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xt" ContentType="application/tx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67" r:id="rId6"/>
    <p:sldId id="266" r:id="rId7"/>
    <p:sldId id="274" r:id="rId8"/>
    <p:sldId id="265" r:id="rId9"/>
    <p:sldId id="264" r:id="rId10"/>
    <p:sldId id="268" r:id="rId11"/>
    <p:sldId id="272" r:id="rId12"/>
    <p:sldId id="269" r:id="rId13"/>
    <p:sldId id="271" r:id="rId14"/>
    <p:sldId id="273"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5A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0" d="100"/>
          <a:sy n="110" d="100"/>
        </p:scale>
        <p:origin x="55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gif>
</file>

<file path=ppt/media/image13.jpeg>
</file>

<file path=ppt/media/image14.gif>
</file>

<file path=ppt/media/image2.txt>GIF89a&#65533;  &#65533;&#65533;   &#65533; R&#65533;&#65533;T&#65533;u&#65533;&#65533; &#65533;&#65533;&#65533;&#65533;&#65533;&#65533;&#65533;&#65533;&#65533;&#65533;&#65533;&#65533;&#65533;5&#65533;&#65533;Z G &#65533;&#65533; =@ + R&#65533;&#65533;&#65533; 'z &#65533;&#65533; !Es>&#65533; Ew% + n&#965; r q&#65533;v p&#65533; &#65533;&#65533;.y &#65533;&#65533;Uu E&#65533; C&#65533;B&#65533; &#65533;&#65533;&#65533;r&#65533; I&#65533; &#65533;&#65533; &#65533;&#65533; l&#65533;&$~U"~&#65533;%&#65533;WF|&#65533;&#65533; &#65533;&#65533;(J&#65533;!I &#65533;&#65533;&#1777;&#65533;&#65533;E&#65533;u&#65533;&#65533;r&#65533;&#65533;&#65533;&#65533;&#65533;&#65533;B~&#65533;&#65533;&#65533;&#65533; &#65533;&#65533;&#65533;f&#65533;&#65533;f&#65533;&#65533;&#65533;&#65533;&#65533;&#65533;&#65533; AB&#65533;&#65533;&#65533;&#65533;>@&#65533;&#65533;&#65533;&#65533;&#65533;&#65533;&#65533;&#65533;&#65533;&#65533;&#65533;&#65533;&#65533;&#65533;&#65533;                                                                                                                                                                     !&#65533;NETSCAPE2.0   !&#65533; &#65533; ,    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1731;&#65533;&#65533;&#65533;&#65533;&#65533;&#65533;&#65533;&#1924;&#65533;&#65533;&#65533;&#65533;&#65533;&#65533;&#65533;&#65533;&#65533;&#65533;&#65533;&#65533;&#65533;&#65533;&#65533;&#65533;&#65533;&#65533;&#65533;&#65533;&#65533;&#65533;A&#65533;Go&#65533;&#65533;&#65533;k	(&#65533;&#65533;&#198;&#65533;&#65533;&#65533;&#65533;"DC!&#65533;K&#561;&#65533;GQ&#65533;**&#65533;&#65533;=o&#65533;&#65533;&#65533;&#65533;&#65533;&#727;&#65533;&*&#65533;e&#65533;z&#65533;&#65533;&#467;^&#65533;6m^&#65533;'/%&#803;H&#65533;&#596;&#926;%uB='&#65533;"\=)&#65533;kW&#65533;&#65533;b&#65533;&#65533;&#65533;&#65533;aL&#65533;y)Q&#65533;&#578;\&#65533;&#65533;>&#65533;&#65533;&#65533;j&#65533;&#65533;&#65533;&#65533;&#65533;z&#65533;&#65533;W&#65533;&#65533;&#65533;&#65533;L&#65533;VZ&#65533;U&#65533;&#65533;l&#65533;&#65533;&#65533;&#16078;	&#65533;K&#65533;-&#65533;&#65533;ZG&#65533;Lyj&#1313;<M&#65533;L&#65533;&#65533;&#65533;J&#65533;k  &#65533;&#65533;&#414;&#65533;&#65533;&#65533;&#65533;n%&#2029;&#65533;&#65533;&#65533;N=Q._&#65533;|&#65533;&#65533;^&#65533;&#1810;Z&#65533;P+&#65533;&#65533;&#65533;wk&#65533;4 &#65533;&#65533;&#65533;&#65533;&#619;s&#65533;&#65533;&#65533;&#65533;v@o&#65533;Oz&#65533;&#65533;&#65533;&#65533;&#65533;K&#1336;&#65533;&#65533;&#65533;&#65533;&#65533;&#65533;&#65533;&#65533;&#65533;&#65533;&#65533;&#65533;&#1496;ca&#65533;&#65533;V&#65533;&#65533;Ak&#25943;&#65533;y&#24030;}z}&#65533;&#65533;|b&#65533;q&#65533;&#65533;&#65533;~v&#65533; &#65533;&#65533;&#65533;]ww5@" &#65533;Xl6hw&#65533;&#65533;d&#65533;&#65533;&#65533;&#65533;&#65533;&#1536;&#65533;e&#65533;|D&#65533;&#65533;&#65533;z&#65533;&#65533;\&#65533;&#65533;&#65533; &#65533;f+&#65533;&#65533; w&#65533;&#65533;X^m)&#65533;h&#65533;7&#65533;8&#65533;p&#65533;A&#65533; &#65533;&#65533;&#65533;f&#65533;5p&#65533;h&#65533;&#65533;&#65533;tE&#65533;&#65533;]&#65533;&#65533;&#65533;b&#65533;&#65533;aV&#65533;B(&#65533;&#65533;|n&#65533;cw1&#65533;&#65533;&#65533;M[l&#65533;-&#65533;&#65533;&#65533;I&#65533;e&#65533;&#65533;cXP&#65533;&#65533;&&#65533;T&#65533;&#616;o3&#65533;yf&#65533;&#65533;  	&#65533; &#65533;	d&#1632;&#65533;&#65533;&#65533;&#65533;&#65533;&#65533;&#65533;&#65533;&#65533;&#65533;&#65533;&#65533;&#65533;&#65533;f&#65533;&#65533;&#65533;&#65533;i[o&#36984;Yh&#65533;&#65533;&#1114;r&#65533;&#2557;J&#65533;%p&#65533;&#65533;7&#65533;
@&#65533;&#65533;&&#65533;&#65533;?&#65533;&#65533;&#65533;&#65533;&#65533;&#65533;&#65533;&#65533;&#65533;j&#65533;&#65533;f'\Rn&#491;&#65533;@-k&#65533;d&#65533;ko8&#65533;&#65533;&#65533;&#65533;&#738;&#65533;&#65533;&#65533;&#65533;U&#1773;&#65533;&#65533;&#65533;&#65533;y&#65533;*&#65533;&#65533;
 `j&#65533;&#65533;"&#65533;g&#65533;A&#65533;&#65533;&#65533;&#65533;mV&#65533;&#65533;&#65533;&#65533;&#65533;j&#65533;&#65533;&#65533;,r*5B&#1469;,&#65533;riU&#65533;&#65533;&#65533;)&#65533;&#65533;y&#65533;&#65533;&#65533;p&#65533;&#65533;3&#65533;&#65533;&#65533;&#65533;&#65533; Ol&#65533;&#65533;&#65533;&#65533;n&#65533;<p&#65533;@&#65533;?&#65533;**fr&#149;2"&#65533;&#65533;&#65533;&#1528;&#65533;]&#65533;mZ&#65533;l&#65533;Nt&#65533;B&#1888;&#65533;&#1778;&#1901;&#65533;
&#522;e&#65533;&#65533;9&#65533; &#65533;n&#65533;Gfk#&#65533;&#65533;1) &#65533;&#1864;&#65533;F9a&#65533;&#65533;&#1908;&#1360;e&#65533;Ms&#65533;&#65533;
r&#65533;&#65533;&#65533;&#65533;
&#573;&#65533;&#65533;&#65533;I&#65533;k&#65533;&#65533;&#65533;&#65533;&#65533;&#65533;&#65533;&#65533;t&#65533;&#65533;&#65533;0&#575;&#65533;&#65533;&#65533;c&#65533;b17X"gB.&#65533;)&#65533;&#1467;&#65533;5&#65533;&#65533;&#1697;&#65533;68(&#65533;	pK7&#65533;&#65533;j&#65533;:&#65533;{;t>&#560;&#65533;-&#65533;&#65533;&#65533;&#65533;&#65533;&#65533;&#65533;v&#65533;{* &#65533;&#65533;5{&#65533;&#65533;&#1028;6&#65533;dm&#65533;&#65533;&#65533;&#65533;&#65533;&#65533;&#65533;&#65533; &#65533;U&#65533;&#65533;/&#65533;&#65533;fA&#65533;RW&#65533;dT4&#65533;=/t{&#65533;&#65533;@A&#65533;&#65533;/h&#65533;&#65533;&#65533;&#65533;&#65533;eP&#65533;&#65533;C >v&#65533;&#65533;&#65533;K&#65533;&#65533; &#65533;&#65533;&#65533;&#65533;&#65533;&#65533;&#65533;R&#65533;X&#65533; &#582;Q&#65533;&#65533;T_&#65533; &#65533;p9&#65533;v&#65533;(Wi&#65533;:{&#1973;&#65533;&#65533;0<A-~ &#65533;&#65533;&#65533;&#65533;D&#65533;&#61548;&#65533;B!&#60803;&#65533;]P~&#65533;&#65533;\&#65533;&h"v z&#65533;&#65533;ME?%f&#65533;U&#65533;A\&#9223;&#65533;o,?&#803;$rR@&#65533;~&#65533;&#65533;Q&#65533;&#1319;&#65533;(&#65533;&#65533;&#65533;&#65533;gTC&#65533;m&#65533;&#65533; &#1246;&#65533;&#65533;&#65533;&#65533;*U; &#65533;&#65533;v&#65533;&#65533;&#65533;U&#65533;&#65533;&#65533;v&#65533;3&#65533;IiD&#65533;BQd&#65533;&#65533;&#65533;Eez&#65533;&#65533;$&#43241;&#65533;&#65533;&#65533;D!"i*slt\ p&#65533;h&#65533;&#65533;&#1498;&#65533;&#65533;~&#65533;D&#65533;)lO&#1882;`&#65533;&#65533;I&#65533;a&#65533;&#65533;P[&#65533;&#65533;&#65533;&#65533;eQ&#65533;	 V~r&#65533;&#65533;&#65533;&#640560;O&#65533;C&#65533;[&#65533;n&#65533;&#44341;&#65533;`&#65533;&#65533;o (&#65533;&#65533;&#65533;t&#65533;~&#65533;3W&#65533;4&#65533; 4&#65533;&#65533;&#65533;[&#65533;&#65533;&#65533;W&#65533;&#65533;n&#65533;\&#65533;&#65533;$u&#65533;Z&#65533;&#65533;" &#939;&#65533;S2&#65533;X:&#65533;h&#65533;}&#65533;eGdb.I&#368;K&#44190;&#65533;&#65533;S&#2034;&#65533;&#65533;r!cAXP&#65533;t`+&#65533; &#65533;&#65533;a&#65533;&#65533;`&#65533;2&#65533;i&#65533;<]R[&#65533;ZwbT*CJO8!&#65533;&#65533;&#65533;&#65533;&#65533;&#65533;&#65533;&#65533;&#65533;&#65533;&#65533;g.2&#1174;Q&#65533;d{l&#65533;s&#277;&#65533;&#65533;acX&A(?&#65533;Q&#65533;&#65533;&#65533;U&#65533;&#1203;St@+&#65533;&#852;~&#65533;)RE1&#65533;zBQ&#65533;:&#65533;9_y&#65533;:?E&#65533;ZC&#65533;~&#65533;t&#65533;&#65533;&#65533;^4!X%&#65533;&#65533;&#65533;?&#65533;&#65533;e&#65533;ZZ&#65533;&#65533;&#54110;'&#65533;&#65533;&#65533;F&#65533;&#65533;Q	( ~>0&#65533;&#65533;`Z&#2028;F&#65533;1L.&#65533;UY&#65533;&#65533;H&#65533;V&#65533;&#65533;&#65533;&#65533;&#65533;|&#65533;&#65533;'=j&#65533;&#65533;*P&#65533;U&#65533;&#962;v&#65533;&#65533;XiO&#65533;)(&#65533;&#65533;~&#65533;R&#65533;&#65533;db&#65533;~&#65533;&#65533;&#65533;
&#65533;&#65533;0jzV&#65533; &#65533;&#65533;&#65533;&#65533;K &#65533;&#65533;&#65533;a&#1540;Z&#65533;&#65533;Q&#65533;&#65533;&#65533;&#65533;&#65533;&#65533;&#65533;8&#65533;&#65533;@i&#65533;8&#65533;Y&#65533;&#65533;]&#65533;&#65533;&#65533;ho&#65533;&#65533;%&#65533;&#65533;z&#1092;)&#65533;&#1675;7*&#65533; 0&&#65533;L`P&#65533;&#65533;U]&#65533;&#65533;d&#65533;!&#65533;&#65533;&#65533; &#65533;&#65533;S&#65533;N&#65533;$qM+E8q&#65533;&#65533;{3 &#65533;mo&#65533;&#65533;0F&#65533;	&#65533;k&#65533;G&#65533;&#65533;&#65533;o&#65533;&#1576;&#65533;&#65533;&#65533;&#65533;&#65533;"&#65533;)@-o7K&#65533;&#65533;&#65533;&#65533; &#65533;&#65533;)&#65533;&#65533;&#65533;&#65533;N]&#65533;qJC&#65533;&#65533;x|`B%m&#65533;&#65533;|
&#65533;&#65533;&#65533;&#804;&#65533;&#65533;&#65533;&#65533;N&#65533;t&#65533;&#65533;&#65533;&#65533;X&#65533;'&#65533;L&#65533;&#65533;RD "q&#65533;ey&#903;+<&#65533;&#65533;&#1129;&#65533;{&#65533;&#65533;z-&#65533;H&#65533;=SF&#1362;A&#65533;t&#65533; &#65533;i&#65533;\&#65533;n&#65533;U&#65533;&#65533;P&#65533;&#65533;X&#65533;.&#65533;&#65533;Z&#65533;`&#65533;&#65533;&#65533;&#65533;:B&#65533;J&#65533;D&#65533;P&#65533;QY&#65533;&#65533;jp7&#65533;n&#1312;>SF9m&#65533;&#65533;h~&#65533;&#65533;&#65533;[&#65533;&#65533; @~&#65533;&#65533;&#65533;&#65533;&#65533;`&#65533;&#65533;&#65533;Be&#65533;`&#65533;&#65533;&#65533;&#65533;&#1178;d>&#1025;$&#1650;NBF&#65533;&#65533;&#908;9&#65533;&#65533;&#65533;&#65533;Y4&#65533;Y&#65533;&#653;:&#65533;&#65533;bm&#65533;&#65533;&#65533;&#65533;&#65533;Ak&#65533;9b&#65533;&#1102;,&#1584;+&#63713;&#65533;&#65533;&#65533;5&#65533;&#65533;&#65533;g?&#65533;&#65533;B&#65533;&#65533;&#65533; 7tv&#65533;&#65533;&#65533; &#65533;M&#65533;&#65533;&#65533;&#65533;&#65533;&#65533;&#65533;&#65533;&#65533;&#363;&#65533;&#65533;&#65533;&#65533;|RVC&#65533;&#65533;<u68V&#65533;&#65533;&#65533;!&#65533;&#1433;&#65533;wd&#227;&#65533;L;u&#65533;(1&#65533;&#65533;&#65533;f.`P&#65533; &#65533;9&#65533;&#65533;t&#65533;&#65533;&#65533;&#65533;&#1677;&#65533;
"T &#65533;&#65533;(9&#65533;&#65533;Tp&#65533;&#65533;x&#65533;&#65533;w&#65533;&#65533;&#65533;&#65533;&#65533;&#65533;E&#1736;p&#65533;1&#2011;W&#65533;qk&#65533;&#65533;&#65533;&#65533;TW.&#65533;	H&#65533;&#65533;&#65533;KrP&#65533;&#65533;c&#65533;E&#65533;&#65533;c'&#65533;&#1892;5&#65533;4bk&#65533;&#65533;&#65533;&#65533;v&#65533;{&#65533;&#65533;R&#65533;&#65533;&#65533;m&#65533;&#65533;==p&#65533; |&#65533;&#65533;d&#65533; &#65533;&#65533;&#65533; 20&#65533;<`&#65533;&#65533;&#65533;]B&#65533;!&#65533;mT3&#65533;sj'&#65533;n&#65533;&#65533; g&#65533;&#65533;+m!&#65533;%&#65533;&#65533;&#807;K&#973;d"&#65533;&#65533;&#65533;&#65533;s=&#65533;!s[&#65533;&#65533;&#65533;0&#65533;i{x&#65533;&#65533;&#65533;P &#65533;&#65533;G|&#65533;G0&#65533; &#65533;V&#65533;&#65533;&#65533;&#65533;&#65533;$&#65533;A}&#65533;k>&#65533;&#65533;P(0J&#65533;N&#65533;&#65533;&#65533;&#65533;J&#65533;&#65533;n&#65533;I&#65533;&#65533;-NdY&#65533;<&R2&#65533;w2&#65533;&#65533;~&#65533;,&#65533;P&#65533;#&#65533;&#65533;f&#65533;&#65533;ry&#65533;7d&#65533;M&#65533;&#65533;v@ &#65533;&#65533;&#65533;s&#65533;&#65533;S&#65533;e&#65533;&#65533;`&#65533;&#65533;&#65533;&&#65533;!1&#65533;&#65533;w&#65533;&#65533;SDR3&#65533;&#65533;&#65533;&#65533;x o#&#65533;{&#65533;U :&#65533;H&#65533;&#65533;t&#65533;VEP>&#65533;&#65533;^cs$\&#65533;&#65533;&#65533;a"g&#65533;&#65533;&#65533;!&#65533;$W&#65533;5&#65533;&#65533;7&#65533;S&#65533;&#65533;-[EA3I7&#65533; @&#65533;&#65533;9Ix &#65533;hhCg&#65533;O&#65533;&#65533;o3nB&#65533;&#65533;&@a&#65533; 3G&#65533;6&#65533;&#65533;vg&#65533;7c6&#65533;Hn&#65533;F8&#65533;D7@M&#65533;&#65533;f&#65533;i&#65533;T&#65533;|&#65533;`&&#65533;&#65533;e&#65533;&#65533;/Fs&#65533;&#65533;E&#65533;$&#65533;rC;&#65533;&#65533;&#65533;&#65533;q&#65533;OF8/&#65533;&#65533;#&#65533;&#65533;i&#65533;G6&#65533;&#65533;V&#294;&#65533;1 &#65533;)&#65533; &#65533;&#65533;YE &#65533;_('&#65533;ut&#65533;Uy&#65533;Ay4?8I&#65533;h&#65533;C&#65533;&#4863;X&&#65533;e&#65533;&#65533;R&#65533;b1&#65533;&#65533;*&#65533;`R&#65533;*&#65533;6#&#65533;sh&#65533;&#65533;&#65533;&#65533;w&#65533;&#65533;G:&#65533;&#65533;&#65533;&#65533;C9&#65533;h&#1968;0|&#65533;&#65533;!~&#65533;S$&#65533;h&#65533;uh&#65533;G&#65533;BLo.&#65533;&&#65533;&#65533;&#65533;X@0A+&#1416;&#65533;&#65533;&#65533;&#65533;&&#65533;.2!&#65533;K&#65533;&#65533;T&#65533;D&#65533;&#65533;:8&#65533;&#65533;Q%&#65533;V;X&#65533;]&#65533;Y_1&#65533;&#65533;&#65533;- &#65533;J&#65533;&#65533;@#&#65533;&#65533;(&#65533;`k&#65533;&#65533;{&#1138;Q&#65533;2-!0&#65533;&#65533;&#65533;@&#65533;%&#65533;&q&#65533;&#65533;O]&#65533;-R&#65533;B&#65533;&#65533;1z=y9&#65533;&#65533;1X&#65533;6&#65533;f&#65533;tAQ&#65533;&#65533;&#65533;&#65533;&#65533;&#65533;fF&#65533;&#65533;{&#1781;&#65533;<!fr&#65533;Q&#433;w&#65533;&#65533;P@Z&#65533;&#65533;H0&#65533;RwT&#65533;&#65533;&#65533;k&#65533;&#65533;nrM&#65533;X&#65533;&#65533;&#65533;OM&#65533;}Qz's=&#65533;&#65533;&#912;Vb}&#65533;&#65533;&#65533;R&#65533;&#65533;T7&#1616;3+&#65533;*&#65533;"Fv~&#65533;u&#65533;&#65533;)A&#65533;u&#65533;<&#65533;&#65533;&#65533;&#65533;&#65533;G>u&#65533;&3&#65533;&#65533;G&#65533; u&#65533;&#65533;<iHU&#65533;%4&#65533;T&#65533;4&#65533;&#65533;,Tb!&#65533;&#65533;e&#65533;&#65533;Q&5&#65533;+&#992;IF&#65533;V4&#65533;&#65533;K&#65533;Qv0t&#65533;&#65533;&#65533;(&#65533;&#65533;&#65533;&#65533;&#65533;&#65533;u&#65533;r&#65533;&#65533;i&#65533;9 0 Qq) o*&#65533;&#65533;#&&#65533;q&#550;&#65533;&#65533;&#65533;#&#65533;x&#65533;H=&#65533;<IM2&#65533;&#65533;:&#65533;)&#65533;&#65533;&#65533;&#65533;{&#1567;&#65533;&#65533;&#65533;&#65533;B8&#65533;c&#65533;&#65533;K&#65533;DB&#65533;`Bc&#65533;p&#65533;&#65533;<7&#65533;;J,:<~&#65533;8&#65533;8X	&#65533;&#65533;YN0&#65533;  &#65533;&#65533;&#65533;|G&#65533;&#65533;&#39097;vZ0&#65533;Mt&#65533;D2=&#65533;S=G&#65533;K{&#65533;]&#65533;;&#65533;&#65533;p&#65533;b&#65533;^&#65533;d&#65533;&#65533;^,&#65533;KI&#65533;&#65533;&#65533;i&#65533;h&#65533;B,&#65533;&#65533;u&#65533;&#65533;&&#65533;&#65533;|_V&#65533;&#65533;&#65533;&#65533;W&#65533;|[&#485;&#65533;+&#65533; &#1037;O(&#65533;d&#65533;+&#65533; &#65533;|f&#65533;s0=UWB=|S&#65533;&#65533;&#65533;+&#65533;&#1621;&#65533;&#39418;&#65533;]o&#65533;y&#65533;&#65533;&#65533;n&#65533;f4&#65533;hd	&#65533;s&#65533;&#65533;s&#65533;&#65533;a&#65533;&#1571;&#65533;PaZ
0 &#65533;&#65533;&#65533;`&#65533;8X&#65533;9(&#65533;+ &#65533;@&#65533;(&#65533;&#65533;9&#65533;b&#65533;O3?&#65533;&#65533;&#65533;8%&#65533;&#65533;&#65533;&#65533;&#65533;&#65533;&#65533;&#65533;&#65533;Ygd>&#1347;*&#65533;tY&#65533;6w&#65533;&#65533;&#65533;(&#65533;z&#65533;)~A	$q
&#65533;&#65533;&#65533;&#1065; &#65533;&#65533; &#65533;&Bt&#65533;&#65533;&#65533;&#65533;&#65533;O8vzP&#65533;3]&#65533;$&#65533;4(30Rw&#1145;&#65533;&#65533;&#65533;&#65533;&#65533;0OZC&#485;%&#65533;-&#65533;6W&#65533;7&#1427;ZP&#602;=&#65533;|NX&#65533;&#65533;&#1584;&#65533;&#65533;&#65533;&#65533;&#65533;&#65533;&#65533;&#65533; &#65533;$DhJ:E&#65533;&#65533;&#65533;5WD2&#65533;}&#65533;2]&#65533;:&#65533;&#65533;%&#65533;y&#65533;&#65533;e'Z&#65533;A&#65533;&#65533;&#65533;&#65533;&#65533;$&#65533;&#65533;TN&#65533;:&#65533;
&#65533;y%&#65533;	w&#65533;&#65533;&#65533;&#65533;`B&#65533;p+p&#65533;&#65533;&#65533;aG[&#65533;~&#65533;&#65533;&#65533;&#65533;&#65533;&#65533;+  &#65533;P&#65533;Q~&#65533;4?{&#65533;&#65533;&#65533;7ed&#65533;&#65533;&#65533;&#65533;g&#65533;&#65533;&#65533;X&#65533;J&#65533;&#293;=26&#65533;}&#65533;&#65533;*&#65533;&#65533;&#65533;&#1976;8&#65533;&#65533;;&#65533;(Z\&#65533;&#1169;&#65533;+0WA)&#65533;&#65533;&#65533;&#65533;K&#65533;=v&#65533;D&#65533;"&#65533;&#65533;3&#65533;%'R&#65533;
c9&#65533;h&#65533;&#65533;W&#65533; &#65533;B&#65533;&#65533;&#65533;&#198;S4&#6311;pxS&#649;&#65533;&#241;&#65533;&#65533;&#213;7&#65533;R&#65533;&#65533;v&#65533;$s&#65533;6CO&#65533;V&#65533;&#65533;Vp4k&#65533;&#65533;&#65533;$(&#65533;U&#65533;'&#65533;&#65533;A&#65533;&#65533;X&#65533;_&#65533;&#65533;Zf&#65533;V&#65533;&#65533;&#65533;&#65533;Jl
&#65533;&#65533;&#65533;p&#65533;&#65533;(p&#65533;A&#65533;&#65533;Tb&#65533;E&#65533;	&#65533;X&#65533;&#1215;&#65533;3&#65533;]&#65533;&#65533; &#65533;&#65533;Kf&#65533;[&#65533;/&#65533;&#65533;I&#65533;&#65533;&#65533;b&#65533;&#65533;&#65533;fe7zj&#65533;&#65533;&#65533;&#1334;&#65533;&#65533;&#65533;&#65533;;&#65533;&#65533;&#65533;I9&#65533;s(&#65533;P&#65533;I&#65533;t%&#65533;&#65533;&#65533;&#65533;&#65533;&#65533;&#145;`&#65533;ta &#65533;NW&#65533;&#65533;&#65533;y&#65533;S?&#65533;&#65533;&#65533;S&#65533;&#65533;+&#65533;I!&#65533;&#65533;&#65533;&#65533;5!$g&#65533;&#1335;&#65533;c&#65533;GB&#65533;&#65533;&#65533;Tr&#65533;>?&#65533;%z*&#65533;&#65533;&#65533;&#65533;X@&#65533;5&#65533;	&#65533;$e&#65533;B&#65533;
&#65533;u&#65533;&#65533;_# &#65533;3&#65533;&#65533;&#65533;k&#2657;$&#65533;&#65533;&#65533;&#65533;&#65533;&#65533;&#65533;&#65533;&#263;&#65533;&#65533;&#65533;&#65533;&#65533;&#65533;&#65533;J&#65533;X&#65533; &#65533;"&#515;,&#65533;&#65533;r&#65533;<&#65533;&#65533;&#65533;(#&#65533;&#65533;g &#65533;&#65533;>,&#65533;&#65533;&#65533;&#65533;&#65533;& `&#65533;&#65533;vr0<&#65533;&#65533;q)d&#65533;&#65533;&#65533;&#65533;(&#65533;&#65533; .`&#65533;|=&#65533; &#52347;}D&#65533;&#65533;&#65533;> &#65533;=y&#65533;q&#1113;&#65533;w&#720;`&#65533;>(&#32862;U8Pvyx&#65533;groD&#65533;q&#65533;&#65533;&#831;v&#65533;&#65533;l&#560;&#65533;0&#65533;:&#65533;&#65533;
Z!x&#65533;&#309;&#65533;Ny&#65533;&#65533;&#65533; ]&#16529;p&#65533;&#65533;&#65533;<&#65533;&#65533;p^g&#65533;+YQP&#65533;=r&#1564;Rr /Z &#65533;l&#65533;{&#33784;u2&#1265;&#65533;&#65533;&#65533;&#1626;&#1063;&#65533;) &#65533;e&#65533;,&#65533;&#65533;&#65533;&#65533;9&#65533;R1	&#65533;AA(&#65533;[&#65533;&#65533;Zy&#65533;&#65533;&#65533;a&#65533;&#65533;&#65533;*&#65533;z&#65533;a&#65533;&#65533;31&#65533;!`&#65533;&#65533;~&#65533;&#65533;&#65533;8&#65533;&#65533;[3&#1083;&#65533; &#65533;M&#65533;&#65533;Y&#65533;&#65533;l<D4&#65533;/&#65533;O#:6&#65533;JN&#65533;&#65533;&#65533;&#65533;=f&#65533;fQRug&#65533;6*&#65533;&#65533;&#65533;&#65533;&#65533;&#1355;5#&#65533;c&#65533;2&#65533;&#65533;&#65533;&#65533;&#65533;J~&#65533;&#65533;&#65533;&#65533;&#65533;&#368;&#65533;&#65533; X&#65533;&#65533;&#65533;,&#65533;(&#65533;&#65533;)&#65533;&#65533;J63&#65533;L=&#65533;p&&#65533;~&#65533;&#65533;&#65533;&#65533;&#65533;&#65533;Z_3F&#65533;&#65533;OU&#65533;&#65533;cX&#65533;}&#65533;8&#65533;,p&#65533;&#65533; &#1034;&#65533;p	&#65533;&#65533;&#65533;C+p&#1806;  &#65533;&#65533;&#65533;^&#65533;&#65533;|p&#65533;&#65533;&#65533;&#65533;O&#65533;&#65533;&#65533;j&#65533;%?&#65533;zk&#48181;&#65533;&#65533;&#137;;&#65533;i >&#65533;0J&#65533;0&#65533;&#65533;A&#65533;S&#65533;J$&#65533;2 W,&#65533; &#65533;&#65533;C&#65533;&#65533;VZ&#65533;&#65533;&#65533;&#65533;hM]c&#65533;}&#65533;&#65533;&q&#65533;&#65533;".Y~&#65533;6&#65533;T &#65533;&#65533;B&#65533;&#65533;1&#65533;&#65533;I&#65533;&#65533;&#65533;U&#65533;58&#65533;&#65533;@&#65533;&#65533;&#65533;y&#65533;:&#65533;&#65533;&#65533;&#65533;&#65533;&#65533;	>
1`&#1902;&#65533;&#65533;&#1051;Y9t&#65533;&#65533;wX&#65533; &#65533;1&#65533;Z&#65533;&#65533;&#65533;&#65533;&#65533;.5&#65533;0.&#65533;*&#65533;\&#65533;&#65533;&#65533;S&#65533;&#65533;&#65533;&#65533;&#65533;0&#65533;&#65533;&#1408;<~$&#65533;&#65533;+&#65533;	&#65533;&#65533;&#65533;U&#65533;&#65533;W`&#65533;2&#65533;R&#65533;&#65533;&#65533;&#65533;&#65533;e<&#811;Y+&#1835;n&#65533;&#65533;2&#65533;&#65533;E&#65533;&#65533;&#65533;}%Yw&#65533;'&#65533;&#65533;=&#65533;V|&#65533;`&#65533;!&#65533;=&#65533;&#65533;|	q&#65533;&#65533;An&#65533;y&#65533;_&&#1275;^&#65533;&#65533;u&#65533;&#65533;&#65533;i?^&#65533;b&#65533;&#65533;"(t&#65533;=&#65533;T,{Q&#65533;G&#65533;&#65533;>&#65533;?EP&#65533;s7^&#65533;&#65533; 7&#1969;&#65533;w&#65533;&#65533;L6%&#65533;M&#65533;&#343;&#65533; &#65533;&#65533;C#&#898;&#65533;&#65533;R\-&#65533;&#65533;H&#65533;{#&#65533;[&#65533;&#65533;$&#65533;&#65533;@&#65533;<&#65533;"&#65533; Y)]#&#65533;&#65533;&#65533;&#65533;&#65533;G&#62043;M&#65533;A&#65533;CS&#65533;&#65533; &#65533;c&#65533;&#65533;&#65533;:^&#65533;Ad&#65533;&#65533;M&#65533;w'&#65533;%&#742;c&#65533;&#65533; [&#65533;&#65533;&#65533;&#65533;&#65533;L	aN5^	/	 1&#65533;&#65533;&#65533;&#65533;&#65533;f&#65533;&#65533;T&#65533;9&#65533;T&#65533;&&#65533;>&#65533;X&#65533;5&#65533;&#65533;&#65533;s&#65533;tk&#65533;>w3&#65533;&#65533;s;&#65533;&#65533;d&#65533;&#65533;H&#65533;s&#65533;@	&#65533;D&#65533;~&#65533;&#65533;&#1037;G|<1&#65533;&#65533;#9&#65533;BQ&#65533;*&#65533;J6&#65533;&#65533;&#65533;&#65533;pS&#323;I&#65533;&#65533;&#65533;&#410;&#65533;&#65533;'1&#65533;&#65533;&#65533;f~&#65533;&#65533;g&#65533;G&#65533;&#65533;&#864;&#65533;&#1693;&#41908;&#65533;q&#65533;@7* &#65533;-&:0&#65533;GR&#65533;]&#65533;lo,I	t&#65533;'&#65533;&#65533;7&#65533;&#65533;&#65533;&#65533;&#65533;&#65533;&#360;b&#65533;&#65533;	&#65533;&#65533;&#65533; &#65533;&#65533;&#65533;!POb~&#65533;&#65533;&!l&#65533;&#65533;B&#65533;y&#65533;3
&#65533;3&#65533;2&#758;&#65533;O)B&#65533;Y&#65533;&#65533;T&#65533;&#65533;<sPT&#65533;r&#65533;2 yL &#65533;L&#65533;&#65533;&#65533;`&#741;0lc&#65533;&#65533;&#65533;&#931;W2C&#65533;&#65533;bMjgXT*G&#65533;&#65533;&#65533;o&#1423;&#65533;&#65533;c&#65533;&#65533;1rB&#65533;*&#65533;BLwU&#65533;&#65533;a&#65533;)&#65533;u&#65533;p&#65533;&#65533;0&#65533;&#65533; yD&#65533;&#65533;&#65533;&#65533;&#65533;4&#65533;U &#65533;&#65533;7??;B&#65533; &#65533;&#65533;&#65533;&#65533;&#65533;&#65533;&#65533;&#65533;&#65533;&#65533;&#65533;&#65533;&#65533;&#65533;&#65533;&#65533;&#65533;&#65533;&#65533;&#65533;&#65533;&#65533;&#65533;&#65533;&#65533;&#65533;&#65533;&#65533;&#65533;&#65533;&#65533;
7&#65533;&#65533;&#65533;B
&#65533;&#65533;	 &#65533;&#720;&#65533;&#65533;&#65533;&#65533;&#65533;&#1050;&#65533;&#65533;&#65533;)&#65533;&#65533;&#65533;&#65533;&#2019;&#65533;&#65533;&#65533;&#65533;&#65533;&#65533;&#65533;&#65533;&#40024;&#65533;&#58622;&#65533;&#65533;&#65533;&#65533; B?&#65533;&#65533;&#65533;&#65533;&#65533;&#65533;`&#65533;&#65533;&#65533;&#924;&#65533;&#65533;&#65533;k5)&#65533;&#65533; D&#65533; &#65533;&#65533;A&#65533; M&#65533;wHPC?&#65533;&#65533;&#65533;&#65533;&#65533;h(&#1781;R&#65533;&#65533;&#65533;&#65533;
).(&#65533;I&#65533;&9&#65533;T&#65533;&#65533;
5h&#547;&#65533;&#734;&#65533;b&#65533;&#65533;{&#65533;&#65533;_&#65533;N&#65533;xJ&#65533;J&#65533;&#65533;H&#65533;&5P&#65533;&#65533;&#65533;c&#65533;l&#65533;H4&#65533;&#397;bJ&#65533;E&#65533;&#65533;&#65533;]&#65533;&#65533;o&#65533;Q&#65533;&#65533;
&#65533;x&#65533;qX&#65533;r ny?eZ&#65533;3&#65533;P&#65533;PLA&#65533;~}E&#65533;pZ&#65533;&#728;&#65533;&#65533;$Q&#65533;PH&#65533;&#65533;&#65533;&#65533;&#65533;X0!&#65533;&#65533;&#712;&#65533;&#1670;&#65533;&#1849;&#65533;Kg&#65533;&#65533;Q.d~`&#65533;&#65533;(^&#65533;[&#65533;&#65533;q&#65533;&#65533;*@c+T&#65533;b&#427;&#65533;&#65533;&#65533;nK&#65533;&#1587;&#65533;4&#65533;\&#65533;&#65533;kE&#65533;KH&#65533;	&#65533;*&#65533;&#65533;X&#65533;&#65533;!&#65533;J|&#954;e&#65533;&#65533;&&#65533;&#622;`U&#65533;(W&#65533;8&#65533;dR
 Ts&#65533;<&#65533;z!%&#65533;Q&#65533;&#65533;&#65533;}&#65533;8&#65533;&#65533;Sm&s&#65533;<&#65533;\e&#65533;H&#65533;&#65533;1&#65533;&#65533; &#65533;&#65533;@t&#1336;V&#65533;9&#65533;@s&#65533;&#65533;&#65533;xxofBdN.	&#65533;&#65533;&#65533;&#65533;X&#65533;&#65533;[va&#65533;b&#65533;H&#65533;H#-&#65533;Y&#65533;1&#65533;\?)&O&#65533;&#65533;I&#65533;A&#65533;&#65533;&#65533;O&#65533;xT>B$@ 2
&#65533;H{6&#65533;P&#65533;&#65533;tK&#65533;(&#65533;&#65533;&#65533;cZ&#65533; &#65533;&#65533;&#65533;&#65533;7#&#65533;'&#65533;&#65533;r&#65533;6[Vi>B&#65533;bc	3&#65533; gi:&#65533;H&#65533;&#65533;g&#65533;5YW&#65533;]h>&#617;&#65533;PtC&#65533;r!#&#65533; &#65533;I&#65533;&#65533;&#65533;$&#65533;3M&#65533;&#65533;*&#65533;(C&#65533;&#65533;MO&#65533;&#65533;j&gg.3&#65533;&#65533;\&#65533;H&#65533;&#65533;\&#65533;K&#65533;7x&#65533;i&#65533;&#65533;t&#65533;&#1453;&#65533;P6W<D&#65533;i hByZrc&#65533;;
&#65533;&#65533;&#1473;&#65533;&#65533;M&#65533; &#65533;(q8&#65533;&#65533;o&#65533;-&#1046;+&#65533;9&#65533;f&#65533;&#65533;X&#65533;)2v&#65533;&#65533;&#65533;d<&#1975;&#65533;&#383;Ij&#65533;@&#65533;k&#65533;C&#65533;&#65533;&#65533;&#65533;i	P@Ik-'I&#65533;O&#65533;&#65533;&#65533;T@(&#65533;+t0&#65533;'B
&#65533;&#65533;A&#65533;&#65533;&#65533;u"b&#65533; .8&#65533;&#65533;&#65533;*&#65533;K&#65533;&#1840;&#65533;c5/&#65533;&#65533;
&#65533;&#65533;P&#65533;g'&#65533;y&#65533;&#65533;6A!&#65533;j&#65533;&#65533;}mX&#65533;Gjq&#65533;X{r&#65533;&#65533;<&#1884;&#65533;+&#1581;&#65533;&#1956;q&#65533;m	&#65533;&#65533;f@5&#65533;&#65533;&#65533;&#65533;&#1003;&#65533;&#65533;&#65533;&#65533;&#952;5&#65533;q	d&#65533;}&#65533;&#65533;&#65533;+&#65533;&#65533;K<5B`&#65533;#&#65533;&#65533;Y,|0&#65533;&#65533;B_@&#65533;u,pIo&#65533;&#65533;&#65533; 	&#65533;&#65533;&#65533;2&#65533;&#65533;u&#65533;B	&#65533;g&#65533;&#65533;s1Y&#1689;L&#65533;&#65533;&#65533;&#65533;&#65533;RnE&#65533;i&#65533;&#65533;ac&#65533;F&#65533;&#65533;&#65533;/&#65533;&#1848;E;&#65533;d x&#65533;&#65533;&#65533;&#65533;&#65533;`C&#1793;&#65533;&#65533;&#65533;u<bP@p&#65533;x&#65533;HD!J11E&#65533;&#65533;c&#65533;&#65533;&#350;a&#65533;&#65533;(1g&#65533;&#65533;d&#65533;6~&#65533;#&#65533;S&#397;0&#65533;&#65533;l&#65533;M@&#65533;p&#148;&#65533;0$L.#&#65533;&#65533;&#65533;>(	&#65533;"&#65533;&#65533;@'$Y&#65533;1&#65533;&#65533;&#65533;&#65533;&#65533;[o&#65533;H &#65533;&#65533;!&&#65533;z&#65533;&#65533;&#1226;&#65533;%ehPO'&#65533;&#65533;&#65533;&#65533;&#65533;&#65533;P&#65533;&&#65533;&#65533;80&#65533;&#65533;&#65533;m!*&#65533;g&#65533;R&#65533;&#65533;&#65533;J&#65533;&#65533;Gh&#65533;&#65533;(&#65533;&#65533;8XQ&#65533;0F&#65533;
q&#65533;x`EbTl &&#65533;l<&#65533;&#65533;.nb&#65533;&#65533;7&#65533;&#65533;1=@&#65533;x$&#65533;v(&#65533;	o&#65533;Y&#65533;F&#65533;8&#65533;eKF&#65533;`#&#65533;&#65533;&#65533;&#65533;Fbfc&#65533;&#65533;&#65533;/&#65533;e&#65533;^dh&#65533;&#65533;&#65533;&#65533;&#65533;#&#65533;f&#65533;G>}&#65533;J&#65533;6&#65533;F&#65533;&#65533;&#65533;3&#65533;'p&#65533;D"&#65533;P&#65533;&#65533;],b&#65533;&#65533;&#65533;&#65533;,&#65533;`Oi&#65533;&#65533;&#65533;q &#65533;{&#65533;0&#65533;&#65533;&#65533;&#65533;&#65533;&#65533;0J&#65533;&#65533;8&#65533;%Bdj$^&#65533;S&#65533;&#65533;:&#65533;&#65533;&#65533;yu&#1766;Tb&#65533;K~&#65533;&#65533;H&#65533;&#281;&#65533;Pi&#65533;&#65533;9&#65533;U_9&#65533;.&#65533;AG0Or&#1620;&#65533;T&#65533;A&#65533;6-&#65533;5|N&#65533;.B[&#65533;/ &#65533;l&#65533;W&#65533;&#65533;gH&#65533;E=9&#65533;&#65533;&#65533;#&#65533;&#65533;Y&#65533;&#65533;!&#65533;&#65533;&#65533;R&#65533;<"&#65533;&#65533;&#65533;,W*dJ&#65533;&#65533;)&#65533;*&#65533;&#65533;&#65533;/J&#65533;&#65533;b&#65533;&#65533;&#65533;0&#65533;	&#65533;&#65533;m&#65533;&#65533;j`B&#65533;&#65533;&#65533;&#65533;	K&#65533;3&#65533;&#65533;~h%(&#65533;&#65533;0&#65533;f" &#65533;&#65533;&#65533;&#65533;:&#1704;&#65533;&#65533;&#65533;*7&#65533;d(%#i&#65533;$/n &#65533;&#65533;,&#65533;dKq&#65533;r&#65533;+B&#65533;4!&#65533;&#65533;kf6J&#65533;&#65533; &#65533;&#65533;k&#65533;e&#65533;&#65533;2&#65533;&#65533;a&#65533;&#65533;S&#65533;&#1424;	N&#65533;&#65533;P%2t&#65533;&#65533;$&#65533;M#&#65533;&#65533;&#65533;&#65533;&#65533;V&#65533; 6&#65533;t&#65533; &#65533;&#65533;&#65533;&#65533;)&#65533;&#65533;&#65533;&#65533;i&#65533; &#65533;&#65533;+&#65533;&#65533;t&#65533;&#65533;5ld&#65533;\&#65533;J&#65533;&#1732;&#65533;"&#65533;}&#65533;lG&#65533;&#65533;&#65533;#&#65533;&#65533;
 N&#65533;"&#65533;&#65533;&#65533;\&#65533;L&#65533;&#65533;&#26263;?&#65533;z&#65533;l.)&#65533;K&#65533;&#65533;Y&#65533;!&#65533;q3&#1548;&#65533;*w&#65533;&#65533;=o&#65533;&#65533;&#65533;&#65533;&#65533;,&#65533;@A)&#65533;&#65533;E&#65533;&#65533;&#65533;&#65533;r&#65533;)R&#65533;0V&#65533;A&#65533;vF&#65533;;8&#1190;1&#65533;A$&#65533;&#65533;&#1864;&#65533;&#65533;&#65533;&#1178;&#65533;&#65533;H&#65533;&#65533;W&#65533;V&#65533;&#65533;;&#65533;&#65533;
e&#65533;@Deu&#1684;H&#65533;(&#65533;&#65533;!&#65533;N&#65533;&#65533;&#65533;&#65533;&#228;&#65533;&#65533;&#65533;m&#65533;2I&#65533;&#65533;&#65533;&#65533;"u&#65533;z&#65533;&#65533;g&#65533;el&#65533;H&#65533;&#669;&#65533;+&#65533;&#65533;&#65533;s&#65533;:1&#65533;I&#65533;PK&#1074;&#65533;i-gJ&#65533;&#65533;&#65533;[&#65533;&#65533;&#65533;-o&#65533;&#65533;&#65533;G&#65533;&#707;&#65533;<&#65533;"&#65533;&#65533;&#65533;&#65533;kVd&#65533;&#65533;}y&#65533;bk&#65533;.&#65533;&#65533;&#1265;&#65533;k&#65533;&#65533;C&#288;j&#65533;&#65533;&#65533;J&C&#65533;&#65533;&#65533;)s&#65533;&#65533;&#65533;{&#65533;&#65533;&#65533;&#65533;*8^&#65533;&#65533;&#65533;@f&#65533;&#65533;?4&#65533;&#65533;&#65533;&#65533;u&#65533;+p3&#65533;g&#65533;Q&#65533;iF1hw&#65533;&#65533;&#65533;&#65533;.&#65533;*&#65533;&#65533;S&#65533;&#65533;&#65533;BU*&#65533;q2&#65533;&#65533;deR&#65533;&#65533;
&#65533;&#65533;qP&#65533;&#65533;&#65533;X&#65533;7&#65533;&#65533;O&#65533;k@&#65533;&#65533;(*@&#65533;uHP&#65533;i!<&#65533;4kZ&#1268;,&#65533;&#65533;T&#65533;&#65533;&#65533;g,tY&#65533;y&#65533;&#1433;/&&#65533;&#65533;1E&#65533;&#65533;&#65533;&#65533;5g&#65533;e&#65533;&#65533;rV(&#65533;^&#65533;&#65533;X&#65533;&#65533;&#65533;-&#65533;&#65533;&#65533;&#65533;c2&#65533;oT&#65533;&#65533;&#65533;S5 A&#65533;&#65533;&#65533;&#65533;D_P&#65533;`Z~x&#65533;&#65533;|Y&#65533;L&#65533;&#65533;=,&#264;>?B&#65533;|&#65533;j&#65533;&#65533;l&#65533;c&#65533;&#65533;&#65533;&#65533;&#65533;-I!& g2&#65533;g,&#65533;&#65533;h&#65533;Gc&#65533;N/&#65533;&#65533;]&#65533;&#65533;&#984;0",Q&#65533;&#65533;&#65533;&#65533;&#65533;EIn>&#65533;&#65533;v&#65533;%&#65533;8&#65533;6&#65533;n&#65533;;A&#786;P  &#65533;&#65533; &#65533;&#65533;&#65533;Z&#65533;*&#65533;	ak&#65533;v
	kF&#65533;&#65533;L&#65533;&#65533;&#65533;&#65533;:o&#65533;&#65533;&#65533;pj&#65533;DPs A@(!(&#65533;&#65533;&#65533;X&#553;@
o&#65533;
&#65533;&#65533;&#65533;&#65533;H}&#65533;&#65533;g&#65533;&#65533;&#65533;}U&#65533;^&#65533;&#65533;&#65533;a&#65533;&#65533;&#65533;-T&#65533;&#65533;&#65533;y&&#65533;\0@&#256;Gz
&#65533; &#1027;&#65533;`"  &#65533;7&#65533;&#65533;M"&#65533;&#65533;&#65533;Hw&#65533;&#65533;&#65533;o^&#65533;h&#65533;&#65533;&#65533;&#65533;&#65533;I6!&#65533; 6&#65533;&#65533;&#65533;=0&#65533;F&#616076;a&#1511;&#65533;3?&#65533;&#65533;&&#65533;	&#65533;KS&#65533;Z!&#65533;(@ &#65533;g#&#65533;&#65533;&#65533;&#65533;m&#65533;&#65533;Q&#65533;Gt&#65533;$<&#65533; &#65533;&#65533;&#65533;^.V&#65533;`!&#65533;1p&#65533;&#65533;<&#65533;*&#65533;Dz&#65533; N&#65533;cNveu&#65533; &#65533;&#65533; *@ &#65533;&#65533;c&#65533;O&#65533;`&#65533;&#65533;3&#65533;e(,&#65533;p&#65533;s?C(&#65533;&#65533;!&#65533;5V&#65533;&#65533;0&#65533;qj$`b1#&#65533;#	oEF&#65533;)&#65533;b&#65533;V=&#65533;SS3_X&#65533;'&#65533;&#65533;<&#65533; #D[<Q&#65533;&#65533;f&#65533;  P(&#65533;%|pF^&#65533;
H&#65533;i&#65533;sp&#65533;&#1281;&#996;F&#65533;w`&#65533;9&#65533;&#65533;{,&#65533;sgwu&#65533;&#65533;&#65533;&#65533;4&#65533;&#65533;l7C&#65533;~&#65533;dE&#65533;&#65533;
&#65533;&#65533;
&#65533;00&#65533;[&#1289;U&#65533;v&#65533;&#65533;pR&#65533;$&#65533;I&#882;&#65533;Gaf&#65533;rN$&#65533;-6&#65533;d&#65533;Paxa&#65533;U\!a\D)9&#65533;U&#65533;d&#65533;&#65533;8?4!3&#65533;&#65533;z&#65533;&#65533;&#65533;A9&#65533; 0&#65533;&#65533;*&#65533;&#65533;)&#65533;!K|D54u&#65533;&#65533;hI&#65533;&#65533; D&#65533; &#65533;!WD=&#65533;` &#65533;&#65533;&#65533;&#65533;&#65533;&#65533;&#65533;z&#65533;&#65533;M&#65533;&#65533;c0&#65533;&#65533;&#65533;&#65533;~&#65533;&#65533;a&#65533;&#65533;&#65533;&#65533;"M&#65533;t&#65533;&#65533;6[&#65533;r&#65533;rx5&#65533;&#65533;'5Y;&#65533;G&#65533;&#65533;&#65533;j<&#65533;ES1 &#65533;f&#194;&#65533;oH&#65533;qS&#65533;	`L&#65533;&#65533;?&#65533;&#1357;&#65533;&#65533;9uW&#65533;C&#65533;x+&#65533;D_&#65533;&#4239;q&#65533;&#65533;&#65533;^7&#792;}&#65533;
	
 &#65533;&#65533;&#65533;qg&#65533;&#65533; &#65533;&#455;&#65533;Q	&#65533;%YF&#65533;{1&#65533;&#65533; &#247;&#65533;tV	Hd&#65533;0&#65533; >`'&#65533;&#65533;&#65533;2&#65533;&#65533;"&#65533;X&#65533;&#65533;&#65533;&#65533;xG&#1620;&#65533;&#65533;&#65533;&#995;&#65533;&#65533;Bc&#65533;&#65533;+&#65533;&#65533;RuJ&#65533;1oS&#65533;&#65533;t&#65533;4f&#65533;&#65533;-0#&#65533;8NQ>(p&#65533;+0d&#65533; &#65533;x
&#65533;&#65533;PI&#65533;;&#65533; &#65533;Y&#65533;'p &#65533;&#65533;  A!zeS&#65533;&#65533;-&#65533;&#65533;&#65533;~&#592;&#65533;&#65533;P&#65533;%&#65533;&#65533;&#65533;;&#65533;&#65533;45&#65533;YfWX&#21524;&#65533;D%&#65533;&#65533;wp&#65533;&#65533;&#65533;X&#65533;&#65533;1&#1033;?R&#770;G&#65533;4fJu&#65533;&#65533;&#65533;iw	3&#65533;&#65533;&#65533;&#65533;`W&#65533;Y*10&#65533;V&#65533;&#65533;&#65533;3&#65533;&#604;&#65533;&#65533;&#65533;'G&#65533;&#65533;&p2&#65533;G&#65533;22&#65533;47&#65533;&#65533;x&#65533;e*&#65533;gE&#65533;F&#65533;7&#65533;A{&#65533;-&#65533;&#65533;n&#65533;&#65533;t&#65533;@<S&#65533;&#65533;&#65533;&#65533;&#65533;m&#65533;~&#65533;m&#65533;]]&#65533;|&#65533;&#65533;E&#65533; a &#65533;&#65533;&#65533;\2BAhS&#65533;&#65533;d0:&#65533;5d&#65533; &#65533;&#65533;:&#65533;&#65533;  &#65533;4&#65533;&#65533;&#65533;)&#65533;m&#65533;&#65533;&#65533;T&#65533;h&#65533;&#65533;-9)'Q&#65533;(jW&#65533;&#65533;t&#65533;uw&#65533;~V&#65533;_&#65533;&#65533;&#65533;5S&#65533;&#65533;*&#65533;U	P &#65533;&#65533;&#65533;&#65533;tx&#65533;&#65533;y
b&#484;&#65533;bE
F*
&#65533;&#65533;&#65533;&#65533;&#65533;&#65533;&#65533;U&#65533;&#65533;&#65533;b{&#65533;&#65533;YB&#65533;2&#65533;_Pb&#65533;&#65533;&#65533;&#65533;&#65533;&#65533;0 ;*{&#65533;&#65533;KR|
+&#65533;;T&#65533;.0&#65533;&#65533;&#65533;&#65533;t&#65533;!G&#65533;&#65533;&#65533;&#65533;Qq&#65533;Y P `&#65533;&#65533;qAOWD&#65533;e&#65533;&#65533;&#65533;&#65533;Rk&#65533;q%&#65533;&#65533;&#65533;&#65533;aU&#65533;&#65533;&#65533;" &#65533;&#550;&#65533;&#65533;B&#65533;&#65533;&#65533;/&#65533;&#65533;5~&#65533;D&#65533;&#65533;&#65533;9C&#65533;&#65533; 1&#65533;&#65533;&#65533;&#65533;
&#65533;0&#65533;&#65533;V\&#65533;&#65533;w&#65533;&#65533;}&#65533;&#65533;A&#65533;D_&#65533;&#65533;&#65533;8 P&#65533;&#65533;79'&#65533;&#65533;i0&#65533;&#65533;&#65533;&#65533;&#65533;\3s&#65533;&#65533;*q&#65533;XB&#65533;c&#65533;}& &#65533;r&#65533;e0&#134;\&#65533;&#65533;&#65533;q3.&#65533;&#65533;JY&#65533;&#65533;&#65533;J :`b)&#65533;;,&#65533;&#65533;&#889;&#65533;&#65533;&#65533;$pLx &#65533;&#65533;6Gs  \'&#65533;&#65533;a&#65533;v&#65533;&#65533;J&#65533;&#65533;7&#65533;u]0&#65533;@ ]t&#65533;(&#65533;&#1968;&#65533;&#65533;&#65533;&#65533;A&#65533;?&#65533;&#65533;&#65533;&#65533;&#65533;&#65533;D&#65533;&#65533;e&#65533;&#65533;`#p sr&#65533;M&#65533;&#65533;d&#65533;ir!&#65533;&#65533;i`3g&#65533;&#65533;&#65533;&#65533;&#456;&#65533;	
,! N&#65533;E@G&#65533;5&#65533;&#65533;&#65533;T&#65533;TI)6X&#65533;p&#65533;&#65533;&#65533;8p&#65533;C&#65533;&#65533;e&#65533;&#65533;[&#65533;&#65533;9d&#1757;&#65533;q&#65533;jK&#1630;&#65533;i&#65533;i[-1&#65533;+&v{&#65533;L&#65533;&#65533;[&#65533;-@O&#65533;Cv&#65533;.&#65533;u &#65533;&#65533;`Q&#65533;U&#65533;8&#65533;&#65533;&#65533;T&#65533;&#65533;P&#65533;&#65533;2Q[t&#65533;&#65533;C&#65533;y&#457;&#65533;&#12340;?&#65533; `&#65533;a
.&#65533;U&#65533;&#65533;
-&#65533;&#65533;&#65533;,&#65533;&#65533;Z `&#65533;B&#65533;X{S&#1444;'&#1126;P&#65533;s&#65533;&#65533;%&#65533;&#65533;&#65533;@&#65533;&#65533;X&#65533;&#65533;[&#65533;y0&#65533;m&#65533;&#65533; B~Kx;&#65533;J&#65533;B&#65533;&#65533;&#1088;t&#65533;&#45186;&#65533;S&#65533;jM$&#65533;i&#65533;&#65533;B&#65533;U)d+-&#65533;&#65533;Z&#65533;v&#65533;&#65533;h&#65533;&#65533;&#65533;$&#65533;C&#65533;&#65533;&#65533;:H&#65533;&#65533;&#65533;&#65533;*
&#65533;&#65533;e&#65533;1 &#65533;b	uM&#65533;r&#65533;&#65533;0p<&#65533;`&#65533;@AN8&#65533;.R&&#65533;&#65533;&#65533;&#65533;nFB&#65533;&#65533;	&#65533;&#65533;H&#65533;m(&#65533;&#65533;&#65533;&#65533;\ &#65533;pEi&#65533;(|&#65533;&#65533;o3 &#65533;]&#65533;&#65533;A&#65533;&#65533;0S6&#65533;&#241;?U&#65533;&#65533;@&#65533;&#65533;&#65533;&#65533;9&#65533;&#65533;-&#65533;]&#65533;&#65533;\[&#842;&#65533;&#65533;\COU1 I&#65533;p &#65533;&#65533;k&#65533; 0&#65533;9&#65533;&#65533;&#65533;&#65533; &#65533;&#65533;3&#65533;&#65533;1&#65533;G| &#65533;&#65533;f&#65533;&#65533;&#65533;4f}&#65533;&#65533;E&#65533;&#65533;5c&#65533;&#65533;&#65533;&#65533;&#65533;&#65533;dX&#65533;Y]e&#65533;L&#65533;!|&#65533;&#65533;z&#65533;LtG|^&#65533;&#65533;&#65533;&#65533;&#65533;&#65533;&#65533;	v&#65533;&#65533;&#65533;&#65533;&#65533;&#65533;&#65533;&#65533;&#7414;&#65533;i&#65533;9&#65533;zB]&#65533;.&#65533;V&#688;N&#65533;Z&#65533;r+a&#65533;&#923;&#65533;&#41930;J&#65533;&#65533;T&#65533;&#65533;-&#65533;}&#65533;+E4&#65533;#&#65533;&#65533;6&#65533;*&#65533;F&#65533;F	1&#65533;5d"yo&#2019;	v&#65533;&#65533;&#65533;|&#65533;;&#65533;<&#992;&#65533;m3&#65533;&#65533;&#65533;&#65533;&#65533;&#65533;R0&#65533;&#65533;a&#876;l&#65533;&#65533;&#65533;Aa&#65533;&#65533;Wy&#65533;&#65533;@sxWU4&#65533;&#65533;&#65533;4JD&#65533;S`A%i;/5.&#65533;&#65533;&#65533;Dw &#65533;&#65533;&#1828;&#65533;&#1036;
n&#65533;&#65533;+&#65533;&#65533;l&#65533;$&#65533;h<&#65533;a&#65533;4&#65533;&#65533;&#65533;9`&#65533;&#65533;&#65533;&#376;+&#65533;&#65533;5&#65533;7&#65533;a&#65533;&#65533;&#65533;G&#65533;US&#65533;$w&#65533;0q&#65533;&#65533;&#1828;`zX3&#65533;q&#1270;&#65533;&#65533;zQ&#65533;5k&#65533;&#1074;2=&#65533;&#65533;C:&#65533;u2l6{1&#65533;R&#65533;K7&#65533;[P&#65533;s`&#65533;&#65533; PJ&#65533;&#65533;&#65533;&#65533;+&#65533;T4&#65533;&#65533;=w&sq&#65533;&#1158;&#65533; &#65533;:$&#65533;&#65533;&#65533;&#65533;&#65533;ps&#65533;&#65533;&#65533;&#65533;&#6405;&#65533;q5

6&#65533;%&#65533;P&#65533;&#65533;l;&#65533;2&#65533;&#65533;&#65533;&#65533;>&#65533;&#794;&#65533;6&#65533;	&#65533;\~&#65533;&#65533;M|B&#65533;&#65533;&#65533;t&#65533;&#65533;&#65533;&#65533;&#65533;c&#65533;
]&#65533;+&#65533; &#65533;fQM&#65533;&b&#65533;Q5&#65533;cd&#65533;&#65533; c	vN&#65533;&#65533;&#65533;D&#65533; &#65533;&#65533;	&#65533;`?^&#65533;'= &#65533;;&#65533;&#65533;&#65533;='&#65533;*&#65533;y`&#65533;QM4&#65533;|&#65533;&#65533;b;&#65533;@&#65533;&#65533;F&#65533;W&#65533;M&#65533;&#65533;&#65533;?iL&#65533;&#65533;0&#65533;#&#65533;&#1908;&#65533;	&#65533;MdK|&#65533;&#65533;5&#65533;#- }&&#65533;3 YD&#65533;@&#65533;2f&#65533;&#65533;n&#1597;P0d_&#65533;[&#65533;&#65533;$&#65533;~&#65533;&#65533;m&#65533;&#65533;&#65533;&#65533;&#65533;&#65533;&#65533;&#65533;&#65533; -&#65533;&#65533;&#65533;&#2014;H^#&#65533;&#65533;t&#65533;&#836;&#65533;&#65533;FF&#65533;0:&#65533;&#65533;q&#65533;&#65533;Yt^&#65533;m&#65533;&#65533;&#376; &#65533;&#65533;a2=&#298;/&#65533;}&#65533;&#65533;&#65533;&#65533;>63P&#65533; &#65533;&#65533;9&#65533;i&#65533;A&#65533;&#65533;z
2>nox&#65533;&#65533;c&#65533;m&#65533;x6kQ Uk&#65533;&#65533;&#65533;&#65533;&#65533;q&#1801;"&#65533;hV.&#65533;U&#196;p{ &#65533;F x&#65533;&#65533;s?&#65533;P&#65533;B
*P*&#65533;&#65533;9&#65533;7&#65533;&#65533;Wc&#1566;;&#65533;&#65533;7?zxL_&#65533;	&#65533;&#65533;&#65533;2&#65533;@Fn>&#65533;b&#65533;&#65533;&#65533;$1&#1842;L&#65533;&#65533;&#65533;Qi"&#65533;J&#65533;&#65533;&#65533;e&#65533;9+&#65533; &#65533;g&#65533;&#65533;$&#65533;J &#65533;&#65533;&#65533;;&#65533;&#65533;&#65533;4n&#65533;,&#65533;&#65533;I&#65533;	"0B&#65533;&#65533;&#65533;6Es
&#65533;Q/&#65533;+Gzfx&#65533; RC@&#65533; +7&#65533;&#65533;&#65533;4F,&#65533;&#65533;( lAp$x&#65533;&#65533;&#65533;E&#975;&#65533;/&#65533;&#65533;	(&#65533;&#65533;&#65533;&#65533;&#65533;	`&#65533;o&m&#65533;&#65533;&#65533;&#65533;&#65533;e&#65533;&#65533;y&#65533;Y&#65533;G&&#65533;&#65533;&#1443;&#65533;
&#65533;&#65533;&#65533;a]&#65533;TN&#65533;`y&#65533;Y&#65533;c^P^&#65533;&#65533;&#1039;&#65533;:&#65533;@4&#1125;	0&#65533;&#65533;
&#65533;>k&#65533;&#65533;
^&#65533;+ =`+0&#65533;l&#269;VUS&#65533;&#65533;	&#65533;&#65533;&#65533;l&#65533;b&#65533;&#65533;W&#65533;&#65533;l&#65533;&#65533;Y&#65533;n{5&#65533;&#65533;&#65533;&#65533;&#65533;%&#65533;&#65533;<&#65533;t&#65533;%&#65533;&#65533;&#65533;Z-0X &#65533;n ]&#65533;&#65533;&#65533;&#65533;&#65533;&#65533;&#65533;"&#65533;&#65533;!6&#65533;8&#65533;&#65533;o%&#65533;x&#65533;L&#65533;&#153;&#441;M&#65533;&#65533;"`&#39488;m&&#65533;\e&#65533;X&#65533;`tg|&#65533;Q3&#65533;&#1060;&#65533;&#65533;&#65533;&#65533;%c&#26681;m&#65533;&#65533;&#1278;25J&#65533;&#65533;^\Kv&#65533;|&#65533;!&#65533;$&#65533;*
&#65533;&#65533;&#65533;K&#766;&#65533;n&#65533; q&#65533;&#65533;
A &#65533;&#65533;[&#65533;&#65533;&#65533;&#65533;&#65533;`&#65533;T&#65533;g&#65533;@&#65533;+&#65533;&#65533;&#65533;[&#65533;&#65533;1&#65533;&#65533;&#65533;&#65533;X,&#65533;&#65533;&#65533;&#65533;)&#65533;&#65533;&#65533;'&#65533;n<&#65533; >&#65533;	T&#65533;&#2022;&#65533;"p&#65533;&#65533;?&#65533;;Ab&#65533;p &#65533;&#1414;[&#65533;C&#65533;`&#65533;B&#65533;&#65533;>.&#65533;&#65533;&#65533;&#65533;(7	  	??&#65533;&#65533;&#65533;&#65533;&#65533;&#65533;&#65533;&#65533;&#65533;&#65533;&#65533;&#65533;&#65533;&#65533;&#65533;&#65533;&#65533;&#65533;&#65533;&#65533;&#65533;&#65533;7
&#65533;&#65533;&#65533;&#65533;&#65533;$$&#65533;&#65533;3&#65533;&#620;&#807;(&#65533;&#65533;&#65533;)&#65533;&#65533;&#65533;&#1770;1&#65533;&#65533;&#65533;&#65533;&#65533;&#65533;&#65533;&#65533;&#65533;&#65533;&#65533;&#65533;&#65533;&#65533;&#65533;A&#65533;&#65533;.!&#65533;&#65533;>&#65533;Zd&#65533;F&#65533;[&#65533;~P+&#65533;M>&#65533;:&#65533;&#65533;6f&#65533;&#65533;&#65533;&#1704;!&#65533;AJ&#65533;&#65533;51c&#65533;	+HZ&#65533;m&#1642;
TM&#65533;&#65533;"+t6s&#65533;\W&#65533;&#65533;&#65533;;&#65533;&#65533;&#65533;S&#65533;p>%E&#65533;H&#65533;=H!`&#65533; U(b&#65533;&#1120;&#65533;&#65533;&#65533;&#1848;&#65533;@&#65533;AN#%X&#65533;&#65533;SI&#65533;B])&#65533;&#1568;A&#65533;&#65533;o&#65533;di&#1262;&#65533;%&#65533;
!F&#65533;r&#65533;l:j&#65533;&#65533;&#65533;&#65533;#Kf&#65533;xr&#65533;Q&#65533;Vn&#65533;&#65533;&#1285;&#65533;QqX@o&#65533;&#65533;&#65533;6T 6.Hh1&#65533;&#65533;e@&#65533;I&#65533;&#65533;0&#65533;zE&#65533;&#65533;&#65533;K*&#65533;&#1334;&#65533;&#65533;b`&#65533;&#65533;mT&#65533;&#65533;&#65533;J&#65533;&#65533;j&#65533;&#65533;pk&#65533;&#957;;w&#65533;&#65533;  &#65533;7&#198;R9,]
&#15054;&#65533;~(X&#65533;&#65533;&#65533;L&#65533;0u&#65533;%&#65533;;7&#65533;ZA&#65533;&#65533;'&#65533;e&#65533;^&#65533;&#65533;&#65533;&#65533;L&#65533;!&#65533;&#65533;u&#65533;0HEE
f&#65533;u&#65533;S&#65533;&#65533;F
tJUQe&#65533;U!1l&#65533;.&#65533;&#65533;f&#944;&#1026;?1&#65533;  
!&#65533;&#65533; &#65533;&#65533;<.&#65533;Pm9W&#65533;*&#65533;iT&#65533;}&#65533;&#534;P_&#65533;0T@/-`A1&#65533;&#65533;R&#65533;&#65533;&#65533;&#1938;d&#65533;E$&#65533;&#65533;y&#65533;TW&#26341;&#65533;PY&#65533;&#65533;<F&#65533;&#65533;l&#65533;&#65533;>&#65533;A+&#65533;&#65533;&#65533;BW1&#65533;&#65533;c)&#65533;%@&#65533;&[H"&#65533;&#65533;&#65533;&#65533;5&#65533;&#65533;GB&#65533;^B@&#65533; &#65533; &#65533;Q&#65533;$C&#65533;$&#65533;&#65533;PZ&#65533;&#65533;pr&#65533;A&#65533;&#65533;Z&#671;&#65533;&#65533;y&#65533;&#65533;&#65533;dV@&#65533;&#65533;1&#65533;&#65533;&#65533;&#65533;&#65533;W&#65533;&#65533;&#65533;&#65533;&#65533;&#65533;&#65533;G[&#65533;fk+&#65533;|&#65533;&#65533;.&#65533;&#65533;"&#65533;G&#65533;^)&#65533;@&#65533;*&#65533;&#65533;&#65533;&#65533;B&#1332;&#65533;&#65533;s&#65533;&#65533;&#65533;
&#65533;&#65533;j&#65533;&#65533;{&#65533;b/ d&#65533;`&#65533;&#65533;&#65533;&#65533;I&#65533;&#65533;H[&#65533;R0&#65533;|&#65533;I&#65533;5&#65533;&#65533;&#65533;&a)3Q&#65533;a=&#65533;&#65533;r&#65533;&#65533;&#65533;)b&#65533;&#65533;A&#65533;Zy&#1344;!x&#65533;.}&#65533;&#65533;.&#65533;Ikk&#65533;v&#65533;&#65533;&#65533;&#65533;&#65533;`q&#65533;&#65533;b,!0&#65533;&#65533;
&#65533;H&#65533;L&#65533;&#65533;\<&#65533;	H&#65533;&#65533;;&#65533;&#178;J&#65533;&#65533;&#65533;&#65533;&#65533;r&#65533;Tp\&#65533; &#65533;
&#65533;%&&#65533;&#65533;5Q!&#295;&#1043;&#65533;(&#65533;~&#202;g&#65533;xs&#65533;&#65533;Q2&#65533;~&#65533; mvhjY&#65533;G&#1383;&#65533;&#65533;tb&#65533;M&#65533;&#65533;&#65533;&#1348;&#65533;&#65533;&#65533;&#138;&#65533;L&#65533;&#65533;B=@&#65533;&#65533;;%&#194;&#8492;&#65533;&#65533;t&#65533;*Um,&#65533;&#65533;c.&#65533;&&#65533;&#65533;&#65533;&#65533;N&#65533;&#65533;"&#65533;&#65533;U&#65533;&#884;&#65533;E&#65533;&#920;&#65533;[`&#65533;G&#65533;&#65533;/&#65533;6fE&#65533;&#65533;&#65533;&#65533; H.&#65533;&#65533;5 &#65533;*&#65533;&#65533;Z&#65533;&#65533;jz&#65533;|&#65533;&#65533;&#65533;&#65533;J2&#65533;A"0&#65533;&#65533;&#65533; &#65533;&#65533;&#65533;&#65533;&#65533;8{$&#65533;&#65533;&#65533;)&#65533;D&#65533;&#65533;&#65533;&#65533;	&#65533;&#65533;~.&#65533;&#65533;POJB&#65533;:&#65533;&#65533;&#65533;(&#65533;z&#65533;&#65533;^P*&#65533;=]hrA9]&#65533;Tb&#65533;&#65533;%&#65533;A&#65533;R&#65533;<b@&#65533;&#65533;&#65533;t&#65533;/&#65533;&#1902;E&#65533;&#1339;HG&#65533;&#65533;0@,b&#65533;"Qc &#65533;&#65533;r&#65533;@	&#65533;"{F&#65533;&#65533;&#65533;&#65533;(S &#65533;&#65533;&#65533;qAw
&#65533;&#65533;&#65533;&#65533;&#65533;&#1282;&#65533;  &#65533;&#65533;`?&#65533;
&#65533;&#1689;&#65533;&#65533;f(&#65533;Eg&#65533;&#65533;&#65533;Z &#65533;0 &#65533;Y&#65533;> /&#65533;&#65533;c&#65533;8&#65533;8"&#65533;hP&#65533;ILb
&#65533;&#65533; &#260;I*	&#65533;8&#65533;h&#65533;&#65533;q%&#65533;Ar&#65533;H&#65533;&#65533;!&#65533;>%&#65533;&#65533;&#65533;&#65533;m&#65533;&#65533;&#65533;&#65533;b8&#65533;.*8&#65533;&#65533; &#65533;&#65533;&#65533;&#65533;&#65533;&#65533;L&#65533;&#65533;&#65533;&#65533;-p%	&#65533;A&#65533;q2&#65533;L&#65533;2&#65533;&#65533;!,&#65533;`&#65533;1EB4O*K&#65533;&#65533;5&#65533;D&#65533;&#65533;&#65533;&#65533;g @&#65533;_&#65533;&#65533;-&#1458;B&#65533;&#65533;&&#65533;P;#,X&#1663;" 8B&#65533;H'n$ cb &#65533;  $V&#65533;&#65533;&#65533;&#65533; y&#65533;&#65533;&#65533;sM"ni&#65533;&#65533;&#65533;&#65533;&&#65533;"r&#65533;D%  
&#65533;0&#65533;&#65533;`6@&#65533;C&#402;&#65533;&#65533;&#65533;d/<V&#65533;&#65533;`B &#65533;&#65533;f&#65533;o-" +XA&#65533;&#65533;&#65533;&#34361;&#65533;&#65533;P'&#65533;@&#65533;l&#65533;@&#65533;&#65533;&#65533;&#65533;6&#65533;" &#65533;&#65533;&#65533;&#65533;2N&#65533;S
0&#65533;	<"&#65533;K@&#709;&#65533;Y&#65533;4&#1189;&#359;>&#65533;&#65533;[&#65533;d&#65533;&#65533;$b &#65533;.&#65533;&#65533;&#65533;&#65533;G&#65533;v&#65533;9Ms&#65533;&#65533;:v&#65533;LO&#65533;&#65533;C4 &#65533;&#65533; ,F&#65533;&#65533;,[%&#65533;&#65533;b&#65533;-&#65533;R&#65533;&#65533;RK&#65533;%&#65533;IP)x&#65533; I(&#65533;(&#65533;&#65533;Q&#65533;&#65533;FT&#65533;&#65533;&&#65533;~&#65533;qz&#65533;m&#65533;&#65533;B(E&#65533;#&#65533;&#65533;E&#65533;C&#65533;ZB@&#65533;&#65533;&#65533;&#65533;[&#65533; Sy&#65533;&#65533;&#65533;&#65533;!&#65533;Z*&#65533;&#65533;&#65533;&#65533;N|&#65533;&#65533;h&#65533;&#65533;Ih&#65533; g &#65533;l7&#65533;&#65533;&#65533;G&#65533;&#1416;=i\&#65533;*&#1116;&#65533;&#65533;B&#65533;M &#65533;&#400;&#65533;&#65533; &#65533;+&#65533;&#65533;&#65533;&#65533;&#65533;&#65533;Tf&#65533;&#65533;SY&#65533;&#65533;H&#65533;&#65533;&#65533;&#65533;&#65533;&#65533;&#322;n&#1972;dK&#65533; xsC&#65533;%=pc&#65533;&#65533;NO&#65533;&#65533;H&#65533;&#65533;&b&#65533;b&#65533;l&#49573;&#65533;A&#1238;) &#65533;G&#65533;&#65533;!q&#65533;&#65533;&#65533;&#65533;&#65533;&#65533;0+g&#65533;2&#65533;x&#65533;xg{08 &#65533;&#65533;&#680;&#65533;&#553;&#65533;2&#65533;d&#65533;&#65533;`&#65533;&#65533;p)&#65533;&#65533;&#65533;"&#65533;&#65533;'*&#65533;&#65533;&#65533; m&#65533;c&#65533;&#65533;r &#65533;}1D&#65533;~&#65533;1a&#65533;I&#65533;!
A&#65533;BK&#65533;~&#65533;Si=&#65533;&#65533;&#65533;&#65533;^!R&#65533;Z&#65533;&#65533; &#65533;&#65533;&#65533;&#65533;&#65533;&#65533;&#65533;&#65533;
/&#65533;1&#65533;UuJS&#65533;k&#65533;&#65533;&#65533;&#65533;B&#65533;&#65533;&#167;[&#65533;Rh #!&#65533;&#65533;`&#65533;&#65533;&#65533;$ MMv&#65533;&#1578;&#65533;&#65533;Np&#65533;. _&#65533;XT&#65533;&#65533;ar&#65533;&#19499;&#65533;&#65533;&#65533;u&#65533;&#65533;&#65533;6&#65533;rbu&#65533;"&#65533;@&#65533;A0;ph&#65533;&#65533;x&#1097;&#65533;&#65533;&#65533; e&#65533;&#65533;%^&#65533;&#65533;&#65533;,&#65533;&#65533;h&#65533;F&#65533;&#65533;&#65533;&#65533;/&#65533;&#65533;[3R&#65533;d&#65533; =&#65533;A*
&#65533;&#65533;&#65533;(&#65533;&#1555;&#65533;&#65533;&#65533;&#5029;&#65533;)4&#65533;I&#65533;Mpv&#65533;&#65533;y&#65533;Johx&#65533;f&#65533; &#65533;&#65533;C&#65533;&#65533;&#65533; &#65533;&#65533;:33 &#65533;&#65533;71&#65533;t 1&#1091;0&#550;1&#65533;&#65533;R&#65533;ge&#65533;&#65533;*&#65533;#*&#65533;\5&#65533;&#65533;&#65533;|&#1004;y!&#65533;&#65533;&#65533;$&#65533;&#65533;&#65533;&#65533;&#65533;`&#65533;&#65533;&#65533;&#65533;&#65533;`9&#65533;bj&#65533;&#65533;&#65533;&#65533;&#65533;&#1997;/&#65533;&#65533;uA	&#65533;/.W%$(&#65533;7L&#65533;&#65533;&#65533;&#65533;7O&#65533;2&#65533;&#65533;&#65533;scp&#1405;&#199;&#65533;Kj&#65533;u&#65533;&#65533;&#65533;e&#65533;&#65533;&#65533;&#65533;hvp&#65533;&#65533;&#65533;&#716;&#65533;&#1387;&#65533;/N&#65533;&#65533;&#1611;&#1081;?H&#65533;&#534;meT3 H&#65533;JX&#65533;R&#65533;&#65533;_&#65533;&#65533;O&#65533;y&#65533;&#65533;&#65533;&#65533;7V&#404;&#65533;&#65533;r&#65533;.&#65533;:R&#65533;&#65533; <e^&#65533;&#65533;HY&#65533;&#65533;&#65533;&#65533;&#65533;%]}&#65533;.&#2012;&#65533;/}) P$h&#65533;&#65533;\L&#65533;&#65533;&#65533;Y&#65533;&#65533;&#65533;&#1909;[&#65533;-&#65533;&#65533;&#65533;*&#65533;&#65533;&#65533;&#65533;&#65533;xJ&#65533;&#65533;&#65533;&#65533;&#65533;ze&#65533;&#383;&#65533;DI&#65533;5,&#65533;o&#65533;G0&#65533;&#65533;p*A]M&#65533;R&#65533; 8&#65533;2 *&#65533;   >. ohW
&#65533;!&#1767;L&#65533;&#65533;&#65533;s&#65533;&#65533; V&#65533;Pz&#65533;pAG#1$&#65533;&#65533;&#65533;&#65533;&#65533;J4EF&#65533;&#65533;&#65533;&#65533;T&#65533;1i&#65533;0&#65533;~G& 
!&#65533;S&#65533;&#65533;&#65533;R[&#65533; <&#65533;v&#65533;^&#65533;k&#65533;L&#65533; &#65533;&#65533;!hqG&#65533;
g&#65533;&#65533;*Q:=t "	B@S&#65533;4	FBF&#65533;&#65533;	Xc8&#65533;!n&#65533;rn&#65533;RQ&#65533;&#65533;&#65533;jP g4
&#65533;ph&#65533;&#65533;u
G&#65533;.&#65533;U&#65533;&#65533;&#65533;^&#65533;&#65533;&#65533;a&#65533;&#65533;U&#65533;
&#65533;,&#65533;&#65533;h&#65533;a8)2N&#65533;"&#65533;&#65533;&#65533;&#65533;$c&#65533;U&#65533;&#65533;&#65533;4&#65533;N&#65533;=&#65533;&#65533;Gr&#65533;x&#65533;&#65533; 0 &#65533;&#65533;&#65533;`#&#65533;&#65533;&#65533;&#65533;C&#65533;&#65533;~&#65533;
&#65533;&#65533;&#65533;6&#65533;'&#65533;&#65533;&)&#65533;D=&#65533;
!`&#65533;&#65533;&#65533;&#65533;;&#65533;$&#65533;	&#65533;${&^&#65533;&#65533;'&#65533;	=p&#65533;pr&#567;0vv&#65533;@~"MsZ%&#65533;C2&#65533;&#65533;m&#65533;W&#65533;&#65533;"&#65533;#&#129;&#33383;1A9D&#65533;])R .&#65533;6	1&#65533;&#65533;2Y]&#322;fH&#65533;&#65533; n&#65533;pX&#65533; ]X&#65533;p @&#65533;)&#65533;2 P]&#65533;O=&#65533;8&#65533;&#65533;
&#65533; &#65533;&#65533;&#65533;-&#65533;8I&#65533;G&&#65533;&#65533;&#65533;&#65533;=!&#65533;D"&#65533;"vU&#65533;=&#65533;r#m&#65533;b2&#65533;&#65533;7;&#65533;&#65533;U&#65533;8&#65533;p&#65533;J.&#65533;-&#65533;$4&#65533;&#65533; &#65533;( FSL&#65533;W&#912;&#65533;&#65533;&#65533;&#65533;n&#65533;&#65533;&#65533;&#65533;&#65533;&#65533;@&#65533;1&#65533;PAD&#65533;nT&#65533;
?qD&#65533;x&#65533;10 &#148;Z&#65533;,&#65533;l&#65533;&#65533;iqj&#65533;&#65533;&#65533;$us(X&#65533;8&#65533;!$1&#65533;{&#65533;X&#65533;{&#65533;&#65533;{As V&#65533;@&#65533;&#65533;U&#65533;p&#65533;&#65533; &#65533;&#65533;p&#65533;&#65533;o\&#65533;	&#65533;"N&#65533; h&#65533; &#65533; 1&#65533;&#65533;&#65533;`&#65533;$ n &#65533;$'k8&#65533;&#65533;&#65533;3&#65533;&#65533;m&#65533;Tc&#65533;!a-&#65533;&#65533;&#65533;&#65533;)&#65533; =@g&#65533;&#65533;u&#65533;%&#65533; 	!X#&#65533;A&#1369;&#65533;&#65533;&#65533;&#65533;$&#65533;&#65533;h.+&#65533;&&#65533;pL#&#65533;&#65533;&#65533;H&#65533;YKX&#65533;P*@v&#65533;&#65533;IJ&#65533;&#65533;V&#65533;(&#65533;&#65533;&#65533;(&#65533;f&#65533;c7&#65533;)&#65533;/&#65533;	Z&#65533;&#65533;&#65533;#:&#65533;&#65533;&#65533;nXDO&#65533;k&#65533;)&#65533;&#1412;&#65533;`&#65533;&#65533; +&#65533;&#587;F&#65533;R&#65533;&#65533;k&#65533;`F&#65533;R&#65533;#&#65533;&#65533; &#65533;H%&#65533;&#65533;m&#65533;&#65533;5O&#65533;&#65533;#A&#65533;&#65533;&#65533;&#65533;&#65533;%-`r&#65533;` &#65533;&#65533;&#65533;&#65533;&#65533;&#65533;&#65533;Ae&#65533;$>&#65533;&#65533;&#65533;$X&#65533;&#65533;&#65533;&#65533;@&w&#65533;&#65533; &#65533;&#65533;*&#65533;&#65533;I&#65533;@e&#65533;&#65533;g&#65533;&#65533;]&#65533;&#65533;l&#65533;$P&#65533;&#65533;&#201; &#65533;&#65533;&#65533;&#65533;RF#&#65533;&#65533;&#65533;h&#415;&#65533;7&p&#65533;&#65533;>&#65533;P&#65533;P&#65533;&#65533;b5&#65533;dO&#665;FzQ&#65533;&#65533;&#65533;0&#65533;&#65533;&#65533;aSV.&#65533;&#65533;9-9&#65533;  &#65533;9&#65533;0w&#65533;&#65533;&#65533;&#65533; 5V&#65533;&#65533;&&#65533;&#65533; a&#65533;&&#65533;F+&#65533;&#65533;q!O&#65533;?&#65533;'&#65533;&#65533;&#65533;&#65533;&#65533;`&#65533;3&#65533;Eb&#65533;&#65533;C5yD&#65533;2z&#65533;)&#65533;'A&#65533;&#65533;&#65533;&#65533;QDE1&#65533;&#65533;	[&#65533;&#65533;
&#65533;&#65533;&G&#65533;~&#65533;`L&#65533;x&#65533;o&#65533;&#65533;tf&#65533;_&#65533;9V&#65533;&#65533;&#65533;&#65533;&#65533;#:&#65533;|&#65533; &#65533; &#65533;vA&#1032;&#1616;&#65533;I(b&#65533;  $&#65533;&#65533;|&#65533;&#65533;:-}:!&#65533;&#65533;&#65533;&#65533;&#65533;
&#65533;g&#65533;&#65533;`5sW/UZ&#65533;&#65533; 6&#65533;&&#65533;&#65533;&#65533;p	&#65533;H&#65533;q&#65533;&#65533;&.
i&#65533;&#65533;Fy&#65533;&#65533;d&#65533;x&#65533;b*&#65533;jp!&#65533;%&#65533;4&#65533;R&#65533;6&#65533;&#65533;#0G&#65533;a&#65533;&#65533;&#65533;d&#65533;&#993;&#65533;&#65533;B&#65533;&#65533;OC&#65533;&#65533;:vA{1K
&#65533;&#65533;0&#65533; 0&#65533;&#65533;&#65533;i[&#65533;&&#65533;&#65533;C&#65533;&#65533;"&#65533;&#65533;>&#65533;&#65533;&#65533;&#65533;&#65533;&#65533;b7&#65533;BF&#65533;:^&#65533;*&#65533;0EO	&#65533;XE&#65533; /&#65533; (@&#65533; &#65533;&#65533;&#65533;H3&#65533;&#65533;&#65533;FF&#2041;&#65533;&#65533;&#65533;%&#65533;&#65533;{8&#65533; &#65533;&#65533;&#65533;&#65533;`L)&#65533;&#65533;u+ &#65533;&#65533;r&#65533;&#65533;&#65533;i&#65533;&#65533;&#65533;&#65533;&#65533;W+&#65533;q&#65533;&#65533;&#65533;&#65533;&#65533;HCi&#65533;D&#65533;x0vf!P+&#65533;,@ &#65533;v&#65533;&#65533;@&#65533;D.6&#65533;p tP&#65533;
&#65533;&#65533;1A&#65533; &#65533;)k&#65533;D&#65533;&#65533;
p&#65533;#&#65533;&#65533;Di=
d}&#65533;d&#65533;&#65533;&#65533;&#65533;3m&#65533;6	&#65533;&#65533;-c]&#65533;Z&#65533;&#65533;&#65533;Vw&#65533;&#65533;&#65533;#&#65533;B%&#65533;&#65533;&#65533;, "&#65533;$&#65533;o$&#1181;3w
g&#65533;&#65533;Z&#65533;&#65533;9&#65533;&#65533;@&#65533;&#65533;r&#65533;k&#65533;&#65533;0p&#65533;&#65533;Q&#65533;5z&#65533;&#65533;1&#65533;+U,&#65533;P&#65533;&#65533;_&#65533;	&#65533;&#65533;fl&#65533;V"&#65533;?&#65533;&#65533;&#65533;6 1&#19826;&#65533;6d	&#65533;&#65533; Q #,&#65533;k_&#65533;q&#65533;&#65533;T&#65533;uA&#65533;T
&#65533;&#65533;&#65533;&#65533;&#65533;5&#65533;6&#65533;&#65533;&#65533;&#65533;v &#65533;&#65533;&#65533;&#65533;{&#65533;)p&#65533;&#65533;!&#65533;g&#65533;&#65533;&#65533;)M&#65533;,5g&#65533;gH! Hr&#65533;I!&#65533;&#65533;PK&#65533;T3&#65533;B&#65533;&#65533;)&#65533;f&#65533;C&#37540;&#65533;&#65533;&#65533;&#65533;6&#65533;&#65533;&#65533;_&#65533;4  /&#65533;&#65533;P8&#65533;J&#65533;&&#65533;Dz&#1348;d>z&#65533;L&#65533;&#65533;&#65533;&#1031; &#65533;lx&#65533;&#65533;&#65533;<-Nus&#65533;1&#65533;&#65533;"&#65533;roC0&#65533;&#65533;H,&#65533;%&#65533;r&#65533;S!&#65533;3&#65533;ba&#65533;&#65533;e!&#65533;&#65533;)&#65533;"&#185;&#65533;&#65533;&#65533;#&#65533;&#65533;o&#65533;E&#65533;' Z&#65533;0&#65533;&#65533;&#65533;&#65533;&#557; P&#65533;&#65533;&#65533;6&#65533;&#65533;&#65533;s&#65533;&#1775;&#65533;l=sK
OH&#65533;G&#785;L>&#1696;&#65533;&#65533;r&#65533;`%o&#65533;Y\&#65533;&#65533;)&#65533;	<G*&#65533;J&#65533;F&#65533;Y&#65533;J$/jn&#65533; &#65533;GH&#65533;{ &#65533;&#65533;&#65533;iy[&#65533;1[&#43018;&#65533;&#65533;&#65533;&#65533;l+&#1255;&#65533;\&#65533;&#65533;C)&#65533;<&#65533;TC&#65533;Z&#65533;&#65533;M&#65533;2\&#65533;&#65533;&#65533; &#65533;:&#1221;z&#65533;&#65533;gv3&#65533;&#65533;?Hw&#65533;&#856;:&#65533;&#65533;3&#65533;&&#65533;"&#65533;JH&#65533;&#65533;&#65533;<&#65533;&#740;&#65533;&#65533;&#65533;&#257;$&#1054;"V&#65533;=&#65533;*`)&#65533;:&#65533;&#65533;&#65533; pm&#65533;5&#505;&#65533;&#65533;Qn&#1090;R&#65533;&#65533;&#65533;&#65533;&#65533;:&#65533;j%&#1920;6&#65533;&#65533;3 .,&#65533;&#65533;@9T\h2b&#65533;NS&#1241;&#65533;&#65533;Q&#65533;Ys&#65533;Q&#65533;sJe&#65533; L&#65533;&#65533;&#65533;&#65533;&4&#65533;xS&#65533;:4&#65533;&#669;x&#65533;&#65533;Q&#65533;zQ\V&#65533;&#65533;&#65533;x&#65533;'&#65533;Q&#65533;@&#65533;&#65533;&#65533;M&#65533;&#65533;9&#65533;wDB&#65533;&#65533;!&#65533;&#1447; &#65533;+&#65533;&#740;&#65533;M&#65533;E&#65533; &#65533;1&#65533; N&#65533;Fh#R&#65533;&#65533;1	f&#65533;&#65533;Q&#65533;4&#65533;&#65533;^&#65533;Rv&#65533;b&#65533;6ca@ a&#65533;'&#65533;&#65533;&#65533;&#65533;$&#65533;&#65533;q8&#65533;R&#65533;&#65533;&#65533;B&#65533;&#65533;'&#65533;C` l&#65533;1U=v&#65533;A&#65533;&#65533;8&#65533;&#65533;&#65533;&#65533;&#65533; *&#65533;H&#65533;8&#65533;|&#65533;&#65533;&#65533;&#65533;&#65533;&#65533;&#65533;&#65533;x@pn&#394;=&#65533;@\&#65533;P&#65533;&#65533;m&#65533;#&#65533;&#65533;&#65533;&#65533;&#65533;*N&#65533;(&#65533;J&#65533;&#65533;&#65533;Ek&#65533; &&#65533;&#65533;&#1907;&#65533;v@&#65533;H&#65533;&#65533;k&#65533;l&#65533;&#65533;
&#65533;&#65533; &#65533;H>&#65533;07z2&#65533;=&#65533;&#65533;D&#65533;&#65533;+0&#65533;&#65533;R&#65533;
&#65533;$&#65533;6[&#65533;E&#65533;0&#65533;&#65533;&#65533;&#65533;"&#65533;'&#65533;:&#65533;&#65533;P&#1067;CWi2&#65533;&#65533;)w&#65533;=enm&#65533;L&#65533;}kMN&#65533;tb&#65533;&#65533;=&#65533;&#65533;&#65533;TMr&#65533;0$&#65533;&#65533;`d&#65533;qO"
&#65533;&#65533;4J&#471;&#65533;#&#65533;cp&#65533;&#65533;&#65533;&#45879;&#65533;(&#65533;`p&#65533;S&#65533;&#65533;&#65533;&#65533;]&#1489;&#65533;&#65533;]&#65533;\"&#65533;!|&#65533;PL8&#65533;&#65533; &#65533;t&#65533;&#65533;&#65533;&#65533;&#330;&#65533;&#65533;&#65533;&#65533;&#65533;&#65533;&#65533;b'e'i&#65533;'+&#65533;{&#65533;A&#65533;@&#65533; &#65533;&#1669;&#65533;&#65533;&#65533;N&#65533;n9O&#65533;{&#65533;bjJ%&#65533;n&#65533;&#65533;3&#65533;n@+ &#65533;&#65533;j&#65533;NT&#65533;a@y&#65533;&#65533;"O&#65533;&#65533;&#65533;&#65533;&#65533;B"p}&#65533;&#65533;&#65533;&#65533;RJf&#65533;&#65533;&#65533;&#65533;v&#65533;,! B +&#65533;-P&#65533;&#65533;&#65533;,&#65533;&#1804;b&#65533;&#65533;&#65533;&#65533;&#65533;E`,l&#65533;F&#65533;&#65533;&#65533;t&#65533;&#65533;&#65533;xP 7P&#65533;# &#65533;&#65533;&#65533;&#65533;&#65533;HJn&#65533;&#65533;&#65533;^&#65533;[&#65533;\&#65533;&#65533;.L&#65533;&#65533;7&#65533;&#65533;&#65533;|&#65533;&#5294;vQ&#65533;&#65533;&#65533;&#65533;&#65533;3;;!TK&W\&#65533;&#65533;&#65533;?0J&#65533;7&#65533;&#65533;G8&#65533;&#65533;	&#65533;C&#65533;k&#65533;6&#65533;4&#65533;&#65533;nM>&#1434;w* &#65533;0P&#65533;&#65533;&#65533;X&#65533;Pd&#65533;j[n\&#1673;a&#65533;&#65533;O&#65533;vLHcy&#65533;AJ8":N&#65533;&#65533;&#65533;'&#65533;&#65533;@ &#65533;2&#65533;&#65533;cQ!&#65533;&#65533;/SS)&#65533;&#65533;\&#65533;/C&#65533;&#65533;O$uO4&#65533;U 0(&#65533;&#65533;&#65533;&#65533;y(&#65533;&#65533;&#1143;T
&#65533;#Be&#65533;&#65533;P&#65533;&#65533;~&#65533;I&#65533;&#65533;|&#65533;&#65533;&#65533;`&#65533;.&#65533;&#1744;&#65533;+&#65533;&#65533;&#65533;&#65533;0&#60821;&#65533;&#65533;&#65533; :&#65533;-&#65533;2&#65533;&#65533;&#65533;	&#65533;CZa&#65533;&#65533;,:&#65533;q&#65533;&#65533;&#65533;h&#911;&#65533; &#65533;m&#65533;P &#65533;2&#65533;P&#65533;O~B^!l2&#65533;2&#65533;
_&#65533;!&#65533;j&#65533;H&#1039;&#65533;&#65533;+&#65533;Oz&#65533;&#65533;&#65533;&#65533;
&#65533;C"&#65533; L&#65533;&#65533;]&#65533;&#65533;Q$&#65533;&#65533;<y&#65533;&#65533;&#65533;#A&#65533;,k&#65533;m&#65533;:j$-&#65533;&#65533;  	
B?B	&#65533;
;	&7  #-,1(01&#65533;1,&#65533;&#65533;&#65533;$&#65533;&#65533;&#65533;&#65533;&#65533;&#65533;&#65533;&#65533;&#65533;&#65533;&#65533;&#65533;&#65533;&#65533;&#65533;&#250;&#65533;&#65533;&#65533;&#65533;&#65533;&#65533;&#65533;&#65533;.&#820;A&#65533;&#65533;&#65533;&#65533;&#65533;&#65533;.&#65533;&#546;&#65533;&#1908;&#65533;&#65533;&#65533;&#65533;&#65533;&#65533;&#65533;15&#65533;--$-,3&#65533;!&#65533;&#65533; 7&#65533;&#65533;? &#65533;t&#65533;xA&#65533;&#65533;&#65533;&#65533; &#65533;&#65533;=&#65533;&#65533;A&#65533;D&#65533;h@&#65533;&#65533;&#65533;&#65533;&#65533;W&#529; BT&#65533;p`->&#65533;"Ab&#65533;&#65533; ) &#65533;&#65533;&#65533;Jf&#65533;	&#65533;Kh&#65533;h&#65533;F&#65533;*5&#65533;l&#65533;&#1255;P&#65533;&#65533;&#65533;&#65533;8jS;&#65533;&#65533;&#65533;&#65533;`&#65533;` 
 0a&#65533;&#65533;&#65533;&#65533;&#65533;n&#65533;(&#65533;&#463;&#65533;&#65533;2|&#65533;w&#11336;_r&#808;&#65533;&#65533;&#65533;A
&#65533;&#65533;&#65533;$&#65533;!`x&#65533;&#65533;
&\&#65533;&#65533;['&#65533;&#65533;f&#65533;&#65533;%&#65533;k&#65533;&#65533;&#65533;*&#65533;j&#65533;O&#1456;c&#734;M;&#65533;4nB&#65533;&#65533;&#65533;!&#65533;&#65533;qTd`y&#65533;@ &#65533;&#65533;&#65533;p&#65533;pG&#199;&#65533;8&#65533;7&#65533;&#137;&#65533;!&#65533;&#65533;W&#65533;&#714;&#65533;TP&#65533;&#65533;~l&#1506;&#65533; ,\ &#65533;&#65533;l&#65533;Y-,h&#65533;&#65533;&#65533;&#65533;<&#65533;&#65533;vTU&#65533;&#65533;m&#65533;C`5,&#65533;&#65533;`.&#65533;&#65533;&#65533;&#65533;PeeM
&#65533;&#65533;&#65533;&#65533;80&#65533;&#65533;&#65533;+&#65533;&#65533;&#65533;  &#65533;@&#65533;!&#65533;P@{&#65533; p&#65533;I &#65533;G&#65533;&#65533;Gwid&#65533;ui'&#65533;_&#65533;Q&#65533;&#65533;G	&#65533;&#65533;B&#65533;&#65533;C&#65533;&#65533;%J!&#65533;&#65533;Ae&#65533;&#65533;3&#65533;B+&#65533;&#1024;)`~&#65533;&#65533;&#65533;&#65533;&#1480;&#65533;&#65533;&#65533;-&#65533;t&#1449;&#65533;&#65533;A&#65533;#j#T&#65533;&#65533;8&#65533;&#65533;&#65533;i`&#65533;&#65533;
&#65533;&#65533;A>&#65533;&#65533;&#65533; t&#65533;@@&#613;&#65533;&#65533;y&#65533;XwL&#65533;&#65533;PW&#65533;}&#65533;@&#65533;&#65533; &#765;pc&#65533;&#65533;%#&#65533;&#65533;x0A&#65533;&#65533;y&&#65533;0&#65533;&&#65533;m&#65533;&#65533;)&#65533;&#65533;&#65533;&#65533;&#65533;&#1060;&#65533;S~rs&#65533;,&#65533;`&#65533;B&#1700; vB&#65533; &#65533;&#65533;&#65533;&#65533;	&#65533;&#65533;h@&#65533;(& &#65533;&#65533;&#65533;v/&#65533;zKQ&#65533;&#65533;tQx&#65533; !&#65533;!&#65533;(b;&#1808;&#65533;&#65533;&#65533;p&#65533;&#65533;X&#65533;&#65533;&#65533;-&#65533;Al@,&#65533;dd&#65533;&#65533;&#65533;0d&#65533;/&#65533; &#65533;&#65533;&#282;r&#556;}&#65533;`''&#65533;	&#65533;&#65533;&#65533;&#560;&#65533;&#65533;&#32306;K~&#65533;&#65533;P@%&#65533;&#65533;	&#65533;`np#$&#65533;&#65533;H@&#65533; &#65533;&#65533;&#65533;&#65533;NJ&#65533;&#65533;&#1041;9&#65533;&#65533;?&I&#65533;&#65533;&#65533;&#65533;H &#65533;&#65533;&#65533;&#65533;&#65533;w,&#65533;RA&#65533;"&#294285;\l&#65533;&#1372; R&#65533;a0f&#65533;+&#65533;=l&#65533;$s&#65533;&#65533;0&#65533;:&#65533;&#65533;P&#65533;Y.&#65533;&#65533;&#65533;K&#1728;&#322;
# &#65533;$d&#65533;I&#65533;&#65533;&#65533;h N"&#65533;&#65533;G&#65533;!&#65533;Ww&#65533;&#65533;)&#65533;Ab&#65533;
&#156; @  p&#65533;-&#65533;&#65533;&#65533;&#65533;V&#731;}&#65533;	&#65533;y&#65533;&#65533;^&#65533;&#65533;&#65533;b&#65533;&#65533;&#65533;B&#65533;A&#65533;p&#65533;&#65533;&#65533;&#1620;&#65533;&#65533;&#65533;&#65533;&#65533;
|0&#65533;+2&#65533;0&#65533;[ l}[=&#65533;&#65533;&#210;&#65533;L&#65533;&#65533;&#65533;6&#65533;Z_&#65533;&#65533;e&#65533;&#65533;i&#717;&#65533;C&#65533;&#65533;&#65533; &#65533;A&#65533;k>P&#65533;@BH96V&#65533;V&#65533;,*&#65533;.&#572;&#65533;p&#65533;H^<&#65533;q&#65533;&#65533;4&#65533;
&#65533;&#1418;=`@&#65533;,&#65533;&#65533;
&#65533;(pUq&#65533;#
&#65533;*h&#65533;&#65533;*u &#65533;O&#65533;&#65533;u&#65533;V&#65533;&#1460;&#65533;!&#65533;&#65533;u&#65533;qp&#65533;@&#65533;&#65533;&#65533;&#65533;&#65533;&#65533;R&#65533;@+&#65533;Y-&#65533;&#65533;d<LV
&#65533;.&#65533;A&#65533;qCv
#&#65533;&#65533;D&#65533;&#65533;N`@ 8&#65533;k&#65533;5&#65533;&#65533;*@f&#65533;t&#65533; &#65533; Arz&#65533;&#65533;&#65533;&#65533;&#65533;C !&#65533;&#186;X&#65533;i&#65533;j"4&#65533;&#65533;&#65533;~8i~&#65533;aKe`&#65533;&#65533; 9&#65533;c&#65533;&#65533; d&#65533;&#65533;&#65533;&#65533;&#65533;&#65533;&#65533;&#65533;&#65533;M xo&#65533;&#65533;20&#65533;Kb|&#65533; &#65533;&#65533;&#65533;&#849;.#+&#884;F&#65533;&#65533;&#65533;2be7&#65533;&#65533;&#65533;%&#65533;4&#65533;%&#65533; bP&#65533;&#65533;P&#65533;	@&#65533;&#65533;D$&#65533;&#65533;\&#65533;"&#65533;Hy&#65533;&#65533;
v&#65533;&#65533;CbGkA&#65533;Z"a&#65533;&#65533;&#65533;jP&#65533;&#65533;EP &#65533;&#65533;&&#65533;<&#65533;(&#65533;<h&#65533;&#65533;&#65533;ED&#65533;X&#65533;/&#65533;d&#65533;&#65533;&#65533;BMf&#65533;e!&#65533;.R0&#65533; &#65533;L @&#65533;&#65533;&#65533;M&#65533;&#65533;&#65533; &#65533;&#65533;&#65533;0&#65533;&#65533;&#65533;&#65533;IK&#65533;&#65533;&#65533;5E$&#65533;l&#65533;+&#65533;&#65533;?Q9&#65533;}-&#65533;-p&#65533;&#65533;
`&#65533;&#65533;Zi&#65533;D&#65533;&&#65533;'}t&#65533;D3&#1674;&#65533;&#65533;UA&#65533;&#65533;&#65533;&4&#65533;^&#65533;lN/J&#65533;&#65533;"p&#65533;rdEF&#65533;&#65533;&#65533;x#A&#293;B&#65533;&#576;&#65533;&#65533;&#65533;
t&#65533;&#65533;&#65533; &#65533;uuv&#65533;9&#65533;f&#65533;&#65533;D&#65533;Q&#65533;G"&#65533;&#65533;&#65533;&#65533; &	&#65533;R7&#65533;A[,A&#65533;M&#65533;` $&#65533;]Nsf&#65533;&#65533;&#65533;&#65533;p&#65533;&#65533;
;&#65533;t@u]^*~c&#65533;&#65533;&#65533;&#65533;&#65533;U^q&#65533;AM&#65533;&#65533;&#65533;&#65533;&#65533;&#65533;&#65533;d&#65533;&#65533;Zp&#65533;&#65533;i&#65533;&#65533;&#65533;&#65533;&#65533;1A\&#65533;P &#65533;
&#65533;|@&#65533;b&#65533;&#65533;A&#65533;G&#65533;l&#65533;&#1701;)O&#65533;7&#65533;&#65533;Ur4&#65533;&#786;G&#65533;je&#65533;&#65533;,&#65533;&#65533;z1 &#1039;&#65533;&#65533;&#65533;&#65533;&#65533;j&#65533;'&#65533;&#65533; &#65533;&#65533;&#65533;$6&#445;p&#65533;&#65533;&#65533;
&#65533;&#65533;b\f;ks&#1468;&#65533;q&#65533;&#65533;8&#65533;&#65533;&#65533;&#65533;&#65533;m &#1658;&#65533;T&#65533;  &#65533;t&#65533;&#65533;&#65533;: D&#65533;&#65533;C&#65533;&#65533;'u&#65533;^L&#65533;I
&#65533;&#65533;&#65533;ln,&#65533;&#65533;	|&#65533;	QL &#65533;1h)\&#65533;Y.&#65533;]&#65533; '4&#65533;&#65533;v&#65533;PR&#65533;&#1099;
&#65533;&#65533;&#65533;&#65533;&#65533;&#570;&#65533;&#65533;9O+&#65533;&#65533;U*0&#65533; d&#65533;1	P0 ps}&#65533;Z&#65533;&#65533;k&#65533;x&#65533;s!&#65533;&#65533;KEF&#65533;[&#65533;o&#65533;&#65533;&#65533;&#1665;R-Hb&#65533;&#65533;&#65533;g&#65533;&#65533;n^&#65533;&#65533;54&#65533;&#65533;&#65533;&#65533;RBa3&#65533;1XMA&#65533;,sa&#65533;2bwr&#65533;&#65533;&#65533;&#65533;b&#65533;c&#65533;X&#65533;N. H&#65533;+&#65533;VNxK&#263;V,&#65533;&#65533;`&#65533; 4&#65533;Wgg&#65533;&#65533; oQ&#65533;B~&#65533;&#65533;I/&#1129;E&#65533;&#65533;$&&#65533;!&#65533;&#65533;&#65533;&#65533;&#65533;&#65533;&#65533;x  P,v&#824;&#65533;&#65533;, &#65533;&#65533;*<&#422;
Q&#65533;&#25690;&#65533;&#65533;X&#65533;&#65533;
~&#65533;&#65533;de{&#65533;lz&#65533;&#65533;	CwF&#65533;|&#4186;&#65533;D+&#65533;&#65533;Y&#65533;&#65533;U&#65533;&#65533;v&#65533;W)!&#65533; HN&#65533;F&#65533;&#1326;&#65533;&#65533;&#65533;&#65533;*2E0&#65533;&#65533;LjL&#65533;9&#65533;<&#65533;&#65533;*&#65533;&#65533;(@*p&#65533;W&#810;?@&#65533;&#65533;]&#65533;&#65533;	+&#65533;&#65533;2&&#65533;&#65533;&#65533;&#65533;&#65533;&#65533; &#65533;<&#65533;&#65533;&#65533;&#65533;&#65533;&#65533;3&#65533;&#65533;&#133;[```&#180;&#65533; &#65533;&#65533; &#65533;&#65533;&#65533;&#65533;&#65533;F&#65533;yD&#65533;H&#65533;;Lmj&#65533;&#65533;&#65533;&#65533;&#65533;&#65533;&#65533;3Db&#65533;7%7&#65533;&#65533;&#65533;|`&#65533;&#65533;.`4y&#65533; `&#65533;&#65533;<&#65533;.&#65533;+\&&#65533;&#65533;|&#65533;Y&#65533;&#65533;oE&#65533;&#65533;`&#601;&#65533;&#65533; &#411;&#65533;&#567;V&#65533;&#65533;&#65533;&#886;):&#65533;&#65533;`A{z&#65533;&#65533;&#65533;&#65533;oR&#65533;&#65533;?|&#65533;|i)&#65533;&#65533;&#65533;BZ D &#65533;sLN&#65533;&#65533;&#65533;&#65533;&#65533;J&#65533;9#p&#65533;6p&#65533;&#65533;&#65533;%7g&#65533;1Lkb&&#65533;&#65533;&#65533;78&#65533;wQ s6&#65533;&#65533;V&#65533;|dGH|"C2G&#65533;3&#65533;r6&#65533;&#65533;
&#65533;P&#65533;&#65533;&#65533;z\&#65533;Zu&#65533;&#65533;&#65533;q [#4&#65533;&#65533;&#65533;s&#65533;O&#65533;yJ&#65533;?IwiFgtM&#65533;YJ	&#65533;&#65533;U&#65533;&;&#65533; N& y&#65533;@7&#65533;&#65533;&#65533;S&#65533; 
1&#65533;-z&`6&#866;W&#65533;T&#65533;&#65533;&#65533;(@uw>&#65533;G&#65533;&#65533;)tew&#65533;&#65533;@fFL&#65533;P P.&#65533;V L&#65533; 4&#65533; <&#65533;;&#65533;>&#65533;:@&#65533;:&#65533;&#65533;oqO&#65533;&#65533;&#65533;&#65533;&o&#65533;"&#65533;ET&#65533;1P&#65533;&#65533;>&#65533;&#65533;*&#65533;.&#65533;^[5&#65533;j&#65533;(&#65533;&#65533;&#65533;@&#65533;a!&#65533;3^hK(&#65533;V@&#65533;d&#65533;f'A &#65533;K&#65533;6&#65533;&#65533;v!&#65533;CA&#65533;0&#65533;&#65533;0Y&#65533;&#65533;f&#65533;u&#65533;&#65533;b&#65533;`c$p &#65533;@	8&&#65533;;&#65533;&#65533;&#65533;&#65533;&#65533;c&#65533;2_v&#65533;)F&#65533;&#65533;!o&#65533;r&#65533;v&#65533;&#65533;`&#65533;=&#65533;-&#65533; &#65533;&#65533;&#500;o&#965;	&#2038;3&#65533;&#65533;ux 1&#65533;|&#194;t&#65533;&#65533;X'&#65533;&#65533;F(bH&#65533;&#65533;@(&#65533;q&#65533;&#65533;&#65533;&#65533;PF&#65533;&#688;|&#65533;0 &#65533;r(S1@&#65533;&#65533;U>p &#65533; 3&#65533; &#65533;d&#65533;6&#65533;!UDeo&#65533;&#65533;4:8Z&#65533;l&#65533;&#65533;y1&#65533;&#65533;a&#65533;&#65533;$R''&#65533;` h9=`@.&#65533;r >&#65533;N&#65533;p&#65533;&#65533;&#65533;2\8&#65533;|&#65533;f&#135;&#65533;&#65533;&#65533;V&#1936;&#136;T9&#65533; &#65533;&#65533;&#65533;&#65533;&#65533;`@K!&#65533;y&#65533;&#65533;  < &#65533;E&#65533;f;&#65533;&#65533;7&#65533;&#65533;&#65533;&#65533;?C&#65533;%P:`0&#65533;&#65533;&#65533;z&#65533;ey?&#1421;&#65533;&#65533;&#65533;!&#65533;ES<&#65533;9&#65533;&#65533;k&#65533;&#65533;H 	&#65533;&#65533; @7&#65533;m&#65533; &#65533;R&#65533;
dl&#65533;&#65533;&#65533;'7v&#65533;&#65533;{YA8@Ci&#65533;'^&#25331;p1&#65533;00&#65533;&#65533;&#65533;q&#65533;7&#65533;q6y2|&#65533;&#65533;b&#65533;h
t&#65533;	 w&#65533;3&#65533;p&#65533;&#65533;S&#65533;z&#65533;N0D&#65533;A&#65533;&#65533;iC&#65533;.&#65533;g:&#65533;&#65533;iE&#65533;FuT&#65533;T&#65533;L&#65533;U7&#65533;Z&#65533;&#65533;3&#65533;C, A&#65533;58&#65533; &#65533;|&#65533;"&#65533;S	R &#65533;o[W&#65533;j&#65533;l&#65533;C&#65533;&#65533;<&#65533;  &#65533;&#65533;AI&#65533;k &#65533;&#1312;&#65533;1&#65533;mX"&#65533;h! &#65533;&#65533;&#65533;&#65533;&#65533; &#65533;i&#65533;&#65533;&#65533;&#65533;`T"&#65533;T&#65533;&#65533;4&#65533;&#65533;~&#65533;R&#65533;9&#65533;&#65533;%~&#65533;r&#65533;&#65533;&#65533;n&#65533;&#65533;(P&#65533;&#65533;-Sx_!&#65533;@a&#65533; &#65533; M$a&#65533;@&#65533;J\i'&#65533;&#65533;q8AF&#65533; &#65533;&#65533;&#65533;&#65533;5&#65533;&#65533; &#65533;B=o( &#65533;&#65533;&#65533;Y&#65533; (&#65533;%0u&#65533;&#65533;&`S&#65533;&#1736;OL&#65533;&#65533;&#65533;o:&#1635;<I&#65533;C	l&#65533; pH&#65533;3H&#65533;.a&#65533;10&#65533;&#65533;&#65533;&#65533;&#65533;f'V &#65533;&#65533;&#65533;&#65533;&#65533;Y&#65533;&#65533;P&#65533;e8M&#65533;gX&#65533;&#65533;&#65533;&#65533;wU&#65533;&#65533;&#65533;"$0&#65533;P9&#65533;S&#65533;0&#65533;&#65533;N&#1689;# &#65533;7 &#65533;&#65533;/&#65533;gT~&#65533;Y&#65533;&#65533;&#65533;9j&#65533;&#1187;&#65533;r&#65533;R"n 0&#65533;&#65533; 8u ^&#65533;V&#65533;&#65533;&#65533;O!&#65533;'SW&#65533;:l&#65533;
1&#65533;q&#65533;J20&#65533;q&#65533;&#65533;&#65533;+g&&#65533;UfnY&#65533;&#65533;&#65533;;&#65533; '&&#65533;&#65533;0&#65533;Y>&#31964;&#65533;&#65533;*&#65533;&#65533;&#65533;&#65533;&#65533;T&#65533;7r&#65533;&#65533;&#65533; / ?tP7E&#65533;&#65533;.&#65533;&#65533;)&#65533;&#65533;(&#65533;J&#65533;&#65533;$&#737;J&#65533;F&#65533;&#65533;%&#1862;=V&#65533;&#65533;v&#65533;&#65533;y3f&#65533; &#65533;#&#1697;&#65533; |&#65533;&#65533;&#65533;&#65533;$`&#65533;1B&#65533;n&#65533;&#65533;&#65533;&'&#65533;&#65533;&#65533;	q&#495;&#65533;PG&#65533;sK&#65533; &#65533;U]4 x&#65533;&#65533;8v $&#65533;S&#65533;&#65533;%&#1053;  :&#65533;Hc+&#65533;&#65533;&#65533;8&#65533;~&#65533;&#65533;&#65533;&#65533;T&#65533;Zd&#65533;&#65533;&#65533;&#65533;c&#65533;&#65533;R&#65533;&#65533;j&#65533;ha{c Y@=&#65533;Q6h&#65533;	&#65533; &#65533;!A2pj&#65533;&#65533;pP(&#65533;&#65533;F[&#65533;&#65533;&#65533;Jf$&#65533;71&#65533;)&#65533;k&#65533;&#65533;e=&#65533;&#65533;&#65533;9J&#65533;&#65533;A&#65533;$r
 9&#65533; &#65533;&#65533;N&#65533;w&#65533;&#65533;"&#65533;&#65533;&#65533;@&#65533;gOqJ&#65533;&#65533;&#65533;&#65533;&#65533;@&#65533;Ov&#65533;&#65533;'&#65533;/ ;'98Y&#65533;&#65533;C d&#65533;&#1872;&#65533;O$\&#65533;K{&#65533;&#65533;X&#65533;&#65533;Kkv&#65533;Xw&#65533;[iYH&#65533;&#65533;dj&#65533;&#65533;&#65533;24&#65533;v&#65533;&#65533;
&#1745;&#65533;&#65533;Al&#65533;P&#65533;[&#65533;&#65533;&#65533;b77&#65533;R7&#65533;&#65533;"# 4e+;%0&#65533;&#65533;Wn&Q&#65533;&#65533;$&#65533;t&#65533;i&#65533;X?&#65533;&#65533;&#65533;tA	&#65533; &#65533;c:0&#65533;&#65533;#0 80 A@L8&#65533;&&#65533;`l&#65533;>&#65533;&#65533;&#65533;&#65533;s&#65533;&#65533;&#65533;l&#65533;&#12657;&#602;u&#65533;P&#65533;L&#65533;&#65533;Fa[&#65533;k:NE&#65533;a&#65533;)&#65533;&#65533;&#65533;&#65533;
&#65533; 0L &#65533;|6&#65533;"&#65533;&#65533;fs*&#65533; &#65533;&#65533;}&#65533; #p3@9&#65533;$&#65533;&#65533;&#65533;@&#65533;&#65533;&#65533;&#65533;&#65533;)Qi
a&#65533;`&#65533;%KRU$&&#65533;&#65533;&#232;N&#65533;D}&#65533;Q: Wd&#65533; &#65533;
&#65533; {&#65533;j&#65533;&#65533;&#65533; c&#1026;l&#65533;&#65533;&#259;Z&#65533;&#65533;F&#65533;IO&#65533;&#65533;o5&#65533;Y&#65533;K&#65533;&#65533;&#65533;'&#22530;&#65533;&#65533;{WA- &#65533;m 06&#65533;&#65533;b&#65533;.&#65533;&#65533;&#65533;g-&#65533;xF(0&#65533;\&#65533;&#65533;&#65533; L&#65533;@PZ&#65533;@&#65533;&#65533;&#65533;oP%&#65533;$&#65533;S&#65533;&#65533;I&#65533;;%0&#65533;5,;e&#65533;&#1897;&#65533;=&#65533;Z3@k#9&#65533;&#65533;:@Ag&#65533;
&#65533;&#1598;&#65533;=d&#65533;&#65533;=k&#65533;9&#65533;&#1533;&#65533;ZR&#65533;l&#65533;p&#234;@b&#65533;{4&#65533;[&#65533;&#65533;w!&#65533;^&#65533;<&#65533;e&#65533;&#65533;`&#65533;w}&#50051;&#65533;5&#65533;&#65533;&#65533;&#65533;&#65533;q+&#65533;kV&#65533;&#65533;&#65533; O&#65533;&#65533;UE&#848;t&#65533;%&#65533;u&#65533;5-0u&#65533;&#65533;PS&#65533;7f&#65533;y&#65533;`eO&#65533;!L&#65533;&#65533;&#65533;
&#65533;q&#65533;&#65533;O-&#65533;&#1056;&#65533;&#65533;&#1360;&#65533;"&#242;&#65533;k&#65533;&#65533;&#65533;'&#65533;0&#65533;&#65533;&#65533;&#65533;k&#65533;&#65533;&#65533;P&#65533;`&#65533;
&#65533;A&#65533;(&#65533;p4Q&#65533;l&#65533;ma0.[c4&#65533;&#65533;&#65533;&#65533;&#65533;I&#65533;&#65533;9&#65533;&#65533;p&#155;&#65533;>@Y&#460;&#65533;H&#65533;&#65533;%.&#65533; +&#65533;!&#65533;&#65533;&#65533;yzh&#65533;&#65533;+F&#65533;&#65533;&#65533;&#65533;&#65533;qdI&#65533;&#65533;&#65533; &#65533;!&#65533;KKQ&#65533;&#65533;&#65533;&#65533;&#65533;&#1076;P&#65533;&#65533;BR&#65533;&#65533;&#65533;&#65533;&#65533;&#65533;&#65533;&&#65533;&#65533;'`&#1402;&#65533;K&#976;"&#65533;*&#65533;mb&#65533;F"@&#65533;u*( &#65533;6p&#65533;&#65533;8%&#65533;&#65533;&#65533;&P&#65533;N@Pp&#717;&#65533;&#65533;e&#65533;&#65533;&#65533;&#1438;&#65533;I&#65533;B'&#65533;f&#65533;&#518;&#65533;&#65533;&#65533;&#65533;9&#65533;`&#65533; sY&#65533;rTK2Z&#65533;&#65533;&#65533; &#65533;&#65533;]&#65533; &#65533;&#65533;a&#65533;&#65533;&#65533;B&#65533;75
tj&#65533;Q&#65533;"&#750;&#65533;m8&#65533;	XL"&#65533;&#65533;&#65533;p&#65533;&#1143;&#65533;^&#65533;KZ&#65533;J&#65533;&#65533;&#65533;tJ@&#65533;g&#65533;&#65533;&#65533;&#65533;5C&#65533;&#65533;X&#65533;&#65533;by1&#65533;&#65533;&#65533;&#65533;&#65533;&#65533;&#65533;&#336192;&#65533;0Z&#498;&#65533;d)I&#2044;a&#65533;@a$&#65533;&#65533; :&#65533;&#65533;&#65533;&#1693;&#65533;&#65533;Z&#65533;[&#1456;&#65533;&#65533;&#65533;&#65533;W&#65533;&#65533;&#1034;Z&#65533;vr|&#622;&#65533;M&#65533;#U1&#65533;"&#65533;&#65533;p912&#65533;:&#65533;&#65533;&#65533;0 &#65533;X&#65533; &#372;= @9)p&#65533;&#65533;&#65533;1&#65533;n&#1451;&#65533;;&#65533;jh&#65533;-n<&#65533;=`Z&#65533;&#65533;nA~_&#65533;&#65533;}&#65533;iI&#65533;&#65533;&#65533;&#65533;9	&#65533;Z&#65533;N9&#65533;x&#65533;5&#65533;@F[&#65533;
&#65533;@c&#65533;p&#65533;&#65533;8#&#65533;0P*,&#65533; &#65533;H&#65533;&#65533;&#65533;&#65533;&#7037;U&#65533;pt&#65533;&#65533;`&#65533;&#65533;X&#65533;&#65533;"&#65533;&#65533;&#65533;k&#65533;&&#65533;&#65533;&#65533;at8&#65533;@L&#16721;&#1048;0-W&#65533;6&#65533;<&#65533;X&#65533;v&#65533;( &#65533;&#65533;&#65533;5&#65533;&#65533;&#65533;&#65533;n@>&#1945;B&#65533;x&#65533;F&&#65533;&#65533;&#659;&#65533;0&#65533;&#65533;\&#65533;)n+`/ u&#65533;&#65533; !&#65533;<&mp&#65533;&#65533;&#65533;H&#65533;1b&#65533;7&#65533;\&#65533;`md&#65533;&2&#65533;pr^&#65533;S|&#65533;!CA@&#65533;0&#65533;&#65533;&#65533;&#65533;g6z&#65533;&#65533;\&#498;&#65533;`&#65533;&#65533;-GI<&#65533;%0 mL9&#65533;&#65533;uE&#65533;&#65533;:%&#65533;p&#65533;&#65533;&#65533;p&#65533;_&#65533;&#25116;&#65533;
&#65533;N&#65533;N&#65533;5b&#65533;@&#65533;x7&#65533;u)P&#65533; f$ 0&#65533;&#1010;]&#65533;-&#65533;1&#65533;0&#65533;&#65533;&#65533;&#65533;&#65533;&#65533;]&&#65533;f&#65533;&#322;|kvE'P&#65533;&#65533;{&#65533;
&#65533;N&#65533;&#65533;9&#65533;&#65533;&#736;&#65533; R&#65533;&#65533;&#65533;3&#65533;&#65533;&#65533;1s^:@Y&#65533;X$&#65533;J'&#65533;&#65533;&#65533;&#65533;<.CUy}&#65533;&#65533;&#65533;e&#65533;P$GV&#65533;&#65533;i#/PIp&#65533;h&#65533;^L0s@&#65533;&#65533;&#65533;&#65533;"0&#65533;C&#65533;G&#65533;M&#65533;&#65533;&#65533;t&#65533;&#65533;(&#65533;&#65533;A&#65533;P&#65533;49&#65533;" TQA2&#65533;&#65533;ur&#65533;&#65533;&#65533; &#65533;'&#65533;&#65533;)1<[0&#65533;&#65533;&#65533;K0&#65533;&#65533;s&#65533;&#65533;&#65533;&#65533;&#836;(&#65533;~M"S&#65533;&#65533;6*&#65533;uI&#65533;&#65533;&&#65533;SB&#65533;u/m &#65533;&#65533;&#65533;&#65533;&#65533;&#65533;&#65533;&#65533;&#65533;&#65533;&#65533;&#65533;	?	 ;B?&#65533;&#65533;&#65533;	7 &#65533;(%!&#65533;!&#65533;)3&#65533;&#65533;&#65533;.&#65533;"&#65533;&#65533;&#65533;&#65533;&#65533;&#65533;&#65533;&#1037;&#65533;&#65533;&#65533;&#65533;&#1937;$&#65533;&#65533;&#65533;&#65533;&#65533;&#65533;&#65533;&#65533;&#65533;&#65533;..&#65533;&#65533;&#65533;&#65533;&#65533;&#65533;&#65533;&#65533;""&#65533;&#65533;5&#65533; &#65533;&#1795;&#65533;FM&#65533;4H2&#65533;6&#65533;X&#65533;&#65533;jp@b*(&#65533;&#321;tt&#65533;@@&#65533;	&z&#65533;&#65533;&#65533;@&#65533;&#65533;\	*&#65533;&#1216;&#65533;&#65533;&#65533;;F	&#65533;C&#65533;~ $&#65533;&#65533;R7L&#65533;DE&#65533;D	&#65533;>\(&#65533;&#129;`T&#65533; &#65533;B&#65533;	$.&#65533;&#65533;A[E&#65533;&#65533;.&#65533;&#65533;O&#65533;Cw&#65533;z&#65533;&#65533;&#65533;n&#65533;R&#65533;}6L&#65533;9&#65533;&#65533;&#65533;&#65533;&#65533;Bh&#65533;k&#65533;&#65533;x&#65533;\&#65533;w&#65533;&#65533;}TN&#65533;Ex($&#65533;&#65533;&#65533;&#65533;&#65533;&#65533;&#65533;PTP&#65533;&#65533;&#65533;\&#65533;dP5*&#65533;7L)@&#65533;;*  D&#1561;&#65533;&#65533;RD&#65533;*O&#65533;A&#65533; h&#65533;&#65533;&#617;!&#65533;&#65533;&#65533;&#65533;'&#65533;!&#65533;&#65533;$P&#65533;Pv&#65533;&#65533;&#65533;h8&#65533;&#65533;B\&#65533;&#65533;&#65533;&#65533;&#65533;A&#65533;&#65533;H&#65533;&#65533;&#65533;HfvU&#65533;B1(&#65533;&#65533;&#65533;H&#65533;&#65533;&#345; F&#65533;N$>&#65533;&#65533;~&#65533;&#65533;&fI#&#65533;&#65533; &#65533;3&#65533;&#65533;&#65533;&#65533;M441&#65533;&#65533;&#65533;  &#65533;]@p
/0&#65533;AL&#65533;H A&#65533;.&#65533;@oQ&#65533;&#65533;N&#65533;HW&#65533;!@&#65533;&#65533;&#65533;D&#65533;&#65533;Q8&#1396;u6)`&#65533;n
$&#65533;&#65533;vK&#65533; &#65533;T&#65533; P@&#65533;d&#65533;&#65533;	&#65533;&#65533;@&#65533;E@&#65533;b	&#65533;$&#65533;=sQ#h&#65533;N&#65533;&#1008;&#537;&#65533;&#65533;&#65533;&#65533;&#65533;>&#65533;&#65533;6P&#65533;&#65533;8jL&#65533;>&#65533;$&#65533;jb10`#Z&#65533;0&#65533;"*&#65533; $X b=&#65533;`
(&#65533;@#&#65533;&#65533;H&#65533;&#65533;&#65533;+&#65533;&#65533;B	#&#65533;+EN&#65533;	&#65533;!&#65533; &#65533;D&#1072;O
&#65533;b&#65533;O&#65533;&#65533;&#65533;r_.AP  &#65533;';&#65533;YM7&#65533;&#65533;-:H@&#65533;+&#65533;d@&#65533;&#65533;T&#65533;&#65533;&#65533;&#65533;8&#65533;
q&#65533;B&#65533;&#65533;>&#65533;&#65533;#&#65533;%O<0&#65533;5&#65533;3T&#65533;&#65533;&#65533;&#65533; gj,&#65533;&#663;&#65533;.+4&#65533;<&#65533;]&#65533;,I&#65533;&#65533;<&#65533; &#65533;&#1068;&#65533;&#65533;&#65533;&#65533;&#65533;&#65533;p_$&#65533;&#65533;n4&#65533;N$C&#65533;PCB&#65533;AX`&#65533;&#65533;(t`
&#65533;&#65533;$m:&#65533;&#65533;R&#65533;3&#65533;&#65533;$;w'Wb&#65533;&#65533;@&#65533;5@H&#65533;&#65533;H (J&#65533;fz&#65533;&#65533;MQm&#65533;&#65533;)Y0 &#65533;}&#65533;&#65533;&#65533;|&#65533;&#65533;&#65533;f&#65533;l#0&#65533;&#65533;X&#65533;&#65533;Ls#%&#65533;^6;&#65533;&#65533;L&#65533;&#65533;&#65533;&#65533;&#65533;@&#65533; C&#65533;&#65533;UL8&#65533;x&#1061;z	&#65533;&#65533;$4&#65533;&#65533;8&#65533;4>@H&#65533;&#65533;$xpz$&#65533;eAl&#65533;@RJ&#65533;&#65533;&#658;&#65533;t@\&#65533;6Oo&#65533;&#65533;&#65533;&#65533;&#65533;7&#65533;&#65533;&#65533;p&#65533;&#65533;&#65533;&#65533;&#65533;_G)&#65533;&#65533;&#65533;Hj&#65533;&#65533;
&#65533;&#65533;0&#65533;tY&#65533;$B2&#65533;&#65533;Q&#65533;&#65533;&#65533;D~&#65533;&#65533;&#65533;n!&#65533;&#65533;&#65533;lF*&#65533;%w&#601;&#65533;&#65533;&#65533;&#196;(&#65533;E
&#673;&#65533;=O(&#65533;&#65533;2&#65533;B&#517;&#65533;&#65533;&#65533; {A&#65533;&#65533;:P&#65533;D0&#65533;&#65533;&#65533;&#65533;s \A%mKM&#65533;&#65533;&#65533;&#65533;&#65533;vD&#65533;'&#65533;Z&#65533;&#65533;C&#65533;A&#65533;&#65533; &#65533;&#65533;&#65533;n&#65533;+f2E&#65533;B  &#65533;i&#65533;S&#65533; `eM&#65533; ?"&#65533;&#65533;x:&#65533;e`&#65533;|	A^&#65533;,i &#65533;&#65533;J&#65533;&#65533;&#65533;&#836;&#65533;2&#65533;(!$@&#65533; &#1357;T&#65533;&#804;aPBM&#644;&#65533;&#65533;a&#65533;&&#65533;&#65533;&#65533;&#65533;&#65533;&#65533;&#65533;
&#65533; "qF&#65533;6T&#65533;&#65533;&#65533;
V&#65533;&#65533;&#65533;&#65533;&#65533;p&#247;&#65533;&#65533;&#65533;&#65533;#&#65533;&#65533;&#65533;&#65533;&#65533;0fQ&#65533;&#65533;P% &#65533;>C&#65533;&#65533;o&#65533;&#65533;V&#65533;r&#65533; @*k$@&#65533;&#65533;
%Z&#65533;#&#65533;6&#65533; e&#65533;@"1
&#65533;&#65533;@&#65533;iAD#	&#65533;&#65533;,!&#65533;'= a&#65533;&#65533;l&#786;&#65533;&#65533;&#65533;4)	V*&#65533;c&#65533;@(b&#243;
Hr&#65533;&#65533;@&#65533;&#65533;!&#65533;e@. ,8X&#65533;#V0$P&#65533;,&#65533;H`&#65533;&#1458;VZB&#65533;&#65533;%68&#65533;&#65533;41/&#65533;^DJ&#65533;&#65533;&#65533;&#65533;&#65533;nv3&#65533;!&#65533;8&#65533;&#65533;&#65533;Jc&#65533;&#65533;	&#65533;&#65533;	&#65533;!&#65533;
T&#65533;&#65533;@9&#65533;&#65533;&#65533;	8(&#65533;hD&#65533;&#65533;H&#65533;&#65533;V&#65533;&#65533;]&#65533;Pp&#65533;~*T&#65533;:&#65533;0&#65533;&#65533;qPJ(5&#65533;A&#65533;&#65533;J)d?G(E]!&#65533;QfQ&#65533;p&#65533;d&#65533;&#65533;B&#65533;&#65533;0&#65533;&#65533;n< `$&#65533;&#65533;&#65533;7&#65533;&#65533;&#65533;&#65533;@'&#1184;*&&#65533;&#65533;&#65533;rS&#65533;(&#65533;\&#65533;&#65533;I3E&#65533;&#65533;&#65533;L&#65533;&#65533;@&#697;~&#65533;&#65533;lr&#65533;l&#65533;&#65533;]A&#65533;&#65533;8` 8&#65533;&#65533;&#65533;&#65533;5&#65533;&#65533;&#65533;=&#65533;aC&#65533;a&#65533;&#65533;Xa7&#65533;~R&#65533;Q&#65533;&#65533;DbA&#1603;!&#256;ww%&#65533;&#65533;&#65533;&#65533;v&#65533;Kg[&#65533;&#65533;0DJ&#65533;J'&#65533;&#65533;&#65533;@#7&#65533;&#65533;&#65533;F&#65533;&#65533;&#65533;tP 0&#65533;z1=&#65533;&#65533;b&#65533;&#65533;&#65533;&#65533;&#65533;&&#65533;&#65533; |T&#65533;&#65533;r!(p&#65533;TbB.&#65533;&#65533;,E1O&#65533;&#65533;&#65533;@&#65533;t&#65533;&#65533;0 k@A&#65533;(x`&#65533;1&#65533;&#65533;>&#65533;&#65533;&#65533;&#65533;&#65533;&#65533;HB&#65533;&#131;&&#65533;&#65533;&#1192;L.&#65533;w&#65533;&#65533;&#65533;&#65533;1&#65533;&#65533;9&#65533;3&#65533;&#65533;D&#65533;&#65533;&#65533;&#65533;&#65533;&#65533;c#b0<l&#65533;1x
&#65533;&#65533;T&#65533;'qb7g&#65533;&#65533;'QGo#&#65533;R&#65533;bERj1&#65533;&#705;@}%4&#65533;4&#65533;&#65533;u&#65533;&#65533;&&#65533;&#65533;+'&#65533;A:@&#65533;@&#65533;uD&#65533;&#65533;K&#65533;
\&#65533;W+&#65533;Da&#65533;1n&#65533;&#65533;&#65533;H&#65533;&#65533;&#1854;&#65533;&#65533;&#65533;}&#65533;&#65533;&#65533;&#65533;&#65533;Ll&#65533;:\*&#65533;&#65533;&#65533;a&#65533;E&#65533;&#753;&#65533;X&#65533;B &#65533;h&#65533;&#65533;e&#65533;&#65533;&#65533;&#65533;&#65533;&#65533;&#65533;&#65533;&#65533;@&#65533;{&#65533;6&#65533;VI&#65533;&#65533;Wjb3&#65533;&#65533;at4:&#65533;3T&#65533;&#65533;%&#65533;F&#65533;tn&#65533;&#65533;&#65533;fM&#65533;K&#65533;+Vka&#65533;6]A@&#65533;D&#65533;!Ah*&#65533;&#65533;&#65533;&#65533;2&#65533;@w&#65533;&#65533;&#65533;R&#65533;&#1940;;&#65533;&#65533;a&#65533;2&#65533;S&#65533;&#65533;{&#65533;>`&#65533;*&#65533;&#65533;u	&#65533;&#65533;&#65533;t&#65533;>:&#65533;&#65533;&#65533; ,&#65533;&#65533;5(d &#65533;&#65533;H n&#65533;X&#65533;*2A&#65533;K&#65533;&#65533;&M&#65533;;Bpw&#65533;&#65533;&#65533;&#65533;&#65533;,&#65533;(&#65533;kt"&#65533;S&#65533;&#65533;p&#65533;&#1968;LZ"&#65533;b%ql&#65533;J2&#65533;=&#65533;<@I&#65533;bp.&#65533;q&#65533;&#65533;&#65533;3g&#65533;acE&#65533;&#65533;dg&#65533;J&#65533;B=S&#65533;l&#1943;,&#65533;0&#64192;&#65533;:sb&#65533;&#65533;w&#65533;{&#65533;Q&#65533;G5("&#65533;&#65533;&#384;&#65533;&#65533;&#65533;{&#65533;&#65533;&#65533;&#65533;&#65533;&#65533;&#65533;;e^Ozj&#65533;&#65533;&#65533;&#65533;&#65533;z&#65533;~K}&#65533;&#65533;&#65533;&#65533;A&#470;&#65533;1%&#65533;J$0&#65533;p`&#65533;&#65533;&#65533;&#65533;&#65533;&#65533;&#65533;&#65533;-&#65533;&#65533;*&#65533;&#65533;D:&#65533;@`PF&#65533;&#65533;&#65533;Z&#65533;&#65533;)(&#65533; &#65533;&#65533;&#65533;&#65533;)&#65533;.r &#65533;&#44834;&#65533;&#65533;&#2019;g&#65533;&#65533;W&#65533;&#65533;s[&#65533;!&#65533;)&#65533;&#65533;rd&#65533;"&#65533;t&#65533; ,&#65533;=&#65533;#`> ]@%PU&#65533;&#65533;&#65533;&#65533;aj&#65533;q&#65533;&#65533;&#65533;&#65533;&#65533;&#449;M&#65533;V.3!>&#65533;!&#65533;"OG %&#65533;! ,&#65533;t"&#65533;Y	&#65533;%&#65533;&#65533;V&#65533;7RB&#65533;&#65533;_&#65533;R&#65533;&#65533;Axq&#65533;2&#65533;&#65533;r&#262;&#65533;&#65533;&#65533;^&#368;&#65533;&#65533;&#65533;#&#65533;&#65533;	13-&#65533;&#65533;&#65533;b+,<&#65533;&#65533; G&#65533;q&#65533;*&#65533;! (pF&#65533;`0S%&#65533; %@ i&#28761;&#65533;N&#65533; N&#65533;&&#65533;%7)&#65533;{b&#65533;T@ 
&#65533;&#65533;$j[k&#65533;S&#65533;D&#65533;C&#65533;5=P&#65533;&#65533;3	&#65533;&#65533;Y&#65533;&#65533;#&#65533;&#65533;PCCDW&#65533;PA&#65533;)S&#65533;&#65533;0z&#65533;&#65533;dU;,&#65533;~&#65533;&#65533;'&#65533;&#65533;U&#65533;A\Hs*&#65533;^&#65533;7&#65533;0y&#65533;&#65533;&#1328;;:&#65533; . rD&#65533;w&#65533; *&#65533;P&#65533;D D  &#65533;1S&#65533;&#65533;
&#65533;d/6`j&#65533;-&#65533;6
&#65533;&#65533;$[&#65533;{&#65533;c&#65533;% 
&#65533;&#65533; &#65533;-&#65533;gD/&#65533;(@p&#65533;5+ &#65533;&#65533;@&#65533;&#65533;P-&#65533;p&#65533;&#1549;&#65533;&#65533;2&#65533;&#65533;!&#65533;&#65533;mG&#65533;&#65533;&#65533;[&#65533;&#65533;.&#65533;s1&#65533;d&#65533;u&#65533;&#65533;*)&#65533;Z&#65533;F&#65533;&#65533;y&#65533;&#65533;`&#65533;&#1408;O&#65533;(&#65533;<&#65533;&#65533;&#65533;j&#65533;#
W,&#65533;&#65533;'&#65533;=S&#65533;?cd&;&#65533;nh&#65533;	5&#65533;L&#65533;@&#65533; Ty&#1234;&#65533;&i&#65533;eh&#1313; ; {1qS&#1939;tLwa~&#65533;?)&#65533;+0`&#65533;&#65533;(%&#65533;30&#65533;A&#65533;&#65533;&#65533;l/]&#65533;&#65533;@&#65533;&#65533;&#65533;%&#65533; 2DS&#65533;dl&#65533;T.&#65533;By&#65533;e&#65533;&#332;.W&#65533;2&#65533;)\i&#65533;&#65533;&#65533;#&#65533;&#65533;&#65533;2&#65533;&#65533;s<7&#65533;I&#65533;&#65533;&#65533;&#65533;_	&#65533;&#65533;C"&#65533;:pZ&#65533;s=&#65533;T|&#65533;&#65533;ai
h&#65533;&#65533;&#65533;&#65533;&#65533;&#65533;&#65533;P	&#65533;&#65533;	&#65533;T
4Pc&#65533;&#65533;=T&#65533;gpwNBt&#65533;&#65533;t*&#65533; !&#65533;&#386;&#65533;&#65533;xBka	3&#65533;u&#65533;&#65533;d&#65533;&#65533;pU<T&#65533;1&#65533;&#65533;@&#65533;&#65533;&#65533; 5&#65533;Xl&#65533;&#65533;&#65533;&#65533;s&#65533;&#65533;&#65533;&#65533;&#65533;&#65533;p1@&#65533;&#65533;-&#65533;m&#65533;5@&#65533;&#65533;&#65533;+dKs&#65533;&#65533;1&#65533;&#65533;/&#65533;Q-n[&#65533;&#65533;&#65533;&#65533;TD&#65533;ud&#65533;[K&#65533;L1i3&#65533;y}S\&#65533;P8/P$U&#65533;&#65533;U%&#65533;+;F * &#65533;5&#65533;&#65533;&#65533;&#65533;&#65533;&#65533;&#65533;&#65533; e&#1104;&#65533;"&#65533;&#65533;&#452;Q&#65533;)<&#65533;&#65533; &#65533;^&#1439;&#65533;&#65533; '&#65533;&#65533;&#65533;&#65533;I*&#65533;&#65533;&#22495;9g:&#65533;&#65533;&I@z&#65533;a0&#65533;By0 &#928;P&#65533;,&#65533;`~6%&#65533;&#65533;&#65533;
&#65533;&#65533;&#65533;@h&#65533;&&#65533;&#65533;p&#65533;&#65533;B&#65533;.;&#65533;2E&#65533;.&#65533;&#65533;&#65533;b&#65533;2&#65533;&#65533;&#65533;
R&#65533;&#65533;&#65533;+r&#65533;0 $&#65533;&#176;+t!&#65533;V&#65533;R j&#65533;-&#65533;!f&#65533;lhbO&#65533;Q&#65533;&#65533;y&#65533;&#65533;:&#65533;&#65533;y&#65533;	&#65533;&#65533;&GX&#65533;&#65533;&#65533;@&#65533;!&#65533;&#65533;&#65533;c&#65533;&#65533;&#65533;&#65533;&#65533;G&#65533;i&#65533;&#65533;&#65533;(&#65533; I|&#65533;e&#65533;r` &#65533;&#65533;3
&#65533;4&#65533;2 	&#65533;0w  }`3=S&#65533;&#65533;&#65533;&#65533;DO!@&#65533;&#65533;&#65533;2T&#65533;&#65533;W&#65533;.&#65533;JF&#1329;&&#65533;10&#65533;K&#65533;&#65533;g&#65533;&#65533;~&#65533;&#65533;-&#65533;&#65533;&#65533;&#1296;9&#65533; &#65533;&#65533;$S&#65533;&#65533;!	&#65533;&#65533;~&#65533;&#65533;\&#65533;&#65533;&#65533;~&#65533;&#65533;M&#65533;&#65533;&#65533;&#65533;&#65533;&#65533;&#65533;!&#65533;*&#65533;&#65533;Dl&#65533;s&#65533;&#65533;u&#65533;&#65533;:g&#65533;H&#65533;!&#65533;0&#65533;&#65533;P&#65533;&#65533;&#65533;s.&#65533;K &#65533;&#65533;|&#65533;&#65533;J&#65533;'&#65533;,&#65533;)X&#65533;&#65533;&#65533;1&#65533;kt&#65533;&#65533;a; gR.b&#65533;uT&#65533;>&#65533;v&#65533;&#2000;o&#65533;&#65533;&#65533;o7&#65533;\nTD&#1921;D&#65533;&#65533;&#65533;l&#65533;,&#65533;&#65533;p&#65533;&#65533;K6&#65533;Z5&#65533;&#65533;0+&#65533;x&#65533;&#1114;&#65533;&#65533;dY1g&&#65533; &#65533;&#65533;&#65533;&#65533;&#65533;&#65533;&#65533;&#65533;&#65533;&#65533;`&#65533;&#65533;xl&#65533;&#65533;P'&#65533;l&#65533;&#65533;>&#65533;7&#65533;&#65533;bd&#65533;&#65533;&#65533;&#65533;&#65533;&#65533;>7"@qz&#65533;'{&#65533;&#65533;&#65533;&#65533; T-'1&#65533;58&#65533;D	&#65533;?i$/&#65533;P
Ku.Vo&#65533;&#65533; F5&#65533;Y%!(c6&$K$&#65533;0&#65533;&#65533;&#65533;&#65533;u&#1198;Y&#65533;&#65533;q   &#1781;Y&#65533;T&#65533;3(&#65533;&#65533;&#65533;fA&#65533;V&#65533;%&#65533;&#65533;&#65533;&#65533;&#65533;@&#65533;0&#65533;&#65533;$&#65533; &#65533;&#65533;B&#65533;&#65533;(&#65533;r&#65533;&#65533;&#65533;&#65533;&#65533;3=&#65533;&#65533;&#65533;&#65533;W&#65533;D@;&#65533;w&#65533;0S&#65533;&#65533;&#65533;E;"&#65533;&#65533;&#65533;&#65533;&#65533;&#65533;&#65533;#p&#65533;`)F&#65533;pg&#65533;@L&#65533;&#270;hE7&#65533;&#65533;(\%6TA&#65533;&#65533;&#65533;e&#65533;^&#65533;L0&#65533;MR1Um&#65533;DxD V(&#65533;K&#65533;&#65533;&#65533;" yV&#65533;&#65533;&#65533;ud&#65533;#0&#65533;90&#65533;5SQzX&#65533;&#65533;&#65533;Q&#1088;H*&#65533;&#65533;&#65533;pA&#1018;&#65533;H&#65533;(d&#1714;&#368; &#65533;&#65533;&#65533;&#65533;&#1592;&#65533; Wt&#65533;3o&#65533;&#65533;&#1119;~&#65533;J&#65533;&#65533;&#65533;	&#65533;&#65533;dt&#65533;gfs6&#65533;5&#65533;&#65533;  @&#65533;^eaT&#1089;&#65533;&#65533;-&#65533;F&#65533;B&#65533;&#65533;&#65533;*&#65533;&#65533;&#65533;Q	 X"VE&#65533;&#65533;$&#2017;/ER%&#65533;&#65533;&#65533; 0W&#65533;&#65533;#&#65533; AFC03&#994;Y&#450;0 920pdWH&#65533;jIP&#65533;P&#65533;&#65533;`&#266;d*&#65533;&#65533;&#65533;&#65533;&#65533;&#65533;&#65533;Y&#65533;b&#65533;Pbj&#65533;&#65533;&#65533;^&#65533;_&#65533;&#65533;&#65533;&#65533;a&#65533;"|&#65533;LF!&#65533;P&#65533;",@"p q`)&#65533;&#65533;+&#65533;&#65533;A6&#65533;&#65533;& 	&#65533;&#65533;&#1550;&#65533;&&#65533;&#65533;&#65533;L&#65533;Z	&#65533;l&#65533;i*zE&#65533;p =
Qa&#65533;&#65533;{&#65533;&#65533;
`&#65533;?&#65533;0&#65533; Jj" &#65533;&#65533;&#65533;qR&#65533;q &#65533;&#65533;(1 &#65533;9&#65533;&#65533;m&#65533;W&#65533;)&#65533;;&#65533;&#65533;)&#65533;&#65533;|
&#65533;&#242;&#65533;y+&#65533;&#65533;&#65533;&#1500;P#&#65533;r&#65533;&#65533;&#65533;+P&#65533;&#65533;&#65533;&#65533;&#65533;&#65533;&#240;&#1354;&#65533;f&#65533;$`&#272;K&#65533;&#65533;&#65533; (&#65533; bO&#65533;:&#65533;&#1346;
/&#65533;
&#65533;X&#65533;&#65533;&#65533;a&#1617;uD&#65533;&#65533;&#65533;g&#65533;&#65533;&#65533;qT&#65533;&#65533;7`&#65533;&#65533;O&#65533;1&#65533; &#65533;Ek$&#65533;"$&#65533;`&#65533;Yt&#65533;,&#65533;K1&#65533;)4&#65533;P 4 &#65533;a0&#65533; V&#65533;&#65533;&#65533;R&#65533;&#65533;pH&#1360; &#65533;&#65533;(&#65533;G&#201;&#65533;|&#1948;&#65533;=&#65533;,&#65533;&#65533;,&#1488;=&#65533;&#65533;&#65533;&#65533;&#1042;j&#65533;Pb&#65533;(p&#65533; Wm!.&#65533;&#65533;;w}&#65533;rx&#65533;&#65533;&#65533;&#65533;t&#65533;=d&#65533;&#65533;&#353;n->DP\&#65533;&#65533;E&#65533;"7[) FEo&#65533;+vM!c&#65533;"&#65533;&#65533;
&#65533;d&#1953;D&#65533;&#65533;&#65533;: jP3 &#65533;&#65533;&#65533;&#65533;&#65533; &#65533;(c3P&#65533;aJ&#65533;&#65533;s&#65533;&#65533;&#1195;&#65533;&#65533; :4&#65533;&#65533;&#65533;0>0&#65533;&#65533;&#65533;&#65533;7&#65533;&#65533;&#65533;;:mB&#65533;=&#849;':.	&#65533;&#65533;&#65533;&#65533;&#65533;&#570;A&#65533; &#65533;p&#65533;r&#65533;&#65533;N&#65533;tK&#65533;~"&#65533;Qs0&#65533;0y?8`&#65533;Pq&#65533;&#65533; Y&#65533;&#65533;&#65533;&#65533;lI&#65533;&#65533;&#142;cT
Q&#65533;Mf&#65533;&#65533;&#65533;t&#65533;r&#65533;i&#65533;&#65533;E+&#65533;o&&#65533;aJ2&#65533;&#65533;&#65533; &#65533;&#65533;`&#65533;E&#65533;$r'm$]2`*@q&#65533;`C>C&#65533;[&#807; &#65533;W+&#65533;&#65533;]&#65533;&#65533;*&#65533;2 &#65533;&#65533;&#65533;kFV&#838;&#65533;&#65533;&#65533;X&#65533;&#65533;Q&#65533;&#65533;9&#65533;I&#65533;&#65533;&#65533;&#65533;^&#65533;&#65533;-&#65533;&#65533;&#65533;&#65533;&#65533;5&#65533;`&#65533;' &#65533;&#65533; D5j5j$&#65533;&#65533;&#65533;&#65533;&#65533;&#1564;G&#65533;&#65533;&#65533;&#65533;A&#65533;&#65533;[&#65533;&#65533;
=Fm&#65533;&#65533;BP&&#65533;P6BoW&#65533;^e&#65533;O&#65533;5$&#65533;&#65533;B&#65533;&#65533;1&#65533;&#1831;&#65533;-&#65533;&#65533;v&#65533;&#65533;&#65533;&#65533; |y4&#65533;x&#65533;P_&#65533;&#65533;:Y&#65533;0&#65533;b&#65533;&#65533;&#65533;@&#65533;&#330;&#65533;&#1664;&#65533;)t&#65533;&#65533;&#65533;&#65533;) &#65533;&#65533;&#65533;}&#65533;.Ov=N;&#65533;&#65533;Q &#562;so&#65533;&#65533;0&#65533;&#65533;\q&#65533;&#65533;&#65533;Z&#65533;&#65533;v&#65533;&#65533;hReL&#65533;YVRb&#65533;e&#65533;+#A&#65533;y[~&#65533;T&#65533;U&#65533;t
T5&#65533;&#65533;V&#65533; &#65533;&#65533;F&#65533;`)ZS&#65533; &#65533;S&#65533;z. &#65533;&#65533;",&#65533; &#65533;]T&#65533;9&#65533;&#65533;&#65533;&#65533;&#204;&#65533;M&#65533;5&#65533;O&#65533;&#65533;&#65533;5&#65533;&#65533;&#222;&#65533;&#65533;&#65533;d &#688;K&#65533;&#130;&#65533;N&#65533;&#240;(&#65533;&#357;0&#65533;&#65533;&#65533;5&#65533;&#65533;p4&#65533;_&#65533;&#65533;&#65533;&#65533;&#65533;&#65533;&#65533;&#65533;Q&#65533;?&#65533;

(&#65533;$&#65533;J&#65533;J&#65533;raiN&#65533;u&#827;	cd8&0S><&#65533;&#65533;Dly=uR6&#65533;&#65533;)&#65533;&#65533;V+&#65533;w&#65533;&#65533;(e&#65533;&#65533;J&#65533; &#65533;	 &#65533;&#65533;&#65533;&#65533;&#65533;Tl@s&#65533;&#65533;Ge&#65533;&#65533;^&#65533;&#65533;%G&#65533;&#65533;7^-&#65533;&#65533;17 &#65533;b+&#65533; &#65533;U&#65533;&#563;&#65533;&#65533;j&#65533;s&#65533;&#65533;"&#65533;N&#65533;&#65533;&#65533;&#546;&#65533;6&#65533;&#65533;m&#65533;ax&#65533;&#65533;a?![&#65533;&#65533;u&#65533;`&#65533;&#65533;&#65533;%|&#65533;n&#65533;&#65533;&#65533;&#65533;&#65533;M:&#65533;F&#65533;Z&#65533;&#65533;&#65533;&#65533;x&#65533;&#65533;/],&#480;&#65533;&#65533;&#65533;#&#65533;&#65533;&#65533;&#65533;A&#65533;&#65533;&#65533;&#65533;&#65533;&#65533;&#65533;&#65533;&#65533;&#65533;-&#65533;&#65533;&#65533;&#65533;&#65533;&#65533;&#65533;&#65533;&#65533;&#65533;&#65533;&#65533;&#65533;&#65533;&#65533;1.&#65533;&#65533;&#65533;&#65533;&#65533;&#65533;&#252;.&#65533;)&#65533;&#65533;&#65533;5&#706;&#65533;1&#65533; )&#65533;&#65533;&#65533;&#65533;&#65533;&#65533;:,:$: =&#65533;L$&#65533;a&#65533;&#65533;&#65533;&#65533;L&#65533;(&#65533;!
n &#65533;HQA&#65533;D&#65533; B4b&#65533;&#65533;E &#67721;	 &#65533;&#65533;&#65533;&#65533;6&#65533;&#65533;x&#65533;&#65533;&#65533;:&#65533;c@&#65533;&#65533;&#65533;,&#65533;&#65533;&#65533;#&#196;#&#65533;&#65533;$hB&#65533;~&#65533;z$&#65533;&#1648;l&#65533;&#65533;&#65533;&#65533;&#65533;&#65533;gZA&#65533;KVX2&#65533;:#5&#65533;UXI&#65533;*&#65533;z UVXRee]&#65533;$&#65533;&#65533;&#65533;B&#65533;\&#65533;&#65533;&#65533;&#65533;
&#65533;&#65533;{6&#65533;&#65533;&#65533;&#65533;V&#65533;&#65533;$7&#396;_&P&#65533;&#65533;&#47140;(tv &#1135;&#1921;=$&#65533;q&#65533;&#65533;A &LH ;&#65533;!B\&#65533;X&#65533;%&#65533;&#65533;6~\[&#65533;x 7~&#65533;&Q&#65533; &#65533;&&#1025;O&#65533;X&#65533;&#65533;A'p&#65533;&#65533;b&#65533;&#65533;,&#65533;&#65533;q&#65533;&H&#65533;&#1327;&#65533;&#65533;&#65533;h&#65533;[&#65533;&#65533;_&#65533;&#65533;)&#65533;-&#65533;&#65533;&#65533;&#65533;&#65533;I]#&#65533;&#65533;&#65533;k&#65533;&#65533;}&#65533;T&#65533;H &#65533;&#65533;BW&#65533;f2@&#65533;&#65533;q&#65533;&#65533;&#65533;&#65533;&#65533;&#65533;&#65533;&#65533;&#65533;$`&#65533;^&6&#65533;&#65533;&#65533;&#65533;L a&#65533;#6&#65533;&#65533;L&#65533;&#65533;&#65533;vH &#65533;A)&#65533;%&#65533;&#65533;&#65533;Q&#65533;o&#65533;m&#65533;&#65533;&#65533;&#65533;&#65533;B&#65533;`&#65533;D@D&#65533;&#65533;EQ&#65533;V&#65533;`&#65533;v-&#65533;S&#65533;K!&#65533;0&#65533;|+t&#65533;
 l N'&#65533;l&#65533;&#65533;&#65533; H&#65533;-&#65533;\&#65533;IA&#65533;&#65533;$ &#65533;"TP8&#65533;&#65533;b&#65533;&#65533;&#65533;Ui&#65533;&#65533;&#65533;&#65533;&#65533;
5&#65533;&#65533;&#65533;`&#65533;&#65533;HV&#65533;&#65533;&#651;%e&#65533;G&#65533;&#65533;6&#65533;&#65533;
N$&#65533;&#65533;&#65533;&#65533;&#65533;&#65533;;&#65533;&#65533;p &#65533;&#65533;&#65533;#&#65533;&#65533;.p&#65533;&#65533;P 	(&#65533;x&#65533;v.&#65533;B&#65533;&#65533;&#65533;l &#65533; &#65533;?X&#65533;[&#65533;e&#65533;&#65533;FxD&#65533;(&#65533;&#65533;&#65533;&#65533;&#65533;&#65533;&#65533;J&#65533;$&#65533;/x@&#65533;&#65533;&#65533;Pv<e&#65533;
-4P&#65533;
+&#65533; J-h+=DB&#65533;>&#65533;&#65533;5&#65533;&#65533;&#65533;&#65533;( d`&#65533;)A&#65533;&#65533;c8&#65533;|B&#65533;&#65533;q&#42540;&#65533;
&#65533;&#65533;a&#65533;&#65533;X*&#65533;9&#65533;&#170;&#65533;&#65533;y&#65533;&#65533;&&#65533;&#65533;&#65533;&#65533;&#743;&#65533;&#65533;&#65533;&#65533;&#65533;&#65533;&#1261;&#65533;&#1033;&#65533;&#65533;h)l&#65533;&#1635;(&#65533; 	$&#65533;G$	*&#65533;&#65533;uW&#65533;@&#65533;&#65533;#&#65533;0&#65533;&#65533;&#65533;`BK%&#65533;P&#65533;k1),&#65533;&#65533;&#65533;&#65533;&#65533;n&#65533;wk&#65533;q&#17496;&#65533;&#65533;  e$&#65533;k&#65533;A&#65533;`&#65533;lh&#65533; lG&#65533;&#65533;`@1d&#65533;B&#65533;`P-&#65533;&#65533;Q&#65533;&#65533; 	R&#65533;`A5&#65533;@&#65533;;&#65533;&#65533;&#65533;'&#65533;lB&#65533; &#65533;&#65533;&#65533;&#65533;&#65533;,pBX`2_	1&#65533;&#65533;&#65533;&#65533;&#1079;8u&#65533;Vw&#65533;&#65533;Re&#65533;&#65533;+&#65533;&#65533;&#65533;b&#65533;|&#65533;r&#65533;&#65533;&#1708;&#65533;:
&#65533;Tb"&#65533;&#65533;P$&#65533;p &#65533;`&#65533;>&#65533;&#65533;&#65533;&#65533; !&#65533;I@j$&#65533; &#65533;&#65533;&#65533;%Q 
r&#65533;&#65533;&#65533;&#65533;7&#65533;W4&#65533;3 &#65533;&#65533;&#65533;&#65533;&#65533;$&#65533;&#65533;&#65533;%@&#65533;t&#805;&#65533;L&#65533;&#65533;N0&#65533;&#65533;&#65533;;>Ud @&#65533;\@*&#65533;&#65533;&#65533;
&#65533;&#1794; Q&#65533;h&#65533;&#65533;&#65533;_HE&#65533;&#65533;1Or&#65533;j&#65533;&#65533;&#65533;/jW&#65533;&#65533;&#65533;&#65533;H&#65533;V<&#65533;@&#65533;p&#65533; ($	&#65533;&#65533;&#65533;&#65533;#DQ&#65533;&#65533;&#65533;JL&#643;&#65533;&#65533;N&#65533;&#65533;&#65533; >@&#65533; N&#65533;;&#65533;?&#65533;&#65533;&#65533;#&#65533;&#65533;&#65533;<D^&#65533;&#535;&#65533;b&#369;H&#65533;&#65533;$B&#65533;=	J%&#65533;
&#65533;t&#65533;&#65533;&#65533;&#65533;=&#65533;d&#65533;y&#65533; ;&#65533;&#65533;&#65533;/ 5&#65533;`&#65533;&#65533;8^&#65533;a&#65533;&#65533;&#65533;`zeA"T"&#65533;Oe&#65533;bM#&#65533;4%5&#65533;A&#65533;P&#65533;Dgc S&#65533;&#65533;>&#65533;8b0&#65533;&#65533; &#1038;&#65533;hQ&#65533;&#65533;&#65533;&#65533;&#65533;&#65533;@)&#65533;&#65533;2V&#65533;&#65533;X&#65533;X&#65533;,&#1024;&#65533;)0&#65533;&#65533;&#65533;f&#14015;&#65533;`
&#65533;&#65533;A Bp	 &#65533;&#65533;&#65533;&#65533;&#65533;(&&#65533;&#65533;@n&#65533;&#65533;(&#65533; &#65533;t&#65533;t&#1026;&#65533;&#65533; &#65533;#&#65533; t&#65533;r8b:f&#65533;&#65533;&#65533;&#65533;t&#65533;&#65533;&#1163;Z,Q&#65533;XJ0`&#65533;L&#65533;&#65533;&#65533;[&#65533;I*G,&#65533; p&#65533;he&#65533;&#65533;&#65533;I<&#65533;&#65533;U&#65533;&#65533;S&#65533; &#65533; ? &#65533; &#65533;EP&#65533; &#65533;&#65533;&#65533;-F&#65533;&#65533;@&#65533;& ,&#65533;@&#65533;$&#65533;&#65533;&#65533;&#65533;&#65533;&#65533;p&#65533;&#65533;h&#65533;&&#65533;&#65533;&#65533;LO&#65533;&#65533;s&#65533;d&#65533;&#65533;*h&#65533;&#65533;&#65533;&#65533;(&#65533;&#65533;X&#65533;5*&#65533;&#65533;s+&#65533;&#65533;f! &#65533;&#65533;fSRl`XA&&#65533;&#65533;N	&#65533;|&#65533; m|&#65533;&#65533;&#65533;&#65533;d5&#65533;r&#65533;T&#65533;&#65533;,`&#65533; &#65533;&#65533;&#264;"!&#65533;R!&#65533;UH&#65533;E2fe&#65533;XT&#65533;0&#1326;2&#65533;&#65533;&#65533;e&#65533;X &#65533;&#65533;E&#65533;%&#65533;&#65533;&#65533;&#65533;&#65533;&#65533;&#65533;a&
,&#65533;
&#65533;&#65533;&#179;&#65533; &#65533;&#65533;E}	,R &#65533;G&#65533;&#65533;"&#65533;&#65533; &#65533;F{&#65533;@'$&#65533;@(&#65533; &#65533;&#65533; &#65533;QHB&#65533;  &#65533;&#65533;=K&#65533;3&#65533;&#65533;4&#65533;q9&#65533;&#65533;D&#65533;&#65533;@n%&#65533;e&#65533;T&#65533;&#65533;%&#65533;&#65533;&#65533;d&#65533;IZD&#65533;ZP&#65533;8
5&#65533;&#65533;D&#65533;&#65533;Ec&#65533;(&#65533;&#65533;&#65533;&#65533;&#65533;Z&#65533;jj&#65533;9cA\UQh&#65533;G3N&#65533;&#65533;&#65533; Za&#65533;&#65533;;&#65533;&#65533;&#65533;&#65533;&#65533;&#65533;v&#65533;&#65533;
&#65533;&#65533;89T2oA&#65533;&#65533;_ &#65533;+&#519;0&#65533;&#65533;@ETQ&#65533;:&#65533;&#65533;0x+&#65533;&#65533;(&#65533;&#65533;l :&#65533;&#65533;	R&#65533;&#65533;UN&#65533;&#65533;&#65533;&#65533;>&#65533;	&#65533;]&#65533;&#65533;&#65533;o&#65533;&#65533;&#65533;&h&#65533;&#65533;&#1568;&#65533;	&#65533;&#1074;&#65533;&#65533;@|&#65533;P&#65533;J&#65533;y&#65533;
<&#65533;
P&#65533;&#65533; &#65533;e&#65533;`&#65533; &#65533;&#65533;@&#65533;X@ &#65533;&#65533;L0&#65533;&#65533;-H`*&#65533;&#65533;9/PT)&#65533;&#65533;&#65533;Q&#65533;e&#65533;&#65533;&#65533;
&#65533;+_M&#65533;E&#65533;&$&#65533;;Tj&#65533;&#65533;&#65533;&#65533;A&#65533;&#65533;E&#65533; !!>&#65533;U&#65533;=I\ W@&#65533;&#65533;Tej&#65533;&#65533;K&#65533;&#65533;&#65533;&#65533;c*&#65533;&#65533;z@&#65533;&#65533;&#65533; )&#65533;&#65533;&#65533;]2)&#65533;&#65533; &#65533;%&#65533;b{X#&#793;3@&#65533;<&#65533;&#65533;>	&#65533;$I&#65533; &#65533;0&#65533;&#65533;|&#65533;&#65533;(.^&#65533;'&#65533;&#65533;&#65533;bcH+B&#65533;&#65533;$K&#65533;&#65533;&#65533;)
^&#65533;&#65533;BR&#65533;7+&#65533;~&#65533;&#65533;&#65533;&#65533;&#65533;v&#65533;&P&#65533;/>~L&#65533;&#65533;]"a&#65533;y&#65533;&#65533;&#65533;s&#65533;
9&#65533;&#65533;T&sc&#65533;&#65533;.&#65533;&#65533;q.&#65533;&#65533;&#65533; &#65533;&#65533;&#65533;CD&#65533;<V &#65533;0 	F&#65533;o&#65533;*&#65533;+&#65533;&#65533;Y t&#65533;&#65533;&#65533;WJ.&#65533;&#65533;&#65533;xXq&#65533;&#65533;&#65533;&#65533;&#65533;&#65533;3}&#65533;!%&#65533;&#65533;&#65533;2I&#65533;,&#65533;'&#65533;&#65533;I&#65533;_&#65533; &#65533;X&#65533;y7&#65533;&#65533;&#65533;&#65533;&#65533;&#1454;|JdTA&#65533;F&#65533;D&#564;@"&#65533;&#65533;&#65533;|
&#65533;&#65533;&#65533;&#65533;&&#65533;&#65533;)&#65533;E&#65533;&#65533;@&#65533;&#65533;&#1926;&#65533;&#1366;&#65533;;&#65533;g&#65533;&#65533;&#65533;'k&#65533;D&#65533;&#65533;kYs&#65533;]a&#65533; &#65533;&#65533;0
&#65533;}&#65533;&#65533;&#944;\a%^&#65533;"&#65533;84,&#65533; &#65533;,`@&#65533;&#65533; y=Fi&#65533;W&#65533;&#65533;Mbk&#65533;&#65533;&#65533;?&#65533;&#65533;qz&#65533;j&#65533;w/b#s&#65533;&#65533;J5&#65533;&#65533;&#65533;F7 &#65533;0&#65533;! *&#65533;o`-G&#65533;G.&#65533;&#65533;&#65533;&#65533;VX&#65533;P&#65533; &#65533;u
&#65533;C-|&#65533; &#65533;v
&#65533;<&#65533;M&#65533;&#65533;?&#65533;}2&#65533;0n&#65533;52`R<&#65533;&#65533;'w&#65533;&#65533;&#65533;l&#65533;tE&#65533;D Z&#65533;v&#65533;P&#65533;&#65533;f&#1684;T&#65533;&#65533;L  P&#65533;&#65533;]&#65533;GH&#65533;&#65533;G?&#65533;B!1&#65533;t&#65533;&#65533;"&#711;#C&#65533;p&#65533;sb&#65533;D&#65533;Z&#65533;&#65533;B0P&#65533;&#65533;7gA&#65533;P&#65533;Q&#65533;&#65533;8)wi&#65533;&#65533;8&#65533;R&Q9&#65533;&#65533;Q&#65533;z&#65533;&#65533;d&#65533;C&#65533;3&#65533;;4H0 &#65533;&#65533;&#65533;&#65533;Lp}{4:&#65533; &#65533;P&#65533;	&#65533;&#65533;<i7&#65533;ka!" 6S)&#65533;2
&#65533;%o&#65533;^&#65533;`gZ5g&#65533;'&#65533;B$Z&#65533;SjXG&#65533;p\&#65533;&#65533;&#65533;&#65533;u&#65533;p&#65533;&#65533;e&#65533;@&#65533;&#65533;&#65533;4<uo`&#65533;&#65533;&#65533;&#65533;?M&#65533;"@  &#65533;`&#65533;&#65533;f9&#65533;+pZP&#65533;p=K&#65533;a&#65533;p&#65533;,i&#65533;&#65533;H&#65533;&#65533;&#65533;%&#65533;&#65533;&.&#65533;8&#65533;&#65533;&#65533; &#65533;&#65533;&#65533;&#65533;QY&#65533;8&#65533;t8&#65533;&#65533;7&#65533;&#65533;&#1506;I&#65533;`*&#1032;B1&#65533;&#65533;&#65533;&#65533;&#65533;&#65533;&#65533; " &#65533;&#65533;w&#65533;`;<2gZ  i&#65533;&#65533;&#65533;EZ&#582;&#65533; 2&#65533;&#65533;v&#65533;)&#65533;&#65533;S&#65533;&#65533;&#65533;*w&#65533;1&#65533;d@&#65533;nGp`
&#65533;s8wp_Bu: &#65533;&#65533;U"&#65533;Z&#65533;&#65533;#30&#65533;)2@p&#65533;# q'Pi&#65533;!C&#65533;y &#65533;@&#65533;&#65533;&#65533;A&#65533;&#65533;}4# &#65533;!$&#65533;A&#65533;&#65533;F&#65533;&#65533;p0&#65533;6 3&#65533; &#65533;&#65533;&#65533;w&#65533;&#401;&#65533;&#65533;&#65533;&#65533;&#65533;ZG$
A 5&#65533;=&#65533; D&#65533;c&#65533;&#65533;&#65533;w`(:&#65533;&#1620;	&#65533;&#65533;n&#65533;!U&#65533;&#65533;&#65533;&#65533;&#65533;&#65533;4xE~9"v/&#1571;	 !&#65533;s2&#65533;p$0&#65533;FG)Z&#65533;&#65533;&#65533;<&#65533;`&#65533;XS&#65533;'(&#65533;X&#65533; r2&#65533;a(&#65533; &#65533;&#65533;<&#65533;&#65533;O2&#65533;&#65533;B&#65533;&#65533;&#65533;&#65533;&#65533;&#65533;eb&#65533;8&#65533;&#65533;Q4&#65533;aOB&#65533;&#65533;1(&#65533;&#65533;s&#65533;&#65533;&#65533;j&#65533;&#65533;&#65533;&#65533;Dy,&#65533; &#65533;&#65533;&#65533;*@G &#65533;&#65533;&#65533;Ln&#65533;	E(U&#565;r&#65533;&#65533; 0&#65533;&#65533;I~&#65533;&#65533;n0cwat^&#65533;hD&#65533;&#65533;&#1630;j&#1434;&#65533;M\(&#65533; <&#65533;gU&#65533;&#65533;v&#65533;&#65533;&#65533;P$&#65533;&#65533;. &#65533;gst&#65533;&#65533;F&#65533;&#65533;,&#65533;*&#65533; &#65533;A&#65533; &#65533;&#65533;&#65533; @&#65533;C&#65533;&#65533;&#65533;&#65533;&#65533;,Q&#65533;8&#65533;d$Y&#65533;&#65533;&#65533;&#65533;&#65533;c&#65533;&#65533;i &#65533;@0&#65533;&#65533;&#65533; &#65533;(&#65533; 01&#65533;S 2&#65533; &#65533;10 )`&#65533;  &#65533;)_,R~D&#65533;
&#65533;uv&#65533;"
2 &#65533;&#65533;@&#65533;x&#65533;&#65533;+P&#65533; A&#65533;&#65533;V!!&#65533;g&#65533;&#65533;&#65533;e&#65533;R BSCF&#65533;&#65533;G&#65533;8&#65533;T &#65533;*&#65533;"&#65533;&#65533; *00`&#65533; ,b&#65533;eg&#65533;&#65533;*`'  &#65533;`:y&#65533;X <&#65533; - &#65533;&#65533;L&#65533;&#65533;&#65533;J&#65533;&#65533;4&#65533;&#65533;&#65533;:)&#65533;&#1876;j`&#65533;&#65533;.$k&#65533;&#65533;T &#65533; &#65533;&#65533;&#65533;-&#65533;A &#65533;&#65533;&#65533;!&#540;&#65533;&#65533;`UwR&#65533;0H&#65533; &#65533; &#65533;3&#65533;&#65533;	&#65533;&#1055;&#65533;h>.&#65533;)&#65533;&#17054;-r^Cu$&#65533;&#65533;b&#65533;&#65533;&#65533;&#65533;&#65533;&#65533;&#65533;D&#65533;I&#682;	$Bv&#65533;&#65533;\&#65533;t ^u
&#65533;m&#65533;&#65533;+&#65533;Av&#65533;&#65533;2,}&#65533;)N1 &#65533;&#65533; &#65533;-P	&#65533;&#65533;4&#65533;e$Z` !`&#65533;icJ&#65533;dP&#65533;s&#65533;&#1441;&#65533;&#65533;!J&#65533;GU&#65533;uX&#65533;&#65533;&&#65533;	&#65533;Y&#65533;&#65533;&bP&#65533;;&#65533;v L(l`S &#65533;IGD&#65533;I&#65533;&#65533; &#65533;~&#65533;9&#65533;f4AE&#65533;&#65533;&#65533;C&#65533;&#65533;)&#65533;&#65533;&#65533;&#65533;&#65533;h&#65533;&#65533;&#65533;)U&#65533;I&#65533;&#65533;_&#65533;q/&#65533;&#65533;? &#603;+&#65533;_&#1140;&#65533;  m&#1276;nfU&#65533;&#65533;(@&#65533;&#65533;&#65533;`k$&#65533; &#65533;+p&#65533;&#65533;3p+&#65533; &#65533;&#65533;f#&#65533;.&#65533;&#65533;&#65533;q{&#65533;&#65533;&#65533;&#65533;#J&#65533;r&#65533;4)&#65533;&#65533;&#65533;&#65533;$&#65533;&#65533;-&#1970;&#65533;-&#65533;&#65533;&#65533;
&#65533;&#65533;&#65533;CI!.0 &#65533;G&#65533;OD&#65533;48s&#65533;U &#65533; ?&#65533;!&#65533;&#65533;&#65533;B&#65533;&#65533;A&#65533;R;&#65533;&#65533;&#65533;^f &#65533;&#635;G&#65533;E&#1419;&#65533;&#1413;}&#65533;U"&#65533;5&#65533;&#65533;	&#65533;F&#65533;m&#65533;
&#65533;	vZEu&#65533; 7TC,2&#65533;(u&#65533; }K  &#65533;&#65533;*P&#65533;&#65533;&#65533;&#65533;&#65533;B&#65533;&#65533;H&#65533;1: U&#65533;&#65533;A:&#65533;P&#65533;&#65533;2&#65533;&#65533;&BQ&#65533;VB&#65533;&#65533;&#65533;&#65533;T&#65533;&#65533;J0L&#65533;=&#65533;x?&#65533;&#65533;	_&#65533;g&# !&#65533;TR &#65533;&#65533;&#65533;W &#65533;G&#65533;&#65533;/&#1242;M&#65533;\&#65533;&#65533;&#65533;&#256;3&#65533;&#65533;&#65533;&#65533;"&#65533;c+&#1419;&#65533;&#65533;P&#65533;W+&#65533;S&#65533;&#65533;*"&#65533;&#65533;|&#65533;M&#65533;  E&#65533;&#65533;@&#65533;&#65533;ch&#65533;&#65533;&#65533;&#1358;Z&#65533;[{&#65533;&#65533;&#65533;&#65533;|f;<&#65533;&#65533;$&#65533;&#65533;#&#65533;.&#65533;&#65533;
S&#65533;&#65533;=&#65533; &#65533;&#65533;Tx&#65533;6&#65533;&#65533;7&#65533;d&#65533;&#65533;&#65533;bI&#65533;z&#65533;&#65533;l&#65533; q&&#65533;a&&#65533;&#7200;&#65533;J&#65533;&#65533;Mb&#65533;&#65533;Z&#65533;\J&#65533;'0&#65533;2"&#65533;&#65533;&#65533;&#65533;1@j_|9&#65533;c0 &#65533;&#65533;&#65533;&#65533;$&#65533;&#65533;=&#65533;&#65533;g&#65533;e*&#65533;J&#65533;&#65533;:NUD"&#289;n&#65533;L&#65533;&#65533;&#65533;&#65533;&#65533;&#65533;_&#65533; &#65533;&#65533;c&#65533;&#65533;d1=&#65533;	2&#65533;cau&#65533;&#583248;n&#65533;F&#65533;D"&#65533;h&#65533;ft&#1479;&#65533;&#65533;0 0 &#65533;1&#65533;x,&#65533;7&#65533;{l&#65533;BR7a3!&#65533;6 & &#65533;!&#65533;5yr&#888;&#65533;&#65533;g&#65533;&#65533;&#65533;&#65533;&#65533;P&#65533;&8&#65533; C &#65533;5&#65533;&#65533;&#65533;2H&#65533;$6f,&#65533;&#65533;E'&#65533;#eG_&#215;&#65533;+!&#65533;_&#485;&#65533;&#65533;QE;Gi{&#65533;2Rq&#65533;T4&#821;J3&#65533;&#65533;
&#65533;&#65533;&#65533;Fi8z8&#65533;&#65533;s O&#65533;&#65533;&#65533;&#65533;&#65533;&#65533;PSn!&#65533;&#65533;&#65533;`!&#1673;8&#65533;&#65533;	&#65533;&#65533;}4`,&#65533;Zb&#65533;&#65533;&#65533;&#65533;&#65533;@1KG *&#65533;Bs&#210;&#65533;P6!&#65533;&#65533;&#65533;&#65533;&#993;+&#1485;u-j&#65533;&#65533;&#65533;&#65533;a)&#65533;&&#65533;2:&#584;0P&#65533;&#65533;&#65533;&#65533;v,pDbv2&#65533; &#65533;I$K&#65533;&#65533;&#65533;]&#935;&#65533;T!+&#65533;&#65533;M&#65533;K
5&#65533;&#65533;&#251;<&#65533;v&#65533;&#65533;@"`&#65533;&#65533;&#65533;&#65533;&#65533;&#65533;&#65533;+&#65533;&#65533;&#65533;05P&#65533;&#65533;&#65533;&#65533;Y&#65533;&#65533;&#65533;6"
&#65533;\}&#65533;&#65533;}T&#65533;E]&#65533;&#65533;&&#65533;F&#65533;B&#65533;&#1052;&#65533;&#727;&#65533;dG? &#65533;&#65533;P&#65533;2d-&#65533;a&#65533;&#65533;&7&#65533;Av&#65533;&#65533;y&#65533;&#65533;{L
&#65533;v&#65533;@&#65533;&#65533;&#65533;&#65533;sk&#65533;'@-!  &#65533;&#65533;;@&#65533;&#65533;#PR(&#65533;m&#65533; Go&#65533;&#65533;&#65533;d&#65533;,,&#65533;r&#65533;wd&#65533;&#65533;&#65533;`&#65533;4W&#65533;	'0&#65533;&#65533;<&#65533;&#65533;&#65533;A&#65533;&#65533;P&#65533;mF&#65533;nyUI$&#65533;&#65533;_&#65533;&#65533;
m&#65533;>&#65533;&#65533;
&#65533;&#65533;I&#65533;2~?]X_&#1686;X4&#329;&#65533;&#65533;S&#65533;7>&#1522;&#65533;&#65533;&#65533;&#65533;Cx&#65533;-rRz7&#65533;A&#65533;&#65533;j &#65533; &#65533;&#65533;&#37207;3&#65533;&#65533;c.&#65533;&#65533;E86Ad&#65533;&#65533;&#65533;&#65533;0J&#65533;6&#65533;&#65533; &#65533;5&#65533;&#65533;&#65533;&#65533;hK&#65533;L&#65533;&#65533;&#65533; ,0&#65533;-&#65533;&#738;!R!&#65533;&#65533;"&#65533;s&#65533;	&#65533;&#65533;)&#65533;G&#1158;&#65533;&#176;L&#65533;(+;svNb&#65533;&#65533;&#65533;&#65533;&#65533;
_&#65533;=@%&#65533;*2&#65533;&#65533;}&#1705;&#65533;&#65533;&#33570;&#65533;N&#65533;/&#65533;&#65533;>N&#65533;2&#65533;&#65533;R3e&#65533;&#65533;&#65533;"V&#65533;u+ &#65533;&#65533; &#65533; &#65533; <&#65533;&#65533;,iP&#1569;&#1361;&#65533;4&#65533;	!0&#65533;&#65533;j\&#65533;&#65533;&#23465;&#65533;&#65533;^%Ar4&#65533;Hr@H&#65533;&#1405; &#65533;&#65533;H&#65533;PP&#65533;&#65533;c&#65533;&#65533;8 &#65533;&#65533;WN&#65533;&#65533;H&#65533;&#65533;&#65533;vW&#65533;>&#65533;}&#65533;&#65533;&#65533;&#65533;&#1533;&#65533;@-&#65533;&#65533;&#65533;%Cb&#65533;3&#65533;G&#65533;&#65533;&#65533;y4&#65533;x4&#65533;&#65533;(&#65533;p&#65533;&#65533;M>n&#65533;9
&#65533;G&#65533;2piT &#65533;p(&#65533;;&#65533;&#65533;e&#65533;&#65533;G)&#65533; &#65533;3/*&#65533;&#65533;&#65533;*&#65533;L&#65533;&#65533;/&#65533;$&#65533;zJs&#65533;&#65533;A&#65533; &#65533;E&#65533;f&#65533;&#65533;rPA&#65533;&#65533;&#65533;&#65533;j%D0E'A&#65533;=0y&#65533;&#65533;k&#65533;&#65533;40,0&#65533; 	A*_&#65533;&#65533;&#65533; $p$&#65533;&#65533;BM&#65533;&#65533;&#65533;8<p"&#65533;0&#65533;t&#65533;&#65533;e&#65533;&#1197;?GN&#65533;>&#65533;&#65533; A&#65533;&#65533;&#65533;&#65533;&#65533;&#65533;&#65533;&#65533;&#65533;&#65533;&#65533;&#65533;&#65533;&#65533;&#65533;&#65533;&#65533;&#65533;&#65533;&#65533;&#65533;&#65533;&#65533;+&#65533;&#65533;&#65533;&#65533;&#65533;"&#65533;&#65533;,1&#65533;#,&#65533;&#65533;&#65533;&#65533;&#65533;&#65533;&#65533;&#65533;+$&#65533;&#65533;&#65533;&#65533;,&#65533;,($$*##$&#65533;&= &#65533;
&#65533;??B
	B7 	?>&#65533;&#65533;&#65533;h:E&#65533;&#65533;A&#65533;1@&#65533;&#65533;&#65533;@&#65533;B&#65533;&#65533;&#65533;w&#65533;F&#65533;&L&#65533;&#65533;&#65533; &#65533;&#65533;&#817;@G"&#65533;1&#65533;@A&#65533;&#65533;R&#65533;&#65533;b@&#65533;&#65533;\&#65533;8 ,a3Fbd- 5]@&#65533;&#65533;B&#1219;&#65533;8&#65533;t&#65533;`V&#65533;&UXe&#65533;&#1320;&#65533;Ak&#65533;T&#65533;&#65533;&#65533;&#65533; &#65533;&#1382;&#65533;V&#65533;P&#65533;&#176;&#65533;&#65533;8 W&#65533;\ &#65533;&#65533;&#65533;&#65533;X &#65533;AF&#65533;&#65533;f&#65533;&#65533;XB@&#65533;LD{`$&#260;89H]!&#65533;&#65533;

#
 &#65533;qA&#65533;$ P&#65533;Q&#65533;
&#65533;&#65533;&#65533; "&#65533;v ~$&#65533;&#65533;-&#65533;&#65533;c5&#65533;&#65533;&#65533; &#65533;&#65533; &#1792;&#65533;Fq&#65533;
 h$`&#65533;&#65533;&#65533;&#65533;?&#65533;&#65533;&#65533;}&#65533;&#65533;T`&#65533;b0T@&#65533;(&#65533;0#2h&#65533;&#65533;m6&#65533;3XT&#65533;&#65533;`&#65533;&#65533;H&#65533;]XY,eU&#65533;Y&#1037;RU&#65533;&#65533;tBJ&#65533;	&#65533;&#65533;&#65533;&#65533;%"<&#65533;a# C&#65533;&#65533;&#65533;b!3&#65533;&#65533;#&#888;&#65533;&#65533;$+|B#J&#65533;JP&#65533;D&#65533;&#65533;&#65533;&#65533;c&#65533; &#65533;U
@Z&#65533;&#65533;+&#65533;P&#65533;&#65533;8H
P&#65533;Ul+&#65533;&#65533;&#65533;`&#65533;X@&#65533;=Hp ;&<&#65533;&#65533;&#611;&#65533;?&#65533;&#65533;>(&#65533;s8&:&#65533;t
U&#65533;PwAdQq&#65533;&#65533;&#65533;&#65533;&&#65533;&#65533; Al&#65533;&#65533;&#65533;I&#65533;&#130;	&#65533;&#65533;&#65533;`&#65533;A1&#65533;@&#845;.&#65533;&#65533;),&#65533;&#65533;g>&#65533;Rb,2&#65533;
(y&#65533;#l&#65533;K .&#65533;&#65533;&#65533;&#65533;&#65533;2&#65533;T%~&#65533;S&#65533;&#65533;&#65533;&#65533;&#65533;`2&#65533;&#65533;t%&#65533;&#65533;&#65533;`&#65533;&#65533;%&#65533;&#65533;c!]C*%B&#65533;&#65533;&#65533;&#65533;g&#65533;&#712;j&#65533;`Y&#65533;1d&#65533;U&#65533;&#65533;&#65533;&#65533;`&#1588;h&#65533;&#65533;"d 
&#65533;&#65533;PP&#65533;&#65533;&#65533;P&#65533;k&#65533;&#65533;&#65533;#&#65533;y&#65533;&#65533;&#65533;x	X&#65533;&#65533;>&#65533;&#65533;,hp7
&#65533;&#65533;&#65533;RK&#65533;'&#65533;6Pv&#65533;&#65533;&#65533;&#65533;U&#65533;&#65533;o&#65533;&#65533;@/&#65533;f&#935;+@&#65533;&#65533;&#65533;&#65533;#,&#65533;#d@ -x&#65533;&#65533;&#65533;3D&#65533;M@&#65533;&#65533;,&#65533;A&#196;&#65533;V&#65533;&#65533;&#65533;xP&#65533;&#65533;Z"&#65533;&#65533;x&#65533;JAB&#65533;&#65533;O&#914;D &#65533;@&#65533;`KX&#65533;p &#65533;+oa&#65533;&#65533;,&#65533;&#65533;"&#65533;;&#65533;&#1929;N&#65533;)&#65533;Z&#65533;&#65533;&#65533;&#65533;&#65533;A&#65533;&#65533;&#65533;&#65533;@&#65533;&#65533;&#65533;(1&#65533;&#65533;Z2&#65533;+&#65533; &#65533;&#65533;&#65533;&#65533;+up&#65533;,l&#65533;&#65533;1X&#1025;&#65533;#,&#65533;BH&#65533;P}E&#65533;&#65533;&#65533;2w'&#65533; z(&#24979;&#65533;(&#65533;&#65533;&#65533;A&&#65533;&#65533;&#65533;o&#65533;W&#65533; &#65533;&#65533;X`&#65533;1&#65533;&#65533;&#65533;	mR&#65533;\! &#65533;&#65533;-&#65533;&#65533;M !&#65533;&#65533;&#65533; &#65533;&#148;&#65533;hCrF&#65533;&#65533;%2@&#65533;xb&#65533;3&#65533;&#65533;&#65533;28&#65533;&#65533;&#65533;&#65533;&#65533;]&#65533;'&#65533;&#65533;P+&#65533;&#65533;@
&#65533;&#65533;&#65533;&#878;h&#65533;&#65533;&#65533;xF~&#65533;&#65533;>&#65533;&#65533; 6&#65533;&#65533;&#65533;&#65533;&#65533;&#65533;^y!&#65533;$&#65533;&#65533;&#65533;!&#65533;4&#65533;&#65533;[7&#65533;&#65533;&#65533;&#65533;y&#65533;PD&#65533;&#65533;E&#65533;-&#65533;&#65533;&#65533;&#65533;`v&#65533;A
pGr&#65533; N*&#65533;FB0&#65533;&#65533;&#65533;`&#65533;x&#65533;&#65533;d'f&#65533;&#65533;N&#65533; 2&#65533;&#189;:&#65533;&#65533;r&#1697;8  a8&#65533;&#583;	 &#65533;&#65533;&#65533;l&#65533;:&#65533; &#551;* &#65533;: &#65533;,@&#65533;+&#65533;_P&#65533;$&#65533;`&#65533;&#65533;JJ&#65533;&#65533;&#65533;&#65533;!"&#65533;"&#65533;	&#65533;R&&#65533;@%x |&#65533;&#65533;&#65533;XC&#65533;&#65533;[&#65533;&#65533;&#65533;Y>&#65533;&#65533;&#65533;u&#65533;q&#65533;p&#65533;(&#65533;f`&#65533;"&#65533;I&#65533; ?
Q&#65533;R&#65533;+V3DNY&#65533; &#65533;	&#65533;(pf&#65533;,&#65533; &#65533;&#65533;&#65533;X&#65533;&#65533;e&#65533;&#65533; &#65533;&#65533;V&#65533;d&#65533;(B&#65533;&#65533;@
2&#65533;+B| !P	&#65533;c&#65533;l&#65533;(&#65533;@9&#65533;&#1102;&#1972;&#65533;"&#65533;&#65533;#&#65533;1&#65533;|4&#65533;f&#65533;D&#65533;&#969;&#65533;p5r"&#1865;G&#65533;*&#65533;sL&#65533;&#65533;#&#65533;&#65533;<@&#65533;&#65533;U(&#65533;i8, 'X +&#65533;&#65533;,&#65533;&#65533;&#65533;0&#65533;&#65533;s4&#65533;E&#65533;&#65533;@&#65533;AVQ&#65533;&#65533;&#65533;%&#65533;p&#65533;&#65533;& &#65533;8&#65533;Q&#65533;&#65533;@&#65533;&#1399;L&#65533;&#65533;,N&#65533;@&#65533;&#65533;8
DZ&#65533;&#65533;I&#65533;@&#65533;Ip&#65533;B&#354;g&#65533;&#65533;V	 &#65533;&#65533;NQa&#65533;$&#65533;&#65533;`i&#65533;!&#65533;A&#65533;&#65533;&#65533;
&#65533;&#65533;&&#65533;&#1175;QH&#65533;:f}. I"D_&#65533;&#65533;o&#65533;ue&#65533;.:&#65533;&#65533;M&#65533;&#65533;XAD#&#65533;W l&#65533;)&&#65533; &#65533;&#65533;8&#65533;&#65533;&#65533;&#65533;&#1307;&#65533;&#65533;,f&#65533;&#65533; 4&#65533;&#65533;yK&#65533;c)&#65533;)&#65533;&#65533;{&#65533;&#65533;( h&#65533;&#65533;&#65533;@i)&#1958;P&#65533;&#65533;P &#65533;a'&#65533;&#65533;&#65533;Xj 8&#65533;&#65533;&#65533; &#65533;&#65533;j&#65533;&#65533;@Q&#65533;F&#65533;X&#65533;&#65533;!%&#65533;_v5&#65533;  ,&#65533;&#65533;&#65533;&#65533;&#418;&#65533;&#65533;&#65533;t&#738;&#65533;&#65533;,&#65533;&#65533;)&#65533;'Tp&#65533;,BI&#65533;&#65533;&&#65533;&#65533;*"!&#65533;&#65533;&#824;&#65533;&#65533;NaN&#65533;	&#65533;&#65533;i
T&#65533;&#65533;&#65533;I&#155;8&#65533;B:A&#65533;&#65533;&#65533;5#&#65533;dN@&#65533;W&#65533;@&#65533;&#65533; 
&#65533;X&#65533;&#65533;o2 
@b?&#65533;@#&#65533;&#65533;&#65533;qeV&#65533;&#65533;&#65533;*M&#65533;tO&#65533;Rx'&#65533;&#65533;p&#65533;&#65533;&#65533;&#65533;O&#65533; &#65533;&#65533;Q&#65533;8&#65533;`&#65533;&#65533; &#65533;&#65533;&#65533;p &#65533;&#65533;&#65533;&#65533;&#65533;U&#65533;&#65533;?&#65533;(]n&#65533;&#65533;U &#65533;&#65533;&#65533;&#65533;'&#65533;&#65533;&#65533;&#65533;*&#65533;,&#65533;c&#65533; p&#65533;b&#65533;H&#65533;%&#65533;!K4/P&#65533; sU&#1128;A&#65533;&#65533;&#65533;&#65533;&#65533;(RtE&#840;h"&#65533;&#65533;&#65533;&#65533;b1`&#65533;4&#65533;P9i4&#65533;j&#65533;&#65533;&#65533;&#1634;&#65533;J&#65533;B&#65533;AH&#65533;W(&#65533;&#65533;#&#65533; !&#65533;*p&#65533;&#65533; &#65533;(&#65533;@&#65533;@&#65533;&#65533;h d*q@8: gLu&#65533;7&#65533;#Ic&#65533;&#65533;&#65533;&#65533;Q`fL&#65533;&#65533;&#65533;B49}Z&#65533;&#65533;u&#65533;&#65533;H`S&#65533;&#65533;&#65533;? xdV	,&#65533;&#65533;R~&#65533;&#65533;&#65533;
(
#q&#65533;&#65533;&#65533;y&#65533;_[&#1026;&#65533;&#65533;^&#65533;M&#65533;&JAd&#65533;&#65533;&#65533;&#65533;D&#65533;&#65533;&#65533;&#778;&#65533;&#65533;C!&#65533;&#65533;&#65533; &#65533;&#65533;E&#65533;(#:p&#65533;&#65533;&#65533;&#65533;&#65533;&#1509;&#65533;&#65533;XV&#65533;b&#65533;N&#65533;rC&#65533;Is&#65533;&#65533;&#65533;&#65533;p&#65533;&#65533;`&#65533;KNN&#65533;]<&#65533; &#65533;0g&#65533;&#65533;E&#65533;&#65533;Dh&#65533;h &#65533;%&#194;k&#65533;Hk A&#65533;&#65533;6&#65533;o&#65533;&#65533;0$w&#65533;&#65533;&#65533;&#65533;M&#65533;&#65533;m&#65533;3&#65533;&#65533;,s/"&#65533;B&#65533;&#65533;s3&#65533;&#65533;-&#65533;y+&#65533;&#65533;&#65533;&#65533;,&#65533;;&#1819;&#65533;&#65533;&#65533;&#65533;&#65533;`%% &#65533;&#65533;?&#65533;\&#65533;d&#65533;z,&#65533; 0&#65533;&#65533;#&#65533;	}A&#65533;&#65533;u=&#65533;&#65533;&#1185;)&#65533;&#65533;Q&#65533;w&#65533;J}Z&#65533;&#65533;U&#1510;&#65533;&#65533;@&#65533;hG@&#65533;&#65533;&#65533;D&#65533;&#65533;,{u&#65533;E&#65533;P!$
&#65533;$k+L!&#65533;.&#376;m&#65533;&#65533;7J:&#65533;M&#65533;7i&#65533;&#65533;v&#65533;4&#65533;7&#65533;&#65533;&#65533;&#65533;R*$#.&#65533;0-fL&#65533;G	&#65533;b&#768;A`j[&#65533;&#65533;!+&#65533;
&#65533; gT &#65533;&#65533;E3&#65533;&#65533;&#65533;'@P&#65533;e&#65533;lB\-&#65533;kVB&#65533;&#65533;wR&#65533;&#65533;&#65533;s&#1334;yA&#65533;6q&#65533;RG	&#65533;;&#65533; =&#65533;p&#65533;S?>g\&#65533;& &#65533;>&#65533;P  &#65533;&#65533;&#65533;I7Ad&#65533;E&#65533;
F-CP&#65533;q&#65533;fA(&#65533;KG&#65533;#&#65533;/&#1093;&#65533;&#65533;&#65533;&#65533;"2&#65533;s&#65533;&#65533;#&#65533;P1+&#65533;1|e!f&#1089;&#65533;B&#65533;0 :P$&#65533; h&#65533;U"&#65533;d,-@X&#65533;P&#65533;t&#65533;&#65533;+M&#65533;c&#65533;&#65533;#&#65533;&#65533;c&#65533;&#1536;(&#65533;4k}&#65533;&#65533;c&#65533;`@ T , #&#65533;Qp0 &#65533;qO(@&#65533;C&#65533;8;&#65533;&#65533;=P'&P&#65533;&#65533;&#65533;&#65533;4&#65533;34&#65533;ch&#65533;|&#65533;4&#65533;w@&#1228;$E&#65533;&#65533; yR&#65533;&#65533;T=&#65533;4K\&#65533;9&#65533;&#65533;&#65533;9&#65533;2q$# mB &#65533;	UT\/&#65533;T&#65533;&#65533;,&#65533;#&#65533;&#65533;7p$2J6|&#65533;C&#65533;8&#65533;a}sC9V} AU!&#65533;&#65533;DB&#65533;u( 9&#65533;cX&#65533;&#65533;$v!81$]E&#65533;&#65533;`k&#65533;&#65533;ufcAM
&#65533;&#65533;&#65533;&#65533;&#65533;&#65533;":&#65533;&#65533;l&#65533;&#65533;&#65533;9&#65533;M&#65533;&#65533;	&#65533;.&#65533;&#65533;&#65533;p1&#65533;B&A&#65533;6&#65533;5`LoGV  &#65533;5 &#65533;x &#65533;&#65533;&#65533;p&#65533; &#65533;&#65533;]4&#65533;Q&#65533;&#65533;=B&#65533; a qqWl&#65533;(&#65533;]&#31949;&#1848;H&#65533;&#65533;=&#65533;&#65533;'l"\&#65533;u*&#65533;LV &#65533;&#65533; &#65533;&#65533;&#65533;&#65533;	&#65533;&#65533; @&#65533;&&#65533;V.3f&#65533;&#65533;	'U[&#65533;&#65533;&#65533;;Ka&#65533;'M&#65533;&#65533; #p&#65533;pjZAv&#65533;&#65533;*i&#65533;&#65533;&#260;&#65533;*&#65533;&#65533;%&#65533;&#65533;&#65533;"Y S"&#1312;~&#65533;&#65533;|&#65533;b&#65533;&#65533;N&#1298;&#65533;&#65533;e'&#65533;b.&#65533;}2@p9&#65533;&#65533;O}!N&#65533; v&#65533;&#65533;&#65533;F&#65533;&#65533;&#65533;&#65533;&#65533;&#65533;&#65533;f&#65533;j&#65533;&#65533;&#65533;&#65533;&#65533;Ag&#65533;QA&#65533;IL&#65533; &#65533;&#65533;&#65533;0&#65533;";@&#65533;&#65533;&#369;f?Pz&#65533;&#65533;&#65533;l	&#65533;q&#65533;o w&#65533;g&#65533;xa0&#65533;P&#65533;>&#65533;PS*=&#65533;r*&#65533;^&#65533;&#65533;&#65533; ["0 `&#65533;&#65533;&#65533;$"1&#65533;>m&#65533;&#65533;P5&#65533;V&#65533;`Q&#65533;c
&#65533;&#65533;0"&#65533;iL&#65533;&#65533;9U&#65533;&#1047;"&#65533;&#65533;&#65533;&#65533;&#65533;	,'r `&#65533;l@&#65533;V&#65533;&#65533;1&#65533;&#65533;&#65533;	^v&#65533;-&#65533;v"&#65533;&#65533;&#65533;CMDjZ&#65533;CT&#65533;`&#65533;2&#65533;#
&#65533;s&#65533;-v&#65533;&#65533;&#65533;6&#65533;&#65533;Z$&#65533;h9&&#65533;B&#1083157;,&#65533;p:&#65533;)&#65533;U&#65533;@r &#65533;@@6@&#65533;0+&#65533;y&#65533;V&#65533;&#65533;&#65533;Wy&#65533;&#65533;k<&#65533;&#65533;s&#65533;A8&#65533;&#65533;P=&#65533;&#65533;)&#65533;gS&#65533;&#65533;&#65533;\&#65533;&#65533;0 &#65533;e_P&#65533;&#65533; #?)&#65533;&#65533;&#65533;%&#65533;&#65533; <S&#65533;lR&#65533;&#65533;&#65533;!! &#65533;&#65533;&#65533;_&#65533;&#65533;k&#65533;a&#65533;Q_aDW&#65533;I:!:Z&#65533;&#65533;&#65533;`k&#65533;O&#1026;Y&#65533;&#65533;}&#65533;` .&#65533;&#65533;.&#858;&#65533;}&#1260;Ib+&#65533;
&#65533;&#65533;6h&#65533;"p#&#65533;&#65533;&#65533;w	&#65533;8&#65533;&#65533;81&#65533;2&#65533;-&#65533; i6&#65533;"&#65533; &#65533;;&#65533;&#65533;&#65533;&#65533;&#65533;&#65533;&#65533;&#65533;J8&#65533;m"&#65533;50q&#65533;3Q,&#65533;l2&#65533;&#65533;&#65533;,&#65533;0 gt&#65533;&#65533;&#65533;W&&#65533;2&#65533;I&#65533;z&#65533;j&#65533;A&#65533;&#65533;Uyu&#65533;=&#65533;y4	&#65533;&#65533;&#65533;7&#65533;&#65533;&#65533;/&#65533;&#65533;Ux&#65533;&#65533;Iwv'x2<q&#65533;&#274;\&#65533;J&#65533;JY&#65533;&#65533;{-J2&#65533;&#65533;2~VL&#65533;p$&#65533;&#65533;&#65533;	Y*T&#65533;!&#65533;s&#65533;PEg&#65533;D@&#65533;&#65533;V&#65533;O&#65533;C&#65533;}&#65533;&#65533;/"n{l&#65533;2.@&#623;&#65533;`j&#65533;&#65533;&#65533;X_&#65533;&#65533;&#65533;!&#65533;&#65533; '&#65533;8J&#65533;&#65533;6&#65533;#`X&#65533;n6Hu&#65533;?&#65533;ttt&#65533;!&#65533;&#65533;h&#65533;&#65533;&#65533;+&#65533;g&#65533;&#65533;&#65533;1`P&#65533; &#65533;&#65533;(&#65533;/&#65533;&#65533;:&#65533;Y&#65533;&#65533;&#65533;[#'y SCI&#65533;&#65533;&#65533;`&#65533;&#65533;H&#1553;&#65533;&#65533;t.&#65533;l&#65533;jy&#65533;&#1484;
@ C&#65533;f&#65533;QS=&#65533;Q%' p&#65533;&#65533;&#65533;$ &#65533;Q&#65533;0 0&#65533;&#65533;&#65533;&#65533;P&#65533;5&#65533;V&#65533;&#65533;qY:&#65533;&#65533;&#65533;0&#1767;hO1<&#65533;&#65533;&#65533;A0&#65533;&#65533;&#65533;8
&#65533;+ZusZ\&#65533;"&#65533;&#65533;U&#65533;gsg&#65533;.o&#65533;&#65533;&#65533;P &#65533;&#65533;&#65533;&#65533;&#65533;Z$&#65533;&#65533;&#65533;y&#65533;aE&#65533;&#65533;`&#65533;!&#65533;%"i&#65533;&#65533;}@6&#65533;&#166;(&#65533;t!&#65533;o&#65533;	l5&#65533;&#65533;8Lf&#65533;&#65533;&#65533;,&#65533;&#65533;ADvO&#65533;	 &#65533;F&#65533;dP&#65533;&#65533;;&#65533;P30 &#65533;&#65533;5&#65533;&#65533;I&#65533;&#65533;>Sc&#65533;'&#65533;&#65533;&#65533;'&#65533;!&#65533;&#65533;!=y&#65533;&#65533;d(&#65533;Q&#700;&#65533;`@&#65533;&#65533;UU&#65533;&&#65533;)&#65533;;2E0&#65533;&#65533;&#65533;U,&#65533;$8p&#65533;/&#65533;&#65533;l&#65533;(8&#65533;2
&#65533;!&#65533;&#65533;D -0&#65533;D&#65533;&#65533;&#1682;~uE`&#65533;9P&#65533;	&#65533;&#65533;&#65533;ba&#65533;&#65533;&#65533;,}m&#65533;D&#65533;M&#65533;&#65533;&#65533;&#65533;R&#65533;&#65533;&#65533;&#65533;! &#65533;
(&#65533;&#65533;U*&#65533;`&#65533;"&#65533;&#65533;
&#65533; "&#65533;&#65533;@r&#65533;&#65533;MU&#230;&#65533;<&#65533;x&#65533;&#65533;	G&#65533;&#65533;&#65533;&#65533;&#65533;	P &#65533;&#65533;X&#65533;&#65533;&#65533;-&#65533;<'&#65533;k&#65533;n;&#65533;z&#65533;:&#65533;W&#65533;&#65533;&#65533;&#65533;&#65533;%(&#65533;&#65533;5&#65533;
&#65533;1&#65533;\&#65533;@&#65533; &@4
&#65533;&#65533;~&#65533;&#65533;&#65533;/gpzZ 7`S&#65533;&#65533;N-&#65533;&#65533;%R&#65533;@&#65533;&#65533;&#65533;&#65533;&#65533;&#65533;!m&#65533;U p+&#65533;&#65533;!6&#65533;u&#65533;&#65533;	&#65533;5&#65533;&#65533;&#65533;DJ&#65533;&#65533;&#65533;k&#65533;&#65533;t&#65533;HL&#65533;*V&#65533;&#65533;&#65533;&#65533;e8Tk_&#65533;&#65533;2A&#65533;P&#65533;c&#65533;|&#1073;F&#65533;P`&#65533;0|&#65533;pP&#65533;&#65533;5&#65533;&#65533;&#65533;&#65533;&#65533; &#65533;bW&#65533;&#65533;}&#65533;2/]u'&#65533;&#65533;Y5!&#65533;uZ&#65533;; &#65533;	Nq! ;S&#65533;&#65533;&#65533;&#65533;&&#65533;C'&#65533;&#65533;]&#65533;1&#65533;'&#65533;&#65533;&#65533;#z&#65533;&#65533;y 0&#65533;8&#65533;o&#65533;|&#65533;&#65533;&#65533;3&#8416;&#1569; &#65533; &#65533;*z&#65533;1!4&#65533;J&#65533;&#65533;X*&#65533;IE&#65533;-&#65533;&#65533;&#65533;&#65533;R&#65533;F&#65533;&#65533; ."&#65533;&#65533;-&#65533;ZV&#65533;c	k:&#65533;&#65533;&#65533;&#65533;	&#65533;C.2i/&#65533;f&#65533;Hr&#65533;V&#65533;	-&#65533;i&#65533;I8&#65533;&#65533;9?&#65533;V\z-&#65533;`W&#562;&#65533;&#65533;&#65533;!Y&#65533;&#65533;_Qi&#65533;
C&#65533;`Fpj&#65533;rP&#65533;A\&#65533;>&#65533;&#65533;&#65533;&#65533;&#65533;&#65533;&#65533;i&#65533;!~&#65533;%8&#65533;$}-&#65533;	&#1082;&#65533;&#65533;\&#65533;&#65533;&#65533;&#65533;&#65533;G6 &#65533;&#65533;&#65533; &#65533;3 el&#65533;<V&#65533;&#65533;&#65533;w&#65533;=&#65533;h\? &#65533;&#65533;y[&#65533;y&#65533;+&#65533;
,0&#65533;7&#65533;&#65533;&#65533; &#65533;(]&#65533; &#65533;&#65533;=&#65533;)&#65533;\ .6&#65533; P:&#65533;&#2023;&#65533;?#  ,P
&#65533;'A&#65533;Z&#65533;&#65533;d6&#65533;%&#65533;&#65533;b-B]&#65533;&#65533;&#65533;&#65533;t&#65533;&#65533;&#65533;(d&#65533;&#65533;&#65533;vRt&#65533;D&#65533;$&#65533;?&#65533;&#65533;&#65533;&#65533;*,9&#65533;&#65533;p&#65533;&#65533;y&#65533;LGM 0.&#65533;$;j&#65533;2&#65533;86]jW&#65533;&#65533;&#65533;&#1485;8&#65533;=&#65533;&#65533;&#65533;&#65533;|A&#65533;=J&#65533;&#65533;A&#65533; #&#65533;7c&#65533;01*&#65533;&#65533;&#65533;2+0c&#65533;>&#65533;&#2044;;&#65533;&#65533;p:02:&#65533;&#65533;&#65533;&#65533;(0&#65533;&#65533;0u&#65533;&#65533;&#65533;8&#65533;R&#65533;&#65533;@&#65533;'&#65533;a &#65533;&#65533;CS&#65533;l&#65533;&#65533;&#65533;&#65533;m #Dl&#65533;
s&#1227;2Rt&#65533;
&#65533;&#65533;&#65533; &#65533;&#65533;, )&#65533;r&#65533;&#65533;G&#65533;_5;&#65533;&#65533;&#1158;#&#65533;2C 8&#65533;&#65533;&#65533;&#247;q;f2&#65533;&#65533;"r\&#381;&#65533;c&#65533;&#65533;bz#g$?&#65533;:\.PF&#65533;+&#65533;&#65533;dS%&#65533;Vk3&#65533;&#65533;&#65533;&`[G&#65533;&#65533;&#65533;2A&#65533;&#65533;#:y!F-9&#65533;5&#65533;c&#65533;
	5&#65533;0F&#65533;BX&#65533;+&#65533;^&#65533;&#65533;Cp&#65533;Z&#65533;&#65533;&#65533; &#65533;E&#65533;&#65533;&#65533;&#65533; &#65533;G&#65533;e
&#65533;&#65533;&#65533;&#65533;kS&#562;&#65533;&#65533;&#65533;~	&#65533;&#65533;'&#65533;3v&#65533;&#65533;F&#65533;&#65533;l&#65533;&#65533;YM#&#65533;%P&#65533;<P &#65533;&#65533;Q&#65533;&#65533;r#&#65533;q&#65533;&#65533;3_"!&#65533;&#65533;Z1&#65533;@&#65533;&#65533;h}n&#65533;&#65533;&#65533;&#65533;+&#65533;0|Q&#65533;&#65533;>&#65533;&#65533;7&#65533;z&#65533;&#65533;
&#65533;&#65533;^	&#65533;&#65533;&#65533;"&#65533;&#65533;R&#65533;&#65533;S/&#65533;&#65533;&#1197;&#65533;&#65533;&#65533;&#65533; &#15442;3L&#65533;&#65533;*&#65533;X&#1625;&#65533;&#65533;&#65533;A&#65533;,9j 0.&#65533;&#65533;&#65533;&#591;&#65533;H `&#65533;&#65533;&#65533;`&#65533;&#65533;&#65533;2&#65533;/P# &#65533;{W#&#65533;c&#65533;4V&#65533;&#65533;&#65533;]5&#65533;<;&#65533;0&#65533;tl&#65533;F*&#65533;)&#65533;&#1676;&#65533;y
&#65533;G&#65533;&#65533;y&#65533;&#65533;&#65533;<&#65533;&#65533;&#65533;&#65533;&#65533;Mm&#65533;7&#65533;Yy&#65533; g&I&#65533;&#65533;c?%^}G&#65533;&#65533;&#65533;&#65533;w&#65533;F6P&#65533;9&#65533;&#65533;&#65533;&#19939;}&#65533;&#65533;&#65533;/1&#65533;i&#65533;&#65533;&#65533;&#65533;5&#65533;&#65533;&#65533;&#65533;&#65533;&#65533;&#65533;&#65533;&#65533;1&#65533;&#65533;,&#65533;&#65533;&#65533;&#65533;&#65533;&#65533;2&#65533;+&#65533;&#65533;&#65533;&#65533;$&#65533;&#65533;&#65533;&#65533;&#65533;&#65533;1,&#65533;&#65533;&#65533;&#65533;&#65533;&#65533;&#65533;-!&#65533;&#65533;&#65533;&#65533;&#65533;&#65533;&#65533;&#65533;&#65533;2&#65533;&#65533;1&#65533;&#319;&#65533;&#65533;&#65533;&#65533;&#281;&#65533;&#65533;*&#65533;&#65533;&#65533;&#65533;+$"P&#65533;8&#65533;&#65533; .&#65533;&#65533;"D&#65533;t:&#65533;]Xq&#65533;&#65533;&#65533;T@`&#385;,  &#65533;&#65533;  L&#65533;P&#65533;@&#65533;!7&#65533;@&#65533; e&#65533;A"4X&#65533;&#991;@&#65533;&#65533;&#65533;A&#65533;&#65533;H@	&#65533;e&#729;B&#65533;&#65533; &#1364;$$0A&#65533;0 &#65533; &#65533;
 XP&#65533;:ls&#65533;&#65533;2P H&#65533;&#65533;0&#65533;@&#65533;`&#65533;X&#65533;&#65533;&#65533;0A&#65533;2-f&#65533;Q&#65533;&#65533;&#65533; 5&#65533;D&#65533;zt&#65533; J&#65533;94&#65533;&#65533;-&#208;&#65533;&#65533;&#65533;R&#65533;&#65533;&#65533;&#65533;&#65533;&#1952;	&#65533;&#65533;&#65533;V&#65533;&#65533;&#65533;&#65533;&#366;}
&#65533;7M&#178;&#65533;&#65533;&#65533;\&#65533;p&#65533;&#65533;d&#1694;&#65533;LZ&#65533;8&#65533;S&#65533;]&#1439;&#65533;&#65533; k&#65533;8A#^	&#65533;5(C&#65533;f&#65533;V&#65533;&#65533;b&#257;,&#65533;V1qn &#65533;C&#65533;&#65533;&#65533;Q	&#65533;  &#65533;/`&#65533;J	 &#65533;&#65533;K.!p&#65533;M&#65533;H2&#65533;q&#65533;&#65533;h&#65533;-&#65533;T(&#65533;T.9&#1362;
&#65533;J\&#65533;`&#65533;P&#65533; X&#65533;&#65533;	,X@@&#65533;&#65533;0@3&#65533;&#65533;&#65533;&#65533;&#65533;@&#65533;&#65533;&#65533;[.#@&#65533; 	(&#65533; &#65533;#P&#65533;A T&#65533;&#65533;y&#65533;&#65533;@bL&#65533;&#65533;&#65533;C&#65533;&#65533;&#65533;#&#65533;]&#65533; (&#65533;@3&#353;F&#65533;   )&#65533;&#65533;F	n&#65533;s&#65533;,&#65533;X&#65533;&#65533;t&#65533;&#65533;G&#65533;-&#65533;&#65533;`&,T&#65533;&#65533;&#65533;&#65533;&#65533;&#65533;k&#65533;*&#65533;	r&#65533;Q&#65533;$4&#65533;Ml&#65533;p@m&#304;&#1563;&&#65533;&#1609;&#65533;&#65533;i&#65533;f!|&#65533;`=&#65533;]&#65533;K&#65533;&#1069;&#65533;&#65533;
&#65533;p! &#65533;&#65533;<{&#65533;r@2 &#65533;&#65533;&#65533;8&#65533; @'&#65533;@@1ht&#65533;&#65533;&#1056; &#65533;&#65533;BEp@&#65533;&#65533;RU.&#65533;&#65533;RM(5@&#1342;<&#65533;&#65533;&#65533;C&#65533;"H&#1186;R(&#65533;+D&#65533;
Xe&#65533;	4&#65533;`&#132;&#65533;@&#65533;H&#65533;@&#65533;HX&#65533;)
8&#65533;}&#65533;bP&#65533;
$&#65533;PA&#65533;&#65533;0&#65533;C&#65533;&#65533;&#65533;[ &#65533;, [
&#65533;A&#65533;&#65533;6&#65533;&#65533;`&#65533;&#65533;&#65533;*+r&#65533;&#65533;2&#65533;Z&#65533; 
D
wV&#65533;&#65533;9&#65533;0h&#65533;&#65533;&#65533;	I'&#65533;)}&#65533; &#65533;&#65533;V&#65533;A&#65533;.&#65533;\@A&#65533;&#65533;&#65533;L&#65533;sm&#65533;@
&#65533;#<p&#65533;&#65533;&#65533;&#65533;&#65533;7&#65533;U&#65533;gv&#65533;l&#751;&#65533;p&#65533;&#65533;A&#65533;f&#65533;
&#65533;&#65533;z&#65533;r&#65533;tcJ4&#65533;@>L&#65533;]&#65533;&#158;*&#65533;&#65533;&#65533;XP1
&#65533;&#65533;
<&#65533;&#65533;C&#65533;&#65533;_h&#65533;&#65533;&#65533;&#65533;&#65533;2&#65533;&#65533;r,&#65533;&#65533;&#65533;&#65533;d&#65533;,j&#65533;&#65533;&#65533;&#65533;&#65533;U de&#65533;&#65533;/X&#65533;]@QEd@&#65533;&#65533;&#65533;&#65533;^&#65533;&#65533;&#65533;&#65533;6D13Av&#65533;<b&#65533;"&#65533;j&#65533;&#65533;&#65533;&#65533;&#65533;c!&#65533;&#65533;ir&#65533;&#65533;8 &#65533;
&#65533;C&#65533;@&#65533;+&#65533;,&#65533;&#65533;&#65533;h&#65533;&#65533;&#65533;q&#65533;&#65533;&#1571;&#65533;&#1817;&#65533;&#65533;Lx&#65533;&#65533;&#65533;&#65533;&#65533;&#65533;&#437;  d%2.
Q+&#65533;u&#65533;&#65533;&#704;A&#65533;l&#65533;A&#65533; n&#65533;&#65533;&#65533;2&#65533;-2&#65533;&#65533;N0&#65533;	l&#65533;i0@8&#65533;&#65533;&#65533;&#65533; IAZ&#65533;&#65533;&#65533;&#65533;_t&#65533;:&#65533;&#65533;&#65533;G6 &#65533;&#65533;&#65533;^&#65533;sS&#65533;/&#65533;&#65533;D&#65533;&#65533;#1&#65533;8&#65533;&#65533;D&#65533;Emd^&#65533;B&#65533;A,+Ya&#65533;&#65533;&#65533;5&#65533;U(@@&#65533;&#65533;&#65533;&#65533;> k&#1027;L&#65533;!A&#65533;&#65533;1
+&#65533;&#65533;&#65533;](!&#65533;&#65533;&#65533;<&#65533;X@#&#65533;h&#65533;0&#65533;P&#65533;&#1262;vA&#65533; &#65533;0&#65533;|&#65533;&#65533;b&#65533;(&#65533;Bjt&#65533;&#65533;<Va&#65533;&#65533;&#388;&#65533;	q&#65533;y&#65533;&#65533;&#65533; Z0&#65533;&#1824;&#65533;8&#65533;&#65533;&#65533;&#65533;!6l&#65533;&#65533;'&#65533;9&#1856;&#65533;-'s;n&#65533;EDp&#65533;!&#65533;o [:A&#65533;0&#65533;r&#65533;m&#65533;&#65533;DB&#65533;.&#65533;G&#65533;&#65533;`P &#65533; ( n>0I&#65533;Dc&#65533;JL&#65533;&#65533; A&#65533;)&#65533;<(&#65533;G=&#65533;&#65533;!*&#65533;Q"&#65533;&#65533;&#65533;R0z&#65533;&#65533;&#65533;2+&#65533;+&#65533;N{&#65533; &#1536; &#65533;&#65533;(&#65533;q&#65533;@L8[Z8	 W&#65533;&#65533; X&#65533;;B&#65533;&#65533;&#65533;#gtR&#65533;*a
&#65533;@&#65533;d R DR&#65533;@&#65533;&#65533;&#65533;< 4&#65533;&#65533;&#65533;&#65533;j&#65533;&#65533;Z0&#65533;&#65533;	&#65533; &#65533;&#65533;&#65533;&#65533;&&#458;&#65533;&#65533;)MJu:dMC;T&#65533;&#65533;&#65533;*&#65533;&#65533;$&#65533;m00l&#1638;N&#65533;8|&#65533;(l&#65533;0r&#65533;r&#65533;&#65533;&#65533;&#65533;&#65533;M&#65533;&#65533;$&#65533;0&#65533; &#65533;I&#65533;&#65533;D0Na&#65533;&#65533;&#65533;&#65533;&#65533;&#65533; 
`&#65533;i &#65533;@&#65533;P&#65533;&#65533;D^&#65533;&#65533;P&#65533;&#65533;&#65533; &#65533;&#65533;&#65533;(&#65533;=&#65533;ta&#65533;&#65533;&#65533;&#65533;`L&#65533; l&#65533;&#1113;$ ;(&#65533;&#65533;,&#65533;&#65533;H@P&#65533;P&#65533;&#65533;x &#65533;&#65533;&#65533;A@&#65533;&#65533;~&#65533;xL&#65533;&#65533;&#65533;S&#65533;&#65533;|5&#65533;yT&#65533;VK&#544;sg&#65533;&#65533;)q&#65533;h&#65533;&#65533;6&#65533;&#65533;gm&#65533;Y81&#65533;-(@&#65533;&#65533;Q&#65533;&#65533;}&#65533;&&#65533;I&#65533;e&#65533;&#749;&#65533;i:&#65533;Bn&#65533;&#65533;&#65533;&#65533;\G&#65533;&#65533;&#65533;&#65533;18&#65533;&#65533;a&#65533;&#65533;>&#65533;&#65533; k&#65533;&#1074;+&#65533;f;&#65533;&#65533;'&#65533;E&#65533;`&#65533;n&#65533;&#311;&#65533;i&#65533;&#65533;D&#65533;p&#65533;W4&#65533;8&#65533;&#65533;&#65533; &#65533;&#65533;@&#65533;&#65533;F`&#65533;&#1831;x+ X&#65533;.&#65533;DM.<T&#65533;&#65533;&#65533;&#65533;&#65533;#&#65533;II&#65533;;]&#65533;Y),e&#65533;vq&#65533;&#65533;&#65533;&#65533;&#65533;&#65533;&#65533;t&#65533;S&#65533;&#65533; %`&#65533;}H&#65533;&#65533;`g1&#65533;&#65533;&#65533;t&#65533;&#65533;&#65533;T !C&#65533;&#65533;`eB&#65533;&#65533;&#65533;&#65533;&#65533;&#65533;Z&#65533;&#65533;=&#65533;`&#65533;&#65533;&#65533;&#65533;1&#65533;&#65533;2W&#256;&#65533;n>&#65533;&#65533;lQU&#65533;	^6&#65533;f&#65533;&#65533;Xl@laq&#65533;:&#65533;3v@&#65533;6&#65533;&#65533;&#65533;&#65533;%t
]6r6&#65533;l8&#65533;&#65533;Zt'e&#65533;&#65533;&#65533;&#65533;&#65533;!&#65533;Q1&#1166;& x&#65533;j{Z[ V&#65533;_"&#65533;bpF&#65533;Md&#65533; g&#65533;yP&#65533;&#65533;`q(&#65533;&#65533;@ne&#65533;&#65533;Bc2N&#65533;&#65533;8&#65533; 0&#65533;<I]&#65533;:&#65533;&#65533;&#65533;&#65533;A#&#65533;$L2&#65533;&#65533;Z&#65533;F&#65533;3 &#65533;X&#65533;<&#65533;&#65533;|&#65533;#&#65533;&#65533;&#65533;&#65533;AG`G-&#65533;Ll&#65533; &#65533; 
:&#65533;T&#65533;&#65533;9&#65533;x&#65533;&#422;&#65533;&#65533;l&#65533;&#201;&#65533;ju&#1098;<=&#65533;E[
lL&#65533;T&#65533;&#128;&#65533;-\&#1027;~&#65533;*&#65533;&#65533;$@j={&#65533;^
&#65533;&#65533;&#65533;!%q7"&#65533;z+&#65533;&#65533;&#65533;&#65533;&#65533;L"&#1536;&#65533;@&#65533;&#65533;&#65533;m&#65533;&#334;E!6 5}&#65533;&#65533;_&#65533;Xg&#65533;)&#794;&#65533;&#65533;&#560;\&#65533; &0&#65533;d&#65533;&#65533;Q&#65533;ha&#65533;&#65533;&#65533;&#65533;&#65533;&#65533;Vd&#65533;&#65533;x`LW&#65533;&#65533;%B&#65533;+$ &#65533;h&#65533;&#65533;&#65533;&#65533;j"p&#65533;t&#65533;&#65533;&#65533;E&#65533; #&#65533;-&#65533;&#65533;W&#65533;U&#65533; &#65533;&#1813;4&#65533;F&#65533;&#65533;) &#65533;&#65533;&#65533;~&#65533;&#65533;&#65533;&#65533;i&#65533;Z
&#65533;9 &&#65533;&#65533;&#65533;T21(R&#65533;/&#65533;AB&#65533;&#65533;/&#65533;&#65533;&#65533;&#65533;F&#65533;|D&#65533;Egh&#65533; 1&#65533;&#65533;&#65533;M &#65533;&#65533;k&#65533;0 E#Y&#65533;&#65533;p&#65533;w&#65533;&#65533;+&#65533;&#65533;	o5&#65533; &#65533;#&#65533;&#65533;JsX&#65533;	-&#65533;&#65533;&#65533;)A&#65533;SX&#65533;&#65533;4-&#65533;Z&#65533;&#65533;J&#1634;(&#65533;0
&#65533;H&#65533;*&#65533;M&#65533;%`&#65533;&#65533;vv&#65533;v!&#65533;$&#65533;A)dJ&#65533;&#65533;wu&#65533;+&#65533;&#65533; 0 &#65533;K`u&#65533;&#65533;pLX&#65533;&#65533;&#65533;P &#65533;3K  &#65533;A&#65533;&#65533;PK&#65533;&#65533;U&#65533;@Wc&#65533;&#65533;L&#65533;)L&#65533; Q&#65533;&#65533;=&#65533;&#65533;>&#65533;&#65533;.&#65533;/&&#65533;;5&#65533;]Q!	&#65533;d&#65533;10&#65533;~&#2007;R&#65533;&#65533;RP~T&#65533;,1&#65533;&`:=&#65533;f&!w&#65533;="&#65533;"&#65533;W&#65533;!x0	p&#65533;
&#65533;&#65533;)./&#65533;	&#65533;/@JW&#1024;&#65533;  &#65533;&#65533;&#65533;sMsD&#395;/gE&#65533;&#65533;
-8/Gd&#65533;o&#65533;&#65533;6&#65533;&#65533;K&#65533;!&#65533;&#65533;?&#65533;3	+x@&#65533;G&&#641;6&#65533;!P&#65533;&#65533;34&#65533;(@06E&#65533;&#65533;r'tE]&#65533;&#65533;&#65533;&#65533;0&#65533;@'1 &#65533;X&#65533;&#65533;&#65533;<&#65533;H	8&#65533;0&#65533;I&#65533;r'&#65533;Q3 ,p ,P4&#65533;b&#65533;&#65533;&#65533;&#65533;&#65533;p&#65533;&#65533;&#65533;&#65533;D&#65533;3=p&#65533;&#65533;u[&#65533;`3P$`D 0&#65533;&#65533;&#65533;&#65533; &#65533; &#65533;S6Rh; P&#65533;zF0&#65533;k&#65533;~2&#65533;](q#(^vV&#65533;4p&#65533;!&#65533;C *&#65533; &#65533;R.&#65533;&#65533;5&#65533;M4&#65533;&#65533;@V/4&#65533;=&#65533;
&#65533;&#65533;&#65533;&#65533; &#65533;JCk0&#65533; h&#65533;	E]&#65533;vJ+C&&#65533;0 -&#65533;W&#65533;\_&#65533;-@&#65533;V7q&#65533;y&#65533;@&#65533;&#65533;Pc&#65533;&#65533;0&#65533;!&#65533;s&#65533;&#65533;"&#65533;B&#65533;`&#65533;&#65533;&#65533;+5&#65533;c&#65533;&#65533;&#65533;&#65533;&#65533;&#65533;&#65533;&#65533;7#&#65533;&#65533;&#65533;&#65533;&#65533;I$&#65533;R1 	2&#65533;J&#65533;&#65533;< ,&#65533;&#65533; &#65533;&#65533;U'd&#65533;&#65533;P$&#65533;&#65533;&#65533;Ph&#65533;=j6&#65533;&&#65533;\&#65533;sh&#65533;\wR!R0&#65533;&#65533;&#65533;'eG&#65533;#&#65533;&#1559;]S&#65533;b/`#&#65533;&#65533; &#65533;&#65533;#P 1P*i$p&#65533;&#65533;&#65533;&#65533;&#65533; 2&#65533;_E	 zcr" &#65533;vb{"m&#65533;DL&#65533;&#65533;&#65533;&#65533;	&#65533;&#65533;PL&#65533;p	.&#65533;"FX	,  &#65533;&#65533;l&#65533;&#65533;K)&#65533;&#65533;J&#65533;&#65533;&#65533;p>&#1547;&#65533;
&#65533;&#1559;&#65533;&#65533;Z&#65533;&#65533;C&#65533;
&#65533;TR+&#65533;y&#65533;P-&#65533;&#65533;&#65533;&#65533;}&#65533;G#&#65533;p&#65533;&#65533;&#65533;=&#65533;?&#65533;&#65533;w|pN&#65533;W&#65533;\$[&#65533;&#65533;&#65533;&#65533;&#65533;&#65533;&#65533;NDQx&#65533;V#>3&#65533;SP &#65533;&#549;\q&#65533;&#65533; &#65533;&#65533;&#65533;&#65533;&#65533;&#65533;&#65533;&#65533;&#65533;&#65533;Gp&#65533;RUq&#1765;!1&#65533;!70=(&#65533; &#65533;= &#65533;G&#65533;&#65533;:@&#65533;+&#65533;&#65533;&#65533;&#65533;+&#65533;&#65533;&#65533;D&#65533;2&#65533;&#65533;&#65533;'&#65533;r*'`&#65533;&#65533;&#65533;aOT4&#65533;&#65533;bvs8&#65533;&#65533;X&#65533;P5&#65533;U&#65533; -&#1039;&#65533;a<v[&#65533; 	&#65533;	&#65533;J("j &#65533;,&#65533;&#65533;'@&#65533;&#65533;&#65533;A&#65533;WW&#65533;"`5A&#65533;3&#65533;&#65533;Z&#65533; &#65533;&#65533;&#65533;&#65533;&#65533;3&#65533;&#65533;&#65533;&#65533;j&#65533;G&#65533; A&#65533;&#65533;^f&#65533;(&#65533;p &#65533;`&#65533;&#65533;&#65533;0&#65533;&#65533;&#65533;!&#65533;&#65533;&#65533;&#65533;ej&#65533;&#65533;  k&#65533;(0h&#65533;:P&#65533;^&#65533;i:C &#65533;&#915;~4p01G:&#65533;&#65533;0nvso hs&#65533;&#65533;!&#65533;2&#65533;)&#65533;&#65533;#&#65533;&#65533;f&#65533;yq&#65533;"&#65533;$ &#65533;&#65533;:&#65533;Ql&#65533;&#65533;&#65533;&#65533;#&#65533;&#65533;&#65533;, !&#65533;c3C&#65533;7&#65533;W&#65533;&#65533;t&#65533;4sn>&#65533;&#65533;	z&#65533;V$&#65533;&#65533;&#65533;H:&#214;&#65533;&#65533;&#65533;&#65533;&#65533;W(M&#65533;F&&#65533;&#65533;P&#65533;&#65533;&#65533;t
(&#65533;&#65533;0l&#65533;
&#65533;`7{&#65533;&#65533;j	&#65533;&#65533;&#65533;&#65533;KA&#65533;A&#65533;k&#65533;&#1131;&#65533;Pe&#65533;R8/D&#65533;&#65533; &#65533; =&#65533;&
&#65533;&#65533;E&#65533;&#65533;u&#65533;&#65533;&#65533;_2O*&#65533;3&#65533;, .&#65533;/&&#65533;F"8 6 &#65533;[0&#65533;}&#65533;&#65533;&#65533;"pg&#65533;&#65533;]=!&#65533;# `&#65533;S&#65533;&#65533;1a  3`$"&#65533;M9&#65533; &#65533;&#65533;p&#65533;&#65533; &#65533;|&#65533;&#65533;@z&#65533;$&#65533;3,P5&#65533;&#65533;&#65533;&#65533;ma&#65533;'
	&#65533;&#65533;>+&#65533;8C0%&#65533;ogbny&#65533;	&#65533;J&#65533;&#65533;N&#65533;S`&#65533;&#65533;&#65533; &#65533;`)	xz&#52787;&#1146;K&#65533;PX%&#65533;-&#65533;&#65533;	z[3&#1077;&#65533;&#65533;&#65533;(&#65533;&#65533;0&#65533;&#65533;&#65533;&#65533;&#65533;Y3&#65533;dj&#65533;&#65533;	u&#65533;-&#65533;DY&#65533;wJ/W&#65533;R&#23971;G &#65533;P^Rs!&#65533;B&#65533;&#65533;1qJ1&#65533;#e&#65533;&#65533;&#65533;g&#65533;c04&#65533;&#65533;&#65533;01gT&#65533;&#65533;:;:&#65533;&#65533;&#65533;!&#65533;:&#65533; p`9&#65533;&#65533;kQ&#65533; m&#65533;aV
0	&#65533;W.C&#65533;&#65533;E&#65533;Z&#65533;r	&#65533;&#65533;&#65533;&#65533;&#65533;&#65533;3&#65533;`P&#65533;&#65533;&#403;&#65533;&#65533;&#65533;&#65533;-&#65533;&#65533;h	{&#65533;&#65533;&#65533;&#65533;d,&#65533;&#65533;`&#65533;	
	dE&#65533;&#65533;ZU&#65533;&#65533;&#65533;1&#65533;&#65533;)O&#65533;&#65533;]&#65533;&#65533;.&#65533;&#65533;&#65533;&#65533;&#65533;v&#65533;A&#65533;&#65533;&#65533;&#65533;&#65533;y&#65533;  &#65533;&#65533;&#65533;&#65533;&#1746; vp)A&#65533;.x&#65533;&#65533;SE7}&#65533;&#65533;-&#65533;]H0h&#2025;&#65533;G&#65533;&#65533;?&#65533;&#65533;&#65533;&#65533;/9R&#1429; P&#65533;'&#65533;&#65533;&#487;&#65533;&#65533;$q=&#65533;&#65533;^&#65533;9,&#65533;$"&#83059;&, >&#65533;#&#65533;&#65533;:&#65533;&#65533;s&#65533;Qr&#65533;0&#65533;&#65533;!R " c&#65533;&#65533; &#65533;F&#65533;`&#65533;!"&#65533;` &#65533;@&#65533;%&#65533;5&#65533;S&#65533;&#65533;&#553; )&#65533;4W2B&#1106;&#65533;&#65533;&#65533;A&#65533;&#65533;RY"'&#65533;76i&#65533;&&#65533;m>Q&&#336;&#65533;&#65533;cW&#65533;&#65533;&#65533;PU|&#65533;&#65533;c&#65533;yWf%&#65533;m&#65533;d'tk&#1926;&#65533;&#65533;&#65533;&#65533;0&#1765;M1{&#65533;&#65533;2&#65533;&#65533;+F&#65533;&#65533;+&#65533;&#65533;}i&#1571;&#65533;j&#65533;.&#65533;&#65533;
&#65533;B`L=q&#65533;&#65533;&#65533;&#65533;&#65533;&#65533;&#65533;g"%	&#65533;!L&#65533;!&#65533;Q&#65533;r!&#65533;&#65533;&#65533;h&#65533;0&#65533;:TA&#1374;I'.&#65533;&#65533;D&#65533;-'&#65533;m&#65533;&#65533;4 & +A(&#65533;
&#65533;Q&#65533;>&#65533; p&#65533;rAp4%&#65533;G&#65533;1o&#65533;&#65533;a&#65533;&#65533;~7&#65533;6>L(3&#65533;&#65533; ,&#65533;P	&#65533;UdH#&#65533;T'&#65533;&#65533;&#65533;
<&#660;&#65533;Z.&#65533;y6&#65533;Z&#65533;&#65533;&#65533;&#65533;&#65533;&#65533;&#65533;!&#65533;	&#65533;?&#65533;&#65533;o&#65533; (&#65533;&#65533;&#65533;g2Y&#65533;&#65533;&#65533;4Y&#65533;&#65533;& :&#65533; T&#65533;&#65533;&#65533;,&#1108;-$&#65533;&#65533;@!&#65533;&#65533; G&#65533; I&#65533; =&#65533;&#65533;&#65533;d!&#65533;#T&#65533; 4&#65533;!4E&#65533;E&#65533;s|&#65533;&#65533;)&#65533;&#65533;&#65533;N&#65533;	p3&#65533;LQ&#65533;&#65533;&#65533;&#65533;1&#65533;&#65533;%$@&#65533;&#65533;&#65533;|&#65533;2r@Bv&#65533;$%&#65533;&#65533;&#65533;&#65533;&#65533;A&#65533;&#65533;&#65533;&#65533;&#65533;@&#65533;{"&#65533;c&#65533;J`&#65533;0&#65533;YY&#65533;&#65533;@&#65533;&#65533;&#65533;P&#65533;&#65533;j&#65533;&#65533;v&#65533;\7*&#65533;&#65533;&#65533;N&#65533;&#65533;7&#65533;N!J3&#65533;k,@3&#65533;7&#65533;&#65533;&#65533;&#65533;"&#65533;&#65533;L&#65533;
&#65533;0 =&#65533;&#65533;&#65533;[R&#65533;&#65533;&#65533;a6&#65533;P&#65533;&#65533;c&#65533;&#65533;&#65533;&#65533;&#65533;"&#65533;V*6 '&#65533;\&#65533;0	$P&#65533;&#65533;&#65533;I	&#65533;&#65533;yk1 &#65533;O&#65533;&#65533;+`&#65533;&#65533;&#65533;&#65533;&#65533;&#65533;.=r!'&#65533;]4A60=-2&#65533;?&#65533;;R&#65533;&#65533;&#65533;D]&#65533;R&#1989;;.&#65533;&#65533;&#65533;0)q!%!>&#65533;&#65533;v$&#65533;|&#65533;I&#65533;&#65533;&#65533;, &#65533;PY&#65533;&#65533;&#65533;&#65533;&#17461;Q&#65533;#&#65533;m2&#65533;&#65533;&#65533;&#65533;&#65533;C&#65533;X&#65533;jjZ&#65533; &#65533;
P&#65533;&#1895;&#65533;&#65533;b&#65533;&#65533;&#1824;\&#65533;2&#65533;S&#65533;&#65533;y8CX&#65533;&#65533;]&#65533;&LXf&#65533;  ^&#65533;	&#65533;P%=&#65533;&#65533;&#65533;&#65533;r&#65533;&#65533;&#65533;&#65533;)&#1049;&#65533;e&#65533;&#65533;0 &#65533;&#65533;h&#65533;u1&#65533;P&#65533;&#65533;&&#65533;&#65533;&#65533;&#65533;&#65533;&#65533;&#65533;&#65533;a&#65533;<o&#65533;&#65533;5"E5&#65533;)&#65533;@&#65533;i&#65533;'&#65533;l&#65533;&#65533;s *&#65533;_&#65533;?&#65533;&#65533; 3&#65533;
&#65533;$7@|&#65533;&#65533;&#65533;&#65533;&#65533;1
K&#65533;&#65533;3g5&#65533;.&#65533;&#65533;&#65533;~+&#65533;&#65533;&#65533;|&#65533;@lG&#65533;P&#65533;{
#? &#65533;P}e=7;0&#65533;&#65533;y8=Px&#65533;1I&#65533;&#65533; &#65533;I_&#65533;[oRwo&#65533;Ocf&#65533;&#65533;J&#65533; &#65533;&#65533;&&#65533;&#65533;&#65533;%&#65533;&#65533;$D&#65533;&#65533;&#65533;+#&#65533;&#65533;&#1014; 5&#65533;&#65533;&#65533;&#65533;&#1058;" w7&#65533;&#65533;	&#65533;P&#65533;&#65533;~Y&#65533;&#65533;&#65533;V&#65533;H-&#65533;I&#65533;&#1538;&#65533;&#65533;&#65533;&#65533;&#65533;&#65533;&#65533;&#65533;&#65533;&#65533;u	&#65533;&#65533;&#65533;&#65533;&#65533;&#65533;y&#65533;`&#65533;&#65533;&#65533;&#65533;&#65533;&#65533;&#65533;b&#65533;5&#65533;&#65533;&#65533;&#65533;&#65533;O&#65533;&#65533;m&#65533;W&#65533;&#1828;&#694;!m"q &#65533;,&#65533;06P&#65533;EC&#65533;&#65533;&#65533;*&#65533; &#65533;^&#65533;-&#65533;>` $&#65533;|b:(s&#65533;T&#65533;&#65533;+&#65533;<;&#65533;&#65533;:1&#65533;>/<&#65533; &#65533; <&#65533;o4S	`^&#65533;&#65533;=&#65533; U ,&#65533;$&#65533;"U&#65533;^&#65533;So0,&#65533;())&#65533;&#65533;&#65533;&#65533;&#65533;&#65533;&#65533;&#65533;&#65533;&#65533;&#65533;-&#65533;&#65533;&#65533;&#65533;!&#65533;$&#65533;&#65533;&#65533;)&#65533;&#65533;&#65533;&#65533;&#65533;&#65533;&#65533;&#65533;&#65533;&#570;&#65533;,&#65533;&#65533;&#1114;&#65533;) &#65533;"1--1&#65533;"&#65533;&#65533;&#65533;A&#65533;&#474;&#65533;&#65533;&#65533;215&#65533;&#1450;&#65533;$+&#65533;&#65533; &#65533;&#1334;FA&#65533;&#65533;j&#65533;&#65533;&#65533;!&(T&#65533;&#65533;&#65533;&#65533;2%&#65533;a&#65533;&#1257;z&#65533;K&#65533;6>&#65533;&#65533;I18L&#65533;@"D&#65533;,X `a&#65533;-&#65533;y &#65533;	= &#65533;&#65533;@&#527;&#65533;
L&#65533;0 @&#65533;&#65533;&#65533;Oo 0&#65533;5&#65533;&#65533;`&#202;;6&#65533;&#1602;&#65533;0D  &#65533;V!	&#65533; `&#65533;U+ C{=&#65533;&#65533;&#65533;:d E&#65533;C/zM@1#&#65533;\`&#65533;p&#65533;E"&#65533;&#65533;&#65533;8&#65533;&#65533;3M6&#65533;&#65533;&#65533;&#65533;&#65533;*&#65533;@&#1736; 2z.&#65533; &#65533;&#65533;&#65533;h&#65533;+lx&JC&#65533;
Z= &#65533;ZE&#65533;$c&#65533;&#65533;w&#65533; (A&#65533;&#65533;&#65533;&#65533;&#65533;&#65533;c&#65533;&#65533;&#65533;&#65533;&#65533;R&#65533;&#65533;&#65533;I;&#65533;&#65533;&#65533;;tH&#65533;L&#65533;hU&#65533;&#65533;&#65533;&#65533;_M"B&#65533;&#65533;&#65533;r<`&#65533;V&#65533;:&#65533;<&#65533;
&#65533;E&#65533; &#65533;&#65533;&#65533;m)&#65533; <&#65533;d&#65533;,L*P&#65533;B&#65533;&#65533;&#65533;SX&#1026; &#65533;p&#65533;-&#65533;`T8 &#65533;&#65533;@X&#65533;&#65533;@]@(&#65533;&#65533;S?&#65533;W&#65533;&#1681;H"&#65533;&#65533;,&#65533;U &#65533;&#65533;&#65533;p&#65533;&#65533;&#65533;]5T@&#65533;&#65533;@&#65533; &#65533;0&#65533;$40|:&#65533;C
(<`dZ&#65533;&#65533;&#65533;p&#65533;`&#65533;*&#65533;A3&#65533;	&#65533;|R&#65533;&&#65533;&#1090;&#65533;&#65533;\@&#65533;+h&#65533;&#65533;#&#65533;&#978;&#65533;&#65533;&#65533;-&#65533;6R&#65533;&#65533;&#65533;J&#65533;&#65533;s&#65533;&#65533;&#65533;&#65533;	qC&#65533;&&#544;&#65533;&#65533;/&#65533;&#65533;&#65533;W&#65533;&#1399;&#65533;*3&#65533;C)'#U3&#65533;>&#65533;0f&#65533;,p@&#65533;pA&#65533;&#65533;&(&#65533;&#65533;F&#65533;l&#65533;&#65533;&#65533;&#65533;&#65533;H:H &#65533;&#65533; &#65533;&#65533;&#65533;&#65533;B2&#65533;,&#65533;` :&#65533;f&#65533;,@&#65533;
7&#65533;& `&#142;Ry#S
&#65533;&#65533;&#65533;\l&#65533;&#65533;&#65533;IVl&#65533;5&#65533;aH&#65533;&D &#65533;Q&#65533;&#65533;\v&#65533;l	% 0&#65533;E &#65533;&#65533;&#65533;`&#65533;@"&#65533; &#65533;"&#65533;&#65533;&#65533;&#65533;&#65533;&#65533;B(&#65533;&#65533;&I&#65533;N0&#65533;(&#65533;&#65533;&#65533;&#65533;@&#65533;$&#65533;&#65533;&#65533;i&#65533;&#65533;R&#65533;&#65533;&#65533;<&#65533;&#65533;	&#1296;&#65533;&#1795;&#65533;&#65533;d&#65533;D)&#65533;&#50970;&#65533;&#65533;(&#65533;@&#65533;*+&#65533;&#65533;&#2021;zGK&#65533;~Ts&#65533;&#65533;C&#65533; &#1259;X&#65533;&#65533;&#65533;3@ &#65533;&#65533;&#65533;Y&#65533; Z- @14&#65533;}&#65533;&#65533;M-&#65533;A)<&#65533;&#65533;p;*&#65533;Ad@6*&#65533;~&#65533;
&#65533;PC),&#1588;&#65533;&#822;&#65533;&#65533;&#65533;&#65533;&#65533;&#1025;	HuC#&#65533;&#65533;&#65533;;X&#65533;ClE&#65533;c&#65533;_~&#65533;&#65533;&#1563;&#65533;J&#65533;&#65533;t&#65533;&#65533;V&#65533;@&#65533;Hye4&#65533;p&#65533;0`&#65533;&#65533;E&#65533;&#65533;B
%&#65533;&#65533;&#65533;z&#65533;I&#65533;&#65533;&#65533;&#65533;&#65533; 80 &#65533;&#65533;&#168;&#65533;&#65533;D&#1071;&#65533;q&#65533;Q&#65533;h&#65533;&#65533;&#65533;&#65533;p&#65533; 8Q&#65533;&#65533;&#65533;:J&#65533;bI8@J&#65533;&#65533;L@&#65533;&#1157;.&#65533;5&#65533;U&#65533;L5&#65533;Q&#65533;j&#65533;&#65533;H&#65533;&#65533;D0Zp&#65533;&#65533;x e&#65533;&#65533;&#65533;&#65533;t&#65533;&#65533;&#65533;cW&#65533;&#65533;&#65533;8H&#65533;e&#65533;Fl&#65533;&#65533;&#65533;a7H&#65533;EMTMX^&#65533;AV0&#65533;&#65533;&#65533;"&#65533;K&#65533;&#65533;&#65533; H&#65533;@&#65533;S(D0&#65533;0&#65533;&#65533;R1&#65533;&#65533;e &#65533;
&#65533;,&#65533;&#65533;&#65533;&#65533;w,&#65533;@&#65533;&#65533;&#65533;&#65533;I&#65533;	np&#65533;&#65533;(Oy
@@&#226;&#65533;I&#65533;5&#65533;+k&#286;(&#65533;&#65533;&#65533;hO{ii&#65533;&#65533;$&#1408;&#65533;@D&#65533;&#65533;L0>&#65533;H@&#65533;&#65533;8 &#65533;Q&#65533;&#65533;&#65533;&#65533;$&#65533;&#65533;&#65533;&#65533;N
`&#65533; p\3Sx&#65533;Fd&#65533;pPQ\&#65533;&#65533;&#65533;&#770;&#65533;&#65533;&#65533;&#65533;Fx&#65533;&#65533;&#65533; &#65533;`4&#65533;  &#65533;&#65533;&#65533;&#65533;I&#65533;&H&#65533;&#65533;@5n4&#65533;B&#65533;I&#65533;&#65533;&#65533;&#65533;0b9&#65533;&#65533;D[&#65533;)&#65533; 60"(&#65533;&#65533;&#65533;&#65533;&#65533;&#65533;q&#65533;&#25729;
`M&#65533;O&#65533;&#65533;XnH&#65533;ht+ &#65533;&#65533;(&#65533;&#65533;
f W )&#65533;
2 &#65533;^<@&#65533;~&#65533;S#&#65533;MAs&#65533;X&#65533;&#65533;%`&#65533;X@&#65533;&#65533;&#65533;&#65533;E +p&#65533;0T&#65533;&#65533; &#65533;	&#65533;"&#65533;&#65533;0&#65533;^H&#65533;&#65533;&#65533;$&#65533;hz&#65533;_&#65533;2&#65533;Q&#65533;&#65533;bhiR,&#65533;&#65533;&#65533;y/@&#65533; 2I&#65533;&#65533;Rz
O
 I&#65533;&#65533; &#65533;#&#65533;&#65533;V@KP&#65533;'&#65533;(&#65533;x&#65533;&#65533;&#528;&#65533;f!&#65533;&#65533;t&#65533; >8= &#65533;&#65533;&#65533;9&#65533;&#65533;&#65533;(&#65533; v&#65533;&#1813;mB&#65533;&#1311;&#65533;h I&#65533;&#65533;&#65533;6&#65533;&#65533;&#65533;&#65533;I*8&#65533;&#65533;-N[&#65533;:k&#65533;&#65533;F|`&#65533;'&#65533;&#65533;&#65533;&#65533;j3p&#65533;(&#65533;`59"&#65533;&#65533;&#65533;&#65533;J&#65533;,M&#65533;&#65533;'%\&#65533;&&#65533;j&#65533;&#1221;&#65533;&#65533;&#65533;1P&#65533;&#65533;B&#65533;&#65533;h&#65533;Nf&#65533;*&#65533;&#65533;GZdp&#65533;&#65533;nB&#984;&#65533; &#65533;f&#65533;&#256;Uu&#65533;_21,K( &#65533;:&#65533;&#65533;X&#65533; &#65533;RQz&#65533;&#65533;~&#65533;->@%&#65533;&#188; &#65533;d&#65533;&#65533;
>&#65533;&#1463;&#65533;8{L&#65533;q*&#65533;&#65533;$&#65533;&#65533;*;&#65533;&#65533;&#65533;-&#65533;&#65533;j&#65533;	&#65533;&#65533;P`&#65533;&#65533; &#65533;&#65533;z&#65533;&#65533;&#65533;&#65533;@ M&#1068;`&#65533;&#65533;&#65533;&#65533;
&#65533;&#65533;&#65533;&#65533;&#65533;d&#65533;&#65533;bb&#65533;&#65533;&#544;b&#65533;&#65533;&#65533;&#65533;&#65533;.&#65533;&#65533;&#1479;&#65533;&#65533;LT&#65533;5d`d,&#65533;M&#65533;G&#65533;V&#65533;X&#65533;&#65533;c&#65533;m&#65533;LWU`n3&#65533;&#65533;'&#65533;&#65533;&#65533;h&#65533;#&#65533;\&#65533; &#65533;&#65533;&#65533;&#65533;0D)&#65533;&#65533;:&#65533;&#65533;&#65533;&#65533;&#65533;'l&#65533;7&#65533;in&#65533;&#65533;-mH&#65533;&#65533;
&#65533;&#65533;&#65533;&#65533;&#65533;`|rJ;&#65533;&#65533;M &#65533;Ph#&#65533;
&#65533;
&#65533;`&#65533;X&#65533;0&#65533;&#65533;&#65533;>P&#65533;L #&#65533;&#65533;&#65533;'=&#65533;&#65533;h0&#65533;&#65533;&#65533;Ei&#65533;^&#65533;>&#65533;&#65533;&#65533;&#65533;&#65533;&#1902;&#65533;!&#65533;&#65533;5@&#65533;&#65533;&#1099;mT&#65533;&#65533;  &#65533;
H@t`&#65533;&#65533;@DC&#65533;&l"4&#65533;K&#65533;&#1281;&#65533;5  A,  `&#65533;&#65533;&#65533;CD)A&#65533;&#65533;&#65533;P&#65533; A$&#1209;
&#65533;&#65533;K&#65533;&#65533;=&#65533;!&#65533;v&#738;&#65533;&#65533;wt6&#65533;&#65533;&#65533;Q&#65533; &#65533;j -M&#65533;j&#65533;A&#65533;
6&#129;U!&#65533;9&#65533;&#65533;s&&#65533;&#65533;}8&#65533;c&#65533;W"&#65533;&#65533;M&#65533;&#65533;V&#65533;&#65533;&#65533;Fw,Q&#65533;&#65533;&#1468;&#65533;{&#65533;&#65533;&#65533;&#65533;&#65533;&#65533;&#65533;n&#65533;b?&#65533;(@D5!&#65533;&#65533;$4&#65533;&#65533;&#65533;
K&#65533;&A&#65533;_9&#65533; F&#65533;&#65533;&#424;(&#291;Q&#65533;zp<ryy;&#65533;w&#65533;&#65533;&#1152;9&#65533;&#65533;&#65533;GbM\]&#1137;&#65533;&#65533;E&#65533;D &#65533;&#65533;&#65533;&#65533;&#65533;*8 
T&#65533;&#65533;&#65533; &#32775;&#65533;({b8&#65533;&#65533;M&#65533;&#65533;&#65533;` &#65533;&#65533;0&#65533;dS&#65533;l"&#65533;P&#10302;&#65533;Pp&#65533;&#65533;Nt&#65533;Q	j&#65533;&#65533;&#65533;h&#65533;8&#65533;_&#65533;G&#65533;mc&#65533;DJ&}$&#65533;&#594;&#65533;)FM&#65533;\&#65533; &#65533;&#65533;&#65533; &#65533;6&#65533;&#65533;&#65533;&#65533;&#65533;&#65533;&#65533;R&#65533;&#65533;O&#935;5&#65533; T&#65533;&#65533;"&#65533;&#65533;5&#65533;&#65533;Bp,P&#65533;&#65533; e&#65533;&#65533;5&#65533;&#65533;8&#65533;f4(`= )p&#65533;+ &#65533;&#65533;=1&#65533;
i&#65533;&#65533;1&#65533;r&#65533;q&#385;&#65533;	&#65533;&#65533;&#65533;&#65533;&#65533;%&#65533;W#F&#65533;&#65533;t#$&#65533;c1&#65533;V&#65533;zJ&#65533;&#65533;G7&#1088;@$Drz#&#65533;b&#65533;&#65533; &#65533;%&#65533;bh&#65533;a%`"0+&#65533;&#65533;e&#65533;{@&#65533;6&#65533;&#65533;l.&#65533;&#65533;)&#65533; &#65533;&#65533;&#65533;P &#65533;&#65533;&#65533;qO$ %S&#65533;]&#65533;P&#65533;!`&#65533;&#65533;&#65533;W&#65533;&#65533;UH&#65533;P&#65533;6# ",&#65533;E&#65533;Q
&#65533;-)&#65533;&#65533;&#65533;&#65533;RL&#65533;&#65533;&#65533;g&#65533;`&#65533;&#65533;&#65533;)2&#65533;"&#1058;`&#65533;&#65533;\&#65533;SF&#65533;(&#65533; 7u%%&#65533;&#65533;
&#65533;|50l&#65533;&#65533;&#65533;'&#1492;
P}&#65533;, &#65533;Q{P &#65533;^&#65533;{&#65533;&#65533;"&#65533;:P9&#65533;&#65533;&#65533;&#65533;c0&#65533;?&#65533;<&#65533;&#65533;cF&#65533;k&#65533;l&#65533;nKX&#65533;&#65533;h&#65533;V&#65533;&#1139;<B&#65533;d6&#65533; C&#65533;$&#65533; &#65533;U @&#65533;&#65533;Yd-&#65533;}ve&#65533;e"`&#65533;&#65533;9&#65533;@]&#65533;
e0p0g	' &#65533;(~h&#65533;j&#65533;&#65533;&#65533;6&#560;&#65533;C&#65533;&#65533;v&#65533;8 &#65533;&#65533;&#65533;&#65533;&#65533;&#65533;C&#65533;2&#65533;R cFd2i&#65533;&#65533;a8s"&#65533;&#65533;s&#65533;&#65533;N&#65533;0i8&#65533;)g&#65533;&#65533;&#65533;5&#65533;qs&#65533;&#65533;b&#65533;f:wF&#65533;&#560;p&#912;J&#65533;&#65533;&#65533;5&#65533;&#65533;
"0	 (&#1524;&#65533;h'&#65533;&#65533;&#65533;&#65533;F:P3&#65533;&#65533;'&#65533;,&#65533;&#65533; &#65533;d`;&#65533;5&#65533;4&#65533;&#65533;d&#65533;&#65533; &#65533;V&#65533;&#65533;F&#65533;&#65533;&#65533;&#65533;&#65533;&#65533;&#65533;k&#65533;1D"V&#65533;s<>blq0;`0C&#65533;*`1&#65533;&#65533;pPp&#65533;Qp &#65533;&#65533;&#65533;:&#65533;d&#65533;0pM[&#65533;`&#65533;&#65533;C&#65533;&#65533;1+]&#65533;6a&#65533;&#65533;&#65533;	&#65533;&#65533;&#65533;&#65533;.z&#65533;4O&#65533;&#65533;Y&#65533;&#65533;&#65533;5&#65533;&#65533; qi &#65533;
Q+&#65533;QD&#65533;	R&#65533;' &#65533;uGl&#624;t1&#65533;s&#65533;&#65533;t&#65533;e`&#65533;c&#65533;r&#65533;1}.&#65533;*O0%
&#65533;&#65533;&#65533;&#65533;&#65533;G&#1456; &#65533;G&#65533; wJ&#65533;U!0	*&#65533;3(&#65533;  $&#65533;H&#65533;G&#65533;I	&#65533; 7r&#65533;$&#65533;&#65533;n&#65533;&#65533;&#65533;c&#65533;9&#65533;P&#65533;&#65533;&#65533;0c&#65533;)1&#65533; V&#65533;>&#65533;IXHKv!>!{%f&#65533;@&#65533;$&#65533;-&#65533;u:&#65533;&#65533;&#65533;0@&#65533;'`: 1@S&#65533;)DTN&#65533;D&#65533;&#65533;g&#65533;!a
&#65533;&#233;
&#65533;&#65533;B &#65533;&#65533;&#65533;9E&#65533;1&#65533;`qT&#65533;&#65533;&#65533;&#65533;j
&#65533;0'p"&#65533;&#65533;1 p&#65533;&#65533;6&#65533;m&#65533;&#65533;	&#65533;&#65533;9&#65533;&#65533; &#65533;&#65533;&#65533;&#65533;&#65533;&#65533;9&#65533;&#65533;$&#65533; &#65533;6+&#65533;&#65533;&#65533;&#65533;&#65533;&#65533;ph1E&#65533;&#65533;&#65533;!&#65533;E`&#65533;`&#65533;a	$&#65533;,+B3&#65533;&#65533;	&#65533;&#65533;_#&#65533;"&#65533;&#65533;;E&#65533;$&#65533;&#65533;B&#65533;&#65533;ua&#65533;&#65533;8&#65533;&#65533;D&#65533;&#65533;&#65533;&#65533;&#65533;&#65533;&#65533;T&#65533;<
SI&#65533;d%~b(&#65533;&&#329;{&#65533; F&#65533;&#65533;&#65533;&#65533;q`) ?,1q&#65533;&#65533;	O&#65533; &#65533;?&#65533;&#65533;&#65533;H7v&#1172;&#65533;&#65533;i2C&#65533;a5&#65533;s^&#65533;	P&#65533;	&#65533;&#65533;q*&#65533;)&#65533;O&#65533;&#65533;7&#65533;&#65533;a&#65533;[&#65533;Hg&#65533;O&#16712;F&#65533;&#65533;&#65533;Z&#65533; w 2 N&#65533;&#65533;q&#65533; bd7&#65533;rs&#65533;&#65533;7&#65533;&#65533;Qw&#65533;&#65533;d#
&#65533;&#65533;&#65533;&#65533; 
&#65533;&#65533;&#65533;1&#65533;&#65533;&#65533;7&#65533; g&#65533;F&#65533;2^k&#65533;&#65533;.&#65533;$&#65533; &#65533;&#65533;]1&#65533;&#65533;&#65533;r( L(p&#65533;&#65533;s%&#65533;&#611;&#65533;&#65533;<8&#65533;>cl&#65533;yH&#65533;&#65533;c&#65533;&#65533;H.&#65533;$K&#65533;&#65533;0%0U&#65533;&#65533;   &&#65533;"N&#65533;Ay#(@&#65533;&#65533;&#65533;1P&#65533;&#65533;&#65533;&#65533;&#65533;Pk&#65533;&#65533;&#65533;&#65533;0	&#65533;UA&#65533;5%&#65533;1h&#65533;F3CC`&#65533;&#65533;$&#65533;(&#65533;&#65533; 0&#65533;/&#65533;x&#65533;EJ&#65533;!&#1236;&#65533; &#65533;^&#65533;0}&#65533;&#65533;&#65533;&#65533;O!@O&#65533;&#65533;j&#65533;&#65533;pM&#65533;&#65533;&#442;&#65533;&#65533;C&#65533;b&#65533;q|C*
D&#65533;i&#65533;&#65533;&#65533;&#65533;&#65533;&#65533;&#65533;&#65533;&#65533;	&#65533;(&#65533;q4&#65533;@&#65533;&#65533;5&#65533;&#65533; ]&#65533;.&#65533;q&#65533;;y*&#65533;&#65533;%064&#65533;>u%&#65533;,f&#65533;V&#65533;H&#1582;&#65533;+&#65533;*&#65533;&#65533;p&#65533;k E`&#65533;V&#65533;<&#65533;6=&#65533;d&#65533;C&#65533;h  &#65533;&#65533; r&#65533;C&#65533;&#65533;&#65533;A&#65533;&#65533;q&#65533;[j	&#65533;P&#65533;Z< O&#65533;3T&#65533;)i&#65533;C0&#65533;&#65533;P&#65533;&#65533;)&#65533;4&#65533;;J`&#65533;	&#65533;[&#65533;F&#65533;&#1036;&#65533;&#65533;u0_&#65533;z S&#619;&#65533;&#65533;
 p&#65533;&#65533;&#65533;T0t&#65533;0&#65533;&#65533;&#65533;&#65533;I+&#65533;&#65533;&#65533;Y#&#65533;&#65533;&#65533;t&#65533;&#65533;[t&#65533;&#65533;E&#65533;P&#65533;&#65533;&#65533;"`m&#65533;&#65533;t&#65533;&#65533;&#65533;1p!( &#65533;&#33563;  &#65533; 2y&#65533;
v.&#65533;&#65533;r&#65533;t:&#65533;&&#65533;&#65533;&#65533;1%f&#65533;A&#548;&#65533;S%&#65533;h j!&#65533;.&#65533;&#65533;+&#65533;&#65533;O&#65533;8P&#65533;&#65533;&#803;R=&#65533;s#&&#65533;;9&#65533;@,&#65533; &#65533;&#65533;	+&#65533;?&#65533;3a"&#65533;&#65533;`&#65533;'D&#65533;,.&#65533;,&#65533;&#1382;&#65533;2.&#65533;:?&#65533;D&#65533;C&#65533; 	*4i-&#65533;&#1904;"&#65533;Q&#65533;&#65533;d&#65533;&#65533;&#65533;&#65533;&#65533;-!&#65533;&#65533;&#65533;&#65533;&#65533;,&#65533;&#65533;&#65533; CMubWA'p&#65533;=&#65533;|S9P&#65533;qiw" &#65533;&#65533;O`"d&#65533;&#65533;s&#65533;&#351;rH-&#65533;&#65533; !/&#65533;&#65533;*e
&#65533;&#65533;&#65533;&#65533;1&#65533;A) ,&#65533;,&#65533;&#65533;&#65533;l&#65533;Y}i[&#65533;m_; &#65533; " \&#65533;&#65533;pG"&#65533;&#65533;v#&#65533;xn&#65533;I&#65533;&#65533;&&#810;0&#65533;&#65533;&#65533;&#65533;&#65533;&#65533;&#65533;&#65533;&#65533;@$N&#65533;nu2JA&#65533;&#65533;&#65533;&#65533;<&#65533; &#65533;!&#65533;&#65533;&#65533;r ?&#65533;=&#65533;&#65533;&#65533;'	R&#65533;{&#65533;0nH&#65533;x&#65533;!8i&#65533;&#65533;&#65533;T&#65533;x@	&#65533;&#65533;&#65533;&#65533;@8!`\&#65533;*&#65533;&#65533;&#65533;&#65533;&#65533;,&#65533;p0&#65533;%&#65533;-&#65533;&#65533;)&#65533;2&#65533;4K&#65533;&#65533;'&#65533;&#65533;&#65533;*&#65533;&&#65533;&#65533;cm3AEX&#65533;q&#65533;MD&#65533;&#545;&#65533;S&#65533;&#65533;&#65533;&#65533;&#65533;+&#65533;&#65533;&#65533;&#65533;&#65533;&#65533;&K;^&#65533;&#486;&#65533;&#65533;$&#65533;(4&#65533;&#65533; 
{l&#65533;*p&&#65533;'!&#65533;&#777;v&#65533;&#65533;&#65533;	M&#65533;&#1211;0&#65533;&#65533;E!&#65533;]YXd&#65533;&#270;&#65533;4%&#65533;[2PR=H&#65533;&#1440;)&#65533;o-J|&#65533;4&#65533;0&#65533;t&#65533;&#65533;Y&#65533;&#65533;LZ0J&#65533; A#&#65533;&#65533;&#65533;%B8q3&#65533;B &#65533;&#65533;&#65533;1&#65533; &#65533;&#1952;&#65533;*v7@&#65533;&#65533;	3$EF&#65533;`&#65533;&#65533;&#65533;<
&#65533;`&#152;&#65533;&#65533;<&#65533;l&#65533;]&#65533;&#65533;&#65533;&#65533;b&#65533;&#65533;G&#65533;A&#65533;z&#65533;
S&#65533;&#65533;m&#65533;&#65533;&#65533;*&#65533;+Q&#65533;sa&#45370;&#65533;&#65533;&#65533;&#65533;9K+&#65533;&#65533;E&#65533;&#65533;:&#65533;\ &#1650;pF&#721;p&#65533;&#65533;&#215;&#65533;Q&#65533;B)G&#65533;&#65533;&#65533;r&#65533;P&#65533;&#65533;&#65533;Y&#65533;&#65533;&#65533;&#65533;&#65533;2&#65533;&#65533;B&#65533;f
&#65533;&#65533;&#65533;8&#65533;&#65533;&#65533;"&#65533;&#65533;5b Ca6`,&#65533; D&#65533;v1=&#65533;C&#65533;&#65533;y(&#65533;VK&#65533;&#65533;o&#65533;8/&#65533;=&#1107;#:&#65533;Av%&#65533;#I5(Pq\&#65533;&#65533;&#65533;
+03&#65533;~&#65533;&#1770;q&#65533;R&#65533;G&#65533;+&#65533;F&#65533;5&#65533;}&#65533;&#65533;&#65533;5&#65533;&#65533;&#2000;&#65533;ld)*&#65533;&#65533;&#65533;K&#65533;N&#65533;BN&#65533;&#1360;h&#65533;;EE)&#490;
&#65533;f&#65533;}h	v&#65533;X&#65533;F)&#65533;=&#65533;j+&#65533;&#65533;SC/&#65533;$&#65533;&#65533;&#65533;&#65533;&#65533;p)T[c&#65533; u&#65533;&#65533;&#65533;&#65533;&#65533;1`&#65533;&#65533;P&#65533;&#65533;&#65533;&#65533;&#65533;&#65533;@ &#65533;;\(&#65533;;l&#65533;&#65533;S%m&#65533;? &#65533;&#65533;&#65533;&#65533;&#65533;&#65533;4&#65533;&#65533;l&#65533;&#1448;^&#65533;&#65533;u&#65533;&#65533;t&#65533;&#65533;&#65533;bO&#65533;&#65533;&#65533;y<&#65533;&#65533;&#65533;w&#65533;9 3&#65533;&#65533;&#65533;_&#65533;.#&#65533;X&#65533;@&#65533;&#65533;@&#65533;q4cO&#65533;Y&#65533;&#65533;&#65533;&#65533;&#65533;)&#65533;&#65533;# 18-&#65533;)&#65533;&#65533;D&#65533;P&#65533;&#65533;K	9&#65533;&#65533;&#854;&#65533;&#65533;&#65533;G_!&#65533;4&#65533;0}&#65533;&#65533;&#65533;&#1252; &#480;&#65533;1&#65533;&#27720;*&#65533;&#65533;`Q'qO&#65533;n_&#65533;&#65533;\#&#65533;&#65533;"&#65533;L&#65533;&#65533;/&#65533;&#65533;&#65533;|&#65533;=%&#65533;&#65533;&#65533;&#65533;
&#65533;2g%&#65533;&#65533;&#346;&#65533;&#65533;i&#612;8'&#65533;0+&#65533;5G&#65533;+&#65533;+&#65533;-&#65533;XZ|0&#65533;=0 &#65533;&#65533; &#65533;%&#65533;&#65533;W&#65533;k&#65533;v&#65533;jeWleW&#65533;&#938;&#65533;8&#65533;g&#65533;&#65533;&#65533;XJ&#65533;&#65533;}&#65533;&#65533;X&#65533;y/&#420;&#65533;&#65533;-b&#65533;&#65533;t"=&#65533;	&#65533;D+pE&#65533;&#65533;&#65533;@&#65533;"x&#65533;&#65533;X	U&#917;&#65533;l&#65533;-&#65533;A&#65533;&#65533;CC&#65533;&#65533;&#65533;&#65533;((&#65533;&#65533;&#65533;&#65533;+5&#65533;&#65533;&#65533;&#65533;&#65533;&#65533;&#65533;&#65533;!&#65533;&#65533;&#65533;&#65533;&#65533;&#65533;- &#65533;)&#65533;+>2&#65533;&#65533;&#65533;&#65533;&#65533;&#65533;&#65533;&#65533;&#65533;A&#65533;&#65533;*$&#65533;&#65533;1&#65533;$&#1414;0&#65533;+&#65533;&#65533;A&#65533;&#65533;&#65533;(&#65533;&#65533;&#65533;=@&#65533;&#65533;2&#65533;&#65533;7&#65533;&#1032;&#65533;2&#65533;&#65533;&#65533;F
F&#65533;z`&#65533;&#65533;R&#65533; !&#65533;&#65533;&#65533;H(`	/  @&#65533;&#269;&#65533;7&#65533;&#65533;&#65533;&#65533;M   4&#65533;OG!(&#352;B&#65533;P&#65533;~zE&#65533;&#65533;&#1387;X&#65533;j&#65533;&#1704;&#65533;<&#65533;N#&#65533;&#265;&#65533;!	&#65533;&#65533;L&#65533;&#65533;@#<t8&#65533;E&#65533;Q&#65533;  

&#65533;2hC4`&#198;&#65533;q&#65533;!F&#65533; ).&#65533;p&#65533;	C-&#65533;2&#65533;&#1060;&#63140;I1|(P&#65533;-&#65533;)l&#65533;&#41096;&#65533;&#65533;]&#65533;1$&#65533;$&#65533;&#657;F&#65533;&#65533;B
g&#65533;Z< &#65533;5D'D0&#65533;&#65533;&#65533;&#65533;,&#65533;&#65533;(X"pg&#65533;*&#65533;&#65533;&#65533;)&#65533;&#65533;&#65533;&#65533;cm &#65533;&#65533;&#65533;N:&#65533;&#65533;>&#1891;&#65533;&#65533;&#65533;&#65533;&#65533;&#65533;&#65533;B&#65533;&#65533;0&#65533;{&#824;2@&#65533;&#65533;&#65533;+5 T@B&#65533;u&#65533;&#65533;J&#65533;	&#65533;&#65533; &#65533;D*&#65533;2&#65533;&#65533;O:&#65533;&#1299;3A&#65533;AQGy&#65533;TS<6&#65533;c&#65533;&#65533;m%&#65533;D&#586;&#65533;&#65533;4&#65533;&#65533;XL&#65533;(&#65533;9%&#65533;b?&#65533;d&#65533;(&#65533;&#65533;&#65533;6&#65533;%&#65533;&#65533;@&#65533;  &#65533;0Xx&#65533;A"\&#65533;YP&#65533;H 9&#65533;P&#65533;+&#65533;d"2&#65533;P&#65533;Hu&#65533;&#65533;&#1025;&#65533;&#65533;B&#65533;?&#65533;7&#65533; &#65533;3I
&#65533;Vw&#65533;&#65533;2&#65533;&#65533;&#65533;X*H&#65533;&#65533;L&#65533;&#65533;0&#65533;&#65533;e&#2028;&#65533;&#65533;"&#65533;&#65533;0&#65533;5a&#65533;["C&#65533;&#65533;&#65533;`;&#65533;&#65533;[Ut &#65533;&#65533;&#65533;&#65533;U&#65533;B"+&#65533;&#65533;Hg&#65533;&#65533;7@d&#65533;@&#140;tG=&#65533;&#65533;0s&#614;&#65533;&#65533;&#385;,<2&#65533;&#1536;H&#65533;
&#65533;&#65533;!&#65533;&#65533;*`
*&#65533;E&#65533; &#65533;p&#65533;X&&#65533;&#65533; O;&#65533;&#65533;&#65533;?&#65533;c&#65533;&#65533;&#65533;&#65533;#&#65533;FVl&#65533;&#65533;V&#65533;&#65533;U#J=&#65533;&#65533;OM&&#65533;CNG)&#65533;=&#65533;d&#65533;&#1155;&&#65533;&#65533;
&#65533;[ %&#65533;@&#65533;"&#65533;&#65533;-&#65533;`U@&#65533;$&#65533; J&#629;&#65533;u&#65533;H#&#65533;XWA\&#65533;:&#473;6&#605;&#65533;&#65533;0&#65533;&#65533;&#65533;AP/4&#65533;&#65533;&#65533;&#65533;&#65533;&#65533;5&#65533;&#65533;&#65533;,&#65533; *2&#65533;*&#65533;&#65533;)&#65533;&#65533;(W&#65533;&#65533;&#65533;&#65533;&#65533;&#65533;&#65533;#<L=&#65533;&#65533;&#65533;^&#65533;0x&#65533;&#65533;0"pR_x&#65533;T&#65533;&#65533;&#65533;&#65533;"&#65533;&#1747;d&#65533;&#65533;#,P&#65533;k'&#65533;J&#65533;p@&#65533;h&#65533;&#65533;&#65533; &#65533;P `&(X&#1026;)<&#65533;
+&#65533;&#65533;@D&#65533;&#65533;7X`&#65533;@&#65533;
+yP&#65533;&#65533; H0N&#65533;&#65533;N3&#65533;&#65533;Q&#65533;L&#65533;qRN&#65533;8&#65533;RAb&#65533;&#65533;&#65533;[m&#65533;a&#65533;C&#65533;p&#65533;X$o&#65533; :&#65533;&#65533;	4&#65533;^ &#65533;`G X&#65533;#8&#65533;0&#65533;X&#65533; &#65533;1&#65533;&#781;4&#65533;HA*Q&#65533;fL&#65533;&#65533;&#65533;-&#657;&#65533;&#65533;&#65533;-@H:u&#65533;&#65533;&#65533;&#65533;&#65533;
p&#65533;AHA&#65533;&#65533;$H&#65533; &#264;&#65533;AO(N :f&#65533;2&#65533;&#65533;\&#65533;&#65533;&#65533;P&#65533;o&#65533;&#1734;q\&#65533;&#65533;i&#65533;&#65533;	E1,l&#65533;S&#65533; %x&#65533;&#65533; &#65533;(&#65533; &#65533;3
|1&#65533;&#65533;&#65533;&#65533;&#65533;V&#65533;&#65533;&#65533;a@&#65533;&#65533;&#65533;04p T ,A#2j&#65533;&#65533;&#65533;&#65533;]&#65533;&#65533;&#65533;Zp&#65533;&#65533;"+0&#65533;>&#65533;&#65533;x&#65533;Df&#128;&#65533;&#65533;&#65533; &#65533; V&#290;&#65533;&#65533;,BP &#432;&#65533;@&#65533;{&#65533;X&#65533;7&#65533;X&#65533;&#62904;l&#65533;'&#65533;$&#65533;)&#65533;&#65533;[%&#65533; a&#65533;%-c Lb }&#65533; &#65533;GB&#65533;&#65533; /h&#65533;@&#65533; &#65533; &#65533; A4&#65533;&#65533;&#65533;M&#65533;	&#65533; B&#65533;&#65533;t&#65533;=&#65533;&#65533;j&#65533;&#65533;&#65533;&#65533;&#65533;b&#65533;&#65533;7&#65533;&#65533;u&#65533;&#65533;&#65533;&#65533; H )h8f&#65533;&#65533;&#65533;&#1648;&#65533;&#65533;k&#65533;&#65533;&#65533;&#65533;>&#65533;&#65533;&#65533;&#65533;14&#65533;&#65533;&Hb>&#1832;&#65533;Q.U&#65533;`m&#65533;&#65533;C	_9&#65533;&#65533;I&#65533;H&#65533;gM&#65533;&#65533;\&#65533;d
zvB"@@&#65533;,"&#65533; A&#1298;&#65533;F^Q 3`&#65533;&#65533;&#65533;&#65533;+&#65533;*&#65533;0T&#65533;\ Iu&#65533;\&#65533;&#65533;2	  h&#65533;`&#402; &#65533;&#65533;z(&#65533;&#65533;&#65533;&#65533;&#65533; `,(&#65533;&#65533;&#65533;0&#65533;u%}&#65533;,&#65533;&#65533;T&#65533;&#65533;)E,7H&#65533;Ltr&#65533;&#65533;&#65533; -f&#65533;I&#65533;&#65533;T &#65533; ftA&#65533;&#65533;3L`&#65533;&#65533;d6&#65533;I&#65533; 	&#65533; 
.(&#65533;%&#65533; @&#65533;&#65533;&#65533;6&#65533;&#65533;1&#65533;i&#65533;&#65533;
&#65533;`&#65533;X&#65533;DP&#65533;&#65533;|&#65533;.L&#65533;&#65533; St&#386;&#65533;0&#65533;+FA&#65533;&#65533;&#65533;p&#65533;b&#65533;.)&#65533;v8&#638001;F&#1666;&#65533;&#65533;&#65533;fJg&#65533;&#65533;IT&#65533;'&#65533;J&#65533;1&#65533;iRb'X#&#65533;&#953; &#65533;F&#65533;&#65533;&#65533;&#65533;&#65533;5
B&#65533;@&#65533;&#676;&#65533;\&#65533;/,&#65533;j&#65533;:\&#65533;fb.&#65533;&#65533;+&@&#65533;&#65533; &#65533;&#65533;&#581;m&#65533;&#65533;/P Emj&#65533;\&#65533;Yz&#65533;&#65533;y`&#65533;*&#65533;U&#65533;&#1763;Q&#65533;&#65533;#&#65533;&#65533;|&#65533;t&#65533;`&#65533;|K&#65533;&#65533;)L&#65533;&#589;+#&#65533;L&#65533;/@&#65533;Xf&#65533;&#65533;&#65533;&#65533;@&#65533;f0&#65533;&#65533;$	&#1284;I&#65533;A&#65533;d@cc&#65533;&#65533;*D&#65533;@P&#65533;`%&#65533;&#65533;B&#65533;&#65533;F&#922;z &#65533;V&#65533;	&#65533;P&#65533;&#65533;3&#65533;B{J~6s&#65533; ]-X%&#65533;&&#65533;B&#65533;&#65533;&#65533;&#65533;i&#65533;W&#65533;M&#65533;&#65533;E&#65533;P&&#65533;&#65533;T&#65533;'I&#65533;&#65533;H&#65533;&#65533;#V&#65533;&#65533;"c2E&#65533;a&#65533;&#65533; !&#65533;&#65533;@8 &#65533;U&#65533;&#65533;X&#65533;x%ye47&#65533;9\&#65533;S&#65533;!QY&#65533;&#65533;E`0&#65533;P&#65533;W&#242;CD_m&#65533;&#1630;&#65533;&#65533;C&#65533;	|d&#65533;&#65533;
L2&#65533;Hp&#65533;%&#65533;qZf&#65533;9&#65533;&#65533;&#65533;&#65533;&#65533;&#65533;&#65533;S6|H&#65533;7&#65533;&#65533;M&#65533;&#65533;!EM&#159;&#65533;&#65533;&#65533;d&#65533;$&#65533;&&#65533;}&#65533;&#65533;/&#65533;&#65533;`S&#65533;&#65533;=>&#1062;&#65533;&#65533;n&#65533;I&#536;JUp&#65533;&#65533;&#65533;&#65533;&#984;R&#65533;p` &#65533;&#65533;$d&#65533;&#65533;g`&#65533;&#65533;&#65533;&#65533;&#65533;aUg&#65533;vU&#65533;Te&#65533;Nx&#65533;&#65533;&#65533;&#65533;t&#65533;&#65533;&#65533;g&#65533;;&#65533;&#1005;Qb&#65533;&#65533;&#65533;&#65533;LK
&#65533;&#65533;&#65533;&#65533;9&#65533;u&#65533;&#65533;&#65533;&#65533;*tsy&#65533;e+;^CX&#65533;&#65533;@9&#65533;3}&#65533;N &#65533;&#65533;Q&#65533;&#65533;&#65533;`m@ &#65533;8&#65533;}R &#65533;I0&#65533;CW&#65533;#X&#1048; &#65533;93hhB&#65533;&#65533;X` (`&#65533;&#65533;# d&#65533;&i&#65533;&#65533;&#65533;4&#65533;L&#65533;&#65533;&#65533;cz&#65533;[+&#65533;7&#65533;Wo1T&#65533;&#65533;)CiR&#65533;g?&#65533;&#65533;H&#65533;E&&#65533;&#65533;&#65533;&#65533;)&#65533;&#65533;P&#65533;
 &#65533;&#65533;  8Z&#65533;X&#65533;AQ&#65533;0 &#65533;r&#65533;&#65533;+&#65533;O&#47690;&#65533;T&#65533;&#65533;&#65533;&#65533;L8T&#457;&#65533;@ &#65533;Cg&#791;*.&#65533;9"xE&#65533;kG&#65533;&#65533;{&#65533;(&#65533;AF&#65533;u"&#65533;&V  &#65533;&#65533;&#65533;=&#65533;&#65533;&#65533;&#65533;Q&#65533;@I&#65533;teg1&#65533;&#65533;(&#65533;&#65533;"pE&#65533;p &#65533;4-0IF&#65533;M7C&#65533;&#65533;k3&#65533;&#1522;50&#65533;
+0a&#65533;A A&#65533;\&#65533;: I&#65533;&#65533;;}&#65533;5D!ctA&#65533;&#65533;"&#65533;&#65533;6pz c &#65533; B&#65533;&#65533;o&#65533;&#1476;&#65533;KHI6&#65533;&#65533;&#65533;&#65533;gJ&#65533;&#65533;(&#65533;/&#65533;h&#65533;'&#65533;&#65533;GP '&#65533;<&#65533;05&#65533;7} P0I&#65533;&#65533;\hCS&#65533;Et	&#65533;P/&#65533;A&#65533;S&#65533;&#65533;m&#65533;V&#65533;&#65533;`fX!&#65533; 6
&#65533;F&#65533;A5P&#65533;&#65533;9&#65533;0;&#65533;~xb &#65533;s_&#65533;@FA@&& D&#65533;&#65533;
H	&#65533;E&#65533;66&#65533;&#65533;	p&#65533;P/&#65533;e&#65533;&#65533;&#65533;QH&#65533;+&#65533;g&#65533;rv#(&#65533;&#65533;&#65533;K&#65533;f'&#65533;e @&#65533;O&#65533;&#65533;Ch##&#65533;&#65533;bf$`#p6!&#65533;A&#65533;&#65533;8^F !` &#65533;&#65533;2&#65533;'cQ ;P&#65533;
#%3a&#65533;H&#65533;oL(&#65533;&#65533;&#65533;X$&#65533;&#65533;A{/bp3&#65533; &#65533;5&#65533;: 4`Wt&#65533; *&#65533;G&#65533;3&#65533; &#65533;d#&#65533;F&#65533;A7)A &#65533;B	&#65533; &#65533;&#65533; 1@F&#65533;U-y&#65533;5 00-AB^T [&#65533;&#65533; &#65533;,[&#65533;&#65533;ss&#65533;qNTF5-,a(w)&#65533;>0U
&#65533;&#65533;&#65533;!&#65533;^&#65533;&#65533;&#65533;&#65533;p&#65533;N&#65533;^&#65533;*&#65533;hs&#65533;H	+&#65533;S(&#1288;&#1541;-&#65533;&#65533;&#65533;R&#65533;,&#65533; +&#65533;&#65533;&#65533;&#65533;@&#65533;&#65533;%g&#65533;.o&g&#65533;&#65533;pa@ &#65533;&#65533; '&#65533;	&#65533;&#65533;&#65533;&#65533; &#65533;&#65533;U&#65533;1M`9&#65533;&#65533;&#65533;&#65533;{`=P
^&#65533; 4ax5&#65533;&#65533;7z&#65533;i &#65533;&#65533;6&#65533;h&#65533;&#65533;&#65533;&#65533;&#65533;&#65533;>H&#65533; &#65533;v#Cz!&#65533;dC%	W0&#65533;&#65533;&#65533;2&#65533;ft&#65533;,&#65533;UTG0vS b&#65533;$a`&#65533;AF&#65533;`&#65533;&#65533;T5&#65533;p&#65533;&#65533;&#65533;&#65533;&#65533;&#65533;"&#65533;Z&#65533;!*ZC;&#65533;s9&#65533;&#65533;	&#65533;&#65533;2&#65533;N1;&#784;P&#65533;s#&#65533;F_7 &#65533;&#65533;0&#65533;
&#65533;&#65533;r&#65533;0&#65533;&#65533;&#65533;w5pC P.1~&#65533;@TB5 &#65533; ]&#65533;v&#65533;&#65533;1&#65533;&#65533;&#1893;E&#65533;&#65533;&#65533;
0&#65533;&#65533;;D&#65533;
&#65533;a&#720;9&#65533;#:c&#65533;`]&#65533;r&#65533;&#65533;A&#65533;&#65533;Y@&#65533;^&#65533;&#65533;{a&#65533;&#65533;&#65533;)2c.&#65533;&#65533;&#65533;s0&#65533;&#65533;02b%0&#65533;&#65533;&#65533;&#65533;&#65533;&#65533;&#65533;#Oq#L&#65533;&#1587;=L&#65533;X@&#65533;L&#65533;&#65533;&#65533;T&&#65533;Gh&#1356;#&#65533;p /40t&#65533;\&#65533;"N{
&#65533;&#65533;&#65533;w3&#65533;-x6o&#65533;C&#65533;r	&#65533;E[&#1393;&#41300;)y&#65533;&#65533;i&#1113;&#65533;_&#65533;&#65533;&#65533;!g&#65533;R&#65533;% &#65533;C&#65533;&#65533;N&#65533;
&#65533;8_1	i	&#65533;0C&#65533;a7&#65533;&#65533;	C&#65533;&#1266;&#65533;&#65533;O&#65533;&#65533;&#65533;&#65533;%0&#65533;'&#65533;]&#65533;&#65533;8&#65533;&#1360;&#65533;&#65533;&#65533;Sm&#65533;&#65533;S&#65533;&#486;&#65533;0 @&#65533;&#65533;&#65533;@B&#65533;%m&#65533;&#65533;4&#65533;@&#65533;B&#1497;7&#65533;T "&#65533;;]J &#65533;|&#65533;*&#65533;&#65533;v&#65533;&#65533;2<H?P&#65533;&#65533;&#65533;0vEz K&#65533;&#548;&#65533;zK&#65533;RX>C!Bp	 L&#65533;&#65533;J@z&#65533;&#65533;3,p&#65533;ow#*&#65533;#A -`&#65533;`=-&#65533;+&#65533;&#65533;A&#65533;&#65533; &#65533;&#65533;0&#65533;&#65533;P&#65533;&#65533;&#65533;0	&#65533;&#65533;E
&#65533;E&#65533;&#65533;^[IJ	0bH&#65533;&#65533;5' &#65533;&#65533;`&#65533;)g&#65533;&#65533;&#65533;C&#65533;Ge&#65533;xy&#65533;&#65533;&#65533;+&#65533;&#65533;w
&#65533;w&#65533;&#65533;w@&#65533;&#65533;&#65533;&#65533;&#65533;&#65533;7`W50'
&#65533; B&#65533;C&#65533;j&#65533;&#65533;&#65533;&#65533;&#65533;&#65533;GR&#65533;@&#65533;n+@=&#65533;oy>1G&#65533;I	&#65533; &#65533;f+!@&#65533; &#65533;%pRcV 0!` &#65533;&#65533;&#65533;&#65533;GW&#65533;o&#65533;&#65533;0&#65533;8&#65533;&#65533;&#65533;&#65533;&#65533;&#65533;zaQ&#65533;p&#65533;&#65533;=&#65533;&#65533;&#65533;03&&#65533;!&#65533;&#65533;&#65533;Ygu'&#65533;&#65533; I&#65533;OUD&#65533;&#65533;&#65533;w1&#65533;&#65533; \&#65533;&#65533;R}a&#65533;&#65533;89&#65533;QR&#65533;&#65533;9U&#65533;&#65533;}rs
&#65533;0~tQ&#65533;&#65533;&#65533;&#65533;9 &#65533;&#65533;ipL&#65533;isS&#65533;4&#65533;bq3&#65533;&#65533;(a&#65533;&#65533;s&#65533;&#65533;Q|&#65533;&#65533;/ &#65533;&#65533;&#65533;&#65533;&#65533;&#65533;Zs
	&#65533;&#65533;&#65533;&#65533;&#65533;t&#65533;=&#65533;	E&#65533;SH&#65533;A&#65533;@>gq&#65533;&#65533;YS&#65533;&#65533;&#65533;P&#65533;20&#65533;`&#65533;&#65533;&#65533; 2`4&#65533;! :&#65533;!&#65533;3@@ %@&#65533;v 01=&#65533;vp&#65533;&#65533;J2&#65533;&#65533;&#65533;&#65533;W&#65533;&#65533;&#65533;&#65533;;&#65533;G&#65533;#L&#65533;&#65533;&#65533;&#65533;*&#65533;&#65533;&#65533;&#65533;J&#65533;&#65533;$ 3c&#65533;L&#65533;&#65533;+&#65533;&#65533;t"&#3574;e#A&#65533;&#65533;qW	&#65533;&#65533; &#65533;&#65533;&#65533;5&#65533;Q-&#65533;Qp4&#65533;&#65533;s&#65533;@f&#65533;&#65533; C&#65533;(&#65533;+&#65533;&#65533;MtBfU&#65533;&#65533;}&#65533;8&#65533;r&#65533;&#65533;9&#65533;&#65533;" &#65533;T&#65533;a&#65533;&#65533;&#65533;&#65533;HO,$:fn&#65533;&tZ	, &#65533;|&#65533;P,&#65533;&#65533;&#65533;&#65533;&#65533;LF{3!&#65533;s&#65533;&#65533;!&#65533;&#1072;J
&#65533;&#65533;=&#65533;P&#65533;iC&#65533;4&#65533;(&#65533; -&#65533; H&#65533;p&#65533;&#65533;&#65533;J&#65533;#'#&#65533;g%9$4&#65533;&#771;uZ&#65533;Cq&#65533;&#65533;
&#65533;L&#65533; &#188;=&#65533;2DQY3&#65533; &#65533;/7&#65533;I &#65533;:&#65533;&#65533;7u&#65533;.c&#65533;)a@&#65533;&#65533; o
Zg&#65533;0&#65533;&#65533;q' Q&#65533;1
&#65533;&&#65533;Q&#65533;~&#65533;&#65533;`&#65533;T&#65533;&#65533;&#65533;&#65533;&#65533;9&#65533;&#65533;!B&#65533;<-l	&#65533; &#65533;&#65533;Q(&#65533; &#65533;&#65533;&#1053;e&#65533;&#498;
U/&#65533;sD&#65533;57&#65533;&#65533;&#65533;M+&#65533;nV &#65533;r&#65533;&#65533;e&#65533; &#65533; &#65533;u&#65533;T=	.&#65533;_)&#65533;8B&#65533;&#65533;)&#65533;+&#65533;i&#65533;PG&#65533;&#65533;&#65533;&#65533;&#65533;&#65533;D:n&#65533;e0&#65533;&#1088;&#65533;3&#65533;&#65533;/&#65533;&#65533;&#65533; &#65533;	&#65533;2&#65533;C&#65533;&#356;J&#65533;&#65533;&#65533;&#65533;W&#65533;&#65533;&#65533;&#65533;&#65533;&#65533;16&#65533;&#65533;&#65533;&#1710;&#65533;)&#65533;9QW&#65533;&#65533;=Qf &#65533;50+&#1189;$&#65533;L	&#65533;y(&#65533;3&#65533;&#65533;	=t6(&#65533;y&#65533;=&#65533; &#65533;W@.'&#65533;' [&#65533;T&#65533;6!~&#65533;&#65533;2 &#65533; &#65533;P&#644;F&#65533;&#65533;&#65533;&#65533;&#65533;,&#65533;&#65533;&#65533;:*&#1375;&#65533;s&#65533;U&#65533;&#619;<&#65533;Q&#65533;T&#65533;Y&#65533;*&#65533;&#65533; 2 &#65533;&#65533;,=D&#65533;{(&#65533;R&#65533; &#65533;&#65533;h2&#65533;N;	0s<4&#65533;&#65533;#&#65533;f&#65533;)&#65533;|&#65533;\9 &#65533;&1&#65533;k&#65533;&#65533;I&#65533;H5M&#65533;&#65533;f&#65533;{ 0&#65533;;pWW&#65533;J&#65533;\H&#65533;n]&#65533;d&#65533;7&#65533;&#65533;0t-&#65533;&#1228;&#65533;&#65533;4zL&#65533;pC&#65533;&#65533;&#925;@b9p&#65533;&#65533;&#65533;&#65533;J &#65533;(&#65533;'0 &#65533;&#65533;&#65533;|&#65533; &#65533;&#65533;&#65533;)&#65533;&#65533;,&#65533;&#65533;&#65533;`o&#65533;'&#65533;  &#65533;O&#65533;&#65533;&#65533;b&#65533;|&#65533;&#65533;&#65533;&#65533; &#65533;&#65533;nL0&#65533;B\&#65533;!&#65533; .`&#65533;&#65533;!&#65533;. &#184;9&#65533;&#65533;&#65533;&#65533;*c)(&#65533;]&#65533;&#65533;&#65533;@&#65533;wR&#65533;/&#65533;Q&#65533;R&#65533;2&#65533;&#65533;&#65533;G&#65533;&#65533;	&#65533;x$&#819;&#904;S/&#20897;EP&#65533;&#65533;5&#65533; #  &#1459;2&#65533;@&#65533;&&#65533;&#65533;/"&#65533;f]ptEL;&#65533;g&#65533;&#65533;.$&#65533;&#65533;&#65533;&#65533;&#65533;&#65533;d7&#65533;&#65533;=&#65533;$6&#65533;2+&#65533;"&#65533;2&#1095;'&#65533;&#65533; &#65533;;pB&#65533;@&0`&#65533;&#494;&#65533;;&#65533;&#65533;@&#65533;&#65533;tC&&#65533;1&#65533;&#65533;&#65533;i&#65533;&#65533;=7&#65533;&#65533;&#65533;~ pA&#65533;P9&#65533;&#65533;&#65533;m&#65533;=&#65533;$'&#65533;&#1131;@)&#65533;&#981;P&#65533;&#65533;&#65533;&#65533;LPL&#65533;l&#65533;&#774;&#65533;&#65533;p&#65533;
&#65533;+^&#65533;(&#65533;`,x&#65533;tW<&#65533;&#65533;&#65533;&#65533;&#65533;^[&#65533;S9t&#65533; _&#65533; [gN&#65533;!	!0&#65533;'2(m&#65533;I&#65533;Y&#65533;&#65533;@Z$&#65533;&#65533;&#65533;2&#65533;&#65533;&#65533;+p&#65533;4a&#65533;&#65533;&#65533;M&#65533;=&#65533;&#65533;Q>&#65533;Z&#65533;,&#65533;#7&#1838;;&#65533;&#65533;&#65533;#V&#65533;$s |&#65533;)S0
&#65533;&#65533;;9&#65533;m0bs&#65533;&#1191;1&#65533;&#65533;)&#65533;&#65533;P,`&#65533;R&#65533;&#65533;&#65533;[&#65533;&#65533;&#65533;4&#65533;&#65533;&#65533;h&#65533;p&#65533;ls_&#65533;
p"Z/&#30208;&#65533;U&#65533;xNG&#65533;`&#65533;&#65533;  `&#65533;|&#65533;&#65533;h&#65533;F
5]&#65533;&#65533; PQ&#65533; Y&#65533;w&#65533;
&#65533;&#65533;
[&#65533;(&#65533;O&#65533;&#65533;v&#65533;&#65533;g&#570;*&#65533;&#65533;&#65533;*0l/&#65533;&#65533;&#65533;O&#65533;&#65533;&#65533;3&&#65533; &#65533;&#65533;*&#65533;S&#65533;X&#65533;^27&#65533;&#65533;&#65533;K&#65533;li2&#65533;&#65533;&#65533;x&#65533;d&#65533;&#65533;(&#65533;&#65533;&#921;,,&#65533;| C&#65533;,&#65533;T&#65533;&#65533;p(D&#65533;&#65533;!&#65533;h$&#65533;Ar&#65533;&#65533;Z&#65533;~#U-&#65533;\y&#65533;&#65533;>
W&#65533;p	&#65533;+&#65533;{_&#65533;&#65533;&#65533;&#65533;&#65533;&#65533;&#65533; &#65533;&#65533; &#65533;&#65533;&#65533;5J&#65533;&#65533;z+&#65533;) A&#65533;&#65533;&#65533;&#65533;&#65533;(&#65533;&#65533;&#65533;&#65533;&#65533;#'",&#65533;&#65533;&#65533;&#65533;&#65533;&#65533;&#65533;))&#65533;&#65533;&#65533;&#65533;$&#65533;&#65533;&#65533;,$&#65533;&#65533; &#65533;* (+! "&#65533;,&#65533;1&#65533;+#&#65533;&#65533; &#65533; &77 &#65533;7

B?&#65533;
 &#65533;&#65533;&#65533;"| &#65533;.PA)\&#560;&#65533;&#199;#J&#65533;81aA!@h &#65533;&#65533;&#65533;&#65533;&#65533;B&#65533;H&#65533;C|?&#283;'A&#65533;	 &#65533;`&#65533;&#65533;F&#65533;&#1558;&#65533;&#65533;&#65533;8+&#65533;h&#65533;&#65533;.&#65533;&#65533;&#65533;g E&#65533;&#65533;PD&#65533;.&#65533;]&#65533;&#65533;I&#65533;&#65533;
`[]
p&#65533;,M&#65533;QF&#65533;&#65533;b&#65533;&#65533;&#65533;&#65533;&#65533;
j)jU0 C&#65533;&#65533;P&#65533;&#65533;&#65533; cA&#65533;&#65533; &#65533;&#65533;&#65533;
&#726;P&#65533;n>=&#65533; &#65533;TA@qB&#65533;&#65533;&#65533;@!&#65533;!&#65533;&#65533;N&#65533;{l&#261;&#65533;&#65533;>h\a#[&#65533;&#65533;<&#65533;S&#65533;i9&#65533;&#65533;&#65533;&#65533;Z&#65533;@&#65533;`&#65533;&#65533;M&#65533;8&#65533;LMV&#65533;	+xt&#65533;&#1059;@v &#831;K0r_'K&#65533;&#65533;7`&#65533;c&#65533;&#65533;&#65533;&#65533;&#65533; (&#65533;	a&#65533;&#65533;F}$&#65533;G&#65533;&#65533;>B&#65533;!&#65533;$&#65533;R?0&#65533;&#65533;
+  &#65533;0(tp@&#65533;&#65533;&#65533;&#65533;&#65533;&#65533;0&#65533;r&#65533;&#65533;v&#65533;X&#65533;t&#65533;&#65533; &#65533;&#65533;B(@&#65533;,&#65533;8b
+&#65533;&#65533;U&#65533;&#65533;&#65533;&#17109;&#65533;&#65533;"(&#65533;6D&#65533;&#65533;I0&#65533;8@&#65533;d &#65533;"IUU&#65533;&#65533;YUp&#65533;y&#65533;&#65533; 	b&#65533;B<&#65533;&#65533;&#65533;]&#65533;&#65533;&#296;&#65533;a&#65533;&#65533;"p&#65533;Ad@	0&#65533;&#65533;"&#65533;0&#65533;&#65533;!`&#65533;&
(&#65533;&#65533;`&#65533;2 w&#65533;&#65533;2&#65533; &#65533;P&#65533;A&#65533;(&#65533;0Y.*GBAr  &#65533;&#65533;
&#65533;;&#65533;O&#65533;"&#65533;,J)% &#65533;;&#65533;P&#65533;&#65533;Pf&#65533;&#65533;&#65533;&#65533;"&#65533;&#65533;A5&#1024;&#65533;.&#65533;H&#65533;!&#65533;^>?&#65533;&#65533;	&#65533;@ h&#65533;N6&#65533; &#65533;4&#65533;&#65533;t&#65533;h&#65533;&#65533;$l&#65533; &#65533;&#65533;2&#65533; &#65533;A&#65533;&#65533;o&#65533;G&#65533;B &#65533;&#65533;I&#65533;&#65533;E\ *PpI&#65533;Z&#65533;l&#65533;	&#65533;tg'&#65533;Ya&#65533;U$7&#65533;&#65533;)#&#65533;&#65533;
&#65533;8&#65533;K&#65533;9 o&#65533;,0M&#65533;&#65533;>@0&#65533;&#456;&#65533;5&#65533;&#65533;WBjy &#65533;%&#65533;L&#65533;&#65533;@w&#65533;&#65533; &#65533;R&#65533;/&#65533;&#65533;&#65533;Adp*n&#65533;bqT&#65533;&#65533;3&#65533;k&#65533;	&#65533;&#65533;(!x&#65533;1L@&#65533;
t0&#65533;n:&#65533;[&#65533;0&#65533;{&#65533;&#1987;&#65533;=&#65533;"&#65533;&#65533;&#65533; (&#65533;@&#65533;&#65533;&#65533;&#65533;&#65533;&#39463;&#65533;.&#65533;&#65533;Qi&#65533;`&#65533;!%&#65533;n&#65533;&#1667;?&#65533;&#65533;T@= &#65533;!&#65533;&#65533;@W&#65533;&#65533;] &#65533;&#65533;[&#65533;&#65533;`^:&#65533;i &#65533;&#65533;&#65533;	&#65533;&#65533;150(&#65533;&#65533;V<&#65533;f"l0&#65533;"&#65533;B&#65533;&#65533;&#65533;,b'&#65533;&#65533;&#65533;JH&#65533;&#65533;H&#65533; &#65533;  *6&#65533;&#65533;&#65533;~&#65533;xX&#65533;&#65533;2%&#65533;)vAd&#65533;0L&#65533;&#65533;U&#65533;&#65533;LA&#65533;(&#65533;&#65533;'&#65533;&#65533;&#65533;&#65533;Q&#65533;&#65533;&#65533;&#65533;B&#65533;Q&#65533;c&#65533;&#65533;&#65533;_$&#65533;&#65533;@N1jbA",&#65533;&#65533;*t&#65533;qU&#65533;&#65533;{ >p&#65533;&#65533;$&#65533;&#65533;!&#65533;&#65533;&#65533;!V&#65533;,&#65533;&#65533;&#65533;&#65533;&#65533;P&#65533;&#65533;n&#65533;9
&#65533;Z&#65533;R&#65533;&#65533;&#65533;F&#65533;&#65533;@&#65533;&#65533;@dw.-&#65533;; 	&#65533;&#65533;&#65533;w&#523;&#65533;&#65533;&#65533;&#65533;&#65533;&#65533;=hA0  &#65533;&#65533;"l&#65533;Aj&#65533;&#65533;I&#65533;&#65533;&#65533;c
`&#65533;&#65533; ;&#65533;&#65533;.&)OM&#65533;&#65533;&#65533;&#65533;&#65533;&#65533;2	&#1628;MI&#65533;X&#65533;z@&#65533;&#1636;&#65533;q&#65533;B@&#65533;&#65533;&#65533;&#65533;&#65533;"t&#65533;&#65533;)&#65533;B &#65533;AA\&#65533;&#65533;@&#65533;S&#65533;A&#65533;f&#65533;&#65533;ZH&#65533;&#1552;&#65533;&#65533;q!v&#65533;&#65533;&#65533;&#65533;V&#65533; &#65533;&#65533;1&#65533;&#65533;E p&#65533;T@p&#65533;hA 	N&#65533;&#65533;d&#65533;&#65533;&#65533;y&#65533; &#65533; T8e &#65533;l@&#65533;|&#65533;:&#65533;&#65533;q&#65533;`#`&#65533;&#65533;P,&#65533;&#65533;1'Q&#65533;=P1&#65533;&#65533;s)&#65533;F&#65533;&#65533;&#19597;(M)&#65533;&#65533;&#65533;&#65533;c$$&#65533;&#65533;<&#65533;0vT&#65533;4&#65533;@&#65533;Q&#65533;&#65533; &#65533;&#65533;&#65533;&#65533;8&#65533;0 &#65533;* &#65533;&#65533;&#65533;2 &#65533;!,&#65533;Ih0A&#65533;|&#65533;!&#65533;A&#65533;L&#65533;"&#65533;&#65533;&#1289;&#65533;&#65533;	L=*&#65533;&#65533;&#65533;b`&#65533;2Yk2&#65533;&#65533;<&#65533;1&#65533;&#65533;&#65533;&#65533;p&6J&#65533;&#65533;&#65533;&#65533;&#65533;&#65533;fn&#65533;1&#65533;Q@J&#65533;&#65533;L&#65533;B&#65533;O&#65533;&#65533;( &#65533;&#65533;#&#65533; 3&#65533; %6&#65533;&#65533;4&#65533;c&#65533;Z&#65533;@`\:&#65533;&#65533;Y &#65533;&#65533; h#0
6&#65533;&#65533;@K&#65533;&#65533;&#65533;!&#65533;q&#65533;`&#65533;&#65533;I&#65533;jS&#65533;X5&#65533;&#65533;&#65533;,@Q&#65533;&#65533;%&#65533;#J&#65533;&#65533; |&#65533;&#65533;#&#65533;&#65533;J&#65533;&#65533;]&#65533;&#65533;&#65533;up&#65533;&#65533;&#65533;&#65533;&#65533; &#65533;+&#65533;Hn`&#65533;&#65533;&#65533;&#65533;X&#65533;&#65533;&#65533;Z&#65533;^&#65533;&#65533;&#65533;&#65533;&#65533;&#65533;&#65533;&#65533;&#65533;P@&#14925;;k#&#65533;
f&#65533;&#65533;	&#65533;&#1076;anxTR &#65533;&#65533;
 &#65533;&#65533;&#65533;&#65533;,BC1P&#65533;&#65533;&#65533; B&#65533;({hRH&#65533;&#65533;(}% &#65533;	@Q&#1172;&#65533;(&#65533; t&#65533;q
&#65533;
&#65533;@&#65533; N&#65533;&#65533;&#65533;)&#65533;&#65533;s&C2["&#65533;&#65533;&#65533;&#162;&#65533;>&#65533;&#65533;&#65533;
".&#65533;&#990;&#65533;&#65533;b&#65533;&#65533;[E>&#65533;&#65533;&#65533;I&#65533;T&#65533;a&#65533;K&#65533; &#65533;H&#65533; =&#65533;EAlR&#65533;@%`@N-`=&#65533;1&&#65533;&#65533;&#65533;1&#65533;&#65533;&#65533;&#65533;&#65533;&#65533;&#65533;t&#65533;XZ9&#65533;&#65533;&#65533;BVz&#65533;H
&#65533;c&#65533;&#65533;Z &#65533;`&#65533;&#65533;`&#65533;3&#65533;E&#65533;@(0&#65533;=0&#65533;A88~&#65533;&#65533;&#32897;X`M$&#65533;f@&#369;0I&#65533;&#65533; &#65533;c&#65533;p`
&#65533;$&#65533;4&#65533;e&#65533;&#65533;	2&#65533;&#65533;A&#65533;&#65533;&#65533;&#65533;&#65533;0&#65533;C&#65533;)&#65533;^&#65533;cp&#65533;h&#65533;&#65533;V&#65533;&#65533;p&#65533;&#65533;&#65533;&#910;r &#65533;&#65533;&#65533;`&#65533;X&#65533;?V&#65533;&#881;/&#65533;S*bu&#65533;&#65533;&#65533;'R&#65533;T&#65533;'*#&#65533;-2U&#65533;K&#65533;&#65533;#&#65533;&#65533;&#65533;c&#65533;&#996;&#65533;&#65533;&#65533;j&#65533;2&#65533;
&#65533;&#65533;7&#65533;&#65533;<!&#65533;&#65533;"&#65533;&#2013;@[@A	f^&#65533;&#65533;&#65533;c&#1441;&#65533; :&#65533;&#65533;&#65533;&#1685;&#65533;&#1031;.&#65533;UZ#&#65533;t&#65533;&#65533;a&#65533;&#65533;&#65533;$rVL@&#65533;&#65533;3&#65533;&#65533;&#65533;6D&#354;&#65533;`&#65533;1\@&#65533;&#1280;&#65533;&#1349;_&#376;&#65533;L.Q&#65533;&#65533;&#65533;&#65533;. &#65533;&#65533;&#65533;0&#65533;g&#65533;[&#65533;8aa&#65533;Jtn&#65533;&#65533;&#65533;&#65533;&#65533;&#65533;h&#65533;S5&#65533;&#65533;`&#65533;&#65533;&#65533;&#65533;&#65533;g&#65533;qP&#65533;a&#65533;0NEp&#65533;&siMP8M~"&&#65533;5'&#65533;[&#65533;&#65533;~B_&#65533;&#65533;"&#65533;l=Ld &#65533;0f7&#65533;Np&#65533;o }_fk&#65533;&#65533;"0&#65533;BB &#65533;T&#65533;@C=Q&#65533;DT &+&#842;9&#65533;&#65533;! &#65533;vr D&#65533; 2&#65533;&#65533;is A&#65533;&#1157;OI@G&#65533;W&#65533;&#65533;&#65533;&#65533;?&#65533;X&#472;&#65533;&#65533;@PS&#65533;F&#65533;&< &#65533;F,&#65533;&#65533;&#65533; pu&#65533;V0&#65533;&#65533; &#65533;&#65533;|@V&#65533;aA&#65533;&#65533;&#1281;7kA
KM&#65533;&#65533;L=&#65533;'{&#65533; &#65533;&#65533;2&#65533;%&#65533;avR&#65533;@&#65533;P&#65533;r*&#65533;P
7&#65533;&#65533;=5P Jq&#65533;
s&#65533;&#65533;A~&#65533;&&#65533;Q-3	1")&#65533;H&#65533; &#65533;$+ L[R?&#65533;K1&#65533;)x&#65533; w&#65533;2<&#65533;&#65533;39&#65533;t&#65533;+&#65533;PZ&#65533;	&#65533;7$ &#65533; 6PM&#65533;!5&#65533;&#65533;&#65533;1G&#65533;#h&#65533; &#65533;/]&#65533;v&#65533;B R#&#65533;W&#65533;&#1481;&#65533;&#65533;ri&#65533;%a^&#65533;&#65533;.&&#65533;;~/&#65533;P~e&#65533;@ P&#65533;&#65533;CI&#65533;&#65533;&#65533;&#65533;*&#65533;	@&#65533;&#65533; &#65533;;&#65533;3&#65533;F &#65533;&#65533;H$ [&#65533;@c&#65533;&#65533; &#897;k&#65533;	PB&#65533;&#65533; &#65533;0q&#65533;C&#65533;	.0O&#65533;&#65533;^&#65533;	Ap&#65533;X&#65533;&#65533;&#65533;#1.V&#65533;&#65533;0q&#65533;&#65533;&#65533;&#65533;%&#65533;&#65533;&#65533;+&#1287;=\F`&#544485;&#65533;&#65533;JQ &#65533;P &#65533;&#65533;	A &#65533; ?&#65533;vX$e&#65533;&#65533;+ &#65533;&#65533;0	&#65533;4&#65533;&#65533;&#65533;&#65533;&#65533;&#65533;&#65533;D&#65533;&#65533;0_`E&#65533; )&#65533;<&#65533;|@&#65533;&#65533;#W/InF&#65533;&#65533;&#65533;&#65533;&#65533;&#65533;&#65533;&#65533;&#65533;&#65533;&#65533;h&#65533;&#65533;&#65533;LIt!G&#65533;a.&#65533;R)q&#65533;&#65533;~&#65533;`&#65533;&#65533;&#65533;&#65533;&#65533;&#65533;G&#65533;,&#65533; &#65533;/&#65533;,&#65533; (p@&#65533;X vG&#65533;&#65533;&#1041;0V&#65533; @(&#65533;0 &#65533;#&#65533;&#65533;&#65533;&#65533;V\&#65533;k&#65533;&#65533;&#65533;CP&#65533;"s2O\$&#65533;&#65533; &#65533;L"&#65533;m?&#65533;c&#65533;	bB8&#65533;@&#65533;&#65533;&#65533;&#65533;K0&#388;&#65533;Y&#65533;u[2&#65533;0&#65533;&#65533;&#65533;@Cx&#65533;&#65533;&#65533;x&#65533;&#65533;%&#65533;00 @68d&#65533;&#65533;p	&#65533;pR&#141;&#65533;j0GC&#65533;u	&#65533;)3Y&g&#65533;@&#65533; d&#1312;y$@$@ >6&#65533;&#65533;T&#65533;5&#65533;_*&#65533;&#65533;A#0s&#65533;S&#65533;&#65533;~&#65533;G&#65533;&#65533;$&#65533;&#65533;My&#65533;C&#65533;
&#65533;&#65533;&#65533;"^&#65533;&#65533;&#65533;wh&#65533;^&#65533;&#65533;&#65533;y&#65533;&#65533; h&#65533;upH:&#65533; $&#65533; &#65533;2 &#65533;&#65533;K&#1959;&#65533;Qg&#65533;&#65533;g"`&#65533;&#65533;&#65533;A&#65533;&#65533;Y&#65533;&#65533;&#65533;Xc`10U&#65533;&#65533;@&#65533;E&#65533;r@&#65533;M18&#65533;&#65533; &#65533; +&#65533;Id&#65533;&#65533;&#65533;I8&#65533;&#65533;&#65533;	)_F 	a	&#65533;0|&#65533;&#65533;M&#65533;&#65533;	&#65533;&#65533;%"Pa&#65533;mY&#855;*>&#65533;, w&#65533;P+#5H	'&#65533;&#65533;R&#65533;5&#65533;rBa@&#65533;!Ow&#65533;&#65533;v &#65533;&#65533;H&#65533;/&#65533;&#65533;&#65533;8&#65533;*3&#65533;&#65533;EY&#65533; ?`&#65533; &#65533;:&#65533;T&#65533;&#65533;a&#65533;&#65533;Y&#65533;).&#65533;&#65533;&#65533;&#65533;IF&#65533; &#65533;{&#65533;i&#65533;6&#65533;^&#65533;,&#65533;`&#65533;<&#65533; *0&#65533;&#65533;"`&#65533;&#65533;&#65533;3&#65533;&#65533;&#65533;&#65533;1&#65533;'&#65533;`wtRo&#65533;*&#65533;&#65533;&#65533;&#65533;S):`<&#65533;&#65533;&&#65533;PA&#65533;S&#65533;&#65533;&#65533;&#65533;&#65533;&#65533;&#65533;p6&#65533;I(&#65533;&#65533;&#65533;&#65533;3&#65533;I&#65533;Z&#695;b &#65533;P6$&#65533;m&#65533;&#65533;&#65533;&#65533;&#65533;&#65533;3 &#65533;&#65533;y&#65533;!&#65533;)&#65533;&#65533;&#65533;&#65533;&#65533;A&#65533;PV&#65533;	&#65533;pD&#65533;&#65533;P&#65533;&#65533;"&#65533;&#65533; &#65533;&#65533;*&#1433;o&#65533;&#65533;*&#65533;&#65533;@&#65533;&#65533;O&#65533;u%5&#65533; &#65533;V) &#65533;L:J&#65533;(&#65533;f &#65533;BQ.&#65533;&#1153;:@3&#65533;<&#65533;&#65533;&#65533;&#65533;`"&#65533;&#65533;&#65533;V&#65533;7&#65533;&#65533;&#65533;&#65533;NyO&#65533;&#65533;Y!&#65533; R&#65533;&#65533;Q&#65533;&#65533;&#65533;&#65533;.&#65533;c$&#65533; r&#65533;&#65533; #&#65533;&#65533;28'+	&#65533;m&#65533;15"$&#65533;Pi&#65533;&#65533;8&#65533;?&#65533;01'P>`&#65533;D&#65533;* &#65533;" &#65533;c) &#65533;g'&#65533;"&#65533;&#65533;&#65533;&#65533;&#65533;@&#65533;&&#65533;F&#65533;&#65533;?&#65533;&#65533;&#65533;$Ja&#65533; &#65533;&#65533;&#65533;d!a.&#65533;V&#65533;3&#65533;&#65533;&#65533;5F&#65533;&#65533;k&#65533;p&#65533;31:&#65533;'&#65533;2xX&#65533;&#65533;&#65533;&#65533;&#65533;&#65533;, &#65533;&#65533;}&#65533;A6&#65533;T&#65533;&#65533;
$&#65533;#5@ SQa&#65533;u3QP&#65533;p&#65533;&#65533;|&#65533;&#65533;&#65533;&#65533;&#65533;gu&#65533; &#65533;&#65533;6 R&#65533;&#65533;I&#65533;uIi-&#65533;&#499;&#1851;]&#65533;/&#65533;Q&#65533;&#65533;&#65533;&#65533;&#65533;EG.k&#65533;&#65533;7&#65533;`+&#65533;+ P&#65533;(	&#65533;p1&#65533;e(&#65533;&#65533;PM ~&#65533;&#65533;m&#65533;&#65533;n&*,|&#65533;&#65533;&#65533;$[&#65533;J\x=p&#65533;&#65533;0W&#65533;	"&#65533;?&#65533;&#65533;&#65533;&#65533;*Ab	v&#65533;#&#65533;#&#65533;&#65533;A&#65533;l&#1027;k[&#65533;&#65533; a&#65533;&#65533;&#65533;kU#&#65533;Q,  }zX&#65533;&#65533;&#65533;N&#65533;P9&#65533;&#65533;4&#65533;f&#65533;&#65533;&#65533;$ca&#1269;&#65533;&#65533;  &#65533;R&#65533;)&#65533;8&#65533; aV&#65533;&#65533;&#65533;&#65533;0&#65533;P<&#65533;dAQ&#65533;~:&#65533;&#65533;I P,T7&#65533;&#65533;E&#65533;1&#65533;;8&#65533;&#65533;&#65533;&#1789;v&#65533;R,&#65533;@K;2&#65533;&#65533;Q&#65533;^.&#65533;&#65533;&#65533;=&#65533;O1 &#65533;3s&#65533;!{`c&#65533;&#65533; X5&#65533;&#32156;1&#65533;\a3P&#65533;
$&#65533;&#65533;cQ&#65533;

&#65533;%V&#65533;&#65533;`&#65533;3H1&#65533;L&#65533;&#65533;&#65533;&#65533;P&#65533;
&#65533;&#65533; }&#65533;&#65533;e~&#65533;qL&#65533;6&#65533;jbkK&#65533;&#65533;$=q&#65533;A&4m&#65533;k1D)&#65533;&#65533;&#65533;	&#65533;95&#65533;&#65533;4&#65533;K3@&#65533;B6&#65533;Xp&#65533;&#65533;ug9Bvr&#65533;&#65533;K&#65533;|X&#65533;&#65533;=&#65533;b@_3&#65533;&#65533; &#65533;* /&#65533;&#65533;+K&#65533;&&#65533;S&#65533;&#65533;~%:&#65533;i&#65533;G$&#65533;-w&#65533;&#65533;&#65533;&#65533;&#65533;&#65533;6&#65533;^V&#65533;G&#65533;PF&#65533;&#65533;Q&#65533;&#65533;^\9u&#65533;s&#65533;`&#65533;P &#65533;&#65533;&#65533;O&#65533;&#65533;2cKH&#65533;&#65533;L&#65533;&#65533;&#65533;
&#65533;@e0&&#65533;&#65533;;&#65533;>#L&#65533;&#65533;p00`&#65533;0&#65533;&#65533;J&#65533;&#65533;&#65533;&#65533;"3&#65533;D8&#65533;9&#65533;&#65533;	&#65533;f!&#65533;+q&#65533;IR&#65533;&#65533;&#65533;d&#65533;p&#65533;&#65533;F_c6
*&#65533;6 P&#65533;&#65533;&&#65533;&#65533;P&#65533;&#65533;)&#65533;&#65533;&#65533;!&#65533;aI&#65533;@ &#65533;WBj&#1312;`&#65533;&#65533;6V&#65533;>Bz2v&#65533;&#65533; &#65533;@ &#65533;&#65533;!&#65533;&#65533;_&#65533;&#65533;\&&#65533;&#65533;4&#65533; /Q,6P&#65533;<:"&#65533; .#etK&#65533;&#1060;&#65533;:&#2021;&#65533;&#65533;&#65533;Q
`;&#65533;X&#65533;&#65533;i&#65533;=&#65533;&#65533;j&#65533;&#65533;P<`&#65533;&#65533;8&#65533;4ic"&#65533;&#65533;	&#65533;A1&#65533;WJy&#65533;82`<T&#65533;ys&#65533;&#65533;H&#65533;&#65533;&#65533;	&#65533;&#65533;&#65533;	R&#65533;&#65533;0A&#65533;&#65533;>&#65533;&#65533;P8&#65533;0~&#65533;5&#65533;r&#65533;&#65533;&#65533;#R-4&#65533;`&#3103;P6&#65533;V&#65533;z&#65533;&#65533;@A&#65533; +xS&#65533;{azJKn[&#65533;+&#65533;	&#65533;&#65533;'&#65533;0 '&#65533;&#65533;_&#65533;,&#65533;)&#65533;&#65533;/&#65533;pay5J&#65533;Z&#65533;&#65533;&#65533;M&#65533;&#65533;!&#65533;U%&#65533;2&#65533;&#65533;&#65533;&#65533;&#65533; 4`3^!r,&#65533;-&#65533;&#65533;&#65533;G&#65533;&#65533;:&#65533;&#65533;zt&#65533; &#65533;&#65533;&#65533;Og&#65533;&#65533;&#65533;]&#65533;i<~&#65533;&#65533;s&#65533;=&#65533;a&#65533;N&#65533;} 5@<&#65533;D &#65533;&#65533;	d&#65533;&#65533;OP H&#65533;0 &#65533;&#65533;D&#65533;&#65533;o&#65533;d&#65533;&#65533;t&#65533;Hc&#65533;&#65533;&#65533;&#65533;v&#65533;@(&#65533;&#65533;Z&#65533;e/D&#65533;&#65533;&#65533;eq?>&#65533;(L&#65533;DP&#65533;3&#65533;&#65533;MCB&#65533;&#65533;&#65533;	`&#65533;DZ5;n&#65533;&#65533;I&#65533;f&#65533;&#65533; 
2&#65533;)&#65533;YUb-&#65533;&#65533;e)&#65533;A&#65533;&#65533;&#65533;&#65533;&#65533;&#65533;?&#65533;} %	i&#65533;	&#65533;q&#65533;#&#65533;G&#65533;"! 4&#65533;g)Y&#65533;8&#65533;&#65533;&#828;&#65533;&/ &#65533;&#65533;I&#65533;&#65533;&#65533;^&#65533;&#65533;&#65533;&#65533;&#65533;&#65533;&#65533;&#65533;*&#65533;&#65533;-&#65533;&#65533;FNU&#65533;&#65533;&#65533;"&#65533;&#65533; &#65533;&#65533;&#37947;  *&#65533;&#65533;&#65533;VQHE&#65533;h&#65533;&#65533;&#65533; 1&#65533;#&#65533;A&#65533;&#65533;&#65533;UuR>l&#65533;&#65533;@	^q	&#65533;KA&#65533;&#65533;&#65533;aB&&#65533;=3&#65533;'g&#65533;&#65533;&#65533;&&#380;1&#65533;&#65533;&#65533;P@	&#65533;&#65533;<t&#65533;(8&#65533;&#65533;@3&#65533;&#65533;&#65533;'.J@&#65533;	&#65533;$&#65533;&#65533;&#65533;&#65533;K&#1889;&#65533;&#65533;&#65533; e&#65533;&#65533;.P&#65533;&#65533;
!&#65533;X&#65533;v	M&#65533;&#65533;&#65533; &#65533;&#65533;`p&#65533;-f>s&#65533;&#65533;en&#65533;nU &#65533;dG&#65533;<. @&#65533;?&#65533;&#65533;i&#65533;&#54906;9+n&#65533;v? z&#1823;m%A&#65533;&#65533;&#65533;&#65533;&#65533;&#65533;&#65533;0s&#65533;C&#65533;&#65533;|&#65533;2&#65533;K,(&#65533;&#65533;&#65533;&#65533;&#65533;1&#65533;&#65533;"&#65533;&#65533;b&#65533;1*&#65533;`&#1101;n" cA?t&#65533;)&#65533;&#65533;&#65533; g&#65533;&#65533;,&#65533;l&#65533;&#65533;B8  &#65533;:&#65533;eH3vW5L>&#1617;"&#65533;&#65533;&#65533;k&#65533;+&#65533;&#65533;'&#65533;
, n&#65533;3&#65533;&#1699;&#65533;|&#65533;	C &#65533;W&#65533;&#65533;|&#65533;"@	&#65533;"'&#65533;>&#65533;&#65533;&#65533;&#65533;&#65533;
q&#65533;uj&#65533;&#65533; #&#65533;m&#65533;f &#65533;@Y&#65533;5"&#65533;&#65533;&#65533;*&#65533;u&#65533;4T&#65533;\ %*#&#65533;#  =G=4&&#65533;7&#65533;&#65533;7
?&#65533;?
&#65533;&#65533;&#65533;&#65533;&#65533;&#65533;&#65533;&#65533;&#65533;&#65533;&#65533;&#65533;&#65533;&#65533;&#65533;&#65533;&#65533;&#65533;&#65533;&#65533;&#65533;&#65533;&#65533;&#65533;&#65533;&#65533;&#65533;&#65533;&#65533;&#65533;&#65533;&#65533;&#65533; B?&#733;BB
&#65533;&#65533;&&#65533;::&#65533;&#1480;&#65533; !,! +*&#65533;&#65533;&#65533;&#65533;&#65533;1*PL&#65533;&#65533;"&#65533;+X&#65533;0&#65533;&#65533;&#65533;&#65533;&#65533;&#65533;&#65533;s&#65533;Np&#65533;#&#65533;&#65533;&#65533;0&#65533;&#65533;((&#65533; +&#65533;*&#65533;&#65533;pbC&#65533;W"(l! &#65533;&#65533;8&#65533;&#65533;&#65533;&#65533;O$2&#65533;&#65533;(&#65533;E&#65533;
&#65533;&#65533;&#65533;&#135;'&#65533;Lap&#65533;N><W&#65533;&#65533;n&#186;&#65533;&#65533; &#65533;&#65533;B)&#65533;@&#65533;a&#65533;&#65533;| &#65533;Xq&#65533;A&#65533;V)@&#65533;8&#65533;&#65533;U&#65533;(2&#65533;8&#65533;&#65533;&#65533;a&#65533;&#65533;"&#65533;&#65533;P&#65533;`PBGEH&#65533;q)&#65533;		&#65533;&#65533;H&#65533;%&#65533;8&#65533;&#65533;4JC&#65533;&#65533;P&#65533;&#65533;&#65533;&#65533;&#65533;&#65533;&#65533;&#65533;&#65533;.&#65533;&#65533;nb&#65533; &#65533;&#65533;&#1050;u&#65533;&#65533;)&#65533;&#65533;X&#65533;&#65533; ,&#65533;hA`&#65533;HTp&#65533;&#65533;&#181;,&#65533;~ &#65533;&#65533;&#65533;`h&#65533;J@&#65533;LCI&#65533;$Sh	T&#65533;&#65533;&#65533;J&#65533;,&#65533;&#65533;S&#65533;V&#65533;&#65533;&#65533;$&#65533;A^&#65533;&#65533;<&#65533;&#65533;3&#65533;0&#65533;V&#65533;&#65533;C&#65533;N(8 J&#65533;&#65533;&#65533;  &#65533;&#65533;B&#65533;@C&#65533;<&#65533; &#65533;Q
Za&#65533;&#65533;,h&#65533;&#65533;&#65533;L&#65533;&#65533;
&#65533;lX#H&#65533;&#65533;&#65533;,,p&#65533;&#65533;p&#65533;	E&#578;XJ15p&#65533;1@&#65533;H1&#65533;&#65533; *0`g&#65533; &#65533;#%8&#65533;&#65533;u&#65533; &#65533;k7$&#65533; &#65533;M&#65533; m&#65533;&#65533;&#1408;)&#65533;-&#65533;U&#65533;?&#65533;e&#65533;&#39324;v&#65533;&#65533;qL
A&#65533;P&#65533;3B &#65533;&#65533;t&#1060;

&&#65533;1"&#65533;v&#65533;&#65533;&#65533;@&#65533;&#65533;s&#65533;p &#65533;&#65533;d&#65533;`&#65533;X&#65533; O!4`E&#65533;&#65533;&#65533;\&#65533;&#65533; b&#1603;+&#65533;&#65533;Kw&#65533;&#65533;	Y9A:&#65533;&#65533;&#65533;]&#65533;@,&#65533;hQHiX&#65533;#Pp&#65533; BFA&#65533;k&#65533; d&#65533;&#65533;p%@a&&#65533;&#65533;&#65533;&#65533;m&#65533; \`&#65533;&#65533;p&#65533;&#65533;&#65533; B +`&#65533;&#65533;&#65533;&#65533;&#65533;d/5@&#65533;h&#65533;&#65533;P&#65533;~f&#65533;0&#65533;&#65533;&#65533;@D&#65533;&#65533; &#65533;&#65533;&#65533;1|&#65533;
"&#65533;*!&#65533;@%&#65533;<&#65533;4&#65533;6&#65533;IlB(*Jr&#65533;&#65533;J&#65533;)&#65533;.&#65533;%&#65533;&#65533;d&#65533;m&#65533;&#1658;&#65533;
1&#65533;&#65533;	&#65533;&#65533;M&#65533;	&#65533;& &#65533;2@$`i
&#65533;&#65533;k-&#65533;&#65533;A|&#65533;&#65533;|G&#65533;&#65533;&#65533;&#65533;&#65533;Y &#65533;AD&#65533;4&#65533;&#65533;&#65533;B.0Q &#65533;&#239;h&#65533;&#65533;Vb-Fh[&#1198;L&#65533;bd-&#65533;D&#65533;2&#65533;&#65533;a&#65533;&#65533;?G&#65533;x&#65533;d 
\e &#65533;
&#65533;&#65533;J&#65533;p&#65533;b\&#65533;m==&#65533;&#65533; D&#65533;&#65533;(&#65533;@BH&#65533;&#65533;	1&#65533;&#65533;&#1347;\&#65533;&#65533; &#65533;b&#11947; &#65533;|&#65533;r&#1557;P&#65533;|&#65533;&#65533;&#1055;\&#65533;"8&#65533;&#65533;@&#65533;&#65533;&#1216;\=&#65533;&#65533;&#65533;uv&#65533;&#65533;M&#65533;&#65533;n&#65533;y&#65533;&#65533;&&#65533;&#65533;&#65533;&#65533;~h&#65533;GH6&#65533;&#65533;T&#65533;y&#65533;&#938;&#65533;&#65533;&#65533;>&#65533;`&#65533;5H&#65533;&#65533;X&#65533;*XAd&#274;&#65533;&#65533; &#65533;"&#1926;(&#65533;&#65533;M&#65533; b9&#65533;
	&#65533; &#65533;HL\&#65533;&#65533;u&#65533;,&#65533;&#65533; &#65533; t [&#65533;:&#65533;e&#65533;&#65533;#|&#65533; v2&#65533;Z&#65533;'&#65533;)&#65533;&#65533;?/C&#65533;&#65533;&#9309;&#65533;&#65533;#=L&#1658;0 `&#65533;&#512;p, &#65533;a\&#65533;]YABZDI&#1330;
f&#65533;E&#65533;&#65533;K&#65533;DG&#65533;h&#65533;.&#65533;@d@&#65533; ,&#65533;&#65533;2&#65533;f0 GJ&#65533;F&#65533;y&#65533;|P&#65533;&#65533;X`;H\D&#65533;C &#65533;-q&#65533;&#65533;s&#65533;&#65533;L&#65533;&#65533;&&#65533;&#653;n&#65533;V)Z&#65533;&#65533;&#65533;&#357;&#65533;&#65533;&#65533;&#65533;@&#65533;ms&#65533;&#65533;7&#65533;&#65533;NJCX&#65533;&#65533;@&#65533;Bc&#65533;C&#65533;1Y&#65533;0u ,B@
&#65533;,y(E&#65533;)&#65533;@b&#65533;GW&#65533;e+(&#65533;J&#65533;t&#65533;&#65533;,ib)&#65533;G&#65533;2&#65533;
D`&#65533;[&#65533;&#65533;! &#65533;J&#65533;&#65533;,&#65533;&#1146;&#65533; 9AB&#65533;&#65533; G@&#1443;&#65533;&#65533;&#65533;,9p&#65533;&#65533;&#65533;r)4{&#65533;&#65533;&#65533; &#65533;&#65533;TD&#65533;&#65533;&#65533;/aH((t&#65533;&#65533; Lt&#65533;C)&#65533;&#65533;S&#65533;&#65533;3j`H)&#65533;l8&#65533;&#65533;&#65533;F4/x&#65533;
e&#65533;&#65533;E0k;`f3&#65533;&#65533;Plp&#65533;^[E59&#65533;&#894;&#65533;&#65533;&#65533;c&#65533;&#1672;a   :T&#65533;&#65533;&#65533;&#585; &#65533;&#65533;&#65533;x,#&#65533;8&#65533;0 1&#65533;Q&#65533;XQ&#65533;&#65533;+&#65533;&#65533;Cp&#65533;&#65533;` 0&#65533;&#65533;
#&#65533; h&#65533;VE&#65533;b?&#65533;&#65533;&#65533;&#65533;&#65533;&#65533;6&#65533;&#65533;&#65533; W&#65533;&#65533;I&#65533;&#65533;&#65533;i5UJ&#65533;XCV&#65533;W&#65533; &#65533;>G f&#65533;D8&#65533;9T[&#65533;&#65533;&#65533;&#65533;x&#65533;	`&#65533;H&#1319;&#168;+@&#1951;-&#65533;Z&#65533;K &#65533;&#65533;`&#65533;&#65533;&#65533;
&#65533;$&#65533;&#65533;&#65533;-&#65533; 	P@!&#65533;*&#65533;Fd g&#65533;1&#65533;V&#65533;&#65533;\JPH&#65533;j&#65533;0&#65533;`&#360;h-&#65533;&#65533;h&#65533;&#1778;f&#65533;&#65533;&#65533;&#65533;k&#65533;&#65533;&`W&#65533;&#65533;l&#65533;&#65533;@a
&#65533;&#65533;&#65533;&#242;&#65533;&#65533;&#65533;` &#65533;&#65533; &#65533; H@&#65533;x x:F0.&#65533;@& DN&#1860;|0&#65533;"&#65533;jL!&#65533;&#65533;&#65533;nJ&#65533;#&#65533;#^Z&#65533;	w&#65533;&#65533;&#65533;e&#65533;&#65533;Kd&#65533;&#65533;z1&#65533;MSf &#65533;&#65533;O&#65533;#xq&#65533;&#65533;&#65533;L A&#65533;&#65533;B&#65533;&#65533;&#65533;#&#65533;&#65533;K.&#65533;&#1030;DO$&#65533;C]&#65533;&#65533;g&#65533;&#65533;b L(&#65533;@X&#65533; &#65533;	&#65533;&#65533;r &#65533;Z&#65533;&#65533;
`&#65533; 	&#65533;&#65533;&#65533;\#H&#65533;]&#65533;&&#65533;5=.`&#65533;;&#65533;F&#65533;a2b&#65533;&#65533;&#65533;Z3*H&#65533;&#65533;&#686;&#697;M&&#65533;&#65533;K&#65533;&#65533;&#65533;&#65533;6[o^\
t&#65533;&#65533;V[a9&#65533;&#65533;L`&#65533;&#65533;*0&#65533;>	&#65533;&#65533;&#65533;&#65533;&#65533;&#65533;V&#65533;&#65533;&#65533;&#65533;L, *PA>&#65533; &#65533;&#65533;&#65533; &#65533;A&#65533;R&#65533;&#65533;&#65533;&#65533;&#65533;  &#65533;&#65533;t&#65533;8&#1507;i_&#384;(&#257;@i&#65533;D|cQ&#65533;&#65533;S&#65533;4  &#707;6&#65533;&#65533;&#65533;]&#65533;&#65533;&#65533; R&#65533;&#65533;}&#65533;&#65533;5&#65533;&#65533;D&#65533;.&#65533;b&#65533;s&#65533;0&#65533;&#1338;&#65533;`<&#65533;z#S&#65533;&#65533;@f]&#65533;7U&#65533;&#65533;&#65533;q&#65533;@&#65533; A&#65533;z&#65533;&#65533;hk&#65533;!&#65533;OV&#65533;&#65533;`&#65533;&#65533;0f&#65533;&#65533;&#65533;&#65533;V&#65533;&#65533;A#
&#65533;	&#65533;
&#65533;&#65533;D&#65533;&#65533;9(d/&#65533;&#65533;&#65533;f&#65533;&#65533;N&#65533;M&#65533;&#65533;&#65533;&#65533;n@r
&#65533;&#65533;&#65533;p&#65533;&#65533;&#65533;&#65533;dD&#65533;'y=&#65533;&#65533;(&#65533;1b&#65533;M[t&#65533;&#65533;m^&#65533;&#65533; &#1690;&#65533; &#65533;&#65533;0&#65533;&#65533;&#65533;&#65533;h&#65533;&#65533;&#65533;nAV &#65533;&#65533;&#65533;&#65533;	`b&#65533;;Y&#65533;!3&#65533;&#628;dR&#65533; &#65533;';&#65533;@J6&#65533;&#65533;B&#65533;&#65533;D&#65533;&#65533;y&#65533;&#65533;#&#65533;l`C;&#65533;&#65533;&#65533;&#65533;D&#65533;H&#65533;./&#65533;&#65533;&#65533;z(rc&#65533;H&#65533;6&#65533;CV Q &#65533;W&#65533;&#65533;&#65533;}&#65533;+&#65533; p	<&#65533; &#65533;&#65533;x&#65533; P0&#65533;&#1808;p&#65533;p p &#65533;T&#65533;&#65533;7&#65533;&#65533;v&#65533;b*#&#65533;	&#65533;PX&#528;W(&#65533;b&#65533;Wwx&#65533;&#65533;!X&#65533;&#65533;6|G&#65533;(
&#65533;*&#65533;452$C&#65533;4&#65533;&#65533;t:0qJ&#65533;$&#65533;8\&#65533;f&#65533;&#65533;&#65533;AE?!9&#65533;&#65533;e&#65533;RK&#65533;&#65533;i&#65533;&#65533;[&#65533;&#65533;F1h&#65533;1:A&#65533;0&#65533;v &#65533;Q"&#65533;1&#65533;SO&#65533;B&#65533;1u&#65533;" &#65533;C&#65533;#T&#65533;S&#65533;Sb1&#65533;h&#65533;E+&#65533;&#65533;/U&#65533; )E_&#65533;&#65533;u~A- S&#65533;&#65533; !@&#65533;8&#65533;I$2$0=" .&#65533;.&#65533;Pg&#1573;1Q#&#65533; &#65533;H%&#65533;&#65533;t&#65533;&#65533;&#65533;&#65533;&#65533;&#65533;&#65533;Vme	&#864;*
P&#65533;&#65533;A&#65533;to'M&#902;&#65533;&#65533;&#65533;&#65533;&#65533;&#65533;&#65533;qB&#320;l&#65533;&#65533;m&#65533;&#65533;a&#65533;&#65533;(&#65533;=` &#65533;Q&#65533;&#65533;&#65533;&#65533;&#65533;&#266;/PE&#65533;&#65533;@8&#65533;&#65533;&#65533;!&#65533;#G&#65533;p&#65533;go=&#65533;3`&#65533;&#65533;c0Q^&#65533;D9&#65533;&#65533; &#65533;s^&#65533;:Q&#65533;k&#65533;`"qDLVc&#65533;"&#65533;&#65533;dGx&#65533;&#65533;:+&#65533;K&#65533;&#65533;&#65533;E1 &#65533;&#65533;`t&#65533; I+&#65533;+#'@b&#65533;&#65533;&#65533;%&#65533;&#65533;$&#65533;Gkr&#65533;A&#65533;'0&#65533;%&#65533;&#65533;=ah&&#65533;&#65533;.Uh& &#65533;T&#65533;-&#65533;&#65533;&#65533;o&#65533;0`=&#65533;&#65533;&#65533;&#65533;+&#65533;4#&#65533;%&#65533;K	@A&#65533;`X4W&#1313; &#65533;!
&#65533;&#65533;&#65533;&#1268;Wb&#65533;`&#65533;&#65533;0m&#65533;A&#65533;&#65533; M&#65533;&#65533;&#65533;$&#65533;&#65533;&#65533;&#65533;R&#65533;&#65533;A&#65533;& D&#65533;&#65533;D&#65533;&#65533;8&#65533;&#65533;_&#65533;A&#65533;&#65533;9&#65533;
2&#65533;&#65533; SZ.&#65533;|&#1653;/&#65533;&#65533;2!&#65533;=4ST#&#65533;&#65533;1&#65533;&#65533;&#65533;&#65533;R$&#65533;B&#65533;^1<p03;&#65533;'/Q&#65533;0P&#65533; = &#65533;k&#65533;&#65533;R&#65533;T&#65533;&#65533;&#627;Y&#65533;2`C&#65533;&#65533;&#65533;!&#65533;=&#65533;=&#65533;&#65533;&#65533; 5&#65533;n&#1042;&#65533;w&#65533;f&#65533; &#65533;p&#65533;EuD|&#65533;p&#65533;&#65533;#an&#65533;S&#65533;#/01CY#&#65533;&#65533;&#65533;&#65533;&#65533;!&&#65533;t # Dm&#65533;	&#65533;&#65533;L&#65533;&#65533;6&#65533;&#65533;[Ym&#65533;&#65533;A)"&#65533;&#65533;&#1631;&#1780;6p&#65533;]S
&#65533;Q&#65533;4&#65533;n%Y&#65533;&#65533;s)'-p/H*p&#65533; &#65533;&#65533;O&#65533;d&#65533;&#65533; ]&#65533;&#65533;&#65533;^&#65533;&#65533;|&#65533;&#65533;T&#65533;!&#65533;ZP&#65533;-&#65533;rD(WD|h&#65533;)!&#65533;u&#65533;&#65533;&#65533;8D&#65533;1 &#65533;&#65533;:&#65533;&#65533;$" &#65533;!&#65533;3&#65533;SC (&#65533;O@?&#65533; &#65533;&#65533;
&#65533;qX/&#65533;{w&#65533;
)001&#65533; E&#65533;&#65533;"tvC34Q&#65533;&#65533;`u&#65533;r&#65533;q&#65533;p&#65533;G&#65533;&#65533;r&#65533;&#65533;&#65533;&#65533;8&#773;C,(&#65533;w&#65533;Z&#65533;{7!{)&#65533;&#587;&#65533;&#65533;&#65533;&#65533;&#65533;&#65533;xwa&#65533;
|&#469;&#352;&#65533;rcZC&#65533;
 &#65533;&#65533;|&#65533;r&#65533;&#65533;&#65533;'&#65533;&#65533; -&#65533;&#65533;&#65533;&#65533; &#65533; &#65533;&#65533;.1 Q&#65533;&#209;&#65533;(/E
&#65533;&#65533;&#65533;&#65533;:)A>&#65533;&#65533;$ PG6 pD&#65533;&#65533;Ts&#65533;cO&#65533;J&#65533;% 4&#65533;&#65533;ya"&#65533;!&#65533;&#583;(&#65533;&#65533;K)&#65533;=t:&#65533;&#65533;&#65533;( PV&#65533;&#65533;#&#65533;&#65533;<&#65533;&#65533;&#65533;&#402;&#65533;&#65533;s#&#65533;&#65533;&#65533;/&#65533;8,@K&#65533;&#65533;&#65533;&#65533;
&#65533;A&#65533;&#65533;0&#65533;b^&#65533;&#65533;&#65533;1 0,q &#65533;T&#65533;XY&#65533;&#65533;&#65533;&#65533;&#65533;X&#65533;(qEA&#65533; &#496;A&#65533;&#65533;r'&#65533;,+&#65533;&#934;6&#65533;0)&#65533;&#65533;l&#65533;&#1153;&#65533; &#65533;&#65533;&#65533;&#65533;&#65533;R &#65533;k&#65533;z: @&#65533;g&#65533;&#65533;
&#65533;(&#65533;&#65533;9&#65533; !&#65533;:a"0&#65533;"9C[_&#65533;"&#65533;:&#65533;u /&#65533; A&#65533; &#65533;qu&#65533;&#65533;10&#65533;\&#65533;h@&#65533;
J(&#65533;C&#65533;&#65533;&#65533;P2&#65533;.&#65533; &#65533;&#65533;"&#65533;c&#65533;.&#65533;40^&#176;:02B&#65533;q$C"0^q;&#65533;g&#65533;
&#65533;p&#65533; Wu$&#65533;/&#65533;&#65533;1)J &#65533;&#65533;0&#65533;[&#65533;B!HA--&#65533;4&#65533;_&#1625;{&#65533;&#65533; ]&#65533;&#65533;Q&#65533;7&#65533;&#65533;S &#65533;XL5&#1408;seYy&#65533;&#512;&#65533;&#65533;&#65533;|&#1394;&#65533;&#735;&#65533;&#65533;&#65533;&#65533;b&#65533;r&#65533;*&#65533; &#65533;z&#65533;&#65533;Zb&#65533;,&#542;&#65533;&#65533;ES : &#65533; &#65533;a&#65533;~&#65533;&#65533;@ >&#65533;'$1&#65533;$5&#65533;E&#65533;&#65533;@ &#65533;@&#65533;&#1637;&#65533;`&&#65533;&#65533; 0&#65533;&#65533;&#1407;-&#65533; &#65533;.&#65533;&#65533;<`sQ#&#65533;&#1709;F&#1159;&#1775;pS:&#65533;&#65533;5P&#65533;&#65533;&#65533;&#65533;E&#65533;CuA&#65533;&#65533;!_2a&#65533;&#65533;&#65533;+<ey &#65533;%< &#65533;&#65533;1&#65533; 8X&#65533;`0&#65533;/G&#65533; %P&#65533;<W&#65533;=&#65533;}`~&#65533;(o&#65533;*&#65533;l&&#65533;)+*&#65533;P.&#65533;&#65533;&#65533;a&#1611;&#65533;&#65533;&#65533;`&#65533;&#758;w&#65533;+7u&#65533;S)x&#65533;&#65533;k@&#65533;&#65533;\&#65533;Y&#65533;&#65533;&#65533;&#65533;&#65533;Ff-&#65533;@&#65533;0&#65533;P*&#65533;k8&#65533;9&#65533;kZ&#65533;;&#65533;:gab&#65533;&#65533;]r$$&#65533;&#65533;P'&#65533;&#65533;&#65533;&#65533;P>`&#65533;@P&#65533;&#65533;&#65533;zA&#65533;PQ&#65533;&#65533;!hQ &#65533;S  r&#65533;&#65533;+@,&#65533;&#65533;% &#65533;Swa&#65533;&#65533;&#65533;b &#65533;]&#65533;_&#65533;&#65533;,&#65533;c&#65533;&#65533;&#65533;(@&#65533;o&#65533;K&#65533;4e&#65533;"0z &#65533;{&#65533;QL-&#65533;/Q&#65533;2&#65533;&#65533;&#65533;c>&#65533;O&#65533;@ &#65533;&#65533;V&#65533;&#65533;ly&#65533;&#65533;&#65533;&#65533;
&#65533;&#65533;&#65533;&#65533;&#65533;&#65533;&#65533;&#65533;&#65533;&#65533;{+qCbV
&#65533;Qk&#65533;&#65533;q &#65533;&#65533;4&#65533;`Z-o\T&#65533;!j# &#65533;&#65533;&#65533;[&#65533;&#65533;R&#65533;&#65533;:HS&#65533;&#65533;]Z*&#65533;Q&#65533;S&#65533;@%"&#65533;&#65533;SpF2@-&#65533;&#65533;S &#65533;q&#65533;eDU &#65533;@&#65533;&#65533;c!x|&#65533;c&#65533;8%'&#1189;"&#65533;-&#65533;l)&#65533;?&#65533;&#65533; &#65533;&#65533; |X&#65533;$t"`b &#65533;&#65533;Z5 &#65533; &#65533;pq&#65533;J`&#65533;&#65533;_&#1006249;&#65533;5&#65533;`&#65533;0&#65533;&#65533;:&#65533;X0&#65533;&#65533;'@4j&#65533;X&#65533;('&#65533;l&#65533;&#65533;&#65533;&#65533;&#962;-&#65533;b&#65533;&#65533;ab&#65533;&#704;&#65533;&#65533;c&0&#65533;&#65533;;5Ql(qY ~R &#65533;4&#65533;g@C`Ed&#65533;1Gx&#65533;Q[:b&#65533;=0G&#65533; 1&#65533;:&#65533;CR:&#65533;`&#65533;&#65533;W"G&#65533;&#65533;&#65533;&#65533;,&#65533;&#65533;O&#65533;<&#65533;a 34&#65533;!&#65533;&#65533;&#65533;&#65533;&#65533;&#65533;g1r0r&#65533;`!E&#65533;q&#65533;&#65533;2<q&#65533;C3&#65533;&#65533;&#65533;D&#65533;&#65533;#&#65533;bBRE&#65533;p MCQ>&#65533;&#65533;Re&#65533;y&#65533;Su&#65533;2<&#65533;&#65533;+&#65533;&#65533;%0&#65533;&#65533;j&#65533;&#65533;&#65533;&#65533;L&#65533;Y&#65533;&#65533;&#65533;&#65533;p&#30019;&#65533;&#65533;&#65533;J&#65533;4&#65533;&#1526;&#65533;1&#65533;&#1073;&#65533;&#65533;&#65533;5&#65533;=xn&#65533;n&#65533;&#65533;&#65533;&#65533;&#65533;t&#65533;&#1764;&#65533;&#1188;41{G&#65533;d_&#65533;gH&#65533;|?Q&#65533;&#65533;C&#65533;#&#65533;&#65533;&#65533;R&#65533;D Vg'&#65533;&#65533;&#65533;&#65533;H&#65533;P0&#65533;~:T*01&#65533;90R 3^&#65533;3&#65533;&#65533;&#65533;&#65533; &#65533;&#65533;
&#65533;b1	&#65533;Ys&#65533; VH&#172;&#65533;cRks&#65533;R&#65533;&#65533;og&#65533;@&#65533;s&#65533;&#65533;&#65533;3P&#65533;&#65533;X&#65533;H&#65533;4&#65533;q p&#65533;&#65533;&#65533;?Fx&#65533; &#65533;Ch&#65533;v&#65533;h&#65533;q&#65533;
&#65533;&#36744;\&#65533;5&#65533;&#65533;&#65533;&#65533;w1&#65533;@&#65533;&#395;b7Y&#65533;4V&#65533;&#65533;&#65533;&#65533;&#65533;&#65533;3z&#65533;&#65533;&#65533;&#65533;M&#65533;&#741;&#65533;D |&#65533;&#65533;&#65533;&#65533;l&#65533; *0 M&#65533;&#65533;( &#65533;&#65533;e!1Pdldq&#65533;)&#65533;&#65533; D(&#65533;`&#65533;aI&#65533;-&#65533;
&#65533;&&#65533;\ &#65533;&#65533;&#65533;R&#65533;`&#65533;,`k&#65533;&#65533;!&#65533;zl&#65533;J&#65533;=&#65533;&#65533;5H&#65533;4$
&#65533;8&#65533;"&#65533;G04&#65533;,&#1314;HA`$&#65533; H&#65533; W&#65533;=c&#65533;&#65533; 8D&#1489;-&#65533;Pa&#65533;&#65533;,Wn&#65533;(&#65533;&#65533;&#65533;+&#65533;&#65533;&#65533;&#65533;&#65533;Ew3[&#65533;&#65533;&#65533;&#65533;5!&#65533;&#65533;&#65533;,&#65533;B &#65533;&#450;'8&#65533;c[H&#65533;z&#65533;&#65533;Z&#65533;&#65533;_GSK@&#65533;&#65533;&#65533;@j&#65533;&#65533;G&#65533;&#65533;-":$&#65533;V&#65533;
73&#65533;@<&#65533;&#65533;n~ &#65533;&#65533;&#65533;)Y&#65533;1br 'p`O&#65533;&#578;0&#65533; B&#65533;&#65533;&#65533;O&#65533;&#65533;&#65533;&#65533;&#65533;&#65533;)0&#65533;TTQ	&#65533;Z&#65533;:!&#65533;&#65533;&#65533;?&#65533;& &#65533; F&#65533;E&#65533;&#65533;&#65533;&#65533;!&#65533;`+G&#65533;.23&#65533;P&#65533;&'&#65533;&#65533;o&#65533;&#65533;&#65533;&#65533;fa&#65533;&#65533;`Lu&#65533;&#65533;&#65533;V&#65533;7; &#65533;
Z&#65533;&#65533;&#65533;6&#65533;&#65533;&#65533;Ow&#65533;&#65533;w&#65533;&#12065;&#65533;	&#65533;A*&#65533;&#65533;h&#65533;Bu&#65533; &#65533;n&#65533;d&#65533;&#65533;&#65533;&#65533;^&#65533;&#65533;&#65533;H&#65533;|&#65533;&#65533;
&#65533;m&#65533;`_&#65533;'p&#65533;&#65533;&#65533;]#&#65533;D>`$&#65533;1&#65533;&#65533; !-&#65533;O"R}&#65533;&#65533;,nN&#65533;"&#65533;&#65533;&#65533;&#65533;sa1H&#65533;&#65533;{:&#65533;&#65533;S&#65533;&#65533;3&#65533;Ri"A,.! )0,*.5$1&#65533;$&#65533;!&#65533;$+(((-!= B	 &#65533;&#65533;	B&#65533;&#65533;?&#65533;B
77&#65533;&#65533; &#65533;&#65533;&#65533;&#65533;&#65533;&#65533;&#65533;&#65533;&#65533;&#65533;&#65533;&#65533;&#65533;&#65533;&#65533;&#65533;&#65533;&#65533;&#65533;&#65533;&#65533;&#65533;&#65533;&#65533;&#65533; 4&#65533;` 4&#65533;x&#65533;&#65533; &#65533;!&#65533; b&#65533;&#65533;&#65533;&#65533;&#65533;&#1025; &#65533;
&#65533;&#65533;&#65533;&#65533;&#65533;
&#65533;Vd@&#65533;&#65533; &#65533;d&#65533;&#65533;&#1154;Z&#65533;&#65533;AB
*F&#65533;8&#65533;&#65533;&#65533;B&#65533;z b@A2T`h 	&#65533; p &#198; z@P&#449;&#195;1bL&#35842;EV&#65533;&#65533;1&#65533;&#65533;0@&#65533;8&#65533;&#65533;&#65533;<&&#65533;&#65533;&#65533;&#65533;lM&#65533;!&#65533;&#1989;
&#65533;~&#65533;&#65533;&#65533;D&#65533;&#65533;&#65533;&#65533;N&#65533;	R1&#65533;&#65533;1&#65533;.X&#65533;&#65533;f8&#65533;>&#65533;B &#65533;M#:&#65533;&#65533; &#65533;&#65533;&#65533;Pt&#65533;&#65533;&#65533;&#65533;$H&#65533;#"n
&#65533;$O&#65533;&#65533;&#65533;hD(&#65533;o&#65533;&#65533;&#65533;&#65533;&#203;O&#65533;&#65533;&#65533;P&#65533;:&#65533;&#65533;&#457;\&#65533;&#65533;nH&#65533;&#65533;lZ7&#65533;&#65533;!P&#65533;&#65533;&#65533;&#65533;dT&#65533;&#65533;&#65533;F&#65533;&#65533;@	x&#65533;B:`u&#65533;&#65533;g,X R1&#65533;&#65533;(d@<&#65533;&#65533; &#65533;&#65533;&#65533;"&#818;I&#65533;&#65533;z!&#65533;3b C(&#65533;$&#65533; &#65533;0&#65533;X&#65533;&#65533;&#65533;
-&#65533;&#65533;&#65533;I!&#65533;&#65533;&#65533;&#65533;"d@&#65533;"&#65533;&#65533;9`&#65533;&#65533;Y&#65533;&#65533;&#65533;:&#65533;"
LC &#65533; &#65533;K&#65533;4&#65533;&#65533;$e&#65533;0*&#65533;&#65533;&#65533;&#65533;BH#&#65533;0	&#65533;S&#65533;&#65533;,&#65533;&#65533;&#65533;!4p&#65533;p&#65533;G 
*&#65533;P&#65533;&#65533;&#65533;_~&#65533;e
&#65533;u&#1028;#&#65533;7&#65533;&#65533; &#42599;&#43692;&#65533;&#65533;&#65533;&#64311;I{D4&#65533;m&#65533;&#65533;4&#65533;&#65533;&#65533; &#65533;	q&#65533;	&#65533;`@#TF}@&#65533;&#65533;E@
&#65533;`@
)\&#65533; %&#65533;&#65533;&#65533;&#65533;L&#65533;&#65533;(&#65533;'&#65533;&#65533;@&#65533;aP@&#65533;|&#65533;K~&#65533;&#65533;%%&#65533; Rh&#65533;&#65533;|&#65533;&#65533;9&#65533;-t2 $&#65533;p&#65533;JJR@&#65533;H&#65533;&#65533;&#1538;~i&#65533;! f00S &#65533;&#65533;&#65533;T`&#65533;<&#65533;yjT[&#65533;0b&#65533;&#65533;3&#65533;#hxA&#65533;&#65533;&#65533;04&#65533;&#65533;$s&#65533;
S9&#65533;CES&#65533;M-&#65533;&#65533;&#65533;`
 r&#65533;>T&#65533;6&#65533;&#65533;&#65533;Mv&#65533;Cj&#65533;&#65533;&#65533;
&#65533;&#65533;h&#65533;&#65533;&#65533;&#65533;&#65533;&#65533;j{5&#65533;&#65533;7&#65533;&#65533;*D&#65533;$`B3&#65533;TD WH ,&#65533;@&#65533;&&#65533;&#65533;h&#65533;	#&#65533;A&#65533;&#65533;&#65533;4*,Hz&#65533;EP
,&#65533;A&#65533;r&#65533;&#65533;&#65533;h"&#65533;&#65533;&#65533;&#65533;)&#816;p&#65533;&#65533;PrF&#65533;&#65533; &#65533;p\&#65533; G&#65533;2;&#65533;:&#65533;&#65533;&#65533;xp&#65533; &#65533;D&#65533;1&#65533;&#65533;&#65533;&#65533;&#65533;X&#65533;&#65533; !h&#1064;+ &#65533;&#65533;1&#65533;&#1025;&#65533;\2&#65533;&#65533;&#65533;/&#65533;S&#65533;&#65533;T&#65533;&#65533;
	&#65533;-H&#65533;|&#65533;o&#65533;&#65533;&#65533; J@&#65533;&#65533;&#65533;H&#65533;&#65533;~@&#65533;&#65533;&#65533;&#65533;&&#1563;8&#65533;&&#65533;&#65533;&#65533;-e&#65533;&#65533;FH&#65533;&#65533;"&#65533;&#65533;&#65533;&#134;&#65533;
&#65533;'&#65533;0&#65533;(x&#65533;&#65533;{#&#65533;z&#1027;Y&#65533;&#65533;&#65533;BP&#65533;xF&#65533;l&#65533; &#65533;V&#65533;&#65533; &#65533;&#65533;+&#65533;&#65533;&#65533;=b &#65533;80&#65533;Pa&#65533;&#65533;@&#65533;&#65533;&#65533; < &#65533;&#65533;]\&#65533;A_&#65533;&#65533;D_&#65533;&#65533;&#65533;Bq&#65533;&#65533;&#65533; &#65533;" VP&#65533;&#65533;`K&#65533; @P&#65533;&#65533;*)&#65533;&#65533;d&#1034;&#65533;&#65533;`5&#65533;
 &#65533;>]H(P4p&#65533;&#65533;&#65533;&#65533;t&#65533;&#65533;d &#65533;&#65533;&#65533;-&&#65533;'&#65533;S&#65533;J&#65533;&#65533; &#1848;A~&#65533;&#65533;&#65533;&#65533;Tdo&#65533;*Uv&#65533;6&#65533;C&#65533;'L&#65533;2&#65533;y&#65533;&#65533;* r&#65533;&#65533;|&#65533;) &#65533;&#65533;!&#65533;&#65533;!&#65533;&#65533;&#65533;C&#65533;@&#65533;(&#65533;&#65533;&#65533;&#133;  &#65533;&#65533;F&#65533;&#65533;s`
X@(&#65533;&#65533; &#65533;&#65533;!&#65533;&#65533;>`&#65533;h+)&#65533;&#65533;@&#65533;3&#65533;&#65533;+&#65533;&#65533; > &#65533;&#65533;&#65533; &#65533;&#65533;&#65533;cY&#65533;&#65533;&#65533; Z&#65533;&#65533;!
&#65533;&#65533;F&#65533;A&#65533;&#65533;&#65533; F R{a&#65533;2&#1536;.X&#65533;&#65533;&#65533;&#65533; D >&#65533;&#65533;YI&#65533;( &#65533;x&#65533;&#65533;&#65533;m&#65533;5&#65533;&#65533;&#65533;i&#65533;&#65533;A&#65533;&#65533;&#65533;&#65533;1`b&#65533;B&#65533;&#65533;&#65533;@)&#65533;p &#65533;&#65533;kX&#65533;&#65533;D:&#65533;&#65533;j>&#65533;&#65533; &#65533;&#65533;&#822;&#65533;&#65533;&#65533;&#65533;Afz&#65533;7&#65533;&#65533;$&#65533;A&#65533;&#65533;&#65533;&#65533; &#65533;`c&#65533; x74&#65533;Dq&#65533;&#65533;&#65533;&#65533;X &#65533;&#65533;&#65533;3&#65533;\V &#65533;&#65533;h&H&#273;&#65533;&#65533;@&#65533;&#65533;&#65533;&#65533;@&#65533;&#65533;&#65533; &#65533;&#65533;&#65533;&#65533;&@p \\z&#65533;&#65533;ib&#65533;\M,p&#65533;&#65533;&#65533;&#65533;)&#65533;&#65533;RP c*PA&#65533;1 J&#65533; &#65533;@&#65533;`&#65533;&#65533;&#65533;d.&#65533;' &#1573;&#65533;<&#633;&#65533;&#1651;&#256;&#65533;, &#65533;r&#65533;d&#65533; &#65533;&#65533;:&#65533;1(&#65533;` &#65533;`U&#65533;&#65533;C:&#65533;&#65533;&#51253;&#65533;&#65533;Y+[&#65533;&#65533;&#65533;;&#65533;&#65533;&#65533;]&#1379;D@&#65533;`&#65533;{&#65533;&#65533;<&#65533;&#65533;&#65533;&#65533;&#65533;7&#65533;@L&#65533;&#65533;&#65533;&#65533;&#65533; 4&#65533;&#65533;&#65533;Y&#65533;&#65533;n&#129;&#65533;&#65533;&#65533;&#65533;&#65533;&#65533;&#65533; &#65533;b&#65533;&#65533;l&#65533;&#65533;j@>cS,&#65533;H)&#65533;&#65533;&#65533;&#65533;<@&#65533;5&#65533;&#65533;R&#65533;RS879&#65533;,&#65533;R-&#65533;&&#65533;B&#65533;b&#352;@E&#65533;&#65533;&#65533;&#65533; @:&#65533;&#65533;&#65533;G&#933;&#65533;&#65533;&#65533;V&#194;&#65533;@	'o&#65533;1J&#65533;@&#65533;&#65533;&#65533;jp )n&#65533;&#65533;&#65533;c&#65533;5&#140;&#65533;H`9{&#65533;&#65533;3&#65533;C&#65533;`9&#65533;&#65533;`&#65533;|`cZ&#65533;=&#65533;4&#451;W&#65533;&#65533;V&#65533;#&#65533; &#65533;03&#65533;L&#65533;J?&#65533;U&#65533;oW&#65533;&#65533;R&#65533;% &#65533;&#65533;l!&#65533;&#65533;N(7)&#65533;X&#65533;&#65533;&#65533;&#65533; &#65533;R0U&#65533;&#65533;&#65533;g&#65533;G &#65533;&#661;T&#65533;&#65533;z&#65533;0Pc;W@C8&#65533;V&#65533; &#65533;&#65533;&#65533;r:H&#65533;gz&#65533;&#65533;&#65533;X&#65533;bFU`M1&#65533;&#65533;&#65533;&#65533;d/&#288;  &#65533;@&#65533;&#65533;Fx&#65533;&#65533;&#65533;H&#65533;B&#65533;&#65533;&#65533;&#65533;%8&#65533;&#65533;l E&#65533;idC&#65533;&#65533;8&#65533;&#65533;Z&#65533;&#65533;&#65533;pt.&#65533;&#65533;&#65533;&#65533;>&#65533;T&#65533;&#65533;&#65533;8&#1017;[#&#65533;&#65533;&#65533;&#65533;&#65533;&#65533;%C&#65533;&#65533;&#65533;"@&#65533;&#65533;&#65533;&#65533;W2"J@ho&#1126;M&#65533;k &#65533;`' &#65533;;x&#65533;&#65533;H&#65533;_?R&#65533;o&#65533;&#65533;{#&#65533;&#65533; W&#65533;&#65533;&#65533;&#65533;cO&#65533;&#65533;N&#65533;>#&#65533;S*&#65533;_&#65533;&#65533; uR&#65533;t&#65533;E&#65533;&#1794;&#65533;&#65533;&&#65227;&#65533;`
8}&#65533;Dx&#65533;&#65533;j]f4&#65533;!&#65533;&#65533;&#65533;.P&#65533;z#&#65533;w&#65533;&#65533;NLU&#65533;&#65533;&#65533;6M&#65533;&#1507;&#65533;&#65533;&#65533;1_&#65533;Rm' &#65533;&#65533;Z&#65533;&#65533;&#65533;&#65533;&#65533;&#65533;&#65533;nS&#65533;&#65533;&#65533;,&#65533;?&#65533;&#65533;&#1165;&#65533;&#296;G&#65533;\&#65533;&#65533;F&#65533;h8`;&#65533;&#65533;&#65533;&#65533;A1&#65533;|-&#1205;&#65533;}&#65533;A0&#65533;&#65533;aq&#152;&#65533;wK&#65533;|&#65533;.<&#65533;&#65533;&#65533;&#65533;&#65533;&#65533;&#65533;&#65533;Xw&#65533;&#65533;&#65533;&#65533;!H&#65533;+&#65533;&#65533;&#65533;t&#65533;A&#65533;#&#65533;u&#65533;&#65533;/&#65533;R&#65533;&#65533;$&#1078;2&#65533;&#65533;&#65533;F &#65533;&#65533;C&#65533;&#65533;uNG &#65533;&#65533;{st &#65533;'8&#65533;&#65533;&&#65533;&#65533;1Cw&#65533;i&#65533;&#65533;&@&#65533;@{6hj&#65533;4&#65533;{&#65533;&#1475;>&#65533;`*&#65533;aX&#65533;)&#65533;C&#65533;&#65533;M"X5&#65533;&#65533;h&#65533;&#65533;X&#65533;6-0&#65533;&#65533;&#65533;A1&#65533;&#65533;9&#65533; &#65533;# ~&#65533;&#65533;>2&#65533;&#65533;$0'\=&#65533;'&#65533;&#65533;PI"&#65533;9R&#65533;@!&#65533;3&#65533; %&#65533;x&#65533;&#65533;>&#1206;!@&#65533;Fux
&#65533;&#65533;>k1&#65533;_&#65533;	&#65533;&&#65533;y&#65533; E5&#65533;&#65533;X;&#65533;OP5&#65533; &#65533;M`z&#65533;7`&#65533;&#65533;7"&#65533;b&#1152;&#65533;w&#65533;B &#65533;Pi&#65533;&#65533;@W&#65533;&#65533;?W67&#65533;&#65533;&#65533;&#1547;&#628;]&#65533;&#65533;V|5A&#65533;&#65533;a&#65533;&#65533;k&#65533;W&#1040;&#1062;U&#65533;I&#65533;E r&#65533;Q2">&#65533;&#65533; 1)&#65533;&#65533; &#1475;Pr&#65533;&#65533;&#65533;ZU.r=&#65533; &#65533;0&#65533;a&#65533;&#65533;T&#65533;-r&#65533;R &#65533;R: &#65533;&#65533;15 F(a?^&#65533;l=01h&#65533;&#65533;&#65533;&#65533;&#65533;!`?* &#65533;D &#65533;R .&#65533;f%&#1038;&#65533;p&#65533;A&#977;t  m&#65533;bC; H&#65533;A&#65533;Dj&#65533;R+&#1426;	6&#65533;fSr&#65533;4Y&#65533;&#65533;Ba&#65533;7+&#65533;c&#65533;W&#65533;P}bSiC&#65533;k&#65533;b &#65533;U&#65533; &#65533;m&#65533;_&#65533; E&#65533;&#65533; &#65533;&#65533;&#65533;&#65533; &#65533;&#65533;&#65533;/PH&#65533;h&#65533;t &#65533;u&#65533;X&#65533;PI&#65533;&#65533;&#65533;N-&#65533;&#65533;&#1208;pb$&#65533;$O&#65533;3p &#65533;&#65533;w&#65533;%&#65533;g5~&#65533;(&#65533;`-5th8 /&#65533;Vb&#65533;DX&#65533;&#65533;&#65533;r&#65533;&#65533;rI8&#65533;6&#65533;{ k&#65533;h&#65533;&#65533;9&#65533;&#772;&#65533;&#65533;wa,&#65533;r&#65533;Y&#65533;&#65533;.g&#65533;&#1348;W&#65533;&#65533;K&#65533;s&#65533;q&#65533;8&#65533;&#65533;&#65533;&#65533;@}&m&#65533;uR&#65533;_&#65533;#&#65533;2 &#65533;93&#65533;!&#65533;&#65533;3&#65533;bX1&#65533;#:&#65533;p+&#65533; !09&#65533;&#65533;Y&#65533;&#65533;t0g$6 :&#65533;b&#65533;&#65533;%1"c&#65533;D~&#65533;F&#65533;T&#65533;&#65533;Pk&#65533;&#65533;+&#65533;Q&#65533;vr&#65533;w&#65533;V
vL3I&#65533;Z&#65533;$&#65533;s&#65533;7	&j&#65533;0v&#65533; &#1120;AG&#65533;K&#65533;&#65533;`/&#65533;&#65533;F%0 &#65533;&#65533;~S&#65533;I&#65533;2W&#65533;x&#65533;&#65533;E,N&#65533;&#65533;&#65533;&#65533;hz9-&#65533;(&#65533;  &#65533;&#65533;.&#65533;&#65533;1&#144;_&#65533;&#65533;&#65533;&#65533;0&#65533;9&#65533;GC	&#65533;h7!c&#65533;&#65533;!&#65533;&#65533;C&#65533;bB&#65533; &#65533;&#65533;&#65533;&#65533;rF&#65533;&#37458;O&#65533;&#65533;IX&#65533;&#65533;&#65533;W&#65533;&#65533;&#65533;b{&#65533;*&#65533;2&#65533;&#65533;&#65533;p&#65533;*6+&#65533;P+&#65533;&#65533;&#65533;&#65533;&#65533;&#1105;|}&#65533;W&#65533;|G&#65533;& &#65533;5E&#65533;f8+&#65533;[&#65533;c8&#1926;;&#65533;&#65533;8&#65533;%&#65533;&#65533;p &#65533;w &#65533;&#65533;&#65533;&#65533;&#65533;n&#65533;&#65533;!1(&#65533;&#65533;&#65533;&#65533;&#65533; H&#65533;&#65533;h&#65533;S&#65533;3`~&#65533;%&#65533;&#65533;&#65533;ob&#65533;'&#65533;&#65533;t&#65533;N&#65533;h&#65533;U &`&#65533;U[E&#65533;I&#65533;&#65533;tt&#689;&#65533;tDgV	&#65533;&#65533;l&#65533;js&#65533;&#1562;&#65533;&#65533;&#65533;s8	&#65533;v&#65533;VLdk&#1119;&#65533;z&#65533;!HH,&#65533;&#65533;&#65533;&#65533;&#65533;$&#65533;&#65533;;&#65533;&#65533;A @&#65533;1r	&#65533;b&#65533;&#65533;&#65533;k&#65533;<P8&#65533;&#65533;0&#65533;&WN&#65533;m&#65533;(	&#65533;&#65533;&#65533;u&#65533;1&#65533;TYD&#65533;v&#65533;f&#65533;"r&#65533;&#65533;&#65533; =&#65533;O&#276;4&#65533;A6&#65533;&#65533;	&#65533;&#65533;z&#1744;+&#65533;86*&#65533;{f&#65533;6&#1690;&#65533;:;m&#65533;&#65533;&#65533;&#65533;D6&#65533;1&#65533;5q&#65533;2!L&#1633;%%H&#65533;&#65533;&#65533;&#65533;&#65533;J	+&#65533;,&#65533;&#65533;&#65533;_&#65533;w U
&#65533;&#65533;1=t&#65533;&#65533;v %P&#65533;&#65533;X,&#65533;&#65533;U&#65533;c&#65533;&#65533;&#65533;&#65533;3&#65533;&#65533;x0&#65533;&#1136;"&#65533;&#65533;&#65533;d!Y&#65533;&#65533;h&#65533;&#65533;&#65533;)&#65533;*&#481;&#65533;&#65533;g&#65533;&#65533;&#65533;&#65533;&#65533;F&#65533;&#65533;&#65533;;;&#65533;&#65533;+&#65533;&#1133;>k+@&#65533;&#65533;!&#65533;&#65533;f7&#65533;&#65533;K;&#65533;&#65533;<&#65533;,%o	&#65533;\&#65533;&#65533;&#65533;&#65533;B,+6&#65533;*&#65533;&#65533;05g&#65533;&#65533;2%&#65533;0(~&#4222;&#65533;7&#65533;$8=T\&#65533;_/&#65533;h=&#65533;&#65533;U&#65533;n&#65533;&#65533;ra&#65533;&#65533;*&#65533;&#65533;&#65533;&#65533;&#65533;&#65533;&#65533;&#65533;&#65533;&#65533;&#65533;&#65533;&#65533;W7&#1561;j&#65533;&#65533;{&#65533;&#65533;)4+&#65533;&#65533;&#65533;&#2726;&#65533;&#65533;&#45723;&#65533;&#65533;*b&#65533;5 &#65533;l&#65533;)&#65533;&#65533;&#65533;T&#690;&#65533;&#65533;&#65533;A&#65533;A4&#65533;&#65533;!&#65533;&#65533;^u29S&#65533; &#65533;#&#176;&#65533;&#65533;C&#1428; &#129;&#65533;2&#65533;&#65533;&#65533;&#65533;&#65533;&#65533;&#65533;&#65533;&#65533;&#65533;&#65533;zC&#65533;&#65533;&#65533;A&#65533;F@&#65533;Wde&#65533;&#65533;&#679;d*&#65533;/&#65533;&#65533;6[&#65533;&#65533;&#65533;:+s&#65533;vj+ 4&#65533;{&#65533;BX&#65533;&#65533;&#65533;JV&#65533;&#65533;&#65533; &#65533;&#65533;z&#65533;e&#299;%&#65533;\&#65533;C,&#65533;&#65533;O(&#65533;+x;%&#65533;&#65533;&#65533;&#65533;@K&#713;$&#65533;z&#65533;&#65533;W;r&#65533;&#65533;&#65533;&#65533;_K&#65533;&#65533;&#65533;_{#tZM(&#65533;&#65533;&#65533;:r&#65533;&#65533;i&#65533;&#65533;&#65533;r&#65533;&#65533;&#39730;&#65533;&#65533;j
&#65533;&#65533;q{&#65533;&#65533;];<&#596;&#65533;&#65533;	&#1726;?\&#65533;!rs&#65533;J&#65533;aZ&#65533;)&#65533;&#65533;&#65533;j&#65533;&#65533;[&#65533;&#65533;a&#65533;&#65533;73P&#65533;"K &#65533;1$b&#65533;&#65533;&#65533;&#65533;C&#65533;U&#65533;\&#65533;&#65533;p&#65533;&#65533;&#65533;&#65533;&b~&#65533;_n<&#65533;&#65533;$D&#65533;)&#65533;1X&#65533;W&#65533;&#65533;&#65533;&#65533;A{&#65533;&#65533;&#65533;&#65533;&#65533;&#65533;%&#65533;&#65533;z&#65533;{&#65533;&#65533;5B&#65533;'<X&#65533;&#65533;L&#65533;&#65533;B&#65533;&#65533;&#65533;&#65533;@A;&#1068;E &#65533;&#65533;&#1408; P&#65533;&#65533;V#&#65533;Wk&#65533;,&#65533;!&#65533;by&#65533;A&#1569;&#65533;&#65533;yj&#65533;@&#65533;&#65533;UKi&#65533;Dz&#65533;a&#65533;0&#65533;&#65533;5
&#65533;&#65533;e&#65533;v&#631;K&#65533;&#65533;&#65533;&#65533;&#65533;&#65533;|&#65533;kU&#65533;.&#65533;&#65533;m&#65533;6	&#65533;&#65533;&#65533;	&#65533;&#65533;&#65533;7t&#65533;5&#65533;&#65533;@&#65533;&#65533;&#65533;&#65533;7?&#65533;+&#912;A&#65533;j&#65533;&#65533;&#65533;|&#65533;&#65533;&#65533;&#65533;&#65533;&#65533;&#65533; ^
&#65533;&#65533;&#65533;3&#65533;&#65533;{&#65533;E,-&#65533;M$&#65533;&#65533;&#65533;"&#1882;&#65533;&#65533;+&#65533;M?&#65533;&#65533;>&#65533;&#65533;W&#65533;&#65533;&#65533;VFl@ X&#422;&#65533;&#65533;&#65533;x&#65533;&#65533;6&#65533;=&#65533;&#65533;&#22240;&#65533;&#65533;W&#65533;&#65533;&#65533;DV>&#65533;)h&#65533;&#65533;&#65533;K&#65533;&#65533;&#65533;"&#65533;&#373;v&#65533;,,&#65533;&#65533;&#65533;@&#65533;&#65533;@&#65533;&#65533;&#65533;W&#65533;&#65533;S&#65533;&#65533;&#65533;&#65533;&#65533;/&#65533;&#65533; &#65533;B{&#65533;&#65533;0$Aj&#65533;&#65533;&#65533;&#65533;07A&#65533;&#65533;q{&#65533;&#65533;&#65533;&#65533;&#65533;&#1532;&#65533;&#65533;&#65533;&#1203;&#65533;|&#65533;t*&#291;'&#65533;&#65533;KGw7v&#65533;&#65533;5&#65533;&#65533;&#65533;&#65533;&#65533;|r&#65533;&#65533;&#65533;&#65533;k&#65533;&#65533;>&#65533;&#65533;q&#65533;HX&#1605;&#65533;&#65533;&#65533;At&#65533;	&#65533;Eg&#65533;&#65533;&#65533;&#65533;`|&#65533;9&#65533;&#65533; fs&#65533;<h*&#65533;&#65533;{&#65533;&#65533;&#65533;&#65533;&#65533;&#65533;&#65533;&#510;&#65533;&#65533;&#65533; MwJs@{}&#65533;&#65533; &#65533;z|&#65533;L&#65533;&#65533;+T&#705;et&#65533;}&#65533;&#65533;&#65533;4&#65533;&#65533;Jk&#65533;V7d~&#65533;W&#65533;&#65533;&#65533;H&#1900;&#65533;K&#65533;=&#65533;&#525;&#65533;&#65533;5&#65533;j&#65533;W67&#65533;M&#65533;6&#65533;&#65533;&#65533;&#65533;&#65533;&#65533;o&#65533;&#65533;&#65533;&#65533;6&#65533;7&#65533;$&#65533;j&#65533;]V&#65533;A&#65533;&#65533;&#65533;A	qt?M&#65533;h&#65533;m&#1964;&#65533;a&Y:&#1718;v&#1714;&#65533;&#65533;&#65533;&#65533;&#65533;&#65533;j&#65533;:&#65533;&#65533;&#65533;&#65533;&#876;&m&#65533;&#65533;L&#65533;R&#65533;&#65533;#s&#65533;,k&#65533;&#65533;3&#65533;&#65533;:&#65533;&#65533;&#65533;&#65533;&#65533;&#2008;&#65533;&#65533;?K&#65533;uN{&#1120;b&#65533;&#65533;&#863;&`&#65533;&#65533;k&#65533;r7&#65533;&#65533;+k]&#65533;&#65533;)&#65533;M&#65533;&#65533;a&#65533;t&#65533;	!&#65533;&#65533;&#65533;$&#65533;x&#65533;W!=&#65533;&#65533;&#65533;Al&#65533;&#65533;:8&#65533;3&#65533;5&#65533;kz&#65533;&#65533;&#65533;&#65533;&#65533;&#65533;&#65533;&#65533;&#65533;&#65533;|+W&#65533;&#65533;&#260;a}5&#65533;J&#65533;&#65533;&#65533;&#65533;qA&#65533;&#1434;&#65533;&#65533;&#65533;Q7&#65533;j&#65533;&#1114;&#65533;GC|&#65533;Kv&#65533;&#65533;&#65533;&#65533;JG{	&#65533;&#65533;na,&#65533;&#65533;&#65533;&#65533;&#65533;t&#65533;&#65533;&#65533;&#65533;&#65533;1&#65533;&#65533;&#65533;|Wb&#1720;&#65533;lVy&#65533;#g-&#65533;&#65533;j}7*&#65533;5&#65533;&#65533;&#65533;d&#65533;W&#65533;Q7f&#65533;; &#65533;&#65533;~&#65533;B&#65533;&#65533;&#65533;&#65533;d&#65533;4&#466;&#65533;k&#65533;u*&#65533;&#65533; &#65533;o~&#65533;&#65533;~&#65533;{I&#65533;r&#65533;u:&#65533;&#65533;q&#65533;u&#65533;&#65533;.&#65533;&#65533;P&#65533;z&#65533;W&#65533;&#65533;&#65533;n&#65533;&#65533;k&#65533;&#65533;&#65533;&#65533;&#65533;&#65533;&#65533;^&#65533;7&#65533;`/y&#221;p&#65533;t&#65533;&#65533;?&#65533;&#65533;&#65533;&#65533;&#65533;@&#65533;&#65533;&#65533;&#65533;k&#65533;&#65533;^&#65533;&#65533;&#65533;`&#65533;p&#65533;&#65533;&#65533;&#65533;C.t&#65533;&#65533;&#65533;z&#65533;&#65533;n&#65533;V&#65533;&#65533;A&#65533;&#65533;&#65533;z&#65533;k&#65533;5&#65533;A&#65533;|&#65533;&#65533;&#65533;7&#65533;L|&#65533;&#65533;L&#65533;A&#65533;&#65533;&#65533;<&#65533;/C&#65533;&#1326;&#65533;&#65533;!O&#65533;|&#65533;&#65533;&#65533;&#65533;&#65533;&#65533;&#1708;&#65533;W[&#65533;&#65533;J'tN_&#65533;jJ&#65533;e&#65533;&#65533;&#65533;~&#65533;|&#65533;&#65533;&#65533;&#65533;n_&#65533;;&#65533;#&#65533;k/&#65533;&&#65533;&#65533;&#65533;>*F>j&#554;&#65533;EN&#65533;&#65533;m[_&#65533;^n&#65533;I?t4;s&#65533;7|&#65533;1&#65533;h&#65533;&#2006;&#65533;&#65533;&#65533;&#65533;&#65533;&#65533;&#65533;&#65533;&#65533;&#65533;&&#65533;&#65533;&#65533;6&#65533;D`&#65533;&#54501;&#65533;&#65533;&#65533;G&#65533;&#65533;&#65533;&#65533;&#65533;&#65533;&#65533;o&#65533;O&#65533;&#65533;s&#65533;&#65533;&#65533;&#65533;&#65533;&#65533;&#65533;&#65533;&#1745;&#65533;&#65533;&#65533;l&#65533;&#65533;g&#65533;&#65533;Q&#65533;6h&#65533;&#65533;&#1626;&#65533;?6bs&#65533;&#65533;&#65533;J*Fls&#65533;&#65533;&#65533;~^&#65533;&#65533;&#65533;&#65533;_&#65533;&#65533;{-a&#65533;+W&#65533;b&#1794;&#65533;&#65533;&#65533;7&#65533;&#1280;&#65533;&#65533;x&#65533;&#65533;&#65533;W(&#65533;&#65533;5\LC&#65533;&#65533;&#65533;j&#65533;&#65533;&#65533;&#65533;&#65533;&#65533;&#65533;&#65533;&#65533;&#65533;&#65533;8&#65533;s7m&#65533;*&#65533;&#65533;4wjq&#864;&#503;&#65533;&#65533;&#65533;&#1152;&#65533;e&#1524;xa&#65533;&#65533;:O&#65533;&#65533;&#65533;&#65533;&#65533;s&#65533;&#65533;&#65533;&#65533;&#65533;	&#65533;v&#65533;*m&#65533;n&#65533;&#65533;&#544;&#65533;&#65533;I/&#65533;
&#65533;&#65533;&#65533;&#65533;vz&#65533;&#65533;z&#65533;&#65533;&#65533;&#65533;&#65533;&#65533;s&#65533;BG&#65533;&#65533;;&#65533;6&#65533;/G&#65533;&#65533;&#65533;&#65533;&#65533;&#65533;&#65533;&#65533;O6&#65533;*&#65533;6&#65533;&#65533;z&#65533;&#65533;&#65533;&#65533;&#65533;&#65533;B&#65533;&#65533;&#65533;>&#65533;6&#1843;_&#65533;&#65533;]&#65533;-&#65533;&#65533;&#7116;&#65533;&#65533;@n&#65533;&#65533;&#65533;L<&#65533;&#65533;&#65533;&#1243; &#65533;6&#65533;4&#1268;&#65533;;&#65533;&#65533;&#65533;&#65533;k&#65533;&#65533;&#65533;&#65533;&#65533;`&#65533;&#65533;J&#65533;@&#65533;8&#65533;&#65533;&#65533;&#65533;&#65533;&#65533;&#65533;&#65533;@l&#65533;*/&#65533;?N&#65533;3-&#65533;:&#65533;&#65533;&#65533; &#65533;&#65533;+)&#65533;&#65533;&#65533;&#65533;&#65533;&#65533;&#65533;&#65533;&#65533;&#65533;&#65533;v&#65533;!t&#65533;&#65533;;&#1255;v`&#65533;&#65533;&#65533;&#3090;&#65533;&#65533;x&#65533;&#65533;&#65533;&#65533;&#65533;&#65533;a&#65533;&#65533;&#65533;8~&#65533;8K&#65533;&#65533;8&#65533;&#65533;oVf{_&#65533;8&#65533;&#65533;&#65533;&#65533;&#65533;&#65533;a&#65533;4]&#65533;&#65533;&#65533;9&#65533;&#65533;&#65533;j&#65533;.N&#65533;&#65533;}&#2040;?&#65533;&#65533;&#65533;&#65533;&#65533;&#65533;*^&#65533;(&#65533;7&#65533;C&#65533;r&#65533;&#65533;&#65533;C\+ ~&#65533;&#65533;&#65533;&#65533;&#65533;o&#65533;&#65533;&#65533; &#65533;8&#65533;g&#65533;&#65533;&#65533;K&#65533;&#65533;&#65533;&#65533;&#65533;lS&#65533;&#65533;&#65533;&#65533;&#65533;6&#65533;&#65533;&#65533;&#65533;&#65533;&#65533;&#65533;!&#65533;&#65533;q&#65533;&#65533;A&#65533;&#65533;?&#65533;&#65533;8&#65533;&#65533;&#65533;&#65533;&#65533;#&#65533;&#65533;&#65533;&#596;&#65533;&#65533;o&#65533;&#65533;{&#65533;&#65533;J&#65533;&#65533;&#65533;&#65533;&#65533;&#65533;&#65533;&#65533;&#65533;&#65533;m&#65533;&#65533;~M&#65533; &#65533;8&#65533;&#65533;&#65533;&#65533;&#65533;Z&#65533;&#65533;E&#1807;&#65533;&#65533;&#65533;&#65533;&#65533;&#65533;&#65533;&#65533;g&#65533;&#32095;&#65533;&#65533;&#65533;&#65533;&#65533;\&#65533;&#65533;&#65533;&#65533;&#65533;&#65533;&#65533;&#65533;&#65533;&#65533;&#65533;&#65533;&#65533;&#65533;&#65533;&#65533;&#65533;&#65533;&#65533;&#65533;&#65533;&#65533;&#65533;&#65533;&#65533;&#65533;&#65533;&#65533;&#65533;&#65533;&#65533;&#65533;&#65533;&#65533;&#65533;&#65533;&#65533;&#65533;&#65533;&#65533;&#65533;&#65533;&#65533;&#65533;&#65533;&#65533;  !&#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738;&#65533;&#898;&#65533;&#194;&#1037;&#65533;&#65533;&#65533;&#65533;&#65533;&#65533;&#65533;&#65533;&#65533;&#65533;&#964;&#65533;&#65533;&#65533;&#65533;&#65533;&#65533;&#1135;&#65533;&#65533;&#65533;&#65533;&#65533;&#65533;&#65533;&#65533;&#65533;&#65533;&#65533;&#65533;&#65533;&#65533;&#65533;&#65533;&#65533;&#65533;&#65533;&#65533; &#65533;&#65533;&#65533;4,&#65533;&#65533;&#1632;I&#65533;&#496;&#65533;&#199;&#65533;M&#65533;&&#65533;"&#65533;&#65533;&#65533;&#65533;]3H&#16335;C6&#65533;&#65533;&#65533;&#595;(%&#65533;|&#65533;.&#471;7&#65533;&#65533;M&#459; qf&#65533;hH&#65533;&#724;@&#65533;
&#65533;&#65533;&#65533;&#65533;&&#65533;3&#65533;&#65533;j&#65533;&#65533;@&#65533;:&#65533;&#65533;/&#65533;7;&#65533;k&#65533;&#65533; &#1518;Z&#65533;T&#65533;&#12065;h&#1258;]&P&#65533;A&#65533;}50 &#65533;.&#65533;&#65533;N5&#65533;&#65533;!&#65533;&#1516;55Ah&#65533;+&#65533;N|U&#65533;&#65533;&#128;&#65533;k&#65533;\K&#65533;&#65533;&#65533;T>&#65533;&#65533;&#65533;&#65533;&#65533;&#65533;`&#65533;v&#65533;&#65533;k &#65533;&#65533;!&#65533;y&#65533;&#65533;&#1255;w&#65533;VU&#65533;u&#65533;m&#65533;&#65533;&#65533;y&#65533;&#65533;&#65533;&#2003;&#65533;&#65533;6g&#65533;I&#454;Z&#65533;r&#65533;&#65533;&#65533;6`j&#65533;%&#65533;&#65533;&#735;O&#65533;&#65533;&#65533;*q&#65533;&#65533;i[&#65533;&#65533;,&#65533;&#65533;&#65533;-&#65533;y&#65533;&#65533;K&#65533;&#65533;&#65533;G&#65533;]&#65533;nS&#65533;7&#65533;&#934;&#65533;pu&#65533;&#65533;E_i&#65533;&#65533;5&#65533;u_&#65533;SgKmGm
N&#65533;&#1924;&#65533;^\&#65533;&#65533;&#65533;&#65533;&#65533;&#65533;&#65533;&#65533;WWh&#65533;&#65533;T]&#65533;&#65533;t&#65533;QUs&#65533;(&#65533;`&#65533;-r&#65533;6ZUmU&#65533;&#65533;	G&#65533;{&#65533;%&#65533;&#65533;l&#65533;&#17954;&#65533;_&#65533;)P&#65533;&#65533;7DY&#65533;&#65533;&#65533;9x&#1536;'&#65533;V&#1678;Q&#65533;6&#65533;u&#65533;&#65533;n&#65533;=&#65533;T&#65533;&#65533;l"&#65533;&#65533;fD&#65533;b&#65533;{&#2126;&#65533;&#65533;g@
@y&#65533;?&#65533;giz_&#65533;&#65533;&#65533;&#65533;%&#65533;&#65533;F&#65533;g&#65533;$&#65533;T&#65533;U&#65533;&#65533;q&#65533;&#65533;&#65533;mv&#65533;,&#65533;&#65533;&#65533;&#65533;&#65533;&#65533;m&#65533;&#65533;&#65533;&#65533;&#1431;&#65533;&#65533;&#65533;&#65533;]&#65533;&#236;@ 0b&#65533;&#65533;8 s&#65533;5Z&#65533;&#65533;$&#65533;&#65533;\qW#&#65533;&#65533;&#65533;&#1255;&#65533;6[
K&#65533;c&#1866;&#65533;	&#65533;&#65533;&#65533;&#65533;&#65533;&#65533;jlO*&#65533;&#65533;&#65533;&#65533;&#65533; D&#65533;x&#1367;mz&#65533;&#1800;&#65533;z&#65533;mb&#1158;l&#65533;&#65533;&#65533;&#65533;&#65533;K&#65533;3&#65533;&#65533;'&#65533;&#65533;1&#65533;_&#65533;&#65533;&#358;@&#65533;&#65533;h&#1695;	|n&#65533;?|&#65533;*&#65533;&#65533;=&#65533;&#65533;&#65533;&#65533;#&#65533;&&#65533;&#65533;P&#65533;
&#65533;
&#1863;:"Z&#65533;w&#65533;!&#65533;)Y&#65533;&#65533;&#65533;&#65533;R6&#65533;''&#65533;K&#65533;{b&#65533;&#65533;&#65533;	PL_&#65533;&#65533;+&#65533;&#65533;B &#65533;&#65533;&#65533;&#65533;&&#299;&#65533;&#65533;&#65533;4&#65533;q&#65533;&#65533;*&#2001;U~&#65533;&#65533;&#65533;=&#65533;&#65533;&#65533;lf&#65533;2c3+Y&#65533;&#65533;&#65533;B&#65533;s&#65533;&#65533;3 S&#65533;p&#65533;T&#62464;&#65533;7$&#65533;&#65533;&#65533;N&#65533;&#65533;&#65533;]&#65533;"&#65533;A&#65533;&#65533;w~&#65533;&#65533;j&#65533;b&#164;&#65533;&#65533;`G^&#65533;`&#65533;v&#65533;l&#65533;&#65533;&#65533;k&#65533;&#65533;&#65533;u0&#65533;&#65533;&#65533;U4&#65533;y&#65533;&#65533;t&#65533;{&#65533;7&#65533;pW&#65533;B&#65533;p&#65533;o&#65533;M^w&#65533;&#65533;U&#65533;&#65533;D&#65533;4&#65533;b&#65533;+S6+Kn&#65533;ZB.6&#65533;&#65533;&#65533;&#65533;&#1684;&#65533;&#65533;sK&#65533;&#65533;&#65533;&#65533;&#65533;&#65533;l&#65533;&#65533;AoOw&#65533;F&#65533;}&#65533;&#1074;&#65533;;H&#65533;g&#65533;&#1086;h&#65533;C&#65533;>&#65533;&#65533;&#65533;&#65533;I&#65533;&#65533;xI&#65533;##$9&#65533; #"&#65533;&#65533;z	S&#65533;&#65533;^%&#65533;fO&#65533;B&#65533;&#65533;&#65533;&#65533;&#65533;&#65533;&#65533;n&#65533;&#65533;O  .&#65533;/VES &#65533;&#65533;%4&#65533;QpVB&#65533;[&#65533;xT&&#65533;g&#65533;&#65533;&#65533;hW1&#65533;&#65533;e*&#65533;&#65533;
yq&#65533;Ep&#65533;@&#65533;F&#65533;tC&#65533;;&#65533;LW&#65533;&#65533;&#65533;&#65533;&#65533;hN&#65533;a]&#65533;&#65533;"&#65533;&#65533;&#65533;pJ&#65533;[&#65533;&#65533;&#65533;&#65533;&#65533;&#65533;O;p&#1580;v0&#65533;&#65533; D &#65533;&#65533; F&#65533;)*g&#65533;&#65533;&#65533;&#65533;DD&#65533;4r>&#65533;&#65533;*v &#65533;l&#65533;&#65533;^+&#1456;:1b"|&#65533;&&#65533;&#65533; &#65533;&#65533;W&#65533;&#65533; M&#65533;&#65533;&#65533;&#65533;6&#65533;?&#65533;&#65533;&#65533;&#65533;;&#65533;&#65533;&#65533; &#65533;=&#65533;{&#65533;{N&#65533;&#65533;&#65533;&#65533;/&#65533;&#65533;Zdx&#65533;&#65533;ZnC#q&#1121;&#65533;2&#65533;&#65533;&#65533;1&#1099;&#65533;&&#65533;&#65533;8>&#65533;&#65533;`&#65533;&#65533;&#65533;&#65533;PU&#65533;&#65533;`&#65533;X&#65533;&#65533;&#65533;N&#65533;$@}V&#65533;%B&#65533;&#65533;&#65533;&#65533; [&#65533;-L~&#65533;&#65533;&d&#65533;l`#% &#65533;mXyRL&#65533;v3<;&#65533;?&#65533;&#65533;>=&#65533;/&#65533;&#883;H%&#65533;S9&#65533;&#65533;&#65533;&#65533;%&#65533;&#65533;&#65533;&#65533;&#65533;9H&#65533;TQP&#65533;&#65533;X&#65533;&#65533;hZ &#65533;Y&#65533;P &#65533;&#65533;@x&#65533;C&#65533;&#65533;'&#65533;n;&#536;]&#65533;gL[&#65533;&#65533;>V&#65533;&#65533;&#65533;*&#65533;&#65533;e&#65533;d&#65533;8Rh)&#65533;&#65533;GG&#65533;(&#65533;&#1559;7.&#65533;&#65533;\`Cg)&#65533;`&#1076;@Gg*&#65533;&#65533;&#65533;&#65533;&#65533;D&#65533;&#65533;&#65533;Bq&#65533;|'&#65533;^&#65533;lp&#65533;Y&#65533;j&#65533;&#65533;&#1682;b<&#319;8&#1363;=9&#65533;&#65533;%v&#65533;&#65533;&#65533;&#271;y&#65533;s&#204;&#65533;&#65533;t" }&#65533;L*}Lp&#65533;&#1513;&#65533;m&#65533;&#65533;&#65533;&#400;S&#65533;H A&#65533;&#65533;&#65533;_	h&#65533;_$&#65533;2&#65533;&#65533;f&#65533;(,&#65533;Y&#65533;&#65533;'&#65533;&#65533;9&#65533;M&#65533;&#65533;Z&#65533;&#856;C&#65533;&#65533;}D&#65533;&#65533;"<&#65533;^&#65533;yB&#65533;iK(t~&#65533;II&#65533;&#65533;M&&#65533;W&#65533;J&#65533;+&#65533;&#65533;8&#65533;b
&#65533;y&#65533;&#288;&#714;&#65533;%T&#65533;X&#65533;1L&#65533;*\&#65533;&#65533;&#65533;"vT&#65533;>&#65533;4&#65533;b&#65533;4&#65533;&#65533;&#65533;&#65533;l,&#65533;&#65533;&#65533;lUf9&#65533;!(&#65533;&#65533;]B\&#65533;&#65533;&#65533;&#65533;M&#65533;&#65533;&#65533;Cui:&#65533;@&#65533;&#65533;L&#65533;&#65533;&#65533;j&#65533;&#65533;&#65533;&#65533;&#156;&#65533;&#65533;P&#65533;w&#65533;L P4&#65533;Ei&#65533;&#65533;&#65533;&#65533;"J&#65533;f'&#65533;&#65533;Y&#65533;Z&#65533;&#65533;&#65533;&#65533;g&#65533;&#65533;&#65533;+&#65533;&#65533;	-&#65533;)ds&#65533;&#65533;&#65533;&#65533;t&#65533;&#65533;A=QW<&#467;&#65533;&#65533;)&#65533;\&#65533;&#65533;S(&#65533;&#65533;J:B>S&#65533;&#65533;s&#65533;&#65533;&#65533;1lPg+&#40754;&#65533;&#65533;m&#65533;&#65533;x&#65533;Oxl&#65533;W&#7641;7?&#65533;e_&#65533; :&#65533;&#65533;&#65533; &#65533;&#65533;q&#65533;&#65533;&#65533;U&#65533;&#65533;J&#1265; 	&#65533;t,2!&#65533;Prk&#65533;t&#65533;.aTU#&#65533; P&#65533;&#65533;$&#65533;&#65533;m&#65533;&#65533;&#65533;&#65533;s&#65533;Z&#65533;>&#65533;&#65533;&#65533;5b&#65533;&#65533;&#65533;3&#65533;&#65533;&#65533;&#65533;&#65533;&#65533;&#1060;N&#65533;&#65533;&#65533;Jc6tW&#65533;+0T8Z&#65533;j&#65533;9S&#65533;&#1829;&#65533;WP&#65533;&#65533;F&#65533;&#65533;\4&#65533;&#65533;&#65533;&#65533;91j&#65533;5U/%Q&#65533;&#65533;&#65533;&#65533; &#65533;wUZil&#65533;_&#65533;&#65533;&#65533;[&#65533;&#65533;y&#65533;Ro&#65533;&#65533;lU&#65533;&#65533;&#65533;lK"PI&#65533;F[/pb&#65533;&#65533;&#65533;&#65533;&#65533;&#65533;j
&#65533;&#65533;$&#65533;Zf&#65533;&#65533;&#65533;9&#65533;&#65533;x&#65533;/V@&#65533;&#65533;T &#65533;r&#65533;P&&#65533;&#65533;N&#65533;$&#49974;E&#65533;6&#65533;&#65533;Y&#65533;&#65533;9*&#65533;S&#65533;k&#65533;y&#65533;2&#65533;[_N&#65533;b&#65533;9i&#1111;7~&#65533;R&#65533;&#2030;N'&#65533;K&#65533;&#65533;D&#65533;5&#65533;Y&#65533;&#65533;)4&#65533;41&#65533;  &#65533;&#1737;&#65533;`&#65533;~&#65533;$&#65533;&#65533;P&#65533;n&#65533;n&#65533;&#316;&#65533;	>&#65533;KA&#65533;3&#65533;&#65533;&#65533;\u&#65533;&#65533;&#65533;&#65533;&#65533;)&#65533;&#65533;&#65533;p&#65533;.!q&#65533;&#65533;&#65533;0&#65533;&#65533;w?&#65533;&#65533;7mM&#65533;F&#65533;n&#65533;&#65533;%#gZ(Sg&#65533;&#65533;l@+h&#65533;xBp &#65533;&#65533;"&#65533;&#65533;&#65533;@t&#65533;h=&#65533;&#65533;.&#65533;&#65533;H&#65533;c&#65533;&#1688;&#65533;&#46902;5&#65533;&#65533;8&#65533;&#65533;&#65533;0w	1&#1308;#&#65533;k+mb| &#65533;"X&#65533;'K{&#65533;k&#65533;&#65533;&#65533;?&#65533;&#65533;&#65533;&#65533;&#65533;&#65533;&#65533;*0&#65533;&#65533; &#65533;8*&#65533;{_&#65533; 2&#65533;&#912;&#65533;|&#65533;&#154;&#65533;&#65533; 0A1&#65533;&#65533;&#65533;}&#65533;x&#65533;&#1274;; &#65533;&}T&#65533;&#65533;&#65533;&#65533;&#65533;A&#65533;&#65533;j&#65533;N&#65533;>&#65533;&#65533;jO&#65533;&#65533;&#65533;W&#65533;x9&#65533;4&#65533;|&#65533;|+&#65533;t$ }&#65533;WSPE&#65533;C/&#65533;R &#65533;&#65533;_&#65533;5~\w&#65533;=&#65533;&#65533;R&#65533;&#65533;F&#65533;T/&#65533;!"ms&#65533;@ &#65533;)&#65533;"I&#65533;sP&#65533;S4&#65533;&#65533;&#65533;c&#65533;&#65533;(&#1783;g&#65533;32ZS_&#65533;&#65533;&#65533;&#65533;&#1474;&#65533;1*0 &#967;&#65533;&#65533;m&#65533;&#65533;&#65533;X&#65533;HZ&#65533;9&#1537;&#65533;&#65533;B$$&#65533;?C?R'~&#65533;n1&#65533;*&#65533;&,&#65533;&#65533;&#65533;8h&#65533;7pR9VH&#65533;D03"6#)r(
2Sn&#65533;C(*BD}x"&#65533;
w)&#65533;&#65533;V&#65533;&#65533;S&#65533;&#65533;%&#65533;&#65533;&#65533;}<&#65533;0\77&#65533;Fuv&#65533;&#65533;=CnF&#65533;&#65533;.W&#65533;&#65533;&#65533;KHW&#65533;Bi&#65533;Na&#65533;B&#65533;s{&#65533;&#65533;9%&#65533;h&#65533;&#65533;&#65533;7b.&#65533;G&#514;&#65533;&#65533;&#65533;q* &#65533;&#65533;'{V&#65533;&#65533;&#65533;&#65533;0h&#65533;aM&#65533;S(~&#65533;B1&#65533;ue&#65533;\&#65533;$B&#65533;~Naa&#65533;&#65533;/d&#65533;j&#65533;&#65533;&#65533; &#65533;W;&#65533;&#65533;0X&#65533;B&#65533;*&#65533;&#462;&#65533;&#65533;W&#65533;E&#65533;,o&#65533;.&#65533;&#65533;t&#65533;&#65533;&#65533;H&#65533;&#65533;&#65533;&#65533;v&#65533;&#65533;t&#65533;&#65533;&#65533;&#65533;&#65533;]Kb`:t&#65533;E O7e&#65533;|&#65533;3D&#65533;B&#65533;\&#65533;G7&#65533;&#65533;7u&#1159; &#65533;&#1960;&#1030;t&#65533;&&#65533;p%&#65533;&#65533;L`uN:&#65533;+&#65533;q&#65533;&#65533;&#65533;#2&#65533;2qH&#65533;&#65533;"&#1101;&#65533;H , &#65533; &#65533;-&#65533;&#65533;u &#65533;&#65533;0
I}&#65533;&#65533;"&#65533;&#65533;H iu&#65533;9?&#65533;3MX#b&#65533;s&#65533;&#65533;FfE&#65533;&#65533;&#65533;V-Q&#65533;&#65533;Q&#65533;&#65533;&#65533;*  &#65533;*&#65533;M4tP&#65533;k&#65533;Gy&#65533;Gh&#65533;Fw&#65533;5:&#65533;&#65533;&#65533;D&#65533;8Dm&#65533;2+&#65533;|&#65533;&#65533;&#65533;D&#65533;  &#65533;&#1364;&#440; &#65533;eu&#65533;F}0u&#65533;&#65533;&#65533;&#65533;&#65533;m&#65533;=&#65533;&#65533;>a&#1617;&#65533;C?&#65533;&#65533;&#65533;1&#65533;&#65533;&#406;&#65533;&#65533;H&#65533;&#65533;&#65533;&&#65533;NdWe&#65533;&#65533;$&#65533;&#65533;&#65533;VQq&#65533;229&#65533;8+&#65533;-&#65533;&#65533;P&#65533;;&#65533;+	0 AyB&#65533;j"&#65533;@&#65533;i&#65533;&#65533;&#65533;&#65533;+&#65533;$&#65533;o)be&#65533;&#65533;F&#65533;&#65533;m&#65533;B\6 F6&#65533;&#65533;@&#65533;&#65533;&#65533;&#65533;8	S&#65533;P&#65533;QRow8IT`YSmV!]
&#65533;U&#65533;T&#65533;3&#275;&#65533; A&#65533;2&#65533;&#65533;&#65533;&#65533;i&#1048;vT@ @&#65533;I&#65533;#&#65533;&#1565;P5&#65533;&#65533;&#65533;Q&#65533;R&#65533;&#65533;&#65533;m&#65533;b:W?"&#65533;3&#65533;&#65533;D&#65533;&#65533;&#65533;&#65533;&#665;$&#65533;&#65533;[x!&#65533;r0u9:&#65533;&#65533;sG&#65533;&#65533;`$`/&#65533;&#65533;^&#65533;&#17942;&#65533;&#65533;E&#65533;FQ&#65533;z&#65533;&#65533;&#65533;&#65533;&#65533;&#65533;&#65533;/2'!@$0&#65533;&jM&#65533;k&#65533;&#65533;_&#65533;q&#65533;&#65533;D&#65533;&#65533;@!3iy&#793;&#65533;@&#65533;h&#65533;qt &#65533;&#65533;-&#65533;&#65533;F&#65533;&#65533;-&#65533;&#526;&#65533;T&#65533;:&#65533;V&#65533;&#65533;b&#65533;0fX&#65533;&#65533;&#65533;&#65533;&#65533;jF&#1121;&#65533;&#65533;D&#65533;!Yur&#65533;G"Y&#65533;D|&#65533;&#65533;&#65533;S"&#65533;:&#65533;&#65533;&#65533;/z*&#65533;A6,&#65533;3&#65533;>&#65533;J9&#65533;F\&#65533;&#65533;d&#65533;t&#65533;&#65533;&#65533;x&#65533;&#65533;-&#65533;A&#65533; &#65533;P&#65533;&#65533;@&#65533;I6rw&#65533;&#1129;&#65533;&#65533;&#65533;`&#65533;&#277;&#65533;T&#65533;&#65533;&#65533;=&#65533;&#65533;&#65533;&#65533;<&#1251;&#65533;&#1642;#&#65533;&#65533;&#65533;d~&#65533;#z&#65533;>&#65533;*v&#65533;&#65533;*&#65533;E&#65533;&#65533;s^{&#65533;&#65533;&#65533;v&#65533;(&#65533;&#65533;&#65533;G&#65533;PF&#65533;&#65533;x&#65533;&#65533;x&#65533;F86&#65533;1&#65533;bYP&#65533;	`&#65533;&#65533;&#65533;FO&#65533;[8EFCB0&#65533;&#65533;&#65533;c&#65533;&#65533;&#314;&#65533;iOD1&#65533;R&#65533;&#65533;&#65533;&#65533;C&#1303;l&#65533;(-&#65533;&#65533;&#65533;6&#65533;0&#65533;
 &#65533;&#65533;0&#65533;&#65533;&#65533;&#65533;O&#65533;&#65533;&#65533;&#65533; t=`&#65533;&#65533;:&#65533;&#65533;*G&#65533;x&#65533;&#65533;&#65533;b#k&#65533;&#65533;0&#65533;&#1510;&#404;7s&#65533;n&#65533;q&#65533;&#65533;.RM&#65533;I&#65533;&#4640;&#65533;&#65533;
0 &#65533;&#65533;&#65533;&#65533; &#65533;&#65533;s&#65533;&#65533;:&#65533;&#65533;&#65533;cpq ~&#65533;&#65533;9&#65533;&#65533;-&#65533;)""$2&#65533;&#65533;Y{&#65533;o"&#65533;"&#65533;V&#65533;MbUJEp&#65533;&#65533;&#65533;&#370;&#65533;w$&#65533;&#65533;+&#65533;7&#65533;0&#65533;j&#65533;&#65533;&#65533;h&#65533;D&#65533;W&#65533;Ay&#65533;e &#65533;&#65533;g&#65533;d&#65533;&#65533;&#65533;7i&#65533;M&#65533;C&#65533;&#65533;&#65533;bCT&#65533;&#65533;K&#353;&#65533;=&#65533;;&#65533;BZ&#65533;E>k&#65533;&#65533;+U&#65533;&#583;&#65533;&#65533;a&#65533;&#65533; &#65533;&#65533;&#65533; 0&#864;2.&#65533;&#65533;&#65533;&#65533;&#65533;&#65533;&#65533;BXI&#65533;QM&#65533;8Td&#65533;~U"&#65533;+)&#65533;V'868&#1723;&#65533;0&#65533;&#65533;|ED1
Ef&#65533;; g&#65533;r&#65533;6q&#65533;&#65533;&#65533;&#65533;)&#65533;x&#65533;&#65533;	&#65533;&#65533;&#65533;&#65533;&#65533;&#65533;&#65533;(&#65533;&#65533;!&#65533;#}&#390;W&#65533;=F&#65533;&#65533;9&#446;&#65533;S&#65533;&#65533;
&#65533;&#65533;&#65533;&#1206;:d &#65533;re&do&#65533;6&#1700;gU&#65533;&#65533; 
&#1423;&#65533;;&#65533;&#1163;&#65533;&#65533;&#65533;3&#65533;&#65533;&#65533;)&#65533;Fi&#65533;&#65533;0&#65533;C&#65533; &#65533;<&#65533;&#172;&#65533;
&#65533;&#1662;&#65533;&#65533;'T&#65533;I&#65533;&#65533;&#65533;&#65533;z&#65533;AXPt9&#65533;&#65533;6&#65533;&#65533;&#65533;pX&#65533;i&#65533;&#65533;&#65533;&#65533;&#65533;&#65533;/&#150;k&#65533;&#65533;j&#50936;|&#65533;H&#50972;a&#65533;&#65533;&#65533;F&#65533;&#65533;3s&#65533;&#65533;8=4&#65533;MM&#65533;X&#65533;&#65533;&#65533;&#65533;&#65533;&#65533;&#65533;&#65533;&#65533;&#65533;?!&#65533;&#65533;P}G&#65533; &#511;&#65533;1&#65533;&#65533;&#65533;X d&#65533;&#65533;&#65533;&#551;&#65533;&#65533;&#65533;2&#65533;p&#65533;@&#65533;&#65533;b5&#65533;t&#65533;"k_s&#65533;&#65533;&#65533;R&&#65533;!e&#65533;v%&#65533;%&#65533;#XW&#65533;-&#65533;&#65533;&#65533;g99&#65533;&#65533; 
l&#65533;&#65533;&#65533;&#65533;	!&#65533;	&#598;&#65533;;&#65533;&#65533;&#65533;&#65533;&#908;
&#65533;g&#65533;&#65533;&#65533;&#65533;&#65533;&#65533;B&#65533;&#65533;&#65533;(	oX&#65533;1&#65533;&#65533;d1%&#572;c&#65533;&#65533;
r%r&#65533;'E&#65533;&#65533;)D&#65533;*K &#65533;&#65533;&#65533;&#65533;&#1303;&#65533;&#65533;&#65533;j&#65533;9T&#65533;&#65533;&#65533;&#556;&#65533;&#65533;bp&#65533;&#622;F&&#65533;SwHe"&#65533;&#65533;N4&#65533;Y&#65533;!Ug&#65533;&#65533;&#65533;,&#65533;&#65533;R&#65533;*'x&#65533;&#65533;&#65533;&#65533;&#65533;&#65533;A?#&#65533;h&#65533;&#65533;V&#1820;7E&#65533;&#65533;&#65533;&#65533;| &#65533;&#65533;\&#610;&#65533;&#65533;>&#65533;p]&#65533;&#65533;B&#65533;>*&#65533;&#65533;(V*d"&#65533;I#&#65533;&#65533;&#65533;M	|JN&#65533;k{&#65533;Ma&#709;F&#65533;dy&#65533;&+rl&#65533;A&#65533;&#1347; &#65533;&#65533;&#65533;L]m&#65533;&#65533;yd&#65533;&#65533;&#65533; >&#65533;&#65533;n-3 &#65533;&#65533;Te&#65533;&#65533;J77 G&#65533;&#65533;&#65533;[&#65533;K	&#65533;)&#65533;&#65533;<Z&#65533;S&#65533;&#65533;w&#65533;V&#65533;D)&#65533;%&#65533;&#65533;&#65533;&#65533;&#65533;&#65533;&#65533;C&#65533; e&#65533;" &#65533;&#65533;&#65533;D&#434;W&#65533;[&#65533;v&#65533;`N&#65533;e&#65533;D&#65533;(&#65533;&#65533;&#65533;&#65533;&#65533;L&G&#65533;k&#65533;ek0$8a&#65533;&#65533;H&#65533;&#65533;!&#65533; &#65533;&#65533;+&#65533;&&#65533;|&#65533;&#65533;&#65533;&#65533;&#65533;&#65533;&#65533;P&#65533; 5&#65533;&#65533;&#65533; &#65533;Jg&#164;n{S&#65533;&#65533;&#65533;&#353;9&#65533;&#65533;:&#1938;HS&#65533;a&#65533;&#65533;-&#65533;&#65533;k&#1373;&#65533;&#65533;&#65533;{&#65533;&#65533;&#65533;@;&#65533;5&#65533;&#65533;&#65533;1&#65533;&#65533;1x,&#65533;B5&#65533;&#65533;Cg0&#65533;&#65533;&#65533;&#65533;&#65533;m&#65533;d&#65533;&#65533;&#65533;&#65533;[C.Kg3&#65533;H# &#467;&#65533;&#65533;&#65533;
-V&#65533;&#65533;c
t&#65533;Ad&#65533;&#65533;&#65533;6avx2&#65533;&#65533;G&#65533;j&#65533;&#65533;&#65533;B^&#65533;&#65533;&#65533;&#65533;R&#824;&#65533;&#65533;g/&#65533;6&#1372;&#65533;&#65533;2&#65533;&#283;1&#65533;&#65533;?r&#65533;o!`i&#65533;&&#65533;&#65533;<d5z,&#65533;&#65533;&#65533;&#65533;&#65533;&#65533;&#65533;&#65533;&#65533;w&#65533;&#65533;+&#65533; &#65533;$&#65533;D&#65533;+@&#1794;&#65533;&#65533;&#65533;&#65533;&#65533;t&#65533;/;&#65533;	&#65533;&#65533;&#1931;&#1920;&#65533;&#1664;&#65533;&#65533;fE&#65533;&#65533;&#65533;5&#65533;&#65533;Z&#65533;2&#65533;1&#65533;&#65533;-;&#65533;2^&#65533;T;GX&#65533;$0&#65533; @&#65533;G&#65533; 	&#65533;[5&#65533;	&#65533;&#65533;&#65533;wDHw&#65533;&#65533;&#65533;{&#65533;eZ&#65533;D`G&#65533;&#65533;Wk&#19733;_ar%&#65533;&#65533;&#449;R'6]&#65533;%&#65533;&#65533; &#65533;
M  &#65533; `&#65533;Z:W&#65533;&#65533;&#65533;&#65533;P&#65533;< &#65533;&#65533;&#65533;7&#65533;&#65533;`A&#65533;I~&#65533;&#65533;&#65533; &#65533;&#65533;&#926;"s&#65533;0^ILL?&#65533;4\&#65533;&#65533;&#65533;L}P&#65533;Q&#65533;8fZ&#65533;&#65533;&#65533;&#65533;<&#65533;&#65533;X&#65533;&#65533;&#65533;&#65533; &#65533;&#246;&#65533;+&#65533;&#65533;6&#65533;&#65533;'&#65533;YL&#65533;&#65533;&#65533;t&#65533;O&#65533;&#65533;]&#65533;&#65533;&#65533;4 &#65533;)&#65533;$C &#65533;&#65533;d&#65533;&#65533;&#65533;w{&#65533;) 	&#65533;&#65533;&#65533;&#1145;&#65533;.&#65533;&#65533;&#23872;K&#65533;&#65533;&#65533;,ivP&#65533;[5h&#65533;r&#65533;6&#65533;&#65533;&#65533;G&#65533;&#1269;&#65533; &#1538;&#740;&#65533;=&#65533;EX&#65533;5&#65533;&#65533;&#65533; O)&#65533;&#65533;&#65533;&#65533;&#65533;&#65533; &#65533; )&#65533;G&#65533;&#65533;&#520; )/&#65533;&#65533;G&#581086;Q&#65533;C&#65533;&#65533;&#65533;{?&#65533;&#65533;&#49086;&#65533;j&#65533;J&#65533;&#65533;s	7&#65533;&#65533;;a&#65533;JTl&#65533;63W1&#65533;&#65533;&#65533;&#763;&#65533;0 )0&#65533;&#65533;&#65533;A&#65533;&#65533;&#65533;&#65533;}&#65533;&#65533;4&#65533;*lN)7"&#65533;&#65533;p<&#65533;&#65533;&#65533;&#65533;o-&&#65533;&#65533;&#65533;&#65533;'&#65533;:&#65533;&#65533;66&#65533;#&#65533;CW&#65533;L(&#65533;&#65533;0v&#65533;	&#65533;&#65533;x_&#65533;&#65533; Qx"\M&#65533;'&#65533;L&#65533;w&#65533;&#65533;&#65533;X&#65533;&#65533;#&#1558;6&#65533;0S3&#65533;&#65533;a&#65533;&#1438;
&#65533;&#65533;&#65533;&#65533;0&#65533;&#65533;&#65533;&#65533;&#65533;p&#65533;&#65533;&#65533;
&#65533;j %&#65533;I&#65533;&#65533;&#65533;]&#65533;v&#1842;&#65533;&#65533;rQ7&#65533;j&#65533;&#65533;D&#65533;&#65533;&#65533;&#65533; &#65533;u Q|&#65533;
&#65533;&#65533;&#65533;&#65533;|dA&#65533;&#65533;&#65533;mI&#65533;&#65533;3&#65533;&#65533;&#65533;X/e&#65533;&#65533;&#65533;&#65533;&#65533;&#65533;&#65533;&#65533;&#65533;&#65533;&#65533;&#65533;&#65533;&#65533;&#65533;&#65533;&#65533;&#65533;&#65533;&#65533;&#65533; &#65533;&#65533;7E?&#65533;7&#65533; ?
 &#65533; &#65533;&#65533;&#65533;&#65533;&#65533;&#65533;&#65533;&#65533;&#65533;&#65533;&#65533;&#65533;&#65533;&#65533;&#65533;&#65533;&#65533;&#457;&#575;&#65533;&#65533;&#65533;&#901;&#65533;&#1159;&#65533; &#65533;&#1846;&#65533;&#65533;&#6186;&#65533;&#65533;B&#65533; &#65533;&#65533;&#65533;&#65533;&#65533;&#65533;&#65533;&#65533;&#65533;&#65533;&#65533;&#65533;&#65533;&#1812;&#65533; &#65533;*g&#65533;&#65533;W&#65533;\(&#65533;&#65533;&#65533;&#65533;&#65533;0&#65533;&#65533;E&#65533;S&#331;&#65533;&#65533;i&#65533;&#65533;&#65533;&#65533;736&#65533;YF`RT&#789;&#65533;8r\&#1880;&#65533;&#65533;W&#65533;&#165;&#65533;A%C
J&#65533;&#1633;~,&#65533;5&#65533;H&#65533;L 	llU&#65533;Gu&#65533;i&#65533;&#65533;&#65533;&#65533;&#65533;y&#65533;&&#65533;{&#65533;h'&#65533;f&#65533;M(&#65533;&#65533;X&#65533;`lX&#65533;Z&#65533;&#65533;p&#46826;&#65533;	&#772;U&#65533;*rQ&#65533;\U.l&#65533;&#464;&#65533;I&#65533;eR&#65533;.&#65533;&#65533;&#65533;&#65533;&#65533;9!&#65533;(rNaC 22&#65533;&#65533;5&#65533;&#65533;&#65533;`%&#65533;:#[L6&#65533;&#65533;&#65533;#&#65533;&#65533;0A7&#65533;&#65533;q&#65533;e&#65533;..Xfj&#65533;&#65533;&#1805;&#65533;6+&#65533;z&#65533;&#65533;O&#65533;&#65533;&#65533;k'&#65533;qn&#65533;.]&#65533; aA!=&#65533;&#65533;2&#65533;o&#65533;[&#65533;X#&#65533;'&#65533;&#65533;&#65533;&#1729;&#65533;&#65533;&#65533;&#65533;1&#65533;&#65533;&#65533;&#65533;&#65533;"&#65533;&#65533;&#65533;Ep&#65533;N;	a&#65533;;(&#65533;&#65533;93MWO] &#65533;C/&#65533;&#65533;&#65533;'&#65533;W&#65533;S&#65533;c&#65533;&&#65533;p {&#65533;x&#65533;ID&#65533;&#65533;G&#65533;4`&#65533;<PM=&#65533;HX'E&#65533;&#65533;-/&#65533;&#65533;&#65533;Q&#65533; &#65533;+&#65533;&#7434;&#65533;&#65533;&#65533;eL&#65533;&#65533;&#65533;X&#65533;}&#65533;E&#65533;DOS&#65533;&#65533;&#65533;1&#680;U&#65533;&#65533;T&#65533;!S, &#65533;p[S_&#65533;&#65533;&#65533;&#65533;Yv4&#65533;/&#65533;<&#65533;I&#65533;&#65533;f&#65533;&#65533;&#65533;&#65533;#
)?&#65533; &#65533;M&#65533;&#65533;&#65533;N%%b&#65533;&#65533;&#65533;B&#65533;\?5&#65533;&#65533;`w&#65533;X&#65533;&#65533;Dd&#65533;&#65533;(0&#65533;Y&#65533;!Hc?&#65533;&#65533;A&#65533;a&#65533;&#65533;$&#789;&#541;&#65533;&#65533;W[&#65533;&#1681;ds&#65533;$&#65533;d&#65533;| &#1954;&#65533;0&#65533;&#65533;&#65533;O&#65533; % ^z&#65533;&#65533;&#65533;m#&#65533;B`&#65533;&#65533;&#65533;eF&#65533;D A&#65533;&#65533;&#65533;&#65533;&#1491;T &#65533;Q&#65533;&#65533;&#65533;&#65533;&#65533;
&#65533;0B&#65533;&#65533;6@&#65533;&#65533;s&#65533;=d0@d&#65533;&#65533;&#65533;&#65533;&#65533;&#65533;&#65533;&#65533;&#65533;;&#65533;&#65533;$&#65533;&#65533;:&#65533;
-m&#65533;&#65533;m&#65533; w&#1173;8&#65533;&#65533;S&#597;$f&#65533;&#65533;&#65533;&#65533;V&#65533;&#65533;V=@V&#65533;&#65533;&#65533;&#65533;W,l&#65533;&#65533;!&#65533;&#65533;&#65533;#&#65533;*&#65533;&#65533;"P&#65533;AHAas`]"z&#65533;,!0&#65533;A(&#65533;&#65533;&#65533;&#65533;M>&#65533;&&#65533;hEh&#65533;q&#65533;A&#65533;&#65533;)&#65533;|I&#65533;N8W&#65533;Gn &#65533;&#65533;"&#65533;&#65533;;Fu&#65533;&#65533;&#65533;&#65533;|&#65533;&#65533;Q=<&#65533;&#65533;&#65533;
+0&#65533;&#65533;x&#65533;&#65533;&#65533;&#65533;-&#65533;%F&#65533;5.k-&#65533;&#65533;&#65533;$(&#65533; &#65533;&#65533;&#65533;&#65533;&#65533;d &#65533;p^&#65533;7&#65533;w!H&#65533;N&#65533;&#65533;tr&#65533;95*&#65533;&#65533;{%&#65533;`&#65533;&#65533;o&#65533;8~&#65533;q &#65533;&#65533;&#65533;&#65533;]O&#65533;&#65533;&#65533;&#65533;&#65533;{	^x}1&#65533; &#65533;K&#65533;&#65533;&#65533;&#1840;9&#65533;&#65533;&#955;&#65533;^6&#65533;:&#65533;L?n&&#65533;&#65533;&#65533;|)&#65533;&#65533;&#65533;-&#65533;CP&#65533;&#65533;G&#65533;x&#65533;< $&#65533;E&#65533;}&#65533; ?&#65533;&#65533;&#65533;&#65533;X|.@&#65533;&#181;(pP&#65533;&&#796;&#65533;*&#65533;0"x&#65533;&#65533;&#65533;NU&#65533;&#65533;&#65533;&#65533;Q\&#65533;&#65533;&#65533;g&#65533;&#65533;&#65533;>&#65533;9@&#65533;X@$M&#65533;C&#65533;U;d&#65533;&#65533;E&#65533;&#65533;-&#65533;&#65533;3f
 &#65533;If&#65533;^-p&#65533;&#65533;&#65533;lj&#65533;m&#65533;&#1153;&#65533;a@vi&#65533;{&#65533;x&#65533;)&#1201;C&#65533;,%j!hA&#65533;6&#65533;&#65533;u$&#65533;&#413;&#65533;;&#65533;&#65533;f	&#65533;h+&#20291;j&#65533;J&#65533;9|&#65533;
%&#65533;m&#65533;&#65533;\F&#65533;&#65533;&#468;A&#65533;G-\&#1436;Q'&#65533;&#65533;\&#65533;T&#65533;&#65533;&#65533;_l&#65533;&#65533;:&#65533;&#65533;~&#65533;&#65533;=q&#65533;&#65533;&#65533;yt&#65533;&#65533;N!&#65533;&#65533;Rp&#1814;&#65533;L&#65533;HG#h2j&#65533;:&#65533;	`{&#65533;(&#65533;b&#65533;w66&#359;F&#65533;L&#65533;
&#65533;7&#65533;&#65533;&#65533;2d&#65533;&#65533;&#65533;&#65533;&#65533;&#65533;dr'&#65533;&#65533;&#65533;&#65533;&#65533;I42&#65533;&#65533;&#65533;&#65533;/S&#541;IQ[&#65533;&#65533;`N*4(&#65533;&#65533;Yj^&#65533;[%&#65533;N&#65533;-z,k(%&#65533;*&#65533;0D&#65533;h&#65533;&#65533;*&#65533;0&#65533;&#1509;&#65533; &#65533;,&#65533;#&#376;&#1508;y&#65533;h&#65533;`&#1916;BPx&#65533;.d&#65533;`&#766;&#65533;# y#&#65533;&#65533;&#1360;v&#65533;s&#65533;#&#65533;dbs0&#65533;z&#65533;&#65533;b$$&#65533;)&#65533;&#1106;&#65533;*C&#65533; M&#65533; U&#65533;E&#65533;&#65533;}T(&#65533;ct&#65533;&#65533;U&#65533;b&#65533;h&#65533;&&#65533;RZ&#65533;&#65533;5b
&#65533;:!1&#65533;p&#65533;&#65533;hA&#65533;&#65533;>Cd&#65533;`P&#65533;	&#65533;K&#65533;&#65533;&#65533;&#644;&#65533;hGy&#678296;e-&#65533;&#65533;t	&#65533;&#65533;&#65533;.&#65533;G&#65533;P&#65533;&#65533;&#65533;h&#65533;T&#65533;J&#65533;&#65533;&#65533;JT+p&#65533;&#65533;H&#65533;@&#65533;U&#65533;
&#65533;&#65533;&#65533;t&#65533;&#65533;&#65533;&#65533;c.\r)&#65533;1&#65533;huiN&#65533;.M&#65533;&#65533;&#65533;&#65533;&#65533;8KqT4&#65533;P&#65533;E&#65533;~pwpe+&#65533;2!&#65533; &#65533;&#65533;&#65533;g&#65533;&#65533;c6&#65533;&#65533;&#65533;|M &#65533;[|&#65533;&#65533;&#65533;&#65533;A&#1522;Rf&#65533;&#65533;@&#65533;&#65533;Vp6%m&#65533;TZ1&#65533;$`&#65533;&#65533;j&#65533;c&#421;&#65533;&#742;LC&#65533;h&#65533;&#65533;&#65533;#&#65533;&#65533;-Gzk&#65533; &#65533;&#65533;f&#65533; YK4&#65533;o&#427;Jp&#65533;#&#65533;:&#65533;Q&#65533;z&#65533;m&#65533;&#65533;<&#65533;&#65533;&#65533;Nf*&#65533;2-D&#65533;#J&#65533;2&#65533;p&#65533;&#65533;&#65533;U&#65533;&#65533;S&#65533;&#65533;&#65533;&#65533;y&#65533;d*9&#65533;&#65533;&#65533;b%&#65533;R&#65533;&#65533;&#65533;&&#65533;&#293;j&#65533;&#65533;&#65533;L&#65533;J3&#138;s&#65533;E&#65533;&#65533;&#65533;"&#65533;&#65533;&#65533;&#65533;&#65533;&#65533;&#65533;_&#65533;.&#65533;&#65533;vr&#65533;&#65533;&#65533;&#65533;&#65533;e&#65533;&#65533;&#65533;p&#65533;(&#65533;&#65533;&#65533;j&#65533;&#65533;#qsdE]&#65533;&#65533;+&#65533;!e&#65533;2;&#65533;
n&#65533;A&#65533;Hi&#65533;&#65533;&#65533;K&#65533;x8j|&#65533;&#706;`&#65533;&#65533;&#65533;g&#65533;D&#65533;@&#65533;LC&#65533;&#65533;(&#65533;nm46&#65533;PK&#65533;&#65533;&#65533;tQPj&#65533;;&#65533;,2=&#65533;&#394;&#65533;&#65533;:4&#65533;&#65533;&#65533;&#65533;&#65533;iN&#65533;
*&#65533;&#65533;&#65533;P&#65533;*NVCr&#65533;Q+&#65533;&#65533;B6&#65533;P&#65533;(&#65533; &#65533;&#65533;&#65533;&#65533;&#65533;&#65533;&#65533;&#65533;QH&#549;&#65533;pitv&#65533;&#65533;Z&#65533; &#65533;Z&#65533;w&#65533;&#65533;&#65533;Q0&#65533;&#1559;R&#65533;&#65533;&#65533;P&#65533; +h&#65533;r&#65533;&#65533;&#65533;0&#65533;&#65533;f&#65533;&#65533;,&#65533;(&#65533;WQB*l&#65533;&#65533;!&#65533; rQ&#65533;d&#65533;&#65533;5TBA&#65533;&#65533;&#1668;BH\&#65533;&&#65533;&#65533;fagD&#65533;&#65533;#cl&#65533;&#65533;  &#65533;&#65533;U&#65533;&#65533;J&#65533;&#65533;&#65533;&#65533;&#65533;G?TD&#65533;M&#65533;	&#800;&#65533;C&#65533; &#65533;&#65533;[&#65533;|H}&#65533;	yx &#65533;n&#65533;&#65533;&#65533;&#65533;.&#65533;	&#65533;s&#65533;&#211;f&#65533;&#65533;&#65533;&#65533;&#65533;&#65533;&#65533;&#65533;&#65533;&#65533;"T
&#65533; &#65533;v} + &#65533;&#65533;&#65533;&#65533; w&#65533;&#65533;qY&#65533;&#65533;&#65533;&#65533;[&#65533;&#65533;:&#384;U2u&#65533;&#65533;&#1125;ILNh&#65533;&#65533;&#65533;&#65533;&#65533;2&#65533;&#65533;R&#65533;
&#65533;&#65533;7&#65533;X&#65533;b&#65533;]&#65533;X&#65533;FZ&#65533;y&#65533;_&#1577;&#65533;&#264;&#65533;&#65533;3^QM&#65533;D&#65533;JR&#1386;d&#65533;&#65533;T&#65533;<&#65533;&#65533;;,&#65533;&#65533;r_F&#65533;&#65533;&#65533;,]&#65533;&#65533;y^Y&#65533;}b&#65533;&#952;&#65533;O&#65533;&#65533;x0(&#65533;&#65533;&#65533;&#65533;F&#65533;v&#65533;e&#65533;6&#65533;	&#65533;&#65533;%&#65533;GyFb&#65533;&#65533;rI$&#65533;&#65533;&#65533;&#1980;a&#65533;&#65533;&#65533;&#65533;*&#65533;"Q&#65533;ER0&#65533; &#65533;@So&#65533;"&&#65533;&#65533;
c&#65533;[T&#65533;e&#65533;f/&#65533; 
&#65533;5&#65533;Z*A(&#65533;&#65533;&#65533;E&#65533;xOJ&#584;&#65533;E;&#65533;&#65533;{&#65533;&#65533;&#65533;&#65533;&#65533;&#65533;u_&#65533;&#65533;&#65533;h&#65533;.&#65533;&#65533;'&#65533;wz&#65533;-@8&#65533;PA&#65533;&#65533;"Ed]"m&#65533;`u&#65533;&#65533;v_g&#65533;oU2&#65533;}WnbE`&#65533;&#65533;Mh&#65533;&#65533;&#65533;&#65533;U>T&#65533;&#1538;&#1152;H&#65533;&#65533;+&#65533; P&#65533;r	!&#65533;9&#65533;&#65533;V&#453;xh4_&#65533;o&#65533;VS&#65533;Gl&#65533;T/&#65533;W &#65533;/SlL&#65533;!&#65533;&#65533;#&#65533;&#65533;&#65533;&#65533;  f1`z.&#65533;3&#65533;U&#65533;&#65533;8&#65533; +&#65533;
rcl5q!;f%&#65533;&#65533;]&#65533;&#65533;&#65533;xL&#65533;gD&#65533;S1fe&#65533;H!./&#65533;X jg0&#65533;p4&#65533;'P1[&#65533;K&#65533;q&#65533;&#65533;?WT&#65533;&#65533;5(&#65533;h&#65533;&/&#65533;bp&#65533;8&#65533;9&#65533;0
&#65533;&#65533;*&#65533;&#65533;,&#65533;&#65533;&#65533;g&#65533; ~B&#65533;&#65533;&#65533;&#65533;q&#65533;@z&#65533;&#65533;?&#65533;&#65533;`"-5&#65533;L&#65533;V`&#65533;1&#65533;%&#65533;o&#65533;&#65533;J&#65533;&#65533;$@&#65533;F&#65533;Pi&#65533;&#65533;b&#65533;&#65533;tm&#1411;aq00,&#65533;P &#65533;&#65533;&#65533;|&#65533;&#65533;0&#65533;&#65533;&#65533;&#65533;@&#65533;u&#65533;&#65533;&#65533;&#65533;&#65533;&#65533;OS1!7&#65533;F&#65533;?>Tg&#65533;R&#65533;&#65533;&#65533;D&#65533;M&#65533;&#260;&#65533;&#65533;t&#864;4&#65533;1`&#65533;@ &#65533;&#1408;&#65533;&#65533;&#65533;r&#65533;Q&#65533;&#65533;&#65533;RTM#"VS&#65533;!&#65533;$h&#65533;&#65533;PB&#65533;&#65533;_&#65533;yeh -  &#1940;]&#1987;7&#65533;&#65533;&#65533;4$&#65533;&#65533;&#65533; &#65533;ZD%&#65533;+]Q@E&#65533;&#65533;Por&#65533;&#65533;&#65533;8F$N&#65533;LPa&#65533;]  1&#65533;5&#65533;V&#65533;&#65533;&#65533;&#65533;&#65533;03&#65533;&#65533;&#65533;&#65533;ma?
&#65533;&#65533;&#65533;S &#65533;&#65533;I&#1294;&#65533;&#65533;
iu6&#65533;aI&#65533;|v!>&#65533;&#65533; cf&#65533;1&#65533;Z&#65533;`%p&#65533;&#65533;dc(&#65533;&#65533;S&#65533;D&#65533;&#65533;&#65533;&#65533;&#533;&#65533;&#65533;a&#65533;QYt.&#65533;&#65533;&#65533;&#65533; f&#65533;O&#65533;f 6&#65533;&#65533;E~&#65533;&#65533;T&#65533;&#65533;@&#65533;&#65533;7N&#65533;D&#65533;&#65533; &#65533;&#65533;&#65533;&#65533;&#65533;&#65533;&#65533;A0&#65533;&#65533;&#65533;QA&#65533;&#65533;&#65533;cQb-&#65533; _snY.&#65533;%-&#65533;&#65533;&#65533;&#65533;C&#65533;&#65533;@&#65533;&#65533;&#65533;+|&#14004;e1&#65533;1&#65533;A&#65533;&#65533;&#65533;4tt &#65533;&#65533;6r]&#65533;D&#65533;]>&#65533;oud&#65533;|&#65533;&#65533;&#65533;&#65533;*&#65533;&#65533;&#65533;&#65533;	8&#65533;|&#65533;4&#1689;&#1943;X&#65533;&#65533;=sN{&#65533;&#65533; &#65533;cgv&#65533;8!n&#65533;$&#65533;&#65533;&#65533;c	Mm&#65533;Q&#65533;&#65533;IDc&#65533;P
&#65533;&#65533;5&#65533;&#65533;&#65533;L&#65533;j&#65533;4&#65533;F'&#65533;D&#65533;)&#65533; -P ac&#65533; R*Nq8&#65533;\&#65533;(&#65533;&#65533;&#65533;UR)3:&#65533; R&#65533;Cz&#65533;?&#413;&#816;,-:.&#65533;&#65533;3A&#65533;t1&#65533;&#384;d&#65533;R{&#65533;H&#65533;s &#65533;&#65533;jC&#65533;)&#65533;B&#65533;&#65533;&#65533;&#65533;N&#65533;&#65533;S&#65533;Q&#65533;"1Got	q&&#65533;'&#65533;l&#65533;&#65533;w&#65533;&#65533;#&#65533;&#65533;C0&#65533;#
h`&#65533;&#65533;(&#65533;&#65533;&#65533;&#65533;&#65533;&#65533;-&#65533;g&#65533;@&#65533;2~qUA&#65533;&T&#65533;M&#65533;O&#65533;FAuJ&#65533;&#65533;&#65533;
5d>&#65533;GP&#65533;&#65533;[r&#65533;&#65533;":Pa&#65533; &#65533;&#65533;&#65533;)&#65533;&#65533;&#65533;h)&#65533;&#65533;&#65533;&#65533;S&#65533;, &#65533;[&#65533;&#65533;Z&#65533;G&#65533;	Y1:&pc&#65533;p&#65533;U&O&#65533;M&#65533;9\&#65533;,&#65533;&#65533;F&#65533;vi&#65533;9&#65533;&#1191;I&#65533;&#65533;&#65533;&#65533;t&#65533;)UU6&#65533;E&#65533;z?&#65533;
L&#65533;j&#65533;&#65533;&#65533;!}&#1223;&#65533;:"&#65533;&#65533;h"h	&#65533;R@&#65533;&#65533;p&#65533;&#65533;&#65533;t&#65533;F&#65533;kBE&#65533;&#65533; P&#216;&#65533;	&#65533;&#65533;j&#65533;8Q &#298;8&#65533;)\c&#65533;&#65533;q&#65533;&#65533;r&#65533;	$"k&#65533;`  &#65533;&#65533;&#65533;R&#65533;F&#65533;&#65533;9&#65533;&#65533;H#q.&#65533;
&#65533;f&#65533;B5=p &#65533;R&#65533;SE	{&#65533;%	&#65533;&#65533;&#65533;&#65533;&#65533;&#65533;wob	&#65533;a&#65533;I(=A&#65533;&#65533;"&#65533;;jr&#65533;&#65533;D&#65533;&#65533;&#65533;3f&#65533;a&#65533;&#65533;a&#65533;&#65533;c&#65533;&#65533;&#65533;&#65533;&#65533;&#1024;&#65533;&#65533;&#65533;`y*&#65533;&#65533;>&#65533;&#65533;&#65533;&#65533;a9&#65533;&#65533;&#65533;sS3&#65533;YGFI&#65533;&#65533;&#65533;@[WQH&#65533;1&#65533;&#65533;qU&#65533;&#65533; &#65533;&#65533;`&#65533; i&#65533;&#65533;&#65533;p&#65533;&#65533;C,8&#65533; !&#65533;&4&#65533;RUF
 &#65533;Y.&#65533;e&#65533;jI&#65533;P&#65533;&#65533;=&#65533;&#65533;g&#65533;1&#65533;&#65533;&#65533;&#65533;&#65533;  &#65533;&#65533;&#65533;&#65533;&#65533;&#65533;2RJ&#65533;l&#65533;&#65533;H&#65533;&#65533;,&#65533;{ #&#65533;F)&#65533;O&#65533;@h&#65533;&#65533;5&#65533;&#65533;&#65533;&#65533;:&#65533;D&#65533;8s&#65533;S&#65533;V&#65533;z&#65533;)&#65533;&#65533;^&#65533;Q&#65533;&#65533;&#65533;;_&#65533;t&#65533;!&#65533;&#65533;&#65533;+&#65533;&#65533;@ &#65533;V&#65533;&#65533;1!&#65533;&#65533;&#65533;&#65533;&#65533;&#65533;&#65533;&#65533;9&#65533;Y7i&#65533;&#65533;&#1555;cK&#65533;pX&#65533;5&#65533;&#65533;!@w&#65533;Z&#65533;&#65533;&#65533;&#65533;&#65533;&#753;&#1681;&#65533;&#65533;"$Z0 &#65533;&#65533;m&#65533;&#65533;'u!0(Kx&#65533;&#65533;!&#65533;~&#65533;#&#65533;F&#65533;&#65533;Y&#65533;&#65533;GkhdA!H&#65533;&#65533;&#65533;Nt6&#699;&#65533;&#65533;&#65533;&#65533;&#65533;&#65533;\&#65533;&#65533;&#65533;&#65533;f&#464;L!z&#65533;wJ&#65533;5O&#65533;<6&#65533;&#65533;&#65533;&#65533;Y\&#65533;&#65533;&#65533;3&#65533;3_/&#65533;O	 ;Q&#65533;X&#65533;9H&c&#65533;;	l&#65533;&#65533;&#65533;&#65533;t&#65533;&#65533;&#65533;&#65533;&#199;&#65533;Xk-&#65533;*:A\&#65533;&#65533;5&#65533;&#65533;Y&#65533;V&#65533;>&#65533;,&#65533;~&#65533;&#65533;&#65533;&#65533;&#65533;>BX&#65533;&#65533;a$&#65533;:&#65533;&#65533;&#65533;&#65533;&#65533;f<l&#65533;&#65533;&#65533;XO&#65533;&#65533; #&#65533;&&#65533;&#65533;D@&#65533;&#65533;v&#65533;&#65533;h&#65533;7&#65533;#:\,
&#65533;x&#65533;&#65533;&&#65533;r>&#65533;&#65533;&#65533;B&#65533;	#&#65533;[ts&#65533;&#65533;%&#583;&#65533;&#65533;&#65533;H%1K&#65533;8lS #&#65533;/&#65533; <&#65533;AH&#65533;l&#65533;&#65533;&#65533;h (&#65533;y\&#65533;BbrX&#65533;&#65533;
;"D &#65533;&#65533;&#65533;&#1686;1P&#65533;?A&#900;@#P&#65533;0&#65533;&#65533;&#801;:R&#65533;&#65533;@w~&#65533;L&#65533; &#65533;&#65533; &#65533;&#65533;&#65533; -&#65533;&#65533;":a-&#65533;x'2s&#65533;&#65533;H&#617;@&#65533;&#881;p&#65533;&#65533;&#65533;$$#&#65533;E&#65533;&#65533;f&#65533;
8Y"@&#65533;&#65533;Fbm&#65533; &#65533;&#65533;&#65533;k&#65533;E&#65533;#&#65533;zu!&#65533;Q3;'C&#65533;9`p9{Y&#391;Fm&#65533;&#1561;GJ1bF)r6&#65533;&#65533; 1 &#65533;&#65533;&#65533;4#&#65533;&#65533;&#65533;$<B&#65533;^&#65533;&#65533;u&#65533;&#65533; &#1170;&#1829;&#65533;&#1849;&#65533;&#65533;s&#65533;&#65533;&#65533;&#65533;sI&#65533;&#65533;&#65533;&#20783;G,s&#65533;6&#65533;&#65533;&#65533;Bmfo&#65533;&^&#799;(&#65533;""F&#65533;&#65533; &#65533;&#65533;)&#65533;3&#65533;Z@&#65533;&#65533;&#65533;&#65533;&#65533;04}R}&#65533;W5P&#65533;\H&#65533;M&#65533;&#65533;&#65533;&#65533;P&#65533;7jC&#65533;,&#65533;&#65533;8&#65533;&#65533;>P&#65533;&#65533;_N([i{&#65533;-L&#65533;&#65533;&#1244;*&#65533;&#65533;3 '&#65533;2{7 &#65533;&#65533;&#65533;&#65533;&#65533;&#65533;p&#65533;X&#65533;&#65533;&&#65533;Ag&#65533;&#65533;UT&#65533;T&#65533;j&#65533;&#65533;&#65533;T&#65533;&#65533;&#65533;&#1194;&#65533;	&#65533;&#65533;'(&#65533;dB&#65533;&#65533;Sd(!&#65533;HG&#65533;&#65533;!s&#65533;&#65533;
&#65533;@&#65533;&#65533;"&#65533;&#65533;n&&#65533;p&#65533;&#65533;&#65533;&#65533;?&#65533;&#65533;&#65533;&#304;&#65533;&#65533;"&#719;Q'&#65533;&#946;bZQ&#65533;8Z Y1&#65533;Q!)"(9l}&#65533;#&#65533;X@&#65533;@&#65533;&#1634;b!&#65533;@&#65533;&#65533;xL&#1987;&#65533;Q:0&#65533;F&#65533;]|,&#65533;M&#65533;04&#65533;&#65533;<&#65533;	b&#65533;&#65533;&#65533;H9&#65533;=&#65533;&#65533;Uj&#65533;j&#65533;&#65533;8y&#65533;~&#65533;&#65533;&#65533;Qc7&#65533;X&#65533;&#65533;&#1521;&#65533;&#65533;&#65533;~3&#65533;m&#65533;&#65533;%&#65533;&#65533;&#65533;&#65533;$A&#65533;z&#65533;g&#65533;bI  +N&#65533;
N&#65533;
#&#65533;6)8&#65533;6YkFH&#65533;-Ta&#65533;&#65533;&#65533;_#?W&#65533;&#65533;k&#65533;&#65533;&#65533;)&#65533; &#65533;&#65533;&#65533;?&#65533;,X&#65533;&#65533;&#65533;&&#65533;&#65533;39wWS&#65533;&#65533;&#65533; & &#65533;2&#65533;9&#65533;&#65533;&#956;S&#65533;&#65533;&#65533;&#65533;&#65533;&#1322;&#65533;&#65533;&#65533;OcN5Q&#65533;&#65533;*&#65533;&#65533;C&#65533;@&#65533;L&#65533;&#65533;S&#65533;&#65533;i8=&#128; #.&#65533;&#65533;&#65533;Q&#65533;z&#65533;&#65533; -@ &#65533;&#65533;&#65533;R&#65533;&#65533;&#65533;6_&#65533;'&#65533;1u&#65533;R&#65533;Z&#65533;"z&#65533;S&#65533;&#65533;&#65533;i&#65533;P&#65533; #8Y&#65533;&#65533;&#65533;&#65533;&#65533;)&#65533;&#65533;&#65533; &#65533;&#65533;&#65533;&#65533;&#65533;&#65533;u,&#65533;p&#65533;&#65533;&#65533;&#65533;&#65533;&#65533;5PZ&#65533;BK&#65533;&#65533;R&#65533;&#562;0E&#65533;=9=&#65533;&#65533;'&#65533;-&#65533;5m$&#65533;Nb&#65533;&#65533;_&#65533;&#53392;&#65533;!&#65533;&#65533;&#65533;&#65533;i&#65533;&#65533;&#65533;&#65533;&#65533;	&#65533;&#65533;&#65533;&#65533;,}&#65533;&#65533;&#65533;H]"&#65533;&#65533;&#65533;t&#65533;u&#65533;&#65533;@0&#65533;u&#65533;&#65533;Y&#65533;e7&#65533;^Y&#65533;&#65533;eW&#65533;k1S&#65533;&#65533;&#65533;&#65533;&#65533;&#65533;]&#65533;&#65533;&#65533;&#29008;&#65533;&#65533;y&#65533;L&#65533;&#65533;&#65533;$Q&#65533;&#1937;?+@&#65533;QX'&#65533;&#65533;&#65533; &#65533;j&#65533;&#65533; &#65533;&#65533;&#65533;&#65533;7&#65533;{8!3&#65533;&#65533;&#65533;&#65533;^&#65533;&#65533;&#739;?	PweA"&#65533;W&#65533;&#65533;&#65533;b&#2000;&#65533;&#57385;&#65533;P'&#65533;&#65533;-V&#65533;"@&#65533;X]&#65533;N&#65533;I{w.&#65533; 8&#65533;&#65533;&#65533;&#65533;	&#65533;+&#65533;&#65533;&#65533;*K&#65533;!3&#65533;QQ<&#65533;&#7809;&#65533;&#65533;GA&#65533;=0&#65533;e&#65533;3{6&#65533;t&#65533;0&#65533;+%&#65533;&#65533;&#65533;&#65533;HP&#65533;p%&#21536;&#65533;L&#65533;@&#65533;&#65533;U?,&#65533;&#65533;&#65533;)0&#65533;<&#65533;&#65533;cv&#65533;'/co&#65533;&#1627;&#65533;A&#65533;y&#65533;&#65533;F%&#65533;&#65533;F[&#65533;U5&#65533;&#65533;C&#65533;&#65533;&#65533;&#65533;L&#65533;tK5&#65533;M&#65533;&#65533;S&#65533;DA&#65533;&#65533;&#65533;u&#65533;4|&#65533;F&#65533;&#65533;&#65533;60x&#65533;&#65533;um&#65533;&#65533;4&#65533;R*&#564;&#65533;:v&#65533;&#65533;B&#65533;&#65533;&#65533;&#65533;&#65533;&#65533; ,&#65533;&#65533;&#65533;&#65533;&#65533;&#65533;&#65533;&#65533;&#65533;&#65533;&#65533;&#65533;&#65533;&#65533;&#65533;&#65533;&#65533;&#65533;&#65533;&#65533;&#65533;&#65533;&#65533;&#65533;&#65533;&#65533;&#65533;&#65533;&#65533;&#65533;&#65533;&#65533;&#65533;&#65533;&#65533;&#65533;&#65533;&#65533;&#65533;&#65533;77 
&#65533;7
  &#65533; 	&#65533;&#65533;&#65533;&#65533;&#1299;&#65533;&#1273;&#65533;&#637; &#65533;
?&#65533;?&#65533;&#65533;&#65533;&#65533;--&#65533;1&#65533;&#1681;!&#65533;A&#65533;&#65533;&#65533;&#65533;&#65533; 
X&#65533;&#65533;
6&#65533;d&#65533;&#65533;&#65533;&#65533;&#65533;ca&#65533;&#65533;&#65533;\&#65533;&#65533;%H&#65533; 0#&#65533;"$[&#65533;&#65533;&#65533;h&#65533; R&#65533;&#65533;r[&#65533;o&#65533;&#65533;)C`&#65533;&#65533;&#65533;b&#65533;58 h&#65533;&#65533;&#65533;{&#65533;"&#65533;
)JT&#628;&#65533;&#1216;h&#65533;R&#65533;`CJ&#65533;j`&#65533;&#65533;	&#65533;&#65533;p&#65533;(MR&#65533;&#65533; #&#65533;.&#65533;&#65533;3W&#65533;H&#65533;&#65533;&#704;&#65533;&#65533;)&#65533;&#65533;SN&#65533;5&#65533;&#65533;&#65533;0&#65533;&#65533;&#65533;&#65533;LgZ&#65533;&#65533;*\<&#65533;&#65533;&#65533;&#728;3k&#65533;T&#65533;&#65533;&#65533;:&#65533;*&#65533;!&\&#65533;&#65533;.H&#65533;
S&#65533;&#917;6&#65533;&#65533;H&#65533;P&#65533;o&#65533;&#65533;,A9_&#65533;&#65533;y&#65533;&#65533;&#65533;&#65533;&#65533;N&#65533;&#65533;&#65533; &#65533;]&#65533;B&#65533;!X&#65533;&#65533;@&#65533;F&#65533;.&#2046;&#65533;&#65533;&#65533;&#65533;&#462;Vi&#65533;v)&#283;Z &#65533;&#65533;&#65533;&#65533;%n&#1613;
&#65533;&#65533;&#65533;&#65533;&#65533;z&#65533;&#65533;a&#65533;Qp&#65533;M?Lw&#65533;~9ES >oe&#65533;r V8&#65533;f&#65533;&#65533; &#65533;&#65533;&#65533;I&#65533;.D  &#65533;9&#65533;&#1639;c&#65533;&#65533;&#65533;,A&#65533;&#65533;:\]&#1321;&#65533;&#65533;:!&#65533;B,&#65533;&#65533;4XP&#65533;ZaiX&#65533;?&#65533;&#65533;&#65533; N&#65533;W&#1740;&#65533;H&I&#65533;@&#65533;S&#65533;0&#65533;?&#65533;h&#65533;V4!&#65533;p&#65533;&#65533;$&#1570;2&#65533;9<&#65533;&#65533;:&#65533;]G&#65533;13&#65533;&#65533;@&#65533;&#65533;hp _&#65533;&#65533; @JB&#65533;&#1027;Q&#65533;a&#65533;&#65533; &#65533;&#65533;"ZwRV&#65533;&#65533;&]5&#65533;&#65533;1&#65533;&#65533;".&#65533;Z,&#65533;&#65533;K&#65533;&&#65533;&#65533;yC306 &#65533;&#65533;&#65533;&#65533;&#65533;M&#65533;z^&#65533;&#65533;B&#65533;&#65533;&#65533;&#65533;&#65533;&#2025;&#65533;|&#65533;&#65533;&#65533;&#65533;`&#65533;h5B}&#65533;&#65533;&#65533;tA&#65533;&#65533;V&#65533;&#65533;dZ&#65533;"x&#65533;&#65533;;&#65533; @=&#65533;  k&#65533;&#65533;&3&#65533;&#65533;&#65533;&#65533;&#65533;&#65533;:V&#65533;"`c&#65533;&#65533;'Nt?(fR&#65533;&#65533;4|`&#65533;4&#65533;&#65533;&&#65533;"k&&#65533;&#65533;&#1683;[jk&#65533;&#65533;m&#65533;&#65533;&1&#1312;
j&#65533;&#65533;i)&#65533;R&#65533;&#65533;!&#65533;&#65533;&#65533;&#65533;	&#65533;&#65533;&#65533;0&#65533;&#65533;Eg&#65533;&#65533;&#65533;&#590;&#65533;&#65533;&#65533;
&#65533;d&#65533;&#65533;&#65533;2&#65533; .@&#65533;&#65533;&#65533;2&#309;&#65533;&#65533;&#65533;;&#65533;>Yr&#65533;Wc&#65533;5%)e&#65533;A&#65533;	U&#65533;e&#65533;&#65533;&#65533;A&#65533;&#65533;6"&#65533; &#65533;o&#65533;&#65533;+2(U&#65533;$_&#65533;&#65533;I_2B&#65533;&#65533;&#65533;&#65533; &#65533;(&#65533;&#65533;&#65533;
A&#65533;s&#65533;!&#65533;&#1622;$a&#65533;=$l&#65533;[gIm&#65533;WB?`;5&#65533;&#215;&#65533;R$&#65533;B&#65533;@&#65533;n&#65533;KD&#65533;&#65533;&#65533;2&#65533;&#65533;x&#65533;w(_&#65533;w7y&#65533;&#65533;&#65533;4! x&#65533;&#65533;p4&#65533; <4&#65533;&#1574;Yr$(&#65533;&#65533;&#65533;&#281;G/&#65533;SPY&#65533;&#65533;&#65533;0k&#65533;&#65533;4Y&#65533;&#65533;&#65533;&#65533;&#65533;
&#65533;i&#65533;&#884;&#65533;&#65533;&#957;&#65533;b&#65533;&#65533;&#65533;;&#65533;{&#65533;&#65533;}G&#65533;&#1090;&#432;p&#65533;&#65533;P&#1020;"&#65533;&#65533;&#65533;&#65533;&#65533;Z&#65533;8&#65533;&#65533;ec&#65533;YE&#65533;Hq*uF{&#65533;AN&#65533;&#65533; ]$C5h&#65533;h&#65533;&#65533;&#65533;&#65533;7&#65533;2&#65533;&#65533;s;&#65533;&#65533;
 BP&#65533;\|&#65533;&#65533;&#65533;&#1039;` &#65533; &#65533;4&#65533;&#65533;&#65533;"8&#65533;&#340;	&#65533;&#65533;t&#65533;&#65533;&#65533;&#513;B+N&#65533;D$&&#65533;&#65533;&#65533;&#65533;&#65533;&#65533;
&#65533;=
&#65533;&#65533;0F&#65533;JO\&#65533;&#65533;*x&#65533;ka&#65533;&#65533;KHd&#65533;_(&:&#65533;&#65533;&#65533;&#65533;\(&#65533;	&#65533;Ya&#65533;&#65533;xDkQTt[@&#65533;&#65533;B&#65533;&#65533;&#65533;&#65533;LD"&#65533;%&#65533;&#65533;&#65533;hfP&#65533;m&#65533;  I/&#65533;w&#65533;&#65533;&#65533;}!R&#65533;&#65533;t#Bq&#65533;O/DL6&#65533;?&#65533;(U+&#65533;&#65533;I>&#65533;&#65533;l&#65533;&#65533;Q&#65533;&#65533;&#660;!&#65533;"&#65533;a&#65533;BYB&#65533;&#65533;&#65533;%&#65533;6Z&#65533;&#65533;&#65533;&#65533; &#1957;(nq*P&#65533;&#65533;&#65533;H&#65533;I&#65533;i#&#65533;A&#65533;&#65533;&#65533;&#65533;A7&#65533;&#65533;[.b&#65533;&#65533;d&#9215;dJ&#65533;!Lc&#65533;&#65533;&#65533;&#65533;&
&#65533;&#65533;e&#65533;+@&#65533;
s&#65533;W	&#65533;&&#65533;&#65533;&#65533;d&#349;&#65533;P&#65533;%&#65533;&#65533;&#65533;z&#65533;v&#65533;KPX.&#65533;&#1840;&#65533;Qp&#65533;&#65533;f&#65533;&#65533;&#978;&#65533;"$&#65533;&#65533;%&&#1057;A&#65533; )D,&#65533;3v&#65533;D&#65533;r&#65533;p&#65533;&#65533;&#65533;N&#65533;Pa&#65533;S&#65533;&#65533;$B&#65533;c&#65533;&#65533;5&#65533;7&#1256;&#65533;  &#65533;&#65533;&#65533;Z)=&#65533;V&#65533;J&#65533;&#65533;R&#65533;(f$X&#65533;&#65533; (i &#65533;9|&#65533;&#65533;>&#65533;&#65533; (&#65533;&#65533;0&#65533;&#65533;&#65533;&#65533;/7&#65533;K)Wa&#65533;\L&#65533;&#65533;XL'q&#65533;n&#65533;&#65533;&#65533;&#65533;9&#65533;T#&#65533;Hn&#65533;i&}@
&#65533;JD&#65533;&#65533;&#65533;y&#65533;j&#65533;&#35906;&#65533;B &#65533;&#65533;j N&#65533;&#65533;"&#65533;l$&#65533;LG(%O&#65533;l&#65533;D"Q&#65533;B&#65533;&#1056;&#65533;&#65533;IB&#65533;&#65533;&#65533;&#65533;4&#65533;&#65533;gEj6&#65533;&#65533;E&#65533;=I&#65533;&#65533;V&#65533;=k)W&#65533;&#65533;&#65533;+&#65533;&#933;&#901;&#536;V&#65533;W\&#65533;  &#65533;&#65533;nL&#65533;&#65533;&#65533;&#65533;0&#65533;@&#65533;)YK&#65533;&#65533;&+&#65533;&#65533;	&#65533;dr&#65533;PV;I&#65533;L&#65533;2&#65533;&#65533;b&#65533;&#65533;-&#65533;&#65533;&#65533;&#65533;b&#65533;&#65533;&#65533;KD.&#65533;QL&#65533;d&#65533;&#65533;8E&#65533;&#65533;&#65533;&#65533;&#65533;Re&#65533;F3&#65533; $!&#65533;4&#65533;&#65533;W&#65533;&#65533;g:b&#65533;&#65533;jHX&#65533;&#65533;&#65533;&#65533;&#65533;)UW!&#1901;6X&#65533;z 
(`&#65533;&#65533;&#65533; &#65533; &#65533;1{2"&#65533;5X&#65533; &#790;&#65533;""&#65533;c&#65533;&#65533;W&#65533;&#65533;&#65533;Z&#65533;&#303;&#65533;&#65533;&#65533;s&#65533;&#65533;&#2352;&#65533;&#65533;q&#65533;@&#46658;&#389;&#65533;&#65533;&#65533;j&#65533;	&#65533;8 1&#65533;&#65533;&#65533;@&#65533;&#1190;&#65533;&#65533;&#65533;&#65533;%&#65533;&#899;&#65533;&#65533;&#65533;&#65533;&#65533;"	&#65533;&#65533;?&#65533;`u&#65533;&#65533;{&#65533;&#65533;&#65533;h&#65533;N&#65533;sq&#65533; ,Y&#65533;420(&#65533;&#65533;&#1580;f&#65533;&#557;&#65533;cH&#65533;&#65533;&#65533;X&#65533;&#65533;&#65533;5K5&#65533;&#65533;&#65533;J&#65533;&#65533;&#65533;0&#65533;K&#65533;&#65533;&#65533;.&#65533;&#65533;&#65533;&#65533;W&#65533;"&#65533;&#65533;v&#65533;HF&#58769;&#65533;&#65533;&#65533;$&#65533;&#65533;&#65533;ns1&#65533;\&#65533;g&#65533;X&#65533;&#65533;,-&#65533;[n&#65533;&#65533;&#1825;&#65533;&#65533;&#65533;"&#65533;N&#65533;"5&p&#65533;L,&#65533;&#65533;&#65533;\&#65533;*0&#65533;&#65533;&#65533;&#65533;9&#65533;4|&#65533;	&#65533;&#65533;&#65533;&#65533;	}&#65533;G&#65533;X3Pm&#65533;&#2006;&#65533;&#65533;	&#65533;4: &#65533;&#65533;k*1&#567;K&#65533;m&#13099;ar&#65533;cI&#65533;4&#65533;&#65533;&#65533;,8&#65533;t;H&#65533; x&#65533;=Rl&#65533;&#1903;&#65533;&#65533;bv&#65533;&#65533;~&#65533;2`V&#65533;&#65533;,/&#65533;&#65533;|&#65533;&#65533;_A
x&#1816;&#65533;&#65533;&#65533;&#65533;&#65533;&#65533;&#65533;&#65533;84OB&#65533;&#516;R &#65533;&#65533;!&#65533;&#65533;: X&#65533;M]N&#65533;&#1013;)&#65533;n&&#65533;&#65533;&#65533;&#65533;&#65533;8-&#65533;&#65533;wC&#65533;&#1633;L#D&#65533;&#65533;&#65533; zK&#65533;&#65533;G9&#65533;S&#65533;&#65533;63sdw&#65533;&#65533;j!&#65533;&#65533;
l&#65533;H_s;&#65533;&#65533;6&#1924; K&#415;&#65533;^&#65533;&#65533;E?&#65533;&#65533;c1&#65533;&#65533;&#1293;&#65533; P&#65533;)&#62539;&#65533;&#65533;&#65533;wNV&#65533;_&#65533;5A&#65533;&#65533;&#65533;&#65533;&#65533;zX`&#65533;&#65533;HJ5<`k(&#65533;'>h&#65533;&#65533;&#65533;Ig&#65533;&#65533;{&#65533;&#65533;&#65533;&#65533;;9&#65533;7&#65533;&#10111;~e&#65533;`&#65533;&#65533; {&#65533;f&#65533;w&#65533;)&#65533;&#65533;u|&#65533;&#65533;&#65533;wv&#65533;&#65533;f~&#65533;T&#65533;s&#65533;&#543;&#65533;&#65533;e&#65533;C&#65533;Pu&#65533;f/&#65533;UBM&#65533;@F&#65533;VAcg&#65533;{&#65533;&#65533;W&#1728;&#65533; &#65533;&#65533;&#65533;&#65533;I&#65533;'t\&#65533;&#65533;2&#65533;)&#65533;p
&#65533;&#65533;0&#65533;|\C
&#65533;&#65533;	5&#65533;&#65533;&#1520;$&#65533;bt&#65533;P5&#65533;CA&#65533;|&#65533;!6K&#65533;kn&#65533; `W&#65533;&#65533;*&#65533;C&#65533;&#65533;+o&#65533;hd&#65533;t/~141&#65533;$&#65533;e&#65533;r(<&#65533;*&#65533;b	bsmF-&#65533;&#65533;	1k&#65533;&#65533;] 9%&#65533;t,o&#65533;W&#65533;&#65533; Rsz"&#65533;|&#65533;&#65533;,ZB+&#65533;&#65533;&#65533;Qn&#65533;&#65533;&#65533;&#65533;&#65533;TJx&#65533;g(no&#65533;W~3W&#65533;&#65533;+&#832;a&#65533;&#65533;&#65533;&#65533;"D&#65533;N-`&#65533;@8&#65533;&#65533;&#65533;!&#65533;&#65533; &#65533;&#65533;x&#65533;g2)&#65533;`" &#65533;oX/A!)&#65533; 0 G&#65533;&#65533;W&#65533;)&#65533;&#65533;PU&#65533;&#65533;?tqP&#65533; &#65533;s]`&#65533;]&#65533;/1A&#65533;&#65533;=&#65533;&#65533;&#1699;^  I&#65533;&#65533;,#&#65533;&#65533;\&#65533;AOr@&#65533;&#65533;A&#65533;&#65533;&#65533;{U&#65533;&#65533;h%&#65533;&#65533;&#65533;0 ]"	)@B&#65533;	&#65533;*&#65533;j&#65533;&#65533;&#65533;5C&#65533;&#65533;;&#65533;&#65533;v&#65533;&#65533;4M#q7&#65533; p&#65533; &#864; G`&#65533;&#65533;k`0&#65533;&#65533;&#65533;&#65533;Yt	&#65533;&#65533;%>h5&#65533;&#65533;f`&#65533;1R&#65533;i&#65533;&#65533;&#65533;&#65533;}T=a&#1235;tXt	&#65533;&#65533;0&#65533;=&#65533;C&#133;A&#65533;*&#65533;(&#65533;&#65533;?&#65533;^S>&#65533;&#65533;m'F&#65533;&#65533;&#65533;!z&#65533;&#65533;&#65533;&#65533;VG	&#65533;&#65533;&#65533;&#65533;S&#65533;2&#65533;&#65533;&#65533;&#65533;W&#65533;		&#65533;Q&#65533;w&#65533;&#65533;$&#65533;'=0&#65533;a&#868;_&#65533;j&#65533;&#65533;&#65533;5;&#65533;k &#65533;W.G&#1048;T&#65533;&#65533;CI&#65533;t,t+&#65533;&#65533;A&#65533;(&#65533; &#65533;[&#65533;$&#65533;&#65533;&#327;&#65533;&#65533;0&#65533;A
-yn&#65533;p@&#65533;0&#65533;k&#65533;@X&#65533;D&#65533;Gj&#65533;&#65533;&#65533;@&#65533;0x&#65533;F"&#65533;1 &#65533;&#65533;7&#65533;)&#65533;&#65533;Z&#1831;&#65533;YV")&s&#65533;t&#65533;Oe	;1k2U&#65533;&#65533;p&#65533;p&#65533;8r&#65533;&#65533;&#65533;h&#65533;v1&#65533; &#65533;&#65533;&#65533;&#65533;&#65533;&#65533;&#65533;&#65533;&#65533;&#65533;&#65533; Q&#65533;&#65533;&#65533;NP#&#65533;*bp&#65533;&#65533;&#65533;&#65533;&#65533;&#65533;&#65533;'&#65533;&#65533;3:&#65533;)&#65533;4&#65533;(&#65533;&#65533;&#293;,&#65533;	o&#65533; &#65533;&#65533;&#65533;&#1921;|;&#65533;	&#65533;&#65533;H&#65533; C&#65533;n&#65533;&#602;&#65533;HE&#65533;&#65533;&#65533;K&#65533;Xd&#65533;*&#65533;&#65533;&#65533;6 &#1072;^&#65533;&#65533;&#65533;&#65533;&#65533;&#65533;YWy!3&#65533;a&#65533;w :0IR1&#65533;2G&#65533;&#65533;&#65533;&#65533;X&#65533;p&#65533;&#65533;&#65533;&#65533;u&#65533;-0&#65533;&#65533;&#65533;&#65533;&#65533;&#1045;&#65533;&#65533;&#65533;&#65533;&#18450;Wm&#65533;)F&#65533;@)&#65533;%&#65533;Q&#65533;$&#65533;&#65533;&#65533;&#65533;&#65533;W&#65533;&#65533;&#65533;7,OxY-&#65533;h{&#65533;I7&#65533;09&#65533; &#65533;&#65533;&#65533;R1&#65533; &#65533;"Eux&#34401;&#65533;ZT
&#65533;Y&#65533;&#65533;&#1632;R"1` h&#65533;&#65533;&#65533;&#65533;&#65533;$&#65533;&#65533;~Ua-p&#65533;&#65533;h&#65533;F&#65533;	8'&#65533;	6&#65533;&#208;&#65533;E&#65533;&#65533;.&#65533;&#65533;u&#65533;u*p$yy&#65533;P&#65533;&#65533;&#65533;&#65533;   &#65533;h&#65533;&#65533;&#65533;^&#65533;@d1&#65533;&#65533;8&#1090;=2:&#65533;&#65533; +@E`(nq&#65533;&#65533;&#65533; =G&#65533;,&#65533;&#65533;&#65533;&#65533;&#65533;'&#65533;&#65533;p$4/&#65533;&#65533;0&#65533;0'I&#65533;&#65533;&#65533;zx&#65533;&#65533;Bqc&#65533;
&#65533;&#65533;w&#65533;&#65533;	&#65533;:	O&#65533;c)&#65533;r&#65533;&#65533;&#65533;&#65533;	KPL&#65533;&#65533;P;&#1031;j&#65533;&#65533;w&#65533;&#65533;AO&#614;wQnzpa&#65533;&#65533;Z[&#65533;qx&#65533;,&#65533;&&#53874;&#65533;&#65533;8&#65533;&#65533; &#65533;&#65533;&#65533;&#65533;&#65533;
&#65533;t.`3&#65533;
V&#65533;&#65533;`e&#65533;&#65533;jLNzR&#65533;,&#206288;&#65533;&#65533;&#65533;&#65533;&#65533;&J8(&#65533;/&#65533;&#65533;&#65533;&#65533;0WT/tcp&#47568;l$&#65533;x!C&#65533;&#65533;nR~&#1060;&#65533;&#65533;2X&#65533;jbJ&#65533;nT7	&#65533;&#65533;
6&#65533;
B*S&#65533;&#65533;&#65533;&#65533;&#1204;x&#65533;D&#65533;`K-9 3&#65533;&#65533;kGT;&#65533;E&#65533;&#65533;@&#65533;K&#65533;F2&#65533;&#65533;L('-&#65533;C0
&#65533;d?&#65533;&#65533;&#65533;&#65533;;&#65533;&#65533;d&#65533;y &#65533;&#65533;2&#65533;i&#65533;j
&#65533;d&#65533;&#65533;&#65533;H"&#65533;&#65533;&#65533;&#65533;&#65533;&#65533;y&#65533;o&#65533;&#65533;&#65533;d&#65533;&#65533;K&#579;&#65533;_&#23451;&#65533;+P0&#65533;&#65533; A&#65533;Kf&#65533;PNRF?&#65533;q&#65533;&#65533;&#65533;&#65533;&#65533;&#65533;&#65533;&#65533;&#65533;&#65533;&#65533;T&#746;>p&#65533;&&#65533;&#65533;&#65533;JI&#65533;&#65533;&#65533;M/;&#65533;&#65533;&#311;jH&#65533;:&#65533;&#65533;&#65533;&#65533;gaD&#65533;&#65533;&#65533;&#65533;&#65533;&#65533;&#65533;&#65533;9&#65533;0P{&#65533;&#65533;k&#65533; Gj&#65533;&#65533;RV&#65533;&#24352;&#65533;&#65533;&#65533;7&#65533;&#65533;/&#65533;q2&#65533; *pB1 &#65533;&#65533;&#65533;x&#65533;D2k&#65533;&#65533;D&#65533;L&#65533;&#65533;&#65533;&#65533;i&#65533;&#65533;|&#65533;r&#65533;&#65533;hBa0)&#65533;6)"P&#65533;&#65533;/&#65533;&#65533;J&#65533;w\&#65533;0CT#6&#65533;z&#65533;0)j&#65533;&#65533;R4&#65533;&#65533;&#175;H&#65533;&#65533;&#65533;c]&#65533;&#65533;&#65533;&#280;&#65533;&#65533;Vp&#65533;0-&#65533;&#65533;&#65533;gK&#65533;&#65533;&#65533;&#65533;g7(a&#65533;'Ep7fW&#65533;&#65533;~e&#65533;&#65533;9w&#65533;h#F&#65533; `s&#65533;&#65533;H&#65533;B&#65533;&#65533;+&#1070;&#65533;&#65533;4&#65533;&#65533;&#65533;K&#65533;O&#65533;K&#65533;&#65533;&#65533;&#65533;&#65533;~&#65533; &#65533; &#65533;!&#1264;@%*&#65533;!j&#65533;K&#65533;&#65533;"	5_&#65533;q&#65533;&#65533;&#65533;&#65533;-&#65533;&#65533;B&#65533;b&#1690;&#65533;&#65533;v @ % v&#65533;&#65533;&#65533; 7&#751;0$&#65533;&#65533;*j&#65533;Y&#65533;&#65533;&#65533;&#65533;`&#65533;WZH&#65533;&#65533;o&#65533;&#65533;&#1237;&#65533;&#1030;&#65533;Y	&#65533;q&#65533;=&#65533;
3&#65533;E#$&#65533;bP&#65533;&#65533;U&#65533;&#65533;GY&#671;&#65533;r&#65533;C&#65533;F&#65533;E&#65533;m&#282992;9feG&#65533; &#65533;Xr&#65533;&#65533;a&#65533;v9h&#65533;0E&#65533;&#65533;`e&#65533;&#65533;~02$&#65533;&#65533;&#65533;W&#65533;J&#65533;&#65533;&#65533;H &#65533;&#65533;$&#65533;&#65533;[1&#65533;&#65533;r&#65533;:&#65533;&#65533;lU&#65533;&#65533;8&#65533;&#65533;1j;g&#65533;SHXn&#65533; 9$&#65533;&#65533;6&#65533;&#141; &#65533;&#65533;c@&#65533;&#65533;#c&#65533;&#65533;&#65533;nq&#65533;m&#65533;!z&#427;+D	&#65533;&#65533;&#65533;&#65533;&#65533;&#779;&#65533;-&#65533;I&#65533;&#65533;!=&#65533;,F&#65533; e&#65533; &#65533;&#65533;&#65533;
	L&#65533;&#65533; (10x)&#65533;a&#65533;%C&#65533;&#600;u!B&#65533;g&#65533;P}&#65533;|):&#65533;&#65533;&#65533; &#65533;&#65533;&#65533;R>&#65533;&#65533;&#65533;t&#65533;&#65533;&#65533;~k
&#65533;Z&#65533;"&#65533;J&#65533;&#65533;&#65533;&#65533;&#65533;&#65533;&#65533;&#65533;F&#65533;:/&#65533; &#65533; G&#65533;<@ &#65533;kC&#65533;"&#144;&#65533;&#65533;&#580;&#65533;&#65533;m5&#65533;Li&#65533;i&#65533;e&#65533;Q&#65533;&#65533;&#65533;{&#937;0+&#65533;' I3B|&#65533;@c&#65533;&#65533;&#11516;M	C&#65533;&#65533;&#65533;jJJP R&#65533; &#65533;&#65533;V&#65533;&#65533;&#65533;7)(&#65533;qP&#65533;0,t&#65533;!&#1385;.&#65533;&#65533;>&#65533;T&#65533;&#65533;o&&#65533;*&#65533;`0&#65533;&#65533; 'P8g6&#65533;&#65533; &#65533;&#65533;&#65533;&#65533;C&#65533;1 &#1343;&#65533;&#65533;&#65533;&#65533;
&#65533;&#65533;&#65533;&#65533;zr&#65533;&#65533;$ &#65533;&#65533;&#65533;p&#65533;@&#65533;&#65533;V>-&#65533;&#65533;B&#65533;!&#65533;&#65533;+&#65533;.&#65533;&#65533;&#65533;!&#65533;pC6&#65533;e&#65533;&#65533;0s&#65533;&#65533;C&#65533;,P*p&#65533;&#65533;&#65533;/&#65533;,&#65533; &#65533;k&#65533;	&#65533;HH &#1226;&#65533;qB&#65533;(&#65533;&#65533;	&#65533;&#65533;2PB&#65533;<&#65533;G&#65533;KK&#65533;L&#2976;E>&#65533;(&#65533;[&#65533;=&#65533;A&#65533;&#65533;p :a &#65533;j&#65533;&#65533;&#65533;&#65533; #FbnMc&#65533;&#65533;"QS&#65533;*&#65533;&#65533;*&#65533;P_0C=` &#65533;&#65533;[@|&#65533;@jh&#65533;Y|&#65533;&#65533;rk&#65533;&#65533;[+&#65533;&#65533;&#65533;&#65533;"&#65533;&#65533;&#65533;&#65533;&#65533;&#65533;&#65533;&#65533;&#65533;&#65533;&#65533;&#65533;5&#65533;&#2045;X0&#65533;e&#65533;b/$&#65533;$&#65533;]&#65533;b1<~&#65533;G\K'&#65533;S*ld &#65533;&#65533;p&#65533;&#65533;&#65533;e>4C&#65533;[&#65533;>&#65533; 2` e&#65533;&#65533;&#65533;&#65533;-&#65533;0)R&#65533;	&#65533;:&#65533;&#65533;&#65533;&#65533;&#65533;8v&#65533;&#65533;&#65533;&#65533;&#65533;_&#65533;&#65533;&#65533; &#65533;&#65533;8&#65533;#&#65533;&#65533;0&#65533;&#65533;&#65533;f&#65533;&#65533;&#65533;p&#65533;Y&#65533;&#65533;&#65533;K]&#65533;&#65533;4&#65533;*F&#65533;&#65533;&#65533;&#37031;@t<\c&#65533;&#65533; &#65533;&#2040;W&#65533;&#65533;&#1046;&#65533;75uk&#65533;&#65533;"&#65533;r&#65533;z&#65533;&#65533;N+&#65533;i&#65533;&#65533;&&#65533;T&#65533;&#65533;&#65533;zk&#65533;h2+/a&#65533;FU[&#65533;0&#65533;	&#65533;6{~&#1923;Gx&#65533;&#65533;E*M0&&#65533;&#65533;&#1346;&#65533;xU&#65533;&#65533;I:&#65533;!&#65533;&#65533;&#65533;&#65533;&#65533;&#65533;&#65533;S&#65533;&#65533;&#928;&#65533;&#65533;&#65533; &#65533;M&#65533;N-&#65533;&#65533;&#65533;.E&#65533;&#65533;>J ^T_7&#65533;&#65533;&#65533;&#65533;&#65533;&#65533;&#65533;&#65533;q&#65533;W&#65533;&#1921;&#65533;&#65533;&#65533; 2&#65533;&#65533;&#65533;B$&#65533;W`_&#65533;*&#65533;&#65533;GD&#1812;&#65533;&#65533;
)&#65533; &#65533;&#65533;v&#65533;&#65533;u2&#65533;&#65533;&#65533;m&#65533;&#65533;&#65533;&#65533;k&#65533;&#65533;&#65533;@;"&#65533;&#65533; &&#65533;@Ud( &#65533;&#65533;&#65533;&#65533;Q$j&#65533;(X&#65533;&#65533;&#65533;&#65533;_&#65533;&#65533;&#65533;tv&#65533;=&#65533;>/&#65533;&#65533;&#65533;CvC&#65533;&#65533;AGR@#`t&#65533;t&#65533;[&#65533;&#65533;(u&#65533;&#65533;&#65533;&#65533;&#65533;&#65533;&#65533;&#65533;;&#65533;&#65533;0 < &#65533;I&#65533;&#65533;&#65533;&#65533;&#65533;'&#65533; \&#65533;&#65533;&#65533;pJ&&#65533;1&#65533;&#65533;&#30677;k&#65533;&#65533;&#65533;5y&#65533;&#65533;R[&#65533;C&#65533;H&#65533;&#65533;&#65533;C&#65533; )k&#65533;`u
&#65533;&#65533; &#65533;&#65533;
&#65533;&#65533;&#65533;&#65533;&#65533;&#65533;&#65533;&#65533;&#65533;&#65533;&#65533;&#65533;&#65533;&#65533;&#65533;&#65533;&#65533;&#65533;&#65533;&#65533;&#65533;&#65533;&#65533;&#65533;&#65533;&#65533;&#65533;&#65533;&#65533;&#65533;0)&#65533;&#65533;1&#65533;&#65533;&#65533;+*&#65533;#!1 77  &#65533;7B?	&#65533; 	? &#65533;&#65533;&#65533;&#1666;&#1740;&#65533;&#65533;&#65533;&#65533;&#65533;&#65533;&#65533; ?;B&#65533; &&#65533;&4&#65533;!$-&#65533;!&#65533;b&#65533;$&#517;D! N&#65533;&#199;&#65533;B&#65533;&#33347; &#65533;&#65533;$bt&#65533;&#65533;&#1315;S-&#65533;&#257;&#65533;&#65533;&#65533;&#65533;&#65533;&#65533;a?B&#65533;a&#65533;&#1281;&#65533;}1
&#65533;	&#524;&#65533;k&#65533;&#65533;&#65533;&#65533;-&#65533;8q*m&#1254;m&#65533;&#65533;s&#65533; &#65533;c&#65533;&#65533;&#65533;&#65533;17LH&#65533;@CB&#65533;&#65533;&#65533; &#65533;"@ r#5&#65533;&#65533;A).0&#65533;&#1088;PHIL&#65533;H&#65533;&#65533;:&#65533;K&#65533;&#65533; &#344;*P@&#65533;CK&#65533;/j
&#65533;&#65533;&#846;b&#65533;&#65533;CY-	b`aa&#65533;H&#65533; @&#65533;CKU&#65533;0k2d&#65533;"H&#65533;&#192;&#65533;k&#1658;)&#65533;DuX&#65533;&#65533;lQ &#65533;&#65533;8&#65533;&#65533;@&#65533;>Z&#65533;&#65533;&#65533;&#65533;d&#65533;+F&#65533;&#65533;&#65533;Qn&#1832;&#65533;E&#65533;&#65533;&#65533;t&#65533;&#65533;~&#798;\&#65533;JF0&#65533;&#65533;&#65533;&#65533;#&#65533;&#65533;&#65533; &#65533;&#65533;&#65533;@&#65533;D$Q'&#65533;&#65533;&#65533;l&#65533;-&#65533;p@,1&#65533;`&#65533;-h&#65533;&#65533;&#65533;h&#65533;&#65533;&#65533;V&#65533;HTM&#65533;&#65533;&#65533;s&#65533; &#65533;&#65533;;Z&#65533;&#1539;	H` &#65533;&#65533;&#65533;&#65533;&#65533;&#65533;0&#65533;&#65533;p&#65533;&#65533;a&#65533;DR&#65533;|&#65533;@&J&#65533;&#65533;eC&#65533;&#65533;`&#65533;%&#65533;h&#65533;&#65533;&#65533;&#65533;PBO&#65533;=p&#65533;\&#65533;@&#65533;H*&#65533;&#65533;&#65533;&#65533;@`&#65533;2<&#65533;&#65533;,&#816;n6I#"&#65533;&#65533;;,&#65533; #R&#65533;&#65533;h&#65533;&#65533;N-&#65533;%%&#65533;dAP  &#65533;@uY!&#65533;`<&#65533;Y&#65533;A&#65533;&#65533;A6&#65533;&#65533;&#65533;&#65533;8&#65533;XV&#65533;&&#65533;c&#65533;	&#65533;&#65533;&#65533;P	&#65533;&#65533;`&#65533;&#65533;i&#65533;6&#1744;&#65533;~&#65533;emfe!&#65533;0A(&#65533;&#65533;&#1067; &#65533;&#65533;Z&#65533;&#65533;&#65533;&#65533;&#65533;^p&#65533;v&#65533;&#65533;@)2&&#65533;32&#65533;&#65533;&#65533;T7)&#65533;&#65533;&#460;&#65533;.4 Za`&#65533;&#65533;
&#65533;*b&#65533;&#65533;&#65533;b&#65533;&#65533;&#65533;"*t&#65533;&#65533;&#265;B,$Adp&#65533;`, &#65533;q&&#65533;&#65533;&#65533;A&#65533;&#65533;&#65533;H&#65533;@-+(l"&#65533;&#65533;&#65533;&#65533;&#65533;Yp o&#356;&#65533;t7(&#65533;&#65533;&#65533;Us&#65533;rI&#65533;&#65533;7e&#65533;:&#65533;&#65533; 	&#65533;&#65533;&#65533;&#65533;&#65533;&#65533;*&#65533;#,&#65533;&#65533;&#225;I<r$*x&#65533;&#65533;&#65533;U&#65533;&#65533;C&#65533;-&#65533;)&#65533;&#65533;&#65533;-&#65533;Az&#65533;	eR&#65533;&#65533; &#65533;U&#65533;&#65533;&#65533;E &#65533;-&#65533;6	&#65533;&#65533;;$`&#65533;&#65533;&#65533;(&#65533;&#65533;S&#65533;{&#65533;&#65533;\&#65533;-D3&#65533;&#65533;+A,&#65533;&#65533;&#65533;&#65533;&#65533;$!"L&#65533;^N&#65533;@Yk#N&#65533;d+&#65533;Up1&#65533;BB_?R&#65533;~&#65533;cTc%&#65533;&#65533;&#65533;&#65533;&#65533;
vDP\#&#65533;&#65533;(&#65533;&#65533;l0&#202;&#65533;&#65533;&#65533;&#65533;g&#65533;&#65533;C&#65533;(&#65533;o&#65533;P&#65533;&#65533;W&#65533;Tr8&#65533;&#65533;&#65533;\@&#65533;3&#1261;/&#65533;&#65533; %=&#65533;XP&#65533;W&#65533;&#65533;&#65533;I&#65533;&#65533;L`&#65533;R".&#65533;0Fl&#65533;w&#65533;&#65533;&#65533;Q&#65533;&#65533;&#65533;xM&#728;+&#65533;F&#65533;&#65533;-&#65533; (&#65533; d@c&#65533;E&#65533;&#65533;h&#65533;>'&#65533;Z&#65533;&#65533;	&#65533;&#65533;Z#h&#65533;&#65533;&#65533;>&#65533;&#65533;G)X60&#65533;&#65533;&#65533;h.&#65533;K&#1280;p$&#65533;D&#65533;,&#65533;&#65533;&#65533;"&#65533;&#65533;, XA&#65533;<((&#65533;<&#65533;%&#65533;J&#65533;&#65533;t&#65533;&#65533;T k&#65533;`&#65533;0q&#65533;F&L&#65533;c&&#65533;BE|&#397; P&#65533;&#65533;4a&#65533;&#65533;=B&#65533;'|2&#65533;&#65533;&#65533;[&#65533;&#65533;1L z&#65533;&#1645;&#65533; *82vP&#65533;Qi&#65533;P!&#65533;2E&#65533;A&#65533;&#65533;&#65533;&#65533;&#65533;&#65533;(&#65533;`&#65533;&#65533;&#65533;%&#65533;#hD&#65533;9&#65533;&#65533;&#65533;&#65533;&#65533; 
P &#65533;&#65533;&#65533;0&#65533;&#1187;(N@&#65533;H&#65533;d&#65533;O&&#65533;&#65533;&#65533;&#65533;&#65533;` A&#65533;&#65533;&#65533;&#273;BX@N|L&#65533;tb&#65533;  } @W&#65533;1O&#65533;&#1096;&#65533;7&#65533;&#65533;&#65533;&#65533;&#65533;l&#65533;o:  ]1`&#65533;$&#65533;<c&#65533;<&#65533;ta 4&#65533;8&#65533;&#1714;&#65533;q&#65533;
3&#65533;&#65533;##&#65533;+P&#65533;&#1112;&#65533;&#65533;%.&#65533;&#65533;&#65533;(&#65533;>H&#65533;Np(&#65533;&#65533;`H&#65533;&#65533;&#65533;@A&#65533;1&#243;&#65533;	E&#919;T&#65533;&#65533;A
T&#1027;#Y`&#65533;a&#65533;&#65533;$&#65533;O8&#65533;&#65533;_r&#65533;&#65533;K&#65533;$&#65533;I&#65533;Q&#65533;a&#65533;n&#65533;b@Ppt``&#65533;&#65533;&#65533;dj&#65533;&#65533;D&#65533;&#65533;U & &#65533;o&#65533;f&#65533;&#65533; \^
&#1006;&#65533;&#65533;&#65533;&#65533;&#65533;&#65533;$-&#65533;&#65533;&#65533;^&#65533;W&#65533;9&#65533;&#65533;!&#65533;&#65533;a&#65533;&#1524;&#65533;r&#65533;H&#65533;T&#65533;]&#65533;&#65533;&#65533;&#65533;,&#65533;&#65533; y&#65533;&#65533;=-T&#65533;:&#65533;Q*&#65533;&#65533;!1&#65533;b4w&#65533;&#65533;&#65533;&0@&#65533;`&#65533;@u&#65533;-P&#65533;&#65533;&#65533;@cS&#65533;!B<&#65533;R&#65533;&#65533;f&#65533;&#65533;J&#65533;&#65533;&#65533;lI` &#65533;f&#65533;X&#65533;pk	&#65533;&#65533;&#65533;&#65533;&#65533;&#65533; &#65533;q&#65533;&#65533; D,Xo&#65533;j&#65533;&#65533;m&#65533;&#65533;&#65533;&#65533;&#65533;q&#1387;&#65533;&#65533;&#65533;"&#65533;&#65533;\&#65533;\pi<&#65533;+&#65533;&#65533;R{&#65533;E&#65533;C@A00d }&#65533;&#65533;a`!C&#65533; k&#65533;&#65533;!&#65533;$&#65533;R&#65533;)f)&#65533;#*&#65533;&#65533;&#65533;&#65533;X&#65533;&#65533;&#65533;ce&#65533;w60]&#65533;&#65533;`43r&#65533;&#65533;.@@
&#65533;&#65533;8=&#65533;&#456;^$(&#65533;&C&#65533;p]6&#65533;G&#65533;&#1553; &#65533;je&#65533;K&#743;&#65533;I?Kc&#65533;J&#65533;h&#65533;&#65533;&#65533;LHkQ&#65533;M&#1027; $&#65533;u&#65533; 
H`&#65533;&#65533; C&#65533;&#65533;&#65533;_Ls&#65533;b&#65533;*&#65533;&#65533;&#65533;k	&#65533;4&#530;AV&#65533;&#65533;>&#65533;&#65533;v&#1137;&#65533; &#65533;&#65533;&#65533;p &#65533;&#65533;,p&#65533;@/&#65533;&#1112;`&#65533;&#65533;&#902;]&#65533;&#65533;&#65533;0&#65533;+7 &#749;&#65533;Q&4&#65533;&#65533;h&#65533;&#65533;Av&#65533;e&#65533;$/&#65533;&I+@4&#65533;&#65533;	&#65533;&#65533;?*A&#65533;}rbd&#65533;w&#65533;&#65533;}y,-(_-p&#65533;w&#65533;6&#65533;*&#65533;1&#65533;,!2&#65533;
&#65533;&#65533;&#65533;,u&#65533;?&#65533;Q>7)&#65533;`&#65533;*&#65533;&#65533;&#65533;uq&#65533;&#65533;&#65533;&#65533;E&#65533;	&#65533;sx&#65533;H!&#65533; .u&#65533;&#1368;&#65533;&#65533;&#65533;).&#65533;&#65533;T&#65533;H`&#65533;&#65533;G&#65533;&#65533;N&#65533;<~&#65533;&#65533;&#65533;k&#65533;T&#65533;"&#1670;&#65533;&#65533;Dp&#65533;&#65533;&#65533;&#65533;	&#65533;&#65533;G&#65533;&#65533;Tuq,&#65533;&#65533;V#`,&#65533;\&#1296;&#65533;&#65533;&#65533;&#65533;:&#65533;7&#65533;
T&#65533;R#S&#65533;&#65533;&#65533;Mz&#65533;3&#65533;&#65533;Y*h&#65533;&#65533;`&#1536; R `&#65533;&#65533;x&#442;&#65533;&#65533;&#65533;'&#65533;&#65533;&#65533;&#65533;&#65533;&#65533;&#65533;&#65533;&#65533;tbS&#65533;L"3&#65533;&#65533;k`(&#65533;o&#65533;&#65533;&#65533;&#65533;@F4&#65533;&#65533;&#65533;&#65533;M44&#65533;&#65533;&#65533;&#65533;"&#65533;&#65533;18&#65533;&#65533;Hr&#65533;82&#65533; &#65533;&#65533;&#65533;+&#65533;b?Z&#65533; &#65533;&#65533;\;,=&#65533;\&#65533;=8&#65533;&#65533;&#65533;&#65533;NH&#65533;&#65533;P;&#65533;4 &#65533;K&#65533;&#65533;&#65533;&#65533;[}t,&#65533;&#65533;&#65533;+&#65533;&#65533;)T0&#65533;&#329;&#65533;,&#65533;-A	z&#65533;&#65533;&#65533;&#65533;&#65533;E+&#65533;~+&#65533;t}_b&#65533;6&#65533;&#65533;9<&#65533;4&#65533;&#65533;&#65533;&#65533;yf:|&#65533;G,&#65533;&#65533;&#65533;Z&#65533;Q`&#65533;i&#65533;p2&#65533;p{Z&#65533;&#65533;	&#65533;vL&#65533;&2&#65533;&#65533;{&#65533; m%&#65533;,'p'% &#65533;	=w&#65533;l5r&#65533;0 t&#65533;C&#65533;c+&#65533;(&#65533;&#65533;&#65533;(&#65533;(P&#65533;/&#65533;i&#65533;B &#384;D&#65533;d&#65533;&#65533;DL&#65533;o&#65533;W#&#65533;SO0&#65533;J&#65533;&#65533;&#65533;$&&#65533;3 &#65533;8&#65533;o&#65533;z&#65533; Z&#65533;q&#65533;(&#65533;&#65533;`&#65533;&#65533;\B&#65533;`=&#65533;&#65533;u6&#65533;	,&#65533;W{$&#65533; &#65533;2&#65533;,&#65533;%&#65533;&#65533;'&#65533;b*&#65533;&#65533;{&#65533;&#65533;f&#65533;H&#65533;@NS&#65533;&#65533;Vq${ <-&#65533;*&#65533;>&#65533;B&#65533;jN5/&#65533;&#65533;Z>8&#65533;BX#&#65533;&#65533;~Gd&#65533;&#1040;/&#65533;[H&#65533;	1"&#65533;&#65533;\&#65533;&#65533;pg &#65533;
"&#65533;&#65533;&#65533;V&#65533;&#65533;zQ<hxR&#65533;g2ZG
&#65533;X&#65533;&#65533;&#65533;^Q&#65533;&#65533;.&#65533;&#65533;qhAnCiP&#65533;&#65533;&#65533;&#65533;&#65533;&#65533;,pl&#65533;&#65533;Mp{&#65533;&#65533;&#65533;&#65533;PP>&#65533;Q&#65533;Z&#65533;&#65533;&#65533;@*&#65533;&#65533; &#65533;&#65533;ot&#65533;oB&#65533; &#65533; &#65533;&#65533;IS&#65533;T&#65533;t &#65533;$'&#65533;,AP 1&#65533;&#65533;&#65533;&#65533; &#65533;&#65533;\(!'&#65533;&#65533;	&#65533;]&#65533;  &#65533;;&#65533;&#65533;&#65533;&#65533;@&#65533;&#65533;[&#65533;B/v	@i&#65533;&#65533;(G2`2h9&#65533;&#65533;Qg&#65533;&#65533;&#65533;`%d$A0 #`*&#65533;&&#65533;&#65533; #0L"&#65533; &#65533;&#65533;&#65533;M&#65533;&#65533;&#65533;&#65533;&#65533;&#65533;&#65533;t&#65533;S?&#65533;&#65533;)&#65533;`D&#65533;4b@u
8&#65533;&#65533;&#65533;#@ 4nrVbM&#65533;0 &#65533;&#65533;C#v &#65533;f&#65533;xir&#65533;&#65533;
&#65533;Cy&#32778;QHm&#1490;&#65533;&#65533;&#65533;% &#65533;&#65533;	&#65533;H
&#65533;-&#65533;&#65533;c&#65533;&#65533;P&#65533;H\&#65533;$&#65533;D&#65533;g&#1751;&#65533;&p
 &#65533;w&#65533;v#&#65533;&#65533;&#65533;&#65533;p&#65533;&#65533;&#65533;>&#65533;u@&#65533;3 V#&#65533;C@&#65533;#  &#65533;&#65533;&#65533; &#65533;&#65533;&#65533;'&#65533;R /)&#65533;&#65533;&#65533;&#1190;&#I^&#65533;@!&#65533;aNj&#65533;S%g&#65533;c&#65533;x&#65533;&&#65533;2&#65533; &#65533;%[&#65533;3W&#65533;&#65533;7&#65533;Ep+p&#65533;&#65533;.*0&#1045;V&#65533;[?#&#65533;&#65533;>&#65533;&#65533;j=h~&#65533;&#65533;&#65533;xG&#65533;I&#65533;"O&#65533;  `P0*&#65533;&#65533;5TB3P	8&#65533;&#65533;!&#65533;h&#65533;&#65533;  F	|	&#65533;i&#65533;&#65533;,&#65533;&#65533;g&#65533;I&#65533;WA&#65533;&#65533;r&#65533;r&#65533;&#65533;\!&#65533;W&:&#65533;oQs&#65533; hi%`&#65533;J&#65533;;&#65533;&#65533; &#1955;&#65533;&#65533;
G&#65533;`&#65533;CD&#65533;P&#65533;`&#65533;&#65533;Z&#65533;&#65533;&#65533;&#65533;>&#65533;'f&#65533;g&#65533;&#65533;&#65533;k&#65533;(Z&#65533;C~&#65533;m ayT2@
&#65533;&#65533;p&#65533;vH*&#65533;"!&#1051;&#65533;&#65533;n (&#65533;+0&#65533;q&#505;y&#65533;r&#1670;!&#65533;&#65533;tyl&#65533;&#65533;89&#65533;&#65533;<&#65533;&#65533;@&#65533;j{&#65533; &#65533;&#65533;*&#65533;&#65533;&#65533;&#65533;&#65533;s
&#65533;.&#65533;f&#65533;&#65533;P47pN&#65533;4&#65533;&#65533;	We?&#65533;S&#65533;f&#65533;&#65533;Y4Y1&#65533;Tu#&#65533; ;s&#65533;&#65533;1&#65533;@&#65533;&#65533;z&#65533;T!&#65533;&#65533;X&#65533;9B&#65533; &#65533;j&#65533;*&#65533;&#65533;'&G;:k&#65533;]cB"&#65533;&#65533;n6s
C&#65533;! 3&#65533;Q0  &#65533; PR&#1993;&#65533;&#65533; +`n&#65533;0&#65533;&#65533;b&#65533;&#65533;" &#1671;$ &#65533;/&#65533;.@C;uZAy&#65533;IJ&#65533;Z]&#65533;x&#65533;&#65533;&#65533;T&#65533;g4H&#65533; 
&#65533; &#65533;<&#65533;3&#65533;&#65533;*&#65533;&#65533;=&#65533;&#65533;rl@E4&#65533;h&#65533;i)-&#65533;&#65533; &#65533;t:1&#65533;&#65533;rw&#65533;'`&#65533;&#998;&#65533;&#65533;G&#65533;&#678;p|&#65533;Q&#65533;&#65533; " x&#65533;&#65533;5Ui&#65533;p&#65533;&#65533;&#65533;&#65533; &#65533;&#65533; &#65533;&#65533;Wal&#65533; '&#65533;3F&#65533;&#65533;	&#65533;d4	&#65533;&#65533;&#65533;&#65533;&#65533;&#65533;&#65533;KW?&#65533;`>&#65533;&#65533;&#65533;&#65533;K E&#65533;&#65533;&#65533;&#65533;$  3&#65533;&#65533;&#65533;u@ &#65533;!I&#65533; @&#65533;&#65533;$
&#65533;I>&#65533;&#65533;M&#65533;&#65533;&#65533;&#65533;{$Hq&#65533;
&#65533;&#65533;&#65533;&#65533;&#65533;:v&#65533;&#65533;
2\&#65533;P f"&#65533;&#65533;q&#65533;+\,P`S+d0&#65533;p+ %&#65533;&#65533;L&#65533;`&&#65533;&#65533;Z&#65533;*&#65533;&#65533;$	u*&#65533;&#65533;>~WFyT&#65533;&#65533;&#65533;xy&#65533;&#65533; D`4P&#65533;>\%&#65533;&#65533; <C&#65533;&#65533;'&#65533;&#65533;&#65533;[&#65533;;g&#1828;  %J 0&#65533;+d&#65533;P&#65533;&#2025;&#65533;&#65533;C7&#65533;&#65533;&#65533;&#65533;&#65533;;A&#65533;&#65533;&#65533;&#65533;&#65533;&#65533;&#65533;51&#65533;S3:v&&#65533;&%&#65533;w)7&#65533;3W&#65533;;W&#65533;0c` 	9 @YG &#65533;;&#65533;3 0Cb`F&#65533;&#65533;QO&#65533;&#65533;&#65533;yy`k&#65533;P`W*&#65533;&#65533;&#65533;P:L&#65533;&#65533;,!p&#65533;S\&#1428;&#65533;! 'h8	&#65533;\&#65533;r&#65533;m&#65533;,~&#1471;&#65533;+&#65533;$/Q'&#65533;1&#65533;&#65533;)&#65533;&#65533;&#65533;5&#65533;j&#65533;%&#65533; 1P&#65533;&#65533;&#65533;&#65533; &#65533;m* `wb&#65533;&#319;&#65533;&#65533;&#65533;&#65533;x&#65533;X&#65533;<&#65533;$&#65533;%&#65533;i|t&#65533;W]&#65533;F?&#65533;&#65533;?V&#65533;&#65533;@&#65533;PB&#65533;=
&#65533;(&#65533;Ca&#65533;&#65533;$0a#&#65533;P&#65533;&#65533;0Z&#65533;&#65533;w&#65533;&#65533;eH&#1382;.Y&#65533;&#65533;QbWB3&#65533;&#65533;&#65533;&#65533;&#65533;QD&#65533; u&#65533;&#65533;&#65533;"&#65533; &#65533;E&#65533;Pt)&#65533;=&#65533;c&#65533;&#65533;=P\&#65533;K&#65533;3E&#65533; Pu&#65533;3&#65533;&#65533;I&#65533;Fy&#65533;U&#65533;Dq&#65533;a&#65533;&#65533;0	Ku;&#65533;CIv&#65533;&#65533;&#65533;y&#65533;&#65533;p&#65533;,[&#65533;P&#65533;&#65533;b&#65533;
&#65533;&#65533;`i&#65533;&#65533;&#65533;)&#1477;v	&#874;  &#65533;&#65533;&#65533;&#65533;H&#65533;x&#65533;&#65533;1	&#65533;c&#65533;&#65533;7>&#65533;51&#65533;&#65533;1 ( /&#65533;P8&#65533;VA&#65533;&#65533;&#65533;T&#65533;;3lP&#65533;D&#65533; &#65533;&#65533;W&#65533;&#65533;&#65533;&#43801;HOf	 fA1&#65533;fU&#65533;&#1036;&#65533;&#65533;&#65533;20&&#65533;$"@g&#65533;|&#65533;&#65533;Q&#65533;0X&#65533;ZwA&#65533;&#65533;11&#65533;	&#1340;)&#65533;Gd&#65533; 3hI7&#65533;X&#65533;&#65533;E&#65533;v&#65533;AC&#386;&#1218;P&#65533;&#65533;
r&#65533;&#65533;&#65533;&#65533;&#65533;&#65533; &#65533;n&#65533;z&#65533;<s&#65533;ffP@F&#65533;&#65533;W&#65533;&#65533;,&#65533;-&#65533;y&#65533;&#65533;4&#65533;`&#65533;&#65533; &#65533;&#65533;
&#65533;&#65533;&#65533;6&#65533;&#65533;&#65533;QX&#65533; 0&#65533;Hr&#65533;C&#65533;k8f3&#65533;&#65533;|&#65533;aGT&#65533;&#65533;&#743;]&#65533;&#65533;\}&#65533;&#948;&#65533;2&#65533;&#65533;&#65533;e	gBc&#65533;fy&#65533;&#65533;A&#65533;p&#65533;&#65533;S&#65533;p$:p;&#65533;&#65533;6
&#1604;s&#65533;:VE&#65533;&#65533;b&#65533;&#65533;`Z&#65533;ye&#65533;&#65533;&#65533;&#65533;&#65533; &#65533;aX&#65533;TE&#65533;9_!_&#65533;#&#65533;0I&#65533;&#65533;H&#65533;-&#65533;&#65533;,&#65533;3!&#65533;&#629;&#907;&#65533;Q&#65533;&#65533;&#65533;&#1694;&#65533;&#65533;8&#65533;&#65533;&#65533;&#65533;&#1238;&#65533;&#283;K&#65533;L	&#65533;&#65533;&#65533;&#65533;&#65533;&#65533;&#65533;&#65533;&#65533;,&#65533; &#65533;V&#65533;&#65533;.&#65533;<&#65533;_&#65533;&#65533;&&#65533;&#65533;Wf&#65533;&#65533; d&#65533;&#65533;&#65533;&#65533;&#65533;&#65533;&#65533;&#65533;&#526;&#65533;&#65533;D&#65533;&#65533;&#65533;]&#65533;&#65533;&#65533;)x&#756; :P&#65533;`.#@0p&#65533;&#65533;i&#65533;H&#65533;Tq)&#65533;	"&#65533;&#65533;&#65533;-&#65533;&#65533;&&#65533;ry&&#65533;7fH.&#65533;E,&#65533;&#65533;OP&#824;2&#65533;&#65533;&#65533;&#65533;&#65533;k&#65533;|&#65533;G|&#65533;&#65533;`&#65533;&#65533;x+&#65533;0PR"RK&#65533;&#65533;*"&#65533;.I&#65533;&#65533;P &#65533;p&#65533;&#65533;&#65533;~&#65533;&#65533;_&#65533;U?m&#65533;&#65533;&#65533;&#65533;;&#65533;x)&#65533;&#65533;&#65533;Uw&#65533;#"3 &#65533;d.&#65533;&#65533;9
PG8&#65533;Vjb&#65533;,&#65533;&#65533;!g&#65533;&#65533;&#65533;_s&#65533;#S&#65533;&#65533;&#1369;&#65533;&#65533;&#1292;0&#65533;>,&#65533;;#&#65533;&#65533;B&#65533;[&#65533;7
*&#65533;&#65533;2&#65533;)&#65533;&#65533;Fq&#65533;0&#17018;x&#65533; $&#65533; -&#65533;&#65533;&#65533;&#65533;*:&#65533;[&#65533;&#65533;C&#65533;4@&#65533;X&#65533;T&#65533;&#65533; k OW&#65533;G&#65533;.+} Vj%&#65533;:&#65533;P6l  &#65533;&#65533;&#65533;3&#65533;"g'$ &#65533;&#65533;Zb&#65533;C&#65533;&#65533;&#1229;&#65533;`h&#65533;G
&#65533;&#65533;&#51993;@&#65533;T&#65533;K$.k&#1243;y	&#65533;&#65533;}F&#65533;<&#65533;b&#65533;{&#65533;&#65533;&#65533; &#65533;+2r&#65533;1&#65533;!\&#65533;&#65533;P&#65533;&#65533;>"* &#65533;&#65533;&#65533;&#65533;&#65533;Tq}&#65533;c&#65533;U&#65533;s&#65533;&#65533; 4Z&#65533;&#65533;&#65533;$#'&#65533;&#65533;^&#65533;F&#65533;3&#65533;&#65533; &#212;&#65533;!&#65533;&#65533;b&&#65533;Ugr+,x.V<t+&#65533;&#65533;&#65533;&#423;1pB	&#65533;&#65533;&#65533;&#65533;&#65533;>KS&#946;&#65533;k&#1995;@&#1695;`B&#65533;&#65533;&#65533;F&#65533;&#540;&#65533;(&#1492;-&#65533;R&#65533;&#65533;&#65533;V&#65533;#(1&#65533;S&#65533;`'&#65533;&#65533;&#65533;&#65533;S &#65533;%"&#65533;s&#65533;&#65533;&#65533;}&#65533;Z&#39140;@pe&#65533;&#65533;8z&#65533;O&#65533;&#65533;W5&#63491;&#65533;#&#65533;&#65533;#&#65533;Z0g&#65533;T %A&#65533;-&#65533;pB&#65533;@|Z"&#65533;6[&#65533;&#65533;n	ve |&#65533;	_&#65533;&#65533;E&#65533;]&#65533;q&#65533;&#65533;&#243;&#65533;@&#65533;Y8&#65533;"6\&#65533;$;|&#65533;+&#65533;+&#65533;38&#65533;S0&#17973;&#65533;&#65533;&#65533;&#65533;[H&#374;_&#65533;&#65533;Bf_&#65533; D&#65533;X&#65533;&#65533; &#65533;_&#1966;|N&#65533;&#65533;&#65533;a&#65533;U&#65533;T&#65533;&#65533;&#65533;&#65533;#rF&#65533;'   &#65533;&#65533;11&#65533;&#65533;&#65533;&#65533;&#65533;&#65533;&#65533;&#65533;&#65533;&#65533;&#65533;&#65533;&#65533;$&#65533;&#65533;&#65533;&#65533;&#65533;A&#65533;&#65533;&#65533;&#65533;&#65533;&#65533;&#65533;&#65533;&#65533;&#65533;&#65533;&#65533;&#65533;&#65533;&#65533;&#65533;&#65533;&#65533;&#65533;&#65533;&#65533;&#627;&#65533;&#65533;&#65533;&#525;&#65533;&#65533;&#65533;&#65533;++,&#65533;&#65533;$%(4= 	
B7
D	 &#65533;&#65533;7n&#65533;`&#65533;`&#65533;v&#65533;&#65533;t&#65533;a  H&#65533;`&#463;{
&#1331;&#65533; &#65533;	&#65533;1`@n&#65533;&#65533;&#65533;&#240;&#65533;&#65533;<-U&#65533;&#65533; "&#65533;&#65533;&#65533;&#65533;	W&#65533;h&#65533;-&#65533;&#65533;&#65533;&#65533; &#65533;`&#65533; Z"&#65533;&#65533;T&#65533;&#65533;&#65533;V3a&#65533;&#65533;5&#65533;*tK&#65533;&#65533;$&#65533;&#65533;P5&#65533;&#65533;&#65533;8&#65533;\&#290;&#65533;j&#65533;&#65533;&#129;&#65533;&#65533;`&#65533;A&#65533;&#65533;&#65533;8&#65533;&#65533;&#65533;	~P&#65533;@&#65533; ;&#65533;+h&#65533;&#65533;C`&#65533;bh&#65533;&#65533;0@&#65533;}BR&#65533;Y&#65533;	 &#65533;t0 &#65533;&#65533; &#65533;B&#65533;&#65533;&#65533;;&#257; (-Z&#65533;&#65533;m&#65533;&#65533;&#65533;J&#65533;&#65533;+s&#65533;Jow&#65533;&#65533;
&#65533;~&#65533;.-&#65533;.S8  |&#65533; &#65533;&#761;rg&#65533;J&#65533;&#65533;E&#65533;A=&#65533;&#65533;&#65533;XX&#65533;&#65533;&#65533;&#128;#&#65533;&#65533;&#65533;&#65533;&#65533;	:&#65533;&#65533;&#65533;b:&#65533;G&#65533;`&#65533;E&#65533;&#65533;&#65533;&#65533;%&#65533;g&#65533;}&#65533;h&#65533;$$Xxa? &#1824;&#65533;&#65533;&#65533; 0 2&#65533;-&#65533;&#65533;K&#65533;&#65533;&#65533;}&#65533;h&#65533;	Q&#65533;-&#65533;Ao&#65533;EA[&#65533;&#65533;&#65533;B&#65533;&#65533;\W7&#65533;&#65533;2&#65533;Y&#65533;&#65533;-&#65533;&#65533;
&#65533;&#65533;X&#65533;B&#65533;&#65533;&#65533;p&#65533;s&#65533;&#65533;r.H&#65533;&#65533;&#65533;&#65533;\@
)&#65533;y&#65533;&#65533;&#65533;&#65533;B1&#65533;&#65533;F&#65533;(&#65533;&#65533;gH&#65533;p&#65533;&#65533;?&#65533;&#65533;DB&#65533;&#65533;&#65533;?"T&#65533;/!F0&#65533;h&#65533;B&#65533;&#65533;&#65533;]&#65533;&#65533;j,j&#65533;&#65533;	&#65533;&#65533;,`&#65533;  &#65533;p&#65533;|&#65533;&#65533;&#65533;&#65533; #&#65533;&#65533;[d0&#65533;Kn	&#1044;|&#65533;X#&#65533;&#65533;])&#65533;[=bbSY`&#65533;2&#65533;&#65533;&#65533;&#65533;&#65533;&#65533;&#65533;&#65533;&#65533;&#65533;&#65533;7sA
.[&#65533;X&#65533;&#65533;&#65533;&#65533;&#65533;"&#65533;O&#65533;0&#65533;qx C
&#65533;&#65533;&#65533; &#65533;P`&#65533;&#65533;&#65533;&#65533;H&#65533;P&#65533; p!)N&#65533;&#993;&#65533;E&#1049;&#65533;|A&#65533;$$"4 qd&#65533;&&#65533;k&#65533;J0<&#65533;PB	&#65533;&#65533;t
$&#65533;pA&#65533;&#65533;&#65533;#<p&#65533;&#65533;]C&&#65533;&#65533;T&#307;&#65533;&#65533;L&#65533;R)&#65533;&#65533;D&#65533;'#&#65533;E&#65533;&#65533;&#65533;&#65533;&#65533; &#65533;&#65533;&#65533;&#65533;a&#65533;")&#65533;&#65533;Hx&#65533;]&#65533;&#65533;
?m&#65533;5L@ &#65533;0X&#65533;8&#65533;#&#65533;I &#65533; &#65533;@7&#65533;B&#65533;&#65533;&#65533;&#65533;t&#65533;&#65533;<&#651;&4&#65533;&#65533;naG&#65533;&#65533;&#65533;FA&#65533;q&#65533;&#65533;&#65533;&#65533;&#65533;G	0&#65533;3&#65533;B&#65533;l  	PT&#65533;2&#65533;&#65533;tV&#65533;&#65533;&#65533;Ig&#65533;V&#1110;$&#65533;s&#65533;&#65533;n&#65533;4&#65533;Y&#65533;&#65533;^u&#65533;4&#65533;&#65533;&#65533;&#65533;&#65533;&#65533; !&#65533;&#65533;B&#65533;L&#65533;&#65533;"*	,&#65533;}&#65533;&#65533;0B&#65533;&#65533;&#65533;&#495;&#65533;X&#65533;
Xt&#6235;dq&#342;r&#65533;&#65533;&#65533;&#65533;&#65533;&#65533;&#65533;)&#65533;g\!&#65533;s&#65533;P&#65533; @/C+&#65533; A50&#65533;@0&#65533;d&#65533;&#65533;&#65533;&#65533;(
Vd&#65533;\ &#65533;=p)&#65533;&#65533;@&#65533;#&#65533;y&#65533;&#65533;&#65533;&#65533;&#65533;@x&#65533;Hh&#65533;&#65533;&#65533;&#65533;&#65533; &#65533;&#65533;",`@|@&#65533;&#65533;&#65533;&#65533;&#65533;&#65533;Q&#65533;&#65533;&#65533;&#65533;&#65533;lf&#65533;&#65533;~&#65533;&#65533;&#65533;&#65533;&#65533;&#65533;&#65533;7&#65533;P&#65533;b&#65533;&#65533;J)H&#65533;~&#65533;&#65533;o&#65533;&#65533;&#65533;1&#65533;&#65533;B&#65533;&#65533;&#65533;D&#65533;&#65533;&#65533;r&#65533;@$&#65533;&#65533;&#65533;&#65533;'(\&#65533;7X&#65533;&#65533;&#65533;%&#65533;@u
 
&#65533;&#65533;vQ#&#65533;/&#65533;-&#65533;(&#65533;Bs^qy&#65533;&#65533;&#65533;"&#65533;&#1721;JQ&#65533;&#65533;/u>P&#65533;&#65533;&#65533;&#65533;`(&#65533;, *RC&#65533;&#65533;&#65533;&#65533;&#65533;@&5y;&#1990;:s&#65533;'&#65533;&#65533;&#65533;i&#65533;@&#65533;&#65533;+R&#65533;B&#65533;Z&#65533;>"&#65533;Q&#65533;iF=&#65533;8&#65533;
&#65533;&#65533;&#65533;&#65533; &#65533;:&#65533;&#65533;&&#65533;&#65533;E&#65533;&#65533;&#65533;_&#65533;&#65533;,``5&#65533;-d&#65533;c,v'&#65533;&#65533;&#544;a!&#65533;&#65533;A&#65533;)2&#65533;'R&#65533;&#65533;-&#65533;vHoB&#65533;&#65533;&#65533;&#65533;#\&#65533;&#65533;L<&#65533;tac&#65533;&#65533;&#577;&#65533;&#65533;T3@&#65533;2&#65533;&#65533;O&#65533;`C&#1155;&#65533;&#65533;C &#65533;&#65533;e&#65533;&#65533;&#65533;!&#65533;&#65533;&#65533;&#65533;&#65533;.Gz&#65533;&#65533;C&#65533;|&#65533;&#65533;&#65533;&#65533;b &#65533;T&#65533; @X&#65533;&#65533;+&#65533;&#65533;&#65533;&#294;Y&#65533;l&#65533;a&#65533;&#65533;V;e&#625;&5l(&#65533;8&#65533;&#65533;R!&#65533;&#65533;&#65533;q&#65533;&#65533;S&#65533;&#943;p&#65533;NP&#65533; f&#65533;k&#65533;#6&#65533;z&#65533;"&#65533;&#65533;U'8@&#65533;&#65533;8&#65533;9
&#65533;&#65533;&#65533;&#65533;`@(&#65533;z`&#65533;&#65533;A$0&#65533;&#65533;F4&#65533; &#65533;s"}KX&#3875;&#65533;&#65533;&#65533;M&#65533;?Jz&#65533;&#65533;af&#65533;&#65533;  &#65533;X F&#1739;[&#1674;1&#65533;&#65533;9&#65533; X0'j@c.8&#65533;&#65533;&#65533;@&#65533;OT &#65533;&#708;X&#65533;\d&#65533;f&#65533;&#65533;&&#65533;&#65533;&#65533;=`jY&#65533;&#65533;&#3250;N9v&#65533;&#65533;g0@ &#65533;\p@< &#65533;V~&#65533;+d` )&#65533;&#65533;U#|&#65533;&#65533;&#65533;QC &#65533;&#65533;>&#65533;&#65533;| *(@i}&#65533;
&#65533;&#65533;#&#65533;	z&#1027;&#65533;k2&#65533;0,0&#65533;!&#65533;E&#65533;`D,&#353;&#65533;P&#65533;&#65533;&#65533;&#65533;&#65533;&#65533;&#65533;&#65533;&#65533;&#65533;
%}j&#65533;&#65533;fX !x@\&#65533; [.h&#65533;|WUL&#65533; z&#65533;&#65533;n&#65533;Y}@Zk&#65533;&#65533;&#65533;Z&#65533;&#65533;&#65533;,&#65533;|8&#65533;	&#65533;&#569;`&#65533;s&#65533;&#65533;	&#65533;&#65533;&#65533;-<&#65533;LD=zB  &#65533;
P':&#65533;&#65533;~&#65533;&#65533;67u&#65533;&#65533;&#65533;= &#65533;c4&#65533;6Wv+b&#65533;&#65533;&#65533;K&#65533;&#1092;&#65533;%&#65533;&#65533;&#65533;6&#65533;Y&#65533;zl6&#65533;D&#65533;P&#65533;|@&#65533;&#65533;3UP&#65533;sA&#65533;\&#65533;&#65533;	6&#65533;&#65533;o&#65533;&#65533;'6&#65533;A&#65533;.!<&#65533;&#65533;&#65533;&#65533;&#597;)&#65533;&#65533;4&#65533;'\.&#65533;&#65533;&#65533;--&#65533;&#65533;G]&#65533;&#65533;2! Go&#65533;*)&#65533;-j-G-&#65533;n&#65533;&#65533;&#65533; &&#65533; 1&#65533;@&#65533;&#65533;&#65533;&#65533;&#65533;&#65533;&#65533;&#65533;&#65533;p&#65533;F&#65533;&#65533;,v,i&#65533;&#65533;&#65533;(&#65533;|&#65533;E&#65533;
d&#65533;&#65533;&#65533;&#65533;&#65533;&#65533;D@&#65533;V&#65533; *&#65533;t&#65533;&#65533;~R&#65533;&#65533;(." nD`&#65533;l&#65533;&#65533;r&#65533;3&#65533;,&#905;&#65533;&#65533;&#65533;&#65533;wE&#65533;5W&#65533;qrB \&#65533;&#65533;-`pWN&#65533;&#65533;&#65533;2&#65533;S&#65533;&#65533;rB&#65533;&#65533;&#65533;&#65533;x_&#65533;U&#65533;&#65533;&#65533;ot` f7_&#65533;?&#65533;]&#65533;
&#65533;H&#807;QC&#65533;H&#65533;&#65533;&#65533;T&#65533;]&#65533;&#65533;v`7&#65533;&#65533;*Y&#65533;
&#65533;m&#65533;&#65533;VA1z&#65533;&#65533;&#65533;&#65533;&#65533;-&#65533;
&#65533;&#65533;&#65533;#&#65533;&#65533;&#65533;`I5{b&#65533;&#65533;&#65533;&#65533;n&#65533;&#65533;&#65533;&#65533;qi&#65533;&#65533;&#65533;R&#65533;&#65533;&#65533;4&#65533;w&#65533;o&#65533;x&#1096;7&#65533;V&#65533;&#65533;}n&#65533;&#65533;/N&#65533;&#65533;v &#65533;r&#65533;:&#65533;&#65533;xt`61zE&#65533;&#65533;8{&#65533;f&#65533;&#65533;K,-K&#65533;c&#65533;&#65533;&#65533;B&#65533;=&#65533;&#65533;	&#65533;&#65533;$&#65533;&#65533;&#65533;<<&#65533;d&#65533;&#65533;&#65533;&#65533;&#556;I>&#65533;@ 0@&#65533;*@&#65533;&#65533;&#65533;'c?&#65533;O&#65533;&#65533;e&#65533;6w&#65533;&#65533;:&#65533;&#65533;\,&#602;&#65533;zFu&#65533;wN&#65533;&#65533;&#65533;r&#65533;O<AjM&#65533;&#65533;&#65533;Z&#65533;#&#65533;&#65533;'&#65533;&#65533;&#65533;.	zP&#65533;&#65533;&#65533;&#65533; $y&#65533;&#65533;\oA@&#65533;&#65533;&#65533;u&#65533;DW?;`&#65533;&#65533; &#65533;e(&#65533;J&#65533;~"bF 5&#65533;iCJ!0:&#65533;&#65533;m&#65533;n)&#65533;@&#65533;&#65533; &#65533;&#65533;&#65533; r&#65533;7-t&#65533;;&#65533;|&#65533;@~\%I&#65533;&#65533;&#65533;`B&#65533;&#65533;jg+&#65533;0&#65533;&#65533;&#65533;&#65533;
&#65533;&#65533;)A&#65533;d&#65533;b&#1735;	 &#65533; &#65533;q	&#65533;&#65533;&#65533;s&#65533;B,&#65533;&#342;-&#65533;0&#65533;'&#65533;&#65533;&#1747;6&#65533;Px&#65533;&#65533;D{&#65533;&#65533;$z&#1334;&#1398;X&#65533;&#65533;!&#65533;Z&#65533; >&#65533;&#65533;/0&#65533;W&#65533;$*&#65533;A&#1827;h4&#65533;Y&#65533;wl&#65533; &#65533;PU+&#65533;^&#65533;&#65533;:&#65533;'6}&#65533;&#65533;-n&#65533;&#65533;f&#65533;@d&#65533;@
&#65533;]e!&#65533;$&#65533;EaV&#65533;0 &#65533;&#65533;A&#65533;R}&#65533;@\&#65533; x&#65533;&#65533;]&#65533;`:E&#65533;
[J&#65533;&#65533;'&#65533;z&#182;S&#65533;# oP_S)&#65533;Sy&#65533; ,&#65533;&#65533;=&#65533;#MGL&#65533;&#65533;1!-2R&#65533;8"R&#65533;&#65533;&#65533;	&#65533;>m&#65533;2*Jw (&#65533;
h4 &#65533;G#@ 0&#65533;&#65533;1&#65533;B0/8AB&#65533;k&#65533;RO&#65533;kM&#65533;&#65533;)&#65533;S&#65533;7E&#65533;&#65533;n&#65533;&#65533;73&&#65533;&#150;&#453;&#65533;&#999;&#65533;&#65533;&#65533;]&#65533;	&#65533;(-?&#65533;&#65533;aby&#65533;&#65533;&#65533;C&#65533;&#65533; Qqo+@qP$p	P&#65533;|B3oAJi&#65533; oCD0BL&#65533;&#65533;9'&#1928;>M&#65533;0pm&#65533;G)&#65533;&#65533;`&#65533;0&#65533;D	&#65533;1E&#65533;'#3{&#65533;&#1443;&#65533;#A5&#65533; &#65533;5A/8)[&#65533;&#65533;P5q&#65533;R1 W&#65533;;f&#65533;e&#65533;1;&#65533;d\-&#65533; &#65533;A&#65533;"&#65533;&#65533;&#65533;&#65533;F&#65533;h&#65533;&#640;\!&#65533;p-&#65533;&#65533;&#672;G&#65533;&#65533;	&#65533;#5&#65533;snQ<Q3.&#65533;6&#65533;@~1@&#65533;&#65533;&#65533;b&#65533;&#65533;&#65533;<0 #`	*&#65533;x&#65533;q&#65533;&#65533;~!&#65533;A+&#65533;&#65533;p>&P8@&#65533;0&#65533;&#65533;W&#65533;&#65533; M&#65533;X,r7&#65533;1&#336;L&#65533;&#65533;c&#65533;
&#65533;#&#65533;&#65533;&#65533;P &#65533;!f(&#65533;1&#65533;&#65533; 3i ,&#65533;&#65533;&#65533;`&#65533;&#65533;&#1365;&#65533;1>&#65533;TP&#65533;O&#65533;&#65533;d&#65533;&#65533; &#65533;<&#65533;&#65533;	&#65533;
zt&#64585;rH&#65533;&#65533;&#65533;B#\&#65533; &#65533;&#65533;&#65533;&#65533;;&#65533;&#65533;&#65533;&#65533;&#65533;&#1025;&#65533;L0&#65533; &#65533;V9+&#65533;J&#65533;&#65533;&#65533; &#65533;dE"&#65533;&#65533;A%&#65533;ig$&#65533;&#65533;&#65533;&#65533;vD|U#&#65533;&#65533;L(&#65533;2&#65533;B.&#65533;&#65533; W,P#&#65533;&#65533;Z5&#65533;IX&#65533;p>&#65533;M&#65533;&5&#65533;X&#65533;&#65533;.p&#65533;4k&#1097;&#65533;&#65533;YQ^&#65533;&#65533;j&#65533;&#65533;&#65533;kT&#65533;&#65533;&#65533;&#65533;&#65533;*&#65533;	&#65533;&#600;?&#65533;' &#65533;&#65533;2&#65533;1&#65533;&#65533;&#65533;l&#65533;&#65533;K&#65533;@&#65533;&#65533;.&#65533;!B&#65533;3W c&#65533;&#65533;P&#65533;gQ!&#65533;Y&#65533;@&#65533;&#65533;&#65533;@-&#65533; &#65533;S &#65533;&#65533;&#65533;`d&#65533;&#65533;5/`! 13&#65533;n&#65533;&#65533;%&#65533;V\ &#65533; I2S,&#65533;}Y&#65533;&#160;&#65533;&#65533;f[	BWZ,&#65533;&#65533;Cx)&#65533;&#65533;&#65533;`#[&#658;V&#65533;&#65533;2M&#65533;&#65533;	(w&#65533;6~&#661;*&#65533;&#65533;&#1752;7;&#65533;(&#65533;&#65533;&#65533;r&#65533;(&#65533;&#65533;3j1&#65533;E&#65533;5L&#65533;&#65533;6&#65533;&#65533;r&#65533;&#65533;r&#65533;wF&#65533;1n0"u&#65533;&#65533;&#65533;&#65533;#&#65533;<}&#65533;	&#65533;&#65533;&#65533;&#65533;V&#65533;#&#65533;c&#65533;N&#65533;&#65533;jaEBP&#65533;&#65533;
V:&#65533;&#65533;E&#65533;4pR;4&#65533;49&#65533;&#65533;wQP&#65533;b&#65533;M+
&#65533;&#65533;P&#65533;o2FJqs&#65533;6#&#65533; !{&#65533;a9&#65533;&#65533;&#65533;Vm&#65533;J&#65533;&#65533;h&#65533;&#65533;8)&#65533;f&#65533;1&#65533; &#65533;  &#65533;&#65533;x^&#65533;L{e9&#65533;&#65533;s&#65533;&#65533;3 fP=&#65533;%<&#65533;h&#65533;	&#65533;c3#&#65533;
<&#65533;+J&#65533;&#65533;&#65533;U&#65533;&#65533;J&#65533;|ku&#65533;&#65533;W_Bg!&#65533;&#65533;:B'&#65533;&#65533;&#65533;&#65533;&#65533;&#65533;&#65533;&#65533;n60CU c	W&#288;&#65533;>`/s#&#65533;&#65533;@&#65533;'>&#65533;&#65533;m?&#65533;&#65533;6p &#65533;
t&#65533;	&#65533;^&#65533;&#65533;&#65533;&#65533;&#65533;&#65533;0&#65533;&#65533;QR&#65533;9&#65533;&#1705;eH&#65533;0s&#65533;&#65533;&#65533;&:pP-` &#65533;V&#65533;T<&#65533; *&#65533;L)V&#65533;&#65533;&#65533;+&#65533;&#65533;|&#65533;T&#65533;E&#65533;Z*%&#65533;T &#65533;&#65533;&#65533;&#65533;&#65533;};B&#65533;&#1283;&#65533; &#65533;&#773;&#65533;&#47832;&#65533;&#65533;&#65533;&#65533;&#65533;&#65533;&#65533;&#65533;H&#65533;rW&#65533;q&#65533;&#65533;uB&#65533;;S&#65533;&#65533;{r$&#65533;V&#65533;&#65533;=&#65533;
%&#65533;&#65533;R&#65533;&#65533;&#65533;m&#65533; &#65533;3R&#65533;ru+&#65533;4:&#65533;&#65533;kK&#65533;!&#65533;&#65533;_&#65533;&#65533; &#65533;&#65533;PP9&#65533;&#65533;r@J&#65533;&#65533;-CG@b&#65533;* T&#65533; &#65533; &#65533;&#65533;@M&#65533;[&#65533;&#65533;&#65533;.&#65533;r&#1941;$&#65533;`&#65533;&#65533;U&#1768;I3&#65533;&#48894;&#65533;R&#65533;No&#65533;'V&#65533;>!c&#65533;;TWU$&#65533;PA&#65533;57&#65533;&#65533;&#1729;B#&#65533;&#65533;&#65533;&#65533;*m_0&#65533;&#65533;5:7&#65533;&#65533;J&#65533;y&#65533;&#2040;K&#25268;A&#65533;a'&#65533;&#65533; &#65533;&#65533;?&#65533;&#65533;&#65533;R|u&#65533;&#65533;&#1263;3&#1173;3P&#65533;	KJ@#&#65533;&#65533;A&#65533;a&#65533;APqA&#65533;B&#65533;]@&#65533;B&#65533;q&#65533;&#65533;&#65533;C&#65533;&#65533;&#65533;t&#65533;&#65533;&#65533;&#65533;R&&#65533;:&#65533;&#1184;&#65533;&#65533;&#65533;AX\Yw&#65533;&#65533;3&#65533;T&#65533;?!&#387;&#65533;&#65533;BK#<&#1331;&#65533;5&#65533;	pi&#65533;A= f&#65533; *&#65533;&#65533;&#65533;&#65533;C&#65533;&#65533;&&#65533;D&#65533;&#65533;7)&#65533;&#65533;&#65533;&#65533;I&#65533;KPT?&#65533;K&#65533;170r<&#65533;%@&#65533;&#65533;&#65533;=&#65533;I&#65533;@<&#65533;a1 &#65533;C: .6(t7&#65533;%&#65533;&#65533;&#65533;B&#65533;!;&#65533;-&#65533;B&#65533;x&#65533;B&#65533;P<8,&#65533;;G&#65533;j&#65533;vm&#65533;q
 +&#65533;P&#65533;&#65533;&#65533;3P&#65533;&#65533;$ 7&#65533;0&#790;ffs&#65533;!>+"K&#65533;&#65533;s-&#65533;&#65533;&#65533;02&#65533;&#65533;@?&#65533;SXHi(&#65533; *&#65533;B2~2h&#65533;&#65533; :0hx&#65533;Li&#65533;*&#65533;aC&#65533;*`@&#65533;W&#65533;n&#65533;M=R&#65533;y]4&#65533;@&#65533;&#65533;c&#65533;&#65533;&#1457; ZG<&#65533;&#1413;&#65533;&#65533;&#65533; e&#65533;&#65533;w&#65533;&#65533;c&#65533;&#65533;f1&#65533;&#65533;;&#65533;@\&#65533;o&#65533;&#65533;m+x(&#65533;Er4D< &#65533;&#65533;, &#65533;6&#65533;&#65533;&#65533;!&#65533;&#65533; &#65533;l&#65533;cQ&#65533;&#65533;)&#65533;&#65533;H&#65533;&#521;&#65533;M&#65533;>B&#65533;%&#65533;j&#65533;\R&#65533;&#65533;<$3&#65533;&#65533;'&#65533;&#65533;_2&#65533;&#65533;&#65533;&#65533;p(&#65533;&#65533;&#65533;&#65533;v.&#260;s&#65533;&#65533;&#65533;&#65533;$&#65533;&#65533;%V,H&#65533;K%W2 &#65533;&#65533;&#65533;#w&#65533;Yu&#1116;&#65533;wd!  &#65533;m&#65533;&#65533;&#65533;2&#65533;
 &#65533;&#65533;Y&#65533;&#250;
/&#65533;+`b&#65533;&#65533;	R&#65533;U&#65533;zb.Az =&#65533;I&#65533;&#65533;&#65533;&#606;n8)>&#65533;b&#65533;&#65533;a"&#65533;uY&#65533;K&#65533;&#65533;-&#65533;&#65533;&#65533;&#65533;&#65533;h)L&#65533;&#65533;(*Ba&#65533;&#65533; &#1971;&#65533;&#65533;D>&#65533;I-&#65533; `+&#65533;&#65533;P(p&#65533;@3&#65533;q1&#65533;A&OM&#65533;&#65533;`&#65533;"&#65533;&#65533;&#65533;$&#65533;	&#65533;TU&#65533;&#65533;'H&#65533;&#65533;&#65533;&#608;&#65533;&#65533;&#65533;&#65533;41&#65533;&#65533;&#65533;&#65533;&#65533;&#65533;&#65533;`&#65533;&#65533;&#65533;8TY6 *0&#65533;w&#1128;&#65533;&#65533;&#65533; C&#65533;&#65533;| &#65533;7&#65533;&#65533;d&#65533;&#65533;3uW%&#65533;&#65533;L~0f&#65533;K0&#65533;&#65533;&#39144;1&#65533;4j&#65533;D&#65533;)&#65533;&#65533;&#65533;^&#65533;"&#65533;#&#65533;&#65533;7y,&#65533; &#65533;:0Z Mj&#65533;'* 0. Vb&#65533;]&#65533;&#65533;4o&#65533;j&#65533; &#65533;&#65533;\&#65533;&#65533;\&#65533;&#65533;&#65533;5&#65533;&#58570;&#65533;4o1.[\i&#65533;&#65533;&#65533; I&#65533;w&#1569;	50 &#65533;:&#65533;S&#65533;&#65533;)%I5QQn&#65533;1]$2&#65533;&#65533;3@h(&#65533;&#65533;< D2&#65533;&#65533;yuD&#65533;a&#65533;6y&#65533;&#65533;&#65533;2&#65533;&#65533;l
 `	` &#65533;i&#65533;1&#65533;&#65533;&#65533;"&#953;&#65533;&#65533;&#65533;x$@ &#65533;&#65533;*x 00&#65533;2^v&#65533;&#65533;&#65533;#J&#65533;c&#65533;&&#65533;&#65533;T&#65533;X&#65533;
D&#65533;h&#65533;(&#65533;`&#65533;m&#65533;&#65533;!&#65533;pmg%CEc&#65533;q&#65533;&#65533;e&#65533;&#65533;&#65533;&#65533;&#65533;&#65533;F	&#65533;&#65533;8&#65533;&#65533;&#65533;L,C5&#65533;adAqW@h&#65533;M,&#65533;&#65533;ID&#854;&#65533;"X&#65533;K&#65533;&#65533;@&#65533;&#65533;A&#65533;&#65533;&#65533;&#65533;&#65533;`p&#65533;"&#65533;R&#65533;J&#65533;&#352;&#65533;&#65533;v%_Cj$&#65533;GHfT&#65533;=OQ#&#65533;&#65533;&#65533;&#65533;{a&#65533;&#65533;&#65533;&#65533;&#65533;&#65533;%wg&#65533;&#65533;!&#65533;&#65533;&#65533;&#65533;&#65533;&#65533;&#65533;y&#65533;s
j}&#65533;&#65533;&#65533;!&#65533;v.&#65533;&#65533;p&#65533;N<.;4&#65533;g&#65533;&#65533;&#65533;&#453;&#787;&#65533;<|&#65533;,&#65533;
O&#65533;&#65533;&#65533;&#65533;'&#65533;&#65533;k&#65533;1^&#65533;&#65533;]EZ&#65533;>&#65533;&#65533;&#908;&#65533;	&#65533;&#65533;17&#65533;&#65533;E&#65533;*&#65533;&#65533;?&#65533;P&#65533;0&#65533;Ul,&#65533;&#65533;:&#65533;xY	s&#65533;9&#429;A`&#65533;b&#65533;&#65533;&#65533;\G&#65533;&#65533;	&#65533;,q&#65533;&#65533;&#65533;&#1313;&#1399;&#65533;C&#254;]&#65533;&#65533;k&#65533;&#65533;B&#65533;&#65533;&#65533;&#65533;&#65533;&#65533;&#65533;&#65533;&#65533;&#65533;&#65533;&#65533;&#65533;&#65533;&#65533;&#65533;&#65533;&#65533;&#65533;&#65533;0"&#65533;&#65533;&#65533;,&#65533;&#65533;&#65533;$$.,-(&#65533;/&&7&&#65533;& 	B
&#65533;7 &#65533;&#65533;77
&#65533;&#65533;&#65533;&#65533;&#65533;&#65533;&#65533;?
&#65533;	D&#65533;
	&#65533; &#65533;&&#65533;&#65533;1 @``&#65533;&#65533;$,&#65533;&#65533;&#65533;&#65533;&#65533;*T&#65533;"@&#65533;$<&#65533;&#528;&#65533;&#65533; .VH&#65533;&#65533;&#65533;&#65533;&#65533;,&#65533;&#65533;&#65533;&#65533;&#65533;Gu&#65533;*=&#65533;XAdL&#65533;&#65533;X&#65533;&#65533;&#627;&#32404;&#65533;8&#65533;&#65533;&#65533;@h&#65533;4=&#65533;&#65533;&#65533;&#1182;X:&#65533;)"L&#65533;*&#65533;"&#65533;&#65533;Q&#65533;N&#65533;Z&#65533;$S&#65533; W`&#65533;+&#65533;&#65533;&P&#560;a&#65533;&#65533;
x@A&#65533; &#65533;2&#65533;f&#65533;&#65533;	l0S&#65533;&#65533;&#65533;&#1848;)&#65533;&#65533;8&#65533;&#65533;J&#65533;  ?&#65533;&#65533;V&#65533;&#65533;&#65533;&#65533;&#65533;~6&#65533;&#65533;&#65533;&#65533;	 &#65533;M &#65533;&#65533;= &#65533;aB&#65533;5XLxp&#65533;&#65533;+Ye&#65533;&#65533;b&#65533;&#65533;S*T@&#65533;3gv&#65533;&#65533;&#65533;&#65533;)&#65533;&#65533;D&#65533;-&#65533;0y]&#65533;E&#65533;&#65533;&#65533;"?z&#65533;j%&#65533;&#1247;&#65533;&#65533;.&#65533;
p&#65533;&#65533;&#65533;&#65533;{R|uL&#65533;P+P&#65533;V  p&#65533; &#65533;&#65533;t5&#65533;@&#65533;`A$&#65533;
<&#65533;&#65533;k&#65533;4B` &#65533;`A6&#65533; @&&#65533;3&#65533;h&#65533;m3Y&#65533;DFN@@|K&#65533;&#65533;&#65533;&#65533;&#65533;&#65533; ;&#65533;&#65533;&#65533;>7$&#65533;&#65533;3D&#65533;3c(t&#65533;&#65533;Ad&#65533;&#65533;0@D4&#65533;B=X&#65533; z&#65533;I"I!&#65533;&#65533;&#65533;r=&#65533;2W&#65533;&#65533;$&#65533;&#65533; &#65533;U#&#65533;&#65533;)&#65533;y&#65533;&#65533;b&#65533;&#65533;&#65533;bTLr^&#65533;_L&#65533;p T&#65533;&#65533;,&#65533;yE&#65533;&#65533; &#65533;H&#65533;&#65533;EJ&#65533;:aC ,&#65533; &#65533;&#65533;&#65533;&#65533;0&#65533;&#65533; &#65533;&#65533;'V&#65533;"b&#65533;&&#65533;b&#65533;&#65533;&#65533;@d6&#65533;C,9=&#65533;&#65533;&#65533;P&#65533;h@d&#65533;@&#65533;&#65533;>&#65533;&#65533;&#65533;T&e0&#65533;@@z&#65533;&#65533;
$\&#65533;&#65533;&#65533; +&#65533;C+GrBY&#65533;&#65533;&#65533;&#65533;i&#65533;B&#65533;&#65533;&#65533;w?.KT&#65533;&#65533;&#65533;&#65533;@~&#65533;&#65533;&#65533;&#65533;!&#65533;Er&#65533;&#65533;&#65533;&#65533;&#65533;!&#65533;F&#65533;-T&#65533;&#65533; ^&#65533;&#65533;*&#65533;&#65533;&#65533;&#65533;}&#65533;&#65533;H&#65533;m&#65533;1H&#65533;&#65533;&#65533;)`&#65533;&#65533;
(&#65533;@&#65533;9M`&#65533;)P&#65533;	&#65533;&#65533;&#65533;&#65533;m&#65533;&#65533;	*0P
#&#65533;&#65533;&#65533;0@Caxlh5&#65533;&#65533;&#65533;&#65533;Y&#65533;&#1513;&#65533;&#65533;K&#65533;M&#65533;&#65533;,&#65533;&#65533;&#65533;&#65533;&#65533;&#65533;qi&#65533;&#65533;&#65533;&#65533; &#65533;Kv&#65533;&#43011; &#65533; &#65533;&#65533;&#65533;`&#65533;W"&#65533;N&#65533;"&#65533;&#210;&#65533;&#548;`L&#65533;f>=&#65533;a&&#65533;@@
&#65533;s&#65533;A&#65533;~&#65533;g"&#65533;X|  &#65533;&#65533;`&#65533;X8g+B\U<U B (&#65533;RTxf&#65533;B>&#65533;&#65533;&#65533;&#65533;Q&#65533;O0&#65533;&#65533;[&#65533;(&#65533;&#65533;&#65533;
&#65533;&#65533; &#65533;&#65533;&#65533;p-&#65533;"b&&#65533;&#65533;&#65533;&#65533;&#65533;kv&#65533;&#65533;&#65533;-(&#65533;Fph;  D&#65533;M&#65533;&#65533;Z&#65533;}yM@&#65533;t&#65533;&#65533;#&#65533; 60&#65533;&#65533;&#65533;#N-&#65533;&#65533;	&#65533;&#65533;6f@&#65533;@5L1PJ&#65533;&#65533;&#65533;&#732;&#65533;&#65533;&#65533;.&#65533;&#41243; &#65533;&#65533;&#65533;&#65533;&#65533;JO*&#65533;&#65533;&#65533;-e&#65533;&#65533;P&#65533;w:&#65533;&#65533;&#1127;&#65533;&#65533;I&#65533;,&#1146;J&#65533;&#65533;,&#65533;&#65533;DV`BD&#65533;&#65533;&#65533;b&#65533;&#65533;<7 &#65533;&#65533;]&#65533;A&#65533; &&#65533;&#65533;@&#65533;&#65533;&#65533;&#65533; D&#65533;&#65533;,@&#65533;&#65533;,xs&#65533;m&#65533;4&#65533;0&#65533;&#65533;&#65533;5&#65533;AF&#65533;&#65533;'&#65533;D&#65533;kM&#65533;v&#65533;&#65533;&#65533;&#65533;&#1094;&#65533;&#65533;&#65533; 	&#65533;&#65533;/X&#65533;z&#65533;&#65533;&#65533;O&#65533;&#65533;@,d@ Qp!&#65533;VZ&#65533;&#65533;&#65533;	+>DD.&#65533;&#65533;&#65533;&#65533;&#65533;A&#65533;vy&#65533;&#65533;&#65533;'@X&#65533;,5&#65533;
&#65533;&#65533;&#65533;&#65533;&#65533;&#65533;&#65533;,2&#65533;&#65533;$&#65533;U&#65533;5&#65533;&#65533;&#65533; &#65533;'&#65533;(X&#65533;&&#271;&#65533;^&#65533;)A&#65533;&#65533;&#65533;D`A&#65533;U, 3&#65533;EX4P 
8&#65533;6&#65533;&#65533; &#65533;T`&#65533;\&#65533;*&#65533;X X	L&&#65533;&#65533;&#65533;&#1468;&#65533;&#65533;&#664;&#65533;yb&#65533;#;&#65533;,g&#65533;&#65533;1&#65533;&#65533;d&#65533;l &#65533;|&#65533;/>&#65533;&#65533;D&#65533;&#65533;&#65533; z;&#65533;:X&#65533;&#65533;&#65533;%&#65533;&#65533;&#65533;&#65533;D:&#65533;`9;&#65533; b&#415;&#65533;A&#65533;&#65533;ub!&#65533;p&#65533;j d&#65533;&#65533;,>&#65533;s&#65533;&#65533;
!&#65533;&#65533;&#65533;&#65533;&#65533;Q0y&&#65533;&#65533;&#65533;|&#65533;&#65533;&#65533;&#65533;&#230;&#1458;b&#65533;Y$^N&#65533;2&#65533;N\ ?n<&#65533;R&#65533;\x&#65533;&#65533;&#65533;*& &#65533;Ep A`BP &#65533;8&#65533; W&#65533;&#65533;&#65533;&#65533;8&#65533;&#65533;@&#65533;&#1758;&#65533;$Y#&#65533;&#65533;&#65533;7&#65533;&#65533;5A&#65533;&#65533;G0&#65533;_&#65533;V$&&#65533;G
uQBg &#65533;&#65533; 	&#65533;Z&#65533;S&#65533;"&#65533;2&#65533;
&#65533;&#65533;&#65533;B&#65533;C&#65533;4`&#65533; e 5&#65533;&#65533;Q&#65533;&#65533; Qplt6&#65533;X&#65533;/&#65533;p+.0 y&#65533;v&#226;&#65533;&#65533;;&#65533;&#65533;&#65533;
&#65533;&#65533;&#65533;E$&#65533;18&#65533;P&#65533;{&#65533;&#65533;]'&#65533;&#65533;&#65533;&#65533;{>&#65533;&#65533; &#65533; @&#65533;I&#65533;|&#65533;[&#65533;S_&#65533;&#65533;&#65533;G
&#322;s`&#65533;&#65533;&#65533;&#65533;&#65533;d6&#65533;&#65533;:Y>]]X	M5&#65533;&#65533;&#65533;!&#65533;m]F&#65533;&#65533;I&#65533;1Mb&#65533;&#65533;&#65533;Pnx&#65533;D&#65533; fP&#256;&#65533;&#65533;CA`&#65533;_&#65533;&#65533;7h,)&#65533;l&#65533;&#65533;Ez&#65533;b(&#65533;2H&#65533;&#65533;&#1811;&#65533;&#65533;	Bv?&#65533;&#65533;2Yq&#65533;$&#65533;OO&#65533;&Z&#1251;&#65533;53&#65533;m&#65533;&#65533;&#65533;&#65533;&#65533;&#65533;]4_&#65533;,'3&#65533; l&#65533;&#65533;&#65533;1&#65533;&&#65533;&#65533;V&#65533;E&#65533;@e&#65533;XjC&#65533;]&#65533; |&#65533;	J4&#65533;gH)J}&#65533;6&#65533;PB&#65533;x&#65533;&#65533;IV&#65533;&#1617;Z&#65533;&#65533;dK&#65533;Q&#65533;&#312;&#65533;YAt&#65533;h&#65533;nh&#65533;&#968;&#65533;&#65533; (
&#65533;K&#65533;&#65533;&#65533;&#65533;%&#65533;&#65533;^&#65533;&#65533;&#65533;)&#904;4&#38136;F(&#65533;#X&#65533;&#65533;&#364;&#65533;)&#65533;&#65533;&#65533;&#65533;*&#65533;:&#65533;&#65533;&#65533;&#65533;&#65533;3$&#65533;&#65533;&#65533;8 &#65533;x&#65533;&#65533;:&#65533;sO&#65533;&#65533;&#65533;&#65533;;"&#65533;]M&#65533;&#65533;&#65533;J &#65533;
R&#65533;&#65533;"8&#65533;&#65533;U&#65533;&#65533;a&#65533;#&#65533;R_$N&#65533;&#65533;&#65533;&#65533;&#65533;&#65533;&#65533; "&#65533;&#65533;&#65533;h&#65533;&#65533;TVk{&#65533;&#65533;&#65533;&#65533;A^&#65533;n&#65533;}&#65533;A&#65533;&#65533;6&#65533;&#14464;&#65533;bj&#65533;&#65533;	&#65533;Z&#65533;	&#65533;D&#1471;*o&#65533;&#65533;&#65533;&#65533;&#65533;L&#65533;&#65533;C&#65533;7&#65533;N5&#65533;&#65533;&#65533;&#65533;&#65533;w&#65533;g&#65533;&#65533;&#65533;&#65533;\%&#65533; &#1031;O[e&#65533;89 &#65533;&#65533;C~&#1545;7WR0&#65533;&#65533;%&#65533;&#65533;&#65533;p!&#65533;,&#65533;"PA&#65533;_&#65533;,&#65533;&m&#65533;H&#65533;&#65533;&#518;`&#65533;Lw&#65533;jB0&#65533;<&#65533;a&#65533;y&#65533;KI:P&#65533;&#65533;p&#65533;&#65533;&#65533;)*&#788;J &#65533;Z&#65533;&#65533;;&#65533;	&#65533;Ul'&#65533;&#65533;2&#65533;6p&#65533;s[&#65533;&#65533;&#65533; &#65533;%2pnx1&#65533;&#65533;&#65533;&#65533;&#65533;&#65533;&#65533;]>&#65533;&#65533;zyJ[&#65533;ES.&#65533;&#1428;&#65533;&#65533;^N`&#65533; a&#65533;&#65533;&#65533;b&#65533;&#65533; u,4&#65533;&#65533;&#65533;&#65533;qZ&&#65533;&#1875;Bd<&#65533;(&#65533;tL&#65533;0@38&#65533;&#65533;R&#65533;&#65533;U&#65533;5H&#65533;&#65533;j&#65533;dy&#65533;t!&#65533;Q&#65533; %G&#65533;5;pr&#65533;&#65533;6&#65533;q[&#65533;&#65533;a@&#65533;rb&#65533;7T&#65533;0&#65533;l08&#65533; &#65533;v/&#227;{&#65533;t&#65533; &AU&#65533;Qb&#65533;&#65533;E&#65533;&#65533;FD)&#65533;&#65533;0&#65533;&#65533;f&#65533;&#65533;&#65533;B%&#65533;?x	_ae&#65533;Vt&#65533;`|Q&#65533;1&#65533;3&#65533;V#$ &#65533;&#65533;&#65533;0F&#65533;~Y&#65533;&#65533;&#65533;&#65533; ;&#65533;10*@3  &#65533; &#65533;9&&#65533;&#65533;Pv%HF&#65533;$9b &#65533;q &#65533;&#65533;&#65533;f !&#65533;&#65533;$Kr-&#1200;&#65533; &#65533;$&#65533;p&#65533;&#65533;"&#65533;&#65533;X*@ ,0Et&#65533;1@U&#65533;&#65533;L_&#65533;=&#65533;&#65533;&#65533;&#65533;F[1}&#65533;;bv^&#65533;  M&#65533;&#65533;a{<!&#65533;&#65533;M&#65533;'S&#65533;&#65533;&#65533;&#65533;&#65533;f&#65533;f	&#65533;&#65533;|&#65533;&#1350;*+C}&#65533;&#65533;0&#65533;`a'3&#65533;~&#65533; =&#65533;*&#65533;4&#65533;o&#65533;&#65533;&#65533;&#65533; &#65533;:  &#65533;rpo&#65533;@n&#65533;-&#65533;'.&#65533;&#65533;
 &#65533;&#65533;x&#65533;c&#65533;,&#65533;&#65533;b&#65533;ZB&#65533;&#65533;@ &#65533;Cc&#65533;H[}Q&#65533;&#65533;Ek&#65533;I&#65533;0&#65533;]3{&#65533;#3&#65533;Sd&#65533;T&#65533; |&#65533;A&#65533;&#65533;P &#65533;F^T&#65533;N
f&#65533;(0m}&#65533;K#4|yB&#65533;&#65533;&#65533;&#65533;1}&#65533;X_&#1958;|2&#65533;!&#65533;,&#65533;w 	V(&#65533;&#65533; ?R&#65533;&#65533;e,`&#65533;u!5Pf&#65533;>&#65533;&&#65533; &#65533;&#65533;&#65533; `+&#65533;&#65533;Td`bs&#65533; w&#65533;c&#65533;&#65533;y&#65533;(&#65533;&#65533;pQ&#65533;b>$&#65533;t&#65533;!FQ&#65533;!&#65533; `&#65533;x&#65533;&#65533;w#`k&#65533;&#65533;&#65533;@3!&#65533;&&#65533;Y&#65533;Fp&#65533;&#65533;TEM&#65533;jXS&#65533;&#65533;&#243;1&#65533;fL&#65533;&#65533;X_O&#65533;'Iy&#65533;A'&#65533;vBgj&#65533;1N&#65533;uC&#65533;&#65533;2&#65533;B&#65533;2&#65533;UEw&#65533; &#65533;H7C&#65533;&#65533;oU_&#65533;&#65533;:&#65533;&#65533;&#65533;&#65533;X	&#65533;&#65533;&#65533;&#65533;V&&#65533;&#65533;/p&#65533;R &#1235;1&#65533;&#65533;&#65533;&#65533;x&#65533;&#65533;W&#65533;67&#65533;&#65533;&#65533;&#65533;&#65533;#Hx9,&#65533;:&#65533;&#65533;d DB!v#''g&#65533;&#65533;&U&#65533;6 1&#65533;&#65533;&#65533;A&#65533;&#65533;B&#65533;6&#65533;q+&#65533;%&#65533;r
&#65533;_?&#65533;&#65533;&#65533;&#65533;h&#65533;)&#65533;&#65533;K&#65533;`u}&#65533;J&#65533;&#65533;&#65533;&#65533;1&#65533;&&#65533;8:()T	&#65533;&#65533;U;&#65533;#a.B&#65533;T&#65533;YW&#65533;0"p&#65533;^V;&#65533;R8d	<&#65533;2&#65533;0)&#65533;%&#65533;&#65533;&#65533;U&#65533;&#65533;w&#65533;, &#65533;w|g&#65533;F
&#65533;w -Y"@Yr">p=P&#65533;d&#65533;&#65533;8&#65533;&#65533;&#65533;WZ&#65533;M&#65533;&#65533;#&#65533;y&#65533;4&#65533;Q&#65533;&#65533;$5&#65533;I&#65533;&#65533;&#65533;&#65533;pwP+m&#65533;&#65533;P&#65533;5&#65533;*! &#65533;1|&#65533;&#65533;&#65533;e&#65533;&#65533;U)!_&#65533;&#65533;&#65533;&#65533;P &#65533;V&#65533;&#65533;s&#65533; X;X;3MI&#65533;OC&#65533;`|?&#1556;q&#65533;V&#65533;m&#65533;&#65533;&#65533;&#65533;2&#65533;O&#65533;&#65533;1&#65533;&#65533;&#65533;D&#65533;&#65533;&#65533;@&#65533; 4&#65533;&#65533; (&#65533;L"&#65533;&#65533;cA
&#65533;@-0i&#65533;T$ j&#65533;'&#65533;3&#65533;X&#65533;0:6&#1842;&#65533;&#65533;&#65533;&#65533; y&#65533;&#65533;%&#65533;Ab?@6!f)Rr&#65533;&#65533;54&#65533;}!%&#65533;h&#65533;@@&#65533;&#65533;&#65533;&#65533;&#65533;&#65533;&#65533;v*&#65533;#&#65533;&#65533;)&#65533;z .&#65533;&#65533;uXJ&#65533;Pu&#65533;&#65533;xV/f&#65533;:&#65533;&#65533;&#65533;=p*&#65533;1&#65533;ZW&#65533;&#65533; *	&#65533;&#65533;1(&#65533;&#65533;&#65533;&#65533;1}&#65533;&#65533;&#65533;&#65533;|&#65533;xg<&#65533;HsE&#65533;V&#65533; X?Av3&#65533;'6ig&#65533;:D&#65533;``&#65533;#~&#65533; `&#65533;B&#65533;.i&#65533; d*S&#65533;4'B&#65533;:&#65533;&#65533;&#65533;&#65533;@ +U&#65533;#UCQ&#65533;&#65533;&#162;&#65533;&#65533;&#65533;&#65533;&#65533;&#65533; K6&#65533;`6&#65533;&#65533;&#65533;)&#65533;&#65533;Z&#65533; 	!&#65533;&#65533;U&#65533;&#65533;6d$0l5&#1042;&#65533;&#65533;=
&#65533;&#65533;&#65533;uv&#678;F=q&#65533;&#65533;B&#65533;&#65533;&#65533;&#65533;1K9&#65533;&#65533;%hu&#65533;&#65533;&#65533;LB(&#65533;Y9&#65533;&#43178;&#1692;K&#65533;&#65533;?R&#65533;w&#364;e&#65533;c1&#65533;&#65533;&#65533;y&#65533;@+&#65533;&#65533;&#65533;&#65533;&#65533;*P&#65533;w+  ,p&#65533;5:&#65533;&#65533;u&#65533;&#65533;&#65533;&&#65533;D&#65533;&#65533; &#65533;&#65533;j&#65533;E#&#65533;7 &#65533;&#65533;&#65533;&#65533;d&#65533;I&#65533;0xr+&#65533; U&#65533;&#65533;@tSEl0&#65533;&#65533;&#65533;*&#65533;P>&#65533;^&#65533;A&#65533;&#65533;d` t&#65533;&#65533;&#65533;D
" &#65533;&#65533;&#65533;BR&#65533;O;1<WU&#65533;&#65533;&#65533;* &#65533;J&#65533;I_&#65533;&#65533;0EZV&7&#65533;&#65533;&#65533;&#65533;u&#65533;*}=x&#65533;K&#65533;&#65533;C&#65533;&#65533;k!n&#65533;&#65533;&#65533;&#65533; &#65533;y
&#65533;&#65533;1&#65533;)&#65533;P&#65533;!&#65533;=X&#65533;&#65533; &#65533;&#65533;x&#65533;!&#65533; %S.&#65533;&#65533;&#65533;%&#65533;&#65533;+&#65533;x&#1048;&#65533;0c&#65533;&#65533;&#65533; &#65533;w&#65533;&#65533;&&#65533;&#65533;W&#65533;&#65533; b&#65533;&#65533;4@c&&&#65533;@&#65533;&#65533;%` ?&#65533;_!&#65533;N &#65533; &#65533;@'&#65533;&#65533;1&#65533;&#65533;}&#65533;H6&#65533;&#139;&#65533;&#65533;&#65533;NYV&#65533;k&#65533;Vq&#65533;y!S&#65533;;{&#65533;&#65533;3&#65533;+&#65533;&#65533;9&#65533;&#65533;&#2039;Y&#65533;9&#65533;&#65533;&#65533;&#65533;&#65533;&#65533;M&#1220;&#65533;&#65533;&#65533;D2&#65533;K&#65533;&#65533;s&#65533;_&#65533;C{&#65533;b&#65533;qf)&#65533;]&#65533;&#65533;t($e&#65533;&#65533;&#65533;&#65533;X&#65533;O&#65533;6q"&#65533;&#65533;R&#65533;&#65533;&#65533;&#65533;&#65533;+=&#65533;r
&#65533;&#65533;q=&#65533;,&#65533;&#65533;&#65533;v&#65533;&#65533;&#65533;T-M25!&#65533;%`&#65533;8+`&#65533;&#65533;&#65533;P@#Ed,P&#65533;-0&#65533;W_&#65533;&#65533;2
&#65533;&#65533;&#65533;]&#65533;&#65533;2&#602;&#65533;U&#476;&#65533;&#65533;D&#65533;&#65533;&#548;&#65533;&#65533;&#65533;80&#65533; 	20A&#65533;&#637;q&#65533;?&#65533;&#65533;&#65533;&#65533;'\g91=I&#65533;Me;
:(S&#65533; x&#65533;&#65533;&#65533;&#65533;(&#65533;29;&#65533;BQ(&#65533;Q&#65533;!&#65533;w &#65533;*&#65533;  0&#65533;&#65533;S&#65533;Cv&#65533;&t 3&#65533;&#65533;&#65533;&Y"&#65533;&#65533;#&#65533;W&#386;k&#65533;&#65533;,l&#65533;f&#65533;@?&#65533;[&#65533;&#65533;1&#65533;&#65533;* :`0&#65533;&#65533;6&#65533;@&#65533;?bA5`[&#65533;&#65533;	`|$ pY&#65533;(&#65533;&#65533;$$&#65533;&#65533;&#65533;&#65533;u,&#65533;)|&#65533;`p&#65533;T&#65533;r ;&#65533;&#65533;&#65533;&#65533;O!&#1109;`v&#65533;&#65533;2`  cw&#65533;=&#65533;&#65533;&#65533;&#65533;R&#65533;"V2X&#65533;&#65533;&#65533;++6&#65533;*&#65533;O&#65533;&#65533;&#65533;A:&#65533;	&#65533;'@n&#65533;/'`&#65533;yQ&#65533;&#65533;&#65533;&#65533;&#65533;
t
+&#65533;@&#65533;0 &#65533;1x&#65533;g&#65533;	 =}&#65533;&#65533;R&#65533;7&#65533;L&#65533;@+&#65533;5&#65533;mmv&#65533; &#65533;&#65533;5&#65533;&#65533;K#g?&#65533;&#65533;&#65533;&#65533;$&#65533;&#65533;+"r0x&#65533;&#65533;&#65533;&#65533;  0 +&#65533; &#65533;&#65533;&#65533;b&#65533;&#298;&#65533; :T&#65533;5&#65533;&#65533;4&#221;&#65533;0&#65533;&#1084;&#65533;&#628;0&#65533;M
P&#65533;&#185;&#65533;0&#65533;KR8&#65533;&#65533;8B&#65533;&#65533;p&#1602;&#65533;Ex&#65533;V*&#65533;&#65533;&#154;'&#65533;&#65533;8&#65533;&#65533; &#65533;&#65533;S&#65533;&#65533;&#65533;M&#65533;&#65533;&#65533;&#65533;(q+p*n&#65533;&#65533;J&#65533;A_&#65533;F&#65533;1F&#65533;1`|&#65533;&#65533;&#65533;&#65533;&#65533;@&#65533;Nvz &#65533;*&#65533;s.(&#65533;&#65533;&#65533;I&#65533;"&#65533;&#65533;f&#65533;7 &#65533;e&#65533;V&#65533;&#65533;y&#65533;T&#65533;&#65533;&#65533;&#65533;&#65533;$&#65533;f&#65533;&#65533;+
m{ p}&#65533;&#65533;&#65533;&#65533;&#65533;&#65533;za&#65533;&#65533;&#65533;
<:&#65533;13Rl&#65533;&#65533;&#65533;,	 2p*&#65533;l&#65533;}&#65533;&#65533;&#65533;qf*ND&#65533;p&4&#1539;&#1512;&#65533;&#65533;&#65533;B&#65533;}+&#1684;&#65533;&#65533;,@2&#65533;&#65533;&#65533;6&#65533;&#65533;&#65533;w&#754;`2`&#65533;`5\V$:`6&#65533;&#65533;  Y@&#65533;_"u>&w&#65533; 	&#65533;&#65533;vW&#65533;@7<0E@&#65533;b)V%0&#65533;&#65533;&#65533;v&#65533;G&#65533;
0&#65533;d-&#65533;;&#1639;y^&#65533;h&#65533;&#65533;j)&#65533;&#65533;&&#65533;&#65533;8&#65533;&#65533;Iq&#65533;&#65533;&#65533;#v&#65533;&#65533;'&#65533;^&#65533;Hm&#65533;,&#65533;;s&#65533;r{0&#1925;7&#65533; &#65533;) &#65533;&#65533;t$}	&#65533;*&#1689;&#65533;F[U8>&#65533;&#65533;BOx
&#65533;&#65533;&#65533;`&#65533;&#65533;&#65533;&#65533;|w&#65533;&#65533;>&#65533;	&#534;na	&#65533;^:&#65533;&#651;&#65533;&#65533;&#65533;>&#65533;&#65533;j&#65533;K&#1697;)&#65533;&#65533;5&#65533;lqd&#65533;&#65533;&#65533;ph&#65533;'&#65533;z &#65533;&#65533;k&#65533;&#65533;vyH&#65533;&#65533;S&#65533;&#65533;&#65533;&#65533;b&#65533;i&#65533;c(&#65533;,&#65533;c%&#65533;6?&#65533;.
&#65533;m&#65533;Gx/&#65533;
f&#65533;<7&#65533;63`ZX&#65533;OPl&#970;2&#65533;&#65533;<&#65533;&&#1812;&#65533;&#65533;)&#65533;&#65533;y&#65533;{&#65533;&#65533;N&*&#65533;`&#65533;H&#65533;&#1158;@=l&#65533;f&#65533;)( 0f?&#65533;&#65533;x2u&#65533;m&#65533;1&#65533;{W&#65533;&#65533;3O&#65533;&#65533;&#65533;^&#65533;&#65533;&#65533;{ZB&#65533;&#65533;&&#65533;&#65533;&#65533; &#65533;'B7%B%&#65533;d5&#65533;)bq&#65533;H&#65533;&#65533;h&#65533;&#65533;"w&#65533;6R&#65533;&#65533;&#65533;y%&#65533;% O !&#65533;@&#65533;&#65533;&#65533;&#65533;&#65533;$`BC T$&#65533;o&#65533;&#65533;	&#65533;a&#65533;&#65533;&#65533;y"&#65533;'&#65533;&#65533;&#65533;&#65533;&#65533;&#65533;,,&#65533;&#65533;&#65533;&#65533;&#65533;&#65533;&#65533;&#65533;&#65533;&#65533;&#65533;&#65533;&#65533;&#65533;&#65533;&#65533;21&#65533;&#65533;.&#65533;&#65533;&#65533;&#65533;&#65533;&#65533;&#65533;&#65533;&#65533;&#65533;&#65533;&#65533;&#159;&#362;&#65533;&#65533;&#554;&#65533;&#65533;&#65533;&#65533;&#837;&#65533;&#65533;&#65533;&#65533;&#65533;&#65533;5&#65533;&#65533;&#65533;&#65533;.&#65533;&#65533;-&#65533;&#65533;(":&#65533;4&#65533;@&#65533;&#65533;&#65533;$Fx&#65533;@&#65533;!	n&#65533;  Q&#65533;&#65533;&#65533;H&#65533;&#65533;&#65533;&#65533;5&#65533;dI D&#65533;`&#65533;&#65533;DBbJti&#65533;&#65533;&#65533;  `&#65533;&#65533; &#65533;$x&#65533; &#65533;@&#65533;&#65533;,(&#65533; 'f&#65533;T&#65533;D&#65533;&#65533;&#65533;z&#65533;&#65533;FDR!&#65533;&#65533;&#65533;|&#65533;J&#65533;&#65533; b&#65533;0M&#65533;&#65533;d$i&#65533;&#65533;5&#65533;[L&#65533;`&#65533;&#65533;&#65533;m&#65533;"/L&E+&#65533;&#65533;&#65533; f&#65533;\s&#65533;&#65533;&#65533;&#65533;mCa`'J&#65533;[&#65533;&#65533;&#65533;FE.[Q$(&#65533;&#240;)&#65533;&#65533;N&#65533;(x&#65533;&#65533;sp5h&#65533;9 &#65533;$&#65533;-@BE&#65533; |&#65533;`!DA
&#65533;&#198659;Z&#65533; `B&#65533;K11&#65533;H&#65533;&#65533;G B&#65533;m&#65533;=`F(&#65533;GX&#65533;>&#344;BD&#65533;h&#65533;&#65533;M&#65533;?Pv0&#65533;&#65533;="&#65533;`A)&#65533;&#65533;[=&#65533;&#65533;f&#65533;0&#65533;&#65533;&#65533;&#65533;
&#65533;&#65533;\V9B&#65533;	&#65533;\&#65533;3&#65533;&#65533;0&#65533;;&#65533;9BA&#65533;&#884;X&#65533;4&#65533;9&#65533;c&#65533;&#65533;X`&#65533;-&#65533;&#65533;x&#65533;%D"&#65533;I '&#65533;&#65533;&#65533;&#65533;&#65533;Z1&#65533;P&#65533;/&#65533;R&#65533;^&#65533;4&#65533;o&#65533;`pc4&#65533;h&#65533;B &#65533;&#65533;&#65533;&#65533;h&#65533;?Cp&#65533;"@ce+&#65533;PA&#65533;&#65533;&#65533;&#65533;+8W	&#65533;&#65533;&#65533;&#65533; &#65533;&#65533;&#65533;t&#65533;&#65533;&#65533;	&#65533;MD^L&#65533;a&#65533;&#65533; &#65533;&#65533;&#65533;&#65533;Zn&#65533;o&#65533;&#65533;&#65533;E&#65533;&#65533; &#65533;FITSC#t&#65533;&#65533;A(&#65533;&#65533;St &#65533;l+&#65533;+&#65533;&#65533;B(&#65533;@&#65533;&#65533;L0&#65533;&#65533;&#65533;&#65533;&#65533;_\&#65533;A.<v&#65533;d@Ha&#65533;&#65533;&#65533;&#65533;&#65533;(6&#65533;0&#65533;2 }R&#65533;&#1604;&#65533;&#65533;&#65533;PV
&#65533;F&#65533;'@&#65533;&#65533;&#65533;H|[xa&#65533;#&#65533;@&#65533;&#65533;`&#65533;i&#65533;&#65533;@pg,&#65533;%&#65533;&#65533;&#65533;c&#65533;&#65533;&#65533;&#697;&#65533;&#65533;p&#65533;%&#65533;PA&#65533;f%&#65533;0Cd &#65533;&#65533;!+&#65533;8[!xr	(}&#65533;&#65533;0BB&#65533; Bq&#65533;&#65533;&#1025;O&#65533;&#65533;&#65533;&#65533;YzL`@&#65533;q&#65533;^&#65533;&#65533;&#65533;&#65533;&#1543;&#65533;&#65533;2=&#65533;&#65533;9&#65533;t$&#65533;@]-} &#65533;'&#65533;pB8&#65533;&#65533;&#65533;+L&#65533;&#65533;Xp&#65533;&#65533;&#65533;-#&#65533;<&#65533;O&#65533;&#65533;,R&#65533;&#65533;&#65533;X&#65533;H-Z&#65533;a&#65533;&#65533;&#65533;&#65533;&#65533;p&#65533;&#65533;5<)&#65533;&#65533;&#776;es&#65533;\0&#65533;&#65533; l*&#65533;(&#65533;&#65533;X&#65533;&#65533;&#65533;&#65533;K		&#65533;<&#65533;&#65533;^&#65533;&#65533;&#65533;-&#65533;&#65533;&#65533;&#65533;&#65533;&#65533;	-&#65533;&#65533;&#65533;	&#65533;LmB"3&#65533;&#65533;Hr&#65533;&#65533;0&#65533;0%&#65533;T C!+|&#65533;&#65533;&#65533;[&#65533;&#65533;&#65533;O2@)&#65533;pe&#65533;/&#65533;0A!&#65533;s&#65533;S&#65533;&#65533; @&#65533;-`&#65533;r&#65533;0&#65533; &#65533;F&#65533; <&#65533;&#65533;&#65533;&#65533;02&#65533;&#65533;Z&#65533;<&#65533;
&#65533;&#65533;Gx&#65533;&#65533;L&#65533;mX&#65533;&#65533;&#65533;&#65533;~&#65533; :&#65533;&#65533;&#65533;(XA>P&#65533;<&#65533;&#65533;h k &#65533;'Db"&#65533;<t&#65533;gp@C&#65533;&#65533;`&#65533;&#1553;0&#65533;pAY&#65533;&#65533;&#65533;&#65533;N&#65533;h B&#65533;&#65533;&#65533;5&#65533;&#65533;&#65533;2
'3s&#65533;@&#65533;b d%&#65533;&#65533;&#65533;&#65533;&#65533;RZ&#65533;&#65533;&#65533;z&#65533;8&#65533;o&#65533;D&#65533;&#65533;3:&#65533;&#1674;b^&#65533;0`h%&#65533;h#*&#65533;&#65533;in&#65533;&#65533;D%&#65533;B2dH&#65533;.T&#65533; g&#65533;E &#65533;&#65533;&#65533; ( &#65533;@g&#65533;X?@p&#65533;\&#65533;&#65533;&#65533;&#65533;@&#65533;F&#65533;&#65533;&#65533;'<&#65533;E0B&#65533;&#65533;&#65533;'j&#65533;&#65533;|&hTh&#65533;"	&#65533;%&#65533;&#65533;&#65533;A&#65533;L&#65533;@&#65533;vh	@x@*&#65533;B&#65533;&#65533;P 5&#65533;0&#65533;W&#65533;&#65533;&#65533;&#65533;&#65533;*&#65533;}&#65533;G2&#65533;&#65533;e&#472;I&#65533;&#65533; &#65533;&#65533;K&#65533; &#65533;&#65533;&#65533;J&#65533;&#65533;&#65533;&#65533;^&#65533;G&#1320;&#65533;&#65533;<&#65533;&#65533;&#1548;&#65533;U&#65533;D.d &#65533;&#65533;Qb&#65533;d&#65533;&#65533;&#65533;
&#65533;&#65533;&#65533;-&#65533;&#65533;^(&#65533;&#65533;&#19202;v&#65533;&#65533; 5&#65533;&#65533;338&#65533;#&#65533;&#65533;&#65533;0#&#65533; &#65533;&#65533;V &#65533;&#65533;&#65533;&#65533;&#65533;&#65533;r* &#65533;&#65533;8 ,&#1281;&#65533; &#65533;&#65533;
t0&#65533;&#43008;&#65533;`&#65533;Oz&#65533;&#65533;&#65533;"&#65533;I@&#65533;&#1218;&#65533;d=V&#65533;1&#200;&#65533;&#65533;&#65533;k&#65533;&rH&#65533;&#65533; `&#65533;O|"7P&#65533;5&#65533;jl&#193;&#65533;&#65533; &#65533;SS&#65533;B &#65533;&#65533;FZ&#65533;&#65533;"&#65533;&#65533;&#65533;H&#65533;(&#65533;Z&#65533;&#65533;&#65533;@7j&#65533;\P&#65533;&#65533;&#65533;&#65533;&#65533;4.w&#65533;B&#65533;o&#65533;&#65533;&#65533;@WLkH8H&#65533;t)!a0,&#1296;&#65533;`A:&#65533;&#65533;&#65533;<&#65533;&#65533; ML&#65533;&#65533;&#65533;&#65533;h"&#65533;&#65533;3&#3960;&#65533;h&#65533;D&#65533;&#65533; &#65533;j`.&#65533;D$ &#65533;&#65533;(#UU&#65533;a[&#65533;?&#65533; N[&#65533;&#1025;`:&#65533;&#65533; u&#65533; x&#65533;>&#65533;L&#65533; &#1346;&#65533;$&#65533;&#65533;@&#65533;j&#65533;&#65533;&#65533; &#1573;9r&#65533;&#65533;U@%&#65533;&#65533;&#65533;&#659;&#65533;D&#65533; &#65533;Z&#65533; P0&#65533;&#65533;-`&#65533;@&#65533;&#65533;&#65533;&#65533; &#65533;!-oua0 T&#65533;`&#65533;&#65533;&#65533;&#65533;EC&#65533;2&#65533;KtJ&#65533;.&#65533;&&#65533;2&#65533;(&#65533;&#65533;&#65533;6&#209;f&#65533;\&#65533;&#65533;&#33343;&#65533;@12&#65533;&#65533;Bc N&#65533;h&#24017;)&#65533;&#65533;jgK&#65533;.&#65533;&#65533;1&#65533;(&#65533;R&#65533;$&#65533;&#65533;&#65533;S>&#638;8&#65533;|e&#65533;[&#65533;&#65533;&#65533;y+V@&#65533;&#65533;YqVDrC&#65533;:&#65533;&#65533; &#65533;&#65533;b&#65533;*	H &#65533;&#65533;&#65533;&#65533;&#65533; &#65533;C%,IpZ&#65533;&#65533;`&#65533;&#65533;&#65533;iY&#65533;p2&#65533;&#65533;&#65533;&#65533;&#65533;?a&#65533;&#65533;|&#65533;&#65533;Z&#65533;&#65533; =aih&#65533;R&#65533;`Q#8&#65533;
j@gE&#1779;&#65533;@@&#65533;2!hR&#65533;c&#65533;&#65533;

@P&#800;&#353;FL&#65533;q&#65533;&#65533;-&#65533; &#1798;L&#65533;&#65533;6&#65533;cd&#65533;&#65533;)&#65533;&#65533;&#65533;!bwC&#65533;<&#65533;&#65533;}&#65533;&#65533;G\r	4&#65533;+(@k&#65533;)P&#65533;`{&#65533;&#65533;&#65533;C&#1822;`H&#1207;&#65533;&#65533;&#65533;C&#65533;&#65533;L{vB&#65533;&#65533;&#65533;&#65533;t&#65533; &#65533;&#65533; &#65533;R%N`&#1078;< (&#65533;.&#65533;&#65533;&#65533;x!&#65533;E&#65533;&#65533;&#65533;&#65533; '&#65533; -&#65533;&#65533;&#65533;L&#65533; &#65533;&#65533;J&#65533;4W&#65533;RN&#65533;O}4 A&#65533;Z&#65533;	&#65533;|&#65533;&#65533;&#65533;&#65533;&#65533;&#65533;	&#65533;&#65533;	Bk6&#65533;#&#65533;^kU+,&#65533;KA&#65533;[&#65533;=&#65533;Z&#65533;&#65533;Z{&#65533;@,@&#65533;&#65533;&#65533;K <&#65533;&#65533;o|X&#65533;{i&#65533; &#65533;x&#65533;od&#65533;22&#65533;&#65533;ER1&#65533;&#65533;w4C &#65533;eO&#65533;_'eJ&#65533;&#58281;&#65533;&#65533;#O	&#65533;i&#65533;$\x&#65533;*Q.&#989;&#65533;&#65533;&#65533;&#65533;H&#65533;<&#65533;&#65533;&#65533;&#65533;&#65533;&#65533;;&#65533;{&#65533;	&#65533;5&#65533;!&#65533;&#65533;&#1072;&#65533;&#65533;C&#65533;- &#65533;&#65533;&#65533;&#65533;&#65533;P%. &#65533;&#65533;&#65533;E&#1041;h&#65533;Tu&#65533;&#65533;&#65533;p:&#65533;&#65533;G&#65533;X&#65533;&#65533;&#65533;&#65533;w$,&#65533;&#65533;&#65533;dT&#65533;&#65533;Z&#65533;&#65533;&#65533;&#65533;&#65533;1&#65533;SG}&,&#65533;&#65533;&#1493;&#65533;:0&#65533;Onb&#65533;&#65533;&#65533;&#65533;&#65533;#&#65533;&#65533;BK-B&#65533;|&#65533;&#65533;"0*pY&#65533;&#65533;+&#65533;&#65533;D"&#65533;6L&#65533;eE|4&#65533;o]&#1153;&#65533;\c&#65533;{%&#65533;Yy1&#65533;&#65533; ("&#65533;&#65533;	w<&#65533;PS&#65533;&#65533;d&#65533;
3&#65533;9+&#65533;&#65533; &#65533;&#65533;%&#65533;px&#65533;&#65533;N7DnT&#65533;&#65533;q&#65533;&#65533;+&#65533; 2&#1685;e&#65533;&#65533;G*&#65533;$&#65533;:D" 2&#65533;U&#65533;
0&#65533;&#65533;&#65533;0>PF&#65533;<&#65533;&#65533; ,&#65533;}&#65533;buE &#65533;a&#65533;&#65533;j&#65533;~`V&#65533;g&#65533;A*&#65533;&#65533;4&#65533;&#65533;&0t!7&#65533;A&#65533;* tJ>&#65533;^&#65533;Qc(&#65533;+@]&#65533;j&#65533;&#65533;&#65533;2R&#65533;&#65533;0H&#65533;&#65533;1`x&#65533;&#65533;Z&#65533;a[&#65533;0&#65533;k&#65533;`&#65533;&#65533;7&#65533;&#65533;K&#65533;I&#65533;&#65533;t&#65533;&#65533;1&#65533;HppD&#65533;&#65533;
C&#65533;&#65533;&#65533;&#65533;&#65533;qq&#65533;D!&#65533;
 &#65533;m&#65533;PG&#65533;&#65533;&#65533;&#65533;&#65533;e&#65533;&#65533;&#65533;V&#65533;&#65533;.x&#65533;Q&#65533;&#65533;?&#65533;&X2&#65533;+rC&#65533;&#65533;&#65533;&#65533;|&#65533;@"&#65533;PB,(PCpJjQ(&#65533;&#1039;&#65533;&#65533;&#65533;t) &#65533; &#65533;&#65533;j&#1415;&#65533;P&#65533;&#65533;&#65533;&#65533;`&#65533;)Sg&#65533;&#65533;&#65533; &#65533;&#65533;>a{&#337;CC =&#65533;1&#65533;N$p(&#65533;3&#65533;3&#65533;|&#65533;p&#1637;&#65533;p9&#65533;&#65533;-&#65533;&#65533;.&#65533;&#65533;e&#65533;dE0&#65533;&#65533;(&#65533;&#65533;4:&#65533;V&#65533;$&#65533;eE&#65533;`&#65533;$
'&#1027;&#65533;&#65533;`&#65533;')V&#65533;r&#65533;Z!#9&#65533;S&#65533;'&#65533;R1	&#65533;&#65533;&#65533;&#65533;&#65533;9dI|&#65533;&#65533;2&#65533;&#65533;&#65533;h"&#65533;pX&#65533;&#65533;P&#65533;&#65533;/^R@'&#65533;e&#65533;I&#65533;!&#65533;h	@&#65533;&#65533;" -t&#65533;&#65533;6Q&#65533;M&#65533;Q&#65533;3bWdT&#65533;AYA&#65533;&#65533;&#65533;q5R&#65533;)J&#65533;5?P&#65533;5&#65533;&#65533;&#65533;i@>a&#65533;&#65533;&#65533;P_!&#65533;h&#65533;A=&#65533;&#65533;3&#65533;@&#65533;X&#65533;8&#65533;@&#65533;Y1	N&&#65533;{&#65533;2&#65533;&#65533;Wd&#65533;&#65533;p&#65533;&#65533;&#65533;Rz&#65533;p&#65533;&#65533;&#65533;P&#65533;&#65533;Q&#65533;&#65533;&#65533;\&#65533;&#65533;&#65533;&#65533;q\^&#65533;
&#65533;8(Gfl&#65533;71l&#65533;R&#65533;s&#65533;Z&#65533; &#65533;&#65533;&#65533;V&#65533;&#65533;&#65533;&#65533;&#65533;3H&#65533;&#65533;"$&#65533;/ q&#65533;s#3p&#65533;&#65533;1@&#65533;&#65533;#u& 0&#65533;&#65533;pJ&#65533;&#65533;3*&#65533;U&#65533;G &#65533;I*&#65533;&#65533;LIS j&#65533;&#65533;&#65533;Qp&#65533;.&#65533;&#65533; 0&#65533; &#65533;&#65533;AB@&#65533;&~H&#65533;`%&#65533;`+&#65533;&#65533;
&#65533;&#65533;}U&#65533;&#65533;x=&#65533;C&#65533;z&#65533;>0y&#543;&#65533;&#65533;&#65533;&#65533;&#65533;\&#65533;&#65533;;&#65533;&#65533;&#65533;&#65533;v&#65533;":&#65533;&#65533;&#65533;wZr&#65533;-&#65533;&#65533;&#65533;6&#65533;#&#65533;gH&#65533;ec&#65533;&#65533;@&#65533; l&#65533;'O$&#65533;]Ae&#65533; o&#65533;.e6&#65533;)e&#65533;&#65533;&#65533;cS&#65533;S&#65533;&#65533;0&#65533;x&#65533;Dd&#65533;&#65533;&#1635;+&#65533; &#65533;4S&#65533;&#65533;&#65533;&#65533;1@RxfPw&#65533;x/(&#65533;&#65533;&#1696;,tU&#65533;`&#65533;&#65533;&#65533;r: v&#65533;4@&#1585;&#65533;&#65533;@&#65533;W&#65533;y_&#65533;t&#659;&#65533;&#65533;&#65533;jP&#65533;&#65533; W&#65533;A4@&#65533;&#65533;&#65533;&#65533;u]&#65533;a%@K&#65533;`J&#65533;!d&#65533;B&#65533;Aw&#65533;we&#65533;@&#65533;(&#65533; &#1251;'&#65533;&#65533;'&#65533;&#65533;8&#65533;&#65533;&#65533;:' H]&#65533;nA&#65533;or&#65533;a&#65533;&#65533; T&&#65533;&#65533;i9&#65533;&#65533;&#65533;&#65533;fJ&#65533;&#65533;iQ&#65533;RY_&#65533;f&#65533;&#65533;B\a	&#65533;&#65533;QM(&#65533;&#65533;p&#65533;&#65533;&#65533;0C&#65533;
~&#65533;/&#65533;&&#65533;&#65533;iB&#65533;50&#1251;0c\&#65533;R]&#65533;&#65533;[&#65533;5&#65533;1m&#65533;#86e'&#65533;&#1093;P	 0$P&#65533;&#65533;c,&#65533;P	 <&#65533;4z&#65533;
&#65533;M &#65533;&#65533;&#65533;u2&#65533;K&#65533;&#1131;N&#65533;&#65533;Y&#65533;,a ,1&#65533;z@ &#65533;Z&#65533;&#65533;&#65533; :&#65533;&#65533;?A&#65533;3@^hQ&#65533;"1`0&#65533;&#65533;&#65533;&#65533;&#65533;/&#65533;&#65533;&#65533;&#65533;TV@0&#65533;J&/&#65533;9C0&#65533;&#65533;#z&#65533;&#65533;[&#65533; &#65533;&#65533;&#65533;&#65533;&#65533;&#65533;&#65533;&#65533;&#65533;&#65533;C&#65533;&#65533;&#65533;&#65533;p&#65533;	i*&#65533;k2&#65533;&#65533;z@&#65533;"&#65533;Y&#65533;&#65533;niZ[&#65533;&#65533;5&#65533;&#65533;&#65533;TH&#65533;&#65533;&#65533;&#65533;@&#65533;&#65533;:?yf&&#65533;/-"I&#65533;H%)I&#65533;:7d&#65533; &#65533;1&#65533;t)3&#65533;dr&#65533;&#65533;&#65533; `&#65533;&#65533;z4&#18521;&#65533; &#65533;&#65533;5b&#65533;[K.W&#65533;&#65533;&#65533;&#65533;=&#65533;&#65533;&#65533;_SW&#65533;*%&#65533;ak 4@&#65533;&#65533;-0&#65533;&#65533; &#65533;&#65533;&#65533;&#65533;&#65533; &#65533;&&#65533;p&#65533; &#65533;&#65533;&#65533;'&#65533;&#65533;&#65533;>`&#65533;&#65533;&#65533;1`&#65533;&#65533;%Na&#65533;&#65533;&#65533;&&#65533;&#65533;&#65533;&#65533;&#65533;[&#65533;&&#65533;b&#65533;M&#65533;&#65533;R(&#65533;&&#65533;2A&#65533;<&#65533;PcSs&#65533;2&#535;&#65533;pG&#65533;&#65533;3&#65533;&#65533;&#65533;&#65533; &#65533;&#65533;k&#65533;bbU&#65533;e&#65533;&#65533;&#65533;&#65533;/e'+&#65533;\&#65533;1  &#65533;PC&#65533;&#65533;.l&#65533;&#65533;`v&#65533;&#65533;&#65533;&#65533;&#65533; &#65533;&#65533; &#65533;7pM@wiQ&#65533;q&#65533;Q&#65533;&#65533; &#65533;t&#65533;&#1124;&#65533;
&#65533;p&#65533;a?&#65533;&#65533;&#65533;0_&#65533;&&#65533;&#65533;&#65533;C`&#65533;)&#65533;&#65533;&#65533;?&#65533;#v'8&#65533;@&#65533;g&#65533;2&#65533;'&#65533;&#65533;&#65533;3&#65533;&#65533;
gB&#65533;&#65533;0&#65533;&#65533;&#65533;&#65533;&#65533;6&#65533;%&#65533;&#65533;gS&#65533;m&#65533;1&#65533;&#65533;\>&#65533;&#65533;&#65533;&#171;&#65533;#&#65533; z&#65533;?&#65533;&#1176;&#65533;&#65533;&#65533;Dk&#65533;&#65533;&#65533;&#65533;&#65533;0 &#65533;&#65533;b1&#65533;!&#65533;&#65533;&#65533;V&#65533;[H&#65533;&#65533; &#65533;&#65533;&#65533;&#65533;~J&#65533;Y&#65533;-B&#348;&#65533;&#65533;x*&#65533;&#65533;
&#65533;	.&#65533;kA&#65533;H&#65533;  &#65533; &#65533;&#65533;&#65533;&#65533;^Rxyk +&#65533;&#65533;&#65533;&#65533; &#65533;a&#65533;V&#65533;&#65533;t*&#65533;&#65533;4a+H&#65533;&#65533;i`U&#65533;3&#65533;&#65533;P%+:&#65533;
(&#65533; p !&#65533;
&#65533;&#65533;&#65533;  &#65533;(&#65533;&#65533;&#65533;T
&#65533;pe&#65533;i&#65533;x&#65533;&#350;0yGR&#65533;&#65533;&#65533;a&#65533;ydD&#65533;&#65533;o&#65533;&#65533;,&#65533;.&#65533;&#65533;&#65533;\&#128;UqxH&#65533;&#65533;7&#65533;&#960;&#65533;&#65533;&#65533;&#65533;]&#65533;Q	&#65533;&#65533;@&#974;0m&#65533;&#65533;*&#65533;2C0X
%&#65533;&#65533;S&#65533;&#65533;QDRc&#65533;&#65533;&#65533;&#61472;&#65533;~&#65533;pJ(&#65533;RJ
(&#65533;&#65533;2	10?&#65533;P &#65533;#&#65533;P6&#65533;&#65533;&#65533;&#65533;&#65533;p&#65533; &#65533;&#65533;&#65533;&#65533;&#65533;v&#65533;4&#65533;&#65533;A&#65533;&#65533;?&#65533;&#65533;&#65533;&#65533;&#573;&#65533;&#65533;&#65533;jbKuZ#&#319;&#65533;&#65533;A/-p&#65533;u3&#65533;%&#65533;d6	&#65533;C:=&#65533;"! ,5&#65533;5P&#65533;&#65533; &#65533;&#65533;*PA0 &#65533;(&#65533; &#65533;VD&#65533;+SR&#65533;&#65533;p&#1882;&#65533;&#65533;&#65533;E&#747;@E&#65533;x\&#65533;@&#65533;&#65533;
&#1609;&#65533;	q&#65533;7\&#65533;	qL*&#65533;p&#65533;7S1&#65533;&#65533;
&#65533;B&#65533;&#65533;&#65533;
&#65533;w&#65533;ld&#65533;qS&#65533;&#885;&#65533;&#65533;t&#65533;&#828;f&#327;&#65533;`8&#65533;jQEP&#65533;&#65533;&#65533;&#65533;&#65533;.` &#65533;&#65533;/&#65533;K]&#65533;0&#65533;10`Q&#65533;?`&#65533;eY&#65533;Uw 6&#65533;&#65533;q&#65533;$&#65533;&#65533;&#65533;&#65533;N&#65533;&#65533;Qr&#375;&#65533;&#65533;4,j&#65533;v&#65533;a*&#65533;&#65533;jj&#65533;&#65533;&#65533;e'7&#65533;4I60?&#65533;&#65533;h4&#65533;37&#65533;&#65533;-&#65533;&#65533;$V&#65533;&#65533;&&#65533;	&#65533;`&#1982;&#65533;V&#65533;&#65533;&#65533;&#65533;0w>&#65533;&#65533;&#65533;&#65533;&#65533;3 &#65533;&#65533;&#65533;N&#65533;&#65533;&#65533;
_lHo&#65533;&#65533;&#65533;Uf&#65533;
&#65533;Z&#65533;pJHz&#65533;&#65533;Ej&#65533;[&#65533;&#65533;e	&#65533;&#65533;9&#65533;&#65533;&#65533;e~J&#65533;@&#65533;&#65533;&#65533;@&#65533;&#65533;S&#1524;&#65533;Q&#65533; &#65533;|&#65533;)<'&#65533;v&#65533;&#65533;3&#65533;&#65533;r&#65533;1PPM&BXe3`$&#65533;0&#65533;=B,&#65533;&#65533;} 4,&#65533;ZC&#65533;&#65533;&#65533;Q*Y)&#65533;,;0&#65533;0u&#65533;z&#65533;!=&#65533;u!&#65533;*q&#65533;&#65533;I&#535;&#65533;A&#65533;&#65533;&#65533;&#65533;&#65533;D3&#65533;5&#65533;P v&#65533;*&#1161;&#65533;bP &#65533;&#65533; &#65533;&#65533;P
&#65533;&#65533;E&#65533;p#oa1@&#65533;s&#65533;&#65533;`Q&#65533;&#65533;-&#65533;1&#1801;.`&#65533;I&#65533;jr&#65533;&#65533;&#65533;&#65533;pT&#65533;&#65533;&#65533;&#65533;N&#65533;?&#65533;&#65533;&&#65533;,&#65533;&#65533; &#65533;X&#65533;&#65533;q$&#65533;H&#1470;&#65533;&#65533;G&#65533; I&#65533;^|$&#65533;&#65533;&#65533;[&#65533;&#65533;&#65533;  'p&#65533;&#65533;&#65533;&#65533;&#65533;5Fa&#65533;&#65533;&#65533;&#65533;q%&#65533;&#65533;<o&#65533;V#&#65533;g&#65533;&#65533;}9&#65533;&#65533;"&#65533;[&#65533;!&#65533;&#65533;&#65533;Qt&#65533;,&#65533;nJ&#65533;&#65533; &#65533;`Bg&#65533;U&#580;&#65533;&#65533;&#65533;4[ &#65533;-&#65533;`u:&#65533;&#1400;&#65533;&#65533;&#65533;&#65533;d&#65533;4;&#65533;&#65533;&#65533;&#65533;u&#65533;'M"i %pk&#65533; `GM!&#65533;L&#65533;&#65533;&#65533;>PC_&#65533;&#65533;a9&#65533;\&#65533;E&#65533;p"&#576;8]&#65533;&#65533;=&#65533;&#1990;&#65533;&#65533; &#65533;w:&#65533;&#65533;&#65533;e&#65533;5&#65533;V,e7o"&#65533;9"&#65533;&#65533;pT&#65533;`g&#65533; &#65533;E9_!&#65533;G
mL	&#65533;
Wo&#65533;&#65533;=P&#65533; U&#65533;
&#65533;We&#65533;&#65533;&#65533;0&#65533;&#65533;p'&#65533;&#65533;$&#65533;'3&#65533;A&#65533;&#65533;k&#65533;&#65533;0&#65533;$I&#65533;&#65533;&#65533;G&#65533;&#65533;H&#65533;&#65533;*#$ =  >7	&#65533;B
B??B7&#65533;&#65533;&#65533;&#65533;&#65533;&#65533;&#65533;&#65533;&#65533;&#65533;&#65533;&#65533;&#65533;&#65533;&#65533;&#65533;&#65533;&#65533;  	&#65533;BB&#65533;?

&#65533;&#65533;&#65533;=&#65533;((##$#$"&#65533;"&#65533;A,&#65533;&#65533;&#65533;&#65533;&#65533;A&#65533;&#65533;&#65533;&#65533;&#65533;&#65533;&&#283;P&#65533;A
T&#65533;^&#65533;&#65533;&#65533;B&#1347;&#65533;hB!@W	&#65533;ax0A&#65533;&#65533;8&#65533; &#65533;b&#65533;$&#65533;}P&#65533;. &#65533;2&#65533;  &#65533;&#65533;U&#65533;&#65533;&#1660;)&#65533;b&#65533;;4&#65533; &#65533;&#65533;&#65533;9&#65533;"&#65533;&#65533; ]&#65533;&#65533;&#65533;&#65533;m&#1347;N&#65533;&#65533;*&#65533;|Dl&#65533;0&#65533;B&#65533;,d&#65533;=&#65533;A@I)&#65533;Y`Q&#65533;&#65533;m<&#65533;&#65533; @&#330;(&#65533;-:`&#65533;&#65533;&#65533;o &#65533;&#65533;c&#65533;&#65533;&#65533;"&#65533;&#65533;`V&#1386;73k&#65533;L
&#65533;eP&#65533;#&#65533;&#65533;&#65533;W/L&#65533;&#65533;&#65533;Xm&#65533;&#65533;&#65533;%&#65533;&#65533;0Q"#
,&#65533;&#1057;&#65533;o!*&#65533;&#65533;0"&#65533;&#65533;5&#65533;(^&#65533;&#65533;l>W]&#65533;&#65533;&#65533;&#65533;GO&#65533;_&#580;	5&#65533;&#65533;`B&#65533;T&#65533;5&#65533;&#65533;&#394;&#65533;v&#65533;0&#1963;J&#65533; &#65533;
&#65533;U=&#65533;&#65533;A&#326;x"&#65533;pT*\&#65533;s^&#65533;e&#65533;'&#65533;4&#65533;r&#65533;pAV&#65533;&#65533;&#65533;+TPSP&#65533;8x
&#6602;&#65533;&#65533;&#65533;S&#65533;^&#65533;&#65533;&#65533;8,Vt&#65533; Y-0B|&#65533;b1&#65533;&#65533;Bl&#65533;Bv M R<&#65533;&#65533;>&#65533;B e 	&#65533;B t@Bn`	&#65533;`A&#65533;u&#65533; &#65533;&#65533;&#65533;&#65533;&#65533;&#65533;&#65533;&#65533;&#65533;&#1024;6&#65533;&#65533;&#65533;&#65533;ft&#65533;&#65533;
&#65533;&#65533;&#65533;YY(<&#65533;Z&&#65533;>vCk&#65533;&#65533;&#65533; &&#65533;P&#65533;&#65533; &#65533;U&#65533;&#65533;N&#65533;&#65533;", 7^&#65533; 7(&#65533;&#65533;&#65533;S$&#65533;
!&#65533;S&#65533;L&#65533;R&#65533;'N&#65533;6&#65533;&#65533;+&#40274;e]&#65533;J
&#592;&#65533;F&#65533;&#65533;&#65533;&#65533;T *x&#65533;x&#65533;]&#65533;&#65533;&#65533;&#65533;&#65533;R&#65533;&#65533;" &#65533;I&#65533;&#65533;N&#65533;&#65533; &#65533;&#65533;}z
&#65533;3N&#65533;&#65533;&#65533;&#65533;!wV&#65533;&#65533;N&#65533;h'z&#65533;&#65533;&#65533;&#65533;
&#65533;|Px&#65533;&#65533;&#65533;ny/v &#65533;&#65533;B&#65533;B&#65533;^ x&#65533;o&#65533;p&#65533;&#65533;p&#65533;&#65533;&#532;@&#65533;2 H`& &#65533;&#65533;&#65533;&#65533;!&#65533;&)qj&#65533;&#1660;,&#1513;&#65533;,0&#65533;9&#65533;.&#65533;&#65533; &#65533;&B$0h&#65533;%H&#65533;%0&#65533;&#65533;&#65533;&#65533;&#65533;l&#65533;&#65533;q&#65533;&#65533;)&#256;&#65533;`&#65533;XD&#65533;B&#65533;&#65533;&#65533;b&#65533;=&#65533;3C&#65533;#&#65533;&#65533;/&#65533;#G%E&#65533;k&#65533;&#65533;&#65533;&#65533;u&#65533;Q&#65533;&#65533;ZQ&#65533;&#65533;&#65533;&#65533;&#65533;@T&#65533;X&#65533;&#65533;&#65533;&#1429;&#65533;&#65533;v&#65533;0&#65533; &#65533;&#65533;T&#1702;&#65533;lt>&#65533;Z-B)&#65533;S&#65533;8&#1074;&#65533;N&#65533;S&#65533;&#65533;A&#65533;=&#65533;&#65533;&#65533;&#65533;&#1164;&#65533;&#65533;n&#65533;y&#65533;&#1026;)&#65533;C&#65533;&#65533;,&#65533;&#65533;&#65533;&#65533;&#65533;:&#65533;&#65533;&#65533;&#65533;{&#65533;
T&#1025;
&#65533;&#65533;
&#65533;&#65533;d@&#65533;u&#65533;%	(&#1665;&#65533;&#65533;&#65533;#&#65533;L&#65533;&#896;
qK&#65533;T&#65533;&#65533;-&#65533;O&#65533;&#65533;/&#65533;&#65533;&#65533;&#65533;l&#65533;$&#65533;,&#65533;&#65533;j&#65533;4X&#65533;&#65533;&#65533;d&#65533;&#65533;`%&#65533;&#65533;8 &#65533;&#65533; &#65533;^f&#65533;&#65533;&#65533;1`&#65533;U^%&#65533;&#1273;&#65533; t&#65533;8&#65533;u&#65533;&#65533;&#65533;&#65533;&#5508;8$&#65533;&#65533;&#65533;&#65533;&#65533;[&#51987;9&#65533;&#65533;.&#65533;&#65533;&#65533;rR&#65533;M? qAd0T&#65533;'|S&#40837;&#65533;&#65533;&#65533;`%&#65533; &#65533;&#65533;&#65533;&#65533;&#65533;j&#65533;&#65533;*&#65533;&#65533;&#65533;'q&#65533; &#65533;Nq&#65533;&#65533;^IA&#65533;E&#65533;9&#65533;&#65533;*]? DTLh&#65533;[E&#65533;&#65533;&#65533;&#65533;% &#65533;;&#65533;R
&#65533;@
@&#65533; &#65533;D&#65533;&#65533;: ]h&#65533;&#65533;&#65533;&#65533;&#65533;#Q&#65533;!&#65533;|7&#65533;&#65533;&#65533;4&#65533;&#65533;T&#65533;ZL%,&#65533;&#65533;&#65533;&#65533;&#65533;&#65533;&#65533;H&#65533;I&#65533; (&#65533;&#65533;&#992;&#65533;	&#65533;g&#65533;&#65533;^2&#65533;&#65533;x $&#65533;N0&#65533;&#65533;&#65533;&#65533;z&#65533;^&#65533;&#65533;&#65533;&#65533;&#65533;&#65533;&#65533;&#65533;!7&#65533;&#65533; p@/&#65533;6QiCE&#65533;S&#65533; &#65533;"V&#65533;`&#65533;&#65533;&#65533;I&#65533;Z!&#65533;&#65533;&#65533;C>&#65533;&#65533;&#65533;)\&#65533;&#65533;UT %&#65533;&#65533;&#65533;8&#65533;U!&#590;'&#65533;&#65533;S.&#65533;&#65533;&#65533;&#65533;j`t&#65533;&#65533;.4&#65533;&#65533;<l!Y.&#65533;Q&#65533;@!&#65533;PH@`d&#65533;z&#65533;&#65533;&#65533;&#65533;&#65533; &#65533;&#65533;&#65533;7 L r&#65533;Z&#1578;WL&#65533;3&#65533;!z&#65533; &#65533;Fb&#65533;&#65533;&#65533; @&#65533;,u5&#65533;H&#65533;'9&#65533;&#65533;J, &#65533;&#65533;,N&#65533;&#686;&#65533;&#65533;eY&#65533;&#65533;hH&#201;\$&#65533;
x&#65533;p@(&#65533;&#65533;&#65533;&#65533;&#65533; &#65533;&#65533;	"&#65533;&#65533;&#65533;w&#65533;@Rf&#65533;H&#65533;&#65533;&#65533;$&#65533;TEMR@H
&#65533;M&#65533; a 6&#65533;&#65533;7&#65533;%&#65533;&#65533;&#3978;
D&#65533;y&#65533;&#657196;&#65533;Pb&#65533;&#65533;B&#65533;u$&#65533;\&#65533;&#65533;9nK!o&#65533;[ &#681;&#65533;&#65533;S,0&#65533;)&#274;&#65533;&#18530;&#65533;&#65533;du&#65533;&#65533;D&#65533;/&#65533;	DXA:&#65533;&#65533;&#65533;w&#65533;&#65533;|&#65533;&#65533;n&#65533; &#65533;-	&#65533;2 [&#65533;lD&#65533;&#65533;;[ 
&#65533;p&#65533;+&#65533;>8P#J&#65533; &#65533;&#65533;@70&#65533;&#65533;	&#65533; *&#65533;	&#65533;T D&#65533; P"_U&#65533;&#1371;!&#65533;&#65533;&#65533;**1&#65533;2&#65533;:&#65533;;&#65533;&#723;4&#65533;&#65533;b5V&#65533;&#65533;&#1722;E&#65533;F0(&#65533;X]4% E&#65533;h .&#65533; : P&#65533; &#352;w	\>&#65533;&#65533;!&#65533;&#65533;&#65533;!&#342;&#65533;&#65533;2&#65533;6&#65533;B&#65533;
&#65533;X&#65533;A&#65533;r`&#65533;&#65533;	@&#65533;&#65533;&#65533;&#65533;&#65533;=5 R&#1926;&#65533;`&#65533;"&#65533;&#65533;L&#65533;&#65533;$&#65533;7&#65533;&#65533;+&#65533;&#65533;&#65533;R&#65533;M)F&#65533;&#65533;=vb&#65533;&#65533;&#65533;IG1&#65533;Z&#65533;&#65533;&#65533;&#65533;\&#65533;&#65533;Q&#65533;`#!X	m5&#65533;&#65533; &#65533;&#65533;&#65533;W@&#65533;7X&#65533;&#65533;&#65533;m2&#65533;#&#65533;&#1777;#Y&#65533;&#65533;&#65533;T`&#65533; t&#65533; &#65533;Z&#65533;&#386;&#65533;&#65533;&#65533;Nc&#65533;&#65533;&#65533;&#65533;<@#Pu&#65533;K<f:&#65533;&#65533;bn&#65533;&O&#65533;&#65533;&#65533;~&#65533;efQ\&#65533;&#65533;&#65533;D&tft&#65533; &#65533;&K&#65533;&#65533;&#1385;&#1547;&#65533;K&#65533;&#65533;5% ApPA&#65533;&#65533;&#65533;&#65533;-&#65533;AV&#65533;" T&#65533;&#65533;&#65533;T] B&#65533;)&#65533;&#65533;<&#65533;P&#65533;&#65533;3s"&#65533;&#65533;#q&#65533;q2&#65533;R&#65533;Y&#65533;Z&#65533;&*&#65533;L&#65533;uET!i&cD&#65533;&#65533;Q&#65533;A@8&#2017;&#65533; &#65533;&#65533;~&#65533;&#65533;&#65533;GEpE&#65533;
&#305; &#65533;!&#582;&#65533;"&#65533;fT&#65533;Z&#65533;&#65533;&#65533;Pr&#65533;&#65533;4*r&#65533;&#1273;&#65533;&#65533;1	&#65533;
R&#65533;&#65533; =&#65533;&#65533;@:&#65533;L&#65533;&#65533;$ @]&#65533;Hx .&#65533;&#65533;% h0[[&#65533;&#65533;&#65533;H&#65533;&#65533;(&#65533;&#65533;&#65533;&#65533;&#51587;&#65533;g `l&#65533;&#65533;I1&#65533;&#1537;.&#1690; &#65533;2&#65533;K&#65533;<&#65533;&#65533;Y&#65533;&#65533; 	<&#65533;jX)o&#278;)&#65533;&#65533;&#65533;&#65533;&#65533;!&#65533;&#65533;&#65533;&#65533;&#65533;6h&#65533;\}I=&#1857;&#65533;"&#65533;+&#65533;&#65533;?&#65533;&#65533;&#527;&#65533;&#65533;Dx&#65533;&#65533;&#65533;m&#65533;CA&#65533;Qf&#674;&#65533;F&#65533;&#65533;Hq(&#65533;H;&#65533;8&#65533;&#65533;r&#65533;&#65533;&#65533;z&#65533;c&#65533;+&#65533;&#65533;~&#65533;NV&#65533;p&#65533;&#65533;&#65533;k-&#65533;&#65533;\&#65533;r0&#65533;&#65533;&#65533;&#65533;l&#65533;j&#65533; &#65533;}@&#65533;)&#65533;; &#65533;U &#65533;'&#65533;R)B`(&#65533;7&#65533;&#65533;
&#65533;&#65533;&#65533; &#65533;&#1461;&#65533; if&#214;U&#65533;&#65533;v&#65533;tx&#65533;?d&#65533; R &#65533;	`K&#65533;&#65533;&#65533;$ (&#65533;%&#65533;4&#65533;&#65533;&#65533; &#65533;j&#65533; 0&#65533;&#65533;&#65533;"&#65533;1&#65533;bY'  &#65533;r<"0~9&#65533;&#65533;&#2007;*&#65533;C&#65533;P&#65533;&#65533;^u&#65533;Z1&#65533;&#65533;`a'&#65533;&#65533;B&#65533;e&#65533;&#65533;U
&#65533;Hp[&#594;B&#65533;Ea=&#65533;[&#65533;N@
<&#65533;7[&#65533;&#65533;8&#65533;&#65533;A&#65533;~&#65533;&#65533;g<&#65533;B&#65533;&#65533;&#65533;t%p&#65533;6&#65533;&#65533;rW&#65533;CM&#65533; eU#F9D
p&#65533;S!&#65533;W&#65533;sB&#65533;gx&#65533;( p&#65533;Lw,:@&#65533;&#65533;	
&#65533;&#65533;@&#65533;lbl&#65533;&#65533;Jq&#65533;&#65533;&#65533;&#65533;0&#12336;&#65533;&~(&#65533;0u&#65533;&#65533;&#65533;T&#65533;s,&#65533;&#65533;(&#65533; "-`&#65533;I&#65533;0&#65533;&#65533;&#65533;&#65533;-5&#65533;(&#65533;t
&#65533;&#65533;M&#65533; #&#65533;&#65533;&#65533;&#65533;&#65533;*RDP&#65533;F@GF#BD&#65533;C &#65533;&#65533;Z&#65533;&#65533; &#65533;Q8&#65533;$i&#65533;6&#887;-&#65533;&#65533;(0"&#65533;"+&#65533;@- 5r&#65533;*D&#65533;5&#65533;$&#65533; &#65533;&#65533;Aq[cD\K&#65533;&#65533; > &#65533;C6&#65533;g&#65533;.&#65533; ,&#65533;H|&#65533;D&#65533; 0&#65533; 6  /2   &#65533;7&#65533;&#65533;&#65533;#9E/&#65533;H @
&#65533;&#65533;#&#65533;P &#800;1&#65533;Dkg&#65533;&#65533;&#65533;6&#65533;&#65533;'&#65533;k&#1485;&#65533;&#65533;2@&#65533;}KH9&#65533;&#65533;"&#65533;&#65533;&#65533;&#65533;&#65533;&#65533;`@P &#65533;10&#65533;&#65533;0s&#65533;0^d&#65533;Z&#65533;3P'&#65533;)&#65533;$$kCHt`=Y&#65533; 1P&#65533;M&#65533;t&#65533;`4&#65533;&#65533;@D61&#65533;q&#65533;'&#65533;Bt&#65533;O&#65533;&#65533;&#65533;&#65533;45t&#65533;At&#65533;c&#65533;&#65533;,'p&#65533;@&#65533;0 rfE&#65533;&#65533;trh&#65533;/R|&#65533;&#65533;P&#65533;&#65533;&#65533;#&#65533;B&#65533;&#274768;GU&#65533;Z#&#65533;]&#65533;&#65533;pr&#65533;p&#65533;&#65533;*&#65533;7` &#65533;) &#65533;&#65533;d&#65533;{0A$`&#65533;W ,0&#65533;&#65533;61&#65533;h&#65533;&#65533; >&#65533;&#65533;&#65533; &#65533;&#65533;&#65533;?B&#65533;7&#65533;	&#518;&#65533;&#65533;?C&#65533;UE&#65533;&#65533;l&#65533;&#65533;&#65533;&#65533;&3(&#65533;&#65533;l&&#65533;# &#65533;c &#65533;&#65533;x&#65533; 3`&#65533;&#65533;&#65533;&#65533;=&#65533;&#65533;<&#65533;0&#65533;'<G&#65533;&#65533;h7&#65533;&#65533;&#65533;3&#65533;)&&#65533;D&#65533;C&#65533;&#65533;;&#1554;&#65533;&#65533;|&#65533;8&#65533;&#65533; 3fY&#65533;&#65533;
B&#65533;,&#65533;q&#65533;E&#65533;1Bu&#65533;)&#65533;<0&#65533;&#65533;{k&#65533;&#65533;Q5&#65533;&#65533; +&#65533;J&#1035;&#65533;"=7&#65533;&#65533;&#65533;&#65533;6&#65533;C!C&#65533;&#65533;@&#65533;9&#65533;&#65533;!&#65533;&#65533;&#65533;&#65533;&#65533;
(A&#65533;&#65533;&#65533;8&#1361;A&#65533;&#65533;&#65533;5 * F&#65533;&#65533;P6&#65533;I01IUA@ &#65533;1K>&#65533;V:&#65533;&9  ;&#65533;&#65533;&#65533;&#65533;&#65533;&#65533;J&#65533;pJ&#65533;@F&#65533;&#65533;>2&#65533;&#1118;&#65533;&#65533;0/&#65533;&#65533;{&#65533;&#65533;w&#65533;Y&#65533;&#65533;P  &#65533;%&#65533;&#65533;&#65533;&#65533;Ov&#65533;ms&#65533;&#65533; &#65533;$&#65533;ma=%&#65533;&#65533;`&#65533;&#65533;&#65533;&#65533; &#65533;&#65533;H&#65533;&#1105;aY&#65533;&#65533;&#65533;h^zT&#65533;b &#65533;&#65533;h&#65533;AVq&#65533;&#1164;&#65533;T5&#65533;5`&#65533;&#65533;&#65533;6&#65533;p&#65533;4a:&#65533;&#65533;q&#65533;`}fQ('&#65533;&#65533;fG&#65533;&#65533;Hj&#65533;yQbKC$&#65533;&#65533;&#65533;R&#65533;r&#65533;&#65533;$bh.i&#2146;.&#65533;T&#65533;&#65533;I&#65533;8&#65533;&#65533;&#65533;Tb$&#65533;&#65533;Q&#65533;w&#65533;&#65533;&#541;&#65533;YW&#65533;0H&#65533;&&#65533;&#65533;]&#65533;&#65533;	m&#65533;&#65533;T2p&#477;&#65533;&#65533;	&#65533;&#65533;3&#65533;V&#65533;%&#65533;W3&#65533;&#65533;w&#65533;Hs&#65533;BR $H&#65533;IcGDQ=G&#65533; &#1377;&#65533;0q&#65533;
&#65533;1&#65533;#&#65533;!]b&#65533;&#65533;tP6&#65533;E&#65533;!&#65533;&#65533;z&#65533;&#65533;&#65533;&#65533;&#65533;r&#65533;/&#65533;&#65533;!&#65533;&#43119;iG&#65533;&#65533;5&#65533;&#65533;?&#65533;10&#65533;Y-&#65533;U,R}_AzU!&#65533;&#65533;Hr{5&#65533;K&#65533;
&#1461;UVjE%&#65533;&#65533;
&#65533;&#65533;.&#65533;X&#65533;J)&#65533;&#65533;Y&#65533;@TDU EqthH&#65533;|&#65533;&#65533;b&#65533;&#65533;Z"I&#65533;&#65533;=&#65533;`o&#65533;&#65533;`&&#65533;&#65533;&#65533;KU&#65533;&#65533;&#65533;&#65533; 3B&#65533;.&#65533;`r&#65533;v&#65533;&#65533;v &#65533;Q&#65533;	 &#65533;k&#65533;'	&#65533;(xP7VC&#65533;&#65533;&#65533;&#65533; 0&#65533;&#65533;&#65533;<&#65533;&#65533;P`&#65533;@&#65533;&#65533;&#65533;&#65533;9&#65533;o&#65533;-&#65533;!&#65533;6&#65533;S&#65533;[m#'&#65533;"&#65533;Sq&#65533;&#65533;&#65533;&#890;Er&#65533;*&#65533; r%GS&#1151;&#65533;V<5")&#65533;p4&#65533;&#65533;x&#65533;&#65533;:&#65533;&#65533;#"&#65533;&#65533;h&#65533;&#65533;{&#65533;$*&#65533;&#65533;S.&#65533;&#65533;pe&#65533;BBu&#65533;u&#65533;Ph&#65533;>z&#65533; &#65533;qWm&#65533;&#65533;&#65533;Q&#65533;&#65533;@&#65533;&#65533;&#65533;&#65533;)&#65533;HF&#65533;  q &#65533;'P&#65533;?j &#65533;&#65533;z&#65533;&#65533;3k:&#65533;d"!C`&#65533;&#1233;&` &#65533;&#65533;	&#65533;1&#65533;~&#676;&#65533;&#65533;&#65533;&#65533; &#65533;&#65533;d&#65533;&#65533;& &#65533;&#65533;>z&#65533;I&#65533;C&#65533; &#65533;1z&#65533; 0%&#65533;v%0 &#1440;dF&#65533;$`&#65533;&#65533;&#65533;Y&#65533;
$&#65533;&#65533;W&#65533;&#65533;Y&#65533;&#65533;&#65533;&#65533;&#65533;&#65533;
7B&#65533;p&#65533;&#65533;p&#65533;(+&#65533;?&#65533;r&#65533; &#65533;@o=6&#65533;)!&#65533; &#65533;a&#65533;00qQd7&#65533;&#65533;&#65533;&#65533;ZAq,&#65533;c&#65533;&#65533;Z&#65533;&#65533;B)L&#65533;&#65533;&#65533;kV&#65533;W&#65533;dddQ&#65533;I%&#65533;x&#65533;&#65533;&#65533;&#65533;6U3&#65533;&#65533;Qpd&#65533;&#65533;@&#65533;Jq&#65533;YS*rp,V&#65533;&#65533;b$&#65533;&#65533;k&#65533;-  N&#65533;&#65533;&#304;&#65533;3	hLEaY&#65533;&#65533;&#65533;6v&#65533;&#65533;&#65533;a&&#65533;&#65533; V0&#65533;'&#1785;	&#1753;	rG>&#65533;&#763;@&#65533;J&#65533;_,P&#65533;3@)&#65533;t&#65533;&#65533;g&#65533;d#`ArRj:0!DX&#970;&#65533;a&#65533;&#65533;.&#65533;&#65533;&#65533;&#41835;&#65533;&#65533;^C&#65533;&#65533;&#65533;&#1350;a&#65533;X&#65533;&#65533;&#65533;&#65533;&#65533;&#65533;z&#65533;&#851;H&#65533;"&#65533;&#65533;0r&#65533;A;&#65533;  &#65533;&#65533;&#65533;&#65533;r &#65533;&#65533;eZ&#65533;Q &#65533;A&#65533;&#65533;\.`W[&#65533;&#65533;&#65533;2  1@]N&#1705;&#65533;&#65533;&#65533;&#65533;&#65533;B&#1379;b&#65533;!&#65533;&#65533;d&#65533;&#65533;&#65533;w,&#65533;#&#65533;W&#65533;&#65533;&#65533;&#65533;&#65533;&#1699;zA &#65533;w`&#65533;j&#65533;&#65533;&#65533;@>g&#65533;&#65533;$&#65533;&#65533;\<&#65533;,l!&#65533;&#65533;&#65533;VE&#65533;2&#65533;@U&#65533;ID p&#65533;&#65533;&#65533;Z&#65533;&#65533;&#65533;0 &#65533;A&#65533;@&#65533;&#65533;&#65533;&#65533;) A&#65533;&#65533;&#65533;&#65533; &#65533;R#V&#65533;V1|>}/&#61915;&#65533;&#65533;&#65533;,&#65533;&#1483;&#65533;&#65533;&#65533;F&#65533;{&#65533;Z&#65533;:C&#65533;&#65533;&#65533;&#65533;&#65533; 5p&#65533;&#65533;j&#65533;&#65533;&#65533;@&#1329;&#65533;&#65533;q&#65533;&#65533;&#1442;&#65533;&#65533;E&#65533;Z&#65533;&#65533;9&#65533;&#65533;?&#65533;rM&#65533;S&#1825;&#65533;&#1075;&#65533;&#65533;z&#65533;!1 2&#65533;&#65533;"&#65533;  &#65533;&#65533;|&#65533;&#65533;&#65533;&#65533;&#65533;j&#65533;tT &#65533;&#65533;[ v&#65533;=` &#65533;4&#65533;I&#65533;Y&#65533;I&#65533;&#65533;I&#65533;&#65533;P&#65533;@&#65533;&&#65533;&#65533;&#65533;&#65533;&#65533;&#65533;&#1831;&#65533;&#65533;&#65533;&#65533;&#65533;&#512;&#65533;P&#65533;T&#65533;>&#65533;&#65533;&&#65533;8&#65533;&#65533;/&#65533;w>&#65533;&#65533;@&#65533;Q &#65533;&#65533;&#65533;&#65533;(&#65533;&#65533;#&#65533;>&#65533;!)&#65533;!&#65533;D&#65533;Gd&#65533;"`IX&#628;'&#65533;
!&#65533;].0dH&#65533;&#65533;}
j4&#65533;&#65533;&#65533;&#65533;&#65533;&#65533;b&#65533;&#65533; &#65533;&#65533;&#65533;&#65533;O&#65533;&#224;&#65533;3&#65533;+&#65533;&#65533;W-,&#65533;Sx
&#65533;a\&#65533;&#65533;&#65533;!@^J&#65533;&#65533;z:&#65533;*'c4F&#65533;&#65533;X&#65533;l&#65533;&#65533;&#65533;
,{W&#65533;&#65533;&#65533;g?&#65533;&#65533;-&#65533;&#65533;>`&#65533;&#65533;Z&#65533;9&#65533;&#65533;6[-&#65533;{&#65533;&#65533;"(AO&#65533;# &#65533;P+0(&#65533;&#65533;&#65533;%!&#65533;&#65533;L&#65533;L&#65533;99K&#65533;Q>&#65533;&#65533;&#65533;@&#65533;&#65533;+
4&#65533;`8?h &#208;&#65533;h&#65533;HU&#65533;4dB&#65533; &#65533;% &#65533;&#65533;@&#65533;&#65533;0 &#65533;H	!&#65533;&#65533;(&#65533;&#65533;-H&&#65533;Rn&#65533;:@&#65533;&#65533;6>&#65533;&#65533;;!C&#65533;&#65533;10&#65533;&#65533;r =&#65533;*<&#65533;
"&#65533;&#65533;*r&#65533;u&#65533;
&#65533;&#65533;O&#65533;" &#65533;D&#65533;&#65533;\b&#65533;&#65533;&#65533;&#65533; E&#65533;&#65533;&#65533;&#65533;&#65533; ,`&#65533;,rA&#65533;;-&#1954;
 &#65533;n&#65533;&#65533;9  )&#239185;6&#65533;&#65533;h&#65533;&#65533;Q&#808;&#65533;&#65533;&#65533;O&#65533;X" 5;2&#65533;Y&#65533;LP&#65533;T&#65533;DR&#1099;5H&#65533;&#65533;H&#65533;$(@XH&#65533;3&#65533;&#65533;G%&#65533;T&#65533;&#65533;A:&#65533;&#446;&#65533;I&#65533;&#65533;'&#65533;&#65533;&#65533;^&#65533;&#65533;&#65533;&#999;8H&#65533;&#65533;X&#65533;&#65533;&#65533; 4&#65533;1&#65533;&#65533;&#65533;&#65533;&#65533;&#65533;W&#65533;n&#65533;\&#65533;&#65533;:&#65533;|N6`z&#65533;sZ_&$EAN&#65533;I&#844;&#65533;&#65533;r&#65533;A&#65533;?j&#65533;&#65533;&#65533;&#65533;&#65533;&#65533;{&#65533;/s&#790;>&#65533;&#65533;&9&#65533;(90|Za&#65533;#&#65533;#&#65533;&#65533;q&#65533;@&#65533;&#65533;q&#65533;/&#65533;&#65533;q&#65533;
&#1585;q
&#65533;&#37780;aQ|[&#65533;&#65533;`&#170;&#65533;m&#65533;0&#65533;]&#65533;7Q&#1965;Q&#65533;&#1174;&#65533;&#65533;&#65533;4&#65533;&#65533;&#65533;&#65533;&#65533;&#65533;%T&#65533;m&#745;jd&#65533;&#65533;K&#378;&#65533;g&#65533; &#65533; 
?
	7
 7&#65533;?	  &#65533;&#65533;&#65533;&#65533;&#65533;&#65533;&#65533;&#65533;&#65533;&#65533;&#65533;&#65533;&#65533;&#65533;&#65533;&#65533;&#65533;&#65533;&#65533;?&#65533;&#65533;77&#65533; &&#65533;-31,3(&#65533;&#65533;&#65533;(0A&#65533;*&#65533;&#65533;&#65533;&#65533;&#65533;&#65533;,,&#65533;&#65533;&#65533;&#65533;&#65533;!&#65533;A)&#65533;&#65533;e&#65533;1 &#389;&#65533;&#65533;]
7B&#65533;'O&#65533;&#65533;-&#65533;0A@Q&#65533;&#65533;!&#238;)&#65533;&#65533;&#65533;&#65533;&#65533;f2&#65533;i^@q&#65533;&#65533;&#65533;&#65533;&#65533;]9&#65533;&#65533;)F&#65533; &#65533;&#65533; &#65533;2&#65533;&#65533;1UX&#65533;I&#65533;&#65533;&#65533;&#65533;&#65533;&#65533;&#65533;A&#65533;&#65533;N &#65533;3N&#65533;&#65533;`|B&#65533; BT`&#65533;"D&#65533;H&#65533;&#65533;@&#65533;&#65533;&#65533;(&#65533;&#65533; &#65533; L&#65533;(dh&#65533;	9&#65533;`1&#65533;J&#65533;L&#65533;S&#65533;&#65533;&#65533;5&#65533;&#65533;
CV&#65533;(&#65533;@&#65533;&#65533;Z&#65533;n&#65533;&#65533;&#65533;&#65533;&v&#65533;&#65533;&#65533;
&#65533;tX `E&#65533;&#65533;,(&#65533;;"&#65533;	`&#65533;b&#196;h&#65533;&#65533;&#65533;z&#65533;&#65533;&#65533;&#65533;&#65533;>XJ&#65533;=e&#65533;p&#65533;&#65533;s&#65533;R
&#65533;@W&#65533;)&#65533;&#65533;&#65533;&#65533;[r&#65533;o&#65533;FE&#65533;&#65533;)&#65533;&#65533;&#65533;&#65533; '(&#65533;_&#65533;Y&#65533;&#65533;&#65533;#|C6&#65533;&#65533;IJ.yR&#65533;&Z&#65533;B%:&#65533;&#65533; Q-`&#65533;N-&#65533;`	T&#65533;&#65533;,&#65533;&#65533;M&#65533;PI<P&#65533;w&#65533;@w&#65533;|&#65533;&#65533;&&#65533;&#65533;	x&#65533;&#520;N6lP4&#36981;&#65533;&#65533;	4&#65533;
&#65533;&#65533;&#65533;^x&#65533;AoP&#65533;K&#65533;@&#65533;&#65533; p%`&#65533;&#65533;,@&#65533;&#65533;"&#65533;1f g\V&#1629;xJV&#65533;D&#65533;@&#65533;&#65533;&#65533;	c	&#65533;9Zj&#65533;&#65533;&&#65533; X&#65533;&#65533;>0
A&#65533;@&#65533;p,p&#65533;
>&#65533;R&#65533;@w	1@&#65533;&#65533;p`^&#65533;&#65533;;)8$&#65533;$&#65533;W&#65533;BA&#65533;&#65533;U &#65533;F&#65533;&#1029;-&#65533;t&#65533;*&#65533;&#65533;&#65533;&#65533;*&#65533;&#65533;&#1992;&#65533;&#65533;&#65533;&#65533;$&#65533;&#65533;$&#65533;v&#65533;!&#65533;	&#65533;aU)&#65533;'&#65533;Q&#65533;}@m,8&#65533;&#620;&#65533;|&#65533;&#65533;&#65533;$&#65533;@SNJE&#65533;&#65533;()&#65533;A&#65533;Mpt&#65533;&#65533;&#65533;v&#65533;0@Cz&#65533;A&#65533;&#65533;&#65533;&#65533;&#65533;!x&#65533;&#65533;&E$&#65533;#&#65533;+G,0^&#65533;&#65533; &#65533;&#65533;&#65533;&#65533;#&#65533;&#65533;&#65533;  	&#65533;&#65533;&#65533;^ f&#65533;&#65533; &#65533;r&#65533;&#65533;&#65533;	&#604;&#65533;bg&#65533;D&#65533;&#65533;9&#65533;&#65533;&#65533;Yf&#65533;&#65533;I$&#65533;&#65533; a&$*Az&#65533;&#65533;^&#428;&#65533;&#65533;@&#65533; (\B?&#65533;;	(&#65533;0&#65533;L&#65533;&#65533;&#65533;+T&#65533;p*>&#65533;&#65533;&#65533;D&#65533;Ar&#65533;&#65533;&#65533;&#65533;&#65533;Z&#65533;&#65533; <m&#65533;&#65533;&#65533;~ -y&#65533;jh&#65533;u&#65533;B&#14934;&#282;&#65533;.&#65533;	&#65533;&#65533;&#65533;	#&#65533;`U
&#65533;T&#65533;&#65533;8&#65533;q&#65533;ALP &#65533;&#65533;P&#65533;>(YN&#65533;-%&#65533;&#65533;&#65533;&#65533;&#65533;&#65533;&#65533;%&#65533;&#65533;&#65533;&#65533;&#65533;&#65533;E&#65533;;&#65533;&#65533;B;&#65533;p ]%&#65533;&#65533;-%&#65533;&#65533;NX&#65533;< ^P&#65533;t&#65533;K&#65533;H&#583;&#65533;&#1026;&#65533;&#65533;&#65533; &#65533;N 2N&#65533; &#65533;= &#65533;N(&#65533;@ &#65533;&#65533;X&#65533;&#65533;&#65533;&#65533;	J&#65533;F1&#65533;;&#65533;-!&#65533;7&#65533;"NOKE*&#65533;&#65533;&#65533;j#"&#65533;&#65533;&#65533;&#65533;&#65533;$&#65533;?&#1129;&#65533;9&#65533;#j&#65533;	0`dj&#65533;
Pp&#65533;P &#65533;&#65533;:&#65533;&#65533;  ^&#65533;&#65533;&#65533;$
&#65533; (&#65533;[@@ &#65533;&#65533;&#65533; &#65533;&#65533;}%[H&#65533;|P&#1329;<H&#65533;&#65533;9@&#65533;I$'( {0&#65533;&#65533;0^b &#65533; &#65533;D&#65533;&#65533;=+:&#65533;0p&#65533;56K>qG&#65533;&#65533;&#65533;&#65533;&#65533;d pt &#65533;&#65533;&#1579;&#65533;&#65533;&#65533;&#65533;&#65533;!p&#65533;&#65533;&#985;O&#65533;c	?&#65533;S&#591;N&#65533;"Kxl 2h&#65533;?&#65533;ab$HPIB!&#65533;!&#65533;Q L&#65533;&#1782;&#65533;K&#65533;q%C&#65533;&#65533;`&#65533;&#65533;&#65533;&#65533;C&#65533;&#65533;N &#65533;&#65533;&#65533;&#65533;Q&#65533;&#65533;&#65533;q&#65533;Q&#65533;&#65533;#h&#65533;W&#65533; &#65533;B60&#65533;	v@&#65533;E&#65533; &#65533;&#65533;+&#1024;v&#835;&#65533;&#65533;&#65533;&#65533;D&#65533;&#1680;&#65533;&#65533;&#65533;BE<&#65533;5XS|A^&#1061;9&#1291;xSE`&#65533;&#65533;3,&#2972;L`(@ur0&#65533;)p&#65533;&#65533;&#65533;|Q&#65533;s&#65533;F6&#65533;$-&#65533;N&#65533;&#65533;&#65533;+&#65533;&#65533;j&#65533; D&#65533;I&#65533;&#32818;&#65533;N"&#65533;&#65533;
"&#65533;&#65533;i&#65533;_&#65533;Z2&#65533;&#65533;D "(P&#65533;&#65533;&#65533;J 2 A&#65533;&#65533;g|&#65533; 6Zu<+H&#65533;&#65533;c&#65533;r &#65533;&#65533;&#317;) &#65533;@&#65533;&#1712;a&#65533;&#65533;U&#65533;&#850;jX&#65533;&#65533;K&#65533;s&#65533;
B;&#65533;|&#65533;. &#65533;1+t&#65533;c&#65533;VER!&#65533; &#65533;f&#65533;|a &#65533; &#65533;So9&#65533;&#441;r&#65533;&#65533;?&#65533;&#65533;:&#65533;&#65533;&#65533;N&#65533;&#65533;&#65533;&#65533;S_)a
&#65533;IP&#65533;&#65533; ,&#65533;q&#65533;&#65533;kW#&#65533;f&#65533;&#65533;&#65533;{ &#1642;.&#65533;%&#65533;&#65533;&#65533; |.`&#65533;#l"@J&#65533;&#65533;&#65533;&#65533;`&#65533;&#65533;Q&#65533;c&#1558;$$&#65533;A@&#65533;j	&#1280;]&#65533;) b&#65533;"&#65533;&#65533;&#65533;,&#65533;rGU&#65533;&#65533;-&#65533;dR)&#65533;(@&#65533;4&#65533;LL&#65533;K&#65533;&#65533;&#65533;&#65533;&#65533;)Ip+&#65533;_&#65533;Rg&#65533;N"&#65533;&#65533;&#65533;&#65533;&#65533;
j0&#65533;!&#65533;@ZJZ&#65533;q(&#65533;`&#65533;w&#65533;&#65533;E4&#65533;&#65533;&#65533; x&#65533;&#65533;&#65533;&#65533;&#148;&#65533;xMZI&#65533;q&#65533;t&#65533;:BZ  &#65533;`O&#65533;&#65533;&#65533;&#65533;&#65533;X&#65533;0W&#65533;&#65533;I!rSP&#65533;b&#1282; &#65533;P&#65533;a&#1300;&#65533;s&#65533;&#65533;;aKf&#65533;6&#65533;&#65533;&#65533;&#65533;;eB&#65533;b4&#65533;&#65533;&#65533;&#65533;t&#65533;&#65533;1%T/30&#65533;n'&#65533;&#65533;t&#65533;&#65533;F0 &#65533; &#65533; i&#65533;F *&#65533;p&#65533;n5&#65533;z&#65533;&#65533;d>)&#65533;j&#65533;W&#65533;`&#65533;&#65533;&#65533;&#65533;i 
}&#65533;@^D&#65533;Xd \&#1282;b"&#841;7l:&#65533;/ZX&#65533;&#65533;&#2006;U&#65533;&#65533;:&#65533;&#65533;@
&#65533;2_&#65533;&#65533;(&#65533;Hj&#65533;&#65533;&#65533; &#65533;3&#65533;&#65533;&#65533;	8.$ tu&#65533;&#65533;\&#65533;&#1437;&#65533;&#65533;&#65533;t&#65533;h&#65533;&#65533;}&#65533;k<!&#65533;&#65533;?&#65533;&#65533;&#65533;&#65533;&#65533;&#65533;&#65533;5"&#65533;HP &#65533;@&#65533;.(F&#406;&#65533;&#65533;&#65533;`Lx&#65533;&#65533;]&#65533;&#65533;&#65533;5&#65533;|&#65533;&#65533;?&#65533;&#181;e&#65533;xl&#65533;|&#65533;&#1664;&#65533;&#65533;&#65533;&#65533;&#65533;&#218;:&#65533;&#65533;(G&#65533;n(JPi!&#65533;&#65533;%|&#178;&#65533;&#65533;'+&#65533;&#65533;X@&#65533;$UG^&#65533;ahd&#65533;&#65533;L b&#65533;
 ,C! N&#65533;& &#65533;&#65533;7&#65533;H&#65533;&#65533;"S&#65533;8&#65533;6sNP*^Mj9&#65533;^bbo&#65533;X|&#65533;&#65533;
&#65533;@&#65533;p&#65533;&#65533;&#65533;*&#65533; x&#65533;&#65533;)0&#65533; N&#65533;&#65533;X&#65533;"k&#65533;&#65533;&#65533;&#266;&#65533;&#65533;C&#65533;&#65533;n!Y&#65533;JZ&#65533;@r&#65533;&#65533;&#1324;cbv&#65533;6&#65533;zj&#65533;|`&#65533;&#65533;&#65533;%&#65533;&#65533;7\*{&#65533;&#65533;+&#65533;#&#65533;M^$C&#65533;&#65533;A\s&#65533;&#65533;&#65533;sa&#65533;|&#65533;C&#65533;&#65533;&#65533;&#65533;=&#492;&#65533;&#9945;&#65533;&#65533;&#65533;&#65533;la&#65533;Z(&#65533;4&#65533;H &#65533;f&#65533;G&#65533;B&#65533;&#65533;}&#65533;&#65533;a&#65533;&#65533;&#65533;$c=&#65533;z&#65533;&#65533;&#65533;&#65533;&#65533;OI&#65533;
V0&#65533;,&#65533;@#&#65533;&#1540;v\&#65533;*&#65533;&#65533;
&`P&#65533;&#65533;&#65533;E&#65533;&#65533;&#65533;-RtRQf7h&#65533;]1&#65533;p>@b&#65533;&#65533;UF4[7   w&#65533;P &#65533;&#65533;	&#65533;&#65533;wY&#65533;D/&#65533;&#65533;	&#65533;X&#65533;:&#65533;Dz&#65533;G&#65533;p'&#65533;&#65533;&#65533;9`&#65533;.&#65533;f=!@_J&#65533;?&#65533;&#65533;&q&#65533;)&#65533; &#65533;&#65533; ]H&#65533;?&#65533;p1k&#65533;#&#65533;@>  ,&#65533;
&#65533;a&#1143;{B&#65533;eB g&#65533;5'u(&#65533;g|e&#65533;K|&#65533;|&#65533;&#65533;|&#65533;a&#65533;@&#65533;&#65533;O&#65533;@ &#65533;Z&#65533; KF &#65533; :&#65533;j&#65533;&#65533;2Y&#65533;rv!P&#65533;&#65533;&#65533;EJ1U Y&#65533; !QHN${Fa	#^&#65533;4O&#65533;` n&#65533;JT&#65533;#11|&#65533;+&#65533;&#65533;N&#65533;&#202;.&#65533;w&#65533;&#65533;~8qj&#65533;#&#65533; C0	&#65533;&#65533;$%&#65533;#&#65533;&#65533;&#65533;7&#65533;&#65533;&#65533;&#65533;&#65533;&#65533;&#65533;&#65533;&#65533;P&#65533;R!&#65533;`J&#65533;:T!w&#65533;&#65533;&#65533;v	`&#65533;I&#65533;B	&#65533;&#65533;&#65533;&#65533;&#65533;~^!&#65533;2 &#65533;&#65533;7 y&#65533;v&#65533;^&#65533;&#65533;w@&#65533;!&#65533;k&#65533;$@Q&#65533;&#65533;&#65533;&#65533;f&#65533; &#65533;1&#65533;&#65533;&#65533;Zr	AcOB&#198;I`&#65533;&#65533;&#65533;3&#65533;0&#65533;7&#65533;1&#65533;&#65533;`(P'&#65533; &#65533;&#65533;d&#65533;%Y&#65533;A&#65533;"&#65533;&#65533;&#65533;E&#65533; `C&#65533;&#65533;5&#65533;&#65533;20&#65533;`R&#65533;F&#65533;$&#65533;2 &#65533;&#65533;IU#Y4:`_&#65533;\!&#65533;&#65533;&#65533;&#65533;81rnQ%&#65533;#%:&#65533;=&#65533;'&#65533;,+&#65533;[&#65533;q&#65533;&#65533;"&#65533;"&#65533;&#65533;#>&#65533;&#279984;jI4#1 1&#65533;&#65533;&#65533;F&#65533;"-&#65533;&#65533;&#65533;&#65533;,H1&#65533;L&#65533;E6r^&#65533;f -&#65533;D/i&#65533;0*&#65533;&#65533;.&#65533;'&#65533;&#65533; 0&#65533;kl&#65533;#P" &#65533;264@&#65533;)^&#65533;&^&#65533;N `~4&#65533;5&#65533;&#65533;i&#65533;&#65533;q&#65533;aN&#65533;0<C8s @& 6<&#65533;&#65533; &#65533;a&#65533;&#65533;K&#65533;&#65533;C&#65533;H&#65533;&#65533;F&#65533;(@&#65533;@&#65533;0&#65533;&#65533;&#65533;a#8&#65533;vI&#65533;9&#65533;	!&#65533; F&#65533; &#1025;&#65533;f	&#65533;R|2&#65533; ;F&#65533;H&#65533;Q$&#65533;"tE4&#65533;p(b&#1282;W!&#65533;&#1037;&#65533;A&#65533;F1B c&#65533;	&#65533;xUG&#65533;	 &#65533;&#65533;&#758; &#65533;&#65533;&#65533; !&#65533;Bb>&#65533;&#65533;6
r&#65533;r#a_&#65533;!Q&#65533;&#1781;&#65533;&#65533;&#65533;Q1`~&#65533;Xp:AJ25&#65533;)&#65533;`%*&#65533; P  &#65533;&#65533;|&#65533;&#65533;&
y &#464;A&#65533;
&#65533;&#65533;N&#65533;9&#65533;N&#65533;&#65533;	&#65533;r
&#65533;&#65533;&#65533;&#65533;&#65533;&#65533;#&#65533;@&#65533;.,&#65533;x&#65533;&#65533;11d4kb&#65533;0 &#65533;&#65533;VN&#65533;&#65533;/&#65533;&#65533;C4*&#65533;&#65533;&#65533;bD'R.~w`6&#65533;6&#65533;&#65533;,J9VVc)&#65533;&#65533;L4&#65533;V&#65533;b_&#65533;&#65533;c&#1782;"&#65533;'"2&#65533;Uj&#65533;  +&#65533;&#65533;	
&#65533;1&#65533;J&#65533;&#65533;y&#65533;FH&#65533;T&#65533;9
&#65533;X&#65533;f?"&#65533;_`;mw&#65533;&#65533;&#65533;O &#65533;c##&#65533;!3$&#65533;&#65533;VJ&#65533;0?&#65533;@#&#65533;&#65533;#&#65533;$&#65533;&&#65533;&#65533;&#216;$&#65533; Q&#65533;+&#65533;&#65533;@Af&#65533;N`q&#65533;H&#65533;&#65533;	&#65533;&#65533;|&#65533;&#65533;
&#65533;1&#65533;&#65533;&#65533;9&#65533;&#65533;&#65533;=,&#65533;Y"&#65533;j#&#65533;&#65533;&#65533;4E#@3 y&#65533;PM&#65533;)0&#65533;&#65533;&#65533;&#65533;6:&#662;nT&#65533;m+&#65533;+&#65533;:&#65533;3j[Y&#65533;}&#65533;&#65533;2VDQH&#65533;&#65533;>&#65533;&#65533;6&#65533;&#65533;&#65533;E&#65533;&#65533;&#65533;c&#65533;&FqG&#65533; !^'&#65533;=&#65533;4&#65533;&#65533;&#65533;	&#65533;&#65533;&#65533;8Wa&#65533;&#65533;J%&#65533;&#65533;&#65533;&#65533;CWE&#65533;v&#65533;&-c
A/+0(=&#65533;9"&#65533;&#65533;&#65533;0`W&#65533;U&#65533;&#65533;ryN&#65533;,&#65533;&#65533;Xe	x&#65533;&#65533; #&#65533;*&#65533;}gR5&#65533;&#65533;uN&#65533;&#65533;{&#65533;&#65533;3&#65533;`&#65533;K&#65533;&#65533;&#65533;&#65533;k
&#65533;&#65533;|&#711;&#65533;~&#65533;&#65533;&#65533;QN	&#65533;(&#65533;&#65533;3&#65533;&#65533;&#65533;&#65533;&#65533;[&#65533;&#65533;&#65533;2&#65533;&6&#65533;H+&#65533;M! &#65533;z<&#65533;U1`u&#65533;&#65533;:&#65533;s&#65533;&#65533;pBu&#65533;&#65533;&#65533;&#65533;&#65533;Q &#65533;7&#65533;h&#65533;"&#65533;|&#65533;&#65533;&#65533;!&#65533;&#65533;4+g;&#65533;&#65533;7&#65533;7&#1601;&#65533;;&#816;5&#65533;"&#65533;-0
&#65533;6$&#65533;I&#65533;1u&#65533;&#65533;u"&#65533;V&#65533;R&#65533;s&#65533;&#65533;`O&#65533;zT&#65533;V{&#1195;&#65533;&#65533;&#65533;t&#65533;,&#65533;&#65533;9&#65533;@%[&#65533;&#65533;&#1071;&#65533;&#65533;&#65533;\&#65533;&#1930;&#65533;&#65533;&#65533;&#65533;e&#528;r&#164;&#65533;aqb[&#65533;&#710;&#65533;f&#65533;&#65533;OO3&#65533;&#65533;{&#65533;QN7P5&#1641;&#65533;?&#65533;5&#65533;&#65533;&#65533;&#65533;&#65533;k&#65533;K!&#65533;F8&#65533;[&#65533;&#65533;&#65533;#/&#65533;-&#65533;oY&#65533;&#65533;k3&#65533;&#65533;&#65533;&#65533;&#65533;&#65533;XR&#65533;Y&#65533;&#65533;&#65533;Q"c&#65533;&#65533;w&#65533;Q&#65533;&#65533;7&#65533;&#65533;tn&#65533;@9&#65533; h"&#65533;!.@&#65533;&#65533;&#65533;&#65533;+4k9&#65533;&#65533;&#65533;&#65533;&#65533;&#65533;B&#65533;'v&#65533;~C&#65533;y&#65533;&#65533;&#1430;o&#65533; y&#65533;&#65533;15&#65533;&#65533;P&#65533;&#65533;&#65533;@P&#65533;B&#20573;&#65533;Y&#65533;{ p s&#65533;@&#65533;&#65533;7&#65533;|n&#65533;e&#65533;&#1040;R&#65533;
&#65533;&#65533;&#65533;&&#65533;O&#65533;&#65533;&#65533;IO&#65533;&#5165;&#65533;e
i&#65533;
&#65533;&#65533;&#65533;Z&#65533;&#65533;&#65533;&#65533;==&#65533;&#65533;a&#65533;~&#65533;&#65533;9&#65533;Q&#65533; * &#65533;XE&#1119;$3[!&#65533;&#65533;&#65533;&#65533;I&#65533;7&#65533;&#65533;&#65533;-!n&#65533;&#65533;&#65533;A&#65533;&#65533;&#65533;&#65533;-&#65533;3$&#65533;(jv x&#65533; m&#65533;i	&#65533;p8L&#65533;F&#65533;+D&#65533;xm&#65533;0&#65533;sc0&#65533;Lq&#790;&#1037;&#65533;FD&#65533;\	&#65533;&#65533;A&#65533;&#65533;H&#65533;+&#65533;!&#65533;&#65533;@&#65533;&#65533;)>5&#65533;&#65533;&#65533; Y&#65533;&#65533;&#65533;&#65533;&#65533;&#65533;&#65533;(`R&#65533;   |&#65533;-&#65533;bS30\&#65533;&#65533;e&#65533;&#65533;&#65533;&#65533;
m&#65533;&#65533;&#65533;J&#65533;&#65533;&#65533;aBG&#65533;&#65533;'[&#65533;(~4&#65533;&#65533;nb<&#65533;&#138;&#65533;0&#65533;<Z&#65533;&#65533; &#65533;&#65533;&#65533;&#65533;&#65533;1&#65533;&z&#65533;&#65533;&#65533;&#65533;&#65533;&#65533;&#65533;&#65533;OSG"&#65533;
,1&#65533;&#65533; w9&#65533;'&#65533;&#65533;M1&#9446;$&#65533;?&#65533;&#27864; &#65533;&#65533;&#65533;ST&#65533;&#65533;.&#65533;&#65533;&#65533;&#65533;f&#65533;CU&#65533;&#65533;&#65533;&#65533;&#65533;H&#65533;&#65533;&#65533;-&#65533;Q5&#397;&#65533;&#65533;&#65533;&#65533;@&#65533;,Yt&#65533;&#339;o&#65533;K&#2000;9&#65533;%
&#778;9&#65533;&#65533;!2z&#65533;&#65533;*&#65533;3&#65533;*J;&#65533;i2&#65533;&#65533;S&#65533;b&#65533;&#65533;&#65533;:#&#65533;5U3ZUc&#65533;&#65533;&#65533;@&#65533;&#65533;&#65533;4&#65533;&#65533;'&#65533;TL&#65533;J&#65533;&#65533;L&#65533;q &#65533;&#65533; 5>&#65533;fB&#65533;N&#65533;&#65533;O&#65533;k `w&#348;&#65533;'&#65533;Y&#65533;#&#65533;&#65533;>_1"&#65533;.&#65533;e;&#65533; 
_4 &#65533;f&#1558;&#65533;s&#65533;"&#65533;&#15659;&#65533;&#422;&#65533;H9&#65533;&#1559;W&#65533;&#65533;H&#65533;&#65533;&#65533;H&#65533;So	a&#65533;]&#65533;cE&#65533;*&#65533;&#65533;P&#65533;"}&#65533;/; &#65533;A&#65533;&#986;&#65533;FPJ3((&#65533;&#65533;&#65533;&#912;=j &#65533;i&#65533;&#65533;&#65533;&#65533;w{&#65533;&#65533;4!- &#65533;l4dI$-&#65533;D&#65533; &#65533;&#65533;&#65533;#&#65533;&#65533;R3@&#65533;&#65533;d&#65533;&#65533;&#65533;F@#P 7&#65533;&#65533;s&#65533;&#65533;X &#65533;&#65533;(&#65533; ;P(&#65533;w&#65533; &#65533;&#65533;	&#65533;&#65533;&#65533;&#65533;&#65533;&#65533;I&#65533;&#65533;w&#65533;&#65533;&#65533;y&#60333;06@&#65533;&#65533;f}	@ 7p :&#65533; :  &#65533;T&#65533;%0 S&#65533;@&#65533;G3<Gd	&#65533;&#65533;&#65533;T&#65533;HdT&#65533;S&#65533;T&#65533;U6r-
"&#65533;k&#65533;~&#65533;&#65533;&#65533;u&#65533;&#65533;-&#65533;&#65533;&#65533;2&#1114;"&#1890;	5 0&#65533;&#65533;n?&#65533;@ 7^&#65533;&#65533;`&#65533; *&#65533;#_>K/ &#65533;$&#65533;&#65533;&#65533;Q"&#65533;^&#65533;~&#65533;&#65533;M&#65533;&#65533;&#65533;/&#65533;4jm&#65533;O&#65533;A&#65533;`&#65533;DS&#646;r&#65533;~0CP:&#65533;
,&#65533;V&#65533;&#65533;W&#65533;o&#65533;&#65533;(&#65533;&#65533;&#65533;&#65533;f&#65533;W&#65533;&#65533;&#65533;&#65533;W&#65533;&#65533;Y&#65533;hX	w^L&#65533;&#65533;K&#65533;&#65533;~&#1926;&#65533;&#65533;&#65533;N@&#65533;&#65533; &#65533;p(&#65533;IX&#65533;&#65533;&#65533;&#65533;&#65533;5&#65533;&#65533;%&#65533;&#65533;AWrG&#65533;&#65533;?&#65533;t&#65533;9&#65533;-&#65533;|v&#65533;&#65533;@?)&#65533;~|L	&#65533;p&#65533;aS&#65533;&#65533;&#934;?`q&#65533;&#65533;4&#65533;&#65533;J&#65533;an}#m>&#65533;`;
b&#65533;IC&#65533;&#65533;&#65533;F&#65533;h&#65533;$f&#761;&#65533;0&#65533;D&#1205;&#65533;@&#65533;c	vA]t	.0&#65533;QI&#65533;&#65533;&#65533;[34Y&#65533;&#1535;&#65533;,&#1726;D&#65533;D#&#1902;&#65533;&#65533;&#65533;Y&#65533;+>j&#432;>3&#65533;t0&#65533;~&#65533;&#65533;\!&Epm&#65533;dR\&#65533; P&#65533;0{&#65533;.&#65533;7&#65533;&#65533;3A&#65533;&#65533;&#65533;fP&#65533;O&#65533;&#65533;!&#65533;&#65533;"B&#65533;&#65533;|&#65533;l&#65533;jRp&#65533; &#65533;&#65533;(`&#65533;&#65533;&#65533;&#65533;=&#65533;&#10011;&#65533;J'WL&#65533;&#65533;vSiK&#65533;:Pc&#65533;0>&#65533;Iu&#65533;&#65533;j&#65533;&#65533;&#65533;T&#65533;7&#65533;uj&#65533;~&#65533;&#65533;d&#65533;&#65533;&#65533;&#65533;&#65533;--&#65533;&#65533;&#65533;.>CA&#65533;(&#65533;&#65533;&#65533;&#65533;&#65533;&#65533;&#65533;)&#65533;&#65533;""&#65533;&#65533;&#65533;&#65533;&#65533;&#65533;&#65533;&#65533;&#65533;&#65533;&#65533;&#65533;&#65533;&#65533;&#65533;&#65533;&#65533;&#65533;&#65533;*" (&#65533;)&#65533;&#65533;&#65533;&#284;"&#65533;&#65533;&#692;&#65533;,&#65533; A"((F &#65533;&#65533;&#65533;!(&#65533;&#65533;`&#65533;&#65533;&#65533; ` &#65533;&#65533;?v$&#65533;!&#65533;&#65533;5&#65533;d&#65533;N&#65533;$&#1632;A&#594;*&#65533;&#604;I&#65533;&#65533;&#858;(&#65533;Ah`&#65533;&#65533;O&#65533;	 &#65533;&#65533;&#65533;&#65533; B&#65533;4&#65533;&#65533;&#65533;:x&#65533;&#65533;@&#65533;#,&#65533;&#65533;pl&#65533;	&#65533;H1&#65533;&#1034;w&#65533;:&#65533;&#65533; C&#65533;.&#65533;Z&#65533;`&#65533;&#65533;P&#65533;	H&#65533;l&#65533;&#65533;&#65533;.d&#65533;&#65533;i&#65533;&#65533;&#65533;&#65533;&#65533;&#65533;a4&#65533;.b8&#65533;&#65533;[[-<y&#65533;&#65533;mbG9&#65533;UA&#65533;Q&#65533;	&#65533;r&#65533;&#65533;&#65533;&#1326;&#65533;9j&#65533;&#65533;B&#1609;&#65533;&#65533;&#65533;G3'Mp&#65533;&#65533;zp&#65533;&#65533;W&#65533;&#65533;}`&#65533;&#65533;&#65533;V&#65533;:&#65533;&#65533;&#65533;&#65533;P&#65533;cd,&#65533;&#65533;qH&#65533;Xg&#1728;&#65533;$
&#65533;@&#65533;&#65533;C<&#65533;(`aDS=&#65533;&#65533;L&#65533; 7(&#65533;&#65533;&#65533;&#65533;&#65533;I)&#65533;&#65533;&#65533;J;&#65533;&#65533;&#65533;H1&#65533;&#65533;v&#1222;v8J9!AO7&#65533;&#65533;&#65533;.&#65533;&#65533;	 &#65533;O=0u@0&#65533;P|:x&#65533;&#65533;	(&#65533;&#65533;H,`P&#65533;t&#65533;&#65533;&#65533;"H2&#65533;!&#65533;TL]&#600;&#65533;&#65533;2&#65533;&#65533;&#65533; &#65533;p&#65533;!1&#65533;&#65533;&#65533;&#65533;&#65533;6Kb&J2J&#1849;&#65533;&#65533; &#65533; Ypf&#65533;&#65533;&#65533; '&#65533;vH&#65533;b&#65533;&#65533;&#65533;&#65533;&#65533; &#65533;8&#65533;N &#65533;a&#65533;"&#65533;M &#65533;v&#65533;/&#65533;I&#65533;&#65533;&#65533;N&#65533;H["B!$b&#1664;=|&#146;&#65533;V&#65533;&#65533;#H6&#65533;,|&#65533;&#65533;9&#65533;X&#65533;# g `0g &#65533;&#65533;&#65533;A&#65533;+&#65533;&#65533;&#65533;(&#65533;a&#65533;*$\&#65533;B	1&#65533;	&#65533;&#65533;A-`&#65533;@ &#65533;&#65533;&#65533; &H &#65533;C	&#65533;"&#65533;/`&#65533;.&#65533;&#65533;&#65533;#'&#65533;T&#65533;JHz&#65533;&#65533; &#65533;&#65533;g0 P&#65533;O
&#65533;pG&#65533;xS&#65533;2U&#65533;(80C&#1742;&#65533;A#&#65533;&#65533;&#65533;5&#843;&#65533;&#65533;&#65533;
3<&#642;&#214;&#65533;	0T&#65533;`&#65533;&#688;&#65533;" *&#65533;k&#65533;&#65533;&#65533;&#909;&#65533;%8&#65533;2&#65533;#&#65533;&#65533;&#65533;&#65533;&#65533;&#65533;2&#65533;*2&#65533;1&#65533;&#65533;&#65533;`&#65533;&#65533;J&#65533;tR&#65533;&#65533;&#65533;7&#65533; &#65533;&#65533;*w2&#65533;1&#65533;&#65533;A&#65533;W&#1413;Ae&#65533;&#65533;(M&#65533;&#1296;&#65533; w&#65533;&#65533;&#65533;&#65533;"&#65533;O6&#65533;&#65533;`&#65533;&#65533;RH"&#65533;@&#65533;&#65533;c&#65533;&#65533;*Be&#65533;P&#65533;#&#65533;&#65533;&#65533;&#65533;&#65533;&#65533;&#65533;&#65533;'&#65533;&#65533;e *p&#65533;&#1451;&#65533;&#65533;`&#65533;
i&#65533;B&#65533;=P@S&#65533;&#65533;T&#65533; &#65533;&#65533; &#65533;#0<H&#65533;F S&#65533;&#65533;&#65533;&#65533;o&#1987;,&#65533;&#65533;&#65533;&#65533;4v&#65533;hP"&#65533;f$&#65533;&#65533;e&#65533;Eh&#65533;*8&#65533;&#65533;1&#65533;P&#65533;&#65533;x@&#65533;L&#65533;&#65533; !&#65533;&#65533;f  T &#65533;&#65533;`&#65533;vl&#65533;&#65533;C8f1&#65533;&#65533;F@&#65533;&#65533; mQA( \&#65533;gW*&#65533; *5&#65533;&#65533;&#65533;5Lh|&#65533;&#65533;EkO&#65533;F&#65533;3l&#65533;f&#65533;\&#65533;6&#65533;|&#65533;Q0&#65533;@&#65533;ZX
7&#65533;&#65533;&#65533;&#65533;T&#65533;,4i@(&#65533;&#65533;&#352;&#65533; &#65533; DA@&#192;mU&#65533;&#65533;&#65533;&#65533;&#65533;Ne&#65533;&#65533;&#65533;+pN&#65533;,Q&#65533;&#65533;@&#65533;&#65533;&#1097;&#65533;&#65533;4&#65533;h&#65533;S&#65533;p&#65533;&#65533;n,\ &#65533;T&#65533;$@ &#65533;I Fa&#65533;P&#65533;&#65533;%y&1	&#65533;H&#65533;/&#65533;&#65533;&#65533;z&#65533;&#65533;$1&#65533;&#65533;h  A)
&#65533;&#65533;&#65533;&#65533;&#65533;k)&#65533;HP&#65533;&#65533;)X+&#65533;D&#65533;&#65533;He@&#65533;&#65533;(H(n &#65533;]&#65533; `&#65533;'52&#65533;&#65533;!&#65533;&#65533;5&#65533;&#65533;9&#65533;&#65533;&#804;8A&#65533;&#65533;&#65533; AgR)&#1508; |&#65533;(&#65533;&#65533;&#65533;tc&#65533;&#65533;8&#65533;&#65533;*&#65533;&#65533;&#65533;p&#65533;&#65533;J&#65533;&#65533;b&#65533;&#65533;HU &#65533;&#65533;7b)&#65533;`&#65533;.*&#65533;&#65533;&#65533;&#65533;&#65533;J&#65533;&#65533;&#65533;z&#65533;'Q&#65533;&#65533;3&#65533;Zb4&#65533;&#65533;4&#65533;2&#65533;i &#65533;&#65533;&#65533;&#65533;LPtY&#65533;&#65533;fA&#65533; &#65533; &#65533;&#65533;|`0 :3/&#65533;&#65533;&#65533;&#65533;` &#65533;@&#65533;&#65533;rJS&#65533;b&#65533;&#65533;+&#650;&#65533;b D@1y&#65533;$&#65533;!&#65533;&#65533;I&#65533;B&#65533;&#65533; &#65533;&#65533; eE&#65533;j&#192;0>&#65533;YD"z&#65533;
8&#65533;#&#65533;&#65533;$&#65533;~T@8&#65533; -&#596; D0&#65533;&#65533;&#65533;&#65533;&#65533;
&#65533;&#65533;&#65533;&#65533;od&#65533;&#65533;&#65533;2&#65533;&#65533;)J2`&#65533;	q&#65533;MAD3&#65533;&#65533;&#65533;A=&#65533;&#65533;&#65533;&#65533;` &#65533;
&#65533;&#65533;&#65533;E1&#65533;&#65533;,hx6!&#65533;&#370;&#65533; &#65533;&#65533;K&#65533;&#65533;K&#65533;8"d0&#65533;&#65533;&#65533;tZF-&#65533;.h&#65533;@H&#65533;fA32H&#65533;RQ&#65533;/Fb
	&#65533;| &#65533;&#65533;&#65533;1
&#65533;&#65533;&#65533;&#65533;&#1750;&#65533;c&#65533;
(Ort!&#65533;;)&#65533;&#65533;&#65533;&#65533;&#65533;&#65533;&#65533;&#65533;X&#65533;$ &#65533;/&#51437;&#65533; &#65533;&#65533;z"E &#65533;&#65533;&#65533;&#65533;&#65533;&U&#65533;S&#65533;&#65533;Ty&#65533;&#65533;&#65533;"&#65533;J&#65533;&#65533;f&#65533;$&#65533;&#65533;OJ4HNh&#65533;X&#65533;	Z*Rj d&#65533;r&#65533;t&#65533;gx&#65533;&#65533;&#65533;&#65533;r&#65533;3&#65533; &#65533;&#65533;y 	&#65533;XXA&#65533;W1&#65533;&#65533;"	"&#65533;&#65533;&#65533;B&#65533;&#65533; &#65533;2
A&#65533;R&#65533;EC
&#65533;K&#65533;H&#65533;F- !&#65533;_&#65533;+
&#65533; m(&#65533;J&#65533;&&#65533; &#512;&#65533;&#65533;D&#65533;T&#65533;&#65533;&#65533;WM:	pS&#65533;&#65533;&#65533;0: &#65533;p&#65533;,5&#65533;&#65533;&#65533;.!&#65533;&#65533;&#65533;&#1443;&#65533;&#65533;&#65533;&#65533;&#65533;u&#65533;F &#64000;`&#65533;&#1833;VK&#65533;&#65533;@&#65533;$&#65533;@&#65533;&#65533;EV2g&#65533;x@;&#1361;	6&#65533;&#65533;&#65533;&#65533;g8I*&#65533;&#65533;&#65533;&#65533;@\P&#65533;
b&#65533;&#1921;@D&#65533;&#65533;)S&#65533; &#1350;&#65533;&#1535;?-j&#65533;w&#65533;&#65533;E&#65533;&#65533;NPN&#65533;*&#65533;&#65533;)y&&#65533;JSP&#65533;&#65533;H&#65533;:Z&#65533;&#65533;s &#65533;@&#65533;&#65533;c&#700;&#65533;@`&#65533;&#65533;X&#65533;+ ]E&#65533;` m#&#65533;&#65533;&#65533;Iev&#65533;&#65533;q@&#65533;&#65533;C&#65533;
5&#65533;@F&#65533;&#65533;2&#65533;m&#65533;&#65533;(&#65533;<8&#65533;&#65533;&#65533;"kT&#65533;&#1698;&#65533;&#1343;&#65533;jT&#65533;&#65533;&#65533;8&#65533;&#65533;&#65533;C&#65533;(.50&#65533;&#65533;&#65533;*&#65533;B&#65533;`&#65533;&#65533;&#65533;Mn&#65533;&#1218;&#65533;&#65533;&#65533;&#65533;&#65533;3&#65533;&#65533;dT&#65533;G&#65533;&#65533;&#65533;&#65533;\M&#199;&#65533;h2&#65533;>&#65533;*&#65533;&#588;5&#65533;B&#65533;+&#65533;&#65533;&#65533;
&#65533;q&#65533;,&#65533;&#65533;&#65533;&#65533;5&#65533;]dL &#65533;#&#65533;&#65533;&#65533;Y&#65533;%&#65533; :P&#65533;@:&#65533;&#911;&#65533;|=)P&#65533;$&#65533;d^&#65533;&#65533;W&#65533;&#65533;N&#65533;&#1804;&#65533;&#65533;N&#65533;&#65533;&#65533;&#65533;"&#65533;E#?P@&#65533;&#65533;}U&#65533;&#65533;@&#65533;&#65533;o*;  &#65533;6/=&#65533;cg&#65533;
t`&#65533;&#65533;H&#65533;x&#65533;T&#36269; "&#65533;b&#65533;LP&#65533;)0-i&#65533;&#65533;&#65533;&#65533;V&#65533;&#65533;dZHA&#65533;'&#65533;&#65533;x&#65533;&#65533;3CL5n
@&#65533;7&#65533;&#65533;&#65533;
%1 O9&#476;X(&#65533;U'`&#65533;&#65533;&#65533;&#65533;&#65533;&#65533;PJz&#65533;@&#65533;&#65533;(f&#65533;&#65533;m&#65533;&#65533;&#65533;$hqAE&#65533;&#65533;&#65533;&#65533;&#65533;&#65533;&#65533;&#65533;&#65533;&#65533;9!d&#65533;o&#65533;pU&#65533;&m3 |U&#65533;AQ|%2&#65533;&#65533;x+&#65533;&#65533;0!p&#65533;~`:p 5&#65533;8Prb(&#65533;v&#65533;k@&#65533;kuW&#65533;&#65533;&#65533;\&#65533;T?&#65533;&#65533;?&#65533; &#65533;2Fa<Jq&&#65533;2&#65533;&#65533;&#65533;&#65533;:&#65533;2&#65533;&$@3@R&#65533;	a&#65533;&#65533;\P[F4&#65533;t	&#65533;&#65533;&#65533;&#65533;'&#65533;8v(xbw&#65533;@JB&#65533;uEA&#65533;B&#65533;&#65533;t1D&#65533;@WdT
&#65533;o&#65533;@
&#65533;&#65533;&#65533;&#65533;	'p3&#65533;&#65533;&A&#65533; &#1943;!&#65533;&#65533;@&#65533;&#65533; &#65533;&#65533;LD&#65533;t&#65533;"&#65533;@6` B'&#65533;'f&#65533;&#65533;?&#65533;g&#65533;&#65533;&#65533;w&#65533;&#65533;$&#65533;*+&#65533;[&#65533;&#1413;&#65533;6&#65533;6*&#65533;&#65533; &#65533;* A*p+0&#65533;&#65533;,@&#65533;&#65533;Q&#65533; &#65533;
&#65533; *&#65533;=&#65533;g1&#65533;vmwH=drg&#65533;&#65533;xTDv=L&#65533;=&#65533;vy'&#65533;}'c<&&#65533;NQN&#65533;&#65533;&#65533;R&#65533;
&#65533;e&#1665;6`&#65533;&#65533;v,&#65533;&#65533;U&#65533;&#65533;6&#65533;N&D&#65533;C&#65533; &#65533;hd&#65533;B&#65533;0+&#65533;C&#65533;&#65533; P&#65533;&#65533;p&#65533;&#65533;'VP&#65533;&#65533;V&#65533;&#65533;"@Qo&#65533;z?&#65533;E&#65533;&#65533;z&#65533;&#65533;R&#65533;0f&#65533;&#65533;M2X&#65533;&#65533;!  D(g&#65533;&#65533; &#65533;9&#65533;&#65533;U&#65533;C&#65533;&#65533;! &#65533;D.@&#65533;&#65533;&#65533;*OHM&#65533;P&#65533;0&#65533;&#65533;(&#65533;&#65533;D&#65533;@&#65533;!&#65533;'&#65533;&#65533;&#65533; 'pB&#65533;&#65533;&#65533;&#65533;@&#65533;&#65533; &#65533;&#65533;E)J&#458;Eh#&#65533;&#65533;	!@ 6&#65533;-$&#65533;&#65533;ge#+` &@"B&#65533;"&#65533;&#65533;"B&#65533;&#65533;$/#h=F&#65533;&#65533;~)=&#65533;&#65533;T&#65533;2&#65533;>fnwUpa&#65533;5Z&#65533;&#65533;+&#65533;&#65533;?&#65533;&#65533;&#65533;0&#65533; 1&#65533;p&#289;gF$ &#65533;&#65533; &#65533;&#65533;BH# &#65533;&#65533;	Z&#65533;@&#65533;&#65533;&#65533; R&#65533;pK&#65533;&#65533;&#65533;n&#65533;&#65533;	.3&#65533;-&#65533;@%&#65533;&#65533;p&#65533;i&#65533;xr&#65533;&#65533;9&#65533;&#65533;$&#65533; $t&#65533;,-&#65533;&#65533;&#65533;[&#65533;pL'*&#65533;&#65533;}&#65533;pUC &#65533;Z&#65533;u&#65533;:Y&#65533;&#65533;&#65533;&#65533;M&#65533;&#65533;$ &#65533;P1&#65533;`&#65533;&#65533;B&#1044;, 4C$rrB&#65533;w&#1542;&#65533;&#65533;&#65533;_&#65533;&#65533;&#65533;&#65533;&#65533;0&#65533;`$, &#65533;&#65533;&#65533;&#65533;N&#65533;&#65533;V P&#65533;&#65533;&#65533;&#65533;<&#65533;&#65533;`2&#65533;_&#65533;&#65533;&#65533;&#65533;S&#65533;&#65533;&#65533;G&#65533;-&#65533;&#1240; &#65533;&#65533;"-&#65533;<!a |d&#65533;"$ `&#65533;)&#65533;t&#65533;&#65533;K&#65533; K&#65533;#&#65533;#&#65533;%P 4BV&#65533;	&#65533;&#65533;&#65533;&#65533;#&#65533;A&#65533;&#65533;b&#65533;#&#65533;&&#65533;&#65533;&#65533;)&#65533;&#65533;A&#65533;&#65533;&#65533;&#65533;P:&#65533;&#65533;&#65533;'"p&#65533;iP&#65533;&#65533;4&#65533;X&#65533;0&#65533;p&#65533;@#3&#65533;)&#65533;J}r&#65533;Y&#65533;&#65533;L&#65533;"3&#65533;&#65533;'&#65533;08&#65533;&#65533;&#65533;$s"5r !&#65533;q&#65533; sk&#65533;'&#65533;&#65533;|&#65533;D&#65533;&#65533;&#65533;E6&#65533;&#65533;&#65533;&#65533;&#65533;&#65533;' &#65533;&#65533;&#65533; "&#65533;Au! &#65533;&#65533;$+s&#65533;` &#65533;&#65533;x&#65533;&#65533;	&#65533;R&#65533;:&#65533;&#65533;` La.RF&#65533;0&#65533;&#65533; I&#65533;&#65533;>`&#65533;&#1303;2&#65533;&#65533;XT$&#65533;t&#65533;=&#65533;&#65533;.&#65533;&#65533;-rk _g&#65533;&#65533;&#65533;x&#65533;s 1&#65533;&#65533;&#65533;&#65533;C&#65533;cNY &#176;R&#65533;z*&#65533; {(&#65533;&#65533;]R&#65533;gc&#65533;&#1349;&#65533;&#65533;&#65533;&#65533;YmV6&#65533;&#65533;#@'&#65533;|/I&#65533;%bR
q&#65533;&#65533;w&#65533;&#65533;r/N&#65533; t&#65533;f&#65533;`Qyg?)*&#1793;&#65533;@&#65533;2[&#65533;&#65533;.&#65533; pD
&#65533;*&#65533;p&#65533;&#65533;#P&#65533;.&#65533;W&#65533;&#65533;&#65533;t+&#65533;"&#65533;&#65533;&#65533;&#65533;&#65533;dh&#65533;&#65533;&#65533;!&#65533;&#65533;&#65533;&#65533;
+`&#65533;1&#65533;&#65533;HN&#65533;&#65533;ZoY&#1226;1&#65533;&#65533;I&#65533;&#65533;(&#65533;&#65533;$&#65533;z+I&#65533;=a )&#65533;&#1144;`8&#65533; A&#65533;=&#65533;&#65533;&#65533;>8&#65533;"&#65533;B&#65533; &#65533;&#65533;_&#65533;j&#65533;&#65533;1. 
&#1840;:&#65533;A&#65533;B&#65533;p&#65533;*P&#65533;c&#65533;P-1@&#65533;&#65533;bs&#65533;&#65533;)&#65533;&#1188;&#65533;&#65533;&#65533;(2sE&#65533;&#65533;,&#65533;X&#65533;%&#65533;!9y&*&#1270;&#65533;&#65533;N&#65533;	&#65533;,&#65533;0&#65533;&#65533;p&#65533;&#65533;aW0&#65533;&#65533;&#65533; &#65533;&#65533;&#65533;$&#65533;a&#65533;a:&#65533;&#65533;t&#370;&#65533; &#65533;&#65533;&#65533;,K)&#65533;&#65533;&#65533;:&#65533;&#65533;7&#1201;,&#65533;s&#65533;Y&#65533;4&#555;G&#65533;T
&#65533;(v&#65533;&#65533;,&#65533;&#65533;&#65533;b&#65533;&#65533;l&#65533;&#65533;v*&#65533;&#65533;t&#65533; &#65533;&#65533;&#65533;=&#65533;/B&#65533;&#65533;&#65533;!J&#65533;=?&#65533;)&#65533;&#65533;-8<&#65533; &#65533;&#65533;.0b&#65533;&#65533;N&#65533;>} ,&#65533;~ pR1)&#65533;&#65533;_e45@9&#65533;&#176;RNz&]v&#65533;&#65533;&#65533;(&#65533;&#65533;C&#65533;&#65533;&#65533;%s&#65533;&#65533;&#65533;rg&#65533;&#65533;7&#65533;&#65533;93&#65533;UF{&#65533;&#65533;&#1109;~bu&#65533;U6&#65533;F&#65533;k&#65533;q&#65533;aXN2ML&#65533;LMv&#65533;&#65533;&#161;n&#65533;WR&#65533;,&#65533;D&#65533;&#65533;&#65533;&#65533;&#65533;&#65533; ) g	z&#65533;&#65533;Up+ &#65533;&#65533;&#65533;&#65533;&#65533;&#65533;QZ9&#65533;G&#65533;db_g&#65533;&#65533;.&#65533;&#65533;"(&#65533;+"&#65533;&#1898;H&#65533;&#65533;\&#65533;&#65533;B!R&#65533;;1&#65533;&#65533;K&#65533;&#65533;&#65533;&#65533;&#65533;&#65533;*&#65533;$&#65533; &#65533;&#65533;&#65533;&#65533;(@V&#65533; e&#65533;{#&#65533;+`~5&#65533;dP&#65533;&#65533;"D&#65533;R&#65533;&#65533;Rp+ &#65533;&#65533;&#65533;&#65533;&#65533;d&#65533;&#65533;p&#65533;!jt8g&#65533;	&#65533;6CD&#65533;&#65533;9&#65533;B
&#65533;&#488;)&#65533;7&#65533;&#65533;&#65533;&#65533;&#65533;%&&#65533;z&#65533;@Ft0s:4&#65533;Fr&#65533;&#65533;	&#65533;&#65533;w&#65533;u&#65533;t&#65533;7&#65533;\&#65533;b&#65533; u&#65533;&#65533;	&#65533;	&#65533;&#65533;&#65533;&#65533;&#65533;)Q V&#65533;&#65533; &#65533;	*&#65533;B&#65533;&#65533;&#65533; C&#65533;B 1&#65533;t&#65533;&#65533;&#65533;&#65533;'&ydyi0&#65533;+x&#65533;&#65533;_&#65533;#$h&#65533;D&#65533;k&#65533;S!&#65533;T!&#65533;&#65533;&#65533;(&#65533; ("G&#65533;&#65533;&#65533;&#65533;j&#65533;&#65533;&#65533;&#65533;&#741;0+&#65533;&#65533;L&#65533;AVA&#65533;E &#65533;&#65533;F&#65533;d c &#65533;&#65533;'&#65533;	7	[C&#65533;EZ&#65533;&#65533;&#65533;(0&#65533;t5&#65533;&#65533;{&#65533;<&#65533;N?Y&#65533;&#65533;pM&#1076;s&#65533;x+&#65533;&#1340;&#65533;s&#65533;&#65533;P&#65533;&#65533;&#65533;&#65533;E&#65533;@&#65533;'O&#65533;&#65533;B&#65533;zL&#65533;&#65533;&#65533;<F&#65533;&#65533;&#65533;F&#65533;F&#65533;&#65533;)&#65533;2!&#65533;&#65533;KB&#65533; n&#65533;O&#65533;2
&#65533;v&#155;&#65533;#$&#65533;,&#65533;W'cV :p&#791;4&#65533;,h0G!l&#65533;&#65533;&#65533;7*&#65533;=`E&#65533;&#65533;K!/Q&#65533;&#65533;&#1837;|&#65533;&#65533;&#65533;&#65533;&#65533;&#65533; q &#65533;&#65533;&#65533;&#65533;!&#65533;&#65533;&#65533;3 `&#65533;@ *&#65533;?&#65533;#.w&#65533;	&#65533;&#65533;'Wg&#35897;&#65533;&#65533;&#65533;&#65533;y	+&#65533;&#65533;&#65533;&#65533;&#65533;uA&#65533;&#65533;![&#65533;<&#65533;@&#65533;}&#65533;&#65533; >&#65533;&#1472;8&(&#660;< 9ZHAC&#65533;&#65533;4&#65533;&#65533;??&#65533;&#65533;d&#65533;&#65533;A\&#65533;&#65533;6&#65533;'#&#65533;A &#65533;!
&#65533;&#65533;^)&#65533;&#65533;&#65533; &#65533;&#65533;`@&#65533;&#65533;&#65533;&#65533;&#65533;&#65533;&#65533;2'8&#65533;&#65533;~&#65533;*&#65533;
!&#65533;']Vy+&#65533;&#65533;&#65533;&#65533;(U&#65533;* &#65533;&#65533; *&#65533;@&#65533;&#65533;&#65533;,&#65533;F&#65533;&#65533;&#733;&#1272;&#65533;&#65533;C&#65533;,&#65533;&#65533;JI&#65533;mI>5/&#65533;;&#65533;&#65533;/&#65533;d;&#65533;&#2018;&#65533;Ny,&#65533;$1 &#65533;&#65533;B&#65533;Kom&#65533;$  &#65533;&#65533;#&#65533;&#65533;&#65533;`
&#65533;U &#65533;&#65533;D&#65533;&#65533;)&#65533;}&#65533;~}P&#65533;)F+5&#65533;H,  &#65533;)Q*&#65533;RO&#65533; &#65533;6&#65533;&#65533;V( ]&#65533;A&#65533;z&#65533;KRA&#65533;6&#65533; An&#65533;49a)~H[Kt&#65533; 4&#65533;&#65533;&#65533;1&#65533;&#65533;&#65533;&#65533;L(mRY&#65533;||E&#65533;8t&#65533;{&#65533;0 '&#65533;e&#65533;r&#65533;&#65533;pV&#65533;&#65533;&#1354;&#65533;&#65533;
&#65533;b&#65533;&#65533;&#65533;q&#65533;&#65533;&#65533;&#65533;&hq>&#65533;&#65533;&#65533;&#445;;&#65533;`+&#65533;&#65533;&#403;&#65533;&#65533;&#1581;&#65533;&#8524;&#65533;&#65533;E"&#65533;V&#65533;?&#65533;T&#65533;&#65533;&#1880;&#65533;.&#65533;/G&#65533;y)-ux` |qx?~@&#65533;nF&#65533;9&#1175;&#65533;!&#65533;&#65533;&#65533;&#65533;C$ /P&#281;&#65533;g&#65533;y&#65533;6&#65533;Up\lX&#65533;0&#65533;&#65533;6.@B1&#65533;6.&#65533;o(,&#65533;&#65533;1\R:NF&#65533;~&#65533;&#65533;&#65533;&#65533;&#65533;Lr&#65533;G@W&#65533;&#65533;Mc&#65533;&#65533;&#65533;&#65533;d&#65533;C` &#65533;d}&#65533; &#65533;[&#65533;&#65533;&#65533;&#65533;*&#65533;&#65533;7]&#65533;4&#65533;PR&#65533;&#65533; &#65533;/&#65533;  5&#65533;?&#65533;l~&#65533;&#65533;&#65533;&#65533;mQ+&#65533;N)(&#65533;F0&#65533;b]&#65533;@&#65533;G&#65533;&#65533;&#583;;<&#65533; +x;&#65533;vx&#727;
&#65533;	OT&#65533;&#65533; &#65533;  &#290414;.&#65533;0m7>e&#65533;- &#65533; 5&#65533;&#65533;?#0&#65533;P&#13312;&#65533;&#65533;#P&#65533;&#65533;a&#65533;&#65533;>&#65533;=(&#65533;&#65533;Kr&#65533;&#65533;P&#65533;'qa2&#65533;>]&#65533;&#65533;&#65533;&#65533;&#65533;Q)
-y]8N}qr5&#65533;p&#65533;&#188;&#65533;pa&#65533;&#65533;&#65533;&#65533;$&#65533;&#1114;&#65533;(!&#65533;~&#65533;&#65533;,]l`&#65533;&#65533;w&#65533;5 :(.&#65533;&#65533;&#65533;&#65533;  &#65533;&#65533;!&#65533;&#65533;&#65533;AA&#65533;&#65533;!&#65533;&#65533;0(2+$+$&#65533;&#65533;*&#65533;!&#65533;  77	&#65533;
B?B&#65533;7&#65533;&#65533;B
&#65533;&#65533;&#65533;&#65533;&#65533;&#65533;&#65533;&#65533;&#65533;&#65533;&#65533;&#65533;&#65533;&#65533; L5o&#65533;+D&#65533;`&#65533;&#65533;C&#44557;+'&#65533;&#65533;&#65533;&#65533;,&#65533;@&#65533;&#65533;@h&#65533;@&#65533;-&#65533;H&#65533;T&#65533;&#65533;l&#65533;&#18567;&#65533;D&#65533; &#65533;P+&#52056;`CU&#65533;&#65533;
 &#65533;2&#266;f5&#65533;&#65533;&#65533;A&#65533;-!&#65533;B3{&#65533;2&#65533; !@WfI]8&#65533;O&#65533;&#65533;Do&#65533;4&#65533;&#65533;^&#65533;l&#65533;&#65533;5,{!&#65533;&#65533;&#65533;-&#19792; D
R.,L%&#65533;&#1924;&#65533;&#65533;&#65533;&#65533;&#65533;&#65533;D&#65533;&#65533;*d8&#65533;H&#65533;|$&#65533;:&#65533;&#65533;&#65533;&#65533;T0z&#65533;&#65533;&#65533;8&#65533;&#65533;AbE&#65533;."< 1&#65533;B&#65533;+n-(p&#65533;&#65533;0
 b	
&#65533;&#65533; m&#65533;&#65533;	&#65533;&#65533;A&#65533;&#65533;
(J&#65533;&#65533;`"&#65533;&#65533;o	&#65533;&#65533;&#1777;1]D?&#65533;&#65533;&#1523;h?z&#65533;&#65533;&#65533;&#1023;>z&#65533;&#65533;B9&#65533;&#65533;&#65533;F&#65533;s&#65533;X&#65533;&#65533;.&#65533;`A1&#65533;&#65533; `&#65533;\&#1345;&#65533;&#65533;D&#65533;5&#65533;0&#65533;&#65533;&#65533; &#65533;0&#65533;0&#65533;(AdP&#65533;*y	C&#65533;&#65533;BB\w&#65533; &#65533;	"&#65533;&#65533;&#65533;-d&#1059;#&#65533;a&#65533;&#65533;&#65533;D&#65533;&#65533;X&#65533;T&#65533;&#65533;L&#65533;$&#65533;d 1&#65533;C&#65533;&#65533;`@S&#65533;&#65533;&#65533;&#65533;`P
(&#65533;b'c&#65533;<&#65533;&#65533;*&#65533;&#65533;&#65533;&#65533;&#65533;&#65533;)&#65533; &#65533;H?{&#65533;C"&#65533;&#65533;H &#65533;| @-\&#65533;&#65533;&#65533;&#65533;i )&#65533;@A(&#65533;q&#65533;Z&#65533;,%	=&#65533;P@&#65533;*&#65533;&#65533;&#65533;`@&#349;&#65533;	xP&#65533;&#65533;)&#65533; {!`Nz%p&#65533;{&#65533;&#65533;Vk&#65533;&#65533;&#65533;&#65533;
**&#65533;C&#65533;&#65533;&#65533;Kn{ &#65533;G&#65533;&#65533;&#65533;&#65533;&#1892;&#65533;&#65533;&#65533;&#65533;&#65533;&#65533;@&#65533;
&#65533;P&#65533;B&#65533;&#65533;&#65533;0dYe&#65533;&#65533;&#65533;X&#65533;&#65533;kgM&#65533;&#65533;&#65533;&#43510;&#1059;&#152;B~2.Z-PA&#65533;#i&#65533;B&#65533;!"&#65533;Ch&#65533;&#65533;
&LU&#65533;=&#65533;B&#65533; X 	&#65533;U&#65533;& Drdp&#65533;=&#65533;&#65533;&#65533;|_K10&#65533;&#65533;&#65533;M&#65533;w,0&#65533;0<y&#65533;34@>3&#65533;&#65533; &#65533;&#65533;&#65533;BB&#65533;&#65533;&#65533;+&#65533;&#65533;&#65533;0&#65533;&#65533;f"P&#65533;A
&#65533;&#65533;C/&#65533;Y&#65533;\&#65533;&#65533;&#65533;v&#65533;u&#65533;C&#1321;&#65533;%&#65533;`&#65533;7&#65533;S&#65533;{i&#65533;^O&#65533;b&#65533;&#65533;&#65533;&#65533;G&#65533;&#65533;d!dz&#65533;&#65533;&#18343;^|&#65533;&#65533;&#65533;`	=H&#65533;&#65533;.&#65533;@&#65533;&#65533;&#65533;&#65533;&#65533;(X&#65533;* &#65533;&#65533;+&#65533; Ce(&#65533;&#65533;O&#65533;p&#65533; &#65533; &#65533;&#65533;&#65533;&#65533;Y/&#65533;p*&#65533;LP&#65533;!p&#65533;&#65533;`&#336;&#65533;pL &#65533;&#65533; A}&#65533;rZ&#65533;&#65533;&#354;&#65533;0&#65533;!&#65533;X&#65533;&#65533;YV&#65533;x&&#65533;&#65533;d&#65533;&#65533;	 &#65533;@&#65533;&#65533;&#65533;j)&#65533;. &#65533;d&#65533;-&#65533;#&#65533;NT1&#65533;P&#65533;1(K 8 &#65533;&#65533;&#65533;w&#65533;&#65533;&#65533;a&#65533;&#65533;&#65533;y?gq&#65533;&#1890;d&#65533;l WKZ&#65533;	n&#65533;&#65533;&#65533;&#65533; &#65533;&#65533;' PA 6&#65533;&#65533;&#65533;e&#65533;	T"P&#65533;&#65533;&#65533;6@ Za&#65533;#&#65533;A	&#65533;#9pcA&#65533;O&#65533;(&#141;H+tp&#65533;&#65533;&#65533;a&#65533;&#65533;&#65533;P&#65533;s&#65533;&#65533;&#65533;H L&#65533;&#65533; h&#65533;.&#65533;\&#65533;&#65533; <&#65533;&#65533;&#642;&#65533; &#65533;&#65533;&#65533;@&#65533;&#65533;P&#65533;&#65533;"&#65533; !V&#65533;	&#65533;9L&#65533;u&#65533;}"d&#65533;&#65533;n\Q 
T &#65533;&#65533;=|&#65533;&#65533;&#65533;;p9&#65533;e&#65533;&#65533;&#65533;X"+&#65533;&#65533;r* &#65533;&#65533;u)o&#65533;&#65533;&#65533;Pxz&#65533;?&#65533;&#65533;&#65533;&#65533;`+&#65533; &#65533; X&#65533;&#65533;h&#65533;&#65533;|f&#65533;&#65533;&#222;&#65533;!|`&#65533;\ &#65533;&&#65533;^0&#65533;}&#65533;&#65533;Q&#65533;C&#65533;&#65533;`&#65533;<&#65533;A&#65533;D&#1794;jC&#65533;&#65533;&#65533;Xe&#65533;zM[Aw&#65533;)@&#65533;&#65533;F&#65533;&#65533;&#65533;&#149;&#65533;%&#65533;zp4^D&#65533;&#65533;9&#65533; &#547;ss&#65533;&#65533;L&#65533;(-&#1296;E!Q&#65533;&#65533;&#65533;C&#65533;&#65533;&#65533;"&#65533;S&#65533;&#65533;!&#65533;&#65533;&#65533;&#1640;&#65533;xVR&#65533;&#65533;X&#65533;#&#65533;&#65533;AX&#65533;&#65533;&#65533;2Y&#65533;Ts&#65533;x&#65533;U&#1024;"&#65533;&#65533;W &#65533;y&#65533;&#1363;0 d&#65533;}&#65533;cF&#1103;&#65533;&#65533;$&#65533;x&#65533;-&#65533;&#65533;9&#65533;&#65533;f+&#65533;&#65533;"&#65533;&#65533;a&#65533;,&#65533;&#65533; &#65533;2c&#65533;&#65533;0*m&#65533;&#65533;$&#65533;&#65533;X&#65533;&#65533;&#65533;&#65533;G>@&#65533;&#65533;e&#65533;1;9&#65533;6@&#65533;h&#1675;O`iA&#65533;&#65533;	C>&#65533;-&#65533;&#65533;EQ6W&#65533;S,+&#65533;&#65533;
&#65533;~&#65533;&#65533; &#65533;Q&#65533;&#65533;E&#65533;*:0&#65533;
F&#65533;&#65533;&#65533;&#65533;&#65533;n&#65533;S&#65533;\&#65533;#&#65533;p&#65533;&#65533;&#65533;&#65533;&#65533;z&#65533;&#65533;&#65533;)J&#65533;&#65533;q&#65533;; GO'R&#65533;&#65533;BH&#65533;5&#65533;&#65533;&#65533;u&#65533;&#65533;B&#65533;)&#65533;
60&#65533;&#65533;&#65533;+*( &#65533;BE&#65533;q&#65533;g&#65533;&#65533;&#65533;&#65533;&#65533;&#65533;42kA@&#65533;: &#65533;z4&#65533;&#65533;&#65533;&#65533;&#65533;&#65533;&#65533;&#65533;&#65533;i&#65533;&#65533;&#65533;RM[*&#65533;[0&#65533;&#65533;&#65533;&#65533;&#65533;(/&#65533;&#65533;&#65533;&</ &#65533;&#65533;pbl&#65533;}&#65533;&#65533;)&#65533;&#65533;` lj&#65533; :&#1635;X&#65533;gH9[]j&#65533;&#1348;&#65533; 5p&#65533;&#65533;\`&#65533;n&#65533;U&#65533;Y\!&#1515;&#65533;&#65533;(&#65533;_&#65533;C&#65533; @&#65533;.X&#65533;;&#65533;(&#65533;&#65533;&#65533;$&#65533;&#65533;\&#65533;W$&#65533;bV&#65533;&#65533;&#65533;&#65533;,&#65533;&#65533;&#65533;4&#65533;&#204920;&#65533;k&#65533;&#47537;&#65533;&#65533;#x7&#65533;&#65533;&#65533;&#65533;&#65533;4x&#809;&#65533;tZi&#65533;" &#65533;&#65533; &#65533;&#65533;e&#65533;&#65533;&#65533;K&#65533;6&#65533;&#65533;&#65533;&#65533;eC&#65533;$&#65533;&#65533;)&#65533;3&#65533;&#65533;y&#65533;&#65533;T&#65533;xm4&#65533;,&#65533;j#;&#65533;*v&#65533;&#65533;[`-A&#65533;&#65533;7&#65533;'U&#65533;U&#65533;&#65533;&#65533;&#65533;8P&#65533;&#65533;&#65533;b&#65533;&#65533;[Da&#65533;&#65533;g=&#65533;l+GA&#65533;&#65533;
7
&#65533;4&#65533;V&#65533;&#65533;&#65533;E^
&#706;&#65533;8&#65533;&#1958;&#65533;&#65533;/0APg&#65533;`&#65533;&#65533; &#65533;&#65533;&#65533;&#65533;B&#65533;&#65533;` A&#65533;{DcR&#65533;&#65533;&#65533;v 5Ml&#65533; >&#65533;&#65533;rp&#65533;&#65533;&#65533;&#65533;&#65533;	
vw&#65533;T9&#65533;&#65533;s&#65533;&#65533;&#65533;m&#65533;ku&#65533;.5J&#1024;&#65533;&#1411;&#65533;N&#65533;&#65533;&#65533;1&#65533;;&#65533;&#65533;[&#65533;N&#65533;y&#65533;~&#65533;&#65533;&#65533;#E&#65533;&#65533;HT&#65533;&#65533; &#65533; &#65533;&#65533;;&#65533;:"&#65533;&#65533;&#65533; &#65533;P&#65533;&#65533;i)&#65533;&#65533;&#65533;&#65533;2`&#65533;&#65533;&#65533;B(R8T&#65533;N&#65533;Y&#65533;0&#65533;&#1576;(&#65533;&#1288;K8`5&#65533;&#65533;0&#65533;U&#65533;&#65533;&#65533;&#65533;&#65533;&#65533;Y&#65533;Z&#65533;P G&#65533;`&#65533;=q&#65533;&#65533;&#65533;<&#65533;&#65533;&#65533;?6H0&#65533;&#65533;0G$&#65533;&#65533;!b0LU &#65533;h&#65533;&#65533;&#65533;Q&#65533;9&#65533;x&#65533;
&#65533;R&#65533; &#65533;@.&#65533;@#&#65533;&#65533;P &#65533;&#65533;Y&#65533;0O&#65533;&#65533;B&#1414;H&#65533;&#65533;&#65533;_&#200;&#65533;&#65533;&#65533;&#65533;&#65533;@$&#65533;Bf&#65533;&#65533;a&#65533;&#65533;&#65533;'Gz&#1089;&#65533;t&#65533;4@&#65533;^&#65533;&#65533;&#65533;?&#65533;i&#65533;&#65533;R^&#65533;R]&#65533;&#65533; &#65533;Q&#65533;4H@ f &#65533;g0:R&#784;a&#65533;d&#65533;P W&#65533;	*&#65533;&#65533;&#65533;&#65533;t(&#65533;&#65533;'&#65533;&#65533;`&#65533;"&#65533;
&#65533;&#65533;r&#65533;&#65533;#v&#65533;	&#65533;&#65533; &#65533;&#65533;&#65533;&#65533;3A&#65533; <&#65533;V&#65533;O&#65533;&#65533;@NS^&#65533;&#65533;5&#65533;&#65533;*0>c&#65533; D&#65533;B&#65533;"&#65533;p?&#65533;&#65533;5D2i&#65533;G&#65533;!t%	&#65533;F&#65533;S&#65533;Y
&#65533;7O&#65533;
,&#65533;@&#65533;b@&#65533;13&#65533;&#65533;	&#65533;/ &#65533;'&#65533;&#65533;C0&#65533;%  )&#65533;`V Q&#65533;2$&#65533;y&#65533;3ba/'&#65533;.PY=&#65533;c,G-s#2&#65533;` :p &#65533; &#65533;3&#65533;&p&#65533;&#1408;&#65533;&#65533;n&#65533;A&#65533;t&#65533;&#65533;&#65533;&#65533;&#65533;t&#65533;&#65533;E&#65533;-&#65533;`]&#65533;&H&#65533;@&#65533;&#65533;} p &#65533;a0#k?&#65533;|&#65533; *0&#65533;2&#65533;&#65533;2&#65533;p'@&#1655;)F6N&#65533;&#65533;t&#65533;1CJ&#65533;dvq56&#65533;&#65533;(&#65533;d&#65533;1&#65533;&#65533;e&#65533;&#65533;&#65533;&#65533;&#65533;&#65533;&#65533;+p&#65533;&#65533;KT2&#65533;qp
&#65533;`3&#65533;&#65533;'&#65533;PY$0	&#65533;&#65533;&#65533;d$	&#65533;&#65533;&#65533;M&#65533;
Qdog)&#65533;Cs&#65533;p/&>&#65533;A{.0&O">)&#65533;I+&#65533;&#65533;X&#65533;&#65533;$`Y)ps}&#65533;P&#65533;&#65533;&#65533;?,G&#65533;&#65533;&#65533;&#65533;\3'i&#65533;th6&#65533;!H&#65533;&#65533;&#65533;&#65533;F&#65533;&#65533;C:&#65533;&#65533; 
&#65533;t&#65533;&#65533;(.&#65533;f$&#65533; :@&#65533;&#65533;8S *&#65533;V64&#65533;&#65533;+;&#65533; &#65533;q*&#65533; l &#65533;8&#65533;&#65533;&#65533;A&#65533;PY&#65533;&#65533;z&#65533;
2&#65533;*2&#65533;v()&#65533;&#65533;gAL&#65533;3&#65533;&#65533;J&#65533;&#65533;&#65533;wbi&#65533;z&#65533;K@&#65533;&#65533;!B&#65533;Qt&#65533;@&#65533;.&#65533;&#65533;8#?iSq&#1538;EahA	G&#65533;c&#65533; d &#65533;px&#65533;&#65533;q>&#65533;&#65533;5-&#65533;&#65533;N]&#65533;%&#65533;&#65533;q&#65533;&#65533;c&#65533;&#65533;>&#65533;&#65533;&#65533;&#65533;&#65533;t# &#65533;g&#65533;&#65533;&#65533;`8D
&#65533;&#65533;[&#65533;&#65533;&#65533;g<w &&#65533;&#341;&#65533;&#65533;\&#65533;&#65533;H&#65533;&#65533;~%&#65533;P Q&#65533;i/ &#65533;y&#65533;&#65533;t&#65533;S: (j&#65533;hj&#65533;9&#65533;a&#65533;&#65533;s=&#65533;4&#289;;&#65533;f+cs&#65533;&#65533;A\&#65533;o2P=&#65533;e&#65533;&#65533;pb&#65533;&#65533; P&#65533;q&#65533;2g	`&#65533;A&#65533;+&#65533;&#65533;5Vx44{&#65533;z
7&#65533;z%&#65533;5^&#65533;Ac2&#65533;)N&#65533; "&#65533;[&#65533;K,&#65533;&#65533;r&#65533;&#65533;&#65533;&#65533;5Rxp&#65533;	x&#65533;c&#65533;!	&#65533;7yA	)@B&#65533;&#65533;8	rt&#65533;&#65533;%/&#65533; !C&#65533;p&#65533;+	"&#65533;y&#65533;[&#65533;&#65533;2 4y&#65533;gs`'C>&#65533;0D(&#65533;&#65533;&#65533;3&#65533;/=&#65533;&#65533;$&#65533;+&#65533; &#65533;5R&#65533;&#65533;&#65533;&#65533;&#65533;6&#65533;S&#65533;N&#65533;iE&#65533;i&#65533;&#65533;&#65533;&#65533;&#65533;t&#496936;&#65533;Iu&#65533;&#65533;&#65533;;4-&#65533;7&#65533;s&#65533;U&#65533;:&#65533;~&#65533;4&#65533;#&#65533;&#65533;|&#65533;&#65533;I27C&^&#65533;!&#65533;p&#65533;p&#65533; &#65533;dr&#65533;&#65533;T) &#65533;&#65533;02w&#65533;	&#65533;h G&#65533;D
&#65533;&#65533;%	
&#65533;q&#65533;U=22&#65533;&#65533;7p2)&#65533;UV&#65533;x&#65533;PpRCCb&#65533;&#65533;&#65533;&#65533;0&#65533;:&#65533;&#65533;RP&#65533;&#65533;b!&#65533;&#65533;4W&#65533;
+&#65533;8aY&#65533;rY&#65533;ap&#65533;&#65533;&#270;&#65533;&#65533;+&#65533;&#65533; -&#65533;%s &#65533;&#65533;ZY&#65533;y&#65533;vp +`g,&#65533;!&#65533;&#65533;&#65533;&#65533;&#65533;8&#65533;&#65533;<&#65533;&#65533;&#65533; &#65533;&#65533;"&#65533;&#65533;&&#65533;S&#65533;&#65533;5&#65533;d&#65533;i&#65533;&#65533;&#65533;&#65533;:&#65533;qTSN&#65533;S&#65533;!&#65533;bu&#65533; &#65533;&#65533;&#65533;&#65533;&#65533;&#65533;
FT!&#65533; &#1040;&#65533;&#65533;K&#65533;U&#65533;&#65533;lu5&#65533;4&#65533;&#65533;&#65533;8&#65533;Ck&#65533;&#65533;-44 &#65533;&#65533;pX&#65533;U&#65533;P|&#65533;/&#65533;&#65533;&#65533;$H&#65533;&#65533;&#65533;&#65533;&#65533;gW&#65533;MF
&#65533;&#65533;a6S!&#65533;  [&#65533;&#65533;*"&#65533;:>&#65533;2QBCt&#65533;&#65533;0&#65533;&#65533;>&#65533;f&#65533;&#65533;&#65533;&#65533;H&#65533;	&#65533;rbf&#65533;0t&#65533;	&#65533;&#65533;&#65533;R &#65533;&#65533;&#65533;6&#65533;!&#65533;F10e&#65533;&#65533;C&#65533;&#65533;@v&#65533;&#65533; &#65533;&#65533;ke&#65533;&#65533;`|&#65533;H&#65533;#9&#65533;&#15975;|tjB&#65533;Rq^&#65533;AtD)&#65533;4&#1788;&#65533;UG7{&#65533;&#65533;h,&#26802;&#65533;&#65533;,.&#65533;&#65533;~&#65533; &#65533;h>dV&#65533;&#65533;H&#65533;A &#65533;1$&#65533;&#65533;&#65533;&#65533;&#65533;&#65533;5&#65533;
&#65533;&#65533;2&#1045;H&#&#1285;&#1859;5&#65533;1&#65533;&#65533;A&#65533;Y&#65533;&#65533;&#65533;&#65533;*{r6<F oqo/&#65533;NT&#65533;&#65533;SQg&#65533;&#65533; J
1c?&#65533;&#65533;o&#65533;;P 5&#65533;B&#65533;#$)>&#65533;b!o&#65533;&#65533;&#65533;1 	&#65533;
0 &#65533;y2 Cy!B#&#65533;	(&#65533;&#65533;&#65533;&#65533;[>0&#65533;0&#65533;l2X&#65533;&#65533;&#65533;4hj&#65533;&#65533;&#65533;3&#1055;s&#65533;&#65533;&#65533;&#65533;*&#65533;&#65533;`
&#65533;&#65533;"!&#65533;(/&#65533;&&#65533;&#65533;&#65533;&#65533;&#65533;e&#65533;:&#65533;&#1512;mLI&#65533;&#65533;&#65533;t,S1&#65533;
&#65533;&#65533;-yd&#65533;&#65533;:a&#65533;&#65533;P&#65533;&#65533;(T&#65533;&#65533;&#65533;/*P&#65533;&#65533;T&#65533;&#65533;[rX&#65533; A&#65533;| &#65533;&#65533;&#65533;&#65533;&#65533;`&#65533;&#65533;&#65533;E&#65533;N,
Y&#65533;&#65533;&#65533;&#65533;poP&#65533;6&#65533;dP&#65533;&#65533;&#65533;2ay&#65533;&#65533;
P&#65533;&#65533;&#65533;v&#65533;&#65533;BV&#65533;&#65533;t&#65533; W0&#65533;&#65533;w[%?&#65533;&#65533;&#65533;"&#65533;&#65533;p}tQCh:@e&#65533;V&#65533;Wk2&#65533;(@ &#65533;2?d&#65533;&#65533;Vn!<&#65533; ?&#65533; &#65533;&#65533;E&#65533;c&#65533;U{ *!b& &#65533;4&#65533;G&#65533;&#397;jF&#65533;U>&#65533;&#398;Zt&#65533;&#670;Y&#65533;-GJ9 El &#65533;&#65533;Rr,&#65533; &#65533;&#65533;fT&#65533;&#65533;9"&#65533;c&#65533;&#65533;&#65533;H-&#65533;&#65533;Na&#65533;&#65533;@" 7$&#65533;x&#65533;[Y2&#971;&#65533;2&#65533;&#723;@&#65533;&#65533;&#65533;&#65533;&#65533;&#65533;vc&#65533;$q&#65533;&#65533;8-&#65533;&#65533;&#65533;&#65533;&#65533;&#65533;&#65533;<&#65533;Az&#65533; :&#65533;[&#65533; *#&#65533;&#65533;e &#65533;7&#65533;&#65533;*]R&#65533;uK@"fH.?r&#65533;nv&#65533;>^&#65533;f&#65533;c':m=,c'&#65533;|&#65533;p&#65533;&#65533;GoE&#65533;&#65533;"
V+&#65533;&#65533;
&#65533;&#65533; o&#65533; &#65533;&#65533;&#383;&#65533;[&#65533;+!&#65533;&#65533;&@&#65533;C,f4&#548;&#65533;&#1090;4&#65533;p&#65533;L&#65533;&#65533;`&#65533;&#65533;&#65533;&#1697;&#65533;L)&#65533;7` O&#65533;^&#65533;&#65533;R&#65533;&#1211;&#65533;!&#65533;&#65533;0&#65533;H&#65533;0&#65533;0#&#65533;n0&#65533;  &#247;&#65533;>&#65533;C&#65533;&#65533;p*&#65533;P&#65533;r#)B$7&#65533;	&#65533;d&#65533;Pv5&#65533;&#65533;y$&#65533;&#65533;&#65533;5&#65533;=&#65533;vd&#65533;t5&#65533;H&#65533;?0`&#1247;0&#65533;&#65533;2gK&#65533;&#65533;&#65533;&#65533;{&#65533;&#65533;(&#65533;&#65533;&#65533;f&#65533;5&#65533;4&#65533;&#65533;-[&#65533;%'&#65533;$<&#65533;G&#65533;y)V	q&#65533;&#65533;&#65533;&#65533;&#1520;#&#65533;&#65533;#rb&#65533;&#65533;-&#65533;u&#65533;&#65533;!)&#65533;r&#65533;
F&#65533;Tc&#65533;&#65533;t:@H&#65533;&#65533;&#65533;&#65533;E }^&#65533;.a&#65533;&#65533;&#65533;i&#65533;&#65533;&#65533;&#65533;5&#65533;&#65533;@&#65533;&#1664;&#65533;&#65533;k&#65533;A]&#51250;&#65533;V&#15853;~sI#_&#65533;'&#65533;&#65533;	&#65533;&#65533;L#&#65533; Vdr&#65533;%&#65533;&#65533;&#65533;	&#65533;&#65533;w&#65533;l&#65533;&#65533;&#65533;&#65533;&#65533;5&#65533;0qu&#65533;&#65533;V&#65533;#1&#65533;a&#65533;&#65533;Va@w3>&#65533;n'&#65533;5&#65533;&#65533;&#1081;&#65533;I'&#65533;v$Gf &#65533;GS&#65533;&#1392;&#65533;d&#65533;R&#65533;#&#65533;+&#65533;&#65533;&#65533;&#65533;&&#65533;-BCDP&#65533;
p&#65533;p&#65533;C&#65533;`&#65533;&#65533;0&#65533;5&#65533;&#65533;&#65533;&#65533;+o&#65533; &#65533;&#65533;;&#65533;!V&#65533;&#65533;"aD&#65533;&&#65533;&#65533;&#65533;N&#65533;&#1132;&#65533;S&#65533;0j&#65533;) &#65533;&#65533;A&#65533;&#65533;B&#65533;tx&#65533;&#65533; 6&#65533;&#65533;&#65533;bj&#65533;&#65533;&#65533;?&#65533;.&#1119;&#65533;6&#65533;&#65533;N$ih&#65533;q&#65533;&#65533; 3P&#65533;2`&#65533;{&#65533; &#65533;VDA&#65533;%&#65533;E&y&#65533; &#65533;&#65533;&#6377;`&#65533;"&#65533;p&#65533;=_W{&#65533;t&#65533;>&#65533;&#65533;$&#65533;Y&#65533;Y&#65533;UC&#65533;e/&#65533;bp;'0&#65533;)&#65533;|&#65533;&#65533;$ &#65533;uB&#65533;&#65533;&#65533;t&#65533;tT&#65533;WWsO&#65533;M&#65533;p0 &#65533;C>2&#65533;SH&#65533;i=!&#65533;4&#65533;" &#65533;1&#65533;-&#65533;<&#65533;-U &#65533;&#65533;H&#65533;&#65533;&#65533;&#65533; &#65533;8&#65533;&#65533;R&#65533;&#65533;&#65533;&#65533;h&#65533;&#65533;-&#65533;ql&#65533;&#65533;&#65533;-&#65533;&#65533;&#65533;^&#65533;&#65533;x&#65533;85@`&#65533;&#65533;9.&#65533;&#222;H&#65533;/&#65533;&#65533;pB&#65533;2&#65533;P:&#65533;|P!` &#65533;-$&#65533;k&#329;p&#65533;&#65533;@fl)03&#65533;+$ZLS&#65533;&#65533;&#65533;&#65533;E&#65533;&#65533;)&#65533;2xXMl&#65533;&#1530;&#65533;
Q&#65533;Q&#65533;&#65533;&#65533;D&#65533;z/&#65533;&#65533;#s&#65533;&#65533;5&#65533;&#65533;A6&#396;&#65533;s&#65533;&#65533;&#65533;lY5&#65533;&#65533;&#65533;P&#65533;!>$W&#65533;&#65533;IB5&#65533; nV&#65533;&#65533;XT&#65533;H3&#65533;p&#65533;I&#65533;&#65533;/l&#65533;&#65533;?&#65533; &#65533;[u&#65533;&#65533;i&#65533;G&#65533;&#65533;&#65533;&#65533;9&#65533;&#65533;
A]&#65533;&#65533;&#65533;&#65533;b&#65533; ;&#65533;&#65533;&#65533;&#65533;&#65533;)	 >&#65533;En&#65533;&#65533;&#65533;6T&#65533;&#65533;  (*!!&#65533;0$+&#65533;&#65533;$&#65533;0A&#65533;A$ &#65533;'&#65533;&#65533;&#65533;&#65533;&#65533;&#65533;&#150;#&#65533;&#65533;'01&#65533;"',2&#65533;#1&#65533;+&#65533;((&#65533;&#65533;&#65533;&#65533;+&#65533;+,&#65533;&#65533;&#65533;1&#65533;)b&#65533;&#65533;'h&#65533;&K&#65533;`(&#65533;.&#65533;&#65533; .8&#65533;&#65533;&#65533;&#65533;Y&#65533; b&#65533;&#65533;F":x &#393537;>h&#65533;&#65533;&#65533;!.xSY &#65533; z &#65533;yC&#65533;	n &#65533;@&#65533;&#65533;	&#65533;&#65533;C&#65533;&#1117;"H&#65533;&#65533; D&#65533;&#65533;y3V&#65533;&#65533;&#1519;`&#202;K&#65533;&#65533;&#1651;h&#1258;E&#65533;&#65533;U&#65533;R&#65533;
q&#65533;&#65533;'&#1275;w&#65533;&#65533;M`W&#65533;v8`&#65533;@	z&#65533;&#65533;cA&#65533;&#65533;h&#65533; D&#65533;1&#65533;UP&#65533;!F&#65533;&#65533;&#65533;&#65533;`R&#65533;$&#65533;)&#65533;&#65533;A&#1219;4&#65533;tBS J&#65533;&#65533;&#65533;Q&#65533;	T&#65533;&#65533;1 F&#65533;v&#65533;&#65533;&#65533;0&#65533;bs&#65533;,>4&#65533;&#65533;'`&#65533;^!&#65533; &#65533;&#65533;@&#65533;&#65533;A&#65533;d,X&#65533;&#65533;&#65533;
'4&#65533;/,k&#65533;&#65533;&#65533;=&#65533;&#65533;&#65533;9&#65533;&#65533;y5&#65533;p&#65533;`&#65533;&#65533;C&#65533;&#65533;&#65533;]=p@;	&#1025;&-&#65533;0a,d&#65533;\(&#65533;&#65533;@p  6&#1540;&#65533;]M&#65533;0&#1293;	$&#65533;&#65533;SD&#65533;#UTeV
i&#65533;ZH&&#65533;&#65533;L6&#65533;$WXY&#65533;@&#65533;&#65533;7 &#65533;^s&#65533;&#65533;TP[
&#65533; Q X@@H&#65533;&#65533;&#65533;y`&#65533;&#65533;H!X&#65533;&#65533;6&#65533;(&#65533;&#65533;&#65533;0D&#65533;\@&#65533;P&#65533;C. 0L &#65533;<&#65533;&#65533;&#65533;&#65533;0;&#65533;&#65533;&#65533;:&#65533;h&#65533;&#65533;&#1573;&#65533;@
&#65533;s&#65533;&#65533;@&#65533;#&#65533;'Ln&#65533;&#65533;&[1r'&#65533;&#65533;@4&#823; 9\&#65533;&#65533;7)P0&#65533;B2&#65533;&#65533;+&#65533;&#65533;!&#65533;&#65533;&#65533;&#65533;X&#65533;&#65533;,&#291;&#65533;:&#65533;2Bx &#65533;E&#65533;&#65533;w[%-&#65533;&#1027; \&#65533;B$x&#65533;z&#65533;&#65533;,&#65533;S&#65533;s&|&#65533;&#65533;,&#65533;&#65533;&#65533;
&#65533;&#65533;&$&#65533;04&#65533;%&#65533;;y9&#65533;PU&#65533;&#1536;&#65533;I&#65533;VOv&#65533;&#65533;&#65533; &#65533;&#65533;&#65533;mI9e&#65533;Z6&#65533;7$ Ssq&#65533;&#65533;?&#65533;iS&#65533;`&#65533;&#65533;v&#65533;&#65533;
?&#65533;w&#65533;&#65533;&#65533;n d &#65533;&#65533;&#65533;&#65533;	&#65533;>&#65533;&#65533;&#65533;<&#65533;@&#65533;@&#65533;0 
(&#65533;&#65533;	&#65533;5&#65533;7$&#65533;&#65533;&#65533;	&#65533;#(B$b	!|&#65533;&#65533;V&#65533;+!&#65533;'&#65533;&#65533;&&#65533;W&#65533;&#65533;A,&#65533;&#65533;&#65533;0&#65533; &#65533;t&#59696;*&#65533;&#65533;Z&#65533;&#65533;$k&#65533;#.&#65533;&#65533;&#65533;B&#65533;v&#65533;&#65533;&#65533;L&#65533;I&#65533;X&#65533;C&#65533;&#65533;Bu&#65533;`&#65533;H'&#65533;$&#65533;&#65533;*&#65533;&#642;#&#65533;h&#65533;#\M@&#65533;&#65533;\&#65533;]{&@=&#65533;&#65533;&#65533;4 lA%&#65533;&#65533;&#65533;AEc`P&#65533;h&#65533;&#65533;B9d&#65533;&#65533;F.&#65533;&#65533;&#35311;~1$G&#65533;&#65533;C&#65533;&#65533;&#65533;S	&#65533;&#549;&#65533;&#65533;\T&#65533;`&&#65533;&#65533;g0@lc 	>&#65533;` &#65533;
T@G P&#65533;L,g&#65533;&#65533;&#65533;X&#65533;^&#65533;&#65533;2&#65533;`&#65533;	&#65533;&#65533;A&#65533;&#1402;8&#65533;M:&#65533; 1(&#65533;&#65533;	T&#65533;`aA&#65533;6&#65533;4G&#65533;!&#65533;ACzE/K&#65533;`&#65533;R&#65533;D&#65533;&#65533;&#65533; &#65533;&#65533;&#65533;c&#65533;ntA&#65533; Ip&#65533;&#65533;f&#65533;&#65533;&#65533;&#65533;>&#65533;* &#65533;&#65533;&#65533; &#65533;&#65533;&#65533;|t&#65533;W`@f&#65533;&#65533;&#65533;&#65533;@&#65533;&#65533;5&#65533;&#65533;%@&#65533;&#65533;&#65533; 8Oa40&#65533; &#65533;&#65533;&#65533;&#65533;%{7X&#65533;_&&#40808;PcU&#65533;W&#65533;G&#65533;R&#65533;&#65533;c&#65533;3Y4P&#65533;,&#65533;EGa&#65533;SP&#65533;&#65533;,&#65533;*@KHp&#65533;0&#65533;&#65533;!AH&#65533;&#901;  &#65533;`&#65533;&#65533;&#65533;&#65533;&#65533;&#65533;&#65533;&#65533;nv&#65533; &#65533;&k&#65533;&#52333;&#65533;CH!&#65533;l+&#65533;&#65533;&#65533;&#128;X0 jue&#65533;&#65533;.&#65533;&#65533;`X&#65533;v&#65533;&#65533;@&#65533;8pn&#65533;&#65533;&#65533;8&#65533;&#65533;6&#65533;"&#65533;`&#65533;&#65533; Q`&#65533;
&#65533;&#65533;&#65533;&#65533;J&#65533;0&#65533;q&#65533;nrc&#65533;.cFKl&#65533;&#65533;TD &#65533;CQe&#65533;V&#65533;&#65533;&#65533;\&#65533; &#65533;6`86&@A	&#65533;&#65533;4&#65533;&#65533;&#65533;  @&#65533;$),&#65533;H(ZB&#65533;&#65533;"&#65533;&#65533;xO*UR[&#65533;w&#682;Z&#65533;&#65533;g&#65533;X1&#65533;w1&#65533;x&#65533;&#65533;J&#65533;&#65533;R&#65533;"K!&#65533;&#65533;/&#65533; L "&#65533;4[$&#65533;!LM&#65533;PAh&#65533;.&#65533;&#65533;&#65533;EL&#65533;h&#65533;&#65533;V@&#65533;&#65533;	&#65533;&#65533;X&#65533;@&#1081; &#65533;&#1450;*p&#65533;L&#65533;&#65533;*(&#1320;A&#65533;3:&#65533;&#65533;a&#65533;uD&#65533;&#65533;91&#65533;	&#65533;S"> Q" gp3&#65533;E&#65533;@ A^[&#65533;(F&#65533;&#65533;B7&#65533;+@&#65533;&#65533;&#65533;F5&#65533; &#65533;&#65533; ' &#65533;%&#65533;&#65533;&#65533;GU@&#65533;!@;{w0&#135;&#65533;&#65533;4+&#65533;(&#65533;&#65533; 5@Qnh&#65533; &#65533;&&#65533;&#65533;Hdx)0&#65533;0&#65533;d&#65533;.&#1562;0&#65533;TK-&#65533;R&#65533;&#65533;&#65533;&#65533;&#65533;-Y%V&#65533;`oE&#65533;n1YW&#65533;d&#65533;&#65533;drK*&#65533;&#589;  &#65533;(&#65533;&#65533;&#65533;Mz&#65533;&#65533;&#65533;&#65533;&#65533;X&#65533;`0&#65533;&#65533;&#65533;&#65533;<&#65533;+{&#65533;d&#65533;0&#65533;*&#65533;&#65533; Ds3@&#65533; 
R &#65533;{&#65533;&#65533;&#897;czK&#65533; &#65533;&#65533;&#65533;&#65533;&#65533;@&#65533;&#65533;|&#65533;&#65533;&#65533;&#65533;&#65533;f8&#65533;T&#65533;x&#65533;]r&#65533;9 &#65533;&#65533;&#65533;qBw&#65533;hb&#3248;&#65533;&#65533;&&#65533;&#65533;&#65533;&#65533;3H&#65533;&#65533; &#65533;e&#65533;{z'7v&#65533;&#65533;$&#1245;&#65533;\&#1096;3nA X  &#544;&#65533;&#1358;4&#65533;t&#65533; i<&#65533;&#65533;H&#65533;&#65533;&#65533;  h2&#65533;Z&#65533;b3&#65533;T&#65533;'z	+&#65533;~&#65533;&#65533;&#65533;R&#65533;&#65533;&#65533;&#65533;&#65533;
&#5289;&#65533;JE&#65533;&#65533;R&#65533;"?&#65533;&#65533;&#65533;.&#65533;&#65533;`D&#65533;&#672;2&#65533;&#65533;"&#65533;&#65533;0&#65533;&#65533;&#65533;3&#1732; B&#1026;r&#65533;&#65533;&#65533;&#65533;b&#65533;&#65533;`
&#65533;m&#65533; (&#65533;&#65533;|`&#65533;, #D&#65533;+>M1&#65533;&#65533;
c&#65533;0!&#65533;gO&#1101;&#65533;&#65533;
H&#65533;&#65533;&#65533; &#65533;&#65533;&#65533;- 	&#65533;&#65533;&#65533; $&#65533;@:&#65533;&#65533;8&#65533;  &#65533;&#65533;&#65533;P&#65533;&#65533;^!F@ 

l&#65533;o02&#65533;&#65533;V&#65533; &#65533;&#65533;&#65533;&#65533;&#65533;i7&#65533;kZ&#65533;@&#65533;&#65533;M&#65533;&#65533;k&#65533;@&#65533;H&#65533;&#65533;]p'&#65533;\&#65533;Px&#65533;T&#65533;:G=@TZ&#65533;&#65533;W+x&#65533;X&#65533;&#65533;&#65533;&#65533;g&#65533;)&#65533;b6&#65533;v&#65533;%&#65533;5&#65533;4XQ&#65533;G&#65533;"&#65533;&#65533;&#65533;&#65533;`"&#65533;*&#65533;hy&#65533;&#65533;&#65533;&#65533;qd&#65533;&#65533;RV&#65533;&#65533;n&#65533;&#65533;~&#65533;iF &#65533;d&#65533;-&#65533;\&#65533;n
&#65533;&#65533;&#65533;&#65533;FT&#65533;&#65533;d&#65533;v&#65533;&#65533;+6,&#65533;&#65533;&#65533;nF&#65533;?&#65533;D&#65533;A&#65533;&#65533;!&#65533;@&#65533;:0?)&#65533;&#65533;&#65533;r&#65533;>\0&#65533;B&#65533;&#65533;&#65533;&#65533;X5e`&#65533;&#65533;&#65533;&#65533;V``O&#65533;h&#65533;&#65533;&#65533;&#65533;&#65533;&#65533;	&#65533; T&#1408;?0 &#65533;&#65533;&#65533; &#65533;&#65533;#&#447;3 &#65533;&#65533; &#65533;&#65533;x= &#65533;&#65533;&#65533;&#65533;8&#65533;&#616;[&#65533;#,&#65533;O&#65533;K%p'&#65533;&#1152;&#65533;j5r&#482;u8&#65533;jQ>T&#65533;>vR&#65533;#&#65533;Ub4#&Pgs > -&#65533;S:0"NCm1P&#65533;d &#65533;&#65533;&#65533; 4(p&#65533;&#65533; &#65533;Z`&#65533;A&#65533;a&#65533;5%Ys&#65533;&#65533;,&#65533;`&#65533;&#65533;\&#65533;rA&#65533;&#65533; @ &#65533;&#65533;&#65533;+&#65533;5RL,&#65533;&#65533;&#65533;A@&#65533;&#65533;&#65533;^&#65533;&#65533;X&#65533;7+&#65533;&#65533;&#65533;9&#65533; !>DW&#65533;S&#65533;p&#65533;@g&#65533;&#65533;"&#65533;&#65533;&#65533;&#65533;2 &#65533;Q&#65533;q&#65533; &#65533;R)0y&#65533;&&#65533;,&#65533;@"&#65533;b&#65533;Np&#65533;P&#65533;&#65533;?&#65533;A$!&#65533;6:@(!&#65533;J:&#65533;tzq&#65533;&#65533;&#65533;=&#65533;&#65533;VLGr&#65533;&#65533;&#65533;&#65533;&#65533;$&#65533;U&#65533; &#65533;&#65533;#&#65533;
;a4&#65533;%&#65533;&#65533; D%u &#65533;;+5P&#65533;&#65533;!&#65533;&#65533;`\{&#65533;5&#65533;&#65533; &#1634;*&#65533; &#65533;8@O&#65533;&#65533;D&#65533;p;&#789;A&#65533;p &#65533;&#65533;q&#65533;&#65533;) &&#65533;5)&#65533;&#65533; &#65533;2 >&#65533;&#65533;0&#65533;&#65533;6&#65533;P
OV&#65533;&#65533;&#65533;Px8&#65533;-&#65533;&&#65533;8&#65533;&#65533;yZ0z&#65533;&#65533;&#65533;	8t&#65533;px&#65533;-&#65533;&#65533;&#65533;P,xx@7&#65533;&#65533;&#65533;!&#65533;&#1381;5&#65533;&#65533;&#65533;L&#65533;0p&#1714;+(&#65533;U@&#65533;&#65533;&#65533;&#65533; !r &#65533;lUr >&#65533;H&#65533;-&#65533;%b1&#65533;#&#65533;&#65533;&#65533;&#65533;L&#65533;$&#65533;v&#65533;Q&#65533;aw&#65533;&#65533;8Is b9&#65533;<&#65533;&#65533;-&#65533;`tm&#65533; &#65533;&#65533;1&#65533;/&#65533;R&#65533;&#65533;*&#65533;5lx&#65533;&#65533;'&#65533;AAN&#65533;N&#65533;&#65533;&#65533; 9&#65533;&#65533;&#65533;R8&#65533;&#65533;Q<&#65533;&#65533;CF&#65533;EKX.&#65533;PiCR&#65533;R&#65533;  a&#65533;T&#65533; &#65533;uE;&#65533; @8&#65533;&#65533;O&#65533;e&#65533;&#65533;P4e*&#65533;&#65533;&#65533;&#65533;&#65533;~>t
k0)P&#65533;&#65533;x:&#65533;L
&#65533;&#65533;0	)&#65533;&#65533;X-&#65533;,&#65533;&#65533;)i&#65533;Y&#65533;&#65533;"+`F+q &#65533;:!b""r&#65533;K&#65533;g'&#65533;&#65533;Vu&#65533;h>M&#65533;&#65533;Y&#65533;&#65533;&#65533; &#65533;J&#65533;=w1`E1> &#65533;&#65533;"!R  &#65533;&#65533;&#65533;b&#65533;V&#65533;8T]&#65533;-&#65533;i!&#65533;5&#65533;SGYgC&#65533;T&#65533;%&#65533;&#65533;-&#65533;`Fa&#65533;&#65533;6G&#65533;&#65533;xr&#65533;8&#65533;&#65533;$&#65533;7H&#65533;&#65533;&#65533;0P, (&#65533;5&#65533;[&#65533;p&#65533;3&#65533;&#65533;!&#65533;h r7&#65533;Z1`rj&#65533;)&#65533;0:PMt	$p&#65533;!@&#65533;"&#65533;b&#65533;&#65533;&#65533;-$ &#65533;3&#65533;C&#65533;&#65533;&#65533;&#65533;Ww &#65533;&#65533;6&#65533;*&#65533;)&#65533;&#65533;)&#65533;&#65533;W!P%y -&#65533;_M&#65533;%E&#65533;#&#65533;&#65533;I&#65533;&#65533;&#65533;&#65533;7&#65533;x&#65533;&#65533;&#65533;q$&#65533;b&#65533;T&#65533;X%&#1427;&#65533;C&7&#65533;0j&#65533;l&#65533;&#65533;a#$px6&#65533;Vd	`&#65533;&#65533;`&#65533;4S&#65533;:&#65533;P{&#65533;&#65533;"&#65533;u&#65533;&#65533;&#65533;0O_A&#65533;C &#65533;#p#&#65533;C7X &#65533;&#65533;&#65533; +&#65533; &#65533;&#65533;}&#160;O+&#65533;m'&#65533;&#65533;&#65533;&#65533;Gz&#65533;*&#65533;]&#65533;&#65533;c1&#65533;U&#65533;D&#65533; $ &#65533;&#65533;&#65533;+&#65533;P uD&#65533;&#65533;25&#65533;+&#65533;&#65533;&#65533;qx &#65533;&#65533;S&#65533;&#65533;&#65533;"&#65533;&#65533;i& u&#65533;&#65533;w11N&#65533;TTgu&#2663;+&#65533;h&#65533;	&#65533;&#65533;k4&#65533;&#65533;#4&#65533;&#65533;1b6&#65533;#2"+03@&#65533;P'@0 &#65533; &#65533;b&#65533; &#65533;&#65533;r&#65533;&#65533;&#65533; 
&#65533;3&#65533;n&#33190;&#65533;&#65533;5&#65533;)R)&#65533;N&#65533;` &#65533;9:*&#65533;&H&#65533;pw&#65533;d&#65533;&#65533;++p&#65533;&#65533;`&#65533;&#65533;&#65533;!6mlV&#65533;&#65533;&#65533;R&#65533;25`&#65533;b&#65533;&#65533;&#65533;&&#18227;:q&#65533;&#65533;0!  |&#65533;	0&#65533;&#65533;&#65533; &#65533;&#65533;B&#65533;^v&#65533;&#65533; 5@l&#65533; &#65533;/;E&#65533;v&#65533;&#65533;&#65533;&#65533;&#65533;:&#65533;"7Qp&#65533;I;&#65533;jO%o&#65533;`Fr&#65533;	&#65533;&#65533;M&#65533;`P&#65533; &#65533;#&#65533;i%21|1j;!(&#65533;#R{&#65533;C&#65533;&#65533;+`"1!&#65533;&#65533;&#65533;Z{&#65533;	&#65533;&#65533;&#65533;&#65533;?&#65533;&#65533;&#1872;&#65533;PeO&#65533;&#65533;&#65533;&#65533;*&#65533;E&#65533; h&#65533;&#65533;&#1142;`&#65533;&#65533;&#65533;4o/`C&#65533;&#65533;C&#65533;&#65533;  &#65533;5&#65533;0&#65533;Vn~gN0([&#65533;dd&#65533;+&#65533;&#65533; &#65533;rO&#65533;&#65533;&#1211;&#65533;&#65533;10~&#65533;<y&#65533;P {&#65533;&#65533;Y&#65533;#&#65533;&#65533;&#65533;&#65533;&#65533;3&#65533;E&#65533;&#65533;&#65533;3j&#65533;/0L=&#65533;0L&#65533;&#65533;"&#65533;&#65533;/&#65533;JZ&#65533;?&#65533;&&#65533;&#65533;h`&#65533;S&#65533;&#65533;&#65533;&#65533;&#65533;&#65533;&#155;&#65533;&#65533;=S&#65533;&#65533;{03&#65533;&#65533; F&#65533;T &#65533;I "&#65533;&#65533;:&#65533;-&#65533;&#65533; &#65533;&wx&#65533;&#65533;&#65533;&#65533;b &#65533;|&#65533;-0Q{# &#65533;&#65533;&#65533;&#65533; SUh	ak&#65533;({&#65533;-&#65533;O&#65533;q&#65533;B80&#65533;&#65533;&#65533;&#65533;p&#65533;&#65533;&#65533;&#65533;Sp'&#65533;D&&#65533;&#65533;QO&#65533; .8&#65533;&#65533;&#65533;&#65533;&#65533;&#1078;&#65533;:.&#65533;!&#65533;&#65533;&#65533;&#65533;&#65533;&#65533;&#65533;f4,k$&#65533;&#65533;S6 &#65533;&#65533;&#65533;&#65533;&#65533;&#65533;&#276;n$&#65533;&#65533;@ &#65533;&#65533;&#65533;l&#65533;&#65533;&#65533;&#65533;3&#65533;9&#65533;F&#65533;?NW&#65533;&#65533;I&#65533;&#65533;&#65533;&#65533;&#65533;&#268;&#65533;&#65533;k&#65533;ISB%
&#65533;I,Cvf&#65533;a &#65533;T &#65533;k&#65533;CK.&#65533;4 &#65533; &#65533;&#65533;Y&&#65533;&#65533;&#65533;!&#65533;X&#65533;&#65533;*&#65533;&#65533;u&#65533;U"O+ j.P&#65533;&#65533;5<Gr&#65533;A)&#65533;&#65533;&#65533;:&#65533;&#65533;d&#65533;&#65533;Z&#65533;T0&#65533;&#65533;a&#65533;Y&#65533;&#65533;&#65533;&#65533;6j&#65533;X&#65533;p&#65533;&#65533;DEO&&#65533;* 2&#65533;w&#65533;&#65533;`&#65533;&#65533;e\&#65533;&#65533;&#65533;[&#65533;&#65533;&#65533;&#65533;-&#65533;Z&#65533;&#65533; &#65533;&#65533;&#65533;"aP&#65533;&#65533;5&#1432;&#65533;y&#65533;s19&#65533;G%&#65533;&#65533;&#65533;&#65533;%gR'&#65533;&#65533;$=&#65533;&#65533;I&#1020;I&#65533;&#65533;=@&#65533;	&#65533;&#65533;&#348;&#65533;&#65533;&#65533;&#65533;>T&#65533;&#65533;&#65533;IE&|qvdB&#65533;Dq)&#65533;&#65533;&#65533;8/"3p>&#65533;h&#65533; &#65533;&#65533;&#65533;9&#65533;&#1201;/!&#65533;&#65533;Ay&#65533;8&#65533;D&#65533;&#65533;c&#65533;&#65533;&#65533;&#65533;&#65533;W)&#65533;hFP &#65533;&#65533;d&#65533;d&#65533;p&#65533;3&#65533;"&#817;N&#65533;.DTV&#65533; &#65533;RnA&#65533;P:,&#65533;z&#65533;L&#65533;&#65533;&#534;&#65533;N&#65533;%- &#65533;&#65533;&#65533;Ov&#65533;&#1579;N&#65533;@-&#65533;Y,E'&#65533;&#65533;0&#65533;&#65533;&#65533;i&#12804;&#65533;?&#65533;dj0p/	&#65533;2J&#65533;&#65533;&#65533;W&#65533;&#1420;&#65533;&#65533;&#65533;Z=&#65533;&#65533;Y+&#65533;&#65533;&#65533;&#65533;&#65533;&#65533;&#65533;2D&#65533;2Maa&#65533;2&#65533;(&#65533;;&#65533;@2/Qk&#65533;A&#726;\&#65533;D]&#65533;	&#65533;&#65533;R
 	&#65533;&#65533;&#65533;3&#65533; &;&&#65533;@ 1pq&#65533;F&#65533;&#65533;"P &#65533;&#65533;]&#65533;&#65533;&#1036;&#65533;R$&#65533;&#21947;e&#65533;x &#65533;	&#65533;L&#65533;&#65533;T	f9r&#791;{&#65533;&#65533;`&#65533;&#65533;B&#65533;&#65533;&#65533;@&#65533;ZCd&#65533;&#65533;&#65533;QR&#65533;&#65533;uZN&#65533;,&#65533;=sc&#65533;!`C&#3325;&#65533;&#65533;p%T{&#65533;=&#65533;b1&#65533;98L&#65533;_&#65533;&`0&#65533;tS&#65533;T&#65533;L2&#65533;&#65533;&#65533;&#65533;L&#65533;>U&#65533;\^ba&#65533;=q&#1593;BL ]&#65533;R=&#65533;Gg&#65533;*`&#459;	A10h&#65533;5&#1026;W
&#65533;&#65533;-`9&#65533; &#665;&#65533; &#65533;&#65533;f&#65533;7&#65533;J&#65533;d&#1169;'0@.&#65533;"&#65533; `9&#65533;&#65533;&#65533;&#65533;R&#65533;+&#65533;)&#65533;&#65533;&#65533;&#423;&#65533;"&#65533;)&#65533;&#65533;y&#65533;l(,m&#65533;pC&#65533;R&#65533;&#65533;2f	X&#65533;G>&#65533;&#65533;&#65533;&#65533;&#65533;b,&#65533;&#65533;{&#65533;&#65533;*-f&#65533;c&#65533;&#65533;&#65533;&#65533;\+`8&#65533;*&#65533;i&#65533;4 &#65533;&#65533;&#65533;&#65533;J&#65533;K&#65533;;@v&#65533;k&#65533;&#65533;&#65533;I,&#65533;&#65533;&#65533;&#65533;&#65533;uo&#65533;&#65533;u&#65533;,3&#65533;&#65533;t&#65533;&#65533;&#65533;X&#65533;T	&#65533;"&#65533;. &#65533;`&#1984;L@&#65533;R0&#65533;&#1073; O"D&#65533;&#65533;&#65533;*&#65533;L:&#65533;.B&#65533;)&#65533;P `H&#65533;q&#65533;&#65533;}&#65533; &#65533;C,&#65533;
&#65533;s1&#65533;0&#65533;&#65533;a\ ;&#65533;M&#65533;&#65533;&#65533;`!&#65533;&#65533;CeH&#65533;	- 0I&#65533;&#65533;&#65533;&#65533;~&#65533; &#65533;&#65533;]S&#65533;&#65533;&#65533;J&#65533;&#65533;"2q&#65533;D%&#65533; +@R&#65533;&#65533;K&#65533;2x#&#65533;&#500;!&#65533;&#65533;W&#65533;&#65533;&#65533;&#65533;&#1096;]&#65533;K/Bv&#65533;&#65533;E&#65533;&#65533;.&#892;&#541;@&#65533;]&#65533;&#65533;&#65533;Li>&#65533;&%^%&#65533;&#65533;&#65533;&#65533;qa5&#65533;J&#65533;6bB\ >&#65533;&#65533;&#65533;T&#65533;#&#65533; &#65533;&#65533;&#65533;x>$&#65533;5&#65533;&#65533;&#65533;#&#65533;5G(&#65533;&#65533;&#65533;&#65533;G&#65533;&#65533;&#65533;&#65533;&#65533;;)I&#65533;h8&#65533;u&#65533;&#65533;,&#65533;&#65533;&#65533;cS&#65533;&#65533;E$ (a&#65533;N 5n&#65533;&#65533;&#65533;&#65533;.&#65533;pi&#65533;&#65533;&#65533;&#65533; &#1456;&#165;&#65533;R&#65533;&#65533;4 &#65533;}&#1409;	[L&#65533;&#65533;&#473;&#65533;&9&#65533;%&#65533; &#65533;&#65533;A-^&#65533;&#65533;,&#65533;1 t&#65533;z &#1032;&#65533;&#65533;   ?&#65533;&#65533;	7
B&#65533;77&#65533;&#65533; &#65533; &#65533;&#65533;&#65533;&#65533;&#65533;&#65533;&#65533;&#65533;&#65533;&#65533;&#65533;&#65533;&#65533;&#65533;&#65533;&#65533;&#65533;&#65533;&#65533;&#65533;&#65533;&#65533;&#65533;&#65533;&#65533;&#65533;&#65533;&#65533;&#65533;&#65533;&#65533;&#65533;&#65533;&#65533;&#65533;&#65533;B&#65533;&#65533;;7&#65533;?	&#65533;&&#65533;7&#65533;&#65533; =6&#65533; $*,$&#65533;!=&#65533;153&#1538;&#65533;p&#65533;&#65533;!&#65533;
#&#65533;a1&#65533;(!$}(@aF&#65533;&&#65533;@&#65533;&#65533;
(.| Q&#65533;#&#65533;&#65533; &#65533;(T&#65533;P@&#265;V8&#65533;a&#199;)&#65533;@&#65533;C4&#65533;X&#65533;&#65533; b&#327;zD=8@&#65533;&#65533;-0lP"&#65533;&#65533;PP&#65533;  &#65533;&#65533;
Zd&#65533;&#65533;&#65533;&#65533;F&#65533;t&#65533;&#65533;B&#65533;&#65533;&#65533;!&#836;&#65533;xE&#65533;`A&#65533;%$x@&#65533;M!d&#65533;&#65533;&#65533;C&#65533;2&#65533;,Q&#65533;&#65533;I&#65533;&#65533;<&#65533;&#377;&#65533;&#65533;&#992;C&#65533;}&#65533;/&#65533;|E&#65533;,i&#65533;&#65533;/&#65533;A&#65533;A?&#65533;I&#65533;@Pj&#65533;&#65533;e&#65533;1bA&#65533;l&#65533;&#65533;h&#65533;&#65533;h&#65533;N&#65533;&#65533;&#65533; `&#65533;&#65533;
(L&#65533;&#65533;&#65533;&#65533;.L&#65533;&#65533;E&#65533; f&#65533;&#65533;&#65533;` 4&#65533;V&#65533;C&#65533;N\(	*
f&#65533;&#65533;&#65533;u&#65533;&#65533;B &#65533;p@B!&#65533;&#65533; 1P B&#65533;&#65533;&#65533;&#65533;&#65533;^
T&#1024;&#65533;T&#65533;&#65533;D&#65533;&#65533; "h"&#65533;$
d0&#65533;R&#65533;H&#65533;	&#65533;&#65533;&#65533;*&#65533;&#65533;'&#65533;\&#65533;L&#65533;#&#65533;@&#65533;$8YB	&#65533;h&#65533;	&#65533;&#65533;!&#65533;&#65533;"&#65533;hb&#65533;%&#65533;YF&#65533;f&#65533;&#65533;&#65533;&#65533;l&#65533;&#65533;f(&#65533;&#65533;rj&#65533;a&#65533;&#65533;$	(&#65533;&#65533;&#50185;&#65533;!pC&#65533;&#65533;)&#65533;&#65533;v&#65533; M&#65533;e&#65533;=&#65533;P&#65533;&#65533;u%"lu&#65533; &#65533;P&#65533; &#65533;&#65533;&#65533;&#65533;0&#65533; &#65533;(&#65533;  &#65533;&#65533;&#65533;!	!&#65533;&#65533;A&#65533;p&#65533;+ &#65533;;$&#65533;&#65533;;-0&#65533;&#65533;&#8339;&#1780;0&#65533;&#65533;}&#65533;&#65533;&#65533;40AE5&#65533; &#65533;P&#65533;&#65533; &#65533;&#65533;"&#65533;85Ox&#65533;&#65533;
,&#65533;x@3&#65533;c@q&#65533;&#65533;&#65533;h&#65533;BTt&#65533;
$&#65533;G&#65533;t0X	8&#65533;&#65533;	&#65533;I&#65533;!&#65533;&#65533;&#65533;2bZ&#65533;&#1688;&#65533;a&#65533;.n&#65533;l&#65533;&#65533;(&#65533;&#65533;&#65533;f&#65533;&#65533;&#65533;&#65533; &#65533;&#65533;n&#65533;&#65533;`m&#65533;	*&#65533;37&#65533;|&#65533;&#65533;&#65533;0&#65533;&#65533;}i&#65533;Vw&#65533;&#65533;&#65533;x&#65533;&#65533;8l0&#65533;_	p/t&#65533;aS&#65533;0|PN&#65533;<&#65533;T&#65533;B&#65533;&#65533;B#T&#65533;*&#65533;Zw &#65533;V&#65533;&#65533;&#65533;&#65533;&#65533;&#65533;!@&#65533;!4&#65533;BLTE`gC+H&#65533;a\&#65533;	&#65533;&#65533;G\ `P&#65533;%i&#65533;BN&#65533;V`uF# h&#65533;A&#65533;&#65533;h&#65533;h&#65533;CU&#65533;&#65533;P&#65533;&#65533;LH&#65533;&#65533;
@&#65533;&#65533;k(&#65533; l'&#65533;d_&#65533;1&#65533;v&#65533;&#65533;&#65533;&#65533;&#65533;g&#65533;&#65533;-&#65533;t&#65533;&#1052;&#1801;g$a&#65533;&#65533;!Bl&#819;#a
2 ,&#65533;p&#65533;&#65533;@&#65533;!&#65533;e,@&#65533; &#65533;2P &#65533;y&#65533;A,&#65533;<&#65533;&#65533;&#65533;&#65533;0(&#65533;0&#65533;$PA&#65533;&#65533;&#65533;%`&#65533;	&P&#65533;lK! &#65533;<PIh*&#65533;F0&#65533;m `S&#65533;@&#65533;&#65533;&#65533; F:&#65533;D&#65533;E&#65533;&#65533;&#65533;By&#65533;&#65533;
&#65533; H&#65533;8&#65533;A&#1026;&#65533;&#65533;@#0X&#65533;&#65533;1&#65533;&#65533;&#65533;l`&#65533;1B&#65533;|&#65533;&#65533;&#65533;&#65533;&#65533;&#65533;g&#65533;Lz&#1179;&#65533;&#65533;2&#1216;&#780;l{&#65533;&#65533; 	&#65533;]&#65533;" &#65533; A&#65533;L8by&#65533;&#65533;&#65533;&&#65533; &#65533;$:W&#65533;&#65533; #&#65533;-&#65533;&#65533;&#65533;&#65533;s.&#65533;U0&#65533;&#65533;)&#65533; n&#65533;&#65533;=`&#65533;&#65533;&#65533;&#65533; &#65533;J&#65533;f&#65533;&#65533;&#65533;k$&#1536;0&#65533;s&#65533; $` 
&#65533;&#208;f&#65533;'YH &#65533;&#65533;&#65533;9&#65533;&#65533;8Z&#65533;Y]@&#65533;&#65533; &#65533;&#1859; *&#65533;_6x&#65533;,&#65533;&#65533;&#65533;&#1536; $`_ \&#65533; +&#65533;  P&#65533;&#65533;P&#65533;&#65533;d&#65533;%I&#65533; &#65533;&#65533;&#65533;n&#65533;G?v&#65533;z&#65533; '&#65533;&#65533;H&#65533;Az&#65533;&#65533; &#65533;J&#65533;:&#65533;ogz2&#65533;n Z&#65533;&#65533;&#39313;&#1056;Fz.&#65533;&#65533;}`A&#65533;3&#65533;&#65533;+&#65533;&#65533;&#65533;&#65533;&#65533;&#65533;&#65533; &#65533;&#65533;&#65533;D&#65533;&#65533;qr&#65533;.&#65533;W&#65533;2&#65533;&#65533;l&#65533;&#65533;j&#65533;&#65533;r&#65533;O!&#65533;@&#65533;B&#65533;&#65533;`Q9&#65533;Q&#65533;&#522;&#65533; :&#65533;@I8&#65533;&&#65533;Nb /&#65533;&#65533;`&#65533;>&#65533;"&#65533; *K&#65533;<|@&&#65533;dG&#65533; n@&#65533;&#1016;&#65533;*	'&#65533;1E&#65533;!&#65533;&#65533;g&#65533; 0&#65533;$(*&#65533;&#1336;&#65533;&#65533;&#65533;G&#65533;&#65533;&#65533;&#65533;&#65533;&#65533;i&#65533; &#65533;LD&#65533;&#65533;&#65533;R&#65533;&#567;H&#1888;&#906;&#457;&#65533;&#65533;A &#65533;1&#65533;,`&#65533;&#65533;&#65533;&#65533;&#65533;&#65533;&#65533;,&#65533;H&#65533;&#65533;x &#65533;&#65533;&#65533;"i&#65533;8&#65533;
&#65533;1&#65533;^ m:  g _4e9&#65533;`&#65533;&#65533;&#65533;C9r&#65533;X&#65533;&#65533;``(&#65533;
&#65533;&#65533;p&#752;pi&#65533;<&#65533;  &#65533;+&#65533;&#65533; &#65533;T &#65533;a[&#65533;&#65533;4&#65533; &#65533;Q8(kdf&#65533;K	&#65533;7&#65533;&#65533;,@&#65533;1T&#65533;D&#65533;z&#65533;&#65533;&#65533;tl&#65533;=&#65533;.\&#65533;?&#65533;	&#65533;HN&#65533;&#65533;W&#1149;&#65533;b&#65533;&#65533;D$&#65533;q&#65533;&#65533;Lyg&#65533;0&#65533;&2&#65533;l&#65533;q&#65533;&#65533;bJ&#65533;&#65533;&#65533;&#242;#&#65533;x@"&#1409;32&#65533;F&#65533; B&#65533;&#65533;<&#65533;&#65533;P&#65533;&#65533;<&#65533;8&#65533;&#65533;(2&#523;0p1cUP&#65533;&#65533;t&#65533;&#65533;&#65533;&#65533;:&#65533;Xz3&#65533;&#65533;&#65533;7
&#65533;&#65533; &#65533;&#65533;&#65533;B1&#65533;&#65533;6.&#65533; &#65533;&#65533; &#65533;&#65533;&#65533;(p9&#65533;,&#65533;l,&#65533;b {L&#65533;Y&#65533;,r&#65533;x&#65533;
&#65533;3/&#65533;x&#65533;&#65533;5A&#65533;d&#65533;_`&#65533;&#65533;&#65533;p&#65533;f&#65533;L&#65533;j[&#65533;4t&#65533;-%&#65533;+&#65533;&#65533;&#65533;/&#65533;&#65533;&#65533;&#65533;  4\#Z(xF@&#65533;&#23597; QZ&#65533;&#65533;T&#65533;;>{&#65533;&#59974;VT@&#65533;1&#65533;FI3&#65533;&#65533;RmD&#65533;+j&#65533; &#65533;J;b&#65533;&#65533;&#65533;\e&#65533;G&#65533;Rg &#65533;&#65533;&#65533;&#65533;&#65533; >B&#65533;&#65533;&#65533;&#65533;&#65533;jT&#65533;A0&#65533;%&#65533;&#65533;V&#65533;&#65533;&#65533;&#65533; &#65533;A&#65533;T	pO&#65533;&#65533;&#65533;&#65533;p&#65533;"eF&#65533;&#65533;&#65533;&#65533;&#65533;&#65533;&#65533;v!z&#65533;65&#65533;d&#65533;.&#65533;M&#65533;&#65533;+|&#65533;&#65533;&#65533;"&#999;&#65533;9N&#65533;&#65533;&#65533;&#65533;u&#65533;f&#65533;&#65533;&#34845;&#65533;e!&#65533;	&#65533;&#65533;!1[&#65533;8&#65533;&#65533;&#65533;X&#65533;9&#65533;&#65533;%&#65533;`j&#65533;&#65533;.&#65533;	@&#65533;&#65533;)NR&#1307;kd&#65533;I:&#65533; 2&#65533;&#65533;-&#65533;!:!pq&#65533;oAX&#65533;&#65533;[<&#65533;&#65533;B&#65533;@&#65533;&#65533;&#65533;&#65533;&#65533;&#65533;&#65533;&#65533;&#65533;&#65533;X&#65533;&#65533;&#65533;2A&#65533;]Oy&#256;&#65533;K1&#65533;t&#65533;m&#65533;&#65533;,&#65533;&#65533;&#65533;&#65533;_&#65533;&#65533;&#65533;&#65533;4}<) &#65533;1HblK&#65533;&#65533;&#65533;A&#1243;&#65533;&#65533;f&#65533;.6&#65533;{ &#686;{0`]&#65533;&#65533;&#65533;(&#65533;g8&#65533;&#65533;k&#65533;&#65533;.&#65533;w6&#65533;&#643;G;&#65533;#&#65533;&#65533;&#65533;&#65533;&#65533;&#65533;=&#65533;&#65533;'&#65533;)&#65533;&#65533;$ 1 &#1648;&#65533;wE&#65533;`&#65533;t&#65533;qO&#65533;w =cF6$`5&#65533;A &#65533;&#65533; >@(pxP&#65533;&#65533;}>FIv&#65533;H+&#65533;@G&#65533;&#65533;Zy4[&#65533;F|4X&#65533;&#65533;6'&&#65533;b2&#65533;3y&#65533;%&#65533;&#65533;%&#65533;V\&#65533;&#65533;R&#976; &#65533;&#65533; :B&#65533;&#65533;0&#65533;` &#65533;R  * `T!k&#65533;&#65533;`} cqy !*|&#65533;<&#65533;E!o0%&#65533;V/<m&#65533;N&#65533;&#65533; &#65533;&#65533;&#65533; s$  &#65533;&#65533;y&#65533;&#65533; 3 |&#65533;&#65533;&#65533;	&#65533;S jT,m&#65533; &#65533;~&#65533;E&#65533;e=@&#65533;X3o&#65533;>&#65533;R&#65533;&#65533;&#65533;CIZWQD&#65533;J&#65533;e&#65533;&#65533;X&#65533;&#65533;&#65533;=&#65533;&#65533;&#65533;&#65533;&#65533;1&#65533;FGQ&#65533;K&#65533;&#65533;>&#65533;&#65533;&#65533;eq-&#65533;"&#65533;d0:&#65533;}#&#65533;^g&#65533;#h&#65533;A)&#65533;z>&#65533;P&#65533;F &#65533;&#65533;"&#65533;(_/wy:&#65533;#yeY&#65533;&#65533;&#65533;xh&#1040;w|&#65533;0t&#65533;^A%&#65533;I&#65533;Sg&#529;6&#65533;8uP:&#65533;S&&#65533; &#65533;gY&#65533;&#1221;(8(&#65533;\?he&#65533;4Qw$2uQWH&#65533;&#65533;&#65533;y=q&#65533;2&#65533;&#65533;l;3&#65533;&#65533;c&#65533;&#65533; &#65533;&#65533;|&#65533;	&#65533;&#65533;p>'&#65533;&#65533;\&#65533;&#869;&#65533;;&#65533;@&#65533;r&#65533;}&#65533;1&#1024;&#65533;/&#65533;&#65533;b (0-&#65533; &#65533;&#65533;&#65533;&#1096;+&#65533;u `&#65533;@nCE#&#65533;j&#65533;"&#65533;&#65533; &#65533;i<p4&#65533;&#65533;&#1024;&#65533;)6&#65533;#&#65533;&#65533;&#65533;%&#65533;&#65533;`4p4&#65533;<X&#65533;&#65533;x29I)2&#65533;D&#65533;|1&#65533;Y&#65533;v&#65533;&&#65533;&#65533;&#65533;9=&#806;mx&#65533;Z&#65533;&#65533;R&#65533;&#65533;%&#65533;&#65533;B&#577;3&#65533;d'&#65533;`}@&#65533;e&#305;Xg&#65533;&#65533;%&#65533;&#65533;~h>0c&#65533;&#65533;Y3&#65533;&#65533;Ia&#65533;&#65533;&#65533;%&#1045;U(ZF&#65533;(&#65533;hn&#65533;L>&#65533;Y&#65533;sE&#65533;&#65533;}&#65533; a&#65533;&#65533;c&#65533;};w ]	&#65533;@&#65533;E(&#65533;'&#65533;&#65533;'&#65533;&#65533;&#65533;&#65533;R0(&#65533;t&#65533;3'$3&#65533;wY&#65533;&#65533;&#65533;y&#65533;m&#65533;8&#65533;&#65533;&#65533;>&#65533;&#65533;&#65533;&#65533;]&#65533;3&#65533; )6%&#1413;wV&#65533;&#65533;<&#65533;@ &#65533;XV%&#65533;(&#65533;&#65533;eW&#1173;'	&#65533;&#65533;&#65533;)&#65533;&#65533;&#65533;&#65533; A &#65533;&#65533;$&#65533;Y&#65533;&#65533;s&#65533;&#65533;$64NB&#65533;3&#65533;&#65533;F&#65533;r&#65533;&#65533;&#65533;&#65533;}&#65533;&#65533;}=@&#65533;+&#65533;&#384;e=&#65533;H&#65533;1\&#65533;&#65533;&#65533;&#65533;1&#65533;&#65533;&#65533;)&#65533;&#65533; &#65533;Sw&#65533;8&#65533;&#65533;&#65533;e|{&#65533;&#65533;&#65533;l&#65533;&#323;&#65533;s]&#65533;R&#65533;Ab&#65533;&#65533;s^c&#65533;&#65533;|&#65533;uLiD&#65533;&#65533;&#65533;&#65533;&#65533;v%z&#65533;ei&#65533;&#65533;&#65533;g&#65533;k&#65533;L&#65533;&#65533;0@$<X&#65533;[t&#65533;&#65533;s&#65533;&#65533;x&#65533;&#65533;)&#65533;c(a7l&#65533;@&#65533;&#649;B@3&#65533;&#1538;|&#1698;.&#65533;v&#1302;o)&#65533;&#65533;pd:&#65533;&#65533;&#65533;&#65533;
8[&#934;Q&#65533;&#65533;&#65533; &#65533;H3&#65533;]W{&#65533;Q&#65533;GG&#65533; &#65533;&#65533;&#65533;w&#65533;<&#1499;&#65533;&#65533;&#65533;&#65533;&#65533;H1j&#65533;&#65533;&#65533;j<&#65533;P]~5&#65533;&#65533;W&#65533;&#65533;>&#1248; &#65533;&#65533;ej&#65533;O&#51616;q4&#65533; &#65533;&#65533;3I&#65533;&#65533;Rid}&#65533;&#65533;&#65533;rT&#65533;u&#65533;<+&#65533;'&#771;1&#65533;&#65533;&#65533;&#65533;2{&#65533;tQ&#1512;&#65533;&#65533;&#1577;&#65533;&#65533;J&#65533;&#1158;|&#65533;GG&#65533;0&#65533;&#65533;&#65533;B`&#65533;&#65533;&#65533;&#193;&#65533;J&#65533;&#65533;&#65533;&#65533;P&#65533;)&#65533;&#65533;&#65533;c&#65533;&#65533;&#65533;&#1328;kj&#65533;&#65533;&#65533;O&#65533;&#65533;&#65533;tS&#65533;6&#65533;CbJ&#65533;&#65533;&#65533;#&#65533;b86&#65533;;S&#65533;X&#65533;'&#65533;0&#65533;&#65533;&#65533;'U&#65533;&#65533;&#65533; rT&#52898;&#65533;
&#65533;&#65533;&#65533;&#65533;&#65533;l&#65533;)&#65533;2;&#65533;&#65533;&#65533;&#65533;&#65533;Z8
&#65533;SEa&#65533;&#65533;&#65533;F&#65533;&#65533;&#65533;%&#65533;&#65533;(&#65533;cg ;P&#65533;&#65533;&#65533;=pt&#65533;H&#65533;&#65533;yt6S&#65533;&#65533;'&#65533;P&#65533;&#65533;&#65533;xP&#65533;&#65533; l(&#65533;>s@PG<&#65533;&#65533;&#65533;&#65533;<#J&#65533;&#65533;@\&#65533;`/33&#65533;
&#65533;&#65533;Y&#65533;&#65533;&#7048;&#65533;<&#65533;&#498;&#65533;&#65533;{&#65533;	&#65533;D&#65533;&#65533;;&#65533;$&#65533;&#65533;z&#65533;&#65533;&#65533;&#65533;|+&#65533;1&#65533;6'*&#65533;&#65533;A&#65533;(v  B&#65533;F&#65533;&#65533;B&#65533;&#65533;T;&#65533;&#65533;&#455577;(&#65533;&#65533;&#65533;>&#65533;&#65533;1&#65533;T&#65533;&#65533;D&#65533;&#65533;s%&#65533;s&#65533;@&#65533;) &#65533;R&#65533;&#65533;&#65533;A&#65533;&#65533;&#65533;%&#65533;3(D&#65533;,E&#65533;&#65533;&#65533;m&#65533;&#65533;'&#65533;&#65533;&#65533;4&#65533;&#65533;&#65533;Z&#65533;&#65533;	&#65533;&#65533;&#65533;&#65533;&#65533;&#65533;y|r&#65533;2>J&#65533;&#65533;|&#65533;m?&#65533;&#65533;&#65533;K&#65533;&#763;&#65533;ks[(85{&#65533;&#65533;&#65533;&#65533;C&#65533;F&#65533;&#65533;p&#65533;&#65533;s&#65533;&#65533;|&#65533;&#65533;<&#65533;E>&#65533;h&#65533;&#65533;1&#65533;Y&#65533;J&#65533;&#65533;G&#65533;H&#65533;&#65533;*(&#65533;&#65533;t&#65533;#I/e( #	&#65533;&#732;0Xa&#65533;+&#65533;<&#65533;&#65533;[&#65533;&#65533;&#65533;9t(&#65533;>&#65533;a&#65533;@&#65533;>= 4p&#65533;b&#65533;&#65533;3&#65533;&#380;};(
&#65533;&#640;&#65533;&#65533;&#65533;k&#65533;&#65533;k&#65533;<&#65533;&#65533;&#1819;W&#65533;k*&#65533;&#65533;&#65533; &#65533;&#65533;&#65533;&#65533;P&#65533;&#65533;V(	&#65533;}&#65533;&#65533;&#65533;z`&#1308;OF	0,IMw!G&#65533;&#65533;&#65533;&#331;ZH&#65533;+&#65533;%5duBQ&#65533;&#65533;c&#65533;&#65533;&#65533;d&#65533;&#65533;&#65533;'&#65533;&#65533;'&#65533;q&#65533;&#65533;&#65533;&#65533;m&#791;{&#650;&#65533;&#60130;&#65533;&#65533;&#65533;&#65533;)&#65533;&#65533;}&#65533;&#65533;/\&#65533;&#65533;3&#65533;&#65533;u&#65533;&#65533;M&#65533;>&#65533;5&#65533;&#301;S&#65533;&#65533;C\p&3&#65533;&#344;&#65533;&#65533;rbH&#65533;&#65533;&#65533;&#65533;&#65533;P&#65533;:&#65533;&#65533;&#65533;&#65533;ba2&#65533;&#65533;&#65533;&#65533;&#65533;&#65533;&#65533;&#65533;&#65533;'&#65533;#3	 3&#65533;t}&#65533;3&#65533;&#65533;&#65533;&#65533;k&#65533;\&#65533;&#65533;&#459;&#65533;&#65533;&#65533;|&#65533;&#65533;>&#42658;&#65533;|&#65533;&#65533;&#65533;T&#65533;&#65533;&#65533;3&#65533;y&#661;&#65533;G&#65533;[Sl;C\&#65533;&#65533;B&#65533;&#65533;&#65533;&#65533;w|_&#65533;&#65533;&#65533;&#65533;Z}&#65533;&#65533;&#65533;&#65533;&#65533;|k(l&#65533;&#65533;\&#65533;p&#65533;;&#65533;j&#65533;&#65533;N&#65533;%&#65533;&#65533;&#65533;&#65533;H&#1814;t&#65533;&#65533;>%&#65533;&#960;&#65533;&#65533;_&#167;3&#65533;&#65533;&#65533;&#65533;&#65533;&#480;<[&#65533;&#546;&#378;&#65533;&#65533;tb&#65533;&#65533;&#663;&#65533;&#65533;&#65533;&#65533;@$&#65533;&#65533;&#65533;&#872;h"&#65533;&#65533;z	[O&#551;&#771;*&#65533;H&#65533;{1 @&#65533;'l<&#65533;&#65533;&#65533;&#65533;%&#65533;&#65533;&#65533;&#65533;%&#65533;&#65533;&#65533;&#65533;&#65533;&#65533;&#65533;&#65533;&#65533;c&#65533;&#1659;-&#65533;&#65533;&#65533;&#65533;&#65533;&#818;&#65533;&#65533;Q&#65533;&#65533;&#65533;&#65533;\&#584;&#65533;&#65533;&#65533;=&#65533;&#65533;&#65533;
&#65533;
p&#1169;J	b&#65533;mIAW&#1283;&#236;&#65533;+z&#65533;&#665;{'&#65533;&#65533;?&#65533;'&#406;<&#65533;'(&#65533;&#65533;1.&#65533;&#65533;&#65533;&#65533;J&#1474;_&#65533;H2&#65533;|&#65533;u"&#65533;p&#586;p6%&#65533;T&#65533;&#65533;&#65533;\&#65533;&#65533;=&#65533;&#65533;
&#65533;1&#65533;&#65533;Ch&#65533;&#65533;m&#65533;A&#65533;j&#807;#K&#65533;&#65533;&#65533;&#65533;&#65533;H&#65533;&#65533;&#65533;J&#65533;&#65533;<&#65533;z&#65533;&#65533;EZe&#65533;&#65533;&#65533;}&#65533;&#65533;&#65533;!2tR&#65533;ub&#616;&#65533;&#65533;&#1354;&#65533;&#65533;&#65533;l|N&#413;&#65533;&#65533;&#65533;&#65533;a&#851;&#65533;&#65533;l&#65533;&#65533;&#1559;&#65533;-&#65533;&#65533;&#65533;Z&#65533;&#65533;&#65533;y]&#65533;&#685;&#65533;&#65533;&#65533;m&#65533;&#65533;&#65533;dd&#65533;&#65533;q	&#433;-&#65533;&#65533;&#65533;&#65533;&#65533;&#65533;&#65533;^&#65533;&#65533;p9"T&#65533;C&#65533;&#65533;e&#65533;HA&#65533;&#65533;e]&#65533;&#229; dM-&#65533;&#65533;&#236;&#65533;&#637;&#65533;&#65533;+:&#65533;6F&#65533;&#1831;&#65533;&#65533;Z&#65533;&#65533;tY&#65533;r2mC&&#65533;&#65533;=&#65533;>&#65533;
q&#65533; -&#65533;1&#65533;&#65533;&#65533;}&#65533;&#65533;|&#65533;&#65533;&#65533;\&#1203;&#65533;&#696;0&#65533;[&#373;&#65533;&#745;&#65533;/8(&#65533;S1
&#578;&#65533;&#65533;PG&#65533;&#65533;m&#65533;&#65533;p&#65533;&#65533;&#65533;&#65533;6~&#65533;_|&#65533;3&#65533;#&#65533;|&#65533;&#65533;&#65533;[&#65533;X&#65533;&#65533;&#65533;&#65533;	S&#65533;L{&#65533;&#65533;&#65533;|&#65533;*&#65533;1|Td&#65533;&#65533;&#65533;&#1768;h&#65533;&#65533;7&#65533;&#65533;4&#65533;&#65533;3>'&#65533;V&#65533;&#65533;{&#65533;&#65533;&#65533;sK&#65533;&#65533;&#65533;B&#65533;&#65533;G=&#1626;&#65533;&#1975;&#65533;&#65533;:m^&#65533;&#65533;3.
&#65533;&#65533;\&#65533;&#65533;2;&#65533;&#65533;&#65533;2C'&#65533;&#65533;<*&#65533;cR&#1766;&#65533;$&#65533;&#936;,&#65533;NQ&#65533;&#65533;FvQq&#65533;6&#65533;&#65533;&#65533;JR&#65533;&#65533;&#65533;~&#65533;&#65533;u&#65533;*y&#65533;&#65533;]&#65533;&#65533;&#49811;&#65533;H&#65533;M&#65533;m&&#65533;&#65533;<&#65533;&#65533;L&&#65533;Y&#65533;?&#65533;G~&#65533;{&#65533;\&#65533;0&#65533;&#65533;Y&#65533;&#65533;5&#65533;&#65533;>&#65533;&#65533;&#65533;GT&#65533;&#65533;en&#65533;&#1372;&#65533;&#65533;&&#496;A&#65533;C&#65533;&#65533;%&&#1945;|&#65533;&#65533;&#65533;&#65533;&#65533;{G&#65533;a&#65533;&#65533;+&#65533;&#65533;&#65533;&#65533;&#65533;&#1597;&#593;&#65533;&#65533;&#65533;Gw&#65533;	
&#65533;&#65533;:&#65533;=[&#65533;%&#65533;^&#65533;&#65533;&#65533;&#65533;&#65533;&#65533;&#65533;&#65533;&#65533; &#65533;&#65533;&#65533;&#65533;Z&#65533;|&#65533;&#65533;t&#65533;l'&#65533;&#65533;*&#65533;x"&#65533;~&#46933;J'&#65533;m&#65533;&#65533;&#65533;o&#65533;%&#65533;&#65533;&#65533;U&?V&#65533;&#65533;&#65533;&#65533;&#65533;&#65533;&#65533;&#65533;i<&#65533;&#65533;&#65533;Un&#65533;&#65533;&#65533;&#65533;&#65533;m&#65533;2&#65533;)[&#65533;
&#65533;&#65533;&#65533;Z}T&#65533;<(&#65533;&#861;<p&#65533;&#65533;6&#65533;&#18940;&#1306;&#65533;&#65533;`&#65533;&#65533;&#65533;&#65533;J&#65533;&#65533;%%&#65533;&#65533;&#65533;&#65533;&#65533;O/&#65533;&#1483;&#65533;&#65533;&#65533;;&#65533;&#750;&#65533;&#65533;B&#65533;5&#65533;&#65533;&#1982;&#65533;`&#65533;&#65533;&#65533;&#65533;&#65533;_&#65533;&#65533;&#65533;&#65533;&#65533;&#65533;&#65533;^&#65533;&#65533;&#65533;&#65533;&#65533;&#65533;r/&#65533;&#65533;Z&#65533;&#65533;&#65533;&#65533;^&#65533;&#65533;=q&#65533;&#65533;&#65533;J=&#65533;&#65533;W=&#65533;&#65533;&#65533;7&#65533;&#65533;&#1740;&#65533;&#65533;Y&#65533;&#65533;G&#1961;&#65533;s&&#65533;_&#65533;&#65533;&#65533;&#65533;l|&#65533;
&#65533;&#65533;l+&#65533;&#1518;&#65533;y&#65533;&#65533;&#65533;&#65533;&#65533;2&#65533;&#65533;&#65533;&#65533;&#65533;oH&#1515;&#65533;&#65533;&#65533;&#65533;&#65533;
&#1578;a&#65533;&#65533;\&#939;&#65533;&#65533;:&#65533;E&#65533;&#65533;&#65533;&#65533;&#65533;n&#65533;&#65533;&#65533;d&#65533;s&#65533;FO&#65533;M/&#65533;&#65533;
&#65533;&#65533;&#65533;&#65533;,/&#65533;&#65533;/&#65533;&#65533;L&#65533;K&#65533;&#9994;&#65533;o&#65533;?&#65533;&#65533;?&#65533;&#65533;S&#65533;9&#65533;5*&#65533;z|&#65533;&#65533;&#65533;&#65533;?&#65533;&#65533;&#65533;&#65533;_&#65533;&#65533;&#65533;&#65533;?&#65533;&#65533;&#65533;=&#65533;&#65533;&#65533;L&#65533;&#6553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20;&#65533;&#65533;&#785;&#65533;&#65533;&#943;&#65533;&#65533;&#65533;&#65533;&#65533;&#65533;&#65533;&#65533;&#65533;&#1826;&#65533;&#1989;&#65533;&#794;&#1156;&#65533;&#65533;&#65533;&#65533;&#22214;&#65533;&#65533;&#65533;&#65533;&#65533;&#65533;&#65533;&#65533;&#65533;&#65533;&#65533;&#65533;&#65533;&#65533;&#65533;&#65533;&#65533;&#65533;&#65533;&#65533;&#65533;&#65533;&#65533;z*\&#65533;&#65533;&#65533;{&#65533;&#65533;J'N &#65533;&#65533;eT&#65533;\&#65533;wC&#65533;I&#65533;&#65533;A&#65533;&#65533;.&#65533;\&#65533;&#65533;A^~&#65533;&#65533;r#&#267;
,(&#65533;`&#65533;t%&#65533;
&#65533;&#65533;F~&#65533;&#65533;U&#65533;&#65533;@&#65533;&#65533;&#65533;P&#65533; `&#65533;AL4qj&#65533;&#65533;V&#65533;XW.E&#65533;&#1235;Cp&#65533;X&#65533;#&#694;&#65533;&#65533;^&#65533;&#65533;&#65533;V&#65533;"&#65533;&#65533;N5!&#1404;O&#65533;Z&#65533;&#65533;r&#65533;]&#65533;Wc>&#65533;*v&#65533;&#1821;&#65533;j&#65533;&#65533;&#65533;&#65533;&#65533;&#728;Q9&#65533;h3#@&#65533;.&#65533;&#65533;&#65533;k@C&#65533;#X}&#65533;&#65533;3V&#65533;LO&#65533;&#65533;&#65533;&#65533;]}&#65533;&#65533;&#65533;|;&#65533;&#65533;&#65533;&#65533;!m&#65533;&#65533;&#65533;&#65533;&#1454;vc6&#65533;5&#65533;h&#65533;&#65533;&#1260;&#65533;+&#65533;.&#65533;V&#65533;&#65533;*&#65533;@&#65533;R&#65533;&#1914;_&#65533;&#65533;&#65533;}/&#65533;[mc&#65533;&#65533;C&#65533;&#65533;&#65533;&#1983;&#65533;&#65533;&#65533;A&#65533;&#65533;&#65533;|!&#65533;^&#65533;&#65533;&#65533;x&#65533;&#65533;Rb&#65533;A&#65533;&#1923;&#65533;4{&#65533;&#65533;&#65533;&#65533;&#65533;&#65533;&#65533;7$p&#65533;}
&#65533;&#65533;j.a&#65533;&#65533;]&#65533;&#65533;&#65533;_S&#65533;-&#65533;_&#65533;\&#65533;&#65533;Z&#65533;1E"-n&#65533;`&#65533;<&#65533;(O9:Y&#65533;&#65533;~&#65533;&#65533;Z3)Wb&#65533;&#65533;&#65533;&#65533;&#65533;&#65533;! &#65533;&#65533;&#65533;&#1493;L&#1960;i&#65533;&#65533;&#65533;&#65533;i&#65533;&#65533;&#65533;>&#65533;&#65533;%&#65533;m&#65533;&#65533;&#65533;eU&#65533;&#65533;&#65533;&#65533;p"3\&#65533;&#65533;&#65533;&#65533;j&#65533;&#65533;&#65533;hW^&#65533;&#65533;% &#65533;&#65533;JUl&#65533;"&#65533;&#65533;i&#65533;&#65533;&#1367;S&#65533;^	&#65533;&#65533;&#65533;&#65533;&#65533;B&#65533;&#65533;T`&#65533;m&#31200;&#1458;^{&#65533;&#65533;&#65533;SYitL&#65533;&#65533;gs&#65533;&#65533;0e&#65533;&#65533;&#65533;pjs&#65533;6
&#65533;&#65533;&#65533;)*Ui&#65533;&#65533;&#65533;&#65533;&#65533;&#65533;&#1398;i&#65533;&#65533;&#65533;&#65533;~&#65533;R&#65533;&#65533;~X&#65533;&#65533;&#65533;&#65533;&#65533;&#65533;&#65533;T	(&#65533;W&#65533;&#65533;&#65533;7+}&#65533;
&#65533;&#65533;}&#65533;&#65533;&#65533;%&#65533;&#65533;&#65533;g &#65533;&#65533;&#65533;&#420;&#65533;&#65533;&#65533;&#65533;d_a9^&#65533;&#65533;&#65533;&#65533;&#516;=&#65533;Ua&#65533;&#907;&#1479;&#65533;rH&#65533;&#65533;&#2014;&#65533;&#65533;B  %}&#65533;&#65533;&#65533;s&#65533;&#65533;S&#65533;:"&#65533;&#65533;|&#65533;EE&#1672;0=&#1703;&#65533;&#65533;5&#403;&#65533;07+&#65533;&#65533;t	_&#65533;&#65533;>&#65533;&#65533;_&#65533;&#65533;B&#65533; &#65533;Wl&#65533;&#65533;B&#65533;Zh>c"&#65533;g&#65533;l,V&#65533;&#65533;&#65533;&#65533;&#65533;n~&#65533;&#65533;&#65533;H1&#65533;&#65533;#r5r&#65533;Y&#65533;&#65533;3UYf@U&&#65533;&#65533;&#65533;+P&#65533;T/&#65533;C&#65533;&#25222;&#65533;&#65533; &#65533;!"&#65533;s&#65533;|&#65533;2'&#65533;&#65533;T&#65533;&#65533;!&#65533;&#65533;rF&#65533;bg&#65533;c&#65533;&#65533;3&#65533;&#65533;&#65533;&#65533;&#65533;TYZ&#65533;&#65533;&#1871;Z&#65533;T&#65533;m&#65533;&#65533;JSy&#65533;&#65533;
^{&#65533;S&#65533;&#65533;&#65533;&#65533;N&#65533;[&#65533;E~&#65533;
&#65533;^&#65533;	.&#65533;&#65533; &#65533;/an&#65533;&#65533;&#65533;&#65533;&#65533;&#65533;&#65533;&#65533;9&#485;!&#1710;&#65533;&#65533;&#65533;@;j+&#65533;&#65533;JK,%&#65533;TJ&#65533;&#65533;&#65533;IO&#65533;~&#65533;&#65533;S&#65533;&#65533;&#65533;&#65533;&#65533;C&#65533;&#65533;;&#65533;&#65533;&#65533;l&#65533;&#65533;&#1834; &#65533;}&#65533;-&#65533;d8&#65533;&#65533;&#65533;&#65533;&#65533;(&#65533; &#1099; 7&#65533;A*"e	{&#65533;q&#65533;&#1736;6&#65533;&#65533;!`I&#65533;&#65533;o&#1027;&#65533;g*>0@&#65533;%&#65533;&#65533;&#65533;K@&#65533;&#65533;W&#65533;&#65533;&#65533;oo;&#65533;&#65533;&#65533;&#65533;R" o/z&#65533;X&#65533;&#65533;&#1644;(,))" (&#65533;&jC<&#1266;&#65533;&#65533;0&#65533;;&#65533;	.b&#65533;&#1729;&#757;&#325;!O&#65533;&#65533;&#834;&#65533;&#65533;&#65533;&#65533;hoO&#65533;(1v(i&#65533;&#65533;v&#65533;&#65533;&#65533;[s&#65533;&#65533;vW&#65533;&#65533;&#65533;hI G&#65533;&#65533;&#65533;f8&#65533;&#65533;hS&#65533;&#934;&FQ&#65533;&#65533;&#65533;&#65533;&#65533;&#65533;>,
.&#65533;5&#1793;&#65533;np&#65533;&#65533;&#65533;&#65533;,&#65533;&#65533;&#65533;&#65533;V&#65533;&#65533;Jw7&#65533;&#65533;&#65533;&#65533;&#65533;&#65533;hp&#65533;&#65533;&#65533;&#65533; 4!BIVsS&#65533;	&#65533;b&#65533;&#65533;DL&#65533;	>ZF&#65533;&#65533;&#65533;&#65533;4FWr&#65533;&#65533;&#65533;a0V&#65533;&#65533;&#65533;@&#65533;&#65533;-brVX&#65533;!&#65533;&#65533;&#65533;&#65533;*&#65533;@Fp&#65533;&#65533;@*P;#&#65533;0&#65533;o&#65533;&#65533;&#65533;&#65533;A&#65533; y3`&#65533;(&#65533;&#1861;5&#65533;!&#65533;&#65533;&#65533;&#65533;&#65533;dtFq^@&#65533;&#65533;)>&#65533;C&#65533;&#65533;&#65533;;?("&#65533;}p&#65533;&#65533;b&#65533;&#65533;&#65533;&#65533;  @&#65533;1&#1481;&#1042;O&#65533;&#65533;?$&#65533;&#65533;&#65533;}%;&#65533;&#65533;:4&#65533;Sql0X&#65533;Wm*&#65533; O&#65533;&#65533;@5&#65533;Q&#65533;&#1118;&#65533;m&#609;&#65533;; &#65533;&#65533;&#844;Fn&#65533;5\&#65533; &#65533;&#65533; &#65533;&#65533;&#65533;f&#478;3;Z5&#65533;\x"&#65533;h1&#65533;&#65533;J;&#65533;&#65533;&#65533; 74R&#65533;&#65533;R\&#65533;uvCB&#65533;&#65533;&#65533;x&#65533;"&#65533;x/=3P&#65533;!&&#65533;"&#65533;&#65533;&#65533;&#65533;&#1256;hV&#65533;C&#65533;&#65533;V&#65533;*L`&#65533;&&#65533;&#65533;&#65533;"&#65533;#%&#65533;&#65533;Bi}@&#65533;&#65533;&#65533;&#65533;1&#65533;&#65533;jj&#65533;&#65533;&#65533;&#65533;&&#65533;&#65533;x*l-&#65533;&#65533;&#65533;&#65533;{&#65533;#&#65533;&#65533;B&#65533;NmV&#1103;&#65533;K&#65533;&#65533;v&#65533;l&#65533;"&#65533;@b&#65533;r&#65533;&#65533;)I>n#&#65533;T&#65533;&#65533;&#65533;&#65533;r>&#65533;&#65533;S&#65533;V&#65533;&#65533;&#65533;;&#65533;&#65533;&#65533;l&#65533;&#65533;A&#65533;4&#65533;&#65533;]&#65533;hK->&#65533;vm&#65533;L%&#65533;U&#65533;i0a>&#65533;Ul
P&#65533;$S&#65533;&#65533;H&#65533;&#65533;j&#65533;6&#65533;Q&#65533;&#65533;&#65533;;&#65533;&#65533;Np&#65533;&#65533;&#65533;}&#65533;S&#65533;&#65533;&#65533;GK&#65533;#&#65533;]&#65533;&#65533;^&#65533;&#65533;)2f&#65533;&#65533;w&#65533;+*&#65533;S&#65533;&#65533;&#65533;&#65533;S&#65533;&#65533;&#65533;&#65533;1Q&#65533;&#65533;S&#65533;L&#194;&#65533;`A .&#65533;&#38232;&#65533;8*06&#65533;&#65533; U&#65533;M&#65533;t&#65533;&#65533;|&#65533;F&#65533;X0&#65533;&#65533;P&#65533;&#65533;&#65533;&#65533;&#65533;&#65533;Z&#65533;&#65533;%&#65533;&#61446;&#65533;q&#65533;&#65533;&#65533;&#65533;.R$R&#65533;quLW&#48198;&#65533;&#65533; &#466;&#65533;&#65533;&#65533;&#65533;rZ}&#65533;*B&#65533;oU&#65533;j&#65533;&#188;)&#65533;&#65533;S[&#65533;2&#65533;&#65533;&#65533;&#281;}&#65533;fK&#65533;&#65533;t&#65533;4:&#65533;L&#65533;z&#65533;&#65533;&#1765;&#65533;/&#65533;D&#65533;&#65533;t&#65533;G]&#65533;
^d+P&#1050; 0&#65533;%&#65533;9&#1166;$&#65533;&#65533;V&#827;.&#65533;&#65533;j;&#65533;'&#65533;<&#65533;&#65533;2&#65533;&#65533;4]s&#65533;&#65533;-&#65533;&#482;&#65533;&#65533;&#65533;&#65533;&#65533;&#65533;	&#65533;ry&#65533;a&#65533;&#65533;&#65533;:]&#65533;Q[&#65533;Zb&#65533;%&#65533;\$&#65533;&#65533;K@&#65533;&#65533;W_&#65533;;&#65533;&#850;&#65533;&#65533;.F&#65533;bm&#65533;&#1866;@&#65533;&#306;N~&#65533;&#65533;&#65533;&#65533;&#65533;&#65533;&#396;#&#65533;&#924;R&#65533;&#65533;r&#65533;&#65533;&#916;>]&#1047;d&#65533;F&#65533;pFR&#65533;UE&#65533;&#65533;&#65533;&#65533;(&#65533;&#65533;kky&#65533;&#65533;&#65533;`OLQ&#1218;&#65533;Z&#65533;5&#65533;&#65533;	&#1448;&#65533;&#65533;&#65533;&#65533;0&#65533;&#65533;&#65533;T9&#65533;
W]
v&#65533;&#1728;&#65533;	&#65533;&#65533;49&#65533;&#65533;&#65533;(&5m&#65533;vf5+]&#65533;&#65533;&#65533;&#65533;&#65533;A&#65533;&#210;&#65533;&#65533;&#65533;F&#65533;&#65533;D(@&#65533;@&#65533;&#65533;&#340;&#65533;1&#65533;B&#65533;&#65533;^)&#65533;&#65533;&#65533;|'u&#65533;&#65533;&#65533;&#65533;&#65533;&#65533;&#485;&#65533;&#65533;&#65533;1&#65533;&#65533;|'&#65533;&#65533;&#65533;&#65533;V&#65533;&#380;i&#65533;&#65533;&#65533;r&#65533;&#65533;[M{9&#65533;&#65533;&#65533;O&#65533;&O&#65533;N&#65533;d +&#65533;@8I&#65533;&#65533;j&#1366;%p@&#65533;z(/&#65533;&#65533;U@4&#65533;&#65533;&&#65533;;BL&#65533;&#65533;&#65533;&#65533;&#65533;&#65533;&#65533;&#65533;3Ed&#65533;|&#65533;&#1064;&#65533;}m%Vax{JyK&#65533;&#65533;&#65533;!|&#65533;&#65533;&#65533;wIS&#65533;&#65533;&#65533;<&#65533;&#65533;9&#65533;&#65533;&#65533;*&#65533;&#65533;&#65533;&#65533;c&#65533;jwE&#65533;JW&#65533;g/&#65533;i&#65533;p&#65533;$?~X&#65533;&#65533;&#65533;&#65533;GZd!Zm0&#65533;flP~&#65533;f&#65533;&#65533;[&#65533;Gt&#65533;&#65533;19&#65533;y&#65533;,\!$&#1347; d&#65533;&#1926;&#65533;7z&#65533;9&#65533;&i&#65533;&#65533;(&#65533;&#65533;~,e1&#65533;&#65533;U&#551;i125;&#65533;~?&#65533;@fS/&#65533;"s&#65533;0&#65533;BoA&#65533;>&#65533;&#65533;s%&#65533;&#65533;w&#65533;+&#65533;q&%&#65533;}&#65533;&#65533;f:&#65533;&#65533;&#65533;&#65533;L&#65533;&#65533;^7yKQ  P &#65533;&#65533;&#65533;&#65533;3$%f&#65533;&#65533;7&#65533;?5TX&#65533;K&#65533;v`&#65533;s@&#65533;s"&#65533;&#65533;&#65533;"&#65533;&#65533;VH&#65533;KoDVDf&#65533;jn&#65533;=x&#65533;#&#65533;!&#65533;I&#65533;&#65533;,&#65533;&#65533;i&#65533;&#65533;&#65533;&#65533;&#65533;q4BL@&#65533;@^&#65533;&#65533;XX&#65533;M@  `Z&#65533;=U&#65533;o&#1826;J&#65533;2o&#65533;&#65533;37y&#65533;Cq&#65533;fd&#1093;&#65533;&#65533;2DH&#65533; &#65533;k&#65533;&#65533;YLE4&#65533;&#65533;&#65533;W9BiPazZ"e!&#65533;h$X,A@&#65533;	&#65533;@pP4&#65533;e=&#65533;&#65533;V&#65533;&#65533;!R&#65533;&#65533;&#65533;~&#65533;&#65533;@&#65533;&#65533;d&#65533;]&#1890;GVD&e>!&#65533;C E&#65533;W&#65533;&#65533;&#65533;&#65533;X&#65533;g `&#65533;{&#65533;E&#65533;&#65533;x&#65533;&#65533;G&#65533;2c&#65533;6/&#65533;'&#65533;&H&#65533;&#455;K&#65533;&#65533;t1`&#65533;&#65533;g&#65533;P&#65533;h&#65533;A}W&#65533;Y #0 &#65533;M&#65533;&#65533;p pUF&#65533;jGE&#65533;&#65533;KT&#65533;]q&#65533;|I#&#65533;&#65533;&#65533;6}&#65533;"&#65533;&#65533;Ska&#65533;&#65533;v&#65533;n&#65533;H-Q$&#65533;h}F49&#65533;u&j&#65533;M&#65533;&#65533;&#65533;&#65533;3&#65533;&#65533;&#65533;&#65533;.P&#65533;&#65533;o&#65533;&#65533;&#65533;&#65533; &#65533;
i!+@&#65533;$p &#65533;F"&#65533;:P $&#65533;&#65533;$ W&#65533;U&#65533;WE{&#65533;:&#2019; &#65533;VXK5h&#65533;&#65533;0&#65533;8&#65533;&#65533;P-&#65533;&#65533;vT&#65533;&#65533;"&#65533;&#65533;B.L&#65533;(&#65533;$ &#65533;&#65533;&#65533;a&#65533;&#65533;&#65533; &#65533;8&#65533;&#65533;p@&#65533;!	0 &#65533;&#65533; &#65533;?&#65533;&#65533;@`3I/:&#65533;$0UI &#65533;M`td|&#65533;+G|&#65533;%s\c&#65533;&#65533;&#274;u7&#65533;6T&#65533;<N419	5&#65533;i&#65533;)b&#65533;&#65533;26&#65533;2eL)0 &#65533;  @&#65533;&#65533;&#832;&#65533;&#65533;&#65533;&#65533;/&#65533;+ &#65533;&#65533;&#65533;&#65533;&#65533;&#65533; r&#65533; &#65533;DX&#65533;#&#65533;&#65533;&#65533;&#65533;i&#65533;aR5TQ&#65533;&#65533;l]&#65533;<&#65533;&#65533;*&#65533;%&#65533;&#65533;&#1435;EQ)&#65533;1&#865;&#65533;&#65533;!&#65533;%Z&#65533;&M&#65533;&#65533;Mc&#65533;*&#65533;&&#65533;&#65533;&#65533;&#25055;&#65533;9W
0&#65533;h&#65533;&#65533; &#65533;u *@ &#65533;&#65533;&#65533;}&#65533;&#65533;&#65533;xU&#1626;NA&#65533;m&#65533;&#65533;3&#65533;9XsC4&#65533;&#65533;]%Y&#65533;&#65533;X&#65533;&#65533;&#65533;&#65533;&#65533;Gk|&#65533;[f&#65533;l&#65533;&#65533;]W&#1222;&#65533;<&#65533;!}WG#&#65533;Y&#65533;&#65533;&#65533;&#65533;&#65533;&#65533;0 0&#65533;&#65533; \G'&#65533;&#65533;y&#65533;&#65533;r$&#65533;&#65533;&#65533;PY&#65533; K&#65533;<V8zVy&#65533;&#65533;&#65533;>tlT&#65533;&#65533;tQ&#65533;&#65533;&#1044;&#65533;P4IJ&#1183;!&#1174;&#65533;C@&#1252;g&#1254;-H&#65533;V&#65533;&#65533;X
&#65533;&#65533;&#65533;&#65533;U` &#65533;0&#65533;&#65533;&#65533; &#65533;&#674;&#65533; &#65533;t|Ey!p3&#65533;Q%&#65533;YR&#65533;&#65533;&#65533;&#65533;&#65533;=&#65533;S8nti&#65533;!&#65533;C+N&#65533;c&#65533;QL>&#65533;&#65533;&#65533; L?1&#65533;&#65533;Y\UK&#65533;*Z&#65533;DQ&#65533;&#65533;(G4W	&#1625;A&#65533;&#65533;&#65533;0&#65533;&#65533;&#65533;i&#65533;c&#65533;'j&#65533;&#65533;&#65533;&#65533;&#65533;&#65533;&#65533;)&#65533;&#65533;&#65533;!&#65533;,  &#65533;&#65533;W&#65533;&#65533;&#65533;&D2&#65533;&#65533;j#&#65533;#&#810;&#65533;XHc!&#65533;&#65533;d&#65533;&#65533;:&#65533;V]&#65533;A&#65533;&#65533;$&#65533;&#65533;t&#65533;Fr&#65533;&#65533;&#65533;&#65533;}&#65533;&#65533;}%=p&#65533;/#&#65533;R&#65533;=v&#65533;&#65533;&#65533;+&#65533;6~fx&#65533;&#65533;t5&#65533;2^&#65533;&#613;K&#65533;&#65533;c&#65533;&#65533;>&#65533;GG&#65533;&#65533;x&#65533;	U&#65533;ir9&#65533;&#65533;&#65533;Z&#65533;&#65533;+y&#65533;&#65533;&#65533;&#65533;&#65533;.&#65533;q&#65533;&#1088;&#65533;!&#65533;&#65533;'&#65533;&#65533;&#65533;6s&#65533;&#304;&#65533;&#65533;!&#65533;s&#65533;w{5k*i&#65533;&#65533;d &#65533;&#291;&#65533;#;8&#65533;&#65533;&#65533;w&#65533;/&#65533;&#65533;
N{50&#65533;&#65533;&#65533;D&#65533;>&#519;&#65533;&#65533;cxz&#65533;qN0Fk&#65533;c4&#65533;&#65533;&#65533;z&#65533;&#65533;P6&#65533;t&#65533;e[	&#65533;&#65533;&#65533;3&#65533;(?S!QK&#65533;X&#65533;*&#65533;,q&#65533;cby&#65533;&#65533;{&#65533;&#65533;&#65533;&#65533;K&#65533;&#65533; 0&#65533;	~'&#65533;&#65533;[0&#65533;+&#65533;&#65533;&#65533;&#65533;g%&#65533;l&#65533;&#65533;&#65533;:&#65533;&#65533;&#65533;;%&#65533;*&#65533;05BR@&#65533;&#65533;&#65533;9&#65533;&#65533;}&#65533;2&#65533;&#65533;&#65533;c&#65533;&#65533;&#65533;DH&#65533;&#65533;&#65533;&#65533;&#65533;&#65533;_!v"&#65533;6d&#65533;K&#65533;cZN&#65533;~L7&#1577;&#65533;&#65533;
&#1113;&#65533;&#65533;&#65533;&#65533;&#696;&#65533;&#65533;r&#65533;&#635;8&#65533; F&#65533;&`&#7876;&#65533;&#65533;&#65533;XE&#65533;B&#65533;&#65533;-&#65533;&#65533;&#65533;&#65533;&#1550;dU&#65533;|&#65533;V&#779;&#65533;g&#65533;~&#65533;&#65533;Si&#65533;
y!@&#65533;SC&#65533;&#65533;r&#65533;CJ9&#24412;-@&#65533;&#65533;&#65533;s &#65533;&#65533;&#65533;&#731;&#65533;K&#65533;&#65533;&#65533;&#65533; &#65533;K&#65533;Q&#65533;&#65533;&#65533;:&#65533;~&#65533;jy'&#65533;&#65533;&#65533;&#65533;&#65533;C&#65533;&#65533;&#65533;&#65533;&#65533;:3&#312;GV(&#65533; &#859;h&#65533;:[|	!0)&#65533;`&#65533;&#65533;P &#65533;P&#65533;&#65533;#p	&#65533;&#65533; (`&#65533;=a&#65533;uU67&#65533;L&#65533;[i&#65533;&#65533;&#65533;S&#65533;&#65533;&#65533;&#65533;c5&#65533;&#65533;&#65533;&#65533;5H&#65533;&#65533;&#65533;&#65533;7&#65533;0&#65533;&#65533;.BYIL&#65533;&#65533;&#65533;s&#65533;&#65533;&#65533;&#65533;&#65533;&#65533;&#65533;e:	{+T&#65533;$	&#65533;&#65533;&#248;(s&#65533;h&#65533;xl/Q/&#65533;eYI&#330;&#65533;X&#65533;&#65533;&#65533;+&#535;&#65533;&#154;&#65533;&#336;RmR1O&#65533;02&#65533;1K&#65533;&#65533;&#65533;&#65533;b!&#65533;h&#65533;&#65533;)&#65533;l&#892;@&#65533;&#65533;0 &#65533;IT 2&#65533;&#65533;&#65533;7&#65533;~&#65533;t&#65533;&#65533;.a&#65533;[&#1767;B&#65533;&#65533;o&#65533;&#65533;&#65533;&#65533;&#65533;&#438;&#1850;&#65533;&#65533;W@	di&#65533;C&#65533;&#65533;C&#65533;&#65533;Pr &#65533;iy&#65533;&#65533;>q!&#65533;&#65533;0 &#65533;&#65533;/N&#65533;&#65533;&#65533;x&#65533;;&#65533;)}?x.&#65533;\O&#65533;L7E&#65533;&#65533;&#65533;V&#65533;&#65533;&#65533;&#65533;&#65533;&#65533;2&#65533;q2&#65533;&#65533;(S&#65533;E&#65533;u@&#65533;&#65533;f&#65533;!Lt&#1615;&#65533;&#982;&#5998;&#65533;&#65533;/c~G3&#65533;&#65533;&#65533;&&#1448;&#65533;I&#65533;>&#65533;y%&#510;&#65533;&#65533;s&#65533;$>&#65533;&#65533;&#65533;&#65533;p&#65533;w<Dt.&#65533;th&#65533;6&#589;&#65533;&#800;&#65533;&#65533;&#65533;sI!&#65533;W*&#65533;l}&#65533;Y&#65533;A+&#65533;&#327;J&#1352;
&#65533;&#65533;{&#65533;F&#563;r@K&#65533;&#65533;?E&#65533;&#65533;&#65533;&#65533;f&#65533;P&#1031;&#65533;\&#65533;&#65533;P!Ii&#65533;&#65533;&#65533;&#65533;&#65533;&#65533;6&#65533;&#65533;U&#553;&#65533;&#65533;&#65533;r&#65533;&#508;&#65533;C]H&#65533;&j&#65533;R&#65533;{S.*&#65533;$*&#65533;(&#65533;A &#65533;U&#65533;&#65533;p&#65533;$Lt `&#65533;&#970;&#65533;&#65533;T6&&#65533;	&#65533;&#65533;&#65533;m&#65533;L&#65533;(9&#65533;&#1127;&#65533;&#65533;q&#65533;&#65533;&#65533;H&#65533;&#65533;&#65533;&#603;]L&#65533;>I&#65533; $ &#65533;1&#872;&#65533;&#65533;&#65533;&#65533;P&#65533;&#65533;6r$C&#65533;&#65533;\D8k&#65533;F&#1851;&#65533;&#65533;&#65533;b&#65533;"}&#65533;W&#65533;:&#65533;`/V &#65533;,p&#65533;Z\&#65533;)&#65533;
&#65533;<&#65533;&#65533;&#65533;,&#65533;&#65533;&#65533;F;&#65533;&#65533;*q)X&#65533;t&#65533;&#65533;=&#65533;#&#65533;&#65533;&#65533;-&#65533;-&#65533;s&#65533;&#65533;&#65533;J(&#1465;&#65533;(&#65533; *&#65533;<&#65533;	&#65533;]&#65533;`&#65533;&#65533;` [&#65533;+&#65533;j1q&#65533;&#65533;&#65533;&#705;&#65533;7&#65533;&#65533;d&#65533;&#65533;<&#65533;7&#65533;-BE&#65533;ci<&#65533;0&#65533;&#65533;|4&#65533;&#65533;p&#65533;&#65533;&#65533;`&#65533;) &#65533;&#65533;&#10912;&#1826; <&#65533;@&#65533;&#65533;&#65533;r&#65533;dFCO&#65533;&#65533;&#65533;&#65533;&#65533;=Q%&#65533;&#65533;&#65533;&#65533;&#65533;b &#65533;9R&#1924;w&#65533;X_&#65533;&#65533;&#65533; &#65533;&#617;&#65533;&#65533;\&#65533;&#65533;&#65533;@N
53&#65533;Gro_+ZS1&#65533;&#65533;.&#65533;&#65533;&#65533;*&#65533;&#65533;&#65533;"&#65533;S&#65533;&#65533;&#65533;CD:&#65533;gU&#65533;&#65533;&#65533;&#65533;Z&#65533;&#29263;&#65533;:
&#995;&#65533;&#65533;&#65533;8&#65533; 7l&#65533;&#65533;@&#65533;1=&#17607;~&#65533;&#65533;3C&#65533;&#65533;3&#65533;%&#65533;b&#65533;&#65533;|&#65533;&#65533;&#65533;&#65533;-&#1465;&#65533;&#65533;v&#65533;H&#65533;d&#65533; &#65533;0&#65533;&#65533;&#65533;+p&#65533;I&#65533;&#65533;1&#65533;&#1184;&#65533;&#65533;&#65533;&#65533;"&#65533;L&#65533;M)&#65533;h~
&#65533;M&#473;&#65533;&#65533;&#65533;9CK&#65533;&#65533;&#65533;&#65533;&#65533;{&#65533;^m&#65533;h&#65533;&#49090;&#65533;U&#65533;;&#65533;&#65533;&#65533;&#1646;8&#65533;&#65533;u&#65533;&#65533;&#65533;T&#65533;*&#65533;&#65533;dk&#65533;&#1760;&#65533;rAp&#435;&#65533;	2-&#65533;t&#65533;&#65533;ud&#65533;&#65533;&#1591;&#65533;&#65533;&#65533;$&#65533;&#65533;&#65533;}&#65533;r&#65533;?*Z&#65533;t&#65533;!&#65533;&#65533;&#65533;&#65533;&#65533;&#65533;1&#65533;&#65533;^&#65533;R&#65533;p&#65533;=8$S&#65533;;&#65533;E&#65533;N&#65533;dd&#65533;&#65533;.6&#65533;:&#65533;&#65533;&#65533;}&#65533;G&#65533;C&#65533;BXv&#65533;XR&#65533;m&#65533;s&#65533;&#65533;
&#65533;&#65533;Z!k.~V&#65533;tK&<&#65533;;u&#65533;&#65533;`x&#65533;&#65533;w0#&#65533;R&#65533;&#760;&#65533;A&#65533;p&#65533;&#33600;&#65533;}W#&#65533;&#65533;n&#65533;&#65533;&#65533;&#65533; &#65533;Wg`&#65533;f&#65533;m&#65533;&#65533;x&#65533;&#1153;D&#65533;[h&#65533;$&#65533;n&#65533;&#65533;&#65533;&#65533;5&#65533;&#65533;&#65533;&#65533;WJ`&#65533;:&#65533;&#65533;@&#65533;&#65533;&#65533;&#1494;&#581;"&#65533;&#65533;&#65533;&#65533;5&#65533;&#65533;!p Q(&#65533;. &#65533;&#65533;kF&#65533;KO&#65533;z&#65533;&#65533;&#65533;&#65533;&#65533;s&#65533;&#65533;n/?&#65533;&#65533;I&#65533;.&#65533;&#65533;1&#65533;R&#65533;&#65533;&#65533;&#65533;&#65533;&#35398;&#65533;.p&#65533;&#65533;&#65533;D2&#65533;&#65533;&#65533;H-ID&#65533;s&#65533;&#65533;+V:&#1819;{&#65533;\&#65533;[&#65533;Ig4&#65533;&#65533;IIN&#65533; &#24836;;&#65533;8&#65533;&#1110; &#2040;0&#65533;&#65533;&#1194;&#65533;&#65533;&#65533;}}L&#65533;J&#65533;3&#65533;$wj&#65533;&#65533;k#&#65533;|P&#65533;&#65533;4kP
&#65533;&#65533;&#65533;&#65533;&#65533; @?;;?&#65533;BB	  !&#65533;&#65533;&#65533;&#65533;&#65533;&#65533;&#65533;&#65533;&#65533;&#65533;&#65533;&#65533;&#65533;&#65533;&#65533;&#65533;&#65533;&#65533;&#65533;&#65533;&#65533;&#65533;&#65533;&#65533;&#65533;&#65533;&#65533;&#65533;&#507;&#709;&#65533;&#65533;&#65533;&#65533;&#65533;&#65533;&#65533;7&#65533;&#65533;7&#65533;7		&#65533;?B
&#1501;&#65533;;&#65533;B&#65533;&#65533;&#65533;&#65533;&#65533;&#65533;&#65533;&#65533;&#65533;&#65533;&#65533;&#65533;&#65533;&#65533;&#65533;&#65533;&#1224;&#65533;=Z&#65533;&#65533;G&#65533;B&#65533;a`&#65533; (&#65533;F&#65533;2&#65533;
&#65533;&#65533;U&#65533;pX&#65533;&#65533;VG{&#65533;b&#65533;$r&#65533;&#65533;Y&#65533;&#65533;&#65533;uaC&#595;&#65533;|`^+}>&#65533;&#65533;@&#65533;&#159;
&#65533;&#65533; &#1517;&#65533;&#65533;q7v&#65533;&#65533;t&#65533;3A0&#65533;J&#65533;*&#65533;&#1294;&#65533;Z}V&#65533;N@ &#65533;n&#65533;B(&#65533;&#1055;&#65533;V@s&#65533; &#30740;+&#65533;&#65533;Pa&#65533;^zy&#65533;"&#65533;X&#65533;
_&#65533;&#65533;]&#65533;&#65533;&#1184;&#65533;&#65533;&#65533;k&#65533;&&#65533;	&#65533;&#65533;KM&#65533;&#65533; c&#65533;&#296;S&#65533;*&#65533;1Mh&#65533;&#65533;*&#65533;z#S&#65533;:&#65533;&#65533;4&#65533;&#65533; &#65533;&#65533;&#65533;&#65533;&#65533;
\&#65533;&#65533;V&#65533;&#65533;y&#65533;&#65533;&#65533;&#65533;R&#65533;I&#65533;&#65533;fB&#65533;G&#65533;Q&#65533;?&#65533;&#65533;&#65533;\&#65533;&#65533;@&#65533;
o&#65533;&#65533;&#65533;&#65533;&#65533;&#65533;k@\&#65533;&#65533;Y&#65533;&#65533;#&#65533;&#65533;C&#65533;&#65533;&#65533;['j&#65533;#&#65533;U&#65533;&#65533;X+&#65533;&#65533;7&#65533;&#65533;&#65533;&#65533;&#65533;H&#65533;M&#65533;&#65533;\&#65533;l&#65533;&#65533;'V%Ae&#65533;]&&#65533;x&#65533;&#65533;&#65533; 6&#65533;p&#65533;?Z&#65533;bb&#65533;&#65533;!&#65533;&#65533;&#65533;&#65533;V&#65533;$&#65533;&#65533;|&#65533;&#65533;O|&#65533;V[@&#65533;&#65533;"&#65533;&#65533;&#65533;|&#65533;]u&#65533;&#65533;M BT2&#65533;&#65533;/.\9w&#65533;w@&#65533;$b&#65533;>%&#65533;&#65533;6
 p&#65533;fC&#65533;`&#65533;h&#65533;q&#22806;t&#65533;3!&#65533;&#65533;&#65533;apL&#65533;g&#65533;?&#65533;&#65533;v&#65533;&#65533;5T&#65533;D&#65533;&#65533;Z&#65533;&#1880;\i&#65533;&#65533;	&#65533;-HL&#65533;p`)~5=%&#65533;[1&#65533;&#65533;&#65533;NY&#65533;&#5721;J)0&#65533;FO&#65533;&#65533;&#1434;&#65533;&#1232;&#65533;6L&#65533;#)7&#65533;&#1251;&#65533;x&#65533;&#65533;'&#65533;*:&#65533;4,8&#1384;&#65533;O&#65533;R&#65533;&#65533;&#65533;<&#65533;&#65533;<&#65533;5G-1&#65533;r&#65533;#+<&#65533;&#65533;Z&#65533;&#65533;&#65533;_$&#65533;P&#65533;Pi&#22092;&#65533;>&#65533;&#65533;&#65533;&#65533;&#65533;@"!&#65533;"&#65533; &#618;_'&#65533;(tCC&#65533;&#65533;g}&#65533;&#65533;z&#1524;&#65533;&#65533;"!=$<&#65533;&#65533;m&#65533;&#65533;&#65533;&#65533;&#65533;&#65533;d&#65533;j	&#65533;&#65533;PE&#65533;&#65533;&#65533;V&#65533;N&#65533;&#65533;&#65533;&#65533;yh&#1641;&#65533;&#65533;/}A&#65533;&#65533;a}&#65533;l:&#65533;&#65533;&#65533;&#65533;z&#304;^&#65533;&#65533;&#65533;&#65533;^,&#65533;&#65533;&#65533;&#65533;&#65533;0&#65533;&#65533;-u&#65533;&#65533;&#65533;}&#65533;&#65533;&#65533;&#65533;&#65533;Z_q\I&#65533;&#65533;&#1518;&#65533;7&#65533;&#65533;O[&#65533;r4&#65533;b&#65533;1n1A6&#65533;&#65533;@(&#65533;L&#65533;&#65533;&#65533;F&#65533;N&#65533;&#65533;EGu&#65533;t&#65533;&#65533;&#65533;&#65533;&#65533;hHQ}&#65533;<d&#1448;z&#65533;&#65533;h2&#65533;45&#65533;&#1156;_i&#65533;)&#65533;6$k&#65533;&#65533;&#65533;&#65533;&#65533;&#65533;B &#65533;U&#65533;&#65533;&#65533;z&#697;.|w&#65533;u&#65533;{N&#65533;&#65533;&#65533;`eo+|&#65533;k&#65533;&#65533;&#65533;&#65533;&#65533;&#65533;&#65533;&#65533;@m&#65533;&#65533;&#65533;&#65533;&#65533;~&#65533;&#1164;8&#65533;/&#65533;&#59917;&#65533;e&#65533;&#65533;&#65533;&#65533;:&#839;&#65533;&#65533;	&#65533;L&#65533;&#65533;3&#65533;&#65533;&#65533;&#65533;&#669;J&#65533;&#65533;&#65533;&#1329;&#65533;Edr&#65533;&#65533;&#65533;8&#65533;-&#65533;&#65533;&#65533;&#65533;&#65533;2A&#65533;&#65533;&#65533;]&#65533;Lu&#65533;&#65533;&#65533;]&#65533;X&#65533;&#290;hgVzK&#65533;/0&#65533;Z@&#65533;(&#65533;&#65533;&#65533;7&#65533;&#65533;&#65533;EYy&#65533;&#328;&#65533;&#65533;&#65533;m&#65533;@9FvM&#65533;&#65533;Tb&#65533;&#65533; 1X&#65533;&#65533;&#65533;&#1111;@&#65533;&#1265;#u&#65533;w&#65533;&#65533;a T&#65533;&#715;&#65533;&#65533;&#65533;Z&#65533;B6q&#1455;j$&#65533;&#65533;&#65533;C	&#65533;%&#65533;&#65533;9&#65533;&#65533;&#65533;&#65533;W&#65533;K
&#65533;&#65533;E/~ &#65533; n&#1045;.&#65533;&#65533;&#65533;&#65533;2&#65533;H&#65533;&#65533;&#33890;&#65533; 1&#65533;	&#1256;&#65533;&#977;%~&#65533;QDe&#65533;&#65533;1&#65533;&#65533;1&#65533;&#442;!&#65533;d&#65533;O&#65533;&#65533;&#65533;&#65533;&#65533;&#65533;&#65533;&#65533;6-$&#65533;_&#65533;8&#65533;&#65533;&#65533;0&#65533;2M&#65533;&#65533;,y0& `&#164;&#65533;p&#65533;&#65533;}&#65533;&#65533;&#65533;&#65533;&#65533;&#65533;&#65533;&#65533;X&#65533;q5Zd&#65533;&#65533;c&#65533;&#65533;&#65533;&#65533;&#65533;&#65533;&#65533;&#606;%;&#65533;&#65533;r&#65533;&#65533;!&#65533;&#65533;7vbL&#65533;tD&#65533;8&#65533;x5G\&#65533;=&#65533;&#65533;3s'&#269;&#65533;*&#65533;&#65533;$!&#65533;
|&#65533;&#65533;n=R&#65533;P&#296; o&#65533;&#65533;T8&#65533;I&#65533;&#65533;;&#65533;&#65533;b&#65533;&#65533;vI&#65533;u&#65533;\V&#65533;&#65533;&#65533;K&#65533;C5hh&#65533;p&#65533;A&#65533;T&#65533;p'y r|&#65533;&#65533;B8&#65533;D$&#65533;&#65533;l&#65533;&#65533;&#65533;h&#65533;]&#65533;X&#65533;&#65533;4g&#65533;&#65533;&#65533;&#409;&#65533;F1&#65533;&#688;YS]&#65533;@&#65533;&#65533;&#65533;&#65533;=&#65533;&#65533;#&#65533;&#65533;H&#65533;&#65533;"&#65533;[&#65533;`&#65533;KL&#65533;P&#65533;>]L }&#65533;&#65533;,a2m&#65533;Ev&#1123;&#65533;&#65533;&#65533;&#517;Xny&#1840;&#65533;$&#65533;?j&#65533;&#65533;y&#65533;&#65533;&#65533;/&#65533;&#65533;&#65533;=1&#65533;&#65533;&#65533;%&#65533;&#65533;&#65533;&#65533;H&#65533;&#65533;&#1634;&#65533;y&#713;	&#65533;-;&#65533;&#65533;"&#65533;t&#65533;C8&#65533;+x &#65533;.&#65533;&#65533;Os@&#65533;&#65533;&#65533;h&#65533;+&#65533;Oe&#65533;+$b&#65533;p&#65533;eT&#65533;&#65533;""V E&#65533;&#1092;&#65533;&#65533;&#65533;&#65533;&#65533;*;=L&#65533;RN&#65533;:&#65533;)&#65533;&#1567;&#65533;P&#65533;dM,;rx&#65533;B&#65533;&#65533;m&#65533;&#65533;&#65533;&#65533;&#65533;2%=&#65533;R&#65533;`&#65533;&#65533;T&#2026;,&#65533;Vs&#65533;)[Ns&#65533;&#65533;B&#65533;&#65533;&#433;&#65533;&#1826;&#65533;T&#65533;&#859;u/Z&#65533;]Y&#65533;?&#65533;&#65533;@|&#65533;&#65533;&#2036; @&#65533;ub&#65533;0&#65533;&#65533;@&#706;&#65533;&#65533;&#65533;9'&#65533;&#65533;&#65533;f&#65533;&#65533;&#1697;L&#65533;D&#65533;yH&#65533;&#1640;'&#65533;&#65533;.p&#65533;&#65533;T &#65533;z\&#65533;&#65533;a&#1451;&#1504;&#65533;&#65533; `l&#65533;7&#65533;&#65533;)>P&#65533;&#65533;X&#65533;&#65533;-:&#65533; N&#1041;&#65533;N&#65533;B&#65533;&#65533;0&.B&#65533;[\4&#65533;[&#65533;&#65533;&#65533;*&#65533;B&#65533;$&#65533;h0&#65533;&#65533;S&#65533;&#65533;&#65533;>&#65533;&#65533;&#65533;*&#65533;&#65533;&#65533;-&#65533;7&#65533;[e&#65533;"u&#65533;
H&#65533;m&#1689;W&#65533;V&#65533;=`&#65533;`D;&#65533;3$EZS`&#65533;s&#65533;1&#65533;&#65533;&#65533;17&#65533;&#65533;xi&#65533;	&bB&#65533;u&#65533;c&#65533;B&#65533;&#65533;h(#&#65533;&#65533;1&#65533;0*&#65533;E&#65533;a&#65533;?YR&#65533;&#65533;tL<&#65533;,@ki
&#65533;&#65533;pf&#65533;c&#65533;XM&#495;8&#65533;&#65533;&#65533;p&#65533;W#&#65533;=kY!1E&#65533;e&#8490;3&#65533;&#65533;,&#65533;&#65533;&#65533;Oo&#65533;&#65533;v&#65533;Gx&#65533;&#65533;b H5!&#65533;U&#65533;&#65533;7&#65533;"&#65533;$smk&#65533;&#65533;4L&#65533;&#1311;&#65533;&#65533;&#65533;`Q:&#65533;4&#65533;*&#65533;(&#65533;2&#65533;&#65533;&#65533;6j;&#65533;TqN&#65533;&#65533; L&#65533;s=&#65533;	&#65533;&#65533;>]Wq&#65533;&#65533;`_&#65533;{&#65533;&#65533;&#65533;&#65533;&#65533;+Fpb`<#&#65533;&#65533;&#65533;&#65533;<&#65533; &#65533;&#65533;i&#65533;&#65533;k&#65533;&#65533;*j&#65533;^V[r&#65533;f&#65533;&#65533;M&#65533;#&#149;{w&#65533;&#65533;s&#65533;&#65533;|R5&#65533; Z&#65533;&#65533;
&#65533;&#65533;&#65533;K&#65533;
&#65533;7&#65533;}&#65533;&#1253;&#65533;j&#65533;k&#65533;&#65533;'&#65533;%nw{&#65533;&#65533;&#65533;&#65533;&#65533;&#65533;&#65533;:&#65533;  |&#65533;^&#65533;&#65533;&#65533;&#65533;E\K&#65533;J9&#65533;>&#65533;&#65533;&#65533;&#65533;]&#65533;s&#65533;&#65533;>&#65533;&#65533;&#65533;&#65533;&#65533;3eP&#65533;&#65533;$&#65533;WQc&#65533;&#65533;DRI&#1460;\&#65533;&#65533;HU&#65533;&#65533;&#65533;&#65533;*`&#65533;&#65533;T&#65533;&#634;X5Jlnn&#65533;A&#65533;&#65533;g&#65533;&#19281;&#65533;2:pK&#65533;&#65533;
&#65533;&#65533;e&#65533;&#65533;&#65533;H1&#65533;nB!@u%-9&#65533;6&#65533;$&#65533;WL&#65533;&#65533;e|I&#65533;/&#65533;&#65533; &#65533;&#417;9P&#65533;&#65533;&#65533;&#65533;&#65533;&#65533;&#65533;h&#754;L&#65533;&#1098;&#65533;6 &#65533;&#65533;&#65533;&#65533;&#65533;Y&#65533;#&#65533;r&#65533;&#65533;=&#65533;&#65533; `&#65533;|&#65533;&#1003;&#65533;&#65533;&#65533;&#65533;&#65533;f&#65533;&#65533;)&#65533; EB&&#65533;&#65533;g&#65533;&#65533;&#65533;d &#65533;2&#65533;&#65533;&#65533;&#65533;kc&#65533;23c 6 I&#65533;p"oB&#65533;45wZ$&#65533;&#65533;WE&#65533;WX&#65533;&#65533;i&#65533;&#65533;q&#65533;E&#1616;&#65533; kh&#65533;&#65533;&#65533;Nl5tG#e&#65533;:&#65533;wC&#65533;v~&#65533;#A&#65533;&#65533;3&#65533;&#65533;))c&#65533;R&#65533;H&#65533; &#1189;&#65533;!&#65533;B&#65533;$q&#1952;&QvG&#65533;`/&#65533;w&#65533;&#65533;&#65533;D^&#65533;?&#65533;`D A&#65533;h&#65533;&#65533;&#65533;}&#65533;&#65533;&#65533;&#65533;&#65533;-#"X&#65533;&#65533;g#&#65533;pz&#65533;0&#65533;&#65533;&#65533;M&#65533;&#65533;1`U	q&#65533;.&#65533;tH&#65533;sZ&#65533;&#65533;BSX&qq&#1527;hv&#65533;1&#65533;&#65533;W&#65533;U', &#65533;tetd&&#65533; UIH&#65533;&#65533;s&#65533;V&#1104;&#65533;&#65533;N&#65533; &#65533;&#65533;&#65533;@&#65533;dv%5CJa g&#65533;aZ&#65533;2&#65533;W&#65533;`	&#65533;&#65533;?q&#65533; hAIw&#65533; 'N&#65533;RA 5&#65533;pPB)&#65533; 0pN1&#65533;&#65533;PK&#65533;XA &#65533;`52r$&#65533;&#65533;&#65533;&#331;&#65533;e &#65533;&#65533;1&#65533;&#65533;&#65533;&#65533;H&#65533;ev?&#65533;+&#65533;e&#65533;aEe+.0P&#65533;&#524;&#65533;R&#65533;&#65533;O2&#65533;&#65533;&#65533;&#65533;&#65533;&#65533;&#1039;1&#65533;&#65533;e&#1560;i+&#65533;Z@&#65533;Km!&#65533;&#65533;&#65533;Sr5&#65533;&#65533;y&#65533;[&#65533;&#65533;1e&#65533;p&#65533;t&#65533; &#65533;QQYrI&#65533;&#65533;F'p&#65533; `/2 &#65533;&#65533;&#65533;&#65533;&#65533;&#65533;&#65533;&#65533;=I>&#65533;&#65533;&#65533;&#65533; $&#65533;&#65533;&#1284;7&#65533;&#65533;&#65533;&#65533;&#65533;men&#1492;_3&#65533;&#65533;&#526;71r&#1060;Z&#65533;
[b*iE&#65533;&#65533;&#65533;"&#65533;y{&#65533;&#65533;&#65533;1@l]&#65533;&#65533;W
@*&#65533;bY&#65533;d&#65533; <&#65533;&#65533;L&#65533;4.&#65533;&#65533;k&#1891;D&#65533;&#65533;D1P&#65533;B&#65533;D&#65533;&#65533;g/=9=&#65533;&#65533;la&#65533;&#65533;j9&#137;&#65533;&#263;&#65533;&#65533;&#65533;&#65533;&#65533;&#65533;&#65533;&#65533;g&#65533;&#65533;&#65533;&#65533;&#1044;&#65533;&#65533;-8&#65533;k&#65533;	&#65533;&#65533; @3PZW&#65533;A&#1457;&#65533;&#65533;IS&#65533;D&#65533;&#65533;2&#65533;w&#1267;&#65533;VY.&#65533;&#65533;&#65533;&#65533;&	`&#65533;&#65533;&#65533;9:&#65533;2XE&#65533;&#65533;:I&#65533;g&#65533;0*&#65533;&#65533;	s&#65533;&#65533;#&#65533;cf&#1435;	&#413;&#65533;&#65533;  &#65533;R&#65533;j8&#65533;	 F&#65533;&#65533;3&#65533;"-"&#65533;&#65533;&#65533;fEy&#65533;&#65533;&#65533; &#65533;p&#65533;6&#65533;&#65533;&#65533;&#720;&#65533;T
&#65533;&#65533;d&#65533;&#65533;|&#65533;)1I&#65533;&#65533;&#65533;@Tp&#65533;:~ &#65533;b&#745;PQtET,&#65533;:&#65533; &#65533;&#65533;M&#65533;Uo&#65533;&#65533;rt&#65533;."&#65533;zw&#65533;#&#1440;&#65533;pS&#65533;=Sf&#65533;&&#65533;&#65533;&#65533;E<&#65533;&#65533;&#65533;V$;&#65533;"auRv&#65533;N:f&#65533;(:j&#65533;	M?&#65533;	&#65533;&#65533;&#65533;&#65533;&#65533;;&#65533;Wf&#65533;/&#65533;$&#819;g'&#65533;/h-	z&#65533;-&#65533;&#65533;&#65533;@&#65533;CA7&#65533;&#65533;<&#1617;&#65533;&#1245;&#65533;	&#65533;V&#65533;'&#65533;\)&#65533;&#65533;4lz &#65533;&#65533;0-A&#65533;&#65533;R&#41553;l&#65533;&#65533;&#65533;M&#65533;&#65533;q&#65533;&#65533;n&#65533;pfra&#65533;&#65533;&#65533;&2&#65533; 2&#65533;P&#65533;Q&#65533;0&#65533;>&#65533;&#65533;&#65533;&#65533;&#65533;0&#65533;1&#65533;G&#65533;&#65533;BbR&#65533;fqgg&#65533;&#65533;d&#65533;&#356;&#65533;&#65533;OI&&#65533; Eo&#65533;&#65533;yZ&#65533;i&#65533;&#65533;i`/	&#65533;&#65533;t/&#65533;U %&#23075;&#614;&3$1&#65533;urU&#65533;8P3&#65533;=Fr (f&#1602;B &#65533;&#65533;&#65533;P&#65533;0&#65533;42:@&#65533;:g
L&#65533;&#65533;z&#65533;w&#1362;# e&#65533;&#65533;&#707;&#65533;&#65533;&#65533;#&#65533;_&#65533;6&#65533; &#65533;U&#65533;ePde=&#65533;dZ&#65533;&#65533;&#65533;-&#65533;
&#65533;&#65533;&#65533; '&#65533;Ar|&#65533;w&#65533;&#65533;&#65533;&#65533;&&#65533;Z&#65533;&#65533;w&#65533;&#65533;&#65533;0&#65533;5pA&#65533;+?w&#65533;&#1990;"&#65533;+&#65533;R&#65533;&#65533;&#65533;Q&#65533;&#65533;`_&#65533;&#65533;&#65533;j*&&#1072;&#65533;'4&#65533;B&#65533;&#65533;&#65533;&#65533;Y&#65533;&#689;iT&#65533;&#65533;&#65533;&#65533;&#65533;H&#65533;A&#65533;&#65533;^pcq`&#65533;S&#65533;&#1331;&#65533;9&#65533;I
5&#65533;$3k&#65533;CM&#65533;[&#65533;&#65533;&#65533;T(@&#65533;&#65533;.&#65533;
y&#65533;&#65533;.&#65533;+p&#65533;&#65533;0&#65533;)&#65533;&#65533;Q &#65533;&#65533;&p&#65533;&#65533;zVO!&#65533;So&#65533;/2K/c=T~&#65533;P&#65533;a&&#65533;=dD`"8&#65533;$&#65533;%h&#65533;&#65533;&#65533;	BF&#1737;&#65533;%&#65533;&#65533;4&#65533;;&#65533;0&#65533;&#65533;&#65533;>0%_&#65533;A2&#65533;&#65533;&#65533;`";&#65533;@b&#65533;&#65533;&#65533;P&#65533;)&#65533;zlB&#65533;&#65533;9&#65533;&#65533;B?d!&#65533;&#65533;&#65533;#&#65533;p";&#65533;&#65533;&#65533;!&#65533;&#65533;OW&#65533;&#65533;
&#65533;w&#65533;&#65533;&#65533;&#951; &#65533;&#65533;@&#65533;2uX&#65533;;Q}jB&#65533;h&#65533;N&#65533;J'&#65533;)P&#65533;&#65533;H&#65533;uW-@.&#65533;&#65533;&#65533;i&#65533;so&#65533;&#65533;M&#65533;&#54522;&#65533;&#65533;&#65533;&#65533;&#65533;i&#65533;&#65533;&#65533;&#65533;&#65533;&#65533;&#65533;&#65533;&#65533;&#65533;&#65533;&#65533;_iqTH&&#65533;&#65533;&#65533;p9[?R&#65533;7v#fugF&#65533;&#65533;M&#65533;j E&#65533;PU&#65533;&#65533;&#65533;wa&#65533;itoH&#65533;4&#65161;&#65533;P&#65533;&#65533; `dj(&#65533;E!@ #P$&#65533;k9&#65533;&#65533;Y&#65533;4~[K-&#65533;&#65533;X&#451;d,&#65533;YW&#65533;h&#65533;i&#65533;&#65533;}{&#65533;{El&#65533;A&#65533;#&#65533;&#65533;&#65533;&#65533;&#65533;&#65533;+&#65533;&#65533;&#65533;!=&#65533;&#65533;[Bp&#65533;&#65533;&#65533;p.`?P0&#65533;7&#65533;ho&#65533;p&#65533;c&#486;&#65533;&#65533;&#65533;F&#65533;n&#65533;+&#65533;&#65533;&#65533;&#3765;Pe<,JX&#65533;&#65533;&#65533;{&#1224;&#65533;&#65533;$ &#65533;r&#65533;&#65533;&#65533;(.&#65533;`&#65533;&#65533;p&#65533;&#65533;9&#65533;9$6G&#65533;=&#65533;zS&#65533;U&#65533;&#65533;mF2&#65533;&#65533;l&#65533;&#65533;&#65533;
y&#65533;N&#65533;&#65533;&#65533;&#65533;&#65533;&#65533;&#65533;&#65533;Q&#65533;xa&#772;#&#65533;&#65533;:&#65533;*5ql,F<&#65533;F &#65533;s&#65533;, >&#65533;&#680;#&#65533;&#65533;A&#65533;%&#65533;&#65533;dw&#65533;&#65533;&#232;j&#65533;&#65533;&#65533;J&#65533;&#65533;T&#65533;&#65533; 0&#65533;&#65533;B&#65533;KKv&#65533;&#65533;S&#65533;&#65533;&#65533;&#536;0Q&#65533;&#65533;&#65533; .&#65533;&#65533;P &#65533;&#65533;	&#65533;(&#65533;=&#65533;&#65533;&#65533;"E&#65533;&#898;&#773;&#65533;H5*&#65533;d>$&#65533;\Ac&#65533;@&#65533;&#65533;&#65533;O#&#65533;OS&#65533;q&#65533;ZR&#65533;RG&#65533;Ci&#65533;A &#65533;&#65533;0L&#65533;&#65533;_&#65533;V&#20481;Gk&#65533;&#206;&#65533;%&#65533;e&#65533;>&#65533;*&#65533;&#65533;g&#65533;pW&#65533;&#65533;&#65533;i55}r!&#65533;&#65533;p%&#65533;f&#65533;;S
A &#65533;&#65533;&#65533;&#65533;&#65533;&#65533;+`&#65533;&#65533;)iA&#65533;&#65533; &#65533;&#65533;(&#65533;	&#65533;&#65533;&#65533;X&#1840;R&#65533;pY&&#65533;&#65533;j=&#65533;&#65533;?&#65533;&#65533;=pD*&#65533;b&#65533;&#65533;&#65533;&#65533;G&#65533;&#65533;&#65533;`&#65533;0&#65533;&#65533;&#65533;&#65533;=2A&#65533;5--&#65533;&#65533;r&#1863;7 vM?I)&#65533;{&#65533;2&#65533;LMD*&#65533;&#65533;&&#65533;gGM&#65533;\&#65533;r&#65533;s&#65533;&#65533;Q:&#65533;&#65533;&#65533;&#65533;S&#65533;&#65533;&#1767;&#65533;[&#65533;&#65533;P&#65533;&#65533;&#65533;eB %P,0*&#65533;&#65533;k&#65533;&#65533;4&#65533;&#65533;&#65533;+&#65533;$:&#65533;;&#1285;&#65533;=&#65533;&#65533;&#65533;#4<tz&#65533;&#65533;,&#65533;>&#1062;F\H&#65533;&#65533;z&#1455;M,&#1444;&#28906;?&#65533;3&#65533;&#65533;&#65533;&#1053;&&#65533;&#65533;v&#65533;<&#65533;&#65533;&#65533;&#65533;&#65533;FM
&#65533;`&#65533;&#1690;*+ &#65533;&#65533;k}&#65533;=&#65533;M&#65533;<&#65533;&#65533;4&#65533;&#865;}&#65533;l&#65533;@&#39150;cMr7&#65533;4~!&#65533; $pG{6&#65533;&#65533;&#65533;+&#65533;&#65533;^&#65533;&#65533;I&#65533;&#65533;:fWY&#65533;LB66&&#65533;&#65533;&#65533;*m;&#65533;)&#65533;2i&#65533;{!&#296;Q%&#65533;Po)a&#65533;&#65533;C`L7&#65533;cQ]G&#65533;&#65533;&#65533;&#65533;d9N&#65533;n&#65533;&#65533;&#65533;]X&#65533;P;&#65533;#&#65533;	s&#65533;&#65533;0kZ~=K.&#65533;=&#65533;N.&#65533;c&#65533;)&#65533;&#65533;{&#65533;&#65533;&#65533;&#65533;QtZ&#65533;g&#65533;&#1445;`&#65533; F
&#1730;&#65533;&#65533;&#65533;&#65533;E&#65533;W&#65533;
<"&#65533; Wr&#65533;L&#65533;#&#65533;&#65533;"&#65533;&#65533;&#65533;&#65533;}: h<&#65533;&#65533;D+&#65533;=&#65533;&#65533;&#65533;@&#65533;&#65533;`j\&#65533;&#65533;&#65533; &#65533;&#784;&#65533;>,&#65533;c&#65533;&#65533;&#65533;&#65533;&#65533;&#65533;&#65533;j&#65533;&#65533;X_&#65533;&#65533;0&#65533;&#65533;M&#65533;&#65533;k+}&#65533;03P&#65533;a&#65533;&#65533;on&#65533;&#65533;&#65533;&#65533;&#65533;&#65533;I&#65533;&#65533;&#65533;  &#65533;&#65533;u&#65533;&#65533;k&#65533;&#65533;&#65533;&#65533;i&#65533;&#65533;&#65533;;&#65533;&#65533;&#65533;:&#65533;U&#65533;&#65533;&#65533;
>]&#65533;&#65533;&#65533;&#65533;1h&#65533;&#65533;&#65533;Q&#65533;&#65533;&#65533;&#65533; &#501;&#65533;&#65533;J\&#65533;&#65533;&#65533;&#65533;&#65533;&#65533;~&#65533;&#65533;i+&#65533;Y}&#65533;&#65533; &#65533;H5&#65533;3'&#65533;&#65533;&#65533;x fr&#65533;@pu&#65533;+Y_&#65533;"v&#24038;2&#65533; #&#65533;j&#65533;q&#1573;&#65533;6(,0&#65533;iB&#65533;&#65533;&#65533;=&#65533;&#65533;&#65533;}&#65533;&#65533;&#65533;&#65533;(&#65533;&#65533;&#65533;;m&#65533;>&#1039;&#65533;&#65533;+V&#65533;&#65533;&#65533;&#65533;&#65533;:^&#65533;Bz]&#65533;&#1132;Cy&#851;qE'&#65533;r&#65533;&#65533;'&#65533;&#65533;&#65533;N&#65533;wS&#65533;&#65533;&#65533;Ks&#65533;&#65533;&#65533;dG&#65533;~V}&#65533;h&#65533;&#65533;&#1690;&#65533;#&#65533;S&#65533; &#65533;n&#65533;&#65533;v&#65533;O@1 &#65533;o&#65533;X&#65533;&#65533;&#65533;&#65533;Q Y&#848;&#65533;@&#65533;&#65533;Q,a&#1403;&#65533;&#65533;&#65533;&#65533;&#65533;!rca4&#148;aJ&#65533;t/&#65533;U=&#65533;V&#65533;&#65533;&#65533;yv?&#65533;R&#631;&#65533;F&#65533;HH1&#65533; &#65533;&#65533;&#65533;q1&#65533;&#65533;*E&#65533;&#65533;&#65533;&#65533;&#65533;&#65533;_y#@&#258;&#65533;5O&#65533;MV&#65533;&#65533;,v&#65533;-&#65533;hmGw&#65533;&#65533;%n&#65533;c&#65533;9&#65533;Z&#65533;j&#65533;X&#65533;&#65533;`8)&#65533;&#65533;w&#1551;%&#65533;&#65533;D&#65533;&#65533;A{&#65533; &#65533; &#65533;&#65533;&#65533;&#65533;&#65533;&#65533;&#65533;&#65533;&#65533;&#65533;&#65533;&#65533;&#65533;&#65533;&#65533;&#65533; @??B
7&#65533;&#65533;&#65533;&#65533;&#65533;--&#65533;&#65533;&#65533;&#65533;&#65533;&#65533;&#65533;&#65533;&#65533;&#65533;&#65533;&#65533;&#65533;&#65533;&#65533;&#65533;&#65533;&#65533;&#65533;&#65533;&#65533;&#462; &#65533;&#65533;&#65533;&#65533;1&#977;,&#65533;&#65533;'&#65533;&#65533;&#65533;.&#65533;+&#65533;&#65533; &#65533; 
?	&#65533;7	
&#65533;&#65533;&#65533;&#65533;&#65533;&#433;&#65533;&#65533;&#65533;&#65533;&#65533;ED!0u&#65533;&#1258;&#65533;}&#65533;5+&#65533;6{&#65533; D&#65533;&#65533;0&#65533; d&#65533;&#65533; j&#65533;X,D&#65533;zC&#65533;y&#65533;&#65533;/Y$Er&#65533;&#65533;&#65533;R&#65533;&#65533;80&#65533;&#65533;&#65533;&#65533;&#1465;K@&#65533;&#65533;&#65533;V&#65533;RR&#65533;&#65533;`&#65533;'C"|B &#65533;&#65533;)A-
&#65533;:&#65533;AE"Y+H8&#65533;L&#65533;&#65533;&#65533;&#65533;&#65533;&#65533;$&#1651;h&#1258;	6#&#65533;n&#65533;&#402;&#65533;&#65533;a&#65533;&#65533;;G&#65533;@!{H&#65533;&#65533;O&#65533;kg&#65533;3&#65533;4&#65533;cU&#65533;v&#65533;&#65533;`&#65533;<4Z&#65533;
B1Z&#65533;PcE&#65533;&#65533;&#65533;&#65533;=X&#65533;@&#65533;Jbr&#734;M&#65533;&#65533;&#65533;
f&#65533;&#65533;&#65533;w&#65533;0&#65533;
&#65533;@ &#65533;$&#65533;U&#65533;&#65533;'&#65533;w&#65533;&#65533;"&#65533;m&#65533;&#65533;kwl&#65533;&#65533;&#597;&#65533;&#595;y&#65533;&#65533;&#65533;&#65533;d&#65533;^)&#65533;C&#65533;A_&#65533;N	2&#65533;&#65533;&#65533;&#65533;&#65533;&#65533;&#65533; B7&#65533;m&#65533;S&#65533;3&#65533;7K!&#304;&#65533;2 p&#65533;)&#65533;	!&#65533; &#65533;&#65533;&#1280;da&#65533;X&#65533;qYe	&#65533;&#65533;&#65533;S&#65533;i &#65533;&#65533;&#576;&#65533;U&#65533;&#65533;&#65533;HW&#65533;&#65533;&#1179;~&#1268; &#65533;-&#65533;&#1112;_&#65533;g&#65533;&#65533;L&#65533;1>F&#65533;&#65533;&#65533;^&#65533;&#65533;&#65533;&#65533;
,\&#65533;J&#65533;p&#65533;B&#65533;&#65533;N&#65533;s&#65533;l&#65533;8B$&#65533;&#65533;&A&#65533;x&#65533;0U&#65533;&#65533;&#65533;#>C&#65533;#H&#65533;&#65533;c&#65533;&#65533;=&#65533;^&#65533;:&#65533;&#65533;E&#65533;&#1630;0&#1096;&#65533;&#65533;&#65533;pP&#65533;$&#65533;&#65533;)&#65533;L48'DJ=U!!4&#65533;&#65533;l&#65533;&#65533;&#65533;&#664;r&#65533;)B&#65533;&#65533;&#65533;SO&#65533;&#65533;O%2&#65533;!&#65533;&#65533;M&#65533;&#65533;4An&#65533;.)&#65533;&#65533;&#65533;x&#65533;}&#65533;|&#42571;3&#65533;X&#65533;&#65533;b&#65533;&#65533;,. A&#65533; &#65533;?&#65533;r%*&#65533;|&#65533;PZ&#65533;-&#65533;jg&#65533;&#65533;&#65533;&#65533;&#65533;VPR&#65533;&#65533;b&#65533; _>p&#65533;"&#65533;&#65533;&#65533;&#65533;&#65533;m&#65533;&#65533;&#65533;I&#65533;FV7& y&#65533;?&#65533;9&#65533;t&#65533;&#65533;&#65533;"B&#65533;v&#65533;&#65533;&#&#65533;&#65533;n'&#65533;P|&#65533;ABWj&#65533;h&#65533;&#65533;Z&#65533;&#65533;&#65533;&#65533;&#65533;&#65533;V&#65533;.J2&#65533;&#65533;U&#65533;&#65533;hp&#65533;7 &#65533;&#65533; &#65533;p&#65533;&#1249;&#65533;&#65533;u&#65533;&#65533;J&#65533;8&#65533;;&#65533;&#65533;1&#65533;&#65533;&#65533;R&#65533;&#65533;&#65533;%&#65533;:&#1177;4t&#65533;&#65533;&#65533;d&#65533;&#65533;c&#65533;2&#65533;&#1419;[&#65533;g&#65533;&#65533;0 &#65533;&#65533;`&#65533;&#65533;&#65533;@&#65533;&#65533;X&#65533;&#65533;-&#65533;3S!&#65533;&#1638;&#65533;!Pr&#65533;}&#65533;&#65533;&#65533;&#65533;p&#65533;Z&#65533;.k&#65533;&#65533;&#65533;Fp#&#65533;`@&#65533;Eh5n &#65533;&#65533;&#65533;#H&#65533;?$p &#65533;&#1970;&#65533;7C&#65533;&#65533;&#65533;&#65533;&#65533;@&#65533;&#65533;TV&#65533;&#65533; &#65533;t~&#65533;U&#65533;&#65533;&#65533;|p2m&#65533;&#65533;UA
&#65533;E&#65533;c&#65533;&#65533;] &#65533;&#65533;t&#65533;G&#663;%Wl$&#65533;it&#65533;&#65533;BH&#65533;A1&#65533;&#65533;&#65533;u&#65533;-&#65533;E[&#65533;&#65533;#&#65533;&#65533;&#65533;&#65533;u&#65533; &#65533;:&#65533;&#65533; &#65533;\&#65533;H+8&#65533;&#65533;&#610;$&#65533;M&#65533;b &#65533;&#65533;&#65533;"&#65533;&#65533;&#65533;9&#65533;&#65533; {&#65533;&#65533;0&#1548;&#65533;&#65533;#|&#65533;&#65533;T&#65533;&#65533;&#65533;Tj&#65533;&#65533;&#65533;&#65533;&#65533;&#65533;&#65533;g&#65533;&#65533;&#65533;&#65533;&#65533;1&#65533;&#65533;G1v	"&#65533;61&#65533;Q&#65533;bu@ &#65533;&#65533;&#65533;Q&#65533;&#65533;(&#65533;&#65533;,H&#65533;&#65533;i0&#65533;&#65533;&#65533;y&#65533;^&#65533;&#65533;
&#65533;&#65533;&#65533;H&#65533;q&#65533;&#65533;0N#+P&#65533;]0&#65533;&#65533;&#65533;&#65533;}n[&#65533;~ 4O&#65533;.;_j&#65533;H&#65533;&#65533;&#65533;&#65533;-&#65533;(&#65533;i&#65533;eaY&#65533;&#65533;&#65533;&#65533; 
&#65533;&#65533;&#65533;&#65533;&#65533;&#65533;$&#65533;DE&#65533;&#65533;&#65533;!&#65533;&#65533;&#65533;&#65533;Tr#&#65533;@&#65533;&#65533;&#65533;&#65533;&#65533;7I[`&#65533; #&#65533;&#65533; D?&#65533;&#65533;'L&#65533;<&#65533;&#65533;7@&#65533;&#65533;&#65533;&#65533;&#65533;&#65533;&#65533;8$&#65533;	&#65533;$&#65533;#&#504;&#65533;(&#65533;X&#65533;1~&#65533;#&#65533;b0ZP&#745;y&#65533;X&#65533;&#65533;  &#65533;&#65533;&#65533;xY&#65533;~&#65533;&#65533;0@|&#65533;&#65533;w&#65533;KkItQ?^GwQ&#1234;&#65533;&#65533;%&#65533;K&#65533;_&#65533;&#65533;'_4By&#1595;&#65533;3&#65533;&#65533;&#65533;&#65533;&#65533;&#65533;&#65533;B&#65533;Q(&#65533;  &#65533;&#65533;-,&#65533;EuT$&#65533;3&#39967;h&#65533;&#65533;&#65533;&#65533;&#65533;Q&#65533;Q#&#65533;1&#65533;% &#65533;0&#65533;  &#65533;&#65533;D&#65533;&#65533;4&#65533;&#65533;a&#65533;&#65533;%Z&#65533; n&#65533;l&#65533;&#65533;q&#65533;&#65533;&#65533;J&#1303;&#787;"&#65533;>hI&#65533;4m&#65533;@"&#65533; &#65533;&#65533;&#65533;&#65533;8 &#65533;&#65533;vt&#65533;c&#65533;&#65533;!D&#65533;&#65533;&#65533;]oXzUv0"&#65533;&#65533;&#65533;#p&#65533;_K*0^&#65533;)&#65533;&#65533;1&#65533;DS2&#65533;&#65533;&#65533;&#65533;&#65533;&#65533;&#65533;F8k&#65533;&#65533;Cr&#65533;8&#65533;$D&#65533;&#65533;&#65533;&#167;&#65533;&#65533;@&#65533; &#65533; &#65533;E&[&#338;>&#65533;&#216;&#65533;hr&#65533;&#65533;'&#148;}&#65533;so!U&#65533;&#65533;&#65533;&#65533;&#65533;M&#65533;`i&#65533;(&#65533;&#1666;&#65533;&#65533;&#65533;&#65533;a#WO` )p &#65533;a&#65533;&#1836;"&#65533;&#65533;&#65533;@&#65533;&#65533;&#65533;&#65533;&#65533;.c&#65533;&#65533;	,&#65533;&#65533;Blu	w~&#65533;&#65533;:8&#65533;M&#1425;&#65533;	&#65533; y9&#65533; &#65533;EI_&#65533;&#65533;z&#65533;&#65533;v_&#65533;"&#65533;)w&#295;@T-p&#65533;&#65533;&#65533;"&#637;&#65533;&#65533;$&#65533;
@
&#65533;&#65533;&#65533;gv&#65533;Hm&#65533;&#65533;vm&#65533;p&#65533;M&#65533;F&#65533;&#65533;&#65533;&#65533;&#65533;a&#65533;&#65533;&#65533;6Q V&#65533;&#65533;8@&#65533;RZ&#65533;&#65533;&#65533;A&#1988;&#65533;&#65533;&#65533;&#65533;&#65533;&#65533;H&#1973;&#65533;&#65533;&#65533;&#65533;9&#65533;&#264;&#65533;&#65533;&#65533;:&#65533;A&#65533;&#65533;&#65533;D>Y_&#1102;&#65533;&#65533;x&#65533;L&#65533;P Sz"&#65533;A&#65533; &#65533;&#65533;&#65533;Q[f&#65533;&#65533;"&#65533;}&#65533;,
&#65533;&#1510;&#65533;Q&#1201;m&#65533;&#65533;d^&#65533;"&#65533;&#65533;&#65533;&#65533;
&#297;&#65533;h&#65533;&#65533;&#65533;$@&#65533;'W&#65533;g&#65533;:
c&#65533;&#65533;G&o.M&#65533;&#65533;&#65533;F&/&#65533;a&#65533;7&#65533;&#65533;
&#696;&#65533;&#65533;&#65533;&#65533;&#65533;fgXZ&#833;B!1&#65533;&#65533;&#65533;6G&#65533;&#381;&#65533;&#65533;.W&#65533;Z&#65533;&#65533;(:4A&#65533;&#65533;&#65533; &#65533;&#65533;#&#65533;Q&#65533;&#65533;O&#65533;n&#65533;?`-ASD&#65533;&#65533;4&#65533;&#65533;,&#65533;&#65533;&#1334;l:r&#65533;-
`&#65533;[&#65533;ec&#65533;&#65533;[K|A&#65533;&#65533;e&#65533;&#65533;&#65533;&#65533;^n&#65533;&#65533;&#65533;(&#65533;N&#65533;_&#65533;&#65533;h&#65533;&#65533;D'&#1704;2t&#65533;O &&#1557;&#65533;&#65533;&#65533;&#65533;Jl&#65533; '#(&#65533;]&#65533;Q&#65533;&#65533;m&#65533;&#65533;xs~.&#65533;T{&#65533;&#65533;p$&#65533;&#65533;mcd&#65533;f&#1748;&#65533; &#65533;*0\G z&#65533;`&#65533;BB ;&#65533;&#65533;99a&#65533;<z&#65533;&#65533;&#65533;Nw9&#65533;&#619;&#65533;-&#65533;(Q&#65533;&#65533; &#65533;1 &#65533;&#65533;&#65533;\&#65533;Q&#65533;&#65533;H&#65533;&#65533;&#65533;E&#65533;n&#65533;&#65533;~&#1088;=&#65533;&#65533;&#65533;~6Z4&#65533;`=@1xMh@&#65533;vR [y&#65533;~&#65533;&#65533;&#65533;	&#65533;u+m&#65533;L@&#65533; 6?&#65533;&#65533;&#65533;z&#65533;O?}&#549;(|G&#65533;.&#65533;&#65533;,&#65533;&#65533;&#65533;m1 &#65533;&#65533;6A&#65533;1&#65533;&#65533;&#65533;&#65533;&#65533;&#65533;&#65533;&#65533;i&#65533;&#65533;&#65533;!&#65533;&#65533; b&#65533;k*&#65533;&#65533;@&#65533;$&&#65533;z&#65533;&&#65533;P&#65533;&#65533;J-v&#65533;&#65533;mT`E&#65533;&#65533;&#65533;%!&#142;&#65533;z&#38575;&#65533;&#65533;m&#882;h&#65533;?] X&#65533;I&#65533;E&#65533;&#65533;.&#65533;b&#65533;&#65533;x&#65533;|&#65533;5&#65533;K&#65533;;&#65533;&#65533;&#65533;K&#65533;&#65533;/&#65533;&#65533;	&#65533;&#830;'+0<lt&#65533;Q)&#65533;F&#65533;&#65533;&#65533;@&#65533;&#65533;W!&#65533;&#65533;d&#65533;(&#65533;&#65533;
P&#65533;@&#65533;&#65533;&#1864;&#65533;u&#65533;&#65533;Q2.&#65533;&#369;&#65533;;&#65533;&#65533;<&#65533;%&#65533;&#65533;dy1'&#65533;&#65533;?&#65533;t&Oso9&#65533;*<&#65533;R&#1959;g&#65533;&#65533;&#65533;ivKI@2{&#288;p&#65533;0(&#65533;&#65533;&#65533;!#H6&#65533;j&#65533;S &#65533;uOx&#65533;3Wr&#65533;&#65533;&#65533;n&#65533;-&#65533;R&#65533;&#65533;J&#65533;Yb&#65533;&#65533;&#65533;&#65533;6&#65533;+0 s&#65533;HW:&#65533;&#65533;.u-&#65533;&#65533;&#65533;&#65533;&#65533;[CIP /X:&#65533;&#65533;"c&#65533;
&#65533;&#65533;&#65533;u3s&#65533;&#65533;	a&#65533;[&#65533;@&#65533;D&#65533;i&#65533;UY2
=q &#65533;&#65533; @&#65533;?l&#65533;T&#65533;&#65533;w&#65533;&#133;&#65533;(&#65533;7	&#65533;#Q&#65533;)&#65533;Mo&#65533;TFb&#65533;&#962; k&#65533;4x&#65533;Q&#65533; &#65533;n&#65533;f&#65533;-&#65533; &#65533;G &#65533;.&#65533;&#65533;N&#65533;`&#65533;&#65533;,0 &#65533; &#65533;-&#65533;&#50632;=&#65533;{j&#65533;~)&#65533;&#65533;m$1 (&#65533;i&#65533;X$#	&#65533;&#65533;K&#65533;7&#65533;c &#65533;&#65533;-&#65533;l&#65533;&#65533;&#65533;t]D&#65533;-7&#65533;&#65533;"&#65533;N&#65533;&#65533;&#65533;(&#65533;&#65533;i&#65533;&#65533;"qsQ&#65533;X~&#65533;&#65533;p&#65533;&#65533;h!ecu&#65533;8c&#65533;/-U&#65533;++&#65533;{<A1UB6apY&#65533;&#65533;&#65533;1&#65533;
&#65533;&#65533;&#65533;&#65533;&#65533;5&#65533;&#65533;%&#65533;&#65533;P&#65533;&#65533;&#65533;N&#65533; &#65533;`	&#65533;&#65533;&#65533;&#65533;&8 &#65533;"~&#65533;&#65533;SV	6&#65533;$6&#65533;\&#1223;~&#65533;&#65533;9&#65533;'(&#65533;&#65533;&#65533; m&#65533;&#65533;&#65533;W&#65533;&#65533;&#65533;&#65533;&#65533;32qas&#65533;t&#65533;&#65533;&#65533;6EVc]L&#205;&#65533;&#65533;&#65533;&#65533;C^&#65533; &#65533;5p&#65533;f&#65533;Zf	&#65533;`.&#65533;0y,&#65533;&#65533;&#65533;&#65533; ,{&#65533;&#65533;&#65533;&#65533;&#65533;4&#65533;W7x&#65533;&#65533;#r2&#65533;A&#65533;&#65533;&#65533;19]&#65533;&#65533; 7rW&-` &#65533;wr&#65533;&#65533;@#La&#65533;y&#65533;&#65533;&#65533;-sT&#65533;p~-@ ,&#65533;L}&#65533;#&#65533;=&#65533;&#65533;S&#65533;&#65533;j&#65533;x*&#65533;&#65533;%i&#65533;U*h&#65533;&#65533;dI&#65533;&#65533;&#832;&#65533;&#65533;P&#65533; &#65533;t,'a g&#65533;-&#65533;&#65533;&#65533;Ho&#65533;Jp &#65533;&#65533;;&#65533;|&#65533;O&#65533;5&#65533;&#65533;&#65533;?cv&#65533;B8&#65533;&#65533;*2an#3$-&#65533;, &#65533;\G&#65533;Y	&#65533;&#65533;9&#263;&#65533;&#65533;&#65533;&#65533;&#65533;&#65533;	&#65533;)U&#65533;G	VQ	&#65533;&#65533;S&#65533;$&#65533;SM@&#1858;%Hs&#65533;%L&#65533;&#65533;&#65533;sX&#65533;%)@&#65533;&#65533;:&#65533;&#65533;&#65533;  &#65533; &#65533;2&#65533;&#65533;?@cX&#65533;&#65533;/&#65533;&#65533;OGX&#65533;CT&#65533;&#65533;&#65533;!&#65533;&#65533;UGb3v,&#65533;&#65533;&#65533;u&#65533;B&#65533;&#65533;	&#65533;"e&#65533;&#65533;*&#65533;&#1285;`4ND&#65533;Q=3
&#65533;&#65533;7&#65533;v&#65533;TbS3&#65533;I:.&#65533;<&#65533;&#65533;,&#65533;&#65533;&#65533;&#65533;qq&#65533;&#65533; &#65533;&#65533;&#65533;&#65533;)&#65533;q&#65533;-&#65533;&#65533;)	&#65533;'.
)&#65533; 1&#65533;&#65533;P.&#65533;a<&#65533;*&#65533;&#65533;?!&#65533;&#65533;OB:&#65533;&#65533;&#65533;&#65533;&#65533;-&#1637;&#65533; G&#65533;>&#65533;3&#65533;t&#65533;&#65533;.YVKR/&#65533;t&#65533;`&#65533;dZf&#65533;&#65533;,yPp&#65533;WN&#65533;aV.7&#324;&#65533;%&#65533;$!8&#65533;&#65533;&#65533;8&#65533;T9&#65533;&#65533;*E(4&#65533;&#65533;k&#65533;|&#65533;p)&#65533;&#65533;1:7&#65533;&#65533;&#65533;&#65533;&#65533;&#65533;&#65533;l&#65533;&#65533;2&#65533;&#65533;&#3113;&#65533;B&#65533;q&#65533;I&#65533;&#65533;&#65533;&#65533;'P&#65533;6*&#65533;k&#513;&#65533;U&#65533;oY&#65533;]B&#65533;&#65533;&#65533;%&#65533;&#65533;&#65533;&#65533;&#65533;*&#65533;a&#65533;&#65533;Pb0&#65533;* x2@&#65533;l6.$ &#65533;&#65533;&#65533;&#65533; T&#65533;CE 2&#65533;B&#65533;(1&#65533;zqY,k&#65533;(&#65533;&#65533;=&#65533;uiqC v&#65533;?e&#65533;#&&#65533;Ih&#65533;J&#65533;r%&#65533;P@&#65533;&#65533;K&#65533;70 &#65533;&#65533;Xu&#65533;5&#65533;&#65533;Pz&#65533;=&#65533;&#65533;/&#65533;m9,o&#65533;&#65533;7[	{5&#65533;&#65533;&#65533;&#65533;C$"0>&#65533;@&#65533;GpP&#65533;&#65533;&#65533; &#65533;N&#65533;'{&#65533;CLa&#65533;&#65533;(S&#65533;;&#65533;9&#65533;&#65533;.fw%&#65533;Q791&#65533;`&#1961;	&#65533;`W&#65533;eq& &#65533; &#65533;d&#65533;&#65533;H&#65533;h&#65533;1;&#65533;&#65533;&#65533;=&#65533;&#65533;&#65533;&#304;&#65533;&_&#65533;&#65533;wx&#65533;$&#65533;F&#65533;IA&#65533;p&#65533;&#65533;6&#65533;C&#65533;!&#65533;%f&#65533;E&#693;&#65533;P&#65533;!&#65533;&#65533;&#65533;`&#65533;6AS&#65533;E&#65533;Wt&#65533;&#65533;`&#65533;G&#65533;z&#3318;&#65533;Q&#65533;&#65533;&#65533;9{=&#65533;1,P&#65533;&#65533;&#65533;(&#65533;q&#65533;&#65533;N&#65533; &#65533;j&#65533;-J)
&#65533;)e&#65533;&#65533;H[f;I@E&#65533;k=so	c
`s &#65533;  pn&#65533;:E#0&#65533;&#65533;&#65533;zcgc@&#65533;&#65533;!&#65533;0x[&#65533;&#65533;(&#65533;&#491;&#65533;&#65533;g&#65533;At&#65533;" &#65533;&#65533;ue&#65533;]:&#65533;U&#65533;&#65533;(l&#65533;b&#65533;&#65533;Y&#1045;J&#65533;O	&#804;&#65533;&#65533;aX&#65533;S-&#65533; &#65533;&#65533;mZ &#65533;Mh&#65533;{&#65533;&#65533;&#65533;&#65533;&#65533;&#65533;&#65533;&#65533;`&#65533;&#65533;#5+=&#65533;7	&#65533;&#65533;&#65533;0 `&#65533;"&#65533; &#65533; +&#65533;M$g r&#65533;I&#65533;&#65533;J&#65533;&#65533;CP&#65533;&#65533;
g&#65533;&#65533; &#65533;&#65533;&#65533;3&#65533; k&#452;&#65533;u&#65533;#&#65533;'# #&#65533;&#65533;&#659;IuI&#65533;&#65533;&#65533;&#65533;9ih&#65533;<&#65533;Q(<&#65533;&#65533;|&#65533;gX&#65533;B'&#65533;%	&#65533;&#1249;aQ&#65533;&#65533;&#65533;0f &#65533;H @rOq%&#65533;F
!&#65533;8&#65533;&&#65533;U&#65533;&#65533;T8&#65533;&#65533;&#65533;f&#65533;&#65533;&#65533;\q&#65533;P&#65533;&#65533;&#65533;_&#65533;&#65533;&#65533;&#65533;		&#65533; &#65533;o&#65533;&#65533;|#&#692;2&#65533;gA&#65533;&#65533;`&#65533;&#65533;&#65533;Tm&#65533;&#65533;'8&#65533;mP&#65533;'&#65533;TY&#65533;z&#65533;&#65533;^2&#65533;k<q&#65533;&#65533;&#65533;&#65533;]&#987;&#65533;BTv&#65533;;&#65533;T
&#65533;xc%p&#65533; &#65533;) 3p&#65533;&#65533;+&#65533; &#65533;i&#65533;[	C{	&#65533;&#1086;&#65533;	&#65533;&#65533;i&#65533;&#145;Uu.L&#65533;&#65533;&#65533;B!jk&#65533;&#65533;&#65533;&#65533;ul&#65533; &#65533;&#65533;0T&#1569;g>&#65533;&#65533;P<&#65533;&#65533;&#65533;&"vy&#65533;&#65533;&#65533;u&#65533;B&#65533;&#65533;7&#65533;&#65533;&#65533;MJ&&#65533; &#65533;&#1206;@&#65533;` &#65533;=&#65533;3l&#65533;&#65533;A&#65533;&#186;wT.&#65533;,1MJ&#65533;&#65533;cw&#65533;2Q&#65533;&#1343;oQM&#65533;P5p&#65533;5a&#65533;(R\&#65533;&#65533;SZ&#65533;sS&#65533;h&#65533;&#65533;&#65533;&#258;: &#65533;?Ea&9&#65533;rS&#65533;~A&#65533;<%P&#65533;&#65533;jeY&#65533;&#65533;&#65533;{&#65533;&#65533;&#65533;&#65533;&#65533;&#512;qq|&#65533;&#65533;x&#65533;&#65533;?))&#65533;&#65533;P:&#65533;&#65533;&#905;RZ&#65533;8Z&#65533;&#65533;0(`{&#65533;d&#65533;9^&#65533;H)S&#65533;S1Ls&#65533;(&#65533;&#65533;|&#65533;@&#65533;&#65533;E #&#65533;&#65533;&#65533;&#65533;&#65533;QW&#65533; &#65533;Zq&#65533;&#65533;&#65533;f&#681;&#208;&#65533;=mwT&#65533;{c1&#65533;&#65533;C&#65533;JB&#65533;1[&#65533; #&#65533;t&#65533;&#65533;&#65533;&#65533;S&#65533;W &#65533;P`aX-&#65533;v "&#65533;Pc-&#65533;xV&#1227;&#65533;;t
?&#65533;@&#65533;6 &#65533;T &#65533;H&#65533;&#65533;>&#65533;\&#65533;(&#65533;&#65533;#&#65533;Z&#65533;9];&#505;&#65533;&#65533;}&#65533;&#65533;1&#65533;&#65533;&#65533;6&#65533;y&#65533;&#65533;[A x&#65533;`&#65533;&#65533;&#65533;&#65533;&#65533; %&#65533;.&#65533;S &#65533;&#65533;r &#65533;&#65533;"&#65533;QZ&#1469;&#65533;g&#65533;&#65533;J&#65533;*b&#65533;1&#65533;&#65533; p&#65533;:7>p&#65533;)&#65533;r&#65533;x&#680;	T0;&#65533;&#65533;L	&#65533;t&#65533;6&#65533;2&#65533;&#65533;bu&#65533;5&#65533;&#65533;l&#65533;&#65533;&#65533;P&#65533;]&#65533;&#65533;&#65533;Ipl&#65533;P #&#65533;+&#65533;`&#65533;v~qr&#2001;&#65533;&#65533;&#65533;Y'&#65533;&#65533;&#65533;&#65533;x
\U&#65533;2&#65533;3 &.  &#1725;='@01&#65533;&#65533;;&#65533;&#65533;&#65533;&#65533;Q=p&#65533;~&#65533;&#65533;&#65533;/(dw&#65533;&#65533;&#965;rt#&#65533;&#65533;&#65533;&#65533;&#65533;?&#65533; P&#65533;rS P &#65533;W&#65533;&#65533;Q&#65533;&#65533;&#65533;&#65533; &#65533;&#65533;s&#65533;&#65533;4&#65533;&#65533;&#65533;&#65533;*m8x  {&#65533;&#65533;&#65533;STn&#65533;`&#65533;&#65533;[&#65533;L.&#65533;&#65533;x&#65533;&#65533;&#65533; &#65533;&#1846;&#65533;&#65533;Ec&#65533;&#65533;&#65533;&#65533;A&#65533;&#65533;^&#65533;/z&#65533;8-&#65533;%&#65533;Y&#1770;7:&#65533;&#65533;&#65533;,&#65533;eUo&#65533;2!&#65533;&#65533;&#65533;&#65533;<= z[T +&#65533;&#65533;}&#65533;5f&#65533;&#65533;&#65533;.;&#65533;{~{&#65533;&#65533;w&#65533;a&#65533;&#65533;4R&#1775;&#65533;&#723;&#65533;&#65533;{P&#65533; &#65533;.-t&#65533;S&#65533;&#65533;C&#65533;I&#481;*&#65533;&#65533;&#65533;T)&#65533;&#65533;&#513;&#65533;G&#65533;&#65533;M<&#65533;&#65533;5d~&#65533;@&#65533; &#65533;&#65533;C&#65533;&#65533;=&#65533;(&#65533;&#65533;&#65533;f&#65533;&#65533;KPg&#65533;&#65533;&#65533;&#60343;&#65533;&#65533;/;.&#65533;&#65533; &#65533;&#65533; &#65533;1&#65533;P&#65533;&#65533;&#1684;0Tv|&#65533;&#1202;&#65533;t2:&#65533;a&#65533;&#65533;<`+ ;#&#65533;&#65533;&#65533;&&#65533;&#65533;	Qv&#65533;&#65533;&#65533;.&#65533;&#65533;0&#65533;b&#65533;3&#65533; @/p:p&#65533; @u=p2&#65533;	&#65533;*@]&#65533; &#65533;w&#65533;&#65533;5q%?6s&#65533;&#65533;U&#65533;&#65533;&#65533;6&#65533;_*(RG+&#65533;&#65533;H&#65533;M&#65533;=&#65533;B&#65533;&#65533;&#65533;-p&#65533;z67&#65533;N&#65533;&#65533;hP&#65533;&#65533;&#65533;D&#65533;&#65533;&#65533;8&#65533;&#65533;Q&#65533;&#65533;?s&#65533;`,D&#65533;&#65533;&#65533; &#65533;Q&#65533;C&#65533;8&#65533;p1&#65533;2&#65533;&#65533;&#65533; +&#65533;5&#65533;&#65533;py&#65533;,w	'&#65533;9-r,&#65533;MA&#65533;&#65533;#&#65533;&#65533;&#65533;p&#65533;H&#65533;U&#65533;V&#65533;&#65533;&#65533;&#65533;*u&#65533;&#65533;&#65533;0D&#1052;&#65533;`&#65533;N &#65533; -&#65533;&#65533;m_nD.&#65533;(%&#65533;&#65533;M#&#65533;&#65533;$`(hx&#65533;&#65533;E#&#65533;&#65533;,&#65533;&#65533;&#65533;&#65533;&#65533;&#65533;&#65533;&#65533;&#65533;&#65533;&#65533;&#65533;&#65533;&#65533;&#65533;&#65533;1$&#65533;&#65533;=(&#65533;- &#65533;&#65533; ;?B	&#65533;7? &#65533;&#148;&#65533;&#65533;&#65533;7&#65533;
&#751;=&#65533;= *$&#65533;&#65533;&#65533;&#1923;&#65533;&#65533;&#65533;&#65533;&#65533;&#65533;&#65533;&#65533;&#65533;&#65533;A&#65533;&#65533;&#65533;&#65533;&#65533;&#65533;&#65533;&#65533;-&#65533;&#65533;&#65533;&#65533;&#65533;&#65533;l&#65533;`&#65533;2&#65533;&#65533;&#65533;B&#65533;d&#65533;8&#65533;&#65533;:&#65533;&#65533;`&#65533;X M$0&#65533;`&#65533;+] "4&#65533;l&#65533; &#65533;&#65533;7(@&#65533;&#65533;&&#65533; $&#65533;(q D&#65533;
D&#65533;Y&#65533;&#65533;&#65533;=&#65533;&#65533;A&#65533;&#65533;&#65533;p&#65533;&#65533;&#65533;&#65533;&#65533;&#65533;`&#65533;&#65533;K&#65533;l&#65533;Nf&#65533;&#65533;`13m&#65533;w,bL&#65533;&#65533;&#65533;A&#65533;H&#65533;&#65533;&#65533;&#65533;aZ&#65533;V&#65533;&#65533;&#65533;&#65533;@&#65533; Z4&#65533;&#65533;&#65533;&#65533;	3t&#65533;@@&#531;7&#65533;B &#65533;&#65533;,[&#931;
&#65533;@N!;8/3&#65533;t8&#65533;a&#65533;&#1192;&#65533;&#65533;&#65533;&#65533;&#65533;&#65533;&#65533;.?&#65533;[a !t&#65533;8&#65533;=&#65533;!D&#1591;&#739;|&#65533;,t&#65533;&#65533;&#65533;>j{&#65533;&#65533;&#65533;&#65533;Z&#65533;&#65533;[&#65533;&#65533;C&#65533;x'&#65533;&#65533;H8 &#65533;aE&#65533;&#65533;, #&#65533;l&#65533; %&#65533;&#65533;<&#65533;&#65533;&#65533;|&#65533;h&#492;M&#65533;h &#65533;?&#65533;&#65533;+&#65533;hP&#65533;&#65533;&#65533;&#65533;.&#65533;P&#65533;&#65533; ^0&#65533;p&#65533;"&#65533;vx&#205;&#65533;&#65533;v/&#65533;&#65533;q&#1561;U&#65533;&#65533;u&#65533;U&#65533;&#65533;=&#65533;C]&#65533;e&#65533;B&#65533;&#65533;\gJW&#65533;&#65533;&#65533;&#65533; PPAr&#65533;T&#65533;&#65533;
&#65533;0&#65533; ,$L@p&#65533;Hs&#65533;&#65533;(`&#65533;&#65533;&#65533;Rh&#65533; &#65533;A  P&#4214;`&#1546;	&&#65533;g&#65533;&#65533;2&#65533;1d&#65533; &#65533;P&#65533;
3&#65533;D&#65533;V&#65533;&#65533;p7A"`:&#65533;&#65533;&#1549;ei#UR&#65533;&#65533;!&&#65533;C&#588;&#65533;JH&#65533;@&#65533;P&#65533;[ &#65533;&#65533;&#65533;&#65533;&#65533;X@&#65533;~&#65533;Q&#65533;&#65533;&#65533;P&#65533;&#65533;&#65533;4[1&#1841;s&#65533;&#65533;&#1601;?( &#65533;&#65533;@&#65533;&#65533;-,&#65533;B*&#65533;&#65533;&#65533;&#65533;&#65533;CL}&#65533;H&#65533;&#65533;&#65533;3&#65533;z&#65533;F&#65533;&#185;W!"p&#65533;&#1917; cg&#65533;&#65533;?&#65533;&#65533;A&#65533;&#65533;&#65533;HS1&#65533;S&#65533;+&#65533;0&#65533;T&#65533;x@&#65533;"L6&#65533;@&#65533;&#65533;&#65533;	&#65533;&#166;&#65533;D&#65533;&#65533;&#65533;&#1204;x
&#65533;&#65533;&#65533;&#65533;`&#135;/&#65533;0B	+,`q(&#65533;w '&#65533;&#65533; 8P*S0*&#65533;o:V@ua0&#65533;&#65533;X&#65533;)o&#65533;(,&#65533;[dpj#+&#65533;&#65533;&#65533;&#65533;&#65533;#&#65533;AC&#65533;LB&#65533;&#65533;&#65533;L?t&#65533;&#65533;B&#65533;+&#65533;&#65533;G&#65533;c&#65533;0&#65533;&#65533;C0Mf.3&#65533;B!z&#65533;&#65533;mJ&#65533;A&#65533; &#65533;&#65533;4&#65533;B.0&#65533;I &#65533;&#65533;&#182;&#65533;BX&#65533;&#65533;&#65533;*|pF|&#65533;&#65533;
k&#65533;S[&#65533;&#65533;&#65533;&#65533;m;#&#65533;~GB"O&#65533;&#65533;&#65533;_&#65533;h=&#65533;&#65533;P]"&#65533;&#65533;&mi]&#65533;&#65533;&#65533;&#65533;7&#65533;i &#65533; 4x&#65533;&#65533;&#65533;`0&#65533;~#&#65533;&#65533;&#65533;	&#65533;&#166;&#65533;&#1000;T&#1268;&#65533;7X&#65533;*&#65533;.&#65533;?c&#65533;&#65533;*&#65533;,p`&#65533;-&#65533;&#65533;&#65533;Z&#65533;<`&#65533;&#65533;;*&#65533;&#65533;&#65533;O&#65533;[Z&#65533;G	&#65533;&#65533;&#176;W&#65533;&#65533; 2bi&#65533;&#65533; $&#65533;R&#65533;&#65533;'&#65533;&#65533;H&#65533;&#65533;	&#65533;&#65533;&#65533;AF&#65533;&#65533;\&#65533;X&#65533;&#65533;0&#65533; &#65533;%&#65533;{V&#65533;&#65533;&#65533;&#65533;&#65533;B&#65533; &#65533;&#1407;&#65533;&#65533;&#65533;&#65533;Xp&#65533;&#65533;&#65533;&#65533;RU
(0Xpt&#65533;&#65533;&#65533;&#65533;Axp&#65533;&#65533;&#65533;F)&#65533;+&#65533;&#65533;&#65533;&#65533;&#65533;&#65533;BK&#65533;c@@&#65533;W&#65533;&#65533;~B&#65533;&#65533;+` &#65533;8E&#65533;&#65533;RY&#65533;&#65533;q ! &#65533;b&#65533;H>&#65533;
|H&#65533;&#65533;z&#65533;`&#65533;8&#65533;w*p6&#1717;&#65533;*t]&#65533;&#65533;F:&#65533;&#65533;&l&#301;&#65533;&#65533;&#65533;&#65533;(r&#65533;&#65533;P &#65533;&#65533;&#65533;7&#65533;&#65533;a&#65533;&#65533;&#65533;&#65533;&#65533;1&#65533;~&#1444;&#65533;1&#65533;&#65533;&#65533;S$E#&#65533;flB&#65533;&#65533;h&#65533;g~&#65533;-h&&r&#65533;H$)`&#65533;4&#65533;&#65533;.  &#65533;=&#65533;&#1122;Zz&#65533;&#65533;&#65533;tTb&#65533;,bC@N=Py;Q&#65533;R&#65533;K&#65533;&#65533;!&#318372;&#65533;&#65533;&#277;`&#65533;
&#65533; t`&#65533;cW &#65533;X#{&#65533;&#65533;&#65533;I&#65533;&#65533;xb&#65533;	R
 r&#65533;S&#65533;X&#65533;
3,&#65533;&#65533;&#65533;[&#65533;Hp&#65533;ah&#65533;-&#65533;&#65533; |`&#65533;&#65533;b&#65533;m }j@&#65533;7&#65533;6&#65533;,2&#65533;Z>
&#1392;&#65533;&#65533;%H&#65533;&#65533;v&#65533;&#65533;A`&#17283;&#65533;U d&#65533;&#65533;&#65533;Y&#65533;0&#65533;<@&#65533;&#65533;&#65533;&#65533; &#65533;&#65533;Ozh9&#65533;R&#65533;3&#65533;l&#65533;&#65533;$&#65533;&#65533;2/&#65533;&#65533;D&#65533;&#65533;y&#65533;Y`c@HE&#65533;t>`&#65533;&#65533;@HP&#65533;&#65533;&#65533;&#65533;&#65533;&#65533;+1 &#65533;:&#130;_]&#65533;r&#65533;&#65533;&#65533;&#65533;&#65533;B&#65533;&#65533;X&#65533;&#65533;&#65533;&#65533;&#65533;&#65533;&#65533;u&#65533;	:
&#65533;$XL.&#65533;&#65533;&#65533;&#65533;&#65533;_a&#65533;&#65533;H&#65533;&#65533;&#65533;,XA\!&#65533;0 P&#65533;Y&#65533;.T*&#65533;Gv~&#65533; $&#65533;-&#65533;5&#65533;&#1551;&#65533;P&#65533;&#65533;
|`&#65533; &#65533;&#65533;t&#65533;a&#65533;&#65533;&#65533;&#65533;&&#65533;&#65533;\>&#65533;.@OB`&#65533;&#65533;&#65533;&#65533;&#65533;7R 7&#65533;#.h&#65533;?_I&#65533;YNbl&#65533;&#65533;&#65533;$d&#65533;&#65533;&#1646;&#65533;a&#65533;&#65533;PP\&#65533;b&#65533;&#65533;
T &#65533;&#65533;&#65533;&#65533;&#65533;~&#65533;q&#65533;&#289;&#65533;&#65533;0aS&#65533;&#65533;INKB6nFf^&#65533;^&#65533;2@Q3&#65533;&#65533;&#65533;0<&#65533;Q&#65533;"&&#65533;A&#65533; &#65533;h&#65533;k&#65533;tJ&#133;ppX\k&#1770;eX&#65533;&#65533;&#65533;/q[&#65533;|QGY&#65533;Z.&#65533;aw&#65533;&#65533;&#65533;s&#65533;&#65533;++&#65533;:IL&#65533;&#65533;"@&#65533;F`@|`(&#65533;&#65533;&#65533;&#65533;&#65533;&#65533;p~%/&#65533;&#65533;M&#65533;&#65533;&#65533;&#65533;V&#65533;'&#65533;&#65533;0&#65533;c=(@&#65533;&#65533;&#65533;&#65533;"@NcX&#65533;&#65533;p&#65533;&#65533;&#65533;&#65533;/&#65533;
&#65533;#&#65533;d&#65533;&#65533;C&#65533;,&#65533;&#65533;&#65533;z&#65533;.&#65533;u&#65533;&#65533;&#65533;B&#65533;&#65533;QB&#65533;&#65533;&#65533;&#65533;&#65533;f&#65533;b&#65533;n'!Z&#65533;	P &#65533;&#1952;!
8&#65533;9X&#65533;&#65533;&#65533;&#65533;&#65533;JW&#65533;2K&#65533;&#65533;3M-&#65533;h&#65533;&#65533;&#65533;
`&#65533;&#65533;
 &#65533;&#65533;O&#65533;  c&#1294;&#65533;&#1553;B&#65533;2&#65533;Yb&#65533;&#65533;y&#65533;8&#65533;F$B&#1589;&#65533;s&#65533;RkF&#65533;&#65533;j&#65533;6U&#65533;&#65533;&#65533;&#65533;&#65533;z'&#65533;@&#65533;F&#65533;&#65533;;&#65533;&#65533;&#1712;~ 

&#65533;0yu%ZA&#65533; &#65533;&#65533;4c'&#65533;5&#65533;&#65533;&#65533; &#65533;9bZ&#914;&#65533;.J&#65533;i!&#65533;&#65533; /&#65533;\&#65533;GWlD&#65533;&#65533;&#65533;&#65533;]&#65533;-&#65533;K'D&#65533;6\?'hqc3%&#65533;&#65533;&#65533;&#65533;/&#65533;&#65533;&#65533;&#65533;&#65533;z*J&#65533;&#65533;)&#65533;&#65533;n&#65533;L&#65533;&#65533;fb/&#65533;c&#65533;)1&#65533;L&#65533;/&#65533;&#65533;s&#65533;&#65533;&#65533;t@<&#65533;&#65533;lH &#65533;&#65533; &#65533;&#65533; z}&#65533;m=&#65533;&#65533;&#65533; &#65533;&#65533;W&#65533;&#65533;#B`%-3&#65533;&#65533;t&#65533;"&#65533;&#65533;%M&#65533;>&#65533;&#65533;&#65533;&#65533;1&#65533;&#65533;'&#65533;&#65533;&#65533;I&#65533;s&#65533;&#65533;66&#65533; _&#943;&#65533;K&#65533;&#65533;&#65533;h&#65533;&#65533;&#65533;#&#880;:1&#65533;&#1431;&#65533;d&#65533;i&#65533;A&#65533;N&#65533;0&#1058;[&#65533;"&#65533;&#65533;&#65533;&#65533;&#65533;t&#65533;&#65533;&#65533;k&#65533;)*s8&#65533;J&#65533;1n&#65533;&#65533;&#65533;&#65533;G&#806;&#65533;&#65533;&#65533;&#65533;[3=&#65533;&#65533;`&#65533;31n&#65533;@ *0&#65533;N&#65533;1@ &#947;*&#65533;&#65533;}y&#65533;{W3w9BG$&#65533;VwD&#65533;)&#65533;&#65533;&#65533;p&#65533;1&#65533;%P6&#65533;5&#65533; N&#65533;v&#65533; .&#65533;Ja&#65533;z&#65533;*T&#65533;;Dr<S.&#65533;s@&#65533;-&#65533;N&#65533;7i&#65533;B&#65533;&#65533;[&#65533;&#65533;y &#65533;&#65533;h&#1765;&#65533; :>&#65533;h2&#65533;J&#65533;56&#65533;r&#65533;&#65533;,&#65533;&#65533;$0
&#65533;&#65533; %8X&#65533;)I&#65533;G&#65533;W	&#65533;b4 &#65533; (|&#1153;6&#65533; N&#65533;P f,&#65533;&#65533;&#65533;R&#65533;&#65533;
&#65533;4&#65533;w&#65533;d9&#65533;=&#65533;&#65533;&#65533; &#65533;&#65533;X>t &#65533;/&#65533;2&#65533;&#65533;MQI&#65533;SV(E&#65533;7&#65533;&#65533;&#65533;&#65533;`&#65533; &#65533; @ &#65533;%D2&#65533;&#65533;&#65533;T&#65533;&#65533; )&#65533;|&#65533;&#65533;&#65533;&#65533;}B&#65533;v&#65533;(&#65533;-&#561;G
&#65533;wc4W&#65533;&#65533;q;&#631;{&#65533;PP&#65533;d&#65533;p# &#65533;&#65533;&#65533;\&#65533;#`
&#65533;F #0pC&#65533;7R&#65533;p&#65533;Xn&#65533;r&#65533;&#1812;Z&#65533;&#65533;  !?p&#65533; &#65533;' ; o=d.&#65533;C&#65533;rdt1&#65533;pGx&#65533;&#65533;s&#65533;&#1095;&#65533;&#65533;!&#65533;&#65533;C&#65533;	&#65533;W&#65533;&#65533;$v&#65533;&#65533;B<&#65533;"G=&#65533;vH&#65533;&#65533;&#65533;  @L@!h&#65533; R{&#65533;9 &#65533;(o&#65533;;pM-u&#65533;&#65533;)t&#65533;&#65533;8&#65533;&#65533;n&#912;&#65533;&#65533;&#65533;&#65533;p7!&#65533; %3&#65533;G0&#65533;}&#65533; fph&#65533;p=&#65533;#&#65533;x/&#65533;FW&#65533;ed&#65533;&#65533;&#65533;S&#65533;V&#65533;20o&#65533;(&#65533;.:t4&#65533;@
Q&#192;@31 E&#65533;
-&#65533;\
X&#65533;#&#65533;"&#65533;-c&#65533;~&#65533;@dDp&#65533; +&#65533;H&#962;&#65533;&#65533;!&#65533;&#65533;@&#65533;&#65533;pH&#65533;&#65533;i&#65533;"3&#242;W(&#65533; &#65533;X&#65533;"@*&#65533;r0B# Je%QQ(	&#65533;&#65533;uB&V&#65533;`@&#65533;&#65533;5xawk&#65533;l&#65533;&#65533;&#65533;b$&#65533;p*Q&#65533;&#65533; gu&#65533;&#65533;X	|0&#65533;&#65533;r&#65533;K&#65533;`&#65533;&#65533;TQ"\E&#65533;@3&#65533; F$ @F&#65533;&#65533;Ju.&#65533;?&#65533;V8&#65533;&#65533;B&#65533;>7&#1050;&#65533;&#65533;D&#65533;&#65533;0&#65533;' &#65533;&#65533;&#65533;&#912;&#65533;&#65533;!Rp>x&#65533;?&#65533;&#1369;&#65533;x&#65533;1 &#65533;&#65533;X&#65533;&#65533; &#65533;&#65533;&#65533;&#65533;f".&#65533;2&#65533;v{,A&#65533; &#65533;&#65533;&#65533;&#65533;F&#65533;&#65533;B&#65533;TU&#65533;y&#65533;u<&#325;+z&#65533;&#65533;z&#65533;o&#65533;&#65533;-  &#65533;&#65533;E&#65533;&#65533;Y&#65533;&#65533;-St &#65533;c&#65533;&#65533;&#65533;&#65533;R&#65533;>&#65533;&#65533;"E 3:d&#65533;Ri.@!qM&#65533;Qc&#65533; @&#65533;&#65533;5J&#676;&#65533;=2&#65533;y&#65533; &#65533;&#65533;&#65533;8&#65533;F&&#65533;(&#65533;.&#65533; &#65533;I&#65533;&#65533;&#65533;:a&#1128;&#65533; &#65533;7&#65533;&#65533;&#65533; &#65533;f&#65533;@_&#65533;j&#65533;0q!@"&#1033;=P&#65533;a&#65533;"W&#65533;&#1408;&#65533;& &#65533;rV&#65533;M&#65533;9&#65533;&#65533;c&#65533;|&#65533;2
&#65533;&#65533;-&#65533;&#65533;L&#65533;!&#65533;-&#65533;s&#65533;&#65533;&#65533;b&#65533;&#65533;dO#K&#65533;P&#65533;&#65533;XK&#65533;z&#1315;&#65533;3&#65533;nStf~*$>#/&#65533;&#65533;&#65533;&#65533;x>)Vi&#65533;|&#65533;P&#65533;&#65533;&#65533;00&#65533;u&#65533;	<p#Dxp5jt(@Y+`=PR&#65533;&#65533;&#65533;&#65533;W&#65533;6,&#65533;&#65533;&#65533;&#65533;&#65533;&#65533;&#65533; &#65533;e&#65533;@&#65533;&#65533;'l&#65533;&#65533;&#65533;-&#65533;a&#65533;&#240;:&#65533; &#65533; .p&#65533;&#65533;&#65533;&#65533;A&#65533;P&#65533;9&#65533;&#65533;&#65533;&#65533;*d&#65533;&#65533;f&#65533; &#65533;&#65533;C|&#65533;&#65533;B&#65533;J&#65533;&#65533;&#65533;_&#65533;P&#65533;&#65533;&#65533;&#65533;&#65533;&#65533;&#65533;/&#65533;"&#65533;B8&#65533;&#65533;Ccp&#1139;.&#65533;4&#65533;G&#980;&#65533;&#65533; %0+&#65533;&#65533;&&#65533;&#708;&#65533;&#65533;
6&#65533;
&#65533;J&#65533;&#65533;&#65533;H^&#65533;!Z&#65533;2`Id&#65533;&#65533;-&#65533;'H&#65533;AC&#65533;&#65533;W:&#65533;0@&#65533;J&#65533;0&#65533;&#65533;&#65533;&#65533;u/&#65533;&#1262;&#65533; ;p6*&#65533;<&#65533;#&#65533;&#65533;7:l&#65533;&#65533;&#65533;!_&#65533;&#65533;&#65533;&#65533;&#65533;6&#320;B&#456;e(&#65533;*&#65533;&#65533;d&#65533;f4P&#65533;68&#65533;)&#65533;&#65533;&#65533;&#65533;&#65533;"	&#1044; @= 3&#65533;&#65533;&#65533;&#65533;&#65533;&#65533;? &#65533;'u&#65533;&#65533;	&#65533;&#65533;#&#65533;B&#65533;i&#65533;D&#65533;ar&#65533;&#65533;RRFi# 1  &#65533;&#65533;Pl&#65533;S79u	s&#65533;&#483;=[&#65533;#&#65533;@&#65533;&#65533;&#65533;V&#65533;0&#65533;&#65533;S&#65533;K<&#65533;
B&#65533;S&#65533;<&&#65533;R4*Dg&#65533;&#65533;N&#65533;P. Jf&#65533; "&#65533;&#65533;F&#65533;1&#65533;,&#65533;Na&#65533;D&#65533;&#65533;I&#65533;&&#65533;E&#65533;&#65533;&#65533;&#65533;&#65533;C{M&#65533; 2&#65533;&&#65533;W&#65533;yK&#65533;&#65533;#&#65533;R&#65533;&#65533;S&#65533;&#65533;x&#65533;&#65533;`3)
{&#65533;&#65533;dV&#65533;&#65533;&#65533;,&#65533;&#65533;&#65533;:0&#65533;&#65533;&#65533;O&#65533;&#65533;^&#65533;&#65533;E&#65533;&#65533;&#65533;&#65533;4&#65533;&#65533;&#65533;/ &#65533;B&#65533;&#65533;&#65533;v&#65533;&#65533;RYL&#65533;o&#65533;P@r&#65533;&#65533;&#65533;0 %,+&#65533;&#65533;&#65533;&#65533;Q$&#65533;&#65533;R&#65533;?!&#65533;&#65533;)2:wMW&#65533;sZ&#65533;y&#65533;u&#65533;}n&#65533;&#65533;&#65533; 0&#65533;%&#65533;:&#65533;!&#23718;&#65533;j&#65533;S&#65533;
&#65533;&#397;&#65533;&#65533;&#65533;&#65533;&#65533;&#65533;&#336;&#65533;0@Q&#65533;:~V&#65533;&#65533;H&#65533;&#65533;,c&#65533;&#65533;&#65533;)Q&#65533;&#65533;&#65533;&#340;8?_&#65533;+&#65533;*&#65533;3* 0 &#65533;\&#65533;C&#65533;&#65533;&#65533;&#65533;%&#65533;&:&#65533;~&#65533;'6&#65533;1&#65533;@8]9t&#65533;&#65533;H&#1547;&#65533;c&#65533;!d&#65533;@9&#65533;$:&#65533;n&#65533;&#65533;-(@h&#65533;&#65533;\&#65533;<Du&#65533;&#65533;&#65533; tx&#65533;&#65533;&#65533;&#65533;T&#65533;&#65533;&#65533;4&#65533;&#65533;8K|&#65533;JG|&#65533;&#65533;&#65533;|/u)p&#65533;S2&#65533;v&#65533;0&#725; C&#65533;&#65533;6&#569;&#65533;i`c&#65533;II\&#65533;3D8H&#65533;-@(&#65533;&#65533;&#65533;&#65533;W{e&#2002;&#65533;d9&#65533;<i<&#65533;&#65533;V-a&#38236;q8&#65533;Vz&#65533;&#65533;L&#65533;&#65533;&#65533;0&#65533;$V&#65533;&#65533;&#65533;*+r&#65533;&#65533;&#65533;&#65533;@&#65533;W&#65533;&#65533;&#65533;&#65533;)n&#65533;&#65533;&#65533;&#65533;f&#65533;5&#65533;f&#65533;[&#65533;eJ	@Z&#65533;<	&#65533;*GB&#333;&#65533;&#65533;&#65533;&#65533;&#65533;z&#65533;&&#65533;y 4TRkk&#65533;>&#65533;W|&#65533;r?]&#65533;Ri&#65533;&#65533;x&#65533;&#65533;&#65533;W&#65533;&#65533;D&#65533;>#h&#65533;"H&#65533;&#437;&#65533;&#65533;A&#65533;&#65533;&#65533;(;">I&#65533;*hB&#65533;P&#65533;4&#65533;H&#65533;&#65533;&#65533;0&#65533;hw4&#65533;&#65533;#&#65533;&#65533;&#65533;W\&#65533;&#65533;4O3 U&#65533;&#65533;&#65533;&#65533;&#65533;&#1305;&#65533; &#65533;P&#65533;&#65533;&#65533;hHv &#65533;&&#65533;!&#65533;&#65533;enR&#65533;&#65533;p:&#65533;&#65533;&#65533;&#65533;1&#65533;H&#65533;&#65533;&#65533;&#65533;]&#65533;&#65533;n&#65533;<,&#65533;q %&#65533;3&#65533;L&#65533;&#65533;&#65533;Cb&#65533;"]&#65533;%&#65533;,&#65533;v&#65533;&#65533;0&#65533;W}&#65533;\<10&#65533;ma&#65533;&#65533;&#65533;&#65533;h&#65533;&#65533;@)&#65533;)i&#65533;p7V&#65533;&#65533;|`1&#65533;%&#65533;&#65533;&#65533; &#65533;@L&#65533;qIH &#752;&#65533;i&#530;'ATs &#65533;H&#65533;A&#65533;&#1745;;w&#65533;&#65533;W&#65533;&#65533;?&#65533;&#65533;2m[r&#65533;$6{&#65533;&#65533;&#65533;+ 	&#65533;&#65533;&#65533;3{&#65533;
&#65533;&#65533;&#65533;&#65533;Qe&#65533;v+dw&#65533;U|m&#65533;	=G&#65533;&#65533;&#65533;P&#65533;nUd16&#65533;&#65533;:&#65533;E&#65533;1&#65533; &#65533;:,&#65533;0&#65533;$&#65533;^&#65533;or&#1867;&#65533;&#878;&#65533;&#65533;&#1439;@ &#65533;@&#65533;.&#65533;&#65533;;3ZZ&#65533;&#65533;Q&#65533;34P  pY&#65533;a&#65533;&#65533;*;&#65533;p&#65533;&#65533;&#65533;&#65533;T&#873; <ph-&#65533;&#65533;0&#65533;&#65533;&#65533;;^l;&#65533;2m&#65533;1n&#65533;5&#65533;O>&#65533;&#65533;5 &#65533; &#65533;&#65533;bj&#65533;&#65533;&#65533;&#65533;&#65533;
8&#65533;&#65533;&#65533;22w.&#65533;&#65533;eB&#65533;&#65533;&#65533;ps0D &#65533;&#65533;&#736;&#65533;&#65533;&#65533;-&#65533;&&#1397; V~Th"&#65533;&#65533;r+Y&#65533;p&#65533;0b"&#65533; &#65533;&#65533;$&#65533;[&#65533;&#65533;6l\A!fw&#65533;&#65533;&#65533;8&#65533;C&#65533;Y 20"R"&#65533;M&#65533; &#65533;&#65533;"&#65533;@H&#65533;?&#65533;&#65533;&#65533;^&#65533;h&#65533;&#65533;&#65533;&#65533;Jh9|R&#65533;&#1291;TD&#65533;&#65533;sjg&#65533;2&#1102;&#65533;&#65533;&#65533;=&#65533;&#65533;f>8&#65533;&#65533;?Nw &#65533;J&#65533;&#65533;&#65533;&#65533;7&#65533;&#65533;r}h{&#65533;&#65533;&x&#17902;&#65533;&#65533;]&#65533;Nw&#65533;1&#65533;8&#65533;k&#65533;&#65533;&#65533;U&#65533;U%&#65533;c~[d@&#65533;1$`_&#65533;"s4&#65533;^&#65533;W`&#65533;&#65533;&#65533;&#65533;'&#65533;}&#65533;&#65533;&#65533;&#65533;O|&#65533;S`&#65533;&#65533;&#65533;&#65533;&#65533;&#1904;&#65533;&#65533;_&#65533;!&#65533;&#65533;&#65533; &#65533;&#65533;=&#65533; m&#65533;q&#65533;|`&#65533;&#65533;j&#65533;&#65533;}&#65533;&#397;&#65533;&#65533;SU&#65533;k;&#65533;&#65533;&#65533;&#65533;d&^&#65533;&#65533;9&#65533;q9)&#65533;&#65533;&#65533;A&#65533;B-&#65533;&#65533;&#65533;&#65533;0&#65533;/f4
&#65533;A :&#65533;V&#65533;a:&#65533;&#65533;k;&#65533;&#1842;&#65533;R&#65533;
&#65533;>&#65533;&&#65533;&#478;&#65533;&#65533; &#65533;h	`&#65533;&#65533;&#65533;&#65533;-&#65533;CM<&#1840;wF&#65533;3&#65533;Nc~&#65533;&#65533;g&#65533;&#65533;r0&#65533;&#65533;&#65533;vaf&#65533;@&#65533;&#65533;&#65533;&#65533;p&#65533;&#65533;Z&#65533;L&#65533;&#65533;x&#65533;&#65533;&#65533; &#65533;*h&#65533;&#65533;B5P4p1A'1&#65533;,%$( $(&#65533;&#65533;:7&  ;B;?&#65533;?B7&#65533; &#65533;&#65533;&#65533;&#65533;&#65533;&#65533;&#65533;&#65533;&#65533;7
?;7&#65533; &#65533;&#65533;
&#65533; &#65533;&#65533;&#65533;*(&#65533;# <(1&#65533;&#65533;&#65533;&#65533;&#65533;&#65533;)&#65533;&#65533;&#65533;&#17082;&#65533;&#65533;&#65533; 
T&#65533; &#65533;&#65533;&#65533;"\&#560;&#65533;&#199;8&#65533;\&#267;3jT&#65533;b&#1475;	"H&#65533;[1F&#65533; (d0&#65533;&#65533;&#65533;&#65533;R&#65533;&#65533;&#65533;&#65533;@&#65533;<t&#1025;&#65533;l$&#65533;*uJ&#65533;BZ!&#65533;5+&#173;[&#65533;&#65533;&#65533;&#65533; AC&#65533;&#65533;&#65533;n&#65533;&#65533;q&#65533;&#65533;&#65533;	 P&#65533;&#65533;6%}&#65533;&#65533;M 

,4(&#65533;&#65533;&#65533;&#65533;B&#65533;U!&#65533;x+TpO&#1092;&#65533; C&#65533;`&#65533;a#>u2&#65533;&#65533;&#65533;7&#1137;&#65533;&#763;a&#65533;&#65533;y&#65533;&#65533;&#910;T&#65533;&#65533;(0&#65533;T&#65533;&#65533;0!&#65533;&#65533;
*VL`Ft&#65533;0&#65533;A	&#65533;J&#65533;&#449;h&  &#65533; &#65533;h&#65533;h=&#65533;&#65533;&#65533;j&#65533;d&#1602;
&#65533;&#65533;@X!Hp#&#65533;r
&#65533;[2a&#65533; j&#65533;&#65533;&#65533;@&#65533;&#65533;&#65533;$&#65533;&#65533;&#65533;1&#65533;&#65533; $b&#65533;d,H&#65533;gX&#65533;&#65533; 7)&#65533;L@&#65533;I&#33797;a&#65533;&#65533;.&#65533;PA&#65533;&#65533;&#65533;P:&#65533;&#65533;%9&b&#65533;0
D!!/
&#65533;@c)*$Zu&#65533;&#65533;}&#65533;pp&#65533;	&#65533;&#65533;&#65533;&#65533;&#65533;+&#65533;&#65533;pt&#65533;&#65533;\C&#65533;&#153; &#65533;P&|&#65533;&#65533;y&#65533;MSN&#65533;<T&#65533;R&#65533;S&#65533;\WL&#65533;&#65533;0&#65533;x	&#65533;G&#65533;)&#65533;&#65533;&#65533;&#65533;&&#65533;&#65533;&#65533;&#65533;&#65533;,`	2&#65533;P 	&#65533;&#65533;&#65533;&#65533;!&#65533;0&#65533;2&#65533;&#65533;_ P&#65533;.h&#65533;+&#65533;#&#65533;&#65533;-&#65533;<$*&#65533;!g&#65533;>db&#65533;]P&#65533;&#65533;Z&#65533;c&#65533;&#65533;&#65533;&#65533;I&#65533;&#65533;c&#65533;"&#1321;<v&#65533;&#65533;.&#65533;9&#65533;. &#65533;&#65533;B"&#65533;v&#65533;(8`&#65533;&#65533;I&#65533;&#65533;Y&#65533;
&#65533;I)$@Cr&#65533;$ &#65533;3B$&#65533;&#65533;)&#65533;Hg&#65533;?&#65533;5PS&#65533;AvH&#65533;"&#65533;x&#65533;&#65533;" X@&#65533;4&#65533;&#65533; @$*&#65533;I+&#65533;0@&#65533;-td&#65533; p &#65533; 8&#65533;&#65533;>&#65533;P]<5|VAa&#65533;&#65533;}F&#65533;"&#65533;&#65533;j&#65533;&#65533;A4s"&#65533;&#65533;+D&#65533;&#65533;&#52459;7&#65533;(&#65533; &#65533;&#65533;&rA&#65533;\&#65533;&#65533;.&#65533;p1&#65533;&#65533;&#65533;M&#65533;1x0&#65533;
3|KB'&#65533;d&#65533;&#65533;&#65533;&#65533;&#65533; &#65533;&#65533;&#1628;&#65533;&#1041;	&#65533;&#764;d&#65533;TY&#65533;&#65533;/+&#65533;~uJr&#65533;&#65533;&#65533;&#65533;&#65533;&#65533;Ps&#65533;&#65533;&#65533; &#65533;&#65533;B &#65533;&#65533;$`&#65533;&#65533;&#65533;6&#65533;&"C&#65533;&#65533;&#65533;C&#65533;&#65533;&#65533;|:&#65533;ua&#65533;&#35367;&#65533;&#65533;&#65533; &#65533;&#65533;AW&#65533;&#65533;\-&#65533;3&#65533;]&#65533;^&#65533;"&#65533;tPZ&#65533;`&#65533;&#65533;&#65533;O&#65533;yr
/&#65533; y&#65533;&#65533;
&#65533;;&#65533;MK&#65533;&#65533;HA&#65533;&#65533;&#65533;y&#65533;)p&#65533;4&#65533;&#65533;P&#65533;3Y&#65533;M&#65533;i&#65533;&#65533;#&#65533;01|L&#65533;G
Yx-x&#65533;&#65533;&#65533;	  &#65533;U&#65533;`&#65533;2R4&#65533;m&#65533;&#65533;&#65533;&#65533;&#65533;&#65533;&#65533;_ f,F&#65533;q!&#65533;&#65533;DA&#65533;&#65533;9&#65533;u&#65533;&#65533;g!&#65533;@&#65533;l&#65533;-z&#65533;  z  l&#65533;&#384;&#65533;s&#65533;7&#65533;5e;&#65533;Fw&#65533;&#65533;=&#65533;&#65533;Ezx&#225;&#1954;!&#65533;O&#65533;&#65533;
,&#1025;&#65533;&#65533;&#65533;  7&#65533;&#65533;|T&#65533;&#65533;ZG!P &#65533;.&#65533;+Q w!&#65533;E&#65533;. .&#65533;G>&#65533;&#65533;_}*&#65533;:H&#65533;Q&#65533;&#65533;&#65533;1&#65533;&#65533;&#65533;5&#65533;&#65533;&#892;j&#65533;D": +E&#65533;&#65533;yA&#65533;&#65533;4&#65533;X@
&#65533;o&#65533;&#32824;&#65533;AC&#65533;K&#65533;&#65533;&#65533;X&#65533;&#65533;&#65533;&#65533;m&#65533;&#644;0&#65533;&#65533;!QNv:,6&#65533;8&#65533;7&#65533;&#65533;&#65533;0i&#65533;&#65533;L&#65533;ZP"V&#65533;8 &#65533; &#65533;GO&#65533;&#65533;&#65533;f6U
5&#65533;/<&#65533;&#65533;&#65533;p5&#618; &#65533;3Wt&#65533;&#65533;/P&#65533;c9n  &#65533;Z&#65533;$&#65533;&#1635;&#65533;&#65533;&#65533;:&#65533;c5&#65533;@ &#65533;&#65533;TP&#65533;&#65533;'&#625;&#65533;W&#65533;&#65533;6&#65533;&#65533;)M!b&#744;#&#65533;&#65533;&#65533;&#65533;&#65533;&#65533;2r&#65533;M&#65533; `cG[&#65533;&#65533;&#65533;&#65533;` X&#65533;nt9&#65533;|  &#65533;&#65533;&#65533;p
8HB&#65533;<&#65533;&#65533;&#1976;]&#288;&#65533;Dz`&#65533;&#65533;&#65533;*#&#259;&#65533;CV&#65533;&#65533;GbFd&#65533;&#65533;&#65533;;Q&#1286;&#65533;&#65533;5<#j"4&#65533; &#65533;&#65533;&#65533;H&#65533;4&#65533;  ,&#65533;&#65533;<&#65533;&#65533;Z&#65533;-&#65533;q&#65533;S&#65533;&#65533;&#65533;n&#65533;i&#65533;t&#65533;S&#65533;&#65533;1&#65533;&#65533;&#65533;&#65533;	V&#65533;:&#65533;m&#65533;&&#65533;Hp&#65533; .&#65533;sa&#65533;AQ&#65533;&#65533;&#65533;`#(cFP  &#65533;..&#65533;&#65533;A&#65533;q&#65533;&#65533;&#65533;A#&#65533;&#65533;/)XZ&#65533;&#65533;w&#65533;	 &#65533;&#65533;i6S&#65533;[?&#65533;&#65533;&#65533;zlH&#65533;JD*&#2042;&#65533;F&#65533;&#65533;&#65533;&#65533;&#65533;&#65533;X&#65533;&#65533;2)F&#65533; t&#65533;&#65533;x&#65533;@&#65533;&#65533;&#65533;&#65533;*&#65533;V,&#65533;|"8&#64580;2&#65533;3Re&#65533;E)&#65533;q%-&#65533;c&#65533;^xu_jBOc&#65533;&#65533;&#65533;&#65533;8&#65533;&#1037; &#65533;A&#65533;C&#65533;&#65533;@&#65533; $&#65533;6 &#65533;A iM&#65533;w:&#65533;&#65533;e&#65533;5&#65533;
Y\&#65533;|&#65533;&#65533;1&#65533;pi&#576;` T[&#65533;&#65533;0&#65533;&#1272;D &#65533;?&#65533;!p+&#65533;t&#65533;B,&#1613;&#65533;&#65533;&#65533;&#65533;X{&#65533;	Rs&#65533;&#65533;&#65533;&#65533; 	\&#65533;&#65533;&#65533;&#65533;&#65533;ZSt&#65533;&#65533;&#65533;|]`
z`&#65533;J&#65533;&#65533;&#65533;&#65533;E&#65533;&#65533;q5&#65533; LK&#65533;S)&#65533;&#231;&#65533;&#65533;&#65533;F@	&#65533;&#65533;>k&#65533;&#65533;0 &#65533;@&#65533;'&#65533;4&#65533;~&#65533;&#65533;&#65533;d&#1944;&#65533;&#65533;!&#65533;&#65533;&#65533;&#65533;u&#65533;&#65533;A&#65533;&#65533;&#65533;&#65533;&#65533;&#65533; #(&#65533;Jtz&#65533;P&#65533;X+\ypT*#&#65533;&#65533;fq2&#65533;H8&#65533;&#65533;8 pp(&#65533;&#65533;&#65533;0|	&#65533;&#65533;&#65533;&#963;&#1058229;KRv9.S&#65533;&#65533; &#65533;&#65533;D&#65533;<&#65533;&#65533;&#65533;&#1287;&#65533;&#65533;	H&#65533;&#65533;&#65533;H8&#65533;&#65533;&#65533;&#65533;&#65533;h&#65533;@^;&#65533;Q&#65533;/&#65533;&#65533;. cQg(&#65533;&#245;*t&#65533;y&#65533;&#65533;&#65533;?3	&&#65533;AV&#65533;v&#65533;&#65533;&#65533;&#806;}&#65533;&#65533;&#65533;&#65533;.*&#65533;ZH &#65533;
&#65533;%1\&#65533;d3&#65533; &#65533;&#65533;@Xpg&#65533;&#65533;&#65533;&#1158;&#65533;&#65533;N&#65533;&#65533;&#65533;>&#65533;E&#65533;&#65533;&#65533;&#65533;L&#65533;\Ll&#65533;n&#65533;&#1235;uG&#65533;&#65533;&#65533;	<&#65533;&#65533;$((P&#65533;Ad&#1055;&#65533;&#1370;&#65533;p&#65533;&#65533;I&#65533;= &#65533;6&#65533;&#65533;A&#65533;N&#65533;&#65533;&#65533;J"&#65533;c&#65533;m&#65533;h&#65533;t&#65533;&#65533;&#65533;&#65533;&&#1792;@&#65533;R&#65533;&#65533;.&K&#65533;d (&#65533;d&#65533;D
&#65533;>&#65533;
F`&#65533;D&#65533;&#65533;&#65533;&#65533;p&#65533;6&#65533;$c&#871;&#65533;3&#65533;&#65533;/&#65533;7&#65533;T	&#65533;-&#65533;E&#65533;&#65533;&#65533;&#65533;&#65533;&#65533;`h 
&#65533;`&#65533;Xm&#65533;r&#65533;
&#288;&#65533;G&#65533;c"&#65533;jB&#65533;&#65533;H0R&#65533;&#65533;uCo_&#65533;&#65533;]k&#65533;&#65533;&#65533;&#65533;6s&#1355;&#65533;I&#65533;&#65533;&#65533;!&#65533;&#65533;&#65533;&#65533;&#1567;&#65533;,H&#65533;&#65533;&#65533;>G4EmWH&#65533; &#65533;Q&#65533;&#65533;i&#65533;&'&#65533;&#65533;F&#65533;.&#65533;7&#65533;&#65533;&#65533;&#65533; m;&#65533;_6&#65533;&#65533;p `&#65533;bB&#65533; &#65533;7&#65533;@&#65533;&#65533;&#65533; T&#65533;&#65533;3P $&#65533;&#65533;V&#65533; ;8&#65533;&#65533;L&#65533;&#65533;E&#65533;\&#65533;t&#65533;&#65533;}6&#65533;U3xj0e&#65533;=&#65533;&#65533;&#65533;&#65533;|&#65533;&#65533;&#65533; bu!&#65533;&#65533;A&#65533;&#65533;$&#65533;R&#65533;W&#65533;w &#65533;W&#65533;2&#65533;s&#65533;&#65533;>&#65533;&#2003;&#65533;Q-&#65533;_	zI!&#65533;HC&#65533;&#65533;&#65533; 
_&#65533;&#65533;&#65533;B=pERJ&#65533;&#65533;8&#65533;4&#65533;&#65533;"&#65533;&#65533;v&#65533;&#65533;!&#65533;aiD&#65533;&#65533;d 1g&#65533;p&#65533;9h#&#65533;&#65533;7&#65533;&#65533;&#65533;N?&#65533;S&#65533;&#65533;F&#65533;&#65533;10&#65533;r&#65533;U3&#65533;pw2x#R uU3sT5&#65533;&#65533;  ?C 1m&#65533;&#65533;av&#65533;f&#65533;=p&#65533;!&#65533;Y&#65533;/&#65533;P&#65533;|S@&#65533;?&#65533;&#65533;`{=0&#65533;&#65533;r&#65533;&#65533;&#65533;1&#65533;#;&#65533;1 P@ &#65533;v@%c&#65533;&#65533;&#65533;&#65533;~1&#65533;~zB=w &#65533;&#65533;&#65533;Q&#65533;&#65533;A6!&#65533;GQ! z&#65533;b-&#65533;w&#65533;P&#65533;d&#65533;&#65533;*&#65533;9&#65533;g&#65533;H@&#65533;&#65533;M&#65533;&#65533;4&#65533;!?&#65533;_&#65533;@&#65533;A&#65533;&#65533;!3TR2&#65533;&#65533;
&#65533;S7>dzx&#65533;:S&#65533;&#65533;PKh#cP&#65533;&#65533;`&#65533;p-8&#65533;&#65533;v :&#65533;e&#65533;(1`!&#65533;4G "(bo&#65533;&#65533; O&#65533;&#65533;HX!`j&#386;&#65533;H&#65533;&#65533;&#65533;:&#65533;gm1Sq[q&#65533;&#65533;&#65533;8&#65533;&#65533;L	&#65533;&#65533;H&#65533;a/mi&#65533;8e#&#65533;&#65533;1&#65533;&#65533;F&#65533;&#65533;& y!mt}&#65533;TZ&#65533;&#65533;&#65533;! (&#65533; 5&#65533;&#65533;&#65533;&#65533;&#65533;&#65533;&#65533; 51Z>&#65533;&#65533;KD&#65533;y&#65533;8_I&#65533;,&#65533;s&#65533;&#65533;&#1619;&#65533;&#65533;XQb&#65533;&#65533;BQ%&#65533;6#p#&#65533;&#65533;n&#65533;2&#65533; LcVB[&#65533;&#65533;D6$@?!2S#N&#65533;e &#65533;L"V&#65533;&#65533;pxq&#65533;Ee#s9c0&#65533;&#65533;&#65533;q&#65533;&#65533;&#65533;&#65533;&#65533;&#65533;&#65533;&#65533;`(&#65533;&#65533;c5RX&#65533;&#65533;&#65533;&#65533;I&#65533;Iv &#65533;`&#65533;'&#65533;&#65533;&#65533;"G$&#65533;,`&#65533;D	&#65533;W%&#65533;R
&#65533;&#65533; `4&#65533;y&#65533;Bi3X&#65533;/&#65533;&#65533;&#65533;&#65533;&#65533;&#65533;I&#65533;&#1633;Cxs'&#65533;5&#65533;l&#65533; =&#65533;&#65533;&#65533;&#65533;5 y :%f@ z&#65533;#$&#65533;&#65533;P5&#65533;&#65533;&#65533;&#65533;A&qi#* ;I^&#65533;1V&#65533;&#65533;&#65533;3&#1672;&#65533;q&#65533;&#65533;&#65533;&#65533;	&#65533;&#65533;&#65533;G&#65533;de$A !#d&#65533;V&#65533; &#65533;&#65533;&#65533;(T3G0&#65533;+ &#65533;;@Z&#65533;Ch&#65533;p-&#65533;&#65533;^&#65533;&#65533;&#65533;i&#65533;J&#65533;&#65533;&#65533;~&#456;&#160;&#65533;&#65533;&#65533;&#65533;p&%
&#65533;
:@n=!8&#65533; &#65533;*@Z&#65533;&#65533;&#65533;&#65533;#G&#65533;&#65533; &#65533;&#65533;3&#65533;#&#65533;&#65533;&#65533;&#65533;&#65533;e&#65533;&#65533;&#65533; ( &#65533;#&#65533;i&#65533;:jc&#65533;&#65533;T&#65533;&#65533;|&#65533;~1&#65533;Z"$&#65533;&#65533;&#65533;&#65533;s|fd&#65533; T8&#65533;&#65533;A`x&#65533;U#B &#65533;3&#65533;6&#65533;&#65533;&#65533;y&#65533;R&#1235;7&#800;&#65533;&#65533;`&#65533;&#65533;&#65533;x
r&#65533;]&#65533;%Z&#65533;&#65533;1&#275;&#65533;&#65533;.g0@W$&#65533;0 &#65533;&#65533;[-&#65533; &#65533;&#65533;&#65533;$0' &#65533;&#65533;&#65533;&#65533;&#65533;@ K&#65533;&#65533;&#65533;<
&#65533;&#65533;&#65533;&#65533;&#65533;&#65533;&#1849;by&#65533;L&#65533;8&#65533;[*20&#65533;&#65533;&#65533;wn&#65533;Zd`\&3PI>&#65533;n:&#65533;+&#65533;p&#65533;5&#65533;A&#65533;&#65533;Q&#65533;&#65533;&#960;.I&#65533;.&#65533;&#65533;6&#65533;&#65533;&#65533;&#65533;U2&#65533;&#65533;&#712;ab'JC'5&#65533;U&#65533;&#65533;	7CoAh@<@&#65533;&#65533;a~&#65533;:U&#65533;2&#65533;r3&#65533;A&#65533;2dw&#65533;5&#1205;&#65533;
'zI}&#65533;&#1129;&#65533;!mkc&#65533;"&#65533;&#65533;&#65533;&#65533;S~`)F&#65533;cAqB&#65533;&#65533;&#65533;AP&#65533;&#65533;&#65533;&#65533;&#65533;p<+&#65533;<&#65533;@&#65533;uJ&#65533;&#65533;C8&#65533;D6;=@&#65533;&#65533;&#65533;_6&#65533;A&#65533;5	pB&#65533;&#1330;&&#65533;&#65533;&#65533;&#65533;`5!n&#65533;H&#65533;&#65533;&#65533;&#65533;u!"P%&#65533;o&#65533;p:&#65533;&#65533;&#65533;&#65533;&#65533;&#65533;&#65533;&#65533;&#65533;&#65533;#&#65533;H0&#65533;&#65533;&#65533; &#65533;A&#65533;&#65533;&#65533;k![j&#65533;bY	K&#65533;9rH&#65533;&#65533;&#306;&#65533;&#65533;5V&#65533;C&#65533;&#65533;!B4&#65533;&#65533;@U&#65533;9*  #&#65533;&#65533;&#65533;P &#65533;ak&#65533;e&#65533; &#65533;&#65533;7&#65533; X&#1274;C&#65533;X&#65533;R
&#65533;2&#65533;zT&#65533;&#65533;&#65533;&#65533;&#8156;&#65533;	4 &#65533;B&#65533;&#65533;&#65533;r&#65533;7&#65533;D+@&#65533;% &#65533;&#65533;&#65533;H&#65533;&#65533;&#65533;Io4&#65533;&#65533;hV&#65533;&#65533;V!g|Q &&#65533;lH&#65533;
Oq&#65533;2>&#65533;&#65533;&#65533;&#1231;0R&#65533;&#65533;;&#65533;x&#65533;&#65533;q&#65533;&#65533;c)&#65533;5&#65533;&#65533;8&#65533;d"B&#196;&#65533; 2&#65533;,&#65533;&#65533;&#65533; &#65533;  0]_&#65533;,&#65533;&#65533;I:`&#65533;&#65533;`&#65533; 6_&#65533;&#32922;&#65533;&#65533;d!&#65533;&#65533;&#65533;p&#65533;:&#65533;&#65533;&#65533;&#65533;6e&#65533;&#65533;|#J>&#65533;8&#65533;	&#65533;&#65533;&#65533; -0&#65533;n&#65533;M X3&#65533;&#65533;F&#65533;&#65533;c&#65533;'WA&#65533;&#65533;&N&#65533;W&#65533;C,&#1387;&#65533;|!&#65533;bv&#65533;k\i{pQ&#65533;&#65533;q} !&#65533;6&#52216;<V&#65533;q&#65533;Bo&#65533;`!C@&#65533;&#65533;MF&#65533;&#65533;&#65533;&#65533;&#65533;&#65533;S-&#65533;!&#65533;E&#65533; &#65533;&#65533;pE&#65533; 6E&#1778;&#65533;U7&#65533;Jq&#65533;!&#65533;Cq6/&#65533;&#65533;&#65533;a &#65533;a Hqr&#65533;&#65533;+{ `&#65533;&#1074;U&#65533;lH14&#65533;r(@&#65533;&#65533;&#65533;&#65533;&#65533;&#65533;&#65533;&#65533;&#65533;&#65533;&#65533; Y*`&#65533;zTrk&#65533;9&#65533;f&#65533;k&#65533;t&#65533;&#65533;&#65533;&#65533;$j&#65533;&#65533;&#65533;c&#65533;&#65533;&#65533;&#65533;|&#65533;;&#199;&#65533;&#65533;&#65533;&#65533; &#65533;&#65533;&#65533;&#65533;&#65533;`G&#65533;&#65533;jg$&#65533;$1@&#65533;&#8577;(&#65533;&#65533;&#65533;&#65533;-4d
&#65533;%&#65533;&#65533;W&#65533;&#65533;&#1126;Jug@&#288;&#65533;GK&#65533;0r' x6x&#65533;&#1248;{1&#65533;^&#65533;&#65533;ah1*&#65533;&#65533;&#65533;&#65533;&#1572;&#65533;&&#65533;S
&#65533;t!'A&#65533;!&#65533;&#65533;&#65533;&#65533;D&#65533;x"&#65533;&#65533;+&#65533;&#65533;&#65533;&#65533;&#65533;q&#65533;&#65533;0 \&#405;&#65533;&A$ &#65533;&#65533;&#65533;beK&#65533;F&#65533;&#65533;?#&#65533;&#65533;&#65533;v&#65533;&#65533;&#65533;&#65533;+@5&#65533;r&#65533;i0{z0&#65533;uYs&#65533;&#65533;Cn&lZz&#65533;Qb  &#65533;&#65533;8T&#65533;w
Q&#65533;&#65533;&#65533;&#65533;#0C "&#65533;-XD&#65533;&#65533;@5&#65533;&#65533;* M&#65533;'  @&#65533;A&#65533;]&#65533;0+&#65533;Oq l&#65533;O&#65533;&#65533;&#65533;&#65533;Ty&#65533;+G2 &#65533; &#65533;&#65533;&#54703;|&#65533;&#65533;&#65533;8&#65533;&#65533; &#65533;+&#65533;&#65533;`5*G9;&#65533;S&#65533;&#65533;&#65533;&#65533;&#65533;Ks+n'F&#65533;9&#65533;`x&#1228;&#65533;&#65533;&#65533;3&#65533;$x [26`6C]&#65533;c&#65533;&#65533;2z&#65533;iz(#&#65533;&#65533;&#65533;&#65533;&#65533;&#65533;&#65533;&#65533;&#65533;I&#65533;&#65533;&#65533;&#65533;Cl&#65533;&#65533;[&#65533;&#65533; &#65533;-$&#65533;Y&#65533;&#65533;&#65533;4&#65533;&#65533;)&#65533;&#65533;v&#65533;@xH&#65533;&#65533;&#65533;&#65533;&#65533;&#65533;&#65533;&#65533;&#65533;&#65533;&#65533;D&#65533;t&#65533;&#65533;&#65533;&#65533;&#65533;s&#65533;&#65533;&#65533;[K&#65533;5!&#65533;#];&#65533;&#65533;!&#65533;&#65533;&#65533;&#65533;&#65533;|^&#65533;2&#65533;&&#65533;B?Z&#65533;@&#65533;&#65533;9&#65533;&#65533;n&#65533;&#65533;b&#65533;'Pl\
&#65533;#&#65533;Z:'&#65533;m&#37984;&#65533;&#65533;&#65533;#&#65533;5 &#1226;7i'%.&#65533;C=m&#65533;&#65533;} &#65533;&#65533;&#65533;&#65533;@|&#65533;&#65533;+&#65533;&#65533;Y&#65533;&#65533;5&#65533;!` &#65533;Hi~&#65533;&#65533;&#1558;&#65533;&#230;&#65533;(&#65533; &#65533; M*%&#65533;2&#65533;CkK&#65533;3 &#65533;&#65533;&#65533;&#65533;&#65533;.&#65533;&#65533;&#65533;&#65533;pb=&#65533;(CA &#65533;&#65533;M,P?&#65533;&#65533;&#65533;p+&#65533;&#65533;^&#65533;&#65533;a&#65533;=@C>0&#65533;,/nuR&#65533;;p&#65533;&#12512;&#65533;&#65533;&#65533; b&#65533;J&#65533;.&#65533;	&#65533;&#65533;<&#65533;0&#65533;<&#65533;	0C&#65533; P&#65533;x&#65533;!&#65533;3&#65533;y&#285;2` &#65533;&#65533;y&#65533;2&#65533;j&#478;-&#65533;&#687;&#65533;&#65533;&#65533;&#65533;&#1078;NM&#65533;&#65533;3&#65533;&#65533;c&#65533;&#65533;&#65533;G&#65533;;N-&#65533;G&#65533;g0&#65533;&#1956;VV&#65533;1&#65533;Z&#65533;&#65533;&#65533;G#&#65533;,&#65533;a&#65533;| Zf&#65533;h&#65533;rz%.'e&#65533;&#65533;=&#65533;&#65533;&#65533;9&#65533;&#65533;&#65533;&#65533;&#65533;&#1251;&#65533;^&#65533;&#409;&#65533;`&#225;&#65533;&#65533;u>`&#65533;&#65533;@*`&#65533;&#65533;PF9&#65533;&#65533;&#65533;(&#1614;3&#65533;&#338;&#65533;T&#65533;*&#1837; o3
&#65533; &#65533;N&#65533;&#65533;&#65533;&#1175;!&#65533;A53&#65533;&&#65533;&#65533;&#65533;&#65533;MZ&#65533;bI&#65533;&#65533;9D^&#65533;Y&#65533;B&#65533;S=&#65533;&#65533;&#65533;&#65533;$&#65533;&#65533;&#65533;&#65533; &#65533;i&#65533;>&#65533;&#65533;&#65533;&#65533;&#65533;C&#65533;8&r&#1234;K&#65533;&#65533;&#65533;&Q&#2044;&#65533;0&#65533;'&#65533;&#65533;B>` >&#65533; &#65533;; &#65533;/Q3&#65533;&#65533;&#65533;&#65533;Nq&#65533;`b[O>^"&#65533;&#65533;&#65533;&#65533;&#65533;N&#65533;&#65533;&#65533;&#65533;&#65533;B&#65533;&#65533;;&#65533;&#65533;&#65533;p$&#65533;&#65533;`&#65533;&#65533;&#65533;&#65533;|&#65533;&#65533;&#65533;&#65533;&#65533;9&#65533;&#65533; "!.$+# -&#65533;(6= &7 7
?&#65533;	 &#65533; &#65533;&#65533;&#65533;&#65533;&#65533;&#65533;&#65533;&#258;&#65533;&#65533;&#65533;?	6B&#65533;&#65533;7&#65533;	&#65533;&#65533; &#65533;&#65533;+!)!1&#65533;"<&#65533;) <&#65533;&#65533;&#65533;"&#65533;	&#65533; "&#65533;&#65533;&#65533;a&#65533;<&#65533;#&#65533;=&#65533;&#65533;&#65533;[1!&#65533;&#65533;.T&#65533;&#65533;&#65533;&#65533;
&#65533;H2&#65533;&#530;(&#65533;&#65533;K&#65533;&#65533;&#65533;&#65533; &#65533;^JL&#65533;1a&#65533;$d*$&#65533;A&#65533;&#65533;&#65533; '&#65533;l&#65533;R&#65533;&#65533; 0&#65533;&#65533;"&#385;&#65533;&#65533; &#65533;&#449;P
&#65533;0&#65533;;&#65533;&#65533;J&#65533;M&#65533;F&#65533;
&#65533;C&#65533;&#65533;&#65533;	&#65533;T&#65533;&#65533;&#65533;@&#65533;!&#65533;&#65533;&#354;&#65533;k&#65533;^&#65533;&#65533;&#65533;&#65533; 2&#65533;n&#65533;@`&#65533;&#1453;j&#1252;&#65533;&#65533;F@&#65533;lz`&#65533;v&#65533;&#65533;&#65533;.&#65533;&&#65533;aN".|&#65533;P&#4287;#PT&#65533;@&#65533;1&#65533;A&#65533;&#65533;&#65533;s&#65533;&#1038;&#65533;s]&#65533;&#65533;`&#65533;"{9&#65533;(&#65533;&#65533;b\a&#65533;P&#65533;&#65533;&#1075;G&#65533;&#65533;&&#65533; _&#65533;&#65533;&#65533;&#65533;&#65533;&#65533;y&#65533;&#65533;K&#65533;]&#65533;A&#65533;
 *L&#65533;&#65533; &#65533;&#65533;Pa&#65533;&#65533;r&#65533;T&#65533;&#65533;N&#65533; &#65533;Z&#65533;m0&#65533;	3&#65533;`
(&#65533;&#65533;&&#65533;l&#65533;&#65533;+w&#65533;X4&#65533;&#65533;&#65533;/&#65533;uwr)" w&#354;&#65533;44J&#65533;	&#65533;\&#65533;&#65533;*&#65533;&#65533;&#65533;&#65533;&#65533;@A&#65533; &#65533;E&#65533;L&#65533;UF0&#65533;k4$C5	~(8w&#65533;1&#65533;&#65533;&#65533;F&#65533;&#1425;p&#65533;&#65533;&#65533;F&#65533;'s&#65533;q w&#65533;@^Im&#65533;9o	&#65533;&#65533;&#65533;&#65533;&#65533;&#65533;&#65533;&#65533;&#65533;Y&#65533;E&#65533;&#65533;&#65533;&#65533;&#65533;&#65533;&#65533;&#65533;&#65533;&#65533;&#65533;Q&#65533;]O&#65533;&#65533;&#65533;x/E&#65533;P&#65533;0Z&#65533;&#65533;`A93&#65533;p@8&#65533;P 	&#65533;r&#65533;(pY&#65533;8^#&#65533;]&#65533;&#65533;W_%&#65533;U/&#65533;W&#65533;&#65533;h"
&#65533;&#65533;h &#65533;b@@#Y&#65533;&#65533;t&#65533;&#65533;&#65533;pY`	&#65533;t@AY&#65533;}p&#65533;rUV&#65533;&#65533;V&#65533;
 l&#65533;d!De@_1&#65533;3@&#65533;&#65533; &#65533;&#65533;Qp"$&#65533;B`jO&#65533;&#65533;i&#65533;&#65533;)&#65533;&#65533;&#65533;&#65533;"&#65533;&#65533;;$0J|&#1919;b&#65533;&#65533;&#65533;$5&#65533;&#65533;r&#65533;SA
`&#65533;&#65533;S &#65533; &#65533;<0&#65533;K &#65533;&#65533;B-h`A$y&#65533;&#65533;T&#65533;&#65533;o&#65533;u&#65533;&#65533;:f&#65533;,;$&#65533;C4&#65533;&#65533;X&#65533; C&#65533;s&#65533; &#65533;&#65533;b&#65533;&#1189;&#65533;		&#65533;&#65533;J*&#65533; &#65533; g=&#65533;	t2R$0&#65533;$&#65533;T&#65533;'&#65533;K&#65533;O0&#65533; &#65533;P&#65533;#&#65533;&#65533;2rA&#65533;&#65533;&#65533;B&#65533;&#65533;&#65533;&#65533;:r&#65533;N'&#65533;&#65533;&#65533;&#65533;&#65533;S&#65533;;&#65533;&#65533;&#65533;&#65533;k&#65533;$&#65533;nu&#65533;y&#65533;/&#65533;p&#286;&#65533;&#65533;#&#65533;!&#65533;&#65533; B&#65533;YN&#65533;&#65533;YPL&#65533;6&#65533;&#65533;G<A*&#65533;-C.`&#65533;&#65533;8&#65533;&#65533;&#65533;(&#65533;&#1037;&#65533;L&#65533;&#65533;&&#65533;&#65533;&#65533;LD&#65533;"&#65533;}A&#65533;!&#313;&#65533;V&#65533;&#65533;&#65533;J#&#65533;&#65533;o&#65533;&#65533;[&#1927;&#65533;C/ ^&#65533;&#65533;&#65533;&#65533;&#65533;&#65533;&#65533;D@&#65533;&#65533;&#65533;&#65533;&#65533;&#65533;&#65533;&#65533;&#65533;&#65533;P&#65533;1&#65533;&#65533;8&#65533;&#65533;&#65533;G@z&#654;&#65533;6&#65533;&#65533;X&#65533;N:y&#65533;C>&#65533;&#65533;&#65533;hJ%"&#65533;&#65533;C8&#65533;&#65533;4&#771;#&#65533;D&#65533;rB&#65533;@@&#65533;IAzC2&#65533;&#65533;#&#65533;&#65533;&#65533;@&#65533;*&#65533;&#65533;&#65533;&#65533;L1&#65533;&#65533; &#65533;!&#65533;8NQ&#65533;&#65533;(&#65533; Xk&#65533;&#65533;&#65533; V&#65533;*&#65533;&#65533;;&#65533;7Z"&#65533;&#65533;K]v@&#65533;U:S&#65533;"@?])&#65533;/&#65533;&#65533;&#65533;&#65533;&#65533;&#65533;MB&#65533;&#65533;@&#65533;&#65533;2&#65533;l@&#65533;0N&bp&#65533;3U) S&#65533;&#65533;&#65533;&#65533;D&#65533;(B&#65533;&#65533;J&#65533;
&#65533;:&#65533;&#65533;&#65533;s9&#65533;&#65533;|&#65533;&#65533;&#65533;t0!&#65533;&#65533;:&#65533;Bi&#65533;<P0J&#65533;&#65533;0v&#65533;t&#65533;;&#65533;0&#65533;&#65533;&#65533;r6`&#65533;{&#65533;&#65533;&#65533;x@F&#65533;&#65533;\n"&#65533;&#65533;&#1025;&#65533; &#65533;X@%F&#65533;&#65533;&#65533;17&#65533;e&#65533;F&#65533;&#1551;
@@.&#65533;&#65533;&#65533;	CE&#65533;q&#65533;&#2033;&#65533;&#65533;,&#65533;&#65533;&#65533;Y&#65533;b&#1677;&#65533;&#65533;3&#65533;#p &#65533;&#65533;&#65533;Po &#65533;@`&#65533;&#65533; H&#65533;P&#65533;&#65533;&#65533;0&#65533;V&#65533;bV1&#65533;&#65533;&#65533;&#65533; &#65533;&#65533;&#65533;r&#65533;&#65533;RdV&#65533;-&#65533;&#65533;&#65533;P&#65533;Ed
x*&#65533;&#65533;rP&#65533;&&#65533;&#65533;&#65533;&:&#65533;Hut&#65533;&#65533;&#1550;&#65533;C&#65533;&#65533;8&#65533;&#65533;4b&#65533;&#65533;Id&#65533;l&#65533;&#65533;&#65533;8T0&#65533;W&#65533;L&#65533;fY&#65533;&#65533;*}&#65533;'&#65533;&#65533;&#65533;&#65533;d@Wy&#65533;&#65533;v &#65533;}&#65533;&#65533;-&#65533;&#65533;&#65533;H@&#65533;P&#65533;`+&#65533; &#65533;&#65533;&#65533;&#65533;0&#65533;!&#65533;&#65533;D&#65533;2&#65533;&#65533;&#65533;(7&#65533;6&#65533;-6&#65533;jo&#65533;b1&#65533;&#65533;&#65533;[r&#65533;Ji&#65533;&#65533;&#65533;&#1968;&#65533;(&#65533;&#65533;&#338;j&#65533;9=&#65533;&#65533;-m&#65533;=&#65533;KSjgN-	&#65533;&#65533;`c_q&#65533;&#65533;E\&#1579;&#65533;&#65533; &#65533;K&#65533;T&#65533;&#65533;(@T0&#65533;&#65533;&#65533;&#65533;&#65533;@&#898;@	U&#65533;:ZE7htO&#65533;&#65533;&#65533;E&#65533;q&#65533;&#65533;9
G&#1729;h@&#65533;&#65533;&#65533;&#65533;F_&#65533;PI|&#65533; &#65533;&#65533;&#65533;p&#65533;&#65533;*&#65533;3V&#65533;IC!
d]k=)&#65533; $HJ&#65533;&#65533;6&#65533;9*r&#65533;&#514;&#65533;&#65533;&#65533;|&#65533;[&#65533;&#65533;CS&#65533;.&#1645;&#65533;Q&#65533;&&#65533;&#65533;,;&#65533;,&#65533;P&#65533;&#65533;&#65533;&#65533;&#65533;%&#65533;&#65533;d&#65533;
(P.F&#65533;&#141;	`&#65533;.@m9&#65533;&#65533;
&#65533;&#65533;&#65533;p&#65533;j&#65533;X&#65533;(&#65533;&#65533;&#65533;
	i"=&#65533;#*`&#65533;&#65533;^9&#65533;&#65533;&#65533; P7)*9&#65533;&#65533;&#65533;v&#65533;&#65533;i&#65533;n|cgp*`&#65533;*&#65533;&#1065;H&#65533;&#65533;&#65533;+&#65533;&#65533; &#65533;&#65533;  	&#65533;&#65533;@&#65533;&#65533;a2+uXL&#65533;^&#65533;&#65533;J&#65533;1&#65533;(&#65533;4O&#65533;m5&#65533;hy0&#1261;Z&#65533;\&#65533;&#65533;D&#467;5&#65533;}&#1762;&#65533;r&&#65533;&#65533;4&#65533;.[&#65533;FN&#1487;N'RC>P ]&#65533;&#65533;&#65533;@&#65533;AP `&#65533;2&#65533;&#65533;&#65533;&#65533;&#65533;&#65533; .&#65533;h&#65533;&#65533;&#65533;&#65533;5\&#65533;s&#65533;$&#1397;QUz&#65533;*td&#278;
&#65533;]&#65533;&#65533; &#65533;-&#65533;H&#65533;!W fp&#65533;&#1312;&#65533;(&#65533;
6|&#65533;<j&#65533;&#65533;A&#65533;^	&#65533;2&#65533;&#65533;&#65533;>9&#65533;&#65533;q&#65533;Qf&#65533;GZ&#65533;&#65533;&#65533;&#65533;&#65533;]&#65533;&#65533;&#65533;A!&#65533;gs&#65533;"&#65533;&#65533;&#65533;&#65533;&#65533;&#65533;&#65533;\&#65533;&#65533;&#65533;&#65533;B&#65533;7is&#65533;p&#65533;I'&#1577;&#65533;&#65533;&#65533;(&#65533;_&#65533;&#65533;/&#65533;&#65533;&#65533;E; :&#65533; &#65533;o&#65533;Bp&#65533;&#65533;K&#65533;>sG&#65533;&#65533;0&#65533;&#65533;&#65533;&#65533;&#65533;&#65533;&#65533;pQ{.&#65533;&#65533;!&#65533;&#966;&#65533;&#65533;&#1770;&#65533; J=&#65533;X&#65533;l&#65533;0&#65533;&#65533;&#65533;&#65533;&#65533;!&#65533;H&#65533;&#65533;&#65533;&#65533;&#65533;6*&#65533;&#65533;&#65533;
jP&#65533;?&#502;&#400;yG\S+&#65533;N*&#65533;&#65533;c&#65533;&#65533;&#985;&#65533;&#65533;&#1141;&#65533;&#1851;&#65533;&#65533;
iD'&#65533;QT&#65533;S &#65533;G>&n(3X&#65533;  &#661;&#65533;&#65533;,h&#65533;
2@&#65533;&#65533; &#65533;C&#65533;x(7&#65533;&#65533;&#65533;S&#65533;6H &#65533;&#65533;&#65533;&#65533;&#65533;"&#65533;|F&#65533;4 &#65533;)&#65533;&#65533;&#65533;W&#65533;f6 &#65533;&#65533;&#65533;&#65533;r*1&#65533;-&#1509;,u+ 8&#65533;T,&#65533;&#65533;&#65533; ,&#65533;: hj&#65533;;&#65533;&#65533;&#65533;3l&#65533;2&#65533;k&#65533;|&#65533;&#65533;'&#65533;&#65533;q7mB3&#65533;&#65533;&#65533;&#65533;Fd&#65533;&#65533;p'P3s&#452;C&#65533;&#65533;2X&#65533;k)8P&#65533;|&#65533;&#65533;&#65533;R&#65533;&#65533;&#65533;&#65533; &#65533;P.&#65533;6&#65533;!+@ &#65533;&#65533;X&#65533;# &#65533;&#65533;Q
&#65533;f&#65533;h&#65533;&#65533;&#65533;&#65533;O&#65533;&#65533; va&#65533;&#65533;"&#65533;Q_>T&#65533;,&#65533;r&#65533;d?`&#65533;&#65533;pdn&#65533;&#65533;
&#65533;&#65533;&#65533;u &#65533;p!&#65533;*&#65533; &#1653;&#65533;30 
&#65533;&#65533;&#65533;-P 4&#65533; 2` &#65533;(&#65533;s&'&#65533;s,HzP{w"&#65533;)&#65533;)&#150;J&#65533; C` &#65533;&#65533;&#65533;& &#65533;bB&#65533;&#65533;A"  &#65533;S&#65533;Z
S&2&#65533;(&#65533;c5&#65533;t#$/&#65533;1T5C &#65533;&#65533;&#65533;R&#65533;&#65533;a\d&&#65533;&#65533;&#65533;&#65533;&#65533;r{#se[Tj&#65533;	gvX)&#65533;c!0E&#65533;&#65533;2&#65533;3d&#65533;
&#1792;^m&#65533;p&#65533;&#1136;G5S&#65533;9&#65533;&#65533;&#65533;J&#65533;+&#65533;&#65533;W&#65533;&#65533;
 pDS
&#65533;*81&#65533;7e&#65533;m&#65533;5-&#65533;d&#65533;&#65533;j,&#65533;Ma&#65533;&#65533;&#65533;a&#65533;`&#65533;&#65533;&#65533;&#65533;&#65533;er&#65533;VK3|&#180; &#65533;am&#65533;%&#65533;&#65533;y)&#65533;s&#65533;&#65533;&#65533;tN&#65533;&#65533;L&#65533;R1&#65533;BQZ&#65533;Z$&#65533;&#65533;*q&#65533;&#65533;tVb}&#65533;&#65533;t' u&#65533;&#65533;R,PC &#65533;3p)&#65533; &#65533;&#65533;M5$ &#65533;&#65533;lhxw&#65533;D ie&#65533;>&#65533;,U#&#65533;$a&#65533;&#65533; |X&#1200;4&#65533;&#65533;h&#65533;&#65533;&#65533;*&#65533;!&#65533;P?c&#65533;&#65533;&#65533;33f*&#65533;&#65533;)&#65533;&#65533;Y
a|cB&#65533;&#65533;&#65533;pk01+&#65533;&#65533;e9V&#65533;&#65533;cB&#65533;Z&#65533;&#65533;x&#65533;&#65533;&#65533;HW&#65533;&#65533;c&#65533;&#65533;'&#65533;p&#65533;&#65533;A5g'&#65533;&#65533;I&#65533;TYZ&#65533;u{&#65533;P9&#65533;&#65533;0B	2&#65533; }"M!&#65533;&#65533;qpp;<&#65533; &#65533;B~k&#65533;n&#65533;&#65533;mP\&#65533;&#65533;hTI&#65533;F&#65533;t&#65533;G&#65533;&#65533;&#65533;>&#65533;&#65533;%&#65533;&#65533;&#65533;&#65533;P?y 4@&#65533;&#65533;
l&#65533;
&#65533;y `!&#65533;&#65533;I3&#65533;B&#65533;&#65533; &#65533;&#65533;&#65533;&#65533;&#65533;D& &#65533;B;&#65533; &#65533;&#65533;&#65533;cK&#65533;&#65533;V&#65533;/&#65533;&#65533;&#65533;&#65533;R&#65533;&#65533;&#65533;&&#65533;&#65533;2hR'VXZ2+&#65533;j&#65533;K&#65533;s&#65533;0&#65533;$sAp&#65533;Mw{&#65533;&#65533;b1/&#65533;&#65533; &#65533;&#65533;&#65533;(M4]&#65533;`B&#65533;&#65533;0Bq!p4&#65533; i&#65533;6w (@* Q#&#65533; &#65533;r&#65533;&#65533;_AcO&#65533;w&#65533;&#65533;&#65533;&#65533;I&#65533;&#65533;&#65533;&#65533;&#65533;@&#65533;$&#65533;&#65533;R%&#65533;&#65533;&#65533;w*&#65533;h&#65533;&#65533;&#65533;%&#65533;&#65533;r&#65533;5 &#65533;Q&#65533;m&#65533;&#65533;*&#65533;g&VC6S
a&#65533;&#65533;r&#65533;2[&#65533;%&#65533;&#65533;&#65533;&#65533;i{&#65533;d[&#39074;|&#65533;&#65533;Qg&#65533;&#65533;Y&#65533;V&#65533;T&#65533;9(&#65533;R&#65533;&#65533; &#65533;&#65533;0&#65533;(&#65533;gD&#489;&#65533;4X&#65533;&#65533;&#65533;W&#65533;j&#65533; &#65533;&#65533;-&#65533;/U&#65533;d (i&#65533;j	-P	&#65533;PIlW	j&#65533;8bO&#65533;&#65533;O&#65533;hYW&#65533;&#65533;5 &#65533;O? &#65533;R#&#65533;P&#65533;  d&#65533;#PV;S&#65533;`C[&#65533;Ep3(&#65533;&#65533;( &#65533;4E\&#65533;&#65533;&#65533;&#65533;&#65533;R[&#65533;&#65533;&#65533;&#65533;-7J#m&#65533;&#65533;! by&#65533;UZ&#65533;RU&#65533;'D&#65533;&#65533;&#65533;&#65533;&#65533;&#65533;%&#65533;&#65533;&#65533;"&#202619;&#65533;/&#65533;y|&#65533;&#65533;9,&#65533;(:zaa&#65533;&#65533;&#65533;`)&#65533;eM01&#65533;&#65533;v!&#65533;* )B&#65533;r&#65533;&#65533;M$ &#65533;&#65533;WV&#65533;&#65533;F&#65533;&#65533; &#65533;&#65533;O&#65533;&#65533;B&#65533;&#65533; &#65533;&#65533;&#65533;q5&#65533;8&#65533;Z#&#65533;&#65533;W&#65533;e4&#65533;&#65533;&#65533;&#65533;&#65533;&#65533;*;QT&#1700;-` 7&J2/C&3e&#65533;r5!&#65533;&#65533;22&#65533;&#65533;B<f&#65533;(&#65533;&#65533;\&#65533;&#65533;RKAK&#65533;&#65533;v&#65533;&#65533;&#65533;&#65533;&#65533;|&#65533;&#65533;&#334;7[&#65533;d&#725;,&#65533;&&#65533;,&#65533;&#1756;C&#65533;&#65533;&#374;B/1&#65533;*&#1035;(&#65533;/*T&#65533;fM&#1192;#0&#65533;BC1, .&#65533;=&#65533; &#65533;&#1561;7&#65533;eU~&#65533;&#65533;0&#65533;>&#65533;c&#65533;&#65533;&#65533;&#43747;&#65533;a&#65533;DH}&#65533;p$b#b#!&#65533;&#1753;&#65533;A3&#65533;t)p*@ &#65533;FX&#65533;x _!&#65533;c&#65533;E2&#65533;&#65533;`a&#65533;{S1[&#65533;&#65533;3&#65533;&#65533;q&#65533;&#65533;w&#65533;&#65533;Q:&#65533;&#65533;&#65533; TJ&#65533;&#65533;&#65533;&#65533;Y&#65533;&#65533;&#65533;&#65533;&#65533;2  7ht&#65533;&#65533;kTD(U&#65533;A&#65533;&#65533;&#65533;&#65533;&#1779;&#65533;+01&#65533;&#65533;&#65533;&#65533;U P&#65533;u&#65533;h&#65533;`&#65533;0L&#65533;0&#65533;&#65533;	:&#65533;V&#65533;&#65533;5&#65533;&#65533;
&#65533;&#65533;&#65533;p &#65533;&#65533;&#65533;&#65533;&#65533; &#65533;%&#65533;*&#65533;&&#65533; >&#65533;&#65533;&#65533;&#65533;&#65533;6Q&#65533;(&#65533;&#65533;&#65533;.&#65533;&#65533;#&#65533;Q&#65533;K&#65533;(10&#65533;>&#65533;S&#631;&#65533;/1&#65533;&#65533;#pK&#65533;(2&#65533;PLQb&#65533;&#65533;l&#65533;0&#65533;&#65533;&#65533;&#65533;&#65533;t(&#65533;&#65533;&#486;{&#65533;&#1387;q&#65533;1xLAK&#65533;&#65533;1aZ\&#1271;&#65533;&#65533;3]&#65533;s9;!.&#65533;&#65533;&#65533;Rp K  &#65533;&#65533;@&#65533;A`&#65533;fW&#65533;&#65533;&#65533;&#65533;!Xu6
&#65533;^7&#65533;#^\?&#65533;I&#65533;&#65533;ZW&#65533;Ttkx&#65533;5&#65533;Pg&#65533;n&#65533;#"&#65533;F'@fF)&#65533;?&#65533;&#65533;&#65533;V: B&#65533;A&0&#65533; &#65533;&#65533;' T&#65533;6&#65533;y,&#65533;|8&#65533;' &#65533;<,p\&#65533;&#65533;&#686;[&#65533;8$&#65533;&#65533;&#65533;&#65533;&#65533;%&#65533;b&#65533;&#65533;(&#65533;&#65533;C#&#65533;&#65533;&#65533;&#65533;1q&#65533;1&#65533;v7#A(&#65533;&#65533;&#368;.&#65533;&#65533;&#65533;&#65533;&#65533;&#65533;c&#65533;L$&#65533;#&#65533;D!&#65533;&#65533;u&#65533;&#65533;&#65533;&#65533;,&#65533;&#65533;8&#65533;&#65533;#n&#65533;^ &#65533;%&#65533;+&#65533;&#65533; &#65533;uH&#65533;&#65533;&#65533;-&#65533;SYs&#65533;O&#65533;gO&#65533;&#65533;
&`^|;o&#65533;nR&#65533;&#65533;`&#65533;&#65533;&#65533;&#65533;0f( /qN&#65533;&#65533;2`&#65533;.'\"&#65533;&#65533;&#65533;&#65533;>0&#65533;&#65533;b&#952;&#65533;&#65533;X&#65533;U&#65533;&#65533;&#65533;k&#65533;{&#65533;&#65533;&#65533;&#65533;T&#65533;&#65533;	!D&#65533;"J&#65533;i&#65533;0;&#65533;H&#65533;=fS5AC&#65533;4[@&#65533;$=,3z&#65533;&#65533;R&#65533;&#65533;`&#65533;f&#65533;&#65533;A&#65533;P&#65533;&#65533;&#65533;&#65533;&#65533;	&#1828;M&#65533;r&#65533;&#65533;X&#65533;&#65533;E1 &#65533;&#65533;0o&#65533;`X /0x &#65533;&#65533;&#65533;W&#65533;A&#65533;>Kc &#65533;&#65533;5&#65533;&#65533;&#65533;vb&#65533;XCH&#65533;&#65533;v&#1736;%&#65533;x&#65533;v&#65533;&#65533;&#65533;r&#65533;yX0`&#65533;&#65533;&#65533; .&#65533;s&#197;&#65533;Q2@j&#65533;`&#65533;HESv*pC4Be&#65533;J(&#65533;3&#65533;
-&#65533;&#65533;B$pTG&#65533;u&#65533;&#65533;&#65533;{&#65533;&#65533;){&#65533;&#65533;V`&#65533;&#65533;&#65533;j&#65533;5(&#65533;&#65533;&#1637;&#1583;&#65533;dy&#65533;&#65533;&#65533;&#65533;m&#65533;P ) &#65533;&#197;S&#65533;&#65533;&#65533;5]&#65533;&#65533;P &#65533;2&#65533;0&#65533;H&#65533;x&#65533;Q&#65533;&#65533;&#65533;Sh&#65533;+x&#65533;&#65533;&#65533;1_~dw&#65533;+&#65533;&#65533;&#65533;Z&#199;v&#65533;#&#65533;&#65533;&#65533;=Cq&#65533;y} &#65533;$ &#65533;q&#65533;03m80 W&#65533;p1A&#1561;.m9\J&#65533;&#65533; &#65533;SD{m&#65533;(&#65533;&#1732;&#65533;K&#65533;&#65533;H&#65533;&#65533;&#65533;&#65533;{;&#65533;6&#65533;A&#65533;&"&#65533;s&#65533;!C{*^&#65533;I&#65533;&#65533;&#65533;&#65533;&#65533;&#65533;&#65533;c&#65533;Ab&#65533;&#65533;&#65533;&#65533;Q&#65533;*&#65533;&#65533;Rv{Q&#65533;&#1210;&#65533;A&#65533;&#791;&#65533;&#964;`n&#65533;')&#65533;&#65533;b&#65533;&#65533;X&#65533;&#65533; z9&#65533;W&#65533;_Gd&#65533;
~E&#65533;&#65533;d&#65533;zv&#436;&#65533;"&#65533;L&#65533;&#65533;&#65533;%V&#65533;=FN&#65533;&#65533;6(&#65533;#*&#65533;=&#65533;&#65533;&#65533;&#65533;&#65533;W{]&#65533;Z&#65533;-@&#65533;S&#65533;w*&#65533;X&#65533;)&#65533;]&#65533;D&#65533;A2^5J&#65533;:&#65533;A&#65533;&#65533;&#1604;&#65533;&#65533;^dD&#65533;>I&#65533;&#65533;C&#65533;:*>M4&#65533;ZA&#65533;&#65533;&#65533;&#65533;Kw&#65533;0&#65533;p&#65533;&#65533;I]	&#65533;&#65533;&#65533;-&#65533;'P)&#65533;8&#65533;&#65533; 2p&#65533;>}&#178;l&#65533;&#65533;\&#65533;&#65533;,&#65533;k5&#65533;H&#65533;&#967;@?&#65533;	4&#65533;Tg"rH&#65533;&#65533;&#65533;R&#65533;&#65533;C&#65533;"&#65533;<&#65533;{gH|&#65533;&#65533;&#65533;&#65533;&#65533;w3&#65533;CX&#65533;xJ-&#65533;&#65533;&#65533;&#65533;&#65533;/&#273;j?&#65533;&#527;&#65533; )&#65533;~a)&#65533;	&#65533;&#65533; &#65533;&#711;cE&#65533;S&#65533;&#65533;&#65533;	&#65533;ZD&#65533;-X&#65533;BA&#65533;'W;&#65533;+&#65533;&#65533;5l9C0(&#65533;Y&#65533;&#65533;9&#65533;&#65533;&#65533;pS&#65533;bBDQ5e&#65533;&#65533;&#65533;&#65533;1&#65533;&#65533;&#65533;&#65533;&#621;&#65533;&#65533;a&#65533;&#65533;0&#65533;]$&#65533;&#65533;&#65533;&#65533;&#65533;=P3@qY&#65533;V0f&#65533;&#65533;h&#65533;4&#65533;
nU&#65533;&#65533;
&#65533;&#65533;&#735;T&#65533;&#65533;&#65533;J&#65533;|eO&#65533;&#65533;5&#65533;( (( #$&#65533;&#65533;,&#65533;&#65533;&#65533;&#65533;&#65533;&#65533;&#65533;&#65533;1&#65533;&#65533;&#65533;&#65533;2&#65533;&#65533;&#65533;&#65533;&#560;*&#65533;&#65533;&#611;&#65533;&#65533;&#65533;&#65533;&#65533;&#65533;&#614;&#65533;&#65533;1.&#65533;2&#65533;&#431;&#65533;&#65533;+!&#65533;&#1123;&#65533;&#65533;&#65533;0&#65533;&#65533;)&#65533;A&#1449;P]`&&#65533;^&#65533;gD\w&#65533;_'&#65533;P=&#65533;&#65533;E&#65533;&#65533;K'&#65533;D`H1C&#65533;&#667;C&|&#65533;&#65533;&#260;$Y &#65533;&#65533;&#65533;(Pp&#65533;F&#65533;X &#65533;  &L&#65533;@&#65533;&#65533;&#65533;
&#65533;&#65533; &#65533;&#65533; 4&#65533;&#1056;&#65533;'&#65533;`&#337;{@&#65533;&#65533;&#65533;P&#65533;&#65533;&#65533;TU&#65533;0&#65533;K&#65533;&#65533;&#65533;:x(&#65533;&#65533;&#129;G&#65533;&#65533;&#65533;uk&#65533;
G&#65533;dx&#65533;.&#65533;&#65533;D<&#65533;&#65533;&#65533;T&#65533;	,&#65533;50VV&#65533;-&#65533;1$&#65533;cX&#65533;&#65533;sA.,&#65533;  &#65533;Qv&#65533;&#65533;T&#65533;_&#65533;&#65533; C&#20258;&#65533;&#65533;0&#65533;w&#65533;a&#65533;U&#65533;6*&#65533;&#65533;=&#65533;!&#65533;&#65533;$&#65533;u
&#65533;
D1&#65533;&#65533;/@&#65533;T&#65533;^&#65533;&#65533;3{w&#65533;s&#65533;y&#65533;&#65533;#{0&#65533;A&#65533;&#65533;]&#65533;&#65533;,&#65533;d&#65533;&#65533;x&#65533;[  &#65533;
*&#65533;@,P2H&#65533;0 &#65533;Rf5%&#65533; ~X&#65533;^m&#65533;&#65533;W&#65533;&#65533;&#65533;(&#65533;&#65533;Q&#65533;&#65533;&#65533;2&#65533;U&#65533;&#65533; @&#65533;F&#65533;&#65533;&#65533;@&#65533;P&#65533;&#65533;%&#65533;@&#65533;c&#65533;@@@@\&#65533;&#65533;&#65533;0@H&#65533;&#65533;q&#65533;pPs&#65533;)1&#65533;&#65533;*.&#65533;&#1027;D&#65533;&#65533;$&#65533;&#65533;&#65533;]&#65533;&#65533;j&#65533;&#65533;&#65533;Zb&#65533;&#65533;&#65533;i&#65533;@&#65533;A0&#65533;&#65533;&#65533;{&#65533; &#65533;+&#65533;2&#65533;&#65533;&#65533;L&#1041;u&#65533;&#65533;yM&#65533;&#65533;}{&St&#65533;!CLg&#65533;&#65533;N&#65533;l&#65533;&#65533;&#65533;A+&#65533;&#65533;&#65533;&#65533;&#65533;^2}&#65533;&#65533;]z!&#65533;&#65533;&#65533;C&#65533;t&#65533;&#65533;&#65533;&#65533;B1&#65533;v&#65533;	|@&#65533; &#65533;>@&#65533;`&#65533; =&#65533;4	&#65533;&#65533;&#143;&#65533;&#65533;cR&#65533;%"&#65533;h&#65533;YA&#65533;&#65533;Yu&#65533;Gl [UE&#65533;u&#65533;ZN&#65533;b\&#65533;&#65533;&#65533;#&#65533;X&#65533;&#65533;F^"&#65533;l&#65533;$&#65533;&#65533;N&#65533;X&#65533; &#65533;4&#65533;&#65533;-&#65533;T &#171;&#65533;9&#65533;(*&#65533;P&#65533;uA&#65533;q&#65533;&#1618;&#65533;&#65533;&#65533;rr&#65533;&#65533;.&#65533;&#1042;&#938;&#65533;L&#65533;	&#65533;&#65533;\PCk&#65533;&#65533;#&#65533;3&#65533;&#65533;&#65533;=&#65533;&#65533;n /&#65533;I&#65533;&#65533;&#65533;vg&#65533;&#65533;&#65533;J4&#65533;Ve&#65533;&#65533;l&#65533;(&#65533;&#65533;&#65533;&#1352;i&#65533;d&#65533;s-L&#65533;&#65533;&#65533;=VAK#]o1&#65533;&#65533;$&#65533;0&#65533;&#65533;4&#65533;	vp&#65533;&#65533; &#65533;`R&#65533;x&#65533;8&#65533;\&#65533;Uk2&#65533;&#65533;t &#65533;&#65533;Y &#520;/&#65533;s&#65533;x&#65533;!H&#65533; &#65533; Y&#65533;Cq @t0A+l&#65533;&#65533; -&#65533;P&#65533;
"l &#65533;)d&#65533;&#65533;p&#65533;0	&#65533;@&#65533;8n0&#65533;6A&#65533;]6I&#1341;&#1326;AP&#65533;&#65533;&#65533;&#65533;y\&#65533;&#65533;ZX&#65533;&#65533;&#65533;;&#65533;&#65533;u&#65533;&#65533;D&#65533;5<&#65533;2&#65533; 1&#65533;K|&#65533;&#65533;U*&#65533;&#65533;&#65533;&#65533;B&#65533;&#65533;$&#65533;kx&#65533; &#65533; 3& &#65533;d S&#65533;)&#65533;*P&#65533;>U&#65533;&#65533;[&#65533;&#65533;2@,&#65533; .&#65533; 
2@&#65533; &#512;`&#65533;&#65533;[=8
&#65533;&#65533;&#65533;@r#&#65533;&#65533;&#65533;4g@@u&#65533;O&#65533;&#65533;&#65533;@$&#65533;|h.&#65533;S&#65533;&#65533;<&#65533; iG&#65533;P&#65533; &#65533;v&#65533;`&#65533;jH&#65533;2&#65533;	&#65533;&#65533;8&#65533;&#65533; 
R&#65533;&#65533;N&#65533;&#65533;&#258;&#65533;B*&#65533;(^&#65533;&#65533;&#65533;&#65533;P&#65533;&#65533;&#65533;&#65533;qM&#737;&#65533;&#65533;L&#65533;+xD&#65533;i{ _2&#65533;&#65533;N	@p&#65533;&#774;&#65533;&#65533; &#65533;- ,&#65533; 	\q?w&#65533;Jy&#65533;2&#65533;3&#65533;> &#65533;iD&#65533;@P&#65533;&#65533;V&#1739;&#65533;	X&#65533;(&#65533;=&#65533;&#65533;"&#65533; 	d&#65533;J &#628;6&#65533;&#65533; 3&#65533;A(@&#65533;Ex&#65533; #&#65533;&#65533;Qtx&#65533;&#65533;&#65533;&#65533;\J&#65533;&#65533;&#65533;
I&#65533;-)0BgU<&#65533; &#65533;=&#65533;<&#1168;$&#65533;&#65533;&#65533; &#65533;&#1232;
2&#65533;8&#65533;"+X@&#65533;?|pU&#65533;&#65533;%X&#1126;&#65533;M&#65533;&#65533;&#65533;	(&#65533;&#65533;;&#65533;&#65533;:&#65533;&#65533;&#65533;&#65533;&#65533;&#65533;
$&#65533;K&#65533;X&&#65533;Y&#65533;&#65533;=&#65533;`&#65533;&#65533;v&#65533;?e9&#65533;&#65533;'}&#65533;&#65533;&#65533;&#65533;1&#65533;0%&#65533;,fE&#65533;&#65533;^&#65533;&#65533;&#65533;&#65533;&#65533;%&#65533;&#65533;&#65533;B&#65533;5*&#65533;&#65533;&#65533;&#65533;10&#65533;&#65533;&#65533;%&#65533;&#65533;&#65533;&#65533;&#65533;KN&#65533;&#65533;&#65533;&#65533; &#65533;&#65533;&#65533;&#65533;>&#65533;&#65533;
@p&#65533;T&#65533;@.&#65533;&#65533;&#1805;`3A&#65533;&#65533;IeF6R&#65533;8/ZNPh&#65533;D8W&#65533;&#65533;&#65533;D!&#65533;&#65533;q&#65533;&#65533;&#1102;&#65533;&#65533;&#65533;p&#65533;@B`&#65533;&#65533;` $&#65533;&#65533;F&#65533;&#65533;&#65533;)&#395;&#65533;;&#65533;&#65533;&#65533; \&#65533;1s:&#65533;&#65533;&#65533;%<&#65533;y!c&#65533;	0	2&#65533;` hLX&#65533;&#65533;@&#65533;&#65533;&#65533; X&#65533;Q&#65533;e&#65533;BKy&#65533;&#65533;!&#65533;s&#65533;g&#65533;4'&#65533; yJ&#65533;&#65533;tK&#65533;,Z)R&#65533;6o&#65533;n9h6
&#65533;&#65533;l&#65533;&#65533;|&#65533;x&#65533;&#65533;&#65533;&#65533;&#65533;&#65533;S&#65533; &#65533;i&#65533;&#65533;3)%n2&#65533;&#65533;_N&#65533;&#65533;&#65533;&#65533; &#65533;&#65533;&#65533;&#65533;vAz&#65533;&#1937; &#65533;OA0&#65533;	&#65533;/&#65533;&#65533;R&#65533;E&#65533;k-&#65533;S"&#65533;&#65533;&#1257;F&#65533;]A&#65533;&#65533;&#65533;&#884;&#65533;G=&#529;.$KYN&#65533; 1P>PA&#65533;b1&#65533;		.p&#65533;&#65533;T&#65533;&#65533;&#65533;v&#65533;&#65533;
&#65533;&#65533;&#65533;09E&#65533;\&#65533;&#65533;>`&#65533;&#65533;&#65533;&#65533;&#65533;&#65533;4&#65533;`#R&#65533;O#e&#65533;to?&#838;|
_n&#524;&#65533;&#65533;=&#65533;&#65533;R$&#65533;l &#65533;&#65533;&#65533; &#65533;&#65533;&#1506;`O&#65533;&#522;&#65533;&#65533;b<
M&#65533;&#65533;X&#65533;-:F Cp&#65533;&#65533;&#65533; &#65533;&#65533;=Z[&#65533;00&#65533;9.&#65533;U&#65533;\&#65533;&#65533;&#65533;&#321;&#65533;&#65533;&#65533;LYp&#65533; &#65533;&2C]&#65533;X&#65533;&&#65533;qUd&#65533;Cu`s&#65533;&#65533;&#65533;9&#65533;&#65533;&#65533;f/&#65533;FBx
&#65533;&#65533;&#65533;-BLVG &#65533;Qh&#65533;&#65533;&#65533;dd  &#65533;r&#65533;&#65533;&#65533;D&#65533;&#1025;&#65533;6&#65533;i<c&#65533;&#65533;.&#65533;&#65533;&#65533;&#65533;Cq&#65533;20&#1103;&#418;g&#65533;&#65533;&#1723;&#65533;&#65533;=d&#65533;c"&#65533;M&#65533;&#65533;&#65533;\t:&#65533;&#65533;H&#65533;R&#65533;&#65533;1&#65533;Z&#65533;n9 &#65533;f&#65533;Gn&#65533;dr&#65533;l&#65533;&#65533;&#65533;G&#65533;[K.&#65533;b5&#65533;$&#65533;6&#65533;&#65533;Ff&#65533;{ Q<@&#65533;&#65533; &#65533;d%woB(&#65533;,@&#65533;&#65533;#&#65533;&#65533;-&#65533; IX&#65533;*Q|&#65533;[&#65533;hb&#65533;&#65533;&#65533;r&#65533;fQ&#65533;]f&#1582;h&#65533;&#1635;&#65533;S&#65533;R9&#65533;H&#65533;&#65533;&#65533;Po\&#65533;$  	&#65533;p*h&#65533;OVp;z<&#65533;:&#65533;  &#65533;&#65533;&#65533;&#65533;&#65533;F&#65533;&#65533;:0J&#1514;&#65533;+&#65533;w:b&#65533;&#65533;C&#65533;@&#65533;a'h(&#65533;g&#65533;tM&#65533;7&#65533;]>&#215;,{:&#65533;~&#65533;+&#65533;h&#65533; &#869;r$&#65533;.`&#65533;&#65533;&#65533;` R&#65533;&#65533;&#65533;##&#65533;&#65533;&#65533;&#65533;)&#65533;&#65533;^&#65533;b&#1011;&#65533;&#65533;|D&#65533;&#65533;4_}&#65533;&#65533;&#65533;&#65533;&#65533;&#65533;@7&#65533;
`&#65533;&#65533;#&#65533; J.!@&#1025;_&#65533;8&#65533;&#65533;&#65533;:&#65533; _&#65533;%1&#65533;&#65533;&#65533;&#714;_A&#65533;&#65533;b&#65533;&#65533;&#65533;&#65533;&#65533;5&#65533;&#65533;.$&#65533;8Q9F!l0D&#1476;	#`s# &#65533;! &#65533;c`&#1319;&#65533;P,"`-V`&#65533;`&#65533;AW&#65533;|Y2  0G)x&#65533;&#65533;&#65533;&#65533;&#65533;0&#65533;s?X &#65533;p.&#65533; )&#65533;&#65533;^&#65533;&#65533;&#65533;&#65533;R&#65533;&#65533;&#65533;&#65533;&#65533;]&#65533;&#65533;?(s&#65533;2 Q&#65533;`G&#65533;&#65533;3&#65533;5&#65533;q&#65533; &]U.&#65533;H/&#65533;1&#65533;&#65533;(2^&#65533; ,&#65533;dr&#65533;K(q
&#65533;&#65533;2&#65533;&#65533;&#65533;&#65533;L&#65533;q1&#65533;&#65533;&#65533;&#65533;&#65533;&#65533; &#65533;&#65533;MXM&#65533;6&#65533;&#65533;&#65533;:&#65533;u&#65533;&#65533;&#65533;E.&#65533;W\&#65533;"&#65533;&#65533;]uF0&#65533;XV1D&#65533;&#65533;/&f&#65533;9IQ9&#65533;8&#65533;#&#65533;tD!
&#65533;cAg&#65533;6&#65533;	&#901;&#65533;"&#65533;&#65533;Sp&#65533;&#65533;?&#65533;&#65533;6&#65533;&#65533;qjH8&#65533;*P&#65533;U?&#65533;&g&#65533;&#65533;&#65533;SQ&#65533;["I&#65533;AI&#65533;&#65533;@&#65533;)&#65533;4&#65533;h&#65533;&#65533;(&#65533;@&#65533;&#65533;R,&#396;&#65533;R&#65533;Fg&#65533;8S&#65533;&#65533;y&#65533;&#65533;I&#545;h#?;&#65533;&#65533;ax&#65533;,&#65533;&#65533;Zf@x"@&#65533;&#65533;&#65533; Ru&#65533;&#65533;1&#65533;Ft' E&#65533;8cV!&#65533;&#65533;P 7d;&#65533; &#65533;0&#65533;C&#65533;0D&#65533;T&#65533;
&#65533;C&#65533;&#65533;8l&#65533;&#65533;B&#65533; lr!&#65533;U&#65533;&#65533;;&#65533; &#1634;#&#1024; -&#65533; &#65533; $p&#65533;'0&#65533;]&#65533;0Q&#1443;Y&#65533;QR*PyR&#65533;d&#65533;H&#65533;,&#65533;&#1030;&#65533;&#65533;&#65533;&#65533;&#65533;@&#65533;&#65533;`&#65533;&#65533;,&#65533;&#65533;ZS&#65533;&#1304;
*&#65533;G&#65533;&#65533;j&#65533;&#65533;S&#65533;&#65533;&#65533;A&#65533;w&#65533;&#65533;h[&#65533; &#65533;&#65533;&#65533;&#65533;@&#65533;%4L&#65533;{&#65533;&#65533;	&#65533; &#65533;!s&#65533;
&#65533;6&#65533;&#65533;+&#65533;&#65533;0&#65533;&#241;lY&#65533;&#65533;3
(&#65533;&#65533;A
00A&#65533;0'&#65533;-k&#65533;i&#65533;&#65533;;2#PE#$&#65533;!&#65533;MJ&#65533;D	  ;@#&#65533;&#65533;&#65533;&#65533;.[/&#65533;3D36"q&#65533;#&#65533;;pu&#65533;&#65533;`&#65533;&#65533; |q &#65533;#(	&#1619;(qI&#65533;&#65533;m/ _&#65533;"&#65533;&#65533;&#65533;p&#65533;&#65533;&#65533;&#65533;p&#65533;h&#65533;> &#65533;&#65533;P]&#65533;&#65533;e&#65533;&#65533;I&#65533;%?[&#65533;&#65533;&#65533;}&#65533;&#65533;&#65533;qDC&#65533;&#65533;&#65533;\&#65533;&#65533;&#65533;C&#65533;l" Z#{r&#65533;&#65533;x&#65533;Q&#65533;p&#65533;&#65533;&#65533;&#65533;&#65533;&#65533;&#65533;<U&#65533;&#65533;&#65533;e&#65533;i&#65533;&#65533;oj	'Pj&&#65533; &#65533;b&#65533;@&#65533;e3&#65533;&#65533;&#65533;y
&#65533;Y3&#65533;x?&#1043;`&#65533;&#65533;, d&#1522;#&#65533;~&#65533;&#65533;&#65533;/&#65533;&#65533;&#65533; &#65533;r/&#65533;&#65533; Q!&#1691;&#65533;&#65533;	&#65533;&#65533;&#65533;#8"iA.g&#65533;&#65533;&#809;:4&#65533;4&#65533;B;aa&#65533;\@&#65533;&#65533;@&#65533;&#65533;\&#65533;&#65533;0<9&#65533;&#65533;&#65533;&#65533;&#65533;&#65533;&#65533;g'&#65533;&#65533;@d
2&#65533;ZT-p&#65533;&#65533;&#65533;	&#65533;9 &#65533;&#65533;&#65533;!#!Ad-5-&#65533;&#65533;3&#65533;Pk\&#65533;&#65533;&#65533;P&#65533;p&#65533;&#65533;&#65533;S&#65533;<)&#65533; $&#65533;n&#65533;	&#1448;&#65533;&#65533;Q]&#1392;r&#65533;c2O&#65533;$S7(o&#65533;&#65533;,&#65533;Y&#65533;&#65533;&#65533;&#65533;T&#65533;30q&#1120; &#65533;&#65533;&#65533;	a8K&#65533;rFF&#65533;GsP 0i$P2%(6O&#65533;&#65533;#:p &#65533;&#65533;v&#65533;:&#65533;&#292;&#65533;&#65533;3"&#65533;&#65533;l\:&#65533;N&#65533;g?&#65533;&#65533;Y9Q&#65533;- G&#65533;;&#65533;0]&#65533;G&#65533;&#65533;&#339;^=nd&#65533;2&#65533;&#65533;&#65533;&#65533;"&#65533;Z&#65533;@
b&#65533;pw&#65533;1&#65533;&#65533;L&#65533;&#65533;&#65533;&#65533;&#65533;@&#65533;&#65533;&#65533;&#65533;1'n#&)&#65533;&#65533;
&#65533;lp)&#65533;-Q&#65533;&#65533;&#65533;&#65533;
B&#65533;&#65533;
&#65533;&#65533;&#65533;^&#65533;&#65533;&#65533;&#65533;2&#65533; !L&#65533;&#65533;&#65533;&#65533;&#65533;/&#65533;@&#65533;&#65533;(&#65533;&#65533;d&#65533;&#65533;
d)j&#65533;q&#65533;%xh&#65533;&#65533;&#65533;&#65533;P7&#65533;e&#65533;&#65533;K&#65533;*Vh E&#65533;0&#65533;&#65533;$&#65533;(&#65533;&#65533;&#65533;&#65533;P&#65533;&#65533;&#1461;&#1130;8&#1415;&#65533;&#65533;k&#65533;*B&#1161;rab!&#65533;&#65533;/&#65533;&#65533;&#65533;&#5214;&#65533;'&#65533;&#65533;&#65533;&#65533;7 &#65533;M$&#65533;	9P&#65533;&#65533;S4@~O&#65533;C&#65533;&#65533;+&#65533;:&#65533;&#65533;&#65533;#*&#65533;2#i`&#65533;&#65533;&#1053;+&#65533;_.CA9&#65533;5&#65533;Sr&#65533;&#65533;\&#65533;&#65533;&#65533;f&#65533;&#65533;f&#65533;@&#65533;&#65533;Y&#65533; &#65533;&#65533;&#65533;&#65533;&#65533;UZ*&#65533; _&#65533;	@N&#65533;&#1270;&#65533;&#65533;43-\s&#65533;&#65533;&#65533;&#65533;&#65533;hDxb&#6077;j
&#65533;&#25413;5
0&#65533;&#65533;&#616;o&#65533;&#65533;T0&#65533;&#1501;&#65533;A&#928;&#65533;&#65533;!
&#65533;P*@8&#65533;&#65533;pL&#65533;d&#65533;)&#65533;!&#65533;!I&#65533;&#65533;&#65533;B>f	F&#65533;&P&#65533;PJv&#65533;b&#65533;t&#65533;.&#65533;&#65533;[G&#65533;kX<m&#65533;&#65533;&#65533;&#65533;:&#65533;&#65533;&#65533;/&#65533;%&#65533;-&#65533;&#65533;|&#65533;&#65533;Aa -&#65533;=&#65533;}&#65533;&#65533;&#65533;A&#65533;z&#65533;e3 &#65533;&#65533;&#65533;U &#65533;=t&#65533;&#65533;H&#533;&#65533;WPS&#65533;<2z&#65533;b&#65533;%&#65533;&#65533;&#65533;9&#65533;&#65533; &#65533;&#65533;k&#65533;)?&#65533;i.&#65533;i&#65533;
&#65533;Sc&#1579;&#65533;&#65533;&#65533;&#65533;&#65533;P&#65533;&#65533;b&#65533;&#65533;:&#65533;&#65533;a&#65533;&#65533;&#65533;9&#65533;&#65533;e&#65533;&#65533;%&#65533;&#65533;G&#65533;& &#65533;	F&#65533;*&#65533;YP&#65533;&#65533;&#65533;W&#65533;&#65533;,&#65533;q3f&#65533;&#65533;&#65533;P&#65533;~&#65533;Db&#65533;&#65533;N&#676;&#65533;3:&#65533;H&#65533;f&#65533;9#&#65533;XX"N&#65533;OQ&#65533;&#65533;&#65533;c@&#65533;,&#65533; &#65533;:;&#65533;-T  pe<
7&#65533;K*q&#65533;&#65533;&#65533;K&#65533;&#65533;`&#65533;&#65533;3{tL&#65533;5&#65533;F&#65533;<&#65533;Qh6&#65533;&#65533;T4&#65533;&#65533;S&#65533;&#65533;&#65533;&#65533;&#65533;YV&#65533;*&#65533;a&#65533;&#65533;&#65533;&#65533;&#65533;>&#65533;&#65533;&#65533;&#65533;QH&#65533;&#65533;iH&#1776;&#65533;&#65533;)H&#65533;a*a&#65533;&#65533;B&#65533;&#65533;&#65533;+z&#65533;&#65533;&#65533;^&#65533;&#65533;0&#65533;&#1655; (0&#65533;>!&#65533;JJB~&#65533;n&#65533;&#65533;~nA.&l<&#65533;&#65533;&#65533;.&#65533;&#65533;%

V&#65533;X&#65533;X4&#65533;W&#65533;&#65533;:9&#65533;m|AO4&#65533;1&#65533;I&#65533;&#65533;&#65533;&#65533;x&#65533;&#65533;!h	&#65533;&#65533;&#65533;V&#65533;&#65533;&#65533;&#65533;q&#65533;&#65533;l&#65533;f&#65533;&#65533;&#65533;b&#1054;-M&#65533;&#65533;&#65533;1p &#65533;&#65533;&#1445;1&#65533;1&#65533;&#65533;&#65533;5{&#65533;&#65533;P&#65533;&#65533;<;&#65533;&#65533;&#65533;&#65533;&#786;&#65533;&#65533;VYs]/%jwD3&#65533;	{
&#65533;&#852;
N&#212;U#&#65533;&#65533;&#65533;1:&&#65533;`&#65533;&#1491;&#65533;P&#65533;0ph&#65533;!&#65533; 	&#65533;*@ z&#65533;*&#65533;&#65533;u&#65533;&#65533;8&#65533;&#65533;&#65533;DU&#65533;_&#65533;&#65533;N}&#65533;&#913;hH1-D\&#65533;l  &#65533;n!v&#65533;:h&#65533;%P&#65533;&#65533;&#65533;&#65533;&#1146;p# &#65533;&#65533;&#65533;&#65533;&#65533;an7A-&#65533;`&#1006;uR&#65533;&#65533;)&#65533;&#65533;R-UqRV&#65533;Q&#65533;_hS^.v5`&#65533;G&#65533;{
&#65533;&#65533;_1&#65533;&#65533;yF&#65533;7&#65533;&#65533; &#65533;&#65533;]&#65533;&#65533;R+SJr&#65533;p&#65533;PY&#65533;4&#65533;0+&#65533;&#65533;L&#65533;&#65533;	&#65533;&#65533;Q%&#65533;+&#65533;&#65533;8%&&#65533;b3`	&#65533;))&#65533;&#65533;Y&#65533;$&#65533; &#65533;&#170;&#65533;<&#65533;&#65533;0<(&#65533;U0*  &#65533;&#65533;&#65533;UM&#65533;0&#65533;&#65533;E&#65533;&#65533;*.M&#65533;&#65533;:1&#65533;&#65533;&#65533;&#65533;&#65533;&#65533;&#65533;&#65533;9/k&#65533;"'v&#65533;&#65533;B&#65533;-&#65533;&#65533;+0x&#65533;?+&#65533;+,,&#65533;`A&#65533;&#65533;`1j&#65533;n^&#65533;&#65533;&#65533;&#65533; &#65533;VRRx&#65533;&#65533;&#65533;j2&#65533;{>&#65533;ys&#65533;&#65533;&#1358;&#65533;wp&#65533;o&#65533;m&#65533;&#65533;&#65533;b&#65533;T&#65533;,&#65533;&#65533;G&#65533;\`D&#1933;&#65533;&#65533;5&#65533;&#65533;&#65533;&#65533;&#65533;&#65533;S&#65533; &#65533;&#65533;&#65533;&#65533;z&#65533;&#65533;y&#65533;@&#65533;&#65533;&#65533;&#65533;&#65533;2j
O-C`P&#65533;p&#65533;&#65533;&#65533;7&#65533;&#65533;E&#65533;0c&#65533;&#65533;8&#65533;]&#65533;@7&#65533;	3&#65533;&#65533;H1&#65533;&#262;#&#65533;&#65533;&#65533;._&#65533;9&#65533;&#65533;&#65533;&#65533;U"&#65533;&#65533; &#65533;s4rb&#65533;R&#65533; b/ &#1820;k-&#65533; &#65533;ZCH&#65533;8g;&#65533;@!*&#65533;&#65533;g;&#65533;Rd&#65533;7,
&#65533;i%&#65533;c<&#65533;A`&#65533;&#65533; &#65533;*&#423;$3&#65533;&#65533;&#65533;&#65533;A&#65533;&#1961;&#65533;&#403;&#65533;&#65533;Q&#65533;&#65533;&#65533;1&#65533;1&#65533;&#65533;X*&#65533;a]&#65533;&#65533;&#65533;(&#65533;&#65533;m&#65533;*H&#65533;&#65533;&#65533;&#65533;3&#65533;c<&#65533;'z&#1292;&#65533;@|&#65533;&#65533;$
n7&#65533;]&#65533;a
rZ&#891;&#65533;&#65533;Rz&#65533;`=&#65533;&#65533;&#65533;Q&#65533;&#65533;&#65533;&#65533;b%$&#65533;&#65533;&#65533;)L%Sr &#65533; &#65533;&#65533;@&#1024;h&#65533;&#65533;&#65533;&#65533; b&#65533;&#65533;~&#65533;&#740;U&#65533;&#65533;
&#65533;&#65533;&#65533;+M&#65533;&#65533;s%&#65533;.^7l&#214;&#65533;O&#65533;&#65533;&#65533;&#65533;:4&#65533;&#65533;&#65533;0&#65533;0Y&#65533;B&#65533;F%	&#65533;BNXCQ(n&#65533;n&#65533;&#65533;
q&&#65533;]%&#65533;&#65533;&#65533;x:Iy&#65533;%&#65533;&#65533;&#65533;hK&!2&#216;a&#65533;7&#65533;&#65533;&#65533;2&#65533;&#65533;&#65533;&#65533;&#65533;&#65533;&#65533;&#65533;&#953;a&#65533;&#65533;f2&#65533;&#65533;&#65533;c+:&#65533;\u&#65533;* &#65533;1&#65533;&#65533;Q&#65533;&#65533;&#65533;&#1155; \&#65533;Q&#65533;*&#5914;F &#65533;&#65533; &#65533;
-&#65533;&#65533;*4&#65533; &#65533;&#65533;A&#65533; &#65533;&#65533;&#65533;^&#65533;s;&#65533;&#65533;k  &#65533;@&#65533;&#65533;N&#65533;Y9;&#65533;&#65533; `H&#65533;&#1928;&#65533;&#65533;g`&#65533;dY&#65533;&#65533;u~&#65533;&#65533;gE&#65533;v;*:3*'$(=$"#++&#65533;&#65533;1&#65533;&#65533;&#65533;&#65533;&#65533;&#65533;&#65533;.&#65533;&#65533;,)&#65533;&#65533;&#65533;&#65533;&#65533;&#445;&#65533;&#65533;&#65533;&#65533;&#65533;&#65533;&#65533;&#65533;"&#65533;&#1011;&#65533;&#65533;&#65533;&#762;&#243;&#65533;&#65533;+&#1132;&#65533;+0&#65533;&#65533;&#65533;&#65533;&#65533;&#65533;&#65533;&#65533;&#65533;)&#65533;s&#65533;o&#65533;:&#65533;iW&#65533;&#65533; #&#65533;&#65533;PA&#65533;&#65533;0&#65533;{ @[&#65533;A*XO&#65533;&#65533;|&#65533;p&#65533; &#65533;&#65533;*&#65533;&#65533;@"&#65533;	&#65533;.\&#65533; &#65533;Y3&#65533;8 &#65533;&#65533;I8&#65533;h&#65533;&#65533;&#65533; &#65533;&#65533;:&#65533;&#65533; &#65533;fU&#65533;&#65533;G&#65533;"&#65533;&#65533;&#65533;&#65533;&#65533;oh&#1250;&#65533; &#65533;&#1782;p!4&#65533;`@k&#65533; &#65533;&#1601;@&#65533;&#65533;LH  &#65533; H&#65533;(&#65533;&#65533;D&#65533;&&#65533;&#32770;Bb,P&#1536;&#65533;&#134;&#894315;Q&#65533;&#65533;&#65533;e@d&#65533;LA&#65533;&#65533;&#65533;D&#65533;&#65533;i&#65533;@f&#65533;&#1395;'k@&#65533;_&#65533;d&#65533;&#65533;&#65533;BV-&#65533;U &#65533;&#65533;&#65533;&#65533;&#65533;d&#65533;&#65533;&#65533;}$&#65533;&#65533;S;&#65533;Ug&#65533;\&#65533;*&#65533;:&#1348;&#65533;k&#65533;&#65533;&#65533;&#65533;&#65533;4Z&#1917;
&#65533;&#65533;G&#65533;&#65533;e"N<q6m&#65533;&#65533;&#65533;&#65533;&#65533;78&#65533;R`p&#65533;&#465;&#65533;h]
U0Br&#65533;` C&#65533;T&#65533;&#65533;p&#65533;F&#65533;)&#65533;&#65533;&#65533;&#65533;0  @3$&#65533;p	.\&#65533;&#65533;8U&#65533;&Tu&#65533;_ &#65533;&#65533;Uz&#65533; @[`0&#65533;e&#65533;&#65533;&#1874;L&#65533;&#65533;&#65533;[&#65533;&#65533;XT&#65533;&#65533;V;&#65533;&#65533;@&#65533;
&#65533;@&#65533;	&#65533; &#65533;S &#65533;&#65533;&#65533;&#65533;%8u@&#65533;,p@$P _&#65533;&#65533;&#65533;p|&#65533;i&#65533;UA'&#65533;Bt&#65533;&#1145;Bn,&#65533;&#65533;M*A&#65533;&#65533;|&#65533;dh&#65533;=p_&#65533;&#65533;j&#65533;&#65533;T&#65533;&#65533;uj&#65533;R&#65533;=@i/&#65533;u&#65533;D&#65533;&#65533;+hcQ/&#65533;&#65533;&#65533;ZJ&#65533;&#65533;&#169;&#1808;:Q=&#65533;[&#65533;9&#65533;&#65533;&#65533;*2&#65533;&#65533;&#65533;&#65533;&#65533;L,&#65533;&#65533;At&#65533;2&#65533;&#65533;&#65533;SdE&#65533;B&#65533;<&#65533; S&#65533;L@nyZ&#65533;%R`.&#65533;<f&#65533;d&#65533;&#65533;
&#65533;`&#65533; &#65533;8ax%&#65533;@&#65533;=Z&#65533;cW&#65533;[ iV&#65533;s&#65533;&#65533;[G&#65533;&#65533;X&#65533;u&#65533;&#65533;&#65533;&#65533;&#65533; &#65533;@&#65533; U$V&#65533;Q55&#65533;
&#65533;&#65533;0B&#65533;2Adl&#65533;$1&#65533;Pn(xwDv&#65533;&#65533;&#65533;&#193;&#65533;&#65533;B&#65533;-&#65533;&#65533;&#65533;y&#65533;h&#65533;B-Q&#65533;*9j=@&#65533;&#65533;&#65533;`po&#65533;5s&#65533;+&#65533;&#65533;]&#65533;"C2l^&#65533; `&#65533;*2"P&#65533;&#1192;&#65533;&#65533;L0&#65533;
#&#65533;>h&#65533;&#65533;&#1403;a&#65533;&#65533;9&#65533;
^a&#65533;&#1049;s8z&#65533; &#65533;&#65533;&#65533;{&#65533;&#65533;&#65533;8&#65533;Bd&#65533;+*&#65533;w
&#65533;0&#65533;&#65533;&#65533;&#65533;&#65533;
-X&#65533; 
&#65533;&#65533;Abt&#65533;&#65533;&#65533;= &#65533;z%p&#65533;&#65533;?q]@ }x[&#65533;&#65533;i&#65533;&#65533;[&#65533;E%^#&#1045;&#65533;6&#65533; &#65533;S&#65533;f&#65533;&#65533;&#65533;0&#65533;&#65533;p&#65533;&#65533;[&#65533;&#65533;"&#65533; &#65533;&#65533;&#65533;B&#65533; &#65533;&#65533;
F&#65533;S&#65533;G&#65533;&#65533;o@&#65533;&#65533;&#65533;q&#1563;&#65533;&#1226;&#1325;o&#65533;B&#65533;TZ&#65533;Ie&#65533;A&#65533;ys&#65533;&#65533;j<&#65533;22&#65533;&#65533;z&#65533;&#65533;6&#65533;&#65533;&#65533;V$&#65533;Nf&#65533; G*&#65533;8&#65533;&#65533;&#1670;hb0&#65533;l&#65533;&#65533;&#65533;&#65533;B.&#65533;&#65533;&#65533;&#65533;&#65533; !&#65533;z&#1053;d&#65533;&#65533;U!&#65533;3&#65533;&#65533;
&#65533;&#65533;Ph&#280;&#65533;2>&#65533;&#65533;&#65533;"P&#65533;{D&#65533; &#65533;&#65533;X&#65533;<&#65533;&#65533;&#65533;&#65533;&#65533;8(&#65533;x&#65533;3&#65533;&#65533;G&	 &#65533;*
B&#65533;r&#65533;tyX	#H&#65533;
=Izri@&#65533;&#65533;&#65533;&#65533;&#65533;&#65533;&#65533;+&#65533;&#65533;A&#65533;&#65533;&#65533;&#65533;&#65533;i&#65533;((A	&#65533;&#65533;5=&#65533;&#65533;&#65533;&#65533;Sx&#65533;&#65533;&#65533;&#65533;!&#65533;0&#65533;&#65533;*8&#65533;&#65533;&#65533;.V!&#1300;&#65533;&#1558;&#65533;&#65533;&#65533;m&#65533;0&#65533;?r&#65533;&#65533;XI&#65533;@]&#65533;(-&#65533;&#65533;>AA&#65533;P&#65533;&#65533;*&#65533;I&#65533;&#65533;C&#65533;W &#65533;E2&#65533;&#65533;9&#65533;R&#65533;&#65533;qffb&#65533;&#65533; &#515;O&#65533;-CI&#65533;E&#65533;&#65533;u@.&#65533;C72h&#65533;j &#65533;&#1328;&#65533;&#65533;&#65533;&#65533;h&#65533;]x(W!|&#65533;i&#65533;&#65533;&j&#65533;&#65533;z(&#65533;:&#65533;&#65533;S&#65533;% "&#65533;G&#65533; P&#65533;U&#65533; &#65533; Vt&#65533;X  ,(&#65533;
&#65533;&#65533;8&#65533;&#65533;$&#65533;VLp&#65533;F:2H>&#65533;&#65533;[&#65533;&#65533;V&#65533;fi&#65533;&#65533;&#65533;R&#65533;&#65533;&#65533;&#65533;&#65533;
VL&#65533;&#65533;G(&#65533;&#65533; &#65533; &#65533;&#65533;&P&#65533;&#65533;&#65533;_  1&#65533;2
0( )XM=0&#65533;&#65533;iT`@k &#65533;&#65533;&#65533;['&#65533;E&#65533;2&#65533;:&#65533;`&#65533;&#65533;
d!&#65533;&#65533;&#65533;#W&#65533; &#1269;&#65533;&#65533;:c&#65533;|&#65533;&#65533;v,Y&#65533;`8AH&#65533;z&#65533;&#65533;&#1909;&#65533;&#65533;&#65533;&#65533;(&#65533;V&#65533;&#65533;p&#65533;&#65533;6&#65533;&#65533;8V&#65533;&#65533;&#65533;&#65533;@O5p&#65533;&#65533;a&#65533;v4-L&#65533;&#65533;&#65533;&#451;e&#65533;&#280;&#65533;XTp&#65533;&#65533;?&#65533;Ol'&#65533;&#65533;P7EP&#65533;"&#65533;6&#65533;1`Jd&#65533;&#65533;&#65533;P&#65533;  &#65533;&#65533;X`3&#65533;,&#65533; &#65533;FPJ25[
R(&#65533;&#65533;0&#65533;&#841;&#65533;&#65533;&#65533;j%&#65533;w&#65533;&#65533;Ea
&#65533;&#65533;"&#65533;aQfe*&#65533;9@&#65533;,&#65533;&#65533;XTl*&#65533;&#65533;	 ,P&#65533;X&#65533;&#65533;h&#65533;j1&#65533; &#65533;&#65533;&#65533;OM&#65533;618kYhw[&#65533;&#65533;&#1421;&#65533;&#65533;&#65533;;&#65533;&#65533;&#65533;&#65533;&#65533;&#65533;&#65533;Gx&#65533;1 &#65533;Q&#65533;&#65533;&#65533;(&#65533;&#65533;Y&#65533;|&#65533;b&#65533;&#65533;Cg&#65533;&#305;&#65533;gL&#65533;,(bw&#65533;&#65533;&#65533;o&#65533;
&#65533;&#65533;
, R&#65533;n@&#65533;&#65533;Z&#65533;u&#65533;&#65533;Y&#65533;&#65533;&#65533;3&#65533;&#65533;lZh&#65533;&#65533;@&#65533;&#541;&#65533;)&#65533;&#65533;>&#65533;&#65533;&#65533;Te8&#65533;N&#65533;&#65533;&#65533; &#65533; &#65533;o @f,&#65533;5&#65533;&#65533;&#65533;& p&#65533;&#1045;&#65533;tr,R&#65533;X&#65533;&#804;_Lz&#65533;V>&#65533;U&#65533;&#65533;r*=&#65533;&#65533;&#65533;A &#65533;&#65533;8 	&#65533;&#65533; v!8&#65533;&#65533;&#266;&#65533;d Ax<&#65533;&#65533;&#65533;&#65533;&#65533;p 	&#65533;&#65533;a&#65533;&#65533; &#65533;@&#65533;&#65533;&#65533;&#65533;&#65533;&#65533;j of&#65533;&#65533;&#65533;&#65533;&#65533;&#65533;&#65533;&#65533; &#65533;
b&#65533;&#65533;&#65533;y&#65533;p&#65533;&#65533;
&#65533;&#65533;v&#65533;.8p&#1992;&#65533;&#65533;&#65533;&#65533;`S &#65533;&#65533;hV&#65533;&#65533;iq&#65533;f&#65533;&#65533;&#737;&#65533;&#65533;&#65533;&#65533;&#65533;p&#65533;9&#505;@>&#616;Ah;{t&#65533;>&#65533;&#65533;A&#65533;C&#65533;h&#65533;J&#65533;&#65533;&#65533;&#65533;&#65533;&#65533;&#65533;n&#65533;l$ c0&#65533;l7
&#65533;7&#65533;L,PJ7&+&#65533;&#65533;&#65533;&#65533;&#65533; &#65533;|cij&#65533;Y&#65533;=WK&#65533;-&#65533;&#725;&\&#65533;S%G_&#65533;W&#65533;&#65533;&#65533;P&#65533;&#65533;f0&#65533;'&#65533;@&#65533;&#65533;Z6`p&#65533;=O &#65533;0 &#65533;&#65533;&#1868; '&#65533;	&#65533;&#65533;&#1895;eg&#65533;$&#497;&#65533;p&#65533;T&#65533;p&#65533;V&#65533;E&#847;&#65533;S&#65533;&&#65533; &#65533;&#65533;&#65533;&#65533;&#65533;&#65533;ub&#65533;&#65533;:E0PT&#65533;Qy&#30764;&#65533;&#65533;H&#65533;d&#65533;b&#65533;&#65533;D&#65533;>h7 &#65533;&#65533;&#65533;&#65533;xj&#65533;&#65533;&#65533;J&#235;E&#65533;&#65533;&#65533;Z&&#65533;p$E&#65533;_sZ&#65533;&#65533;s&#65533;&#65533;r&#65533;&#65533;&#65533;<&#65533;E&#65533;&#65533;.p&#65533;d k&#65533;&#65533;f&#1306;&#65533;&#65533;@~&#65533;+&#65533;SJI&#65533;!R
`&#65533;J&#65533;#&#65533;g%M&#65533;&#65533;S&#65533;j &#65533;J&#65533;=[Qk&#65533;tUQG7&#65533;$=&#65533;#`%`"  a"&#65533;&#65533;&#65533; <1.&#65533;&#65533;2&#65533;e&#65533;&#65533;f&#65533;S&#65533;@4*&#65533;P&#65533;q
&#65533;wZ&#65533;&#65533;"&#65533;=&#65533;Q&#65533;@?&#65533;&#65533;z&#65533;A{O%&#65533;383&#65533;8%&#65533;&#65533;&#65533;&#726;&#65533;&#65533;&#65533;W&#65533;1
K6F&#65533;d&#65533;&#65533;&#65533;&#65533;v&#65533;&#65533;\&#65533; &#65533;4
X8&#65533;&#65533;M&#65533;&#65533;8p e&#65533;f&#65533;Y,'|&#65533;&#65533;Q9&#65533;&#65533;
&#65533;BK&#65533;  &#65533;&#65533;4&#65533;&#65533; &#65533;&#65533;*&#65533;0 &#65533;&#65533;&#65533;^#&#65533; 9U L&#65533;p&#65533; :@c&#65533;&#723;H&#65533;#9p ;&#65533;<&#65533; &#65533;c D&#65533;j&#65533;&#65533;=qu6&#65533;&#65533;uY&#65533;u&#65533;_waZ&#65533;2:&#65533; &#65533;	&#65533;tp +@p &#65533;&#65533; /(&#65533;
&#65533;(D&#65533;V&#65533; &#65533;&#65533;41&#65533;&#65533;&#65533;Q]X&#65533;0x&#65533;P1&#65533;f&&#65533;
&#65533;A&#65533;A;&#65533;&#65533;77&#65533;1&#65533;T$&#65533;&#65533;j&#65533;PZT9&#65533;&#65533;
&#65533;f	&#65533;&#65533;&#65533;&#65533;0&#65533;(p&#65533;&#65533;gE&#65533;&#65533;
bf}&#65533;
{&#65533;4A&#65533;hm&#65533;Bj&#65533;06gX&#65533;&#65533;&#65533;&#65533;z&#65533;o&#65533;&#65533;&#65533;
x&#65533;*&#65533;&#65533;	:&#65533;E&#65533;&#65533;q&#65533;&#65533;&#65533;2#&#65533;4&#65533;&#65533;x{`*&#65533;i:&#65533;&#65533;tVN&#65533;]&#65533;#E&#65533;@b&#65533;&#65533;H]wO&#65533;&#65533;&#65533;&#65533;=&#65533; &#65533;&#65533;0ST2Z2JR&#65533;0XQ: 3P3&#65533;k53H;&#65533;$&#65533;E
 p&#65533;&#65533;&#65533;R.&#65533;N'&#65533;O&#65533;N&#65533;)&#1825;!&#65533; c&#65533;&#65533;Y&#65533;!f&#65533;F2,,M&#65533;B&#65533;C&#65533;p&#65533;#f,&#65533;z]&#65533;[w&#65533;Lp `Q^&#65533;p  &#65533;/~&#65533;&#65533;@^&#784;&#65533;&#65533;&#65533;	&#65533;$6&#65533;H|bVH&#65533;&#65533;W&#341;&#65533;&#65533;&#65533;&#65533;z&#65533;0g&#65533;w,&#65533;	[&#65533;a&#65533;&#65533;R&#65533;&#65533;@o&#65533;0x-A
&#65533;&#65533;enqj&#197;&#65533;&#65533;}&#65533;&#65533;l&#65533;&#65533;/&#65533;&#65533;&#65533;O&#65533;,P2%&#65533;&#65533;U &#65533;<&#65533;9&#65533;>&#65533;<&#65533;S&#65533;WG&#65533;Ei=n&#65533; &#65533;&#65533;#&#65533;&#65533;0&#65533;t&#65533;3&#65533;9 &#65533;&#65533;&#65533;s2)&#65533;/$&#65533;AF&#65533;Wj&#65533;:&#65533;  &#65533;&#65533;?&#65533;&#65533;bQQ&#65533;d&#65533;4D&#65533;&#65533;&#65533;E /&#65533;0'&#65533;SDf&#65533;
&#65533;M8,&#65533;&#65533;&#65533;&#65533;@*&#65533;6x qw&#65533;&#65533;&#65533;$!,&#65533;pyIe#*f2B&#65533;&#65533;&#65533;3&#65533;! &#65533;&#65533;(&#65533;&#65533;';&#65533;dWVq&#192;e&#65533;&#65533;K&#65533;&#65533;&#65533;&#1240;&#65533;bn&#65533;&#65533;x&#65533;&#65533;O|&#65533;:A6w&#65533;8&#65533;
$&#65533;&#65533;1g5&#65533;b&#65533;&#65533;!$&#65533;&#65533;O&#65533;&#65533;9cjGn"l~&#65533;&#65533;&#65533;7&#65533;#ZuH%>&#65533;u~&#65533;&#65533;&#65533;&#65533;&#65533;j&#65533;hVk&#65533;H&#65533;&#65533;ejWR&#65533;&&#65533;$&#65533;h*PV*(6i8&#1631;&#65533;&#65533;&#65533;0B&#65533;&#65533;C`&#65533;&#65533;= &#65533;'&#65533;W&#65533;&#65533;5&#65533;L&#65533;pK&#65533;0C&#65533;&#65533;&#1057;&#65533;l&#65533;&#65533;!4&#65533;d&#65533;T&#65533;g&#65533;Z&#65533;W&#65533;7 &#65533;&#65533;&#65533;@hvfd'w&#65533;&#65533;&#65533;&#65533;&#65533;&#65533;&#65533;&#65533;&#65533;pDW+9!+&#65533;z&#65533;&#65533;w&#65533;&#65533;&#65533;c3/r&#65533;df&#65533;j&#65533;&#65533;1
&#65533;-&#65533;q&#65533;b&#65533;&#65533;&#65533;C,gn&#65533;.@$p	&#65533;w&#65533;&#65533;&#65533;j5# S=&#65533;&#65533;&#65533;+`{N&#65533;+&#65533;&#65533;	 &#65533;&V&#65533;&#65533;&#65533;["JURTV1&#65533;c&#65533;t&#65533;M&#65533;f&#65533;F%&#65533;t&#65533;&#65533;<B &#65533;V&#65533;&#65533;C&#65533;&#65533;v>&#65533;
+&#65533;5`6ou &#65533;&#65533;&#65533;g&#65533;&#65533;&#65533;b r&#65533;>&#65533;
&#65533;&#65533;n&#65533;y&#65533;&#65533;&#65533;&#65533;&#65533;Q$&#65533;&#65533;
%D'&#65533; r&#65533;
&#65533; &#65533;J&#65533;-&#65533;ug&#65533;&#65533;p&#65533;&#65533;&#2806;&#65533;s{&#65533;&#65533;a&#65533;BZ&#65533;&#65533;&#65533;&#65533;Z&#65533;&#65533;4&#65533; D&#65533;&#65533;&#65533;&#65533;A&#65533;&#65533;)hCh&#65533;p 5 &#875310;&#65533;nB0&#65533;&#1921;&#65533;&#65533;&#65533;&#65533;&#65533;[d Rb+&#65533;&#65533;	a*&#65533;&#65533;A)\K803&#65533;/&#65533;&#65533;&#1247;Y&#65533;T`[&#65533;3kU{z&#65533;&#65533;1'k&#65533;*AC&#65533;$8%Z&#65533;&#65533;&#65533;sH\&#65533;
&#65533;xj&#65533;:&#65533;S&#65533;&#65533;(&#65533; 0i `"&#65533;&#1668;&#65533;&#65533; &#65533;& &#65533;#Y$&#65533;bL&#65533;-! &#65533;Cnx+ &#65533;e&#65533;j *&#65533;&#65533;&#65533;&#65533;&#65533;`7	&#65533;qf7
&#65533;q =&&#65533;&#65533;(&#65533;
6&&#1492;
&#42671; &#65533;&#65533;Z &#65533;&#65533;z&#65533;&#65533;ze &#65533;&#65533;xg&#65533;&#65533;SCP&#65533;b9k=&#65533;&#65533;'&#65533;R8&#65533;&#65533;	&#65533;&0&#65533;B+&#65533;&#65533;	yh)-&#65533; &#65533;&#65533;` @l&#65533;&#65533;&#65533;2W2&#65533;#&x
 6`;&#65533;&#65533;&#65533; &#65533;YT&#65533;!C`U&#65533;[1u15D=rQUX&#65533;%Z&#65533;1&#65533;&#65533;#&#65533;&#65533;&#65533;&#65533;&#65533;q3&#65533;/&#65533;&#65533;g&#65533;A&#65533;&#3593;f&&#65533;Sp@&#65533;&#65533;&#1474;&#65533;&#65533;2 &#65533;wgP(&#65533;P e&#65533;	bDo+<$&#65533;f&#65533;K&#65533;+lf!o&#65533;&#65533;8f&#65533;+&#65533;@&#65533;`6t&#65533;&#65533;)6K&#65533;&#647;&#65533;&#65533;'&#65533;&#65533;up&#65533;0&#65533;a&#65533;&#65533;(&#65533;&#1086;&#65533;PK&#65533;@*2@&#65533;p&#65533;n&#65533;&#65533;&#65533;w,gew&#65533;&#65533;&#65533;&#65533;d&#65533;@;Eqwax&#65533;&#65533;O%q &#65533;&#65533;!&#65533;&#65533;g&#65533;"$&#65533;sh C&#65533;l#&#65533;&#65533;&#65533;h<;&#65533;&#65533;&#65533;X&#65533;&#65533;&#65533;&#65533;L&#65533;<&#65533;&#1816;&#65533;&#65533;&#65533;=&#65533;V&#65533;[2&#65533;UX&#65533;&#65533;b&#65533;k&#65533;&#65533;&#65533;/`V0&#65533;9g&-@ `6&#65533;&#65533;&#65533;WV! p&#65533;S$&#65533;&#65533;&#65533;&#65533;&#65533;&#65533;&#65533;3;Fu(&#65533;K 
-&#650;&#65533;&#65533;&#65533;&#65533;	?&#1570;Yq&#65533;&#65533;&#65533;&#65533;OK&#65533;$&#65533;&#65533;[K&#65533;Z&#65533;&#65533;&#65533; Dn&#65533; m &#65533;&#65533;&#65533;Q&#65533;/&#65533;=-&#65533;f&#65533;nT&#65533;&#65533; ?cj }&#65533;!&#65533;LhAp&#65533;&#65533;&#65533;P&&#65533;&#65533;&#65533;&#65533;&#65533;&#65533;&#1179;&#65533;p_&#65533;&#65533;&#65533;&#65533;m&#65533;&&#65533;,&#65533;J!`&#65533;&#65533;	&#65533;&#65533;SJR&#65533;2!3&#65533;&#403;&#65533;&#65533;<&#65533;&#65533;&#65533;,&#65533;&#65533;PF&#65533;c1&#65533;x!&#65533;>="D0S&#65533;U&#65533;9&#65533;&#65533;&#65533;&#65533;&#65533;8&#65533;&#65533;&#65533;&#65533;&#65533;&#65533;&#65533;+p&#65533;&#65533;9&#65533;c*5fby&#65533;&#65533;k3&#65533;&#65533;]&#65533;&#65533;&#65533;&#65533;F&#65533;&#65533;b&#65533;&#65533;zp &#65533;&#65533;J&#65533;lz&#65533;&#65533;6^&#65533;&#65533;.&#65533;&#52194;1(HS&#65533;&#65533;1&#65533;&#65533;:;&#65533;C&#65533;&#816;&#65533;Y	&#65533;*&#65533;PeZ&#65533;&#65533;&#65533;!&#65533;a&#65533;&#65533;&#65533;-&#65533;&#65533;&#65533;&#65533;&#65533;&#65533;l&#65533;
k&#65533;&#65533;&#65533;&#65533;&#65533;&#65533;H&#65533;&#65533;m&#65533;&#65533;R&#65533;&#65533;kpy,&#65533; &#65533;&#65533;2Q#I&#65533;&#65533;*&#65533;&#65533;&#65533;#]UT	&#65533;H[&#65533;H~a&#65533;Y&#65533;&#65533;c&#65533;&#65533;&#65533;e&#65533;&#65533;&#65533;r&#65533;1u&#65533;Iv&#65533;&#65533;V&#65533;P#aTj&#65533;&#65533;&#65533;{v7&#65533;~&#65533;&#65533; t&#65533;BK;&#65533;-&#65533;@&#65533;py,&#65533;&#65533;R&#65533;%lXH&#65533;&#65533;&#65533;!'m&#65533; Y&#65533;i&#144;&#65533;&#65533;c&#65533;&#65533;&#65533;&#65533;
&#65533;Y&#65533;&#65533;&#65533;&#65533;&#65533;&#65533;#[?&#65533;q*RqUMF&#65533;*&#65533;:&#317;1&#65533;&#65533;8&#65533;&#65533;[&#65533;Q&#65533;&#65533;&#65533;&#65533;"&#65533;&#65533;&#65533;c,0&#65533;"rwV&#65533;&#65533;&#944;3Ph,&#65533;!&#65533;3&#65533;O&#65533;&#65533;&#65533;&#65533;&#65533;(4&#65533;S&#65533;&#65533;&&#65533;f#&#65533;2&#65533;&&#65533;&#65533;@&#65533;&#65533;u (0&#65533;&#65533;j&#65533;X&#65533;j&#65533;&#65533;{&#1059;M&#65533;&#1684;Z:&#65533;c&#65533;&#1030;&#65533;/g&#65533;:m&#65533;Wz&#65533;&#65533;&#65533;$&#65533; z(&#65533;z2 X	&#65533;&#65533;&#65533;&#65533;0&#65533;5&#65533;&#65533;2u&#65533;&#65533;1` p&#65533;&#65533;@&#65533;&#65533; &#65533;h]&#65533;&#65533;&#65533;&&#65533;&#65533;&#65533;:3&#65533;VMA&#65533;&#65533;&#65533;&#65533;p;&#65533;&#65533;d&#65533;&#65533;&#65533;&#65533;Mp&#65533;&#1484;Mn&#65533;-&#65533;&#65533;ha&#65533;&#65533;&#65533;&#65533;&#65533;4&#65533;&&#65533;X9&#160;-&#65533;&#65533;&#65533;&#65533;1&#65533;&#65533;&#65533;C@&#65533;
&#65533;eG&#65533;!&#65533;&#65533;&#791;&#919;Y&#65533;]&#65533;E+C+&#65533;&#65533;&#65533;&#65533;&#65533;&#65533; l&#65533;&#65533;f&#65533;&#65533;&#65533;&#65533;&#65533;	&#65533;C&#65533;=m&#65533;!&#65533;%&#65533;&#65533;R&#65533;+~&#65533;&#65533;J&#65533;~j&#65533;&#65533;N&#65533; &#65533;&#65533;&#65533;S&#65533;5^U&#65533;+jwajV&#65533;(&#65533;2&#65533;&#65533;#&#65533;9&#65533;o&#65533;	&#65533;&#65533;Abk'&#65533;&#65533;:&#65533;&#65533;&#65533;v ! &#65533;00&#65533;&#65533;&#65533;&#65533;&#65533;y&#524;&#65533;W=v6R&#65533;&#65533;Q&#65533;&#65533;&#65533;&#65533;3&#65533;&#65533;&#65533;QQ1W&#65533;&#65533;rz&#65533;p9&#65533;S,&#65533;&#65533;
&#65533;&#65533;&#65533;&#65533;f,-&#65533;T&#65533;!-&#65533;8 &#65533;&#65533;&#65533;65A&#65533;(9&#65533; &#65533;&#65533;&#65533;&#65533;&#65533;&#65533;&#65533;&#65533;&#65533;):,&#65533;!K&#65533;1&#65533;Y&#65533;&#65533;&#393;[-&#65533;k
Y$$1;s
&#65533;&#65533;&#544;&#65533; s&#65533;&#65533;&#65533;&#1103;H -&#65533;&#65533;Ch28&#65533;Pqt`&#65533;tYo&#65533;&#65533;&#65533;d!&#65533;&#65533;&#65533;&#65533;&#65533;s&#65533;&#65533; &#65533;7
B&#65533;&#65533;%(%&#65533;!(+0($&#65533;&#65533;** )0&#65533;&#65533;&#65533;&#65533;&#65533;&#179;)&#65533;&#65533;&#65533;&#65533; 1&#65533;.#&#65533;&#65533;&#65533;A&#65533;&#65533;&#65533;&#65533;&#65533;&#1788;,&#65533; &#65533;&#65533;1,&#65533;&#65533;&#65533;&#65533;$&#65533;&#65533;&#65533;&#65533;&#1924;&#65533;X&#65533;&#65533;4.dp&#65533;&#65533;&#65533;x&#65533;Q&#65533;&#65533;
)d&#65533;&#65533;P@&#65533;&#65533;.T&#65533;VA&#65533;1&#65533;&#65533;0&#65533;&#65533;\ z#&#65533;MX&#65533;&#63988;)2&#699;&#65533;hX&#65533; *@|&#65533;!FH&#65533;,(e&#65533;,&#65533;j&#65533;	P&#65533;&#65533;&#65533;*&#65533;h"Q&#65533;&#65533;&#65533;ZX&#65533;A&#65533;&#65533; &#65533;aBA&#65533; n&#65533;&#65533;C`J&#65533;5R!&#65533;&#65533;&#464;&#65533;&#65533;&#1286;' D&#1040;&#65533;f&#793;&#1912;&#65533;&#65533;&#65533;a &#65533; &#65533;` oKV&#65533;x]&#65533;&#65533;(&#792; A&#65533;lB$&#65533;&#65533;&#131;&#65533;c@&#65533;&#65533;&#65533;&#65533;&#65533;&#65533;&#65533;&#65533;Z&#65533;A&#65533;&#65533;!&#65533;
&#65533;*&#65533;&#65533;W&#65533;&#65533;&#65533;&#65533;J}&#65533;6&#65533;&#65533;4F.-&#383;{&#307;&#65533;Y(&#65533;&#65533;IbB&#65533;&#1400;G&#65533;$CA&#65533;&#65533;AisO&#65533;&#65533;X&#65533;&#65533;p`O65&#65533;0T&#65533;&#65533;L&#65533;&#65533;tNG3	p&#65533;M&#16641;(&#65533;^&#65533;4&#65533;&#65533;P31&#65533;"BT@NKe3 &#1580;&#65533;&#65533;2&#65533;\ &#65533;0CN&#65533;&#65533;&#65533;1&#65533;&#65533;&#65533;&#65533;0&#65533;&#65533;@-&#65533;&#1027; `&#65533;&#65533; }&#65533;p&#65533;_&#65533;&#65533;&#65533;!&#65533;H#&#65533;x&#65533;cd|&#65533;&#65533;&#926;7Yf&#65533;&#65533;&#65533;Y"xA`7&#65533;Wj&#65533;0@@x&#65533;&#65533;#&#65533;	$&#65533;&#65533;&#65533;ql&#65533;+&#65533;&#65533;&#65533;&#65533;&#256;B, &#65533;&#1040;Q&#258;&#65533;=&#544;P&#65533;&#65533;$&#65533;q&#65533;&#65533; 1&#65533;Z0&#150;$&#65533;&#65533;&#65533;{ =)<u&#1235;&#1196;&#65533;,<&#65533;&#65533;H=&#65533;&#65533;N&#65533;#&#65533;&#65533;|&#65533;!&#65533;&#65533;\&#65533;4Rmh&#65533;T&#65533;\ r&#65533;xL8#&#65533;<&#65533;PCc'&#65533;&#65533;$&#65533;G &#627;&#65533;u&#65533;&#65533;&#65533;&#65533;9&#65533; &#65533;
e,d&#65533;&#65533;L@&#65533;&#65533;&#65533;T &#65533;&#65533;&#65533;&#65533;&#65533;&#65533;&#65533;&#65533;7:&#65533;&#65533;P$(&#65533;Bp &#65533; t&#65533;-A&#65533;R
&#1332;,&#65533; 7N&#65533;&#65533;1&#65533;0@@6p&#65533;&#65533;^(&#65533;&#65533;&#65533;dZ"&#65533;	&#65533;&#65533;Wr
q&#65533;	v&f "&#65533;L&#65533;&#65533;&#65533;d&#65533;#&#65533;&#65533;&#65533;&#65533;g&#65533;&#65533;($
&#65533;I&#65533;&#65533;&#65533;&#65533; &#65533;P&#65533;l&#65533;.&#65533;I4&#65533;&#65533;- <&#65533;&#1838;-&#65533;`&#65533;&#65533; &#65533;R&#65533;$&#65533;&#65533;&#65533;&#65533;&#1418;&#65533;&#65533;R&#65533;#G&#65533;P&#65533;F&&&#65533;&#65533;Y&#65533;5(E&#65533; V&#65533;T&#65533; &#65533;&#528;p&#65533;&#65533;*@&#65533;|n&#65533;&#627;DuL
" &#65533;?&#65533;d &#65533;&#65533;T&#65533;&#65533;&#65533;<&#65533;|/I#&#65533;9&#65533;0&#65533;4aU&#247;&#65533;&#65533;&#65533;B^a"#&#65533;!&#65533;&#65533;g&#480;4d &#65533; &#65533;  I&#65533;D%@&#65533;&#1112;M&#65533;&#65533;&#65533;<`&#65533;8	64`&&#65533;&#65533;&#65533;S(&#65533;A)X&#65533;&#65533;&#65533;X&#65533;&#65533;&#65533;&#65533;P35x0&#65533;&#65533;&#65533; &#1026;&#65533;&#65533;	4&#65533;I[&#65533;V&#65533;&#130;L&#389;&#65533;{&#65533;e&#65533;&#65533;H8&#65533;=&#65533;`	{P
 h
&#65533;M&#65533;:&#65533;&#65533;Y&#65533;(&#65533;X&#65533; L &#65533;K&#1296;&#65533;3&#65533;`CG &#65533;0&#65533;l&#65533;h&#65533;xHL&#65533;%&#65533;e&#65533;q&#65533;4B&#65533;&#65533;&#1124;&#65533;&#65533;I&#65533;&#65533;&#65533;&#555;#&#65533;{&#65533;&#65533;&#65533;&#65533;&#65533;q&#65533;f&#65533;E&#65533;Q&#65533;&#65533;&#65533;&#65533;& &#65533;6&#65533;x$sL,{.&#65533;&#65533;&#65533;&#65533;&#65533;&#65533;&#65533;+&#65533;&#582;&#65533;&#65533;Gi&#65533;@D^&#65533;Fv&#1169;	&#65533; &#65533;&#65533;&#65533;&#65533;c&#65533;"&#65533;&#65533;&#65533;p&#65533;P&#65533;&#65533;&#65533;&#65533;	2 &#65533;&#65533;1(@&#65533;&#130;U&#65533;O&#65533;\&#65533;#&#65533;f&#65533;Iq&#65533;&#65533;&#65533; @&#65533;b&#65533;3&#65533;&#65533;&#65533;&#65533;'&#657;GhcD&#65533; &#65533; I&#65533;=H&#65533; 0&#65533;4u&#65533;&#65533;&#65533;	&#65533;&#65533;RP&#65533;*P[&#65533;a&#65533;&1c&#65533; &#65533;
&#65533;X
&#65533;~&#65533;&#65533;&@&#65533;
&#65533;&#65533;&#65533;&#1286;53&#65533;X&#65533;@!&#65533;&#65533;&#65533;&#65533;!&#65533;H#
1&#65533;O&#65533;&#1933;&#65533;j<&#65533;~&#65533;a&#65533;&#65533;&#1316;&#65533;Z&#65533;&#65533;(3&#65533;&#65533;C&#65533;&#65533;c&#65533;&#65533;8=A&#65533;)*)&#65533;&#65533;&#65533;&#65533;mb&#65533;&#65533;M&#65533;w&#65533;R(&#65533;@u&#65533;:&#65533;w&#65533;&#65533;&#65533;z
&#65533;&#65533;Q9AD&#65533;&#65533;&#65533; &#65533;&#65533;X&#65533;e: &#65533;&#65533;B&#65533;&#65533;&#65533;INp5&#65533;8&#200;*&#65533;&#65533;&#65533;+dT&#65533;6&#65533;P&#65533;/&#65533;&#65533;3e&#65533;`L PP&#65533;L&#65533;&#65533; g&#65533;	&#65533;&#1155;\N &#65533;-	AlY&#65533;l&#65533;"&#65533;"b&#65533;&#65533;&#65533;&#65533;3&#65533;&#65533;OH&#65533;&#65533;K (&#65533;&#65533;&#65533;OZ&#65533;&#65533;&#65533;&#65533; V&#65533;S&#65533;&#65533;.yd&#65533;$s&#65533;&#65533;A&#65533;&#65533;&#65533;$IZ&#65533;L&#65533;&#65533;&#65533;&#65533;"&#65533;b&#65533;1VPDh&#65533;Gc&#65533;)]&#65533;&#1138;&#65533;&#65533;G&#65533;&#65533;L&#984;&#65533;X`&#65533;&#65533;;&#65533;&#65533;&#24223;4&#65533;&#456;AE0`T)&#65533;_RZ&#65533;4`&#65533;&#65533;l&#65533;&#65533;&#65533;&#65533; :&#65533;&#65533;&#65533;x&#65533;&#65533;@&#65533;KN@o5&#65533;S\&#65533;:&#65533;q*&#65533;k&#65533;^&#65533;&#65533;&#65533;3&#65533;&#65533;&#65533;&#65533;&#65533;&#65533;\&#65533;)	&#65533;M&#65533;&#65533; &#65533;&#65533;)N&#65533;	M&#65533;h <`&#65533;d ?!(S&#65533;&#65533;&#65533;l :(&#65533;{4&#65533;&#65533;&#65533;4E 
z{&#65533;$&#65533;&#65533;B&#65533;M*`&#65533;&#65533;cC+EI&#65533;3&#65533;`&#65533;`"&#65533;"+ &#65533;&#65533;&#65533;xD!+Z&#65533; &#65533;<&#65533;%&#65533;>ho >&#65533; (M&#65533; &#65533;&#65533;<. &#65533;@&#65533;&#65533;Z&#65533;&#65533;&#65533;&#65533;&#65533;E&#65533;n&#65533;&#65533;&#65533;&#65533;&#65533;GT&#65533;r&#65533;*&#65533;hr&#65533;%_C&#65533;&#65533;&#65533;3&#626;&#65533;&#65533;8+y &#65533;&#65533;&#65533;&#65533;&#65533;x&#65533;f<&#65533;&#65533;],&#65533;V&#65533;&#65533;	&#65533;(k&#65533;F&#1025;&#568;4& ,&#65533;&#65533;&#65533;e&#65533;I&#65533;&#772;&#65533;dM&#65533;&#65533;&#65533;P*&#52274;G&#65533;CT&#65533;N&#65533;&#65533;&#65533;
&#65533;&#65533;&#65533;0&#65533;)]Z0&#65533;O@#&#65533;K&#65533;&#65533;()D9&#65533;v8 &#65533;&#65533;&#65533;&#65533;]&#65533;Z2  g&#65533;&#65533;B]&#65533;&#65533;K&#65533;&#65533;1&#65533;&#65533;@J"&#65533;&#65533;`O&#65533;9&#65533;	2&#65533;(c &#65533;&#65533;&#65533;6VJ&#65533;
`w.&#65533;&#552;m&#65533;M&#65533;&#65533;$&#65533;&#65533; &#65533;&#65533;=&#65533;t&#65533;s&#65533;&#65533;&#65533;&#65533;X&#65533;ex&#65533;&#65533;,<E`t&#65533;` &#65533;&#65533;w&#65533;&#65533;6&#65533;d&#65533;!&#65533;&#65533;&#65533;\&#65533;/&#65533;C&#65533;&#65533;9&#65533; &#65533;@\&#1352;#I &#65533;`TJP&#65533;&#65533;F&#65533;&#65533;&#65533;K&#65533;b&#65533;t` &#65533;&#65533;=&#65533;'Wb&#65533;0l&#65533;D&#65533;&#65533;&#65533;;m&#65533;&#65533;&#65533;&#17664;&#65533;&#65533;N&#65533;A\V&#65533;`&#65533;D&#65533;&#65533;
N&#65533;e&#65533;DnX&#65533;G&#65533;&#24464;&#65533;&#19167;&#65533;&#65533;G&#1603;*&#65533;&#65533;U &#65533;q&#65533;&#65533;H&#65533;&#65533;NY&#65533; &#65533;&#65533;"&#5477;=&#914;&#65533;&#65533;&#65533;&#65533;&#65533;&#65533;`&#65533;I&#65533;&#65533;t&#65533;&#65533;.&#65533;&#65533;^&#65533;&#65533;&#65533;&#65533;&#65533;g&#65533;&#65533;ZqN /&#65533;&#65533;<&#65533;&#65533;&#65533;&#65533;&#65533;&#65533;&#65533;&#65533;%N) A ~&#65533;&#65533;tip t&#65533;U&#65533;|&#1507;&#65533;C@&#65533;&#65533;&#65533;J&#65533;c@ &#1008;&#65533;(&#65533;&#65533;&#65533;&#65533;@\ 8K&#65533;B &#65533;P-p=&#65533;Y>&#65533;(oEw&#65533;&#966; (&#65533; 6&#65533;w}gS&#65533;1W&#65533;lZ&#65533;5&#1172; "&#65533;Av&#65533;Dw&#65533; &#65533;` s&#65533;&#65533;&#65533;&#65533;&#65533;@p 0p&#65533; &#65533;J&#65533; &#65533;1  #\"<&#65533;e&#65533; .qH1/2y&#65533; p&#65533;tb&#65533;e&#65533;&#65533;&#65533;&#65533;&#65533;&#65533;&#65533;[&#65533; h&#65533;J&#65533;y&#65533;&#65533;&#65533;O&#65533;6&#65533;&#65533;3)&#65533;;&#65533;0&#65533;&#65533;0&#65533;#&#65533;&#65533;"&#65533;wH&#65533;sS&#65533;&#65533;|&#65533;&#65533;&#65533;0z$&#65533;&#65533;-Z&#65533;U&#65533;&#65533;&#65533;1&#65533;<h&#264;F&#65533;D&#65533;&#65533;0<SD&#65533;&#65533;r&#65533;* &#65533;&#65533;Cir	lBt&#65533;&#65533;&#257;&#65533;w&#65533;&#65533;&#65533;C&#65533;&#65533;&#65533;&#65533;&#65533; &#1238;5;l&#65533;&#65533;L&#65533;&#65533;&#65533;&#65533;a&#65533;Y&#65533;6 &#65533;&#65533;&#65533;m&#65533;&#65533;&#65533;&#65533;?.cQQ&#65533; &#65533;(`uS&#65533;q &#65533;u$&#65533;&#65533;&#65533;#r&#65533;g&#65533;&#65533;&#65533;o&#65533;cq&Qs|K&#144;&#65533;&#65533;q m&#65533;&#65533;&#65533;J9&#65533;F&#1591;!"P<&#65533;`@&#65533;P&#65533;N2PZK&#65533;T&#65533;&#65533;Z&#65533;&#65533;}P1&#65533;H8C`&#65533;&#65533;?0 "&#65533;<&#928;
&#65533;P[&#65533;&#65533;n &#65533;3&#65533;&#65533;~&#65533;p.@)&#65533; #&#65533;&#65533;#&#65533;&#65533;&#65533;&#65533;0&#65533;&#65533;&#65533;k&#65533;&#65533;u&#65533;0_&#65533;P,Q
&#65533;*p&#65533;&#65533;&#65533;&#65533;&#65533;k8a&#65533;&#65533;0&#65533;QY&#65533;X&#65533;&#65533;&#65533;&#65533;AC&#65533;	q&#65533;L]9&#65533;	`&&#65533;&#65533;,&#65533; P &#65533;`38&#65533;&#65533;@mwg&#65533;b&#65533;p,&#65533;e>.&#65533;d&#65533;$b&#65533;&#65533;$&#65533;&#65533;]%&#65533;G&#65533;1>A`U&#471;&#65533;&#65533;&#65533;0j(@!&#65533;u&#65533;&#65533;H?&#65533;a~N&#65533;[&#65533; RHf&#65533;&#65533;zS1%!!%+&#65533;oA0 &#65533;&#65533; &#65533;hA&#65533;&#179;h(&#65533;&#65533;&#65533;TJ&#65533;Qq&#65533;6&#65533;{&#65533;:F&#65533;@2&#65533; _&#65533;&#65533;2&#65533;&#65533;!&#65533;+`&#65533;/&#65533;&#65533;5&#65533;&#65533;yO&#65533;j 1 &#65533;&#65533;K&#65533;@7H&#65533;xHK&#65533;A&#65533;&#65533;*&#65533;z
&#65533;&#65533;5&#65533;&#1290;FM&#65533; &#65533;6`&#65533;&#65533;&#65533;B&#65533;h&#65533;-t&#65533;&#65533;&#65533;&#65533;&#65533;l&#65533;8'&#65533; &#65533;&#65533;lb&#65533;k@ @&#65533;%&#65533;8p &#576;3&#65533;p&#65533;&#65533;
&#65533;&#65533; )&#65533;:#&#65533;1"&#65533;3&#65533;&#65533;os&#65533;L&#65533;*&#816;'&#65533;1'&#65533;&#65533;&#65533;J&#65533;=$O&#65533;\&#65533;&#65533;z&#65533; K&#65533;0>0&#65533;&#65533;@&#65533;&#65533;z&#65533;&#65533;.&#65533;3#e$ie&#65533;qQgR&#65533;R&#65533;&#65533;&#65533;&#65533;&#65533;5&#65533;&#65533;H|7&#65533;&#65533;&#65533;&#65533;}9U&#65533;!&#65533;H%@&#65533;z&#65533;PL&#65533;D&#65533; &#65533;0 !WP(]&#65533;)1&#65533;&#65533;&#65533;&#65533;Y'&#65533; @&#65533;(&#65533;)8&#65533; &#65533;&#65533; w&#65533;p 9d	8&#65533;~Aw&&&#65533;&#65533;&#65533;&#65533;{7&#65533;z&#65533;Q)-j&#65533;dN&#65533;&#65533;&#65533; &#65533;&#65533;0m@`m&#65533;a&#65533;&#65533;5rA *&#65533;)&#65533;B . &#65533;6	&#65533;*^&#65533;&#65533;&#65533;&#65533;l &#65533;&#65533;I@&#65533;i?$&#65533;!&#65533;&#65533;0&#65533;&#65533;3(Hf26&#65533;d/#.@ &#65533;u&#65533;wT$r{&#65533;C&#65533;&#65533;K&#65533;-&#65533;Yp&#65533;0:s&#65533; f&#65533;C&#65533;n&#65533;D\"&#65533;&#65533;`<&#1463;&#65533;&#65533;&#1681;&#65533;7&#65533; )&#65533;]B&#65533;"r:P!&#65533;$&#65533;&#65533;10 P<&#65533;&#65533;c.&#65533;o&#65533;&#65533;&#65533;:!&#65533;Dd&#65533;P&#65533;Pk&#65533;+3&#65533;b&c&#65533;&#65533;	&#65533;&#65533;&#65533;Al&#65533;&#65533;w&#65533;((&#65533;&#65533;&#65533;6x&#336;&#65533;&#65533;-&#65533;&#65533;&#65533;&#65533;=&#65533; B&#1065;"t&#65533;X k&#65533;&#65533;&#65533;&#65533;&#65533;o&#65533; "&#65533;V=>&#65533;9&#65533;|=A&#65533;#cC2&#65533;Y&#65533;JJ&#65533; A%W&#65533;K&#65533;&#65533;%ju;q8&#65533;&#65533;&#65533;.+&#65533;&#65533;(\&#65533;U&#65533;&#65533;7&#65533;&#65533;&#65533;%&#65533;&#43694;&#65533;310&#65533;P&#65533;$&#65533;&#65533;&#65533;Gu&#65533;&#65533;"A&#65533;&#65533;&#65533;Q&#65533;&#65533;&#65533;G&#65533;&#185;2&#65533;-w&#65533;B&#65533;R"&#65533;e&#65533;q)&#65533;:&#65533;Q#*&#65533;a&#65533;&#65533;&#65533;^q&#65533;p &#65533;&#65533;@&#65533;&#65533; &#65533;0Y&#65533;&#65533;Z
P&#65533;l&#65533;&#65533;V& X&#65533;&#65533;&#65533;l&#65533;&#65533;w&#65533;&#65533;6F&#65533;Q6e&#65533;&#65533;&#65533;'&#65533;&#65533;!&#65533;'	&#65533;X[c&#65533;&#65533;! , &#65533;:`e2(0#W&#65533;	&#65533;&#65533;&#65533;(P&#65533; &#65533;&#65533;&#65533;pj&#65533;&#65533;&#1253;1"&#65533; 0m&#65533;YV-&#65533;7&#65533;*GDZQu&#65533;1\B|IV&#65533;&#65533;RMK&#65533;&#65533;&#65533;&#65533;&#65533;&#65533;,$!:1j&#65533;&#65533;&#65533;&#65533;&#65533;3S&#65533;&#65533;&#65533;;@&#65533;&#65533;&#65533;g,&#65533;<zR&#65533;&#65533;&#65533;0&#65533;&#65533;&#65533;&#65533;&#65533;0&#65533;.!AI&#65533;&#65533;&#480;Be5&#65533;up&#65533;C&#65533;K&#65533;&#65533;U|*@&#65533;$&#65533;&#65533;&#65533;dF&#65533;&#65533;1`&#65533;U&#65533;v&#65533;*&#65533;&#65533; &#65533;F&#65533;d&#65533;&
@&#65533;=+&#65533;l&#65533;&#65533;&#65533;Y&#65533;kS&#65533;<&#65533;yB&#65533;&#65533;&#65533;w&#666;w&#65533;&#65533;&#65533;&#65533;@'&#65533;H?&#65533;Ame	&#65533;K&#65533;&#65533; &#65533;d&#65533;C &#65533;&#65533;}&#65533;5&#65533;Z&#65533;&#1648;7Q&#65533;&#65533;	?G&#65533;(2J&#65533;)3&#65533; "&#65533;:1&#65533;&#65533;#I&#65533;&#65533;2&#65533;&#65533;&#65533;&#65533;i!&#65533;U6@+&#65533;r/9a.`&#65533;&#1572;&#65533;{&#165;&#65533;D@:P&#65533;&#65533;&#259; &#65533;23Q&#240;9&#65533;&#65533;08&#65533;2&#65533;R@&#65533;#!&#65533;a&#65533;&#65533;&#65533;&#65533;#&#65533;&#251;&#65533;&#65533;&#65533;G&#65533;&#464;+&#65533;&#65533;	F;$&#65533;&#65533;v4&#65533;p&#65533;$&#65533;@R&#65533;tj&#65533;&#65533;&#65533; &#65533;@&#65533;&#575;&#65533;&#65533;Q&#65533;&#65533;xr3B_&#65533;&#65533;ue&#65533;4Gs&#65533;&#65533;wu&#65533;&#65533;&#65533;'&#65533;Uu&#65533;&#65533;Tb&#65533;&#65533;&&#65533;&#65533;p&#65533;$&#65533;* Y&#65533;&#65533;&#65533;&#65533;k&#65533;&#65533;&#65533;&#65533;&#65533;X &#65533;&#65533;&#65533;&#65533; A&#65533;1&#195;&#65533;&#65533;&#65533;)R-&#65533;v3I&#65533;n&#65533;&#65533;e&#65533;$&#65533;&#65533;%&#65533;$&#65533;&#65533;&#65533;d<I&#65533;1&#65533;s&#65533;&#65533;IO&#65533;&#65533;2&#65533;#WEe&#65533;8,K7VZ&#65533;`&#65533;km-"}&~&#65533;&#65533;&#65533;&#65533;FK>1&#65533;&#65533;+C!.q1D{&#65533;p&#65533;&#65533;6y&#65533;j&#65533;&#65533;&#65533;D;&#65533;&#65533;q&#65533;|&#65533;.2&#65533;Y&#65533;P=&#65533;&#65533;&#65533;&#65533;d&#65533;9V&#65533;C&#65533;&#65533;>&#65533;c&#65533;~1	&#65533;0m&#65533;&&#65533;*&#1223;&#65533;wyW&#65533;5&#65533;MMK&#1408;&#65533;&#65533; &#65533;&#65533;&#65533;b{&#65533; 
&#65533;N&#65533;*:&#65533;v&#65533;&#65533;&#65533;&#65533;&?w[z 0&#65533;SJ&#65533;&#65533;&#1568;L'&#281;T&#65533;&#65533;#&#65533;&#65533;&#1777;P&#65533;g&#65533;&#65533;%-&#65533;rb&#65533;R&#65533;&#888;(&#65533;Q&#1577;&#65533;&#65533;&#65533; j&#65533;>&#65533;&#65533;1(&#65533;&#65533;Q #V &#65533;$&#65533;&#65533;&#65533;Kp&#65533;&#65533;&#1362;-&#65533;&#65533;C<&#65533;^&#65533;&#65533;&#65533;&#65533;[N&#65533;8&#65533;Vz&#65533;&#65533;D zG1&#65533;2r=&#65533;&#65533;!-&#65533;&#65533;@&#65533;&#65533;q&#65533;&#65533; &#65533;&#65533;C&#65533;&#65533;j&#65533;&#65533;.&#65533;z,&#65533;v.&#65533;&#65533;K14&#65533;&#65533;-&#65533;(`&#65533;<&#65533;c&#65533;T
4&#65533;&#65533;Z|aC&#65533;B&#65533;&#65533;&#65533;+C(D&#65533;'&#65533;&#65533;B&#1005;lyfB&#65533;&#65533;&#65533;T&#65533;&#65533;
 5&#65533;Q
&#65533;&#65533;	*`E&#65533;&#65533;4&#65533;&#65533;&#65533;j&#65533;`CS&#65533;%&#65533;1E&#65533;Sk?&#65533;&#65533;&#65533;&#65533;0  &#65533;G>&&#65533;r1&#65533;&#65533;>JR&#65533;&#65533;&#65533;&#65533;&#65533;&#65533;&#65533;G&#65533;&#65533;Pn$&#65533;S&#65533;-&#65533;&#65533;&#65533;A&#65533;&#65533;F I&#65533;&#65533;&#65533;$@|E>z&#65533;&#65533;&#65533;&#65533;&#65533;&#65533; &#65533;W&#65533;5&#65533;'&#65533;.>&#65533;h&#65533;c&#65533;t1Pc&#1084;g&#65533;&#65533;&#65533;&#65533;&#65533;&#65533;ErzVTf&#65533;*6&#65533;f{
G"&#65533;q&#65533;&#65533; z2&#65533;&#65533;&#65533;&#65533;&#1307;ED)d&#65533;&#65533;&#1099;&#65533; &#996;5&#65533;`&#65533;*&#65533;6&#44798;n&#65533;&#65533;q&#65533;&#65533;&#65533;x&#65533;&#65533;&&#65533;&#65533;&#65533;&#65533;&#65533;&g&#65533;50f&#65533;	E*  &#65533;&#1036;gB"&#65533;**&#65533; &#65533;&#1133;&#65533;&#65533;9&#65533;&#65533;&#65533;&#65533;"&#65533;&#65533;&#65533;>&#65533;&#65533;&#65533; t&#65533;Oq&#65533;&#65533;P&#65533;I&#65533;&#65533;&#65533;Y&#65533;&#65533;&#65533;"0&#65533;&#65533;F&#65533;b3=&#65533;&#65533;&#65533;T&#65533;.&#65533;&#65533;&#65533;&#65533;&#65533;,&#65533;&#65533; ! &#65533;5&#65533;J&#65533;&#65533;j&#65533;*4&#65533;8<&#65533;&#65533;&#65533;&#65533;@&#65533;$&#65533;E&#65533;&#65533;&#65533;K&#65533;qs&#65533;&#65533;&#65533;l&#65533;aV&#65533;,6&#65533;=&#65533;&#65533;$ &#65533;&#65533;&#65533;&#65533;P&#65533;&#65533;#&#65533; &#65533;&#65533;&#65533;m%a"&#65533;b&#65533;  .&#65533;&#65533;&#65533; &#65533;O:&#65533;p&#65533;&#65533;&#65533;&#1449;&#65533;A&#65533;&#65533;&#65533;r&#65533;&#65533;&#65533;&#65533;yCh&#65533; &#65533;WTKx&#65533;8&#65533;&#1302;&#65533;u
.&#65533;&#65533;&#65533;&#65533;n&#65533;nL
&#65533;&#65533;&#65533;A&#65533;&#65533;"2  >&#65533; c&#65533;&#375; 
O&#6586;&#65533;]&#65533;&#65533;&#65533;&#65533;OB&#65533;&#65533;{&#65533;J\]4Ej&#65533;B~JsC1$WP&#65533;0`&#65533;G0&#65533;&#65533;&#65533;p!Q&#65533;&#65533;> " W&#65533;&#65533;n&#65533;&#65533;&#65533;-&#65533;&#65533;&#65533;#5&#65533;&#65533;&#65533;&#65533;--1&#65533;&#65533;1,&#65533;&#65533;&#65533;&#65533;&#65533;&#65533;&#65533;A&#65533;*+&#65533;&#65533;&#65533;&#65533;&#65533;&#65533;&#65533;&#65533;"&#65533;(($&#65533;,*)"#01-&#65533;+#&#65533;C!*&#65533;:(&&7
?&#65533;&#65533;&#65533;
 P  &#65533;&#65533; &#65533;ZX&#65533;"!&#65533;c&#35874;&#331;3j&#65533;tH&#65533;BV"P&#65533;!(&#65533;L&#65533;&#65533;   8p`&&#65533;&#65533;p0&#65533;C&#65533;*T&#65533;F&#65533;*&#65533;&#65533;&#65533;&#65533;&#134;RTP&#65533;&#196;CD, &#65533;qj&#65533;
`&#65533;&#65533;&#65533;P&#65533;&#65533;`&#65533;E&#65533;4qc&#65533;&#65533;&#65533;&#65533;Ta&#65533;,&#65533;V &#65533;&#65533;&#134; A&#65533;0&#65533;&#65533; &#65533;{]&#65533;&#65533;&#65533;TQW?&#65533;k&#65533;C\QO&#65533;&#65533;&#65533;G&#65533;.&#65533;&#65533; &#65533;,<Z&#65533;&#65533;&#65533;,B,&#65533;&#65533;&#65533;&#65533;&#132;&#464;.40&#65533;&#65533;Bd&#65533;(tM&#65533;W)&#65533;&#65533;@&#65533;G&#65533;&#65533;`&#65533;&#65533;&#65533;Xg&#65533; &#65533;@&#65533; &#65533;Vd&#65533;I&#65533;&#65533;_
&#65533;,&#65533;#id&#65533;&#65533;Q@&#65533;&#65533;&#65533;X&#65533;0&#65533;&#65533;&#65533;2&#65533;&#65533;?&#65533;S&#65533;?@&#1808;&#65533;	d&#65533;($&#65533;01D&#65533;[&#65533;f&#65533;!FA&#1024;&#65533;&#65533;&#65533;*&#65533;&#65533;@&#65533;&#65533;&#65533;K&#65533;&#65533;p Np&#65533;A:x&#65533;XC1&#65533;&#65533;V&#65533;a&#65533;&#65533; &#65533;`&#65533;
&#65533;P&#65533;&#65533;@ &#65533;p&#65533;&#65533;e&#65533;&#65533;5&#65533;&#65533;&#65533;&#65533;S&#65533;`&#65533;M&#65533;&#65533;H$tdU&#65533;e&#65533;&#65533;$&#65533;&#65533;s&#65533;&#65533;T&#65533;"&#157;&#65533; &#65533;l&#1884;&#65533;&#65533;V'<&#65533;&#65533;Y\@&#65533;
&#65533;&#65533;-&#65533;a&#65533;C+&#65533;F&#65533;4&#65533;@G&#65533;v&#65533;  &#65533; Vo&#65533;&#65533;E&#65533;n&#65533;I&#65533;[&#65533;&#65533;&#65533;&#65533;\&#65533;	+ &#65533;&#65533;.N&#65533;R#&#65533;&#65533;&#65533;&#65533;t U2\JZ
&#65533;&#65533;(&#65533; 2PZ&#65533;!&#65533;SB	+|&#65533;
:&#65533;&#65533;&#65533;c&#65533;=&&#65533;d&#65533;?B&#65533; AEaD9&#65533;&#65533;&#65533;&#65533;&#65533;/&#65533;&#65533;"R&#65533;&#65533;+&#65533;+`&#65533;;$ &#65533;4&#65533;&#65533;4&#65533;4`&#65533; :&#65533; &#65533;1&#65533;8A&#65533;&#65533;	&#65533; &#65533;4&#65533;U&#65533;h0A$&#65533;&#65533;f!A&#65533;I&#65533;&#65533;&#43352;5&#65533;P&j&#65533;&#65533;*t&#65533;r&#65533;d&#65533;&#65533;&#65533; &#65533;@&#65533;&#65533;6&#65533;k&#65533;<&#65533;&#65533;e&#65533;2@&#65533;tbP&#65533;&#65533;&#996;&#65533;&#672;U&#65533;)&#65533;&#65533;v&#65533;r&#1440;&#65533;*f&#65533;&#65533;&#65533;&#65533;&#65533;0&#65533;&#65533;ppu&#65533;r&#65533;`&#65533;t&#65533; &#65533;P_)&#65533;&#65533;&#65533;&#65533;&#65533;7t&#65533;&#65533;&#65533;Z/&#65533;&#65533;Z#-]&#65533;&#65533;&#65533;&#65533;&#65533;&#65533;d&#65533;&#65533;^&#65533;0&#65533;`T&#65533;,&#65533;&#65533;&#65533;&#65533;&#65533;`w8&#65533;&#65533;&#65533;3p&#65533;&#65533;&#65533;&#65533;&#65533;&#65533;	&#65533;&#2109;&#65533;&#65533;&#65533;&#65533;&#65533;s&#65533;&#65533;D	&#65533;H0 $&#65533;[&#65533;&#65533;
&#65533;&#65533;I;_M&#65533;&#65533;$T[&#65533;#&#65533;fj]	&#65533;&#65533;&#65533;&#65533;&#292;&#65533;x_(&#65533;&#65533;8]v&#65533;"&#65533;&#65533;&#65533;&#65533;&#65533;?(M&#65533;z&#65533;B&#31092;4J#
&#65533;&#65533;&#65533;&#65533;(&#65533;] +PT&#65533;a&#65533;X&#65533;S&#168;@&#65533;&#65533;&#65533;&#65533;&#65533;3=h[&#65533;&#244; &#65533;H.&#65533;&#65533;&#65533;pQ&#65533;r&#65533;j&#65533;aD&#65533;02
P 7&#65533;&#65533;$A&#65533;H&#65533;`5!F(&#65533;&#65533;R&#65533;n&#65533;RK(&#65533;&#65533;&#65533;&#65533;&#872;&#65533;,@ &#65533;&#65533;Z&#65533;Q\&#65533;QBp <*&#65533;&#65533;Jf&#65533;5&#65533;&#65533;&#65533;&#65533;&#65533;&#65533;&#65533;&#65533;c^&#65533;;&#573;&#65533;&#65533;&#65533;&#65533;&#65533;&#65533;*G&#65533;@4&#65533;&#65533;z$q&#65533;&#65533; &#65533;&#65533;&#65533; h$&#65533;&#65533;1&#65533;&#65533;  &#65533;&#65533; hVx&#65533;&#65533; p@>0&#65533;`*&#65533;@r&#65533;&#65533;&#65533;&#65533;&#65533;&#65533;X&#65533;&#65533;&#65533;"`&#65533;n#}&#65533;&#65533;F6&#65533;)tRl\o@i&#65533;FmT&#65533;Cn&#65533;1&#65533;&#65533;3&#65533;&#65533;&#65533;-Gu'&#65533;x&#65533;	*A&#65533;&#65533;&#65533;&#65533;T&#65533;&#65533;&#65533;/#1,\&#65533;&#65533;U&#65533;Z&#65533;!&#65533;&#65533;c&#65533;15&#65533;&#65533;&#65533;&#65533;&#65533;"&#65533;B<+&#65533;A&#65533;BD&0 &#65533;P&#65533;8&#65533;&#65533;(&#65533;F&#65533;&#65533;&#65533;&#65533;&#65533;&#65533;P&#65533;T hX &#65533;&#65533;&#65533;B$y&#65533;&#65533;&#65533;&#65533;&#65533;A&#65533;4&#65533;	&#65533;&#65533;0&#65533;&#65533;E>&#65533;&#65533;&#65533;A&#65533;c&#584;J2< a&#65533;&#65533;&#65533;tP &#65533;HBd&#65533;&#65533;d!(&#65533;&#65533;h&#65533;8@&#65533;FN&#65533;&#65533; &#65533;&#65533;R+&#65533;&#65533;.&#65533;3>&#65533;gaL*&#65533;&#65533;5X&#65533; D
`&#65533;&#65533; &#65533;.&#65533;r&#65533;&#65533;f&#65533;&#65533;&#65533;&#65533;&#820;&#65533;&#65533;,&#65533;&#65533;&#65533;!&#65533;u&#65533;rd&#65533;&#65533;H&#65533;p1&#1579;&#65533;1 l,&#65533;&#65533;
m&#65533;&#65533;`&#65533;&#65533;&#65533;&#65533;H)A&#65533;&#65533;,-&#65533;&#65533;d&#65533;&#65533;&#65533;&#65533;&#65533;E)&#65533;&#65533;<&#65533;&#65533; + &#65533;$&#65533;$d&#65533;r&#65533;&#65533;&#65533; P &#65533;e&#65533;h&#65533;T&#65533; &#1288;-&#65533;&#65533; j&#65533;&#65533; &#65533;&#65533;&#65533;&#65533;&#65533;&#65533;&#65533;:&#65533;&#65533;A2@>&#65533;/&#65533;&#65533;&#65533;&#65533;&#65533;&#65533;HXjS&#65533;!r&#65533;X&#65533;T&#65533;&#65533; &#65533;d&#322;&#65533;T &#65533; Dxq&#65533;]:&#65533;&#65533;&#65533;&#65533;AAf&#65533;(\6&#65533;&#65533;&#65533;&#65533;&#65533;u &#65533;V&#65533;&#65533;( &#65533;r&#65533;&#65533;&#65533;V&#65533;&#65533;Z&#65533;u0&#65533; F?&#65533;&#65533;U`&#65533;.&#65533;&#65533;&#65533;c&#j.B7&#1561;L&#65533;&#65533;&#65533;*S&#65533;&#65533;S&#65533;&#1641;~9&#716;&#65533;"&#65533;&#65533;&#65533;&#65533;rK&#65533;&#1620; g&3`3*[&#65533;i`c&#65533;	&#1355;T&#65533;&#65533;$&#65533;&#269;c&#65533;\&#65533;&#65533;Q2Dn&#65533;&#65533;y&#65533;&#65533;L&#65533;'U&#65533;&#65533; &#65533;&#65533;p4!U&#65533;]&#65533; !h@L<&#1073;&#65533;&#1354;&#65533;&#65533;&#65533;&#338;&#65533;0h B~&#65533;&#65533;&#65533;&#65533;&#65533;&#65533;&#65533;&#65533;&#65533;BB"&#65533;&#65533;&#65533;&#65533;&#65533;&#65533;&#65533;&#65533;&#65533;&#65533;{=&#65533;c&#65533;P&#65533;t&#1028;&#65533;6&#65533;$
2Y&#65533;&#65533;!hAw&#65533;&#65533;O&#65533;&#65533;m&#65533;&#65533; &#65533;k%&#420;#E&#65533;'v{&#65533;C\@Lu&#65533;J&#65533;&#65533;&#65533;)&#65533;&#65533;y &#65533;2&#65533;&#65533;1&#65533;r&#65533;&#65533;&#65533;1&#65533;&#65533;^&#65533; &#65533;&#65533;&#65533;_]RpNC&#65533;@TQ9&#65533;H@&#65533;	&#65533;&#65533;H&#65533;&#65533;&#65533;&#65533;&#65533;&#65533;:&#969;V&#65533;-0&#65533;&#65533;&#65533;&#65533;&#65533;!.&#65533;8kWb&#65533;!t&#65533;,&#65533;&#65533;< 0&#65533;Y&#40194;l@&#65533;&#65533;F\v<&#65533;&#65533;"nM&#65533;)&#1715;$&#65533;py&#65533;; x&#65533;&#65533;H&#65533;X&#65533;&#65533;&#65533;&#65533;&#65533;@&#65533;&#65533;	f&#65533;&#65533;y&#999;&&#65533;&#65533;!r&#65533;\(&#65533;&#65533;Xo^G&#65533;5@$&#65533;&#65533;&#65533;DG&#65533;&#65533;{4&#65533;I&#65533;%&#65533;&#65533;&#65533;2j&#65533;	 0&#65533;&#65533;<&#65533;&#65533;{&#65533;(&#65533;Q&#65533;&#65533;&#65533; :@t&#65533;&#65533;Ty@m&#65533;]&#65533;`&#65533;&#65533;&m#&#65533;b*&#65533;&#65533;&#65533;&#487;&#65533;&#65533;[&#65533;&#65533;@!&#65533;&#65533;(&#65533;6&#65533;&#65533;&#65533;&#65533;&#65533; &#65533;&#65533;&#65533;O&#65533;U8~&#65533;3i&#65533;&#65533;&#65533;&#65533;&#65533;&#65533;Q&#65533;DE&#65533;g3&#65533;%&#65533;J&#65533;&#65533; &#65533;&#65533;&#65533;&#65533;&#65533;&#65533;&#65533;
1&#65533;&#65533;&#60934;&#65533;&#817;&#65533;Q&#65533;&#1073;1&#65533;&#65533;&#1010;&#65533;@&#1033;&#65533;$&#65533;&#65533;=" &#65533;&#65533;&#65533;&#65533;&#65533;&#65533;&#65533;R	H ]"B&#65533;>&#65533;&#65533;R&#65533;hAS&#65533;&#65533;&#65533;&#65533;&#65533;&#65533;&#65533;yb/!q_&#65533;&#65533;;&#65533;#>&#65533; &#65533;e&#65533;w%P&#65533;vt&#65533;D&#65533; :&#65533;5&#65533;&#65533;&#65533;0 :&#65533;q&#65533;$-<f y!6&#65533;0&#65533;&#65533;LOq&#65533;1&#65533;ac&#65533;K&#65533;&#65533;
&#65533;Z&#65533;u*B&#65533;&#65533;&#65533;5Dd&#65533;&#65533;&#65533;C&#65533;g]U&#65533;&#65533;l&#65533;^U4&#65533;&&#65533;&#65533;dV&#65533;A&#65533;&#65533;&#65533;5" =H&#65533;5&#65533;6@&#65533;&#65533;&#65533;&&#65533;GV&#65533;<&#65533;&#65533;&#65533;q&#65533;1&#65533;&#65533; &#738;gzU%&#65533;>&#65533;*P&#65533;5X,&#65533;\&#65533;&#65533;?&#65533;&#65533;]&#65533;&#65533;3&#65533;&#65533;V12&#65533;;.&#65533;&#65533;_&#387;S&#65533;&#65533;i&#65533;G&#65533;&#65533;^|&#65533;&#65533;&#65533;&#65533;n0	!&#65533;^XAG&#65533;tH&#65533;`<4&#65533;=@4&#65533;$13&#65533;&#65533;R&#65533;p&#65533;2f$&#65533;b"tHV&#65533;&#65533;
P2&#65533;&&#65533;2]&#65533;|.&#65533;?]x*vN&#65533;O&#65533;&#65533;&#65533;a&#65533;TfX#&#65533;&#65533;&&#65533;`w&#65533;&#65533;&#65533;&#65533;D&#65533; (&#65533;&I&#65533;SQA bzC!d2&#65533;&#65533;&#65533;8r&#65533;B&#65533;xXqA&#65533;&#65533;r%&#65533;('&#65533;)&#65533;1[G&#65533;&#65533;PD&#65533;d&#65533;&#65533;8&#65533;&#65533;O&#65533;4'&#65533;&#65533;'n0q&#65533;@(?&#65533;
&#65533;&#65533;T:'  *u&#65533;&#65533; &#65533;&#65533;&#65533;&#65533;&#65533;&#65533;&#65533;&#65533;X&#65533;&#65533;&#65533;&#65533;!<&#595;&#65533;E=
sd&#65533;H&#65533;s0w&#65533; &#65533;$(&#65533;&#65533;Q1&#65533;E(P5&#65533;WpB: &#65533;&#65533;#` &#65533;`9&#65533;&#65533;&#65533;&#65533;h&#65533;&#65533;&#65533;&#65533;	&#65533;&#65533;.p+ua
o&#65533;+`w^B&#65533;1&#65533;{t&#65533;F,&#65533;pD&#65533;`+!c$ &#65533;:&#65533;&#65533;
u&#65533;`C'nNU&#65533;R&#65533;@L&#65533;*&#65533;&#65533;V&#65533;&#65533;&#65533;&#65533;&cs~&#65533;p
&#518;zEq&#65533;&#65533;&#65533;&#65533;UQB&#65533;&#65533;= =&#65533;c&#65533;&#65533;3.&#65533;b`U&#65533;&#65533;&#65533; w&#65533;&#65533;&#65533;*3&#65533;>@&#65533;MY1&#65533;&#65533;&#65533;&#1507;&#65533;&#65533; &"&#65533;aWj!!Wg&#65533;&#1673;!&#65533;&#65533;!,!&#65533;Yj&#65533;9&&#65533;&#65533;-&#65533;&#65533;c,b&#65533;s&#65533;E;A&#65533;+&#65533;&#1612;&#65533;3L&#65533;`k &#65533;&#65533;&#65533;>&#65533;&#65533;%&#65533;9uqI&#65533;pvD3&#65533;&#65533;f&#65533;N&#65533;	0&#1027;n&#65533;dTb&#65533;&#65533;Gf&#65533;W1&#65533;CevD5&#65533;&#65533;&&#65533;A&#65533;&#65533;$,&#1025;&#65533;E'_&#65533;&#5160;G[{&#65533;	>&#65533;&#65533;&#65533;[&#65533;&#65533;B&#65533;&#65533;&#65533;&#65533;&#65533;g&#65533;(Z&#65533;&#65533;Q6[&#65533;&#65533;&#65533;A&#65533;&#65533;&#65533;[N&#65533; Ix&#65533;%%&#65533;&#65533;2D&#65533;&#65533;+5&&#65533;&#65533;"&#65533;$vO&#65533; &#65533;&#65533;;&#65533;	TT&#65533;	&#65533;&#65533;&#1657;&#65533;p&#65533;!&#65533;XS&#65533;&#1382;_&#65533;X<&#65533;V<&#65533;S &#65533;	 &#65533;wn&#65533;812&#65533;p &#65533;&#657;h &&#65533;a&#65533;]&#65533;A&#65533;Q	&#1204;
2`r&#65533;@B&#65533; #&#65533;&#65533;&#65533;&#65533;&#65533;&#65533;c
&#65533;S&#65533;&#65533;88O&#65533;&#65533;m98D&#65533;
&#65533;Cu&#65533;&#65533;&#65533;sZ&#65533;&#65533;M&#65533;e@&#65533;&&#65533; - &#65533;qF9g[1Mv&#65533;&#65533;&#65533;&#65533;X&#65533;0&#65533;&#65533;&#65533;&#65533;&#65533;I&#65533;&#1121;&#65533;	&#65533;>&#65533;1&#65533;1&#65533;G&#65533;&#65533;P&#65533;&#65533;Ik&#65533;:&#65533;&#65533;&#65533;DV&#65533;&#65533;&#65533;&#65533;J&#65533;&#65533;&#65533;&#65533;tO1jJ&#65533;=9r/&#65533;;S&#65533;&#65533; _&#65533;GKj1)=&#65533;&#65533;D<=u=-&#65533;&#65533;&#65533;&#65533;&#65533;&#65533;]`&#1172;=` $&#65533;&#65533;u*&#65533;&#65533;&#65533;C2w1Ofq&#65533;bmm&#65533;6&#65533;9&&#65533;R&#65533;&#65533;Wo&#65533;+P&#65533;e&#65533;&#65533;&#65533;c&#65533;&#65533;!:gDF&#65533;&#65533;E&#65533;&#65533;C&#65533;B)&#65533;
&#65533;&#65533;&#65533;R&#65533;&#65533;E&#65533;&#65533;UC&#65533;R&#65533;&#65533;4&#65533;qq(	7P&#65533;P&#65533;U&#65533;&#65533;w%&#65533;&#65533;&#65533;&#65533;&#65533;&#65533;E&#65533;&#65533;A Q&#65533; M&#65533;&#65533; F&#65533;&#65533; 0&#65533;A\&#65533;5 &#65533;u&#65533;&#65533;
 &#65533;&#65533;`&#65533;K&#65533;&#65533;AY:&#65533;P3&#65533;&#65533;@;&#65533;&#65533;&#65533;&#65533;R&#65533;&#65533;j&#65533;$=<A4Y&#65533;&#65533;&#65533;f&#65533;&#65533;&#65533;&#65533;tZj&#65533;&#65533;&#65533;&#65533;&#65533;.&#65533;	 &#65533;h#pI &&#65533;0&#65533;X [eTX wB&#65533;&#65533;K&#65533;&#65533;&#65533;yQI&#65533;&#65533;&#65533;&#65533;&#65533;&#65533;&#65533;&#65533;	&#309;{&#65533;<cW&#65533;5M&&#65533; &#65533;B&#65533;A&#65533;&#65533;HV!
&#65533;&#65533;T:&#65533;   0&#65533;&#65533;%   &#65533;&#65533;`a*&#65533;	.&#65533;B&#65533;[&#65533;&#44382;&#65533;ewEL&#65533;>p+&#65533;XB-pLU&#65533;%&#65533;w&#65533;W&#65533;P&#65533;S&#65533;&#65533;)P&#65533;5&#65533;&#1349;h`3&#65533;D&#65533;)O1&#65533;]&#65533; h#&#65533;@ #.&#65533;&#65533;T&#65533;&#65533;j&#65533;&#65533;&#65533;&#65533;H&#65533;x6&#65533;&#1273;6\&#65533;&#65533;1&#65533;&#65533;K&#65533;&#65533;<&#65533;B&#65533;&#65533;tM)%&#65533;Q&#65533;&#65533;,G&#65533;&#65533;&#65533;-&#65533;,&#65533;&#65533;&#65533;B%&#65533;Q&#65533;358&#65533;X&#65533;&#65533;&#65533;9&#65533;&#65533;&#65533;b/	&#65533;&#65533;('&#65533;o&#65533;&#65533;)h&#65533;c&#65533; &#65533;&#65533;HZ@&#65533;p&#65533;>1&#65533;&#65533;&&#65533;&#65533;&#65533;A$Pg&#65533; N2&#65533;&#65533;&#65533;&#65533;g oQ&#65533;Wj&#65533;&#65533;&#65533;Wfk)&#65533;&#65533;r&#65533;&#65533;0*&#65533;e&#65533;&#65533;&#65533;&#65533;W%\z&#65533;&#65533;&#1511;[rY&#65533;pcF&#65533;*@&#65533;&#65533;&#65533;&#65533;&#65533;-&#65533;>B&#65533;yA&#65533;n#tE&#65533;u&#65533;$p&#65533;&#65533;*&#65533;&#65533;&#65533;&#65533;;&#65533;S &#65533;3&#65533;{&#65533;{&#65533;&#940;e9&#1801;&#65533;&#65533;&#65533;{_&#65533;/&#65533;&#65533;&#65533;&#65533;(P&#65533;&#65533;T&#65533;# &#65533;1&#65533;&#65533;&#65533;&#65533;&#65533;Y&#65533; &#65533;0
W&#65533;T	&#65533;%&#65533;&#65533;&#65533;&#65533;*Z&#65533;&#65533;)f&#65533;&#65533;wk&#65533;&#11621;&#65533;&#65533;+L&#65533;&#65533;'&#65533;@&#65533;&#65533;EI&#65533;m"jRFb&#65533;&#65533;`&#65533;&#43280;&#65533;V&#65533;&#65533;&#65533;A&#65533;Y&#65533;`;j&#1245;i&&#65533;&#65533;&#65533;&#65533;&#65533;P&#65533;&#65533;1HjV&#65533;0T&#65533;r&#65533; &#65533;&#65533;T1&#65533;&#65533;YU3	&#65533;@&#65533; 5&#65533;$&#65533; &#65533;]5&#65533;\E3&#65533;&#65533;(`R&#65533;&#65533;.L=&#65533;&#65533;&#65533;&#65533;v&#65533;;ro&#65533;&#797;&#65533;u8"&#65533;&#48169;vRb&#65533;&#65533;=2&#65533;.bZ&#65533;p]jK &#65533;&#65533;0t&#65533;&#65533;+p6&#65533;3&#65533;	&#65533;&#65533;E&#65533;z~&#65533;&#65533; 
Y&#65533;&#65533;5O&#65533;G?`2&#65533;&#65533;&#65533;5&#65533;V"4i&#65533;E&#65533;aL&#65533;&#65533;s&#65533;&#65533;f&#65533;>dUW&#65533;&#65533;]&#65533;"&#65533;d&#65533;r&#65533;+&#65533;tRr&#65533;K&#65533;T%&#65533;F5&#65533;-&#65533;`&#65533;&#65533;&#65533;&#65533;&#65533;4&#65533;z&#65533;n&#65533;&#65533;*&#65533;p&#65533;0|&#65533;d,Zq&#65533;+$&#65533;  >&#65533;&#65533;}Q&#65533;.7&#65533;&#65533;A&#65533;&#65533;PF7&#65533;q&#65533;/&#65533;\="&#65533;&#65533;@&#65533;G&U/	&#65533;&#65533;f}&#65533;&#611;&#1440;K&#65533;&#65533;x_}j^B&#65533;&#65533;&#65533;.&#65533;&#65533;&#65533;&#65533;@s&#65533; &#65533;&#65533;&#65533;E&#65533;&#65533; nt	&#65533;PO&#65533;c~&#65533;l&#65533;&#65533;i&#65533;[&#65533;&#65533;&#65533;&#65533;
Z3	&#65533;: &#65533;&#65533;k$BWfYU&#65533;&#65533;&#65533;&#65533;&#65533;&#65533;5&#65533;c1aEs7&#65533;Pt&#65533;>&#65533;&1n@ 0?&#65533;RG8&#65533;K6*0&#65533;&#65533;&#65533;&#65533;k&#65533;&#1852;&#65533;&#65533;u&#65533;&#65533;&#65533;F&#65533;r&#65533;0z&#65533;&#65533;&#65533;&#65533;&#65533;K&#65533;1  Hjb&#65533; aEt&#65533;-&#65533;&#65533;@) &#65533;z&#65533;t&#65533;7B3&#65533;#5&#65533;T9q P~4`&#65533;?&#65533;S?&#65533;bGG	Pu8i&#65533;&#65533;}&#65533;&#65533;&#65533;	"&#65533;&#65533;&#65533;&#65533;	&#65533;&#65533;&#65533;;&#387;.'&#65533;xm`3&#65533;{;-?5&#65533;W}T-p&#65533;V&#65533;&#65533;!&#65533;eZ>2&#65533;F&#65533;&#65533;3&#65533;XM%&#65533;m&#65533;C&#65533;&#65533;L5&#65533;&#65533;X&#65533;	&#65533;N) &&#65533;	D*&#65533;&#65533;&#65533;&#65533;&#65533;&#65533;&#65533;&#65533; V&#65533;&#65533;rj&#65533;&#65533;&#65533;0
,&#65533;2&#65533;&#65533;&#1373;P&#65533;0&#65533;W}.&#65533;q&#65533;&#65533;&#65533;&#65533;&#65533;&#65533;V2Djp&#65533;&#65533;&#65533;V&#65533;&#318;&#65533;G&#65533;C&#65533;&#65533;4&#65533;&#65533;\+4.&#65533;e3&#1466;&#65533;w&#65533;$&#65533;N&#65533;s&#65533;0(`7&#65533;.B~^/@*BG'&#1127;&#65533;^&#65533;u `&#65533;&#65533;&#65533;&#65533;&#65533;&#65533;&#65533;&#65533;&#65533;&#65533;9&#367;&#65533;"&#65533;&#65533;&#65533;&#826;c`=&#65533;&#65533;:P&#65533;"K9-&#65533;&#65533;&#705;&#65533;e3&#65533;@&#65533;&#65533;&#65533; @ oN2&#65533; * &#65533; F"*&#65533;&#65533;&#65533;>&#65533;`Sq&#65533;&#65533;!&#65533;rK&#65533;Y[&#65533;&#65533;7bf&#65533;NT&#65533;&#65533;&#65533;q`5&#65533;&#65533;&#65533;ar&#65533;&#65533;)Vr+&#65533;&#65533;&#65533;[&#65533;&#65533;&#65533;	&#65533;&#65533;1&#65533;	&#65533;D4.&#65533;	gV |
JF6&#65533;4#&#65533;O&#65533;q&#65533;/rZ#&#65533;&#65533;L@3&#65533;b&#788;Kz]3&#65533;zm&#65533;&#65533;nhBc,&#65533;>&#65533;\!&#65533;&#65533;L&#65533;/.Q&#65533;&#65533;fGu&#65533;&#65533;&#65533;&#65533;"&#65533;&#65533;3;	QS&#65533;"	P&#65533;&#896;&#65533;./>&#65533;t2&#1162;;B&#65533;&#65533;l+&#65533;&#65533;#&#65533;xIQ4s&#65533;&#65533;&#65533;F;0
N!c&#65533;G~&#65533;7&#65533;&#65533;&#65533;Y:5&#65533;	&#65533;}Q&#65533;&#65533;&#65533;dX{&#65533;&#65533;&#65533;>fz&#65533;%&#65533;'&#65533;&#65533;&#65533;,&#65533;2&#65533;&#65533;A&#65533;-&#65533;&#65533;&#65533;((&#65533;"$#&#65533;..&#65533;&#65533;&#65533;!&#65533;&#65533;&#65533;&#65533;2.>2&#65533;$ &#65533;&#65533;)&#65533;&#65533;,,&#65533;&#65533;15&#65533;.2&#65533;&#65533;&#1290;&#65533;$(*##:&#65533;#&#65533;>z ! 	3:x&#65533;`&#65533;&#65533;`@ &#65533;	 7&#65533;&#65533;&#65533;C&#65533;&#65533; $(&#65533;&#65533;&#65533;Y&#65533;:&#65533;\&#626;&#65533;&#727;0c&#668;I&#65533;f6l&#65533;&#65533;A&#65533;pB "&#65533;c&#65533;&#65533;whD&#65533;&#65533;&#13159;H&#65533;q  ,F0&#65533;@&#65533;&#131;-M&#65533;&#148;&#65533;&#65533;+8&#65533;x8*&#199;Lx0 &#65533;N&#65533;B&#65533; CE&#65533;Xr&#65533;j&#65533;B&#65533;Zb'8&#65533;,@&#65533;b+c&#65533;| ,&#65533;SDTXK&#65533;&#65533;1D-f&#65533;&#1552;"E&#65533;w&#65533;&#65533;e&#65533;P&#65533;&#65533;  @&#802;&#65533;&#65533;&#65533;&#65533;r]&#65533;U&#65533;
+F&#65533;<Y &#763;&#65533;\&#794;&#65533;&#65533;&#65533;a&#65533;|`Y&#65533;]NHLPe&#65533;n -z3;`V Q&#65533;Z@&#65533;&#65533;B&#65533;N&#65533;&#65533;@b&#65533;&#65533;&#65533;&&#65533;`0B&#65533; &#405;V$&#65533;0&#65533;
&#65533;&#65533;(&#65533;&#1025;&#65533;P	p&#65533;F&#65533; DH&#65533;&#65533;7&#65533;$KM$&#65533;h&#65533;(&#65533;8&#65533;&#65533;&#65533;S@&#65533;&#65533;&#65533;H !&#65533;&#65533;F8&#65533;&#65533;H@&#65533;>|&#65533; 	?&#65533;Bhh@&#65533;U&#65533;
&#19202;B&#65533;&#65533;'B&#65533;(xg&#65533;&#65533;&#65533;&#65533;&#304;K20&#65533;&#65533;&#65533;F&&#65533;[ W&#65533;U&#65533;&#65533;&#65533; @pz&#65533;&#65533;.&#65533;&#65533; &#65533;L&#65533;Ak&#65533;PW&#65533;eJJ`&#65533;k&#65533;T&#65533;^<&#65533;@ &#65533;&#65533;N,&#65533;&#65533;&#65533; &#888;&#65533;&#65533;&#65533;&#65533;),&#65533;&#65533;C&#65533; &#65533;<&#65533;&#65533;J&#65533;&#65533;&#65533;&#1698;v&#65533;0&#65533;T B hB0&#65533;k&#65533;@&#65533;k&#65533;e&#65533;4&#65533;p@$&#65533;1&#65533;S  &#65533;&#65533;A,&#65533;&#65533;&#65533; 1 &&#65533;&#65533;U&#65533;&#180;+t&#65533;&#65533;|&#65533;p&#65533;N&#65533;0&#130;&#65533;0&#65533;%&#65533;&#65533;&#65533;=|$&#269;F9%&#65533;!0)J*,&#65533;&#65533;&#65533;tSN7&#65533;cHyd&#65533;B &#65533;@&#65533;]DUT@&#65533; p&#65533;&#65533;$0t &#65533;2&#65533;&#65533;&#65533;=0g!*tp&#65533; xP&#65533;!&#65533;&#65533;&#65533;&#65533;&#65533;]&#768; J6i%&#396;
&#65533;&#65533;vY
 &#65533;b&#65533;\&#65533;J&#65533;C &#65533;&#65533;&#65533;&#845;:D&#65533;+eC&#65533;&#65533;&#65533;&#65533;&#65533;&#65533;S^!&#1604;&#65533;A&#65533;6&#65533;I9[&#65533;&#65533;(&#65533;&#65533;M&#65533;&#1179;I6Ag&#65533;7&#65533;6&#65533;bC'&#65533;&#65533;&#65533;&#65533;&#65533;L	&#65533;<&#65533;&#65533;d&#65533;&#65533;n&#65533;`'&#65533;,K&#65533;&#65533;&#65533;`&#65533;{&#65533;&#65533; &#65533;&#65533;&#65533;&#65533;&#65533;&#1858;>8&#65533;At&#65533;&#65533;&#65533;&#65533;&#65533;^$A>7 &#65533;/&#65533;&#65533;&#65533;/&#65533;&#65533;&&#65533;J;&#65533;&#65533;pP?$"&#65533;1&#1364;&#65533;"&#65533;tUE	Z&#65533;OT(&#65533;&#130;&#1130;0zt@e?&#807;&#65533;v*&#65533;&#65533;B&#65533;k&#65533;@k+&#65533;&#65533;@\&#65533;&#65533;npr&#65533;&#667;`&#65533;&#65533;&#65533;F:&#409;&#65533; \!&#65533;d.X&#65533;$&#65533;YL2&#65533;&#65533;
&#65533;&#65533;&#65533;&#65533;
6PG&#65533;b&#1000;@Tj4&#65533;XkQ&#65533;[&#65533; L&#65533;?&#65533;A&#65533;@k&#65533;&#12923;&#65533;b&#65533;&#65533;&#65533;&#65533;F&#65533;	+yY8&#65533;f&#65533;&#65533;0&#65533;V&#65533;&#65533;&#65533;))&#65533; &#65533;&#65533;&#65533;&#65533;k&#65533;(D@&#65533;`I(&#65533; <T&#65533;&#65533; X&#65533;p
pL&#65533;*&#65533; np&#65533;&#65533;$ &#65533;&#65533;&#65533;&#65533;>b &#65533; o&#65533;&#65533; i&#65533;&#65533;&#65533;&#65533;'H&#65533;&#65533;&#65533;&#65533;&#65533;)&#65533;&#65533;&#65533;W&#65533;n&#1044;&#65533;&#65533;@&#65533;&#65533;G~T&#65533;&#65533;` A$ G&#65533;&#65533;&#65533;!&#65533;&#65533;&#65533;&#65533;:&#65533;&#65533;w&#65533;&#65533;@&#65533;C&#65533;`&#65533;u&#65533;>&#65533;@&#65533;)&#65533;V&#65533;&#65533;8&#65533;&#65533;@cx&#65533;&#65533;p&#65533;QZ&#65533;9&#65533;S&#65533;#
&#65533;&#65533;X&#65533;%&#65533;@&#65533;&#65533;&#65533;@&#65533;C(*%}@1x&#65533;d e&#65533;&#65533;&#65533;&#65533;e&#65533;6&#65533;&#65533;	&#65533; &#65533;&#65533;&#65533;B&#65533;&#65533;Y&#65533;F9&#65533;&#65533;&#65533;&#65533;i3&#65533;&#65533;&#65533;&#65533;t&#65533;u&#65533;P,h!4&#65533;&#65533;&#65533;T )hS&#65533;`&#65533;,&#65533;b&#65533;&#65533;O$H &#65533; \@&#65533;&#65533;&#65533;&#65533;&#65533;>,&#65533;&#65533;x&#65533;&#65533; &#65533;)c8b&#65533;$&#65533;a|4&#65533;&#65533; &#418;A&#65533;&#65533;;&#65533;&#65533;Z&#65533;&#65533;8&#65533;?&#65533;&#65533;~&#65533;&#65533;&#65533;L&#65533;)&&#65533;&#65533; &#65533;S &#65533;&#1193;&#65533;Y&#65533;td&#65533;&#65533;&#65533;&#65533;?&#65533;&#65533;&#65533;&#65533;f
&&#65533;&#65533;X&#65533;25&#65533;P&#65533;&#65533;=+&#65533;E&#65533;T&#65533;&#65533;p&#65533;>&#65533;T&#65533;&#65533;D'Y|&#65533;&#65533;8A]R&#65533;&#65533;&#65533;]&#65533;PE&#65533;&#29360;&#65533;8X&#65533;:&#65533;_&#65533;!&#65533; p<T&#65533;W&#65533;PY&#65533;&#65533;b,&#65533;|&#65533;&#65533; l`&#65533;&#65533;x&#65533;&#65533;Hud`O-y&#65533; &#65533;5x&#65533;&#65533;Tv&#65533;&#65533;&#65533;T6Ip&#65533;Z&#322;&#65533; `&#65533;&#65533;O&#65533;&#65533;&#65533;&#65533;&#65533;@0 e&#65533;&#65533;&#65533;&#65533;&#65533;&#800;&#65533;&#65533;&#65533;&#65533;Hp:&#65533; \&#65533;&#65533;V0&#65533;#pc"&#1608;$p&#65533;&#65533;d&#65533;}lQ&#65533;&#65533;&#65533;&#65533;&#65533;&#65533;x&#65533;E&#65533;N&#65533;U @o#y&#65533;&#65533;&#256;J&#65533;z&#65533;!&#65533;J0  &#65533;&#65533;L &#65533;C:&#65533;I&#65533;n&#65533;Br(0&#65533;p&#65533;&#65533;<&#65533;JXA|d8&#65533;4 &#65533;&#65533;&#65533; &#65533;b&#65533;\`Z`l&#65533;&#65533;&#65533;	N&#65533;mk{&#65533;l&#65533;Wt&#65533;&#65533;&#65533;u&#65533;-T&#65533;&#65533;z&#182;&#65533;&#65533;g,&&#65533;sq)&#65533;&#65533;K]G&#65533;&#65533;&#1198; s&#65533;&#65533;\d&#1091;&#65533;&#65533;p>&#65533;9 (&#65533;&#65533;&#65533;0gV&#65533;] &#65533; E&#65533;7&#65533;&#65533;)6 mk&#65533;&#65533;&#65533;&#65533;?&#65533;&#65533;d&#65533;0`&#65533;hj&#65533;=T!H &#65533;&#65533;!&#65533;&#65533;@*&#65533;&#65533;&#65533;Q &#65533;,&#65533;&#65533;]%D(&#65533;K&#65533;&#65533;/h &#65533;IQ&#65533;&#65533;&#65533;Z&#65533;:k&#65533;5S&#65533;
#&#65533;&#65533;&#65533;	&#65533;*&#65533;@r&#65533;&#65533;^&#65533;^	j@&#1402;&#65533;&#65533;}&#65533;&#65533;zPK.&#65533;&#65533;&#65533;|8&#65533;&#65533;'&#65533;&#65533;`&#65533;&#65533;&#65533;&#65533;p&H&#65533;m+&#65533;&#65533;&#65533;&#65533;hViW!&#65533;&#65533;&#65533;	h&#65533;RkZ&#65533;&#65533;'  5&#65533;&#616;&#65533;&#65533;6:&#65533;&#65533;u&#65533; &#65533;&#65533;&#65533;&#65533;&#65533;|&#65533;	&#65533;CAW&#956;BT638Ay0 &#65533;&#65533;&#65533;&#65533;,&#65533;E20&#65533;8c&#65533;E%P<&#65533;E&#65533;&#1536;&#65533;&#65533;&#65533;&#65533;&#284;Q&#65533;&#65533;L&#65533;Op&#65533;&#65533;&#158;\fI&#65533;N'6@&#65533;o&#65533;&#65533;&#65533;&#65533;&#65533;P &#65533;&#65533;&#65533;}&#65533;[AEB&#65533;&#65533;&#259;&#65533;"4&#65533;&#65533;&#65533;&#65533;*\Mu&#65533;V&#65533;#&#65533;&#65533;&#1679;&#65533;&#65533;&#65533;&#65533;&#65533;.&#65533;&#65533;25&#65533;p
&#65533;5&#65533;})&#65533;&#65533;&#65533;&#65533;&#65533;*d&#65533;0d*h&#65533;/O&#65533;&#65533;4&#65533;&#65533;
&#65533;1&#65533;@&#65533;.&#65533; &#65533;&#65533;Q&#333;&#65533;&#65533;.&#65533;&^'Wg&#65533;YR$&#65533;&#65533;'&#65533;EZ&#65533; Sw5+&#65533;D&#65533;#o`&#65533;&#1565;&#65533; `o&#65533;&#65533;#Bk&#65533;&#65533;&#65533;&#65533;&#65533;	&#65533;d&#65533;Kkz&#65533;&#65533;RY&#65533;R&#1354;0&#65533;&#65533;&#65533;&#65533;&#65533;J.&#65533;5c&#65533;&#65533;v&#65533;<x&#65533;D&#65533;`:&#65533;Nq&#65533;b&#65533;&#65533;&#653;&#65533;&#65533;&#65533;&#65533;b&#65533;8&#65533;&#65533;ic&#65533;&#65533; &#65533;e&#65533;D(&#65533;h&#65533;UZ~&#65533;SGM#&#65533;&#65533;Gg'k sl&#65533;&#65533;x<&#65533;U&#65533;&#65533;w  lG&#65533;#PU&#65533;Gw&#65533;&#65533;)&#65533;&#65533;@e&#65533;,+K&#65533;D&#65533;&#65533;&#65533;@&#65533;
uE#p$1-&#65533;N&#65533;tW&#65533;&#65533;Q&#65533;&#65533;&#1280;*&#65533;c&#65533;P&#65533;[&#65533;U&#65533;&#65533;(&#65533;&#65533;s+P&#65533;&#65533;&#65533;r&#65533;u&#65533;`K&#65533;&#65533;%&#65533;P&#65533;SW&#65533;&#65533;{&#65533;8&#65533;"&#65533;&#65533;	-!-&#65533;&#65533;(&#65533;Bd&#65533;?3&#65533;
1&#65533;&#65533;&#65533;@%K&#65533;&#65533;?&#65533;b&#65533;!(o#c&#65533;|&#65533;3p&#65533;0DfA&#65533;Q3 g&#65533; J+&#162;=0.&#65533;A &#65533;=<`q n4!@^&#65533;I&#65533;&#65533;k9&#65533;SI&#65533;k~&#65533;kN&#384;&#65533;xk	&#65533;&#627;< A&#65533;H#1V&#65533;?eI&#65533;gU&#65533;1,&#65533;&#65533; &#65533;&#65533;Q&#65533;V&#65533;&#65533;*&#65533;&#65533;Q&#65533;08@t&#65533;&#65533;qp3`0 j4$O$p &#65533;&#65533;&#65533;C(&#65533;P&#65533;&#65533;&#65533; +.p&#65533; &#65533;&#65533;2&#65533;&#65533;A&#65533;	I&#65533;7gc38&&#65533;&#65533;&#65533;D&#65533;&#65533;&#65533;U
&#65533;&#65533;&#704;&#65533;&#65533;&#65533;`&#65533;(t&#65533;&#65533;&#65533;&#65533;&#65533;&#65533;&#65533;&#65533; coIW&#65533;	&#65533;&#65533;&#65533;X&#65533;&#65533;<&#65533;r&#65533;a&#65533;&#65533;~&#65533;&#65533;	&#65533;3N&#65533;&#65533;&#65533;X&#65533;0&#65533;&#65533;&#65533;&#65533;&#65533;&#65533;1 &#65533;&#65533;~1&#65533;Q !RQ=&#65533;I/`aVaI&#65533;&#65533;C"&#65533;|&#65533;&#65533;&#65533;#7&#65533;x&#65533;&#65533;&#65533;=&#65533;T&#65533;&#65533;&#65533;9&#65533;;EU&#65533;&#65533;w2&#65533;/&p>2/Au+&#65533;&#65533;&#65533;c"H 0M&#65533;&#65533;	d&#65533;&#65533;&#65533;'&#65533; 5"&#65533;&#65533; &#1716;&#65533;x&#65533;B&#65533;4&#65533;&#65533;&#65533;x&#65533;&#65533;&#65533;&#65533;-&#65533;&#65533;&&#65533;&#65533;&#65533;b&#65533;QApC&#65533;&#65533;7x1 &#65533;&#65533;&#65533;&RL4.( `&#65533;&#65533; P2&#65533;&#65533;9&#65533;&#65533;(&#880;Y" &#65533;&#65533;&#65533;%&#65533;&#65533;&#65533;1&#65533;p+&#65533;6&#65533;&#65533;&#65533;X H&#65533;=H5&#65533;Z&#65533;w &#65533;&#65533;Q3&#65533;&#1041;(?&#65533;x!&#65533;&#65533;q&#65533;.h&#65533;&#65533;&#65533;-$P&#65533;1!&#65533;F w4j"a&#358;/rw#&#65533;U&#65533;V&#65533;&#65533;&#65533;&#65533; &#65533;_&#65533;&#12346;&#65533;h &#65533;&#65533;0#!&#65533;@&#65533;!&#65533;	&#65533;3/&#65533;&#65533;  &#65533;  &#65533;&#65533;\&#65533;$&#65533;D0&#65533;&#65533;2t!*S&#65533;8&#65533;t&#65533;Q&#65533;R'&#65533;&#65533;G&#65533;&#65533;&#65533;7&#65533;&#65533;2+p{B'&#65533;&#65533;(v&#65533;&#65533; &#65533;C&#65533;&#65533;&#777;A &#65533;@&#65533;V \);&#65533; &#1735;p>R&#65533;&#65533;&#65533;	o&#65533;&#65533;Po&#65533;"`&#65533;3 P2i&#65533;'&#65533;&#65533;&#65533;&#65533;&#65533;W&#65533;T&#65533;&#65533;&#65533;@&#65533; 'p4&#65533;&#65533; #b&#65533;$&#312;@&#65533;&#65533;B n&#65533;#<&#65533;@&#65533;R)&#65533;>e&#65533;_&#65533;#&#65533;&#65533;T&#65533;&#1311;&#65533;&#65533;&#65533;&#65533;&#65533;u<U&#65533;&#65533;2&#65533;Na&#65533;>`jX&#65533;&#65533;-j&#65533;:&#65533;&#65533;*p&#65533;x&#65533;&#65533;)&#65533;&#65533;p+&#65533;y&#65533;c
I&#65533;&#65533;	"&#65533;Acv&#65533;&#65533;&#65533;7&#65533; aq&#65533;&#65533;&#65533;''&#65533;P&#65533;&#65533;&#65533;I&#65533;&#65533;1oQ&#65533;e&#65533;&#65533;&#65533;0 v&#65533;z:0 .p&#65533;F>&#65533;p&#65533;!1 &#65533;&#65533;D&#65533;&#65533;O&#65533;1&#65533;&#65533;&#65533;&#65533;s%&#393;&#65533;&#65533;%&#65533;D&#65533;1&#65533;
/&#65533;
&#65533;&#65533;hA&#65533;\&#65533;&#65533;c@e@u&#65533;tx&#65533;&#1892;:+&#65533;&#65533;&#65533;@&#65533;&#65533;&#65533;x!&#65533;_&#65533;-@_5&#65533;&#65533;&#65533;3G`&#65533;!a&#65533;hU&#65533; s&#65533;&#65533;&#65533;&#65533;&#65533;i&#489;<&#65533;_&#65533;S&#65533;&#65533;&#65533;Gv&#65533;5&#65533;!!&#65533;&#65533;J q &#65533;&#65533; &#65533;E&#65533; &#65533;&#65533;&#65533; &#65533;&#65533;
&#65533;S5&#65533;8&#65533;&#65533;&#65533;S *&#65533;	&#65533; P&#65533;&#65533;QL b&#65533;@ &#65533; &#65533;&#65533;G&#65533;6&#65533;&#65533;J&#65533;&#65533;&#65533;Bc"P&#65533;G&#65533;&#1280;X& - J&#65533;}.cb&#65533;&#65533;&#65533;&#65533;#&#65533; &#65533;S?&#65533;&#65533;&#65533;&#65533;&#65533;D&#65533;2\&#65533;)&#65533;&#65533;C&#65533;&#65533;&#65533;OY
 &#266;+&#65533;Td&#1425;?&#65533;(&#65533;l&#65533;q:!0 &#65533;&#978;)%&#65533;%&#65533;&#65533;Q&#65533;&#65533;R&#65533;D -[&#65533;&#65533;&#65533;&#65533;&#65533;&#65533;cwW&#65533;!7{Nuv_&#1587;&#1707;v?U&#65533;&#65533;<&#65533;zG$q&#65533;c&#65533;0&#65533;` &#65533;=$! G&#65533;rg&#65533;)&#65533;&#65533;V&#65533;M&#65533;)&#65533;+t&&#65533;&#65533;P&#65533;&#65533;&#65533; &#65533;&#65533;(&#65533;&#65533;p)&#65533;&#65533;x&#65533;Z pH&#65533;;z&#65533;Q3&#65533;&#65533;*  &#65533;&#65533;Zr&#65533;6&#65533;o&#65533;@^&#1616;&#65533;SB&#65533;&#65533; &#65533; &#65533;&#575;&#65533; &#65533;&#65533;&#65533;&#65533;&&#65533;&#65533;x&#65533;&#65533;|&#65533;7	e7\d6&#65533; &#65533;*&#65533;P&#65533;&#65533;C N5#e&#1122;&#880;n&#65533;F {:&#65533;V&#65533;&#65533;&#65533;&#65533;&#65533;@e4<@!.{&#65533;&#65533;Y/a_y&#65533;XGL&#65533;&#65533;&#65533;E&#65533;&#65533;&#65533;+&#65533;&#65533;&#65533;&#451;&#65533;kP&#65533;<@&#65533;z&#65533;{&#65533;c	&#65533;fi# &#65533;9&#65533;&#65533;&#65533;\b&#65533;*&#65533;&#65533;5b2)$&#65533;w&#58865;&#65533;"t&#65533; \&#65533;&#167;&#65533;&#65533;p s&#65533;-&#65533;&#65533;&#65533;&#65533;Y8&#65533;b&#65533;P}&#131;'D&#65533;&#65533;&#65533;&#65533;&#65533;'0&#65533; &#65533;	&#65533;8&#65533;&#65533;&#65533;&#65533;&#65533;&#65533;6&#65533;&#65533;&#65533;&#65533;&#65533;#&#65533;&#65533;9W=&#65533;1` a!&#65533;U, D)B&#65533;'!&#65533;$&#65533;&#65533;C&#65533;Y8&#65533;&#65533;D&#65533;!&#65533;&#1457;V&#65533;f&#65533;&#65533;&#65533;2f&#65533; &#1171;&#901;)&#65533;"&#65533;f9&#65533;&#65533;&#65533;@&#65533;&#65533;BI7pIj_&#65533;tGB&#65533;&#65533;
&#65533;&#65533;&#65533;&#65533;U&#65533;+&#65533;Pr&#65533;&#65533;&#65533;C&#65533;?U&#65533;/&#65533;TG&#65533;r/y1
&#65533;&#65533;xw&#65533;&#65533;/&#65533;t>&#65533;H&#65533;L&#65533;
&#65533;*&#65533;r&#65533;  &#65533;&#65533; &#65533;iM*&#65533;K&#65533;&#65533;&#65533;&#65533;&#65533;'*&#65533;&#505;@&#65533;pb04&#65533;&#65533;&#65533;6&#65533;&#65533;&#65533;5`&#65533;*L&#65533;X&#65533;3@&#65533;&#65533;&#65533;3&#65533;&#65533;&#65533;@a 4O&#65533;v&#65533;&#65533;&#65533;&#65533;
_6 J&#65533;f3&#65533;tf5pE&#65533;Q&#65533;1&#65533;&#65533;&#65533;a,&#65533;A&#65533;&#65533;	 p&#515;&#65533;R4f&#65533;&#65533;8Q&#65533; !r" &#65533;&#65533;V$&#65533;&#65533;2&#65533;&#65533;&#65533; &#65533;&#65533;=&#65533;h&#65533;!GQ&#65533;H&#65533;SEq&#65533;!&#65533;_-Th7kV&#65533;&#1058;0&#65533;&#65533;m&#65533;H&#65533;0&#65533;&#65533;kS&#65533;&#65533;wWG&#65533; :`&#2023;&#65533;+&#65533;&#65533;&#65533;R9&#65533;e&#65533;2&#65533;b&#65533;&#65533;&#65533; e&#65533;5[&#65533;&#65533;P-"&#65533;F&#65533;d&#65533;]'h.&#65533;)&#65533; D=(3&#65533;&#65533;QP &#65533;&#65533;&#65533;&#65533;&&#65533;?P&#65533;`+&#65533;46&#65533;&#38365;0&#65533;*&#65533;K&#65533;@&#65533;!n&#65533;&#65533;&#65533;7A&#65533;.&#65533;r&#65533;&#65533;-`&#65533;[&#65533;'&#65533;&#65533;B&#65533;QD&#848;&#65533;&#65533;&#65533;\&#65533;{Jr5&#65533; &#65533; &#65533;s&#65533;&#65533;&#1899;&#65533;&#65533;` &#65533; &#65533;&#65533;&#65533;&#65533;&#65533;&#65533;k&#65533;&#65533;&#65533;&#65533;&#65533; &#65533;&#65533;&#65533;&#65533;&#65533;$&#65533;&#65533;,Q&#1084;&#65533;&#65533;&#65533;&#65533;&#65533;!h&#65533;w&#65533;&#65533;&#65533;&x&#65533;hdNpa&#65533;K&#65533;&#65533;&#65533;{&#65533;W
&#65533;&#65533;&#1008;&#65533;&#65533;&#65533;'` &#65533;'z=)&#65533;&#65533;&#65533;a&#65533;&#65533;&#65533;"&#65533;&#65533;Q&#65533;WZ &#65533;A&#65533;&#65533;r(&#65533;p3&#65533;&#65533; $p&#65533;]*&#65533;&#65533;*&#65533;J&#65533;f[%w&#65533;	&#65533;bd5&#65533;&#65533;+&#1209;2&#65533;K&#65533;5&#65533;&#65533;&#65533;f&#65533;&#65533;d+&#65533;e+ &#65533;$d&#65533;&#65533;r&#65533;&#65533;3&#65533;&#65533;Gc&#65533;&#65533;&#65533;f&#65533;"&#65533;!&#65533;.&#65533;&#65533;&#65533;&#65533;1&#65533;@ !&#65533;:&#65533;&#65533;=:P&#65533;&#65533;
 &#65533;4&#65533;&#65533;&#65533;!}_&#65533;&#65533;&&#65533;_&#65533;0&#65533;&#65533;C&#65533;&#65533;;&#65533;&#65533;=U&#65533;&#65533;&#65533;&#65533;/&#65533;4P&#65533;1`&#65533;e22Da&#65533;'@D&#65533;z\&#65533;p &#65533;>&#65533;`&#65533;!&#65533;&#65533; &#65533;J
W
7&#65533;&#65533;&#65533;	'&#65533;&#65533;&#65533;&#65533;2&#65533;&#65533;x&#65533;!&#65533;&#65533;&#65533;&#65533;0&#65533;I{&#65533;Q&#65533;'/4{&#65533;6&#65533;&#65533;&#65533;4H&#65533;&#1291;&#65533;Y3`o&#65533;&#65533;u(&#65533;&#65533;R &#528;Q&#65533;&#65533;'&#65533;&#65533;&#65533;&#65533;Y
eABp:&#65533;&#65533;<_&#65533;5&#65533;&#65533;&#65533;e&#65533;&#65533;&#972;RXm&#65533;&#65533;&#65533;D&#1748;V&#65533;kd&#65533;&#65533;-e &#65533;l&#65533;&#65533;G&#65533;G&#2611;.&#65533;&#915;;&#65533;&#65533;A&#65533;j&#65533;#&#65533;&#65533;&#65533;&#65533;~&#65533;&#65533;TH&#65533;x&#65533;&#65533;&#65533;&#65533;4UN1&#65533;&#65533;<&p &#65533;&#65533;&#65533;km&#65533;gN&#65533;R&#65533;Vu&#1253;=&#65533;b1 &#65533;rr&#65533;&#65533;|&#65533;v&#1258;4&#65533;Y&#65533;L&#65533;&#65533;P&#65533;&#65533;&#65533;&#1282;&#65533;)&#65533;&#65533;&#65533;&#65533;Ph8 &#65533;&#65533;&#65533;&#1560;cs&#65533;&#65533;&#65533;p0&#65533;&#65533;&#65533;XB&#65533;x&#65533; &]&#65533;p& &#65533;&#65533;&U &#65533;y@&#149;&#65533;&#258;&#65533;@n=&#65533;}K&#64364;)l&#65533;&#65533;[&#65533;&#65533;V&#65533;&#65533;&#1946;u&#65533;&#65533;&#65533;Y&#65533;-&#65533;&#65533;-&#65533;&#65533;Kj$Z&#65533;s&#65533;&#65533;&#1012;C;!&#65533;`H&#65533;a&#65533;&#65533;F&#65533;&#65533;&#65533;U&#65533;&#65533;&#65533;&#65533;&#65533;&#65533;"Z_&#65533;
9~#6=!&#65533;&#65533;&#65533;&#65533;#&#65533; C&#65533;;&#65533;"  -&#65533;(3)+&#65533;!&#65533;&#65533;**&#65533;&#65533; 0,&#65533;&#65533;+&#65533;A"&#65533;&#65533;1&#65533;1&#65533;0'.''&#65533;&#65533;1&#65533;-+&#65533;#&#65533;$*(("&#65533; )&#65533;L&#65533;#&#65533;&#65533;&#65533;&#65533;`V&#65533;&#65533;&#65533;BX&#65533;&#65533;&#65533; Py&#65533; &#65533;+0T&#65533;0@E&#65533;8&#65533;&#65533;&#65533;&#292;PD&#65533;&#65533;&#65533;&#65533;&#65533;&#65533;&#65533;$Hx&#65533;@&&#65533;&#65533;!  B~&#65533;&#65533;@&#65533;&#65533;&#65533;?&#1848;&#65533;&#1280;&#65533;D&#65533; &#65533;T&#65533;\&#758;&#65533;&#1783;p&#65533;&#669;K&#65533;&#65533;&#1915;wu&#65533;J&#65533;&#65533;&#65533;X&#65533;&#65533;H&#65533;&#65533;&#65533;&#65533;&#200;Qp&#65533;&#65533;9&#65533;&#65533;2'&#65533;hQ`&#65533;&#65533;9hA1&#65533;<&#65533;&#65533;@&#65533;3lk&#65533;!g"$hH%:&#65533;&#65533;&#65533;&#65533;d&#65533;Q&#65533;Lx&#65533;&#65533;&#65533;F&#65533;&#65533;+&#65533;&#65533;B&#65533;#&#65533; q&#65533;&#65533;&#65533;&#65533;D,&#65533;\&#65533;&#65533; &#65533;{z&#65533;`&#1668;f&#65533;4&#65533;$`&#65533;&#65533;Pd&#65533; &#65533;&#65533;[&#65533;&#65533;&#65533;&#65533;R&#65533;|&#65533;4&#65533;&#65533; &#65533;@&#65533; 	&#65533;&N&#65533;&#65533;1Lpw&#65533;&#65533;&#65533;>`&#65533;I,&#65533;&#65533;
&#65533;!3L&#65533;&#65533;&#65533;t0&#65533;&#65533;&#65533; B&#65533;&#65533;9&#65533;&#65533;ZyT&#65533;	&#65533;@=~&#65533;&#65533;Yf&#65533;&#65533;&#787;xE)&#65533;TVi%&#65533;&#65533;&#65533;&#65533;L_e5&#65533;d &#65533;&#65533;a&#65533;PXb?$&#65533;&#65533;=  &#65533;Sa@ -8e&#65533;&#65533;&#65533;&#65533;h&#65533;`&#65533;#dg+4&#65533; 	&#65533;p&#65533;&#65533;&#65533;U&#65533;[ 0&#65533;w&#65533;&#65533;r&#65533;&#65533;Y#2&#65533;&#65533;&#65533; &#65533;&#65533;&#65533;-&#65533;0^&#65533; d @&#1205;&#65533;P&#65533;&#65533;&#65533;-t&#65533;&#65533;*&#65533; &#65533;&#65533;"&#65533;J&#65533;0&#1795;&#65533;
&#65533;"&#65533;&#65533;&#65533;&#65533;!&#65533;&#65533;&#65533;&#65533;&#65533;&#65533;&#65533;&#65533;L0&#65533; &#65533;'&#65533;&#65533;&#65533;&#65533;r&#65533; &#65533;%&#65533;,&#65533;&#65533;A,&#65533;&#65533;j&#3265;&#65533;l&#65533;&#65533;&#65533;&#65533;f&#65533;&#65533;n xBAI(&#65533;T&#65533;&#65533;%&#65533; PHe&#65533;?Z&#65533; &#65533;)&#65533;
&#65533;&#65533;X&#65533;&#65533;&#65533;&#65533;W&#65533;,&#65533;&#65533;$&#65533;L&#65533;&#65533;|&#65533;&#65533;e&#65533;h &#65533;&#65533;9$&#65533;1&#65533;T;pu&#65533;r:U'd&#65533;\ &#1797;@&#65533;&#65533;T*&#65533;&#65533;+&#65533;PN "x@&#65533; =h&#65533;&#65533;r&#65533;&#65533;&H*,&#65533;@&#65533;f@.("&#65533;&#65533;tp&#65533;&#65533;p&#65533;&#65533;!t&#65533;6j9&#65533;&#65533;&#65533;&#65533;-0k ,\&#65533;B&#65533;;&#65533;Z&#65533;P&#65533;&#65533;W! &#65533;M&#65533;oERR&#65533;r-&#65533;&#65533;&#65533;Fd&#65533;&#65533;6&#65533;72&#65533;&#65533;&#65533;&#65533;&#65533;$&#65533;&#65533;&#65533;I&#34497;&#65533;&#65533;&#65533; +&#65533;s&#65533;"&#65533;,x`h x&#1842;&#65533;&#65533;S~O&#65533;%8&#1062; %U3&#65533;Vq&#1365;XK&#65533;&#65533;&#1427;{&#65533;,&#65533;&#65533;&#65533;_W&#65533;&#65533;|&#65533;&#65533;b&#65533;= [A&#65533;&#65533;&#65533;?H&#65533;&#65533;S&#65533;&#65533;V&#65533;0&#65533;gg &#65533; &#65533;&#1280;&#65533;)4&#65533;@
&#65533;K (&#65533;@0 K5&#65533;&#65533; xkL&#65533;&#65533;N&#65533;&#65533;&#65533;"*&#65533;&#65533;]@ &#65533;j9(E180<\b<&#65533;&#65533; &#65533;q ~$$&#65533;
@V80&#65533;(x&#65533;&#65533;&#65533; <#&#65533;T M4X&#65533;&#294;U&#65533;&#65533;O&#65533;&#65533;&#65533;
&#548;Y&#65533;1``F&#65533;b5 @&#65533;8&&#65533;&#65533;Zp&#65533;XO8&#65533;'&#65533;d&#65533;$&#65533;G&#65533;P	&#65533;&#65533;&#65533;A&#65533;&#65533;&#65533;&#65533;oz7&#65533;&#65533;&#65533;&#65533;p&&#65533;1F2b&#65533; &#732;>&#65533;y&#65533;&#65533;&#65533;w>&#65533;/@HH&#65533; hP&#65533;1Q&#65533;bN&#65533;&#65533;S&#65533;&#65533;8F49&#65533;A&#65533;d&#65533;&#65533;&#65533;Bd&#65533;q&#65533;&#65533;&#65533;D7]kAD@&#65533;	&#65533;
&#65533;HfD&#266520;&#65533;!8&#65533;N3&#65533;D&#65533; &#65533;&#65533;@&#65533;&#864;&#65533;h&#65533;9&#691;B&#65533;j'&#65533;'P&#65533;F&#65533; Q&#65533;GX&#65533;&#65533;u&#65533;&#65533;	>&#65533;&#65533;l`(J&#65533;ZP&#65533;&#65533; &#65533;pF &#65533;@&#65533;&#65533;a&#65533;t*&#65533; t&#65533;&#65533;, 8%&#65533;X&#65533;&#65533;&#65533;&#65533;&#512;&#65533;&#65533; &#65533;Q&#65533;'&#65533;B
V&#65533; &#65533;`H&#65533;&#65533;: &#65533;@&#65533;&#65533;&#65533;&#65533;&#65533;Y0`&#65533; &#65533;WTI&#65533;"-&#65533;f&#65533;|&#65533;6y&#65533;&#65533;/&#65533;`&#65533;X&#65533;&#65533;&#65533;&#65533;&#65533;&#65533;)i&#65533;*dlP"AE&#65533;&#1246;&#65533;Z&#65533;&#65533;&#65533; &#65533;&#65533;L`'&#65533;&#65533;&#65533;&#65533;>&#65533;&#65533;@&#65533;&#65533;e
p\z&#65533;*&#65533;&#65533;xB&#65533;&#65533;&#65533;&#65533;<&#65533;&#65533;a,f&#65533;&#65533;&#65533; &#65533;&#65533;&#65533;&#65533;"(&#65533;&#65533;&#65533;^&BT "&#65533;r&#65533;&#65533;&#65533;&#65533;`&&#65533;&#65533;D&#65533;5`&#65533;.&p&#65533;k &#65533;&#65533;C&#65533;&#65533;.&#65533; &#65533;&#65533;&#39492;TP&#163;&#65533;@<&#65533;&#65533;~&#65533;"&#65533;&#65533;)&#65533;&#65533;-&#65533;`&#65533;%X&#65533;&#65533;T&#65533; &#1498;&#65533;

g&#65533;&#65533;e&#65533;&#65533;&#1570;,`bAX &#65533;#&#65533;&#65533;&#65533;&#65533;&#65533;p &#65533;&#65533;&#65533; b h&#65533;d&#65533;4&#65533;&#65533;mEM&#65533;$&#65533;&#65533;&#65533;&#65533;&#65533;Z&#65533;&#65533;f&#65533;&#65533;GJ\&#65533;&#65533;&#1539;&#65533;#@&#65533;!a&#65533;)	&#65533;
&#65533;&#65533;&#65533;A&#65533;&#65533;l&#65533;&#65533;vj&#65533;B &#65533;	t) &#65533;j&#65533;&#65533;&#65533;@\  &#65533;&#65533;?&#65533;YN:&#65533;/sAh&#65533;&#65533;N &#65533;Z&#65533;| X&#65533;h&#65533;3; &#65533;`q&#65533;&#65533;&#65533;l(&#65533;:&#65533;8- $H&#65533;&#65533;l&#65533;3&#65533;&#65533;&#65533;&#65533;(&#65533;&#65533;:@&#65533;tAD &#65533;lb&#65533;&#65533;&#33337;&#65533;aj&#65533;E&#65533;8&#65533;&#65533;&#65533;	&#65533;T&#65533;(&#65533;6&#65533;&#65533;z&#65533; &#65533;{.&#65533;&#65533;&#65533;3bhOs0}&#65533;*j#`&#65533;&#65533;&#1565;&#65533;9E&#65533;\A+&#65533;&#65533;&#65533;J&#65533;z&#65533;c]&#65533;j'3&#65533;&#65533;^cx&#65533;&#1993;&#65533;S&#65533;J&#65533;&#65533;&#65533;*R&#65533;&#65533;%&#65533;J&#65533;&#649;&#65533;&#65533;1.&#65533;-&#65533;&#65533;)L+&#65533;&#65533;LD&#65533;&#65533;`wnR &#65533;&#65533;xZ&#65533;&#65533;(Q &#65533;#K&#65533;&#65533;|&#65533;<&#65533;&#65533;=&#65533;S&#65533;
&#65533;v&#65533;0F&#65533;&#65533;&#65533;|@N$&#65533;&#65533;H!0Aw&#65533;$&#65533;&#65533;)<&#65533;&#65533;!&#65533;&#65533;&#65533;`&#65533;&#65533;C SL p&#65533;&#65533;$rB&#65533;@3&#65533;&#65533;&#65533;&#65533;&#65533;&#65533;(?pN&#65533;Q4&#65533;&#65533; &#65533;D&#65533;&#36313;&#65533;3&#65533;&#65533;&#65533;x)Yy` &#65533;&#65533;O}: #G&#65533;&#65533; &#65533;	&#65533;&#65533;)$4i%I^&#65533;j&#65533;t&#65533;_{&#65533;&#65533;&#65533;j_&#65533;&#65533;aRf P&#65533;b a&#65533;&#65533;&#65533;1E&#65533;&#65533;,&#65533;&#65533;t0`.[mj&#65533;-iM&#65533;`E
`6C&#65533;@&#65533;&#65533;A&#52883;KLbx&#65533;&#65533;&&#65533;^&#65533;R &#65533;&#65533;%Zn.&#65533;&#65533;&#65533;E&#65533;tA*&#65533;i &#65533;&#65533;&#65533;&#65533;R&#65533;&#65533;k&#65533;&#65533;H&#65533;7O&#65533;C&#65533;&#65533;&#65533;&#65533;&#65533;jD&#65533;g&#65533;&#544;&#65533;&#65533;#DDb&#65533;s&#65533;[&#65533;&#65533;&#65533;&#65533;41]]&#65533; &#65533;8a&#65533;&#65533;&#65533;Tb+A!bP&#65533;{&#65533;&#65533;&#65533;&#65533;4p&#65533;&#65533;&#65533;&#65533;&8	&#65533; &#65533;&#65533;`&#65533;$&#65533;f&#65533;d&#65533;&#65533;&#65533;&#178;&&#65533;&#65533;&#65533;`&#1023;&#65533;&#327;&#65533;
,L&#65533;4Ua2&&#65533;q$TE|c&#65533;w`&#65533;&#65533; &#65533; <0&#65533;V0,1&#65533;+&#65533;&#65533;Pi$&#65533;&#65533;EO&&#65533;0,10&#65533;4R&#65533;&#65533;&#65533;&#65533;&#65533;z&#65533;d.4d&#65533;Qn&#65533;&#65533; &#65533;2 >&#65533; @(&#65533;&#65533;UD&#65533;&#65533;9&#65533;Pt0&#65533;0|&#65533;M:&#65533;
&#65533;f
1&#65533;&#65533;,&#65533;.@;&#560;'&#65533;&#65533;&#65533;&#65533;*&#65533;&#65533;&#1153;RJ8d&#65533;E&#65533;&#65533;OM&#65533;`&#65533;Q0#&#65533;&#65533;1&#65533;&#65533;V&#65533;g$ >&#65533;j&#65533;f&#65533;B &#65533;u (37P$G&#65533;4&#65533;3ZE&#65533;&#65533;U_&#65533;&#65533;x&#65533;W&#65533;%&#65533;&#182;=Y7UO&#65533; H&#65533;|&#65533;&r&&&#65533;b&#65533; &#65533;&#65533;I+0&#65533;&#65533;&#65533;&#65533;&#65533;{" 100&#65533;O$` &#65533;&#65533;"q"&#65533;}&#65533;&#65533;&#65533;`
|&#65533;
&#65533;R&#784;&#65533;&#65533;&#65533;WS!&#65533;5&#1360;R&#658;]'p&#65533;0e&#65533;&#16586;`P1&#65533;*&#65533;9&#65533;.&#65533;&#65533;^&#65533;A|0 EX&#65533;qy(; q&#65533;fAc(#&#65533;O&#65533;d
&#65533;&#65533;&#65533;&#65533;M&#65533;&#65533;&#65533;&#65533;&#65533;_&#65533;0 q&#65533;!  &#65533;cB&#65533;v &#65533;&#65533;&#65533;&#65533;Sw&#65533;#$&#65533;&#65533;&#65533;$&#65533;1&#65533;&#65533;,&#65533;&#65533;2&#65533;&#65533;> &#65533;&#65533;&a&#65533;#7s3&#65533;&#65533;#6&#65533;3&#65533;&#65533;<b &#65533;(*&#65533;&#65533;&#65533;A&#65533;cBe&#65533;&#65533;g@@q&#65533;&#65533;4@ 5`L&#65533;$&#65533;&#65533;t&#65533;:5&#65533;'&#65533;&#65533;&#65533;o&#65533;E^=`&#65533;'&#65533;&#1100;&#65533;&#65533;>&r&#65533;&#65533;&#65533;@" Q&#689;&#65533;)&#65533;AP&#65533;&#65533;&#65533;'&#65533;KM&#65533;@&#65533;2h&#65533;s)`&#65533;&#65533;&#65533;&#65533;,i&#65533;@&#65533;-&#65533;p&#65533;;&#65533;&#65533;1<'T&#65533;&#65533;&#65533;g(81&#65533;:P<0{2&#65533;}R &#65533;53 &#65533;e&#65533;&#65533;&#65533;W1&#65533;Na&G&#65533;>+&#65533;&#65533;&#65533;I&#65533;7&#65533;&#697;&#65533;&#65533;p&#65533;u&#65533;&#65533; &#65533;&#65533;Y'j7IQav*&#65533;~f&#65533;#j&#65533;&#65533;"y&#65533;A&#65533;bs &#65533;Gy&#65533;_X&#65533;"0*&#65533;t&#65533;+ &#65533;EpW!`62\&#65533;S#@6&#65533;&#65533;0G&#65533;@[&#1036;&#65533;&#65533;@&#65533;&#65533;&#65533;&#65533;&#65533;q &#1780;-&#65533;&#65533;Ih
2&#65533;*&#65533;A&#65533;&#65533;a<P,@&#65533;)=PF4p)*&#65533;V-&#65533;&#65533;&#65533;e(&#65533;&#65533;&#65533;D	&#65533;8o&#65533; &#65533;y-&#65533;P"4E&#65533; &#65533;~CH:&#65533;Q~&#65533;dw9&#65533;69&#65533;[k&#65533;([&#65533;?&#65533;IJ&#65533;$&#1971;k&#65533;Y&#65533;f&#65533;&#65533;GA&#65533;l
&#65533; &#65533;UV!&#65533;?&#65533;S&#65533;&#65533;=&#65533;4p` `!&#65533;&#65533;&#65533;P &#65533;B&#65533;1N#&#65533;&#65533;&#65533;7&#65533;@W&#65533;&#65533;1&#65533;S&#65533;&#65533; 0@P8&#65533;&#65533;&#65533;4&#65533;|&#65533;f^5E&#65533;&#65533;g&#65533;&#65533;Y@A&#65533;X&#65533;i&#65533;'^&#65533;&#65533;,&#65533; ~wE#&#65533;&#65533;	2&#65533;P5`ZF&#65533;&#65533;&#65533;:9&#65533;&#65533;&#398;T#y&#65533;P;&#65533;&#65533;&q&#65533;&#65533; );4&#65533;P $&#65533;+5&#65533;&#65533;:&#65533;&#65533;&#65533;1A(&#65533; &#65533;1&#65533;H&&#65533; &#65533; &#65533; `&#65533;V&#65533;#&#1449;U`*&#65533;U&#65533;p&#65533;&#65533;&#1711;q&#65533;2&#1234;c!&#65533;&#65533;v[&#65533;v&#65533;DU&#806; 9&#65533;#@C4&#65533;&#65533;
`@&#65533;#@&#65533;X]&#65533;`&#65533;U.&#65533;&#65533;;!&#65533;&#65533;&#65533;QzV&#65533;&#65533;1`"!7&#65533;&#65533;/:4< qtV&#65533;&#1762;&#65533;&#65533;&#65533;'&#65533;&#65533;&#65533;&#65533;&#65533;(&#65533;#&#65533;8 &#65533;P('`C&#65533;@&#65533;(&#65533;*&#65533;&#65533;&#65533;8&#65533;&#65533;&#65533;b5W&#65533; A&#65533;Sy&#65533;
%@RR&#65533;&#65533;Z&#65533;
~"p&#65533;PX&#37723;&#65533;'&#65533;&#65533;4
s&#65533;G%&#65533;&#65533;&#65533;&#65533; &#65533;&#65533;f&#65533;7~L&#65533;	`6 &;01V&&#160949;fk-&#65533;2&#65533;W&#65533;&#39886;&#65533;&#65533;&#2017;2,& (kB&#65533;J@r&#65533;=&#65533;v&#65533;&#65533;&#65533;&#65533;&#65533; $&#65533;%&#65533;
 S&#65533;@&#65533;t6&#65533;(&#65533;&#65533;&#65533;
,p&#65533;$&#65533;	1@ &#65533;pO&#65533;&#65533;"&#65533;&#65533;h&#65533;0B&#65533;&#65533;&#65533;&#65533;&#65533; &#65533;&#65533;&#65533;&#65533;&#65533;&#65533;S&#65533;K!`&#65533;&#65533;&#65533;&#65533;&#65533;-&#65533;#pb&#65533;X&#65533;YL&#27144;&#65533;'&#65533;&#65533;&#65533;&#65533;A`S&#65533;&#65533;I[,z@f&#65533;&#65533;&#65533; q 
4&#65533;^&#65533; 8&#65533;'&#65533;b&#65533;  5#&#65533;&#65533;&#65533;
m"S&#65533;'+P&#65533;ig1&#65533;&#65533;j&#65533;&W&#65533;&#65533;&#65533;&#65533;uc&#65533;2P&#1208;&#65533;&#65533;1)^&#65533;&#65533;%,3&#65533;|&#65533;I^&#65533;&#65533;d&#65533;@&#65533;& '&#65533;&#65533;H&#65533;&#65533; %0&#65533;a&#65533;x4E&#65533;g&#65533;&#65533;	&#65533;X&#65533;kA5]+&#65533;&#65533;&#65533;&#65533;&#65533;&#65533;8 618&#65533;&#65533;4PT(P.iQ&#65533; &#65533;&#65533;&#65533;P&#1750;s&#65533;`&#65533;gFzz|&#65533;W,&#65533;&#65533; t0&#65533;&#65533;&#65533;&#65533;&#65533;&#65533;Fc&#65533;0&#65533;&#65533;08&#65533;&#65533;&#65533;&#65533;&#65533;&#65533;&#65533;4Pf&#65533;q F&#65533;6&#65533;u,&#65533;22&#65533;r&#65533;( s&#65533; Q&#65533;&#65533;&#65533;K&#65533;&#65533;p&#65533;&#65533;d=&#65533;&#65533;lT&#65533;	W&#65533;]&#65533;&#65533;&#65533;k"&#65533;&#65533;&#65533;>&#65533;&#65533;$Kb&#1443;;&#65533;&#65533;F&#65533;@&#65533;&#65533;L&#65533;&U&#65533;&#65533; +9&#65533; *&#65533;&#65533;E&#65533;`Yx&#65533;K	&#65533;&&#65533;E)U(&#65533;PW&#65533;&#65533;&#65533;TK-0@&#65533; :.&#65533;&#65533;&#65533;@&#65533;P@(&#65533;&#65533;U&#65533;&#65533;&#65533;&#65533;	&#65533;u &&#65533; a&#65533;&#161649;Y&#65533;&#65533;&#65533;&#65533;&#65533;1P&#1457;"@0&#65533;	/&#65533; &#65533;s1&#65533;&#65533;&#65533;&#65533;S!&#65533; !&#65533;&#65533;#&#65533;&#65533;&#65533;@ &#65533;&#65533;&#65533; &#65533;&#65533;&#65533;HP2&#65533;P]&#65533;&#177;&#65533;&#65533;/ &#65533;@&#65533;&ZA&#65533;&#65533;#4&#65533;1&#65533;1&#65533;&#65533;ll&#65533;&#65533;&#65533;%&#65533;D&#860;]g&#65533;&#65533;%c&7&#65533;v	&#200;&#65533;&#65533;q?>&#65533;Wi"bEq&#65533;#'2&#65533;#9Qte >&#65533;+>&#65533;&#65533;4^sU &#65533;A!&#65533;&#65533;'*U&#65533;a\&#65533;&#65533;!&#65533;&#65533;&#65533;&#65533;&#65533;&#65533;G&#65533;@C&#65533;&#65533;PE&#65533;<X&#65533;&#65533;.A&#65533;F&#65533; &#65533;Q-&#65533;&#65533;P&2+&#65533;#&#65533;KY&#65533;tv&#65533;0&#65533;#&#65533;1&#452;&#65533;&#65533;[&#65533;qhvX&#1630;&#65533;&#65533;_"Uu5|&#65533;&#65533;&#65533;-&#65533;+&#65533; &#65533;A~[&#65533;X1&#65533;tv&#65533;&&#174;&#65533;&#65533;3&#51547;&#1747;&#65533;u&#65533;&#65533;&#65533;&#65533;&#65533;k0Y&#65533;&#65533;}&#65533;&#601;
&#65533;&#65533;%`&#65533;&#65533;Y&#65533;&#65533;4&#1273;&#65533;?F"r&#65533;`&#65533;&#65533;&#65533;&#65533;&#65533;&#65533; &#65533;~&#65533;&#65533;&u&#65533;&#65533;&#65533;W<`&#65533;[&#65533;&#1345;&#65533;&#65533;&#65533;&#65533;p  &#65533;&#65533;&#65533;"&#65533;B &#65533;9&#65533;&#65533;0&#65533;~8&#65533;&#65533;=r&#65533;&#65533;,&#65533;&#65533;(y&#65533;"0,p&#65533;&#65533;&#65533;&#65533; &#65533;q*p<&#65533;q&#65533;p&#65533;&#65533;HE	"`Kv&#65533;&#65533;=pt&#65533;%&#65533;&#65533;&#65533;,&#65533;W&#65533;&#65533;&#65533;[HAi&#65533; 8%
&#65533;&#65533; DF-
&#65533;?&#65533;+:0&#65533;OAI*|&#65533;Xa&#65533;&#65533;&#65533;&#65533;@&#850;&#65533;T&#65533;^>&#65533;&#65533;GJ&#65533;&#65533;2nj&#65533;2a0&#65533; &#65533;&#65533;yvG&#65533;f&#65533;&#65533;&#65533;&&#65533;&#65533;8w` &#65533;2&#65533;&#65533;c&#65533;&#65533;&#65533;TF&#65533;&#65533;&#65533;&#65533;&#65533;  `Lpy&#65533;&#65533;&#65533;&#1666;uu&#65533;&#65533;`L&#65533;
&#65533;7
&#65533;&#65533;&#65533;C&#65533;21`	&#65533;&#65533;&#1984;W&#65533;&#65533;&#65533;BeS&#65533;*&#65533;&#65533;&#65533;&GPDJX0V)&#65533;APK&#65533;y&#65533;8&#65533;3.&#65533;1&#65533;p&#65533;U5&#65533;&#65533;&#65533;(&#65533;`&#65533;&#65533;&#65533;&#65533;q&#65533;(Poo&#65533;?+E&#65533;g"&#65533;t&#65533;lp&#65533;v&#1037;&#65533;A&#65533;&#65533;&#65533;&#65533;&#65533;&#65533;&#65533;u\&#65533;a &#65533;I&#65533;&#65533;&#65533;?&#65533;4?/,o&#65533;&#65533;S&#65533;&#65533;@X&#65533;&#65533;Z&#65533;&#65533;m3&#65533;B&#65533;&#65533;#
\&#65533;&#65533;pr&#65533;R&#65533;6
T
+&#65533;&#65533; [&#65533;"k:A&#1034;&#65533;>]z&#65533;&#65533;p&#65533;:|&#65533;[,&#65533;&#65533;B&#65533;J-&#65533;k&#65533;&#65533;BR&#65533;&#65533;&#65533;&#65533;~&#65533;B&#65533;T&#465;
N&#65533;
:0|&#65533;i	^&#65533;D&#65533;p5&#65533;C&#65533;}p&#65533;Be&#65533;&#65533;&#1600;"&#1458;&#65533;&#65533; Z&#65533;q4$ @3&#65533;|&#65533;&#65533;=&#65533;U&#65533;&#65533;+&#65533;&#65533;&#65533;-&#65533;&#65533;3&#65533;f&#65533;jQ&#65533;[&#65533;&#65533;&#65533;2&#65533;3&#65533;&#65533;&#65533;~RQ$m&#65533;W&#65533;i&#65533;ISa&#65533;.D &#65533;&#65533;5R0Lw&#65533;'&#65533;&#65533;&#65533;&#65533;&#65533;&#65533;WR&#65533;0H&#65533;XO&#65533;Q ;0&#65533;i&#65533;&#65533;&#65533; `&#65533;&#65533;&#65533;&#65533;&#65533;&#65533;:O&#65533;*&#65533;&#532;&#65533;&#65533;&#65533;&#65533;&#65533;N&#65533;@ =&#65533;&#65533;$\&#65533;0 &#65533;&#65533;D
&#65533;B(&#65533;&#65533;&#65533;&#65533;&#65533;E-&#65533;&#65533;Pc&#65533;&#65533;&#65533;&#65533;&#65533;!+{&#65533;&#65533;&#65533;~\E1eZ(&#65533; A&#65533;&#65533;(#&#65533;Q'TQ?&#65533;c&vIb&#65533;=&#65533;&#65533;&#65533;&#65533;&#65533;g&#65533;&#65533;&#65533;&#65533;&#65533;JJ|&#1097;&#65533;&#65533;&#65533;&#65533;&#1513;&#65533;&#65533;&#65533;?<"'v!!$$= $$,:: ,&#65533;-&#65533;A&#65533;#*>+0:+$&#65533;&#65533;!.#&#65533;#&#65533;+-&#1763;*1( (0(-,$$3#++&#65533;*,B&#65533;W U&#65533;
*T&#65533;&#65533;&#65533;&#65533;&#65533;(@&#65533;&#65533;&#65533; |&#65533;&#65533;&#65533;&#65533; $0x!&#65533;&#65533;&#65533;G 7&#65533;&#65533;q&#65533;K&#65533;BV
&#65533;&#65533;% 8D&#65533;&#627;&#65533;N&#65533;6&#65533; &#65533;&#3491;H&#65533;*]&#692;&#65533;&#1255;P&#65533;J&#65533;J&#65533;&#65533;&#1387;X&#65533;&5j4U*&#65533;&#65533;ty#e~ @+A&#1652;?&#65533;&#65533;,k&#1253;&#65533;&#65533;&#65533;`&#65533;&#131;&#65533;A &#65533;Xv&#65533;&#65533;,&#65533;&#65533;&#65533;	&#65533;>|hA&#65533;&#1025;&#65533;pHF&#65533;&#131;*`a&#65533;
&&#65533;&#65533;&#65533;&#65533;&#65533;P&#65533;X &#65533;&#65533;&#65533; &#65533;&#65533;&#65533;&#65533;f&#65533;J&#65533;&#65533;&#65533;&#65533;40p&#65533;&#65533;(*&#65533;5z&#65533;&#65533;&#65533;&#65533;P&#65533;&#65533;&#65533;&#65533;8P&#65533;	
<cXA&#65533;&#65533;+TXPd&#65533;2&	  &#6537;7PJ&#65533;0J&#65533;&#65533;&#65533;`&#65533;K
&#65533;T&#65533;K	&#65533;&#65533;k&#65533;&#65533;&#65533;N?E@&#1287;C&#65533; OD&#65533;&#65533;&#1353;(&#65533;&#65533;&#65533;,&#65533;&#65533;bWH&#65533;h"#2&#65533;L+&#65533;EJ D&#65533; &#65533;e&#65533;I&#65533;h&#65533;(&#65533;&#65533;
&`	yY &#65533;&#65533;gZ&#65533;&#65533;t(&#65533;P&#65533;&#65533;Y ,&#65533;&#65533;,&#65533;B<&#65533;&#65533;7y,l&#65533;`&#65533;&#65533;*&#65533;&#65533;!@@&#65533;&#65533; &#65533;:PV&#65533;&#65533;&#65533;&#65533;'&#65533;&#65533;&#65533;`&#65533; Yo1CB&#65533;&#65533;@&#65533;4x&#65533;B *&#65533;B0	Aw*L0(x0&#65533;&#65533;:&#65533;&#65533;@k&#65533;0P&#65533; > &#65533;B7N&#65533;&#65533;},&#65533;r&#65533;-&#65533;&#65533;/&#1104;&#65533;7<x&#65533;M&#65533;8&#65533;b&#65533;`}H&#1288;C&#65533;&#65533;&#65533;&#65533;&#65533;+&#65533;&#65533;N&#65533;UXDE`&#65533;K1&#65533;&#65533;&#65533;>&#65533;&#65533;@(%&#65533;K&#65533;&#65533;I&#65533;#_e&#65533;Ay&#65533;
&#65533;&#65533;J^&#65533;u&#65533;Ag(8&#65533;H&#65533;?*&#65533;&#65533;z&#65533;&#65533;&#1627;&#294;B$4P&#1064;D jj<&#65533;`&#65533; 6&#65533;2&#65533;ky:&#65533;E&#65533;~&#65533;0&#65533;
(&#65533;&#65533;)&#65533;&#65533; &#65533;&#65533;&#65533;y&#65533;&#65533;&#65533;+&#65533;`&#65533;
&#65533;-&#65533;@3P&#65533;&#65533;=&#65533;&#65533;~&#65533; @&#65533;&#65533;&#65533;W"&#65533;&#65533;&#65533;_	&#65533;2&#1027;&#65533;	&#65533;@;&#65533;UB&#65533;`&#65533;&#65533;n&#65533;P&#65533;k&#65533;&#65533;`&#65533;X&#65533;&#65533;&#65533;n&#65533;&#65533;L&#65533;"5&#65533;&#65533;&#65533;L&#65533;&#65533;&#65533;Lq]&#65533;&#65533;&#65533;7&#65533;w&#65533;t&#65533;&#65533;&#65533;&#65533;^[&#65533;&#65533;&#65533;&#65533;KxJ-Ox&#1025;&#65533; ]8&#65533;&#65533;!d&#65533;P*LC&#65533;:Pk&#65533;&#65533;&#65533;&#65533;&#65533;5*&#65533;|&#65533;&#65533;= Bqt&#65533;A&#65533;&#65533;&#65533; &#65533;&#65533;&#65533;&#65533;^&#65533;&#65533;&#65533;
#&#65533;Y&#65533;&#65533;&#65533;:$B&#65533;&#65533;,O&#65533;}T&#65533;&#65533;&#65533;0<&#65533;&#65533;l	*&#65533;&#65533;@&#65533;&#65533;&#65533;~&#65533;&#65533;5K&#65533;$&#65533;	-BdA(G+&#65533;&#65533;&#65533;,1&#65533;U&#65533;C&#65533;&#65533;JS&#65533;&#65533;&#65533;z&#65533;&#65533; &#65533;"&#65533;&#65533;&#65533;&#65533;-&#65533;&#65533;9&#65533; @h&#65533;	&#65533;&#65533;Ub_&#65533;&#65533;jV&#65533;D%&#65533; &#65533;T@&#65533;&#65533;&#65533;(8&#65533;:&#65533;&#65533;@&#65533; &#65533;f0	&#65533;&#65533;7-&#65533;A&#65533;&#65533;\ c&#65533;&#65533;7&#65533;&#65533;&#65533;&#65533; &#65533;1&#65533;
J +&#65533;x`(&#65533;@&#65533;&#65533;&#65533;}#8Ag&#65533;&#65533;&#65533;&#65533;;&#1008;&#65533;K&#65533;&#65533;&#65533;&#65533; &#65533;5O}DR*H&#65533;&J&#65533; &#65533;&#65533;H&#65533;!	&#65533;}-os#&#65533; &#65533;&#65533;.y&#1636;&#65533;&#65533;&#65533;f&#65533;V&#65533;&#65533;&#266;&#65533;&#65533;&#65533;&#65533;&&#65533;&#65533;&#65533; &#65533;#&#65533;&#65533;%r&#65533;a&#65533;I&#65533;#i&#65533;@&#65533;)A	&#65533;&#65533;&#65533;QHoj&#65533;&#65533; p&#65533;&#65533;!&#65533;b@&#65533;&#65533;@&#65533;o&#65533;\H&#65533;&#65533;Q&#65533;`b&#26694;&#65533;BA KI&#65533;J&#65533;&#65533;&#65533;b&#65533;&#65533;&#65533;s^&#65533;@rns&#65533;&#65533; &#65533;P&#65533;'&#65533;x&#65533;&#65533;&#65533;txPq&#65533;&#65533;&#65533;&#65533;&#65533;&#65533;	&#65533;&#65533;&#65533;@&#65533;&#65533;&#65533;&#65533;&#65533;&#351;&#65533;&#65533;.x)&#65533;K$@&#65533;&#65533;h&#65533; 5aK.&#65533;JV&#65533;&#65533;0&#65533;&#65533;K&#65533;8&#425;&#65533;&#65533;
&#65533;&#65533;L0TJ2&#65533;F&#65533;&#65533;&#65533;Y&#65533;&#22546;&#65533;Qq&#65533;&#65533;P&#65533;r&#65533;&#65533;&#65533;0 &#65533;|`&#65533;&#65533; &#65533;&#65533;&#65533;&#65533;&#1536; A&#65533;<&#65533;&&#65533;bR	 7&#65533;&#65533; ,&#65533;&#1103;&#65533;&#65533;&#65533;^&#65533;&#65533;&#65533;}`@&#65533;?&#65533;2&#65533;&#65533;&#65533;@z&#65533;&#65533;&#65533;&#65533;BpD &#65533;&#65533;$E	&#65533;&#65533;&#65533;&#65533;&#65533;& &#65533;&&#65533;&#65533;&#65533;&#65533;&#65533;&&#65533;&#65533;K&#65533;E&#65533;&#65533;i&#65533;\&#65533;~&#65533;6z&#65533;&#65533;&#65533;*Q*T+&#65533;&#1466;&#65533;&#65533;&#65533;&#65533;i&#65533;D&#65533;&#65533;
&#65533;&#65533;,g&#65533;&#65533;J.'&#65533;N&#65533;&#65533;R LK&#65533;&#65533;P&#65533;&#65533;*&#65533;&#65533;w&#65533;&#65533;&#65533;?&#65533;@<&#65533;&#65533;&#65533;&#65533;j?&#65533;&#65533;ze&#65533;&#65533; &#65533;&#65533;$&#65533;3&#65533;&#65533;&#65533;a&#65533;%;V&#65533;K+P&#65533;"&#1072;&#65533;Q&#65533;&#65533;1$&#65533; =&#65533;+&#65533;s&#65533;&#65533;V&#65533;$ @f\T&#65533;&#65533;&#65533;&)&#65533;QY&#65533;V7x^6&#65533;M6L&#65533;&#65533; .p&#65533;&#65533;&#65533;&#65533;GL&#10948;&#65533;&#65533;"&#65533;NP&#65533;K&#65533;@P&#65533;&#65533;&#65533;&#65533;&#65533;&#65533;{&#65533;Qf&#418;&#65533;DB&#65533;&#65533;j&#65533;&#65533;&#65533;+	&#65533;f}&#65533;&#65533;&#65533; !A&#65533;t&#65533;&#65533;@3&#65533;&#65533;H&#65533;&#65533;N&#65533;O&#65533;@&#65533;f&#65533;`/(j\e&#65533;&#65533;&#46243;x&#65533;&#65533;>&#65533;c&#65533;&#65533;&#65533;&#65533;&#65533;&#65533;&#65533;6&#65533;&#65533;I&#65533;>&#35341;H&#65533;&#65533;&#65533;&#65533;G.$&#65533;P8/{E&#65533;&#65533;&#65533;PjU;&#65533;;&#65533;&#65533;&#1104;v&#652;&#65533;5&#65533;&#65533;&#65533;&#65533;9&#65533;&#65533;&#65533;&#65533;&#1785;`n&#65533;%p&#65533;&#65533;/+&#65533;&#65533;&#65533;&#65533;&#65533;&#740;:&#65533;J/b)&#65533;'&#65533;5&#218;&#65533;&#65533; =&#65533;sUs&#65533;&#65533;JoV&#65533;]&&#65533;&#65533;&#65533;%&#65533;)@T`&#65533;X&#65533;- &#65533;sM&#65533;A(F"p&#65533;%?&#65533;&#65533;&#65533;MT&#65533;&#65533;!dD&#65533;&#65533;#&#65533;&#65533;%&#65533;&#1460;L{[&#65533;&#65533;t-)&#372;&#65533;|&#65533;t&#65533;&#65533;'&#65533;&#65533;&#65533;&#65533;i&#1602;&#65533;&#65533;&#65533;&#65533;Gm&#65533;u#&#65533;&#65533;$&&#65533;6!&#65533;M&#65533;F&#65533; O&#65533;.6y$&#65533;&#65533;A&#65533;k&#65533;^&#65533;4&#65533;&#65533;H@(&#65533;\Ya&#65533;@&#65533;@X{` 8&#65533;y&#65533;&#65533;n4C&#65533;4&#65533;&#65533;&#65533;v~&#65533;5<Qo&#65533;'&#65533;&#525;:Y&#65533;\&#65533;`z&#65533;&#65533;&#65533;O1&#65533;&#65533;6&#65533;&#65533;M&#65533;&#65533;&#65533;,Y*&#65533;&#65533;	&#65533;V&#65533;&#65533;&#65533;&#65533;"@&#65533;&#65533;&#65533;&#65533;&#65533;`o&#65533;l'&#65533;[:D%l&#1532;\L&#65533;&#65533;&#65533;&#65533;%&#65533;&#65533;\I&#65533;fBV&#65533; &#65533;0&#65533;[U,&#65533;BX"@&#65533;'*,NZ&#65533;&#65533;! %&#65533;&#65533;'%&#65533;a:0@&#65533;H&#65533;&#65533;5&#65533;&#65533;&&#65533;&#65533;&#65533;&#65533;&#65533;&#65533;>	&#65533;?R&#65533;&#65533; &#65533;&#65533;x&#65533;!~4&#65533;IK&#65533;&#65533;]2mJLO/&#65533;&#65533;e&#65533;U_w]}&#65533;E&#65533;T
&#65533;&#65533;&#65533;&#65533;&#65533;&#1750;&#61810;-l&#65533;&#65533;%.&#65533;&#65533;&#65533;Wx&#65533;&#65533;? )&#65533;%&#65533;y0&#65533;g&#65533;=&#65533;z&#65533;U&#65533;&#65533;w&#65533;T&#b&#65533;&#1107;&#65533;o~&#65533;V&#65533;F$&#65533;&#65533;%W&#65533;&#65533;H~F&#65533;&#65533;&#65533;&#65533;mc&#65533;z-&#65533; &#65533;"cr 8&#65533;n&#65533;%&#65533;&#65533;n&#65533;S!&#65533;!&#65533;8k&#65533;&#65533;aX&#65533;&#65533;"&#65533;8&#65533;&#65533;&#65533; B&#65533;&#65533;b&#65533;&#65533;a&#65533;|*$/.7&#65533;&#65533;@ w&#65533;/&#65533;&#65533;5&#65533;47pW&#65533;M&#65533; &#65533;t&#65533;g}%A&#65533;%!@&#65533;&#65533;\&#65533;&#65533;&#65533;&#65533;XQla&#65533;&#65533;&#65533;C0=&#65533;&#65533;&#65533;f&#65533;T	26h&#1090;n&#65533;&#65533;n&#65533;&#65533;&&#65533;Q&/@7q1h&#65533;&#65533;<%4/&#65533;&#65533;i&#65533;&#65533;=&#65533;&#65533;|!&#65533;&#65533;|K&#65533;&#65533;|Z&#65533;u`[R&#65533;S &#65533;M&#65533;S&#65533;&#65533;fI&#65533;	&-&#65533;&#65533; D&#65533;_&#65533;P&#65533;5&#65533;7&#65533;C&#65533;/&#65533;&#65533;5&#65533;g&#65533;FrU3x&#65533; &#65533;7&#65533;eH &#65533;&#65533;~&#65533;&#65533;a&#65533;U&#65533;&#65533; gan2/&#65533;rB(&#65533; ]8}o&#65533;7&#65533;#mX&#65533;AB/&#65533;Tc&#65533;2o&#65533;E|}&#65533;&#65533;X.c&#65533;-E&#65533;u^1&#65533;&#65533;&#65533;&#65533;&#65533;&#65533;&#65533;Z@`R&#65533;u#u&#13143;&#65533;5&#65533;6`CD&#65533;&#65533;&#65533;z.&#65533;5&#1266;9	&&#65533;r&#65533;&#65533;&#1099;&#65533;i&#578;C'O"&#65533;Q&#518;n=R!&#65533;.>2&#65533;hQ&#65533;$9&#65533;KnA&#65533;o&#65533;B8h&#65533;7V&#65533;u&#65533;&#65533;&#65533;{&#65533;&#65533;&#65533;&#65533;"&#65533;"&#65533;&#65533;u&#65533;&#65533;Z&#65533;&#65533;UA&#65533;&#65533;Qo&#65533;,@&#65533;&#65533;&#65533;&#65533;n;&#65533;d&#65533;&#65533;#@&#65533;gI^&#65533;n&#1266;&#65533;&#65533;(c&#65533;TC&#65533;'X&#65533; 4&#65533;-&#65533;(&#65533;F&#65533;&#65533;5&#65533;&#65533;&#65533;&#65533;m&#65533;Y9&#65533;K&#1074;&#65533;)&#65533;&#65533;Bm&#65533;v&#65533;&#65533;K&#552;a&#65533;&#65533;.5	Rv&#65533;R&#65533;2&#65533;n&#65533;&#65533;/&#65533;%)&#65533;&#65533;&#65533;f#&#65533;i&#65533;"/&#65533;#Z-&#65533;#0\;&#65533;&#65533;&#65533;&#65533; &#65533;&#65533;S&#65533;l!&#65533;&#65533;&#65533;t&#65533;&#65533;(&#1099;&#65533;X/&#65533;H*&#65533;e1&#65533;&#65533;#&#65533;B/~9h&#65533;&#65533;9/&#65533;w7&#65533;&#65533;&#65533;&#1552;&#65533;A5&#65533;&#65533;p9&#65533;&#65533;Y4%&#65533;&#65533;&#65533;o&#65533;)"+&#1421;&&#65533;8&#65533;A&#47494;&#65533;&#65533;&#65533;&#1613;&#65533;	A&#52631;9r9a&#65533;Q6qn&#65533;&#65533;}&#65533;&#397;&#65533;wZ&#62615;&#65533;V{&#65533;# 29c9Zp&#65533;&#65533;M&#65533;B&#65533;&#65533;a&#65533;.g&#65533;{/&#65533;7&#65533;V&#65533;&#65533;9&#65533;&#65533;&#65533;&#65533;&#65533;&#65533;i&#65533;B&#65533;*y&#65533;&#65533;&#65533;&#65533;/Q{,&#65533;&#65533;6p&#65533;&#65533;&#65533;6H&#65533; `&#65533;r&#65533;&#65533;e&#65533;&#65533;o1~&#65533;&#65533;&#65533;xh&#1625;o3}&#65533;&#65533;,\	$3&#65533;i&#65533;&#65533;(&#65533;-xpm7{A&#65533;!:a &#65533;&#282;&#65533;d&#65533;O&#65533;mI&#65533;6z&#65533;P&#65533;o&#65533;# &#65533;o*&#65533;&#65533;&#65533;6uH$*&#65533;&#65533;k&#65533;&#450;rR&#65533;iJp&#65533;&#65533;Q&#65533;&#65533;'&#65533;r!ho&#198;? &#65533;&#65533;&#65533;$&#65533;&#65533;g&#65533;W&#65533;|)&#65533;c&#65533;n&#1552;ArhX&#65533;&#65533;,:u)&#65533;!'	&#65533;8:&#65533;&#65533;&#65533;h&#65533;&#65533;&#65533;8B&#1714;-&#65533;U&#65533;x&#65533;&#65533;OZCJ&#65533;&#65533;,&#65533;&#65533;&#65533;UJUu&#65533;&#65533;&#540;?&#65533;&#65533;V&#65533;&#65533;)}&#65533;b&#65533;&#65533;K&#65533;Uu&#65533;B&#65533;r{&#65533;uw&#65533;6&#65533;!,&#65533;&#65533;pZ&#65533;t&#1706;s&#1665;GA|::[}&#65533;&#65533;&#1106;&#65533;D!&#65533;&#65533;a)Z&#65533;H&#65533;f&#65533;Xz&#65533;&#65533;&#65533;&#65533;p\*/&#65533;&#65533;n(&#65533;&#65533;J&#65533;&#488;&#65533;M&#489;&#65533;&#65533;{&u&#65533;&#65533;&#65533;&#65533;&#65533;<&#65533;&#65533;&#65533;|&#65533;&#65533;&#65533;&#65533;&#65533;&#65533;Z&#65533;&#65533;b&#65533;";q[&#65533;b&#65533;J7&#65533; 6&#65533;]&#1708;&#65533;U9R89F&#65533;#&#65533;^&#65533;I!'&#1316;M&#65533;#=9'd/&#65533;&#65533;{v&#65533;J|&#65533;.&#65533;&#657;&#65533;H#&#65533;&#65533;R&#65533;z&#65533;&#65533;2b&#65533;uIp&#1218;&#65533;&#65533;&#65533;"&#65533;z5$&#65533;,&#65533;y&#65533;g&#1116;&#1757;-&#65533;ni$&#65533;&#65533;4k&#65533;&#690;&#65533;&#65533;&#65533;&#65533;&#1698;b)&#65533;k&#65533;h;&#65533;D&#65533;4i=Zv7u&#65533;&#65533;&#65533;&#65533;&#65533;7&#65533;&#65533;S&#65533;J&#65533;&#65533;&#65533;9&#65533;&#65533;&#65533;&#65533;j&#65533;;&#1397;&#65533;&#65533;&#65533;{:&#65533;!p&#65533;-{&#65533;-E&#65533;&#65533;@"rZ&#65533;p&#47763;&#65533;&#65533;z&#65533;7&#65533;&#589;&#65533;&#65533;.&#65533;&#65533;&#65533;&#65533;&#65533;|&#65533;[i(&#65533;K&#65533;&#65533;g&#65533;&#1431;,&#65533;&#65533;1&#65533;&#65533;n&#65533;&#65533;0&#65533;&#65533;?"&#65533;"&#65533;&#65533;#tol&#65533;bk&#65533;&#65533;q&#65533;&#65533;&#65533;&#65533;&#65533;&#65533;b&#647;&#65533;-&#65533;i&#65533;&#65533;&#65533;&#65533;&#65533;W&#65533;#m&#65533;&#65533;M&#65533;&#65533;v&#65533;&#65533;Y&#65533;\&#65533;h&#65533;&#1234;S&#65533;&#65533;{&#65533;[&#65533;<k&#65533;&#1624;-&#65533;&#65533;&#65533;&#65533;&#36448;&#65533;&#65533;&#65533;k&#65533;B&#758;z&#65533;v&#65533;g&#65533;&#65533;&#742;&#65533;3}+D&#65533;)&#65533;i&#65533;c&#65533;&#65533;[&#65533;&#65533;&#65533;&#65533;KKo&#65533;|&#65533;&#65533;o&#758;&#65533;&#65533;&#65533;&#65533;&#65533;&#65533;1&#65533;8I&#734;R;-&#65533;&#65533;&#65533;&#1880;7%&#65533;&#65533;&#65533;0&#65533;&#65533;/*I&#65533;8&#65533;&#65533;&#65533;&#65533;&#65533;8&#65533;7&#65533;&#65533;A&#65533;+&#65533;&#65533;&&#65533;&#65533;&#1790;&#65533;&#65533;&#65533;&#65533;&#65533;&#183;&#65533;s&#65533;&#65533;k&#65533;&#65533;&#65533;&#65533;8&#65533;&#65533;&#65533;&#1730;&#65533;&#65533;&#65533;&#65533;fB&#65533;&#65533;i&#65533;&#65533;{&#65533;/g&#1523;|&#65533;&#65533;&#65533;&#65533;&#65533;W&#65533;&#65533;&#65533;&#65533;4,&#65533;9&#65533;-'&#65533;&#65533;&#65533;!&#65533;&#1676;c&#65533;&#65533;F&#65533;&#65533;&#65533;&#65533;,
&#65533;S;&#65533;&#65533;*C>&#65533;{&#65533;J&#65533;&#65533;&#65533;G&#65533;A&#65533;9&#65533;&#65533;[&#65533;X&#65533;&#65533;&#1601;&#65533;&#65533;f&#65533;&#65533;6{!&#65533;&#65533;&#65533;	&#65533;_9&#65533;+&#65533;`\&#65533;A{&#65533;&#65533;Yv&#65533;'&#235;&#65533;&#65533;&#65533;Z&#65533;S&#65533;T&#65533;&#65533;x|&#65533; &#65533;&#65533;&#65533;)&#65533;jL&#65533;-&#65533;1Zf&#65533;&#65533;z&#65533;&#65533;&#65533;&#65533;CA&#65533;&#65533;&#65533;a1&#810;&F&#65533;s&#65533;&#470;&#65533;&#65533;4&#65533;8&#65533;&#65533;&#65533;e&#1773;K&#65533;i&#65533;&#43518;&#1621;D&#65533;7<&#65533;&#65533;&#65533;&#65533;I&#65533;&#65533;$&#65533;Rq&#65533;F{&#624;&#65533;&#65533;bib<&#65533;Z&#65533;ek&#65533;f&#65533;&#65533;+h&#65533;&#65533;&#65533;&#61009;&#65533;g&#65533;&#65533;&#65533;&#65533;&#65533;&#65533;&#65533;|&#65533;&#65533;<"&#65533;&#65533;&#266;<&#65533;O"k&#65533;!&#65533;Q&#65533;&#65533;&#65533;&#65533;&#65533;2&#65533;&#65533;&#65533;\&#65533; F&#65533;&#65533;&#65533;&#65533;&#65533;\&#65533;&#556;&#65533;&#65533;L&#65533;&#65533;L"<&#65533;u&#65533;vS&#65533;yZMg&#65533;&#65533;[&#304;&#65533;&#65533;&#65533;&#65533;&#65533;l&#65533;&#65533;&#65533;&#65533;&#65533;&#65533;&#435;&#1398;+<&#65533;&#65533;&#902;|&#65533;bC&#65533;&#65533;|"&#65533;&#65533;&#65533;M&#65533;=&#65533;-&#65533;Kim&#65533;V<B9|&#65533;&#65533;[-9Cxxo&#65533;&#65533;]&#65533;&#65533;\&#65533;&#65533;&#65533;&#65533;/&#65533;&#65533;&#65533;&#65533;L&#65533;&#65533;&#65533;1&#65533;&#65533;0t&#65533;0&#65533;&#65533;&&#65533;&#1239;,[&#65533;&#65533;&#65533;8/z&#661;f&#65533;'&#65533;&#1778;&#65533;<Q&#65533;&#65533;J&#65533;p&#65533;&#65533;<{&#65533;X&#65533;&#65533;&#65533;&#48714;&#65533;&#65533;R|3v&#65533;io%&#65533;|8&#65533;R=&#65533;&#65533;u&#65533;&#65533;&#65533;u&#65533;&#65533;&#65533;&#65533;R&#65533;&#505;&#1490;&#65533;j&#65533;d=&#65533;&#65533;&#1729;fm.#M&#65533;&#795;&#65533;E&#65533;&#65533;&#65533;L&#1472;&#65533;v&#65533;&#65533;K1&#65533;&#65533;&#65533;&#65533;&#65533;&#65533;[&#65533;&#1473;&#65533;&#65533;%-&#65533;$I&#65533;&#65533;&#1556;]&#65533;&#65533;-Tm&#1558;&#65533;&#1628;}&#65533;&#65533;{&#1437;m|&#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18;&#65533;&#578;&#717;&#65533;&#753;&#65533;&#65533;&#65533;&#65533;&#65533;&#65533;&#65533;&#65533;&#65533;&#1747;&#65533;&#816;&#65533;&#65533;&#65533;&#1351;&#65533;&#65533;&#65533;&#65533;&#1031;&#851;&#65533;&#65533;&#65533;&#65533;&#65533;&#65533;&#65533;&#65533;&#65533;&#65533;&#65533;&#65533;&#65533;&#65533;&#65533;&#32681;&#861;$~&#65533;*\&#65533;0U:g&#65533;8Q;7Q"&#65533;s#^&#65533;&#303;Z&#65533;h&#65533;2"jf&#65533;&#65533;&#595;(S&9p&#65533;Dj0c6h&&#65533;&#65533;qr&#1817;&#65533;<G=m&#65533;J&#65533;h6&#65533;&#65533;4!&#65533;HB&#65533;&#65533;&#65533;l`&#65533;@5m&#65533;d&#65533;&#65533;&#1354;s&#65533;S&p&#65533;&#65533;&#65533;5&#65533;&#65533;]&#758;VF&#65533;&#65533;1&#65533;}	&#65533;&#65533;&#65533;&#65533;U&#65533;F&#65533;&#65533;&#65533;jT&#65533;1u&#65533;|&#65533;5&#65533;&#65533;Zy*[&#65533;'&#346;Q&#65533;L&#65533;&#65533;%w &#477;&#65533;&#65533;o B&#65533;p&#65533;&#65533;&#65533;_&#65533;0&#65533;&#65533;_&#65533;V&#65533;v&#65533;y3i&#65533;M&#65533;Z&#65533;&#891;&#65533;&#65533;|&#65533;&#65533;M6&#65533;k&#65533; &#65533;VM&#65533;7&#65533;_&#65533;&#413;&#65533;&#65533;&#65533;q&#65533;&#65533;&#65533;&#65533;&#65533;U&#65533;&#65533;}&#65533;_&#65533;$,&#65533;+&#65533;&#65533;&#65533;:r&#65533;&#65533;C;&#65533;&#65533;<&#65533;&#65533;&#65533;&#65533;gF&#65533;O&#65533;jv&#65533;&#65533;	&#65533;A}&#65533;Hy&H&#65533;XAA7&#65533;s&#65533;&#65533;&#65533;U&#65533;&#65533;'&#65533;7$&#65533;&#65533; h0&#65533;_&#65533;&#65533;W&#1860;&#65533;&#65533;VWU&#65533;3&#1347;i&#65533;&#65533;&#65533;~&#65533;&#65533;VK
&#65533;h&#65533;Q&#65533;g&#1984;&#65533;&#65533;&#65533;Ul&#65533;c&#65533;O&#65533;&#65533;ah&#65533;&#65533;&#65533;&#65533;&#65533;&#65533;_&#65533;E9&#65533;S&#65533;ee&#65533;PB	&#65533;k ]_Y	V&#65533;t`&#65533;&#1037;h&#65533;	;.v&#65533;Zr&#65533;A5&#65533;_p('&#65533;z&#65533;f$&#65533;J*&#65533; LrXi&#65533;&#65533;f&#65533;^&#65533;&#65533;yh&#65533; &#1923;Q&#65533;&#65533;`n:&#65533;]&#65533;m&#65533;&#65533;&#65533;&#65533;vz	K-&#65533;&#65533;`&#65533;X&#65533;&#65533;O6 &#65533;M&#65533;Y&#65533;r px&#65533;?&#65533;&#65533;$`&#65533;r&#65533;&#137;j&#65533;&#65533;&#65533;&#65533;]N&#65533;&#65533;&#1302;&#65533;Ri&#1795;&#65533;V&#65533;ZRqy*&#65533;&#65533;&#65533;&#65533;'P&#65533;&#65533;&#65533;F&#65533;[&#65533;zC^&#65533;&#65533;j&#65533;&#763653;*&#65533;@&#65533; &#65533;*&#65533;&#65533;&#65533;&#65533;_^&#65533;&#65533;&#65533;&#65533;r&#65533;)&#65533;}}vM&#65533;H&#65533;&#65533;iJ&#65533;&#65533;&#65533;&#65533;X&#65533;&#1719;-&#65533;{&#65533;&#65533;&#65533;&#65533;&#65533;
!&#65533;&#65533;&#65533;&#65533;&#65533;&#65533;&#65533;&#65533;&#65533;&#65533;@h7 &#65533;&#65533; c&#65533;{&#65533;&#65533;&#65533;&#65533;=&#65533;&#65533;K, W&#65533;&#65533;_0&#65533;&#65533;&#1561;	&#65533;&#65533;&f&#65533;	&#65533;&#65533;&#65533;U&#65533;&#1529;-/sH&#65533;)&#65533;&#65533;&#65533;gqh&#65533;B-2&#65533;>&#65533;&#65533;&#65533;&#498;& &#65533;&#65533;,&#65533;&#65533;&#65533;k0&#65533;&#65533;^W&#65533;&#65533;&#65533;&#622;i&\>&#461;f&#65533;j[W&#65533;F&#65533;&#65533;&#65533;&#65533;D&#65533;g&#65533;K*`r&#1260;&#65533;L&#65533;&#65533; 
(&#65533;&#65533;&#65533;+i&#65533;&#65533;&#65533;F-&#1698;&#737;&#65533;W|&#65533;&#65533;&#65533;b&#65533;&#65533;&#65533;-z&#65533;/=Y&#65533;WZ&#65533;gsA&#65533;;&#65533;+&#65533;&#65533;&#65533;C&#65533;&#65533;&#65533;	&#65533; &#65533;6&#65533;&#1026;[&#65533;&#65533;.&#65533;[V5&#65533;&#65533;P&#65533;&#65533;&#65533;a&#65533;e&#65533;&#65533;&#65533;&#65533;ZJ_a7&#65533;&#65533;my&#65533;&#65533;&#65533;"&#65533;&#65533;&#65533;&#65533;&#65533;&#65533;k&#65533;&#65533;&#1262;&#65533;&#65533;K&#65533;y&#65533;&#65533;&#65533;&#65533;Ik&#65533;&#65533;3&#65533;8&#65533;&#650;&#65533;&#65533;^&#65533;o&#65533;33&#65533;g;y&#65533;
 >&#65533;Zr&#65533;9PlzLw&#65533;U&#65533;&#65533;&#65533;jm&#65533;&#65533;W&#65533;4+&#65533;&#65533;&#65533;} &#65533;AzP&#65533;	O-&#65533;\d&#65533;&#65533;XA.r&#65533;C  &#65533;4&#65533;Yl&#65533;&#65533;&#65533;(&#65533;xP]&#65533;&#65533;&#65533;&#65533;T&#65533;&#65533;L{&#65533;&#65533;&#65533;gh&#65533;&#1273;,5-.&#65533; &#65533;X&#65533;"&#65533;(&#65533;&#65533;&#17700;&#65533;;H Axe&#65533;k\&#65533;&#65533;&#377;Z&#65533;&#65533;eW&#65533;&#65533;z&#65533;#&#65533;0&#65533;0K&#65533;zR&#65533;m&#65533;u&#65533;&#65533;dH?,&#1166;q&#65533;&#65533;&#65533;&#65533;5I &#65533;&#65533;,XA&#65533;)&#65533;&#65533;&#65533;O&#65533;&#65533;&#65533;&#65533;&#65533;+&#65533;bV&#65533;*gX&#65533;&#65533;&#65533;&#65533;i&#65533;&#65533;&#65533;&#65533;$&#65533;&#297;J&#65533;&#65533;Jj&&#65533;h&#65533;&#65533;&#65533;&#65533;&#65533;E)"&#1159;/t&#65533;&#16408;&#65533;&#333;ryT&#65533;
0&#65533;t`#8&#65533;2h&#65533;&#65533;&#65533;&#65533;&#65533;c&#65533;&#65533; &#65533;R&#65533;JB&#65533;&#65533;U&#65533;&#65533;&#65533;B&#65533;!|N&#65533;&#65533;&#65533;i&#65533;@&#65533;&#1608;>&#65533;&#65533;~zB&#65533;s&#1116;&#65533;tn&#395;&#65533;4&#65533;&#2015;&#65533;&#65533;&#65533;hF&#65533;_&#65533;aA  &#65533;FS@&#65533;&#65533;
&#65533;&#65533;&#65533;T&#65533;&#65533;F&#65533;G&#65533;43&#65533;&#1749;,&#65533;&#65533;&#65533;&#65533;&#65533;G&#65533;&#65533;&#65533;E&#65533;&#65533;&#986;&#65533;&#65533;;&#65533;0&#65533;&#922;&#65533;&#65533;y2^^3&#21694;&#65533;&#65533;H&#65533;&#865;&#65533;S&#65533;&ib &#65533; &#65533;4&#65533;h&#65533;1&#65533;	&#65533;k&#65533;&#65533;3&#65533;&#65533;:&#65533;E#&#65533;Pv\&#65533;<&#65533;F6&#65533;^&#65533;?{&#65533;Hl&#65533;V&#65533;&#65533;&#65533;tM&#65533;M&#65533;&#65533;@mp&#65533;&#65533;;&#65533;&#65533;:&#65533;F&#65533;\/&#65533; L1&#65533;&#65533;&#65533;< &&#65533;S&#65533;`&#65533;&#65533;&#65533;"iz&#65533;,&#65533;&#1412;&#65533;&#65533;V&#1680;IUK*&#65533;E)&#65533;H@~l&#65533;hC&#65533;A
2&#65533;!&#65533;&#65533;LB&#65533;&#65533;&#1836;&#65533;&#276;s &#65533; @&#65533;&#65533;&#65533;HU`B&#65533;&#65533;O%f&#65533;&#65533;-t&#65533;&#65533;&#65533;C&#65533;C:&#65533;&#65533;r}&#65533;&#65533;W&#947;&#65533;_&#65533;v&#65533;&#65533;&#65533; {(,Dv&#65533;&#65533;cRI
+{&#65533;&#65533;U&#65533;&#65533;&#65533;^f&#65533;Dqr*`&#65533;O&#65533;j^&#65533;2&#1009; &#65533;&#65533;8&#65533;&#65533;eCE`C&#65533;&#65533;e&#65533;g4&#65533;.[&#65533;-(B	&#65533;&#65533;&#65533;&#65533;&#2038;&#65533;&#65533;&#1490;&#65533;&#65533;7#&#65533;&#65533;&#65533;&#65533;&#65533;~&#65533;&#65533;a	&#65533;&#65533;
&#65533;k &#65533;&#65533;&#65533;W&#65533;&#65533;J&#65533;e&#65533;&#65533;&#65533;&#65533;!&#65533;t&#65533;2*a&#65533;&#65533;1&#65533;&#65533;&#65533;iD@&#691;&#65533;M&#65533;.4??&#65533;w&#65533;&#65533;&#65533;&#65533;&#869;&#1705;&#65533;fQ&#65533;&#65533;&#65533;(U)&#65533;z&#65533;&#65533;&#65533;&#65533;&#65533;&#65533;T&#65533;F M&#65533;Vl;&#65533;&#65533;&#65533;w[cCY&#65533;&#65533;&#65533;g&#65533;&#65533;m
)QB&#65533;5U&#65533;&#65533;8&#65533;X&#65533;u&#65533;[&#1441;&#65533;L&#65533;)?&#65533;&#65533;&#65533;&#65533;xj&#65533;W&#65533;&#65533; K]&#65533;{M,f&#65533;Tc&#65533;&#65533;k&#65533;D_&#1405;'\&#65533;&#65533;&#65533;i4g&#65533;	2&#65533;&#65533;JT&#65533;&#65533;&#428;&#65533;&#65533;&#65533;i-N*S&#65533;[&#65533;&#65533;&#65533;S:&#46052;&#65533;#E$-&#65533;&#65533;&#65533;&#65533;&&#65533;B&#65533;&#65533;&#65533;Ocw&#65533;&#65533;&#65533;~p&#65533;&#65533;&#65533;&#65533;&#65533;'[~&#65533;&#65533;&#65533;9&#65533;g&#65533;}&#65533;3&#65533;5&#1426;&#65533;&#1416;8&#65533;&#65533;&#65533;&#65533;&#65533;&#65533;&#1171;4i&#65533;&#65533;h*&#65533;i;+&#65533;`&#65533;&#65533;&#65533; &#65533;&#65533;A 1&#65533;&#65533;T&#65533;a&#65533;FvI&Y:wP&#65533;f&#65533;s&#65533;d%&#65533;h&#65533;:&#65533;n[Z&#65533;&#65533;/zi&#65533;&#65533;&#65533;&#65533;&#65533;&#65533;k>&#65533;&#65533;v4&#65533;&#65533;&#65533;n&#65533;#&#65533;&#65533;<0&#65533;&#65533;&#65533;
f&#65533;&#65533;&#65533;&#65533;&#65533;.C&#65533;&#65533;&#65533;&#65533;3&#65533;&#65533;LEf&#65533;j&#65533;&#65533;&#65533;&#65533;_&#65533;&#65533;I&#65533;^&#65533;7g.&#59980;k&#65533;&#65533;&#65533;&#65533;>C<2&#65533;&#65533;N|&#65533;{K/^&#65533;&#65533;&#65533;&#65533;&#65533;$&#65533; &#65533;&#65533;p'&#65533;@&#65533;\&#65533;&#65533;+ 1O#MkzR&#65533;r_?&#65533;GM&#1400;&#65533;&#65533;&&#65533;ih&#65533;&#65533;&#65533;&#65533;&#65533;&#65533;x&#65533;	&#65533;:o2&#916;B&#65533;&#65533;&#65533;&#65533;sUZ`@)7&#65533;&#65533;:&#65533;&#65533;&#859;b&#65533;^&#65533;qM{&#65533;&#65533;&#65533;&#65533;&#1471;&#65533;;u&#65533;&#65533;&#65533;&#65533;&#65533;&#65533;4&#65533;  &#65533;&#65533;&#65533;a&#65533;&#65533;K&#65533;&#65533;cx&#65533;&#65533;ddUH&#65533;&#65533;%&#65533;6&#65533;%E&#65533;&#65533;&#459;&#65533;&#65533;P&#1920;&#1810;os&#65533;w^o6&#43887;/&#65533;&#65533;=&#65533;&#65533;&#65533;&#65533;+&#65533;&#65533;
\&#65533;&#65533;-	&#65533;D&#65533;&#65533;&#65533;&#65533;&#65533;}!&#65533;).&#65533;&#65533;&#65533;&#65533;&#65533;z&#65533;F2&#65533;G:&#65533;E&#65533;AP-&#65533;C&#65533;&#65533; &#65533;&z&#1751;a&37Sc&#65533;7&#65533; W&#65533;,&#65533;Sm:&#65533;&#65533;+&#65533;&#65533;&#65533;z&#65533;Tg&#65533;&#65533;&#65533;&#65533;4&#229;R&#65533;s&#65533;&#65533;F&#65533;A&#65533;tb&#65533;8N&#65533;@&#65533;&#65533;&#65533;&#65533;EQT&#65533;&#65533;\&#65533;1&#151;N&#65533;&#65533;p&#65533;5,&#65533;b&#65533;ak2&#65533;^&#65533;"l&#65533;&#65533;&#65533;&#65533;&#65533;&#65533;pj96Ll&#65533;v&#65533; V)&#65533;&#65533;oZa*fA&#65533;9&#63684; &#65533;&#65533;Gr&#65533;l&#65533;V&#1622;]<h&#65533;&#65533;`S&#65533;&#65533;&#65533;Sxz&#65533;!1hd&#65533;&#65533;&#65533;&#65533;&#65533;T%&#65533;g(.Sp&#65533;&#65533;qo&#65533;4 1`D](u&#65533;0 &#65533;&#65533;&#65533;K&#65533;&#65533;)&&#65533;d&#65533;&#65533;,&#65533;At.&#65533;+U+&#65533;t1T&#65533;jC&#65533;*S&#65533;aq-y&#65533;&#65533;0zN&#65533;&#65533;Kb8&#65533;$`W&#65533;x&#65533;Wl&#65533;&#65533;&#65533;e&#65533;&#65533;,8&#65533;3"&#65533;x&#65533;&#65533;&#65533;Pb&#65533;&#65533;&#65533; &#65533;&#65533;&#65533;&#65533;&#65533;vp&#65533; &#65533;&#65533;[&#65533;&#65533;TP NPu $&#65533;s&#65533;T>Y&#65533;1o&#65533;894^&#822;!&#65533;&#65533;Cf&#65533;T&#65533;&#65533;;&#65533;&#65533;&#65533;su&#65533;p" P<&#65533;&#65533;}&#65533;&#266;&#65533;b>&#65533;xk+#&#65533;eg7&#65533;&#65533;-&#65533;&#65533;u&#65533;&#65533; `&#65533; &#65533;&#1621;&#65533;&#65533;@&#65533;X$&#65533;&#65533;4ye* w&#65533;D s7w:I &#65533;tI@Y[ByL[&#65533;p&#65533;.&#65533;&#65533;!&#65533;k&#65533;!C&#65533;&#65533;&#65533;&#65533;d&#65533;z&#65533;&&#65533;&#65533;A&#65533;&#65533;3&#65533;*	%VLRFF&#65533;&#65533;&#65533;f"7vc&#65533;&}/&#65533;&#65533; &#65533;c&#65533;  &#65533;&#65533;@&#65533;&#1684;]@"p+0`&#65533;&#65533;&#65533;*&#65533;P&#65533;&#65533;yM&#65533;i&#65533;0&#65533;K&#65533;! &#65533;9y &#65533;&#65533;:&#65533;&#65533;Q&#65533;&#65533;8e&#65533;Nb$'Cq&#65533;&#65533;)&#65533;&#65533;&#65533;|B&#65533;6y)+&#65533;#^A&#65533;8i(&#65533;Gq&#65533;O5$&#65533;v~:V	&#65533;&#65533; &#65533;crI&#65533;vY x8*I&#697;&#65533; ~&#65533;&#65533;&#65533;&#1042;r&#65533;&#65533;$  p7&#65533;<'&#65533;q&#65533;h&#65533;&#65533;&&#65533;u@&w&#65533;&#65533;c<;$@Im&#65533;&#65533;xwh&#65533;*&#65533;	&#65533;Q_&#65533;/(uJ&#65533;#`&#65533;&#65533;$,hK&#65533;&#65533;{
&#65533;v&#65533;z3&#65533;=
&#65533;8E&#65533;n&#65533;&#65533;YyI&#65533;&#65533;&#713;&#65533;@)&#65533;bh&#65533;u1oh&#65533;31&#65533; '&#1847;&#65533;]	B&#65533;e!
'9? &#65533;Fe]&#65533;&#65533;I&#65533;&#65533;&#65533;&#65533;&#65533;&#65533;&#65533;&#65533;A&#65533;&#65533;BJ&#1625;&#65533;C&#65533;-J`&#65533;]&#65533;E&#65533;&#65533;zkI
&#65533;7&#65533;&#65533;&#65533;j&#65533;" A;&#65533;&#65533;&#65533;&#65533;6$u &#65533;&#65533;e&#65533;F^&#65533;F&#65533;L&#65533;PG&#65533;&#65533;d] &#65533;M&#65533;&#65533;Mt&#65533; &#65533;&#65533;&#65533;pE |&#65533;&#65533;Y&#65533;&#65533;+23I&#65533;&#65533;&#305; &#65533;&#65533;=&#65533;&#65533;,AS1PP 	I&#65533;&#65533;&#65533;d!&#65533;&#65533;z&#65533;&#65533; @ &#65533;M&#65533;U<&#65533;&#65533;4&#65533;+&#65533;)/HZ&#65533;&#65533;QJ&#65533;&#65533;&#65533;&#65533;@&#65533;&#65533;&#65533;&#65533;~!z&#836;E&#65533;bi&#65533;6&#65533;E)&#65533;q~&#65533;'&#65533;&#65533;V&#65533;&#65533;	&#65533;2&#65533;;&#65533;kWy&#65533;qZ&#65533;&#65533;&#65533;&#65533;
U%M&#65533;Qt$*&&#65533;&#65533;&#1627;&#65533;&#65533;:&#65533;=&#65533;&#65533;Q&#65533;&#65533;R&#65533;B8E&#65533; T@&#65533;fd&#65533;s0&#65533;&#65533;:&#65533;K&#65533;aq&#65533;&#65533;&#65533;&#65533;O&#65533;2~&#65533;`&#65533;&#65533;3 - 0x#>&#65533;ws8Jhn&#65533;&#65533;-&#65533;4&#65533;&#65533;P&#65533;&#65533;&#65533;&#65533;&#65533;&#65533;@&#65533;?'9ZS%&#65533;$&#65533;3?&#65533;&#65533;6&#529;.$&#65533;f&#65533;W&#65533;W z&#65533;	;~&#65533;f,&#65533;&#65533;a:h&#231;RK&#65533;\
7&#65533;j&#65533;&#65533;0&#65533;S'&#65533;L?&#65533;&#65533;E`&&#65533;y&#65533;&#65533;&#65533;&#65533;&#65533;-&#65533;&#65533;5&#65533;&#65533;p5z&#65533;l&#65533;&#65533;&#65533;*&#441;&#65533;u&#65533;&#65533;&#65533;&#65533;&#65533;.&#65533;&#65533;&#65533;&#65533;u&#65533;)gFk
=&#65533;&#65533;&#65533;&#65533;*&#65533;g&#65533;&#65533;?n&#1664;&#65533;g&#65533;&#65533;F&#65533;J&#65533;&#65533;K&#65533;W&#65533;&#65533;	&#65533;&#65533;s&#65533;G&#442;#xs&#65533;&#65533;&#65533;&#65533;'n&#65533;W&#65533;&#65533;kpQ&#65533;u&#65533;&#65533;mR'&#1265;&#65533;&#65533;&#65533;&#65533;bih)&#65533;a&#65533;&#65533;q"P&#65533;&#65533;&#65533; '&#65533;DO&#65533;&#65533;$ &#1032;&#65533;&#65533;64j&#65533;7&#65533;&#65533;&#65533;&#65533;%&#65533;p&#65533;V&#65533;[
V&#65533;Y&#65533;R@a&#65533;*&#65533;&#65533;*&#65533;Y 3v&#65533;Z&#65533;Z&#65533;[qD] 0 
9Q&#65533;&#65533;D.0&#65533;;*&#65533;f)T&#65533;&#65533;&#65533;&#65533;&#65533;&#65533;y&#731;
M&#65533;3e&#65533;u&#65533;Mi&#65533;&#277;&#65533;&#65533;?&#65533;1De-[AC&#65533;		Ar&#65533;`@&#65533;&#65533;&#65533;&#65533;y&#65533;&#65533;&#65533;  &#65533;&#65533;&#65533;&#65533;u3A&#65533;4&#65533;&#65533;9K	JU&#65533;R&#65533;mj&#65533;&#65533;&#65533;&#65533;&#65533;!&#65533;c N	&#65533; UR&#65533;	&#65533;td(&#65533;&#65533;&#65533;"gO
&#65533;&#65533;&#65533;	&#65533;
&#65533;&#65533;0V&#65533;&#65533;&#65533;\&#65533;&#1720;&#65533;~&#65533;9&#65533;&#65533;&#1162;&#65533;I&#65533;&#65533;&#65533;+&#65533;&#65533;&#168;&$m&#65533;`EB&#65533;&#65533;&#65533;&#65533;C&#65533;4Y&#65533;	&#65533;,e&#65533;&#65533;&#65533;V&#65533;*&#65533;&#65533;&#327; &#65533;&#65533;&#65533;  }&#65533;)&#65533;&#65533;9&#65533;&#65533;&#65533;n&#65533;7&#65533;&#65533;>&#65533;&#65533;&#65533;&#65533;cV&#65533;I&#65533;^&#800;&#65533;&#65533;&#65533;#Aw&#65533;&#65533;TF&#65533;&#65533;J&#65533;&#65533;&#65533;w&#65533;&#65533;s&#65533;x&#65533;&#65533;&#65533;&#65533;&#65533;&#1042;&#65533;&#65533;&#65533;&#65533;&#65533;h~&#65533;&#2680;a -` Q&#65533;4&#65533;Wf&#65533;&#65533;C&#65533;&#65533;&#65533;&#65533;d&v&#65533;&#162;&#65533;&#65533;3w8&#65533;D&#65533;g*	g-&#65533;=v&#65533;&#65533;&#65533;&#65533;&#65533;&#65533;&#65533;K&#65533;&#65533;&#65533;&#65533;@oc&#65533;&#65533;&#65533;#&#65533;l&#65533;R'&#65533;l&#65533;&#362;&#65533;Xq&#65533;&#65533;&#65533;l)*?6}&#65533;33&#65533;Q&#65533;&#65533;&#65533;TT&#65533;&#65533;&#65533;&#65533;&#65533;3@E&#65533;	&#65533;&#65533;&#65533;&#65533;"&#65533;R)&#65533;.&#65533;4R5x&#65533;~&#65533;&#65533;&#65533;&#65533;&#65533;P&#65533;&#65533;&#65533;&#65533;&#65533; &#65533;g|'S&#65533;&#65533;&#65533;,- *&#65533;&#65533;&#65533;_L&#65533;&#65533;&#65533;g&#65533;up&#65533;Z&#65533;&&#65533;&#65533;5&#65533;&#1037;`&#65533;&#65533;Ey&9&#65533;R&#65533;[e&#1126;iP)P&#65533;"&#65533;&#65533;&#65533;&#65533;@Kq`&#65533;&#65533;U&#65533;&#65533;&#65533;;u&#65533;&#65533;7&#65533;?&#65533;N&#65533;&#65533;q
-~.&#65533;0&#65533;a&#65533;|6&#65533;42E&#65533;\),v&#65533;&#65533;{C&#65533;&#65533;P&#65533;&#65533; `&#65533;&#65533;&#65533;&#277;&#65533;|6&#65533;`g%>&#65533;&#65533;>),&#65533;1Meq&#65533;|U-&#65533;&#65533;/&#65533;FWxC&#6458;&#65533;j&#65533;&#65533;&#65533;&#65533;&#65533;&#65533;I;:&#65533; &#65533;&#65533;&#65533;&#65533;Q&#1303; &#277;0$&#65533;.&#65533;$&#65533;YA&#65533;hS&#65533;&#65533;&#65533;%&#65533;h3&#65533;&#65533;&#65533;&#65533;.=&&#65533;&#65533;q&#65533;4@9&#65533;W&#65533;&#65533;6&#65533;&#65533;&#65533;7j&#65533;@`&#651;&#65533;&#65533;&#65533;&#1107;&#65533;&#65533;A]P&#65533;&#65533;&#65533;&#65533;0&#65533;&#65533;&#65533;&#65533;K5w5&#65533;l!&#65533;&#65533;&#729;&#65533;&#1785;&#65533;&#65533;'.y&#65533;<&#65533;3C	&#65533;&#65533;V'&#65533;&#65533;^k&#1732;&#65533;&#65533;]d&#65533;
&#65533;&#65533;I&#65533;&#65533;&#65533;@&#65533;m&#65533;pQ&#65533;$&#65533;bo&#65533;A&#65533;&#65533;8&#65533;&#842;Vqg&#65533;&#65533;]{,&#65533;L&#65533;o&#546;-S*&#65533;&#65533;+e&#65533; :@&#65533;x&#65533;&#65533;7&#65533;
p&#65533; &#65533;&#65533; 0@&#1843;J&#65533;01Q&#65533;	&#65533;$2Ud&#65533;S&#65533;&#65533;&#65533;;&#65533;Tg&#65533;u&#65533;\&#65533;&#65533;&#65533;&#65533;&#65533;&#65533;6&#65533;&#49691;&#65533;+P#&#65533;&#65533;fB&#65533;&#65533; &#65533; &#19984;0&#65533;&#65533;&#65533;&#65533;$&#65533;&#65533; o&#65533;:.&#65533;YW&#65533;$&#65533;&#65533;&#65533; .&#65533;&#65533;\j-&#65533;&#65533;M&#65533;n&#65533;$&#65533;{2&#764;-Q1s&#65533;
-Y&#65533;	. }&#65533;&#65533;&#65533;6&#133;&#65533;&#65533;&#65533;{o&#65533;&#65533;Ya&#65533;&#65533;8<&#65533;&#1189;&#65533;&#65533;]^&#65533;&#65533;&#65533;&#65533;T1Oc&#65533;&#65533;&#65533;&#65533;&#65533;wZJ&#65533;&#65533;&#65533;&#65533;&#65533;&#65533; &#65533;&#65533;]&#65533;$c&#65533;&#65533;&#65533;&#65533;Q&#65533;2&#1213;&#65533;&#65533;Xx&#65533;&#65533;&#65533;X&#392;&#65533;Jgi	&#719;is1 &#65533;3P&#65533;f&#65533;&#1795;&#65533;&#65533;&#65533;&#65533;.~p&#65533;c&#65533;T&#65533;_&#65533;&#65533;+m&#65533;-&#65533;YF!&#65533;K&#65533;/&#65533;&#54886;&#65533;b&#65533;&#65533;&#65533;1&#65533;6v&#65533;5&#65533;) &#65533;u&#65533;4I&#65533;r&#65533;&#65533;~&#65533;&#65533;	&#59440;&#65533;&#65533;Psi&#65533;&#65533;+,0&#65533;"&#65533;&#65533;c&#65533;gd&#65533;9&#913;&#65533;n&#65533;&#65533;'&#65533;A%V> G^#2&#65533;"&#65533;&#578;&#65533;&#65533;^&#1444;&#65533;+&#65533; 06&#65533;&#65533;+&#65533;&#65533;&#65533;C0&#65533;&#65533;&#65533;&#65533;&#65533;	&#65533;K&#65533;&#65533;d!z&#65533;&&#65533;h&#2853;&#65533; <&#65533;1-&#65533;Y&#65533;	&#65533;aQ&#65533;&#65533;&#65533;\&#65533;&#65533;&#65533;&#65533;)&#65533;O&#65533;>iM"&#65533;&#65533;:&#65533;&#65533;&#65533;&#65533;&#65533;~&#65533;C &#65533;p&#65533;	&#65533; &#65533;&#1128;&#65533;I}o&#65533;&#65533;&#65533;&#1462;&#65533;rt&#65533;K&#65533;&#65533;&#65533;&#65533;&#1084;cV&#65533;`&#65533;"&#65533;&#65533;&#1672;&#65533;&#65533;
&#65533;2T!&#65533;&#65533;D&#65533;&#65533;&#65533;&#6488;&#65533;&#65533;Aq&#65533; &#1839;&#65533;&#65533;&#65533;B&#65533;jzl&#65533;A&#65533;YE&#65533;C&#65533;3v&#65533;K&#65533;94,b&#65533;I&#65533;NMY&#65533;r&#65533; &#65533;&#65533;It7&#65533;&#65533;&#65533;&#65533;&#65533;&#65533;&#65533;B&#65533;&#65533;&#65533;
 &#65533;_&#849;g%&#65533;&#65533;&#65533;&#65533;~&#65533;&#65533;3&#65533;M&#65533;N&#65533;&#65533;&#65533;&#65533;&#65533;V &#65533;8&#65533;#&#65533;q+&#1102;F9&#65533;&#65533;_1" w&#65533;TM&#65533;&#65533; &#65533;x&#65533;&#65533;C\&#65533;&#65533;&#65533;&#65533;p&#65533;&#65533;&#65533;&#65533;&#65533;&#65533;k&#65533;&#1036;|V&#65533;&#65533;&#65533;&#65533;&#65533;ZDTXS&#65533;[&#65533;&#65533;&#65533;Vr.i+&#2031;R&#65533;&#65533;&#65533;7is&#65533;	&#65533; &#65533;:&#65533;n&#65533;&#65533;&#65533;&#65533;&#65533;&#65533;&#65533;&#65533;&#65533;&#65533;&#65533;&#65533;&#65533;&#65533;&#65533;&#65533;&#65533;&#65533;&#65533;&#65533;&#65533;&#65533;&#65533;&#65533;&#65533; &#65533; 77&#65533;	BB??
&#65533;&#65533;B
&#65533;B; &#65533;&#65533;&#65533;&#65533;&#65533;&#65533;&#65533;&#65533;&#65533;&#65533;&#65533;&#482;&#261;&#65533;&#65533;&#65533;&#65533;&#65533;&#1518;&#65533;&#65533;&#65533;&#65533;#$,#&#65533;&#65533;&#65533;&#65533;&#65533;&#838;&#65533;&#65533;&#65533;&#65533;&#65533;&#65533;&#65533;&#65533;&#65533;&#65533;&#65533;!&#65533;&#65533;Ar7&#65533;S&#65533;h&#65533;H&#65533;&#166;*&#65533;V;d&#65533;uC&#65533;T
&#65533;$0&#65533; &#65533;&#65533;w&#65533;&#65533;IRBb&#65533;<J&#65533;&#65533;&#65533;5T>( "&#65533;C &#65533;Htq&#65533;&#65533;&#65533; ~j&#65533;!&#65533;J&#65533;&#65533;&#65533;&#65533;r&#65533;&#1255;P&#65533;!&#65533;x4&#65533;R4&#65533;j&#65533;&#65533;&#65533;U2g&#1468;&#65533;&#65533;&#65533; <&#65533;&#694;&#65533;&&#65533;F&#1645;Uja&#204;g&#1505;&#65533;&#65533;&#65533; A&#65533;&#65533;&#65533;>s&#760;q2M#&#65533;p&#65533;4]&#65533;&#65533;&#65533;V&#65533;(A&#65533;&#1414;&#65533;&#65533;&#1206;/&#65533;&#65533;?t&#65533;-2&#65533;&#65533;%&#65533;v$l&#65533;&#65533;&#65533;(&#65533;&#65533;"&#65533;.&#65533;WU&#65533;<`0&#65533;@&#65533;&#65533;?U&#65533;&#65533;&#65533;&#65533;k&#1557;e@&#65533;&#65533;&#1251;&#65533;&#65533;cW&#65533;&#65533;AR&#65533;&#65533;&#890;Uo&#65533;&#65533;?&#65533;&#65533;x%&#65533;=&#65533;&#65533;?v&#65533;Z&#65533;&#65533;&#65533;&#65533;Q&#65533;&#65533;&#65533;&#65533;&#65533;e&#65533;&#65533;A&#65533;&#65533;C&#65533;V>&#65533;&#65533;CW &#65533;C&#65533;&#493;XG&#65533;]&#65533;w&#65533;eh&#65533;"h&#65533;&#65533;d>p&#65533;%'&#65533;e"(&#65533;&#65533;&#65533;&#65533;M&#65533;&#65533;&#65533;&#65533;&#65533;&#65533;g&#1410;i&#65533;Xk&#65533;&#65533;&#65533;m&#65533;&#65533;&#65533;&#65533;|&#65533;5`Y3&#65533;&#65533;Meue&#131;&#65533; q&#65533;&#65533;&#65533;!&#65533;4U&#65533;vP=&#65533;&#65533;v:v&#65533;&#65533;$&#65533;U&#65533;5&#65533;V&#1980;&#65533;Ve&#65533;K,&#65533;&#770; &#65533;Q&#65533;&#65533;&#22356;&#65533;4&#65533;g&#65533;&#65533;m'q&#65533;" E&#65533;&#65533;@C&&#65533;&#65533;4&#65533;&#65533;j&#1126;&#65533;&#65533;&#65533;P&#65533;&#65533;[&#65533;&#65533;&xf:&#1174;&#65533;LJ&#1472;&#65533;&#65533;9T`T&#65533;My &#65533;5-
&#65533;xV&#65533;H&#65533;&#65533;BJ&#65533;Y&#65533;
G&#65533;h&#65533;0&#65533;&#65533;&#1121;&#65533;$Z@`0*jB&#65533;&#65533;&#65533;&#65533;Jr&#65533;&#65533;B&#65533;B&#65533;&#65533;P&#65533;&#65533;v&#65533;3`&#65533;&#65533;zjC
q&#65533;&#65533;&#552; G&#65533;&#65533;&#65533;m&#65533;&#65533;;*&#65533;T&#65533;R&#65533;&#65533;&#65533;&#65533;@E p&#65533;Q.{&#65533;R&#65533;< &#65533; &#65533;XZm&#65533;&#65533;8&#65533;}&#65533;&#65533;&#65533;&#65533;&#65533;;&#65533;&#1876;&#65533;&#65533;X&#65533;9g5&#65533;^&#65533;&#65533;&#65533;&#65533;k&#65533;&#65533;kZ&#65533;&#65533;&#65533;&#65533;$&#65533;&#65533;-&#65533;
&#21537;R&#65533;T[8&#65533;I&#65533;lt&#65533;$4UU kf\&#1540;,&#65533;\^,&#65533; &#65533;&#65533;&#65533;&#65533;k&#65533;&#65533;Q&#65533;Gghe&#65533;&#65533;-d&#65533;M&#65533;&#1579;
jfZu&#65533;&#65533;k\&#65533;&#65533;@uli&#65533;&#65533;&#65533;]&#65533;!R2D0`:&#65533;@7Rou&#65533;{&#65533;&#65533;&#1546;7&#65533;&#65533;o&#65533;&#65533;&#65533;#&#65533;&#65533;&#65533;Mo&#65533;&#1552;5Z+&&#65533;&#65533;&#65533;o&#65533;&#65533;&#65533;#,O&#65533;6&#65533;)&#65533;KB&#65533;&#65533;"N&#65533;%&#65533;S	c&#65533;&#65533;&#65533;&#1511;K&#65533;&#65533;&#65533;Yy&#65533;&#65533;l}&#65533;&#65533;&#65533;:l(&#65533;nV&#65533;&#65533;N 4/&#65533;&#65533;&#65533;&#65533;v6
&#65533;&#65533;e&#65533;&#65533;&#65533;=&#65533;&#65533;P&#65533;p&#65533;&#65533; &#65533;&&#65533;&#65533;&#65533;&#65533;A&#65533;$&#65533;'&#65533;&#1553;K~&#65533;&#65533;J&#65533;3JOj&#65533;T&#65533;&#65533;lM)H9&#65533;c<A&#65533;U&#65533;^&#65533;&#65533;&#65533;P3&#65533;&#65533;d!&#65533;h&#65533;&#65533;,3&#65533;&#65533;4&#65533;O(&#65533;&#65533;&#65533;&#65533; D&#65533;+p&#392;.!&#65533;b&#65533;c&#65533;ni&#65533;&#65533;&#65533;&#65533;&#65533; B&#65533;&#65533;&#65533;*&#65533;&#65533;&#65533;&#65533;&#65533;&#65533;&#65533;&#65533;B&#65533;&#65533;O&#65533;"&#65533;N&#65533;&&#65533;@4&#65533;ne&#65533;(T/p&#1462;x&#65533;&#65533;ocV	&#65533;&#291;&#1613;h]d
&#65533;SC|&#65533;>A&#65533;U&#723;&#65533;&#65533;i$U&#65533;&#65533;&#65533;Yc&#65533;&#65533;&#65533;&#65533;$&#65533;X&#65533;L&#65533;&#65533;&#65533;P5&#65533;&#65533;&#65533;H0&#65533;&#65533;k;&#65533;&#65533;&#65533;&#65533;&#65533;;EJ&#65533;&#65533;&#65533;q&#65533;B9]&#65533;&#65533;w&#65533;HEv&#65533;&#65533;&#65533;LJEt&#65533;H&#65533;4&#65533;&#65533;fM&#65533;&#65533;&#65533;&#65533;Rq&#65533;&#65533;&#65533;)YL&#65533; &#65533;8&#65533;gT Z&#65533;T&#65533;&#65533;GG&#65533;&#65533;&#65533;0&&#65533;&#65533;&#65533;&#65533;&#65533;&#1116;F&#65533; 
vL&#65533;0#&#65533;&#65533;&#65533;&#65533;P&#65533;&#65533;&#65533;&#65533;&#65533;H.&#65533;&#65533;
&#65533;&#65533;2gR&#65533;n&#65533;w)eK&#65533;&#65533;&#65533;&#65533;&&#65533;BjR&$Uj&#65533;'&#65533;&#65533;"	zF\&#65533;H&#65533;-(Y&#65533;&&#65533;Ct&#65533;&#65533;&#65533;&#65533;&#65533;c&#65533;	&#65533;&#65533;*&#65533;+2&#65533;O&#65533;&#65533;B&&#65533;&#65533;+&#65533;/3&#65533;&#65533;F+9F"%&#1359;&#65533;&#65533;R-(0&#65533;&#65533;&#65533;)g{&#65533;LhZ&#65533;&#65533;v&#65533;6"
&#782;(&#65533;M&#20604;&#65533;C&#65533; &#65533;=!&#65533;ZP&#65533;d&#65533;+$F&#65533;&#65533;)&#65533;|&#65533;!&#65533;&#65533;"`:y&#65533;&#65533;>&#65533;&#65533;&#65533;&#65533;&#65533;%$&#65533;5&#65533;d2&#65533;C&#65533;&#65533;&#65533;M((=N^&#65533;X&#65533;&#65533;.!&#65533;&#65533;&#65533;%&@>&#65533;&#65533;&#65533;&#65533;&#65533;rL&#65533;1&#65533;&#65533;&#65533;^&#65533;&#65533;)&#65533;&#65533;<@]&#35402;<&#65533;
5&#65533;t&#65533;&#65533;&#65533;!>$+	`&#65533;&#65533;E!&#65533;&#65533;a'&#301085;&#65533;@&#65533;_W&#65533;}j&#65533;-Q&#65533;&#65533;&#65533;&#65533;&#65533;4WK&#65533;-&#65533;+&#65533;d&#65533;d&#65533;$&#65533;AY&#65533;&#65533;vo&#65533;7&#65533; H&#65533;&#65533;&#65533;&#65533;+&#65533;!PXL14&#65533;G:&#65533;&#65533;&#65533;_j7&#65533;%&#65533;&#65533;&#65533;x&#65533;IZ&#65533; |&#65533;mC&#1562;&#65533;V&#65533;n&#65533;-+\!&#65533;&#65533;]_b&#65533;.&#65533;&#65533;&#65533; &#65533;8&#65533;c ApQ!&#65533;&#65533;&#65533;&#65533;OK&#65533;&#65533;&#65533;&#65533;&#65533;&#65533;&#65533;/&#65533;+&#65533;&#65533;9&#65533;&#65533;&#65533;$&#65533;Q&#65533;bj&#1354;&#65533;=&#366;\aA &#65533;&#65533;7&#65533;Z&&#65533;"&#65533;&#65533;a&#65533;&#159;"&#65533;%Oi&#65533;&#65533;&#65533;&#65533;&#65533;&#65533;@,&M&#65533;^`&#65533;<"&#65533;G&#65533;	&#65533;&#65533;&#65533;&#65533;&#65533;&#65533;&#65533;O&#65533;&#65533;.DvM&#65533;?&#65533;&#65533;&#65533;&#65533;b"&#65533;&#65533;&#65533;&#65533;	k&#65533;&#65533;=yH&#65533;6gT&#65533;Eh&#65533;&#65533;&#65533;]$`@,Mu&#65533; !(&#65533;&#65533;&#65533;y&#65533;Z&#65533;?&#65533;j&#65533;x&#65533; &#65533;&#65533;	j &#65533;50&#65533;[&#65533;&#65533;&#818;&#65533;&#65533;&#65533;&#65533;&#65533;r,}W[&#65533;&#65533;&#65533;&#65533;&#65533;&#65533;h&#65533;F,&#65533;
0&#65533;&#65533;NF.F&#65533;xA&#65533; &#65533;&#65533;&#65533;+&#65533;ZC&#970;&#65533;&#65533;>&#65533;&#65533;&#65533;O&#865;Q&#65533;&#65533;&#65533;&#65533;&#65533;8&#65533;&#65533;s&#65533;hs,|&#65533;&#65533;&#65533;U[I&#65533;&#65533;&#65533;u.C&#65533;&#65533;&#65533;/P&#65533;!E5&#65533;&&#65533;9&#65533;&#65533; &#65533;&#65533;Ak[_&#65533;&#65533;&#1618;5$bp&#65533;&#65533;"&#1039;&#65533;}J&#65533;;m&#65533;&#65533;&#65533;&#65533;&#65533;TA&#65533;D&#882;&#65533;&#65533;&#65533;&#65533;&#65533;&#65533;&#31616;&#65533;&#65533;&#65533;&#65533;&#65533;jM&#65533;&#65533;&#65533;&#65533;!7&#65533;&#65533;oh&#65533;&#65533;&#65533;&#65533;&#694;&#65533;U&#65533;L&#65533;V&#65533;K&#65533;LE&#65533;p&#1830;&#65533;&#65533;&#65533;&#65533;&#65533;&#65533;E?\P&#65533;d&#65533;&#65533;<&#65533;o.&#65533;T&#65533;Z&#65533;]&#65533;&#65533;K&#65533;&#65533;&#65533;&#65533;BT&#65533;&#65533;c&#65533;&#65533;&#65533;k&#65533;&#65533;&#65533;&#65533;&#65533;t&#65533;&#65533;&#65533;n&#65533;&#690;&#65533;&#65533;&#65533;&#65533; &#65533;&#65533;&&#65533;&#1165;&#65533;% L&#65533;p&#65533;&#65533;4 &#65533;&#65533;c~&#65533;+&#65533;3& 7&#65533;&#65533;)&#65533;&#65533;&#608;&#65533;&#65533;Kg&#65533;&#65533;p&#65533;m&#65533;&#65533;&#65533;&#65533;&#65533;+&#65533;EGz&#65533;&#65533; &#65533;&#65533;+&#65533;&#65533;Z&#1882;&#65533;&#65533;&#65533;&#65533;X5&#65533;!&#65533;!&#65533;&#65533;;'[|&#65533;&#65533;4+&#65533;+~h&#65533;M&#65533;(&#65533;&#65533;&#65533;7&#65533;&#65533;&#65533;&#65533;.bA@40c0K&#65533;< Ug&#65533;PL&#65533;&#65533;>Z&#65533;m&#1338;&#65533;A_8&#65533;&#65533;t5&#65533;k&#65533;C&#65533;>&#65533;&#65533;&#65533;pcWjD&#1445;&#65533;y&#65533;&#65533;z&#65533;&#65533;&#65533;&#65533;!<y$.&#65533;&#65533;S&#65533;&#65533;@{&#65533;
U&#65533;	 &#65533;v&#65533;&#65533;ei&#65533;kj&#65533;&#65533;~zM&#65533;&#65533;X&#65533;!MR&#1925;&#1218;-&#65533;q&#65533;&#65533;n&#65533;R{]Sn&#65533;` D5	8&#65533;a&#65533;n&#65533;@&#65533;&#65533;&#65533;F+fY&#65533;d &#65533;%&#65533;'U*&#65533;eAz&#65533;&#65533;&#65533;\+&#65533;A&#65533;B&&#65533;6
&#65533;&#65533;&#65533;&#65533;&#960;:&#65533; &#65533;p{$F&#65533;h&#65533;6\H	A|Bo&#65533;&#65533;&#65533;f&#65533;&#65533;.5&#258;&#65533;&#65533;&#65533;t&#65533;0&#65533;&#65533;&#65533;UD!u&#65533;T&#65533;&#65533;	&#65533;&#65533;:1 "i&#65533;&#65533;7yV+F	&#65533;2C&#65533; &#65533;&#65533;n&#65533;&&#65533;r&#916;_&#65533;qlY&#1540;
&#65533;a&#65533;+&#65533;&#65533;&#65533;'&#65533;+X&#65533;.&#65533;&#65533;07&#65533;9&#65533;&#65533;tWkK&#65533;E&#65533;&#65533;aW0&EFK&#65533;U&#65533;f&#65533;&&#65533;U(Xt&#65533;Y&#65533;&#65533;#i&#65533;G.&#65533;&#65533;r,,&#65533;uc&#65533;&#65533;P '#$I&#65533;&#65533;`&#65533;/&#65533;%N"&#65533;
&#65533;d&#65533;`lk6&#65533;&#65533;5&#1857;&#65533;W}k"b&#65533;u{!(&#65533;1&#65533;&#65533;3u&#65533;%&#65533; &#65533;Q&#65533;nG&#65533;&#65533;&#65533;]p&#65533;a1&#65533;&#65533;(&#65533;&#65533;BQ<&#65533;C7pc&#65533;4#a &#65533;&#65533;T&#65533;4e&#65533;3b~d l&#65533;&#65533;!&#65533;&#65533;	 &#65533;~&#30222;,&#65533;nm&#65533;&#65533;&#65533;&#65533;&#65533;;8&#65533;&#65533;&#65533;6[&#65533;&#65533;F5!5&#65533;&#65533;@;:&#65533;-$&#65533;=`$&#65533;@2&b&#65533;3&#65533;&#65533;B&#65533;@)y&#65533;&#65533;&#65533;&#65533;8&#65533;QUIf&#65533;w&#65533;U5I 	X&#65533; &#65533;L&#65533;&#65533;@&#65533;*&#65533;`&#65533;AG3 &#65533;&#65533;&#65533;&#1217;&#65533;]  &#65533;&#65533; q&#65533;8q  >&#65533;>EH:&#65533;&#65533;&#65533;&#65533;&#65533;5&#1267;zbfAQ&#65533;&#65533;)/RY]13&#65533;1krf&#65533;x6$>&#65533;~`&#65533;a&#65533;H)&#65533;=M&#65533;&#65533;&#65533;&#65533;I$&#65533;E&#65533;=&#65533;
&#65533;"&#65533;C8&#65533;&#65533;l&#65533;W&#65533;&#17683;&#65533;C=&#65533;4&#65533; &#65533;&#65533;&#65533;&#65533;(&#65533;! &#65533;87&#65533;9t&#65533;&#65533;'&#65533;^&#65533;&#65533;qy&#65533;&#65533;&#65533;&#65533;.&#65533;E&#65533;&#65533;&#1551;&#65533;&#65533;&#65533;5T&#65533;&#65533;Q^&#65533;iA&#65533;'&#65533;&#65533;&#65533;&#65533;Ug&#65533;V&#65533;&#65533;Z&#65533;! <&#65533;&#65533;&#65533;?w&#65533;&#65533;&#65533;K&#65533;y{&#65533;&#65533;XB&#65533;&#65533;&#65533;
&#65533;&#65533;k&#65533;&#65533;i18&#65533;vb+FjE1}&#65533;&#65533;9rf&#65533;&#65533;\Q&&#65533;
m*P&#65533;&&&#65533;P &#65533;&#65533;&#65533;xtX&#65533;+&#65533;&#65533;&#65533;&#65533;&#38774;i	&#65533;{&#65533;@]rh&#65533;&#65533;pgC0&#65533;{&#595;	&#65533;*&#65533;wlZ&#65533;O&#65533;&#65533;L%&#65533;
H&#65533;Z&#65533;&#65533;&#65533;w&#65533;&#65533; &#65533;+&#65533;&#65533;&#65533;&#65533; @d"&#65533;&#65533;&#1217;&#65533;K&#1625;a"&#65533;)&#65533; &#65533;@&#65533;1&#65533;On &#65533;5&#65533;x2&#65533;Y&!jlul4G&#65533;&#65533;=&#65533;lH&#65533;E*D*R&#65533;S&#65533;&#65533;&#65533;a`&#65533;aW&#65533;&#65533;hx&#65533;#A'Y&#65533;&#65533;&#65533;2i&#65533;*^&#65533;2L$&#65533;c&#65533;u&#65533;&#65533;&#65533;&#65533;&#65533;s&#65533;e
&#65533;&#65533;*ta&#65533; &#65533;&#65533;	; 5&#65533;&#65533;c?&#351;]uc0\&#65533;'&#65533;&#65533;C&#65533;'&#65533;eLt&we"p&#65533;&#65533;&#65533; ~&#65533;-&#65533;&#682;m&#65533;&#65533;&#65533;&#65533;&#65533;&#422;&#65533;&#65533;t&#65533;&#65533;&#65533; z&#65533;&#65533;[&#65533;&#65533;(&#65533;&#249;C&#65533;&#65533;s"&#65533;&#65533;&#65533;&#65533;&#1459;1&#65533;S!&#65533;&#65533;&#65533;&#65533;`&#65533;&#65533;&#659;&#528;dJ&#65533;]q&#65533; h&#65533;&#65533; &#65533;	_&#65533;&#65533;&#65533;2\&#65533;.o&#65533;&#65533;.&#65533;d&#65533;&#65533;2e9&#65533;X&#65533;V&#65533;S[&#65533;4
Ic'&#65533;@)&#65533;&#65533;gZ&#65533;"&#65533;&#65533;u&#65533;&#65533;>0&#65533;8&#65533;U&#65533;(&#65533;5]HZ&#65533;&#65533;(t&#65533;&#65533;X0F&#65533;?&#65533;!&#65533;,&#65533;A&#65533;P]&#65533;B&#65533;&#65533;&#65533;&#65533; &#65533;zC&#65533;&#65533;&#65533;7&#65533;e&#65533;n0Z&#65533;&#65533;&#65533;zV&#65533;&#65533;n&#65533;SY=w&#65533;&#65533;L&#65533;&#35176;&#65533;l2*P&#65533;S&#65533;4@&#65533;0-&#65533; &#65533;h!&#65533;&#65533;#*k&#65533;&#65533;J%&#65533;k&#47504;p75k{&#65533;&#65533;QkS&#65533;&#65533;gDqC&#65533;"$&#65533;idx&#65533;r&#65533;&#65533;H0&#65533;&#65533;Cgi/&#65533;9&#65533;&#65533;,&#65533;zN&#65533;&#65533;&#65533;3&#65533;&#65533;&#65533;_&#65533;lq&#65533;&#65533;&#65533;aK%&#65533;'&#65533;&#65533;&#65533;9&#65533;1&#65533;&#65533;&#65533;&#65533;&#308;R&#65533;`Z-'aLS&#65533;
&#65533;zmV&#65533;X&#65533;	@&#65533;`&#65533;JBvb9&#65533;&#65533; &#65533;&#65533;
9&#65533;{'&#65533;a&#65533;k&#65533;&#65533;H&#65533;&#65533;^&#65533;`&#65533;&#65533;&#65533;z.u@9&#65533;!WZ&N$r&#65533;)'&#65533;%0<[*&#630;&#65533;&#65533;&#65533;&#65533; 0&#65533;?&#65533;&#65533;&#65533;*&#65533;V&#65533;3&#65533;N&#65533;R@9&#65533;&#65533;Y&#65533;f}&#65533;*&#65533;&#65533;X)Wt&#65533;BF&#65533;qw&#65533;&#65533;[&#65533;&#65533;&#65533;&#65533;I&#65533;wB&#65533;-0&#65533;B&#65533;&#65533;&#65533;&#65533;K&#65533;s&#432;2&#65533;
,&#65533;y&#65533;3t&#65533; &#65533; L&#65533;S&#65533;&#65533;.&#65533;w&#65533;#w&#65533;l&#388;*&#65533;'&#65533;&#65533;e&#65533;&#65533;%c1`B&#65533;/&#65533;D&#65533;u@&#65533;&#65533;&#65533;&#65533;d20&#65533;`&&#65533;&#65533;&#65533;&#65533;&#65533;& &#65533;&#65533;D&#65533;@&#65533;&#65533;&#65533;?&#65533;&#65533;e&#65533;&#65533; &#65533;@<&#65533;d!&#65533;&#702;m&#65533;e&#65533;&#65533;&#65533;x; &#65533;&#65533;A&#65533;A&#65533;&#65533;&#65533;&#65533;&#65533;'ww&#65533;&#65533;V&#65533;>-&#65533;&#65533;&#65533;&#65533;&#65533;T&#576;&#65533; (p+&#65533; &#2579;tCK&#65533;&#65533;p,9 p&#65533;wA&#65533;&#65533;B!&#65533;9&#65533;&#65533;R&#65533;'&#65533;&#65533;
'X&#65533;&#65533;S &#65533;:M &#65533;&#65533;{0\.&#65533;T&#65533;&#65533;^&#65533;&#65533;y&#65533;&#65533;{&#65533;&#65533; &#65533;&#65533;#&#65533;)0;&#65533;&#65533;`4@&#65533;&#65533;&#65533;D`&#34956;l&&#65533;5&#65533;&#65533;&#65533;p&#65533;&#65533;hA&#65533;&#65533;IN&#65533;E&#65533;&#65533;r!&#65533;&#65533;&#65533;#	&#65533;2&#779;&#65533;]zU&#65533;^&#65533;&#65533;N&#65533;Q&#65533;&#65533;!&#65533;&#65533;&#65533;&#65533;&#65533;&#65533;3Ip& &#65533;d&&#65533;b&#65533;l&#65533;&#65533;\&#566;&#65533;-&#65533;y&#65533;rBl&#65533;zOe&#65533;&#65533;+&#65533;&#65533;&#65533;xr&#65533;x<!&#65533;E* &#65533;&#65533;&#65533;Z&#65533;&#65533;&#65533;&#65533;0dDe^&#65533;%@ (&#65533;eol&#65533;+V%&#65533;&#65533;1&#65533;&#65533;&#65533;Sc&#65533;A&#65533;b&#65533;4u&#65533;V&#65533;bz'&#65533;	m,>&#65533;L*F&#65533;&#65533;]j&#65533;&#65533;&#65533;&#65533;\&#65533;&#65533;&#65533;i &#65533;&#65533;lR36&#65533;^&#65533;s&#159;&#65533;&#65533;6I&#65533;&#65533;&#65533;&#65533;&#65533;&#65533;|&#65533;5&#65533;&#65533;&#65533;&#65533;&#65533;  &#65533;h&#65533;&#65533;ph&#65533; &#65533;&#65533;&#65533;&#65533;VS&#65533;A&#65533;&#65533;jy	$Bu&#65533;&#65533;&#65533;>&#65533;	5&#65533;&#65533;&#65533; @&#65533;;=Y&#65533;.&#65533;&#65533;&#65533;k&#65533;k&#65533;&#65533;U&#65533;&&#65533;&#65533;)f{k/"&#65533;&#1880;Z&#65533;CR&#65533;&#65533;g&#65533;	+^&#65533;Wt&#65533;bM&#65533;&#65533;&#65533;0&#65533;&#850;b)&#65533;86i&#65533;Q @&#383;&#65533;U&#65533;&#65533;&#65533;&#65533;&#65533;%]$&#65533;K&#65533;@&#65533;
&#65533;&#65533;2&#65533;&#65533;B&#65533;&#65533; >`Y&#65533;)&#65533;[&#65533;E&#65533; e&#65533;B&#65533;f7
o&#65533;5E&#65533; &#65533;&#65533;&#65533;\&#65533;24M&#563;&#65533;&#1018;D&#65533;
@2)G &#65533;&#65533;
&#65533;3&#65533;f	kh\F&#65533;&#65533;:&#65533;&#65533;l&#65533;&#65533;  &#65533;&#65533;&#65533;&#65533;&#65533;4d&#65533;u
F&#65533;I&#65533;&#65533;h&#65533;&#696;84&#65533;sQ&#1187;p
:#P&#594;&#65533;&#65533;Wd g&#65533;E&#65533;&#65533;1\&#65533;&#65533;#>&#65533;&#65533;,&#65533;
&#65533;&#65533;&#65533;C@S&#65533;`&#65533;OQV&#65533;$A!&#65533;T&#65533;d&#65533;f|&#65533;d&#1536;=&#65533;&#65533;F&#65533;&#65533;&#65533;!&#65533;z&#1110;&#65533;&#65533;u&&#65533;x&#65533;B&#65533;I4&#65533;&#65533;H&#65533;9&#578;&#65533;Z&#65533;&#65533;&#65533;&#65533;3g&#65533;&#65533;H&#65533;_&#65533;&#65533;5&#65533;+&#1154;&#65533;&#65533;2FE&#65533;&#65533;&#65533;g&#65533;&#65533;&#65533;,&#65533;&#65533;&#65533;&#304;&#65533;&#65533;s&#65533;]dF$r&#65533;6&#65533;0aG&#65533;&#65533;&#65533;	Pl"7'=&#65533;X&#1076;&#65533;a&#65533;&#65533;AD&#65533;'&#65533;0&#65533;&#65533;&#65533;t&#65533;,&#65533;"&#360;&#65533;&#65533;&#65533;q&#65533;&#65533;&#65533;r~2_&#65533;DsC>cG%F}&#65533;&#65533;y &#293;h.zY&#65533;&#65533;&#65533;\$=i"8&#65533;&#65533;&#65533;&#65533;h[&#65533;&#65533;pox!&#65533;(R&#65533;Y&#65533;&#65533;&#65533;&#65533;0&#65533;&#65533;&#65533;&#65533;1&#65533;&#65533;ua`>tb&#65533;%r&#65533;&#65533;Zsi&#65533;i&#65533; &#65533;'&#65533;&#65533;8}A
&#65533;&#65533;A&#65533;&#65533;&#65533;&#1143;B3&#65533;'d&#65533;&#65533;&#65533;&#65533;&#65533;&#753;W&#65533;&#65533;P&#990;O&#65533;V&#65533;U&#65533;&#65533;$&#65533;
BidF*0&#607;@L&#65533;v&#65533;&#65533;&#65533;A&#65533;^&#65533;&#65533;w&#65533;a&#65533;&#65533;&#65533;&#65533;7&#65533;U
=&#65533;$?&#65533;f&#65533;&#65533;&#65533;CZ&#183;&#65533;Yh&#65533;&#65533;YS&#65533;&#65533;&#65533;&#65533;&#65533;>&#65533;&#65533;w&#65533;&#65533;2&#65533;K&#65533;&#65533;&#65533;Cka"`M
[fA&#65533;&#65533;X&#65533;&#65533;O&#65533;&#33737;&#65533;&#65533;&#65533;&#65533;&#1808;8&#65533;&#65533;U&#65533;)K&#65533;|fp&#65533;?>gL&#65533;&#65533;r&#65533;. &#65533;d&#65533;&#65533;&#65533;&#65533;]&#65533;&#65533;&#65533;N&#65533;}'&#65533;#]&#65533;&#65533;g&#65533;K&#65533;&#1165;&#65533;&#65533;&#325;&#65533;&#65533;[&#65533;9&#63575;&#65533;&#65533;&#65533;)&#65533;	#&#65533; &#65533;&#65533;&#65533;&#65533;}&#65533;!`&#65533;B&#65533;:&#65533;.@&#65533;&#65533;&#65533; O&#65533;Y&#65533;&#65533;&#65533;&&#65533;&#65533;&#65533;&#65533;&#65533;&#65533;&#65533;|O&#65533;b.&#65533;&#65533;rH&#65533;&#65533;&#65533;R[1#&#65533;&#65533;&#65533;"g&#65533;@
&#65533;&#65533;&#65533;&#65533;X-?&#65533;&#65533;&#65533;&#65533;P&#65533;6K&#65533;b&#65533;&#65533;%pI&#65533;<&#65533;k&#65533;&#65533;&#65533;&#65533;&#349;&#65533;&#65533;&#65533;
;P~&#65533;&#65533;1&#65533;&#65533;&#65533;t&#65533;/&#65533;&&#65533;&#65533;e&#65533;&#65533;&#65533;&#65533;xhue&#65533;S&#49455;&#65533;&#161;gW&#65533;L&#65533;&#65533;V&#65533;<m &#65533;&#65533;B;jEYy /&#625;fc&&#65533;mQC&#65533;&#65533;&#65533;&#65533;&#65533;&#65533;		
7 &#65533;&#65533; &#65533;&#65533;&#65533;&#65533;&#65533;&#65533;&#65533;&#65533;&#65533;&#65533;&#65533;&#65533;&#65533;&#65533;&#65533;&#65533;&#65533;&#65533;&#65533;&#65533; &#65533;&#65533;&#65533;&#65533;&#65533;&#65533;&#65533;&#65533;&#65533;&#65533;&#65533;&#65533;&#65533;&#65533;&#65533;.&#157;.&#65533;7&#65533;B?&#65533;&#1096;&#65533;&#65533;&#65533;&#65533;&#65533;&#65533;&#65533;&#65533; &#65533;&#65533;7B 	?7&#65533;	&#65533;&#65533;!&#65533;&#65533;&#65533;&#65533;&#65533;&#65533;&#65533;&#65533;&#65533;NY&#65533;&#65533;
&#65533;&#65533;&#65533;.!\&#560;&#65533;&#65533;Vx!4&#65533;\ &#65533;AhP&#65533;&#65533;	 
&#65533;	)&#65533;]6&#65533;&#65533;&#65533;{&#65533;Ie&#65533;&#65533;&#65533;+W&#896; &#65533; &#65533;-^&#65533;hx&#65533;B&#65533;&#65533;*&#65533;O&#65533;++MQd&#65533;**&#1387;&#65533;b&#65533;&#42018;V_1&#65533;&#65533;z &#65533;'&#65533;&#65533;8 &#65533;&#65533;&#65533;;&#65533;(&#65533;i&#65533;'9nQ&#65533;&#65533;V&#1145;Ej@&#65533; &#527;7(Fd&#65533;Y&#65533;&#65533;&#65533;2&#65533;&#65533;&#65533;S&#65533;|\3k&#65533;|p&#65533;&#65533;{	&#879;"&#65533;$&#65533;&#65533;dP&#65533;-&#65533;&#65533;Ac&#65533;&1J&#65533;u%$&#65533;&#996;i &#65533;t?&#65533;(G&#65533;8&#65533;"&#65533;&#65533;T&#65533;&#65533;]&#65533;&#65533;&#65533;&#65533;&#65533;&#65533;8&#65533;&#65533;&#65533; )&#65533;c}0.p|&#65533;=&#65533;&#65533;&#65533;t&#65533;&#65533;K&#65533;&#65533;)&#766;&#65533;&#65533;&#65533;&#65533;f&#65533;=;j&#65533;&#65533;D&#65533;s3=(0&#65533;*,&#65533;&#65533;,!\&#65533;&#65533;x&#65533;&#65533;&#65533;&#65533;&#65533;&#65533;>vR&#65533;u&#65533;&#65533;0&#65533;&#65533;2I'&#65533;q&#65533;	4U@&#65533;&#65533;\	 &#65533;&#65533;m&#65533;&#65533;>b1&#65533;$&#65533;m&#65533;Q`&#65533;-6&#65533;N:&#65533;&#65533;&#65533;p&#65533;4`&#65533;&#65533;p&#65533;	<&#65533;&#65533;&#65533;&#525678;T&#65533;&#65533;&#65533;&#65533;P&#65533;df&#65533;&#65533;'g&#65533;&#65533;&#288;&#65533;T&#65533;b),`! &#65533;""&#65533;&#65533;&#65533;&#65533;&#65533;U	B"&#65533;Q&#65533;&#65533;&#65533;s7&#65533;&#65533;&#65533;&#65533;&#65533;$z&#65533;dP&#65533;%&#65533;$&#65533;&#65533;\&#65533;Z&#65533;&#65533;|&#1059;/R&#65533;J&#65533;B&#65533;xJ&#65533;J*&#65533;&#65533;&#65533;A&#512;&#65533;Q4`HH&#65533;9&#65533;&#65533;:&#65533;&#65533;&#65533;D&#65533;&#65533;&#65533;($&#65533;&#65533;&#65533;a:&#65533;u&#65533; &#1652;&#65533;k#|&#65533;B
&#65533;&#65533;&#65533;I&#65533;&#65533;x&#65533;&#65533;&#65533;	+&#65533;&#65533;.(&#65533;&#65533;R&#65533;*&#65533;6D&#65533;'*~&#65533;`&#65533;H/&#65533;P&#65533;@&#65533;9&#65533;&#65533;&#65533;ka&#65533;&#65533;&&#65533;&#65533;{&#65533;&#65533; \$)&#65533;&#65533;&#65533;&#65533;&#65533;w&#65533;&#65533;&#65533;Y&#65533;&#570;.C&#65533;Z&#65533;&#65533;&#65533;$W&#65533;,&#65533;&#65533;b`Az&#65533;&#65533;&#65533;&#65533;&#65533;&#65533;8&#65533;&#65533;m&#65533;=&#65533;g]&#65533;&#65533;jC?&#65533;c%&#65533;&#65533;W&#65533;&#65533;&#65533;Q#&#65533;T V&#65533;&#65533;&#65533;&#47130;;3X&#65533;&#65533;T&#65533;Vd&#1074;&#489;"&#65533;q 2h&#65533;	&#65533;U&#65533;&#65533;&#598;&#65533;&#65533;0z&#65533;97&#65533;sV&#65533;&#65533;&#65533;&#65533;&#65533;&#65533;B &#65533;&#65533;p&#499;#&#65533;&#65533;&#194;J&#65533;j-$~&#65533;&#65533;e>&#65533;T&#1360;{&#65533;%&#65533;&#65533;&#65533;&#65533;&#65533;&#606;&#65533;*&#65533; &#1910;&#65533;&#65533;4hne&#412;HG&#65533;" <7&#983;o&#65533;&#65533;&#65533;&#65533;&#65533;_&#65533;J&#420;&#65533;x&#136;&#65533;&#62788;&#65533;@&#65533;&#65533;2}V&#65533;&#65533;2&#65533;&#65533;f&#65533;&#65533;&#65533;&#1553;C&#65533;u&#65533;}y&#1027;&#65533;&#65533;&#65533;n&#65533;&#65533;&#65533;=d&#65533;&#65533;! &#65533;&#65533;}_^.&#65533;6;&#65533;&#65533;&#65533;&#65533;X&#65533;&#65533;&#65533;t&#65533;&#782;&#65533;&#65533;f&#65533;&#65533;&#65533;&#65533;kf(&#65533;&#65533;&#65533;E&#65533;d&#65533;&#218;&#65533;&#65533;<-)p ~q5w&#65533;&#65533;L&#65533;&#65533;&#65533;c
&#65533;&#65533;|&#65533;y&#65533;&#65533;)CH)&#65533;A@g7C&#65533;d'Dxs&#65533;&#65533;&#65533;&#65533;P&#65533;
(
a&#65533; A&#65533;&#65533;&#65533;&#65533;	&#65533;&#65533;:z`(B&#65533;&#681;&#65533;Ft&#65533;, &#65533;&#65533;B&#65533;a&#65533;s&#65533;&#65533;&#65533;t I@&#65533;X&#65533;
&#65533;A&#65533;&#65533;&#65533;Y)&#65533;&#65533;&#65533;&#65533;&#65533;&#65533;W&#65533;H&#65533;0&#65533;&#65533;&#65533;Oy&#65533;&#65533;!g*&#65533;&#65533;&#65533;&#65533; &#65533;&#65533;&#65533;&#65533;+^2&#65533;6! 3&#65533;-0&#65533;&#65533;"L&#65533;0!(FR&#65533;&#65533;&#65533;&#65533;&#65533;Lo&#65533;&#65533;Am~&#65533;;E&#65533;(&#65533;&#65533;J&#65533; '&#65533;&#144;&#65533;&#65533;#i
A&#65533;&#65533;&#65533;$&#65533;&#65533;&#65533;&#65533;I&#65533;P&#65533;&#65533;&#65533;&#65533;I&#65533;n&#673;I&#65533;&#65533;&#65533;%&#65533;a\8 &#65533;+&#65533;$}7P&#65533;%&#65533;&#65533;&#65533;&#65533;&#65533;&#65533;p&#65533;RT&#65533;&#65533;A`&#65533;`zP&#65533;"!W&#65533;g~&#65533;{&#65533;Y&#1346;&#65533;8Z\`&#65533;+!_&#65533;&#65533;Eg<&#65533;&#65533;p&#65533;&#65533;&#65533;)F&#65533;&#1346;:&#65533;h&#65533;x&#65533;&#658;!&#65533;	&p &#65533;&#65533;p0&#65533;&#65533;'`<`&#65533;`&#65533;&#65533;p&#65533;p&#65533;&#65533;&#65533;&#65533;+#&#65533;'#W&#65533;?&#65533;&#65533;&#65533;&#65533;>^ &#65533;&#838;&#1316;	{&#65533;&#65533;&#65533;4HQ[&#65533;C&#65533;#	&#65533;&#65533;D9&#65533;&#65533;&#65533;&#65533;J&#65533;+S&#65533;&#1099; <g&#65533;&#65533;&#65533;&#65533;Q&#65533;w&#65533;Y&#65533;
&#65533;&#65533; ESq*&#65533;T T&#65533;&#65533;&#65533;>&#65533;"&#65533;&#65533;&#65533;g&#65533;
&#65533;&#65533;T&#65533;Y&#65533;&#65533;&#65533;&#2012;&#65533;&#1301;b(yD&#65533;&#65533;0&#65533;&#65533;@&#65533;&#65533;&#65533;&#65533;6&#65533;"f&#65533;0&#65533;c&#65533;*&#65533;&#65533;&#65533;!v4C(@&#65533;K&#65533;IROd &#65533;Ti$*&#65533;jKT&#65533;&#65533;&#65533;&#65533;W&#65533;4D;&#65533;MN{&#65533;&#65533;Jr&#65533;&#65533;&#65533;6T&#65533;&#65533;&#65533;&#65533;&#65533;&#65533;lG&#65533;n &#65533;&#65533;&#65533;&#65533;&#65533;_&#65533;!1&#65533;RQ&#65533;&#65533;c&#65533;,I+@&#65533;&#65533;&#65533;&#65533;&#65533;&#769;&#65533;$&#65533;&#65533;&#65533;,s&#65533;R,&#65533;P&#65533;F&#65533;@&#65533;& &#1517;&#65533;Q&#65533;&#65533;O&#65533;d$&#238;1&#65533;&#872;!T&#65533;x &#1398;&#65533;&#65533;&#65533;9=&#65533;&#65533;Ie&#65533;&#65533;S&#65533;&#65533;&#65533;C&#65533;jv&#65533;&#65533;e]&#65533;&#65533; q&#65533;&#1989;`X>a&#65533;&#65533;#&#65533;e&#65533;&#65533;~&#837;&#65533;&#65533;&#65533;4&#65533;u; Bj&#65533;X&#65533; OGQ&#65533;&#65533;&#65533;&#65533;&#65533;R&#65533;3&#65533;I<&#65533;&#65533;&#65533;^&#65533;&#65533;UZJ&#65533;	&#65533;b&#65533;t&#65533;7&#65533;&#65533;UOP)&#65533;&#65533;*_&#65533;S&#65533;&#65533;&#65533;$4a&#65533;b7I&#65533;g.&#65533;&#230;	&#65533;&#65533;-&#65533;&#65533;&#65533;&#65533; ,E&#65533;J&#65533;<N&#65533;Y&#65533;&#65533;s]W%(&#65533;xnE
J&#65533;&#65533;&#65533; x&&#65533;&#65533;W,&#65533;&#65533;l&#65533;.&#65533;&#65533;&#65533;a&#65533;0&#206;g&#65533;P(2	&#1809;&#65533;F&#23552;08_&#65533;nZ&#65533;&#65533;)\&#65533;
&#65533;`&#65533;&#1541;0Y&#65533;	4W3&#65533;&#65533;&&#65533;&#65533;	&#65533;&#65533;&#65533;&#65533;&#65533;&#65533;&#65533;PH?,&#65533;Q&#65533;@w'&#65533;&#65533;&#65533;B&#65533;&#65533;R&#65533;&#65533;&#65533; &#65533;f&#65533;&#65533;&#65533;&#65533; 	 &#65533;&#65533;HSw&#65533;g&#65533;&#1825;&#722;;&#65533;&#65533;&#65533;d1&#65533;&#65533;q`&#65533;H&#65533;Ae&#65533;w&#65533;G&#65533;&#65533;&@vrJ&#65533;$Z[(on{V&#65533;&#65533;C&#65533;&#65533; &#65533;&V&#65533;&#65533;t=`&#65533;El	E&#65533;l&#65533;&#65533;&#65533;&#65533;;&#65533;NZ&#65533;&#65533;&#65533;
x&#65533;V$E&#65533;&#65533;&#65533;&#65533;&#65533;[&#65533;H&#65533;&#65533;"&#65533;&#65533;\\&#65533;P&#1122;|S&#65533;&#65533;&#65533;&#65533;D&#65533;&#65533;&#65533;&#65533;&#65533;Q8&#65533;.8m'&#65533;%&#65533;&#65533;5 ,h7&#65533;7&#65533;&#65533;W9&#65533;&#65533;&#65533;&#65533;&#65533;Y&#65533;&#65533;$&#65533;i*4%&#65533;&#65533;&#65533;k&#65533;1&#65533;4$U&#65533;9[j-&#65533;o$&#65533;c&#1542;9l@&#65533;@$6&#65533; &#65533;,*&#65533;A'd&#65533;'&#65533;&#65533;&#65533;P&#65533;&#65533;&#65533;&#65533;&#1158;f  &#65533;&#65533;&#65533;&#65533;SE&#65533;&#1355;A&#65533;&#65533;&#185;$f&#65533;H&#65533;!,9K
&#65533;m&#65533;&#65533;O&#1186;&#65533;S&#65533;QD&#65533;<&#65533;&#65533;&#65533;&#420;	S(M&#65533;&#65533;&#65533;&#65533;!(&#65533;&#65533;6K&#65533;	l&#65533;&#65533;"&#65533;5v.D&#65533;n&#634;&#65533;]&#967;/3&#65533;R&#65533;&#65533;&#65533;t&#1268;D&#65533;>0B&#65533;1&#65533;&#65533;<6&#65533;&#65533;_<&#65533;&#65533;&#65533;a&#65533;&#65533;&#65533;&#65533;&#1872;YhA1&#65533;Y&#65533;&#65533;&#65533;&#65533;]z&#65533;.6&#65533; 2]@&#65533;&#65533;g&#65533;&#65533;	@|&#65533;  &#65533;c&#65533;&#65533;A|a9&#65533;&#65533;h*C &#65533;&#65533;&#65533;aw;Pm?&#65533;(&#65533;&#65533;m&#65533; {5&#65533;~sz&#65533; G:	&#65533;&#65533;&#65533;0+1&#65533;C&#65533;D&#65533;PY`&#65533;d&#65533;&#65533;3:&#65533;\>&#65533;I&#65533;t	&#65533;48 7&#65533;&#65533;0 @^&#65533;&#65533;Q&#65533;&#65533;&#65533;&#65533;#&#65533;r#&#65533;&#65533;&#65533;:&#65533;f?:s7&#65533;&#65533;&#642;~&#65533;ax>
`&#65533;&#65533;'
2Ws&#65533;5y4'%&#65533;&#65533;x&#65533;C9;&#65533;x&#65533;&#1027;&#65533;P&#65533;&#65533;&#65533;&#65533;|&#65533;&#65533;&#65533;RG&#65533;G(&#65533;'
( &#65533;`&#65533;Jm&#65533;l&#65533;&#65533;&#65533;5"&#65533;^)Ds&#65533;&#65533;&#65533;&#65533;(gc&#65533;&#65533;&#65533;:7`ofo&#65533;2&#65533;&#65533;z&#65533;R&#65533;Pe&#65533;&#65533;DP&#65533;5&#1591;`&#65533;N&#65533;&#65533;0&#65533;&#65533;&#65533;&#65533;&#65533;&#65533;qX&#65533;@dg
2&#65533;o@&#65533;-(0&#65533;2$7&#65533;&#65533;L&#65533;!z&#65533;!F?&#65533;{&#65533;&#65533;&#65533;#&#1700;W: &#65533;f= o6W !2P &#65533;U&#65533;&#65533;C&#65533;	"&#65533;*&#65533; x{&#65533;&#65533;&#65533;&#65533;&#65533;=&#65533;8Q&#65533;Y&#65533;&#65533;Sq&+1@&#65533;{&#65533;&#65533;&#65533;X&#65533;d&#65533;d7&#65533;p&TX&&#65533;:&#65533;(&#65533;/RQ&#65533;Q&#65533;"S&#65533;&#65533;&#65533;y&#65533;p&#65533;&#65533;
P&#65533;\&#65533;!O&#65533;  rUAH&#65533;&#65533;&#65533;(f&#65533;&#60946;&#65533;0l&#65533;6h(&#65533;E&#65533;'AP&#65533;&#65533;&#65533;&#65533;&#65533;&#65533;7&#65533;&#65533;:c3$&#65533;&#65533;&#65533;&#65533;-$}@Y(r&#65533;&#65533;&#65533;&#65533;6&#65533;&#65533;d&#65533;&#65533;&#65533;0(&#65533;&#65533;R&#65533;&
)`=ou&#65533;&#65533;8&#65533;=k&#65533;F(G&#65533;'&#65533;&#65533;`&#65533;<&#65533;W&#65533;&#65533;&#65533;&#65533;x&#65533;&#25871;10&#65533;M&#65533;@ &#65533;ix&#65533;2`&#65533;&#65533;&#65533;V5%&#1605;&#65533;&#1103;&#65533;&#65533;&#65533;9&#65533;
/&#65533;C&#65533;0 (P~&#65533; &#65533;cq&#65533;`&#65533; g>``&#65533;&#65533;u&#65533;&#65533;',&#65533;&#65533;&#65533;&#65533;4=e&#65533;(&#65533;xT&#65533;,&#65533;q &#65533;&#65533;+&#65533;q&#65533; &#65533;&#65533;&#65533;R&#65533;G@&#65533;D&#65533;&#65533;- &#65533;W&#65533;&#65533;&#65533; &#65533;D&#65533;&#65533;1&#65533;&#65533;/&#65533;-'&#65533;	`&#65533;&#65533;&%b&#65533;&#65533;`8&#65533;&#65533;&#65533;&#65533;#!q&#1684;&#65533;;&#65533;&#65533;&#65533;a&#1549;&#65533;&#65533;^&#65533;&#65533;'&#65533;&#65533;lR &#65533;%&#65533; &#65533;D&#65533;&#65533;&#65533;R&#65533;&#65533;E&#65533;&#65533;xK&#65533;&#65533;&#65533;&#65533;I&!&#65533;&#65533;QD_Q&#65533;&#128;h&#65533;&#65533;
&#65533;&#65533;&#65533;&#65533;&#65533;u@)&#65533;8&#65533;/ >G&#65533;s&#65533;&#65533;l&#65533;&#4525;&#65533;#&#65533;&#65533;&#65533;F&#65533;&#65533;&#65533;uTG
&#65533;&#65533;<&#65533;B,&#65533;c&#1077;&#65533;:y&#65533;&#65533;z&#65533;	 &#65533;%&#65533;& &#65533;&#2033;*&#65533;&#65533;&#65533;1&#65533;~&#65533;6&#65533;&#65533;v%F &#65533;&#532;&#65533;&#65533;=y&#65533; &#65533;X&#65533;B&#65533;&&#65533;&#130;&#65533;&#65533;D&#65533;&#65533;m&#65533;&#65533;yc2&#65533;%y1HI&#548;&#65533;ax&#65533;&#65533;I2&#65533;&#65533;
L&#65533;	1&#65533;&#65533;p&#65533;&#65533;'&#65533;&#65533; &#65533;:gM&#65533;&#65533;^27t&#65533;&#65533;&#65533;7j&#65533;&#65533;&#65533;&#65533;&#65533;dw&#65533;@&`&#65533;gk&#65533;`|aR&#65533;&#65533;=&#65533;
&#65533;&#65533;nB
&#65533;&#65533;&#65533;&#65533;&#65533;&#65533;:Jn&#65533;#
&#65533;V(Dg&#65533;PA&#65533;&#65533;.&#65533;Q&#65533;@.$&#65533;&#65533;&#65533;&#65533;&#65533;&#65533;&#65533;/h&#65533;'&#65533;Jp&#65533;F&#65533;H&#65533;&#1752;i
eB&#65533; 9&#65533;o&#65533;&#65533; 6&#65533;\&#65533;&#147;H&#65533;
&#65533;H&#65533;
&#65533;)E( KJ}&#22667;TCc&#65533;&#65533;q&#65533;d&#65533; x&#65533;R&#65533;&#65533; &#65533;y&#65533;&#65533;sHm&#65533;+&#65533;,&#65533;&#65533;&#65533;	 &#65533;&#65533;os$[&#65533;&#65533;&#65533;'r&#65533;&#65533;&#65533;,&#65533;&#65533;A&#65533;`4@T&#65533;&#65533;&#65533;&#65533;r&#65533;sDk&#65533;&#65533;&#65533;&#65533;C
L&#65533;#&#65533;&#65533;&#65533;S &#65533;&#65533;&#65533;&#65533;&#65533;S*Z&#65533;!&#65533;|&#65533;&#65533;&#65533; &#534;&#65533;&#65533;R&#999;!&#65533;Y&#65533;"&#65533;Pjy&#65533;&#65533;J&#65533; &#1754;z&#65533;F&#65533;P&#65533;&#65533;&#65533;&#65533;&#65533; e(&#65533;&#65533; #@ ,pq68&#65533;t0&#65533;&#65533;p&#65533;j( n&#65533;&#65533;&#65533; U&#1455;AKyM&#65533;&#65533;d&#65533;&#65533;N&#65533;
&#307;&#65533;0&#65533;&#1058;&#65533;&#65533;	r&#65533;ix(h&#65533;&#65533;,&#609; 2&#65533;c&#65533;&#65533;w&#65533;j&#65533;&#641;&#65533;hHQ&#65533;N&#65533;&#65533;&#65533;&#65533;&#65533;&#65533;7'&#65533;@&#65533;jHXO&#65533;&#65533;&#626237;Z&#65533;&#65533;&#65533;%&#65533;&#65533;J&#65533;p &#65533;&#65533;?&#1014;
0o&#65533;&#65533;&#65533;&#65533;_&#65533;&#65533;&#65533;30&#65533;t$&#65533;<X&#65533;&#65533;U&#65533;4&#65533;biW&#65533;&#65533;`8&R&#65533;@`&#65533;+!&#65533;&#65533;&#65533;R&#65533;&#65533;&#65533;`&#967;=&#65533;&#65533;&#1746;&#65533;&#65533;8&#65533;;&#65533;&#65533;&#65533;^&#146;@&#65533;	jG&#65533;Z&#65533;&#65533;!jQ&#65533;	k&#65533;	@ a&#65533;&#65533;&#65533;d91&#65533;&#65533;! &#65533;&#65533;&#65533;&#65533;a&#65533;pT&#65533;LX&#65533;YrV1 &#65533;&#65533;&#65533;DmJ&#65533;&#65533;&#65533;k&#65533;3+p	,  r&#65533; &#65533;-&#65533;U*&#65533;
2p5}&#65533;A&#65533;P&#65533;&#65533;@&#65533;%&#65533;&#65533;&#65533;	2&#65533;&#65533;K&#65533;&#65533;&#65533;&#65533;x
&#65533;MlA&#65533;&#65533;h&#65533;n&#65533;2`)&#65533;&#65533;	p-@ &#65533;&#40813;PH&#65533;5j&#65533;&#65533;w'f&#65533;&#1652;}&#65533;_&#65533;&#65533;&#65533;2 0W,&#65533;&#65533;H!'yt&#65533;&#65533;&#579;&#65533;&#65533;XW"0&#65533;&#65533;(&#65533;&#65533;l$&#1043;T!k&#709;&#65533;X&#65533;&#65533;&#65533;&#65533; H&#1329;z&#65533;4%@&#65533;&#65533;87#i&#65533;y&#65533;&#65533;&#65533;RG&#65533;&#65533;w"&#65533;r&#65533;P&#65533;&#65533;&#65533;p&#65533;&#65533;#&#65533;Zq&#65533;&#65533;&a&#65533;=&#65533;&#65533;&#65533;r9"A&#65533;&#65533;&#65533;"&#65533;&#65533;&#65533;<&#65533;;&#65533;<&#65533;	k"&#65533;&#65533;G)&#1031;&#65533;hD&#709;\&#1058;H&#65533;&#65533;&#65533;9"&#65533;&#65533;&#18143;&#65533;(&#65533;!&#65533;h&#65533;p&#65533;&PBQQ&#65533;&#65533;&#65533;at&#65533;&#65533;q&#65533;	$`+/E:&#65533;&#65533;&#1038;&#65533;A69&#65533;&#65533;&#824;&#65533;3&#65533;&#65533;&#65533;&#65533;zP&#65533;&#65533;&#844;&#65533;j&#65533;&#65533;
&#65533;x/&#65533;9$'&#65533;Rh&#65533;&#65533;;&#65533;s-&#65533;j&#65533;c&#65533;,nH{&#65533;-&#65533;w&#65533;q()&#65533;6FP&#65533;+:F))&#65533;%&#65533;&#65533;
&#65533;u&#65533;h/6KD&#65533;t&#65533;&#65533;2" &#65533;&#65533;&#65533;;i&#65533;&#65533;`&#65533;&#65533;N&#65533;&#65533;1&#65533;&#65533;&#65533;)8&#65533;/&#65533;&#65533;&#65533;v;E&#65533;)d&#65533;Q&#65533;&#990;&#65533;'&#65533;&#65533;b&#65533;e sl&#65533; &#65533;P+S	&#65533;p&#287;&#65533;&#65533;&#65533;`&#65533;&#65533;h&#65533;&#65533;&#814;&#65533; &#65533;\&#65533;~&#65533;fz &#65533;&#65533;&#65533;&#65533;qj!'&#65533;c8&#65533;`90cl&#65533;&#1430;_V&#65533;C&#65533;5&#65533;&#65533;!6]&#65533;&#65533;&#65533;&#65533;&#65533;-@(P&#65533;6W&#65533;d&#65533;|c\&#65533;>9.P}d%&#65533;SSY&#65533;.&#65533;&#65533;&#65533;WD6&#65533;D&#65533;&#65533;#&#65533;Nu &#65533;&#65533;&#65533;e &#65533;(&#65533;&#65533;,;&#65533;&#65533;&#65533;bX&#65533;Wm&#65533;&#65533;&#65533;"U&#65533;&#65533;(&#65533;&#65533;`%&#65533;+V=&#65533;i&#65533;&#65533;&#65533;d&#25064;&#65533;m&#65533;W&#65533;\&#65533;&#65533;&#65533;K\&#65533;&#1303;
	
v&#65533;#&#65533;|$ol &#65533;,&#65533;&#65533;&#65533;M;&#65533;&#65533;xF7	i&#65533;(&#65533;&#65533;\&#65533;'H#0%&#65533;z&#65533;&#65533;&#65533;!
N-%&#65533;`&#65533;&#1382;&#65533;&#65533;S&#65533;9&#65533;-&#65533;<&#65533;&#65533;&#65533;&#65533;&#65533;H.P&#65533;" +P&#65533;&#65533;te&#65533;&#65533;'&#65533;|&#65533;&#978;&#65533;&#65533;&#65533;&#164;&#65533;$&#65533;&#65533;&#65533;&#65533;;&#1336;:&#65533;`V	&#65533; &#65533;e&#1950;&#553; &#65533;&#65533;sOH2ZO&#65533;&#65533; "0&#65533;"&#65533;>|&#18169;&#65533;&#65533;!  &#65533; &#65533; -&#65533;.^W&#65533;i+&#65533;&#65533;&#65533;&#902;`>&#65533;&#65533;;k7	e&#65533;@&#65533;&#65533;&#65533;&#65533;#&#65533;&#65533;1&#65533;&#65533;&#65533; `&#65533;-/@&#65533; y&#65533;&.&#65533;&#65533;]Zs,&#65533;&#65533;Y~uH&#65533;&#65533;&#65533;=0&#65533;|&#65533;G1&#65533;)C&#65533;	A&#65533;&#65533;a|1 &#65533;&#65533;&&#65533;&#65533; ,@ fG&#65533;Em&#65533;0&#65533;&#65533;L&#65533;z&#65533;&#65533;&#65533;&#65533;+|z&#149; &#65533;&#65533;6&#65533;%&#65533;&#65533; &#65533; &#65533;+r	&#65533;&#65533;&#65533;&#65533;$3&#65533;A&#65533;&#65533;(&#65533;&#65533;q&#65533;&#65533;]&#65533;&#65533;A&#65533;	
1&#65533; POYr&#65533;&#65533;&#65533;%.&#65533;(&#65533;&#65533;)0 &#1230;#&#65533;&#65533;&#65533;7&#65533;&#65533;&#65533;Q &#65533;&#65533;&#65533;&#1160;2&#65533;&#2029;:&#65533;&#1721;l&#65533;% &#1593;&#65533;Vz&#65533;Mc&#65533;&#65533;@6	&#65533;&#65533;>X&#65533;&#65533;&#65533;&&#65533;&#65533;&#65533;!}&#65533;n_&#65533; (&#65533;8A&#65533;&#65533; &#65533;&#65533;&#65533;50208&#65533;!  &#65533;&#65533;ta&#65533;&#65533;>&#65533;&#65533;{&#65533;x[nBk&#65533;~&#65533;&#65533;&#65533; 0&#65533;TI&#65533;<0UL}4/&#65533;]&#65533;&#65533; -&#65533;
 &#65533;&#1188;&#65533;&#65533;kV&#65533;&#48016;&#65533;&#65533;  &#65533;&#65533;&#65533;!&#65533;&#65533;&#65533;P&#65533;Kh&#65533;!&#65533;G>$y&#65533;&#65533;&#65533;&#65533;w&#65533;^&#65533;~>?&#65533;&#65533;K&#65533;&#65533;QTh'p&#65533;R&#65533;-&#65533;&#65533;&#856;&#65533;S &#65533;	`=L-A&#65533;	pM&#65533;&#65533;&#65533;&#65533;M+
5&#65533;8~ON&#65533;&#65533;cax^YOJ8?&#65533;&#65533;`H&#65533;	&#65533;"&#65533;Ln&#628;&#65533;"&#65533; &#65533;&#65533;$+&#65533;Jn<&#65533;y &#65533;y&#65533;&#65533;P&#65533;&#65533;&#65533;z&#65533;&#65533;&#65533;W&#65533;7 &#65533; =E&#65533;&#65533;&#65533;&#65533; 7 +!&#65533;"&#65533;&#65533;&#65533;&#65533;&#65533;&#65533;&#65533;&#65533;&#65533;&#65533;&#65533;&#65533;&#65533;&#65533;&#65533;&#65533;&#65533;&#65533;&#65533;&#65533;&#65533;&#65533;A&#65533;&#65533;&#65533;&#65533;&#65533;&#65533;&#65533;&#65533;&#65533;&#65533;&#65533;&#65533;&#65533;&#65533;&#65533;&#65533;&#65533;&#65533;!&#65533;&#65533;"-2&#65533; &#65533;,&#65533;-&#65533; 7?&#65533;B;?77B?  &#65533;&#65533;&#65533;&#65533;&#65533; 
B	7&#65533;%&#65533;&#65533;BxTt`&#65533;&#65533;UF&#65533;&#65533;&#65533;(C&#65533;d&#65533;z-pf&#65533;&#170;I8N&#65533;&#65533;&#65533;&#65533;&#595;(Sv&#65533;i&#65533;&#532;/U&#65533;&#805;&#65533;$I\&#65533;6&#65533;&#65533;&#65533;&#65533;&#65533;*&#65533; &#65533;&#65533;&#134;# (@&#65533;&#65533;$&#65533;&#65533;&#65533;&#65533;? &#65533;v&#65533;3&#65533;A&#65533;{&#65533;X&#65533;&#65533;&#1024;&#65533;&#65533;&#65533;&#65533;&#65533;6H&#65533;&#65533;+&#65533;&#65533;`&#65533;&#259;
M/&#54932;&#65533;S&#65533;&#65533;&#65533;&&#352;&#65533;	&#65533;)&#65533;g*^&#65533;&#65533;.&#65533; 1&#65533;z&#65533;SHN&#65533;Q&#616;&#65533;XX&#65533;&#65533;&#65533;\L\&#65533;a&#65533;==&#65533;&#65533;qS&#65533;,9[&&#65533;A&#65533;&#65533;( @&#65533;&#65533;U&#65533;2&#65533;]&#65533;]&#65533;&#1891;&#65533;X&#65533;&#65533;{6&#65533;&#65533;&#65533;&#65533;&#65533;0(&#65533;&#65533;&#65533;=\x&#65533;&#65533;&#65533;&#1573;X
 &#65533;&#65533;&#65533;&#65533;&#65533;j&#65533;&#489;8&#65533;j&#65533; &#65533;&#65533;Y&#65533;&#65533;&#65533;[,&#65533;R E&#65533;8&#65533;&#65533;%+\&#65533;&#65533;N&#65533;p0 d&#65533;&#65533; &#65533;&#65533;H&#65533;}&#65533;H`C&#65533;&#65533;&#65533;h&#65533;c&#65533;V^}&#65533;a&#65533;ab%(&#65533; UdB&#65533;&#65533;&#65533;v&#65533;`&#65533;=&#65533;&#65533;&#65533;G@.&#65533;RA"&#65533;@(&#65533;&#65533;I
,1&eI&#65533;`&#65533;&#65533;&#65533;&#65533;`&#65533;&#65533;&#65533;)&#65533;a&#65533;Hc&#65533;=&#65533;&#65533;z,&#65533;&#65533;&#65533;&#964;@&#65533;&#65533;!&#65533;6&#65533;	&#65533;h&#65533;&#65533;&#65533;&#65533;r&#65533;5'J> &#65533;&#65533;7L&#65533; A&p#	&#65533;D2 &#65533;&#65533;r&-p&#65533;&#65533;//9&#65533;&#65533;%T.&#65533;&#65533;h&#65533;,P&#65533;)UV)&#65533;>=&#65533;`&#65533;-&#65533;&#65533;&#65533;^&#65533;&#65533;&#48055;&#65533;ue&#924;9	&#65533;-b&#65533;0r&#65533;&#65533;&#65533;p&#947;X&#65533;U&#65533;&#65533;&#65533;@&#65533;h &#65533;&#65533;&#65533;&#65533;uJ>&#65533;&#65533;&#65533;&#65533;&#65533;&#65533;&#65533;&#65533;@&#65533;&#65533;V&#1199;Hb&#2029;&#65533;P&#65533;&#65533;&#65533;\P&#23312;&#65533;&#65533; &#65533;&#65533;L&#65533;+&#65533;&#65533;R&#65533;&#65533;JXT0&#65533;&#65533;%&#65533;*&#65533;&#65533;dX&#65533;&#65533;/21=BhB&#65533;	4 &#65533;#&#65533;5$&#65533;&#65533;. : O:&#65533;&#65533;&#65533;V&#65533;&#65533;&#65533;X&#65533;O"X!&#65533;&#65533;&#65533;&#65533;`&#65533;n=&#65533;&#65533;A"&#65533;&#65533;&#65533;+p`&#65533;<P&#65533;,
&#65533;&#65533;X0&#65533;b&#230;&#65533;Q&#65533;\&#65533;&#65533;&#65533;&#65533;a&#65533;ea&#65533;|&#65533;'&#65533;K &#65533;n&#286;$>&#65533;T+X0&#65533;y&#65533;&#24698;&#65533;M&#65533;&#65533;?PK&#65533;\&#65533;&#65533;&#65533;j&#65533;$	&&#65533;&#65533;&#65533;J`&#65533;	JI&#65533;&#65533;u&#1796;&#65533;&#65533;1h)&#65533;&#65533; &#65533;,+Xm&#65533;"q-"C&#65533;&#65533;Z#&#1601;&#65533;2Iwe&#65533;*&#65533;&#65533;W&#65533;T&#65533;(&#65533;h&#65533;&#65533;&#65533;,&#65533;A1&#65533;`&#65533;&#1291;&#65533;:&#65533;&#65533;|&#65533;&#65533;B&#65533;&#65533;Y &#65533;+&#65533;&#65533;n&#65533;&#65533;v&#65533;&#65533;&#65533;&#65533;	&#65533;V&#65533;$&#65533;"s&#65533;8>N&#65533;3^&#65533;&#65533;&#65533;&#65533;Yk&#65533;L8 p7	(&#65533;&#65533;*h&#787;J&#65533;&#65533;M$B^&#65533;&#65533;&#65533;&#65533;RT .&#65533;	@&#65533;&#436;&#65533;3R&#65533;&#65533;&#65533;$&#1226;+=&#65533;&#65533;@~$#&#65533;&#65533;B&#65533;p&#65533;@&#65533; T -`&#65533;&#65533;D0pG y+@4&#65533;'&#65533;&#65533;$ &#65533;&#65533;&#65533;&#65533;&#65533;q&#65533;[&#65533;!&#65533;"&#65533;s&#65533;&#65533;r/&#65533;&#65533;&#145;&#65533;<&#65533;&#65533;&#65533;&#65533;&#174;]&#65533;	2&#65533;&#65533;h&#65533;&#65533;]&#65533;Mr&#65533;O_*8,&#65533;q$`cV&#555;,&#65533;1&#65533;&#65533;@!&#65533;6&#65533;&#65533;E_l&#65533;&#65533;N`B&#65533;xp(A>@&#65533;&#65533;= V&#65533;&#65533;
! &#65533;X&#65533; &#65533;G?&#65533;D&#65533;&#65533;!&#65533;|H|&#65533;$&#65533;l&#65533;&#65533;&#65533;  G*&#65533;&#65533;T0&#65533;&#65533;&#65533;$&#65533; ~Q&#65533; J&#65533;@&#65533;8=N&#65533;D(&#65533;&#65533;`8&#1061;&#65533;&#65533;&#65533;/q&#65533;V &#65533;&#65533;/oTLw&#65533;<&#216;m &#65533;&#65533;+JE&#65533;&#65533;N'X&#65533;2&#65533;`&#65533;/&#65533;	&:&#65533;&#516;&#65533;l=&#65533;:&#65533;&#65533;c&#65533;&#65533;'G9&#65533;u&#65533;+&#65533;Ib2&#65533;&#1472;&#65533;@&#65533;&#65533;x&#65533; &#65533;&#65533;&#65533;&#65533;&#65533;&#65533;X&#65533;B,&#65533;&#65533;b&#65533;&#65533;K@`&#65533;&#65533;!&#65533;&#65533;*&#65533;P3%&#65533;&#65533; J&#65533;&#65533;*>&#65533;&#65533;\&#65533;&#65533;!&#65533; &#65533;4&#65533;&#65533;&#65533;&#65533;3&#65533;6&#65533;&#65533;&#65533;&#18256;&#65533;&#65533;&#65533;&#65533;RC&#65533; 8 &#65533;&#65533;&#65533;&#14998;;%'E3Pj&#65533;&#8652;&#801;&#65533;F&#65533;&#65533;&#65533;!&#65533;&#65533;:&#65533;&#65533; )@ &#65533;&#1197;&#65533;&#65533;&#65533;&#283;H&#65533;&#65533;&#140;&#65533;&#65533;+*&#65533;&#65533;8
&#65533;j&#65533;@&#65533;`&#65533;>&#65533;&v1&#65533;)Jn&#65533;&#65533;[&#65533;0&#65533;i&#65533;F&#65533;K&#65533;&#65533;d &#65533;&#65533;j&#65533;&#65533;T\&#65533;&#65533;&#65533;&#65533;&#65533;&#532;#&#65533;&#504;(&#65533; `nsj&#65533;&#65533;&#65533;A&#65533;&#65533;&#65533;&#65533;&#65533;&#65533;&#65533;PV&#65533;]&#65533;l@&#65533;R&#65533;&#65533;&#65533;~&#65533;.2`&#65533;C&#65533;&#241;&#65533;-#(&#65533;&#21075;&#65533;j$&#65533;&#65533;,^"F&#65533;& # _>P&#65533;h&#65533;<`4&#65533;&#65533;,e{&#65533;&#65533;&#65533;&#65533;!&#65533;&#65533;%&#65533;&#65533;&#65533;
s&#65533;R&#65533;&#65533;Q&#65533;A&#65533;:&#65533;-&#65533;I`;V&#65533;&#65533;&#65533;&#65533;c&#65533;E&#65533;[]&#65533;&#65533;KD&#65533;&#65533;&#65533;&#65533;
&#65533;&#65533;&#65533;&#65533;1F=c8DF7&#65533;>:i&#65533;&#65533;&#65533;&#65533;&#196;&#65533;&#65533;&#65533; &#65533; &#65533;B{&#65533;E &#65533;Lp&#65533; '&#65533;&#65533;,&#65533;FJ&#65533;&#65533; &#65533;+( &#65533;P8w&#65533;&#65533; &#65533;smk)&#65533;&#65533;&#65533;&#65533;&#65533;V&#65533;&#65533;&#65533;c&#65533;6P;&#65533;&#1413;
&#65533;1 &#65533;&#65533; &#65533;~ydoIL&#65533;&#65533;F'#&#65533; + &#65533;&#65533;E&#65533;`&#65533;&#65533;;'&#65533;&#65533;&#65533;&#65533;q&#65533;XO&#65533;&#65533;&#65533;4b&#65533;&#29266;&&#65533;&#65533;&#65533;j7< tp&#65533;&#65533;&#65533;&#65533;.&#746;~&#65533;&#65533;&#65533;l!&#65533;q&#65533;&#65533;W4 &#65533;&#65533;&#65533;&#65533;Q&#65533;	$ &#65533; 4&#65533;&#65533;L&#65533; &#65533;&#25729;&#65533;&#65533;/&#65533;&#65533;&#65533;_7-H6 r&#65533;&#65533;7&#65533;l?&#65533;&#65533;&#65533;c"&#65533;P&#65533;&#65533;&#65533;&#65533;&#65533;)&#65533;&&#65533;&#65533;0&#65533;N&#65533;&#65533;
&#65533;D{&#65533;&#65533;7&#65533;{&#65533;Q&#65533;@d&#65533;&#65533;&#65533;."h^@,&#65533;C &#65533;)=(&#65533;Z]&#65533;&#65533;r&#65533;@&#65533; &#65533;1XkL.w&#65533;+&#65533;tP	7&#65533;&xP&#65533;&#65533;A&#65533;  X&#1065;&#65533;`.&#65533;o%Y&#65533;&#65533;* 1&#65533;&#65533;&#65533;&#65533;&#65533;&#65533;&#65533;8&#65533;'.*&#65533;mo7&#65533;m&#65533;H}
qg&#65533;j{&#65533;
z&#65533;&#65533;bf{&#65533;X&#65533;3m&#65533;H &#65533;&#65533;3`&#65533;&#65533;@	yo&#385;[	&#65533;&#65533;	&#65533;@&#65533;&#65533;+&#65533;,&#65533;1&#65533;&#65533;e"&#65533;&#65533;&#65533;&#65533;;&#1589;40&#65533; MY`T`&#65533;&#65533;&#65533;P&#65533;&#65533;k'|&#65533;*&#65533;&#65533;(&#65533;&#65533;wMu&#65533;&#65533;"&#65533;&#65533;Jqt#&#2043;&#65533;&&#65533;v_&#65533;>&#65533;&#1716;&#65533;&#65533;^&#65533;&#65533;"D_&#65533;l@$&#65533;&#65533;&#65533;&#65533;&#65533;&#65533;|{&#65533;&#65533; &#65533;`&#65533; &#65533;&#65533;  &#65533;&#65533;O&#65533;Q9&#65533;r&#65533;|(.o+&#65533;u&#65533;&#65533;)&#65533;&#65533;@@&#65533;&#65533;&#65533; &#65533;j&%a*&#65533;5&#65533;&#65533;:&#65533;&#65533;&#65533;g~&#65533;&#65533;&#65533;&#65533;&#65533;1K8P&#65533;&#65533;&#65533;&#65533;&#65533;0&#65533;bZ0`!'&#65533;tN7J9&#65533;W &#65533;
&#65533;F&#65533;+&#65533;r6&#65533;&#65533;&#65533;3&#65533;&#65533;t&#65533;u9&#65533;&#65533; Qp&#65533;|Y&#65533;'&#Z&#65533;&#65533;&#65533;|&#65533;&#65533;d&#65533; q&#65533;6q&#65533;&#65533;` A&#65533;R&#65533;18E&#65533;0uF!&#65533;E	. &#65533;G&#65533;P*|&#65533;
&#65533;7vyT<1m&#65533;+>&#65533;X&#65533;3&#65533;&#65533;s&#65533;&#65533;{&#65533;d!&#65533;&#65533;&#65533;N&#65533;&#65533;h&#65533;0*&#65533;~$&#65533;&#65533; >&#65533; $ww&#65533;u&#1969;.*  &#65533;m"@&#65533;&#65533;=&#65533;&#65533;j&#65533;Rk&#65533;&#65533;
`D)&#65533;8&#65533; 7"&#65533;U
P}&#65533;&#65533;9>&#65533;7&#65533;&#65533;:`&#65533;&#65533;+P&#65533;&#65533;@&#65533;"O{&#65533;/5&#65533;:&#65533;&#65533;ZK&#65533;z35	&#65533;F&#65533;&#1540;a&#65533;y&#65533;&#65533;&#65533;&#65533;&#65533;&#65533; &#65533;U $&#65533;T &#65533;*"0 &#65533;B1&#65533;ox&#65533; &#65533;&#65533;>&#65533;@&#65533;#&#65533;: @&#65533;3&#65533;^&#65533;&#65533;&#65533;&#65533;6P &#65533;JE0S&#65533;&#561;Z&#65533;CF;&#65533;-&#1095;&#65533;&#65533;(&#65533;dq&#65533;8&#65533;4#`'C&#65533; (&#65533;p&#65533;$/07<qG&#65533;&&#1552;c&#65533;DE&#65533;+P&#65533;^9&#65533;&#65533;7W&#65533;&#65533;
&#65533;&#65533;	&#65533;D	&#65533;&#65533;,&#65533;&#65533;&#65533;&#65533;) *&#65533;F&#65533;01&#65533;!&#65533;&#65533;Y- G&#65533;&#65533;'P2,&#65533;@&#65533;pI&#65533;&#65533;w&#1479;D&#65533;f&#65533;J&#65533;rD&#65533;H&#65533;-&#65533;8&#65533;&#65533;&#65533; &#65533;U&#65533;&#65533;o&#65533;G&#65533;_&#65533;+&#65533;on&#65533;c#&#65533;&(&#65533;&#65533;&#65533;F+&#65533;&#65533;(`(2&#65533;mI&#65533;8&#65533;hLDG&#65533;bT]&#65533;&#65533;	)?X
&#65533;@h*"&#65533; +0&#65533;G&#65533;&#65533;&#65533;&#65533; #&#65533;x&#65533;&#65533;|O&#65533;#3I?&#65533;a9.&#65533;J@ Q&#65533;cDY6&#65533;&#65533;w&#65533;0A2&#65533;9`&#65533;&#65533;-S&#65533;  @&#65533; $C&#65533;@&#65533;&#65533;`;&#65533;&#65533;U&#65533;F&#65533;q&#65533;&#1040;&q&#65533;&#65533;&#65533;$&#65533;&#65533;&#65533;M&#65533;5&#65533;!M&#65533;&#65533;	i&#65533;&#65533;&#65533;:&#65533;ix&#65533;&#65533;5&#65533;?m&#65533;t&#65533;"&#65533;&#65533;s 3&#65533;A$_&#65533;|.c SaP)&#65533;P&#65533;x&#65533;PUF[&#65533;E&#65533;&#65533;=5D!&#65533;+C&#65533;&#65533; 20dq
v&#65533;6&#65533; ~&#65533;&#65533;Tm&#65533;b&#65533;&#65533;&#65533;&#65533;&#65533;&#65533;&#65533;F!&#65533;&#65533;&#65533;	#/&#65533;&#65533;a4# 0P5&#65533;ph&#65533;&#65533;(PQz&#65533;&#65533;K&#65533;3&#65533;p&#65533;; #&#65533;&#65533; &#65533;&#65533;p&#65533;$Od&#65533;&#65533;&#65533;(i)&#65533;&#65533;&#65533;.K-&#65533;&#65533;#g&#65533;&#65533; !&#256;@&#65533;R&#65533;`&#65533;&#65533;Wg
&#65533;EC&#65533;%&#65533;&#65533;\&#65533;0&#65533;&#65533;&#65533;&#65533;&#65533;eT&#553;&#65533;&#65533;&#65533;&#65533;`:&#65533;&#65533;)&#65533;&#65533;$5&#65533;3 Ap&#65533;&#65533;
Cy&#65533;&#65533;R&#65533;J&#65533;&#65533;&#65533;"&#65533;( &#65533;8&#65533;&#65533;`~7&#65533;D&#65533;0ed&#65533;_
pw&#65533;B :&#65533;&#65533;&#65533;&#65533;C3 5:@IC&#65533;&#65533;q<&#65533;&#65533;&#930;,&#65533;&#65533;6&#65533;S&#65533;&#65533;@o&#65533;&#65533;)&#65533;T]&#65533;]&#65533;&#65533;&#65533;&#65533;&#5608;&#65533;&#65533; n  &#65533;&#65533;&#65533;&#65533;&#65533;c&#65533;4	&#65533;&#65533; &#65533;E&#65533;w&#65533;[m&#65533;'p&#65533;=p&#65533;QuI&#65533;g.&#65533;b8]&#65533;0&#65533;&#65533;|HyU!&#65533;&#65533;&#1768;V&#65533;&#65533;tq&#65533;r&#65533;A&#65533;p	&#65533;&#65533;&#65533;4&#65533;&#1008;_&#65533;*&#65533;&#65533;&#1606;5&#65533;%&#65533;s:&#65533;a&#65533;`&#65533;&#65533;&#65533;&#65533;@M`8Jb&#65533;&#65533;bzQ&#65533;&#65533;sa$/$3&#65533;&#65533;&#65533;M0&#65533;}Q_?B&#65533;&#65533;&#65533;d&#65533;&#65533;&#65533;@e&#65533;&#65533;I&#1031;e`&#65533;-&#65533;`&#65533;u&#65533;ZP49&#65533;&#65533;Je&#65533;&#1337;i&#402;N&#65533;q&#65533;,&#65533;&#65533;Ne&#65533;&#65533;&#65533; t`;&#65533;&#65533;(!&#65533;&#65533;&#65533; &#65533;&#65533;%qfg&#65533;@!x&#65533;Z &#65533;e4&#65533;&#1280;n&#65533;	_&#65533;jY&#65533;%&#65533;&#65533;z"&#65533;&#65533;FpUI&#65533;" $0&#65533;-&#65533;&#65533;&#65533;P&#65533;9G>&#65533;&#65533;/&#65533;\&#65533;hJ&#65533;P8&#65533;R}&#65533;&#65533;F2&#65533;9 &#65533;20&#65533;D&#65533;+&#65533;,&#65533;&#65533;@&#65533;6	b;&#65533;&#65533;t&#65533;T20 s0</&#65533;&#65533;&#65533;&#65533;&#65533;&#65533;h&#65533;1&#65533;&&#65533;&#65533;j
&#164;&#65533;;&#65533;&#65533;`&#65533;&#65533;&#65533;S&#65533; {&#65533;&#65533;&#65533;&#65533;&#65533;&#65533;	uY7`&#65533;&#65533; B&#65533;9&#65533;u &#65533;D&#65533;&#65533;k HQ&#65533;)#&#65533;4&#65533;WD&#65533;&#65533;&#65533;&#65533;&#65533;&#65533;@h&#65533;(h&#65533;&#65533;&#65533;cj@&#65533;&#65533;&#65533;1=sMq10)&#65533;&#65533;\!&#65533; t&#65533;&#65533;P&#65533;,<1 ;b+fy	&#65533;&#65533;U&#65533;&#65533;5R&#65533;&#65533;&#65533;Q&#65533;	&#65533;y&#65533;	&#65533;3n&#65533;&#65533;RA&#65533;p[&#65533;&#65533;&#65533;&#65533;y&#65533;Pl$&#65533;/&#65533;&#65533;aI*@ 8G^7J&#65533;&#65533;&#65533;9&#65533;e"
4&#65533;R3_&#65533;3` &#65533;Q&#65533;"#&#65533;`8Qv.&#65533;.&#65533;gj&#65533;aC1PU&#65533;&#65533;&#65533; g&#65533;&#65533;+&#65533;&#65533;&#65533;&#65533;rs&#65533;sf&#65533;&#65533;]&#65533;l&#65533;&#65533;J;	&#65533;&#65533;\x&#65533;&#65533;&#65533; &#65533;&#65533;P0 s&#65533;C$&#65533;4BK8&#65533;>&#65533;?[Jl.&#65533;s3&#65533;	&#65533;Bk&#65533;&#65533;'gAwWP3&#65533;&#65533;J 5,$&#65533;&#65533;mu&#65533;&#65533;S+&#65533;E&#65533;&#65533;?&#65533;`E/&#65533;&#65533;&#65533;C&#65533;&#65533;g&#759;&#65533;@R&#65533;&J&#65533;&#65533;Q;&#65533;&#65533;&#65533;T%$&#65533;&#65533;7&#65533;$&#65533;rSUB&#65533;g&#376;&#65533;H&#65533;e&#65533;_&#65533;&#65533;-6zF&#65533;D&#65533;5bZ&#65533;@&#65533;&#65533;&#65533;&#65533;5&#65533;;k&#65533;i&#65533;2&#65533;ZE&#65533;T&#65533;+@,&#418;p!L&#65533;\R&#65533;&#65533;pb&#65533;uF&#65533;&#65533;&#65533;&#65533;&#65533;&#704;&#65533;&#65533;@&#65533;>&#65533;,L&#65533;m\ &#65533;`+&#65533;H-`_&#65533;5=&#65533;,&#65533;wv&#65533;}&#65533;&#65533;&#65533;&#65533;&#65533;Z&#65533;e-W&#65533;Z&#65533;&#65533;	&#1079;-S&#65533;&#65533;[e&#65533;W&#65533;&#65533;|I`	sq-&#65533;&#65533;&#65533;Mssu0&#65533;R+&#65533;P&#65533;wq:&#65533;&#65533;w;[&#65533;	&#65533;&#65533;&#65533;#&#65533;&#65533;&#65533;&
hzt&#65533;&#65533;%p&#1840;RJ
&#1712;&#65533;
&#65533;&#65533;u&#65533;&#65533;&#65533;&#65533;&#65533;@ &#65533;&#65533;pI
&#65533;}K&#65533;P&#65533;`&#65533;&#65533;'j&#65533;&#65533;&#65533;&#557;u&#65533;R0eH)&#65533;d&#65533;`e9&#65533;c&#65533;&#65533;d&#65533;&#65533;CQ v&#65533;&#65533;&#65533;o&#65533;H&#65533;rP!&#65533; 	&#2042;Q&#65533;&#65533;>u &#65533;AO21&#65533;(&#65533;hU&#65533;et&#65533;V&#65533;	T&#65533;&#65533;&#65533;&#65533;;&#65533;1&#65533;u&#65533;=O&#65533;m	&#65533;&#65533;K) ?AD kv `g&#65533;&#65533;&#342;&#65533;u&#65533;_&#19673;'mL&#65533; &#65533;
Uv&#65533;&#65533;0[Y&#65533;=%&#65533;.?"p&#65533;&#65533;=&#65533;%&#65533;`&#65533;&#65533;v&#65533;&#65533;A]i&#65533;Y&#65533;dQ&#1046;&#65533;n&#65533;&#65533;s&#65533;&#65533;+W&#65533;. &#65533;&#65533;&#65533;F&#65533;;&#65533;&#65533;ma&#65533;$]&#65533;E,	&#65533;&#65533;* &#65533;e&#65533;@ 0&#65533;>&#65533;&#1811;&#65533;"&#65533;9"&#65533;U&#65533;&#65533;&#65533;&#65533;et&#65533;k&#65533;&#65533;&#65533;&#65533;
&#65533;&#1176;<&#65533;^0&#65533;&#65533;&#65533;0&#65533;pk(&#65533;e&#65533;&#65533;xL&#65533;&#363;&#65533;}&#65533;\\31&#1752;&#65533;&#65533;)=&#65533;4&#65533;S&#65533;q&#65533;	&#65533;a!&#65533;&#65533;f&#65533;a&#157;&#65533;s&#65533;#p&#65533;&#1911;f&#65533;&#65533;(&#65533;2Pj`*&#65533;&#65533;&#65533;&#65533;&#257;9PFf&#65533;&#65533;,&#65533;&#65533;^q&#65533;&#500;&#65533;}^x"p&#65533;7&#65533;'&#65533;&#65533;&#65533;	2&#65533;&#65533;&#65533;|&#65533;&#65533;7&#65533;&#65533;z[&#65533;&#65533;+S^R*F>y&#65533;:&#65533;O&#700;&#65533;&#65533;&#65533;s #&#65533;&#35202;/&#65533;&#65533;&#1063;,&#65533;&#65533;}&#1875;&#65533;-&#65533;&#65533;4&#65533;`&#65533;&#65533;3&#65533;&#65533;8)&#65533;&#65533;&#65533;,	ea8@&e&#65533;&#65533;&#65533;(N|&#65533;3&#65533;UE&#65533;2'&#65533;&#65533;L&#65533;p&#65533;&#65533;1&#65533;@&#65533;&#65533;&#65533;>P&#65533;&#65533;l-&#65533;&#65533;&#65533;&#65533;a&#65533;^L&#65533;&#65533;X
2&#65533;;&#65533;p&#65533;&#65533;2&#65533;0&#65533;0&#65533;&#65533;Uws(&#65533;&#65533;o&#1875;K*&#65533;o&#65533;&#65533;Q&#65533;i&#65533;=&#65533;KZ
 &#65533; &#65533;df&#65533;&#65533;#&#65533;H&#65533;|19&#65533;&#65533; &#65533;N&#65533;i'e&#42675;J&#65533;.&#65533;+&#65533;&#65533;T W	&#65533;Q&#1150;i&#65533;p00&#65533;&#65533;C0&#65533;&#65533;]Z&#65533;	t&#65533;&#65533; %&#598;	&#65533;&#65533;&#65533;&#65533;&#65533;zk&#65533;&#65533;&#65533;&#65533;&#65533;<&#65533;q&#65533;-R&#65533;T?v&#65533;&#65533;" &#65533;!'&#65533; =&#65533;k&#65533;&#65533;m_&#65533;}(@ &#1143;&#65533;#O&#65533;e&#65533;PP&#65533;&#1899;C_&#65533;&#65533;v1 jw&#65533;v&#65533;v&#65533;&#65533;}&#429;&#65533;&#65533;&#65533;#L&#65533;&#65533;&#65533; +}&#65533;?J&#65533;B&#65533; u&#65533;]&#65533;&#65533;l&#65533;&#65533;&#65533;V*%Hu$s&#65533;&#65533;&#697;&#65533;&#65533;&#65533;&#65533;~	&#65533;:q+_$z&#65533;0F&#65533;Qa&#65533;0 &#65533;&#65533;&#65533;&#65533;/&#65533;)$&#65533;u&#65533;P{&#65533;u&#65533;r &#65533;#&#65533;g&#65533;`OTD&#65533;&#65533;ez&#65533;E&#65533;&#65533;LTe&#65533;K&#65533;O&#65533;#&#65533;"&#65533;&#65533;@gv&#65533;u&#65533;T&#65533;&#65533;'u&#65533;q N&#65533;&#65533;&#65533;i&#65533;&#65533;&#65533;&#65533;;&#65533;qA3a&#1687;0N?&#65533;&#65533;V&#65533;7&#65533;F5N&#65533;)+=!'+*&#65533;:$#=77&& &7  
?&#65533;&#65533;&#65533;&#65533;&#65533;&#65533;&#65533;&#65533;&#65533;&#65533;&#65533;&#65533;?;?&#65533;&#65533;
	 &#65533;&#65533;&#65533;&#65533;#$$(-&#65533;&#65533;&#65533;.&#65533;&#65533;&#65533;&#65533;&#65533;&#65533;2&#65533;1&#65533;&#65533;&#65533;vP&#65533;&#65533;&#65533;&#65533;\&#65533;&#65533;&#199;B(,8q &#65533;&#65533;3j&#65533;b&#65533;&#463; C2&#65533;PQdF&S&#65533;$&#65533;&#65533;:&#65533;&#65533;&#65533;&#131;&#65533;l&#65533;P&#65533;&#65533; 58BA&#65533;&#193;o&#65533;&#65533;&#32777; &#65533;= $x&#65533;&#65533;&#65533;T!&#65533;&#65533;R&#65533;`-[&#65533;&#65533;&#65533;#&#1408;&#65533;h&#65533;&#65533;&#65533;U&#65533;&#65533;&#65533;T&#65533;&#65533;n5&#65533;,&#65533;&#65533;&#65533;aE:X&#65533;&#65533;O&#65533;&#65533;y&#65533;Pq&#65533;&#65533; &#65533;&#256;#&#65533;&#65533;'Vy&#65533;&#65533;&#992;&#65533; &#65533;]8&#65533;&#65533;%O&#65533;&#65533;Z(G^&#65533;>&#65533;&#65533;s&#65533;
 &#65533;&#65533;&#65533;&#65533;&#65533;h&#65533;&#65533;&#65533;&#65533;&#65533; &#65533; &#65533;&#65533;e7&#65533;&#65533;j+AW &#1599;
;H,- _&#65533;&#65533;m&#65533;&#65533;&#65533;(&#65533;~&#65533;i&#65533; X !&#65533;&#65533;7&#65533;d /&#65533;&#65533;+&#65533;s&#65533;:&#65533;&#65533;&#65533;&#65533; hvA
&#65533;&#65533;4P &#65533;&#65533;&#65533;F&#65533;,&#65533;&#65533;l&#65533;e&#65533;&#65533;Y&#65533;&#65533;j&#65533;&#278;&#65533;&#65533;hbAT&#65533;&#1673;&#65533;&#65533;TA+&#65533;&#65533;I
&#328;&#65533;@&#65533;#&#65533;C&#65533;&#65533;#!&#65533;&#65533;&#65533;$@&#65533;&#65533;,P@~&#181;pI&#65533;@T6&#65533;`UnI&#726;&#65533;&#65533;  &#65533; &#65533;V/&#65533;&#65533;E{&#65533;&#65533;b@y&#1261;&#65533;
4_&#65533;B &#65533;&#65533;S=&#65533;}p&#65533;e&#65533;
&#65533;-R=&#65533;&#65533; &#65533;1&#65533;&#65533;&#65533;&#65533;&#65533;d&#65533;v&#65533;;	@&#65533;
&#65533;&#65533;XR'6&#65533;D?zd#h/&#65533;h*F&#65533;n&#65533;F&#65533;&#65533;&#65533;&#65533;&#65533;&#272;j:&#65533;&#65533;zQ="&#65533; SA$&#65533;3&#65533; &#65533;LP&#65533;@&#65533; &#65533;,@&#65533;&#65533;&#65533;l]NP&#65533;)&#65533;X&#357;&#65533;&#684;&#65533;]&#65533;4&#65533;Jb&#65533;&#65533;wgf&#65533;&#65533;[e&#65533;&#1943;&#65533;D&#65533;\:$7&#65533;`&#65533;0&#65533;&#65533;&#65533;&#65533;;*&#65533;!E(&#65533;8H&#65533;.&#65533;&#65533;Hx&#65533;&#65533; &#65533;&#592;&#65533;&#65533;&#65533;:?-~&#65533;&#65533;&#65533;&&#922;&#1192;&#65533;8&#65533;B"&#65533;:P&#65533;Bn&#65533;hG&&#65533;@A1&#65533;J&#545;"&#65533; B
B&#65533;&#65533;wM&#65533;&#65533;&#65533;JY&#65533;&#65533;Va&#65533;,&#65533;ISK&#65533;&#1938;Y&#1079;&#65533;{kJ&#65533; &#65533;&#65533;t%v&#1230;@ '&#1512;PM&#65533;Y&#65533;&#65533;
&#65533;&#65533;&#65533;&#65533;&#65533;`0&#65533;&#65533;>!&#51353;&#65533;F&#65533;K-&#65533;J&#65533;;&#258;"&#65533;&#65533; &#65533;&#65533;&#65533;&#490;^&#65533;&#65533;9&#65533;&#1131;&#65533;L&#65533;&#65533;&#65533;&#65533;&#65533;'L&#65533;B&#65533;*&#65533;&#65533;M &#65533;&#65533;&#65533;#d&#65533; 	&#65533;,	
 &#65533;}"&#65533;)&#65533;\&#65533;-U_&#65533;&#65533;&#65533;&#65533;&#65533;&#65533;&#65533;&#65533;-&#65533;&#65533;&#65533;U&#65533;0=v&#65533;`'&#65533;S&#1356;P&#65533;
$&#65533;&#65533;
&#256;&#65533;&#65533;,&#65533;&#65533;&#65533;&#65533;&#65533;&#65533;&#65533;"&#65533;2&#65533;&#65533;&#65533;Gt&#65533;K&#65533;&#65533;n&#65533;&#65533;&#1457;&#457;&#65533;8&#65533;&#65533; 9c&#65533;&#65533;Hr&#156;G&#65533;"&#65533;F&#65533;)&#65533;@td&#65533;&#65533;&#65533;&#65533;&#65533;.Z&#65533;&#65533;&#65533;$&#65533;@H&#1048;x&#65533;z.@&#65533;&&#65533;&#65533;tw&#65533;2*&#65533;&#65533;&#65533;&#65533;B[RA&#65533;&#65533;&#65533;q:&#65533;"-&#65533;0W4l&#65533;4&#65533; &#1275;&#65533;qP0/ &#65533;&#65533;$&#65533;AH&#65533;&#65533;CY&#65533;8&#65533;P &#65533;XA`=&#65533;J(&#65533;&#65533;Y&#65533;&#65533;&#65533;&#65533;&#65533;&#65533;4Pnd&#65533;IR89&#65533;(5{&#65533;.8p XN#&#65533;&#65533; gs&#65533;&#65533;d &#65533;R&#65533;&#65533;Q&#65533;,&#65533;h@d F!&#65533;<&#65533;&#65533; %HN]&#65533;&#65533;!n&#65533;&#65533;I 4&#65533;W&#65533;&#65533;1&#65533;&#65533;&#65533;&#65533;&8}&#65533;=&&#65533;';0	&#65533; &#65533;,P l&#1830;&#65533;HZ. &#65533;&#65533;Tftp6`&#65533;
&#65533;@r&#65533;&#65533;A2&#65533;?~Fb|&#65533;#j&#65533;#&#65533;r&#65533;&#65533;+&#65533;&#65533;!i&#903;&#65533;&#65533;&#65533;&#65533;&#65533;&#65533;d&#65533;!&#65533;&#65533;I=x&#65533;&#65533;C -&#65533;&#65533;MX&#65533;&#65533;&#65533;WP&#65533;&#65533;B&#65533;&#832;&#65533; &#65533;pw&#65533;&#65533;AOk&#65533;C&#65533;tV)&#65533;/}%&#65533;&#65533;&#65533;&#65533;r&#65533;&#65533;&#65533;&#65533;-&#65533;4&#65533;E%@&#65533;lB0&#65533;&#65533;&#65533;#&#65533;&#65533;&#65533;C1&#65533;&#65533;&#65533;&#65533;s&#65533;.DY&#65533;B\0&#65533;&#65533;&#65533;D`;{&#65533;&#65533;&#65533;d&#65533;P&#65533; 0&#65533;&#65533;&#65533;&#65533;&#65533;T&#65533;<XWN&#65533;&#65533;&#65533;&#65533; 
44&#65533;.&#65533;&#288;&#65533;&#65533;W&#65533;r=} D&#65533;-0&#65533;&#65533;`&#65533; &#65533;4&#65533;&#65533;&#65533;lM&#65533;&#65533;yE&#65533;P&#65533;Kk7$&#65533;&#65533;p&#1603;$V&#65533;&#65533;&#262;q<A&#65533;&#65533;>&#65533;&#65533;r&#65533;&#65533;&#65533;p@ \gF&#65533;+&#65533;&#65533;&#65533;#&#65533;&#65533;&#65533;GH&#65533;&#65533;&#65533;.D_&#65533;&#65533;A&#65533;&#65533;t&#65533;q&#65533;C&#65533;&#65533;&#65533;C&#65533;&#65533;j&#65533;L.&#65533;s2%&#65533;Ml &#65533;&#65533;&#65533; '&#65533;@f5X&#65533;D&#65533;&#384;Yt&#1893;'&#65533;&#65533;&#65533;&#65533;&#65533;&#1168;&#1108;&#65533;`&#65533;k!&#65533;&#65533;&#65533;N &#2923;&#65533;B&#65533;&#65533;{&#65533;&#65533;&#65533;&#65533;@&#65533;&#65533;&53,I&#60615; &#65533;&#65533;b' 1C&#65533; &#65533;@Ws&#65533;&#65533;&#65533;d&#65533;>Hu&#1091;&#870;f&#65533;&#1130;F&#65533;
\&#65533;dR &#65533; z5&#65533;z&#65533;-C2&#463;&#65533;&#65533;&#65533;O&#65533;&#65533;&#65533;>&#65533; &#65533;P` &#65533;&#65533;&#65533;s&#65533;&#65533; J&#65533;&#65533;&#65533;,&#65533;&#65533;V&#65533;&#65533;&#65533;:&#65533;x$.&#65533;&#65533;&#65533;<&#65533;@@-&#65533;%_9&#65533;&#65533;&#65533;&#65533;h&#65533;&#65533;,&#65533;,P F@H8@&#65533; GJ&#1632;v&#65533;#\Q$%&#65533;&#65533;(&#3112;&#65533;&#65533;$^&#65533;[&#65533;AD&#65533;&#65533;&#65533;L&#65533;dP&#65533;&#65533;&#65533;L&#65533;(&#65533;Gf&#65533;&#65533;&#65533;&#65533;1=p&#65533;#X&#65533;WpJD &#65533;t&#65533;8#&#65533;&#65533;0-j&#65533;&#65533;k&#65533;Pyuh  &#65533;&#65533;&#65533;&#65533;N,&#65533;s&#65533;&#17573;&&#65533;@T&#65533;&#65533;&#65533;&#65533;&#65533;&#65533;e6@ &#65533;&#65533; &#65533;&#65533;r!&#65533;&#65533;&#65533;@&#65533;&#65533;&#65533;"&#65533;
829&#65533;P&#65533;v&#65533;[&#65533;&#65533;&#65533;&#65533;if&#65533;&#65533;p&#65533;"A&#65533;62,&#65533;|$DTQ&#65533;&#65533;u&#65533;&#65533;&#65533;&#65533;>&#65533;&#65533;&#65533;&#65533;&#65533;&#65533;&#65533;b&#65533;,Y&#65533;b&#65533;&#65533;j&#65533;&#65533;Nf,&#65533;&#65533;N&#1462;&#65533;&#65533;\Jkz&#65533;&#65533;<@&#65533;&#65533; p&#65533; &#65533;0&#1026;&#65533; &#65533;&#65533;&#65533;&#65533;R &#65533;^&#65533;V&#65533;&#65533;&#65533; &#60235;&#65533;&#65533;&#65533;Y&#65533;&#65533;&#65533;&#65533;+6&#1206; N7F@vT&#65533; q&#65533;I&#65533;R&#65533;&#65533;&#65533;&#65533;&#65533;&#65533;&#65533;&#65533;&#65533;h&#65533;&#65533;&#65533;&#65533;&#65533;&#65533;.P&#65533;&#65533;&#65533;@&#65533;&#65533;c>V&#65533;&#65533;&#65533;`GY#R&#65533;IR&#65533;+&#65533;&#65533;S@un&#65533;&&#65533;R&#65533;&#65533;iGX&#65533;&#65533;^&#65533;&#65533;RZ&#65533;!d-&#65533;&#65533;T&#65533;&#65533;J&#65533; *`>J~&#65533; /.PN&#65533;&#65533;i&#65533;&#65533;&#65533;~&#65533;#&#65533;}AH|g&#65533;d&#65533;JW:&#65533;&#939;&#65533;&#65533;&#65533;D&#65533;&#65533;&#65533;y&#65533;&#65533;&#65533;&#65533;&#65533;s&#65533;u&#483;p&#65533;&#65533;."s&#65533;&#65533;n&#65533;+&#65533;&#65533;~= &#65533;sG=49	J`&#449;RTLj]&#65533;=D&#65533;&#65533;&#65533;F&#65533;&#65533;&#65533;,k:&#65533;*&#65533;&#65533;X&#65533;]c&#65533;
&#65533;K&#65533;: &#65533;@&#65533;&#65533;&#65533;e&#65533;&#65533;&#65533;&#65533;&#65533;,V&#65533;b{j&#65533;.&#65533;f~Z&#65533;&#65533;:J&#65533;8 Aa&#65533;&#65533;*&#65533;&#65533;m&#65533;&#65533;N&#65533;a7C&#65533;z&#65533;t@M&#65533;&#65533;%B&#65533;2#&#65533;<u ,&#65533;G&#65533; 3m&#65533;+&#65533; -`M&#65533;&#65533;o&#65533;&#65533;!P=&#65533;l&#65533;_&#65533;&Q,&#65533;;&#65533;&#65533;&#65533;d&#65533;&#65533;5&#65533;&#65533;w"&#65533;{&#65533;&#65533;&#65533;~\&#65533;
&#65533;&#65533;=PP&#65533;&#65533;6L&#65533;&#65533;$&#65533;&#65533;"&#65533;5&#65533;@$2;&#1584;O&#65533;&#65533;&#65533;&#65533; -`[0z71pZU(ch1"@Z&#65533;&#65533;At2&#65533;v{&#65533;&#65533;`&#65533;Z&#65533;0+&#65533;&#65533;&#65533;5[&#65533;s(&#65533;`0&#65533;&#65533;n&#65533;!E5&#65533;(&#65533;&#65533;$ A&#65533;$-&#65533;&#65533;2`	t&#65533;(&#65533; &#65533;%z'R&#65533;%&#65533; e&#65533;Qq&#65533;O &#65533;%]!'&#65533;A&#1488;j:&#65533; # YI&#65533;&#65533;&#417;$rC  PY&#65533;&#65533;&#65533;(&#65533;&#65533;&#65533;0n&#65533;82P!."T!H&#65533;"&#65533;&#65533; 3&#65533;&#65533;&#65533;(&#28032;&#65533;(F@&#65533;&#65533;&#65533;&#65533;&#65533;&#65533;@z&#65533;&#65533; &#65533;&#65533;&#65533;&#65533;!&#65533;&#65533;z&#65533;!  :' 0&#65533;!PL&#65533;&#65533;VXy%&#65533;&#65533;&#65533;&#65533;`-\rRT!<b&#65533;12&#65533;d&#65533;C&#384;&#65533;z&#65533;&#65533;&#65533;&#65533;&#65533;"PB*P}&#65533;&#65533;,&#65533;&#65533;&#65533;DW2&#65533;[%]T &#65533;g)S#&#65533;`a&#65533;"&#65533;ZH&#65533;&#65533;&#65533;&#65533;tvTu&#65533;&#65533;@&#65533;&#65533;"&#65533;Y.&#65533;hw$&#65533;s&#65533;H &#65533;d&#65533;u\X&#65533;*Q&#65533;&#65533;z&#65533;&#65533;&#65533;&#65533;*`:&#65533;P&#65533;:&#65533;&#65533;H&#65533;&#65533;- /urw`3K&#1088;&#65533;q&#65533;B&#65533;I&#65533;4n$xR&#65533;<&#65533;&#65533;%s1=&#65533;&#65533;&#65533;&#65533;	&#65533;&#65533;,&#65533;H:&#65533;&#65533;6,&#65533;L&#65533;C&#65533;1&#65533;cM&#65533;r&#65533;~s#&#65533;X&#65533;62f&#65533;&#65533;&#65533;&#65533;&#65533;F1&#65533;&#65533;nQ%&#65533;t&#65533;&#65533;&#65533;&#65533;&#65533;O&#65533;rK&#65533;&#65533;&#65533;&#65533;@&#65533;2 }&#65533;(U `&#65533;1&#65533;4&#65533; &#65533;&#527;! &#65533;,&#65533;XU&#65533;&#65533;\+&#65533;"&#65533;R&#65533;]&#1299;&#65533;*5&#65533;&#65533;&#65533;%r1~&#65533;y:&#65533;W&#1088;&#65533;&#65533;
_"&#65533;`&#65533;&#65533;&#65533;&#65533;$&#65533;0f=&#65533;0&#65533;&#65533;3P &#65533;&#65533;&#65533;a`&#65533;&#65533;&#65533;&#65533;T>&#65533;&#65533;t68&#65533;&#1159;&#65533;nudG8{"&#65533;&#65533;&#65533;&#65533;e*71Z&#65533;N&#65533;ZYh{4@&#65533;&#65533;&#65533;vR7S&#65533;#2t3&#65533;)&#65533;0:+&#65533;YI&#65533;0 &#65533;8't&#65533;bCQ&#1218;
DX&#65533;Xr&#65533;'&#65533;Qi&#65533;-s~PR&#65533;u.&#65533;&#65533;&#65533;s `&#65533;t&#65533;	&#65533;&#65533;x&#65533;$0L3&#65533;&#65533;&#65533;,&#65533;3&#65533;3&#65533;(@&#65533;c&#1065;j_{&#65533;0.qA&#65533;u&&#65533;&#65533;&#65533;&#65533;@&#65533;&#65533;&#65533;&#65533;G&#65533;!&#65533; vtt&#65533;d&#65533;l&#65533;s&#65533;a&#65533;&#65533;&#65533;G&#65533;F&#65533;&#65533;&#65533;b&#65533;&#65533;&#65533;&#65533;*&#65533;&#65533;&#65533;&#65533;U&#65533;&#65533;&#65533;&#65533;s pijSb;v%&#65533;YL&#65533;&#65533;&#65533;%&#65533;!e&#65533;&#65533;?aq5l&#65533;Q&#1089;Jr"%6&#65533;&#65533;P&#65533;b&#65533;Ie*0&#65533;&#65533;t&#65533; +@&#65533;a&#65533;20&#65533;CY+&#65533;r75&#65533;&#65533;&#65533;&#65533;S&#65533;)du9
&#65533;4&#65533;&#65533;&#65533;@	&#65533;&#65533;$bA&#65533; &#65533;&#65533;$G&#65533;`@&#65533;6#&#65533;&#65533;Y1&#65533;&#65533;&#65533;NxL&#65533;b&#719;&#65533;CG&#65533;&#65533;*&#65533;Q3&#65533;`0t&#65533;&#65533;P &#65533;&#65533;:9#&#65533;I&#65533;1l&#65533;&#65533;d4X}y&#65533;(&#65533;ek&#65533;&#65533;CI&#65533;&#65533;_&#65533;
&#65533;P4&#65533;F&#65533;t='&#65533;*&#65533;$&#690; +&#65533;&#65533;&#65533;#,`&#65533;H^&#65533;&#65533;T:B&#65533; A&#65533;)A &#65533;&#218;&#65533;1&#65533;P&#65533;{:&#65533;&#65533;F*&#65533;&#65533;1y0&#65533; &#65533;&#65533;&#65533;h"	&#65533;$&#65533;&#65533;1%&#65533;zn&#65533;&#65533;i&#65533;&#65533;@&#65533;&#269;hv0&#65533;&#65533;&#65533;o&#65533;&#65533;+&#65533;@	&#65533;)p(p&#65533;g&#65533;P|&#65533;&#65533; E:'{!&#65533;p&#65533;&#1175;&#65533;&#65533;4X&#65533; %&#65533;Xt&#65533;`Y&#663;&#65533;&#65533; 2t
&#65533;&#65533;&#65533;cj&#417;I&#65533;w&#65533;t&#65533;&#65533;5$`?a&#65533;D&#65533;A&#65533;f7&#65533;&#65533;c&#65533;&#65533;Q &#65533;&#65533; Fn&#65533;S&#65533;&#65533;&#65533;&#65533;t&#65533;&#65533;?&#65533;T&#65533;+*&#65533;Fg&#65533;!\&#65533;&#65533;&#65533;&#65533;&#65533;&#65533;@&#65533;1&#65533;O&#65533;K ,#&#65533; i&#65533;&#65533;&#65533;`P&#65533;A&#65533;R#&#65533;0d&#65533;&#65533;4&#65533;X&#65533;&#65533;	&&#1060;m&#65533;e[rKf&#65533;&#65533;&#138;ph!&#65533;&#1152;%&#65533;&#65533;5l&#65533;"6I&#65533;_F(&#65533;	&#65533;@&#65533;@ &#2043; &#65533;&#65533;b!&#65533;0f&#65533;&#65533;&#65533;@-`&#65533;&#65533;&#65533;&#65533;&#1812;&#65533;_{&#65533;fu&#65533;&#65533;&#65533;&#65533;&#65533;!&#65533;:&#65533;[&#65533;&#65533;&#65533;&#65533;k&#65533;&#65533;0&#65533;RA&#65533;&#65533;T&#65533; iE&#65533;$A&#888;l&#65533;&#65533;>&#65533;&#65533;&#65533;	&#65533;&#65533;j&#65533;p&#65533;U&#65533;&#65533;(&#65533;&#65533;&#1202;&#65533;f !5&#65533;&#65533;&#65533;^&#65533;D? =&#37982;&#65533;&#65533;&#65533;Ft&#65533;x&W$&#65533;&#65533;&#65533; CrP &#65533;0@&#65533;T&#65533;&#1148;@&#65533;|&#65533;SX&#65533;&#65533;[&#65533;M&#65533;kT&#65533;!&#65533;FI&#65533;,B&#65533;&#65533;z"&#65533;&#65533;6&#65533;&#65533;<&#65533;o&#65533;&#65533;O&#65533;&#65533;X&#65533;&#65533;?N &#1070;&#65533;&#65533;9ag&#65533;&#65533;*&#65533;G&#65533;&#65533;&#65533;$ &#65533;&#65533;&#65533;S8	#&#65533;	&#65533;&#65533;}&#65533;U&#65533;	&#65533;%&#65533;z9k;&#1337;&#65533;k&#65533;&#65533;&#65533;&#65533;X{Y&#65533;&#65533;36&#65533;&#1026699;;0>&#65533;U2i&#65533; )&#65533;Y&#1353;(2&#65533;0&#65533;z&#65533;&#65533;*{&#65533;@$"&#65533;l&#65533;&#65533;.J &#10312;l&#65533;&#699;&#65533;&#65533;j&#65533;&#65533; &#65533;C&#65533;&#65533;&#65533;&#65533;r9,&#1915;t&#65533;@V%&#65533;&#65533;&#65533;&#65533;&#1332;8KH&#65533;3 &#65533;b&#65533;&#65533;ll&#65533;P&#65533;	(&#65533;&#65533;a&#65533;Qbw&#65533;&#65533;;Jc&#65533;&#65533;}&#300;&#65533;S&#65533;^&#65533;&#824; &#65533;&#65533;&#65533;TD&#65533;l&#65533;&#65533;I&#65533;T'&#65533;`6(xi&#632;&#281;&#65533;&#65533; heB&#65533;su&#65533;+&#65533;h!K&#65533;I&#65533;&#65533;&#65533;a&#65533;&#65533;z&#65533;b&#65533;&#65533;&#65533;&#65533;4&#65533;&#65533;&#65533;&#65533;&#65533;&#65533;&#65533;H1&#5268;_&#65533;/H&#65533;&#65533;6&#65533;F(""+&#65533;t|&#65533;&#65533;&#65533;&#65533;c&#65533;&#65533;@:&#65533;&#65533;&#65533;$` &#65533;&#65533;&#65533;T&#438;B&#834;D&#65533;&#727;;^&#65533;6q`12"e 7pR&#899; ^&#65533;&#65533;s&#65533;.%Lw9/Jt&#65533;'p&#65533;EB&#65533;7&#65533;&#65533;&#65533;$?&#65533;;<&#65533;&#65533;H&#65533;:'n&#65533;&#65533;&#65533;w&#65533;&#65533;&#65533;&#65533;N&#65533;&#994;&#65533;&#1713;eM&#65533;&#65533;&#65533;B&#65533;&#65533;&#65533;&#1679;RmV&#65533;p&#65533;&#65533;&#65533;L"2&#65533;&#65533;)&#655;5&#65533;&#65533;&#65533;&#65533;r$&#65533;0&#65533;&#65533;P&#65533;&#65533;$&#65533;p&#65533;&#65533;&#65533;eD&#65533;&#65533;&&#65533;&#65533;M&#65533;7&#65533;&#65533;&#65533;&#65533;&#65533;9TJ&#65533;M&#65533;B&#65533;p&#65533;L&#65533;o&#65533; &#65533; k&#65533;b8"&#65533;y&#65533;&#65533;fkN>I18&#65533;{&#65533;*.&#65533;NPWa&#65533;a&#65533;&#65533;&#65533;Y&#65533;W&#65533;_&#65533;?&#65533;o"&#65533;+[.&#65533;1&#65533;&#65533;?n;&#65533;u[&#65533;uC&#65533;&#65533;&#65533;&#65533;W*Le|&#65533;&#65533;&#65533;$&#65533;&#65533;&#65533;&#65533;L&#65533;&#65533;1&#65533;&#65533;-&#65533;%&#65533;Gk&#65533;}&#65533;&#65533;kS&#65533;&#65533;&Zf;&#65533;&#65533;=&#1107;K&#65533;+J&#65533;I@&#65533;T C[&#65533;&#65533;&#65533;p &#65533;&#65533;$&#65533;YMc&#65533;c&#65533;&#65533;(9&#65533;S&#1191;&#65533;&#65533;D&#65533;9&#65533;&#65533;&#65533;G&#65533;&#65533;m&#65533;&#65533;a&#65533;&#65533;&#65533;&#65533;2,&#65533;s7&#65533;&#157;&#65533;&#65533;&#65533;tZ&#65533;&#65533;9&#65533;&#65533;."&#65533;4&#65533;N&#65533;-&#65533;,&#65533;(pi&#65533;&#65533;&#65533;&#65533;s&#65533;O&#65533;&#65533;=&#65533;&#65533;&#65533;_&#65533;$=&#65533;&#65533;&#65533;&#65533;I&#65533;5&#65533;&#65533;J&#65533;&#65533;%<q&#65533;1q&#65533;Ka&#65533;&#65533;^&#65533;&#65533;&#65533;&#65533;&#65533;I^&#1106;&#65533;&#65533;&#65533; &#65533;  &#65533;K&#65533;&#65533;*7m	Z&#65533;q&#65533;S&#65533;",&#65533;&#65533;pv&#65533;K&#523;&#65533;T&#65533;&#65533;&#65533;NH&#65533;&#65533;yA&#65533;n&#65533;(&#65533;J1&#65533;V&#65533;O&#65533;&#65533;'&#65533;&#65533;&#65533;&#65533;&#65533;&#65533;N&#65533;&#65533;#&#65533; 5P&#65533;&#65533;&#65533;#&#65533;'s`b&#65533;+&#65533;&#65533;!,P&#65533;  &#65533;S&#65533;h	 %?%&#65533;P&#65533;H&#65533;r"&#65533;y&#65533;X1^&#65533;&#65533;&#65533;&#65533;WM&#65533;j&#65533;&#65533;&#65533;&#1641;&#65533;&#65533;&#65533;&#65533;hB4&#65533;&#65533;&#65533;q&#1110;	&#65533;&#65533;&#65533;&#65533;8j&#65533;!&#65533;s&#65533;7-`)&#1892;Ms&#65533;&#65533;&#65533;I&#65533;Q&#65533;6&#1482;&#65533;&#65533;&#65533;*&#65533;7t&#65533;&#65533;#~a &#15981;GV{&#65533;9&#65533;&#65533;&#65533;!&#65533;bK&#65533;0&#65533;&#1679;&#65533;a|2$&#65533;&#65533;A-&#65533;&#65533;6,P '&#65533;KpC&#65533;&#65533;&#65533;&#1553;&#65533;&#65533;"&#65533;&#65533;&#814; &#65533;X&#65533;0&#65533;d&#65533;^&#65533; ^&#65533;&#65533;s&#65533;&#65533;S &#65533;!6&#65533;@'&#65533;QY!&#65533;	( &#65533; &#1926;r&#65533;&#65533;_5&#65533;&#65533;Q!0z&#65533;0v&#65533;*3&#65533;&#65533;&#65533;&#65533;)&#65533;(&#65533;@y&#65533;+x&#65533;&#65533;&#65533;f&#65533;&#65533;&#65533;#&#65533;Ku\QGzr&#65533;&#65533;&#65533;&#65533;&#65533;&#65533;&#65533;&#65533;tSK&#65533;&#65533;c&#65533;&#65533;|&#65533;P&#65533;&#65533;,oHW&#65533;&#65533;p&#65533;$&#65533;&#65533;;&#65533;dv&#65533;~&#65533; &#65533;q&#65533;&#65533;&#1681;q&#65533;&#65533; ?	B7	7 &#65533;&#65533;&#65533; > , $<&#65533;+&#65533;&#65533;&#65533;&#65533;&#65533;&#65533;&#65533;&#65533;&#65533;&#65533;&#65533;&#65533;&#65533;&#65533;&#65533;&#65533;!&#65533;&#65533;&#65533;&#65533;&#1142;.&#65533;$&#65533;&#65533;&#65533;&#65533;&#65533;&#65533;&#65533;&#65533;&#65533;&#65533;&#65533;&#65533;&#65533;&#65533;&#65533;&#65533;&#65533;&#65533;&#65533;&#65533;&#65533;&#65533;&#65533;&#65533;&#65533;&#65533;&#65533;&#65533;&#65533;&#65533;2r&#65533;&#65533;!C&#65533;&#65533;j&#65533;HQkA&#65533;&#65533;	&#65533;j&#65533;4_ &#65533;(0&#65533;&#65533;&#65533;&#65533;&#65533;&#65533;&#65533;
&#65533;.I2a@'	&#65533;, p&#65533;&#65533;
 y&#65533;SR&#65533;I4&#65533;Ph&#65533;A&#65533;&#65533;"R&#65533; &#65533;&#65533;&#65533;(&#65533;4aIR&#65533;.7h&#65533;&#65533;&#201;A60&#65533;&#65533;&#65533;&#65533;b&#65533;x@b&#65533;&#65533;0|&#65533;&#65533;&#65533;:v&#65533;&#65533;v&#65533;Yp+&#65533;&#65533;0&#65533;&#65533;Q&#65533;#R&#65533;&#65533;&#65533;&#65533;&#65533;&#65533;&#320;lKpc&#65533;&#65533;&#65533;&#65533;&#65533;E&#65533;&#65533;&#65533;&#65533;iFM&#1031;bx&#65533; @1&#65533;&#65533;6!U&#65533;@1&#65533;&#65533;
1&#65533;&#65533;X&#65533;iAH`&#65533;&#65533;&#65533;%&#748;l&#65533;&#65533;&#2448;&#65533;$&#65533;&#65533;} &#65533;RmK]&#65533;&#65533;&#65533; D0pC&#65533;{H&#65533;h`Y@&#65533;&#65533;D&#65533; ^&#65533;&#65533;
)&#65533;@&#65533;&#65533;&#65533;$&#65533;&#65533;A+&#65533;&#65533; &#35970;?tP&#65533;LFZi-DC}WN8A&#65533;SK:&#65533;&#65533;&#65533;J z&#65533;&#65533;&#65533;B&#1096;0e.&#65533;X&#65533;^.&#65533;H&#65533;92@&#65533;#<&#65533;5&#65533;Z4&#65533;q [31&#65533;6&#65533;X&#65533;&#65533;,&#65533;&#65533;&#65533; 0	&#553;&#65533;HH&#1042;&#65533;ib&#65533;0q'&#65533;M7!&#65533;@T&#65533;IQ&#65533;S&#1309;&#65533;4MNA&#65533;#&#877;d&#65533;&#65533;&#65533;&#65533;&#65533;)G&#65533;3&#65533;	$l@A`T&#65533;	0&#65533;&#65533;A&#65533;8 ,$&#65533;K&#65533;&#65533; -'FS4&#65533;&#65533;&#65533;<-&#65533;&#65533;B&#65533;&#65533;hO&#65533;=:&s&#65533;&#65533;&#65533;R@&#65533;&#65533;&#1594;&#65533;&#65533;*&#65533;&#65533;b;9N@&#65533;&#65533;&#65533;
&#65533;&#65533;0&#65533;&#65533;4&#65533;&#65533;&#65533;&#65533;"H&#65533;E&#65533;7&#65533;A&#65533;&#65533;
&#65533;^S@*,&#65533;&#65533;&#65533; -&#65533;@&#65533;&#65533;&#65533;	'#&#65533;@@&#65533;p&#65533;t&#65533;\"&#65533;@ET6&#65533;	&#65533;w$,&#1962;vs&#65533;!0&#65533;&#65533;&#65533; &#668;&#65533;&#65533; &#65533;q]v&#65533;  &#65533;M&#65533;P&#65533;+&#65533; B.T:&#65533;F&#65533;&#65533;&#65533;&#65533;`&#65533;&#65533;&#65533;+&#65533;{K&#65533;&#65533;L&#65533;;&R&#65533;0d&#65533;&#65533;&#65533;k&#65533;i&#65533;&#65533;$&#65533;h7"&#65533;N&#65533;&#1048;&#65533;&#65533;3&#65533;$&#65533;&#65533;h&#65533;&#65533;&#1258;&#65533;&#65533;-x&#65533;K0B&#65533;&#65533;&#65533;j&#65533;s@&#65533;a&#65533;`]K&#65533;&#65533;Yt&#194;&#65533;&#65533;P[&#65533;`l`&#65533;|&#65533;
,Mr&#65533;P&#65533;:h2o&#65533;&#65533;&#65533;&#65533;}&#65533;&#65533;7&#65533;&#65533;?&#65533;w&#65533;&#65533;=w&#65533;&#65533;&#65533;NM	&#65533;g$S&#65533;&#65533;&#65533;lr&#65533;&#65533;&#65533;&#65533;D	&#65533;&#65533;&#65533;&#65533;0&#65533;&#65533;_&#65533;k&#65533;&#65533;$&#65533;@"&#65533;&#65533;&#65533;&#65533;u&#65533;&#65533;0*&#65533;z&#65533;&#1404;&#65533;&#65533;9H&#65533;Hu&#65533;&#1080;&#65533;,9z&#65533;&#65533;L&#65533;^&#65533;&#65533;Y&#65533;}&#65533;&#65533;&#65533;Bm&#65533;&#65533;;[+ &#65533;6@P&#65533;h&#65533;-8&#65533;]&#65533;&#65533;&#65533;&#65533;T&#65533;@,&#65533;&#65533;&#65533;~&#65533;f&#65533;Qp&#65533;va&#65533;D&#65533; &#65533; &#65533;&#65533;&#65533;p
&#65533;P&#65533;&#65533;&#65533;&#65533;&#65533;=8&#65533;&#65533;&#65533;>Q&#65533;&#953;D&#65533;&#65533;&#65533;M&#65533;&#65533; !9&#65533;	P&#65533;&#65533;&#65533;@&#65533;&#65533; +p B&#1312;e&#633;&#65533;&#65533;&#65533;&#65533;2h&#65533;D&#65533;&#65533;&#65533;B}&#23115;&#65533;&#65533;5&#65533;&#65533;&#65533;CI&#65533;&#65533;&#65533;&#65533;a&#65533;&#65533;&#65533;&#65533;Fg+&#65533;&#65533;&#1560;&#65533;K&#65533;y&#65533;26p&#65533;&#65533;%l&#65533;14&#65533;&#65533;+&#65533;&#65533; &#65533;BF&#65533; &#65533;&#65533;&#65533;&#65533;F@&#65533;NhP:&#65533;dOx&#159;%a,&#65533;&#65533;&#65533;(&#65533;`;&#65533;&#65533;s6Q&#65533;\&#65533;@&#65533;&#65533;&#65533;H&#65533;h&#65533;? W&#65533;D&#65533;&#65533;ci&#65533;&#65533;[*&#65533;<&#65533;Li&#65533;&#65533;b* &#65533; &#65533; &#65533;j3&#65533;4/t$&#65533;&#65533;&#273;&#65533;(&#65533;&#65533;&#65533;6&#65533;&#65533;#7&#65533;#]&#65533;&#65533;&#65533;&#65533;a&#65533;e&#65533;&#65533;x&#65533;\&#65533;&#65533;&#65533;&#65533;C&#65533;!*&#65533;&#65533;&#65533;l#P&#65533;&#65533;F~&#65533;&#65533;&#65533;&#65533;@R &#65533;+&#1025;QLN$&#65533;&#65533;X9!(&#65533;`l&#65533;(P"J:&#65533;&#65533;&#65533;&#65533;t{~&#65533;&#65533;T&#423;%&#65533;b@&#65533;8&#65533;P &#65533;&#65533;&#65533;&#65533;&#65533;0&#65533;&#65533;@&#65533; &&#65533;&#65533;=&#65533;&#65533;&#65533;A
0&#65533; d`V5&#65533; Ej&#65533;&#65533;= B&#1116;3&#65533;&#1122;	 /&#65533;]&#65533;W:&#1123;(p&#65533;&#65533;* &#65533;h&#65533;&#65533;&#65533;|&#65533;+&#65533;&#65533;?r&#65533;&#65533;sVY&#65533;&#65533;&#65533;&#65533;&#65533;p&#65533;9sdu&#65533;&#65533;8&#65533;&#129;&#65533;&#65533;&#65533;V V&#65533;
&#65533; 
&#65533;&#65533;R &#65533;`&#65533;l!&#65533;
2PP&#65533; &#65533;,&#65533;&#65533;&&#65533;&#65533;&#65533;P&#65533;!+	` &#65533;:u&#65533;&#65533;&#65533;B&#65533;&#65533;RBI &#65533;.:	"&#65533;&#65533;&#65533;&#65533;J&#65533;&#65533;J4&#65533;|&#65533;&#65533;&#65533;&#65533;&#65533;&#65533;f&#65533;{&#65533;m&#65533;&#1836;8&#65533;&#65533;V&#65533;&#884;&#65533;*&#65533;&#840;&#65533;c&#65533;I&#65533;&#65533;}ul&#65533;\\X&#65533;f|@&#65533;&#65533;F
r^=&#65533;&#166;&#65533;&#65533;E&#65533;&#65533;&#65533;&#65533;&#65533;j&#65533;&#65533;]&#65533;&#65533;&#65533;y` &#65533;aF+b&#65533;h&#65533;e&#65533;&#65533;<W&#65533;`&#65533;k&#65533;k&#65533;*&#65533;&#65533;A>&#65533;1&#65533;@eX`&#65533;&#65533;-`&#65533;&#652;DN&#65533;&#65533;&#65533;=&#65533;&#65533;#C&I&#65533;&#65533;A$&#65533;&#65533;&#65533;4BN&#65533;&#65533;G)&#65533;&#65533;&#65533;'$u&#65533; &#65533;&#65533;&#65533;T&#65533;J4a&#65533;&#65533;&#65533;&#65533;&#65533;O:&#194;&#65533;zb&#65533;&#65533;&#65533;&#65533;4/&#65533;&#65533;&#65533;T&#65533;&#65533;L.&#65533; &#65533;&#65533;1G@&#65533;G5&#65533;&#65533;j&#65533;m&#65533;&#65533;&#65533;&#65533;&#65533;&#65533;"k5 AX&#65533;&#65533;YV&#65533;b&#65533;&#65533;c&#65533;D@&#65533;p&#65533;&#65533;G&#65533;D&#65533;&#65533;&#65533;8G6Bl&#65533;&#333;&#65533;a^5MG*j5&#65533;&#65533;0&#65533; ]&bA&#65533;&#65533;fV&#65533;T&#65533;&#65533; &#65533;t&#65533;O	t|,&#65533;&#1517;&#65533;4&#65533;26&#65533;&#990;~&#65533;J&#65533;&#65533;+&#65533;AK&#65533;&#65533;&#65533;M&#65533;&#65533;r&#65533;&#65533;iF&#65533; A&#65533;,&#65533;	&#65533;&#65533;T&#65533;EI&#65533;	b&#65533;&#65533;4i&#65533;#j&#65533;w&#65533;&#1329;P&#65533;d&#65533;F
&#65533;2&#65533;W&#65533;U&#65533;&#65533;&#65533;\&#65533;&#65533;Mk.&#65533;&#65533;Z&#65533;&#65533;g&#65533;k&#65533;QC&#65533;&#65533;&#65533;&#65533;2&#65533;&#618;m&#65533;;&#65533;SSc&#65533;&#65533;&#65533;&#65533;b@&#65533;&#65533;&#65533;&#65533;&#65533;h y&#65533;y^&#65533;&#65533;&#65533;&#65533;&#65533;V $&#65533;&#65533;P&#65533;&#65533;9&#65533;p&#65533;M&#65533;&#65533; Or&#65533;A&#65533;&G&#65533;&#65533;S &#65533;&#65533;&K&#65533;&#65533;&#724;&K&#65533;&#65533;&#65533;&#65533;&#65533;6&#65533;&#65533;5&#1119;"&#65533;AF`&#65533;&#65533;+&#65533;&#65533;&#65533;3&#65533;V&#65533;k&#65533;&#65533;+4b q&#65533;&#65533;&#65533;&#65533;e&#65533;8&#65533;E&#65533;&#65533;&#1645;&#1205;x&#65533;Qb&#65533;&#65533;tG&#65533;&#65533;&#65533;&#65533;7 &#65533;&#65533;&#65533;G
n&#65533; &#65533;&#65533;2{&#65533;i3&#65533;&#65533;h&#65533;F&#65533;p&#65533;h:&#65533;&#65533;&#65533;&#65533;&#65533;c&#65533;u&#65533;&#65533;&#65533;&#65533; XF.&#65533;&#1554;&#65533;!Q-VZB&#65533;<eo"&#1872;{&#65533;&#65533;&#65533;|'E&#65533;&#65533;#&#65533;&#65533;&#65533;\G&#65533;*19&#65533;&#65533;D`L&#65533;h&#65533;@R&#65533;
&#65533;6-&#65533;&#65533;4A&#65533;o&#65533;&#65533;E.&#65533;&#65533;&#65533;Z +&#65533;&#1205;&#65533;F&#65533;&#65533;&#65533;#&#65533;&#65533;&#396;v&#65533;&#65533;&#65533;Wk&#65533;&#65533;&#65533;&#65533;&#65533;u&#65533;&#65533;&#1527;&#65533;'2!U&#65533;'i&#65533;w&#65533;so&#65533;}&#65533;YR&#740;@v!$&#65533; *&#65533;2&#260;A&#65533;P ,&#65533;#&#65533;5' M@2&#65533;dK&#65533;&#65533;&#65533;@I&#65533;9&#65533;&#65533;8'&#65533; 	 J&#65533;&#65533;z"	&#65533; `t&#65533;&6 .&gRI&#65533;r/@&#65533;H- #&#65533;&#65533;
)&#65533;&#224;&#65533;&#65533;.&#65533;&#65533;=&#65533;&#65533;XY&#65533;&#65533;&#65533;
10>0o &#65533;&#65533;&#65533;&#65533;@&#65533;"8C&#65533;&#65533;3kGGQS!&#65533;&#65533;!D&#65533;~&#65533;&#65533;q&#65533;"&#65533;F&#65533;0O&#65533;1Gm&#65533;&#65533;&#65533;v&#65533;R&#65533;`+&#65533;&#65533;?&#65533;&#65533;#&#453; &#65533;PO&#65533;
&#65533;q	Rsq]B&#65533;`	-&#65533;(&#65533;m&#65533;@Z1V1(-a;&#65533;&#65533;7$&#65533;&#65533;Q&#65533;T1m&#65533;&#65533;&#65533;&#65533;3/&#65533;&#65533;&#65533;Prq 2 }&#65533;r&#65533;*&#65533;&#1940;6&#65533;q$&#65533;&#65533;@pA&#65533;
Q>&#65533;&#65533;&#65533;&#65533;g&#65533;&#65533;yp&#65533;#&#65533;w@&#65533;.@wx&#65533;h&#65533;0&#65533;&#65533;&#65533;57xH5&#65533;A&#65533;&#65533;&#65533;G&#65533;&#65533;o&#65533;&#65533;-0 wm6&#65533;Rp&#65533;N&#1680;6`&#65533;&#65533;LC&#65533;x&#65533;&#65533;,&#65533;g&#65533;&#65533;*&#65533;r&#65533;~&#65533;0 "&#65533;&#65533;'&#65533;N&#65533; (PI1Q%!&#65533;`;e	PF&#65533;:<''&#65533;tx&#65533;p&#65533;&#65533;&#65533;d&#65533;&#65533;84m)&#65533;&#65533;A&#65533;`0}&#65533;t/&#65533;\&#65533;&#65533;T&#65533;4 y^#&#65533;ph&#65533;&#65533; Op&#65533;P6&#65533;&#1550;p&#65533;&#65533;4&#65533;i&#65533;	&#65533;]&#65533;4&#65533;N&#65533;0&#65533;v&#1167;u]tH1&#65533;&#65533;&#65533;v&#65533;%&#65533;&#65533;&#65533;&#65533;L&#65533;upcqWB6g&#65533;&#65533;&#65533;&#393;&#65533; a&#65533;&#65533;.&#65533;aI&#65533;^&#65533;P &#65533;&#65533;&#65533;1&#65533;&#65533;UP&#65533;&#65533;%&#357;A&#65533;dc-s# *&#65533;i&#65533;&#65533;&#65533;7&#65533;&#65533;&#65533;{&#65533;&#65533;:;6&#65533;/&#65533;!&#65533;&#65533;&#641;]p`%&#65533;&#65533;&#65533;#P&#65533;&#65533;)+r&#65533;R&#65533;@F&#65533;&#65533;&#65533;&#65533;&#65533;e6&#65533;1Od&&#65533;`&#65533;0 &#65533;&#65533;&7j&#65533;&#65533;b`D&#65533;>b&#65533;5E&#65533;0&#65533;&#65533;&#65533;G&#65533;&#65533;W~&#65533;&#65533;U&#65533;hd&#65533;&#65533;!B&#65533;&#65533;3&#65533;= b&#65533;Su&#65533; &#65533;&#65533;T&#65533;mZ&#65533;!1%^&#65533;(\w &#65533;&#65533;PZ#q&#65533;&#65533;V/&#65533;&#65533;&#65533;;aC P:&#1842;*n&#65533;^&#65533;&#65533;l%%:&#65533;	;&#65533; &#65533;B &#1143;;&#65533;&#65533;	&#65533;*`P&#65533;&#65533;)&#65533;&#65533;&#1031;&#65533;,@&R&#65533;!&#65533;&#65533;#x8&#65533;&#65533;&&#65533;x&#65533;9y&#1748;&#65533;&#65533;&#65533;V&#65533;&#65533;&#65533;&#1744;&#65533;2?&#65533;^&#832;N&#65533;P>&#65533;=[uvi5P&#65533;&#65533;&#65533;&#65533;_bX&#65533;1&#65533;&#65533;pq&#65533;&#65533; Y&#65533;86&#65533;&#260;5&#65533;S&#65533;rZ5&#65533;&#65533;&#65533;D&#65533;t8&#65533;@&#65533;&#1687;&#65533;&#65533;&#65533;g&#65533;&#65533;$$&#65533;&#305; @&#65533;R1f	(&#65533;Z#;&#65533;?&#65533;d&#65533;0{&#65533;&#65533;+&#666;&&#65533;c&#65533;&#65533;&#65533;|&#65533;&#65533;C:&#65533;Z&#65533;&#65533;&&#65533;W&#65533;,&#65533;M&#65533;6&#65533;"&#65533;&#65533;q&#65533;&#65533;EYJR&#65533;&#578;]&#9316;^&#65533;w#~&#65533; &#65533;&#65533;n	&#65533;&#1568;&#65533;L&#65533;+&#65533;0&#65533;&#65533;&#135; &#65533;&#65533;@&#65533;&#65533;-&#65533;3U&#65533;&#65533;&#65533;&#65533;&#65533;h*'`t&#65533;5_&#65533;&#65533;E&#65533;X&#65533;&#2087;uut	`&#65533;&#65533;&#65533;&#65533;4&#65533; &#65533;&#65533;?&#1072;&#65533;&#576;&#65533;&#65533;&#65533;"&#65533;F&#65533;uL&#65533;'&#65533;.s&#65533;K&#65533;/&#65533;%2&#65533; &#65533;&#65533;&#65533;&#65533;v&#65533;&#65533;&#65533;/%&#65533;% 7&#65533;&#65533;>&#65533; %&#65533;&#65533;&#2001;&#65533;&#1219;&#65533;C?(&#65533;&#65533;&&#65533;'4&#65533;R,&#65533;&#65533;)&#65533;Y[q&#65533;#PP[BK&#65533;&#65533;&#65533;H&#65533;1&#65533; $ &#65533;t&#65533;V&#65533;&#65533;&#65533;x`B&#65533;J&#65533;&#65533;[!&#65533;ur!&#65533;Sv&#65533;&#65533;I`&#1450;&#65533;&#65533;&#65533;&#65533;
Gg&#65533;&#65533;g&#65533;&#65533;&#65533;&#65533;0h&#65533;eV&#65533;&#65533;&#65533;&#65533;n&#65533;5 V &#65533;&#65533;&#65533;&#65533;&#65533;.&#65533;&#65533;U&#65533;f&#65533;8&#65533;hD:&#65533;&#530;^&#65533;&#65533;T6&#65533;&#65533;PO&#65533;9   0!&#65533;&#65533;.&#1846; )X2&#65533; %&#65533;C&#65533;P&#65533;U(&#65533;&#65533;6&#65533;::
&#65533;&9Ql&#65533;&#65533;&#65533;&#65533;&#65533;',&#65533;'&#65533;&#65533;&#65533;&#65533;&#65533;&#65533;R9"&#65533;p,0&#65533;&#65533;&#65533;)&#65533;&#65533;&#65533;H&#65533;3&#65533;&#65533;
sy&#65533;V&#65533;&#1102;aF &#65533;-xf3&#65533;&#65533;Q&#65533;&#65533;&#65533;&#514;&#65533;&#65533;p&#65533;&#65533;1$j&#65533;LZ(&#65533;+&#65533;&#65533;)w 0&#65533;&#65533;Z&#65533;@rg&#65533;0&#65533;&#65533;&#65533;8"`Ih&#65533;&#65533;N&#65533;g*&#65533;E&#65533;x&#65533;4&#65533;&#65533;)&#65533;&#65533;p &#65533;&#65533;&#65533;&#65533;P6m1=&#496;YQ&#65533;&#65533;-0+&#65533; %&#65533;&#65533;&#65533;&#65533;Id &#65533;e/4@&#65533;5&#65533;&&#1585;d&#65533;&#65533;&#65533;'x#Jbk&#65533;&#65533;&#65533;&#65533;[BkbR&#65533; &#65533;%&#65533;&#65533;&#65533;&#65533;&#65533;&#65533;@1` &#65533;<&#65533;@&#65533;&#65533;D5&#65533;EYtwa&#65533;&#65533;xl&#65533;&#65533;R)&#65533;&#65533;N1&#65533;.E&#65533;@&#65533;&#65533;20&#65533;G_&#65533;"&#65533;&#65533;P&#65533;k&#1551;7,16p&#65533;h&#65533;af&#65533; $}&#1701;&#65533;&#65533;0p&#65533;&#65533;Ij&#65533;u'#&#65533;S$wel|&#65533;F&#65533;&#65533;&#65533;&#65533;q &#65533;&#65533;&#65533;&#65533;&#65533;v&#65533;%&#65533;M&#65533;&#65533;0 .  s&#65533;&#65533;&#65533;E &#65533;&#1371;&#65533;6&#65533;&#65533;I'&#65533;&&#65533;` 1@lB&#65533;&#65533;&#65533;&#65533;H&#794;&#22191;)	&#65533;&#65533; &#65533;PP&#65533;&#65533;&#65533;'&#65533;u&#65533;&#65533;&#1248;9S&#65533;Q -&#65533;2&#65533; &#65533;&#65533;&#65533;&#65533;{&#65533;&#65533;@&#65533;&#65533;&#65533;r&#65533;&#65533;0`r&#1566;&#65533;`x&#65533;&#65533;&#65533;&#65533;&#65533;b&#65533;&#65533;&#65533;4&#65533;&#65533;&#65533;&#65533;P?&#65533;a&#65533;&#65533;y[&#65533;&#65533;@&#65533;&#65533;"c&#65533;&#65533;&#65533;P&#65533;&#65533;E&#65533;&#65533;P&#65533;@1xL5&#65533;$b&#65533;Y!&#65533;&&#65533;&#65533;p&#65533;D&#65533;&#65533;&#65533;&#65533;&#65533;&#65533;&#65533;&#65533;&#65533;&#65533;&#65533;&#65533;4l(7&#65533;	+l&#65533;Q&#65533;;&#65533;YlG&#65533;&#65533;I&#65533;&#65533;&#65533;&#65533;&#65533;&#65533;&#897;&#65533;&#65533;u"&#65533; 2v @&#65533;&#65533;\6&#1835;.uQ +&#65533;a&#65533;&#65533;&#65533;X&#65533;&#65533;OL&#65533;&#65533;&#65533;6 &#65533;&#65533;wbty&#65533;&#65533;>	&#65533;f&#65533;`z&#65533;=&#65533;M&#65533;&#65533;&#65533;&#65533;&#65533;>&#65533;`&#1493;&#65533;DG&#65533;&#530;6"&#1368;-O3G }#&#65533;&#65533;w_&#65533;W&#65533;&#65533;06i&#65533;&#65533;&#65533;qh&#65533;&#65533;E&#65533;@&#65533;&#832;S&#65533;&#65533;&#65533;p?&#65533;P&#487;-&#65533;&#65533;b&#65533;bEY&#65533;m:m&#65533;&#65533;&#65533;(&#65533;p&#65533;a&#65533;c&#65533;&#65533;;&#65533;EF&#65533;c{i&#65533;CB&#65533;&#65533;&#65533; &#65533;&#65533;9&#65533;&#65533;&#65533;&#753;&#65533;P[s$pZ!&#65533;+`&#65533;&#65533;p&#65533;a|Q)t&#65533;W&&#1200;&#65533;7&#65533;vE&#65533; &#65533;&#65533; &#65533;&#65533;&#65533;&#65533;&#65533;O&#65533;>EM&#65533;&#65533;pv!&#65533;}+&#65533;&#65533;&#65533;&#65533;&#65533;U&#65533;i&#65533;&#65533;{[&#65533;"&#65533;t=&#65533;zi&#65533;&#65533;&#65533;O_$&#65533;&#65533;&#65533;o&#65533;WR&#65533;6{&#65533;,i&#65533;B&#65533;&#65533;
&#65533;&#65533;!s&#65533;&#65533;,&#1463; &#65533;<&#65533;2$&#65533;1&#65533;kY&#65533;&#65533;	&#65533;&#65533;&#65533;&#65533;&#65533;&#65533;Brb&#65533;&#65533;af&#557;&#65533;&#65533;1&#65533;[&#65533;`&#65533;&#65533;&#65533;q&#65533;&#65533;JI&#65533;!&#65533;&#65533;Ypz H&#65533;Rb&#65533;&#65533;h&#65533; &#65533;&#65533;i&#65533;&#65533;&#65533;Z&#65533;&#65533;@&#24660;&#65533;AHZ5&#65533;&#65533;&#65533;?}&#65533;o&#65533; q&#65533;U&#65533;-&#65533;&#65533;' &#65533;	qz&#65533;&#65533;[&#65533;NtX&#65533;&#65533;X&#65533;&#65533;&#65533;&#65533;X&#65533;&#65533;{&#65533;a&#65533;e6&#65533;&#65533;>&#65533;&#65533;&#65533;&#65533;&#65533;&#65533;~&#65533;&#65533;z&#65533; %&#65533;"'Lgq&#65533; &#65533;&#65533;&#1576;&#65533;&#65533;&#65533;AITP&#65533;ZQ>/&#65533;`&#65533;2&#65533;&#65533;+'M&#65533;I-D&#18708;&#758;&#65533;&#65533;&#65533;&#65533;&#65533;&;&#402;&#65533;&#65533;J'&#65533;P&#1188;&#65533;Y.1&#65533; A&#65533;&#65533;]&#65533;Y6&#65533;&#65533;vhO&#65533;@&#65533;&#65533;&#65533;5&#65533;?&#65533;&#65533;&#65533;.b&#65533;0&#65533;fU"&#65533;l&#65533;7*&#65533;mVyX&#65533;&#65533;`-}&#65533;~&#65533;&#65533;&&#65533;&#65533;&#65533;k&#65533;Nh&#65533;s&#65533;'P&#65533;&#522;&#65533;*&#65533;G&#65533;&#65533;+&#65533;*&#1147;&#65533;&#65533;&#65533;o&#65533;&#1555;&#65533;&#65533; &#65533;sU&#631;&#65533;D&#65533;&#65533;7&#65533;&#65533;P&#65533;8&#65533;&#65533;&#65533;&#65533;&#65533;j`:}&#65533;&#65533;&#65533;Z&#65533;&#65533;&#65533;&#65533;&#65533;&#65533; :o&#65533;&#65533;&#65533;&#65533;B~&#65533;&#65533;h&#1845;&#1554;&#65533;&#65533;&#65533;&#65533;J&#65533;&#65533;&#65533;	1&#65533;j'c8 &#65533;&#65533;`A&#65533;&#65533;&#65533;<&#65533;&#65533;(&#65533;paD1&#65533;2>g&#752;&#65533;g=&#65533;&#65533;L&#65533;
s]&#65533;&#65533;	&#65533;&#65533;&#65533;&#65533;&#65533;'2&#65533;&#65533;{i&#65533;XK&#65533;+&#65533;&#342;&#65533;X!.`&#65533;&#65533;	&#65533;&#65533;ogy&#1388;.&#65533;T&#65533;&#65533;&#65533;&#65533;&#65533;N6C&#65533;" &#65533;@&#65533;&#160;&#65533;&#65533;Ju&#65533;(0&#65533;_&#65533;8&#65533;&#65533;&#65533;r&#65533; &#65533;7&#65533;P&#65533; &#65533;&&#65533;&#1360;&#65533;dQ6&#65533;Bn&#65533;v&#65533;&#1800;&#65533;:&#65533;&#65533;?&#65533;)&#65533;J:&#65533; &#65533;&#838;&#65533; 5/#&#65533;&#65533;;$ !&#65533;m\&#65533;&#65533;&#65533;&#65533;&#65533;3t2=&#65533;!!&#65533; Mk&#65533;&#1120;&#65533;&#65533; z&#65533;4Q&#65533;b)&#65533;*&#65533;"y*&#65533;i&#65533;?g&#65533;[
&#65533;&#65533;&#65533;&#65533;&#65533;&#65533;.&#65533;&#65533;&#65533;&#65533;&#65533;&#65533;&#65533;&#65533;!&#65533;&#65533;&#65533;&#65533;('&#65533;1&#65533;&#65533;&#65533;+&#65533;,&#65533;&#65533;&#65533;&#65533;&#65533;&#65533;&#65533;,-.:&#65533;&#65533;*&#65533;##+&#65533;,&#65533;A&#65533;#(*3$#&#65533;:&  
B?&#65533;7&#65533;&#65533;"4&#65533;&#65533;I&#65533;A&#65533; $&#65533;&#65533;&#446;&#65533;~&#65533;P&#65533;&#65533;&#65533;&#65533;8 &#65533;&#65533;S&#65533;a&#65533;&#65533;slx&#65533;`

)2	&#65533;&#65533;"&#65533;'NP&#65533;&#65533;&#65533;&#65533;&#65533;	 .&#65533;&#1348;&#65533;|&#65533;&#65533;&#65533;&#65533;e&#65533; &#65533;&#65533;(&#65533;) $&#65533;)X4!F&#65533;Aq0)&#65533;DR+(&#65533;U@&#65533;Zu=&#65533;p&#65533;&#65533;&#65533;U&#65533;bI&#65533;&#65533;.m&#65533;&#65533;>X&#65533;tV&#65533;.&#65533;X&#65533;8QR&#65533;&#65533;&#65533;&#65533;&#1488;_AhYx
&#65533;[&#65533;b&#65533;&#65533;&#684;ZA*&#65533; C
&#65533;~8&#65533;b&#65533; HX&#65533;&#65533;&#65533;u9b&#65533;Qb"
&#65533;1&#65533;&#65533;_&#65533;.7e	&#65533;r&#65533;	&#65533;I&#65533;W&#65533;&#65533;&#65533;&#65533;1zp&#65533;&#65533;0&#65533;V&#65533;m&#65533;&#65533;&#65533;0<&#65533;"C&#65533;B:&#65533;q&#65533;D\
&#65533;&#65533;"DV&#65533;T &#65533;A&#65533;(&#65533;&#65533;h&#65533;&#65533;&#65533;&#65533;RCer&#65533;U	xabkQ&#65533;&#65533;*6muY&#65533;&#65533;&#65533;
u~&#65533;dc&#65533;Uk&#65533;&#65533;xP&#65533;&#65533;&#65533;%&#65533;gp!R&#65533;M"&#65533;`&#65533;|>i &#65533;Ohb&#65533;&#65533;&#65533;a&#65533;b&#65533;hP&#65533; &#65533; u&#65533;&#65533;&#65533;&#65533;<&#65533;*T&#65533;&#65533;&#65533;F&#65533;h&#65533;0 NP@&#65533;&#65533;=`4'q	&#65533;&#65533;&#65533;1&#271;&#54819;#&#65533;&#65533;&#65533;&#65533;&#65533;m&#65533;&#65533;E &#65533;i&#65533;Fs&#65533;&#65533;&#65533;&#65533;&#65533;A(&#65533;TM&#65533;\0&#65533;T&#65533;aX&#65533;'&#65533;&#65533;#&#65533;e	'L&#65533;	&#65533;&#65533;&#65533;=R&#65533;&#65533;&#65533;&#65533;`&#65533;%J&#65533;U&#65533;#&#65533;b&#65533;TG&#65533;e&#65533;/"&#12930;&#65533;(&#65533;Xu&#65533;OL1vA)`&#65533;&#65533;&#65533;h&#65533;O&#65533;R&#65533;&#65533;&#65533;T&#65533;&#65533;&#65533;&#65533;&#65533; Z&#65533;&#65533;&#65533;&#65533;&#65533;&#65533;#+&#1780;&#65533;&#65533;
'&#65533;$&#65533;&#65533;&#65533;&#65533;`5&#65533;p&#65533;#hA2&#256;
p&#65533; '8&#65533;A:	.&#65533; B&#65533; 0;&#65533;Z@&#65533;Fx@&#65533;&#595;@&#65533;z&#65533;&#65533;&#65533;Bj&#65533;^&#65533;&#65533;0&#65533;@)&#65533;&#65533;&#65533;&#531;=4:&#65533;F&#65533;xt &#65533;#&#65533;@&#65533; `AO&#65533;P&#65533;
1L@&#65533;1&#65533;8yA&#65533;&#65533;(&#65533;&#65533;*&#65533;VxZ`V&#65533; &#65533;U&#65533;&#65533;&#65533;&#65533;&#65533;&#65533;o.&#65533;&#65533;&#65533; &#65533;q@&#65533;&#65533; &#65533;t&#65533;TR3"&#65533; &#65533;eT&#65533;H&#65533;&#65533;&#65533;&#65533;B.~(h&#65533;&#65533;&#65533;&#65533;`&#65533;8*.&#65533;&#65533;&-N&#65533;&#65533;\&#65533;&#65533;&#65533;&#65533;~&#65533;APv&#65533;<p S+&#65533; &#65533;/si&#65533;BzTpA&#65533;&#65533;&#65533;f  &#65533;&#65533;&#65533;&#65533;&#65533;&#65533;0#&#65533;&#65533;	h&#65533;&#65533;&#65533;=&#65533;) {gB&#65533;Qt&#65533;Ta&#65533;&#65533;B&#65533;O?&#65533;&#65533;&#65533;z
!C&#65533;&#65533;&#65533;&#65533;HE&#65533;`&#65533;&#65533;&#65533;&#65533;&#65533;U@&#65533;&#65533;A&#65533;@D&#65533;
&#65533;. &#65533;Y&#65533;B&#65533;&#65533;"&#65533;d&#65533; &#65533;P &#65533;L+&#65533;`&#65533;1&#65533;&#65533;&#65533;V&#65533;&#65533;&#65533;L`,&#65533;&#65533;&#65533;&#65533;&#661; &#65533;5;&#65533;A#,&#65533;&#65533;g&#65533;m/tKA`$B\&#65533;s&#65533;&#65533;a!d&#65533;&#65533;_&#65533;e&#65533;KP&#65533;|(&#65533;&#65533;`Z>&#65533;@&#65533;&&#65533;&#65533;&#65533;&#65533;\,&#65533;&#65533;&#65533;&#65533;&#65533;a`  &#65533;\ H&#65533;
&#65533;d`#&#65533; :&#65533;&#65533;&#65533;&#65533;&#65533;&#65533;
&#65533;4&#65533;&#65533;*&#65533;X&#65533;&#65533;6y&#65533;#"&#65533;&#65533;0C"(&#65533;(&#65533;"&#65533;&#65533;&#65533;  ?H&#65533;C,&#65533;&#65533;&#65533; &&#65533;N&#65533;X@&#65533;&#65533;&#65533; &#65533;@nc&#65533;p&#65533;T*&#65533;&#65533;
&#65533;4&#65533;&#65533;	&#65533;Bt	&#65533;&#65533;&#65533;&#65533;&#1069;e]&#65533;x&#65533;A&#65533; D	`&#65533;0G&#65533;(H3&#65533;$e&#65533;&#65533;&#65533;&#65533;!&#65533;&#65533;JGL&#65533;\&#65533;V&#65533;#h&#65533;&#517;/0&#65533;W`&#65533;&#65533;"\&#65533;H&#65533;C<l/&#65533;&#65533;&#65533;&#65533;&#65533;&#65533;!"!,&#65533;%&#65533;&#65533;Lf!&#65533;H@&#65533;#&#65533;&#65533;&#65533;PTh&#65533;&#65533;g&#65533;b0X'&#65533;p" &#65533;b&#65533;&#65533;&#65533;&#65533;&#65533;6&#258;P &#65533;&#65533;Q	R0&#65533;&#65533;X`'!# &#470;62&#65533;&#65533;@Q&#65533;v&#65533;&#65533;E1D&#65533;&#65533;&#65533;r&#65533;&#65533;#&#65533;&#65533;&#537;&#65533;&#65533;|&#65533;>!$'=&#65533;&#65533;&#65533;&#65533; 	&#65533; (&#65533;&#65533;&#65533;&#1888;1&#38912;&#434;Bh&#65533;$&#65533;&#65533;&#65533;&#65533;&#65533;&#65533;"&#65533;&#65533;	&#65533;j&#65533;&#580;&#65533;.^&#65533;&#65533;&#65533; &#65533;&#65533;p&#65533;@t&#65533;Q&#65533;a4&#65533;&#65533;t1S{&#65533;&#65533;%&#65533;&#1675;&#65533;v&#65533;T&#65533;l&#65533;'/&#65533;&#65533;&#65533;&#592;&#65533;X7J&#65533;.&#65533;V	i.&#65533;2&#65533;j&#65533;!&#65533;&#65533;&#65533;&#65533;B*+\&#65533;^&#65533;5&#65533;x&#65533;&#65533; nq^6J&#65533;od`tI&#65533; +&#65533;Q&#65533;p&#65533;~&#65533;&#65533; 	2&#65533;&#65533;|&#65533;&#65533;&#65533;&#65533;: `=&#65533;'}{&#65533;N&#65533;d&#65533;&#1660;> :Hr&#65533;&#65533;&#65533;f&#65533;@&#65533;#&#65533;P4&#65533;&#65533;%H&#65533;5&#1028;&#65533;Q&#128;& &#65533;bw&#65533; &#65533;&#65533;,&#65533;AVR&#65533;A_&#65533;g&#65533;&#65533;I&#65533;PR &#65533;U&#65533;&#65533;@A+#&#65533;&#65533;&#65533;&#65533;[&#65533;2&#65533;L&#65533;&#65533;&#65533;&#65533;2a8&#65533;&#1025;&#65533;Xr i&#65533;rn2w3&#65533;
j&#65533;&#65533;hv&#65533;&#65533;&#65533;X&#65533;A&#65533;W&#65533;&#65533;&#65533;#&#65533;&#1341;&#65533;&#259;&#65533;&#65533;'\&#65533;&#65533;Xvfu&#65533;l$,!&#65533;B4T&#65533;9aR&#65533;xb &#65533;&#65533;*&#65533;+&#65533;&#65533;H&#65533;&#65533;&#65533;Q&#65533;&#65533;&#65533;`&#1445;P&#65533;&#65533;/&#65533;&#65533;N1&#65533;E&#65533;&#65533;DA&#65533;&#65533;&#65533;&#65533; YHC&#65533;&#65533;&#65533;&#1631;&#65533;&#65533;>AdD&#65533;&#65533;+T	&#65533;&#65533; &#65533; &#65533;d&#65533;d@&#65533;',&#1025;
&#65533;.[G&#65533;	E&#65533;B&#65533;p0P&#65533;te&#65533;&#65533;CuF`!&#65533;V&#65533;&#65533;&#65533;&#65533;&#65533; XE&#65533;D&#65533;[Puy&#65533;G&#65533;&#65533;,(&#65533;&#65533;&#65533;R\&#65533;.p&#65533;Z&#65533;E&#65533;&#65533;L&#65533;&#65533;DD&#65533;aat&#65533;&#65533; &#65533;&#65533;V&#1154;&#65533;&#65533;C&#65533;&#65533;&#65533;&#65533;J&#65533;V-P&#65533;U&#65533;&#65533;&#65533;B&#65533;&#65533;&#65533;J!&#65533;&#65533;&#65533;&#65533;&#65533;JL&#65533;T&#65533;&#788;&#65533;&#65533;&#65533;&#65533;UAQ &#65533;&#65533; &#65533;:&#65533;&#65533;t8` $`  tP&#65533;&#65533;Ueq&#65533;&#65533;>&#65533;
&#65533;2M&#65533;#&#65533;&#65533;&#65533;&#65533;@ EL&#65533; `&#65533;Qk&#65533;^&#65533;%@\&#65533;#";&#65533;&#65533;
&#65533;$&#65533;&#65533; uR&#65533;&#65533;d&#65533;}It26&#65533; &#65533;>Ct&#65533;&#65533;>&#65533;r&#65533;$nA&#65533;[&#65533;1H&#65533;|ADDDX:hz&#65533;r&#53770;a&#65533;&#65533;8&#65533;r&#65533;&#65533;&#65533;&#65533;^.&#65533;&#65533;e&#65533;&#65533;ri&#65533;&#65533;&#65533;J
,&#65533;
G&#65533;&#1591;&#65533;&#65533;&#65533;&#65533;&#65533;1&#65533;&#65533;!:&#65533;}@%&#65533;&#65533;lIF&#65533;[&#65533;&#65533;&#65533;a&#1386;&#65533;&#1733;E&#65533;&#65533;R@ &#65533;[d&#65533;s&#65533;g&#65533;W.<,&#65533;)&#65533;&#65533;&#65533;h&#65533;a&#65533;&#65533;&#65533; j&#8284;&#65533;&#65533;&#65533;&#65533;&#65533;G&#65533;L&#65533;z&#65533;&#65533;L&#65533;&#65533;&#65533;&#65533;`&#65533;'&#65533;N&#65533;zp&#65533;&#65533;@&#65533;&#65533;&#65533;s&#65533;&#65533;0-&#1024; T`&#65533;@&#65533;^&#65533;`^D&#65533;&#65533;&#65533;8( &#65533;r&#65533;&#65533;&#65533;&#65533;&#65533;&#65533;Bq&#65533;b&#65533;&#65533;&#65533; 4&#65533;&#65533;q&#65533;&#65533;&#65533;&#65533;Z7&#65533;,.&#65533;mD&#65533;&#65533;<&#65533;B e&#65533;&#65533;C&#65533;&#65533;n.dQ7'&#65533;m&#65533;'Y &#65533;5abg&#65533;&#65533;oa &#65533;&#65533;&#65533;1IF&#65533;&#65533;c&#65533;&#65533;L&#65533;tn!+!00"`c$&#65533;&#65533;&#65533;Z&#65533;&#65533;&#65533;3	+@!&#65533; `P&#65533;` =0R(0'&#65533;&#65533;G&#257;(&#65533;&#65533;3*&#65533;&#65533;&#65533;1eg&#65533;dx&#65533;{&#65533;&#65533;&#65533;&#65533;I"&#65533;&#65533;&#65533;76 &#65533;dh#U P $&#65533;&#65533;r!pMp)&#65533;
&#65533;&#65533;TyK&#65533;
1&#65533;&#65533;&#65533;&#65533;0Y&#65533;a&#65533;&#65533;&#65533;^6C &#65533;&#1798;,&#65533;&#65533;Bw,&#65533; &#65533;C&#65533;&#65533;`&#65533;&#65533;N&#65533;CG&#65533;6H&#65533;W&#65533;&#65533;P&#65533;b&#65533;TA&#65533;Bc&#65533;&#65533;&#65533;&#65533;+&#65533;X,b2/w0&#65533;&#65533;lY5&#65533;w,$&#65533;&#65533;	&#65533;(Z~v&#65533;s0&#65533;%R&#65533;d	 /]&#65533;t|&#65533;t&#65533;q&#65533;J&#65533;aP&#65533;&#65533;&#65533;&#65533;!&#65533; &#65533;&#65533;&#65533;p  `G*&#65533;r&#65533;&#65533;3&#65533;&#65533;'&#65533;4rSX{|&#65533;&#65533;&#65533;@Gx>&#65533;(&#65533;r&#65533;](P4"2&#65533;y1&#65533;&#65533;*&#65533;S&#65533;[ !&#65533;L&#65533;&#65533;&#65533;PmbN&#65533;b&#65533;&#65533;l&#65533;&#65533;U86&#65533;%	&#65533;d*&#65533;&#65533;
]&#65533;!&#65533;B&#65533;s&#65533;&#65533;t#&#65533;l+d&#65533;&#65533;&#65533;i&#65533;d	&#65533;&#65533; OR=a&#65533;F7&#65533;&#65533;w&#65533;XO&#65533;&#65533;r	&#65533;&#65533;!&#65533; &#65533;&#65533;\)&#65533;%&#65533;R
&#65533;&#65533;r%&#65533;U
2&#65533;=00sX*&#65533;&#65533;&&#65533;&#65533;99&#65533;H&#65533;&#65533;&#65533;<&#65533;&#65533;&#65533;&#65533;@w&#65533;&#65533;p@ cv4De&#65533;7P	&#65533;&#65533;7qaqA{;&#65533;&#65533;&#29902;
&#65533;zB&#65533;&#65533;1D|s&#65533;]&#65533;u Pm&#65533;&#65533;&#65533;4o&#65533;%IR &#65533;&#65533;#&#65533;F
&#65533;@	&#65533;&#65533;&#65533;1&#65533;&#65533;1 &#65533;&#65533;&#65533;K&#65533;c&#65533;&#65533;
1&#65533;B&#65533;&#65533;9&#65533;"&#65533;&#65533;G$&#65533;  d&#65533;&#516;&#65533;eCL Yr33W&#65533;$&#65533;&#65533;&#65533;&#65533;&#65533;L&#65533;gd&#65533;!6 &#65533;.GI&#65533;ks$#E"&#65533; &#65533; &#65533;&#65533;&#1481;&#65533;B>&#65533;5pA&#65533;&#65533;dP &#65533;3p&#65533;&#65533;0&#65533;&#65533;&#65533;&#65533;&#65533;4&#65533;&#65533;@&#1968;p0ff&#65533;4!&#65533;P)&#65533;f}&#65533;g&#65533;&#65533;2.Eg}&#37398; &#65533;&#305;&#65533;&#65533;&#65533;&#65533;f&#65533;&#65533;>&#65533;V1f&#65533;&#65533;&#65533;&#65533;&#65533; `S&#1363; t&#65533;&#65533;%&#65533;h`e&#65533;&#65533;&#65533;5@&#65533;"V&#65533;#}&&#65533;!&#65533;&#1105;?&#65533;&#65533;&#65533;Z&#65533;&#65533;&#65533;$&#65533;&#65533;`m&#65533;&#65533;.1&#65533;&#65533;&#65533;~&#65533;(&#65533;X@&#65533;l&#65533;P&#65533;r&#65533;?!Ft&#65533;`m&#65533;a#
cSb&#65533; n&#1894;qJ&#65533;q&#65533; &#65533; &#1410;!j&#65533;&#65533;,4&#65533;RD&#65533;CD&#65533;&#65533;v&#65533;&#65533;_&#65533; &#65533;&#65533;&#65533; a&#65533;~W!&#65533;+&#65533;1Y&#65533;&#65533;[/&#65533;@=#p4`m6&#65533;&#65533;d&#65533;&#65533;&#65533;'&#65533;1	&#65533;W&#711;{=3&#65533;&#65533;&#65533;2!&#65533;&#65533;&#65533;Ee&#65533; (&#65533;&#65533;@\l25&#65533;&#65533;&#65533;`&#65533;&#65533;$&#65533;^&#65533;/&#65533;&#65533;@&#65533;B&#65533;
ha5%&#65533;&#65533; Pm&#1970;&#65533;&#65533;&#65533;d@&#65533;B0&#65533;&#65533;&#65533;&#65533; &#65533;&#65533;<iQ-!Y&#65533;&#65533;&#65533;&#65533;&#65533;&#65533;&#65533;&#65533;&#65533;1a,&#65533;&#65533;	&#65533;&#65533;	B&#65533;;4h&#65533;&#65533;X&#65533;:&#65533;&#65533;Rx&#65533;8e&#674;&#65533;&#65533;v&#65533;9&#65533;&#65533;zEVQ@ZA$&#65533;I<&#65533;3qQ&#65533;q &#65533;%bbr&#65533;Bl2U&#65533;&#65533;@&#65533; &#65533;&#65533;&qRA5I&#65533; ; E&#65533;{&#65533;S&#65533;z&#65533;&#65533;&#737;g
p&#65533;&#65533;=&#65533;(&#65533;h&#65533;&#65533;%&#65533;)1%&#65533;p&#65533;&#65533;rr0RD&#65533;&#65533;%qU&#65533;&#65533;&#65533;^&#65533;&#65533;&#65533;&#65533;&#65533;&#65533;&#65533;&#65533;&#65533;^{&#65533;|&#65533;DO!0`79&#65533;&#65533;Al&#65533;&#65533;N&#65533;_"&#65533;V#&#65533;R&#65533;&#65533;&#65533;&#65533;&#65533;&#65533;c&#65533;&#65533;&#65533;&#65533;&#65533;.&#65533;m&#65533;&#65533;I8&#65533;&#65533;D9&#65533;&#65533;&#65533;&#65533;)&#65533;&#65533;&#65533;&#65533;k&#65533;P&#65533;.	d&#65533;&#65533;u}1e~~i&#65533;&#65533;&#65533;&#65533;&#65533;$j&#65533;&#65533;&&#65533;m&#65533;jiUs &#65533;&#65533; )E&#65533;f1&#65533;=e&#65533;q&#65533;&#65533;	&#65533;k{&#65533;z&#65533;2H/&#65533;T&#65533;&#65533;p&#65533;&#65533;_6! 5&#65533;b.P&#65533;@ >0`&#65533;^&#65533;&#65533;5&#65533;&#65533;&#1634;{&#65533;Y&#65533;&#1381;&#65533;&#65533;-&#65533;Z:+*&#65533;&&#40436;&#65533;)&#65533;h C` N&#65533;!;&#65533;&#65533;&#65533;&#65533;&#65533;&#65533;&#65533;&#65533;p&#65533;&#65533;&#65533;&#65533;VC&#65533;J&#65533;N&#65533;4&#65533;&#65533;&#65533;&#65533;gK&i&#65533;&#65533;&#65533;&#65533;&#65533;&#65533;T&#65533;&#65533;&#65533;&#65533;
}
&#65533;!&#65533;v&#65533;&#65533;&#65533;Q
&#65533;P&#65533;+J&#65533;s%F&#65533;	&#65533;55T&#65533;4zd !&#65533;&#65533;A'&#65533;8+c K  ;&#65533;&#65533;H&#65533;*&#65533;|&#65533;@l(&#65533;2&#65533;S&#65533;`h&#65533;&#65533;&#65533;&#65533;$@s
w4&#65533;6%&#65533;[0&#65533;p _&#65533;_Y&#65533;&#65533;&#65533;[WA0 +d&#65533;4&#65533;&#65533;&#65533;-&#65533;KFv&#65533;;"n1&#65533;&#1580;&#65533;	&#1890;&#65533;R&#65533;&#65533;:!&#65533;-&#788;#&#65533;&#65533;J&#65533;&#65533;&#745;R&#65533;u&#65533; &#65533;&#65533;X&#65533;&#65533;&#65533;v&#65533;
)&#65533;&#65533;=:&#65533;&#65533;&#65533; &#65533;&#65533;u&#65533;0&#65533;Bc &#65533;w
&#65533;J&#65533;N)&#65533;"&#15327;&#65533;L&#65533;  &#65533;&#65533;5w&#65533;P ;aidN&#65533;4U$&#65533;&#65533;0&#65533;&#65533;e=m&#65533;'&#65533;@= 8L>#&#65533;g@,&#65533;4]&#65533; &#581;=&#65533;m&#65533; &&#65533;&#65533;e&#65533;m&#65533;ePJ&#65533;&#65533;&#65533;%&#65533; &#65533;vJt10,q&#65533;`&#65533;2&#65533;&#65533;&#65533;&#65533;+:&#65533;k&#65533;g&#65533;&#65533;3&#65533;4j&#65533;iq	&#65533;t&#65533;p&#65533;J&#65533;A&#65533;d&#65533;&#65533;l&#65533;&#65533;^k=p&#65533;&#65533;&#65533;&#65533;X&#140;
&#65533;&#65533;&#65533;&#65533;&#1029;V&#65533;&#65533;#&#65533;wK&#65533;&#65533;&#65533;&#65533;&#65533;&#65533;.&#65533;&#65533;&#1110;&#65533;V&#65533;&#65533; E&#65533;XV&#65533;&#65533;J&#65533;&#65533;&#65533;&#65533;&#65533;@&#65533;&#65533;&#65533;}'E(&#65533;&#65533;G@&#65533;&#65533;&#65533;X&Qs&#65533;&#65533;!)`&#65533;r&#65533;I &#65533;	&#65533;L&#839;&#65533;&#210;H&#65533;&#65533;&#65533; &#65533;5]
q*5&#65533;&#65533;&#65533;&#65533;&#65533;BB^`?&#65533;&#65533;#&#65533;#&#65533;&#65533;0&#65533; /w&#65533;i&#1620;fB=&#65533;^(&#65533;I&#65533;`&#65533;B&#65533;&#65533;RaxAZ"&#65533;&#65533;+&#65533;x &#65533;1&#65533;&#65533;Hj8&#65533;1&#65533;&&#65533;-)cf&#65533;I&#65533;"&#65533;Ai&#65533;5&#65533;&#65533;%&#778;k&#65533;&#65533;&#1031;P,&#65533;c#&#65533;&#65533;Z&#65533;w&#65533;2&#492;l
v>'&#65533;@b&#65533;&9]&#65533;7jQ:&#65533;&#65533;PB&#65533;&#65533;x&#65533;kAX	&#65533;#&#65533;&#65533;A&#65533;&#65533;ii
&#65533;kV,QG&#65533;E`&#65533;&#65533;H&#65533;&#65533;-&#65533;&KS=&#65533;r&#625;&#65533;Iax&#65533;S&#65533;&#65533;b&#65533;f]&#65533;&#65533;qfmB&#65533;F&#65533;&#65533;4P4&#65533;&#65533;&#65533;hiK&#65533;^f&#65533;&#65533;Q\&#65533;&#65533;&#65533;&#65533;&#65533;) &#65533;&#65533;
&#65533;I&#65533;p&#1680;&#65533;&#65533;#&#65533;&#65533;&#65533;$&#65533;|&#65533;l&#65533; &#65533;9&#65533;,&#65533;o&#65533;&#65533;6,&#1135;&#65533;Z&#65533;&#65533;XG&#65533;ke&#65533;K&#65533;&#595;e&#65533;&#65533;&#65533;&#65533;&#65533;&#65533;#&#65533;VAj&#65533;\0&#65533;i&#65533;O&#65533; &#65533;6E	2&#65533;. &#65533;&#65533;&#65533;	S$@:8-Y&#65533;&#65533;&#65533;&#65533;&#65533;T&#65533;L&#65533;qJ7&#65533;^&#65533;8&#65533;>( A&#65533;&#65533;A+0&#65533;&#65533;&#65533;I&#65533;l *&#65533;3 TA&#65533;&#65533;&#65533;>&#65533;7` Vq&#65533;&#65533;s$|&#65533;&#65533;P&#65533;(&#65533;&#65533;&#65533;H&#65533;&#65533;&#65533;/44pz&#261;s2&#65533;(!&#65533;:&#65533;&#65533;&#65533;IA&#65533;r&#65533;2p&#65533;&#65533;&#65533;&#65533;&#65533;&#65533;-`w6&#65533;&#65533;&#65533;Y..2&#65533;&#65533;u-&#65533;Kn&#65533;&#65533;\&#65533;D=&#65533;wb&#65533;&#65533;&#65533;J&#65533;&#65533;&#65533;Wq73 h&#65533;&#65533;`v&#421;y1[&#65533;R&#65533;&#65533;-&#1758;/?&#65533;&#65533;(&#65533;%r
WG&#1063;=&#65533;&#1934;d
&#65533;b=&#65533;kK&#65533;D)&#65533;.&#65533;6^&#65533;&#65533;	=a5&#65533;&#65533;&#65533;&#65533;_&#65533;-&#65533;P0`G&#65533;0&#65533;&#65533;4&#65533;?&#65533;&#65533;R7&#65533;7&#65533;&#65533; Sa&#65533;&#65533;+r32&#65533;7]:Ck&#65533;&#65533;>&#65533; &#65533;*I&#65533;&#65533;&#1697;&#65533;Ts"&#65533;& &#65533;&#65533;" &#65533;5)&#65533;-se
-`&#65533;&#65533;&#65533;&#65533;&#65533;&#65533; &#65533;g&#65533;&#65533;+&#65533;&#65533;#&#65533;EmBa	&#65533;&#65533;$&#65533;}&#65533;Ws&#65533;&#65533;^&#65533;&#65533; !`dm&#65533;&#65533;N&#65533;"&#65533;&#65533;r!&#65533;&#65533;&#65533;m&#65533;&#65533;&#65533;&#1340;t&#65533;&#65533;?2*?&#65533;&#65533;P&#65533;&#65533;A&#444;&#65533;l&#65533;b&#65533;&#65533;&#65533;c&#65533;V&#65533;:&#65533;9@&#65533;&#65533;BWa
&#1762;R&#65533;%&#65533;iS&#65533;&#65533;&#65533;&#65533; &#65533;& &#65533;q&#65533;
&#65533;&#65533;&#65533;9y&#65533;&#65533;&#65533;&#65533;&#65533;*I,k&#65533;7c&#65533;?+@&#65533;9$Sx&&#65533;&#65533;S]&#1521;2y&#65533; ;&#65533;&#65533;&#193;2 ^30-  A dV&#65533;&#65533;P&#65533;&#65533;e&#65533;0 &#65533;Rt&#65533;&#65533;u&#65533;M&#65533;&#65533;*&#65533;&#489511;&#65533;&#65533;T<&#65533;&#65533;;&#65533;#&#579;&#65533;il&#65533;&#65533;&#65533;r/&#65533;&#1937;&#65533;&#65533;&#65533;C&#65533;9&#65533; 7&#65533;&#65533;&#65533;,&#65533;8&#65533;/&#65533;&#65533;}&#65533;&#65533;&#65533;5&#1957;&#65533;&#65533;&#65533;&#65533;A&#65533;&#65533;&#65533;&#65533;&#65533;&#65533;&#65533;.&#65533;,&#65533;&#65533;&#65533;&#65533;&#65533;&#65533;&#65533;&#65533;&#65533;&#65533;"&#65533;3&#65533;&#65533; 1(("&#65533;*#==&#65533; &#65533;7		

&#65533; 7BB7 -&#65533;&#65533;&#65533;&#65533;&#65533;&#65533;&#65533;&#65533;&#65533;&#65533;&#65533;&#65533;&#65533;&#65533;&#65533;&#65533;~&#65533;&#65533;`/(@&#65533;&#65533;&#65533;$0 @&#65533;&#65533;&#65533;Fx&#65533;4&#65533;C&#65533;b&#65533;&#65533;0(&#320;,&#65533;&#3105;V&#65533;$Nf&#65533;@R&#65533;D2Tk 
&&#65533;P^&#65533;&#65533;B&#65533;p&#149;&#65533;&#65533;&#65533;nr&#65533;T&#65533;&#65533;&#1322;&#65533;12V&#65533;VT&#65533;v=Jq&#65533;&#65533;&#65533;"O 4&#65533;&#65533;&#65533;-h&#65533;EJ3&#65533;&#65533;&#65533;b&#65533;32@&#65533;&#65533;`&#65533; Bp&#65533;&#65533;>, &#1141;&#65533; &#65533;.&#65533;|&#65533;@&#1333;&#65533;\P&#65533;	iHE&#65533;!&#65533;F	&#65533;&#65533;&#65533;&#65533;S&#65533;bIa&#174;	((&#65533;&#65533;PD&#65533;,
d$ &#65533;	
lP&#65533;&#65533;Z6&#517; &#65533; @s&#65533;&#65533;A&#65533;&#65533;&#65533;&#65533;uy&#65533;5&#65533;^.&#65533;&#65533;~&#65533; *&#65533;C&#65533;5&&#65533;&#65533;&#65533;&#65533;=$8&#65533;"D&#65533;#F&#65533;&#65533;E&#65533;D&#65533; &#65533;
&#65533;@
1p&#65533;&#65533;B%&#65533;&#65533;Am&#65533;s&#65533; d&#65533;r&#65533;a7 &#65533;"&#65533;0(#nE&#65533;&#65533;&#65533;T&#65533;"&#65533;&#65533;&#546;R2|&#65533;&#65533;&#65533;&#65533;N &#65533;&#65533;15&#65533;U-&#65533;p&#65533;&#65533;&#65533;&#65533;&#65533;1&#65533;&#65533;SS&#65533;&#65533;&#65533;&#65533;&#65533;&#1095;Q
bbc&#65533;-&#65533;&#65533;&#65533; d&#65533;&#65533;&#65533;hA]."&#65533;B&#65533;-)&#65533;&#65533;&#65533;*&#65533;&#65533;B&#65533;
I&#65533;&#65533;V&#65533;&#65533;&#65533;yd&#65533;&#65533;&#65533; Q&#65533;&#65533;&#65533;',6&#65533;&#65533;<&#65533;A\D&#65533;o*&#65533;@&#65533;&#65533;]&#65533;&#65533;&#65533;* y?&#65533;s&#65533;=&#65533;]'&#65533;`&#835;&#65533;AA?&#65533;&#65533;S&#65533;? &#65533;i&#65533;&#65533;H  5&#65533;&#65533;4&#65533;uP(xx&#65533; &#65533;0 	&#65533;&#65533;&#65533;\P&#65533;g,&#288;H)2 &#65533; s&#65533;&#65533;&#65533;J&#65533;&#65533;d&#65533;H[&#65533;&#65533;H&#65533;&#65533;i&#65533;&#1658;&#65533;d"&#65533;'&#65533;&#65533;&#200;&#65533;&#65533;&#65533;&#65533;b<F{&#65533; L&#65533;&#65533;A&#65533;@9&#65533;!1&#65533;&#65533; &#65533;n'LN&#65533;#&#787585;#$H&#65533;&#65533;&#65533;&#65533;1#a&*U&#65533;>&#65533;&#65533;W'8&#65533;g+o "c7&#1138;&#65533;&#65533;&#65533;[!&#65533;&#65533;)Z&#65533;[&#65533;`&#65533;J&#65533;^&#65533; &#65533;@9&#65533; *L@n!&#65533;&#65533;&#1654;#&#65533;PQ=X&#65533;&#65533;&#65533;&#65533;P&#65533;&#329;s&#65533;6&#65533;6WM?&#65533;bjv&#65533;&#65533;&#65533;=&#65533;Nw&#65533;&#65533;*N5	&#65533;&#65533;@&#65533;&#65533;w&#65533;	=&#65533;G&#65533;&#65533;@@	(\t&#65533; &#65533;&#65533;&#65533;&#65533;P5%&#65533;&#65533; &#65533;&#65533;	&#65533;x%&#65533;
E&#65533;Y&#514;|I&#65533;&#65533;&#65533;&#65533;d&#65533;&#65533;&#65533;X&#18308;\"V&#65533;&#65533;Y;&#65533;&#65533;&#65533;&#65533;#&#65533;&#65533;&#65533;&#907;`&#65533;&#150;mbtpV&#65533;@&#65533;	`"9O%V&#1044;!&#65533;&#65533;&<2&#65533;b_sEU&#65533;)C&#65533; &#65533;R&#65533;4&#65533;&#65533;"-&#65533;&#65533;@&#65533;&#65533;&#65533;tP&#65533;&#65533;n,&#65533;&#65533;&#65533;&#50164;N&#65533;&#65533;&#1104;.n&#65533;	&#301;&#65533;&#65533; &#65533;n&#65533;&#65533;&#65533;&#65533;'(&#65533;,&#65533;&#65533;FA&#65533; &#65533;T&#65533;c&#65533;&#65533;&#65533;&#65533;&#65533;&#65533;&#65533;h &#65533;&#65533;m&#65533;&#65533;&#65533;&#65533;V&#65533;&#65533;JUX&#65533;7LpD&#65533;&#65533;5l&#65533;&#65533;j&#65533;`* &#65533;&#65533;&#65533;|&#65533;?-8&#65533;>2&#65533;&#65533;`&#65533;B&#65533;&#65533;$&#65533;x  o1&#65533;XAT*0&#65533;&#65533;&#65533;1&#65533;	V&#65533;?&#65533;XFZ&#65533;!F&#65533;hQ'E&#1540;$&#65533;H&#65533;&#65533;8c&#65533;l&#65533;&#65533;^!>&#65533;>&#65533;Bv&#65533; &#65533;b"&#65533;T`ji&#65533;&#65533;&#65533;&#65533;GZ`%Z&#264;L&#65533;G&#65533;sH&#65533;[Z&#258;&#65533;Q	&#65533;#& &#65533; @`&#65533;&#65533;ZQ'hLN &#65533;&#65533;&#65533;!.&#65533;&#65533;?&#65533;&#65533;&#65533;&#156;G2a&#65533;J-&#65533;
<&#65533;&#65533;&#65533; &#65533;}&#65533;&#65533;&#65533;`"&#65533;6&#65533;&#65533;&#65533;M&#65533;&#65533;&#65533;^&#198;86&#65533;6&#65533;3+)t[9Z&#65533;*q&#65533;J &#65533;
Cp%&#65533;&#65533;&#65533; P&#65533;L Mhz C(&#65533; Z&#65533; $&#65533;&#65533;&#65533;
>&#65533;/$&#65533;&#65533;&#65533; &#65533;&#65533;[+ &#65533;Z&#1024;&#65533;B9&#65533;EkP&#65533;Q&#65533;>F`6{&#332;&#65533;D&#65533;&#65533;I&#65533;&#65533;&#65533;&#65533;&#65533;$b

&#65533;&#65533;.&#65533;&#65533;&#65533;&#1163;&#65533;&#65533; L8&#65533;(>&#65533;&#65533;/W&#65533;&#65533;=u&#65533;&#65533;&#65533;&#65533;V|&#65533;B&#65533;&#65533;] |&#65533;GU`&#65533;{&#65533;&#65533;&#65533;d&#65533;&#65533;[&#65533;)&#65533;&#65533;&#65533;+&#65533;B&#65533;d&#65533;&#65533;'&#1536;S&#65533;Z&#65533;&#65533;4&#65533;&#65533;&#512;P&#65533;&#65533;&#65533;&#65533;Q&#65533; &#65533;&#65533;&#65533;&#65533;X&#65533;&#65533;&#65533;	 &#65533;n$`94&#65533;T&#65533;&#65533;#O&#65533;&#65533;&#65533;&#65533;&#65533;&#65533;&#1577;p&#65533;SE&#65533;&#65533;zeg&#65533;&#65533;&#65533;&#65533;!&#65533;&#65533;&#65533;s&#65533;&#65533;&#65533;&#65533;=+&#65533;A4`&#65533;&#65533;@&#65533;	AH&#1061;&#65533;&#65533;HQ&#65533;&#65533;N0&#65533;$b2&#65533;&#65533;
&#65533;F`&#65533;&#65533;~&#65533;&#65533;P&#65533;&#65533;&#65533;&#65533;&#65533;X&#65533;"&#65533;*&#65533;E&#65533;&#65533;M&#65533;(&#65533;&#65533;&#65533;&#65533;&#65533;.uCe&#65533;
$Q
&#65533;&#65533;$q&#65533;abx:&#65533;&#65533;|&#65533;&#65533;&#65533;&#516;T&#406;&#65533;"&#65533;|G&#65533;&#65533;&#65533;"&#65533;&#65533;E&#65533;.&#65533;(&#65533;&#1796;N2&#65533;&#65533;&#65533;E&#65533;&#65533;&#65533;&#65533;&.&#65533;&#65533;N9&#65533;;P@&#65533;B&#65533;&#65533;&#65533; &#1216;&#65533;&#65533;s&#65533;&#65533;&#65533;Fc&#369;&#65533;&#65533;&#65533; &#625; &#65533;E&#810;&#65533;mS&#65533;&#1778;&#65533;*x&#65533;&#65533;g&#65533;  [&#65533;&#65533;
R&#65533;&#65533; k&#65533;na`&#65533;&#65533;&#65533;M&#65533;&#65533;&#65533;i&#65533;!&#65533;&#65533;OR&#65533;4&#65533;&#65533;p&#65533;)l&#65533;&#65533;&#65533;&#65533;"z&#65533;HJ&#65533;&#1544;BI"&#65533; M2&#65533;w&#65533;&#65533;&#65533;&#65533;&#65533;&#65533;
&#65533;&#65533;&&#65533;&#956;&#65533;&#65533;&#65533;p&#65533;U&#65533;&#65533;(&#65533; j&#65533;ED&#65533;+&#65533;.&#65533;&#65533;29&#1911;&#1492;C10&#65533;*m&#65533;vt.K&#65533;I&#65533;Jk&#65533;L&#65533;s&#65533;&#65533;fQ&#1288;1&#65533;CkQ&#65533;&#65533; 8 *&#65533;s&#65533;&#654;S$`\&#65533;B@ 
&#288;>&#65533;`~: &#65533;&#65533;&#65533;X&#65533;&#65533;&#65533;7%+NL)g=6@&#65533;?&#65533;C t&#65533;&#65533;,&#65533;&#65533;&#65533;F&#65533;&#65533;Z&#65533;&#65533;&#65533;&#143;&#65533;&#65533;	&#65533;-&#65533;&#65533;&#65533;r	tp&#65533;&#65533;#&#65533;&#65533;&#65533;W&#65533;,i* &#65533;&#65533;n&#65533;&#65533;&#65533;8&#65533;5&#65533;C&#65533;G-"&#65533;&#65533;t)&#35287;C&#65533;&#65533;\p&#65533;J
&#65533;X([x&#65533;9&#65533;$mH]&#65533;&#43266;&#65533;&#65533;<DW&#65533;&#65533;&#1641;&#65533;f&#65533;&#65533;&#65533;&#65533;R&#65533;&#65533;&#65533;vMY`&#65533;Q&#65533;&#65533;&#65533;$Q)&#65533;&#65533;&#65533;*&#65533;&#65533;&#65533;V&#65533;:C&#65533;&#65533;bV&#65533;Vj&#65533;&#65533;X&#65533;C&#65533;D_&#65533;`&#65533;!&#521;&#65533;&#65533;p;`&#65533;&#65533;&#65533;&#65533;&#65533;&#65533;&#65533;S{c&#65533;&#65533;&
&#65533;&#65533;Pd}&#65533;&#65533;&#65533;&#65533;&#65533;&#65533;p$ S%&#65533;Ts0hBY&#65533;;&#65533;E&#65533;w&#1704;&#65533;z&#65533;&#65533;Z&#65533;&#65533;&#65533;v@Yq&#65533;&#65533;9V&#65533;&#65533;&#65533;)&#65533;_8iO<}&P(t&#65533;=	J&#65533;&#65533; &#65533;3J&#65533;&#517;$(E&#65533;9.j4&#65533;0^&#65533;&#65533;&#65533;&#694;3a&#65533;&#65533;Y&#65533;ov`&#65533;&#65533;w&#65533;&#65533;h&#65533;N&#65533;. &#65533;&#65533;n&#23306;&#65533;&#65533;&#65533;&#65533;k&#65533;&#65533;&#1766;xP&#65533;d&#1026;&#677968;U&#65533;?&#65533;2'"*&#65533;&#65533;&#65533;]&#65533;&#65533;I-&#65533;&#65533;V$&#65533;&#65533;RR\n&#65533;23# b&#65533;~&#65533;p1&#65533;}u&#65533;
&#65533;&#65533;xS&#65533;}&#65533;&#65533;![&#65533;r&/&#65533; -  &#65533;x$-+&#65533;4ED&#65533; @[&#65533;D&#1056;X"B&#65533;&#65533; 	`,&#65533;s&#65533;X&#65533;&#65533;&#65533;!z&#65533;F&#65533;z&#65533;7p36 &#65533; &#65533;$+8f&#65533;&#65533;e8&#65533;&#65533;&#65533;!&#65533;	!&#65533; &#65533;QBF&#65533;gQ-&#65533;RaU&#65533;)&#65533;P"SI&#65533;U&#65533;0&#65533;el&#65533;&#65533;!X7a&#65533;3&#65533;&#65533;g2pv&#65533;&#65533;t&#65533;UP&#65533;&#65533;>&#65533;W&#65533;0!2"&#65533;v$&#65533;#NWV&#65533;0&#65533;0 =0-0&#65533;&#65533;&#65533;&#65533;&#65533;&#65533;&#65533;3&#65533;b&#65533;&#65533; &#65533;1#&#65533;&#65533;&#65533;	hF&#65533;"&#65533;
&#65533;*&#65533;i&#65533;&#65533;l&#65533;&#65533;'&#65533;&#65533;&#266;3&#65533;W&#65533;v &#65533;p &#65533;&#65533;E&#65533;@0&#65533;&#65533;&#65533;@ 5&#65533;@&#65533;6&#65533; B&#65533;`y&#65533;V&#65533;&#65533;N&#65533;Z&#65533;pYPHa&#65533;@&#65533;"C\8C&#65533;BPy&#65533;&#65533;*&#65533;r&#65533; !0&#65533;M&#65533;&#65533;+&#65533;&#65533;HH&#418;h
&#65533;&#65533;8&#65533;= &#65533;E&#65533;5~&#65533;p -&#65533;Q_a&#65533;&#65533;&#65533;&#65533;&#65533;uY&#65533;L~&#65533;Y2	3&#65533;&#65533;G&#65533;P&#65533;&#65533;m1b!v#@F5&#65533;&#65533;p}[U'&#65533;?0&#65533;&#65533;&#65533;&#65533;&#65533;&#65533;Q&#65533;4I&#65533;\]&#65533;&#65533;&#330;J&#65533;]&#65533;w&#65533;J&#65533;&#65533;&#65533;uB&#65533;x&#65533;&#65533;Kz&#65533;j&#65533;&#65533;w&#65533;3#&#448;C U&#65533;J&#65533;&#65533; +&#65533;g&#65533;0>A&#65533;P t $0&#65533;c&c&#65533;&#65533;`5&#1328;&0&#65533;&#65533;&#65533;5@V!T&#65533;06&#65533;0&#65533;o&#65533;/t*&#65533;&#65533;N&#65533;2e&#65533;A7&#65533;47&#65533;`5&#65533;&#65533;+&#65533;B0&#65533;&#65533;4&#65533;1`:ITuv
dD#uA!+&#65533;"&#65533;&#65533;^&#1303;S&#65533;;&#65533;&#65533;#&#65533;1Ujs"&#65533;&l&#65533;2(&#65533;?&#65533;I&#65533;(	+&#65533;u&#65533;S1&#65533;@&#65533;!&#65533;G&#65533;!&#65533;&#65533;H&#65533;&#65533;&#65533;&#65533;&#65533;&#65533;&#65533;Z&#65533;FW&#65533;&#65533;
&#65533;t&#65533; &#65533;C&#65533;&#65533;pJ&#65533;e&#65533;V&#65533;&#65533;e&#65533;R$-0,&#65533; [U5G&#65533;C! $&#65533;q&#65533;'&#65533;c(3&#65533;e` I&#65533;&#65533;2:$&#65533;&#65533;g&#65533;&#65533;&#65533;#D&#65533;iB&#65533;&#65533;&#65533;W
&#65533;&#65533;B&#65533;5&#65533;&#65533;);&#65533;c&#9231;&#65533;&#65533;5&#65533;&#65533;q8a&#65533;&#65533;
_9* &S|&#65533;'&#65533;b&#65533; &#65533;&#65533;&#65533;#@&#65533;&#65533;(_)&#65533;&#65533;I'L&#65533;=&#65533;r*&#65533;&#65533;>&#65533;Q;S-&#65533;r[&#65533;Kp &#65533; &#65533;&#38598; 	p&#65533;&#65533;&#65533;&#65533;&#65533;2&#65533;&#1909;t&#65533;i&#65533;>2&#65533;&#65533;J&#65533;gCG&#65533;U&#65533;&#65533;~&#65533; B'&#65533;e4&#65533;}V&#1096;&#65533;&#65533; >&#65533;&#65533;
(&#65533;p&#65533;"&#65533;[&6&#65533;&#65533;)D@,P8&#65533;Ie&#65533;t7&#65533;1B&#65533;B;&#65533;&#65533;#)&#65533;j&#65533;$mC&#65533;`&#65533;&#65533;i&#65533;&#65533;"o	&#65533;M&#65533;058/0l9&#65533;&#65533;$&#65533;!p&#65533;&#65533;_&#65533;0Q&#65533;&#65533;c&#65533;,(0,&#65533;"T H&#65533;P&#65533; &#65533;/&#65533;w&#65533;&#65533;~1p|&#65533;`48&#65533;1&#65533;&#65533;sj&#65533;&#65533;pT$ X&#65533;&#65533;&#65533;0pr&#65533;$B&#65533;&#65533;&#65533;"&#810;"&#65533;t&#65533;&#65533;F&#65533;B4&#65533;&#65533;&#65533;A5&#65533;&#65533;Z&#65533;&^&#65533;&#65533;&#65533;T&#65533;4&#65533;&#65533;o
3{&#65533;R.&#65533;b&#65533;&#65533;&#65533;`&#65533;3&#65533;S&#65533;&#65533;}&#65533;P$&#65533;4&#65533;&#65533; M&#65533;(1&#65533;0&#65533; G&#65533; &#65533;&#65533;<Obc-&#65533;	&#65533;&#65533;b6&#65533;aY&#65533;P&#65533;&#65533;x&#65533;0@&#65533;&#65533;&#65533;5&#65533;&#65533;&#65533;#8pOUs&#65533;&#65533;R&#65533; `RT&#1080;f+&#65533;  V&#65533;&#65533;" X&#65533; 	y&#65533;DI>P&#65533;`&#65533;TF&#65533;\&#65533;T	 &#65533;U &#65533;&#65533;<A&#1737;&#65533;  m&#65533;	&#65533;H~y&#65533;=	&#65533;&#65533;C~&#65533;2&#65533;&#65533; !&#65533;tE&#65533;/8&#65533;&#65533;&#65533;"&#65533;&#65533; (8H&#65533;&#65533;
lTh&#65533;J@&#65533;w&#65533;v&#65533;H&#65533;&#65533;f s&#65533;&#65533;&#65533;&#65533;p&#65533;I&#65533;<&#65533;0&#65533;!&#65533;&#65533; X&#65533;?X&#65533;=&#65533;&#65533;E!P&#65533;T&#65533; &#65533;jb*&#65533;/&#65533;q&#65533; &#65533;&#65533;&#65533;d @&#65533;&#65533;N#&#1305;&#65533;C&#65533;d&#65533;(&#65533;&#65533;C&#65533;f&#65533;&#65533;q&#65533;\&#65533;)&#65533;&#65533;*&#65533;j&#65533;`A&#65533; &#65533;&#65533;D!D,&#65533;abV&#65533;+@u/iP m0&#65533;&#65533;l3&#65533; mRV&#65533;&}&#65533;&#65533;)&#65533;hV&#1151;&#65533;H&#65533;!.G&#65533;G-&#65533;#&#65533;&#65533; &#65533;&#65533;Q&#65533;|f&#65533;&#65533;&&#65533;~&#65533;bJ&#65533;&#65533;b&#65533; &#65533;&#65533;
lt1mAuc&#65533;&#65533;&#65533;:&#65533; &#65533;t&#65533;I&#65533;uLQ'm!&#65533;&#65533;r&#65533;&#65533;_!&#65533;v&#65533;	*&#65533;]uV
&#65533;g&#65533;dIo&#65533;&#65533;by&#65533; E18&#65533;J&#65533;e&#65533;h	f&#65533;&#65533;&#65533;@&#65533;8A!&#65533;&#65533;&#65533;&#65533;n&&#65533;z_&#65533;)&#65533;2&#65533;&#65533;&#65533;&#65533;&#65533;&#65533;&#65533;{)D&#65533;E+&#65533;&#65533;&#261;5$O&#65533;`y&#65533;A 	&#65533;O 5&#65533;E&#65533;4QE0 wh:&#475;&#65533;&#65533;&#65533;RM &#65533;&#65533;&#65533;#&#65533;1| &#65533; 6K&#65533;&#65533;&#65533;:&#65533;4-x$l&#65533;zm&#1601;&#65533;$&#65533;8&#65533;PPutT zU&#65533;&#65533; Tt&#65533;TL&#65533;vd&#65533;&#65533;2>Y&#65533;&#65533;&#65533;"EQ&#65533;&#668;9&#65533;&#65533;&#65533;&#65533;i&#65533;&#65533;&#65533; :&#65533;&#65533;w&#65533; &#65533;El1&#65533;&#65533;&#65533;&#65533;&#65533;&#65533;
&#65533;!&#65533;&#65533;>&#65533;\0 &#65533;4}&#65533;&#65533;&#65533;W&#65533;&#65533;	&#65533;&#65533;t&#65533;]
&#65533;@!&#65533;` &#65533;8&#65533;g&#65533;`&#65533;&#65533;P&#2612;&#65533;+&#65533;B~<dd&#65533;&#65533;;&#529;&#65533;&#65533;&#65533;6(&#65533;Lc&#65533;&#65533;&#65533;&#65533;&#65533;&#65533;
QDZ$&#65533;&#65533;&#65533;5#p30"0&#65533;Ru&#65533;&#65533;&#65533;&#65533;&#65533;Q^1&#65533;  $&#65533;"Pvq,0V3c&#65533;&#558;&#65533;&#65533;&#65533;v&#65533;k	&#65533;&#65533;P 6/&#65533;&#65533;&#65533;&#65533;&#65533;&#65533;2&#65533;``Y&#65533;sSe&#65533;&#1228;cY&#65533;&#65533;&&#65533;&#65533;&#65533;&#65533;9&#65533;R&#65533;&#65533;Q&#65533;&#65533;&#65533;.u&#65533;&&#65533;3 &#65533;i	&#65533;$vG&#65533;~&#65533; 2&#65533;&#65533;&#65533;]0,/&#65533;&#65533;)&#65533;6&#65533;&#65533;&#65533;r&#65533;&#65533;V5&#65533;&#65533;&#1070;&#65533;&#65533;w&&#65533;r&#65533;b=&#65533;P&#65533;7/&#65533; ts&#65533;5&#65533;)&#65533;&#65533;*&#65533;` 1T&#65533;l&#65533;&#65533;a&#65533;*&#65533;&#65533;&#65533;&#65533;`o&#65533;&#65533;*&#65533;4e~,c&#1228;R &#65533;&#65533;MTxP
&#65533;&#65533;m\q&#65533;U)`&#65533;~qD4&#65533;MJ{i&#65533;(&#65533;&#1909;=K&#65533;' &#65533;2&#65533;&#437;&#65533;&#1901;[&#1822;f&#65533;k&#432;&#1856;1&#65533;1| &#65533; 20&#65533;&#65533;3&#65533;&#65533;&#65533;&#965;&#65533;&#349;4&#65533;l~e&#65533;&#65533;&#65533;&&#65533;&#65533;
qK&#65533;LR
s_&#65533;&#65533;&#65533;	&#65533;~&#65533;R&#65533;;&#915;?"&#65533;&#65533;&#65533;\0&#65533;&#65533;?&#65533;&#430;&#65533;'0&#65533;&#65533;&#65533;-A&#3784;}|&#65533;LT"&#65533;0&#65533;&#65533;&#65533;&#65533;>(A&#65533;Z&#65533;&#65533;&#65533;&#65533;AB&#65533;-&#65533;&#65533;`%-&#65533;&#65533;H&#65533;&#65533;	&#65533;-C&#65533;&#65533;&#65533;&#65533;{&#65533;{&#65533;&#65533;&#65533; &#65533;&#65533;&#65533;&#65533;&#65533;&#65533;&#65533;&#65533;1&#65533;3N&#65533;'&#65533;x&#65533;] j&#65533;4Q&#65533;.&#65533;S'&#65533;&#65533;&#65533;&#65533;nDt&#65533;[&#65533;UPR4&#1923;&#65533;Q l0plA&#65533;&#65533; 	&#65533;&#65533;&#65533;N&#65533;y4JH&#65533;`&#65533;0S]1&#65533;&#65533;&#65533;&#65533;&#65533;\!&#65533;.%ftg&#65533;&#65533;T&#65533;P &#65533;&#65533;&#65533;&#65533;&#65533;h&#65533;'x&#65533;@&#65533;3	*&#65533;	&#65533;&#65533;~^&#65533;&#65533;&#65533;<I!&#65533;&#65533;S&#372;&#65533;&#65533; &#65533;c&#65533;o,x~	5&#65533;&#65533;&#65533;RU &#65533; &#65533;L&#65533;&#65533;`)&#65533;&#65533;&#65533;&#65533;&#65533;`3&#65533;&#1196;&#65533;d&#65533;Q&#65533;V&#65533;&#65533;&#65533;P&#65533;r&#65533;&#65533;qs2&#65533;&#65533;)&#65533;&#65533;&#65533; &#65533;&#65533;&#65533;0v)x&#65533;&#65533;0&#65533;x&#65533;{'p&#65533;#&#65533;,0 wh
`&#65533;&&#65533;&#65533;-,@ [2$&#65533;&#65533;&#65533;&#65533;bDA&#908;aH&#65533;&#65533;&#65533;&#65533;\r&#177;&#65533;&#65533;	6QT]}*ly	X&#65533;TU&#65533;+&#65533;lt&#65533;.Y	&#65533;&#65533;&#65533;OE&#65533;&#65533;&#1359;@U&#65533;2&#65533;&#65533;&#65533;Wiy&#65533;&#65533;<Q&#65533;&#65533;pUa?&#65533; G&#65533;&#65533;e
$&#65533;&#65533;|&#65533;&#65533;&#65533;&#65533;i-&#65533;w&#65533;&#65533;&#65533;=#&#65533;&#65533;@&#65533;R M&#65533;&#65533;]&#65533;6 &#65533;~k<O&#65533;8&#65533;&#65533;p7?`B&#65533;&#65533;*&#65533;&#65533;o&#65533;&#65533;&#65533;9-&#65533;&#65533;&#65533;m&#65533;&#65533;&#65533;&#65533;\&#65533;9&#65533;{&#65533;&#65533;&#65533;1:&#65533; MxY&#65533;;% &#65533;
&#65533;&#65533;R^&#65533;v&#65533;&#65533;&#65533;&#65533;&#65533;0p<&#65533;5&#65533;B&#65533;0&#65533; + i/&#65533;zQU&#65533;E&#65533;&#65533;z&#65533;&#65533;&#1233;&#65533;W!&#65533;&#65533;^&#65533;V&#65533;X&#65533;P^4&#65533;_ &#65533;
&#65533;&#65533;sC3&#65533;SgU&#65533;&#65533;0`&#65533;91&#65533;&#65533;&#65533;o&#65533;G&#65533;e[Ga&#65533;6, }@&#65533;B&#65533;lQ|&#65533;&#65533;&#137;&#65533;&#65533;&#65533;v-&#65533;V&#65533;$**A##(:$&#65533; &#65533;  &	77 	?&#65533;B&#65533;&#65533;&#65533;&#65533;&#65533;&#65533;&#65533;&#65533;&#65533;&#65533;&#65533;&#65533;&#65533;&#65533;&#65533;&#65533;&#65533;&#65533;&#65533;&#65533;&#65533;&#65533;?&#65533;&#65533;=/%:&#65533;($$,,,- .'+&#65533;&#65533;(()'$$AR&#65533;&#65533;!KD&#65533;,&#65533; &#5547;q&#65533;&#65533;T &#65533;&#65533;&#65533;W&#65533;&#65533;&#1346;W&#65533;
^A&#65533;&#65533;pIWgM8	&#65533;!,h=&#65533;&#65533;/&#65533;&#65533;xU&#65533;&#65533;c,&#65533;|&#1058;!KY,&#65533;&#65533;&#65533;`b&#65533;0=>&#65533;A&#65533;&#65533;,x&#65533;8&#308;&#65533;&#65533; k=0&#65533;&#65533;&#65533; 1&#65533;&#65533;1&#65533;&#65533;&#1296;!b&#65533;#9&#65533;&#65533;D.&#65533;&#65533;p&#65533;&#65533;B&#65533;Z&#65533;"&#65533;&L&#65533;&#65533;E&#65533;X0&#65533;&#1122;&#65533;0 &#65533;2Y2&#65533;&#65533;S&#65533;BB&#65533;HP&#65533;&#65533;&#65533;&#65533;&#65533;&#23605;&#65533;&#1527;Xy&#65533;&#65533;k&#65533;&#65533;J)&#65533;&#65533;&#65533;i%^0&#65533;$&#65533;&#65533;
$&#65533;Y8@``&#65533;` &#65533;&#65533;Z&#65533;&#65533;bA(B>H1&#65533;B&#65533; mc10  &#593;N<&#65533;0&#65533;+&#65533;&#65533;"&#65533;&#65533;&#65533;&#547;O!&#65533;1A&#65533;&#65533;-$U&#65533;,'qp&#65533;P&#65533;&#65533;t&#65533;++U a,&#65533;`E}>Mp/.`&#65533;@&#65533;&#1291;&#65533;(&#65533;Z+H&#65533;&#65533;&#65533;+,&#65533;&#1032;,&#65533;Eh&#65533;FQ&#65533;K&#65533;&#65533;&#65533;&#65533;&#65533;&#65533;|&#65533;SF&#65533;E(&#65533;&#53360;R5A&#65533;:&#65533;&#65533;&#65533;&#65533; h&#65533;&#65533; &#65533;
0&#65533;&#65533;(8 x&#304;&#65533;@A&#65533;&#65533;&#65533;B0w&#65533;%&#65533;&#65533;&#65533; B&#65533;&&#65533;S:&#65533;&#65533;&#65533;&#65533;.,&#65533;f&#65533;+&#65533;2mx]V&#65533;|n&#65533;7&#65533;p&#65533;	&#65533;@&#65533;&#65533;&#65533;C#&#65533;&#65533;&#142;1&#65533;&#65533;&#65533;* &#65533;8@&#65533;(&#65533;0T1%&#65533;
;f&#65533;/&#65533;FlN&#65533; &#65533;&#1263;=&#65533;#&#65533;He,Pp&#65533;&#65533;-&#65533;&#65533;	&#65533;&#65533;I&#65533; 	&#130;"&#65533;9&#65533;&#65533;
&#8114;R =&#65533;"&#65533;1`5&#65533;&#65533;l&#65533;&#65533;&#65533;>&#65533;:&#65533;z&#65533;&#1029;VaP&#65533;&#65533;&#65533;+&#65533;&#65533;+&#65533;&#65533;4&#65533;&#65533;0&#65533;&#1971;&#65533;&#65533;W,&#65533;&#65533;PC&#65533;&#65533;p&#65533;&#65533;&#65533;QO<&#65533;&#65533;y&#65533;7
&#65533;&#65533;'|&#65533;&#65533; +p&#65533;5&#65533;Q&#65533;&#65533;%7(&#65533; &#65533;&#65533;&'I&#65533;&#65533;r &#65533;&#65533;6&#65533;&#65533;8E&#1867;&#65533;D&#65533;&#65533;'Xw&#65533;&#65533;&#50176;;&#65533; q&#65533;<I1&#65533; &#65533;&#65533;&#65533;&#65533;&#65533;&#65533;&#65533;&#65533;&#65533;&#65533;GQ9&#65533;@,&#65533;&#65533;y@&#65533;,&#65533;&#65533;
&#65533;0 <&#65533;=&#65533;BU,I&#65533;&#65533;*a&#65533;&#65533;&#65533;4N&#65533;cT&#65533;ZQ[KZLR+
	p&#65533; &#65533;&#65533;&#65533;&#65533;Hlin&#65533;&#65533;c&#65533;&#65533;B&#65533;&#65533;&#65533;&#65533;&#65533;&#65533;G&#65533;fy&#1096;3< &#65533;ln0J&#65533;42&#65533;&#65533;&#65533;&#65533;&#65533;&#65533;(&#65533;&#65533;~&#65533;3&#65533;	&#65533;w&#65533;_$>4&#65533;T&#65533;p &#65533;$&#65533;&#65533;&#65533;&#65533;&#65533;&#65533;&#65533; 
&#65533;&#65533;&#65533;&#229;&X&#65533;g&#65533;B&#65533;BZ&#1127;8&#65533;/&#65533;&#65533; &#65533;8&#65533;N&#65533;&#65533;P&#65533;v&#65533;&#65533;g
&#65533;M(&#65533;f&#65533;b&#65533;F
&#65533;&#65533;	H`3x&#65533;	&#65533;7&#65533;&#65533;A&#65533;m-0@D&#65533;&#65533;&#65533;&#65533;&#65533;)&#65533;Z&#65533;&#65533;&#65533;&#65533;J&#65533;M<3&#65533;&#65533;&#65533;,8&#65533;&#65533;`/YT X&#65533;3"&#65533;&#65533;&#65533;gm&#65533;yb)z@&#65533;&#65533;D&#65533;&#65533;|&#65533;&#65533;q@>9J&#65533;&#65533;&#65533;&#65533;&#65533;*"&#1070;(r$ &#65533;I&#65533;&#1034;m&#65533;&#65533;&#65533;]&#65533;v&#65533;(&#65533;&#65533;&#65533;U s&#65533;KTV&#65533;&#65533; d &#65533;&#65533;&#65533;&#65533;2&#65533;W&#1316;y&#65533;&#65533;&#65533;7&#65533;&#65533;&#65533;a&#65533;&#65533;T&#65533;&#65533;
d&#65533;P&#65533;.rx ( &#65533;&#65533;&#65533;L&#65533;&#65533;7&#65533;&#65533;&#65533;&#65533;&#65533;=&#65533;	P&#65533;9&#65533;&#65533;&#65533;$&#65533;&#65533;&#65533;&#65533;Cta&#65533;&#65533;&#65533;&#65533;&#65533;&#65533;&#65533;&#65533;&
<e -0_:p.N&#65533; &#65533;&#65533;#B&#65533;l,G&#65533;X&#65533;D&#65533;&#65533;&#65533;&#65533;&#65533;)b&#65533;	Hp&#65533;&#65533;&#65533;&#65533;&#65533;&#65533;&#65533;&#65533;&#65533;T&#65533;&#65533;&#65533;)R&#65533;,b&#65533;&#65533;j&#65533;&#65533;#'IIS&#65533;=&#65533;&#65533;p (*&#65533;&#65533;&#65533;&#65533;&#65533;&#65533;F&#65533;&#65533;BD&#65533;hb<&#65533;&#65533;+&#65533;&#65533;a&#65533;&#65533;@Z&#65533;T&#65533;&#65533;&#65533;+&#65533;&#214;&#65533;4&#65533;&#1607;%"~&#65533;QCZX&#65533;H&#65533;&#65533;&#65533;&#65533;&#65533;&#8851;&#65533;"w )Qa `&#65533;&#65533; &#65533;"&#65533;z&#65533;F+`/&#65533;&#65533;R`&#65533;&#65533; \&#65533;&#65533; &#65533;&#65533;p :&a&#65533;&#65533;&#65533;	[&#65533;&#65533;&#65533;?t &#65533;&#65533;&#65533;&#65533;\&#65533;&#826;&#65533;&#65533;'J3&#65533;1&#65533;&#65533;5!&#65533;&#65533;?&#531;_-a&#65533;x&#65533;&#65533;&#65533;&#65533;$0&#65533;GH&#65533;&#65533;&#65533;Xp&#65533;Cfi&#65533;S&#65533;CWv q&#65533;&#65533;Np&#65533;&#65533;'&#65533; A'&#65533;&#65533;R&#65533;O,)	F> r!&#65533;)E&#65533;#J@&#65533;&#65533;<&#65533;&#994;&#65533;N)&#65533;&#65533;&#65533;_&#65533;&#65533;?I&#65533;&#544;&#1954;k&#65533;i&#65533;~d&#65533;&#65533;&#65533;W&#65533;&#65533;&#65533;&#65533;&#65533;&#507;d0Y$&#65533;m&#65533;8&#65533;&#65533;&#65533;-8&#65533;T&#65533;"&#65533;&#65533;{&#65533;&#65533;J&#386;&#65533;E&#65533;&#65533;&#65533; &#65533;S&#65533;&#65533;l&#65533;&#65533;A1&#65533;&#65533;&#65533;Q&#65533;&#65533;&#65533;&#65533; &#65533;&#65533;[k&#65533;L &#65533;Fi&#65533;l&#65533;&#65533;&#65533;a&#65533;&#65533;&#65533;~&#65533;&#65533;&#65533;*X&#65533;&#65533;&#65533;&#65533;t&#65533;&#65533;J 1}7&#65533; ^5 ]=&#65533;zT&#1910;x&#65533;&#65533;C&#65533;bq3&#65533;@`n&#65533;&#1075;&#65533;b&#65533;'&#65533;&#65533;a&#65533;H&#65533;&#65533;
&#65533;P&#65533;;h&#65533;JJ&#65533;X@<^QK&#65533;&#65533;&#65533;&#65533;&#65533;&#65533;&#714;"IId&#65533;U&#65533;&#65533;K&#65533;&#65533;&#65533;&#65533;R&#65533;Y&#65533;&#65533;H\Q&#65533;&#65533;"(&#65533;`&#65533;&#65533; D9(&#65533;&#65533;	@U&#1488;&#65533;&h@&#65533;z1`o&#65533;&#65533;BQP&#975;hd&#65533;O&#65533;&#65533;@&#65533;^&#65533;`&#65533;=&#908;&#1836;_0&#65533;PA&#65533;,&#65533;	&#65533;&#65533;&#65533;&#65533;&#65533;&#65533;&#65533;&#65533;rEm:Ll&#65533;&#65533;Q&#65533;x&#65533;&#65533;&#65533;F&#736;E&#65533;  &#65533;&#65533;h&#65533;)&#65533;@VY&#65533;&#65533;&#65533;!&#65533;&#65533;8&#65533;1&#65533;&#65533;&#65533;Q&#65533;\r2G&#65533;`p&#65533;*&#65533;D&#65533;
&#65533;(&#396;'8u;&#65533;&#65533;^&#65533;E1	&#65533;&#65533;1&#65533;(&#65533;Dw=&#65533;]&#65533;&#65533; 2&#65533;&#65533;[&#65533;.BP&#65533;&#65533;B&#65533;8E\0hQ&#65533;&#65533; &#65533;&#65533;&#65533;&#65533;&#65533;&#65533;&#65533;C&#65533;&#65533;e&#65533;&#65533;&#65533;=pI
&#65533;!&#65533;&#65533;5&#65533;$|lDH}&#65533;T&#65533;&#65533;&#65533;&#682;8F&#1054;&#65533;&#65533;^Y &#65533;GPX=&#163;&#65533;&#65533;&#65533;&#1840;!&#65533;&#48923;~&#65533;&#65533;&#65533;&#65533;T&#65533;,&#65533;&#65533;&#65533;l&#65533;%&#65533;6&#1172;&#65533;&#65533;b[&#65533;>&#65533;M&#65533;&#65533;O&#65533;&#65533;w&#65533;&#65533;%&#65533;Q&#65533;&#65533;$&#65533;&#65533;&#65533;&#65533;m&#65533;r&#65533;1p,
, &#65533;A&#65533;&#65533;&#65533;&#65533;n&#65533;&#65533;H&#65533;&#65533;EX&#65533;RAHj&#65533;F>&#65533;9&#65533;d&#1540; &#65533;&#65533;4=&#65533;\&#65533; :&#65533;;&#65533;&#65533;&#65533;&#65533;}&#65533;^&#65533;&#65533;&#65533;]!&#65533;A\ B&#65533;"WjM"&#65533;x&#65533;&#65533;&#65533;&#65533;=&#65533; &#65533;&#65533;pR&#65533;sn&#65533;!&#65533;&#65533;z$&#65533;/&#65533;&#65533;&#65533;&#65533;&#65533;yIq&#65533;&#65533;
&#65533;Wd'5&#65533;&#65533;vP&#65533;&#1679;&#65533;&#65533;LM4&#65533;
&#65533;@`m60&#65533;&#65533;&#65533;&#65533;U&#65533;30&#65533;`Hr3	&#65533;3'&#65533;@)&#65533;eK~Bvd&#65533; l&#65533;&#65533;&#65533;&#65533;&#65533;v&#65533;(&#65533;&#65533;@d&#65533;3 &#65533;??&#65533;  a&#65533;&#65533; 6	p?&#65533;Q&#65533;A &#65533;Ru&#65533;T03Y_&#65533;
&#65533;&#65533;&#65533;GAy!_1&&#65533;#>&#65533;&#65533;F&#65533;G@a9&#65533;S &#65533;E&#65533;&W;&#65533;;q&#65533;&#65533;(&#65533;U&#65533;&#65533;A "uDCv&#65533; &#65533;@&#65533;&#65533;O1f&#65533;!p2&#65533;qd&#65533; &#65533;UO&#65533;&#65533;&#65533;/&#65533;&#65533;<Pu&#65533;&#65533;2&#65533;I&#65533;&#65533;P&#65533;&#65533;	&#65533;C/2SH 1&#65533;&#65533;P:&#65533;&#65533;* zhQ90:C&#65533;#pX&#65533;&#65533;&#65533;&#65533;&#65533;%&#65533;&#65533;&#65533;	&#65533;&DX&#65533;4&#65533;avqE@&#65533;v&#65533;&#65533;&#310;(&#65533;&#65533;#&#65533;&#65533;&#65533;$
&#65533; )|&#130;&#65533;&#65533;	&#65533;&#65533;&#65533;[&#65533;$T&#65533;+&#65533;&#65533;&#65533;
!"PX&#65533;&#65533;&#65533; a&#65533;D&#65533;&#65533;)pF&#65533;&#65533;I'&#65533;&#65533;,&#65533;GB,&#65533;1&#65533;,mq&#325;&#65533;&#65533;DP&#65533;&#65533;RZ&#65533;'51!p$&#65533;VR0&#65533;H&#65533;Z&#65533;,&#65533;3 }f;&#65533;D6&#65533;8"a|&#65533;&#1103;&#65533;&#65533;&#469;J&#65533;&#65533;2&#65533;&#65533;&#65533;08	&#65533;U&#65533;D&#65533;&#65533;&#65533;,P&#65533;&#65533;@%+`!&#65533;&#65533;
0&#65533;s&#65533;Q&#65533;&#65533;nZ&#65533;B&#65533;&#65533;C&#65533;#&#65533; &#65533;$&#65533;&#915;*&#65533;&&#65533;0		&#65533;&#65533;&#65533; 5&#65533;&#65533;&#65533;A3@&#65533;4&#65533;&#65533;_%D =&#65533;	&#65533;X&xK&#65533;p
&#65533;&#65533;&#65533;&#65533;&#65533;&#65533;&#65533;s55Ci&#65533;u&#65533;&#65533;&#65533;@&#65533;&#65533;'&&#65533;&#65533;&#65533;&#65533;Af	/`k&#65533;&#65533;j@&#65533;&#65533;"&#65533;68 <` +@?&#65533; ME&#65533;sz&#65533; 0h&#65533;&#65533;,G"&#65533; U$ &#65533; &#65533;&#65533;&#65533;D&#65533;pn&#1345;&#65533;c}"#.&#65533;&#65533;g&#65533;&#65533;4&#65533; ,&#65533;9&#65533;.&#65533;<&#65533;&#65533;V&#65533;&#65533;&#65533;&#65533; +Q1&#65533; &#65533;2&#65533;H&#65533;C0&#65533;d*&#65533;;&#65533;'&#65533;&#65533;,0P$&#65533;&#65533;v&#65533;&#65533;$
&#65533;&#65533;-&#65533;q&#65533;2	&#65533;a5`=Z&#65533;R&#65533;?&#65533;&#65533;@hA0 &#65533;&#65533;&#65533;D8&#65533;[%&#65533;XD&#65533;1'j&#65533;	l?A&#65533;d&#65533;D&#65533;(W&#65533;qa&#65533;&#65533;s&#1367;~y@&#65533;&#276;&#65533;&#65533;w&#854;A&#65533;F &#65533;q3#&#65533;&#65533;M&#65533;&#65533;3&#65533;9&#65533;0&#65533;&#65533;&#65533;X:&#65533;Q&#65533;&#65533;&#65533;&#65533;,&#65533;&#65533;D&#65533;&#65533;;a&#65533;$&#65533; Ve"&#65533;t&#65533;g&#65533; &#65533;&#65533;9&#65533;P&#65533;r&#65533;&A&#65533; &#65533;S&#65533;1v$.&#65533;"&#1713;FB&#65533;@&#65533;(.&#65533;!&#65533;h#5hb&#65533;&#65533;&#65533;&#65533;]&#65533;9y&#801664;Y&#65533;&#65533;&#65533;.j&#65533;&#65533;:&#65533;&#65533;"&#65533;&#65533;&#65533;y&#65533;&#65533;B:&#65533;s&#65533;Qh&#65533;I&#65533;T &#65533;&#65533;3&#65533;5&#65533;*&#65533;&#65533;&#65533;&#65533;`&#65533;M&#65533;Q	&#65533;	&#65533;&#65533;0&#65533;&#65533;&#65533;
&#65533;B &#65533;k&#65533;J&#65533;%&#65533;@9WV&#65533;V&#65533;XKr	 &#65533;A m?&#65533;(+p&#65533;0&#65533;&#65533;&#65533;+(&#65533;$p	SoB&#65533;&#271;(Q&#65533;&#65533;&#65533;^&#65533;)0Q00&#65533;o&#65533;&#65533;z&#65533;8&#65533;#&#65533;&#65533;  :	&#65533;&#65533;D&#65533;&#65533;6&#65533;\&#65533;bh &#65533;UFIl&#65533;c&#65533;&#65533;X&#65533; &#65533;c&#65533;&#65533;SO!&#65533;B &#65533;P&#65533;R&#65533;g&#65533;&#65533;r&#65533;[y[&#65533; !&#65533;Y&#65533;H&#65533;b&#65533;&#65533; d&#65533;oY&&#65533;&#65533;vF|&#65533;&#65533;E!&#65533;1&#65533;&#65533;&#65533;&#65533;gC) &#65533;dx&#65533;`>c,`&#1776;!&#65533;u&#65533;MY''&#65533;&#65533;	&&#65533;&#65533;a&#65533;&#65533;&#65533;?!&#65533;&#65533;&#65533;&#65533;a&#65533;&#65533;&#65533;P&#65533;&#65533;&#65533;a &#65533;*&#65533;&#65533;&#65533;&#65533;'D&#65533;&#65533;)&#65533; &#65533;&#65533;~4B`3  &#65533;&#65533;h3&#65533;B&#65533; M! &#65533;&#65533;&#65533;/1u&#65533;[&#65533;&#65533;8&#65533;&#65533;B3&#65533;Ea&#65533;&#65533;&#65533;du~ &#65533;0&#65533;^#C&#65533;&#65533;P&#65533;&#65533;&#65533;J&#65533;YEr&#65533;PP&#65533;&#65533;4F&#65533;Dqe&#65533; "&#65533;&#65533;7&#65533;&#65533; &#65533;&#65533;'&#65533;9C+&#65533;G&#65533;&#65533;&#65533;&#65533;&#65533;&#65533;&#65533;kD&#65533;[c&#65533;&#65533;)&#65533;&#1309;VA~&#65533;&#65533;]&#65533;5f&#65533;&#65533;&#65533;|&#1103;1P"\&#65533; &#65533;g&#65533;&#65533;&#1181;&#65533;8	&#65533;&#65533;1 U73&#65533;g%>` :&#65533;@&#65533;&#65533;u&#65533;&#65533;&#65533;@K&#65533;&#65533;kZ&#65533;PYW&#65533;@(&#65533;&#1717;&J&#65533;V &#65533;V>S&#65533;&#65533;D^&#65533;&#65533;k&#65533;&#65533;&#65533;Xc5	&#65533;&#65533;&#65533;&#65533;3p&#65533;} DP7&#65533;&#65533; I&#65533;&#65533;7&#65533;&#65533;&#65533;&#65533;"&#65533;[Q "&#65533;x<"+&#65533;q c&#65533;&#65533; &#65533;w%2Y%2&#65533;QQ&#65533;{>H&#65533;q&#421;&#65533;,a&#65533;&#65533;&#65533;8h&#65533;U+W&#65533;&#65533;4	&#65533;&#65533;&#65533;l&#65533;&#65533;&#1029;6&#65533;1+Q&#65533;T&#65533;7,&#65533;U{Qc&#65533; &#65533;-@&#65533;&#65533;!. &#65533;3R&&#65533;G&#65533;h&#1562;&#65533;@0&#65533;&#65533;`@&#65533;lL ,&#65533;&#65533;J&#65533;&#65533;  N&#65533;3&#65533;&#65533;	$&#65533;&#65533;&#65533;&#65533;[&#65533;&#65533;Q&#65533;&#65533;
,&#65533;&#65533;V&#65533;&#65533;(7 &#65533;&#65533;	@`&#65533;&#65533;'mIV%&#65533; &#65533;&#65533;)&#65533; &#65533;u&#65533;&#65533;&#65533;1Z&#65533;i7&#65533;&#65533;#&#65533;&#65533;G&#65533;2&#65533;&#65533;+&#65533;&#65533;  &#65533;B`&#65533;&#65533;g>&#65533;c&#65533;&#65533;.&#65533;&#65533;&#65533;1p &#65533;qR&#65533;A&#65533;+%PZe&#894;&#65533;8Q&#65533;O&#65533;*:Eo{&#65533;&#65533;${7&#65533;4_&#65533;c sz&#65533;@Fxk&#65533;QgAb&#65533;Y(lH&#65533;A&#65533;E&#65533;b&#65533;|&#65533;`}&#65533;g9
 <<N#&#65533; d*&#65533;A-BU&#65533;&#65533;`&#65533; $&#65533;'!0I!&#65533;&#65533;&#65533;*8&#65533;&#65533;&#65533;&#65533;&#65533;&#65533;q);0A&#65533;&#65533;'@&#65533;q
&#65533;&#65533;&#65533;&#65533;&#65533;Y&#65533;v&#65533;&#65533;a&#65533;&#65533;&#65533;y	&#65533;&#65533;&#65533;&#65533;X&#65533;L&#65533;&#65533;&#65533;&#65533;p @-v &#65533;&#65533;!0&#65533;&#65533;  DG"0&#65533;&#65533;*&#1552;H;T}.&#65533;&#65533;&#65533; Q3iZf(&#65533;5&#65533;&#65533;&#65533;f%P&#65533;&#65533;M&#1251;otOhQ%&#65533;&#65533;,V&#65533;&#65533;&#65533;&#65533;&#65533;&#65533;8<~$&#65533;nb&#65533;&#65533;:&#65533;&#65533;&#65533;&#65533;:+P-&#65533;OY&#65533;99&#65533;&#65533;&#65533;T,&#65533;7&#65533;-G4g&#65533;&#65533;0-7|&#65533;&#65533;o&#65533; &#65533;=)&#65533;+&#65533;,&#65533;.&#65533;&#65533;&#65533;*&#65533;&#65533;i&#65533;&#65533;&#65533;&#65533;Q!&#65533;Aj+&#65533;q&#65533;&#65533;&#65533; &#65533; &#65533;1	: &#65533;&#65533;&#65533;&#65533; 4XyBX&#65533;&#65533;qwQ&#65533;&#65533;&#65533;\;&#65533;&#65533;&#65533;&#65533; &#65533;?&#65533;Pb&#65533;5&#65533;?`k&#65533;@&#65533;@P8&#65533;} &#65533;r.&#65533;7l&#65533;&#65533;&#65533;h&#65533;&#65533;`3@id&#65533;Q&#65533;"M&#1623;&#65533;1%&#65533;w>&#65533;&#65533;&#65533;;&#65533;&#65533;'&#65533;VAe&#65533;c&#65533;J&#65533;R&#65533;Q&#1235;&#65533;&#65533;&#65533;& M< &#65533;jQk&#65533;&#65533;B&#65533;2&#65533;Pq&#65533;` &#65533; &#65533;u&#65533;&#65533;Q\NQ&#65533;&#65533;R&#65533;P&#65533;w&#65533;&#1000;&#1361;"&#65533;I&#65533;R&#65533;I&#305;Q&#65533;&#65533; .&#65533;g1&#65533;S&#65533;Y&#65533;%e&#65533;1&#65533;&#65533;$&#65533;^=&#65533;&#65533;&#65533;&#65533;&#65533;
&#65533;&#65533;
&#65533;&#65533;Y&#854;&#65533;w&#65533;&#65533;x&#65533;&#65533;&#65533;P&#65533;z&#65533;&#65533;&#65533;5&#65533;3Q&#65533;&#65533;4&#65533;&#65533;&#65533;|	&#65533;&#65533;&#65533;&#65533;&#65533;b&#65533;&#65533;&#65533;&#1936;&#162;&#65533;
&#65533;&#65533;&#65533;&#65533;&#65533;YB&#65533;&#65533;0i /&#65533;>v3&#65533;0&#65533;&#65533;$`&#65533;V7N&#65533;&#65533; *&#65533;&#65533;&#65533;&#65533;8&#65533;&#65533;&#65533;q,0&#65533; &#65533;U`&#65533;f&#65533;s&#65533;&#65533;=t&#1779;o&#65533;&#65533;&#65533;"!&#65533;&#65533;a<WJ]&#65533;&#65533;"cth&#65533;`&#65533;&#65533;&#65533;&#65533;;{&#65533;&#65533;;&#65533;11&#65533;OCkf&#65533;$ @&#65533;&#1698;"~&#65533;&#65533;$2&#65533;t&#65533;&#65533;"3&#65533;bE&#65533;E&#65533;&#65533;J&#65533;37"&#65533;&#65533;&#65533;R&#65533;&#65533;&#65533;.zt3+@kY&#65533; {&#65533;1j&#65533;&#65533;Xb&#65533; )&#65533;	&#65533;&#65533;&#65533;&#65533;n(&#65533;&#65533;&#65533;$&#65533;&#65533;&#65533;h&#65533;&#65533;R&#65533;&#65533;d&#65533;+X&#65533;&#65533;&#65533; Yw-&#65533;
B	7&#65533;&&#65533;&V&#65533;&#65533;&#65533;&#65533;V#&#65533;&#65533;&#65533;"&#65533;&#65533;&#65533;a6&#65533;^+&#65533;<&#65533;t&#65533;&#65533;"&#65533;&#65533;wI&#65533;5{!&&#65533;&#1464; &#65533;W*
&#65533;&#65533;D&#65533;d&#65533;I&#65533;cfU&#65533;&#1114;]&#65533;e&#65533;'!ZB&#65533;&#65533;595&#65533;2"q&#1880;"&#65533;&#65533;p&#65533;&#65533;<&#65533;&#65533;<&#65533;&#65533;1&#65533;&#848;J&#65533; '&#65533;G&#65533;&#65533;GbP&#65533;&#65533;&#65533;&#65533;%sRrw&#65533;&#65533;&#65533;dJ<&#65533;&#65533;v&#65533;Y&#65533;&#65533;!_n&#65533;B$&#65533;&#65533;&#65533;&#65533;p?O+&#65533;&#65533;x	&#65533;d &#16245;I&#65533;&#65533;_l&#65533;&#65533;&#65533;"&#65533;Cs	&#65533; 4&#65533;3&#65533; 6 &#65533;rb&#65533; 	$k&#65533;&#65533;&#65533;&#65533;&#65533;B&#65533;$81&#65533;hE	&#65533;\&#65533;&#65533;
\$&#13957;&#65533; &#65533;&#65533;&)&#65533;&#65533;)a&#65533;@xCq&#485;5&#65533;$!&#65533;&#65533;&#65533;&#65533;a&#65533;&#65533;>]iQ&#65533;&#65533;&#65533;&#1074;g~&#65533;'&#65533;&#65533;p&#65533;1&#65533;&#65533;&#65533;&#65533;&#65533;)&#65533;&#65533;&#65533;&#65533;&#65533;&#65533;&#65533;&#65533;#&#65533;&#65533;&#65533;&#65533;&#65533;)(&#65533;.&#65533;&#65533;&#65533;&#65533;&#65533;&#65533;&#65533;&#65533;#**&#65533;2&#65533; $(11&#65533; &#65533; &B?&#65533;&#65533;&#65533;&#65533;	7&#65533;
	&#65533;&#1194;&#65533;&#65533;&#65533;&#65533;&#65533;&#65533;&#65533;&#65533; _&#65533;k&#65533;&#65533; =&#65533;%H&#65533;&#65533;B&#65533;$Pp&#65533;&#65533;v&#65533;0@A&#65533;  -ZH8@&#65533;&#65533;Jt&#1568;&#65533;&#65533;&#65533;Jb@A,&#65533;E+&#65533;&#65533;&#65533;&#65533;&#65533;E|&#65533;i(  &#65533;&#65533;
99\&#65533;4&#65533;&#65533;A&#65533; 9r b&#65533;
~&#65533;Z)"&#65533;h&#65533;&#65533;BH&#65533; q&#65533;&#65533;N8<&#65533;&#65533;I&#320;&#65533;&#65533;&#65533;&#65533;&#65533;TF
0r&#65533;&#65533;AgsE&#65533;&#65533;&#65533;,&#65533;P&#65533;Q&#65533;&#65533;0&#65533;&#65533;U&#291;&#65533;~&#65533;#d&#65533;&#1059;l!
)&#65533;`z&#65533;&#65533;~A*t&#65533;&#65533;\|&#65533;&#65533;`v&#65533;A&#1797;D`N&#65533;)&#65533;


&#65533;&#65533;a&#65533;%!-H&#65533;&#65533;5&#65533;X(&#65533; 
z$1&#65533;&#65533;&#65533;&#65533;&#65533;&#65533;8.B&#65533;z&#65533;F&#65533;O&#65533;&#65533;&#65533;M&#65533;&#65533;&#65533;o&#65533;a&#65533;x&#65533;wQE&#65533;T&#65533;<p&#65533;&#65533;0`A!&#65533;&#65533;@-X@&#65533; $&#65533;L0&#65533;(&#65533;@&#65533;
&#65533;&#65533;J&#1280;r&#65533;&#65533;a0]x&#65533;&#65533;&#65533;H`3&#65533;&#65533;r&#65533;&#65533;&#65533;5(@c1&#65533;&#65533;&#65533;#&#566;&#65533;V&#65533;&#65533;b &#65533;&#65533;X
&#65533;&#65533;&#65533;	a,&#65533;>&#65533;R&#65533;"&#65533;9	%&#65533;&#65533;%[b&#65533;&#65533; &#65533;,&#65533;&#65533;/mR&#65533;[2pUbP
&#65533; &#65533;&#65533;&#65533;&#65533;&#65533;I&#65533;&!&#65533;&#65533;&#65533;-&#65533;$&#65533;[$&#65533;&#65533;&#65533;&#65533;&#65533;&#65533;BW&#65533;&#65533;&#65533;B8&#65533;&#65533;B ,UL,@&#65533;85wDE&#65533;&#65533;&#65533;&#65533;&#65533;&#65533;&#65533;&#65533;&#65533;
9 &#65533;	>&#65533; DO: &#65533; &#65533;&#65533;T|&#65533;E+&#65533;&#65533;&#65533;HAA&#65533;9&#65533;(0NC&#65533;&#65533;&#65533;&#65533;g&#65533;&#65533;=&#65533;&#65533;@&#65533;	&#65533;
*&#65533; @!&#65533;&#65533;&#65533;&#65533;&#65533;&#65533;U&#65533;x&#65533;&#65533;1&#65533;	i&#65533;,r&#65533;_&#65533; 'V%:&#65533;5&#65533;&#65533;p&#65533;&#65533;
X&#65533;6&#65533;&#65533;5&#791;']Fu&#65533;&#65533;c}&#65533;KFE5&#65533;$8&#65533;&#65533;Q&#65533;&#65533;&#65533;3=&#65533;			&#65533;&#65533;J&#65533;h(&#65533; &#65533;Q&#65533;@ANR]&#65533; &#65533;Ro4&#65533;K#&#65533;&#65533;&#65533;FB&#65533;m&#65533;5&#1181;&#65533;&#65533;&#65533;&#65533;&#65533;"&#65533;&#65533;IX|&#65533;&#65533;&#65533;&#65533;&#65533;&#65533;1l&#65533;f&#65533;@&#65533;DP&#65533;+d&#65533;&#65533;Y$&#65533;P6&#65533;*&#65533;$&#65533;DR&#65533;&#65533;p@&#65533;&#65533;m&#65533;B &#65533;&#65533;&#65533;&#65533;j&#65533;&#65533;&#65533;P&#65533;&#65533;&#65533;&#65533;&#65533;A&#65533;fK&#65533;;|K&#946;&#65533;P&#65533;54N&#65533;&#65533;x&#65533;&#65533;&#65533;&#65533; *&#65533;@&#65533;&#65533;N&#65533;r &#65533; M&#784;&#65533;x0@_e0@_&#65533;z V&#65533;&#65533;P6ghf &#65533;+&#65533;\_E&#65533;r&#65533;XP&#65533;&#65533;T`f'WU&#65533;&#65533;&#65533;EZr&#65533;T&#65533;&#65533;x'&#65533;4rg&#65533;Q&#65533;&#65533;FP0&#65533;&#65533;k&#65533;Q&#65533;&#65533;4&#65533;&#65533;&#65533;&9&#65533;&#65533;&#65533;&#65533;&#65533;&#65533;&#65533;>&#65533;&#65533;&#65533;My&#65533;`A% &#65533;&#65533;3ca&#65533;&#65533;2&#65533;l p&#65533;&#65533;V&#65533;)&#65533;\&#65533;4+P&#65533;R`S``8@&#65533;C&#65533;&#65533; &#65533;&#65533;&#65533;!.!&#65533;NX&#65533;c&#65533;&#65533;&#65533;&#65533;&#193;&#65533;&#738;&#65533;&#65533;94@t&#17948;&#65533;&#65533;, &#65533;[&#65533;+&#65533;&#65533;g l&#65533;$`&#65533;  &#65533;&#65533;#`
@r4 &#65533;&#544; &#65533;&#65533; 0&#65533;&#65533;&#65533;x&#65533;S&#65533;RN-h&#65533;O&#65533;M&#65533;pK+&#65533;&#65533;t&#65533;'@0\&#65533;&#65533;N&#65533;&#65533;1\P&#65533;&#65533;@&#65533;PE`&#65533;&&#65533;&#65533;e &#65533;&#65533;&#65533;4&#65533;&#65533;%y&#65533;Xb&#65533;&#65533;V&#65533;( &#65533;&#65533;&#65533;&#65533;&#65533;&#65533;&#65533; g&#65533;Kf&#65533;F&#65533;&#65533;&#65533;&#65533;&#65533;
 &#65533;&#65533;&#65533;&#65533;_&#65533;.&#65533;&#65533;E:&#65533;4&#65533;
N@&#65533;
&#65533;&#65533;'&#65533;(&#65533;(pYP`@Z0&#65533;N\2 &#65533;&#65533;&#224;ph &#65533;&#65533;qG&#65533; &#65533;&#65533;&#65533;$&#65533;&#65533;&#65533;eE&#65533;Xt&#65533;&#65533;(~^a&#65533;&#1033;&#65533;u&#65533;:&#65533;y&#1793;&#65533;2&#65533;9&#65533;&#65533;&#65533;S&#65533;&#65533;&#65533; ;=&#65533;P &#65533;	&#65533;&#65533;,&#65533;G&&#1053;p s20&#65533;&#596;&#65533;&#65533;&#65533;e(&#65533;a&#65533;$S&#65533;` &#65533;&#65533;&#65533;&#65533;&#65533;8&#65533;&#65533;hI&#65533;@(&#65533;&#65533;)&#65533;q&#65533;"&#1536;1&#65533;!(o&#65533;&#65533;&#65533;'<P&#65533; e&#65533;&#65533;e(&#65533;VHLlh&#65533;&&#65533;&#65533;K!&#65533;&#65533;&#65533;X20h&#65533;P&#65533;P
&#65533;&#65533;&#65533;&#65533;*&#65533;$&#65533;s&#65533;4&#65533;(&#65533;&#65533;P&#65533;&#65533;U&#65533;&#65533;yD&#65533; &#65533;&#65533; )&#65533;bW&#65533;&#65533;&#65533;&#65533;.T&#65533;&#65533;&#65533;&#65533;@&#65533;&#65533;&#65533;F &#65533;&#65533;&#65533;&#65533;4T!&#65533;&#65533;&#12443;&#65533;\Q&#65533;&#1037;&#65533;&#65533;&#65533;f&#65533;.@&#65533;1&#1906;&&#65533;,(&#65533;k&#65533;=@"&#65533;|&#65533;&#65533;a&#65533;<`&#65533;&#65533;C&#65533;0*,&#1558;b&#1025;=QGK~b&#65533;&#65533;&#65533;MT&#65533;V&#65533;&#65533;n&#65533;&#65533;Fh&#65533;-P&#65533;i&#65533;rI]&#65533;&#65533; &#65533;&#65533;&#65533;&#65533;&#65533;&#65533; &#65533;&#65533;&#65533;	&#65533;0&#65533;&#65533;&#65533;&#65533;j&#65533; 	AL&#65533;&#65533;>&#65533;&#65533;#&#65533;=%&#65533;&#65533;A|?&#65533;&-ic&#65533;a&#65533;\&#65533;y&#65533;&#65533;&#65533;F )&#65533; v&#649;&#65533;&#65533;F6Ra&#65533; &#65533;B&#65533;J&#65533;(h&#65533;4H"l3&#1267; &#65533;,&#65533;&#65533;P&#302;p&#1629;&#65533;pb&#65533;&#65533;*@&#1497;'J&#65533;y`N&#65533;p&#65533;h&#65533;&#65533;:&#65533;&#65533;&#65533;S&#65533;BZ&#65533;:&#65533;&#65533;&#65533;&#65533;&&#65533;&#65533;LP8&#65533;&#817;#H&#65533;gMB&#65533;&#65533;1&#65533;MM)`[P&#65533;&&#65533;&#65533;@&#65533;2%A&#65533;q&#65533;&#65533;&#65533;0&#65533;Y&#65533;&#65533;&&#65533;&#65533;&#65533;E&#65533;&#65533;aM&#65533;&#65533;&#65533;
eG:&#65533;&#65533;&#437;&#65533; &#65533; @&#65533;&#65533;&#65533;1&#65533;`&#65533;&#839;h&#65533;	&#65533;&#65533;&#65533;&#65533;%&#65533;&#65533;"p&#65533;&#65533;&#65533;&#65533; &#65533;X#&#65533;&#65533;&#65533;X3`&#65533;&#65533;X1&#65533;foPQ>1&#65533;T&#65533;&#65533;&#65533;&#65533;9&#65533;&#65533;&#65533;|E'h&#65533;]J&#65533;&#65533;  2&#65533;&#65533;&#65533;&#65533;&#65533;&#65533;&#65533;:&#65533;Dt&#65533;&#65533;q`&#65533;9 V0&#65533;&#65533;&#65533;q9&#65533;D&#65533;&#65533;&#65533;1&#65533;&#65533;&#65533;	&#65533;&#65533;&#65533;&#65533;q&#65533;u!&#65533;&#65533;&#65533;&#1216;&#65533;:&#65533;i&#65533;&#65533;LfX &#65533;&#65533;\@vt&#65533; &#65533;q=&#65533;&#65533;8&#65533;t&#65533;&#65533;	@G@&#65533;&#65533;x;-&#65533;&#65533; &#65533;&#65533;Q&#65533;&#1322;`&#65533;&#65533;&#65533;&#65533;%&#65533;&#65533;&#65533;&#65533;A&#65533;&#65533;&#65533;Mo&#65533;&#65533;l7&#65533; ![&#65533;&#65533;&#65533;,
&#65533;7&#65533;T&#65533; e@N1&#65533;RIDU@&#65533;&#65533;&#65533;AV&#65533;&#1009;&#65533;&#65533;&#65533;&#65533;&#65533;T&#65533;
&#65533;v&#65533;&#65533;&#65533;&#65533;&#65533;&#65533;&#65533;J&#65533;EH&#65533;&#65533;"Bh&#65533;hJ&#65533;&#65533;&#65533;~&#65533;!&#65533;&#65533;6o]!H&#65533;qH&#65533; LArZ
&#65533;&#65533;&#65533; 3 J&#65533;U&#65533;&#65533;I&#65533;&#65533;q&#65533;&#65533;e&#65533;?&#65533;V9&#515;\rI&#65533;<h&#65533;x&#65533;b&#65533;&#65533;w&#65533;&#65533;&#65533;9&#65533;&#65533;&#65533;&#65533;&#65533;C&#65533;&#65533;&#65533;?&#1904;&#65533;!&#65533;&#65533;&#65533;&#65533;&#65533; &#65533;&#65533;&#65533;&#65533; &#65533;@&#65533;&g&#65533;&#65533;!&#65533;aF&#65533;&#65533;
&#65533;&#65533;d&#65533;&#65533;&#65533;SI&#256;j&#65533; &#65533;&#65533;1&#65533; pH&#65533;&#65533;)&#65533;
&#65533;a1\&#65533;&#65533;E&#65533;v` 0pI&#65533;&#65533;&#65533;YS&#65533;d&#65533;&#65533;b!C`&#65533;&#65533;_&#65533;`>`P&#65533;&#65533;W&#65533;3=W&#65533;
&#65533;6&#65533;&#65533;$ &#65533;$@&#65533;y{&#65533;b&#65533;&#65533;$&#65533;&#65533;@G&#65533;]R{o&#65533;&#65533;Fx9&#65533;=&#65533;&#65533;&#65533;&#65533;['&#65533;@_D&#65533;&#65533;PUN38'&#65533;$Ph#&#65533;&#65533;E&&#65533;P&#65533;2EQ&#65533;gxVg&#65533;sQ&#65533;&#65533;&#65533;&#65533; ':&#65533;Rr	&#65533;Q%q&#1799;f&#65533;@f&#65533;&#65533;F&#65533;3@
.&#65533;<&#65533;A&#65533;!&#65533;AC&#65533;&#65533;~&#65533;;&#65533;GG$
&#65533;&#65533;&#65533;(&#65533;&#65533;6&#65533;0'&#65533;	cu#&#65533;&#65533;&#65533;&#65533;&#65533;&#65533;&#65533;&#65533;a&#65533;&#65533;wS&#65533;&#65533;tvi&#65533;	&#1588;&#1364;&T&#65533;5`&#65533;\&#65533;FJ&#65533;&#65533;^&#65533;W&#65533;&#65533;(&#65533;&#65533;!*&#65533;4UY&#65533;u&#65533;&#65533;P1Y&#65533;1J&#65533;p4&#65533;S&#65533;&#65533;	P1 &#65533;YZV$&#65533;b&#65533;[1@@8&#65533;_&#65533;! ,&#65533;&#65533; 6&#65533;d(`D&#65533;&#65533;&#65533;!&#65533;\h&9f&#65533;O4Q&#898;9&#65533;&#65533;&#65533;&#65533;&#65533;&#65533;&#65533;q&#65533;x &#65533;3.i&#65533;-e=0$1;:@ !&#65533;~&#65533;&#65533;&#65533;d&#65533;t&#65533;&#65533;C`7o&#65533;5~&#65533; &#65533; 2&#65533;&#65533;<u	!&#65533;&#65533;Y&#65533;>RuBx5&#65533;&#65533;&#65533;&#65533;	&#65533;&#65533;&#65533;&#65533;8S&#65533;P&#65533;>&#65533;&#65533;=&#65533;&#65533;;qG>F&#65533;&#65533;%&#65533;`wh&#65533;#&#65533;&#65533;h&#65533;&#65533;&#65533;	I&#65533;5&#65533;e&#65533;@&#65533;#A4J3&#65533;Z&#65533;  l&#65533;[&#65533; &#65533;&#65533;&#579;U&#65533;P&#65533;&#65533;&#65533;ZV0&#65533;>&#65533;&#65533;<C&#65533;Q1&#65533;	!&#65533; a&#65533;&#65533;&#65533;u&#65533;7&#65533;3' &#65533;&1&#65533;&#65533;p&#65533;w:G B`=p&#65533;GQ&#65533;j&#65533;x&#65533;&#65533;	ba-&#65533;g&#65533;&#65533;gg&#65533;&#65533;f&#65533;&#65533; h&#65533;&#65533;&#65533;%&#65533;&#65533;Q C&#65533; +@*&#65533;  !O* &#65533;7&#65533;&#65533;N&#65533;&#65533;&#65533;PZ&#65533; "&#65533;"^Q>&#65533;&#65533;&#65533;
&#65533;`&#65533;E&#65533;&#65533;&#65533;<&#65533;&#65533;&#65533;V&#65533;<&#65533;0&#65533;&#65533;>
&#65533;7&#65533;&#65533;&#65533;"0&#65533;>&#65533;&#1800;A$"`Q90wL&#65533;&#65533;fU[&#65533;["B(&#65533;&#65533;j&#65533;P&&#137;&#1024;&#65533;m&#65533;T&#65533;P&#65533;&#65533;31H&#65533;@A@&#65533;&#65533;&&#65533;d&#65533;S-@&#65533;&#65533;-@w$R	&#755;&#65533;bgK.&#65533;N&#65533;&#65533;&#65533;# / -&#65533;_&#65533; &#65533;&#65533;-6&#65533;81F&#65533;&#65533;}\Y&#65533;&#1074;&#65533;&#65533;&#65533;Y&#65533;&#65533;Y&#65533;I}`&#65533;\&#65533;:&#65533;`&#65533;s.&#65533;&#65533;&#65533;&#65533;Dr&#65533;: &#65533;&#65533;0 &#65533;&#65533;*&#65533;&#65533;3&#65533;VI Xt&#65533;J&#65533;&#65533;&#65533;!&#65533;nj S&#65533;&#65533;HO&#65533;h40&#65533;&#65533;&#525;H&#65533;&#65533;0'&#65533;C&#65533;&#65533;A&#65533;/N&#65533;0Q&#65533;O&#65533;
cWZPRV1aQA&#65533;&#65533;&#65533;&#65533;&#65533;t@Q&#65533;&#65533;`)&#65533;A XVJ# X&#65533; &#65533;(2&#65533;&#65533;[&#65533;X&#65533;&#65533;&#65533;&#65533;&#65533;-j&#65533;&#65533;&#65533;7&#65533;#&#65533;Jw&#65533;$&#65533;&#65533;Z_&#65533;{&#65533;&#65533;( $&#65533; +&#65533;&#65533;&#1457;O&#65533;F&#65533;&#65533;D&#65533;&#65533;A:&#65533;P &g}o&#420;&#65533;&#65533;I]PryFS&#65533;-iRf7&#65533;&#65533;%q 0Sz&#65533;/eG &#65533;&#65533;&#65533;bD&#65533;&#65533; &#65533;&#65533;&#65533;&#65533;&#65533;u&#65533;2&#65533;&#65533;&#65533;&#65533;&#65533;
&#65533;(-&#65533;-&#65533;H]&#65533;'&#65533;k&#65533;	&#65533;&#65533;X&#65533;?Fah&#65533;0&#65533;&#65533;`O&#65533;$`j&#65533;&#65533; "E%.` k&#65533;&#65533;&#65533;N1 &#65533;x"&#65533;&#65533;&#65533;&#65533;yP&#65533;&#65533;&#65533;Y&#65533;2 &#65533;  &#65533;&#65533;&#65533;pU&#65533;)>&#65533;&#65533;U&#65533;u &#65533;&#65533;&#65533;&#65533;&#65533;T&#65533;	3%&#65533; t&#65533;v$y	 &#65533;&#65533;&#65533;	6a&#65533;&#65533;(0C&#65533;R @
&#65533;&#65533;&#65533;&#65533;: &#65533;%&#65533;i&#65533;&#65533;\&#65533;&#65533;&#65533;\d&#65533;&#65533;`&#65533;&#65533;&#65533;&#65533;i&#65533;&#65533;`&#65533;&#65533;&#65533;&;B&#65533;&#65533;&#1137;D&#65533; -&#65533;,0&#65533;*p&#65533;D
?&#65533;;&#65533;&#65533;&#65533;T#&#65533;FT&#65533;p}&#65533;'(0&#65533;&#65533;&#65533;&#65533; &#65533;2&#65533;&#65533;$&#65533;&#65533;k9&#65533;&#65533;?)@z0&#65533;l&#65533;&#65533;m&#65533;%z&#1304;4&#65533;&#65533;P&#65533;&#65533;&#65533;<&#65533;%t&#65533;R?&#65533;A1&#65533;%&#65533;&#368;&#65533;`I`&#65533;bH&#65533;&#65533;&#65533;&#65533;ma&#65533;&#65533;&#65533;*&#65533;&#65533;2&#65533;p&#65533;+&#65533;n&#65533;`#a&#65533;&#65533;%P W&#65533;3z&#65533;3\3`&#65533;n&#65533;a6&#65533;&#65533;z&#65533;&#65533;T&#65533;K&#65533;?&#65533;_&#65533;&#691;&#65533;&(`=&#65533;0M&&#65533;e&#65533; N&#65533;3.&#65533;&#65533;&#65533;&#65533;M&#65533;&#65533;&#65533;&#65533;&#174;&#65533;&#65533;&#65533;&#65533;&#65533;&#65533;2&#65533;&#65533;&#65533;&#65533;&#65533;,&#65533;&#65533;&#65533; <A&#65533; |L&#65533;&#65533;W &#65533;q&#65533;&#65533;3&#65533;(}1&#65533;&#65533;&#65533;2&#65533;&#65533;7&#65533;&#65533;&#65533;&#65533;d6y&#65533;X&#65533;X?&#132;*`&#65533;D(&#65533;&#12709;tF1&#65533;QJ&#38195;Ag&#65533;Y&#65533;/&#65533;&#65533;&#65533;&#65533;&#65533;sw&#65533;@&#65533;&#65533;&#65533;6(&#65533;&#65533;7B(%&#65533;&#65533;&#65533; &#1076;j&#65533;&#65533;u:&#65533;&#65533;&#65533;2&#65533;)P&#65533;?&#65533;`&#65533;&#65533;Pj&#65533;&#65533;&#65533;[
&#65533;F&#1617;`&#65533;6@&#65533;N3&#65533;3&Dn&#65533;HV@&#65533;)&#65533;,iyN+&#65533;&#65533;^&#65533;`&#65533;&#65533;,&#65533;i&#65533;h&#65533;rg&#65533;&#65533;-P&#65533;&#65533;&#65533;&#65533;&#65533;&#65533;&#65533;)&#65533;&#65533;\7 &#65533;s&#65533;7&#65533;!%p&#65533;,p&#65533;&#65533;A!P&#65533;&#65533;#&#65533;:@&#65533;&#65533;Y&#65533;+&#65533;dC&#65533;&#65533;&#65533;%&#65533;&#65533;@-f&#65533;&#65533;&#65533;&#65533;&#65533;&#65533;&#65533;L!a$&#65533; 0Q&#252;]&#65533;&#65533;&#65533;&#65533;	b&#65533;&#65533;B&#65533;&#65533;NiC&#65533;&#65533;&#65533;p&#65533;
&#65533;&#65533;)&#65533;&#65533;&#31053;&#65533;&#65533;	&#65533;cI&#65533;`nZ&#65533;(lz&#65533;&#65533;&#65533;&#65533;B&#65533;&#13738;a&#65533;&#65533;	(&#1029;#&#65533;!qh&#65533;L&#65533;&#65533;8 #&#65533;&#65533;&#65533;*\&#65533;zC&#65533;&#65533;`&#65533;&#65533;&#65533;&#65533;&#65533; d;F&#65533;y`D+&#1029;F$&#65533;sB_&#65533;U~(P%@ &#65533;Li&#65533;&#65533;&#65533; )&#65533;&#65533;U&#65533;f&#65533;&#161;&#65533;|&#65533;Pr&#65533;&#65533;&#65533;R&#65533;&#65533;&#65533;K&#65533;&#469;s1G&#65533;1&#65533;,&#65533;&#65533;&#65533;e&#65533;&#65533;S&#65533;&#65533;&#65533; vKp&#65533;&#65533;&#65533;&#65533;7&#65533;&#65533;<&#65533;pe\&#65533;&#65533;&#65533;_&#65533;g&#65533;C`@
&#65533;&#65533;&#900;&#65533;&#976;b&#65533;&#65533;@&#65533;&#65533;4&#65533;&#65533;1&#65533;&#1757;&#65533;&#65533;I&#65533;)"
&#65533;&#405;&#65533;0&#65533;&#65533;3&#65533;>=&#65533;o&#65533;&#65533;&#65533;&#65533;p&#65533;![&#65533;n&#65533;&#65533;&#65533;&#65533;`&#65533;`*&#65533;&#65533;X.&#65533;i&#65533;r&#65533;m4[SBj&#65533;&#65533;IJ&#65533;&#65533;Ks&#65533;r&#65533;v&#1720;&#65533;pM&#65533;A&#65533;&#65533;&#65533;l&#65533;[&#65533;`?&#65533;&#65533;&#65533;&#65533;&#65533;C 0v&#65533;&#65533;%&#65533;&#65533;&#65533;&#65533;&#65533;&#65533;&#65533;&#65533;P&#65533;&#65533;&#2039;wy&#65533;&#65533;&#65533;&#65533;&#65533;I]&#65533;uv]&#65533;&#1970;}&#65533;Q&#65533;N '&#65533;sTh&#65533;p&#65533;EA&#1370;&#65533;&#65533;&#65533;5p&#65533;dO &#65533;&#65533;p&#65533;&#65533;2&#65533;D&#65533;&#65533;7Bz&#65533;@b@!&#65533;&#65533;~}&#65533;&#65533;&#65533;&#65533;&#65533;+&#1057;&#65533;C&#65533;&#65533; ,`X+&#65533;	)&#65533;&#1457;
&#65533;h&#65533;#&#65533;	~>&#65533;J&#65533;M&#65533;@!&#65533;;{X6dXc#&#65533;OxS5Mk&#25333;	&#65533;Y&#65533;	&#65533;\&#65533;	&#65533;&#65533;N&#65533;&#65533;&#65533;&#65533;oP1@&#65533;&#65533;m&#65533;W&#65533;&#65533;&#65533;0 @)*&#65533;&#65533;O#P&#65533;&#65533;&#65533;&#65533;&#65533;*z&#65533;&#65533;&#65533;/&#65533;&#65533;*E"&#65533;;&#65533; P&#65533; &#65533;&#65533;f&#65533;&#65533;&#65533;!&#65533;&#65533;&#65533;&#65533;&#65533;Rq&#65533;5&#65533;D&#65533;D7&#65533;&#65533;&#65533;&#65533;&#65533;&#65533;E&#65533;!&#65533;#$&#65533; %?s&#1078;&#65533;&#65533;4gS&#65533;IG1&#65533;@C&#1140;&#65533;gu&#65533;&#65533;&#65533; &#65533;&#65533;
&#65533;&#65533;X8&#65533;&#65533;!  &#65533;e&#1940;&#65533;xq&#65533;aq&#65533;&#65533;&#65533;cg$v5&#65533;&#65533;&#65533;c~&#65533;&#65533;"&#65533;_&#65533;&#65533;&#65533;i&#65533;&#65533;&#65533;&#65533;=: B" Z&#65533; nk&#65533;&#65533;&#65533;&#1147;V&#65533;&#65533;9d&#65533;&#65533;5sz&#65533;7f&#1944;i|`&#65533;hkV#NQ&#65533;&#65533;&#65533;]&#65533;Z&#65533;dfl&#1671;D B( &#65533;&#65533;&#65533;2G&#65533;&#65533; &#65533;S&#65533;&#65533;&#65533;wd&#53668;&#65533;&#65533;1l-p&#65533;0&#65533;
&#65533;g5l&#65533;L&#65533;&#65533;&#65533;<GsT &#1459;)vD@&#65533;U$QZTIm&#65533;&#65533;=&#65533;&#65533;&#65533;(&#65533;Z&#65533; &#65533;[+t&#65533;MG&#65533;2~&#65533;5&#65533;&_x-&#65533;&#65533;&#65533;&#65533;&#65533;#]&#65533;4>&#65533;&#65533;n&#65533;&#65533;Lg&#531;_&#65533;5&#65533;K'&#65533;&#65533;NJ'&#65533;9&#65533;_ &#65533;23kO=SJ&#65533;&#65533;&#65533;Q&#65533;@&#65533;&#65533;&#65533;*(&#65533;m&#65533;&#65533;! &#65533;&#65533;S0&#65533;&#65533;&#65533;:I-j65&#65533;&#65533; &#65533;&#65533;&#65533;4&#65533;h=&#65533;&#65533;&#65533;&#65533;q &#65533;&#65533;&#65533;&#65533;&#65533;R&#65533;Cj&#65533;a&#65533;a&#65533;4.v&#65533;:&#996;0&#65533;|&'R&#65533;&#65533;~\&#65533;b}&#65533;&#65533;0/D@ &#65533;E8#@	`,&#65533;$1&#65533;]&#65533; &#65533;&#65533;&#65533;%&#65533;&#65533;3&#65533;"&#65533;E&#65533;&#65533;C&#65533;J&#65533;&#65533;&#65533;W&#65533;&#65533;Y7&#65533;I&#65533;0&#65533; &#65533;!&#65533;&#65533;&#65533;&#65533;"'&#65533;&#65533;&#65533;-1&#65533;&#65533;&#65533;&#65533;&#65533;&#65533;&#65533;*&#65533;)&#65533;&#65533;&#65533;&#65533;&#65533;((&#65533;&#65533;&#65533;&#65533;&#65533;&#65533;&#65533;&#65533;&#65533;&#65533;$&#65533;+. &#65533;&#65533;&#65533;&#65533;&#65533;,+#&#1861;&#65533;&#65533;&#65533;,(&#65533;"&#65533;&#65533;-&#65533;Fi(&#65533;"&#65533;Ex&#65533;&#65533;B&#65533;#(p&#65533;E&#65533;&#65533;f&#65533;&#65533;@$&#65533;0&#65533; ?&#65533;A &#65533;&#724;?&#65533; `&#65533;&#65533;MR8s&#65533;&#65533;&#627;&#65533;&#991;@&#65533;
&#65533;&#65533;&#65533;MH1@&#65533;&#1056;A&#65533;&#65533;O H&#65533;r&#662;)g&#65533;&#65533;&#1348;		&#65533;&#65533;&#65533;&#65533; ="&#65533;r &#65533;^$T&#65533;X0b&#65533;&#65533;&#65533;.&#65533;&#65533;&#65533; &#65533;&#65533;&#65533;
 D&#65533;[&#65533;i-&#65533;qX@&#65533;&#137;	>&#65533;&#65533;&#65533;&#65533;\@&#65533;"&#1091;
&#65533;>&#65533;A&#65533;d&#65533;&#65533;1BA&#255;Z&#65533;
=h&#65533;&#65533;T&#65533;&#65533;&#65533;&#1049;&#65533;\&#65533;&#65533;. &#65533;&#65533;&#65533;
*Ez &#65533;3N&#586;>h&#65533;&#65533;Z&#65533;|&#65533;&#65533;8&#65533;&#65533;&#65533; /&#65533;a&#65533;&#65533;!&#65533;&#65533;&#65533;@b&#65533;ot@b<X8&#360;q&#65533;W&#65533;&#65533;&#65533;&#65533;@(00
,&#65533;&#65533;&#65533;X   &#65533;c&#65533;+,D&#65533;H V	b&#1027;	7&#65533;&#65533;&#65533;V &#65533;Wj&#65533;&#65533;M~&#65533;&#65533;0&#65533;(&#65533;O,~&#65533;&#65533;RL5&#65533;R&#1856;UL(&#65533;t&#65533;L	h&#65533;&#65533;&#65533;b A	&#65533;B&#65533;&#65533;&#65533;3&#65533;&#65533;&#65533;&#65533;`A!h&#578;>6&#65533;S&#65533; &#65533;W&#65533;,X&#65533;#&#65533;&#65533;&#65533;&)&#65533;&#65533;&#65533;&*&#65533;@&#65533;D&#65533;&#65533; &#65533;"&#65533;&#65533;&#65533;S0&#65533;U&#65533;dx&#65533;S,pB/&#65533;&#65533;J
&#65533;&#65533;&#65533;L)|&#65533;&#65533;#&#65533;`B&#65533;d&#65533;&#65533;&#65533;&#65533;A2&#65533;&#65533;iPNt&#65533;&#65533;n&#65533;&#65533;f&#65533;8~&#65533;p^!)&#65533;&#65533;&#65533;&#65533;@B &#65533;+&#65533;&#65533;&#65533;&#65533;*.&#1280;A,&#65533;SHW&#65533;<0&#65533;&#65533;Q@B`&#65533;&#65533;Q>0I,&#65533;p@(&#65533;	 &#65533;&#65533;&#65533;&$&#65533;&#65533;G) }&#65533;&#65533;&#588; ,&#65533;&#65533;>&#65533;&#65533;&#65533;8&#65533;&#65533;#V+&#65533;&#65533;R&#65533;&#65533;x$ &#65533;>&#65533;	b&#65533;C&#65533; &#65533;p@&#65533;B&#65533;&#65533;@&#65533;CK&#65533;m&#65533;0&#65533;&#65533; &#65533;B
+&#65533;`N&#65533;P&#65533;&#1008;&#65533;&#65533;y&#65533;&#65533;R&#65533;9&#65533;t@&#65533;4B&#65533;=&#65533;&#65533;>&#65533;d&#65533;I&#65533;&#65533;_&#65533;jR&#65533;&#65533;&#65533;&#65533;sN&#65533;&#65533;Z&#65533;`&#65533;&#65533;i&#65533;&#65533;d &#65533;2 &#65533;@&#65533;|o&#65533;&#65533;J
&#65533;:&#65533;{J s&#65533;&#65533;t&#65533;&#65533;\&#65533;r0&#65533;&#65533;&#65533;X-&#65533;&#65533;&#65533;h!0&#65533;b2&#65533;*&#65533;R&#65533;	&#65533;&#65533;&#65533;f&#65533;`&#65533;"_^&#65533;&#65533;&#65533;&#65533;0 a,P@&#65533;&#65533;0&#65533;, &#65533;&#65533;%0Y&#65533;Y'&#65533;&#65533;	?&#65533;TW&#65533;[#&#65533;&#65533;7&#65533;|P+&#65533;&#522;I&#65533;&#65533;&#65533;.&#65533;&#65533;pJ+&#65533;`&#65533;&#65533;r<I&#65533;&#65533; &#65533;0&#65533;&#65533;&#65533;P-&#65533;]&#65533;&#65533;&#65533;&#65533; &#65533;&#65533;&#65533;B&#65533;t&#65533;&#65533; JGl+&#65533;&#65533;Z&#65533; &#65533;#s8I&#65533;&#65533;`&#65533;
M&#65533;&#65533;&#65533;&#65533;&#65533;&#65533;&#65533;&#65533;x|&#65533;&#65533;:&#65533;T&#65533;5e@&#1193;&#65533; X(&#46112;&#65533;aAR&#65533;e&#65533;&#65533;s&#65533;7&#65533;&#65533;c4Uc&#65533;;\A&#65533;&#65533; pk&#65533;&#65533;&#65533;	 $*&#65533;&#65533;p&#65533; <&#65533;r:Hv&#65533;&#65533;&#65533;&#65533;N&#65533;`&#65533;
&#1088;hQ&#65533;h&#65533;&#945;&#65533;Z&#65533;G&#65533;@>>@&#65533;`	(&#65533;H@&#65533;p&#65533;&#65533;H 7 !&#65533;x&#65533;!&#65533;&#65533;&#65533;t1~&#65533; z&#65533;&#65533;A&#65533;Q&#65533;&#65533;"&#65533;J>&#62616;t&#65533;M&#65533;W&#65533;&#65533;Y{.&#65533;J &&#65533;)@&#65533;&#65533; &#65533;$>&#65533;&#65533;&#65533;i&#65533;H&#65533;&#65533;P }&#65533;VT&#65533;&#65533;&#65533;g&#65533;r@0P&#65533;dD&#65533; &#65533;)$l&#65533;
*&#65533;P&#65533;>&#65533;&#65533;G&#65533;&#65533;*&#65533;A&#65533; 3~af >8&#65533;&#65533;0&#65533;t&#65533;'U&#65533;C # &#65533;j&#65533;&#65533;&#65533;&#65533;@b&#65533;&#65533;&#65533;8YNX&#65533;  &#65533;&#65533;#&#65533;&#65533;@&#1225;z&#65533;&#65533;b\0a&#65533;I&#65533;&#65533;n@\ \ VNB`&#65533;&#65533;&#65533; &#65533;&#65533;O'@&#65533;&#65533;S &#65533;a&#65533;&#65533;&#65533;B&#65533;`&#65533;(&#65533;2&#65533;z&#65533;"&#65533;]X&#65533;&#65533;= &#65533; &#65533;&#65533;&#65533;&#65533;H6`)&#65533;&#804;T&#65533;&#700;&#65533;Fs&#65533;T&#65533;&#65533;&#65533;&#65533;&#65533;&#65533;C&#65533;f&#65533;&#65533;&#65533;"&#65533;I P=@&#65533;&#65533;&#65533;6&#65533;a&#65533;P@&#65533;&#65533; UD&x&#65533;&#65533;&#65533;&#65533; =&#65533;&#65533;<)&#65533;&#65533; O00&#65533;8M&#65533;6&#65533;8&#65533;M&#65533; &#65533;J&#65533;V&#65533;&#65533;&#65533;&#65533;&#65533;i1&#65533;`d`HN.J&#65533;&#65533;&#65533;,&#65533;&#65533;&#65533;>1Gl@yz&#65533;|,u&#65533;&#65533;&#65533;&#65533;&#65533;&#65533;&#1175;Sq&#65533; AP&#65533;#H&#65533;&#65533;"(&#1050;&#65533;rB&#65533;
P&#65533;&#65533;&#65533;&#65533;n&#65533;&#65533;&#65533;:	'&#65533;&#65533;@&#65533;&#65533;&#65533;&#65533;&#65533; AZ&#65533;&#65533;@&#65533;&#65533;&#65533;&#65533;\@ At`:&#65533;&#65533;&#65533;&#65533; &#65533;&#65533;` 4&#65533;&#65533;V&#65533;G.&#65533;R&#65533;&#65533;&#65533;&#65533;N&#65533;&#65533;&#65533;&#65533;&#65533;&#65533;&#65533;&#65533;a)Ki&#65533;T&#65533;&#65533;&#65533;abM&#65533;Y&#65533;2$&#65533;U&#65533;2,k&#65533;RV&#65533;&#65533;&#65533;&#65533; q&#65533;&#65533;&#65533;N[&#65533;&#65533;@0vj&#65533;&#65533;&#65533;&#65533;|&#65533;'&#65533;&#65533;&#65533;)&#65533;&#65533;&#65533;.t&#65533;Nx&#65533;ZP&#65533; N&#65533;&#65533;A&#65533;HH&#65533;"b&#65533;&#65533;4&#65533;d&#65533;t1 P&#65533;g&#65533;m2&#65533;&#65533;&#65533;F&#65533;"&#65533;&#65533;3&#161;&#65533;}&#65533;&#65533;&#65533;7&#65533;&#65533;Z &#65533;&#65533;&#65533;<76 s&#65533;e&#65533;&#65533;&#65533;r&#65533;B&#65533;&#65533;&#65533;j#&#65533;T%t&#65533;!&#65533;&#65533;"&#65533;-&#65533;&#65533;6&#65533;&#65533;0&#65533;:&#65533;@=&#65533;&#65533;j&#65533;@C&#65533;&#65533;AQ&#65533;&#65533;L&#65533;H&#65533;&#65533;&#65533;)iU&#65533;&#65533;&#65533;.&#65533;&#65533;Q &#65533;#&#65533;\&#65533;H!jX)'&#65533;&#65533;&#65533;&#65533;&#65533;` EB&#65533;&#65533;&#65533;+&#65533;&#1378;&#65533;&#65533;>&#65533;&#65533;&#65533;&#65533;&#65533;`ZW&#65533;&#65533;M&#65533;&#1097;yr&#65533; tPb&#65533;<&#65533;&#1509; J'&#65533;8&#65533;h 4&#65533;&#65533;&#65533;3VuSG97&#65533;&#65533;O-``&#65533;rHC&#65533;\)N e&#65533;<$X&#65533;
&#65533;&#65533;&&#65533;&#65533; A  &#65533;L k&#65533;@&#65533;&#65533;=&#65533;&#65533; &#65533;Iq&#65533;tm&#65533;h&#65533;!&#65533;8#&#65533;&#65533;&#65533;p&#65533;h&#65533;&&#65533;*&#65533;&#65533;X&#65533;Cj Ex&#65533;&#65533;&#65533;&#65533;[X&#65533; p&#65533;=&#65533;&#65533;;@&#65533;&#65533; &#65533;&#65533;&#818;1&#65533;yl&#65533;&#65533;&#65533;&#65533;*opJF&#65533;@%&#1169;"&#65533;#&#65533;L&#978;&#65533;&#65533;&#65533;&#1793;2l&#65533;@ * P&#65533;&#65533;&#65533;&#65533;&#65533;&#65533;{7&#65533;
&#65533;a&#65533;&#65533;t@!	&#65533;&#65533;&#65533;&#65533;&#65533;6&#65533;)&#65533;&#65533;^s&#65533;&#65533;&#65533;+'-&#65533;&#65533;&#65533;&#65533;&#65533;IZ&#65533;&#65533;84O&#65533;%\&#65533;0&#65533;&#65533;D`&#65533;H&#65533;Ah&#65533;q)@&#65533;B&#65533;&#65533;R&#65533;#D&#65533;LA@2&#65533;&#65533;&#65533;	>@h&#256; {&#65533;&#65533;=2&#65533;D&#65533;&#65533;&#65533;xd9&#65533;&#65533;&#65533;&#65533;@&#1138;&#65533;&#65533;&#65533;[&#3176;2&#65533;0&#65533;8R.`&#65533;&#65533;&#65533;C&#65533;A&#65533;r&#65533;`&#65533;Z2&#65533;E&#65533;&#65533; &#65533;7  &#65533;&#65533;&#65533;&#65533;&#65533;&#65533;4&#65533;!&#65533;
Q A$a &#65533;%x&#65533;d&#65533;e&#65533; &#65533;lI&#65533;W&#65533;vu6w&#65533;&#65533;F&#65533;v&#65533;&#65533;&#65533; &#65533;l\U"&#65533;4V&#65533;&#65533; R&#65533;H&#65533;&#65533;&#65533; &#65533;-n&#65533;3&#65533;q !!^H&#65533;"&#65533;&#65533;0P#`
"&#65533;&#65533;,&#65533;G{&#65533;de&#65533;&#65533;&#65533;v:9&#65533;O>&#65533;&#65533;&#65533;M&#65533;&#65533;'&#65533;"yy&#65533;&#65533;&#65533;
u&#65533;G&#65533;&#65533;4+&#65533;&#65533;`b&#65533;f&#65533;un&#65533;)&#65533;&#65533;&#65533;m&#65533;bp"p&#65533;fM&#65533;_R("5DD&#65533;Z3 @&#65533;*p')&#65533;
91,&#65533;A~&#65533;2 &#65533;&#65533;&#65533;&#65533;0&#65533;`;&#65533;PQ&#65533;P&#65533;0&#65533;1 `2(&#65533;&#65533;/a&#65533;j&#65533;;&#65533;a&#65533; @&#65533;=&#870;v&#65533;a<&#65533;v~&#65533;"&#65533;&#65533;&#65533;lGapk&#65533; 	$&#65533;&#65533;-H`G&#65533;1[R<IE2 pld;&#65533;&#65533;&#65533;d2P&#65533;&#65533;&#65533;C&#65533;&#65533;&#65533;&#65533;5&#65533;! OU&#65533;&#65533;&#65533;&#65533;&#65533;5&#65533;&#65533;A&#65533;Er&#65533;*&#65533;&#65533;&#65533;?&#65533;&#65533; \2'89&#65533;E&&#1826;&#65533;&#65533;b&#65533;&#65533;2j$&#65533;g
i!&#65533;&#65533;-&#65533;P*&#65533;&#65533;\&#65533;Q-&#65533;&#65533;,e=f&#65533;&#65533;P&#65533;&#65533;L&#65533;&#65533;&#65533;8&#65533; MW&#65533;P(4&#65533;&#65533;!E#&#65533;&#65533;7.&#65533;-1@Is:&#65533;[&#65533;!&#65533; &#65533;"&#65533;> &#65533; -&#65533;`&#65533;&#65533;&#65533;&#65533;&#65533;F/&#1784;	@a)Q$CR&#65533;f vw&#65533;&#65533;Pe&#65533;8&#65533;sY=Nq=|&#65533;z&#65533;$V(&#65533;l6@/&#65533;
2&#65533;h&#65533;&#65533;y&#65533;)0&#65533;QA&#65533;e&#65533;q&#65533;&#65533;5 &#65533;A&#65533;&#65533;f&#65533;15&#65533;&#65533;+D
&#65533;5&#65533;&#65533;&#65533;&#65533;&#65533;+&#65533;*ry]&#65533;cJ&#65533;&#65533;&#65533;y&#65533;&#65533;&#65533;:&#65533;'@G&#65533;D4$&#65533;|b&A04&#65533;&#65533;&#65533;lh@&#65533;H]c&#65533;&#65533;c&#65533;`8Q "WE&#65533;75&#65533;\*(&#65533;a
>g&#65533;T &#65533;&#65533;[&#65533;&#65533;&#65533;|a#&#65533;&#65533;&#65533;$?10@&#65533;#"c&#65533;l7$1&#65533;a&#65533;v&#65533;b=O&#65533;`t9&#65533;
&#412;&#65533;awZ&#65533;v'8$(&#65533;&#65533;~	&#65533;&#65533;BhJ&#65533;}A2&#65533;&#65533;%&#65533;&#65533;&#65533;(&#65533;&#65533;F&#65533;&#65533;  .&#65533;&#65533;&GQ&#65533;r#&#65533;&#65533;&#65533;&#65533;a%#@
C:&#65533;@G&#65533;&#65533;&s&#65533;&#65533;&#65533;E&#65533;P&#65533;&#65533;&#65533;&#65533;t
&#65533;!&#65533;QLwrS&#65533;'4EA&#65533;Q&#65533;	&#65533;&#65533;&#65533;#&#65533;&#65533;p^&#65533;&#65533;P&#65533;&#65533;&#65533;}:&#65533;.'&#65533;"&#65533;&#65533;&#65533;&#65533;3&#65533;&#65533;&#65533;b&#65533;)D&#1701;n&#65533;o&#65533;&#65533;v&#65533;&#65533;@ &#65533;9Iw#@ &#65533;Fr &#65533;&#65533;1&#65533;iG"&#65533;&#65533;v$&#65533;T&#65533;cwnG&#65533;&#65533;&#65533;&#65533;#8&#65533;&#65533;&#65533;DBv@&#65533;*&#65533; be<	P/9&#65533;&#65533;&#65533;`&#65533;&#65533;&#65533;	&#65533;~&#65533;&#65533;&#65533;	Y&#65533; $6&#65533;&#65533;&#65533;1&#65533;)&#65533;&#65533;&#65533;&#65533;&#65533;"E&#65533;&#65533;,&#65533;&#65533;r&#65533;
&#65533;U&#65533;&#65533;1&#65533;&#65533;syX(5&#65533;&#65533;&#65533;&#65533;&#65533;
&#2228;&#65533;7Us^&#65533;P+&#65533;&#65533;&#65533;'&#65533;"&#65533; (i&#65533;P&#65533;i&#65533;p	&#65533;w&#65533;a@&#65533;&#65533;&#65533;a@&#65533;	6<&#65533;B&#65533;&#65533;&#65533;&#65533;i0&#292;&#65533;&#65533;5}&#65533;),&#65533;&#65533;eyO&#65533;B-` &#65533;armE`&#65533;F&#65533;&#65533;&#65533;D &#65533;&#65533;&0V&#854;/&#387;&#65533;3"3Q&#65533;"&#726;&#65533;&#257;6&#1193;0&#65533;<&#65533;C#&#65533;<2a1&#65533;k&#65533;#&#65533;thIv&#65533;&#65533;b&#65533;&#65533;-*@.P7.&#65533; &#65533;F&#65533;Q{&#65533;JDj&#65533;&#65533;/[&#65533;^&#65533;1&#65533;&#65533;5+ NS'&#65533;&#65533;&#65533;&#65533;\&#65533;&#65533; &#65533;Zf&#65533; f&#65533;&#65533;  &#65533;VK &#65533;&#65533;8&#65533;&#65533;*&#65533; h`&#65533;K&B&#65533;r&#65533;&#65533;&#65533;&#65533; &#65533;&#65533;&#65533;Q&#65533;'&#65533;&#65533;&#1602;`&#65533;&#65533;5&#65533;&#65533;&#65533;Y&#65533;I0-&#65533;+[c7f&#65533;D5&#145;&#65533;&#65533;1? -&#65533;.#K&#65533;i&#65533;H[i&#65533;B_&#65533;wHC&#65533;&#65533;f3A&#65533;&&#65533;H5$&#65533;/T&#65533;&#65533;&=1{&#65533;&#65533;&#1292;:&#65533;U
&#65533;0&#65533;&#65533;/&#65533;/&#65533;h<W!1&#65533;&#65533;&#65533;+&#65533;\T&#1986;s&#65533;&#65533;js5&#65533;&#65533;{`Z)&#65533;&#65533;>&#65533;c '&#65533;Xz&#65533;R&#65533;&#65533;/zU1 &#65533;M&#65533;M&#65533;&#65533;5&#65533;&#65533;-4&#65533;&#65533;&#65533;G&#65533;&#65533;gF&#65533;&#65533;&#65533;&#65533;A1&#65533;&#65533;&#65533;  &#65533;1&#65533;36&#65533;Z+d|&#65533;65&#65533;&#65533;&#65533;&#65533;!M&#65533;E&#65533;ap&#65533;&#65533;&#65533;&#65533;e&#65533;*&#65533;
&#65533;X&#261;&#65533;8&#65533;  "P&#65533;&#65533;rc'PC&#65533;!^$0nK&#65533;h\&#65533;1+&#65533;&#65533;&#65533;T&#65533;&#65533;&#65533;&#65533;f&#65533;#z&#65533;=.&#65533;&#65533;Z&#65533;&#65533;&#65533;&#331;&#65533;b&#65533;I&#667;&#65533;a6&#65533;FU"&#65533;&#65533;U11&#65533;?&#65533;v&#65533;&#1651;&#65533;&#65533;+0;P&#65533;&#65533;V85&#65533;dOl&#65533;&#65533;&&#65533;&#65533;R~\&&#65533;&#65533;&#65533;&#65533;F&#65533;w&#65533;&#65533;&#2196;F
!&#65533;&#65533;!&#65533;&#65533;	&#65533;&#65533;6&#65533;&#65533;&#65533;+i<34&#65533;A-&#65533;R O\428o!r)&#65533;&#801;&#65533;&#65533;&#65533;3&#65533;&#65533;6+  {&#65533;&#65533;&#432;E&#65533;\&#65533;&#65533;'&ub&&#65533;&#65533;F&#65533;&#65533;&#65533;	NC(C@@,n&#65533;c&#65533;&#65533;* &#65533;%&#393;&#65533;-&#65533;VTPB[1&#65533;&#65533;pX&#65533;@&#65533;&#65533;m&#65533;&#65533;Y&#65533;&#65533;1J%K&#65533;u6 &#65533;&#65533;T&#65533;Ik0&#65533;F&#65533;R&#65533;&#65533;4&#65533;<3&#65533;c&#65533;&#65533;1R&#65533;T&#316;iL&#65533;e&#65533;	&#65533;E&#65533;&#65533;,x$ &#384;uKT *p@&#65533; o0m&#65533;MP&#65533;&#65533;[&#65533;. 7&#65533;&#65533;&#853;&#65533;&#65533;&#65533;-P&#65533;&#65533;&#65533;P&#65533;^$&#65533;&#65533;&#65533;&#65533;d5m&#65533; Pg&#65533;&#65533;Xw&#65533;6&#65533;g&#65533;@&#65533;&#65533;CQ&#65533;&#65533;&#65533;&#65533; 2  O7Iks&#65533;&#65533;&#65533;,+ f&#65533;&#65533;`7&#65533;&#928;
&#65533;Q&#65533;&#1379;&#65533;&#65533;C&#65533;Pb&#65533;LQ&#65533;Rr&#65533;=t&#65533;&#65533;Fx&#65533;1`&#65533;&#65533;&#65533;@| &#65533;)st&#65533;eh&#65533;&#65533;`[*0&#65533;.$&#65533;#&#65533;&H&#65533;&#65533;&#65533;f`&#65533;&#65533;&#65533;&#65533;j&#65533;T&#1048;wa$&#65533;L"p<&#65533;+1&#65533;(K&#16512;&#65533;f&#65533;/3&#65533;&#65533;@m.o&#65533;q&#65533;&#65533;&#65533;&#65533;QcX&#65533;@ &#65533;"@N&#65533;%&#65533;&#65533;&#65533;J&#65533; 0&#65533;&#65533;&#65533;o!u6&#65533;!&#65533;&#1889;6&#65533;&#65533;&#65533;Q5wv&#65533;r&#65533;q&#65533;&#65533;[uKh&#65533;&#65533;
&#65533;%&#65533;`4&#65533;&#65533;@&#65533;f&#65533;U&#65533;&#65533;{z4@&#65533;G(&#65533;A&#65533;XN&#65533;VRa3&#65533;`&#65533;~BDx&#65533;&#65533;y&#65533;L&#65533;&#65533;&#65533;oY 0L2P&#65533;09G<&#65533;&#65533;< _	&#65533;% b<X1&#65533;&#65533;&#65533;"B`&#65533;&#65533;&#65533;-&#65533;&#65533;&#65533;2N&#65533;F&#65533;Iw&#65533;7k  &#65533;<&#65533;&#65533;kfa&#65533;T&#65533;p&#65533;4A Ht&#65533;C&#65533;&#65533;;d&#65533;&#65533;K&#65533;&#65533;jS&#65533;j&#65533;&#65533;&#65533;,&#65533;&#65533;C&#65533;&#65533;&#65533; &#65533;("&#65533;&#65533; &#65533;F&#65533;b&#65533;cF&#65533;1K&#65533;&#65533;&#850;";&#65533;&#65533;&#65533;TE&#65533;&#65533;6&#65533;&#65533;&#65533;&#65533;&#65533;&#195;&#65533;E/3&#65533;&#65533;&#65533;T%&#65533;>&#65533;qUHi`N&#65533;&#65533;&#65533;0@H&#65533;	&#65533; &#65533;K&#65533;}X&#65533;A>R`]&#65533;&#65533;|&#65533;E?T&#65533;;I&#65533;	&#65533;,&#65533;&#1488;8&#65533;eAHG&#65533;.	 &#65533;&#1058193;&#65533;G&#65533;w?&#65533;k.H&#65533;#&#65533;&#65533;a\M3^&#65533;UU&#65533;z&#65533;K&#65533;H	<["3&#65533;&#65533;&#65533;&#65533;f @u0&#65533;2(&&#65533;iC&#65533;?&#65533;&#65533;\&#65533;*&#65533;&#871;&#65533;U&#65533;&#65533;&#65533;&#65533;G&#65533; &#65533;&#65533;&#65533; {&#65533;
&#65533;&#65533;&#65533;)&#65533;:/&#65533;l4&#65533;
:&#65533;[&#65533;	&#65533;r;&#65533;p&#65533;?&#65533;b&#65533;&#65533;,W&#65533;&#65533;:@u&#65533;&#65533;]&#65533;&#65533;&#65533;&#65533;(&#65533;3&#65533;&#65533;&#65533;&#65533;&#65533;&#65533;J&#65533;w&#65533;@&#65533;&#65533;,&#65533;5&#65533;a&#65533;&#65533;m>C&#65533;j&#65533;)0&#65533;&#65533; &#65533;&#65533;7H&#65533;;D&#65533;&#65533;c&#65533;&#65533;<J'&#65533;&#65533;&#65533;&#65533;N&#65533;vJ&#65533;&#65533;^&#65533;&#65533;.&#65533;z&#65533;x&#65533;;&#65533;@rTe&#65533;0B&#65533;&#65533;&#65533;t &#65533;&#65533;!%&#65533;&#65533;>##&#65533;E|+ ;#@&#154;'L&#65533;&#65533;3N\R&#65533;!.P&#65533;:&#65533;\&#65533;&#65533; &#65533;%i&#65533;&#65533;C r&#65533;&#65533;&#65533;&#65533;fA OJ1&#1127;W"&#65533;&#65533;&#65533;p`i&#65533;&#65533;&#65533;&#65533;&#65533;&#65533;&#65533;&#65533;c&#65533;s&#1332;;&#65533;	_o&#65533;8&#65533;i&#65533;&#65533;\c&#65533;&#65533;&#65533;&#65533;E&#65533;&#65533;*&#65533;&#65533;'5&#65533;bJ&#65533;i&#65533;&#65533;&#218;p&#65533;&#65533;D&#65533;A3&#65533;&#65533; ]R&#65533;#&#65533;&#65533; &#1915;8&#65533;/&#65533;%p&#65533;&#65533;!&#65533;k&#65533;/&#65533;&#65533;&#65533;&#65533;+&#65533;&#65533;&#65533;&#65533;V&#65533;&#65533;4^wv&#65533;#R&#65533;&#65533;n~&#65533;-Q&#65533;&#65533;&#65533; &#65533; = $1!!,+1$+(&#65533;&#65533;&#65533;&#65533;*&#65533;(&#65533;-!&#65533;"'(++$&#65533;C) #"&#65533;+*+&#65533;&#65533;&#65533;!+((#&#65533;&#65533;1!"&#65533;*-$:&#65533;v&#65533; @$&#65533;&#65533;&#381; r!&#65533;&#65533;&#65533;&#65533;&#514;&#65533;aB&#65533;
&#1923;Q&#65533;B&#65533;	*B]Z(B^&#65533;v&#4362; h&#65533;0&#65533;&#65533;P&#65533;&#65533;&#131;
 &#65533;(&#65533;&#65533;&#1255;7n&#65533;A&#65533;jU!<5&#65533;&#65533;@&#65533;1&#65533;0&#65533;&#65533;&#65533;h&#1258;]&#758;&#65533;&#1783;p&#65533;&#669;K&#65533;&#65533;[&#65533;h?&#65533;&#65533;&#65533;A &#65533;X&#362;&#65533;!	 $&#65533;&#65533;C1 4LHjh&#65533;|&#65533;hq&#65533;&#65533;NY	j&#1346;&#65533;P+
<`&#65533; 
j&#65533;&#65533;`A@Z&#65533;@&#65533;l&#65533;{&#65533;&#65533;&#65533;&#65533;&#65533;&#65533;)&p8 &#65533;DT&#65533;&#65533;"
N&#65533;k&#65533;&#65533;E&#65533;&#65533;a&#65533;!6&#65533;,w&#65533;&#65533;&#720;&#65533;AE6Pv&#65533;Q&#65533;! C&#65533;T,P3&#65533;',pO&#65533;% &#65533;&#65533;&#65533;\&#65533;(&#228;p_&#65533;&#65533;&#65533;&#65533;&#65533;(T&#65533;B&#65533;T&#65533;&#65533;;&#65533;&#65533;&#65533;&#65533;&#65533;L@&#65533; P&#65533;&#65533;3` &#65533;g&#65533;@@	x&#65533;C<&#65533;
 &#65533;\=&#65533;&#65533;V5I&#65533;[&#65533;Q&#65533;5&#65533;]Xf&#65533;&#65533;\v&#65533;&#65533;Zz&#65533;U_Tj&#65533;d&#65533;&#65533;&#65533;&#65533;&#65533;!&#65533;	Du&#65533;dO &#65533;pH!,&#65533;*&#65533;  tN&#65533;&#65533;&#65533;&#65533;&#65533;J
&#65533;&#65533;0@$&#65533;&#65533;@.&#65533;&#65533;Y&#65533;(&#65533;&#65533;&#65533;@
&#65533;&#65533;&#65533;h&#65533;&#65533;# &#65533;&#1052;^0@ &#65533;&#65533;&#65533;&#65533;&#65533;	d&#65533;0!7L&#65533;Bl&#65533;a)@R&#65533;|&#65533;R&#65533;F&#65533;R`&#65533;.&#65533;&#65533;=&#65533;. &#65533;J)U&#65533;1\@&#65533;!&#65533;&#65533;&#65533;,,x0&#65533;&#65533;T4A8&#65533;X`&#65533;&#65533;9
l&#65533;&#65533;rSA&#65533;,pB'L@BH$&#65533;&#65533;B&#65533;{ 3II!&#65533;&#65533;c&#65533;(	&#65533;TMR&#65533;U&#65533;QF&#65533;$&#65533;E&#1431;(&#65533;&#65533;&#65533;&#65533;,&#65533;e2_@ &#65533;&#65533;	 N&#65533;P3Y)&#65533;	 iq&#65533;@tg&#65533;&#65533;&#65533;&#65533;&#65533;&#65533;&#65533; @&#65533;!C&#65533;X&#65533;&#65533;E&#845;&#65533;*q&#65533; I&#65533;&#65533;&#65533;&#65533;&#65533;&#65533; k&#65533;	&#65533;# &#65533;R?&#65533;&#65533;{'t&#65533;o&#65533;&#65533;R&#65533;&#65533;!, @H&#65533;&#65533;'xH&#65533;	&#65533;&#65533;&#1705;&#65533;0&#65533; +P&#65533;=&#65533;&#65533;z$&#65533;&#65533;&#65533;*&#65533;&#65533;&#65533;^.&#65533;&#65533;B&#35584;&#65533;/&#65533;&#65533;&#65533;&#65533;h= */.&#65533;P&#65533;&#65533;&#65533;@&#65533;&#65533;&#65533;&#65533;&#65533;2,p&#65533;j&#65533;&#65533;&#65533;&#65533;`@8&#65533;&#65533;&#65533;&#65533;(&#65533;&#65533;0&#65533;&#65533;&#65533;&#65533;&#65533;P&#65533;&#1649;;@&#65533;$&#65533;o&#65533;&#65533;f&#65533;&#65533;&#65533;&#65533;&#65533;/&#65533;Yz&#65533;/3)&#65533;S&#65533;&#65533;@&#65533;	g&#65533;	&#65533;&#65533; &#65533;&#65533;0&#65533;&#65533;&#65533;&#65533;&#65533;&#65533;:&#65533; t`&#65533;&#65533;&#65533;&#65533;&#65533;QaN0&#65533;&#65533;`	}&#65533;,0 &#65533;*&#65533;&#65533;&#65533;|`E&#65533;&#65533;Bj&#65533;Z&#65533;&#65533;!&#65533;O&#65533;&#65533;&#65533;a&#65533;-&#65533;&#65533;&#65533;`&#65533;&#65533;&#65533;bw&#65533;&#65533; &#65533; C &#65533;P&#65533;&#65533;`y&#65533;X&#65533;Cj&#65533;&#65533;a&#65533;&#65533;&#65533;X7tx&#65533;Ih&#65533;/tX&#65533;&#65533;Q@&#65533;&#65533;YT&#65533;]&#610;- &#65533; T0&#65533;	\ &#65533;q&#65533;\ &#65533;&#65533;&#65533;` *&#65533;@
&#65533;&#65533;E:`&#65533;8&#65533;&#65533;L>&H&#65533;	&#65533; !&#65533;&#65533;*i"RWDF%&#65533;&#65533;}&#65533;&#65533;([&#65533;&#65533;&#65533;/f_q&#65533;&#65533;&#65533;,&#65533;*&#65533;I +&#65533;"	&#65533;&#65533;&#65533;iA"5&#65533;&#65533;b+&#65533;&#65533;&#65533;&#1088;&#65533;<&#65533;&#65533;&#65533;&#65533;@@&#65533;&#65533;&#65533;&#65533; &#65533;C&3`&#65533;&#65533;F@&#65533;&#65533;y&#65533;8&#65533;-&#65533;&#65533;u.nL&#65533;2&#65533;[
1&#65533;v&#65533;d2K*&#65533;q&#65533;hg"0&#65533;8B4&#65533;&#65533;q)A&#65533;&#65533;&#65533;{t&#65533;&#65533;&#65533;&#65533;R&#65533;R&#65533;&#65533;W&#65533;&#65533;&#65533;&#65533;H&#65533;&#65533;[&#65533;&#65533;3b&#65533;/dp&#65533;&#65533;h`]&#65533;&#65533;#~&#65533;l <&#65533;&#65533;6&#65533;e+&#65533;&#65533;u &#65533;&#65533;i\~&#606;ax6&#65533;&#65533;&#65533;{B&#65533;&#65533;&#65533;BT*Y)L&#65533;&#65533;R&#65533;&#65533;&#65533;,&#65533;/~b&#65533;+ &#65533;$&#65533;+  U'&#1603;&#65533;)$&#65533;!.&#65533;&#65533;<&#65533;A!Hp&#65533;?} &#65533;
&#65533;&#65533;&!D&#65533;&#65533;)!&#65533;8`&#65533;yT&#65533;}AAH&#65533;&#65533;`&#705;&#65533;ae&#65533;&#65533;&#65533;V&#65533;)&#65533;&#65533;&#65533;;&#65533;0&#65533;A&#65533;:f`  A&#65533;s&#65533;&#65533;&#65533;&#65533;&9&#65533;I&#65533;a&#65533;T&#65533;&#65533;&#65533;&#65533;J&#65533;&#65533;&#65533;  .&#65533;6-XeB-&#65533;w\&#65533;&#65533; X&#65533;!&#65533;&#65533; &#65533;&#65533;3d OTt&#65533;&#65533;&#65533;&#65533;&#65533;&#65533;L|`3&#65533;'&#65533;BB&#65533;&#65533;g&#65533;&#65533;&#65533;&#65533;&#65533;gP&#65533;&#65533;V	%h &#65533;&#65533;H&#65533;&#65533;&#65533;&#65533;&#65533;&#65533;&#65533;&#65533;&#65533;uR&#65533;A&#1996;9&#65533;+]QPC&#1383;&#65533;&#65533;&#65533;+! &#65533;A &#65533;&#65533;8&#65533;/wd&#65533;X&#65533;%&#859;&#65533;=&#65533;&#65533;&#65533;&#65533;@b&#65533;x&#65533;&#65533;(&#65533;&#65533;&#65533;&#65533;&#65533;6AQc
b&#65533;R&#65533; Y&#65533;L&#65533;@0p&#65533;
x&#65533;&#65533;x"`%&#65533; &#65533;`&#65533;`&2[+&#65533;V&#65533;o"&#65533;&#65533;&#65533;8P&#65533;@&#65533;g&#65533;l &#65533;&#717;?&#65533;&#65533;k@&#65533;&#65533;@Ckk7hZ&#65533;&#65533;&#65533;A&#65533;&#65533;v&#65533;b&#65533;I&#65533;.&#65533;R T&#1779;&#65533;`&#65533;&#65533;
<&#65533;&#65533;&#65533;&#65533; *&#65533;&#65533;eT&#65533;&#916;jDF&#65533; &#65533;&#65533;&#65533; H&#65533;&#65533;(&#65533;L&#65533;&#65533;L&#65533;Sn&#65533;$&#65533;+&#65533;5&#65533;~&#65533;&#65533;&#65533;N{:&#65533;O&#65533;&#65533;&#65533; &#65533;^Pz0i_T&#65533;&#65533;&#65533;D &#65533;b!&#65533;&#65533;&#65533;&#65533;&#65533;&#65533;&#65533;@&#65533;&#65533;0&#65533;C|@+&#65533;&#1409;X &#65533;(&#65533;:&#65533;&#65533;	 y&#65533;&#65533;)U&#65533;&#65533;&#65533;&#65533;5$H&#65533;&#65533;&#65533;"&#717;&#65533;<&#65533;&#65533;G&#65533;&#65533;&#65533;0&#65533;#&#65533;&#65533;&#65533;^'&#65533;&#65533;&#65533;*aW&#65533;&#65533;:&#1547;b;@d&#65533;k&#65533;&#65533;m<&#65533;&#65533;&#65533;?l&#65533;&#65533;&#65533;	&#65533;&#65533;&#65533;],P&#673;&#65533;&#65533;#8&#65533;&#1858;&#65533;&#65533;
&#65533;S(&#65533;d&#65533;R&#65533;k(*h&#65533; D&#65533;&#65533;&#65533;&#65533;2;&#65533;A&#65533;&#65533;1 &#65533;&#65533;&#65533;&#65533;&#65533;
&#65533;p&#65533;&#65533;~&#65533;&#65533;8e&#65533;&#65533;&#65533;&#65533;&#65533;+&#65533;&#65533;&#65533;%-I&#65533;&#65533; P&#65533;&#65533;&#65533;Z&#586;&#65533;&#65533;&#65533;&#65533;"&#65533;&#65533;/&#65533;RN&#65533;`&#65533;()R&#1345;a$,&#65533;Q\&#65533;D@]&#65533;C(X {&#65533;V&#65533;&#65533;}&#65533;&#65533;a&#65533;C}:An&#161;
T&#65533;SF&#65533;&#65533;&#65533;&#129;&#65533;&#65533;&#65533;&#65533;&#65533;JW`<;1pE 4&#65533;	$&#65533;$"&#65533;6nY|&#65533;(qv&#65533;&#65533;a&#65533;&#994; &#1021;&#65533;&#65533;4B&#65533;&#65533;&#65533;&&#1089;j&Ak&#65533;&#65533;f&#65533;&#65533;J@&#65533;&#65533;&#65533; &#65533;&#65533;&#1280;&#65533;\&#65533;&#65533;&#65533;&#65533;&#65533;%&#65533;&#65533;&#65533;k,&#65533;&#65533;&#65533;&#65533;rN&#65533;&#43727;&#65533;&#65533; &#65533;W4&#65533;^&#65533;[uMX&#65533;&#65533;,&#65533;&#65533;j9i&#65533;&#65533;&#65533;2M&#65533;&#65533;&#65533;Ap&#65533;&#65533;U&#65533;{&#65533;+&#65533;GA&#65533;&&#65533;u&#65533;p&#65533;@&#65533;&#65533;&#65533;6&#65533;&#65533;1&#65533;&#65533;&#65533;"&#65533;Gv`{'@"&#65533;&#65533;)&#65533;Vz&#65533;D&#65533;&#65533;w&#65533;&#65533;D# &#65533; -,&#65533;&#65533;' 1&#65533;v&#65533;&#65533;9&#65533;Dx+&#65533;um$&#65533;- N&#65533;&#65533;0&#65533;&#65533;&#65533;&#65533;)5`&#65533;&#65533;
&#65533;/&#65533;&#65533;&#65533;'&#65533;y&#65533;&#65533;#&#65533;>&#65533; &#65533;&#65533;3 k&#65533;M&#65533;tQ&#65533; &#65533;&#65533;=Y&#65533;1 _&#65533;g27d}fx&#65533;)&#65533;sD2&#65533;&#65533;63TA? '&#65533;&#65533;  Ci&#65533;@&#65533;&#65533; &#423;V&#65533;$`$`aegq&#65533;b 3&#65533;&#65533;&#65533;*1&#65533;;t&#65533; &#65533;u+&#65533;c#&#65533;'(p&#65533; g+&#65533;(&#65533;P 2&#65533;R&#65533;-&#65533;&#65533; &#65533;&#65533;{0f&#65533; 'P-&#65533;[&#65533;XqS5~CKao&#1460;&#65533;c8!Z;&#65533;&#65533; &#65533;&#65533;
&#65533;5
|" G&#65533;=&#65533;1&#65533;]IA&#65533;A*0N&#403;&#65533;"&#65533; &#65533;Q	&#65533;=PK!&#65533;\ &#65533;&#65533;^&#65533;%'43&#65533;&#65533;&#65533;&#65533;&#65533;Q&#65533;&#65533;F$1_&#65533;5}&#1543;&#65533;&#65533;&#65533;&#65533;["?R_p&#65533;1@&#65533; 	 &#65533;&#65533;?<5&#65533;? %&#65533; V&#65533;::&#65533; <0&#65533;&#65533;U&#65533;&#65533; @H&#65533;&#65533;&#65533;&#65533;&#65533;	~C&#65533;&#65533;
&#65533;wd&#65533; &#65533;&#65533;&#65533;7u@&#65533;&#65533;&#65533;&#65533;xd1&#65533;&#65533;  &#65533;oWC!&#65533;&#65533;5&X&#65533;)jt2&#65533;&#65533;&#65533;&#65533;&#65533;L&#65533; "IL&#65533;r &#65533;"q&#65533;&#65533; V=&#65533;&#65533;&#65533;N'&#65533;&#65533;l `8P 1&#65533;#jD?KA0&#65533;Ph&#65533;&#65533;&#65533;&#65533;m&#65533;@&#65533;#*&#65533;&#65533;&#65533;n0H*@ q&IU&#1939;U&#65533;&#65533;&#65533;&Z!&#65533;1>?'%&#65533;&#207; &#65533;&#65533;&#65533;ixa%lXj&#65533;1Rq;&#65533;&#65533;8i&#65533;&#65533;UY!>&#65533;&#65533; &#65533;&#65533;#&#65533;&#65533;&#65533;v+A&#65533;"+&#65533;2&#65533;/&#65533;
p&#65533;cH&#65533;:&#65533;.&#65533;U&#65533;a@&#65533;@>&#65533;&#65533;\&#65533;&#65533;,&#65533;O &#65533;G+&#65533; q 0`k&#65533;&#65533;&#65533;&#65533;&#65533;&#65533;&#65533;	&#65533;&#65533;&#65533;)1&#65533;F&Qv&#65533;&#65533;&#65533;71+{&#65533;<&#65533;2*&#65533;&#946;&#65533;Ae&#65533;p+1P9|8$&#65533;&#65533;p#&#65533;$
&#65533;f*&#65533;
&#65533;q
@b&#65533;\&#65533;&#65533;%P
3EP&#65533;?&&#65533;&#65533;F&#65533;&#65533;&#65533;	p;&#65533;hV&#65533;|&#65533;Y2e&#1561;4Z&#65533;k&#65533;d%>q&#65533;J&#65533;!&#65533;sx&#65533;$&#65533;&#65533;538&#65533;qV&#65533;}&#65533;@ &#65533;p&#516;&#65533;aPc&#65533;&#65533;&#65533;P`&#65533;Q&#65533;&#65533; *&#65533;R&#65533;&#65533;&#1793;&#65533;&0&#65533;&#65533;&#65533;&#65533;0!	 &#65533;&#65533;&#65533;&#65533;&#65533;+ &#65533;0 /&#65533;r&#65533;&#1428;["S d+&#65533;&#65533;&#65533;o &#65533;&#65533;p+&#65533;&#65533;&#65533;7&#65533;
&#65533;q#)hyTF&#65533;b&#65533;s_&#65533;K&#65533;&#65533;&#46552;=&#65533;&#65533;&#65533; 0&#65533;y!0^A
&#65533; &&#65533;o&#65533;1&#65533;[&#65533;&#65533;&#65533;&#65533;&#65533;A&#65533;&#65533;&#65533;|bh>&#65533;g&#65533;&#698;&#65533;&#65533;&#1068;&#65533;c&#65533;D&#65533;I&#65533;&#65533;?&#9424;&#65533;D@0i&#65533;&#65533;&#65533;I&#65533;rTa*&#65533;@&#65533;g]&#65533;&#65533;G&#65533; B&#65533;&#65533;&#65533;&#65533;&#65533;` &#65533;0&#65533;&#65533;,$&#65533;&#65533;&#65533;&#65533;&#65533;&#65533;P&#65533;&#65533;&#65533;ec&#65533;&#65533;&#65533;&#65533;&#65533;>&#65533;A&#65533;*.&|&#65533;&#65533;&#65533;Z&#65533;&#65533;&#65533;&#65533; &#65533;Xh% &#65533;&#65533;&#65533;\r &#65533;A&#65533;4]&#65533;e+&#65533;P5&#65533;y&#65533;c4"&#65533;&#65533;*&#65533;&#65533;N&#65533;d
&#65533;1L&#65533;&#65533;LL9	&#65533;@W&#65533;)&#65533;A yv&#65533;Ub&#65533;S`&#65533;MQaI&#65533;&#65533;$g&#1168;_h/&#65533;&#65533;&#65533;$_j&#428;Vk&#65533;&#65533;cJ&#65533;#sR&#1350;&#65533;&#65533;=&#65533;4t@&#65533;J'fA&#65533;&#65533;:&#65533;<&#961;`&#65533;&#65533;Ot&#65533;0&#65533;&#65533;:&#65533;&#281;O&#65533;&#65533;#&#65533;e &#65533;1&#65533;$X\&#65533; T#;/4Yii&#65533; 8&#65533;`#&#65533;&#65533;'&#65533;&#65533;&#65533;46&#65533;&#65533;_&#65533;,`M&#65533;wd&#65533;5 K&#65533;&#65533;&#1732;&#65533;-&#65533;&#65533;
(h& &#65533;&#65533;&#65533;&#65533;oA&#65533;O&#65533;GM10&#65533;&#65533;`  aGiI
&#65533;
PQ&#65533;&#65533;&#65533;&#880;&#65533;&#65533;C $P=(0&#65533;&#65533;TFW&#65533;&#65533;9x&#65533;&#65533;&#65533;f&#65533;T&#65533;&#65533;W;&#65533;4&#65533;&#65533;&#65533;T[>nH&#65533;&#65533;&#65533;&#65533;u&#65533;&#65533;`4&#65533;&#65533;=]&#65533;&#65533;&#65533;'&#65533;&#65533;&#65533;&#65533;&#65533; &#65533;3W`cpuI$@6S{eO&#65533;&#65533;B&#65533;&#65533;)1'&#65533;[&#65533;59&#65533;9&#65533;&#65533; q &#65533;&#65533;&#65533;&#65533;$88aC&#1559;&#65533;&#65533;&#65533;RF&#65533;,&#65533;&#65533;c1&#65533;"qou &#65533;SQI&#65533;&#65533;&#65533;o&#65533;0Gx&#65533; `y&#65533;&#65533;B&#65533;`*&#65533;&#65533;e3*&#65533;&#65533;&#65533;&#65533;&#65533;&#65533;#w&#65533;)O&#65533;&#65533;&#65533;`&#65533;c1 l|&#65533;&#65533;@&#65533;Y&#65533;$i&#65533;Y8&#65533;&#65533;&#65533;&#65533;X&#65533;&#65533;&#65533;5&#65533;&#65533;&#65533;S%|1&#65533;&#65533;DUHG&#65533;&#65533;=IKN&#65533;v&#65533;K&#65533;Hs 6.&#65533;&#65533;Gq0f&#65533;&#65533;D+&#65533;'&#65533;   &#65533;4!&#65533;	&#65533;g&#65533;&#65533;&#65533;&#65533;!&#65533;$&#65533;&#65533;c"1&#65533;&#65533;&#65533;m&#65533;b&#65533;&#65533;qV=&#65533;&#65533;-&#65533;@c(&#65533;-&#65533;7&#65533;9&#65533; +&#65533;P[/&#65533;
&#65533;&#1356;&#65533;&#65533;Y&#65533;&#65533; g&#65533;&#65533;:&#569;&#65533;2 *&#65533;PhR&#65533;
&#65533;&#65533;G&#65533;&#65533;{&#65533;'&#65533;&&#65533;&#65533;4$&#65533;&#65533;&#65533;&#65533;B&#65533;$_(&#65533;&#65533;&#65533;Ic&#1551;j&#65533;&#65533;g&#65533;sl&#65533;&#65533;&#65533;&#65533;TsN&#65533;&D'&#65533;M2&#65533;&#65533;&#65533;t+! `	+&#65533;++	7)a7&#65533;+&#65533;&#65533; <a&#65533;Y&#65533;&#65533;fV&#1025;	&#65533;Q&#741;&#65533;#&#65533;&#65533;7@&#65533;$P&#65533;*L&#65533;&#65533;q&#65533;=P4&#65533;&#65533;C|d &#65533;0*&#65533;&#65533;Mvs &#65533;&#584;&#65533;&#65533;&#65533;&#65533;x w&#65533;a\`&#65533;&#65533;'8&#65533;&#65533;
0L&#65533;&#65533;'&#65533; &#65533;'
d=&#65533;&#65533;&#65533;&#65533;z&#65533;&#65533;n* &#65533;&#65533;+&#65533; :`'&#65533;D *&#65533;
&#65533;!F&#65533;&#65533;k&#65533;&#65533;h&#65533;&#65533;&#65533;f&#65533;I2&#65533;&#65533;&#65533;|&#65533;9&#65533;exT%C?&#65533;&#65533;j&#65533;&#65533;1_8'&#65533;&#65533;?3!&#65533;C1yr j&#65533;	&#65533;	`&#65533;@ >&#65533;$&#65533;&#65533;&#65533;*$!&#65533;&#65533;`>@&#65533;&&#65533;=&#65533;6&#65533;M&#65533;#+&#65533;&#65533;
&#65533;`H)&#65533;&#65533;`&#65533; &#65533;&#65533; }Y,0&#65533;V&#65533;&#65533;&#65533;&#65533;&#65533;&#65533;!&#65533;&#65533;6&#65533;&#65533;*<q&#65533;&#65533;ybC&#65533;
&#65533;v-&#65533;&#65533;&#65533;&#65533;&#65533;&#65533;E=&#65533;&#65533;&#65533;3 Bxr &#65533;&#65533;&#385;=K&#65533;7 &#65533;&#65533;O4kf'C&#65533;Cn&#65533;?&#65533;&#65533;&c3&#65533;9&#65533;1J&#65533;d&#65533;&#65533;&#65533;&#65533;s&#65533;&#65533;&#65533;&#1002;&#65533;&#65533;&#65533;&#65533;&#65533;&#65533;&#2019;jJ&#65533;=G &#65533;&#65533;&#65533;s&#65533;&#65533;P]&#65533;&#65533;&#65533;  &#65533;!  &#65533;:k&#65533;&#65533; &#65533;K&#65533;&#65533;&#65533;&#65533;P*&#65533;>&#65533;&#65533;&#65533;&#1732;B&#419;bG&#590;J'&#65533;&#65533;R&#1720;R&#65533;&#65533;@=@&#65533; &#65533;&#65533;&#65533;
&#65533;p&#65533;&#65533;<j&#65533;&#65533;]&#1504;&#65533;&#65533;	:&#65533;+'&#65533;&#65533;&#65533;&#65533;&#65533;3&#65533;3, &#65533;&#65533;&#65533;&#65533;	*+&#65533; Y<&#65533;g1&#65533;&#65533;=@@&#65533;&#65533;&#65533;&#65533;&#65533;V0AM&#65533;&#65533;AU`&#65533;s]&#65533;&#65533;&#65533;_l&#65533;&#65533;"&#65533;&#65533;v&#65533;&#1984;~_&#27353;<&#65533;&#65533;&#65533;&#65533;9&#65533;&#65533;&#65533;&#65533;#&#65533;<(&#65533;&#65533;&#65533;%&#65533;<0ht&#65533;v/&#65533;X , $A&#65533;@&#65533;&#65533;&#65533;&#1744;
&#65533;&#65533;k&#65533;s&#65533;&#65533;nChr&#65533;&#65533;$4&#65533;vy&#65533; `w$!M=.&#65533;{&#65533;&#65533;T&#65533;@2YR* /Z<h&#65533;&#65533;]!&#65533;&#65533;&#1064;&#65533;&#65533;&#65533;&#65533;0&#65533;&#65533;0Sr&#65533;&#65533;=P&#65533;&#65533;&#65533;&#65533;&#65533; &#65533;&#65533;&#65533;K&#65533;4(PLK&#65533; '&#65533;D&#65533;&#65533;t&#65533;&#65533;=@^<&#65533;$6 &#65533;&#216;nr&#65533;f<%&#65533;&#65533;&#65533;&#36559;&#65533;>&#65533;&#65533;&#65533;&#65533;H5&#65533;#&#65533;&#65533;U&#65533;&#65533;IK &#65533;&#65533;&#65533;&#65533;'H&#65533;6p&#65533;1&#65533;tks&#65533;*&#65533;5$&#1411;4J&#65533;h&#65533;`< -&#65533;HozB[&#65533;Mri&#65533;&#65533;&#65533;oe6-P&#65533;A 9&#65533; `&#65533;&#65533;&#65533;&#65533;&#65533;&#65533;'`&#65533;,5 l&#65533;&#65533;A&#65533;PQb&#65533;
&#65533;#d&#65533;&#742;/&#1964;&#65533;&#65533;&#65533;&#65533;@&#65533; &#65533;(&#1014;&#65533;"V&#1355;'&#65533;4K&#65533;&#65533;&#65533;4&#65533;&#65533;U &#65533;@^&0ILR&&#65533;&;&#65533;U&#65533; &#65533;&#65533;&#65533;Z&#856;:?j&#1427;?&#65533;&#65533;&#65533;i&#65533;O&#65533;J&#65533;&#65533;&#65533;&#65533;s&#65533;&#65533;rL&#65533;u2.&#65533;% 0z&#65533;&#65533;b1$0h&#65533;&#65533;~&#65533; f!$I4g&#65533;B /%RR7&#65533;&#65533;U=&#65533;&#65533;v&#1075;&#65533;w&#65533;&#65533;&#65533;# &i&#65533;\4&#65533;$0&#65533; &#65533;&#65533;&#65533;@=h&#65533;&#65533;P&#65533;&#65533;@&#65533;h C&#1024;EoR*`L&#65533;&#65533;41&#65533;&#65533;&#65533;&#65533;  %09&#65533;&#65533;)&#65533;x&#65533;&#65533;n	&#65533;f&#65533;&#65533;q&#65533;&#65533;j1&#65533;&#65533;&#65533;gKD&#65533;&#65533;P&#65533;w&#65533;h&#65533;L-&#65533;_&#65533;;j`&#65533;&#65533;&#65533;&#65533;&#65533;&#65533;&#65533;&#65533;&#65533;&#65533;&#65533;&#65533;&#65533;&#65533;&#65533;&#65533;&#65533;&#65533;&#65533;&#65533;&#65533;&#65533;&#65533;&#65533;&#65533;  7	&#65533;&#65533;&#65533;?@&#65533;
&#65533;
77&#65533;&#65533;!-:= ::(3##,1$3((,&#65533;*!:&#65533;1$+&#65533;#-$,$V0&#65533;&#65533;
&#65533;(@&#65533;&#129;i, &#65533;&#65533;&#65533;&#65533;&#65533;#t &#65533;&#1090;&#65533;P&#65533;(P &#65533;&#65533;&#65533;<&#65533;(&#65533;&#65533;&#65533;&#65533;10| Q&#65533;A= &#65533;@&#65533;&#65533;&#65533;"p @D%lJ &#65533;Z {Q&#65533;	JC&#65533;P &#65533;Q&  u&#65533;&#65533;&#65533;N@&#65533;&#65533;	&#65533;&#65533;&#65533;p&#65533;&#669;K&#65533;&#65533;]&#65533;m5q2%&#65533;,_!;R&#65533;<&#65533;&#65533;X&#65533;&#65533;``&#65533;&#1264;N0&#65533;j d&#65533;&#65533;&#65533;AXT@1B@ &#65533;D<&#65533;&#65533;&#65533;2&#65533;}H&#65533;&#65533;&#65533;&#65533;;&#65533; &#65533;&#65533; &#65533;+ a >&#65533;&#1536;L&#65533;)T&#65533;&#65533;&#65533;R&#65533;U&#65533;h`&#65533;&#320;&#65533;C@&#65533;=&#65533;&#65533;&#65533;&#65533;bP&#65533;A<&#65533;&#65533;
&#65533;B&#65533;&#65533;&#65533;E{`&#65533;&#1346;R_>&#65533;&#65533;QQ&#65533; &#65533;\&#65533;W&#65533;)   "&#65533;X'&#65533;t&#65533;&#65533;]f&#65533;&#65533;v8&#65533;[&#65533;&#65533;Vc@"_&#65533;&#65533;&#65533;a,V&#65533;)H &#65533;&&#65533;h&#141;X&#65533; Q$&#65533;&#65533;D&#65533;&#65533;&#65533;&#65533;u&#65533;2&#65533;p&#65533;I>&#65533;&#65533;
>&#65533;G&#65533;=HP&#65533;A(&#65533;&#65533;:&#65533;&#65533;ep&#65533;t&#65533;&#65533;5s &#65533;&#65533;T	&#132;&#65533;p4&#65533;&#65533;&#65533;&#65533;-&#65533;&#65533;&#65533;+8U&#65533;9&#65533;	d&#65533;>&#65533;&#65533;1&#65533;t&#65533;l&#65533;@&#65533;RAV&#65533;	6$F&#65533;/&#65533;&#65533;&#65533;&#65533;7r%&#296;&#65533;&#65533;xC&#65533;&#65533;&#65533;RA  z(&#47924;&#65533;j&#65533;%y&#65533;&#65533;	kyBV(&#65533;&#65533;&#65533;
&#65533;&#65533;h&#65533;&#65533;&#65533;&#65533;F&#65533;B&&#65533;=0&#65533;eC&#65533;&#65533;3&#65533;P&#65533;&#65533;D&#157;q&#65533;cA&#65533;&#65533;	*&#65533;&#65533;(&#65533;&#65533;w&#65533;&#65533;&#65533;A0&#65533;4&#65533;&#65533;
&#65533; 	$<`&#65533;c&#65533;u 0&#65533;&#65533;x&#65533;&#65533;0B( W&#1309;&#65533;&#65533;&#65533;
&#65533;&#65533;3&#65533;&#65533;&#65533;=
&#65533;P&#65533;&#65533;&#1616;-&#65533;&#1027;&#638;&#65533;&#65533;=P&#65533;)&#65533;&#65533;bY5&#65533;@&#65533;	;tE
&#65533;&#65533;&#65533;&#65533;&#65533;&#65533;	&#65533;m&#65533;j&#65533;&#65533;H'm&#65533;"B&#65533;@|&#65533;kY[&#65533;&#65533;&#65533;&#65533;&#65533;@d&#65533;iO&#65533;&#1609;L&#65533;&#65533;&#989;#&#65533;&#65533;&#65533;&#65533;z&#65533;&#65533;&#65533;+&#65533;P &#65533;&#65533;&#65533;&#65533;+<S&#65533;A&#65533;&#65533;)&#65533;&#65533;s&#65533;X3&#158;&#65533;&#65533;&#65533;&#65533;&#65533;&#65533;&#65533;[&#65533;[&#65533;P-&#65533;&#65533;P&#65533;&#65533;&#65533;^bq
&#65533;&#65533;	&#65533;I&#65533;|w&#65533;&#65533;P&#65533;&#65533;x t&#65533;&#65533;&#65533;5&#65533;<&#65533; &#65533;&#65533;*&#65533;&#65533;&#65533;e&#65533;5&#65533;&#65533;&#65533;[&#65533;&#65533;&#65533;&#65533;&#65533;'&#65533;&#65533;#E3=&#65533;&#65533;C&#65533;%&#65533;VW&D&#65533;&#65533;&#65533;,Q&#65533;&#65533;$&#65533;&#65533;&#65533;]&#65533;2x`F&#65533;{K@V&&#65533;H%8&#1027;&#65533;=f&#65533;A&#65533;x&#65533;&#65533;&#65533;&#65533;U&#65533;2&#65533;1H&#65533;&#65533;&#65533;&#65533;&#65533;!&#65533;*&#65533;T &#65533;&#65533;A HKJ&#65533;E(&#65533;,&#65533;a!q&#65533;U&#65533;,&#65533;&#65533;&#65533;u&#65533;s&#65533;&#65533;d&#65533;;Q&#65533;&#65533;&#65533;&#65533;P&#65533;J&#65533;&#65533;p&#65533;i6&#65533;P&#65533;&#65533;&#65533;&#65533;&#65533;Pyy&#65533;&#1244;=&#65533;MM&#65533;&#65533;&#65533;&#65533; `)K #@c&#65533;&#256;c&#65533;&#65533;lN&#65533;*F &#65533;mj $&#65533;&#65533;&#65533;J&#65533;&#65533;&#65533;<0&#65533;>0&#65533;&#65533;=&#65533;p&#65533;i&#65533;4&#65533;\X&#65533; &#65533;&#461;&#274;&#65533;&#65533;&#65533; J&#65533;Y&#65533;
,&#65533;&#65533;&#65533;P72fD3&#65533;&#65533;9U$d&#65533;&#65533;e&#65533;T&#1888;FMD&#65533;(&#65533;'XRvFZ&#65533;t&#65533;&#65533;R&#65533;0&#65533;&#65533;&#65533;*W&#65533;JQ&#65533;&#65533;&#65533;&#65533;B)&#65533;T&#65533;&#65533;@&#65533;B&#65533;`(eS&#65533;Z
|$&#65533;&#65533;&#65533;&#1833;&#65533;&#65533;&#65533;Hp&#65533;&#65533;&#65533;#&#65533;&#65533;'&#65533;&#65533;&#65533;&#65533;+&#65533;&#65533;6&#65533;&#65533;b&#65533;!&#65533;&#65533;&#65533;" &#65533;&#65533;$&#65533; =@&#65533;{&#65533;D&#65533;y&#65533;P\&#65533;&#65533;_&#65533;bGf&#65533;c&#65533;b&#65533;&#735;	@V@&#65533;"&#65533;S&#65533;B&#65533;&#1573;)&#65533;&#32481;&#65533;&#65533;&#65533;K&#65533;D[I&#1098;Z4.&#65533;&#65533;&#65533;&#65533;&#65533;&#65533;"&#65533;
 &#65533;l&#65533;a
#,&#65533;&#65533;&#65533;O&#65533;&#65533;&#65533;&#65533;\&#65533; 1f	&#65533;&#65533;&#1536;'&#65533;3&#65533;$&#65533;&#65533;~u&#65533;&#65533;&#65533;f@&#65533;&#65533;&#65533;b&#65533;&#65533;/^&#65533;&#65533;m$I^r&#65533;R:16&#65533;&#65533;&#65533;SU&#65533;&#65533;&#65533;&#65533;d(&#65533;	&#65533;&#65533;e" H!&#65533;&#65533;bfZy&#65533;?&#65533;&#65533;&#65533;g&#65533;&#648;&#65533;vx&#1146;&#65533;&#65533;&#65533;&#65533;&#552;)K9<&#65533;yB+V&#65533;&#65533;F&#1698;R&#65533;hY&#65533;&#65533;QU&#65533;9
&#65533;&#65533;&#65533;&#65533;&#65533;?&#65533;&#65533;&#65533;F:%&#65533;yO&#65533;	&#65533;b&#65533;&#65533; ;Upc&#65533;1&#65533;i5&#65533;
v&#65533;8RQ&#65533;~&#162;"&#65533;&#65533;F&#65533;KX&#65533;&#65533;2&#65533;ne+
&#65533;'&#65533; W(&#3632;&#65533;
&#65533;z&#65533;je&#65533;&#65533;d&#65533;Z.&#65533;&#65533;&#65533;&#65533;Z&#65533;&#65533;&#65533;h_I&#598;RrbjkZ&#65533;*&#65533;&#65533;u&#65533;&#65533;&#65533;~&#65533;&#65533;&#65533;&#65533;)&#65533;Icl{&#65533;'&#65533;&#65533;&#65533;4&#65533;&#1102;&#65533;E&#65533; &#65533;&#65533; &#65533;"T&#65533;&#65533;d&#65533;%o@o&#65533;&#513;x`6#f	&#65533;5)@kp&#1449;	\=&#65533;&#65533;H&#65533;X&#65533;k;&#65533;Z&#65533;&#65533;!&#65533;,&#65533;
,&#65533;&&#65533;&#65533;&#366;&#65533;gl&#65533;W&#65533;iL&#65533;&#1667;&#65533;Z&#65533;~&#65533;;0&#65533;R&#65533;&#65533; Sey&#65533;l{_&#65533;&#65533;&#65533; &#65533;&#65533;O1&#65533;n2B&#65533;@z&#65533;&#65533;&#65533;&#65533;&#65533;l&#65533;W&#65533;zI&#65533;H !&#65533;&#65533;g&#65533;[&#65533;3K:&#65533;kU&#65533;d-&#65533;&#65533;3S&#65533;&#65533;0.&#65533;Hk=&#65533; &#1337;r.&#65533;&#65533;&#65533;&#1045;&#392;N4+ql&#65533;]&#65533;O/G<&#65533;&#65533;&#1198;Af+.&#65533;&#65533;&#1178;
Y&#65533;&#178;&#65533;&#65533;<&#65533;&#65533;5+&#65533;&#764;&#65533;oH&#65533;&#65533;&#65533;&#65533;dU&#65533;&#65533;,&#65533;	&#65533;&#65533;F&#65533;&#65533;&#1002;p%Ga&#65533;&#65533;Um.+&#65533;&#65533;yP>&#65533;&#44570;&#65533;&#65533;&#65533;&#65533;&#65533;&#65533;&#65533;&#660;&#65533;S&#65533;&#65533;&#65533;&#65533;&#65533;&#489;&#65533;&#65533;&#65533;X%=&#65533;5&#65533;	&#65533;&#65533;&#65533;"&#65533;U&#65533;q&#65533;	_f&#65533;j&#65533;&#65533;>&#65533;sA&#65533;&#65533;&#65533;&#65533;&#65533;&#65533;V&#1210;&#752;&#65533;v&#891;&#65533;&#764;&#65533;Re-&#65533;|.&#65533;G&#65533;&#65533;b&#65533;y?(Z&#65533;&#65533;l&#1941;(&#65533;L&#65533;(&#65533;7&#65533;q&#65533;&#65533;E&#65533;&#65533;&#65533;&#65533;F=&#1097;=&#65533;A9&#65533;&#65533;-&#65533;'RQ&#65533;E/+JX	3*&#65533;Q&#1004;&#65533;<E&#65533;'	&#65533;&#65533;&#65533;'&#65533;!b@&#1397;&#65533;&#65533;&#65533;&#65533;&#65533;&#65533;2&#65533;.&#65533;r&#65533;&#65533;&#65533;&#65533;z&#65533;kk&#65533;&#65533;&#65533;&#65533;b&#65533;f1&#65533;&#65533;B&#65533;&#65533;{&#65533;&#48052;v&#65533;mqje(&#65533;P&#65533;"&#65533; a&#65533;+7`&#65533;-\&#65533;&#65533;j&#65533;,BM&#65533;=&#65533;Lr&#65533;&#65533;&#65533;oA&#65533;&#65533;z&`_&#1118;s&#65533;&#65533;V@&#65533;&#951;{z&#65533;&#65533;&#65533;&#65533;w&#65533;/&#65533;*&#65533;Bzh&#65533;{&#65533;&#65533;&#65533;x^&#65533;&#65533;&#65533;&#65533;y&#65533;&#65533;&#65533;&#65533; &#65533;&#65533;NR&#65533;60&#65533;&#65533;^&#65533;
d&#1888;E&#65533;&#65533;-G&#65533;&#65533;&#65533;&#65533;u&#798;3"5&#65533;&#65533;&#65533;&#65533;&#65533;Y&#65533;&#949;&#717;],&#65533;&#28299;&#65533;&#65533;-4&#65533;&#65533;&#65533;-t&#65533;A&#65533;&#65533;&#65533;&#65533;&#65533;&#65533;&#65533;&#65533;&#65533;w&#65533;]"&#65533;&#65533;Wh&#65533;&#1347;6O&#65533;&#65533;&#65533;j&#65533;`x'a&#65533;&#303;&#65533;&#1939;,&#65533;w&#65533; &#65533;3&#65533;i&#65533;&#65533;s&&#65533;q&#65533;g,&#65533;&#65533;y&#65533;u*~V&#65533;s)&#65533;Pw;; }&#65533;&#65533;l&#65533;4dCf&#65533;q&#1975;&#65533;&#65533;!&#65533;W&#65533;h&#65533;fh!&#65533;	pr/frc&#65533;"&#65533;ux&#65533;&#65533;bl&#65533; =&#65533;"B&#65533;=B*&#65533;&#65533;\*b=&#65533;a&#65533;By&#65533;Ds&#65533;&#12345;&#65533;O&#65533;'P&#65533;x&#65533;7u]&#65533;&#65533;*%4&#65533;h&#65533;&#1473;X&#65533;&#65533;&#65533;&#65533;&#65533;0W"xm
&#65533;&#65533;V6&#65533;&#65533;&#65533;&#65533;pKd^*&#1411;&#65533;&#65533;&#65533;&#65533;&#65533;&#65533; &#65533;&#65533;
&#647;"&#65533;u{v&#65533;&#65533;
&#65533;g&#65533;'qyXOAcr4&#65533;P&#65533;&#65533;m&#65533;&#65533;:6!['~Z&#65533;&#65533;&#65533;\Hz&#65533;&#65533;m&#65533;&#65533;V/&#65533;I&#65533;&#65533;J&#65533;r	&#65533;'ws&#65533;&#65533;\{&#65533;k&#65533;&#65533;l&#65533;&#65533;&#65533;&#65533;&#65533;&#65533;
&#65533;wKQ&#65533;&#65533;&#65533;V&#65533;%J7&#65533;z%4&#1253;&#65533;d &#65533;8&#65533;&#65533;&#65533;&#65533;&#65533;u&#65533;V4D&#65533;&#65533;&#65533;&#65533;UWu&#65533;&#65533;o&#65533;gw&#65533;uK&#65533;&#1220;&#65533;&#65533;K&#394;Ws&#65533;-&#65533;y&#65533;FsO&#65533;&#65533;&UKU&#65533;&#65533;44l!<jqvr&#65533;&#65533;*&#65533;&#65533;y&#65533;&#65533;&#65533;x^Q&#339;&#65533;&#65533;l&#65533;&#65533;
&&V&#65533;&#65533;&#65533;&#65533;&#65533;^&#65533;+7{&#1543;&#65533;V&#65533;&#65533;&#65533;hw.vy&#65533;zq&#65533;&#65533;]&#65533;TrD#z&#65533;}&#65533;&#1553;&#65533;E]&#65533;<&#65533;,&#65533;&#65533;
&#65533;7&#65533;w*&#65533;;&#65533;&#65533;;&#65533;&#65533;&#65533;v&#65533;&#65533;l9&#65533;x&#65533;&#65533;&#582;uv
&#65533;&#65533;B*X&#65533;&#65533;846&#65533;]i~[&#65533;	&#65533;&#65533;&#65533;&#65533;&#65533;N&#65533;^&#65533;uJ&#65533;W&#65533;&#65533;&#65533;bM&#65533;h&#65533;&#65533;y&#9607;&#65533;(R,&#65533;t&#65533;&#65533;H&#65533;&#65533;ch&#65533;r&#65533;vWCT&#65533; 7&#65533;&#65533;&#65533;u&#65533;&#65533;&#65533;v&#1617;Q+s&#65533;4@&#65533;% 4&#65533;r&#65533;h&#65533;&#65533;&#65533;+&#65533;,&#65533;&#65533;I&#65533;&#65533;Oh&#65533;a&#65533;(Q&#65533;]&#65533; Ci&#65533;hA!}&#65533;hJ	&#65533;sI&#65533;x&#65533;&#65533;)&#65533;&#65533;&#65533;J{&#65533;'&#65533;3&#65533;W	&#65533;p&#65533;i&#65533;&#65533;&#65533;X&#65533;&#65533;b&#65533;xy&#65533;&#65533;&#65533;c&#65533;z&#65533;&#65533;&#65533;&#65533;~e&#65533;&#65533;5J&#65533;uJb&#65533;<M&#1236;&#65533;&#65533;&#65533;&#65533;&#65533; &#65533;8Qt&#65533;<&#65533;XK&#65533;V&#65533;"u&#65533;&#65533; =&#65533;&#65533;3&#65533;&#65533;&#65533;93By&#65533;&#65533;&#65533;mg1"&#65533;YhG&#65533;Q&#65533;H&#65533;&#65533;ym&#65533;&#1630;O&#65533;&#65533;&#65533;8&#65533;&#65533;YRe|&#65533;w&#65533;&#150;&#65533;o&#65533;&#65533;&#65533;5&#65533;&#65533;P&#65533;*&#65533;&#65533;&#65533;&#65533;W~&#65533;&#65533;&#65533;WJ&#65533;'&#65533;&#65533;&#65533;h&#65533;&#65533;&#65533;&#65533;CZ&#65533;N3M%&#65533;<]&#65533;i&#65533;W\&#65533;&#65533;x&#65533;&#65533;&#65533;Yg&#65533;&#65533;&#65533;Ky&#65533;&#65533;&#65533;+&#65533;Y&#65533;[~d&#65533;2*&#65533;&#65533;%&#65533;&#65533;8&#65533;&#65533;I&#65533;*C&#65533;6i&#65533;7&#65533;&#65533;&#65533;&#65533;&#65533;&#65533;<&#65533;&#65533;&#65533;&#65533;&#1628;&#65533;&#65533;&#65533;x&#65533;3&#1700;&#65533;&#540;/&#65533;&#65533;&#65533;&#65533;v&#673;:&#65533;+&#65533;"}&#65533;)&#65533;&#65533;&#65533;D&#65533;&#65533;W&#65533;&#65533;&#65533;&#65533;6&#65533;&#65533;&#65533;&#65533;&#65533;&#65533;&#65533;N&#65533;&#65533;&#65533;&#65533;	&#65533;&#65533;m&#65533;Br&#65533;&#65533;&#65533;D&#65533;|q\&#65533;0&#65533;n&#65533;K&#533;&#65533;&#65533;(&#65533;&#65533;&#65533;&#65533;w&#65533;&#65533;`&#65533; &#65533;&#65533;&#65533;z&#65533;&#65533;wv&#65533;iC&#65533;&#65533;&#65533;C&#65533;&#65533;&#65533;&#65533;&#65533;u&#65533;&#65533;v*,&#65533;hO&#65533;&#65533;Fj&#65533;&#65533;+&#65533;@&#65533;&#65533;&#65533;&#65533;&#65533;4&#179;:"h&#65533;&#65533;P&#19042;&#65533;&#886756;&#65533;J&#65533;i&#65533;1&#65533;&#65533;%&#65533;&#65533;*&#65533;P*&#65533;&#65533;&#65533;<&#65533;&#65533;&#65533;&#65533;y&#65533;&#40421;&#65533;t&#65533;&&#65533;&#65533;&#65533;(&#65533;c'&#65533;&#65533;&#65533;&#65533;&#922;&#65533;&#65533;&#65533;U&#65533;&#65533;$&#65533;N&#65533;&#65533;O&#1567;&#65533;R&#65533;&#65533;&#65533;&#65533;&#1385;&#65533;&#65533;&#65533;&#65533;:&#65533;&#65533;&#65533;}|i&#65533;!hc&#65533;&#65533;;&#65533;&#65533;&#65533;&#65533;(<&#65533;&#65533;m&#65533;&#65533;&#65533;5&#65533;Q&#65533;3&#65533;J&#65533;&#65533;&#65533;&#65533;Hj&#65533;b&#65533;&#65533;&#65533;+&#65533;&#65533;r%&#65533;&#65533;Q&#65533;3&#65533;&#65533;&#65533;CA&#303;&#65533;&#65533;J
r_&#544;&#65533;&#65533;Wp	Q&#65533;&#65533;+&#65533;Y&#65533;Y&#65533;&#65533;&#65533; &#65533;&#65533;&#65533;&#65533;&#65533;jz+&#65533;&#65533;:&#65533;&#65533;j&#65533;&#65533;&#65533;!&#65533;&#65533;jZ&#65533;$[&#65533;[&#65533;&#65533;iz&#65533;&#65533;&#65533;	&#65533;<&#751;&#65533;g&#65533;&#65533;&#65533;&#65533;e&#65533;&#65533;&#328;&#65533;={&#65533;&#65533;:&#65533;&#65533;z[&#65533;H&#65533;&#65533;P&#65533;}2&#65533;&#65533;Q[&#65533;VK	&#65533;I&#65533;W&#65533;]&#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33;&#65533;&#65533;&#65533;&#65533;&#65533;&#65533;&#65533;&#65533;&#65533;&#65533;&#65533;&#65533;&#65533;&#65533;&#65533;&#65533;&#65533;&#65533;&#1672;&#65533;&#65533;&#65533;&#65533;&#65533;&#65533;&#65533;&#65533;&#65533;&#1862;&#65533;&#65533;&#65533;&#65533;&#65533;&#65533;&#65533;&#65533;&#65533;&#65533;&#65533;&#65533;&#65533;&#65533;&#65533;&#65533;&#65533;&#65533;&#65533;&#65533;&#65533;x&#1156;/@&#65533;C&#65533;$&#65533;a&#65533;&#65533;&#65533;&#65533;&#65533;&#65533;H&#65533;b0t&#65533;&#65533;iT(P&#65533;&#398;=f$&#65533;q&#65533;G&#65533;(S&#65533;&#65533;&#65533;Q&#65533;|&#65533;4&#420;FH&#65533;L&#65533;&#65533;F&#65533;&#65533;&#65533;&#671;@&#65533;.&#65533;R!&#65533;d0_&#65533;4&#65533;&#65533;&#65533;S&#65533;L&#65533;j&#1616;gL&#65533;X&#65533;&#60154;&#65533;Z&#740;&#65533;&#65533;B&#65533;&#65533;Sd2&#65533;B0&#65533;&#65533;&#65533;R&#65533;<&#65533;r&#65533;&#65533;4&#65533;I&#65533;x&#65533;J&#65533;&#65533;-n&#65533;&#65533;e&#65533;%&#65533;&#65533;&#65533;4&#65533;5[&#1447;&#1590;e5@~&#65533;4-\{&#65533;&#65533;*%{W&#65533;&#65533;&#65533;&#65533;&#33636;&#65533;S&#65533;&#134;#&#65533;&#65533;` &#65533;,fl&#65533;&#65533;l&#65533;&#65533;f<&#65533;&#65533;h&#65533;&#65533;y&#65533;.	&#65533;&#65533;qX69&#65533;&#65533;&#65533;&#65533;&#65533;&#3143;_&#65533;@&#65533;&#65533;&#65533;&#65533;C&#65533;}Bl&#1836;
&#65533;oLy&#65533;&#65533;&#65533;&#65533;=&#958;&#65533;&#65533;&#17747;2&#1020;xw&#1288;#&#65533;&#65533;~&#65533;&#65533;&#65533;&#65533;&#65533;&#65533;aB&#65533;]n&#65533;&#65533;&#65533;&#65533;M&#65533;	X&#65533;w &#65533;&#65533;&#1924;v&#65533;[s&#65533;&#839;&#65533;}@~&#65533;&#65533;&#65533;&#65533;B(PuF&#65533;x&#65533;]&#65533;&#65533;&#65533;&#65533;q'&#1862;k&#65533;&#65533;&#65533;lf&#65533;&#65533;v-&#65533;&#65533;QQ)&#65533;!	&#65533;!t&#65533;&#65533; &#65533;Pg[j&#65533;M ?$p"&#65533;&#65533;&#65533;e&#65533;Zf&#65533;bj&#65533;&#65533;&#65533;Z&#65533;&#65533;&#65533;&#65533;&#65533;a&#1513;f&#65533;&#65533;9&#65533;&#65533;%&#65533;!o&#65533;5Y]&#65533;0&#65533;&#65533;H&#65533;&#65533;&#65533;&#65533;&#65533;&#65533;?&#65533;&#65533;	&#65533;&#65533;&#65533;&#65533;&#65533;&#65533;b|w&#65533;&#65533;&#65533;&#65533;	&u&#65533;&#65533;Z&#65533;&#65533;&#65533;`&#65533;&#65533;E&#65533;#&#65533;&#65533;&#65533;i*PE	&#65533;i&#65533;&#65533;6& &#65533;&#65533;&#65533;g&#65533;'&#65533;&#65533;&#65533;t&#65533;UG&#65533;&#65533;*&#65533;&#65533;?&#65533;x&#65533;k&#65533; &#1636;&#65533;&#65533;&#65533;"+&#65533;wcZ*&#65533;l&#424;&#65533;n&#65533;t&#65533;AY&#65533;c&#65533;=&#65533;'b&#65533;&#65533;&#65533;&#65533;&#65533;&#65533;:,&#65533;&#65533;&#65533;W&#65533;&#65533;&#65533;&#65533;>T&#65533; &#65533;>&#1773;&#65533;&#682;_&#65533;&#65533;&#65533;&#65533;&#65533;&#65533;,"&#65533;&#65533;&#65533;&#65533;&#65533;&#65533;$y&#1686;&#65533;&#65533;&#65533;&#65533;&#65533;&#65533;&#65533;U&#65533;b&#65533;&#65533;&#65533;&#65533;&#65533;t%Rwh&#65533;&#1297;&#65533;&#65533;&#65533;z&#65533;&#65533;@&#65533;7&#65533;@&#65533;k,&#65533;&#382;&#65533;&#65533;+&#65533;l(&#65533;k&#65533;c&#1942;&#65533;f&#65533;A,49r&#65533;jx4r&#65533;&#65533;&#65533;&#65533;&#65533;&#1712;&#65533;&#65533;/ &#65533;v&#65533;&#65533;T&0&#65533;&#65533;&#65533;
&#65533;&#65533;	&#1339;&#65533;&#1328;&#65533;)&#65533;?&#65533;z&#65533;&#65533;&#65533;&#65533;b&#65533;3ygm&#65533;;&#65533;eV&#65533;&#65533;&#65533;&#65533;'&#65533;q&#65533;A&#65533;&#65533;&#1968;+&#65533;&#65533;&#65533;&#65533;7Ti&#65533;$&#65533;&#65533;&#65533;&#65533;&#65533;8&#65533;&#65533;&#65533;&#65533;&#65533;&#65533;n&#65533;n&#522;C-&#65533;&#65533;&#65533;~~"&#65533;&#65533;.&#65533; &#65533;w&#65533;>iz&#65533;Z&#65533;&#65533;&#65533;&#65533;&#46454;"v&#65533;&#65533;&#65533;&#65533;x&#65533;B  &#65533;$'&#65533;;&#65533;P/&#65533;&#65533;&#65533;&#65533;B5&#65533;&#65533;&#65533;&#587;&#65533;h&#65533;>X&#65533;o&#65533;&#65533;&#65533;&#65533;&#65533;
&#65533;&#65533;&#65533;&#65533;r7sA&#65533;&#65533;&#65533;1U&#65533;&#65533;*&#65533;3s&#65533;y&#65533;W&#65533;&#65533;&#65533;&#65533;c&#65533;&#65533;&#65533;&#65533;O&#65533;&#65533;&#65533;C\&#65533;@<&#65533;&#65533;J@H&#65533;r&#1055;&#65533;&#65533;*
&#65533;&#65533;&#65533;&#65533;u&#65533;&#65533;i&#65533;1&#65533;&#65533;N&#65533;%&#65533;&#65533;Y&#65533;i&#1111;&#65533;&#270;F&#65533;R&#65533;&#65533;&#65533;&#65533;oz&#65533;&#65533;_ X&#65533;&#65533;&#65533;&#65533;8&#65533;!u&#65533;&#65533;&#65533;&#65533;&#65533;`e'#Y&#65533;(<
0s*&#65533;&#65533;&#65533;&#65533;&#65533;&#181;) 6y&#65533;`y&#65533;Z&#65533;1&#65533;	%+Vj&#65533;&#1057216;&#65533;q2^&#65533;4&#65533;?_&#65533;&#65533;0hs&#65533;&#65533;&#65533;E&#65533;E&#65533;z&#65533;&#65533;!Q&#65533;+&#65533;%jms&#65533;&#65533;&#65533;&#65533;  &#1689;&#65533;@[&#65533;K&&#65533;&#65533;+:&#65533;ZUw?&&#65533;&#65533;&#65533;C&#65533;&#65533;'&#65533;&#65533;&#65533;x&#65533;r &#65533;Bw&#65533;&#65533;c+l&#65533;&#65533;&#65533;&#65533;t&#65533;e&#65533;c&#65533;&#65533;I
A{st&#65533;&#65533;&#65533;F&#65533;)kY8#&#65533;w&#65533;&#65533;&#65533;&#65533;db&#65533;LfD&#65533;S&#65533;&#65533;L25&#65533;&#791;?&#65533;JOV-&#65533;&#65533;&#65533;
&#65533;u` &#65533;6&#65533;&#65533;J&#65533;(t&#65533;$&#65533;&#65533;1&#65533;x&#65533;"&#65533;&#65533;&#65533;&#65533;"d&#65533;e]&#65533;m&#65533;&#65533;&#65533;TQ&#65533;&#65533;tS&#49926;B%+&#65533;&#65533;C@&#65533;9F$js&#65533;+$@4&#65533;,&#65533; k&#65533;.&#65533;K5j&#65533;p&#65533;&#65533;&#65533;&#65533;eDB&#65533;,{&#65533;&#65533;W&#65533;&#65533;v;>-&#65533;6R&#65533;J&#65533; *B7Y&#65533;)uA&#65533;A&#65533;E? \r&#65533;U&#65533;&#65533;&#65533;\&#1100;&#65533; &#65533;&#65533;&#65533;p&#65533;Z]&#65533;&#65533;&#65533;r# WKx&#65533;&#65533;&#65533;&#65533;&#1318;S&#65533; &#65533;&#65533;A&#65533;a&#65533;&#65533;h
P&#65533;&#65533;gG&#65533;&#65533;&#65533;P5&#658;W-*&#65533;&#566;b&#65533;&#65533;;k9L4P &#65533;z&#65533; 9&#65533;&#65533;&#65533;&#65533;&#849;&#65533;w&#65533;&#65533;&#65533;xI&#65533;&#65533;U&#65533;/{Yb"&#65533;&#65533;&#65533;4&#65533;dm]I&#65533;&#65533;&#65533;&#65533;$k?&#65533;&#65533;5&#65533;W&#65533;&#65533;&#65533;s&#65533;&#65533;&#65533;0&#65533;&#65533;?&#65533;u$&#65533;TKW8&#65533;&#65533;]&#65533;&#65533;L'&#65533;[C&#65533;&#65533;&#65533;J&#65533;b&#65533;e4&#65533;fV&#65533;9&#65533;b&#65533;&#65533;&#65533;/&#65533;P)sR&#65533;&#65533;&#65533;&#65533;N&#65533;:&#65533;5&#65533;}*k&#65533;&#65533;.tA&#65533;}&#65533;KH&#1025;&&#65533;P&#65533;nsM&#65533;B&#65533;O&#65533;&#65533;&#65533;B&#65533;&#65533;&#65533;=&#65533;g3=&#65533;&#65533;&#65533;yAjgS&#65533;&&#65533;&#65533;D&#65533;&#849;&#65533;&#65533;M&#1778;&#65533;&#65533;&#65533;%&#65533;L&#65533;&#65533;&#65533;
:&#65533;&#65533;&#65533;&#65533;&#745;cJ[&#65533;&#65533;&#65533;*&#65533;&#65533;+&#65533;&#65533;&#65533;%7&#65533;h3&#65533;&#65533;&#65533;C &#65533;&#65533;&#65533;&#65533;O&#65533;&#65533;&#65533;(&#65533;\&#65533;p&#65533;/^V&#54975;&#65533; &#65533;Rk,&#65533;6&#65533;R&#65533;zQ&#65533;&#65533;&#65533;&#65533;	&#65533;&#65533;m&#65533;&#65533;Ww'&#65533;&#65533;&#1205;&#65533;&#65533;w&#65533;h&#65533;Z&#65533;&#65533;)k&#65533;Jl]a&#65533;J&#65533;h;&#65533;&#65533;&#65533;&#65533;&#65533;&#65533;d&#65533;mE{&#65533;&#65533;&#65533;H&#65533;8<&#65533;6&#65533;M&#65533;,&#65533;&#65533;D&#65533;/!R&#65533;9Z&#65533;&#795;3&#65533;-&#65533;Y&#65533;J&#65533;:&#65533;.&#65533;>&#65533;?h<` &#65533;h&#65533;&#65533;R&#65533;1&#65533;&#65533;Gb&#65533;1k&#442;&#65533;&#65533;&#65533;&#65533;&#1017;rz&#65533;}&#65533;k&#65533;&#65533;t&#65533;9&#65533;&#65533;&#65533;&#65533;$_z&#65533;&#420;8S&#65533;&#65533;&#65533;6!Kw&#65533;n&#65533;&#65533;i&#65533;&#65533;&&#65533;&#65533;&#65533;&&#65533;r&#65533;9&#65533;&#65533;&#65533;IP&#65533;e-&#65533;=!}&#65533;&#65533;b&#65533;&#65533;v&#65533;&&#65533;&#65533;&#65533;&#249;&#65533;S&#65533;&#65533;:&#65533;ho&#65533;&#1172;&#65533;&#65533;Y&#65533;gB&#65533;&#65533;j&#65533;&#65533;&#65533;0w&#65533;n&#65533;8&#65533;&#183;*d&3g&#639675;&#65533;8&#65533;<&#65533;4&#65533;Q&#65533;&#65533;L&#558;&#65533;&#65533;^q&#65533;&#65533;Lf&#954;&#65533;3]j&#65533;&#65533;&#65533;&#65533;T&#65533;&#65533;&#65533;x3&#65533;&#65533;&#65533;&#65533;(&#65533;&#65533;&#1108;&#65533;0&#65533;(&#65533;@&#65533;&#65533;&#65533;&#65533;&#65533;&#65533;&#65533;dYU&#65533;&#65533;&#1750;K2w&#65533;&#65533;P&#65533;*&#65533;Je&#65533;&#65533;&#65533;&#65533;&#65533;&#65533;( Q&#65533;&#65533;&#65533;&#859;>H&#65533;&#65533;tu&#423;n&#65533;&#65533;`y&#65533;@q&#65533;&#65533; IS9 Z&#65533;&#65533;&#65533;]&#65533;k&#65533;&#65533;t	EbX&#65533;&#65533;BH&#1921;ul+%&#65533;87u&#65533;&#65533;Q&#65533;&#65533;$F&#65533;!&#65533;&#65533;Z&#65533;^&#65533;&#65533;&#65533;&#65533;&#65533;q&#65533;&#65533;&#65533;Q&#65533;g[o&#65533;&#65533;g&#65533;1&#65533;&#65533;_&#65533;&#65533;&}= &#65533;3b&#65533;&#65533;&#65533;)&#65533;&#65533;&#65533;T&#558;&#65533;&#65533;J&#65533;<Y&#65533;G&#65533;2&#65533;]R&#65533;N&#65533;W#&#65533;w&#65533;l$&#65533;a&#65533;u&#65533;X&#65533;&#65533;&#65533;Y&#65533;Bu&#65533;&#65533;&#122747;&#65533;&#43047;>&#65533;&#984;&#65533;D>+&#65533;&#65533;&#65533;t &#1873;'&#65533;]&#65533;u&#65533;&#65533;t3\&#65533;&#65533;&#65533;&#65533;&#65533;&#65533;&#65533;w&#65533;QZ^{s&#65533;&#65533;&#65533;&#65533;l&#65533;&#65533;i&#65533;&#65533;c&#65533;&#65533;U&#65533;~&#65533;&#65533;&#65533;&#65533;&#65533;&#65533;&#65533;g&#65533;A&#65533;A?&#65533;-/A&#65533;bn&#65533;!&#65533;j&#65533;1a&#65533;7&#65533;&#65533;RP}&#65533;Z&#1509;t&#65533;e/&#65533;8&#65533;&#65533;B&#65533;UW&#65533;&#65533;,2w&#65533;V@&#65533;~&#65533;'&#65533;&#65533;7&#65533; &#65533;W&#65533;z&#65533;&#65533;2&#65533;hsmR:&#65533;&#65533;&#65533;&#65533;&#65533;0&#65533;B&#65533;&#65533; '&#65533;# 1pS&#65533;&#65533;H&#65533;!&#65533;&#65533;1&#65533;*@7&#65533;&#65533;,  ,&#65533;Shv~&#65533;`PF/$,&#65533;Z$#&#65533;&#65533;A&#65533;&#65533;8&#65533;&#65533;&#65533;&#65533;&#65533;P&#65533;&#65533;n&#65533;7.HG&#65533;&#65533;8&#65533;&#65533;&#65533;d&#65533;Tj&#65533;Aq6+h"&#65533;a&#65533;sTD5 &#65533;wzc9&#65533;qV&#65533;&#1511;3&#65533;&#65533;&#65533;@^&#65533;&#65533;&#65533;&#65533;&#65533;&#65533;&#65533;&#65533;` &#65533;&#1894;&#65533;&#65533;2w!#D&#65533;&#65533;Q$%&#65533;&#65533;v&#41222;&#65533;&#65533;:(&#518;&#65533;@/&#65533;&#65533; -t%&#65533;?&#65533;Hw&#65533;%*G&#65533;&#1155;i&#65533;O&#65533;d!7 &#65533;&#65533;@&#65533;w&#65533;&#65533;&#65533;&#65533;Xp* +0G#&#65533; $&#65533;&#65533;&#65533;+  &#65533;&#65533;u|r &#65533;y&#65533;7&#65533;[YGl&#65533;&#65533;8`&#65533;I)~&#65533;c%&#65533;&#65533;u;&#65533;H&#65533;&#65533;&#65533;&#65533;&#65533;7Y&#65533;{9d&#65533;S &#65533;{&#65533;jC7rhwp&#65533;&#65533;&#65533;A`5,&#65533;&#1368;&#65533;nxz10 "p&#65533;&#65533;$&#65533;&#65533;}{s&#65533;&#65533;N&#65533;TJ&#65533;dJSH&#65533;,@$&#65533;y &#65533;QLET^w&#65533;&#65533;F&#65533;&#65533;<$&#65533;?&#65533;C&#65533;q&#65533;a&#65533;?&#65533;&#65533;D&#65533;.Rj&#65533;b+&#65533;B%&&#65533;f&#65533;&#65533;F4|&#65533;&#65533;n&#65533;$&#65533;G}s>&#65533;&#65533;_ A&#65533;&#65533; &#65533;&#65533;&#65533;&#65533;!&#65533;&#65533; &#65533;."&#65533;&#65533;&#65533;&#65533;_&#65533;7&#65533;&#65533;TQm&#65533;&#65533;-&#65533;&#65533;a&#65533;m| @`&#65533;do&#65533;be&#65533;&#65533;&#65533;f3&#65533;V&#65533;&#65533;&#65533;&#65533;hf&#65533;Vc&#65533;:cXGd&#65533;9&#65533;&#65533;+&#65533;xOjRH&#65533;}X&#65533;&#65533;!&#65533;&#65533;&#65533;E&#65533;&#65533;&1&#65533;&#65533;&#65533;.&#65533;&#65533;&#756;~&#65533;@&#65533;I&#65533;&#65533;!&#65533;B'&#65533;$4&#65533;f9@&#65533;L&#65533;&#65533;g7ogK&#65533;sF&#65533;&#65533;;&#65533;v&#65533;&#65533;y&#65533;H&#65533;&#65533; &#65533;o&#65533;Xb&#65533;9P	&#65533;&#65533;C6O&#65533;|&#65533;!L `fT7&#65533;&#65533;k8&#65533; &#65533;&#65533;&#65533;  	4&#65533;/&#65533; " &#65533;O&#65533;&#65533;&#65533;&#65533;a>&#65533;iu&#65533;@&#65533;&#65533;5"&#65533;td(&#65533;GMc&#65533;&#65533;'C&#65533;&#65533;&&#65533;K&#65533;&#65533;&#65533; &#65533;"xL4(dl&#65533;&#65533;&#65533;;&#65533;&#65533;6^2!PH&#65533;&#65533;
&#65533;}&#65533;&#65533;&#65533;&#65533;&#65533;PB$&#65533;&#65533;H'&#744;}B&#65533;W&#65533;x %W&#65533;&#65533;IW&#65533;9r&#65533;&#65533;nyYF&#43159;0VDb&#65533;&#65533;E$&#65533;et/%&#65533;&#65533;X&#1154;fx&#65533;&#65533;bV
&#1125;G&#65533;wK&#65533; g&#65533;&#1825;"&#65533;&#339;&#65533;$e&#65533;N&#65533;F9&#65533;Tc&#65533;7&#65533;^&#65533;

B&#65533;K&#65533;&#65533;C&#65533;&#65533;&#65533;4&#65533;K&#65533;BQ9S&#65533;&#65533;&#65533;3&#776;DJ
t&#65533;	t&#65533;&#65533;&#65533;&#65533;HCud &#65533;&#65533;&#65533;w&#65533;&#65533;T3&#65533;&#65533;;F2&#65533;&#65533;a&#65533;&#1416; 7&#65533;&#65533;E&#65533;a\&#65533;&#65533;'63G&#65533;>U&#65533;i&#65533;;V&#65533;h&#65533;WiB&#65533;G\|&#65533;C&#65533;&#65533;"Py&#65533;&#65533;#&#65533;V&#65533;W&#65533;qd|f(K&#65533;I&#65533;&#65533;3#E&#65533;w&#65533;
&#65533;&#65533;&#427;P&#65533;.(&#65533;J&#275;9>0~&#65533;)C&#65533;&#65533;1=8E&#65533;&#65533;&#65533;&#65533;&#65533;:&#1050;&#65533;a&#65533;&#65533;|Rn&#65533;dP&#65533;g;hS8&#65533;s&#65533;63n&#65533;O&#65533;q&#65533;&#65533; &#65533;&#65533;8&#65533;&#65533;CR&#1331;h&#65533;&#65533;f&#65533;t`&#65533;&#65533;&#65533;Z&#1324;&#65533;&#1257;&#65533;0 &#65533;&#65533; !&#65533;'&#65533;&#65533;&#65533;&#65533;&#1735;{&#65533;]2&#65533;o&#65533;&#1669;D&#65533;X&#65533;H&#65533;&#65533;&#65533;>&#65533;&#65533;&#65533;&#65533;+&#65533;&#65533;5&#65533;D`&#65533;&#65533;6:&#65533;f&#65533;&#65533;j1&#65533;&#65533;&#65533;0&#65533;0&#65533;&#65533;&#65533;$>a&#65533;G&#65533;@&#65533;&#65533;&#65533;(&#65533;g/&#65533;c&#65533;&#65533;E&#65533;&#65533;*&#65533;&#65533;p&#65533;,&#65533;&#65533; 9F&#65533;R<&#65533;s&#65533;&#65533;&#65533;=&#65533;&#65533;&#1120;@&#65533;b&#65533;mk	E&#65533;+p&#65533;&#65533;&#65533; w&#65533;&#65533;&#65533;&#65533;&#65533;rP&#65533;m&#65533;&#65533;J'-&#65533;&#65533;-&#28056;&#65533;L8" &#65533;Q6&#65533;)@&#65533;&#65533;;l&#65533;K&#65533;3g&#65533;7S&#65533;&#65533;&#65533;. &#65533;pJ&#65533;&#65533;&#65533;&#65533;&#65533;&#65533;&#65533;u#uh&#65533;&#65533;&#65533;:,&#65533;wNJ7r&#65533;&#65533;&#65533;&#65533;&#65533;&#65533;&#65533;g2)8R>&#65533;D>w&D`46&#65533;&#65533;/&#65533;&#65533;&#389;Y$S&#65533;&#65533;q&#65533;	&#65533;&#65533;6%&#65533;&#65533;0&#65533;D&#65533;}.	&#65533;9n&#65533;M&#65533;u"3T&#65533;6&#65533;6&#65533;&#65533;{&#65533;&#65533;`&#65533;Rv	&#65533;:*G6&#65533;B;DCf&#65533;p$W&#65533;&#65533;&#65533;;G&#65533;	0&#65533;&#65533;P&#65533;&#65533;&#65533;!P&#65533;;-;&#65533;Aou&#65533;N&#1764;p&#65533;&#65533;&#65533;+&#65533;}&#65533;&#65533;0&#65533; &#65533;&#65533;5&#65533;32's&#65533;&#65533;&#65533;&#65533;&#65533;&#65533;o&#356;&#65533;&#65533;&#65533;WI&#65533;&#65533;`&#65533;&#65533;0 LE&#65533;&#65533;&#65533;kV,v$*V0&#65533;x%&#65533;V"`&#65533;K&#65533;&#214;&#65533;&#65533;&#65533;~&#65533;3Q&#65533;e6&#65533;C$wd"&#65533;&#65533;Gg[&#65533;&#65533;&#65533;|&#65533;&#65533;&#65533;?&#65533;&#65533;(	@+k4!&#65533;^{&#65533;&#808;&#272;Mr4&#65533;&#1251;e&#65533;d&#65533;k{L&#65533;z&#65533;&#65533;!&#65533;&#65533;(&#65533;&#65533;,Y&b&#65533;d&#65533;&#65533;2&#65533;&#65533;3g&#65533;&#65533;:&#65533;&#65533;&#65533;`&#65533;!&#65533;'&#65533;H&#65533;&#65533;tba&#65533;F~,@D_&#65533;&#18819;&#65533;&#65533;&#65533;&#65533;|&#65533;t&#65533;,c,&#65533;&#65533;G&#65533;&#65533;&#65533;D&#65533;R&#65533; &#65533;&#65533;0&#65533;&#65533;S&#65533;&#65533;7&#65533;[f&#65533;T&1"Gw&#65533;M+&#65533;k[\&#65533;&#65533;&#65533;&#65533;Z&#1729;1$59{&#65533;WF9V.&#65533;&#65533;&#65533;|&#65533;  &#65533;&#65533;&#65533;&#65533;&#65533;&#1783;(kp&#65533;&#65533;&#65533;!2XK9F&#65533;&#65533;T&#65533;k&#65533;Z&#65533;&#822;&#65533;&#65533;&#65533;4&#65533;1SSN&#65533;&#65533;++&#65533;T&#65533;2&#65533;&#65533;+&#65533;&#65533;TC\&#65533;V&#65533;(Y&#65533;o&#65533;&#65533;&#65533;Eh&#65533;uQ&#860;&#65533;k'&#65533;&#65533;1<&#65533;&#65533;&#65533;/aV&#65533;&#65533;\&#1937;&#65533;'6&#65533;&#65533;&#65533;&#65533;W]&#65533;&#65533;&#65533;&#65533;A ]y&#65533;&#65533;&#65533;&#65533;&#1552;A &#65533;&#65533; &#65533;&#65533;&#65533;&#65533;.&#65533;&#65533;u&#65533;+x&#65533;[&#65533;g&#65533;(&#65533;i&#65533;#&#1217;j&#65533;&#65533;&#65533;DFUc`&#65533;S&#65533;P &#65533;X&#65533;D&#65533;&#65533;1&#65533;&#65533;  &#65533;&#544;>0&#65533;p&#65533;&#65533;&#65533;&#65533;)&#65533;&#65533;&#65533;&#65533;n-&#699;1&#65533;{&#65533;Ku$|9&#65533;&#65533;&#65533;&#65533;&#482;f&#65533;(&#65533;b&#65533;&#65533;&#65533;Z@&#65533; }HHC`&#1427;p&#65533; a&#970;&#65533; p&#65533;&#65533;&#65533;Q*&#65533;B5'&#65533;<&#65533;O&#65533;&#65533;+O&#65533;}&#65533;8&#65533;&#65533;A&#65533;~&#65533;U&#65533;&#65533;ZlO&#65533;&#65533;!&#65533;y]&#65533;&#65533;!&#65533;&#46889;PC&#65533;&#65533;[n&#65533;c&#65533;&#65533;Xz&#65533;&#65533;&#65533;U)n&#65533;&#65533;&#1464;HN&#65533;k&#65533;&#65533;ztK&#65533;S.A&#65533;&#65533;IuB&#65533;:&#65533;L&#65533;?W&#65533;m
`g$p&#65533;*&#1105;&#65533;&#65533;&#65533;&#65533;6= 0{K&#65533;&#65533;&#65533;&#65533;&#65533;&#65533;!&#65533;&#65533;*&#65533;XP%&#65533;&#65533;j&#65533;&#65533;&#65533;:&#65533;0&#65533;&#65533;P&#65533;H&#65533;3&#65533;&#784;&#65533;&#65533;F&#65533;7&#65533;&#65533;&#65533;&#65533;}*Wa&#65533;m{&#65533;M&#65533;&#65533;&#1153;&#65533;&#65533;&#65533;&#65533;O&#553;>Q&#65533;&#65533;&#65533;&#65533;,&#1456;&#65533;,&#65533;r&#65533;A&#65533;8`&#65533;&#65533;&#65533;T&#65533;&#65533;&#65533;&#65533;&#65533;&#65533;&>$&#65533;y&#65533;&#65533;&#65533;R&#65533;&#65533;fQ&#65533;3&#1190;:8w&#65533;+k&#65533;&#65533;IV
j&#65533; s,&#65533;b$&#65533;E*&#65533;!&#65533;r&#65533;}&#65533;j&#65533;sV&#65533;w&#65533;p%&#65533;N&#65533;C&#65533;&#65533;@4&#65533;J&#65533;r&#466;&#65533;&#65533;#&#896;&#65533;&#65533;_l<	&#65533;  &#65533;.&#65533;&#65533;&#65533;&#65533;J&#65533;&#65533;&#65533;&#65533;!&#65533;`SR7&#65533;7&#65533;&#65533;.6&#65533;>&#65533;6b x&#65533;Dw&#65533;=&#65533;&#65533;^&#642;&#65533;^7&#65533;Ha&#65533;
;.0&#65533;&#65533;&#65533;5&#65533;&#1073;&#65533;&#65533;&#65533;&#65533;HM&#65533; $&#65533;&#65533;
&#65533;&#65533;^th&#65533;&#65533;,&#65533;&#1468;7&#65533;&#65533;W&#65533;16 &#65533;&#65533;n&#65533;&#65533;&#65533;(.&#65533;&#65533;h&#65533;&#65533;' v&#65533; &#65533;m"&#65533;}&#65533;~
&#65533;&#65533;	&#65533;&#65533;&#65533;[&#65533;4b&#65533;&#65533;V&#5814;&#65533;&#65533;A&#65533;&#65533;>B8&#65533;<&#65533;N&#65533;FB42*&#65533;&#65533;&#65533;&#65533;&#65533;-!p $&#65533;&#65533;0&#65533;-*&#65533;&#65533;	&#65533;&#65533;B&#65533;4&#65533;M&#65533;&#65533;K&#65533;&(@&#65533;K&#65533;&#65533;d&#65533;&#65533;&#65533;&#65533;'&#65533;GGZ&#65533;mZ&#65533;&#65533;&#65533;&#65533;&#65533;yP&#65533;B&#687;k&#65533;&#65533;&#1824;&#65533;,&#65533;&#65533;u&#65533;}&#65533;A&#65533;&#65533;2_b&#65533;&#65533;B!P$&#65533;@6&#65533;#&#65533;D&#65533;y&#65533;&#65533; $&#65533;&#65533; sn&#65533;&#65533;^
&#65533;&#65533;	<,&#65533; >&#65533;&#65533;Ly5&#65533;,D&#65533;&#1585;&#150;b&#65533;\K&#1115;&#913;4C&#65533;C&#65533;&#65533;9&#65533;s&#65533;  &#65533;B&#65533;&#65533;R&#65533;O[&#65533;
.&#1082;&#65533;&#65533;<&#65533;&#65533;-&#65533;Zt&#65533;&#65533;&#65533;&#65533;&#65533;FCnRf&#65533;+&#65533;4&#65533;&#65533;&#65533;&#65533;&#65533;&#65533;-k("&#65533;&#65533;yDb&#65533;! ".$`0&#65533;&#65533;Z&#133;&#65533;:{S&#65533;p&#65533;E3@&#65533;&#65533;I&#65533;&#65533;9 &#65533;&#65533;&#1316; <O&#30341;w>&#65533;>&#65533;/jU6&#65533;R&#65533;&#1427;\7&#65533;V&#65533;&#65533;&#65533;&#1070;&#65533;-a+p&#1688;&#65533;&#1716;&#65533;Ga&#65533;!t&#65533;&#65533;&#65533;`&#65533;&#65533;B^&#65533;>&#65533;w&#65533;'&#65533;&#65533;&#65533;&#65533; &#65533;[&#65533;6!G^&#65533;&#65533;#p}&#65533;&#65533;&#65533;n&#65533;&#862;&#65533;&#65533;&#65533;&#65533;&#65533;&#65533;&#65533;&#65533;&#65533;1&#65533;&#65533;&#65533;&#65533;&#65533;&#65533;&#65533;&#65533;&#65533;&#65533;&#65533;&#65533;&#65533;&#65533;&#65533; &#65533;&#65533;&#65533;??;7

&#65533;	&#65533;&#65533; &#65533;&#65533;&#65533;&#65533;&#65533;&#65533;&#65533;&#65533;&#65533;&#65533;&#65533;&#65533;&#65533;&#65533;&#65533;&#246;&#65533;&#65533;&#65533;&#65533;&#65533;;B&#997;##$!&#65533;&#2016;&#222;&#65533;&#65533;&#65533;&#65533;&#65533;&#65533;&#50455;&#65533;&#65533;&#65533;&#65533;&#65533;&#65533;&#65533;&#65533;&#65533;&#65533;&#65533;&#1255;7&#65533;&#65533;nLS &#65533;&#65533;&#65533;&#65533;[&#560;&#65533;"\&#65533;&#65533;i0&#65533;-e&#65533;8A&#65533;@&#65533;&#1293;"&#65533;&#65533;&#65533;-D&#65533;&#65533;&#65533;&#65533;7&#65533;&#65533;9_Ph&#65533;&#65533;&#65533;&#198;2n&#65533;&#1849;&#65533;&#65533;&#65533;|&#65533;&#65533;k0&#65533;&#15567;?&#65533;&#65533;!&#65533;&#65533;T	&#65533;C&#65533;&#65533;&#65533;&#1387;&#65533;&#65533;&#176;Q&#65533;A&#65533;@&#65533;j&#65533;&#65533; &#65533;&#65533; Yl&#65533;>&#65533;*=&#65533;&#65533;&#688;B&#65533;&#65533;&#65533;T&#65533;+;~&#65533;&#65533;&#65533;7&#65533;&#65533;&#1001;d&#65533;[<4BQF&#1800;&#65533;&#65533;i&#65533;&#65533;&#65533;&#804;&#65533;&#65533;&#65533;&#65533;&#1173;
2B&#65533;&#65533;&#65533;R&#65533;H6A&#65533;MM&#65533;&#65533;&#65533;&#65533;&#65533;P&#65533;a&#65533;.7&#65533;&#65533;&#65533;CS&#65533;&#65533;B&#65533;&#65533;^8&#65533;&#65533;&#65533;a RB&#65533;s&#65533;hd 
&#65533;I&#65533;&#65533;&#65533;R&#65533;~H&#65533;w&#65533;&#65533;&#65533;S&#65533;&#65533; r&#65533;&#65533;&#65533;	k&#65533;&#65533;M&#65533;* w#g&#65533;?&#65533;&#65533;&#65533;rV@(&#65533;05&#65533;&#65533;&#65533;7&#65533;&#65533;;&#65533;Q&.t&#65533;\&#65533;&#65533;&#65533;Vud=&#65533; E&#50176;M% K&#65533;f^.&#65533;XD&#65533;md&#65533;1&#1269;
&&#836;&#65533;?x&#65533; &#65533;h&#65533;"c&#65533;(cS Z&#65533;&#65533;&#65533;XH&#65533;=&#65533;&#65533;&#65533;&#65533;P&#65533;^&#65533;Zy&#65533;\o&#65533;&#65533;xB&#65533;&#65533;&#65533;d&#65533; qP[U&#65533;&#65533;Y%2&#65533;t&#65533;P&#65533;(_q&#65533;Q&#65533;&#65533;&#65533;O)&#65533;&#65533;&#65533;Su&#65533;&#65533;g&#65533;@&#65533;0Dh!PH	&#65533;&#65533;(&#65533;&#65533;u&#65533;%|J1&#65533;v&#65533;3*&#65533;J)&#65533;RJmR&#65533;*%&#65533;x&#65533;v&#65533;GWut&#65533;&#65533;&#65533;&#65533;&#65533;&#65533;Jl&#65533;&#65533;g&#65533;!&#65533;&#65533;&#65533;&#65533;&#65533;~1GU2AeR@&#65533;\&#65533;&#65533;&#65533;?&#65533;	&#65533;&#65533;+BV]\&#65533;2+nF"&#65533;&#65533;v&#1645;&#65533;&#65533;4$&#65533;7J&#65533;*cL&#65533;#$l0&#65533;&#65533;T0&#65533;&#65533;&2&#65533;&#65533;&#65533;u,J&#65533;AvJ,&#65533;'^, &#65533;9o&#65533; &#65533;;&#2025;&#65533;&#65533;&#65533;q&#65533;nI&D&#65533;&#65533;&#65533;g&#65533;&#65533;F&#65533;
&#65533;&#65533;&#65533;&#65533;&#65533;&#65533;&#65533;;i!&#630;&#1811;"&#65533;&#65533;->&#65533;&#1034;&#65533;D&#65533;&#65533;&#65533;&#65533;&#10733;&#65533;+&#65533;&#65533;{&#65533;&#65533;&#65533;q&#65533;&#65533;&#65533;e&#65533;H&#65533;&#65533;&#65533;Z&#65533;;}&#65533;&#65533;&#65533;,&#65533;/o-&#65533;nU&#65533;&#65533;&#65533;&#65533;<&#65533;&#65533;)&#722;J,&#65533;&#65533;&#65533;&#65533;b&#65533;K&#65533;&#65533;O>[-Q&#65533;2&#65533;&#65533;&#65533;c&#65533;?~N&#65533;&#65533;c&#65533;&#65533;&#65533;J&#65533;&#65533;&#65533;`&#65533;x&#65533;4&#65533;<&#65533;$&#65533;W&#65533;<&#65533;k)&#65533;h&#65533;&#65533;&#65533;&#1682;&#65533;&#36233;	&#65533;w&#65533;C&#16216;&#65533;&#65533;&#65533;j?&#65533;&#65533;G@&#65533;lB&#65533;&#65533;xw&#65533;&#65533;`&#65533;\RlO&#65533;&#65533;P.\&#1554; F<:@^&#65533;&#65533;	&#65533;U&#65533;m&#65533;z&#65533;dmKC&#65533;@&#1974;&#65533;&#65533;&#65533;	&#65533;|<s&#65533;&#65533;X&#977;1&#65533;&#549;&#65533;`&&#65533;&#65533;&#65533;L&#65533;j&#1872;&#65533;&#65533;&#65533;O&#65533;&#65533;"#&#65533;&#65533;&#65533;$&#65533;+&#65533;)>&#65533;&#65533;X4e;&#65533;;]m&#65533;>&#65533;&#65533;&#65533;IC&#65533;&#65533;H&#65533;&#65533;	&#65533;A*B&#65533;&#65533;`c&#65533;(&#65533;+)A&#65533;pF,&#65533;&#65533;&#65533;&#65533;A#K&#65533;&#65533;&#65533;X&#65533;| &#65533;&#65533;!&#65533;&#65533;z&#65533;&#65533;&#65533;&#65533;&#65533;n&#1179;!&#65533;xt&#65533;&#65533;&#65533;?&#65533;&#65533;&#65533;&#65533;&#65533; wn&#65533;X7&#65533;&#65533;D&#65533;oM&#65533;	V&#65533;&#65533;D&#65533;E&#65533;h&#65533;&#65533;^&#65533;F&#65533;p&#65533;&#65533;o&#65533;Q`l&#65533;&#65533;&#65533;LV&#65533;:&#65533;6&#65533;F&#65533;qD&#65533;Q  &#65533;Y&#65533; "&#65533;&#65533;&#65533;&#65533;n|o&#65533;&#65533;&#65533;"&#65533;&#65533;VIB  &#65533;&#65533;&#65533;(.G0&#65533;B4&#65533;&#65533;\&#65533;&&#65533;&#65533;	 #$&#65533;&#65533;&#65533;U&#65533;&#1272;&#65533;%&#65533;&#65533;D$"&#65533;&#65533;D[&#65533;&#65533;x&#65533;)&#65533;&#65533;	X&#65533;A"r&#65533;
L
&#65533;&#65533;%&#65533;,	&#65533;Ih&#65533;&#65533; &#65533;0|&#65533;&#65533;&#65533;V&#65533;cb&#65533;(;	&#65533;p^&#65533;S&#65533;&#65533;&#1207;&#45896;2)&#65533;GB&#65533;&#65533;&#65533;u&#368;@&#912;&#65533;&#65533;&#65533;UN&#65533;&#65533;S&#65533;6&#65533;&#65533;&#65533;&#65533;C*r&#901; &#65533;&#65533;&#65533; }G&#65533;&#65533;2o&#65533;&#65533;taa>&#137;&#65533;&#65533;!HAJg
]&#65533;@@HHO&#65533;&#65533;@%A8C@&#65533;&#65533;&#65533;&#65533;&#65533;& $&#65533;	&#65533;&#65533;&#65533;&#65533;&#1607;I&#65533;w&#65533;Bj3&#65533;&#65533;&#65533;+&#65533;&#65533;3_S/&#65533;&#65533;&#65533;f&#65533;&#65533;	n 9&#65533;6&#65533;d&#65533;+&#65533;&#65533;Ff u&#1299;HAR	Q&#65533;M&#65533;&#924;&#65533; &#65533;y&#65533;N8&#65533;&#65533;&#65533;
&#65533;&#65533;&#65533;v&#65533;z &#65533;?&#65533;6&#65533;]'^G&#65533;X&#65533;&#65533;#&#65533;&#65533;,3&#65533;@&#65533;&#65533;&#65533;&#65533;`&#65533;]&#65533;&#65533;&#65533;F&#65533;&#65533;&#65533;0*pV+&#65533;
&#65533; f&#65533;f/&#65533;&#65533;&#65533;"&#65533;&#65533;y&#65533;&#65533;&#65533;&#65533;
}&#65533;&#65533;Fx&#65533;&&#65533;~xn&#65533;&#65533;&#65533;&#65533;V"r&#65533;&#65533;&#65533;*6As&#65533;.;@&#65533;4O&#65533;G&#65533;&#65533;&#65533;&#65533;&#65533;(&#1906;#&&#65533;sct&#65533; &#14186;;	&#65533;&#65533;>&#65533;${&#65533;Y&#65533;S5V&#65533;d1&#65533;u&#65533;(F&#65533;&#65533;&#65533;&#65533; (&#65533;P&#65533;&#65533;,@ &#65533;@&#65533;&#65533;HA&#65533;vU.&#65533;R(&#65533;_8&#65533;&#65533;1&#65533;a&#65533;,&#65533;&#65533;)&#65533;&#65533;&#65533;iXZ&#65533;&#65533;AM2&#65533;O&#65533;
&#65533;&#65533;.}&#65533;&#65533;&#65533; xT&#65533;&#65533;&#65533;&#65533;&#65533;	H &#65533;d
`&#65533;V&#65533;&#65533;E&#65533;34p&#65533;Cr"&#65533;&#65533;*S &#65533;$&#65533;&#65533;f.b>O+&#65533;&#65533;+&#65533;&#65533;&#167;&#65533;&#65533;R&#65533;&#1367;v!xb* r&#65533;&#65533;&#65533;hG&#65533;1dGp&#65533;L&#65533; -X&#65533;&#65533;&#65533;&#65533;.&#65533;|&#779;&#1312;8	&#65533;'&#65533;B&#65533;&#65533;1&#65533;\&#65533;&#65533;)K&#65533;6&#65533;r&#65533;jr&#65533;m&#65533;&#65533;9K&#65533;E&#65533;&#65533;yJ&#65533;&#65533;#&#65533;&#65533;&#65533;BA&#1648;N0&#65533;v0S&#956;&#65533;&#65533;X&#65533;&#65533;|&#65533;hV&#65533;&#65533;&#65533;H&#65533;R}&#65533;&#65533;&#860;%E*Q&#65533;&#65533; &#65533;&#65533;&#65533;&#65533;	&#29972;2IP&#65533;&#903;&#65533;&#65533;&#65533;&#65533;&#65533;&#65533;&#65533;1r&#65533;&#65533;0&#1079;#&#65533;R #&#65533; *3&#65533;&#65533;Lp&#65533;&#65533;5 &#65533;DW&#65533;&#65533;&#65533;&#65533;&#65533;&#65533;&#65533;&#65533;&#65533; &#65533;W&#65533;&#65533;&#65533;&#65533;}&#65533;&#65533;&#1443;&a
Aa}"&#65533;&#65533;&#65533;&#65533;&#65533;\e&#65533;&#65533;X&#65533;&#65533;&#65533;&$ &#65533;&#65533;&#950;i^ &#65533;&#65533;d&#65533;HtL<t+&#65533;"&#65533;&#65533;4&#65533;&#65533;iH &#65533;&#65533;&#65533;&#65533;h?&#65533;B&#65533;&#65533;7;o&#65533;u&#65533;&#65533;&#65533;Xf&#65533;{=BF3&#65533;C&#65533;&#65533;&#65533;&#65533;c&#65533;&#65533;&#65533;X&#65533;,&#65533;H $N&#65533;%]&#65533;&#65533;{&#65533;&#65533;&#65533;&#65533;&#65533;G&#65533;Mc2FJ&#65533;&#65533;y&#65533;c(&#65533;$&#65533;&#65533;8&#65533;`&#65533;=&#65533;&#65533;&#65533;&#65533;~&#65533;Ox&#65533;&#65533;5v&#1834;<&#65533;f{m\&#65533;&#65533;&#65533;&#65533;&#65533;&#65533;&#1191;&#65533;&#65533;&#65533;s$Rp&#65533;7&#65533;&#65533;&#65533;]&#65533;@'&#21045;Mj&#65533;&#547;&#65533;rn&#65533;&#65533;&#65533;&#65533;G&#65533;guy&#65533;dV&#65533;&#65533;&#65533;&#65533;G&#65533;&#65533;&#65533; &#65533;ir&#65533;*Ca&#65533;&#65533;G&#65533;{:@&#813;&#65533;&#65533;&#65533;&#65533;&#65533;&#65533;u&#65533;yE&#65533;9 @v&#65533;&#65533;&#65533;I&#65533;bZ&#65533;&#65533;@*9R	-&#65533;A&#65533;&#65533;Jx&#65533;hO&#65533;HY&#65533;#*&#247;Z&#65533;U>&#65533;&#803;&#65533;&#65533;&#65533;&#65533;Y&#65533;&#65533;.N&#65533;&#1871;&#65533; &#65533;=<&#65533;o&#65533;&#65533; KZ&#65533;&#65533;#8&#65533;U&#65533;C&#65533;9&#65533;&#65533;&#65533;&#65533;L&#65533;&#65533;&#65533;&#65533;n&#65533;F&
"G&#65533;&#65533;&#65533;-%30W&#2003;!P&#65533;&#65533;]sO&#65533;b~&#65533;0 x&#65533;.@y&#65533;GC&#65533;P&#65533;Q	&#896;~Uf&#65533;R=&#1473; j&#65533;&#65533;$7` &#65533;Io9b&#65533;0&#65533;Q8&#1895;8&#65533;qs&#65533;$-`eA#,&#65533;2&#65533;&#65533;&l&#65533;&#65533;Pt&#65533;&#65533;&#65533;PV&#65533;&#65533;|&#65533;  ;Bz&#65533;&#65533;7<"&#65533;kP&#65533;
&#65533;&#65533;_&#65533;&#65533;DF&#65533;&#65533;&#65533;&#65533;e&#65533;/&#65533;CJ&#65533; =&#65533;&#65533;%d#!&#757;&#65533;&#65533;%8V)0j&#65533;` 
&#65533;sX&#65533;T&#65533;(&#65533;~d@t&#131;&#65533;b&#65533;=V&#65533;<p&#65533;FOn&#65533;4Ad &#65533;V&#65533;,5&#65533;&#65533;&#65533;&#65533;&#65533;&#65533;J&#65533;c&#65533;D&#65533;&#65533;<ht";P#&#65533;&#65533;"+P &#65533;&#65533;&#65533; @&#65533;p&#65533;&#65533;FZ&#65533;&#65533;7&#65533;&#65533;cI>7'&#65533;QNF&#65533;gB7D~[&#65533;Z&#1460;'&#65533;&#65533;PBzd&#65533;`&#65533;Vr A 01&#65533;&#65533;&#65533;&#65533;&#65533;&#65533;f&#65533;&#65533;&#65533;%^h,&#65533;gtzr'
&#65533;Xs(+&#65533;&#65533;<&#65533;&#65533;&#65533;&#1224;J
p&#65533;Q&#65533;&#65533;'1&#65533;z&#65533;/! @&#65533;&#65533;&#65533; &#65533;&#1012;<&#65533;&#65533;&#65533; C&#65533;0 Z&#65533;&#65533;.&#65533;J=4i&#65533;X
`&#65533;nu&#65533;&#818;9&#65533;h+&#65533;&#65533;W$D0&#65533;E&#65533;x&#65533;&#65533;&#65533;&#65533;/&#1348;&#65533;qF&#65533;&#65533;q&#65533;&#65533;	&#65533;&#65533;&#65533;x&#65533;<&#65533;&#65533;&&#65533;&#65533;&#65533;1GE&#65533;	9&#65533;&#65533;#&#65533;&#65533;rQL&#65533;r)zp&#65533;w&#65533;Cz&#65533;H&#65533;&#65533;&#65533;&#65533;tF}&#65533;&#65533;&#65533;%&#65533;&#65533;p&#65533;&#65533;&#65533;,8&#65533;@&^&#1766;-ih&#65533;&#65533;Gz&#65533;&#65533;'Ib_&#65533;_	z}&#65533;7&#65533;)&#65533;W&#65533;i&#920;&#65533;&#65533;&#65533;v&#65533;BL&#65533;g&#65533;r&#65533;`6&#65533;.&#65533;G&#65533;&#65533;&#1218;&#65533;S&#65533;"&#1288;D&#65533;n&#65533;&#65533;9&#1140;V&#65533;&#65533;&#65533;dq&#65533;X5&#65533;&#65533;&#65533;&#65533;L0 &#65533;&#65533;,`&#65533;&#65533;&#65533;&#65533;?@i&#65533;&#65533;&#65533;&#65533;&#65533;&#21778;&#65533;e&#65533;7&#1444;!&#65533;&#65533;2&#65533;RX&#65533;X
&#65533;&#65533;b&#65533;&#65533;&#1824;s &#65533;&#65533;&#65533;&#65533;P  &#65533;&#65533;|&#65533;_/&#65533;2&#65533;s  &#65533;l&#65533;&#65533;=i&#65533;YW&#65533;&#65533;&#65533;&#65533;&#65533;&#65533;&s&#65533;Wv{Y&#65533;-s1&#65533;&#65533;6&#65533;Y5<c/&#65533;	96&#65533;&#65533;&#65533;&#65533;&#90880;&#65533;&#65533;&#65533;&#65533;&#65533;&#65533;"&#65533;&#65533;gp &#65533;&#65533;Y&#65533;&#65533;H.&#65533;&#65533;&#65533;q&#65533;&#65533;@&#65533;&#65533; 6x$"6h&#65533;&#65533;&#65533;JcGc&#65533;8u&#1568;U&#65533;&#65533;&#65533; &#65533;&#65533;&#65533;;&#65533;&#65533;&#65533; &#65533;&#588;&#65533;3&#65533;&#65533;?&#65533;y&#1633;&#65533;6o&#65533;&#65533;3&#65533;	 r&#65533;&#65533;6#c&#65533;&#65533;&#65533;\&#7437;R-&#65533;X&#65533;&#65533;>&#65533;&#65533;7&#65533;&#65533;8RQ &#65533;f&#65533;@J3&#65533;3t)&#65533;&#65533;&#65533;M&#65533;cwAO&#65533;c&#65533;&#65533;&#65533;He&#65533;r&#65533;&#65533;
3*&#65533;pb&#65533;ivr)#
VX&#65533;5}&#65533;&#65533;&#65533;&#65533;h&#65533;hP3d}&#65533;hI|
'"&#65533;&#65533;&#65533;&#65533;:Q@OZ&#65533;&#65533;&#65533;&#65533;&#65533;9k3&#65533;2G`X&#65533;&#1130;"&#65533;te&#65533;z&#65533;
&#65533;A5&#65533;$&#65533;}z&#65533;5&#65533;&#65533;&#65533; &#714;R&#65533;&#1098;&#65533;&#65533;&#65533;;&#65533;:N&#65533;C[&#65533;8&#65533;m&#65533;X&#65533;4&#65533;&#65533;&#65533;Ps&#65533;e&#65533;N&#65533;#~&#65533;P&#65533;&#65533;t0&#65533;&#65533;:%&#65533;&#65533;&#65533; &#65533;+&#65533;v=&#65533;&#65533;&#65533;1Y6$R&#65533;&#65533;&#65533;(}&#65533;m&#65533;&#65533;&#65533;&#65533;1&#65533;9[+Rk
,&#65533;3d&#1034;&#65533;+ 	X&#65533;&#65533;&#65533;,e&#65533;&#65533;@&#65533;&#65533;0VQ&#65533;&#65533;&#65533;
(&#65533;C&#65533;r"9&#31475;&#65533;&#65533;&#65533;+F&#65533;oP&#65533;]

&j&#65533;&#65533;I@FA%&#65533;&#65533;&#65533;
j"&#65533;W1d&#65533;u &#65533;{&#65533;I&#65533;t*&#65533;E&#65533;&#65533;&#65533;>&#65533;&#65533;&#65533;TmI&#65533;7&#65533;&#65533;&#65533;J&#65533;&#65533;&#65533;V&#65533;$&#65533;G&#65533;&#65533;2&#65533;&#65533; I-`A&#65533;&#65533;&#65533; 0A&#65533;UX&#65533;&#65533;zo&#65533;&#65533;&#1078;&#65533;s;&#65533;&#65533;U)&#4498;&#65533;+&#65533;&#65533;S'&#65533;>&#2018;&#65533;2&#65533;:&#65533;3&#65533;@*A&#65533;W&#65533;&#614;&#65533;&#65533;;R9 v;&#65533;&#65533;&#65533;*@&#454;)0&#65533;2c&#65533;&#65533;&#1672;_&#65533;&#65533;+{{0&#65533;"&#65533;5r0 &0GP8&#65533;&#65533;&#65533;&#65533;&#65533;:&#65533;
&#65533;:&#65533;&#65533;1&#65533;&#65533;&#65533;7w:&#65533;&#65533;1b&#65533;&#65533;&#65533;%&#65533;	&#65533;{&#65533;&#65533;&#65533;c&#65533;C&#65533;&#65533;O&#65533; &#65533;20&#65533;Kg&#65533;&#65533;&#65533;b&#65533;pe&#65533; {&#65533;6 D&#65533;4&#65533;eR&#65533;k&#65533;&#65533;7&#65533; &#65533;7&#65533;v&#65533;xJ$RbDG&#65533;&#65533;p8&#65533;B:$t&#65533;0&#65533;I
&#65533;&#65533;9f&#65533;0v &#65533;3 &#65533;0O&#65533;C4&#65533;[&#65533;+?2&#65533;'rQ61&#65533;&#65533;&#65533;&#283;&#65533;&#65533;[b&#65533; &#65533;+&#65533;B+&#1218;n,&#65533;&#65533; &#65533;)3Z&#65533;:&#65533;c&#65533;&#65533;&#65533;&#65533;j&#65533;s&#65533;R&#65533;&#65533;&#65533;&#65533;&#65533;X&#65533;6&#65533;&#65533;P&#65533;3]I
"&#65533;&#65533;C&#65533;&#65533;mK&#65533;&#65533;&#65533;P#&#65533;&#65533; 
qe&#65533;&#65533;.h&#65533;}&#65533;&#65533;&&#65533;< &#65533;pj_2CD&#65533;&#65533;=&#65533;{H,&#65533;1 E&#65533;7&#65533;&#65533;ka &#65533;&#1056;&#65533;&#65533;Jg27aJ>&#65533;Tmx&#65533;!_&#65533;&#65533;&#65533;*P&#65533;%p&#65533;Tq&#65533;*>Zo$p&#65533;&#65533;&#65533;Vhc&#65533; &#65533;&#65533;!i&#65533;&#65533;H&#65533;G&#65533;&#65533;sQ-d[H&#65533;&#65533;|&#65533;cBXL7k#&#65533;x&#585;&#11771;&#65533;&#65533;&#65533;&#593;&#65533; &#65533;E3&#65533;9	&#65533;&#65533;&#65533;pfr&#65533;u&#65533;bP&#65533;0`&#65533;n3&#65533;&#65533;X
&#65533;&#65533;a&#1549;~&#65533;&#65533;&#65533;p&#65533;$p*&#65533;[&#65533;&#65533;&#65533;&#65533;&#65533;XR&#1242;&#65533;[,1&#65533;&#595;`A&#65533;K&#65533;&#65533;&#1774;&#65533;&#65533;&#65533;&#65533;E&#65533;	&#65533;&#65533;1(F$qX6yh&#65533;I&#65533;5t7&#65533;&#65533;&#65533;&#65533;B&#65533;U&#65533;&#65533;6&#65533;&#65533;&#65533;P &#65533;,&#65533;&#65533;$F1&#65533;%&#65533;&#65533;&m&#65533;&#65533;&#65533;&#65533;&#65533;b0R?[$8&#65533;H&#65533;&#65533;&#65533;`&#65533;&#65533; ;{&#65533;&#65533;z&#65533;I&#65533;\J&#65533;}&#1788;e&#65533;y&#65533;&#65533;&#65533;b&#65533;i&#65533;2)&#65533;&#65533;C76&#65533;+&#65533;&#65533;U&#1141;R&#65533; &#65533;&#65533;&#65533;&#65533;&#65533;&#65533;&#65533;1&#65533;G&#65533;&#65533;"&#65533;&#65533;&#65533;&#1802;&#65533;&#65533;&#65533;fGH&#65533;\lN&#65533;&#65533;&#1345;&#65533;&#1209;Y&#65533;&#65533;{&#65533;&#65533;&#65533;Fm&#65533;S 7&#65533;&#65533;BrB4B-&#65533;{&#65533;&#65533;&#65533;PY&#65533;,&#65533;|&#65533;m'+?mZf&#65533;i&#65533;[&#6954;&#65533;&#65533;3&#65533;&#65533;&#65533;0&#65533;s&#65533;&#65533;&#65533;&#65533;&#65533;&#65533;&#1397;&#65533;&#65533;&#65533;?&#65533;&#65533;&#65533;&#65533;+[&#65533;K&#65533;V7?&#65533;&#65533;xJ&#65533;&#65533;&#65533;"&#65533;&#65533;gK|e&#65533;&#65533;&#1669;*&#65533;&#65533;&#65533;&#65533;&#1565;&#65533;[.f&#65533;c&#65533;&#65533;&#65533;=&#65533;&#65533;,&#65533;?Z &#65533;&#65533;&#65533;*&#65533;+,++&#65533;&#65533;=&#65533;&#65533;{&#1462;&#561;&#65533;&#65533;&#508;&#65533;&#65533;&#65533;&#65533; &#1688;@&#65533;&#65533;# G&#65533;{&#1917;U-&#65533;&#1209;&#65533;Y&#65533;d&#65533;'&#65533;k&#65533;&#65533;'&#65533;v&#65533;&#65533;&#65533;&#1204;&#65533;&#65533;&#65533;T&#65533;$&#65533;&#65533;7&&#65533;&#65533;&#65533;;&#65533;&#65533;&#65533;{!&#65533;&#65533;&#65533;&#65533;;&#65533; d&#65533;&#65533;=6&#65533;|&#65533;W%&#65533;&#65533;c&#65533; m&#65533;2&#65533;"&#65533;&#65533;~a'&#65533;&#65533;&#65533;r:,&#65533;q&#65533;+=&#65533;&#65533;bP&#65533;r Mm&#65533;&#65533;.a&#65533;&#65533;&#65533;&#65533;&#65533;&#1793;&#65533;&#65533;&#65533;&#65533;&#65533;<&#65533;&#65533;&#188;&#65533;&#65533;&#65533;&#65533;5&#65533;&#65533;&#65533;,&#65533;p&#65533;
&#35280;6KE&#65533;e&#65533;)&#65533;V!&#65533;d&#65533;&#65533;&#65533;V9F&#65533;+@&#65533;e$&#65533;Kw&#1157;
&#65533;&#65533;&#65533;V&#65533;&#65533;&#65533;q\&#65533;&#65533; &#65533;u &#65533;(&&#65533;&#65533;1&#65533;&#65533;&#65533;&#65533;&#1590;&#65533;#&#65533;&#65533;&#65533;/4&#65533;&#65533;H&Pt&#65533;+&#65533;&#65533;&#65533;&#65533;&#65533;r&#65533;K.#&#65533;&#65533;&#65533;&#65533;q_',  n&#65533;S&#65533;r&#65533;g&#65533;c&#1528;.&#65533;&#65533;&#65533;&#65533;I&#65533;&#65533;h
/`P4&#65533;&#65533;&#65533;&#65533;&#65533;	&#918;&#65533;u&#65533;&#65533;V&#65533;&#65533;",&#65533;+x&#65533;@[S&#65533;(|&#65533;&#65533;@&#34043;=#D&#65533;.7&#65533;{&#65533;&#65533;b&#65533;Tdx&#65533;K&#65533;M&#65533;{&#65533;&#65533;	K&#65533;&#65533;Z!&#65533;.&#65533;c&#65533;~&#65533;~&#133; '&#65533;&#65533;&#65533;&#65533;&#65533;&#65533;2&#65533;l9&#65533;&#1889;7&#65533;M&#65533;&#65533;fz&#65533;&#1976;p&#65533;7&#65533;q#ug&#65533;&#65533;&#65533;&#65533;'$l&#15886;*rA&#65533;&#65533;N&#65533;&#65533;F&#65533;&#65533;&#65533;@!&#65533;&#65533;&#65533;&#65533;
&#65533;&#65533;&#65533;("&#65533;gn&#65533;&#65533;&#65533;4(i&#65533;6G&#65533;.&#65533;L&#24846;&#65533;&#65533;&#65533;&#65533;&#65533;
&#65533;v&#65533;&#65533;7&#65533;i&#65533;&#65533;&#65533;&#65533;j`o&#65533;&#65533; 2&#65533;&#1639;PR&#65533;&#65533;&#65533;~,&#65533;&#65533;eh:&#65533;w&#65533;&#65533;I&#65533;:4&#65533;&#65533;JF&#65533;&#65533;ZuV&#65533;z&#65533;&#65533;&&#65533;Z&#65533;f+&#65533;&#65533;b&#65533;~&#65533;	&&#65533;&#65533;&#65533;=&#65533;&#65533;.Q/&#1526;+&#65533;&#65533;&#65533;U&#65533;Ar&#65533;&#65533;&#65533;&#65533;&#48240;&#65533;S&#65533;&#65533;PT&#65533;&#65533;&#65533;8Y&#1272;S)&#65533;&#65533;&#65533;&#65533;&#65533;&#65533;?zM@V&#65533;&#1365;&Ai&#65533;Y;&#65533;Pu8&#65533;&#65533;&#65533;Z&#65533;	&#65533;&#65533;&#65533;&#65533;b&#750;>&#65533;&#65533;&#65533;	&#65533;h&#65533;&#65533;U&#65533;H&#65533;&#65533;&#65533;&#65533;#G&#65533;]I&#65533;R.\&#65533;Z=t:&#65533;&#65533;#&#65533;&#65533;&#65533;&#65533;D&#144;0j&#65533;31&#65533;&#65533;onw|&#65533;&#65533;&#65533;W&#65533;&#65533;&#65533;@&#65533;&#65533;z&#65533;&#65533;&#65533;/&#65533;?	&#65533;&#65533;&#65533;i&#65533;g&#661;	!&#65533;a&#65533;	7  &#65533;&#65533;&#65533;&#65533;&#65533;&#65533;&#65533;&#65533;&#65533;&#65533;&#65533;&#65533;&#65533;&#65533;

 ?&#65533;&#65533;&#65533;&#65533;&#65533; &#65533;-,&#65533;&#65533;&#65533;&#65533;&#65533;&#65533;&#65533;&#65533; &#65533;&#65533;&#65533;.&#65533;&#65533;&#65533;&#65533;&#270;&#65533;&#65533;&#65533;&#65533;&#65533;&#65533;&#65533;&#65533;&#65533;&#65533;&#1168;&#65533;&#65533;&#65533;!&#65533;22&#65533;"&#1393;&#65533;&#65533;?7	D&#65533;&#65533;&#65533;&#65533;&#65533;&#65533;&#1426;&#1366;&#65533;&#65533;2&#65533;`wC&#65533;&#65533;B&#164;&#65533;P&#65533;H8&#65533;&#65533;&#65533;&#65533;I&#65533;&#65533;&#65533;jTa&#162;&#65533;=X&#65533;2|(S&#65533;\&#65533;&#65533;&#65533;&#65533;lIs&#1580;^%'&#65533;h&#65533;&#199;G&#65533;&#65533;R&#65533;C&#65533;&#65533;&#65533;&#65533;/!&#65533;&#65533;&#65533;&#65533;
&#65533;,&#65533;&#65533; &#65533;&#65533;&#576;&#53560;&#65533;&#65533;&#65533;lL&#65533;;T4&#65533;&#65533;j7&#65533;&#65533;6&#65533;&#65533;-&#65533;N.&#65533;X5&#65533;&#1946;&#65533;]\3$&#65533;&#65533;&#65533;<.c&#65533;!&#65533;&#65533;** &#65533;&#65533;QNO&#65533;+&#65533; &#65533;E&#65533;W&#65533;&#65533;B&#65533;&#65533;+ w&#65533;v &#65533;&#65533;&#65533;)&#65533;&#65533;:#&#65533;&#65533;A&#65533;[A&#65533;:&#65533;  e&#65533;eAR&#65533;FL&#65533;Q&#65533;{&#65533;&#65533;&#65533;8&#65533; &#65533; 7&#65533;W,cpT`&#65533;wB&#65533;&#65533;f~&#65533;&#65533;&#65533;t&#65533;&#65533;%m&#65533;&#65533;&#65533;&#65533;%X&#65533;p&#65533;&#65533;&#65533;&#65533;&#65533;&#65533;&#1884;
0&#65533;' NN&#65533;@o0W P"<&#65533;6&#65533;&#65533;-!&#65533;&#65533;N&#65533;&#65533;&#65533;AJa"&#65533;)&#65533;KK&#65533;&#65533;g&#65533;zZi B&#65533;(&#65533;Z! &#65533;&#65533;&#65533;&#65533;&#65533; &#65533;&#65533;8&#65533;&#65533;&#65533;_
&#65533;&#65533;@&#1618;F&#65533;7&#65533;&#65533;&#65533;&#65533;x=I&#65533;&#65533;&#1433;?3&#65533;&#65533;u&#65533;J&#65533;&#65533;h`^MA&#65533;&#65533;&#65533;,Z&#65533;&#65533;&#65533;(B<&#65533;b!2j&#1049;y&#65533;&#65533;&#65533;K\&#204;D&#65533;LK&#65533;%&#65533;|&#65533;&#65533;&#65533;8I&#65533;&#65533;&#65533;%&#65533;
V&#65533;1By&#65533;$#xQY&#65533;&#65533;4uY&#666;)&#65533;&#65533;H&#65533;F&^&#65533;<&#65533;&#65533;C^<1&#65533;'&#65533;&#65533;&#65533;&#65533;P&#65533;)&#47922;&#65533;G&#65533;0&#65533;9"&#65533;0]&#65533;&#65533; &#65533;L&#65533; ($&#65533;&#65533;{&#65533;p&#65533;<B4&#65533;"T&#65533;xi&#65533;4C&#65533;*K&#65533;&#65533;)&#65533;NE&#65533; &#65533;&#55045;&#65533;&#65533;&#65533;&#65533;&#65533;&#65533;0`&#65533; &#65533;&#65533;JSG&#65533;FRA&#65533;"S&#65533;&#65533;&#65533;*&#65533;&#65533;B&#65533;h&#65533;&#65533;p&#65533;>&#65533;q&#65533;&#65533;)	D
&#65533;&#65533;&#65533;7&#65533;3]4&#65533;&#279;&#65533; V&#65533;&#65533;y&#65533;&#65533;C\9&#65533;z&#65533;&#65533;I&#65533;&#65533;+&#65533;&#65533;&#65533;q&#65533;&#65533;&#65533;&#65533;o3"z&#65533;&#65533;&#65533;&#65533;`.&#65533;U&#65533;&#65533;N &#65533;c&#65533;&#65533;~&#65533;&#65533;&#65533;t
K&#765;&#65533;8&#65533;&#65533;&#65533;&#65533; &#65533;i&#65533;&#65533;&#65533;&#65533;&#65533;BZ" &#65533;&#65533;95.&#65533;&#65533;&#65533;&#65533;&#65533;{&#65533;s&#65533;&#65533;&#164;2H&#65533;&#65533;`&#65533;&#65533;&#65533;y&#65533;&#65533;#S&#1391;z<7&#1300;!&#65533; &#65533; B&#65533;b&#65533;_Z&#65533;T&#65533;&#65533;&#65533;"$&#65533;&B'&#65533;&#65533;&#65533;&#65533;@&#57964;XP&#65533;u&#65533;&#1720;@ vjs&#65533;6.]CB7$'tp&#65533;&#65533;&#65533;&#65533;&#65533;&#65533;&#65533;&#65533;&#705;&#65533;&#65533;Q&#65533;0jr&#65533;(&#65533;&#65533;&#65533;&#65533;()&#65533;&#65533;T&#65533;&#65533;sQ&#65533;+&#65533;&&#65533;&#65533;&#65533;Y&#65533;&#65533;:&#65533;6&#65533;&#65533;&v$&#65533;&#65533;&#65533;Pn@s&#53968;&#65533;&#65533;	&#65533;N6&#65533;&#65533;&#716;&#65533;&#65533;&#65533;&#65533;&#65533;&#65533;$&#65533;y#$+&#725;`&#65533;)B^&#65533;	&#65533;Uou&#65533;H&#65533;&#65533;&#65533;1&#65533;&#65533;&#65533;Y&#65533;&#65533;C.&#65533;9&#65533;dn
&#65533;&#65533;3&#65533;&#65533;&&#65533;&#65533; &#65533;4&#65533;C&#65533;|<l$?&#65533;F5&#65533;&#65533;&#65533;&#65533;!&#65533;D&#65533; BpKKE&#65533;&#1673;'&#65533;s&#65533;B]&#65533;8&#65533;&#65533;&#65533;t&&#65533;L-!0Ji&#65533;a%,&#65533;{&#65533;&#65533;&#65533;'&#1033;&#65533;&#65533;Gm&#65533;bsb&#65533;&#65533;iT#)&#65533;&#65533;&#65533;&#65533;&#65533;x&#65533;"&#65533;&#65533;"&#65533;&#65533;&#65533;&#65533;B&#65533;Q<&#65533;&#65533;&#65533;&#65533;i&#65533;&#1171;J&#65533;&#65533;:d&#65533;&#65533;'B&#65533;&#65533;MaB&#65533;&#65533;&#192;y|"&#65533;PG&#65533;b&#65533;x%Ie&#65533;&#65533;d&#65533;8&#65533;,B&#65533;=FcXTl&#65533;dG&#65533;&#65533;8){&#65533;,&#65533;&#65533;D  8@&#65533;&#166;$&#65533;jI&#65533;&#1691;<cI&#65533;&#65533;qR!5C&#65533;&#2498;&#65533;L&#65533;jD&#65533;F&#65533;&#65533;&#65533;&#65533;0&#65533;G&#65533;&#65533;>&#65533;&#65533;kc|&#65533;O&#65533;&#65533;&#65533;&Q&#65533;&#65533;&#292;&#65533;&#65533;d
:&#65533;?VP&#65533;G&#65533;&#65533;&#65533;GA@~&#65533;fx&#1184;[&#65533;&#1281; &#65533;&#65533;&#65533;)&#65533;	&#65533;?&#65533; &#65533; &#65533;A
&#65533;&#65533;e-&#65533;@N5&#65533;&#65533;&#65533;I&#65533;&#65533;v&#65533;&#65533;P%t&#65533;#&#1679;Ejq&#65533;G&#65533; &#65533;&#65533;&#65533;&#65533; <&#65533;&#65533;&#65533;&#65533;!  &#65533;;&#65533;9&#65533;M&#65533;\
\Iz.&#65533;045&#65533; &#65533;9X&#65533;&#65533;&#527;-B.h&#65533;&#65533;D&#65533;	&#65533;&#65533;7&#65533;&#65533;(p&#65533;&#65533;l&#65533;|&#65533;SF&#65533; pu5&#65533;3:&#65533;&#65533;d&#65533;`;&#65533;3&#65533;X&#65533;&#65533;3IYBY&#65533;#&#65533;?R&#65533;&#65533;&#65533;&#65533;&#65533;&#1447;&#65533;C4!d&#65533;&#65533;Y@B&#65533;q1-l&#65533;'9R&#65533;&#65533;F&#65533;Q&#65533;&#65533;rB&#65533;&#65533;&#65533;&#65533;<\lFf&#65533;a$&#65533;%&#65533;&#65533;&#65533;+&#65533;"&#65533;&#65533;&#65533;-epw&#65533;O^If&#65533;\`mC1X&#65533;- 0&#65533;JM&#65533;qZ&#65533;&#65533;:Q&#65533;&&#65533;&#65533;&#65533;"&#48028;F&#65533;&#65533;&#65533;&#65533;&#65533;3d0Qbp&#65533;:H&#65533;"_&#65533;7y&#65533;A&#65533;&#65533;&#65533;&#65533;^.&#65533;=&#65533;9fhk&#65533;&#65533;o+ AH&#65533; &#65533;&#65533;
X&#65533;P&#65533;&#65533;&#65533;{&#65533;&#65533;0&#65533;%&#65533;:&#65533;g&#65533;&#65533;6&#65533;&#65533;V&#1344;.K> u&#65533;&#1932;&&#65533;|WE&#65533;&#65533;mjeX`&#65533;&&#65533;Q&#65533;&#65533;H&#65533;_\=V&#65533;&#65533;&#65533;ln&#65533;&#65533;&#65533;&&#65533;&#65533;' 3&#65533;&#65533; (j@O&#65533;K&#65533;B&#65533;&#65533;k&#65533;&#65533;$"&#65533;&#65533;TY&#65533;&#65533;&#65533;Apy7ugP&#65533;&#65533;F&#65533;UE &#65533;I1&#65533;z&#65533;/&#15864;`A-&#65533;LbJ&#65533;&#704;y &#65533;&#65533;f&#65533;&#65533;&#1261;&#65533;&#65533;Nap&#65533;&#1262;&#65533;&#65533;&#65533;l&#65533;bb&#65533;a&#65533;&#65533;B&#65533;gPe&#65533;&#65533;>&#65533;-&#65533;;&#65533;d+&#65533;@fhh&#65533;VU&#65533;rrN&#526806;Y&#65533;&#65533;qp"&#65533;&#65533;u-&#65533;!B&#65533;R`&#2045;&#65533;h_&#65533;&#65533;&#65533;&#65533;&#65533;|&#65533;HY-z&#65533;&#65533;&#65533;%D&#65533;4&#65533;k&#65533;&#65533;&#65533; ,&#65533;&#65533;&#65533;Nn&#65533;&#65533;|&#65533;IOY &#65533;&#65533;2&#65533;&#65533;&#65533;E*&#65533;&#65533;u&#65533;SQ&#65533;c&#65533;$&#65533;&#65533;8  &#65533;&#65533;  &#65533;8&#65533;6&#65533;k&#65533;&#65533;R&#65533;.w)&#65533;&#65533;~p&#65533;P&#65533;hx'&#65533;PZ&#65533;#&#65533;E/%&#65533;&#65533;#&#65533;&#65533;&#65533;MH]&#65533;AU&#65533;, B+)&#1487;1K&#65533;&#65533;&#65533;&#65533;]&#65533;\o&#65533;&#65533;&#65533;H=&#65533;&#65533;x&#65533;R&#65533;Sv&#65533;&#65533;&#65533;&#65533;&#65533;8q&#65533;R&#65533;&#65533; &#65533;&#65533;|@&#65533;&#65533;&#65533;&#65533;m&#65533;H&#65533;z&#65533;&#65533;#&#65533;/%&#65533;k&#65533;8&#65533;&#65533;&#65533;&#65533;cPs&#65533;b8&#65533;&#65533; &#65533;7&#65533;! &#65533;1&#65533;&#65533;&#230;&#65533;&#65533; &#65533;'.&#65533; &#65533;&#65533;e4&#65533; &#65533; &#65533;T&#65533;>&#65533;&#65533;&#65533;&#65533;O&#65533;4&#65533;&#65533;[!&#65533;h&#65533; &#65533;yL:jdnQt&#65533;&#1421;&#65533;p&#65533;Kn4t&#65533;&#65533;&#65533;&#65533;&#65533;&#65533;Q@P&#65533;&#65533;&#65533;B*&#65533;&#65533;&#65533;&#65533;i&#65533;&#65533;&#65533;@&#65533;&#65533;&#65533; &#65533;&#65533;h\&#65533;t&#65533;&#65533;9O&#65533;B&#65533;&#65533;4L&#65533;3[&#65533;GhB&#65533; -?&#65533;OlD,oQ&#65533;m#5h&#65533;&#1825;ywsJV&#65533;x&#65533;&#65533;&#65533;.xb\ &#65533;&#65533;T&#65533;Q&#65533;&#65533;<  &#65533;&#1443;&#65533;&#772;E5Z&#65533;h&#65533;*&#65533;&#879;&#65533;&#65533;&#65533;GN&#65533;&#65533;5&#65533;&#65533;&#65533;&#65533;&#65533;&#65533;r&#530;&#65533;W&#65533;C&#65533;s\S&#65533;&#65533;&#2036;&#65533;&#1897;&#65533;{i&#65533;&#65533;&#65533;&#65533;s#V0 &#65533;@` G&#65533;ay&#65533;-&#578;G&#65533;ry7er	p&&#65533;&#65533;7	`&#65533;&#65533;(&#65533;t1&#65533;&#65533;&#65533;tTo &#65533;@&#65533;0 &#65533;o&#65533;&#65533;&#65533;]&#65533;aq#B%&#65533;' u<&#65533;  &#65533;)1&#65533;&#65533;&#65533;&#65533;&#65533;&&#65533;&#65533;!&#65533;dyh&#65533;dr&#65533;"&#65533;dq=&#65533;&&#65533;5&#65533;*&#65533;&#65533;a0E&#65533;V&#65533;,&#65533;>x*X+Sw&#65533;&#65533;X&#65533;e&#65533;Ems&#65533;0 _&#65533;h&#65533;0k&#65533;Z&#65533;@&#65533;K<q-&#65533;US'@;0&&#65533;H<f&#65533;@&#65533;&#65533;&#65533;#&#65533;&#65533; &#65533;&#65533;E`z]K
&#65533;&#661;&#65533;&#65533;&#65533;&#65533;&#65533;V&Q &#65533;&#65533; &#65533;&#65533;&#65533;&#65533;F0>&#65533;%&#65533;&#65533;&#65533;I&#65533;Pk&#65533; &#1536;7}&'&#1159;&#65533;
Df&#65533;&#65533;x=t-&#65533;4&#1686;&`&p &#65533;&#65533;P+&#65533;&#65533;&#65533;H&#65533;&#65533;@&#65533;&#65533;EX'b&#65533;6$&#65533;Q'X;&#65533;&#65533;&#65533;B\&#65533;&#65533;&#65533;~&#65533;KK&#65533; &#65533;&#65533;&#65533;&#65533;(&#65533;&#65533;&#65533;&#65533;&#65533;'E&#65533; ,1 &#65533;&#65533;&#65533;p&#65533;@ P &#65533;E&#65533;8&#65533;]B&#65533;]
&#65533;A&#65533;&#65533;6&#65533;0&#65533;P&#963;&#65533;`&#497;&#65533;G&#65533;F&#65533;fQ&#65533;&#65533;&#65533;8&#65533;&#166;&#65533;&#65533;B&#65533; (&#65533;&#65533;&#65533;&#65533; '&#65533;w@Q &#65533;&#65533;&#65533;&#65533;5 `&#65533;&#65533;oj#&#65533;E&#65533;p(`&#65533;h&#65533;&#65533;	;&#65533;j&#65533;
&#65533;c&#65533;*&#65533;&#65533;&#65533;<f&#65533;]/&#65533;&#65533;A&#65533;R #p ,P&#65533;&#65533;Vvh&#65533;&#65533;d&#65533;2&#65533;\&#65533;2	^&#65533;l&#65533;(&#65533;,&#65533;&#65533;&#65533;&#65533;&#65533;&#65533;c{m&#65533;e51{&#65533;&#65533;_#&#65533;&#65533;p0&#65533;&#65533;&#878008;&#65533;o&#65533;&#65533;$&#65533;&#65533;!&#65533;:P9- q5p&&#65533;(&#65533;&#65533;8-B$y1
&#65533;P9&#65533; 0&#65533;W &#65533;V&#65533;m! +p&#65533;"0tp# &#65533;&#65533;&#65533;&#65533;M&#65533;h=P&#65533;n	$&#65533;~&#65533;>&#65533;&#65533;#-ph&#65533;h&#65533;&#65533;pZCP&#65533;&#65533;s&#65533;`&#65533;&#65533;&#65533;=1&#65533; :&#65533;n&#65533; &#65533;&#65533;7&#65533;&#65533;W&#65533;&#65533;t&#65533;&#688;S&#65533;&#65533;gD&#65533;`^!&#65533;&@ !0&#65533;&#183;_&#65533;&#65533;A~@-&#65533;+&#65533;&#65533;w&#1065;&#65533;&#65533;Y ) &#65533;@2T&#65533;&#65533;&#65533;#1&#65533;t&#65533;&#65533;L&#65533;&#65533;$&#65533; !&#65533;P` O&#65533;y&#65533;&#65533;&#65533;KQ&#65533;F&#65533;y&#65533;&#65533;&#65533;&&#65533;&#65533;-  @ &#65533;&#65533;y&#65533;  +` 1&#65533;&#65533;&#65533;&#65533;E{N&#65533;&#65533;2&#58915;&#369;&#65533;&#800;&#65533;&#65533;2 p&#65533;B&#65533;s&#65533;(&#65533;FW&#65533;zghzn&#65533;&#65533;&#1050;&#65533;&#65533;g"mMq&#65533;&#65533;eyNa4&#65533;	Y&#65533;&#65533;&#65533;5+&#65533;&#65533;iJ&#65533;t&#65533;&#65533;&#65533;Cw&#65533;)&#65533;&#65533;l_&#65533;?&#65533;&#65533;&#65533;6&#65533;4!&#65533;&#65533;&#65533;2&#65533;H&#65533;&#65533;&#65533;2 &#65533;n&#65533;&#65533;&#65533;"'N&#65533;c&#65533;iDeQu&#65533;!&#65533;b:Z&#65533;&#1031;&#65533;&#65533;&#65533;7kR9!&#65533;*&#65533;&#65533;&#65533;x&#65533;0\:&#65533;ls&#1700;&#65533;
&#65533;p&#65533;=H&#65533;h%	&#65533;~&#65533;.&#65533;@:	P&#65533;&#65533;:2&#65533;&#65533;1&#65533;&#65533;M&#65533;&#65533;!c&#65533;&#65533;3V
n&#1445;&#65533;U;E&#65533;p}W&#65533;&#65533;&#596;&#65533;@0) &#65533; 0-`+&#65533;+&#65533; &#65533;ep&#65533;&#65533;&#65533;'&#65533;d&#65533;&#65533;&#65533;&#65533;UI &#65533;K&#752;&#65533;&#65533;
;;A&#65533;a,J&#65533;&#65533;@&#65533;&#65533;#&#65533;&#65533;3&#536;&#65533;F&#65533;0BvuO&#43177;	&#65533;Si
&#65533;1Dc4&#65533;?IF (&#65533;&#65533;=W&#65533;&#65533;j&#65533;]&#65533;&#65533;^P&#65533;&#65533;&#65533;&A&#65533;&#65533;E&#65533;&#65533;I&#65533;&#65533;u&#65533;&#65533;	&#65533;9&#65533;y +&#65533;&#65533;&#65533;&#65533;t&#65533;rx1ZL&#65533;f`^&#65533;&#65533;&#65533;&#65533;&#65533;M&#65533;&#65533;&#65533;W&#65533;&#65533;E&#65533;Q&#65533;6&#65533; 8&#26945;%&#65533;&#65533;6&#65533;&#65533;+&#65533;E&#65533;&#65533;&#65533;&#65533;"&#65533;-a2&#65533;&#65533;6&#65533;&#65533;E&#65533; &#65533;&#65533;9	?&#65533;&#65533;1&#65533;&#65533; 
&#65533;&#65533;&#65533;s>`&#65533;,&#65533;x&#65533;_@ }8&#65533;`+H&#1290;&#65533;&#65533;&#65533;yH)P
&#65533;&#65533;&#65533;&#65533;&#65533;&#65533;B&#65533;+&#65533;&#65533;&#65533;&#65533;#e&#65533;ap[2&#65533;&#65533;&#65533;&#50419;1&#65533;'&#65533;&#65533;`&#65533;  &#65533;F&#65533;M2p &#65533;z ~D&#65533;&#65533; ~-`&#65533;RG&#65533;&#65533;o&#65533;5&#65533;"*P0&#65533;&#65533;	 &#65533;&#65533;!&#&#65533;! &#65533;+&#65533;&#65533;~4l&#65533;&#65533;7z>&#65533;&#65533;I|&#65533;@r*&#65533;wv&#65533;$&#65533;&#65533;&#65533;}&#65533;&#65533;&#65533;&#65533;n&#1729;&#65533;&#65533;a"OC5=u&#65533;0&#65533;&#65533;&#65533;&#65533;&#65533;&
-"W
=&#65533;N&#65533;@*ph&#65533;&#65533;u&#65533;cy&#65533;&#65533;&#65533;&#65533;&#65533;&#65533;&#65533;&#65533;6&#65533;&#65533;E&#65533;H&#65533;&#65533;h&#65533;1&#65533; :p`["9&#65533;f@0&#65533;&#1450;:&#65533;B&(O&#65533;&#65533;&#65533;"&#65533;c>&#65533;, &#65533;&#65533;4&#65533;b&#768;J&#65533;t&#65533;&#65533;&#65533;&#65533;`&#65533;7W$&#65533;&#65533;{&#65533;&#39660;&#65533;J;3&#65533;&#65533;B$ m&#65533;'y&#65533;&#65533;,&#65533;.4Z&#65533;&#65533;]&#65533;&#65533;&#65533; 4&#65533;+j&#65533;k &#65533;*&#65533; %&#65533;# %&#65533;P&#65533;&#65533;T&#65533;&#65533;)qC&#65533;E&#1854;&#65533;&#65533;&#65533;&#1142;L,&#65533;=Z &#65533;&#65533;&#65533;w&#65533;e#3?&#1128;S&#65533;&#1153;&#65533;*&#65533;&#65533;@&#65533;&#65533;#
&#65533;&#65533;4&#65533;z&#65533;&#65533;&#65533;g>Apv&#65533;EO&#65533;&#65533;{`&#65533;$@#&#65533;(&#65533;&#65533;&#65533;&#65533;&#65533;&#65533;D&#65533;P&#65533;&#65533;&#65533;&#65533;~
&#65533;&#608;5&#65533;pwU&#65533;
&#65533;&#65533;: &#65533;&#65533;&#65533;m1&#65533;:u6&#65533;,Kh&#65533;&#65533;&#65533;:&#65533;&#65533;&#65533;&#65533;;&#65533;3b&#698;3&#65533;&#65533; &#65533;8&#65533;&#65533; &#65533;_&#65533;`&#65533;3N&#65533;&#65533;1h&#65533; s&#768;b-&#65533;&#721;&#65533;&#65533;;y&#65533;&#65533; &#65533;e#&#65533;&#65533;*&#65533;&#65533;c Y&#65533;t&#65533;$k&#65533;,&#65533;&#65533;)&&#65533;S#&#65533;&#65533;C  Z&#65533;B&&#65533;&#65533;&#65533;&#65533;&#65533;&#65533;&#65533;&#65533;&#65533;&#65533;&#65533;s3)B&#65533;f:&#48326;&#65533;#'&#65533;&#65533;; &#65533;&#65533;zP!&#65533;F2@&#65533;.:&#65533;KyW&#65533;	9"&#65533;q.X#nU7H8&#65533;C&~Ce%&#65533;&#65533;,&#65533; &#65533;@(&#65533;w&#65533;&#65533;&#65533;*_&#65533;&#65533;A&#65533;,&#65533;&#65533;&#65533;&#65533;{k2{&#65533;mT!&#65533;6&#65533;&#65533;(&#65533;&#65533;@ 02)2 &#472;&#65533;&#65533;)OW&#65533;i"-&#65533;&#65533;&#65533;d&#65533;&#65533;	&#65533;&#65533;&#65533; 1&#65533;&#65533;g &#1553;&#65533;o8&#1640;&#65533;0 P@&#65533;A'l&#65533;A&#65533;&#65533;A&#65533;Dp&#65533;{&#65533;+&#65533;y&#65533;_&#65533;;&#65533;&#65533;&#737;&#65533;lDk.&#65533;1&#65533;&#65533;{^&#65533;0MA; z&#65533;|&#65533;&#1379;y&#65533;0&#65533;&#65533;&8&#65533;4&#65533;&#65533;&#65533;&#65533;&#65533;&#65533;<&#65533;@P6&#65533;} &#1729;C&#65533;&#65533;&#65533;&#65533;'b92)&#65533;&#65533;)&#65533;&#65533;+-+&#65533;x&#65533;s&#65533;&#977;U&#65533;&#65533;&#65533;&#65533;&#65533;e}EA |8&#65533; K&#65533;=0&#65533;&#65533;P&#65533;}&#65533;&#65533;&#65533;0&#65533;&#65533;g_&#65533;1M&#65533;&#65533;J&#65533;&#65533;p&#65533;&#65533;&#1190;&#65533;U0&#65533;*HB&#65533;&#65533; &#65533;U&#65533;!01 &#65533;&#65533;@&#65533;&#65533;I&#65533;&#65533;1s/8!i&#65533;&#809;x&#65533;&#65533;R&#65533;&#65533;R&#65533;<&#65533;<	0&#65533;&#65533;-	_&#65533;&#65533;&#65533;K_&#65533;a#]U3  &#65533;zz!=&#65533; 5&#65533;&#65533;j&#507;~&#1283;&#65533;`-c&#65533;y&#65533;	\}fc&#65533;-&#65533;&#65533;K &#65533;&#65533;E1&#182;>/&#65533;@&#65533;&#65533;T^&#65533;&#65533;&#65533;w&#65533;&#65533;@&#65533;&#65533; &#65533;m1	&#65533;]b&#65533;0&#65533;l&#65533;&#65533;>&#65533;.&#65533;&#65533;&#65533;&#65533;`&#1029;&#65533;&#65533; &#65533;&#65533;5J;&#65533;
&#65533;&#65533;!&#65533;p&#65533;Z7 
 &#65533;&#873;&#65533;&#1280;~&#65533;&#65533;+&#65533;QqJ"&#65533;b.&#65533;&#65533;$&#65533;$&#65533;/2:2&#65533;#&#1671;&#65533;6&#434;&#65533;&#65533;&#65533;&#65533;&#65533;&#1927;&#65533;/&#65533;N&#65533;&#65533;o&#65533;&#490880;&#37742;Vq72 &#65533;Q&#65533;&#65533;*4 &#65533;0 &#65533;&#65533;_&#65533;.p h&#65533;&#65533;~&#25176;&#65533;ky&#65533;G&#65533;&#65533;Y&#65533;RmH
&#65533;-&#65533;&#65533;]&#65533;%i&#65533;&#65533;Y.&#589;p&#65533;&#65533;&#65533;&#156;8&#65533;\&#65533;Msk/T&#65533;3&#65533;~&#65533;$&#65533;;&#65533;2 (&#65533;@=&#1622;#! # e&#65533;&#65533;*&#65533;&#65533;&#65533;S8&#65533;| &#65533;w&#65533;bA&#1638;&#65533;&#65533;&#65533;&#65533;&#65533;&#65533;CT&#65533;u&#65533;x
0&#65533;&#65533;4T%&#65533;  $0&#65533;P&#65533;L&#65533;&#65533;$T<&#65533;&#65533;xfv&#65533;U&#65533;&#65533;?r&#65533;&#65533;&#65533;&#65533;&#65533;g&#65533;&#337;&#65533;&#65533;&#65533;&#65533;Ut&#65533;!&#65533;&#65533;p&#65533;0N&#65533;&#65533;&#65533;"pV&#65533;&#65533;YS&#65533;&#272;&#65533;5&#65533;bG&#65533;Y&#65533;&#65533;&#65533;	Qq`&#65533;&#65533;i@&#65533;&#65533;&#65533;&#65533;&#65533;&#65533;&#198;4"P&#65533;&#1716;&#65533;&#65533;&#65533;Rt[&#65533;&#65533;&#65533;C&#65533;&#1976;&#65533;&#65533;&#65533;1 ;#&#65533;&#65533;&#400;&#65533;e&#65533;&#1321;`&#65533;&#65533;i&#65533;?i&#65533; &#65533;&#65533;B&#65533;l&#65533;&#65533;m&#65533;&#65533;:r&#65533;&#65533;;O TXi1&#65533;9&#65533;&#65533;T,&#65533;&#65533;&#65533;&#65533;&#65533;&#65533;&#65533;&#65533;N&#585;0&#65533;R p&#65533;&#65533;`b<&#140;3&#65533;&#65533;&#65533;J&#65533;&#65533;b&#65533;&#65533;&#65533;&#65533;&#65533;r)&#65533;&#65533;`&#65533;=&#65533;^&#65533;gW&#65533;,gO&#65533;&#65533; 7?	  ?&#65533; 0(&#65533;&#65533;&#65533;&#65533;&#65533;&#65533;&#65533;&#65533;&#65533;&#65533;&#65533;&#65533;&#65533;&#65533;&#65533;&#65533;&#65533;&#65533;&#65533;&#65533;&#65533;&#65533;&#65533;&#65533;&#65533;.&#65533;&#65533;&#65533;&#65533;&#65533;&#65533;,&#65533;&#65533;&#65533;. =&#65533;&#65533;&#65533;!&#65533;!!&#65533;&#65533;&#989;( &#1520;&#65533;&#65533;&#485;&#65533;&#1919;--&#65533;&#65533;*&#65533; 
??B&#65533;&#65533;&#65533;2&#65533;!B0(&#65533;&#65533; L&#65533;&#65533;qCH&#65533;&#65533;=LBQ&#65533;R*N&#65533;`&#65533;*&#65533;&#264;&#65533;&#65533;&#65533;&#65533;`(&#65533;&#65533;&#65533;&#65533; )&#65533;&#65533;&#1833;&#65533;!&#991;@&#65533;&#65533;&#65533;&#1027;&#65533;PW,&#65533;:&#65533;&#65533;O&#65533;&#65533;&#65533;&#65533;&#65533;Ka&#65533;	&#65533;&#65533;&#65533;)D&#65533;&#65533;&#65533;&#65533;a&#65533;&#65533;&8y % BT&#65533;&#65533;&#65533;&#65533;V&#65533;;&#65533;&#65533;@#	&#65533;&#65533;&#65533;&#65533;Q&#65533;&#65533;&#65533;0&#65533;a&#65533;&#65533;&#65533;2&#65533;Wj&#65533;&#65533;&p&#65533;&#65533;ki&#65533;	&#65533;\<jtW&#1000;&#65533;&#65533;&#65533;&#65533;5&#65533;&#65533;&#65533;>HK&#833;&#65533;P&#65533;&#65533;
&#65533;&#413;*&#65533;
T&#65533;&#65533;&#65533; !&#65533;E&#65533;l&#65533;n&#65533;&#65533;8&#65533; @i&#65533;&#65533;[&#65533;k&#65533;&#65533;&#65533;&#65533;	&#65533;v&#65533;&#65533;&#65533;&#65533;/&#65533;&#65533;&#65533;D>} > 1"&#65533;'Rb&#65533;d&#65533;&#65533;A&#65533;"&#65533;3h&#65533;9&#65533;&#65533;`&#65533;k&#65533;T &#65533;&#65533;taP&#65533;&#65533;"!&#65533;&#65533;M&#65533;&#65533;l&#65533;&#65533;f&#65533;.&#65533;=&#65533;p-&#65533;4&#65533;&#65533;&#65533;<&#65533;&#65533;s&#65533;&#65533;&#65533;-T2	&#65533;-S&#65533;&#65533;\
(&#65533;&#65533;&#65533;&#65533;&#65533;B&#65533;X&#65533;S'
&#65533;p ?&#65533;&#65533;H{&&#65533;I&#65533;p&#65533;fqP&#65533;t&#65533;R(&#65533;R&#65533;4&#65533;
Z&#65533;&#65533;)&#65533;&#65533;lR&#65533;J&#65533;&#65533;&#65533;&#1638;N&#65533;&#65533;&#1244;x&#65533;(L:K&#65533;!-]&#65533;R&#65533;}+,&#65533;&#65533;;10&#65533;	&#65533;,&#65533;Bl3	#-&#65533; @\&#65533;&#65533;&#65533;A&#9559;'&#65533;	&#65533;=@&#65533;#&#65533;[&#65533;&#65533;L&#65533;&#65533;p&#65533;
}&#65533;% s&#65533;&#65533;
&#65533;*&#65533;&#65533;&#65533;,x$-&#65533;d&#65533;`&#65533;y&#65533;I&#65533;&#65533;Dp&#65533;+)8 &#177;&#65533;>&#1216;&#65533;&#65533;x&#65533;&#65533;)&#65533;&#65533;MO&#65533;bAi&#65533;@B&#65533;&#65533;Y&#65533;&#65533;&#65533;&#65533;:)&#65533;&#65533;&#65533;&#65533;]A&#65533;&#65533;P&#65533;&#65533;&#65533;&#165;&#65533;f&#65533;a&#65533;Qg&#65533;#m@&#65533;&#65533;l&#65533;R#s&#65533;N&#65533;b,C\K&#65533;&#65533;0&#65533;&#65533;r&#65533;&#65533;&#65533;v&#65533;&#65533;&#65533;R'Ap&#65533;q&#65533;&#65533;8&#65533;J&#970;&#65533;i-4Pm&#65533;PlK(&#65533;&#65533;0,L&#385;-T# J&#65533;@&#65533;&#65533;Tr&#65533;&#65533;&#65533;&#46928;&#65533;&#65533;*&#65533;;Hz 	d&#65533;z&#65533;J&#65533;&#65533;5@&#65533; &#65533;`
+ &#65533;&#65533;ZW&#65533;&#65533;&#65533;&#65533;&#65533;@&#799;&#65533;&#65533;"&#65533;36&#65533;&#65533;w&#65533;'c3&#65533;&#65533;&#65533;}&#65533;&#65533;q&#65533;&#65533;T(Cg&#65533;Q&#65533;	&#1902;`&#65533;&#65533;i&#65533;.Jy~`p&#65533;&#65533;F&#65533;&#65533;B&#1578;&#65533;&#65533;&#65533;r&#65533;S&#65533;P
w&#1373;4`@&#65533;&#65533;l&#65533;&#65533;	&#65533;v *&#65533;]&#65533; l&#65533;&#65533;h<&#65533;&#65533;&#65533;	&#65533;,@&#65533;9R&#65533;&#65533;Pc&#65533;}&#65533;&#65533;&#1960;Q&#65533;x&#65533;&#65533;[&#65533;&#65533;&#65533;,&#65533;&#65533;&#65533;f&#765;&#65533;&#65533;<@ 	&#65533;&#65533;L&#65533;&#65533;a&#1026;4fAm&#65533;&#65533;&#65533;@B PwH;J&#65533;V&#65533;&#65533;z&#65533;^&#65533;2 ?&#9344;(&#65533;\&#65533;%&#1025;P&#65533;( &#65533; &#65533;V&#65533;&#65533;&"&#65533;&#65533;2&#267;]&#65533;c|&#65533;0&#65533;R\&#65533;&#65533;o,&#773;&#65533;&#65533;&#65533;3&#65533;x&#65533;X(&#65533;Y'R&#65533;
&#65533;C4&#1187;&#65533;[&#65533;
&#65533;@>&#65533;&#65533;'
t&#65533;&#65533;#hD&#65533;A&#65533;&#65533;;&#65533;@<&#65533;:&#65533;&#65533;&#65533;j&#65533;&#65533;`&#65533;E$&#65533;R&#65533;C&#65533;:&#65533;X&#65533;&#65533;&#65533;ZP
` &#65533;&#65533;l&#65533;QC&#65533;&#65533;&#65533;*&sShTx&#65533;&#65533;&#65533;O&#65533;&#65533;L 9&#65533;&#65533;&#65533;\&#65533;&#65533; "&#65533;&#65533;&#65533;&#65533;T,K&#65533;4&#65533;&#65533;<@@&#65533; 	f@&#65533;+&#65533;&#65533;&#65533;&#65533;&#65533;3&#65533;&#65533;&#65533;&#65533;|&#65533;1f&#65533;&#65533; &#65533;&#65533;&#65533;&#65533;&#65533;&#408;&#65533;|&#65533;$`#R0JX`2&#65533;@NP&#65533; &#65533;&#65533;5&#1797; &#65533;y3&#65533;#&#65533;&#536;E^&#34428;}&#65533;8&#65533;,&#1818;t&#190; x(&#65533;7#&#65533;;&#65533;e=&#65533;&#352;&#448;M-&#65533;W 0&#65533;&#65533;&#65533;
V`M&#65533;,8@&&#65533;&#65533;&#65533;&#65533;M:&#65533;&#65533;Kp|&#65533; &#65533;\F`&#65533;&#65533;&#65533;P&#65533;R&#65533;;_,p&#65533;&#65533;@ &#65533;&#65533;0!&#65533;&#65533;`&#65533;Ep&#65533;%&#65533;&#65533;b&#65533;-&#65533;%BP&#65533;.&#65533;&#65533;%&#65533;d&#65533;?&#65533;bS]&#65533;c&#65533;&#65533;)&#65533;Bl&#65533;&#65533;&#65533;&#65533;&#65533;&#65533;&#65533;n]&#65533;0mEF&#65533;&#65533;j!`&#65533;
&#65533;&#65533;9	@&#65533;CdMqy`]&#65533;s@&#65533;&#65533;H
&#65533;&#1702; j&#65533;&#65533;"
8c&#65533;&#65533;&#65533;&#65533;&#65533;&#65533;*&#65533; ~C&#65533; &#65533;&#65533;Z&#65533;&#65533;#&#65533;&#65533;oX&#65533;Xj,(!'&#65533;&#65533;[8p&#65533;&#482;3&#65533;f&#65533;&#866;Z&#65533;H&#65533;p(2\@&#65533; <&#65533;|Ca&#65533; F@MU@&#65533;+&#65533;A&#65533;B&#4272;&#65533; :&#65533;A&#65533;H7&#65533;`&#65533;RYC &#65533;C&#65533;-FMdDN&#367;D&#65533;&#65533;&#65533;t&#65533;&#65533;|@&#65533;pD5&#65533;&#65533;&#65533;&#65533;&#65533;g&#65533;x&#65533;&#65533;+&#65533;&#65533;X&W&#65533;&#65533; &#65533;&#65533;&#65533;4&#65533;;&#65533;Zl&#65533;zB&#65533;&#65533;&#65533;"0P&#65533;F&#913;-&#65533;Ae;!&#65533;&#1466;&#65533;!&#65533;&#65533;
&#65533;&#65533;P&#65533;`&#65533;&#65533;0B&#65533;&#65533;&#65533;7+&#65533;A&#65533;&#65533;&#65533;H@fD&#65533;&#65533;S&#65533;&#65533;H&#65533;*e:H8&#65533;&#65533;P&#65533;-g\F>&#65533;&#65533;|&#65533;+&#65533;Hl&#65533;HC)k&#65533;/@&#65533;a&#65533;c&#65533;&#65533;p&#65533;3&#65533;&#65533;&#65533;&#65533;~voVn?&#65533;%a< y&#65533;`&#65533;5B&#65533;&#65533;&#65533;&&#65533;p&#65533;&#65533;)4&#65533;
&#65533;1&#65533;>&#65533;,&#65533;&#65533;\&#65533;\&#65533;&#65533;&#65533;P&#65533;&#65533;ILU&#65533;! &#65533;&#65533;&#436;BHp&#65533;&#65533;&#65533;D&#65533; s&#65533;&#65533;E&#65533;&#1466;&#65533;&#65533;~0[&#65533;1&#65533;&#65533;dBo&#65533;&"v.&#65533;u&#9953;d&#65533;&#65533;Y&#65533;S'1&#65533;&#65533;&#65533;x=O[&#65533;u&#65533;S&#65533;&#65533;&#65533;ktfoy&#65533;&#65533;-fU&#65533;&#65533;U&#65533;z&#65533;&#65533;J]&#65533;&#65533; &#65533;5PP<&#65533;&#65533;i&#65533; &#65533;"&#65533;&#65533;&#65533;&#65533;&#65533;&JF&#65533; /&#65533;j(&#65533;*&#65533;K&#65533;T&#1769;&#65533;a)@&#65533;T7R&#65533;&#65533;:&#65533;&#65533;Z2%&#65533;&#65533;&#65533;d&#65533;F&#65533;&#65533;&#65533;,&#65533;&#65533;RP&#65533;&#65533;&#1124;LCY&#949;&#65533;4{&#65533;&#65533;{&#65533;5&#65533;{@&#65533;#&#65533;&#65533; P4)&#65533; &#65533;&#65533;&#65533;h&#65533;&#65533;M(`t&#65533;&#65533;&#65533;T&#65533;F&#65533;&#65533;&#1976;C^&#65533;&#65533;D&#65533;&#65533;|&#65533;,-&#65533;&#65533; &#1939;&cw&#65533;Q&#65533;-F!4;&#65533;M&#1308;&#65533;!w&#65533;  &#65533;&#65533;;DX>u.&#65533;q&#65533;&#65533;&#65533;&#65533;&#65533;&#65533;&#435;w&#65533;&#65533;Heo&#65533;^3R&#65533;&#65533;&#65533;&#65533; &#65533;@bp&#65533;Y&#544;:$&#65533;&#65533;
P&#65533;&#65533;#l8&#65533;&#65533;#2&#65533;}&#65533; &#65533;&#65533;&#65533;&#65533;Fk .&#65533;04&#65533;&#65533;*&#65533;&#65533;&#65533;&#65533;,03&#65533;&#65533;&#65533;&#65533;&#65533;FT\k8/&#537;II{&#65533;&#65533;&#65533;&#65533;&#65533;7&#65533;&#65533;&#65533;[[Q&#65533;&#65533;&#65533;&#65533;&#65533;CS&#65533; &#65533;L&#65533;&#65533;&#65533;&#65533;&#65533;B&#65533;&#65533;&#65533;1X0&#65533;&#65533;&#65533;&#65533;,&#65533;&#65533;&#65533;&#65533;&#65533;&#65533;z`&#65533;&#65533;&#65533;&#65533;s"&#65533;	x%B\&#65533;&#65533;L&#65533;&#65533;&#65533;&#65533;&#65533;lI&#65533;&#65533;(U&#65533;>%.Q &#65533;(&#65533;&#65533;&#65533;&#65533;v0&#65533;!&#65533;T" &#65533; &#65533;#&#65533;{&#65533;Av&#65533;&#65533;1&#65533;&#65533; &#65533;9$e&#65533;qU11&#65533;
&#65533;&#65533;|&#65533;&#65533;381P&#65533;&#65533;<d1+`0P -&#65533;t&#65533;&#65533;?&#65533;&#65533;?&&#65533; &#65533;P Pw&#65533;E&#65533;&#65533;p&#65533;h@rt&#65533; 4`Fgd)&#65533;@ &#65533;C&#65533;!	$ 4Fsr" !&#65533;u)P!&#65533;&#65533;&&#65533; f&#65533;&#65533;|&#65533;D&#65533;&#65533; Y&#65533;u{&#1299;{&#65533;@&#65533;A&#65533;(
&#65533;&#65533;&#65533;w&#65533;&#65533;0&&#65533;4w&#65533;`%&#65533;&#65533;m&#65533;&#65533;2(&#65533;&#65533;9&#65533;)&#65533;S	&#1537;&#65533;f~b$&#65533;&#65533;E0yD&#65533;e&#65533;&#65533;&#65533;&#65533;&#65533;o&#65533;y&#65533;&#65533; &#65533;B	 #L,` ,&#65533; &#65533;&#65533;&#65533;@&#65533;ZNaZ&#65533;@Th5&#65533;c2&#65533;&#65533;&#65533;&#65533;&#65533;&#65533;&#65533;&#65533;{&#3078;:&#65533;R&#65533; 9&#65533;+1&#65533;
&#65533;w&#65533;&#65533;Y Ya&#65533;&#65533;&#65533;	&#65533;&#65533;(P&#65533;MU	&#65533;@ QD&#65533;&#65533;&#65533;&#1649;Y&#65533;EA8&#65533;&#65533;&#65533;|&#65533;V& &#65533;&#65533;&#65533;@&#65533;0t&#65533;&#65533;y0&#65533;&#65533; #&#65533;9&#65533; &#65533;&#65533;E&#65533; S&#65533;I&#65533;p'&#65533;Uks&#65533;1&#65533;x&#65533;&#65533;&#65533;&#65533;j&#65533;H%$_&#65533;&#65533;'&#65533;&#65533;U&#65533;&#65533;Z 7&#65533;&#65533;u&#65533;	&#65533;R4&#65533;  &#65533;(&#65533;T&#65533;T3&#65533;`&#385;.5A&#65533;&#65533;.&#65533;@&#65533;Vt&#65533;:&#65533;&#65533;&#65533;&#65533;Ve&#65533;@&#65533;&#65533;hUeAp&#65533;q.&#65533;*&#65533;"`O#` `Q @&#65533;&#65533;&#65533;&#65533;GDdN&#65533;%&#65533;L&#65533;Y8 x ?q
&#65533;&#65533;y,^	&#65533;&#65533;&#65533;&#65533;&#65533; &#65533;&#65533;&#65533;f&#65533;
&#65533;* |&#65533;&#65533;1tI&#65533;<8ng&&#65533;&#65533;  X"&#65533;&#307;  J'E5&#65533; &#65533;&#65533;C&#65533;&#65533;f@&#65533;Jw&#65533;s&#65533;&#65533;E&#65533;4&#65533;Pwu&#65533;E	p&#65533;*g&#65533;=&#65533;	"&#65533;&#65533;&#65533;RzxN1&#65533;G(&#65533;&#65533;@&#65533;&#65533;H&#65533;&#65533;
5&#193;}&#65533; &#584;!&#65533;&#65533;U&#65533;&#65533;c&#65533;3&#65533;n&#65533;&#65533;v&#57371;&#65533;W&#65533;&#65533;&#65533;a)0&#65533;&#65533; @$p%&#65533;&#65533;&#65533;bta&#65533;45g&#65533;&#65533;s&#65533;&#65533;\&#65533;&#65533;+&#65533;FV&#65533;&#65533; h&#65533;@q&#65533;&#65533;p&#65533;Ze#0s&#65533; `&#65533;w3&#65533;0&#65533;qC&#526;W%&#65533;&#65533;&#65533;`&#65533;&#65533;&#65533;a
&#65533;S&#65533;&#65533;r&#65533;&#65533;y&#65533;+&#1033;&#65533;&#65533;Qe
&#65533;
&#65533;&#65533;
)&#65533;&#65533;&#65533;&#65533;&#65533;&#65533;-&#65533;&#65533;&#65533;&#65533;&#271;&#65533;P&#65533;C:`:E&#65533;2b&#65533;&#65533;&#65533;&#65533;XDV@&#65533;.7WdEM&#65533;&#65533;B&#65533;a0`x$0	&#65533;eA&#65533;Q&#65533;&#65533;.
&#65533;	&#65533;&#65533;	@+&#65533;pRl&#65533;&#65533;&#65533;&#65533;D&#65533;&#65533;(&#673;m&#65533;&#65533;^&#65533;&#65533;P&#65533; &#65533; &#65533;pG&#65533;&\&#65533;9&#529;w&#65533;S9U#&#65533;+&#65533;9&#65533;	&#65533;GX&#65533;.&#1281;x&#65533;&#65533;J!X&#65533;:&#65533;&#65533;D&#65533;u&#65533;Tc&#65533;&#65533;a3&#65533;&#65533;iAs>f&#65533;'* <V &#65533;s
&#65533;V0&#65533;` &#65533;,&#65533; Yl&#65533;&#65533;<&#65533;)
{&#65533;v&#65533;&#65533; g&#65533;&#65533;psxC&#65533;@
&#65533;q(&#65533;`0&#65533;8&#65533;&#65533;P&#65533;P&#65533;2&#65533;&#65533;%#p4Y]&#65533;`&#65533;FY&#65533;&#65533; QyuW&#65533;pW=&#65533;&#65533;&#65533; &#65533;&#65533;ix*&#65533;/&#65533;(&#65533;&#65533;&#65533;&#65533;y5&#65533;&#65533;*p&#65533;m&#65533;
P&#65533;&#65533;&#65533;&#65533;P&#65533;Z'2&#65533;&#65533;{&#65533;0&#65533;&#65533;&#65533;kf&#65533;&#65533;&#65533;K&#331;&#65533;o83M~DB&#65533;&#65533;&#65533;7?`xk&#65533;"PAD&#65533;&#65533;&#65533;&#65533;&#65533;C	&#65533;V&#65533;&#65533;&#65533;4&#65533;` &#65533;%&#65533; &#65533;s!Fo&#65533;&#65533;&#65533;y&#65533;1&#65533;&#65533;-_&#65533;l &#65533;&#65533;&#65533;&#65533;F3+p'&#65533;a&#65533;&#65533; 0&#65533;&#65533; &HD&#65533;&#673;&#65533;dG &#65533;&#65533;&#65533;[HK&#65533;&#65533;&#65533;&#65533;e&#65533;x
&#65533;&#65533; &#65533;&#65533;	6Q&#65533;&#65533;3&#65533;!&#65533;&#1785;&#65533;&#65533;`A&#65533;&#65533;&#65533;&#65533;&#65533;P&#65533;&#65533;J&#65533;&#65533;x&#65533;&#65533;:&#65533;T&1q!&#65533;&#65533;@&#65533;1&#65533;&#65533;F\&#65533;0&#65533;&#65533;&#65533;&#65533;I&#1527; `6}&#65533;	BP%&#65533;&#65533;&#65533;>a&#65533;&#65533;&#65533;`'&#65533;B&#65533;&#65533;&#65533;&#65533;&#65533;&#65533;'&#65533;&#65533;w&#65533; /&#65533;^f&#992;R|10U&#38026;d&#65533;BeA.&#65533;&#65533;#0:&#65533;e) &#65533;&#65533;$@<W@&#65533;&#65533;1&#65533;?d ;h&#65533;&#65533;z&#65533;K	&#65533;&#65533;M*0 &#65533;&#65533;&#65533;&#65533;D&#65533;&#65533;h&#65533;<)s&#65533;c
p&#65533;baaq&#1446;&#65533;+&#65533;A&#65533;\&#65533;[{ 
&#65533;&#65533;&#65533;Uo&#65533;2&#65533;{&#65533;&#65533;&#65533;&#65533;&#65533;&#314;&#65533;&#65533;J1
&#65533;P&#65533;J&#65533;,&#1119; B&#65533;Rj#%#&#65533;&#65533;#0bU&#65533;&#65533;&#48906;&#65533;&#65533;&#65533;0&#65533;&#65533;&#65533;&#65533;'i&#65533;`WN&#65533;&#65533;&#65533;0iX*&#65533;4&#65533;&#65533;&#65533;x&#65533;M&#65533;&#65533;
-&#65533;&#65533;
~y
&#65533;&#65533;v&#65533;&#65533; &#65533;&#65533;e&#65533;&#65533;&#65533; &#65533;&#65533;&#65533;T&#65533;&#65533;&#65533;1 .H?]Wf&#65533;&#65533;&#65533;2`&#65533;%&#65533;&#65533;&#65533;&#65533;Q&#65533;3zv;&#65533;O&#65533;$
&#65533;&#65533;&#65533;&#65533;t&#65533;s?
&#65533;&#65533;&#65533;t&#65533;4&#65533;RE&#65533;!&#65533;W&#65533;\R?&#65533;5&#396;&#65533; &#65533;&#65533;&#65533;&#65533;&#65533;&#65533;&#65533;`B&#65533;E&#65533;&#65533;!&#65533;&#65533;0	=%&#65533;R&#65533;a{B&#65533;&#65533;lw&#65533;Q&#65533;&#65533;&#65533;rQ&#65533;&#65533;MP&#65533;&#65533;&&#65533;1`&#65533;&#65533;e-&#65533;&#65533;&#65533;&#65533;&#65533; 4 &#65533;&#65533;8h&#65533;&#65533;)&#65533;&#65533;JM3>'&#65533;&#65533;*&#65533;J&#65533;&#65533;&#65533;&#65533;y&#65533;r&#65533;0&#65533;&#65533;U&#65533;&#65533;"p4&#65533;&#65533;&#65533;+&#65533;&#65533;&#65533;&#65533;.&#65533;&#65533;&#65533;2&#582;&#65533;2&#65533;f&#65533; &#65533;&#65533;&#65533;-&#65533;S`&#65533;&#65533;&#65533;YZHY&#65533;LS&#65533;&#65533;&#65533;&#65533;&#65533;&#65533;>&#65533;&#65533; &#65533;&#65533;&#65533;$&#65533;&#65533;)&#65533;8`&#65533;!  &#65533;U(&#65533;U&#65533;0V&#65533;0b:px&#65533;q &#65533;&#65533;&#65533;h*&#65533;&#65533;:O,K)\Y&#65533;)&#65533;&#65533;&#65533;%~<S&#65533;&#1124;&#65533;&#65533;>&#65533;U>&#65533;&#65533;0p<&#65533;&#65533;Y;k&#65533;P&#65533;&#65533;
&#65533;&#65533;&#65533;&#65533;+G&#65533;&&#65533;&#65533;sR&#65533;&#65533;H&#65533;&#65533;s&#65533;&#65533; 	W&#65533;&#65533;  )! V)(&#65533;? z&#65533;d)&#65533;&#65533;&#65533;&#65533;)&#65533;U&#65533;&#65533;&#65533;8&#65533;QD&#65533;EQR:&#65533;s P&#65533;&#65533;&#65533;34r9&#65533;&#65533; &#65533;&#65533;&#65533;&#65533;&#65533;4&#65533;&#65533;
&#1112;&#65533;&#65533;"&#65533;z&#65533;&#65533;&#65533;&#65533;&#65533;&#65533;
C &#65533;'&#65533;{&#65533;+&#65533;&#65533;ZF&&#65533;)&#65533;&#65533;V&#65533;D$Pd+p&#65533;&#65533;aw&#65533;&#65533;3w&#65533;&#65533;&#65533;8&#65533;&#65533;L&#65533;&#1349; &#65533;th&#65533;)&#65533;&#65533;w/,@;;&#65533;s4n&#65533;&#65533;&#65533;M.F&#65533;?&#65533;&#65533;&#65533;S#&#65533;pX&#65533;D"&#65533; &#65533;&#65533;&#65533;
&#65533;&#65533;&#65533;&#65533;&#65533;&#65533;&#65533;l&#65533;B&#370;&#65533;&#65533;N&#65533;&#50956;&#65533;1Hv&#65533;&#1333;c&#65533;<2&#65533;&#65533;8&#65533;&#65533; &#65533;&#65533;+&#65533;(Q&#65533;&#65533;U&#65533;&#65533;&#65533;&#65533;ssOH&#65533;V{L&#813;="&#377;a&#1451;&#65533;&#65533;&#65533;cj&#65533;&#65533;=0Tr&#65533;C&#1404;&#65533;&#65533;P$p&#65533;&#65533; J\g
C&#65533;XA&#65533;-&#65533;T&#65533; f&#65533;&#65533;|&#65533;&#65533;X&#65533;&#65533;&#65533;&#65533;&#65533;&^&#496;&#65533;H&#496;m&#65533;fz28z&#65533;yB
. 0&#65533;&#65533;;K&#65533;&#65533;`&#722;&#65533;Q0&#65533;&#65533;vM&#65533;&#65533;&#65533; 0= g&#65533;n8
@&#65533;&#65533;&#1690;&#1645;_&#65533;h&#65533;`&#65533;i&#65533;&#65533;&#65533;$&#65533;&#65533;2&#65533;&#65533;+&#65533;&#65533;&#65533;&#65533;&#65533;&#65533;&#65533;C&#65533;&#65533;&#65533;&#65533;q&#65533;&#65533;&#65533;0&#65533;&#65533;"&#65533;L+&#65533;&#65533;]85&#65533;&#65533;&#65533;E&#1574;&#65533;-S&#65533;&#65533;&#1894; &#65533;D=.&#65533;&#65533;C1&#65533;&#65533;@&#65533;&#65533;"00p&#65533;ES 10	&#65533;s y'&#65533;&#65533;qi8&#65533;Q6&#65533;@&#65533;&#65533;x&#65533;J&#798;&#65533;Z&#65533;&#1614;!&#65533;&#65533;&#65533;p&#65533;&#1609;N&#65533;i&#65533;w &#65533;&#65533;&#65533;I &#65533;w*`Y&#65533; &#65533; &#65533;zc
r&#65533;	&#65533;p&#65533;&#833;
&#65533;&#65533;&#65533;:&#65533;0&#65533;&#65533;&#65533;&#65533;x&#1913;&&#65533;&#65533;m&#65533;P&#65533;S&#65533;P&#1594; &#65533;^r
&#65533;k&#65533;&#65533;A&#65533;,&#65533;J&#65533;e&#65533;4+#&#65533;mMf&#65533;&#65533;' &#65533;&#65533;&#65533;&#65533;&#65533;&#567;&#65533;I&#65533;&#65533;?&#65533;sX&#65533;~&#65533;&#65533;&#65533;K&#65533;[V&#65533;&#65533;$m-&#65533;QdA#&#65533;G&#65533;-.-&#65533;&#65533;&#65533;&#65533;P  N&#65533;"&#65533;&#65533;&#65533;(e&#1872;&#65533;&#65533;&#65533;:&#65533;&#65533;n&#65533;'&#65533;&#65533;{&#65533;~,&#65533;&#65533;e&#65533; v&#65533;&#65533;+ 8&#65533;r&#65533;&#65533;@3&#65533;"&#65533;&#65533;&#65533;4 p[!0[[M&#65533;&#65533;Y&#65533;&#65533;|%Q&#65533;5&#65533;&#65533;\&#65533;&#65533;=&#65533;PBP&#65533;$t&#65533;&#65533;W&#65533;&#65533;&#65533;&#65533;&#65533;ad&#65533;&#65533;&#65533;&#65533;!&#65533;`&#65533;(` )g!&#65533;&#65533;&#65533;&#65533;a&#65533;&#65533;=M
:8&#65533;&#65533;v&#65533;"&#65533;&#65533;&#65533;S` 0&#65533;&#65533;&#65533;&#65533;N2 &#65533;&#65533;&#65533;}{&#65533;j&#65533;n=\&#65533;&#65533;&#200;&#65533;&#65533; N
&#65533;R"y.$&#65533;&#65533;Ptk&#65533;&#65533;&#65533;*h&#65533;?Q&#65533;Qc&#65533;&#65533;&#65533;&#1788;&#65533;&#1059;&#332;;c5&#65533;&#65533;&#65533;]~&#65533;#:&#65533;&#824;&#65533;&#65533;504X&#65533;&#65533;&#65533;?&#65533;2Fr&#65533;&#65533;q9&#65533;
 &#65533;&#65533;0&#65533;.
&#65533; ]&#65533;vm&#65533;&#65533;]j5&#65533;&#65533;wN&#65533;1&#65533;=C` &#65533;&#1360;&#65533;&#65533;_&#65533;&#65533;&#65533;r&#65533;&#65533;F_&#65533;D&#65533;&#1717;&#65533;,-&#65533;,$#&#65533; &#65533;&  7	B?&#65533;&#65533;&#65533;?7&#65533; &#65533;&#65533;&#65533;&#65533;&#65533;&#65533;&#65533; &#65533;
&#65533;?
&#65533;	&#65533; &#65533;&#65533; ,(3&#65533;( &#65533;&#65533;&#65533;&#65533;&#65533;&#2029;&#65533;&#65533;$&#65533;&#65533;&#65533;&#65533;&#65533;'&#65533;&#65533;&#65533;&#65533;&#65533;&#65533;&#65533; &#65533;;'&#65533;&#65533;~ Xp@&#65533;x&#65533;NHH`&#65533;p]A&#65533;N &#65533;V.B&#65533;&#65533;&#65533;&#65533;AW&#65533;Up&#65533;&#65533;&#65533;
&#65533;P!&#65533;@&#65533;x&#65533;0"&#65533;$ zP&#65533;I&#65533;N;v&#65533;&#65533;d O&#65533;Z* 4D&#65533;` &#65533;&#65533;&#1848;&#65533;kl&L&#65533;z&#65533;p`D#C&#65533;&#65533;&#65533;&#65533;&#65533;&#65533;&#65533; &#65533;&#65533;7$*&#65533;&#65533;&#65533;&#65533;#B&#65533;] &#65533;&#65533;&#65533;&#65533;&#65533;{&#65533;&#65533;&#65533;e$>&#65533;[&#65533;ey&#65533; &#65533;(&#65533;&#65533;&#65533;&#65533;'/&#65533;+e&#65533;	>&#65533;k&#65533;L@&#65533;&#65533;Z&#65533;&#65533;W&#65533;&#1792;&#65533;&#65533;b`x&#65533;&#65533;
50J&#1441;&#65533;&#65533;H&#65533;.e&#65533;a&#65533;&#65533;Xb&#65533;&#1394;&#65533;{j&#65533;&#65533;&#65533;&#65533;:&#65533;h(M&#65533;&#65533;&#65533;ZJ&#65533;m&#65533;-&#65533;0V&#65533;/L&#65533;&#65533;@&#65533;&#65533;&#65533;
'&#65533;d	&#65533;&#65533;&#65533;	&#65533;&#65533;&#65533;H&#65533;&#65533;&#65533;&#65533;&#65533;if&#65533;Lv&#65533;&#65533; &#65533;&#65533;&#65533;&#65533;&#65533;&#65533;&#65533;&#563;L6&#65533;DWn4&#65533;&#65533; &#65533;&#65533;&#65533;&#65533;&#65533;-D&#1034;&#65533;&#65533;&#65533;A&#65533;0&#65533;&#65533;Dr  BEWT;t&#1163;0L&#65533;&#65533;&#65533;`&#65533;&#65533;x&#65533;&#65533;&#65533;UW&#65533;&#65533;'&#65533;W&#65533;g&#65533;	=&#65533;&#65533;N7b&#65533;.`&#65533;
A&#65533;0&#65533;&#65533;&#65533;&#65533;&#65533;<&#65533;q(1$&#65533;F&#65533;|$C&#65533;&#65533;xYF&#65533;|&#65533;&#65533;Z&#65533;i&#65533;&#65533;i&#65533;&#65533;&#65533;+5&#65533;sag&#65533;\&#65533;&#65533;@&#65533;&#65533;&#65533;+m6&#65533;9&#65533;&#65533;&#65533;]&#65533;&#65533;CJ&#1072;&#65533;&#1640;`+\p&#65533;&#65533;`&[F&#65533;&#65533;	1D&#65533;&#65533;&#65533;&#65533;&#65533;	&#65533;x&#65533;&#65533;R&#65533;`&#65533;&#65533; y&#65533;iJ	&#65533;"&#65533;R7&#65533;0&#65533;l&#65533;@&#65533;", n&#65533;&#65533;&#65533;B&#65533;~&#65533; &#65533;&#65533;t4&#65533;&#65533;&#65533;b&#65533;&#65533;pi++&#65533;&#65533;&#958;&#65533;P&#65533;&#65533;m&#65533;!&#65533;&#65533;h&#65533; &#65533;'&#65533;&#65533;&#65533;&#65533;&#65533;&#65533;Z8B&#65533;\&#65533;G&#65533;p&#65533;+0&#65533;(?&#65533;Z
+A@&#65533;y&#65533;4zR&#65533;
 t0&#65533;$&#65533;d&#65533;$GFw&#65533;	c&#65533;G&#65533;Q&#65533;&#65533;25&#65533;vS&#65533;e&#65533;U&#1238;A&F&#65533;&#65533;&#1970;&#1910;&#65533;
n&#65533;4 @&#65533;'X&#65533;&#65533;$1&#65533;&#188;&#65533;k&#65533;)&#65533;#p&#65533;&#35584;&#133;&#65533;F&#65533;&#65533;&#65533;&#65533;|&#65533;&#65533;|z&#65533;~ r|&#65533;?	= &#65533;&#65533;&#65533;&#65533;&#65533;k&#65533;&#65533;:f&#65533;J&#65533;@&#65533;&#65533;&#65533;&#65533;&#65533;&#65533;&#65533;:&#65533;&#65533;BJ&#65533;&#28353;GL&#65533;&#65533;Z,,&#65533;B&#65533;&#912;s$&#65533;Mr&#65533;X	t&#65533;&#65533;W&#65533;e&#65533;&#1942;&#65533;d&#65533;W*&#65533;&#65533;R&#65533;Q&#65533;A&#65533;&#65533;%f&#65533;&#65533;V3&#65533;&#65533;H$&#65533;&#65533;&#65533;h&#65533;&#65533;0Cfd 4&#65533;m&#65533;>&#65533;C&#65533;&#65533;&#65533;&#65533;&#65533;	&#65533;f&#65533;&#65533;y&#65533;b&#65533;U&#65533;&#65533;7&#65533;/&#65533;0j&#65533;+&#65533;&#65533;t&#65533;1q-P&#65533;&#65533;&#65533;!&#65533;rT&#65533;7&#65533;&#652;Z&#65533;| &#65533;&#65533; (&#65533;	&#65533;
&#65533;0@ V&#65533; &#65533;&#65533;%@&#65533;X&#65533;&#65533;&#65533;5&#65533;)I&#65533;GUT&#65533;&#65533;&#65533;&#65533;&#65533;&#65533;F
&#65533;@&#65533; &#65533;&#1826;&#65533; pdHA&#65533;pX !&#65533; >&#65533;&#65533;&#65533;&#65533;T%<&#391;&#65533;JQ,q U&#65533; &#65533;;&#65533;0&#65533;T&#65533;&#607;&#65533;@&#65533;&#65533;&#65533;&#65533;z@&#65533; &#696;&#65533;W$D&#65533;Z&#65533;)&#65533;pf|bP8Z&#65533;&#65533;&#65533; &#65533;c60&#65533;	&#65533;`@b@&#65533;r&#65533;&#65533;&#65533;,%d&#65533;&#65533;4&#65533;PV
&#65533;&#65533;&#65533;:&#65533;&#65533;tj(	&#65533;y@&#65533;&#65533;&#65533;
0vp  &#65533;	&#641;&#65533;@ &#728;&#65533;&#65533;?SN&#65533;&#65533;&#394;&#65533;}&#65533;&#65533;&#65533;h>&#65533;E&#65533;&#65533;&#65533;&#65533;bF\&#65533;&#332;`&#65533;&#65533;&#65533;8&#65533;'T&#65533;&#65533;&#65533;&#65533;&#375;&#65533;g&#65533;&#65533;&#65533;Q&#65533;+&#65533;g&#65533;+&#65533;&#65533; Jn&#65533;&#65533;&#65533;&#65533;=&#65533;&#65533;YF1&#65533;I&#65533;&#65533;I&#866;o&#65533;&#65533;-&#65533;&#65533;vB&#65533;(&#65533;&#65533;H&#65533;&#65533;I9&#65533;PA(&#65533;&#65533;&#65533; XX&#65533;1S&#65533;[&#65533;&#65533;m&#416;0hFI
Wb&#65533;&#65533;0E&#65533;&#65533;(&#65533;&#65533;}&#65533;&#65533;&#65533;&#65533;&#65533;&#65533;&#65533;&#65533;&#65533;i&#65533;D&#65533;@&#65533;~&#396;A&#65533;H&#65533; &#65533;@[&#1810;&#65533;B`&#65533;LHZ&#65533;Y&#65533;3&#65533;&#65533;A&#65533;L&&#65533;C&#65533;&&#65533;&#65533;&#65533;t.&#65533;H&#65533;&#65533; &#65533; |&#65533;x`h&#65533;
@&#65533;&#65533;Dq &#65533; &#65533;4\PVD7&#65533;&#65533;6&#65533;&#65533;0&#65533;&#65533;)B&#65533;SE
 &#65533;G!+&#65533;&#65533;{{P&#65533;&#65533;>&#65533;=&#65533;S&#65533;&#65533;&#65533; T&#65533;&#65533;&#65533;`&#65533;&#65533;&#65533;&#65533;Dv&#65533;&#65533;"(&#65533;P&#65533;&#65533;&#65533;=BME)>I  @&#65533;r&#65533;?&#65533;I&#65533;X&#65533;*XA&#65533;&#65533;0&#65533;JT &#65533;K&#65533;r&#65533;tA&#1007;&#65533;9,)@&#1159;&#65533;q&#65533;&&#65533;&#65533;&#65533;V&#65533;`,3&#65533;&#65533;&#65533;&#65533;&#65533;&#65533;&#65533;m&#65533;&#65533;"v?&#1044;]&#65533;c&#65533;1&#65533;'*&#65533;&#65533;!(@w&#65533;V&#770;` &#65533;&#65533;]X&#65533;&#65533;&#65533;&#65533;tL&#65533;d&#65533;&#65533;&#65533;b&#65533;&#65533;&#65533;D&#65533;&#65533;&#65533;Ic&#65533;s`&#65533;&#65533;[&#65533;&#65533;&#65533;&#65533;&#65533;k&#65533;&#65533;(&#65533;Hm&#8786;&#65533;&#65533;&#65533;&#65533;&#65533;<&#65533;i0&#65533;D&#53810;&#65533;J&#65533;&#262;&#65533;X&#65533;\-&#65533;&#65533;&#1149;&#994;&#65533;&#65533;GK&#65533;u&#65533; &#65533;&#65533;&#65533; H &#65533;5&#65533;&#65533;&#65533;0&#65533;&#65533;}&#65533;A&#65533;5&#65533;|&#65533;&#65533;4&#65533;C&#65533;YA&#65533;&#65533;(&#65533;r&#65533;&#65533;&#65533;&#65533;&#65533;&#65533;o:T&#65533;t&#65533;&#65533;&#65533;&#65533;&#65533;g!&#65533;\&#65533;7&#65533;R&#65533;X&#65533;&#65533;&#65533;&#65533;@d&#65533;&#65533;z&#65533;&#65533;&#65533;b&#65533;S&#65533;&#65533;B&#65533;PN&#65533;G<]Y&#65533;@J%V@%&#65533;0&#65533;&#65533;&#65533;b&#65533;&#65533;6&#65533;n&#427;P&#65533;-Q&#65533; &#65533;9Ks&#65533;&#65533;+&#65533;&#65533;A&#1317;&#65533;H$&#65533;X<X&#65533;&#65533;NQ`&#65533;&#65533;p&#65533; A&#65533;g&#65533;D&!&#65533;&#65533;&#1481;&#65533;&#65533;\9&#59735;&#65533;&#65533;h1&#65533;]&#293;.&#65533;&#448;&#65533;&#65533;&#65533;&#65533;~&#65533;|&#65533;&#65533;&#65533;&#65533;&#65533;* !&#65533;&#65533;&#65533;&#65533; \&#65533;&#65533;7
x&#65533;]&#32771;&&#65533;&#65533;%j&#65533;&#65533;Oe&#65533;Q&#65533;&#65533;%&#65533;c&#65533;>-)&#65533;x&#65533;R,&#65533;&#65533;H&#65533;&#65533;n&#65533;Z#F&#65533;&#65533;&#65533; &#65533;&#65533;>&#65533;E1:G&#32821;&#65533;@&#65533;&#65533;&#65533;&#65533;&#65533;&#65533;&#65533;&#65533;Hpi&#65533;&#65533;\ID&#65533;&#65533;&#65533;>&#65533;}&#65533;&#65533; (&#65533;3B&#65533;&#65533;&#65533;Nq&#65533;&#65533;sB&#65533;b&#65533;V &#65533;>p&#65533;\&#65533;=p&#65533;nS&#65533;&#65533;R&#65533;V&#65533;&#65533;&#65533;e&#65533;s>@&#65533;&#65533;;&#65533;&#65533;K`&#323;&#65533;.&#65533;v4i&#65533;&#12260;R&#65533;&#65533;&#65533;&#65533;&#65533;"&#65533;ne&#65533;Dl&#65533;d&#65533;&#65533;-&#65533;bDc&#65533;&#65533;T&#65533;&#65533;20&#65533;+&#65533;&#65533;}&#65533;&#65533;&#2040;i&#65533;&#65533;&#65533;8&#65533;&#65533;&#65533;&#65533;&#65533; &#65533;9s&#65533;&#65533;&#65533;|&#65533;RD&#65533;-&#65533;&#65533;&#1916;#&#65533;A&#65533;&#65533;&#65533;&#65533;2&#65533;4&#65533;?XQ1&#65533;&#65533;&#65533;&#1775;(MD&#65533;>&#65533;A&#65533;&#65533;&#65533;&#65533;E@&#65533;&#65533;&#65533;p&#65533;&#65533;R &#65533;&#65533;&#65533;&#65533;cD!T&#65533;&#65533;&#65533;&#65533;Dv2&#65533;q&#65533;&#65533;&#65533;&#65533;&#65533; Q2h-&#65533;!PV4 `&#65533;&#65533;n 	@&#65533;W&#65533;&#65533;&#65533;A&#65533;3&#65533;Z#&#65533;&#65533;&#65533;], &#65533;&#65533;z&#65533;&#65533;&#65533;+&#65533;@a&#65533;!(d`CpcXF&#65533;`&#65533;&#65533;z}&#65533;0&#65533; ,&#65533;{,&#1538;&#65533;Gz&#65533;qT&#65533;	&#65533;&#65533;PFp&#65533;9#&#65533;T&#65533;&#65533;$1 9&#65533;-&#65533;-&#65533;2&#65533;`d&&#65533; &#65533;&#65533;~Or	&#65533;C&#65533;&#65533;V&#65533;&#65533;&#65533;&#65533;&#65533;L"a 	&#65533;j&#1237;	d"w&#65533;$&#65533;Xs MhzuKPAk&#65533; &#65533;&#65533;Z@^&#65533;s&#65533;&#65533; IC0&#65533;&#65533;sfg&#65533;&#65533;T>W0}1E&#65533;&#28816;x0&#65533;&#65533;&#65533;(1&#65533;&#65533;P&#65533;&#65533;a&#65533;Q&#65533; v&#65533;&#65533;X&#65533;0 s&#65533;;&#65533;&#65533;
&#65533;+ 	>@	D&#65533;5$&#65533;B&#1301;M&#65533;QS]GxYVj  M&#65533;t\^e]6&#65533;&#65533;w&#65533;&#65533;&#65533;Q:A&#65533;&#65533;@"@&#65533;^&#65533;=&#65533;&#65533;Q&&#65533;>&#65533;s)&#65533;f&#65533;`_&#65533;Q&#65533;v&#65533;{&#65533;4&#65533;&#65533;h!&#65533;&#65533;&#65533;&#65533;f&#65533;t&#65533;	&#65533;
&#65533;a&#65533;4H&#65533;&#65533;Mb&#65533;p&#65533;HD&#1888;)Q&#65533;M)&#65533;l&#65533;FK}DF&#65533; &#65533;&#65533;-&#1034;&#65533;G&#65533;Rh	 c&#65533;-&#65533;c8B&#65533;P&#65533;&#65533;4(&#65533;s&#65533;&#65533;? 4&#65533;&#65533;P	W$8&#65533;&#65533;&#65533;&#65533;RA&#65533;&#65533;h&#65533;d9&#65533;&#65533;T&#65533;&#65533;
JHD&#65533;H&#65533;&#65533;9)$B2&#65533;&#65533;B&#65533;&#65533;)X&#65533;4R'&#65533;V&#578;&#65533;
&#65533;'"&#65533;&#65533;&#65533;us)&#65533;s&#65533;P&#65533;l&#65533;&#65533;&#65533;W&#65533;&#65533;%&#65533;&#65533; R"&#65533;T+V&#65533;FbUDb@&#65533;P&#65533;&#65533;&#65533;pBf(&#65533;,&#65533;&#65533;
OS
&#65533;&#65533;\&#65533;pi&#65533;-&#1429;&#65533;Awo7&#65533;$p&#65533;s:0H&#65533;P DX&#65533;&#65533;&#65533;Y'p&#65533;}&D&#65533;!&#65533;d7&#65533;&#65533;B-&#65533;&#65533;&#65533;&#65533;&#65533;_&#65533;&#65533;!&#65533;&#65533;u&#65533;&#65533;?&#65533;&#65533;C&#65533;
0*! &#65533;p[&#65533;8 B_"&#65533;*0W&#65533;G1P= &#65533;&#65533;aU2v	B&#65533;&#65533;&#65533;&#65533;&#65533;&#65533; &#65533;&#65533;(bU&#65533;&#65533;&#65533;@]&#1441;&#65533;I&#65533;&#65533;d&#65533;f37&#65533;"_&#65533;3K&#65533;D+	2$&#65533;FTe-! 2&#65533;0&#65533;&#65533;&#65533;L&#976;&#65533;&#65533;&#1109;&#726;Y-|&#65533;&#65533;!fI&#65533;&#65533;0&#65533;&#65533;&#65533;!&#65533;&#65533;&#65533;&#65533;"@h
B/&#65533;&#65533;c&#65533; &#65533;&#65533;&#65533;WA0r0*&#65533;v&#65533;&#65533;&#65533;&#65533;mA &#65533;3i<&#65533;Uf8	[(&#65533;&#65533;&#65533;'&#65533;w&#65533;	&#65533;b &#65533;&#65533;4-I]&#501;OD&#65533;<3U6c"Q&#65533;&#65533;&#65533;v&#65533;&#65533;2gy&#65533;&#65533;&#65533;&#65533;7&#65533;&#65533;2p&#65533;xS-%&#967;2&#65533;u&#65533;&#65533;K&#65533;&#65533;g&#65533;?Be7p&#65533; &#65533;&#65533;/&#65533;&#65533;8
&#65533;&#65533;&#65533;&#65533;
rufb&#65533;&#65533;r&#65533;&#65533;&#65533;-&#65533;@qv&#65533;&#65533;/8J&#65533;&#65533;C/V&#65533;&#65533; ,&#65533;&#65533;q&#65533;id
&#65533;%%&#65533;&#65533;u?&#65533;w&#1218;,&#65533;U&#65533;S&#65533;j&#65533;8s &#65533;9c.&#65533; &#65533;0,&#65533;a&#65533;10 &#65533;Z&#65533;|1&#65533;'&#65533;&#65533;&#65533;&#65533;&#65533;qL&#65533;&#65533;
&#65533;:&#65533;g&#65533;q&#65533;^&#65533;&#65533;&#65533;>&#65533;a&#65533;&#65533;!0>&#65533;R6&#65533;!&#65533;&#65533;&#65533;E*&#65533;&#65533;j&#65533;&#65533; k&#65533;&#65533; &#65533;vy&#65533; &#65533;&#65533;#&#65533;&#65533;$&#65533;&&#65533;&#65533;&#65533;7&#65533;&#65533;&#65533;3&#65533;44%)&#65533;&#65533;P&#65533;;G&#65533;&#65533;dX&#65533;&#65533;p;\4&#65533;9&#65533;&#65533;<p&#65533;&#65533;]&#65533;3&#65533;I1`&#65533;&#65533;&#65533;(p7&#65533;0 &#65533;&#65533;&#1044;&#65533;0&#65533;p&#65533;&#65533;&#65533;&#65533;&#65533; 2Za&#65533;d&#65533;X&#65533;>&#65533;&#65533;&#65533;F{&#65533;&#65533;DFD&#65533;?&#65533;!j4S&#65533;&#65533;
&#65533;-b&#65533;&#65533;-&#65533;7 &#65533;-/d&#65533;o$p&#65533; 0;&#65533;&#1059;&#65533;&#65533;&#65533;5&#65533;&#65533;&#65533; &#65533;&#65533;P&#65533;&#65533;\G&#65533; &#65533;&#65533;\&#65533;t?&#65533;&#65533;&#369;&#65533;rtKU&#65533;7&#65533;dnXN&#65533; v1&#65533;&#65533;#&#65533;&#65533;`9&#65533;aZ	&#65533;'t&#65533;sHe|oa&#65533;v&#65533;&#65533;0&#65533;!&#65533;"&#65533;&#65533; &#65533;$x&#65533;&#4700;&#65533;68&#65533;&#65533;0p&#65533;m>t&#65533;&#65533;&#65533;&#65533; UN~&#65533;^&#65533;&#65533;vW&#65533;3&#65533;vC&#1337;&#65533;D&#6778;&#65533;~&#65533;3d\5&#65533;E`&#65533;[KA&#65533;pw;5KJ&#65533;&#65533;&#65533;P&#65533;F&#65533;5&#65533;&#65533;&#65533;&#65533;&#65533;&#65533;D &#65533;z)+ f&#65533;&#65533;
&#65533;dL@&#65533;&#65533;&#65533;(a&#65533;&#65533;`%h7KS&#65533;JD&#65533;&#765;&#65533;*&#65533;^&#65533;g&#65533;Hf	N* 'qZ$ +&#65533;P?p&#65533;&#65533;P$&#65533;'&#65533;v"0 %w&#65533;?(&#65533;&#65533;:&#65533;3=&#65533;x&#65533;&#65533;$Ca,&#65533;&#1630;&#1249;&#65533;&#65533;&#65533;&#65533;&#65533;&#65533;&#65533; p\&#65533;p	%C&#65533;+pupS&#65533;k&#65533; gD(&#65533;6&#65533;&#65533;N% &#65533;yE&#65533;&#65533;&#65533;&#65533; &#65533;s&#65533;#&#65533;&#65533;&#65533;&#65533;&#65533;&#65533;	&#1831;&#740;&#65533;r&#65533;&#65533;&#65533;)1ll&#65533;P&#65533;8@&#65533;"Z&#65533;&#65533;n%+&#65533;&#65533;&#65533;Q&#65533;&#65533;f&#65533;P9&#65533;7&#65533;&#65533;&#65533;&#65533;&#65533;1&#65533;&#657;&#65533;&#65533;AGB
&#65533;A &#1570;	&#65533;@B|&#65533;&#65533;Q&#65533;&#65533;b&#65533;&#65533;&#65533;&#65533;&#65533;%5&#65533;Y,&#65533;&#65533;df&#65533;@B as&#65533;B&#65533; &#65533;&#65533;T&#65533;&#65533;#&#65533;' &#65533;&#65533;a&#65533;&#65533;p&#65533;}`	o&#65533;{NC&#65533;@&#65533; "@.&#65533;&#65533;K&#65533;Y&#65533;&#65533;!&#1658;&#65533;&#65533;&#65533;jF&#65533;&#65533;*&#65533;
1&#65533;&#65533;	1h9&#65533;0x&#65533;t&#65533;)@}&#65533;Q&#65533;&#65533; "@&#65533;p@v&#65533;AR,Pn&#65533;&#65533;&#65533;@r&#65533;&#65533;q $f&#65533;&#65533;&#293;i2	?&#65533;&#65533;r&#65533;-{W&#65533;e&#65533;&#65533;N&#65533;&#228;f%dEF&#65533;	;p;&#65533;4&#65533;&#65533;4&#65533;&#65533;x&#65533;(&#65533;&#337;&#65533;?&#65533;P&#736;&#65533;&#65533;&#65533;7S"&#65533;&#65533;&#65533;&#65533;&#65533;y&#65533;p&#65533;s&#65533;&#65533;&#65533;({F0&#65533;u&#65533;qj>	6&#65533;&#65533;&#65533;Y&#65533;&#65533;r&#65533;E&#65533;:&#65533;@&#65533;&#65533;&#65533;&#65533;M;&#65533;&#65533;u&#65533;&#65533;&#65533;:&#65533;
&#65533;&#65533;95:&#65533;&#65533;f&#65533;&#65533;&#1136;&#65533;&#65533;&#65533;[&#65533;`'#X&#65533;QcH&#65533;S j&#65533;v &#65533;%w&#65533;&#65533;v&#65533;&#1025;&#65533;%&#65533;&#65533;&#65533;$&#65533;'<&#65533;&#65533;&#65533;c&#65533;&#65533;&#65533;-\&#65533;I&#65533;>&#65533;&#65533;<RW&#65533;&#65533;&#65533;D&#65533;&#65533;?&#65533;R7&#65533;xs$BK&#65533;2&#65533;&#65533;U79]&#65533;&#65533;\7&#65533;BW&#65533;@r&#65533;*@2&#65533;&#65533;&#65533;&#501;l&#65533; &#65533;W&#65533;&#65533;&#65533;E`.?&#65533;&#65533;$>&#65533;s%P&#65533;KT&#65533;z&#65533;[&#65533;$0&#65533;{}+# 9.0k&#65533;[A&#65533;p&#65533;p&#612;&#65533;w&#1537;&#65533;E-&#65533;&#65533;\)&#65533;=&#65533;&#65533;I&#65533;PB-9&#65533;B&#65533;w&#65533;Bq&#1565;&#65533;I&#65533;&#65533;s V&#65533;&#65533;e67&#65533;0 &#65533;&#65533;.&#65533; &#65533;&#65533;{H&#65533;W$X&#65533;2&#65533;&#65533;6&#65533;&#65533;u&#65533;&#65533;&#65533;?&#65533;{&#65533;&#65533;&#65533;&#65533;p[&#1412;&#65533;&#37010;&#65533;/&#65533;M&#65533;&#65533;  &#65533;8&#65533;&#65533;aM+&#65533;ds&#1664;&#65533;1&#65533;&#65533;&#65533;&#65533;(+ B	y;&#65533;<jUI&#65533;&#1477;jG
q&#65533;e&#65533;&#65533;&#65533;7}&#65533;&#1537;,&#65533;6dU&#65533;	1\&#65533;&#65533;3n&#65533;&#65533;=&#65533;,fI&#65533;@(&#65533;&#65533; &#65533;&#65533;&#2012;&#65533;[&#65533;&#65533;&#65533;A&#65533;
 &#65533;u&#65533;D&#65533;\&#65533;&#65533;&#65533;F&#65533;&#65533;&#65533;Ki&#65533;&#65533;&#65533;!&#65533;&#65533;M-&#65533;&#65533;![&#65533;&#65533;m]T&#65533;U0P&#65533;&#1584;&#65533;3M&#65533;(&#65533;d+5&#65533;&#65533;&#65533;l&#65533;&#65533;4&#65533;&#65533;ha$&#65533;`&#65533;&#65533; @@&#65533;&#65533;&#65533;5jb&#65533;M&#965;&#65533;b&#65533;P&#65533;v&#65533;&#65533;!&#65533;*	&#65533;	03&#1030;-&#65533;&#65533;B"`&#65533;11&#65533;&#65533;` &#65533;&#65533;&#65533;&#65533; &#65533;y&#65533;z&#65533;&#65533;Q&#65533;-&#65533;&#65533;&#65533;&#65533;se\&#65533;&#65533;M&#65533;&#65533;@&#65533;^&#65533;9X*81&#646;I,@a&#65533;&#65533;^&#65533; &#65533;T&#65533;t5&#65533;5Pi&#65533;N;&#65533;U&		&#65533;&#65533;&#65533;~&#65533;&#65533;&#65533;&#65533;&#65533;Z>&#65533;cM&#65533;&#65533;&#65533;pU&#65533;3&#65533;&#65533;&#65533;&#65533;&#1904;` &#65533;&#65533;J&#65533;Wp&#65533;+P&#65533;&#65533;&#65533;~t&#65533;&#65533;&#65533;&#65533;r~&#65533;&#65533;Y&#65533;&#65533;T1&#65533;aaT?&#65533;&#65533;@&#65533;&#65533;&#65533;>2F&#65533;&#65533;UI&#65533;t&#65533;n	LL&#65533;&#65533;&&#65533;s&#65533;&#65533;`&#65533;<&#892;&#65533;S&#65533;E&#65533;`s&#65533;&#65533;&#65533;&#65533;xi&#65533;!W&#65533; p&#65533;P8nO&#65533;}$]
@&#65533;&#65533;&#65533;&#65533;&#65533;_&#65533;M&#65533;&#65533;cb&#65533;c&#65533;^H&#65533;-&#65533;!&#65533;&#65533;E&#65533;&#65533;=$&#65533;&#1451;up&#65533;&#65533;&#65533;}5&#65533;&#65533;|&#65533;&#65533;&#65533;9&#65533;&#65533;&#65533;)&#65533;&#65533;'?-
&#65533;&#65533;J&#65533;7Q&#65533;&#65533;&#65533;!&#65533;&#65533;;E&#65533;&&#65533;&#65533;0&#65533;&#65533;)d&#65533;G #F&#65533;&#65533;B&#65533;(&#65533;I&#65533;/*g&#65533;&#65533;&#65533;L&#65533;&#65533;&#65533;
.&#65533;&#65533;&#65533;&#65533;&#65533;&#65533; &#65533;&#65533;#&#65533;&#65533;&#65533;&#65533;&#65533;&#65533;#&#65533;] &#65533;Ku&#65533;&#65533;0<&#65533;k&#65533;&#65533;\6@&#65533;&#65533;;u&#65533;&#1634;&#65533;L!&#65533;&#957;+&#65533;&#65533;i\	EH>cY&#65533;$&#65533;&#65533;&#65533;V&#65533;$&#65533;&#65533;pK6C&#65533;&#65533;~eM&#65533;.&#65533;X&#65533;&#65533;8&#1062;&#65533;A&#65533;&#65533;7&#65533;&#65533;$+&#65533;&#65533;&#65533;&#65533;&#65533;&#65533;&#65533;&#65533;&#65533;&#65533;&#65533;&#65533;&#65533;&#65533;&#65533;&#65533;&#65533;&#65533;&#65533;&#65533;&#65533;&#65533;(&#65533;&#65533;&#65533;&#65533;&#65533;&#65533;&#65533;&#65533;&#65533;&#65533;&#65533;&#65533;&#65533;&#65533;&#65533;15&#65533;..&#65533;&#65533;&#65533; &#65533;&#65533;1&#65533;*&#65533;&#65533;&#65533;&#65533;+:-.)&#65533;.-&#65533;+#: &#65533;&#65533;=&=&#65533;&#65533; &#65533; 7
?&#65533;B
&#65533;	&#65533;P&#65533;&#65533;0A&#65533;.!`an&#65533;P &#65533;&#1997;|7L&#65533;&#65533;@ &#65533;&#65533; `A&#450;,8&#65533;!&#264;$&#65533;&#65533;&#65533;b&#65533;&#65533; !<&#65533;1&#65533;? &#652;&#65533;IB&#65533;&#65533;&#65533;&#65533;$&#65533;\HJ&#35562;UHJ)9e&#65533;&#65533;j&#65533;	l!&#65533;&#19820;&#65533;b&#65533;&#65533;&#65533;&#65533;Du&#65533;&#65533;	&#65533;&#65533;5,PI&#1280;0&#65533;C*&#65533;0&#65533;X&#65533;&#65533;&#65533;&#65533;-:d ``&#65533;&#65533;&#65533;F &#65533;-&#65533;&#65533;&#65533;&#65533;&#65533;&#65533;g&#65533;~&#65533;@&#65533;!D&#65533;)&#65533;T&#65533;!h  &#65533;D	&#65533;&#65533;H&#65533;&#65533;do&#65533;&#65533;&#65533;&#1025;&#65533;&#65533;+-&#65533;&#65533;0&#65533;&#65533;	&#65533;&#65533;p(&#65533;&#65533;.b1s&#65533;&#65533;$&#65533;f&#65533;&#65533;&#65533;W&&#65533;&#65533;&#65533;&#65533;c0&#65533;&#65533;&#65533;n)&#65533;&#65533;t&#65533;&#65533;&#65533;&#65533;&#65533;Z&#1882;~&#1634;	&#65533;`&#65533;,W&#65533;e_m1&#65533;_k&#65533;5&#65533;_+D'#P]&#65533;&#65533;N&#65533;a&#65533;Btt&#65533;&#65533; !P@(&#65533;&#65533;&#65533;&#65533;&#65533;&#65533;R>&#65533;&#65533;&#65533;K#&#65533; %&#65533;&#65533;&#65533;y&&#65533;h&#65533;sZ&#65533;&#65533;&#65533;&#65533;*E&#65533;&#65533;&#65533;P%p&#65533;E&#65533;CYd&#65533;@&#65533;P&#65533;&#65533;#P&#65533;&#65533;$&#65533;@,X v&#65533;(&#65533;&#65533;
&#65533;P&#65533;
eB&#65533;!dU&#65533;&#65533;& 8 &#65533;0 C0&#65533; &#65533;b	&#65533;_]&#65533;&#65533; (&#65533;,XK/y&#65533;U&#65533;&#65533;,&#65533;&#65533; &#65533;^&#192;9&#65533;&#1602;&#65533;&#65533;&#65533;&#65533;*&#65533;2&#65533; #&#65533;X&#65533;j &#65533; CR&#65533;H&#65533;&#65533;&#65533;S&#1513;D&#65533;$x&#65533;	&#65533;&#65533;&#65533;&#65533;&#65533;t;&#65533;&#1608;@&#65533;&#65533;&#65533;c>?&#65533;&#65533;&#65533;4&#65533;AC&#65533;&#65533;&#65533;E  P>&#65533;&#65533;&#65533;<&#786;@@&#65533;^&#65533;p&#65533;6&#65533;&#65533;&#65533;&#65533;$0&#65533;t&#65533;.&#65533;N d&#65533;B0<@&#65533;&#65533;&#65533;6&#65533;&#65533;
2&#65533;&#65533;@7aZ&#65533;R&#65533;&#65533;]&#1093;0	]&#65533;
&#65533;&#65533; y&#65533;&#65533;3f&#65533;&#65533; &#65533;[&#65533;&#65533;vb2&9&#65533;"C&#65533;&#65533;e&#2027;&#65533;&#65533;e&#65533;(&#65533;&#65533;&#65533;s&#65533;|&#65533;&#65533;
&#65533;mRL"&#65533;" #,
&#65533; +@&#1886;&#65533;&#65533;@&#65533;Z&#65533;&#65533;&#65533;&#65533;@&#65533;&#65533;&#65533;&#65533;d&#65533;B&#65533;&#65533;	&#65533;&#33785;&#65533; &#65533;j&#65533;
 &#65533;E` B&#65533;&#65533;E&#65533;pd&#65533;f&#65533;~&#65533;Y&#65533;l0J$&#65533;&#65533;&#65533;i.0&#33504;{&#65533;&#65533;@&#65533; ,h\&#65533;&#65533;I&#65533;&#65533;&#65533;
 &#65533;&#65533; /&#65533;&#65533;&#65533;^&#65533;dJ&#65533;&#65533;]&#65533; e&#65533;&#65533;&#65533;)&#65533;&#1082;*	&#65533;|&#65533;$&#65533;&#65533;&#65533;a&#1782;L&#65533;&#65533;&#65533;&#65533;&#65533;0\%t&#65533;+&#65533;^&#65533;%"X&#65533;H&#65533;&#65533;Y&#65533; &#65533;J=&#65533;&#65533;	t&#65533;iA,, I&#65533;z&#65533;B%&#323;&#65533;=;&#65533;K-&#65533;&#65533;=&#65533;I&#65533;&#65533;	N&#65533;&#65533;&#65533;&#65533;>z&#65533;A&#65533;&#65533;&#65533;v&#65533;H|P&#65533;&#65533;&#65533;"&#65533;		&#65533;&#65533;|&#65533;*&#65533;&#65533;Z  &#65533;&#65533;,  
,&#1024;&#65533;&#65533;&#65533;&#65533; &#65533;<&#65533;:&#65533;&#65533; 4&#65533;L&#65533;4c&#1427;&#65533;`	I&#65533;#:&&#65533;&#65533;"x&#65533;&#65533;B !&#65533;&#613;&#65533;&#65533;E02"v&#65533;)H&#65533;&#65533; &#1147;&#65533;L"&#65533;<&#65533;&#65533;&#65533;&#65533;&#65533;e&#65533;&#65533;'&&#65533;/L &#65533;&#65533;&#65533;H&#65533;   &#65533;_&#65533;7&#65533;`$&#65533; 	.&#65533;  &#65533;&#65533;((&#65533;&#65533;g&#65533;$ &#65533;&#65533;F&#65533; &#65533;&#65533;&#65533;6|C&#65533;&#65533;&#65533;&#65533;h&#65533;!&#65533;$q&#65533;&#1792;&#65533;&#65533;&#1203;^&#65533;"0}C XA,L&#65533;!`&#65533;]T0&#65533;&#65533;&#65533;)&#65533;@&#65533;(5&#65533;	|`&#65533;aE$&#65533;_&#65533;2&#65533;&#65533;&#65533;#&#65533;'&#65533;&#65533;. &#65533;cP{&#65533;x&#65533;A&#65533;B&#65533;&#65533;&#65533;7&#65533;b2E&#65533;&#65533;&#65533;&#65533;&#65533;
~B&#65533;&#65533;&#65533;&#65533;T&#65533; tW&#65533;&#65533;&#65533;&#65533;^&#65533; @t&#65533; !&#65533;$&#65533;&#65533;c&#65533;
&#65533;`^0&#65533;V`%dU&#65533;*&#65533;&#825;&#65533;Q&#65533;&#65533;&#278; 99
T&#65533;0&#65533;&#65533;n`IsAI&  &#65533;T&#65533;yTi^&#65533;2&#65533;KHpP&#65533;Xp X&#65533;
* &#65533; &#65533;&#65533;^\&#65533;&#65533;&#65533;Q1&#65533;&#65533;&#65533;&#65533;&#65533;'t&#65533;J&#65533;#`6G&#65533;&#65533;Q&#65533;G,Bj/&#65533;&#65533;2&#65533;&#65533;&#1257;&#65533;t~&#65533;3 G&#65533;0&#65533;&#65533;@&#65533;t1&#65533;&#65533;J+&#65533;&#65533;&#65533;z&#65533;T}('&#65533;&#65533;
 &#65533;&#65533;C@&#65533; "&#65533;1&#65533;&#65533;C(!&#65533;&#65533;&#65533;&#65533;qi2&#65533;E0&#65533;&#65533;0	[	&#1616;&#770;&#65533;&#65533;&#832;7&#65533;&#65533;&#65533;&#65533;&#65533;&#65533;#&#65533;&#62464;7(c&#65533;&#65533;im'0&#65533;(&#65533;&#65533;&#65533; &#65533;&#65533;&#65533;jP&#65533;&#65533;&#65533;&#65533;X&# &#65533;&#65533;D<QLlA&#65533;x&#65533;&#65533;&#65533;1P&#65533;&#65533;D
&#65533;&#65533;&#65533;v&#65533;}&#65533;Y&#65533;&#65533;
N&#65533;&#65533;j=Ga1&#65533;&#65533;&#65533;d&#65533;!&#777;zC&#65533;&#65533;-0 &#65533;p6"&#65533;&#65533;X&#65533;&#65533;:&#65533;&#65533;g "&#65533;Z&#65533;	+&#65533;tL ]&#65533;&#65533;80&#65533;&#65533; l%&#65533;&#65533;&#65533;&#65533;&#65533;&#65533;rDG@&#65533;&#65533;>P&#65533;i&#65533;&#65533;e1&#65533;b7&#65533;&#65533;kPZ&#65533;0&#65533;x$X@UP&#65533;< (&#65533;&#65533;0 L7&#65533;9&#65533;#&#65533;9&#65533;`m&#65533;O&#65533;'&#65533;)F&#65533;o5W&#65533;&#65533;,&#65533;1&#65533;&#65533;&#65533;&#65533;u.3&#65533;&#65533;4&#65533;V"&#720;&#65533;&#65533;%a&#65533;-[&#65533;&#65533;'8&#65533;9
&#1466;&#65533;L&#65533;&#65533;H&#65533;&#65533;-A&#65533;_&#65533;@@&#65533;&#1605;Z&#65533;XC 2"1h&#65533;!|&#65533;&#65533;&#65533;&#65533;&#1575;&#65533;&#65533;)N!#!&#65533;&#1310;  &#65533;&#65533;cq&#65533;&#65533; Pp0)&#65533;2&#65533;{;8&#65533;&#65533;*&#65533;o&#65533;A&#65533;&#65533;N&#65533;&#65533;a&#65533;&#65533;[&#65533;&#65533;l)&#65533;Q%{ `E=(&#65533;&#65533;&#65533;Q&#65533;[&#65533;&#65533;t&#65533;;&#65533;&#65533;&#65533;&#65533;&#65533; aB&#65533;s&#65533;&#65533;e&#65533;b&#65533;&#65533;q&#65533;&#1650;&#65533;&#65533;&#65533;&#65533;$!&#65533;&#65533;A&#65533;&#65533;U&#65533;Ps&#65533;dA&#65533;X&#65533;&#65533;Vc(]A
&#65533;	rk&#65533;&#1195;&#65533;a&#65533;Ml&#65533;>&#65533;/U&#65533;&#65533;\cwSK&#65533;K&#65533;&#65533;I&#65533;&#65533;&#65533;Af &#65533;&#65533;&#65533;A|&#65533;&#385;	&#65533;&#180;&#65533;x@$&#65533;"&#65533;K>&#65533;&#65533;&#584;&#65533;&#65533;&#65533;&#65533;&#65533;&#65533;6&#65533;&#65533;"&#65533;!=&#65533;A&#65533;-bZ&#65533;&#65533;&#65533;&#65533; 	&#65533;&#65533;,!R&#65533;&#65533;0c&#1026;*&#65533;&#65533;&#65533;2&#65533;:2&#65533;`x+&#65533;h&#65533;Lt1&#65533;&#65533;&#65533;&#65533;[Wl&#65533;&#65533;&#65533;X^D&#65533;&#65533;&#65533;^&#65533;[x&#65533;&#65533;
&#65533;9&#65533;L&#65533;"&#65533;&#65533;&#65533;  PG]&#65533;h=&#65533;&#1313;-&#65533;8&#65533;	 C&#65533;rKlc&#65533;[&#1407;&#65533;&#65533;&#1313;&#65533;&#65533;&#65533;2&#150;JgF&#65533;wQ<p&#65533;Xz;&#65533;1K&#65533;&#65533;r/&#65533;<&#65533;&#65533;&#65533;&#65533;&#65533;&#65533;&n&#3660;&#65533;I&#65533;6&#291;@*5@4l&#65533;&#65533;&Y&#65533;Z&#65533;
*x&#65533;&#65533; &#65533;q&#65533;&#65533;|&#65533;&#65533;&#65533;&#65533;Ap&#65533;sg&#65533;8G&#65533;&#65533;QD&#65533;&#65533;&#65533;"&#65533;&#65533;x*z\X9&#65533;&#65533;&#1347;&#65533;&#65533;&#65533;x&#65533;&#65533;&#65533;&#65533;&#65533;&#65533;&#65533;UXw&#65533;K &#65533;?&#65533;!L'&#65533;mg&#65533;&#65533;Q&#65533;&#65533;&#65533;&#65533;y&#65533; ,&#65533;,5&#65533;(WG!&#65533;&#65533; &#65533;}Gw0f&#65533;&#65533;&#65533;!&#65533;&#65533;D&#65533;OpP-&#65533;!@809&#65533;&#65533;&#65533;sYa&&#65533;&#65533;&#65533;@&#65533;&#65533;a&#65533;"
&#65533;pz#Fj&#65533;&#65533;,&#65533;&#65533;&#65533;8&#65533;c&#65533;&#65533; 1&#65533;q&#65533;&#65533; +pe-&#65533;+&#65533;&#65533; l&#65533;&#65533;3&#65533;&#65533;&#65533;I
&#65533;r\&#65533;R*&#65533;&#65533;&#65533;f &#65533;&#65533;C&#65533;&#65533;^&#65533;<0&#65533;ae&#65533;W&#65533;&#65533;
T	&#65533;&#65533;NrN_Vo&#65533;&#65533;m&#65533;&#65533;w&#65533;7=0 qW&#65533;d&#65533;&#65533;wX&#65533;ht&#65533;`myX&#65533;Ah&#65533;&#65533;d&#1221;I&#65533;+`Ac8&#65533;g&#65533;&#65533; @p[+ w 1Q&#65533;&#834;P?&#65533;&#65533;b&#65533;&#65533;&#65533;&#65533;y&#65533;&#65533;: h&#65533;7&#65533;V.?&#65533;}3bc&#65533;Z6&#65533;&#65533;&#65533;&#65533;#L&#65533;?Q&#65533;e#j&#65533;&#65533;&#65533;&#65533;K$&#65533;&#65533;$ p2&#65533;A@P"&#65533;
`=|!&#65533;&#65533;[6;U@i&#65533;&#65533; &#65533;P?&#65533;&#65533;SQtT&#65533;8O&#65533;@s&#65533;g&#65533;&#65533;<$2UMD&#65533;fe&#65533;v1&#65533;&#65533;Qoh&#65533;*&#65533;&#65533;&#65533;&#65533;Si&#65533;,t&#65533;@&#65533;=&#65533;d*&#65533;ut&#65533;&#65533;&#65533;&#65533;&#65533;TXb}&#65533;pB&#65533;:&#65533;&#65533;&#65533;J1&#65533; &#65533;Ez&#65533;p &#65533;@Yy3&#65533;;+7&#65533;&#65533;f_&#65533;&#65533;Z&#65533;4ZLb&#65533;6@j16&#65533;&#65533;q)q .0q5 &#65533;&#65533;(P &#65533;&#65533;'p5&#65533;WL&#65533;&#65533;S&#65533;TH&#65533;.&#65533;C&#65533;|:&#65533;e&#65533;w&#65533;-&#65533;e&#65533;0)&#65533;&#65533;^V&#65533;&#65533;&#65533;&#65533;&#65533;W*ct&#1926;
&#65533;v&#65533; 'Ov8
&#65533;&#65533;FDTT&#65533;&#65533;
&#65533;&#65533;	B&#65533;&#65533;%&#65533;V	&#65533;0F&#65533; m&#65533;>p &#65533;}C&#65533;F&#65533;`eI&#65533;(dX)lT,&#65533;p&#65533;y&#65533;&#65533;!&#65533;"&#65533;&#65533;s/&#65533;0B&#65533;`A&#65533;8&#65533;@R? O&#65533;$&#65533;&#65533;-B&#65533;Y&#65533;&#65533;z&#65533;(5-&#65533;&#65533;("aA&#65533;&#65533;K&#834; "-P0&#65533; 'P&#65533;&#65533;	&#65533;&#65533;&#65533;`(&#65533;&#65533;&#65533;d&#65533;&#65533;&#65533; s&#65533;&#65533;&#65533;h)&#65533;R*&#65533;&#65533;&#536;&#65533;I&#65533;P*&#65533;df&#65533;6&#65533;
m4&#65533;&#65533;&#65533;1&#65533;3&#65533;&#65533;&#65533;p&#65533;&#65533;&#65533;&#65533;Z&#65533;&#65533;&#65533;vf1@u&#65533; PX<&#65533;&#65533;v |&#65533;b&#65533;v;&#65533;&#65533;rbK&#65533;&#65533;I'(&#65533;X&#65533; &#65533;1&#65533;&#65533;&#65533;51&#65533;2&#65533;R/&#65533;'@A&#65533; -&#65533;5Z&#65533;I&#65533;^q$9&#65533;&#65533;#&#65533;&#65533;&#65533;`H&#65533;R* &#65533;2&#404;,  &#65533;V0&#65533;&#65533;_pRc{&#65533;[&#65533;&#65533;b&#65533;\G&#65533;(&#65533;XaO'hi&#65533;&#65533;V&#65533;j9
&#65533;P&#65533;a&#65533;&#65533;G&#65533;&#65533;K&#65533;LE&#65533;&#65533;&#65533;v&#65533;&#65533;B5&#65533;&#65533;&#65533;N:Uo&#65533;&#65533;&#65533;&#65533;e&#65533;&#65533;,PE/&#65533;}z1]&#65533;z&#65533;&#65533;&#65533;&#65533; 5&#65533;&#65533;"&#65533;~&#65533;&#65533;p Y&#65533;/&#65533;  ,"B&#65533;q *0z&#65533;8-&#65533;&#65533;i-&#65533;s&#65533;0&#65533; &#65533;r&#65533;&#65533;&#65533;&#65533;Z&#1282;7&#65533;.&#65533;XE&#65533;5,!&#65533;&#65533;0p&#65533;=&#65533;&#65533;!@ &#65533;W0x&#65533;&#1100;&#65533;&#65533; &#65533;@t&#65533;&#65533;&#65533;
&#65533;Z
&#65533;0&#65533;&#65533;xv&#65533; h&#65533;p&#65533;R	&#7004;pg&#65533;H	&#65533;&#65533;&#65533;:&#65533;&#65533;m&#65533; &#65533;&#65533;f&#65533;Y@&#65533;&#65533; @o_&#65533;&#65533;&#65533;&#65533;Pq1`(&#327;e&#65533;&#65533;o&#65533;pwB2&#65533;wd&#65533;W&#65533;`(&#420;&#65533;6Q &#65533;,P& &#65533;yp>&#65533;&#65533;%R&#65533;/E&#65533;&#65533;&#65533;&#65533;j&#65533;#@&#65533;Y&#65533;j&#65533;v!&#65533;&#65533;&#65533;O&#65533;&#65533;$#&#65533;Fz&#65533;&#65533;&#65533;q&#65533;:E&#65533;qU&#65533; o&#65533;A&#65533;&#65533;&#65533;u&#65533;&#65533;"'&#65533;7q=`&#65533;&#65533;d z	&#65533;7f&#65533;
&#65533;&#65533;"&#65533;<&#65533;eE&#65533;(&#65533;&#65533;&#65533;E`Vl&#65533;`&#65533;_&#65533;:M&#65533;&#65533;(7&#65533;&#65533;o&#65533;20 &#65533;e&#65533;&#65533;&#65533;&#65533;n&#65533;&#65533;&#65533;	^*&#65533;g&#65533;{RO&#65533;*&#65533;&#65533;oF_BS&#65533; g-&#65533;L4&#65533;&#65533;"&#65533;q&#65533;%&#65533;&#65533;,v1K;&#65533;$ &#65533;r&#65533;*b&#65533;&#65533;z&#65533;&#65533;&#65533;&#65533;&#65533;&#65533;C&#65533;&#65533;&#65533;i#&#65533;&#65533;AV&#65533;s&#65533; aIE&#65533;F!&#65533;;&#65533;d&#65533;&#65533;&=,&#65533;0 3g&#65533;G&#1664;&#65533;&#65533;&#65533;&#65533;9x4&#65533;&#187394;_w&#65533;&#65533;&#65533; &#65533;M&#65533;&#65533;m&#65533;G	&#65533;&#65533;&#65533;	&#65533;v6y&#65533;;
1;5f&#65533;&#65533;&#65533;!uj&#65533;8&#65533;9
&#65533;&#65533;(&#65533;&#65533;&#65533;5#&#65533;^]&#65533;&#65533;&#65533;9&#65533;!&#65533;7 &#65533;r&#65533;_Mt&#65533;G&#65533;&#65533;Fi'&#65533;`&#65533;2?@ &#65533;&#65533;Z&#65533;AQ&#65533;a/&#65533;#6kp&#65533;urwIxS. &#65533;@&#65533;B&#65533;6&#65533;&#65533;&#65533;11 0 1Z
&#65533;&#65533;!H&#65533;F&#65533;O&#65533;&#65533;Mv&#65533;H&#386;,&#65533;\&#65533;		l&#65533;&#65533;	.0 	&#65533;K&#65533;&#65533;&#65533;NBcV5Me,&#65533;&#65533;&#65533;;&#65533;&#65533;<&#65533;&#65533;&#65533;&#1818;N&#65533;&#65533;A&#65533;;&#65533;&#65533;Ec&#398;&#65533;Tty&#65533;FXG"=&#65533;9&#65533;W&#65533;Z#L&#65533;`&#538;@`` }&#65533;&#65533;S&#65533;&#65533;&#65533;qW&#65533;H&#65533;[S&#65533;&#65533;pb&#65533;`&#65533;&#65533;&#65533;&#65533;0&#65533;jP&#65533;&#65533;&#65533;&#65533;!&#65533;&#65533;&#65533;&#65533;Q&#65533;&#65533;&#65533; &#65533;&#65533;%/&#65533;P"&#65533;&#796;M&#65533;(0 &#65533;&#65533;&#1428;
E&#65533;1 &#65533;	ye&#65533;&#65533;U&#65533;t&#455;&#65533; E'&#65533;&#65533;j&#65533;6&#607;&#65533;#&#65533;V&#65533;V7 &#65533;3&#65533;&#65533;+c_gv&#65533;'~&#65533;Y&#65533;&#534;&#65533;d|&#65533;`E&#224;&#65533;0 &#65533;&#65533;py&#65533;&#65533;a9,&#65533;X&#65533;&#65533;&#65533;L%&#65533;,/&#65533;&#65533;&#65533;B&#65533;&#1362;nsT&#65533;&#65533;&#65533;-&#65533;&#65533;1Q&#65533;03hs&#65533;Z&#65533;.b &#65533;#&#65533;"1&#65533;&#65533;&#65533;&#65533;R `(*~GW0+P+R&#588;-&#65533;&#65533;&#65533;V&#65533;&#65533;\&#65533;0 &#65533;n&#65533;T&#65533;&#65533;&#65533;# '&#65533;&#1093;;&#65533;&#65533;]"&#65533;o|&#65533;u<&#65533;&#65533;&#65533;@&#65533;&#65533;V&#917;&#65533;&#446;0U VV3&#65533;	&#2017;m$&#65533;e&#65533;9&#65533;C&#65533; &#65533;T_r&#65533; #&#65533;A&#65533; &#65533;&#65533;P&#65533;WsP l&#61604;qIK&#65533;&#65533;&#65533;e0&#65533;&#65533;&#65533;&#65533;qI8&#65533;7Q&#65533;H&#65533;&#65533;&#65533;U2&#65533;&&#65533;+&#65533;LpA&#65533;&#65533;&#65533;&#65533;&#65533;h{5@&#65533;Di&#65533;&#65533;|&#65533;n@s	&#65533;V&#65533;&#65533;k&#65533;i!&#1265;&#65533;^h&#1118;&#65533;&#65533;_&#65533;&#65533;u&#65533;&#65533;E&#65533;V&#65533;&#65533;&#65533;&#65533;ae=s`&#65533;Z&#65533;&#65533;X&#65533;V&#65533;D&#65533;&#65533;Hq&#65533;&#65533;"f&#65533;&#558;&#65533;&#65533; &#65533;6&#65533;!&#1177;/P&#65533;&#65533;ui&#65533;&#65533;&#65533;PC 41H&#65533;&#65533;2 0&#65533;&#65533;c&#65533;$tE&#65533;s!]&#65533;,&&#65533;&#65533;&#65533;B.&#65533;x .(uMS&#65533;@}#&#65533;2Z&#65533;&#65533;b%&#65533;96&#65533;&#65533;&#65533;-b&#65533;&#65533;<M#&#65533;&#1077;&#816; '&#65533;!I&#65533;O&#65533;&#65533;L&#65533;*zN&#65533;&#65533;&#65533;&#65533;B$p!&#65533;&#65533;&#65533;|1&#65533;&#65533;,C&#65533;&#65533;*&#65533;}	&#65533;I&#65533;y&#778;8
&#65533;V&#65533;n&#1974;&#65533;&#65533;@&#65533;&#65533;&#65533;V&#65533;
&#65533;$7&#65533;9U&#65533;;&#65533;&#65533;&#65533;&#65533;f0&#65533;&#65533;&#65533;)&#65533;!&#65533;M&#65533;	&#65533;&#65533;&#65533;&#65533;&#65533;&#65533;)d&#65533;&#65533; %&#65533;i&#65533;R3&#65533;&#65533;&#65533;&#65533;NB&&#65533;&#65533;&#65533;0&#65533;uN&#65533;&#65533;@|&#65533;@ &#65533;)#&#65533;!"&#65533;&#65533;&#65533;Z&#65533; PKj&#999;[&#65533;&#65533;#&#65533;og&#65533;Qg&M&#65533;#@|&#65533;*&#65533;&#426;&#65533;&#65533;&#65533;&#65533;&#65533;8!5u
&#788;&#65533;&#65533;&#65533;&#65533;&#65533;&#65533;P &#65533;m&#65533;X&#65533;&#65533;&#65533;&#65533;v1&#65533;&#65533;&#65533;&#65533;o&#65533;uwm9.&#65533;&#65533;AM&#65533;&#65533;&#65533;&#65533;Um&#65533;&#65533;x&#65533;6&#65533;&#65533;DaO&#65533;&#65533;P?&#65533;]|&#65533;cU%:v&#65533;*&#65533;LmTW#&#65533;3 $&#65533;&#65533;rU"&#65533;cU&#65533;8`&#65533;]r @Y&#65533;&#65533;6l&#65533;&#1542;&#65533;&#65533;&#65533;}Zh&#65533;&#65533;p&#65533;&#280;&#65533;P&#65533;/&#65533;. 3&#65533;'&#65533;%5+0+9%"!&#65533;^&#65533;s4w}&#65533;&#65533;#&#65533;&#65533;&#65533;&#65533;*<60&#65533;,&#65533;&#65533; &#1923;&#65533;&#65533;}&#65533;&#65533;`&#65533;&#65533;!&#65533;p&#65533;&#65533;^&#65533;&#65533;	I&#65533;&#65533;&#65533;&#65533;&#65533;V&#65533;&#65533;&#65533;W}&#1535;&#65533;&#65533;&#65533;t&#65533;A&#65533;&#6697;n&#65533;(Ca&#65533;jUm!&#65533;'T&#65533;n(&#65533;n&#65533;U#&#65533;w&#65533;&#65533;Ev&#65533; &#65533;&#65533;&#65533;&#65533;&#1056;+&#65533;   qG&#65533;<&#65533;c"(&#65533;P&#1968;&#65533;{&#65533;#6&#65533;&#65533;>&#65533;&#65533;"&#65533;&#65533;&#65533;&#65533;&#65533;&#65533;zjsj&#65533;>#&#65533;&#65533;"&#65533;&#65533;q&#65533;t5^&#65533;&#65533;`'&#65533;5&#65533;o|A &#65533;SMw&#65533;&#65533;P&#65533;&#65533;Ub&#65533;E&#65533;E&#65533;U>&#65533;&
xa&#65533;&#65533;&#65533;&#65533;6&#65533;&#65533;|<&#65533;|&#65533;;&#65533;&#65533;J&#65533;&#65533;n&#65533;P&#65533;&#1540;&#65533;&#65533;&#65533;&#65533;f		<	&#65533;Hg&#65533;aU&#65533;Xn&#65533;7d&#65533;g1&#65533;&#65533;C&#65533; `2&#65533;&#65533;&#65533;q&#65533;&#65533;&#65533;]J&#65533;S{&#65533;/&#65533;&#65533;&#65533;=&#65533;&#65533;5&#65533;B&#65533;*&#65533;!&#65533;}5(0+!c&#65533;&#65533;q&#65533;&#65533;U&#65533;1.&#65533;&#65533;&#683;&#65533;&#65533;&#65533;&#65533;&#65533;7 &#65533;&#65533; 

BB?
;& = &#65533;&#65533;&#65533;<&#65533;&#65533;#!'3 ,&#65533;2&#65533;&#65533;&#65533;&#65533;&#65533;&#65533;&#65533;&#65533;0&#65533;&#65533;0(0&#65533;&#1411;&#899;&#65533;&#65533;&#1794;,&#65533;&#65533;.&#65533;&#65533;.&#65533;&#65533;&#65533;1&#65533;&#65533;&#65533;2&#65533;&#65533;&#65533;&#65533;&#65533;&#65533;&#65533;&#65533;&#65533;&#65533;&#65533;L&#65533;7k
4C/&#65533;&#65533;&#65533;=&#65533;P&#65533;X&#65533;z	&#699;&#65533;&#65533;>B&#65533;&&#65533;&#65533;v&#65533;B!n&#65533;&#65533;&#65533;`B&#65533;l1&#65533; C&#65533;&#65533;&#65533;@&#65533;&#1475;"N&#65533;&#128;k&#65533;
"&#65533;&#65533;&#65533;&#65533;	P/&#65533;(7&#65533;&#65533;X&#65533;&#649;D'2&#65533;!&#65533;&#65533;&#65533;n$`- 0&#65533;&#65533;1&#65533;]Ar#02&#65533;7- I&#65533;&#65533;&#65533;dI&#65533;& 2`&#65533;&#65533;V&#65533;r:&#65533;&#65533;2	!HT&#65533;&#65533;&#65533;'

&#65533;&#1090;&#65533;&#65533;A (T^@&#65533; &#65533;&#65533;6&#65533; s&#65533;]&#65533;2&#65533;F&#65533;&#65533;WPwL&#65533;l&#65533; '&#65533;B8Hk1&#65533;i&#65533; &#65533;e&#65533;&#65533;&#65533;Q&#65533;7(&#302;&#65533;&#65533;8&#1822;m&#65533;Y&#65533;&#65533;&#65533;&#65533;&#837;<yX&#65533;&#65533; &#65533;&#65533; &#65533;|Vp&#65533;&#65533; 	d&#65533;&#65533;C&#65533;|P&#65533;;x@A&#65533;a&#65533;p&#848;&#65533;&#65533; p`&#65533;"&#65533;&#65533;	x`|  X&#65533;&#65533;&#65533;&#65533;0&#65533;&#65533;&#65533;`&#65533;	7(P&#65533;$&#65533;&#65533;Zm)A\&#65533;&#65533;u&#65533;]&#65533;e&#65533;0"&#65533;&#65533;("b&#65533;`&#65533;,&&#65533;%HpJ &#65533;&#65533;&#65533;X&#65533;@]V=&#65533;Z&#65533;&#65533;&#65533;N|)&#65533;&#65533;sAh&#65533; HR&#65533;`&#65533;3d&#65533;v9W&#65533;<&#65533;-&#65533;&#65533;&#65533;T&#65533;;&#65533; ^ !&#65533;g&#65533;\&#65533;&#847;&#65533;&#65533;&#65533;Q7&#65533;&#65533;&#65533;}&#65533;*&#65533;U&#65533;6XJ!m&#65533;Q&#65533;^&#65533;&#65533;&#65533;Ca&#65533;j &#60678;L&#65533;=&#65533;&#65533;7&#65533;&#65533;B&#65533;A&#1914;&#65533;R&#65533;&#65533; &#65533;D&#65533;&#65533;+&#65533;&#65533;r8p&#65533;&#65533;&#65533;:&#65533;1<&#65533;
d&#65533;B*  	0lX &#65533;&#65533;	&#65533;x"&#65533;Zd&#65533;&#65533; &#65533;&#65533;	(`&#65533;&#65533;&#65533;=s&#65533;&#65533;*&#65533;&#65533;epD&#65533;&#65533;J&#65533;&#65533;0&#65533; o' H`&#65533;&0&#65533;&#65533;&#65533;e&#65533;&#65533;&#65533;g\&#65533; -&#65533;M&#65533;1&#65533;P&#65533; <&#65533;@&#65533;T&#65533; &#65533;&#65533;&#65533;?M&#65533;M&#65533;&#65533;&#65533;&#65533;&#65533;&#65533;6R a&#65533;P]&#65533;&#65533;&#65533;&#65533;%h=&#65533;&#65533;&#65533;8:0A_0i&#65533;&#65533;&#65533;&#65533;&#65533;J&#65533;2	Q&#65533; '|&#65533;&#65533;#&#65533;&#299;&#65533;&#664;S_0w-&#65533;x&#65533;T&#65533;&#65533;
&#65533;&#733;&#65533;  &#65533;&#65533;&#750;S]&#65533;B&#65533;&#65533;:y&#65533;&#65533;:U&#1025;&#65533;q&#65533;N \&#65533;
(X&#65533;&#65533;0PBX&#65533;&#65533;uC&#65533;&#65533;h&#1469;7&#65533;&#65533;#&#65533;tml&#65533;&#65533;&#65533;}-&#65533;&#65533;Yd)&#65533;&#65533;&#65533;	.&#65533;&#65533;&#65533;&#65533;&#65533;Hl&#65533;&&#65533;&#65533;&#65533;&#65533;@&#65533; (`iXDl&#65533;&#65533;&#65533;B[&#65533;&#65533;&#65533;&#65533;P&#65533;&#65533;&#65533;&#65533;&#65533;asA_&#65533;#&#65533;1a >&#65533;&#65533;&#65533;&#65533;&#65533;&#65533;&#65533;uC&#65533;T0p&#65533;&#65533;N&#65533;^p&#65533;'&#65533;&#65533;&#65533;na&#65533; Rp&#65533;Z&#65533;0IF&#65533;&#65533; ;+G&#65533;  \=&#65533;2j&#65533;P&#65533;&#65533;a&#65533;\&#65533;#&#65533;&#1169;&#65533;X [t9&#65533;\&#65533;&#65533;&#65533;U#4&#65533;&#65533;"p&#65533;_&#65533;&#65533;Q&#65533;&#65533;e&#65533;!&#65533;<&#65533;(X&#65533;eH&#65533;&#65533;x&#65533; xz&#65533;&#65533;&#65533;`F1&#65533;D&#65533;`&#65533;&#1465;&#65533;_ &#65533;&#65533;&#65533;Q&#65533;@`G&#65533;3&#65533;&#65533;&#65533;r  &#65533;0/&#65533;&#65533;&#65533;,&#65533;<&#65533;tBE&#65533;&#65533;&#65533;W
0&#65533;&#409;&#65533;>&#65533;&#65533;&#65533;&#65533;&#65533;&#65533; `0&#65533;w&#65533;&#65533;&#65533;&#65533;)\&#65533;&#65533;&#65533;B&#65533;E!X 0C&#65533;"&#65533;&#65533;&#838;0&#65533;b ,&#65533;&#65533;&#65533;n#&#65533;&#65533;<&#65533;Yk&#65533;7p&#65533;&#65533;&#65533;U&#65533;q/&#65533;&#65533;&#65533;)SO&#972;&#65533;&#65533;w&#65533;1 + &#65533; &#10450;&#65533;`I>&#65533;>m&#65533;C&#65533;&#65533;Am`PA|s&#65533;a&#65533;DC&#65533;&#65533;l&#65533;K&#65533;q&#65533;T&#65533;&#65533;&#65533;G(pM,@< &#65533;Y&#65533; T&#65533; N(&#65533;xaY]#~&#65533;&#65533;&#65533;+&#65533; &#65533;&#65533;&#384;&#65533;Vn&#65533;O&#65533;&#65533;&#65533;9.L&#65533;&#65533;Aa$&#65533;&#65533;&#65533;a&#65533;&#65533;c&#65533;   SpiR&#65533; V&#65533;3&#593;&#65533;BO@&#65533;Mh&#65533;&#65533;f&#65533;:&#65533; &#65533;qN5&#65533;g d&#65533;<z&#65533;&#65533;&#65533;&#65533;R&#550;&#65533;&#65533;c=&#65533;h&#65533;4&#65533;&#65533;&#65533;nU&#65533;s&#65533;9 2&#65533;&#65533;&#65533;&#65533;8Y&#65533;i(tK&#65533;&#22121;d&#65533;&#65533;&#1116;&#65533;&#65533;&#65533;&#65533;&#65533;kD&#65533;&#65533;P% &#65533;}&#65533;B&#65533;&#159;]&#65533;w*&#65533; &#65533;&#65533;&#65533;9H&#1051;4&#65533;&#65533;&#65533; &#65533;
&#65533;&#65533;0&#65533;&#65533;")W@ &#65533;&#65533; &#65533;&#65533;a'&#65533;E0&#65533;&#65533;I&#65533;&#65533;&#65533;D@t_8REi&#65533;&#1517;&#65533;&#525;z&#65533;&#65533;*< &#65533;&#334;cI,&#65533;E&#65533;X&#65533;D&#65533;&#65533;X&#65533;4&#65533;d &#65533;(&#65533; 4h&#65533;mM`&#65533;&#65533;Y&#65533; )d&#65533;&#65533;&#65533;&#65533;\&#65533;Vo&#1051;&#65533;q&#65533;F&#65533;&#65533; &#65533;&#65533;&#65533;AJ&#65533;&#65533;.&#65533;&#65533;F&#65533;&#65533;3&#65533;P&#65533;&#65533;&#65533;7\b&#65533;X&#65533;p8&#65533;P ic&#65533;/&#65533;x&#65533;&#65533;&#65533;F&#133;X&#65533;\/ "&#65533;8 &#65533;+&#65533;&#65533;Y&#65533;_&#1189;&&#65533;Ac%H&#65533;&#65533;/&#65533;&9&#65533;&#65533;p&#65533; &#65533;@P&#65533;&#65533;{&#65533; &#65533;&#65533; F&#65533;&#65533;TF&#65533;&#65533; >&#65533;&#65533;&#65533;c&#65533;&#65533;H /L&#65533;&#65533;&#65533;&#65533;&#1729;[&#65533;&#65533;&#65533;'&#65533;&#65533;Z&#65533;
&#65533;&#65533;."@&#65533;	&#65533;&#65533;-"c&#65533; 
,  &#65533;&#65533;&#65533;Q,&#257;8&#65533;&#65533;&#65533; &pr&#1036;&#65533;&#65533;aa&#65533;1&#65533;&#65533;!@N&#65533;I&#65533;m#&#65533; Z3&#65533;&#65533;Y&#65533;&#65533;&#65533;kL&#65533;6&#65533;&#65533;&#65533;&#65533;&#65533;;&#65533;i!3&#65533;B&#65533;&#65533;.@&#65533;?qi:&#65533;&#65533;&#65533;U&#65533;m&#65533;&#65533;&#65533;&#65533;Z0&#65533;&#65533;&#1490;AYwP&#65533; NCH0!&#65533;&#65533;(5&#65533;u 20&#65533;\&#65533;d&#65533;$ 0j&#65533;3t&#65533;&#550;&#65533;&#65533;&#65533;&#65533;&#65533; (N&&#65533;&#65533;(&#65533;Z&#65533;&#65533;0&#65533;&#65533;&#65533;_"!&#65533;uyvp&#65533;u^&#65533;5F&#65533;[I? Yv &#65533;&#65533;B&#65533;:p&#65533;&#65533;&#1353;p&#65533;&#65533;)&#65533;r&#65533;q&#65533;&#65533;&#65533;&#65533;&#65533;&#65533;4S&#65533;b<&#65533;&#65533;
F&#65533;&#65533;&#928;&#65533;&#65533;&#65533;Ecj-#&#65533;&#65533;F~&#1528;W`&#65533;$S&#65533;&#65533;YG&#65533;&#65533;\ .&#65533;+&#65533;x&#65533;&#65533;LH&#65533; &#65533; &#65533;&#65533;G5%&#65533;H$q,&#65533;&#65533;&#65533;&#65533;&#65533;C
&#775;M&#65533;&#65533;|&#65533;&#65533;&#65533;&#65533;>hj&#65533;F&#65533;~3HM&#65533;&#65533;&#65533;F&#65533;&#65533;A1&#65533;
&#65533; &#65533;&#65533;&#65533;&#65533;W0,A&#65533;@ @&#65533;v&#65533;'u"1&#65533;&#65533;&#65533;#&#65533;&#65533;4&#65533;[v&#65533;&#65533;&#65533;&#65533;&#65533;&#65533;&#65533; e&#65533;&#65533;v1&#65533;dB(`&#65533;8&#65533;=&#65533;&#65533;*(&#65533; J&#1538;!8&#65533;w&#65533;&&#65533;&#65533;E&#65533; a&#65533;&#65533;[c&#65533;&#65533;Xs&#65533;&#578;?X&#65533;&#65533; &#65533;k0&#65533;&#65533;NB&#65533;6&&#65533;UU&#65533;`&#65533;3M+Oz&#65533;&#65533;k &#65533;R&#65533; l&#65533;BP&#65533;&#65533;2&#65533;&#65533;mM&#65533;]]&#65533;h{&#65533;&#65533;&#65533;D&#65533;&#65533;d&#65533;]"`&#65533;&#65533;A &#65533;z<h+6M&#65533;&#65533;j'&#65533;_&#65533;CM&#65533;&#65533;0!&#65533;&#65533;X`K( Z&#65533;! &#65533;_&#65533;=&#65533; &#65533;&#65533;&#65533;&#65533;&#65533;v[&#65533;( &#65533;``&#65533;&#65533;`&#65533; =&#65533;:d&#65533;0&#65533;&#65533;&#65533;&#65533;o&#65533;7y&#65533;&#65533;;&#65533;Q&#65533;&#65533;Pu/&#65533;up&#65533;&#65533;	QR(&#65533;&#65533;	,  0, #&#65533;&#1329;Epw&#65533; n!&#65533;&#65533;D5&#65533;&#65533;@aD&&#65533;&#65533;&#65533;>&#65533;&#528;(&#65533;&#65533;&#65533;)6]Xm&#1456; &#65533; &#65533;"u&#65533;&#65533;&#65533;33 1b$a&#65533;&#65533;&#65533;ab&#65533;S&#65533; )&#65533;&#65533;#rQ
&#65533;&#65533;a&#65533;g&#65533;|&#65533; VCq&#65533;H-&#65533;o&#65533;&#65533;YP+&#65533;&#65533;&#65533;q,K06F&#65533;&#65533;`&#65533;K&&#65533;&#65533; .&#65533;0&#65533;1 f90*&#65533;2&#65533;%&#203;$&#65533;@&#65533;'&#65533;"&#65533;"&#65533;[&#65533;&#65533;/B&#65533;;;n&#65533;&#65533;o&#65533;&#65533;L&#65533;Q&#65533;`p &#65533;&#65533;7R	6  60%8&#65533;n&#65533;&#65533;	&#65533;Rg&#65533; &#65533;VSpcbWb1&#65533;1&#65533;&#65533;vW&#65533;&#65533;u&#65533;&#65533;&#65533;B&#65533;ec5&#65533;6 '0&#65533;-QAi&#136;&#65533;&#65533;M&#65533;&#65533;`&#65533;^w@&#65533;&#65533;-&#65533;H &#65533;&#65533;tHE)F&#1639;*&#65533;&#65533;&#65533;&#65533;B&#65533;&#65533;O5@&#65533;&#65533;qsrq1Ss*k&#65533; &#65533;H&#65533;r6&#65533;R8&#65533;   # YF&#65533;&#65533;&#65533;&#65533;#&#65533;@&#65533;&#65533;&#65533;&#65533;+&#65533;&#65533;&#65533;&#65533;x&#65533;1Mr7&#65533;0B&#65533;Pi&#65533;&#65533;&#65533;#@&#65533;&#65533;&#65533;"Go&#65533;0&#65533;2Fi!&#65533;&#65533;&#65533;&#65533;:&#65533; 1/&#65533;GQ"/&#65533; [- [&#65533;&#65533; &#65533;&#65533; #p P&#65533;&#65533;w&#65533;R H&#65533;&#65533;E&#65533;.&#65533;&#592;8&#1536;&#65533;ya&#65533;TJ&#65533;&#65533;~&#65533;&#65533;(	 &#65533;&#65533;svN&#65533;!&#65533;V&#65533;&#65533;k&#65533;&#65533;o&#65533;*&#65533;	&#65533;-&#65533;&#65533;T&#65533;nu&#65533;&#65533;|&#65533;Q&#65533;8&#65533;}X6Ac&#65533;&#65533;-&#65533;^6&#65533;T&#65533;&#65533;6&#65533;g&#65533;0 &#65533;C&#65533;&#65533;1Sq.`:P-@d&#65533;'&#65533;&#65533;s&#65533;&#65533;%|&#65533;P1Bo&#65533;&#65533;h&#65533;&#65533;&#65533;&#65533;#G&#65533;&#65533;:
`/&#65533;AF&#65533;C&#65533;&#65533;a4&#65533;1&#65533;&#65533;&#65533;&#65533;&#65533;&#1123;"&#65533;@&#1235;O&#65533;$c&#65533;&#65533;_&#65533;&#65533;q &#65533;&#65533;D&#65533;&#1120;&#65533;&#1047;&#65533;f&#65533;)r&#65533;&#65533;i&#65533;&#65533;S&#65533;&#65533;Tj2&#65533;j&#65533; J&#65533;l&#65533;&#65533;)?&#65533;4&#65533;&#65533;*&#65533;Qc&#65533;R t&#65533;&#65533;&#65533;*S&#65533;db&#65533;&#65533;z&#65533;I&#65533;&#65533;&#65533;$aO&#65533;&#65533;w&#65533;&#65533;&#65533;y&#65533;k&#65533;$&#65533;M&#65533;&#65533;]&#65533;&#65533;.&#65533;D:~U.pCy7"&#65533;Bh&#65533; D&#65533;"&#259;	&#65533;&#65533;;?&#65533;&#65533;&#65533;&#65533;/5f&#65533;0fG&#65533;&#65533;&#65533;&#65533;&#65533;&#65533;H&#65533;&#65533;&#65533;$&#65533;G>p 30&#65533;3&#65533;&#65533;H#@\&#65533;&#65533;&#65533; $&#65533;M |`&#65533;b  #&#65533;U^3 2&#65533;[&#65533;&#65533;&#65533;&#65533;&#65533;"J&#1481;&#65533;@Y-:F&#65533;)&#65533;Y}&#65533;&#65533;M)&#65533;KX&#65533;&#65533;7&#65533;&#65533;&#65533;&#65533;&#65533;&#65533;&#65533;&#65533;%m,&#18062;HsCp*&#65533;J&#65533;7G&#65533;t!(Z&#65533;&#65533;&#65533;f &#65533;Fi&#65533;*&#65533;&#65533;k&#65533;&#65533;&#65533;&#65533;9&#65533;&#1568;3,&#65533;)&#65533;&#65533;A&#65533;#&#65533;Q&#65533;&#65533;@ &#65533;3T&#65533;&#65533;B&#65533;1&#65533;:&&#65533;/tTo&#65533;&#65533;E&#65533;Y%&#65533;BQ&#65533;Q}!o&#65533;4&#65533;E&#65533;Q14`s
&#65533;.&#65533;@H 800&#65533;'A!&#65533;L&#65533;9
M&#65533;&#65533;`&#65533;&#1312;&#65533;&#65533;&#1223;~&#65533;&#65533;J&#65533;&y++&#65533;&#65533;:X&#65533;&#1607;&#1584;&#65533; Q6&#65533;Aa&#1970;&#322;ap5&#65533;&#65533;J&#65533;&#1520;&#65533;&#65533;p&#65533;!&#65533;&#65533;}=u&#65533;*W$&#65533;&#1506;&#65533;S(~ss&&#65533;&#65533;&#65533;qW&#65533;B&#65533;&#65533;&#65533;Pm&#900;&#65533;&#65533;r&#65533;&#65533;_&#65533;&#65533;&#65533;&#65533;&#65533;zxO&#65533;?&#65533;+&#65533;T&#65533;&#65533;vq[&#65533;&#65533; 4)0&#65533;I&#65533;! &#65533;&#65533;EO&#65533;&#65533;&#65533;"O&#65533;E[DRgY/;&#65533;xB&#167;&#560;&#65533;&#65533;[&#65533;&#65533;;&#65533;;&#65533;8o&#65533;/ZFpKbQB1&#65533;&#65533;1&#65533;Ytq&#65533;&#65533;D&#65533;+0&#65533;&#65533;&#65533;&#65533;&#65533;*0&#65533;b(&#65533;pn&#65533;FJ&#65533;|!gA^8&#65533;u&#65533;&#65533;|II&#65533;&#65533;&#65533;y&#65533;e6&#65533;&#65533;}&#65533;(&#65533;f&#65533;yC/uJ&#44023;&#65533;cx&#65533;&#65533;@&#65533;&#65533;&#65533;&#65533;+ A&#1984;C&#65533;X&#65533;&#65533;&#65533;k&#65533; M&#65533;\k)&#1277;tCA (&#65533; &#65533;&#65533;&#65533;0&#65533;&#65533;&#65533;N$&#65533;&#65533;2"4z"I&#65533;(:q"p 8;"&#65533;&#65533;&#1061;N&#65533;&#65533;&#65533;n_T#&#65533;&#65533;&#65533;y*Q&#65533;&#65533;&#47780;;V&#65533;&#65533;&#65533;&#65533;;U$jq2&#65533;&#65533;t&#65533;&#65533;c&#65533;&#65533;=&#65533;p&#65533; &#65533; :&#65533;d&#65533;P&#65533;'&#65533;#Q6 &#65533;)&#65533;&#65533;&#65533;&#65533; =Du&#65533;2,&#65533;,&#1952;Nv&#65533;&#65533;&#65533;&#65533;!yvR&#65533;?>` &#65533;P61T&#65533;W.&#65533;&#65533;&#65533;&#65533;g&#65533;&#65533;'u00!&#65533;c`&#65533;&#65533;&#65533;&#65533;2&#65533;&#65533;B&#65533;&#65533;L&&#65533;&#65533;'!&#65533;&#65533;&#65533; &#65533;2p&#65533;&#65533;&#65533;I&#65533;6&#65533;&#65533;p&#65533;&#36892;&#65533;&#65533;&&#65533;,&#65533;, &#65533;S0%&#65533;&#65533;&#65533;&#65533;p&#65533;!]&#65533;3%&#65533;&#65533;&#65533;&#65533;P&#65533;&#65533;&#65533;0e&#65533;;&#65533;&#65533;&#65533;&#65533;e&#65533;&#65533; &#1912;&#65533; #&#65533;&#65533;&#65533;G&#65533;W&#65533;)&#65533;	&#65533;1r[&#65533;X>&#65533;&#65533;-&#65533;S(&#306;g&#65533;&#65533;5&#65533;b&#65533;kA%&#65533;&#65533;@&#65533;&#65533; d&#65533;3&#65533;h>&#65533;&#65533;&#65533;4&#65533;&#65533;&#65533;&#65533;&#65533;&#65533;D&#65533;&#65533;j&#65533;&#65533;&#65533;-Q_&#65533;7&#65533;ASB&#65533;&#386;W&#65533;9#&#1808;==&#65533;X&#65533;&#65533;&#65533;Z3k&#65533;&#65533;&#65533;V&#65533;{(&#65533;&#65533;&#65533;,&#65533;b&#65533;&#65533;D&#65533;2&#65533;&#65533;&#65533;&#65533;&#65533;^&#65533;&#65533;}y=&#65533;&#65533;&#65533;&#65533;1&#65533;<&#65533;&#65533;&#65533;&#65533;/&#65533;s$&#65533;Qym9Q&#65533;&#1255;k&#65533;Y#&#65533;&#1868;&#65533;g&#65533;\&#65533;&#65533;&#304;;&#65533;&#65533;&#65533;&#65533;&#65533;&#65533;l&#65533;x&#65533;[)k&#65533;M&#65533;!&#65533;
&#2037;2&#65533;"&#65533;a,&#65533;&#65533;&#65533;HI&#65533;63&#65533;&#23750;;&#65533;&#65533;&#65533;K&#65533;k&#65533;o&#290;&#65533;&#65533;&#65533;&#65533;&#65533;5dh&#65533;9&#65533;&#65533;&#65533;&#243;RT&#65533;M&#65533;&#65533;^&#65533; &#65533;&#65533;'&#65533;&#65533;&#65533;$~&#65533;[&#65533;q}&#65533;`2p&#65533;V&#65533;52&#65533;c(tx&#65533;&#65533;!&#65533;&#65533;)`L &#65533;M1P Gy (&#65533;'"&#65533;
[&#65533;&#65533;JE&#65533;c&#65533;&#65533;m&#65533;2	&#65533;(}&#65533;M&#65533;&#65533;v&#1464;C&#65533;&#65533;&#333;:&#65533;&#240;S	&#65533;&#65533;:(&#65533;&#65533;&#65533;0$&#65533; &#65533;H&#65533;@&#65533;&#65533;&#65533;&#1459;&#65533;9Ugw&#65533;{+&#65533;&#65533;&#65533;&#65533;;m&#65533;&#65533;&#65533;!4m&#65533;jl&#65533;F&#65533;H&#65533;}q&#65533;&#65533;1&#65533;4@B&#65533;k&#65533;&#65533;&#65533;&#65533;&#65533;E&#1371;T&#65533;&#65533;&#1049;&#65533;&#65533;1&#65533;&#65533;&#65533;&#65533;&#65533;0L&#65533;b5%)>&#1872;47&#65533;&#65533;&#65533;&#65533;r&#65533;&#65533;&#65533;Rw&#65533;&#65533;&#1669;d&#65533;x6w&#65533;&#65533;&#65533; &#65533;K F
	&#65533;&#65533;&#65533;!>
_&#65533;&#65533;&#65533;/q<&#65533;&#65533; &#65533;&#65533;][&#65533;]&#65533;&#65533;.KH &#65533;:&#65533;"g&#65533;/1R&#65533;r&#65533;&#65533;c&#65533;D&#65533;&#65533;&#65533;&#65533;#YC$q&#65533;&#65533;gf&#65533;@	&#65533;&#65533;	&#65533;Q%Q&#166;&#65533;&#65533;R&#65533; =O(&#65533;&#65533;&#65533;d-F !qN"&#65533;U&#65533;&#65533;&#65533;&#65533;T4&#65533;)&#65533;&#65533;r'g&#65533;>&#65533;U~&#65533;&#65533;&#65533;&#65533;5&#65533;&#65533;&#65533;0-q{O&#65533;jH^z%M&#65533;5r&#65533;&#65533;&#65533;&#65533;&#65533;
&#65533;&#65533;&#65533;4U&#65533;&#65533;&#65533;&#65533;&#65533;@&#65533;&#65533;X1*m&#65533;&#65533;l&#65533;'pw&#65533;:&#65533;&#65533;I&#1179;}&#65533;&#65533;&#65533;&#65533;&#65533;&#65533;PA&#65533;&#65533;4$ &#65533;&#65533;&#65533;&#65533;.&#65533;&#65533;&#65533;&#65533;2&#65533;&#65533;&#1767;&#65533;'&#65533;(&#65533;}&#65533;.B$D&#65533;R7&#65533;&#65533;:&#65533;&#65533; j&#65533;&#65533;&#65533;[&#65533;&#65533;&#65533;r&#65533;5&#65533;S&#65533;&#65533;P>&#65533;;g&#65533;##/&#65533;&#65533;r_&#65533;TH*b&#65533;p `qZ&#65533;D &#65533;@&#65533;&#65533;^%$&#65533;aKA&#65533;&#65533;&#65533;&#65533;&#569;&#65533;7&#65533;C-C&#65533;&#65533;&#65533;sf2&#65533;&#65533;&#65533;bmA&#65533;D'&#1472;&#65533;?&#65533;&#65533;`=&#65533;4&#65533;-&#65533;8&#1488;lV&#65533;N&#65533;&#65533;H&#65533;&#61240;&#65533;&#65533;&#65533;1rA,'&#65533;&#65533;Mz)&#65533;_&#65533;&#65533;2T&#65533;S&#65533;&#65533;M&#65533;&#1711;&#65533;7&#65533;&#65533;&#65533;U_+&#65533;>&#65533;L()&#65533;}( &#65533;&#65533; &#65533;c"\&#65533;&#65533;&#65533;&#65533;&#65533;1&#65533;g<1&#65533;/&#65533;SF&#65533;&#65533;e&#65533;&#65533;&#65533;9$+x&#65533;o&#65533;0&#245;0&#65533;&#65533;bD`&#65533;&#65533;":&#65533;S%1&#65533;&#65533;&#65533;*&#65533;&#65533;hu&#1977;&#65533;&#65533;=	a&#65533;9&#65533;&#65533;`&#65533;&#65533;$#p*&#65533;M&#65533;=&#65533;4&#65533;&#65533;z:&#65533;&#65533;&#65533;	&#65533;&&#65533;&#65533;lA&#65533;&#65533;!?&#65533;&#65533;&#65533;&#65533;&#65533;&#65533;&#65533;}&#65533;&#65533;x&#65533;4F+k&#65533;&#65533;4&#1227;@&#1623;&#65533;&#65533;&#65533;&#65533;_&#65533;&#65533;&#65533;|&#65533;z&#65533;>&#65533;]?!>d&#65533;-&#65533;&#65533;&#65533;7_/b"&#65533;&#65533;&#65533;"(&#65533;- (=-!+0&#65533;%#=7&#65533;&#65533;
B??&#65533;B
	  &#65533;&#65533;&#65533;&#65533;&#65533;&#65533;&#65533;&#65533;&#65533;&#65533;&#65533;&#65533;7&#65533;&#65533;?@&#65533;
&#65533;&#65533;/ (#*#$&#65533;(*"&#65533;( !$&#65533;&#65533;1z&#65533;A&#65533;.p`&#65533;1L &#65533;a&#65533;&#65533;=&#65533; &#65533;&#1058;~{&#65533;&#65533;"&#65533;
&#65533;(4"&#65533; _<&#65533;+&#65533;q&#65533;@c8a&#520;&#65533;&#65533;&#194;&#65533;(&#65533;qQ&#65533; Q;&#65533;(&#65533;&#65533;&#65533;&#65533;&#65533;Ml@HF&#65533;\z&#65533;h&#65533;O&#65533;&#65533;D&#65533;&#65533;Wa)q&#65533;0&#65533;&#65533;F&#65533;&#65533;V&#65533;6&#65533;&#65533;"c &#65533;&#31123;&#65533;|0X&#65533;(P\&#1025;D&#65533;0< &#65533;&#65533;T Z&#65533;&#65533;&#65533; &#65533; &#65533;JP&#65533;Z-Z&#65533;v&#65533;B&2&#65533;&#65533;&#65533;:u&[&#65533;+&#65533;&#65533;n&#65533;`M&#2039;n|& &#65533;&#65533;p&#417;8`A&#65533;&#65533;&#65533;&#65533;&#65533;&#65533;> WY&#65533;c&#65533; 1\T&#65533;w&#65533;MR` &#545;&#65533;/E+F&#65533;8&#65533;X&#564;/.y&#65533;BHv&#65533;&#65533;&#65533;U&#65533;U&#65533;B&#65533;&#65533;0&#65533;&#65533;&#65533;&#65533;LU lbS&#65533;0&#65533;Y9p&#65533;`&#65533; A &#65533;&#65533;B,vx&#65533;'&#65533;&#65533;P1\&#65533;&#65533;+&#65533;5$d&#65533;&#65533;k(&#65533;h_*0BHI0+X &#65533;&#65533;&#65533;&#65533;U0S&#65533;T&#65533;L&#65533;&#65533;"&#65533;&#65533;&#65533;(T&#65533;&#65533;&#65533;&#1033;&#65533; &#65533;&#65533;Y&#65533;
q&#65533;&#65533;p 
&#65533;H`&#65533;4&#65533;&#65533;&#65533;&#65533;;&#1058;'j 0S[&#65533;&#65533;&#65533;T[2&#65533;4M4&#65533;&#1065; -&#65533;&#65533;"&#65533;&|&#65533;6&#65533;Y	&#65533;XJ&#65533;&#65533;&#65533;&#65533;&#65533;&#65533;
&#65533;&#65533;&#65533;&#65533;W&#65533;X&#65533;&#65533;'p9@JM&#65533;&#65533;W &#65533; &#65533;&#65533;&#292;p&#65533;	&#65533;&#65533;
&#65533;&#65533;&#65533;
5&#65533;&#65533;|0	^&#65533;[H[Q-&#65533;"#5&#65533;&#65533;&#65533;M&#65533;&#65533;&#65533;Q!&#65533;PS&#65533;:N&#65533;-#&#65533; &#65533;Qk&#65533;
&#65533;&#65533;&#65533;&#65533;&#65533;`&#65533;R&#65533;&#65533;1&#65533;`&#65533;&#65533;&#65533;dS\&#65533;E&#65533;&#65533;&#65533;<&#1026;8q&#65533;	&#65533;!d&#65533;G(&#65533;B&#65533;9)%L
&#65533;&#65533;&#65533;&#65533;&#65533;&#65533;Lt&#65533;W=&#65533;kL^=@&#65533;
h&#65533;B&#65533;&#65533;&#65533;=&#65533;&#65533;&#65533;&#65533;&#65533;X&#65533;
&#65533;Y &#65533;&#65533;&#65533;&#65533; &#65533;h&#65533;-JD&#65533;&#65533;&#65533;&#65533;&#65533;&#65533;`@j&#65533;0&#65533;B&#65533;&#65533;&#65533;&#65533;D&#65533;5&#65533;&#65533; 5&#65533;) &#65533;=&#65533;&#1049;.&#65533;2P&#65533; &#65533;`&#65533;(x&#65533;B`Pfx0<0@&#65533;&#65533;])&#65533; P!y%/&#65533;&#65533;%	#,@&#65533;g&#65533;D1&#65533;&#65533;FX&#65533;&m@5&#65533;&#65533;br[&#65533;	&#65533;&#65533;&#65533;&#65533;&#200;p^&#65533;&#65533;&#65533;l&#65533;&#65533;>&#65533;Q&#65533;&#65533;(;.&#65533;V&#65533;L&#65533;&#65533;&#65533;L&#65533;&#65533;&#65533;&#65533;Hb&#65533;U&#65533;$&#65533;@GY\&#65533;&#65533;&#65533;e&#65533;\&#65533;&#65533;&#65533;&#65533;&#65533;G&#65533;R&#488;/x&#1484;&#65533;|P "X@r&#65533;&#65533;&#65533;&#65533;&#65533;&#65533;@&#65533;&#65533;&#65533;t&#65533;&#65533;&#65533;>:&#65533;&#65533;l&#65533;P&#65533;`&#65533;&#65533;N&#65533;&#65533;&#65533;&#65533;v&#65533;&#65533;f5&#65533;&#65533;&#65533;|&#65533;&#65533;&#65533;!D&#65533;o&#65533;6&#65533;ip&#65533;8&#65533;0^@&#65533;&#65533;Y&#65533;#X&#65533;;*&#65533;q&#65533;&#65533;h&#65533;	6@D %$&#65533;k&#65533;R&#65533;&#65533;&#65533;&#65533;&#65533;Oa&#65533;&#65533;E&#65533;&#65533;[&#65533;B&#65533;r&#65533; &#65533;&#65533;\&#65533;&#65533;&#65533;&#65533;&#65533;&#65533;&#65533;&#65533;c&#65533;%&#65533;&#65533;a&#65533;}&#65533;j&#65533;$>7&#65533;d(&#65533;"d &#65533;h&#65533;#&#65533;b&#65533;"&#65533;&#65533;&#65533;+'B
&#65533;&#65533;;,z&#65533;&#65533;&#65533;&#65533;x&#65533;&#65533;&#65533;$&#65533;&#65533;l"&#65533;:&#65533;d.&#65533;&#65533;b&#65533;R&#65533;&#65533;&#65533;UP&#65533;'&#65533;&#65533;&#65533;&#65533;&#65533;&#65533;s	@&#65533;&#65533;&#65533;$X&#65533;&#65533;&#774;S
&#65533;)3&#65533;&#1037;&#65533;&#52483;&#65533;&#65533;Mif&#1760;&#65533;<(&#65533;pk~&#65533; &#65533;&#65533;&#65533;F,&#65533;&#65533;P&#65533;&#65533;&#65533;d&#1766;,&#65533;&#65533;}&#65533;&#65533;n&#65533;&#65533;(V8&#65533; +x&#65533;p&#65533;&#65533;(&#65533;&#65533;b&#65533; >`&#65533;&#65533;&#65533; y&#65533;&#65533;MRE| #?!H&#65533;&#65533;&#65533;&#65533;>8&#65533;&#65533;&#65533;&#237;2u&#65533;&#65533;$aRd&#65533;{&#65533;$fA&#1735;&#65533;Ihn&#65533;'&#65533;&#65533;0@`&#65533;g+&#65533;J.=&#65533;&#65533;.&#65533;&#65533;&#65533;&#65533;&#65533;&#65533;,&#65533;z&#65533;a&#65533;N3&#65533;HYn&#979;&#65533;&#65533;&#65533;#&#65533; d&#65533;W&#65533;4L&#65533;`@K/&#65533;&#65533;H&#65533;&#65533;b`B&#65533;&#65533;&#65533;QAb2&#65533;h_:)&#65533;
&#65533;P&#65533;&#65533;X&#65533;Y&#65533;U&#65533;`h&#65533;&#65533;f&#65533;n&#65533;&#65533;&#65533;&#65533;B5&#65533;6|&#65533;&#65533;D&#65533;&#65533;&#65533;Q&#65533; D&#65533; &#65533;h &#65533;&#65533;&#65533;;&#65533;3&#65533;e#&#65533;&#65533; MpJ&#1150;z&#65533;E`&#65533;MM!p&#65533;&#65533;
 &#65533;5&#65533;A &#65533;&#65533;&#65533;^&#65533;&#65533;"&#65533;&#1090; &#65533;
&#65533;&#65533;H!M&#65533;d&#65533;`,0&#65533;z*,&#1447;p&#65533;&#65533;Ik&#65533; ;&#65533;&#65533;&#65533;&#65533;&#65533; 	&#65533;H&#65533;P&#65533;{R&#65533;q&#65533;r&#65533;&#65533;&#227;&#65533;r&#65533;&#65533;&#65533;&#65533;&#65533;+H&#65533; Pj&#65533;&#65533;&#65533;&#65533;&#65533;&#65533;&#65533;e$&#65533;&#65533;&#65533;&#65533;4&#65533;`&#65533;&#65533;|4&#65533;&#65533;&#65533;&#65533;(_&#65533;I&#65533;T1&#65533;:&#65533;&#65533;	2@&#65533;n0&#449;&#65533;10&#65533;&#65533;&#65533;&#65533;l7&#65533;f&#65533;&#65533;&#65533;]L&#65533;&#65533;&#65533;&#65533;M3[&#65533;BC)&#65533;ih&#65533;'P&#65533;F&#65533;`&#65533;&#65533;t&#65533;  h&#65533;b@p&#65533;&#65533;0&#65533;&#65533;@&1 \q&#65533;e&#65533;&#65533;	:&#1039;E&#65533;`(X!0&#65533;&#65533;&#65533;&#65533;,&#65533;yU&#65533;R&#65533;&#65533;D&#65533;D^{lAb&#65533;H&#65533;N&#65533;H&#65533;&#65533;&#1090;! `&#65533;&#65533;&#65533;	&#65533;&#65533;&#65533;&#65533;&#65533;D^'&#65533;&#65533;#Y&#65533;&#65533;&#65533;J2&#65533;&#65533;&#65533;"@ &#65533;&#65533;&#65533;0FBjm&#65533;&#65533;:/&#65533;v&#65533;&#65533;ic&#65533;&#1189;&#65533;&#65533;w&#65533;&#65533;&#65533;&#65533;&#65533;&#65533;8&#65533;xA&#65533;&#65533;&#65533;!&#65533;a&#65533;&#65533; &#65533;W6&#65533; E&#65533;&#1915;y&#65533; &#65533;&#65533;@ &#65533;&#65533;&#65533;&#530;&#65533;	&#65533;&#65533;L&#65533;&#311;&#65533;5&#65533;b+7&#393;&#65533;JcMxc&#65533;&#65533;%`Q?&#65533;v&#65533;uA&#65533;m`&#65533; ` &#65533;Q&#65533;&#65533;&#65533;&#65533;2&#65533;@&#65533;q&#65533;X@2&#65533;d&#65533;&#65533;&#65533;y&#65533;H&#65533;Q:p&#65533;&#65533;D&#65533;	&#65533;GR&#65533;:&#65533;&#65533;[&#65533;&#65533;W&#65533;&#65533;&#65533; 306^?B\+&#65533;&#65533;&#65533;&#65533;|&#65533;&#65533;f`&#65533; J&#65533;A&#65533;IQ&#65533;	&#65533;&#65533;}&#65533;G&#65533;&#65533;&#65533;*z&#65533;F&#65533;([&#65533;T&#65533;&#65533;u&#65533;&#65533;&#65533;&#65533;E&#65533;&#65533;-(&#65533;$&#65533;&#646;&#1994;t&#152;&#65533;0&&#65533;A&#1704;&#65533;&#65533;Xz!tM&#65533;&#65533;&#65533;@3&#512;&#65533;&#65533;q&#65533;fu&#65533;&#65533;&#65533;A{&#65533;&#65533;&#65533;y&#65533;M&#65533;<&#65533;n@mG&#65533;&#65533;&#65533;&#65533;&#65533;nDn&#65533;r&#65533;I&#65533;}&#65533;`&#65533;ablA&#65533;&#65533;&#65533;&#65533;u!&#65533;P&#65533;&#65533;w&#65533;L&#65533;&#65533;*L&#65533;&#65533;&#65533;Y.S&m&#65533;&#65533;X&#65533;e*&#65533;^&#65533;&#65533;,D&#65533;Q&#65533;&#65533;&#65533; P"&#65533;]&#320;)+m&#65533;S&#65533;&#65533;&#65533;&#65533;s&#65533;C'@&#65533;:U&&#65533;&#65533;@@&#65533;&#65533;c&#65533;&#65533;&#65533;&#65533;b&#65533;&#421;&#65533;Df&#577;&#65533;j&#65533;&#65533;&#65533;&#65533;)&#65533;&#65533;26pK &#65533;w&#850190;i&#65533;
d&#65533;7&#65533;I&#1101;b`&#65533;&#65533;&#65533;&#65533;.
`4ci1k&#65533;&#65533;D&#65533; w`
 &#65533;&#65533; <`) `4 y&#65533;w&#65533;(ftY0&#65533;|&#65533;Q5&#560;[cc`&#65533;(&#65533;&#65533;c&#65533;G6dC'&#65533;&#65533;P%&#65533; &#65533;&EFD@zs W2[&#65533;7&#65533;s&#65533; &#65533;&#65533;&#65533;J&#65533;&#65533;D&#65533;aC&#65533;&#65533;q&#65533;#n4&#65533;&#65533;3	bR3&#65533;[}&#65533;2'&#65533; &#65533;S&#65533;&#65533;$[!2w&#65533;7YH&#65533;&#65533; 1t3&#65533;t&#65533;q&#65533;&#65533;&#65533;g.-&#65533;/!&#65533;S&#65533;C_&#65533;g&#65533;:^Ar&#65533;&#65533; &#65533;4Eu&#65533;!rw1&#65533;&#65533;P	&#65533;5 m&#65533;Ye&#65533;:&#65533;&#65533;&#65533;&#65533;&#65533;&#65533;<&#65533;bA0 &#65533;G) &#65533;&#65533;&#65533;6#&#65533;`0EH&#65533;&#256; &#65533; &#65533;
&#65533;)&#65533;
"fm&#65533;QmJ&#65533;'&#65533;&#65533;'&#65533;pB&#65533;&#65533;&#65533;T&#65533;&#65533;&#65533;.vL&#65533;&#65533;(&#65533;&#65533;&#65533;&#65533;&#65533;&#65533; D&#65533;)E&#65533;*`!&#65533;"&#65533;&cH&#65533;o&#65533;&#65533;!&#65533;&#65533;e&#65533;&#65533;%P&#65533; &#65533;&#65533;0$"jbg&#65533;&#65533;7&#65533;pH&#65533;&#65533;&#65533;Vp.&#65533;&#65533; &#65533;8"3^&#65533;&#65533;+f 1&#65533;&#65533;E&#65533;G&#65533;'Q&#65533;@&#65533;F`&#65533;&#65533;r&#1552;i&#65533;gT&#65533;E&#65533;|H&#65533;&#65533;&#65533;#P[Q>&#65533;&#65533;&#65533;'2K&#65533;e&#65533;g&#65533;&#65533;^&#65533;&#65533;&#65533;&#65533;J(&#65533;i&#65533;$A&#65533;{&#65533;rVo&#65533;!&#65533;7&#65533;8&#65533;7Y&#65533;1&#65533;&#65533;P&#65533;q&#65533;u&#65533;
,&#65533;M&#65533;6&#65533;&#65533;&&#65533;&#65533;&#65533; &#65533;&#65533;b&#65533;@AP&#65533;b  Y&#65533;$&#65533;&#65533;&#65533;Z&#65533;&#65533;5&#65533;&#65533;(&#1382;'(A~&#65533;
 EVwn3&#65533;ra 4$ #w&#65533;"&#65533;&#65533;,+&#65533;?.@&#65533;u&#65533;&#528;/$&#65533;+&#65533;u &#65533;&#65533;&#65533;&#65533;&#65533;1 3s*&#65533;Y&#65533; %&#65533;|W&#65533;L.cjY &#65533;&#65533;T&#65533;&#65533;]&#65533;4&#65533;&#65533;&#65533;&#65533;GcQ&#65533;d|&#65533;7 7_#&#65533;|&#316324;p$8&#65533;:'&#65533;p&#65533;&#65533;9&#65533;C4&#65533;aq&#65533;gu&#869;$&#65533;2&#65533;&#1765;ZqU&#65533;&#65533;HP&#65533;&#65533;&#65533;@/&#65533;&#65533;%&#65533;4[&#65533; &#65533;i&#65533;&#65533;&#65533;&#65533;&#65533;
&#65533;1m&#65533;&#65533;
ccdcmB&#65533;&#65533;'D&#65533;&#65533;&#65533;&#65533;R(&#65533;&#65533;L%&#65533;5&#65533;Wv&#65533;B:&#65533;
&#1728;W&#65533;ap  &#65533;=&#65533;0&#65533;&#65533;U&#65533;&#65533;Z%&#65533;}3*&#65533;&#65533; &#65533;6k&#65533;r:&#65533;i&#65533;2"&#65533;TV&#65533;x(0. &#65533; &#65533;&#65533;&#65533;&#65533;=&#65533;t&#65533;&#65533;tRe&#65533;&#65533;S&#65533;AUFX2\&#65533; '&#65533;c&#65533;>&#65533;&#65533;:&#65533;&#65533;,@.`&#65533;h &#65533;t&#65533;+\P9@8rn8&#65533;/&#65533;FWa.7
Y?&#65533;f&#65533;q8&#1683;&#65533;&#65533;.p 5PG5y&#65533;&#65533;H&#65533;6{&#65533;S r&#65533;8&#65533;&#65533;@&#65533;&#65533;&#65533;m&#65533;640'&#65533;R&&#65533;w	&#65533;&#65533;"&#1537;&#65533;5&#65533;&#65533;X9&#65533;&#65533;G&#65533;
y&#65533;(: &#65533;6& &#65533;@h&#65533;
C&#65533;Di&#65533;* &#65533;*@&#65533;&#65533;/*&#65533;2Z	&#65533;&#807;8&#65533;&#65533;!&#65533;2T&#65533;&#65533;&#65533;^&#65533;  &#65533;P0&#65533;E&#65533;&#65533; >	h&#65533;y:0<&#65533;,&#65533;-b&#65533;/A&#65533;&#65533;&#65533;;&#65533;&#65533;o&#65533;&#65533;-^&#65533;R+1&#65533;&#65533;&#65533;R &#65533;=&#65533;&#65533;&#65533;:r[&#65533;e+&#368;&#65533;&#65533;QG&#65533;8&#65533;&#65533;&#65533;{$&#65533;>pSX!]g[&#65533;,|]&#65533;&#65533;V4&#65533;&#65533;&#65533;dL&#65533;4&#65533;.&#65533;F&#65533;'&#65533;&#65533;+&#65533;)rs&#65533;` oJ&#65533;W5&#65533;8@&#65533;w&#65533;&#65533;WB&#65533;m&#65533;bS&#65533;B&#2038;&#65533;V3 &#65533;5&#65533;6&#65533;&#65533;{&#65533;&#65533; A&#65533;&#427;&#65533;P&#65533;04&#65533;&#65533;&#65533;N&#65533;`R	&#65533;&#65533;9&#65533;	z&#65533;-&#65533;# ' ,&#65533;+&#65533;&#65533;e&#65533;j&#65533;&#1053;&#65533;&#65533;&#65533;&#65533;tMB`&#65533;&#65533;E1t&#65533;{&#65533;}p&#65533;uz3 d&#65533;&#65533;2&#65533;t3&#65533;3&#65533; &#65533;&#65533;2&#65533;%&#65533;	&#65533;R"&#65533;&#65533;9(&#65533;&#65533;&#65533;&#65533;j&#65533;T#&#65533;&#65533;u8&#65533;&#65533;&#65533;&#65533;8&#65533;&#65533;&#65533;-2&#65533;;"p"=&#65533;s&#65533;c&#65533;&#65533;&#65533;&#65533;;TgH>&#65533;  P &#65533;&#65533;*&#65533;D+&#65533;&#65533;&#65533;>&#65533;&#65533;FP2&#65533;&#65533;%&#65533;&#65533;3=` &#65533;&#65533;Z
H@P&#65533;&#65533;&#65533;|g6
z(&#65533;&#65533;&#65533;R&#65533;X2(&#1252;m`&#65533;b&#65533;'&#65533;!xGc&#65533;&#65533;0&#65533;5&#65533;y&#65533;$&#65533;&#65533;: &#65533;&#65533;&#65533;/&#65533;&#65533;s&#65533;w@D&#65533;i&#65533;.1%*&#65533;&#65533;|&#65533;ee~&#65533;c&#65533;&#65533;&#65533;s$&#65533;^#&#65533;&#65533;&#65533;x&#65533;&#65533;k&#65533;&#65533;/&#855;&#65533;?&#65533;&#65533;AX&#65533;&#65533;&#65533;&#65533;)&#65533;&#65533;&#65533;&#65533;U&#65533;&#65533;&#65533;/4+&#65533;S&#65533;&#65533;F&#65533;&#1145;=0 &#65533;J&#65533;=&&#65533;LB&#65533;&#65533;\&#65533;0&#65533;"i&#65533;|&#65533;&#65533;2&#65533;"&#65533;:.@&#65533;0 &#65533; )@&#65533;&#65533;&#65533; /&#65533;J3p t :&#65533;Dq&#65533;W&#65533;EC&#65533;w&#65533;&#65533;@m&#65533; &#65533;&#65533;X&#65533;&#65533;&#65533;&#65533;(#&#65533;&#65533;&#65533;` &#65533;&#1524;&#65533;az&#65533;&#65533;G&#65533;&#65533;6&#65533;&#65533;a&#65533;K &#65533;&#65533; w%&#65533;wSw&#65533;e&#65533;F8H(&#65533;*j  }:&#65533;&#65533;&#65533;&#65533;&#65533;Pf&#65533;[OA&#65533;Q&#65533;,&#65533;&#65533;&#65533;&#65533;:&#65533;&#65533;&#65533;<:vJfaf~9=&#65533;&#65533;K~&#34456;&#65533;&#140;&#65533;&#65533;&#65533;&#65533;/&#65533;&#65533;*&#65533;&#65533;&#65533;P&#65533;T0fF&#65533;!&#65533;&#65533;&#65533;&#65533;&#65533;&#65533;QK\=&#65533;&#65533;&#65533;&#65533;!&#65533;g>&#65533;e^&#65533;,Q&#65533;&#65533;&#65533;v0&#65533;&#65533;&#65533;!@&#65533;6P&#65533;&#65533;&#65533;&#65533;D_)ayb&#65533;&#65533;N{c&#65533;j&#65533;&#65533;&#65533;L&#1722;@&#65533;&#65533;*&#1460;&#65533;p&#65533;	z &#65533;Jw0&#65533;&#65533;&#65533;&#65533;&#65533;k&#65533;QD&#65533;
&#65533;&#65533;&#65533;U/@&#65533;&#65533; &#65533;%&#65533;6r`T%K1\F&#65533;&#65533;q/6&#65533;2%8&#65533;&#65533;|&#65533;&#65533;e\&#65533;T&#65533;q/&#338;&&#65533;F&#65533;i,]V&#65533;&#65533; !H&#65533;&#65533;&#65533;&#65533;P&#65533;&#65533;"?&#65533;w&#65533;$&#65533;cZ1#&#65533;&#65533;LJ"FB1APjX&#65533;&#65533;uEA Na&#65533;&#65533;:&#65533;5&#65533;&#65533;I&#65533;F&#65533;&#65533;Y&#65533;E0&#65533;&#65533;7fe|!pK&#65533;	:@i@&#65533;&#65533;&#407;&#65533;
6&#65533;N&#65533;!:&#65533;&#65533;&#65533;&#65533;&#65533;P&#65533;&#65533;'&#1904;&#65533;&#65533;&#65533;0&#65533;(4&#1159;&#65533;xP&#65533;A&&#65533;/&#65533;0&#65533;&#65533;4&#65533;&#65533;7+&#65533;%&#65533;<,&#65533;&#65533;`vr&#65533;&#65533;`@&#65533;5&#65533;&#65533;&#65533;&#65533;m&#65533;&#65533;&q&#65533;Bf[&#65533; lP
H(&#65533;&#65533;@R&#65533;R&#65533;&#65533;0Ea&#65533;U;&#65533;{[&#480;: d&#65533;_&#65533;&#65533;8&#65533;&#65533;&#65533;&#65533;.e$$&#65533;&#65533;N
&#65533;&#65533;{&#65533;k&#65533;&#65533;:&#65533;&#65533;&#65533;yI 1!o&#65533;&#65533;&#65533;cx1&#65533;&#65533;rHz{%&#65533;&#65533;&#5283;&#65533;b&#65533;#) `-p&#65533; *PV&#65533;T&#65533;&#65533;&#65533;&#65533;&#65533;&l#&#65533;&#65533;W&#65533;&#65533;n:&#65533;&#65533;&#65533;&#65533;&#65533;&#1211;=c&#65533;-c&#65533;oy&#65533;"&#65533;B&#65533;&#1407;&#65533;EPy&#65533; &#65533;&#65533;&#65533;1&#65533;&#845;&#65533;1&#65533;K4&#65533;{&#65533;[&#65533;p&#65533;&#1277;&#65533;&#1923;&#65533;-&#65533;&#65533;'&#65533;&#65533;&#65533;%&#65533;&#65533;&#65533;&#65533;&#65533;!&#65533;&#2041;F&#65533;g.S&#65533; 0&#65533;&#65533;&#65533;&#65533;&#65533;` &#65533;1&#65533;&#65533;"\&#65533;#:&#65533;H)&#65533;&#65533;8&#65533;&#65533;&#65533;&#65533;R&#65533;&#65533;(s\aF&#65533;+&#65533;*&#65533;'j&#65533;]&#65533;&#65533;:9"&#65533;&#65533;&#65533;&#65533;|&#65533;<&#65533;W&#65533;G~U&#65533;&#65533;
F&#65533;&#586;v&#65533; =&#65533;a&#65533;&#65533;&#65533;&#65533;P@C&#65533;PCG&#65533;&#1712;WX&#65533;&#65533;` &#65533;&#65533;&#65533;&#65533;&#65533;&#65533;D(&#916;"&#65533;5-&#65533;&#65533;+&#1177;&#65533;&7&#65533;&#65533; u&#65533;
&#65533;&#65533;&#65533;&#65533;&#65533;8&#65533;,P&#65533; uU &#65533;6&#1418; &#65533;Xg.&#65533;`&#65533;`aH1&#65533;&#65533;V0 r&#65533;&#65533;&#65533;&#65533;x&#65533;eq&#65533;&#1602;!,ha_&#1235;&#65533;&#65533;&#711;&#65533;&#65533; &#65533;vE'[&#65533;&#65533;&#65533;jL*R&#65533;<&#65533;%;vZ &#65533;$&#65533;`;&#65533;=A&#65533;&#65533;U&#65533;&#65533;&#65533;5a&#65533;&#65533;C&#415;&#65533;w{o&#65533;&#65533;&#65533;@1>&#234291;&#65533;&#65533;2&#65533;&#65533;iP&#65533;:A&#65533;#*&#65533;`&#65533;&#65533;ig&#65533;-&#65533;&#65533;&#65533;&#570;&#65533;Y~un&#65533;&#65533;&#65533;zXM&#48423;&#65533;&#65533;&#65533; M&#65533;&#65533;&#65533;&#65533;&#65533;&#65533;A"qiB:-vY&#65533; ) &#65533;&#65533;=&#65533;&#1717;0#&#65533;^&#65533;Bp&#65533;,&#65533;) &#65533;&#65533;^&#65533;&#65533;&#65533;&#65533;&#65533;@8yk+@2*&#65533;&#65533;&#65533;= :&#65533;&#65533;F@8Ap&#65533;&#65533; ?&#65533;Hg
&#65533;&#745;&#65533;&#65533;b7&#65533;&#65533;&#65533;7'&#65533;&#65533; 8&#65533;2&#65533;&#1788;&#65533;&#65533;xA9&#65533;&#65533;2 p&#65533;R #P8&#65533;;Xg&#65533;5&#1126;&#65533;&#65533;9&#65533;3&#65533;&#65533;&#65533;2&#65533;&#65533;&#65533;Fyz>&#65533; &#65533;i&#65533; 4&#65533;0&#65533;{%1~ Q&#65533;HL&#65533;N&#65533; &#65533;M&#65533; lUW&#65533;&#65533;  &7
&#65533;B
7 
?&#65533;&#65533;&#65533;&#65533;&#65533;&#65533;&#65533;&#65533;&#65533;&#65533;&#65533;&#65533;&#65533;&#65533;&#65533;&#65533;&#65533;&#65533;&#65533;&#65533;&#65533;&#65533;&#65533;&#65533;&#65533;&#65533;&#65533;	&#65533;&#65533;&#65533;&		7&#65533;$$+&#65533;*:!,&#65533;$##&#65533;!&#65533;!!$&#65533;&#65533;&#65533;&#65533; )2-&#65533;&#2350;FM&#65533;&#65533;J&#65533;&#65533;Q&#65533;&#789;&#65533;P&#65533;T&#65533;
T&#65533;&#458;TwP&#65533;o&#1280;
50&#65533;&#65533;&#65533;"&#516;X&#65533;&#65533;j&#65533;&#65533;&#65533;p&#65533;"@&#65533;&#65533;&#65533;&#65533; &#394;&#65533;H&#65533;EGR8!&#65533;&#65533;&#65533;&#65533;)g&#65533;E&#65533;&#65533;&#65533;&#65533;b7 (B&#65533;O&#65533;&#65533;&#65533;&#65533; &#65533;Fq&#65533; &#12476; D<&#65533;0&#65533;-&#65533;=0<<5!&#65533;9WHQ0 &#65533;1&#65533; &#65533;&#65533;&#65533;[0(@ &#65533;&#65533;&#65533;&#65533;&#65533;&#65533;k&#65533;n)"&#65533;&#65533;	JKJp&#65533;R&&#65533;fyj&#65533;&#65533;&#1784;[&#65533; 2&#65533;("&#65533;T	&#65533;&#65533;&#1165;.!&#65533;&#65533;&#65533;P&#65533;` &#65533;&#65533;QXtP&#65533;&#65533;&#134;5z&#65533;&#65533;Me&#65533;i&#65533;M&#65533;&#65533;  &#65533;R&#65533;k7&#1493;U&#65533;"\5&#65533;m&#65533;&#65533;!&#65533;\Q&#65533;&#65533;&#65533;GM &#65533;)&#65533;6J
&#65533;&#1317;@&#65533;&#65533;&#65533;A&#65533;&#65533;_&#65533;X&#65533;C&#65533;&#65533;"&#65533;_&#65533;X&#65533;&#65533;9$L&#65533;&#65533;&#65533;&#65533;&#65533;&#65533;&#65533;&#65533;T&&#65533;&#65533;}&#65533;&#65533;&#65533;&#65533;&#65533;B&#65533;&#65533;N>&#65533;@&#65533;=XV&#65533;!u\'L&#65533;&#65533;V &#65533;&#65533;V&#65533; &#65533;;0&#65533;&#65533;&#65533;)&#65533;&#65533;d &#65533; &#65533;M',&#65533;0&#65533;&#65533;&#65533;@ LF&#65533;*l&#65533;&#1453;&#65533;&#65533;  &#65533;&#65533;&#65533;&#65533; &#65533;Hbh%&#249;&#65533;Il&#65533; G&#1728;&#65533;Uj&#65533;n&#65533;&#65533;&#65533;p&#65533;	&#65533;)#&#65533;u
&#65533;j?&#65533;&#65533;&#65533;&#65533;&#65533;&#65533;5&#65533;&#65533; X`&#65533;C(8&#65533;	=a@}&#65533;&#65533;(}P T&#65533;&#65533;3&#65533;[&#307;W:&#65533;Gi&#65533;&#65533;V)l&#65533;A'&#65533;&#65533;J&#65533;&#65533;&#65533;*&#65533;#&#1225;tp&#65533;`&#1690;&#65533;-U&#65533;&#65533;&#65533;
;B&#1429;^T4a&#65533;9)&#65533;`d*+&#65533;&#65533;&#65533;&#65533;&#65533;&#65533;L&#65533;d&#65533;&#65533;&#65533;&#65533;X/&#65533;`b|&#1311;d&#65533;QI&#65533;&#65533;\&#65533;9&#65533;A:&#65533;&#65533;2&#65533;_Z&#65533;c&#65533;G#&#65533; &#65533;&#1114;&#65533;,&#65533;0a&#65533;D&#65533;tP&#65533; #&#65533;&#65533;&#65533;&#65533;&#65533;B&#65533; &#65533;&$r&#65533;$&#65533;&#65533;Z&#65533;%&#65533;:&#65533;l&#65533;5&#65533;&#1061;`&#65533;&#65533;
,&#65533;&#65533;2j&#65533;&#65533;&#65533;r&#65533;W&#65533;&#65533;&#65533;b&#65533;
X&#65533;&#65533;
&#65533;	!&#65533;&#65533;&#65533;	&#65533;&#65533;9)&#65533;`N\A&#65533;"BI&#65533;i&#65533;&#65533;&#65533;&#1135;)dP&#65533; *&#65533;N&#65533;I&#65533;"&#65533;&#65533;
7&#1202;&#65533;.d&#65533;i&#65533;n&#65533;&#65533;D&#65533;)-&#65533;B&#65533;&#65533;l&#65533;&#65533;,&#65533;TCC&#65533;K@@!&#65533;&#65533;JI&#65533;&#65533;s&#65533;1&#65533;~&#65533;	&#65533;&#65533;|*&#624;BT1&#65533;&#65533;@&#65533;&#215;&#65533;G(&#65533;&#65533;&#65533;N&#65533;&#65533;PN&#65533;*&#1314;8M&#65533;&#65533;|&#65533;|)g5U	dV@&#65533;&#65533;&#65533;&#65533;&#65533; &#65533;&&#65533;&#65533;r&#65533;&#65533;&#65533;F&#65533;&#1068;U=&#65533;jT&#65533;&#65533;&#65533;&#65533;&#65533;8&#65533;&#65533;&#65533;&#65533;&#65533;&#65533;&#1190;lb&#65533;&#65533;"&#65533;&#65533;#`&#65533;D59&#65533;9 $&#65533;
&#65533;&#65533;&#65533;&#65533;&#65533; :&#65533; `&#65533;h&#65533;#t&#65533;LP&#65533;&#65533;Dp &#65533;G&#65533;&#1743;@`g&#65533;Z&#65533;&#65533;'L80&#132;&#65533;&#65533;&#65533;+F'&#65533;&#65533;&#65533;&#65533;[P&#65533;9&&#65533;%U$Lu&#65533;rO&#65533;Pa&#65533;Vq&#65533;X&#65533;&#65533;Hq&#65533;&#65533; &#65533;s&#65533; &#65533;jT&#65533;&#65533;&#65533;7Hr&#65533;v&#65533;
&#65533;-&#65533;_;&#65533;	F&#65533;&#65533;&#65533;y&#65533;(;3&#65533;m&#1559;&#65533; y&#65533; 	7&#65533;&#65533;&#65533;&#65533;&#65533;&#65533;&#65533;!a&#65533;Q&#65533;E&#65533;&#65533;&#65533; &#65533;V@&#65533;&#65533;&#65533;D&#65533;&#65533; 	:@&&#65533; &#65533;<@&#65533;&#65533;&#65533;&#65533;)&#65533;8Y&#218;&#65533;"&#65533;5&#65533;|m&#65533;&#65533;&#65533;F`&#1097;&#65533;4M6'A&#65533;C&#65533;&#65533;&#1130; `&#65533;&#65533;&#65533;o`T&#65533;nD&#65533;sT&#65533;@&#65533;&#65533;p&#65533;K&#65533;&#65533;&#65533;&#65533;&#65533;&#65533;&#65533;` -&#1561;&#65533;P |&#65533;3 &#65533;liP&#65533;&#65533;&#65533;6&#65533;&#65533;&#65533;@&#65533;0L&#65533;]&#65533;3&#65533; &#1704;&#65533;<B&#65533;&#65533;`&#65533;&#65533;&#65533;8S I&#65533;)&#65533;&#65533;&#65533;x&#65533;`_&#65533;&#65533;&#1354;|&#65533;&#65533;&#65533;I$=&#65533;
&#65533;8&#65533;&#65533;!&#65533;t&#65533;&#65533;P&#65533;&#65533;&#65533;&#65533;@&#65533;&#531;*T &#65533;&#65533;.1p&#65533;&#65533;6&#65533;
O&#65533;YAX&#65533;&#65533;&#65533;&#65533; &#65533;&#65533;r&#65533;&#65533;Ahf "@_u&#65533;f&#65533;&#65533;R  &#65533;<P&#65533;&#65533;fuTr1	&#65533;!&#65533;&#65533;&#65533;m>&#65533;Mv&#65533;&#65533;T4+&#65533;&#65533;&#65533;SS&#65533;dMSX&#65533; &#65533;F2F@ &#65533;&#65533;&#65533;&#65533;@(&#65533;&#65533;&#65533;$/&#209;&#65533;V&#65533;&#65533;&#65533; FP&#65533;
2)pl#&#65533;R,<&#65533;&#65533;|&#65533;&#65533;&#65533; *\&#65533;&#65533;&#65533;&#65533;piQ&#65533;&#65533;&#65533;&#65533;*[&#65533;p]&#65533;&#65533;&#65533;&#633;&#65533;G&#65533;S&#65533;d0&#65533;s.a&#65533;&#65533;+&#65533;&#65533;&#65533;&#65533;&#65533;(A&#65533;&#65533;pmS&#458;&#65533;"&#65533; Dv&#65533;&#65533;&#65533;*&#65533;-&#65533;&#65533; &#65533;`R)Fp&#65533;d&#65533;d,&#65533;*&#65533;&#65533;&#65533;kN&#65533;&#65533;Y0&#65533;"&#65533;&#65533;&#65533;I&#65533;&#65533;&#65533;B&#65533;s&#65533;$&#65533;&#65533;=p &#65533;&#65533;&#65533;A!&#65533;aA&#65533;
&#65533;&#65533;&#65533;&#65533;&#1408;{0&#65533;&#292;&#65533;&#65533;&#65533;&#65533;&#65533;xle&#65533;&#65533;&#65533;&#65533;&#65533;L_&#65533;&#65533;&#359;1&#65533;&#65533;;&#65533;&#65533;&#65533;2&#65533;&#65533;<&#65533;&#65533;Z&#65533;$&#65533;,&#65533; 
~&#65533;&#65533;&#65533;*`&#65533;T&#65533;Q&#65533;&#1032;<a@&#65533;A
l`(j&#27640; z
&#65533;T&#65533; `0&#65533; &#65533;&#65533;(&#65533;140&#65533;&#65533;Y"(&#65533;&#65533;)&#65533;&#65533;^&#65533;A,,&#65533;&#65533;&#65533;&#65533;A%&#1960;9&~&#65533;@&#65533;!&#65533;mh5 C&#65533;AOQ&#65533;|&#65533;&#65533;B&#65533;t+&#65533;&#65533;&#65533;&#65533;&#65533; &#65533;&#65533;R&#65533;+&#65533;N1&#65533;a&#65533;&#65533;
@D>H_ &#65533;t&#65533;W&#65533;(&#65533;&#65533;a&#65533;&#65533;&#65533;6b
	V&#65533;~`&#65533;'p&#65533; &#65533;C F&#65533;&#65533;P&#65533;&#34103;A &#65533;5.t1kf&#65533;A&#65533;&#65533;k<&#65533;&r&#65533;c)&#65533;&#65533;&#1981;I&#65533;&#65533;&#65533;&#65533;(#+
V{&#65533;&#65533;&#65533;&#65533;`2 &#65533;&#65533;5:&#65533;&#65533;&#65533;&#65533;:M&#65533;&#65533; h&#65533;+&&#65533;P&#65533;&#65533;\&#65533;Rm&#65533;H&#65533;&#65533;&#65533;j&#65533;	_&&#65533;&#65533;&#548;&#65533;&#65533;&#65533;D&#65533;&#65533;'&#65533;.+&#65533;S&#65533;u)&#65533;&&#65533;P&#65533;R&#65533;e&#65533;&#65533;H&#65533;b &#65533;@&#65533;&#65533;&#65533;S&#65533;R<&#65533; &#65533;`C&#65533;&#65533;&#65533;,&#65533;&#65533;&#65533; &#536;&+V&#65533;@#B@&#65533;
&#65533;&#65533;(&#65533;A`&#65533;;&#65533;1&#65533;&#65533;@&#65533;&#65533;-&#65533;i[&#65533;!&#65533;&#65533;&#65533;&#65533;@&#65533;3&#65533;	t ts&#65533;&#65533;&#65533;k&#65533;&#65533;uzP&#65533;d&#65533;&#65533;$@&#65533;&#65533;B&#65533;*&#65533;&#65533;&#65533;&6&#65533;yYp-8&#65533;&#65533;&#65533;;{o&#65533;&#65533;2N&#65533;dE&#65533;CU&#65533;&#65533; &#65533;dxp&#65533; W&#65533;K&#65533;/&#65533;"{&#65533; &#65533;&#65533;` &#65533;a^cV&#65533;&#65533;\&#65533;GNK@_+&#65533;%A.2&#65533;&#1061;@&#65533;/&#65533;t&#65533;&#65533;]Al&#65533;R&#65533;&#65533;G.'&#65533;h!y&#65533;&#1095;T&#65533;&#65533;  FF:|&#65533;&#65533;&#65533;JEZF:l/&#65533;&#65533;&#65533;0&#65533;P&#65533;.&#65533;&#65533;!&#65533;v&#65533;3
&#65533;&#65533;!&#65533;&#65533;
&#65533;&#65533;OS1bt!&#65533;&#65533; q#  +!&#65533;\0@Q1&#65533;!@ g"4&#65533;&#65533;2{&#65533;&#65533;&#65533;&#65533;zX&#65533;n&#65533;&#65533;&#65533;&#65533;6&#65533;&#65533;Wz&#65533;&#65533;X&#65533;&#65533;	&#65533;&#65533;6V3Y&#65533;r&&#65533;&#65533;Pn&#65533;@&#65533;<&#65533;&#65533;'&#65533;k6&#65533; *&#65533; &#65533;&#65533;8&#65533;#7&#65533;&#65533;$&#65533;0&#65533;e&#65533;8]-`\&#65533; $ !&#65533;f&#65533;
,&#65533;&#65533;A&#65533;G-&#65533;&#549;:&#65533;3
&#65533;&#65533;&#65533;&#65533;f&#65533;#&#65533;&#65533;g&#65533;T8a:(rPZQF+5&#65533;[&#65533;&#65533;n$!&#65533;w#&#65533;&#65533;f&#65533;>&#65533;@:&#65533;d1;&#65533;&#65533;+0&#65533;&#65533;)&#65533;1&#65533;@a&#65533;&#65533;	&#65533; &#65533;r8&#65533; &+0J0x$p &#65533;<&#1287;x&| 5=&#65533; -&#65533;b 3&#65533; &#65533;5&#65533;&#65533;&#65533;7Ho)&#65533;$5&#65533;&#65533;&#65533;cB&#65533;c&#65533;&#65533;&#65533;eB&#128; gLK & C&#65533;D&#65533;&#65533;&#65533;"&#65533;#fh&#1334;Q2 20,&#65533;&#65533;&#65533; $vD&#65533;&#65533;P l+P@2
&#65533;'8t&#65533;zQ!&#65533;"&#65533;86&#65533;&#65533;:o&#65533;q&#65533;Q! 2:!-AH-&#65533;&#65533;&#65533;=&#65533;;&#65533;'&#65533;&#65533;V&#65533;! &#65533;@&#65533;c/
1/&#65533;-+t&#65533;&#65533;[&#65533;~4&#65533;cv,E&#65533;H&#65533;=A|&#65533;&#65533;=&#65533;#`v&#65533;&#65533;S&#65533;&#65533;w&#65533;K b r&#65533;&#65533;A#p&#65533;&#65533;.`m&#65533;g,@K&#65533;'B&#65533;uv*P/  /P&#65533;H&#65533;&#65533;b&#65533;C&#65533;c&#65533;
&#65533;&#65533;X&#65533;7&#65533;@&#65533;&#65533;&#65533;;&#65533;L&#209;n&#65533;&#65533;	&#65533;B&#65533;&#65533;&#65533;&#65533;&#65533;p ,&#65533;&#65533;$:@74sH&#65533;-`+Fa/&#1824;&#65533;Q
qp,~1/:&#65533;&#65533; &#65533;&#65533;C&#65533;0&#65533;^&#65533;-!">&#65533;&#65533;f&#65533;G&#65533;&#65533;0i"&#1024;&#65533;@&#65533;t6v&#65533;F&#65533;%&#65533;
R&#65533;&#65533;&#65533;&#65533;"R`^&#65533;&#65533;@|boE)&#65533;&#47260; t7&#65533;'&#65533;"9
0&#65533;&#65533;&#65533;&#65533;&#65533;P:&#65533;&#65533;<&#65533;C&#65533;&#377;u&#65533;&#65533;&#65533;1
+&#65533;O&#65533;&#65533; `+&#65533;` EA`&#65533;p7&#65533;&#65533;# @&#65533;=` !&#65533;&#65533;3/&#1028;&#65533;	 		B&#65533;6&#65533;&#65533;B&#65533;Bo&#65533;U&#65533;tG<xX&#65533;&#1554;&#65533;&#65533;X&#65533;&#241;J&#65533;&#65533;&#65533;2&#65533; 2&#65533;&#65533; &#65533;N&#65533;p&#65533;0/&#65533;?I&#65533;"D{&#65533;&#65533;&#65533;A&#65533;&#65533;A)&#65533;vHk&#65533;&#65533;&#65533;&#65533;ON&#65533;
&#65533;&#65533;>&#65533;a&#65533;2'&#65533;nVm&#1920;[a&#65533;&#65533;&#65533;&#65533;:aQ5g1&#65533;&#65533;&#65533;i&#65533;i&#65533;&#65533;&#65533;G)&#65533;&#65533;2&#65533;
&#65533;&#65533;&#65533;bU&#65533;`8&#65533;&#65533;^&#65533;t(Dyk&#65533;"\&#65533;1&#65533;0z&#65533;  `f&#65533;)&#1040;q&&#65533;&#65533;"PN&#65533;'&#65533;g>&#65533;i&#65533;&#65533;8RV&#65533;:&#65533;R&#65533;)&#65533;&#65533;&#65533;p@&#65533;&#65533;&#65533;o&#65533;p*>o&#65533;&#65533;X;&#65533;&#65533;&#65533;&#65533;&#65533;&#65533;&#65533;
&#65533; 	&#65533;&#65533;&#65533;$&#65533;&#65533;&#65533;&#65533;a&#65533; &#65533;&#65533;d&#65533;! &#65533;5y&#65533;@-+&#65533;&#65533; MQV!(!0%&#65533;W!&#65533;&#65533; &#65533;&#65533;&#65533;&#65533; &#65533;F(S&#65533;&#65533;d3&#65533; ![&#65533;P&#65533;2^&#65533;&#65533;&#65533;i&#65533;!&#65533; \`V&#65533;p4 &#65533;&#65533;aU +&#65533;(%A&#65533;&#65533;S `&#65533;cK&#65533;&#65533;/&#65533;S&#65533;i&#65533;&#65533;F8&#65533;&#65533;&#65533;&#65533;0q&#65533;&#65533;&#65533;"&#65533;m  , m!&#65533;&#65533;&#65533;&#65533; !&#65533;.,Qc1&#65533;G&#65533;&#65533;\e&#65533;&#65533;" 9t  &#65533;7&#65533;&#65533;&#65533;0H&#1222;*P&#65533;&#65533;b&#65533;&#65533;C&#65533;,d&#65533;&#65533;&z&#65533;&#65533;&#65533;A&#387;h&#65533;&#65533;&#65533;&&#65533;(S&#65533;&#65533;uA&#65533;P&#65533;&#65533;4&#65533;p&#65533;4yMu p-E &#65533;+&#65533;a3 $&#65533;r&#65533;&#65533;&#65533;&#65533;&#65533;!O&#65533;&#65533;&#65533;"&#65533;H0C&#65533;J&#65533;s81&#65533;&#65533;&#65533;&#65533;&#65533;:&#1169;j8&#65533;$!&#65533; 
i&#65533;+N&#65533;P)&#65533;&#65533;&#65533;&#65533;&#65533;&#65533; \&#65533;&#65533;&#65533;&#65533;:&#65533;	&#65533;&#65533;&#65533;*&#65533;&#65533;3_&#65533;*&#1391;&#65533;&#65533;t?t&#65533;.SB&#65533;&#65533;x
Ne&#65533;|&#65533;&#65533;4&#65533;&#65533;@&#65533;&#65533;&#1703;#&#65533;&#65533;%&#65533;# &#65533;_&#65533;Y.&#65533;&#65533;&#65533;&#65533;&#65533;+ &#65533;um&#65533;d&#65533;B :&#65533;&#65533;&#65533;&#65533;I5&#65533;&#65533;&#65533;&#65533;&#65533;&#65533;&#65533;&#65533;h&#65533;&#65533; &#65533;&#65533;kk)&#65533;Q6&#65533;@dg&#65533;I&#65533;(&#65533;y&#65533;e&#65533; &#65533;&#65533;p :&#65533;3P&#65533;$pq?&#65533;&#1361;g00=1&#65533;dj&#65533;DK&#65533;&#65533;\&#65533;&#65533;:&#65533;P&&#65533;E&#65533;&#65533;&#65533;&#65533;&#65533;Jr
&#65533;&#65533;&#793;&#65533;C&#65533;&#65533;C&#65533; \&#65533;&#65533;Q#&#65533;&#65533;&#276;&#65533;l&#65533;.&#60922;Am&#1337;&#65533;P&#65533;&#65533;&#65533;/E&#65533;&#1479;&#65533;p4&#65533;F
&#65533;&#65533;&#65533;u{7&#65533;&#65533;3&#65533;{&#65533;{&#65533;cL&#65533;&#65533;>&#65533;&#65533;EQ&#65533;@:&#65533;&#65533;E&#65533;&#65533;}a&#517;&#65533; Z&#65533;P&#65533;&#65533;&#65533;&#65533;(&#65533;&#65533;(&#65533;&#65533;(&#65533;&#65533;&#65533;&#65533;2&#65533;&#65533;6&#65533;w&#65533;&#65533;f6Cf&#65533;&#65533;&#65533;&#65533;z&#65533;&#65533;
`&#65533;t&#65533;(1&#65533;&#65533;&#65533;4&#65533;3D3&#65533;&#65533;&#65533;MQ&#65533;XI&#65533;&#65533;V&#65533;&#65533;<w#&#65533;I&#65533;w&#65533;i/']C&#65533;*C&#65533; <&#1351;&#65533;&#65533;&#65533;hg:&#65533;[1J&#65533;'&#65533;&#65533;&#65533;&#38143;VD&#65533;JA&#65533; &#65533;uJ&#65533;m&#65533;&#65533;:&#52282;&#65533;dLv&#65533;&#65533;&#65533;h&#65533;K
u&#65533;z&#65533;4&#65533;>	FaF+%&#65533;<&#65533;&#65533;G&#65533;&#65533;3&#65533;f&#65533;"
&#65533;2&#549;P &#65533;&#65533;m&#65533;1A&#65533;&#65533;i-&#65533;&#65533;&#65533;e&#65533;B0&#65533;`N&#65533;&#65533;B dN((y2D&#65533;,:Y&#65533;	; Y&#65533;4)&#65533;6&#65533;&#633;A6&#65533;c&#65533;P(&#65533;&#65533;b{%&#587;B(	`&#65533;&#65533;7 n &#65533;&#65533;b ;&#65533;,&#65533;W 5&#65533; &#65533;&#65533;1&#65533;Qe&#65533;&#65533;:&#65533;=@-rH-`0&&#65533;5&#65533;&#65533;U&#65533;9!&#65533;&#65533; &#65533;&#65533;r&#65533;1&#65533;$&#505;:&#65533;&#65533;&#65533;G&#65533;1~1&#65533;l&#65533;N&#65533;&#65533;#H&#65533;sQ
&#65533;&#65533;[~&#65533;2&#65533;Y&#65533;&#65533;&#65533;F.G&#65533;&#65533;&#65533;O&#65533;&#65533;&#65533;O&#65533;yAqO&#65533;P&#65533;&#65533;&#65533;w'&#65533;B<
&#65533; &#65533;((&#65533;&#65533;-p&#65533;A&#65533;U&#65533;"&#65533;$@TV5 &#65533;4' &#65533;&#65533;`&#65533;&#65533;&#65533;d&#65533; p&#65533;&#1798;b&#65533;&#65533;&#65533;Po&#65533;&#65533;&#65533;&#1309;&#65533;)&#65533;&#65533;	F&#65533;&#65533;6h	?m&#65533;&#65533;wZ+C&#65533;&#65533;7 4&#65533;&#65533;&#65533;b&#65533;!Y 9l&#65533;sz; &#65533;b!&#65533;`&#65533;&#65533;<&#65533;S-&#65533;&#1874;KB &#65533;&#65533; &#65533;&#65533;,P:&#65533;b&#65533;&#65533;&#369;&#65533;g&#65533;K
&#1062;&#65533;EZ&#65533;P a&#65533;&#65533;&#65533;&#65533;O&#65533;@T&#65533;})7&#65533;&#65533;&#65533;#I&#65533;=&#65533;&#65533;&#65533;E&#65533;&#65533;+&#65533;T7&#65533;z&#65533;{T&#65533;&#65533;&#65533;&#65533;&#65533;&#65533;
&#65533;&#65533;Y&#65533;&#65533;[&#65533;U&#65533; &#65533;&#65533;g;&#65533;A&#65533;ml*r;&#65533;$PV&#65533;Q &#65533;&#65533; p&#1975;@(?&#65533;&#65533;&#65533;Y/V	h#&#65533;7:&#65533;&#1357;&#1255;o&#65533;&#65533;&#65533;@*&#65533;&#65533;B&#65533;&#65533;p&#65533;&#1862;&#65533; n&#65533;&#65533; &#65533;&#65533; `&#65533; &#65533;&#65533;A&#65533;P6~&#65533;&#65533;&#65533;t&#65533;&#65533;W.&#65533;&#65533;&#65533;&#65533;&#65533;-$&#65533;i&#65533;&#65533; #  1&#65533;U&#65533;&#65533;&#65533;'$&#65533;k&#65533;+&#65533;&#65533;&#34002;&#65533;&#65533;8&#65533;?8&#65533;&ALC{!]&#65533;&#65533; &#65533;&#65533;&#65533;=&#65533;[&#65533;&#65533;&#286;&#65533;e_&#65533;&#65533;&#65533;&#65533;gy&#65533;0&#65533;&#65533;
o	&#65533;&#65533;H&#65533;w
&#65533;y
&#65533;&#65533;Nl2O&#65533;&#65533;&#65533;Dm&#65533;/&#65533;"&#65533;&#65533;)w4&#65533;w5;&#65533;c&#65533;GIp&#65533;&#65533;(&#65533;@3&#65533;&#65533;%P  i&#65533;&#65533;0&#65533;&#65533;&#65533;(m&#65533;&#65533;&#65533;52&#65533;&#65533;/$&#65533;-&#65533;5&#65533;	&#65533;*&#65533;@(&#65533;&#65533;
&#65533;W&#65533;&#65533;O&#65533; o&#65533;a*&#65533;&#65533;&#65533;&#65533;&#65533;&#65533;&#65533;&#65533;&#65533; )&#65533;&#65533;&#65533; &#65533;&#65533;j2&#65533;&#65533;&#65533; Jp &#65533;]ZQQ!&#65533;%&;&#65533;8&#65533;&#65533;&#65533;R&#65533;&#65533;&#65533;Sq"
R&#65533;&#65533;&#65533;Q&#65533;e
&#65533;;bp&-1&#65533;&#65533;#]# &#65533;&#65533;&#65533;&#65533;"&#65533;&#65533;&&#65533;&#65533;"&#65533;7G!1&#65533;&#65533;I&#65533;&#65533;P&#65533;R&#65533;&#65533;(&#65533;&#65533;&#65533;
mQg&#65533;A!&#65533;H&#65533;&#65533;&#65533;$I&#65533;<&#65533;u4&#65533;&#65533;|&#65533;&#65533;|&#65533;9%Q&#65533;&#65533;&#65533;[7&#65533;&#65533;&#65533;&#65533;&#65533;&#65533;&#65533;D&#65533;&#65533;&#65533;|5&#65533;g~*&#65533;&#65533;&#65533;j&#65533;
&#65533;G56&#65533;z	Q&#65533;Mp&#65533;&#65533;&#65533;4&#65533; =p$&#65533;&#65533;$0&#65533;&#65533;t&#65533;&#65533;NE&#65533;&#65533;&#65533;8t&#65533;P,-&#65533;Z&#65533;V&#65533;T&#65533;'p#&#65533;&#65533;.&#65533;\&#65533;&#65533;/&#65533;&#65533;&#65533;&#65533;&#65533;&#65533; &#65533;*q&#65533;&#65533;E&#65533;2&#65533;&#59514;1A&#65533;&#65533;WRc&#65533;.=&#65533;&#65533;&#65533;&&#65533;&#65533;&#65533;&#65533;) "&#65533; !9&#65533; &#65533;&#65533;,1&#65533;"&#65533;&#65533;&#65533; &#65533;&#65533;&#65533;&#65533;&#65533;&#65533;&#65533;1&#65533;&#65533;&#65533;&#65533;&#65533;&#65533;&#65533;&#65533;&#65533;.5&#65533;&#65533;&#65533;+&#65533;'&#65533;$.&#65533;((0&#65533; -&#65533;+#:$!=  7&#65533;&#65533; 		&#65533;	?B?
&#65533;&#65533;&#65533; `&#65533;&#65533;&#65533;&#65533;&#65533;*\&#560;&#65533;C&#65533;60@QC&#65533;&#65533;v&#65533;&#65533;'&#18367;x?&#65533;&#65533; &#65533;&#65533;`&#65533;N&#65533;&#65533;, cA&#65533;
&#65533;&#65533;&#35213;B&#65533;(8ja&#65533;e[,,P &#65533;&#65533;	A&#65533;Z@B&#65533;&#65533;S|Ar&#65533;&#65533;S_PY&#65533;&#65533;&#65533;#F*&#65533;I!&#65533;&#65533;&#65533;=x&#65533;!&#65533;4&#65533;&#65533;Rh&#65533;P&#65533;`)ba&#65533;&#65533;&#65533;&#65533;&#65533;&#65533;>*&#65533;&#65533;&#65533;&#65533;E&#65533;P]&#65533;zR&#65533;&#65533;P9&#65533;a&#65533;H&#65533;HD&#65533;&#65533;&#65533;&#65533; L&#65533;&#65533;u&#65533;s&#65533;&#65533;9<P&#65533;&#65533;p!L&#65533;T}]L(

+&#65533;b!:&#65533;&#65533;Q&#65533;&#65533;&#65533;&#65533;&#65533; )
a0v,FD&#65533;&#65533;&#65533;&#65533;x7&#65533;&#65533;&#65533;a/&#65533;	&#65533;@&#1088;&#65533;&#65533;&#65533;>&#65533;O&#65533;&#65533;}&#65533;1L&#65533;G&#1982;&#65533;&#65533;G?&#65533;TJ t@&#65533;	&#35076;N N&#65533;&#65533;)&#65533;&#65533;A&#65533;&#65533; &#65533;LaA&#65533;H%&#65533;0N(&#65533;B'&#65533;&#65533;I$t&#65533;&#65533;|4&#65533;Hq&#65533;&#65533;%&#65533;+&#65533;&#65533;&#65533;-q&#65533;	$&#65533;I&#65533;&#65533;$s&#65533;&#65533;@t- 
A&#65533;" [L&#368;BA&#65533;L&#164;1&#65533;&#65533;&#65533;.4@&#65533;&#65533;&#65533;&#65533;b&#65533;&#65533;&#65533;&#65533;AG&#65533;&#65533;P&#65533;&#65533;Y&#65533;+F&#65533;Z &#65533;&#65533;i&#65533;&#65533;uX'&#65533;RV&#65533;pB.&#65533;&#583;!&#65533;&#65533;Wp&#65533;&#65533;,P&#65533;&#65533;&#65533;h&#65533;o$&#65533;&#1026;&#65533;X@&#65533;P&#65533;&#65533;!&#65533;&#65533;L&#65533;&#65533; &#65533;w&#65533;c&#65533;=A&#65533;z&#65533;Y&#229;t&#65533;+&#65533;&#65533;&#65533;g@&#65533;&#65533;&#65533;I&#65533;&#65533;s?xt&#65533;&#65533;&#65533; AJ-&#65533;&#65533;jJ&#65533;j&#65533;&#65533;&#65533;&#65533;&#65533;V&#65533;&#65533;&#65533;&#65533;&#65533;&#65533;&#65533;&#65533;&#65533;%&#65533;&#65533;0	S&#65533;4&#65533;&#65533;h<&#65533;l&#65533;&#65533;ISx0&#65533;i&#65533; A)B>&#65533;y&#65533;&#65533;&#65533;Z&#65533;R&#65533;B&#65533;&#281;b&#65533;&#65533;&#65533;|l &#65533;&#65533;&#65533;8&#65533;&#65533;&#65533;&#65533;&#65533;&#65533;m*9&#65533;ADq`'!/T&#65533;_M&#65533;5#&#65533;vN&#65533;&#65533;&#65533;#&#65533;=23# &#65533;&#65533;&#65533;k&#65533;&#65533;&#65533;W&#65533;F2BJ,&#65533;0&#65533;&#65533;D&#65533;p&#65533;WP3&#65533;$&#65533;&#65533;,!&#65533;@&#65533;h!,&#65533;;)i &#65533;L/&#65533;&#65533;<&#65533;W-y&#65533;&#65533;{&#65533;&#65533;&#65533;&#65533;&#2019;p&#65533;l&#65533;M&#65533;&#65533;&#65533;&#65533;&#65533;C&#65533;"&#65533;'&#65533;	&&#65533;&#65533;A&#65533;&#65533;&#65533;&#65533;&#65533;`	*x&#65533;Bt&#65533;'Z|@B3&#65533;2&#65533;&#65533;&#65533; 
&#65533;&#65533;&#567;&#603;&#65533;<Df &#65533;&#65533;Z$&#65533;&#152;&&#65533;&#65533;&#65533; &#65533;&#65533;mWe [>&#65533;&#65533;q|P&#65533;&#65533;&#65533;h&#65533;&#65533;&#65533;h&#65533;k&#65533;{IfVR&#65533;"&#65533;&#65533;\#8&#65533;7P&#65533;&#65533;&#65533;t&#65533;U&#65533;!pXH&#65533;&#65533;&#65533;&#938;8H&#65533;!&#65533;k&#65533;f-@XV&#65533;K&#65533;&#65533; &#65533;&#65533; *0@"`&#65533;N:&#65533;&#65533;&#65533;&#65533;E&#65533;)&#65533;/&#65533;&#65533;&#65533;Ve&#65533; h<L&#65533;i&#65533;"&#65533;VHJ&#159;e&#256;&#65533;&#65533;w8&#65533;cY&#65533;&#65533;&#65533;>&#65533;!@&#65533;:\Z &#65533;N&#65533; @&#65533;&#65533;>t&#65533;`G&#1508;"	&#65533;p" 2@&#65533;&#65533;&#65533;&#65533; V`&#65533;&#65533;t&#65533;1&#65533;&#65533;B!&#65533;&#65533;&#65533;	&#65533;&#65533;n &#65533;:&#65533;lb&#65533;	S,L&#65533;&#65533;4&#65533;&#65533;A"(`R+&#65533;&#65533;W&#65533;&#62588;&#65533;K&#65533;V&#65533;%L&#65533;&#65533;&#65533;&#65533;$&#65533;@&#65533;1Y&#65533;&#65533;&#65533;&#65533;B&#65533; ;$&#65533;@v&#65533;&#65533;bu&#65533; &#65533;T&#65533;&#65533;&#65533;&#65533;&#65533;I&#65533;A&#65533;A&#65533;DsI&#65533;&#65533;.qQ&#65533;0"p&#65533;o,&#65533;JHJH@`@ &#65533;9:@&#65533;@ &#65533;HAs&#65533;U&#65533;&#65533;	@A&#65533;&#65533;=L&#65533;+}PK4dO{n&#65533;&#65533;&#65533;@&#65533;1&#65533;&#65533;&#65533;&#864;&#65533;)	&#65533;&#65533;8n&#65533;&#65533;J&#65533;:&#65533;!<&#65533;&#65533;  &#65533;
&#65533;s&#65533;&#65533;K$ H&#65533;l&#65533;&#65533;&#65533;&#65533;&#65533;"&#65533;1&#65533;H,&#65533;_k1o&#65533;&#65533;L}&#65533;@&#1169;&#65533;&#65533;&#65533;&#65533; >$&#65533; @&#65533;M&#65533;&#65533;&#65533;&#65533;&#65533;&#65533;n&#65533;&#65533;&#65533;To&#65533;!&#65533;D&#65533;p=Mtk_&#65533;s&#65533;+~c&#65533;vj&#65533;6&#65533;R&#65533;&#65533;ra&#65533;CDZ&#65533;\b5&#65533;N$&#65533;&#65533;[&#65533;B@&#65533;1hAJ&#65533;&#65533;4&&#65533;u*&#65533;&#65533;&#65533;	F=`&&#65533;&#65533; N0 &#65533;&#65533;0&#65533;`' &#65533;`j&#65533;&#65533;&0wD[0L&#65533;&#995;&#65533;g&#65533;s&#65533;&#65533;@W&#65533;Z&#65533;	U&#65533;E&#65533;&#65533;&#65533;y&#65533;J&#65533;1LO&#65533;&#65533;&#53005; ,@&#65533;F&#65533;&#65533;&#65533;k`@@&#65533;tCTD)&#65533;J&#65533;&#65533;&#65533;S0&#65533;AF&#328;&#65533;y% C&#65533;a&#65533;b&#65533;&#65533;H J&#65533;&#65533;&#65533;q&#65533;&#65533;&#65533;&#65533;&#65533;&#65533;4&#65533;&#65533;d# AYZ1&#65533;<&#65533;v&#65533;&#65533;&#65533;0i &#65533;k&#65533;&#65533;&#65533;&#65533;&#65533;&#65533;&#65533;Y`&#65533;&#65533;8&#65533;AX C&#65533;L&#65533;&#65533;h&#65533;|&#65533;&#65533;b!&#65533;2&#65533;e|&#65533;&#65533;
Qhn&#65533;`&#65533;O<Q4&#65533;HBN&#65533;A&#65533;Hp&#65533;&#65533;fX:p &#65533;z@  &#65533;X&#65533;&#65533;&#65533;&#65533; &#65533;&#65533;H&#65533;&#65533;#&#65533;G&#65533;&#65533;{"&#65533;&#65533;*&#65533;0d1({.&#1302;&#65533;Q&#65533;>&#65533;i7]&#1654;c &#65533;&#65533;`&#65533;p&#65533;H&#65533;&#65533;&#65533;&#1445;&#65533;l&#65533;&#65533;&#65533;B&#65533;&#65533;&#65533;K&#65533;D&#65533;&#65533;B&#65533;&#65533;Z^@&#65533;&#65533; &#65533; 
&#65533;O
c/&#65533;&#65533;5&#65533;PoI&#65533;E&#65533;&#65533;&#65533;(&#65533;u` &#65533;&#65533;\&#65533;&#65533;A&#290;_$&#65533;%&#65533;&#65533;b &#65533;&#65533;&#65533;U&#65533;)^q&#65533;&#65533;bG&#65533;gB&#65533;&#65533;CH&#256;Cr&#65533;
&#65533;&#65533;&#2009;O`&#65533;>&#548;A@&#65533;+&#65533;w&#65533;%fZ&#65533;G
&#65533;&#65533;@&#563;~q&#65533;&#65533;&#65533;n &#65533;`r&#65533;&#65533;D	&#65533;&#65533;&#65533;7x&#65533;I&#65533;e7&#65533;P&#65533;T&#65533;&#65533;&#65533;&#65533;&#65533;7*&#65533;&#65533;A&#1842;&#65533;!&#65533;&#65533;$`"&#65533;g&#65533;&#65533;f&#65533; 1iP|`&#65533;&#65533;&#65533;&#65533;'&#65533;h.4&#65533;&#65533;&#65533;&#65533;&#65533;&#65533;r&#65533;&#65533;&#65533;&#36347;&#65533;Y&#65533;"&#65533;PP&#65533;FhY&#423;X&#65533;&#65533;)&#65533;&#65533;&#65533;Ro&#65533;&#784;&#65533;&#65533;&#65533;&#65533;4&#65533;"F&#65533;&#65533;@#[@V&#65533;&#65533;&#65533;&#65533;4x.&#65533;@&#65533;&#65533;aM&#65533;&#65533;&#65533;f&#65533;l%24&#65533;&#65533;&#65533;2&#65533;&#65533;kP&#65533;&&#65533;4>Z,&#65533;h&#65533;&#65533;&#65533;^%;&#65533;&#65533;T`J&#65533;&#65533;&#65533;|&#65533;]&#21280;y&#65533;&#65533;&#65533;!p&#65533;&#65533;r&#65533; @&#65533;"&#65533;pz&#65533;g=2&#65533;&#65533;L&#65533;,NY&#65533;&#65533;&#65533;&#65533;&#65533;&#65533;&#65533;&#65533;Ko?&#1815;&#65533;1&#65533;&#65533;@&#758;&#65533;A\A&#65533; 1PX@&#65533;H&#65533;x&#65533;U\&#65533;(d&#65533;&#65533;&#65533;h &#65533;&#65533;&#65533; &#65533;&#65533;&#65533;1&#65533;&#65533;#&#65533;c&#65533;Bd&#65533; l&#65533; &#65533;&#65533;Y}&#65533;YA&#65533;&#65533;w&#65533;&#65533;&#65533;&#65533;&#65533;AI&#65533;k<&#65533;E&#65533;&#65533;&#65533;JVP &#49004;&#65533;&#65533;&#65533;W&#1465;&#629;<l-&#65533;F&#65533;&#65533;&#65533;&#65533;&#65533;&#65533;&#1559;
ZQa&#65533;&#65533;&#65533;'6&#65533;q5&#65533;-&#65533;&#65533;&#65533;

&#65533;c&#65533;&#65533;&#65533;	7Cm&#65533;
<F'#&#65533;z &#65533;&#65533;g s&#65533;2y&#65533;5&#65533;e&#65533;&#65533;eQf&#65533;&#65533;&#65533;y6&#65533;&#65533;C&#65533;,q)&#770;8&#65533;7 &#65533;  &#65533;&#65533;%&#65533; ` &#65533;W   &#65533;I&#65533;3 @+&#65533;&#65533;
{	&#65533;j&#65533;&#65533;+ g&#65533; U&#65533;&#65533;cbB5-P
&#65533;`&&#65533;)&#803;	Ap&#65533;$2&#65533;&#65533;x&#65533;&#65533;/&#65533;&#65533;1:&#65533;T&#65533;Q)&#65533;&#65533;5&#65533;p%&#65533;&#65533; &#65533; &#65533;Xkq?@	fe&#65533;T=&#65533; ;&#65533;2	1'&&#65533;PB8&#65533;&#65533;&#1223;&#65533;C`&#65533;It&#65533;l&#65533;~&#65533;
&#65533;&#65533;)r&#65533;a1 /A&#65533;&#65533; #&#65533;&#65533;2&#65533;[&#65533;<PA|q &#65533;&#65533;d@ 	 &#65533;&#65533;7,&#65533;r&#65533;*&#65533;1[&#65533;,7&#1549;&#65533;Ae2&#65533;,&#65533;&#65533; @&#65533;&#65533;Ct8&#65533;  &#65533;577`&#984;Y&#65533;:&#65533;&#65533;!y5NX&#65533;"pV 1pY&#65533;&#65533;:&#65533;y.	&#65533;F&#65533;g&#65533;TB&#65533;&#21229;P"2&#65533;&#65533;&#65533;&#65533;	&#65533;pl&#65533;12&#65533;&#65533;&#65533;&#65533;90u&#65533;&#65533;F3&#65533;&#65533;0.&#65533;&#65533;	p &#65533;"_@&#65533;&#65533;&#65533;&#65533;d&#65533;*@l&#65533;p$&#65533;t=3#=&#65533;_xBV&#65533; &#65533;	&#65533;"e!Fh&#65533;8&#65533;|&#65533;d*&#65533;xL#'P&#65533;pk@`#&#65533;&#65533;h$"H&#65533;Wv&#65533;&#65533; &#65533;H &#65533;a&#65533;&#65533;ap? /Dy&#21320;9,&#65533;yL&#65533;"&#65533;&#65533;&#65533;&#65533;X &#65533;&#65533;Z)&#65533;[&#65533;&#65533;&#65533;&#65533;Gg0ipKC&#65533;!0 &#65533;w&#65533;&#65533;- .02# }(&#65533;&#65533;%&#65533;h#&#65533;]A&#65533;`&&#65533;<&#65533;4&#65533;&#65533;&#65533;&#65533;&#65533;F&#65533;@&#65533; &#65533;C
&#65533;{&#65533;&,&#65533;&#65533;&#65533;u&#65533;"
&#65533;t&#65533;&#65533;9! &#65533;/R&#65533;`&#65533;1p"&#65533;&#65533;a&#65533;&#65533;&#65533;	&#1795;	&#65533;bJ6&&#65533;&#65533;F&#65533;>&#65533;&#65533;X&#65533;u7&#65533;&#65533;R&#65533;&#17092;TL&#65533;`@X8V&#65533;5&#65533;&#65533;,&#65533; &#65533;3# $&#65533;&#65533;R yQ&#65533;&#65533;)K&#65533;&#65533;/R|/&#65533;?&#65533;` &#65533;&#65533; &#65533;f&#65533;"Z&#65533;Z= <;&#65533;&#65533;&#65533; &#65533;&#65533;&#65533;6&#65533;C&#65533;r,58AHG&#65533;&#65533;&#65533;x-&#65533;O&#65533;&#65533;K&#65533;&#65533;G&#65533;&#65533;2&#65533;- i)A &#65533;&#65533; &#65533;MH&#65533;j&#65533;&#65533;2@_&#65533;`&#65533;&#65533;1&#65533;%n&#65533;@&#65533;s&#65533;&#65533;&#65533;&#65533;2&#65533;$	$rd&#65533;)&#65533;*&#65533;w&#65533;XL@x&#65533;&#65533;&#65533;&#65533;`SW<ge!&#65533;&#65533;&#65533;$ &#65533;@&#65533;(&#65533;PI&&#65533;&#65533;&#65533;&#65533;SB&#65533; &#65533;&#65533;
)&#65533;&#65533;s4yD&#65533;&#65533;&B&#65533;w&#1092;&#65533; I6&#65533;i&#65533;N"&#65533;b# &#65533;~7&#65533;( 0&#65533;?X&#65533;&#65533;w&#65533;&#65533;&#65533;&#65533;&#65533;+&#65533;9&#65533;&#65533;l&#65533;Fjg&#65533;&#65533;Mt*$|s&#65533;&#1674;9&#65533;&#65533;e=:)j7&#65533;Y&#65533;&#65533;-H&#65533;o&#65533;l&#65533; &#65533;s+@ &#65533;_&#65533;B9A! &#65533; &#65533;&#65533;x&#65533;R&#65533;C67&#65533;&#65533;gG&#65533;&#65533;%]&#65533;
?&#65533;|-&#65533;G&#65533;&#65533;&#65533;D&#65533;$&#65533; &#65533;Z&#65533;&#65533;&#65533;&#65533;p&#65533;&#653;&#65533;&#65533;j&#65533;Pj&#65533;b4c&#65533; B@U&#65533;P &#65533;&#65533;#&#65533;v'&#65533;&#65533;&#65533;E&#65533;&#65533;&#65533;pM &#65533;g*&#65533;^!&#65533;X&#65533;p&3KzU$&#65533;
SL&#65533;pK&#65533;&#65533;=&#65533;&#65533;HP&#65533;M_qA `&#65533;@ 5`#&#65533;!&#65533;&#65533;&#65533;&#65533;DS&#1364;&#65533;&#65533;NX&#65533;Q&#533;&#65533;@;&#65533;8&#65533;!f&#65533;A-0&#65533;B	&#65533; `&#65533;&#65533;&#65533;&#65533;8&#65533;&#65533;&#22049;o&#65533;&#65533;d&#65533;	C&#65533;p&@Q&#65533;&#65533;L&#65533;&#1970; &#65533;&#65533;j&#65533;&#65533;XR&#65533;&#65533;&#65533;d&#65533;
&#65533;.&#65533;~&#65533;&#65533;:&#65533;&#65533;&#65533;&#65533;1l!_g&#65533;RCc^Q|&#65533;&#1081;k&#65533;&#65533;&#65533;&#65533;&#65533;t&#65533;C_&#355;3L	&#65533;&#65533;$ h&#65533;uB&#65533;&#65533;P&#65533;&#65533;t&#65533;i&#65533;2&#65533; &#65533;G&#997;@"M&#65533;Au&#65533; &#65533;&#65533;l&#65533;X'&#65533;/&#65533;&#65533;v&#65533;+2&#65533;&#65533;0&#65533;7&#1072;Q&#65533;P&#65533;1&#65533;&#65533;&#65533; ,@a &#1184;{}&#65533;&#65533;&#65533;&#65533;&#65533;l&#65533;7&#65533;G&&#65533;#&#65533; (Tq&#65533;[ &#65533;&#65533;&#65533;&#65533;NvP*D-7&#1056;5&#65533; &#65533;^>[&#65533;^vZ&#65533;P&#65533;&#65533;+CjO&#65533;&#65533;8D&#65533;&#65533;&#65533;&#65533; &#65533;}tL&#65533;&#65533;22 &#65533;2)Ka{@&#775;+L&#65533;&#65533;&#65533;'&#65533;&#65533;$0&#65533;&#65533;&#65533;#&#65533;&#65533;&#65533;&#65533;S&#65533;3 W9=&#65533;&#65533;&#65533; r&#65533;&#65533;&#65533;(	&#65533;&#65533;az^&#65533;P&#65533;/&#152;0`&#65533;&#65533;3&#65533;_&#65533;F&#65533;_&#65533; &#65533;23I&#65533;&#1075;f	2 &#65533;VL= 4&#65533;P&#65533;Ev&#65533;&#65533;&#65533;&#65533;@9&#65533;5
5@c&#65533;V&#1140;&#65533;&#65533;&#65533;pWxE,	&#65533;g@&#65533;kv 3 &#65533;`1:&#65533;,&#65533;&#65533;za&#65533;+Nf&#65533;&#65533;&#65533;8&#65533;&#65533;&#65533;!&#65533;&#65533;"|L?&#65533;&#65533;0&#65533;,*&#65533;&#65533;ip&#65533;tD&#65533;&#65533;&#65533;&#65533;&#65533;%&#65533;B)V.&#65533;&#65533;$0&#65533;25k	g`"&#65533;&#65533;x]G"B30*AA3&#65533;&#65533;&#65533;w#{&#65533;&#65533;&#65533;&#65533;0) &#65533;q&#65533;T&#65533;&#65533;&#65533;u&#65533;&#65533;g&#65533;x'&#65533;1&#65533;&#65533;6m
&#65533;)&#65533; u&#65533;s&#276;&#65533;&#65533;&#65533;&#276;&#1267;2k,&#65533;
&#65533;b&#65533;PF&#65533;&#65533;m&#65533;&#65533;&#65533;t_IU&#65533;&#65533;]&#65533;&#65533;&#1095;:&#65533;&#65533;#_&#65533;r&#65533;&#65533;&#65533;d&#65533;&#346;&#65533;&#65533;b&#65533;9&#65533;3pdz59&#65533;&#65533;T:RD&#65533;&#65533;8&#65533;&#65533;&#65533;&#65533;p}&#65533;y&#65533;&#65533;&#65533;m&#65533;&#65533;&#65533;&#65533;Z&#65533;p;&#65533;,&#65533;:&#65533;w&#65533;&#65533;&#65533;i&#65533;+&#65533;&#65533;,&#65533;&#65533;&#65533;cl&#65533;:0&#65533;pXN&#65533;"&#65533;&#65533;h'&#65533;&#65533;&#65533;T&#65533;&#65533;&#65533;&#65533;N"&#65533;`&#65533;L&#65533;wr
]2&#65533;%	W<`t)&#65533;S&#65533;!&#65533;&#857;hk&#65533;T&#65533;@&#1443;&#65533;&#65533;G&#65533;b&#65533;c&#65533;&#65533;&#65533;q3&#65533;P!"P&#65533;&#65533;&#65533;&#65533;X&#65533;&#65533;&#65533;_&#65533;{&#65533;	Mu&#65533;y$&#65533;&#170;@&#65533;&#65533; `&#65533;E'
]&#65533;3&#65533;&#65533;]&#65533;&#65533; &#65533;&#65533;!&#65533;&#737;&#65533;&#65533;&#65533;&#65533;:F&#65533;V&#65533;Hu l&#65533;&#65533;&#65533;7&#65533;8+3&#65533;B&#65533;&#65533;bU-M&#65533;&#65533;;:&#65533;T&#65533;&#65533;&#65533;&#65533;&#65533;&#65533;&#65533;&#165;&#65533;&#65533; 9&#65533;P:&#65533;-g&#65533;<V&#65533;o&#65533;~&#65533; &#65533;miF&#65533;&#65533;&#65533;&#65533;	&#65533;&#65533;t&#65533;'NZW&#65533;&#65533;
&#65533;Rr&#65533;	cl&#65533;)`K&#65533;&#65533;\&#65533;&#65533;57L&#65533;&#65533;@&#65533;h&#65533;&#65533;&#65533;	7CARU&#65533;&#65533;&#65533;v5&#65533;&#65533;]5$&#65533;w&#65533;&#65533;&#65533;_7W
\!&#65533;&#65533;&#1106;&#65533;&#65533;`NjmF 4+2 /&#65533;&#65533;&#65533;	i&#1664;&#65533;]&#65533;(f&#1732;&#65533;&#65533;M&#65533;&#65533;&#65533;2'Ae&#65533;^&#65533;9!&#65533;&#65533;&#65533;s&#65533;ein&#65533;F &#65533;&#65533; &#65533;1&#65533;&#65533;&#65533;&#65533;&#65533;C&#65533;&#65533;&#65533;&#65533;E&#65533;&#65533;&#65533;&#65533;}LSMP1
&#65533;&#65533;&#65533;O&#65533;Rz}&#65533;8&#65533;&#65533;HH&#239;&#65533;&#65533;&#65533;p!&#65533;&,&#65533;%&#65533;`&#65533;&#65533;Sr&#65533;$ &#65533;&#65533;S'*Pd%&#65533;:&#65533;&#65533;`&#1029; <@&#65533;&#65533;!j&#65533;vw&#65533;,	&#65533;&#65533;KN\4>\&#65533;}&#65533;m(&#65533;&#65533; 0&#65533;6&#65533;p2Z&#65533;
&#65533;&#65533;&#65533;p&#65533;&#65533; :&#65533;&#65533; &#65533;&#65533;,&#65533;&#65533;=&#65533;$^&#65533;rE&#65533;H&#65533; N&#65533;.:1&#65533;F&#65533;GY&#65533;%!M1LG&#65533;&#65533;&#65533;XkeA9&#65533;\&#65533;&#65533;&#65533;&#65533;&#65533;#&#65533;f&#65533;&#65533;%&#65533;&#65533;&#65533;Y&#65533;&#65533;&#715;&#65533;cv&#65533;&#65533;&#65533;&#65533;m3H&#65533;&#546;&#65533;&#65533;wn3 G&#65533;&#65533;&#65533;t+F&#65533;&#65533;&#65533;&#65533;<&#876;&#65533;Q,&#65533;{. }&#65533;02&#65533;&#65533;M&#65533;Qku&#65533;&#65533;$}1&#65533;0p&#65533;P
6&#65533;0&#65533;gp&#65533;b	&#65533;R&#65533;ps&#65533;&#65533;&#65533;&#65533;u&#65533;&#65533;&#65533;,YL&#65533;D4&#65533;`&#65533;&#65533;&#65533;~&#65533;|j4aC&#65533;&#65533;&#65533; &#65533;(p&#65533;&#65533;w&#65533;
&#65533;x&#65533;&#65533;&#65533;b&#65533;&#65533;&#65533;[&#65533;fbG&#65533;nl6I	&#65533;W&#65533;&#65533;W&#65533;%r5E&#65533;&#65533;&#65533;#&#65533;"	[2&#65533;&#65533;$&#65533;qL3+ &#65533;t L&#65533;&#65533;4&#65533; /&#65533;>&#65533;&#65533;&#65533;$&#65533;9vQ&#65533;@9&#65533;&#65533;{YWdY=V%&#65533; &#65533;(<j&#65533;&#65533;ef&#65533;&#65533;70h&&#65533;&#65533;&#65533;&#65533;&#65533;Z&#65533;&#65533;&#65533;,F4&#2021;w-&#65533;7Dk&#65533;&#65533;&#65533;&#65533;U&#65533;|$N&#65533;.np&#65533;&#65533;&#65533;W(Yi&#65533;1|&#65533; 3&#65533;&#65533;&#65533;Gr&#65533;&#65533;&#65533;&#65533;&#65533;ZT&#65533;&#65533;<w&#65533;.cs_#Q3&#65533;y@N(&#65533;&#65533;&#65533;9u&#65533;BA&#65533;l>&#65533;&#65533;kd)$&#65533;&#65533;&#65533;&#65533;-&#65533;0&#65533;&#65533; A&#65533;&#65533;!&#65533;&#65533;&#65533;&#65533;$,,$&#65533;&#65533;&#65533;+##*#&#65533;&#65533;#$$'($%%&#65533; 	?B& &#65533;&#65533;"@h &#65533;&#65533; )\&#560;&#65533;&#199;#J&#65533;H1V&#131;f&#65533; a`&#65533;&#65533;&#65533;&#65533;&#65533;@&#65533;&#65533;&#65533;L&#65533;&#65533;F? -&#65533;&#65533;'&#65533;&#65533;&#65533;(Hdl `&#65533;&#65533;X&#65533;0&#65533;A&#65533;\&#65533; @&#65533;	+d&#65533;&#65533;&#65533;"Q3B,&#65533; &#65533;&#1219;	&#65533;Mx&#65533;!&#1413;T&#65533;2&#65533;2&#65533;E&#65533;C&#65533;@8p@&#65533;E&#65533;Nt A&#65533;&#65533;&#65533;L&#65533;&#1146;&#65533;&#65533;Q&#65533;
0&#65533;&#65533; &#65533;/Z&#65533;XUa&#65533;TI&#65533;&#65533;&#65533;a&#65533; (d,U(Va&#65533;c}&#65533;&#65533;j+&#65533;&#65533;J&#65533;&#65533;&#65533;
&#65533;P&#65533; &#65533;!&#65533;&#65533;F&#65533;e&#65533;&#1968;A&#65533;&#65533; &#65533;cH&#65533;&#65533;&#65533;&#65533;&#65533;u,&#65533;&#65533;&#65533; &#65533;&#65533;#8X#&#65533;&#65533;lt <&#65533;X&#65533;&#65533;&#65533;3 &#65533;":&#65533;&#65533;t&#65533;&#65533;gO~&#65533;|'&#65533;0&#65533;?tT&#65533;h	XE6&#65533;&#65533;&#65533;BtBi&#65533;&#65533;&#65533;E&#65533;?&#65533;&#65533;@&#65533;@&#65533;
x&#65533;&#65533;?&&#65533;&#65533;&#65533;&#65533;HC e&#65533;@@% X&#65533;&#65533;=&#65533;p&#65533;&#65533;0 
 B&#65533;3&#65533;#0&#65533;&#129;3(&#65533;&#65533;9r&#65533;p&#65533;< &#65533;&#65533;!
b2Ao&#65533;B&#65533;&#65533;` &#65533;$&#65533;&#65533;&#65533;$&#65533;p"	s&#65533;&#65533;a&#65533;M#`U&#65533;&#65533;08P&#65533;&#65533;&#65533;&#65533;&#65533;
&#65533;&#1376;Y@f&#65533;&#65533;%,&#65533;@&#65533;&#65533;U&#65533;W,&#65533;dR&#65533;&#65533;&#65533;&#65533;,1&#65533;B&#65533;&#65533;B
&#65533;&#65533;&#65533;&#65533;&#65533;4"&#65533;/"&#65533;z&#65533;&#65533;(&#272;&#65533;&#65533;&#65533; h&#65533;
.&#65533;0&#65533;&#65533;&#65533;&#65533;&#65533;&#65533;'@X`Aw&#65533;&#65533;y&#65533;V&#65533;&#65533;&#65533;&#65533;`&#65533;(&#65533;*&#65533;X&#65533;&&#65533; O&#65533;&#835;b&#65533;	&#65533;&#65533;?&#65533;&#65533;F(&#65533;&#65533;&#1451;P&#65533;&#65533;&#65533;&#65533;QGD&#65533;aI p&#201;!&#65533;p&#65533;0&#65533;&#65533;.&#65533;&#65533;R=&#65533;&#1283;&#65533;T|@@&#65533;R&#65533; 1&#65533;&#65533;B&#65533;p&#65533;&#65533;&#65533;&#65533; `x0&#65533;&#65533;&#65533;&#65533;&#65533;&#65533;&#65533;&#65533;&#65533;&#65533;&#65533;~&#65533;@
1&#65533;&#65533;l`&#65533;&#65533;&#65533;&#65533;&#65533;Z&#65533; C0L&#65533;IH	&#65533;\&#65533;&#65533;&#65533;'&#65533;@(
&#65533;&#65533;
&#65533;&#65533;&#65533;&#154;&#65533;1@"&#65533;*&#65533;%X&#65533;&#65533;B&#65533;RS&#65533;&#65533;`. &#65533;&#753;&#65533;&#65533;C%&#65533;&#65533;T&#65533;&#65533;7&#65533;&#65533;PHf$1&#65533;&#65533;&#65533;!7.[&#65533;&#65533;P&#65533;!&#65533;`p	+&#65533;&#65533; &#65533;a#&#65533;&#65533;&#65533;@ /&#65533;&#65533;&#65533;&#65533;&#1551;	
&#65533;&#65533;&#65533;&#65533;&#65533;BN&#65533;k&#65533;&#65533;&#65533;7&#65533;6&#65533;&#65533;ota&#65533;!%&#65533;&#65533;&#65533;B &#65533;aJ
&#65533;dI&#65533;&#65533;&#65533;&#65533;&#65533;&#1025;&#65533;+&#65533; &#65533;&#65533;&#65533;GA&#65533;HC&#65533;4Tp&#65533;W&#65533;&#65533;&#65533;-4}H$
b&#65533;&#65533;&#65533;&#65533;&#65533;&#65533;U`([T@&#65533;*&#1929;T&#65533;U@	&#65533;#&#65533;U&#65533;&#65533;&#65533;	&#65533;"&#65533;&#65533;&#65533;q<UcHA
:&#65533;c`&#65533;&#65533;B%&#65533;&#65533;)&#65533;xMr&#65533; ]&#288;o&#65533;@t&#65533;$&#65533;D&#65533;&#65533;408&#65533;)&#65533;&#65533;&#65533;C&#65533;&#65533;!(&#65533; &#65533; &#65533;@&#65533;&#1188;Na	$"&#65533;&#65533; X&#65533;(.3X&#65533;&#65533;&#65533;&#65533;`z&#65533;F &#65533;q&#65533;   &#65533;DWn&#65533;/@&#65533;&#65533;$&#65533;$#&#65533;&#1865;";&#65533;fw&#65533;&#739;&#65533;&#65533;;&#65533;&#65533;#&#65533;&#65533;H&#65533;}A%&#147;&#65533;&#65533;	 &#65533;x&#65533;Atp&#65533;|&#65533;h&#65533;f&#65533;dL# &#65533;r&#65533;
;&#1032;&#65533;&#65533; c&#65533;E&#65533;&#65533;&#65533;&#65533;+-&#65533;0HU<z&#65533;Bb&#65533;jD&#65533;K\`&#65533;	&#65533;&#65533;b&#65533;R&#65533;&#65533;&#65533;@hl&#65533;&#65533; &#65533;P_&#65533;&#65533;8&#65533; M &#65533;&#65533;&#65533;&#65533;, _&#65533;!:A&#65533;&#65533;`G&#1584;&#65533;,z&#1241;
&#65533;*f&#65533;&#65533;r&#65533;
&#65533;rpE#j&#65533;	
\&#65533;R
&#65533;@&#65533;F!/&#65533;B6{&#65533;2&#65533;! H&#65533;&#65533;&#65533;&#65533; &&#65533;9&#65533;&#65533;~&#65533; :&#65533;&#65533;&#65533;&#65533;P	&#65533;&#65533;&#65533;%
&#65533;>~&#65533;&#65533;&#65533;&#65533;&#65533;&#65533; &#513;xGS>&#65533;&#65533;&#65533;y&#65533;#.9&#65533;  D&#65533;&#1287;&#65533;>$0B&#65533;&#65533;i&#65533;&#65533;p&#65533;&#546;y&#65533;c&#65533;&#65533;
`&#65533;&#65533;i ,&#65533;&#65533;< &#65533;<`AL#V&#65533; &#65533;&#65533;E1&#65533;ZD&#65533;&#65533; <&#65533;S&#65533;&#65533;&#65533;]
&#1560;	l&#65533;O) &#65533;wY&#65533;Uh&#65533;Ep&#1254; d`.&#65533;,&#65533;&&#65533;F&#65533;0&#65533;)@&#65533;&#65533;&#65533; &#65533;@`Az&#65533;*X&#65533;&#65533;&#65533;@
p&#65533;&#65533;&h&#65533;&#65533;X&#65533;&#65533;&#65533;p`X&#65533;&#65533;_Q\b h&#65533;2&#65533;&#65533;&#65533;<M&#65533;&#65533;A&#65533;&#65533;V&#65533;LXR2&#65533;&#65533;$DP&#586;&#65533;&#158;&#65533; 	T&#65533;&#65533;E'Y<&#65533;&#65533;5&#65533;q Y@&&#65533;&#65533;KdB&#65533;&#65533;&#65533;x/&#65533;&#65533;9 &#65533;&#256;&#65533;&#65533;&#65533;/&#65533;&#1158;&#65533;DC&#65533;<j>&#65533;&#65533;&#65533;&#65533;&#65533;7 X&#65533;&#65533;dm&#65533;6&#65533;&#65533;&#65533;&#65533;&#65533; #p&#65533;%&#65533;&#65533;&#65533;&#65533;9&#65533;&#65533;~&#65533;&#65533;&#65533;<&#65533;BF&#65533;Ao&#65533;",&#65533;&#65533;&#65533;&#65533;U&#65533;[&#65533;&#65533;&#65533;	U&#65533;&#65533;Ra&#65533;&#65533;@&#65533;-M&#65533;,A&#65533;B(&#65533;&#65533;&#65533;pO&#65533;&#65533;TKq'&#65533;&#902;'&#65533;`&#65533;MAq>&#65533;&#65533;~@&#65533;(&#65533;(&#65533;&#65533;&#65533;&#65533;v&#65533;&#65533;(&#65533;&#65533;&#65533;CB|&#65533;&#65533;&#65533;&#65533;a&#65533;t&#65533;/&#65533;+&#65533;2Np&#65533; l Sq&#65533;
Z&#65533;d&#65533;  &#65533;&#65533;`*8@&#65533;&#65533;&#65533;&#65533;It=, &#65533;&#65533;%&#65533;$F&#65533;&#65533;w &#65533;(y &#65533;&#65533;@4 &#65533;w&#65533;K&#65533;&#65533;N&#65533;D&#65533;e!&#65533;l&#36805;d)&#65533;&#65533;&#65533;&#65533;6&#65533;&#65533;&#65533;7c&#65533;&#65533; 1&#1192;i&#65533;&#65533;&#65533;by&#65533;&#65533;h\&#65533;&#65533;1&#65533;R &#65533;Y&#65533;lIC&#65533;&#65533;;*&#65533;iJ&#65533;x@)`&#65533;&#65533;'y&#450;.(&#65533;~	&#65533;
 
&#65533;-&#65533;
Y&#65533;GE@&#65533;&#65533;U`$ (&#65533;&a]&#65533;TPC&#65533;&#65533;&#65533;4^K*\&#65533;Ua&#65533;7&#65533;X&#65533;%&#65533;Jd&#65533;	`&#65533;&#65533;&#65533;v8sF&#65533;&#65533;&#65533;:&#65533;	N0C&#65533;&#65533;J>&#65533;&#65533; ;&#1712;mH J$ i&#65533;&#65533;F
&#65533;&#65533;0&#65533;&#65533; &#65533;&#65533;&#65533;i&#65533;&#65533;&#65533;$C]&#585;t&#65533;&#65533;&#1289;&#39146;&#65533;Nu&#65533;&#65533;&#65533;>}&#65533;&#65533;i&#65533;#R&#65533;^dQ&#65533;&#65533;l&#65533;&#65533;aj&#65533;!&#65533;&#65533;&#640;&#65533;rp&#65533;&#65533;&#65533;&#65533;&#65533;h&#65533;!8&#65533;eB#&#65533;&#65533;bOc
&#65533; &#65533;&#65533;b&#65533;&#65533;&#65533;&#65533;&#65533;&#65533;&#65533;&#65533;4k&#65533;7t&#65533;R&#65533;-&#65533;n_T	hSJ&#65533;&#65533;&#6479;#|&#65533;8&#65533;&#1876;zc;au8l&#65533;'L&#65533; &#65533;e&#65533;60&#65533;&#65533;> S,&#65533;A&#65533;&#65533;&#65533;&#65533; &#65533;&#65533;pW&#65533;&#65533;&#1218;&#65533;%-!Yi,&#65533;&#65533;&#65533;e&#65533;t \&#65533;n	&#65533;`&#65533;&#65533;&#65533;&#65533; &#65533;c&#65533;^W&#65533;&#65533;`&#65533;_P&#65533;c&#65533;&#65533;j0&#1995;&#65533;&#65533;x&#65533;&#65533;&#65533;<t&#1856;&#65533;&#65533;si`'~)&#65533;]&#65533;D/&#65533;h&#65533;&#65533;aW&#65533;M&#65533;&#65533; &#65533;
&#65533;CZ&#65533;oe&#65533;@&#65533;d&#65533;&#1841;?&#65533;tQ&#65533;&#65533;&#896;- D&#65533;&#65533;
AC&cA%&#65533;&#65533;$&#65533;V&#65533;q&#65533;%&#65533;)&#65533;P).&#65533;J&#65533;+&#65533;&#65533;''&#65533;&#65533;`@&#65533;!3&#65533;U$@&#65533;Qa+`]&#65533;5&#65533;&#65533;A{&#65533;%/w&#65533;&#65533;2&#65533;d&#65533;B3&#65533;9c&#65533;@&#1078;{f j&#65533;&#65533;&#65533;f&#65533;,&#65533;$ 0&#65533;d&#65533;s&&#65533;}&#65533;&#65533; ST%qt!2Hbg~@&#65533;:&#65533;&#65533;/&#65533;~aF&#65533;hS&#65533;E;W!&#65533;&#65533;/&#65533;.&#65533;&#65533;<;&#65533;R&#65533;&#65533;_*~b&#65533;H&#65533;&#65533;Q m&#65533;A&#65533;V &#65533; A&#65533;QkQA`&#65533;[&#65533;&#65533;'	&#65533;&#65533;e&#65533;g&#65533;c0n" X&#1748;4 75&#65533;)&#65533;&#65533;F&#65533;T&#65533;e&#65533;&#65533;o2&#65533;+R&#65533;L	&#65533; &#65533;>&#65533;E1(	&#65533;%0Hd&#226;&#65533;&#65533;&#65533;f&#65533;&#65533;d
&#65533;&#65533; m&#65533;	&#65533;-P&#65533;Q;&#65533;T&#65533;&#65533;|&#65533;&#65533;&#65533;G
&#65533;6&#65533;&#65533;N`d&#65533; &#65533;&# `s&#65533;m&#65533;g &#65533;<@e&#65533;&#65533;}:pR&pR&#65533;V"&#65533;:&#65533;&#65533;&#65533;%v&&#65533;&#65533;3S&#65533;5&#65533;2iS&#65533;&#65533;7&#65533;&#65533;@jr&#65533;"Ce<#&#65533;-&#65533;H&@&#65533;&#65533;&#886;#j&#65533;&#65533;q WU2.v
&#65533;&#65533;|&#65533;2&#65533;&#65533;C*&#65533;7b&#65533;\&#65533;pX&#65533;JU&#65533;3&#65533;ac&#65533;u @dJ_ 3',&#65533;&#65533;M&#65533;?N^qX&#65533;&#65533;&#65533;q&#65533;2> &#65533;  &#65533;F&#65533;@&#65533;&#65533;02&#65533;"A@&#65533;jR*&#65533;W&#65533;a]&#65533;&#65533;{1&#65533;&#65533;A&#65533;AC&#65533;&#65533;	s&#65533;23 &#65533;B8C	&#65533;$&#65533;&#65533;&#65533;&#65533;2&#65533;AA&#65533;&#65533;&#65533;DPIC7&#65533; o&#65533;J!P H!&#65533;@	&#65533;!&#65533;p &#65533;1pP&#65533;7@&#65533;&#65533;R!&#65533;_>&#65533;_&#65533;g~%b 2&#65533;&#1689;j&#65533;jr&#65533;&#65533;&#65533;&#65533;&#65533;:	&#65533;P<&#65533;8k,1&#65533;&#65533;d&#65533;&#65533;C&#65533;&#65533;
&#65533;l5 &#65533;&#65533;n&#65533; =&#65533;&#65533;&#65533;F&#65533;&#65533;"&#65533;
(&#65533;x }p&#65533;#&#65533;PE-pM&#65533;&#65533;%
&#65533;g&#65533;&#65533;`Q&#65533; #&#65533;W&#268;@&#65533;&#65533;n&#65533;	&#65533;+&#65533;*&#65533;?&#65533;JlspA#&#65533;e$@h&#65533;&#65533;0&#65533;&#65533;81 &#65533;reVL&#65533;&#65533;y&#65533;I&#65533;&#65533;&#65533;&#65533;F&#65533;&#65533;u%>x&#65533;&#1313;&#65533;pm&#65533;&#65533;&#65533;&#65533;zS1&#65533;p&#65533;) &#65533;>&#65533;P#@	#&#65533;&#65533;&#65533;v&#65533;d90&#65533;&#65533;]P &#65533;@i6 =P&#65533;2q &#65533;s0,vB&#65533;"&#65533;&#65533;&&#65533;t3&#65533;;&#65533;&#65533;7&#65533;/&#65533;&#65533;G&#65533;&#65533;&#65533;!&#65533;FH&#65533;u&Q<CH}&#65533;<&#65533;&#1115;#&#65533;&#65533;22+&#65533;&#65533;&#65533;&#65533;gsc	(&#261;&#65533;P&#65533;p+p1@&#65533;Ap&#65533;&#65533;> &#65533;r&#65533;U&#65533; [&#65533;&#65533;&#65533;!&#65533;&#65533;P&#448;Y&#65533;.&#65533;&#65533;`[&#65533;[u&#65533;
Pa3DqpA&#65533;&#65533;	&#65533;v0*:&#65533;2#y&#65533;/}&#65533;e&#65533;	0&#65533;#&#65533;M&#65533; }?&#65533; &#65533;&#65533;&#65533;
&#65533;&#65533;7&#65533;:DU&#65533;&#65533;:0a&#65533;&#65533;pU&#65533;W&#65533;&#65533;pW&#65533;&#65533;	&#65533;&#334;&#65533;&#65533;(&#65533;4'#&#1121;&#65533;&#65533;F&#65533;Xk&#65533; &#65533;,&#1609;&#65533;{&#65533;^@&#65533;&#65533;&#1713;2&#65533;;<&#65533;!"&#65533;&#65533;'&#65533;&#65533;z&#65533;(q0<&#65533;Ff&#65533;9&#65533;&#65533;]&#65533;02&#65533;&#65533;j &#65533;&#65533;H&#65533;NF?#&#65533;&#65533;PV&#65533;0&#65533;&#208;U&#65533;&#65533;2&#65533;&#65533;9 @C&#65533;&#65533;&#65533;	[2 &#65533;@&#65533; &#65533;&#65533;OM&#65533;&#65533;&#1570;&#65533;Q&#65533; 7Po&#65533; ~u(&#65533;)Yc&#65533;U):@s&#774;E&#65533;&#65533;1/&#65533;2N&#65533;	y1i&#65533;8&#65533;&#65533;K&#65533;x,V&#65533;&#1067;&#65533;5&#65533;&#65533;#&#258;}&#65533;@&#65533;,k&#65533;&#65533;>v&#65533;&#65533;&#65533;&#65533;7.#9*0'&#65533;&#65533;&#755;&#222;&#65533;&#65533;t&#65533;&#65533;&#65533;?&#65533;&#65533;B&#65533;i0&#65533;&#65533;&#65533;1&#620;&#65533;&#65533;&#65533;R&#65533;&#65533;&#65533;j&#65533;&#65533;/&#65533;8&#65533;&&#65533;&#65533;G+&#65533;RKW&#65533; 9G  e&#65533;a: 3`&#65533;&#514;&#65533;d)*&#65533;&#65533;* &#642;z&#65533;1)?&#65533;z
1m&#65533;&#65533;k&#65533;J-&#65533;p&#65533;&#65533;&#65533;` *&#65533;'&#65533;&#65533;&#65533;j&#65533;P&P&#65533;|&#65533;&#65533;o&#65533;+&#65533;&#65533;&#65533;*&#65533;&#65533;&#65533;&#65533;&#65533;fC&#65533;&#65533;p&#65533;1 0&#65533;&#65533;&#65533;d1&#65533;>y&#65533;	&#65533;&#65533;#&#641;b&#65533;w&#65533;tM&#65533;&#65533;&#65533;}&#65533;4&#65533;j
&#65533;j@[f9W&#150;#0f&#65533;&#65533;X&#65533;D&#65533;&&#65533;~b&#65533;!&#65533;+&#65533;`&#65533;f(&#65533;&#65533;&#339;<\G~&#65533;R)&#65533;H&#65533;(&#65533;&#65533;&#31163;N,_~&#65533;&#65533;&#65533;/&#65533;<	st&#65533;k~,uT#3&#65533; &#65533;&#65533;&#65533;&#65533;g&#65533;Qz&#65533;o)&#65533;&#65533;&#65533;n*0*&#65533;R&#65533;&&#65533;5&#65533;W&#65533;&#65533;`&#65533;&#65533;&#65533;P&#65533; &#65533;&#65533;&#65533;&#65533;La&#65533;&#65533;	ogr&#65533;&#65533;&#65533;_5(&#65533;&#65533;n&#440;|+&#65533;&#65533;&#65533;`-IO&#65533;&#65533;
GJ&#65533;&#65533;Z&#65533;&#65533;&#65533;T&#65533;&#65533;&#65533;&#65533;5&#65533;f'h&#65533;Tg-&#65533;v&#65533;a9}&#65533;&#1069;
&#65533;"p&#65533;2I&#65533;&#65533;(&#65533;&#65533;N&#65533;&#65533;6+&#65533;&#65533;3&#65533;L&#65533;&#65533;`&&#65533; G&#65533;4&#65533;(0>IT&#65533;&#65533;0&#65533;d~K&#65533;^&#65533;!&#65533;&#65533;&#65533;aO&#65533;&#953;&#65533;^&#65533;:&#65533;&#65533;)&#65533;&#65533;&#65533;&#65533;i&#65533;c&#65533;Hi&#65533;&#65533;-&#65533;&#610;I&#65533;
[" (,4&#406;*&#65533;p&#65533;&#65533; &#65533;
5&#65533;9 
&#65533;&#65533; &#65533;&#65533;pS&#65533;&#65533;&#65533;V%8Qd&#65533;4&#65533;u',`&#65533;&#65533;t6 2&#65533;&#1069;iX&#65533;b#&#160;x`Js
&#65533;&#65533;_&#65533;&#65533;1&#65533;[@q5&#65533;&#65533;&#65533;&#65533;`@M&#65533;,&#65533;s1&#65533;WV'09&#65533;g&#65533;&#65533;&#65533;02&#65533;BJ&#65533;%&#65533;&#65533;6&#65533;&#65533;TX+&#65533;&#65533;+@ &#65533;p]#&#65533; &#65533;&#65533;FG&#65533; $&#65533;4 GGT&#65533;)&#65533;'k&#65533;&#65533;&#65533;(j&#65533;&#65533;&#902;&#861;&#65533;b!&#65533;H&#65533;&#65533;&#65533;F&#1964;&#65533;`w&#65533;-&#65533;&#65533;&#65533;&#65533;\#[&#65533;=&#65533;&#65533;! &#65533;#&#65533;&#65533;&&#65533;&#65533;	y&#65533;"&#65533;	&#65533;&#65533;5`&#65533; &#65533;
,`7$Qow&#65533;@[h&#65533;	&#65533;P&#65533;v]!&#65533;&#744;p&#65533;&#65533;U&#65533;Z&#65533;&#65533;	V! &#65533;&#65533;&#65533;&#65533;&#65533;&#65533;B&#65533;1'R&#65533;41&#65533;g^&#65533;KqX&#65533;5&#65533;  &#65533;K&#65533;&#65533;&#65533;E&#65533;&#65533;#&#65533;&#65533;nR&#65533;' (P&#65533;&#65533;,&#65533;&#65533;QoXb5&#65533;&#65533;&#65533;B&#65533;6 <&#65533;(&#65533;W0p4HB&#65533;&#65533;U&#65533;y&#65533;$&#65533;U&#65533;E:4&#65533;FpJJ&#65533;R%a&#65533;}-p&#65533;!S&#65533;y&#65533; &#65533;&#65533;Kc&#65533;+&#65533; r&#65533;&#65533;&#65533; &#1011;-&#65533;&#65533;p&#65533;&#65533;&#65533;#&#65533;D8V&#65533;-`w&#65533;&#65533;J&#293;&#65533;$}&#65533;&#65533;&#65533;A]&#65533;%F$9}&#65533;&#65533;D-vgM&#65533;(&#65533;&#65533;&#65533;Z&#65533;n&#65533;q&#65533;&#65533;	&#65533;tQ&#1114;&#65533;J+0*&#65533;&#65533;&#65533;&#65533;P&#65533;p&#65533;R&#65533;&#65533;*&#65533;n&#65533; $@&#65533;%&#65533;&#65533;&#65533;vM%&#65533;%&#65533;&#65533;&#65533;)3&#65533;!&#65533;8ayF&#65533;&#773;&#65533;l&#65533;&#65533;P
 W* #p&#65533;H&#65533;1 &*&#65533;g~&#65533; &#65533; ( &#65533;1`&#65533;&#65533;uE&#65533;&#65533;Z&#65533;&#65533;&#65533;&#65533;&#65533;&#65533;bj!~&#65533;&#65533;S&#65533;&#65533;&#65533; &#65533;&#65533;&#65533;&#65533;&#65533;W&#65533;&#65533;$&#65533;&#65533;&#65533;<60I@ ``4&#65533;&#65533;0=&#2033;.0B-0(A&#65533;H&#65533;&#65533;&#65533;3&#65533;&#65533;n&#65533;&#65533;f&#65533;P`&#65533;nk3&#65533;x&#65533;`6&#65533;X&#65533;p&0&#65533;&#65533;)&#65533;)j&#65533;{&#65533;&#65533;Kh&#65533;V&#65533;&#65533;e&#65533;&#65533;\x&#65533;q&#65533;? L&#65533;&#65533;&#65533;'&#65533;&#65533;a7&#65533;Ag&#65533;M &#65533;]k^*[&#65533;C&#65533;&#65533;&#65533;2a&#65533;&#381;&#65533;&#65533;a{&#65533;#&#65533;h
&#65533;r&#65533;&#65533;&#65533;&#65533;&#65533;t&hm1P`&#65533;&#65533;|
&#65533;&#65533;4P&#65533;&#803;b&#65533;&#65533;&#65533; !&#65533;&#213;F&#65533;u&#690;Yl~A,&#65533;&#65533;^^&#1592;~&#65533;"&#65533;&#65533;<&#65533;&#65533;G&#65533;*{i&#65533; &#65533;.&#65533;H&#65533;)yM.&#65533;&#65533;&#65533;&#65533;$&#65533;$&#759;-&#65533;&#65533;&#65533;&#65533;0+&#65533;xm&#65533;ggk4&#65533;&#65533;&#65533; &#355;&#65533;n&#65533;L3${E@&#65533;&#65533;&#65533;&#65533;U&#65533;&#65533;a
&#65533;&#65533;&#65533;&#65533;&#65533;&#65533;&#65533;_&#65533;&e&#65533;C&#65533;&#65533;z&#65533;&#65533;&#65533;`&#65533;&#65533;&#65533;&#65533;&#65533;&#65533;&#65533;`&#65533;5P&#65533;&#65533;&#65533;XV&#65533;	f&#65533;&#65533;&#433;%>r/&#65533;&#65533;e6rF-&#65533;]&#65533;&#65533;&#65533;L&#65533;&#65533;s&#65533;t&#65533;OUF&#65533;\&#65533;&#65533;)&#65533;&#65533;&#718;T&#65533;u&#65533;&#65533;&#65533;.j&#65533;e 0&#635;H&#65533;&#65533;&#65533;B&#65533;/&#65533;&#65533;&#65533;7`&#65533;&#65533;+0[&#65533;:&#782;&#65533;1-|Az&#65533;h&#65533;&#65533;11&#65533;|&#65533;g&#65533;&#65533;9&#65533;V&#65533; &#65533;{&#65533;c&#1092;&#65533;|&#65533;cW5")+,*&#65533;&#65533;&#65533;&#65533;'&#65533;'&#65533; (&#65533;(&#65533;&#65533;$' .=12&#65533;&#65533;&#65533;'&#65533;&#65533;&#65533;&#65533;&#65533;&#65533;&#65533;&#65533;"&#65533;#0!&#65533;&#65533;-&#65533;&#65533; &#65533;#$$&#65533;&#65533;&#65533;5C&#65533;&#65533;!!!&#65533;&#65533;( I,(@&#65533;&#200;   `&#65533;&#65533;B
&&#65533;A&#65533;bE!	"h!B0&#65533;&#65533;)&#65533;&#595;(S&#65533;\&#626;&#65533;&#727;0c&#668;&#65533;C&#593;!1@PxCc&#65533;6&#65533;TT &#65533;gQ &LH&#65533;q&#65533;@hJ&#1347;&#65533;&#65533;+xX&#65533;&#65533;&#199;i&#65533;0&#65533;&#65533;&#65533;&#193;+,L &#65533;EC&#65533;&#65533;*&#65533;h&#65533;b&#65533;7#
f&#65533;&#65533;B&#65533;&#65533;c$&#65533;*&#65533;&#65533;] "&#65533;&#65533;<l&#65533;&#65533;A&#65533;&#65533;N3&#65533;0&#65533;&#65533;&#65533;&#65533;&#65533;C&#1929;&#65533;&#65533;&#65533;&#65533;E#IvQ:w&#4260;&#65533;&#65533;a&#130;&#65533;&#65533;&#65533;a&#65533;QqJ)2&#65533;&#65533;&#65533;a&#65533;K2&#65533;@&#65533;b&#65533;a"&#65533;-X1&#65533;&#65533;
8&#65533;0bA]&#65533;>&#65533;&#65533;&#65533;&#65533;&#65533;&#65533;&#439;&#65533;&#65533;&#65533;&#65533;
&#65533;r&#65533;M&#65533;&#65533;&#65533;$&#65533;&#65533;h&#65533;&#65533;&#65533;'#&#65533;&#65533;OmT&#65533;> @F&#65533;,&#65533;<&#65533; &#65533;&#65533;A	p RQ&#65533;A$P&#65533;(7&#65533;&#65533;0&#65533;$&#65533;s@/&#912;&#65533; &#65533;
#X6 &#65533;TP&#843;&#65533;@&#65533;&#256;&#65533;l&#65533;P&#65533;>&#65533;&#65533;BI&#65533;|&#65533;M)&#65533;&#65533;&#65533;/&#65533;m@A&#65533;T@A&#65533;iF&#65533;p, &#65533;&#65533;`&#65533;&#65533;s+&#65533;C&#65533;&#65533;_v&#65533;&#65533;*&#65533;\&#65533;<&#65533;&#65533;&#65533;&#65533;f&#65533;#6&#65533;fS&#65533;0 
l@iKn&#65533;&#65533;8&#65533;&#65533;&#65533;&#65533;(&#65533;&#65533; &#65533;6&#65533;S&#65533;&#65533;cD7&#65533; &#65533;P&#65533;ft&#65533;?(&#65533;&#65533;O}&#65533;S&#65533;"(&#65533;&#65533;&#65533;Vk-K&#65533;H&#65533; I"AO&#65533;e&#65533;N
&#65533; ~&#65533;=&#65533;P>@@&#65533;&#65533;&#65533;
&#65533;&#65533;&#65533;&#65533;?&#65533;*&#65533;&#65533;&#65533; 1`&#65533;&#65533;o&#65533;&#65533;P&#65533;b&#65533;&#65533;	&#65533;0&#65533;&#65533;(&#65533;&#65533;@&#65533;&#65533;U&#65533;&#65533;&#65533;@FI&#65533;Pj#&#65533;LBlmpB*&#65533;h &#292;>@B&#65533;P	&#65533;V&#65533;	&#65533;DC&#65533;&#65533;&#65533;&#65533;A&#65533;&#65533;&#65533;&#65533;&#65533;&#65533;PC&#65533;',&#65533; 	&#65533;r&#65533;WiQ&#65533;p&#65533;d&#65533;&#65533;mh&#65533;&#65533;o&#65533; A&#65533;&#65533;&#65533;0&#65533;;&#65533;0&#65533;&#776;&#65533;@&#65533;&#65533;&#65533; &#65533;&#65533;btc&#65533;&#65533; 8 &#65533;&#65533;` &#65533;HM&#65533;{  &#65533;%`&#1329;&#65533;f&#65533;&#982;d&#65533;&#65533;&#65533;g&#65533;&#65533;&#65533;n`&#65533;
	&#65533;P&#65533;&#65533;@Q
`&#65533;C&&#65533;&#65533;&#65533;&#65533;=X&#65533;&#65533;&#65533;&#65533;&#65533;&#65533;&#65533;ze&#65533;*&#65533;X&#65533;
&#65533;F&#65533;&#65533;c&#65533;&#65533;U+02&#65533;&#65533;v&#1638;&#65533;_&#65533;&#65533;!&#65533;>&#65533;&#65533;&#65533;1&#65533;&#65533;X&#65533;&#65533;&#65533;	cZ_&#65533;&#65533;W&#65533;&#65533;&#65533;&#65533;&#65533;&#65533;&#65533;&#65533; tAe&#65533;E&#65533;+0&#65533;&#65533;+X&#65533; \  &#65533;ccC&#65533;#&#65533;&#65533;@- *P&#65533;&#65533;&#65533;
MY&#65533;&#65533;V&#65533;&#65533;&#65533;&#65533;]&#65533;@&#65533;D&#65533;&#65533;`@&#65533;I&#65533;<&#65533; &#65533; &#920;&#65533; (0&#778;&#65533;&#65533;2P&#65533;cX&#65533;T&#65533;&#65533;B&#65533;u&#65533;&#65533;	&#65533;";&#65533;O|&#65533;&#65533;&#65533;&#65533;&#65533;#&#65533;S&#65533;H&#65533;*V&#65533;8R&#65533;&#1015;&#65533;&#65533;&#65533;&#65533;&#65533;+X&#65533;BO2&#65533;&#65533;&#65533; !&#65533;&#65533;&#65533;,P/_&#65533;&#65533;MnV1 &#65533;&#65533;L&#65533;`G?&#65533;&#65533;&#65533;@s&#65533;>`&#65533;mG &#65533;
z&#65533;e&#65533;F s&#65533; 35&#65533;d&#65533;M&#65533;;&#65533;aN&&#65533;\L@&#65533;yFo&#1586;&#65533;Pfc /&#65533;,U&#65533;&#65533;&#65533;M	&#65533;Z5&#65533;&#65533;&:&#65533;&#65533;E&#65533;3&#65533;Td&#65533;&#542; !&#65533;&#65533;B&#65533;&#65533;\&#65533;fA&#65533;&#65533;!&#65533;$+&#65533;&#65533;=B &#65533;&#65533;&#65533;&#65533;`Ab`&#65533;&#65533;&#65533;&#65533;@)&#65533;8&#65533;=&#65533;&#65533;&#65533;` 0&#65533;A&#65533;&#65533;.	&#65533;>&#65533;&#65533;&#65533;&#65533;&#65533;&#65533;z&#65533;&#65533;#h@G&#65533;e&#65533; Y&#65533; h&#65533;&#65533;&#361;&#65533;@&#65533;t&#65533;@&#65533;&#65533;&#65533; (&#65533;";&#65533;\&#65533;z&#65533; &#65533;&#65533;)=p&#65533;&#65533;T&#65533;\tB&#65533;&#65533;&#65533;t&#65533;&#65533;*&#65533;T&#65533;t&#65533;@&#65533;&#65533;&#65533;&#65533;&#65533;7'`&#65533;&#65533;JK&#65533;&#65533;&#65533;&#65533;1&#65533;+`&#65533;&#65533;B&#65533;&#65533;&#1145;&#65533;'&#65533;T&#65533;|PK$C&#65533;&#65533;-&#65533;&#65533; 6&#65533;&#65533;v&#65533;3&#65533;&#65533;8&#65533;&#65533;3YfS&#65533;&#65533;@P&#65533;%&#1948;MPJ&#65533;YH &#65533;&#65533;h#&#65533;*&#65533;J&#65533;=c$hA&#65533;K&#65533;' &#65533;<&#12289;&#65533;&#65533;&#65533;&#65533;&#65533;&#65533;R&#65533;&#65533;@&#65533;'&#65533;'D&#65533;&#65533;:g&#65533;&#65533;$7&#65533;&#65533;@GK&#65533;&#1194;&#287;R&#1319;:&#65533;&#65533;.fV(&#65533;&#65533;&#65533;&#65533;&#65533;&#65533;&#65533;&#65533;n2
AA&#65533;b&#65533;&#65533;&#65533;R1* &#65533;&#65533;&#65533;d&#65533;# `@t&#65533;&#65533;H|&#65533;&#65533;&#65533;&#65533;s6&#65533;
&#65533;&#65533;&#65533;&&#65533;(G&#65533; ]&#65533;t&#65533;&#65533; $&#65533;/nB&L&#65533;%ip&#65533;c&#65533;a&#65533;3&#65533;&#65533;&#65533;i4&#65533;&#65533;!&#65533;&#65533;&#65533;	&#65533;lo&#65533;wH0
C5&#65533;&#65533;&#17462;&#65533;&#65533;&#65533; &#65533;&#65533;&#65533; v &#65533;&#65533;&#65533;X.&#65533; o&#65533;/&#65533;&#65533;&#65533;&#65533;L&#65533;&#65533;p&#65533;&#65533;w<`&#65533;&#65533;hAr&#418;(`&#65533;&#65533;E$&#65533;|r&#65533;r&#65533;4&#65533;&#65533;&#65533;LZ&#65533;*H'Qk&#65533;!ar&#65533;&#65533;y&#65533; &#65533;&#65533;&#483;@&#65533;
J0&#65533;4&#65533;&#65533;#A	&#65533;&#65533;&#65533;Y|&#65533;M(P&#65533;(
&#65533;I+X&#65533; c&#65533;.C&#65533;]Z2&#65533;4`>&#65533;&#65533;&`&#65533;B&#65533;&#65533;&#65533;h&#65533;!&#65533;&#65533; G&#65533;&#65533;&#65533;0&#65533;X&#65533;&#65533;&#65533;&#65533;"&#65533;N&#492;&#65533;&#65533;Dp%@T&#65533;&#65533;	&#1333;TjUN{y&#65533;I&#65533;	&#65533;&#65533;^&#65533;42i&#65533;&#65533;6a&#65533;t &#65533;4&#65533;&#65533;&#65533;1C2{Dh5&#65533;	&#65533;qD9&#65533;{&#65533;&#65533;b&#65533;&#65533;&#1608;~&#65533;&#65533;&#65533;&#65533;&#65533;&#65533;&#65533;@&#65533;&#65533;oE&#65533;A&#65533;.}02e&#65533;A&#65533;M&#1026;&#65533;H@&#65533; &#65533;&#65533;&#65533;t`z&#65533;&#65533;
&#1346;&#65533;M &#65533;Yv6&#65533;&#65533;&#65533;&#65533;&#65533;@`8`&#65533;uO}nI&#65533;&#65533;`C &#65533;:&#65533;
&#65533;&#65533;U&#65533;&#65533;>S*&#65533;"&#65533;9&#65533;&#1596;&#65533;`&#65533;5&#65533;	&#65533;L&#65533;(&#65533;R&#65533;&#65533;&#65533;&#65533;&#65533;&#65533;&#1300;6&#65533;&#65533;`&#65533;2 1&#65533;&#65533;&#65533;  &#65533;j&#65533;wTj&#65533;&#65533;H&#65533;w@7@&#175;&#65533;*&#65533;tR &#1737;&#65533;qOz`&#65533;g8&#65533;&#65533;&#65533;&#65533;&#65533;<Q?&#65533;l&#65533;&#65533;,&#65533;&#65533;;~&#65533;8&#65533;@C&#65533;&#65533;[&#65533;&#65533;&#65533;&#65533;E&#949;	&#65533;&#65533;'&#1153;&#1544;F&#65533;@U:&#65533;:&#14696;&#65533;&#65533;y&#65533;&#65533;&#65533;&#65533;&#65533;f&#65533;&#65533;.&#65533;&#65533;&#65533;V&#65533;&#65533;e&#65533;&#65533;X>6&#65533;&#65533;&#65533;&#65533;&#65533;&#853;&#65533;&#65533;&#65533;&#65533;m&#65533;&#65533; &#65533;&#65533;&#65533;* I&#65533;&#65533;&#65533;-5	j`&#1964;@&#4372;<pMe&#65533;#&#65533; 	a&#65533;=0&#65533;s.v&#65533;&#65533;+&#65533;&#65533;&#65533;3a&#65533;t&#65533;&#65533;&#65533;&#65533;&#65533;&#65533;&#305;KI&#65533;L&#65533;&#65533;C&#65533;3h&#65533;-6&#65533;U( `}&#65533;!a E 
a!&#65533;&&#65533;&#65533;&#65533;r&#65533;m&#65533;&#65533;x!QP&#65533;&#65533;&#65533;*&#65533;9&#65533;9:&#65533; &#65533;nE&#65533;D&#65533;V&#65533;&#65533;&#65533;dO&#65533;]c&#65533;!&#65533;&#65533;*0!ps&#65533;&#65533;&#65533;&#65533;Q&#45057;-&#65533;G&#65533; x&#65533;';&#1105;4&#1399;CN&#65533;? z&#65533;).`1&#65533;	`"PA&#65533;H&#65533;+E}&#65533;U .&#65533;&#65533;k0.p&#65533;&#496;h  &#65533;&#65533;&#65533;&#65533;&#65533;&#65533;&#65533;0u&#65533;&#65533;&#65533;&#65533;&#1045;X Bbbp @~#@0q&#65533;1!&#65533;k&#65533;&#65533;q&$&#65533;X$p$ N%`&#65533;&#65533;&#65533;,QQay&#65533;a.?&#65533;6`&#65533;&#65533;n&#65533;V&#65533;&#65533;&#65533;m+X&#65533;&#392; pQP&#1906;E&#65533;qn!E&#65533; LD&#65533;&#65533;xDf&#65533;QS&#65533;&#65533;ePL&#65533;o&#65533;&#65533;-&#65533;&#65533;Tt$&#65533;&#65533;&#65533;0(,`/&#65533; &#65533;qcg&#65533;&#65533;H&#65533;4&#65533;&#65533;|&#65533;&#65533;r P&#65533;P@#@ &#65533; 9G&#65533;&#65533;[&#65533;*]!	&#65533;&#65533;&#65533;7"t&#65533;e&#65533;&#65533;,01&#65533;&#65533;b&#65533;&#65533;,@ qFb&#65533;	+`&#65533;&#65533;gHr&#65533;&#65533;
&#65533;`78&#65533;&#65533; I`=PJX &#65533;&#65533;s3"&#65533;v&#65533;
&#65533;&#65533;.&#65533;j&#65533;&#65533;&#65533; &#65533;X &#65533;H&#65533;aOA;&#65533;y&#178;&#65533;&#65533;&#65533;c&#65533;7. !r&#65533;u&#65533;dY&#65533;2&#65533;E"&#65533; &#65533;&#65533;O&#65533;c7X&#65533;[&#65533;&#65533;5(&#65533;&#65533;-0K&#65533;&#65533;[&#65533;"&&#65533;QP9)1T&#65533;&#65533;	&#65533;a&#65533;&#65533;&#65533;?&#65533;&#65533; _&#65533;&#65533;^ &#688;&#65533;@Hb&#65533; YN*`&#65533;A'"@>&#65533;` &#65533;&#65533;2&#65533;&#65533;H3 R,&#65533; 77c1 -&#65533;.QA&#65533;&#65533;&#65533;@&#65533;ABP&#65533;69&#65533;V&#65533;Pr&#65533;p&#65533;r8&#65533;&#65533;&#65533;s&#65533;&#65533;b&#65533;>0&#65533;(&#65533;&#65533;0<&#65533;v(&#65533;&#65533;@&#65533; &#65533;6(&#65533;&#65533;&#65533;E7&#65533;&#65533;&#738;P[&#65533;XHa]t&#65533;%&#65533;9a&#65533;&#65533;&#65533;&#65533;&#65533;&#65533;m.&#65533; y&#65533;&#470;&#65533;&#65533;yID,=U7*&#65533;[!&#65533;&#65533;)f&#65533;C,&#65533;X&#65533;[&#65533;&#65533;A&#65533;01=&#65533;&#65533; &#65533;Y?&#65533;	i&#65533;20{Z&#65533;?n&#65533;&#65533;$&#65533;]# &#1769;&#65533;a+^GHH3&#65533;&#65533;&#65533;o&#65533;vt&#65533;&#65533; *&#65533; + &#65533; k*&#65533;{&#65533;+&#65533;)t&#65533;2R&#65533; C&#65533;>&#65533;&#1841;&#65533;&#65533;H&#65533;  c92R &#65533;p&#65533;&#65533;&#65533;&#65533;,&#65533;&#65533;&#65533; &#65533;2&#65533;0^q #U&#65533;&#65533;t @ & [&#65533;,&#65533;MF&#65533;&#65533;&#65533;L&#65533;a&#65533;&#65533;&#65533;&#65533;&#65533;&#65533;&#65533;O&#65533;P&#65533;l&#1622;>q&#65533;o&#65533;m&#65533;&#65533;!RY3b 2F&#65533;F&#65533;i*&#65533;0!-p&#65533;IB A7o&#65533;i( 0&#65533;&#65533;F&#65533;r&#65533;@&#65533;E &#65533;0$&#65533;t+&#65533;&#17744;&#65533;`% A6&#65533;H&#65533;:&#65533;&#65533;&#65533;&#65533; &#65533;-&#65533;'&#65533;	 &#65533;&#65533;2&#65533;&#65533;0*&#65533;&G&#65533;W&#65533;i&#65533;&#65533;0&#65533;"7&#65533;`&#65533;&#65533;&#65533;a&#65533;&#65533; :&#65533; a&#65533;&#65533;&#65533;&#65533;&#65533;&#65533;k&#65533;+&#65533;&#65533;`O9MVmPFe&#65533;&#65533;8&#65533;&#65533;&#65533;&#65533;&#65533;x&#65533;(E&#65533;&#65533;&#65533;&#65533;&#65533;-&#65533;	-a&#65533;&#65533;O&#65533;&#65533;&#65533;S&#65533;Q"hQA :@(&#65533;#`&#65533;8&#65533;&#65533;	p&#65533;`8&#65533;&#65533;&#65533;C&#65533;9&#65533;&#65533;o7&#65533;^a&#65533;&#65533;1&#65533;&#65533;h3t#R&#65533;0 &#65533;h&#65533;"&#1232;
&#65533;@&#65533;i&#65533;"+&#65533;:`/A&#65533;^a/
):&#65533;&#65533;v&#65533;<&#65533;uE&#65533;N%&#65533;r &#65533;&#65533;P &#65533;i	z&#65533;&#65533;\2<M&#65533;&#65533;l&#65533;* N&#65533;.-F&#65533;/k0p;0-0+Na&#65533;@+{:&#65533;&#65533;; &#65533;&#65533;&#65533; &#65533;YCaxK&#65533;&#65533;&#65533;&#65533;&#65533;&#65533;&#65533;[&#65533;YZ.&#65533;&#65533;&y&#65533;k&#65533;&,&#65533;&#65533;dBI&#65533;yP&#65533;&#65533;&#65533;/&#65533; &#65533;kN&#65533;BY&#65533;&#65533;&#65533;&#65533;&#65533;C:&#65533;&#65533;&#65533;&#65533;1&#65533;Yk&#65533;&#65533;q Pp&#65533;&#65533;&#65533;&#33340; &#65533;?&#65533;&#65533;"&#65533;},	( &#65533;
&#65533;0!z&#65533;F&#65533;&#65533;&#65533; &#65533;&#65533;&#65533;P	&#65533;p&#65533;&#65533; lGI	&#65533;`H&#65533;&#65533;[A1&#65533;U&#65533;&#65533;&#65533;l&#65533;&#1268;&#65533;&#65533;-&#65533;&#65533;et&#65533;s>&#65533;&#65533;$&#65533; &#65533;&#65533;g*&#65533;
 E0,&#65533;R&#65533;&#65533;[&#65533;5&#65533;&#65533;&#65533;&#65533;y&#65533;&#65533;W&#65533;.\&#65533;&#65533;&#65533;&#65533;&#65533;Vm&#402;c!&#65533;
&#65533;:&#1111;&#65533;&#65533;&#65533;&#65533;/&#65533;&#65533;&#65533;b"&#65533;r&#65533;<E&#65533;&#65533;
&#369;&#65533;&#65533;&#65533;)"1&#65533;`&#65533;
#0&#65533;&#747;L&#65533;&#65533;Y &#65533;&#65533;&#65533;Q	MA &#65533;'&#65533;X&#65533;&#65533;zV&#65533;a&#65533;&#65533;&#65533;qd&#65533;z&#65533;&#65533;Td&#65533;
&#65533;&#65533;$p%id&#65533;V&#65533;&#65533;&#65533;"Na&#65533;p!&#65533;B&#65533;M&#65533;@7v&#65533;&#65533;&#65533;2&#65533;&#65533;&#65533;D &#65533;&#65533; / N&#65533;&#65533;&#65533;  x<&#65533;&#65533;G&#65533;^&#1640;&#65533;&#65533;,&#65533;&#65533;&#65533;/&#65533;&#654;w&#65533;(&#65533;981,&#65533;&#65533;D&#65533;XxQ[?(#&#65533;Z -p=&#65533;&#65533;&#65533;a;&#65533;W &#65533;&#65533;&#65533;Q&#65533;&#65533;i&#65533;&#65533;!@Tc&#65533;D=bb 6&#65533;~* ) &#65533;Lp&#813;" &#65533;&#65533;B'@&#65533;&#65533;&#65533;&#46094; A&#65533; 1&#65533;&#65533;30&#65533;DXpK&#65533;z&#65533;`)5&#65533;&#65533;e+&#65533; &#65533;&#65533;>P)&#65533;w0&#65533;&#65533;c&#65533;<g*&#65533;&#65533;&#65533;G;g&#65533;;:&#65533;&#65533;&#65533;&&#65533;&#65533;&#65533;dw&#65533;&#65533;ejt&#65533;!9&#65533;&#41050;E&#65533;&#65533;&#65533;2-&#65533;&#65533;&#65533;&#65533;6&#65533;x&#735;r&#65533;L&#65533;:8!S&#577;dt[&#65533;&#65533;&#65533;R&#65533;&#65533;%&#65533;&#65533;&#65533;&#65533;&#65533;&#65533;!&#65533;=8i&#812;	&#65533;&#65533;&C&#65533;1 &#65533;&#65533;DNe&#65533;/&#65533;H&#65533;{ 0 xuq(
&#65533;&#65533;[ )&#65533;@&#65533;&#65533;&#65533;MQ&#65533;&#65533;b&#65533;)0&#65533;&#65533;)#&#65533;" >&#65533;&#65533;&#65533;fa-&#65533;8&#65533;&#65533;&#65533;@$6.&#65533;u&#65533;#@G/K &#65533;&#65533;&#65533;&#65533;&#1992;wi4&#65533;A(1"&#65533;&#65533;FH&#65533;&#65533;&#65533;D  @&#65533;&#65533;&#65533;&#65533;O&#65533;1&#1247;s&#1270;&#65533;&#65533;&#65533;&#65533;&#65533;&#65533;}d&#65533;&#65533;&#65533;:&#65533;.>&#65533;&#65533;AF&#65533;R&#65533;[&#65533;#&#65533;C%&#65533;M&#65533;R&#65533;&#65533;X&#65533;:S&#65533;  &Y&#65533;t&#65533;&#65533;&#65533;&#65533;&#65533;&#65533;&#65533;&#65533;_v&#65533;F#&#1207;uhu&#65533;P+`|"&#65533;&#65533;&#65533;&#65533;'&#65533;<&#65533;&#65533;7+8&#65533;0&#65533;&#65533;Z%2&#65533;&#65533;&#65533;h1&#65533;&#65533;L5&#65533;&#65533;&#65533; 3&#65533;&#65533; D68&#65533;_1&#65533;Mq&&#65533;&&#65533;,` &#65533;L&#65533;z &#65533;K!7&#1080;+&#65533;&#65533;#
 p&#65533;&#65533;&#65533;&#65533;&#65533;&#65533;&#65533;&#65533;&#65533;n@&#65533;&#65533;6&#65533;8F&#65533;&#65533;&#65533;&#65533;-?v&#65533;<n&#65533;&#65533;&#65533;}&#65533;&#65533;o&#65533;yE&#65533;&#65533;&#65533; &&#65533;&#65533;*{&#65533;&#65533;&#65533;&#65533;&#1741;&#65533;&#65533;n&#65533;q&#65533;,&#65533;r&#65533; $C&#65533;d&#65533;4&#65533;a<&#65533;?&#65533;*&#65533;z&#65533;\n&#2040;p&#65533;&#65533;G&#65533; 9&#65533;d&#1688;&#65533;s&#65533;&#65533;&#65533;AT&#65533;y&#65533;=&#65533;&#65533;&#65533;&#65533;&#65533;1&#65533;&#65533;&#65533;6&#65533;&#65533;!&#65533;HH&#65533;&#65533;2&#65533;C&#65533;up&#65533;<&#65533;:&#65533;uB;I&#65533;Q+&#65533;&#65533;%&#65533;&#65533;&#65533;.A&#65533;n&#1590;:&#65533;&#1266;]&#1265;&#65533;&#65533;n&#65533;h&#65533;-LVO&#65533;f&#65533;aD&#65533;&#65533;,&#65533;S&#65533;&#1799;&#65533;Q= &#65533;5"M&#65533;FD&#65533;&#65533;&#65533;;&#65533;Rpe0&#65533;&#65533;Us&#65533;1&#65533;&#65533;03&#65533;&#65533;_Q&#65533; &#1992;
 pjN4&#65533;8#&#65533;~&#65533;&#65533;&#65533;*$&#65533;63&#65533;&#65533;&#65533;&#65533;&#27105;&#1411;D"M&#65533;-! &#65533;&#65533;&#65533;&#65533;&#65533;1*&#65533;&#65533;)&#65533;5&#1037;T&#65533;&#65533;0&#65533;&#65533;X\iQx&#65533;&#65533;&#65533;&#65533;.&#65533;&#65533;M&#65533;&#65533;&#65533;&#65533;$8.&#65533;^&#65533;(&#65533;&#65533;-x&#65533;&#65533;G&#763;.4H&#65533;8X:/&#65533;&#1912;&#65533;}&#65533;?D&#65533;CP&#65533;R! ! L&#65533;&#65533; &B4&#65533;&#65533;&#65533; &#65533;&#65533;+q&#65533;b&#65533;&#65533;]Spu&#65533;F&#65533;&#65533;~&#65533;"&#65533;&#65533;&#65533;k&#65533;&#65533;f^&#65533;>j&#65533;&#65533;&#65533;&#65533;&#65533;'bF&#65533;&#65533;&#65533;F]&#65533;&#65533;*@  &#65533;&#65533;v&#65533; &#65533;9&#65533;&#65533;DQSQY<&#65533;&#65533;hF<,&#65533;H[X&#65533;&&#65533; &#65533;&#65533;<&#65533;m&#65533;Z&#65533;&#65533;&#65533;O&#65533;X$&#920;&#65533;&#65533;G&#65533;&#65533;&#65533;&#65533;&#65533;&#65533;4&#65533;y0!K^:)&#65533;&#65533;&#65533;&#65533;E&#65533;<R7&#65533;$ YM&#65533;
,P&#65533;4M#@&#65533;M&#65533;_&#65533;`"2&#128;&#65533;B&#65533;&#65533;41&#65533;&#65533;&#65533;&#65533;&#65533;&#65533;t3&#65533;&#65533; &#65533; &#65533;:j&#65533; #&#65533;!4uK7$@&#65533;&#65533;!?&#65533;&#65533;r&#65533;3&#65533;&#65533;}8&#65533;Z&#65533;pQ1&#65533;&#65533;Dte &#65533;	@4&#65533;IB?&#65533;&#65533;	7	 &#65533;&#65533; &#65533;&#65533;&#65533;&#65533;&#65533;&#65533;&#65533;&#65533;&#65533;&#65533;&#65533;&#65533;&#65533;&#65533;&#65533;&#65533;&#65533;&#65533;&#65533;&#65533;&#65533;&#65533;&#65533;&#65533;&#65533;&#65533;&#65533;&#65533;&#65533;&#65533;7&#65533; 	&#65533;&#65533;&#65533;
&#65533;7&&&#65533; &#65533; 7&#65533;&#65533;&#65533;&#65533;#&#65533;*,&#65533;(($-$$*&#65533;3&#65533;**b&#65533;&#65533;&#4412;!&#65533;&#65533;&#65533; &#65533;&#65533;8&#65533;&#65533;>&#65533;@1&#65533;&#65533;
D&#65533;h&#1089;&#65533;&#65533;
&#65533;&#65533;B&#65533;0&#65533;&#65533; #m$&#65533;a &#65533;&#65533;| &#65533;h&#65533;Z5z &#65533;T&#65533;P &#782;&#65533;"&#392;&#1486;4h($&#65533;WUg&#65533;9&#65533;&#65533;&#65533;k&#65533;Y&#65533;,a&#65533;&#65533;&#1651;h&#1258;]&#758;m&#65533;K&#65533;&#65533;&#65533;jI&#65533;#\&#65533;rvX0BX5m
&#65533; F -pV&#65533;`&#65533;=u+
,q&#65533;&#266;&#65533;&#65533;=P&#65533;&#65533;&#65533;&#65533;p&#65533;&#65533;&#65533;&#65533;3&#65533;]&#65533;`&#65533;&#65533;V&#65533;81b
j
H&#65533;&#65533;&#65533;^&#65533;&#65533;#0@&#65533;&#65533;&#65533;*(&#65533;&#65533;
&#65533;\ &#65533;&#65533;@4 /&#65533;&#65533;CJ0(~&#65533;&#65533;K&#65533;&#690;"|&#65533;&#65533;D&#65533;&#65533;&#65533;B_&#65533;&#65533;&#65533;&#65533;&#65533;6&#65533;*)B&#65533;&#65533;&#65533;&#65533;U&#65533;[h&#65533;&#65533;&#65533;&&#65533;&#65533;\s&#65533;e&#65533;#&#65533;&#65533;&#65533;_
&#65533;23&#65533;`&#65533;	&#65533;H&#1025;&#65533;&#65533;89VME ^#,&#65533;&#65533;B#`&#1282;
&#65533;&#65533;Aq8&#65533;(&#1059;&#65533;' 
&#65533;@`&#65533;&#65533;&#65533;&#65533;*W 30&#65533;%T&#65533;&#65533;(8&#1025;d&#65533;	V&&#65533;&#65533;`&#65533;&#65533;"(&#65533;&#65533;&#65533;&#65533;`&#65533;&#65533;_&#65533;&#65533;_1|&#9803;_&#65533; &#65533;"{*&#65533;&#65533;W&#65533;&#1058;(n2&#65533;&#65533;&#65533;F*&#39188;&#65533;&#65533;I\&#65533;&#65533;EW]wE&#65533;&#65533;_&#65533;&#65533;@& &#65533;&#65533;R5]4!&#65533;G&#65533;hhc&#65533;&#65533;CY#x&#65533;&#65533;
h&#65533;AB1V+G%t&#65533;&#65533;
&#65533;D&#1281;8&#65533;&#65533;cX&#65533;&#1907;&#65533;L&#65533;&#65533;`&#65533;b &#941;h&#65533;C&#65533;H&#65533;g	)&#65533;&#65533;tD&#65533;L&#65533;U3&#65533;&#65533; &#65533;W`&#65533;&#65533;!V7&#65533;7&#65533;&#65533;&#65533;j&#65533;&#65533;]&#65533;1&#65533;&#65533;\bq&#65533;h&#65533;7&#65533;&#65533;&#65533;^zp&#65533;&#65533;&#65533;&#65533;&#65533;]&#65533;<&#65533;_&#65533;2&#65533;&#65533;&#51223;{&#65533;H@&#65533;&#65533;F&#65533;u&#65533;cA&#65533;&#291;&#216;&J&#65533;a>&#65533;&#65533;&#65533;&#1364;{ &#65533;:&#65533;&#65533;&#65533;e=&#65533;&#65533;w&#65533;&#65533;5=&#65533;+b6&#65533;:b&#65533;y#@w-N&#192;=&#65533;&#65533;`. ^&#65533;f@ &#65533;&#65533;K&hC&#1881;&#65533;&#58735;&#65533;&#65533;!"L"&#65533;j&#65533;1$4J&#65533;&C&#65533;&#65533;&#1984;&#65533;
\&#65533;2H&#1510;&#65533;&#65533;&#65533;J1'&#65533;&#65533;&&#65533;P&#65533;&#65533;&#65533;&#65533; &#65533;&#65533;0&#282;m&#65533;&#65533;5&#65533;&#65533;&#65533;&#65533;vPB&#65533;&#65533;~&#65533;&#65533;&#65533;F&#65533;M&#65533;$&#2733;6&#65533; &#65533;Pp+DJjk,i&#65533;&#1932;&#65533;&#65533;&#65533;`&#65533;^&#65533;&#65533;@&#65533;J&#65533;&#65533;Sy%0&#65533;3&#65533;Z&#65533;~!&#65533;&#65533;.&#65533;&#65533;k7&#65533;&#65533;%,&#65533;&#65533;&#65533;o&#65533;'&#65533;O&#65533;h,&#65533;&#65533;"&#65533;:2 ; :&#65533;3&#65533;&#65533;R%&#65533;@&#65533;z  &#65533;`&#65533;&#65533;t&#65533;6-&#65533;&#467;re&#65533;+&#65533;	&#65533;&#65533;|bP&#65533;&#65533;Rm`c&#65533;L'=&#65533;x&#65533;n&#65533;&#65533;D&#65533;&#65533;&#65533;&#65533;$&#65533;f&#65533;K(&#65533; ["&#65533;'&#65533;&#65533;T&#65533;&#65533;":f=&#65533;&#65533;o&#1230;&#65533; a&#65533;&#65533;&#65533;HL&#65533;*$&#65533;0%
BK&#65533;&#65533;/zX&#65533;&#65533;&#65533;T&#65533;;
 &#65533;!&#65533;"(&#540;&#65533;2&#65533;5&#652;&#65533;8&#65533;&#65533;W&#65533;$`&#1960;;&&#65533;&#65533;&#65533;&#65533;#y9&#65533;:&#65533;kZ&#65533;z&#65533;0)&#65533;&#65533;_&#65533;s*&#65533;&#65533;&#65533;&#65533;P&#65533;&#65533;&#65533;&#65533;&#1351;&#65533;7&#65533;&#65533;&#65533;&#65533;&#65533;B&#65533;&#65533;o(X&#65533;&#65533;&#65533;Nz&#65533;-&#65533;kb&#65533;bq&#65533;&#65533;'n;&#65533;
hP(5&#65533;?&#65533; 0+e&#65533; ^&#65533;&#65533;&#65533;%&#65533;&#47911;il&#65533;&#65533;N$Hf&#65533;&#65533;%&`xJ	N&#1046;&#65533;JdY&#1559;&#65533;a&#65533;:&&#65533;^&#65533;&#65533;^4&#65533;>&#65533;+&#65533;'iJ&#65533;o ZT&#65533;>&#65533;&#65533;v&#65533;s&#65533;&#65533;%(&#65533;&#65533;)&#65533;&#1633;&#452; d&#65533;g&#65533; k}&#65533;A;&#65533;&#65533;x&#65533;&#65533;&#65533;&#65533;&#65533;&#65533;J&#1144;&#65533;t~&#65533;#&#65533;:&#65533;:&#65533;Pv&#65533;&#65533;&#65533;m&#65533;)|%G&#65533;&#65533;&#65533;&#65533;g>ac&#65533;&#65533;t&#33578;&#65533;&#65533;)&#65533;&#65533;X0\&#65533;CS"bT&#2019;&#65533;$&#65533;&#65533;&#65533;&#65533;@&#65533;&#65533;BLL}t&#65533;'.&#65533;&#65533;&#65533;&#65533;&#65533;_&#240;&#65533; &#65533;)&#65533;&#65533;&#65533;i&#65533;}86&#65533;&#65533;&#65533;&#65533;Mi[&#65533;&#65533;8&#65533;L&#1311;752&#65533;&#65533;F&#65533;&#65533;^&&#65533;0&#65533;UA&#65533;>&#65533;&#65533;I&#65533;5*&#65533;&#65533;&#655;V&#65533;h0&#65533;
&#65533;&#65533;&#65533;j\&#65533;jX&#65533;5(q&#65533;&#65533;&#65533;S&#65533;&#65533;&#65533;&#65533;	&#65533;^&#65533;&#65533;`'&#911;&#65533;U&#65533;&#65533;t%2&#65533;&#65533;&#65533;&#65533;P&#65533;/&#65533;&#65533;j*&#65533;C&#65533;&#65533;{&#65533;s&#65533;8A&#65533;6&#65533;&#65533;&#65533;O&#353;&#65533;&#65533;&#65533;J&#65533;_&#65533;&#65533;N&#65533;&#65533;&#65533;&#65533;&#65533;&#65533;&#65533;&#65533;+K&#65533;&#65533;&#65533;\L&#65533;tS&#65533;&#65533;&#65533;=A&#65533;&#65533;A&#65533;l&#65533;&#65533;&#999;f&#587;&#65533;&#65533;&#65533;&#65533;&#65533;I&#65533;&#407;&&#65533;&#65533;3h&#65533;&#65533;*&#65533;* &#65533;&#65533;M&#65533;6FP&#65533;&#65533;&#65533;j_&#65533;&#65533;/q*`&#65533;&#65533;&#65533;^&#65533;U&#65533;&#65533;&#65533;&#65533;&#65533;&#272;&#65533;&#65533;&#65533;&#65533;&#65533;|s&#65533;&#65533;[1MYLP4%
*&#65533;&#65533; &#65533;&#65533;&#65533;VC5@&#65533;T+JQ&#65533;.&#65533;&#65533;&#65533;c&#65533;4&#65533;&#65533;&#1419;&#65533;&#65533;&#65533;&#65533;m/&#65533;&#65533;&#1191;&#65533;&#65533;&#65533;&#490;&#65533;[&#65533;
l&#65533;&#65533;&#65533;~&#65533;e&#65533;&#65533;&#65533;&#65533;&#65533;P&#65533;&#65533;&#65533;&#65533;*Gx&#65533;<&#65533;&#65533;4&&#65533;GH6&#65533;&#65533;&#65533;&#399;&#65533;}&#65533;&#65533;?&#65533;&#65533;&#1512;&#65533;&#65533;&#65533;&#65533;&#65533;!&#65533;&#65533;*&#65533;)>.&#65533;&#65533;&#65533;!NZ&#65533;2&#65533;&#65533;&#65533;&#65533;:[N5fJ{&#65533;&#65533;-&#65533;&#65533;&#65533;hH&#65533;&#65533;&#65533;&#65533;&#65533;4*Qm&#65533;&#65533;M&#65533;&#65533;&#65533;&#65533;U&#65533;,S!&#65533;k&#65533;;e&#65533;&#65533;Q&#65533;a\7&#65533;&#65533;&#65533;&#65533;v&#65533;=@&#65533;&#65533;&#410;&#65533;&#65533;&#65533;=&#65533;&#1660;&#65533;&#65533;&#65533;=&#65533;t&#65533;l(&#65533;X;yK&#65533;&#65533;M&#65533;b&#65533;e&#65533;c&#65533;&#1749;&#65533; J&#65533;&#65533;LC&#65533;&#65533;69,&#65533;&#65533;T&#65533;&#65533;&#65533;&#644;&#65533;&#65533;<[e&#65533;K&#1099;&#65533;@<&#65533;&#65533;5&#65533;*&#65533;p&#65533;x&#65533;&#65533;&#65533;`&#65533;&#327;&#65533;&#65533;E&#65533;R.b&#65533;&#65533;u
&#65533;lc&#65533;&#65533;&#65533;cn&#65533;&#65533;&#65533;&#301;n&#65533;<&#65533;$&#65533;&#65533;^&#65533;`&#65533;U&#65533;&#65533;cmJ{u&#65533;&#65533;8&#65533;&#65533;&#65533;:&#65533;M&#65533;b&#65533;&#65533;q&#65533;&#65533;d&#65533;?&#65533;&#65533;&#65533;&#65533;4&#65533;&#65533;&#1797;&#65533;&#65533;&#65533;&#65533;gn &#65533;5&#65533;Hyt&#65533;&#65533;pC&#65533;&#65533;R&#65533;0&#65533;&#65533;&#65533;n&#65533;&#65533;&#65533;&#65533;=&#65533;B&#65533;&#65533;&#65533;&#65533;d&#65533;&#65533;&#65533;&#65533;&#65533;=m>y&#65533;;&#65533;Wh&#65533;oBDtlt&#65533;mX&#65533;&#65533;&#65533;&#65533;&#65533;&#65533;&#65533;&#65533;&#446;&#65533;&#65533;&#65533;&#65533;&#65533;&#65533;%&#65533;@&#65533;&#65533;&#65533;Tr:8&#65533;g&#65533;&#65533;j&#65533;&#65533;@&#65533;[=@ioO&#65533;&#611;&#65533;&#65533;tRlQIEg%	&#65533;&#65533;&#65533;o&#65533;&#65533;&#65533;&#65533;L&#65533;/&#65533;&#65533;&#65533;.r&#65533;&#65533;&#65533;&#65533;&#1779;We1>S_ &#1546;w&#65533;}&#65533;&#65533;C<&#65533;&#65533;/&#65533;^DWv&#65533;&#65533;&#65533;M&#65533;&#65533;j"&#65533;|&#65533;9&#65533;&#65533;&#956;&#65533;o&#65533;&#65533;&#65533;&#65533;&#65533;X&#65533;&#1883;&#65533;&#65533;&#65533;S&#65533; 3J&#65533;&#65533;@M&#65533;&#65533;&#65533;&#65533;/&#554;>&#65533;&#544;&#65533;&#65533;U&#65533;&#65533;&#65533;n&#65533;qr&#65533;W'?*}&#65533;&#1023;&#65533;KA&#65533;&#65533;6&#65533;&#65533;&#65533;0&#65533;`&#2007;&#65533;&#65533;[&#65533;&#65533;&#65533;1&#65533;}}&#65533;1wJe?=&#65533;&#65533;&#65533;r&#65533;&#65533;&#65533;&#65533;	.&#65533;u&#65533;vZ7&#65533;w)&#65533;&#65533;><&#65533;|&#65533;w&#65533;(&#65533;	Pe&#65533;%a&#65533;&#65533; &#65533;&#65533;M&#65533;&#65533;j&#65533;U&#65533;vN&#65533;W%&#65533;E&#43328;&#65533; U&#65533;7o&#65533;&#65533;    By&#65533;&#65533;(&#65533;Y&#65533;	&#65533;&#65533; &#65533;d|)X&#65533;VOjw&#65533;&?&#65533;O9&#65533;/&#65533;4&#65533;&#65533;&#65533;w3&o&#65533; U&#1075;&#65533;&#65533;&#65533;&#65533;$ Z&#388;\&#65533;or&#65533;I&#65533;UvP&#65533;&#65533;f&#65533;|&#1543;.&#65533;|x&#65533;yX/&#65533;m.&#65533;&#65533;[&#65533;Q}&#65533;&#65533;&#65533; &#65533;x	J&#933;(&#65533;&#65533;&#65533;xe&#65533;N&#65533;hT~&#65533;&#65533;~He&#65533;Xv&#65533;&#65533;&#65533;Z&#65533;&#65533;&#65533;&#65533;a&#65533;&#65533;jeS&#65533;e7&#65533; P8O&#65533;W8&#65533;&#65533;y&&#65533;>&#662;&#65533;&#65533;&#65533;&#65533;&#65533;p&#65533;>&#65533;&#65533;&#65533;&#65533;&#65533;>&#65533;M&#1971;'75(&#65533;2&#65533;&#65533;&#65533;u&#65533;&#65533;&#65533;&#65533;Y
1'a&#65533;&#65533;&#65533;&#1549;c1&#65533;s1&#65533;&#65533;k&#65533;&#65533;&#65533;=/Uz+&#65533;M4!&#65533;&#65533;&#65533;&#65533;&#65533;|&#65533;&#65533; a&#65533;&#65533;&#65533;&#65533;|&#65533;ta^1&#65533;tap&#65533;&#65533;&#65533;&#65533;T&#65533;r&#65533;DR&#65533;&#65533;&#65533;v:&#65533;&#65533;&#65533;>&#65533;&#65533;&#65533;(&#65533;&#65533;X&#65533;&#65533;HO&#65533;&#65533;&#65533;c&#65533;&#65533;G|\&#65533;kJfq&#65533;&#65533;&#65533;&#65533;&#65533;&#65533;&#65533;
&#65533;8&#65533;&#1618;&#65533;'&#65533;|Z&&#65533;&#65533;&#65533;N;ur&#65533;g&#65533;&#65533;&#65533;~&#65533;(&#65533;c&#65533; &#65533;&#338;&#65533;&#65533;&#65533;.Y&#65533;W81&#65533;i9&#65533; &#65533; &#65533;&#65533;&#65533;(&#536;&#65533;:9X&#65533;&#65533;&#65533;&#65533;)&#65533;SF&#65533;&#65533;[)O&#65533;&#65533;uK&#65533;&#65533;&#65533;&#65533;s&#65533;	`&#65533;ue&#65533;^G|&#65533;&#65533;v\&#65533;&#65533;p&#65533;&#65533;&#65533;&#65533;rX&#65533;b7	&#65533;&#65533; &#65533;k
&#65533;s&#65533;&#1172;6&#598;&#65533;&#65533;&#65533;Y&#65533;&#65533;3O#&#65533;>V&#1417;~&#65533;Vp&#65533;v(g&#65533;&#65533;&#65533;&#65533;f&#65533;&#65533;&#65533;&#65533;&#65533;&#1026;#&#65533;&#65533;&#65533;z3&#65533;Jiab&#65533;NO&#65533;&#65533;&#65533;&#65533;&#65533;&#65533;x&#65533;z&#65533;&#65533;&#65533;&#65533;&#65533;&#65533;&#65533;&#65533;&#65533;e&#65533;&#65533;h&#65533;y&#65533;&#65533;&#65533;`&#837;&#65533;9&#65533;&#65533;&#65533; h&#65533;&#65533;9&#65533;&#65533;y&#65533;h&#441;D)ODI&#65533;&#65533;i&#65533;&#65533;X&#65533;hip(&#65533;&#65533;y&#65533;&#65533;&#65533;&#65533;&#65533;&#65533;&#65533;&#65533;`&#65533;  !&#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196;&#65533;&#65533;&#65533;&#65533;&#65533;&#65533;&#65533;&#65533;&#65533;&#65533;&#1027;&#65533;&#65533;&#65533;&#65533;&#65533;&#65533;&#65533;&#65533;&#65533;&#65533;&#65533;&#65533;&#65533;&#65533;&#65533;&#65533;&#65533;&#1869;&#65533;&#65533;&#65533;&#65533;&#65533;&#65533;&#65533;&#65533;&#65533;&#65533;&#65533;&#65533;&#65533;&#65533;&#65533;&#65533;&#65533;&#65533;&#65533;&#65533;&#65533;&#65533;&#65533;&#65533;&#65533;	H0&#1913;j&#1402;Uc&#65533;&#65533;&#65533;&#65533;}&#65533;z&#65533;X&#65533;&#65533;&#331;&#65533;:&#65533;&#65533;q&#65533;&#65533;&#65533;
&#65533;h,&#65533;B&#65533;&#65533;&#65533;a\&#626;e1J*=&#65533;t&#65533;QQ+&#65533;8kR&#65533;&#65533;P@&#65533;.&#65533;
&#65533;&#65533;g&#65533;&#65533;3&#65533;&#65533;&#1800;&#65533;&#65533;&#1177;KwR&#65533;xb&#993;X&#65533;~sWR&#65533;UC&#65533;&#65533;RcE&#65533;,&#65533;&#65533;	&#65533;&#65533;&#65533;	aZL&#65533;=&#65533;5&#65533;&#65533;W($Z&#65533;x&#65533;*&#65533;7&#65533;&#65533;W&#65533;|&#65533;5K&#65533;a&#196;&#65533;&#65533;&#65533;&#65533;lc&#65533;&#65533;&#65533;"&#65533;&#65533;3*&#65533;z3k&#65533;&#65533;Nb&#1191;^&#65533;B&#65533;&#65533;"4h&#65533;x&#65533;&#65533;&#196;;}6rh&#65533;c!#&#65533;&#65533;&#65533;&#65533;oS&#65533;\KF&#65533;r&#65533;&#198; X&#65533;&#65533;t&#65533;&#65533;&#65533;1&#65533;E.&#65533;Y&#65533;W&#1526;=&#65533;&#65533;\&#65533;&#65533;&#65533;M&#65533;|&#65533;&#65533;&#65533;&#65533;&#65533;.[[&#65533;&#65533;50o^&#65533; |&#1095;W&#2047;&#65533;&#65533;@j&#65533;&#65533;&#65533;R&#393;5&#65533;j&#65533;&#65533;&#65533;y6xLz&#65533;&#65533;&#65533;q&#65533;Ap2&#65533;%&#65533;&#65533;&#65533;&#65533;&#65533;i&#65533;&#65533;~&#422;&#65533;&#65533;&'`&#65533;!W&#65533;&#65533;&#65533;&#65533;v*	&#65533;&#65533;&#65533;8F&#65533;&#1228;&#65533;}h&#65533;&#65533;Q&#65533;&#65533;~	&#65533;fdj!z&#65533;&#65533;&#65533;&#65533;&#65533;~En(&#65533;j,&#65533;&#65533;\xJ&#65533;&#65533;&&#65533;&#65533;&#65533;xP&#1624;&#13886;ue&#65533;zZxCL&#65533;Z&#65533;&#65533;&#65533;a&#737;&#65533;x&#65533;iZ&#65533;
$&#65533;&#65533;&#65533;&&#65533;&#65533;m&i&#65533;	"&#65533;&#65533;S&#65533;W&#65533;&#1415;(&#65533;&#65533;&#65533;&#65533;&#1677;W&#65533;QdvJO@&#65533;&#65533;&#65533;&#65533;&	h&#65533;&#65533;v&#65533;hi 0&#65533;&#6054;1&#65533;&#65533;&#65533;&#65533;	&#65533;l&#65533;&#65533; &#65533;&#65533;g&#65533;G&#65533;&#65533;(&#65533;&#65533;5&#65533;&#2027;{&#65533;Y]~&#65533;&#65533;&#1672;q&#65533;&#65533;N&#65533;V&#65533;z}&#65533;F&#65533;c&#65533;&#65533;&#65533;r~&#65533;&#65533;&#65533;&#65533;u&#65533;&#65533;@&#65533;&#65533;&#65533;&#250;

@&#65533;
&#65533;+
&#65533;&#65533;ksR&#1631;&#65533;p&#186;&#65533;&#65533;&#65533;G]&#65533;&#474;6&#65533;&#1090;f&#65533;&#65533;&#65533;&#1720;P&#65533;2&#65533;&#65533;%&#65533;&#65533;&#65533;&#65533;&#65533;&#65533;.'&#65533;&#65533;&#40875;&#65533;&#65533;?
o&#65533;/r&#65533;&#65533;z{&#1691;&#65533;&#65533;|&#65533;6&#498;&#65533;&#65533;&#65533;&#65533;&#65533;wfj[&#65533;&#65533;,&#65533;&#65533;&#65533;&#65533;_&#65533;E&#65533;&#1706;&#65533;&#65533;*&#65533;/s&#65533;+&#65533;&#65533;0&#65533;&#65533;&#65533;M&#65533;
@&#65533;&#65533;&#65533; D&#65533;&#65533;&#65533;&#65533;l&#65533;&#65533;&#65533;&#65533;-s;$&#65533;&#233;V>+e&#65533;&#65533;&#65533;9'&#65533;&#65533;&#65533;&#65533;&#65533;t+3\&#280;&#65533;cw+&#65533;&#65533;%	/T&#65533;&#65533;&#65533;&#65533;&#65533;&#65533;&#65533;q&#65533;&&#65533;@&#65533;[&#65533;rl&#65533;&#65533;&#65533;&#65533; k&#65533;&#65533;&#683;&#65533;&#65533;>z}&#65533;&#65533;p&#65533;k&#65533;Y&#65533;&#65533;&#65533;t&#65533;&#65533;^&v&#65533;|&#65533;.&#65533;m&#65533;&#65533;4&#65533;07&#65533;s7&#65533;r&#65533;&#65533;&#65533;&#65533;k&#65533;PC&#65533;&#65533;&#65533;&#65533;Un&#65533;&#65533;|&#65533;9&#65533;&#65533;Jk&#65533;+&#65533;o&#65533;L&#65533;6&#65533;&#65533;.X&#65533;&#65533;&#65533;&#65533;S&#65533;&#65533;^_&#1766;{&#65533;&#65533;&#65533;O;&#65533;&#65533;&#65533;M&#65533;n&#65533;&#65533;o?&#65533;B&#65533;&#65533;&#65533;&#65533;&#65533;. a^H&#513; &#65533;.@EO&#65533;&#65533;&#65533;&#65533;&#1077;9&#65533;&#367;VG&#65533;Y&#65533;&#65533;T&#65533;Gp*} &#65533;&#65533;R&#65533;&#65533;]P~&#65533;&#65533;&#65533;ru&#65533;&#65533;&#65533;B &#65533;E&#65533;xM&#65533;k&#745;&#65533;&#65533;&#65533;&#65533;1 2&#65533;r&#363;&#65533;&#65533;6&#65533;8"&#65533;&#65533;o&#65533;&#65533;&#65533;&#65533;&#1302;) &#1860;guy&#65533;CHEK&#65533;4&#65533;&#65533;&#65533;:&#65533;.&#65533;5mkT&#65533;^&#65533;Bt&#65533;&#65533;p&#65533;&#65533;&#65533;(&#65533;s1&#65533;9&#65533;&#65533;&#1372;&#65533;&#65533;	&#65533;'gbs&#65533;&#65533;&#65533;&#65533;O\^ w&#65533;&#65533;&#65533;&#65533;;&#65533;h&#65533;&#65533;&#65533;&#65533;D&#65533;&#65533;6&#65533;)a&#65533;N&#65533;:
&#65533;\$T&#65533;b8+&#65533;&#65533;O&#65533;"&#65533;&#65533;88&#65533;9x&#65533;&#65533;&#65533;&#65533;&#65533;E=&#65533;k2`&#600;&#65533;'&#65533;Ri&#65533;"R&#65533;R&#65533;H&#39185;&#65533;|&#65533;&#65533;"&#65533;-&#65533;Q&#65533;]&#65533;s^2&#65533;w8&#65533;a&#82020;\&#65533; M[>&#65533;l&#65533;i&#65533;6&#65533;<&#65533;	O&#65533;l&#65533;&#65533;ZE5&#65533;&#65533;&#65533;&#65533;] &#65533;&#65533;&#65533;f*&#65533;&#65533;K0&#65533;E&#65533;&#65533;S&#65533;&#65533;[%/&#65533;&#65533;!&#65533;&#65533;&#65533; u&#65533;r0&#65533;SRR&#65533;&#65533;&#65533;&#65533;&#65533;f&#65533;&#65533;~&#65533;2&#65533;3&#65533;!B&#65533;V&#65533;	&#65533;&#65533;&#65533;xKZ&#65533;	&#65533;_&#65533;&#65533;-%$&#65533;&#65533;p&#65533;&#65533;&#65533;&#65533;cZM&#65533; A&#65533;I&#65533;&#65533;R&#65533;&&#65533;JJ9&#65533;1p&#65533;&#65533;s&#65533;&#1464;&#65533;*&#65533;&#65533;&#65533;l&#65533;$&#65533;&#65533;L&#65533;7&#65533;&#65533;F&#65533;!&#65533;U_&#65533;,^Si?&#65533;lVr&#65533;&#65533;&#65533;B&#65533;/!
:&#65533;&#65533;&#65533;L0 Az2&#65533;*&#65533;X&#65533;Uw+[&#65533;&#65533;&#65533;&#65533;&#65533;c&#65533;&#65533;*&#65533;&#65533;f&#1105;VMU2a&#381257;T}&#65533;U@&#1845;&#65533;`&#65533;-&#65533;u&#726;&#65533;~<M&#65533;&#65533;@ &#65533;&#654;&#65533;&#65533;&#65533;&#65533;&#65533;&#65533;q&#65533;&#65533;&#65533;
&#65533;<~&#65533;M6&#65533;O&#65533;XC&#65533;&#65533;&#65533;;&#65533;]&#65533;by&#65533;&#65533;LrI4&#65533;
&#65533;AU-x?&#65533;&#65533;E]&#65533;&#65533;-l&#65533;K&#65533;
#&#65533;&#65533;`!&#65533;&#65533;	&#65533;&#65533;&#65533;
&#65533;&#65533;&#65533;m&#65533;&#65533;C&#65533;&#65533;z&#65533;jLi&#65533;&#65533;"&#65533;*&#65533;
&#65533;c&#65533;y&#65533;&#65533;0&#728;9&#2834;&#65533;&&#65533;=&#65533;O&#65533;&#65533;"h&#65533;&#65533;q5&#65533;NG:&#65533;&#65533;&#65533;C&#65533;0].&#65533;&#65533;M&#65533;*P&#65533;bO&#65533;=cr&#65533;.+i&#65533;B&#65533;l&#65533;*&#65533;V&#65533;B&#1313;&#65533;&#65533;&#65533;&#65533;/V&#65533;&#65533;X&#65533;&#65533;'g&#65533;nQp
&#65533;&#65533;&La&#65533;&#65533;&#65533;m&#65533;q&#65533;Q&#246;&#65533;&#65533;&#65533;&#65533;\&#65533;	&#65533;&#65533;&#65533;0Y&#897;&#65533;&#65533;NR'&#65533;SL..SDt&#65533;&#65533;&#65533;f&#65533;&#222;&#65533;&#65533;&#65533;Y-7&#65533;&#844;j&#1300;&#65533;Q&#65533;EK'E&#65533;&#65533;&#65533;&#65533;D&#17578;&#65533;&#65533;>&#65533;[&#65533;&#65533;c!;Qu&#65533;&#65533;J&#65533;I&#65533;n&#65533;&#65533;&#65533;&#1016;S&#65533;Z&#65533;&#65533;&#65533;&#65533;&#65533;Fj&#65533;&#65533;&#65533;6&#65533; &#65533;&#890;&#65533;9&#65533;&#65533;&#65533;&#65533;lm o &#65533;&#65533;&#65533;&#65533;B&#65533;&#65533;*&#65533;h&#65533;&#65533;IX&#65533;&#65533;J&#65533;%=&#65533;@rb&#65533;&#65533;Y&#65533;&#65533;c4q&#65533;&#65533;&#65533;6&#65533;07&#65533;&#65533;>&#65533;}&#65533;&#65533;Pkf &#65533; ;n&#65533;] &#65533;&#65533;q&#65533;&#65533;&#65533;C&#65533;&#65533;\AW&#65533;&#65533;&#65533;>b&#65533;&#65533;s_&#65533;B&#65533;&#65533;.&#65533;&#65533;H"&#1650;&#65533;&#65533;&#65533;W&#65533;&#65533;n *&#65533;&#1620;&#46729;&#65533;&#65533;&#65533;&#1348; &#65533;	&#65533;&#65533;V&#65533;`p[&#65533;U&#65533;&#65533;;?(&#874;&#65533;}&#65533;h&#65533;P&#65533;&#65533;T33&#2024;&#65533;d	&#65533;&#1108;&#65533;&#65533;&#65533;]&#65533;&#65533;`&#65533;2&#65533;&#65533;&#65533;&#65533;(&#65533;&#65533;&#65533;&#65533;&#65533;&#804;&#65533;@&#65533;&#65533;&#65533;&#65533;'e@"&#65533;&#65533;&&#65533;&#65533;&#65533;<&#65533;8&#65533;&#65533;p&#65533;&#65533;&#65533;&#65533;h&#65533;&#65533;hL&#65533;`}O&#65533;&#65533;&#65533;&#65533;96;5&#65533;&#65533;&#65533;to&#65533;[b&#65533;&#591;al&#65533;-Kn&#65533;P>&#65533;c&#65533;
~&#65533;&#65533;&#65533;&#65533;&#65533;&#65533;r&#65533;&#65533;N&#65533;m&#65533;&#65533;&#65533;&#65533;&#65533;M&#65533;&#65533;&#65533;NM&#65533;&#65533;&#65533;&#65533;6~B
&#65533;C&#65533;i&#65533;&#65533;&#65533;&#65533;&#65533;X&#65533;~&#65533;4&#65533;i&#65533;%"&#1848;&#65533;"&#65533;&#65533;H&#65533;&#65533;&#65533;&#65533;&#57747;aR;Ft&#65533;&#65533;K&#65533;&#65533;/&#65533;cT&#65533;&#65533;P<&#65533;&#1737;&#65533;r&#1796;0&#1348;&#65533;#&#65533;
H&#65533;&#65533;&#65533;{&#65533;&#65533;&#65533;&#65533;5x&#65533;&#65533;&#65533;&#65533;,U&#65533; (Q&#65533;;g&#65533;&#65533;Qa4y&#65533;&#65533;&#65533;<N2&#65533;n4&#65533;|&#65533;O&#65533;&#65533;&#1696;&#65533;)&#65533;^&#65533;&#65533;&#65533;&#65533;w&#65533;&#65533;&#65533;&#65533;&#65533;e&#65533;&#65533;Q&#65533; &#65533;SH&#65533;t&#65533;&#65533;&#65533;S&#871;%&#65533;@0P&#65533;&#65533;&#65533;
&#65533;&#65533;&#65533;p&#65533;&#65533;!m3=&#65533;g&#65533;!b&#65533;R&#65533;gX6&#65533;d2S%&#65533;N&#65533;&#65533;&#65533;v~&#1440;&#1217;n&#65533;#&#65533;?&#65533;&#65533;. U]o&#65533;k&#65533;r,,&#65533;/&#65533;&#65533;m&#65533;P&#65533;2&#65533;2E1&#65533;|T\&#65533;*&#65533;@K&#65533;&#65533;&#65533;Z&#65533;b&#65533;&#65533;GP ]&#65533;+"&#65533;b&#65533;&A&#65533;R`&&#65533;+&#65533;?&#65533;&k3 s&#65533;aj&#65533;%&#65533;&#65533;Pi&#65533;B~2H_T?R&#65533;`;v9&#65533;&#65533;D&#65533;dX$y&#65533;&#65533;K&#65533;S#&#65533;p Ya@LS!y  +&#65533; f&#65533; Wxq&#855;&#65533;&#1957;`&#65533;VR&#65533;'&#65533;".&#65533;Ck8&#65533;W&#65533;"/rDG&5@
&#65533;&#65533;&#65533;T&#65533;&#65533;&#65533;&#65533;~z&#65533;9&#65533;}_&#65533;+_X&#65533;g	2)R&#65533;!&#65533;&#65533;r&#65533;_;&#65533;&#65533;Ho &#65533;1&#65533;4R&#65533; @&#65533;[&#65533;&#65533;RG &#65533;2&#65533;&#65533;xm5&#65533;m+&#65533;V&#1559;.&#65533;(~D8&#65533;Cp5D(&#65533;&#65533;&&#65533;&#65533;<&#65533;&#65533;8Y&#65533;2&#65533;!&#65533;&#65533;S@l$<vh&#1048;   &#65533;T&#65533;&#65533;!6U&#65533;_&#65533;! &#65533;&#65533;&#65533;&#65533;P 7`!#q&#65533;pd&#65533; @ m&#65533;V&#65533;w&#65533;&#65533;&#65533;`&#65533;'u PSk=&#65533;I&#65533;&#65533;L&#65533;&#65533;4~22E&#65533;&W&#65533;e&#65533;&#65533;&#65533;&#65533;P,&#65533;g6&#65533;'v&#65533;+Z)&#65533;&#904;,&#65533;x&#65533;1S{8j_&#65533;&#65533;uaz&#65533;&#65533;	&#65533;&#65533;&#65533;#&#65533;&#65533;&#65533;!&#65533;g&#65533;u,@&#65533;&#65533;J&#65533;gHu&#65533;&#65533;4&#65533;dC&#65533;fI? &#65533;&#65533;l&#65533;2<&#65533;&#65533;&#65533;&#65533;7&#65533;vP	)v&#1160;b&#65533;&#516;UA&&#65533;I&#65533;H&#65533;&#65533;l&#65533;&#65533;RiWq&#1794;&#65533;&#65533;;&#65533;&#65533;~&#65533;&#65533; &#65533;&#65533;&#65533;&#65533;-QX\&#65533;&#65533;*&#65533;U&#65533;d&#65533;	 &#65533;&#65533;&#65533;F&#65533;=&#65533;9&#65533;sh&#65533;A)N&#65533;&#65533;&#65533;	"&#65533;jRF&#65533;4&#65533;eY&#65533;5@&#65533;&#65533;!&#65533;&#65533;&#65533;&#65533;u&#65533;7Gq
&#65533;&#65533;&#65533;&#589;G&#65533;Q&#65533;1&#65533;e&#65533;B&#65533;&#65533;22&#65533;&#65533;&#65533;i; &#65533;GNT&#65533;22&#65533;&#65533;&&#65533;&#1229;&#65533;&#65533;
&#65533;y>&#65533;0Y&#65533;$,&#65533;MSfep&#65533;yC3yrw&#65533;V&#65533;&#65533;&#65533;a>&#65533;P&#65533;&#65533;Kw&#65533;Q&#65533;&#65533;W)&#65533;2R&#65533;&#65533;&#65533;$&#65533;n$|(Oc9,S&#65533;&#65533;&#65533;&#65533;0&#65533;&#65533;&#65533;&#65533;&#65533;W&#65533;BF&#65533;HG&#65533;&#65533;&#65533;Z&#65533;&#65533;$S&#65533;a&#65533;&#65533;&#65533;0&#65533;&#1052;&#65533;&#65533;&#65533;1&#65533;&#65533;4&#65533;t&#65533;7! u&#65533;e&#65533;&#65533;<&#65533;&#65533;RDA&#65533;&#65533;e,&#65533;Q6Z
&#65533;)Ld&#65533;-$&#65533;!&#65533;L&#65533;)D&#65533;&#65533;r&#65533;&#65533;uy&#65533;&#24036;L
&#65533;)Ox&#65533;x&#65533;6a*2&#65533;&#65533;u&#65533;'k&#65533;&#65533;&#65533;'?@U2&#65533;&#65533;D:&#65533;Q&#65533;R&#65533;kyo&#65533;s9&#65533;&#65533;w&#629;}&#65533;f?&#65533;&#65533;J&#65533;&#65533;&#65533;e8&#65533;
&#65533;&#65533;*s&#65533;&#65533;x&#65533;5yY&#65533;"&#65533;xn&#65533;&x^ &#65533;M&#41282;f&#65533;5&#697;&#65533;&#65533;*&#65533;&#65533;&#65533;o&#65533;&#65533;&#65533;&#65533;4&#65533;3`&#65533;t&#65533;X&#65533;F&&#65533;F&#65533;&#65533;{&#65533;zju&#65533;3&#65533;0&#65533;&#65533;&#65533;&#65533;&#65533;9&#65533;&#65533;9G&#65533;u1&#1345;V&#65533;&#65533;&#65533;&#65533;&#65533;^&#65533;]a&#65533;&#65533;0y
&#65533;Q&#65533;&#65533;J{&#65533;$&#65533;4CA&#65533;`wm,&#65533;&#65533;&#65533;4-&#65533;&#65533;Q&#65533;:m&#65533;&#65533;&#65533;&#65533;&#65533;&#65533;&#65533;#&#65533;_&#65533;&#65533;&#65533;o&#65533;z;&#65533;&#65533;*G4Is&#658;&#686;&#65533;@&#1873;&#65533;&#65533;*&#65533;&#65533;&#65533;g&#65533;C&#65533;&#65533;Y&#65533;0&#65533;F&#65533;&#196;&#65533;&#65533;&#65533;H&#65533;&#65533;&#65533;&#65533;hpu\	&#65533;&#65533; &#13065;&#65533;5&#65533;:&#65533;9j&#65533;&#65533;0&#65533;G:&#65533;0YZ&#65533;H&#65533;Bk&#65533;T(&#626;/&#65533;&#1184;&#65533;&#6695;&#65533;&#65533; #&#65533;r)&#65533;&#65533;&#65533;8&#65533; &#65533;:&#65533;a&#65533;&#1263;&#1545;&#65533;
d&#388;];N&#1237;&#65533;{&#65533;<&#65533;&#65533;\&#65533;&#65533;A&#65533;&#65533;&#65533;Cv&#65533;;?e<k&#65533; r$&#65533;&#65533;&#65533;&#65533;&#65533;LA	.&#65533;	p&#65533;s&#65533;&#65533;0 &#65533;:s&#65533;Xf\&#65533;r&#65533;ye&#65533;(or&#65533;&#65533;&#1634;B&#65533;&#65533;&#65533;&#65533;&#65533;&#65533;+&#65533;&#65533;&#65533;[&#65533;7&#65533;T&#65533;I&#65533;P&#65533;&#65533;4m&#280;b&#18245;&#65533;&#65533;9E&#65533;&&#65533;  `s&#65533;-t&#65533;#TH}&#65533;'&#65533;qh5{pZ&#65533;7Uo&#65533;3&#65533;D&#65533;,{2 &#65533;1&#65533;V@<<@&#65533;&#65533;&#65533;&#14863;&#65533;6' M&#65533;0&#65533;&#65533;C &#65533;&#65533;&#65533;&#65533;&#65533;0 )&#65533;&#65533;&#65533;&#65533;T&#65533;:wq&#65533;~
&#65533;8"I&#1193;&#65533;kv&#65533;&#65533;&#65533;&#65533;1&#65533;P&#38022;&#65533;[&#65533;	v&#65533;~D/n&#65533;'-Heu8x&#65533;[!O
&#65533;2&#1086;(&#65533;&#65533;&#65533;I :&#65533;_nq<&#65533;b&#65533;BF*&#65533;a&#65533;&#65533;Z\&#65533;kb&#65533;--&#65533;&#65533;$=W=7` yG&#65533;t&#65533;1l&#65533;U&#65533;K&#65533;&#65533; &#65533;
&#65533;&#65533;&#65533;K&#65533;&#65533;&#65533;3&#65533;: B&#65533;;&#65533;n7&#1414;&#65533;&#65533;&#65533;&#65533;6&#65533;~U&#65533;g"&#65533;; &#65533;B0&#65533;6&#65533;Wt&#65533;&B&#65533;wJ&#65533; &#65533;&#65533;&#65533;Z&#65533;A&#65533;X&#65533;&#65533;K&#65533;&#65533;&*&#65533;M&#65533;&#1250;J;=&#65533;&#65533;0&#65533;1Lf:#IrEW}2`&#65533;.&#1062;`[V&#65533;&#65533;yl&#65533;&#65533;&#65533;&#65533;&#65533;&#65533;&#65533;&#65533;&#65533;Y+&#65533;%&#688;&#65533;TN&#65533;&#65533;r&#65533;Ug"&#65533;&#326;&#65533;&#65533;B&#65533;&#1922;JbTF&#65533;M6;@&#65533;&#65533;&#65533;k&#50609;&#2343;P\a&#65533;&#724;
P&#65533;&#65533;i&#65533;&#65533;P&#65533;&#65533;
ha&#65533;vU&#65533;&#65533;LEp&#65533;&#65533;C&#65533;&#65533;ao&#65533;k&#65533;Ak '&I&#65533;Ay&#65533;]&#65533;&#65533;S&#65533;&#65533;&#65533;@{&#297;0p&#65533;A&#65533;P"
&#65533; f&#65533;cA&#65533;&#448;RR G4c&#65533;+&#998;&#65533;&#65533;v'&#65533;a&#65533;&#65533;&#65533;&#65533;[&#65533;&#65533;)&#65533;\4&#65533;1&#1271;=LH	20&#65533;&#65533;&#65533; &#65533;&#65533;&#65533;&#65533;&#65533;&#65533;
&#65533;&#65533;,0&#65533;&#65533;q&#65533;$&#65533;&#65533;&#65533;i&#65533;?&#65533;<&#65533;J&#65533;&#65533;&#65533;{%Crv&#65533;&#65533;'&#65533;6~S&#65533;&#1489; j&#65533;|&#65533;,O&#65533;&#65533;%\oB&#65533;(&#65533;&#65533;8A&#65533;Sl&#65533; &#18898;1&#65533;b_cL&#65533;G&#65533;mj<&#65533;6="!&#65533;Z&#65533;&#65533;e{Q
&#65533;;&#65533;&#65533;&#65533;&#65533;`sH:"5&#65533;1&#65533;&#65533;&#65533;&#65533;v&#65533;`Fh&#65533;&#65533;&#65533;o&#65533;&#65533;~w&#65533;Ofc=&#65533;Wy&#65533;(&#65533;6F&#65533;&#65533;+B&#65533;	&#65533;&#65533;A&#65533; &#65533;
&#65533;&#65533;tZB[&#65533;wR\@To&#65533;+i&#65533;&#65533;A!&#65533;&#65533;q&#65533;GFe9&#65533;eU&#1416;dm&#65533;-&#65533;
g&#65533;&#913;-&#65533;M&#65533;b&#65533;&#65533;3&#65533;&#65533;|e&#65533;&#65533;GL &#65533;&#65533;avWD&#65533;!&#65533;dw&#65533;&#65533;%&#65533;TtK+&#65533;&#65533;&#65533;[&#65533;+&#65533;&#65533;K
&#65533;7&#149;&#65533;x&#65533;&#65533;&#65533;&#463;y0&#65533;&#65533;o4Y:&#65533;&#65533;"J&#65533;&#65533;&#65533;n&#65533;k$&#65533;]&#65533;G&#65533;&#65533;X&#65533;&#65533;p&#1870;p&#65533;&#65533; 2&#65533;&#65533;m&#65533;2=*()\42t@&#65533;&#65533;Ml&#65533;&#1532;&#65533;ql&#65533;5Q&#65533;<F&#65533;e&#65533;g&#65533;&#65533;&#44572;M&#65533;&#65533;0&#65533;KJ&#65533;&#65533; qrK3PJ&#65533;&#65533;?&#65533;3&#65533;u&#65533;&#65533;&#173;m&#65533;]&#65533;&#1794;&#65533;h6(&#65533;+&#65533;&#65533;=y&#65533;d&#65533;6&#65533;&#65533;H0 &#65533;&#65533;&#65533;*&#9584;&#65533;&#65533;&#65533;&#65533;	pU&#65533;
&#65533;M&#65533;uQ&#65533;&#65533;{&#65533;&#65533;d&#65533;&#65533;&#65533;9S!&#65533;&#65533;_S&#65533; v!;%D&#65533;&#1708;]&#695;r&#65533;g&#65533;8S&#65533;&#65533;.&#65533;.P&#1285;`&#2005;  '&#65533;&#65533;&#65533;0&#65533;&#65533;
&#65533;7$4&#65533;&#65533;aGGV&#65533;a&#65533;.&-8&#65533;&r&#65533;; 2&#65533;&#65533;&#65533;n&#65533;u&#65533;&#65533;
&#65533;8&#65533;&#65533;&#65533;%&c&#65533;
&#65533;&#65533;&#65533;&#65533;&#65533;P&#65533;&#65533;&#65533;&#65533;&#65533;&#65533;L#&#65533;&#65533; <&#65533;$P;O'Q&#65533;&#65533;a&#65533;K&#65533;?&#65533;&#65533;'o&#65533;La&#65533;w1Pa&#65533;G&#65533;{&#65533;&#65533;&#29984;&#65533;U$&#65533;f&#65533;&#65533;&#65533;2c&#65533;yVv/&#1787;.&#65533;Rz31&#65533;&#65533;&#65533;g&#65533;p&#65533;&#65533;3<@P'p&#65533;p)BgPa&#65533;&#65533;&#65533;&#65533;&#65533;&#65533;1&#65533;&#65533;&#65533;q&#1801;1 h&#65533;VWw&#65533;&#65533;n&#65533;&#65533;g_&#65533;.`&#65533;&#65533;=&&#65533;`R&#65533;&#65533; &#65533;&#65533;$&#X&#65533;&#65533;+oS&#65533;&#65533;&#65533;A&#65533;&#65533;M&#65533;&#65533;.&#65533;&#65533;&#65533;P&#65533;-&#65533;&#65533;3&#65533;&#65533;&#65533;X&#65533;s-&#65533;&#65533;o&#65533;&#65533;&#65533;&#65533;l4&#65533;$? m&#65533;,&#65533;&#65533;l 1&#65533;|&#65533;(&#161;}&#65533;&#65533;,B1&#65533;&#1285;&#65533;it&#65533;L&#65533;&#65533;^wm&#65533;t&#65533;!q&#871;<_q">&#65533;&#65533;NV&#65533;&#65533;&#65533;H&#65533;]F&#65533;&#65533;p(&#65533;&#65533;&#65533;&#906;P&#65533;&#65533;&#65533;>&#65533;&#65533;&#65533;o2Ndi&#65533;1&#65533;"N&#65533;V&#65533;&#65533;!&#65533;&#65533;&#65533;7"s&#65533;#&#65533;&#65533;z&#65533;&#65533;&#65533;&#65533;&#65533;#&#65533;R&#65533;# &#65533;&#65533;10  ^&#65533;H&#65533; j/&#65533;&#65533;<&#65533;&#65533;&#65533;S&#65533;B&#65533;v2V@M&#65533;&#65533;1&#65533;&#65533;W3(.X&#65533;2&#65533;&#65533;&#65533;t &#65533;&#65533;&#65533;CV2% 3u&#65533;f( &#65533;8&#65533;*&#65533;g9&#65533;*&#65533;)q q_&#798;o&#65533;`&#65533;&#65533; &#65533;&#65533;9[&#65533;~&#65533;&#65533;W=%J&#65533;c_R&#65533;3&#65533; ,+&#65533;q&#65533;&#65533;X&#65533;aR7b8&#65533;(&#65533;&#65533;&#65533;&#65533;~&#65533;J(&#65533;&#65533;p&#65533; &#65533;&#65533;&#65533;!&#65533;&#65533;&#65533;&#65533;&#65533;&#65533;&#65533;&#65533;&#65533;&#65533;&#65533;&#65533;&#65533;&#65533;&#65533;&#65533;&#65533;&#65533;&#65533;&#65533;&#65533;&#65533;&#65533;&#65533;&#65533;&#65533; &#65533;&#65533; 
B?E
	&#65533;&#65533;&#65533;7&#65533;&#65533;&#65533;&#65533;&#65533;&#65533;&#65533;&#65533;&#65533;&#65533;&#65533;&#65533;&#65533;&#65533;&#65533;&#65533;&#65533;&#65533;&#583;&#65533;&#65533;&#65533;&#65533;7	&#65533;&#65533;$+!+&#65533;&#65533;&#65533;&#65533;&#252;&#145;&#65533;&#65533;&#65533;&#65533;&#65533;&#65533;&#65533;&#65533;&#65533;&#65533;&#65533;&#65533;&#665;&#65533; b &#65533;&#65533;&#65533;)U7n &#65533; 5 5&#65533;&#65533;&#65533;3*&#65533;&#65533;V&#65533;D&#65533;6&#65533;2pc&#65533;&#65533;n 8p@C&#65533;&#65533;&#65533;&#65533;&#65533;&#65533;{&#65533;Tp&#65533;&#65533;'&#65533;&#65533;&#65533;J&#65533;&#65533;u(	J MO&#65533;4A&#65533;&#65533;@8T%$UT&#65533;&#65533;&#65533;[((&#65533;&#65533;r=&#65533;&#65533;Km)S	~&#65533;&#65533;!Ke&#65533;:&#65533;&#65533;K&#1116;&#65533;u2&#65533;&#65533;&#65533;&#65533;&#200;[&#65533;U &#65533;&#65533;y&#65533;+&#65533; T&#65533;&#65533;&#65533;W[&#352;&#65533;&#65533;&#65533;d&#65533;&#65533;&#65533;&#65533;&#65533;u&#65533; &#527;&#65533;3&#65533;4&#65533;!/&#65533;&#65533;Mo&#65533;&#891;&#65533;&#65533;
&#65533;C&#65533;ul&#65533;C&#65533;y<&#65533;&D&#65533;&#65533;?&#1816;x&#65533;&#2030;&#65533;&#1537;&#65533;7&#65533;`&#65533;3C&#65533;&#65533;&#65533;&#65533;dl&#65533;&#65533;;&#65533;&#65533;&#65533;&#65533;&#65533;W&#65533;&#65533;&#1475;&#65533;;&#65533;4&#65533;&#65533;&#65533;5w&#65533;s&#65533;&#65533; 2&#65533;&#65533;LX&#65533;5&#65533;&#514;&#65533;p&#65533;]G&#65533;f&#65533;A&#65533;&#65533;&#65533;*&#1570;W@&#65533;,8&#65533;0&#65533;8&#65533;X&#65533;&#65533;&#65533;&#65533;&#65533;S&#65533;~PE&#65533;&#65533;mDs^*70&#65533;*'&#613; U&#65533;-&#65533;&#9226;&#65533;SU&#65533;}w&#65533;SB&#65533;@&#65533;&#65533;
m	&#65533;&#65533;M&#65533;&#65533;	=&#65533;&#65533; &#65533;&#65533;T&#65533;%&#65533;&&#65533;&#65533;	=g&#65533;&#65533;&#65533;^&#65533;ApJB&#65533;"`&#65533;r&#65533;&#65533;&#65533;z`}Ff~&#65533;E&#65533;W&#65533;&#65533;&#65533;&#65533;i&#65533;&#65533;P&#65533;4&#65533;&#65533;&#65533;&#65533;&#65533;)2&#1687;u&#48416;&#65533;X"hi&#65533;&#65533;&#65533;go&#65533;|p&#65533;2&#65533;zr&#65533;&#65533;&#65533;&#65533;&#65533;k&#65533;!&#65533;&#65533;r1&#65533;&#65533;t6j&#65533;*2&#65533;1&#65533;}&#65533;&#65533;S$&#65533;D&#65533;A&#65533;,J&#65533;&#65533;&#65533;0*&#65533;Y&#65533;&#65533;n&#65533;&#65533;C&#65533;X&#65533;&#65533;&#65533;P.Z$&#65533;u&#65533;&#65533;&#65533;gr&#65533;&#65533;&#65533;\&#65533;r&#65533;:[&#65533;Q&#65533;&#65533;&#3389;&#65533;ud&#65533;I&#65533;W&#65533;&#65533;&#65533;)&#65533;&#1698; `&#65533;&#65533;&#65533;&#65533;&#65533;&#65533;&#65533;&#65533;`&#60168;`&#65533;:&#65533;p.&#65533;&#65533;\IaK"&#65533;Y&#1801;&#65533;&#65533;L&#65533;&#65533;ht&#65533;&#65533;&#65533;&#65533;&#65533;&#65533;K&#65533;&#65533;+VLr&#65533;&#65533;e&#65533;D&#65533;&#65533;&#65533;#]&#65533;P&#65533;5&#65533;j&#65533;&#65533;L&#65533; Ay&#65533;<&#65533; 0r|:'RA&#65533;&#65533;&#65533;&#65533;Y&#65533;&#65533;	.hb&#65533;&#65533;&#65533;c+>&#65533;&#65533;DW&#65533;U&#65533;(|&#65533;t&#65533;&#65533;O&#65533;&#65533;&#65533;gU B#&#65533;s@@&#65533;&#65533;&#65533;1 `%&#65533;&#1409;&#65533;&#65533;d*|Q0l):~&#258;j&#65533;Y&#65533;&#619;0&#65533;&#65533;&#65533;&#65533;&#65533;&#65533;&#65533;z{}&#65533;&#65533;&#65533;&#65533;&#1805;w0b&#65533; >&#1317;&#65533;"&#65533;6K&#65533;&#65533;[U&#65533;!&#65533;&#1657;&#65533;&#65533;8&#65533;&#1943;&#65533;>f0Pq&#65533;0&#65533;a&#65533;BD[&#65533;q<&#65533;&#65533;

y{&#65533;y&#65533;&#811;&#65533; &#65533;E&#65533;;M&#65533;&#65533;X&#65533;&#65533;m:&#65533;	&#65533;&#65533;B&#65533;&#65533;&#65533;e&#65533;&#65533;&#65533;&#65533;>] &#65533;&#65533;&#527;&#65533;<\&#65533;&#65533;&#65533;[&#65533;&#65533;&#166;R&#65533;*E&#65533;2U&#65533;7f&#65533;G&#65533;K#&#65533;&#65533;&#65533;U&z&#65533;&#65533;J&#65533;&#65533;&#65533;&#65533;X!8FmT<!&#65533;&#65533;h
R @I&#65533;&#65533;&#65533;)R&#65533;!-N&#65533;&#65533;r&#1530;&#65533;&#65533;Hf&#65533;S(
!&#65533;R&#1364;&#65533;&#65533;*iKO&#65533;&#65533;j&#65533;#&#65533;&#65533;)&#65533;@&#65533;
W,Z&#65533;6&#65533;/<FX&#65533;$&#65533;0|&#65533;&#65533;&#65533;r	&#65533;AO&#65533;&#65533;&#65533;4&#65533;"&#65533;)~0V&#65533;
&#65533;&#65533;iJ&#65533;(&#65533;&#323;&#65533;,R&#65533;&#65533;&#65533;&#65533;&#65533; /&#65533;K"&#65533;c&#65533; X&#65533;0 &#65533;&#65533;Mp&#65533;k&#65533;&#65533;&#65533;	` 9&#65533;&#65533;l&#267;&#65533;&#65533;&#65533;&#65533;0&#65533;m9ftE&#65533;8&#65533;&#65533;}&#65533;D&#65533;&#65533;&#65533;&#65533;v&#65533;
&#65533;&#293;Gr&#65533;&#65533;*L@&#65533; gy&#65533;`b H&#65533;@&#65533;&#65533;%C&#65533;&#65533; &#65533;&#65533;&#65533;APRN&#65533;&#65533;&#65533;&#65533;P o&#65533;)@r&#65533;&#65533;&#65533;f&#65533;?\&#65533;n&#65533;&#65533;tTZ&#65533;#&#872;$.JKX9&#65533;+&#65533; ?v&#65533;&#65533;&#65533;R,&#65533;zgbt&#65533;yF&#65533;>\t&#65533;!@&#65533;G&#65533;Ki&#65533;i@Zp
o&#65533;BG&#65533;&#65533;~&#65533;&#65533;&#65533;5&#65533;&&#65533;|&#65533;(&#65533;&#65533;jR&#65533; @F&#65533;&#65533;&#65533;,&#65533;e(&	1f&#65533;'&#65533;(&#65533;&#65533;&#65533;>0a&#65533;+&#65533;&#65533;&#65533;&#65533;&#65533;p&#65533;a&#65533;"'!R&#65533;
%&#65533;&#65533;tn&#65533;(]&#65533;,&#65533;&#65533;&#65533;&#65533;1
r&#65533;D&#65533;"\
H&#65533;	&#65533;&#65533;&#65533;t&#65533;&#65533;8'^?&#65533;6"&#65533;>&#65533;0X&#65533;&#65533;J&#65533; &#65533;&#65533;&#65533;&#65533;&#65533;&#65533;&#65533;&#65533;4MNY^A&#65533;R&#65533;@\&#65533;&#65533;U.&#65533;&#65533;&#65533;"&#65533;#&#11682;P&#65533;&#65533;#p&#65533;9&#65533;z&#65533;Gr!I&#65533;&#65533;"&`&#65533;_<`&#65533;&#65533;D?!&#65533;H\`&#65533;u&#65533;X@;0&#65533;j&#65533;&#65533;&#65533;&#65533;Q
2f&&#65533;uW,D&#65533;&#65533;&#65533;	`&#65533;&#65533;&#65533;xH&#65533;&#65533;(
&#65533;	&#65533;&#65533;;&#65533;od&#65533;X]&#65533;v&#65533;&#65533;n&#65533;e&#65533;B9Ew`&#65533;_b&#65533;,t'q&#65533;d&#65533;c&#65533;G&#65533;H&#65533;Z&#65533;pQM.&#65533;!j&#65533;ZR&#65533;6,&#65533;&#65533;(&#65533;&#65533;C&#65533;&#65533;%!7&#65533;I&#65533;K&#1175;&#65533;&#65533;'to=&#65533;[Fp&#65533;&#65533;&#65533;&#230;Rs&#65533;&#65533;&#65533;&#65533;F=^UY&#65533;?&#65533;&#41273;U&#65533;&#65533;P&&#65533;o&#65533;I3&#65533;&#433;$&#65533;(fl/&#65533;X*B&#65533;&#65533;&#65533;&#65533;	|i&#65533;&#65533;&*!&#65533;]&#65533;]R&#199;&#65533;&#65533;LrS&#65533;&#65533;qe&#392;&#65533;&#65533;&#65533;&#65533;aR&#65533;VO.D&#65533;A&#65533;[9aF&#65533;&#65533;@WW&#65533;%&#65533;*&#65533;N&#65533;!&#65533;&#65533;<V&#65533;&#65533;>L&#65533;*c&#65533;&#65533;&#812;&#65533;6x&#65533;3&#65533;)P&#1553;&#65533;(&#65533;"&#65533;&#65533;&#65533;&#65533;CL^_g&#65533;Q F&#65533;e&#65533;&#65533;@&#65533;6&#65533;&#65533;"B&#65533;k"&#65533;Nw&#65533;UjF&#65533;mM\`ma&#65533;&#65533;H\&#65533;bS&#65533;W&#65533;F&#65533;(l&#65533;?Ob&#65533;x&#65533;M&#65533;&#65533;&#65533;^B:&#65533;&#65533;&#65533;&#65533;  &#65533;q&#65533;&#65533;DI&#65533;&#65533;&#65533;@pi &#65533;ye&#65533;s&#65533;&#1244;F&#65533;&#65533;&#65533;&#65533;T\&#65533;&#65533;&#65533;&#137;UlL&#65533;&#65533;&#65533;&#65533;&#65533;&#65533;&#65533;[&#771;)&#65533;u&#65533;&#65533;xH&#65533;U&#65533;&#65533;&#65533;%0&#65533;&#65533;E&#65533;)u&#65533;&#65533;e&#65533;&#65533;&#65533;%B@&#805;&#65533;&#65533;k&#1340;&#65533;JD"&#65533;ug(&#65533;f&#65533;&#65533;&#65533;P&#65533;&#65533;:&#65533;Fr&#65533;@{&#65533;&#65533;&#65533;&#65533;&#65533; ,&#65533;&#17824;&#65533;#&#65533;(eA|&#65533;&#65533;&#65533;&#65533;^&#65533;&#65533;&#65533;&#65533;&#65533;&#65533;&#65533;6&#65533;7&#65533;$&#65533;&#65533;&#65533;&#65533;x&#65533;q&#65533;&#65533;&#65533;DVEmn&#65533;&#65533;  <&#65533;&#65533;&#65533;yA&#65533;&#65533;&#65533;F&#65533;&#65533;a0evlS&#65533;A&#65533;&#65533;&#65533;)C&#65533;&#65533;&#65533;&#65533;&#65533;&#65533;x&#65533;T&#65533;B&#65533;aw&#65533;&#65533;&#65533; &#65533;&&#65533;T&#65533;&#65533;^&#65533;&#65533;s
Y&#65533;&#65533;&#65533;Aa&#65533;t&#65533;Z=;>&#65533;&#65533;t&#65533;&#904;/&#65533;&#65533;&#65533;Y&#1895;bPL&#65533;Y^'&#65533;m&#65533;&#65533;&#65533;SD&#65533;?{&#65533;L&#65533;VIx&#65533;&#65533;AV*&#65533;]&#65533;&#65533;&#65533;#/{O&#65533;&#65533;&#65533;&#65533;"&#65533;Ov&#65533;&#65533;-&#65533;BY&#65533;nd&#65533;&#65533;&#65533;&#65533;X&#65533;&#12546;&#65533;B&#65533;2}$w&#65533;@c&#65533;:&#65533;&#65533;&#65533;&#65533;1&#65533;W&#65533;
&#65533;&#65533;,&#65533;,&#65533;&#65533;o&#65533;V&#65533;#Z&#65533;&#65533;&#65533;Zh1C&#326;N&#65533;&#65533;`&#65533;S#&#65533;>)u$&#65533;&#1564;)2	|&#65533;&#65533;&#65533;&#65533; &#65533;>95 &#65533;&&#65533;'G~&#65533;&#65533;q&#65533;!L2^&#1095;*IN&#65533;e &#65533;&#65533;}!&#65533;.*Tc&#65533;R@&#1155;/&#290;30&#65533;a&#65533; &#2037;]&#65533;5{&#65533;rx	&#65533;WO&#65533;&#65533;Z2W&#65533;i&#65533;DM&#65533;P&#65533;&#65533;C&#65533;}'&#65533;&#65533;&#1286;#j&#65533;&#65533;O "Y&#65533;V&#65533;!~&#65533;pY&#65533;&#65533;TX+@S&#65533; [6>:&#65533;_&#65533;&#65533;&#65533;&#65533;Iu&#65533;vh&#65533;aA&#65533;S-`D&#65533;@&#65533;Pq&#65533;i&#65533;AKf;8&#65533;%&#65533;5&#65533;U&#65533;&#65533;&#65533;&#65533;&#65533;&#65533;0&#65533;T s&#566;&#65533;&#65533;-&#65533;&#65533;($3m?Y&#65533;&#65533;&#65533;1]&#65533;8Cq&#65533;E9&#65533;&#65533;&#65533;&#65533;=&#65533;&#65533;*0.8o/&#65533;\&#65533;&#65533;&#65533;&#65533;&#65533;&#65533;)wC	&#65533;&#65533;&#65533;	=&#65533;&#65533;h[&#65533;0&#65533;[?W~&#65533;a&#65533;Qf&#65533;'|&#65533;&#65533;&#65533;Sx&#65533;&#65533;&#65533;]rx&#65533;"D&#65533;x&#1250;0&#65533;&#65533;&#65533;&#65533;&#65533;\Pvx&#65533;&#65533; &#65533;&#65533;#&#65533;&#65533;.qh1T&#65533;4&#65533;v"&#65533;At&#65533;&#65533;&#65533;&#65533;!&#65533;&#65533;g&#65533;h&#65533;&#65533;N`&#65533;&#65533;	p&#65533;&#65533;&#65533;&#65533;v{&#65533;&#399;&#65533; &#65533;&#65533;X$&#65533;&#65533;`&#65533;&#65533;8m IsC&#65533;|?GRbU&#65533;pq&#65533;b&#65533;&#65533;Hj&#65533;&#65533;&#65533;hl&#65533;B&#65533;&#65533;4&#65533;&#65533;&#65533;;&#1560;`&#65533;H&#65533;Q&#65533;&#65533;&#65533;6&#65533;&#65533;&#65533;&#65533;.&#65533;P&#65533;&#65533;&#65533;&#65533;v&#65533;{&#65533;M&#65533;&#65533;&#65533;GF&#65533;&#65533;o&#65533;nV&#65533;&#65533;&#65533;&#65533;&#65533;d&#65533;&#65533;&#520;l&#65533;&#1713;&#65533;&#65533;%&#65533;AH&#65533;&#65533;&#65533;&)Q&#65533;&#65533;)&#65533;c&#65533;&#65533;@@\&#65533;4&#65533;5wZ	O&#65533;&#65533;&#65533;&#65533;&#65533;FJ&#65533;	*x%&#65533;@`-pVF&#65533;)&#65533;&#65533;&#65533;&#65533;Eiz{	m&#65533;&#65533;)&#65533;h$&#65533;ptR&#65533;@&#65533;
&#1184;I&#65533;&#65533;5_cb&#65533;wOq&#65533;WY#@a&#65533;&#65533;fR &#65533;&&#65533;Y,&#65533;g&#65533;s&#65533;&#65533;T&#65533;&#65533;&#65533;r
="VJBnG&#65533;7&#65533;`<&#65533;*&#65533;j&#227;d&#65533;&#65533;)&#65533;i&#65533;&#65533;&#65533;n 	&#65533;&#1615;&#65533;&#65533;&#65533;&#65533;&#65533;4&#65533;!`&#65533;N&#65533;&#65533;"&#65533;6PO&#65533; !&#65533;&#65533;}&#65533;6&#65533;p+1,&#65533;F,&#65533; &#65533;r&#65533;)4&#65533;&#65533;&#65533;&#65533; c&#65533;&#65533;x&#65533;&#65533;1s&#65533;&#65533;&#65533;0&#65533;&#65533;@&#65533;&#65533;1&#65533;q6&#65533;&#65533;&#65533;+&#1673;&#65533;(&#65533;L&#65533;&#968;-1d	`&#65533;v&#65533;b =&#65533;&#65533;@p&#65533;	J&#57375;&#65533;P&#65533;c&#65533;S&#65533;	&#65533;&#65533;&#65533;&#65533;a)&#65533;&#65533;&#65533;;&#65533;&#65533;&#65533;&#65533;&#1310;&#65533;&#65533;'&#65533;s&#65533;8'&#65533;&#65533;0WT&#65533;?&#65533;]$zh"*&#65533;uhC&#65533;&#65533;&#65533;&#65533;k4&#65533;&#65533;R)&#65533;{gn&#65533;C&#65533;iC&#65533;&#65533;)&#65533;&#65533;&0A&#65533;W&#1878;/&#65533;&#65533;&#65533;&#65533;@&#65533;&#65533;&#65533;NG&#65533;@(&#65533;&#65533;&#65533;&#65533;p&#65533;0 l&#65533;G&#65533;{&#65533;i&#65533;&#65533;&#390;	&#65533;Y"&#65533;,-Zjm&#65533;v1&#65533;9&#65533;D+&#65533;FqqfGQ&#65533;YS&#65533;&#65533;&#65533;D1 &#65533; @s&#65533;&#65533;&#65533;&#65533;^&#65533;~&#65533;&#65533;&#65533;	`{&#534;&#65533; &#65533;&#65533;-1&#65533;
&#65533;
&#65533;%/&#65533;$&#65533;E&#65533;C&#65533;X%n2&#65533;gT[d*+&#65533;&#65533;&#65533;&#65533;P	&#65533;&#65533;&#65533;&#65533;&#65533;&#65533;&#65533; &#65533;=&#65533;&&#65533;&#65533;&#65533;&#65533;1  &#65533;J&&#65533;
8&#65533;RqgF&#65533;&#65533;8&#65533;B<&#65533;g&#65533;d1&#65533;J.&#65533;&#65533;&#65533;4&#65533;y&#65533;Q&#65533;&#65533;/&#65533;0 "&#65533;{&#65533; &#65533; &#65533;&#65533;&#65533;VQt&#65533;&#65533;&#65533;&#65533;&#65533; &#65533;&#65533; &#65533;%*+@4q&#65533;C&#65533;&#65533;i&#65533;&#65533;&#65533;VT&#65533;&#1693;+&#65533;"=&#65533;&#65533;&#65533;&#65533;cTb*&#65533;&#65533;&#65533; 8JY&#65533;HE&#65533;>i&#65533;	A&#65533; &#65533;&#65533;&#65533;&#65533;	c&#65533;tO&#65533;*i&#1432;&#65533;&#65533;ZJ&#65533;&#65533;&#65533;&#65533;&#65533;&#65533;&#65533;U&#65533;R4`&#65533;9K&#65533;B* &#65533; "&#65533;&#65533;&#65533;&#65533;x&#65533;p&#65533;E&#65533;&#65533;Cb&#65533;%&#65533;&#65533;&#141;	q&#65533;&#65533;P&#65533;&#65533;(&#65533;&#65533;H&#65533;	Wy&#65533;&#65533;
&#65533;&#65533;?&#65533;&#65533;"K&#65533;1^e&#65533;&#65533;&#65533;` &#65533;{&#65533;&#65533;,&#65533;
&#65533;&#65533;&#65533;'{@Z&#65533;%1PV-&#65533;&&#65533;$&#65533;&Va1&#65533;&#65533;tl&#65533;F7&#65533;@&#65533;	&#65533;}A&#65533;&#65533;b=$3&#65533;:33&#65533;&#65533;&#65533;9&#65533;&#65533;&#65533;&#65533;&#65533;&#65533;&#65533;&#65533;&#65533;	r&#65533;&#65533;+4Z&#65533;&#65533;P &#65533;&#65533;#k&#65533;0&#65533; &#65533;\2&#65533;'>\&#65533;&#65533;&#65533;JT&#65533;&#65533;&#65533;[&#33422;DD	9W233y&#65533;_O&#65533;}!&#65533;E&#65533;g&#65533;&&#1201;&#65533;#`&#65533;+&#65533;&#65533;&#65533;6&#65533;5&#65533;N&#65533;J&azQ&#65533;cM&#65533;&#65533;&#65533;&#1700;(&#65533;&#65533;Ha&#65533;&#65533;1&#65533;-&#65533;&#65533;CAr&#65533;^&#65533;T&#65533;NX&#65533;T&#65533;&#1947;&#65533;	C&#65533;&#65533;`	Y&#65533;\WY&#65533;&#1531;a.s/&#65533;&#65533;&#65533;&#65533;@G&#65533;D&#65533; &#65533;d&#65533;&#65533;&#65533;&#65533;&#65533;&#65533; &#65533;&#65533;F&#65533;&#65533;&#65533;\&#65533;&#65533;&#65533;&#65533;&#65533;&#65533;Ap
&#65533;"-Z&#65533;&#65533;.&#65533;&#65533;&#65533;&#65533;0&#65533;&#65533;&#65533; &#65533;&#65533;&#65533;&#65533;&#65533; p/&#65533;i^&#65533;&#65533;&#65533;&#65533;&#65533;e&#736;cAj&#643;&#65533;&#65533;J&#65533;&#65533;&#65533;F&#65533;rj&#65533;&#1381;&#65533;&#65533;&#65533;&#1121; &#65533;a18&#65533;D&#65533;&#65533;&#65533;"K&#1623;T&#65533;&#65533;:&#65533;&#65533;&&#1300;&#65533;>&#65533;B&#65533;&#65533;&#65533;t&#65533;&#65533;O&#65533;&#65533;&#65533;x2M&#65533;J&#65533;[|j+&#65533;|K&#65533;R&#65533;&#65533;&#65533; &#65533;&#65533;" &#65533;x&#65533;J&#65533;3&#65533; N366&#65533;&#65533;fz*&#65533;	 x&#65533;&#65533;&#65533;c]
&#65533;&#65533;B
\A&#65533;"&#65533;&#65533;&#65533;`*zj&#65533;>"&#65533;&#65533;_3&#65533;&#65533;K&#65533;p&#601;&#65533;K1&#65533;&#65533;QJ2&#65533;YQZY5&#65533;&#65533;g&#65533;&#65533;&#65533;f*U\&#65533;A &#65533;&#65533;_dH*J	p&#65533;{&#65533;)&#65533;5&#65533;&#65533;o&#65533;&#48769;9@&#65533;9&#65533;&#65533;=&#65533;'&#65533;Ya&#65533;&hG&#65533;&#65533;vu&#65533;&#65533;|&#698;&#65533;#x2&#65533;U&#65533;&#65533;p&#65533;mk&#500;-&#65533;r&#65533;&#65533;&#65533;&#65533;&#65533;&#65533;&#806;&#65533;&#65533;u&#65533;&#65533;&#65533;&#65533;a&#65533;u&#901;&#65533;&#65533;&#65533;F&#65533;V &#65533;&#65533;(&#65533;I &#65533;&#65533;z|&#65533;&#65533;k&#65533;?lYG&#65533;&#65533;f&#65533;Co&#65533;-&#65533;l&#65533;&#65533;&#65533;&#65533;&#65533;h&#65533;&#65533;&#1277;&#65533;&#65533;u&#65533;	&#65533;!&#65533;&#65533;&#65533;<&#65533;HG&#1056;&#65533;&#65533;SI&#65533;&#65533;&#65533;G&#65533;&#65533; &#65533;&#65533;9C.&#65533;=&#65533;U7&#65533;&#65533;&#65533;@h&#65533;&#65533;&#65533;`s&#65533;&#707;&#65533; %&#65533;&#65533;&#65533;f&#65533;&#65533;&#65533;&#65533;R&#65533;&#65533;&#65533;v
&#65533;b;&#65533;E]T&#65533;&#65533;&#65533;J-&#65533;t&#65533;2u&#65533;J7&#1394;&#65533;Kto$&#65533;&#65533;8&#65533;:`'J~&#65533;HB &#65533;4&#65533;rZ9&#65533;&#65533;&#65533;/&#65533;0I&#65533;{]&#65533;RG	&#65533;i&#65533;&#65533;2&#65533;&#65533;3wC&#65533;e&#65533;&#1484;&#65533;
T3%N&#65533;dI&#65533;&#65533;&#1787;&#65533;&#65533;){keEj4&#65533;\ &#65533;o&#65533;0&#65533;&#65533;&#65533;&#65533;`1&#65533;&#65533;&#65533;&#65533;&#65533;&#65533;&#65533;
&#65533;&#65533;"&#65533;h&#65533;D|&#65533;&#65533;&#65533;t&#65533;&#1698;&#65533;!`&#65533;&#65533;m&#65533;&#1628;&#65533;D&#65533;&#65533;&#65533;B&#65533;&#1085;RY&#65533;*&#65533;]&#65533;	&#65533;cc&#65533;%/&#65533;&#65533;cW&#65533;F&#394;SJ#&#65533;&#65533;&#65533;c&#65533;?&#65533;&#65533;D`&#65533;&#65533;k&#65533;&#65533;&#65533;&#12132;&#65533;=O&#65533;&#65533; &#65533;&#65533;&#65533;0&#65533;&#65533;Y&#65533;"!&#65533;\&#65533;&#65533;&#1898;p&#65533;#&#65533;&#65533;&#65533;&#65533;&#65533;&#65533;&#65533;&#65533;9\q5&#65533;K&#232;g&#65533;&#65533;&#65533;o2})&#65533;&#65533;&#65533;1&#65533;!z&#65533;3>`>&#65533;&#65533;J:&#65533;2s &#65533;s&#65533;8V'[&#65533;p@r&#65533;!&#65533;&#65533;&#65533;D&#65533;&#65533;p&#65533;5&#65533;/F&#65533;5&#65533;UY&#65533;&#342;&#65533;&#65533;\&#65533;:&#898;!&#65533;&#65533;Z&#65533;0O&#65533;&#65533;i&#65533;vzE&#65533;dE!zB7&#65533;`&#65533;k&#65533;&#65533;l&#65533;&#65533;&#65533;f&#65533;&#65533;7 &#65533;&#65533;x&#65533;&#65533;]O&#65533;&#65533;&#65533;&#65533; &#65533;L&#65533;^&#65533;e&#65533;&#65533;o&#65533;1&#65533;4/e&#65533;tR&#65533;&#65533;[&#65533;]&#65533;9r&#65533;&#65533;&#65533;&#65533;;&#65533;&#65533;P;%&#65533;&#65533;&#65533;&#65533;&#65533;&#65533;:N$&#65533;&#65533;&#65533;&#65533;&#1907;&#393;&#65533;8n&#65533;#&#65533;&#65533;(&#65533; R&#65533;&#65533;,D&#65533;&#65533;s&KQ&#65533;M"2&#65533;&#1136;&#65533;&#65533;&#65533;D&#65533;&#65533;	&#65533;&#65533;i&#65533;&#65533;0&#65533;&#65533;&#65533;=&#65533;&#65533;&#65533; &#65533;b&#65533;0&#65533;&#65533;&#65533; 3e&#65533;&#65533;&#65533;Qc&#65533;&#65533;&#65533;&#65533;
&#65533;&#65533;&#65533;qa&#65533;I#&#65533;&#65533;&#65533;iB&#65533;Z&#65533;1p#7&#65533;&#65533;&#65533;&#51629;3.0&#65533;&#65533;7&#65533;&#65533;&#65533;&#65533;U&#65533;.0&#65533;b0&#1808;&#65533;l&#65533; &#65533;-&#65533;&#65533;(MTt&#65533;&#1848;&#65533;&#65533;&#764;B&#1922;&#65533;Q&#65533;z&#65533;$&#65533;	S&#65533;lS;&#65533;&#65533;&#65533;&#1066;`&#65533;&#65533;&#65533;0&#65533;W&#65533;[&#65533;&#65533;&#65533;S&#65533;&#65533;;XS&#65533;&#65533;&#65533;m&#65533;&#65533;pEmWl
&#65533;&#65533;Cj>CG.+&#65533;&#65533;P&#65533; k1&#65533;&#65533;&#65533;&#65533;^	-&#65533;D&#65533;(k&#261165;UG&#65533;&#65533;Y&#65533;&#65533;q&#65533;&#1709;&#65533;&#65533;B=&#65533;W&#65533;o&#65533;&#65533;qc	&#65533;&#65533;~q!&#65533;&#65533;N&#65533;&#65533;&#65533;&#65533;M&#65533;&#65533;&#65533;&#65533;D&#65533;&#1599; 0&#65533;.I&#65533;&#65533;5&#65533;H&#65533;&#65533;4P &#65533;F&#65533;&#65533;<B@P)&#65533;&#65533;ZJ&#65533;!b&#65533;&#65533;&#65533;n^&#65533;s6&#65533;&#65533;&#65533;1&#65533;&#65533; &#65533;&#65533;\]&#65533;Y&#65533;&#65533;&#65533;U&#65533;0&#65533;&#65533;&#65533;/&#65533;~&#65533;b&#65533;&#65533;&#65533;I#&#65533;&#65533;sZ&#54545;,al9&#65533;$&#65533;&#65533;l_%I&#1935;&#65533;A&#65533;F5&#65533;&#65533;&#65533;&#65533;5&#65533;&#65533;&#65533;&#65533;&#65533;|9&#65533;&#65533;&#65533;&#65533;	&#65533;&#65533;&#473;&#65533;&#65533;&#65533;&#432;&#65533;O&#65533;&#65533;&#65533;&#65533;	&#65533;&#65533;gl&#1518;u&#65533;&#65533;&#65533;&#65533;&#65533;&#65533;p
w&#65533;$&#65533;
&&#65533;*&#65533;/&#65533;&#65533;[&#65533;&#65533;&#65533;&#65533;&#65533;&#65533;&#65533;&#65533;&#65533;&#65533;&#65533;&#65533;&#65533;&#65533;&#65533;&#65533;&#65533;&#65533;&#65533;&#65533;&#65533;&#65533;&#65533;&#65533;&#65533;&#65533;&#65533;&#65533;&#65533;A&#65533;&#65533;&#65533;1&#65533;&#65533;&#65533;&#65533;&#65533;&#65533;&#65533;&#65533;7	??7 &#65533;&#65533;&#65533;
&#65533; &#65533;&#65533;&#65533;&#65533;&#65533;&#65533;&#65533;&#65533;&#65533;7&#65533;B?&#65533;&#65533;&#65533; &#65533;&#1157;&#65533;&#65533;&#65533;&#1298;&#65533;&#65533;&#65533;&#65533;&#65533;&#65533; Z&#65533;7	&#2019;	&#65533;%Te&#65533;&#65533; BA&#65533;&#65533;a&#65533;&#65533;&#65533;&#65533;&#65533;b'l!h(p&#65533;!&#65533; &#50689;&#65533;&#65533;&#65533;e&#65533;&#65533;p6&#65533;&#65533;&#65533; +&#65533;i&#65533;3&#65533; z&#65533;&#65533;4$&#65533;C&#65533;P&#65533;r4(&#65533;&#65533;&#1387;X&#65533;&&#65533;&#65533;&#65533;P&#65533;Dh"XQ&#1353;C&#65533;&#65533;&#65533;&#65533;P6w&#65533;&#65533;&#23571;AU6s&#65533;&#65533;WK&#1444;]&#65533;I&#65533;&#65533;&#65533;p&#65533;~M&#65533;[&#65533;hB&#794;&#1282;!&#65533;D&#320;&#65533;&#65533;*&#65533;&#65533;*&#65533;{Ikg&#65533;&#65533;O&#65533;&#65533;tQ&#1027;,?=Zghr0@&#65533;&#65533;0B&#65533;!&#65533;&#65533;&#65533;&#65533;&#65533;_&#65533;&#65533;&#65533;&#65533;&#65533;	&#65533;4@]&#65533;&#13965;Lc&#65533;a!&#65533;&#65533;",m^&#65533;&#65533;&#65533;&#65533;&#65533;&#32464;J&#65533;&#65533;G)&#1727;7&#65533;&#65533;&#65533;&#65533;&#2583;&#65533;&#65533;&#65533;&#65533;&#65533;&#65533;&#65533;M&#65533;h2MM1&#65533;&#65533;1&#1073;t&#65533;9&#65533;E&#65533;&#65533;q&#65533;hT&#65533;x&#65533;L@&#65533;&#65533;&#65533;&#65533;qu&#65533;&#65533;&#65533;p $&#65533;W&#65533;<&#65533;&#65533;Pj82&#65533;:&#65533;&#65533;&#65533;&#65533;I&#65533;&#65533;&#1234;Kz'&#65533;>&#65533;)'&#65533;47&#65533;0L2&#65533;MW]N7&#65533;H&#65533;&#65533;e&#65533;"&#65533;&#65533;&#65533;G%T>^&#65533;O".RV ,&#65533;G&#65533;W&#65533;A@&#65533;+&#65533;$&#65533;H"S&#65533;Y^&#65533;`&#65533;% b&#65533;&#65533;&#65533;&#65533;&#65533;&#65533;MnL.&#65533;&#65533;Q&#65533;E&#65533;V"2h&#65533;'&#65533;&#1175;&#65533;&#65533;,$&#65533;W&#65533;F&#1381; &#65533;'!H&#65533;W &#65533;D&#65533;S&#65533;h&#65533;&#65533;1)&#65533;&#65533;u&#65533;r)&#65533;&#65533;B&#1244;&#65533;h &#65533;&#65533;&#65533;&#65533;&#65533;t;m#&#65533;5&#65533;&#65533;&#65533;-@&#65533;C&#65533;&#65533;<*&#148;&#65533;2&#65533;&#63078;P>&#65533;-&#65533;U&#65533;&#65533;Bj&#65533;&#65533;&#65533;&#65533;9(&#65533;	a&#65533;&#65533;fw&#1337;2Edr (&#65533;&#1562;&#65533;h &#65533;6P@&#65533;&#65533;&#65533;&#65533;&#65533;b"&#65533;H&#65533;&#1070;p&#65533;V&#65533;&#65533;&#878;&#65533;&#51906;L&#65533;h")<&#65533;/;&#65533;&#65533; T3&#65533;#&#65533;&#65533;nz&#1258;L&#65533;&#65533;&#65533;&#65533;&#1184;&#65533;1*#&#65533;&#65533;# &#65533;,&#65533;&#65533;I&#65533;&#65533;&#65533;(Rn? &#65533;&#65533;0&#65533;&#65533;&#65533;&#65533;&#65533;&#65533;<&#65533;&#65533;s@A\ &#65533;&#65533;7g&#65533;&#65533;=5&#65533;M&#65533;&#65533;B&#65533;&#65533;j&#65533;&#65533;&#65533;&#1484;6M&#65533;4"&#65533;y7k_&#65533;&#65533;&#65533;&#65533;&@t n&#65533;M 8&#65533;&#65533;@&#65533;&#65533;&#65533;&#65533;&#65533; )&#65533;b&#1053;&#65533;&#65533;/&#65533;!|&#65533;&#65533;&#65533;&#65533; &#65533;>.&#65533;9&#637;&#65533;&#65533;&#65533;&#65533;&#65533;&#65533;&#65533;t&#65533;Hw&#65533;bn&#65533;&#65533;a&#65533;&#65533;&#65533;&#65533;!/%AI&#800;&#274;03&#65533;&#65533;&#65533;K6&#65533;| &#65533;B&#65533;>&#65533;&#65533;hQ&#65533;&#65533;&#65533;&#65533;68&#65533;&#65533;&#496;)FA&#65533;&#65533;[S@-&#65533;&#65533;=`&#65533;&#65533;w	&#65533;&#65533;&#65533;&#65533;9I&#614;^C&#65533;&#65533;&#65533;`&#65533;@7(&#65533;&#65533;&#65533;&#65533; $&#65533;&#65533;&#65533;&#65533;&#65533;&#65533;|Kb&#65533;@_I&#65533;&#65533;&#65533;&#65533;&#65533;%&#65533;Q&#65533;&#65533;a&#65533;2 &#65533;&#65533;h&#65533;&#65533;:lBA&#65533;&#65533;
m?h]&#492;&#65533;&#65533;}hd&#65533;&#65533;&#65533;P&#65533;&#65533;&#65533;`Ib&#65533;&#65533;&#65533;&#65533;&#65533;&#65533;H&#65533;&#65533;|&#65533;&#65533;&#65533;&#65533;&#65533;d&#65533;&#65533;d&#65533;q&#65533;&#65533;&#65533;%Q&#65533;o1X&#65533;F&#65533;!&#65533;I	B &#65533;8
&#768;&#65533;&#65533;&#65533;X&#65533;&#7053;	e^&#65533;&#65533;&#65533;&&#65533;AD&#65533;]82p&#65533;3&#65533;&#65533;I7ya`+D|)&#65533;&#65533;&#65533;&#65533;,&#65533;A&#65533;=`  &#65533;&#65533;&#65533;.&#65533;&#65533;#&#65533;ft&#65533;&#65533;)&#65533;*&#65533;&#65533;M&#65533;( 0&#65533;&#65533;&#65533;&#65533;&#65533;&#1720;&#65533;&#65533;"!&#65533;&#65533;&#65533;Mj&#65533;&#65533;&#65533;'@$Q&#65533;&#65533;&#65533;&#65533;#&#65533;!<&#65533;+E|i&#65533;&#65533;&#65533;Q+|&#1315;.&#65533;q&#65533;]Z&#65533;u&#65533;&#65533;,&#65533;&#65533;&#65533;ZR&#26753;ip&#65533;&#65533;&#65533;o1$4&#65533;1%&#65533;(&#65533;&#65533;4&#65533;&#65533;&#65533;I&#65533;&#65533;&#65533;)&#65533;[&#65533;K&#1260;&#65533;&#65533;v&#65533;&#65533;&#65533; d&#65533;&#65533;&#65533;K&#65533;8P&#65533;&#65533;&#65533;j&#65533;F&#65533;@#&#65533;&#65533;Z&#65533;r#&#65533;&#65533;j:&#65533;&#65533; ?e&#65533;&#65533;9?&#65533;&#65533;fu"&#65533; Ds,&#65533;@&#65533;&#65533;;G`@3&#65533;&#65533; &#65533;?s&#65533;c &&#65533;&#65533;$&#65533;&#65533; &#65533;J&#65533;4A&#65533;#&#65533;n)	M$_&#65533;'&#65533;&#65533;&#65533;5a	&#65533;&#65533;r&#65533;:&#65533;&#65533;i&#65533;&#65533;&#65533;&#65533;&#65533;&#65533;.AWX&#65533;&#65533;Z&#144;&#619;&#65533; &#65533;&#65533;U&#65533;B&#65533;&#574742;v&#65533;&#65533;&#65533;&#65533;&#65533;&#1515;&#65533;&#1348;&#65533;&#65533;&#65533;&#65533;&#65533;&#65533;&#65533;&#65533;&#1657;n/&#65533;&#65533;&#65533;n&#156;R&#65533;uDf&#65533;&#65533;&#65533;&#65533;=g&#65533;Ua&#65533;&#65533;&#65533;&#65533;]&#65533;2 R&#65533;&#65533;Q1Q4&#65533;Z&#65533;r= &#65533;X&#65533; >p c&#65533;&#65533;z&#65533;&#65533;&#65533;tjW&#65533;&#65533;JF&#65533;&#65533;&#65533;3&#65533;&#300;O{&#65533;xL&#65533;&#65533;`&#65533;&#65533;&#65533;&#1672;eQ&#65533;&#65533;&#65533;s&#65533;W/&#65533;&#65533;\j_&#65533;&#65533;R&#65533;#&#65533;7xP6 |&#65533;D&#65533;S&#65533;&#65533;E!$8&#65533;)Z&#65533;&#65533;&#65533; &#65533;&#65533;n&#65533;&#65533; &#65533;Gx&#711;5x25cU&#65533;&#65533;c&#65533;X&#65533;&#65533;]&#65533;e&#65533;&#65533;H&#65533;&#65533;&#65533;I&#65533;E&#65533;&#65533;&#65533;mD&#65533;+&#65533;X&#65533;L&#65533;(.?&p'nP&#65533;~'&#65533;sV(&#65533;&#65533;J&#317;Z&#65533;&#65533;&#65533;&#65533; &#65533;&#65533;\&#65533;&#65533;&#65533;&#864;&#65533;&#65533;cU&#65533;&#65533;&#65533;&#65533;&#65533;&#65533;(&#65533;9&#65533;&#65533;k&#65533;&#65533;&#65533;5&#65533;a9&#65533;*0&#65533;&#65533;&#65533;I&#65533;o<0&#65533;QH88 Ak&#65533;&#65533;&#65533;&#65533;
l&#65533;)&#65533;&#65533;N%E&#65533;d&#65533;&#65533;L&#65533;4&#65533;&#65533;d&#65533;.&#65533;UKHv&#65533;K&#65533;)&#65533;&#65533; &#65533;&#65533;|&#65533;79&#65533;&#65533;V&#65533;J&#65533;IZGJd&#65533;&#65533;!0&#65533;&#65533;&#65533;!&#65533;h'	&#65533;Q&#65533;
y&#65533;]&#65533;&#65533;j&#65533;[&#65533;B&#65533;&#65533;_&#65533;Ti&#65533;&#65533;l  X&#65533;<\p&#65533;A!&#65533;&#65533;K&#65533; Xl%h$&#65533;&#65533;&#65533;u&#65533;&#65533;N-^&#1769;6&#65533;6&#65533;&#65533;~&#65533;&#65533;&#65533;&#65533;&#65533;&#65533;x&#65533;'o&#65533;@&#65533;&#65533;&#65533;T&#65533;&#65533;R&#65533;-&#65533;&#65533;hH5{D"!D
&#65533;-&#65533;&#65533;&#65533;`Ad&#65533;&#65533;P-]-&#65533;E&#65533;&#65533;&#65533;&#65533;.{)J\Sl&#65533;1g&#65533;&#65533;L&#65533;1&#65533;WjQ&#65533;+,&#65533;8EX&#65533;&#65533;&&#65533;&#65533;T!6 Dj&#65533;&#65533;U&#65533;T6&#65533;&#65533;&#65533;&#65533;d&#65533;&#65533;-@C&#65533;&#65533;&#65533;ZB&#65533;&#65533;R&#65533;&#65533;y&#65533;&#65533;&#528;7&#65533; &#65533;&#65533;&#65533;(&#65533;ct34b&#65533;&#65533;&#65533;m&#65533;&#65533;&#65533;&#65533;`&#65533;&#65533;&#1550;&#1245;&#65533;&#65533;	1&#65533;&#65533;C&#65533;8&#514; &#65533;&&#65533;&#65533;&#65533;= @&#65533;A&#65533;&#65533;0|&#65533; &#65533;A8` 8&#65533;&#65533;ZW&#65533;q0&#65533;%a&#65533;Z`&#65533;<&#65533;?&#65533;$z&#65533; &#65533;&#65533;&#65533;&#65533;~fR&#65533;y]&#65533;&#65533;&#1606;&#65533;_Rp
&#65533;&#65533;&#65533;?&#65533;Td&#65533;(=&#65533;\p&#65533;&#65533;&#65533;&#65533;&#65533;+&#65533; d&#65533;&#65533;3&#65533;&#1312;&#65533;~9|&#65533;&#65533;]&#65533;&#65533;&#65533;&#65533;&#65533;&#65533;Y&#65533;&#65533;:&#65533;&#65533;^&#65533;&#65533;&#65533;&#65533;	&#65533;&#65533;&#65533;^e./&#65533;3T`&#65533;D`&#65533;&#65533;&#65533;&&#65533;&#65533;&#65533;&#65533;&#65533;&#65533;&#65533;&#65533;&#65533;e&#65533;}&#65533;&#65533;cZ&#65533;~#!(>&#65533;nDt=a&#65533;&#65533;Nu,&#65533;&#65533;l&#65533;Z&#65533;h&#65533;u&#65533;W&#65533;R*0r/&#65533;&#65533;9&#65533;M&#65533;&#65533; &#65533;w	&#65533;&#65533;&#65533;&#65533;15&#65533;h&#65533;&#65533;&#65533; &#395;&#65533;&#65533;*|5&#65533;&#65533;0&#65533;p&#65533;S4L&#65533;e&#65533;V&#65533;&#65533;fGq #&#65533; &#65533;%+&#65533; &#65533;&#65533;U&#65533;s&#65533; D&#65533;E&#65533;P)'#&#65533;&#65533;O&#65533;6&#65533;hf+&#4481;&#65533;@ws
&#65533;P,&#65533;px&#65533;&#65533;fX&#65533;&#65533;1 JW)&#65533;UxDD&#65533;U&#519;.&#65533;@34&#65533;&#65533;&#65533;&#65533;10 &#65533; q &#65533;&#65533;@ &#65533;c5&#65533;*26Q&#65533;2;&#65533;.&#65533;b*r&#65533;6&&#65533; &#65533; &#65533;&#65533;&#65533;&#65533;X&#65533;S&#65533;%x&#65533;&#65533;C&#65533;`%&#65533;p&#65533;&#65533;&#65533;B&#65533;&#65533;&#65533;&#65533; &#65533;&#65533;&#65533; &#65533;t?&#1376;&#65533;&#65533;R3 a"&#65533;@p&#65533;&#65533;`&#65533;&#65533;\D&&#65533;&#65533;&#65533;rGx
8&#65533;!g70J&#65533;"=&#290;.x
&#65533;T<F&#65533;&#65533;&#65533;&#65533;&#65533;&#65533;,&#65533;&#65533;C&#65533;X0EU&#65533; Ma.&#65533;P(P$0&#65533;&#65533;@&#65533;&#65533;&#65533;5&#65533;1'&#65533;&#65533;&#65533;b&#65533;^&#65533;r6&#65533;P&#65533;@>&#65533;&#65533; ;j!&#65533; &#65533;&#65533;
&#65533;4&#65533;&#65533;&#65533;Hh2&#65533;&#65533;(&#65533;x&#65533;xU,&#65533;)&#65533;&#65533;p]&#65533;  M'cQ[&#65533;7&#65533;uf&#65533;1Y&#65533;I&#65533;&#65533;l]&#65533;nkuxqZ(;&#65533;b+ 'G1@&#65533;h(@0X&#65533;&#65533;;Cd&#65533;&#65533;&#65533;,)
&#65533;&#65533;&#65533;QU&#65533;#F&#65533;n&#65533;&#65533;<&#65533;`&#65533;-`ofEf&#65533;&#65533;:&#65533;&#65533;*&#65533;&#65533;5&#65533;$]$&#65533;e5h&#65533;&#65533;;`&`@&#65533;u 7&#65533;&#65533;&#65533;|]1&#65533;zU&#1103;&#65533;&#65533;&#65533;&#65533;'W[&#65533;=R5	a&#65533;!&#65533;&#65533;s&#65533;`HG P-&#65533;&#65533;&#65533;y&#65533;&#65533; &#65533;q*A&#65533;&Z&#65533;n&#65533;&#1165;+g&#65533;&#65533;A&#65533;`VqK&#65533;&#65533;+&#65533;&#65533;9l"P&#65533;idg&#1618;+&#65533;&#65533;&#65533;F&#65533;&#65533;&#65533;,&#65533;&#65533;&#65533;k9&&#65533;&#65533;&#65533;&#65533;&#65533;f%xi#&#65533;2T'&#65533;&&#65533;B.#&#65533;H6&#65533;J&#65533;&#65533;r7&#65533;f&#65533;&#65533;a&#1395;*Ps&#65533;&#65533;q&#65533;&#65533;]1r&#65533;	i&#65533;&#1172;&#65533;+2-&#65533;&#65533;1i(&#65533;&#65533;%&#65533;&#65533;&#65533;&#65533;&#65533;&#65533;&#65533;&#65533;&#65533;&#65533;&#1031;O&#65533;&#65533;&#65533;s$&#65533;&#65533;&#65533;o&#65533;R,&#65533;x/Ff&#65533;&#65533;6&#65533;&#65533;'Q&#65533;e&#65533;9&#65533;&#65533;I&#65533;&#65533;Vch";+@*&#65533;&#65533;&#65533;<H&O[&#65533;&#65533;&#65533;)&#65533;Y&#65533;"&#65533;yt&#65533;&#605;&#65533;&#65533; &#65533;,&#65533;&#65533;w&#65533;T+&#65533;5&#65533;N&#65533; &#65533;&#65533;-*&#65533;&#65533;&#65533;&#65533; vs&#65533;!&#65533;1*&#65533;-g&#65533;&#65533;[$7n&#65533; 0&#65533;&#65533;/&#65533;&#65533; g }AG&#1575;	&#65533;&#65533;&#65533;&#65533;G&#65533;HJu&#65533;^&#65533;)	&#65533;&#65533;_&#65533;&#65533;&#65533;@&#65533;&#65533;(&#65533;Q&#65533;&#65533;&#65533;&#65533;Q	r&#65533;&#1488;i&#65533;&#65533;&#65533;]F6&#65533;s&#65533;&#65533;.&#65533;&#65533;&#65533;)&#65533;&#65533;<&#65533;&#65533; :$&#65533;xG&#65533; O^Y)&#65533;&#1120;I&#65533;&#65533;41&#65533;&#65533;`&#773;!q&#65533;&#65533;@&#65533;&#65533;=0n=,`@&`r&#65533;E&#65533;&#65533;4&#65533;&#65533;&#65533;&#65533;rRn|bWh&#65533;=&#65533;&#65533;  ,P &#65533; u$&#65533;	F&#65533;&#65533;&#65533;&#65533;&#65533;M
tEx1$pc.c~&#65533;[&#65533;=PnH2g&#65533;&#65533;:b&#65533;&#65533;P&#65533;&#65533;&#282;F&#65533; &#65533;&#1172;&#65533;&#65533;&#65533;.&#65533; PRH&#65533; &#65533;&#65533;&#65533;&#65533;&#65533;aq2Yt&#65533;8&&#65533;&#1689;&#65533;pi&#65533;08&#65533;&#65533;ip7+&#65533;&#65533;AAo&#65533;<$&#65533;W&#65533;&#65533;&#65533; &#65533;&#1388;&#65533;&#65533;.&#65533;&#65533;!&#65533;X&#65533;f.&#65533;&#65533;&#65533;&#65533;s&#65533;
&#65533;&#65533;7&#65533;W v&#65533;Y&#65533;&#65533;
s&#65533;ZOICz&#65533;&#65533;&#65533;)!&#65533;[&#65533;3&#65533;&#65533;Q4&#65533;}&#65533;&#65533;&#65533;&#801;&#65533;  =W&#65533;5
&#65533;uJI&#65533; '&#65533;&#65533;&#65533;u&#65533;&7$&#65533;E10"@&#65533;0&#65533;6w&#65533;@\&#65533;<,&#661;&#65533;`&#65533;&#65533;&#65533;!({	&#65533;.0CP	&#65533;&#65533;l~z&#65533;&#65533;1&#65533;D&#65533;q?&#65533; &#65533;5n &#65533;^\xP&#65533;&#65533;&#65533;U&#65533;&#1018;r*.&#65533;&#65533;&#65533;&#65533;&#65533;@ :&#65533;&#65533;( q#&#65533;@&#65533;{*C&#65533;(6V&#65533;&#65533;&#65533;-7&#65533;x_+x&#65533;&#65533;&#65533;m+&#65533;&#65533;&#65533;1&#65533;'{N&#65533;&#65533;	&#65533;0 &#65533;_&#65533;&#65533;&#65533;&#65533;&#65533;&#65533;&#37016;^&#65533;9T}&#65533;&#65533;`&#65533;&#65533;V+++P&#65533;SZ&#65533; w&#65533; &#65533;k&#65533;&#65533;(P&#65533;&#65533;&#65533;&#65533;&#65533;*&#65533;9&#65533;D&#65533;&#1987;w<&#65533;|&#65533;&#1038;R&#65533;&#65533;&#65533;t&#65533;P&#65533;&#65533;	$&#65533;&#1595;l&#65533; &#65533;&#1156;&#65533;N&#65533;s&#65533;&#65533;&#65533;&#65533;&#65533;&#65533;&#65533;g&#65533;&#65533;&#724;&#65533;W&#65533;S&#65533;&#65533;>&#65533;~&#65533;Y&#65533;$c.zA&t&#65533;P=%&#65533;&#65533;`&#65533;c/@(Q&#604;&#65533;&#65533;'&#65533;DT; &#65533;&#65533;&#65533;<&#65533;SYN
 &#65533;H&#65533;&#65533;)&#65533;+p &#65533;&#65533;t&#65533; bb&#65533;&#65533;)@3[9\&#65533;l&#65533;&#65533;Z&#27899;&#65533;&#65533;jH&#65533;4&#65533;&#65533;u'hi&#65533;kG_&#65533;7&#65533;3R0@&#65533;&#65533;7&#65533;&#65533;&#65533;&#65533;\&#65533;A&#65533;K&#65533;&#65533;
&#65533; &#65533;Y{mjLFO&#65533;&#65533;f(e~&#65533;%&#65533;Q }&#65533;;!<0&#65533;+s&G&#65533;q&#65533;]&#65533;bf&#65533;&#65533;&#65533;&#65533;&#65533;zWl&#65533;&#65533;a1&#65533;t&#65533;&#65533;&#65533;&#65533;&#65533;&#65533;d &#65533;&#65533;V&#65533;.` +&#65533;$&#65533;G&#65533;&#65533;&#65533;&#65533;&#65533;a&#65533;YO&#65533;&#65533;&#65533;&#65533;	*&#65533;eT&#1134;&#65533;q&#65533;E 5&#65533;&#65533;=p
u!&#65533;&#65533;&#65533;&#65533;&#65533;&#65533;&#65533;6 &#65533;&u&#65533;&#65533;&#65533;]|&#65533;&#65533;&#65533;&#65533;&#65533;S&#65533;YPe&#65533;`&#65533;&#65533;&#65533;HF&#65533;&#65533;&#16501;&#65533;ld&#65533;"&#65533;&#65533;e"q&#65533;&#65533;t*b8&#65533;Y&#65533;&#65533;7NG&#65533;&#65533;w#&#65533;}&#65533;&#65533;&#65533;*&#65533;1)&#65533;&#682;I&#65533;d3K|&#65533;z.P&#65533;&#65533;i*&#65533;_rP&#65533;&#65533;*&#65533;&#65533;&#65533;&#65533;k&#65533;&#65533; &#65533;&#65533;&#65533;&#65533;
|="&#1270;&#65533;&#65533;0(PH/&#65533;k!&#65533;&#65533; &#65533;&#65533;	9&#65533;
G&#65533;&#65533;&#65533;%0{9~&#65533;&#65533;*&#65533;&#65533;HL&#65533;&#65533;&#65533;&#620;&#811;"=&#65533;&#65533;*0-&#65533;57@&#65533;W&#65533;&#65533;X3&#65533;&#65533;&#65533;|t&#65533;@q&#65533;1&#65533;Y6&#65533;1Y&#65533;0&#65533;_&#65533;&#65533;G,&#65533;&#65533;&#65533;	`&#65533;,P=S&#65533;o)pb&#65533;2&#65533;r&#65533;&#65533;A&#65533;B~&#65533;&#65533;n&#65533;T&#65533;&#65533;&#65533;&#65533;&#65533;2g&#65533;KO&#65533;i&#65533;&#65533;h&#65533;k"&#65533;&#65533;6"0&#65533;I&#65533;6&#65533;&#65533;Or&#1406;&#65533;t&#65533;&#65533;&#65533;&#65533;v&#65533;o&#65533;&#65533;"&#65533;K&#65533;&#65533;&#65533;&#65533;&#65533;R&#65533;q&#65533;&#65533;n&#65533;`r&#65533;Q&#65533;"&#65533;&#65533;&#890;?e&#65533;$'&#65533;.&#65533;&#65533;1&#65533;&#163;&#65533; &#65533;p&#65533;H&#65533;Q"P&#65533;Cz&#65533;&#65533; 4&#65533;&#65533;&#65533;,Y&#152;@i&#65533;
&#65533;&#65533;&#65533;&#65533;&#65533;&#65533;&#65533;;!&#65533;&#1858;p&#65533;&#65533;V0 +&#65533;4&#65533;p[&#65533;&#65533;&#65533;	&#65533;(&#65533;&#65533;#q
&#724;>	&#65533;1&#65533;&#65533;.z&#65533;qU&#65533;&#53286;'&#65533;&#65533;&#65533;l p&#65533;a&#65533;Q)&#65533;&#65533;&#65533;&#65533;&#65533;&#65533;&#65533;_aY-#Dz&#65533;&#65533;!&#65533;U&#65533;&#65533;  &#65533;&#65533;+N&#65533;+&#65533;D&#65533;&#65533;`&#65533;&#65533;&#65533;&#65533;R8&#65533;+&#65533;&#65533;&#65533; 
&#65533;H`&#65533;E&#1338;&#65533;@@&#65533;&#65533;&#65533;:D&#65533;zI3+&#65533;Xs&#65533;&&#1503;PQ&#65533;&#65533;g&#65533;m&#65533;&#65533;D&#65533;&#65533;^&#65533;\&#65533;&#65533;&#65533;w&#65533;&#65533;f&#65533;&#65533;!&#65533;&#150;B&#65533;4%&#65533;f&#65533;&#65533;S&#65533;Bq&#65533; &#65533;#&#65533;&#65533;Z 1  &#65533;S &#65533;k=&#65533;&#65533;s>B`&#65533;&#65533;F&#65533;)&#65533;&#65533;&#65533;&#65533;v8v &#65533;/&#65533;&#65533;3&#65533;0&#65533;S&#65533;;&#65533;l&#65533;t&#65533;%C&#65533;[&#65533;&#65533;&#65533;&#65533;&#65533;m &#65533;e&#65533;0&#65533;&#65533;P&#65533;&#65533; &#65533;5&#65533;&#65533;&#65533;&#65533;P&#65533;&#65533;.&#65533;M&#65533;KB&#65533;e'&#65533;&#65533;&#65533;m&#65533;&#65533;#&#65533;5&#65533;&#65533;"0RXD`/P"&#1256;&#1082;&#65533;&#54802;&#65533;[&#65533;&#65533;&#65533;&#713;	&#65533;&#65533;{5d"&#65533;&#65533;>h&#65533;6&#65533;h&#65533;&#65533;C&#65533;{&#65533;]&#65533; Q&#65533;&#65533;o&#65533;&#65533;<LJ&#65533;&#65533;V[&#65533;fl&#65533;P&#65533;z+z&#65533;j&#65533;&#65533;<&#65533;&#65533;p=P'&#65533;}#&#65533;Hi &#65533;&#65533;&#65533;&#65533;&#65533;&#1948;&#65533;&#65533;2h4&#65533;@&&#65533;&#65533;&#65533;#@&#65533;f	x>&#65533;&#65533;&#65533;AH&#65533;&#65533;&#65533;&#65533;  #&#65533;&#65533;NR&#65533;&#65533;&#65533;q&#65533;1&#65533;&#65533;&#65533;E&#65533;v&#1933;wb&#65533;1&#65533;&&`Q<W&#65533;&#65533;K &#65533;vV&#65533;&#65533;&#65533;&#65533;&#65533;&#65533;&#65533;&#65533;&#65533;&#65533;&#65533;`&#65533;&#65533;&#65533;&#65533;	&#65533;%&#65533;&#65533;&#65533;&#65533;&#65533;)&#65533;&#65533;v&#65533;
V&#65533;&#65533;&#65533;Y.&#65533;&#65533;&#65533;&#65533;0&#65533;
&#65533;fe vQ&#65533;~&#65533;&#65533;7&#65533;&#65533;`D0~&#65533; &@ T&#65533;@[&#65533;&#65533;G(%O&#65533;P&#65533;&#1735;V' '/u]&#65533;&#65533;]Y	&#65533;&#1885;$M"h&#65533;	0.4&#65533;&#65533;P&#65533;&#65533;P&#65533;T&#65533;&#65533;KhE )&#65533;&#65533;
w+P&#65533;_" Z&#65533;+PE` &#65533;&#65533;]pSP&#65533;yn[#*&#65533;&#65533;&#65533;4&#65533;&#65533;&#65533;&#65533;qc&#65533;P),A&#65533;G8&#65533;&#65533;&#65533;&#65533;&#65533;&#65533;F&#65533;&#65533;&#65533;&#65533;&#65533;x&#65533;<&#65533; P&#65533;&#65533;e&#65533;B&#65533;&#65533;&#65533;&#65533;}3&#821;&#65533;2&#65533;&#65533;&#65533;&#65533;>-+,#+ &#65533; ;??B&#65533;		&#65533;&#65533;&#65533;&#65533;&#65533;&#65533;&#65533;&#65533;&#65533;34&#65533;B77&#65533;  &#65533;!##,&#65533;&#65533;&#65533;&#65533;&#65533;&#65533;&#65533;&#65533;&#65533;&#65533;&#65533;&#65533;&#65533;&#65533;A&#65533;&#65533;A&#65533;&#65533;&#65533;&#65533;&#65533;&#65533;&#65533;&#65533;&#65533;&#65533; &#65533;#&#65533;W&#65533;&#65533;&#65533;&#817216;AC|`&#65533;.&#65533;&#65533;E&#65533;&#65533;&#65533;@ &#65533;b&#65533;J&#65533;pc&#65533;1W&#65533;d&#1114;&#65533;&#65533;&#65533;~ !F&#65533;		&#65533;q*&#65533;a&#65533;$&#65533;&#65533;a&#65533;&#65533; &#65533;p&#65533;&#65533;pW&#65533;A8" &#65533;T&#65533;&#1723;P&#65533;!Q&#65533;h&#1258;7m&#65533;[v&#65533;&#65533;[&#65533;B &#65533;	Y&#1349;&#65533;Zk"&#65533;$8<&#65533;&#65533;&#65533;&#65533;&#296;&#65533;&#65533;&#65533;(tC&#65533;RH)S&#198;&#65533;&#65533;S&#65533;&#65533;Y|Q&#65533;bT)&#65533;&#65533;&#65533;8v&#65533;&#65533;&#65533;>8>0a&#65533;<l&#65533;&#65533;&#65533;&#65533;&#65533;&#65533;&#65533;&#65533;E(o&#65533;v @&#65533;&#65533;-&#65533;&#65533;&#65533;:oWm&#65533;&#65533;&#65533;&#65533;&#65533;Z&#2030;+,9x&#497;6-E&#65533;q&#65533;&#1058;G&#65533;&#148;&&#65533;&#65533;&#288;&#65533;&#65533; &#65533;<&#65533;&#65533;&#65533;&#65533;&#65533;D9&#65533;` &#65533;&#65533;&#65533;&#65533;&#65533;&4&#65533;&#65533;&#65533;C&#65533;&#65533;&#65533;&#65533;$&#65533;&#1027;&#65533;&#65533;&#65533;&#65533;&#65533;5&#65533;&#65533;&#65533;."&#65533;B&#39237;&#65533;h&#65533;&#65533;:&#65533;&#808;Nx6&#65533;C&#65533;\&#65533;iU&#65533;&#65533;G&#65533; >	8&#65533;&#65533;&#65533;&#65533;L`A-0B,&#65533;@B$cA &#65533;&#65533;e&#65533;	AL+&#65533;x&#65533;&#65533;.&#65533;&#65533;&#1152; &#65533;h&#65533;j HP	&#65533;&#65533;P9&#65533;V
2>0@$&#845;&#1197;#v &#65533;&#65533;(&#65533;&#65533;F&#65533;&#65533;^&#65533;<N
D:&#65533;&#65533;&#65533; d<&#1216;&#65533;KA&#65533;&#65533;&#65533;R&#65533;p&#65533;AP&#65533;
0c!.&#65533;&#65533;Bk&#65533;) f&#65533;c&#65533;&#65533;g&#65533;<jD&#65533;R*&#65533;&#65533;D&#65533;	7`A'1&#65533;@B&#65533; @&#65533;&#65533;&#65533;
&#65533;R&#65533;-&#65533;q&#65533;&#65533;9&#65533;&#65533;+)&#65533;&#65533;&#65533;&*&#65533;sY&#65533;U<&#65533;$&#65533;K&#65533;?&#65533;&#65533;.&#65533;&#65533;e&#65533;&#65533;2&#65533;&#65533;b&#65533;T@&#65533;P &#65533;&#65533;-&#65533;&#65533;W&#65533;&#65533;K7X&#65533;k)r&#65533;&#65533;&#65533;F5&#65533;&#65533;&#65533;!L&#65533;&#65533;@CP&#65533;&#65533;&#65533;^&#65533;IB&#65533;@uA
&#65533;&#65533;%+!&#1827;&#65533;!&#65533;&#387;&#65533;<&#65533;&#65533;oZ&#65533;0&#65533;&#65533;G/M^&#65533;&#65533;>&#65533;&#65533;:&#65533;&#65533;&#65533;&#65533;"&#65533;U`&#65533;&#65533;)T&#65533;=5&#65533;
&#65533; 	-&#65533;&#65533;&#65533;
T3&#65533;&#65533;3&#65533;_~&#65533;@&#65533;&#194;Vl;4&#65533;7|&#65533;w(&#65533; &#65533;c=t`&#65533;qi@1,&&#65533;\}K!0&#65533;ND&#65533;R&#65533;qh&#931;&#65533;&#65533;&#65533;36\O&#65533;&#1274;=&#65533;&#65533;V&#65533;&#65533;,&#65533;&#65533;E@N0&#65533;mO&#65533;K&#65533;iy#&#65533;a&#65533;&#65533;&#65533;&#65533;&#65533;&#65533;B5&#65533;5&#65533;pM:&#65533;&#65533;&#65533;&#65533;&#65533;W3&#65533;I&#65533;&#308;&#65533;@&#65533;{&#65533;&#65533;(&#65533;&#65533;&#65533;w&#1459;&#65533;	&#65533;&#65533;&#65533;&#65533;&#65533;&#65533;&#65533;	&#65533;&#65533;&#65533;cn&#65533;HpBB&#65533;$L&#65533;p&#65533;&#65533;T&#65533;&#65533;1H!j&#65533;q&#65533;&#65533;8&#65533;x&#65533;:&#65533;\&#65533;&#65533;2J&#65533;V'&#65533;Y&#65533;&#65533;j&#65533;EL&#65533;&#65533;&#65533; x&#65533;&#65533;&#65533;" &#65533;&#65533;&#65533;C&#65533;AX&p&#65533;&#65533; &#65533;
	&#65533;u&#65533;&#65533;a&#65533;>& @E&#65533;|I3&#65533;&#65533;&#1753;&#65533;&#65533;7&#65533;A_
E*&#65533;&#65533;&#65533;&#65533;CC!J(&#1281;&#65533;&#65533;&#65533;jD&#65533; &#65533;&#65533;];HAv&#65533;K&#65533;p\&#65533;&#65533;v&#65533;(&#65533;&#65533;!&#65533;H&#65533;&#65533;NhI&#65533;Apy&#65533;e&#65533;&#65533;&#65533;"*g&#65533;&#65533;&#65533;	@&#65533; m&#65533;&O&#65533;&#65533;Vrv
_&#65533;&#65533;Wb&#65533;&#65533;&#65533;&#65533;&#65533;A&#65533;|7&#65533;&#770;B&#65533; &#1568;&#65234;V&#65533;&#65533;&#65533;Y*~Z.zG<v&#65533;tml&#65533;&#65533;:N&#65533;&#65533;&#65533;ZrY&#65533;] P&#65533;&#65533;&#65533;&#65533;&#65533;NH&#65533;Q&#65533;&#65533;I\-&*2&#65533;&#65533;%&#65533;&#1296;&#65533;`$&#65533;&#65533;'&#65533;:&#65533;&#65533;Wp*&#65533;*&#65533;&#65533;&#65533;&#65533;@&#65533;&#65533;&#1252;&#65533;c-&#609;&#65533;&#65533;D &#1804;@&#65533;&#65533;&#65533;1&#65533;&#65533;``2&#65533;&#65533;6&#65533;&#65533;&#65533;x&#1650;h&#65533;0!E&#768;T&#65533;;jcD&#65533;&#65533;
	]&#65533;&#65533;`&#65533;=6&#65533;*]&#65533;&#65533;:&#65533;&#65533;B&#65533;
*&#65533;HN&#65533; &#65533; "X '4 &#65533;9&#65533;&#65533;C&#65533;e2&#601;X&#65533;&#65533;&#65533;i&#65533;@&#65533;&#65533;&#65533;&#804;Z&#65533;&#65533;&#65533;&#65533;&#65533;Eg! &#65533;00&#65533;~ 	Q&#65533;&#65533;&#65533;&#65533;XQt&#65533;&#65533;!ZZ&#65533;&#65533;&#65533;Qj
&#65533;&#65533;[7&#65533;K&#1645;&#65533;&#65533;&#65533;_7d&#65533;4&#65533;x&#65533;&#65533;&#65533;&#65533;S&#65533;i$&#65533;&#65533;&#1035;>&#65533;&#65533;&#65533; # &#65533;8IrSc&#65533;P?w;E(&#65533;&#65533;N&#65533;&#65533;&#65533;@&#65533;t&#65533;dF3&#65533;&#65533;`:&#65533;*&#65533;&#65533;0*&#65533;j&#65533;&#65533;&#354;eqU&#65533;]&#65533;B&#65533;&#65533; m|^&#65533;J\{(&#65533;&#65533;&#65533;&#65533;&#65533;i&#65533;&#65533;&#65533;u&#65533;=&#65533;&#65533;&#65533;A&#65533;&#65533;@B&#65533;1@&#65533;t`;&#65533;&#65533;?W Y&#65533;r&#65533;}&#32489;Y&#65533;&#65533;|&#65533; F&#65533;&#65533;&#65533;&#65533;&#65533;X &#65533;&#65533;sI&#65533;Z2'cx &#65533;&#1152;&#65533;\@&#65533;&#65533;&#65533;&#65533;d&#65533;@dA&#65533;&#65533;*&#65533;&#65533;88&#65533;&#65533;&#65533;.&#65533;&#65533;&#65533;&#65533;&#65533;&#65533;&#65533;&#65533;#&#65533;K&#65533;&#65533;pA&#65533;l&#65533;&#65533;&#65533;<&#65533;91pX~$&#65533;&#1840;&#65533;@&#65533;&#65533;v3&#65533;D4&#65533; 1&#65533;&#65533;$V&#65533;@cZ&#65533;&#65533;!&#65533;:&#65533;&#65533;&#50035;&#65533;&#65533;g &#65533;&#65533;&#65533;&#65533;&#65533;2FE&#65533;&#65533;X&#594;&#65533;&#65533;&#65533;&#65533;R@&#65533;&#65533;8_WQ&#65533;:V&#65533;&#65533;&#1329;&#65533;&#65533;^ `&#65533;U&#65533;u)p&#65533;6&#65533;&#65533;&#65533;&#65533;&#65533;&#65533;&#65533;5j&#1026;&#65533; #&#65533;"DZ&#65533;&#65533;g&#65533;@$&#65533;&#65533;&#65533;:4&#65533;R&#65533;&#65533;&#65533;a0&#65533;dd&#65533;"&#1181;h2&#65533;pf&#65533;d6)@q*&#1811;&#65533;&#65533;b&#65533;&#65533;&#65533;&#65533;P&#65533;
&#65533;`&#65533;(&#65533;v&#65533;&#65533;&#65533;L&#65533;&#65533;5&#65533;&#65533;&#65533;
&#65533;`<mf&#65533;	&#65533;c&#65533;&#65533;!m&#65533;&#65533;&#65533;V&#65533;3&0&#65533;+&#65533;&#65533;aMV&#65533;(&#65533;@&#65533;!&#65533;	&#65533;&#65533;RW&#65533;E{)}&#65533;&#65533;&#65533;&#1842;&#65533;/<&#65533;&#65533;&#65533;y)N&#65533;O&#65533;&#65533;X&#65533;&#65533;&#65533;&#65533;B &#65533;&#65533;P&#65533;VDcL$&#65533;S&#65533;B)Z&#65533;J&#65533;&#1781;&#65533;&#65533;&#65533;&#65533;&#65533;t&#65533;&#65533;&#65533;&#65533;&#65533;&#65533;TY)&#65533;_s|F&#65533;u#&#65533;&#61549;x&#65533;&#65533;&#65533;;k&#65533;2@@&#65533;&#65533;"#&#65533;&#65533;(&#65533;-&#65533;&#65533;$&#65533;&#742;&#65533;M&#200;rQ&#65533;N&#65533;&#65533;&#65533;&#65533;&#65533;&#65533;&#65533;$yK9&#65533;&#65533;&#65533;&#65533;t&#65533;&#65533;&#65533; &#65533;&#65533;&#436;f&#65533;&#65533;ol&#65533;&#65533;&#65533;&#65533;&#65533;&#65533;&#65533;d:<&#65533;&&#65533;&#65533;&#65533;#&#65533;&#65533;x`&#1807;i3 0:&#65533;&#1210;&#65533;&#65533;:&#65533;&#65533;\&#65533;j&#65533;8&#65533;x&#65533;$a&#65533;&#65533;` &#65533;<00&#65533;!
&#65533;&#1373;&#65533; 
$&#65533;&#65533;%&#65533;8&#65533;	&#65533;&#65533;&#65533;c &#65533;&#65533;T7<O&#65533;6&#65533;^)whLX&#65533;}&#65533;P!&#65533;uN&#65533;&#65533;2&#65533;L8>&#65533;=P	Z6&#65533;&#65533;8&#65533;&#65533;y&#65533;X,,)F&#65533;&#65533;&#65533;p&#65533;[&#65533;&#65533;f&#65533;Wl=s&#65533;&#65533;3..E&#65533;&#65533;H&#65533;&#65533;&#65533;B&#65533;&#65533;&#65533;b&#65533;&#65533;@&#65533;l&#65533;&&#65533;c,&#65533;$&#65533;J1vH&#65533;&#65533; 2,&#65533;&#65533;`&#65533;u2&#65533;d&#65533;
Lt>&#65533;&#65533;	&#65533;&#65533;&#65533;&#65533;&#65533;QP&#65533;&#65533;-&#65533;x1p &#65533;&6	&#65533;U&#65533;&#65533;&#65533;W&#65533;GU}.8Gw&#65533;&#65533;7@zG9&#65533;#&#65533;Cq&#65533;&#65533;xM&#65533;~&#65533;&#65533;l&#65533;v N!&#65533;B&#65533;!&#65533; Y&#65533;S&#65533;+&#65533;VN&#65533;t8d"&#65533;&#65533;tl&#65533;&#65533;n	&#65533;2
&#65533;8&#65533;&#65533;:&#65533;&#65533;B	, j&#65533;&#1056;M0&#65533;&#65533;}_AB2{&^kt#|&#65533;&#65533;q&#65533;$|&#65533;~/(+&#65533;f&#65533;&#65533;&#65533;&#807;&#65533;&#65533; <ca.&#65533;&#65533;&#65533;r&#65533;&#65533;~epxF((<X &#65533;&#65533;0&#65533;&#65533;$p2cj$&#65533;8&#65533;&#65533;y&#65533;&#65533;  2&#65533;&#65533;&#65533;&#65533;nS
&#65533;#@&#65533;&#65533;&#65533;H&#65533;e&#65533;s%=p'`(&#65533;P&#65533;&#65533;&#65533; P1`550V&#65533;&#65533;&#65533;&#65533;&#65533;&#65533;W&#65533;)&#65533;&#65533;&#65533;&#65533;;&#65533;&#65533;q&#65533;.&#65533;&#65533;&#913;&#65533;0C3UB2&#65533;Si&#65533;&#65533;&#65533;  *&#65533;L&#65533;3&#65533;&#65533;&#65533;pjB&#65533;9dy2r&#65533;*r &#65533;!J&#1715;>&#65533;&#65533;>&#576;&#65533;O8&#65533;$pTAa&#65533;E&#65533;&#65533;]&#65533;0M &#65533;&#65533;&#65533;P&#65533;&#65533;(&#65533;%H&#65533;vf&#227;H&#65533;&#65533;&0[&#65533;r0&#65533;A&#65533;|&#65533;e15,&#65533; &#65533;ac&#65533;&#65533; &#65533;T&#65533;&#65533;MS&#65533;f&#65533;SA:`* &#65533;&#65533;&#65533;m&#65533;%&#65533;0o"3 &#65533;f&#65533;
&#65533;J&#65533;=&#160; YY&#65533;&#65533;: -&#65533;&#65533;&#65533;0&#65533;<% &#65533;+ H&#65533;&#65533;g
B5&#1042;&#65533;&#65533;&#65533;= &#65533;-Yg&#65533;P&#65533;&#65533; g&#65533;%Ahm7&#65533;&#65533;Ses&#65533;&#65533;hR&#65533;&#65533;x&#65533;&#65533;&#65533;r&#65533;PP&#65533;&#65533;&#65533;&#65533;&#65533;&#65533;
A YWV#O8&#65533;&#65533;&#65533; &#65533;&#65533;dj&#65533;7&#65533;v8<_v&#65533;&#65533;&#65533;&#65533;
&#65533;&#65533;=&#866;%&#65533;A :&#65533;&#65533;C Np&#65533;l5"wt}&#65533;&#65533;qQ&#65533;Gmk&#65533;:&#65533;24-}&#65533;qQ&#65533;i:&#65533;'&#65533;`=P&#65533;&#65533;&#65533;w&#65533;ID&#65533;`X&#65533;&#65533;k&#65533;5&#65533;q&#65533;P*. &#65533;&#65533;'&#65533;&#65533;	&#65533;Q	0R&#65533;o&#65533;&#65533;&#65533;do&#65533;$Ta&#65533;&#65533; &#65533;&#65533;Y&#65533;&#1056;p&#65533;2&#65533;&#65533;&#65533;&#65533;&#65533;%&#65533;>&#65533; 7cV&#65533;8$ &#65533;&#1055;&#65533;!&#65533;#{q&#65533;x@Dy1&#65533;ff&#65533;&#65533;&#65533;&#65533;1&#65533;&#65533;&#65533;&#65533;7
E)B&#65533;&#65533;w"&#65533;e&#65533;&#65533;&#65533;&#65533;&#65533;(@&#65533;#&#65533;3&#65533;"&#65533;&#65533;&#65533;0&#65533;#&#65533;BC&#65533;`
&#65533;y&#65533;B&#65533;*_G
e &#65533;1
(&#65533; 
&#65533;v @&#65533;B&#65533;OB&#65533;&#65533;W&#65533;h&#65533;3&#65533;&#65533;0 A&#148;\&#65533;&#65533;:&#65533;.15&#1571;&#65533;&#65533;&#65533;&#61592;nW&#65533;D&#65533;L&#65533;&#65533;&#65533;B4`q0&#65533;&#65533;&#65533;5&#65533;2	&#65533;S C3&#65533;$&#65533;5-&#65533;&#65533;h9&#65533;	@
&#65533;&c&#65533;Y&#65533;etke &#65533; &#65533;IX8&#65533;s&#65533;&#65533;&#65533;&#65533;0&#65533;&#65533;@&#65533;w&#65533;%&#65533;1.P&#65533;`:&#65533;&#65533;(&#65533;&#65533;&#65533;&#65533;4&#65533;&#65533;&#65533;@&#65533;&#65533;Q&#65533;&#65533;&#65533;t&#65533;&#65533;&#65533;&#65533;&#65533;q?&#65533;@M&#65533;!&#65533;0pVO&#65533;&#65533;&#65533;	(0-` &#65533;8Y&#65533;&#65533;7d)TXi&#65533;&#65533;
f"z&#450;pOv&#65533;o'c&#65533;&#65533;sR&#57409;&#65533;&#513;%&#65533; &#65533;5&#65533;9QQ#"g&#65533;UQ'&#65533;6&#65533;&#65533;j&#65533;&#65533;J\&#65533;E]&#65533;d&#65533;&#65533;{Sq1&#65533;3&#65533; P&#65533;&#65533;P&#65533;&#65533;	&#65533;E&#65533;&#65533;&#65533;H(&#65533;	&#65533;R&#65533;Z&#65533;&#65533;m&#65533;&#65533;&#65533;6j &#65533;&#65533;d&#65533;&#65533;T&#65533; &#65533;'&#65533;&#65533;&#65533; 4T &#65533;,&#65533;e6d&#65533;yJ!&#65533;p&#65533;&#65533;Vy&#65533;k&#65533;&#65533;%\&#65533;&#65533;	&#65533;&#65533;&#65533;c*{H&#65533;&#65533;92&#65533;&#65533;b&#65533;&#65533;&#65533;V&#65533;I6&#65533;r&#65533;	&#65533;&#65533;A&#65533;&#65533;0	&#65533;b +d&#65533;&#65533;>t2
&#65533;a&#65533;	 j`zi&#65533;&#65533;&#65533;&#65533;pNa&#65533;&#65533;&#65533;&#65533;&#65533;&#65533;o{S9{B&#65533;~= |&#65533; &#65533;-2:"I&#65533;&#65533;`py&#65533;&#65533;&#65533;&#65533;E&#65533;&#65533;<&#65533;a&#65533;i&#65533;&#65533;&#65533;f&#65533;*}&#65533;&#65533;&#65533;)&#65533;&#65533;Y#&#65533;G&#65533;&#65533;&#65533;&#65533;&#65533;&#65533;bkEh&#65533;&#65533;&#65533;&#65533;$&#65533;  @&#65533;&#65533;^&#65533;q^&#65533; &#65533;&#65533;7&#65533;&#65533;P&#65533;&#65533;l&#65533;%7`:&#65533;&#65533;&#65533;&#65533;=B&#27346;5E:&#65533;&#30199;h3&#65533;(&#65533;&#65533;[2&#65533;+&#65533;vA&#65533;&#65533;(:&#65533;F&#2615;&#65533;&#65533;&#65533;$Wn&#65533;[&#65533; &#65533;&#65533;A&#65533;9G|&#18899;&#65533;$3&#65533;&#65533;&#65533;&#65533;&#65533;&#65533;&#65533;&#65533;&#65533;	&#65533;a -&#65533;l&#65533;&#65533;&#65533; &#65533;>&#65533;&#65533;h&#65533;&#65533;&#65533; &#65533;D&#65533;&#65533;&#65533;sfjt?p4&#65533;CM&#65533;&#65533;&&#65533;&#65533;&#65533;&#65533;A&#65533;&#65533;&#65533;@&#65533;&#1050;&#65533;A&#65533;L&#65533;&#65533;805;&#65533;1&#65533;wvB&#65533;&#65533;&#65533; &#952;&#65533;&#65533; &#65533;&#897;&#65533;&#65533;+5&#65533;g&#65533;&#65533;&#65533;/&#65533;&#65533;&#65533;O0&#65533;&#65533;@ &#555;&#65533;&#65533;0&#65533;	*0->0&#65533;&#65533;&#65533;&#65533;&#65533;&#65533;
hd@&#65533;
&#65533;Q&#65533;8&#65533;
@B ?&#65533;C.Q'&#65533;`C1U$&#65533; '&#65533;&#65533;3h&#65533;&#65533;&#65533;&#65533; &#65533;&#65533;?a w&#65533;+^&#65533;?Na&#65533;&#65533;s&#65533;w&#65533;&#65533;6z&#65533;2&#65533;&#65533;a&#775;P:&#65533;0&#65533;U`&#65533;1B&#65533;/'D&#65533;&#65533;@&#65533;&#65533;3&#65533;{#&#1046;@&#65533;&#65533;8#&#65533;&#65533;&&#65533;&#65533;Qe&#65533;:'&#65533;&#65533;&#65533;&#65533;&#65533;D&#65533;}T&#65533;^,&#65533;&#1795;8&#65533;3&#65533;[&#65533;&#65533;&#65533;&#65533;@ &#1783;&#65533;J&#65533; &#65533;&#65533;&#65533;`0g&#65533;&#65533;l&#65533;[Fq&#65533;&#65533;\2&#65533;&#65533;&#65533;&#65533;&#65533;&#65533;&#65533;&#65533;V&#65533;&#65533;&#65533;?&#65533;b&#65533;&#65533;U&#65533;&#65533; &#65533;&#65533;&#65533;z&#65533;&#65533;&#65533;X&#65533;' &#65533;&#65533; n&#65533;G;&#1120;&#65533;l&#608;+&#65533;&#65533;1&#65533;&#65533;; U&#65533;&#65533; X;&`&#65533;vo&#65533;6-F&#65533;P&#65533;\&#65533;3x&#65533;?&#65533;B&#65533;&#65533;&#65533;&#65533;&#65533;l]&#65533;&#65533;t&#65533;%p&#65533;qv6pueL&#1635;&#65533;|}nA)&#65533;M6&#65533;#0C&#65533;?8&#65533;&#65533;&#65533;Q&#65533;&#65533;%&#65533;I&#65533;7&#672;&#65533;;&#65533;&#199;&#65533;@L&#65533;&#65533;Z&#65533;h&#65533;0n&#850;&#65533;&#65533;&#65533;&#65533;J&#65533;+Y'&#65533;)]:l&#65533;&#387;As&#65533;YA]]&#227;&#65533;Z5R&#65533;&#65533;F9b5g-k&#65533;&#65533;g65b&#65533;W&#65533;0&#65533;&#65533;`&#65533;n&#65533;&#1749;8s&#65533;&#65533; aXt&#65533;,&#65533;@@0&#65533;p&#65533;H#%&#65533;&#65533;&#924641;\&#65533;p&#65533;p&#65533;&#65533;&#65533;@,&#65533;&k&#65533;{>Fe&#65533;T&#65533;&#65533;&#65533;&#65533;o&#65533;p&#65533;+&#65533;<p0&#65533;? }W&#65533;&#65533;(&#65533;&#65533;B&#65533;&#65533;&#65533;}Y&#65533;RBnD&#443;&#65533;&#65533;&#65533;r&#65533;b&#65533;&#769;i\&#65533;f,B&#65533;&#65533;&#65533; bd&#65533;5&#65533;&#65533;&#65533;ba&#65533;S3&#65533;[&#65533;&#65533;&c0&#65533;'go5&#65533;&#65533;1U&#65533;&#65533;co&#65533;p&#65533;@`&#65533;cy
&#65533;&#65533;
@0&#65533;&#65533;&#65533;&#725;&#65533;&#65533;6 >$&#1626;a&#65533;O&#65533;&#65533;$&#65533;S&#65533;&#65533;s&#65533;&#65533;&#65533;&#65533;Q&#65533;&#65533;o&#65533;&#65533;p&#65533;&#65533; &#65533;&#65533;&#65533;5&#65533;&#65533;KQwbT&#65533;&#65533;&#65533;&#65533;b#&#507;&#65533;&#65533;&#65533;*&#65533;&#65533; &#65533;j&#65533;w&#65533;F&#65533;&#65533;V&#65533;#{&#65533;k&#65533;`;*ue&#65533;DhOx&#65533;&#65533;&#65533;	&#65533;`&#65533;1&#65533;&#65533;&#65533;$&#65533;P{,&#65533;@2&#65533;PNv
&#65533;&#65533;&#65533;_&#65533;&#65533;z&#65533;<@h&#65533;E&#65533;&#65533;&#65533;3U&#820;&#65533;&#65533;c	&#65533;&#1698;&#65533;)+'. cc&#65533;&#65533;&#65533;\&#1351;tEh&#65533;.&#65533;J&#65533;&#65533;
A&#65533;&#65533;&#65533;&#65533;&#65533; :!}&#65533;C&#65533;0pV&#65533;&#65533;&#773;&#65533;&#65533;p# g&#65533; 2&#65533;&#1762;S&#65533;z&#65533;V&#65533;%Y&#65533;Wda&B0&#65533;&#65533;&#322;iA]&#65533;7&#65533;&#65533;=*Y]&#65533;	d6&#65533;&#65533;\&#65533;&#65533;&#65533;&#462;4&#65533;&#65533;&#65533;|d>&#65533;&#65533;A&#65533;&#65533;h6W&#65533;}:&#65533;&#806;&#65533;5p/&#65533;&#65533;8&#65533;&#65533;&#65533;E-9&#65533;o7zB:&#65533;y&#65533;	&#65533;&#65533;%&#65533;&#65533;&#65533;&#65533;&#65533;C=&#65533; Gn
&#65533;f&#625;Z&#65533;&#65533;&#65533;i&#65533;&#65533;NlBi&#65533;&#65533;@&#65533;&#65533;&#65533;&#65533;P^&#1966;+n&#65533;%\&#65533; 5&#65533;e&#65533;  &#65533;#HP&#65533;&#65533;&#65533;@n&#65533;~&#65533;&#65533;1&#65533;.&#65533;&#65533;5a&#65533;&#65533;P&#65533;&#65533;&#1805;&#65533;&#65533;#|&#65533; &#65533;!h&#65533;j15&#65533; bR&#65533;&#65533;Q&#65533;[&#1063;&#65533;*&#65533;^` y&#65533;&#65533;H&#65533;&#65533;w&#1259;n&#65533;j&#65533;&#1977;B&#65533;&#65533;0&#65533;&#65533;%&#65533;&#65533;d&#65533;&#65533; a&#65533;&#65533;&#65533;&#65533;7L$'&#65533;gj&#65533;%b&#65533;&#65533;~&#65533;&#65533;&#1092;&#65533;`&#159;Uh&#65533;5&#65533;#&#65533;0&#65533;M&#371;&#65533;&#65533;&#65533;&#65533;f$&#65533;&#65533;/&#65533;&#65533;3&#65533;8.&#65533;&#65533;=B&#65533; :&#65533;&#65533; Q#}&#65533;&#65533;{&#65533; ]_t&#65533;*(&#65533;&#65533;U&#65533;24 N&#65533;!&#65533;&#65533;{&#65533;;&#65533;^D]&#65533;&#65533;#&#65533;&#65533;\&#65533;&#65533;&#65533;t&#208;7g9&#65533;&#65533;+
&#1536;&#65533;&#65533;	&#65533;.&#65533;&#65533;Gr|2&#65533;, &#65533;&#65533;&#65533;2=&#65533;&#65533;&#65533;$&#65533;&#65533;&#65533;&#65533;&#65533;&#65533;1&#65533;&#65533;&#65533;&#65533;&#65533;&#65533;&#65533;&#65533;&#65533;&#65533;&#65533;&#65533;&#65533;&#65533;&#65533;&#65533;&#65533;&#65533;&#65533;&#65533;&#65533;&#65533;-&#65533;&#65533;&#65533;.&#65533;&#65533;&#65533;&#65533;&#65533;&#65533;&#65533;1&#65533;&#65533;&#324;&#65533;&#65533;&#65533;&#65533;&#65533;&#65533;&#908;A.#*&#65533;   &#65533;&#65533;&&#65533;	
	?	7&#65533;	4` E&#65533;
aX&#65533;&#65533;A&#65533;&#65533;&#65533; &#65533;&#65533;!
&#65533;&#65533;&#65533;&#458;&#65533;z&#65533;1&#65533; &#65533;&#65533;4&#65533;q&#65533;&#363;H).&#528;&#65533;!$&#65533;&#65533;&#65533;&#65533;h&#65533;&#65533;F9{~&#65533;&#65533;&#144;&#65533;`H&#65533;&#65533;"&#65533;&#65533;&#65533;&#1255;&#65533;2&#65533;<&#65533;&#65533;B&#65533;&#65533; J&#65533;&#65533;&#65533;&#65533;e&#65533;.le5&#65533;)$H&#65533;&#65533;P	&#65533; e+b&#65533;@&#65533;&#65533; &#65533;v&#65533; &#65533;H`&#65533;; &#65533;*v&#65533;&#65533;&#65533;&#65533;F&#65533;("'i&#1122;&#65533;4 &#65533;G&#65533;&#65533;&#65533;&#65533;!&#65533;P`>w&#65533;&#65533;B@&#65533;&#65533;&#65533;&#65533;&#65533;&#65533;8&#65533;&#710;	,YF&#65533;*%&#65533;a&#65533;&#65533;&#65533;&#65533;&#65533;Ux&#65533;Z&#65533;&#65533;&#65533; 6&#65533;&#65533;&#65533;&#223;&#65533;&#65533;BU+I&#65533;XpK&#65533;&#65533;F&#65533;&#65533;&#65533;*8Pa&#384;K>|&#65533;a&#65533;&#65533;=ve&#65533;{&#65533;&#65533;v&#65533;&#65533;&#65533;&#1079;&#65533;G&#65533;% &#65533;B$p &#65533;&#65533;$@&#65533;&#65533;E&#65533;&#65533;Td&#65533;&#65533;&#65533;Ft0<l &#65533; (Xp&#65533; ia&#65533;&#65533;
&#65533;T &#65533;4!\U&#65533;t&#65533;T5Ho&#65533;&#65533;]&&#65533;d&#65533;#t,&#65533;&#65533;c'&#65533;8&#65533;&#65533;&#65533;p&#65533;&#65533;d&#65533;
=J&#65533;&#65533;&#65533;*Ty&#65533;H3&#65533;&#65533;&#65533;&#65533;&#65533;&#65533;PI&#522;
5W&#65533;&#65533;[=0&#65533; @B&#65533;&#65533;u&#65533; &#65533;&#65533;&#65533;CY@&#65533;_&#65533;z&#65533;e&#65533;&#65533;&#65533;F&&#65533;&#65533;&#65533;
A&#65533;&#65533;`&#65533;&#65533;)&#65533;&#65533;":&#65533;;~v&#65533;&#65533;&#288;&#65533;4&#65533;)&#65533;&#65533; &#65533;
&#65533;S.&#65533;&#65533;&#65533;uCR&#65533;&#65533;!P&#65533;*
P&#65533;&#65533;&#65533;$&#65533;&#65533;
gN&#65533;J/&#65533;&#65533;I0W)[H&#65533;&#65533;@K&#65533;&#65533;&#65533;+FI&#65533;A-4&#65533;s+&#65533;&#65533;&#65533;*&#65533;,&#65533;&#65533;^m&#65533;?j&#65533;@te'&#65533;&#14397;X&#65533;&#65533;B&#65533;&#65533;&#65533;$&#65533;;tp&#65533;&#65533;P	1,&#65533;&#65533;&#65533;&#65533;J&#65533;kMP&#1074;F&#65533;R&#65533;&#65533;l:&#65533;&#65533;&#1074;#Q&&#65533;&#65533;&#65533;&#65533;&#65533;&#65533;=r&&#65533;Re3#t&#65533;&#965;\&#65533;&#65533;&#65533;&#65533;&#65533;@&#65533;1L&#65533;AI&#65533;&#65533;&#65533;<&#65533;&#65533;W&#65533;F&#65533;V&#65533;b&#65533;&#6959;"E&#65533;e Q&#65533;&#1094;<&#65533;<P	'&#65533;`
<&#65533;B&#65533;AD&#65533;	m&#65533;L&#65533;&#65533;&#65533;`&#65533;T!"&#65533;@s&#65533;L&#65533;r21&#65533;#e&#65533;&#65533;,3nHq&#65533;0<&#65533;&#746;4k96&#65533;assc2D&#65533;&#65533;&#373;I"@9&#65533;m&#65533;&#65533;8)&#65533;&#65533;&#65533;P&#65533;+&#65533;&#65533;B#,P<&#65533;&#65533;&#65533;W={&#65533;M&#65533;?&#65533;&#65533;(A&#65533;j&#65533;&#65533;BD&#65533;&#65533; h &#65533;eG-&#65533;9%m&#65533;&#65533;*x&#65533;&#65533; !X0!t&#65533;&#65533;&#65533;&#65533;&#65533; &#65533;~&#65533;&#65533;+&#65533;`N&#65533; &#65533;"&#65533;&#65533;c&#65533;&#65533; &#65533;'&#65533;T.&#65533;&#1247;&#65533;&#1218;&#65533;&#65533;&#65533;K&#65533;&#65533;\ &#65533;&#65533;&#65533;&#65533;&#65533;r&#65533;&#65533;@&#65533;&#65533;&#65533;&#65533;&#65533;&#65533;p&#65533;"&#65533;>a\&#65533;&#65533;&#65533;[&#65533;@&#65533;Ah&#65533; &#65533;&#65533;a&#65533;&#65533;&#65533;$&#65533;z<&#65533;&&#65533;&#65533;&#65533;&#65533;0&#65533;S&#65533;b&#65533;&#65533;&#65533;B &#1537;&#65533;~&#65533;&#65533;&#65533;I&#65533;3&#65533;&#65533;AI&#65533;&#65533;l&#65533;$&#65533;D` &#65533;&#65533;0:&#65533;BH"&#65533;K'*0&#65533;(&#65533;`	&#65533;z&#418;,&#65533;&#65533;L),
&#65533;G>&#65533;&#65533;I(&#65533;&#65533;2g&#65533;&=&#65533;&#65533;&#65533;&#65533;T&#65533;&#65533;(&#65533;;d&#65533;
&#65533;C&#65533; #&#65533;&#65533;
&p
&#65533;&#65533;  &#65533;}:&#65533;&#867;/&#65533;8&#65533;F.2/zaMs"C&#65533; &#65533;&#65533;xE4b&#65533;&#1239;x&#65533;T-  ;8 &#65533;`&#65533;&#65533; PW&#350;E&#65533;+&#65533;&#65533;Y&#65533;V&#65533;E
&#65533;&#65533;o&#65533;&#65533;#&#65533;&#65533;&#65533;RF#&#65533;&#65533;&#65533;&#393;d' &#65533;&#65533;&#65533;&#65533;4#7&#65533;&#65533;aq8&#65533;&#65533;&#65533; &#65533;*&#65533;32&#65533;&#65533;I&#65533;@&#65533;8&#65533;&#65533;aX`|#4&#65533;&#554; &#65533;&#65533;&#65533;P&#65533;&#65533;#&#65533;#^&#65533;&#65533;&#65533;W&#65533;&#65533;! &#65533;&#65533;&#65533;&#65533;0Gl&#65533;;:&#65533;6&#65533;&#65533;H&#65533;V&#65533;
&#65533;'0h&#65533;V &#65533;R,&#65533;1&#65533;&#65533;&#65533;&#65533;,~&#65533;s&#65533; j
v&#65533;&#65533;-&#219;&#65533;7&#65533;&#65533;+&#1450;@&#65533;&#65533;rjx&#65533;&#65533;&#65533;O'K&#65533;&#65533;&#65533;&#65533;@&#65533; u1e&#65533; &#65533;&#65533;&#65533;&#65533; &#65533;&#65533;I&#65533;+m&#65533;	&#65533;C&#65533; CM4Q&#65533;&#65533;&#65533;&#65533;cR&#1611;&#65533;n 2T&#65533;Di&#65533; &#65533;&#65533;&#65533;TP&#65533;&#65533;&#65533;&#65533;'&#65533; `s"&#65533;&#65533;C&#65533;&#65533;&#65533;&#65533;&'&#65533;A&#65533;m&#65533;&#65533;i&#65533;&#65533;6&#65533;0YU&#65533;M&#65533;1&#65533;9&#65533;&#65533;&#65533;Tq&#65533;&#65533;&#65533;X&#65533;kGAIdin "&#65533;)!&#65533; &#65533;@&#65533;&#65533;&#65533;04`|&#65533;:G&#65533;,&#65533; H
j&#65533;&#65533;&#65533;^&#65533;&#65533;DU&#65533; &#360;B&#434;tt%b&#65533;h&#65533;Z4&#65533;:8 '}E&#65533;&#65533;4k]&#65533;
P&#65533;&#65533;&#65533;&#65533;&#65533;&#65533;K^eCL&#65533;<&#65533;:&#65533;A&#65533;&#65533;&#65533;&#65533;&#185;0&#65533;CV&#65533;NL&#65533;)&#65533;A&#65533;&#65533;&#65533;&#65533;&#65533;&#65533;&#65533;H&#65533;&#65533;&#65533;&#65533;&#65533;&#65533;&#65533;&#65533;X&#65533;S&#65533;R&#65533;B&#65533;`A&#65533;&#65533;&#65533;&#65533;&#65533; &#65533;&#65533;w0@<&#65533;&#65533;]&#65533;|&#65533;	&#65533;&#65533;C1T&#65533;&#65533; &#65533;Q]&#65533; WX&#65533;&#65533;&#65533;&#65533;-^F,B_{&#65533;D&#65533;&#65533;8&#65533;&#65533;&#65533;1&#65533;W&#65533;a&#65533;\&#65533;'&#65533;9	V&#65533;8&#65533;m&#65533;8&#65533;&#65533;&#65533;S&#65533;"C&#328;&#65533;&#65533;B|X)&#65533;t&f&#65533;K&#65533;&#1049;&#65533;&#65533;Q15N&#65533;B&#65533;&#65533;G&#65533;&#65533;Y&#65533;&#65533;&#65533;p&#65533;$	&#65533;&#65533;&#65533;&#65533;I|&#65533;',h	&#65533;Qw&#1586;&#65533;&#65533;L&#65533;&#65533;q&#65533;&#65533;m&#65533;x&#65533;&#65533;&#65533;T&#65533;B@&#65533;%&#65533;>`&#65533;;&#65533;u&#65533;C &#65533;&#65533;&#65533;&#65533;&#65533;R&#65533;&#65533;
&#65533;	F&#65533;&#65533;'@Q&#65533;&#65533;&#65533;H&#65533;&#65533;&#65533;Q&#65533;D&#1765;Nb &#65533;v&#65533;&#65533;Y&#65533;v&#65533;&#65533;&#65533;&&#65533;)&#65533;%&#65533;w&#65533;&#65533;!&#65533;<&#65533;&#65533;&#65533; L&#65533;$&#65533;&#65533;&#65533;&#65533;	H&#65533;&#65533;%Ab&#65533; N&#65533;~&#65533;n&#65533;dL	&#65533;&#65533;@&#65533;B&#65533;&#65533;ab &#65533;v@&#65533;&#65533;&#65533;&#65533;8&#65533;&#65533;&#65533;&#65533;l&#65533;&#65533;	&#65533;&#1154; &#65533;OkU&#65533;	b&#65533;&#65533;I&#65533;	&#65533;_&#65533;&#65533;A&#65533;&#65533;H&#65533;&#65533;qz&#65533;1"u&#65533;Oa&#65533;&#65533;;Q &#65533;+k&#65533;&#65533;
&#65533;&#65533;xZ&#65533;&#65533;X@	&#65533;WUB&#65533;` jpR&#65533;&#65533;&#65533;&#65533;!&#65533; N4&#65533;&#65533;&#65533;$&#65533;&#65533;&#65533;_y&#65533;"&#65533;2&#65533;<r&#65533;"&#65533;&#65533;&#65533;&#65533;:&#543;&#65533;&#65533;&#65533;&#65533;"&#65533;T&#65533;&#65533;&#65533;R&#65533;&#65533;&#65533;&#65533;&#65533;&#65533;&#65533;&#65533;&#65533;&#65533;5Q
&#65533;&#65533;V^&#65533;&#65533;&&#65533;&#65533;&#65533;&#65533;r/&#65533;&#65533;&#65533;L&#65533;&#65533;N0Z &#65533;\p1 &#65533;&#65533;&#1841;&#65533;kU:&#65533;&#65533;X&#65533;qD'))P&#65533;&#65533;&#65533;t&#173;&#65533;f9t2&#65533;&#65533;&#65533;&#65533;R&#65533;L20&#65533;"d&#65533;&#65533;&#65533;&#65533;&#65533;2&#65533;&#65533;h+ &#65533;	d`>(&#65533;&#65533;-&#65533;m&#65533;0&#65533;&#65533;&#65533;&#65533;&#65533;F&#65533;&#65533;QKY&#65533;&#65533;&#65533;&#65533;&#65533;&#65533;&#65533;&#65533;&#65533;&#65533;A<&#65533;&#65533;e&#65533;&#65533;&#65533;&#65533;j@&#65533;&#65533; `,&#65533;P&#65533;'&#65533;&#65533;K+&#65533; N&#65533;z?&#65533;&#65533;QV&#65533;#&#65533;&#65533;(	!G&#65533;>G&#65533;X&#65533;	D&#65533;TP&#65533;=&#65533;a&#65533;&#65533;&#65533;&#65533;&#65533;t&#784;B&#65533;P&#65533;5
H&#65533;>&#65533;&#65533;M&#279;MC%	&#65533;Ve&#65533;Pke &#65533;>&#65533;`T&#65533;l&#65533;#p&#65533;	@ &#65533;&#65533;&#65533;{Q_&#65533;Q&#65533;&#65533;Q0&#65533;&#65533;P; DE0/	&#65533; &#65533;&#65533;^"&#65533;&#65533;&#65533;&#65533;S&#65533;&#65533;&#65533;j&#65533;&#65533;(&#65533;l&#65533;Gm*0z'&#65533;&#65533;&#65533;$'p&#65533;!x4&#65533;[&#65533; -L&#65533;H&#65533;A&#400;mG&#65533;MV1o&#65533;&#65533;	~f
&#65533; &#65533;&#65533;@&#65533;p&#65533;eQ&#65533;+&#65533;qt[WS&#65533;u&#65533;BO'#h&#65533;@&#65533;:&#65533; F&#65533;&#65533;+ t&#65533;&#65533;&#65533;&#65533;&#65533;U&#65533;V-&#65533;s&#65533;[&#65533;&#65533;&#65533; <h8l&#65533;l&#65533;4 0tx^ZsXY&#65533;  &#65533;WW&_&#65533;r#&#65533;!&#65533;&#65533;w&#65533;rj&#65533; 	S&#65533;&#65533;&#65533;&#65533;&#65533;&#65533;00&#65533;&#65533;?&#448;&#65533;&#65533;2n&#65533;&#65533;&#1410;&#1010;&#65533;&#65533;w&#65533;(
 2Hh&#65533;&#65533;
0&#65533; &#65533;&#65533;&#65533;&#65533;h&#65533;&#65533;dd&#65533;^&#65533;&#65533;&#65533;@p&#65533;-yM&#65533;&#65533;, 7&#65533;K%6U#&#65533;*&#65533;&#65533;O)@2&#65533;'&#65533;_}!&#65533;&#65533;&#65533;&#65533;(&#16717;l&#65533;!WSQ&#65533;&#65533;&#65533;&#65533;&#65533;&#65533;&#65533;&#65533; _F$x&#65533;l
x 
&#65533;;	&#65533;*&#65533;V(&#65533;&#65533;#&&#65533;!&#65533;&#65533;&#65533;&#65533;&#65533;1bR&#65533;0V&#65533;&#65533;7=&#65533;&#65533;&#65533;`FC&#1168;0&#65533;&#65533;&#65533;1u&#65533;&#65533;&#65533;qA'f[2&#65533;&#65533;&#65533;t&#65533;&#65533;&#65533;c&#65533;?&#65533;w&&#65533;&#65533;&#65533;@F&#65533;Ea&#65533;1 R&#65533;"&#65533;&#65533;X&#65533;&#65533;v&#65533;;>i&#65533;U&#65533;l&#65533;A&#65533;k&#65533;`<&#65533; X&#65533;&#65533;&#65533;&#65533;&#65533;&#65533;&#65533;R&#65533;&#65533;&#65533;&#65533;&#65533;F&#65533;&#65533;&#65533;&#65533;R#P"(&#65533;S!@ &#65533;&#65533;(U&#65533;&#65533;!&#65533;n&#65533;&#65533;|I&#65533;&#65533;n&#65533;&#65533;&#65533;&#65533;&#65533;&#65533;f&#65533;&#65533;&#65533;o&#481;u&#65533;E!3L&#65533;R($3Z&#65533;%	H&#65533; &#65533;#O&#65533;&#65533;hY&#65533;&#65533;=&#65533;6&#65533;`U&#65533;Q<bx&#65533;@&#65533;&#65533;R/&#65533;Q&#65533;X&#65533;t&#65533;"5&#65533;&#65533;ex&#65533;_&#65533;&#65533;;&#65533;qB&#65533;`p&#65533;&#65533;>&#65533;&#65533;&#65533;&#65533;&#65533;ry4?&#65533;C&#65533;$&#65533;vn &#65533;5V&#65533;&#65533;&#65533;&#65533;&#65533;3&#65533;&#65533;&#65533;p2&#65533;/&#65533;{&#548;U9&#65533;=*3&#65533;s}&#65533;&#65533; &#65533;&#65533;J&#65533;p&#65533;r&#65533;&#65533; A&#65533;scp&#65533;n&#65533;P&#65533;0M&#65533;&#65533;:&#65533;&#65533;'&u &#65533;&#65533;;~&#65533;;~&#65533;k&#65533;!&#65533;Y&#65533;&#65533;x&#65533;5S&#65533;Q!&#65533;l&#65533;&#65533;&#65533;&p&#65533;&#65533;&#65533;w&#65533;E&#65533;&#65533;0&#65533;&#65533;&#65533;&#65533;G&#65533;&&#65533;c&#65533;&#65533;&#65533;?o&#65533;,$&#65533;#&#65533;g&#65533;&#65533;^&#65533;&#65533;2&#65533;&#65533;r&#65533;v&#1297;K4&#65533;P&#65533;&#65533; Z&#65533;K&#65533;&#65533;e&#65533;&#65533;7Hc	&#65533;Pv&#65533;?@i&#65533;08&#65533;&#65533;&#65533;P&#65533;z&#65533;&#65533;J&#355;d&#65533;&#65533;!&#65533;&#65533;<&#65533;F&#65533;Q&#65533; &#65533; @ lk&#65533;&#65533;+&#65533;!&#65533;I&#65533;&#65533;&#65533;17*p	j9q&#65533;"O&#65533;3,P&#65533;y(@a&#65533;X&#65533;&#65533;&#65533;1"Re&#65533;&#65533;
&#65533;uI1&#65533;
&#65533;&#65533;T&#65533;&#65533;\&#65533;t?&#65533;9&#65533;&#65533;&#65533;F&#65533;A5  &&#65533;'+&#65533;&#65533;&#65533;&#65533;G!.&#65533;I &#65533;P &#65533;&#65533;8(&#65533;I^&#65533;U &#65533; J9&#18052;	&#65533;&#803;&#65533;@D&#65533;&#65533;&#65533;&#65533;&#65533;&#65533;&#65533;!&#65533;&#65533;&#65533;-.@8q&#65533;&#65533;&#65533;7&#65533;5&#65533;5&#65533;.&#65533;&#65533;#&#65533;pxy' &#65533;&#65533;,+J&#65533;
?&#65533;&#65533;&#65533;S&#65533;&#65533;23A$&#65533;&#65533;M&#65533;&#65533;2&#65533;CV&#65533; &#65533;&#1226;&#65533;&#65533;&#65533;&#65533;&#65533;{a&#65533;V&#65533;R&#65533;[&#65533;7&#65533;P21&#65533; '&#65533;kL(&#65533;V&#590;&#65533;C&#65533;&#65533;&#65533; &#65533;&#65533;&#65533;&#65533;&#65533;W&#65533;&#65533;&#65533;&#65533;<&#65533;kWD h&#65533;&#65533;&#65533;	 C&#65533;)b&#65533;6`W&#65533;&#65533;&#65533;4&#65533;# &#65533;&#65533;{&#65533;H9&#65533;&#65533;2&#65533;3&#65533;+&#65533;@P&#65533;,&#65533;&#65533;&#65533;D&#65533;c3cR;h&#65533;_&#65533;&#65533;3&#65533;i#XjvIN&#65533;&#65533;&#65533;&#65533;5@&#65533;
&#65533;&#763;&#65533;&#65533;&#65533;y~&#65533;&#65533;&#65533;'&#65533;&#65533;,&#65533;	0  7&#65533;&#65533;&#65533; &#65533;&#65533;A&#65533;9&#65533;&#65533;!&#65533;&#65533;&#65533;If&#65533;&#65533;z&#65533;&#426;)&#65533;&#370;&#65533;&#65533;&#65533;q7p&#65533;| &#65533;&#65533;`&#65533;=&#65533;&#65533;;E&#65533;T`&#65533;&#65533;0&#65533;&#65533;7&#65533;&#65533;&#201;o&#65533;&#65533;YE&#65533;;	Z&#65533;
 &#65533;f&#65533;O&#65533;#U&#65533;&#65533;&#65533;j&#1775;&#65533;d&#65533;&#65533;&#65533;C&#65533;0h &#65533;)&%,&#65533;&#65533;&#65533;&#65533;_&#65533;&#65533;&#65533;	&#65533; = &#65533;f+p -P&#65533;&#65533;!&#65533;&#65533;&#65533;&#65533;EV&#65533;%QJ&#65533;&#1766;_&#944836;^&#65533;&#65533;W&#65533;&#65533;34&#65533;)&#65533;T"&#65533;um3 &#65533;G=0~&#65533;&#65533;=I p1p%*1&#65533;1IR|EL&#65533;f[&#65533;">Q&#65533;&#65533;
H&#131;U&#65533;&#65533;&#65533;&#65533;&#65533;&#65533;&#65533;&#65533;Q&#65533;3Z&#65533;	&#65533;D&#65533;5&#65533;o&#635;&#65533;&#65533;C&#65533;@&#65533;nk&#65533;&#65533;N&#240;ui&#65533;&#65533;1&#65533;&#65533;&#65533;;k&#65533;=&#65533;6&#65533;z!|J&&#65533;&#65533;&#65533;*J&#65533;&#65533;&#65533;&#65533;^&#65533;Y
&#65533;
W&#65533;&#65533;j0  &#65533;l&#65533;&#65533;&#65533;&#65533;0G&#65533;&#65533;'B&#65533;(&#65533;1@ t	[9_&#762;&#65533;!W&#65533;&#536;
&#65533;&#65533;2r&#65533;&#65533;&#65533;&#65533;&#65533;q&#65533;&#65533;&#65533;;&#65533;1&#65533;&#65533;U&#65533;h&#65533;L&#65533; ;&#65533;3z&#65533;k&#65533;81P3A,&#260;&#1065;V5#&#65533;&#65533;&#65533;&0y&#65533;(&#65533;R!&#65533;&#65533; m&#65533;f&#65533;P&#65533;'&#65533;a&#65533;&#65533;x&#65533;c&#65533;&#65533;w&#65533;&#65533;&#65533;&#65533;&#65533;&#65533;d&#65533;(5&#65533;&#65533;_&#65533;&#65533;	f*`I&#65533;&#65533;p&#65533;&#65533;&#65533;e1&#65533;#&#65533;F2	ko&#65533;&#65533;&#65533;&#65533;&#65533;fA&#65533;I&#65533;&#65533;&#65533;95\<&#360;F&#65533; ]&#65533;-!&#65533;nB&#65533;&#65533;M3K$J!i}&
&#65533;&#65533;t&#65533;	p@%&#65533;&#65533;<, &0&#65533;&#65533;&#65533;R&#65533;>js &#65533;&#65533;'&#65533;&#65533; {&#65533;bq&#65533;&#65533;&#1169;&#65533;&#65533;9X&#65533;wF&#803; &#65533;b&#781;g#&#65533;&#65533;&#65533;f&#65533;&#65533;X1&#65533;&#65533;&#65533; &#65533;&#65533;&#65533;&#65533;&#65533; &#65533; &#65533;Wo&#65533;&#65533;!9&#514;Q&#65533;32 {&#65533;&#65533;&#65533;j&#65533;z&#1565;&#65533;&#65533;&#65533;&#65533;&#65533;	:&#65533;4&#65533;|fG&#352; &#65533;&#65533;0U&#65533;&#65533;&#65533;X&#65533;?&#65533;&#65533;&#65533; M&#65533;Rp	2 +&#65533;A&#65533;&#65533;$&#65533;&#65533;&#65533;6&#65533;&#65533;j&#65533;&#65533;P&#321;&#65533;'&#65533;&#65533;&#65533;W7@!&#65533;&#65533;&#65533;&#65533;C8&#65533;k&#65533;&#65533;Jq&#65533;!&#65533;*K~(&#2017;&#65533;&#65533;	c&#65533;&#65533;@ 3&#1040;&#65533;&#65533;$5%(&#65533;&#65533;3&#65533;&#65533;?&#65533;&#65533;!Wf&#65533;[X&#65533;&#65533;&#65533;lh&#65533;Sv&#65533;&#65533;i&#65533;&#65533;&#65533;&#65533;&#65533;&#65533;;&#65533;d&#1131;&#65533;&#65533;4a&#65533;&#65533;`&#1125;&#65533;C&#65533;J"&#554;&#65533;&#65533;&#65533;&#65533;pl&#65533;&#65533;&#65533;&#1086;&#65533;!pTN &#65533;A&#65533;X&#65533;r&#65533;&#65533;&#65533;&#65533;&#65533;}&#65533;t=&#65533;&#65533;&#65533;&#65533;&#65533;&#65533;&#65533;F&&#65533;&#65533;&#65533;&#65533;&#65533;2&#65533;&#65533;A&#65533;_&#65533;&#65533;[&#65533;&#65533;OA@>? &#65533;:S&#65533;B&#65533; Pa&#65533;]{&#65533;&#65533;\&#65533;&#65533;&#65533;]&#1633;&#65533;F?L&#65533;&#65533;b
U&#65533;&#65533;Mqc&#65533;&#65533;&#65533;"3&#65533;k&#65533;a|&#65533;Qv&#65533;LO4&#65533;^&#65533;^&#65533;&#513;4&#65533;&#65533;$d4&#65533;R|&#65533;_0'Z&#65533;f&#65533;&#65533;Ns&#65533;&#65533;p&#65533;r&#2031;&#65533;el&#65533;&#65533;&#65533;l$&#65533;iL&#65533;&#65533;&#65533;&#65533;z&#1107;s &#65533;]&#65533;&#65533;3 *&#65533;f&#65533;&#65533;cUB&#65533;&#65533;&#65533;) &#65533;&#65533;29!8;&#65533;1&#65533;3
&#65533;&#65533;	o]&#65533;&#65533;&#752;n i&#183;Wa&#65533;B&#65533;>&#65533;&#65533;&#65533;&#65533;"W&#65533;
Y;&#65533;<&#65533;&#65533;Z&#65533;&#65533;2&#65533;&#65533;&&#65533;,p0T&#65533;&#65533;&#65533;&#65533;Ri&#65533;&#65533;&#65533;$ d&#65533;&#65533;G;&#65533;E 0&#65533;&#65533;00&#65533;<&#65533;&#65533;&#65533;&#65533;^&#65533;&#65533;&#65533;&#65533;^&#65533;&#65533;Jqe&#65533;@&#750;&#65533;&#65533;&#65533;$&#65533;&#65533;	&#65533;i&#65533;&#65533;t&#65533;c&#65533;&#65533;)&#65533;[&#65533;&#65533;@&#65533;0 &#65533;au&#65533; y{S0&#65533;&#65533;&#65533;:HU
2&#65533;&#65533;&#65533;q1&#65533;?N&#65533;0&#65533;&#65533;&#65533;w&#65533;W"?&#65533;&#65533;0&#65533;&#65533;X&#65533;&#65533;"CA)&#65533;&#65533;&#178;&#65533;&#65533;&#65533;0&#65533;&#65533;7&#65533;&#65533;&#65533;)";)&#65533;&#65533;$&#65533;!P&#65533;&#65533;&#65533;&#65533;%&#65533;"a&#65533;&#65533;&#65533; &#65533;Dko&#33216;&#65533;CWA&#65533;+&#65533;&#65533;&#65533; &#65533;7&#65533;&#65533;l
5&#65533;&#65533;0&#65533;6&#65533;&#65533;&#65533;Vp&#65533;3gm&#65533;{&#65533;T&#65533;&#65533;&#65533;&#65533;i1G &#65533;&#65533;&#65533;u&#65533; N&#192;1&#65533;&#65533;l&#65533;	Y&#65533;&#65533;J&#65533;&#65533;&#65533;u&#65533;I&#65533;|6	ay2?&#65533;&#65533;&#65533;N&#65533;&#286;&#65533;K
&#65533;U&#635; &#65533;&#65533;&#65533;&#65533;&#65533;3&#65533;\7cLe&#65533;&#65533;&#65533; &#65533;&#65533;0o&#65533;"&#65533;&#65533;&#65533; w&#65533;.&#65533;&#65533;&#65533;n5&#411;&#65533;&#65533;/&#65533;&#65533;M &#65533;7 
?

  &#65533;&#65533;&#65533;&#65533;&#65533;&#65533;&#65533;&#65533;&#65533; 7?&#65533;&#65533;	&#65533;&#65533;&#65533; &#65533;$&#65533;##$($$&#65533;&#65533;..",$&#65533;&#65533;&#65533;&#65533;12CC&#65533;&#65533;&#65533;&#65533;&#65533;&#65533;11&#65533;&#65533;&#65533;&#65533;&#65533;A&#65533;&#96085;&#65533;&#65533;&#65533;&#65533; &#65533;=&#65533;&#65533;/&#65533;&#65533;>~ 1L0A&#65533;&#65533;	.&&#65533;g&#65533;&#65533;t&#65533;d&#65533;&#65533;IW |p&#65533;=&#65533;3&#65533;&#65533;&#258;NL&#65533;&#65533;B&#65533;&#65533;>x&#65533;A&#65533;!X&#65533;PAF&#65533;@X `&#65533;&#65533;#&#65533;@&#65533;-&#65533;&#65533;zC&#527;&#65533;Rh&#65533;S$&#65533;&#65533;&#65533;J&#1184;&#65533;&#65533;	F&#65533;0&#65533;&#65533;&#65533;	T&#65533;:&#65533;&#65533; <PX &#65533;&#65533;(:&#65533; &#65533;A0*2&#65533;&#65533;P`&#65533; &#65533;
<&#65533; b&#65533;v,.&#65533;C@&#65533;&#65533;+&#65533;&#65533;|&#65533;!;&#65533;&-> D5&#65533;'r(&#65533;&#65533;ov&#65533;U/<&#65533;&#65533;R &#65061;(&#65533;&#65533;w&#65533;&#65533;&#65533;&#65533;vi&#16139;&#65533;&#65533;&#65533;&#65533;&#65533;&#65533;&#65533;4&#65533;!V&#65533;~pbC&#65533;2X`&#65533;&#65533;&#65533; ,&#65533;@&#65533;&#65533;(,&#65533;&#65533;`&#65533;
V=&#65533;bKU=&#65533;&#65533;J"YPW^&#65533;V"c9b&#65533;>5&#65533;(&#65533;&#65533;&#65533;W &#65533;@(&#65533;&#65533;%&#65533;+T@&#65533;#&#65533;&#65533;&#65533;~*&#65533;&#65533;&#65533; ,&#65533;&#65533;#&#65533;&#141;,p&#65533; &#65533;&#65533;{4&#280;ClCxxDIq&#65533;&#65533;D&#65533;5&#65533;}pNF&#797;c&#65533;G&#65533;<&#65533;&#65533;siY&#65533;&#65533;fp&#65533;&#65533;S&#65533;&#65533;40D&#65533;&#65533;d&#65533;@&#65533;U
`&#438;N)&#65533;	&#65533;?&#861; &#65533;j&#65533;&#65533;&#65533;B&#65533;&#65533;4&#65533;&#65533;U&#65533;\&#65533;&#65533;=&#65533;w&#65533;?&#65533;'&#163;#Xp@&#65533;"
U-&#65533;&#65533;+:0`+&#65533;&#65533; &#65533;(&#65533;&#65533;|!Yf9&#65533;&#65533;&#65533;:(A#&#65533;&#65533;B&#65533;"&#65533;	=&#65533;``U%@&#65533;x&#65533;&#65533;	&#65533;	&#65533;&#65533;&#65533;B,l@&#65533;5&#65533;0 	&#65533;&#65533;&#65533;I
*&#65533;&#65533;&#65533;4D&#65533;&#65533;&#65533;9= d&#65533;q^gP&#65533; &#65533;&#65533;&#65533;&#65533;&#65533;R&#65533;FQ?&#65533;&#65533;[g&#65533;+0>&#65533;&#65533;[m&#65533;ry&#65533;&#65533;&#65533;%&#65533;C&#65533;0;&#65533;&#65533;&#65533;&#65533;1A&#65533;PI5AZ&#65533;&#65533;3&#65533;0&#65533;7&#65533;&#65533;Ba&#65533;&#65533;p&#65533;$x@@&#306;&#65533;:&#65533;&#65533;*0&#65533;&#65533;&#65533;&#65533; &#65533;"&#65533;&#65533;("&#65533;>&#65533;&#179;&#65533;&#65533;&#65533;&&#517;&#65533;]6]&#65533;&#65533;&#65533;&#65533;&#65533;*&#65533;&#65533;&#65533;&#65533;&#65533;$&#65533;&#65533;  dPM`&#65533;&#65533;(&#65533;&#65533;	?PG&#65533;6$W&#65533;&#65533;&#65533; WV"C+P&#65533;N&#65533;&#65533;Dh>G&#65533;\wh&#65533;&#65533;%WB&#65533;&#65533;@0&#65533;&#65533; q/%&#1888;&#1228;$Q&#65533;	&#65533;&#65533;U&#65533;&#65533;:&#1000;&#65533;]&#65533;&#65533;R&#65533;#&#65533; &#65533;&#65533;^&#65533;|P&#65533;&#65533;&#65533;&#65533;f&#65533;&#65533;/,&#65533;b&#65533;(x&#65533;b&#65533;&#65533;t j&#65533;&#65533;&#65533;EH&#65533;bi&#65533;Z&#65533;S&#65533; &#161;,&#65533;&#65533;
` ^&#65533;&#65533;+&#65533;&#65533;C&#65533;&#65533;}&#65533;&#65533; -N&#65533;&#65533;&#65533;b &#65533; &#65533;&#65533;=
R&#65533;.&#65533;%&#1393;&#65533;%&#65533;@v&#65533;1&#65533;'&#65533;&#65533;(&#65533;&#65533;&#186;&#65533;&#1353;&#65533;&#65533;&#65533;&&&#65533;&#65533;&#65533;L&#65533;	 
&#65533;&#65533;~L&#65533;&#65533;H@&#65533;&#65533;&#65533;,&#65533;t&#65533;&#1305;&#65533;)&#65533;.&#65533;X &#65533;&#65533;&#65533;&#65533;&#65533;#&#65533;&#65533;&#65533;)&#65533;&#65533;&#65533;y`&#65533;G&#65533;&#65533;&#65533; &#65533;&#65533;&#65533;L&#65533;e#&#65533;Q~f &#65533;H&#65533;z&#65533;&#65533;^"&#65533;!X&#65533;i&#65533;\&#65533;n&#65533;&#65533;h &#65533;S&#65533;p
&#65533;&#65533;}yQ&#65533;/` W&#65533;"*&#65533;+&#65533;~,P&#65533;&#65533;@ 3 F&#65533;&#65533;y&#65533;`,&#65533;&#65533;3
`&#65533;&#65533;&#65533;p&#65533;&#65533;&#532;&#65533;&#65533; &#65533;&#65533;x&#65533;H?&#65533;8&#65533;~&#65533;P{&#65533;&#65533;*&#65533;&#65533;&#65533;CL&#65533;,&#65533;gx&#65533;&&#65533;-&#65533;&#65533;))&#65533;-&#65533;`&#65533;&#65533;&#65533;&#65533;-&#65533;&#65533;n&#65533;&#65533;&#65533;&#65533;&#65533;4&#65533;&#1101;j&#65533;&#65533;3&#65533;F&#236;a2&#65533;#+,&#65533; &#65533;&#65533;&#65533;(8+&#65533;&#65533;&#498;EY&#65533;c&#65533;&#65533;p&#65533;&#65533;"pt&6&#65533;8Rm,c&#65533;&#65533;R&#65533;V&#33763;j&#65533;A&#65533;bqNq &#65533;H&#65533;&#65533;&&#65533;$&#65533;&#65533;=&#65533;Y&#65533;&#288;&#65533;kdG1,&#65533;I&#65533;&^jp(:x sB,&#65533;J&#65533;&#65533;&#65533;S&#65533;&#65533;N%&#65533;&#65533;Jg&#65533;&#65533; &#65533; 4&#65533;)_i&#65533;&#65533;O&#65533;&#65533;X2]&#65533;&#65533;Ka `W&#65533;&#65533;D	&#65533;,3&#65533;&#65533;&0&#65533;u&#65533;&#65533;s	&#65533;nq(F&#65533;(&#65533;*0*d`Dq&#65533;&#65533; &#65533;	&#999;&#65533;T-h@Vl&#65533;>&#65533;&#1797;*=P+t0*&#65533;h&#65533;l&#65533;&#65533; &#65533;&#65533;&#65533;&#65533;&#65533; X&#65533;*&#65533;&#65533;;d&#65533;Ep9L&#65533; s&#620;R&#65533;P&#65533;o&#65533;&#65533;&#65533;	%I7D&#65533;&#65533;&#65533;&#65533;&#65533;i)O&#65533;&#366;rau&#649;h*&#65533;&#65533; h&#65533;4&#65533;}&#65533;&#65533;&#65533;A&#65533;m&#65533;&#65533;y&#65533;<&#65533;&#65533;&#65533;f#&#65533;&#65533;a&#65533;&#65533;&#65533;&#219;&#65533;3w[F&#65533;H"%&#65533;3G&#65533;&#65533;,&#65533;"8&#65533;d[&#65533;&#65533;&#65533;BkV&#65533; I)&#962;&#65533;&#65533;&#65533;&#65533;Ds&#65533;
yM&#1034;&#65533;&#65533; $&#65533;*&#65533;b&#65533;&#65533;\t&#65533; &#65533;&#577;&#65533;L2&#65533;D7&#65533;KY&#65533;&#65533;&#65533;6j	D&#65533;&#65533;#&#65533;!&#65533;fI&#1271;&#65533;v&#65533;&#65533;S
+&#65533;&#65533;&#65533;&#65533;Nb&#65533;&#65533;&#65533;r+&#65533;&#65533;&#65533;&#65533;&#65533;&#857;`&#65533;v&#65533;=&#65533;C>&#65533;&#65533;HL&#65533;&#65533;&#65533;#k&#65533;6dy&#65533;&#65533;P&#65533;<&#65533;&#65533;M6.&#65533;#p&#65533;@!h&#65533;&#616;3&#65533;L&#65533;@&#65533;?A&#65533;[&#65533;&#65533;&#65533;&#65533;YP&#65533;b&#65533;&#1162;&#65533;&#65533;VZQ&#65533;X<'&#65533;z&#65533;&#65533;H&#65533;&#65533; &#65533;&#65533;Y&#65533;&#65533;&#65533;&#1544;&&#65533;&#65533;-XE6&#65533;&#65533;iD&#65533;&#65533;&#1048; &#147;&#65533;<&#65533;*&#65533;7&#65533;&#65533;&#65533;&#65533;&#65533;K&#65533;&#65533;&#540;&#65533;p&#65533;g&#65533;&#65533;&#65533;&#65533;0&#8325;R&#65533;&#65533;h]n&#156;&#65533;&#1833;&#65533;&ti&#65533;&#65533;jL&#65533;&#65533;&#65533;a>P(Ot&#65533;1&#65533;i&#65533;&#65533;&#65533;&#65533;&#65533;41IP&#65533;&#65533;&#1207;&#65533;:d^&#65533;QX"Y&#65533;`(&#65533;&#65533;&#65533;*&#65533;&#65533; &#65533;X&#65533;2	&#65533;t*&#65533;&#65533;[&#65533; &#65533;&#65533;&#65533;BX?&#65533;w&#65533;&#65533;=6&#65533;&#65533;&#65533;&#65533;&#65533;&#65533;"&#392;>:
"&#65533;&#65533;L&#65533;X=&#65533;&#65533;s.&SO@&#65533;&#65533; g&#65533;@&#65533;&#65533;&#65533;&#65533;&#65533;:$A&#65533;&#65533;&#65533;	&#65533;mf&#65533;qe&#65533;-"&#65533;K&#65533;@tK&#65533; `&#65533;&#65533;&#65533;&`&#65533;&#65533;&#65533;E&#65533;M&#65533;&#65533;&#65533;&#65533;&#65533;9<&#65533;&#65533;&#65533;h&#65533;&#45149;)&#65533;A&#65533;I.Q\&#1918;(&#65533;Q&#65533;&#65533;q&#65533; &#1923;&#65533;l&#65533;&#65533;&#65533;,&#65533;&#65533;y&#65533;&#1143;
8ux&#65533;&#65533;&#65533;	R&#65533;5&#65533;l 2&#65533; &#65533;&#65533;&#65533;Y1&#65533;`&#65533;	&#65533;&#65533;T&#65533; .&#65533;fk[&#65533;]JztbW}&#1290;&#65533;&#65533;n H&#65533;l&#65533;&#1153;&#65533;v&#65533;&#65533;&#65533;G^#&#1025;}F0&#1280;&#65533;ZF$<|&#65533;&#65533;&#65533;O&#65533;A&#288;&#65533;2$O&#65533;i&#65533;@&#65533;u&#65533;&#65533;K_&#65533;%&#65533;\D&#65533;?&#65533;&#65533;&#65533;d.&#65533;&#979;&#65533;&#65533;.1&#65533;&#65533;&#65533;&#65533;&#65533;z&#65533;&#65533;eLyO&#65533;D] &#65533;)HA[&#65533;&#65533;0&#65533;&#65533;G&#65533;  l#&#65533;a&#65533;B&#65533;q &#65533;&#65533;&#1868;&#65533;|DP&#65533;&#65533;&#65533;*&#65533;@W! &#443;&#65533;lx[&#65533; #$&#65533;&#65533;&#65533; &#65533;V&#65533;T&#65533;w*&#65533;^ 
&#65533;"&#65533;u&#65533;5&#65533;"c^-&#65533;$.C@<&#65533; #&#65533;&#65533;V O&#65533;&#65533;&#65533;Pu&#65533;&#65533;D&#65533;/&#65533;&#65533; &#65533;7[&#65533;&#65533; &#65533; 1nr&#65533;&#65533;;&#65533;&8%&#65533;&hR&#65533;`C &#65533;Z&#65533;&#65533;H4/&#65533;&#65533;&#65533;d&#65533;K2&#65533;J~&#65533;&#258;&#65533;{&#65533;&#65533;&#65533;&#1905;p}&#65533;f	&#65533;Ra&#65533;P#pQ&#65533;&#65533;&#65533;&#65533;/&#65533;4&#65533;$&#65533;B&#65533;6:q &#65533;yc p &#65533;&#65533;*u&#65533;N&#65533;&#65533;NN&#65533;&#65533;&#65533;K&#65533;&#65533;f&#1024;&#65533; \q"&#65533;&#65533;G_&#65533;&#65533;G&#65533; $@-&#65533;@&#65533;U&#65533;&#65533;t &#65533;&#65533;;x2 &#65533;DvLP&#65533;&#65533;'%%R&#65533;@&#65533; &#65533;&#65533;:z&#65533;u	Dx&#65533;&#65533;&#65533;Jy"r&#65533;p&#65533;&#45060;&#65533;&#65533;&#65533;(*z&#65533;&#65533;Q&#65533;N'9n&\8K*w&#65533;&#65533;l&#65533;sCJ0pd&#65533;&#65533;0 1&#65533;6&#65533;^w1n&#65533;[4S *0&#65533;&#65533;X&#65533;B#p&#65533;1&#65533;PQ"  x>&#65533;0!&#65533;&#65533;1&#65533;@5q4Gs+&#65533;&#65533;E6&#65533;B3&#65533;&#65533;1 (&#65533;p&#65533;}&#65533;&#65533;5&#65533; (&#65533;L4&#65533;b&#65533;&#65533;&#65533;&#65533; D&#33126;&#65533;{&#1792;&#1586;:&#65533;%&#837;&#65533;&#65533;&&#65533;D&#65533;&#65533;&#65533;R4&#65533;K3&#65533;&#65533;`&#65533;&#65533;g		b&#65533;2&#65533;3	9&#65533;k9H&#65533;&#65533;i&#65533;S=&#65533;'&#65533;m&#65533;&#65533;z&#65533;dJ&#65533;$%&#65533;&#65533;-(@ &#65533;&#65533; &#65533;h &#65533;?(0&#65533;4&#65533; &#65533;&#65533;&#65533;&#65533;&#65533;3G&#65533;cA+ro&#65533;s"xB&#65533; L&#65533;N!bV&#65533; srv5&#65533;#&#65533;A&#65533;&#65533;`m3#&#65533;&#65533;('U A%&#65533;IR"p&#65533;&#65533;F&#65533;&#65533;&#65533; &#65533;U	<GJ,i&&#65533;&#65533; 'pmFBF&#65533;9x	!&#65533;&#65533;&#65533;Y	&#65533;y~WJJ&#597;&#65533;&#65533;BG&#65533;&#65533;&#65533;;hc*&#65533;	:&#65533;[&#65533;&#65533;&#65533;&#65533;&#65533;} Rx&#65533;K"&#65533;&#65533;i&#65533;&#65533;&#65533;&#65533;$@:@&#65533;S &#65533;"&#65533;W&#65533;169#p=p
 &#65533;&#65533; ^!+c&#65533;&#65533;&#65533;&#65533;&#65533;^&#65533;&#65533; &#65533;&#65533;4&#65533;&#65533;`&#65533;&#65533;ux&#65533;p &#65533; &#1330;h#@+&#65533;&#65533;`@&#65533;`&#65533;&#65533;&#65533;&#65533;J&#65533;#	&#1745;A&#65533;V[&#65533;8)0@e&#65533;&#65533;K'&#65533;&#65533;2g`\8&#65533;J&#65533;b&#65533;&#65533;[?&#65533;&#65533;&#65533;&#65533;VdJ:&#65533;a&#65533;&#65533;+1%&#65533;H;y&#65533;&#65533;&#65533;B<&#65533;	G&&#65533;$I&#65533;T&#65533;&#65533;2C&#146;9R &#65533;&#65533;k&#65533;&#65533;@h0'&#65533;&#65533;&#65533;&#65533;&#65533;,a&#65533;,&&#1032;&#65533;&#65533;&#65533; p&#65533;&#65533;We&#65533;&#65533;S&#65533;p1&#65533;&#65533;4&#65533;cw&#65533;,&#65533;P&#65533;&#65533;g9s#&#65533;&#65533;&#65533;.&#65533;7&#65533;.&#1027;&#65533;7m<&#65533;-r&#65533;8&#65533;1&#65533;&#65533;8&#65533;b&#65533;&#65533;&#65533;&#65533;r&#65533;$&#65533;&#65533;&#65533;&#65533;H@&#65533;&#65533;&#65533;PuQ&#65533;U&#65533;&#65533;&#65533;Pr&#65533;:&#65533;BgE -&#65533;&#65533;&#65533;l&#65533;&#65533;&#65533;&#65533;(TS&#65533;&#65533;&#65533;D&#65533;H+p)&#65533;<&#65533; Ig&#65533;k"P@)KA>&#65533;$(y&#65533;(p&#65533;&#65533;&#65533;&#65533;7&#65533;&#65533;)W&#291344;=&#65533;&#65533;l&#65533;G&#65533;P&#65533;%9f&#65533;	&#65533;N&#65533;Y&#65533;f&#65533; B6&#65533;&#65533;e* =@`7b}`7&#65533;I&#65533;Z&#65533;&#65533;\W&+PA-&#65533;S&q)&#65533;&#65533;&#65533;&#65533;	&#65533;q' A&#65533;-&#65533;&#65533;&#65533;PR&#65533;&#65533;&#1719;$&#65533;\6&#65533;&#65533;%&#65533;&#65533;R&#65533;&#65533;	lA;R bG9LNj&#65533;D:&#65533;&#1580;&#65533;?&#65533;m*P"+&#65533;o&#65533;M&#65533;A&#65533;P@ &#65533;&#65533;1\`&#65533;&#65533;&#65533;x&#65533;?-&#65533;x&#65533;# @&#65533;ds*[1G&#65533;&#65533;&#65533;&#65533;ba&#65533;&#65533;%&#65533;&#65533;&#65533;w&#65533;B&#65533;&#65533;@&#65533;Bx&#65533;6,&#65533;*fN&#1123;)$&#65533;3.#4&#65533;&#65533;F2	&#65533;bG&#65533; sB,&#65533;&#65533;'&#65533;&#65533;qu	&#65533;&#65533;&#65533;&#65533;A&#65533;&#65533;&#65533;v&#65533;I	Re%&#65533;&#632;C&#65533;&#65533;?&#65533;28Q&#65533;o"&#65533;+A&#65533;&#65533;&#1669;L&#65533;&#65533;j&#65533;CT'&#65533;&#65533;k;v&#65533;%9Q@1&#65533;:4&#65533;=&#65533;&#65533;&#65533;GZ&#2036;t0&#65533;&#65533;=&#65533;e(`&#65533;1&#65533;&#65533;&#65533;.0' &#65533;z#&#65533;]&#65533;Q3&#65533;&#65533;?&#65533;&#65533;N&#65533;&#65533;&#65533;&#65533;PxRo&#65533;B&#65533;&#65533;&#65533;

!&#65533;&#65533;*y&#65533;n &#65533;&#65533;
Q&#65533;&#65533;-" -&#65533;&#65533;~V&#65533;&#65533;&#65533;8S	&#65533;Ip&#65533;&#448;]&#65533;A:&#65533;&#65533;Z&#65533;cD&&#65533;2Wk$L|&#65533;&#65533;+&#65533;&#65533;&#65533;&#65533; &t	&#65533;HB&#65533;sz&#65533;Q&#65533;&#65533;[&#65533;&#65533;&#65533;&#65533;&#65533;A&#65533;&#65533; &#65533;K&#65533;&#65533;A&#261;	&#65533;&#65533;0&#65533;C&#65533;&#65533;`&#65533;&#65533;&#65533;R&#65533;&#1084;3&#764;&#65533;	&#65533;&#65533;jRE&#65533;&#65533;&#65533;&#65533;&#65533;jM%&#65533;&#65533;&#65533;&#65533;&#65533;&#65533;Pd&#65533;2c
&#65533;7?1&#65533;&#65533;]d3&#65533;F&#65533;&#1344;&#65533;&#65533;)&#65533;$&#65533;&#65533;Q&#65533;$	q&#65533;
&#65533;k&#65533;
Ra&#65533;"F&#65533;&#65533;qkc&#65533;6&#65533;x&#65533;t&#65533;&#65533;&#65533;&#65533;&#65533;&#65533;&#65533;J#i&#65533;&#65533;i@'&#65533;T!QP5&#65533;4&#65533;9&#65533;@&#65533;z&#65533;&#65533;&#65533;&#65533;$c&#65533;J	&#179;&#65533;!v}U&#65533;2&#65533;&#65533;&#1648;&#65533;`I&#65533;;l?\&#65533;i&#65533;&#65533;&#65533;P&#132;&#65533;&#65533;&#65533;&#65533;$&#65533;ZT2Y&#65533;pl<0&#65533;A&#65533;42  3q &#460;!&#65533;@"&#65533;&#65533;&#65533;1P&#65533;&#65533;&#65533;&#65533;h&#1731;&#65533;&#65533;O&#65533;;&#65533;&#1756;&#65533;P&#1026;7&#65533;[&#65533;Oc&#65533;&#1013;&#65533;&#65533;d&#65533;&#65533;*&#65533; i&#65533;F&#65533;&#65533;&#65533;&#65533;&#65533;  ip$0&#65533;L&#652;&#65533;&#65533;p*&#65533;&#65533;z;&#65533;Z.x&#65533;)p&#65533;&#65533;s&#375;&#65533;&#65533; &#65533;&#65533;#EJ&#1516;&#65533;&#65533;&#65533;[&#65533;+*&#65533;<&#65533;&#65533;Qt%D&#65533;&#65533;&#65533;&#65533;&#65533;&#65533; P`Q$&#65533;1&#65533;5*&#65533;&#65533;&#65533;0&#65533;&#65533;&#65533;&#1178;&#65533;V&&#65533; &#65533;2.&#65533;&#65533;&#65533;&#65533;e&#65533;R&#1554;&#601980;1&#65533;907R)I:&#65533;&#65533;&#65533;R&#65533;&#65533;e_&#65533;>&#65533;&#65533;&#65533;~*!&#65533;&#65533;"&#65533;6&#65533;&#65533;0&#65533;&#65533;&#65533; &#65533;?&#65533;&#65533;Dh&#65533;pY.&#65533;&#65533;&#65533;x&#65533;&#65533; P&#65533;.t:B&#65533;?s7C5&#65533;MkSLl!MEMV2S&V&&#65533; &#65533;&#65533;&#65533;DA&#65533;&#1236;&#65533;&#65533;)&#65533;@&#65533;'&#65533;&#65533; !&#65533;%&#65533;&#65533;&#65533;&#65533;&#65533;Y&#65533;'&#65533;p&#65533;&#65533;2&#65533;&#1808;SM&#65533;X&#65533;4D<&#65533;&#65533;&#65533;&#65533;&#1377;&#378;&#65533;&#65533;&#65533;A&#65533;&#65533;&#65533;-$p&#65533;E]F&#65533; 7 @*P &#65533;&#65533;&#65533;&#65533;S
&#65533;&#65533;&#1547;	&#65533;6	&#65533;&#65533;^&#65533;&#65533;&#65533;&#65533;e&#65533;gd&#65533;%`&#65533;x*O6&#65533;'@T8&#65533;y+&#65533;"&#65533;q&#65533;&#65533;P&#65533;CQ&#65533;&#65533;&#65533;<&#65533;	&#65533;0d&#65533;&#65533;\&#65533;&#65533;&#65533;;9Q&#1256;&#1379;&#65533;&#65533;&#65533;&#65533;Em&#65533;&#65533;k&#65533; &#65533;&#65533;&#65533;IFM2&#65533;c&#65533;&#65533;&#65533;&#65533;&#65533;Mi&#65533;&#65533;&#65533;&#65533;xB&#65533;&#65533;&#65533;T6&#65533;&#65533;	&#65533;Y&#65533;C&#65533;Z&#65533;&#65533;:e&#65533;7&#340;&#65533;&#65533;&#65533;&#65533;5&#65533;/&#1462;B&#65533;&#65533;]&#65533;&#65533;$&#65533;"p&#65533;q&#65533;z&#65533;v&#65533;&#65533;&#65533;y&#65533;&#65533;*+&#65533;M+&#1273;&#65533;x&#65533;Y&#65533;&#65533;&#65533;V&#65533;&#65533;&#978;H &#65533; &#65533;5 &#65533;`0K~V}-&#65533;5p&#65533;J&#65533;>&#65533;q:&#65533;&#65533;&#886;kH&#65533;%&#65533;&#65533;U&#65533;&#65533;S&#65533;&#65533;yk&#65533;&#65533;&#65533;&#65533;&#1699;&#65533;&#65533;&#65533;&#65533;&#65533;$&#65533;&#65533;&#65533;@D&#65533;:m7<9B&#65533;&#65533;&#65533;&#65533;G=&#65533;&#65533;pz&#65533; &#1441;5~	7&#65533;&#65533;0j&#65533;&#65533;&#65533;p%&#65533;P&#65533;p &#1036;<&#65533;&#65533;F0&#65533;&#65533;q&#65533;&#65533;&#65533;w>Ad&#65533;>a@&#65533;X0&#65533;&#994;v&#65533;B*-&#65533;&#65533;&#65533;&#65533;p&#1479;|&#65533;&#65533;oIc
&#65533;w?]1&#65533;&#1601;&#65533;{&#65533;&#65533;w"pxT&#65533;&#65533;&#65533;g&#65533; &#65533;4"-&#65533;&#65533;&#65533;&#65533;.- 8&#65533;&#65533;&#65533;(&#65533;l&#65533;&#65533;[&#65533;X&#65533;&#65533;&#65533;&#65533;&#65533;&#65533;&#65533;&#65533;&#65533;&#1408;Z&#65533;&#65533;Z&#65533;B&#65533;&#65533;1&#65533;)&#65533;&#65533;&#65533;$Ek&#65533;1&#65533;&#65533;&#65533;&#65533;n	C?&#65533;&#65533;+&#65533;&#65533;m&#65533;:0&#65533;&#65533;2&#65533;g	&#65533;&#65533;P &#65533;&#65533;-&#1453;#&#65533;#&#65533;&#65533;.&#65533;v&#65533;&#65533;$f&#65533;&#65533;:&#65533;@8&#65533;!&#1970;&#65533;&#65533;M5&#65533;&#65533;&#65533;! t&#65533;e-@ &#65533;7&#65533;Ha" &#65533;&#1548;&#799;u&#65533;Ns&#65533;&#65533;&#65533;&#65533;z&#65533;f+&#65533;{G&#65533;
xtx%R &#65533;&#65533;~&#65533;X.&#65533;&#65533;&#65533;,PA&#65533;3#&#65533;&#65533;&#65533;&#65533;&#65533;&#65533;'&#1074;&#65533;x&#65533;&#65533;~&#65533;ar{O&#65533;3&#65533;,c\^&#65533;&#65533;<&#65533;t&#65533;d&#65533;,&-TD&#65533;QN&#48089;p&#65533;&#65533;)I;&#65533;&#65533;&#65533;a@'	&#65533;&#910;Yd&#65533;N)&#65533;&&#65533;&#65533;@&#720;6&#65533;&#65533;W&#65533;k&#65533;&#65533;$&#65533;&#65533;-&#65533;&#65533;&#65533;&#1501;&#65533;"&#65533;.W=&#65533;vp' %  7
??@
&#65533;&#65533;7&#65533;&#65533;&#65533;&#65533;&#65533;&#65533;&#65533;&#65533;&#65533;&#65533;&#65533;&#65533;&#65533;&#65533;&#65533;7BB
?	&#65533;74=&#65533;&#65533;&#65533;&,+)*$'(&#65533;&#65533;)&#65533;&#65533;$+&#65533;&#65533;&#65533;A)&#65533;&#65533;&#65533;&#65533;,&#65533;&#65533;d
-&#65533;&#65533;h&#28224;@pAA&#65533;AE&#1844;&#61512;m&#65533;0<&#65533;&#65533;&#65533;&#65533;&#65533;&#65533;&#1236;i&#65533;&#65533;R&#65533;&#65533;A&#534;bN &#65533;$&#65533;
&#65533;4=@`&#65533;&#65533;V!C&#65533;	6&#65533;&#65533;&#65533;&#1190;&#1014;&#65533;|  &#65533;&#65533;&#65533;j&#65533;&#65533;&#65533;&#65533;,\fKXT&#65533;9L@&#65533;&#65533;>&#65533;&#65533;&#65533;&#65533;V&#65533;nu&#65533;E&#65533;&#65533;&#65533;&#65533;T	Q&#65533;&#65533;V&#65533; @&#65533;&#65533;cGH(A&#1320;U&#65533;J W. 6
&#65533;&#288;&#65533;hx|h&#65533;&#65533;&#65533;&#65533;BE&#65533;&#65533;$&#65533;C .>D]&#65533;&#65533;&#1854;&#65533;&#65533;&#65533;i&#65533;N&#65533;&#65533;dPn&#1221;w6b&#65533;6&#65533;&#65533;&6&#65533;;n&#65533;&#65533;7&#65533;h&#65533;&#65533;&#65533;f{$GKS&#65533;&#65533;&#65533;&#65533;g&#65533;i&#65533;\&#65533;&#65533;&#65533;il&#65533;A=C&#65533;U&#65533;&#65533;}`^9&#65533;&#65533;^ 8&#65533;A#&#65533;&#65533;BN&#65533;&#65533;&#65533;&#65533;9&#65533;&#65533;K&#65533;`N1&#65533;&#65533;&#65533;&#65533;
&#65533;&#65533;Q&#65533;<&#65533;&#65533;&#65533;&#65533;H&#65533;s		 &#65533;#	|pP l&#65533;&#65533;:x@
{Y&#65533;{&#65533;r -&H`&#65533;	7 &#65533;&#65533;&#65533;v&#65533;&#65533;D&#65533;X~&#65533;A&#65533;	&#65533;t&#65533;&#65533;&#65533;&#65533;*?@RH_= `&#65533;(g&#25739;&#65533;@&#65533;`&#65533;
&#65533;N&#65533;&#65533;T$&#65533;&#65533;&#65533;&#65533;&#65533;BG8&#1294;
1&#65533;O&#65533;&#65533;Ap.&#65533;&#65533;&#65533;&#65533;&#65533;X&#1217;&#65533;&#65533;&#65533;v0&#65533;&#65533; K&#65533;v&#65533;m&#65533; S+&#65533;D&#65533;&#65533;1&#1304;&'&#65533;&#65533;s&#65533;&#65533;_&#65533;%&#65533;	&#65533;p&#65533;@&#65533;H&#65533;@,=&#65533;&#65533;Uh&#65533;0&#65533;&#65533;I&#65533;2$&#65533;&#65533;&#65533;`&#65533;&#65533;&#65533;&#65533;	MD&#65533;m&#65533;:&#65533;B&#65533;$&#65533;&#65533;L  9t@&#65533; &#65533;	&#65533;&#65533;Y&#65533;3&#65533;6 i&#65533;&#65533;`&#65533; &#65533;$L&#65533;&#65533;bXf&#65533;I%&#65533;D&#65533;&#65533;wyJ*	&#65533;RH&#65533;}&#65533;&#65533;&#65533;&#65533;&#65533; &#65533;&#65533;*&#65533;&#65533;&#65533;&#65533;	$`C&#65533;Fs	&#65533;&#65533;'>&#65533;&#65533;&#65533;&#65533;N&#65533;&#65533;&#65533;&#65533;&#65533;&#65533;AQ&#65533;x&#65533;&#65533;D&#65533;&#65533;&#65533;&#65533;&#65533;&#65533;&#1153;
{&#65533;&#65533;&#65533; 1]NAM&#65533;&#65533;&#65533;&#65533;M&#65533;W&#65533;&&#65533;n@.h@&#65533;&#1696;&#65533;&#65533;<&#65533;F&#65533;vDMA@&#65533;'&#65533;	&#65533; L4 &#65533;&#65533;r7&#65533;:&#65533;a`&#65533;@&#250;CH&#65533;&#65533;&#65533;&#65533;&#65533;&#65533;&#811;&#65533;P&#65533;
&#65533;D&#65533;~&#24880;B6&#65533;&#65533;
&#65533;&#65533;&#65533;,&#65533;&#65533;&#65533;&#1972;&#65533;BF@Bl&#65533;3&#65533;g&#65533;*&#65533;&#65533;&#65533;Wb&#65533;u&#65533;&#65533;&#65533;&#65533;]&#65533;o&#65533;&#65533;&#1792;&#65533;&#65533;K&#65533;&#65533;=&#65533; &#65533; Fz|@*P@8&#65533;&#65533; $&#65533;`&#65533;&#65533;&#65533;&#65533;&#65533;&#65533; &#65533; &#65533;N&#1060;b <t4&#65533;b&#65533;ImX&#65533;&#65533;`P &#65533;&#65533;&#65533;7v&#1693;pZr&#65533;`&#65533;i&#65533;&#65533;&#65533;&#65533;L&#65533;&#65533;k&#65533;JX&#65533;2&#65533;>Mh&#65533;U5&#65533;&#65533;&#65533;h&#65533;&#65533;&#65533;P &#65533;&#65533;$0&#65533;&#65533;&#65533;&#65533;&#65533;t&#65533;6&#65533;&#65533;&#65533;&#65533;R&#1280;&#65533;&#65533;&#65533;z
	&#513;&#65533;h&#65533;&#65533;&#65533;&#65533;&#65533;&#65533;>
&#65533;&#65533; &#65533;&#65533;&#65533;&#65533;2M&#65533;@XAp 
`$&#65533;&#65533;&#65533;( &#65533;_Xu&#65533;
&#65533;B &#65533;&#65533; &#65533;[E&#65533;&&#65533;JK[&#65533;&#65533;&#65533;&#65533;U&#65533;M@v &#65533; &#65533;m&#65533;&#65533;!&#65533;d&#65533;&#65533;&#65533;H&#65533;&#65533;-0/&#65533;M&#65533;&#65533;&#65533;[,0&#65533;<&#65533;&#65533;&#65533;&#65533; 5&#65533;
&#65533;&#65533;&#65533;I&#65533;&#65533;&#65533;&#65533;&#65533; &#65533;a&#65533;zE&#65533;&#65533;j	 &#265;&#65533;&#65533;;1e&#65533;
&#65533;&#65533;&#65533;&#65533;Wi&#65533;&#1408;&#1247;&#65533;&#65533;U&#65533;X&#65533;&(u&#65533;[&#65533;&#65533;!&#65533;e'08&#65533;.&#65533;&#65533;TQ X@Jq&#65533;P&#1104;!G&#65533;&#65533;Mh\c@&#65533;z&#65533;	&#65533;&#65533;&#65533; &#65533;&#65533;&#65533;&#65533;&#65533;f&#65533;  -&#65533;&#65533;
^&#1409;&#65533;&#65533; * 	&#65533;:Y&#65533;`_jJ&#65533;&#65533;RQ&#65533;S&#65533;w{&#65533;&#65533;0A&#65533;h &#65533;lRh"v 0&#65533;&#65533;&#65533;&#65533;&#65533;
F&#65533;&#65533;&#65533;&#65533;&#65533;d+ &#65533;b`'&#65533;&#65533;AP&#1152;&#65533;&#65533;&#65533;&#65533;&#65533;&#65533;t&#65533;T &#65533;&#65533;&#65533;CF2&#65533;d&#65533;,l
E&#65533;&#65533;&#65533;&#65533;&#65533;r;H#V9&#65533; &#65533;&#65533;&#65533;&#65533;&#65533;&#65533;<u+9b&#65533;&#65533;jb&#65533;&#65533;&#65533; 1&#65533;&#65533;0&#65533;$P#&#65533;&#512;(	&#65533;&#65533;}b&#65533;&#65533;I&#65533;T5&#65533;&#65533;N8&#65533;!&#65533;m@1r&#65533;D#	
E&#65533;b&#65533;lQ%=&#65533;A:0&#65533;Q&#65533;&#65533;Fp&#65533;&#65533;&#65533;A&#65533;S&#65533;&#1858; &#65533;&#65533;	&#65533;&#65533;8&#65533;0&#65533;R&#65533;`&#65533;%:ZFc&#65533;&#65533;"&#65533; &#65533;)T&#65533;7&#65533;&#65533;&#65533; u&#65533;&#65533;X&#65533;F< 8AL7&#65533;&#65533;&#65533;@&#65533;&#65533;92&#65533;&#65533;hb#&#65533;&#65533;x`&#65533;P(
@&#65533;&#65533;6MH&#65533;'&#65533;&#65533;&#65533;&#65533;]rB '&#65533;Z@:&#65533;&#65533;&#1650;&#65533;&#65533;&#65533;@&#65533;^OP&#65533;iMi`c&#65533;&#65533;4&#65533;8&#65533;&#65533;1kF.&#65533;&#65533;B&#65533;aA:/a [&#65533;Wn5A<&#65533;&#65533;&#65533;K&#65533;@p&#1104;&#65533;X&#65533;nh,'0PN =a&#65533;o&#65533;&#65533;&#65533;&#65533;&#65533;&#65533;X&#65533;&#65533;a&#65533;$ &#65533;P&#65533;$&#1867;`&#65533;&#65533;&F&#65533;A&#65533;Na&#65533;&#65533;&#854;&#65533;mU&#65533;b&#65533;G3=)On&#65533;&#65533;&#65533;&&#65533;`@,&#1024;&#65533;.@&#65533;H&#65533;&#65533;:&#65533;$&#65533;7&#65533;(&#65533;8&#65533;&#65533;Y&#65533;3H&#65533;(j&#65533;j#&#65533;/]&a?&#65533;Wu&#65533;&#896;n&#65533;h&#65533;0&#65533;&#65533;R!	&#65533;&#65533;&#250;]i&#65533;&#65533;&#513;&#65533;&#65533;ov&#65533;5&#65533;&#65533;&#65533;z&#65533;&#65533;&#65533;&#65533;g&#65533;|&#65533;	l&#65533;B&#65533;&#65533;c *COE&#65533;&#65533;&#1822;$
&#65533;&#65533;&&#65533;{&#65533;&#65533;&#65533;+&#65533; <)P8Dg h,1Py(&#65533;$	,&#65533; &#65533;&#65533;&#65533;&#65533;&#65533;&#65533;&#65533;&#65533;&#65533;<&#65533;&#65533;&#65533;&#65533;&#65533;$&#65533;e&#65533;a&#65533;K&#65533;&#65533;2 &#65533;l&#65533;T&#65533;&#65533;&#65533;&#65533;
&#65533;&#65533;H&#65533;&#65533;Wz&#65533;&#65533;x&#65533;&#65533;&#65533;!A&#65533;&#65533;?&#65533;&#65533;% #&#65533;%&#65533;&#65533;&#65533;dnP&#1671;&#65533;(&#65533;~Uk&#65533;@OpYV&#65533;&#65533;&#65533;&#65533;&#1761;uEB&#130;*6&#65533;&#65533;)A&#65533;&#65533;U&#65533;&#65533;&#65533;&#65533;&#65533;&#454;&#65533;&#65533;&#65533;&#655;&#65533;&#65533;@&#65533;z&#65533;&#65533;&#65533;&#65533;P&#65533;&#65533;&#65533;&#65533;&#65533;]L=&#65533;,r&#65533;kK&#65533;&#65533;3&#65533;&#65533;?&#65533;&#65533;@|&#65533;&#65533;5&#65533;=T:&#65533;&#65533;&#65533;&#65533;&#65533;| hc &#65533;x&#65533;*&#65533; N@&#65533;#
&#65533;&#65533;#&#65533;&#65533;&#65533;`jF&#65533;=&#65533;&#65533;KE&#65533;3
&#65533;X&#65533;&#65533;(&#65533;&#65533;%&#65533;&&#65533;&#65533;&#65533;~&#65533;o&#65533;&#65533;&4&#65533;&#65533;y&#65533;(@&#65533;&#65533;&#65533;&#65533;&#65533;" &#65533;&#65533;2`&#65533;&#65533;&#65533;H'a&#65533;@&#65533;Ir jc&#65533;&#65533;&#65533;	PO&#950;{\2'aFNn&#65533;&#65533;M&#65533;&#65533;&#65533;yD8 .&#65533;&#65533;&#65533;O&#65533;`&}4&#65533;&#65533;&#65533;OoJUj;&#65533;~&#65533;&#65533;D&#65533;CH~&#65533;~&#65533;&#65533;&#65533;&#65533;A&#1092;h&#65533;	y&#65533;&#65533;&#65533;
;"&#65533;l&#65533;(&#65533; >&#65533; ~&#65533;#wF&#65533;-&#65533;s R &#65533;Tq ,W&#65533;]C?&#65533;.0&#65533;3 2ER xN&#65533;G&#65533; y&#65533;Q0M&#65533;&#65533;&#65533;1&#65533;gT&#65533;&#65533;3P&#65533;Z7&#65533;$ &#65533;&#65533; &#65533;mw\-#s\%"&#65533;wE!4(&#65533;|+&#65533;K&#1159;5&#65533;p)P&#65533;~&#65533;A"u&#65533;3P#&#65533;a&#65533;&#65533;&#65533;&#65533;&#1300;h&#65533;'BA?&#65533;d5!P &#65533;"Gi&#65533;!qT5{&#65533;&#65533;&#65533;&#65533;L&#65533;&#65533;7&#65533;P|&#65533;&#65533;B&#65533;&#65533;&#65533;?1`S&#65533;K&#65533;pF&#65533;?&#65533;&#65533;&#65533;&#65533;LEqvpb&#65533;/?A &#65533;T&#65533;&#65533;&#65533;6++`&#65533;!p&#65533;&#65533;(pi&#65533;&#65533;&#65533;$&#65533;&#65533;G&#65533;&#65533; nD%&#65533;Q&#65533;&#65533;&#65533;e&#65533;&#65533; &#65533;G&#65533; % &#65533;&#65533;#X&#65533;&#65533;&#65533;&#65533;02@ #`C!0P&#65533;p&#65533;(@)020R&#65533;.&#65533;P"J'&#65533;p&#65533;'&#65533;r&#65533;&#65533;a<&#65533;h%N&#65533;  &#65533;&#65533;c!&#65533;&#65533;&#65533;&#65533;&#65533;0&#65533;&#65533;&#65533;6&&#65533;)D&#65533;	&#65533;&#65533;H&#65533;U&#65533;5&#65533;&#65533;@q&#65533; PAN3&#65533;&#65533;&#65533;)&#134;9&#65533;B<&#65533;	20-&#65533;a&#65533;HJ v&#65533;6!h2 tY&#65533;DG&#65533;z)&#65533;Yg&#65533;'+qI&#65533;,&#65533;2&#65533;&#65533;&#65533;Q[&#65533;/&#65533;E f&#65533;/&#65533;&#65533;
&#65533;&#65533;&#65533;g&l&#65533;x&#65533;&#65533;01&#65533;Sx}dR0&#65533;d&#65533;  /&#65533;&#65533;&#65533;F#&#65533;!^&#65533;&#65533; .$&#65533;"&#65533;&#65533;&#65533;&#65533; &#65533;&#65533;&#65533;3*Q(=&#65533;&#65533;&#65533;L)&#65533;M&#1184;#&#65533;&#65533;i&#65533;&#65533;_&#65533;X&#65533;1RUj&#65533;EY&#65533;,V&#65533;&#65533;	BA&#65533;&#65533;X+&#65533;pI(&#65533;4&#65533;Ts!N&#65533;&#1228;I(&#65533;?Y&#65533; &#65533;(De2&#65533;&#65533;Ya&#65533;PbpC&#65533;&#65533;&#65533;&#65533;&#65533;8 &#65533;? &#65533;?E^&#65533;&#65533;&#65533;&#641; R!&#65533;35&#65533;#w3&#65533;0&#584;&#65533;I]7IRw&#65533;1&#65533;G&#65533;<7&#1043;&#707;Gp4&#65533;&#1687;&#65533;`%&#65533;p&#65533;&#65533;&#65533;G&#65533;Q	&#65533;&&#65533;#&#995;f&#65533;&#65533;y01&#65533;&#65533;w	BE&#65533;X<&#65533;l&#65533;&#65533;}<&#65533;a1WiD&#65533;&#65533;s&#65533;2&#65533;D>&#65533;	&#65533;L&#65533;&#65533;&#65533;q&#65533;?&#65533;A!n&#65533;L&&#65533;&#65533;&#65533;U T&#1847;&#65533;	{LT&#65533;&#65533;&#65533;&#65533;&#65533;V&#65533;MMc&#65533;&#65533;&#65533;R&#65533;&#65533;&#65533;,z P &#65533;&#65533;	I&#65533;7y&#65533;0(&#65533; &#65533;FK&#65533;(-w  i&#65533;@`&#65533;&#65533;	E&#65533;Y&#836;6 ;:&#65533;,v4&#65533;&#65533; &#947;:&#65533;&#65533;#@&#65533;F&#65533;&#65533;&#65533; &#65533;&#65533;&#65533;e&#65533;&#65533;n&#65533;y&#65533;&#65533;&#65533;< &#65533;%`&#65533;<&#65533; 0O&#65533; ;&#65533;${DKb&#65533;&#65533;&#65533;1&#65533;^	&#65533;&#65533;%rEcP&#65533;&#65533;80B&#65533;("ghN5&#65533;NA&#65533;&#65533;9x	&#65533; $&#65533;g2P&#65533;'&#65533;:&#65533;=F&#65533;k&#65533;	.&#65533;&#65533;r&#65533;&#65533;&#65533;N4C&#65533;G&#65533;&#65533;A!&#65533;&#65533;&#65533;1&#65533;&#65533;&#65533;&#65533;&#65533;&#65533;.Q&#65533;&#65533;&#65533;&#65533;SHa_&#65533;&#65533;&#65533;=&#1110;_&#65533;&#2652;&#65533;R&#65533;g&#65533;r@&#65533;&#65533;&#65533;&#65533;&#65533;&#65533;&#65533;"&#65533;&#65533;&#65533;&#65533;Zyd&#65533;Z &#1400; 7&#65533;E*&#65533;#&#1070;p&#65533;&#65533;`&#65533;&#65533; L&#65533;Q?&#65533;G\V0B&#65533;&#65533;wE	&#65533;S&#65533;iG &#65533;&#65533;'e&#65533;!0;&#65533;&#65533;E&#65533;"% &#65533;&#65533;&#65533;3&#65533;g&#65533;8&#65533;%T&#65533; &#65533;&#65533;1 +&#65533;	&#65533;2!&#65533;&#65533;&#65533;&#65533;&#65533;+&#65533;&#65533;M&#65533;P ,&#65533;&#65533;&#65533;:Ah&#65533;D@i&#65533;&#65533;*&#65533;e}M%B?k&#65533;&#65533;A1&#65533;&#65533; &#65533;k&#65533;4&#65533;&#65533;&#65533;@H&#65533;kQ@&#65533;&#65533;O&#334;:q:H:&#65533;&#65533;&#65533;4yUv&#65533;&#65533;y*Q|&#65533;)bY&#65533;p 43Vb&#65533;&#65533;(2&#65533;(&#65533;)&#65533;S&#65533;pR @0gd#S&#65533;`&#65533;0n6P&#65533;&#65533;&#65533;f&#65533;1&#65533;&#65533;	i&#65533;r&#65533;p%&#65533;utG&#65533;Z&#65533;Z&#65533;1&#65533;&#65533;&#65533;&#65533;&#65533;1a&#65533;&#65533;&#65533;&#65533;&#65533;uY0&#65533;W&#65533;0k&#65533;Bl&#65533;&#65533; &#65533;tsG&#65533;.&#65533;jgb&#65533; +&#65533;b&#65533;&#945;&#65533;&#65533;|5&#65533;w;&#65533;	&#65533;UXuX&#65533;R7&#65533;J5yi&#65533;1&#65533;j!T&#65533;&#65533;$&#65533;	&#65533;&#65533;SS&#65533;k&#65533;h&#65533;&#65533;&#65533;)&#65533;*!&#65533;(*Q+&#65533;k&#65533;LWSV&#65533;P&#65533;! t;5P&#65533; `p(&#65533; &#65533;&#1315;*&#65533;1U.0&#65533;&#65533;&#65533;&#65533;&#65533;&#65533;3nL&#65533;GK&#65533;&#65533;a&#65533;&#65533;&#65533;xE&#65533;&#65533;E&#65533;&#65533;&#65533;{
&#65533;5o &#65533;Z&#65533;Yk&#65533;$&#65533;&#65533;&`&#65533;&#65533;6&#65533;&#65533;"&#1070;&#65533;
4_&#65533;`,&#647;bW~&#65533;&#65533;B7&#65533;&#65533;&#65533;&#65533;&#65533;&#65533;&#65533;&#65533;q&#65533;&#65533;_2&#65533;3LB&#65533;&#358;&#65533;&#65533;O&#65533;p&#65533;cA&#65533;'0WK&#65533;4&#65533;M&#65533;*&#65533;sX2&#65533;|&#65533;9&#65533;&#65533;&#65533;&#65533;$^&#65533;B0&#65533;&#65533;*&#65533;)2p&#65533;&#65533;&#65533;	 !&#65533;&#65533;e&#65533;&#65533;&#65533;YrB&#65533;N&#65533;&#65533;%&#65533;&#65533;&#65533;k7&#65533;  &#65533;)H&#65533;&#1134;&#184;>0
hD&#65533;M&#65533;? &#65533;G&#65533;&#65533;&#65533;&#65533;&#65533;&#65533;&#65533;;	&#65533;&#47511;q
&#65533;&#65533;[&#65533;T&#65533;&0&#65533;&#65533; &#65533;$5b&#65533;UtCm!+&#65533;B*10&#65533;!@ @&#65533;p&#65533;&#65533;&#65533;&#65533;l&#65533;&#800;+&#65533;j&#65533;p5K&#65533;0&#65533;&#65533;-!&#65533;Y/ jA&#65533;k&#65533;&#65533;4'pM&#65533;~&#1056;&#65533;c&#65533;&#65533;x'k&#65533;&#65533;&#65533;D&#65533;E&#679;xJ&#65533;0[\Sb,0&#65533;pvNh&#65533;P&#65533;&#151;&#65533;&#65533;&#65533;&#65533;^&#65533;&#65533;&#65533;&#286;9&#65533;aXg &#65533;B3;q.~u>U&#65533;&#65533;&#65533;&#65533;giq&#65533;;&#65533;&#65533;m&#65533;&#65533;?B &#65533;&#1564;FB#&#65533;&#65533;8
&#65533;&#65533;[&#65533;0&#65533; &#65533;]r;v&#367;&#65533;TQ&#65533;&#65533;0&&#65533;y?@%,&#65533;&#65533;&#65533;j&&#65533;;&#65533;&#65533;pE&#65533;&#65533;'64&#65533;&#65533;   &#65533;ZY * &#65533;&#65533;>X&#65533;&#65533;EJW&#65533;@~&#1764;&#65533;&#65533;P&#65533;&#65533;&#65533;&#65533;"6  _83&#65533;	&#65533;K&#65533;WUx&#65533;Bi&#65533;&#65533;&#65533;#Q&#65533;x&#65533; &#65533;V&#65533;&#65533;&#65533;|g-&#65533;(pSM&#65533;&#65533;+&#65533;`&#65533;1&#65533;Q)@&#1053;2GXE(A&#370;a&#65533;k&#65533;<&#1407;v&#65533;&#65533;O&#65533;zj&#65533;&#65533;rE&#65533;S]&#65533;&#65533;&#65533;&#65533;#S8&#65533;j2y&#65533;@&#65533;&#65533;&#65533;U1&#65533;&#65533;&#1573;&#65533;*&#65533;;&#65533;nX#&#65533;
5=:`6#,&#65533;r&#65533;&#65533;&#65533;E$c=&#65533;P2&#65533;&#65533;# &#65533;&#65533;&#65533;&#65533;3&#65533;&#65533;=C&#65533;`&#65533;#&#65533;&#65533;+@Qr&#65533;@MF&#65533;&#271;&#65533;&#65533;&#65533;&#65533;r&#65533;&#65533;&#65533;fr&#65533;0m:!&#65533;&#65533;&#65533;|A&#65533;&#65533;&#65533;&#65533;y<&#65533;&#65533;v10 &#65533;8y&#65533;&#65533;5O&#65533;&#65533;&#65533;&#65533;^&#65533;8&#65533;K&#65533;&#65533;&#65533;&#65533;0)&#65533;	&#65533;:!&#65533;&#65533;&#65533;&#65533;&#65533;&#65533; f	&#65533;&&#65533;&#65533;!8O&#65533;HQk&#65533;-( &#65533;&#65533; &#65533;&#65533;bh=$@&#65533;&#65533;1'&#65533; 0&#65533;&#65533;d&#547;<&#65533;%&#65533;Y&#65533;&#65533;&#65533;&#65533;NQQ&#65533;&#65533;n&#65533;&#65533;`o&#65533;&#65533;&#65533;c&#65533;v&#65533;`Hva &#1235;&#65533;&#65533;$&#65533;&#65533;XqV&#65533;D&#65533;&#65533;&#65533;&#65533;W&#6079;&#65533;&#65533;&#65533;A&#65533;( ,0.`&#65533;&#65533;_&#65533; UK&#65533;.bC&#65533;&#65533;s&#1387;G&#65533;*k&#65533;=q&#65533;N&#65533;Q&#1040;,@ i&#65533;&#65533;&#65533;R&#65533;&#65533;4&#65533;&#65533;&#65533;a&#65533;i&#65533;p&#65533;&#65533;&#65533;&#65533;*&#65533;&#65533;&#65533;&#65533;&#65533;&#65533;@&#65533;}j&#65533;&#65533;-&#65533;&#65533;D&#65533;Y&#65533;&#65533;k&#65533;.&#65533; &#65533;r&#65533;Z&#65533;&#65533;&#65533;&#65533;&#65533;&#65533;&#65533;&#65533;&#65533;?&#65533;&#65533;&#65533;-fN&#65533;&#65533;A%&#65533;;&#65533;|&#65533;;#&#65533;c><m%&#65533;&#65533;F7&#65533;P&#1017;H&#65533;>&#65533;)H2>T(U4R&#65533;" c 5pC:Q&#65533;(&#65533;<?&#65533;6!&#65533;&#65533;&#65533;n#L8&#65533;TO&#65533;w	<$&#65533;&#65533;>`4&#65533;&#65533;d&#65533;&#65533;@&#65533;3&#7538;4&#65533;&#65533;S&#65533;M&#65533;&#65533;&#65533;&#65533;0&#65533;|&#1407;&#65533;&#65533;&#65533;&aJA&#65533;L#1`+T&#65533;>6a&#65533;&#65533;a+&#65533;qHj=1&#861;&#65533;&#65533;0&#65533;&#65533;`&#65533;&#65533;OV1,&#65533;0&#65533;0P&#65533;-&#65533;20&#65533;&#65533;&#65533;==&#65533;7&#65533;&xJ&#65533;!% &#65533;&#1739;&#65533;\&#65533;	uGe Ux&#65533;&#65533;P!&#65533;&#65533;&#65533;&#65533;<n&#65533; &#65533;J &&#65533;$s p&#65533;&#65533;{ora&#65533;*@&#65533;&#65533;@&#65533;9z	O(~&#65533;z&#65533;&#65533;h&#65533;0&#65533;M4&#65533;	,p8&#65533;&#65533;&#65533;&#65533;Q&#65533;y&#65533;0q&#65533;@&#65533;/&#65533;(&Q&#65533;t&#65533;&#65533;L&#65533; &#65533; &#65533;h&#65533;N&#65533;&#65533;	&#65533;&#65533;tj&#65533;6&#65533;&#65533;&#65533;&#65533;&#65533;&#65533;&#65533;&#65533;&#65533;&#65533;&#65533;	n&#65533;&#65533;&#65533;&#65533;&#1600;x	&#65533;`!&#65533;&#65533;2j&#65533;p&#65533;&#65533;J*i&#65533;&#65533;hpv&#65533;+pP&#65533; #&#65533;R&#65533;)F&	77	
?&#65533;B	 7
B?&#65533;&#65533;&#65533;&#65533;&#65533;&#65533;&#65533;&#65533;&#65533;&#65533;&#65533;&#65533;&#65533;&#65533;&#65533; &#65533;7&#65533;&#65533;&#65533;B&#65533;&#65533;&#65533;( >&#$++1++,"&#65533;:&#65533;&#1685;)1&#65533;&#65533;&#65533;&#65533;&#65533;&#65533;A&#65533;&#65533;-C&#65533;!&#65533;&#65533;&#65533;&#1886;&#65533;&#65533;.p&#65533;&#65533;L&#65533;   &#65533;&#65533;$@&#65533;M"&`&#65533;W&#65533;R&#65533;d&#65533;&#65533;&#65533;&#65533;.|&#65533;/F&#65533;&#65533;0&#65533;&#65533;TAb&#65533;=,nZ&#65533;&#65533;1M"&#65533; 1@ /Q&#65533;&#65533;&#1155;5-`gr@Gf&#65533;^B&#65533;!&#65533;R&#65533;&#65533;^
q`&#65533;&#65533;8`8&#65533;&#65533;J4`2&#65533;&#65533;B?|80b&#65533;tG&#65533;&#65533;&#65533;&#65533;&#65533;&#65533;&#65533;&#65533;&#65533;E &#65533;&#65533;B&#65533;B&#534;&#65533;D &#65533;@ &#65533;&#65533;&#65533;&#65533;N&#65533;DM
U	B*&#65533;Y%&#65533;&#65533;&#65533;&#65533;H&#65533;J0&#65533;&#65533;&#65533;&#1533;$&#65533; a&#65533;&#65533;+&#65533;]&#65533;&#65533;A&#262;P&#65533;&#65533;A &#65533;p-V>&#65533;&#65533;&#65533;f%&#65533;A0&#65533;6Vp0.h&#65533;&#65533;m&#134;&#65533;&#65533;@t&#65533;D&#65533;%&#65533;2&#65533;[&#65533;&#65533;&#65533;&#65533;&#65533;&#65533;&#65533;m&#65533;U&#65533;&#65533;&#65533;o&#65533;&#65533;&#65533;5m&#65533;P&"t&#65533;&#65533;
hSQ$x&#65533;6m&#65533;&#65533;~!&#65533;&#65533;&#65533;2$&#65533;4&#65533;ZBU&#65533;&#65533;D&#65533;&#65533;&#65533;]|k&#65533;&#257; *&#65533; &#65533;\G&#65533;5&#65533;&#65533;MU&#65533;&#65533;&#16517;8&#65533;D &#65533;Y&#65533;&#65533;	&#65533;&#65533;+&#65533;&#65533;&#65533;
cmp&#65533;&#65533;&#65533;k#&#65533;&#65533;&#65533;o&#65533;&#65533;#@ea&#65533;&#65533;&#65533;!
<&#65533;&#65533;=&Dd&#65533;&#65533;&#1895;&#65533;}&#65533;i6	)4&#65533;&#65533;&#65533;&#65533;* $&#65533;   &#65533;C+0&#65533;&#65533;*&&#65533;&#65533; d)&#65533;
#X`&#65533;
tP&#65533;(L@&#65533;&#65533;&#65533; &#65533;	$\&#65533;&e&#65533;d0&#65533;;&#65533;&#65533;&#65533;&#65533;#(h^&&#65533;P&#65533;,&#65533;&#65533;&#65533;ep]:&#65533;&#65533;PC&#65533;bP];L&#65533;B &#65533;&#65533;&#65533;'n"&#65533;Dm=T&#65533;Q&#65533;0^&&#65533;&#65533;S&#65533;&#65533;&#65533;T&#65533;&#65533; &#65533;pwV\&#65533;&#65533;Iq&#65533;&a&#65533;'!@c'0&#65533;S&&#65533;&#65533;&#65533;4&#65533;&#65533;I&#65533;d&#65533;q&#65533;Hm &#65533;v&#65533;&#1894;#&X&#65533;&#65533;rB&V&#65533;M&#65533;7&#65533;#j:$&#1282;&#65533;]&#65533;&#65533;&#65533;
$,&#65533;&#65533;&#65533;E B&#65533;&#65533;&#65533;@&#65533;&#65533;@Vhh?&#65533;&#65533;J%&#65533;&#65533;)&#65533;Z&#65533;hgE&#65533;b@&#1081;&#65533;&#65533;A&#65533;&#65533;*2si&#65533;	&Bx&#65533;@&#65533;3&#65533;,&#65533;&#65533;&#65533;&#65533;&#65533;&#65533;&#65533;C&#1132;&#65533;`
&#65533;&#65533; l&#65533;&#65533;w' &#65533;&#65533;
Xa&#65533;&#65533;&#65533;L&#65533;&#65533;1&#65533;p&#153;&#65533;&#65533;&#65533;&#65533;&#65533;3Dq&#65533;&#65533;'&#65533;&#65533;'&#65533;>&#65533;&#65533;q&#65533;&#65533; '&#65533;9\&#65533;"&#65533;D;&#65533;4&#65533;$T&#65533;&#65533;&#65533;O.&#65533; &#65533;:Y%&#65533;zT
&#65533;&#65533;e&#65533;&#65533;&#65533;&#836;&#65533;&#65533;	&#735;x&#65533;&#65533;&#65533;&#65533;&#65533;&#65533;&#65533;&#65533;&#65533;&#65533;&#65533;p&#65533;&#65533;G\&#65533;&#65533;&#65533;w&#65533;&#65533;V h&#65533;&#65533;|&#65533;a&#65533;B8-5&#65533;&#65533; &#188;Z@_e`%.t &#65533;&#901; 0H!&#65533;P+&#65533;*&#65533;A&#65533;&#65533;&#65533;&#65533;8&#65533;&#65533;L&Nm&#65533;&#65533;*&#65533;&&#65533;;&#65533;T&#65533;-u&#65533;&#65533;[&#65533;.&#65533;b4h&#65533;&#1664;H&#65533;&#65533; T&#65533;@&#65533;&#65533;w&#65533;&#65533;&#65533; &#65533;&#65533;IC&#65533;q&#65533;8e`V)&#65533;&#65533;Q&#1073; &#65533;e^&#65533;&#65533;&&#65533;&#65533;&#65533;##&#65533;&#65533;&#65533;&#65533;bp&#65533; &#65533;&#65533;z&#65533;PO~N&#65533;&#65533;&#65533;d&#1008;&#823;&#65533;G&#65533;&#65533;&#65533;nV&#65533;sb&#65533;&#65533;k -&#65533;&#65533;aqr&#1296;&#65533;L&#65533;(4&#65533;y&#65533;!&#65533;:&#65533;&#65533; &#65533;`&#65533;&#65533;&#65533;&#65533;p&#65533;p` &#65533;&#65533;s|'&#65533;&#65533;ObL*X&#65533;&#65533;&#65533;H =&#65533;&#65533;D &#65533;&#65533;&#65533;U &#65533;&#65533;&#65533;T  &#65533; &#65533;&#1024;0&#65533;3&#65533;&#65533;@N&#65533;?8&#65533;&#65533;&#65533;  !&#65533;&#65533;$&#65533; &#65533;bv&#65533;&#65533;4&#65533;&#65533;k*&#65533;4&#65533;&#65533;&#65533;9&#65533;	O&#65533;(M,U&#65533;&#65533; k&#65533;p&#65533;`&#65533;&#65533; &#65533;X&#65533;&#65533;f&#65533;&#65533;e+&#65533; &#65533;&#1537;J&#65533;&#65533;&#65533;-&#65533;Od ,&#640;&#65533;1LAp&#65533;9
&&#65533;x	&#65533;&#65533;c.&#65533;&#65533;	&#65533;&#65533;;N@&#65533;~&#65533;&#65533;T&#65533;X&#65533;&#65533;\&#65533;C=&#65533;C&#65533;&#65533;O?&#65533;B&#65533;I2&#65533;&#65533;&#65533;!D!&#1541;8Q&#65533;L&#65533;^&#65533;Y&#65533;F"p$Q#&#65533;&#65533;X&#65533;"&#65533;&#65533;&#65533;U&#65533;&#65533;&@&#65533;e&#65533; &#65533;&#65533;&#65533;\4QR&#65533;'m&#65533;Sb;<v&#65533;0r`Uo&#65533;H&|h Xy &#65533;,&#65533;&#65533;``.&#65533;&#1319;&#65533;&#65533;&#65533;&#65533;|&#65533;&#65533;.&#65533;K-&#65533;F&#830;j&#65533;ft&#65533;i&#65533;@&#65533;B)E&#65533;B&#65533;95&#65533;&#65533;&#65533;&#65533;&#286;&#65533;&#65533;&#65533;B5&&#65533;&#65533;&#65533;AH0&#1582;h&#65533;&#65533;&#65533;a&#65533; A( 8 &#65533;&#65533;'x<Z&#1045;Vq&#65533;&#1888;
j`&#65533;OX &#65533;j`;&#65533;= /&#65533;&#65533;&#65533;&#208;&#65533;;u&#136;&#65533;&#65533;&#65533;2&#65533;	&#65533;5&#65533;2&#65533;&#65533;*&#65533;QP&#65533;&#65533;&#65533;&#65533;}&#65533;&#65533;&#65533;c%<A&#65533;f&#65533;&#65533;&#16181;?&#65533;]B&#65533;&#65533;&#1256;&#65533;]&#65533;&#65533;6&#65533;&#65533;&#65533;&#65533;bqC<q
:&#1449;+L&#65533;t$' &#65533;I&`&#65533;&#65533;&#65533;-0&#65533;B&#65533;&#65533;k&#65533;&#65533; XA&#65533;,&#65533;&#65533;&#65533;&#65533;5&#65533;4!!&#65533;" &#65533;Q#$&#65533;R&#65533;
&#65533;2m&#65533;f&#65533;
V&#65533;&#65533;g=c&#65533;-J3&#65533;F&#65533;&#65533;&#65533;&#65533;&#65533;&#151;&#65533;&#65533;&#65533;G!&#65533;&#65533; &#65533;&#65533;&#65533;@@c)&#65533;%P&#65533;&#65533;&#65533;9&#65533;djC&#65533;&#65533;&#65533;19&#65533;&#65533;O&nU@!&#65533;&#65533;d&#65533;s&#65533;bbU&#65533;V|K&#65533;&#65533;&#65533;<X&#65533;D2&#65533;&#65533;K&#65533;#&#65533;	EQ&#65533;	8 \&#65533;&#65533;&#65533;&#65533;0&#1273;vtc&#65533;$&#65533;&#65533;&#65533;&#65533;!.8N]H&#65533;&#65533;-&#65533;(Z% &#65533;&#65533;G&#65533;&#65533;L '&#65533;&#65533;&#65533;&#60941;c9&#1511;&#65533;&#65533;&#65533;
&#65533;&#65533;`&#65533;&#65533;&#65533; 3T&#65533;&#65533;&#65533;&#65533;&#65533;@^0&#65533;D &#248;&#65533;&#65533;`&#65533;4b&#65533;&#1536;%&#65533;_+n&#65533;&#65533;Vl&#65533;&#65533;.&#65533;&#65533;93&#65533;Q&#65533;&#1538;&#65533;&#65533;&#65533;&#65533;&#65533;&#65533;&#65533;&#65533;>6&#65533;&#59523;u&#65533;&#65533;=0@m,0P&#65533;X&#65533;n&#481;&#65533;&#1121;&#65533;&#65533;=|"T+ 
_&#65533;e&#65533;&#65533;[s&#65533;B&#65533;~bA&#65533;&#65533;6\&#65533;&#65533;Y]"&#65533;&#65533;&#65533;v&#65533;&#65533;!4&#65533;&#65533;&#65533;Z&#65533;Q &#65533;<1p&#65533;X4q&#65533;&#65533;&#65533;&&#1049;&#65533;&#65533;@ &#65533;U&#65533;5k&#65533;k&#65533;&#65533;:&#65533; &#65533; &#65533;&#65533;Q&#65533;&#65533;&#65533;&#1531;9&#65533;'&#65533;I&#65533;Gb&#65533;h#&#65533;&#65533;&#65533;!;>P~&#65533;y&#65533;&#65533;aZ&#65533;&#65533;&#65533;&#65533;y&#65533;&#65533;&#65533;bbC'&#65533;U&#65533;&#65533;z&#65533;hgJ&#65533;Z&#65533;$B&#65533; &#65533;P&#65533;@&#65533;&#65533;4&#65533;&#65533;&#65533;i&#65533;=&#65533;m&#65533;)&#65533;&#1638;L R&#65533;4o&#65533;O&#65533;t&#65533;I&#65533;cG$&#65533;&#65533;&#65533;y&#65533;7&#65533;&#65533;!&#65533;`&#65533;(@A&#65533;X R&#65533; .&#65533;iA&#65533;U&#65533;&#65533;a&#65533;&#65533;6p`&#65533;&V\IV0&#65533;Nx&#65533;7<	;f*q&#65533;&#65533;&#65533;&#65533;2&#65533;]&#65533;&#65533;&#65533;&#922; 8&#65533;$&#65533;ds&#65533;!
&#65533;Qbc&#65533;bU&#65533;&#65533;&#65533;&#65533;&#65533;EO&#65533;~z&#65533;&#65533;j&#65533;r&#65533;&#65533;j&#65533;&#65533;&#65533;@&#65533;J&#65533;&#65533;&#65533;9&#65533;.&#65533;8&#65533;B#]&#65533;&#65533;&#509;&#65533;&#65533;w&#320; g&#65533;&#65533;z T1B&#65533;&#65533;c&#65533;&#65533;E}ffql%&#65533;&#65533;&#65533;Z P Tr&#65533;&#65533;?{bn~Rb&#65533;&#65533;&#65533; p&#65533;m&#65533;w&#65533; &#65533;&#65533;MSc&#65533;&#65533;&#65533;&#65533;37HXa&#65533;|G &#65533;Zb !PO#&#65533;&#65533;&#65533;HwS)~&#65533;)&#65533;&#65533;R&#65533;&#65533;5#u&#65533;&#65533;T
&#65533;p&#65533;5&#257;&#65533;F&#65533;&#65533;&#65533;TV&#65533;&#65533;&#65533;"(&#65533;c&#65533;&#65533;i&#65533;E&#65533;G$&#65533;&#65533;BtCWC&#65533;fq00R&#65533;`&#65533;&#65533;-&#65533;qU&#65533; &#65533;@wA&#65533;Ec1- &#65533;*-&#65533;&qG&#65533;	t&#65533;&#65533; &#65533;&#65533;/&#65533;T&#65533;`rB&#65533;k&#65533;E&#65533;EBQ8-&#65533;#S&#65533;&#65533;&#65533;&#65533;ui&#65533;!/!&#65533;&#65533;OD2&#65533;P2N&#65533;=&#65533;%&#65533; :&#65533;zE /&#65533;8&#65533; p@z&#65533;37&#65533;l&#65533;Q'&#65533;&#65533;&#65533;&#65533;&#65533;&#65533;
   4&#65533;p
&#65533;y&#65533;0&#65533;=X&#65533;&#65533;
&#65533;5&#65533;&#65533; R"o&#65533;&#65533;t jC&#65533; &#65533;&#65533;C%&#65533;&#65533; &#65533;j&#65533;&#65533;&#65533;&#65533;1&#65533;$&#65533;T[&#65533;8&#65533;+&#65533;p=&#65533;@%&#65533;j&#65533; &#65533;'Td?&#65533;r) qS	&#65533;3r&#65533;&#65533;5uv&#65533;&#65533;1k&#65533;	NW&#65533;r&#65533;&#65533;	HR1q~\&#65533; &#417;&&#65533;&#65533;]/-&#65533;:&#65533;&#65533;&#65533;l&#65533;;FDs_$,&#65533;.r:Eg=&#65533;6&#65533;	"S&#65533;Q&#65533;T#&#65533;&#65533;}3t&#65533;&#65533;a&#65533;&#65533;&#65533;`o=0\# &#65533;!@ : &#65533;K{&#1484;4@&#65533;&#65533;
&#65533;&#65533;&#65533;ev2'&#65533;&#65533;&#65533;.F	&#65533;&#65533;4&#65533;&#65533; &#65533;` 7X&#65533;&#65533;0x&#65533;$@t&3 &#65533; &#65533; *pW&#65533;p'P&#65533;*&#65533;pA&#65533;&#65533;&#65533;q.&#65533;s0@&#65533;H&#65533;pv%i	&#326;	&#65533;_-&#65533;&#65533;}&#65533;@u/&#65533;&#65533;k&#65533;!9~&#65533;bU]a&#65533;&#65533;r&#65533;&#65533;%`&#65533;&#65533;D&#65533;6G !&#65533;p:&#65533;$|&#65533;&#65533;&#65533;&#65533;E3&#65533;~&#65533;&#65533;0I&#1392;&#65533;&#65533;&#65533;I&#567;$oV&#65533;&#65533;>&#65533;D&#65533;"&#65533;-u&#65533;&#1106;:P&#65533;&#65533;&O5Q(&#65533; CZ&#65533;&#65533;w&#65533;&#65533;qiY	 &#65533;8n&#65533;hu&#65533;43&#1431;~&#1613;` 0&#65533;ZtA&#65533;
&#65533;&#65533;?&#65533;&#65533;&#65533;&#65533;(&#65533; &#65533;3&#65533;&#65533;&#65533;&#65533;@&#65533;4x&#65533; &#65533;&#65533;N&#65533; udJ&#65533;&#65533;P)=#`&#65533;&#65533;`&#65533;&#65533;&#65533;&#65533;&#65533;E&#65533; &#65533;0 ^u&H'&#65533;q&#65533;&#1608;&#65533;&#65533;O&#65533;j&#65533;_3&#65533;^S&#65533;0&#65533;&#65533;t&#65533;I&#65533;r	.0<&#65533;e&#65533;&#65533;)&#65533;&#65533;B75&#65533;&#65533;T$A	.7&#65533;&#65533;&#65533;	-&#65533;&#65533;jj&#65533;&#65533;R&#65533;g&#1810;	C`	q42`&#65533;~&#65533; -`{8 &#65533;&#65533;&#65533;eS&#65533;&#65533;&#65533; $&#65533;&#65533;hf&#65533;&#304;5&#65533;N&#65533;&#65533;(&#65533;&#65533;5;sA&#65533;@!56&#65533;&#65533;&&#65533;b&#1624;q&#65533;
7x&#65533;w&#65533;&#65533;&#65533;&#65533;>&#65533;'&#65533;`=&#65533; /&#65533;P&#65533;U&#65533;%0&#65533;+H1&#65533;`&#65533;v&#65533;WD*&#65533;pq&#1379;s&#65533;.&#65533;t"&#65533;Q&#65533;&#65533;J&#65533;V&#65533;r&#65533;0=X&#65533;&#65533;QD&#65533;!(AKE:9Oi&#65533;(&#65533;\&#65533;94O_F&#65533;S&#65533;&#65533;{&#65533;&#65533;
&#65533;G&#65533;&#65533;.8&#65533;#&#65533;&#65533;`"&#65533;g7&#65533;&#65533;`!{&#65533;f8&#65533;&#65533; &#65533;&#1986;	&#65533;&#65533;zE&#65533;b &#65533;1&#65533;&#65533;&#65533;j	&#65533;&#65533;&#65533;bD&#65533;X&#65533;&#65533;&#65533;#p&#65533; &#65533;Xp&#65533;eZ&#65533;&#65533;&#65533;z&#65533;&#65533;?}b@&#65533;&#65533;4&#65533;u&#151;&#65533;`&#65533;&#65533;&#65533;@&#65533;`Xq&#65533;p;&#65533;&#65533;&#65533;<F&#65533;0 &#65533;:@T"&#65533;(P&#2002;%#`T&#65533;yj&#65533;T/]&#65533;Op@{I&#65533; &#65533;&#65533;
`&#65533;&#65533;v&#65533;	c&#65533;	&#65533;&#65533;&#65533;A$}O&#65533;:&#65533;aI&#65533;&#65533;@&#65533;I&#65533;I>&#65533; &#65533;.}}&#65533;&#65533;Pv_:*!'}wh&#1331;&#65533;t EDWqXr&#65533;s+&#65533;&#65533;&#65533;1x&#65533;&#65533;&#503;&#1731;	&#65533;&#4119;&#65533;{A~&#65533;P &#65533;&#65533;D1&#65533; &#65533;V&#65533;&#65533;&#65533;
10 @{ &#65533; )&#65533;&#65533;Pz&#65533;&#65533;&#65533;&@&#65533;#&	&#65533;&#65533;@&#65533;&#65533;&#65533;,&#65533;&#65533;.&#1588;&#247;&#65533;&#2008;LK3&#65533;&#65533;&#1056;&#65533;&#65533;'|"b&#65533;p&#65533;Z&#65533;A&#65533;&#65533;o&#65533;Z@}O&#65533;&#65533;F&#65533;&#65533;@'z'&#65533;,&#65533;0 |j{f&#65533;u$:&#65533;	&#1825;>&#65533;&#65533;X&#65533;&#65533;}Y1&#65533;&#65533;&#65533;B&#65533;<&#65533;&#65533;&#65533; ;,&#65533;	&#65533;&#65533;&#65533;*&#65533;K #`v&#65533;!'&#65533; K-&#65533;:<&#65533;$Pl&#65533;6!&#65533;.PH&#65533;>&#65533;B &#65533;[+&#65533;&#65533;&#65533;&#65533;#&#65533;"R&#65533;&#1784;&#65533;&#65533;`FA&#65533; 1'&#65533;&#65533;&&#65533;p&#65533;&#65533;&#65533;&#65533;s>f&#65533;&#65533;p&#65533;&#65533; &#65533;&#65533;\#&#65533;u&#65533;&#65533;(0+&#65533;&#65533;&#65533;&#65533;0&#65533;=4	&#65533;e(&#65533;P(&#1085;%*y8&#65533;~&#65533;'&#65533;x'&#65533;T&#65533;&#39678;&#65533;f
&#65533;&#65533;x4m&#65533;345&#65533;&#189;>&#65533;nz&#65533;&#65533;[&#65533;&#65533;Z1U&#65533;&#65533;B&#65533;+ %&#65533;&#65533;2 &#65533;g&#65533;3&#65533;5&#65533;&#65533;JK&#65533;{&#65533;&#65533;&#65533;5tz#2&#65533;&#65533;&#65533;<&#65533;(C&#65533;&#65533;&#65533;&#65533;&#65533;&#65533;&#65533;&#65533;&#65533;&#65533;&#65533;&#65533;f&#65533;+&#65533;Q&#65533;p&#65533;DZ]&#65533;V&#65533;2&#65533;&#65533;~M&#65533;:,&#65533;&#65533;&#65533;G#&#65533;:&#65533;l&#65533;&#65533;b&#65533;"$&#65533;0] . ?&#65533;&#65533;&#65533;&#65533;&#65533;&#65533;&#65533;&#65533;	^(&#1070;X&#65533;,&#65533;#&#65533;&#244; @0$&#65533;B&#65533;}&#65533;0V&#65533;L&#65533;T0&#65533;&#65533;e&#65533;&#65533;&#65533;&#65533;&#65533;N&&#65533;&#65533;<xQ&#65533;&#65533;1&#65533;&#65533;
3vm&#65533;L&#65533;&#65533;4&#65533;a ob'&#1496;&#589;p&#65533;&#65533;I &#65533;nP(&#65533;5&#65533;&#65533;2&#65533;&#65533;@	/
1&#65533;&#65533;&#65533;)&#65533;Qp"&#65533; &#65533;A&#65533;ch&#65533;&#1044;r&#65533;ajF""&#65533;qx&#65533;<&#1107;&#65533;@&#484;&#65533;`&#65533;&#65533;&#65533;$"&#65533;&#65533;&#65533;P&#65533;&#65533;8&&#65533;&#65533;&#65533;&#65533;r&#65533;&#65533;-&#65533;8&#65533;@&#65533;&#65533;5&#65533;f&#65533;&#65533;&#65533;:!&#65533;&#65533;;&#65533;&#65533;&#65533;V&#65533;&&#65533;&#65533;&#65533; F&#65533;w-0.@&#65533;>A&#65533;&#65533;]7&#65533;&#65533;&#65533;	q&#65533;	H%&#65533;&#65533;&#65533;&#65533;&#65533;+&#65533;`77&#65533;D&#65533;O"&#65533;&#65533;dw?@*rZ&#65533;&#65533;&#65533;&#65533;@ &#65533;&#65533;&#65533;&#65533;&#65533;&#65533;`3&#65533;&&#65533;{iM&#1236;&#65533;*&#65533;urmt&#65533;X:@&#65533;$&#65533;&#65533;&#65533;Tc&#65533;e&#65533;x&#65533;NA:P	$&#65533;&#65533;c&#65533;1@&#65533;5`<pl &#945;P1s&#65533;Un&#65533;P&#65533;[&#65533;CJ&#65533;c&#65533;&#65533;"K&#65533;t&#65533;&#1799;
&#65533;Zl:&#65533;&#306; &#65533;Q&#65533;--&#65533;&#65533;5B&#65533;0&#65533;&#1105;&#65533;*b&&#65533;bD&#65533;9&#65533;Q@.&#65533;e&#2010;&#65533;^&#1895;&#65533;&#65533;&#65533;,r`/4e[D]"&#65533;&#65533;&#65533;M&#65533;>&#65533;^&#65533;&#65533;>"'*&#65533;s&#65533;4 &#65533;7&#65533;50&#65533;&#65533;,&#65533;2&#65533;;&#65533;&#65533; &#65533;&#65533;&#65533;&#65533;A5&#65533;y; <&#65533;=&#65533;&#65533;	&#1807;&#65533;41&#65533;&#65533;&#65533;}X&#65533;X
&#65533;p',&#65533;x&#65533;]&#65533;&#65533; &#65533;&#65533;&#65533;&#65533;#&#65533; &&#65533;3&#65533;&#65533;&#65533;!@&#65533;6&#65533;  :&#65533;yf&#65533;%-&#65533;Zc\&#65533;IgE&&#65533;&#65533;&#65533;	e/+&#65533;&#65533;x&#65533;i&#65533;&#65533;&#65533;	p&#65533;D&#65533;W&#65533;&#65533;&#65533;&#779;&#65533;&#65533;t&#65533;U	&#65533;V&#65533;`G]&#636;&#65533;&#65533;&#65533;&#65533;&#65533;&#1574;q07&#65533;Pn'&#65533;;4&#65533;=&#65533;&#1607;&#65533;&#65533;
&#65533;&#393;;L3 .![&#65533;`:&#65533;&#65533;i3qb&#65533;tJtH!<&#65533;%&#65533;Bp|N.XX&#65533;?&#65533;cY&#1256;&#65533;&#65533;&#65533;&#65533;4L&#65533;&#23219;&#65533;&#65533;&#65533;L&#65533;x56&#65533;&#65533;A&#65533;&#65533;&#65533;&#65533;&#65533;&#65533;&#65533;L&#65533;&#65533;w+O
&#65533;&#65533;3Z4*&#65533;M&#65533;&#65533;n<&#65533;&#65533;&#65533;.\&#65533;@P&#65533;p;[&#1225;&#65533;&#65533;.|&#65533;&#65533; 5&#65533;&#65533;&#1383;&#65533;&#65533;&#65533;&#65533; 	r&#65533;,n&#65533;&#65533;&#65533; &#65533;
Q!&#65533;&#65533;-&#65533;&#65533;&#65533;&#65533;N&#65533;&#65533;&#65533;&#65533;n&#65533;&#65533;&#65533;F&#65533;&#65533;q@3#&#65533;nQ&#867;.&#65533;&#65533;&#65533; &#65533;+ 6&#65533;`\)i&#65533; C&#65533;Q&#65533;wamt#b&#65533;+&#65533;p.&#65533;tz, &#65533;&#65533;&#65533;n&#65533;cn&#65533;6&#65533;&#65533;P'eRM&#65533;&#65533;m&#65533;&#65533;&#65533;&#1076;G3c1&#65533;4Z&#65533;&#65533;t(&#65533;&#65533;c %+&#65533;Vb%&#65533;&#65533;&S&#65533;&#65533;&#65533;&#65533;i&#65533;<&#65533;&#65533;&#65533;&#65533;v&#65533;&#65533;6&#65533;ej`&#508;&&#65533;C&#65533;S&#65533;.&#65533;>a!&#65533; &#65533;&#65533;&#65533;&#65533;S&#65533;@>&#65533;&#65533;&#1571;&#895;"&#65533;lk&#65533;5fH2&#65533;&#65533;&#65533;9t/&#65533;&#65533;&#65533;&#65533;-;G&#65533;&#65533;-&#1183;&7&#65533;&#65533;#&#65533;&#65533;&#65533;Z&#65533;C[?&#65533;,{&#65533;*H!C&#65533;&#65533; &#65533;[&#65533;&#65533;K&#129;&#65533;&#65533;&#65533;RJ&#65533;  ^&#65533;(&#65533;&#65533;&#65533;2xQ &#65533;? >6&#65533;&#65533;w&#65533;&#65533;
&#65533;&#65533;&#65533;4&#65533;&#65533;&#65533;&#65533;&#65533;&#65533;&#65533;&#65533;&#65533;&#65533;&#65533;&#65533;&#65533;&#65533;&#65533;&#65533;&#65533; 77 &#65533;&#65533;??&#65533; &&&#65533;

		&#65533;,.,#&#65533;&#65533;+&#65533;&#65533;)&#65533;0A&#65533;&#65533; ,&#65533;&#65533;&#65533;&#780;1&#65533;&#65533;&#65533;&#523;+"&#65533;&#1098;&#65533;&#65533;&#65533;8 &#65533;a&#65533;&#65533; &#762;= &#65533;&#65533;&#65533;~&#65533;-&#65533;&#65533;&#65533;C.&#65533;us&#65533;NQ&#65533;h1&#65533;`&#65533;~&#65533;d&#65533;h&#65533;h@7&#65533;^&#65533;&#65533;&#59362;uc!oC&#65533;&#65533;&#65533; &#65533;`&#65533;2@&#65533;&#65533;&#65533;&#65533;&#65533;&#65533;@FCX,&#65533;&#65533;-&#65533;&#65533;&#65533;>&#65533;(HN&#65533;jZ&#65533;Q!&#202;l&#65533;@/&#65533;&#65533;<&#65533;U`&#65533; &#65533;@&#65533;&#65533;&#65533;.&#65533;&#65533;&#65533;&#65533; &#65533;&#65533;&#65533;&#65533;`0&#65533;I&#65533;b&#65533;aB!BL3k&#65533;&#65533;&#65533;&#65533;%K&#65533;:}2J&#65533;`&#65533;<&#65533;H V&#65533;S |&#65533;b&#65533;&#65533;B,&#65533;#&#65533;&#65533;&#65533;&#65533;PN( &#65533;E&#65533;&#65533;&#65533;&#65533;&#65533;q&#65533;&#65533;&#65533;"&#65533;m&#65533;&#65533;" &#65533;&#65533;&#65533;&#604;&#65533;&#193;
&#1118;q&#65533;0C&#65533;4g\&#65533;0&#65533;&#65533;#&#65533;&#65533;F&#65533;X,&#65533;"&#65533;&#65533;XX&#65533;&#65533;&#65533;B&#65533;
 &#65533;&#65533;i&#65533;Pg&#65533;,&#65533;&#65533;F a0&#65533;&#856;&#65533;&#65533;G ,&#1152;&#65533;A"&#65533;C&#65533;g&#65533;?&#65533;0<d&#65533;&#65533;2TP&#65533;?5AtH&#65533;&#65533;&#65533;
&#65533;&#1548; &#1564;$3$&#65533;@9&#65533;"|&#65533;@?&#65533;d&#65533;&#65533;"&#65533;pE&#65533;&#65533;&#428;&#65533;&#65533;u&#65533;&#65533;&#1552;&#65533;T&#65533;&#65533;V&#65533;&#65533;&#65533;.&#65533;&#65533;&#65533;#'&#65533;&#65533;&#65533; &#65533;' &&#65533;c&#65533;&#65533;&#65533;&#65533;a2H!&#65533;%&#65533;&#1632;&#65533;J&#65533;&#65533;&#65533;DJ&#65533;}&#65533;&#65533;&#65533;&#65533;&#65533;k&#65533;&#65533;&#65533;B^&#65533;C&#65533;0f&#65533;&#65533;Lp&#65533;A&#65533;c&#65533; &#65533;rdrl&#65533;&#65533;@&#65533;UU&#65533;QK
&#65533;&#65533;&#65533;&#65533;&#65533;&#65533;0A.&#65533;&#292; MR&#1282;&#65533;5S&#65533;e&#65533;&#1032;&#65533; ,# &#65533;`cR&#65533;&#65533;&#65533;!&#65533;6.&#65533;&#65533;"&#65533;&#65533;
2&#65533;T&#65533;,$&#1068;&#65533;b&#65533;|&#65533;Y&#65533;&#65533;CD7&#65533;&#65533;9r&#65533;r{&#65533;#-t&#65533; d&#65533;&#65533;8&#65533;&#1774;4&#65533;@&#65533;&#65533;&#65533;&#65533;@1p&#65533;0"&#65533;S&#65533;&#65533;&#65533;&#65533; &#65533;i&#65533;1&#65533;P@(&#65533;&#65533;&#65533;&#65533;T0 &#65533;W\q&#65533;&#65533;=&#65533;U))r&#65533;YJ)&#65533;9&#65533;&#65533;b&#65533;iBY!&#65533;&#1655;&#65533;VMhD~S&#65533;b
&#65533;&#65533;&#65533;r&#65533;vb&#65533;&#65533;R&#65533;A[p&#65533;0X&#65533;B&#65533;@&#65533;&#65533;&#65533;@&#65533;
|-&#65533;&#65533;\-&#65533;Op&#65533;&#65533;&#65533;R&#65533;KD  &#65533;sl&#65533;y&#65533;` &#65533;&h &#65533;&#65533;P&#1273;&#65533;A&#65533;&#65533;&#65533;&#65533;."&#65533;"&#65533;X=&#65533;&#65533;Og)&#65533;P&#65533;")|&#65533;H
l0 &#65533;&#65533;H&#65533;&#65533;-&#65533;L(	&#65533;\[&#65533;3`&#65533;&#65533;&#65533;A6Wp&#65533;$&#65533;z&#65533;:#Q>&#65533;&#65533;&#65533;Y0#f$&#65533;&#65533;)M&#65533;R&v#&#65533;	&#65533;L&#65533;&#65533;T&#65533; &#65533;4&#65533;K/5&#65533;&#65533;W.0&#65533;&#65533;f&#65533;&#65533;$&#65533;&#65533;4&#65533;&#65533;&#65533;D &#65533;&#65533;&#65533;&#65533;t &#65533;Y&#65533;&#65533;A^|&#65533;&#65533;&#65533;&#53381;&#65533;&#65533;&#65533;&#65533;'&#65533;$*P~:H&#65533;&#65533;FBC&#65533;&#65533;h&#65533;c&#65533;&#65533;&#65533;R &#65533;h&#65533;&#65533;&#65533;&#65533;&#65533;&#65533;&#65533;&#65533;)&#65533; @&#65533;$&#65533;&#65533;&#65533; @&#65533;&#65533;2&#65533;&#65533;bM&#65533;x&#65533;&#65533;&#65533;I&#65533;&#65533;&#65533; @`r&#65533;&#65533;&#1236;X&#65533;&#65533;&#65533;4&#65533; (&#65533;z(&#65533;&#65533;&#65533;&#65533;&#65533;	&#65533;qcd&#65533;@N*&#65533;;&#65533;&#65533;&#65533;&#1864;&#65533;C&#65533;Y!&#65533;+&#65533;&#41461;&#65533;&#65533;`&#65533;&#65533;h&#65533;^R"G&#65533;&#65533;>&#65533;&#65533;&#65533;\R&#65533;G4  &#65533;jV#
&#65533;RI&#65533;M&#65533;&#65533;&#65533;l("	i&#65533;=1&#65533;&#65533;&#65533;&#65533;&#65533;ntc&#65533;
&#65533;?&#1665;&#65533;D&#65533;/a&#65533;W*&#65533;&#65533;ye&#65533;s2&#65533;V
H`&#65533;&#65533;1t&#65533;&#65533;&#65533; T&#65533;&#65533;&#65533;@&#65533;&#65533;X&#65533;,&#65533;&#65533;&#65533;&#65533;&#65533;V&#65533;&#65533;^P1&#65533;&#65533;L'xE&#65533;&#65533;m"&#65533;&#65533;&f>S&#65533;rn&#65533;&#65533;X&#65533;(&#65533;T4&#65533;Ry&#65533;&#65533;z&#65533;&&#65533;&#65533; &#65533;&#65533; &#65533;&#65533;&#65533;&#1453;@ &#65533;&#65533;
:0 &#65533;&#65533;AP&#65533;4&#65533;&#65533;&#65533;&#65533;&#65533;# &#65533;U/&#1569;	&#65533; &#326;&#65533;X n<:|M(e&#65533;&#65533;&#65533;&#65533;&#65533; J#b&#65533;<:n&#65533;&#65533;&#65533;P&#65533;&#65533;	&#65533;&#65533;&#65533;\*&#65533;&#65533;&#65533;&#65533;.)HV&#65533;rWS&#65533;#&#65533;%&#65533;<&#65533;;&#65533; Y#&#65533;U&#65533; &#65533;&#65533;&#65533;@&#65533;O*@&#65533;E&#65533;d&#65533;&#65533;f&#65533;&#65533;|D&#65533;&#65533;&#65533;18&#65533;&#65533;J&#65533;&#65533;&#65533;&#65533;,&#65533;&#65533; &#65533;]&#65533;&#65533;&#798;&#65533;&#65533;Q&#65533;&#65533;&#65533; NmF&#393;D&#65533;!4&#65533;q&#65533;&#65533;&#65533;,&#65533;&#65533;Q	Als1z&#65533;&#65533;&#65533;k&#65533;&#65533;&#65533;&#65533;`F&#65533;&#65533;Le&#65533;&#65533;&#65533;P&#65533;@ &#65533;&#565;&#65533;
 Z &#65533;&#65533;&#984;&#65533;`&#65533;&#65533;kD@ &#65533;X7>P&#65533;&#65533;#9&#65533;#&#65533;&#65533;&#65533;o&#65533;&#237;&#65533;`&#65533;&#65533;&#65533;&#65533;&#65533;hHK&#65533;D1&#65533;G8C&#65533;&#65533;&#65533;&#1927;^&#456;&#65533; H&#65533;&#65533;H&#65533;&#65533;P6~W&#65533;s&#65533;&#65533;&&#65533;"&#65533;&#65533;f &#65533;H@&#65533;'&#65533;7 $&#65533;U1&#65533;1b}&#65533;&#65533; R&#65533;8&#65533;&#65533;T&#65533;DH@&#65533;	dtS&#65533; 6&#65533;Sf&#65533;e~&#65533;&#65533;,`&#65533;&#65533;t&#65533;&#65533;-&#65533;&#1571;&#65533;i1&#65533;&#65533;&#65533;&#65533;A(5@&#65533;Sj&#17708;&#65533;&#65533;N&#65533;)O&#65533;&#65533;&#65533;v&#65533; v6&#65533;h&#65533;&#65533;4&#65533;K&#65533;u&#65533;3&#65533;&#65533;i&#65533;&#65533;b&#65533;&#65533;6&#65533;&#65533;FL%;&#65533;FW&#65533;&#65533;&#65533;&#65533;`>&#65533;"&#26050;&#65533;
&#65533;@5i#b&#65533;T&#65533;6&#65533;'&#65533;@Of&#65533;&#65533;/&#244;&#1075;P&#1808;K"&#65533;&#1038;> (GLd&#65533;&#65533;z&#65533; L&#65533;JUN&#65533;( x&#65533;&#65533;&#65533;&#65533;&#65533;&#586;&#65533;1&#65533;G$&#65533;f,i&#710;`I&#65533;s&#65533;&#65533;&#65533;@
&#65533;&#65533;&#65533;&#65533;&#65533;q,X&#65533;
P&#65533;Y 0A&#65533;&#65533;&#65533;&#65533;&#65533;U&#65533;@ &#65533;&#65533;1&#65533;&#65533;&#65533;&#65533;	&#65533;&#65533;&#65533;.<Ed,&#65533;&#65533;C4&#65533;&#65533;&#65533;&#1695;&#65533;m&#65533;&#65533;p&#65533;&#65533;&#65533;&#65533;d"`&#65533;NtV&#65533;jV&#65533;5P&#65533; A#@&#65533;&#65533;&#65533;m%7&#65533;&#320;&#65533;&#65533; He&#65533;&#65533;&#65533;p&#65533;&#65533;h@&#65533;[&#65533;&#65533;&#65533;&#65533;=&#65533;H&#65533;&#65533;3&#65533;8&#65533;&#65533;&#65533;&#65533;I&#65533;C2&#65533;&#65533;&#65533;7&#65533;3&#65533;&#65533;&#65533;&#65533;`<E&#65533;]&#65533;&#65533;&#1058;&#65533;&#65533;, &#65533;1&#65533;D"&#65533; &#65533;&#65533;[&#65533; 8&#65533;&#65533;g|&#65533;$&#65533;&#65533;&#65533;&#65533;EG&#65533;&#65533;RL&#65533;D&#65533;&#65533;&#65533;&#65533;{&#65533;&#1059;&#65533;&#65533;%&#65533;#49h&#65533;&#65533;&#65533;&#65533;F&#65533;5R@}&#65533;v&#65533;&#14632;&#65533;&#65533;G&#65533;&#65533;&#65533;Z&#65533;OV&#65533;0&#65533;@ l&#65533;!&#65533; Ab&#65533;&#65533;&#65533;@&#65533;x&#65533;  &#65533;&#65533;H&#65533;&#65533;&#65533;&#65533;t&#65533;Q&#65533;&#65533;&#65533;&#65533;8&#65533;&#65533;&#65533;&#927;&#65533;2&#65533;L&#65533;v0'Wl&#65533;0h(N!_H&#65533;7u&#65533;8&#65533;$s&#65533;&#65533;x&#704;&#65533;&#65533;&#642;&#65533;6H&#65533;5&#65533;&#65533;o &#47411;&#65533;&#65533;&#65533;&#65533;9z&#65533;&#65533;&#65533;&#65533;&#65533;s &#65533;l&#65533;4:&#65533;&#1183;3:&#65533;&#65533;&#65533;`&#65533;h&#65533;&#65533;&#65533;ML~"&#65533;&#65533;&#65533;&#65533;a0=$l&#65533;&#65533;n&#65533;Q&#65533;&#65533;0k\&#65533;8id&#65533;&#65533;Z/2&#441;&#65533;&#65533;T:!w&#65533;1x#;R5}&#1509; &#65533;;&#1856;E&#65533;5&#65533;}&#65533;&5&#65533;"l&#65533;9Q=&#65533;&#65533;3 )`Z&#65533;pZ&#65533;@-` 0`&#65533;&#65533; v&#65533;he&#65533;9&#65533;&#65533;&#65533;X&#65533;&#65533;qo=&#65533;
6 CVMG&#65533;A&#65533;c&#65533;&#65533;'&#65533;B&#65533;'&#65533;en9&#65533;y&#65533;&#65533;5&#65533;&#65533;&#65533;;'&#65533;vE  A&#65533;&#65533;&#65533;tO &#65533;i%&#65533;&#65533;&#65533;&#65533;13 &#65533;D7&#65533;&#65533;/&#65533;&#65533;1P	?&#65533;8 -&#65533;C. 1 >&#65533;&#65533;9&#65533;&#65533;2<&#65533;!5&#65533;IW1I&#65533;&#65533;1&#65533;&#65533;$&#65533;r&#65533;&#65533;S)&#65533;&#65533; _K%\&#65533;3*&#65533;&#65533;,&#65533;&#65533;	&#65533;5` &#65533; &#65533;&#65533;:+B&#65533;	-&#65533;f&#65533;`Z&#65533; j&#65533;&#65533;IZA%62 &#65533;&#65533;&#65533;q>&#65533;$9&#65533;@}&#65533;&#65533;T&#65533;	S0&#65533;&#65533;}&#65533;&#65533;&#65533;&#65533; g&#65533;&#65533;'7&#65533;.$&#65533;&#65533;+&#65533;&#65533;1&#65533;d2&#65533;Q9&#65533; %&#65533; ,` eS)DF&#65533;X&#65533;&#65533;&#65533;&#65533;6N?B&#65533;4F&#516;&#65533;&#65533;BO&#65533;(  6&#65533;&o&#65533;&#65533;B-D)7&#65533;zI6&#646;&#65533;T$&#65533;S&#65533;&#65533;Z`&#65533;X K&#65533;&#65533; 0&#1781;7PCJ&#65533;&#65533;u1*&#65533;T,0`:&#65533;1g&#65533;|v&#390;qu&#65533;&#65533;;&#65533;&#65533;Xi&#65533;&#65533;&#65533;P#&#65533;&#65533;&#65533; !q&#65533;G"0&#65533;&#65533;PaS&#65533;@#&#65533;&#65533;e&#65533;&#65533;"q5&#65533;#&#65533;&#65533;]R0t4B&#65533;&#65533;r&#65533;A@;M&#65533;&#65533;&#65533;&#65533;aV#&#65533;&#65533;	&#65533;$&#65533;h, (&#65533;&#65533;/&#65533;&#65533;&#65533;&#65533;&#65533;&#65533; &#65533;&#65533;R&#65533;-&#65533;&#65533;&#65533;&#65533;T+&#65533;&#533;R&#65533;&#65533;`&#65533;&#65533;
&#65533;azr2od&#65533;&#65533;&#65533;m&#65533;&#65533;&#65533;&#65533;N&#65533;F&#65533;&#65533;1B&#65533;&#65533;c&#65533;&#65533;	&#65533;0
rRd&#65533;C	O&#65533;&#65533;&#65533;W&#1050;Eb&#65533;f9&#65533;k0&#65533;&#65533;1+&#65533; V&#65533;x3A&#65533;
25f&#65533;109)&#65533;2&#65533;3)[Pr&#65533;&#1493;6&#65533;CfI&#65533;&&#65533;U=7t&#65533;&#65533;R&#65533;&#65533;@(8&#65533;R)!&#65533;H5&#65533; &#65533;]&#65533;&#65533;&#65533;&#65533;@&#65533;&#65533;G3q), e%&#65533;&#65533;*&#65533;T&#65533;rK3&#65533;&#65533;&#65533;G=5&#65533;j&#65533;
&#65533;$&#65533;8k&#65533;&#65533;&#65533;d=&#65533;3&#65533;#&#65533;0?YjpA=&#65533;`&#65533;L~&#65533;&&#65533;&#65533;YUH'&#65533;'&#65533;Wn9&#65533;,&#65533;)n&#65533;&#65533;&#65533;yr&#65533;&#65533;&#65533;T&#65533;&#65533;&#65533;!$&#65533;):PD&#65533;&#65533;-&#65533;kR @&#65533;&#65533;w!`-6&#65533;"&#65533;%'S/&#65533;&#65533;#u&#65533;&#65533;C&#65533;&#65533;:"`&#65533;&#65533;0&#65533;Q&#65533;}&#451;7&#65533;;&#65533;&#65533;&#65533;p&#65533;,&#65533;q&#65533;&#65533;&#65533;b&#65533;y&#65533;&#65533;&#65533;&#65533;&#65533;&#65533;&#65533;`&#624;&#65533;qXf&#1576;&#65533;$&#65533;&#65533;&#65533;'@.@  &#48200;:K+@&#65533;8(&#65533;&#65533;X&#65533;.B&#65533;Da&#65533;&&#65533;K&#65533; ?&#65533;":&#16606;&#65533;&#275;&#65533;&#65533;pZ&#65533; &#65533;&#65533;8&#65533;s,0&#65533;
Nq;d^TAA&#65533;&#65533;&#65533;vG&#65533;
AH&#65533;&#65533;I	"&#65533;&#1130;&#65533;;&#65533;(&#65533;&#65533; &#65533;m&#65533;&#65533;urBc&#65533;&#1114;&#65533;&#1249;&#65533;&#65533;@&#65533;1G@ Rbu J&#65533;:&#65533;&#65533;C&#65533;&#65533;1 9{'g&#65533;Qm6 &#65533;&#65533;f&#65533;&#65533;1P"&#65533;&#65533;&#65533;2iR;&#65533;:	,i&#65533;&#65533;X&#65533;&#65533;i@&#65533;&#65533;&#65533; (&#65533;1paf0&#65533;&#298;&#65533;&#65533;k&#65533;!V&#65533;&#65533;`&#65533;q+a2&#65533;r&#65533;&#65533;	&#65533;>&#65533;&#65533;6&#65533;hC&#65533;;&#65533;&#65533;P&#65533;&#65533;}<&#65533;u&#65533;&#65533;V&#65533;	&#65533;q udE&#1991;&#65533;G9&#65533;f0' &#65533;&#65533;RC&#65533;&#65533;&#65533;T+4q &#65533;&#65533;E&#293;&#65533;@&#900;z&#65533;&#65533;
&#65533;r'2&#65533;&#65533;JX(&#65533;j&#65533;&#65533;5&#65533;er&#65533;v"y&#65533;&#6923;&#65533;o&#65533;L5`(&#65533;&#65533;&#65533;L&#65533;&#65533;z&#65533;&#65533;&#65533;#95&#65533;&&#65533;3
&#65533;!!&#65533;/&#1200;e6&#65533;#&#65533; &#65533; 0_&#65533;U:&#65533;]8&#65533;tz&#65533;S&#65533;&#65533;f&#65533;i#&#65533;&#65533;4&#65533;sDDi&#61516;&#65533;&#65533;;&#65533;&#683;g$&#65533;&#65533;&#65533;5r&#1060;&#65533; K AQ&#65533;`7=&#65533;&#65533;&#65533;%&#65533;&#65533;0&#65533;&#65533;&N&#751;&#65533;C&#65533;&#65533;&#65533;<&#65533;&#65533;&#65533;&#65533;&#65533;`&#65533;&#65533;&#65533;&#65533;%G?Db&#65533;&#65533;%U&#65533;1#@<!&#65533;&#65533;;&#65533;f&#65533;o(&#65533;Bc&#65533;QdB&#65533;&#65533;@
&#65533;&#65533;M1&#65533;M&{Nv&#65533;nH&#65533;c&#65533; &#65533;&#65533;N-*X&#65533;&#65533;ya&&#65533;  &#65533;0!V$&#65533;=CZR&#65533;&#65533;&#65533;_&#65533;&#65533;^2!&#65533;*&#65533;i8&#65533;&#65533;&#65533;"&#65533;&#65533;8&#65533;@;&#65533;Z&#65533;&#65533;)39/&#65533;&#65533;&#65533;B
}&#65533;&#65533;#&#65533;w&#65533;	&#65533;F "&#65533;&#65533;&#65533; *&#1064;&#65533;;&#65533;`DQ&#65533;et&#65533;&#65533;&#65533;&#65533;&#65533;e&#65533;&#65533;# `&#65533;&#65533;&#65533;Tj&#28307;	&#753;&#65533;&#65533;&#65533;&#65533;W ;(c~?U&#65533;a&#65533;&#65533;&#65533;<&#65533;&#65533;&#65533;	R&#65533; 0b=Iro	:* &#65533; e\&#65533;1&#65533;&#65533;3 &#65533;&#65533;@@ &#65533; my&#65533;
&#65533;&#65533;>&#65533;&#65533;!&#682;|"&#65533;&#65533;&#65533;&#65533;l.~&#65533;X&#65533;&#65533;&#65533;&#65533;Ud=&#65533;&#65533;
&#65533;
}&#65533;&&#65533;&#65533;&#65533;F p^&#65533;&#65533;x5v&#65533;)t,&#65533;&#65533;!*R5&#65533;&#1265; &#65533;&#65533;&#65533;&#65533;+Px$#&#65533;J9&#65533;F&#65533;&#65533;&#65533;&#65533;&#65533;&#65533;&#65533;@gJk8&#379;&#65533;&#1619;&#65533;&#65533;&#65533;':Ca#` 6YC&#65533;&#65533;}&#65533;&#65533;:X1I&#65533;&#65533;&#65533;+69I&#65533;\&#65533;u&#65533;|	&#65533;&#65533;?4&#65533;&#65533;s>&#65533;8&#65533;&#65533;&#65533;&#65533;#9W&#65533;&#65533;m&#65533;e_&#65533;`R&#65533;8&#65533;i,&#65533; &#65533;&#65533;&#65533;-&#65533; &#65533;&oc&#65533;1@bK
&#65533;V)&#65533;`&#65533;&#65533;@
&#65533;&#65533;B&#65533;&#65533;&#65533;CX&#65533;&#65533;l&#65533;&#65533;5&#65533;&#65533;	`&#65533;A6oA&#65533;&#65533;&#65533;
&#65533;&#65533;dl2&#65533;&#65533;&#65533;&#65533;&#65533;QB&#65533;k&#65533;&#65533;&#65533;&#65533;%&#65533;&#65533;PhYfL&#65533;=&#1047;]&#65533;1&#65533; /&#65533; 	&#65533;&#65533;&#65533;5P&#65533;&#65533;c	&#65533;F59!&#65533;&#1276;&#65533;&#65533;}&#65533;&#65533;;i&#65533;&#65533;&#768;%aE<&#65533;&#65533;@\ &#65533;&#65533;5&#65533;2JJsj)%&#65533;&#65533;gr&#65533;-Z9Y&#65533;&6!&#65533;&#65533;&#65533;&#65533;k&#65533;uS&#65533;&#65533;&#65533;F&#65533;+ &#65533;&#65533;V":X&#65533; #9&#65533;q&#65533;&#65533;<&#65533;&#65533;&#65533;TQ&#65533;"&#65533;&#65533;&#65533;&#65533;F$ w&#65533;%;$4&#65533;&#65533;&#65533;&#65533;z&#65533;!C2&#65533;&#65533;&#65533;y=&#65533;&#659;a&#65533;&#65533;&#65533; &#65533;Y'&#65533;&#65533;&#65533;&#65533;r&#65533;+'&#65533;
;D Fj&&#65533; &#65533;ix, K(&#65533;$&#65533;,&#65533;&#65533;4&#65533;?q&#65533; &#65533;&,P:&#65533;&#65533;&#65533;(&#65533;&#65533;&#65533; $&#65533;' K9&#1173;&#65533; -&#65533;}&#65533;&#65533;s&#65533;&#65533;&#65533;&#1737;-_&#65533;J;z&#1418;&#65533;&#65533;&#65533;l%&#65533;&#65533;&#65533;$t&#65533;&#65533;&#65533;V\X&#65533;&#1767;t&#65533;&#65533;!Bw>"&#65533;_,pl&#65533;&#65533;&#65533;Xa"&#65533;0&#65533;&#65533;&#65533;\&#21290;I&#65533;`/0&#65533;0&#65533;I&#65533;&#65533;\l;O1&#65533;rS&#65533;Fx&#65533;#0&#1904;[2 |s&#65533;&#65533;
&&#1937;[&#65533;d k&#65533;J&#65533;5&#65533; 6&#65533;&#1826;&#65533;AS3&#65533;n&#65533;&#65533;&#65533;%N&#1862;&#65533;.&#65533;45&#65533;&#65533;^&#65533;N&#65533;6&#65533;u*&#65533;&#65533;&#65533;&#65533;&#65533;&#65533;&#65533;  :^r_&#65533;j+&#65533;&#65533;6&#65533; 5P	\&#65533;`&#65533;&#1401;R&#65533;F&#65533;&#1111;&#65533; &#65533;k&#65533;]s&#65533;8X&#65533;;&#65533;&#65533;.&#65533;#}&#65533;J&#65533; '&#65533;Z&#65533;U$&#65533;&#65533;&#65533;#[&#65533;&#65533;@&#65533;-&#65533;&#65533;O&#65533;&#65533;&#65533;S&#65533;&#65533;&#65533;0&#65533;&#65533;#&#65533;&#65533;&#65533;U\&#65533;&#65533;&#65533;ne&#65533;&#65533;<&#65533;&#65533;3&#65533;;&#65533;0&#65533;&#65533;&#65533;w&#65533;&#65533;M&#65533;V `U&#65533;&#65533;p>&#65533;&#65533;)&#65533;&#65533;&#65533; &#65533;&#65533;&&#65533;	*p&#65533;Q9&#65533;&#65533;&#65533;&#65533;&#65533;&#65533;H&#65533;&k.&#65533;&#65533;&#65533;o.&#65533;&#65533;w&#65533;&#65533;&#65533;G4&#65533;Y	l&#65533;&#65533; 7&#65533;&#65533;&#65533;if&#191;&#65533;i&#65533;&#65533;7a&#65533;&#65533;?4?@-&#65533;&#65533;p2Ig&#65533;/&#65533;&#65533;&#65533;b&#65533;"&#65533;&#1077;0]&#65533;&#65533;&#65533;&#65533;&#65533;&#65533;&#65533;&#65533;q(A0G&#65533;&#65533;r".&#65533;& &#65533;&#65533;&#1499;&#65533;&#65533;$&#752;0<;&#65533;3&#65533;a&#65533;SJ&#65533;&#65533;&#65533;
&#65533;P&#65533;&#65533;&#65533;P&#65533;&#65533;kf$(E&#65533;&#65533;;&#65533;&#65533;&#65533;8>&#65533;&#994;&#65533;Sa&#65533;&#65533;r&#65533;EQJ&#65533;>Q&#65533;&#65533;&#65533;h&#65533;$ir&#65533;&#65533;Z&#65533;*<K&#65533;&#293;w&#65533;Q&#65533;&#65533;&#65533; A&#65533; O&#65533;(&#65533;VdJ&#65533;&#65533;L&#65533;/B&#65533;&#65533;MQ&#65533;B=&#65533;&#65533;a=h&#749;&#65533;(&#65533;,M&#65533;&#65533;#F~&#65533;i&#1704;QF1 &#191;,&#65533;`	 &#65533;&#65533;(7}&#65533;%@ b"2&#65533;&#65533;&#65533;&#65533;$k&#65533;w> &#65533;;&#65533;&#65533;&#65533;B2&#65533;< &#65533;&#65533;f&#65533;F1<&#65533;&#65533;hv&#65533;")&#65533;
&#65533;%&#65533;&#65533;654J}\.&#65533;$F&#65533;r&#1299;!&#65533;&#65533;?g!7!@&#65533;&#65533;&#65533;&#65533;V&#65533;&#65533;&#65533;&#65533;k+&#65533;+Ri#&#65533;&#65533;&#65533;&#65533;&#65533;)&#65533;&#65533;&#65533;2(,(A&#65533;&#65533;&#65533;(($&#65533;#*++=:*$$  &	&&#65533; 77&#65533;	
&#65533;
B7	&#65533; &#65533;&#65533;&#1681;&#65533;&#65533;&#65533;&#65533;&#65533;&#65533;&#65533;&#65533;&#65533;&#65533;&#65533;7BB&#65533;&#65533;&#65533;;?&#65533;
	&#65533;&#65533;= hP&#65533;&#65533;&#65533;(: qA&#65533;&#65533;DV&#65533;&#65533;5&#32953; d&#65533;U&#65533;A
&#65533;b&#65533;h&#65533;&#65533;&#132;	&#65533;&#65533;U &#65533;&#336;r``&#65533;&#65533;B&#65533;&#65533;P,&#65533;C&#65533;&#65533; M&#65533;&#65533;!&#65533;&#65533;&#653;&#65533;&#65533;T&#65533;+E&#65533;8&#65533;&#65533; &#65533;&#65533;H&#65533; p e&#65533;&#65533;8YX9&#65533;j&#65533;&#65533;rA&#65533;&#1611;+c4z (&#65533;&#65533;>\&#65533;&#344;0ba(!&#65533;8&#65533;K"S&#65533;,j&#65533;i&#65533;&#65533;S`&#65533;&#65533;@D N(F@&#65533;0aC&#65533;
&#65533; cP
(4&#65533;:&#65533;9&#65533;RL&#65533;@&#65533;&#65533;]t v&#65533;&#65533;&#65533;`	~@&#65533;&#463;&#1717;&#65533;9G&#65533;&#65533;&#65533;&#65533;&#65533;H&#65533;;&#65533;&#65533;:&#65533;&#273;E{&#65533;&#65533;y
&#65533;&#65533;&#65533;G @a&#65533; @&#65533;@&#65533;z&#65533;&#65533;0&#65533;&#200;&#65533;(2HF(&#65533;&#65533;F&#65533;&#65533;@E&#65533;5&#65533;&#65533;&#65533;5>&#65533;&#65533;&#65533;&#65533;@&#65533;f&#65533;&#65533; &#65533;x&#65533;OA&#65533;&#65533;R B&#65533;X@4YW&#65533;(9g,0&#65533;J&#65533;T&#65533;f&#65533;\&#65533;&#65533; !&#65533;R&#65533;&#65533;&#65533;Y7&#65533;|F&#65533;)T&#65533;A&#65533;PC9&#65533;p@&#65533;&#65533;&#65533;7t&#1025;O&#65533;&#65533;&#65533;&#65533;&#65533;&#65533;&#65533;
L&#65533;&#65533; &#65533;`fN&#65533;UV$&#65533;4E&#65533;* ,&&#65533;(5nU@Bl`&#65533;1pP&#65533;D
 &#65533;x&#533;A&#65533;&#65533;^3&#65533;&#65533;\=&#65533;X&#65533;m&#65533;a&#65533;&#43760;&#65533;&#65533;&#65533;9&#65533;xWM&#65533;&#65533;g&#65533;&#65533;&#65533;N3&#65533;&#65533;&#65533;&#65533;hz&#65533;&#65533;&#148;!4`&#65533;&#65533;&#65533;&#558;&#65533;3Pp&#65533;Uv&#65533;&#591;5XKfF&#65533;&#65533;E&#65533;
&#65533; &#65533; &#65533;CQ&#65533;T  &#65533;l5XA&#65533;&#65533;&#65533;&#65533;)5&#65533;&#17412;0 S&#65533;&#65533;A_&#65533;@&#65533;d&#65533;-&#65533;a&#65533;ML&#65533;&#65533;&#65533;&#65533;&#65533;{%&#65533;YH1 &#65533;H|&#65533;&#558;	L2O1&#65533;\H!&#65533;9HAz&#65533;&#1293;<&#65533;&#65533;M&#65533;I&#65533;&#65533;&#65533; &#65533;&#65533;.&#65533;&#65533;&#65533;\&#65533;BL&#65533;&#65533;t&#65533;
&#65533;&#65533;B&#634;'A&#65533;&#65533;&#65533;>[+&#65533;?$&#65533;L&#65533;&#65533;D A&#65533;&#65533;&#65533;&#65533;&#65533;&#65533;&#65533;&#65533;
&#65533;&#65533;&#65533;z5&#65533;0&#65533;&#65533;&#65533;&#65533;4&#65533;&#65533;?&#65533;&#65533;N{&#65533;Bl0&#65533;/&#65533;
&#65533;&#65533;X&#65533;a
&#65533;&#65533;x&#65533;A.:bbP'&#65533;&#65533;H5&#65533;&#65533;&#65533;$&#65533;E&#65533;&#65533;&#65533;&#65533;7"&#65533;e&#65533; !&#65533;^&#65533;pV=.&#65533;&#65533;b&#65533;&#65533;|&#65533;&#65533;)]D&#65533;". &#65533;S&#65533;&#65533;|&#65533;n7L&#65533;&#65533;JH6u&#65533;B&#65533;|o&#65533;&#65533;)&#65533;%BH(@&#65533;&#65533;&#65533;UO&#65533;&#65533;&#65533;&#65533;,&#65533;[&#65533;&#65533;&#65533;z1&#65533;$,75&#65533;,&#65533;r&#65533;+&#65533;P
,h&#65533;&#65533;"&#65533;R&#65533;C[K &#65533;&#1187;uD&#65533;&#65533;g&#65533;H&#65533;&#65533;F&#65533;
R&#65533;m&#65533;PG&#1452;&#65533;&#65533;z0&#65533;k?`&#65533;4&#65533;f&#65533;@&#65533;&#65533;&#65533;,&#65533;&#65533;&#65533;&#65533; =&#65533;A@&#65533;&#65533;	<`/&#65533; &#65533;&#65533;3&#65533;u#0&#65533; &#65533;v&#65533;&#65533;&#65533;L&#65533;]&#65533;&#65533;&#65533;&#65533;&#65533;q &&#65533;XP&#65533;b	s 6&#65533;&#1429;	EU&#65533;&#65533;&#65533;&#65533;!&#65533;B=&#62060;'9Bc'&#65533;&#65533;&#65533;i&#65533;H&#65533;&#65533;&#65533;R0(X&#65533;f"&#65533;&#65533;T&#65533;&#65533;&#65533;N&#65533;&#65533;"4&#65533;B&#65533;,&#65533;&#65533;&#65533;b&#65533;?5&#65533;K&#65533; 	j&#65533;&#65533;&#65533;H&#65533;xz&#65533;&#65533;b&#65533;&#65533;9&#65533;7JQ&#65533;2<&#65533;A" &#65533;&#65533;&#65533;2&#65533;&#65533;1#&#65533;&#65533;P  &#65533;`&#65533;;&#65533;8&#65533;&#65533;&#65533;c&#65533;(&#65533;&#65533;h&#65533;UI&#1026;&#65533;Lf8&#65533;f&#65533;t\&#65533;&#65533; &#65533;zr&#65533;@!(&#65533;&#65533;$O04&#65533;X&#65533;@&#65533;(^&#65533;&#65533; !&#65533;hi&#65533;&#65533;)0#pAFzD*Gz&#65533; &#65533; |!&#65533;'&#65533;&#65533;	`&#65533;dE&#65533;}Y&#65533;&#65533;)&#65533;&#65533;)&#65533;&#65533;&#65533;)(2&#65533;&#65533;@&#65533;&#65533;e%&#65533;&#65533;\&#65533; &#65533;G&#65533;r%&#65533;LZ&#65533;@QF}&#65533;&#65533;&#65533;^&&#65533;&#65533;t&#65533;#D&#65533;H6&#65533;m&#65533;F3&#65533;&#65533;&#65533;&#65533;d&#65533;&#65533;&#65533;5&#65533;$0&#65533; &#65533;X&#65533;` &#65533;&#65533;b@&#65533;&#65533;&#65533;H &#65533;&#524;'R&#65533;K=&#65533;5&#65533;&#65533; &#65533;v@&#65533;&#65533;8&#65533;&#1344;&#65533;4&#65533;_&#65533;&PF&#65533;V&#65533;&#65533;&#65533;E&#65533;&#65533;lJ&#65533;&#65533; &#65533;&#65533;YF>&#65533;)R&#867;&#65533;	\{@ &#65533;d&#65533;1h&#65533;A&#65533;&#65533;pjA&#65533;g
&#65533; &#65533;a&#65533;_&#65533;&#65533;&#65533;. g&#65533;t&#65533;&#65533;Q&#65533;h`&#65533;_&#65533;&#65533;9&#65533;&#65533;-d&#65533;@c$&#65533;H&#65533;i<&#65533;(&#65533;D&#65533;&#65533;&#65533;'1rY,&#65533;&#65533;h (&#65533;h&#65533;;&#65533;&#65533;&#65533;4=%&#65533;&#65533;&#65533;&#65533;a&#65533;&#65533;,H&#65533;&#65533;A@&#65533;X9EEX&#65533;y#&#65533;&#65533;&#65533;*&#65533;&#65533;&#65533;
&#65533;&#65533;&#65533;l>`&#65533;A&#65533;t` &#65533;&#65533;!&#65533;h&#65533;P4#&#65533;C&#65533;
&#65533;&#65533;&#65533;&#65533;@&#65533;
*Q@&#65533;&#65533;k>&#65533;&#65533;~&#65533;M&#65533;&&#65533;tV&#65533;U&#65533;LP&#65533;0N&#65533;&#65533;1`&#65533;v&#65533;Mlx&#65533;&#65533;&#65533;x&#65533;&#65533;n{r<[&#65533;&#65533;$k&#65533;1HS0@B&#65533;&#65533;&#65533;FF&#65533;&#65533;&#65533;@&#65533;01`&#65533;
p&#65533;&#65533;h4&#65533;&#65533;\&#65533;&#65533;&#65533;&#65533;).&#65533;m/ &#65533;T&#65533;q	%&#65533;9&#65533;&#65533;&#65533;+pA:&#1492;4&#65533;,&#65533; F&#65533;o&#65533;&#65533;&#65533;2&#65533;v:[&#65533;&#65533;h&#1919;&#65533;d&#65533;&#65533;&#65533;&#65533;
#Q!Pi&#65533;&#65533;=&#65533;&#65533;I$&#65533;T&#65533;S&#65533;&#647;AId"&#1965;&#65533;0/&#65533;T&#65533;&#65533;'&#65533;@ &#65533;rk&#65533;dQ &#65533;]&#65533;&#65533;&#65533;A&#1035;&#65533;&#65533;&#65533;X&#65533; d&#65533;A&#65533;b&#65533;x&#65533;q1&#65533;&#65533;nv;&#65533;&#65533;KL&&#65533;n&#65533;&#65533;&#65533;&#65533;Kh p&#65533;&#65533;tB&#65533;&#65533;&#65533;!&#65533;X&#65533;A&#65533;&#65533;&#65533;,&#65533;yh"&#65533;#K4&#65533;&#65533;-"&#65533;&#65533; tf&#65533;&#65533;q&#65533;&#65533;&#65533;J&`&#65533;?&#65533;*&#33833;Ob@&#1316;lv&#65533;&#65533;E_> <B&#65533;a&#65533;!R&#65533; &#65533;&#65533;4&#65533;&#65533;&#65533;R&#65533;&#65533;&#65533;0O&#65533;&#65533;&#65533;4p&#65533;&#65533;a&#65533;&#1305;&#65533;&#65533;"!<K&#65533;&#65533;'&#65533;&#65533;2!N&#65533;&#65533;&#65533;&#65533;&#65533;J&#65533;&#65533;j&#65533;&#65533;&#65533;&#65533;?&#65533;JJ'&#65533;&#65533;V&#65533; &#65533;6b&#65533;`$&#65533;&#65533;&#65533;&#65533;&#1450;	&#65533;@$T#@-@@&#65533;u&#65533; h&#65533;4@ &#65533;&#65533;X&#65533;w&#65533;&#65533;bo&#65533;&#1738;>&#65533;y&#65533;Qns&#65533;&#65533;&#65533;&#65533;&#65533;r&#65533;Y&#65533;B&#65533;X&#152;Z&#65533;
P&#65533;<&#65533;,  A&#65533;J5a&#65533;&#65533;&#1973;&#65533;a&#65533;&#65533;, $W&#1283;&#65533;&#65533;&#65533;&#65533;>
&#65533;A|D&#65533;&#65533;&#65533;},@!|&#65533;%&#1272;&#65533;,&#65533;FK&#65533;M&#65533;&#65533;S&#65533;&#65533;-DM7%Z&#65533;&#65533;C&#65533;P\&#65533; &#65533;S&#65533;&#65533;	0=,&#65533;@3t&#65533;7&#65533;&#65533;,&#65533;$&#65533;&#65533;7WY&#65533;:&#65533;&#65533; &#65533;&#65533;+&#65533;&#65533;&#65533;E@&#36012;T3dE &#65533;qttS&#65533;&#65533; &#65533;
&#65533;! 5 0&#65533;&#65533;&#65533; &#65533;&#65533;	&#65533;Go' 30n&#65533;-  2P *&#65533;M&#65533;&#65533;y&#65533;;@&#65533;&#65533;&#65533;&#65533;@x2&#65533;bTwx6x&#65533;&#65533;&#65533;n&#65533;&#65533;KY6>y&#65533;&#65533;&#65533;d&#1780;% 8,P$&#65533;&#65533; 2&#65533; @r'&#65533;&#65533;c!p&#65533;@W&#65533;v&#65533;&#65533;0&#65533;A&#65533;pW"#So&#65533; &#65533; pu&#65533;&#65533;V&#65533;&#65533;"&#65533;"&#65533;&#65533;&#65533;&#65533;#&#65533;&#65533;~PI&#65533;g&#65533;&#65533;0/&#65533;'  &#65533;G
&#65533;&#65533;>&#65533;B&#65533;=$ Tp\gC 9&#65533;gr&#65533;RUD@1AgtqirVpO9"  Wr&#65533;C{&#65533;&#65533;&#65533;ad&#65533;&#65533;&#65533;)0T&#65533;	&#65533;&#65533;+&#65533;V*&#65533;&#65533;]&#65533;&#65533;(`&#65533;NA  pV'&#65533;&#65533;@&#65533;a&#65533;&#65533;!&#65533;&#65533;&#65533;e &#65533;ap@&&#65533;&#65533;Pb&#992; &@?@`K&#65533;@&#65533;P&#65533;7&#1550;&#65533;"&#65533;2&#65533;&#65533;uc&#65533;Q!$`3y&#65533;Q&#608;&#65533;,&#65533;)&#920;` &#65533;&#65533;-&#65533;&#65533;%+&#65533;%s&#65533;&#65533;
&#65533;q&#65533;"%{a>P&#65533;&#65533;(A]<&#65533;G&#65533; &#65533;#3N6W:"(=&#65533;0"&#65533;&#65533;&#65533;T&#65533;&#65533;f&#65533;&#65533;r<q&#65533;sQ"@&#65533;g&#65533;B&#65533;&#65533;t6f&#65533;'W&#65533;dwV]&#65533;3Hb&#65533;&#65533;
&#65533;&#65533;&#65533;u &#65533;U1&#65533;&#65533;&#65533;R&#65533;&#65533;&#65533;Xd&#65533;$&#65533;s. &#65533;,&#65533;@&#65533;&#65533;o&#65533;rt 
&#65533;&#65533;<&#65533;.i&#65533;>&#65533;,&#65533;DK&#65533;&#65533;Jt7&#65533;&#1832;{&#65533;@	p@&#65533;&#65533;,&#65533;p&#65533;&#5012;&#65533;6&#468;&#65533;&#65533;ac&#65533;A77 s&#65533;&#65533;&#65533;&#65533;&#65533;u@w&#65533;&#65533;yVH# e:P9&#65533;@&#65533;jC&#65533;ps&#65533;&#65533;&#65533;&#65533;P&#65533;&#65533;gI&#65533;>B4F&#65533;.&#65533;|&#65533;\Rde!@mbh%"&#65533;i&#65533;$t&#65533;N1iV&#65533;3&#65533;&#65533; @$0~&#65533;&#65533;&#65533;&#65533;&#65533;&#65533;&#65533;>Xq&#65533;&#65533; $w&#65533;b`&#65533;  $&#65533;&#65533;,7 q1&#65533;&#65533;&#65533;&#65533;<&#65533;&#65533;bDpU&#65533;g&#65533;&#65533;2&#65533;&#65533;C&#65533;nW&#65533;?&#65533;&#65533;Z&#65533;"&#65533; &#65533;3(&#65533;o &#65533; 
$@`P&#65533;&#65533; 	d@ &#1027;&#65533; &#65533; &#65533;&#65533;&#65533;&#65533;&#65533;&#65533;x9M&#65533;&#65533;&#65533;u&#65533;[&#65533;&#1232; B@B*$%@aV&#65533;4&#65533;T&#65533;C3&#65533;41&#65533;&#65533;#\fZA&#65533;U&#65533;s;&#65533;&#65533;k&#65533;?"
&#65533;^&#65533;rdy:&#65533;v&#65533;+&#65533;	&#65533;&#65533;;&#65533;8&#65533;cC &#65533;K&#65533;P&#65533; u&#65533;&#65533;&#65533;&#65533;9&#65533;ro&#65533;4+'p/&#65533;u@#4&#65533;&#65533;r&#65533;P&#65533;&#65533;&#65533;s&#65533;S'&#65533;  &#65533;&#65533;1&#65533;&#65533;&#65533;&#65533;/&#65533;@ea&#65533;&#65533;% &#65533;Q&#65533;0&#65533; &#65533;92&#65533;&#65533;&#65533;s&#179;-+75&#65533; &#65533;)\&#65533;&#65533;&#65533;&#65533;&#65533;2&#65533;#&#65533;D@#&#65533;!&#65533;&#65533;&#65533;8&#65533;a&#65533;E&#65533;y&#65533;&#65533;&#1104;p7zt&#65533;*2Z&#65533;&#65533;&#65533;WDc&#65533;@L*&#65533;c&#65533;&#65533;@&#1492;w!&#65533;@]CW&#65533;PBtW 8&#65533;f; &#65533;
$&#65533;!`c&#65533;oU&#65533;4qivPA(&#65533;i&#65533;Qd&#65533;&#65533;Bx&#155;&#65533;&#65533;9&#65533;2Q +u	&#65533;Q&#65533;&#65533;&#65533;+  &#65533;x&#65533;:%dBr6&#65533;	XA&#65533;jC&#65533;&#65533;ad+`
&#65533;&#1713;'a|&#65533;p&#65533;c&#65533;&#65533;$`<&#65533;410
A&#65533;.@&#65533;&#65533;>aj&#65533;dA$&#65533;<A7p&#65533;&#65533;&#65533;&#65533;Q&#65533;&#1060;&#997;tD.&#65533;az&#65533;2 * &#65533;)&#65533;`&#65533;6h1` C&#65533;Go&#65533;&#65533;#*@#&#65533;&#65533;&#65533;&#65533;&#65533;"&#65533;&#65533;&#143;&#65533;&#65533;*&#65533;0&#65533; &#65533; hc&#65533;z	&#65533;1&#65533;&#65533;&#65533;&#65533;x&#65533;&#65533;&#65533;&#65533;&#65533;  &#65533;&#65533; &#65533;%TBF&#65533;: w&#65533;&#65533;a&#65533;&#65533;a&#65533;&#1036;&#65533;&#65533;&#65533;&#65533; &#65533;&#65533;%&#65533;,&#65533;1 5&#65533;&#65533;@(&#65533;&#65533;%&#65533;OK&#65533;0P&#65533;"&#65533;=.&#65533;{&#65533;C'Cy#&#65533;&#65533;e ?I{&#65533;&#65533;&#65533;9^&#65533;2eaZ&#65533;g&#65533;T&#65533;&#65533;&#65533;v&#65533;&#65533;0&#65533;&#65533;::V&#65533;&#65533;,&#65533;,0_{Zg(&#65533;&#65533;&#65533;r&#65533;&#65533;F&#65533;2&#65533;/&#65533;p5Pr&#65533;3{01`_O&#65533;h&#930;@&#65533;-&#65533;
1&#65533;&#65533;,S\&#65533;&#65533;P&#65533;&#65533;&#65533;&#65533;&#65533;!mA&#65533;c&#65533;'A
d&#65533;R&#1338;&#65533;&#65533;L~&#65533;Lg&#65533;&#1905;x&#65533;&#65533;&#65533;&#65533;c&#65533;I*&#65533;$ZG&#65533;&#65533;&#65533;&#65533;_&#1564;&#65533;&#65533;&#65533; &#65533;&#65533;&#65533;&#65533;&#65533;q&#65533;&#65533;9&#65533;&#65533;	&#65533;&#65533;;&#65533;=+uAtPi6C
2&#65533;C&#65533;BJ&#65533;&#65533;&#65533;&#65533;q&#65533;&#65533;iHu&#65533;
<&#65533;	 &#65533;W&#65533; * -&#65533;&#65533;:&#65533;h&#65533;X&#65533;ob&#65533;&#65533;10R&#65533; Hr&#65533;Qs&#65533;<&#65533;&#65533;K;&#65533;|$&#65533;&#65533;,W&#65533;&#65533;&#65533;G)H)hI&#65533;3&#65533;U5p%&#65533;&#65533;<&#65533;&#65533;yM&#65533;C(&#65533;F5&#65533;E&:&#65533;e&#65533; &#65533;E&#65533;*`$&#65533;`
0&#482;PnK&#65533;m&#480; &#65533;&#65533;;0m@&#1306;&#65533;&#65533;c&#65533;x&#65533;&#65533;|e+&#321;&#65533;&#65533; &#65533;a&#236;&#65533;&#345;*&#65533;)&#65533;&#65533;&#65533;3&#65533;&#65533;Pr:D&#65533;&#65533;i&#65533;3&#65533;&#65533;H-0R9&#65533;  &#1036;&#65533;T&#65533;'0&#65533;&#65533;f&#65533;	3 Q50 	&#65533;0&#65533;4&#65533;&#65533;<
&#65533;8W&#65533;G,%+&#65533;&#65533;cg&#65533;&#65533;&#65533;&#65533;C&#65533;KrY5&#65533;&#65533;&#65533;&#65533;g&#65533;b&#65533;c&#65533;&#65533;&#65533;&#65533;&#65533;&#65533;>&#65533;h)qCLe&#65533;KT&#65533;V&#65533;&#65533;0]&#65533;x-5&#65533;..Ma&#65533;&#65533;!@12p%&#65533;&#65533;7~1
JCPN&#65533;s!N&#65533;Y&#65533;&#65533;&#65533;-m7 x&#65533;&#65533;&#773;kM&#65533;&#65533;f&#65533;&#65533;|&#65533;&#236;&#65533;&#65533;d&#65533;&#65533;&#65533;&#65533;y[cM&#65533;&#65533;&#65533;@&#65533;&#65533;&#65533;&#65533;4\&#65533;&#65533; &#65533;&#1676;4&#65533;#&#65533;Q$^&#65533;&#65533;&#65533;2B&#65533;&#65533;&#65533;&#65533; &#65533;&#65533;&#65533;[&#65533;&#65533;&#65533;1F#&#65533;&#65533;&#65533;Y&#65533;r&#65533;&#65533;1&#65533;&&#65533;&#65533;qR&#65533;Q1&#65533;[Q&#65533;_&#65533;	=&#65533;+bjs&#65533;T
&#65533;$&#523;&#65533;&#65533;0BTd&#65533;[&#65533;&#65533;k&#65533;GJ&#65533;r0z&#65533;&#65533;&#65533;9&#65533;.B5&#65533;5&#65533;!D#/G~)Ug.`U&#65533;u&#65533;W l&#65533;p8&#65533;d;&#65533;&#65533;Pd&#65533;y&#65533;AGM&#65533;: `4&#65533;&#65533;I0&#65533;EB&#65533;]P&#65533; F&#65533;@xM&#65533;gy7&#65533;&#65533;&#65533;R&#65533;X}&#65533;I&#65533;&#65533;&#65533;&#65533;5&#65533;&#824;&#65533;&#65533;&#65533;C&#65533;&#65533;@f &#65533;)0&#65533;&#65533;&#65533;u&#65533;RR&#65533;3P,&#65533;V	%=&#65533;&#65533;&#65533;uFU?2#`I&#65533;&#65533;&#65533;&#713;(r&&#65533;&#65533;K+&#65533;a&#65533;q&#65533; "&#65533;<&#65533;L&#65533;&#65533;i&#65533;&#65533;|;&#65533;Rd&#65533;{#Gso&#30475;t!&#717;^&#65533;!&#65533;0&#65533;&#65533;JA(&#65533;E&#65533;>lx&#65533;d!&#65533;a&#65533;A'd!&#65533;&#1275;E@&#65533;J?&#65533; 8&#65533;(&#65533;[$&#65533;&#65533;o&#65533;&#65533;&#65533;p&#65533;&#65533;.. $}A&#65533;&#65533;S &#65533;)&#65533;&#65533; 0&#65533;a&#65533;;8A&#1441;%@&#65533;vw  Y&#65533;k&#65533;[7&#65533;P&#65533;-&#65533;&#2000;&#65533;-6&#65533;&#65533;*&#65533;*&#65533;&&#65533;<J&#65533;&#65533;>7q&#65533;Ki&#65533;?(&#65533;&#65533;&#65533;SQ&#65533;mf;&#65533;&#65533;&#65533;r&#65533;&#65533;j&#65533; 8&#65533;&#65533;&#65533;&#65533;\&#65533;&#65533; 
q&#65533;v6&#65533;&#65533;k&#65533;KVJ&#65533;"&#65533;	2&#65533;&#65533; A&#65533; &#65533;&#65533;&#65533;&#65533;Q&#65533;"&#65533;|&#65533;%&#65533;f=&#65533;&#65533;p&#65533;&#11366;:]&#65533;&#65533;&#65533;:&#65533;Y&#65533;&#65533;5.&#570;f"&#65533;@&#65533;f&#65533;:&#65533;l&#65533;A&#65533;,,&#65533;h&#65533;&#65533;
A&#65533;=&#65533;&#65533;H#&#65533;e&#65533;\g&#65533;0&#65533;&#65533;E&#65533;@&#65533; P&#65533;@&#65533;p4&#65533;J&#65533;c 1&#65533;&#65533;&#65533;v7&#65533; x&#65533;E 6&#1049;&#65533;&#65533;&#65533; &#65533;7&#1584;&#65533;&#65533;&#65533;&#65533;L9&#65533;h&#65533;&#65533;&#65533;7 p&#65533;&#65533;B&#65533;By&#65533;&#65533;&#65533;&#65533;y&#65533;&#65533;" &#65533;&#65533;&#65533;&#65533;s|&#65533;t;$&#65533;4yq&#65533;@&#65533;&#65533;(&#65533;e&#65533;\,&#65533;HIur&#65533;&#1339;E+9:&#65533;=&#65533;@&#65533;&#65533;&#65533;R&#65533;2&#65533;:&#65533;$|t2T(&#1619;&#65533;&#65533;aD&#65533;&#1339;&#65533;&#65533;@`&#65533;&#65533;&#65533;&#65533;&#65533;&#65533;2+&#65533;&#65533;z.&#65533;0z=&#65533;&#65533;L&#65533;*Rg&#65533;S&#65533;D&#65533;A!&#65533;&#65533;y&#65533;@&#65533;&#65533;O+&#65533;'&#65533;&#65533;}'&#65533;&&#65533;	X&#65533;&#65533;&#65533;g+P&#65533;&#65533;G &#65533;&#65533;/&#65533;BXC	&#65533;	NvGL}&#65533;#,pU&#65533;&#65533;W&#65533;&#65533;,&#65533;&#65533;3&#65533;|9&#65533;6|&#65533;!6&#65533;&#65533;&#65533;'&#65533;@;o&#65533;> &#65533;i&#65533;4:@!@&#65533; &#65533; \`x`&#65533;&#65533;oj &#65533;SK&#65533;&#65533;&#65533; &#65533;&#65533; 	&#65533;)q/U"&#65533;Al&#65533;&#65533;=  &#65533;f]C.&#65533;&#65533;&#65533;)&#65533;(&#65533;)((&#65533;A&#65533;&#65533;$(!&#65533;&#65533;)0)&#65533;&#65533;., &#65533;A=1)&#65533;&#65533;&#198;--""&#65533;(&#65533;&#65533;&#65533;&#65533;+"'&#65533;&#65533;&#65533;*#&#1670;5&#65533;&#65533;&#65533;&#65533;&#65533;&#65533;+1&#65533;.&#65533;&#65533;&#65533;&#65533;&#65533;,D&#65533;&#65533;&#65533;&#65533;&#65533;&#65533;&#65533;&#65533;,&#65533;p&#65533;&#65533;	&h&#65533;&#65533;h&#65533;	 7~&#65533;&#65533;&#65533;&#65533;0`&#65533; ]&#65533;y8s&#65533;&#65533;&#627;&#65533;&#991;@&#65533;&#65533;Dg&#65533;h&#65533;&#65533;3!(]&#65533;&#65533;  B\&#65533;&#65533;eU]&#65533;p	&#65533;"&#65533;&#65533;\S&#65533;@&#65533;&#65533;  &#65533;Q&#65533;&#65533;&#65533;&#65533;&#65533;&#135;R"=PA&#65533;&#65533;&#65533;&#65533;!luL&#65533;&#65533;B&#65533;&#65533;&#65533;&#65533;&#65533;&#65533;&#65533;Z&#65533;8&#65533;&#65533;&#65533;e,&#65533;,h&#65533;&#65533; T&#65533;,&#65533;&#65533;C1ZD&#65533;&#65533;&#65533;&#65533; 
qx &#65533;&#130;+&#65533;0 &#65533;&#65533; &#65533;8&#65533;&#65533;&#65533;&#65533;m&#65533;&#65533;p&#65533;tm;&#65533;&#65533;xS&#65533;&#65533;)&#65533;lH&#65533;;&#65533;B&#65533;c0@d&#65533;&#65533;&#65533;&#65533;&#65533;-&#65533;
A"&#65533; &#65533;&#65533;Q&#65533;&#65533; HP&&#65533;&#65533;.% &#65533;Y9&#1362;dMDu&#65533;P &#65533;(&#65533;$&#65533;$Xd7&#65533;J5 AS &#65533;&#65533;&#65533;Tp[m&#65533;I\&#65533;t&#65533;&#65533;&#65533;&#65533;&#65533;&#65533;H$w&#65533;s	$&#65533;&#65533;'&#65533;&#65533;g&#65533;}&#65533;&#65533;1e&#65533;M&#65533;L@&#65533;&#65533;v&#65533;&#1648;P@:r&#65533;k&#65533;&#65533;&#65533;&#65533;&#65533;&#65533;Mm=&#65533;&#65533;&#65533;&#65533;&#65533;&#65533;dT2A$&#65533;P&#65533;x &#65533;6&#65533;u&#65533;M&#1063;&#65533;&&#65533;%|&#65533;&#65533; g&#65533;&#65533;A/&#65533;xGP%&#65533;PO&#65533;&#65533;D#&#65533;&#65533;P&#65533;d`&#65533;f P&#65533;l&#65533;&#65533;Y&#65533;&#65533;c&#65533;
&#65533;P&#65533;&#65533; &#65533;h&#65533;|`H#|&#65533;M@  p&#65533;&#65533;Ad&#65533;H&#65533;&#65533;&#65533;
3&#65533;e &#65533;.&#65533;$H&#65533;&#65533;ru&#65533;&#65533;?&#1307;&#65533;&#65533; &#65533;&#65533;zX&#65533; ,pN(&#65533;&#65533;,f&#65533;&#65533;S&#65533;FH!JX&#1888;&#65533;&#65533;-&#65533;XQG&#65533;b&#65533;&#65533;&#65533;
0&#65533;&#65533;@&#65533;&#65533;P@I*|P&#65533;S< &#65533;fg&#65533;L&#65533;&#65533;&#65533;&#65533;&#65533;&#65533;l Zu&#65533;> Q1hk8%B&#924;H&#65533;&#65533;!| <A&#65533;F&#65533;&#65533;&#65533;1&#65533;Z!080&#65533;&#65533;&#476;&#65533;&#65533;(6!K&#65533;H&#65533;S&#1808;&#1163;&#65533;'&#65533;0\nk&#65533;&#65533;&#65533;&#65533;0&#65533;&#65533;&#65533;b$&#65533;]&#65533;iy&#65533;pra&#65533;&#65533;8&#65533;&#65533;U&#65533;B&#65533;&#65533;&#65533;V/&#65533;4@&#65533;&#65533;&#65533;&#65533;e&#65533;P2&#65533;&#65533;&#65533;p&#1794;!&#65533;@ 4X`&#65533;=&#65533;&#65533;&#65533;6&#65533;UOX&#65533;&#65533;&#1584;&#65533;.:f&#65533;`o&#65533;&#65533;C&#65533;&#65533;!&#65533;-F` V&#65533;Sx&#65533;&#65533;&#65533;&#1166;-&#65533; $$&#65533;x<&#65533;`A3 |&#1026;3H&#65533;&#65533;d@B,&#65533;"&#1119;&#65533;&#65533;&#65533;&#65533;L&#65533;
p\' &#65533;">@&#65533;&#65533;  &#65533; w8&#65533;&#65533;&#65533;!&#65533;4T&#65533; &#65533;&#1956;}L`&#65533;N&#65533;,0&#65533;i&#65533;WE&#65533;4&#65533;&#65533;@&#283; 
&#65533;F&#65533;$-U&#65533;'8&#65533;	&#65533; *&#65533;&#491;&#65533;&#65533;L &#65533;6&#65533;"o&#65533;XA\&#65533;&#65533;0G5&#65533;h&#65533;&#65533; &#65533;&#65533;#&#65533;&#65533;N&#65533;S&#65533;-@ &#65533;&#65533;(]&#65533;&#65533;&#65533;!b:&#65533;&#65533;x&#65533;*&#539; F0&&#65533; `~(&#65533;&#1045;&#65533;&#65533;dz*&#65533;W&#65533;P"1&#65533;&#65533;(xFA&#65533;"&#65533;H&#65533;&#65533;cyIy&#65533;hD=&#65533;&#1096;*@@&#236;W1 I@>pl&#65533;+&#65533;&#65533;&#65533;{&#65533;@10M b &#65533;} &#65533;&#65533;&#65533;)&#65533;&#65533;,&#65533;Y&#65533;&#65533;@&#65533;&#65533;C&#65533;&#65533;&#515;;&#65533;9&#65533;@0&#65533;&#65533;&#65533;&#65533;)D&#487;&#65533;&#65533; +&#65533;&#1233;N&#65533;R&#1257;A&#65533;&#65533;1&#65533;&#65533;)&#65533; &#65533; 8&#65533;61U*vy&#65533;@@&#65533;&#65533;&#65533;` .-&#65533;&#65533;!&#65533;Y&#65533;&#65533;cX&#65533; S R&#65533;&#65533;&#65533;&#65533;Q8 	&#65533;ET&#65533;&#65533;T&#65533;&#65533;&#65533;&#65533;@- &#65533;B&#1218;P&#65533;u&#65533;CaMZ&#1027;[&#65533;&#65533;>$ &#65533;5P@&#65533;&#65533; 9&#65533;%(]b&#65533;yI6 $&#65533;(v&#65533;}&#65533;M&#65533;&#65533;P#&#65533;&#65533;T&#65533;&#65533;J=X&#65533;4p&#65533;		!&#65533;&#65533;&#65533; &#65533;&#65533;&#65533;B&`&#65533;&#65533;]X:&#65533;@&#65533;`h` &#65533;&#65533;&#65533;xtf&#65533;&#65533;&#65533;F5$b&#65533;&#65533;@5&#65533;&#65533;0&#65533;>&#65533;3&#65533;&#65533;J6&#65533;R S&#65533;&#65533;&#65533;&#203;&#65533;h&#65533;(&#65533;D	&#65533;jC'&#65533;&#65533;$&#65533;cTB&#65533;&#65533;&#65533;&#65533;@&#65533;7]&#65533;&#65533;&#65533;.G&#65533;cx&#65533;,X&#65533;80@&#65533;	xj &#65533;&#65533;&#65533;c&#65533;&#65533;8&#65533; T&#65533;T&#65533;&#65533;&#65533;U<(&#65533;&#65533;&#65533;&#65533;&#65533;kABK&#65533;&#65533;&#65533;&#65533;&#65533;&#65533;`}&#65533;&#65533;F
P:0@&#65533;\J&#65533;	@&#65533;&#65533;&#65533;&#65533;F&#65533;&#1729;`&#65533;l&#65533;!1&#1088;4<&#65533;&#65533;&#65533; &#65533;P"&#65533;"D&#65533;P&#65533;W&#65533;5&#65533;&#65533;fR&#65533;&#65533;)&#65533;ZR&#65533;&#65533;&#65533;3h&#65533;Z4&#65533;&#65533;e&#65533; &#65533;&#65533;	&#65533;&#65533;n0"T}&#65533;4|&#65533;&#65533;^&#65533;&#1161;.&#65533;ny
&#65533;&#65533;&#65533;&#65533;&#65533;d&#65533;&#65533;*&#65533;jl&#65533;&#65533;+f@&#65533;=Q &#65533;,&#65533;&#65533;0&#65533;p&#65533;&&#65533;F+x&#65533;&#65533;&#65533;d&#65533;*&#65533;_
,x&#65533;
\&#65533;&#65533;&#65533;&#65533;&#65533;&#65533;&#1410;&#65533;&#65533;&#65533;!^&#65533;np:&#65533;K&#65533;8&#65533;&#65533;P&#65533;&#65533;x&#65533;}O . &#65533;l P&#65533;&#65533;&#65533;&#65533;@p&#65533;&#65533;+&#65533;d&#65533;t&#65533;\-9@_&#65533;Y&#65533;&#65533;`  h&#65533; <&#65533;&#65533;&#65533;`8/&#65533;t&#65533;&#65533;&#65533;B&#65533;&#65533;J &#65533;&&#65533;&#65533;&#65533;V&#65533; b&#65533;~a&#65533;&#65533;	&#65533;&#1464;~&#65533;O&#65533;&#65533;&#65533;&#65533;Z^4&#65533;AU&#65533;r&#65533;&#65533;&#65533;KG&#65533;k&#65533;G&#65533;&#65533;&#65533;@.&#65533;&#65533;&#65533;
&#65533;&#65533;&#65533;&#65533; &#65533;&#65533;@t`+1ZB6H&#65533;@&#65533;&#65533; &#65533;Xp@D&#65533;&#65533; &#1312;&#65533;w&#65533;		F&#65533;7h&#65533;}c#7&#65533;&#65533;&#65533;^p`#&#65533;&#65533;&#65533;Z&#65533;p&#65533;#&#65533;C0&#65533;&#65533;uu>
	&#65533;L)&#65533;&#65533;hG$&#129;Lm&#777;O&#65533;qD5t&#65533;&#65533;%&#65533;&#65533;<L&#65533;&#65533;&#65533;&#65533;&#65533;&#65533;&#65533;)X`Zb&#65533;A(&#65533;&P &#65533;eP&#65533;&#65533;&#65533;&#65533;|%&#65533;gD&#65533;>r&#65533;'R
P&#65533;&#65533;&#65533; "&#65533;@ &#65533;t&#65533;=&#1054;&#65533;<i	&#65533;&#65533;4&#65533;T2)&#65533;&#65533;&#1451;&#65533;V&#65533;&#65533;v&#65533;&#65533;lH)&#65533;&#65533;I&#65533;&#65533;&#65533;&#65533;&#65533;&#65533;W>~d&#65533;`X;e&#65533;&#65533;B5&#65533;p&#65533;&#65533;&#65533;B&&#1088;&RfKZ&#65533;X&#65533;
 &#65533;&#65533;Du&#65533;&#65533;&#65533;2&#65533;b?&#65533;E&#65533;&#65533;&#65533;~&#65533;&#65533;[&#65533;B&#65533;&#65533;W&#65533;&#65533;6&#65533;&#65533;&#65533;&#65533;()&#65533;&#65533;&#65533;^&#65533;4V`?&#65533;&#65533;DS&#65533;&#65533;&#65533;&&#65533;v&#65533;&#65533;&#65533;&#65533;&#65533;mP&#65533; &#65533;&L&#65533;&#65533;I&#65533;R&#65533;W&b &#65533;&#65533;"&#65533;&#65533; &#65533;/'.&#65533;k{O&#65533;=o&#65533;m+&#65533;0p
&#65533;&#65533;(&#65533;&#65533;&#65533;hp&#65533;
L&#65533;N&#199; T&#65533;&#65533;&#65533;t@F&#65533;!!&#65533;l@j$$&#65533; #&#65533; &#65533; /@ G&#65533;V!H	 _&#65533;&#65533;;&#65533;&#65533;;&#65533;&#65533;!&#65533;&#65533;"&#65533;ew$X&#65533;&#65533;vL&#65533; }k-&#65533;&#65533;@ &#65533;r&#65533;#&#65533;d=@^t$+&#65533;JBG&#65533;t&#65533;PsE&#65533;&#65533;&#65533;5&#65533;X &#65533;[&#65533;b&#65533;&#65533;&#65533;&C&#65533;c&#65533;&#65533;5&#65533;&#65533;&#65533;o&#65533;&#65533;	@&#65533;X&#65533;p&#65533;1Y&#65533;&#65533;"#s&#65533;&#65533;4&#1937;&#65533;&#65533;&#65533;:&#65533;&&#65533;)(&#65533;&#65533;&#65533; W&#65533;&#65533; &#65533;&#65533;d&#65533;!F&#65533;!|FP&#65533;5A&#65533;*pmN&#65533;&#65533;d&#65533; ?&#65533;P&&#65533;V&#65533;& B&#65533;&#65533;.&#65533;{&#65533;Q,N&#65533;@&0&#65533;%0%&#65533;&#65533;&&#65533;&#65533;[&#65533;%<(4&#65533;(&#65533;l1o&#65533;&#1152;x&#65533;I&#65533;&#65533;`-qP&#65533;&#385;?&#65533;n'U &#65533;T&x&#65533;M&#65533;w	U&#65533;&&#65533;*&#65533;<N!!&#65533;a2&#65533;I&#65533;sl&#65533;S &#65533;t-&#65533;&#65533;&#65533;&#65533;t&#65533;e9&#65533;&#65533;P:&#65533;%&#65533;&#65533;&#65533;D&#65533;&b&#65533;&#65533;a`X$C&#65533;A2uxn&#65533;&#65533;&#65533;&#65533;&#65533;&#65533;&#65533;-&#65533;c&#65533;&#65533;1&#65533;&#65533;&#65533;g "0qs&#65533;pRT&#65533;&#65533;&#65533;X&#65533;1	 UM&#65533;&#65533;&#65533;1Q&#65533;Pe&#65533;v&#65533;&#65533;1k3K;&#65533;&#65533;pqX	&#65533;P53*) z&#65533;d&#65533;WK&#65533;&^&#65533;1&#65533;AGQ &#65533;	*&#65533; -&#65533;c&#65533;f&#65533; &#65533;&#65533;A /&#65533;&#65533;&#65533;<&#65533;&#65533;&#65533;&#65533;v&#65533;&#1443; &#65533;&#65533;&#65533;ek&#65533;_&#536;&#65533;&#65533;cA&#1100;,"&#65533;+h #&#65533;&#65533;3_&#65533;&#65533;`_&#65533;#&#65533;bv&#65533;&#65533;&#65533;i,&#65533;! &#65533;'&#65533;&#65533;&#65533;&#65533; &#65533;$+&#65533;A&#65533;o"`Y&#65533; *&#65533;$&#65533;&#65533;01&#65533;&#65533; &#65533;&#65533;&#65533;&#65533;,&#65533;,&#65533;"Z&&#65533;30%W&`m*D	"&#65533;-`X8&#65533;&#65533;Z&#65533;0M&#65533;&#65533;&#65533;b&#65533;T5p&#65533;&#65533;W&#65533;&#65533;&#65533;}&#65533; &#65533;t&#65533;&#65533;I&#65533;%&#65533;&#65533;%&#65533;L&#65533;PD<&#65533;D&#65533;&#65533;C&#65533;0r2De0&#65533;oS&#65533; }&#65533;&#65533;&#65533;&#65533;&#65533; &#65533;0 T( &#65533;0.3&#65533; &#65533;&#65533;^&#65533;G
&#65533;&#65533;u&#65533;&#65533;sI/Bp;B \a!bY&#65533;'&#65533;/j&#65533;&#65533;L%:&#65533;&#65533;")&#65533;w&#65533;&#65533;t&#65533; &#65533;`e&#65533;;WQv&#65533;#&#65533;e&#65533;5 084@&#65533;%&#65533;&#65533;{fq&#65533; W&#65533;}&#65533;'&#65533;n&#65533;&#65533; &#65533;T&#65533;&#65533; &#65533; &#65533;f&#65533;&#65533;)&#65533;LL&#65533;&#65533;r &#65533;?'y&#65533;2ne&#65533;&#65533;G\&#65533;&#65533;,&#1040;&#65533;&#65533;#`&#65533;~sC&#65533;&#65533;&#65533;M3q&#65533;	&#65533; 
&#65533;&#65533;&#65533;&#65533; 	&#65533;&#65533;&#65533;EJ6&#65533; 2&#65533;r&#65533;J&#65533;&#65533;@	&#740;W&#65533;&#65533;&#65533;&#65533;J&#65533;,('&#65533;	&#65533;&#65533; ^&#65533;&#65533;&#65533;l&#65533;%08DV+`&#65533;PQ1&#65533;&#65533;S!/&#65533;IO&#65533;	&#65533;&#65533;&#65533;I-!Ha&#65533;&#65533;&#65533;&#65533;I&#65533;&#65533;&#65533;&#65533;U&#65533;;s&#65533;v&#65533;&#65533;;&#65533;&#65533;r&#65533;{(P>&#65533;A+&#65533;&#65533;&#65533;(&#65533;&#65533;0 >hWe8&#65533; c$&#65533; I&#65533;&#65533;ze&#65533; p|&#65533;&#65533;&#65533;I&#65533;&#65533;&#65533; &#65533;&#65533;E&#65533;" &#65533;@s &#65533;W&#65533;&#65533;'&#65533;&#65533;=&#65533;tC t&#65533;2&#65533;&#65533;&#65533;D&#65533;F&#65533;&#65533;i &#321;&#65533;S&#65533;&#65533;&#65533;@s&#65533;&#65533;0p&#65533;T&#65533;D&#65533;$c&#65533;&#65533;}&#65533;K&#65533;`&#65533;(0ps%&#65533;$&#65533;,;'&#65533;&#1377;Z&#65533;1?&#65533;&#65533;&#65533;&#201;4&#65533;&#65533; &#65533;&#65533;:=U&#65533;8_?&#65533;I:&#65533;<\&#65533;&#65533;N&#65533;&#65533;&#65533;&#65533;!&#856;!T&#65533;6&#65533;b&#65533;U4&#65533;&#65533;	 3A:>&#65533;>&#65533;&#65533;&#65533;&#65533;&#65533;(&#65533;yM'+&#65533;&#65533;F	@.&#65533;&#65533;3 &#65533;&#65533;&#65533;P&#65533;&#65533;&#65533;&#65533; &#65533;&J&#65533;	&#65533;p&#65533;&#65533;&#65533;&#65533;2T&#65533;	"&#65533;'-&#65533;P&#65533;g0~&#65533;A&#65533;n&#65533;Q&#65533;&#65533;Pj&#668;&#65533;(B4o?&#65533;J&#65533;P0A&#65533;&#65533;A&#65533;Z&#65533;e&#65533;&#65533;'&#65533;5p*&#65533;&#65533;&#65533;&#65533;&#65533;&#65533;&#1133;&#65533;&#65533;*&#65533;ep&#65533;&#65533;L&#65533;&#65533;X @V&#65533;i!5&#65533;J&#65533;&#65533;G=&#65533; %@&#65533;v&#65533;&#65533;&#65533;U&#65533;&#65533;;&#65533;&#65533;D&#65533;&#65533;w8&#1248;O;&#65533;vg0&#65533;&#65533;+#D{v&#65533;&#65533;&#65533; 04d&#65533;&#65533;&#65533;?Hs&#65533;&#65533;&#65533;	&#65533;t Qr&#65533;3A"&#65533;x&#65533; &#65533;&#65533; &#65533;paS&#65533;[&#65533;QbjH&#65533;&#65533;,&#65533;z^&&#65533; &#65533;&#65533;0&#65533;P&#65533;&#65533;GW{fV&#65533;&#65533;*&#65533;&#65533;{&#65533;%&#65533;&#65533;[&#65533;n(PW`
9CX]&#65533;B&#65533;&#65533;&#65533;&#65533;&#65533;&#65533;&#65533;s&#65533;	&#65533;E0&#65533;P2 &#65533;"s&#1680;~&#65533;&#65533;&#65533;0\&#65533;d&#65533;&#65533;"&#65533;RKd&#65533;J&#600;LGG&#65533;&#65533;G4@ 4&#65533;U%&#65533;&#65533; &#65533;U&#65533;&#65533;&#65533;&#65533;2&#65533;&#65533;&#65533;&#65533;=b  8w&#65533;Z&#65533;&#65533;&#65533;&#65533;&#65533;"&#65533;&#65533;k7&#65533;&#65533;&#1729;*&#65533;j&#65533;&#65533;(&#65533;&#65533;:a&#65533;&#65533;?Hm&#65533;&#65533; Q J&#65533;&#65533;T;7&#65533;P&#65533; 01&#65533;&#65533;CU)&#1664;&#65533;&#65533;R &#65533;?&#65533;Qd&#65533;Q+&#65533;&#65533;&#65533;&#65533;g^f(&#65533;&#65533;&#65533;S&#65533;"&#65533;X&#65533;&#65533;g&#65533;&#65533;70lVb&#65533;&#65533;A&#65533;&#65533;2WT &#65533;&#65533;&#65533;+`n&#65533;&#65533;D&#65533;0|T&#65533;*&#65533;&#65533;&#65533;&#65533;&#65533;1&#65533;A?&#1856;&#65533;&#65533;g7&#65533;`&#65533;D&#248;&#65533;&#65533;'&#65533;&#65533;J=&#65533;
&#65533;Q&#65533;&#65533;t&#65533;#S=+p&#65533;&#65533;&#65533;.ja#v)xT1&#65533;&#65533;&#65533;j6&#65533;f&#65533;&#65533;
]&#65533;E&#65533;)&#65533;W&#341;&#65533;&#769;&#65533;&#65533;#r&#65533;&#65533; &C &#65533;&#65533;&#65533;&#65533;(z&#65533;B&#65533;  e&#65533;&#65533;{&#1238;&#65533;7&#65533;O 4&#65533;&#65533;F\ &#65533;{v&#65533; h&#65533;&#65533;&#65533;qSM&#65533;&#65533;|0|h&#65533;;&#65533;&#65533;;&#65533;&#65533;&#65533;0@&#65533;&#1722;X&#65533;s
T&#65533;'&#65533;&#65533;&#65533;0i&#65533;&#65533;!&#65533;,[4&#65533;&#65533;&#65533; &#65533;5`J'@m &#65533;*&#65533;&#65533;'t&#65533;&#65533;&#645;@'&#65533;&#65533;Q&#65533;Pg&#65533;KmQ &#1554;&#65533;T&#65533;&#65533;5&#65533;I3	&#65533;
&#65533;&#65533;
aQ X6?$ V&#65533;*;&#65533; _&#65533;&#65533;/ri#&#65533;=&#65533;&#65533;*Q#&#65533;&#65533;F&#65533;&#376;&#1058;]&#65533;&#65533;&#65533;&#65533;&#65533;#&#65533;5"T\&#65533;#&#65533;&#65533;&#65533;$=&#65533;l&#65533;&#65533;&#65533;q&#65533;&#65533;&#65533;&#65533;lKYg&#65533;B6&#65533;
5&#65533;$&#65533;&#65533;&#65533;&#65533; 5&#65533;h0&#65533;&#65533;U &#65533;	&#65533;P&#1469;&#65533;qx&#65533;\&#65533;&#65533;+6q{&#65533;&#65533;*&#65533;T&#65533;,&#65533; Z&#65533;C{&#65533;2&#65533;&#65533;&#65533;&#65533;&#65533;JC-
&#1041;]&#65533;E.&#65533;E&#65533;thAvA&#65533;&#65533;&#65533;&#65533;P2&#65533;&#746;Q+x&#65533;&#65533;&#65533;&#65533;@&#65533;&#65533;P5<]~&#65533;&#65533;6&#65533;R&#65533;`J&#65533;&&#65533;&#65533;&#65533;-U.&#65533;ri&#65533;?i&#65533;&#65533;=&#65533;j]&#65533;;Xq/&#65533;&#65533;/n&#65533;"&#65533;&#65533;&#65533;&#65533;&#65533;&U&#65533;&#65533; &#65533; &#65533;-&#65533;4v&#65533;&#65533;=&#65533;G&#65533;y@@&#65533;&#65533;&#65533;0&#65533;&#65533;5r&#65533;)&#65533;
&#65533;$ &#65533; `$-.&#65533;`$&#65533;&&#65533;&#332;E+&#65533;P&#65533;K&#65533;p
#&#65533;&#65533;H&#65533;&#65533;&#65533;&#65533;*&#65533;@OF&#65533;p16&#1210;&&#65533;)	&#65533;&#65533;&#65533;&#65533;N&#65533;<&#65533;y1&#65533;G&#65533;&#65533;Z&#65533;&#65533;~3Ez&#65533;&#65533;p)1&#65533; D&#65533;D&#65533;&#65533;-W@&#65533;a&#65533;aqDY&#65533;&#65533;O&#65533;,r$&#65533;&uX&#65533;'`
&#65533;A	&#65533;&#65533;&#65533;8&#65533;L &#65533;&#65533;#'A=&#65533;Ug=~&#65533;/)&#1962;*&#65533;&#65533;`&#65533;&#65533;&#65533;M!&#65533;~U&#65533;&#65533;21=&#65533;G'q&#65533;&#65533;=u&#65533;.&#65533;t&#65533;LJ&#818;&#65533;&#65533;8&#65533;&#65533;&#65533;3&#65533;R+l^^F&#65533;(&#65533;6&#455;&#65533;d#&#65533;&#65533;RY&#65533;X&#65533;&#65533;-KE;4&#65533;=O&#65533;&#65533;&#65533;&#65533;o+ &#65533; &#65533;K&#65533;&#65533;&#65533;Z&#65533;Rd&#65533;&#65533;&#65533;\&#1178;O&#65533;PqEs&#65533;&#65533;&#65533;&#65533;E]&D&#65533;lX&#459122;&&#65533;&#65533; :-;r[V&#65533;&#65533;&#65533;B&#65533;pQ&#65533;@m&#65533;
&#65533;&#65533;&&#65533;"&#65533;&#65533;&#65533;(P+&#65533;[s.&#65533; &#65533;/v=B&#65533;`;&#65533;&#65533;*A&#65533;&#65533;w&#65533;d&#65533;&#65533;&#65533;&#65533;F0&#1437;"&#792;"&#65533;X&#65533;Y =&#65533;IJH&#65533;&#65533; &#65533;&#65533;<&#65533;B&#65533;lrq&#65533;&#65533;wCGE&#65533;]p&#65533;&#65533;&#1932;&#65533;s&#65533;o3g&#65533;&#65533;&#65533;&#65533;&#65533;&#65533;B&#65533;&#412;&#65533;sPD&#65533;&#65533;&#65533;D&#65533;(&#65533;&#65533;bvY&#65533;%v&#65533;0,&#65533;&#65533;q&#65533;&#65533;&#65533; &#65533;&#65533;&#65533;&#65533;&#65533;,h&#1595;&#65533;&#65533;&#65533;&#65533;&#65533;T&#65533;\z&#65533;Nx@&#65533;&#65533;&#65533;&#65533;&#65533;&#1416;&#65533;e&#65533;91&#65533;@&#65533;&#65533; &#65533;9- S  :&#65533;&#65533;&#65533;&#65533;&#65533;&#65533;,&#65533;I	( 	&#1561;v&#65533;t&#65533;#&#65533;&#1377;&#65533;3&#65533;&#65533;&#65533;&#65533;&#65533;/&#65533;&#65533;&#65533;G&#65533;KD&#65533;&#65533;f#&#65533;3!Y!D&#65533;`D&#65533;j&#65533;&#65533;]&#65533;V&#65533;&#1792;(&#65533;e&#65533;&#65533;S&#65533;&#65533;(+&#65533;lB=&#65533;*C4qg&#65533;&#65533;%&#65533;`e&#65533;&#65533;&#65533;"&#65533;1(&#65533;&#65533;&#65533;,.&#65533;1A&#65533;'&#65533;(&#65533;,&#65533;(#($&#65533;&#65533;&#65533;.&#65533;&#65533;&#65533;#0&#65533;&#65533;2&#65533;&#65533;.-#*1&#728;&#65533;!1&#740;&#65533;:1-(!&#65533;(&#65533;L2&#65533;+"&#1793;&#65533; L0 &#65533;&#65533;&#65533;3&#65533;@p1&#65533;&#65533;T`@C0&#65533;&#65533;r&#65533;<k0c&#668;I&#65533;&#65533;&#859;8s&#65533;&#65533;&#627;&#65533;O&#65533;&#65533;\&#65533;&#65533; AC&#65533;&#65533;p&#65533;&#65533;
n&#65533;8&#65533;&#65533;&#65533;&#65533; `&#65533;&#65533;
&#65533;Pe&#65533;aC<&#65533;p&#65533;&#65533; PL&#65533;VaRCs&#65533;H&#65533;&#65533;&#65533;&#65533;&#65533; &#65533;A&#65533;8T&#65533;&#65533;&#65533;&#1604;&#194;&#65533;@&#65533;&#1669;j&#65533;&#65533;3$c&#65533;&#65533;Yk&#65533;&#65533;&#65533;&#65533;PA&#65533;&#330;&#65533;$&#65533;8p
&#65533;U&#65533;@&#65533;"d&#65533;IU &#65533;A&#65533;B&#65533;&#1647;R&#65533;\LDX&#65533;nQ&#65533;Q&#65533;&#65533;&#65533;a&#65533;+
&#65533;.&#65533;&#65533;@&#65533;C-^U&#65533;&#65533;Cb&#65533; &#65533;&#65533;. &#65533;&#65533;&#65533;&#65533;  &#65533;t&#65533;UD&#65533;pC!&#65533;TFI&#65533;&#65533;&#65533;(&#65533;&#65533;TEA-&#65533;&#1159;?&#65533;(&#65533;$&#65533;h&#65533;@"QD@&#65533;?&#65533;&#65533;H&#65533;&#65533;C&#65533;&#65533;&#65533;R &#65533;cV&#65533;&#65533;$&#65533;&#65533;B&#65533;94$&#65533;R&#65533;&#65533;&#65533;<P&#65533; &#65533;&#65533;&#65533;&#65533;	&#65533;N&#65533;&#65533;}PA&#65533;@	|T&#65533;&#65533; "T&#65533;s&#65533;h@C&#65533;<&#65533;C%&#65533;P&#65533;!&#65533;&#65533;PM|&#65533;&#65533;&#65533;&#65533;0	&#65533;&#65533;A&#65533;&#65533;,&#65533;&#1409;f'&#805;&#65533;%&#65533;&#65533;RIf&#65533;&#65533;&#65533;	&#65533;&#65533;c&#65533;%l0&#65533;%&#65533;0"|&#65533;H|&#65533;%&)&#65533; O-&#65533;Mj&#65533;&#65533;&#65533;&#65533;1-
&#65533;
&#65533;X0^&#65533;&#65533;e&#1024;(t@&#65533;&#65533;@&#65533;3,&#65533;&#65533;A(&#65533;&#65533;TQ(&#65533; &#1824;@GI!p&#65533;$5p&#65533;J.&#65533;&#65533;&#65533;&#65533;&#65533;k&#65533;7&#379;b&#65533;&#65533;HQ&#65533;:BuaT# pE6hp &#65533;&#65533;

| 0&#65533;L0p#@4&#65533;=&#65533;&#65533;&#65533;0&#65533;&#1037;%)x  &#65533;d&#65533;)18&#65533;&#65533;X&#65533;]&#65533;A4s&#65533;1&#65533;IB&#65533;&#65533;97V &#65533;&#65533;&#65533;&#65533;&#65533;M5&#65533;B&#65533;0&#65533;"&#65533;n&*=&#272;&#65533;%&#65533;&#65533;&#65533;j7&#65533;ZI0U6F&#65533;&#65533;&#65533; &#170;sVB&#65533; )0 Cdtr`5&#65533;@&#65533;:&#65533;&#65533;Xl&#65533;&#65533; A&#65533;	 &#65533;&#65533;&#65533;
*&#65533;&#65533;&#65533;&#1378;PB	tp@&#65533;r <&#1027;U&#65533;.x&#65533;&#65533;
T&#65533;@&#65533;MU&#1158;` &#65533;/&#65533;&#65533;&#65533;&#65533;&#65533;?&#65533;d;Qh &#65533;&#65533;&#65533;&#65533;&#65533;&#65533;&#942;	K&#65533; &#65533;&#65533;de&#65533;&#65533;9&#65533;P&#65533;Eve&#65533;p&#65533;:x&#65533;&#65533;
t&#65533;&#65533;&#65533;l &#65533;e&#65533;&#65533; &#65533;3&#65533;	&#65533;&#65533;&#65533;\ryA0&#65533;&#65533;M.BK&#65533;c&#65533;&#65533;LiVZ&#65533;'&#65533;+K&#65533;&#65533;&#65533; Sp
Mh&#65533;=&#65533;[!a&#65533;t<@+G)&#65533;D8uc*&#65533;&#65533;&#65533; *&#65533;&#65533;&#65533;&#65533;,&#65533;3&#65533;UM&#65533;&#65533;@&#65533;&#65533;&#65533;FQr2&#65533;&#65533;H&#65533;&#65533;&#65533;j&#65533;&#65533; &#65533;&#65533;4_D&#65533;&#65533;&#65533;&`&#65533;a&#65533;@Z]&#65533;&#901;:
e&#65533;B*^&#65533;5}&#65533;&#65533;hL&#65533;&#65533;,&#65533;QE-&#1152;&#65533;F2GaDrUFb&#65533;e*X1&#65533;J`4	r1&#270;H&#65533;&#65533;`<+&#65533;&#65533; H&#65533;&#800;&#65533;&#65533;%8v&#65533;l@&#65533;V&#65533;&#65533;&/v&#65533;&#65533;3&#65533;Cu&#65533;&#339;X&#65533;&#65533;&#65533;2;&#65533;9&#65533;N&#65533;@U&#65533;&#65533;5P&#65533;:&#1025;p@&#65533;&#65533;$,:w&#65533;&#65533;E&#65533;  AB`!&#65533;di'X&#65533;-P&#65533;*&#65533;&#65533;&#65533;X@&#65533;"&#65533;&#65533;&#65533;&#65533;&#65533;&#65533;&#65533;&#65533;5i&#65533; &#65533;-Fp &#65533;&#65533;K&#65533;&#65533;&&&#65533;&#65533;&#525;&#65533;=&#65533; &#65533;&#65533;/&#65533;I z 8&#65533;G&#65533;P&#21835;$&#65533;]&#65533;&#65533;&#65533;;5Z&#65533;&#65533;&#65533;IE&#65533;&#530;8F&#65533;]r&#65533;/$p&#65533;&#65533;B#&#65533;&#65533;&#1027;&#65533;&#65533;&#65533; (@W*&#65533;&#65533;&#65533;&#65533;&#65533;t&#65533;&#65533;)(&#65533;&#65533;&#65533;PAn&#65533;&#65533;&#65533;&#65533;&#65533;Z	* &#65533;&#544;.PN&#65533;&#65533;CD2t2&#65533; `&#65533;&#65533;&#1292;&#65533;&#65533;&#65533;&#65533;@A&#65533;&#65533;&#65533;0&#65533;&#65533;
&#65533;&#402;&#65533;J&#65533;&#65533;&V&#65533;AL&#65533;&#65533;&#65533;A
P&#65533;af &#65533;&#576;
`&#65533; E&#65533;`&#65533;"AF`&#65533;O&#1970;f&#65533;&#65533;&#65533;&#65533;1&#65533;,&#65533;aI&#65533;0b`&#65533;&#65533; +f&#65533;s%
<&#65533;J&#65533;+&#65533;-f&#65533;b&#65533;&#65533;&#65533;&#65533;:&#65533;y1&#65533;&#65533;HJ&#65533;.&#65533;&#65533;&#524;&#872;p&#65533;K&#65533;&#65533;H(&#65533;&#65533;Q&#65533;:zD&#65533;9&#65533;&#65533;>&#65533;<&#65533;&#65533;#h&#65533;C"&#1249;d&#65533;	>&#65533;
&#65533;@&#65533;  ACB&#65533;&#65533;&#65533;F&#65533;&#65533;&#65533; 2hA0`&#65533;\&#65533;CP16p&#65533;aI&#65533;,&#65533;N0^&#65533;&#65533;&#65533;&#65533;&#65533;0&#65533;XF;&#65533;D&#766;&#65533;&#65533;'(&#65533;&#65533;&#934;0&#65533;5(p&#65533;#Z&#65533;e&#65533;N5&#65533;*J&#65533;+.&#1890;j3^q&#65533;&#65533;&#65533;`}A&#65533;D&#65533;)&#65533;`&#65533;&#65533;Oz0&#65533;, &#65533;A
<0^T&#65533;Z&#65533;&#65533;&#65533;&#65533;&#65533;^&#65533;&#65533;&#65533;"ZDW&#65533;]vOvc&#65533;&#65533;&#65533;&#65533;\&#65533;2&#65533;Y&#65533;&#65533;&#65533;&#65533;Jh&#65533;" &#65533;H]&#65533;&#65533;&#65533;t&#65533;&#65533;&#65533;<&#65533;RA&&#65533;\ &#65533;8@\&#65533;$&#65533;&#65533;&#65533;&#65533;lYV&#65533;&#65533;&#65533;&#65533;v"&#65533;&#65533; &#65533;&#65533;Tm&#301;}&#65533;@T&#65533;&#1231;f8&#65533;&#65533;&#65533;g&#65533;:7&#65533;&#65533;&#65533;&#65533;&#65533;	&#65533;&#65533;H&#65533;&#65533;VfJ3
&#65533;,	B;V` V a]&#65533;&#65533;&#65533;&#65533;ujX&#65533;&#1280;&#65533;&#65533;	&#65533;m(q&#65533;`&#65533;$&#65533;Oz&#14931;&#65533;eN&#591;8&#65533;Q&#65533;L &#65533;!&#65533;b&#65533;Mn&#65533;&#65533;&#65533;
z@&#65533;p&#65533;&#65533;z&#65533;&#65533;:R&#65533;&#65533;vxc&#65533;]*&#65533;}&#65533;~&#65533;&#65533;w&#65533;]s*&#65533;&#65533;"&#65533;&#1080;*$&#65533;&#65533;&#65533;&#65533;&#65533;#&#65533;@&#65533;&#65533;&#65533;&#65533;7&#65533;&#1881;&#65533;&#65533;&#65533;&#65533;R&#65533;&#65533;#&#65533;&#65533; &#129;&#65533;%&#65533;*@z&#65533;(&#65533; .&#65533;D&#65533;Zp1&#65533;V qJ5	&#65533;&#1603; &#256;,<&#65533;,&#65533;W*&#65533;&#65533;&#870;D ,x&#65533; &#65533;&#65533;bb`i&#65533;,C&#65533;^[S:Ri&#65533;M&#65533;&#65533;&#65533;2&#65533;q&#65533;&#65533;_*|+T	S&#52290;t&#65533;&#65533;&#1567;&#65533; u&#65533;tc &#65533;&#65533;&#65533;``Q&#65533;&#65533;&#65533;%&#65533;&#65533;C2`0&#65533;&#65533;&#696;2"&#65533;&#65533;	aG&#65533;&#65533;&#65533;&#65533;\&#65533;&#65533;&#2008;&#1020;&#65533;^&#65533;/&#65533; `F &#65533;u4&#65533;&#65533;&#65533;v#&#1005;J~0&#65533;&#65533;P&#65533;&#65533;&#65533;&#65533;&#241;&#65533;&#65533;&#65533;&#65533;^&#65533;&#65533;;&#65533;@&#65533;":b1&#65533; &#65533;%&#65533;tb&#65533;osT&#65533;&#65533;6f&#65533;&#65533;&#65533;&#65533;7H$&#1444;&#65533;@&#65533;&#65533;XA&#65533; &#65533;`&#65533;&#65533;&#65533;&#65533;x&#65533;$&#65533;P&#65533;&#65533;&#65533;&#65533;&#1473;&#65533;&#65533;&#65533;&#65533;i&#65533;Oj&#65533;4 &#65533;&#65533;!<&#65533;&#65533;&#65533;&#65533;'&#65533;6&#65533;(&#65533;&#65533;|5&#65533;&#65533;&#65533;34&#65533;&#65533;|&#65533;0>&#65533;1$&#65533;,&#65533;e7&#65533;0:&#65533;z2r&#65533;&#65533;.&#65533;f&#65533;&#65533;&#65533;y.&#65533;&#65533;&#65533;&#65533;FC1p&#65533;&#65533;.&#65533;/?R.
&#65533;P&#65533;R|&#65533;9&#65533;+p(`&#65533;$h+&#65533;E&#65533;9c&#65533;2&#65533;7c&#65533; $05&#65533;@3&#65533;&#65533; -p&#65533;#0 &#65533;&#65533;&#65533;3>&#65533;3T &#65533; &#65533;&#65533;&#65533;)&#65533;&#65533;a&#65533;|&#65533;-&#65533;&#65533;&#65533;%&#65533;&#65533;&#65533;&#65533;"&#65533;_Z&#65533;B&#65533;&#65533;@&#65533;&#65533;fdPs%&#65533;pCQ@ &#65533;BjpX&#65533; S &#65533;O&#65533;B&#65533;&#65533;-&#65533;8e`&#65533;  j1&#65533;p)&#65533;&#65533;+&#65533;U&#65533;@#&#65533;o&#65533;g&#65533;F&#65533;<R&#65533; Q&#65533;&#65533;&#65533;&#65533;<&#65533;/&#65533;cp&#65533;!+&#514;0X&#65533;&#65533;H"m-!y&#65533;!&#65533;H#S1g<&#65533;S!&#65533;*&#65533;g &#65533;&#65533;&#65533;&#65533; &#65533;&#65533;f&#65533;&#65533;,&#65533;D>-*a^&#65533;S1&#65533;&#65533;tU4 -0T&#65533; !+&#65533;$&#65533;1&#65533;&&#65533;1&#65533;&#65533;&#65533;}&#65533;PC&#1732;5&#65533;1D&#65533;&#65533;&#65533;d&#65533;8&#1844;T&#65533;05`&#65533;&#65533;A &#65533;&#65533; &#65533;H
&#65533;`&#65533;&#65533;&#65533;! &#65533; p&#65533;AOC&#65533;
&#65533;,&#205;&#65533;-&#65533;&#1889;&#65533;&#65533;!&#65533;&#1266;&#65533;&#65533;&#65533;&#65533;&#65533;z&#65533;UR&#65533;R&#65533;&#65533;<&#65533;c-pp&#65533;&#65533;&#65533;&#65533;C&#65533;&#65533;w&#65533;X&#65533;&#65533;6\@&#65533;x&#65533;r&#65533;&#65533;2H&#65533;P&#65533;p4&#65533;R&#65533;&#65533;[!SM- &#65533;@>!&#65533;X&#65533;&#65533;%001&#65533;&#65533;
&#65533; $&#65533;c&#65533;&#65533; e1`&#65533;'&#65533;&#65533;&#65533;&#65533;J7&#65533;
DtD&#65533; K&#65533;!Paa8&#65533;&#65533;&#65533;)2&#65533;&#65533;PQh&#65533;Z&#65533;}2&#65533;}`&#65533;+p59T&#65533;&#65533;I)&#65533;%&#1975;+q&#65533;&#65533;S&#65533;&#65533;&#65533;&#65533;&#65533;8%&#65533;@>&#65533;(P !>&#1074;y&#65533;>&#65533;&#65533;(&#65533;X&#65533;&#137;&#65533;&#65533;&#65533;*&#65533;&#65533;Ana&#65533;x &#65533;c[:&#65533;xSR&#65533;<!&#65533;_F&#65533;&#65533;u&#65533;Z&#65533;&#65533;&#65533;&#65533;F&#65533;&(q(&#65533;2z&#65533; &#65533;&#65533;G&#65533;&#65533;E &#65533;&#65533;Z&#65533;&#1427; &#65533;&#1832;&#65533;e&#65533;&#65533;&#65533;=i`&#65533;>&#65533;6 3@ 9&#65533;&#65533;}$&#65533;pS-p2}&#65533;5&#65533;0&#65533;&#65533;B&#65533;&#65533;&#65533;&#519;&#65533;&#65533;>g(&#65533;"4v&#242;`&#65533;i&#65533;T &#65533;&#65533;&#65533;&#65533;&#65533;&#1156;
&#65533;&#65533;&#65533;t&#65533;"P&#65533;&#65533;<c%&#65533;14 &#65533;&#65533;*&#65533;&#65533;&#65533;hp$&#65533;d&#65533;&#65533;r!^UW#&#65533;,u%&#65533;@O0H&#1267;&#65533;bGx&#65533;s&#26451;&#65533;&#65533;^&#65533;&#65533;&#65533;&#65533;&#65533;x&#65533;&#65533;&#65533;FQ&#65533;&#65533;"&#65533;&#65533;8&#65533;:1&#65533;:&#65533;.&#65533;P&#65533;
&#65533;:&#65533; &#65533;&#65533;&#65533;PW}9p&#65533;&#65533;:&#65533;}3 ? &#65533;&#65533;2?&#65533;LQ x&#65533;&#65533;@f&#65533;AA&#65533;!gW&#65533;FV(PJ/&#65533;&#65533;&#65533;&#65533; _&#65533;&#65533;&#65533;ue&#65533;&#65533;,>V&hk&#65533;l&#65533;&#65533;&#65533;&#65533;i0+ +&#65533;H&#65533;C&#65533; &#65533;&#65533;&#65533;&#65533;&#65533;&#65533;5S&&#65533;&#65533;&#65533;&#65533;&#65533;&#65533;530P&#65533;&#65533;&#65533;&#65533;3&#65533;&#65533;7B&#65533;&#65533;2.	&#65533;g&#65533;#&#65533;)Hy&#65533;&#35431;{&#65533;&#65533;&#1346;C&#65533;&#65533;5v&#65533;Q&#65533;I&#65533;&#65533;=&#65533;1q&#65533;&#65533;%&#65533;&#65533;&#607;&#65533;E 0&#65533;&#65533;&#65533;Y&#65533; &#65533; &#65533;&#65533;;&#65533;l _:i&#65533;YO&#230;f&#65533;YK&#65533;uL&#65533;Q &#65533;V3P&#65533;&#65533;s3&#65533;&#65533;#&#65533;&#65533;>1&#65533;}bx&#65533;p)&#65533;&#65533;&#65533;t&#65533;`H&#65533;E&#65533;!&#65533;C8&#65533;&#65533;&#65533;N&#65533;h&#65533;&#65533;5,&#65533;T&#65533;^3 :P3&#1065888;&#65533; &#65533;r&#65533;w&#65533;kgS`p9&#65533;FO&#65533;:&#65533;!&#65533;p&#65533;&#65533;&#65533;(&#65533;&#65533;t&#65533;[(Af&#65533;&#65533;Y)&#1767;&#65533;&#65533; &#65533;&#65533;:&#65533;'1&#65533;pm&#65533;GQ9=&#65533;
yQ-0$7&#65533;#&#65533;z&#65533;m~(&#65533;&#65533;E &#65533; &#65533;&#65533;&#65533;&#65533;!&#65533;&#65533;&#65533;&#1045;&#65533; ~3|&#65533;&#65533;&#65533;&#65533;G&#65533;, &#65533;&#65533;p>&#65533;s&#65533;&#65533;&#65533;A*&#65533;@O&#65533;&#65533;;&#65533;Kv&#65533;n&#65533;!&#65533;0Cy&#65533; &#65533;*&#65533;&#65533;790&#65533; &#65533;$&#65533;&#65533;n&#698;&#65533;13 &#65533;#0&#65533;&#65533;'q&#658;BG&#65533;&#65533;&#32160;Z1[&#65533;r&#65533;&#65533;I&#65533; &#65533;;y&#65533;X&#65533;&#65533;&#65533;!&#65533;&#65533;x&#65533;&#65533;&#65533;[F&#65533;&#240;\vGG]&#65533;&#65533;B &#65533;<`Z%p&#65533;-%h,&#65533;H ~&#65533;.,Fs&#65533;  C&#65533;	QK&#65533;&#65533;&#65533;$!&#65533;(`Y&#65533;0&#65533;&#65533;(k&#65533;&#65533;&#65533;&#65533;@&#65533;&#65533;>&#65533; 0&#65533;&#65533;J{Xu P-&#65533;HD&#65533;a(&#65533;P&#65533;+&#65533;&#65533;q8S&#65533;&#960;1&#65533;&#65533;s&#65533;"&#65533;$u&#65533;)0&#65533;&#65533;9&#65533;&#65533;(&#1768;a&#65533;&#65533;U&#65533;&#65533;&#65533;d&#65533;IOe&#65533;U&#65533;&#65533;pP&#65533;&#65533;.02&#65533;c &#65533; y)8&#65533;&#65533;&#65533;"2&#65533;&#65533;&#65533;&#65533;&#414;c&#65533;;Em6 q#*&#65533;bD&#65533;<b4&#65533;G'wS`)<=&#65533;9! &#65533;&#65533;J^&#65533;&#65533;&#479;&#65533;&#65533;qdK.&#65533;	&#65533;&#65533;l&#1569;t&#65533;&#65533;3X3&#65533;&#65533;&#65533;0'P&#65533;3 NU	&#65533;@5?&#65533;]&#65533;&#65533;&#305;;9&#65533;&#65533;R,&#65533;&#65533;S&#65533;&#65533;&#65533;&#65533;'&#65533;&#65533;&#65533;,`1&#65533;10Z?&#65533;&#65533;1eq&#65533;&#65533;&#65533;&#65533;\&#65533;@&#65533;]u&#65533; &#65533;ZOw<1I&#65533;&#65533;&#65533;&#65533;&#65533;&#65533;#&#65533;C&#65533;
&#65533;pw&#65533;&#65533;&#65533;&#65533;
K&#65533;&#65533;<&#65533;&#1758;{&#65533;&#65533;&#65533;.a!^&q&#65533;&#65533;	&#65533; &#65533;&#65533; &#65533;: &#65533;&#1622;&#65533;W&#65533;z&#65533;&#65533;0&#65533;&#65533;3&#65533;d&#65533;&#65533;&#65533;&#65533;LH'&#65533;?&#65533;A&#65533;&#65533;T&#65533;u$`Y&#65533;@&#65533;&#1404; W&#65533;&#65533;`G&#65533;e&#65533;&#65533;04u&#65533; &#65533;$ &#65533;v&#65533;&#65533;&#65533;6&#65533;&#65533;X &#65533;&#65533;-&#65533;I&#65533;k'&#65533;a&#65533;0&#65533;&#65533;&#65533;z<&#65533;&#65533;&#65533;&#65533; &#65533;YQ&#65533;&#65533;&#65533; &#65533;&#65533;&#65533;
&#65533;&#65533; &#65533;&#65533;&&#65533;&#65533;&&#65533;&#65533;&#65533;&#65533;#&#65533;&#65533;&#65533;&#65533;6&#65533;&#65533;9&#65533;&#65533;vJF&#65533;&#65533;$]&#65533;&#65533;&#65533;Qo&#65533;f&#65533;&#65533;B.&#65533;&#65533;/V&#65533;&#65533;1R!9&#65533;Rk&#65533;&#65533;&#65533;&#65533;@&#65533;&#65533;e&#65533;&#65533;&#65533;&#65533;8&#65533;9&#65533;ar&#65533;S&#65533;L&#65533;&#65533;-&#65533;Dm&#65533;_0;&#65533; qSM'u&#65533;
&#500;(=&#65533;&#65533;L&#172;4J$&#65533;S&#65533;5&#65533;&#65533;&#65533;&#65533;&#65533;&#65533;5&#65533;k&#65533;&#65533;b&#65533;@0&#65533;U&#65533;*&#65533;&#65533;&#843;&#65533;!S&#65533;&#65533;&#65533;7&#65533;&#65533;
?&#65533;R&#65533;$%0&#65533;n&#65533;&#65533;&#65533;ZZ&#65533;X&#65533;&#65533;&#65533;&#562; ~ &#65533;LoR&#65533;d	&#65533;&#65533;f&#65533;&#65533;&#65533;n&#65533;>\i&#65533;&#65533;2&#65533;f&#65533;PQ&#65533;&#65533;|4&#65533;&#65533;P&#65533;&#65533;G&#65533;&#65533;3&#65533;Xq&#65533;w{=A&#65533;&#65533;R&]Z&#65533;&#65533;&#65533;X&#65533;@&#65533; "&#65533;&#65533;&#65533;&#65533;&#65533;&#65533;$4* E&#65533;'&#65533;&#65533;'&#65533;&#65533;&#65533;&#65533;&#65533;B 7&#65533;]&#1826;- E&#65533;&#65533;&#1812;7&#65533;&#65533;=&#65533;&#65533;*#&#65533;&#65533;4&#65533;Q`&#65533;;&#65533;&#1146;!&#65533;&#65533;!&#65533;&#65533;g&#65533;#&#65533;&#65533;&#65533;&#65533;&#65533; Wf&#65533;&#1490;&#65533;v &#65533;2q@"qw&#65533;&#65533;!81 c.&#65533;&#65533;(e&#65533;(X&#65533;&#65533;&#65533;&#65533;>&#65533;y&#65533;y0&#65533;[z&#65533;&#65533;#Lg&#65533;&#65533;XM&#65533;'&#65533;#&#65533;g^&#65533;0&#65533;&#65533;r&#65533;&#65533;p&#65533;A&#65533;&#65533;&#65533;E&#65533;U#&#65533;&#65533;&#65533;&#65533;D 	M&#65533;&#65533;&#1844;&#65533;hJ&#65533;&#65533;dI&#65533;&#65533;&#1974;A&#65533;&#65533; Cs&#65533;v&#65533;e7&#65533;P3|&#65533;&#65533;=&#65533;&#65533;b=1&#65533;Q17&#65533;q&#65533;>X&#65533;F&#65533;&#65533;&#65533;} &#65533;&#65533;zX&#65533;<&#65533;>pP5&#65533;&#65533;&#65533;&#65533;<&#65533;&#65533;c.&#65533;&#65533;&#65533;&#65533;&#65533;&#65533;b&&#65533;~&#65533;&#65533;&#65533;&#65533;C&#65533;&#65533;&#65533;&#1096;&#65533;&#65533;&#65533;1MK&#65533;,V&#65533;&#65533;N&#65533;O_zY&#65533;&#65533;;&#65533;&#65533;&#65533;&#65533;&#65533;-dM&#65533;H"-&#65533;<&#244;&#65533;B&#65533;&#65533;94$K&#65533;&#65533;D &#65533;&#65533;&#65533;5&#65533;8>&#65533;*5&#65533;&#65533;&#65533;&#65533;! !&#65533;2&#65533;&#65533;&#65533;&#65533;A&#65533;&#65533;&#65533;+` &#65533;&#65533;\p&#65533;&#65533;:&#65533;9 &#65533;&#1522;&#65533;` &#65533;&#65533; -%Y&#65533;#&#65533;&#65533;Gr&#65533;&#819;#b&#65533;EPQz<&#65533;6&#65533;!&#65533;&#706;f&#65533;&#65533;r&#1016;&#65533;\qj&#65533;.\&#65533;4&#65533;&#65533;|&#65533;&#65533;B  &#65533;a&#65533;&#65533;&#65533;th&#65533;R&#65533;&#65533;&#65533;8&#65533;`+&#65533;&#65533;&#65533;+&#65533;8&#65533;&#65533;z&#65533;)&#65533;dt2&#65533;!N*p&#65533;&#65533; ~&#65533;-( &#65533;&#65533;
&#65533;&#65533;&#65533;&#65533;G3&#65533;&#65533; r&#65533;&#65533;9]!S^&#65533;]&#65533;l&#65533;|[&#65533;&#65533;&#65533;&#65533;&#8334;g&#65533;&#65533;.&#65533;&#65533;D&#65533;  &#65533;?r&#65533;r4&#65533;o_&#65533;s&#65533;&#65533;\&#65533;&#65533;y&#65533;d	y&#65533;x&#65533;A&#65533;n.'hx&#65533;_ &#65533;&#65533;&#65533;&#65533;&#65533;"$@'&#65533;&#65533;*-&#65533;&#65533;&#65533;&#65533;=	&#65533;&#65533; #((##+*($##( &#65533;##$&#65533;&#65533;+&#65533;$,3,%&#65533;&#65533;&#65533; &#65533;  /%==&#65533;,&#65533;&#65533;&#65533;&#65533;7&#65533;&#65533;&#65533;6&#65533;&7&#65533; 7B?B?&#65533;D
	&#65533;&#65533;&#65533;&#65533;&#65533;&#65533;&#65533;&#65533;&#65533;&#65533;&#65533;&#65533;&#65533;&#65533;H&#65533;&#65533;&#65533;&#65533;*\&#560;&#65533;&#199;#J&#65533;&#65533;P`&#65533;|&#65533;E&#65533; &#65533;c&#65533;&#65533;&#65533;&#65533;;&#65533;C&#65533;&#65533;&#65533;&#65533;|&#65533;`&#65533;0&#65533;&#65533;&#65533;I&#65533;'C&#65533;FLB&#65533;&#65533;	Aj&#65533; &#65533;/c&#65533;&#65533;tp&#65533; &#65533;
@&#65533;&#65533;@@,&#65533;6x&#65533;&#65533;&#359;N*H&#65533;&#65533;A&#65533;&#138;&#65533;T&#65533;&#65533; (&#65533;X&#65533;
&#65533;&#65533;&#65533; : &#65533;&#65533;=&#65533;&#1365;&#65533;&#65533;&#487;O&#65533;&#65533;&#65533;e/&#65533;&#65533;n(&#65533;&#65533;@&#65533;s&#65533;U&#65533;&#65533;&#65533;@&#65533;.b-&#65533;&#65533;&#65533;&#1256;S&#65533;^&#890;&#65533;&#65533; &#65533;1h&#65533;&#65533;&#65533;#&#65533;&#65533;$GR&#65533;an&#65533;_o&#65533;L 0&#65533;&#65533;&#1532;Xv&#65533;&#65533;&#65533;&#65533;&#65533;&#65533;FS&#65533;&#65533;&#65533;&#65533;&#65533;{&#65533;&#65533; &#65533;bF@&#65533;&#65533;@B&#65533;X&#805;&#65533;@&#65533;Tt&#65533;`&#65533;&#65533;$Bx&#65533;&#65533;@c&#65533;&#65533;&#65533;
t&#65533;&#65533;&#65533;&#65533;|UW4|e&#65533;&&#65533;&#65533;&#65533;c &#65533;Pa^&#65533;&#65533;&#65533;&#65533;J&#65533;&#65533;&#65533;Hx&#65533;&#65533;8@&#65533;&#274;&#1336;&#1233;g&#65533;&#65533;&#65533;>&#65533;&&#65533;4&#65533;h&#65533;&#65533;vQ=&#65533;h&#65533;"g&#1424;$&#65533;&#65533;"_&#65533;l&#1155;!H&#65533; &#65533;&#65533;B&#65533;H&#65533;@&#65533;xp&#65533;$&#65533;,&#65533;N @\&#65533;&#65533;X&#65533;&#65533;&#65533;&#65533;&#65533;@Ox0 &#65533;&#65533;C&#65533;&#65533;&#65533;&#65533;L$_e&#65533;&#65533;!&#65533;&#65533;'+l&#65533; b&#65533; @& &#1227;7&#65533;	v&#65533;d&#65533;&#65533;d7p&#65533;Mf
hf&#65533;I,Q&#65533;@@&#65533;c"5-&#65533;$<&#65533;&#65533;XPi&#65533;&#65533;&#15156;&#65533;j&#47984;4&#65533;&#65533;&#65533;+V&#65533;&#65533;&#286;s&#858;uq&#1155;2k&#65533;&#65533; &#65533;&#322;S,&#65533;9@&#65533;&#65533;-&#65533;&#65533;&#65533;I,z&#65533;@]$hIn\&#65533;"&#65533;&#65533; &#65533;.&#65533;u&#65533;2H,&#65533;0
&#65533;&#65533;&#65533;3&#65533;qX&#65533;p&#65533;D&#65533;! R&#1219;_&#65533;j&#65533;
&#65533;&#65533;M&#65533;&#65533;& &#65533;&#65533;!&#65533;'&#65533;"K&#65533;&#65533;Q0&#65533;*+&#65533;$&#65533;l&#65533;&#627;&#65533;[F&#65533;}$ &#210;&#65533;&#65533;J&#65533;&#65533;3&#65533;	7&#65533;	&#65533;&#65533; &#65533;/&#65533;6%&#65533;&#65533;&#65533;&#65533;&#65533;&#65533;'&#65533;&#65533;&#65533;&#65533;^&#65533;>&#65533;&#65533;'&#44084;af&#65533;&#65533;T&#65533;@Ax&#65533;&#65533;dA` &#65533;d&#65533;&#65533;&#65533;L&#65533;&#65533;}&#65533;&#65533; \&#65533;t8i&#65533;,&#65533;&#65533;	&#65533;F&#65533;78&#65533;&#65533;T&#65533;88G,&#65533;H&#65533;X&#65533;&#1444;&#65533;&#65533;-&#65533;&#65533;&#65533;(G.&#65533;&#65533;Z$2l&#65533;e&#65533;&#65533;F&#65533;$&#65533;&#65533;&#65533;&#65533;&#65533;s&#65533;&#65533;&#65533;`B&#65533; &#65533;R^lwi6<&#65533;w25sX&#65533;&#65533;I x&#65533;&#65533;&#65533;&#65533;&#65533;n&#65533;&#65533;3nSs&#65533;&#65533;l:&#448;qO
R&#65533;&#65533;nHs&#65533;&#65533;&#65533;s&#65533;#&#65533;9&#65533; &#65533;&#65533;=\&#65533;d.&#65533;C&#65533;=&#65533;&#65533;J&#65533;&#65533;&#65533;&#65533;>A/&#424;&#974;<&#65533;&#65533;Qd	&#65533;&#65533;&#65533;&#65533;&#65533;&#65533;&#65533;d&#65533;u&#65533;&#65533;&#65533;]e&#65533; &#65533;B&#65533;i nnc&#65533;&#65533;Bd&#65533;&#65533;@&#65533;&#65533;eA&#65533;EA&#1488; &#65533;$&#65533;A6't&#931;&#65533;:B&#65533;&#65533;&#65533;j&#65533;&#65533;&#65533;&#65533;&#652;&#65533;sC"&#65533;&#65533;&#65533;&#65533;u(&#65533;U&#65533;&#65533;iP&#65533;\&#65533;&#65533;HL&#65533;D,7?&#65533;	&#65533;&#65533;_5:&#65533;	&#65533;&#65533;&#65533;&#65533;dR&#65533;&#65533;&#65533;&#65533;&#65533;b&#65533;&#65533;&#65533;l&#65533;0&#65533;&#65533;H,&#65533;p&#65533;&#65533;pB8>@&#65533;&#65533;:&#65533;f&#65533;&#53455;1&#65533;J@&#65533;&#65533;U&#65533;/ K&#65533;&#65533;&#65533;qpJ~&#65533;&#65533;&#65533;H8e*f&#65533;^&#65533;>eC&#65533;}4&#65533;&#65533;&#65533;7&#65533;&#65533;N&#65533;FG&#65533;&#65533;Fx&#65533;&#65533;&#65533;&#65533;&#65533;$&#65533;W&#65533;rx&#65533;&#65533;&#65533;&#65533;&#65533;P>3zOC&#65533;&#65533;&#65533;&#65533;&#65533;V&#65533;&#65533;e?_!&#65533;&#65533;&#65533;DqB/p&#1732;"&#65533;<jh&#65533;&#65533;&#65533;&#65533;&#65533;&#65533;C21&#65533;W=&#65533;t
$>$_g&#65533;&#65533;&#65533;&#65533;r&#65533;L&#65533;:&#65533;WN]&#65533;,4&#65533;&#65533;&#65533;:&#65533;qT&#65533;8#&#65533;(&#65533;n&#1237;&#65533;C&#65533;<W&#65533;&#65533;&#65533;&#65533;d&#65533;&#65533;K&#65533;&#65533;$&#65533;&#65533;&#65533;/x&#65533;K&#65533;&#65533;&#204;&#65533;&#65533;f&#65533;&#65533;&#65533;&#65533;&#65533;&#65533;}JH&#65533;&#65533;3	&#65533;U&#65533;&#65533;U&#65533;&#65533;&#65533;H&#65533;l#&#65533;X&#65533;LgJS&#65533;X.&#65533;&#65533;&#65533;&#1806;&#65533;&#1650;x&#65533;s&#65533;&#65533;&#65533;&#65533;	|&#65533;&#65533;&#65533;cB&#65533;#&#65533;s&#65533;&#65533;&#65533;&#1901;&#65533;&#65533;&#65533;F7&#65533;!&#65533;&#65533;N&#65533;83&#65533;&#65533;&#65533;r&#65533;,D&#65533;Xfb&#65533;`(57&#2040;6&#65533;D1&#65533;&#65533;&#65533;|SL&#65533;&#51645;oc&#65533;1gM&#65533;&#65533;W&#65533;&#65533;&#668;&#65533;F@&#65533;>&#65533;&#65533;6&#65533;&#65533;F5F7&#65533;&#65533;0&#65533; x&#65533;&#65533;&#65533;1&#65533;	&#65533;z&#65533;J&#65533;l8&#65533;&#65533;L%&#65533;1&#65533;&#65533;J8lz&#65533;&#65533;&#65533;[&#65533;$E&#65533;&#65533;D&#65533;&#65533;&#65533;&#65533;f&#65533;"&#65533;(:&#65533;&#65533;&#65533;0&#65533;&#1534;&#65533;&#65533;&#65533;&#65533;&#65533;(qz&#65533;&#65533;&#432;&#65533;Y	0l&#65533;&#65533;&#65533;~u&#65533;Fb &#65533;&#65533;&#65533;&#65533;k&#63512;&#65533;&#65533; %0B&#65533;S#&#65533;a1Z&#65533;r(&&#65533;*&#65533;es&#65533;&#65533;US&#65533;U&#65533;&#65533;=e &#65533;&#65533;&#65533;&#65533;$,&#65533;&#65533;~&#65533;&#65533;&#65533;&#65533;j&#65533;&#65533;&#65533;uQF&#65533;&#65533;&#65533;&#1784;&#65533;7&#65533;.&#65533;*sE&#65533;&#65533;j`&#65533;&#65533;&#65533;#F&#65533;&#65533;T&#65533;&#65533;Lf&#65533;Z,"&#65533;{&#65533;c&#65533;&#65533;P&#65533;3&#65533;&#65533;&#65533;&#65533;Y&#2004;&#65533;&#65533;`&#65533;x3&#65533;-<@&#65533;_&#65533;&#65533;&#65533;&#413;p~ae&#65533;&#65533;&#65533;&#65533;&#65533;3$&#65533;l6$ 4&#65533;&#65533;&#65533;&#65533;&#65533;P!<)MYo&#65533;&#65533;&#65533;&#65533;<L&#65533;#c1z"q&#65533;Q!F&#65533;&#65533;nx&#65533;Uu	&#65533;V4&#65533;&#65533;t&#65533;0&#65533;G&#65533;8M&#65533;&#65533;&#65533;p&#65533;$&#65533;&#65533;&#65533;xj&#65533;&#65533;Q&#65533;$H&#65533;&#65533;&#65533;b&#65533;&#65533;2Ff&#65533;&#65533;&#65533;&#65533;u&#65533;p&#65533;&#65533;Y&#65533;z&#65533;E&#65533;Bb&#65533;&#65533;&#65533;Ez&#65533;AC&#65533;&#65533;&#65533;&#65533;X&#65533;&#65533;@&#65533;zZ&#65533;C6?js&#65533;GM&#65533;&#65533;&#65533;&#65533;r.&#65533;i&#704;EHz&#65533;X&#65533;&#65533;`&#65533;a!&#65533;T3&#65533;_&#65533;&#65533;8.&#65533;&#65533;&#65533;,&#65533;l+&#65533;\Vb&#65533;&#65533;&#65533;3&#65533;&#65533;4&#65533;>&#65533;*&#65533;;"p&#65533;&#65533;\&#65533;j[&#65533;d/*&#65533;y&#1387;&#65533;&#65533;/&#65533;&#65533; &#65533;W&#65533;ip&#1365;&#65533;e&#65533;s&#65533;&#65533;)+&#65533;&#65533;$&#65533;u&#65533;&#65533;&#65533;&#65533;&#65533;&#65533;26kg\&#65533;&#65533;&#65533;Cs&#65533;Z&#65533;(Y6#^&#65533;&#65533;&#65533;&#65533;(a$&#65533;&#65533;&#65533;3&#65533;&#42552;&#65533;&#65533;=b&#65533;o&#65533;Eo&#65533;l&#65533;&#65533;&#65533;&#65533;{w&#65533;1{0p L$&#65533;&#65533;;.b&#65533;&#65533;&#65533;&#65533;/b&#65533;y&#65533;[:&#65533;*&#65533;8&#1017;&#65533; K&#65533;Pr&#65533;x&#65533;&#65533;m&&#65533;&#65533;&#65533;&#65533;&#65533;&#65533;&#65533;_&#65533;O&#65533;=&#65533;&#65533;
&#65533;&#65533; M&#65533;$&#65533;&#65533;&#65533;&#65533;H&#65533;3{&X&#65533;`sL&#65533;&#65533;&#65533;Kb&#65533;&#65533;t&#1465;&#65533;&#1502;&#65533;"&#687;&#65533;&#65533;&#1301;&#65533;n[&#65533;&#65533;gKv V&#65533;_;x&#65533;(!&#65533;j&#65533;>&#65533;&#65533;C&#65533;&#65533;&#65533;&#65533;&#65533;&#65533;&#65533;{&#415;v&#65533;&#65533;&#65533;}v&#65533;&#65533;&#65533;7M&#205;`&#65533;&#65533;
&#65533;&#65533;&#65533;&#65533;&#65533;&#65533;&#65533;HM]&#65533;|X&#65533;&#65533;&#65533;Y` bNmnym@sBl9&#65533;d/y&#65533;:&#65533;&#65533;&#65533;&#65533;&#65533;vP&#65533;4&#1759;&#65533;&#65533;F&#65533;&#65533;&#65533;&#65533;&#65533;&#65533;Z&#65533;xu&#65533;&#21660;&#65533;c&#65533;xD&#65533;&#65533;&#65533;,&#1801;&#65533;	?ra:&#65533;&#65533;i&#65533;&#65533;&#65533;&#65533;&#65533;&#65533;&#65533;S&#65533;&#65533;&#65533;&#65533;l&#65533;7&#65533;o&#65533;T&#65533;&#65533;&#65533;Hx)~&#65533;&#65533;v&#65533;&#65533;&#65533;y7&#65533;}&#65533;1D&#65533;&#65533;yc&#65533;*o&#65533;m&#65533;Wc&#65533;&#65533;&#65533;h<W{&#65533;g[&#65533;#!)&#65533;x&#65533;&#65533;/&#65533;JA&#65533;nb&#65533;am|&#65533;W&#65533;&#65533;w&#487;S&#65533;&#65533;0&#65533;&#65533;m,,`&#65533;1&#65533;qI&#65533;7_X&#65533;&#65533;&#65533;k&#65533;f=&#65533;$9&#65533;[&#65533;&#65533;8Gm&#65533;v	q|(&#65533;P&#65533;yn&#65533;vM&#65533;9v&#65533;S0&#65533;&#65533;?&#65533;`v&#65533;&#65533;9&#65533;_'aFT&#65533;^&#65533;uf&#65533;0&#65533;j&#65533;vU&#65533;+L(&#65533;&#65533;&#65533;r8&#65533;&#65533;&#65533;9Wx&#65533;&#65533;c?$&#65533;WXAGO&#65533;S=&#65533;S^}&#65533;?&#65533;&#65533;&#65533;&#65533;)&#65533;&#65533;q&#65533;&#65533;t&#65533;&#65533;&#65533;(&#65533;&#790;Wy&#65533;#&#65533;&DaJ&#65533;)T4]&#65533;&#65533;#&#65533;d&#65533;&#65533;&#65533;D&#65533;X&#65533;&#65533;X:&#65533;&#65533;&#65533;d&#65533;?xFf&#65533;8X&#65533;&#65533;j&#65533;&#65533;b&#65533;&#65533;u&#65533;&#65533;o!&#198;&#65533;&#65533;N&#65533;&#1547;&#65533;&#65533;#&#65533;w&#65533;!]Hc&#65533;&#65533; &#65533;&#65533;"&#65533;&&#65533;&#65533;&#65533;2&#65533;TX&#65533;x&#65533;@&#65533;&#65533;&#65533;&#65533;&#65533;x&#65533;t&#65533;I&#65533;l&#65533;X4hX&#65533;&#65533;u&#65533;wf&#65533;!mf&#65533;1i&#65533;o&#65533;&#65533;&#65533;&#49677;&#65533;&#65533;&#65533;&#65533;x~&#65533;&#65533;m&#65533;j1&#65533;S&#65533;&#65533;+&#65533;(&#65533;S&#65533;x>ix\&#65533;h&#65533;&#65533;X&#65533;	&#65533;:6y&#65533;&#65533;~&#65533;&#65533;&#65533;yE&#65533;Mt\4&#65533;&#65533;N&#65533;py&#65533;9&#65533;&#1815;&#65533;&#65533;_*&#65533;o&#65533;x?&#65533;&#65533;&#65533;9&#46609;(&#65533;&#65533;
&#65533;y&#65533;&#264;H{0i&#65533;&#65533;7y*Y&#65533;6	&#65533;u&#65533;&#65533;l9K&#65533;N
9&#65533;7&#65533;)\/h&#65533;O&#65533;&#65533;&#65533;D&#65533;(&#65533;L&#1620;42g'&#65533;R9&#65533;52&#65533;I&#65533;2 !&#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142;&#65533;&#65533;&#65533;&#65533;&#65533;&#65533;&#65533;&#65533;&#65533;&#65533;&#65533;&#666;&#65533;&#65533;&#65533;&#65533;&#65533;&#65533;&#65533;&#65533;&#1743;&#65533;&#65533;&#65533;&#65533;&#65533;&#65533;&#65533;&#65533;&#65533;&#65533;&#65533;&#65533;&#65533;&#65533;&#1218;&#65533;&#65533;&#65533;&#65533;&#65533;&#65533;&#65533;&#65533;&#65533;&#65533;&#65533;&#65533;&#65533;&#65533;&#65533;&#65533; &#65533;{&#1518; &#65533;n&#65533;<&#65533;&#923;&#65533;&#65533;#J&#65533;&#65533;P&#65533;&#132;3&&#65533;T&#65533;b&#65533;d&#65533;&#65533;p&#65533;&#595;(a&#65533;&#65533;&#65533;&#65533;&#323;&#65533;0&#65533;&#65533;&#65533;eK&#65533;&#65533;@N*&#65533;&#65533;&#65533;Oz#&#65533;\&#65533;&#65533;#&#1115;&#65533;&#65533;&#65533;&#65533;R&M&#65533;I&#65533;6U&#65533;&#65533;&#1387;&#65533;J&#65533;&#404;&#65533;&#815;&#460;b&#65533;'6&#65533;&#1506;]&#65533;6U&#530;!&#65533;&#65533;&#65533;&#669;K1&#65533;S&#65533;uM+&#65533;(&#65533;&#65533;F&#65533;J&#65533;&#65533;Z&#65533;&#65533;&#65533;}zv+&#65533;&#464;w\*&#65533;)&#1094;&#65533;&#65533;Bh`&#65533;&#65533;&#65533;3&#65533;&#65533;X4&#65533;&#65533;&#65533;m&#65533;&#65533;&#65533;&#65533;S#&#734;&#65533;
&#65533;&#65533;&#1386;{&#65533;|&#65533;s&#65533;&#65533;&#65533;&#65533;&#65533;74X&#224;&#65533;?&#65533;9BfG&#65533;(}4&#65533;3ik&#65533;J&#65533;Z&#228;&#65533;&#65533;MN&#65533;&#65533;  &#65533;l&#65533;|o&#65533;&#65533;C&#65533;&#65533;98v&#1977;K[&#65533;&#65533;;uv&#65533; X	n^}&#65533;g&#65533;&#65533;[ut&#65533;jD!p&#65533;&#65533;G\&#65533;I&#65533;&#65533;i&#65533;Z| &#65533;&#65533;&#65533;&#65533;i&#65533;&#65533;]U	&#65533;"w{h&#33640;&#65533;g.&#65533;h&#65533;&#65533;&#65533;9\z5&#65533;H&#65533;sE&#65533;&#65533;&#65533;&#65533;&#65533;&#65533;&#65533;&#65533;&#65533;W&#65533;r&#8022;&#65533;p&#65533;&#65533;&#1355;\&#65533;x[xi&#65533;@* 7&#65533;&#65533;&#65533;s&#65533;&#65533;c&#65533;i&#1936;@
&#65533;&#65533;&#65533;?&#65533;&#65533;&#65533;8&#65533;&#38610;&#65533;Wf&#65533;I&#65533;&#65533;&#65533;&#871;`p8&#65533;W&#65533;&#65533;&#65533;&#65533;S&#65533;+&#65533;&#65533;&#65533;"&#65533;&#65533;&#65533;Zh&#65533;&#65533;q&#65533;&#65533;&#65533;&#65533;&#65533;&#65533;
&#65533;&#65533;&#65533;&#65533;&#65533;&#65533;&#65533;&#65533;r
&#1805;N&#65533;	&#65533;&#65533;&#65533;:&#65533;&#65533;&#65533;z*&#65533; &#65533;&#65533;}&#65533;&#65533;y&#65533;T&#65533;&#65533;T&#1110;lEhlV&#65533;f&#65533;&#65533;&#65533;&#65533;&#65533;&#65533;&#65533;&#65533;&#65533;&#65533;&#65533;@&#65533;&#65533;&#65533;&#65533;j&#65533;&#65533;cg&#65533;&#65533;.&#65533;&#65533;*&#65533;&#65533;?2	&#65533;&#65533;&#65533;!	&#65533;&#65533;&#65533;Ywl&#65533;&#65533;&#65533;c&#65533;B&#834;Y&#65533; $&#65533;m&#65533;?>-&#65533;&#65533;"&#65533;&#65533;j&#65533; &#65533;B &#65533;*&#65533;&#65533;{&#65533;-&#65533;&#65533;'&#65533;&#30282;&#65533;&#65533;&#65533;&#65533;&#65533;&#65533;Z*&#65533;dV&#65533;aaK&#65533;&#65533;&#65533;&#65533;&#65533;T*&#65533; JH&#65533;&#65533;&#65533;-&#65533;&#65533;&#65533;&#65533;&#65533;&#65533;
&#65533;&#65533;&#65533;&#65533;m&#65533;S&#65533;&#65533;&#65533;? q&#65533;&#65533;&#65533;*&#65533;&#65533;&#65533;&#65533;]<&#65533;&#65533;@
&#65533;&#65533;&#65533;?v&#65533;&#65533;z&#65533;Jw&#65533;7&#65533;&#1196;63g|)&#65533;ON&#65533;5&#65533;&#65533;&&#65533;&#65533;&#367;2&#65533;^&#65533;&#42865;&#65533;&#65533;y&#65533;&#65533;&#65533;&#65533;&#65533;B&#65533;-&#65533;?&#65533;&#65533;_&#65533;-&#65533;&#65533;&#65533;&#65533;;&#65533;&#65533; &#65533;+&#65533;)&#65533;&#65533;&#65533;&#160;&#65533;&#65533;&#65533;&#1700;sWbo&#486;&#65533;&#65533;&#65533;g&#65533;|{;&#65533;&#65533; 1&#65533;&#65533;pB&#874;&#65533;&#65533;C&#65533;&#65533;~;n&#65533;&#65533;j^&#65533;&#2032;{&#65533;&#65533;?Ld&#571;&#65533;\c&#65533;r&#65533;J&#65533;&#65533;&#1249;&#65533;Q&#65533;&#65533;w_&#65533;m&#65533;&#65533;X+&#65533;&#65533;"&#65533;;-&#65533;&#65533;&#65533;C&#65533;*&#65533;&#65533;=&#65533;&#65533;f;&#65533;=&#65533;&#65533;&#65533;&#13303;&#65533;9 &#65533;&#65533;&#65533;&#14390;&#65533;&#65533;&#65533;&#65533;T&#1194;&#65533;&#65533;4&#65533;&#65533;!&#65533;kE&#65533;&#65533;&#65533;&#65533;GAO&#65533;uo&#65533;Y&#65533;'&#65533;&#65533;~u&#65533;&#65533;&#322;&#65533;&#65533;~
@@&#65533;&#65533;&#504;&#65533;&#65533;Mp&#65533;SS&#65533;&#65533;&#65533;&#65533;ov&#65533;&#169;&#65533;?&#65533;OS&#65533;+&#1383;@&#65533;&#65533;&#65533;x#&#65533;&#65533;-&#65533;&#65533;&#65533;yHn&#65533;&#65533;&#65533;p81&#65533;UqwW&#65533;&#65533;&#65533;w9&#65533;&#65533;y	&#65533;&#65533;{48&#65533;&#65533;v
(&#65533;&#65533;&#65533;M&#65533;&#65533;D^&#65533;&#65533;&#65533;&#65533;=&#65533;&#65533;0w)&#65533;b`&#65533;&#65533;>R&#65533;R1)&#65533;&#65533;H&#65533;&#65533;e&#65533;b*&#65533;"&#65533;8&#65533;	&#65533;M&#65533;&#65533;&#65533;G&#65533;&#65533;&#65533;&#65533;bvc&#65533;f&#65533;&#65533;&#65533;o&#65533;q$&#65533;&#65533;&#65533;4&#65533;8&#65533;&#65533;\&#65533;&#65533;&#65533;&#65533;&#65533;@&#65533;&#1103;&#65533;&#65533;&#65533;&#65533;*&#65533;b&#735;&#65533;7J &#65533;i&#65533;>DU&#65533; Ln&#65533;&#65533;&#65533;K&#989;&#1523;&#65533;&#1615;UK&#65533;&#65533;^&#65533;I+&#65533;l&#65533;&#65533;&#65533;&#65533;&#65533;]|&#65533;&&#1675;&#65533;8&#65533;3&#65533;&#65533;&#65533;)B# &#65533;&#65533;B&#65533;&#65533;&#332;&#65533;&#65533;F@&#65533;&#65533;U+h&#65533;&#797;<&#65533;&#65533;=m&#65533;&#65533;|X&#65533;PE?&#65533;!&#65533;><S&#1255;&#65533;&#65533;&#65533;&#65533;&#65533;A&#65533;D&#65533;&#65533;&#65533;&#65533;=&#65533;La;[&#65533;&#65533;gR&#65533;&#65533;&#65533;&#65533;g1&#65533;&#65533; H) B&#65533;&#65533;i&#65533;n&#65533;i0S&#65533;&#65533;V&#65533;/&#65533;v&#65533;&#1259;&#65533;A&#65533;&#65533;qe8&#65533;K&#65533;LN&#65533;*&#65533;2'&#65533;&#65533;&#65533;&#65533; V&#65533;O&#65533;&#65533;:!&#65533;&#65533;&#65533;T&#65533;c&#65533;&#65533;*&#65533;&#65533;&#65533;&#65533;4&#65533;#&#65533;&#65533;&#848;oo&#1172;&#65533;	v&#65533;&#65533;1NM&#65533;&#65533;"8&#65533; x&#65533;&#65533;s&#65533;"+&#65533;2&#65533;FM&#65533;&#65533;&#65533; I&#65533;&#65533;&#65533;&#65533;x&#65533;:/&#65533;`&#65533;&#65533;&#65533;&#9564;&#65533;&#65533;`$+	B@&#65533;&#65533;u&#65533;&#218;L&#65533;7&#65533;P&#65533;&#65533;&#65533;)&#65533;&#65533;-&#65533;h&#65533;jD&#65533;&#65533;MZ&#65533;&#65533;
&#65533;&#65533;&#65533;I&#65533;k@&&#65533;&#65533;F&#65533;E&#65533;&#65533;&#65533;[1&#65533;	!&#65533;&#1386;d&#65533;)&#65533;&#65533;q&#65533;W&#65533;OH&#65533;&#65533;&#65533;M&#65533;=[e
&#1478;m&#65533;[&#65533;&#65533;&#65533;&#336;&#65533;']&#65533;hsTju&#65533;e&#1753;!#<&#65533;&#65533;f&#65533;%-&#65533;&#65533;&#65533;vE&#65533;&#65533;&#65533;&#65533;J&#65533;r!&#65533;&#65533;r&#65533;%6k&#65533;&#65533;&#65533;'&#65533;_{SR&#65533;&#65533;&#65533;&#65533;&#65533;\n&#65533;&#65533;F&#65533;&#65533;R&#65533;n&#668;&#65533;qP&#65533;7&&#65533;d&#65533;&#65533;#lD}&#65533;Y&#65533;&#65533;)&&#65533;&#1268;&#65533;-&#65533;&#65533;&#65533;h&#65533;G&#65533;k'ClA&#65533;&#65533;&#134; &#65533;&#65533;&#65533;psL&#65533;SY&#775;&#65533;U&#65533;&#65533;0&#65533;&#65533;&#65533;QL&#65533;u&#65533;&#65533;$V.!	P$&#65533;&#65533;XN|&#1755;&#65533;S^&#65533;=&#65533;o&#65533;&#65533;&#65533;3&#65533;&#65533;u)&#65533;&#1051;c%=&#65533;Op&#65533;l&#65533;&#65533;|&#65533;&#65533; &#65533;&#1139;&#65533;_&#65533;\ &#65533;/&#65533;r&#65533;&#65533;M&#65533;4&#65533;n&#65533;&#65533;+Bi&#65533;J&#65533;-&#65533;{&#65533;2mb&#65533;&#65533;&#65533;c:&#65533;&#65533;Ks7&#65533;F&#65533;&#65533;&#65533;.&#65533;l&#65533;:&#65533;?a&#65533;&#65533;&#65533;qV&#65533;6&#1282;&#65533;szivKu&#65533;p
kr&#65533;4kS&#65533;)sia&#65533;&#65533;&#650673;<&#65533;&#65533;Ff&#65533;&#65533;Mj&#65533;+&#65533;&,r&#65533;&#65533;&#65533;lK4&#65533;U>Wy&#65533;E&8{&,&#65533;&#65533;&#65533;&#65533;g&#65533;&#65533;3P&#65533;&#65533;G&#818;&#441;]&#65533;&#65533;3&#65533;&#65533;&#65533;y&#65533;&#65533;"&#65533;&#65533;Z]&#65533;&#65533;&#65533;8q_&#65533;&#65533;
&#65533;&#65533;s&#65533;&#65533;*:[`h,&#65533;&#65533;`&#65533;>&#65533;r&#65533;mo&#65533;&#65533;&#65533;N&#65533;&#65533;&#65533;6&#65533;&#65533;&#65533;&#65533;&#65533;V&#65533;LJ&#65533;&#65533;t&#65533;&#339;&#65533;'7&#65533;&#65533;&#65533;&#65533;i&#65533;&#65533;w&#160;&#65533;&#65533;0;&#65533;&#65533;8Z&#65533;&#65533;&#65533;`3X&#65533;}&#65533;;&#65533;&#65533;&#65533;\	&#65533;&#65533;&#65533;g5&#65533;>a&#65533;&#65533;&#65533;:i^&#65533;&#65533;z&#65533;&#65533; &#65533;&#65533;T&#65533;&#65533;qs&#65533;&#65533;&#65533;n?S&#65533;C&#65533;&#65533;&#65533;;nv&#65533;u&#65533;of9i&#249;?N&#65533;&#65533;Q&#65533;=^p&#65533;&#35893;&#65533;+&#65533;F&#65533;&#65533;;F&#65533;&#65533;s&#65533;U
@
 &#65533;&#65533;&#65533;4&#65533;&#65533;D)Fp &#65533;B &#65533;&#876;
F&#65533;&#65533;&#65533;&#65533;,&#65533;&#65533;&#65533;S&#65533;&#65533;}&#65533;q&#65533;&#65533;&#65533;&#65533;c&#65533;8D&#65533;:&#65533;&#65533;&#65533;{O&#65533;b&#65533;&#65533;&#65533;&#65533;klU&#1824;k7J&#65533;K&#1593;&#65533;&#65533;q&#65533;`&#65533;&#65533;H[J:]?t8N&#65533;\&#65533;&#65533;&#65533;&#65533;z&#65533;&#65533;`+XA>&#65533;@ $&#65533;@@7&#65533;&#65533;J&#65533;&#65533;&#65533;MCH&#1696;&#65533;h&#65533;&#336;k7&#65533;&#65533;m&#65533;&#65533;&#65533; =&#65533;z&#65533;&#65533;M&#65533;&#65533;vjq&#65533;&#65533;.&#65533;r~&#65533;%7nVn&#65533;20"Q)&#65533;&#65533;&#65533;&#65533;&#65533;&#65533;wn&#65533;'&#65533;^&#65533;u&#65533;&#65533;&#65533;7~+&&#65533;$&#65533;vKF7R$&#65533;&#65533;EG&#65533;F&#65533;1&#65533;&#65533;@&#65533;	w&#65533;]=&#65533;`{ts&#65533;&#65533;&#65533;aro&#65533;&#65533;-&#65533;g4&#65533;dl&#65533;r k&#65533;5,&#65533;t&#65533;q&#65533;&#65533;&#65533;:h&#65533;y&#65533;&#65533;&#65533;&#65533;u&#65533;&#65533;y# ~&#65533;&#65533;&#65533;uV&#65533;r&#65533;E&#65533;rWdh&#65533;&#65533;*@&#65533;;&#65533;&#65533;'&#65533;0r{?hXK&#65533;42Uv0&#65533;S&#65533;&#65533;&#65533;&#65533;&#65533;&#65533;L8kLBqD&#259;xD[&#65533;  `iAN1PQQ&#65533;&#65533;&#65533;6&#65533;r|&#65533;&#65533;+  &#65533;'~#&#65533;u&#961;J!&#65533; &#65533;r&#595;C@l&#65533;&#65533;I&#65533;R?&#65533;V&#65533;S(&#65533;&#65533;M[&#65533;&#65533;&#65533;&#65533;B_p&#65533;cW&#820;Ct&#65533;h&#65533;gLr&#65533;&#65533;mM&#65533; &#65533;&#65533;&#65533;&#65533;xM&#65533;&#65533; &#65533;&#65533; &#65533;&#65533;G&#65533;G&#65533;&#65533;~&#65533;ya&#65533;u!s]Xw $P $@%X E&#65533;A&#65533;&#65533;-&#65533;&#65533;8&#65533;eUtH$S6&#65533;7&#65533;HK&#65533;w{&#65533;&#65533;tX$&#65533;U&#65533;&#65533;':&#65533;&#65533;iv&#65533;2%&#65533;&#65533;!p1[P&#65533;xZ&#65533;D&#65533;&#65533;s&#65533;j(e]&#65533;U &Ey#&#65533; &#65533;h&#65533;&#65533;GL)&#65533;&#65533;<&#65533;I&#65533;'5TtG&#65533;#[WNo&#65533;@x)(2R=&#65533;47P9&#65533;%&#65533;&#65533;T4kMx2 &#65533;&#65533;W&#65533;6bP3q&#65533;&#65533;1d&#65533;&#65533;&#65533;&#65533;&#65533;
&#65533;&#65533;&#65533;a -&#65533;-  =&#65533; &#65533;tR&#65533;W e&#65533;^&#65533;U=&#132;&#65533;5Fq&#65533;E&#65533;C&#65533;#&#65533;&#65533;&#65533;U&#65533;&#65533;E&#65533;&#65533;P&#65533;e&#65533; G&#65533;4&#65533;&#65533;wrJ&#65533;u'&#65533;G&#65533;?&#65533;z&#65533;&#65533;x&#65533;N&#1987;/&#65533;&#65533;&#65533;&#65533;h&#65533;)&#65533;&#65533; !@y&#65533;uUIn&#65533;'} &#65533;&#65533;&#65533;%v&#65533;&#65533;HL&#65533;kF4&#65533;IX&#1592;&#65533;&#65533;	&#65533;q&#1668;<?I=&#65533;*&#65533;&#65533;5&#65533;C4t&#65533;p&#65533;H&#65533;&#65533;&#65533;&#65533;&#65533;&#65533;&#65533;QAi&#65533;D&#65533;&#65533;&#65533;&#65533;&#65533;D7n
&#65533;&#65533;2!*&#65533;R`&#65533;&#65533;2o&#65533;XY<C&#65533;&#65533;&#65533;&#65533;&#1601;&#65533;&#65533;A
&#65533;VW&#65533;i&#65533;U&#65533;vH&#65533;+&#65533;&#1417;E&#65533;x&#65533;D&#65533;&#65533;Q&#65533;&#65533;&#65533;&#65533;`&#65533;&#65533;)&#65533;W&#65533;!7B|8c |&#65533;&#65533;Ww mBHQt&#65533;QUtw&#65533;"&&#65533;&#65533;a&#65533;&#65533;	&#65533;E%hbP&#65533;BV9&#65533;&#65533;7PeSU&#65533;5	V&#65533;w&#65533;&#65533;&#65533;&#65533;&#65533;&#65533;
&#65533;&#65533;h,&#65533;[=Y%&7|Mb&#65533;&&#65533;&#65533;:&#65533;h&#65533;Z&#65533;F&#65533;&#597;`&#59989;%&#65533;
&#65533;P&#65533; &#65533;&#65533; C&#65533;&#65533;@?&#65533;&#65533;L&#65533;o&#65533;&#65533;5C&#65533;J"&#65533;l&#65533;&#65533;$
PQH&#65533;*u9&#65533;f&#65533;aRr&#65533;Rk&#65533;f&#65533;&#65533;L8&#65533;z&#65533;&#65533;c&&#65533;Uj&#65533;0&#65533;,&#65533;&#65533; &#65533;$.&#65533;&#65533;-&#65533;%^U&#65533;oyF&#65533;&#65533;(:&#65533;&#65533;%|T
&#65533;n&#65533;Q&#65533;&#65533;&#65533;w&#65533;N2]&#1255;&#65533;_'v&#65533;2C&#65533;?`se&#65533;/T&#65533;&#65533;&#65533;
&#65533;&#65533;&#65533;&#65533;&#65533;*&#65533;pfZa2'rr9&#65533;W&#65533;&#65533;D&#65533;&#65533;&#65533;&#65533;&#65533;x&#65533;z	.&#65533;. h#&#65533;&#65533;Y&#65533;&#65533;!&#65533;:&#65533;&#65533;u&#65533;&#65533;&#65533;q&#65533;C&#65533;i&#65533;>&#65533;&&#65533;&#65533;&#65533;&#65533;&#65533;*
r&#65533;Q&#65533;e&#65533;EL3c1fOe&#65533;J&#65533;l&#65533;w&#65533;P&
&#65533;&#65533;@(&#65533;&#65533;|$I&#65533;&#65533;(! &#65533;A&#65533;$&#65533;;&#65533;D&#65533;
#r&#651;u&#65533;&#65533;&#65533;#&#65533;&&#65533;&#65533;&#65533;&#65533;a&#65533;f&#65533;&#65533;*s$q&#65533;&#65533;&#65533;6&#1248;L&#65533;&#65533;&#65533;&#65533;P&#65533;GM p &#65533;x+0&#65533;&#65533;&#757;-&#65533;o&#65533;yOW&#65533;eTJ&#65533;&#65533;&#65533;&#65533;MR!&#65533;K&#65533;churz&#65533;SAg&#65533;&#65533;@&#65533;&#65533;&#1074;&#65533;&#65533;=  &#65533;&#65533;(&#65533;&#65533;'&#65533;63&#65533;&#65533;xN&#65533;&#65533;\b&#65533;&#65533;&#65533;&#65533;p&#65533;Z&:2&#65533;D{	&#65533;F&#65533;&#65533;&#65533;Q$&#65533;wf&#65533;F&#65533;&#65533;.&#65533;U&#65533;(&#65533;&#65533;&#65533;&#65533;	&#65533;	&#65533;[&#65533;A&#65533;&#65533;j&#65533;&#65533;&#65533;&#65533;&#65533;qV&#65533;|}&#65533;T 0Ci4C}WlV&#1416;&#65533;&#1641;s+	&#65533;&#65533;&#65533;$&#65533;&#65533;	&#65533;&#65533;#{k&#65533;&#65533;&#65533;>zc&#65533;Q&#65533;&#65533;q-1 &#65533;@
&#65533;&#65533;^&#65533;H&#65533;^&#65533;f&#65533;&#65533;Y&#65533;:&#65533;bT&#65533;3&#65533;p*&#65533;&#65533;k&#65533;*&#65533;&#65533;&#65533;&	&#65533;a&#65533;-&#65533;&#65533;k&#65533;4&#65533;f&#1368;_9&#65533;]&#65533; &#65533;&#65533;&#65533;&#65533;&#65533;&#537;&#65533;>&#65533;x%'6&#65533;1&#65533;5hi'&#65533;"$&#65533;&#1574;&#65533;&#65533;&#65533;j gu(-&#65533; R9=&#65533;Fe&#65533;Q&#65533;&#253;&#65533;&#65533;c&#65533;6&#65533;&#65533; *;)&#65533;P&#65533;&#24583;&#65533;&#65533;k&#65533;_I&#65533;P'&#65533;}&#65533;&#65533;dzH6&#65533;d&#65533;'&#65533;o&#65533;&#65533;&#65533;K&#65533;s&#65533;L
&#65533;> j&#65533;\D&#65533;F,&#65533;#&#65533;&#65533;&#65533;&#65533;&#65533;&#65533;&#65533;&#65533;&#65533;&#533;&#65533;&#65533;)&#65533;&#65533;&#176;&#65533;<&#65533;\&#65533;"&#65533;&#65533;#@&#65533;cS/G*[&#65533;2]&#65533;/&#65533;&#65533;;"f&#65533;V&#65533;&#65533;k&#65533;{9&#65533;&JYAo&#65533;&#339;&#65533;&#239;&#65533;&#411;P(`&#65533;&#65533;&#1132;P.&#65533; 4&#65533;&#65533;b&#65533;GsH&#65533;&#65533;&#65533;&#154;x&#65533;&#65533;*&#65533;&#65533;\=d&#65533;&&#65533;G&#65533;G&#65533;Lh&#65533;(B&#495;P '
p&#65533;l&#65533;P&#65533;,2&#65533;&#65533;&#65533;{%&#65533;&#65533;H&#65533;&#65533;3:&#65533;#D&#65533;I&#65533;&#260;LjN&#65533;3&#65533;&#65533;#;`8&#65533;&#65533;V&#65533;&#65533;&#65533;&#65533;Y&#65533;k&#65533;&#182;0 n&#65533;&#280;0 D&#65533;	&#65533;&#50762;@&#590;&#65533;&#65533;&#65533;&#65533;&#65533;a{&#65533;[0Vv&#65533;&#65533;}8&#452;&#65533;&#65533;zpl%&#65533;&#65533;&#65533;bL&#65533;&#65533;-e&#65533;&#65533;+&#65533;y&#65533;&#65533;&#65533;&#65533;&#802;&#65533; &#65533;&#786;\&#65533;&#65533;&#65533;(&#65533;&#65533;&#65533;Jz<&#65533;*&#65533;&#65533;p&#65533;&#65533;&#65533;w:_&#65533;h&#65533;&#65533;&#65533;&#65533;R.&#65533;DG&#1722;&#65533;<&#65533;1&#802; &#65533;&#65533;t+&#65533;&#65533;&#65533;&#65533;&#65533;W#&#65533;V1/T=&#65533;&#65533;&#65533;W&#65533;&#836;&#65533;!DH&#65533;&#928;&#65533;p&#65533;&#65533;jl
&#65533;J
&#65533;&#65533;&#65533;(0&#65533;&#65533;&#65533;&#65533;&#65533;V4&#65533;Db&#65533;(&#65533;&#65533;&#65533;!&#65533;&#65533;;&#65533;xM&#65533;&#65533;A&#1915;&#65533;&#65533;H&#65533;&#65533;H&#65533;S&#65533;&#389;&#65533;&#65533;G&#65533;&#65533;Q7&#65533;E&#65533;&#65533;&#65533;?&#65533;&#65533;N&#65533;&#65533;d&#65533;&#65533;&#65533;&#456;&#65533;&#65533;&#65533;
q&#65533;&#65533;5Z&#65533;j$&#65533;&#65533;b,h}x|p&#65533;&#65533;&#848;&#65533;<`&#65533;&#65533;&#65533;&#65533;W)&#65533;&#65533;aD&#65533;MX4^	&#65533;&#65533;&#65533;&#65533; &#1644;&#65533;&#65533;&#65533;&#65533;&#65533;&#1219;&#65533;&#65533;&#65533;+ &#65533;&#65533;&#65533;&#65533;&#65533;T&#65533;@ &#65533;Vz&#1244;P&#65533;&#698;&#65533;+ &#65533;&#65533;p&#65533;&#65533;[#&#65533;&#65533;y)&#65533;&#65533;&#65533;s=&#65533;&#826;/&#65533;&#65533;pw
&#65533;U&#65533;&#65533;&#65533;5 &#824;&#65533; &#65533;&#65533;&#65533;&#1705;}&#261;&#65533;&#65533;P   &#65533;&#65533;BM&#65533;&#65533;*5&#65533;&#707;9&#65533;&#65533;V&#65533;&#65533;f &#65533;H&#65533;&#65533;*&#65533;&#65533;+&#65533;j&#65533;c&#65533;&#65533;&#65533;&#65533;*&#65533;Y&#65533;&#65533;0&#1010;&#65533;&#65533;"&#65533;&#65533;] &#65533;&#65533;&#65533;B7 &#65533;&#65533;x&#65533;x-w{xQ+&#65533;J&#185;7&#65533;c&#65533;&#65533;"I&#65533;&#65533;&#65533;R&#65533;&#65533;|&#65533;&#65533;&#65533;&#911;A)H&#65533;&#65533;`-&#65533;&#1144;6<&#65533;j&#65533;&#65533;r#&#65533;&#65533;&#65533;]-&#65533;C&#65533;Q&#65533;&#65533;&#65533;F&#65533;L&#65533;6d&#65533;&&#65533;A&#65533;&#65533;	@&#65533;<&#65533;Q&#65533;6%!,&#65533;&#65533;&#65533;2>&#65533;>G&#65533;S&#65533;R&#65533;U&#65533;&#65533;k[e&#65533;&#65533;0&#1125;nu1V&#65533;&#65533;l6&#65533;&#65533;!&#65533;TM	p Z&#65533;
&#65533; &#65533;&#65533;,^&#429;1&#65533;&#65533;3b&#65533;&#65533;&#65533;9c&#65533;W&#65533;&#65533;c&#65533;&#65533;&#65533;=:&#1098;ut&#65533;s&#65533;%m&#65533;&#65533;2&#65533;&#65533;&#65533;P&#65533;k&#65533;0A &#65533;p&#65533;0C p&#65533;^&#65533;&#65533;&#65533;&#65533;&#65533;&#65533;&#65533;&#65533;8c&#65533;&#65533;2&#65533;&#65533;8=&#65533;m&#65533;&#65533;'R&#65533;&#65533; Ey?G&#65533;&&#65533;&#65533;&#65533;'&&#65533;&#65533;&#65533;&#1074;&#65533;i&#65533;&#65533;p0`&#65533;;&#65533;&#65533;@&#2007;H&#65533;n&#65533;&#65533;Pu]7&#65533;&#65533;mk&#65533;&#65533;d1&#65533;&#65533;]	` &#65533;q&#1779;!&#65533;8!&#1026;X&#65533;yW7=&#65533;W{&#65533;&#65533;|&#65533;&#65533;Y"P&#606;&#65533;`&#1784;&#65533;&#65533;i&#65533;&#1294;X&#65533;:&#65533;vt&#65533;&#65533;&#1730;&#65533;6ULuR&#65533;kQ:&#65533;`&#65533;$f&#65533;&#65533;%&#65533;U&#65533;&#65533;(,&#65533;8&#65533;+0P&#65533;&#65533; &#53552;&#65533;&#65533;\&#65533;&#65533;>w&#65533;y&#1883;a &#65533;6b&#65533;&#65533;&#65533;B>kO&#65533;2&#65533;3?&#1193;G	1_&#65533;$N'&#65533;&#65533;\&#65533;I+&#65533;}&#65533;@&#65533;
1&#65533;&#65533;&#65533;p&#65533;&#65533;0C&#65533;&#65533;	&#65533;&#65533;&#65533;&#65533;c&#65533;&#65533;&#65533;=_S&#65533;&#65533;OE=&#560;&#65533;e&#652;&#65533;|&#65533;6=#O&#65533;&#65533;'0p&#65533;T&#65533;&#65533;&#65533;&#795;&#65533;&#65533;&#65533;&#65533;]O
&#65533;&#65533;&#65533;&#65533;&#65533;&&#65533;&#65533;&#65533;&#65533;k&#65533;{P&#1746;&#65533;r&#65533;b&#65533;&#1580;!a &#65533;&#65533;&#65533;&#65533;\&#65533;&#65533;`&#65533;Xn&#65533;&#65533;m,&#65533;&#612402;&#65533;P&#65533;&#65533;Aw&#65533;&#65533;&#65533;&#1765;&#1218;'&#65533;c&#65533;r&#65533;&#65533;Q&#65533;(&#65533;&#65533;&#65533;&#65533;&#65533;&#65533;6 6&#65533;&#65533;&#65533;S&#65533;@a&#65533;G&#65533;&#65533;&#65533;&#65533;&#65533;&#65533;&#65533;&#65533;&#65533;@&#65533;&#65533;&#65533;&#270;M%&#65533;j&#65533;&#65533;X&#65533;E&#65533;&#65533;V&#65533;&#65533;-&#65533;&#65533;\&#65533;&#65533;&#65533;&#65533;&#65533;S&&#65533;&#65533;j *Y `*I&#65533;&#65533;&#65533; * &#65533;Hi&#65533;&#65533;&#65533;&#65533;}	' &#65533;&#65533;&#65533;&#65533;&#65533;&#65533;&#65533;&#65533;&#65533;&#65533;&#65533;&#65533;&#65533;&#65533;&#65533;&#65533;&#65533;&#65533;&#65533;&#65533;&#65533;&#65533;&#65533;&#65533;&#65533;&#65533; &#65533; 7&#65533;
?&#65533;&#65533;&#65533;&#65533;&#65533;&#65533;&#65533;&#65533;&#65533;&#65533;&#65533;&#65533;&#65533;&#65533;&#324;&#65533;&#65533;&#65533;&#65533;&#65533;&#65533;&#65533;7;&#65533;&#65533;#&#65533;&#65533;###$**"&#65533;&#65533;&#65533;&#65533;&#65533;&#65533;&#65533;&#65533;&#65533;&#65533;&#65533;&#65533;&#65533;&#65533;&#65533;&#65533;&#65533;&#65533;&#65533;&#65533;&#65533;&#65533;&#65533;&#65533;&#65533;M&#65533;@&#65533;&#65533;m	l&#65533;a&#2034;_&#65533;"J&#65533;&#65533;/&#65533;B&#65533;&#65533;Ah&#65533;&#65533;Y&#65533;o&#65533; p&#65533;@&#65533;P`&#65533;a&#65533;
d&#65533;  &#65533;&#65533;)&#65533;H&#65533;g1 &#65533;=&#65533;&#65533;h&#65533;s&#65533;&#65533;&#65533;"D&#65533;&#65533;&#65533;H0&#65533;&#65533;V	&#65533;&#65533;7&#1256;&#1519;&#65533;D&#65533;&#65533;&#65533;=N&#65533; &#65533;2pC&#65533;&#65533;&#65533;&#65533;&#65533;B&#65533;&#65533;&#65533;&#65533;&#65533;&#65533;$$&#65533;NF!&#65533;
~&#65533;n&#65533;&#65533;`35&#65533;`n)&#1509;&#65533;&#65533;E%5A-&#65533;V&#65533;"&#65533;lkW&#65533;&#65533;]&#65533;&#65533;&#65533;&#65533;4.&#65533;Aj+ B&#65533;]6&#65533;&#65533;]&#65533;&#65533;&#65533;A,$&#65533;&#65533;&#65533;&#65533;&#65533;&#65533;=H,:&#65533;&#65533;&#463;&#65533;&#65533;&#65533;&#65533;Y!g)P &#65533;&#65533;&#65533;x&#65533;&#65533;&#65533;&#65533;&#65533;&#65533;<s%&#65533;&#65533;U4&#1622;&#65533;n~&#65533;&#65533;A&#65533;z&#65533;kP&#65533;g&#65533;&#65533;&#65533;)&#65533;K$&#65533;&#65533;M&#65533;&#65533;&#65533;c&#65533;&#65533;&#65533; &#65533;&#65533;&#1333;"&#65533;&#65533;`@vH&#65533;g&#65533;$&#65533;&#65533;&#65533;K&#65533;&#65533;3
. &#65533;PDH&#65533;&#65533;&#65533;JdM9&#65533;&#65533;v&#65533;&#65533;&&#65533;0CB&#65533;]8&#971;^&#65533;X&#65533;0&#65533;I&#65533;\5&#65533;I&#65533;P&#65533;mUg&#65533;A&#65533; &#65533;&#178;K{&#65533;&#65533;h&#65533;=&#65533;&#65533;&#65533;k&#65533; &#65533;I&#65533;]\&#65533;i`&#65533;F!&#65533;&#65533;hF=&#65533;c&#65533;W"&#65533;c$:0gQ1&#65533;3&#65533;:&#65533;&#65533;&#65533;^\Y@&#65533;&#65533;&#65533;&#65533;&#65533;&#65533;@O6&#65533;i&#65533;&#65533;&#1573;/l&#65533;g&#65533;&#65533;&#65533;f&#65533;?_
U&#65533;&&#65533;
m&#65533;&#1344;&#65533;&#65533;&#1378;&#65533;&#65533;@A&#161;J}V$&#65533;XCi[*&#65533;N#&#65533;[PB&#65533;im&#65533;&#65533;&#27277;&#2013;&#65533;hk&#65533;-7&#65533;k&#1073;&#65533;&#65533;+&#65533;&#65533;@+0&#65533;fW&#65533;v&#65533;
A&#65533;i&#65533;{k:0FS^&#65533;&#65533;r&#65533;&#65533;&#65533;&#65533;&#65533;F	@T&#65533;i&#65533;&#1829;&#65533;&#65533;&#65533;&#65533;}&#65533;l&#65533;&#65533;&#65533;&#65533;&#65533;&#65533;|J[&#65533;uA&#65533;An&#65533;&#65533;#&#65533;t^p'&#65533;W&#65533;U&#65533;2,&#65533;m&#65533;&#65533;L&#65533;&#65533;2&#65533; 	<&#1644;&#65533;&#65533;&#65533;&#65533;0&#65533;m&#65533;	*&#65533;70+>$&#65533;&#65533;+#}&#686;&#65533;&#65533;&#65533;s&#1449;&#65533;T&#65533;Q_&#65533;2&#65533;HKd&#65533;&#65533;@bJY@&#65533;&#65533;&#65533;&#65533;&#65533;`&#65533;&#65533;h&#65533;&#65533;&#65533;k&#780;&#65533;&#65533;;@&#65533;	#@&#65533;&#65533;R&#65533;2S&#65533;&#65533;TwwyR&#65533;&#65533;>&#65533;|*&#65533;M&#65533;&#65533;&#65533;B&#544;U&#65533;GH
n+&#65533;&#65533;x&#65533;\&#65533;&#65533;F&#65533;9,&#65533; &#65533;;&#1792;&#65533;Zg&#226;6&#65533;_&#65533;v&#65533;L&#65533;>&#65533;&#65533;&#65533;&#65533;u4EpV&#65533;&#65533;&#65533;&#65533;&#65533;&#65533;vm,&#65533;^w&#65533;&#65533;G&#65533;&#65533;&#65533;&#65533;&#65533;&#65533;o&#65533;&#65533;&#65533;N&#65533;"&#139;@l&#926;M&#65533;z&#65533;&#65533;&#65533;&#65533; \&#65533;<!&#65533;{{&#65533;F&#65533;&#65533;&#910;p&#65533;&#65533;&#65533;f&#65533;q;C&#65533;J&#65533;&#65533;L5&#65533;U&#65533;&#438;&#65533;&#65533;4&#915;&#65533;&#65533;#&#65533;w&#65533;&#65533;1&#65533;n&#65533;&#65533;&#65533;&#65533;&#65533;f&#65533;&#65533; ;C&#65533;f&#65533;t&#65533;)&#65533;GX&#65533;&#65533;&#65533;&#65533;&#65533;&#65533;&#65533;y&#65533; &#65533;&#477;
P&#65533;h&#65533;&#65533;&#65533;&#65533; &#65533;&#65533;o&#65533;&#65533;V&#65533;&#65533;N&#65533;F0  ~0&#65533;%Ahf&#65533;Y&#65533;.&#65533;'&#65533;
pO&#65533;&#65533;&#65533; &#65533;&#65533;&#65533;L^&#65533;!&#65533;@  @&#65533;]'&#65533;&#65533;
&#65533;&#65533;&#65533;&#65533;&#65533;&#65533;[&#65533;&#65533; &&#65533;&#65533;&#65533;&#65533;&#65533;)&&#65533;q&#65533;"BP&#65533;&#65533;h) PQ&#65533;X@ \9&#65533;&#65533;I&#65533;B&#65533;&#65533;&#268;d&#65533;&#65533;?&#65533;5&#65533;}&#65533;~%jJr&#65533;&#65533;c{~&#65533;i8&#65533;Ba&#65533;&#65533;&#65533;&#65533;&#65533;y&#65533;&#65533;&#65533;nK&#65533;i&#1523;l&#65533;(i"&#1942;"&#65533;I2C&#65533;q)&#65533;&#65533; T6&#65533; `&#65533;#&#65533;f
&#65533;\&#65533;a&#65533;a1b 	@J&#9389;&#65533;Z0r&#65533;9&#65533;#&#65533;&#65533;&#65533;~ &#65533;&#65533;5Z&#65533;&#65533;Z&#65533;&#65533;&#65533;L&#65533;&#65533;&#65533;_&#65533;&#65533;Nz<w&#65533;i&#65533;&#65533; &#65533;l$&#65533;&#65533;&#65533;]&#65533;&#65533;e4f0.&#65533;&#65533;Dp&#65533;;2&#65533;N&#65533;&#65533;&#65533;I&#65533;7	M|&#65533;&#329; &#65533;/&#65533;&#65533;&#65533;k&#65533;&#565428;&#65533; !&#65533;&#65533;&#65533;&#65533;&#65533;&#65533;&#65533;T&#65533;&#65533;&#65533;XGZ&#1257;&#65533;&#65533;&#65533;&#65533;qEI&#65533;Q &#65533;&#65533;&#65533;&#65533;+&#65533;:&#65533;
&#1074694;&#1575;&#65533;&#65533;C&#65533;/&#65533;&#65533;4&#65533;0&#65533;hA&#65533;&#65533;&#65533;w&#65533;  &#65533;&#65533;&#65533;&#65533;
&#65533;|t&#65533;&#65533;H&#65533;&#65533;iD&#65533;bHp](A&#65533;jJ&#65533;&#1024;T&#65533;&#65533;6p&#65533;4&#1104;a-&#65533;@&/&#65533;&#65533;bH&#65533;&#65533;v2&#65533;N&#65533;V&#65533;`v&#65533;&#65533;H&#65533;t&#65533;T&#65533;8i&#65533; &#65533;@&#65533;&#65533;
Q&#65533;d&#65533;4&#65533;&#65533;&#65533;&#65533;&#65533;Y&&#65533;&#65533;&#65533;"K&#1165;j,&#65533;$&#65533;RFP0&#393; &#1450;Ey&#65533;&#65533;8&#65533;B&#65533;&#65533;R*&#65533;U=W&#65533;A&#65533;&#65533;cu&#65533;&#65533;&#65533;`&#65533;&#65533;`&#65533;&#65533;D&#65533;2	s&#65533;;g&#65533;&#65533;`,&#65533;&#65533;&#65533;T6&#65533;D@ &#65533;&#65533;&#65533;&#65533;&#65533;&#65533;&#65533;q&#65533;-EX&#65533;&#65533;v<&#65533;`l&#65533;Pa(]xl!$&#65533;jq&#65533;g&#65533;-@,&#1198; &#65533;&#65533;Q&#65533;&#65533;&#591289;LI&#65533;&#65533;&#65533;d&#65533;H&#65533;&#65533;V"&#65533;\F&#65533;&#1446;&#65533;h&#65533;/d:&#65533;&m&#65533;6&#65533;O&#65533;&#65533;Q vB &#65533;f
o[&#65533;&#65533;i" &#65533;s&#65533;B&#65533;&#65533;3x&#65533;wVi&#65533;&#65533;4b[?&#65533;h&#65533; &#1250;&#65533;X&#65533;W&#65533;|6"!&#65533;&#65533;&#65533;[H y@*`
&#65533;&#65533;&#65533;&#65533;&#65533;x&#65533;&#65533;\!&#65533;Vqli	&#65533;&#65533;2YU0'W&#65533;<GW&#65533;&#65533;I&#65533;t&#65533;a&#65533;&#65533;mL&#65533;&#65533;&#65533;cI&#65533;&#65533;'!&#65533;`&#65533; &#65533;1"&#65533;&#65533;u2s&#65533;&#65533;6&#65533;AR+&#166;F &#65533;]D&#705;&#65533;&#65533;)|0&#65533;Rz&#65533;'!@T&#65533;4&#65533;&#128; &#65533;&#65533;&#65533;'o&#65533;m&#65533;&#65533;&#65533;BOc&#65533;&#65533;&#65533; X&#65533;&#65533;F&#65533;Z\&#65533;&#528;kB&#65533;&#65533;&#65533;&#65533;&#65533;p&#65533;\~&#65533;[/`Z&#65533;X&#65533;)&#65533;+&#65533;&#65533;&#65533; ,H&#65533;&6x;&#65533;QV&#65533;&#65533;&#65533;&#65533;&#65533;G&#65533;&#65533;&#65533;Pj&#65533;hY-^&#65533;e&#65533;&#65533;&#65533;&#65533;(<D&#65533;5?&#1009;Q]&#65533;e&#65533;Oe&#65533;zb&#65533;&#65533;T54(`&#65533;&#65533;&#65533;9j&#65533;L&#65533;&#2023;.&#65533;&#65533;&#65533;&#65533;	{:xD :&#65533;&#65533;:&#65533;&#65533;m\&#65533;&#65533;&#65533;&#65533;E&#65533;&#65533;&#65533;&#65533;&#65533;&#65533;f&#65533;&#65533; &#65533;&#65533;&#65533;:&#65533; &#65533;&#65533;&#263;r&#65533;&#65533;&#65533;&#65533;&#65533;&#65533;3&#65533;z&#65533;a&#65533;&#65533;;?MK&#65533;V&#65533;=&#65533; &#65533;D&#65533;.i&#65533;&#65533;1&#65533;&#65533;\0G&#65533;I&#1171;'Bq=&#65533;&#65533;&#65533;&#65533;&#65533;/Q&#65533;&#65533;&#22419;&#65533;+&#65533;&#65533;p&#65533;h&#65533;&#65533;N&#65533;&#65533;&#65533;&#65533;n]8&#65533;&#65533;Y&#65533;&#65533;&#65533;&#65533;&#65533;/H&#65533;%8+&#65533;h&#65533;&#1789;o&#65533;&#65533;HTX&#65533;&#65533;&#65533;&#65533;z&#65533;&#65533;E&#65533;&#584;&#65533;&#65533;&#65533;
]X2t&#65533;r&#65533;&#65533;&#65533;&#65533;&&#65533;3&#65533;&#65533;&#65533;&#65533;w&#65533;i3&#65533;&#65533;B,,&#65533;&#819;ET^Q&#65533;&#65533;|&#65533;&#65533;&#65533;>&#329;&#65533;&#65533;&#1234;}&#65533;&#65533;8&#65533;&#65533;&#1760;P&#1877;&#65533;&#65533;&@
&#65533;&#65533;&#65533;&#65533;v&#65533;&#65533;&#1175;.r&#65533;>B&#65533;*W(6&#65533;$o&#65533;<;&#65533;-&#65533;J&#65533;$t&#65533;{\&#65533;S&#65533;&#65533;&#65533;&#65533;x&vuD@&#65533;r&#65533;&#65533;&#65533;&#65533;@t&#65533;A&#65533;G@~aei&#65533;&#65533;4&#65533;v9&#65533; nq&#65533;&#65533;&#65533;rC&#65533;;i&#65533;&#65533;%&#65533;>&#65533;S&#65533;&#65533;(Z,&#65533;&#1088;&#65533;I&#65533;&#65533;1 n&#65533;#&#65533; &#65533;Fu&#65533;Q+P&#689;X}&#65533;
Lb&#65533;&#65533;&#65533;&#65533;&#65533;q&#65533;&#65533;:&#65533;R	&#65533;?&#65533;&#65533;eODK&#65533;r &#65533;&#65533;&#65533;#
&#65533;Gp&#65533;&#65533;B&#65533;c&#65533;&#65533;:F'&#65533;&#65533;B&#65533; &#65533;g%p&#65533;&#65533;C&#65533;&#65533;&#65533;&#65533;z4s&#65533;&#65533;&#65533;H&#65533;%&#65533;!3&#65533;2&#65533;1!a&#65533;&#65533;R&#65533;%&#65533;&#65533;f>=&#65533;&#65533;&#65533;&#65533;B&#65533;> 1&#65533;W	&#65533;7&#65533;_T,&#65533;X\u&#65533;&#65533;z&#65533;&#65533;F&#65533;&#65533;5S)6&#65533; =
&#65533;%&#65533;C&#65533;&#65533;&#65533;y&#65533;&#65533;	&#65533;&#65533;yH&#65533;`&#65533;t.0u&#65533;&#65533;y&#65533;&#65533;o&#65533;@+&#65533;d_\&#65533;&#65533;e0'b<&#65533;&#65533;<\&#65533;X&#65533;qH&#65533;43f&#65533;+o&#65533;&#65533;&#65533;&#65533;&#65533;'&#65533;u&#65533;&#65533;Hp(&#65533;&#65533;d&#65533;{&#65533;&#65533;2-&#65533;&#65533;&#65533;H"6s&#65533;&#65533;&#772;/&#65533;&#65533;W&#65533;&#65533;&#65533;/&#65533;QR&#65533;Q
*&#65533;E&#65533;!#&#65533;()hD 0&#65533;&#65533;xD&#65533;&#65533;&#504;'&#65533;1R&#65533;!&#65533;+L&#65533;&#65533;k&#65533;&#65533;,&#65533;HNRl&#65533;x+&#65533;&#65533;14&#65533;:&#65533; (	j&#65533;!&#65533;&#65533;&#65533;1m=&#65533;&#65533;C]&#65533;&#65533;&#65533;&#1040;&#968;U&#65533;"&#65533;k&#65533;%&#65533;&#12562;C&#65533;(&#65533;&#65533;d&#65533;&#65533;T&#65533; 
&#65533;&#65533;L&#65533;&#65533;+ &#65533;u&#65533;&#65533;91p&#65533;&#65533;&#65533;4&#65533;&#65533;~&#65533;&#386;=&#65533;&#65533;&#65533;h"R6	w&#65533;N&#65533;&#65533;&#65533;X&#65533;=&#65533;dDf&#65533;&#65533;'	,&#65533;&#65533;&#240;&#65533;&#65533;PA&#65533;&#65533;&#65533;&#65533;&#65533; &#65533;&#65533;&#65533;&#65533;i`yT&#65533;&#65533;B&#588;&#65533;&#65533;j&#65533;V	[&#65533; e#&#65533; &#65533;zIW&#65533;&#65533;sSV&#65533;&#65533;q=@" rgs&#65533;&#65533;&#65533;&#65533; rz2>6&#65533;S&#65533;&#29630;&#65533;&#65533;,&#65533;&#65533;&#65533;&#65533;&#65533;&#65533; &#65533;&#65533;-&#65533;
&#65533;WOh&#65533;${&#65533;$&#65533;g,"&#65533;D$&#65533;&#65533; &#65533;`4p &#65533; $&#65533;	+(I&#65533;Hi&#1624;&#65533;` C&#65533;f&#65533;&#65533;
VwB&#65533;&#65533;&#65533;u&#65533;` &#65533;&#65533;.&#65533;]&#65533;&#65533;'&#65533;&#65533;ULeM&#65533;c&#65533;&#65533;$ `X^&#65533; &#525;&#65533;2=&#65533;&#65533;&#65533;g40&#65533;X&#65533;	&#65533;a/&#65533;f&#65533;&#65533;1 9i`&#65533;a&#65533;&#65533;&#281;&#65533;&#65533;qI&#65533;!T-#0&#65533;-B&#65533;q(
@2&#65533;&#65533;&#65533;&#65533;3/5&#65533;RI&#65533;zK&#65533; &#65533;&#65533;Z&#65533;G&#213;&#65533;&#65533;mdSpB&
&#65533;F	&#65533;&#65533;&#65533;?&#65533;0&#65533;A?&#1218;&#65533;V&#65533; @ f&#65533;&#65533;&#65533;&#65533;*&#65533;&#65533;&#65533;`qNU&#65533;b&#65533;(&#65533;U	4t,0&#65533;&#65533;&#65533;&#65533;&#65533;@&#65533;W&#157;&#1414;&#65533;&#65533;&#65533;&#1479;&#65533;1Obz&#65533;C&#65533;D&#65533;5,&#65533;&#517;X&#65533;&#65533;&#65533;C5&#65533;l&#65533;REX'&#65533;A&#65533;BxB\Z`
&#65533;9&#65533;&#65533;&#65533;'&#65533;&#65533;r!&#65533;^#&#65533;?T&#65533;J~&#65533;&#65533;>_ &#65533;&#65533;@?P&#65533;Z&#65533;6&#65533;\&#65533;7&#65533;~G9MQD&#65533;&#65533;&#65533;0&#65533;*r&#65533;I&#65533;" r@*K&#65533;19c&#65533;&#65533;&#65533;&#65533;&#65533;)&#65533;Cc7&#65533;V&#65533;W&#65533;&#65533;s&#65533;&#65533;&#65533;t0`&#65533;&#65533;0w&#9219;&#65533;&#65533;`$C&#65533;&#65533;&#60906;&#65533;&#65533;z&#65533;&#65533; %&#65533;:&#1169;&#65533; &#65533;R(&#65533;&#65533;&#615;p&#65533;%X;dJ%XoZc&#65533;&#65533;&#65533;DX&#65533;Y"v&#65533;K&#65533;Sl&#65533;jJ&#65533;0wg&#65533;&#1602;0&#65533;yx&#65533;g$C&#65533;w&#65533;&#65533;B&#65533;&#65533;f)&#65533;zo&#65533;:&#65533;9W&#65533;Zs*U':&#65533;p S&#65533;\&#65533;&#1164;F&#65533;,J&#65533;&#65533;&#65533;&#65533;&#65533;&#65533;'&#65533;&#65533;A&#65533;&#65533;V@}&#65533; R6&#65533;!&#65533;&#65533;&#65533;/Z&#65533;&#65533;&#65533;&#65533;L&#65533;&#65533;)&#19727;&#410;}m&#65533;p	v&#65533;j%+&#1263;&KN!_&#65533;&#65533;N&#65533;&#65533;Ky&#65533;%9Kc-&#65533;Xb&#65533;j&#65533;&#65533;d&#65533;&#65533; Qf&#65533;&#65533;}&#65533;B&#65533;5&#1161;&#65533;#&#65533;&#65533;&#65533;s8&#65533;K&#65533;&#65533;&#65533;1&#65533;&#65533;a&#65533;%ZD&#65533;act&#65533;n&#65533;&#65533;&#65533;&#65533;j0&#65533;&#65533;{"&#65533;&#65533;R&#65533;n&#65533;1&#949;t&#65533;&#65533;p&#65533;&#65533;J&#65533; &#65533;&#65533; 1@&#65533;'&#65533;!&#65533;&#65533;.&#65533;DTcq&#65533;&#65533;)&#65533;~lK&#65533;*G0&#65533;&#65533; 4&#65533;&#65533;Xk `&Ph&#65533;I-@L`&#65533;&#65533;[&#48074; &#65533;!g&#65533;W&#65533;&#596;&#65533;&#65533;&#65533;&#65533;2	&#65533;0 &#65533;&#65533;r.H&#65533;&#65533;6Mt
-&#65533;	&#65533;&#65533;;&#65533;!&#65533;KT&#65533;-&#65533;"&#65533;&#65533;&&#65533;&#65533;7&#1194;'&#65533;&#182;&#65533;&#65533;&#65533;~'&#65533;&#65533;&#65533;k&#65533;&#65533;v&#65533;&#65533;+&#65533;w&#65533;&#65533;&#65533;Y2w)&#755;&#65533;&#65533;&#65533;&#65533;xH{&#65533;(&#65533;2&#65533;6	4&#65533;	&#65533;D&#524;}&#65533;5&#65533;&#65533;&#65533;f!M&#65533;QR~&#65533;
&#65533;&#65533; U&#65533; &#65533;1&&#65533;'&#65533;&h{}HJ18&#65533;&#65533;{&#65533;&#65533;&#65533;&#65533;yz&#65533;:	H3*E&#65533;&#65533;p&#65533;\+&#47337;&#65533;s&#65533;a0+&#65533;&#65533;&#1088;p&#65533;&#65533;&#307;R&#65533;&#65533;;&#65533;&#65533;&#65533;&#65533;&#65533;&&#65533;&#65533;
&#65533;&#65533;&#65533;&#65533;&#188;F&#65533;&#195;0 &#65533;J&#65533;v&#65533;&#432;&#65533;&#65533;&#65533;4&#65533;yZ&#65533;WR&#65533;0/Qrj5&#65533;!K&#65533;&#65533;&#838;&#65533;&#65533;q&#65533;&#65533;z&#65533;Ui0dvf&#65533;&#1220;&#65533;&#65533;&#65533;'&#447;&#65533;&#488;&#65533;&#65533;&#65533;O&#65533;&#65533;&#65533;&#65533;&#65533;&#65533;&#65533;l&#65533;*&#65533;#&#65533;&#1073;pl&#65533;&#65533;&#65533;9&#65533;!QR&#65533;L_&#65533;&#1597;B&#65533;&#65533;`&#65533;)&#65533;&#65533;|&#1155;&#65533;;&#65533;KY&#65533;&#65533;y&#65533;&#65533;&#65533;&#65533;&#65533;&#65533;A&#65533;&#65533;&#65533;q'&#65533;"&#65533;&#65533;&#65533;#{&#65533;6&#65533;	3&#65533;P^&#65533;&#65533;&#65533;&#65533;&#1505;&#65533;&#65533;&#33415;&#65533;g&#948;<&#65533;[&#65533;&#65533;
&#65533;&#65533;z&#65533;y&#65533;&#65533;&#65533;l&#1204;@&#65533;G&#352;&#65533;7:&#65533;&#65533;;&#182;&#65533;0'J[&#787; &#65533;&#65533;QUg&#65533;P&#65533;s&#65533;&#65533;&#65533;V0&#65533;&#65533;&#65533;+9&#65533;&#65533;&#65533;-&#65533;?$z `D&#65533;-&#65533;&#65533;j&#65533;dP&#65533;s&#65533;&#65533;>`&#65533;&#65533;P&#65533;&#65533;&#65533;&#65533; &#65533;&#65533;N&#65533;B&#65533;L&#65533;&#65533;&#65533;*&#65533;&#65533;%Qq&#65533;&#1011;&#65533;V&#65533;1&#65533;&#65533;&#65533;&#65533;&#65533;&#65533;M3&#65533;h&#65533;&#65533;
`H&#65533;&#65533;{&#65533;&#720;&#65533;&#65533;S&#65533;O&#65533;&#65533;V&#65533;&#65533;&#65533;&#65533;&#65533;&#65533;&#65533;2&#65533;UIp&#65533;&#65533;,&#65533;&#65533;+ .&#65533;M&#65533;S&#65533;C&#65533;&#1015;&#65533;	o&#65533;:R\c&#65533;a{=&#65533;;%&#65533;d6&#65533;<&#534;:&#65533;S &#65533;&#65533;a:&#65533;Ku&&#65533;&#65533; &#65533;&#65533;PR&#65533;SP&#65533;Q&#65533;p*F&#65533;&#65533;s&#65533;&#65533;&#65533;&#65533;]&#65533;&#65533;C&#65533;Q{&#65533;&#65533;&#65533;&#65533;&#65533;MQ!*&#65533;&#65533;&#65533;(&#1040;9l&#65533;&#65533;p0 &#65533;p}!&#65533;y&#65533;&#65533;&#65533;?&#65533;&#65533;F&#65533;&#65533;M&#65533;Qz9&#65533;3&#65533;&#65533;H&#65533;&#65533;&#65533;`&#65533;&#65533;&#291;!&#65533;&#65533;&#65533;&#65533;&#65533;}&#65533;-&#65533;&#65533; h\&#65533;&#65533;j~&#65533; &#65533;S&#65533;}!&#65533;&#65533;&#65533;-.`&#1293;&#1033;E	+5 0T&#2043;
&PM?&#65533;&#820;&#65533;&#65533;B&#65533;&#65533;c&#65533;&#65533;a&#1283;3&#65533;&#65533;*&#65533;&#65533;&#65533;oM&#65533;v&#65533;&#65533;&#65533;&#65533;]1&#65533;@L.&#65533;&#953;&#65533;L#^&#65533;f3&#65533;&#65533;&#65533;&#1971;&#65533;E&#65533;SC&#65533;&#65533;&#65533;&#65533;p&#876549;Ra&#65533;&#65533;h;&#65533;&#65533;&#65533;4&#65533;&#1163;-&#65533;~&#65533;j&#65533;&#65533;&#65533; 9&#65533;h&#65533;&#65533;/r&#65533;&#65533;&#65533;&#65533;&#65533;&#65533;}&#65533;&#65533;&#65533;&#65533;&#65533;&#65533;ZN	%R&#65533;&#65533;b]	&#65533;F&#65533;5&#65533;&#65533;5  &#65533;%N&#65533;#'>N&#65533;&#65533;&#65533;&#65533;&#65533;&#65533;&#65533;&#65533;F-&#65533;5&#65533;pG&#65533;&#207;+]N:&#65533;&#65533;,9&#65533;&#65533;E)R&#65533;+<$&#65533;yD&#65533;&#1690;@\&#65533;&#542;$p&#65533;t&#65533;&#65533;U^`&#65533;&#65533;-&#65533;^y	g&#65533;&#65533;&#65533;&#65533;* &#65533;&#65533;%!#N&#65533;t0'&#65533;x&#65533;&#65533;&#65533;&#65533;,x&#65533; .&#65533;&#65533;&&#1164; &#65533;Mh*V&#65533;&#65533;"NB9&#65533;&#65533;+@+@(&#65533;&#65533;&#65533;G&#65533;%&#65533;&#65533;&#65533;&#65533;&#65533;1hq&#65533;&#65533;f&#65533;3&#65533;&#65533;YP&#65533;u"&#65533;hd8w&#65533;&#65533;&#65533;@&#65533;&#65533;&#65533;&#65533;#H&#65533; &#267;~&#65533;>&#65533; &#65533;G&#65533;&#65533;]&#65533;<&#65533;&#65533;J3d&#65533;&#834;&#65533; **&#65533;P&#65533;s&#65533;&#65533;63&#65533;&#65533;&#65533;^&#65533;&#65533;WS&#65533;oq&#65533;a&#65533;&#65533;&#65533;&#677;&#65533;&#65533;&#65533;&#65533;`&#65533;}&#65533;J|~D&#65533;M"&#65533;*&#65533;%&#65533;si&#831;P &#65533;&#1073;bh(&#65533;C&#65533;6RU2;<6&&#65533;&#65533;W&#65533;&#65533;&#65533;!&#65533;&#65533;&#65533;&#65533;@&#65533;'&#65533;I&#65533;j>S&#65533;[l&#65533;\&#65533;&#65533;&#336;&#65533;&#1038;&#65533;P*&#65533;&#65533;&#65533;&#65533;P&#65533;&#65533;N&#65533;[M&#65533;H&#65533;&#65533;&#65533;J&#65533;3Z[&#65533; nS!&+X&#65533; &#65533;6Gz-&#65533;&#65533;&#1102;W&#65533;l%p )?rx&#65533;&#65533;&#65533;&#65533;&#65533;P&#65533;&#65533;&#65533;*&#65533;&#65533;&#65533;g&#65533;1&#269;&#65533;&#65533;F&#65533;:*&#65533;&#65533;+.}&#65533;&#65533;&#65533;&#65533;&LTW&#65533;U&#65533;&#65533;d &#65533;$&#65533;&#65533;5@&#65533;&#65533;>nr&#65533;&#65533; r&#65533;&#65533;$D&#65533;&#65533;&#65533;	vW&#65533;k&#65533;&#65533;&#65533;&#65533;&#65533;S2&#1026;2'/&#65533;b9&#1380;&#65533;&#65533;5&#65533;j&#65533;&#65533;&#65533;!&#65533;O{&#65533;5&#65533;&#1762;&#65533;o&#65533;&#65533;R*&#65533;&#65533;J&#65533;&#65533;&#65533;&#65533;&#65533;&#65533;=&#65533;&#65533;Vm.{ !@&#65533;?&#65533;&#65533;&#65533;2w9S&#65533;&#65533;:\&#65533;&#65533;3&#65533;/y&#65533;&#65533;&#65533;Q&#65533;&#65533;X&#65533;&#65533;N&#308;'i&#65533;&#65533;&#65533;&#65533;d/&#65533;`&#65533;&#65533;#.	Z&#65533;&#65533;&#3242;&#65533;&#23566;&#65533;$&#65533;! 7BE7 
7&#65533; &#65533;	&#65533; &#65533;&#65533;&#65533;&#65533;&#65533;&#65533;&#65533;&#65533;&#65533;&#65533; &#65533;&#65533;?B?;&#65533;&#65533;&#65533;&#65533;&#65533;&#65533;&#65533;&#65533;&#65533;=&#65533;&#65533;&#65533;&#65533;&#65533;&#65533;&#65533;&#65533;&#65533;&#65533;&#65533;&#1312;&#65533;&#65533;&#65533;&#65533;&#65533;&#65533;&#65533;&#65533;&#65533;&#65533;&#65533;&#65533;&#65533;&#65533;&#65533;&#65533;&#65533;&#65533;&#65533;&#65533;&#65533;&#65533;	&#65533;&#65533;&#65533;	&#65533;&#65533;:isf.T2a&#65533;&#65533;r&#65533;&#65533;&#65533;&#65533;xi&#65533;+&#65533;'C&#65533;&#65533;&#65533;&#65533;V&#65533;&#65533;&#65533;h*d+&#65533;&#65533;&#595;&#65533;.&#65533;D&#65533;r&#65533;J&#65533;0&#65533;	&#65533;,T&#65533;!|8&#65533;D!&#65533;4&#65533;*k&#403;&#65533;y&#65533;&#65533;|(&#65533;8&#65533;^&#65533;x&#996;&#65533;&#65533;&#65533;&#65533;&#65533;62&#65533;&#65533;"&#65533;U&#65533;)&#65533;f&#65533;aK[&#65533;G&#65533;&#65533;qX&#65533;f=Fz
Q&#65533;W&#65533;&#65533;^&#65533;&#65533;<(Lia&#65533; &#65533;&#65533;&#65533;&#65533;&#65533;K&#65533;3Z&#65533;&#1731;nQ&#65533;p&#76648;&#65533;\A&#65533;|&#65533;&#179;&#65533;&#65533;&#65533;@&#65533;&#65533;&#65533;&#65533;&#65533;F1@`d&#65533;&#65533;&#65533;&#65533;&#65533;&#65533;&#65533;0e&#65533;&#914;T&#65533; >&#65533;"x&#65533;&#65533;W"Y
4 &#65533;`&#65533;&#65533;`t6&#65533;`&#65533;u&#65533;*|O^&#65533;&#65533;&#65533;&#65533;&#295;&#65533;u[&#65533;&#65533;d&#65533;l$&#65533;'&#65533;&#65533;&#65533;z&#65533;&#65533;&#65533;&#65533;&#65533;Ax&#65533;%&#65533;&#65533;P&#1856;&#65533;$&#65533;0&#65533;&#65533;/&#65533;&#65533;&#65533;A4&#65533;55&#65533;&#65533;g&#65533;Wlw&#4515;&#65533;0&#65533;8(&#65533;NecD")&#65533;&#65533;&#65533;} &#65533;#~B5&#65533;J1'&#65533;&#65533;&#65533;&#65533;E$D&#65533;`s&#65533;	&#65533;&#65533;;&#65533;&#65533;GN&#65533;!&#65533;&#65533;&#65533;&#65533;&#65533;P&#65533;W&#65533;[JS&#65533;Vl#[&#65533;&#65533;&#65533;K}?&#65533;`s	&#65533;&#65533;3&#65533;`&#65533;	&#65533;>&#65533;&#65533;\&#65533;C&#65533;"+y&#65533;&#65533;1P&#65533;&#65533;&#65533;&#65533;&#65533;U&#65533;&#1667;&#65533;r#h&#65533;&#65533;&#65533;R W&#65533;&#65533;^)&#65533;F&#65533;&#65533;&#65533; A&#65533;&#65533;&#65533;>&#65533;&#65533;(&#65533;&#65533;S&#1173;&#65533;&#65533; &#65533;&#65533;&#65533;%
@%&#65533;%&#65533;$&#65533;|:9H&#65533;
&#292;S(3&#65533;&#65533;Z&#65533;ul=&#65533;I&#65533;&#65533;&#65533;&#65533;&#65533;&#65533;&#65533;(&#65533;&#65533;X
$&#65533;"X&#65533;
-&#65533;&#65533;c>&#65533;G&#65533;&#65533;&#200;ZN&#65533;&#161;&#65533;.Q5&&#65533;_&#65533;&#65533;&#65533;/&#65533;C&#65533;&#65533;&#1443;&#65533;8+&#65533;&#12358;&#65533;&#65533;&#65533;&#65533;wha&#65533;&#65533;&#65533;0&#65533;&#1064;X&#65533;&#65533;&#65533;&#65533;&#65533;0$` &#65533;&#65533;y)Q>&#65533;R&#65533;+&#65533;&#65533;Yqe&#65533;&#65533;l&#65533;5&#65533;&#65533;|E$@&#1009;k &#65533;4&#65533;s#&#65533;&#65533;&#65533;&#65533;&#65533;&#65533;Qr&#65533;&#65533;&#65533;&#65533;&#65533;%
&#65533;&#65533;<0&#65533;&#65533;&#65533;&#65533;&#65533;=&#65533;&#65533;KJ&#65533;r&#65533;i5&#65533;`P&#65533;"	&#65533;&#65533;) Fg ,&#65533;JdKP&#65533;&#65533;&#65533;
-&#65533;4b&#65533;P>&#65533;&#1739;s:&#65533;&#65533;9&#65533;,5)&#65533;&#65533;mN&#65533;']@38"<&#65533;34&#65533;&#65533;4&#65533; 5!`&#65533;8a&#65533;&#65533;&#65533;&#65533;&#835;&#65533;&#65533;&#65533;&#65533;@&#65533;g!&#65533;@"&#65533;X&#1077;&
&#65533;I&#65533;&#1565;&#65533;Y&#65533;&#65533;ND:&#65533; &#65533;	5`&#65533;&#65533;&#65533;&#515;&#65533;&#65533;d@&#65533;&#65533;(&#65533;&#65533;&#65533;&#65533;H&#65533;&#65533;&#65533;P&#65533;z&#65533;w&#65533;&#65533;&#65533;M &#65533;&#63940;&#65533;p&#65533;&#65533;8&#65533;&#65533;&#65533;&#65533;2&#65533;b&#65533;&#65533;&#65533;b!4&#65533;b&#364;&#65533;&#65533;2&#65533;vv[o6d&#65533;&#658;&#65533;&#65533;?&#65533;&#65533;I&#65533;&&#65533;&#65533;&#65533;&#65533; U"Qa;&#65533;
4&#36215; &#65533;&#65533;#p &#65533;:&#65533;	&#65533;&#65533;=&#1064;&#65533;&#65533;q&#65533;f&#65533;- &#65533;\&#65533;&#65533;&#65533;uy&#1762;&#65533;&#65533;u&#65533;O~&#65533;&#65533; &#65533;&#1076;
9]&#65533;&#65533;xL&#65533;&#65533;&#65533;&#65533;"d&#65533;&#65533;&#65533;&#65533;+5"&#65533;K*&#65533;&#65533;&#65533;&#65533;&#65533;FG&#65533;&#65533;r&#65533;&#65533;)&#65533;&#65533;}&#65533;&#129;&#65533;Wt&#65533;&#65533;H3&#65533;&#65533;>&#65533;&#65533;@*&#65533; Z&#65533;&#65533;&#65533;/0&#128; &#65533;8&#65533;&#65533;
(/hw$G&#65533;&#65533;&#65533;<:&#65533;(^&#65533;&#65533;Aj&#288;{&&#65533;&#65533;&#65533;h&#65533; &#65533;  *&#65533;N&#65533;&#65533;&#65533;`&#65533;&#65533;&#65533;&#65533;&#65533; &#65533;%&#65533;pNJ#$&#65533;0G,XH,v&#65533;&#65533;=&#65533; &#65533;p&#65533;&#65533;J&#65533;;] &#2040;@&#65533;&#65533;B2&#591;f&#65533;Oy8&#65533;=#~&#65533;2&#65533;xd&#65533;"&#65533;D&#65533;J&#65533;&#65533;O| _p&#775;~
G*&#65533;&#65533;&#65533;&#65533;&#65533;9&#65533;(&#65533;R&#65533;&#65533;G gl"0&#65533;&#65533;`-&#65533;P"/&#31318;E&#1412;%&#65533;(&#65533;JD1 I}&#65533;w&#65533;&#65533;KH&#65533;b&#65533;&#65533;&#65533;U#4&#65533;&#65533;&#65533;&#65533;u&#65533;&#65533;	&#65533;&#40963;&U&#65533;&#65533;'&#1372;$B!&#65533;&#65533;r&#65533;&#65533;A3 
C&#65533;(&#65533;&#9438;(&#65533;&#65533;ud0RP&#65533;i&#65533;9&#65533;&#65533;&#65533;GD&#65533;qf=J&#65533;k5B&#65533;&#65533;&#65533;&#65533;%&#65533;p&#65533;8&#65533;2	*&#226;&#65533;&#65533;k7&#65533;H&#65533;&8&#65533;Q!	&#65533;&#65533;T&#65533;&#65533;&#65533;Ec *XMJ?&#1460;{Jy&#65533;d&#65533;)c!8&#65533;c)O&#65533;X`$&#65533;&#65533;&#65533;C.i&#65533;q@.Q&#65533;M&#65533;&#65533;"HG&#65533;&#65533;&#65533;s&#65533;p7&#65533;&#65533;&#65533;+&#65533;4&#378;an&#65533;6&#65533;&#65533;40@<&#65533;&#65533;BX&#65533;&#65533;&#65533;*O&#65533;&#65533;u&#65533;&#65533;&#65533;Op&#65533;&#65533;&#65533;^&#65533;hA&#65533;&#65533;&#65533; &#65533;&#65533;"&r&#65533;&#65533;&#65533;q"L&#65533;&#663;Ti1&#1706;M&#65533;8&#65533; {<&#65533;0G&#65533;FP&#65533;&#65533;9J&#65533;e1&#65533;&#65533;&#65533;<&#65533;#&#65533;&#65533;J&#1730;&#65533;&#65533;v2&#65533;AX&#1155;KPp&#65533;z&#2032;Uw&#65533;1&#65533;}eH&#65533;@]&#65533;&#65533;&#65533;Qe&#65533;&#65533;nt&#65533;v&#65533;yW1&#65533;&#65533;^%&#65533;&#65533;&#65533;&#65533;0x&#65533;&#65533;&#65533;1&#65533;&#65533;&#65533;Q&#65533;X&#65533;2&&#65533;&#65533;j|&#65533;&#65533;&#65533;b-&#65533;&#65533;i&#65533;&#65533;R'&#65533;.BK&#65533;!AB&#65533;W&#65533;[&#65533;|&&#65533;&#65533;&#65533; }&#65533;&#65533;AXy*&#65533;8&#65533;	&#35649; &#65533;)&#65533;	!&#65533;cXY&#65533;P}8D&#65533;%&#65533;Q(n`]5fE&#65533;&#65533;y&#65533;&#65533;&#65533;&#65533;{&#65533;&#65533;&#65533;*ZP&#65533;kqwF|&#65533;g&#65533;K&#65533;L&#65533;(8&#65533;G&#65533;v&#65533;&#65533;&#65533;&#65533;&#65533;&#65533;/&#65533;D6&#65533;qL/&#65533;&#65533;&#65533;@&#65533;&#65533;&#65533;&#65533;&#65533;
&#65533;`
IZ`g&#65533;&9&#65533;&#65533;&#65533;&#308;WF&#781;Zf:wV&#65533;&#65533;e&#65533;&#65533;~m&#65533;i*p&#65533;	&#65533;/&#65533;BV@&#65533;&#65533;gObW&#65533;Y4&#65533;t&#1278;K&#65533;&#65533;&#65533;)oq&#65533;&#1664;&#45914;C&#65533;G&#1058;ZM;&#1730;mG&#65533;&#65533;]&#65533;&#65533;5&#65533;&#65533;6&#800;|&#65533;xL&#65533;V&#65533;6W&#65533;&#946;&#65533;5&#65533;xaSv&#65533;v&#65533;Y&#65533;,&#65533;'&#65533;bd&&#65533;7&#65533;&#65533;&#65533;f7&#65533;&#65533; o&#65533;&#786;&#65533;&#65533;&#1141;O&#65533;/g&#65533;&#65533;&#65533;Q&#65533;<&#65533;&#506;&#65533;sn0V:k&#65533;cE>L&#65533;*0T&#65533;P&#65533;&#1102;&#1401;|&#65533;b&#65533;&#65533;&#65533;&#65533;yc&#65533;9&#65533;&#65533;&#65533;3I/&#65533;&#1931;&#65533;&#65533;&#65533; E^&#769;&#65533;&#65533;&#65533;J A&#65533;&#65533;D:794:&#65533;&#65533;&#65533;}&#65533;&#65533;e9S&#65533; @MV&#65533;&#65533;fE&#65533;A&#65533;_%&#65533;&#65533;a&#65533;G&Q:,-G&#65533;&#65533;q&#65533;&#65533;&#65533;&#54605;
R&#65533;&#65533;rYL&#65533;l&#65533;&#65533;&#65533;q+&#65533;_^jBWF&#65533;-&#65533;Q}&#65533;h&#65533;`&#65533;&#65533;&#65533;&#65533;Wc&#65533;}&#65533;&#65533;&#65533;&#65533;&#502;x&#65533;&#65533;&#65533;1&#65533;&#65533;E&#65533;O&#65533;&#65533;h5F K4&#65533; &#65533;TS2hz&#65533;&#65533;&#65533;&#65533;&#65533;IW&#65533;J&#65533;&#65533;vk&#2009;&#657;\&#65533;YZYF}&#65533;Jv~v&#65533;&#65533;&#188;Wb&#65533;H>&#65533;&#65533;23&#65533;&#65533; &#65533;&#65533; &#65533;`&#65533;/y&#65533;h&#65533;"&#65533;&#65533;&#65533;m@&#65533;n&#65533;0&#131;kI&#65533;&#65533;&#65533;&#65533;&#65533;&#65533;&#65533;&#65533;&#65533;,&#65533;&#65533;,AU&#65533;9&#443;03&#1422;|4&#65533;?&#65533;&#65533;b&#65533;eG!s &#65533;3&#65533;&#65533; $w&#65533;&#65533;h;&#65533;
&#65533;&#65533;E&#65533;6q&#65533;7@&#65533;V&#65533;&#65533;T&#65533;!k&#65533;&#65533;F&#65533;&#65533;\&#65533;` &#65533;&#65533;IV&#65533;&#65533;a&#65533;G
&#65533;f&#65533;^O4&#65533;i1&#65533;ma]$aS&#65533;&#65533;7&#65533;&#65533;
&#65533; &#65533;p$&#65533;&#65533;\&#65533;&#65533;"&#65533;p&#65533;*&#65533;&#65533;E&#65533;H&#65533;S&#65533;&#65533;p&&#65533;k=d;&#65533;&#65533;	&#65533;r$&#65533;"&#65533;k&#65533; V&#65533;D&#65533;t|&#65533;&#65533;&#65533;C&#65533;m&#65533;&#65533;OO&#65533;y[w&#65533;%g&#65533;, &#65533;Y&#65533;"9r4@ &#65533;8&#65533;@h&#65533;&#65533;[&#65533;.&#65533;&#65533;&#65533;&#1217;?&#65533; &#65533;8X&#65533;&#65533;!4&#65533;|zR 4&#65533;&#65533;&#65533;M&#65533;&#65533;D&#65533;&#65533;i6&#65533;$2&#65533;o&#65533;@&#65533;&#65533;'n&#65533;/_1&#65533;$ &#563;&#65533;B -&#65533;>&#65533;6u`@&#65533;&#65533;&#65533;"&#65533;r&#65533;&#65533;&#65533;M&#65533;X\&#65533;&#65533;&#65533;`=p &#65533; &#65533;5&#65533; &#65533;`4&#65533;@&#65533;&#65533;'&#65533;&#65533;X/-H&#65533;X&#65533;&#65533;&#65533;0&#65533;82 LR&#65533;A&#65533;5G&#65533;&#65533;&#65533;&#65533;O&#65533;x&#65533; !&#65533;&#65533;&#65533;I&#65533;q&#65533;&#65533;W&#65533;&#65533;&#65533;!&#65533;&#65533;&#65533;*&#65533;&#65533;\&#65533;IG&#65533;&#65533;8&#65533;4&#65533;t&#65533;:(bi&#65533;&#65533;&#65533;e8&#65533;&#65533;&#65533;=&#65533;r G9X&#65533;^&#65533;&#65533;&#65533;+xC &#65533;V&#65533;&#65533;&#65533;	&#65533;T -&#65533; /@&#65533;&#65533;`&#65533;&#65533; G&#65533;&#1218;&#65533;&#65533;
+&#65533;&#65533;Ems	&#1208;&#65533;t&#210;,&#65533;&#65533;&#65533;U"&#65533;&#65533;&#65533;`&#65533;&#65533;&#65533;&#65533;:&#65533;&#65533;h&#65533;0Y.&#65533;mG$f&#65533;3-&#65533;&#65533;!&#65533;hm+1b&#65533;F
J3  &#65533;&#65533;	` &#65533;&#65533;	-&#65533;&#65533;&#65533;)&#65533;0d&#65533;&#65533;c&#65533;&#65533;&#65533;A&#65533;p`&#65533;&#65533;M_b&#65533;{G&#903;&#65533;f&#65533;&#65533;&#65533; |&#65533;&#65533;&#65533;&#1486;j'^,&#65533;&#65533;bs6&#65533;W'&#65533;)&#65533;&#1381;r&#65533;&#65533;&#65533;&#65533;&#65533;D)&#65533;&#65533;Q&#65533;&#65533;&#65533;&#65533;&#65533;&#65533;&#65533;&&#65533;a&#65533;&#65533;F&#65533;e;db|W1& &#65533;B0&#65533;&#65533;&#1285;a&#65533;h&#65533;/&#65533;O&#65533;1&#65533;78F[&#65533;%&#65533;a&#65533;&#65533;&#65533;y&#65533;&#65533;&#65533;&#65533;P&#65533;0O&#65533;&#65533;&#65533;0b&#65533;2*&#65533;&#65533;BJ&#65533;h&#65533;&#65533; &#65533;&#65533;&#65533;q&#1796;n&#65533;&#65533;3&#65533;&#65533;&#65533;;&#65533;&#65533;  &#65533;)#pU&#65533;!&#65533;bG&#65533; $@2`&#65533;m&#65533;&#65533;$y^"a&#65533;x&#65533;'&#65533;&#65533;&#65533;y4&#65533;&#65533;T(&#65533;&#65533;K&#65533;&#65533;n&#65533;H&#65533;"&#65533;5#&#65533; -@&#65533;&#65533;c7&#65533;tx&#65533;n&#65533;;^&#65533;#S8&#65533;P&#65533;&#65533;*&#65533;&#65533;? &#65533;P*&#65533;&#65533;&#65533; /&#65533;a&#65533;#p5&#65533;j&#864;&#65533;&#65533;.&#65533; /hy&#65533;m1&#65533;3&#65533;IH&#65533;H&#65533;&#65533;&#65533;&#65533;@P&#65533;9&#65533;5:-b&#65533;&#65533;$d&#65533;&#65533; 	&#65533;&#65533;nr(2&#65533;X&#65533;:&#65533;&#65533;+&#65533;@ @&#65533;k&#65533;4&#65533; &#983;&#65533;S#&#65533;i&#65533;&#65533;.0x&#65533;&#65533;&#65533;&#65533;&#65533;ZyA/&#65533;."&#65533;J&#65533;s&#65533;r&#65533;&#65533;I&#65533;&#65533; 9&#65533;&#65533;}&#65533;&#65533;&#65533;&#65533;6&#65533;v}Rc&#65533;&#65533;&#65533;T&#65533;@o &#65533;8&#65533; K*[&#65533; N&#746;y&#963;&#65533;&#65533;&#65533;&#65533;&#65533;&#65533;&#65533;&#65533;&#65533; &#65533;&#65533;0&#65533;&#944;^\&#65533;&#65533;cr&#65533;?R&#581;D&#65533;?&#65533;&#1080;t&#65533;YcZ*R&#65533;&#65533;S&#65533;&#65533;2(&#65533;@o@>$&#65533;aP#yd:VS&#65533;&#65533;&#65533;//&#65533;&#65533;&#65533;&#1126;&#65533;&#65533;1&#65533;&#65533;&#65533;&#65533;&#65533;&#65533;$P8&#65533;&#65533;30 0.pR)&#65533;&#65533;T&1&#65533;&#65533;'&#65533;T&#65533;&#65533;SWHn&#65533;&#65533;P ,0 &#65533;T@]&#65533; q
-%&#65533;&#295;t8&#65533;&#65533;Kle&#65533;)&#65533;&#65533;&#65533;_&#65533;m&#65533;+d&#65533;!&#65533;
2&#65533;'*@&#65533;&#65533;I&#65533;.c1-&#65533;&#65533;&#65533;9&#65533;x&#65533;&#65533;&#65533;&#65533;"q&#65533;*Ou	7q;&#65533; 9&#65533;&#65533;W&#65533;&
 K&#65533;%L4G=&#65533;NI[&#65533;1&#65533;r&#1258;mI&#65533;]e&#65533; I&#65533; :66sU&#65533;&#65533;H&#1416;&#65533;&#65533;x&#65533;x&#65533;
&#65533;T~j&#65533;&#65533;:&#65533;&#65533;"&#65533;1&#65533;&#65533;@ 0{v"&#65533;#&#65533;,&#65533;Y[&#65533;&#65533;&#65533;6&#65533;&#65533;&#65533;&#65533;z&#65533;&#65533;(&#65533;&#65533;&#65533;&#65533;(&#65533;_e+&#65533;&#65533;8&#65533;p5&#65533;T10&#65533;q&#65533;F~)n&#65533;&#65533;*&#65533;X&#65533;0h&#65533;&#65533;&#65533;]&#65533;D&#65533;>&#65533; &#65533;:E&#65533;&#65533;PA[&#65533;&#65533;6j[7&#65533;&#65533;&#65533;&#65533;&#65533;&#65533;&#65533;&#65533;&#65533;&#65533;i&#65533;&#1793;&#65533;H&#65533;q&#65533;&#65533;{C4&#65533;&#65533;&#65533;&#65533;&#65533;am!A&#65533;&#65533;%`&#65533;JF`&&#65533;&#65533;&#65533;&#65533;1&#65533;@&#65533;&#65533;e&#65533;&#65533;
+s&#65533;a&#65533;6R&#65533;&#65533;&#65533;a&#65533;0:pi&#65533;&#65533;:&#65533;<&#65533;&#65533;h&#575;&#65533;&#65533;/&#65533;+&#65533;&#65533;&#65533;qR&#65533;&#65533;32Ccu&#65533;&#65533; k8&#65533;&#65533;zR&#65533;"	 U{&#65533;&#65533;&#65533;&#65533;_&#65533;&#65533;V8&#65533;&#65533; mUy &#65533; /&#65533;	&#65533;&#65533;&#65533;&#65533;&#65533;|&#65533;&#65533;&#65533;&#65533;k&#65533;4<
	&#65533;E3&#65533;&#65533;&#65533;&#65533; &#65533;k7aH= &#65533;&#65533;%e&#65533;&#65533;&#65533;&#65533;NU&#65533;&#65533;&#65533;&#65533;dS\&#65533;]e`&#65533;&#65533;:N6&#65533;&#65533;	&#65533;&#65533; ,`B@,&#65533;@&#65533;&#65533;&#1065;&#65533;&#1262;&#1514;&#65533;&#65533;Z&#65533;&#65533; &#65533;o&#65533;&#65533;b&#65533;^q=&#65533;&#65533;hL-&#65533;^&#65533;P &#65533;/&#65533;|@ ,&#65533;&#65533;&#65533;&#65533; . [&#65533;&#65533;g&#65533;&#65533;ML&#65533;R&#65533;
&#65533;&#65533;g&#65533;&#65533;&#65533;N&#65533;EA&#65533;Q&#65533;%&#65533;=&#65533;*0 a41 &#65533;&#65533;&#195;&#65533;  &#65533;&#65533;&#65533;&#65533;R&#65533;j&#65533;&#65533;&#65533;&#65533;E&#65533; V&#65533;Y2 &#65533;&#65533;&#65533;&#65533;&#65533;&#65533;&#65533;&#65533;@> &#65533;&#65533;&#65533;&#65533;&#65533;&#65533;0 ~&#65533;P&#65533;&#65533;&#1313;&#65533;&#141;,P&#65533;1p  :[&#65533;&#65533;t_&#65533;	&#533;1&#65533;0S7&#65533;S&#65533;L&#65533;[&#65533;1k&#65533;&#65533;"tS<&#65533; &#65533;V.&#65533;1&#65533;RP"|&#65533;&#65533;&#65533;l&#65533;<[&#279;1&#65533;&#65533;&#65533;&#1716;&#65533;&#65533;&#65533;#&#65533;&#65533;M&#65533;h&#65533;&#65533;0&#65533;&#65533;3&#65533;^j&#65533;&#65533;&#65533;	
&#65533;z&#65533;&#652;bK&#65533;&#65533;WkR&#65533;5G&#325;&#65533;&#65533;	&#65533;&#65533;8&#65533;#x =y$&#65533;2{%&#65533;&#65533;&#65533;&#65533;&#65533;&#65533;&#65533;&#65533;&#65533;&#65533;s&#704;&#65533;<&#65533;r&#65533;&#65533;&#65533;&#65533;Gmw&#65533;s&#393;cd&#65533;\g4&#1148;&#65533;&#65533; &#65533;'&#65533;&#1423;z&#65533;d&#65533;&#65533;&#65533;&#65533;&#65533;&#65533;*C&#65533;?E&#65533;&#65533;&#65533;&#65533;&#65533;&#65533;&#65533;&#65533;&#65533;W$ &#1284;&#65533;&#65533; &#65533;&#806;0o&#65533;&#294; &#65533;3&#315;&#65533;&#65533;R"&#65533;&#65533;t&#65533;&#65533;&#65533;<vx!&#65533;k~\&#65533;&#1486;&#65533;$r&#65533;'&#65533;$p&#1912;L&#65533;3 &#65533; +`,P8&#65533;6&#65533;F &#65533;.&#65533;&#65533;;&#65533;&#65533;&#65533;%&#65533;JAMH	b+&#65533;E&#65533;&#65533;&#65533;,&#65533;&#65533;"p&#991;I&#65533;&#65533;&#65533;@=A<s&#65533;&#65533; &#65533;&#65533;&#65533;&#65533;&#65533;&#1998;&#65533;&#65533;&#65533;j&#65533;&#65533;0&#65533;&#65533;&#65533;=+&#65533;&#65533;&#640;&#65533; &#65533;&#65533;&#65533;&#65533; &#65533;'&#65533;1&#65533;&#65533; &#65533;&#65533;&#65533;AU.@ k	\cS?M &#65533;&#65533;l&#65533;P&&#65533;&#65533;}&#65533;t &#65533;&#65533;&#65533;&#65533;&#975;KC[c&#65533;&#65533;4&#65533;P&#65533;m&#65533;&#65533;%Hc&#506;2:}S("9&#1143;&#65533;&#65533;p5/&#65533;&#65533;&#65533;&#65533;&#65533;pH&#65533; &#65533;&#65533;D :p&#65533;'&#65533;=G&#65533;&#65533;Y&#65533;&#65533;&#65533;&#65533;&#65533;8&#65533;'7&#65533;   ))&#65533;&#65533; &#65533;&#65533;&#65533;!2F&#65533;&#65533;&#65533;&#65533;b&#65533;I&#65533;&#65533;&#65533;Q&#65533;&#65533;&#65533;&#65533;m! &#65533;ZFL$`B-p&#138;:&#65533;&#65533;P&#65533;
q&#65533;&#65533;&#65533;6Q8@&#65533;$ &#65533;b9&#65533;2&#65533;@&#65533;&#65533;d(@+&#65533;C&#65533; &#65533; &#65533;&#65533;[&#65533;A&#65533;&#65533;&#65533;e]Q;NOn&#1562;&#65533;&#65533;&#65533;avY&#65533;m&#65533;&#65533;$&#65533;Kp&#65533;&#65533;&#65533;&#65533;I`&#65533;E&#65533; &#39908;.&#65533;&#65533;&#65533;&#380;%6&#65533;&#65533;&#65533;&#176; &#65533;1&#65533;&#1112;&#65533;* o&#65533;&#65533;*&#65533;#&#65533;&#65533;$&#65533;&#65533;&#65533; &#65533;=&#65533;r="&#65533;/&#65533;&#65533;&#65533;&a&#65533;&#65533;yN.-&#65533;&#65533;,&#65533;4&#65533;p&#65533;&#65533;&#65533;(&#65533;B&#65533;1&#65533;&#65533;&#659;&#65533;]A&#65533;&#993;&#65533;&#65533;8&#65533;&#65533;-0&#65533;*|&#65533;&#65533;/&#65533;&#65533;&#65533;	<-&#65533;&#65533;F&#65533;&#65533;I&#65533;&#1806;&#65533;B&#65533;& Da&#65533;~&#65533;&#65533;z&#65533;&#65533;&#65533;r&#65533;&#65533;}&#65533; &#65533;&#65533;&#65533;&#65533;&#65533;&#65533;&#65533;&#65533;&#65533;&#20184;v&#65533;&#1152;&#65533;7&#65533;7 `&#65533;&#1282;>08&#65533;4&#65533; $0&#65533;% &#65533;C
&#65533;:&#65533;&#65533;&#65533;!&#65533;;u&#65533;>&#65533;/&#65533;a#&#65533;&#65533;&#65533;&#65533;&#65533;&#65533;&#65533;EQQg&&#65533;&#65533;&#65533;&#65533;4&#65533;#/&#65533;F&#65533;C &#65533; &#65533;&#65533;&#65533;&#65533;, &#65533;&#1777;&#65533;N@&#65533;?y&#65533;`J&#65533;&#65533;&#65533;&#65533;&#65533;&#65533;&#65533;u&#65533;d&#65533;&#65533;@&#65533;H
p&#65533;&#65533;
 ~"&#65533;&&#65533;DpC&#65533;V&#65533;7!&#1000;7&#65533;&#65533;&#65533;J&#65533;&#65533;&}#q&#65533;&#65533;&#65533;@ 6&#65533;S&#65533;[&#65533;N `&#65533;&#65533; &#65533;N,&#65533;$&#1931;&#65533;&#65533;4&#65533;4x&#65533;&#65533;f&#65533;&#65533;&#65533;&#65533;&#65533;&#65533;&#65533;C&#65533;+&#65533;On&#65533;W_
&#65533;l
&#65533; &#65533;&#65533;&#65533;C&#65533;&#65533;&#65533;(&#65533;h&#65533;Cz&#65533;&#65533;z].&#65533;  7  &#65533;&#65533;&#65533;&#65533;&#65533;&#65533;&#65533;&#65533;&#65533; &B?	&#65533;&#65533;&#65533;-&#65533;-$#&#65533;(&#65533;&#65533;&#65533;&#65533;&#65533;&#65533;&#65533;&#65533;-2&#65533;&#65533;2&#65533;&#65533;&#65533;&#65533;&#65533;&#65533;&#65533;&#65533;&#65533;&#65533;&#65533;&#65533;&#65533;&#65533;&#65533;&#2036;&#65533;&#65533;"&#65533;&#65533;&#65533;0&#65533;&#65533;&#65533;&#65533;&#65533;&#65533;&#65533;&#65533;&#65533;&#65533;&#65533;&#65533;&#65533;"*&#65533;&#65533;&#65533;@&#65533;&#65533;&#65533;t&#65533; @&#65533; =  &#65533;&#1097;"&#65533;A&#65533;%Z&#65533;&#1136;j&#65533;B &#65533;&#65533;&#65533;A70&#65533;q&#65533;&#65533;VhaA&#65533;&#65533;,&#65533;@&#65533;&#65533;&#65533;x&#65533;#&#65533;{&#65533;p&#65533;9)&#1205;I&#65533;E&#65533;G&#65533;*&#65533;&#65533;X&#65533;:&#65533;&#65533;&#65533;+&#65533;&#65533;w&#65533;&#1289;&#65533;&#65533;&#65533;Z&#65533;\ &#65533;&#65533;V&#65533;%&#65533;&&#65533;M6&#65533;&#65533;&#65533; 6Y&#65533;Z&#65533;&#65533;&#202;:&#65533;  &#65533;&#65533;&#65533;+"H&#65533;&#65533;P"E=Ny	&#65533;&#65533;	Q
cD-%Hq&#65533;C&#65533;ZX1&#65533;&#65533;AB&#65533;Wj&#502;&#65533;-&#385;kV&#2039;&#65533;&#328;&#65533;&#65533;qkB&#65533;&#1414;&#65533;&#65533;6A`&#65533;K&#65533;&#65533;n&#65533;&#65533;5W&#61573;5&#65533;&#65533;`&#65533;&#65533;&#257;!>&#65533;M&#65533;&#65533;1&#65533;&#65533;&#65533;&#65533;1B&#65533; r&#526;&#1476;Tc&#65533;&#65533;X(&#65533;&#65533;&#65533;	-`P&#65533;uXp&#65533;!\&#65533;&#65533; &#65533;0&#65533;.|0L&#65533; &#65533;&#65533;.,&#65533;&#65533;W&#65533;T&#65533;&#65533;6nqVpS&#65533;&#65533;M&#65533;&#65533;&#65533;&#65533;&#65533;(&#65533;&#65533;&#65533;&#1468;Sb%&#1521;&#65533;&#65533;]@"&#65533;I &#65533;g&#65533;@&#65533;&#65533;!&#65533;&#17095;&#65533;&#65533;b&#65533;	$&#65533;w_}B &#65533;X&#65533;tD&#65533;d&#65533;D`@&#65533; &#65533; f&#65533;&#65533;C-&#65533;&#65533;&#65533;$&#65533;&#65533;	&#65533;p,'&#65533;&#65533;&#65533;L&#65533;&#65533;&#65533;4&#65533; :M=&#65533;F&#65533;,6b3&#65533;&#65533;.&#65533;&#65533;L62v&#65533;i&#65533;&#65533;v&#65533;&#65533;&#65533;&#316;RKP`JP?m&#65533;&#65533;C&#65533;T &#65533;&#1024;( 
&#65533;&#65533;&#65533;}
"&#65533;yfZ&#65533;X&#65533;&#65533;&#65533;&#65533;!\&#65533;`	&#65533;&#65533;&#65533;~&#65533; &#65533; `0&#65533;(&#65533;&#65533;u&#65533;&#65533;&#65533;W&#65533;&#65533;&#65533;L&#65533;&#65533;&#65533;&#65533;&#65533;45&#65533;&#890;&#65533;&#65533;+/8&#65533;U	&#65533;&#1484;[W&#65533;R&#65533;&#65533;&#65533;na&#65533;&#65533;-2M&#65533;&#65533;&#65533;:X&#65533;&#65533;&#65533;&#65533;&#65533;&#65533; &#65533;&#65533;&#607; &#65533;CX
RR@&#65533;&#65533;&#65533;J&#65533;&#65533;0&#65533;&#65533;@&#65533;t&#65533;
&#65533;&#65533;"&#65533;&#65533;@&#65533;&#65533;&#65533;&#65533;NR&#65533;&#65533;c&#65533;4P&#1608;&#65533;6C\&#65533;4&#65533;&#65533;{&#65533;&#65533;&#65533;8gtU&#65533;&#65533;P&#65533;Q8&#65533;&#65533;\A&#65533;&#65533; &#65533;4&#65533;,&#65533; I1&#65533;r *&#65533;&#65533;R&#65533;&#65533;gg&#65533;;lZ&#65533;&#65533;D&#65533;D&#65533;&#65533;w(&&#65533;&#65533;R
&#65533;&#65533;rKX&#65533;#T:&#65533;U&#65533;I&#65533;o&#65533;Sn+&#65533;c&#65533;3OW&#65533;&#65533;WB/m&#65533;&#65533;T&#65533;x[&#65533;&#1928;h]&#65533;&#65533;Zn&#65533;&#65533;&#65533;&#65533;j&#65533;&#65533;Z&#65533;m\W &#65533;&#65533;&#65533;&#65533;j&#131;-&#65533;&#65533;(D&#65533;e()&#65533;&#65533;c&#65533;g&#65533;&#65533;&#65533;g&#65533;&#65533;D&#65533;&#65533;&#65533;&#65533;&#65533;adB=&#1025;	&#65533;&#65533;&#65533;&#65533;LB&#65533;&#65533;8':_Q&#65533;&#65533;	&#65533;&#65533;&#65533;Ss9&#65533;&#65533;&#65533;s&#65533;n&#65533;{*&#65533;Q&#65533;0&#65533;&#65533;&#65533;&#65533;F9&#65533;&#65533;8k )&#65533;V&#65533;&#65533;&#65533; `&#65533;&#65533;&#65533;&#65533;X&#65533;G&#65533;d&#65533;&#65533;&#1219;&#65533;&#65533;@&#65533;&#65533;yV&#65533;&#65533;(&#65533;c'S!&&#65533;&#65533;H&#65533;2&#65533;&#65533;&#65533;&#65533;&#65533;%";&#65533;t&#65533;&#65533;&#65533;b&#65533;&#65533;! &#65533;&#65533;-&#65533;&#65533;&#65533;&#65533;&#65533;X\&#1528;@P&#65533;R&#65533;&#65533;&#65533;+&#65533;&#735;*&#65533;?I\&#65533;?&#65533;FQ^&#65533;$&#65533;&#65533;G&#65533;C&#65533; ln2Y&#65533;?BT&#65533;&#65533;@/&#65533;\06&#65533;`!8&#65533;^*`&#65533;&#65533;%&#65533;Y"&#65533;&#65533;qB\&#65533;&#65533;,l&#65533;%&#65533;&#65533;	&#65533;&#65533;&#65533; '&#65533;&#65533;T2&#65533;&#65533;ge&#65533;(U&#65533;X&#65533;&#65533;&#65533;@VP&#65533;&#65533;A&#65533;+&#65533;&#65533;Q&#65533;&#65533;Y&#65533;&#65533;&#65533;&#65533;$&#65533;&#65533;&#65533;&#65533;&#65533;&#65533;&#65533;
&#65533;h&#65533;&#65533;&#65533;&#65533; &#1520;&#65533;<m&#65533;&#65533;&#65533;&#65533;1&#152;&#65533;i&#65533;M\&#65533;4B HAV1&#65533;r&#65533;->&#65533;&#65533;[&#65533;&#65533;7&#65533;I&#65533;&#65533;e1$&#65533;Kf&#65533;"&#65533;dVD0&#65533;&#65533;E$&#65533;&#65533;Bb:&#65533;&#65533;	X	u&#65533;&#65533;&#65533;&#65533;&#614;!&#65533;[b&#65533;&#900;&#65533;f9	[g&#65533;q&#65533;&#65533;5 &#65533;Yg&#65533;&#65533;&#65533;&#65533;&#65533;wp z@R 9$V`&#65533;&#65533;T&#65533;'Bu&#65533;*H&#65533;V&#65533;
h&#65533;g4&#65533;&#65533;RJJ&#65533;B&#65533;&#65533;#N&#65533;f&0&#65533;&#65533;Q&#65533;@&#65533;h&#65533;&#65533;""&#65533;&#65533;h@$S&#65533;H&#1084;&#65533;&#65533;W&#65533;D&#65533;rG&#65533;{&#65533;&#65533;-(@&#65533;@:&#65533;&#65533;q&#65533;3fD+&#65533;#&#65533;b&#65533;{&#65533;$B&#65533;&#65533;j&#65533;&#65533;&#65533;y@iV0&#65533;&#65533; &#65533; dv&#65533;&#65533;@1&#65533;*Q;&#65533;&#65533;p&#65533;4H&#65533;
o`&#65533;&#65533;JF&#65533;&#65533;`&#65533;Nr+]&#65533;"&#65533;J&#65533;|r&#65533;~&#65533;&&#65533;@l&#65533; S"u&#65533;XM3&#65533;Ng &#65533;&#320;&#717;tK.&#65533;&#65533;6*X&#65533;J&#65533;&#65533;Q
~[]&#65533;&#65533;So&#65533;&#65533;D&#65533;c&#65533;&#65533;&#65533; &#65533;;b&#65533;&#65533;&#65533;P $d&#65533;r&#65533;o&#65533; &#65533; Y&#65533;VR&#65533;&#65533;pD&#65533;&#65533;&#65533;1&#65533;io&#65533;&#65533;&#65533;&#65533;&#65533;&#65533;&#65533;&#65533;@k
&#65533;
?&#65533;&#65533;e.&#65533;&#65533;)&#65533;P7&#65533;Ni&#65533;Hy&#65533;@ Kb&#65533;&#65533;&#65533;]U&#65533;&#65533;&#65533;&#65533;&#619;&#1960;@&#65533;e&#65533;&#65533;GL&#65533;cD&#65533;5k&#65533;&#65533;&#65533;@ # &#65533; &#65533; @K&#65533;&#65533; hh&#65533;E0&#65533;#&#65533;]&#65533;!0&#65533;&#248;&#65533;@I&#65533;&#65533; &#65533;7[l pp0	f&#65533;&#65533;t(.#&#65533;[&#65533;@9&#402;-z&#65533;Y&#65533;&#65533;|a&#65533;&#65533;&#65533;&#65533;^&#65533;&#65533;&#1465;&#65533;*&#65533;_Z&#65533;&#65533;b@&#65533;AP&#65533;[d&#65533;&#65533;	4&#65533;,&#65533;&#65533;dB_<`I(A_H&#65533;&#65533;h&#65533;%&#65533;z&#65533;:9&#65533;d7&#65533;N&#65533;&#65533;<!1`&#65533;C &#65533;
|Z	QXH&#65533;&#65533;&#65533;&#65533; *(&#65533;	&#65533;[&#65533;&#65533;&#65533;&#65533;F{&#65533;d,{&#65533;>&#65533;&#65533;(&#65533;& &#65533;&#65533;&#65533;dU&#65533;kt&#65533;4&#65533;h Mn&#65533;'AS]t@&#65533;&#65533;A&#65533;(&#65533; &#65533;&#65533;&#65533;> &#65533;&#65533;&#65533;&#65533;F&#65533;&#65533;&#65533;Lj&#65533; XT.&#65533;&#65533;&#65533;&#65533;V&#1773;&#65533;{k&#65533;v 2x&#65533; :X&#65533;&#65533; ]&#65533;^&#65533;&#65533; 2hP{fA}\&#65533;	&#65533;o&#65533;&#65533;D9n`&#65533;e6s6U0&#65533;,t&#65533;&#65533;&#671;&#65533;=&#65533;jD&#65533;&#65533;&#345;9$&#65533;j&#65533;&#256;&#65533;c&#65533;Zxt&#65533;z(k&#65533;s?&#65533;&#65533;
|&#65533;&#65533;;/
&#65533;&#65533;<O&#65533;&#65533;AB&#65533;&#65533;7.&#65533;&#65533;c&#65533;]&#65533;!*&#65533;&#65533;P&#65533;?#&#65533;&#65533;.B&#65533;&#65533;&#1024;Ku&#65533;k&#65533;&#65533;&#65533;T '&#65533;/F&#65533;hD&#65533;D&#65533;h&#306;?&#65533;&#65533;P&&#65533;s9&#65533;&#65533;tn)&#65533;&#65533;.&#65533;e&#1933;&#65533;&#65533;&#65533;F &#65533;&#65533;&#65533;.q&#65533;c&#65533;z&#65533;@&#65533;v9&#65533;&#65533;&#65533;&#65533;&#65533;!&#65533;M d&#65533;&#65533;d&#713965;&#65533;Dg&#65533;&#65533;$&#65533; &#65533;&#65533;1&#65533;`&#65533;|y&#65533;H&#65533;}&#65533;[&#65533;b&&#65533;z&#65533;t&#65533;]&#65533;I&#65533;&#65533;]&#65533;&#65533;&#65533;k&#65533;}&#65533;'&#65533;&#65533;q7K&#65533;D/`M|,&#65533;8&#1511;sU$?&#65533;xq _&#1405;&#65533;4^4&#65533;&#65533;Qb&#65533;r>&#65533;U &#65533;&#65533;&#65533;p .&#65533;>@&#65533;zCU[FUB&@&#65533;&#65533;	&#65533;&#65533;&b&#65533;&#65533;&#65533;&#65533;&#65533;&#65533;To&#65533;&#65533;j@ &#689; $0&#65533;&#65533;'7K&#65533;Xc&#65533;A&#65533;-&#65533;!	Pa$&#65533;!#6&#65533;&#65533;.z&#65533;]8G?-&#65533;[&#65533;t#&#65533;\uq&#65533;qYs+P(&#65533;&#65533;%&#65533;D&#1908;w&#65533;&#65533;d+r&#65533;Y&#65533;&#65533;+&#65533;&#65533;d&#65533;&#65533;&#65533;j&#65533;t Z&#65533;&#1651;
@*p~&#65533;
  &#65533;P20&#65533;A&#65533;@&#65533; &#65533;&#65533;&#65533;~&#65533;&#65533;~&#65533;&#65533;~62 %%G&#65533;9&#65533;&#65533;&#65533;&#65533;0g&#65533;&#65533;QX!.&#65533;&#65533;#&#65533;D#!  *@@8&#65533; &#65533; .&#65533;=&#65533; &#65533;!&#65533; w&#65533;0#&#65533;&#65533;&#1217;&#65533;VB&#65533;ZI&#65533;_&#65533;/(&#65533;0C&#279;`	&#65533;F&#65533;(&#1030;|Q &#65533;t &#65533;i`&#65533;&#65533;&#65533;&#65533;P&#65533;&#65533;<g&#65533;3Q&#65533;P&c>x4&#65533;&#65533;&#65533;^&#65533;~&#65533;&#65533;&#65533;/&#65533;&#65533;(&#65533;2Y:)&#65533;4}8	&#65533;\.&#65533;- r>&#65533;[&#65533; +d&#65533;DF&#65533;&#65533;Y	&#65533;&#65533;HR&#65533;&#65533; &#65533;7UV&#1099;6D&#65533;hdt&#65533;&#65533;&#65533;-@&#65533; &#65533;k1&#65533;&#65533;#A*t&#65533;?}&#65533;E&#65533;\u&#65533;/&#65533;&#65533;@&#65533;X&#65533;W&#65533;B&#65533;27K5&#65533;rRghR	d&#65533;PTD@6&#65533;!&#65533;&#65533;&#65533;(&#65533;&ow{&#65533;F'&#65533;%B&#65533;Z&#65533;&#65533;+MF&#65533; a7If(&#65533;,&#65533;%s&#65533;|&#65533;&#65533;^TC &#65533;&#65533; &#65533;&#65533;^&#65533;1p]H2 &#65533;4&#65533;V&#65533; &#65533;&#65533;f&#1616;0&#65533;T'&#65533;&#65533;=97&#65533;&#65533;&#65533;&#65533;&#65533;W&#65533;`&#65533;SD_&#65533;&#65533;o&#65533;a&#65533;l&#65533;T&#65533;&#1414;#&#65533;&#65533;&#65533;-&#65533; 0&#65533;&#65533;0&#65533;i&#65533;&#65533; &#65533;+	&#65533;v&#65533;&#65533;&#65533;&#65533;&#65533;T']&#65533;&#65533;&#65533;&#65533;&#65533;`B&#65533;m&#65533;0QT&#65533;
&#65533;6!U&#65533;
K2T\(&#65533;&#65533;g;F(0# #0 &#65533;&#65533;1&#65533;&#65533;ES&#65533;Wd4&#65533;Q&#65533;&#65533;~&#65533;}Y
&#65533;F&#65533;	F&#65533;-d!R&#65533;r:u&#65533;x&#65533;&#65533;&#65533;&#1556;&#65533;&#65533;&#65533;&#65533;"&#65533;&#65533;&#65533;&#65533;&#65533;@d&#65533;&#65533;;&#65533;&#65533;a&#65533;&#65533;
&#65533;  Rv$&#65533;&#65533;1!Z&#65533;ak)&#65533; p#'&#65533;ET(@_&#65533;4V&#65533;h&#65533;&#65533;L&#65533;&#65533;Pr&#65533;&#65533;&#65533;8&#65533;&#65533;,%&#65533;L&#65533;&#65533;b&#65533;3&#65533;#-&#65533;	E+:	|&#65533;.&#65533;YQ&#65533;&#65533; S&#65533;&#1225;&#65533;r&#65533;&#65533;'1&#65533;&#65533;?W&#65533;&#65533;&#65533;&#65533;$&#65533;&#65533;&#65533;$!&#65533;&#65533;&#65533;!&#65533;&#65533;&#65533;X&#65533;o&#65533;Tv&#65533; &#65533;A&#65533;Q&#65533;&#65533;&#65533;&#65533;UA[&#65533;&#65533;&#65533;&#65533;^&#65533;&#65533;JK&#30231;0&#65533;&#65533;&#65533;h&#65533;(heDV&#65533;(&#65533;#&#65533;S&#65533;_u. &#65533;M&#65533;&#65533;&#65533; :&#65533;l2&#65533;{&#65533;T&#65533;&#65533;W.j1&#65533;&#65533;cQaJ^&#65533;3D&#65533;10)@5&#65533;X&#1457; &#65533;>R+! A%&#65533;p&#65533;&#65533; @&#65533;&#65533;&#65533;&&#65533;{&#65533;  @ k_&#65533;&#65533;`&#65533;&#65533;y &#65533;&#65533; &#65533;,P*#9w&#1449;&#65533;&#65533;&#65533;8$&#65533;3+&#65533;&#65533;"&#65533;\\1^&#65533;)&#65533;&#65533;0h&#65533;W&#65533;1 f4&#65533;@&#65533;&#65533;  (*&#65533;&#65533;A55\0&#65533;?7W&#65533;D	&#65533;&#65533; |&#65533;
&#65533;2 &#65533;]e&#65533;1'&#834;_;``p&#65533;&#65533;&#65533;&#65533;B.&#65533;;p&#65533;A'&#1104;pw pH0  "#*d~@1l'9O&#897;p&#65533;5i&#65533; &#65533;&#65533;0; &#65533;*&#65533;&#65533;,5&#65533;&#65533;8&#65533;&#65533;&#65533;g&#65533;Z&#65533;&#65533;&#65533;&#1012245;0 @>.&#65533;f&#65533;&#65533;AX&#65533;*$$T-&#65533;|&#65533;Zhd&#403;&#65533;&#65533;&#65533;&#65533;[i&&#65533;&#65533;e<C&#65533;&#65533;&#65533;&#65533;&#65533;# f6&#65533;c&#65533;&&#65533;=@2&#65533;&#65533;&#65533;V&#65533;"&#65533;&#65533;&#65533;X&#65533;&#65533;&#65533;&#65533;S&#65533;.&#1072;&#65533;pV~&#65533;'&#65533;O40>&#65533;&#65533;$&#65533;&#65533;.&#65533;=r&#65533;&#65533;Y  BT
&#65533;&#65533;&#65533;&#65533;f&#1074;&#65533;F&#65533;&#65533;r&#65533;&#65533; &#65533;
&#65533;&#65533;&#65533;&#65533;{&#65533;p
&#65533;	&#1363;U&#65533;%j&#65533;
$@(&#65533;2&#65533;+&#65533;'&#65533; &#65533;d!	&#65533;&#65533;@&#65533;&#65533;p&#65533;&#65533;W&#65533;@&#65533;&#65533;/&#65533;*X%&#65533;)ZQ&#65533;&#65533;&#65533;$&#65533;&#65533;&#65533;sS&#65533;&#65533;&#65533;X&#65533; &#65533;t&#65533;&#65533;&#65533;4&#65533;
CN&#65533;&#65533;&#65533;
&#65533;Z&#65533;U!@&#65533;&#65533;Z&#65533;j&#65533;j&#65533;`&#65533;aG&#65533;l&#65533;&#65533;9T&#65533;&#65533;s&#65533;$&#65533;7&#65533;T&#65533;qA1o&#65533;&#65533;&#65533;&#65533;y&#65533;&#65533;0Q&#65533;+&#65533;Q0:&#65533;&#65533;&#65533;&#65533;!&#1498;D&#65533;&#65533;&#65533;&#65533;b&#65533;&#65533;Xq&#65533;@;"n&#65533;3AqW&#65533;p&#1412;2&#65533;&#65533;p@&#65533;#&#65533;&#65533;&#65533;f}!WW&#65533;K&#65533;&#65533;#!&#1715;u&#65533;&#65533;O &#65533;&#65533;&#65533;&#65533;&#65533;Tb&#65533;&#65533;&#65533;&#65533;D0<&#65533;&#65533;j&#65533;&#65533;&#65533;&#65533;0/&#65533;M&#65533;V &#65533;F&#65533;&#65533;D&#65533;J	rQ7H&#65533;7F&#384;&#65533;&#65533;&#65533;N&#237;f&#65533;6B&#65533;&#1744;3*&#65533;&#136;&#65533;V&#65533;7&#65533;L&#65533;&#65533;xq &#65533;&#65533;&#65533;&#65533;E"&#65533;4&#65533;0&#65533;0f&#65533;'&#65533;U=&#1055;;&#65533;DFT&#65533;V&#65533;&#65533;&#65533; K&#65533;0N&#65533;&#65533;&#65533;(&#65533;&#65533;&#65533;RM&#65533;p&#65533;&#65533;1&#65533;-&#65533;S&#65533;&#65533;D&#65533;&#65533;&#65533;
&#65533;hY&#65533;u&#65533;h&#65533;2C	B4&#65533;e&#65533;YHm&#1400;&#65533;i?&#65533;X&#65533;&#65533;&#65533;&#65533;&#16941;&#65533;E:(&#802;&#65533;&#65533;$&#65533;]&#65533;&#597;&#65533;&#65533;JaJ&#65533;D-&#65533;! Y&#65533; >&#65533;f&#65533; D&#65533;&#65533;AT&#65533;T&#65533;I\&#65533;{&#65533;&#65533;&#65533;&#65533;&#65533;&#65533;&#65533;uX&#65533;p2&#65533;p.1!$q&#65533;&#65533;x&#65533;{*I&#65533;&#65533;1X10&#65533;&#65533;&#65533;&#65533;&#65533;&#65533;]/&#65533;2@2&#65533;&#13355;&#65533;&#65533;&#65533;&#65533;&#65533;&#65533;Q,?&#65533; r&#65533;@>&#352;L&#65533;1Nq&#65533;&#65533;&#65533;#&#65533;pz&#65533;D&#65533;&#65533;&#65533;&#65533;T|&#65533;
&#65533;8&#1026;&#65533;&#65533;"&#65533;J&#65533;Z
&#65533;&#65533;&#65533;&Q&#1363;&#65533;c,=&#65533;&#65533;2&#65533;	&#65533;1C&#65533;&#65533;"$&#65533;    &#65533;&#65533;
&#65533;&#65533;&#65533;?*BTR&#65533;|&#65533;&#65533;&#65533;2&#65533;&#65533;&#65533;&#65533;&#65533;&#65533;&#65533;&#65533;gp&#65533;&#65533;E&#65533;&#65533;{&#65533;0WS&#65533;h&#65533;&#65533;Bf&#65533;&#65533;l,Kzn&#65533;!&#65533;^(g&#65533;q&#65533;wC&#65533;&#65533;Tf+; &#65533;&#65533;	&#65533;&#65533;@&#65533;N&#65533;&#1001;&#65533;g|&#65533;&#65533;	&#65533;&#1040;&#65533;&#65533;,\b7- &#65533;T_RZC&#65533;&#65533;&#65533; n!&#65533;&#65533;-P)%&#65533;&#65533;&#65533;G	A&#65533;&#65533;0[F&#65533;&#65533;&#65533;&#65533; o=/C&#65533;_&#65533;J$&#65533;W&#65533;9&#65533;`&#65533;&#65533;&#1108;\Y$#&#65533;!z&#65533; &#65533;&#65533;&#65533;&#65533;&#65533;&#65533;&#1665;&#65533;:W&#65533;j&#65533;:|&#65533;&#65533;S&#65533;&#65533;&#65533;\&#65533;j&#65533;c	&#65533;p{&#65533;,Y&#65533;&#65533;	7'MpFZ[&#65533;	~Q&#65533;q&#65533;yT9:6	&#65533;&#65533;g"&#65533;&#65533;&#65533;*&#65533;&#65533;&#1038;&#65533;&#851;&#65533;A&#65533;&#65533;&#65533;&#1845;p&#65533;Q&#65533;&#65533;&#65533;&#65533;xz&#65533;6&#65533;n&#65533;4F &#65533;&#65533;.&#65533;]&#65533;p,]0@&#65533;l&#65533;u&#65533;q8&#65533;&#65533;&#65533;&#65533;&#65533;%&#65533;!f"0t1=1Bp&#65533;&#65533;&#65533;6L&#65533;C&#65533; !&#65533;L&#11336;' " 0/sh[a&#65533;&#65533; 1v&#65533;&#65533;]	8;y&#65533;&#65533;&#65533;&#65533;&#65533;Q5&#65533;0&#65533;&#65533;7x&#65533;+&#65533;&#65533;&#65533;&#65533;V&#65533;&#65533;&#65533;&#65533;)bl @F&#65533;
"&#65533;$&#65533;IN?&#65533;OE&#65533;	ns&#65533;J&#65533;+&#65533;&#65533;&#65533;&#65533;/I&#65533;&#291;&#65533;uC

&#65533;[&#65533;D5<&#65533;&#65533;8M&#65533;&#65533;e2&#65533;C&#65533;&#65533;P5)lV2gw^!&#65533;&#65533;&#65533;3^&#65533;4'&#65533;&#65533;g&#65533;&#65533;P&#65533;&#65533;&#65533;&#65533; &#65533;&#65533;&#65533;4&#65533;&#65533;h'&#65533;&#65533;&#65533;DW>[z>&#65533;Aqh&#65533;G}&#65533;&#1068;&#65533;4 {&#65533;u&#65533;&#65533;&#65533;&#65533;HA&#65533;&#65533;&#65533;&#65533;&#65533;N&#65533;Wc&#624;&#65533; 
VE&#65533;&#65533;+q&#65533;&#65533;H__&#65533;2|&#65533;]&#65533;@f&#65533;si&#65533;&#65533;$:&#65533;0@g&#65533;&#65533;79L&#65533;
&#65533;#&#65533;/&#65533;&#65533;.&#65533;<#&#65533;xQ	BS:IWn&#65533;&#1768;&#65533;tw&#65533;  &#65533;&#65533;JD&#65533; &#65533;&#65533;=q&#671;&#1728;3&#65533;&#65533;&#65533;&#65533;&#65533;Z&#65533;1&#65533;&#65533;&&#65533;`UT}+&#65533;
S9_&#65533;	8&#65533;Q&#65533;&#1210;4&#65533;Yq&#65533;t&#65533;	&#1502;&#65533;#H&#65533;&#7136;&#480;&#65533;&#65533;&#65533;T&#65533;&#5009;&#65533;&#65533;rd&#65533;&#65533;a&#65533;##Kw&#65533; "&#65533;a&#65533;&#65533;`&#65533;&#65533;
&#1034;&#65533;E'Z&#65533;&#65533;&#65533;&#65533;&#65533;+&#65533;pbbZ&#65533;&#65533;&#65533;&#65533;&#65533;&#65533; #&#65533;&#65533;&#65533;W&#65533;+ &#65533; ]&#65533;&#65533;{[)Hu&#65533;p&#65533;&#65533;JI&#65533;&#65533;&#65533;K&#65533;&#65533;&#65533;A&#65533;
_M&#65533;&#65533;'&#65533;T&#999;&#65533;&#153;Z&#65533;@&#65533;b&#65533;q!&#65533;&#65533;&#65533;QT+ &#65533;8&#65533;&#65533;c&#65533;k&#65533;n&#65533;&#65533;F&#65533;(-&#65533;i&#65533;;T&#65533;&#65533; i<&#65533;I&#65533;&#65533;&#65533;&#65533;s&#65533;NL&#65533;&#65533;vI&#65533;&#65533;&#65533;Y&#65533;&#65533;?&#65533;KNKB|a&#65533;&#65533;&#65533;d8&#65533;&#65533;- u&#1034;l&#65533;@$&#65533;`&#65533;;&#65533;&#65533;&#65533;^!&#65533;@&#65533;&#65533;&#65533;&#65533;&#65533;&#65533;&#65533;&#65533;&#65533;&#65533;&#65533;&#65533;&#65533;&#65533;&#65533;&#65533;&#65533;&#65533;&#65533;&#65533;+&#65533;&#65533;&#65533;&#65533;&#65533;&#65533;&#65533;&#65533;.1&#65533;1&#65533;)$&#65533;#*&#65533;## = &#65533;&#65533; &#65533;&&#65533; 
	
B&#65533;&#65533;&#65533;&#65533;&#65533;&#65533;&#65533;&#65533;&#65533; &#65533;;
7&#65533;7&#65533;	&#65533;&#65533;&#65533;&#65533;&#65533;&#65533;$"(UP&#65533;&#1027;&#65533;:4&#65533;B&#65533;F&X&#65533;P&#65533;`&#65533;F<&#65533;xq&#65533;&#65533;&#65533;A8&#1089;&#65533;&#531;(Sr&#65533;&#65533;&#65533;I2RZ&#65533; sS&#65533;&#65533;dD4&#65533;U&#65533;&#65533;&#65533;&#65533;C&#65533;R&#65533;&#65533;#z&#65533;(@Y&#65533;&#65533;&#65533;x&#65533;.&#65533;&#65533;B<&#214;7F&#65533; &#65533;&#65533;PN&#65533;r&#65533;&#65533;7wZ<&#65533;&#65533;&#65533;V&#65533;&#257;">X&#65533;h&#65533;(<ar&#65533;A&#65533;5M&#65533;A$&#65533;&#65533;7}&#65533;Xa'&#65533;&#65533;&#65533;Ft8&#65533;a9&#65533;&#65533;N&#65533;eB&#65533;&#517;&#65533;&#1224;`22&#65533;&#65533;&#1187;	&#65533;,TE&#65533;&#351;Z&#65533;&#1056;"C&#65533;-&#65533;&#65533;P&#65533;&#65533;&#65533;T&#65533;{fm&#65533;x^&#65533;&#65533;3W&#65533;&#65533;%f&#1662;-&#65533;&#65533;z&#65533;(&#65533;J/&#65533;&#1981;&#65533;W&#65533;&#65533;&#65533; *&,&#65533;@H&#65533;&#65533;&#65533;Y &#65533;&#65533;&#65533;E&#65533;&#65533;&&#65533;+TbX&#65533;&#65533;E(&#65533;$&#65533;$&#65533;&#65533;	1&#65533;&#65533;&#65533;&#65533;a!&#65533;&#65533;dHH&#65533;&#65533;&#65533;&#65533;&#65533; &#65533;M&#65533;&#65533;n&#65533;&#65533;&#65533;@!A&#129;&#65533;&#65533;&#65533;!&#65533;PA-&#65533;&#65533;&#1052;1'&#65533;`&#65533;{&#65533;Pu&#65533;&#65533;&#65533;&#65533;4_&#65533;sYhC&#65533;&#2032;[&#65533; `2&#65533;&#65533;&#65533;v&#65533;$&#65533;+&#65533;&#65533;&#65533;&#65533;`&#65533;>$&#65533;&#65533;i4&#65533; !&#65533;&#65533;&#65533;&#65533;&#65533;&#65533;&#65533;2&#65533; $&#65533;@P&#65533;]bYg,`&#65533;a#)|&#33379;&#65533;b&#65533;H&#65533;&#65533;6i &#65533;IP&#65533;&#150;&#65533;`j&#65533;&#65533;&#65533;&#65533;&#65533;Xj#&#65533;@<R&#65533;CA'&#65533;&#65533;,T&#65533;&#65533; &#65533;&#65533;-C&#65533;^\&#65533;C4?  &#1428;UZ&#65533;&#65533;!&#5669;&#65533;s%P4&#694;&#65533;dxeE&#65533;_&#65533;&#65533;&#65533;&#65533;&#65533;RA,<&#65533;	&#65533;&#65533;*!@&#65533;A&#65533;&#65533;&#1312;&#65533;)d&#65533;"&#65533;
#`Yl7e6A
&#65533;&#65533;f&#1086;&#65533;6&#65533; (0&#65533;&#65533;&#260;&#65533;(&#65533;%&#65533;2rAA&#65533;&#330;&#65533;&#65533;&#65533;R&#65533;&#65533;
*&#65533;&#669;&#65533;&#65533;P&#65533;$xP&#65533; &#1731;&#65533; &#65533;&#1362;t&#65533;&#65533;&#782;&#65533;6&#1888;m&#65533;&#65533;&#65533;&#65533;&#65533;	q&#65533;dZW]t&#65533;&#65533;&#65533;*&#65533;&#65533;&#65533;&#65533;p&#750;&#65533;z&#65533;&#65533;h&#65533;@m<&#65533;&#65533;&#65533;&#65533;=B&#65533;N&#65533;&#65533;[H&#65533;a`&#65533;&#65533;VI8&#65533;e&#65533;L a&#65533;Fzq&#65533;)*o3b"&#65533;&#65533;28o&#65533;`&#65533;'!&#65533;>&#65533;n&#65533;&#65533;&#65533;&#65533;&#65533;,=&#65533;&#65533;
&#65533;p&#65533; +&#65533; ,$&#65533;&#65533;&#65533;UWyk&#65533;&#65533;&#65533;h7V&#65533;f&#65533;H7&#65533;6 ?&#65533;&#65533;y&#65533;&#65533;l&#65533;	JcA&#65533;&#238;&#65533;B&#65533;&#65533;@&#65533;&#312;_!&#65533;&#65533;&#65533;&#1924;L&#65533;B@&#65533;Y&#65533;i,&#65533;&#65533;&#65533;b#&#65533;&#65533;x&#65533;&#65533;&#1253;&#65533;7&#65533;w&#65533;`&#65533;(&#65533;?&#65533;&#65533;&#65533;&#65533;E&#65533;D&#65533;,&#65533; 4&#65533;&#65533;&#65533;0&#65533;=&#65533;&#65533;h#A`&#65533;V&#65533;&#65533;&#65533;&#65533;D&#65533;P z	a;&#65533;1d1&#65533;v&#65533; &#65533;Y6&#65533;&#65533;nD<&#65533;&#65533;w&#65533;c=&#65533;XJ&#65533;K<&#1027;,&#65533;&#65533;&#65533; 	&#65533;&#65533;(&#65533;O,X&#65533;n&#65533;P$&#65533;H&#65533;&#65533;=&#65533;&#65533;&#65533;P&#1002;&#65533;&#65533;&#65533;&#65533;&#65533; YD&#65533;&#65533;&#65533;h&#65533;ML&#65533;&#65533;&#65533;k&#65533;&#65533;	&#65533;&#65533;&#65533;&#65533;H&#65533;&#1177;	&#65533;&#65533;8&#65533; &#1056;&#65533;&#65533;&#65533;T&#65533;&#65533;&#65533;&#65533;&#65533;i&#65533;8&#65533;5&#65533;&#29615;P&#65533;*\&#65533;&#65533;\&#65533;hA&#65533;-4tK&#65533;&#65533; g&#65533;&#65533;&#65533;X@&#65533;2&#65533;&#65533;p0 9&#65533;	8&#65533;&#65533;	 $m&#65533;Eh3&#65533;&#65533;&#65533;|S&#65533;W&#65533;&#65533;&#65533;&#65533;&#65533;f%&#65533; T&#65533;F&#65533;&#65533;&#1024;Z&#65533;Pq"md&#65533;&#65533;\2&#65533;&#65533;&#65533;n&#65533;&#65533;&#65533;Ob&#65533;F&#65533;&#65533;&#585;&#65533;x&#65533;>2U&#65533;<] !+&#65533;&&#65533;!&#65533;8&#65533; &#65533;&#65533;K&#65533;3&#65533;  &#65533;&#65533;&#65533;76&#65533;&#65533;&&#65533;&#65533; K[O&#65533;4&#65533;&#65533;&#65533;&#65533;&#65533;&#65533;&#65533;JhA&#65533;&#65533;.@&#65533;&#65533;&#65533;N@P|&#65533;\0&#65533;&#65533;&#65533;&#909;xb&#65533;V&#65533;&#65533;&#65533;>&#65533;/&#65533;A&#65533;&#65533;&#65533;&#65533;Dac7&#65533;a&#65533;i4a&#65533;&#65533;&#65533;P3m&#65533;&#65533;&#65533;b&#65533;m&#65533;&#1097;',&#65533;T a&#65533;h&#65533;V&#1369; &#288;re&#65533;&#65533;&#65533;&#65533;&#65533;"pA>q&#65533;&#65533;&#65533;&#65533;&#65533;&#65533; &#65533;&#65533;&#65533;&#65533;&#65533;7&#65533;&#65533;&#65533;&#1260;&#65533;&#65533;&&#65533;K&#65533; $+;(z&#65533;&#65533;e&#65533; &#65533;F&#65533;?&#65533;, "-&#65533;&#65533;V`&#65533;&#65533;T&#65533;~s&#65533;Q"&#65533;&#65533;&#65533;v9&#65533;r&#65533;hD&#65533;&#258;g"&#65533;c&#65533;xrz&#65533;&#65533;6RPL&#65533;&#65533;p&#65533;UY&#65533;?&#65533;&#65533;@+&#65533;&#65533;&#65533;&#65533;&#65533; &#65533;Q&#1800;(&#65533;!p&#65533;+&#65533;`&#65533;&#65533;`&#65533;f&#65533;&#65533;&#65533;$`&#65533;&#65533;&#65533;C&#65533;0AW&#65533;&#65533;V.&#65533;E&#65533;!0C&#65533;&#65533;&#65533;b&#65533;&#65533;&#65533;J&#65533;a&#65533;&#65533;&#65533;}^ C`&#65533;g1&#65533; &#65533;4&#65533;D&#65533;`&#65533;&#65533;$&#65533; 2&#65533;&#65533;V&#65533;_&#65533;Ji!&#65533;>N&#65533;&#64774;&#65533;,&#65533;q&#65533;h^&#65533;'&#65533;&#65533;E @&#1049;&#65533;4f&#65533;&#65533;b&#65533;&#65533;C|-A&#65533; .8b7W&#65533;d>&#65533;&p&#65533;@&#65533;`&#65533;^&#65533;&#65533;(W&#65533;t&#65533;;&#65533;&#65533;&#65533;2&#65533;@&#65533;%dk&#65533;&#1954;&#65533;&#65533;H X&#65533;&#65533;]M&#65533;&#65533;.&#65533;$&#65533;a&#65533;`&#65533;) 60&#65533;o  &#65533;&#65533;&#65533;h&#65533;&#65533;&#65533;@&#65533; ,&#65533;&#65533;&#65533;N&#65533; &#65533;&#65533;&#65533;A0 8.&#65533;&#65533;$&#65533;i?&#65533;1&#65533;)Ma#&#65533;&#1064;#&#65533;&#65533;l'&#65533;&#65533;1&#65533;?1&#65533;.M&#65533;&#65533;BPv&#1039;&#65533; \&#65533;CY&#65533;&#65533;&#1394;&#65533;5&#65533;d0&#65533;`&#65533;*&&#65533;&#65533;1/0&#65533; &#65533;0&#65533;Evr&#65533;O&#65533;GX&#65533;r,bW&#65533;&#65533;.X
&#65533;l&#65533;&#65533;&#65533;&#65533;&#65533;-&#65533;&#65533;z&#65533;&#65533;&#65533; zG@R&#65533;&#65533;`&#65533;X \ &#65533;&#656;T&#65533;t$0&#65533;&#65533;
&#65533;&#65533;&#65533;&#65533;p?&#65533;k"hD&#65533;J&#65533; &&#65533;&#65533;&#65533;Zd&#1045;&#65533;dW&#65533;d&#65533;&#65533;Z|\fA&#65533;&#65533;]&#65533;&_1&#65533;&#65533;6$:$"!&#65533;&#65533;-. n$Dif p&#65533;&#65533;Y&#65533;&#427;&#65533;L:&#65533;A&#65533;kW&#65533;j&#65533;p,&#65533;&#65533;&#65533;&#673;d&#65533;&#65533;&#1233;k2&#65533;5&#65533;#&#65533;&#65533;&#65533;$
y&#65533;x T&#65533;&#65533;~&#65533;&#65533;T  &#65533;6e&#65533;&#65533;O Lp5&#65533;(A&#65533;&#65533;R&#65533;&#65533;%'&#1853;&#65533;&#65533;4&#65533;&#65533;%%\&#1808;z&#65533;&#65533;&#65533;_^0hE&#65533;0&#65533;&#65533;&#65533;CA$&&#65533;&#65533;Tn#G &#65533;&#65533;&#65533;&#65533;&#65533;f .&#65533;0p&#65533;&#65533;fo&#65533;Y&#65533;&#65533;&#65533;gDC&#65533;9&#65533; |&#65533;&#65533;&#65533;W)&#65533;&#65533;&#65533;&#65533;&#65533;iB&#65533;&#65533;&#65533;z)&#65533;&#65533;&#65533;&#65533;6	&#65533;c&#1655;&#65533;&#65533;X0&#65533;U&#65533;0_&#65533;&#65533;&#65533;&#65533;&&#65533;&#65533;@3&#965;X&#65533;&#65533;&#65533;&#65533;X&#65533;&#65533;F&#65533;M[*&#65533;&#65533;D&#65533;&#65533;&#65533;&#65533;K%	&#65533;&#65533;&#65533;&#65533;&#283; &#65533;oB&#65533;@&#65533;o&#65533;&#65533; &#1806;&#65533;Zf&#65533;&#65533;&#65533;&#65533;m&#65533;	<&#1976;&#65533;@N~&#65533;&#65533;&#65533;&#65533;:&#65533;&#1909;&#65533;&#65533;&#65533;)&#65533;&#65533;&#65533;&#65533;   &#65533;Ts&#65533;]&#65533;!&#65533;3&#65533;'&#65533;=&#65533;&#65533;&#65533;B&#65533;W&#65533;J&#65533;v&#65533;&#65533;>&#65533;&#65533;2&#65533;&#65533;Q&#65533; &#65533;7&#65533;&#65533;|&#65533;&#65533;	&#65533;&#65533;v&#65533;&#65533;wA`)&#65533;&#65533;|&#65533;R&#65533;&#65533;)&#65533;t&#65533;&#65533;	&#65533;&#65533;0c&#65533;f6|z3 JA(&#65533;O&#65533;/!,&#65533;qgk&#65533;c- 5GC&#65533;`s(&#65533;%o&#65533;;&#65533;&#65533;] &#65533;V&#65533; L&#65533;4sq<&#65533;`&#614;&#65533; tY&#65533;&#65533;&#65533;&#65533;u&#65533;C!&#65533;6 gP2&#65533;o,&#65533;&#65533;&#65533;!&#65533;S&#65533;&#65533;K&#65533;&#65533;8&#65533;hec1&#65533;|&#65533;0M'&#65533;veD	lwb&#65533;b&#65533;&#65533;&#65533;Cv&#65533;&#65533;P="C}HP b&#65533;7i&#65533;&#65533;0Cc&#65533;t&#65533;&#65533;&#65533; Ir;wEyK&#65533;&#65533;&#65533;$Ss&#65533;&#65533;&#65533;O`- &#65533;&#65533;k^^&#65533; t&&#65533;&#65533;&#65533;&#65533;A&#65533;&#65533;C3&#65533;&#65533;&#65533;J&#65533;#&#65533;z&#65533;&#65533;&#65533;&#65533;N&#65533;&#65533;Q&#1495;}/	&#65533;w&#65533;&#65533;wv)&#65533;M&#65533;&#65533;D &#65533;&#65533;&#65533;?|fE&#65533;&#65533;p&#65533;&#65533;'A&#65533;&#65533;p&#65533;&#65533;p$Uu&#65533;2r P9&#65533;VF6&#65533;&#65533;&#65533;&#65533;*p &#65533;&#65533;&#65533;&#65533;g&#65533;B &#65533;c%&#65533;&#65533;;&g&#65533;&#65533;&#65533;,WDI0dWF@&#65533;pWOf&#65533;&#65533;a3Y!.Q&#65533;&#65533;0&#65533;&#65533;+-pXOX#,p&&#65533; &#65533;&#65533;&#65533;)Lt	1 `&#65533;%	1'&#65533;V&#65533;&#65533;t)&#65533;x	*h>`S&#65533;f&#65533;	&#65533;&#65533;&&#65533;P
&#65533;&#65533;i&#65533;&#65533;!`d&#65533;f&#65533;M&#65533;&#65533;)&#65533;&#65533;d&#65533;S 4P&#65533;p  @B&#65533;l&#65533;&#65533;z&#62546;&#65533;&#65533;3C&#65533;g&#65533;&#65533;&#1648;&#65533;TI&#65533;bW&#65533;&#65533;?f&#65533;` &#65533;z&#65533;$&#65533;p&#65533;U 1,g&#65533;-&#65533;&#65533;*&#65533;P&#65533; &#65533;&#65533; $&#65533;	.`X~&#65533;Yi &#65533;&#65533;&#65533;Y&#65533;2)q&#65533;<&#65533;&#65533;j9	&#65533;qN
3v&#65533;A&#65533;G6&#65533;+&#65533;R&#65533;&#65533;`&#65533;m&#65533;(&#65533;&#65533;Rv&#65533;	-&#65533;&#65533;0 &#65533;&#65533;.0&#65533;gYv&#65533;&#1137; &#65533; &#65533;&#65533;CO!&#65533;.p<&#65533;&#65533;&#65533;&#65533;&#65533;&#65533;&#65533;&#65533;9gy&#65533;q; I6". %@3&#65533;&#1109;(9&#432;l=w\&#65533;^@ &#65533;=&#65533;!&#65533;a&#65533;+&#65533;"&#65533;Q&#65533;0@,&#65533;fS&#65533;&#1984;G&#65533;&#65533;&#65533;uR&#65533;&#65533;&#65533;&#65533;YB&#65533;2&#65533;&#65533;Y"`h&#65533;x&#65533;&#65533;2&#65533;&#65533;M&#65533;&#65533;`$p#&#1607;&#65533;&#65533;T&#65533; `&#65533; &#65533;C&#65533;_`6 pn,&#65533;&#65533;q &#65533;#&#65533;W&#65533;&#65533;&#65533;@= ];)<Z&#65533; doa%&#65533;-&#65533;Z&#65533;,&#65533;0C&#65533;]&#65533;&#65533;=@&#65533;&#65533;S&#65533;&#65533;eJHf#k&#65533;10C&#65533;op }&#65533;&#65533;+S&#65533;&#65533;2' t2&#65533;Y &#65533;&#65533;u&#65533; &#65533;&#809;M&#65533;&#65533;&#65533;3e&#65533;&#65533;&#65533;&#1075495;&#65533;K&#65533;+#&#65533;&#65533;Ze&#65533;7&#65533;&#65533;&#65533;E&#65533;	&#65533;&#65533;g&#65533;0{&#65533;YiSf&#65533;C* Kr&#65533;&#65533; &#65533;d&#65533;5;&#65533;u&#536;&#65533;z&#65533;Bu&#65533;`"&#65533;&#1191;%$&#65533;;R&#65533;&#65533;&#65533;t&#65533;! &#65533;&#65533;&#65533;@&#65533;	Fu&#65533;&#1090;>B&#65533;iS(&#65533;M&#65533;P3#)&#65533;p9&#65533;&#65533;1&#65533; &#65533;&#65533;&#65533;&#14108;&#65533;&#65533;&#65533;&#65533;h	&#65533;&#65533;&#65533;1	,&#65533;&#65533;&#65533;h&#65533;&#65533;M&#65533;QM(=&#65533;&#65533;&#65533;&#65533;&#65533;&#65533;&#65533;*&#65533;Q&#65533;`&#65533;&#65533;&#65533;&#65533;	&#65533; &#65533;P&#65533;1&#65533;K&#65533;]e Gg\&#1345;$'&#65533;&#65533;9&#65533;k&#65533;&#65533;F$b&#65533;&#65533;4&#2026;d&#275;&#65533;&#65533;&#65533;s&#65533;2&#65533;d:t&#65533;6t@c&#65533;&#65533;>Z &#65533;2`&#65533;"*&#65533;	0&#65533;/&#65533;:&#65533;&#65533;)&#65533;&#65533;7&#65533;?&#65533;w&#65533;&#65533;1&#65533;&#65533;&#65533;?&#65533;&#65533;HZ&#65533;&#65533;&#65533; &#65533;_&#65533;&#65533;=b&#65533;+&#65533;xMqK f&#65533; &#65533; Mp6 &#65533;+&#65533;3 &#65533;&#65533;:+p"&#65533;&#65533;&#65533;t&#65533;5(&#65533;z&#65533;eu3}&#65533;&#65533;&#65533;0-&#65533;V&#1521;,/W&#65533;&#65533;&#65533;t&#65533;;&#65533;7&#65533;,er,&#65533;&#65533;}U&#65533;'rUu&#65533;&#65533;B&#65533;iYU&#65533;NEhi&#65533;&#65533;&#65533;%[o&#65533;&#65533;hq&#65533;M&#65533;zI*"10&#65533;&#65533;8&#65533;S&#65533;&#65533;&#65533;	&#65533;&#65533;&#65533;'qtv&#65533;&#65533;&#65533;&#65533;&#65533;b&#65533;x>&#65533;[UeY&#65533;&#65533;P&#65533;@&#65533;&#65533; @&#65533;$&#65533;&#65533;&#65533;P^:p&#65533;&#65533;b\&#65533;&#65533;&#65533;&#65533;&#65533;&#65533;r&#802;;B
o&#65533;D4&#65533;A&#65533;&#65533;I&#65533;kBBTk&#65533;&#65533;&#65533;)&#65533;&#65533;2aK&#65533;&#65533;6	&#923;/&#65533;
&#65533;U=&#65533;&#65533;&#65533;&#65533;"S&#65533;b&#65533;L&#65533;&#65533;&#65533;9:&#65533;&#65533;+&#65533;r!+
&#65533;:p&#65533;0&#65533;&#65533;@@(a&#65533;6}&#65533;\&#65533;&#65533;
&#65533;&#65533;m"&#65533;Gt&#65533;&#65533;&#65533;&#65533;^&#65533;&#65533;Y&#65533;Y&#65533;y&#65533;&#473193;&#65533;&#52088;&#65533;&#65533;r&#217;0&#65533;;&#22587;_&#65533;I&#65533;&#65533;&#65533; &#65533;L&#65533;~&#65533;}.&#65533;&#65533;&#65533;&#65533;&#65533;"&#65533;2ZubR1&#65533;&#134;@&#65533;&#65533;v&#65533;&#65533;&#65533;&#65533;,&#65533;rk	&#65533;'&#65533;&#65533;&#65533;)&#65533;cL$
Y&#65533; &#65533;&#65533;sT	G&#65533;&#65533;W@`&#65533;&#65533;&#65533;&#65533;&#65533;Q&#65533;\&#65533;&#65533; &#65533;&#65533;&#65533;&#65533;sr(C&#163;,&#65533;&#65533;&#65533;#&#65533;U&#65533;E&#65533;&#65533;&#65533;UI&#65533;&#65533;;ES&#65533;?&#65533;&#65533;&#65533;&#65533;;&#65533;r\z&#65533;oQ *&#65533;&#65533;p&#65533;>&#65533;$&#65533;V&#65533;3&#65533;'@F\^&#65533;&#65533;P)&#65533;@jd&#65533;=wS&#65533;>cMp9U|&#65533;&#65533;&#670;&#65533;&#65533;2&#65533;K&#65533;7&#39644;B&#65533;,&#65533;_&#65533;\&#65533;&#65533;&#65533;&#65533;&#65533;&#65533;r&#65533;#&#65533;f-P &#65533;U&#65533;7&#65533;&#65533; &#65533;&#65533;&B&#65533;&#892; &#693;Y&#65533;o&#65533;&#65533;&#1596;c&#65533;K%&#65533;y%y&#65533;O&#65533;&#65533;;&#65533;|&#65533;&#1120;&#65533;&#65533;&#65533;&#65533;p3U&#65533;&#65533;_&#65533;&#65533;&#65533;	!c&#65533;I1{0 &#65533;&#65533;>S&#1968;&#65533;&#65533;&#65533;&#65533;&#65533;&#65533;[z&n&#65533;  &#65533;c&#65533;&#65533;&#577;C&#65533;[&#65533; >&#65533;utW&#65533;aFk&#65533;&#65533;S5&#65533;&&#65533;?e!M&#65533;&#65533;M&#65533;&#65533;Q&#1284;&#65533;=&#65533;4#&#65533;2b&#65533;B&#65533;Q&#65533;&#65533;;j&#65533;&#65533;U&#65533;&#65533;p&#65533;&#65533;,&#65533;ur&#65533;%Ev&#1238;&#65533;;&#65533;&#65533;:&#65533;rp&#65533;&#65533;8&#65533;&#65533; Vs&#65533;,5&#65533;&#65533;&#65533;&#65533;!&#65533;&h >&#65533;t&#65533;{&#65533;7&#65533;g&#65533;&#65533;&#65533;&#65533;&#65533;&#65533;&#65533;&#7064;c!&#65533;p$F&#65533;c&#65533;Y&#65533;	5&#65533;s	&#65533;v2`&#65533;]9p- &#65533;So3&#65533;&#65533;&#65533;m&#65533;&#65533;f&#65533;&#65533;&#65533;&#65533;-p.&#1895; &#65533;}+)&#65533;&#65533;&#65533;|w&#65533;*a&#65533;&#65533;F4&#65533;z&#65533;xR&#65533;&#65533;&#65533;&#65533;&#1090;4j&#65533;A&#65533;]c&#65533;&#65533;%]7&#65533;W	 &#65533;r,&#65533;P]^&#65533;&#65533;&#65533;&#65533; &#65533;`&#65533;s&#345;[RL&#65533;d&#1088;&#65533;J &#65533;	&#65533;e&#65533;&#65533;&#65533;* ${$&#65533;&#65533;5(&#65533;&#3622;
K&#65533;/2 AvsX&#65533;&#1174;&#65533;pN+Aj7-	w&#65533;&#65533;&#65533;&#65533;0&#65533;c&#65533;&#65533;&#65533;&#65533;&#65533;f H&#65533;&#65533;&#65533;&#65533;&#65533;&#65533;t&#65533;&#586;`&#2031;&#65533;	&#65533;|2&#65533;?&#65533;&#65533;&#65533;&#65533;*&#65533;&#65533;&#65533;&#65533;t&#65533;"0-&#65533;&#65533;E.@@&#65533;Z&#65533;&#65533;Agz\_&#65533;(9,&#65533;B&#65533; &#65533;&#65533;&#65533;B&#65533;&#65533;P%&#65533;&#65533;&#65533;zASI&#65533;2-&#65533;@&#65533;&#65533;&#65533;&#65533;6&#65533;&#65533;&#65533; &#65533;&#65533;GU&#65533;&#65533;f:b&#65533;&#65533;&#65533;$&#65533;?&#65533;&#65533;&#65533;&#65533;&#65533;&#65533;w&#65533;_&#65533;Lt&#65533;&#65533;bC 	&#65533;G&#65533;&#65533;#
H&#65533;&#978;&#65533;f8&#1678;;L&#1054;&#65533;&#65533;9&#65533;&#65533; &#65533;&#65533;`&#65533;SU&#65533;y&#65533;&#65533;&#65533;p$&#65533;&#65533;&#877;&#65533;&#65533; &#327;&#65533;*PJ1&#65533;&#65533;&#65533;U&#65533; j&#65533;`&#65533;`P&#65533;&#65533;]'	e&#65533;&#480;cEk&#65533;E&#1842;&#65533;&#65533;&#65533;&#65533;F&#65533;&#781;^&#65533;	,T&#65533;&#65533;Cs&#1500;W5tkp&#65533;i &#65533;v\&#65533;&#65533;&#65533;&#65533;L#&#65533;&#65533;"96&#65533;&#65533;&#65533; &#65533;6&#65533;|w&#65533;&#65533;&#65533;&#65533;&#65533;&#65533;&#65533; &#65533;>	&#65533;a&#65533;&#65533;&#65533;&#65533;&#65533;4&#65533;&#1399;m1&#65533;&#65533;&#65533;&#65533;&#65533;R&#1012;=&#65533;28&#65533;&#65533;~	gg&#65533;2A&#65533;(1Z&#65533;&#65533;
&#65533;&#65533;&#65533;&#65533;(&#65533;&#65533;&#65533;&#65533;0phP&#65533;&#65533; G&#65533;X&#65533;&#65533;!@QI
&#65533;&#65533;;&#65533;&#65533;Qs&#65533;&#65533;&#65533;d*<&#65533;&#65533;&#65533;&#65533;]&#65533;.&#65533;&#65533;&#65533;?&#65533;LSl&#65533;:c&#65533;:&#65533;&#65533;U &#65533;R &#65533;&#65533;#&#916;&#65533;]6	q@1  # "&#65533;&#65533;T&#65533;&#65533;&#65533;&#65533;&#65533;-&#65533;&#65533;&#65533;&#65533;A&#65533;K0&#65533;v&#65533;,&#65533;D&#65533;&#65533;O&#65533;&#65533;&#65533;Z&#65533;&#65533;&#65533;h&#65533;&#65533;&#1657;&#65533;+&#65533;&#65533;B>&#65533;y0|i&#65533;&#65533;$&#65533;7&#65533;,y&#65533;!  &#65533;&#65533;}&#65533;-&#65533;ebu &#65533;g;&#65533;&#1578;&#65533;&#65533;&#820;&#65533;&#1278;&#65533;&#469;.&#65533;]
8&#65533; ,&#65533;F7r6Fv&#65533;e I-5o@R?&#65533;&#65533;&#65533;&#65533;F!>&#65533;&#65533;]A0&#65533;&#65533;&#65533;&#65533;&#65533;""&#65533;&#65533;&#65533;&#65533;&#65533;&#65533;1&#65533;&#65533;&#65533;&#65533;&#65533;&#65533;&#65533;&#65533;&#65533;&#65533;&#65533;&#65533;&#65533;&#65533;&#65533;&#65533;&#65533;&#65533;&#65533;&#65533;&#65533;!&#65533;&#65533;&#65533;&#65533;&#65533;00&#65533;&#65533;&#65533;&#65533;&#65533;&#65533;&#65533;&#65533;.&#65533;&#65533;&#65533;&#65533;"*&#65533;&#65533;$&#65533;)*-$&#65533;:&#65533;&#65533;=&#65533;> 7&#65533;?	  "@&#65533;@0 &#65533;&#65533;&#65533;"&#65533;_&#65533; &#65533; &#65533;&#65533;@&#65533;&#65533;&#65533; &#65533; @@#&#65533;v:&#65533;&#65533;&#131;&#65533;H&#65533;A&#65533;&#65533;&#65533;	&#65533;&#65533;&#65533;"&#389;#Z&#65533;&#65533;&#65533;M,T&#65533;6&#32843;&#65533;&#65533;Z&#65533;&#65533;3&#65533;&#65533;}&#65533;&#65533;&#65533;&#65533;NS&#65533;8ph&#65533;PV&#65533;O&#65533;mT(&#65533;&#65533;T&#65533;Xy&#65533;*lR&#1334;&#65533;>=&#65533;j&#65533;Q&#65533;p&#65533;p&#65533;4o)&#65533;&#65533;&#65533;K&#65533;t&#65533;XO$6&#65533;&#65533;yw &#65533;"&#65533;p&#65533;&#65533;&#65533;&#65533;#$(l&#1056;&#65533;p-<&#65533;&#65533;&#65533;&#65533;Jv&#65533;-pw`]? 	&#3304;&#65533;&#65533;$x&#65533;wBA&#65533;&#65533;5&#65533;` 6 &#65533;&#65533;a&#65533;c&#65533;8Z0m&#65533;G&#65533;&#65533;G,&#65533;^ -&#65533;`&#65533;!&#65533;&#65533;&#65533;&#65533;U&#65533;0&#65533;0&#65533;	w&#65533;@7&#1318;M&#65533;a&#65533;&#65533;&#65533;&#65533;&#65533;&#65533;+&#65533;&#65533;p&#65533;#&#65533;&#65533;&#65533;_&#65533;	o&#65533;g&#706;p=&#65533;&#65533;e&#65533;&#65533;%Lfea",&#65533;&#65533;`}&#65533;M &#65533;5&#65533;)t2&#65533;!,&#65533;&#65533;l&#65533;&#65533;{`p K&#65533;`@$d&#65533;-&#65533;&#65533;&#65533;&#65533;&#65533;*&#65533;SZ:P&#65533;s&#65533;E	&#65533;#Dm&#65533;5&#65533;[Aa&#65533;U\@&#65533;p&#65533;&#65533;&#220;	&&#65533;&#1219;<=&#65533;#&#65533;&#65533;&#65533;&#65533;C$| &#65533;&#65533;p&#65533;@1x&#65533;&#143;&#65533;C&#65533;&#65533;&#65533;BV&#65533;&#65533;/a&#65533;3&#65533;c	'&#65533;&#65533;2@Y&#65533;%&#65533;&#65533;T5&#65533;!&#65533;}J&#65533;[&#65533;'&#65533;&#65533;&#65533;&#65533;	&#65533;&#65533;&#65533;&#65533;&#65533;&#65533;*&#65533;&#65533;&#65533;&#65533;&#65533;'\&#65533;	y&#65533;| k&#65533;&#65533;&#65533; &#65533;lw&#65533; ,&#65533;c,@h &#65533;mPAX`H
&#65533;&#65533;@9n&#65533;cNg&#65533;&#65533;;&#65533;W%
`&#65533;%&#65533;&#65533;&#65533;&#65533;&#65533;&#65533;@&#65533;w&#65533;&#65533;$&#1052;	&#65533;&#65533;f;&#65533;&#65533;&#65533;&#65533;l&#65533;&#65533;t0{&#65533;LK T)\P*~&#65533;1&#65533;&#65533;&#65533;0D#&#65533;D&#65533;&#563;&#65533;@SV&#65533;&#65533; Wk +&#65533; &#65533;)NH&#65533;&#65533;&#65533;H&#65533;K.{Z&#65533;!&#65533;rP&#65533;&#65533;K!&#65533;&#65533;\&#65533;'-X!&#65533;&#65533;z &#65533;&#65533;&#65533;7&#65533; &#65533; V&#65533;&#65533;&#65533;(, &#65533;
&#65533;&#65533;Bp&#65533;&#65533;&#65533;AI&#65533;&#65533;&#65533;&#65533;&#65533;&#65533;&#65533;&#65533;&#65533;&#65533;k&#65533;&#65533;&#65533;&#65533;&#65533;k5&#65533;Oq&#65533;&#65533;&#65533;&#65533;&#669;&#65533;G&#65533;&#65533;&#65533;J&#65533; &#65533;&#65533;T &#65533;&#1024;I&#65533;H&#65533;W&#65533;t*H&#65533;8&#65533;`&#65533;_ &#65533;&#65533;&#65533;&#65533;AS&#65533;&#65533;rW&#65533;&#560;4Uoa&#65533;&#65533;&#65533;5(&#65533;&#65533;jhj&#659;TP&#65533;&#806;t&#65533;&#65533;# &#65533;&#65533;1&#65533;&#65533;&#65533;`&#65533;&#65533;bt"!|&#65533;}\&#65533;\&#65533;u)&#65533;s&#65533;J
<&#65533;&#65533;d&#65533;&#65533;S"&#65533;&#65533;&#65533;&#65533;&#65533;&#65533;(,&#65533;<@&#65533;;&#65533;&#65533;vH@&&#65533;R&#65533;&#65533;&#65533;&#65533;d7&#65533;&#65533;&#65533;&#65533;2/&#65533;L&#65533;q&#65533;&#65533;Gs:&#65533;$&#65533;&#65533;%&#65533;&#65533;hVB&#65533;#&#65533;I&#65533;*@&#65533;&#65533;&#65533; &#65533;&#65533;H&#65533;&#65533;.q&#65533;+*&#65533;L`Q&#65533;&#65533;h&#65533;&#65533;@_`&#65533;Hq~&#65533;&#42605;2&#65533;<&#65533;&#65533;bPrY&#65533;&#65533;2O&#65533;.k&#65533;b&#65533;&#65533;0&#65533;&#560;&#65533;&#65533;)&#65533;&#65533;,&#65533;= Xp &#65533;&#65533; b;&#65533;&#65533;&#65533;!&#1225;&#65533;N&#65533;i&#65533;I@&#65533;lka&#65533;q &#65533;&#561;#&#65533;&#65533;&#65533; &#65533;AE$&#65533;.&#65533;hip&#65533;v&#65533;&#65533;`D6I@#m&#65533;&#65533;n&#65533;#`&#65533; NZ&#65533; ` A&#65533;&#65533;&#65533;A&#65533;-&#65533;&#65533;&#65533;&#65533;E&#65533;&#65533;*&#65533;&#65533;&#65533;Z}/&#65533;HU+&#65533;&#65533;#&#65533;e &#65533;{(&#65533;&#65533;C&#65533; UND&#65533;&#65533;&#65533;&#65533;1&#65533;&#65533;&#65533;&#1282;@p&#65533;  y1A&#65533;I,\ T&#65533;&#65533;D:oQ`&#65533;X&#65533;&#65533;&#65533; &0&#65533;\q&#65533;(	&#65533;&#65533;&#65533;|&#65533;}:&#65533;&#65533;@ &#65533;&#65533;&#65533;gG*)&#65533;&#65533;J3.7}&#65533;U&#65533;&#65533;h -$&#65533;5#&#65533;B0p&#65533;~(&#65533;&#65533;D&#65533;s&#65533;d&#65533;&#65533;&#65533;`!&#65533;&#65533;4,@&#65533;&#65533;e1&#65533;&#65533;&&#65533;&#65533;&#65533;F&#1066; !&#65533;@&#65533;'&#65533;M&#65533;BQ?t&#65533;
!Ew&#65533;&#65533;A&#376;&#65533;Ok&#65533;T&#65533;&#65533;&#65533;eNa:&#65533;&#65533;"&#65533;t\h7FFb|$0f"SE&#65533;&#65533;u&#240;&#65533;VC&#65533;(&#65533;a&#65533;&#65533;&#65533;&#65533;&#65533;p&#65533;	a&#65533;V,d&#65533;Q&#65533;p&#65533;i&#65533;H&#65533;s 	I
5	J>r&#65533;&#65533;&#65533;&#65533;JQ E&#65533;&#65533;A&#65533;^&#65533;&#65533;R&&#65533;$&#65533; `s 
R3&#65533;`&#399;#!&#65533;&#65533;H00&#65533;f&#65533;&#65533;&#65533;!&#65533;&#65533;&#65533;tR&2&#65533;&#65533;&#65533;N&#65533;D&#65533;&#65533;x&#65533;<&#65533;5&#65533;&#65533;&#65533;&#65533;&#65533;&#986;&#65533;=%&#65533;2F}&#65533;h&#65533;Z'&#65533;&#65533;M&#65533;h&#65533;"&#65533;&#65533;&#65533;&#65533;&#65533;Bp&#65533;i&#65533;d&#65533;$&#65533;&#1959;&#65533;&#65533;&#65533;o&#65533;"&#65533;&#65533;5qT`@dP&#65533;&#65533;&#65533;&#65533;p&#65533;&#65533;&#1828;&#65533;iP&#65533;&#65533;  9&#65533;1(&#65533;&#65533; &#65533;il=&#65533;8&#65533; dpQ&#65533;J "&#65533;&#65533;~(@&#65533;&#65533;&#672;&#65533;^&#65533;&#65533;&#65533;#&#65533;n&#65533;&#65533;&#65533;q'X&#65533;
 +A&#544;&#65533;dj8&#65533;&#65533; ^&#65533;Q"d&#65533;&#65533;e(&#65533;B&#65533;&#65533;&#65533;&#65533;&#65533;&#65533;&#65533;&#65533;&#65533;&#65533;&#65533;&#65533;K&#65533;l&#65533;&#593;,&#65533;'>&#1038;&#65533;&#184;4&#752;&#65533;(!U&#65533;M+r&#65533;> &#65533;G+&#65533;&#65533;&#65533;&#65533;&#65533;&#65533;&#65533;&#65533;&#65533;e&#65533;&#65533;&#65533;M&#65533;&#65533;5X&#65533; &#65533;&#65533;&#65533;&#65533;&#65533;&#65533;&#65533;&#65533;	&#65533;(&#65533;&#65533;+&#65533;&#65533;X&#65533;&#65533; &#65533;G&#65533;&#65533;&#65533;e&#65533;&#65533;Re&#65533;=&#65533;TrJ&#65533;&#65533;&#65533;D &#1052;;&#65533;&#65533;&#65533;J,&#65533; &#65533;n &#65533;&#65533;N&#65533;&#65533;&#65533;&#65533;Q&#65533;&#65533;9&#65533;&#65533;&#65533;S&#65533;K&#65533;.@&#65533;\\&#65533;&#65533;1
&#65533;4&#65533;r&\&#65533;&#65533;&#65533; -&#65533;(&#65533;C$&#65533;Yd&#65533;8&#65533;&#65533;5&#65533;&#65533;#&#65533;Wc&#65533;K&#65533;}n,&#65533;&#902;hVE&#65533;J&#65533;@m3&#65533;&#65533;u@~r ,&#65533;_4-0@7&#65533;&#65533;&#65533;&#65533;&#65533;&#65533;N0&#1314;`&#65533;+m(l&#65533;d&#65533;&#65533;C] &#65533;&#65533;>5Iv&#65533;q Xd&#65533;0r 	&#65533;t&#1072;&#65533;r4`&#65533;`PA >@&#65533;T'h&#65533;/R&#65533;&#65533;&#65533;2tI&#65533;(&#65533;o-&#65533;u&#65533;&#1395;&#65533;&#65533;&#12477;&#65533;{(&#65533;n.^&#530;&#65533;
&#65533;&#65533;&#65533;&#269;EUc&#65533;m&#65533;d&#65533;&#65533;)&#65533;vS&#65533;&#65533;{&#65533;&#65533;&#65533;&#65533;#&#65533;&#65533;2C&#65533;}&#328;&#65533; &#65533;WO&#65533;&#65533;|y@&#65533;&#65533; 9j&#65533;&#65533;P&#65533;&#65533;&#65533;0a!p&#65533;2b&#65533; &#65533;&#65533;p&#65533;	B&#65533;&#65533;&#65533;&#65533;;:@&#65533;e&#65533;NS&#65533;&#185;&#65533;&#2504;f4&#65533;&#65533;&#65533;&#65533;:&#65533;.&#65533;l&#65533;#q&#65533;p&#65533;TF $aRZ&#1026;&#65533;&#65533; "&#65533;&#65533;
&#65533;	&#1458;&#65533;&#65533;&#65533;&#65533;&#65533;k&#65533;,&#65533;&#65533;Au&#65533;J&#65533;&#65533;&#65533;&#65533;&#65533;&#835;&#799;y&#65533;&#65533;&#65533;}&#1707;F&#65533;0s"&#65533;&#65533; &#65533;&#65533;^	M&#65533;&#65533;&#65533;&#65533;&#65533;g&#65533;&#65533;&#65533;&#65533;&#65533;&#65533;w&#65533;&#65533;\1&#65533;}&#65533;6&#65533;&#65533;&#65533;&#65533;%hoW#pl&#65533;&#65533;&#65533;&#65533;N&#65533;u&#65533; $&#65533;&#65533;!, (.&#65533;R]&#65533;&#65533;Uk&#65533;&#65533;ez&#65533;s%&#65533;juQX&#65533;&#65533;&#65533;a&#65533;&#65533;=hg&#65533;{& &#65533;&#65533;`&#65533;3&#65533;0(9;&#65533;sq&#65533;&#65533;&#65533;b&#65533;&#65533;'^&#65533;0st&#65533;&#65533;<p&#65533;w&#65533;`N&#65533;&#65533;K&#65533;B"lt.&#65533;&#65533;l&#65533;Ej&#65533;#Mf3&#65533;%&#65533;&#65533;W&#65533;"=l&#65533;1TXn&#65533;Eo&#741;	&#65533;&#65533;UXG&#65533;r&#65533;e&#599;:&#1696;(&#65533;&#65533;Kwk&&#65533;&#65533;&#65533;	$&#65533;Mpn&#65533;0 y&#65533;y:0&#65533;&#65533;9n&#65533;&#65533;&#65533;r&#849;H2hzX&#65533;z7&#65533;&#65533;<&#65533;	&#65533;&#259;Y&#65533;A&#65533; .9&#65533;&#65533; &#1250;<&#65533;&#65533;1*$&#65533;&#65533;&#65533;F&#688;(p&#65533;&#65533;lp&#65533;p1}&#65533;c]&#562;&#65533;PdVFF&#65533;	&#65533;W&#65533;&#65533;g&#65533;&#65533;~&#2006;Ds7&#65533;&#65533;&#65533;f&#65533;&#65533;G2&#65533;a&#65533;b&#65533;G]&#65533;&#65533;t[&#65533;&#65533;CM}7OU&#65533;NfX&#65533;(&#65533;:&#65533;F&#65533;A&#65533;&#65533;<&#65533;`'&#65533;&#65533;"%D&#65533;&#65533;B &#311; &#65533;`	&#65533;S"Qc&#65533;&#65533;p&#65533;&#65533;@&#65533;I$gV@4Xq&#65533;&#65533;&&#65533;#"&#65533;
9&#65533;%1&#65533;&#65533;1&#65533;y&#65533;f}&#65533; &#960;|&#65533;&#65533;k&#65533;F8&#65533;&#65533;QxW1 &#65533; &#65533;&#65533;(&#65533; <M&#65533;G&#65533;&#65533;&#65533;&#65533;!&#65533;&#65533;F&#65533;&#65533;&#65533;&#65533;\&#65533;&#65533;v&#65533;8	&#65533;b
&#65533;&#65533;n&#65533;&#65533;&#65533;&#65533;	&#65533;!I&#1397;Nm6&#65533;&#65533;V&#65533;Gc&#65533;&#65533;b1&#65533;&#65533;&#65533;,Pl&#65533;s3&#65533;:&#65533;&#65533;&#65533;fH2&#65533;&#65533;UM&#65533;Ap&#65533;&#65533;&#65533;` "&#65533;RMr&#65533;&#65533;&#65533;
 &&#65533;&#65533;&#402;[dVP&#65533;!&#65533;&#65533;w%&#65533;&#523;&#65533;%&#65533;&#65533;&#65533;*I&#65533;&#65533;`#`T&#65533;qG&#65533;i#L&#65533;"&#65533;L&#65533;&#1622;&#65533;&#65533;rt&#65533;&#65533;(&#65533;W&#65533;*A&#65533; &#65533;Sl&#65533;&#65533;vmQW&#65533;R&#65533;h%*s)&#65533;&#65533;sVpk&#1102;&#65533;&#65533;'&#65533;&#65533;q
=a!&#65533;=&#65533;5g&#65533;@(pR&#65533;&#65533;R>&#65533;&#65533;^&#65533; ->&#65533;&#65533;b&#65533;&#65533;&#65533;w,&#65533;&#65533;&#65533;F(&#65533; &#65533;&#65533; &&#65533;A&#65533;"&#65533;&#65533;&#65533;&#65533;&#65533;&#65533;	n&#65533;&#65533;a&#65533;cz3y&#65533;a{anb&#65533;&#65533;&#65533;y#&#65533;&#65533;&#65533;&#65533;b&#65533;&#65533;"/+&#65533; &#65533;&#65533;2+&#65533;&#65533;&#65533;<Y&#65533;!&#65533;&#65533;&#65533;2	&#65533;iDhg&#65533;&#65533;&#65533;<&#65533;Y&#65533;	-&#65533;&#65533;&#65533;&#65533;&#65533;&#65533; A&#65533;2&#50775;&#65533;&#65533;l\&#65533;&#65533;&#272;&#65533;&#65533;&#65533;&#65533;r&#65533;TG&#65533;Q&#65533;G&#65533;:&#65533;}&#65533;&#65533;X&#65533;2&#65533;'*0&#65533; &#1040;#(2?&#65533;X&#65533;&#280;*gf&#65533;!&#65533;=0.&#65533;&#65533;7 &#65533;`2)R"&#65533;&#65533;&#65533;&#65533;&#65533;*&#65533;&#65533;U&#65533;&#65533;&#65533;Y4{~&#65533;H&#65533;&#65533;&#65533;&#65533;&#65533;0&#65533;@# w&#65533;y&#65533;0&#65533;&#65533;-&#65533; &#65533;&#65533;
s&#65533;q&#65533;#&#65533;&#65533;&#65533;&#65533;Nm&#65533;e}&#65533;<&#65533;&#65533;:&#65533;3&#65533; &#65533;&#65533;n$ ~(Z
&#65533;H*&#65533;g2,&#65533;@ jcj&#65533;W&#65533;O&#65533;&#65533;UC_&#65533;f-&#65533;uH,m7[&#65533;&#65533;&#65533;P_&#65533; &#65533;6&#65533;m&#65533;m&#65533;&#65533;fl&#65533;
0&#65533;Turp&#679;&#65533;)&#65533;&#65533;&#65533;W&#65533;&#65533;&#65533;&#65533;EX0,&#65533;e&#696;&#65533;&#65533;. &#65533;&#65533;&#65533;&#65533;&#65533;&#65533;&#65533;s&#65533;&#65533;-&#65533;&#65533;&#65533;8&#65533;P*j&&#65533;aA'H&#65533; $&#65533;d=&#65533;42@&#65533;@&#65533;|m#C&#65533;	&#65533;q&#65533;p G&#65533;*&#65533;U&#65533;;&#65533;
&#65533;&#65533;T
&#65533;&#65533;&#65533;&#65533;&#65533;&#65533;&#65533;&#1320;&#65533;*&#65533;&#65533;&#65533;S K&#214;&#65533;0&#65533;c&#65533;&s&#774;z&#65533;&#65533;&#65533;Q&#65533; &#65533;&#65533;3&#65533;a
&#65533;&#65533;&#65533;&#65533;0EX&#1779;k&#65533;Cd&#65533;Tp&#65533;K&#65533;\O;D&#65533;&#65533;z&#65533;&#65533;&#65533;='&#65533;+&#65533;&#65533;&#65533; - &#65533;&#65533;&#65533;&#65533;k&#65533;'&#65533;!2&#65533;&#65533;>&#65533;~tb&#65533;&#65533;&#65533;8d&#65533;
&#65533;&#65533;A&#65533;e<f&#65533;.8&#65533;&#65533;7&#65533;&#65533;i&#65533; y&#65533;3; &#65533;&#65533;&&#65533;W &#65533;S0&#65533;c`I&#65533;,h&#65533;_&#65533;0&#65533;0`s &#65533;&#65533;	&#65533;&#65533;&#65533;&#65533;&#65533;d&#65533;&#534;&#65533;&#65533;&#65533;&#65533;	8tm{(&#65533;0&#65533;&#65533;&#1112;ZGw5&#65533;&#65533;&#65533;G&#65533;\	I&#65533; E&#65533;'&#65533;&#65533;PUWo&#65533;KN&#65533;t	4M&#65533;<{&#65533;"rIG4&#65533;
&#65533;gK&#65533;&#65533;b&#65533;tQ&#65533;pu&#65533;&#65533;T:?&#65533;&#65533;*&#65533;&#65533;pB&#65533;0&#65533;~&#65533; .&#65533;s,&#65533;$&#65533;0&#65533;&#65533;7&#65533;8&#65533;i&#65533;&#65533;&#65533;!&#65533;&#65533;&#65533;Tr&#65533;&#65533;&#65533;&#65533;&#65533;h&#1202;CX&#65533;G&#65533;`s&#65533;&#65533;&#65533;&#65533;&#65533;&#65533; #mV, &#65533;r&#65533;X&#65533;&#65533;e&#65533;f&#65533;W&#65533;`&#65533;y&#65533;5&#3878;@K&#579;&#65533;xX;&#65533;q&#65533;&#65533;&#1060;&#65533;&#65533;&#65533; "e&#65533;ePD,&#65533;&#65533;h&#65533;#&#65533;&#65533;d1&#65533;&#65533; &#65533;s(&#65533;8	&#65533;DW&#65533;D!Pc&#65533;r	&#65533;*&#65533;;[&#65533;&#65533;&#65533;&#65533;cX9&#65533;&#65533;&#65533;u|&#65533;4$d&#65533;(&#65533;&#65533;" &#65533;q&#65533;B&#65533;I&#65533;vA&#65533;&#65533;5&#65533;2"&#65533;&#65533;Y(&#65533;&&#65533;&#65533;r&#65533;&#65533;&#65533;r&#65533;&#65533;&#467183;1&#65533;&#65533;&#65533;&#65533;A&#65533;&#65533;&#65533;&#65533;&#65533;0@+@-V&#65533;h&#65533;	&#65533;&#65533;>`&#65533;]T6f&#65533;|&#65533;xQ&#1607;&#65533;&#65533;l&#65533;T&#65533;8&#65533;&#65533;	O&#683;~&#65533;oI&#65533;q&#65533;sv&#65533;&#65533;&#65533;]o&#65533;&#65533;&#65533;`&#65533;&#65533;&#65533;m&#65533;&#65533;&#65533;&#862;pQ&#65533;a\&#65533;&#65533;	&#65533;Z&#65533;&#65533;c]Z!q;&#65533;C&#649; &#65533;&#65533; m&#65533;(&#320;&#65533;f &#65533;p&#65533;,p&#65533;6  &#65533;5g(&#65533;L,0&#65533;&#65533;&&#65533;&#65533;&#172;&#1411;&#65533;5{/&#65533;&#65533;AY&#65533;&#65533;&#65533;&#65533;Q&#65533;4%&#65533;&#65533;I&#65533;&&#65533;&#65533;&#65533;`&#65533;9&#65533;P &#65533;AQ&#65533;'E&#65533;+&#65533;Q&#65533;f&#65533;&#65533;MO" &#65533;F&#65533;&#65533;
&#65533;&#65533;D2U&#65533;&#65533;K&#65533;U&#65533;&#65533;p5 &#65533;{&#65533;S&#65533;d&#65533;&#65533;&#65533;&#65533;&#65533;&#1139;4&#65533;p&#65533;&#65533;4&#65533;n&#65533; O&#65533;*&#459;&#65533;&#65533;m&#65533;&#65533;)6iI#l&#65533;&#65533;&#65533;I!&#65533;U&#65533;0<&#65533;G&#65533;&#65533;Ku&#65533;~&#65533;&#65533;&#65533;&#1276;&#65533;0&#65533;j\&#65533;(&#65533;y" DZ[&#187;#&#65533;_&#65533;0nr@1&#65533;&#65533;0&#65533;&#65533;&#65533; &#65533;R&#65533;&#65533;&#65533;&#1713;I&#65533;&#65533;6&#65533;&#65533;&5ws`AG&#65533;PC&#65533;9~&#65533;&#65533;&#65533;`&#65533;&#65533;&#65533;#N&#65533;(G	&#65533;0I&#65533;?&#65533;+&#65533;&#65533;C(e&#65533;<S&#65533;&#65533;&#65533;&#65533;-&#65533;&#65533;`&#65533;fk~Bf&#65533;&#65533;&#65533;TH]&#65533;&#65533;g&#65533;jS#&#65533;z8	p &#65533;rWE&#65533;&#65533;ps&#65533;E&#65533;&#65533;:&#65533;&#65533;I&#65533;1&#65533;&#65533;T&#65533;E	&#65533;LdR&#65533;$R1@&#65533;C3&#65533;N@060&#65533;&#65533;E&#65533;&#65533;v&#65533;&#65533;F"&#65533;G(&#65533;#&#65533;'&#65533;a&#65533;r&#65533;-o*-%	&#65533;&#65533;&#65533;&#65533;r1&#65533;p$n&#153;&#65533;&#362;&#65533;C&#65533;/a}&#65533;	&#1408;&#999;&#65533;x&#65533;&#65533;&#65533;&#65533;&#65533;Ik&#65533;&#65533;&#65533;=	&#65533;F&#991; &#65533;:?&#65533; &#65533;&#65533;v&#65533;f&#65533;o72&#65533;&#65533;"&#65533;&#65533;&#65533;&#65533;&#65533;r&#65533;&#65533;|&#65533;M&#65533;&#65533;&#65533;8&#65533;]&#65533;4R&#65533;T&#65533;&#65533;5O;&#65533;p&#65533;&#65533;E&#65533;d&#65533;&#65533;'0 0&#65533;&#65533;&#65533;! &#65533;&#65533;`&#65533;&#65533;&#65533;&#65533;&#65533;'&#65533;m&#65533;9r&#65533;5&#65533;)&#65533;$&#65533;&#65533;gs&#65533;{&#65533;*Q&#65533;w&#65533;&#65533;&#65533;&#182;&#65533;nno&#65533;*&#65533;8'&#65533;&#65533;&#65533;&#65533; &#65533;0&#65533;&#65533;!z&#65533;&#65533;%ah4-&#65533;22 &#65533;P)&#65533;&#65533;[+"`&#65533;&#65533;&#65533;*S&#65533;&#65533;N'B>a&#65533;L &#65533;[t&#65533;	O&#65533;DQ&#1943;n&#65533;&#65533;C&#65533;&#65533;&#65533;&#65533;&#65533;&#65533;&#65533;&#65533;&#65533;V&#65533;&#65533;&#65533;&#65533;&#65533;r&#1124;fY&#65533;&#65533;&#65533;&#65533;&#65533;pGw&#65533;H&#65533;&#65533;&#65533;&#65533;cb&#65533;S_&#65533;_Hnf&#65533;e0&#65533;@&#65533;&#65533;?}Y&#65533;&#65533;&#65533;&#65533;%a&#65533;AZ-&#65533;!&#65533;$&#65533;i&#65533;a&#65533;B&#65533;&#65533;)Y&#65533;&#65533;&#65533;M&#65533;&#65533;0]&#65533;~3{&#65533;&#65533;&#65533;F &#65533;&#65533;Y&#65533;I&#65533;&#65533;A =&#65533;kzr$&#65533;+&#65533;]&#65533; )&#65533;&#65533;&#65533;> m&#65533;&#65533;W&#65533;&#65533;&#65533;o&#65533;&#65533;&#65533; &#65533;F-2~&#65533;^D&#65533;6&#65533;&#65533;&#65533;	&#65533;uVw&#6006;
&#65533;]&#65533;&#65533;Bd&#65533;n&#65533;&#65533;5&#65533;&#65533;&#65533;&#65533;]&#65533;&#30693;&#65533;+&#65533;<_]&#65533;&#65533;&#759;&#65533;`&#65533;&#65533;&#65533;~dJ
[&#65533;&#65533;L&#65533;&#65533;5&#65533; &#65533;&#65533;&#65533;M&#65533;&#65533;,&#65533;`&#211;@&#65533;&#65533;5&#65533;&#65533;&#65533;$!@&#65533;&#65533;m&#65533;j&#65533;&#65533;&#65533;>&#65533;8&#65533;&#65533;"K&#65533;&#65533;&#65533;&#65533;%&#65533;&#65533;q&#65533;,Q&#65533;&#65533;{j"aa&#65533; q*00@|&#65533;&#65533;&#65533;&#65533;&#65533;h&#65533;<:&#65533;&#65533;&#65533;a6&#65533;&#65533;	&#65533;}&#65533;W&#263;y&#65533;}&#65533;*&#65533;C&#65533;
&#65533;&#65533; &#65533;J&#65533;FT}&#65533;&#65533;v&#65533;` &#65533;8P&#65533;m&#65533;FLE&#65533;&#65533;&#65533;^&#65533;&#65533;&#65533;&#65533;&#65533;&#65533;+$&#65533;&#65533;&#65533;&#65533;!&#65533;&#65533;&#65533;.&#65533;&#65533;&#65533;&#65533;&#65533;&#65533;,&#65533;&#65533;)&#65533;&#65533;,&#65533;&#65533;1-&#65533;&#65533;&#65533;&#65533;&#65533;&#65533;+=-!12&#65533;&#65533;'#' !'&#65533; ##(= & 77
B?;?&#65533;?
	  &#65533;&#65533;&#65533; '&#65533;&#1216;&#65533;@>&#65533;&#65533;S0&#65533;&#65533;&#65533;&#65533;&#65533;&#65533;7&#1848;u&#65533;&#65533;!&#65533;-,Pp&#65533;"@b&#65533;&#289;&#65533;&#65533;)R`&#65533;kA&#65533;&#65533;,
8Q&#660;&#65533; h
0&#65533;BB1&#65533;z&#65533; "@k&#65533;J&#65533;&#65533;&#65533;&#65533;qT&#65533;0&#65533;&#65533;&#65533;&#65533;&#65533;*h&#65533;&#65533;
a&#65533;&#1346;&#65533;!&#65533;jr!&#65533;&#65533;&#65533;&#65533;8&#65533;ZI&#65533;!&#65533;*&#65533;H+&#65533;RY&#65533;z&#65533;&#65533;&#65533;T&#65533;&#65533;
&#65533;7B&#65533;&#65533;:k!&#65533;&#65533;&#65533;&#8929;&#65533;.-Na`&#65533;&#65533;&#65533;&#65533;Pu`H&#33841;7$&#65533;&#65533;N]w&#65533;&#65533;	I&#65533;&#65533;F&#65533;&#65533;d!&#65533;;um&#65533;&#65533;`P&#65533;!&#65533;&#65533;&#65533;H&#65533;&#199;:&#65533;&#65533;H8&#65533;&#65533;	*(x&#65533;&#65533;,&#65533; &#65533;&#65533;)&#65533;4 !\&#65533;&#65533;&#272;,&#65533;&#65533;&#65533;_	2 &#65533;&#65533;&#1416;/P&#65533;&#512;&#65533;R&#65533;dF&#1864; c&#65533;^#&#65533;&#65533;&#65533;H&#65533;0&#65533;M&#65533;&#65533;2Ux&#65533;&#65533;Y_2&#1800;&#65533;!&#65533;p2U4)&#65533;&#65533;A<&#65533;&#65533;&#65533;&#65533;&#65533;0&#65533;%.L&#65533;#| #(HY&#65533;&#65533;-&#65533;&#65533;&#65533;X&#65533;&#65533;&#65533;&#65533;&#65533;&#65533;]&#130;&#65533;&#65533;P&#65533;&#65533;&#65533;&#65533; @ &#65533;&#65533;@	&#65533;&#65533;	*|S&#65533;8&#65533;uD@&#65533;&#65533; &#65533;&#65533;#D=&#65533;&#65533;]?&#1189;&#65533;&#65533;?&#65533;`&#65533;]> x7&#65533;&#65533;&#65533;HT&#65533;y &#65533;`N&#65533;&#65533;qS&#65533;(&#65533;0C&#65533;&#65533;&#65533;&#65533;&#65533;&#65533;7&#65533;5&#65533;!X,&#65533;&#65533;Hl&#65533; h&#65533;!&#65533;&#65533;&#65533;%*\P&#65533;e9&#596;&#65533;h&#65533;&#65533;bQ5i&#65533;#&#65533;E&#65533;#@&#65533;4}]@aZ#&#65533;&#1057;~&#65533;,U&#65533;o&#65533;(/`$&#65533;"c!u&#65533;&#65533;)&#65533;#&#65533;&#65533;&#65533;&#65533;&#65533;g&#65533;L&#65533;@&#65533;&#65533;x&#65533;XpT!&#65533;a&#65533;K&#65533;O&#65533;!2&#65533;p&#65533;&#65533;&#65533;&#65533;&#65533;&#65533;0,&#65533;&#65533;&#65533;&#65533;*&#65533;&#65533;&#65533;&#65533;&#65533;A,&#65533;B=&#65533;&#65533;|&#65533;'7&#65533;&#65533;Y&#65533;:&#65533;*&#65533;=&#65533;&#65533;&#65533;>&#65533;9&#65533;(&#65533;k&#65533;k&#65533;T&#65533;&#65533;=&#65533;&#65533;P&#65533;&#65533;}y&#65533;`&#65533;&#65533;&#65533;B&#65533;&#65533;&#65533;	X&#65533;&#65533;(&#65533; t&#65533;&#65533;&#65533;x,W8&#65533;@_&#65533;&#65533;-&#65533;&#65533;\ &#65533;bK&#65533;-&#65533;&#65533;@VR&#65533;@&#65533;&#1153;&#65533;Wp=z0l&#65533;X&#65533;]&#65533;C-&#65533;U$&#65533;1b2`
&#65533;&#65533;&#65533;$&#65533;&#65533;W&#65533;c"&#65533;%(&#65533;&#65533;Qc&#65533;&#65533;&#65533;&#65533;'&#65533;JA~:&&#65533;&#65533;&#65533;&#65533;&#65533;&#65533;W#"&#65533;C4&#65533;&#65533; &#65533;&#65533;#X&#65533;&#65533;&#65533;eh&#65533;7&#65533;&#65533;&#65533; &#65533;&#65533;0(&#65533;&#65533;&#65533; =&#65533;%&#65533;Ot&#65533;2&#65533;HsW&#65533;&#1673;&#65533;&#65533;&#65533;9&#65533;	&#65533;C&#65533;*hA&#65533;&#65533;
&#65533;&#65533; #6
L&#65533;&#65533;&#65533;?F&#65533;&#65533;&#65533;< bA@
&#65533;&#65533;+&#65533;I&#65533;B,&#65533;&#2026;&#65533;&#65533;,&#65533;yy&#65533;d&#65533;|K_&#65533;&#65533;&#65533;N1&#65533;B&#65533;`&#65533;dAS&#65533;"&#65533;AM-&#1057;!B&#65533;&#65533;&#65533;y&#65533;p/4DZP&#65533;&#65533;&#65533;"{&#65533;&#65533;&#65533;b&#65533;qx^&#65533;r&#65533;fY0&#65533;X&#65533;&#65533;&#65533;8&#65533;&#65533;I&#65533;BX'NxA:&#65533;&#65533;&#65533;&#65533;	(&#65533;&#65533;&#65533;`{&#65533;&#65533;&#65533;g&#65533;C&#65533;&#65533;O=&#65533;g|@g&#65533;r_&#65533;&#65533;W&#65533;&#65533;$d~i&#65533;r
)>&#65533;9&#65533;f&#65533;I
H&#65533;&#65533; &#65533;&#65533;&#65533;M&#65533;&#65533;&#65533;`&#65533;@>#7&#65533;&#65533;&#65533;Af&#65533;&&#65533;&#65533;(&#65533;&#65533;&#65533;&#65533;&#65533;&#65533;&#65533;&#65533;*&#65533;&#709;&#65533;0)-&#65533;(&#65533;i&#65533;B&#65533;&#65533;w&#65533;&#65533;&#65533;
'&#65533;&#65533;)Q*&#65533;+&#65533;&#65533;q&#65533;XS&#65533;&#65533;%@ !&#65533;U&#65533;Z&#65533;TD|X&#65533;E&#65533;u@A&#943;Jc&#65533;Md$&#65533; de&#65533;{@&#65533;"&#65533;q&#65533;F&#65533;&#65533;&#65533;P&#65533;0 &#65533;&#65533;B&#65533;&#65533;DBJ+&#65533;&#65533;.&#65533;&#65533; {*&#65533;&#65533;&#65533;s&#65533;H&#65533;:P&#65533;)&#65533;&#65533;O&#65533;&#263;	)E:B:L+&#65533;z&#65533;&#65533;&#771;P&#65533;\&#65533;&#65533;zVf&#1928;&#65533; &#65533;&#65533;\@ +&#65533;&#65533;_&#65533;&#65533;`)8&#65533;&#65533;&#65533;&#65533;'` ( &#258;*&#65533;Ny&#65533;l*`&#65533;h&#65533;2 &#65533;&#65533;&#65533;&#65533;2F&#65533;L&#65533;V[&#65533;
&#65533;01B&#65533;$O &#65533;&#65533;&#277;!&#65533;x&#65533;S1&#65533;&#65533;
&#65533;&#65533;`T&#65533;&#65533;1X_Aw
B4`&#65533;E&#65533;^S &#65533;)&#65533;5&#65533;[&#65533;&#65533;&#65533;s*&#65533;&#65533;UB&#65533;At&#65533;(&#65533;)&#65533;L&#65533;&#65533;&#65533;&#65533; &#65533;ACp&#65533;&#65533;U&#65533;1&#65533;
&#65533;&#65533;"l@ @&#65533;
&#2242;&#65533;&#65533;&#65533;@')&#65533;&#65533;&#1792;P&#65533;&#65533;)&#65533; PHE!&#65533;6&#65533;&#65533;&#65533;&#1379;j>E@s&#1329;&#65533;&#65533;y2&#65533;&#65533;,&#65533;P &#65533;&#65533;- &#65533;N&#65533;&#65533;|`&#65533;&#65533;&#65533;`&#65533;&#65533;$&#65533;&#65533;&#65533;N&#65533;&#65533;&#65533;&#65533;&#65533;(&#65533;&#65533;&#65533;5q&#65533;I&#65533;SUA&#65533;&#65533;5&#65533;&#65533;`T&#65533;&#65533;$_~1q&#65533;
&#65533;&#65533;{&#65533;&#65533;)&#65533;e&#47688;&#65533;,+ p+&#65533;&#65533;X&#65533;&#65533;d&#65533;&#37375;*[&#65533;&#65533;&#65533;&#65533;	&#65533;&#65533;M&#65533;E`&#65533;&#65533;sl4&#65533;dH2a-&#65533;D@&#65533; #&#65533;?&#65533;*i&#65533;l&#65533;&#65533;&#65533;&#65533;&#65533;*&#65533;&#65533;{&#65533;&#65533;w&#65533;&#65533;&#65533;&#65533;&#65533;&#65533;^&#65533;E&#65533;Ss&#65533;)&#65533;:D!&#65533;Y&#65533;9:&#65533;&#65533;t&#65533; 8&#65533;&#65533;'Up&#65533;&#65533;K &#65533;&#65533;t&#65533;&#65533;S&#65533;x0x 	&#65533;6&#65533;&#65533;&#65533;X&#65533;[&#65533;&#65533;&#65533;@&#65533;&#65533;&#65533;&#65533;&#65533;&#65533;&&#65533;&#65533;b`<&#65533;
&#65533;bC&#65533;&#3330;&#65533;&#65533;\&#65533;MU&#65533;&#65533;4;$$&#65533;"b!pD&#65533;&#65533;&#65533;k&#65533;/&#65533;&#1323;&#65533;]&#65533;&#65533;&#65533;&#65533;&#65533;o&#65533;&#65533;]&#65533;U-E&#65533;&#65533;&#65533;Q&#65533;cAOf+&#65533;)&#65533;&#65533;&#228;&#65533;&#65533;SK&#65533;&#65533;&#65533;&#65533;KD!Ad&#65533;&#65533;0U+&#65533;&#65533; r)'&#65533;`&#65533;P&#65533;0r&#65533;&#65533;&#65533;&#65533;&#65533;B&#65533;w&#65533;Q&#65533;&#65533;z&#65533;&#65533;&#65533;&#203;,0&#65533;&#65533;^&#65533;&#65533;&#65533;&#65533;XZH&#65533;&#65533;U&#65533;;@~&#65533;3Up@z!`	0 d`&#65533;HK&#65533;&#65533;B&#65533;&#65533;t	L&#65533;jR&#65533;t~n &#65533;&#375;&#65533;
1 &#65533;"&#65533;YA+0&#65533;&#65533;t&#65533;&#65533;!hvYW&#65533;y02#&#65533;)V&#65533;&#65533;c&#65533;,_&#65533;&#712;&#65533;]&#65533;^WMu5c&#65533;&#65533;=&#65533;&#384;&#65533;X&#65533;w&#906;q&#65533;&#1911;&#65533;&#65533;&#65533;t%&#65533;!&#65533;H&#65533;&#65533; &#65533;(.$&#65533;18&#65533;v&#1857;&#65533;&#65533;&#65533;8A8&#65533; P&#65533;S&#65533;fo&#65533;J&#610;]&#65533;&#65533;&#65533;X8N^&#65533;J&#65533;B&#65533;&#65533;r&#65533;&#65533;hh&#65533;&#65533;&#65533;&#65533;&#65533;
&#65533;&#65533;d g&#65533;&#65533;MvD0&#65533;&#65533;q #&#65533;d
&#65533; -&#65533;	&#65533;n&#65533;:7r&#65533;&#65533;$&#65533;&#65533;&#65533;-V&#65533;&#65533;&#812;&#65533;l}E&#65533;.%&#65533;&#65533;&#65533;l&#65533;&#65533;&#65533;lI&#65533;&#65533;&#65533;&#1788;&#65533;&#65533;&#65533;&#65533;&#973;&#65533;nW&#65533;_>&#65533;&#65533;)"&#65533;|WA
&#65533;2Z21&#65533;# > 2pV&#65533;pBC&#65533;&#65533;&#65533;&#65533; 5&#65533;&#65533;&#65533;&#65533;&#65533;&#65533;&#65533; 0  !%%p&#65533;'&#65533;1<&#65533;&&#65533;% %P&#65533;&#65533;&#65533;!H&#65533;%
5I&#65533;z7&#65533;C&#65533;")&#65533;&#65533;z&#65533;5(&#65533;S{&#65533;&#65533;(&#65533;&#65533;&#65533;_&#65533;&#65533;&#65533;`&#65533;#'&#65533;# &#65533;&#65533;&#65533;O"0 =&#65533;&#65533;0M0j&#65533; &#65533;P&#65533;&#65533;$ d&#1862;kj&#65533;L&#65533;&#65533;&#65533;&#65533;.0C$L&#65533;tVq:g&#65533;&#65533;b9&#65533;L&#65533;tk p&#4135;&#65533;M&#65533;aL}&#65533;&#65533;dt^&#65533;7P&#65533;SCpEg&#65533;,}cuYw(T!{(Y&#1476;&#65533;&#65533;CM&#65533;&#65533;%)AC&#65533;P&#65533;
&#65533;4 _v&#65533;P&#65533;
H`&#65533;2&#65533;pi&#65533;&#65533;:&#65533;&#65533;=&#65533;=&#65533;&#65533; q&#65533;@&#65533;&#65533;^&#65533;&#65533;&#65533;g&#65533;4Eh^&#65533;@h&#65533;&#65533;&#65533;#5 &#65533;&#65533;  2&#65533;4 &#65533;&#65533;&#65533;'	+ '&#65533;6}&#65533;xL&#65533;0e&#65533;&#65533;o&#65533; 0V&#65533;&#65533;GG&#65533;&#65533;&#65533;3&#65533;x&#65533;&#65533;$&#65533;&#65533;0>&#65533;&#65533;&#65533;c&#65533;q&#65533;m*"&#137;m&#65533;vQaliX1&#65533;&#65533;{&#65533; 
&#65533;$&#65533;ul"&#65533;&#65533;&#65533;DR&#65533;L&#65533;&#65533;X&#65533;&#65533;-&#65533;&#65533;X8&#65533;#z%7&#65533;&#65533;	&#65533;!wr &#65533;&#65533;0&#65533;&#65533;&#65533;|~( &#595;&#65533;q&#65533; &#65533;I:AG033G&#65533;&#65533;"8&#65533;ys&#65533;5&#65533; &#65533;!HGq&#65533;>&#65533;HT&#65533;(&#65533;'5&#65533;A&#65533;(&#1800; <(&#65533;Q&#65533;R&#65533;`*&#65533; Pe@&#65533;$Oi&#65533;0'@,&#65533;&#65533;2&#65533;&&#65533;H&#65533;&#65533;	&#65533;&#65533;&#1167;&#65533;e&#65533;&#1418;8&#65533;	&#65533;1&#65533;&#65533;&#65533;c&#914;K&#65533;8&#65533;&#65533;E1I&#65533;6$&#65533;&#65533;A&#65533;8+&#65533;:&#65533;6c&#65533;&#65533;-&#65533;e&#65533;i
&#65533;a&#65533;Sd&#65533;.m&#65533;A&#65533;#n&#65533;,&#65533;NO	%&#65533;&#65533;5P+c.&#65533;&#65533; < &#65533;s!0$&#65533;&#579;&#65533;&#65533;j&#65533;&#65533;I&#1459;&#65533;&#65533;&#65533;&#65533;@  &#65533;s9+&#333;;&#65533; &#65533;&#65533;G&#65533;&#65533;cI&#65533;&#65533;&#65533;/&#1025;&#65533;&#65533;qq&#673;?
&#65533;&#65533;&#65533; &#65533;u P_+0y&#1849;&#65533;&#65533;s&#65533;&#65533;a*&#65533;&#65533;&#65533;&#65533;.&#65533;2$@&#65533;` TS!&#65533;&#65533;&#65533;u&#65533;#.A &#65533;&#65533;-  V&#65533;t1B&#65533;&#65533;}A&#65533;!Q&#65533;&#65533;&#65533;&#65533;&#65533;jh&#65533;&#65533;2&#65533;&#65533;&#65533;v&#65533;&#65533;&#65533;q7&#65533;&#65533;.&#65533;x&#65533;)&#65533;AhPaT"Y86&#65533;-&#65533;r&#65533;&#65533; Z&#65533;&#65533; &#65533;&#65533;J_  &#65533;1G&#65533;A&#65533;&#65533;&#65533;8&#65533;&#65533;`&#65533;1G Ni&#65533;&#65533;&#65533;
j&#65533;&#65533;P&#65533;&#65533;1&#65533;*&#65533;#&#65533;pzqB&#65533;=$ )&#65533;&#65533;#&#65533;\&#65533;]B&#65533;g&#65533;&#1219;|v&#65533;@&#65533;4C&#65533;(&#65533;&#1283; &#65533; >&#65533;a&#65533;a&#65533;&#65533;L&#65533;`i&#65533;&#65533;&#65533;&#65533;1&#65533;&#65533;$&#65533;Uo&#65533;&#65533;&#65533;&#65533;'0&#65533;&#65533;&#65533;OD&#65533;.&#65533;&#65533;0P`%&#65533;&#65533;&#65533;&#65533;&#65533;2q&#65533;ZU&#65533;)&#65533;$&#65533;&#65533;DG&#65533;+}&#65533;&#65533;;A&#65533;&#65533;@&#65533;z
1&#65533;$&#65533;&#65533;&#65533;c1tA&#65533;&#65533;&#65533;&#1057;gAc&#65533;O&#65533;&#65533;7&#65533;3&#65533;~0&#65533;;&#65533;%)p2&#65533;=0&#65533;&#65533;%>f,1B&#65533;&#65533;YpAD&#65533;8	&#65533;Jc&#65533;,&#65533;&#65533;`h&#65533;4&#65533;s&#65533;0G&#65533; ,&#65533;_:&#65533;&#65533;h&#65533;&#65533;;&#65533;S
&#65533;&#65533;D&#65533;&#65533;W!&#65533;5&#65533;&#65533;&#65533;&#65533;j&#65533;@&#65533;&#65533;>Yc&#65533;G:&#65533;5@_&#65533;&#65533; )7 :&#65533;&#65533;gE&#65533;&#65533;&#65533; ,&#65533;o&#65533;|&#65533;K&#65533;&#65533;EX&#65533;r&#65533;&#65533;3&#65533;&#65533;3&#65533;&#65533;&#65533;W&#65533;&#1359;&#65533;&#65533;`c&#65533;&#65533;&#65533;&#65533;&&#65533;f0N&#65533;&#65533;i&#65533;-&#65533;&#65533;%&#1817;`&#65533;q7nkAl*&#65533;&#65533;&#65533;&#273;&#65533;	&#65533;tCd&#65533; L&#65533;$&#65533;&#65533;'&#65533;&#65533;ABl&#65533;&#65533;&#65533;&#65533;jWa"&#65533;C]&#65533;C&#65533;&#65533;"*HX&#65533;p30&#65533;&#65533;&#65533; Z8&#65533;:&#65533;&#65533;&#65533;3&#65533;'%>&#65533;&#65533;6&#65533;&#65533;&#65533;&#65533;&#65533;+&#754;&#1670;&#65533;&#65533;&#65533;&#65533;&#65533;W&#65533;k&#65533;)C4`&#65533;)*q_&#65533;&#65533;&#65533;F&#65533;@&#65533; u&#65533;JMa&#65533;B&#65533;&#65533;&#65533;Q&#65533;k&#30283;r!&#65533;g&#65533;&#65533;,s;L&#65533;@&#65533;&#65533;gp&#65533;=&#65533;-L~&#65533;/&#65533;b q&#65533;&#65533;}S&#65533;&#65533;&#65533;7&#65533; &#65533;&#65533;&#65533;CVbz&#65533;5w&#65533; &#65533;&#65533;&#65533;&#65533;&#65533;Qa&#65533;&#65533;N&#65533;^%&#65533;8U;&#65533;&#65533;Y*&#65533;&#65533;&#65533;&#65533;:&#191;c&#65533;&#65533;j&#65533;"&#65533;&#65533;7&#65533;&#65533;P&#65533;`&#752;&#65533;g&#1840; >&#65533;&#65533;P3&#65533;&#65533;h%@&#1813;]&#65533;&#65533;S&#65533;>|f&#65533;&#1361;&#65533;&#2037;` E&#65533;]&#65533;&#65533;
&#65533;4&#65533; :K;@&#65533;&#65533;&#65533;&#65533;I&#65533;AJ&#65533;L&#65533;i &#65533;&#65533;0P&#65533;0y&#65533;`4g&#65533;&#65533;`	&#65533;
&#65533;&#65533;k&#65533;&#65533;MRW&#890;x&#65533;P&#65533;&#65533;&#65533;v>DK+.&#65533;va&#65533;W&#65533; &#65533;&#65533;	?&#65533;&#65533;m&#65533;&#65533;&#65533;/h&#65533;&#65533;&#65533;&#65533;U&#65533;'pc&#65533;!b&#1177;&#65533;&#65533;&#65533;z&#65533;s&#65533; vNT&#65533;&#65533;&#65533;&#65533;&#65533;&#65533;P`&#65533;U&#65533;_&#65533;$]&#946;&#65533;&#65533; &#65533;&#1059;o&#65533;2&#65533;8&#65533;5	 &#65533;'&#65533;&#65533;	&#65533;m&#65533;&#65533;&#65533;&#65533;&#65533;&&#65533;&#65533;&#65533;A&#65533;x 20&#65533;?=#&#65533;&#65533;&#65533;5E&#65533;&#65533;&#65533;&#65533;&#65533;8&#65533;&#65533;&#65533;4&#65533;S&#65533;&#65533;&#14451;&#65533; /&#65533;&#65533;&#140;2&#65533;h&#65533; &#65533;z !p@&#65533;&#65533;3&#1069;&#65533;1~&#65533;&#65533;`Y1&#65533;&#65533;bj#&&#65533;&#65533;u&#65533;p&#65533;W&#65533;P
t&#65533;&#65533;&#65533;!&#65533;La&#65533;|S&#65533;	&#65533;&#65533;i&#65533;&#65533;)&#1101;&#65533;&#65533;L)l&#65533;&#65533;z&#65533;&#65533;&#65533;r&#65533;&#65533;&#65533;l&#65533;&#65533;&#65533;z'&#65533;&#65533; &#65533;a\&#65533;&#65533; %&#65533;B&#65533;&#65533;&#65533;*&#65533;E&#65533;)&#65533;6}B&#65533; &#65533;f&#65533;&#65533;&#65533;&#229;&#65533;.Q _&#65533;,&#65533; SV_&#65533;2/&#65533;
W&#65533;&#65533;l&#65533;&#65533;&#65533;&#65533;7kz1S&#65533;&#690;Lcf)&#65533;	a&#65533;&#65533;&#65533;&#65533;YY@*&#65533;&#65533;&#65533;&#65533; 1p\&#65533;&#41122;&#65533;&#65533;&;1,&#65533;&#65533;&#65533;q	R&#65533;Q&#65533;B%X,E&#65533;T&#65533;&#65533;6::&#65533;5&#65533;&#65533;&#65533;&#65533;&#65533;)&#693;C&#65533;&#65533;.&#65533;&#65533;aE&#65533;2&#65533;QWZ&#65533;&#65533;ZR&#65533;aQA&#65533;MaS&#65533;/&#65533;hN&#65533;p&#65533;x&#65533;&#65533;fn&#65533;&#65533;R&#65533;"&#65533;&#65533;&#65533;&#65533;&#65533;(&#65533;[&#65533;&#65533;&#65533;2T !&#65533;!!`j&#65533;V&#65533;&#1540;&#65533;&#65533;&#65533;&#65533;&#65533;&#65533;&#65533;2&#65533;&#65533; .&#65533;&#65533;qRlm^&#65533;&#65533;&#65533;QH&#65533;9cs}&#65533;&#1991;4&#65533;&#65533;&#65533;&#65533;&#65533;%;%&#65533;8&#65533;&#65533;&#1064;V=@7C &#65533;&#65533;&#65533;&#65533;`"&#65533;7
&#960;&#65533;&#65533;W&#65533; &#65533;&#65533;&#65533;&#65533;	&#65533;&#65533;_%7&#65533;&#65533;9&#65533;&#65533;&#65533;;VN A&#1286;0PYU&#65533;&#65533;,&#65533;&#65533;&#65533;&#65533;d&#65533;DM&#65533;&#65533;N&&#65533;w&#65533;l&#65533;.
v	&#65533;&#65533;OY&#65533;&#65533;}&#65533;&#65533;5	&#65533;&#65533;^+&#65533;&#65533;5`w1&#1206;&#65533;O&#65533;&#65533;&#22195;W&#65533;6&#65533;%&#65533;^ls&&#65533;!d&#1083;&#65533;&#65533;r:&#65533;$0&#65533;P&#65533;&#65533;m_&#65533;&#65533;9&#65533;&#65533;&#137313;&#65533;&#65533;&#65533;&#65533;&#65533;Ys&#65533;&#65533;&#65533;@0&#65533;&#65533;D&#65533;<&#65533;&#65533;&#65533;&#65533;<q&#65533;Q4&#65533;&#65533;&#65533;&#65533;``&#65533;&#65533;&#65533;'&#65533;~ &#65533;&#65533;3- &#65533;)&#192;{&(71&#65533;&#65533;I&#65533;&#65533;:&&#65533; &#65533;&#65533;"4N.0&#65533;&#65533;p&#65533;J&#65533;8&#1248;~0=&#65533;.&#65533;-&#1091;&#65533;&#65533;&#65533;&#65533;&#65533;j&#65533;&#1177;<Fr{:un&#65533;y&#65533;I&#65533;&#65533;&#65533;%&#65533;!&#65533;&#65533;u&#65533;nnY&#65533;&#65533;&#65533;&#65533;M&#65533;&#65533;&#65533;jj8 &#65533;A&#65533;"&#65533;&#65533;&#65533;2( &#65533;N&#65533;|l&#65533;&#65533;<&#65533;&#65533;&#65533;3&#65533;f&#65533;&#65533;l%{&#65533;&#65533;U4&#65533;&#65533;&#65533; &#65533;&#65533;D&#65533;&#65533;&#65533;gM&#65533;(&#65533;Q&#65533;&#65533;??r&#65533;=q &#65533;>{r&#65533;QRV&#65533;I&#65533;&#65533;i&#65533;&#65533;&#65533;A&#65533;= &#45312; a!Z zs&#65533;+V&#65533;>&#65533;&#65533;%V&#65533;.jS&#65533;jj&#1603;&#65533;[^&#65533;O&#65533;&&#65533;&#65533;&#65533;&#65533;fKE&#65533;&#65533;&#65533;]&#65533;&#65533;	&#65533;&#65533;&#65533;l&#65533;&#65533;&#577;Q&#65533;K&#65533;&#65533;&#65533;&#65533;&#65533;y(&#65533;&#65533;&#65533;&#65533;&#65533;g&#65533;&#65533;l*&#65533;g&#65533;&#65533;&#65533;t/N&#65533;M&#65533;&#65533;`9&#65533;N&#65533;1&#65533;&#65533;&#65533;U&#65533;&#65533;4&#65533;&#65533;&#65533;If&#65533;&#65533;S p&#65533;qBrY]B%T&#65533;&#65533;^&#65533;P&#65533;9T!&#1989;&#65533;C&#65533;&#65533;&#65533;&#65533;"&#65533;&#65533;&#65533;sV @ /P<#7&#65533;&#65533;&#65533;&#65533;&#65533;*)&#65533;iaK:&#65533;&#65533;&#65533;b $ &#65533;&#65533;&#65533;&#65533;zA&#65533;3X&#65533;&#65533;:%&#65533;|&#65533;1&#65533;)D&#65533;&#65533;E"DLF&#65533;&#65533;l&#65533;<&#65533;&#65533;_&#65533;&#65533;&#65533;A&#65533;Z5 ,&#65533;&#65533;[$&#65533;&#65533;bkle~l&#65533;&#65533;&#65533;9&#65533;&#65533;+&#65533;&#65533;&#65533;]!&#65533;&#155;u &#65533;1,&#65533;-&#65533;&#65533;&#65533;+&#65533;&#65533;&#65533;A)&#65533;&#65533;&#65533;,&#65533;,-&#65533; &#65533;&#65533;&#65533;1&#65533;+&#65533;&#65533;#&#65533;,'&#65533; &#65533;=&#65533;=&&	&#65533;	?7  &#65533; ?B7&#65533;&#65533;&#65533;&#65533;&#65533;&#65533;&#65533;&#65533;&#65533;&#65533;&#65533; 7
B;&#65533;%P&#65533;&#65533;g &#65533;&#65533;&#65533;@5Pt &#65533;&#65533;&#65533;F&#65533;X&#65533;&#65533;&#65533;&#65533;P&#65533;h&#65533;&#65533;&#194;&&#65533;&#65533;A&#65533;
&#65533;d&#65533; J&#65533;1&#65533;&#65533; &#65533;;(&#65533;i&#192;LF&#65533;"&#65533;bT&#65533;O&#65533;>&#65533;x&#65533;A&#65533;$B&#65533;&#1157;&#65533;&#65533; &#65533;>&#65533;x&#65533;&#597;'O&#65533;0LEU!C&#65533;&#65533;0J&#65533;0d.5Af1lH8&#65533;&#65533;&#65533;&#65533;*\&#65533;&#1742;1&#65533;&#65533;&#65533;&#65533; 4E+o&#65533;S&#65533;&#65533;lGB&#65533;&#65533;N&#65533;&#65533;&#65533;&#65533;&#65533;&#65533;W&#65533;&#340;&#65533;b&#65533;T&#65533;&#65533;&#65533;&#65533;&#65533;E&#65533;E,BF	= &#65533;&#65533;&#65533;&#65533;p&#65533;C&#387;N&#65533;&#1405;&#65533;uNt@b@TH&#65533;z&#1256;&#65533;&#65533;&#65533;&#65533;&#65533;@n&#65533;$&#65533; &#65533;?&#65533;[7&#65533;&#65533;&#65533;&#65533;-&#65533;&#1251;&#65533;&#65533;&#65533;&#65533;&#65533;7&#65533;&#65533;@?&#65533;T&#65533;C	&#65533;&#65533;&#65533;3&#65533;P 	&#1396;p&#65533;8 &#65533;$,&#65533;&#65533;=&#65533;H^&#65533;T &#65533;&#65533;&#65533;P@*&#65533;!#&#65533;&#65533;f&#65533;&#1109;Q{=`b&2&#65533;`U &#65533;&#65533;'&#65533;n$&#65533;&#193;k&#65533;&#65533;&#65533;T 5<&#65533;&#65533; &#65533;t&#65533;;&#65533;0b1&#65533;&#65533;&#65533;&#65533;&#65533;&#65533;R|@[ &#65533;X&#65533;&#65533;&#65533;t&#65533;&#65533;&#65533;UP d0&#65533;h9&#65533;&#65533;'&#65533;B&O&#65533;&#65533;&#65533;a&#65533;&#65533;&#65533;ee"&#65533;npFb&#65533; g	&#65533;Z&X&#65533;&#65533;Rp&#65533;RZ1X&#65533;&#65533;BHp &#65533; &#65533;d&#65533;0&#65533;Q&#65533;&#65533;&#65533; (&#65533;&#65533;E&#65533;&#65533;U&H&#65533;
&#65533;T&#65533;&#65533;E&#65533;@B2&#65533;	&#65533;c&#65533;&#65533;)&#65533; ;H3&#65533;&#65533;
&#65533;&#65533;N~&#65533;u&#1773;~&#65533;&#65533;I&#65533;&#1347;A{40N8&#65533;&#1968;C&#65533; &#65533; &#65533;	-(o&#65533;&#65533;B	  5l&#65533;
X &#65533;"PW&#65533;&#65533;$X`&#65533;	_&#65533;YAusM&#65533;W&#65533;}ra ( 
!&#65533;&#65533;&#65533;h<.&#65533;0&#65533;3&#65533;&#65533;X&#65533;&#65533;&#65533;"&#65533;C&#65533;6&#65533;n&#65533;&#65533;&#65533;&#65533;&#65533;&#65533;`&#65533;pK&#65533;m&#65533;g&#65533;&#65533;T&#65533;&#65533;'@&#65533;} g
) J3&#65533;=&#65533;#|\&#65533;-R&#65533;&#65533;2-&#65533;&#562794;2&#65533;&#65533;0&#65533;3@&#65533;
x"&#65533;&#1233;q&#65533;H&#222;&#65533;&#65533;&#65533;i)<pB&T&0&#65533;0&#65533;&#65533;&#65533;@&#65533;&#65533;&#65533;&#65533;E&#65533;&#65533;$&#1282;x &#65533;B&#1296;@&#65533;4#t&#65533;O8&#65533;&#65533;&#65533;&#65533;&#65533;$ &#65533;&#65533;~&#65533;&#65533;&#65533;&#237;&#65533;&#65533;&#65533;I=&#65533;&#65533;&#65533;N&#65533;&#65533;&#65533;&#65533;&#65533;d{ /H&#65533;C=&#65533;&#65533;l8=0&#65533;@	&#65533;`&#65533;&#65533;&#65533;B&#65533;&#65533;)"`&#65533;&#65533;&#65533;
n&"&#65533;+"x&#65533;O+&#1718;&#65533;/&#65533;n*&#65533;&#65533;i=%[d&#65533;s&#65533;<N&#65533;^&#21317;&#65533;&#65533;S&#65533;]ZK&#65533;&#65533;&#65533;&#65533;L&#65533;BK&#65533;Tq&#65533;&#65533;ae kY&#65533;4&#65533;&#65533;]&#65533;&#65533;&#65533;K&#65533;f&#65533;&#65533;oj&#65533;:R&#65533;w
&#65533;/[9&#65533;b&#65533;&#65533;!&#65533;b#H&#65533;i&&#65533;L&#65533;*&#422;&#65533;&#65533;&#65533;q&#65533;D&#65533;8&#65533;&#65533;Id&#65533;&#65533;&#65533;K6g&#65533;&#65533;  ,&#65533;&#65533;XP cd&#65533;&#65533;&#65533;ynP&#65533;s$ &#65533;&#65533;&#65533;7 0&#65533;&#65533;&#65533;&#65533;}&#65533;E&#65533; &#65533;&#65533;&#65533;&#65533;&#1360;&#65533;Y&#65533;z&#65533;%`c(&#65533;&#65533;&#65533;&#65533;&#65533;`(&#1291;!&#65533;>&#65533;&#65533;@&#65533;&#65533;&#65533;H &#65533;&#65533;T &#65533;: H&#65533;&#65533;L&#65533; 5:!A &#65533;
w&#65533;&#65533;dS&#65533;@&#65533;4BL/e&#65533;&#65533;&#65533;X&#65533;&#65533;&#65533;UTi&#65533;G&#65533;&#65533;&#65533;7T&#65533;E&#65533;&#65533;a_&#65533;&#65533;?W&#65533;&#65533;i;&#65533;6E?_` L&#65533;&#65533;&#65533;.&#65533;D3@A&#65533; &#65533;&#65533;#5Q X&#65533;#(&#65533;&#65533;T&#65533;&#65533;IqB4&#1780;!e&#65533;
&#65533;&#65533;&#65533;~h&#65533;&#65533;L%&#65533;&#65533;l&#65533;l&#1025;
tv&#65533;<`&#65533;&#65533;&#65533;&#65533;&#65533;&#65533;J`&#65533;&#65533;&#65533;	&#65533;&#65533;l&#65533;&#65533;s&#65533;&#65533;&#65533;&#65533;&#65533;&#65533;3Zt&#65533;&#65533;&#65533;O&#65533;&#65533;  &#65533;&#65533;@&#65533;&#65533;F 8(&#65533;p&#65533;tP	5&#65533;`&#65533;&#65533;%@&#65533;cJ	&#65533;&[&#65533;T&#65533;&#65533;-&#65533;&#65533;QZs&#65533;&#65533;|&#65533;1&#65533; &#65533;7&#65533;&#65533;&#65533;&#65533;&#65533;&#65533;&#65533;&#65533;Z&#65533;d&#65533;&#65533;2y&#65533;&#65533;&#65533;&#1959;&#65533;S+&#65533;q&#65533;&#65533;%&#65533;a&#65533;4[Y&#65533;&#65533;*&#65533;&#65533;@X&#65533;&#65533;&#65533;&#65533;LQ&#65533;X@#;&#65533;&#65533;&#65533;I&#65533;&#65533;&#65533;Jy -&#65533;&#65533;1_&#13738;&#65533;&#65533;+&#65533;-Os&#65533;&#65533;&#65533;&#65533;&#65533;Zv\@T!&#65533;&#65533;&#65533;&#65533;&#65533;&#65533;&#65533;`;&#65533;D4&#65533;,!1O7&#65533;&#65533;&#65533;&#65533;&#65533;&#65533;j}.&#65533;[&#65533;T&#65533;&#65533;&#65533; &#65533;8&#65533;Q&#1221;&#65533;&#65533;&#451;B&#65533;t&#65533;&#65533;:`&#65533;F0&#1312;L&#65533;&#65533;a&#65533;	P&#65533;-&#65533;Q&#65533;]&#65533;%,=)%&#65533;&#65533;&#65533;&#65533;jkJ&#65533;&#65533; &#65533;&#65533;B&#65533;.&#65533;@~'1P&#65533;&Fh&#65533;p_;VP&#65533;&#65533;&#65533;E$&#65533;'&#65533;ym&#65533;&#65533;Y&#65533;&#65533;a&#65533;
Tv&#65533;&#65533;y&#65533;$*`&#65533;*v&#65533;hZ&#65533;/O&#65533;&#65533; ,&#65533;o2&#65533;U$&#65533;&#65533;&#65533;I&#49478;&#65533;0S2&#1253;&#65533;L`X&#65533;&#65533;&#65533;&#65533;&#65533;&#65533;T<).&#65533;&#65533;&#65533;^0p&#65533;
L&#65533; O*&#65533;( &#65533;Jls&#65533;&#65533;t&#65533;(&#65533;!q&#65533;6&#65533;&#65533;&#321;&#65533;&#65533;t&#65533;&#65533;&#65533;  &#65533;&#1571;&#65533;&#65533;&#65533;&#65533;&#65533;5\&#65533;&#65533;&#65533;&#744;&#65533;&#65533;&#65533;&#65533;F9&#65533;p
f&#65533;&#65533;i&#65533;SDe<tf|&#65533;>0@b0Q&#65533;L&#65533;&#65533;-&#65533;&#65533;&#65533;&#65533;&#65533;&#65533;*>&#65533;&#65533;&#65533;&#65533;&#65533;?C&#65533;#d&#65533;;*`6a&#65533;&#65533;p&#65533;&#65533;&&#65533;&#65533;&#65533;HM&#65533;R&#65533;:&#65533;E&#65533;&#65533;&#65533;&#65533;W&#65533;&#65533;&#65533;H&#65533;i&#65533;z&#65533;&#65533;)&#65533;rQ&#65533;&#65533;L&#65533;&#65533;5"dZ&#65533;&#1008;c&#65533;Wi&#65533;&#794;v&#65533;&#409;&#65533;&#65533;3H&#65533;&#65533;&#65533;&#65533;,TZ&#65533;U&#65533;w&#65533;O&#65533;&#65533;n%&#65533; >p&#65533;&#65533; p ,&#65533;&#65533;0&#65533;#8 FZ&#65533;<\&#65533; &&#65533;&#65533;m
&#65533;&#65533;&#65533;#&#65533;&#65533;&#65533;:4&#65533;&#65533;%&#65533;.&#65533;"&#65533;v&#65533;&#65533;t/&#36982;&#65533;PY*&#1549;&#65533;&#65533;&#65533;&#65533;@8&#65533;&#65533;)-P`&#65533;&#33599;|!
&#65533; &#65533;v'&#65533;t&#65533; l&#65533;y&#65533;&#65533;&#65533;t&#65533;&#65533;
F&#65533;&#65533;;&#65533;&#65533;N`o&#65533;&#65533;&#65533;'|&#7145;&#42098;DDl&#65533;&#65533;`&#65533;Bf&#65533;&#65533;"&#65533;S%s&#291;0m&#65533;&@S&#65533;&#65533;C&#65533;*Cs&#65533;&#65533;k&#65533;ldH&#65533;Lu&#65533;2&#65533;(o<2&#65533;&#65533;U2&#65533;3y"&#65533;
b8&#65533;T&#65533;i&#65533;@@L
&#65533;&#65533;&#65533;_&#65533;	'h&#65533;&#65533;&#65533; &#65533;h&#65533;3B&#65533;&#65533;&#65533;&#65533;&#65533;&#65533;&#65533;&#65533;&#65533;E&#65533;/v&#248;&#65533;@ xWR @\&#65533;r&#65533;&#65533;&#65533;&#65533;&#65533;&#65533;y@&#65533;&#65533;&#65533;&#65533;&#65533; `@C&#65533;&#1091;&#327;&#65533; &#65533;
`H&#65533;&#65533;&#65533; Oz&#65533;k^&#65533;&#65533;&#65533; &#65533;3&#65533;\&#65533;&#65533;p&#65533;&#65533;(&#65533;?Pg&#65533;A&#65533;V&#65533;&#65533;&#65533;W&#65533;&#65533;&#65533;&#65533; &#65533;&#65533;;\m4&#65533;&#65533;&#65533;@&#65533;"	?&#65533;{Am&#65533; m&#65533;&#65533;4&#65533;2X&#65533;&#65533;&#65533;&#65533;&#65533; (&#65533;3ugrA&#65533;&#65533;&#65533;&#65533;8aAt&#65533;&#65533;`&#65533;&#65533;&#452;3&#65533;a,&#65533;+cj&#65533;&#65533;2@1&#65533;]r&#65533;8_&#65533;+t7&#65533;&#65533;*S'(&#65533;ry3 &#65533;5O&#65533;!&#65533;+&#65533;&#610;&#65533;&#65533; 4 &#65533;/7`[&#389;\&#65533;c &#65533;.lvf&#65533;&#65533;f&#65533;&#65533;&#65533;:&#65533;-	 {u &#65533;Q \-&#65533;|%&#65533;:&#65533;d3&#65533;!3&#65533;8~&#65533;"&#65533;J&#65533;6w&#65533;&#65533;
\Sh%&0P+  &#65533;&#65533;)&#65533;0S *0 &#65533;a5&#65533;Q&#65533;F.&#65533;	&#65533;&#65533;V&#65533;@;&#65533;&#65533;A&#65533;&#65533;#&#65533; &#65533;2&#65533;&#65533;CY&#65533;X&#65533;&#65533;D"@(&#65533;&#65533;k\# &#65533;&#65533;&;&#65533;&#65533;x&#65533;*&#65533;&#65533;
+&#65533;h&#65533;2i&#65533;'C&#65533;kh&#65533;b&#65533;&#65533;&#65533;.&#65533;8&#65533; *&#65533;&#65533; &#65533;G&#65533;MG&#65533;&#65533;E2`&#65533;&#65533;	&#65533;&#65533;C&#176;i>&#65533;8P&#65533;&#65533;&#65533;5 &#65533;&#65533;
&#65533;&#65533;C;s+&#65533;*&#65533;3(0E&#802;,&#65533;&#65533;&#65533;&#65533;&#65533;|/&#65533; &#65533;b:
&#65533;g&#65533;&#65533; XHqn&#65533;{]&#65533;f&#65533;&#65533;&#65533;Fs&#65533;&#65533;d&#65533;h&#65533;P&#65533;oX&#65533;/@&#65533;&#65533; &#65533;f,&#65533;u#&#65533;&#65533;&#65533;br&#65533;&#65533;#^&#65533;&#65533;{r#pA6c^&#65533;&#65533; x&#65533;]*&&#65533;&#65533;Y&#65533;&#65533;&#65533;ah&#65533;d&#65533;p YX&#65533;0N&#65533;KYL&#53268;lA&#65533;&#65533;eq
&#65533;&#65533;O&#65533;&,&#65533;5&#65533;X0U&#65533;@K&#65533;&#65533;10)p'_&#65533;&#65533;-s&#65533;|&#65533;	,`&#65533;WqM#&#65533;AC`&#65533;v&#65533;&#65533;&#65533;B&#65533;a&#65533;bk &#65533;s
&#65533;E&#65533;&#65533;&#65533;&#65533;)&#65533;&#65533;&#65533;&#65533;&#65533;@&#65533;&#65533; p@ #&#65533;/)U &#65533;p&#65533;g&#65533;<&#65533;0g&#65533;'-w&#65533; i ).&#65533;&#65533;&#65533;&#65533;d4  %5{&#65533;-&#65533;&#65533;z&#65533;&#65533;P&#65533;&#65533;~&#65533;&#65533;	A,J&#65533;o&#65533; GU &#65533;Q#|(Fp&#65533;NwA&#65533;(&#65533;a &#65533;5c&#65533;,^&#65533;%-&#65533;L&#65533;`&#65533;&#65533;&#65533;&#65533;&#65533;&#65533;5&#65533;)mB5&#65533;3'N&#65533;A&#65533;QSO&#65533;&#65533;)F&#65533;[&#65533;&#65533;?T&#65533;v1>&#65533;P?F&#65533;&#374;&#65533;&#65533;w`[&#65533;&#65533;t
h>&#65533;&#65533;H]&#65533;6S&#65533;8w&#65533;k&#65533;DS&#65533;&#65533;&#65533;W&#65533; f&#65533;Q&#65533;	$&#65533;
&#65533;&#65533;t1&#65533;&#65533;&#65533;n&#65533;&#65533;&#65533; &#65533;&#65533;&#65533;M&#65533; &#679;&#65533;&#65533;S&#65533;:&#65533;&#1050;b&#65533;&#65533;&#65533;&#65533;Z&#65533;&#65533;&#65533;yQX&#65533;-F&#65533;p&#65533;&#65533;`p&#65533;&#65533;:h&#65533;E  -&#65533;0&#65533;pU&#65533; &#496;n  &#65533;sVH&#65533;&#215;@+G&#65533;&#65533;vTm&#65533;pA&#65533;\c &#65533;2f15&#65533;x5` &#660;H&#586;&#65533;PA&#65533;75/&#65533;{1O&#65533;A&#65533;&#65533; )/&&#65533;&#612;&#1030;p&#65533;J}&#1248;&#65533;Jd&#65533;V&#65533;&#65533;@%&#65533;'&#65533;&#65533;&#65533; !&#65533;
APD&#65533;&#65533;4t&#65533;&#65533;+0&#65533;XQ&#65533;sLX1&#65533; &#65533;&#65533;&#65533;+P&#65533;&#65533;&#65533;' &#65533;&#65533;&#65533;&#65533;&#65533;&#65533;&#65533;&#65533;"D&#65533;50&#65533;&#327;G&#65533;>:&#65533;1h&#65533;u&#65533;&#65533;Q&#65533;
pQX&#65533;&#65533;2&#65533;ct-&#65533;&#65533;TZ&#65533;&#65533;ft.&#65533;&#65533;&#65533;&#65533;&#65533;0&#65533;&#65533;7{&#65533;&#65533;\u6-&#65533;&#65533; :P&#65533;C&#65533; &#65533;&#65533;7&#65533;&#65533;>&#65533;4&#626;l&#65533;%&#65533; &#65533;&#65533;3&#65533;&#65533; >&#65533;a&#65533;&#65533;&#65533;	h#^w&#65533;*)&#65533;E&#65533;&#65533;&#65533;A &#65533;&#65533;1&#65533;&#65533;m&#65533;&#65533;&#65533;&#65533;>&#65533;w&&#65533;-&#65533;&#65533;&#65533; &#65533;b&#65533;)z&#65533;&#65533;&#65533; #&#65533;q&#65533;5&#65533;&#65533;c&#65533;Uk1&#65533;>LMm&#65533;)&#65533;4B&#65533;&#65533;&#65533;&#65533;9&#65533;&#65533;&#65533;&#65533;c&#65533;&#65533;
&#65533;3V1r&#65533;&#65533;h&#65533;&#65533;&#65533;]@&#65533;?&#497; + 2`CI?&#65533;'$&#65533;0&#65533;9&#65533;&#65533;,3PO&#65533;I &#65533; 	&#65533;&#65533;&#1253;q$G&#65533;i{&#65533; &#65533;I&#65533;&#65533;zQiD(R&#65533;&#65533;;&#65533;&#65533;&#65533;zY{!&#65533;(E %&#65533;o&#65533;S 30'ph,0#! &#65533;&#65533;s&#65533; `X&#65533;	A4&#65533;&#65533;&#65533;&#65533;&#65533;%hD6$&#65533;
&#65533;8&#65533;&#65533;S&#65533;E&#1385;(@&#65533;&#65533;&-Q&#65533;&#65533;&#65533;"&#65533;&#65533;
&#65533;&#65533;&#65533;&#65533;2! &#65533;y&#65533;@&#65533; &#65533;&#1706;&#1858;&#65533;!&#65533;	,@ &#39521;&#65533;L0H&#65533;5Z&#65533;&#65533;&#65533;b
{1N'4
$	&#65533;L&#65533;&#65533;[&#65533;^v3#v>&#65533;&Xa
^K&#65533;&#65533;&#65533;!&#65533;!7m&#65533;,p &#65533;&#65533; 
o*,&#65533;sIE
a=&#65533;&#65533;&#65533;B &#65533;0&#65533;eX&#65533;G|&#65533;&#65533;&#65533;&#65533;&#65533;&#1657;&#65533;ZQ&#65533;&#65533;:b4FK&#65533;q&#65533;&#65533;&#65533;YR&#65533;&#1466;&#65533;&#65533;Ca&#65533;'&#65533;I!&#65533;+P0&#65533;1&#65533;+	` Da&#65533;&#65533;U&#65533;&#65533;&#65533;&#65533;)&#65533;F&#1238;&#65533;9&#65533;	&#65533;W&#65533;&#65533;v(Sq(05`+&#65533;jk&#65533;C_&#65533;&#65533;m&#65533;&#490;6&#65533;r&#65533;&#65533;&#65533;&#65533;#G&#65533;)&#65533;]B&#65533;&#65533;	&#65533;&#65533;?'*+&#65533;PJ&#65533;&#65533;%&#65533;&#65533;AU"M&#65533;&"(&#65533;*&#65533;&#65533;&#65533;Z &#65533;5&#65533;UGq:&&#65533;` &#65533; 3&#65533;0`&#65533;m&#65533;*&#65533;&#65533;&#65533;pz$  W&#65533;p%&#65533;&#65533;&#65533;&#65533;&#65533;	` &#65533;&#65533;S&#702;<&#52859;i &#65533;&#65533;&#65533;&#65533; ;p[&#65533; -&#65533;G&#65533;g &#65533;&#65533;&#65533;&#65533;&#65533;r D&#65533;_-&#65533;6i} @&#65533;&#65533;&#65533;#xB&#65533;&#65533;&#65533;&#65533;&#65533;q&#65533;P0&#65533;P &#65533;h@&#65533;&#65533;cc&#65533;Y	&#1580;U&#65533;&#65533;&#65533;!&#65533;&#65533;&#65533;85&#65533;IUK&#65533;&#65533;=&#65533;&#65533;'Dc&#65533;&#65533;&#65533;&#65533;&#65533;Jo&#65533;D&#65533;aT&#65533;&#65533;^&#65533;2&#65533;&#65533;&#65533;&#65533;A&#65533;W<&#65533;*&#65533;&#65533;<&#65533;&#65533;'+ S&#65533; w&#65533;0. N&#65533;&#65533;x!< &#65533;q|K'&#65533;@I&#65533;x &#65533;0&#65533;&#65533;&#65533;&#65533;&#65533;\&#65533;&#65533;u&#65533;/&#65533;z%5&#65533;&#65533;,&#65533;&#65533;&#65533;)&#65533;f&#65533;[&#1500;f&#65533;h&#65533;Q&#65533;&#65533;ED&#65533;&#65533;&#65533;P&#1648;R<&#65533;g&#65533;@m&;&#65533;O&#65533;&#65533;n&#65533;&#65533;3&#65533;&#65533;$&#65533;`6m&#65533;&#65533;&#65533;&#65533;3eS&#65533;?&#65533;&#65533;%&#65533;&#65533;(vy^&#65533;&#65533;#&#65533;&#65533;&#65533;&#65533;&#65533;A&#65533;(&#65533;&#65533;&#65533;&#65533;;<j&#65533; sM"&#65533;&#65533;k~&#65533;[q&#65533;K1&#65533;XKZS&#65533;_Y&#65533;&#65533;&#65533;&#65533;&#65533;&#65533;&#65533;&#65533;'%&#65533;^&#65533;
9u4o< Pr&#65533;E'&#65533;"&#65533;&#65533;I&#65533;J< 8vY&#65533;&#665;A&#539; *&#65533;&#65533;- &#65533;>0&#65533;&#65533;q  &#65533;p8&#65533;zF<&#65533;!&#65533;q&#65533;X&#65533;&#65533;&#65533;Fq}F-&#65533;e&#65533;&#65533;n&#65533;&#65533;&#65533;&#65533;b/F&#65533;,&#65533;&#65533;&#65533;9&#65533;k&#65533;"I&#65533;&#65533;f&#65533;,1&#65533;sj&#65533;!ta6z &#65533;I|b&#65533;&#65533;&#1014;A&#65533;&#65533;;&#65533;&#65533;&#65533;>&#65533;Mg&#65533;&#65533;s&#65533;&#65533;d`;&#65533;&#65533;Y3&#65533;*&#65533;f&#65533;&#65533;Ei&#65533;&#65533;YZ&#65533;v&#65533;Px&#65533;&#65533;& &#65533;!s&#65533;V&#65533;&#65533;W&#65533;&#65533;&#65533; &#65533;&#65533;(Yr&#65533;@`&#65533;%&#65533;$&#65533;Aj4n&#65533;&#65533;d&#65533;&#65533;&#65533;	10&#65533;A&#65533;&#65533;b&#65533;P&#65533;sU@ &#65533; &#65533;&#65533;0Ipz+&#65533;&#65533;\&#65533;g&#65533;>0Jf&#65533;\a<cJ:&#65533;uq^&#65533; &#65533;&#65533;9L&#65533;b&#65533;&#65533;;&#65533;&#65533;&#65533;&#65533;+&#65533;PJ&#65533;&#65533;Qjhgyd8  @&#65533;l:+&#65533;&#65533;&#65533; &#65533;9&#65533;K&#65533;0  &#65533;>Ph>&#65533;L&#65533;Oc&#65533;3u<J&#65533;&#65533;l&#65533;&#65533;&#65533;D&?&#65533;&#65533;&#65533;&#65533;&#65533;&#65533;	)G&#65533;j|&#65533;&#65533;-&#65533;=&#65533;p|^&#65533;%&#65533;&#65533;N'2&#65533;&#65533;&#65533;&#1281;v&#65533;&#65533;J&#65533;&#65533;&#65533;`'&#65533;xK|w_&#65533;)&#65533;6&#65533;&#65533;	|A&#65533;b&#65533;&#65533;hDx@&#65533;s&#65533;&#65533;2&#65533;+&#65533;aQ&#65533;8O`
`%&#65533; &L;5&#65533;U &#65533; &#65533;&#65533;&#65533;	5&#65533;&#65533;%1`~A&#65533;&#65533;&#65533;[&#65533;W&#65533;y&#65533;_&#65533;&#65533;&#65533;q&#65533;&Uqs&#65533;&#65533;&#65533;&#65533;&#65533;&#65533;&#65533;&#65533;&#65533;~&#65533;Aq&#65533;&#65533;&#65533;>&#65533;j&#65533;q&#1424;R&#65533;&#65533;X&#65533;h&#65533;&#65533;HdU0&#65533;&#65533;&#65533;uGF,P&#65533;!&#65533;&#65533;W&&#65533;&#65533;$Es&#65533;&#65533;L&#65533;D&#65533;VE&#65533;&#65533;2U4
0c&#65533;&#65533;&#65533;&#1961;2&#65533;)&#65533;$=&#65533;d&#65533;&#65533;&#65533; 3>&#65533;&#65533;]L)&#65533;&#65533;T4~&#65533;&#65533;&#65533;&#65533;55kkbM&#65533;&#65533;&#65533;0&#65533;&#65533;&#65533;&#65533;R&#65533;2&#65533;@X3#&#65533;&#65533;&#65533;j&#65533;(F6&#65533;&#65533;Y&#65533;&#65533;&#1684;&#65533;&#65533;&#65533;#&#65533;&#65533;&#65533;Ha%&#65533;'&#65533;&#65533;\!&#65533;|XI-p{&#65533;&#65533;&#65533;:&#65533;&#65533;&#672;&#65533;	:&#65533;&#65533;&#1050;;!&#65533;&#65533;&#65533;&#65533;*&#65533;&#65533;,&#65533;&#65533;&#65533;p&#65533;&#65533;&#65533;&#65533;&#65533;-|F&#65533;&#65533;E &#65533;Z9=&#65533;yG&#65533;
-&#65533; &#65533;<&#65533;8&#1844;
&#1874;&#65533;C+0H&#65533;&#1961;&#65533;&#65533;&#65533;&#65533;2_&#778;&#65533;&#65533; &#65533;&#65533;L&#65533;&#65533;i&#586;&#65533;8&#65533;&#65533;&#65533;s&#65533;@ U3^r&#65533;&#677097; &#65533;&#65533;&#65533;&#65533;&#65533;&#65533;&#65533;&#65533;&#65533;&#65533;&#65533;&#65533;&#65533;&#65533;&#65533;&#65533;&#65533;&#65533;&#65533;&#65533;&#65533;&#65533;1&#65533;&#65533;+&#65533;&#65533;&#65533;&#65533;&#65533;&#65533;&#65533;A &#65533;&#65533;&#65533;))"&#65533;&#65533;&#65533;&#65533;&#65533;&#65533;&#65533;&#65533;&#65533;&#65533;&#65533;(&#65533;&#65533;A&#65533;2#$'+$-$(&#65533;"-*&#65533;-&#65533; = &#65533;7
?B7 7&#65533;?
&#65533;&#482;&#65533;&#65533;&#65533;j&#65533;Dh &#65533;&#331;3j|&#65533;
&#65533;&&#65533;"&#65533;wO&#65533;&#65533;F&#65533;K`bd&#65533;&#65533;&#65533;. &#65533;A&#262;"&#65533;&#65533;&#65533;a\V&#65533;&#65533;b&#131;pH<h&#65533;&#65533;A&#65533; &#65533;&#65533;&#25366;$U!
&#65533;&#65533;Q&#65533;&#65533;U&#1065;&#65533;O>'&#65533;E&#65533;&#65533;&#65533;&#65533;l&#65533;Qh&#65533;f&#65533;d3[&#65533;B5f&#65533;1&#65533;j&#65533;&#65533;U&#65533;&#65533;&#65533;@&#65533;&#65533;&#65533;&#65533;DP&#65533;&#65533;&#65533;o&#65533;-y$&#65533;"`T&#65533;\&#32832;b&#65533;-&#65533; &#65533;P&#65533;&#65533;&#65533;&#65533;&#65533;Y&#65533;aB&#65533;V&#65533;
F&#65533;&#65533;o&#65533;CHR&#65533;&#65533;@&#65533;	r&#65533;&#65533; &#65533;&#65533;&#65533;&#65533;&#65533;&#65533;y&#65533; H*&#65533;'N&#65533;`&#65533;&#65533;
&#65533;p( "&#65533;e&#65533;X8&#65533;&#65533;&#65533;&#65533;h&#65533;&#65533;#%&#65533;&#65533;&#65533;d  H`B4&#65533;Ci@]E(a&#65533;B&#65533;&#65533;J&#65533;  &#262;
&#65533;&#65533;?
&#65533;&#65533;<&#65533;&#65533;Ap&#65533;AL&#65533;&#65533;
PAx&#65533;P&#65533; &#65533;<&#65533;A\&#65533;&#65533; N]&#65533;@)<p&#65533;&#65533;BA |&#65533;&#65533;Ura&#65533;&#65533;CCQ3Dw&#65533;t&#65533;&#65533;v&#65533;&#65533;&#65533;&#65533;&#65533;K &#65533;&#65533;&#65533;#&#65533;5R&#65533;&#65533;&#65533; &#65533;k&#65533;H&#65533;"&#65533;9A&#65533;`W&#65533;&#65533;8&#65533;&#65533; :&#65533;&#65533;&#160;&#65533;0&#65533;
L&#65533;&#65533;!)&#65533;B&#65533;ri&#65533;^1&#65533; &#65533;[[&#65533;Y&#65533;&#65533;v*&#65533;)2&#65533;&#65533;&#65533;&#65533; &#65533; &#65533;&#65533;`&#65533;1r&#65533;\]&#492;#&#65533;I&#65533;&#65533;&#65533;V@Am8&#65533;&#65533; \@ (8&#65533;H;&#65533;&#65533;&#65533;&#65533;)&#65533;!&#65533;&#65533;9 &#65533;`A X@@&#65533;&#65533;}&#65533;&#65533;c&#65533;
&#65533; #%&#65533;&#1025;x&#65533;.HQ&#65533;&#65533;.8&#65533;&#65533;*&#65533;&#1090;&#58020;R  &#65533;
$`&#65533;&#65533; &#65533;&#65533;&&#65533;&#65533;&#65533;|P+ &#65533;&#65533;6&#65533;B2-&#65533;weN&#65533;&#65533;&#65533;&#65533;&#65533;AiMp&#65533; &#65533;`&#65533;n&#65533;&#65533;j&#65533;&#65533;&#65533;)!(`&#65533;K&#65533;&#65533;T&#65533;*kd &#65533;!&#65533;&#65533;&#65533;&#65533;&#65533;%&#65533;&#65533;&#65533;&#65533;/q&#65533;A&#65533;&#1334;B)&#65533;q&#65533;J5I&#65533;&#65533;a@!&#65533;V M&#65533;g&#65533;&#1873;&#65533;&#65533;&#65533; &#65533;&#65533;&#65533;&#65533;Ic&#65533;-l&#246;&#65533;,PHC&#65533; ke5Ef&#1495;&#65533;\`&#65533;&#724;&#536;*&#65533;&#65533; &#65533;&#65533;d0A&#2004;&#65533;&#65533;&#65533;&#65533;&#65533;&#65533;&#65533;&#175;&#65533;\&#65533;&#65533;XpC&#65533;&#65533;  &#65533;&#65533;&#65533;&#65533; &#65533;&#65533;&#65533;8&#65533;&#65533;&#65533;;&#65533;DA&#17533;&#65533;k&#65533;E&#65533;&#65533;R&#65533;lR&#65533;$&#65533;a&#65533;&#65533;&#65533;~&#65533;} 8&#65533;&#65533;bR&#65533;&#65533;
&#65533;&#65533;B&#65533;&#65533;L&#65533;&#65533;AMZ&#65533;WSj2e &#65533;&#65533;&#65533;G)&#65533;&#65533;&#65533;i&#65533;@&#142;&#65533;Q&#65533;&#65533;B$Q&#65533;&#65533;  %D&#65533;	H&#1644;e&#65533;&#65533;&#65533;&#65533;&#65533;B0!d&#65533;&#65533;&#1468;&#65533;~&#65533;8&#65533;&#65533;D&#65533;&#65533;"g&#65533;&#65533;'t&#65533;NT'&#65533;a&#65533;Zc&#177;&#65533;G&#65533;&#65533;8d&#65533;&#65533;F&#65533; 1&#65533;&#65533;8t&#65533; &#65533;&#65533;X&#65533;&#65533;\)&#65533;&#65533;RD
5&#65533;h)R&#65533;&#65533;[&#65533;r&#65533;&#65533;m&#65533;q&#65533;D&#65533;&#65533;&#65533;@V&#1632;_2&#65533;&#65533;
v &#1954;Ep=&#1561;&#65533;&#65533;0&#65533;&#65533;&#65533;&#65533;&#65533;(&#65533;&#65533;H&#65533;&#65533;&#65533;&#65533;&#65533;;&#65533;"&#65533;&#65533;&#65533;a%;&#65533;?n &#65533;Qo&#65533;Vv=&#65533;P0$&#65533;&#65533;&@ &#65533;&#65533;1&#65533;a PE&#65533;&#65533;&#65533;&#65533;_&#65533;&#65533;&#65533;hH&#65533;&#65533;eH&#65533;&#65533;E,&#65533;&#65533;&#65533;qC&#65533;`]b&#65533;&#65533;&#65533;&#65533;4&#65533;E&#65533;&#65533;&#65533;&#65533;7&#65533;Y&#65533;+L&#65533;&#65533;>&#65533;K,&#65533;D&#65533;&#65533;&#65533; n&#65533;"&#65533;G&#65533;&#65533;&#65533;8&#65533;"|D&#65533;&#65533;IM&#65533;&#132;&#65533;YA&#65533;O&#65533;E#@&p&#65533;&#65533;&#65533;&#65533;o\&#65533;Z&#65533;|&#65533;J,	&#65533;VAt&#65533;&#1818;A
T &#65533;n&#65533;N&#65533;&#65533;&#65533;&#65533;q=&#65533;.%&#65533;&#65533;dHx	^p&#65533;C&#65533;&#65533;E&#65533;4l Q&#65533;A&#65533;#&#65533;&#65533;@o? &#65533;&#65533;&#65533;&#65533;q &#65533;&#65533;Y&#65533;@&#65533;dcc!	d"&#65533;
&#65533;` &#65533;&#65533;f0l`SZx&#65533;&#65533;-&#65533;&#65533;R@&#65533;&#65533;x&#65533;A &#65533;0&#65533;&#65533;&#65533;ID&#65533;gmDtH &#65533;&#65533;&#65533;4U(&#65533;0&#1380;&#65533;&#65533;Yd&#65533;!&#65533;Y1&#65533;&#65533;A`g&#65533;<*&#21929;
p&#65533;&#65533;&#65533;&#65533;&#65533;&#65533;'&#65533;*&#65533;&#65533;\&#65533;A&#65533;`&#65533;g&#65533;&#65533;P&#65533;&#65533;	h&#65533;&#65533;&#65533;l&#65533;P&#65533;&#65533;&#65533;&#65533;&#65533;N&#1345;$&#65533;&#65533;P*&#65533;&#65533;:&#65533;&#65533;&#65533;&#65533;+&#65533;&#65533;&#65533; H  >&#65533;&#65533;L&#65533;&#65533;&#65533;&#65533;v	&#65533;G&#65533;&#65533;&#65533;6$&#65533;{HHC*<{y&#65533;&#65533;&#65533;5]&#65533; &#65533;&#1295;&#1195;&#65533;f&#65533;&#1243;f&#65533;&#65533;<0&#65533;&#65533;4{&#65533;o:g0M@h&#65533;&#65533;&#65533;V\#&#65533;&#65533;&#65533;lo&#65533;w1f
U &#65533;?&#65533;`&#65533;* &#65533;_&#65533;&#65533;&#65533;	m&#65533;g&#65533;&#65533;	q&#65533;Zc dF&#65533;o#&#65533;`&#65533;&#962;&#65533;&#65533;&#65533;&#65533;i&#65533;&#65533;&#65533;4&#65533;&#65533;AfT&#65533;&#65533; 	H`&#65533;z&#65533;&#65533;&#65533;ED&#1829;g&#65533;(jRP&#65533;h&#65533;&#65533;&#65533;PP&#65533;r&#65533;&#65533;!&#65533;".&#65533;%&#65533;&#65533;&#65533;}&#65533; ; \0&#65533;&#65533;:&#65533;&#65533;&#65533;9Z&#65533;`&#65533;&#65533;,&#65533;&#65533;&#65533;A,&#65533;&#65533;t&#65533; s& 
t`&#65533;&#65533;n!&#65533;&#65533;&#65533;Q &#65533;K&#65533;!&#65533;D&#65533;;&#65533;aW"&#65533;Z&#65533;&#65533;Ki&#65533;|&#65533;]&#65533;&#65533;&#65533;&#65533; &#65533;&#65533;&#65533;&#65533;%&#65533;X&#65533;=z`&#65533;&#65533;&#65533;^H&#65533;&#65533;md &#65533;&#65533;&#65533;D| &#65533;\&#65533;	w6l&#65533;)&#65533;&#65533;&0uU&#544;I&#65533;z&#65533;(&#65533;&#65533;&#65533;v&#65533;&#65533;;H&#65533;&#65533;&#65533;&#65533;P&#65533;p&#65533;z*eA&#65533;&#169;$o&#65533;2&#65533;#&#65533;$.(TGd&#704;V&#65533;&#65533;&#65533;2&#65533;&#65533;&#65533;N"&#65533;qfE&#65533;&#65533;,X&#65533;|vLm&#65533;!f#@&#65533;&#65533;&#65533;iJ&#65533;?&#65533;S&#65533;&#65533;&#65533;&#65533;&#65533;&#65533;!&#65533;@&#65533;>g&#65533;;Q&#65533;&#65533;M&#65533;&#65533;cK*&#65533;
&#65533;&#65533;&#65533;v}*&#65533; ~r&#65533;&#65533;i *p@=&#65533;0&#1571;&#65533;&#65533;&#65533;k&#65533;}D&#65533;&#65533;&#65533;&#65533;W&#65533;z&#65533;.&#65533;+&#1159;&#65533;n&#65533;&#65533;&#65533;&#65533;~H&#65533;&#65533;&#65533;&#65533;z&h&#65533; &#65533;&#65533;.&#65533; &#65533;
@ (&#65533;O>
&#65533;b&#65533;N&#65533;&#65533;`g{&#65533;
&#65533;#&#65533;&#65533;%5&#65533;r &#65533;' p0U&#65533;l&#65533;N 	&#65533;&#65533;2wmQI&#65533;&#65533;&#65533;&#65533;*(&#65533;c&#65533;fX&#65533;iAF_&#65533;"&#65533;~@&#65533;a9#&#65533;E&#65533;pJ,&#65533;&#65533;-&#65533;A&#65533;&#65533;"/&#401;&#65533;Q&#65533;&#65533;&#65533;52RC&#65533;>&#65533;:&#65533;k&#65533;j'&#65533;&#65533;&#65533;&#65533;&#65533; &#65533;54}hc&#65533;&#65533;4&#65533;&#65533; &#65533;a&#65533;Wg&#65533;?]&#65533;x&#65533;&#65533;&#65533;L 1&#65533;F&#65533;M&#65533;&#65533;@ # &#65533;e:&#65533;&#65533;{d=&#65533;9&#65533;&#966;&#65533;US&#65533;&#65533;&#65533;&#65533;WG&#65533;>&#65533;&#65533;2&#65533;&#65533;&#65533;B<&#65533;&#65533;;!&#65533;.@ "&#65533;=r&#65533;up&#65533;C*`--&#65533;@1p p  &#65533;+P&#65533;j&#65533;a	k&#65533;&#65533;"0&#65533;(#&#65533;!pV&#65533; &#65533;o &OIbC.&#65533;0#&#65533;vB&#65533;&#65533;|&#65533;A,&#65533;&#65533;&#65533;djc+!N&#65533;&#65533;&#608;a&#65533;9:M&#65533;E&#65533;&#65533; *&#65533;&#65533; 
&#65533; HDp'&#65533;@j&#65533;_V&#65533;&#65533;3&#65533;&#65533;W&#65533;*&#65533;&#65533;&#65533;a&#65533;z&#65533;'&#65533;P&#65533;&#65533;	 #&#65533;&#65533;&#65533;&#65533;&#65533;D:&#65533;&#65533;  &#65533;&#65533;&#65533; &#65533;Rpk"Pa&#65533;A V#(pw&#65533;v&#65533;&#65533;~&#65533;1I&#65533;B;&#65533;Pu&#65533;&#65533;GriE'&#65533;'&#65533;]&#65533;&#65533; &#65533;/&#65533;h&#65533; @&#65533;!&#65533;!&#1059; s&#65533;&#65533;&#65533;=&#65533;&#65533; &#65533;C-&#65533;c&#65533;#(&#65533;$&#65533;&#65533;&#65533;" aF' V&#65533;&#65533;&#65533;# &#65533;&#65533;4&#65533;&#65533;&#65533;& @4&#65533;#q&#65533; &#65533;&#65533;'q%2"&#65533;&#65533;5N&#65533; &#65533;h&#65533;&#65533;&&#65533;ASbC&#65533;&#65533;P#%e&#65533;&#65533;$&#65533;&#65533;&#65533; &#65533;&#65533;VL&#65533;P&#65533;&#65533;&#65533;:&#65533;A&#65533;h&#65533;&#65533;
&#65533;&#65533;*q&#65533;=&#65533;>&#65533;	&#65533;&#65533;+I2&#65533;&#65533;&#65533;	&#65533; &#65533;&#65533;&#65533;$&#65533;&#65533;&#65533;	@$&#65533;&#65533;b&#65533;&#65533;q&#65533;e&#65533;&#65533;g&#65533;4l4 &#65533;p9&#65533; &#65533;&#65533;=&#65533;u&#65533;&#65533;&#65533;&#65533;&#65533;"0	;&#65533;!#]	aH&#65533;cE&#65533;.&#65533;&#65533;H&#65533;&#65533;&#65533;Q&#65533;&#65533;E&#65533; &#65533;s&#65533;&#65533;!2&#65533;&#65533;v7:&#65533;&#440;&#65533;CG&#65533;C>&#1680;10&#65533;&#65533;:p$K&#65533;*4*&#65533;Tw&#65533;?&#65533;&#65533;&#65533;%e&#65533;&#65533;V-2&#65533;{&#65533;e@$&#65533;p2e%	&#65533;7y&#65533;&#65533;^0&#65533;4&#65533;`&#65533;X&#65533;&#65533;|1B&#256;&#65533;'&#65533;&#65533;	C&#65533;%&#65533;&#65533;&#65533;&#65533;yr&#65533;e&#65533;&#65533;x!&#65533; &#65533;m&#65533; ^+6\~c|&#65533;&#65533;)r#y1&#65533;p&#65533;G&&#65533;&#65533;25&#65533;&#65533;D&#65533;bLT-&#65533;#CI&#65533; %&#65533; #&#65533;DzA3&#65533;&#65533;&#65533;`Gs*&#65533;&#65533;;P;&#65533;&#65533;<? 0&#65533;c^A/&#65533;&#65533;]W&#65533;JW&#65533;U&#65533;&#65533;q&#65533;<'&#65533;`&#65533;?&#65533;-+&#65533;-&#65533;&#65533;P\&#65533;&#65533;j$&#65533; &#65533;&#65533;&#65533;&#65533;&#65533;&#65533;Y	Wx&#65533;0'&#65533;wZ&#65533;&#65533;a&#65533;w&#65533; m(&#65533;	&#65533;rQ&#65533;&#65533;+`lZ&#65533;D	&#65533;&#65533;X9,&#65533;&#65533;&#65533;wB&#65533;a!`^&#65533;a	&#65533;)&#65533;&#65533;&#65533;h&#65533;X'C	 >&#65533;&#65533;7(-D&#65533;&#65533;&#65533;i&#65533;b&#65533;Sj&#65533;P&#65533;}&#65533;Q0&#65533;2&#65533;!&#65533;&#65533; p8&#65533;&#65533;
&#65533;P`&#65533;Z&#65533;&#657;9 9&#65533;&#65533;"e&#65533;&#65533;&#65533;	!z&#65533;&#65533;b&#65533;-&#65533;^&#65533;c7P&#65533;&#65533;(&#65533;&#65533;&#65533;&#54410;&#65533;T&#65533;&#65533;G&#65533;K&#65533; BI&#65533;Q{t;Tg&#65533;&#65533;-&#65533;g&#65533;P# v&#65533;5&#65533;&#65533;&#65533;&#65533;aG&#65533;&#65533;&#65533;v#P&#65533;3&#65533;b3&#65533;A&#65533;=r&#65533;p&#65533;&#65533;K&#1360;&#65533;qR&#65533;&#65533;
q&#65533;	p&#65533;U&#65533;o5&#647;{\&#65533;+`&#65533; A&#1304;&#65533;&#65533;F4&#65533;qe&#65533;2&#65533;+&#65533;2P&#65533;&#65533;&#682;&#65533;2?&#65533;&#65533;L|&#65533;]b	Pjp&#65533;&#65533;Q&#65533;w3&#65533;~`hy&#65533;!&#65533;L8D`&#65533;Z&#65533; &#65533;&#1824;#&#65533; &#65533;&#65533; &#65533;* &&#65533;&#65533;f&#65533;(G&#65533;4c&#65533;?D &#65533;j) &#65533; &#22111;&#65533;p&#65533;
sh&#65533;E &#65533;&#65533;&#65533;&#65533;&#65533;]>&#65533;&#65533;&#65533;%&#65533;!)q&#65533;&#65533;z
&#65533;&#65533;J&#65533;&#65533;&#65533;&#65533;ED,&#626;|&#65533;`&#65533;*&#65533;&#65533;PB&#65533;l g,&#65533;&#65533;F&#65533;d&#65533;]&#65533;a&#65533;XJ&#65533;U5&#65533;@&#65533;q3&#65533;()c&#65533;&#65533;(P&#65533;H&#65533;&#65533;&#65533;^&#65533;zK`&#65533;>&#65533;&#65533;Ne&#65533;&#65533;&#1025;	&#65533;PD&#65533; ^&#65533;	b&#65533;} &#65533;%p&#65533;Pc 0&#65533;h&#65533;&#65533;&#65533;&#65533;&#65533;&#65533;A NA@&#65533; mJ!&#65533;v&#65533;'P&#65533;)I&#65533;&#65533;w4O{	&#65533;&#65533;3 !
-&#65533;&#65533;d&#65533;q&#65533;&#65533;&#65533;&#37605;t&#65533;9f&#65533;3`3&#65533;	.&#65533;Q#j&#65533;&#65533;&#65533;&#65533;IhV&#65533;Li &#65533;B&#65533;&#1787;&#1380;&#65533;&#65533;&#65533;t%kS @0&#65533;&#65533;0 1&#65533;`&#65533;<E&#65533;&#65533;[*&#65533;'&#65533;&#65533;&#65533;#&#65533;3&#65533;&#65533;&#65533;"5&#65533;	&#65533;3L[&#65533;d&#65533;
H&#65533;&#688;+&#65533;=0&#65533;&#65533;A&#65533;f2&#65533;
&#562;$nEjj&#65533;}4Z&#65533;qrV&#65533;x&#65533;`>hyZR&#65533;W&#65533;&#65533;G1&#65533;P&#65533;b&#65533;&#65533;&#65533;)&#65533;P8 &#65533; &#65533;@&#65533;'&#65533;&&#65533;  &#1333;&#65533;0(&#65533;0P&#65533;Fq&#65533;&#65533;$Q&#65533; 0	&#65533;*6&#65533;&#65533;F&#65533;&#65533;?&#65533;@4 9&#65533;&#65533;&#65533;Xq&#65533;&#65533;0 =&#65533;+ &#65533;&#65533;t4&#65533;&#65533;0$kI&#65533;&#65533;&#65533;}&#65533; &#65533;&#65533;&#65533;&#65533;&#332;Dx&#65533; 9u\&#65533;i&#65533;&#65533;Q&#65533;&#65533;%G&#65533;&#65533; @G &#65533;{l49s}&#65533; P$&#65533; -&#65533;&#65533;o&#65533;{
)&#65533;>NC&#65533;i1P&#65533;&#65533;Y;t	&#65533;!pk&#65533;&#65533;K&#65533;U[&#65533;&#65533;'&#1719;&#65533;PkD&#65533; &#65533;n&#65533;a&#65533;&#65533;<&#65533;&#65533;&#65533;N&#65533;&#65533;O<^&#65533; ^MBV3&#65533;d&#65533;A&#1383;&#65533;[f&#65533;y &#65533;&#65533;+&#65533;H&#65533;&#65533;@&#65533;&#65533;&#144;&#65533;&#1060;&#65533;&#65533;&Wdb&#65533;wFK?b&#1549;!8&#65533;&#65533;V&#65533;!C&#65533;aWa9VD&#65533;&#65533;&#65533;0&#65533;&#65533;:&#65533;'&#65533;0&#65533;#5&#65533;&#65533;;]D&#65533;&#65533;`<&#65533;&#65533;&#65533;&#1118;&#65533;&#65533;&#65533;e.&#65533;b.;&#65533;&#65533;&#65533;&#65533;0&#65533;&#65533;"G&#65533; &#65533;"&#65533;@a^xB`&#65533;c&#65533;1&#65533;&#65533;&#13892;&#65533;&#65533;$' mp&&#65533;
R2&#65533;&#65533;&#65533;5&#65533;_&#65533; &#65533;Yn&#65533;H&#65533;0x&#65533;&#65533;8q&#65533;g3mR&#65533;0&#65533;&#65533;&#65533;&#65533;a&#65533;5&#65533;&#65533;}&#65533;e&#65533;&#65533;8&#65533;w`&#65533;R&#65533;&#65533;;&#65533;&&#65533;1&#65533;&#65533;&#65533;&#65533;&#65533;~K&#65533;&#65533;&#65533;ga&#65533;&#65533;#&#65533;&#65533;lC&#65533;S&#774;0 ,p%&#65533;&#65533;&c=: &#65533;" $
x&#65533;&#65533;&#65533;&#65533; &#65533;&#65533;&#65533;{&#65533;*&#65533;>7&#65533;08&#65533;\&#65533;!&#65533;s&#65533;&#65533;&#65533;&#65533;&#65533;&#65533;<&#983;6&#65533;&#65533;%GY&#1591;&#65533;Q&#65533;Sq&#65533;&#65533;&#65533;^&#65533;5&#65533;&#65533;*1&#65533;T&#65533;&#65533;0&#2020;C&#65533;&#65533;& 6P&#65533;&#65533;N&#65533;[&#65533;&#65533;&#65533;&#65533; >&#65533;R&#65533;&#65533;&#65533;&#65533;&#65533;&#65533;!$`3&#65533;x&#65533;Y&#65533;&#65533;&#65533;&#65533;`&#65533;&#65533;"&#65533;&#65533;&#65533;&#65533;F<&#65533;N&#65533;:X&#65533;x&#65533;,`
||)0&#65533;&#65533;>&#65533;e&#65533;p1 &#270;&#65533;&#65533;=&#65533;60 O&#65533;		j&#65533;&#65533;%&#65533;&#65533;&#65533;&&#65533;&#65533;Z&#65533;P&#65533;&#65533;*&#65533;[#^&#65533;&#65533;&#65533;"&#65533;&#65533;&#65533;>&#65533;&#65533;, v60&#65533;&#65533;&#491;&#65533;&#65533;&#65533;&#65533;&#65533;&#65533;B1@ &#65533;&#65533;tT?$p&#65533;&#65533;3&#1392;&#65533;Q&#65533;&#65533;^B &#65533;&#65533;&#65533;&#1548;&#65533;&#65533;	&#65533;&#65533;^&#65533;&#65533;\%0&#65533;&#1647;;\/8&#65533;&#65533;)^H&#65533;&#65533;&#65533;&#65533;6&#65533;2&#65533;&#65533;)&#65533;&#65533;c&#65533;&#65533;&#65533;&#65533;[(&#65533;&#65533;&#65533;#&#65533;3&#65533;&#65533;Kg&#65533;Le3&#65533;v&#65533;&#65533;&#65533;44&#65533;&#1910;&#65533;&#65533;d&#65533;B&#65533;&#65533; Zz&#65533;&#65533;&#65533;&#65533;"&#65533;&#65533;&#65533;[nR&#65533;%&#65533;9K&#65533;&#65533;&#65533;&#65533;2P&#65533;V&#65533;&#65533;3&#65533;P+2&#65533;&#65533;3 &#65533;XU&#65533;&#65533;
&#65533;)&#65533;(&#65533;C.&#1313;&#65533;5UW&#167;*GR&#65533;&#65533;&#65533;&#65533;&#65533;S&#65533;S&#65533;&#1094;&#65533; (&#65533;{&#65533;n&#65533;&#65533;&#65533;j:H1`0gO&#65533;!$&#65533;&#65533;&#65533;&#65533;&#65533;\&#65533;&#65533;&#65533;&#65533;`&#65533;.&#65533;t]&#65533;h U&#65533; I&#65533;&`&#65533;&#65533;&#65533;r&#65533;&#65533;%&#65533;&#65533;vWA&#65533;&#65533;&#65533;&#65533;+:&#65533;&#65533;!&#65533;.&#65533;&#65533;[&#65533; kl&#65533;&#65533; &#65533;&#65533; )&#65533;q&#65533;&#65533;&#65533;`w&#65533;4&#65533;&#65533; &#65533;&#65533;)&#65533;Y&#65533;&#65533;%&#65533;&#65533;&#65533;0&#65533;&#65533;&#65533;&#65533;'!
H=&#65533;R(~
&#65533;`&#65533;W3&#65533;Y/C&#65533;0&#65533;VO&#633;M&#65533;q+2\&#65533; P&#65533;&#1104;3tX&#65533;&#65533;&#265;&#65533;&#65533;h*&#65533;&#65533;S&#65533;1{&#65533;p=`3&#65533;&#65533;&#65533;b&#65533;
&#1206;d&#65533;&#65533;wN&#65533;&#65533;1&#65533;&#65533;Pe7w&#65533;&#1661;..&#65533;&#65533;&#65533;Cu&#142; &#65533;&#65533;&#65533;~&#65533;&#1108;&#65533;&#65533;2x{&#65533;!&#65533;? &&#65533;s&#65533;8w =&#65533;&#65533;- I&#65533;"&#65533;_}&#65533;&#65533;&#65533;&#65533;&#65533;&#65533;S&#65533;&#65533;:a6&#65533;+[R$An&#65533;1=&#65533;=&#65533;X4&#65533;bRy&#65533;0E0&#65533;&#65533;jZ&#352;
&#65533;)bGC&#1277;p&#65533;&#65533;&#65533;V&#1201; >&#65533;'k&#65533;v~3 6&#65533;6&#65533;$&#65533;G&#65533;u&#1089;&#65533;Xd&#65533;&#65533;&#65533;&#1673;&#65533;vp&#65533;&#65533;&#65533;&#65533;A&#65533;&#65533;>&#65533;X&#65533;&#65533;&#65533;&#65533;&#65533;&#65533;&#65533;`&#65533;&#65533;&i 0&#65533;j,{,&#65533;&#65533;&#65533;/&#65533;&#213;&#65533;X&#439;u&#65533;]I&#507;[&#65239;&#65533;&#65533;R&#65533;Q&#65533;xw$;@= =I  #&#65533;1!=-&#65533;+&#65533;.:(A-&#65533;&#65533;&#65533;&#65533;&#65533;&#65533;&#65533;-&#65533;)A&#65533;&#65533;&#65533;&#65533;&#65533;&#65533;-&#65533;&#65533;&#65533;&#65533;&#65533;&#65533;&#65533;C &#65533;&#65533;&#65533;&#65533;&#65533;1&#65533;&#65533;&#65533;&#65533;&#149;,&#65533;&#65533;#&#65533;&#65533;&#65533;&#65533;)&#65533;&#65533;$&#65533;&#65533;&#65533;("&#65533;&#65533;&#65533;d&#65533;p&#65533;d&#65533;&#65533;pq&#65533;X '&#65533;]z&#65533;`EQ&#65533;0Q"E&#65533;&#65533;&#65533;a&#65533;&#65533;xU!d & Q&#65533;&#65533;:4X&#65533;&#65533;&#65533;&#65533;B &#65533;&#65533;@A &#65533;&#991;>o( pC&#65533;	Qp&#65533;O&#65533;6&#65533;@&#65533;&#65533;&#65533;&#65533;X&#65533;j&#65533;&#693;+W&#65533;&#65533;`F&#65533;J&#65533; Q&#65533;&#65533;&#65533;!a&#65533;	|&hJ&#65533;D	&#65533;&#65533;@&#65533;D$~\&#65533;&#65533;&#65533;&#65533;&#65533;&#65533;&#65533;C&#65533;
`&#672;b&#65533;*`^Z &#65533;AJ&#65533;8E&#1046;&#65533;&#65533;B&#65533;+W&#65533;&#65533; Ps|P&#65533;&#65533;S%&#65533;&#65533;B&#65533;&#65533;&#65533;KO\&#65533;b&#65533;5`&#65533;H&#65533;&#65533;&#65533;&#65533;ApT2&#65533;{p&#65533;&#65533; (t&#65533;&#65533;8`Co&#65533;,>Q&#65533;&#65533;B&#65533;&#65533;!&#65533;}i&#65533;d&#65533;p&#65533;=@ &#65533;=&#65533;4d&#555;&#65533;&#65533;B&#65533;"H&#65533;&#65533;+1PM $|&#65533;%&#65533;]r&#65533;6&#65533;\@&#65533;&#65533;,&#65533;@|1&#65533;f`BPM!&#65533;&#65533;q	P@Y0&#65533;r&#65533;W4&#65533;h&#65533;&#448;Lh0V&#65533;A%&#65533;&#65533;&&#65533;&#65533;&#65533;Rs&#65533;&#65533;\MPH&#65533;&#65533;X&#65533;&#65533;_&#65533; &#65533;&#1948;&#65533;&#65533;(&#65533;R&#65533;&#65533;&#65533;&#1305;-)&#65533;rA&#65533;\&#65533;B
+&#65533;&#65533;&#65533; &#65533;,0%hx&#65533;c&#65533;<@&#65533;F&#65533;# 0&#65533;&#65533;,&#65533;&#65533;&#65533;PD]&#65533;&#65533;&#159;&#65533;&#65533;F&#1633;&#65533;A	@p0Al&#65533;}P&#65533;h&#500;B&#65533;"M&#65533;7&#65533;Z&#65533;&#65533;&#1427;0&#65533;e&#65533;&#1701;&#65533;@&#65533;&#65533; &#172;&#65533;&#65533;/&#65533;&#65533;&#65533;3&#65533;&#65533;&#65533;m&#65533;p k&#65533;T&#65533;A&#65533;A&#65533;&#65533;&#65533;sn&#65533;0>&#65533;&#65533;a &#65533; %&#65533;<&#65533;&#65533;@ e &#65533;&#65533;,@@ X Pr&#65533;&#65533;&#65533;Rp&#357;@ZM&#65533;U/&#65533;&#65533;G,qV:R&#65533;-L&#65533;p&#65533;&#65533;&#65533;G9@RI&#65533;&#65533;&#65533;&`&#65533;&#65533;@&#65533;&#65533;`&#65533;A&#65533;&#65533;b&#65533;$&#65533;swUS&#65533;i&#65533;v@&#65533;&#65533;&#65533;WA&#65533;&#65533;&#65533;&#65533;&#65533; &#65533;&#65533;%3&#65533;-&#65533;	&#65533;A&#65533;A&#65533;&#65533;&#65533;-&#65533;B&#65533;&#65533;%&#65533;DCj*&#65533;m0&#65533;v&#65533;&#65533;&#65533;`&#65533;V&#65533;&#65533;&#65533;&#1792;%&#65533;tP-&#65533;&#65533;&#1076;z&#65533;
&#65533;(Jg&#65533;&#65533; &#65533;AHv&#65533;&#65533;|W&#65533; "&#65533;i)&#65533;&#65533;&#65533;&#65533;&#65533;&#65533;Bb&#528;&#65533;@C&#65533;*@%&#65533;&#65533;@	a&#65533;&#65533;*&#65533;&#65533;&#65533;&#65533;{R
&#65533;D&#65533;&#65533;}*&#65533;&#65533;&#65533;&#1027;*&#65533;p  &#65533;&#65533;&#65533;OB&#65533;&#65533;N% &#65533;&#65533;.NUU&#65533;&#65533;L,&#65533;&#65533;&#65533;[&#65533;#&#65533;$&#65533;$&#65533;  #&#65533;&#65533;%9&#65533;&#65533;&#65533;&#65533;,0r 	*&#65533;&#65533;<&#65533;&#65533;&#65533;&#65533; &#65533;p&#65533;(&#65533; &#65533;&#65533;3X&#65533;&#65533;0&#65533;&#65533;`"&#65533; &#1692;&#65533;&#65533;&#65533; &#65533;&#65533;8&#65533;T&#65533;g&#65533;&#65533;G;.>&#65533;&#65533; &#65533;`*b&#65533;8b&#65533;&#65533;*&#65533;?b&#1070;&#65533;&#65533;&#65533;1XAu. &#65533;R\ x&#65533;bj,`&#65533;,bZX&#65533;N&#65533;&#65533;&#65533;Gb&#65533;&#65533;|&#65533;&#65533;`%4P#k\&#65533;f&#65533; 1&#65533;1&#65533; 1 &#65533;&#1053;&#65533;&#65533;&#65533;&#65533;)} &#65533; &&#65533;:L&#65533;&#65533;O"&#65533;f&#65533;&#65533;&#65533;P&#196;
a	&#65533;&#65533;O&#65533;&#65533;&#65533;&#65533;8&#65533;X  >h&#65533;!&#65533;&#1155; &#623;)$c&#65533;&#65533;"&#65533;&#552;&#65533;&#65533;K&#65533;*k&#65533;#&#65533;E DS|&#65533;&#65533;&#65533;&#65533;&#65533;`g&#65533;	&#65533;2 &#65533;&#65533;&#65533;F`&#65533;&#65533;&#65533;&#65533;bW&#65533;&#65533;)nq@&#65533;RA5J, 2&#65533;\
&#65533;h*&#65533; ;&#65533;q&#65533;5b &#65533;&#65533;\b&#65533;&#65533;&#65533;$&@&#65533;&#65533;
&#65533;&#65533;&#65533;&#65533;b`&#65533;R&#65533;!&#65533;&#65533;&#65533;;c&#65533;p&#65533;&#65533;&#65533;&#65533;fH&#65533;&#65533;&#65533;&#65533;&#1460;2&#65533;&#65533;7&#65533;1&#65533;_ ('&#65533;&#65533;&#65533;>&#65533;&#65533;&#65533;:&#65533;&#65533;^&#65533;&#65533;+&#65533;&#65533;&#65533;>:&#1088;&#65533;>&#65533;&#65533;&#65533;&#65533;D`~tB&#65533;&#65533;D|` KL`A&#65533;!E&#65533;&#65533;b&#65533;X&#65533;&#65533; Hq&#65533;&#65533;&#65533; ! &#65533;_&#1026;&#65533;`&#65533;&#65533;}&#65533;&#65533;&#65533;&#65533;B&#65533;&#65533;\@&#65533;%5e)M&#65533;"&#65533;=&#65533;&#65533;h&#65533;hMk>&#823;#W&#65533;J}&#65533;&#65533;&#65533;&#65533;g&#719;mOd>&#65533;&#65533;&#65533;&#1475;&#65533;,h&#65533;\H0 &#65533; &#65533;$&#65533;i2A&#65533;&#352;&#65533;I&#65533;&#65533;x&#65533; #A&#65533;&#65533;bozFN&#1018;g>&#65533;&#65533;&#65533;&#1173;/ u&#65533;@&#65533;&#2246;&#65533;&#65533;R&#65533;TS&#65533;&#65533;
,w&#65533;&#65533;&#65533;S6&#192;&#65533;EA&#65533; &#65533;&#65533;&#65533;&#65533;&#65533;
z&#65533;&#1417;z&#65533;HN)&#65533;\k:&#65533;&#65533;&#65533;&#1626;&#47693;&#65533;F7[&#65533;Z&#65533;5&#65533;UL&#65533;<Jc&#65533;&#65533;&#65533;&#65533;RP&#65533; &#65533;f&#65533;&#979;&#65533;&#65533;&#65533;D8i}=&#65533;&#65533;&#568;Z&#65533;!&#65533;#jY&#65533;&#65533;d$W&#65533;V&#65533;&#65533;,&#65533;&#680;&#65533;OcA2&#65533;&#65533;&#65533;a&#65533;QoD&#65533;S&#65533;L&#65533;@&#65533;A&#65533;P&#65533;&#65533;@&#65533;X$&#65533;&#65533;.&#65533;&#65533;&#65533;9 &#65533;&#65533; &#65533; &#65533;/1&#65533;&#1572;&#65533;aA}4B&#65533;3*&#65533;R
&#65533;&#65533; &#65533;&#65533;&#65533;&#65533;&#65533;&#65533;&#65533;&#925;&#65533;&#65533;+&#65533;&#65533;&#546;FH&#65533;	&#1100;&#65533;]&#65533;&#303;&#17510; 1&#65533;T*&#65533;|`_Km&#65533;<!&#65533;r&#65533;&#65533;&#65533;&#65533;y&#65533;U&#65533;]&#65533;&#65533;&#65533;&#989;&#65533;*fP&#65533;n&#65533;@&#65533;[&#65533;&#1025;&#496;@&#65533;&#65533;f B &#65533;&#65533;` $&#65533;&#65533;&#65533;&#65533;Lg&#65533;&#65533;&#65533;!q&#65533;I.K&#65533;&#65533;M&#65533;1^Z@&#65533;/&#65533;[&#65533;#&#65533;&#65533;^&#65533;&#65533;,/&#65533;&#65533;&#65533;1&#65533;Z&#65533;&#790;C"&#683;v&#65533;0&#65533;LDO2V&#65533;P6@&#65533;&#65533;&#65533;6[X&#65533;V&#65533;&#65533;`7K&#65533;&#65533;&#65533;&#65533;&#65533;`K&#65533;&#65533;&#65533;aL&#65533;I: X5&#65533;e&#65533; M&#65533;8s d&#65533;&#65533;&#65533;
&#65533;&#745;&#65533;&#65533;U&#65533;sc&#65533;&#65533;i&#65533;-&#65533;X&#65533; P&#65533;8ED)&#65533;5 o'&#65533;Gx&#65533;SP&#65533;&#65533;L`h&#65533;O1pW&#9269;hN=7&#1039;<&#65533;&#65533;X&#65533;
:&#65533;&#65533;s&#65533;`&#65533;s&#65533;&#65533;B(h&#65533;
&#65533;&#65533;5&#269;&#65533;&#65533;&#65533;P&#65533;`t&#65533; 
&#65533;&#65533;0K&#65533;&#65533;`&#65533;&#65533;&#1263;&#65533;X&#65533;K&#65533;&#65533;&#65533;h&#65533;	@"}-&#65533;QP|&#65533;^&#65533;}|;&#65533;&#65533;&#1960;&#65533;0&#65533;&#65533;`&#65533;;6&#516;&#65533;&#65533;d&#65533;U&#65533;U&#320;&#65533;dV&#65533;f&#65533;&#1349;Wi&#62721;=R&#65533;P&#65533;!rlGLK,W,&#65533;&#65533;5[i &#65533;&#65533;tj&#156308;&#65533;b&#65533;&#65533;3&#65533;&#65533;i&#65533;&#65533;&#65533;&#65533;TH&#65533;dv&#65533;&#65533;2&#65533;&#65533;&#65533;&#65533;\&#65533;&#65533;&#65533;%2&#65533;&#65533;
`>&#65533;h&#65533;&#65533;&#65533;&#65533;&#65533;$S&#65533;PO&#65533;&#65533;&#65533;I&#65533;&#65533;L&#65533;25&Z&#65533;
@} 0N&#65533;@&#65533;&#65533;&#65533;&#65533;&#65533;&#65533;9G
5&#65533;&#65533;!U&#65533;?&#65533;&#65533;7R`&#65533;9&#65533;H&#65533;Z&#65533;&#65533;&#65533;&#65533;60ecB yq4&#65533;^&#65533;1HQ&#65533;$6&#65533;9@ #P-&#65533;`&#65533;v&#65533;Vl&#65533;>qWw&#65533;v0?2p?&#65533;&#65533;w@!2 &#65533;&#916;c&#65533;@&#65533;'&#65533;@	&#65533;&#65533;&#65533;  &#65533;B&#65533;x&#65533;a&#65533;&#65533;L1&#65533;&#65533;&#65533;&#65533;H&#65533;&#65533;R&#65533;&#65533;;'&#65533;@\T&#65533;A&#65533;&?&#65533;&#65533;C&#65533;&#65533;N&#65533;&#65533;&#65533;5u
,&#65533;d&#65533;Q)&#65533;&#65533;[O&#65533;],&#65533;!vRn&#65533;q&#65533;5P;&#65533;e&#65533;A{&#65533;&#65533;2a&#65533;;qo&#65533;[&#65533;&#65533;3&#1222;
W&#65533;&#65533;@&#65533;E)v&#65533;Y1* &#65533;Y&#65533;&#65533;&#65533;-' (&#65533;^	' &#65533; &#65533;&#65533;!U&#65533;&#65533;l&#65533;T&#65533;&#65533;&#65533;b0=&#65533;#A+&#65533;6X&#65533;4`\&#65533;&#65533;Us&#65533;wNAv6@sgw&#65533;vJ&#65533;&#65533;&#65533;&#65533;x#&#65533;`>a&#65533;f&#65533;=C&#65533;?0$&#65533;&#65533;wCl"c~u}&#65533;j&#65533;SG&#65533;&#65533;N+SO&#65533;}&#65533;0 #&#65533;&&#65533;&#65533;g	L&#65533;&#65533;B&&#65533;'cS(P&#65533;0+D&#65533;p&#65533;u&#65533;(&#65533;&#65533;Gjf&#65533;&#65533;q
&#65533;&#65533; '&#65533;V&#65533;5&#65533;&#65533;W	dB&#65533;&#65533;;&#1124;r&#65533;!Bfqc&#65533;W&#65533;&#65533;p3&#65533; &#65533;B1&#65533;v &#65533;!&#65533;4&#65533;&#65533;[&#65533;  &#65533;qDea&#65533;d&#65533;H4L\&#65533;
)G:E&#65533;0(b&#65533;.&#65533;1@2@b,&#65533;9W[0+&#65533;T&#65533;C U&#65533;!&#65533;&#65533; &#65533;4 "bt&#65533;&#65533;DB&#65533;&#65533;&#65533;&#65533;&#65533;&#65533;`&#65533;X&#65533;&#65533;#x&#65533;"x&#65533; +$60p&#65533;lD&#65533;$ &#65533;W&#65533;&#65533;&#65533;8&#65533;x&#65533;8&#65533;Uf&#65533;&#65533;AGCc&#65533;&#65533;,&#65533;) 9E&#65533;&#65533;&#65533;V&#65533;&#65533;Y@&#65533;  _&#65533;_&#65533;y&#65533;&#65533;&#65533;s#7&#65533;0&#65533;!,&#65533;&#65533;`&#65533;@,- &#65533;&#65533;F&#65533;&#65533;A&#65533;"$&#65533;&#65533;
0&#65533;&#65533;&#65533;&#65533;7uS?&#65533;L&#65533; 2&#65533;i&#65533;&#65533;Ev&#65533;&#65533;&#65533;N&#65533;&#65533;&#65533;.&#65533;&#65533;$@
@&#65533;&#65533;&#65533;1ntL&#65533;f',&#65533;5 jP&#65533;&#65533;j0(&#65533;Hz&&#65533;	(&#65533;&#65533;&#65533;%&#65533; /&#65533; /0&#65533;"&#65533;3$tE&#65533;p r&#1484;	&#65533;&#65533;vv&#1633;&#65533;tJ&#65533; R&#65533;1pUlB&#65533;I&#65533;&#65533;C?&#65533;I"&#65533;&#65533;&#65533;2&#65533;4>Q&#65533;&#65533;&#65533;&#65533;"&#65533;&#65533;&#65533;&#65533;b&#65533;&#65533;f jDP&#65533;VDAA,@.2T4&#65533;&#65533;&#1095;~&#65533;CG&#65533;?@&#65533;{>Qfs&#65533;S&#65533;&#65533;&#65533;+&#65533;E&#65533;	r &#65533;&#65533;S(&#65533;*!P0 M&#65533; xP6!&#65533;, )&#65533;Q&#65533;&#65533;Q&#65533;@+ &#65533;&#65533;
/&#65533;71.&#65533;>6$`,&#65533;G&#65533;p&#65533;4&#65533;s&#65533;" &#65533;&#65533;f&#1377;&#65533;&#65533;&#65533;&#65533;&#65533;&#65533; &#65533;&#65533; &#65533;&#65533;&#65533;2&#65533;&#65533;_&#65533; %&#65533;&#65533;&#65533;a&#65533;&#65533;|'"&#65533;Jh&#65533;;&#65533;t&#65533;&#65533;&#65533;&#65533;&#65533;0r&#65533;>0&#65533;&#683;(&#65533;U&#1112; !&#65533; &#65533;&#65533;M"k>a&#65533;&#65533;&#65533; U&#65533;&#65533;&#65533;&#65533;`}D	+0}!)&#65533; &#65533;"&#65533;&#65533;0&#65533;q&#65533;&#65533;&#1445;&#65533;&#65533;&#65533;&#65533;&#65533;&*&#65533;
&#65533;f	&#65533; h&#65533; q2y&#65533;g &#1024;&#65533;^&#65533; I&#65533;Q&#65533;&#65533;&#65533;&#65533;&#65533;&#65533;0&#65533;( &#65533;/&#65533;\&#65533;f&#65533;&#65533;&#65533;&#65533;a"2:&#65533;&#65533;[&#65533;&#65533;&#65533;&#65533;7&#65533; &#65533;8s&#65533;(,hs&#65533;?x&#65533;&#562;&#65533;OC&#65533;Tn&#65533;&#65533;b#0 &#65533;&#65533;2 &#65533; &#65533; RW/&#65533;u&#65533;&#65533;&#65533;&#65533;&#65533;&#65533;2&#65533;(&#65533;1t5J&#65533;?H &#65533;&#65533;0&#65533;&#65533;&#65533;42#.&#65533;7&#65533;&#65533;D&#65533;a{&#65533;o&#65533;U&#65533;30q&#65533;K4&#65533;&#65533;&#65533;Tl2p&#65533;&#65533;w &#65533;&#65533;&#65533;&#65533;`&#65533;&#65533;0&#65533;P&#65533;EP5&#65533;&#65533;[&!R&#65533;0k-&#65533;p%]"&#65533;)%&#65533;&#65533;&#65533;qg&#65533;&()P&#65533;N&#65533;o&#65533;&#65533;$&#65533;(&#65533;b &#65533;pf&#65533;&#65533;(&#65533;`)&#65533;2&#65533;&#65533;&#65533;&#65533;&#65533;&#65533;~&#65533;&#65533;5&#65533;o&#65533;Zf&#65533;&#65533;&#65533;&#65533;~&#65533;B &#65533;&#65533;g!&#65533;(1D&#65533;)Sp&#65533;d&#65533;"S&#65533;e(S&#65533;)&#65533;&#65533;cB&#65533;&#65533;CT&#65533;&#65533;&#65533;Wk[&#65533;&#65533; $@ 	b&#65533;k/(0&#65533;&#65533;ls&#1143;&#65533;$> &#65533;&#65533;&#65533;&#65533;B
&#65533;&#65533;dl&#65533;&#65533;3&#65533;0Aw@&#65533;UG&#65533;Z5W&#1555;K\&#65533;KWUn&#65533;&#65533;&#65533;zA'+&#65533;G&#65533;&#65533;&#65533;&#65533;#&#65533;(&#65533;&#65533;.&#65533;&#65533;(&#65533;)&#65533;:z&#65533;@\"5 &#65533;&#215;&#65533;f&#65533;f7&#65533;"A&#65533;&#65533;
&#65533;&#65533;cr,&#65533;mI&#65533;q&#65533;&#65533;5 p\&#65533;&#65533;E&#65533;y-P&#65533;A`&#65533;jd&#65533;&#65533;~D3&#65533;&#65533;&#1597;YI	77&#65533;&#65533;'p&#65533;&#65533;&#65533;GR&#65533;H&#65533;&#65533;Hs&#65533;8&#65533;p&#65533;r&#65533;&#65533;&#65533;&#65533;aq
v&#65533;&#65533;&#65533;P&#65533;BkT	&#65533;&#65533;&#65533;&#65533;~&#65533;U &#65533;&#65533;;A&&#65533;&#65533;&#65533;&#65533;&#65533;[B &#65533;A&#65533;L0&#65533;`Ug1Wz&#65533;&#65533;k&#758;n&#65533;&#65533;&#65533;&#65533;&#65533;&#65533;=lqE&#65533;G&#65533;?&#65533;&#65533;&#65533;=&#65533;&#65533;@ `*0&#65533; >&#65533;&#65533;@&#65533;&#65533;&#65533;&#65533;
&#65533;&#65533;(0&#65533;F.fA&#65533;A&#65533; &#65533;&#65533;'&#65533;&#65533;A`&#65533;3!Pz&#65533;&#485;&#65533;&#65533;1&#65533;&#65533;&#65533;&#65533;&#65533;&#65533;Ao:'&#65533;y0&#65533;o&#65533;&#65533;{69-&#65533;&#65533;&#65533;616&#65533;T
a&#65533;\&#65533;&#65533;&#65533;&#65533;	b&#65533;5:&#65533;f/&#21485;&#755;0A(&#1185;f&#65533;{&#65533;j<-$&#65533;&#65533;&#65533;&#1771;
&#65533;p&#65533;B(7&#65533;G'&#65533;'&#65533;&#65533;;&#65533;&#65533;U&#65533;[I9s	&#65533;E&#65533;&#65533;L&#65533;s%P&#65533;x=x&#65533;wzw$&#65533;v&#65533;&#65533;0f&#65533;&#65533;F&#65533;q'8&#65533;3&#65533;&#65533;1?&#65533;w; ?&#65533;1~+2x%&#65533;&#65533;&#65533;&#1232;&#65533;&#65533;&#65533;2&#65533;&#65533;*@Qr &#65533;a&#65533;/&#65533;9&R&#65533;<\,&#65533;
$ ;&#65533;r'`(q&#65533;&#65533;W&#65533;&#65533;&#65533;Z&#65533;&#65533;[<&#65533;&#65533;n* &#65533;&#65533;aLA&#65533;&#65533;&#65533;^&#65533;&#65533;A&#65533;8&#65533;PO330_"&#65533;<&#65533;&#65533;u&#65533;&#65533;&#1084;BE&#65533;&#65533;'&#65533;&#65533;&#65533;&#65533;&#65533;E&#65533;&#65533;&#65533;0&#65533;
&#65533;-&#65533;`&#65533;qdQ},&#65533;'&#65533; z"&#65533;&#65533;"8&#65533;A6&#65533;&#65533;&#65533;&#65533;P&#65533;9D&#65533;!@F&#65533;&#65533;K&#65533;T&#65533;'Y:@ &`&#65533;#rh&#65533;a&#65533;?"&#65533;&#65533;&#65533;&#65533;G&#65533;&#65533;Z&#65533;&#65533;L&#65533;0&#65533;" &#65533;? &#65533;&#65533;3Kj=9&#65533;&#65533;P&#65533;q &#65533; &#65533;&#65533;e*&#65533;%*&#65533;&#65533;&#65533;&#65533;AC$&#65533;u&#65533;&#65533;<n&#65533;O&#65533;&#1073;&#65533;Dz&#65533;h\&#65533;&#65533; f:|&#65533;&#65533;&#65533;&#65533;,&#65533;&#65533;&#65533;&#65533;&#65533;G&#65533;ZoT:&#65533;&#65533;[I&#65533;&#65533;&#65533;s&#65533;&#65533;A%&#65533;.&#65533;`(&#65533;;&#65533;&#65533;&#65533;kbTxBR&#65533;(F&#65533;&#65533;r&#65533;&#65533;&#65533;&#65533;&#65533;*&#65533;jM~\&#65533;P
:&#65533;&#65533;=p&#65533;;'&#65533;Xg&#65533;P,T&#65533;&#65533;<&#65533;s&#65533;*L&#65533;-@5>  :&#65533;%&#65533; )c&#65533;&#65533;&#65533; k&#65533;=J&#65533;>OAVqw>&#65533;&#1926;&#65533;81&#65533;&#65533;&#65533;M""G ,&#65533;Iq0%&#65533;"&#65533;$^&#65533;n&#65533;&#65533;q2 p-$@ !&#65533;Gk&#65533;	&#65533;&#65533;-`*&#65533;&#65533;(&#65533;Z&#65533;r&#65533;v&#65533; z&#65533;@&#65533;e&#65533;f3&#65533;&#65533;&#65533;
^&#59760;&#65533;q )&#65533;&#65533;	,&#65533;S	&#65533;&#65533;n`g&#65533;&#65533;&#65533;&#65533;&#65533;_ &#65533;&#65533;&#65533;&#65533;&#65533;:&#65533;&#65533;&#65533;&#65533;'(8TtF&#65533;&#65533;j&#65533;@@)6tR&#65533;&#65533;!GzA&#65533;&#65533;"&#65533;eV&#65533;&#65533;&#65533;&#65533;@7&#65533;&#65533;2(1&#65533;
&#65533;Q&#65533;&#65533;#)&#65533;&#65533;&#65533;)&#65533;&#65533;_ 3`&#65533;&#65533;{&#65533;>&#65533;&#1056;&#65533;&#65533;<91"&#65533;3?
&#65533;`&#65533;F&#65533;|&#33214;&#65533;&#65533;8&#65533;DQ&#2000;^&#65533;&#65533;>K&#65533;&#65533;&#65533;&#65533;&#65533;&#65533;AW&#65533;&#65533;L&#65533;i&#65533;&#65533;&#65533;&#65533;&#65533;i
&#65533;&#65533;'&#65533;&#65533;&#65533;8&#65533;,&#65533;1:&#65533;&#65533;&#65533;&#65533; c&#65533;?#9Q,&#65533;?&#65533;&#65533;&#65533;&#65533; &#65533;&#65533;&#65533;&#65533;&#65533;&#65533;'&#65533;&#65533;&#65533;w
&#65533;>&#65533;&#65533;&1C&#65533;]&#65533;DA5s&#65533;b&#65533;	Q&#65533;P5&#65533;^&#65533;q&#876;&#65533;&#65533;&#65533;Z&#65533;A z&#65533;&#65533;&#65533;&#65533;0:&#1531;&#65533;~&#65533;&#65533;&#65533;9&#65533;&#65533;&#65533;oJF&#65533;&#1489;&#65533;B(\&#65533; &#65533;&#65533;
{&#65533;Z&#65533;&#65533;&#65533;&#65533; )?&#65533; &#65533;am&#65533;&#65533; &#1574;W&#65533;P$&#65533;&#65533;c	&#65533;&#65533;_&#65533; ?&#65533;"&#65533;$o&#65533;&#65533;(O&#65533;?Na&#65533;i&#65533;&#65533;&#65533;xU&#65533; &#65533;:&#65533;L&#65533;*0&#65533;( &#65533;m&#65533;.&#65533;&#65533;&#1211;%&#65533;&#65533;&#65533; ' &#856;&#65533;&#65533;| &#65533;&#65533;t&#65533;W&#65533;&#65533;
&#65533;g9l&#65533;(K&#65533;&#65533;G&#1791;&#65533;&#65533;&#65533;&#65533;s&#65533;Qq)*#&#65533;A(&#65533;&#65533;&#65533;0 A&#65533; 0( ,&#65533;&#65533;1."&#65533;&#65533;&#65533;&#65533;&#65533;&#65533;&#65533;&#65533;&#65533;&#65533;&#65533;.-&#65533;&#65533;&#65533;&#65533;&#65533;(&#65533;&#65533;&#65533;&#65533;&#65533;$!!&#65533;&#65533;+!$+ 8`&#65533;&#65533;&#65533;&#65533;$H  &#65533;&#65533;&#65533;{&#65533;&#65533;!&#65533;&#65533; 2&#65533;&#65533;@C&#65533;0&#65533;&#65533;@d&#65533;k(S&#65533;\&#626;&#65533;&#727;0c&#65533;$I&#65533;$#&#65533;%G&#65533;&#65533; &#65533;AdD&#65533;C&#65533;
l&#65533;&#65533;&#65533;G8&#65533;&#65533;&#65533;b&#65533;U&#65533;&#65533;&#65533;-  &#65533;&#65533;B&#65533;	D&#65533;&#65533;CF.&#65533;=&#65533;&#65533;V&#65533;npY`&#65533;&#65533;&#65533;&#65533;&#65533;-d&#65533;&#65533;&#65533;hn&#65533;-Bd}@&#65533;&#65533;$@`&#65533;&#65533;a&#65533;
&#65533;&#65533;&l&#65533;&#65533;B&#65533;&#65533;P&#65533;F&#65533;=t&#65533;B&#65533;H ;$&#65533;B&#65533;&#65533;R&#65533;1&#65533;&#65533; &#65533;&#65533;qP&#65533;&#65533;&#65533; &#65533;H+[k&#65533;P&#65533;&#65533;&#65533;&#296;&#65533;3Fz&#65533;&#65533;5&#65533;A:MZ 
_%c4oN&#65533;&#65533;V&#65533;d;&#65533;a&#65533;&#65533;,,&#65533;&#65533;&#65533;&#65533;&#65533;&#65533;I&#65533;>&#65533;`A &#65533;d&#65533;&#65533;x0#x&#65533;&#65533;/H`B& &#65533;	%P&#65533;Mq&#65533;&#65533;4N&#65533;&#65533;$&#65533;$&#65533;h"L5&#65533;&#65533;&#1223;"&#65533;&#65533;@ &#65533; % L!`&#65533;F&#65533;&#65533;&#65533;>`&#65533;L&#1345;=P0&#65533;&#65533;B
t`H^&#65533;&#65533;&#65533;&#65533;2`&#65533;$&#65533;@	X&#65533;M&#65533;&#65533;@&#65533;Y &#65533;&#65533;&#65533;1x&#65533;&#65533;
&#65533;`&#65533;&#65533;&#65533;&#220;k&#65533;&#65533; &#65533;
3&#65533;v&#65533;xyR@&#65533;&#65533;&#65533;&#65533;&#65533;&#65533;.0&#65533;"&#65533;&#65533; &#65533; )&#65533; B06Qr&#65533;9&#65533;uS]j&#65533;&#65533;2 &#1097;w&#65533; !&#65533;D&#65533;&#65533;&#65533;]P&#65533;a0j&#65533;[$&#65533;&#65533;&#65533;8C, &#65533;2&#65533; &#65533;&#65533;U&#65533;&#65533;&#65533;u&#65533;$dC%&#65533;&#65533;&#65533;&#65533;&#65533;F&#65533;@f&#65533;4&#1024;&#65533;D7(&#65533;T&#65533;Y&#65533;&#65533;&#65533;?&#65533;QH &#65533;&#65533;&#1225;&#65533;&#65533;k&#65386;&#65533;{&#1278;&#65533;&#65533;&#65533;O( &#65533;&#65533;8*PG7 p#GN=%&#65533;A&#65533;p&#65533;&#65533;WR&#65533;&#65533;d B3&#65533;&#65533;S #&#65533;&#65533;&#65533;&#65533;9+t&#65533;&#35775;4 I&#65533;&#65533;&#65533; &#65533;E"&#65533;3"d&#65533;&#65533;<(&#65533;pC&#65533;&#65533;&#65533;YpK&#65533;&#65533;&#65533;&#65533;.&#65533;&#1846;&#65533;&#65533;&#65533;B&#65533;4&#65533;&#65533; #&#65533;&#65533;	!fU&#65533;&#65533;&#65533;L&#2412;&#65533;&#65533;&#65533;&#645;I"&#65533;$&#65533;U l!&#65533;&#65533;&#65533;Ix&#65533;*<&#65533;&#65533;2&#65533;	&#65533;&#65533;l&#65533;v"P&#65533;&#65533;%&#65533;&#65533;&#65533;&#65533;m&#65533;-&#65533;2&#65533; Ac1&#65533;&#65533; +`&#65533;]d&#65533;&#65533;=|&#65533;&#65533;(H	&#65533;ii2&#65533;#&#65533;[&#65533;&#65533;
#&#65533;&#65533;&#65533;&#65533;&#65533;&#65533;&#65533;&#65533;&#61207;H&#65533;&#65533;-&#65533;&#65533;A &#65533;&#65533;,U.&#65533;&#65533;&#65533;&#65533;&#65533;0&#65533;&#65533;	&#65533;&#65533;&#65533;
c^&#65533;&#65533;$q&#65533;2&#65533;L&#65533;&#65533;&#1832;&#65533;I&#65533;u&#65533;&#65533; &#65533;&#65533;$%&#758;&#65533;7x&#65533;&#65533;&#65533;
&#65533;4&#65533;&#65533;p&&#65533;@&#65533;}&#65533;&#65533;	F&#65533;&#65533;;&#65533;J5&#65533;	:&#65533;&#65533;&#1797;&#65533;q[&0&#65533;&#65533;&#65533;&#65533;^ &#65533;3B&#65533;h 8&#65533;j&#65533;&#65533;&#65533;K&#65533;AI&#65533;R&#65533;&#65533;$P/Dp&#65533;&#65533;&#65533;o(i&#65533;Y&&#65533;&#65533;Mj_&#65533;&#65533;D&#65533;d@&#65533;&#65533;F`&#65533;L&#65533;' &#65533;g01&#65533;c+@&#65533;&#65533;w&#65533;`&#65533;&#65533;X&#65533;&#65533;e!&#65533;&#65533;&#65533;xY&#65533;@}&#65533;(n&#65533;&#739;&#952476;&#65533;<&#65533;@P&#65533;"&#65533;PD7@JR&#65533;&#65533;H&#65533;1&#65533;*b$&#65533;&#65533;<p&#65533;&#65533;&#65533;Ci'H/jR&#65533;&#65533;L &#65533;&#65533;&#65533;&#392;&#65533;@&#65533; I&#65533;nB&#65533;&#65533;&#65533;U-jp&#65533;`&#65533;&#1964;X&#65533;&#65533;&#65533;&#65533;T&#65533;&R2BUa#@&#65533;< H&#65533;,O3&#65533;\&#65533;z&#65533;&#65533;@&#65533; &#65533;"&#65533;|3&#65533;&#65533;$&#156;%F&#65533;JM&#65533;hj&#65533;b( 
@ &#65533;&#65533;y>&#65533;K&#65533;&#65533;+c'&#65533;&#220;,&#65533;U&#65533;&#65533;&#65533;|&#65533;<z*	&#65533;t8@ pA* &#65533;`P K$&#899;&#65533;&#65533;8&#65533;&#65533;&#65533;&#65533;&#65533;H&#65533;% C2&#65533;&#65533;	&#65533;&#65533;B&#65533;R~&#65533;&#65533;&#65533;&#910;{&#809;N&#47486;_&#65533;D&#65533;&#65533;@&#65533;'U&#65533;x&#65533;d&#65533;&#65533;#&#65533;M&#65533;)&#65533;&#65533;&#65533;&#65533;h&#65533; &#65533;&#65533;@ D#&#65533;#&#65533;&#65533;&#65533;&#1546;&#65533;&#1029; 2i&#65533;M&#65533;K&#65533;`&#65533;<\@'4Mb&#65533;@jP&#65533;&#65533;&5#cK(!>_&#65533;MC&#65533;&#65533;rz&#65533;`&#65533;u-``wQ
&#65533; +&#65533;&#65533;!&#65533;&#65533;&#65533;&#65533;	&#65533;F&#523;&#65533;&#65533;&#65533; `&#65533;&#65533;U&#65533;2dM/&#65533;&#65533;&#65533;&#65533;&#65533;&#1528;&#65533;) &#65533;&#65533;N&#65533;+&#65533;8	b&#65533;&#65533;&#65533;  ZP&#65533;&#65533; &#65533;h&#65533;b&#65533;'&#65533;&#65533;&#65533;&#65533;&#65533;&#65533;&#65533;U0&#65533;&#65533; &#65533;&#65533;R&#65533;&#65533;&#65533;H #KQ@E&#65533;&#65533;&#65533; &#65533;]&#65533;&#65533;Mm&#65533;&#65533;&#65533;&#65533;&#65533;&#65533;-&#65533;&#65533;O&#65533;&#65533;;&#65533;2&#65533;`@ &#65533;&#65533;&#826;&#65533;&#65533;&#65533;a&#65533; $&#65533;P&#65533; &#65533;qT,V&#65533;P&#65533; m+&#65533;&#65533;&#65533;&#65533;P&#65533;&#65533;\&#65533;&#65533;d&#65533;&#65533;r&#65533;&#65533;&#65533;&#629;&#65533;>&#65533;&#65533;;GJF&#1312;+&#65533;5&#65533;i.&#65533;b&#65533;&#65533;h#&#65533;Q&#65533;N&#65533;&#65533;&#65533;K]"U*	&#65533;$&#65533;l2j&#65533;&#65533;&#65533;g5 &#65533;$0@B&#65533;Q&#65533;&#65533;Ik&#65533;v
&#65533;&#65533;&#65533;k&#65533;&#65533;&#65533;&#65533;&#65533;M&#65533;&#65533;&#65533;&#65533;L&#65533;CcE"&#65533;Aq20\)&#65533;3&#65533;&#65533;!t&#65533;&#65533;&#65533;&#65533;&#65533;"&#65533;A>&#65533;(&&#65533;!&#65533;Z&#65533;&#65533;1&#65533;t ,  J&#2060;&#65533; ;&#65533;R&#65533;&#65533;&#1832;"F&#65533;HMkJ;w&#65533;&#65533;&#65533;x&#303;&#65533;W&#65533;&#65533;&#65533;&#43302;>)&#65533;P^&#65533;&#65533;B&&#1189;&#65533;cdFv D [!&#65533;&#65533;F &#65533;&#65533;&#65533;Q&#65533;&#65533;&#65533;@[&#65533;&#1710;r&#65533;c&#65533;&#65533;&#65533;f&#65533;A&#65533;&#859;&#65533;X@&#65533;&#65533;K&#65533;&#65533;
&#65533;&#65533;&#65533;&#65533;&#65533;F&#65533;	&#65533;&#65533;Xg&#1661;&#65533;&#65533;g&#65533;&#65533;&#65533;&#65533;&#65533;7 P-;5	@&#65533;&#65533;&#65533;l&#65533;4&#65533;&#65533;&#65533;&#65533;3&#65533;f%6&#65533;7Hh &#65533;&#65533;h\Ax/A&#65533;&#65533;\g&#65533;&#65533;&#834;&#1105;&#65533; &#65533;N1`CD&#65533;&#65533;&#65533;e&#65533;&#65533;c&#65533;n &#65533;
s&#65533;&#65533;\o&#65533;&#65533;z&#65533;-&#65533;&#65533; &#65533;`&#65533;&#65533;@)&#65533;&#65533;{&#65533;Ek&#65533;<2@O~Rj&#65533;&#65533;&#65533;&#65533;X&#65533;:&#65533;&#65533;&#65533;"&#65533;&#65533;&#65533;'&#65533;t&#65533;&#65533;#&#65533;NCA/&#65533;T'F&#65533;&#65533;R&#65533;&#65533;&#65533;D2b1"5&#65533;@&#65533;&#65533;V&#65533; 
?x	&#65533;m&#65533;V&#65533;#<&#65533;{7j&#65533; &#65533;- &#65533;&#65533;3j&#65533;@&#1768;@&#65533;&#65533;&#65533;e&#65533;&#65533;b&#65533;A&#65533;`&#65533;&#65533;6/&#65533;U&#65533;&#65533;&#65533;H&#556;1j&#65533;&#65533;&#65533;D&#65533;&#65533;L&#65533;w &#65533;&#65533;&#65533;&#65533;9	&#65533;&#1026;&#65533;m >&#65533;&#65533;&#65533;|&#65533;X&#65533;8P&#65533;&#65533;nR&#65533;&#65533;A{:P&#65533;&#65533;&#65533;&#65533; &#65533;&#65533;&#65533;)&#163;&#1487;&#65533;&#65533;A
&#65533;  &#65533; &#65533;&#65533;U ^*S&#65533;&#65533;N]	&#65533;&#65533;&#65533;&#65533;k&#65533;X=_Z&#65533;?~q&#65533;[&#65533;&#65533;&#65533;&#65533;&#65533;&#65533;&#65533;.&#65533;v#&#65533;#8b<O&#65533;v&#65533;>&#65533;&#65533;&#65533;&#65533;&&#65533;&#65533;&#65533;P&#65533;b-5&#65533;6h&#65533;&#65533;e&#65533;&#65533;C&#65533;&#65533;Y!&#65533;Q&#65533;&8B6[&#65533;&#65533;&A&#65533;&#65533;Fb;&#65533;&#65533;,Pnt*&#65533;&#65533;gB&#65533;sZ&#65533;&#65533;V&#65533; &#65533;%CKp&#65533;&#65533;&#65533;me5&#6530;&#65533;&#65533;!F&#65533;	)0F&#65533;&#65533;&#65533;&#65533;*$w[*A0&#65533;6}&#65533;&#65533;aKa&#65533;Q)&#65533;&&#65533; 0&#65533;{iX0&#65533;&#65533;&#65533;FLw!&#65533;S&#65533;3*PI,P,&#65533;c&#65533;Z&#65533;.&#65533; ,&#65533;gG&#65533;?&#65533;0a&#65533;S&#65533;r#&#65533;/>au&#65533;&#65533;&#65533;&#1545;&#65533;&#65533;/.&#65533;&#65533;S0G&#65533;&#65533;T3&#65533;< &#65533; 	` A&#65533;>&#65533;&#65533;&#65533;3l&#2003;&#65533;R ) 0:&#65533;Y&#65533;&#65533;:`&#65533;&#65533;n&#65533;&#65533; &#65533;7[w&#65533;\"$&#65533;&#65533;QQ&#65533;l&#65533;"&#65533;&#65533;P &#65533;][D\&f&#65533;pxa9c2&#65533;20&#65533;&#65533;&#65533;K&#65533;Y;&#65533;>&#65533;g1&#65533;&#65533;~Uf1&#65533;&#65533;&#65533;&#65533;&#65533;*&#65533;$g&#65533;&#65533;D&#1057;&#65533;&#65533;&#16629; a&#65533;&#65533;&#65533;J&#65533;&#65533;&#65533;2pZ&#65533;&#65533;}&#65533;C%&#65533;&#65533;Q
+P9*@&#65533;A}9&#65533;=&#65533;H&#65533;s &#65533;h&#65533;4@!&#65533;&#65533;I&#65533;~a&#65533;&#65533;&&#65533;&#65533;:7@;&#65533;<A&#65533;G&#65533;&#65533;A&#65533;&#65533;&#65533;"&#65533;6&#65533;;&#65533;R`K&#65533;:&#659;H"U&#65533;\>&#65533;&#65533;p=&#65533; p -@&#65533;&#65533;&#65533;{&#65533;$&#65533;fe&#65533;UB&#65533;&#65533;,ss+xDm3F1&#65533;_i@j&#65533;&#65533;&#65533; M&#65533;t&#65533;q&#65533;NvS&#65533;&#65533;n&#65533;4&#65533;&#65533;  h&#65533; w]&#65533;zl&#65533;{0&#65533;&#65533;&#65533;@(&#65533;0M&#65533;&#65533;NQ#FA&#65533;, &#65533;9&#65533;&#65533;&#65533;eI$FjR6&#65533;&#65533;&#65533;J&#65533;`&#65533;&#1128;%&#65533;v&#65533;&#65533;c&#65533;#&#65533;8&#65533; %&#65533;-&#65533;3P.hT#&#65533;&#65533;&#65533;0&#65533;
&#65533;F&#65533;fmT&#65533;D&#65533;^ &#65533;!&#65533;/6&&#65533;&#1961;;&#65533;%,TS&#65533;k`w;pT&#65533;&#65533;~E5&#65533;E&#65533;T@0:@IBG &#65533;&#65533;h&#65533;# ``*&#65533;1&#65533;Q},&#65533;&#65533;&#65533;&#65533;x&#1010;4&#65533;&#65533;!&#65533;T[&#65533; &#65533;&#65533;&#65533;&#65533;	&#65533;&#65533; &#65533;$O~&#65533;oe &#65533;E'&#65533;&#65533;&#65533;XvY&#65533;5o	&#65533;b>*`h&#65533;&#65533; &#65533;s&#65533;&#65533;&#65533;j"&#65533;aT&#65533;&#65533;C&#65533;&#65533;,&#65533;&#65533;&#65533;&#65533;6"&#65533;l&#65533;O8&#65533; ?&#65533;&#65533;Q&#65533;p&#65533;B\&#65533;E 1&#65533;&#65533;&#65533;A&#65533;4&#65533;&#65533;&#65533; &#65533;s&#65533;&#65533;&#65533;]Q&#65533;#&#65533;:&#65533;&#65533;!/@ia&#65533;&#65533;&PiJe&#65533;&#65533;&#65533;&#65533;&#65533;j  5	 =	&#65533;&#2009;&#65533;&#65533;&#65533;&#65533;&#65533;&#65533;;+TFYS&#65533;n&#65533;#HA&#65533;&#1593;k&#65533;x &#65533; U e&#65533;&#65533;&#65533;2a*&#65533;&#65533;1b3&#65533;&#65533;0,&#65533;&#65533;e&#65533;HA&#65533;&#65533; &#65533;&#1160;|&#65533;PG&#65533;B6")L&#65533;&#65533;&#65533;&#65533; zOO(k&#65533;&#65533;S&#65533;&#65533;	o&#65533;&#65533;1&#65533;&#65533;O4&#65533;P?Lf)pi}&#65533;&#65533;gm , &#65533;&#65533;&#65533;0 '&#65533;&#65533;e&#65533;Ud&#65533;>
4u#&#65533;&#65533;9&#65533;&#65533;&#65533;MZJq6,&#65533; P &#65533;#&#65533;!&#65533;H/&#65533;0QY0&#65533;x&#65533;&#65533;&#65533;&#65533;&#65533;^&#65533;X;&#65533;&#65533;&#65533;&#65533;&#65533;+&#65533;Jsj&#65533;&#65533;Gy&#65533;&#65533;RHG<&#65533;&&#65533;C&#65533;&#65533;n&#65533;e R&#65533;+&#65533;&#65533;&#65533;D "&#65533;=iI '0&#65533;1&#65533;s 95&#65533;w)a>o&#65533;
&#65533; 1&#65533;Q@zW&#65533;&#65533;&#65533;]&#65533;&#65533;&#65533;>&#65533;1&#65533; # &#1715;x&#65533;&#65533;&#65533;TB&#65533;&#65533;):&#65533;e&#65533;&#65533;'P&#65533;&#1793;5fo&#65533;&#65533;&#65533;&w&#65533;&#65533;)4&#65533;&#65533;&#65533;(&#1158;&#65533;b&#65533;&#65533; 	&#65533;`m&#65533;G&#65533;&#65533; &#65533;`&#65533;&#65533;+&#65533;&#65533;#&#65533;&#65533;E*0iT&#65533;&#65533; &#65533;&#65533;p&#65533;&#65533;&#65533;&#202;&#65533;&#65533; &#65533;WH&#65533;&#65533;^R&#65533;&#65533;|:&#65533;&#65533;&#65533;j)B&#65533;&#65533;x&#65533;2RH@&#65533;&#65533;&#65533;&#65533;:&#65533;&#65533;ke&#65533;3&#65533;&#65533;`&#65533;&#65533;#\&#65533;X1`&#65533;U&#65533;jc&#65533;&#133;&#65533;*L&#65533;!&#65533;&#65533;&#65533;\ &#65533;+&#65533;&#65533;f$ &#65533;Q)&#65533;+"0&#65533;'&#65533; &#65533;w&#65533;&#65533; hR&#65533;NpV&#65533;&#65533;-:	&#65533;+93l[
&#65533;Dk&#65533;cYq&#65533;&#65533;f, (+`&#65533;{	-&#65533;x&#65533;&#65533;&#65533;&#65533;&#65533;u3&#65533;Q&#65533;@1&#65533;&#65533; &#1883;  &#65533;&#65533;&#65533;&#65533;	1&#65533;&#65533;0&#65533;ZI!  &#65533;&#65533;&#65533;\&#65533; A @i4&#65533;&#65533;/&#65533;&#65533;&#65533;&#65533;#&#65533;&#65533;K&#65533;~&#64842;&#65533;c &#1722;>&#65533;&#65533;&#65533;w&#65533;&#65533;&#65533;&#65533;u &#65533;&#47280;&#65533;&#65533;&#65533;&#65533;&#65533;<&#65533;&#65533;&#65533;&#65533;&#65533;&#1909;*J&#65533;W&#65533;+5%&#65533;M&#65533;QI&#65533;q&#65533;'0&#65533;3&#65533;&#65533;?uU&#65533;&#65533;%&#65533;Z(&#1347;&#65533;0&#913;Q&#65533;&#65533;&#65533;&#65533;&#65533;v49&#65533;&#65533;o&#65533;I<&#65533;S&#65533; 6&#65533; &BSf&#65533;n>(&#65533;o	&#65533;
&#65533;{&#65533;)&#65533;aV&#65533;&#65533;v&#65533;3w&#65533;HK&#65533;&#65533;5&#65533;ry&#65533;y&#65533;&#65533;#&#65533;t"6R@cV&#65533;0FlkPZ	D&#65533;&#65533;b&#65533;% =&#65533;B
&#65533;R&#65533;&#65533;^J&#65533;&#65533;&#65533;&#65533;&#65533;R&#65533;&#65533;c #&#65533;S&#65533;&#65533;&#684;j!&#65533;&#65533;'!C&#65533;&#65533;Wk&#65533;j&#65533;-Sl&#65533;+] L&#65533;&#44746;"&#65533;0&#65533;&#65533;&#65533;&#65533;&#65533;&#65533; &#65533;]*p$&#65533;G$&#65533; &#65533;&#65533;{&#65533;q&#65533;&#65533;&#65533;&#65533;&#65533;bgT;[Dz&#65533;	&#65533;AtL&#65533;&#65533;,(&#65533;&#403;#}&#65533;!$v*E&#65533;a&#65533;~&#65533;&#65533;&#65533; &#65533;y^Jcb&#65533;.CIf&#65533;&#65533;&#65533;n&#65533;&#65533;HM[&#65533;$&#65533;&#65533;A&#65533;&#65533;0&#65533;&#65533;I'&#65533;C&#65533;&#65533;&#65533;P &#65533;Q9#(&#65533;&#65533;&#65533;)&#65533;D'$D&#65533;&#65533;2&#65533;&#65533;8b&#65533;&#60913;&#65533;B#&#65533;6_&#65533;\&#65533;X&#65533;46&#65533;C&#65533;&#65533; P&#65533;6&#65533;&#65533;9vb&#65533;S&#65533;&#65533;X&#65533;&#1659;&#65533;&#65533;&#65533;U&#65533; r&#65533; &#65533;+5S l&#65533;f$&#65533;&#65533;1&#65533;&#65533;b&#65533;3 %&#65533;z&#65533;&#65533;$&#65533;&#65533;@Mh&#65533;&#65533;Fg&#1520; -0&#65533;o&#65533;&#65533;&#65533;D"&#65533;&#65533;e&#65533;&#65533;&#65533;%Ds&#65533;&#65533;?p99&#65533;O&#65533;&#65533;&#65533;h&#65533;&#345;c'&#65533;&#65533;o5VS&#65533;&#65533;V&#65533;a&#65533;q&#65533;Y9DP&#65533;&#65533;&#65533;09&#65533;D?%+&#65533;y&#65533;&#65533;&#65533;Ep9&#65533;{&#65533;&#65533;&#65533;h%&#65533;]&#65533;&#65533;A;H]&#1323;&#65533;B`&#579;~&#65533;&#330;0&#65533;/S/&#65533;b&#65533;&#65533;&#65533;&#65533;!<v&#65533;E&#65533;&#65533;&#65533;iK&#65533;&#65533;&#65533;FA&#65533;k&#65533;#I&#65533;&#1468;&#65533;&#65533;&#65533;#x<&#65533;&#65533;&#65533;	hBO]q&#65533;&#65533;$h&#65533;4&&#65533;&#65533;z&#65533;Qf&#65533;&#65533;a>&#65533;c&#65533;|&#65533;p1 &#65533;dR-&#65533;&#65533;u&#65533;&#65533;Y&#65533;&#65533;&#65533;A&#65533;e2&#65533;&#65533;&#65533;FSM&#65533;&#65533;*p8&#65533; ?&#65533;[J&#65533;0&'&#65533;&GrLO&#65533; 5p&#65533;&#65533;&#65533;&#1756;&#65533;	&#65533;&#65533;x8@&#65533;[p&#65533;L&#65533;&#65533;R&#65533;d&#65533;&#65533;A&#65533;Q&#65533;rI&#65533;&#65533;8"&#65533;%P0&#65533;&#687; &#65533;&#65533;V.J&#65533;
s&#65533;&#65533;&#65533;&#65533;&#65533;!&#65533;Y&#65533;p&#905;&#65533;&#65533;k&#65533;&#65533;5i!8&#586;#B&#65533;#0F`q'H&#1991;&#65533;&#65533;g&#65533;&#65533;	`&#65533; &#65533;&#65533;=&#65533;B &#65533;&#65533;@ PY&#65533;&#65533;&#65533;+&#65533;%Q  &#65533;:&#65533;1l&#65533;&#65533;mX&#65533;&#65533;sy[i&#65533;3zBC&#65533;"4,'00&#65533;N&#497;yZ&#1065; p&#65533;A)' gt&#65533;2&#65533;&#65533;&#65533;&#65533;99C&#65533;/&#65533;&#65533;V&#65533;&#65533;&#65533;1Phb&#65533;&#65533;uAA0&#65533;+&#65533;&#4919;&#65533;B&#65533; &#65533;-&#65533;2G%&#65533;@.P&#65533;-&#65533;&#65533;&#65533;^z&#65533;P%&#65533;Va&#65533;&#65533;&#65533;j&#65533;RG&#65533;RB&#65533;i&#65533;&#65533;&#65533;&#65533;)j&#65533;&&#65533;&#65533;&#65533;&#65533;&#799;&#65533;=#&#65533;H&#65533;&#65533;&#65533;<&#65533;&#65533;&#65533;` Z2&#65533;&#65533;&#65533;=&#65533;&#65533;&#65533;W&#65533;
&#65533;,Rl=$YQ >
&#1051;5)p&#65533;&#65533;9$ $0,&#65533;&#65533;E?&#65533;&#65533;T&#65533;&#491;&#65533;U&#65533;&#65533;t&#65533;&#65533;!&#65533;&#65533;W&#65533;q&#65533;&#65533;=@4F&#65533;(&#65533;&#65533;MD&#65533;&#65533;&#65533;&#65533;&#65533;&#65533;cD&#65533;1&#65533;&#65533;hb&#65533;k&#65533;x@W ua&#65533;&#2047;&#65533;#`'&#65533;&#65533;9vX5@&#65533;&#65533;3&#65533;Z2&#65533;&#65533;&#65533;P&#65533;&#65533;d:&#65533;N&#65533;v#&#65533;&#65533;Ck&#65533;&#65533;<y~:&#65533;&#65533;o_&#65533;q&#65533;A5T8&#65533;t&#1228;H;&#65533;j&#65533;&#65533;T&#65533;.&#65533;&#65533;(@ $&#65533;&#65533;g&#65533;u&#65533;~&#65533; :^8 !&#65533;A`'&#1953;=&#1070;)&#65533;&#65533;8L&#65533;&#65533;>Q&#65533;2,&#65533;PI&#65533;z*&#65533;p\x4&#545;@&#65533;aK&#65533;&#65533;}&#65533;3~&#65533;&#65533;&#65533;$dK^&#65533;2}&#65533; D&#65533;c&#65533;{&#65533;' `>&#65533;&#65533; .0Zw&#65533;&#65533;&#65533;&#65533;&#65533;&#1067;&#65533;5`&#65533;&#65533;&#65533;&#65533;!RV&#65533;@&#65533;&#65533;&#65533;&#65533;x&#65533;&#65533; &#65533;&#65533;#"(%3-  &#65533; 77&#65533;&#65533;
B?&#65533;&#65533;&#65533;B	&#65533;&#65533;&#65533;&#65533;&#65533;&#65533;&#65533;&#65533;&#65533;&#65533;&#65533;&#65533;&#65533;&#65533;&#65533;&#65533;&#65533;&#65533;&#65533;&#65533;&#182;&#65533;&#65533;&#65533;7&#65533;&#65533;?B;?;&#65533; 
&#65533;&#1372;&#65533;&#65533;((&#65533;!&#65533;2##++*$3) &#65533;6pp &#353;&#264;Ua&#65533;&#65533;\&#65533;pk&#198;	&#65533;&#65533;&#65533;B&#65533;d| "a&#65533;&#65533;88&#65533;"d&#65533;'2l&#65533;P&#65533;&#65533;&#65533;&#65533; `\0aB&#65533;	@&#133;B
&#65533;p&#65533;&#65533;&#65533;^f!&#65533;&#65533;	VUpYF&#134;&#65533;H&#65533;&#65533;&#65533; d&#65533;C&#65533;&#65533;&#65533;&#65533;&#65533;c,&#65533;*`&#65533;&#65533;&#65533;@&#196;(VL&#1536;&#65533;&&#65533;CH&#65533;s&#65533;&#65533;&#65533;
 pT&#65533;'M&#65533;>/EZ&#65533;&#65533;jDXU&#65533;,&#65533;&#65533;b&#734;M&#65533;&#65533;&#65533;&#1778;(c&#65533;2&#772;$&#65533;&#65533;&#65533;&#65533;g&#65533;O&#65533;P&#65533;&#65533;s&#65533;d(&#65533;&#1059;&#65533;&#65533; zD&#65533;A@&#65533;0h &#65533;&#65533; &#1853;\&#65533;&#130;&#65533;w*(&#65533;&#65533;&#65533;&#65533;D&#65533;/&#65533;&#560;&#65533;U&#65533;~1&#65533;&#65533;A &#65533;&#65533;-&#65533;&#65533;&#65533;+c&#65533;&#65533; &#65533;5 
&#65533;&#65533;r&#65533;+pAP0&#65533;&#65533;Vt0&#65533;Fl&#65533;&#65533;&#65533;X'&#65533;t&#65533;
,pB?d&#65533; v&#65533;"B&#65533;&#65533;P@&#65533;&#65533;&#65533;&#65533;&#65533;A
&#65533;&#65533;A,4#		&#65533;A}&#65533;l&#65533;&#65533;&#65533;"&#65533;&#65533;&#65533;`&#65533;p&#65533;" 6@+&#65533;&#65533;
&#65533;I $ &#65533;&#65533;&#65533;&#65533;&#65533;&#65533;s&#65533;1
&#65533;h&#65533;I*&#65533;&#65533;n&#65533;j&#34888;&#65533;B&#65533;n&#65533;&#65533;&#65533;[2&#65533;&#1833;(&#65533;m&#65533;&#65533;&#65533;&vr"&#65533;	tZI!&#65533;Hgt \v@`&#65533;B^	}&#65533;d0&#65533;t`&#65533;K&#65533;&#65533;&#65533;&#65533; mD	Pj&#65533;B
\&#65533;&#65533;"\@BfMPR,LP&#65533; &#65533;&#946;&#65533;[/&#65533;&#65533;&#65533;>`&#65533;,&#65533;&#65533;U&#65533;&#65533;8@I x &#65533;4@&#65533;
&#65533;>&#65533;JF&#65533;&#65533;&#50564;&#65533; X$&#65533;&#65533;xPM&#65533;&#65533; &#65533;R@&#65533;&#65533;&#65533;&#65533;P	2&#65533;&#65533;`$h8&#65533;&#65533;n&#65533;&#65533;Od&#65533;&#65533;&#65533;K	&#65533;N^ Y&#65533;&#65533;&#65533;3t&#65533;&#65533;*xp@v &#65533; @B&#65533;&#65533;&#65533;&#65533;PS&#65533;&#65533;4&#65533;&#65533;j&#65533;&#138;k&#65533;&&#65533;&#65533;&#65533;L7&#65533;&#65533;&#65533;&tj:p&#65533;q(g&#65533;&6sms%p&#65533;	 t>b&#65533;&#65533;&#65533;%
$4 9X&#65533;&#65533;,&#65533;p&#65533;z[@&#65533;&#65533;&#65533;T#&#65533;&#65533;&#65533;&#65533;&#65533;	F&#65533;&#65533;
@&#1216;yB&#65533;3&#65533;&#65533;4Tc&#65533;&#65533;PM&#65533;Y&#65533;Y(!:&#65533; @&#65533;&#65533;&#65533;a '&#65533;&#65533;&#65533;6&#65533;`&#65533;,&#65533;A&#65533;&#65533; &#65533;&#65533;%&#291;&#65533;&#65533;&#65533;&#1495;12 	*`&#65533;&#65533;&#65533;#&#65533;&#65533;`,&#65533;~$&#65533;&#65533;j&#65533; n?&#65533;&#65533;&#65533;&#65533;<&#65533; ,&#65533;P&#65533;u$0&#65533;&#65533;e=&#65533;&#65533;@&#1216;&#1191;&#1365;$0&#65533;&#65533;&#65533;&#65533;&#65533;&#65533;
&#65533;&#65533; &#65533; &#65533;&#65533;&#65533;&#65533;/&#65533;&#65533;&#65533;p*&#65533;f&#65533;	4V&#65533;&#65533;&#65533;0a3&#65533;M&#65533; !8&#35074;&#65533;&#65533; #&#65533;4'}&#65533; 8&#65533;&#65533;
T&#65533;&#65533;a&#65533;&#65533;P&#65533;&#65533;&#65533;yD1P&#65533;&#65533;Cy&#65533; $,p?w8Z&#298;1&#65533;@&#65533;&#65533;&#65533;&#65533;`%&#65533;V2&#65533;&#65533;&#65533;8&#65533;, &#65533;~&#65533;0&#65533;&#65533;&#65533;%"&#65533;&#65533;&#65533;&#65533;,&#65533;
&#65533;T&#65533;&#645;qh&#65533;P&#1842;W4&#65533;c!&#65533;&#65533;&#65533;H$,  A&#65533;&#65533;&#65533;&#65533;Q. -&#65533;&#65533;	\V1&#65533;&#65533;&#65533;J"p0&#65533;, 3+&#65533;&#65533;F4c&#65533;&#65533;(&#65533;&#65533; 
&#65533;&#65533;k&#65533;&#65533;V&#65533;&#65533;6&#65533;&#65533;&#65533;+^&#65533;&#65533;d&#1792;Rd&#65533;Zpp&#65533;N(G]&#65533;&#65533;&#65533;C6&#65533;  &#65533;&#65533;
6&#1577;&#65533;u&#65533;M* &#65533;Vp&#65533;&#65533;'&#65533;&#65533;|&#65533;&#65533;2 &#65533;&#65533; &#65533;&#65533;b(&#65533;&#65533;)(&#65533;9O1Vp&#65533;&#65533;&#65533;&#65533;X&#65533;V&#65533;&#65533;&#488;&#65533;A'&#65533;&#65533;F(T&#975;PI,&#65533;!$&#65533;&#65533;&#65533; /&#65533;&#65533;J*&&#65533;&#65533;c&#65533;A&#65533;40&#65533;&#65533;m&#65533;@&#65533;a&#65533;C6&#65533;
d m &#65533;Y&#65533;k@&#65533;&#65533;& HT&#65533;%&#65533;&#65533;&#65533;`@P&#63235;p&#65533;!&#65533;&#65533;!&#65533;O20ndr4{&#65533;&#65533;'&#65533;&#65533;&#65533;&#65533;&#65533;&#65533; &#65533;&#65533;T&#65533;&#65533;JA&#65533;f&#65533;&#65533;&#810;V&#65533;&#65533;&#65533;X&#65533;&#65533; &#65533;r&#65533;:&#65533;&#65533;&#65533;&#65533; &#65533;i&#65533;g5QF8? B%L&#65533;&#65533;l&#65533;mT
&#65533;&#65533;H&#65533;\&#65533;
 !&#65533;X&#65533;*p&#65533;\&#65533;&#1112;X&#544;&#65533;&#65533; &#65533;d&#65533;PY&#65533;,6&#65533;&#65533;&#65533;&#65533;&#65533;*9D/+&#65533;!&#65533;q-&#65533;T`&#65533;&#65533;6&#65533;&#65533;M@7V&#65533;&#65533;
&#65533;&#65533;&#803;^{1_C&#65533;@&#65533;.[B&#65533;&#65533;&#65533;R&#65533;\&#65533;&#65533;&#65533;&#65533;&#65533;exz&#647;&#65533;&#65533;  +@)0", &#65533;$&#65533;&#65533;&#65533;0=%&#65533;@D<dF&#65533;&#65533;MJ+)&#65533;&#65533;'P&#65533;F&#65533;_+&#65533;&#65533;r&#65533;&#65533; `B&#65533;&#65533;c$&#65533;g&#65533;&#65533;
mY_&#65533;8u9&#65533;p s8&#1129;Nyfo,@&#65533;f0&#65533;H&#65533;'!&#65533;:&#65533;&#65533;&#65533;&#65533;- &#65533;j LO&#65533;&#65533; &#1297;,&#65533;Q D&#65533;p&#65533;*C&#65533;%&#65533;&#65533;&#65533;&#65533;]&#65533;[1&#65533;&#65533;"&#65533;&#65533;p&#65533;&#65533;A>&#65533;2=-&#65533;&#65533;#8&#65533;&#59505;Y&#65533;&#65533;&#65533;<&#65533;&#65533;V@6&#65533;&#65533;&#65533;'&#65533;Q
(&#65533;&#65533;&#65533;V&#1186;&#65533;K\&#65533;
&#65533;"&#65533;&#65533;v&#65533;yt&#65533;l&#553;]2&#65533;&#65533;&#65533;&#65533;/XAA@&#65533;&#65533;o&#65533;f&#65533;K&#65533;&#65533;i&#65533;&#65533;&x6&#65533;&#65533;&#65533;	&#65533;Fs&#65533;&#65533;N{Z&#65533;Ps&#65533;&#65533;&#65533;&#65533;B5&#65533;&#65533;>&#65533;6'3&#46343;] T&#65533;&#65533;&#65533;V&2&#65533;0&#65533;(dz&#65533;&#65533;
&#65533; Yy&#65533;P&#65533;E&#65533;lme$&#65533;@>e1&#65533;&#65533;&#65533;&#712;&#65533;&#65533;&#65533;  &#65533;(&#65533; &#65533;&#65533;G&#65533;&#65533;`&#65533;&#65533;&#65533;XR&#65533;&#65533;&#65533;&#65533;&#1610;&#65533;<`&#65533;&#65533;&#65533;&#65533;k^*&#1043;&#65533;x&#65533;&#65533;&#65533;&#65533;&#65533;f&#65533;&#65533;&#65533;F&#65533;Li&#757;x&#65533;+ T$`&#65533;P^&#65533;&#65533;&#832; &#65533;&#65533;&#65533;&#65533;a:m0&#65533;&#65533;&#65533;&#65533;&#65533;k&#65533;&#65533;&#65533;&#65533;&#928;&#65533;T
&#65533;&#65533;&#953;&#65533;&#65533;(&#65533;&#65533;b&#65533;%(6&#65533;HG&#65533;&#65533;o&#821;a:q
 C&#65533;Ne&#65533; 3&#65533;&#65533;^$b &#65533;t&#65533;&#65533;{&#65533; &#1297;&#65533;a "&#65533;&#65533;O&#65533;r&#65533;|[&#65533;P&#65533;[&#65533;5&#65533;&#65533;A&#65533;&#65533;&#65533;&#65533;&#65533;&#65533;&#65533;@&#65533;&#65533;L$M&#65533;&#65533;10&#65533;
>&#65533;,&#65533; &#65533;&#65533;&#65533; &#65533;q!&#65533; a&#65533;\&#466;&#65533; &#65533;dX@h>&#65533;
&#65533;&#65533;1(&#65533;&#65533;cp&#65533;}&#1306;&#65533;nAf\ &#65533;&#65533; &D&#718;Q#&#65533;&#65533;&#65533;&#65533;(k<@&#65533;Tk 3&#65533;&#65533;&#65533;p	$`&#65533;&#65533;&#830;&#65533;5&#65533;&#65533;%&#65533;&#65533;&#65533;7 j&#65533;&#65533;&#65533;&#951;&#65533;}&#65533;&#65533;&#65533;9+0QtN&#65533;&#65533;~J1&#65533;&#65533;):&#65533;&#65533;:`&#65533;&#65533;&#65533;|&#65533;z:&#65533;&#65533;&#65533; &#65533;&#65533;&#65533;0&#65533;&#65533;A&#65533;&#65533;NA@A e&#65533;A&#65533;&#65533;m.&#65533;d&#65533;&#65533;fB&#65533;&#65533;"/2 &#65533;&#65533;u$A,&#65533;2,&#65533;&#65533;vh&#65533;q. $&#65533;&#65533; ) &#65533;|&#65533;-3&#65533; &#65533;&#65533; S6c2&#65533;*0DR.&#65533;.0 &#65533;g>&#65533;&#65533;&#65533;!1$11Rrs "P&#65533;B T&#65533;>`6ca%&#65533; &#65533;c38i;UC~EW4&#65533;&#65533;s&#65533;7&#65533;t&#65533;&#65533;~&#65533;r
Egt&#65533;&#65533;|&#65533;v~&#65533;Ka &#65533;&$`k&#65533;q Fd&#65533;&#65533;Q&#65533;&#65533;7caFT&#65533;<0 &#65533;&#65533;A=&#65533;wF&#65533;&#1090;&#65533;&#65533;y(`:&#65533;&#65533;&#65533;&#65533;&#65533;&#1170;B&#65533;`l&#65533;@&#65533;&#65533;Z&#65533;&#65533;F?&#65533; Hv&#65533;%&#65533;#@#`r\&#65533;&#65533;*d=&#65533;!&#65533;&#65533;=&#65533; &#65533;0H&#65533;q&#65533;=&#65533;&#65533;"/&#65533;&#65533;`m&#65533;w&#65533;:P/&#65533;>6&#65533;A&#65533;&#326;&#65533;13&#65533;1WB6&#65533;I	&#65533;{XJ K8W&#65533;Y&#65533;&#65533;&#65533;s^t{4C&#65533;&#65533;&#65533;&#65533;r&#65533; &#65533;A&#65533;@3`h&#65533;&#65533;&#65533;b&#65533;QH&#65533;&#65533;&#65533;&#65533;2{s P&#65533;H &#65533;3&#65533;*&#65533;~7d&#65533;7&#65533;]&#65533;&#65533;
&#65533;&#65533;&#65533;02h G+&#65533;p&&#65533;;&#65533;-; U&#65533;Z&#65533;7'&#65533;/&#65533;E&#65533;-l2f&#65533;&#65533;p&#65533;"&#65533;&&#65533;"&#65533;&#65533;c&#65533;&#65533;&#65533;&#65533;!&#65533;d&#65533;&#65533;$&#65533;E;&#65533;&#65533;h&#65533;&#65533;@E&#226;&#65533;&#263;: u&#65533;w & &#65533;&#65533;g)mX	&#65533;M -&#65533;&#65533;&#65533;&#65533;&#65533;R&#65533;G&#65533;}9&#65533;&#65533;	w&#65533;&#65533;UReJ&#65533;tKU&#65533;&#65533;&#65533;0B&#65533;` &&#65533;3&#65533;&#65533; ,`P&#65533;1q&#65533;Pr&#65533;&#65533;J&#65533;-&#65533;&#65533; &#65533;&#65533;&#65533; 0&#65533;&#65533;&#65533;v `&#65533;+&#65533;RE&#65533;&#65533;0&#65533;r]n)1&#65533;B&#1058;20)q&#65533;&#8881;)0U&#65533;c[$&#65533;,+&#65533;R$&#65533;1&#65533;@&#65533;,&#65533;Z&#65533;&#65533;&#65533;&#65533;&#65533;F&#65533;19&#65533;G&#65533;&#65533;6&#65533;y&#65533; 1	&#65533;&#65533;&#65533;&#65533;&#65533;( @T%7j) mbq&#65533;tr&#65533;3B &#65533;{&#65533;\7&#65533;5&#65533;0~&#65533;&#65533;	& V
`
&#65533;@5y&#65533;&#65533;S&#65533;?QB&#65533;*&#65533;&#65533;}1qhU&#65533;&#65533; &#65533;T3)&#65533;&#65533;?Us	&#65533;Ad&#65533;A&#65533;)&#65533;&#65533;fk&#65533;y&#65533;t&#65533;&#1047;&#65533;&#65533;A&#65533;APA&#65533; &#65533;&#65533;-uDvT&#65533;&#65533;0/	>&#65533;&#65533;Oy+&#65533;2&#65533;0&#65533;o&#65533;dFdyP
&#65533;E&#65533;G&#65533;&#65533;&#65533;0 em"&#65533;/c&#65533;so&#65533;'&#65533;lI8 {&#65533;&#65533; &#65533;&#65533;&#65533;U&#65533;-&#65533; &#65533;cG&#65533; 00B&#65533;&#65533;>	&#65533;q;#` &#65533;&#65533;h&#65533;@&#65533;[&#65533;&#65533;&#65533;&#65533;&#481;{&#65533;	&#65533;&#65533;DW&#65533;&#65533;&#38443;q4-&#674;&#65533;j&#65533;&#65533;&#65533;(&#65533;&#65533;&#65533;2*&#65533;&#65533;&#65533;	&#65533;j_c&#65533;37&#65533;T&#65533;@&#65533;1&#65533;A`&#1697;s&#65533;>&#65533;&#65533;u&#65533;&#65533;&#65533;\+&#65533;&#65533;7$
.&#65533;e,bq,s&#1448;&#65533;I&#65533;zy/&#65533;-&#65533;4+&#65533;9p=cF&#65533;&#65533;&#65533;&#65533;(( :&#65533;y &#65533;,&#65533;w&#65533;&#65533;+&#65533;PH&#65533;e!&#65533; &#65533;&#65533;&#65533;"hto&#65533;&#65533;P&#65533;t+0n&#65533;&&#65533;Q2&#65533;&#65533;&#65533;&#1050;&#65533;3&#65533;&#65533;,i&#65533;hP&#65533;&#65533;h&#65533;i?&#65533;?&#65533;&#65533;Vc&#65533;	F~m&#65533;&#65533;oH`&#65533;Z&#65533;&#65533;9K&#65533;&#65533;4&#65533;t&#65533;Z	I7L&#65533;&_&#65533;fAcc Zk''\&#65533;&#65533;D6:!=0M&#65533;b&#65533;gakP,&#65533;a&#65533;&#65533;&#65533;a/am&#65533;	&#65533;3&#65533;&#65533;b1&#65533;&#65533;0&#65533;2-69,t4B&#65533;p]@@ ;&#65533;$&#952;k&#65533;#&#1862; k&#65533;&#65533;&#65533;!Q&#65533;-&#65533;E&#65533;
&#65533;x0&#65533;&#65533;r&#65533;V;&#65533;qu&#65533;6&#65533;SG&#65533;*&#65533;&#65533;&#65533;Qrzl&#65533;E}&#65533;L&#65533;wK&#65533;&#65533;>&#65533;&#65533;	&#65533;!&#65533;p&#65533;&#65533;&#280;&#65533;&#65533;&#65533;&#65533;&#65533;&#65533;6)&#65533;F&#65533;&#65533;&#65533;&#65533;&#65533;&#65533;gs&#65533;D&#65533;FW_&#65533;6
&#65533;&#65533;I~&#65533;I{#kr&#65533;2[ap!S&#65533;&#65533; VkS&#65533;+x&#65533;&#65533;,&#3153;&#1145;Kbu,&#65533;6&#65533;0&#65533;&#65533;&#65533;&P &#65533;&#65533;$@T&#65533;&#65533;&#65533;y&#65533;&#65533;S&#65533;&#65533;&#65533;$&#65533;2l&#65533;#:0"&#14212;&#65533;\&#65533;&#65533;&#65533;&#65533;&#65533;F&#65533;n&#65533;C&#65533;&#65533;:)&#65533;&#65533; `&#65533;&#65533;s&#65533;3P7Pt&#1161;&#65533;&#65533;&#65533;&#65533;3y &#65533;k&#65533;f3&#631;&#65533;&#65533;&	v&#65533;&#65533; 
&#65533;&#65533;&#65533;&#65533;	E&#65533;RUJ&#65533;&#65533;&#65533;[&#65533;&#65533;7`&#65533;&#65533;-jUQ&#65533;&#65533;)a&#65533;p&#65533;D&#65533;4#&#65533;$u&#65533;&#1175; &#65533;&&#65533;A&#65533;&#65533;6&#65533;C&#65533;h &&#65533;&#65533;&#65533;bt&#65533;0&#65533;&#65533;&#65533;&#65533;a&#65533;&#65533;ek+e&#65533;&#65533;G&#65533;E$&#65533;&#65533;# -@$&#65533;rz W[&#65533;&#65533;&#65533;&#65533;
&#65533;&#212;&#65533;&&#65533;0`1 &#65533;&#65533;&#65533;c&#65533;pX&#65533;&#65533;z&#65533;"1 ~Q+&#65533;7&#65533;&#65533;BH>&#65533;6FE'&#65533;Pu&#65533;CT&#65533;&#65533;h&#65533;&#65533;&#65533;&#65533;&#65533;p f\%@B&#65533;hihi6 k&#65533;z
&#65533;W4&#65533;&#65533;?'&#65533;V&#65533;&#65533;:&#65533;}&#65533;5&#65533;A&#65533;&#65533;&#65533;t&#65533;&#65533;	&#65533;&#65533;&#65533;&#65533;5!&#65533;&#65533;&#65533;16&#65533;&#65533;h&#65533;&#65533;&#65533;&#65533;&#65533;p&#65533;*8x&#65533;&#65533;&#65533; _&#28120;E&#65533;&#65533;&#65533;&#65533;$&#65533;"#\zH&#65533;&#65533;8&#65533;J&#65533;&#65533;6&#65533;&#65533;&#65533;&#65533;!&#65533;Rq&#65533;S&#65533;&#65533;&#65533;&#65533;&#65533;&#65533;xLVk&#65533;er&#65533;&#65533;&#65533;s2hb+&#65533;&#65533;P&#65533;&#65533;7&#65533;p&#65533;#`R`&#65533;&#65533;K2p2X&#65533;d&#65533;6&#65533; &#65533;&#65533;&#65533;&#65533;Q	&#65533;V1&#65533;I8Z&#65533;n&#65533;&#65533;&#65533;_2:&#65533;&#65533;<&#65533;&#65533;&#65533;(Y&#65533;&#354;f&#65533;&#65533;
Km&#65533;iDp&#65533;&#65533;&#65533;@&#65533;&#65533;Sg&#65533;]+&#65533;&&#502;&#65533;&#65533;&#65533;BZ&#65533;:&#65533;Y+:T.v&#65533;&&#65533; &#65533;&#65533;&#65533;&#65533;0&#65533;@,g=R&1[ oy&#288;&#65533;.&#65533;&#1125;&#65533;" &#65533;5&#65533;RJ&#65533;&#65533;QF99!u3g&#65533;&#65533;*&#65533;&#65533;Qn&#65533;+ 4&#906;X.&#65533; &#65533;[P.&#65533;+2&#65533;&#65533; f&#65533;&#65533;5&#65533;6&#65533;:kV3f&#65533;/&#65533;L&#65533;D	b&#65533;\&#65533;)wr'o&#65533;?&#65533;*(T&#65533;&#65533;uh&#65533;Y&#65533;&#65533;,&#951;&#65533;&#65533;&#65533;bh'&#65533;\&#65533;&#65533;&#65533;&#65533;&#65533;&#65533;j&#65533; 6`C6&#65533;&#65533;h&#65533;0!)&#65533;&#65533;&#65533;!&#65533;&+ Bl&#65533;x&#65533;&#65533;&#65533;@&#65533;&#65533;&#65533;&#65533; &#65533;&#65533;&#5224;&#65533;t&#65533;,^9&#65533;]&#65533;	&#65533;tC&#65533;&#65533;9@ &#65533;&#65533;"jDp*g&#65533;&#65533;&#247;c&#65533;&#65533;&#65533;&#65533;""&#65533;''&#509;&#65533;A&#65533;&#65533;&#65533;d&#65533;&#65533;A&#65533;&#65533;p&#65533;&#65533;m	&#65533;&#65533;fL&#65533;w&#65533;b&#65533;&#65533;!ztL]&#65533;&#829;J&#65533;=9&#65533;}&#65533;9W@J&#65533;&#336;"sM\3&#65533;7L&#65533;&#65533;	&#65533;W3=&#65533;a&#65533;)3&#65533;)]&#65533;t&#65533;&#785;*5m:p&#65533;";lz&#65533;C10&#65533;Ar}&#65533; &#65533; *V >&#65533;6P;&#65533;Av&#15513;&#65533;#Pd&#65533;Vu&#1225;&#65533;&#65533;=&#65533;1  &#65533;= *&#65533;[&#65533;-&#65533;&#65533;9&#65533;1cG *&#65533;d	&#65533;m&#65533;&#65533;U&#783;&#65533;akRcs&#65533;&#65533;&#65533;F:kP >  6pX 4&#65533;&#65533;7`&#65533;mL|V&#65533;&#65533;VT&#65533;E&#1488;&#65533;|U&#65533;#&#65533;&#1676;&#65533;&#542;&#65533;!&#65533;}H&#65533;:c6`&#1072;jI?&#65533;&#65533;:AbH	c&#65533;)&#65533;&#65533;&#65533;d&#65533;L&#65533;&#65533;.:&#65533;wX&#65533;-&#65533;&#65533;&#65533;&#65533;Xx&#65533;{*&#65533;EZ0&#65533;C+&#65533;&#65533;&#65533;&#65533;2v&#65533;&#65533;p(&#65533;Nq$(P&#65533;&#65533;&#65533;0b&#65533;lCM&#65533;&#65533;H&#65533;&#65533;A&#65533;`&#65533;&#65533;`&#65533;&#65533;H&#65533;&#65533;&#65533;	6`a&#65533;&#65533;&#65533;[&#65533;&#65533;&#65533;&#65533;5&&#65533;k8}&#65533;&#65533;r&#65533;a &#65533;T&#1340;&#65533;&#65533;&#65533;C&#65533;&#65533;X&#65533;&#65533;:&#65533;&#65533;&#1084;&#65533;04:&#65533;&#65533;L&#65533;rE&#65533;&#65533;&#257;&#65533;&#65533;&#65533;@_S'5	&#65533;i&#65533;&#65533;c63&#65533;&#65533;&#65533;&#65533;E&#65533;- -D&#65533;&#65533;&#65533;PF&#65533;&#65533;&#1744;0	#&#65533;)%_&#65533;d&#65533;Ax&#65533;7<B&a'g*P&#65533;&#65533;fS,T&#65533;&#65533;/[&#65533;P&#65533;&#65533;&#65533;L&#65533;2	]+	p&#65533;3&#65533;&#65533;~&#65533;&#65533;K;&#65533; v&#65533;&#65533;9&#65533;&#65533;u~h&#65533;&#65533;oUF&#65533;iY&#65533;&#65533;&#65533;&#65533;}U&#65533;'&#1414;7&#65533;&#65533;#)_#A:3X&#65533;] 1e[7&#65533;&#65533;&#65533;0sq&#65533;&#65533;&#65533;&#65533;&#65533;(&#65533;s&#65533;&#65533;ORu&#65533;&#1640;p;1&#65533;8l)lk:F)&#65533;&#65533;&#65533;'{M`&#65533;)L&#65533;	w>O&#65533;D&#65533;&#65533;&#65533;L\6&#65533;&#65533;&#65533;&#65533;&#65533;&#65533;&#65533;=& &#65533; &77	?&#65533;&#65533;&#65533;&#65533;?
7&#65533;&#65533; &#65533;&#65533;&#65533;&#65533;&#65533;&#65533;&#65533;&#65533;&#65533;&#65533;&#65533;&#65533;&#65533;&#65533;&#65533;&#65533;&#65533;&#65533;&#65533;&#65533;&#65533;&#65533;&#65533;&#65533;&#65533;&#65533;&#65533;&#65533;&#65533;&#65533;&#65533;&#65533;&#65533;&#65533;&#65533;&#65533;	
B&#65533;	&#65533;7&&&#65533;		&#519; &#65533;&#65533;#:&#65533;#&#65533;&#65533;++$=+##*(*Bb&#65533;-D DP&#560;A@&#65533;1.`8P&#65533;&#136;:t&#65533;#&#65533;H8 Q&#65533;&#65533;	&#65533; &#65533;A 	(:&#65533;&#65533;&&#65533;&#65533;$Pl&#65533;H&#65533;&#65533;Az&#65533;`&#65533;J&#65533;  &#65533;V&#65533;&#65533;&#65533;L2&#65533;&#65533;&#65533;&#65533;B6|d&#65533;&#65533;iQ&#65533;B&#65533;&#65533;&#65533;&#663;&#1651;h&#1258;]&#758;m-&#65533;&#134;+fIY5e
0&#65533;&#65533;"&#65533;B&#65533;)C&#65533;&#65533;P&#65533;&#65533;E-h&#65533;V&#65533;(
<&#65533;&#65533;&#65533;&#65533;&#65533;&#65533;&#65533;p`&#65533;!&#65533;]D&#65533;&#65533;&#65533;!.&#65533; `&#65533;&#65533;&#65533;&#65533;>&#65533;h7s&#65533;&#65533;&#65533;@q&#65533;E&#65533;V&#65533;! &#65533;&#65533;&#65533;H&#65533;&#65533;&#65533;&#65533;&#65533;&#65533;&#65533;w&#65533;x S&#65533;
vXKT&#65533;@&#65533;&#65533;&#65533;c&#65533;[&#65533;&#65533;%&#65533;>&#65533;:S&#65533;&#65533;&#65533;&#65533;S&#65533;r5 V&#65533;&#65533;&#65533;o&#65533;&#65533;&#65533;&#1023;&#65533;&#65533;&#65533;&#65533; C&#65533;'&#65533;h0]&#65533;&#65533;@&#65533;&#65533;^&#65533;&#65533;&#456;&#65533;TX!r&#65533; |GH&#65533;`P3&#65533;`&#65533;<&#65533;@H&#65533;CBm`P&#65533;qd F1&#65533;&#65533;&#65533;
+&#65533;&&#65533;
"@&#65533;tF&#65533;T&#65533;nX&#65533;!&#65533;,&#65533;&#65533;&#65533;&#65533;N&#65533;xp,&#65533;	&#65533;P
&#65533;&#65533;vwU&#65533;H!=H&#65533;C%&#1228;	&#65533;`zU&#65533;&#65533;	&#65533;( &#65533;"
&#65533;U&#65533;
(&#65533; &&#65533;|&#65533;J)&#65533;&#65533;(&#65533;&#65533;j&#34888;&#65533;&#65533;q5&#65533;&#65533;0{&#65533;&#65533;&#1508;&#65533;&#65533;e&#65533;P&#65533;&#65533;&#65533;&#65533;&#65533; &#65533;P&#65533;a&#65533;<&#65533;H\$&#65533;=&#65533;&#65533;&#65533;&#65533;&#65533;A&#65533;&#65533;&#65533; &#65533;G@Tv&#65533;n&#65533;@@k&#65533;&#65533;&#65533;B&#65533;0&#65533;!&#65533;&#65533;Ym:d&#65533;@n&#65533;x'TH @>&#65533;&#65533;!&#65533;&#65533;YXz&#65533;Mr&#65533;^RM&#65533;R&#65533;&#65533;`&#65533;&#65533;?&#65533;w P&#65533;&#65533;5\m"&#65533;X&#65533;&#65533;&#65533;o&#65533; ,&#65533;&#65533;&#65533; &#65533;&#65533;&#65533;&#65533;%rNZ&#65533;^B,&#65533;d2&#65533;-! &#65533;S&#134;&#1419;&#65533;&#65533;T&#65533; Z&#65533;$Pn&#1218;h&#65533;&#65533;$&#65533;d(&#276;&#65533;I1&#65533;&#65533;((&#1411;l&#65533;A-&#65533;&#65533;L&#65533;]&#65533;&&#65533;&#65533;M6P&#65533;`&#65533;L=&#65533;&#65533;TI)&#65533;H&#65533;H!%D&#65533;&#65533;C^~m&#65533;v&#65533;R2&#65533;t&#65533;Xg&#65533;K&#65533;&#65533;t&#65533;=&#65533;&#65533;`&#65533;&#65533;&#611;i&#65533;&#65533;R&#65533;&#65533;{;,&#65533;!&#65533;i&#65533;iu&#1176;0T!&#65533;C&#65533;&#1373;w&#65533;&#65533;&#65533; A&#65533; &#65533;s&#65533;&#65533;-&#65533;&#65533;:5&#65533;&#65533;&#65533;&#65533;&#65533;:T&#65533;&#65533;P&#65533;yZ&#65533;&#65533;A&#65533;M&#65533;&#65533;&#65533;`&#65533;Sk&#65533;&#65533;&#65533;U&#65533;a^xq&#65533;&#1597;wg"~%&#65533;&#65533;%&#65533;8&#65533;&#65533;c&#65533;m&#65533;&#65533;&#65533;g/&#65533;}&#65533;wW&#65533;nBvf&#65533;&#65533;&#65533;7"&#65533;&#65533;Vr&#65533;&#65533;&#65533;&#65533;&#65533;&#65533;F&#65533;j&#65533;1&#65533;&#65533;&#65533;&#65533;&#65533;C)&#65533;&#65533;P&#65533;F&#145;&#65533;|&#65533;8 &#65533;&#65533;&#65533;&#65533;0&#65533;(&#65533;&#65533;&#65533;&#65533;&#65533;&#65533;Y&#65533;&#65533;X&#65533;&#65533;&#1318;&#65533;5FA&#65533;&#386;&#65533;&#65533;\&#65533;&#65533;&#65533;4&#65533;&#65533;M8&#65533;>fy&#65533;&#65533;fH&#65533;&#65533;E@8$&#65533;&#65533;=N4 A&#65533;&#65533;F&#65533;v &#65533;)#b&#65533;J  4&#65533;&#65533;4eW&#65533;&#65533;l  &#1056;)&#65533;Y&#65533;&#65533;@6&#65533;q
[&#65533;&#65533;&#65533;&#65533;b&#65533;&#65533;:&#65533;0@&&#65533;!&#65533;b&#65533;i&#65533;$i&#65533;&#65533;O&#65533;A&#65533;`MLk+&#65533;&#36134;&#65533;&#65533;y&#65533;&#65533;T&#65533;&#65533;&#65533;&#65533;&#65533;paX&#65533;&#65533;&#65533;&#70668;$&#65533;&#65533;g
&#65533;x/aa&#65533;@&#65533;&#65533;&#65533; &#65533;&#65533;&#65533;z&#65533;&#65533;&#65533;Uo&#65533;b&#65533;`&#65533;&#65533;&#65533;&#65533;&#65533; &#65533;&#65533;B&#65533;&#65533;F&#510;&#65533;?m&#65533;%(&#65533;!:V?X0&#65533;&#65533;J&#65533;&#65533;a&#65533;&#65533;)&#65533;&#65533;W&#65533;&#65533;&#65533;U&#65533;BE&#65533;&#65533;!&#65533;&#65533;&#65533;L$&#65533;k&#65533;$&#65533;&#65533;Mn&#65533;o<&#65533;&#65533;'&#65533;R&#65533;&#65533;&#65533;u&#65533;&#65533;'I&#65533;&#65533;&#65533;i&#65533;&#65533;&#65533;&#65533;5d&#1675;)	&#65533;&#65533;4*&#65533;	0E[&#65533;x&#65533;G *f&#65533;/&#65533;P&#65533;&#65533;&#65533;&#65533;&#65533;lI&#65533;&#65533;&#65533;&#65533;&#65533;Tew&#65533;F&#65533;n&#65533;&#65533;&#65533;&#65533;&#1092;\sP#&#65533;!&#65533;cO&#1564;d*d&#65533;&#854;&#65533;&#65533;&#65533;&#65533;&#65533;&#65533;w&#65533;	&#65533;&#65533;&#65533;@&#65533;&#65533;&#65533;< &#65533;&#65533;=&#65533;`<#!&#65533;&#65533;&#65533;&#65533; 07&#264;o&#65533;&#65533;L&#65533;z&#1156;P&#461;&#65533;}&#65533;4&#65533;&#65533;w&#329;&#65533;l&#65533;SI&#65533;L9	&#65533;&#65533;&#65533;%&#65533;c&#65533;Fl&#65533;&#65533;&#65533;&#65533;&#65533;l*&#65533;0&#875;^&#65533;&#65533;&#65533;Jr&#65533;>:&#65533;d&#65533;"&#65533;7 CL&#65533;S"	&#65533;&#65533;.&#65533;R
&#65533;?&#65533;&#65533;&#65533;,&#65533;D&#65533;&#65533;&#65533;\&#65533;%&#65533;/&#65533;&#65533;&#252;&#65533;;&#65533;WR&#65533;&#65533;&#1468;&#65533;	Mu&#65533;&#65533;5>&#558;&#65533;@bA&#1705;&#65533;&#757;`&#65533;y&#65533;&#65533;+%&#65533;&#65533;&#65533;&#65533;&#65533;&#65533;&#65533;&#65533;&#65533;L&#65533;)&#65533;O|b
&#65533;1lp&#65533;R&#65533;]t&#65533;_&&#65533;.&#65533;&#65533;&#65533;)$&#65533;	&#65533;&#65533;&#65533;&#65533;&#1282;=x0&#65533;&#65533;&#1440;&#65533;&#65533;:&#65533;&#65533;`48e/#&#65533;&#65533;&#65533;1&#65533;&#65533;&#1591;&#65533;t&#65533;M&#65533;&#65533;=$'&#65533;&#65533;&#65533;&#65533;&#1509;&#65533;&#65533;&#65533;L&#65533;7Nb(wO&#65533;y&#65533;7&#65533;&#65533;&#65533;	B&#65533;*&#65533;5&#65533;&#65533;Lj&#65533;"&#65533;&#65533;R"&#65533;#&#65533;Z&#65533; &#65533;A&#65533;JJ&#65533;@M_&#65533;&#65533;&#584;&#65533;.z(|]&#65533;LL&#65533;&#1489;&#65533;&#881;&#65533;	&#65533;H&#65533;&#65533;z&#65533;"&#28775;	 &#65533;5&#65533;&#848;
$&#65533;(&#65533;&#65533;y&#65533;f&#65533;&#65533;4p&#486;h&#215;Sd(h&#65533;&#65533;&#65533;@m&#65533;&#1692;&#65533;Jbx&#65533;&#65533;^&#65533;&#65533;&#65533;&#65533;@&#65533;&#65533;[&#65533;V!|hX&#65533;6`_8&#1969;&#65533;&#65533;|(&#65533;&#65533;U&#65533;&#65533;s%&#1280;&#65533;mR&#65533;&#65533;h; !&#65533;
&#65533;R<&#65533;HkT&#65533;&#65533;)&#65533;K&#65533;&#65533;&#65533;!&#65533;&#65533;6:&#65533;&#65533;/_&#65533;f`&#65533;&#65533;&#65533;l&#65533;a&#65533;u,*D&#65533;	&#65533;&#65533;&#65533;@ &#65533;G@&#65533;&#23790;w&#65533;=(P&#65533;&#455;&#65533;r^&#65533;&#65533;*&#65533;n&#65533;&#65533;0&#65533;O3B&#65533;
h&#619;&#65533;<J&#65533;&#65533;sS&#65533;:I&#175;18J&#65533;&#65533;&#65533;&#65533;&#65533;R&#65533;dC&#65533;&#65533;&#65533;<&#65533;G`&#1430;<&#65533;&#65533;&#65533;&#65533;&#65533;z&#1755;P&#65533;&#65533;[6&#65533;(G&#65533;&#65533;2@&#222;&#65533;Sl&#65533;4&#65533;&#65533;Z&#65533;&#1692;&#65533;&#1545;B&#65533;&#65533;-Z&#65533;&#65533;$?&#65533;h&#1449;&#65533;&#231;&#65533;&#65533;Wz&#65533;J.J&#65533;&#65533;&#65533;&#65533;&#65533;N&#65533;&#65533;&#65533;,&#1855;&#65533;z&#65533;;&#65533;6&#65533;&#65533;f&#65533;&#65533;&#65533;&#65533;&#65533;&#65533;&#65533;nqG&#65533;x?&#65533;t&#65533;&#65533;&#65533;q&#65533;&#65533;&#65533;x2+&#65533;` &#65533;&#65533;
&Jk&#65533;C&#65533;Ow&#65533;W0&#65533;&#65533;&#65533;{&#65533;&#65533;&#65533;4&#1972;&#65533;C<&#65533;o4W&#65533;c&#65533;&#65533;U&#65533;:&#65533;&#65533;c &#65533;&#65533;x&#65533;&#65533;&#65533;	`&#65533;&#65533;/&#65533;G&#65533;P(&#65533;bz&#65533;0D&#65533;L&#65533;&#65533;&#65533;2&#65533;!0	&#944;&#65533;&#65533;70&#65533;&#65533;N&#65533;&#659;&#65533;3&#1402;&#65533;&#65533;labw&#65533;&#65533;&#65533;&#65533;&#65533;&#65533;o&#65533;&#65533;&#65533;v&#65533;&#65533;&#1341;&#65533;&#65533;&#1734;b,P&#65533;&#65533;i&#65533;&#65533;&#65533;)&#65533;&#751;&#65533;&#65533;<&#947;&#65533;
&#65533;\&#65533;&#65533;y&#65533;&#65533;&#65533;O&#65533;&#65533;w&#65533;g&#65533;&#65533;&#65533;&#65533;%O4&#65533;&#65533;&#65533;VJ&#65533;&#65533;^{&#65533;&#65533;# &#65533;y&#65533;&#65533;&#65533;y&#65533;%j;3&#65533;d&#65533;O&#65533;&#65533;&#65533;&#65533;+&#65533;&#65533;v&#65533;u&#65533;&#65533;*\~0&#65533;M~&#65533;&#65533;&#65533;?,&#65533;&#65533;&#65533;&#65533;&#65533;f&#65533;a&#65533;5B'M/&#65533;6&#65533; i&#65533;5&#65533;T&#65533;4nb0&#65533;y&#65533;&v4&#65533;=&#65533;	&#65533;_&#65533;&#65533;&#65533;&#65533;&#65533;~~&#65533;$X&#65533;&#65533;2h*&#65533;&#65533;Wr&#65533;4Q&#65533;&#65533;A&#65533;q	&#1686;}#&#65533;b&#65533;vn&#65533;` &#65533;&#65533;W&#65533;&#65533;&#65533;&#65533;&#65533;&#65533;&#65533;0	#h&#65533;&#65533;|e&#65533;H&#65533;&#65533;&#65533;&#65533;R&#65533;&#1476;&#65533;&#65533;$&#65533;x&#592;.urH&#65533;&#65533;0&#65533;&#65533;j&#65533;g	&#65533;GT&#65533;&#65533;U	&#65533;	w&#65533;H&#65533;B d&#65533;y&#325;k&#65533;&#65533;&#65533;&#65533;&#65533;kJ&#65533;r&#1540;(&#65533;&#65533;>&#65533;&#65533;v&#65533;&#65533;b	&#65533;&#1351;XhX&#65533;GjGT\&#65533;_&#65533;n&#65533;Nk&#65533;&#65533;g&#65533;&#65533;US&#65533;&#1478;w&#65533;sX&#65533;%&#516;x&#65533;&#65533;d}&#65533;&#65533;(=&#65533;r|#&#65533;u&#65533;Z2n[&#65533;xn&#65533;&#65533;_&#65533;7=&#65533;&#65533;&#65533;&#65533;&#65533;&#65533;#Sth&#65533;&#65533;x&#65533;&#65533;&#65533;'xvqA\&#65533;&#65533;h&#65533;&#65533;B&#65533;&#65533;(&#65533;&#65533;yl&#65533;fj&#65533;&#65533;z&#65533;'&#65533;&#65533;@&#65533;o&#65533;&#65533;&#65533;8v&#65533;"&#65533;&#471;&#65533;&#65533;H&#65533;&#65533;H&#65533;&#65533;$&#65533;&#65533;XxH&#1412;I&#65533;&#65533;&#65533;&#65533;&#65533;w&#65533;0\E_&#390;H&#184;~&#65533;8I&#65533;&#136;&#65533;h&#65533;&#65533;x&#65533;&#65533;8|&#65533;#&#65533;&#65533;8l~SS$k&#65533;]&#65533;&#65533;xPW&#65533;&#24698;&#65533;W&#65533;&#65533;&#65533;x&#65533;&#65533;&#65533;9&#65533;<&#65533;&#65533;xvsqM&#65533;wv&#65533;p7[1&#65533;}hW(C&#65533;g&#65533;&#65533;X&#65533;&#65533;&#65533;
I&#65533;.&#65533;&#65533;.W&#65533;&#65533;3X&#65533;&#65533;k&#65533;&#65533;~p&#65533;&#65533;&#396;&#65533;7&#65533;U&#65533;&#65533;l&#65533;&#65533;&#65533;0y-&#65533;&#65533;F&#65533;&#65533;&#65533;w&#65533;`&#65533;(&#65533;&#65533;&#65533;&#65533;8&#65533;&#65533;&#65533;=&#65533;t&#65533;&#65533;~8X/$| Y&#65533;&#65533;vG&#65533;&#65533;.9&#65533;&#65533;&#65533;7}&#65533;&#65533;{&#65533;q@Y!(=>&#586;Ki&#65533;&#65533;Q&#65533;`9&#65533;&#65533;h&#65533;w&#65533;&#65533;x&#65533;0&#65533; &#65533;&#65533; &#65533;&#65533;u&#65533;)I&#65533;&#65533;Y&#65533;&#65533;&#65533;W|&#65533;h&#65533;|*y&#65533;4E&#65533;w&#38214;9&#65533;&#65533;&#37384;&#65533;&#65533;&#65533;y&#65533;&#65533;)&#65533;)Nc&#65533;&#65533;&#65533;&#65533;&#65533;y&#65533;&#567;&#65533;&#65533;9&#65533;II&#65533;&#37330;&#65533;&#1626;&#65533;(&#65533;'&#65533;&#65533;&#65533;&#65533;&#65533;&#38582;y&#65533;&#65533;&#151;&#65533;&#65533;&#65533;z !&#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523;&#65533;&#65533;&#65533;&#65533;&#65533;&#65533;&#65533;&#1109;&#65533;&#65533;&#65533;&#65533;&#65533;&#65533;&#65533;&#1717;&#65533;&#65533;&#65533;&#65533;&#65533;&#65533;&#65533;&#1922;&#65533;&#65533;&#65533;&#65533;&#65533;&#65533;&#65533;&#65533;&#65533;&#65533;&#65533;&#65533;&#65533;&#65533;&#65533;&#65533;&#65533;&#65533;&#65533;&#65533;&#65533;&#65533;&#65533;&#1287;&#65533;)&#65533;VM&#65533;&#65533;&#65533;}&#65533;&#65533;_&#65533;&#65533;&#65533;
REq"&#65533;jj&#65533;&#65533;1A&#65533;AB&#65533;0&#65533;&#523;29&#65533;&#65533;&#727;0el&#304;&#65533;M&#65533;&&#65533;&#65533;&#65533;y2&#65533;O&#65533;@I6j&#65533;&#65533;&#65533;h&#65533;$&#65533;lH&#65533;&#40103;LI&#65533;&#65533;	&#65533;*&#926; =T&#65533;&#1519;&#65533;U&#65533;&#65533;&#65533;G`N&#1130;]&#65533;+&#1780;T&#65533;&#65533;^&#65533;&#65533;v%&#65533;&#65533;[&#65533;&#65533;&#1867;*&#65533;&#1855;&#65533;&#65533;e&#65533;0&#65533;&#65533;d&#213;&#65533;&#65533;&#65533;&#65533;QW&#65533;l&#759;&#65533;&#65533;Ry&#65533;&#65533;e&#65533;%0&#455;An!B&#232;&#65533;F&#65533;&#65533;&#65533;&#65533;S&#65533;&#65533;F&#65533;&#65533;g&#65533;&#65533;9/&#65533;&#65533;].&#65533;&#65533;&#418;&#65533;&#65533;&#65533;@&#65533;&#65533;&#65533;G&#65533;&#65533;p|th` D&#65533;&#65533;&#65533;&#65533;&#65533;&#1314;&#65533;~&#65533;T6[&#65533;&#65533;&#65533;&#65533;M&#65533;<M&#65533;i&#65533;&#65533;n&#65533;H&#65533; &#65533;^&#65533;&#65533;}&#65533;"&#65533;&#65533;`?&#65533;&#65533; (&#65533;&#65533;&#65533;a\u&#65533;p&#65533;ui&#65533;&#408;fh&#65533;^ &#65533;&#65533;g&#65533;e*9&#65533;q&#65533;w&#65533;&#65533;&#65533;N&#65533;'&#65533;v&#65533;E&#65533;&#65533;&#65533;&#65533;Ew&#65533;	&#65533;  ?( &#65533;s"&#65533;&#65533;j&#65533;#q&#65533;-&#65533;&#65533;uN&#65533;&aUeUx&#65533;&#65533;&#65533;/}&#65533;a! &#65533;|&#65533;Ui&#65533;jx&#65533;q7&#65533;&#65533;&#65533;&#65533;
&#1792; 7&#65533;x&#65533;&#649;&#65533;&#65533;}&#65533;&#65533;&#65533;&#65533;mZkv&#65533;j&#65533;1&#65533;'XNrGZ&#65533;E&#1993;Rge{&#257;&#65533;h&#65533;_&#65533;x&#65533;&#65533;?&#65533;h"&#65533;&#65533;&#65533;_i?&#65533;Z&#65533;)r&#65533;&#65533;|`&#65533;&#65533;!&#65533;W&#65533;&#65533;-&#1567;&#65533;&#65533;&#65533;QK&#65533;EX}\2&#65533;,&#951;i&#65533;&#65533;&#65533;&#65533;&#65533;&#2595;4
&#65533;&#65533;
&#65533; &#65533;&#65533;&&#165158;	d&#65533;&#65533;r&#65533;&#35966;V&#65533;rr&#65533;&#65533;%&#65533;+&#65533;&#65533;f!)&#65533;H&#65533;T&#65533;&#65533;iq&#65533;&#65533;h&#65533;&#65533;B&#1701;&#65533;	&#7129;?&#65533;p&#65533;&#65533;&#65533;V*&#293;5&@i&#474;&#65533;&#65533;&#65533;!&#65533;&#65533;&#65533;|
&#65533;I&#65533;&#65533;&#65533;&#65533;&#65533;'n&#65533;&#425;&#65533;i'F`]dc&#65533;k&#65533;6&#65533;&#65533;E&#65533;&#65533;&#65533;7&#65533;&#65533;&#65533;	&#65533;&#65533;&V|&&#65533;&#65533;% D&#65533;&#65533;"&#65533;@4Z
 &#65533;8&#65533;&#65533;s&#65533;G\&#65533;&#65533;&#65533;a&#65533;&#1242;&#65533;&#65533;&#65533;UV&#65533;&#65533;&#65533;eT#ue&#65533;&#65533;`&#65533;X&#1527;~&#65533;4&#65533;37k&#65533;&#65533;3VZl&#65533;&#65533;+&#65533;&#65533;tc&#65533;&#65533;&#65533;0=&#65533;&#65533;&#65533;R&#65533;}sr&#65533;&#65533;&#65533;B&#65533;)&#65533;&#65533;IIu&#65533;&#65533;&#65533;&#65533;&#65533;&#65533;{&#65533;"&#65533;m9+&#65533;&#65533;T&#65533;h**&#65533;&#65533;3&#65533;=&#65533;&#65533;&#65533;>;w&#65533;&#65533;:&#65533;&#65533;&#1669;?;&#65533;&#65533;&#65533;>f&#2010;&#65533;:&#65533;&#65533;C&#65533;&#65533;&#65533;&#65533;&#65533;&#65533;&#65533;&#65533;&#65533;&#429;&#65533;&#65533;&#65533;K&#65533;&#65533;&#1495;'/&#65533;M&#65533;q&#65533;iS&#65533;&#65533;&#65533;&#65533;B&#65533;@&#65533;B&#65533;&#59916;z&#65533;.&#65533;&#65533;&#65533;{O&#65533;&#65533;&#65533;+&#65533;3&#65533;2&#65533;&#65533;&#65533;W&#65533;&#65533;&#65533;qO&#65533;&#65533;&#65533;`&#65533;&#546;&#65533;&#65533;&#65533;&#65533;&#65533;&#65533;&#65533;B&#65533;O&#40534;&#65533;%7&#65533;m/|&#65533;r[&#65533;&#65533;&#65533;&#65533;!P|t;Z&#65533;&#65533;A&#65533;&#65533;l|&#65533;S&#65533;hD1&#65533;&#65533;hz'&#65533;&#65533;W5`5&#65533;A &#65533;&#65533;=&#65533;&#65533;BN&#65533;&#65533;]&#65533;)&#65533;}lg&#65533;&#65533;&#65533;&#65533;`|&#65533;&#65533;>e&#65533;&#65533;}&#65533;&#65533;&#65533;&#65533;3&#65533;&#65533;I{&#65533;
&#65533;=&#65533;-&#65533;pn&#65533;gv&#65533;&#65533;&#65533;&#65533;z&#65533;&#1752;&#65533;XF&#65533;-c&jB&#65533;&#65533; zh&#65533;[&#65533;&#65533;&#65533;Dh&#65533;&#65533;&#65533;&#65533;&#65533;&#65533;&#493;I	&#65533;LlX&#65533;p7&#282;&#65533;h`&#65533;&#65533;!&#65533;&#65533;(&#65533;N&#65533;&#1780;&#405;&#65533;&#65533;<He&#65533;&#65533;'9&#65533;&#65533;&#65533;E-<&#65533;&#65533;&#65533;&#65533;&#65533;&#65533;&#65533;&#65533;&#65533;&#65533;k[&#65533;&#65533;&#548;>2&#65533;&#1787;&#65533;&#65533;np&#65533;&#65533;
k &#65533;&#65533;3>&#65533;&#65533;6e&#65533;(&#65533;I&#65533;)h&#65533;&#65533;&#65533;N&#65533;"!}&#65533;;&#65533;&#65533;&#65533;2&#65533;Q&#65533;L&#65533;34@&#65533;&#65533;&#65533;&#65533;X<&#65533;&#65533;&#65533;&#65533;nRQ>&#65533;$@+&#65533;/.mo&#65533;&#65533;&#65533;7&#65533;h&(&#65533;&#65533;b&#65533;&#65533;&#65533;&#65533;&#65533;&#65533;'d&#65533;9&#65533;kH&#65533;Le&#65533;&#65533;d&#612;H&#65533;&#65533;&e&#65533;P&#65533;\&#65533;&#65533;No:&#65533; 8&#65533; &#65533; &#17061;,&#65533;&#65533;GC6t{g
i&#65533; &#65533;O&#65533;&#65533;!|&#65533;V&#370;&#65533;<h&#65533;&#65533;&#65533;_@&#65533;&#65533;<U&#65533;
f&#65533;&#65533;&#1350;&#65533;&#65533;UOg!&#65533;c7G&#65533;C&#65533;'!(&#65533;F&#65533;T&#65533;"&#65533;?h&#65533;&#65533;&#65533;&#1449;&#65533;c&#65533;Na&#65533;T(q&#65533;RT&#65533;9qJU&#65533; &#65533;&#65533;&#65533;l)&#65533;
N&#65533;&#65533;&#65533;C&#65533;&#65533;f&#65533;&#65533;.&#65533;&#65533;&#65533;`&#65533;&#65533; 2 RC&#65533; &#65533;&#65533;&#65533;Lme&#65533;:4&#65533;&#65533;&#801;`&#65533;&#65533;&#65533;&#65533;+m&#65533;&#65533;&#65533;<ZGn&#65533;ZVb&#1219;1&#65533;&#65533;&#65533;)1H&#65533;&#65533;;w&#65533;&#65533;&#65533;l`D H&#65533;&#65533;~&#65533;wE&#65533;9&#485;&&#65533;6&#65533;~g+&#65533;&#65533;&#65533;&#65533;hAV&#65533;6&#65533;Q,&#65533;r&#65533;!&#65533;F&#65533;TJ&#65533;&#65533;&#1236;&#65533;&#65533;e'$&#65533;&#755;&#65533;'b&#65533;&#65533;M&#65533;b;V&#65533;&#65533;F&#65533;&#65533;w&#65533;=&#65533;]=6&#65533;&#65533;*c"&#65533;vH&#65533;&#65533;&#65533;&#65533;&#65533;4&#65533;&#65533;m&#65533; &#65533;&#65533;m&#65533;&#1452;&#65533;t	&#65533;&#65533;N*Ydz"&#65533;&#65533;')&&#65533;Yv&#65533;&#65533;u&#65533;&#2012;&#65533;&#65533;&#65533;ZJ&#65533;&#65533;&#65533;s3;&#65533;j&#65533;@J>N&#65533;&#65533;&#65533;&#65533;f&#65533;4k&#65533;&#65533;&#65533;j&#65533;}&#65533;ubr&N>@&#1892;@&#65533;&#65533;&#65533;&#65533;&#65533;&#65533;q&#1868;&#65533;\&#65533;&#65533;m&#65533;'&#65533;8&#65533;&#65533;&#65533;r6&#65533;I5P&#65533;B&#65533;&&#1665;&#65533;UW&#65533;&#65533;IS_f&#19036;&#65533;&#65533;2&#65533;&#1548;0&#65533;&#65533;&#65533;
`&#65533;+Y\&#65533;j&#65533;&#65533;B&#65533;U
N}&#65533;XbG&#65533;&#65533;J&#65533;&#65533;&#65533;I&#65533;\	&#65533;4&#65533;&#65533;D&#65533;2&#65533;}^&#65533;t.&#192;X&#65533;r&#65533;&#65533;k&#65533;&#65533;&#65533;&#65533;&#65372;&#65533;p&#748;%&#65533;&#65533;iA&#65533;&#65533;@4@Y&#65533;&#65533;&#65533; &#65533;&#65533;<A&#65533;vzM<Z&#65533;c&#65533;&#65533;J&#65533;ln	&#65533;l=&#65533;&#65533;9&#65533;&#65533;z9&#65533;Z&#65533;&#65533;	&#65533;KA?&#65533;&#65533;;&#65533;&#65533;&#65533;U&#65533;U&#65533;R
&#65533;&#65533;&#65533;&#523;Q&#65533;Uu&#65533;i&#65533;&#65533;>&#65533;&#65533;&#65533;&#65533;q%&#65533;ul|&#65533;&#65533;&#65533;G&#65533;:&#65533;&#65533;zQ&#65533;&#65533;&#65533;<&#65533;&#65533;aC&#65533;4S&#65533;Y&#65533;%A&#1722;&#1622;%&#65533;zI&#65533;&#65533;&#65533;\C"&#65533;#&#65533;&#65533;4&#65533;&#65533;b&#65533;&#65533;i&#65533;.!7l&#65533;&#65533;F&#65533;
3&#1353;N&#65533;p&#65533;w?&#65533;&#65533;L&#65533;&#65533;&#181;q2L&#65533;{_&#65533;9c&#1718;&#65533;,&#65533;&#1370;|B%U&#65533;v&#65533;&#1922;&#65533;M<&#65533;&#65533;&#1068;&#65533;<&#65533;&#65533;&#65533;q\)N&#65533;&#65533;K"&#65533;&#65533;&#65533;&#65533;&#65533;j&#65533;&#65533;&#65533;&#65533;(&#65533;&#65533;&#65533;4no`&#65533;j&#65533;&#1021;&#65533;&#1386;{22*&#65533;N&#65533;)&#65533;&#65533;&#65533;ee&#65533;>2&#65533;2GG&#65533;P&#65533;m&#65533;&#65533;&#65533;nZ&#65533;&#65533;&#65533;&#65533;*a&#65533;&#65533;&#65533;&#65533;&#65533;&#65533;&#65533;&#65533;6&#65533;w4m&#65533;&#65533;J&#65533;&#65533;uH'&#65533; H&#65533; T{&#65533;$hj&#65533;&#65533;&#65533;&#65533;&#65533;&#65533;Q&#941;&#65533;/&#65533;H?&#65533;G&#65533;>t&#65533;r:,(&#65533;=&#65533;&#65533;&&#65533;&#65533;&#1442;&#65533;&#65533;\&#65533;Ytmo&#65533;&#939;&#65533;&#65533;6&#65533;>Ck&#65533; &#65533;&#65533;&#65533;&#65533;L&#65533;N&#834;&#399;@&#65533;,&#65533;<&#65533;&#65533;&#65533;&#65533;&#65533;;&#65533;&#1565;&#65533;P&#65533;K\&#65533;L&#65533;J;&#65533;&#65533;}O&#65533;&#65533;W&#65533;&#65533;&#65533;_&#1998;kG	QR&#65533;*&#65533;|&#65533;0IJ&#65533;-&#65533;&#65533;
&#65533;+&#65533;w*G&#65533;tLBA@&#65533;q|&#65533;&#65533;1_A&#65533;&#65533;p&#65533;U&#65533;T$&#65533;j&#65533;&#65533;u&#65533;&#65533;&#65533;&#65533;(W%#?&#65533;[x&#65533;>p,&#65533;&#65533;D&#65533;a*w%}&#65533;<&#65533;&#65533;&#65533;qrY&#65533;z$F#&#65533;GY&#65533;b&#65533;z&#65533;41&#65533;&#65533;10|&#65533;&#65533;5eA&#65533;a,p|&#65533;&#65533;Wg&#65533;)&#65533;&#65533;&#65533;gF&#65533;$$&#65533;%p&#65533;cr&#65533;2?5CDeR\&#65533;&#65533;e7p>x&#65533;\&#65533;&#65533;;&#65533;&#65533;&#65533;*H|&#65533;z-&#65533;6&#65533;)UGd{&#65533;;@ #Z&#65533;D&#65533;6[Wf&#65533;&#65533; &#439;]R&#65533;Y@w(!&#65533;a&#65533;&#65533;&#65533;VX< &#65533;%/(/&#65533;&#65533;&#65533;$&#65533;&#65533;-&#65533;(L&#65533;G&#65533;&#65533;i&#65533;&#65533;WGr&#65533;$&#65533;3&#65533;R=&#65533;&#65533;\&#65533;/&#65533;&#65533;d}R&#65533;&#65533;P0&#65533;4&#65533;&,&#65533;y&#65533;&#65533;,&#65533;AE&#65533;&#65533;&#65533;1k&#65533;)&#65533;*6t^&#65533;`|e&#65533;LQ )&#65533;~DZD&#65533;&#65533;&#65533;&#65533;&#65533;&#65533;$#&#65533;q5&#65533;$V&#65533;w&#65533;&#65533;4ns&#65533;&#65533;&#65533;&&#65533;b7&#65533;&#65533;d&#65533;&#65533;!&#65533;D!&#65533;h aS .&#65533;P&#65533;wM&#65533;R3p3B&#65533;&#65533;9&#65533;2&#65533;i&#65533;&#65533;*x<&#65533;$s&#65533;ed<1&#65533;]U&#65533; , n&#65533;eO&#65533;@y#&#65533; &#65533; &#69747;G&#65533;&#65533;IKT&#65533;1#Jc&#65533;E&#65533;w&#65533;(&#65533;&#65533;]&#65533;j&#65533;#P.&#65533;&#65533;8>&#65533;Z&#65533;D0&#65533;&#65533;n&#65533;b5&#65533;oV&#65533;p&#961;&#65533;iV&#65533;&#65533;<&#1256;&#65533;&#65533;&#65533;&#65533;Q&#65533;]DS&#65533;&#65533;&#65533;&#65533;&#65533;&#65533;,&#65533;W&#65533;&#65533;W&#65533; ,&#65533;&#65533;&#65533;,0y5N&#65533;Un&#65533;;&#65533;f&#65533;&#65533;s&#65533;&#65533;"$;&#65533;>AC&#65533; `3&#65533;C$'KJ&#65533;&#65533;E&#65533;q&#65533;&#65533;&#65533;SYIX9,`,&#65533;p]&#65533;&#65533;&#65533;&#65533;@q1&#65533;@&#65533;&#65533;u &&#65533;|Ge&#1409;&#65533;&#65533;&#65533;8&#65533;u&#65533;$;&#65533;&#65533;P&#65533;&#65533;(&#65533;?&#65533;#&#65533;&#65533;A&#65533;N&#65533;&#65533;&#65533;&#65533;&#65533;ct`O&#65533;&#65533;&#65533;&#65533;&#65533;:r&#65533;Uxa&#65533;&#65533;	1&#65533;&#65533;F8&#65533;&#65533;w&#65533; &#65533;&#65533;b+&#65533;B}I U G&#65533;,&#65533;T&#65533;&#65533;x&#65533;&#65533;&#65533;D&#65533;&#65533;A:U,&#65533;V'Nt&#65533;&#65533;&#65533;C&#65533;@&#65533;&#65533;&#65533;&#65533;&Z&#65533;nGV#&#65533;&#65533;8Fe&#2024;&#65533;y
&#1097;,(&#65533;R2&#65533;)/&#65533;q&#65533;
Xe&#65533;&#65533;&#65533;w &#65533;R/9&#65533;F&#65533;&#65533;S{&#65533;/&#65533;Z&#65533;Y&#65533;&#65533;(&#65533;
&#65533;q.&#65533;%K5&#449;&#65533;c/&#65533;3&#65533;&#65533;&#65533;&#65533;&#65533;&#1718;O&#65533;	&#65533;&#65533;&#65533;<(&#65533;` &#65533;&#65533;&#65533;&#65533;H}&#65533;Gl X&#65533;  &#65533;/c&#65533;qD^&#65533;&#65533;&#65533;&#183;&#65533;)
&#65533;&#65533;&#1089;q>)&#65533;C&#65533;FI4&#65533;=&#65533;k&#65533;&#65533;r&#65533;&#65533;k&#65533;&#65533;
=	
/&#65533;y[&#65533;&#65533;p&#65533;FfX&#65533;T&#65533;y&#65533;7)&#65533;&#65533;Z&#65533;&#65533;>8t&#65533;&&#65533;pY&#65533;[J
S&&#65533;&#65533; %&#65533;a;&#65533;M?&#1246;&#65533;uG&#65533;&#65533;@D-.&#65533;&#65533;LOV&#65533;&#65533;&#65533;@&#65533;&#65533;<y&#65533;5I&#65533;&#65533;&#452;&#65533;&#65533;RC&#65533;&#65533;-I&#65533;&#65533;&#1182;'% &#65533;iVf]:&#1640;&#65533;&#65533;&#65533;!&#65533;v'M&#1507;\5&#65533;I>t&&#65533;D6*&#65533;&#311;?*C0&#65533;&#65533;(A	0 G&#65533;`&#605;&#1882;&#65533;&#65533;&#65533;&#65533;&#65533;q4Bbb&#65533;(&#65533;I&#65533;&#65533;&#65533;&#65533;&#65533;&#65533;&#65533;
&#65533;&#65533;!1&#1503;&#65533;TX&#65533;T&&#65533;&#65533;OH&#65533;&#65533;3&#65533;&#65533;&#65533;`&#65533;&#65533; {P&#65533; &#65533;H&#65533;&#1565;&#65533;1&#65533;&#65533;|4&#1290;&#65533;&#65533;,]&#65533;;&#65533;t&#65533;C&#65533;&#65533;	N&#65533;&#65533;k!%&#65533;vO&#65533;Gr&#65533;,02)&#65533;jd&#360;&#980;B&#65533; `	 &#65533;&#65533;&#65533;.7&#65533;	
k&#65533;&#65533;:"&#65533;z&#65533;&#1578;&#65533;b&#65533;&#65533;CG&#65533;k&#65533;&#332;&#65533;&#65533;&#65533;;FN&#65533;E&#65533;&#65533;Y3*&#65533;&#65533;&#65533;,r&#65533;QAsX-{&#65533;&#1144;&#65533;! @+4K&#1075;<J&#65533;&#65533;&#65533;&#65533;&#65533;E&#65533;&#65533; &#65533;&#9199;93&#65533;Bk13D&#65533;&#65533;&#65533;&#65533;&#65533;&#65533;&#65533;P16<&#65533;a m&#65533;[&#65533;c&#65533;2&#65533;)n&#247;&#65533;&#65533;*RI!&#65533;y&#65533;&#1075;&#65533;h&#65533;z&#65533;&#1857;&#65533;*&#65533;&#65533;}&#65533;%z')Z&#65533;s&#65533;&#65533;&#65533;y8&#65533;&#65533;&#65533;&#65533;hz&#65533;A&#65533;SAk&#65533;&#65533;vU&#65533;&#65533;&#65533;<&#65533;JN&#65533;
&#65533;
&#1059;&#65533;&#65533;&#65533;&#65533;p7&#65533;8&#65533;&#65533;&#65533;z,&#65533;VSr&#65533;&#65533;*J&#822;{&#65533;&#1579;?&#698;&#65533;&#65533;&#65533;u&#65533;&#65533;Aj&#80629;c!*:&#65533;&#65533;(&#65533;c&#65533;&#65533; &#65533;&#65533;0&#65533;	P&#65533;&#65533;&#65533;j	&#65533;&#65533;s&#65533;~&#65533;&#65533;=0&#65533;&#65533;&#65533;Wf4&#65533;N&#65533;&#65533;w&#65533;v&#65533;k&#500;r&#1096;&#1723;&#65533;S&#65533;F&#65533;'&#65533;i&#65533;/\6&#65533;&#65533;&#65533;U&#65533;L&#65533;R&#65533;!&#65533;&#65533; &#65533;v &#65533;&#65533;&#65533;$`&#65533;&#65533;&#65533;&#65533;&#65533;&#65533;eF@
&#65533;&#65533;&#1323;7&#65533;&#65533;&#65533;Xi&#65533;+TXa]!&#65533;&#65533;y&#65533;X* &#65533;lN3E&#65533;&#65533;&#65533;&#65533;&#65533;&#65533;&#636;&#65533;&#65533;
<&#803;*&#65533;&#65533;&#65533; &#36111;&#65533;o&#65533;!&#65533;&#312;&#65533;&#65533;&#65533;&#65533;s&#65533;K&#65533;&#65533;&#65533;&#65533;Le&#65533;&#65533;V'&#65533;&#1780;,&#65533;&#65533;j&#65533;&#65533;`<&#65533;2
*&#65533; &#65533;J9&#65533;P(P&#65533;:&#65533;*&#65533;&#65533;&#65533;&#65533;LV&#65533;@&#65533;u&#65533;&#65533;T,&#65533;\&#65533;IV&#65533;:&#65533;/&#65533;&#242;v&#65533;&#65533;&#65533;&#65533;&#65533;*I&#65533;&#466;&#65533;&#65533;&#65533; &#65533;&#65533;A 	&#65533;]W[&#65533;&#65533;`zsX&#65533;&#65533;&#65533;a%,A&#65533;&#65533;|&#65533;,'^')&#65533;t&#65533;&#65533;]S&#65533;&#65533;&#65533;}&#65533; &#65533;&#590;p&#65533;&#65533;l
&#65533;&#65533;Bl&#65533;&#65533;!zef&#65533;2&#65533;O&#65533;&#65533;KN &#167004;w'&#65533;kUsc\&#65533;&#65533;&#65533;&#65533;`r#&#65533;qu)l
&#65533;&#65533; (p&#65533;&#65533;&#65533;zl1&#65533;y&#65533;1&#65533;6&#65533;&#65533;:l&#65533;3~#2j&#65533;&#303;&#65533;&#65533;&#65533;:h&#65533;&#65533;&#65533;%&#65533;&#65533;&#65533;&#65533;&#65533;<&#65533;
i&#65533;
1&#65533;	&#65533;t|&#65533;6V08&#65533;&#65533;"&#65533;&#65533;@;&#65533;Aw&#65533;&#65533;&#65533;{&#65533;Q&#65533;&#65533; &#1587;,&#65533;9@&#65533;Yh1&&#65533;&#65533;&#65533;2&#65533;&#65533;&#65533;  &#65533;},P&#65533;&#65533;&#65533;r&#65533;1&#398;&#65533;&#65533;&#65533;&#65533;7"&#65533;&#65533;&#65533;&#65533;&#65533;&#65533;ub&#65533;6z)?`&L{&#65533;1&#65533;&#65533;&#65533;&#65533;&#65533;L&#65533;9&#65533;&#65533;C2Ps&7j&#65533;&#65533;&#65533;/\&#65533;'B&#65533;<)&#1723;&#65533;&#65533;&#65533;&#65533;;'?&#65533;S&#65533;&#65533;q~&#65533;" &#65533;c&#65533;$&#65533;&#65533; &#65533;L&#65533;	&#65533; &#1066;c&#65533;YPK&#65533;&#65533;&#65533;&#65533;h.&#65533;&#65533;&#65533;&#65533;~&#65533;&#65533;g&#65533;91&#65533;HD1&#65533;iW&#65533;S&#65533;W P&#65533;&#65533;@&#1176;p&#928;&#65533;&#65533;.&#65533;&#65533;-&#65533;&#65533;&#65533;&#65533;VN&#65533;&#65533;S&#65533;Z=&#65533;&#65533;E&#65533;f&#65533;&#65533;&#65533;9y&#65533;&#65533;Qq&#65533;SI&#65533;q&#65533;)c&#65533;&#65533;&#65533;&#65533;&#65533;&#65533;&#65533; 5PM&#65533;&#65533;(&#65533;&#65533;&#65533;&#65533;&#65533;j&#65533;@i&#65533;&#65533;^&#65533;&#65533;&#65533;&#65533;\G&#65533;&#65533;&#65533;j&#65533;&#65533;&#65533;&#65533;{&#65533;&#65533;m&#65533;"&#65533;&#1025;q&#65533;&#65533;&#65533;&#65533;F!&#65533;&#65533;Z(&#65533;&#65533;+&#65533;-{&#65533;&#65533;&#65533;&#238;&#65533; k&#1631;u&#65533;&#65533;U&#65533;@I&#65533;.&#65533;l&#65533;Z&#65533;&#65533;&#65533;&#65533;&#393;&#65533;&#65533;&#65533;&#65533;P)&#65533;7&#65533;&#65533;&#65533;&#65533;f&#65533;&#65533;}&#65533;&#65533;&#65533;T\&#65533;&#65533;5q&#65533;&#65533;&#65533; &#65533;Jo&#65533; &#65533;1?&#65533; L&#65533;:&#65533;T&#65533;&#65533;-&#65533;&#65533;-&#65533;,&#65533;&#65533;&#65533;[ &#65533; &#65533;	-p&#65533;=Fc&#65533;	4.G6"s&#65533;x&#65533;&#65533;g&#65533;&#65533;&#65533;&#65533;'&#65533;&#65533;>ea&#65533;rO|&#65533;7C#&#65533;&#65533;	&#65533;&#65533;!&#65533;#)1 M&#65533;A&#65533;.A&#65533;&#1489;&#65533;2&#65533;&#65533;&#65533;$&#65533;5&#65533;p&#65533;*>&#65533;&#65533;&#65533;T&#65533;8&#65533; =&#65533;&#65533;&#65533;&#65533;;&#65533; &#65533;&#65533;&#65533;dcw&#65533;&#65533;&#65533;2r&#65533;m&#65533;&#65533;M_&#65533;&#65533;&#1028;Q&#65533;"&#65533;&#65533;\	 &#65533;&#65533;p&#65533;L&#65533;&#65533;&#65533; Xh&#65533;n&#353;&#65533;&#65533;&#65533;&#65533;&#65533;A)mO&#65533;~%&#65533;&#17896;n&#65533;&#65533;&#65533;&#65533;(&#65533;&#65533;"&#65533;z&#65533;&#65533;&#65533;&#65533;&#65533;yD&#65533;&#65533;+&#65533;&#65533;Qp&#65533;	&#65533;&#65533;9{&#65533;I&#65533;
&#65533;&#65533;&#65533;&#65533;:9&#65533;H(&#65533;'P8P&#65533;&#65533;&#65533;x&#1257;&#65533;[({&#1198;bD&#65533;\!&#65533;&#65533;D}bZ&#65533;?&#65533;&#65533;~ |&#65533;&#1974;&#65533;&#65533;&#65533;,&#65533;&#65533;&#65533;&#65533;f&#65533;&#65533;T&#65533;&#65533;&#65533;&#65533;&#65533;&#65533;&#65533;Q!U&#65533;&#65533;b &#65533;&#65533;&#65533;"&#65533;$ &#65533;&#65533;&#65533;&#65533;>I`&#65533;x&#65533;b-&#65533;!nH&#65533;&#65533; &#65533;g&#65533;9C+R&#65533;h-F&#65533;98*R&#65533;&#65533;&#65533;s)&#65533;I&#65533;W7.&#65533;&#65533;&#65533;&#65533;&#65533;"=&#65533;l1n&#65533;*&#65533;&#1850;&#65533;&#65533;&#65533;&#65533;1U" &#65533;&#65533;&#65533;C&#65533;&#65533;&#65533;&#65533;&#1123;E&#65533;&#65533;&#65533;[K&#65533;d&#65533;Au-&#65533;&#65533;&#65533;&#65533;&#65533;0QC.&#65533;&#65533;f&#65533;&#65533;W&#65533;&#65533;U\Av&#65533;`&#65533;&#65533;&#65533;&#65533;&#65533;Q&#65533;= 9&#65533;8"&#65533;y|&#65533;&#65533;o&#65533;&#65533;r(&#65533;00&#65533;	&#65533;&#65533;ZF&#65533;&#65533;!&#65533;&#65533;=&#65533;Z&#65533;L&#65533;*o&#65533;&#65533;&&#65533;&#65533;%&#65533;&#65533;&#65533;6&#65533;&#65533;&#65533;&#65533;&#65533;l &#65533;V&#65533;&#65533;&#65533;&#1326;	&#65533;#&#65533;&#65533;&#65533;&#65533;nFL1m\&#65533;@&#65533;a&#65533;3&#866;&#65533;*M&#65533;&#65533;&#65533;&#65533;&#65533;!4A(#0E`&#65533;&#65533;[&#65533;&#65533;T0&#65533;&#65533;&#65533;&#65533;&#65533;&#65533;&#65533;&#982;,?I&#65533;<&#65533;qQM&{&#65533;&#65533;p&#65533;&#65533;Q&#65533; &#65533;
&#65533; 
B7&#65533;&#65533;&#65533;&#65533;&#65533;&#65533;&#65533;&#65533;&#65533;&#65533;&#65533;&#65533;&#65533;&#65533;&#65533;&#65533;&#65533;&#65533;&#65533;&#65533;&#65533;&#65533;&#65533;&#65533;&#65533;&#65533;&#65533;&#65533;&#65533;&#65533;&#65533;&#65533;&#65533;7;E&#65533;&#65533;!!&#65533;&#65533;&#65533;&#65533;&#65533;$&#65533;&#65533;&#65533;&#65533;&#65533;&#65533;&#65533;&#65533;&#65533;&#65533;&#65533;&#1512;&#65533;&#65533;&#65533;&#65533;&#65533;&#1949;&#1700;!&#65533;&#65533;&#65533;&#65533;!&#65533;&#65533;&#65533;&#65533; &#65533;&#65533;	7

&#65533;&#65533;&#65533;&#65533;&#65533;d1&#65533;F&#65533;&#65533;&#65533;&#65533;&#65533;*M&#65533;&#1388;&#1381;s"&#65533;p&#65533;"&#65533;&#65533; &#65533;x&#65533;&#264;&#65533;#:&#65533;PVa&#65533;&#65533;"<p&#65533;!&#65533;p.c~z0&#65533;L&#65533;o&#65533;&#65533;@&#65533;&#65533;r
&#65533;U:&#65533;9x&#65533;&#65533;&#65533;&#65533;	2&#65533;aR&#65533;b&#65533;|&#65533;&#65533;&#65533;uUC&#65533;EHHl]&#65533;&#65533;&#65533;,J`&#65533;&#65533;#8&#65533;&#65533;*4&#65533;&#65533;Z&#65533;	Z&#65533;&#65533;&#65533;1&#65533;&#65533;U&#65533;+&#65533;J&#65533;&#65533;Y$IN&#65533;Q&#65533;&#65533;&#65533; p&#65533;cFU&#65533;bUL&#65533;t)Y&#65533;bf&#65533;]&#65533;&#65533;&#65533;&#65533;&#36299;&#65533;&#65533;&#65533;z+0&#65533;&#65533;&#65533;&#65533;/6&#65533;m&#65533;2&#65533;&#571;B{0&#65533;&#65533;&#65533;&#466; NN&#65533;AC=&#793; `&#65533;/AS{S&#65533;2v8<&#65533;yo&#65533;P&#65533;&#65533;&#682;l&#65533; v &#65533;x&#65533;&#65533;&#65533;&#65533;
&#65533;&#65533;~&_&#65533;&#65533;g&#65533;N&#65533;T&#65533;&#65533;&#65533;&#65533;r&#65533;s&#65533;&#65533;t&#37152;T&#65533;9&#65533;&#65533;M	!&#65533;?&#65533;-8P&#65533; ~&#65533;&#65533;B&#65533;&#65533;&#65533;&#65533;,a!&#65533;&#65533;&#65533;!r_:&#65533;&#65533;&#65533;&#65533;&#65533;Uy&#65533;T0@&#65533;&#65533;S
&#65533;<&#65533;&#65533;	&#65533;&#65533;M&#65533;-&#65533;PGOF&#65533;!&#65533;&#65533;fB8&#65533;&#65533;&#65533;&#65533;a&#65533;X^c&#65533;k&#65533;&#65533;(e&#65533;&#65533;&#65533;bm.&#65533;K&#65533;&#65533;&#65533;BY&#65533;&#65533;&#65533;@fI&#65533;&#65533;&#65533; g)
L{&#65533;I&#65533;:&#65533;&#883;&#65533;wB &#65533;S?&#65533;2U:]U&#797;&#65533;&#65533;&#65533;&#65533;9&#65533;&#65533;&#65533;$&#65533;&#65533;&&Z&#65533;&#65533;6&#65533;h2:&#65533;&#65533;&#65533;h'(o&#65533;&#65533;X&#65533; &#65533;&#65533;^&#65533;z&#65533;9&#65533;&#65533;D&#65533;E&#65533;<&#65533;ev&#65533;&#65533;zhU&#65533;&#65533;_&#65533;&#65533;:&#65533;;&#65533;0[&#65533;&#810;&#65533;C&#65533;&#65533;N	*e&#65533;&#65533;&&#65533;_{Z&#65533;iz&#65533;&#65533;&#65533;&#65533;znB&#65533; &#65533;5>&#65533;&#65533;Z&#65533;&#65533;&#65533;&#65533;-
 &#65533;&#65533;w&#65533;f&#65533;&#65533;&#65533;&#65533;Jn&#65533;w&#65533;&#65533;-,$&#65533;z&#65533;1&#65533;&#65533;&#65533;M&#65533;i&#65533;&#65533;b&#65533;&#65533;&#65533;a&#65533;	tz&#65533;8&#65533;&#65533;J &#65533;:@&#65533;EsA
&#65533;&#65533;&#65533;&#65533;O&#65533;T&#65533;+&#65533;&#65533;V&#65533;k&#65533;f&#65533;HS&#65533;pmt&#65533;&#65533;i9&#65533;&#65533;(V&#65533;&#65533;&#65533;&#65533;.&#65533;}&#65533;&#65533;
+&#65533;&#65533;I*&#65533;&#65533;&#65533;)&#65533;&#65533;&#65533;`&#65533;&#65533;xj&#65533;]&#65533;&#678;&#65533;

2|u+&#65533;&#65533;
J&#65533;"
A(&#65533;?&#65533;x&#2035;&#65533;=zu&#65533;_b+&#1106;&#65533;&#65533;&#463;FKu&#65533;	 07&#65533;&#65533;&#65533;0c&#343;T &#65533;*&#65533;&#65533;$v&#65533;8&#65533;&#65533;&#65533;&#65533;&#65533;&#65533;&#65533;- @g&#65533;&#65533; K&#65533;&#65533;&#65533;<&#65533;&#65533;&#65533;>p'*V&#65533;N&#1997;%j&#65533;VJ&#65533;>&#65533;&#65533;g&#65533;&#65533;U8~h&#65533;&#65533;C&#1237;&#65533;fl*l&#65533;&#65533;&#65533;&#65533;&#65533;&y&#65533;.})X&#65533;&#65533;;2&#65533;0&#65533;&#65533;l&#65533;&#65533; X&#65533;N-&#65533;c Z&#65533;SQ*@,&#65533;&#65533;g&#65533;M&#65533;O_+&#65533;z&#65533;SHP%&#65533;C&#65533;&#65533;X=A &#65533;&T1(&#65533;
&#65533;2&#65533;&#65533;"&#65533;&#1609; &#65533;g&#65533;X&#65533;4&#65533;&#65533;(2&#65533;&#65533;Q&#65533;&#65533;&#1851;
&#65533;0"2K&#65533;&#65533;&#65533;&#65533;(&#65533;&#65533;J&#65533;&#65533;&#65533;&#65533;&#65533;V&#65533;&#65533;i0&(&#65533;&#65533;&#65533;&#65533;;{EiC&#65533;&#65533;4b&#65533;&#65533;a&#65533;&#65533;4z 	Jv&#65533;&B&#905;&#65533;&#65533;Y&#65533;Y&#65533;&#65533;t&#65533;H! r&#463;[&#65533;l*&#65533;@&#65533;f&#65533;&#65533;&#65533;&#65533;&#65533;.1&#65533;<d6&#65533;&#65533;&#65533;P&#65533;&#65533;!&#65533;x&#65533;&#65533;&#65533;vjE&#65533;&#407;&#65533;&#65533;X&#65533;	A&#65533;RF&#65533;T&#65533;,&#65533;R&#65533;Z,&#65533; &#65533;&#65533;*&#65533; &#65533;Cyu&#65533;>&#65533;V#&#65533;e&#65533;&#65533;&#65533;&#65533;&#65533;&#65533;ch$I.q&#65533;&#65533;@&#65533;&:#=g{&#65533;!)&#65533;&#65533;[4&#65533;f6&#65533;&#65533;#$#&#65533;Fy&#134;&#65533;&#65533;&#65533;t&#65533;3/&#65533;&#65533;G3&#65533;!&#65533; 
&#65533;&#65533;&#65533;&#65533; &#65533; 9&#65533;TJU&#65533;&#65533;\L*&#65533;&#65533;
X &#65533;N&#65533;N&&#393;Z&#65533;-&#65533;%&#65533;&#65533;&#65533;&#137;4l&#65533;&#65533;&#65533;&#1128;&#168;&#65533;&#65533;n&#65533;&#65533;;_&#247;|&#1792;&#65533;&#142;&#65533;&#65533;S&#65533;|&#65533;6W&#65533;M&#65533;Y&#65533;M&#65533;&#65533;ag*2"X-R&#65533;&#65533;fW&#1077;&#65533;&#65533;&#1057;&#65533;b&#65533; &#65533;&#65533;_&#65533;w&#65533;&#65533;b&#65533;t&#65533;Fg&#65533;&#65533;&#65533;'&#65533;^#&#65533;[\f&#65533;&#65533;&#65533;&#386;t$X &#65533;/n*&#65533;1&#65533;&#65533;&#65533;&#65533;`A'4&#1026;u&#65533;O&#65533; 1Z&#65533;F&#65533;&#65533;&#65533;&#1533;&#65533;&#65533;E&#65533;8&#65533;a&#65533;&#1201;&#65533;j&#65533;&#65533;&#65533;Q&#65533;&#65533;&#65533;&#65533;v&#65533;&#65533;G&#65533; &#65533;1&#65533;F>" x&#65533;U=c6&#65533;$H&#65533;&#65533;&#1432;Z&#65533; &#65533;&#65533;&#65533;&#65533;&#65533;&#65533;&#65533;&#65533;&#65533;#&#65533;&#65533;&#65533;&#65533;&#65533;"&#65533;W&#65533;&#65533;bg6&#65533;]&#65533;&#65533;^Q&#65533;&#65533;&#65533;Y&#65533;&#65533;p&#65533;>&#65533;4&#65533;&#65533;&#65533;`, $&#65533;&#65533;&#65533;C&#65533;k0G0-r{&#65533;,`]&#65533; &#1588;Q&#65533;&#65533;&#11476;&#65533;Lujq-Gd'}&#1665;&#65533;&#65533;8U&#65533;&#65533;~V&#65533;

&#65533;&#65533;PX&#760;&#65533;&#65533;"&#65533;(&#65533;A	&#65533;, .&#65533;  :wE*&#65533;&#65533;2*v&#65533; &#65533;&#65533;dk&#65533;@&#65533;&#65533;&#65533;h &#65533;4&#65533;"&#65533;T3&#65533;&#65533;3&#65533;A&#65533;|C&#65533;%f5@&#65533;&#65533;kS&#65533;&#65533;&#589;&#65533;B &#65533;&#65533;GH`&#65533;Y&#65533;)&#65533;&#65533;6&#65533;`UT&#65533;&#293;&#65533;&#65533;&#65533;WO(&#65533;&#65533;&#1537;v
&#65533;?C&#65533;&#65533;>ph^A&#65533;G`&#65533;&#65533;&#65533;D&#65533;![&#65533;&#65533;;&#65533;(Kw= "Na}&#65533;
R=&#65533;&#65533;&#65533;q&#65533;&#65533;8]&#65533;&#65533;&#65533;&#65533;+9~&#65533;&#65533;&#65533;`&#65533;&#65533;,&#65533;X&#65533;^I!&#1187;&#65533;{e&#65533;&#65533;YNY6&#65533;
 X=&#65533;&#375;s&#65533;o&#65533;&#65533;&#65533;l&#1465;&#65533;&#65533;d&#65533;A&#65533;&#65533;dd&#65533;d&#65533;Hn &#65533;&#65533;&#65533;|&#65533;&#65533;@&#65533;2&#65533;&#65533;I&#65533;&#65533;\{8T&#65533;&#65533;Jh&#684;&#65533;#&#65533;u&#65533;I&#65533;&#680;9&#65533;4%&#65533;&#770;&#65533;:`&#65533;&#65533;&#284;&#65533;&#65533;&#1381; &#65533;&#275;?&#65533;: ]~&#65533;K
&#65533;TR&#65533;$!b&#65533;&#65533;S&#65533;a4&#65533; &#65533;Sz$&#829;pi&#65533;&#65533;&#65533;&#65533;S&#65533;&#65533;_&#65533;A&#65533;&#65533;&#65533;&#65533;&#65533;f&#65533;&#65533;&#65533;&#65533;&#65533;&#65533;&#65533;&#65533;&#65533;j{&#65533;9&#65533;&#65533;\&#65533;&#65533;&#65533;&#65533;~xj&#65533;&#65533;&#65533;2.&#65533;&#65533;&#65533;8&#65533;j&#65533;&#65533;Ex&#65533;/&#1142;v'@`\dS&#65533;'Q&#1975;&#65533;;1hr38,&#65533;&#65533;&#65533;&#65533;H&#65533;lv&#65533;s&#65533;&#967;Sd&#65533;&#65533;b&#65533;|Q&#65533;&#65533;0&#65533;&#65533;&#35951;K(&#1709;&#65533;|'&#65533;f+&#65533;&#65533;(&#65533;&#65533;&#65533;&#65533;&#65533;:E&#65533;5&#65533;&#65533;u&#65533;&#65533;&#65533;%&#65533;[&#65533;&#65533;0&#1624;&#1425;&#65533;&#65533;&#65533;8&#65533;D&#196;&#65533;&#65533;'>&#65533;A&#65533;&#65533;o&#65533;o&#65533;&#65533;"Z@&#65533;}&#65533;&#65533;m&#65533;&#65533;&#65533;&#65533;&#65533;&#65533;&#65533;mmN&#65533;&#65533;(sO&#65533;k(&#65533; &#65533;&#65533;L&#65533;&#65533;&#65533;&#65533;l&#65533;014@&#65533;h&#65533;;rl&#65533;&#65533;&#65533;OY&#65533;&#65533;$&#65533;&#65533;%&#65533;S&#65533;`Z&#65533;&#65533;PS&#65533;A&#65533;&#65533;&#65533;f&#65533;&#65533;+&#65533;I&#65533;&#65533;Y&#65533;cc&#65533;z=&#65533;S&#65533;y&#65533;&#65533;a&#65533;_pb&#65533;f&#65533;&#65533;zT&#672;&#65533;J&#65533;7&#65533;)&#65533;&#65533;&#65533; lrI&#65533;mH&#65533;e
&#65533;d&#65533;&#65533;&#740;&#65533;&#65533;}&#65533;&#65533;&#65533;&#65533;&#65533;&#65533;#&#65533;3&#464;&#65533;Nc&#65533;&#65533;h&#65533;T$&#65533;g&#65533;l&#65533;&#65533;&#65533;ig&#65533;&#65533;!&#65533;&#65533;3H	&#65533;|&#65533;N0S&#65533;bf&#65533; a#eF&#65533;&#65533;&#65533;X&#65533;DnC&#65533;z&#65533;)(&#65533;z&#65533;6&#65533;&#65533;{&#65533;&#65533;+&#65533;&#65533;rW&#65533;&#65533;)<&#65533;Oh&#65533;x&#65533;&#65533;OR&#65533; &#65533;&#65533;&#65533;&#65533;3``t6&#65533;wGI&#65533;&#65533;#&#65533;6_&#65533;&=&#65533;&#65533;&#65533;&#65533;
&#65533;rFo&#65533;_&#65533;&#65533;pu&#65533;0S&#65533;&#65533;*DE@&#65533;,&#65533;IP&#65533;s&#65533;&#65533;/&#65533;&#65533;6&#65533;J&#65533;$:g$}.1# W&#65533;y Db&#65533; $&#65533;I&#65533;w&#65533;f;q&#65533;!d&#65533;&#65533;%&#65533;a8=!D&#65533;,W`=&#65533;&&#65533;&#65533;&#65533;V&#65533;&#65533;&#65533;&#65533;Z&#65533;v') &#65533; &#65533;#_&#65533;&#65533;&#65533;&#65533;0w&#65533;h&#65533;p&#65533; L#&#65533;&#65533;1&#65533;5&#65533;7&#65533;r&#65533;@37&#65533; &#65533;&#65533;&#65533;&#65533;N&#65533;.1$(<&#65533;:uE =@&#65533;X%&#65533;&#65533;d<&#65533;&#65533;&#65533;A&#65533;l!+%"0exw&#65533;&#65533;
2 &#65533;&#65533;j?&#65533;
p&#65533;&#65533;&#65533;aW&#65533;?5&#65533;&#65533;&#65533;>&#65533;&#65533;&#65533;b &#65533;&#65533;K&#65533;x7M&#65533;V&#65533;B?q&#65533;&#65533;:&#65533;&#65533;&#65533;H%oS&#65533;grx
&#65533;&#1351;y}rr&#65533;&#65533;x&#65533;Q> &#65533;)&#65533;&#65533;XZ&#65533;m&#65533;&#65533;Q&#65533;8&#65533;;&#65533; &#65533;  N&#65533;U&#65533;w3$(&#65533;N&#65533;R3&#65533;%|B&#65533;\&#65533;!K&#65533;&#65533;~&#65533;Lu&#65533;O&#65533;&#65533;&#65533;1w&#65533;&#65533;%9`}r&#65533;&#65533;&#65533; U#Gd&#65533;&#65533;IrF{Y0Uh&#65533;&#65533;&#65533; E&#65533;&#65533;&#65533;&#65533;n&#65533;e$&#65533;/M&#65533;|&#65533;"&#65533;&#65533;?R&#65533;&#65533;Q&#65533;%&#65533;<&#65533;%&#65533;T	y"&#65533;&#65533;5&#65533;4&#65533;&#65533;q&#65533;rcaF(2&#65533;G0&#65533;&#65533;6&#65533;%`&#65533;,&#65533;GS	N&#65533;&#65533;/&#65533;&#65533;,&#65533;'&#65533;X&#65533;&#65533;AA&#65533;,0&#65533; z&#65533;&#65533;`s&#65533; &#65533;B&#65533;$l &#65533;&#65533;y8;b &#65533;0`>|&#65533;&#1484;&#65533;&#65533;&#65533;&#65533;0[9&#65533;&#65533;&#65533;Aj1 ?&#65533;&#65533;\&#65533;l&#65533;?&#65533;N&#65533;&#65533;&#65533;&#65533;+&#65533;A]+&#65533;
&#65533;&#65533;fMD;&#65533;G&#65533;a/q&#65533;K&#65533;&#65533;3De#T&#65533;$ &#65533;&#65533;&#65533;.}&#65533;<"&#155;&#65533;&#65533;@&#65533;1P&#65533;&#65533;vZ&#65533;&#65533;tt&#65533;&#65533;?&#65533; &#65533;r+&#65533;}?&#65533;,&#65533;&#65533;&#65533;&#65533;?&#65533;Ik/"&#65533;&#65533;1&#1025;&#65533;&#65533;"&#65533;&#65533;&#65533;&#65533;&#65533;&#65533;V&#1114;O&#65533;&#65533;&#65533;&#65533;N&#65533;:&#65533;&#65533;> &#1036;&#65533;&#65533;`&#65533;h&#65533;&#65533;&#65533;&#65533;&#65533;&#65533;&#65533;&#65533;P&#65533;r&#65533;&#65533;,&#65533;9&#65533;&#65533;D1A &#65533;b4&#65533;&#65533;&#65533;&#65533;c&#65533;R&#1609;G&#65533;&#1536;B;&#532;@&#65533;HsS &#65533;4y&#65533;&#65533;GTyZX2:&#65533;?&#65533;/&#65533;&#65533;&#65533;&#65533;lK&#65533;k9&#65533;I&#65533;!&#65533;V&#65533;&#65533;!&#65533;&#65533;&#65533;&#65533;bW&#65533;&#65533;pD&#65533;&#65533;:&#65533;\&#65533;&#65533;(Iz1&#65533;&#65533;D&#65533;&#65533;r&#65533;&#65533;&#65533;&#65533;# &#65533;	)&#65533; + &#65533;fS&#65533;&#65533;&#65533;T0&#65533;&#65533;?SF&#65533;&#65533;`&#65533;:&#1510;&#65533;WT&#65533; .0&#65533;wR&#65533;&#1632;&#65533;v&#65533;z5  e&#65533;&#65533;7&#65533;&#65533;;r4&#65533;&#65533;&#65533;&#1364;,6~&#65533;p/&#1513;&#65533;&#65533;&*&#65533;6&#65533;&#65533;.&#65533;C&#65533;&#65533;e&#65533;&#65533;<}4&#65533;&#65533;&#65533;&#65533;z
&#1063;[&#65533;&#65533;&#1733;n&#65533;s&#65533;D&#65533;&#65533;&#1066;&#65533;&#65533;^&#65533;&&#65533;:&#65533;H-T3&#65533;&#65533;&#65533;&#65533;&#65533;t&#65533;\!&#65533;<&#65533;*h>3Y&#65533;W]d/&#65533;0]2|U&#65533;"&#41140;&#65533;ErTHJ&#65533;&#65533;&#65533;8	&#65533;&#65533;w&#65533;&#65533;&#65533;&#65533;&#65533;&#65533;&#65533;hMw&#65533;kN&#65533;&#65533;C&#65533;&#65533;D&#65533;*&#65533;&#65533;&#65533;%&#65533;&#65533;%&#65533;G&#65533;&#65533;L&#65533;&#65533;&#65533;pg&#65533;&#65533;!&#65533;@&#65533;&#65533;=&#65533;Yt&#65533;&#65533;@&#65533;&#65533;&#65533;&#65533; x:Ix
Y&#65533;&#65533;&#65533;&#65533;cA&#65533;3&#65533; &#65533;\kg0x&#65533;5q&#65533;F&#65533;&#65533;&#65533;
&#65533;&#65533;&#65533;&#65533;$&#65533;J4n&#65533;&#65533;7&#65533;&#65533;&#65533;US&#1266;&#65533;u&#65533;&#65533;&#65533;b&#65533;&#65533;TG5*&#65533;M&#65533;R0&#65533;x&#65533;#1@ Y&#65533;j'&#65533;Cw&#65533;&#65533;	7*&#65533;@+&#65533;/&#65533;s&#65533;&#65533;7jA4&#65533;&#65533;I&#65533;&#65533;&#65533;&#65533;&#65533;&#65533;9&#65533;&#65533;3&#65533;&#513;Q&#40103;&#1037;&#65533;[@b&#65533;&#65533;H&#65533;&#65533;z&#65533;CY&#65533;r&#65533;F4&#65533;&#65533;&#65533;&#65533;J&#305;%&#65533;vL&#65533;F&#65533;&#65533;6g&#65533;&#65533;&#65533;#&#65533;&#65533;z&#65533;`9&#65533;cD)zW&#65533; &#65533;)&#65533;&#65533;&#65533;
&#65533;&#65533;&#65533;&#65533;t&#65533;&#65533;&#65533;;$ M&#65533;&#718;&#65533;1]AT&#65533;D&#65533;&#65533;&#65533;&#499;&#65533;&#65533;&#65533;vL2v&#65533;&#65533;Q P>w&#65533;&#65533;&. po&#65533;"&#65533;.
&#65533;&#65533;FV&#65533;&#65533;e&#65533; "&#65533;&#65533; 3X&#65533;&#65533;&#65533;&#65533;AD&#65533;&#9248;8&#1117;&#65533;&#65533;&#65533;p>Hs3&#65533;iG &#65533;&#65533;Kx]&#573;t u&#65533;&#65533;z&#65533;G&#65533;&#65533;&#65533; &#65533;&#65533;&#65533;J?Z&#65533;"&#65533;`k&#727;R&#65533;'&#664;~&#65533;&#65533;&#65533;ZHEC&#324;YK&#65533;)&#65533;'!&#65533;&#65533;&#65533;Q	&#65533;s]q&#65533;[&#65533;&#65533;e's&#65533;0&#644;V&#65533;&#65533; ,&#65533;&#65533;@?+8&#65533;^&#65533;&#65533;&#65533;M&#65533;p;&#65533;f&#65533;&#65533;&#1450;9&&#65533;&#65533;&#65533;2p&#65533;&#65533;&#65533;A&#65533;&#65533;&#65533;&#65533;`V&#65533;d'bt&#65533;&#65533;&#65533; &#65533;&#65533;F'&#65533;&#65533;[:&#65533;&#65533;&#65533;&#65533;&#65533;&#65533;C	&#65533;b8q%&#65533;t&#65533;O,&#65533;&#65533;&#65533;U&#65533;s&#1749;EK&#65533;C=&#65533;&#65533;&#65533;&#65533;A,p&#65533;&#65533;&#65533;%&#65533;  &#65533;, &#26931;;&#65533;X&#65533;&#65533;T&#1456;&#65533;?&#65533;0A&#65533;&#65533;l&#65533;&#65533;&#65533;f&#65533;&#1081;&#65533;&#639;&#65533;&#65533;s&#65533;&#65533;&#65533;%YVa&#65533;}7.y&#65533;&#65533;[&#65533;[&#65533;&#65533;R]&#65533;&#65533;&#65533;&#65533;&#65533;&#65533;&#65533;b	~&#65533;&#65533;&#65533;&#65533;&#65533;&#65533;&#65533; &#65533;?&#65533;&#65533;i&#65533;&#65533;F&#65533;&#65533;B&#65533;&#65533;4!&#65533;&#65533; &#1768;&#65533;&#65533;&#65533;&#65533;*H1&#65533;	&#65533;;}&#65533;Pr&#65533;`&#65533;&#65533;&#65533;U&#65533;&#65533;6&#65533;s&#65533;&#65533;&#65533;/SHB"0&#65533;&#65533;
(&#65533;}i-\&#1541;! @1* g&#65533;&#65533;&#65533;,&#65533;B
&#65533;l?&#65533;#&#65533;&#65533;&#65533;s&#65533;`Y&#65533;&#65533;&#65533;YC&#65533;F&#65533;&#65533;L)&#65533;i+9&#65533;&#65533;Hs&#65533;-&#65533;9|&#65533;	)&#65533;&#65533;{&#65533;
&#65533;E&#65533;(&#65533;e&#65533;&#65533;[&#65533;&#65533;-&#65533;1p h&#65533;!W&#65533;r4U&#65533;&#65533;&#65533;&#65533;&#1129;&#65533;k`)&#65533;&#65533;&#65533;E&#65533;s!'&#65533;&#1220;&#65533;0u&#65533;&#65533;&#65533;gk&#65533;&#1037;|&#65533;&#65533;[&#65533;&#65533;&#65533;X&#65533;&#65533;&#65533;pHz:3&#65533;&#65533;W3&#65533;\&#65533;&#65533;&#65533;R&#65533;B&#65533;P&#65533;&#65533;C&#65533;&#65533;&#65533;&#65533;&#65533;&#65533;&#65533;!&#65533;&#65533;&#65533;|&#65533;8e&&#65533;+ E=&#65533;G&#65533;4b&#65533;&#65533;&#65533;`^=&#1150;/&#65533;9&#7729;&#65533;^5&#65533;G&#65533;&#65533;~&#65533;&#655;v&#65533;&#65533;`kC(&#65533;&#65533;%&#65533;,&#65533;&#65533;$E&#65533;&#65533;>(q&#65533;&#65533;},/&#65533;&#65533;&#65533;X&#65533;&#65533;y`&#1633;&#65533;&#65533;&#1377;P_q"Y&#65533;&#65533;&#781; c&#65533;&#65533;_&#65533;w-&#1505;&#65533;`f&#65533;&#65533;&#65533;">&#65533;&#584;;&#65533;&#65533;&#65533;iX&#65533;j&#65533;&#65533;&#65533;&#1384;&#65533;&#65533;&#65533;&#65533;J&#65533;.&#65533;&#65533;&#65533;f0: xp7$*%b{"&#65533;&#1323;&#65533;&#1670;0&@@&#65533;&#65533;&#65533;&#65533;{&#65533;Uvr&#65533;
L&#44186;&#65533;,&#65533;<H&#193;&#65533;&#65533;&#65533;&#65533;&#65533; &#65533;bP&#65533;n&#65533;3&#65533;&#65533;&#369223;&#65533;&#65533;	<L&#65533;&#65533;&#65533;IcGSq$F&#65533;~&#65533;'&#65533;&#65533;k'
&#65533;Vw&#65533;&#65533;&#65533;i&#65533;&#1053;W&#1550;8s&#65533;P>&#1907;?&#65533;&#65533;6&#1093;I&#65533;&#65533;;&#65533;&#65533;&#983;&#65533;&#65533;/]&#65533;{&#65533;&#65533;{&#65533;|	,@1S&#65533;	.P&#65533;&#65533;	&#662;F&#65533;[&#65533;3`&#65533;&#65533;&#65533;]&#65533;&#65533;;&#65533;&#65533;&#65533;O&#65533;.G&#65533;dc&#65533;<(c&#65533;&#65533;0}&#65533;&#65533;&#65533;&#65533;2&#65533;C&#65533;w"&#65533;s&#65533;&#65533;T&#65533;m24&#65533;&#65533;&#65533;P>&#65533; 0&#65533;2&#65533;g&#65533;}&#65533;g&#65533;&#65533;&#65533;R&#65533; +&#65533;!&#65533;
`A&#65533;&#65533;q&#65533;P@&#65533; &#65533;&#65533;I&#65533;V&#65533;,&#65533;t&#65533;e>=&#65533;&#65533;`(&#65533;&#65533;6&#65533;D`1i<?&#1502;&#65533;&#65533;&#65533;&#65533;`&#65533;&#65533;&#65533;\&#65533;w&#65533;&#65533;&#206;&#710;f 0&#65533;w&#65533;&#65533;?&#65533;a&#65533;[G&#65533;;g&#325;z&#65533;V&#65533; &#65533;&#65533;&#65533;&#65533;Ld &#65533;c&#65533;&#65533;,&#65533;@*&#65533;n&#65533;&#65533;&#65533;&#65533;&#65533;I2&#273;'y
&#65533;?&#65533;&#65533;&#65533;&#65533;&#65533;;&#65533;&#1536;&#65533;&#65533;[y&#65533;8s&#65533;&#65533;t\qS&#65533;f&#65533;&#65533;&#65533;&#65533;&#65533;&#65533;&#65533;w&#65533;E&#65533;&#65533;p&#65533;kb&#65533;"&#65533;&#65533;+&#65533;=&#40379;X&#65533;&#65533;`&#65533;W&#65533;&#169;J0&#1147;&#65533;P&#65533;+#:0qMl&#65533;:@=&#65533;MA]&#65533;&#65533;hxn]k&#65533;&#65533;\|{V&#65533;`&#65533;!&#65533;&#65533;&#65533;1n&#65533;&#158;&#65533;&#65533;&#65533;&#65533;P&#65533;Y' ,s#&#65533;&#65533;&#65533;&#65533;&#65533;&#1088;9&#65533;&#65533;B&#65533;&#65533;&#15668;&#65533;X-[t&#65533;&#65533;&#65533;R&#65533;Z&#65533;&#65533;&#65533;&#65533;&#65533;xY`&#65533;&#65533;E&#65533;A	e&#65533;&#493;T&#65533;1Qf&#1802;&#65533;&#65533;H&#2006;g&#65533;
l&#1558;&#65533;&#65533;h:&#65533;&#65533;&#65533;bO&#65533;&#65533;&#65533;&#65533;&#65533;&#65533;&#65533;&#65533;~&#65533;	&#951;&#65533;&#65533;6+g&#65533;&#65533;Z|&#65533;^f&#65533;%&#65533;Ne &#65533;&#65533;j&#65533;)09&#65533;U?&#702;VM)&#65533;&#65533;\&#65533;&#65533;YM&#65533;&#65533;&#65533;vgyO&#65533;&#65533;Ohb&#16512;&#65533;&#65533;&#65533;&#65533;`5&#65533;&#65533;U&#356;&#65533;&#65533;&#65533;&#65533;$\&#65533;$"l>&#65533;9&#65533;,pU&#65533;&#65533;1|&#65533;&#65533;fE&#65533;g	Wd&#65533;&#65533;&#65533;Q&#65533;6U{&#65533;&#65533;&#65533;7*&#65533;r{&#65533;&#65533;+t&#65533; &#65533;V&#154;&#65533;x&#65533;&#65533;&#65533;&#65533;&#65533;&#65533;2&#65533;e&#65533;&#65533;&#19045;&#65533;9R
&#65533;&#65533;&#65533;&#65533;&#65533;&#65533;&#65533;&#65533;&#65533;&#65533;&#65533;&#65533;.&#65533;&#65533;&#65533;&#65533;&#65533;&#65533;&#65533;&#65533;&#65533;&#65533; &#65533;	?&#65533;

	 &#65533; 	&#65533;&#65533;&#65533;&#65533;&#65533;&#65533;&#65533;&#65533;&#65533;&#65533;&#65533;&#65533;?&#65533;?;&#65533;&#883;&#65533;&#65533;&#65533;&#65533;&#65533;&#65533;&#65533; &#65533;&#65533;&#65533;&#1948;&#65533;&#65533;&#65533;&#65533;&#65533;&#65533;&#65533;&#65533;&#65533;&#65533;-&#65533;&#65533;&#65533;&#65533;0 &#65533;&#65533;'&#1559;&#65533;&#1799;&#65533;&#65533;&#65533; &#65533;&#65533;&#65533;&#65533; nI&#65533; V&#65533;&#65533;LE[7/ 5j&#65533;&#65533;zVJ&#65533;&#65533;&#65533;&#65533;&#65533;&#788;&#65533;F&#65533;&#65533;&#65533;_E&#65533;c&#668;I&#65533;&#65533;&#859;8i>&#65533;`&#65533;k&#65533;8&#65533;&#65533;x&#65533;Q'ch@&#65533;&#65533;&#65533;X;H6S @&#65533;[7&#65533;y&#1208;BG!T-ir&#65533;&#65533;b+&#65533; :&#65533;&#796;p&#65533;&#669;K&#65533;-&#1915;w&#65533;&#1211;&#65533;  &&#65533;X&#65533;#&#65533;&#65533;&#65533;g&#65533;P&#65533;m&#65533;[[	v5 &#65533;Sd&#65533;&#65533;u0&#1575;&#65533;}^&#65533;C7&#65533;6}&#65533;&#65533;6A5&#65533;&#65533;&#65533;:&#65533;B&#65533;&#65533;se&#65533;^-&#65533;9&#65533;U x&#65533;a!&#65533;&#65533;B,&#65533;@Z&#65533;&#65533;&#65533;&#65533;&#1664;&#65533;+&#65533;?Dfnv&#65533;&#65533;q`&#65533;)F&#65533;&#65533;&#65533;>0&#65533;h&#65533;kP&#65533;|&#65533;t&#65533;{&#65533;&#65533;&#65533;@&#65533;&#65533;&#65533;z&#65533;!&#65533;&#65533;
2&#65533;$&#65533;>0&#192;&#65533;&#65533;&#65533;3&#65533;	1RU&#65533;T&#65533;\XM7&#65533;'&#65533;&#65533;b&#65533;X&#65533;&#65533;TJ&#65533;|&#65533;&#65533;&#65533;}&#65533;&#65533;b^Q&#65533;&#1799;/&2&#65533; &#65533;&#65533;X&#65533;{&#65533;`&#65533;&#65533;&#65533;&#65533;Tp],&#65533;C&#65533;7&#65533;@H&#65533;&#65533;&#65533;C&#65533;&#65533;Pe?&#65533;Bb&#65533;D&#65533;&#1542;&#65533;3d&#65533;\&#65533;IBT)&#65533;&#65533;aUu&#65533;T-&#65533;a&#65533;&#65533;-5&#65533;&#65533;B!&#65533;[\&#65533;YT
y&#65533;yS~&#65533;&#65533;&#65533;I&#65533;&#65533;&#65533;HH&#65533;&#65533;K5b &#65533;&#65533;;&#65533;gH&#65533;	&#65533;&#65533;fu&#65533;*E$&#65533;C&#65533;x&#65533;!;&#65533;&#65533;&#152;&#65533;pC*&#65533;&#1127;d&#65533;&#65533;&#65533;w&#65533;HA&#65533;R&#65533;k&#65533;&#23208;!A80&#65533;&#65533;"r&#65533;M&#65533;-&#65533;&#18144;-%j&#65533;&#65533;-
&#65533;!.&#65533; &#65533;&#65533;S&#65533;R&#65533;lg&#65533;&#65533;&#65533;&#65533;\&#65533;&#65533;&#65533;4PA&#65533;&#65533;TSD&#65533; Xi'&#65533;I1&#65533;&#65533;E-&#65533;&#65533;N&#530751;&#65533;B&#65533;t,N&#65533;&#65533;kM\&#65533;h&#65533;5o&#584;&#65533;-&#65533;@B-0&#65533;RIi&#65533;X&#65533;&#65533;En&#65533;4&#65533;W&#65533;&#65533;+@&#65533;+/&#65533;e&#65533;&#65533;&#65533;4! `h&#65533;&#65533;&#65533;&#65533;,^<>&#65533;k &#65533;|&#564;s|&#65533;&#65533;&#65533;K&#65533;>&#65533;&#65533;
&#65533;&#65533;1 &#65533;&#65533;&#65533;&#65533;.&#65533;&#65533;,J&#65533;&#65533;&#1128;&#65533;&#65533;&#65533;E&#65533;&#65533;C2	&#65533;8&#65533;,&#65533;&#65533;A $&#65533;I&#65533;s&#65533;[8l&#65533;pL)KN&#65533;B&#756;w&#65533;&#65533;&#65533;wh&#65533;6-k&#65533;LBu&#65533;U& &#65533;&#65533;&#65533;X&#65533;&#65533;&#65533;&#65533;9Z&#65533;fh78&#65533;&#65533;&#65533;@I	 &#65533;&#65533;a&#65533;&#65533;Y&#65533;mwz6]&#65533;w&#65533;,&#65533;@&#65533;~&#65533;Cx&#65533;&#65533;(&#65533;[&#65533;35&#65533;&#65533;{I&#65533;&#1245;\0C!&#1302;b &#65533;T&#65533;&#775;&#65533;&#65533;9&#65533;c&#65533;&#215;&#65533;d&#65533;$aX&#65533;"b&#65533;T&#65533;Z&#65533;U&#65533;m4&#65533;3&#65533;&#65533;&#65533;4M&#65533;&#65533;&#65533;&#65533;w&#65533;&#65533;&#16957;&#65533;8oa0-'5&#65533;_&#65533;&#65533;&#65533;&#1582;g&#65533;&#65533;&#65533;7\3 X&#65533;4&#65533;&#65533;4T&#65533; 	c-8e&#564;&#65533;(f"&#65533;9&#65533;&#65533;3&#65533;&#65533;	e&#65533;z&#65533;*^%&#65533;&#554;k(&#65533;&#65533;0P&#65533;&#65533;p&#65533;\9&&#65533;, 	&#65533;`&#65533;&#65533;&#65533;!Z`&#65533;&#65533;-&#65533;yu&#65533;J&#65533;&#65533;"&#65533;`&#65533;
&#65533;S&#65533;&#65533;O&#65533;70@'4&#65533;
&#65533;	Sg&#65533;J&#65533;&#65533;7&#65533;&#65533;a&#65533;jLY&#65533;&#65533;Jr\&#65533;&#65533;E~v&#65533;&#223;&#65533;E &#65533;&#65533;X&#65533;&#65533;&#65533;H&#65533;&#65533;#&#65533;e&#65533;&#65533;!`&#65533;&#65533;OT &#65533;&#65533;&#65533;0&#65533;c&#65533;  &#65533;T&#65533;%&#65533;q&#65533;v&#65533;&#65533;QN&#65533;:XX&$&#65533;"&#65533;)HD9|@ 8&#65533;&#65533; 2&#65533;&#65533;:&#65533;&#65533;Y&#65533;&#65533; w&#65533;&#65533;^v&#65533;>&#65533;&#65533;&#269;&#65533;&#65533;&#65533;&#65533;&#65533;&#65533;&#65533;|&#65533;&#65533;u&#1600;eBHS'K&#65533;X&#65533;2&#65533;&#65533;H&#65533;&#832;&#65533;:8@&#65533;&#65533;&#65533;[ &#1217;&#65533;&#65533; &#65533;8Q&#65533;|&#65533;&#65533;&#65533;&#65533;<	&&#65533;yPB?"&#65533;&#65533;&#65533;&#65533;+&#65533;T&#65533;&#65533;Z`U&#65533; )&#65533;L&#65533;Dh&#65533;&#65533;dSS&#65533;&#65533;Ks&#65533;&#65533;&#65533;&#65533;"&#65533;&#65533;0&#65533;(&#1618;s &#65533;E&#65533;&#65533;&#65533;/&#65533;$&#65533;y&#65533;&#65533;%cK&#65533;&#65533;m&#65533;\D&#65533;%A&#65533;&#65533;.&#65533;2 &#65533;r&#65533;&#65533;n&#65533;H b&#65533;&#65533;w&#65533;2>&#65533;.&#65533;&#65533;IT&#65533;/&#65533;m)&#65533;&#65533;E&#65533;C&#65533;`Tt\&#65533; &#65533;o&#65533;t>&#65533;&#65533;j&#65533;&#65533;9&#65533;&#65533;I&#65533;&#65533;^&#65533;&#65533;&#65533;Q&#65533;L@S94j&#65533;2;&#65533;A&#65533;%"j&#65533;Lg&#65533;&#65533;&#65533;&#65533;&#65533;hZ&M&#65533;(&#65533;lq&#65533;&#65533;&#65533;o&#65533;&#65533;@&#65533; &#65533;&#65533;	&#65533;&#996;&#65533;\"f&#65533;&#436;n&#65533;&#65533;&#65533;0	b&#65533;&#65533;&#65533;2&#65533;<&#65533;(&#65533;&#65533;&#65533;h&#65533;&#65533;B&#65533;&#65533;&#65533;&#65533;F&#65533;&#65533;dj&#65533;&#65533;f&#65533;&#65533;&#65533;`-&#65533;q%V&#65533;&#316406;&#65533;H^&#65533;&#65533;&#65533;f&#65533;;P&#65533;&#598;&#65533;&#65533;p	&#65533;&#65533;&#65533;&#65533;H&#65533;&#65533;\&#65533;!l
&#65533; &#65533;z&#65533;+T&#65533;Z8_&#65533;5&#65533;&#65533;H&#65533;TTHe&#65533;&#65533;F|&#65533;&#65533;&#65533; &#65533;&#65533;&#65533;@&#65533;0&#65533;&#65533;&#65533;&#65533;&#547;&#65533;&#65533;&#65533;&#65533;&#65533;x&#65533;lq&#65533;j_op&#65533;A&#65533;O&&#1924;&#65533;P&#65533;cd&#65533;&#65533;&#65533;&#65533;&#65533;&&#65533;8wa&#65533;&#65533;&#65533;rV%&#65533;VthP&#65533;&#65533;&#65533;&#65533;o&#65533;G&#65533;%&#65533;M:&#65533;E&#65533;&#65533;&#65533;&#65533;&#65533;&#65533;@,L&#65533;s&#65533;9&#455;I&#65533;&#65533;&#65533;m(&#65533;&#65533;$&#65533;	}&#65533;&#65533;&#65533;.,&#65533;&#65533;&#65533;&#65533;@&#65533;&#65533;H4`&#65533;t&#65533;Tb&#65533;H&#65533;!&#65533;E&#65533;&#65533;HoQc&#65533;&#65533;&#65533;&#65533;&#65533;&#65533;E&#65533;&#65533;Xp&#65533;W9&#65533;F@&#65533;&#65533;&#65533;&#65533;&#65533;r&#65533;&#65533;&#65533;V&#65533;&#65533;&#65533;&#65533;2jt0&#65533;A&#65533;5&#65533;[6
&#65533;&#65533;&#65533;&#65533;K0Q&#1554;k`&#65533;&#65533;&#65533;7d0eE&#65533;_jNi&#65533;&#65533;&#65533;&#65533;&#65533;&#65533;n KK&#65533;\J9&#65533; t&#65533;J/&#65533;&#65533;&#630;B>aR&#65533; &#65533;@&#65533;T&#65533;\&#65533;W&#65533;O&#65533;mfa&#65533;k.&#65533;&#930;,&#65533;&#65533;-&#65533;1]t&#65533;&#65533;&#65533;1&#65533;	L&#65533;&#65533;&#65533;&#65533;&#65533;&#1828;&#65533;68`&#65533;>a&#65533;&#65533;@R=&#65533;M!T&#65533;$!&#65533;&#65533;5&#852;&#65533;`&#65533;7P&#65533;&#65533;&#65533;&#65533;H&#65533;?&#65533;&#65533;V&#65533;&#65533;;&#65533;&#65533;
&#65533;}`q4L&#65533;&#65533;|i.&#65533;&#65533;m&#65533;&&#65533;&#65533;Eb= p&#65533; &#65533;xeR\ H`]#i&#65533;&#65533;'&#1717;&#917;&#748;&#65533;2&#65533;&#65533;&#65533;&#65533;
&#65533;&#65533;&#65533;&#65533; &#65533;PA&#65533;v&#65533;&#65533;&#65533;&#65533;~&#65533; &#65533;iQ&#65533;A&#1787;&#65533;3&#65533;&#1309;&#65533;Z&#65533;&#65533;t^&#1676;&#65533;2 u&#65533;@&#65533;wB&#65533; ,%b&#65533;(&#65533;&#65533;B;Em&#65533;)&#65533;&#65533;&#65533;&#65533;&#65533;S$&#65533;L`&#65533;&#65533;v&#65533;\&#65533;&#65533;&#65533;d&#65533;E&#65533;&#36038;&#65533;&#65533;&#65533;&#1901;&G!yQ&#65533;D&#65533;&#65533;H&#65533;&#65533;ET&#65533;&#65533;&#65533;'&&#65533;d&#65533;&#65533;&#65533;&#65533;&#65533;4&#348;V&#65533;&#65533;,&#65533;&#65533;pE&#65533;{&#65533;O&#65533;&#65533;&#65533;\&#65533;z4&#65533;|e&#65533;BP4&#65533;x\&#65533;I &#65533;l&#65533;}&#65533;t~a6&#65533;&#65533;&#65533;&#65533;&#65533;&#65533;&#65533;Ce@&#1732;&#65533;}&#65533;J5 %,qDi.&#65533;Z&#65533;&#65533;8&#65533;y&#65533;&#65533;&&#65533;&#65533;&#65533;A`1.V&#65533;&#65533;&#65533;U&#65533;&#65533;u&#65533;&#65533;"&#65533;?&#65533;&#65533;P~&#65533;&#65533; j&#65533;N&#65533;w0sA&#65533;	0&#65533;&#65533;&p &#65533; &#65533;&#65533;&#65533;&#65533;9&#65533;&#65533;=&#65533;&#65533;C&#65533;"=i&#65533;
$&#65533;S&#65533;&#65533;&#65533;?&#65533;`u&#65533;D*&#65533;8&#65533;DV (4&#65533;u5!&#65533;/&#65533;D&#65533;QY# bCC&#65533;q,p:P&#65533;d&#65533;&#65533;*&#65533;-&#65533;&#65533;&#65533;&#65533;&#65533;pj&#65533;&#65533;t (!N&#65533;&#65533;	,&#65533; zfF&#65533;&#65533;4{&#65533;~&#65533;&#65533;&#65533;&#65533;E4k&#65533;A&#65533;3Pg%&#65533;a&#65533;r0w2goq&#452;XlSse]N9&#65533;&#65533;&#65533;) F&#65533;J&#65533;U&#65533;&#65533;y&#65533;&#65533;&#263;4&#65533;&#65533;\y&#65533;f&#65533;&#65533;R&#65533;5&#65533;&#65533;&#65533;<g&#65533;;&#65533;&#65533; 6h4&#65533; E&#65533;u>,&#65533;k,paJ&#65533;*S&#65533;n&#65533;%&#65533;#&&#1667;T:W

&#65533; B &p @ |&#65533;&#65533;&#65533;?&#65533;4  &#65533;h;&#65533;&#65533;"&#65533;&#65533;8hMQpxF8e&#65533;\#&#65533;	&#65533;pOf(&#65533;x	&#65533;&#65533;&#65533;7B&#65533;`x&#65533;Pk&#1264;&#65533;(&#65533;lpsu&#65533;&#65533;2'&#65533;TBB&#65533;[i$&#65533;&#65533;
 h&#65533;&&#65533; N&#65533; WE&#65533;G-&#65533;&#65533;&#65533;@&#65533;&#65533; #&#65533;G&#65533;&#65533;	$P#u&#65533;&#65533;'Yn<&#65533;g@&#65533;&#65533;&#65533;l&#65533;-&#65533;7&#65533;&#65533; &#65533; &#65533;O&#65533;J&T&#65533;&#65533;&#65533;~	&#65533;E&#65533;&#65533;&#65533; N&#65533;&#65533; &#65533;P1.&#65533;&#65533;$0n&#65533;&#65533;	.`&#65533;&#65533;R&#65533;&#65533;f&#65533;h4&#65533;'8&#65533;Cn+P&#65533;y&#65533;Hc&#65533;&#65533;f&#65533;&#65533;&o&#65533;"&#65533;&#65533;&#65533;&#65533;d&#65533;`&#65533;$&#65533;
?`
m&#65533;&#65533;z&#65533;Q&#65533;r6&#65533;&#65533;&#65533;f&#65533;&#65533;G&#65533;&#65533;=qS&#65533;x]h]&#1075;&#65533;&#65533;g0&#919;&#65533;&#65533;&#65533;&#65533;i#_51"\8N&#65533;&#65533;Z&#65533;E%&#65533;f	0&#65533;&#65533;Sw&#65533;&#1227;&#65533;&#65533; -&#65533;
&@ &#65533;>(&#65533; P1&#38029;&#65533;I&#65533;&#65533;Y&#65533;G&#65533;&W|&#65533; ,`@t&#1991;&#65533;$&#65533;[&#65533;&#65533;*&#65533;&#65533;P&#65533;%U&#65533;&#65533;)&#65533;&#65533;&#65533;7&#65533;&#65533;v>W&#65533;/&#65533;&#1307;.  &#65533;&#65533;>&@Ki&#65533;7&#65533;&#65533;{&#65533;&#65533;@&#65533;GwQC@x&#2000;&#65533;N8&#65533; XN&#65533;&#65533;h&#65533;s&#65533;&#65533;&#329;&#65533;V&#65533;&#65533;a2&#65533;CJUh&#65533;P &#65533; * &#65533;&#65533;P&#65533;	Z=&#65533;p 		&#65533;4&#65533;&#65533;#&#65533;&#65533;&#145;&#65533;u&#709;&#1801;C&#65533;&#65533;+&#65533;0&#65533;h P&#65533;&#65533;&#65533;<H&#65533;	&#65533;)
QB&#65533;f&#65533;&#65533;&#65533;
.TT&#65533;xZQt)+#&#65533;*&#65533;@   &#65533; b&#65533;&#65533;&#65533; 1@&#65533;AGc&#65533;_&#65533;j'Z&#65533;\G&#65533;1{&#65533;Qp&#65533;&#65533;1&#65533;,&#65533;1&#65533;&#65533;&#65533;&#65533;ZE:&#65533; !&#65533;bom	 &#65533;Y&#65533;#&#65533;&#65533;&#65533;q;&#65533;&#65533;&#65533;&#65533;y P*&#65533;&#65533;&#65533;`&#65533;&#1300;&#65533;r&#65533;Rd&#65533; &#65533;&#65533;&#65533;&#65533;g{S&#65533;&#65533;&#65533;&#65533;R&#65533;Auu&#65533;&#65533;&#65533;iCj&#65533;&#65533;+EgF[&#65533;&#65533;SDq&#65533;&@&#65533;!0[&#65533; wl&#38322;&#65533;&#65533;PM&#65533;&#65533;i&#65533;.N&#65533;&#65533;@)=@ &#65533;&#65533;'y&#65533;&#65533;(&#65533;&#65533;&#65533;UZ&#65533;M&#65533;&#65533;&#23116;`;z! Hi&#65533;9&#65533;?Q<fU&#65533;&#65533;C	&#1504;C,U#&#65533;P&#65533;Z&#1051;&#65533;&#65533;&#65533;&#65533;$
&#65533;&#65533;&#65533;&#65533;&#65533;*$!&#1011;&#65533;&#65533;&#1877;-?:&#65533;&#65533;RaU&#65533;&#65533;q&#65533;P&#65533;+7R&#65533;&#65533;a&#65533;&#65533;&#65533;,s&#65533;&#65533;Z&#65533;1&#65533;&#65533;&#65533;&#65533;Q { &#65533;&#65533;$&#65533;W&#65533;&#65533;&#65533;&#65533;&#65533;&#65533; }%&#65533;@&#65533;pb&#65533;&#65533; 710&#65533;&#65533;&#65533;a&#65533;&#1055;\2&#65533;ru/18i&#65533;&&#65533;
&#65533;%v 0&#65533;#@ &#65533;&#65533;Zj&#65533;&#65533;&#65533;{&#65533;&#65533;&#65533;&#65533;&#65533;3j&#1510;&#65533;&#14427;&#1346;&#65533;&#65533;l&#65533;8&#65533;0	MC&#65533;!&#65533;&#65533;S>.&#65533;&#1066;1&#65533;I&#65533;2&#65533;&#65533;&#65533;c&#65533;J&#65533;0l&#65533;&#65533;A[ &#65533;&#65533;&#65533;&#65533;@0&#65533;u]5&#65533;&#65533;&#65533;&#65533;b&#65533;&#65533;?&#65533;&#65533;CpF&#65533;&#65533;q&#65533;q!?&#65533;D&#65533;&#65533;k&#65533;V&#65533;&#65533;&#65533;  &#65533;/&#65533; -`;&#65533;jq&#65533;&#65533;&#65533;&#65533;9$aE&#65533;&#65533;AV&#65533;TK&&#65533;&#65533;ao&#65533;E&#65533;8Wpx&#65533;36<'&#65533;&#65533;i#P&#65533;,&#65533;O&#65533;$&#65533;&#65533;&#65533;#&#65533;jG&#65533;H&#65533;&#65533;&#65533;&#65533;*&#65533;&#65533;:1&#65533;&#65533;&#65533;&#65533;h&#65533;K@&#65533; &#65533;&#65533;At<&#65533;]&#65533;J&#65533;>&#65533;2W&#65533;&#65533;&#65533;s&#65533;J&#65533;&#65533;&#65533;
&#65533;&#65533;&#65533;&#65533;
&#65533;&#65533;u &#65533;"N&#65533;H&#65533;&#65533;`	&#65533;+
G&#1493;;B&#65533;&#65533;:&#65533;|T
&#65533;`&#65533;&#65533;&#65533;&#65533;&#65533;CPj'pY,,B&#65533;&#65533;`W&#1536;&#65533;&#65533;%-0&#1114;:8&#65533;`U#p&#65533;87&#65533;G%o&#65533;&#65533;&#65533;&#65533;h&#65533;$9sW+D[&#65533;s)&#65533;L&#65533;&#65533;&#65533;&#65533;&#65533;(hU! &#65533;  &#65533;&#65533;d&#65533;SV&#65533;q&#65533;j4&#65533;vl&#65533;&#65533;&#65533;;+&#65533;&#65533;2&#65533;&#65533;g&#65533;r#'<&#65533;y&#65533;B&#65533;@4,&#65533;(0&#65533;&#65533;&#65533; $P &#65533;G&#65533;&#65533;21&#65533;*n&#65533;&#65533;&#65533;
^&#65533;&#65533;q*&#65533;&#65533;&#65533;Ffe&#65533;v(&#65533;"!SQLi&#65533;0 &#65533;ya{`(&#65533;&#65533;g &#65533;N&#65533;\&#1717;&#65533;&#65533;=&#65533;j&#65533;j,`&#65533;&#65533;}&#65533;!5&#65533;P &#65533;&#65533;&#65533;&#65533;&#65533;&#65533;&#65533;K&#65533;&#65533;&#65533; &#65533;*\!&#65533;[&#65533;S&#65533;3[&#65533;&#65533;&#65533;lbos&#65533; &#65533; &#65533;&#65533;c &#65533;;2  
&#65533; &#65533;+&#242;aK&#65533;G&#20500;&#65533;&#65533;Y&#65533;LF&#65533;@&#503;"&#65533;&#65533;D &#65533;7&#65533;&#65533;&#65533;&#65533;A&#65533;$3&#65533; &#65533;
&#65533;!b&#65533;y&#65533;[[&#65533;5&#761;&#65533;B	&#65533;
&#65533;&#65533;&#65533;
-P&#65533;&#65533;$*`&#65533;r&#65533;&#65533;g&#10781;&#65533;&#65533;&#65533;&#65533;&#65533;(u&#65533;q&#65533;|&#65533;2&&#65533;&#65533;w&#65533;&#65533;&#65533;:S|l&#65533;,&#65533;a&#65533;&#65533;pf&#65533;&#350;&#65533;&#65533;&#65533;&#65533;&#65533;+C&#65533;#&#65533;J&#65533;J&#65533;&#65533;&#65533;&#214;&#65533;p&#65533;&#628;@T&#65533;%{&#1288;M&#65533;.&#65533;&#65533;-&#65533;9V^&#65533;0&#65533;"&#65533;7&#65533;&#993;u &#65533;a&#65533;*f&#65533;P&#65533;&#65533;l&#65533;Q&#65533;&#65533;&#65533;K&#260;&#65533;&#65533;{28C6'&#65533;&#65533;&#65533;u&#65533;&#1229;&#65533;$0&#65533;&#1595;&#65533;P4&#65533; &#65533;&#65533;-&#65533; :@ &#65533;&#65533;&#65533;U&#65533;e&#65533;&#65533;5&#65533;&#1098;&#65533;&#65533;|RX%#&#65533;z&#65533;  &#65533;&#65533;&#65533;	 5&#65533;1&#65533;&#65533;&#65533;wE&#65533;&#65533;\q&#65533;;&#65533;&#65533;&#65533;v0P&#65533;xVr&#65533;&#65533;&#65533;N" &#65533;&#65533;&#65533;w&#65533;*&#65533;]R&#65533;os&#65533;&#65533;Z&#65533;&#65533;M&#65533;&#1191;!&#65533;a&#65533;2w&#65533;&#65533;N&#65533;&#65533;&#65533;*&#65533;0U&#65533;c&#65533;&#65533;&#65533;&#65533;v.A	&#65533;>2S &#65533;8Q}"&#65533;&#65533;8&#65533;&#65533;c&#65533;&#65533;&#65533;&#317;@&#65533;Kc&#65533;&#65533;/I&#65533;&#65533;zI	!&#65533;&#65533;&#351;y&#65533;&#65533;&#65533;&#65533;&#65533;Ml)&#65533;&#65533;l z&#742;Z &#65533;&#65533;&#65533;&#65533;&#65533;) I&#65533;&#65533;&#65533;P&#65533;k&#65533;&#65533;D6&#65533;Ks&#65533;&#65533;h&#65533;N &#65533;&#65533;8&#65533;&#65533; &#65533;&#65533;f&#65533; 2p&#65533;&#65533;&#65533;&#65533;Z&#65533;H >`-&#65533;&#65533;T&#65533;QX&#65533;&#65533;A&#65533;9&#65533;]e&#65533;`&#65533;H%&#65533;&#1720;SE &#65533;X(&#65533;#&#65533;&#1045;5&#65533;i&#65533;
 &#148;&#65533;&#65533;e&#949;V&#65533;hE&#65533;5&#65533;1#=`(&#65533;1 1&#65533; &#65533;&#65533;`&#65533;*P&#65533;4&#65533;cUpI&#65533;&#65533;&#65533;R&#65533;*/#D&#65533;&#65533;&#65533;&#65533;:&#65533;D&#65533;EBj&#65533;&#65533;&#65533;1:P &B&#65533;&#65533;00&#1222;&#65533;NF&#65533;&#65533;`&#65533;@&#65533;4&#65533;&#65533;&#1551;&#65533;&#33536;&#65533;&#65533;&#65533;&#65533;p(@]&#65533;4&#65533;80&#65533;&#65533;&#65533;&#65533;&#65533;P &#65533;J&#65533;LIm-&#65533;	*&#65533;&#40992;&#65533;K\&#65533;i&#65533;&#65533;!&#65533;_4&#65533;&#1200;&#65533;&#65533;&#839;*&#65533;U&#65533;&#65533;! n&#1410;&#65533;SE&#65533;&#65533;}=&#65533;tNJ&#65533;&#65533;&#65533;&#65533;exL*&#65533;&#65533;&#65533;S&#65533;j&#65533;$vc&#65533;&#65533;x&#65533;W&#65533;B&#65533;&#65533;&#65533;L+&#65533;&#65533; PK,P&#65533;)&#65533; &#65533;&#65533;X@&#65533;k&#65533;
&#65533;yE&#65533;%&#65533;Fwk&#65533;-O&#65533;}&#1741;k
&#65533; &#65533;1&#65533;V5&#65533;&#65533;&#65533;&#65533;r&#65533;fm&#1301;YnH v&#65533;&#65533;&#65533;&#65533;&#65533;&#65533;]20[&#637;C&#65533;	&#65533;Rd&#65533;&#65533;U&#65533;&#65533;"%0 1P?&#65533;&#65533; (&#65533; U[&#65533;q&#65533;&#65533;VB~6&#65533;>&#65533;:&#65533;w f2&#65533; &#65533;&#65533;VisH0 &#65533;&#65533;&#65533;&#65533;&#65533; "&#65533;'&#65533;0&#65533;&#65533;&#65533;&#65533;&#65533;_,v&#65533;>3"`&#65533;&#65533;&#1892;&#65533;R&#65533;&#65533;&#65533;&#65533;0&#65533;+&#65533;&#1339;&#65533;&#65533;&#65533;(&#65533;Q'&#65533;1&#65533;&#65533;&#65533;`D .v&#65533;&#65533;/`&#65533;m@ &#65533;:&#65533;
&#65533;&#65533;&#65533;=2)n|&#65533;&09s%qI&#65533;K&#794;`&#65533;&#65533;*0i#`.`&#560326;&#65533;&#65533;4&#65533;e&#65533;&#65533;^&#65533;.&#65533;&#65533;&#65533;&#65533;&#65533;et:R&#65533;G&#65533;&#65533;Q&#65533;&#65533; &#65533;f{,&#65533;&#65533;&#65533;}(G&#65533;mRf&#65533;&#65533;&#759;&#65533;&#65533;&#65533;`J#== 7?&#65533;&#65533;77 &#65533;&#65533;&#65533;&#65533;&#65533;&#65533;&#65533;&#65533;&#65533;&#65533;7	B&#65533;&#65533;&#65533;&#65533;!".&#65533;,,$#-+,&#65533;1&#65533;&#65533;*$)&#65533;&#65533;&#65533;&#65533;&#65533;&#65533;&#65533;&#65533;&#65533;&#65533;&#65533;&#65533;&#65533;&#65533;&#65533;&#65533;&#65533;&#65533;.&#65533;&#65533;&#65533;&#65533;&#65533;&#65533;&#65533;&#65533;&#65533;&#65533;&#65533;&#65533;&#65533;&#65533;d|&#65533;-&#65533;&#65533;&#65533;Vx&#65533;&#65533;]&#65533;~&#65533;&#65533;&#65533;&#260;X&#65533;(&#65533;C&#65533;&#65533;
`&#65533;`R'~YyI&#65533;&#65533;&#65533;5
&#65533;Mz&#65533;`&#65533;&#1168;+&#65533;&#65533;*&#65533;&#1027;&#65533;&#65533;XX&#65533;P&#65533;=&#65533;M&#560;&#65533;D&#65533;$ p&#65533;&#65533;&#65533;&#65533;&#65533;&#65533;&#65533;K&#65533;&#65533;&#1651;h&#65533;&#65533;&#65533;&#65533;-&#65533;&#65533;&#65533; &#65533;]&#65533;U&#65533;q&#65533;@&#65533;8h-,TaaA&#65533;>Z8&#65533; -&#65533;P&#65533;&#65533;&#65533;&#65533;0c&#65533;$E
Cg&#65533;9Uah&#65533;k&#65533;&#65533;&#65533;A&#65533;&#65533;&#65533;&#65533;Z&#1027;&#65533;&#65533;+. Z! &#65533;[)r&#65533;&#65533;!v&#65533;&#65533;&#65533;mK&#65533;&#65533;&#65533;n&#65533;K&#65533;&#65533;&#65533;&#362;&#65533;O7WA;&#65533;&#65533;.&#65533;G&#65533;&#65533;&#65533;}&#65533;&#65533;{p&#65533;&#65533;&#65533;	L{&#65533;&#65533;] &#65533;&#65533;&#65533;&#65533;&#65533;M&#65533;d&#65533;L&#65533;&#65533;g&#65533;&#65533;F,&#65533;&#65533;	@&#65533;&#65533;KP&&#65533;&#65533;%0&#65533;C-P&#65533; &#65533;&#65533;6&#65533;U&#65533;D4,G&#65533; &#65533;&#65533;&#65533;&#65533;P&#65533;;&#65533;&#65533;&#65533;X
n&#65533;&#65533;O&#65533;&#65533;&#65533;&#65533;b9&#65533;&#65533;c9'&#65533;3
&#65533;&#65533;_&#65533;&#65533;c95&#65533;hJ&#65533;&#65533;P#B^&#385;7&#65533;P&#65533;HhP&#65533;&#65533;l&#65533;&#65533;%&#65533;(&#65533;&#65533;L&#65533;&#65533;r`&#65533;O&#65533;B&#65533;+&#65533;@&#65533;&#65533;&#65533;.=h&#65533;	&#65533;H&#65533;@,`&#65533;&#65533;&#65533;ux]&#65533;5&#65533;T&#65533;2&#65533;&#65533;&#65533;W&#65533;&#65533;&#65533;7)&#952;Nw&#65533;)9dh&#65533;&#361;&#65533;&#65533;rjA&#65533;&#65533;&#65533;&#65533;&#65533;< &#65533;7&#65533;&#65533;V)&#261;k8&#157;2A\&#65533;<@&#65533;,tXJ,&#65533;&#65533;&#1304;d &#65533;&&#65533;&#65533;$DP~b&#65533;g&#65533;&#65533;&#65533;&#65533;&#65533;&#65533;&#65533;&#65533;!&#65533;&#65533; &#65533;B&#65533;&#65533;Ac$tp&#65533;
&#65533;x35{y&#65533;A4&#65533;u&#65533;)P@&#65533;&#65533;&#32280;&#65533;;&#65533;l&#65533;&#65533;t&#65533;&#65533;p &#65533;&#65533;u&#65533;&#65533;&#1291;&#65533;!)&#65533;J&#65533;&#65533;zS&#65533;&#65533;&#65533;m t&#65533;&#65533;D&#65533;B
!&#65533;pJdB&#65533;&#65533;&#65533;&#65533;Vr.&#1906;&#65533;L&#65533;%&#65533;&#65533;+&#65533;4@J?$ D	l&#65533;&#65533;&#65533;&#65533;&#65533;C+T#?1&#65533;x&#65533;*,4|N&#65533;f
&#65533;&#65533;\q&#65533;$69"xz6ZZ&#65533;&#65533;&#65533;&#65533;&#65533; &#65533;&#65533;MR&#65533;">&#1069;bJ
B&#65533;&#65533;&#65533;\&#65533;3 A&#65533;&#953;&#140;$\C&#65533;&#65533;X&#65533;	O1`&#65533;~$0@&#65533;.+)&#65533; &#65533;\&#65533;&#65533;&#65533;Rg%&#65533;&#65533;&#65533;F"A#&#65533;&#65533;Zl\ &#65533;*l&#65533;&#65533;&#65533;&#65533;3h&#65533;&#65533;&#65533;&#65533;&#65533;]&#65533;l&#65533;/&#65533;&#65533;4&#65533;&#65533;&#65533;:&#65533;?&#65533;f&#65533;&#65533;A&#65533;&#65533;#&#65533;D&#65533;#&#65533;{&#65533;&#65533;&#65533;*  &#65533;l&#65533;&#65533;&#65533;&#65533;&#65533;&#65533;&#65533;&#65533;4&#65533;&#65533;&#1114;&#65533;&#65533;&#1653;>&#65533;t&#65533;&#65533;$P&#65533;&#65533;C&#65533; A&#65533;&#65533; &#65533;, T`q	&#65533;&#65533;0p&#65533;&#65533;&#65533;&#65533;D&#65533;G2&#65533;1q<oa&#65533;&#65533;&#65533;|&#65533; &#65533;%k&#65533;&#65533;<HBw`@`&#65533;&#65533;(&#65533;
d&#65533;&#65533;&#65533;&#65533;&#65533;&#65533;)&#65533;@J6&#65533;&#65533; &#65533;QQ&#65533;D3&#65533;@.A&#65533;2c&#65533;&#65533;&#65533;&#65533;~A&#65533;&#65533;&#65533;0A.&#65533;=&#65533;,+&#65533; {&#65533;&#65533;&#65533;7PG&#527;&#65533;&#65533;&#65533;C(&#65533;@	&#65533;rAR&#65533;&#65533;&#65533;{&#65533;&#65533;1&#65533;&#65533;+&#65533;\q&#65533;&#65533; &#65533;R&#65533;&#65533;&#65533;&#65533;`&#65533;u&#65533;&#65533;D&#65533;F8&#65533;&#65533;4 &#65533;-|rq&#65533;@&#65533;3&#65533;&#65533;&#65533;&#65533;&#65533;&#65533; &#65533;Q	&#65533;&#65533;&#65533;&#65533;F&#65533; &#65533;&#65533;&#65533;&#65533;1&#65533;P#"&#841;RN&#65533;&#65533;&#65533;&#65533;&#65533;p+K&#65533;&#65533;&#65533;&#65533;&#65533;,. >l9&#65533;b&#426;.&#65533;P[&#65533;&#65533; &#65533;&#65533;&#26205;&#65533;&#65533;&#65533;@ $p&#65533; &#65533;&#65533;&#800;&#65533;&#65533;S&#65533;lQ&#65533;Pz&#65533;g&#65533;F&#65533;&#65533;&#65533;&#65533;&#65533;&#65533;&#1338;\&#65533; &#1026;&#65533;&#65533;fSf&#65533;&#65533;&#65533;&#65533;y&#65533;Q&#1084;&#65533;&#65533;&#65533;&#65533;Rz3&#65533;&#65533;d&#65533;&#65533;z&#65533;D&#65533;&#65533;&#65533;6&#65533;&#344;&#65533;&#65533;I]&#65533;2&#65533;&#65533;&#65533;@&#65533;&#65533;&#65533; &#65533;&#65533;J&#65533;"	&#65533;n&#65533;%h&#65533;&#65533;h &#65533;&#65533;O%&#65533;h&#1243;&#65533;-&#65533;`&#65533; &#65533; L&#65533;?]&#65533;I`&#65533;!
P&#65533;y&#65533;&#65533;Pm&#65533;&#65533;w&#65533;&#65533;&#65533;#d&#65533;&#65533;&#65533;&#65533;&#65533;&#65533;X&#65533;-&#65533;<&#65533;0tla&#65533;_.&#65533;&#65533;6r@nk&#65533;(6&#65533;&#65533;&#65533;&#65533;=$&#65533;&#65533;@&#65533;8&#65533;2V&#65533;&#65533;H&#65533;!&#65533;&#65533;&#65533;,0f&#65533;X&#65533;FP&#65533;NP&#9333;&#65533;A'&#65533;(.;&#65533;4h&#65533;{Hc&#65533;&#65533; @)%&#65533;&#1314;&#65533;&#65533; @&#65533;&#65533;6&#65533;&#65533;&#65533;=&#65533;2&#65533;&#65533;&#65533;&,-&#2284;&#65533;N&#65533;a&#65533;&#65533;:i&#65533;g&#65533;mZ &#65533;QV&#65533;Uw-&#65533;&#63905;&#65533;&#65533;CmyQD&#65533;&#433;8E)&#65533;8@&#65533;<&#65533;&#65533;, )@&#65533;&#65533;P&#65533;&#65533;p&#65533;&&#65533;&#65533;&#974;&#65533;&#65533;h-&#65533;&#65533;v&#65533;&#65533;&#65533;&#65533;FF&#65533;
$&#65533;P&#65533;&#65533;&#1084;&#65533;&#65533;5&#65533;&#65533;a@k&#65533;&#65533;&#65533;!&#65533;&#1738;&#65533;&#65533;&#65533;&#65533;&#65533;;&#65533;&#65533;.Iw&#65533;dq&#65533;P&#65533;P&#65533;&#65533;4&#1034;&#65533;d&#65533;0h&#65533;&#65533;"6&#65533;&#1074;+ @GY&#65533;&#65533;_&#65533;&#65533;&#65533;Z&#49195;&#65533; &#65533;K&#65533;&#65533;&#1375;&#65533;&#65533;&#65533;&#65533;y&#65533;:&#65533;f&#65533;  T&#402;&#65533;&#65533;&#65533; &#65533;h&#65533;&#65533;y aZY;'X&#65533;14q;&#65533;&#65533;:i&#65533;&#65533;&#65533;&#65533;&#65533;&#65533;5&#65533;#=&#65533;&#65533;&#65533;s&#65533;&#65533;&#65533;8&#65533;&#65533;&#65533;&#65533;&#65533;&#65533;&#65533;&#65533;&#65533;3{c)X&#65533; N&#1034;\*&#65533;$P&#65533;)\0&#65533;H@&#65533;bIp!&#65533; &#65533;&#65533;&#65533;&#65533;Ijf&#65533;&#65533;F&#65533;pzy&#65533;&#65533;&#65533;&#65533; &#65533;&#65533;|&#292;%&#65533;p&#65533;H&#65533;&#65533;&#65533;|&#65533;1\c&#65533;&#65533;&#65533;&#65533;Bx&&#65533;
&#65533;m&#65533;p&#65533;&#65533;&#65533;&#65533;&#65533;&#65533;&#65533;1+&#65533;&#65533;&#65533;&#65533;m&#65533;&#65533;[8&#65533;&#65533;Z&#65533;J&#65533;&#65533;@&#65533;&#65533;V&#65533;8&#65533;"&#1396;&#65533;8>&#65533;&#65533;t&#65533;&#65533;&#65533;&#65533;@&#65533;&#65533;&#65533;38Jd&#65533;D &#65533;=&#65533;Y&#1018;E&#65533;xvY&#1065;s&#65533;w&#65533;&#65533;dX&#65533;5M&#65533;s7&#65533;&#65533;&#65533;B WY`,&#65533;&#65533;8P&#65533;&#65533;P `&#65533;&#65533;&#65533;&#65533;
&#65533;&#65533;c&#65533;&#65533;BK&#65533;Fp&#65533;{6vp&#714;&#65533;A&#65533;|;&#65533;&#65533;&#65533;&#65533;1&#65533;jS&#65533;C0&#65533;&#65533;&#65533;&#1392;&#65533;&t&#65533;&#65533;!P`H,?e8@	~&#1539;&#65533;&#1339;e &#65533;&#65533;&#65533;&#65533; &#65533;i&#65533;&#1315;&#1577;&#65533;Lh4&#65533;2&#65533;&#65533;O%&#65533;&#65533;&#65533;&#65533;&#65533;&#65533;&#65533;&#65533;&#65533; 4&#65533; &#65533;&#65533;m&#65533;IE&#65533; U&#65533;&#65533;&#65533;&#65533;w&#65533;&#65533;&#945;&#65533;&#65533; &#65533;m&#65533;&#65533;&#65533;0&#65533;&#65533;&#65533;&#65533;&#65533;&#65533;6oE&#65533;iV&#65533;!&#65533;"|99&#65533;&#65533;\&#65533;&#65533;&#65533;9`W&#65533;A&#65533;&#65533;&#65533;PAj'&#65533;^&#65533;/)Q$ .cu&#65533;&#65533;)#*&#65533;|&#65533;[&#65533;&#65533;J@U :&#65533;&#65533;&#65533;z&#65533;&#65533;:@&#65533;&#65533;&#65533;`"&#65533;&#65533;@q&#65533;&#65533;&#65533;`&#65533;&#65533;F&#65533;<&#65533;+&#65533;&#65533;&#65533;wG&#65533;&#65533;&#65533;ZlS&#65533;#<A&#65533;&#65533;34&#2029;P&#65533;N&#65533;&#65533;&#65533;pCh 6B. X9m2H&#65533;_ &#65533;L&&#65533;&#65533;&#65533;D&#65533;&&#65533;&#65533;0'&#65533;0&#65533;&#65533;	&#65533;-&#65533;@1&#65533;MW &#65533;&#65533; +&#65533;G"2o&#65533;tE&#65533;""&#65533;_&#65533;pr&#65533;&#65533;0 &#65533;&#65533;&#65533;)&#65533;&#65533;K&#65533;&#65533;A}6&#65533;l&#65533;&#65533;L&#65533;w&#65533;%&#65533;C}&#65533;# u&#1920;w&#65533;@6&#65533;&#65533;&#65533;&#65533;e&#65533;&#65533;B
&#65533;XA&#65533;&#65533;&#65533;	&#65533;p&#65533;&#65533;?&#65533;&#65533;E &#65533;Bj=%&#65533;2u&#65533;&#65533;4&#65533;&#65533;	7 /&#65533;H&#65533;&#65533;&#65533; @k@&#65533;`,&#65533;&#65533;HS,$K0&#65533;&#65533;\&#65533;&#65533;@&#65533;A&#65533;T3~&#65533;&#65533;5&#65533;FB&#65533;&#65533;L&#65533;1r&#65533;&#65533;0l&#65533;&#65533;4&#65533;W&#65533;f&#65533;&#65533; +V&#65533;qc&#65533;bA @!&#65533; SqN!,&#65533;&#65533;&#65533;P	&#65533;sH3Y&#65533;&#65533;&#65533;&#65533;&#65533;eTE&#65533;&#65533;J#I&#65533;&#65533;Q&#65533; &#65533; 5p&#65533; `&#65533;a(&#65533;&#65533; x1&#65533;q&#65533;$&#65533;&#65533;>Bn&#65533;&#65533;&#65533;$&#65533;a&#65533;<&#65533;&#65533;\ &#65533;&#65533;8m%&#65533;6&#65533;$r&#65533;&#65533;P2UBf&#65533;Q'p+&#65533;&#65533;.&#65533;V&#65533;Q &#65533;&#1034;&#1829;R&#65533;&#65533;&#65533;,hb&#65533;&#65533;&#65533;9A&#65533;N&#65533;/&#65533;#&#65533;hV&#65533;{&#65533;&#65533;j&#65533; @&#65533;&#65533;&#65533;s&#65533;;$ -&#65533;RA&#65533;;D&#65533;1 2&#65533;`&#65533;&#65533;K&#65533; <&#65533;&#65533;&#65533;i&#65533;&#65533;&#65533;&#65533;}&#65533;&#65533;&#65533;!~:Hf7&#65533;K&#65533;&#65533;&#65533;& &#707;=&#65533;/&#&#65533;0Hu&#65533;b5Rn&#65533;P&#65533;&#65533;q&#65533;&#65533;H&#65533;]&#65533;&#65533;&#65533;&#65533;'+&#65533;&#65533;&#65533;&#65533;j\&#65533;&A&#65533;;&#65533;BF-&#65533;5Y&#65533;9&#65533;p >@&&#1844;&#65533;&#65533;H&#65533;&#65533;&#65533;&#65533;v50BE~'&#65533;$&#65533;s0V&#1584;8y4XBY&#65533;ar&#65533;|=&#65533;x%)- aA0&#65533;&#65533;&#65533;pFPr1&#65533; &#65533;&#65533;!&#65533;(&#65533;&#65533;Ci&#65533;&#65533;&#65533;&#65533; &#65533;&#65533;^Y)v&#65533;r&#65533;`&#65533;Qx&#65533;j&#65533;A:f&#65533;	&#65533;cp&#65533;&#65533;>&#65533;vZd&#65533;&#65533;&#65533;UQ&#65533;&#65533;$&#65533;&#65533;@	T#02&#65533;0VP&#65533;#&#65533;&#65533;2iB&#65533;B&#65533;h<,i yi&#1437;&#65533;0&#65533;&#406;&#65533;&#65533; )}&#65533;
{A  10&#65533;5@lP&#65533;5&#65533;/&#65533;&#65533;H&#65533;&#65533;&#65533;T&#65533;&#65533;{&#65533;&#65533;&#65533;(&#65533; &#65533;j&#65533;9&#65533;&#65533;je&#65533;	&#65533;&#65533;&#65533;&#65533;_(&#65533;:&#65533;@&#65533;R%&#65533;6&#1560;*vs&#65533;@&#65533;&#65533;&#65533;x&#65533;&#65533;%G&#65533;&#65533;&#65533;10&#65533;9G.&#65533;#`n*J&#65533;&#65533;L&#65533;x" 8 &#65533;2p&#1445;&#65533;&#65533; pK7&#65533;&#65533;3p piT&#65533;ih&#65533;'&#65533;&#65533; &#65533;D3&#65533;^&#293;&#65533;T-&#65533;D&#65533;#&#65533;E	&#65533;y &#65533;"&#65533;@&#65533; >Cp&#65533;&#65533;#0P &#65533;&#65533;x!~S&#65533;b&#65533;)&#65533;&#1314;3&#65533;&#65533;&#65533;&#65533;&#65533;HBq&#65533;|&#65533;@l&#65533;&#65533;
&#65533;>k&#65533;>r``R&#327;]&#130;&#65533;&#65533;*&#65533;&#65533;&#65533;qv&#65533;$6`jpAA &#65533;3&#65533;&#65533;U&#65533;&#65533;s&23	&#65533;q8&#1312;X0&#65533;sk&#65533;&#65533;J&#65533;&#542;' Xp&#65533;&#65533;q&#65533;`&#65533;Lq~&#65533;I&#65533;6&#65533;&#65533;&#65533;&#65533;&#65533;&#65533;o&#270;[&#65533;Gw&#65533;&#65533;
&#65533;&#65533;!&#65533;`O&#65533;&#65533;8&#65533;P
u&#65533;1#  &#610;&#65533;&#65533;&#65533;*:&#65533;&#65533;A	&#65533;V38Z&#65533;Z&#65533;&#65533;u/)pD  &#65533;@A&#65533;bgV&#65533;s&#65533;J&#65533;C&#65533;&#65533;-&#65533;z:&#65533;'&#65533;&#65533;@s&#65533;&#65533;"L&#65533;&#65533;}&#65533;&#65533;&#264;:x&#65533;&#65533;&#65533;}&#65533;!&#2009;*&#65533;Z%1;&#65533;5W*&#65533;&#65533;&#65533;&#65533; `&#65533;&#65533;rr&#65533;I&#65533;&#65533;&#1188;&#65533;&#65533;>&#65533;&#65533;XV&#65533;&#65533;#&#65533;&#65533;&#65533;&#65533;%{&#65533;G$&#65533;&#65533;"vf&#65533;	6P&#65533;r&#65533;r&#236;&#65533; &#65533;.Rh&#65533;&#65533;(j)&#65533;&#65533;U&#65533;&#65533; &#65533;Ap&#65533;&#65533;#&#65533;&#65533;&#65533;<(&#65533;"&#65533;<1&#65533;&#65533;&#65533;&#65533;:B&#65533;&#65533;&#65533;f&#65533;&#65533;&#65533;=L&#65533;
S&#65533;!&#65533;Q,&#65533;&#65533;&#65533;&#65533;&#65533;&#65533;::&#65533;c&#65533;&#65533;T&#65533;&#65533;&#65533;upVj&#65533;8&#65533;&#65533;&#65533;&#65533;uHd^&#65533;Wu&#65533;c "&#65533;*E&#65533;&#65533;57&#65533;4&#65533;rT&#65533;
6H<g#aG&#65533;!&#1047;Lh1gl&#65533;&#65533;`&#65533;&#65533;'&#65533;&#65533;&#65533;
&#65533;+G&#65533;&#65533;hFx&#65533;/w7&#65533;&#65533;p &#65533;&#65533;Q&#65533;H&#65533;&#65533;&#65533;&#65533;H&#65533;&#65533;iC&#1401;&#65533;&#65533;o&#65533;&#65533;&#65533;&#65533;Y.&#65533;E&#65533;0q&#65533;&#65533;Q&#65533;8&#65533;6&#65533;`&#65533;a&#65533;`&#65533;&#65533; &#65533;q&#65533;&#65533;@&#65533;&#65533;&#41569;&#65533;&#65533;s&#65533;&#65533;2&#1027;&#341;+&#65533;0&#65533;&#65533;I&#65533;k/&#65533;A&#65533;4&#65533;P&#65533;&#65533;m&#65533;&#65533;qT"&#65533;&#8260;	&#65533;@&#65533;td&#65533;&#65533;D&#65533;&#65533;&#65533;G&#65533;R@&#65533;? &#65533;&#65533;=&#1109;&#65533;7UR&#65533;1:YpC&#65533;9&#65533;&#65533;i&#65533;&#65533;&#65533;:&#65533;:&#65533;9 &#65533;&#65533;&#65533;&#65533;U &#65533;&#65533;&#65533;
Y#&#65533;N&#65533;A&#65533;0$&#65533;5&#65533;QKa&#65533;xd&#65533;;MB&#65533;3
Px&#1426;3&#65533;),&#65533;&#593;[&*'6&#65533;$&#65533;&#65533;
Ap&#65533;&#65533;&#65533;&#65533;&#65533;&#65533;\&#65533;0 ,&#65533;&#65533;&#65533;&#65533;V &#65533;&#65533;.&#65533;&#65533;X&#65533;7\_&#65533;&#65533;z&#65533;K&#65533;1a'&#1178;Q~&#65533;^6&#65533;jDL_B&#65533;?E&#65533;?&#65533;c&#65533;tp&#65533; @&#65533;&#65533;w&#65533;8hD&#65533;&#65533;&#65533;&#65533;&#65533;3&#65533;l
&#65533;&#65533;&#65533; _L&#65533;&#65533;6&#65533;;&#65533;&#65533;&#65533;?&#65533;nqF&#65533;&#65533;5&#65533;&#65533;y[WQ8&#65533;@&#65533;&#65533;"p8&#65533;&#1635;&#65533;&#65533;&#65533;Ak&#65533;^&#65533;]:&#65533;&#65533;G f&#65533;,7cI&#65533;&#65533;9@&#65533;&#65533;u&#65533;N&#809;xR&#65533;&#65533;vY&#65533;jB&#65533;,>&#65533;&#65533;W&#65533;$p&#65533;&#65533; Z&#65533;&#65533;= iR&#65533;&#65533;&#65533;&#65533;&#65533;Z(&#1395;&#65533;q&#65533; &#448;+h&#774;Y)&#65533;&#65533;7&#65533;5&#65533;a&#14409;o&#65533;
1pd&#65533;&#65533;[5&#1904;
&#65533;i
&#65533;Xa
&#65533;&#65533;vHA&#65533;&#65533;&#1546;&#65533;PI&#65533;c&#65533;s	&#65533;{&#65533;&#65533;SR&#1602;?&#65533;YhH&#65533;&#65533;,&#65533;&#65533;*&#65533;!&#65533;(&#65533;&#65533;(&#65533;&#65533;#`|&#65533;qS&#65533;*R&#65533;
&#65533;&#65533;&#787;&#65533;&#65533;&#65533;&#65533;!&#65533;&#65533;&#65533;1&#65533;&#65533;&#65533;&#65533; 4/7Q&#65533;&#65533;&#65533;e\&#65533;a&#65533;\os68 %&#65533;\&#65533;Y&#65533;&#65533;&#65533;>X&#65533;C&#65533;&#65533;&#65533;&#65533;&#65533;H&#65533;&#65533;&[&#65533;&#1585;&#65533;o&#65533;F*s&#65533;w6_&#65533;&#65533;F|Q&#65533; $1&#65533;&#65533;{Q&#65533;),&#65533;&#65533;%&#65533;&#65533;&#65533;k&#65533;)&#486;r9&#65533;&#65533;&#65533;&#65533;*I&#65533;&#65533;*&#65533;&#65533;&#65533;h&#65533;#&#65533;;&#65533;l.P&#65533;&#65533;Lp#&#44091;|&#65533;
&#65533;&#846;n*A:&#65533;f&#65533;5/&#65533;H&#65533;7&#65533;&#65533;h&J&#65533;&#65533;;&#65533;&#65533;&#65533;
&#65533;Y&#65533;&#65533;N'|R&#65533;V&#65533;&#65533;&#65533; &#65533;>K&#65533;&#65533;v!&#65533;O1&#65533;&#65533;&#65533;&#65533;&#65533;&#65533;&#65533;)&#65533;rB&#65533;&#65533;d&#65533;&#65533;[&#65533;	$&#65533;p$&#65533;W&#65533;2r&#65533;&#65533;KCb&#65533;&#65533;g&#65533;c&#65533;&#65533;daUv&#65533;cTo(&#65533;&#65533;&#65533;b|&#65533;<&#65533;`&#65533;&#65533;&#65533;/&#65533;8&#65533;&#65533;&#65533;J&#65533;&#65533;>&#65533;N&#65533;&#65533;?+&#65533;&#65533;&#65533;&#65533;&#65533;r&#65533;	&#65533;&#65533;&#65533; 8sU&#65533;Neb&B&#65533;.&#65533;"(&#65533;&#65533;&#65533;"&#65533;&#65533;"G&#65533;&#65533;;&#65533;A&#65533;&#1063;&#65533;nDQ &#65533;&#65533;em=a&#65533;v&#65533;&#65533;&#972;&#65533;&#65533;&#1033;&#65533;&#65533;&#65533;X&#65533;2
&#65533;]n&#65533;&#65533;&#65533;]
!` .&#65533;&#65533;&#65533;&#65533;T&#65533;&#65533;2&#65533;qN&#65533;&#65533;]&#65533;3/~&#65533;&#65533;Y6A&#65533;&#65533;r4D\&#1013; T&#65533;&#65533;&#65533;&#65533;&#65533;&#65533;&#65533;&#65533;&#65533;]K&#65533;&#65533;k&#65533;&#65533;&#65533;LUP&#65533;:9&#65533;&#65533;pz&#65533;&#65533; &#1442;k'0R&#65533;Qw&#65533;d4I/[&#65533;&#65533;p~&#65533;`b&#65533;&#65533;&#65533;1&#65533;&#65533;N&#65533;&#65533;&#65533;&#65533;&#65533;0t0-0c&#65533;J&#65533;&#65533;@&#65533;WY&#65533;&#65533;
&#65533;&#65533;&#65533;&#65533;&#65533;u&#65533;&#65533;3N4{/1T&#65533;4>A&#65533;ziQ&#65533;&#65533;5@ &#65533;*)&#65533;&#65533;R#2&#65533;&#65533;&#65533;&#65533;&#65533;&#1387;7yUx%nt&#65533;yk1-&#65533;&#65533;&#65533;&#65533;&#65533;&#65533;L&#65533;&#65533;&#65533;=q}&#65533;&#65533;&#65533;&#65533;&#65533;[&#65533;t&#65533;&#65533;&#65533;0&#65533;&#65533;&#65533;&#65533;D&#65533;:b&#65533;T&#65533;V&#65533; $&#65533;HlE&#65533;&#65533;&#65533;&#682;&#65533;I&#65533;CY&#65533; i	@1&#65533;&#65533;Je&#65533;c&#65533;NW , 9Q&#65533;#&#65533;=&#65533; ]&#65533;&#65533;&#65533;@&#65533; &#65533;\Q<O &#65533;*Ao&#65533;&#65533;EW&#65533;:&#65533;{;*&#65533;&#65533;7&#65533;z&#65533;
&#65533; C&#65533;&#65533;+&#65533;* &#65533;&#65533;]2&#65533;c&#65533;= &#65533;:&#65533;R&#65533;>&#65533;2v8&#65533;&#65533;&#65533;k*:&#65533;&#65533;zOKO(oE&#65533;V&#65533;&#65533;\e&#65533;&#65533;&#65533;+`&#65533;&#65533;&#65533;&#65533;t&#65533;&#65533;3]g&#65533;[&#65533;3&#65533;B&#65533;n&#65533;&#65533;&#65533;E &#65533;*&#65533;&#65533;&#65533;y&#65533;)&#65533;&#65533;&#65533;;&#65533;"q&#65533;&#65533;"&#65533;+&#65533;&#65533;&#65533;&#65533;#&#65533;&#65533;&#65533;x1&#65533;&#65533;&#1572;Tp&#65533;c&#65533; E&#65533;'&#65533;X{VW&#65533;&#65533;&#65533;&#65533;
w&#65533;_ .&#65533;&#65533;4T&#65533;&#65533;-S&#65533; X? "&#65533;r&#65533;G&#65533;&#65533;xq(1&#65533;&#65533;&#65533;NBV<GO&#65533;&#65533;&#65533;6&#65533;&#65533;0&#65533;.&#65533;J&#65533;9&#65533;P&#65533;&#65533;8&#65533;q&#65533;x&#65533;*F&#65533;,&#65533;8W
&#65533;h &#65533;&#65533;&#65533;2&#65533;F&#65533;&#65533;X&Q= &#65533;  77&#65533;B
&#65533; &#65533;&#65533;&#65533;&#65533;&#65533;&#65533;7&#65533;	&#65533;&#65533;&#65533;&#65533;	&#65533;&#65533;&& &#65533;$:&#65533;1&#65533;&#65533;.-$&#65533;&#730;&#65533;&#280;&#923;&#65533;&#1435;,&#65533;&#65533;&#65533;&#1817;&#65533;&#65533;&#65533;0&#65533;&#65533;&#65533;&#65533;&#65533;&#65533;&#65533;&#65533;&#65533;&#65533;&#65533;=-.,&#65533;&#65533;&#65533;&#65533;&#65533;&#65533;&#65533;&#65533;&#65533;&#65533;Q#&#65533;&#65533;&#65533;3+&#65533;e&#65533;w&#54449; &#65533;P&#1122;&#65533;+Z&#65533; &#65533;&#65533; &#65533;"&#65533;&#1123;SB$x&#65533;&#65533;S%&#65533;&#65533;A&#65533;!&#65533;C6N&#65533;:&#65533;&#65533;&#65533;&#65533;&#65533;&&#65533;&#65533;E"B(0&#65533;&#65533;&#65533;&#65533;\&#65533;&#65533;B3U !B&#65533;0M&#65533;&#65533;5&#65533;&#65533;Cn1&#1477;&#65533;&#502;&#65533;&#1781;l5&#65533;0&#65533;v9&#65533;x&#65533;&#65533;C&#65533;&#65533;&#65533;&#65533;j&#65533;P&#65533;]L&#65533;&#65533;&#65533;&#65533;D &#65533;`&#65533;
9&#65533;0&#65533;Q&#65533;T&#65533;&#65533;t&#65533;t&#1216;i//	F&#65533;T&#65533;&#65533;L>&#65533;&#65533;&#65533;JE#y(&#65533;&#65533;&#201;#&#65533;h`!C&#65533;&#65533;&#65533;"Z`&#65533;&#65533;&#65533; &#65533;&#65533;&#65533;#qbYk}&#65533;&#65533;dx!la&#65533;y3=&#65533;nu&#65533;&#65533;&#65533;&#65533;5h!#7&#65533;&#65533;}&#65533;&#65533;&#65533;&&#65533;&#713;8&#65533;&#65533;&#199;k&#65533;A-XbW5{0&#65533;&#1316;@E&#65533;	&#65533;A
1&#65533;0&#65533;0PC,&#65533;4 	$&#65533;
l&#65533;&#65533;v&#65533;i&#65533;4&#65533;&#65533;L3&#65533;bl; &#65533;&#65533;)&#65533;&#65533;v&#65533;IBe&#65533;&#65533;
&#65533;&#65533;
&#65533;0,&#65533;&#65533;&|&#65533;&#65533;2.&#65533;&#65533;&#65533; GN&#65533;&#65533;V<V&#65533; &#65533;$&#65533;V}l&#65533;_ &#480;G\&#65533;}&#65533;^&#65533;&#65533;xi&#65533;&T&#65533;&#65533;/&#1832;&#65533;{&#65533;&#65533;&#65533;P&#65533;&#65533;&#65533;T&#65533;&#65533;4&#65533;&#65533;&#65533;L (&#65533;A&#65533;-&#65533;&#65533;&#65533;@&#65533;D&#65533;"&#65533;G&#65533;&#65533;6"&#65533;?&#65533;&#65533;&#65533;'5E@&#586;h
XI.r0&#65533;&#65533;&#65533;&#65533;&#65533;&#65533;&#65533;&#65533;&#65533;	X&#65533;&#65533;U&#65533;&#142;e&#65533;&#65533;%r&#65533;7&#65533;ST&#65533;&#65533;&#65533;&#65533;&#824;s&#1388;5&#2010;&#65533; &#65533;,X]&#65533;&#65533;&#1971;f*C&#65533;&#65533;&#65533;8y&#65533;&#65533; k&#65533;
&#65533;^&#65533;&#65533;&#65533;&#65533;&#65533;	&#65533;&#65533;&#65533;$d0&#65533;,t&#65533;&#65533;&#65533;-0&#65533;E&#65533;r$&#65533;G&#65533;$&#65533;a"7T&#65533;&#65533;$&#65533;jJ&#65533;&#65533;h&#65533;&#65533;&#65533;L&#65533;IB&#65533;&#65533;&#65533;&#65533;4&#65533;&#65533;&#65533;tH&#65533;\ `@&#65533;&#65533;&#65533;&#65533; &#65533;0&#65533;&#65533;V&#712;&#65533;k&#65533; ||&#65533;eM
we&#65533;&#65533; p&#65533;&#65533;Z&#65533;&#65533;&#65533;&#65533;&#65533;&#65533;&#65533;&#65533;#&#65533;9VE&#65533;V&#65533;&#65533;&#65533;&#65533;N)&#65533;W&#65533;B&#65533;\0&#65533;q&#65533;dp&#65533;sX&#65533;&#65533;&#65533;Q&#65533;9&#65533;&#65533;&#65533;@&#65533; y&#65533;&#65533;&#173;,&#1025;`&#65533;&#65533;&#65533;&#65533;"Ah&#65533;&#65533;&#65533;H?XL&#65533;k)Z&#65533;&#65533;
&#65533;!H&#65533;H#!bL&#65533;&#65533;&#65533;e
&#65533;p&#65533;=@&#65533;&#65533;&#65533;0&#65533;&#65533;p&#65533;%1&#65533;&#65533;&#65533;&#65533;LV&!&#65533;&#65533; e2&#65533;]&#65533;&#65533;&#65533;	&#65533;L&#65533;{[:w&#65533;&#65533;/}&#65533;:&#544;N&#65533;iQC&#654275;&#65533;&#65533;_
&#65533;RPnX$*C&#65533;cC
 `&#65533;@>&#65533;e&#65533;&#696;&#65533;A&#827;&#65533;&#65533;&#65533;RH&#65533;~&#65533;&#65533;&#65533;),&#65533;&#65533;&#65533;[&#65533;v&#65533;0&#65533;T&#65533;&#65533;&#65533;&#65533;d&#65533;&#65533;&#65533;L&#65533;&#65533;D&#65533;&#65533;&#65533;D&#65533;&#65533;1&#65533;"X&#65533;j&#65533;&#65533;&#65533;a&#65533;d&#65533;&#65533;&#65533;0&#65533;m"AQ&#65533;D
p&#65533;i&#65533;G|&#65533;G&#748;Qd"&#65533;+&#1973;&#65533;&#65533;&#65533;x:&#65533;8&#276;&#65533;&#65533;mBwG&#65533;O&#1014;&#65533;
\&#65533;	)&#65533;0!P&#65533;&#65533;&#65533;x p&#65533;&#65533;&#65533;&#65533;&#65533;`&#65533;
@{&#1869;&#65533;p&#65533; &#65533;&#65533;&#65533;D&#65533;r&#65533;&#65533;&#65533;:&#65533;7(U&#65533;&60&#65533;X4&#65533;a&#65533;03F&#65533;&#65533;&#65533;
&#1217;&#65533;&#65533;&#65533;@&#65533;&#65533;tBH&#65533;P&#65533;
&#65533;&#295;@&#65533;1X&#65533;j7&#65533;b&#65533;w]&#65533;F(&#65533;&#65533;&#65533;&#65533;x:&#65533;&#65533;&#65533;&#65533;B&#65533;&#65533;&#65533;<&#65533;i&#65533;&#65533;&#65533;Q;&#65533;u#&#65533;&#65533;&#65533;&#1511;\&#65533;&#65533;&#65533;`A&#65533;0&#65533;`Q&#65533;@
&#65533;@0h@&#65533;M &#65533;R(:M&#65533;K*&#65533; &#65533;&#65533;&#65533;&#65533;N&#65533;&#65533;I&#322; &#65533;B&#65533; w3&#65533;`&#65533;+&#65533;&#65533;&#65533;&#65533;&#65533;
&#65533;&#65533;`r&#65533;#^!&#65533;J&#65533;
Bl&#65533;#r&#65533;K&#65533;9H&#65533;&#224;&#65533;R<&#1848;&#65533;D&#65533;&#65533;&#65533;r&#65533;&#65533;sE&#65533;a>&#65533;Tb&#65533;%9UqG&#65533;l&#65533;&#65533;	d }&#65533;&#65533;&#65533;3&#65533;&#65533;@Ij4-&#65533;&#65533; &#65533;<"&#65533;l&#65533;,!&#65533;i &#65533;&#65533;l&#210;S&#65533;@&#65533;&#65533;&#65533;&#65533;&#65533;&#65533;&#65533; @&#65533;&#65533;&#65533;&#65533;&#65533; PD@X&#65533;&#65533;&#65533;
( &#65533;@d8&#65533;`&#65533;&#65533;&g&#65533; N&#65533;(e&#65533;&#65533;4&#65533;&#1955;/&#473;e&#65533;7L&#65533;&#65533;&#65533;"&#65533;&#65533;'&#65533;s&#65533;S&#65533;ry+ Ar&#65533;T&#65533;QQjQ&#65533;?&#65533;(&#65533;`f j|c&#65533;"&#65533;FW@V&#314;&#65533; &#65533;&#65533;&#65533;&#136;j&#65533;0&#65533;hA$&#1135;C&#65533;HDF&#65533;U&#65533;&#65533;&#65533;7nJ&#65533;tD&#65533;&#65533;;&#65533;&#65533;&#65533;D,&#65533;&#65533;Gp&#65533;t`&#65533;M&#65533;&#65533;E&#65533;J&#439;&#65533;P)&#65533;J&#65533;&#65533;<&#65533;K&#65533;&#65533;vr&#65533;m&#65533;Y&#65533;M%&#65533;&#65533;S&#1639;&#65533;&#65533;K&#65533;k&#65533;zk&#65533;&#65533;&#65533;^t8&#65533;b&#65533;!&#65533;{ &#65533;re&#65533;9&#65533;D&#65533;&#65533;T -&#65533;D&#65533;A&#65533;C&#65533;&#65533;&#65533;&#65533;>(&#65533;&~~&#65533; &#65533;&#65533;&#65533;&#65533;&#781;t &#65533;&#65533;E&#65533;&#65533;=0&#65533;&#65533;	SWz&#65533;V&#65533;K&#65533;O4v&#65533;&#65533; &#65533;B&#65533;:&#65533;`&#65533;l&#65533;&#65533;:pR3(&#65533;&#65533;&#65533;N&#65533;&#65533;O@`&#65533;i&#65533;&#65533;&#65533;V&#65533;V&#65533;&#65533;&#65533;&#65533;&#1699;&#65533;&#65533;&#65533;&#65533;}&#65533;&#65533;&#65533;Rv&#65533;_:&#65533;&#65533;&#65533;&#65533;&#65533;^k2*&#65533;&#65533;a&#65533; &#340;&#741;&#65533;&#65533;!&#65533;&#65533;&#65533;&#65533;&#65533;B&#65533;&#65533;&#65533;&#65533;L&#65533;BZ&#65533;&&#65533;-'&#65533;&#65533;4*6&#65533;&#65533;&#65533;q&#65533;P&#65533;JU&#65533;&#65533;;I&#65533;&#65533;&#65533;&#761;&#65533;&#65533;&#65533;&#65533;9&#65533;&#65533;&#65533;]&#65533;&#65533;&#65533;	0&#65533;Zr&#65533;&#65533;&&#65533;=&#65533;&#65533;0 3}&#65533;&#65533;P&#65533;&#65533;&#65533;&#65533;&#65533;&#65533;|&#65533;S&#65533;&#65533;&#624;&#65533;&#65533;57n&#65533;k&#14691;.s&#65533;&#65533;&#65533;&#65533;d&#65533;P&#65533;2b&#65533; &#65533;e@&#65533;[&#65533;&#65533;&#65533;/n$&#65533;&#65533;&#65533;3&#65533;&#65533;D%&#65533;&#65533;)x+	:&#65533;&#65533;&#65533;.&#65533;A*&#65533;(#&#65533;&#701;&#65533;9&#65533;H!+s+&#65533;)&#65533;z@cl&#65533;&#65533;&#65533;&#65533;&#65533;&#65533;&#65533;+aM&#65533;&#65533;v!&#65533;
&#65533;&#65533;&#65533;&#65533;x&#65533;&#65533;u[&#65533;&#65533;`&#65533;&#65533;&#65533;&#65533;D&#65533;&#65533;2&#65533;&#65533;&#65533;W&#1933;h&#65533;#&#65533;FZD&#65533;;&#65533;&#65533;&#65533;&#1547;<&#65533;ne&#65533;*x&#65533;, &#65533;`&#1440;&#65533;&#65533;&#65533;&#65533;&#65533;#&#65533;&#65533;O&#65533;#&#65533;&#826;&#1079;&#65533;Sb?YP&#65533;&#65533;&#65533;&#65533;D&#65533;&#65533;&#65533;&#65533;%&#65533;M&#65533;*@b&#65533;I!&#65533;&#625;&#65533;X&#65533;B&#65533;&#65533;W(&#65533; +&#65533;&#65533;&#65533;&#65533;&#65533;:&#65533;&#65533;!&#65533;MN&#65533;A&#65533;Bx$)O&#65533; &#15613;&#65533;%l6v&#65533;&#65533;&#65533;	D+<&#65533;O&#65533;&#65533;&#65533;&#65533;&#65533;w!x)09X&#65533;V&#65533;&#65533;c&#65533;&#65533;&#275;V|g;c"&#65533;&#65533;&#65533;&#400; &#1365;,&#65533;\El@&#65533;&#578;f&#65533;&#65533;h&#645;&#65533;a&#65533;R&#65533;
&#65533;&#65533;&#65533;&#65533;M&#65533;9&#65533;&#65533;)&#65533;&#65533;&#65533;	&#65533;d&#65533;K  H&#383;&#65533;,$z&&#1882;&#45135;Tf(&#65533;(  @&#1790;T&#65533;Cdf&#65533;&#65533;&#65533;&#65533;4&#1430;Iw,&#65533;gQwq&#65533;&#65533;W&#65533;&#65533;-M&#65533;py`&#65533;&?&#65533;"&#65533;&#65533;0&&#65533;s0&#65533;P&#65533;&#65533;&#65533;P&#65533;&#65533;	+p}W  0-
bX&#65533;&#65533;3&#65533;Eo&#65533;,&#65533;m&#65533;Ri&#65533;&#65533;/=Pb,1&#65533;&#65533;{8!+&#65533;"#Qw&#65533;b&#65533;%#&#65533;&#65533;&#65533;cc&#65533;&#65533;&#65533;D&#65533;~#&#65533; *&#65533;&#65533;&#65533;&#65533;&#65533;&#65533;&#65533;t"0 &#65533;3P=pxY&#65533;:(&#65533;&#65533;&#65533;3&#65533;TY&#65533;$<&#65533;&#65533;9d&#65533;&#65533;,&#65533; &y&#65533;&#65533;,&#65533;&#65533;&#65533;0'&#65533;q&D&#65533;@&#65533;&#65533;&#65533;&#65533;YS&#65533;$i% ]&#65533;&#65533;-&#65533;X&#65533;01&#65533;p&#65533;?&#65533;\&#65533;&#65533; &#65533;&#65533;!"&#65533;L%&#65533;L%V&#229;G&#65533;40&#65533;58M&#65533;&3t80c&#65533;&#65533;@}&#65533;OR&#65533;p/U&#65533;i$&#65533;o&#65533;&#65533;<&#65533;g/&#65533;+&#65533;&#1616;P&#65533;L&#65533;'&#65533;&#65533;P&#22537;4t&#65533;&#65533;@e&#65533;&#65533;n&#65533;RKa&#65533;&#65533;gk&#65533;P&#65533;&#65533;,&#65533;t&#65533;&#65533;&#65533;py&#65533;:'&#65533;"c&#65533;}g7&#65533;&#65533;&#65533;B&#65533;U&#65533;&#65533;&#65533;&#65533;&#65533; &#65533;a/&#65533;&#65533;(6f&#65533;&#65533;&#65533;8y&#65533;u&#65533;&#65533;|&#65533;&#65533;)h&#65533;)&#65533;&#65533;&#65533;#&#65533;&#65533;@7 &#65533; )&#65533;@:&#65533;a# &#65533;&#65533;&#65533;Q`&#65533;#@$&#65533;.&#65533;_Piad&#65533;&#65533;_p&#65533;&#65533;e&#65533;`lv&#65533;&#65533;&#65533;3&#65533;&#65533;&#65533;qS#&#65533;&#65533;&#65533;&#65533;z&#65533;&#65533;&#65533;&#65533;3WP&#65533;&#65533;A&#65533;&#65533;.&#65533;&#65533;&&#65533;m&#65533;&#65533;&#65533;&#65533;$ &#65533; PVf&#65533;P~# %&#65533;/)&#65533;&#65533;B &#65533;XUT,&#65533;"&#65533;&#65533;8+)l&#65533;
&#65533;"&#65533;&#65533;/5&#65533;LAE&#65533;?&#65533;CB n'0 &#65533; "Kq+&#65533;w&#65533;5Dc&#65533;&#1425;5Pf!&#65533;&#65533;&#65533;&#65533;&#65533;&#65533;qqE$&#65533;y&#65533;&#65533;iQx&#65533;-&#65533;&#65533;&#65533;&#65533;zmAR&#65533; &#65533;r&#65533;&#65533;&#65533;&#65533;2&#65533;Y&#65533;z&#65533;&#65533;&#65533;&#65533; &#65533;3@3&#65533;)&#65533;m&#65533;F&#65533;/&#65533;&#65533;*&#65533;) RU&#65533;&#65533;T&#65533;Q&#65533;o&#65533;s&#65533;To&#65533;&#65533;&#65533;&#65533;U&#65533;&#65533; &#65533;&#65533; &#65533;Haw&#65533;DF &#65533;bH:&#65533; P &#65533;D&#65533;&#65533;1qa&#65533;A;&#65533;`&#65533;&#65533;!3&#65533;&#65533;5P&#65533;7

D&#65533;I&#65533;:kq{N&#65533;,&#65533;&#65533;1<&#65533;&#65533;&#65533;c&#65533;&#65533;&#65533;&#65533;-&#65533;&#65533;H"**P&#65533;`.`6 &#65533;&#65533;&#65533;1. Vpa$&#65533; $1h@&#65533;&#65533;L:`?&#65533;@&#65533;&#65533;pu&#65533;&#65533;"&#65533;?L&#65533;[uD@&#65533;e 	&#65533;&#1881;
&#65533;0#!n&#65533;R&#65533;e`wX1 &#65533;P1&#65533;&#65533;&#65533;d&#65533;	&#65533;&#65533; &#65533;&#65533;Q&#1521;&#65533;WD&#65533;&#65533;&#65533;&#65533;&#65533;x&#65533;3&#65533;&#65533;&#65533;&#65533;2CKy&#65533;&#65533;@&#65533;&#1537;e>#&#65533;W&#65533;x&#65533;&#65533;&#65533;hlv&#65533;&#65533;	&#65533;&#65533;&#65533;	&#65533;&#211;_&#65533;&#65533;A&#65533;0 &#65533;a&#65533;&#65533;Da&#65533;$1 ,&#65533;*@7&#65533;B&#65533;&#65533;!&#65533; &#65533;&#65533;|X%hI&#65533;&#65533;&#65533;	+j@	&#65533;pv&#65533;U&#65533;D&#356;&#1444;t&#65533;&#65533; '&#65533;&#65533;g(&#65533;#&#65533;&#65533;&#65533;&#65533;.&#65533;h&#65533;k&#65533;-&#65533;&#65533;^&#65533;u&#65533;x&#65533;&#65533;&#65533;X&#65533;&#65533;&#65533;&#65533;2&#65533;wkT&#65533;&#65533;&#65533;&#65533;&&#65533;_t&#65533;W&#65533;&#65533;&#681;&#65533;&#65533;&#65533;O&#65533;-&#65533;.&#65533;&#65533;gQ&#65533;A&#65533;&#65533;&#65533;x&#65533;@V&#65533;&#65533;$@s*0&#65533;X&#65533;	?.P&#65533;&#65533;&#65533;/!ac&#65533;0&#65533;!qv&#65533;&#65533;&#65533;	NMu@&#65533;0T	&#65533; "b*)%&#65533;v| +&#65533;&#65533;&#65533;f&#65533;f(v c&#65533;`X&#65533; U&#65533;&#65533;@&#848;kcV&#65533;&#65533;&#65533;C&#65533;>&#65533;:&#65533;&#65533;&#65533;&&#65533;X4&#65533;UD&#65533;&#65533;0&#65533;&#65533;W;4&#65533;&#65533;3fHT&#65533;&#65533;oXD&#65533;&#65533;&#65533;2&#65533;&#65533;&#65533;L&#65533;&#65533;>*&#65533;W&#65533;m&#65533;&#65533;O"&#65533;i&#65533;Qi+&#65533;&#65533;";pu:&#65533;
y"&#65533;uA&#65533;t@
&#65533;G&#65533;&#65533;
h&#292;&#65533;&#65533;&#65533;&#65533;\&#65533;@&#65533;I&#65533;&#439;&#65533;&#65533; &#65533;G&#65533;&#65533;p&#65533;m)D&#65533;P1&#65533;jbf&#65533;R)&#65533;&#65533;>&#65533;&#1120;&#65533;&#65533;&#65533;&#65533;&#65533;r~5_&#65533;&#65533;&#65533;'k&#65533;k`A&#65533;&#65533;pJ&#65533;&#65533;,&#65533;W1Q&#65533;&#65533;&#13849;&#65533;W-&#65533;&#65533;&#65533;V&#65533;EL&#65533;l&#65533;t&#65533;&#65533;m&#65533;ny&#65533;&#65533;&#65533;v&#65533;7&#298;T&#65533;&#65533;0b&#65533;q&#65533;&#65533;S &#65533;}&#65533;&#65533;
!&#65533;7!f&#65533;&#65533;&#65533;&#552;&#65533;&#65533;ciJI&#65533;&#65533;0&#65533;&#65533;`;&#65533;&#65533;&#65533;4{	4s4h.lk4&#1345;:3&#65533;&#65533;y&#65533;&#65533;zQ&#65533;o&#65533;&#65533; &#65533;&#65533;&#65533;z&#65533;Y,&#65533;&#65533;j&#65533; &#65533;&#65533;&#65533;	&#65533;E&#65533;7a2`&#65533;&#65533;&#65533;:-&#65533;&#65533;U(&#65533; vg/?"&#65533;&#65533;&#65533;&#65533;q{&#65533;/&#65533;pv&#65533;1&#65533;&#65533;?&#65533;&#65533;T&#65533;{&#65533;Gl&#65533;	P*&#65533;8Y&#65533;
&#65533;&#1145;5&#65533;&#65533;&#65533;&#65533;9P&#65533;L&#65533;&#65533;U$&#65533;:f/,&#65533;$&#65533;{Q&#65533; &#65533;&#65533;{&#65533;J%h&#65533;H&#65533;V&#65533; &#65533;q&#65533;3WC&#65533;&#65533;&#65533;&#65533;&#65533;~f&#65533;&#65533;&#65533;&#65533;&#65533;&#65533;&#65533;0 &#1699;$&#65533;&#65533;eV&) .&#65533;&#65533;ICb&#65533;&#65533;a&#65533;&#65533;&#65533;0&#65533;&#65533;U&#65533;&#65533;0c&#65533;QK1&#65533;g&#65533;@d&#65533;&#65533;a&#65533;TH&#65533;w&#65533;U&#65533;&#446;&#65533;`{&#65533;&#65533;#&#65533;&#65533;I&#65533;iG&#65533;&#65533;	P	[:Z&#65533;8&#65533;:&#65533;
&#65533;&#65533;Ki9&#65533;o&#65533;#&#996;&#65533;!&#65533;*0a%P&#65533;&#65533; ;&#65533; 5&#65533;ELP$&#65533;R &#65533;&#65533;&#65533;&#65533;&#65533;P -p&#65533;&#65533;	(&#65533;&#65533;&#65533;&#65533;&#851;Q&#404;&#65533;&:3&#65533;&#65533;&#1350;u{&#65533;AKiB&#65533;&#65533;p&#65533;&#65533;Q&#65533;W&#65533;upK9}!&#65533;$p[#6w@&#1036;&#65533; k3f&#65533;&#65533;&#65533;I&#65533;&#65533;&#65533;8&#65533;&#65533;&#65533;&#65533;&#7330;A&#65533;-&#65533;Z&#65533;)&#65533;k&#65533;5&#65533;&#65533;&#65533;Q=&#65533;&#65533;0&#65533;&#65533;&#65533;@&#65533;&#388;&#65533;&#65533;!&#65533;w (&#65533;/:&#65533;#&#65533;&#65533;Y&#65533;#P%&#65533;&#65533;-P&#65533;r&#65533;R1&#65533;'&#65533;dP&#65533;Ax&#65533;&#65533;&#1019;&#65533;	&#65533;`B)&#1525;&#65533;0{<X &#65533;&#65533;&#65533;&#65533;&#65533;;&#65533;f&#65533;&#65533;&#1824;:O&#65533;z&#65533;&#65533;!L&#65533;&#65533;Z&#65533;p&#65533;&#1264;&#65533;&#65533;PA&#65533;a111 &#65533;&#65533;&#1174;&#65533;&#1889;,&#65533;?&#65533;&#65533;q&#65533; (&#65533;`&#65533; :v ARP&#65533;7&&#65533;%&#65533;c&#65533;u?P&#65533;&#65533;&#599;D&#35736;0&#65533;0avd@-&#65533;&#65533;JmU"&#65533;U &#65533;=&#65533;c&#65533;&#65533;&#65533;-&#65533;H&#65533;AF&#65533;&#65533;&#65533;&#65533;&#65533;&#65533;L&#65533;&#65533;{P&#65533;&#65533;(-u&#65533;&#65533;&#65533;\k z&#65533;&#65533;A&#65533;&#65533;'&#65533;&#65533;&#65533;9&#65533;l&#44551;g7&#65533;^&#65533;-&#65533;&#65533;n&#65533;&#65533;&#65533;p&#65533;&#65533;!+&#65533;1t&#65533;&#1440;-&#65533;`&#1335;&#65533;"" P(0&#65533;&#65533;_&#65533;`!0&#65533;&#65533; &#65533;-p&#65533;&#65533;u+ &#65533;?&#65533;&#65533;G &#65533;\b&#65533;&#65533;&#65533;@&#65533;&#65533;L%NA&#65533;&#65533;&#65533;G4 Dm8F&#895;&#65533;	1d#&#65533;yC * ?U&#65533;$`&#1877;A&#65533;e&#65533;0&#65533;d&#65533;r&#65533;&#65533;&#65533;&#65533;&#65533;&#65533;O,``&#65533;&#65533;r&#65533;&#65533; x&#1424;&#65533;&#65533;&#1763;&#608;&#65533;h_kh-&#65533;f&#65533;A&#65533;eu&#65533;&#65533;f&#65533;&#65533;1&#65533;&#65533;&#65533;yO&#65533;&#65533;&#1376;m&#65533;!&#65533;x&#65533;&#65533;
&#65533;J&#65533;h&#65533;P&#65533;Q$&#65533;&#65533; G&#65533;&#65533;&#65533;&#65533;LRH &#65533;o&#65533;&#65533;GU&#65533;8[0&#65533;0&#65533; b	&#65533;&#65533; &#65533;}&#65533;&#65533;2&#65533;@#&#65533;&#65533;&#65533;a&#65533;M*&#65533;*&#65533;0&#65533;&#65533;&#65533;,  &#65533;&#65533;&#65533;&#65533;^&#65533;p-"0!&#65533;J&#65533;HQ&#65533;l3&#65533;p&#65533;HS-  &#65533;4&#65533;&#65533;&#65533;_&#65533;&#65533;x&#65533;&#65533;&#65533;&#65533;rs&#65533;&#65533;}&#1927;L&#65533;'dd&#65533;&#65533;Si1(07&#65533;P @ &&#65533;&#65533;E &#65533;&#65533;; &#65533;&#65533;&#65533;0&#65533;&#65533;&#65533;c&#65533;U*=&#65533;&#65533;&#65533;[&#65533;)>3	&#65533;a&#65533;A&#65533;h&#65533;&#65533;&#65533;?&#65533;2&#65533;*K&#65533;R&#65533;&#65533;2,&#65533;&#65533;&#65533;&#65533;&#65533;&#65533;202@Lw`&#65533;  Q&#1664;N&#65533;:&#65533;(Sm&#65533;Km&#65533;&#65533;&#65533;&#65533;|&#65533;LkQ=&#384;&#65533;&#65533;&#65533;&#65533;#&#65533;s&#65533;l&#65533;&#65533;&#65533;(&#65533;3&#65533;&#65533;&#65533;.&#65533;VP&#65533;m PI/&#65533;0&#65533;`MJR&#65533;g&#65533;=n&#65533;`&#65533;Y&#65533;&#65533;&#657;T&#65533;&#65533;&#65533;&#65533;)&#65533;&#65533;&#65533;G&#65533;*q&#65533;\&#65533;&#65533;#@&#1799;D&#65533;&#65533;\0&#65533;?&#65533;` &#65533;.C&#65533;&#65533;&#65533;.&#65533;4&#65533;d#&#65533;A}L&#65533;&#65533;&#65533;&#1390;	&#65533;&#65533;&#65533;&#65533; q:3&#65533;,|Qg(&#65533;&#65533;&#65533;&#65533;&#65533;&#65533;&#65533;&#65533;'&#65533;&#65533;&#65533;D&#65533; &#65533;&#65533;&#65533;4W'&#65533;R&#65533;&#65533;5&#65533;B@&#65533;p&#65533;{&#65533;9&#65533;r&#65533;&#65533;2p!=pq&#65533;B&#65533;c&#65533;vH&#65533;&#65533;d)&#65533;n&#65533;X&#65533;Q&#65533;&#65533;&#65533;%	<&#65533;&#65533;Hb#&#65533;&#65533;Ba/&#65533;"&#65533;&#65533;A&#65533;y&#65533;&#65533;&#65533;2z&#65533;l&#1696;&#65533;&#65533;&#65533;:&#65533;&#65533;x&#65533;&#65533;&#65533;r&#65533;&#65533;&#65533;&#65533;:&#65533;U&#65533;&#65533;&#65533;&#65533;&#65533;&#65533;&#65533;ae&#65533;&#65533;&#65533;fBy]&#65533; 2&#65533;&#65533;)&#65533;&#65533;&#65533;&#65533;&#65533;&#65533;&#65533;+&#65533;")&#65533;&#65533;&#65533; '"&#65533;"$+)&#65533;&#65533;!#= &#65533;#:=%= 	
?B
	  &#65533;&#65533;&#65533;&#65533;&#65533;&#1989;&#65533;&#65533;&#65533;&#65533;B	B&#65533;7		& &#65533;&#65533;&#65533;&#65533;*''$
X`&#65533;&#65533;&#65533;&#65533;&#65533;&#65533;&#65533;a&#65533;&#65533;
=&#65533;&#65533;b&#65533;&#65533;4$&#65533;&#65533;&#65533;&#65533;*&#65533;pu&#65533;#'&#65533;&#65533;q@XA&#65533;&#65533; &&#65533;)2Y&#65533;&#65533;&#588;8s&#65533;&#65533;&#65533;S&#1095;&#65533;&#65533;&#65533;M&#65533;=3M:n&#39191;&#65533;pb &#1651;&#65533;DNyB`@F&#65533;V&#65533;\&#65533;p&#65533;U&#65533; &#65533;4%"&#196;V&#65533;&#65533;p0&#65533;&#65533;(X@ &#65533;&#65533;-&#65533;&#65533;&#65533;&#65533;X/x&#65533;&#65533;`&#65533;&#65533;&#65533;&#65533;`5v7&#65533;i&#65533;&T&#65533;&#65533;&#65533;}C!&#65533;:&#65533;&#65533;&#339;7O&#65533;&#65533;]&#65533;Y&#65533;&#65533;&#137;&#65533;XX&#65533;&#65533;b,!&#65533;&#65533;a&#65533;&#65533;j&#65533;LB,XtT&#65533;"&#65533;&#65533;KW&`2-&#855;ju^&#65533; &#65533;&#65533;R&#65533;e&#65533;&#65533;&#65533;4&#65533;&#65533; &#65533;P6	&#65533;&#65533;&#65533;&#1276;zs,&#65533;&#65533;&#2015;~&#65533;&#65533;,&#65533;&#65533; &#65533;&#65533;&#65533;#H&#65533;&#65533;Z)l&#65533;T8&#65533;L&#65533;Au&#65533; &#65533;Z0 1&#65533;&#65533;
, &#65533;!&#65533;Av2&#65533;&#65533;&#65533;&#65533;&#65533;(#&#65533;dB&#1824;&#65533;;&#65533;&#65533;&#65533;7&#65533;&#65533;v&#65533;$&#65533;`&#1024;&#65533;&#65533;;&#65533;&#65533; 74&#1626;2&#65533; &#65533;&#65533;-$t@&#65533;	&#65533;X&#65533;&#150;&#65533;&#65533;
&#65533;@&#65533; PP&#65533;	"&#65533;&#65533;&#65533;
T&#65533;&#65533;&#65533;&#65533;&#65533;&#65533;H&#65533;&'&#537;&#65533;&#65533;&#65533;`P&#65533;&#65533;&#65533;&#65533;&#65533;'&#65533;{&#65533;WVp&#65533;&#65533;1&#65533;&#65533;&#65533;&#65533;&#65533;&#65533;(q"@&#65533;&#65533;&#65533;&#65533;$"&#65533;#A	+&#65533;0A|&#1026;QD
&#65533; Bt#&#65533;)&#65533;`	&#65533;Lt&#65533; &#65533;&#65533;r&#65533;<5&&#65533;C&#65533;ec&#65533;&#65533;&#65533;h_}&#65533;@&#65533;N&#65533;&#65533;)&#65533;&#65533;Mb3&#65533;=&#65533;&#51395;&#65533;&#65533;B&#65533;%Bm&#65533;P&#65533;.&#65533;&#65533;&#65533;`&#65533;&#65533;&#65533;&#65533;&#65533;&#65533;&#65533;&#65533;&#65533;&&#65533;&#65533;&#65533;J&#65533;J&#65533;&#65533;QF&#65533;!&#65533;&#65533;&#65533;&#65533;$@&#65533;B &#65533;9&#65533;&#65533;&#65533;&#65533;&#65533;&#65533;V&#65533;&#65533;&#65533;&#65533;&#65533;$&#65533;&#65533;T&#65533;&#65533;&#65533;PS&#65533;&#65533;R&#65533;1&#65533;xh	&#65533;&#65533;	X&#65533;@J&#65533;&#65533;ur]&#65533;&#65533;
&#65533;l&#65533;@l@&#65533;&#65533;!&#65533;&#65533;&#65533;$&#398;&#65533;0&#65533;&#1826;Ye&#65533;X&#65533;6&#65533;u&qR7&#65533;&#65533;mDF&#65533;&#65533;B&#65533; &#65533;&&#65533; &#65533;&#65533;$&#65533;A&#65533;&#65533;&#65533;&#65533;&#65533;0
 &#65533;&#65533;+&#65533;&#65533;&#65533;	t&#65533;&#65533;&#65533;&#288;&#65533;&#65533;&#65533;5HM!=B&#65533;&#65533;&#20228;&#65533;D&#1012;&#65533;&#65533;B9&#65533;m&#65533;&#65533;&#65533;&#65533;&#65533;r=&#65533;&#65533;&#65533;&#65533;&#65533;&#65533;&#65533;&#65533;UG$&#65533;&#65533;&#65533;T5|&#65533;#&#65533;&#65533;&#65533;#&#65533;&#65533;&#65533;JA&#65533;>&#65533;HxR@&#65533;=cE<82&#65533;&#65533;&#65533;V&#65533;p&#65533;&#65533;&#65533;&#65533;&#65533;&#65533;B&#65533;&#65533;=&#65533;&#65533;&#65533;0&#65533;+&#65533;&#65533;&#1620;-&#1446;&#65533;&#65533;&#65533;&#65533;&#65533;&#49281;&#65533;i@3&#65533;Q <&#65533;7 &#1536; &#65533;&#65533;	6&#65533; b\&#65533;&#32779;H&#65533;&#65533;h'w&#65533;&#65533; &#65533;&#65533;&#65533;&#65533;&#65533;&#65533;&#65533;&#65533;&#65533;&#65533;7&#65533; T *&#65533;&#65533;&#65533;u&#65533;&#65533;&#65533;<@&#65533;3	D&#65533;&#65533;t&#65533;N&#65533;&#65533;&#65533;
%&#65533;&#65533; &#65533;&#65533;&#65533;KD&#65533;b&#65533;&#65533;&#65533;lK )D&#65533;&#65533;:&#65533;Q&#65533;&#65533;&#65533;:&#65533;&#65533;8h&#65533;"D&#65533;&#65533;&#65533;	&#782;C&#65533;X&#65533;G&#65533;!&#65533;V&#65533;&#65533;
&#65533;&#65533;&#185;&#65533;}&#65533;&.&#65533;&#65533;
6`&#65533;&#65533;&#65533;8Zlj&#65533;&#65533;&#65533;`&#65533;Ac&#65533;&#65533;&#65533;  5&#65533;&#65533;kE H&#65533;~&#65533;R@t$`&#65533;(&#65533;&#65533;y&#65533;&#65533;H&#1428;:&#65533; &#65533; N*&#65533;
S &#65533;&#65533; &#65533;@Z&#65533;L&#65533;1&#65533;f&#65533;Dl&#65533;s&#65533;"TvD&#65533;&#65533;0HD&#65533;J&#65533;&#65533;!&#65533;`+<&#65533;&#65533;8.&#65533;$&#65533;&#65533;&#65533;D&#65533;j7E&#65533;,1,&#65533;J&#65533;&#65533;&#65533;C&#65533;r&#65533;&#281;&#65533;&#65533;XH&#65533;&#65533;&#65533;=a&#65533;&#65533;&#65533;Z&#65533;T&#65533;d%.&#65533;&#65533;&#65533;*&#65533;&#65533;q &#65533;&#65533; 2P&#65533;&#65533;&#65533;&#65533;&#65533;
<&#65533;&#65533;&#65533;&#65533;&#65533;(h&#65533;&#65533;&#65533;&#65533; U&#65533;f&#65533;&#291;L&#65533;Q&#65533;8  &#65533;Q&#65533;I" ;&#65533; L &#65533;^&#934;&#65533;&#65533;
R&#65533;&#65533;&#65533;C  &#65533;&#65533;&#65533;&#65533;&#65533;&#65533;-0!8&#25154;U&#65533;&#65533;k&#65533;q&#65533;Y9!+?&#65533;h&#65533;CH&#65533; &#65533;x&#65533;Dc&#65533;l&#65533;z`&#457;0*&#65533;&#65533;&#65533;Z&#65533;&#65533;V@&#65533;&#65533;&#65533;;@&#65533;6&#65533;&#65533;Q&#65533;&#65533;K&#65533;&#65533; &#65533;-&#65533;&#65533;&#65533;&#65533;X*g(`X7&#65533;t`&#65533;x&#65533;2&#1025;Y,`_&#65533;yW
&#65533;&#65533;d&#65533;&#65533;&#65533;G&#65533;&#65533;&#65533;J&#65533;&#65533;K]*&#65533;"&#65533;&#65533;)&#65533;&#65533;&#1322;&#65533;<&#65533;&#65533;&#65533;&#65533;[L&#65533;/&#65533;Q&#65533; &#65533;&#65533;&#65533;X&#65533; &#65533;l
VA&#65533;Z6&#65533;:&#65533;{"&#281;UR&#65533;(&#65533;&#65533;,!&#65533;[sp2&#65533;6,&#65533;+*&#65533;P&#65533;&#65533;7,MI!\f^&#65533;&#65533;b&#65533;`J&#65533;N&#65533;r&#65533;UQ&#65533; &#65533;D&#1026;!&#65533;&#65533;&#65533;5 @&#65533;, 	&#65533;d_1&#65533;D&#65533;l&#65533;&#65533;St"&#65533;Z&#65533;&#65533;O rE&#65533;&#1480;q&#65533;&#65533;@&#65533; &#65533;H_Z&#65533;"i &#65533;&#65533;B(wa&#65533;
&#65533;A&#65533;a&#65533;&#65533;.&#65533;&#243; L&#65533;&#65533;P@&#65533; 	 &#65533;&#65533;&#65533;8&#65533;&#65533;E&#65533;e&#65533;om&#65533;a&#65533;0&#65533;&#65533;` &#65533;&#65533;&#65533;Y-&#65533; x&#65533;t&#65533;&#65533;&#65533;8&#65533;&#65533;&#65533;&"<&#65533;6&#65533;&#65533;&#65533;+&#65533;&#65533;?&#65533;&#65533;	6V_&#65533;&#65533; W&#65533;A&#65533;&#65533;&#233;(&#65533;&#65533;Ss}&#65533;&#65533;* &#65533;j&#65533;&#65533;&#65533;&#65533;&#65533;&#65533;G&#65533;&#65533;<&#65533;&#65533;$rUp&#65533; -f&#65533;J&#65533;@-*@&#65533;,0&#65533;f&#65533;&#65533;&#65533;
3&#65533;&#65533;  &#65533;&#65533;G&#65533;B
k]+[&#65533;<'&#65533;!d&#65533;lT#&#65533;+n&#65533;&#65533;&#65533;&#65533;_,&#65533;&#65533;S
&#65533;
(@mMqX&#65533;D%AH&#65533;;@&#65533;&#65533;|&#65533;!ZP0&#407;&#65533;d@I
&#65533;;"&#1861;(&#65533;&#1076;W&#65533;&#65533;d)i&#65533;&#65533;R&#65533;&#65533;&#65533;&#65533;&#65533;&#65533;|&#65533;&#65533;z&#65533;&#65533;&#65533;j+N&#65533;8d&#65533;%&#65533;f&#65533;&#1818;&#65533;	&#65533;*.&#65533;smS&#65533;&#65533;29&#65533;&#65533;&#65533;A&#65533;@&#1545;&#65533; &#65533;&#65533;+R &#65533;&#65533;p+D&#65533;X&#65533;&#65533;&#65533;&#65533;:-&#65533;:0&#65533;{&#65533;&#65533;@i&#65533;&#65533;&#65533;&#65533;8&#65533;&#65533;&#65533;	&#65533;&#65533;&#65533;x&#65533;3:&#65533;&#65533;.4
A.@z&#65533;&#65533;-&#65533;&#65533;	P`.&#65533;&#65533;&#65533;&&#65533;h&#65533;u4&#65533;&#65533;?oU&#65533;8&#65533;&#65533;I&#65533;R6Ku&#65533;&#65533;xA&#65533;&#65533;N"&#65533;}&#65533;Y&#65533;S&#65533;&#65533;L'&#1588;O&#65533;&#65533;&#65533;W=&#65533;&#65533;&#65533;&#65533;&#65533;&#65533; )`xb&#65533; &#65533;T&#65533;O&#65533;'&#65533;*^&#65533;&#65533; &#65533;t&#65533;&#65533; &#1447;= c&#65533;e&#65533;]&#65533;&#65533;&#1250;&#65533;5&#1201;&#65533;&#65533;&#65533;&#65533;+GT\&#65533;[9^&#65533;&#65533;x{&#65533;&#65533;^&#65533;&#65533;B`&#65533;&#65533;&#65533;c$0&#65533;p&#65533;&#65533;/'&#65533;&#65533;&#65533;B&#65533;&#65533;&#65533;&#65533;&#65533;#8;&#65533;B&#65533;$*G&&#65533;&#65533;&#65533;Exe&#65533;&#65533;]X&#65533;&#65533;}&#65533;&#65533;;S=P&#65533;&#65533;NW5x&#65533;&#65533;V&#65533;a~&#65533;&#65533;&#65533;bpR&#65533;)&#65533;i&#65533;&#65533;GsV@vH&#65533;c 8&#65533;05&#65533; &#65533; &#65533;&#65533;&#65533;&#65533;&#304;d&#65533;&#65533;$&#65533;&#65533;M&#65533;@e&#65533;ER;&#65533;{(S&#65533;&#65533;&#65533;p67&#65533;$&#65533;6S&#65533;q.%V,#0&#65533;T&#65533;z+  &#642; &#65533;s&#65533;M&#65533; &#65533;'T&#65533;p!&#65533;p*&#65533;&#65533;0&#65533; !yP
6&#65533;2 q&#65533;`!* ^B&#65533;	&#65533;p&#65533;&#65533;N&#65533;&#65533;aF(&#65533;%&#65533;&#65533;0&#65533;&#65533;F!<&#65533;v&#65533;&#65533;
8)S&#65533;&#65533;&#65533;&#65533; <!&#65533;&#65533;&#65533;&#65533;WD/&#65533;=4A&#65533;&#65533;/ K"S&#65533;&#65533; &#65533;&#65533;,&#65533;&#65533;C&#1286;c&#65533; &#65533;&#65533;0&#65533;%#@&#65533;tZ&#65533;&#65533;&#65533; &#65533;$8&#65533;$JRt&#65533;&#65533;&#65533;&#65533;N&#65533;5$.K&#65533;It0&#65533;+&#65533;&#65533;%&#65533;A#&#65533;P&#1365;&#65533;&#65533; "P
&#65533;&#65533;'&#65533;	&#65533;Cm4&#65533;ig&#65533;&N=a&&#65533;&#65533;6&#65533;&#65533;;&#65533;F_&#65533;_{2 u&#65533;&#65533;&#65533;&#65533;F&#65533;&#65533;&#65533;&#65533;&#65533; &#65533;&#65533;vHt &#65533;Xx&#65533;w0!L&#65533;`&#65533;q&#1088;	o&#1091;' h&#65533;&#65533;1&#65533;fL""&#65533;X&#65533;,&#65533; ?$&#65533;A&#65533;&#65533;q#&#1378;&#65533;&#65533;I&#65533;yv!75J&#65533;R4SH&#65533;,+b  ?&#1507;C&#65533;5&#65533;&#65533;eortqR &#65533;oh7`&#1799;P&#65533;w&#65533;&#65533;_&#65533;!&#65533;Vgx&#65533;
&#65533;w&#65533;&#65533;(&#65533;9L&#65533;NQ&#65533;G&#65533;n&#65533;&#65533;#&#65533;&#65533;g&#65533;&#65533;&#65533;
&#65533; /`&#1095;Ba'&#65533;p`&#65533;z&#65533;`&#65533;R9w#?7A2/#&#65533;&#65533;aV1o&#196;h&#65533;}&#65533;&#65533;&#65533;&#65533;ubK@&#65533;&#65533;&#65533;p&#65533;c&#65533;@.&#65533;pc)f p&#65533;<&#65533;|gBb 7ROwl6&#65533;&#65533;72rS*`&#65533;a5&#65533; p/!&#65533;&#65533;&#65533;,&#65533;3&#65533;B1&#65533;MAPAI&#65533;&#65533;&#65533;).&#65533;x&#65533;&#65533;p&#65533; &#65533;#i	8`&#65533;o&#65533;t&#1203;&#65533;Pq&#65533;&#65533;&#65533;)&#65533;_&#65533;&#1311;Y1F&#65533;&#65533;&&#65533;&#65533;&#65533;m&#65533;<&#65533;&#65533;D&#65533;Qx&#65533;U&#65533;&#65533;&#65533;&#65533;&#65533;Z&#65533;9!1o&#65533;f2&#65533;P&#65533;&#65533;&#65533;p&#65533;#&#65533;
s&#65533;&#65533;&#65533;&&#65533;&#65533;7)B&#65533;{9&#65533;&#65533;9&#65533;&#65533;@:&#65533;&#65533;&#65533;&#65533;#=iNv&#65533; &#65533;&#65533;ILr9&#65533;b&#65533;Y{E &#65533;&#65533;&#65533;&#65533;&#65533;)<8	 -&#65533;&#65533;))&#65533;y$&#65533;&#65533;&#65533;W&#65533;+&#65533;&#65533;&#65533;&#65533;&#65533;{&#65533;1&#65533;e1&#65533;H	&#65533;UO_&#65533;_d2o:	&#1673;w&#65533;u`&#65533;R EJ&#1119;<&#65533;`(rJV&#65533;i!&#65533;&#65533;z&#65533; #@&#65533;&#65533;<&#65533;&#65533;&#65533;&#65533;o&&#65533; &#65533;&#65533;3&#65533;&#65533;>WnA&#65533;&#65533;!&#65533;`&#65533;Y&#65533;&#65533;&#65533;y0&#1286; &#1846;ia0Q[SbP&#65533;Q&#1440;@7":&#65533;&#65533;&#65533; l&#65533;&#65533;&#65533;<:7"u#7&#65533;|)6S&#65533;&#65533;&#418;a&#65533;&#65533;&#65533;&#65533;&#65533;
0 "&#65533;&#65533;K&#65533;X&#1799; &#65533;&#65533;FaL!&#65533;Y&#65533; &#65533;PD&#65533;&#65533;0&#65533;V&#65533;(X&#65533;&#65533;V{2o&#65533;&#65533;w&#65533;5&#65533;S&#65533;&#65533;&#65533;o@S&#65533;&#65533;&#65533;&#65533;U&#65533;p'P%&#65533;&#65533;&#65533;3!"7&#65533;\&#65533;"l&#1793;&#65533;"&#65533;&#65533;&#65533;&#65533;\63 p$&#65533;0S%&#65533;v&#65533;U
&#65533;%$A&#65533;;&#65533; pm&#65533; @,&#65533;&#65533;&#65533;3&#65533;0"&#65533;%&#65533;&#65533;$&#65533;Vc&#65533;R$&#65533;&#65533;j&#15316;j&#65533;s&#65533;&#1136;kKBt6i&#65533;&#65533;Q?*p&#65533;&#65533;&#65533;&#65533;&#65533;&#65533;%YUaKDq	5&#65533;"&#65533;hMM&#65533;&#65533;` *0&#65533;j&#65533;Z&#65533;&#65533;1&#65533;&#65533;&#65533;&#65533;&#65533;&#65533;~uj
v7w&#65533;lDx&1&#65533;&#65533;&#65533; o&#65533;6)&#65533;_&#65533;'&#65533;&#65533;.C&#65533;@B&#65533;\&#65533;&#65533;
&#65533;6!2&#65533;f&#65533;&#65533;
o&#65533;\6&#879504;&#65533;&#65533;4-P3&#65533;7g6&#65533;- *&#65533;2x2q&#17653;f4, ?kUb&#65533;@?&#65533;@&#65533;Pc9b&#65533;:&#65533;{J&#65533;@R@Plt&#65533;R&#1504;l6&#65533;&#65533;&#65533;&#65533;&#65533;&#65533;&#65533;&#65533;&#65533;Ag8&#65533;&#65533;&#65533;&#65533;&#65533;&#65533;&#65533;H&#65533;&#65533;/#&#65533;w*&#65533;"&#65533;&#65533;4
&#65533;&#65533;c&#65533;"&#65533;:&#65533;&#65533;<&#65533;&#65533;1j0B&#65533;&#65533;&#65533;C&#65533;$yo&#65533;&#65533;O,p&#65533;9&#65533;&#65533;&#65533;&#65533;o&#65533;s{&#65533;&#65533;&#65533;&&#65533;&#65533;d&#65533;&#65533;=&#65533;9&#65533;Y&#65533;~&#65533;&#65533;&#65533;N&#65533;Bn&#65533;&#65533;T&#65533;&#65533;S&#65533;&#65533;Y&#65533;h&#65533;>&#65533;F d{&#65533;}&#65533;&#65533;&#65533;&#65533; Z75&#65533;Ab&#65533;:&#65533;g#&#65533;y6&#65533;&#65533;-i5@&#65533; &#65533;fl5-Nb&#65533;&#65533;&#65533;,&#65533;sAV &#65533;@,( &#65533;$&#65533;&#65533;&#65533;) &#65533;(a5&#65533;&#65533; plD &#65533;&#65533;&#65533;):("&#65533;&#1741;)&#65533;B_&#65533;&#65533; &#65533;&#65533;`B@&#65533;;e&#65533;&#65533;R3r&#65533;&#65533;&#65533;|&#65533;&#65533;w&#65533;xJ(&#65533;L&#65533;<&#65533;fe&#65533;&#65533;&#65533;}&#65533;D@Q&#65533;7ie&#65533;:&#65533;i:&#65533;&#65533;'.&#1069;&#65533;{&#65533;&#65533;&#65533;&#65533;>&a&#65533;V&#187;&#65533;&#65533;&#65533; e2@*(0&#65533;2m&#65533;q&#65533;&#65533;u  A&#65533;&#65533;&#65533;P&#65533;L&#65533;6	&#1660;&#65533;&#65533;R&#65533;#)&#65533;&#65533;t&#65533;<&#65533;7&#65533;&#65533;S&#65533;s&#65533;&#65533;\gY&#65533;&#65533;&#65533;4&#65533;&#65533;&#65533;&#65533;SQ]c(&#65533;&#65533;	&#65533;&#65533;&#65533;j&#65533;n&#65533; &#1447;&#65533;&#65533;"&#65533;y&#65533;^U&#65533;	&#65533;h^&#65533;&#65533;&#65533;&#65533;&#65533;&#65533;P&#65533;&#65533;t;&#65533;2&#65533;&#65533;t/&#65533;&#65533;M&#65533;u&#65533;2&#65533;&#65533;&#65533;&#65533;Vh&#65533;"&#65533;&#65533;&@ &#65533;&#65533;&#65533;S&#65533;&#65533;qi.&#65533;1<&#65533;!&#65533;P &#1331;&#65533;;&#65533; *&#65533;&#65533;A1]&#65533;&#65533;Y&#65533;&#65533;&#65533;z&#65533;5&#65533;&#65533;&#65533;&#432;&#65533;.&#65533; % 0jcC&#65533;&#1724;	&#65533;&#65533;&#65533;<7g&#65533;&#65533;&#65533;w6&#65533;7&#65533;l&#65533;&#65533;5&#65533;&#65533;-&#65533;, &#65533;" "&#65533;&#65533;b
&#65533;[f&1o&#65533;&#65533;&#65533;\/\Ap@&#65533;&#65533;&#65533;Z&#65533;&#65533;g&#65533;X!&#65533;XqH}&#65533;'&#65533;&#65533;.S&#65533;&#65533;(&#65533;&#65533;y&#65533;u&#65533;|&#65533;l&#65533;SkC&#65533;,&#65533;&#65533;U4&#65533;&#65533;&#65533;T&#65533;!&#65533;m&#1825;\!&#65533;&#65533;&#65533;&#65533;ni&#65533;0 10 &#65533;3S&#65533;&#65533;u&#65533;gK'X&#65533;&#65533;&#65533;(P: &#65533;CYcB+R&#635;#&#65533;$E&#65533; &#65533;L|&#65533;&#65533;F&#65533;&#65533;& &#65533;#&#65533;y *&#65533;>" ?,&#65533;yf&#65533;&#65533;&#65533;&#65533;&#65533;0/&#65533;S&#65533; )j&#65533;&#65533;&#65533;4&#1145;d1A&#65533;+&#65533;*&#65533;&#65533;&#65533;&#65533;!&#165;&#65533;&#65533;&#65533;&#65533;'&#65533;&#65533;qs!&#65533;8&#65533;&#65533;&#65533;&#65533;YFqZ&#65533;_5D&#65533;D&#65533;oK `&#65533;&#65533;N&#65533;`&#65533;#\&#65533;&#65533;&#65533;>1&#65533;HG&#65533;H &#65533;&#65533;K&#65533;&#65533;&#65533;I&#65533;&#65533;&#65533;&#65533;  &#1365;&#65533;f{&P&#65533;&#65533;LA&#65533;&#65533;&#65533;&#65533;"&#65533;  &#65533;p&#65533;&#1392;&#1724;&#65533;$$&#65533;&#65533;a 887,U&#65533;&#65533;&#65533;Q&#65533;&#65533;&#65533;&#65533;,&#65533;&#65533;  C&#65533;&#65533;&#65533;)&#65533;&#65533;|&#65533;&#65533;&#65533;&#65533;(&#65533;#&#65533;
6O&#65533;&#65533;mo&#65533;	&#65533;3&#65533;&#65533;&#65533;j&#51575;*|&#65533;&#65533;&#65533;&#65533;K&#65533;M&#65533;k^N!	&#65533;&#65533;&#65533;&#65533;&#65533;W&#65533;~h&#65533;&#65533;&#65533;yU&#65533;&#65533;&#65533;&#65533;JD;&#65533;&#65533;&#1555;0&#65533;C&#65533;MQ)9f&#65533;c&#65533;&#65533;q N	&#65533;&#152;~&#65533;&#65533;&#65533;9Zx~&#65533;&#65533;&#65533;f($&#65533;&#65533;&#65533;P&#65533;&#65533;8cWT!r/&#65533;qZ&#28444;&#65533;a&#65533;&#65533;@g5F&#65533;M<&#65533;S4&#65533;&#65533;&#65533;cc8R&#65533;&#65533;d&#65533;KA&#946;&#65533;:0&#65533;&#65533;a&#65533;&#65533;&#65533;`d%&#65533;&#65533;*&#65533;5&#65533;0&#65533;&#65533;&#65533;&#65533;1&#65533;p*&#65533;)&#65533;\z&#65533;AV&#65533;&#65533;e&#65533;&#65533;&#65533;0&#65533;J3(eg&#65533;&#65533;&#65533;x&#65533;&#65533;=&#65533;M\Q&#65533;{&#65533;&#65533;#&#65533;c&#65533;&#65533;&#65533;&#65533;|u*&#65533;P(&#65533;=&#65533;&#65533;&#65533;q=&#65533;~&#65533;1&#65533;&#65533;`36&#65533;MQ&#65533;`&#65533;X(/z1&#65533;\&#65533;M*&#65533;[&#65533;&#65533;#&#65533;!&#65533;S&#65533;&#65533;&#65533;W;&#65533;&#65533;&#65533;A&#65533;` &#65533;&#65533;q&#65533;&#65533;&#65533;2x&#65533;I&#65533;l#u&#65533;G^N&#65533;&#65533;-F&#65533;Bn.&#65533;&#65533;,&#65533;0&#65533;&#65533;&#65533;&#65533;r=Tr"&#65533;2a&#65533;m&#65533;&#65533;-,&#65533;$Xg|1&#65533;c5&#65533;3&#65533;&#65533;&#1084;)f&#65533;&#65533;&#65533;&#65533;&#65533;N&#1040;&#65533;&#65533;y"n&#65533;7&#65533;&#65533;&#65533;xmr&#65533;&#65533;&#65533;9&#65533;&#230;&#65533;ct&#65533;=WG&#65533;&#65533;&#65533;&#65533;&#65533;3oV.&#65533;&#65533;&#65533;[&#65533;g&#65533;&#65533;	&#65533;3&#65533;&#65533;&&#65533;49&#65533;)&#65533;@}R&#65533;  A,&#65533;056?&#65533;5&#65533;P&#65533;2&#65533;$&#65533;@&#65533;&#65533;i3&#65533;&#65533;&#65533;I:&#65533;&#65533;&#65533;76-)FSb&#65533;P&#65533;,4&#65533;&#65533;%F&#65533;&#65533;&#65533;&#65533;0V&#65533;&#65533;&#65533;r "i&#65533;G&#65533;&#452;&#65533;X&#65533;&#65533;&#65533;.`&#1943;o("&#65533;P&#65533;&#65533;8~&#65533;&#65533;&#65533;&#65533;&#65533;&#65533;5&#65533;g&#65533;&#65533;P&#65533;q)&#65533;t&#65533;&#65533;&#65533;.&#65533;&#65533;&#65533;&#65533;&#65533;&#65533;&#65533;&#65533;&#65533;&#65533;&#65533;&#65533;*&#65533;&#65533;&#65533;&#65533;&#65533;&#65533;&#65533;(&#65533;11&#65533;&#65533;&#65533;&#65533;&#65533;&#65533;&#65533;&#65533;&#65533;&#65533;&#65533;&#65533;&#65533;&#65533;1()$&#65533;-&#65533;&#65533;3('&#65533;&#65533;#$**-$*&#65533;&#65533;  &#65533;77
?B?&#65533;&#65533; &#65533;&#65533;&#65533;&#65533; /&#65533; &#65533;@&#65533;"h0p &#65533;z?&#65533;p&#65533;&#65533;	 &.&#65533;  &#65533;&#65533;&#65533;,&#65533;&#65533;&#65533;&#65533;&#65533;((&#65533;&#65533;&#65533;&#65533;(P8Q(&#65533;&#65533;*&#65533;&#65533;4@&#65533;&#65533;&#65533;\&#65533;&#65533;&#65533;%Ipj&#65533;&#65533;aB&#65533;b' &#65533;!&#65533;Mp&#65533;&#65533;&#65533; 1j&#65533; &#65533;i&#65533; N\&#65533;&#65533;&#65533;&#65533;d&#65533;@&#65533;J0&#65533;&#65533;&#65533;Q&#65533;_&#65533;00{4&#65533;;s=r&#65533;(&#65533;&#1139;&#65533; &#65533;&#65533;[&#65533;H&#65533;z4&#65533;m&#65533;&#65533;&#65533;**&#65533;+H&#65533;H&#65533;?&#65533;z&#65533;&#65533;P.}&#65533;!&#65533;&#65533;#*:4&#65533;&#65533;[&#65533;*8&#65533;@&#65533;:,&#65533;@&#65533;|&#65533;

&#65533;&#65533;&#65533;"&#65533;&#65533;&#259;ho&#65533;A~&#65533;&#65533;A~&#65533; &#65533;&#28375; &#65533;&#65533;&#65533;&#65533;&#65533;&#65533;=&#65533;F&#65533;: &#65533;{[JT&#65533;&#65533;6#p&#65533;	T% 9&#65533;&#65533;I&#65533;`&#130;&#65533;p@&#65533;&#65533;0&#65533;l0W &#65533;F&#65533;&#65533;&@[&#65533;y&#65533;&#65533;,!&#65533; &#65533;'@&#65533;'&#65533;(&#1588;&#65533;	j&#65533;ppb$,`H&#1487;@Rb&#65533;d&#65533;i&#65533;W&#65533;T&#65533;&#65533;FE1 &#65533;&#65533;&#65533;
3r&#65533;&#65533;&#65533;&#65533;@&#65533;&#65533;&#65533;&#65533;&#65533;Y&#65533;%d&#930;&#518;}&#65533;R &#65533;0C&#65533;&#65533;SM&#65533;c  l  	"L%&#65533;(&#65533;P&#65533;&#65533;@&#65533;&#65533;l&#65533;M&#1053;&#65533; `|&#65533;lW&#65533;D&#65533;|&#65533;U>&#65533;?&#65533;4&#65533;&#65533;>&#65533;C&#996;&#65533;h4QC PG @&#65533;&#65533;&#65533;$X`&#65533; "&#65533;p&#65533;0&#65533;i&#65533;@&#65533;$&#65533;PM> J&#65533;&#65533;&#65533;&#65533;H&#65533;&#65533;'@&#65533;&#65533;&#65533;&#65533;&#65533; [&#65533;&#65533;&#65533;c&#65533;&#65533;pB`&#65533;d&#65533;&#65533;!&#65533;&#65533;&#65533;i\G&#65533;&#65533;K@&#65533;AV#\B6@
&#65533;&#65533;&#65533;Y &#65533;&#65533;$|8-&#65533;&#65533;&#65533;9.jT%n szf&#65533;T&#65533;&#65533;&#65533;n&#65533;&#65533;@&#65533;&#65533;Tp&#65533;n&#65533; &#194;&#65533;&#65533;B1&#65533;&#137;&#65533; &#65533;&#65533;&#65533;&#65533;&#65533;	&#65533;J&#65533;	,&#65533;2&#65533;9&#65533;&#65533;&&#65533;&#65533;u&#65533;CiC	A &#65533;&#65533;k&#65533;4B3&#65533;^>&#65533;*0jw&#65533;&#65533;&#65533;|&#65533;PI*|&#65533;M&#65533;~&#65533;B:.p+
3&#65533;0@&#65533;b &#65533;#,R.d[IA,&#65533;&#1752;&#65533;iH&#65533;"&#65533;&#65533;b&#65533;4	&#65533;&#65533;&#65533;&#65533;&#65533;N&#65533;&#65533;{&#540;&#65533;&#65533;b-&#65533;Z,&#65533;&#65533;&#65533;&#65533;+&#65533;&$< wp&#65533;&#65533;8&#65533;ns>&#65533;_&#65533;&#65533;&#65533;mT&#65533;&#65533;.&#65533;0&#65533;&#65533;&#65533;&#65533;&#65533;`&#65533;!+J&#65533;#&#65533;v&#65533;&#65533;&#65533;&#325;H&#65533;&#65533;A&#65533;&#65533;&#65533;&#65533;@&#65533;r106I!8hH&#65533;&#65533;&#65533;T&#65533;&#65533;)&#65533;&#65533;Aw&#65533;|&#65533;o&#65533;&#65533;&#65533;&#65533;&#65533;&#65533;&#65533;&#65533;&&#65533; &#65533;U&#65533;x&#65533;&#65533;+&#65533;&#1115;&#65533;&#65533;O&#65533;&#65533;&0D&#65533;&#1888;&#65533;;&#65533;"&#65533;&#65533;&#65533;d@?'&#65533;O-&#65533;a (P
&#65533;Te.&#65533;&#65533;&#65533;q9I&#65533;D'&#65533;&#65533;&#65533;N &#65533;&#65533;&#65533;&#65533; &#65533; &#65533;
&#65533;F&#65533;Dm&#65533;&#65533;'B&#65533;&#65533;At|]&#17047;&#65533;&#65533;U&#65533;&#65533;&#65533;&#65533;&#65533;&#65533;.&#65533;&#65533; &#65533;>&#65533;&#65533;L&#65533;Z&#65533;&#65533;&#65533;&g&#65533;&#65533;Y&#65533;)&#65533;&#65533;&#65533;$&#65533;&&#65533;&#65533;v&#65533;&#65533;&#65533;!&#65533;&#65533;&#65533;}&#65533;&#65533;!&#65533;,@A&#65533;d&#65533;*&#65533;&#65533;"&#65533;&#65533;&#1090;&#65533;,&#65533;0&#65533;&#1225;.p'&#65533;&#65533;&#65533;&#65533;&#65533;
f&&#65533;&#65533;&#65533;&#65533;&#65533;&#65533;@
U&#65533;&#65533;&#65533;&#65533;&#65533;&#65533;MA <&#65533;B&#65533;&#65533;7&#65533;&#65533;&#65533;&#65533;&#65533;z&#65533;&#65533; :&#15360;&#65533;X&#65533;-&#65533;$
&#65533;&#65533;@&#65533; `0&#65533;&#65533;&#65533;W&#65533;&#65533;,#&#65533;&#65533;&#65533;&#65533;)'d&#65533;&#65533;&#65533;I,`L'&#65533;&#65533;jph&#65533; &#65533; 0&#65533;&#65533;&#65533;%6&#65533;&#65533;&#65533;K5&#65533;&#65533;3\0&#65533;j9&#65533;-&#65533;&#65533;/&#65533;&#65533;t&#65533;&#65533;,-<]&#65533;e&#205;&#65533; 8&#65533;$Ec&#65533;wfsL&#65533;tp&#65533;,VK&#65533;x&#65533;&#65533;Q2&#65533;&#65533;&#65533;&#65533;XdB&#65533;&#65533;`	B&#65533;@62&#65533;&#65533;x`&#65533;&#65533;&#65533;&#65533;t ]&#65533;&#65533;` 
p&#65533;y&#65533;`} &#65533;&#65533;:4&#65533;&#65533;~|"&#65533;&#65533;&#65533;&#65533;4<&#65533;&#65533;&#65533;&#65533;&#65533;!&#65533;&#65533;b&#65533;&#65533;PD:&#65533; f &#65533;@#8&#65533;&#65533;p(B8k&#65533;&#65533;
`&#65533;@GYN&#65533;0&#65533;&#65533;e &#65533;C&#65533;Q&#65533;8&#65533;h&#880;&#65533;&#65533;&#65533;&#65533;&&#65533;&#1096;&#65533;&#65533;&#65533;\[0`&#65533;Q,&#65533;&#65533;x&#65533;&#65533;fD	&#1592;B)FR&#65533;&#65533;l&#65533;&#65533;WL&#65533;&#65533;&#65533;&#65533;L!&#65533;&#65533;X&#65533;_&#65533;&#65533;&#65533;Y&#715;&#65533;^&#65533;H&#65533;.&#65533;p-42/&#65533;&#65533;&#65533;&#65533;
d&#65533;[&#65533;&#65533;&#65533;@&#65533;&#65533;p&#65533;&#65533;&#65533;&#65533;R&#65533;Qx&#65533;&#65533;&#65533;
@&#65533;\&#65533;
&#65533;0&#65533;&#65533;,&#65533;E&#419;}&#65533;&#65533;&#65533;&#65533;&#65533;SMA &#65533;**|&#65533;&#65533;&#1181;&#65533;C;;&#65533;&#65533;9&#65533;3^H&#65533;&#65533;&#65533;&#65533;&#65533;Q&#65533;!&#65533;&#65533;&#65533;&#65533;&#65533; 2}"h-X&#65533;&#65533;;&#65533;b&#65533;&#65533;&#65533;J&#65533;YY&#65533;&#65533;,,&#65533;A#&#65533;T/A*r)&#65533;z&#65533;z&#65533;&#65533;&#65533;:&#65533;&#65533;"&#65533;&#65533;8&#65533;?y&#65533;&#65533;&#65533;&#65533;0&#65533;<H&#65533;&#65533;.@R&#65533;&#65533;&#65533;I^ *&#65533;&#65533;&#65533;0y&#65533;&#65533;E0'Z&#65533;S:J&#65533;&#65533;&#65533;1&#65533;5V&#65533;D&#65533;!&#65533; "&#65533;&#65533;8&#65533;&#65533;+B&#65533; *h&#65533;:V&#65533;&#65533;u&#65533;&#65533;!&#65533;Gt&#65533;
c&#65533;.GC&#65533;zx&#65533;!U&#65533;`$<b&#65533;v&#65533;&#65533;3;;h&#65533; jr&#65533;P&#65533;&#65533;&#65533;&#65533;&#65533;F&#65533;&#65533;@zB&#65533;]4&#65533;)&#65533;&#65533;
&#65533;-x&#65533;5&#65533;A2 &#65533;&#65533;&#65533;&#65533;D&#65533;&#65533;5 &#65533;&#65533;&#65533;*&#65533;@=F&#65533;&#65533;E&#65533;@r&#65533;&#65533;&#65533;X%&#65533;!c&#65533;&#65533;5&#65533;`&#65533;Nr&#65533;n&#65533;&#65533;&#65533;&#65533;arM;&#65533;&#65533;o&#65533;&#65533;$VP&#65533;3&#65533;8&#65533;&#65533;h::&#65533;C&#65533;|U&#65533;V
a&#65533;43 &#65533;&#65533;2`&#65533;&#65533; %&#65533;&#1600;&#65533;&#65533;&#65533;&#65533;c?&#65533;b&#65533;&#65533;&#65533; &#65533;&#65533;&#1019;&#65533;$3u&#65533;i:&#65533;`7&#65533;&#65533;&#65533;&#65533;&#65533;&#65533; 97D:&#425;H&#65533;&#65533;&#65533;i&#65533; 0 Va&#65533;&#1794;&#65533; [$&#65533;J~&#65533;&#65533;&#65533;&#65533;

&#65533;-&#65533;&#65533;1"&#1434; e&#65533;&#65533;T&#65533;&#65533;K2h&#65533;"N&#65533;^m&#65533;&&#65533;&#1274; &#65533;|l1^u&#65533;&#65533;#F&#65533;&#65533;K3Y&#65533;&#65533;&#65533;2&#65533;&#421;&#65533;r&#65533;&#65533;&#65533;I&#65533;&&#65533;&#65533;&#65533;u&XGK&#65533;5p&#65533;Z &#65533;a&#65533;`&#1233;&#65533;&#65533;$&#65533;BL&#65533;<F8q&#65533;&#65533;&#65533;NG&#65533;&#65533;w '&#65533;
,&#65533;&#65533;&#65533;&#65533;bC&#65533;&#65533;&#65533;p&#65533;`&#65533;;&#65533;&#1886;&#65533;&#65533;&#65533;&#65533;'7&#65533;&#65533;&#65533;&#65533;?&#1369;v0*&#65533;&#65533;&#65533;6`&#65533;8&#65533;&#65533;&#65533;&#65533;=&#65533;Z.&#65533;&#65533;&#65533;&#65533;(n-&#65533;N&#65533;,`&#65533;&#65533;&#65533;4&#65533;3]@I&#65533;&#65533;Q2`u]&#65533;CI&#65533;Q&#65533;2&#65533;&#65533;/&#65533;/&#65533;&#65533;h&#65533;vc1"E&#65533;&#65533;&#65533;&#65533;N&#65533;&#65533;&#65533;,&#65533;&#65533;2&#65533;&#65533;Z&#65533;&#65533;]+b'n%Bctb&#65533;HA&#65533;A&#65533;Gd&#65533;g&#65533;&#65533;&#65533;&#675;u&#65533;&#65533;&#65533;d&#65533;Z&#65533;&#65533;B&#65533;&#65533;&&#65533;&#65533;8&#65533;3=&#65533;&#65533;k&#65533;@)&#65533;[*&#65533;&#1760;n#&#65533;&#65533;&#65533;Z &#65533;e&#65533;&#65533;R&#65533;\&#65533;R?&#65533;y&#65533;&#65533;&#65533;>ASf&#65533;&#65533;&#65533;&#65533;S&#65533;&#65533;&#65533;&#65533;]&#65533;U&#65533;)a3&#65533;b34c &#65533;J&#261;-&#65533;q'&#65533;w:&#65533;*0  'SQ2.&#65533;S&#65533;
$&#65533;&#65533;&#65533;&#65533;&#65533; >"S&#65533;P/)&#65533;ue&#65533;&#65533;&#65533;p&#65533;eE&#65533; Z+&#65533;:"Bl&#65533;02iQ;&#65533;&#65533;2P&#65533;&#65533;&#65533;Y&#65533;
j&#65533;%&#65533;@/&#65533;1O&#65533;&#65533;%%	S`&#65533;wi0&#65533;&#65533;1&#65533;&#65533;O&#65533;&#65533;:&#65533;:&#65533;4;1&#65533;A&#65533;!&#65533;&#1225;&#65533;p ~&#65533;D&#65533;d&#65533;|&#65533;T&#65533;E|&#65533;&#65533;1 w&#65533;fX&#65533;&#65533;_(&#65533;$&#65533;&#65533;!&#65533;&#65533;&#65533;!&#65533;&#65533;*nqJ&#65533;e&#65533;QT &#65533;3L#y-&#65533;MGs]L&#65533;&#65533;#S&#1521;?aT&#65533;F&#65533;@	&#65533;g' -#i&#65533;$b,&#65533;&#65533;Q&#65533;d&#65533;&#65533;s&#65533;&#65533;C&#65533;(TQj&#65533;&#65533;01020&#65533; &#65533;O&#65533;&#65533;8&#65533;9&#65533;7&#65533;U&#65533;&#65533;&#65533;&#65533;' F&#1170;&#65533;w@]	&#65533;M&#65533;
&#65533;vB&#65533;&#65533;|&#65533;&#65533;Q&#65533;30s&#65533;&#65533;u&#65533;&#65533;
3
&#65533;&#65533;&#65533;&#65533;&#65533;s&#65533;#&#65533;&#65533;&#65533;@`&#65533; ~5t7&#28839;v&#65533;&#65533;&#65533;
&#65533;p&#65533;irS&#161;9"4&#65533;h#~`	&#65533;p"x&#65533;'#&#65533;ZI&#65533;(&#65533;G&#65533;&#1354; +&#65533;V&#65533;QR"Q,&#65533;>@&#65533;N&#65533;S&#65533;&#65533;&#65533;0]&#65533;ff&#65533;&#65533;q &#65533;&#65533;c&#65533;)&#65533;e&#65533;&#65533;(&#65533;A3q&#65533;0&#65533;@ -&#65533;&#65533;&#143;&#65533;2 &#65533;&#65533;n&#65533;&#65533;C4&#65533;%&#819;&#65533;&#65533;|&#65533;&#65533;[0&#65533;g$&#65533;"&#65533;&#1433;&#65533; F&#65533;/&#65533;v|xr=&#65533;CS&#65533;X&#65533;t u&#228;Y&#65533;&#65533;&#65533;&#65533;&#65533;&#65533;"&#65533;&#65533;j&#65533;K&#65533;&#65533;&#65533;EM&#65533;8&#65533;&#65533;8&#65533;&#65533;X&#65533;&#65533;k&#65533;&#65533;2&#65533;-&#1191;&#65533;&#65533;&#65533;&#65533;&#65533;&#65533; ! $&#65533;j&#1721;02&#65533;&#65533;P2'&#65533;&#65533;&#65533;&#65533; @&#65533;c&#65533;R2&#65533;>&#65533; &#65533;R&#65533;&#65533;&#65533;I&#65533;&#65533;3&#65533;t>7` B#?&#65533;xS&#65533;q&#1848;fbVo!g&#65533;!&#65533;f&#65533;&#65533;Pq0{+&#65533;30&#65533;&#65533;0&#65533;`urr&#65533;&#65533;E&#65533;&#65533;MKI<&#65533;&#65533;$S"&#65533;rj&#65533;&#65533;9V&#65533;PI(&#65533;&#65533;I;-
&#65533;&#65533;&#65533;o&#65533;	}&#65533;&#65533;&#65533;@-'	8&#65533;&#65533;s	-&#65533;&#65533;w	x v&#65533;!	&#65533;&#65533;Lf<&#65533;	X/&#65533;V&#65533;&#65533;	&#65533;&#65533;-?b&#65533;P&#65533;UTO&#65533;&#65533;&#65533;Yh&#65533;)&#65533;&#65533;&#65533;ZT&#65533;@&#65533;!kQ&#279;$&#65533;SG0< xJ>&#65533;R/ &#65533;&#65533;	]&#65533;&#65533;e&#65533;:.&#65533;)4&#65533;&#65533;&#65533;&#65533;	&#65533;H&#65533;S&#65533;&#65533;g&#65533;&#65533;&#65533;pG&#65533;r<H3&#65533;2&#65533;e &#65533;,0k&#65533;R 1 &#65533;&#65533;^>&#65533;.&#65533;&#65533;L&#65533;1EI&#65533;
&#65533;&#65533;M&#65533;vE&#65533;&#65533;&#65533;&#65533;8&#65533;M5v&#65533;&#65533;&#65533;'&9t&#65533;g&#65533;u&#65533;)&#65533;&#65533; l&#65533;+&#65533;#&#65533;)&#65533;@/&#65533;&#65533;&#53606;&#65533;Y	G&#65533;H$Y&#65533;SB&#65533;&#65533;&#65533;&#65533;v&#65533;&#65533;0 v&#65533;D7&#65533;m&#65533;I&#65533;nY&#65533;&#65533;c&#65533;~V&#65533;&#65533;]B&#65533;&#65533;&#65533;&#889;8&#65533;!&#65533;&#65533;+&#65533;d B '&#65533;_\&#65533;!&#19459;&#65533; &#65533;&#65533;I&#1960;&#65533;&#65533;&#65533;3F&#65533;&#1221;&#65533;S!))x&#65533;*?&#65533;:@3;0!&#65533;C`!-&#65533;&#65533;&#65533;1n0&#65533;&#65533;5$&#65533;'p. d&#65533;@P &#65533;sG&#65533;&#65533;3*RMJ&#65533;&#65533;&#65533;
&#65533; "&#65533;F&#65533;YX &#65533;8&#65533;&#65533;&#65533;`O&#65533;*
!&#65533;Z&#65533;%&#65533;P&#65533;U&#65533;7&#65533;p'&#65533;&#65533;m&#65533;&#65533;&#65533;A%p(&#65533;&#65533;&#65533;B1&#65533;&#65533;	Z&#65533;&#65533;GM&#65533;&#65533;{&#65533;p&#65533;&#65533;`&#65533;&#65533;'	&#65533;&#65533;&#65533;'&#65533;&#65533;&#65533;&#435;@AO&#65533;1&#65533;`&#65533;Z^&#65533;&#65533;&#65533;@ &#65533;w&#65533;&#65533;{&#65533;&#65533;#&#65533;A%&#65533;&#65533;]&#65533;I&#65533;R&#65533;7&#65533;hV&#65533;rH&#65533;&#65533;&#65533;b&#65533;y&#65533;#&#65533;(&#54273;&#65533;P2y&#65533;@&#65533;&#65533;2&#65533;&#65533;&#65533;@&#65533;TA #&#65533;F&#65533;`c&#65533;&#65533; t&#65533;&#65533;&#145;KeH&#65533;%&#65533;t&#65533;&#65533;5v&#65533;&#65533;&#65533;&#65533;&#65533;4&#65533;/&#65533;&#65533;&#65533;&#65533;l&#65533;&#65533;1	-&#65533;L6&#65533;&#65533;v:&#65533;&#65533;&#65533;&#65533;&#65533;&#65533;&#65533;;&#65533;&#65533;&#65533;&#65533;&#65533;r	 0&#65533;&#65533;&#65533;-&#65533;q&#65533;p99&#65533;&#65533;&#65533;&#65533;f&#65533;&#1031;B&#65533;&#65533; `
F1LZ,.@[{&#65533;&#65533;3&#65533;( ,&#65533;aG&#65533;+&#65533;&#65533;&#65533;&#1047;&#65533;&#65533;>&#65533;yi[&#65533;&#65533;&#65533;4&#65533;&#65533;&#65533;r?  )&#65533; 8@&04SR&#65533;&#65533;&#65533;,=p&#65533;_&#65533;&#65533;0&#65533;
&#65533;&#65533;&#65533;yD&#65533;J&#65533;0&#65533;;0 m(&#65533;^" *&#65533;/v	s
&#65533;.*&#65533;&#65533;+&#65533;{0&#65533;qTgP&#65533;&#65533;)&#65533;v&#65533;V&#65533;&#65533;&#65533;6&#65533;l&#65533;W{3D&#65533;B&#65533;j&#65533;&#65533;`&#65533;&#65533;D&#65533;~&#65533; &#65533;&#65533;%	=&#65533;_>@q&#65533;G1B&#65533;a10&#65533;<C&#65533;&#65533;v&#528;91&#65533; 0&#65533;&#65533;$&#65533;&#65533; &#65533; 3C=Q\Rq<<pB&#65533;op&#275;&#65533;H&#65533;
q?1&#65533;5&#65533;	&#65533;;&#65533; &#65533;D&#65533;&#65533;x &#65533;Q&#65533; &#65533;F&#65533;&#65533;p&#65533; mu ^&#65533; &#65533;L[22&#65533;sv&#65533;&#65533;J&#65533;&#65533;s&#65533;&#65533;'&#65533;37&#65533;:&#677;&#65533;:&#65533;&#65533;s&#65533;&#65533;&#537;&#65533;A &#65533;&#65533;&#65533;Si&#65533;Kk&#65533;&#3546;&#65533;,&#65533;0&#65533;&#65533;&#65533;|&#65533;PCm&#65533;p&#65533;f&#65533;/2
s&#65533;M&#65533;&#65533;9Q&#65533;$&#65533;4&#65533;wa&#65533;&#65533;Ana&#65533;&#65533;&#264;7*&#65533;0&#65533;E&#65533; &#65533;! %1 3`3&#65533;p.Q&#65533;&#65533;a&#65533;YGkk3&#65533;X&#65533;	0*r&#65533;f&#65533;55&#65533;$i&#65533;&#65533;IS&#65533;&#65533;@&#65533;>&#65533;&&#65533;&#65533;&#65533;&#65533;&#65533;j&#65533;&#65533;&#65533; &#65533; +)`:&#65533;w&#65533;&#65533; &#65533;&#65533;;2&&#65533;U&#65533;&#65533;
%&#65533;&#65533;&P &#65533;)|ZD:&#65533;sV&#65533;V&#65533;.P&#65533;&#65533;&#65533;&#407;&#65533;"I<&#65533; FQBF&#65533;[b~ &#65533;^&#65533;P<&#65533;#&#65533;&#65533;u&#65533;7&#65533;&#65533;&#65533;1&#65533;&#65533;u&#65533;1&#65533;&#65533;
&#65533;j&#65533;&#65533;E&#65533;egBZm&#481;	ya&#65533;&#65533;6I&#65533;&#65533;l&#65533;)&#65533;&#65533;`&#65533;&#65533;&#65533;: &#65533;&#65533;K=Z&#65533;&#65533;Y&#65533;Z0&#651;&#65533;&#65533;&#65533;`&#65533;&#65533;@&#65533;"&#65533;PP*  &#65533;+6&#65533;6&#65533;&#65533;>&#65533;a&#65533;&#65533;_I&#1036;S4y4&#65533;&#65533;4&#65533;&#65533;&#65533;*&#65533;&#65533;y&#65533;@Q&#65533;&#65533;@>&#65533;Q  ,+&#65533;&#65533;7&#65533;&#65533;P@&#65533;ll&#65533;n&#65533;dyl&#65533;&#65533;&#65533;U&#65533;!U&#65533;L&#65533;9&#65533;2&#65533;&#65533;&#65533;1>0&#65533;&#65533;&#65533;&#65533;&#65533;&#65533;v&#65533;5&#65533;yL1&#65533;&#65533;m&#65533;&#65533;&#65533;x&#65533;8&#65533;G&#65533;&#860;&#65533;d&#65533;&#65533;u&#65533;&#65533;xfKdE&#65533;E8&#65533;9I&#65533;&#65533;(u&#65533;&#65533;&#65533;&#65533;	&#65533;&#65533;&#65533;q1 &#65533;O: &#65533;p&#65533;&#65533;K&#65533;p6&#65533;&#65533;K;}U&#65533;&#65533;&#1360;&#65533;~&#65533;/ T)&#65533;&#65533;|K	&#65533;0&#65533;&#65533;>&#65533;&#65533;gZ&>&#65533;HC&#65533;*n  y&#65533;]]&#65533;A&#65533;~I&#65533;N
&#65533;&#65533;Wp&#65533;+&#65533; &#65533;^&#65533;&#65533;&#1027;&#65533;&#65533;d&#65533; )&2,*z3&#65533;0&#65533; e	:&1 ;1&#65533;$&#65533;>&#65533;&#65533;&#65533;&#65533;(&#65533;&#65533;&#65533;&#65533;&#65533;&#65533;C&#65533;&#65533;&#65533;&#49021;&#65533;	A*&#65533;&#65533;&#65533;p&#523;SOsZD"m&#65533;DO&#65533;`[Q&#65533;%&#65533;A&#65533;h:&#65533;, b>L".6y	Y&#65533;%&#40403;&#65533;&#65533;i&#31070;&#65533;&#65533;&#65533;%	&#65533;&#65533;s&#330;\&#65533;&#65533;?&#65533;-I&#65533;-'&#65533;&#65533;&#65533;&#65533;&#65533;&#65533;&#65533;&#65533;"&#65533;&#65533;@&7&#65533;!F/*&#65533;!Ia&#65533;cY&#65533;J &#65533;$ {w&#65533;&#65533;0&#65533;:0&#65533; Q]&#65533;&#65533;&#65533;&#65533;\c&#65533;&#1364;&#65533;#&#65533;&#65533;&#65533;&#65533;1&#65533;3B&#65533;&#65533;&#65533;z &#65533;I&#65533;&#65533;&#65533;&#65533;y+0&#65533;RF_&#65533;K&#65533;&#65533;:&#65533;&#65533;&#65533;0{>&#65533;&#1728;+P&#65533;&#65533;W 0&#65533;&#65533;&#65533;	&#65533;&#65533;&#65533;Y&#65533;&#65533;1&#65533;&#65533;&#65533;&#65533;&#65533;&#65533;&#65533;F&#65533;&#65533;!Z&#65533;_=&#65533;&#1143;&#65533;m0&#65533;&#65533;&&#65533;C&#65533;ZE&#65533;&#65533;&#65533;&#65533;%&#65533;&#65533;%&#65533;;&#65533;&#65533;&#65533;)`6M.4yO=&#65533;&#65533;&#65533;M	&#1090;vT3&#1308;r&#65533;&#65533;7&#65533;Q&#65533;&#65533;B&#65533;&#65533;&#65533;2(&#65533;`&#65533;&#65533;&#65533; vn	+&#65533;&#65533;}M&#65533;N&#65533;&#65533;,.h&#65533;3&#65533; &#65533;&#65533; &#65533;&#65533;&#65533;-`&#65533;0&#65533;(& &#65533;&#65533;&#65533; 3&#65533;f&#65533;&#65533;&#65533;&#65533;W&#65533;&#65533;&#65533;)	&#65533;4@&#65533;4&#65533;v&&#65533;g:`5q M[ &#65533;&#65533;d2&#65533;&#65533;{e&#65533;&#65533;&#65533;L&#65533;&#65533;9&#65533;&#65533;ln7&#65533;(&#65533;G)A&#65533;&#65533;K&#65533;&#65533;&#65533;- :&#65533;&#65533;&#65533;&#65533;&#65533;&#65533;1&#65533;&#65533;,&#65533;&#65533;&#65533;&#65533;&#65533;&#65533;&#65533;&#65533;&#65533;5&#65533;&#65533;&#65533;1&#65533;,&#65533;&#65533;&#65533;&#65533;&#65533;&#65533;&#65533;&#65533;&#65533;+&#65533;&#65533;&#65533;&#65533;&#65533;&#65533;&#65533;&#65533;&#65533;&#65533;&#65533;&#65533;&#65533;&#65533;+&#65533;&#65533;&#65533;&#845;&#1174;&#65533;, &#65533;&#65533;&#65533;$&#694;&#65533;&#65533;-1&#65533;&#65533;A&#65533;'&#65533;&#65533;'1)1+&#65533;(&#65533;&#65533;h h&#65533;&#65533;&#65533;Q&#65533;&#1793;&#65533;Xt`&#65533;&#65533;&#65533;&#65533; 0&#65533;&#269; &#65533;&#65533;&#65533;G&#65533;  &#65533;!&#16769;f&#1454;&#604;I3Z @&#65533;&#65533;&#65533;gN&#65533;*&#65533;"D&#65533;!*o&#65533;&#65533;&#65533;&#65533;@F/*&#65533;q&#65533;@!, 1&#130;X&#65533;&#65533;0&#65533;&#65533;&#65533;@b&#65533;&#65533;l	&#65533;&#65533;R&#65533;b&#65533;&#65533;%@&#24886;&#65533;&#65533;&#65533;&#65533; o8P5o&#65533;W3&#65533;`&#65533;&#65533;i5B<&#65533;&#65533;&#65533;&#65533;8&#1314;l&#65533;&#65533; L&#65533;RP&#65533;X&#1262; o&#65533;b&#65533;J@&#65533;i&#65533;&#65533;&#65533;vvM&#65533;l&#65533;1X&#65533;`&#65533;&#65533;&#65533;&#65533;V&#65533;&#65533;p[&#65533;&#65533;A&#65533;&#65533;&#65533;&#65533;&#65533;>&#65533;&#65533;!&#371;&#65533;&#65533;&#65533;&#65533;&#65533;P&#65533;m $t@HnEChU&#625;G&#65533;
&#65533;&#65533;&#65533;*RE&#65533;&#65533;&#65533; (NX L@pPB	&#65533;&#65533;?$ @40u&#65533;JHPXd*X&#65533;B&#65533;&#65533; &#65533;&#65533;r&#65533;'&#65533;C&#65533;&#65533;&#65533;2&#65533;/$&#65533;t.&#65533;&#65533;&#65533;&#65533;"		&#65533;&#65533;o&#65533;@&#65533;Yf&#65533;<pk&#65533;aCv&#65533;&#324;&#65533;&#65533;&#65533;`d&#1174;&#65533; &#65533;3M&#65533;6&#65533;r&#65533;"d&#65533;*&#65533;\D&#65533;&#65533;#r&#65533;&#65533;rA&#65533;&#65533;&#65533;&#65533;c&#65533;&#65533;
{&#65533;&#65533;$5&#65533;&#65533;(c&#65533; %48&#65533;L}&#65533;&#980;&#65533; &#65533;k&#65533;x+)&#65533;#)$#@\&#65533;&#65533;7&#65533; &#65533;&#65533;&#65533;&#65533;&#65533;N&#35029;( @U&#65533;&#65533;&#65533;G &#65533; ,DD&#65533;@~*)&#65533;&#65533;&#27861;&#65533;x&#65533;O&#65533;&#65533;&#65533;I$&#65533;&#65533;
l&#65533;S5&#65533;]T
(x@&#65533;
,<&#65533;
"<S&#65533;\&#65533;z&#65533;YU&#65533;&#65533;A&#65533;r&#65533;-&#65533;+&#65533;k&#65533;M&&#65533;]&#65533;d&#65533;IR %.8;HN7a&#65533;&#65533;&#65533;&#65533;4&#65533;d&#65533;=&#65533;&#65533;p@&#65533;%&#65533;Q&#65533;K 2X&#65533;&#65533;i&#65533;&#65533;Yb&#65533;&#65533;&#65533;&#65533;&#65533;&#65533;@SA@"&#1748;&#65533;`&#65533;P&#65533;&#65533;rKC&#65533;-&#65533;&#65533;"(&#65533;&#1476;&#65533;i&#65533;&#65533;`&#65533;&#65533;p%[&#65533;}&#65533;:&#65533;&#65533;&#65533;%&#65533;\Y&#65533;&#65533;&#322;(&#65533;&#65533;"<T&#65533;EA&#65533; &#169;&&#65533;p&#65533;U&#65533;&#65533;&#65533;FB	&#65533;C|&#65533;!,  ;&#65533; &#65533;&#65533; &#65533;&#65533;&#65533;M	&&#65533;`@&#1904;-Q&#65533;v&#65533;&#65533;&#65533;Net&#65533;0&#65533;&#65533;8&#65533;&#65533;
&#65533;`&#65533;&#65533;p&#65533;&#65533;Y&#65533;&#65533;h&#565;j&#537;|
N-pi&#65533;4&#65533;&#65533;&#65533; 2!i&#65533;|ps&#65533;;&#65533;&#65533;(&#395;|&#65533;&#65533; &#65533;j&#65533;.ej&#65533;&#65533;o&#65533;8v&#65533;&#65533;@KR&#65533;.&#65533;&#65533;m&#436;Ke&#65533;&#65533;&#65533;X&#65533;,&#65533;J&#1091; K6&#65533;b&#65533;g&#65533;1&#65533;&#65533;*#O&#194;;&#65533;(N&&#65533;&#65533;&#65533;y&#65533;E&#65533;2&#65533; &#65533;&#65533;&#65533;)}&#65533;&#65533; ,* &#65533;&#65533;@&#65533;m&#65533;&#65533;
BP t! @&#1542;&#65533;G@*&#40001;	v &#65533;&#65533;&#65533;R&#65533;&#65533; &#65533;b@&#65533;J&#65533;g2 &#65533;&#65533;'&#1103;H~@&#65533;&#65533;X.#q&#65533;F8G.&#65533;&#65533;&#65533;-&#65533;&#65533;FP&#65533;L U (&#65533; |g9&#65533;F&#65533;&&#65533;&#65533;[  .&#65533;A0 &#65533;D&#65533;&#65533;Kh&#65533;&#65533;&#65533;&#65533;!X&#361;D`0&#65533;&#65533;-&#65533;&#65533;&#65533;&#65533;&#65533;1&#65533;'y&#65533;3&#65533;&#65533;&#65533;.Xt&#65533;7&#65533;i#6 ,gh+&#65533;&#1021;&#65533;&#65533;>E&#65533;f3&#278;f&#29276;]#2&#65533;9&#65533;.b0:&#65533;r&#65533;
6&#65533;E&#65533;@&#65533;Ap&#65533;&#65533;&#65533;L@ x&#65533;3C &#65533;d"&#65533;&#65533;v&#65533;N&#65533;/O"&#65533;4B(	v&#65533;) [xB"&#65533;&#65533;nj&#65533;&#65533; &#65533;M&#65533;&H&#65533;&#65533;B&#1197;&#65533;H&#65533;W&#65533;&#65533;&#65533;Nx&#65533;&#65533;zf6	b&#65533;&#65533;&#65533;l&#65533;p &#65533;&#65533;9R&#65533;&#65533;b@	T&#65533;&#65533;&#65533;&#65533;%@8&#65533;&#65533; &#65533;&#65533;&#65533;2Q&#65533;&#65533;&#65533;&#65533;&#65533;&#65533; D&#65533;"G8	~{&#670;&#65533;^2&#65533;^r&#65533;&#65533;Mzc&#65533;$&#65533;&#65533;&#65533;Y&#65533;&#65533;&#65533;@&#65533;)O\`&#65533;&#65533;8&#65533;d,&#65533;Yq&#65533;)&#65533;V&#65533;&#65533;1f&#632;&#65533;u1&#65533;&#65533;Qck
$8:&#65533;&#65533;$&#65533;&#65533;&#65533;&#65533;g*F&#65533;&#65533;>cD&#65533;&#65533;&#65533;&#65533;@RX&#65533;&#65533;&#65533;&#1922;&#65533;&#65533;&#65533;&#65533;&#65533;&#65533;&#65533;&#65533;L&#65533;&#65533;&#65533;&#65533;pL&#65533;OT&#65533;&#65533;C&#65533;"T&#65533;&#65533;EvV&#65533;&#65533;&#65533;&#65533;A&#65533;:&#65533;k")&#65533;	&#65533;3!&#65533;PXC&#1819;&#65533;&#65533;&#65533;On&#65533;@0&#65533;&#65533;l%&#65533;&#65533;) kY&#65533;&#65533;8&#65533;$$!hF.&#65533;\]&#65533; #h
fp&#65533; &#808; &#65533;&#65533;D&#65533;&#65533;&#65533;&#65533;&#65533;&#65533;&#65533;&#1228;P&#65533;&#65533;e&#65533;R&#65533;&#65533;&#65533;&#65533;F&#65533;`'3a&#65533;&#65533;$&#65533;&#65533;8&#65533;Ts%sV&#65533;&#65533;;-U&#992;&#65533;_NA&#65533;&#535;&#65533;@T&#65533;Nr)#&#65533;#Go&#65533;S&#65533;~b&#65533;&#65533;me&#65533;&#65533;F=&#65533;&#65533;&#65533;4&#644;0&#65533;FGh&#947;&#65533;&#65533;*&#65533;&#65533;&#65533;M&#65533;X&#65533;`&#65533;&#65533;&,&#65533;k&#65533;a&#65533; ^jI2-&#65533;d"$@&#65533;&#65533;J&#65533;&#65533; ,&#65533;&#65533;&#65533; a&#65533;@Ex&#65533;&#65533;&#65533;fk*N1&#65533;P&#65533;&#65533;&#65533;3B&#65533;%&#65533;N&#65533;y&#65533;&#65533;z&#65533;&&#65533;I>&#65533;&#65533;-  &#65533;r&#65533;%pg&#65533;&#910;(&#65533;*<-F&#65533;&#65533;&#65533;ljF&#65533;Uj&#65533;&#65533;&#65533;&#65533; uYfw] &#65533;&#65533;&#65533; &#65533;3&#65533;eNb&#65533;$&#1406;&#65533;	C&#65533;&#65533;`*&#65533;X&#65533;&#65533;&#65533;&#65533; &#65533;&#65533;&#65533;[u&#65533;&#65533;&#65533;'&#65533;Z&#65533;&#65533;o&#65533;&#65533;&#65533; "t&#65533;&#1340;&#65533;@&#65533;V1&#65533;pS|x&#65533;&#580;s2&#65533;u&#65533;&#773;F&#65533;&#65533;&#65533;W&#1171;&#65533;&#65533;&#862;&#65533;&#65533;&#65533;O2&#65533;&#65533;j~m&#65533;VX&#65533;&#65533;&#65533;@&#65533;&#65533;;&#65533;&#65533;&#65533;&#65533;&#65533;=&#65533;
2&#65533;&#65533;@V&#65533;&#65533;&#65533;&#65533;|&#65533;D`&#65533;&#65533;B&#65533;DB&#65533;&#65533;&#65533;&#916; &#65533;&#65533;&#65533;e&#65533;&#65533;p&#65533;@&#65533;&#65533;&#65533;&#65533;&#65533;!H&#65533;#&#65533;&#65533;&#65533;h&#65533;C&#65533;h &#65533;&#65533;&#65533;&#65533;&#1281;&#65533;&#65533;=h&#65533;&#65533;>4
Lp&#65533;&#65533;y&#65533; 2&#1062;&#65533;&#65533;&#65533;TD&#65533;[&#65533;	&#65533;B&#65533;;p&#65533;&#65533;3KKT&#65533;&#65533;&#65533;x&#65533;&#65533;n&#65533;&#65533;&#65533;N&#65533;&#65533;8&#65533;&#65533;6J&#65533; &#65533;&#65533;&#65533;Q&#65533;5#&#65533;&#65533;]&#65533;&#65533;&#65533;H&#65533;&#65533;&#65533;A&#65533;&#65533;&#65533;&#65533;P;&#65533;O`&#65533;&#65533;N&#65533;$t&#65533;N&#65533;7M&#65533;PD&#65533;p&#65533;&#65533;&#65533;E&#65533;&#65533;:&#65533;]&#65533;&#65533;d&#65533;&#65533;&#65533;u&#65533;&#65533;F&#65533;&#65533;N&#65533;,h&#65533;>&#65533;^&#65533;&#65533;8&#65533;&#65533;S&#65533;?&#65533;&#65533;&#65533; &#65533;UI&#65533;9&#65533;Y&#65533;;&#65533;&#65533;&#65533;,&#1234;p88&#65533;x z.u&#65533;&#65533;#&#65533;_M&#65533;&#65533;&#65533;&#65533;|&#65533;&#65533;]&#65533;&#65533; {W&#65533;r&#1345;q&#65533;+&#65533;&#65533;&#65533;q&#65533;&#65533;&#1059;&#65533;&#65533;N&#65533;&#65533;4@&#65533;&#65533;1&#65533;&#65533;&#65533;&#65533;&#65533;z*&#65533;&#65533;P&#65533;&#65533;WB&#65533;&#65533;@Q&#65533;&#65533;d>&#65533;&#65533;dlD{&#65533;&#65533;&#65533;&#65533;)}&&#65533;&#65533;
l&#65533;03&#65533;* %&#65533;0&#65533;&#65533;I&#65533;b&&#65533;&#65533;<&#65533;f%5a&#65533;'&#65533;A	&#65533;Q4&#65533;&#65533;@`Du	+`E&#65533;ab2%&#65533;2&#65533; &#65533;&#65533;pE#")&#65533;&`}2&#65533;*  x&#65533; r>&#65533;"1#&#65533;&#65533;[&#65533; T&#65533;&#65533;4!E!,&#65533;&#65533;&#65533;z&#65533;&#65533;&#65533;Ob&#65533;p&#65533;&#65533;Cb @&#65533;[C"A&#65533;zD&#65533;+&#65533;&#65533; Aq| &#65533; (&#65533;9U&#65533;%r&#65533;3A&#65533;&#65533;&#65533;&#65533;00 :`&#65533;pS&#65533;@E&#65533; r&#65533;1&#65533;&#65533;2&#65533;PR&#65533; i#z&#65533;U3&#65533;&#65533;qc&#65533;@A&#65533;&#65533;'&#65533;@#&#65533;&#65533;F&#65533;&$x&#65533;&#65533;$	&#65533;&#65533;&#65533;T&#65533;3&#65533;&#65533;w&#65533;&#65533;&#65533;,p N&#65533;&#65533;A&#65533;&s&#65533;&#65533;&#65533;&#65533;g&#65533;>&#65533;&#65533;)Mv&#65533;&#65533;&#65533;2 "&#65533; 2&#65533;sF&#65533;54&#65533;&#65533;E&#65533;&#65533;$&#65533;X-&#65533;b&#65533; 0 ,0&#65533;&#65533;$&#65533;.pkA&#65533; j&#65533;&#65533;&#65533;v&#65533;&#65533; &#65533;N&#65533;&#65533;&#65533;B8&#65533;&#65533;{&#65533;w&#65533;Yx{[ 0&#65533;&#65533;8 G&#65533;2Ft&#65533;B&#65533;zAAt&#65533;9&#65533;r `&#65533;&#65533;&#65533;&#65533;p" 0&#65533;! &#65533;&#335; &#65533;&#65533;&#65533;. r)P&#65533;L.0&#65533;&#65533;&#65533; *&#65533;"z&#65533;\bL&#65533;&#65533;?&#65533;&#65533;uF4&#65533;W2`km7&#65533;(&#65533;81&#65533;&#65533; # 0&#65533;&#65533; =&#65533; &#65533;6&#65533;f3&#65533; 3I9&#65533;&#65533;0!&#65533; &#65533;&#65533;y&#65533; &#65533;0c&#65533;&#65533;@'v&#65533;&#65533; a!&A$&#65533;$_'&#65533;&#65533;8&#65533;_h&#65533;4XYy	6&#65533;	C&#65533;&#65533;&#65533;&#65533;-  &#65533;&#65533;&#65533;&#65533;X&#65533;&#65533;	`}<`&#65533;=&#65533;%-&#65533;[t&#65533;&#65533;&#65533;&#65533;i&#65533;6@!&#65533;&#65533;&#65533;	&#65533; E{&#65533;c&#65533;&#65533;8O&#65533;&#65533;:&#65533;^&#65533;Pf&#65533;@&#65533;&#65533;E&#65533;OgZG&#65533;'\&#65533;&#65533;&#65533;+@"Z17&#65533;&#65533;@	&#65533;$&#65533;&#65533;	7&#65533;I2G]&#65533;)+pQ&#65533;&#65533;u&#1033;N~F>&#65533;&#65533;G&#65533;w	Cu&#65533;&#65533;"w8a&#65533;&#65533;LB&#65533;#c	l&#65533;}&#65533;&#65533;@I&#65533;!3?&#65533;SDut&#65533;&#65533;x&#65533;&#65533;@ &#65533;2v&#65533;&#65533;S&#65533;V_ &#65533;^C"hPu&#65533;&#1031;&#65533;/&#65533;&#65533;i	{2c&#65533;&#313126;&#65533;w	\q
P`&#65533;7<&#65533;&#65533;	&#65533;0*&#65533;&#65533;5/yE&#65533;'&#65533;f 2&#65533;&#65533;&#65533;43G&#65533;Y&#65533;Pve&#65533;Z&#65533;&#65533;o*&#65533;&#65533;rP4 OG; &#65533;&#65533;&#65533;3{&#65533;G&#65533;&#65533;&#65533;C=&#65533;&#65533;GCRq&#65533;Z&#65533;&#65533;B&#65533;!%&#65533;0`3Q&#65533;&#65533;,0 &#65533;&#65533; &#65533;2&#624;*&#65533;&#65533;~&#65533;2&#65533;
&#65533;)&#65533;&#65533;3@[V&#65533;a&#65533;&#65533;v&#65533;B&#65533;'&#65533;p&#65533;$L+&#65533;X&#65533;A&#65533;%&#65533;&#65533;&#65533;&#65533;XOG/&#65533;z	 mu2\&#65533;&#65533;cR	&#65533;~[C&#65533;&#65533;&#65533;&#65533;3j&#65533;s&#65533;U&#65533;$)&#65533;N&#65533;&#65533;&#1438;2&#65533;hjX&#65533;I&#65533;&#65533;	7E&#65533;\Qw&#65533;p&#65533; $&#65533;%&#65533;wQ&#65533;p-&#65533;&#1009;WR&#65533; &#65533;
(&#65533;3&#65533;C&#65533;+&#65533;&#65533;0&#65533;E:=&#65533;&#65533;&#65533;+ CA1D&#65533;E	y?D&#65533;V&#65533;&#65533;&#65533;&#65533; &#65533; &#1152;[&#65533;&#65533;&#464;&#65533;1&#65533;39&#65533;&#65533;&#65533;-&#65533;B=&#65533;!&#65533;&#65533; &#65533;&#65533;5E&#65533;&#65533;5&#65533;+PB &#65533;&#65533;&#65533; &#65533;&#65533;2y&#65533;&#65533;
&#65533; I0&#65533;&#65533;&#65533;Q&#65533;``w&#65533;5j&#65533;&#65533;4!iFR&#65533;&#65533;NRB#:&#65533;!&#65533;&#65533;fB&#65533;&#65533;&#65533;&#65533;&#65533;&#65533;&#65533;1 &#65533;`&#65533;Z?&#65533;&#65533;&#65533;(f&#65533;&#65533;&#1070;H'&#65533;&#65533;&#65533;&#65533;)&#65533;S&#65533;&#65533;i&#65533;s;&#65533;0w2&#65533;i1&#65533;F1&#65533; 	&#65533;[&#65533;&#65533;&#65533;&#65533;~&#65533;6@&#65533;e7&#65533;Y &#65533;&#65533;9&#65533;&#65533;pU&#65533;z&#65533;U&#65533;&#65533;@&#65533;f&#65533;&#624; &#65533;2&#65533;e&#65533;N&#65533;+&#65533;$p0&#65533; &#65533;O&#65533;&#1393;&#65533;\&#65533;:&#65533;o&#65533;&#65533;P
G&#65533;	VBg&#65533;oJz&#65533;&#65533;p f=l4d}2&#65533;&#65533;&#65533; &#65533;:pa2\$&#65533;&#65533;z&#65533;,&#65533;&#65533;J%&#65533;,&#65533;#	.@ `(&#65533;12&#65533;!&#65533;&#65533;&#65533;E&#65533;&#65533;&#65533;V+&#65533;h&#65533;&#65533;  PA&#1065;&#65533;#@&#65533;pv&#65533;&#65533;K&#65533;&#65533;&#65533;A&#65533;T@&#65533;&#65533;\&#8301;2y&#65533;&#65533;I&#65533;&#65533;L_&#65533;BWc7&#65533;`+&#65533;!A&#65533;&#65533;($ J&#770;$&#65533;&#65533;RU &#65533;&#65533;d&#65533;P&#65533;&#65533;4@@&#65533;q0&#65533;&#65533;j&#65533;z&#65533;E&#65533;^&#65533;^&#65533;&#65533;&#65533;&#65533;C&#65533;&#65533;'&#65533;{64&#65533;&#65533;7C&#65533;4@&#65533;&#65533;&#65533;&#65533;&#65533;&#65533;V&#65533;&#65533;&#65533;]"p&#65533; Q&#65533;&#65533;&#65533;&#65533;&#65533;/&#65533; &#65533; &#65533;&#65533; 	~ X&#65533;<&#65533;&#65533;&#65533;-o)A&#65533;!@&#65533;&&#65533;ac&#65533;&#65533;Fp&#65533;&#65533;@&#1571;9U0&#65533;&#65533;&#65533;!C	
&#65533;T&#65533;&#65533; >&#65533;&#41463;&#65533;0&#65533;&#65533;\S&#65533;B^n&#65533;(&#65533;<&#65533;&#65533;#&#65533;&#65533; e4&#65533;&#65533;&#65533; &#406;qj &#65533;&#65533;&#65533;vc&#65533;&#65533;ZI&#65533;$&#65533;5G&#65533;&#65533;&#65533;&#65533;@
&#65533; o5&#65533;:(&#1052;&#65533;!KA&#65533;&#65533;&#65533;Z&#1637;A&#65533;Y&#65533;&#65533;<&&#65533;P0&#65533;&#65533;&#65533;o&#65533;{y&#65533;-Q&#65533;&#65533;l&#65533;K!^h&#65533; G&#65533; &#1313;60a]&#65533;&#65533;@&#65533;&#65533;U ("u&#65533;(R&#65533;"`&#65533;&#65533;&#451;&#65533;5k&#65533; &#65533;sG[&#65533;&#65533;#fx&#65533;&#65533;H&#65533;&#65533;x&#65533;6@&#65533;!&#65533;&#65533;
J&#65533;vW&#65533;&#65533;&#65533;@R%7H-&#65533;&#65533;&#65533; _S&#65533;R &#65533;{u&#65533;>&#65533;&#65533;&&#65533;@"&#65533;psY&#65533;&#606;&#65533;5 &#65533;)&#65533;&#65533;<>&#65533;TY2&#65533;%&#65533;CM&#65533;&#65533;&#65533;<&#65533; &#1169;K 
&#65533;&#65533;j&#65533;+,B&#65533;W&#65533;&#65533;&#65533;&#1932;&#65533;g&#65533; GAp&#65533;{U9&#65533;]&#65533;&#65533;&#1042;V&#65533;p&#65533;&#65533;[ &#65533;&#65533;&#1818;&#65533;&#22959;Q&#65533;W&#65533;&#65533; &#65533;&#65533;&#65533;&#65533;&#1233;@&B&#65533;&#65533;&#65533;$&#65533;5&#65533;8&#65533;V&#65533;v &#65533;&#65533;&#65533;Y,@&#65533;$L`&#65533;&#65533;&#65533;]&#65533;@&#65533;,s&#1173;`&#65533;.G&#65533;7!&#65533;&#65533;&#65533; &#794;&#65533;&#65533;0S&#62175;*&#65533;&#65533;`&#65533;&#65533;?&Z&#65533;a&#65533;&#65533;#3&#65533;&#65533;&#65533;b&#1026;&#65533;&#65533;G6&#65533;="@.&#65533;&#65533;PTW&#65533;'&#65533;&#65533;&#65533;&#65533;h&#65533;o8G&#65533;>&#65533;v&#65533;p/>3t@%
&#65533;	&#65533;&#65533;&#65533;+&#65533;:&#65533;&#65533;4&#65533;&#65533;049B P4dp&#65533;'&#65533;W8O\v&#65533;lm	
&#65533;7&#65533;eZ&#65533;*p&#65533;&#65533;&#65533;U(&#65533;![]7&#2000;&#65533;&#65533;&#65533;9&#65533;3&#65533;&#65533;*F&#514;&#65533;W&#65533;&#65533;&&#65533; &#65533;T&#65533;&#65533;=S&#65533;Y&#65533;C&#65533;&#65533;&#65533;t&#65533;J&Z&#65533;MAOR&#65533;&#65533;|&#65533;)&#65533;$.&#65533;&#65533;~LmL*r'&#65533;&#65533;&#65533;&#1752;&#65533;&#1018;&#65533; V&#65533;t&#65533;`&#65533;z&#65533;S&#1031;&#65533;&#65533;##/&#65533;	&#65533;k&#65533;Wi&#65533; "&#65533;&#65533;1&#65533;&#65533;b&#1363;&#65533;Ic29&#65533;&#65533;g{2&#579;&#65533;&#65533;]L>&#65533;&#65533;&#65533;&#65533;!p&#65533; # 2&#65533;X5&#65533;-rd&#65533;&#65533;&#65533;&#65533;&#65533;&#65533;&#65533;gH \z&#65533;f9W&#65533;8&#65533;&#1392;&#65533;&#65533;&#65533;3-8&#65533;.&#65533;Y&#65533;&#65533;&#3970;\&#65533;+&#65533;|n&#65533;&#832;Q &#65533;R!4k &#503;&#65533;/&#65533;&#65533;jOs$&#65533;/&#65533;&#65533;hC &#65533;&#65533;&#65533;r7=&#65533;,&#65533;&#65533;&#65533;&#65533;&#65533;F2zPjA&#65533;W&#65533; R4&#192;&#65533;0?&#65533;&#65533;	A&#65533;&#65533;&#65533;`&#65533;1&#1894;&#65533;&#65533;&#65533;)`&#65533;&#65533;&#65533;&#65533;tD6&#1440;&#65533;5=&#65533;&#65533;T&#65533;&#65533;
l&#65533;i&#65533;&#65533;t&#65533;aK|&#65533;&#65533;f&#65533;
;x$0&#65533;*&#65533;$ &#65533;y&#408;Q&#65533;&#65533;&#65533;&#65533;[&#65533;&#65533;&#65533;&#65533;&#65533;&#65533;NA&#65533;,bD$&#65533;p&#65533;&#65533;&#65533;&#65533;&#65533;e&#65533;%f&#65533;\&#65533;&#65533;|&#65533;[&#65533;(&#65533;&#65533;I8&#65533;&#65533;&#65533;D|M"[A&#65533;5&#65533;<_&#65533;K&#65533;&#65533;0 &#65533;2b22%&#65533;:Kx&#65533;](&#65533;)&#65533;&#65533;
+&#65533;&#65533;&#65533;a&#65533; B&#65533;&#65533;xT3;&#65533;1tt3&#65533; VC&#65533;&#65533;&#1430;~&#65533;.&#65533;6qkx&#65533;5Jwv
&#65533;B&#65533;&#65533;PW&#65533;&#65533;&#65533;sY&#65533;v&#65533;&#65533;&#65533;E&#65533;!&#65533; a&#65533;&#65533;5&#65533;&#65533;l&#65533;
]?I&#65533;P&#65533;p&#65533;-&#65533;&#65533;#&#410;rbe&#65533;pv&#65533;4S&#65533;l&#65533;&&#65533; &#65533;&#65533;~v&#65533;&#65533;J &#65533;&#65533;!'&#65533;&#65533;&#65533;&#65533;+&#65533;&#65533;&#65533;&#65533;B&#65533;&#65533;e&#65533;&#65533;g[&#65533;b&#65533;&#65533;&#65533;&#65533;i";&#65533;c-&#65533; l*&#65533;E&#65533;&#65533;f&#65533;&#65533;&#1960;Lf&#65533; &#65533;w*&#65533;&#65533;+&#65533;@h&#65533;&#65533;Y1  -&#65533;A&#65533;+ &#65533;&#65533;H&#65533;&#65533;0&#65533;!&#65533;&#65533;&#65533;iH&#65533;<&#65533;&#65533;$ &#65533;:!&#872;&#65533; YvP2.&#65533;&#65533;))&#65533;&#65533;&#65533;A&#65533;&#65533; )"&#65533;A&#65533;&#65533;&#65533;&#65533;&#65533;&#65533;&#65533;&#65533;&#65533;&#65533;&#65533;&#65533;(&#65533;!&#65533;-&#65533;&#65533;&#65533;)(1&#65533;&#836;&#65533;&#65533;&#65533;&#65533;&#65533;&#65533;&#65533;&#65533;&#65533;&#65533;*,&#65533;&#65533;)$-.&#65533;&#65533;&#65533;(&#65533;&#65533;,1 &#65533;A`&#65533;   &#65533;&#65533; &#65533;B~&#65533;@&#65533;@&#65533;&#65533; l&#65533; B&#65533;Bj&#65533;`- &#65533;&#65533;"&#65533;&#65533;&#65533;/&#65533;&#727;0c&#65533;J&#65533;j&#65533;M'C"|&#65533; &#65533;=o&#65533;x8&#65533;&#65533;8&#65533;p&#257;$*\!B&#1410;	,A&#65533;&#256;&#65533;bh&#65533;0,H(Pa&#65533;#&#244;b&#1096;&#65533;Q&#65533; &#65533;++&#65533;&#65533;m&#65533;@&#65533;&#65533;&#65533;Jf&#65533;&#65533;&#65533;&#528;&#65533;&#65533;1&#65533;&#65533;> &MB&#65533;&#65533;L&#65533;&#65533; ]nt&#65533;&#65533; &#65533;&#65533;&#65533;&#65533;&#65533;&#129;&#65533;o&#65533;<&#65533;&#65533;&#65533;h&#65533;&#65533;&#65533;/e&#65533;&F(
&#65533;-&#65533;a&#65533;\C&#65533;a&#65533;&#65533;&#65533;&#65533;G&#65533;Y&#65533;&#65533; &#65533;W&#65533;bt`&#65533;&#65533;&#65533;R&#65533;&#2480;&#65533;&#65533;;&#65533;`7@k&#65533;&#65533;&#65533;&#65533;&#65533;=&#65533;8&#65533;"&#65533;C&#65533;	`$&#65533;&#65533;
 &#65533; :&#65533;$Rq&#65533;&#65533;AJ+&#65533;&#1423;&#65533;&#65533;&#65533;d&#65533;&#65533;&#65533;!8E&#65533;&#65533;N	&#65533;t&#65533;E?(p&#65533; &#65533;&#65533;&#65533;	,:&#65533;&#1291;K%&#65533; B2&#65533;p&#65533;{&#65533;<@&#65533; &#65533;P	x3&#65533;&#65533;9&#65533;Z&#65533;&#65533;&#65533;$&#65533;&#65533;&#65533;@ &#65533;&#65533;oL&#65533;&#65533;&#65533;1"xBM,&#300;"&#65533;fR&#65533;&#65533;&#65533;g&#916;&#65533;0&#65533;HVx&#65533;&#65533;&#65533;&#980;&#65533;&#65533;&#65533;|i\GuYm&#65533;&#65533;&#65533;&#65533;&#65533;H&#65533;8&CK&#65533;&#65533;| &#65533;4&#65533;r&#65533;I&#65533; &#65533;qBx&#65533;&#65533;&#65533;= &#65533;Hu&#65533;&#65533;
. SA(&#65533;Ih&#65533;p&#65533;|`&#65533;
`	&#65533;*T&#65533;
&#65533;&#65533;s &#65533;&#65533;$&#65533;P~H@ & Q&#1088;~H&#65533;dMj8&#65533;&#65533;&#65533;Jp*&#65533;&#65533;&#65533;q&#65533;y&#65533;S&#65533;U&#65533;&#65533;D'&#65533;&#65533;G!u&#65533;X&#65533;BH:&#65533;w&#65533;S&#65533;&#65533;&#65533;,&#65533;>B&#65533;d&#65533;@w-&#65533;&#65533;J3&#65533;&#65533;&#65533;&#65533;1T&#65533;d&#65533;&#65533;&`C&#15975;f#&#65533;&#65533;rX!&#65533;&#65533;&#65533;35l.h&#65533;&#65533;&#65533;&#65533;Wa&#65533;&#65533;3&#65533;L&#65533;r!.&#65533;`A,<G&#65533;
RN&#65533;(&#65533;&#528;9r&#65533;&#65533;0&#65533;&#65533;AC&#65533;S&#65533;&#65533;R&#65533;O&#65533;&#65533;J%&#65533;&#65533;?&#65533;&#65533;VN:h	&#65533;M*x&#65533;&#65533;&#65533;&#65533;4&#65533;.&#65533;&#65533;W10&#65533;&!60l B&#65533;&#65533;&#65533;&#65533;@&#65533;&#65533;P&#65533;&#65533;&#65533; &#65533;		$ `D&#65533;cdy&#65533;	^&#65533;&#65533;B&#65533;H&#65533;&#65533;d&#65533;&#39439;[&#65533;&#65533;&#65533;&#65533;7(&#65533;&#65533;&#48280;_&#65533;Z&#65533;@`&#65533;&#65533;&#65533;&#65533;&#65533;fLb&#65533;&#65533;0C ly		;&#65533;&#65533;&#65533;&#65533;&#65533;6&#65533;*P&#65533;&#65533;K&#65533;`I'8&#65533;I13&#65533; 
&#65533;&#65533;&#65533;&#65533;&#65533;R&#65533;&#65533;&#697;&#65533;&#65533;&#65533;&#65533;O&#65533;&#65533;&#65533;&#65533;&#65533;L$&#65533;OM&#65533;m&#65533;!b&#65533;V&#65533;&#65533;&#65533;&#65533;-&#1075;\-/&#65533;&#65533;X&#65533;0&#65533;&#65533;&#1389;&#65533; &#65533;`+&#65533;&#65533;%&#65533;&#65533;&#65533;&#65533;&#65533;W&#65533;&#65533;Yb:&#1568;i>$&#65533;d&#65533;Q&#65533;&#65533;"&#65533;7t i&#65533;PAr,0&#65533;&#65533;&#65533;&#65533;&#65533;S>&#65533;&#65533;&#65533;( \&#65533;&#65533;&#65533;&#65533;&#65533;&#65533;&#65533;4@QdG&#65533;&#65533;[	&#65533;&#1412;&#1325;o&#65533;&#65533;8&#65533;#&#65533;&#65533;&#65533; &#65533; B&#65533;&#65533;&#65533;E>&#527;S|w&#65533;&#65533;&#65533; k
H  #:@$&#65533; `p&#65533;`RI&#65533;7( &#65533;8, "&#65533;.&#65533;BFT(!9&#65533;#&#65533;&#65533; `&#65533;a&#65533;V&#65533;&#65533;&#65533;O=3&#65533;$D&#65533;&#65533;9a&#65533;/U&#65533;
&#65533;&#65533;&#65533;eJ&#65533;,7J&#65533;&#65533;&#65533;&#65533;Lb&#65533;&#65533;fHc5&#65533;B&#65533;&#65533;&#65533;&#65533;&#65533;X&#65533;d&#65533;H&#65533;L&#1154;&#65533;&#65533;&#65533;\&#65533;&#65533;&#65533;&#65533;&#65533;Fh&#65533;MAD&#65533;)&#65533;&#65533;)&#65533; .p&#65533;*&#65533;o&#256;\&#65533;&#65533;@&#65533;~L&#65533;x@&#65533;&#65533;e&#65533;X 	X@ 	&#65533; rH&#65533;&#65533;P B&#65533;&#65533;A&#65533;R&#65533;H&#65533;&#65533;~p'&#65533;&#8612;'&#398;:&#65533;M&#65533;2&#65533;DubE&#65533;A#D&#65533;b&#65533;&#65533;[&#1873;:&#65533;&#65533;T&#65533;&#65533;*&#65533;&#65533; f@-4=&#65533;Y[&#65533;FF&#65533;`>1&#1536;Zpa5l&#65533;&#65533;&#65533;
D&#65533;p &#65533;&#65533;&#65533;&#65533;!&#65533; *x&#65533;&#65533;&#1312;9&#65533;|&#65533;k&#65533;P &#636;&#65533;(&#65533;pj$&#65533; b`q| #&#1253;&#65533;&#65533;M&#65533;&#65533;&#65533;&#65533;
^&#65533;&#65533;*&#65533;&#65533;&#65533;
1&#65533;&#65533;	<&#65533;&#65533;&60P&#65533;82 tD&#65533;S&#65533;U,`k&#65533;r&#65533;&#65533;N&#65533;a#&#65533;&#65533;&#65533;	&#65533;,&#65533;`&#65533; @0&#65533;&#65533;s)&#65533;&#65533;  &#65533;dL&#65533;&#65533;&#65533;
P&#65533;`  >0@4 &#65533;$!&#65533;c &#65533;P9&#65533;&#65533;&#65533;'&#65533;&#65533;&#65533;&#65533;&#65533;k&#65533;.*&#65533;IN&#65533;o&#65533;&#65533;t&#65533;z3&#1298;Mtt1&#65533;O&&#65533;&#65533;&#65533;nC&#36973;B&#65533;dj>(&#65533;&#65533;&#65533;&#65533;&#65533;IH&#65533;&#700;Q&#65533;m&#65533;&#65533;&#65533;&#65533;	F&#65533;&#65533;bj&#65533;x_!&#65533;*&#65533;&#65533;&#65533;&#65533;&#64065;&#65533;&#41126;&#65533;* &#65533;" ^&#65533;&#65533;:&#65533;&#196;&#65533;D&#65533;&#65533;R&#65533;D&#65533;!&#65533;&#65533;s6&#65533;X&#65533;y&#65533;:&#65533;A-8 &#65533;&#65533;a&#2024;D\&#65533;YT&#65533;&#65533;&#65533;&#791;%XXb&#65533;&#65533;&#65533;@&#65533;&#65533;*&#65533;&#65533;l-&#65533;&#65533;sp#&#65533;&#65533;&#1990;&#65533;4&#65533;&#65533;&#65533;mG&#65533;4V&#65533;fj:&#65533;%"+&#65533;
&#65533;&#65533;'9 y&#65533;&#65533;JN&#65533;p&#65533;&#148;&#65533;0Q&#65533;6&#65533;&#65533;&#65533; &#65533;X&#65533;&#65533;&#65533;59&#65533;(D&#65533;&#65533;&#65533;&#65533;>&#65533;A&#65533;&#65533;&#65533;&#65533;&#65533;&#65533;WC&#65533;M&#65533;&#65533;&#65533;&#65533;&#65533;&#65533;t$[ (&#65533;D&#65533;&#65533;e(v$@&#65533;&#65533;R&#65533;&#65533;o&#809; 
&#584;&#65533;j&P&#65533;->&#65533;&#65533;|&#65533;&#65533;4	b &PZ&#65533;&#65533;c&#1924;&#65533;-&#1139;X&#65533;&#65533;&#65533;&#65533;
&#1978;&#65533;&#65533;(&#65533;&#65533;A`D@&#65533;&#65533;&#65533;x!&#65533;YQ7@O&#65533;&#65533;&#65533;A&#65533;c&#65533;&#65533;&#65533; /&#65533;#	&#65533;c&#65533;\&#65533;&#65533;&#65533;^N&#65533;7"&#65533; N&#65533;D&#65533;&#65533;&#664;y&#65533;@@&#1274;%o^&#65533;h&#65533;6~%&#65533;c&#65533;}&#65533;&#246;&#65533;Y4V0&#65533;&#65533;U`&#65533;&#65533;,
&#65533;x&#65533;:*&#65533;&#65533;u &#65533;&#65533;&#65533;,&#65533;@&#65533;&#65533;.&#65533;&#65533;E6@@v &#65533;&#65533;&#942;&#65533;&#65533;%o&#65533;&#65533;:R&#65533;&#65533;o&#65533;S&#65533;&#65533;W&#1490;&#65533;4&#65533;#X&#65533;&#65533;&#65533;""&#65533;&#65533;&#65533;&#373;&#65533;~G&#65533;le&#65533;&#65533;|&#65533;R N&#65533;&#65533;&#65533;&#65533;&#65533;D &#65533;&#65533;&#1622;&#65533;&#65533;.@&#65533;Z4J&#550;&#65533;@&1 ,&#65533;hm&#65533;`&#65533;d&#65533;)&#65533;(&#65533;.&#65533;&#65533;@n&#1268;^B&#65533;2&#65533;&#65533;&#65533;&#65533;MYHy3&#709;&&#65533;&#65533;&#65533;jVc"&#65533;91&#65533;&#65533;fh&#65533;+&#65533;&#65533;d&#65533;T{&#65533;&#65533;&#65533;&#65533;&#65533;&#65533;&#65533;\&#65533;-4M&#65533;&#1942;P&#65533;6&#65533;&#65533;&#603;&#1685;y&#65533;&#65533;&#65533;&#65533;&#65533;S&#65533;&#65533;2&#65533;G&#65533;&#65533;`&#65533; #&#65533;&#65533;&#65533;&#65533;x|J&#65533;&#65533;&#65533;&#65533;&#65533;K"@&#65533;tF&#65533;Q&#65533;J&#65533;u&#65533;&#65533;&#65533;j[W&#65533;&#65533;S^_&#65533;-:/AQ9&#65533;&#65533;"H&#65533;=St@N&#65533;G0 }I&#65533;p&7&#65533;s&#65533;&#65533;H&#65533;	 &#65533;&#65533;F,+&#65533;P#,&#352;&#65533;E&#65533;pl&#65533;&#65533;&#65533;v&#65533;A>XAs2	m" NV'`&&#65533;5&#65533;P|&#65533;&#65533;&#65533;0|&#65533;^&#65533;&#65533;L&#65533;&#65533;1&#65533;&#65533;&#65533;UT&#65533;&i&#65533;z&#1536;&#65533;&#65533;
&#65533;&#65533;[&#65533;0K&#65533;&#65533;-&#65533;&#1283;&#65533;&#65533;

D&#65533;y&#65533;Pg=B&#65533;&#65533;&#65533;q&#65533;5&#65533;q&#65533;@&#65533;&#65533;fcB&#65533;	&#65533;@>+&#65533;t)7C&#65533;g/L&#65533;j&#65533;bk/&#65533;f&#65533;g-&#65533;B!r.&#65533;f&#65533;&#65533;F!E&#65533;&#65533;&#65533;Fp&#65533;vR/#&#65533;8&#65533;&#65533;&#65533;H&#65533;&#65533;;p[q0B&#65533;m&#65533;&#65533;X&#65533;&#65533; &#65533;	EV&#65533;1 &#931;8&#65533;8&#65533;&#65533;QZA>wU&#65533;\&#65533;&#1750;&#65533;&#65533;
&#65533;&#65533;b$ q)&#65533;q@*/&#65533;,&#65533;ac&#65533;r&#65533;Qb&#65533;A&#65533;1Zn&#65533;&#65533;q&#65533;f&#65533;&#65533;{&#65533;&#65533;{&#65533;X&#65533;&#65533;&#65533; &#65533;*&#65533;'s&#65533;{1`5&#65533;&#65533;&#65533;p&#65533;@6&#65533;%&#65533; &#65533;&#65533;;")
&#65533;&#65533; 2` &#65533;&#65533;1&#65533;P &#65533;&#65533;Z$&#65533;&#65533;&#65533;zA4&#65533;'&#65533;?&#65533;1&#65533;/9&#65533; &&#65533;&#65533;l &#65533;&#65533;]*&#65533;j&#65533;*&#65533;&#65533; (&#65533;&#65533;&#65533;&#65533;&#65533;&#65533;h)&#65533;Vt=&#65533;&#65533;&#65533;t&#65533;&#65533;t&#65533;&#65533; &#65533;&#65533;b =&#65533;A&&#65533;KQy qU&#65533;&#65533;Gh)+Pb&#65533;&#65533;&#65533;W&#65533;&#65533;C&#65533;&#65533;&#65533;&#65533;-P&#65533;D^&#65533;
&#65533;H&#65533;&#65533;`&#65533;FZ&#65533;&#65533;r%	?p&#65533;#&#65533;  &#65533;=J#z&#65533;7&#65533;&#65533;	&#65533;&#65533;1f&#65533;&#65533;&#65533;&#65533;2!&#65533;I=&#65533;&#65533;&#65533;&#65533;	&#65533;&#65533;V>wa5.D&#65533;&#65533;y&#65533;&#65533;qQ}1&#65533;@h&#65533;&#65533;D&#65533;&#65533;&#65533;&#65533;&#65533;&#65533;n A&#65533;&#65533;&#65533;K	&#65533;)&#65533;Y&#65533;&#65533;&#65533;*&#65533;Os&#65533;k&#65533;6)9LQk&#65533;&#65533;&#65533;&#65533;&#65533;P&#65533;&#1427;!uHY]G!IY&#65533;&#65533;hT"&#65533;"&#65533;&#65533;i&#65533;&#65533;a&#65533;\&#65533;&#65533;+Dt @ &#65533;C&#592;$&#65533;S&#65533;$&#65533;&#65533;&#65533;E&#65533;&#65533;&#65533;.&#65533;d:R:r&#65533;&#65533;.P&#65533; p&#65533;&#26062;B&#65533;&#65533;&#65533;&#65533;cI&#65533;&#65533;C5&#65533;0.F0&#65533;q&#65533;&#65533;3_&#65533;3&#65533;Cm&&#65533;8R &#65533;k1!&#65533;H&#65533;&#65533;
&#65533;+&#65533;G&#65533;&#65533;&#65533; -&#65533;(&#65533;
&#65533;W&#65533;(&#65533;&#65533;&#65533;&#65533;B&#65533;SgN&#1669;nF&#65533;X*mds00&#65533;&#65533;&#65533;FU&#65533;&#65533;p&#65533;&#65533;&#65533;&#65533;d&#65533;&#65533;I\$&#65533; t`&#65533;y&#65533;&#65533;hR@&#65533;"P&#65533;;"&#65533;sE&#65533;&#65533;R&#65533;&#65533;&#65533;i&#65533;m&#65533;&#65533;r]&#65533;V&#65533; $p :p! U!&#65533;  )&#65533;&#65533;rp@hn&#65533;[&#65533;&#65533;r&#65533;&#65533;)&#65533;*`
&#65533;P]*&#1232;&#65533;A&#65533;&#21379;@%Q3&#65533;&#65533;PJ&#65533;&#65533;&#65533;pW&#65533; 	o&#65533;4&#65533;H&#65533;&#65533;
&#65533;a5ty5&#65533; &#65533;&#65533;&#65533;&#65533;}&#65533;&#65533;&#65533;
e&#65533;&#65533;D(=w&&#65533;&#65533;'&#65533;&#65533; 105`e&#65533;i25A&#65533;&#65533;<_%&#65533;&#1296;&#65533;&#65533;N&#65533;@d&#65533;*&#65533;\&#65533;w3&#65533;b&#65533;&#65533;B"D&#65533; ~&#65533;&#65533;&#65533;&#65533;
,0&#65533;&#65533;Td&#65533; &#65533;&#65533;T&#65533;*&#65533;KAtLq j&#65533;@&#65533;9&#65533;"&#65533;X&#65533;&#65533;&#65533;F&#65533;&#65533;Z&#65533;/!RqR&#65533;&#65533;&#65533;&#65533;&#65533;tTI&#65533;&#65533;&#65533;B&#810;N&#65533;&#65533;o&#65533;&#65533;&#65533;"&#65533;0&#65533;2Pd &#65533;&#65533;0 &#65533;%&#65533;&#65533;&#65533;Q&#65533;J&#65533;V	&#65533;`2`%&#65533;*2&#2001;a2p&#65533;&#65533;&#65533;vF=&#65533;&#1857;u&#65533;39&#65533;&#65533;(<&#65533;&#65533;&#65533;&#65533;:&#65533;E2=&#65533;p&#65533;&#65533;vz)@&#65533;4&#65533;&#65533;JU8_&#65533;&#1475;(P*m;3&#65533;&#65533;&#65533;P&#65533;@&#65533;&#65533;
&#65533;&#65533;&#65533;*&#65533;U%&#65533;p&#65533;u U1&#65533;&#65533;&#65533;6,!W&#65533;?%&#65533;r &#65533;&#65533;Pd&#65533;&#65533;W&#65533;&#65533;R8D&#65533;I &#65533; ~`X&#65533;D&#65533;&#65533;F;&#65533;&#65533;&#1098;	&#65533;i&#65533;.B&#65533;7&#65533;c&#65533;&#65533;k!^&#65533;&#65533;)&#65533;Pa"&#65533;" &#65533;,&#1082;$@&#65533;P&#65533;\&#65533;zD&#65533;[&#65533;&#65533;0,0+&#65533;a5&#65533;z%&#65533;&#65533;P &#65533;T" 8&#65533;&#65533;&#65533;&#65533;&#65533;_'&&#65533;&#65533;f&#65533;	"&#65533;&#65533;&#65533;T&#65533;O*&#65533;J&#65533;u&#65533;&#65533;o,&#65533;P&#65533;U&#65533;&#65533;&#65533;&#65533;&#65533;&#65533;,&#65533;I]&#65533;#&#65533;gg&#65533;&#65533;e&#65533;faDK&#65533;&#65533;7&#133;T&#65533;
'V&#65533;&#65533;m&#65533;0&#65533;Y8r&#65533;&#65533;=,&#65533;&#65533;&#65533;A&#65533;[&#65533;&#65533;&#1109;`sU&#65533;	&$&#65533;&#65533;&#65533;])-P&#65533;&#65533;,` &#1497;&#65533;(;&#65533;&#65533;.&#65533;X&#65533;;&#65533;&#65533;&#251;&#65533;&#65533;uQw  pSDEQ&#65533;&#65533;&#65533;&#65533;P&#65533;&#65533;&#65533; &#65533; &#65533;u&#65533;&#65533;&#65533;D&#65533;&#65533;YC8'&#65533;&#65533;&#65533;s+ &#65533;&9&#65533;X&#65533;&#65533;&#65533;r&#65533;D&#65533;&#65533;&#65533;&#65533;BAY&#65533;&#65533;	&#65533;&#65533;p&#624;Y&#65533;pN&#65533; 10&#65533;Q|U6u2g&#65533;&#65533;Qum&#65533;&#65533;&#65533;x	&#65533;'&#65533;&#65533;a&#65533;&#65533;LrU&#65533;&#65533;s&#65533; )~&#65533;&#65533;ZL&#65533;G[u&#65533;&#65533;&#65533;Q*&#65533;&#65533;&#65533;&#65533;&#65533;50&&#65533;qZD&#65533;&#65533;+&#65533;Z&#65533;aeZ&#65533; &#65533;sIUpOe&#65533;`g&#65533;"u&#65533; &#65533;)`@ g&#65533;&#65533;&#65533;;v&#795;&#65533;&#65533;&#65533;*A&#65533;&#65533;C&#65533;\\&#65533;&#65533;`j&#65533;&#65533;Q&#65533;&#1437;&#65533;vR&#65533;'&#65533;&#65533;&#65533;S ,&#65533;#0&#65533;&#65533;4&#65533;&#65533;&#65533;&#65533;g&#65533;&#65533;&#65533;o+< -&#65533;O(&#65533;&#65533;&#65533;dR!JcT&#65533;&#65533;4&#65533;`&#65533;5&#65533;1&#65533;&#17337;&#65533;&#65533;16m&#65533;&#65533;@&#65533;!&#65533;x&#65533;X&#65533;)&#65533;&#65533;z&#65533;&#65533;
&#65533;Yyq&#65533;&#65533;&#65533;&#65533;&#65533;f&#65533;b&#65533;~&#65533;2:J&#65533;&#65533;&#435;&#65533;:l'&#65533;&#1156;0
484&#65533;`N&#65533;&#65533;A5P&#65533;K=&#65533;L&#65533;@&#65533;&#65533;dc&#65533;,&#65533;0 &#65533;&#65533;&#65533;@  &#65533;&#65533;!&#65533; &#65533;&#65533;&#65533;&#65533;|&#65533;YkK&#65533;&#65533;/&#65533;2Q&#65533;&#65533;&#65533;&#65533;&#65533;s&#65533;:&#65533;&#65533;%bR&#65533;l9& E&#65533;&#65533;&#65533;2&#65533;:&#65533; 1&#65533;&#65533;&#65533;D(&#65533;[j&#65533;&#1551;a	0&#65533;&#134;}&#65533;GA"M&#65533;&#65533; 
BA\&#65533;W&#65533;#&#65533;}2# V&#65533;&#65533;&#65533;V&#65533;#&#65533;&#65533;)@&#65533;&#65533;sVJ&#65533;&#65533;r&#65533;&#65533;2&#65533;|un&#65533;!&#65533;$$&#65533;@&#65533;&#65533;&#65533; ?VnO&#65533;q&#65533;	&#65533;U4xD:m;&#65533;2\V=&#65533;&#65533;w&#65533;&#65533;C&#65533;m&#65533;&#65533;&#65533;C&#65533;&#65533;x	&#65533;4&#65533;&#65533;&#65533;&#65533;',&#65533;&#65533;N$ &#65533;	&#65533; `o&#65533;G&#65533;&#65533;&#65533;s&#65533;=a&#65533;M&#65533;F&#65533;)&#65533;i&#65533;F&#65533;&#65533;&#1541;JjSG&#65533; &#65533;&#65533;|&#65533;i&#65533;&#65533;&#65533;%&#65533;]P&#65533;+<&#65533;&#65533;&#65533;P&#65533;&#65533;&#65533;&#65533;Q 0D+&#65533;&#65533; &#65533;
4'&#65533;Q#&#65533;&#65533;&#65533;&#65533;hBO&#65533;&#65533;Y&#65533;&#65533;e&#65533;1q&#65533;E&#65533;.qY&#65533;q&#65533;&#65533;&#65533;&#65533;&#65533;&#65533; &#65533;&#65533;<&#65533;*Y&#65533;&#65533;&#65533;A0k)&#65533;r&#65533;&#65533;q&#65533;&#65533;t&#65533;s"tHX&#65533;(W6&#65533;u	&#65533;G&#65533;&#65533;P&#65533;&#65533;L_>G&#351;&#65533;RP2&#65533;&#65533;&#65533;`&#65533;7E6&#65533;t&#65533;@&#65533;&#150;#&#65533;_&#65533;2&#65533;( j&#65533;&#65533; %&#65533;&#65533;G&#65533;m;&#65533;SP);=Y&#65533;b&#1567;#&#65533;&#65533;&#1569;&#65533;&#65533;9&#65533;&#65533;Td9D&#65533;&#65533;&#65533;&#65533;&#65533;G &#65533;<p6G,&#65533;l\+@1&#65533;}&#65533;6 &#65533;&#65533;&#65533;&#65533;&#65533;]W&#65533;&#65533;&#65533;&#65533;0tA&#65533;&#65533; 	&#65533;&#65533;&#65533;#-&#65533;
0&#65533;rR&#65533;&#1788;py

&#65533;e&#65533;&#1136;&#65533;.&#65533;	&#65533;0&#65533; V#4CPH6&#65533;&#65533;A&#65533;&#65533;0 &#65533;&#65533;&#65533;&#1536;&#65533;v	-L&#65533;&#1667;&#65533;`&#65533;|&#65533;H&#65533;[+S &#65533;&#65533;*&#65533;rs&#65533;&#65533;&#65533;&#65533;&#65533;&#65533;9&#65533;&#65533;g&#65533;Y&#65533;HAJ&#65533;&#65533;z&#375;&#65533;[1&#65533;&#65533;&#65533;B jW&#65533;&#65533;i&#65533;j&#65533;^&#65533;X&#65533;[|&#65533;^&#65533;u&#65533;-rL&#508;*&#65533;&#1074;v&#65533;,`+&#65533;yP&#65533;)1G&#65533;&#65533;	D&#65533;&#65533;&#65533;nsc&#244;&#65533;&#65533;&#65533;|ynND&#65533;&#65533;bB&#65533;HM=5&#65533;&#65533;1p)&#65533;&#65533;PQ&#65533;&#65533;E&#65533;{&#65533;fE^w&#65533;&#65533;l&#65533;&#65533;&#65533;-&#65533;&#65533;T&#65533;&#65533;&#65533;V%&#65533;&#65533;&#65533;s@ ?&#65533;&#65533;&#65533;1t&#65533;st&#65533;Vv&#65533;&#1166;&#65533;\&#58484; &#65533;@M&#65533;bk&#65533;&#676;A!'%Q"&#65533;gN-@&#65533;&#65533;&&#624;&#65533;'&#65533;&#65533;&#65533;`&#65533;&#65533;&#65533;(I&#65533;@O&#65533;* 2@q&#65533;&#440;&#65533;&#65533;;1&#65533;&#65533;&#65533;(g?kj&#65533;&#65533;\'&#65533;Fo&#65533;&#65533;xQ&#65533;&#65533;h&#65533;&#65533;'&#65533;t&#65533;&#65533;9P&#65533;P&#65533;&#65533;x]&#1082;f&#65533;`&#65533;1G,&#65533;&#65533;&#65533;&#65533;*2",(&#65533;&#65533;&#65533;.&#65533;!&#65533;&#65533;55,"&#65533;&#65533;&#65533;&#65533; &#65533;"&#65533;&#65533;A&#65533;1&#65533;&#139;&#65533;&#65533;)&#65533;&#65533;&#65533;&#65533;.&#65533;&#65533;&#1611;&#65533;&#65533;&#65533;&#65533;&#65533;&#65533;-+1=,&#65533;&#65533;&#65533;&#65533;&#65533;&#1291;1&#50143;&#65533;&#65533;&#65533;&#65533;.\&#65533;FPSAx&#65533;Is&#65533;&#65533;&#65533;02|xP!HCP &#65533;X&#532;&#65533;&#65533;
&#65533;D,&#65533; &#65533;B+&#65533;&#65533;Xi@&#65533;V0a@ &#65533;:X&#65533;&#65533;&#65533;&#65533;RZp"a@ H&#65533;X&#65533; &#65533;!	n P&#65533;C&#65533;T"4&#65533;&#65533;8&#65533;_&#65533;K&#65533;&#65533;&#1651;e&#65533;i&#65533;&#65533;&#65533;H&#65533;&#65533;@&#65533; &#65533;&#65533;;H5j&#65533; &#65533;$&#65533;&#65533;&#65533;
&#65533;&#65533;@ &#65533; 2?!&#65533;A&#65533;H`xp&#65533;C-&#65533;,lx -V&#65533;J6(@9&#65533;.H~t&#65533;@<&){&#65533;@&#65533;&#65533; &#65533;&#65533;&#65533; &#65533;m&#65533;-b&#6274;.F6 FbGO&#65533;b&#65533;
^&#65533;E&#65533;&#1268;Yr&#65533;&#65533;&#65533;&#65533;GV&#65533;&#65533;&#65533;D&#65533;&#65533;,&#65533;xN&#65533;u&#65533;J&#65533;1&#65533;&#65533;&#32832;&#65533;&#65533;0&#65533;&#65533;;1e@&#65533;6&#65533;T
$&#65533;&#65533;&#65533;S$&#65533;N&#65533;&#65533;'&#65533;#&#65533;&#65533;Y8&#65533;&#836;AP`&#65533;
3x&#65533;&#65533; $&#65533;&#65533;&#65533;!e R7D&#65533;&#65533;&#65533;t&#65533;x&#65533;@&#50517;V[yU&#721;&#65533;&#65533;&#1426;L6&#65533;6J"&#65533;84pcR;6&#65533;&#65533;r!&#65533;&#65533;Ru&#65533;&#65533;W`X&#65533;B&#65533;&#65533; &#65533;&#65533;9&#65533;B&#65533;&#65533;&#65533;&#65533;&#65533;&#65533;&#65533;	,&#65533;< &#65533;48&#65533;~!4PN )&#65533;@A1(&#65533;v&#65533;4&#65533;$3&#65533;&#65533;$&#65533;&#65533;&#156;&#65533;"&#65533; &#65533;#&#1252;&#65533;	&#65533;> H&#65533;&&#65533;1&#65533;&#65533;
B&#604;&#65533;E&#65533;&#65533;&#65533;M,&A2&#65533;"#l&#65533;w&#65533;@&#65533; &#65533;&#65533;&#65533;w&#65533;T&#393;x&#1164;0&#65533;H&#65533;r&#65533;&#65533;yl&#65533;&#1088;,&#65533;0B
&#65533;)&#65533;%&#65533;0&#65533;0&&#65533;	&#65533;he.A&#65533;&#65533;&#65533;&#65533;P&#65533;H&#65533;"&#65533;&#65533;-&#65533;&#65533;
&#65533;&#65533;"&#65533;l&#65533;g&#65533;&#65533;&#65533; &#65533;&#65533;	8*&#65533;&#65533;Ra2&#65533;&#65533;R&0dWl&#65533;g&#65533;1Yly&#65533;q\	_YR&#65533;&#65533;[*P&#65533;RII&#65533;@m &#65533;X#8&#65533;AG@&#65533;x&#65533;&#65533;&#65533;4@B&#150;$&#65533;&#65533;J&#65533;&#65533;=&#65533;@4]@&#1966;i&#65533;<&#65533;&#65533;&#65533;6|g=&#65533;h&#65533;"&#65533;"&#65533; &#65533;&&#65533;&#65533;h7&#65533;# "| Du'&#65533;&#65533;@8&#65533;
&#65533;&#1097;&#65533;'!&#65533;h+ &#65533;&#65533;&#65533;&#65533;GP&#65533;&#65533;@O>'R#@|5&#1033;'&#65533;ls&#185;&#65533;P@&#65533;&#65533;&#65533;&#65533;!)&#65533; p+K0a&#65533;=&#65533;&#65533;6(-R&#65533;	&#65533;&#65533;K?ls&#65533;&#65533;&#65533;"&#65533;&#65533;,&#65533;b)$x@&#65533;d&#65533;&#65533;&#65533;  <U]z&#65533;&#65533;&#65533;KIVE&#65533;&#65533;&#65533;&#65533;&#65533;&#65533;/&#65533;&#65533;W)&#65533;&#33788;&#1487;'&#65533;&#65533;*'e&#65533;&#65533;6Lf&#65533;T&#65533;
uW&#65533;#&#65533;DR&#65533;	&#65533;,kh&#65533;&#65533;@&#65533;q&#65533;!&#65533;iAT&#65533;&#65533; &#65533;X&#65533;>&#65533;&#65533;	cy&#65533;`e&#65533;&#65533;0"O,&#65533;y*#&#65533; &#65533;&#65533;&#65533;&#65533;&#65533;&#65533;&#65533;2y"H` &#65533;&#65533;)M&#65533;&#65533;&#65533;&#65533;&#65533;	Q&#65533;A&#65533;&#65533;--&#65533;`A&#65533;&#65533;&#65533;
&#65533;n&#1312;&#448;P&#65533;ll' @&#65533;5o&#65533;&#65533;&|&#65533;&#65533;&#65533;&#65533;*&#65533;Tl&#65533;H&#65533;@&#65533;&#65533;&#65533;&#65533;667|b <y&b	&#65533;&#65533;&#65533;`&#65533;&#65533;&#65533; &#65533;L`l&#65533;&#65533;&#65533;&#65533;&#65533;	&#65533;Q&#65533;&#65533;&#65533;%h@b&#65533;&#65533;&#65533;&#65533;&#65533;&#65533;N&#65533;I&#65533;k&#65533;&#65533;.&#65533;&#65533;&#65533;&#65533;E.'{&#65533;&#65533;`J&#65533;&#65533;`F`A
@&#65533;&#65533;( &#65533;a&#65533;&#65533;0&#65533;&#65533;8&#65533;&#65533;HC&#65533;`)p&#65533;
&&#65533;&#65533;ZT&#65533;-&#65533;) &#65533;G&#65533;&#65533;XI&#65533;&#65533;&#65533;d@B=&#65533;I&#65533;E&#65533;&#65533;`&#65533;&#65533;&#769;&#65533;&#65533;B&#65533;
&#65533;`&#681;&#65533;D(&#65533;&#65533;	Qh,&#65533;&#65533;&#65533;+d&#65533;&#65533;D X|>&#65533;	%JQ&#65533;&#512;&#152; c'X&#65533;&#65533;
&#65533;8+I&#65533;&#65533;&#65533;6<A{B"&#65533; O?rW$+7:xU &#65533;&#65533;u	&#65533;&#65533;&#65533;&#65533;&#65533;Bp&#65533;&#65533;,`]-&#65533; K8&#65533;Ep   x N&#65533;&#65533;F0&#65533;_v@	&#65533;@*&&#65533;_$&#65533;&#65533;&#65533;i&#1171;X&#65533;*&#482;&#65533;*	}"&#65533;K&#65533;&#1214;&#65533;=,a&#65533;C&#65533;&#65533;,&#65533;K8&#65533;y&#65533;W&#65533;H&#65533;&#65533;&#65533;?&#65533; &#65533;> Q&#65533;Zb&#65533;#;&#65533;Y&#65533;&#65533;f&#65533;BT
  &#65533;&#65533;p&#65533;&#65533;&#65533;&#65533;&#65533;0NU&#65533;j
&#65533;&#65533;j .&#65533;&#65533;&#65533;@&#65533;e$&#65533;X&#65533;&#65533;P&#65533;K 7&#65533;P&#65533;&#65533;bA&#65533;T&#65533; ``S&#65533;/`&#65533;&#65533;u&#65533;&#1905;Z#&#65533;&#65533;M&#65533;&#65533;&#65533;&#65533;L&#65533;&#65533;:
&#65533;"&#65533; 3&#65533;C&#65533;A}&#65533;&#65533;&#65533;Tr)&#65533;&#65533;&#65533;&#65533;&#65533;&#65533;3j&#65533;&#65533;&#65533;&#65533;&#65533;&#65533;H_&#1089;th2   &#65533;&#535;/&#1315;&#65533;	$ &#65533;&#65533;}Y&#65533;&#65533;&#65533;6&#65533;&#65533;8JR)&#65533;&#65533;&#65533;4&#65533;&#65533;O&#1099;Ri&#65533;&#65533;&#65533;`2`A>&#65533;&#65533;l#&#65533;0F&#65533;8&#65533;6!&#65533;&#65533;t&#65533;HF&#65533;#&#65533;9&#65533;&#65533;H&#65533;A&#65533; &@+&#65533;#&#65533;&#65533;&V)&#65533; t&#65533;~&#65533;&#65533;i&#65533;&#65533;"r&#65533;x`&#65533;7\2`&#65533;&#65533;&#65533;|&#65533;t&#65533;&#65533;}&#65533;&#65533;R&#65533;@&#65533;	&#65533;VT&#65533;WCP?&#65533;&#65533;&#65533;&#65533;&#65533;r?\2&#65533;xltB&#65533;R&#65533;7&#65533;V&#65533;qc&#65533;3&#65533;z&#65533;w|b&#65533;r.v&#65533;&#65533;&#65533;	@&#65533;&#65533;&#65533;9&#65533;JF&#65533;B &#65533;&#65533;&#65533;&#65533; X@&#65533;&#65533;&#1135;/c&#65533;o  #&#65533;&#65533;&#65533;/&#65533;&#65533;&#65533;=&#65533;&#65533;&#65533;XE0&#65533;@&#676;&#65533;KP9e&#65533;&#65533;B&#580;A&#65533;*&#65533;&#65533;Az&#65533; &#65533;&#65533;&#65533;&#65533;&#65533;&#65533;"%'&#65533;Mp&#65533;$V&#65533;&#65533;&#65533;&#65533;&#65533;X&#65533;&#65533;[Az&C&&#65533;H&#65533;&#65533;l&#65533;&#65533;m&#65533; &#65533;7&#65533;&#65533;&#65533;&#65533;&#65533;&#65533;&#65533;x&#65533;&#65533;b&#65533;&#65533;&#65533;m&#65533;"&#65533;@&#65533;&#400;&#65533;@&#65533;&#65533;A63&#65533;&#65533;X&#65533;&#65533;&#65533;C_&#65533;&#65533;&#65533;Q&#65533;&#65533;h \&#65533;&#65533;z"&#65533;&#65533;`&#65533;7&#65533;S&#65533;&#65533;"&#65533;"M&#65533;&#65533;L &#65533;{&#65533;EAJ&#65533;&#65533;&#65533;&#65533;&#65533;&#65533;`&#65533;%&#65533;&#65533;Fp&#65533;4"&#65533;T&#65533;&#65533;>Ka&#65533; &#65533;R&#65533;0&#65533;&#535;&#65533; &#65533;&#65533;v&#65533;&#65533;&#65533;&#65533;6&#65533;B&#65533;&#65533;ZI&#65533;5&#65533;&#65533;>&#65533;&#65533;vd"3R&#65533;&#65533; `.M&#65533;&#708;&#1511;&#65533;H&#65533;% /-W&#65533;&#65533;&#65533; 3p&#65533;|z&#65533;
&#65533;_&#65533;jh@&#65533;&#65533;,&#65533;<E&#824;>"NP&#65533;&#65533;u`&#65533;h&#65533;&#65533;$W&#65533;Vl&#65533;'f&#65533;&#65533;&#65533;$&#65533;&#65533;&#65533;&#21089;&#65533;n P&#65533;d@&#65533;Ed"&#65533;|&#65533;-&#65533;&#65533;(&#65533;2Q&#65533;&#65533;O#&#65533;&#65533; &#65533;f&#65533;qMl&#65533;&#65533;&#168;dr&#65533;H&#65533;&#65533;X(&#65533;&#65533;c&#65533;&#65533;UfsA8,0&#65533;&#65533;Wf&#65533;&#65533;z&#1090;4&#65533;&#65533;%&#65533;&#65533;&#65533;*@&#1042;-&#65533;&#65533;(&#65533;+&#65533; 03u30uAe4&#65533;&#65533;2
 t&#65533;4&#65533;&&#65533;s&#65533;p%fW1i&#65533;v&#65533;k&#65533;&#65533;`2W2Vz7VJ &#65533; ; U&#65533;  &#65533;W&&#65533;&#65533; 0.&#65533;G&#65533;&#65533;C$@35&#65533;i&#65533;&#65533;&#65533;&#65533;&#65533;p9&#65533;&#65533;:&#65533;&#65533;#&#65533;&#65533;A&#65533;&#65533; y$03&#65533;)2&#65533;!0U p&#65533;$&#65533;T:0 &#65533;qB&#65533;AfF1
&#65533;0G!,&#65533;]&#65533; 9FH#1Q&#65533;AN&#65533;&#65533;A&#65533;&#65533;&#65533;%P'&#65533;! %&#65533;JT,&#65533;Wr&#65533;`5PF&#65533; hb&#65533;&#65533;qW&#65533;&#65533;gf&#65533;&#65533;&#65533;&#65533;g1&#65533;@&#65533;>&#65533;B&#65533;1 &#65533;[* 	*t&#65533;&#65533;&#65533;l2&#65533;&#65533;0?&#65533;&#65533;=&#65533;&#65533; S&#65533;4Tpb%H&#65533;&#65533;&#65533;v&#65533;&#65533;&#65533;$&#65533;&/&#65533; ;&#65533;#t'&#65533;<Rac"_4&#65533;&#65533;&#65533;&#65533;&#65533;2Q!&#65533;'&#65533; *&#65533;&&#65533;30&#65533;&#65533;CA&#65533;&#65533; E&#65533;Y.@&#65533;G P& @A4&#65533;~"&#65533;	&#65533;&#65533;r?&#65533;	J&#65533;+&#65533;&#65533;,3&#65533;y&#65533;0|&#65533;!&#65533;e&#65533;7qd&#65533;B=E&#65533;x&#65533;1&#65533;&#65533;X&#65533;&#1264;&3&#65533;&#65533;9T]U&#65533;&#65533;C	!.&#65533;C&#65533;e1&#65533;&#65533;&#65533;R1&#65533;>&#65533;&#65533;L# P1 t&#65533;&#65533;&#65533;aB&#65533;"&#65533;&#65533;@b*2$0&#65533; &#65533;&#65533;7W&#65533;p&#65533;&#65533;$&#65533;2&#65533;&#65533;&#65533;&#65533;&#65533;V&#65533; &#65533;d_&#65533;3&H&#65533;# &#65533;B&#65533;Sg T&#65533;&#65533;&#65533;&#65533;8&#396;x&#65533;1I&#65533;v&#65533;V&#65533;wS&#65533;J`rw&#65533;3V;"&&#65533;&#65533; T&#65533;DK&#65533;&#65533;%D &#65533;P0&#65533;&#65533;	)&#65533;&#65533;&#65533;r2&#65533;&#65533;=&#65533;Ap^&#65533;(=&#65533;*&#65533;&#65533;&#65533;f3&#65533;&#65533;P&#65533;&#1040;P&#65533;&#65533;
&#65533;"&#65533;p&#65533;&#65533; Q9.&#65533;p9&#65533; 3 &#65533;&#65533;'&#65533;&#65533;&#65533; QX&#65533;.&#65533;&#65533;)PsC b&#65533;G g&&#65533;
y3t&#65533;&#65533;c&#65533;<&#65533;B&#65533;&#65533; P&#65533;AP64&#65533;2S|u&#65533;&#65533;o&#65533;@!&#65533;QM` C&#65533;&#65533;&#65533;
&#65533;U&#65533;&#65533;E&#65533;$&#65533;0y&#65533;&#65533;%&#65533;&#65533; C?&#65533;&#65533;.&#65533;@ ,p!&#65533;&#65533;-&#65533;%&#65533;#&#65533;&IB &#65533;XJ	 e&#65533;)yy&#65533;m&#1473;>&#65533;[s&#65533;&#65533;k&#65533;S^B&#65533;9&#65533;#)&#65533;&#65533;4&#65533;- :#&#65533;J&#65533;b1 @/&#65533;p&#65533;\.&#65533;&#65533;(0&#65533;@}&#65533;&#65533;
A&#65533;,&#65533;N&#65533;!&#65533;&#65533;&#65533;6&#65533;&#65533;&#65533;1)v&#65533;PG&#65533;&#65533;(r%Y&#65533;&#65533;
&#65533; (&#65533;B&#65533;&#65533;e$j&#65533;&#65533;&#65533;&#65533;-p&#65533; D&#65533;@z&#1381;&#65533;&#65533;&#65533;i&#65533;
&#65533;)&#65533;Y@4]&#65533;&#65533;&#65533;yth&#917;,&#768;'&#65533;U}&#65533; &v+	d&#65533;&#65533;6?o&#65533;2qD&#65533;&#65533;(=&#65533;X&#65533; &#65533;&#65533; P&#65533;M&#65533;~: &#65533; &#65533;%&#65533;_IQ_8&#65533;2Z7buwx&#65533;&#65533;(&#65533;&#65533;O&#65533;&#616;	&#65533;1%\2w1l^&#65533;&#65533;&#65533;{&#65533;v&#65533;4&#65533;@E5yq4' : |&#65533;&#65533;)&#65533;&#65533;h3C&#65533;&#65533;!&#65533;;&#65533;0&#65533;&#65533;83AARX&#65533;&#65533;[&#65533;@}&#65533;"
&#65533;^(po$*1&#65533;R
&#65533;Y&#65533;dY&#1712;&#65533;A&#65533;(P&#65533;p&#65533;'0Q&#65533;U&#65533;&#65533;&#65533;&#65533;#i&#65533;pC&#65533;@!&#65533;5&#65533;5&#65533;&#65533;f&#65533;&#549; &#65533;&#65533;&#65533;M&#576;c~vm(p&#65533;&#65533;#"0&#65533;%9u&#65533;9 &#65533;0(&#65533;0&#65533;>7&#65533;P&#65533;
xf92luWwv&#65533;F&#65533;JHa&#65533;6`q&#65533;&#65533;Z&#65533;h&#65533;F&#65533;UUb&#65533;f2rAI&#65533;)&ce&&#65533;jFQ02hf?[:x&#65533;	&#65533;&#65533;S&#65533;&#65533;b&#65533;p11 f&#65533;&#65533;1 '&#65533;&#65533;&#65533;a'6&#65533;&#65533;4sb&#65533;&#65533;2 Y`5.&#65533;&#65533;&#65533;D&#65533;&#65533;&#65533; &#1410;+&#65533;7&#65533;&#65533;eV+vd&&#65533;&#65533;&#65533; &#65533;r&#578;c &#65533;&#65533;6!&#727;&#65533;&#65533;Y&#65533;&#65533;CS&#65533;&#65533;&#65533;6&#65533;&#65533;e&#65533;`.4KQ&#65533;g&#65533;bB. j&#65533;&#65533;&#65533;7&#293;&#65533;*D&#65533;&#65533;
&#65533;#&#65533;&#65533;W@&#65533;&#65533;&#65533;	&#65533;)$ DA&#65533;&#65533; % =&#65533;us_
a7&#1026;r&#65533;w&#65533;&#1537;&#65533;h&#65533;&#65533;&#65533;Un&#65533;v\A&#65533;IAw&#65533;Tl{I&#65533;	&#65533;U1u%&#65533;[&#65533;&#65533;mKc&#65533;%&#65533;&#65533;L#&#65533;&#65533;!3&#65533; :&#65533;=&#65533;'&#65533;50&#65533;&#65533;&#65533; '&#65533;C&#65533;
&#65533;9A`&#65533;p3 Y&#65533;&#65533;,&#65533;&#65533;\X &#65533;&#65533;9&#65533;&#65533;	,k*&#65533;&#65533;q&#65533;\&#65533;&#65533;@&#65533;&#65533;;&#65533;&#1342;&#65533;!P"@c5d:&#65533;&#65533;&#65533;P=V}&#65533;&#65533;8&#65533;"&#65533;&#65533;pt&#1911;&#65533; .&#65533;&#65533;(&#65533;p&#65533;b&#65533;&#65533;&#65533;p&#65533;	Qt^S&#65533;*&#65533;&#65533;Z&#65533;&#65533;	&#65533;f&#65533;!&#65533;D&#65533;0W&#65533;.&#65533;Q&#65533;&#65533;)&#65533;&#65533;@&#65533;  &#65533;H'&#65533;!&#65533; &#65533;&#65533;(`J&#65533;&#65533;To&#65533;J&#65533;&#662;&#65533;eIF&#1215;&#65533;[&#65533;i&#65533;Cmq$&#65533;&#65533;U&#65533;:w&#65533;2V&#65533;%]&#65533;&#65533;&#65533;&#65533;&#65533; &#65533;&#65533;&#65533;6&#65533;T&&#65533;bC`&#65533;G &#65533;&#65533;_4&#65533;~x^>&#1319; -&#65533;&#65533;&#65533;&#65533;w&#65533;5V&#65533;Z/~(F BP.&#65533;'&#65533;*F`[&#65533;Q) \&#65533;&#65533;&#65533;&#65533;&#65533;Z&#65533;&#65533;&#65533;&#65533;R-&#65533;kc&#65533;&#65533;(&#65533;&#65533;P&#65533;&#65533;
&#609;b&#65533;BP&#65533;&#65533;{&#65533;pFF&#65533;-&#65533;&#65533;f&#65533;b&#65533;hO&#65533;1&#65533;c&#65533;EBZ`&#65533;:&#65533;&#32483;i(&#65533;Ty
R&#65533;&#65533; &#65533;&#65533;^3E&#65533;K&#65533;'439t&#65533;<&#65533;&#65533;i&#65533;&#65533;$`&#65533;&#65533;C /U?&#65533;&#65533;J7&#65533; &#65533;YS2&#65533;&#65533;&#65533;&#65533;g&#65533;&#1257;&#65533;&#65533;2&#65533;#&#65533;&#65533;&#65533;&#65533;#fJ&#65533;x =&#65533;&#1718;m`&#65533;M&#65533;Eu"&#65533;z^&#65533;&#65533;&#65533;&#65533;,T&#65533;6&#65533;&#143;&#65533;%B&#65533; 2P,)G&#65533;	&#65533;|. g&#65533;r&#65533;&#65533;&#65533;&#65533;[&#65533;s&#65533;&#65533;&#65533;&#65533;Q.&#65533;5QXQ&#65533;c&#65533;xkS&#1457;&#1086;&#65533;&#65533;L&#65533;e,&#65533;&#65533;W&#65533;8&#65533;{a7&#65533;&#65533;:&#65533;b&#65533;&#65533;
=P)&#65533;&#65533;&#65533;&#65533;>p;&#65533; 	}&#65533;K&#1062;qW (&#65533;&#65533;c&#65533; G&#65533;	&#65533;&#65533;&#65533;a 5&#65533;#&#65533;O &#65533;d&#65533;&#65533;&#65533;'&#65533;&#65533;&#216;gBw&#65533;&#65533;&#65533;&#65533;U&#65533;g&#65533;v@]&#1887;4&#65533;&#65533;X>&#65533;&#65533;=|&#65533;2@&#65533;=6&#65533;&#65533;&#65533;j3&#65533; 9#H&#65533;&#65533;/&#65533;&#65533;*&#65533; -&#65533;&#65533;&#65533;$'&#172;&#65533;e=&#65533;P&#1794;]&#65533;	&#65533; -`&#65533;&#65533;&#65533;&#65533;&#65533;Y.&#65533;&#65533;r$&#65533;2h&#65533;&#65533;1&#65533;&#65533;45D&#65533;]&#65533;5&#65533;&#65533;&#177;)]&#65533;&#65533;&#65533;]kXG-w"Mx&#65533;T&#65533;9&#65533;r&#65533;c&#65533;(3&#65533;6~r&#65533;&#65533;&#65533;&#875;&#65533;&#65533;p&#65533;&#65533;&#65533;&#65533;5af+&#65533;7	&#65533;5T&#65533;4m&#65533;&#65533;k\r&#65533;`c&#65533;@*GY &#65533;@ :&#1877;/&#65533;&#65533;0&#65533;&#65533;&#65533;8mIZ&#65533;IH&#65533;&#65533;&#1306;&#65533;s&#65533;&#65533;`w&#65533; &#2029;&#65533;&#65533;H&#65533;=&#65533;&#65533;OGKoD&#65533;&#65533;<4&#65533;&#1322;&#65533;&#65533;F*&#65533;)&#65533;&#65533;&#65533;&#65533;&#65533;&#65533;1&#65533;&#65533;&#65533;&#65533;7&#65533;&#65533;f&#65533;4bH{G&#65533;S
&#65533;&#65533;4&#65533;&#65533;&#65533;&#65533;@"&#65533;~&#65533; &#65533;@&#65533;Y&#65533;A&#65533;<&#65533;&#65533;`^&#65533;{&1&#65533;&#65533;&#65533;G)&#65533;aS&#65533;&#65533;&&#65533;&#65533;&#65533;&#65533;:&#65533;&#65533;.A&#65533;P\&#65533;&#65533;&#65533;P/&#65533;&#65533;&#65533;nm&#65533;j&#65533;R)Ag8
&#65533;2
&#65533;&#65533;&#1714;&#65533;&#65533;&#65533;&#65533;*&#65533;&#65533;q&#65533;?&#65533;	)6u&#65533;&#65533;$&#65533;G&#1110;j&#65533; &#65533;&#65533;&#65533;S&#65533;=_&#65533;c>i[&#65533;s^&#65533;&#65533;&#65533;&#65533;&#1856;)&#65533;@P&#65533;&#65533;Z2c"Wb0>g0i&#65533;&#65533;d@&#65533;&#65533;&#65533;&#65533;Y&#65533;&#65533;{s &#65533;&#65533;	4d3&#65533;&#65533;&#65533;`&#65533;&#65533;0&#65533;&#65533;&#65533;&#65533;
vE<)&#65533;% &#65533;"&#65533; &#65533;8-&#65533;7&#65533;&#65533;&#65533;a&#65533;@&#65533;&#65533;4j&#65533;S&#65533;&#65533;&#65533;&#65533;p q&#65533;&#65533;&#65533;&#65533;&#65533;&#65533;[&#65533;k&#65533;&#65533;&#65533;&#65533;&#65533;&#65533; &#65533;B&#65533;&#65533;A+&#65533;aq&#65533;5N&#65533;hH&#65533;&#65533;&#65533;"&#65533;`	&#65533;F1L&#65533;`Z&#65533;p^'&#65533;&#1202;.&#65533;&#65533; 8!&#65533;!@&#65533;V,p&#65533;(au^aQa^# &#65533;&#65533;&#65533;&#65533;jOe&#65533;'#&#65533;#`E2&#65533;>m&#65533;o&#65533;{&#65533;)S&#65533;&#65533;&#65533;kM&#65533;&#65533;&#65533;&#1293;T&#1963;&#397;&#65533;Ba&#65533;&#65533;&#65533;k&#65533;&#65533;>p i&#65533; &#65533;&#65533;b&#65533;0&#65533;
&#65533;&#65533;+&#65533;z&#149;P&#65533;&#65533;;YS	&#65533;&#65533;&#65533;&#65533;&#65533;&#65533;p&#65533;5&#65533;@.,&#65533;MM&#65533;x2 &#65533;&#65533;*5)&#65533;&#65533;9@&#65533;.F&#65533;&#65533;&#65533;&#285;&#65533;	
&#65533;QC&#65533;&#65533;&#65533;&#65533;4ccp&#65533;)`:&#65533;&#65533;&#65533;A&#65533;&#65533;$!1&#65533;&#65533;&#65533;&#65533;1$,-&#65533;&#65533;)&#65533;&#65533;&#65533;&#65533;&#65533;""&#65533;&#65533;1( &#65533;&#65533;&#65533;1+-!::/7&#65533;  &	
B?&#65533;?7&#65533; &#65533;&#65533;&#65533;&#65533;&#65533;&#65533;&#65533;&#65533;&#65533;&#65533;&#65533;&#65533;&#65533;&#65533;&#65533;&#65533;&#65533;&#65533;&#65533;&#65533;&#65533;&#65533;p&#65533;nun&#65533;&#65533;G&#65533;q&#65533;(7&#65533;&#65533; D@F&#65533;&#65533;&#65533;&#65533;L@&#65533;"&#65533;0*L&#65533; AC[&#65533;V&#65533;&#65533;&#65533;&#65533;!&#65533;0x$%i&#65533;4YJaK$
A&#65533;\&#1296; &#65533;.&#65533;X&#65533;&#65533;&#65533;&#65533;A2&#65533;
2bA&#65533;Bo&#360; I&#65533;_FT&#65533;!&#1418;
,]1&#65533;&#65533; &A&#65533;&#65533;&#65533;&#65533;P-Hx&#65533;&#65533;&#65533;&#65533;	mZ`&#65533;&#65533;&#65533;IL BS&#65533; &#65533;n&#65533;"yU&#65533;&#65533;n&#65533;&#65533;0&#65533;&#65533;&#65533;`&#65533;&&#65533;&#65533;4&#65533;A&#65533;&#65533;&#65533;]xJ&#65533;V&#65533;6P&#65533;@&#65533;>r&#65533;&#65533;a&#363;2&#65533;&#20096;&#65533;mE&#65533;~&#65533;
$-&#65533;&#65533;&#65533;&#65533;& ^S &#65533;&#1783;r&#65533;&#801;K&#65533;&#65533;`&#65533;&#65533;&#65533;&#65533;&#735;O&#65533;&#65533;>&#65533;&#65533;&#65533;&#65533;`K ? &#1026;8@8Dz&#65533;P4-&#65533;p@@&#65533;&#65533;X&#65533;&#65533;&#65533;&#65533;*&#65533;&#65533;&#65533;+l0A
&#65533;P&#65533;+&#65533;pB0&#65533;&#65533;O[&#65533;<&#65533;T1&#65533;U&#65533;*+&#65533;&#65533;_J&#65533;P&#65533;P~&#65533;&#65533;g&#65533;&#65533;)&#65533;#&#65533;fi&#65533;0Vp&#65533;&#65533;VgA&#65533;e&#65533;&#65533;(T&#65533;&#65533;8&#65533;X 0&#65533;&#65533;x&#65533;H&#65533;N.&#65533;8h1&#65533;@&#65533;t,&#65533;&#65533;&#65533;&#65533;&#65533;"q&#65533;&#65533;dB&#65533;7&#65533;&#65533;&#65533;&#65533;&#65533;&#65533;v&#65533;i'x&#65533;-&#65533;&#65533;Rfh+&#65533;@&#65533;o"\&#65533;&#65533;&#65533;&#65533;&#65533;&#556;&#65533;A-  "&#65533;0L2.&#65533;&#65533;T,P &#65533; &#65533;&#65533;@hH&#65533;8&H&#65533;&#65533;BB&#65533;&#65533;B&#65533;0&#65533;e#&#65533;9&#65533;&#65533;&#65533;@&#65533;	j&#2036;&#65533;Vk&#65533;=&#65533;&#65533;&#65533;^ &#65533;	&#65533;@C	\S&#65533;&#65533;&#65533;)&#65533;&#65533; `&#65533;
#dx&#65533;+t&#65533;B&#65533;&#65533;0 . &#65533;#&#65533;&#65533;&#65533;,|&#65533;JS&#65533;!|uA \&#65533;B&#65533;&#65533; &#65533;#&#65533;&#65533;&#65533;&#65533;&#406;d&#65533;&#65533;&#65533;&#65533;&#65533;VW&#65533;X&#65533;&#65533;V&#65533;h&#65533;&#288;Clj&#65533;&#65533;&#65533;#&#65533;Y2 Z&#65533;&#191;&#65533;&#65533; M&#65533;0&#65533;Pk&#65533;&#65533;&#65533;U-O c d&#65533;&#65533;%`&#65533;&#65533;'&#65533;D&#65533;j&#65533;YRTp&#65533;&#65533;'&#65533; &#65533;5C
,`!&#65533;&#65533;&#1153;&#65533;#&#65533; &#65533;*&#65533;p&#65533;LXp 8&#65533; 	&#65533;P&#65533; d&#65533;bd&#65533; A&#65533;LCX&#65533;F	&#65533;&#65533;&#65533;EH&#65533;&#65533;&#65533;&&#65533;B&#65533;&#65533;&#65533;9&#65533;&#65533;D&#65533;,&#65533;&#65533;w&#65533;&#39463;&#65533;mN&#65533;&#65533;m;&#65533;&#65533;&#65533; &#65533;&#65533;&#65533;&#65533;&#65533;7&#65533;&#65533;&#65533;D
&#65533;sNF&#65533;B&#65533;&#65533;&#65533;C&#65533;E&#65533;5&#65533;	=&#65533;&#65533;&#65533; #4%&#65533;@&#65533;"Q`}&#65533;K&#65533; &#65533;Hh&#65533;&#1027;&#65533;&#65533;&#65533;&#65533;&#65533;pb ,&#65533;&#239;&#65533;&#1475;Dzd%&#65533;&#1858; d&#65533;(&#65533;`&#65533;&#65533; &#65533;f&#65533;&#65533;B&#65533;)&#65533;@&#65533;&#65533;0x&#65533;&#65533;&#712;&#65533;/F&#65533;&#65533;<&#65533; &#65533;&#65533;A&#65533;
!0&#65533;hH&#25593;&#65533;#O$h$8! &#65533;,`a&#65533;@&#65533;
-&#65533;h&#65533; &#65533;5?&#65533;,b&#65533;A@< &#65533;&#65533;t&#65533;&#65533;&#65533;
P0&#65533;i0&#65533;&#65533;&#65533;8&#65533;pCv&#65533;H&#1463;F&#65533;&#65533;&#1193;&#65533;`&#65533;<&#65533;E:tkv&#65533;A7&#65533;&#65533;J&#65533;&#65533;+G&#65533;2b&#65533;v&#65533;(@Z0&#65533;p n&#65533; 
T&#65533;D&#65533;&#65533;@&#65533;r9A&#65533;h-S&#65533;H<&#204;|&#65533;&#65533;	&#65533;
X6&#65533;&#65533;H&#65533;&#65533;&#65533;&#65533;bZ&#65533;&&#65533;-!&#65533;_&#65533;&#65533;&#65533;&#65533;&#65533;&#65533;QH&#65533;<&#65533;&#65533;2&#65533;&#65533;%&#65533;&#65533;&#65533;j&#65533;0&#65533;Am&#65533;&#65533;`&#65533;A4&#65533;&#65533;&#65533;	V`4K&#65533;&#65533;&#65533;&#65533;&#65533;.&#65533;&#65533;&#65533;9o1Ahb&#65533;*{k&#65533;!&#65533;H&#65533;&#65533;@XR
F1&#65533;X&#65533;>p&#65533;^&#65533;&#65533;`~&#65533;@&#1312;r&#65533;&#65533;7&#65533;Av8&#65533;X&#65533;&#65533; `#@	J &#65533;k=`H&#65533;A;(@w&#65533;:&#65533;&#65533;Q&#65533;&#65533;|O&#65533; &#65533;}<j:wtK=S&#65533;&#497;&#65533;d&#65533;J&#65533;&#65533;H4&#65533;&#65533;&#65533;&#65533;'Yb&#65533;&#65533;F&#65533;&#65533;X@+.0*&#65533;&#65533;pH&#65533;&#65533;&#65533;&#65533;`@&#65533;&#65533;&#65533;&#65533;&#65533; &#65533;b &#65533;&#65533;&#65533;L"R&#65533;&#65533;&#65533;?&#65533;I&#65533;Q&#65533;&#65533;(&#65533;&#65533;F D3&#65533;+|&#65533;#>&#579;" "Qs*&#65533;&#65533;&#65533;&#65533;&#65533;&#65533;&#65533;4&#65533;0&#65533;+&#65533;I&#65533;&#65533;"&#65533;l&#65533;&#65533;&#65533;&#65533;&#65533;&#65533;`@b&#65533;&#65533;EVb&#65533;JK&#65533; 3&#65533;X@ 6&#65533;&#65533;&#65533;&#65533;&#65533;&#65533;&#65533;L&#65533; dPX&#65533;1&#65533;&#65533;(&#65533;&#65533;8@/|&#65533;N0&#65533;&#65533;X"<Pm&#1450;T- &#65533;4^&#65533;qH1\&#65533;&#65533;&#65533;@;&#65533;&#65533;.&#65533;&#65533;PGG&#65533;#&#65533;&#65533;z&#65533;&#65533;d|&#65533;&#1125;&#65533;X &#65533;&#65533;&#65533;1&#65533;&#1250;&#65533;Q=f&#65533; A&#65533;,R&#65533;8H&#65533;a&#65533;8p&#65533;&#65533;&#65533;+&#65533;&#65533;Y	&#65533;0R&#65533;)&#65533;&#65533;&#65533;&#65533; F*&#1169;+`v&#65533;&#65533;h@P&#65533;)h&#65533;&#65533;KFr&#212;&#65533;&#65533; NpWde&#65533;bY&#65533;!&#65533;&#65533;&#65533;&#65533;&#65533;(9&#65533;&#65533;&#65533;&#65533;&#65533;&#65533;&#65533;&#65533;(p&#65533;AAo18\&#65533;rXB&#65533;U`&#65533;#q$M&#65533;&#65533;2&#65533;j&#65533;44x(&#65533;^&#65533;H&#65533;&#65533;&#65533;#/&#65533;&#192;Qc&#65533;&#65533;&#65533;&#65533;&#65533;&#65533; 
&#65533; &#65533;\&#65533;x3
p&#65533; &#65533;&#65533;  hp&#1109;&#65533;gX&#65533;&#1244;&#65533;P!&#65533;#&#65533;&#65533;9"&#65533;&#65533;&#65533;&#65533;&#65533;&#65533;t|&#65533;&#65533;:&#65533;&#65533;&#65533;&#65533;&#65533;&#65533;x&#65533;&#65533;E&#65533;J&#65533;w&#65533;0&#65533;LP&#65533;&#65533; =( B&#65533;*&#65533;&#65533;&#65533;D&#65533;vL&.+5E0&#65533;N&#65533;h&#65533;&#65533;\&#65533;W5&#65533;&#65533;&#65533;&#65533;&#65533;&#65533;&#65533; &#65533;\&#65533;&#65533;&#65533;V&#65533;&#65533;Q^A&#65533;&#65533;&#65533;&#65533;j&#65533;E&#65533;[&#1062;- &#65533;&#65533;&#65533;f&#65533;&#65533;&#65533;&#65533;}&#65533;&#65533;&#65533;>e5&#65533; &#65533;&#65533;&#65533;&#65533;!^&#65533;&#65533;&#65533;&#65533;!p&&#65533;li&#65533;t &#65533;&#65533;&#65533;P&#65533;&#65533;UA&#65533;uf&#858;&#65533;)Fp8&#65533;&#65533;&#65533;&#65533;&#65533;3&#65533;?]&#65533;x`:&#65533;&#65533;_5&#65533; &#65533;q&#65533;&#65533;J &#65533;&#65533;a&#65533;@&#65533;&#65533;&#65533;]&#65533; &#65533;Qt4@Z&#65533;&#1460;&#1031;.IyDk[&#65533;M&#65533;&#65533;&#65533;&#65533;dQ&#65533;&#65533;&#39048;X&#65533;&#65533; &*UO&#1495;&#65533;MYp&#65533;p&#65533;&#65533;{&#65533;&#65533;&#65533;D&#65533;	&#65533;&#65533;&#65533;&#65533;2~'&#65533;&#1234;&#65533;&#65533;&#65533;&#65533;&#588;&#65533;8dF,&#65533;x&#65533;8&#65533;\&#65533;&#65533;
,&#65533;(&#65533;$m&#65533;&#65533;&#65533;I&#65533;&#65533;X&#65533;p&#65533;&#65533;&#65533;c7&#65533;&#65533;e&#65533;"&#65533;&#65533;) &#65533;{3&#65533;&#65533;&#65533;@ &#424;@0R&#65533;&#65533;Q&#65533;K1&#65533;A&#65533;&#65533;	J;&#65533;	&#65533;q&#229;&#527;&#65533;R&#65533;t&#65533; &#550;n[&#65533;h% &#65533;:&#65533;3@&#65533;]&#65533;&#65533; (&#65533;z&#65533;|rp&#65533;W&#65533;&#65533;D`^&#65533;&#65533;&#65533;<Y=&#570;&#65533;Ei/~&#65533;&#65533;&#65533;&#65533;&#65533;6=J&#65533;|:4&#65533;F&#65533;&#65533;/&#65533;&#65533;N&#65533;2/G0&#65533;X@@&#65533;k2&#65533;=&#65533;&#65533;tQ);T>&#65533;&#65533;SD&#65533;&#65533;@=*pa1Q2&#65533;&#65533;M*&#65533;M &#65533;S&#65533;&#65533;C(&#65533;&#65533;:&#65533;XT&#65533;&&#65533;&#65533;X&#65533;10'@&#65533;&#65533;l&#65533;&#65533;2&#65533;&#65533;W&#65533;&#65533;D
&#65533;&#65533;y&#65533;0,&#65533;$$B(&#65533;b	##KSq&#65533;&#1526; &#65533;&#65533;N&#65533;x&#65533;V&#65533;&#65533;T&#65533;9&#65533;7&&#65533; &#65533;-&#65533;*&#65533;o6 "hE &#65533; `/P(&#65533;&#65533;1u&#65533; &#1317;9&#65533;&,&#65533;ST,&#1936; &#65533;&#65533;s&#65533;Q^&#65533;ui&#65533;~&#65533;8t&#65533;&#65533;~&#65533;j&#65533;e&#65533;}3wQ&#65533;u&#65533;#_&#65533;PSP&#65533;&#65533;&#65533;!&#65533;E =X<I&#65533;
 &#65533;&#65533;!&#65533;$&#65533; .&#65533;&#65533;pcS&#65533;
H&#65533;&#65533;>((&#65533;&#65533; x&#65533;!Xx&#65533;&#65533;e
SC&#65533;&#65533;1&#65533;&#65533;P%  &#65533;Q	P1&#65533;&#65533;0&#65533;'@3}F&#65533;C&#65533;`
6b&#65533;e&#65533;Pe&#65533;S$&#65533;1 A 7Pm"`&#65533;#&#65533;L&#65533; ?Vce&#65533;&#65533;0p&#65533;0f&#65533;&#65533;C&#65533;d&#65533;  &#624;n&#65533;U&#65533;bU&#528;&#65533;&#65533;,&#65533;&#65533;#*&#65533;&#65533;&#65533;P&#65533; &#65533;#&#65533;a7`QOW]e&#65533; &#65533;h &#65533;&#65533;,Qi&#65533;&#65533;8&#65533;&#65533;&#65533;&#65533;&#65533;t&#65533;&#65533;1&#65533;5;Ow.&#65533; &#65533;E%&#65533; 1&#65533;&#65533;&#65533;&H{v -&#65533;2m&#65533; &#65533;&#65533;&#65533;(&#65533;1/&#65533;&#65533;F
dx6230Vf>$s&#65533;$m&#65533;L&#65533;&#65533;&#65533;&#65533;1&#65533;&#65533;b&#48641;&#65533;&#65533;&#65533;&#513;&#65533; 	SQ*pY*a&#65533;V&#65533;Qh&#65533;%V&#65533;&#65533;&#65533;&#65533;&10&#65533;>IA&#784;N{&#65533;"&#65533;&#65533;&#65533;	&#65533;&#65533;V`Qa7&#65533;&#65533;.bL&#65533;D&#65533;/&#65533;&#65533;3h&#65533;1`a&#65533;f`&#65533;d"*0H"&#65533;&#65533;/&#65533;&#65533;R&#65533;&#65533;E&#65533;S.j&#65533;t&#65533;B&#65533;F&#65533;F,&#1461;^&#65533;Q&#65533;CR&#62547;&#65533;)R&#65533;o&#65533;Ya^p &#1728;&#65533;O&#65533;;D&#65533;;1&#65533;j` ,&#65533;&#65533;&#65533;}63&#65533;&#65533;#&#65533;2&#65533;g&#65533;1p&#65533;&#65533;@&#65533;&#65533;C&#65533;$&#65533;&#65533;&#65533;&#65533;A&#65533; 	 )&#65533;m2 !&#65533;	O&#65533;&#65533;>*p&#65533;C%4&#65533; @lR&#65533; "&#65533;&&#65533;&#65533;[o&#65533;$&#65533;b&#65533;&#65533;(&#65533;W{&#65533;3&#65533;1&#65533;1&#65533;0&#65533;&#65533; LA N&#65533;=$"%]&#65533;1&#65533;1yW&#65533;6&#65533;0`&#65533;&#65533;&#65533;&#528;&#65533;&#65533;D+&#65533; &#65533;&#65533;#+&#65533; &#65533;&#65533; :&#65533; %@ &&#65533;&	 &#65533;&#65533;4&#65533;9&#681;&#65533;&#65533;),&#1895;&#65533;&#65533;&#65533;&#65533;i?&#65533;P&#65533;r
R&#65533;Yo&#65533;&#65533;&#65533;-`&#65533;H&#65533;&#65533;'&#65533;&#617; h&#65533;&#65533;%&#65533;&#65533;&#65533;f6 &#65533;2*&#65533;"&#65533;n&#65533;&#65533;C2&#65533;t6s9 &#65533;he&#65533;`&#65533;e&#65533;&#65533;'&#65533;&#65533;?&#65533;&#65533;&#65533;$&#65533;#HPn0c1&#65533;&#65533;&#65533;+&#65533;&#65533;$a|&#65533;0""1pL&#65533;&#65533;
R#2&#65533;GD`%I&#65533;&#65533;&#65533;&#65533;Yt&#65533;qI&#65533;&#65533;>&#65533;&#65533;
A C,&#65533;53P&#65533;f5&#65533;&#65533;d&#65533;&#65533;Tb&#65533;r"&#1865;&#65533;P &#65533;L&#65533;guD@&#65533;+&#65533;"E=&#65533;&#65533;P&#65533;CI;&#65533;b&#65533;h&#65533;7~&#65533;&#65533;&#65533;&#65533;v&#65533;s&#65533;&#65533;&#65533;&#65533;&#65533;&#1235;I&#65533; -P&#65533;&#65533;&#65533;9&#65533;)&#65533;HI	 &#65533;.y/B&#65533;&#65533;s @&#417;&#65533;&#65533;"&#65533;W1L=&#65533;&#65533;#&#65533;&#65533;e9( &#65533;&#65533;cA &#65533;&#65533;&#65533;&#65533;@caA>3 Ua"&#65533;&#65533;&#65533;&#65533;`"&#65533;&#65533;&#65533;&#65533;,  &#65533;quzpk&#65533;&#65533;5(&#65533;&#65533;&#65533;&/&#65533;?20$&#65533;&#65533;&#65533;'	L&#65533;L&#65533;&#65533;.3&#65533;K&#65533;&#65533;&#65533;E&#418;&#65533;&#65533; &#65533;"kA2)p&#65533;&#65533;F&#65533;R>&#65533;h&#65533;G_&#65533; 3&#65533;6&#65533;A$&#65533;g&#677;g&#65533;1%@\&#65533;&#65533;&#65533;&#18479;&#65533;&#65533;}&#65533;&#1952;&#65533;&#24660;`F&#65533;8&#65533;
[&#65533;&#65533;&#65533;
&#65533;&#65533;&#65533;Hg&#65533;0&#65533;9&#65533;&#65533; ,E&#65533;p&#65533;iI&#65533;SZ"y&#65533;~e&#65533;p&#65533;qv'&#65533;09#&#65533;&#65533;&#65533;b1&#65533;2&#65533;f&#65533;q &AO:&#65533;4&#65533;U&#65533;$%&#65533;&#65533;A&#65533;&#1076;&#65533;3e&#65533;[&#65533;&#65533;&#65533;0C&#65533;&#65533;&#65533;1<8v&#65533;&#65533;I&#65533;0[&#1862;&#65533;&#65533;(v&#65533;&#913;&#65533;&#65533;`&#65533;L}q|r&#65533;	TyI&#65533;3V&#65533;IAv&#65533;&#65533;"  y&#65533;&#65533;5&#65533;o&#65533;5-PB &#65533; &#3475;sI&#65533;q(&#65533;g&#65533;&#65533;$&#65533;&#65533;&#65533; s&#65533;2&#65533;^q_37;D&#594;0&#65533;t&#65533;b&#65533;@&#65533;&#65533;&#65533;&#65533;D&#65533;te&#65533;KG&#65533;&#65533;}&#65533;Q&#65533;CNJ P 6&#65533;3&#65533; `&#65533;&#65533;&#65533;&#65533;&#65533;C~1&#65533;&#65533;Jx&#65533;&#65533;%.&#65533;"&#65533;0K&#65533;@&#65533;
&#65533;K^!p&#65533;&#65533;:&#65533; #"a
S&#654849;&#65533;&#65533;s&#65533;5P&#65533;&#65533;	&#65533;&#65533;&&#65533;T&#65533;G<&#65533;M>&#65533;&#65533;&#65533;b&#65533;B&#65533;&#65533;&#65533;H10&#65533;&#65533;>B&#65533;VC&#65533;&#65533;&#65533;K+&#65533;&#65533;"V&#65533;&#65533;a(=c7&#266;&#65533;&#65533;q&#65533;&#65533;7&#65533;&#65533;*&#65533;D&#65533;&&#65533;&#65533;A&#65533;Kd&#65533;?@<&#65533;&#65533;&#65533;&#65533;&#65533;Q&#65533;&#65533;.&#65533;R.&#65533; &#805;&#65533;9w^&#65533;;&#65533;&#65533;s&#65533;'u&#65533;&#65533;&#65533;&#65533;]E&#65533;&#65533;&#65533;&#65533;&#65533;&#65533;PE&#65533;&#65533;2E vcG]&#65533;k]&#65533;&#65533;t&#65533; /&#65533;R6&#65533;&#65533;&#65533;&#1894;f3&#65533;&#65533;&#65533;!&#65533;n|&#65533;M~+d#A(&#65533;P&#65533; A&#65533;&#65533;1&#65533;&#65533;&#65533;K"3|B6'`-&#65533;&#65533;&#65533;&#65533;{&#65533;&#65533;"&#65533;4&#65533;{
Y&#65533;ka|mk &#65533;&#1844;*"n&#65533;&#65533;1&#65533;&#65533;|&#65533;&#65533;,p&#65533;@s&#1331;(_4C` &#65533;&#65533;&#65533;&#65533;&#65533;&#65533;&#65533;X7&#65533;&#65533;fk&#65533;&#65533;`	&#65533;4&#65533;fj&#65533;)&#65533;"m&#65533;Z&#65533;S&&#65533;&#65533;&`?I&#65533;'&#65533;&#65533;&#65533;&#65533;@ &#65533;^&#65533;&#700;]&#65533;&#65533;&#65533;:&#65533;E&#65533;h&#65533;&#65533;&#65533;&#796;&#65533;&#65533;j&#65533;#Q*&#65533;&#65533;L&#65533;&#65533;&#65533;/&#65533;G>`&#65533;[4&#65533;A&#65533;&#65533;`&#500;&#65533;{&#65533;@&#65533;*&#65533;Z&#65533;&#65533;&#65533;
&#65533;zb|&#65533;&#65533;&#65533;0uc$&#65533;P6&#65533;&#65533;&#65533;&#65533;aM&#65533;C&#65533;&#65533;( 	&#65533;&#65533;D'&#65533;&#65533;kB)&#65533;?&#1734;y &#65533;2&#65533;&#65533;#`
*&#65533;&#65533;fI&#65533;&#65533;+*rA&#65533;&#65533;0&#65533;1&#65533;&#65533;&#65533;	&&#65533;C&#65533;_&#65533;&#65533;
vA9V*&#65533;W&#65533;&#65533;10&#65533;&#65533;&#65533;
:&#65533;_+@ -2&#65533;&#65533;`D
&#65533;9&#65533;R&#65533;E&#65533;;&#65533;UE&#65533;&#65533;&#65533;&#65533;&#813;&#65533;&#65533;&#65533;&#65533;L&#65533;	A,; _.y&#65533;&#65533;U.	&#65533;&#65533;5u&#65533;&#65533;$&#65533;&#65533;&#65533;&#65533;C&#65533;&#65533;&#65533;&#65533;&#65533;=&#65533;&#65533;
&#65533;q=+P&#65533;&#65533;?&#65533;I6Q .&#65533;&#65533;;UfZ &#65533;&#65533;X/ &#65533;&#65533;&#65533;&#65533;K&#356;&#65533;&#65533;&-&#65533;,&#65533;:&#65533;k&#65533;&#65533;&#65533;$0dc&#65533;&#65533;&#65533;p&#65533;0*&#65533;q&#65533;&#65533;i*t&#65533;&#65533;&#65533;@&#65533;sb&#65533;T	&#65533;&#65533;p&#65533;&#65533;H&#65533;&#65533;pa:{y/&#65533;&#65533;j&#65533;(&#65533;&#65533;&1&#65533;t5G&#65533;	&#65533;b&#65533;&#65533;@\[&#65533;&#65533;&#1376;&#65533;3&#65533;&#65533;&#65533;&#65533;-,&#65533;&#65533;Pgj&#65533;bQ[&#65533;&#65533;&#65533;q&#65533;&#65533;&#65533;=&#65533;at&#65533;;&#65533;-&#65533;\EE&#65533;&#65533;&#65533;&#65533;R&#65533;1/.| l&#65533; 
&#65533;&#65533;f Q&#65533;&#65533;&#65533;&#65533;9 &#65533;	Cl}&#65533;2&#65533;w&#65533;M4&#65533; p0&#65533;&#65533;&#4650;&#65533;a6&#65533;@&#65533;Hr(_&#65533;V$&#65533;&#65533;A&#65533;&#65533;	&#65533;&#65533;W&#65533;&#65533;q&#65533;Tv$&#65533;&#65533;&#65533;L&#65533;`&#65533;&#65533;&#65533;&#65533;&#65533;&#65533;&#1050;&#65533;&#65533;S0&#65533;&#65533;"	&#65533; &#65533;P&#65533;H&#65533;&#65533;&#65533; b/O&#65533;0v&#65533;Sk0j&#65533;#&#65533;?&#65533;00&#65533;&#65533;&#3531;s&#65533;|&#65533;,4&#65533;&#65533;&#65533;UsU>G&#65533;<L&#65533;&#65533;id&#1328;&#65533;v&#65533;&#65533;&#65533;&#65533;@,n&#65533; &#65533;Q&#65533;&#65533;j=&#65533;&#65533;{&#65533;$&#65533;&#65533;p&#65533;&#65533;_&#65533;p &#65533;&#65533;O&#65533;@&#65533;q&#65533;&#65533;&#65533;&#65533;&#65533;&#65533;&#65533;&#65533;0&#65533;&#65533;,#$&#65533;&#65533;&#65533;&#65533;/&#65533;a&#662;	ka&#65533;&#65533;&#65533;/&#65533;m&#65533;T&#65533;$&#65533; &#65533;&#65533;K5&#65533;&#65533;&#65533;&#65533;AA=&#65533;&#65533;&#65533;&#65533;K&#65533;&#65533;N'&#65533;&#65533;&#65533;&#65533;&#65533;(S&#65533;M6T&#65533;	4<&#65533;	&#65533;
&#65533;I&#65533;&#65533;Gd&#65533;B&#65533;iA0&#65533;$&#65533;&#65533;" k&#65533;&#65533;_&#65533;&#65533;&#65533;Q&#65533;P9&#65533;&#65533; &#65533;x&#65533;&#569;&#65533;&#65533;Q~&#65533;/t&#65533;&#65533;u&#65533;&#65533;h]E3&#65533;&#65533;ju&#65533;&#65533;&#65533;&#65533;&#65533;+&#65533;&#65533;c&#65533;&#65533;* u&#65533;D&#65533;(&#65533;rH$&#65533;5k&#65533;$$D=m!:&#65533;1a&#65533;&#65533;'+&WS&#65533;L&#65533;&#65533;&#65533;&#65533;B&#65533;6" &#65533;&#65533;&#65533;=d&#65533;Y2W&#65533;s&#65533;PO%vu&#65533;e&#65533;g%m&#65533;&#65533;&#1055;76&#65533;&#65533;&#65533;j&#65533;&#65533;C&#65533;4&#65533;R &#65533;&#65533;a&#65533;&#64777;&#65533;&#65533;"&#65533;' ((&#65533;*'!   = 47&#65533;=&#65533; 
?&#65533;BB&#65533;?B
&#65533; &#65533;&#65533;&#65533;&#65533;&#65533;&#65533;&#65533;&#65533;&#65533;&#65533;&#65533;&#65533;&#65533;&#65533;&#65533;&#65533;&#65533;&#65533;&#65533;&#65533;&#65533;&#65533;&#65533;&#65533;&#65533;&#65533; 7
&#65533;&#65533;&#65533;?7&#65533;&#65533;
	&#65533;&#65533; &#65533; &#65533;&#65533;,+-<&#65533;&#65533;&#65533;(&#65533;&#65533;B&#65533;#HX&#65533;&#65533;&#247; -<d`&#65533;&#65533;&#131;+.T(t&#65533;&#65533;&#65533;N&#65533;(&#65533;&#65533;&#65533;&#65533;&#65533;4&#65533;Pa&#65533;#&#65533;=&#65533; &#65533;&#65533;)`&#65533;&#65533;@B&#65533;,
&#65533;Y&#65533;BF&#65533;p&#65533;e&#65533;<dr &#65533;B&#65533;EZXq&#65533;C PlC &#65533;N)M&#65533;&#65533; &#65533;=`@&#65533;&#65533;A&#65533;&#65533;X&#1138;&#65533;%&#65533;6l&#65533;p&#134;)r&#65533;aB#&#65533;&#65533;D&#65533;&#65533;(&#65533;&#65533;&#65533;&#65533;&#65533;V&#65533;n&#65533;@&#900;{ &#65533;&#65533;&#65533;&#65533;&#65533;%C&#1453;&#65533;&#65533;&#65533;&#65533;&#65533;&#65533;N&#65533;3e&#65533; &#65533;Vu&#65533;&#65533;&#65533;xE&#65533;.&#65533;y&#65533;&#65533;;L0&#65533;&#65533;&#65533;)T:t&#65533;&#65533;&#65533;1&#65533;>(  B&#65533;&#65533;&p&#65533; 3T|&#65533;&#65533;&#65533;BP&#65533;&#65533;+p`!&#65533; @~&#65533;DB&#65533;&#65533;`V!dpA!#q &#65533;&#65533; L&#65533;`&#65533;ED9&#65533;&#65533;@&#65533;&#65533;P&#65533;P&#65533;&#65533;&#65533;&#65533;A&#65533;&#65533;&#65533;&#65533;-&#65533;&#65533;&#65533; &#65533;Xv&#65533;&#65533;C_\&#65533;&#65533;p e. &#65533;Ra&#65533; @!	&#65533;&#65533;&#65533; A&#65533;&#65533;&#65533; &#65533;&#65533;U	J&#840;0&#65533;`T&#65533;`&#65533;)`&#65533;s&#65533;&#65533;&#65533;Z9&#65533;&#65533;&#65533;Nm&#65533;ip&#65533;&#65533;&#65533;&#65533;&#65533;E&#65533;E*&#39188;V&#65533;j&#65533;&#65533;&#65533;@&#65533;&#65533;cKt&#65533;&#65533;&#65533;&#65533;(&#1052;	6&#65533;&#65533;&#65533;=&#65533;&#65533;x&#65533;&#65533;P&#65533;&#65533;XT&#65533;&#65533;@L0&#65533; +&#65533;&#65533;&#65533;
x&#65533;&#65533;&#65533;Bd&#65533;|0&#65533;	-&#65533;&#65533;I!p&#65533;M#+&#65533;&#65533;&#65533;/&#65533;0&#65533;	(&#65533;p&#65533;W &#65533;&#65533;Y,&#65533;0@O&#65533;T_)4&#65533;&#65533;0@&#65533;#&#65533;T&#65533; 0\0&#65533;6b&#65533;P$&#65533;&#65533;&#65533;A&#65533;[c&#65533;\n&#65533;&#65533;S&#65533;0&#65533;&#65533;&#1026;pP&#65533;.a9P &#65533;&#65533;&#65533;4&#65533; }tB&#65533;N0&#65533;&#205;tt&#65533;&#65533;*4P@&#65533;&#65533;&#65533;r:&#65533;(&#65533;Cm	&#65533;i&#65533;/&#65533;&#65533; &#65533;-&#65533;5 &#65533;&#65533;&&#65533;2&#65533;Zj&#65533;&#65533;Xg&#65533;&#65533;q5-&#65533;tD&#65533;0.&#65533;@&#65533;.&#65533;&#65533;&#65533;&#1641;&#65533;	&#65533;`&#65533;TB&#65533;6&#65533;f&#65533;E&#65533;U&#65533;1P&#65533; P&#65533;B-&#65533;&#65533;B!&#65533;&#65533;&#65533;C(&#65533;&#65533;&#65533;&#65533;&#65533;T&B&#65533;&#65533;&#65533;dH`&#65533;@B",&#65533;ea&#65533;)S&#65533;&#65533;ga 3\8 WM&#65533;$&#65533;0'&#65533;&#65533;&#65533;X$z4 &#65533;&#65533;n`	a9R&#65533;L&#65533;&#65533;
:d@Be:&#65533;*&#65533; #}P#&#65533;&#65533;&#65533;&#65533;#&#65533;~a!,&#65533;&#65533;&#65533;&#65533;&#65533;PVk &#65533;#0&#65533;&#65533;&#65533;&#65533;&#65533;&#65533;&#65533;$&#65533;&#65533;A&#884;&#65533;&#1294;&#65533;&#65533;h&#65533;L&#65533;&#65533;V&#65533;&#65533;AmS&#65533;`G&#65533;&#65533;&#65533;f&#65533; &#65533;&#65533;j&#246;6 -0&#65533;iFX&#65533;&#65533;&#65533;&#65533;&#65533;&#65533;&#1403;T &#65533;H&#65533;1&#65533;J a j&#65533;&#65533;H4X&#65533;N)&#65533;1&#65533;&#65533;&&#65533;&#65533;&#65533;T :&#65533;&#65533;^&#65533;&#65533;&#65533;&#65533;H &#65533;  J&#65533;z2 &#65533; &#65533;&#65533;&#65533;B&#65533;/&#65533;&#65533;%&#65533;Y&#65533;&#65533;&#65533;&#65533;2P&#65533;&#65533;&#65533;2&#65533;&#65533;&#65533;
&#65533;&#65533;x&#65533; q&#65533;qs&#65533; &#65533;( &#65533;BV&#65533;&#65533;&#1104; BE&#65533;y xQI&#65533;t&#330;[&#65533; :&#65533;	0&#65533;&#65533;X&#65533;D&#65533;uBU&#65533;&#65533;leS&#65533;w&#65533;&#65533;&#65533;&#65533;6`&#65533;6&#298;-&#65533;&#65533;&#65533;5&#65533;&#65533;&#65533;&#65533;"&#65533;.L&#65533;&#65533;&#65533;K&#65533;&#65533;&#1116;&#65533;&#65533;bi &#65533;N>&#65533;&#65533;&#65533;C@&#65533; -&#65533;&#65533;X&#65533;&#65533;&#65533;`&#65533;&#65533;5&#65533;5Q&#65533;:@A&#65533;&#1352;& @&#65533;&#65533;7&#65533;`B&#65533;T &#65533;,  &#65533;
<&#65533;&#65533;&#65533;&#65533; &#65533;&#65533;DN&#65533;&#65533;&#65533;&#65533;&#65533;	&#65533;^&#65533;~&#65533;&#65533;hh/+&#65533;I
2 &#65533;&#65533;&#65533;x-)&#65533;W&#65533;t+&#65533;@dM&#65533;@&#65533;`&#65533;&#909;&#65533;&#65533;am<&#65533;^P&#65533;&#65533;%&#65533;&#65533;Yd&#65533;&#65533;&#65533;4x&#65533;v&#65533;X &#65533;&#65533;&#65533;&#65533; <&#65533;&#65533;&#65533;*&#65533;AR&#65533;&#65533;&#65533;=&#65533;If/&#65533;1A&#65533;	&#65533; P&#1766;&#65533;&#65533; Z&#65533;&#65533;&#65533;&#65533;&#1317;Z&#65533;&#65533;&#65533;gd&#641;b&#65533;&#65533;/x!0@@&#65533;E&#65533;5h&#65533;&#65533;&#65533;Z&#65533;&#65533;&#65533;&#65533;8 eB&#65533;&#65533;p"&#65533;P-&#65533;x&#65533;&#65533;&#65533;= |$&#65533;&#65533;G&#65533;&#65533;N&#65533;&#65533;&#305;&#65533;&#65533;&#65533;Vp	
&#65533;if&#65533;JN0&#65533;&#65533;u &#65533;&#65533;(p&#65533;&#65533;&#65533;+&#65533;h(&#65533;<!U%&#65533;&#65533;&#65533;	&#65533;5&#65533;	&#65533;3(&#65533;&#65533;&#65533;$&#65533;&#65533;E&#1536;\&#1508;h&#65533;&$&#65533;&#65533;&#65533;e&#65533;&#65533;oD&#65533;&#65533;&#65533;E&#65533;` &#65533;&#65533;(0&#65533;B&#65533;wn"2&#65533;&#65533;&#65533;` $&#65533;&#65533;0&#65533;&#65533;&#65533; &#65533;Gs&#65533;&#65533;&#65533;&#65533;u &#65533;&#65533;Y&#65533;AV&#65533;>&#65533;&#65533;&#65533;&#65533;-y	&#65533;&#65533;&#65533;  &#65533;&#1034;P?&#65533;&#65533;f&#65533;&#65533;&#65533;&#65533;n&#65533;U&#65533;
R&#65533;&#65533;&#65533;`AI@&#65533; I&#65533;^WqV *P&#65533;&#1362;^&#65533;+&#65533;&#65533;&#65533;o&#65533;@v&#65533;&#65533;&#65533;^W&#65533;&#65533;Vx&#65533;b&#732;J&#65533;-&#760;t&#65533;V&#65533;&#65533;
b &#65533;&#65533;z&#65533;K&#65533;&#65533;@
&#65533;&#268;&#1290;dI&#65533;H1&#65533; 8`3;q@@s&#2015;&#65533;W  MP&#65533;&#65533;&#65533;a&#65533;zP&#65533;&#65533;&#65533;W-&#65533;&#65533;
F&#65533;)ei<&#65533;Q&#65533;,&#65533;&#65533;&#1260;&#65533;&#65533;&#65533;,^&#1078;&#65533;&#65533;&#65533;$F&#65533;&#65533;Z)&#65533;&#722;j&#65533;&#65533;&#65533;&#565;L&#65533;&#65533;&#65533;q&#65533;&#65533; `&#65533;u&#65533;8h&#24581;&#65533;o&#65533;bY&#65533;!&#65533;&#2030;X&#65533;&#65533;&#65533;@&#65533;z&#65533;&#65533;&#65533;&#65533;l|&#65533;&#65533;&#65533;	B&#65533;&#65533;&#65533;Ldh&#65533;@&0&#65533;&#65533;&#329;0&#65533;dKZp4&#65533;I^&#65533;idV '&#273;@&#65533;&#65533;a} 5CB!0H&#65533;L&#65533;uli &#65533;K X&#178796;&#65533;&#65533;\&#65533;&#65533;&#581;2&#65533;C&#65533;*j^&#65533;H &#65533;N:&#65533;&#65533;&#65533;&#65533;	&#65533;
Fp&#65533;&#65533;&#65533;&#65533;	&#65533;PH&#65533;&#65533;&#65533;v,t&#65533;&#65533;&#65533;&#65533;dzZf!&#65533;&#65533;@/&#65533;&#65533;&#65533;&#65533;&#65533;&#65533;%-&#993;&#65533;&#65533;e	&#65533;&#65533;:&#65533;&#65533;&#65533;&#65533;&#1285;&#65533;Kd(G&#65533;I:&#65533;&#65533;&#65533;&#65533;_&#65533;TTU+&#65533;!?&#65533;&#65533; *8&#65533;|w&#65533;T&#65533;w&#65533;x&#65533;,&#65533; &#65533;!$`Ai&#65533;w&#65533;&#65533;&#295;XE4&#25090;&#65533;&#65533;3`&#65533;&#65533;F`&#65533;@{&#65533;d&#65533;Q	&#65533;q&#65533;-&#65533;&#65533;E&#65533;l&#65533;,v~)!&#65533;&#65533;&#65533;&#1867;,&#65533;&#65533;&#65533;&#65533;&#65533;o&#65533;=@&#65533;&#613;&#65533;m&#65533;(&#65533;&#65533;=YZ&#65533;&#65533;&#65533;&#65533;&#65533;&#264;&#65533;&#65533;&#65533;&#65533;&#65533;Hp8J M	J@&#65533;&#65533;&#65533;&#65533;&#65533;,&#65533;&#65533;&#65533; &#65533;>&#65533;+&#65533;&#65533;&#65533;cQtp&#65533;&#65533;>&#65533;&#65533;&#65533;&#65533;Gr &#65533;J&#65533;&#65533;Z&#65533;0p&#65533;&#65533;y&#65533;&#65533;&#65533;&#65533;@&#65533;&#65533;d3P+&#65533;&#65533; f&#65533;+&#65533;&#65533;r&#65533;
&#65533;&#65533;=,&#65533;e"&#65533;&#65533; &#65533;PA&#65533;Nt!&#65533;!&#65533;!&#65533;&#65533;h,&#65533; &#65533;w-&#65533; 5 !@+f&#65533;&#65533;&#65533;S{&#65533;89&#65533;	g 0:&#65533;/!&#65533;&#65533;&#65533;&#65533; 1P &#65533;R-&#65533;W&#65533;%0&#65533;&#65533;pf&#65533;r3&#65533; &#65533;5!/&#65533;T&#65533;&#322;&#65533;&#65533;ia;&#65533;&#65533;<$&#65533;0&#65533;	=&#65533;&#65533;&#65533;3&#65533;m&#65533;&#65533;j&#65533;&#65533;&#65533;&#2023;
p&#65533;a&#65533;&#65533;6&f&#65533;&#65533;&#65533;&#65533;t&#65533;W&#65533;&#65533;&#65533;&#65533;&#65533;(&#65533;&#65533;k&#65533;f&#65533;&#580;&#65533;&#65533;zh&#65533;&#65533;-&#65533;g*vU,5A&#65533;
&#65533;x&#65533;u&#196;&#65533;=&#65533;#&#65533;&#65533;$ tQ b8>&#65533;r0'&#65533;\q/&#65533;&#65533;#> &#65533;&#65533;&#65533;&#65533;&#65533;%QF;A"X wq&#65533;&#65533;W 
(qp:0S;&#65533;<&#65533;&#65533; &#65533;@&#65533;q^qA&#65533;S&#65533;&#65533; 1p$ .`3&#65533;(2(*&#65533;_`v&#65533;	&#65533;&#65533;Z&#65533;&#65533;&#65533;&#65533;T
&#65533;
&#630;j&V>~&#65533;&#65533;&#65533;&#65533;
&#65533;&#65533;&#65533;(5PSa&#65533;X&#65533;y)&#65533;&#65533;&#65533;?&#65533;&#65533; &#65533;j&#65533;W&#65533;&P4(&#65533;
&#65533;&#65533;
&#65533;a&0U&#65533;l&#65533;X&#65533;@ &#65533;%U@&#65533;&#65533;&#65533;&#65533;&#65533;&#65533;O$@ &#1111;&#65533;U7&#1621;$.Q7&#65533;&#65533;
 &#65533;&#65533;&#65533;]M&#65533;&#65533;&#65533;G-&#65533; U&#65533;S5Q&#65533;@&#65533;V>&#65533;&#65533;u&#65533;#]&#65533;<&#65533;-&#65533;0
&#65533;$&#65533;W>&#65533;&#65533;%&#65533;$#&#65533; 0 +#X" %%&#65533;F&#65533;`v&#65533;&#65533;m#@  %&#65533;i6&#65533;&#65533; &&#65533;	:@}R&#65533;&#65533;&#65533;@ /`&&#65533;4;`&#65533;&#65533;'&#65533;&#65533;6&#65533;K&#65533;45&#65533;w&#65533;&#65533;y&#65533;&#65533;&#65533;5va&#65533;@&#65533;Dd&#65533;kB&#65533;&#65533;6&#65533;&#65533;P+PX&#65533;&#65533;-')B=&#65533; 6&#65533;-&#1110;&#65533;&#65533;&#65533;&#65533;%&#65533;	&#65533;&#65533;9&#65533;<&#65533;'&#65533;&#65533;&#915;&#65533;&#65533;&#65533;&#65533;Bp&#65533;a&#65533;&#65533;&#65533;<&#65533;&#65533;&#65533;P&#65533;aP-&#65533;C &#65533;V&#65533;5&#65533;3&#65533;;&#65533;&#65533;ZSh f&#65533;S&#65533;^q-&#65533;&#65533;]&#65533;&#65533;&#65533;U0&#65533;&#65533;&#65533;&#65533;O,&#65533;+&#65533;&#65533;X&#65533;19f&#65533; 1Bh&#65533;7A&#65533;&#65533;9&#65533;E &#65533;Tsv&#65533;PA&#65533;&#65533;3B0l&#65533;s&#1108;&#65533;&#65533;&#65533;y~&#65533;&#65533;&#65533;&#65533;	k&#65533;&#1635;&#65533;!&#65533;9Va3&#65533;&#65533;
&#65533;&#65533;k&#65533;&#65533;k	&#65533;M
7#$B`@&#65533;&#65533;Ps&#65533;[&#65533;hsw&#65533;	3p<&#65533;&#65533;&#65533;MA&#65533;V%&#65533;&#65533;/&#65533;h^&#65533;&#65533;
&#65533;&#65533;&#65533;q&#65533;&#65533;A&#65533;	&#65533; hr&#65533;&#65533;Sp4%&#65533;&#65533;9W&#65533;g&#65533; a:Z#q![$&#65533;5&#65533;e &#65533;-&#65533;&#65533;A&#65533;&#65533;D,S0&#65533;v&#65533;&#65533;Pw&#65533;hhEkRF&#65533;F7#&#65533;+*&#65533;I 3&#65533;0 &#65533;&#65533;!&#65533;vW0?0A&#769;kc&#154;W[&#65533;&#26083;&#65533;&#65533;\#>&#1708;&#65533;&#65533;)oE@f&#65533;)&#65533;ir&#65533;A&#65533;&#65533;&#65533;&#65533;&#65533; &#65533;&#65533;&#65533;5B:&#65533;c&#65533; wr&#65533;f&#65533;&#65533;E=u+&#65533;&#65533;:B&#482;;&#65533;&#65533;".&#65533;&#65533;&#65533;&#65533;&#65533;!@&#65533;&#65533;+&#65533;p&#65533;&#65533;!BS&#65533;0&#65533;q9-&#65533;+%&#65533;&#65533;&#65533;&#65533;3Jo11&#65533;&#65533;&#712;Od!:p0&#65533;i&#65533;&#65533;_&#65533;/&#65533;u&#65533;&#65533;[&#65533;&#65533; x&#65533;&#65533;&#65533;4 0&#65533; &#65533;W&#65533;&#307;&#65533;t&#65533;h1&#65533;=&#65533;&#65533;&#65533;&#65533;&#146;1jv&#65533;&#65533;&#65533;J&#65533;$G3W&#65533;&#1069;J&#65533;&#65533;*&#65533;A*&#65533;&#65533;z&#65533;&#65533;&#65533;&#65533;&#65533;5Q&#65533;4&#65533;&#65533;kh?S&#65533;&#65533;&#65533;&#65533;`&#65533;sl&#65533;p# 7&#65533;&#65533;:`&#65533;IB&#65533;&#65533;'&#148;dAKQO&#65533;&#65533;fQ&#65533;' ,7!j&#578;&#65533;&#65533;|&#65533;&&#65533;T&#65533;&#65533;%] &#65533;&#65533;Y0<"G &#65533;@&#65533;`|&#65533;&#65533;:F&#65533;&#65533;mDr9r'D  &#65533;$P&#65533;&#65533;2m&#65533;&#65533; 9&#65533;&#65533;YbcP&#65533;LD&#65533;3&#65533;&#65533;) l7XQ &#65533;$&#65533; &#65533;I<&#65533;JG`&#65533;&#65533;Jhc&#65533;&#65533;@a&#65533;&#65533;&#65533;(&#1626;X&#65533;&#65533;&#65533;F&#65533;&#65533;&#65533;)&#65533;&#65533;u&#65533; M&#65533;L	&#65533;W&#65533;&#65533;'&#65533;&#65533;&#65533;4`&#65533;&#65533;0&#65533;1U&#65533;t&#65533;W
QQ &#65533;v&#65533;A&#65533;&#65533;0>&#65533;&#65533;&#65533;<&#65533;&#65533;O&#65533;E^-A &#65533;&#65533;Q&#65533;@^&#65533;e&#65533;RB2&#65533;B&#65533;U	&#65533;&#65533;/&#65533;&#65533;
BI&#65533;&#65533;	&#65533;&#65533;_Q
&#65533;&#65533;:&#65533;p &#65533;(q&#65533;x&#65533;SU1&#65533;66P&#65533;&#65533;&#65533;&#65533;d8t&#65533;
%&#65533;.V&#65533;&#65533;+&#65533;@&#65533;&#65533;v&#65533;Iv&#65533;kv9&#65533;&#65533;&#65533;&#65533;'b&#65533;k&#65533;DKP&#65533;&#65533;&#65533;&#65533;&#65533;`,a&#65533;Z&#65533;5&#65533;&#65533;&#65533;DAzHJ&#65533;v(&#65533;&#65533;*&#65533;u&#65533;&#65533;W&#65533;
&#65533;&#65533;t&#65533;&&#65533;#&#65533;=&#65533;<o&#65533; 	&#65533;&#65533;S&#65533;&#65533;&#65533;$u/&#65533;&#65533;!tv=&#65533;&#65533;&#65533;$&#65533;d&w&#65533;
&#65533;E&#65533;&#65533;&#65533;&#65533;&#65533;&#65533;U&#65533;i&#65533;>hZ4&#65533;/( 1&#65533;,`&#65533;P(`[`&#65533;&#65533;&#65533;4fQ f>&#65533;06gO=pE=PS&#65533;&#65533;QUF&#65533;7r&#65533;&#65533;/ j&#65533;&#65533;LIc*&#65533;&#475;&#65533;ja#&#65533;&#65533;&#65533;`D&#65533;a&#65533;&#65533;&#65533;&#65533;faMW&#65533;&#65533;&#65533;J&#65533;!&#65533;&#65533;`?&#65533;fW|&#65533;&#65533;kL&#65533;H&#65533;&#65533;&#65533;&#65533; &#65533;&#65533;.":&#65533;`8&#65533;u&#65533;&&#65533;[>&#65533;p}>&#65533;##&#65533;&#65533;=&#65533;"&#65533;.&#65533;8&#65533;&#65533;/&#65533;&#65533;&&#65533;&#65533;2+b&#65533;y{1N&#65533;&#65533;#&#65533;&#65533;v. &#65533;%E&#65533;&#1717;'H&#65533;&#65533;d/&#65533;g &#65533;&#65533;&#65533;SU&#65533;K*@&#65533;&#65533;X&#1126;&#65533;
,`&#65533;dA&#65533;&#65533;&#65533;&#65533;_&#1905;P&#65533;,&#1092;&#65533;&#65533;&#65533;E&#65533;L&&#65533;&#65533;Kg@VWVc&#65533;&#65533;&#65533;&#65533;&#65533;v&#65533;&#821;`S&#65533;&#65533;W&#65533;i&#65533;&#65533;W&#65533; M&#65533; 7&#65533;&#65533;&#65533;q&#65533;*&&#65533;w&#65533;&#65533;H&#65533;&#65533;&#65533;U&#65533;|#p/t&#65533;&#65533;0&#65533;&#65533;&#65533;k&#65533;&#65533;&#65533;BRF&#65533;&#65533;7.&#65533;&#1842;8&#65533;&#65533;z0w&#65533;?Z" 3 '&#65533;!]&#65533;'&#65533;zqSB&#65533;&#65533;.&#65533;d&#65533;c}&#65533;&#65533;&#65533;M&#65533; &#65533;&#65533;S&#65533;&#65533;&#295;1&#65533;a&#65533;&#65533;!D+M	+zE&#65533;6B%G &#65533;p&#65533;B&#65533;4&#65533;&#65533;/ &#65533;4 &#65533;&#65533;&#65533;&#65533; MU&#65533;?D&#65533;&#65533;jK\&#65533;&#65533;&#1965;V^LD&#65533;V&#65533;f&#65533;Q&#65533;=`&#65533;&#65533;6&#65533;`B&#65533;&#65533;&#397;*j&#65533;&#65533;  &y=&#65533;)P\&#65533;a&#65533;`".&#65533;"0h&#65533;&#65533;PA&#65533;B+&#65533;Q!&#65533;&#65533;&#65533;<&#65533;&#65533;w&#65533;&#65533;&#65533;Rr&&#65533;oqTP&#65533;N@&#65533;&#65533;&#65533;*&#65533;1r	k&#65533;&#65533;&#65533;3@&#65533;]&#65533; &#65533;&#65533;<&#1605;, !&#65533;&$`:&#65533;A&#65533;S&#65533;1xB&#65533;
{&#65533;&#65533;6&#65533;&#65533;`U[&#65533;&#65533;Jl&#65533;j8@&#65533;&#65533;&#65533;VL~k&#65533;&#65533;&#65533;J&#44533;&#65533;&#65533;&#65533;&#65533;&#65533;V&#65533;&#65533;ju&#65533;&#65533;Q&#65533;=&#65533;LF {&#65533;a"	&#65533; / &#65533;&#65533; 7&#65533;-&#65533;&#1220;b&#65533;K 5gv&#65533;u'&#65533;z&#65533;Y2[&#65533;&#65533;[A&#65533;M1D-&#65533;w&#22086;g&#65533;&#65533;&#614;&#65533;#d8&#65533;&#65533;bq &#65533;&#65533;&#65533;'&#65533;	P&#65533;)&#65533;R	&#65533;&#65533;	&#65533; }&#65533; $&#65533;,'&#264;@i*&#65533;vPP+&#65533; ,P,&#65533;}&#65533;av)7&#65533;1}P&#65533;&#65533;&#65533;}&#65533;0tY'&#65533;&#65533;&#65533;&#65533;&#65533;&#65533;CC*Z@b&#65533;V]S&#65533;&#65533;Z&#65533;b&#65533;&#65533;b&#65533;V&#65533;&#1403;F&#65533;V&#65533;&#65533; `&#65533;l&#65533;A&#224;&#65533;&#65533;Y&#65533;&#65533;g"t&#445;&#65533;&#65533;&#65533;i&#65533;; 3&#65533;|G&#65533;&#65533;E&#65533;2f! |&#65533;l&#65533;S&#65533;&#65533;SE#&#65533;!m]Q&#65533; 8c 1&#65533;_&#65533;a&#65533;&#65533;Z&#65533;gL$&#65533;&#65533;&#65533;X &#65533;@zH&#65533;]&#1137;&#65533;K1@&#65533; %"&#65533;&#1779;&#65533;7&#65533;B&#65533;&#65533;e&#65533;&#65533;&#65533; &#65533;UJ'tB&#65533;&#65533;D*&#65533;V~&#65533;4&#65533;Y&#65533;Y&#65533;&#65533;i&#65533;&#65533;&#65533;SW5T/&#65533;&#65533;&#65533;l~&#65533;&#65533;&#65533;`&#65533;qMO&#65533;&#59937;&#823;=?&#65533;b&#65533;$&#65533;N&#65533;&#65533;9&#65533;B&#65533;+2&#1974;&#65533;| &#65533;G&#65533;&#65533;Qh&#65533;&#65533;	&#65533;8_>UJ '&#65533;)&#65533;&#65533;Z&#188;!$ &#65533;$&#65533;&#65533;&#65533;!:`&#65533;8y9 &#1541;&#65533;&#65533;A+=`&#65533;&#65533;I &#65533;sL&#65533;T&#65533;k[&#65533;&#65533;b&@&#65533;-&#65533;UGo&#65533;R&Kc&#65533;jd#&#65533;&#65533;R&#65533;&#65533;&#65533;~&#65533;t&#65533;&#65533;&#65533;A&#65533;&#65533;&#65533;&#65533;TQn&#65533;&#63807;y&#2022;&#1023;%z&#65533;&#65533;I&#65533;&#65533;&#65533;&#65533;d&#65533;1&#65533;&#65533;+v&#65533;&#65533;I &#65533;&#65533;X-&#65533;r&#65533;EQ;&#65533;&#65533;	&#65533;L&#65533;1 &#65533;&#65533;,GI?&#65533;&#65533;&#65533;&#65533;&#65533;&#65533;P=&#65533;*(*#!-7	46  7 &%  &#65533;&#65533;&#65533;&#65533;= & &#65533;&#65533; @?B;	&#65533; 
?&#65533;&#65533;&#65533;&#65533;&#65533;&#65533;&#65533;&#65533;&#65533;&#65533;&#65533;&#65533;&#65533;&#65533;&#65533;&#65533;&#65533;&#65533;&#65533;&#65533;&#65533;&#65533;&#65533;&#65533;&#65533;&#65533;&#65533;&#65533;&#65533;&#65533;&#65533;&#65533;&#65533;&#65533;&#65533;&#65533;&#65533;&#65533;&#65533;7&#65533;	&#65533;&#491;&#65533;&#65533;B&#65533;7&#65533;% &#65533;+&#65533;*&#65533;z&#65533;:&#65533;&#65533;&#65533;Sxp&#65533; &#65533;&#65533;X&#65533; &#65533;&#65533;*&#65533;&#65533;B&#65533;&#65533;&#65533; 1&#65533;&#65533;KD<&#65533;v &#65533;+b&#65533;`&#65533;&#65533;A&#65533; 
&#65533;81&#65533;&#136;#T&#65533; `%&#65533;&#65533;;8AE
&#65533;H&#65533;&#65533;&#65533;&#65533;2&#65533;( &#65533;&#65533;&#65533;_&#65533;:ubhAE>V&#65533;uC>|&#65533;6&#65533;2&#65533;&#65533;&#65533;H&#65533;&#65533;'dgW%[&#65533;qcs&#1316;i{G&#65533;&#65533;&#65533;&#728;3k&#65533;\.2&#65533;&#65533;&#65533;m&#65533;d&#65533;W&#65533;&#65533;&#65533;	Q&#65533;)A.];8)&#1067;&#65533;,&#65533;Z&#65533;&#65533;d&#65533;&#65533;|H@A&#65533; <tX&#65533;&#199;' u &#65533;&#65533;&#65533;&#65533;&#65533;H&#65533;&#65533;&#65533;a&#65533;yb&#65533;&#65533;C&#65533;*&#65533;S(  &#65533;&#65533;(,&#65533;`&#65533;&#65533;&#65533;&#65533;XHM9&#65533;&#65533;`&#65533;&#65533;@.&#65533;B
)&#65533;&#65533;&#65533;&#65533;I/&#65533;&#65533;`&#65533;m&#65533;&#1317; k&#65533;&#65533;&#65533;1&#65533;&#65533;%&#65533;&#65533;\&#65533;@.&#65533;!&#65533;!b&#65533;!&#65533;&#65533;m3&#65533;d&#65533;&#65533;&#1611;0&#65533;(&#65533;4B&#65533;&#65533;3h@Oh&#65533;\2!&#65533;&#65533;&#65533;j&#65533;&#65533; $` iL&#65533;&#65533;u&#65533;q&#65533;&#65533;&#65533;	2w&#65533;(&#65533;,&#65533;&#65533;1&#65533;&#65533;
&#65533;a&#65533;	*p&#1025;
$5&#65533; &#65533;eD &#65533;P@3(&#65533;&#65533;>&#65533;&#65533;&#65533;&#65533;B&#65533;tw&#65533;L&#65533;&#65533;2 &#65533;H&#65533; &#65533; p&#65533;,&#65533;Q&#65533;&#65533;(&#65533;]&#65533;@I&#65533;i&#65533;&#65533;.&#65533;&#65533;vZ&#65533;&#65533;&#65533;<&#65533;&#65533;M6&#65533;&#65533;&#65533;b&#65533;&#65533;&#65533;&#48060;&#65533;s#9&#65533;8O2%&#65533;&#649;jG&#1611;&#65533;&#65533;&#65533;&#1033;1&#65533;&#65533;&#65533;(&#65533;lz&#65533;(Xb&#65533;QR&#65533;C%&#65533;0&#65533;)&#65533;"E&#65533;&#65533;Rr1Pg&#65533;&#65533;&#65533;&#65533;)Y&#65533;,'/	Pp&#65533;#&#65533;` $tp&#65533;B&#65533;0&#65533;&#65533;m&#65533;&#65533;Tq&#65533;&#65533;&#65533;&#65533;'&#65533;&#65533;VWi&#65533;&#65533;&#65533;>"&#65533;&#65533;&#65533;&#65533;&#65533;&#65533;h&#65533;&#65533;+c&#65533;&#65533;&#65533;&#65533;&#65533;0&#65533;,s&#65533;&#65533;0&#65533;@&#65533;&#65533;,&#65533;&#65533;&#65533;&#65533;&#65533;O&#65533;G~&#65533;&#65533;&#65533;&#65533;&#65533;Be&#65533;&#65533;	&#65533;<&#65533;&#65533;)7&#65533;Y&#65533;&#65533; B&#65533;&#65533;&#177;&#65533;ZZz&#65533;!&#65533;&#65533;5((y&#65533;&#65533;u&#65533;&#65533;&#65533;q`=hvr*t&#65533;&#65533;C&#65533;>dAw3D&#65533;&#65533;&#65533;&#65533;&#65533;(6&#65533; &#65533;&&#65533;\&#65533;#i&#65533;H&#65533;`&#65533;&#65533;&#65533;&#65533;&#65533;&#65533;"&#65533;,"k&#1699;&#65533;&#65533;*+e&#65533;.&#65533;,&#65533;&#65533;&#65533;,Y&#65533;&#65533;<s3&#65533;g;&#65533;&&#65533;&#65533;&#65533;@?&#65533;&#65533;&#65533;&#65533;),F&#65533;&#65533;@	(&#65533;&#144;B&#65533;t`Y&#65533;  qGP&#65533;xm7&#65533;Q&#65533;O1&#65533;u*&#65533;Q&#65533;&#65533;tJp
&#65533;&#65533;P&#65533;&#65533;e&#65533;&#65533;P-&#65533;e&#65533;@&#65533;&#65533;&#65533;`&#65533;LX'Bnx&#65533;j
&#65533;_&#65533;:&#65533;&#65533;&#65533;O4&#65533;&#65533;\&#65533;n&#65533;&#65533;&#65533;&#65533;&#65533;&#65533;&#65533;'&#65533;+&#65533;<#&#952;Y&#65533;\&#65533;&#65533;M&#65533;&#65533;U&#65533;&#65533;]&#65533; &#65533;|&#65533;&#65533;B&#65533;&#65533;N&#65533;>&#65533;U*L&#65533;&#65533;L&#65533;O~&#65533;k&#65533;(&#65533;66&#65533;P-&#65533;q&&#65533;%&#65533;m&#65533;J<^&#65533;h&#65533;j&#65533;&#65533;Z&#65533;nw&#65533;_<&#65533; &#65533;_&#65533;&#65533;,T0&#65533;;&#65533;&#65533;&#65533;Z&#65533;* &#65533;&#65533;s&#65533;&#65533;&#65533;eBG&#65533;6&#65533;&#65533;&#65533;p&#65533;&#65533;&#65533;&#65533;s:&#157;/R3&#65533;&#65533;q(&#65533;v&#65533;&#1178;&#65533;&#65533;i&#65533;&#65533;%&#65533;&#65533;88&#65533;l&#65533;C&#65533;\J!&#65533;&#65533;F&#65533;&#65533;)&#65533;j&#65533;&#65533;H1?&#65533;A6&#65533;Ki:&#65533; {&#1541;e&#65533;?&#65533;&#65533;&#65533;q&#65533;&#65533;&#65533;&#65533;&#65533;&#65533;&#21262;&#65533;;&#65533;&#65533;b&#65533;&#1544;L&#65533;A_&#65533;y,&#65533;/(&#65533;/c&#65533;&#65533;&#65533;mX&#65533;$&#1637;&#65533;&#65533;A&#65533;S)&#65533; %&#65533;H&#65533;*&#65533;&#65533;&#65533;r|&#65533;&#65533;&#65533;&#65533;&#65533;5R&#65533;&#65533;0&#65533;&#65533;&#65533;&#65533;&#65533;U(e'&#65533;K&#65533;Zy~&#65533;q|,Y&#65533;~p&#65533;z&#65533;&#65533;&#65533;A#&#65533;&#65533;&#778;Z&#65533;&#65533;k&#65533;&#65533;&#65533;0&#65533;&#65533;L64(&#65533;<5&#65533;	&#65533;s&#65533;&#65533;&#65533;&#65533;&#65533;q&#65533;~P&#65533;)&#65533;&#65533;"&#65533;
&#65533;=&#65533;}&#65533;&#65533;bA&#65533;
	&#65533;I&#65533;!&#65533;8&#65533;&#1096;&#24860;@&#65533;&#65533;X&#65533;&#65533;}&#65533;e&#65533;&#65533;&#65533;G&#65533;$wB&#65533;y&#65533;Gl&#65533;=&#65533;R]deUQ2&#65533;A&#65533;&#65533;&#65533;&#65533;h&#65533;FL&#65533;&#65533;NX&#65533;&#65533;&#65533;/fs &#65533;&#65533;T&#65533;&#65533;&#65533;&#65533;R&#65533;&#65533;&#65533;&#65533;z&#65533;x&#65533;iE&#65533;pyi)$&#65533;S&#65533;@&#65533;B&#65533;Q&#65533;&#65533;N&#65533;&#65533;S&#65533;*&#65533;&#65533;&#65533;&#65533;F&#65533;>(7&#65533;?&#65533;T&#65533;&#65533;&#1732;2&#65533;.&#65533;fZgK&#65533;b&#65533;H&#65533;&#65533;c&#65533;4&#65533;Kb&#65533;T4&#65533;&#65533;&#65533;%&#65533;&#65533;!"&#65533;qC&#65533;iiq&#65533;&#65533;&#65533;&#65533;&#65533;@4&#65533;G6U&#65533;&#65533;&#65533;&#65533;C	&#65533;&#65533;&#65533;&#65533;&#65533;Bj&#65533;&#65533;&#1372;&#65533;&D&#65533;&#65533;&#65533;U&#65533;>&#65533;&#65533;2&#65533;&#645;z&#1365;&#65533;&#65533;%&#65533;&#586;&#65533;&#65533;7V&#65533;&#65533;Um&#65533;&#65533;_dj#2&#65533;&#65533;m&#65533;&#65533;j3&#65533;&#65533;&#58303;&#65533;&#65533;h&#65533;&#65533;&#65533;&#65533;lq&#65533;L&#65533;&#65533;&#65533;&#65533;&#65533;b&#65533;&#65533;|u&#65533;M&#65533;&#65533;y&#65533;&#65533; = +&#65533;h&#65533;w&#279;;&#65533;y&#65533;r&#65533;V&#65533;&#65533;&#65533;&#65533;]M&#65533;&#65533;1&#65533;&#65533;r&#65533;3 c&#65533;&#45938;&#65533;&#65533;&#65533;@.&#65533;&#65533;T&#65533;&#65533; &#65533;&#65533;&#65533;F&#65533;E*&#65533;TN&#65533;'&#65533;5Etu,q;0&#65533;&#65533;;&#65533;&#65533;s&#65533;&#65533;(&#65533;&#65533;&#65533;&#65533;#&#65533;&#65533;S&#65533;	&#65533;&#65533;&#65533;&#65533;H&#65533;\(&#65533; w$_`@`&#65533;&#65533;&#65533;&#65533;ca&#65533;m&#65533;Mh&#65533;&#65533;&#65533;D>&#65533;c&#65533;&#65533;&#65533;&#65533;&#552;J&#65533;h&#65533;&#65533;&#1618;&#65533;a&#65533;&#65533;0$&#65533;&#65533;N|8&#65533;&#65533;&#1675;1&#65533;&#65533;4Z&#1536;&#65533;&#65533;&#65533;&#65533;X&#65533;&#65533;N&#65533;6]&#65533;T&#65533;&#65533;&#1687;&#65533;v&#65533;&#65533;#&#65533;&#65533;&#65533;&#65533;&#65533;>Q&#65533;^&#65533;c&#65533;&#65533;&#65533;&#518;&#65533;&#65533;&#65533;1&#65533;D3&#65533;uGm&#355;E&#65533;&#65533;[&#65533;&#65533;0&#65533;&#65533;A?&#1201;&#65533;&#65533;/&#65533;&#65533;&#65533;,BFk&#65533;?&#65533;&#1402;Ps]R3g!&#1145;0&#65533;Z&#65533;&#1346;&#65533;h&#65533; MhD&#65533;9&#65533;&#65533;&#65533;t`&#65533;Np&#65533;&#65533;7&#65533;&#65533;(E&#65533;i&#65533;&#65533;f&#65533;&#65533;&#65533;&#65533;&#65533;&#65533;&#1823;&#65533;&#65533;&#65533;&#65533;mfl4&#65533;&#65533; &#65533;:+*|&#65533;&#65533;&#65533;I&#65533;&#65533;-&#65533;A&#65533;&#65533;&#65533;&#65533;/">&#65533;&#65533;&#65533;	X)&#65533;&#65533;&#65533;&#65533;G28&#65533;oe&#65533;&#65533;@:g|&#65533;+"'&#65533;&#65533;&#65533;r&#65533; &#65533;<J=r&#65533;.&#1835;&#65533;x&#65533;UB&#65533;z&#65533;&#65533;&#65533;&#65533;&#65533;&#65533;g(](&#65533;?&#65533;P&#65533;&#65533;&#65533;&#65533;x{j&#65533;)j&#65533;Uo&#65533;[&#65533;&#1749;Y&#65533;&#65533;&#65533;&#1394;&#65533;&#65533;&#65533;&#65533;s&#65533;&#65533;^f<n&#65533;t&#65533;&#65533;&#65533;,&#65533;&#65533;&#65533;&#65533;>&#65533;o&#65533;&#65533;&#65533;&#65533;&#65533;Z^&#65533;&#65533;&#65533;&#65533;&#65533;&#65533;"x&#65533;&#65533;U&#65533;:&#65533;&#65533;kX&#65533;&#65533;&#65533;2&#65533;W&#65533;&#65533;&#65533;&#65533;Dw&#65533;A&#65533;9&#65533;&#65533;&#65533;&#65533;N&#65533;&#65533;&#65533;&#65533;&#65533;&#65533;-&#742;&#65533;3&#65533;C&#65533;&&#65533;&#65533;;K^&#65533;K&#65533;&#65533;Gr&#65533;=BV&#65533;9W=&#1945;O&#65533;%$])&#65533;}|&#65533;,&#65533;A&#65533;x&#65533;&#65533;&#65533;&#12975;&#65533;o&#65533;&#65533;HG&#65533;&#65533;,&#65533;k5&#65533;&#65533;&#65533;&#65533;~&#1033;U&#65533;&#65533;&#65533;5&#65533;&#65533;
&#65533;j&#65533;?&#65533;q&#65533;&#65533;&#65533;&#65533;"&#65533;&#65533;	&#65533;&#65533;#&#65533;&#65533;8&#65533;eM&#65533;aBQX6&#65533;-0,&#65533;&#65533;&#65533;ht:&#65533;B,<&#65533;j&#65533;0&#65533;&#65533;&#65533;p&#65533;q"<&#65533;~"8&#65533;&#65533;&#65533;c&#65533;&#65533;&#65533;6{&#65533;W&#65533;B&#65533;hfiG&#65533;i"!&#65533;3Z)&#65533;)g_~e_ @i&#65533;	-&#65533;!&#65533;,&#65533;z&#65533;&#65533;::sh&#65533;L&#65533;&#65533;p&#65533;&#65533;2&#676;[(R`&#65533;w+{G&#65533;X&#65533;&#65533;g&#65533;F&#65533;h&#790;A&#65533;f^>8Bp&#65533;hjAF&#65533;7&#65533;&#65533;r&#65533;&#65533;nU&#65533;{&#65533;0QM&#65533; I6&#65533;&#65533;#x&#65533;g&#65533;u&#65533;# [&#65533;&#65533;l&#65533;&#65533;z&#43461;&#65533;X&#65533;&#65533;&#65533;"&#65533;6+&#65533;&#65533;g,dwU&#65533;&#65533;A&#65533;1'&#65533;&#65533;GZ'%i&#65533;&#65533;&#65533;c&#800;#
&#65533;At&#65533;V+&#65533;:8,&#65533;L&#65533;e&#65533;d&#65533;&#65533;&#65533;&#65533;&#65533;&#65533;&#65533;&#65533;"&#65533;&#261;&#65533;&#65533;p&#65533;&#65533;h&#65533;&#65533;c:',:&#65533;@aXe2|&#65533;@&#65533;&#65533;3&#65533;%&#65533;&#65533;&#65533;@&#65533;A&#65533;~&#65533;&#65533;Q6V&#65533;7&#65533;'&#33585;x&#65533;&#65533;8&#65533;H&#65533;tx8l&#65533;&#65533;p&#65533;&#65533;K&#65533;(W1&#65533;PASE&#65533;#&#65533;:[hGh&#65533;{!&#65533;&#65533;&#65533;wj5&#65533;&#65533;&#65533;&#65533;&#65533;&#65533;&#65533;&#65533;`&#65533;&#65533;&#65533;9&#65533;@&#65533;&#65533;K&#65533;[8&#65533;O&#65533;k!S&#65533;&#51724;&#65533;&#65533;V&#65533;&#65533;&H&#65533;&#65533;&#65533;8&#65533;&#65533;&#1617;c&#65533;&#65533;&#65533;,&#65533; &#65533;&#65533;t&2&#65533;H(w&#65533;&#194;&#65533;;&#65533;@v&#65533;%&#65533;&#65533;&#65533;*&#65533;8&#65533;&#65533;h&#65533;E&#65533;_&#65533;&#65533;@^&#65533;&#65533;&#904;h&#65533;&#65533;&#65533;&#65533;c&#65533;	&#65533;L&#65533;W~x&#65533;Afxw1c&#65533;&#65533;@&#65533;&#65533;h9&#65533;~W&#531;&#41416;)&#65533;^&#65533;Q(&#65533;zW&#226;0&#65533;sd~u&#65533;&#65533;&#65533;&#65533;&#65533;&#65533;{E&#65533;Lq&#38087;&#65533;&#65533;&#276;&#65533;_&#65533;&#65533;&#65533;&#1546;X&#65533;&#65533;&#65533;&#65533;&#65533;W&#65533;&#65533;W-i,I&#65533;&#65533;&#65533;V&#65533;G&#65533;&#65533;&#65533;@tz&#65533;^&#600;6w HQw&#65533;3&#65533;L&#65533;cGS&#65533;G&#65533;I&#65533;&#65533;wt &#65533;&#65533;&#1920;&#65533;.&#65533;&#65533;&#65533;&#65533;`it!Y&#65533;&#65533;&#458;&#14806;&#65533;&#65533;:&#65533;g&#65533;&#65533;&#65533;&#65533;&#65533;&#65533;&#65533;&#65533;xY&#65533;&#65533;&#65533;{&#524; y&#65533;&#65533;[&#65533;T&#65533;&#65533;A~:&#65533;&#65533;&#65533;G&#65533;&#65533;"&#65533;&#65533;Y&#65533;&#65533;&#65533;Q&#65533;?&#65533;&#65533;&#65533;&#65533;&#65533;wd&#65533;&#65533;&#65533;)&#65533;&#65533;i&#65533;&#65533;y&#65533;]yh&#65533;_&#65533;8&#65533;&#65533;&#65533;a&#65533;&#65533;GF&#65533;&#65533;Y&#65533;&#65533;&#65533;&#65533;H&#65533;&#65533;&#1621;&#65533;Y&#65533;&#65533;&#65533;0&#65533;&#65533;&#65533;&#65533;&#65533;9&#65533;j&#65533;&#65533;9&#65533;&#65533;&#65533;&#65533;&#65533;&#65533;&#65533;)p&#65533;&#65533;&#65533;&#65533;i&#65533;&#65533;i&#65533;z&#65533;&#65533;+\i&#65533;:h&#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215;&#65533;&#65533;&#65533;&#65533;&#65533;&#65533;&#65533;&#65533;&#845;&#65533;&#65533;&#65533;&#65533;&#65533;&#65533;&#65533;&#1546;&#65533;&#1100;&#65533;&#65533;&#1986;&#65533;&#1211;&#65533;&#65533;&#65533;&#65533;&#65533;&#65533;&#65533;&#1935;&#49325;&#65533;&#65533;&#65533;&#65533;&#65533;&#65533;&#65533;&#65533;&#65533;&#65533;&#65533;&#65533;&#65533;&#65533;&#65533;&#65533;&#65533;&#65533;D&#65533; &#65533;q&#65533;&#65533;&#65533;&#65533;&#496;&#65533;&#199;&#1022;		&#65533;.rN&#266;&#65533;B&#65533; C&#65533;&#65533;&#65533;&#339;&&#65533;d1&#65533;K&#65533;[&#65533;Tr&#65533;&#859;8i&#65533;&#65533;&#65533;R[J]@Y
&#65533;9&#65533;&#65533;&#65533;&#65533;2E&#65533;Se&#935;P&#65533;J&#65533;7P 8&#65533;GY&#65533;&#65533;&#65533;U+&#718;~v]&#65533;4&#65533;&#1440;h)-&#65533;P&#65533;&#1783;&#65533;&#65533;q*Vm=V &#65533;&#347;W&#65533;&#65533; &#65533;&#65533;&#65533;w&#65533;&#1524;&#65533;&#65533;&#65533;&#65533;;&#65533;&#65533;U&#65533;&#65533;#OcG&#65533;pb&#65533;&#65533;&#65533; &#65533;k&#2044;"4&#523;&#65533;&#65533;&#65533;@1&#65533;U|Y&#65533;_&#710;S&#65533;&#65533;&#65533;&#65533;&#65533;&#65533;&#1784;&#65533;&#65533;&#65533;&#65533;W/&#65533;&#65533;X68m&#65533;&#65533;&#65533;"h00:0 &#65533;7 &#65533;&#65533;ya&#65533;c&#65533;&#65533;-[c&#65533;&#65533;&#65533;Om&#65533;}&#65533;^&#65533;=&#65533;&#65533;&#65533;y&#65533;'Wa&#65533;  (&#575;&#65533;&#65533;&#65533;&#65533;&#65533;&#65533;jj&#65533;^&#65533;e&#65533;X&#65533;&#65533;V&#1923;&#65533;&#65533;PY&#65533;&#65533;&#65533;&#65533;r6&#65533;&#65533;K&#65533;AW&#65533;h&#65533;-&#65533;&#1992; $@&#65533;s&#65533;&#65533;&#65533;z&#65533;&#65533;&#26186;&#65533;&#65533;&#65533;/
&#65533;&#65533;&#65533;UPM&#65533;&#65533;c7M&#65533;V&#4769;&#65533;&#65533;&#65533;&#65533;7&#65533;&#65533;l&#65533;@&#197;&#65533;&#65533;r&#65533;&#65533;&#65533;@<We&#65533;&#65533;&#546;&#65533;&#65533;)&#65533;&#65533;}'j&#65533;!&#65533;&#65533;&#65533;W}cy&#65533;&#65533;p&#65533;&#65533;a_&#65533;ZrH&#65533;H&#65533;}HN&#65533;&#65533;&Sp&#65533;?q&#65533;&#65533;{
Z&#65533;$ &#65533;~&#973;&#65533;rHj&#65533;&#65533;^b&#65533;&#65533;&#65533;&#65533;&#65533;D~&#65533;&#65533;t&#65533;&#65533;&#1497;v&#65533;&#65533;&#31415;U&#65533;&#65533;R&#65533;&#65533;&#65533;"&#65533;{V&#65533;&#65533;i&#65533;!Y&#65533;&#65533;	&#65533;&#65533;&#65533;B &#65533;&#65533;&&#65533;&#65533;&#65533;J&#65533;&#65533;&#65533;&#65533;\s&#65533;&#152;&#65533;&#65533;%&#65533;&#65533;&#65533;>7&#65533;&#65533;&#65533;}
|&#65533;%g*uv&#65533;jndm95&#65533;u&#65533;&#65533;&#65533;d&#65533;#{b&#65533;&#65533;&#65533;l&#65533;	:&#65533;B&#65533;&#65533;&#65533;{&#65533;&#65533;B
 &#65533;'&#65533;'&#1674;Jr;&#65533;&#65533;&#65533;2&#65533;m&#65533; R&#65533;k&#65533;&#65533;I&#65533;&#65533;&#1996;&#65533;a6&#1273; K&#65533;D	&#65533;&#65533;i}&#65533;B\&#65533;7l&#65533;&#65533;&#65533;&#65533;&#65533;&#65533;&#65533;l&#65533;&#65533;&#65533;&#65533;&#65533;&#65533;&#65533;U:&#65533;&#65533;&#65533;G&#65533;&#65533;&#65533;&#65533;&#65533;}N&#65533;&#30547;R*t~&#65533;&#65533;&#65533;&#65533;"r&#65533;l&#65533;5-&#65533;&#65533;Y&#65533;M&#65533;&#65533;4&#65533;&#65533;&#65533;k&#65533;&#65533;d&#65533;@&#65533;&#65533;&#65533;&#65533;&#65533;6#&#65533;&#65533;e&#65533;/&#65533;GW&#65533;\O&#65533;{(&#65533;&#65533;&#65533;L&#1575;-w&#65533;&#65533;&#65533;B&#65533;0&#65533;s&#65533;&#65533;&#1356;&#65533;CL&#65533;&#65533;Yk&#65533;&#65533;G:&#65533;&#65533;&#65533;K&#65533;&#1613;&#65533;m&#65533;&#65533;W&#65533;w&#65533;7 &#65533;k&#65533;q&#65533;&#65533;- &#65533;&#65533; &#65533;&#65533;&#65533;r&#65533;|&#44630;x#&#65533;_&#65533;%zZ&#65533;&#154;Y&#65533;&#65533;&#2035;&#65533;l&#65533;M&#65533;&#65533;&#65533;&#65533;+z&#65533;&#65533;Mt&#65533;&#65533;W:&#65533;&#1363;]&#277;r&#65533;,&#65533;&#65533;{/&#65533;&#65533;D&#65533;i~&#65533;a&#30445;&#65533;wZ&#65533;&#65533;/?3&#65533;&#65533;b&#65533;(&#65533;h&#65533;&#65533;4&#65533;h&#65533;&#65533;V&#65533;&#65533;u-&#65533;=/{d&#65533;_&#65533;0&#65533;&#65533;&#65533;&#65533;-;&#65533;`&#65533;&#65533;=b&#65533;l &#65533;&#65533;&#65533;&#65533;h&#65533;&#1665;r5&#65533;&#65533;&#65533;&#65533;\B&#65533;&7&#65533;&#1922;V&#812;&#65533;e&#65533;^)PP&#65533;S&#1289;z%7jof&#65533;&#65533;&#65533;6B&#65533;5&#65533;&#65533;;&#65533;P&#65533;&#65533;1&#65533;&#65533;4&#65533;&#1968;&#65533;w0&#65533;&#65533;W&#65533;&#65533;&#1748;&#1518;&#65533;&#65533;e.Nq&#65533;U&#65533;8&#65533;X&#65533;F+&#65533;L>&#65533;&#65533;&#65533;kP5&#65533;&#65533;&#65533;&#65533;A,g&#65533;1&#65533;&#65533;&#65533;&#65533;nyF&#65533;&#65533;Nt&#65533;ly&#65533;hv&#65533;#&#65533;0&#65533;;&#65533;{&#65533;&#65533;"&#65533;*&#65533;&#65533;&#65533;r(a&#65533;7&#65533;&#65533;M&#65533;)&#65533;L.(:&#65533;m0t&#65533;b&#65533;E&#65533;&#65533;&#65533;&#65533;&#65533;S&#65533;&#65533;u&#65533;&#65533;&#65533;j&#65533;<&#65533;&#65533;&#65533;3=>>{&#65533; x&#65533;&#65533;&#65533;lI$&#65533;&#65533;&#65533;&#482;&#840;FHB&#65533;'&#65533;	
&#65533;(&#65533;BN&#65533;Z&B&#65533;9*X&#65533;&#65533;&#65533;dV&#65533;&#65533;&#65533;&#65533;&#65533;+@&#65533;N&#65533;o&#65533;&#65533;&#65533;U@&#65533;&#65533;n&#65533;&#65533;ZY&#65533;A&#65533;1&#65533;V[&#65533;P&#59571;&#65533;&#65533;.&#65533;&#65533;&#65533;D[`R&#65533;l&#65533;Df&#65533;1&#65533;&#65533;c5
&#65533;&#65533;&#65533;R&#65533;&#65533;C v&#65533;&#65533;  8&#65533;}&#65533;6&#65533;&#65533;s|&#65533;LXx&#65533;&#65533;&#65533;&#65533;^&#65533;cb&#65533;&#65533;)&#65533;RFQka&#65533;&#65533;I&#65533;&#65533;c&#65533;&#65533;&#65533;&#198;&#65533;JbY&#65533; &#65533;&#65533;&#65533;0&#65533;K[&#65533;r3&#65533;&#1561;&#65533;J&#65533;&#65533;#&#65533;&#65533; &#65533;&#65533;&#65533;&#708;&#65533;&#65533;l&#65533;*&&#65533;&#65533;J&#65533;Ga&#65533;n&#65533;\&#65533;F&#65533;<T&#65533;d!U&#65533;&#65533;&#65533;&$&#876;&#65533;jp&#65533;S&#65533;&#65533;&#65533;n&#65533;UX|&#65533;&#65533;,&#65533;JX&#65533;h&#65533;&#65533;&#65533;&#65533;@&#65533;&#65533;&#65533;&#65533;&#65533;:&#65533;7i;e>	 &#65533;&#65533;&#1776;Bw-&#65533;f6uf&#65533;&#65533;,&#65533;<5&#65533;}&#65533;&#65533;&#65533;7&#65533;*W24#R&#65533;&#870;>	.&#65533;y&#65533;,S&#1015;&#65533;>AG&#65533;S
&#65533;B&#1024;&#65533;&#65533;  &#65533;&#65533;c&#65533;9&#65533;j&#65533;&#65533;w&#65533;&#65533;&#65533;&#65533;z (&#65533;I&#65533;tt, 0#&#65533;&#65533;k&#65533;Ou84dgwp&#65533;-&#65533;p&#65533;	c&#65533;Z&#65533;I&#65533;&&#65533;~v&#65533;_~L&#65533;&#65533;&#1559;&#65533;&#65533;5d3&#65533;&#1306;&#65533;&#65533; &#65533;&#65533;&#1703;&#65533;h&#65533;&#65533;&#65533;&#65533;:&#65533;{ 'an&#65533;{&#65533;&#65533;&#65533;Z&#65533;&#65533;c&#65533;'&#65533; $&#65533;&#65533;&#65533;Vb&#65533;_&#65533;l8q&#65533;&#65533;&#65533;&#65533;[-&#65533;&#65533;z&#65533;K<&#65533;&#65533;I5m&#65533;p&#65533;&#65533;E&#65533;&#65533;&#65533;&#65533;&#65533;oa&#65533;F`&#65533;ym[&#65533;&#65533;&#65533;&#65533;C&#65533;&#65533;&#65533;&#65533;&#65533;&#65533;&#65533;Z&#65533;P&#65533;&#65533;l&#65533;<&#65533;&#65533;&#65533;&#65533;&#65533;S&#65533;&#65533;&#65533;?=&#65533;&#65533;.e&#65533;c,&&#65533;]C&#65533;&#65533;&#65533;G&#65533;o&#65533;&#65533;&#65533;(&#65533;d&#65533;UK&#65533;K&#65533;&#1174;&#65533;&#65533;J&#65533;abZ&#65533;&#65533;&#65533;&#65533;&#65533;&#65533;.a@&#65533;C"k&#65533;&#65533;&#65533;7&#65533;&#1926;&#65533;
 &#65533;]8gD&#50561;&#65533;'&#65533;T~&#65533;	&#65533;0r&#65533;&#14887;&#65533;b&#65533;&#65533;&#65533;Jk&#65533;N&#65533;&#65533;&#65533;&#65533;$\&#65533;&#65533;S&#65533;r%Is&#65533;Ye&#65533;/! .&#65533;Kk&#65533;&#65533;D,r&#65533;&#65533;2&#65533;&#65533;}&#65533;n&#65533;W&#65533;Vf&#65533;&#65533;&#65533;&#65533;*&#65533;&#65533;&#65533;&#65533;&#668;T&#65533;ZM&#229;&#65533;&#65533;&#65533;&#65533;&#65533;&#65533;&#65533;&#65533;&#65533;&#65533;ha&#65533;&#65533;&#1462;&#65533;$ &#65533;&#65533;&#65533;$+V&#65533;IV0&#693;6&#198;(&#65533;8&#65533; A&#65533;2hEo&#65533;&#65533;&#65533;&#65533;4n&#65533;&#1529;`e&#65533;&#65533;m&#65533;AT&#65533;ikGFk&#65533;&#65533;r&#65533;&#65533;j1&#641;!l&#65533;&#65533;2z>-&#65533;&#65533;&#947;N&#65533;o&#65533;FA&#65533;9&#924;i&#65533;\3!&#504;,&#65533;L&#65533;M&#65533;&#3780;xej&#65533;y&#65533;s&#1022;<T8&#65533;(&#65533;v&#65533;(x&#65533;&#65533;&#650;~meGE(&#65533;&#65533;6C( &#65533;P{&#65533;&#65533;&#65533;&#65533;ghX&#65533;gjzZCv&#65533;`l&#65533;X&#65533;B@&#65533;&#65533;`&#65533;#&#65533;
&#28544;&#65533;"&#65533; &#65533;&#65533;*&#65533;6&#65533;co&#65533;&#65533;&#65533;&#65533;X&#65533;&#65533;&#65533;=&#65533;O&#65533;&#65533;NO&#65533;&#65533;t&#65533;&#65533;JM&#65533;&#65533;&#65533;&#65533;F&#65533;&#65533;9&#65533;&#890;&#65533;Ii&#65533;r&#65533;k=&#65533;4&#65533;k&#65533;NzO&#65533;G&#65533;[\';C&#65533;&#65533;\&#65533;^ &#65533;&#65533;>&#65533;&#65533;v	&#65533;$
&#65533;&#65533;*~&#65533;&#65533;k?&#65533;K&#65533;&#65533;TJ&#65533;&#65533;&#65533;q[z&#65533;s&#65533;P&#65533;&#65533;L&#65533;T&#65533;D&#65533;h]&#65533;&#65533;&#65533;&#65533;&#65533;&#65533;$&#65533;O&#65533;&#65533;*&#65533;&#65533;&#65533;;v&#1033;T&#65533;&#65533;&#65533;&#65533;tu&#65533;&#65533;&#65533;j`&#65533;&#65533;&#65533;:gOv&#65533;&#65533; &P&#65533;p&#65533;&#65533;&#1382;&#65533;&#65533;&#642;94(&#65533;&#65533;,&#1330;F&#65533;&#65533;Wtt3"'m&#65533;|o&#65533;<v&#65533;E\"%&#65533;&#65533;g>p%7&#65533;V&#65533;&#65533;y&#65533;z&#65533;vz&#65533;&#65533;&#65533;VVA0tBt&#65533;t&#65533;a\&#65533;fn&#65533;*$&#65533; &#65533; 0&#65533;u&#65533;&IXRX&#65533;?&#65533;s]n/&#65533;&#65533;/7D^&#65533;&#65533;c'tP&#65533;&#65533;6T&#65533;&#65533;"z&#65533;3&#65533;(~&#65533;&#1634;u&#65533;Dglx&#65533;N\&#65533; Ap&#65533;&#65533;1&#65533;CP'0f&#65533;w&^2r&#65533;W&#65533;x! &#65533; &``&#65533;&#65533;T
&#65533;&#65533;V-T&#65533;2|&#65533;AY&#65533;,B&#65533;6&#65533;&#65533;,&#65533;Aqb&#65533;&#65533;fD&#65533;"&#65533;f7&#65533;D&#65533;38B&#65533;f&#65533;H>4HqfZ!&#65533;g&#65533;Q &#65533; &#839;i&#65533;$&#65533;&#65533;&#65533;&#65533;&#65533;t	&#65533;"&#65533;k1F.(&#65533;5&#65533;&#65533;&#65533;N&#65533;&d!&#65533;&#65533;N&#65533;&#65533;LUF0h#,&#65533;6.<`d&#65533;8&#65533;7c&#65533; ^ &#65533;7&#65533;&#65533;;&#65533;X&#65533;D8'6&#65533;h&#65533;&#65533;&#65533;&#65533;5&#65533;
&#65533;g&#65533;&#65533;H~&#65533;&#65533;&#65533;&#65533;Q"&#65533;;&#1025;gD/&#65533;&#65533;@	d"&#65533;&#65533;&#628;<u&#65533;1&#65533;Hm&#1640;&#65533;0-#&#65533;	%b"\&#65533;j&#65533;&#65533;%#R3&#65533;y&#65533;C1&#65533;&#65533;&#65533;|&#65533;v|&#65533;g&#65533;&#65533;i&#65533;@{&#65533;&#65533;&#65533;&#65533;^g&#65533;#&#65533;Q\G&#65533;X&#65533;&#65533;3&#65533;b@&#65533;:Y&#65533;@&#65533;L&#65533;&#65533; DE<T,&#65533;&#65533;>&#65533;&#65533;#&#65533;&#65533;&#65533;
&#65533; &#65533;a&#65533;0&#65533;F&#65533;fK&#65533;R&#65533;e|F#&#65533;hi&#65533;&#65533;*&#65533;q&#65533;g&#1524;&#65533;m&#65533;&#65533;b&#65533;wd &#65533;Q,&#65533;+&#65533;P ,0{&#65533;4&#65533;TSd@&#65533;SDYu3&#65533;&#65533;k&#65533;&#65533;&#65533;&#65533;&#65533;+T&#65533;4&#65533;=`&#65533;J&#65533;J&#65533;&#65533;E&#65533;kdI&#65533;P&#65533;&#65533;&#65533;&#65533;&#65533;&#65533;!C&#65533;&#65533;B&#65533;&#65533;&#65533;&&#65533;X2&#65533;A%&#65533;&#65533;n&#1027;`s$&#65533;4g[DX&#65533;1&#65533;&#65533;]&#596;&#65533;0#&#65533;P&#65533;&#65533;@&#65533;Bh&#65533;CC=@(&#65533;h@&#1345;w" &#65533;&#65533;&#65533;&#4173;SA&#65533;	&#65533;`J&#1512;p&#65533;&#65533;&#65533;&#65533;&#65533;&#65533;.Sr &#65533;& )&#65533;&#421;N&#65533;`JC&#65533;(Z&#406;T&#65533;EYyi&#604;&#65533;P&#65533;&#65533;pI|a&#65533;J$B&#65533;H0&#65533;&#65533;H&#1123;d&#65533; j&#65533;x&#65533;&#65533;&#65533;&#65533;3&#65533;&#65533;&#65533;&#65533;&#65533;t&#65533;&#65533;|&#65533;}&#65533;h&#65533;&#65533;&#65533;o:i&#65533;&#65533;&#65533;`&#65533;&#65533;\i&#65533;?&#65533;ED&#65533;x&#65533;
c&#65533;m&#65533;&#65533;Z&#65533;&#65533;&#65533;^p&#65533;&#65533;{&#65533;#B^&#65533;&#65533;&#65533;BO&#65533;&#65533;ZH&#65533;f)&#65533;&#65533;Pm.&#1624;J&#65533;&#65533;&#65533;&#65533;&#65533;&#65533;0&#1400;&#65533;&#65533;&#65533;$)&#65533;&#65533;2g1S3&#65533;&#65533;Cf&#65533;&#65533;&#65533;>^dLz&#65533;&#65533; [A&#65533;&#65533;&#65533;bSu&#65533;il&#65533;&#65533;7&#65533;Q&#1542;r&#65533;S&#65533;&#65533;  &#65533;&#65533;>&#65533;&#65533;&#65533;&#65533;%&#65533;z8 xa!&#65533;*&#65533;.&#65533;LdRzUNw+&#65533;H&#65533;q&#65533;h&#65533;
&#65533;&#65533;&#65533;{&#65533;,1&#65533;C&#65533;&#65533;NJ&#65533;&#65533; HQ&#65533;)4&#65533;/D&#65533;k&#65533; &#65533;&#65533;*&#65533;Ppk&#65533;C&#65533;&#65533;&#65533;g&#65533;1 ~&#65533;w{&#65533;&#65533;2r&#65533;(A&#65533;3&#65533;&#1642;1?g&#1705;&#65533;&#65533;eQq)P@0&#65533;IS&#65533;Y&#65533;iTFY&#65533;7&#65533;&#65533;*	/&#65533;.&#65533;&#65533;&#61483;&#65533;P&#65533;&#65533; @*&#65533;&#65533;x6&#65533; &#65533;b&#65533;&#65533;K&#65533;JlY&#1620;&#65533;&#65533;|n"&#65533;&#65533; &#65533;&#65533;&#65533;&#65533;)8Bkfj&#65533;&#65533;&#65533;&#65533;5N.&#65533;&#65533;kr)&#65533;&#65533;&#65533;&#65533;  &#65533;&#65533;}
-y&#65533;	,&#65533;.l)z7&#65533;&#65533;7fwu{);z:&#65533;&#65533;&#65533;&#65533;6~&#65533;&#65533;&#65533;
&#65533;1k4&#65533;&4&#65533;3&#65533;(&#65533;;&#65533;"&#65533;&#65533;!mAp&#65533;{ #&#65533;&#65533;Tc&#65533;0 &#65533;&#65533; &#65533;&#65533;&#65533;&#65533;&#65533;;&#65533;B&#65533;jvx&#65533;}&#65533;4t&#65533;&#65533;{&#65533;D&#65533;d&#65533;!&#65533;&#65533;&#65533;&#65533;!&#65533;^;&#65533; &#65533;&#65533;m&#65533;a:77z%:&#65533;0.&#65533;%&#65533;F&#65533;uP&#65533;&#65533;:&#65533;U&#65533;&#65533;0&#65533;Y&#65533;^&#65533;&#65533;5@&#65533;0&#65533;DRB&#215;U&#65533;BG&#65533;5&#65533;&#65533;&#65533;s&#65533;&#65533;r&#65533;&#65533;u&#65533;1%&#65533;&#65533;&#65533;&#65533;@[&#65533;&#65533;6?&#65533;&#65533;Rgm&#65533;&#65533;&#65533;;&#65533;+	  &#65533; &#65533;&#65533;0&#65533;&#65533;F&#65533;&#65533;.&#65533;U&#65533;&#65533;&#65533;&#65533;&#65533;&#65533;<&#65533;&#65533;W&#65533;&#65533;/&#65533;)&#65533;>&#65533;x&#65533;Y&#65533;s{^6&#65533;Q&#65533;&#65533;&#65533;{a&#65533;h#&#65533;&#65533;d&#681;9&#65533;&#65533; 0p&#65533; qg&#65533;&#65533;&#65533;Z|
&#1777;&#65533;3u&#65533;&#65533;DnL&#65533;&#65533;&#65533;&#27431;i&#65533;&#65533;k	;{&#65533;)#&#65533;&#65533;+o 6P &#65533;f0A$6l&#65533;&#65533;bWm9Z&#65533;&#65533;&#65533;c&#65533;&#65533;Y-&#65533;|{.&#65533;&#65533;G&#65533;9&#65533;@&#1957;?$&#65533;'&#1737;&#65533;&#65533;&#65533;{&#65533;&#65533;&#65533;&#65533;V&#65533;&#65533;&#65533;&#65533;=;&#65533;-Dt!&#65533;&#65533;(k&#65533;&#65533;Q&#65533; &#65533;&#65533;&#65533;&#306;Z&#65533;xf+4uTe&#65533;&#65533;&#65533;!&#65533;&#65533;&#65533;&#227;&#65533;"&#65533;&#65533;{&#65533;&#65533;9&#1447;7&#65533;&#65533;&#65533;&#65533;&#65533;&#65533;&#65533;&#65533;&#720;&#65533;&#65533;&#65533;P&#65533;J&#65533;&#65533;&#65533;&#65533;&#65533;I&#65533;e&#1264;&#65533;4u&#1753;&#65533;$&#65533;&#65533;>U!+K&#65533;fA&#65533;g&#65533;r&#65533;Z&#65533;&#65533; AP&#65533;*	 &#65533;   &#65533;&#65533;lW&#65533;&#65533;&#65533;&#65533;&#65533;&#65533;3`&#65533;&#65533;Wh&#65533;4H&#65533;&#148;l&#533;9&#65533;h&#65533;W|L9&&#65533;&#65533;&#65533;'P &8&#65533;zJ+&#65533;&#65533;&#65533; l&#65533;p&#65533;&#65533;&#65533;&#65533;&#65533;P&aP;&#65533;,&#65533;&#65533;$|\%&#65533;&#65533;/&#65533;&#1748;&#1031; &#65533;,&#65533;&#65533;&#65533;*&#65533;O&#65533;L4&#65533;&#1058;!0&#65533;&#65533;&#65533;&#889;&#65533;&#65533; &#664;&#65533;9	<&#65533;v&#65533;&#65533;J&#65533;&#65533;y&#65533;+&#65533;&#841;0v&#65533;>&#65533;&#65533;\&#65533;&#65533;C&#65533;y&#65533;&#65533;&#65533;&#65533;}:&#65533;&#65533;&#65533;&#65533;&#268;&#65533;&#65533;m&#65533;P\*;&#65533;&#65533;VZ&#65533;&#65533;t&#65533;&#65533;&#65533;A$!
&#65533;&#65533;&#65533;<&#65533;L|i&#65533;&#65533;n&#65533;&#65533;I&#65533;&#65533;&#65533;&#65533;@ + s&#605;&#65533;&#65533;wzc@^(b Z$&#65533;&#860;&#65533;&#65533; &#65533;p&#65533;&#65533;&#65533;&#546;Ct'&#65533;+{d2 `&#65533;R&#65533;
UK&#65533;CM&#65533;$Q5&#65533;&#65533;&#65533;&#181;&#65533;oWRc>&#65533;&#65533;&#65533;H &#65533;&#65533;&#65533;&#65533;&#65533;P|&#65533;[&#65533;JX3&#65533;+&#65533;FVBP &#65533;&#65533;$&#65533;@&#65533;&#1393;&#65533; &#65533;<]&#65533;&#65533;&#65533;O:&#65533;&#65533;Q P2&#65533;tN60As&#65533;2~tB&#65533;h&#65533;&#304;&#65533;&#65533;&#65533;&#65533;,:&#65533;Kx&#488;F&#65533;$P&#65533;@&#65533;&#65533;&#65533;&#65533;&&#65533;2P&#65533;Q $&#65533;&#65533;&#65533;&#65533;V&#65533;&#65533;C&#65533;)&#65533;Sf&#65533;&#65533;&#65533;&#65533;&#65533;n&#65533;<<4&#65533;I&#1876;:% "p~&#65533;8<&#65533;&#65533; `&#474;&#65533;>&#65533;&#752;&#65533;p,q&#65533;&#65533;Ad&#65533;8x&#65533;&#65533;&#65533;1&#65533;&#65533;&#65533;B&#65533;&#65533;&#65533;Be&#65533;.&#65533;&#65533;c2/zU&#65533;&#65533;2i &#65533;+&#65533;- 101@&#65533;&#65533;) p&#65533;#&#1868;&#65533;&#65533;&#1934;&#65533;&#65533;p&#1753;&#65533;$&#65533;&#65533;'&#65533;aL&#65533;'&#65533;&#65533;&#65533;&#65533;|>FH!9&#65533;R&#65533;&#65533;{&#65533;Nd>&#65533;&#65533;l&#65533;$ &#65533;0 &#65533;&#65533;&#65533;&#65533;&#65533; s5&#65533;'&#65533;&#485;&#65533;&#65533;&#65533;&#1913;z&#65533;e&#65533;&#65533;&#65533;&#1656;&#65533;&#65533;&#65533;#\&#65533; &#65533;Y$39&#65533;&#1338;,0&#65533;&#65533;Z!&#65533;&#65533;&#65533;+.C&#65533;&#65533;&#65533;{a\&#65533;&#65533;!\&#65533;$&#65533;O&#65533;]o&#65533;h)&#65533;!&#65533;pV&#65533;m&#65533;&#65533;+&#65533;$&#65533;AOHCIL.P&#65533;+m@&#65533;&#65533;8&#65533;p&#65533;&#65533;&#65533;&#65533;{
&#65533; &#65533;&#65533;&#65533;]&#65533;v&#65533;K"&#65533;&#65533;L&#65533;d!&#65533;&#65533;&#65533;&#65533;Q	&#65533;}q&#65533;Ch&#450;E&#65533;&#65533;d&#65533;$!`&#65533;&#65533;&#65533;-&#65533;&#65533;/&#65533;&#1378;P@&#65533;8&#1147;1&#1889;&#65533;&#65533;MJ&#65533;&#65533;sz&#65533;1K&#65533;pN&#65533;&#65533;	{&u%&#65533;*h&#149;k&#65533;k&#65533;0&#65533;&#65533;&#65533;!M&#46912;&#65533;zQ\Mg&#65533;W &#341;&#1125;Z(T&#65533;;&#65533;&#65533;	=&#65533;2Uc&#65533;&&#65533;&#65533;&B&#65533;&#65533;B&#65533;&#65533;c1 5&#65533;oQ&#65533;&#65533;&#65533;&#65533;&#515;&#65533;&#65533;&#65533;&#65533;&#65533;&#65533;O&#65533;E[&#65533;&#65533;p&#65533;&#65533;&#65533;&#38406;&#65533;x&#65533;&#65533;j&#65533;h&#65533;&#65533;5]&#65533;&#65533;n&#65533;
&#65533;O&#65533;&#65533;#&#65533;n&#65533;
&#65533;&#65533;	p&#65533;>&#65533;&#65533;{A&#65533;|"o/7&#1410;eW&#65533;&#65533;&=&#65533;&#65533;-Df\3&#65533;"&#65533;&#65533;&#65533;'X>&#65533;&#65533;&#65533;&#65533;&#202;$&#65533;&#65533;>p&#65533;&#65533;\kL&#65533;&#65533;n&#65533;&#65533;oHB\&#65533;U&#65533;0&#1944;L&#65533;>&#65533;*&#65533;&&#65533;&#65533;fW$&#65533;&#65533;+&#65533;d&#65533;&#65533;_D_&#65533;&#65533;"&#65533;&#65533;&#65533;&#65533;&#65533;&#65533;4&#65533;7<p&#65533;&#1424;&#65533;)&#65533;&#65533;R&#65533;&#65533;W&#65533;v&#65533;0&#65533;&#65533;aR$&#65533;d&#65533;&#65533;&#65533;Cd&#65533;H&#65533;&#65533;&#662;T&#65533;&#65533;&#65533;rJ8&#65533;k&#65533;m&R&#65533;&#65533;jm;&#65533;1&#65533;*0&#65533;&#65533;PL&#65533;K&#65533;&#65533;s&#65533;`&#65533;&#65533;v&#65533;!&#65533;k\~2&#65533;&#65533;:&#65533;i*5#&#65533;}a&#65533;&#65533;xu$&#65533;?&#65533;&#65533;&#65533;&#65533;&#65533;&#65533;h1g&#65533;&#65533;K&#65533;?&#65533;&#65533;
&#65533;
&#65533;9`&#65533;5&#65533;w$&#65533;mf&;)_%"La?(&#65533;4&#65533;U&#65533;&#65533;&#65533;&#65533;'&#65533;&#65533;6   -!&#65533;&#65533;&#65533;&#65533;$&#65533;&#65533;&#65533;&#65533;&#65533;&#65533;&#65533;&#65533;&#65533;&#65533;&#65533;&#65533;&#65533;&#65533;&#65533;&#65533;&#65533;&#65533;&#65533;!1&#65533;&#65533;&#65533;&#65533;&#65533;&#65533;&#65533;&#65533;&#65533;&#65533;&#65533;&#65533;&#65533;&#65533;&#65533;&#65533;!&#65533;&#65533;&#65533;&#65533;&#65533;&#65533;&#65533;7 &#65533;B
&#65533;&#1347;&#65533;&#65533;&#65533;&#65533;&#65533;&#65533;&#65533;&#65533;&#65533;&#31639;&#65533;&#65533;&#65533;2&#835;>B&7&&#65533;&#65533;!&#65533;&#65533;D&#65533;&#65533;IR &#169;R@&#65533;&#65533;&#65533;"JD&#65533;&#65533;&#65533;&#267;g94&#65533;&#65533;BK'-&#65533;&#65533;&#65533;&#65533;?w!&#65533;1&#65533;&#65533;&#65533;&#416;?\:&#65533;&#65533;[&#65533;G&#65533;&#65533;m&#65533;&#563;&#65533;OR&#65533;=&#65533;X&#65533;&#65533;(b&#65533;&#65533;F# &#65533;m&#65533;B&#65533;&#65533;F&#65533;4Wa&#65533;&#1007;`&#202;&#65533;&#65533;&#65533;&#65533;$w&#65533;&#65533;&#65533;&#65533;&#65533;&#65533;0&#1448;&#65533;&#65533;&#65533;&#65533;k&#65533;&#1154;&#65533;p&#65533;&#2047;&#65533;~E&#65533;f&#65533;&#1251;&#65533;&#65533;  &#65533;iMPM! &#65533;8V5g&#65533;1Dlb&#65533;k+&#65533;&#992;C&#65533;&#11496;B&#65533;P5&#65533;&#65533;&#65533;&#65533;u&#65533;)&#65533;!&#65533;n&#65533;4&#65533;$C*'&#65533;whL&#65533;}&#65533;d$2&#65533;&#65533;&#1138;&#65533;&#65533;&#65533;M1&#65533;&#266;&#65533;'h&#65533;,&#65533;&#65533;&#65533;&#65533;i&#65533;
&#65533;!|&#65533;UX<&#381;UY&#65533;&#65533;&#65533;e&#65533;&#65533;&#65533;Jm&#65533;@&#65533;&#65533;&#65533;&#65533;&#65533;&#65533;!tc&#65533;'&#54887;&#65533;9e&#65533;A&#65533;U&#65533;&#65533;&#65533;;&#65533;T&#65533;C	&#65533;d&#65533;&#65533;p&#65533;&#65533;HBt0AT4 D&#65533;&#65533;&#65533;` ,&#65533;&#65533;&#65533;1&#65533;"&#65533;&#65533;&#65533;&#65533;&#653;&#65533;p&#65533;&#65533;9&#65533;&#65533;sIj&#65533;&#65533;&#65533;&#65533;J&#65533;&#65533;wl
&#65533;&#65533;&#65533;&#65533;	MMi&#65533;&#65533;XJ&#65533;`&#65533;&#65533;#&#65533;&#307;&#65533;UC@"&#65533; &#65533; \&#65533;&#65533;
"l&#65533;&#65533;	&#65533;i%JE	>&#65533;@,Y&#65533;y&#1100;&#65533;h&#65533;Q&#65533;&#65533;T&#65533;&#65533;*-&#65533;&#65533;&#1024;qC&#65533;LJ!dS&#65533; 
,	@M
!&#65533;0U&#65533;&#65533;&#65533;&#65533;&#65533;&#31282;&#65533;&#65533; &#65533;|&#65533;!; h&#65533;k&#65533;NC&#65533;r&#1640;&#65533;b&#65533;+&#65533;ItA&#65533;&#65533;   		&#65533;)&#65533;&#65533;"&#1644;j&#65533;K&#65533;"&#65533;s&#65533;&#65533;MeW&#65533;-E&#65533;}s*&#65533;CvsT3@&#65533;&#65533;&#65533; &#65533;l+&#272;% J&#43124;@&#65533;&#65533;&#65533;&#65533;&#24531;&#65533;&#65533;Z&#65533;&#65533;&#65533;R&#65533;&#65533;&#65533;&#65533;&#65533;h[Re&#65533;&#65533;+1q&#65533;&#65533;H&#65533;cR3&#65533;Zf]y=A(T&#65533;m8+\&#65533;q_&#65533;b$@&#740;&#65533;&#65533;&#1359;.&#65533;yQq&#65533;&#65533;&#65533;&#65533;&#65533;g9xqM&#65533;"P&#65533;l&#65533;-&#65533;0c,&#65533;Sq&#65533;&#65533;&#65533;&#65533;Z&#65533;4&#65533;&#65533;&#65533;pP`<@&#65533;@&#65533;].&#65533;&#65533;nI&#65533;([I(p0T+&#65533;&#65533;J&#65533;sD8c97X4&#65533;&#65533;U&#65533;&#65533;&#65533;&#65533;&#65533;8A&#65533;&#65533;&#65533; &#65533;G&#65533;&#65533;&#65533;&#65533;R&#65533;O&#65533;&#65533;}6Zd&#65533;&#65533;&#65533;C&#65533;b^&#65533;&#65533;8&#65533;&#65533;]&#65533;&#65533;&#65533;&#65533;&#65533;&#65533;&#65533;&#65533;Y&#65533;&#65533;s'(&#65533;,Z!0&#65533;&#65533; &#65533;d&#65533;R&#65533;Tge&#65533;&#65533;B&#65533;7{&#65533; A&&#65533;&#65533;&#65533;&#65533;T&#65533;w&#65533;Y&#65533;&#65533;&#65533;&#1307;&#65533;&#65533;V&#65533;~r@&#1343;&#65533;@&#65533;?W8&#65533; &#65533;)&#65533;&#65533;&#65533;Y&#65533;M&#65533;V&#65533;`&#65533;&#65533;&#65533;T@,u|&#65533;&#65533;s&#65533;
%h&#65533;$&#65533;-rLO~&#65533;]:S&#65533;&#65533;&#65533;&#65533;{v3/&#589;&#65533;&+&#65533;m&#65533;&&#65533;i&#65533;&#65533;&#65533;SN&#65533;O&#65533;&#65533;8Z&#1648;&#65533;&#65533;&#65533;g&#65533;OyX&#65533; &#1329;Q&#65533;&#65533;=!x&#65533;p&#65533;&#65533;&#1384;t>&#65533; j6&#65533;&#65533;p&#65533;&#65533;JV&#65533;4kY[&#65533;&#1242;&#65533;:w+&#65533;8&#65533;X&#65533;&#65533;&#65533;U#C&#65533;   &#65533;vnY&#65533;&#65533;9`)"&#65533;5&#65533;&#65533;+p&#65533;&#65533;&#65533;#&#65533;kW&#65533;
&#65533;&#65533;&#65533;b&#65533;&#65533;-&#65533;%&#65533;&#65533;&#65533;6lR&#65533;&#65533;&#65533;&#65533;Ns&#65533;	)g>&#65533;%&#65533;Sj&#65533;&#65533;&#65533;?&#65533;M&#65533;&#65533;&#65533;&#65533;&#65533;&#65533;~q@F&#65533;&#65533;(&#65533;CDQ\I&#65533;&#65533;AN&#65533;&#65533;&#65533;EF&#65533;&#65533;&#65533;&#65533;&#65533;A&#65533;&#65533;'|&#65533;;&#65533;&#65533;`H
&#65533;vY&#65533;b&#65533;v&#65533;&#65533;&#65533;&#65533;&#65533;&#65533;&#65533;&#65533;]E&#65533;&#65533;&#65533;&#128;&#65533;&#65533;&#65533;&#65533;&#65533;&#65533;&#65533;t&#1315;l&#65533;&#65533; &#65533;YB&#65533;&#65533;%&#1669;a&#65533;&#65533;&#487;n&#65533;&#767;&#65533;&#65533;Y&#65533;&#65533;ls&#65533;&#65533;&#65533;&#65533;1&#65533;&#65533;&#65533;
 &#65533;&#65533;&#65533;&#65533;8&#65533;Kx&#65533;"&#65533;&#65533;&#65533;+d&#65533;&#65533;&#65533;q&#65533;
&#65533; &#65533;&#65533;4&#65533;R&#1376;&#65533;&#65533;&#65533;b>n&#65533;&#65533;s&#65533;&#65533;&#65533;5-&#65533;@R@&#65533;&#65533;&#746;&#312;&#65533;&#65533;`&#65533;VrA&#65533;d&#65533;1+&#65533;&#65533;hOAG&#1160;"<&#65533;&#65533;W
c&#65533;&#65533;t&#65533;&#65533;&#65533;&#1018; `&#65533;hH&#65533;
 #^dH/&#65533;&#65533;fBkd<&#65533;&#65533;>/&#1156;&#65533;&#65533;F :&#65533;&#65533;&#65533;&#65533;h&#65533;&#176560;"n&#65533;'CJ&#65533;&#65533;&#65533;&#65533;&#65533;&#65533;&#65533; &#65533;&#65533;&#65533;F&#65533;&#65533;&#65533;	m:&#65533;&#65533;k4&#65533;&#65533;&#65533;&#65533;N&#65533;&#65533;&#65533;$&#65533;2&#65533;&#65533;&#65533;]&#65533;&#65533;U&#65533;&#65533; &#65533;u&#65533;C&#65533;&#65533;&#65533;u&#65533;&#65533;"&#65533;&#65533;&#65533;B_&#65533;&#65533;&#65533;&#65533;V&#457;|&#65533;,S<Wb&#65533;"&#65533;:&#65533;a3&#65533;&#65533;&#65533;a&#65533;&#65533;&#65533;(O&#65533;&#65533;m &#65533;&#65533;&#65533;6&#65533;k&#65533;M	f&#65533;#"&#65533;FM qETF
&#65533;)&#1207;!&#65533;&#65533;&#65533;&#65533;&#65533;&#819;&#1828;_=&#65533;%%k9	&#1172;-&#65533;&#65533;-&#65533;&#65533; F&#65533;&#65533;&#65533;K1&#65533;_&#65533;gK&#65533;&#65533;\xD=sk+&#65533;&#65533; &#65533;&#65533;e&#65533;E[&#65533;&#65533;v&#65533;"&#65533;-&#65533;&#65533;&#65533;t&#65533;h&#65533;&#65533;&#65533;}Pa*!k&#65533;&#65533;&#65533;QK&#65533;D&#65533;I&#65533;I&#65533;&#65533;D&#65533;|h+  >0&#296;Y&#65533;#(@&#65533;&#65533;I! &#65533;&#65533;&#65533;2&#65533;&#65533;i&#65533;`&#65533;&#65533;&#65533;;&#65533;:&#65533;&#65533;&#65533;&#65533;&#65533;&#65533;aJJRR_l*5U&#65533;&#456;C&&#65533;Y&#65533;&#65533;&#65533;SqK&#65533;"K&#65533;&#17398;&#65533;&#65533;r&#65533;G&#65533;|
C&#65533;&#65533;&#65533;Y&#65533;s&#65533;*&#65533;Rv&#65533;&#65533;$U&#65533;&#65533;&#65533;1&#65533;&#65533;&#65533;6w&#65533;\>"$g&#65533;&#65533;e`&#65533;y&#65533;~T&#65533;V&#65533;d9&#65533;^Q0&#65533;OE&#65533;Q&#65533;&#65533;Q"<#&#65533;^&#65533;&#65533;&#1495;&#65533;&#65533;? &#65533;&#65533;Lj&#65533;&#65533;t&#65533;&#65533;f%&#65533;&#65533;&#65533;)&#65533;&#65533;,&#65533;&#65533;&#65533;B&#24262;&#65533;,
&#65533;Dt]&#65533;`,&#65533;&#65533;&#65533;1-Y^&#842;&#65533;&#65533;8t&#65533;&#1330;&#65533;p&#65533; &#1760;6Z5&#65533;&#65533;f&#65533;&#1082;&#65533;'&#65533;&#1575;&#65533;kp#&#65533; A&#65533;&#65533;&#65533;&#909;&#65533;$&#65533;+.*&#65533;&#65533;&#65533;.&#65533;&#65533;W&#65533;&#65533;&#65533;U,6&#65533;&#65533;F&#65533;%&#65533;&#1804;&#65533;E}&#65533;\&#65533;&#65533;"&#65533;&#65533;&#65533;&#65533;B&#65533;&#65533;Ap&#65533;mw&#65533;/&#65533;&#65533;&#65533;&#65533;&#65533;@&#1951;&#910;&#65533;&#65533;&#65533;&#65533;&#65533;&#65533;&#65533;#&#65533;N&#65533;&&#65533;DG&#65533;9&#65533;|&#65533;l&#65533;&#65533;,&#65533;aJ&#65533;E&#65533;W.`&#65533;J&#65533;&#65533;&#65533;&#65533;&#65533;>Xk&#65533;p&#65533;{3[~l&N&#65533;&#65533;&#65533;$*&#65533;&C4&#65533;ro&#65533;&#65533;H&#65533;yC&#65533;JI&#65533;&#65533;&#65533;&#65533;&#65533;:h&#65533;&#1694;(U&#65533;M?&#65533;O\&#65533;&#65533;)&#65533;z&#65533;&#65533;&#65533;B&#65533;&#65533;&#65533;&#65533;&#65533;9&#65533;i&#65533;;&#65533;&#886;&#65533;&#65533;&#65533;&#65533;M&#65533;rD&#65533;I&#65533;&#65533;&#65533;U&#65533;&#65533;j&#65533;&#1088;b&#65533;&#65533;l&#1482;&#65533;D`&#1855;&#130;a&#65533;-(&#448;&#65533;g&#65533;&#65533;qH&#65533;&#65533;&#65533;LR*&#65533;&#65533;&#1604;rz&#1660;&#65533;`m&#65533;&#65533;9Ff|l&#65533;&#65533;&#65533;@&#65533;@3&#65533;&#65533;&#65533;&#65533;N&#65533;J@&#65533;Q&#65533;(1 &#65533;;&#65533;- (&#65533;[&#65533;&#65533;&#65533;&#65533;s&#65533;&#65533;$&#65533;_&#65533;&#65533;&#65533;&&#65533; &#65533;I&#65533;&#65533;L&#65533;T<D&#65533;6&#65533;`&#65533;&#65533;m&#65533;Of&#65533;&#65533;z&#65533;r&#65533;!h&#65533;2&#65533;l&#65533;&#65533;Y&#65533;P &#65533;[&#65533;&#65533;_EuE&#65533;E^&#65533;..&#65533;,&#65533;0&#65533;&#65533;2&#65533;r&#65533;&#65533;&#65533;l&#65533;`=\W&#65533;&#65533;~7&#65533;:;&#65533;Iu>_&#65533;&#65533;QY&#65533;s1&#1664;,"gP$Or&#65533;&#65533;R
&#65533;9&#65533;&#65533;+&#65533;L&#65533; &#65533;&#65533;&#65533;"`vSS&#65533;`&#65533;&#65533;&#65533;@&#65533;&#65533;w`A]-&#65533;l&#65533;&#65533;/&#2033;vJ&#65533; &#65533;&#65533;LX-.f &#65533;&#65533;wX[*&#65533;&#65533;/&#65533;&#65533;HSw)&#65533;&#65533;&#65533;&#65533;B&#65533;+&#65533;,&#65533;P;&#65533;	]&#65533; nF|&#65533;&#65533;|o&#65533;;&#65533;&#65533;'k}&#65533;&#65533;&#65533;$m&&#65533;5&#65533;&#65533;) Bb$a>&#65533;&#65533;a&#65533;M&#65533;~&#65533;QK&#65533;Or)@'2 0&#65533;&#65533;&#65533;"@B]&#65533;
B&#65533;0&#65533;&#65533;&#65533;y&#65533;Z&#65533;&#65533;Y&#65533;|  &#65533;#`&#65533;UMq-&#65533;g0&#65533;Ck&#65533;=&#65533;&#65533;f>&#65533;&#65533;0
 DLN&#65533;h&#65533;&#65533;<&#65533;	&#65533;V
&#65533;%&#65533;@&#247;&#65533;&#65533;@&#65533;A&#65533;&#65533;&#65533;&#65533;&#65533;&#65533;&#65533;&#65533;&#65533;7&#65533;Aht]G1l&#65533;&#65533;&#65533;a&#65533;&#65533;&#65533;v&#65533;kH&#65533;Ue&#65533;&#65533;&#65533;@&#65533;gGJ&#65533;]&#65533;8&#424;1&#65533;&#65533;&#65533;S8
&#65533;N&#65533;)2&#65533;%&#65533;&#65533;&#65533;a&#65533;cE&#65533;wz&#1202;&#65533;j&#65533;`}&#65533;0&#65533;&#65533;&#65533;{g&#65533;&#65533;&#65533;&#65533;&#65533;20	O&#65533;&#65533;&#65533;8&#65533;
 &#65533;&#65533;(&#65533;G&#65533;&#65533;&#65533;&#65533;c5&#65533;&#65533;&#65533;YC&#65533;&#65533;&#65533;b&#65533;F&#65533;)e&#65533;&#65533;V&#65533;&#65533;OV&#65533;;3&#65533;g&#65533; &#65533;y&#65533;a&#65533;&#65533;&#65533;-&#65533;wg&#65533;p@&#65533;!&#65533;&#65533;&#65533;
&#65533;&#65533;&#65533;A&#65533;&#65533;&#65533;qsd&#65533;B&#65533;wPv_O&#65533;!yQ &#65533;&#65533;QE&#65533;	&#65533;&#213;R3^1P	9&#65533;&#65533;BXoGtkY8&#65533;&#65533;z&#65533;V<&#65533;&#65533;  &#65533;&#65533;Y&#65533;?&#65533;&#65533;&#65533;&#65533;)%&#65533;ce&#65533;.B&#65533;Q&#65533;&#65533;DbyE$&#65533;  &#65533;Fj&#65533;F&#65533;IB&#65533;w&#65533;&#1509;&#65533;&#65533;&#65533;&#65533;1q{/&#65533;	&#65533;1&#65533;&#65533;3&#65533;&#65533;t&#65533;r&#65533;&#65533;r)QI5&#65533;$QU&#65533;)&#65533;&#65533;J
&#65533;<&#65533;&#65533;SQ&#65533;l&#65533;,&#65533;a0F0QLhx&#65533;r*&#65533;&#65533;uj&#65533;K&#65533;&#65533;&#65533;H&#65533;Rs&#65533;&#65533;&#65533;&#65533;LO&#65533;@&#65533;&#65533;&#65533;&#65533;6&#65533;&#65533;H&#65533;Ab&#27214;&#65533;1%TG&#65533;P	&#65533;&#65533;mP&#1500;p&#65533;g&#65533;8&#65533;Oy!c&#65533;&#65533;&#65533;&#65533; l&#65533;@J&#1970;&#65533; jS&#65533;Qg&#65533;U&#65533;	 &#65533;R)&#65533;Q3% Q%&#65533;HB&#65533;&&#65533;&#65533;&#65533;&#17871;&#65533;&#65533;Rc&#65533; (&#65533;&#65533;80P&#65533;q&#65533;&#65533;&#65533;|%&#647;&#65533;)dz&#65533;&#65533;yF&#65533;&#65533;&#65533;Zc&#65533;&#65533; &#65533;-p&#65533;&#65533;N}!&#65533;&#65533;&#65533;7+&#65533;&#65533;&#65533;aNR&#65533;X&#65533;Y%&#65533;;&#65533;(&#65533;&#65533;P3Yl&#65533;&#65533;K&#65533;&#65533;x&#65533;~j&#65533;6&#65533;&#65533;8&#65533;F&#65533;&#65533;&#65533;0&#65533;$ &#65533;&#65533;&#65533;{q&#65533;&#65533;N&#65533;j~wU&#65533;9c&#65533;&#65533;%&#65533;&#65533;0&#65533;X<j &#65533;&#20906;&#65533;&#65533;&#65533;&#65533;&#65533;&#65533;&#65533;&#65533;&#65533;XC&#65533;jOj&#65533; $Zwp)pz&#65533;w?T&#65533;(&#65533;v2d&#65533; &#65533;&#65533;[&#65533;&#65533;&#65533;&#65533;&#8998;I&#65533;&#219;&#65533;&#65533;&#65533;,&#65533;&#1700;&#65533;1&#65533;&#65533;#&#65533;V{SU&#65533;TRr&#65533;N &5&#65533;&#65533;[&#65533;%&#65533;&#65533;&#65533;&#65533;&#65533;&#65533;q&#65533;&#65533;L&#65533;&#65533;6&#418;
&#65533;%&#65533;Y&#65533;'&#1801;&#65533;&#65533;&#65533;J2@&#65533;&#65533;&#65533;,&#65533;Vg&#65533;&#848; ^&#65533;X&#65533;&#65533;&#65533;Q&#65533;Z&#65533;*&#65533;&#65533;<J&#65533;r2&#65533;A>&#65533;&#65533;Ky&#65533;&#65533;1&#65533;&#65533;&#65533;:&#65533;&#65533;(&#65533;{&#65533;&#65533;&#65533;/&#65533;&#65533;`&#65533;7$$&#65533;5ZJe&#65533;&#65533;E^cK&#65533;&#65533;#J1J&#65533;w&#65533;&#65533;0&#65533;&#65533;O&#65533;0EC&#65533;&#65533;&#65533;	&#65533;&#65533; &#65533;@&#65533;&#65533;&#65533;0&#65533;&#154743; &#65533;&#65533;&#65533;&#65533; &#65533;&#65533;zrv&#65533;p>f&#65533;&#65533;	6&#65533;V<E H&#65533;E &#65533;H6&#65533;&#65533;-V&#65533;&#65533;T&#33103;&#65533;&#65533;&#65533;>KC&#65533;&#65533;Nh&#65533;t&#65533;o&#52273;&#65533;9&#65533;&#65533;&#65533;$;
.&#65533;&#65533;&#65533;g&#65533;v"v&#27976;&#65533;&#65533;&#65533;6$W&#65533;&#65533;7&#65533;1_&#65533;&#721;&#65533;&#65533;&#65533;Y'&#65533;&#65533;&#65533;lLKu&#65533;&#65533;z;&#65533;*&#65533;&#65533;&#65533;&#65533;&#65533;
&#65533;8&#65533;&#65533;Oi&#65533;$&#65533;e &#65533;;&#65533;7&#65533;>&#65533;&#65533;&#65533;6&#65533;G&#65533;&#65533;G$&#65533;&#65533;LC@&#65533;&#65533;&#65533;&#65533;q&#65533;&#65533;p&#65533;&#65533;&#65533;m&#65533;XJ&#65533;+LvQ&#65533;&#65533;AR&#65533;UOA&#65533;T;?&#65533;d&#65533;be&#736;&#65533;f&#65533;&#65533;;"3Di
&#65533;&#65533;&#65533;&#4199;
2&#65533;&#65533;&#65533;&#65533;"R{6 &#65533;&#65533;HV3&#65533;&#65533;,&#65533;~URMd4&#65533;^3&#65533;&#65533;&#65533;][&#65533;&#65533;'&#65533;&#65533;&#65533;"&#65533;\&#65533;&#65533;&#65533;p&#65533;&#65533;#&#65533;&#65533;H&#65533;&#65533;&#65533;&#65533;?&#65533;n&#1619;&#65533;&#65533;&#65533;t&#65533;&#1055;&#65533;!`G&#65533;r&#65533;&#65533;0&#65533;&#65533;\&#1433;&#65533;D&#65533;%G	&#65533;+&#65533;#vL&#65533;0&#65533; {N/&#65533;&#65533;G&#65533;&#65533;&#65533;&#65533;&#65533; /X&#65533;"/B&#65533;&#65533;d&#65533; Y&#65533; &#65533;&#65533;&#65533;&#65533;+0mAN$e&#1474;amK&#65533;q;&#65533;X&#65533;	|4&#65533;H&#65533;Q[&#65533;'&#65533; &#65533;E&#65533;e&#65533;&#1070;s&#766;v&#65533;&#65533;`&#65533;&#65533;)3`}&#65533;r&#65533;upa&#65533;&#65533;Q&#65533;&#65533;&#65533;&#65533;&#65533;24&#65533;&#65533;E&#65533;&#65533;&#65533;6g7&#65533;2&#65533;"&#1849;C&#65533;&#65533;lE&#65533;}e&#65533;/qa1W~&#65533;5&#65533;&#65533;&#65533;m&#65533;:&#65533;&#65533;.&#65533;&#65533;R<&#65533;X&#65533;&#65533;&#65533;&#65533;w&#65533;&#65533;>&#65533; H&#65533;@3&#65533;|_y&#65533;&#65533;H&#65533;w&#65533;&#65533;&#65533;Ze&#65533;&#65533;x&#570;[&#65533;i&#65533;!iB&#65533;k:n&#65533;&#65533;&#65533;0	&#65533;$	1`&#65533;&#65533;'qx&#65533;Cv&#65533;&#65533;"p &#65533;&#433;wC&#65533;&#65533;&#65533;,&#65533;E8&#65533;&#65533;&#65533;7A&#65533; &#65533;&#65533;&#65533;|&#65533;[&#65533;T&#65533;A&#1659;L &#65533;&#65533;&#65533;E	U9(&#65533;&#65533;#&#65533;L&#65533;$&#65533;_q&#65533;&#65533;aD&#65533;P&#65533;&#65533;&#65533;`&#65533;&#65533;;&#65533;q\&#65533;@&#65533;&#65533;M4&#1148;&#65533;}&#65533;_#;&#1385;,&#65533;X&#65533;&#65533;&#65533;
$&#65533;&#65533;&#65533;c&#65533;&#65533;V&#65533;C&#65533; 
&#65533;&#65533;&#65533;Tj,&#65533;&#65533;&#65533;&#65533;>&#65533;"&#65533;&#65533;^C&#65533;&#65533;%g	D&#65533;&#65533;lQ!a&#65533;A&#65533;P&#1101;hF3&#65533;&#65533;Ft&#1241;&#65533;P&#65533;&#65533;&#65533;&#65533;S&#65533;&#65533;&#1174;&#65533;&#65533;U&#65533;&#65533;!L^&#65533;-&#65533;6m&#65533;&#65533;&#65533;&#65533;FmUUmhXk&#65533;&#65533;K&#65533; &#65533;<7 p&#65533;&#65533;&#65533;c},&#65533;W+&#65533;&#65533;Qd&#65533;&#65533;&#65533;&#65533;"&#65533;%&#65533;&#65533;A&#65533;&#65533;A&#65533;&#65533;d&#65533;&#440;4&#769;&#65533;&#65533;X&a}I&#65533;>&#65533;&#65533;&#872;&#65533;&#65533;E&#1063;&#65533;{
)&#65533;c&#65533;{/$&#65533;iaM|@%1z&#65533;&#65533;`&#65533;@&#65533;Z-dg&#65533;q.|4&#65533;NtS&#65533;&#65533;H&#65533;&#65533;&#65533;kh&#65533;wL&#65533;&#65533;&#65533;&#65533;>hQp &#65533;&#1698;&#439;5&#65533;X(9&#65533;.-
&#65533;{&#65533;H<,&#65533; &#65533;\DmF7 3YC &#65533;&#65533;:&#65533;$]&#65533;x&#65533;&#1637;&#1875;c}&#65533;>&#65533;F&#65533;&#65533;K&#65533; &#65533;7&#65533;>sQ&#65533;&#65533;&#65533;&#65533;&#1932;}U&#65533;+B&#65533;3&#65533;&#65533;&#65533;&#65533;&#65533;&#65533;B\&#65533;&#65533;z&#65533;&#65533;8&#65533;&#65533;'&#65533;&#65533;	k&#65533;&#65533;&#65533;&#65533;&#65533;T&#65533;+!6&#65533;&#65533;4&#65533;&#65533;L&#65533;3A&#65533;&#65533;&#65533;]&#6864;&#1219;&#65533;2L#&#65533;wk&#65533;R&#65533;&#65533;`&#65533;&#65533;&#65533;A&#65533;%&#65533;&#65533;x&#65533;&#65533;&#1835;&#65533;W&#65533;&#65533;`}&#65533;&#65533; &#65533;[c&#65533;&#65533;&#65533;<	MSC3E&#65533;&#65533;&#65533;&#65533; 0m&#65533;&#154;&#65533;,&#65533;x &#65533;2&#65533;$&#65533;P&#65533;zrZ&#65533; I&#65533;&#65533;&#65533;&#65533;!&#65533;&#65533;&#65533;&#65533;T&#65533;&#65533;%&#65533;T&#65533;&#65533;4&#65533;j:X&#65533;G&#65533;&#65533;&	&#65533;pz&#65533;H&#65533;&#65533; R&#65533;u"&#65533;&#65533;&#65533;&#65533;	&#65533;C^&#65533;b&#65533;J&#65533;&#65533;:&#65533;^&#65533;,&#65533;&#65533;qFqzP &#65533;$&#65533;&#65533;&#65533;&#65533;&#65533;&#1895;aFY&#65533;h&#65533;(&#65533;5g~r<	&#65533;h	V&#65533;&#750;&#34849;&#65533;&#65533;&#65533;&#65533;@a&#65533;}&#65533;m$&#65533;

~&#65533;1p&#65533;x )&#65533;xk
K<td&#65533;&#65533;&#65533;	&#65533;&#65533;'&#65533;'&#65533;.&#65533;vBUA@f&#65533;&#550; &#65533;&#65533;&#65533;@.}&#65533;&#65533;"&#65533;S P &#65533;&#65533;&#65533;6&#65533;&#65533;&#65533;A`&#65533;&#65533;SY&#65533;n&#65533;&#65533;~&#65533;&#65533;r&#65533;9&#763;&#65533;l4B&#65533;&#65533;t&#65533;&#65533;e&#65533;H&;&#65533;M&#188;&#65533;W&#65533; C$&#65533;w8&#65533;t&#65533;=2&#65533;&#65533;&#65533;qh&#65533;_&#65533;l&#678;&#27562;$
P&#65533;0\i&#65533;&#1435;&#65533;TU&#65533;g&#65533;()&#65533;,&#65533;&#65533;G&#65533;&#65533;&#65533;&#65533;&#65533;&#612; &#65533;&#65533;&#65533;:@;c&#65533;W&#65533;&#65533;&#65533;&#65533;l&#65533;'&#65533;8&#65533;>&#65533;&#65533;&#65533;&#65533;, y&#65533;E&#65533;z&#65533;&#65533;O&#65533;&#65533;\&#65533;%&#65533;&#65533;3&#65533;`(&#65533;x'O&#673;&#65533;  &#65533;N&#65533;&#65533;&#65533;&#65533;&#65533;&#65533;&#65533;4&#65533;+]&#65533;&#65533;5&#65533;&#65533;*&#65533; %&#65533;&#65533;51&#65533;&#65533;G	"&#65533;I&#65533;&#65533;&#1956;&#65533;&#65533;&#65533;37-&#65533;&#65533;&#65533;!&#65533;&#65533;g&#65533;I&#65533;&#65533;,&#65533;&#65533;^.R&#65533;&#65533;&#65533;&#65533;<q%0&#65533;&#65533;y[eB&#65533;%x&#65533;&#65533;&#65533;&#65533;&#65533;(&#65533;&#65533;&#65533;&#1421;8&#65533;&#65533;&#65533; j&#65533;&#65533;h&#65533;&#65533;&#65533;K-&#65533;g&#65533;&#65533;&#65533;A.&#65533;&#65533;&#65533;`0&#65533;&#65533;&#65533;`&#65533;&#65533;.I&#65533;&#65533;fW&#65533;Y&#65533;&#65533;
 @&#65533;&#65533;&#65533;&#65533;&#65533;&#65533;%7_	~&#65533;&#65533;lq&#65533;&#65533;wa6u&#65533;mK	 &#65533;&#65533;&#65533;&#65533;&#65533;&#65533;&#65533;&#65533;&#65533;&#65533;&#65533; &#65533;BB?&#65533;?
&#65533; 7&#65533;&#65533;&#65533;&#65533;&#65533;&#65533;&#65533;1&#65533;&#65533;&#65533;&#65533;&#65533;&#65533;&#65533;&#65533;&#65533;&#65533;&#65533;&#65533;&#65533;&#65533;&#65533;&#65533;&#65533;&#332;&#65533;&#65533;&#65533;&#892;&#653;.5,.&#65533;&#65533;&#65533;&#65533;&#65533;
?B
7&#31336;&#65533;&#65533;&#65533;&#65533;&#951;&#65533;&#1494;&#65533;&#1628;&#65533;&#65533;&#65533;;B@&#65533;&#65533;&#65533;8P,y2@&#65533;&#65533;VCx&#65533;>@&#65533;&#65533;&#65533;&#65533;&#65533;&#65533;&#65533;d`xH&#65533;&#399; =&#65533;&#65533;Q-F XTa&#65533;+&#65533;A&#65533;&#65533;&#65533;A	~ P&#65533; A:&#65533;?&#65533;!&#65533;2Q{&#65533;&#65533;&#65533;k&#65533;a&#65533;>&#65533; X&#65533;P&#65533;MF&#65533;=P&#65533;B/&#65533;8.&#65533;&#65533;&#65533;BIF&#65533;&#65533;&#65533;XR&#65533;mU87&#65533;D_2 &#1333;%&#65533;&#65533;fb?&#667;&#65533;&#1091;&#65533;\&#65533;A&#65533;^-
&#65533;S&#65533;&#65533;?)&#65533;#&#65533;i&#65533;QMJ&#65533;B&#65533;tSg9&#65533;&#65533;v&#65533;d`&#65533;!,&#65533;&#65533;B/&#65533;p&#65533;&#65533;&#65533;+E &#65533;{&#65533;&#65533;&#65533;&#65533;&#65533;&#65533;l#w&#65533;&#65533;&#65533;d&#65533;
C&#65533;G&#65533;3&#65533; &#65533;&#65533;&#65533;|&#65533;\&#65533;s&#65533;n&#65533;hp&#65533;tf&#65533;*&#65533;&#65533;!&#65533;&#871;P&#65533;R&#65533;&#1321;&#65533;<&#65533;]&#65533; &#65533;<&#65533;	L&#65533;&#65533;p[&#65533;&#65533;&#65533;L&#65533;&#65533;&#65533;&#1794;&#65533;$&#65533;&#65533;&#65533;d&#65533;S&#65533;&#65533;&#65533;&#65533;&#65533;&#65533;&#1360;z=&#65533; &#65533;&#65533;M&#65533;&#65533;&#65533;T&#65533;a&#65533;,m5&#65533;&#65533;zx&#65533;&#65533; &#65533;H%_@5&#1026;t d&#65533;&#65533;&#65533;&#65533;H&#65533;&#65533;"&#65533;m.P &#65533;LR&#65533;&#65533;&#65533;&#816;&#65533;&#65533;^&#65533;
&#65533;&#65533;&&#65533;&#65533;&#65533;&#65533;[&#65533;&#65533;"U7&#65533;&#65533;*)&#65533;&#65533;QE5&#65533;"$:&#65533;&#65533;?7&#65533;x&#65533;-&#65533;&#65533;J7(wK
B>&#65533;3P"S&#65533;6&#65533;($A&#65533;a&#65533;G&#65533;&#65533;&#65533;&#65533;&#65533;Q&#65533; &#65533;Q$v&#65533;p&#65533;&#65533;&#65533;&#65533;@V
&#65533;Ap&#65533;	&#1829;s&#65533;&#65533;&#65533;&#65533;w&&/&#65533;&#65533;&#65533;K1&#65533;&#65533;9&#65533;&#65533;&#65533;&#1613;&#65533;	h&#65533;&#65533;&#65533;.&#65533;&R&#65533;&#65533;&#65533;&#65533;&#65533;h&#65533;&#65533;6g&#65533;Z&#65533;&#65533;Q1,X&#65533;,_\jj&#65533;I&#65533;p;m
(&#65533;d&#152;S&#65533;&#65533;&#65533;&#65533;)&#65533;&#65533;&#65533;&#65533;x&#65533;0&#65533;&#65533;f["%&#65533;c&#65533;(&#65533;&#65533;&#65533;&#65533;M&#65533;4&#65533;6&#65533;&#65533;&#65533;&#65533;5&#65533;6&#10196;g&#1170;&#65533;6L&#65533;X:&#65533;\&#65533;&#65533;/zL&#65533;&#65533;p&#65533;&#65533;&#1520;VH8&#65533;&#65533;]:&#2025;
&#65533;&#65533;-&#65533;&#65533;8&#65533;&#65533;kcN&#65533;&#65533;&#65533;o;&#65533;&#65533;b&#65533;&#65533;&#65533;1X&#65533;&#65533;&#65533;&#1076;B&#65533;&#65533;&#65533;vo&#65533;f&#65533;1&#65533; %&#65533;&#65533;pV&#1954;&#65533;RL&#65533;&#65533;/@;&#65533;bP&#65533;&#65533;f&#65533;&#65533;b &#1792;&#65533;&#65533;=&#65533;)6&#65533;NR&#65533;H&#65533;]eC$&#65533;&#65533;&#576; -<YN&#65533;&#1226;&#65533;2&#65533;5\$#&#65533;Y&#65533;&#65533;EH&#65533;K%&#65533;@&#1026;&#65533;&#751;&#65533;&#65533;&#65533;&#65533;! &#65533;W,&#65533;&#65533;<&#65533;&#65533;&#65533;&#65533;/;wV&#65533;@&#65533;&#65533;{&#65533;&#65533;U&#65533;c&#65533;&#65533;&#65533;b&#65533;H&#65533;p&#65533;!yE&#65533;'$&#65533;&#65533; &#65533;z&#65533; &#65533;&#65533;!&#65533;&#65533;&#65533;%	&#65533;'DP&#65533;tn&#65533;`&&#322;&#65533;&#65533;&#65533;&P&#65533;&#65533;&#65533;*"&#65533;&#65533;&#65533;q&#65533;&#65533;&#65533;dC8&#65533;y&#1041;&#65533;&#65533;&#65533;^\&#65533;&#65533;'&#65533;1&#65533;3.&#65533;&#65533;&#65533;&#65533;5&#65533;[QTz
&#65533;&#65533;&#65533;"~&#65533;(&#65533;+F3&#65533;&#65533;uO'
@ g&#65533;&#201;X&#65533;&#65533;&#65533;E&#65533;&#65533;F3&#1621;L &#1753;&#65533;5&#65533;&#65533;
&#65533;@j&#65533;&#65533;w &#65533;)
y:`&#65533;&#65533;&#65533;Z&#65533;&#65533;0&#65533;&#65533;]$(Q&#65533;&#65533;p8&#65533;&&#65533;B&#65533;q&#65533;B&#65533;&#65533;&#65533;&#1024;&#65533;&#1582;&#65533;G&#65533;&#65533;&#65533;&#65533;^B&#676;&#65533;&#65533;JG*z&#1374;;5@XD&#65533;&#65533;&#65533;#&#272;&#65533;Xs$&#65533;&#65533;A1"&#65533;&#134;Y&#65533;\&#65533;~&#65533; d&#65533;`&#65533;`&#65533;
B&#65533;T&#65533;^&#65533;&#65533;U&#65533;b&#65533;&#65533;&#65533;L{w2&#65533;s&#65533;&#65533;&#65533;x8xf&#65533;&#65533;4&#65533;&#65533;&#65533;&#65533;&#65533;1&#65533;Q&#65533;D&#65533;&#65533;?:Bjs&#65533;!&#65533;\&#65533;	&#65533;'"&#1026;B4&#65533;&&#65533;O&#65533;UJ&#65533;&#731;&#65533;Dv&#65533;kvT&#65533;&#65533;8t;&#65533;&#65533;&#65533;&#65533;\&#65533;V&#1612;A&#65533;2&#65533;&#65533;&#65533;E&#65533;&#65533;y&#714;QN&#65533;,&#65533;&#65533;&#65533;&#65533;E&#65533;&#65533;-&#65533;@E&#65533;n&#65533;&#65533;&#65533;&#65533;X&#65533;&#65533;&#65533;&#65533;&#65533;xf
d&#65533;&#65533;&#65533;&#65533; &#65533;`!&#65533;)-&#65533;r&#65533;y;kxr6&#65533;&#65533;&#65533;&#65533;2(&#65533;qnT$0'0D&#65533;6&#65533;@V	D0&#65533;&#65533;&#65533;A&#65533;P&#65533;t&#65533;*I&#65533;-&#65533;&#65533;Mh&#65533;:$Y&#65533;Oh&#65533;&#65533;&#65533;&#65533;&#65533;F&#65533;`&#65533;%&#65533;2&#65533;&#65533;%K&#65533;&#65533;&#65533; &#65533;&#65533;&#65533;l&#65533;&#65533;!&#65533;&#65533;&#65533;&#65533;y&#65533;
,`&#65533;&#65533;3?&#65533;&#65533;&#65533;&#65533;Fbj&#65533;W&#65533;&#65533; &#65533;&#65533;&#65533;'d&#65533;	q&#65533;&#65533;d&#65533;X&#65533;G&#65533;J&#65533;&#65533;h&#65533;eN&#65533;	 &#65533;&#65533;:&#65533;&#65533; W[&#65533;&#65533;lG&#65533;3D&#65533;&#65533;($Z2<)&#65533;&#65533;&#65533;&#65533; &#65533;5&#65533;&#65533;h&#65533;.8 &#65533; &#65533;&#65533;&#65533;
*&#65533;*`y&#65533;`g&#65533; &#65533;&#65533;!&#65533;&#65533;)&#65533;&#65533;$&#65533;&#65533;&#65533;gBKbc4c|[&#65533;RS&#65533;H &#65533;&#65533;&#65533;&#420;Xt
&#65533;t	&#65533;&#65533;&#65533;Y&#65533;B&#65533;&#65533;&#65533;38&#65533;	&#65533; &&#65533; &#65533;E&#65533;&#65533;$&#65533;&#65533;&#65533;z C*NW>wSlA!2&#65533;R&#65533;&#65533;&#65533;&#65533;&#65533;&#65533;&#65533;o*&#65533; "&#65533;+0&#65533;&#65533;5&#459;&#65533;D&#65533;&#65533;&#65533;&#65533;&#65533;&#65533;&#65533;&#65533;0V&#65533;Q&#65533;@&#65533;p]D&#65533;0&#65533;&#65533;&#65533;&#65533;&#65533;&#65533;&#65533;7P&&#65533;f&#65533;&#65533;<{&&#65533;&#65533;b&#65533;b&#65533;&#1559;!4&#65533;&#65533;,2`&#65533;+&#65533;c&#65533;&#65533;R&#65533;{&#65533;&#65533;&#65533;j&#65533;&#65533;&#65533;&#65533; &#65533;&#65533;&#65533;&#65533;&#65533;&#65533;#&#65533;&#65533; B&#65533;&#65533;I&#65533;&#65533;&#65533;8&#65533;&#576;0&#65533;&#65533;&#65533;'w&#65533;5JM;&#65533; V&#65533;,~e&#65533;Y&#65533;&#65533; &#65533;Q&#65533;0"X&#65533;&#65533;{&#65533;&#65533;&#65533;M9L&#65533;y&#1296;J'&#65533;&#65533;6&#619;&#65533;&#1955;"R&#65533;&#65533;c&#65533;6@$ &&#65533;<Ai'&#65533;V?&#65533;&#65533;&#65533;,T0xn&#65533;&#65533;&&#65533;E&#65533;C)&#65533;yE&#65533;&#65533;&#65533;@&#65533;<<,g&#65533;&#65533;&#912;%Cw&#65533;A7$ &#65533;&#677;&#65533;&#65533;&#874;&#65533;roQZ&#65533;AJ&#65533;&#65533;&#65533;E&#65533;&#65533; &#65533;At &#65533;&#65533;&#65533;&#65533;&#65533;v&#65533;d &#65533;&#65533;&#65533;H&#65533;&#65533;&#65533;C&#65533;&#65533;Q`&#65533;;&#65533;m&#65533;&#65533;&#65533;&#65533;&#65533;a:>&#65533;.&#65533;f&#65533;&#65533;&#65533;s.@&#65533;r+Q&#65533; &#65533;&#65533;X&#65533;J|&#65533;&#65533;P&#65533;vP&#65533;8 &#65533;&#65533;&#65533;@&#65533;G&#65533;(&#65533;&#65533;&#65533;r (x&#65533;2V<&#65533;&#65533;&#65533;&#1534;&#65533;9c&#904;&#65533;&#1730;&#65533;E&#65533;8&#65533;&#65533; d#&#65533;Jb&#65533;&#65533;u&#65533;1:&#65533;&#65533;&#65533;&#209;URw&#65533;'&#65533;5&#65533;&#65533;&#65533;l s)&#65533; &#65533;&#65533;&#65533;&#65533;&#65533;.x&#65533;u&#65533;&#65533;h&#65533;#&#65533;&#65533;5{&#65533;8p G#)d&#65533;3&#65533;&#65533; &#65533;=&#65533;&#65533;q&#65533;&#65533;&#167;v"&#65533;&#956;N&#65533; ;&#65533;&#65533;&#65533;&#65533;7f&#65533;&#1626;E&#65533;G&#65533;;&#65533;&#2014;y&#65533;&#871;&#65533;?&#65533;"8&#65533;j&#65533;4&#65533;&#65533;&#65533;3&#65533;Z	&#65533;&#65533;&#65533;]&#65533;,&#65533;&#65533;@J
&#65533;*&#65533;O&#65533;&#65533;&#65533;QJ	&#65533;&#65533; J&#65533;&#65533;?&#65533;d	'"&#65533;&#65533;&#65533;j&#65533;&&#65533;,=&#65533;|&#65533;N&#65533;-b`&#65533;&#65533;\x&#65533;&#65533;&#65533;-&#2043;&#65533;&#65533;&#65533;P&#65533;)&#65533;&#65533;&#65533;e&#65533;@r&#65533;#&#65533;:at&#65533;n&#65533;&#65533;KH&#65533;C&#65533;&#65533;&#479;x&#65533;&#65533;g&#65533;&#65533;t C&#65533;&#65533;	$&#65533;(q&#65533;v&#65533;b&#1590;{&#65533;vS&#65533;&#65533;g}?&#65533;}h0V)&#65533;&#65533;&#65533;A)&#65533;&#65533;,&#65533;4`t7P:XC&#65533;\
&#65533;r&#65533;``&#65533;Ck&#65533;l&#65533;&#65533;{6)&#65533;p3&#65533;X&#65533; &#65533;&#65533;^F&#65533; &#65533;DNBZ&#65533;&#65533;&#195;&#65533;&#65533;ZHH"ve&#65533;&&#65533;&#65533;Pn&#1057;k&#65533; &#65533;ly&#65533;#}&#65533;&#65533;3;&#65533;7>&#65533;'-&#65533;&#65533;&#65533;qE&#65533;&#65533;+&#65533;&#65533;J&#65533;R&#65533;">dD&#65533; 9&#65533;`yC&#65533;$H&#65533;-&#65533;&#65533;&#65533;&#951;&#1031;&#65533;&#65533;w&#65533;&#65533;&#65533;c&#65533;&#65533;&#65533;dv ,&#65533;61p &#65533;Ec&#65533;6&#65533;;&#65533;t&#65533;&#65533;75M&#65533;&#65533;&#65533;
&#65533;&#65533; &#65533;  &#65533;DI&#65533;r#&#65533;LRyxzV&#65533;&#65533; e~&#65533;p&#65533;hU0s&#65533;1&#65533; &#65533;&#65533;7&#65533;"Q&#65533;&#65533;&#65533;T&#65533;&&#65533;
&#65533;@&#65533;\ah&#65533;s&#65533;F&#65533;&#65533;&`&#65533;&#65533;AX&#65533;u&#65533;&#1687;a&#65533;sHG&#65533;&#65533;&#65533;&#65533;$-&#65533;qQ&#65533;&#65533;&#65533;F)&#65533;&#65533;&#65533;
&#65533;&#65533; Z &#65533;&#65533;o#6Q'q&#65533;&#65533;E\?Y&#1896;&#65533;2&#65533;	,&#65533;u&#65533;J&#65533;-`&#65533;&#65533;&#65533;O!&#65533;&#65533;&#65533;&#65533;&#65533;|&#65533;3K&#65533;<&#65533;&#65533;Q>w&#65533;&#65533;e[&#65533;&#65533;&#65533;L&#65533;
&#65533;&#65533;&#65533;Pj&#65533;&#65533;&#65533;6O!B6&#65533;&#65533;Pfq&#65533;&#65533;&#65533;&#65533;&#65533;y(&#65533;<&#65533;0 &#65533;&#65533;&#65533;w&#65533;GD<D	&#65533;&#65533;&&#65533;&#65533;Q&#65533;b,&#1059;&#65533;J !&#65533;u &#65533;U&#65533;&#65533;p+&#65533; &#65533;&#65533;&
&#65533;XF&#65533;	<5;`&#1764;&#65533;L#&#65533;&#370;~v1@e&#65533;&#65533;o&#65533;v&#65533;&#65533;&#257;&#65533;qAn&#640;y&#65533;&#65533;&#65533;^&#65533;&#65533;&#65533;&#65533;&#65533;Z&#65533;Fp/&#65533;&#65533;&#65533;fYF&#65533;&#65533;/o#B`&#65533;$&#65533;~	5&#65533;B`?1.&#65533;&#65533;d&#65533;)&#65533;,p;1PS"8faTh~4 &#65533;&#65533;&#65533;&#65533;RV&#65533;&#65533;$&#65533;&#1618;&#65533;w&#65533;u&#65533;#0*&#65533;&#65533;&#65533;&#65533;$pvq $&#65533;}Q,&#65533;kY$&#65533;&#65533;&#65533;
&#65533;&#65533;&&#65533;sS2g&|o & &Q 5&#65533;&#65533;V!P0 2&#65533; )&#65533;b&#65533;Bz&#65533;d&#65533;&#65533;&#65533;@&#65533;t&#65533;"D:&#65533;v"&#1603;F-UuC&#192;&#65533;&#1072; #P &#65533;&#65533; &#65533;$&#65533;&#65533;&#65533;q&#65533;&#65533;&#65533;:exr"$Gs&#65533;4&#65533;%&#65533;t&#65533;&#65533;iX o&#65533; \a&#65533;c&#65533;'&#65533;&#65533;&#65533;C0Ub&#65533;&#65533;yy(=o&#65533;v&#65533;9l&#65533;&#65533;u&#65533;Q&#65533;&#65533;&#1035;&#65533;&	&#65533;=&#65533;.&#65533;)&#65533;+&#65533;H&#65533;&#65533;&#65533;&#65533;h&#65533;u&#65533;&#65533;d &#65533;&#65533;r&#65533;&#65533;ex	 6&#65533;&#65533;&#65533;I %`Y&#65533;x &#65533;&#65533;1&#65533;Mb&#65533;t&#65533;&#65533;)?&#65533;%)fR&#65533;&#65533;2&#65533;C&#65533;t&#65533;ss&#65533;&#65533;
Y&#65533;&#65533;&#65533;&#65533;sm:&#65533;&#65533;&#65533;e&#65533;&#65533;&#65533;&#65533;&#65533;&#65533;&#65533;&#65533;N&#65533;@1&#65533;A&#65533; &#437;
t&#65533;
i&#65533;Pe&#1174;:&#65533;-&#65533;"y&#65533;&#65533;AGu''*B&0`Y@!Z,HfpHq&#65533;r&#65533;?&#65533;&#65533;&#65533;&#65533;&#65533;&#65533;CU&#65533;<&#65533;!  &#65533;&#65533;
l&#65533;&#65533;(e7	&#65533;V^&#65533;&#65533;&#65533; &#65533;&#65533;w&#1488;&#513;j(&#65533;&#65533;a&#65533;P&#65533;&#65533;nMV&#65533;f&#65533;&#65533;#W&#65533;
@ &#65533;&#65533;&#65533;&#65533;&#65533;AP1&#65533; &#65533;&#65533;%&#65533;&#65533;&#65533; &#65533;&#65533; `N &#65533;Y&#65533;y&#65533;&#65533;j&#65533;Q&#65533;i&#65533;ru$^D&#65533;&#65533;&#65533;EE&#65533;&#65533;
&#65533;` p&#65533;&#65533;TqEJDM&#42031;&#65533; &@ &#65533;ti&#65533;&#65533;*&#65533;*x8s&#65533;&#65533;&#65533;`$&#65533;"&#65533;&#65533;&#65533;0&#488;&#65533;&#240;M&#65533;0&#761;X&#65533;y+&#65533;&#65533;&#65533;&#1191;A"9&#65533;&#65533;&#65533;&#65533;O+p&#65533;&#65533;&#65533;SqFIgX&#65533;0&#65533;&#65533;e&#65533;&#1619;Il9m&&#65533; &#65533;z)&#6231;F&#65533;&#65533;&#65533;:&#442;&#65533;&#65533;&#65533;&#65533;R&#65533;&#65533;&#65533;&#65533;&#65533;&#65533;;&#65533;&#65533;[B&#65533;0U&#65533;!&#65533;eU&#65533;'p&#65533;&#65533;(&#65533;@&#65533;7&#65533;"&#65533;#xk&#1235;r&#65533;8<v&#65533;xTH&#1366;&#65533;`9J?*&#65533;#&#65533;1@&#65533;&#65533;&#65533;s&#65533;&#65533;*W&#65533;Q&#65533;&#65533;N	&#65533;&#65533;qA&#65533;&#65533;L	&#597;&#65533;&#65533;)&#65533;&#65533;,&#65533;!b-&#65533;&#65533;&#65533;&#65533;6:&#65533;&#65533;
e&#65533;x&#65533;&#65533;D9f&#65533;/&#65533;j&#65533; &#1048;&#65533;Y&#65533;z/!&#65533;!{$R5&#65533;&#65533;&#65533;;&#65533;&#65533;&#281;N&#65533;
&#65533;&#65533; 	 &#65533;&#832;&#65533;&#65533;B&#65533; *&#65533;" b&#65533;&#65533;Q&#65533;&#65533;!Z{Jh  &#65533;>x &#65533;t=q&#65533;:&#65533;&#65533;&#65533;U&&#65533;P&#13565;&#65533;B&#65533;&#65533;		Y.x
&#65533;&#65533;&#65533;*&#65533;&#65533;&#65533;f)$&#65533;.` &#65533;&#65533;&#65533;&#65533;&#65533;!9&#1297;l&#65533;O&#65533;(`&#65533;&#65533; &#65533;&#65533;&#65533;&#150;Q"&#65533;}&#65533;&#65533;&#65533;&#65533;&#65533;v)&#65533;!&#65533;  -&#65533;&#65533;F5-7&#65533;)&#65533;@2&#65533;&#65533;as&&#65533;
=&#1606;tB^&#65533;9&#1603;I&#65533;sE6C &#65533;&#65533;&#65533;:&#65533;&#65533;9&#65533;0 &#65533;DL$P&#65533;&#65533;&#65533;{&#65533;`&#65533;&#65533;&#65533;&#65533;&#65533;`&#65533;\&#65533;Z&#65533;;&#65533;&#65533;!!&#65533;&#65533;&#65533;L&#65533;HsF&#65533;&#65533;@&#65533;Pl&#65533;&#65533;u &#65533;+&#65533;#0 &#65533;&#65533;&#65533;&#65533;j&#65533;Q[24v+&#65533;&#65533;&#65533;&#65533;&#65533;uu&#65533;~,cm&q&#65533;o&#65533;:&#65533;&#65533;>&#65533;&#65533;O&#65533;[  &#65533;z&#65533;Q&#65533;rf&#65533;&#65533;&#65533;&#65533;XA&#65533;&#65533;O&#65533;>P0&#65533;&#65533;&#65533;`&#670;&#65533;&#65533;&#65533;&#65533;&#65533;1&#65533;&#65533;T &#65533;-&#65533;&#65533;fX&#65533; @b$p|6&#65533;U,e&#65533;&#65533;&#65533;o&#65533;&#65533;	 &#65533;`B&#65533;;Tn&#65533;&#65533;32&#65533;&#65533;2;&#65533;&#65533;&#65533;[f&#65533;L$&#65533;).&#65533;&#65533;&#65533;PfGl)
|2@&#65533;&#37184;&#65533;@&#65533;&#65533;QS&#65533;&#65533;&#1595;r&#65533; ! @&#65533;p!a
k^ jh\&#65533;i&#65533;$&#65533; 	 
&#65533;&#65533;&#65533;l;&#65533;xp4T&#65533;&#65533;cR&=!6&#65533;&#65533;u&#65533;&#65533;dF &#65533;46]&#65533;&#65533;&#65533;-&#65533; a0&#65533;&#65533;G&#65533;&#65533;&#65533;$&#65533;az8&#65533;&#65533;&#65533;&#65533;'&#65533;[&#65533;r&#65533;&#65533;&#65533;&#65533;&#65533;&#65533;&#65533;&#65533;>&#65533;@&#65533;#&#65533;&#1748;&#65533;xS&#65533;&#65533;+&#65533;Sg&#1784;F&#65533;#>&#65533;Hh&#65533;1F&#65533;
 &#65533;&#65533;&#65533;&#65533;&#65533; TcV\&#65533;&#65533;,1&#648;	6&#65533;&#65533;&#65533;&#65533;mu&#65533;X&#436;Q&#65533;&#65533;_&#65533;CW&#65533;!&#65533;&#65533;|&#65533;0&#65533;J	&#65533;&#65533;&#65533;&#65533;&#65533; 5&#65533;&#844;pO,&#65533;3 &#65533;.&#65533;u&#65533;&#314;&#65533;-&#65533;&#65533;&#65533;&#661;tUH-U:TT&#65533; D&#65533;&#65533;B&#65533;
5&#65533;&#65533;|\&#65533;&#65533;#N)`&#65533;&#65533;&#1118;E&#1727;&#65533;&#65533;&#65533;&#65533;&#65533;&#1190;G&#65533;&#65533;	&#65533;:&#65533;&#65533;0 &#65533; &#65533;`&#65533;&#65533;"&#65533;:xi&#65533;&#65533;* '&#65533;&#65533;&#65533;9&#65533;>&#65533;VB&#65533;&#35238;&#65533;A&#65533;E&#65533;&#65533;n:r i,&#265;^&#65533;&#65533;Y|&#65533;&#65533;&#65533;&#65533;4&#65533;<Z,S&#65533;&#65533;!&#65533;D$6'&#65533;&#65533;&#65533;d&#65533;&#65533;&#65533;&#65533;x >&#65533;&#65533;&#65533;p&#65533;&#65533;L&#65533;U;$Tmm&#65533;s-&#65533;Mq&#65533;;!
&#65533;&#65533;&#65533;w |`*&#94929;&#65533;V&#65533;&#65533;&#65533;Q&#65533;&#65533;YyD&#65533;a&#65533;&#65533;l&#65533;&#65533;s&#65533;q	a&#65533;!&#65533;h =&#65533;t	&#65533;&#65533;&#65533;<&#65533;*!` &#65533;4&#65533;? &#65533;&#65533;@'&#65533;?%&#65533;&#65533;D=lc&#65533;9;&#65533;&#65533;W&#65533;.@f*@&#65533;&#65533;&#65533;&#65533;k&#65533;&#65533;&#65533;&#65533;.p&#65533;a&#65533;5&#65533;&#65533;&#944;&#65533; !&#65533;&#65533;&#65533;2&#65533;&#209;(&#65533;(U&#65533;@&#65533;&#65533;&#65533;&#65533;
&#65533;UyJ&#65533;&#1711;&#65533;p &#65533;4&#65533;&#65533;&#65533;{&#65533;a&#65533;,0&#65533;&#65533;&#65533;grf1&#65533;+&#65533;&#65533;&#65533;'&#65533;&#65533; "&#65533;Z
&#14923;r}Sp&#65533;&#291;&#65533;&#65533;d&#65533;&#65533;&#65533;&#65533;u}&#65533;&#65533;aZ# &#65533;&#59666;&#65533;9&#65533;&#65533;S2$ &#65533;&#65533;8&#65533; &#65533;v)&#65533;=PF&#65533;G&#65533;&#65533;&#65533;*&#65533;{z#Da&#65533;\l)&#65533;3K&#1648;F &#65533;&#65533;&#65533;$&#65533;Y&#65533;i&#11968;&#65533;&#65533;&#65533;&#65533;K&#65533;&#65533;&#626;&#65533;(&#65533;l&#65533;TbQG&#65533;9[&#65533;&#65533;&#65533; &#65533;w&#65533;&#65533;&#65533;&#65533;{:  +&#65533;&#65533;&#65533;&#65533;Pit3&#65533;\&#65533;n>/&&#65533;<Q2=&#65533;&#65533;&#65533;&#65533; k&#65533;|&#65533;&#65533;&#65533;>&#65533;,qA@&#65533;Ea&#65533;&#768;&#65533;N&#65533;&#65533;;&#65533;&#1718;&#65533;&#65533;#D&#65533;M&#65533;&#65533;&#65533;&#65533;R#*&#65533;&#65533;&#65533;&#65533;&#65533;&#65533; &#65533;?&#65533;d2e)&#65533;(&#65533;Wx&#65533;@5R7Y&#65533;7I=Tr&#65533;\|&#65533;&#65533;&#65533;p &#65533; &#65533;&#65533;&#65533;g7&#65533;+ 4&#65533;j&#65533;&#38080;&#65533;&#65533;	&#65533;4&#65533;i$&#65533;.&#65533;&#65533;p&#65533;&#65533;&#65533;}&#65533;&#65533;9&#65533;&#65533;&#571;&#65533;&#65533;&#65533;&#65533;&#65533;&#65533;&#65533;R&#65533; -G&#65533;&#65533;&#65533;Mi&#65533;W8&#65533;&#1618;uE)&#65533;F&#65533;'M8&#65533;&#65533;P"&#65533;(*&#65533;&#65533;`yb$p&#65533;p&#65533;pV1&#65533;w&#65533;`NOv&#65533;&#65533;&#65533;&#65533;&#65533;&#65533;v&#65533;&]n&#65533;&#65533;&#1412;&#65533;#&#65533;&#65533;&#65533;)&#65533; &#65533;&#65533;?&#65533;&#65533;` 8n&#65533;  &#65533;&#65533;&#65533;&#65533;&#65533;&#65533;&#65533;&#65533;A"&#65533;*'&#65533;&#65533;#&#65533;,  	?B?&#65533;&#65533;	&#65533; &#65533;&#65533;&#65533;&#65533;&#65533;&#65533;&#65533;7
BB7&#65533;&#65533;  !$*,=$.-$&#65533;&#65533;&#65533;&#65533;&#65533;&#65533;&#65533;&#65533;&#65533;&#65533;&#65533;&#65533;&#65533;1!&#65533;&#65533;&#65533;&#65533;&#65533;&#65533;&#65533;&#65533;0&#65533; &#65533;&#65533;&#65533;8, 4&#65533;&#65533;&#65533;&#65533;&#65533;~&#65533;&#328;`&#65533;A .4z&#65533;&#65533;&#65533;%&#65533;8f&#65533;&#65533;P&#65533;
&#65533;,`&#65533;&#65533;	 7&#65533;&#65533;|+U-[r&#65533;&#65533;&#65533;&#65533;0E"H&#65533; &#65533;e&#65533;h&#65533; p&#65533; &#65533;#V&#65533;&#65533; o1@
:&#65533;\&#65533;>&#65533;"+"&#65533;&#65533;&#2041;&#65533;&#65533;0XH&#65533;-!L&#65533;"B+&#65533;.&#65533;vb&#65533;&#65533;&#65533;k&#65533;&#65533;xh&#65533;&#65533;&#65533;@&#65533;&#65533;K*9ra0Z!
4&#65533; C&#65533;&#924;P&#65533;&#65533;&#65533;+!
f&#65533;&#1152;K&#989;&#65533;~F&#65533;u&#65533;F,&#65533;&#65533;^&#65533;`AB(H&#65533;&#65533;&#65533;&#65533;&#65533;&#1452;&#65533;
&#65533;&#65533;&#1349; &#65533;[c&#805;&#65533;".An+&#65533;&#65533;&#65533;&#65533;[&#65533;&#65533;&#65533;&#65533;-&#65533;&#65533; &#65533;&#65533;&#65533;:&#65533;&#65533;&#65533;8&#65533;&#65533;zo&#65533;&#65533;&#332;	C&#65533;&#65533;&#1116;&#65533;&#65533;f&#65533;h&#65533;&#65533;&#65533;&#65533;&#65533;Yh6&#65533;V&#65533;i&#65533;&#65533;&#65533;Kj@0&#65533;,&#65533;$!L&#65533;&#65533;fA:&#65533;&#65533;R&#65533;&#65533;"&#65533;&#65533;&#65533;&#65533; a&#65533;&#65533;&#65533;&#65533;&#65533;s&#65533;|&#65533;E|Y&#65533;&#65533;["%&#264;3J&#65533;&#65533;&#65533;&#65533;$&#65533;c&#65533;&#65533;2Q&#65533;AL&#65533;&#65533;&#65533;1&#65533;B&#65533; &#65533;8-&#65533;-&#65533;J&#65533;!&#65533;J+&#65533;b`N:&#65533; &#65533;_&#65533;&#65533;,	&#65533;C2&#65533;&#294;A)`8,&#65533;&#65533;&#65533;&#65533;&&#65533;&#65533;&#65533;'&#65533;&#65533;C&#65533;#.P&#65533;&#65533;&#65533;&#65533;&#65533;@&#147;Wa&#65533;N?&#65533;=&#65533;&#65533;c&#65533;&#65533;&#65533;p&#65533;TcA&#65533;l&#65533;O
&#65533;TjH
 &#65533;&#65533;$&#65533;&#65533;'&#65533;r`&#65533;&#65533;L&#65533;B 1,&#65533;8:&#65533;&#65533;&#65533;&#65533;&#65533; " Z-&#65533;&#65533; j&#65533; -&#65533;&#65533;&#65533;)p&#65533;&#65533;,#&#65533;)&#65533;&#65533;&#65533;&#65533;&#65533;&#65533; !@&#65533;&#65533;r&#65533;&#65533;  #+&#65533; &#65533;y&#65533;Dt#&#65533;H&#65533;Z&#65533;e&#65533;/u&#65533;&#65533;%&#65533;&#65533;(&#65533;&#65533;t9&#65533;R&#65533;&#65533;G#h&#65533;$vr&#65533;y&#65533;p&#65533;&#65533;7&#65533;A&#65533;B&#65533;}&#65533;
&#65533;+&#65533;&#65533;&#65533;&#65533;	`&#65533;75&&#65533;&#65533;R&#65533;&#65533;! &#65533;p{&#65533;K&#65533;~;BMm0&#65533;&#65533;p@&#65533;`&#65533;
&#65533;"

(&#65533;U&#65533;%&#65533;jZ&#65533;&#65533;W&#65533;5D{}-&#65533;;&#65533;`&#29464;&#65533;H&#65533;&#65533;Vs$@\PPQ
X&#65533;8L	`43&#65533;&#65533; B &#65533;@Q&#65533;v &#65533;&#65533;4&#65533;&#65533;PT&#5889;&#65533;&#65533;2-&#65533;n#,&#65533;&#65533;&#65533;&#65533;O&#65533;EL&#65533;&#65533;&#65533;&#65533;:@P`&#65533;&#65533;vmP5&#65533;3&#1693;A!g&#65533;
&#65533;>&#65533;Mc &#65533;uX&#65533;	 _J)!&#65533;&#65533;&#65533;3&H&#65533;&#65533;&#65533;	&#65533;,i/&#65533;&#65533;&#65533; &#65533;@0&#65533;+&#65533;d&#65533;-&#65533;&&#65533;&#65533;&#65533;|\&#65533;4]H&#65533;&#65533;&#65533;"'l&#65533; &#65533;5&#65533;&#65533;&#65533;&#65533;^H&#65533;&#65533;&#65533; &#65533;&#914;&#65533;%&#65533;k&#22621;Yw&#65533;P&#65533;&#65533;a&#65533;F&#65533;&#65533;&#65533;]4w &#65533;b?.1&#65533;&#65533;@s8&#65533;x	{&#65533;&#65533;G/&#65533;&#65533;&#65533;W&#65533;&#65533;(&#65533;) Z&#65533;`&#65533;&#65533;&#65533; &#65533;&#65533;&#65533; S&#65533;`%&#65533;&#65533;&#65533;&#65533;G&#65533;BHC&#65533;&#65533;&#65533;-&#65533;#&#65533;&#65533;&#65533;&#280;&#65533;<`&#785;&#65533;V&#65533;l&#65533;i&#65533;&#65533;&#65533;r&#65533;&#65533;&#65533;&#65533;/&#65533; `&#65533;&#65533;&#65533;E$ &#65533;&#65533; &#65533;`o&#65533;y&#65533;&#65533;P/&#65533;"
&#65533;X&#65533;P3!#)&l ,P&#65533;&#65533;&#65533;&#65533;&#65533;KG&#65533;8 &#65533;^&#65533;&#65533;j1G<2"| i;&#65533;t&#65533;&#65533;&#65533;&&#65533; &#65533;>&#65533;&#65533;&#65533;&#65533;(j&#65533;&#65533;2@Rd~&#65533;`&#65533;/&#65533;/B<&#65533;D&#65533;(&#65533;D"d` 2&#65533;0&#65533;&#65533; &#65533;&#65533;&#65533;@&#65533;&#65533;&#65533; @&#65533;~ &#65533;cg;(&#65533;&#65533;`E&#65533;&#65533;2m&#65533;&#65533;Y,&#65533;0%J&#65533; A&#65533;@&#65533;L&#65533;&#65533;&#65533;B&#65533;y! O&#65533;&#65533;"&#65533;&#65533;&#697;&#65533;&#65533;T*&#65533;&#65533;T&#65533;&#65533;&#65533;P&#65533;U &#65533;^c&#65533;&#65533;&#65533;&#65533;&#65533;^"BR&#65533;|&#65533; &#65533;&#65533;&#65533;Y	j&#65533;&#65533;%th&#65533;&#65533;7`&#65533;&&#65533;&#65533;QU&#65533;LY&#65533;ZA&#65533;&#65533;/6k&#65533;&#1626;&#65533;  &#65533;(&#65533;@&#65533;&#65533;9&&#65533;c&#65533;&#65533;&#65533;&#65533;*&#65533;&#65533;s@&#65533; uae"&#65533;&#65533; u5&#65533;&#65533;&#65533;&#65533;80!&#65533;&#65533;jV&#65533;*#&#65533;&#65533;&#65533;L&#65533;1&#65533;&#65533;&#65533;&#65533;&#65533;&#65533;&#65533;&#65533;&#65533;
0 &#65533;&#65533;LA*fjec[&#65533;&#65533;&#65533;3x&#65533;&#65533;{&#65533;	&#65533;h T
-c[&#65533;K,&#65533;9o&&#65533;&#65533;0D&#65533;e&#65533;W^&#65533;&#65533;&#65533;>&#65533;"&#65533;&#65533;UWs&#65533;&#65533;&#65533;&#65533;&#65533;&#65533;m&#65533;&#65533;&#65533;	&#65533;U&#65533; (I&#65533;ef&#65533;"d&#65533;G&#65533;&#65533;Q&#65533;``~%&#65533;"/p&#65533;&#65533;&#65533;@K&#65533;y&#65533;6&#65533;@V*p&#65533;&#65533;f'&#65533;"\Mn&#65533;&#65533;s[&#65533;$@	P0p&#65533;4+&#65533;&#65533;&#65533;`h&#65533; &#65533;R&#65533;Q&#1302;E&#65533;&#65533;&#1258;n&#65533;R&#1390;&#65533;&#65533;&#65533;Xp&#65533;&#65533;&#65533;&#65533;&#65533;'"&#65533;&#65533;&#65533;GF	&#65533;&#65533;&#65533;&#65533;t)Z b&#578;~U`&#65533;`&#65533;6&#65533;<&#65533;&#65533;&#65533;o&#65533;&#806;e7#&#1304;&#65533;@&#65533;L&#65533;i&#65533;15&#65533;&#65533;@v&#65533;&#65533;&#65533;f[ &#65533;f=&#65533;H&#65533;&#65533;&#65533;']&#65533;"&#65533;.&#65533;)&#651;Z&#65533;&#65533;b&#65533;\p]0*&#65533;2&#65533;C&#65533;&#65533;@&#65533;aI&#65533;&#65533;,&#65533;3P&#65533;L&#65533;&#65533;&#65533;&#65533;&#65533;
tp&#65533;&#65533;&#65533;@P&#65533;f0&#32827;2.&#65533;wU&Y8&#23617;&#65533;O&#65533;&#65533;\T+M&#65533;@&#65533;&#65533;&#65533;%@T*@&#65533;Y@&#65533;+&#65533;R&#65533; &#65533;a&#65533;&#65533;in=D`5&#1783;&#65533;F@D&#65533;&#65533;>&#65533;&#65533;f7&#65533;&#65533;aen&#65533;9.&#65533;&#65533;F&#65533;Ci&#65533;&#65533;]&#65533;A&&#65533;&#65533;&#139;z Z&#65533;j&#65533;&#65533;&#65533;&#65533;b&#65533;&#65533;&#65533; &#65533;H*&#65533;&#65533;F&#65533;&#65533;&#65533;X&#65533;&#65533;	&#65533;4 &#65533;gi/Q&#65533;&#65533;&#65533;-X&#65533;3d`&#65533;|L &#65533;A&#65533;&#65533;x&#65533;&#65533;d&#65533;&#65533;|&#65533; &#65533;&#65533;Bi&#65533;A|&#3402;0O=&#65533;2 ADq~evV-\_&#65533;&#65533;&#15022;+&#65533;&#65533;&#65533;&#65533;&#65533;&#65533;&#65533;	&#17170;&#65533;&#65533;I&#65533; (@&#65533;&#65533;1&#65533;&#65533;&#65533;&#65533;&#65533;&#65533;QN&#65533;&#65533;f&#65533;&#65533; &#65533;F&#65533;L&#65533;&#65533;^<&#65533;&#65533;&#834;&#1263;iM B2&#65533;d3&#65533;&#65533;'.&#65533;&#65533;`&#65533;&#65533;;&#1875;&#65533;&#65533;UO L$&#65533;	&#65533;&#65533;&#529;&#65533;&#65533;&#65533;_&#65533;j&#716;rR&#65533;BX&#65533;&#65533;&#65533;&#65533;1&#65533;F&#65533;&#65533;H&#65533;D&#65533;&#65533;#/F&#65533;`O"&#65533;&#65533;&#65533;&#65533;!.&#65533;9&#930; &#65533;q	7[#de&#65533;r&#65533;&#65533;<&#65533;&#65533;&#1569;&#65533;&#65533;&#65533;@&#1846;~&#65533;&#65533;@+(&#65533;E&#65533;&#65533;(&#65533;8J5JM1<&#65533;&#65533; &#833;&#65533;&#65533;&#65533;&#65533;Eu&#65533;&#65533;&#407;&#65533;&#65533;zj&#65533;&#65533;&#65533;&#65533;&#53883;u9&#65533;+J&#65533;?4&#65533;O&#65533;b-XV&#65533;p&#65533;@&#65533;&#65533;:0&#65533;&#65533;\&#65533;.,&#65533;n,&#65533;j&#65533;&#65533;k&#65533;0~g&#65533;?&#65533;s8&#65533;j&#65533;s(&#65533;&#65533; D	#pL .cuf&#65533; &#65533;&#65533;0&#65533;!id&#65533;>&#65533;&#65533;w&#65533;&#65533;\&#65533;&#65533;/}&#65533;k~&#65533;6&#65533;&#65533;kQe&#65533;	&#65533;pU :&#65533;&#65533;L0 &#65533;&#65533;3p	qV$h&#65533;&#65533;M&#65533;&#65533;&#65533;&#65533;&#65533;0d"`^&#65533;&#65533; &#65533;1&#65533;EB&#65533;&#65533;-&#65533;&#65533;i&#963;M$0 @&#65533;0 &#65533;&#65533;&#65533;&#65533; &#65533;&#65533;Wp'F&#65533;Tg&#65533;&#65533;&#65533;0&#65533;@.pg!&#65533;ldK&#65533;&#65533;+$&#65533;Rm~&#65533;&#65533;5J#&#65533;&#65533; &#65533;&#65533;I&#1904;'0C`G@hL&#65533;]&#65533;&#65533;&#65533;r&#65533;`&#65533;&#65533;-&#65533;&#65533;c&#65533;=? 5D&#65533;AX&#65533;&#65533;&#65533;
&#65533;&#65533;&#65533; 2` &#65533;d&#65533;*F&#65533;d`&#65533;7A b$2~&#1873;&#65533;$5{7&#65533;&#65533;Ql&#65533;0&#65533;h&#65533;u-&#65533;&#65533;v=&#65533;&#65533;&#65533;1&#65533;cE"&#65533;Q 8&#65533;&#65533;*&#65533;&#65533;7&#65533;t&#65533;q&#65533;~L&#65533;&#65533;&#65533;
&#65533;&#65533;-C&#65533;&#65533;&#65533;&#65533; &#65533;&#65533;6&#65533;
F&#65533;&#65533;U&#65533;;#/&#65533;N>&#458;&#65533;&#65533; (&#65533;6jsp&#65533;&#65533;6&#65533;v	1`&#65533;-&#65533;V&#65533;&#1036;[s&#65533;s&#65533;&#65533;\&#65533;$&#65533;&#65533;J&#65533;"&#65533; &#65533;&#65533;&#65533;[A&#65533;*@&#65533;v&#984124;&#65533;&#65533; {&#65533;&#65533;&#65533;&#65533;&#65533;gc&#65533;&#65533;h &#65533;i&#65533; &#65533;7&#65533;&#65533;&#65533; &#65533; AeX&#65533;&#65533;-&#65533;&#65533;z&#65533;&#65533; &#65533;4kq  4&#65533;1&#65533;&#65533;&#65533;&#65533;4W&#65533;&#65533;&#49361;!&#65533;Z&#65533;&#65533;&#65533;&#65533;&#65533;WH"&#65533;5&#529;l&#1622;v&#65533;&#65533;w	&#65533;&#65533;.&#65533;&#65533;6&#65533;&#65533;&#65533;&#65533;&#65533;7H&#65533;{&#65533;&#65533;Q&#65533;&#65533;&#65533;&#1573;5&#65533;T_0&#65533;&&#65533;&#65533;,&#65533;cB&#65533;"z<&#65533;cC&#65533;G11u&#65533;H&#65533;&#65533;a>&#848;&#65533;)Qb&#65533;&#65533;cW18s&#65533;&#65533;&#65533;Z &#65533;&#65533;&#65533;&#65533;&#65533;3&#65533;$b&#65533;&#65533;&#65533;w&#65533;a&#65533;1kc&#65533;&#65533;nIU|&#65533;[&#65533;}~r&#65533;r&#65533;&&#65533;.>&#65533;&#65533;+`P'&#65533;&#65533;&#65533;=&#65533;&#65533;62&#515;
&#1876;3&#65533;&#65533;&#65533;tI&#65533;B&#65533;
&#65533;r&#65533;;&#65533;M&#65533;&#65533;&#65533;)8&#65533; &#65533;&#65533;eej5&#65533;P1  &#65533;w&#65533;&#65533;P$&#65533;&#65533;Q &#65533; &#65533;&#65533;&#65533;XPv5&#65533; &#65533;&#65533;5%&#65533; 	&#65533;9Dx&#65533;&#65533;|E,&#65533;[&#65533;&#65533;!"&#65533;Q&#65533;&#65533;&#65533;&#65533;&#65533;d(qEC&#65533; )A3d3&#65533;&#65533;&#65533;&#65533;&#65533;= &#65533;6&#65533;z$&#65533;&&#65533;&#65533;^5&#65533;&#65533;1&#65533;&#65533;,&#65533;&#65533;&#65533;R>B&#65533;Y&#65533;&#65533;d&#2006; $P(&#65533;m&#65533;&#65533;f@0&#65533;@&#65533;&#65533;&#65533;Eh|&#65533; }_3zD&#65533;S&#65533;b&#65533;" &#65533; &#65533;:&#65533;=&#65533;e&#65533;&#65533;K&#65533;&#65533;&#65533;&#65533;e&#65533;w	&#65533;&#65533; &#65533;(&#65533;Xe&#65533;&#65533;&#65533;s&#65533;&#65533;&#65533;9&#65533;$Bmb6&#65533;|4&#65533;6&#65533;2&#65533;QU&#65533;&#65533; &#65533;^&#65533;&#65533;GGF&#65533;&#65533;&#65533;Y&#65533;.PSM0M&#65533;g&#65533;
h&#65533;:&#65533;p&#65533;p#&#65533;sz&#65533;ir&#65533;&#65533; 	8&#65533;&#65533;&#65533;"b&#65533; &#1067;&#65533;Q&#65533;J%)1&#65533; i&#65533; }&#65533; @r&#65533;&#65533;&#65533;*yQ&#65533;&#65533;S$+0&#65533;$:Hj.&#65533;90@&#65533;t&#65533;&#65533;&#65533;&&#65533;&#65533;@ H&#1112;&#65533;&#65533;t&#65533;&#65533;&#65533;&#65533;j2u hB2&#65533;7&#65533;&#65533;<&#65533;Ds]vSv&#65533;x&#65533;&#65533;&#65533;e;&#65533;p% &#65533;&#65533;&#65533;F&#65533;&#65533;&#65533;&#65533;;q2&#65533;&#65533;&#65533;&#65533;&#65533;Y&#65533;n( $gVa+&#65533;@&#65533;+&#65533;&#65533;&#1094;&#65533;&#65533;&#65533;&#65533;&#65533;p:6&#65533;l5	2&#65533;(&#65533;Q}#8&#65533;&#65533;&#65533;&#65533;(a&#65533;J&t7&#65533;Sb&#65533;&#65533;+&#65533;  C&#65533;5&#65533;&#1666;&#65533;&#65533;p>&#65533;X_&#65533;&#65533;m&#65533;&#65533;1&#65533;0&#65533;	&#65533;&#65533;&#65533;&#65533;&#65533;i+&#65533;&#65533;&#65533;&#65533;!&#65533; &#65533;T&#65533;&#65533;Z&#65533;Y&#65533;9+&#65533;I&#65533;&#65533;h&#65533;&#65533;z&#65533;&#65533;&#65533;&#65533;WdP&#65533;&#65533;&#65533;&#65533;4 &#65533;&#65533;cC&#65533;&#65533;- `&#65533;c>&#65533;&#65533;&#65533;&#65533;~&#1011;&#65533;g&#65533;&#65533;7cY&#65533;jJU;&#65533;tFQcS[BBgn&#65533;&#65533;A&#65533;&#65533;<@&#65533;q&#65533;/2&#65533;5&#65533;S&#65533;{&#65533;&#65533;&#65533; r&#65533;r[%sw&#758;q&#65533;&#1601;&#65533;&#65533;VC&#65533;&#65533;}rK	&#65533;&#65533;dh&#65533;4,$  4)&#65533;<{&#65533;]|&#65533;s&#65533;&#65533;M608 &#65533;A&#65533;^&#137;9
o&#65533;&#65533;B8&#65533;G&#65533;&#65533;&#65533;d&#65533;&#65533;9&#65533;PR&#65533;&#65533;&#65533;#T&#65533; &#65533;&#65533; 0v&#1781;&#65533;&#65533;&#65533;m&#65533;&#65533;&#65533;r&#65533;W&#65533;&#65533;D7n)&#65533;&#65533;&#65533;vn)&#65533;#i&#65533;)_&#65533;*F"W|&#65533;(pV("1&#65533;
&#65533;3h &#65533;&#65533;&#65533;&#65533;~&#1573;&#65533;L&#65533;u&#65533;
&&#65533;
&#50825;&#65533;C &#65533;&#65533;qQU&#65533;`Cq&#65533;&#65533;&#65533;Y&#65533;S  j&#65533;&#65533;>:0&#65533;Lb6&#65533;&#65533;"&#65533;&#65533;L",&#65533;&#65533; S&#65533;(&#65533;&#65533;&#65533;&#65533;&#65533; &#65533;&#65533;E&#65533; \LJ&#65533;}{&#65533;elE[&#65533;lsw4&#65533;;&#65533;^!+&#65533;&#65533;&#65533;{z	+&#65533;&#65533;>&#65533;&#65533; :&#65533;{&#65533;Ip3Ph/&#65533;&#65533;&#65533;
5xc0<&#65533; &#65533;&#65533;&#65533;&#65533;&#65533;&#65533;G&#65533;&#65533;k&#65533;p0&#65533;
SkST&#65533;M&#65533;u&#65533;t Q&#1830;&#65533;`+e&#65533; :&#65533;0"&#65533;&#65533;&#65533;aC)&#65533;va&#65533;&#65533;  &#65533;&#65533;&#65533;Q&#65533;e&#445;&#65533;Pl&#65533;&#65533;&#65533;gg&#65533;QF&#1248;C&#65533;&#502;r	 &#65533;&#65533;&#65533;&#65533;_$:M5 &#65533;s&#1049;&#65533;s&#65533;&#65533;

&#65533;3&#65533;A&#65533;&#65533;&#65533;z&#65533;&#65533;*&#1332;@&#65533;,&#65533;E!&#1570;&#65533;&#65533;&#65533;&#65533;u&#1604;.!&#65533;&#65533;&#65533;&#65533; [&#65533;QC2&#65533;&#65533; &#65533;&#65533;&#65533;&#65533;|&#65533;&#65533;e&#65533;&#65533;&#65533;&#65533;{&#65533;K&#65533;&#65533;&#65533;&#65533;d&#65533;&#65533;&#65533;? &#65533;&#65533;{&#65533;&#65533;;+&#65533;@rM:&#65533; W&#65533;I<&#65533;~#&#65533;]-&#65533;&#65533;&#65533;-&#65533;f9&#65533;)&#65533;H&#65533;&#65533;+Hb7&#65533;
&#65533;&#65533;G/t&#65533; =pGwTj&#65533;Ij`&#65533;&#65533;&#65533;3&#65533;b&#65533;0vS'&#65533;&#65533;&#65533;[&#828;*D&#65533;t&#65533;&#1032;0 Z&#65533;&#65533;&#65533;&#1225;&#65533;cDL&#65533;&#65533;&#65533;=^y1&#65533;x&#65533;&#65533;&#65533;%ju&#65533;7 OL&#65533;M&#65533;&#65533;&#65533;&#65533;|&#65533;&#65533;&#65533;cJ&#65533;&#65533;J&#65533; 0&#65533;9&#65533;&0&#65533;o&#65533;&#65533;&#65533;&#65533;7-&#65533; J&#65533;&#65533;&#65533;&#65533;H&#65533;_&#65533; @&#1672;&#65533;!&#65533;&#65533;&#65533;*J&#65533;h&#65533;Vdw#"<&#65533;9&#719;&#65533;&#65533;&#65533;&#65533;%&#65533;&#382;&#65533;&#65533;&#65533;&#65533;&#65533;@&#65533;&#65533;&#65533;6 &#65533;M"5@R1@j`&#65533;C!&#65533;&#65533;&#65533;&#65533;Xh&#65533;u &#65533;&#65533;&#65533;&#65533;&#65533;&#233;&#65533; H&#65533;&#65533;&#65533;$&#65533;|9&#65533;&#65533;&#65533;M&#65533;Hd&#65533;&#65533;mK&#65533;.a6&#65533;0:"A&#65533;&#65533;&#65533;&#65533;&#31868;&#65533;	&#65533;&#65533;M;	&#65533;&#1349; &#65533;&#65533;&#65533; S&#1989;&#65533;&#65533;r;)&#65533;&#65533;l&#65533;qg T&#65533;C&#65533;&#65533;C`&#65533;<G&#65533;;&#65533;&#65533;`&#65533;&#65533;&#366;@`&#65533;&#65533;&#65533;:<&#65533; b  &#65533; &#65533;b&#65533;8&#65533;$Bpy$
 p &#65533;,73&#65533;	`&#65533;&#65533;`7&#65533;&#65533;L&#65533;&#65533;(&#65533;&#65533;Px'&#65533;&#65533;&#65533;&#65533;6#v&#65533;&#1264;Q}Q&#65533;&#65533;d&#65533;-Z8&#65533;EF&#65533;&#1458;&#385;&#65533;p&#65533;&#65533;H&#65533;&#65533;&#65533;&#65533;&#65533;1&#65533;1)&#65533;&#65533;&#65533; &#65533;| >&#65533;9>&#65533;&#65533;&#65533;&#65533;7#&#65533;&#65533;b&#1885;(z&#65533;t3i&#1166;&#65533;&#65533;-&#65533;&#65533;
&#65533;&#65533;L&#65533;&#65533;"P
0V&#65533;&#65533;&#65533;1&#65533;&#65533;6R&#65533;&#65533;(bb&#65533;&#65533;&#1857;&#65533;&#65533;:&#65533;&#65533;&#65533;h[&#65533;T&#65533;[\&#65533;&#65533;MX&#65533;f&#65533;&#65533;(&#65533;!&#65533;&#65533;c\&#65533;1&#65533; &#65533;&#65533;-&#65533;]&#65533;&#65533;M&#65533;&#65533;&#65533;sT&#65533;&#65533; @@ 7&#65533;&#65533;&#65533;b&#65533;-$x> &#65533;&#1883;&#65533;&#65533;
&#65533;&#65533;&#30554;&#65533;1&#65533;.&#1828;&#65533;76&#65533;&#65533;0&#65533;&#65533;{f1&#65533;\E&#65533;&#65533; 1&#65533;&#65533;&#65533;&#65533;&#65533;>6&#65533;5d&#65533;&#65533;p#G&#65533;7&#1724;%&#1029;&#65533; wFlg&#65533;&#1660;&#65533;&#65533;&#65533;&#65533; &#65533;p&#65533;p&#65533;|$&#1667;&#1088;&#65533;E,2&#65533;I&#424;>&#65533;&#65533;GvD=&#65533;=&#1363;
@P=&#65533;&#65533;5&#65533;
&#65533;o&#65533;Zhk&#65533;&#65533;&#65533;&#65533;&#65533;&#65533;ai5&#65533;&#65533;&#65533;&#65533;7/&#65533;&#65533;&#65533;&#65533;&#1898;c&#65533;&#65533;ef;&#131;&#65533;)&#65533;1&#65533;&#65533;hV&#65533;&#65533;&#65533;X&#65533;&#65533;&#65533;C k&#65533;1&#65533;&#65533;&#65533;2&#65533;&#65533;Ph&#65533;.&#944;2I_&#65533;p &#65533;&#65533;d 4&#65533;YBt&#65533;P&#65533;&#65533;}&#756;&#65533; &#65533;&#65533;&#65533;=mS&#65533;12u &#65533;&#65533; ,: &#65533;&#65533;&#28737;&#65533;&#65533;gL&#65533;&#65533;&#65533;	&#65533;b&#65533;&#65533;m&#65533;$&#65533;#&#65533;&#65533;q"&#65533;X&#65533; &#65533;&#65533;k&#65533;&#65533;O[&#65533;&#65533;&#65533;x5b4&#65533;&#65533;&#65533;&#65533;~&#65533;~&#65533;`&#65533;&#65533;'SB&#65533; &#152;&#65533;X&#65533;&#65533;u&#65533;&#65533;&#65533;O!&T=&>&#65533;&#65533;z G&#65533;&#65533; '&#65533;&#65533;-&#65533;&#65533;&#65533;m]&#65533;1w</&#65533;\)&#131;&#65533;b&#65533;&#65533;&#65533;A&#65533;E~o5&#65533;070[~&#65533;&#65533;&#65533;&#65533;=-5&#65533;&#65533;$&#65533;&#65533;u>&#65533;&#65533;&#65533;G &#65533;&#65533;H&#688;&#65533;&#65533;&#65533;,&#1897;#&#65533;   @7&#65533;>@; &#65533;&#65533;&#65533;7	
&#65533;& &#65533;#31&#65533;,&#65533;&#65533;&#65533;&#65533;&#65533;&#65533;&#65533;&#65533;&#65533;&#65533;&#65533;&#65533;&#65533;&#65533;&#65533;&#65533;&#65533;&#65533;&#368;&#65533;&#65533;&#65533;&#65533;.2&#65533;&#65533;&#65533;&#65533;&#65533;&#65533;&#1210;+&#65533;&#65533;&#65533;&#1851;&#65533;&#561;&#65533;&#65533;&#65533;&#65533;3,&#65533;&#65533;&#65533;1,(*,!-&#65533;&#65533;h&#65533;&#65533;LLX&#65533;&#65533;&#65533;&#65533;$G&#65533; &#65533; &#65533;&#65533;&#65533;4&#65533;0&#65533;&#1039;&#65533; (P@b$ 9:  &#65533;&#65533;: Vh&#65533;&#65533;&#1962;&#65533;`X!.&#65533;&#65533;&#65533;&#65533; &#65533;&#65533;&#65533;n&#65533;&#65533;pk\X9&#65533;J&#65533;Z&#65533;&#65533;&#1387;XK&#65533;&#65533;3+&#65533;
&#65533;=X1&#65533;[&#65533;	&#65533;r-&#65533;&#65533;ESk&#65533;&<&#65533;[j&#65533;S&#65533;t&#65533;&#65533;&#65533;&#204;t&#65533; 8&#65533; B&#65533; ,H8&#65533;A!D&#65533;&#65533;&#65533;&#331;&#65533;&#65533;&#65533;j&#65533;9&#65533;&#65533; &#65533; &#65533;&#1648;P&#1904;1&#65533;`&#65533;(<XX&#65533;&#65533;&#65533;EX&#65533;&#65533; &#65533;&#65533;&#65533;&#65533;&#65533;A6&#65533;>w&#65533;&#65533; &#65533;&#65533;&#336;5&#65533;0j.Q&#65533;&#65533;&#1342;&#65533;&#65533;&#65533;&#203;&#65533;&#65533;&#65533;A&#65533;&#65533;_w;o&#65533;&#65533;&#65533;@&#65533;e&#65533;&#65533;&#65533;&#65533; nA&#65533;&#65533;k&#65533;Z&#65533;=&#65533;P&#65533;t`.&#65533;vP(&#65533;&#65533;&#65533;A&&#65533;&#65533;j7@&&#65533;d&#65533;P&#65533;F&#65533;SQ&#65533;!2&#1157;%&#65533;DI!&#65533;eB&#65533;x@&#65533;$&#65533;%C$d`&#65533;,&#65533;&#65533;&#65533;&#159;)5Bu&#65533;[&#65533;&#65533;&#65533;&#65533;&#65533;&#65533;3&#65533;}&#65533;^1&#65533;&#65533;eU&#65533;&#65533;&#65533;&#65533;XY&#65533;2&#65533;&#65533;uy&#65533;3\&#65533;A[&#65533;&#65533;
&#65533;E&#65533;hc&#65533; &#65533;&#128;&#65533;<&#1026;wbp&#65533;&#65533;p&#65533;x&#1025;&#65533;&#65533;9&&#65533;&#65533;&#65533;$ &#65533;JD&#65533;D}&#534;1E&#65533;i&#65533;&#65533;1RZ##% &#65533;p	?&#65533;YP &#65533;&#65533;&#65533;@B&#65533;&#65533; &#65533;S&#65533;|&#65533;d(&#65533;&#65533;&#65533;s&#65533;S&#65533;M&#65533;K&#65533;V&#65533;&#65533;&#65533;p&#65533;&#65533;&#65533;&#65533;&#65533;&#395;\&#65533;\&#65533;e&#65533;Iu)m2QY9&#851;&#65533;%[A&#65533;&#65533;UX&#65533;T&#65533;-&#65533;0&#65533;N`&#65533;&#65533;-&#65533;&#65533;,P&#65533;&#65533;&&#65533;!&#65533;&#65533;J&#65533; iDMd&#65533;e&#65533;s$rD&#65533;BD&#65533;&#65533;cE&#65533;Z&#65533;&,v &#65533;P&#65533;&#65533;V&#65533;S@(YN W
Qq&#65533;O&#65533;&#1362;&#65533;0&#65533;40dX&#65533;9&#65533;U&#65533;&Km7&#65533;&#65533;&#65533;0&#1522;&#65533;h;&#65533;vh:&#65533;AS&#65533;&#65533;&#65533;&#65533;2A&#65533;&#65533;VEqs&#65533;i&#65533;&#65533;&#65533;6&#458; &#65533;&#65533;&#65533;&#65533;&#65533; =&#65533;&#65533;[	&#65533;B&#65533;&#65533;P&#65533;A&#65533;&#65533;P1&#65533;<&#65533;D&#65533;RZif&#65533;|&#65533;&#65533;&#65533;5"&#65533;?&#65533;&#65533;&#65533;]&#65533;b&#65533;&#65533;0&#65533;&&#65533;&#65533;[&#65533;4&#65533;&#65533;"&#65533;W&#65533;y&#65533;8&#65533;&#65533;v.mA&#65533;V$,&#65533;J&#65533;&#65533;&#65533;z2Qw&#65533;e&#65533;K&#65533;3&#65533;5&#65533;&#65533;9&#65533;&#65533;&#65533;31&#65533;&#65533;&#65533;&#65533;XTu)&#65533;r&#65533;t&#65533;l)&#65533;t5&#65533;&#65533;&#65533;&#65533;D	&#65533;<&#65533;B&#65533;&#65533;	&#65533;{Pb&#65533;`	hZb&#65533;&#65533;&#65533;&#65533;&#65533;&#65533;&#65533;&#12080;e+&#65533;&#65533;B&#65533;$P&#65533;"&#65533;&#65533;&#65533;&#65533;X&#65533;&#65533;&#65533;&#65533;&#65533;Z&#65533;&#65533;&#65533;&#65533; pX&#65533;&#65533;<%J&#65533;&#65533;)&#65533;U&#65533; L`&#65533;	&#65533;C&#65533;Y(c&#65533;s&#65533;Td7&#65533;YL&#65533;&#65533;	Z&#65533;vx&#65533;&#65533;&#65533;&#65533;:P&#65533;J&#65533;&#65533;&#65533;4&#65533;&#65533;Y&#65533;&#65533;&#65533;	@@0&#65533;&#65533; &#65533; >$&#65533;&#65533;&#65533;2&#1090;X&#65533;&#65533;W&#65533;2a $&#65533;
&#65533;&#65533;&#65533;S&#65533;Q&#65533;p8&#65533;&#65533;&#65533;*&#65533;  b&#65533;&#65533;&#65533;i"s&#65533;%&#65533; (&#65533;&#65533;&#65533; 0#H$?F&#65533;\&#65533;e&#65533;H&#65533;&#65533;&#65533;S&#65533;@?s&#65533;0&#65533;&#65533;&#65533; u$&#65533;&#65533;t&#65533;:dL&#65533;.W&#65533;Zx&#65533;2&#303;&#812;[<&#261;h&#65533;;a&#65533;&#65533;&#65533;A&#65533;&#65533;&#65533;U2a V'Q I"&#65533;&#65533;.Hq&#65533; &#65533;&#65533;&#65533;\&#65533;> 
~ &#65533;= &#65533;p&#65533;&#65533;$z&#65533;v0&#65533;&#65533;udS&#65533;}&#65533;&#65533;a w&#65533;#&#65533;BuH&#65533;4&#65533;&#65533;&#65533;P&#65533;&#65533;&#65533;&#65533;&#65533;"	Z&#65533;&#65533;l&#65533;&#65533;&#65533;&#65533;.&#65533;&#65533;[SjA&#65533;&#65533;(O&#65533;&#65533;&#65533;Q&#65533;y&#65533;&#65533;&#65533;-uA&#65533;&#65533;E&#65533;b*&#65533;&#49176;C&#65533;&#65533;&#65533;(&#787;&#65533;&#65533;&#65533;&#65533;`&'  &#65533;,&#65533;&#65533;r&#65533;&#65533;>Y&#65533;&#53428;&#65533;4&#65533;=xM<&#65533;0&#65533;&#65533;2#b&#65533;&#65533;$&#65533;&#65533;&#65533;&#65533;&#65533;&#65533;&#65533; B&#65533;&#65533;	&#1224;*T	&#523;pC&#65533;c9&#65533;&#65533;8&#65533;.&#65533;L&#65533;&#65533;M<&#65533;
P@&#65533;&#65533;&#65533;&#901;&#65533;&#65533;u&#65533;Zx
&#65533;5&#65533;&#65533;&#1485;"KL&#65533;&#65533;N7Rj<&#65533;&#65533;B &#369;&#65533;RP`'&#65533;P&#65533;{&#65533;&#65533; &#65533; 8dK|1h&#65533;&#65533;4&1&#65533;&#65533;D&#65533;&#65533;&#65533;!7&#65533;2&#65533;<F&#65533;&#65533;U8&#65533;&#65533;&#65533;#&#65533;&#65533;&#65533;OP&#65533;#&#65533;&#65533;l&#65533;l`p*t&#65533;@&#65533;&#595;&#65533;
&#65533;&&#65533;
l&#65533;&#65533;:&#65533;@&#65533;bQ&#65533;t&#65533;&#65533;IS&#65533;&#65533; &#65533;&#65533;&#65533;&#65533;c&#65533;&#65533;RXX&#65533;&#1506;yI&#65533;Y&#65533;&#65533;&#65533;&#65533;x&#65533;&#65533;&&#65533;+&#65533;#J&#65533;&#65533;c aY	  &#65533;&#65533;&#65533;&#65533;s&#65533;&#65533;,&#65533;&#65533;@&#65533;o"&#65533;&#65533;S&#65533;&#34922;^&#65533;"&#65533;&#65533;[&#65533;&#65533;S&#65533;&#65533;1H&#65533;,g(P &#65533;h&#65533;9H&#65533;&#65533;&#65533;]&#65533;i &#1716;&#65533;wU&#65533;&#65533;:&#65533;@&#65533;&#65533;N>&#65533;&#65533;&#65533; f&#65533;&#65533;3&#65533;&#65533;d&#65533;]&#65533;eV
&#65533;5&#65533; &#65533;W;>&#65533;&#65533;D&#65533;&#65533;+&#65533;&#65533;']IU&#619;TH&#65533;9&#1369;*{y&#65533;,&#65533;&#65533;&#65533;O&#65533;b&#65533;~&#65533;&#65533;E&#65533;<%&#65533;&#65533;&#65533;&#65533; &#65533;&#65533;&#65533;9&#65533;&#65533;&#65533;Z&#65533;qh&h&#65533; > &#65533;;0&#65533;h+s>Gb&#65533;Y&#65533;U&#65533; e&#65533;&#65533;I3&#65533;&#65533;&#65533;'=&#65533;&#65533;}(B&#65533;xY&#65533;&#65533;&#914;&#65533;Fk&#65533;	&#65533;&#65533;&#65533;{&#65533;&#65533;&#65533;&#65533;<&#65533;A&#614;J&#65533;&#14022;&#65533;4&#65533;xW&#65533; &#65533;&#65533;[&#65533;"&#65533;E hiN&#65533;P&#65533;R&#65533;&#65533;&#65533;&#1540;&#65533;&#65533;z&#65533;D*&#65533;0&#65533;&#35838;e&#65533;$&#65533;@7&#65533;&#65533;x&#1732;)&#65533;&#65533;&#65533; PR&#65533;&#65533;6:"z&#65533;D&#65533;R&#65533;L,&#65533;&#65533;'&#65533;t$X&#65533;&#65533;|&#65533;Np&#65533;&#65533;&#65533;J&#1392;H&#65533;C&#65533;&#65533; M&#65533;&#65533;#H&#65533;&#65533;&#65533;C&#65533;&#65533;.&#65533;i&#65533;:&#65533;-&#65533;&#65533;&#65533;]&#65533;&#65533;&#65533;&#65533;&#65533;&#65533;&#65533;&#65533;&#65533;&#65533;L&#65533;&#65533;&#65533;-&#65533;&#65533;&#65533;-&#65533;V@&#65533;fT-7&#65533;&#65533;
&#65533;!  &#65533;&#65533;&#65533;x&#65533;'&#65533;&#65533;&#597; C"&#65533;o&#65533;A&#65533;q&#65533;b&#65533;H&#65533;&#65533;g$&#65533;1@J&#65533;&#65533;&#65533;&#65533; 
1A4f&#65533;&#65533;o&#65533;&#65533;&#65533;&#65533;&#65533;o&#65533;eW&#65533;@&#65533;JvV&#65533;&#65533;L&#65533;;* &#65533;&#1129;G&#65533;;&#65533;6&#65533;&#65533;&#47456;&#65533;&#65533;&#65533;&#65533;&#355;&#65533;&#65533;'&#65533;&#65533;-G&#65533;\&#65533;K&#65533;6&#65533;u$&#541;&#65533;&#65533;q&#65533;&#65533;B&#65533;p&#65533; &#65533;
&#65533;&#65533;$&#65533;&#65533;D&#65533;M&#65533;&#65533; &#65533; &#65533;&#65533;l&#65533;P&#65533;wD.&#65533;F3&#65533;&#296;9&#65533;}P?&#65533;&#65533;[a&#65533;&#65533;&#840;&#421;&#65533;i,&#65533;b&#1454;&#65533;&#65533;a&#65533;$@AV&#65533;&#65533;&#65533;&#65533;&#65533;hY)d&#65533;lY&#65533;B &#65533;&#342;qQ`w&#1829;&#65533;&#65533;&#65533;&#65533;r&#65533;&#65533;&#1536;U_z'B!&#65533;&#65533;$&&#65533;&#65533;1&#65533;R3&#65533;&#65533;5f&#65533;sB&#65533;@&#65533;&#65533;&#65533; F&#65533;&#65533;&#65533;K2&#65533;<&#65533;3*`Y&#65533;&#65533;`\@r(&#65533;&#65533;m&#65533;&#65533;"x&#65533;&#65533;pb&#65533;1&#65533;s|&#65533;&#65533;&#65533;!&#65533;&#65533;&#65533;&#65533;(#a}&#65533;&#65533;!/`*&#65533;&#65533;&#65533;@&#65533;s>&#65533;gPzyU&3#`4&#65533;#C%&#65533;4&#1696;&#65533;ke<&#1248;T"C&#65533;hyehJj!&#65533;&#65533;EDX&#65533;.&#65533;P &#65533;;&#65533;r&#65533;e*7-&#65533;Q&#65533;&#65533;&#65533;AK&#65533;^ RE&#65533;&#65533;&#65533;. -0 f&#65533;
&#65533;s&#65533;Z&#65533;q2&#65533;F9&#65533;Q}&#65533;Sv&#65533;&#65533; &#65533;&#65533;(*&#65533;|&#65533;R)U&#65533;pu&#65533;&#65533; B&#65533;}
A &#65533;r	&#65533;&#65533;&#65533;XV:&#65533;O&#997;:&#65533;&#65533;A5&#65533; v&#65533;%sz*p)&#65533;sj&#65533;A&#65533;&#65533;&#65533;5&#65533;&#65533;%_&#65533;&#65533;l'&#65533;Wy&#65533;nF&#65533;&#65533;wx:&#65533;>&#65533;xm&#65533;&#65533;&#65533;r&#65533;P PVl&#65533;pA&#65533;&#452;Z!P~'&#65533;&#65533; &#65533;/!&#65533; (&#65533;	(&#65533;&#65533;&#65533;M&#65533;&#65533;-&#65533;dgv&#65533;&#65533;&#65533;&#65533;FtN&#65533;d&#65533;#v&#65533;7	$V1&#65533;H9#2&#65533;	a$A&#65533;C's&#1136; p/<&#65533;.!&#65533;=&#65533; '&#65533;q&#65533;&#65533;
5&#65533;g^3&#65533;:@,)&#65533;y&#65533;&#65533;HSa&#65533;&#65533;&#65533;^u%&#65533;&#65533;&#65533;'&#65533;&#65533;W&#65533;&#65533;&#65533;'&#65533;@OA&#65533; &#65533;U
&#65533;g
pD&#65533;&#65533;&#65533;)@i<&#65533;&#65533;$![&#65533;&#65533;`p&#65533;&#65533;!0Bo)N&#65533;&#65533;!^&#65533;NVu3oWw}&#65533;&#65533;b90-&#65533;\&#65533;&#65533;@h1A,@ `L&#65533;p&#65533;>1 OR%&#660;V&#65533;bq&#65533;p&#65533;&#65533;&#65533;&#65533;&#65533;X&#65533;&#65533;@e&#65533;&#65533;3&#65533;C&#65533;&#65533;&#65533;-WF&#65533;T&#65533;L&#65533;<&#65533;3:&#65533;G&#65533;R&#65533;&#65533;V.&#65533;q&#65533;eDBA&#65533;U
&#65533;&#65533;&#65533; &#65533; &#65533;u^&#65533;*&#65533;H&#65533;&#65533;}-!&#65533;&#65533;(&#65533;(&#65533;u&#65533;R0&#65533;&#65533;[&#65533;c&#65533;A}&#65533;&#65533;n&#65533;r	-&#65533;-a&#65533;G&#65533;\&#65533;&#65533;&#65533;&(&#65533;H&#65533; N" &#65533;2%&#65533;&#65533;
&#65533;&#65533;  &#65533;&#65533;@&&#65533;S%6&#65533;"5&#65533;&#65533;S&#65533;&#65533;uEY&#65533;&#65533;-&#65533;&#65533;4&#65533;<&#1248;-&#65533;E&#65533;W&#65533;&#65533;&#65533;st&#65533;9:&#65533;&#65533;j&#467;&#65533;@xtA.&#65533;6&#65533;.w8&#65533;&#65533;
&#65533;&#65533;11&#65533;"a$&#65533;-a`&#65533;`&#65533;&#65533;&#65533;&#65533;&#65533;&#65533;u&#65533;&#65533;a&#65533;&#65533;&#65533;f)&#1053;"&#65533;&#65533;&#65533;s	4&#65533;"&#65533;C (&#65533;&#65533;&#65533;Ch&#65533;1@&#65533;-0&#65533;Z&#1224;&#1059;L&#65533;TI$&#65533;&#1184;&#65533;tlB&#65533;&#65533;&#65533;&#65533;#g&#65533;&#65533;&#65533;2&#65533;&#65533;&#65533;yh&#65533;&#65533;&#65533;&#65533;P&#65533;&#65533;&#65533;N&#65533;&#65533;q&#65533;Z&#1768;&#65533;&#65533;&#65533;&#65533;-&#65533;#C&#65533;&#65533;]&#65533;&#65533;@
4&#65533;"&#65533;e&#65533;0{&#178; &#65533;0B&#65533;&#65533;&#65533;N&#65533;r&#65533;7!&#65533; &#65533;p&#65533;&#65533;&#65533;	y)&#65533;&#65533;i 0&#65533;)G &#65533;&#65533;!&#65533;&#65533;&#65533;&#65533;&#65533;1&#65533; H&#65533;>&#65533;&#65533;	$&#65533;w1g	&#65533;&#65533;R&#65533;tV3 '" &#65533;KqB#%9&#65533;&#65533;&A&#65533;)`q&#65533;tH^q&#65533;^&#65533;U_d%,W8-&#65533;s&#65533;&#65533;- &#65533;k&#65533;&#65533;(<&#65533;3&#65533;&#65533;PB(&#65533;5 &#65533;&#65533;&#65533;&#65533;&#65533;&#65533;&#65533;pp&#65533;&#65533;t&#65533;c&#65533;A&#65533;<&#65533;	0 4&#65533;Z&#65533;x&#65533;&#65533;/&#65533;&#65533;M&#65533;&#65533;&#65533;R|B&#65533;H&#65533;&#65533;&#1411;&#65533;zG&#65533;J	6&#65533;B&#65533;&#65533;t 2&#65533;J&#65533;1&#65533;E&#65533;&#65533;W&#65533;C:&#65533;&#65533;'@
&#65533;W/&#65533; &#65533;uz&#65533;&#65533;I&#65533;4Pq&#65533;5&#65533;Hk&#65533;;	&#65533;x&#65533;^&#65533;&#65533;0-p'&#65533; &#65533;&#65533;1&#65533;&#65533;&#65533;&#65533;&#65533;&#65533;.&#65533;$&#65533;c4&#65533;&#65533;R&#65533;P&#65533;`&#65533;'&#65533;0 &#65533;7`&#65533;PD&#65533;E&#65533;&#65533;p&#65533;&#533;\&#65533;&#65533;M&#65533;&#65533;"&#65533;&#65533;W7O&#65533;&#65533;&#65533;s0\&#65533;&#65533;0&#65533;z&#65533;v&#65533;&#65533;>&#65533;&#65533;	&#65533;	&#65533;1&#65533;.!`&#65533;@&#65533;1&#65533;&#65533;"0I&#65533; &#65533;&#65533;&#65533;R&#65533;&#65533;0^&#65533;&#65533;#&#65533;`&#65533;&#65533;&#65533;n&#65533;{&#65533;<d{O{X&#65533;&#65533;jP&#65533;z&#65533;&#65533;&#65533;JY&#65533;]&#65533;&#65533;&#65533;R%&#65533;f_&#260;&#65533;-&#65533;x2&#65533;S:|&#65533;[&#65533;&#65533;&#65533;`T &#65533;w&#65533;&#65533;m@i&#65533;o&#65533;h*&#65533;P&#65533;&#65533;GT|&#65533;&#65533;&#65533;&#65533;NI&#65533;0s&#65533;!&#65533;'?v	&#65533;&#65533;&#65533;r 4&#65533;&#65533;&#65533; A&#65533; 0w&#65533;&#545;&#65533;@&#65533;&#65533;&#65533;.9&#576;&#65533;D&#65533;&#65533;&#65533;&#65533;4r&#65533;&#65533;@&#65533;&#65533;&#65533;_&#65533;P&#65533;e&#65533;&#65533;#&#65533;9y&#65533;&#65533;&#65533;&#65533;r&#65533;&#65533;&#359;sA/&#65533;+4&#65533;j&#65533;&#65533;e&#65533;3&#65533;&#65533;s&#65533;1&#65533;&#437; 10v;&#65533;&#65533;=&#65533;CwY'&#65533;&#65533;&#65533;Q7,&#65533;&#65533;&#65533;&#65533;&#65533;&#65533;B0&#65533;&#65533;&#65533;b&#65533;,&#65533;&#65533;jrtC&#65533;&#65533;]&#65533;&#65533;	&#65533;q>&#65533;&#65533;E&#65533;T&#65533;&#65533;S `9XZ6&#65533;&#65533;&#65533;1&#65533;&#65533;c&#65533;&#65533;&#65533;&#1376;JjZM&#65533;&#65533;&#65533;	&#65533;I&#65533;	LD&#65533;UD&#65533;&#65533;&#680;7&#65533;&#1883;yT&#1101;&#65533;&#65533;[&#65533;k&#65533;Zf>2 &#65533;0]&#65533;@&#65533;&#65533;3&#65533;&#65533;&#65533;,.&#65533;r&#65533;&#1153;&#65533;Vp&#65533; &#65533;z>&#65533;4&#65533;!&#65533;P&#1719;x&#65533;&#65533;&#65533;&#65533;h&#65533;!QZ&#65533;|&#65533;&#65533;&#65533;p2G$&#65533;&#65533;41&#65533;:&#65533;>&#65533;&#65533;&#1732;/&#65533;+&#65533;E&#65533;a&#65533;H&#65533;' &#65533;&#65533;K&#65533;&#65533;&#65533;&#316;&#65533;&#65533;&#65533;&#65533;#&#65533;B&#65533;&#65533;&#65533;&#65533;&#65533;&#1383;&#65533;&#65533;N&#65533;Z-&#65533;te&#65533;3&#65533;K&#65533;$&#65533;&#65533;&#65533;&#65533;&#65533;&#65533;~&#65533;k&#65533;&#65533;&#959;&#65533;&#65533;m@!&#65533;!&#65533;&#65533;&#65533;&#65533;esUq0+,&#65533;E&#65533;H&#65533;P&#65533;&#65533;&#65533;	&#65533;&#65533;vK&#65533;&#65533;&#65533;h&#65533;YG&#65533;&#65533;D0Q&#65533;0&#65533;&#65533;&#65533;&#65533;!&#65533;#&#65533;&#65533;!1&#65533;&#65533;"?&#65533;&#65533;a.&#65533;\= &#65533;&#65533;z&#65533;>S&#65533;I;&#65533;B&#65533;&#1381;0&#65533;&#65533;*&#65533;&#65533;&#65533;&#65533;&#65533;v&#65533;l1&#533;|&#65533;:C &#65533;T&#65533;&#65533;:&#65533;&#65533;&#65533;&#65533;&#65533;Q+&#65533;C&#65533;":&#65533; $lF&#65533;0mE0+&#65533;&#65533;ux&#65533;_&#65533;=? M~*0p&#65533;&#65533;>P Md&#65533;avS&#65533;[&#1322;#&#65533; @$Y&#65533;8\&#65533;&#65533;1&#65533;0v4S%}&#65533;  &#65533;!&#430;&#65533;Zq&#65533;&#65533;&#65533;&#65533;&#65533;u&#65533;&#65533;&#65533;A&#65533;A&#65533;@@&#65533;+&#65533;\#P!&#65533;&#65533;&#65533;&#65533;&#65533;~8&#65533;&#65533;&#65533;r&#65533;&#65533;&#65533;y&#1617;&#65533;
&#65533;
&#65533;&#65533;&#65533;P&#65533; +&#65533;v&#65533;&#1112;&#65533;&#65533;&#65533;&#65533;&#65533;5a&#65533;&#65533;&#65533;C&#65533;&#65533;'&#65533;1&#65533;X&#65533;&#65533;&#65533;&#65533;06&#65533;&#65533;
 
-%+ -0p 2 P&#65533;&#65533;&#65533;&#65533;i>&#65533;K&#65533;&#65533;&#65533;&#65533;&#248;g'&#65533;&#65533;-&#65533;;&#65533;&#65533;S&#65533; b&#65533;tNR&#65533;n#AN	@j&#65533;T&#65533;M#&#65533; &#65533;&#65533;$0  2$&#65533;&#65533;&#65533;&#65533;&#65533;2&#65533;2 )&#65533;A&#65533;|L&#65533;pm&#65533;&#65533;&#65533;er&#65533;&#65533;&#139;^&#65533;RM&#65533;q&#65533;;>&#65533;q&#884;&#65533;&#65533;1&#65533;&#65533;<&#65533;&#65533;LX&#65533;&#65533;Q&#65533;M&#65533;J&#65533;K]&#65533;@i"-B&#65533;CG&#65533;*@4&#65533;Z&#65533;1&#65533;&#65533;d'&#65533;&#65533;&#1686;S9&#65533;1u&#65533;[&#65533;GP&#65533;&#65533;0&#65533;&#65533;V&#65533;1&#65533;0&#65533;$&#65533;!U!Qo&#65533;R&#65533;v,&#65533;/L&#65533;@>&#65533;&#65533;&#65533;&#65533;&#65533;&#65533;e&#65533;P&#65533;+1&#65533;&#65533; &#65533;[R&#65533;&#65533;-S ,&#65533;e&#65533;&#65533;3&#65533;1&#65533;]sU&#65533;&#65533;&#65533;X&#1849;@&#65533;K&#65533;&#65533;&#65533;5&#65533;&#1832;&#65533;I&#65533;&#65533;A"X&#65533;<&#957;0 (&#65533;&6`&#65533;&#65533;&#65533;`&#65533;&#65533; &#65533;x(&#65533;&#65533;&#65533;@o&#65533;&#65533;&#65533;&#65533;S&#830;&#65533;&#65533; b?`&#65533;&#65533;&#65533;&#65533; &#65533;T  !S&#65533;&#65533;&#1471;&#65533;P/P&#65533;&#65533; =&#65533;
P&#65533;~!HsR&#65533;&#595;<&#65533;&#1106;&#747;0&#65533;x&#65533;&#65533;&#65533;&#65533;r(&#65533;&#65533;4&#65533;&#65533;&#65533;&#65533;&#65533;nq4&#65533;9! ]=]&#65533;BQr&#65533;&#65533;d5&#65533;j3;mA&#65533;P*@ 8&#65533;']4'&#65533;/0&#65533;&#65533;&#65533;&#65533;&#65533;&#65533;&#65533;(&#65533;&#65533;M&#65533;&#65533;&#65533;C&#65533;&#65533;%&#65533;&#65533;;&#65533;pB&#65533;1&#1438;(&Pa&#65533;&#65533;&#65533;xPd>&#65533;&#65533;\&#65533;BH>&#65533;&#65533;&#65533;K.&#65533;&#65533;P
&#65533;&#65533;&#65533;}&#65533;#&#65533;#J&#65533;`&#65533;&#65533;&#65533;I&#65533;4&#1857;&#65533;|&#65533;UQQ`AjT&#65533;O&#65533;G&#65533;	?[&#65533;sz&#65533;&#65533;=&#65533;0&#65533;_q3&#65533;&#65533;&#65533; cMfI&#65533;2&#65533;&#65533;&#65533;pH&#65533;I &#65533;&#65533;ys&#65533;&#65533;&#65533;&#65533;S&#65533;&#65533;&#65533;&#65533;&#1688;0k&#1487;`&#65533;&#65533;&#65533;?&#65533;v&#65533;[.]8&#65533;L&#65533;0&#65533;(&#65533;21&#65533;&#65533;&#65533;i&#65533;&#65533;.&#65533;	&#65533;Z&#65533;<&#65533;'1 X  &#65533;&#65533;&#65533;5$s&#65533;&#65533; &#65533;u&#65533;&#65533;kl&#65533;&#65533;&#65533;&#65533;&#65533;S&#65533;C&#65533;&#65533;yQ&#65533;&#65533;&#65533;G&#65533;D&#65533;&#65533;&#65533;&#65533;&#65533;&#65533;&#65533;&#65533;&#65533;&#65533;0 X-<:&#65533;3&#171;&#1828;&#65533;*Q&#65533;|&#65533;q&#65533;V9&#65533;'*&#65533;9&#65533;!:&#65533;	= &#65533; = &#65533;7B?&#65533;	7  &#65533;&#65533;&#65533;&#65533;&#65533;&#65533;&#65533;&#65533; &#65533;&#65533;&#65533; 7		E7&#65533;&#65533; &&&#65533;&#65533;&#65533;&#65533;(-$&#65533;&#65533;&#65533;#&#65533;+&#65533;$"),+&#65533;&#65533;&#65533;&#1311;&#65533;&#65533;&#65533;&#65533;&#65533;1&#65533;&#65533;&#65533;&#65533;&#65533;&#65533;&#65533;,&#65533; &#65533;&#65533;u^&#65533;&#65533;O&#65533;&#65533;&#65533;&#65533;A&#65533;&#65533;&#65533;&#65533;AJ&#256;/j&#65533;&#65533;&#65533;&#65533;%&#65533;&#65533;aE4| &#65533;&#65533;&#65533;7P&#65533;1*T&#65533;&#65533;A&#65533;N&#65533;\ &#65533;0&#65533;	F,j&#65533;@&#65533;#&#65533;P()&#65533;v&#65533;&#65533; !B(&#65533;J&#65533;SB&#65533;&#65533;"&#65533;&#65533;&#65533;I&#65533;VU!PP&#65533;.&#65533;*HD&#65533;
P&#65533;h&#65533;&#65533;C&#65533;F&#65533;P&#65533;b&#65533;&#65533;w3,&#65533;&#65533;&#65533; &#65533;Y&#65533;`&#65533;Z&#65533;
&#65533;%&#808;&#800;:&#65533;A=&#65533;&#133;@&#65533;,Z&#65533;&#65533;8M_&#65533;M2D"&#1852;&#65533;KP&#65533;6M&#65533;: &#65533;V&#65533;z&#1272;#&#65533;&#65533;&#65533;&#65533;&#65533;f&#65533;j &#65533;O&#65533;$
&#65533;-{&#2037;
&#65533;&#65533;Pa@0&#65533;[x&#65533;@&#65533; +&#65533;&#65533;/&#65533;&#65533;&#65533;u`&#65533;&#65533;&#65533;!&#65533;H`&#65533;+ka&#65533;U)&#65533;|&#65533;kDAY]u&#1376;h&#65533;u&#65533;	&#65533;B&#65533;!&#65533;X@&#65533;&#65533;p^|x@W$&#1025; &#65533;P0&#65533;`&#65533;<&#284;09&#65533;&#65533;&#65533;I7)&#65533;S>,&#65533;P')&#65533; &#65533;&#65533;<&#65533;B&#65533;}&#65533;&#65533;@P:&#65533;&#65533;i&#65533;&#65533;&#65533;&#65533;XN&#65533;Q&#65533;&#65533;h&#65533;Nq&#65533;&#65533;\&#65533;&#65533;q0&#65533;&#1713;t&#65533;2 e&#65533;&#65533;&&#65533;I&#65533;,&#65533;r&#65533;&#65533;&#65533;&#65533;$&#65533;CSO&#65533;<&#65533;&#65533;<&#65533;W&#65533;HR=&#65533;&#65533;&#65533;0&#65533;# (&#65533;&#65533;U
xJ&#65533;&#65533;s&#65533;&#65533;$&#65533;J&#65533;U&#65533;I&#65533;&#65533;&#65533;K&#65533;&#65533;lp&#65533;&#65533;&#65533;#FZ&#65533;&#65533;t&#65533;B$&#65533;0&#65533; tpB&#46617;A&#65533;&#65533;&#65533;:&#65533;&#65533;&#65533;h&#65533;!&#65533;&#65533;&#65533;&#1552;&#65533;&#65533;o&#65533;#&#65533;>&#19494;&#65533;<Po&#65533;y&#65533;&#65533;>\I&#65533;YvS &#65533;^&#65533;k&#65533;&#65533;&#65533;&#65533;F(&#65533;&#65533; &#65533;*tY()P&#65533;o < &#65533;	&#65533;dQ #&#65533;p&#65533;&#65533;&#65533;&#65533;8&#65533; &#65533;&#65533;&#65533;|&#65533;B&#65533;&#65533;&#65533;&#65533;&#65533;U;0
&#65533;lZ&#65533;Z`H	&#65533;&#65533;&#65533;&#65533; Q&#65533;`&#65533;&#65533;ZU$k&#65533;2I# &#65533;&#1537;"&#65533;	(&#65533;&#65533;*` B#P&#65533;\&#65533;9&#65533; " &#65533;&#65533;&#65533;&#65533;&#65533;6p(=@A&#65533;&#65533;l&#65533;&#65533; W&#65533;B&#65533;&#65533;&#65533;fk&#65533;d&#65533;3&#65533;s&#65533;{po?98&#65533;ttOi&#65533;&#65533;&#65533;D&#65533;2&#65533; H&#65533;V&#65533;&#65533;&#65533;&#65533;&#65533;&#65533;U&#65533;&#65533;5G&&#65533;(#+&#65533;&#65533;&#65533;&#65533;
&#65533; &#65533;	&#65533;&#65533;&#65533;0@&#65533;Q%&#65533;)&#65533;R	 ?Q&#65533;,&#65533;88j&#65533;&#65533;&#65533;R&#65533;&#65533;&#65533;,&#65533;?&#65533;+&&#1552;&#65533;&#65533;K&#65533;&#65533;&#65533;O3&#768;&#65533;&#65533;&#65533;&#65533;
&#65533;`&#65533;"&#65533;&#65533;&#65533;@c&#65533;M&#65533;&#65533;	&#65533;&#65533;&#65533;&A&#65533;&#2362; &#65533;&#65533;&#65533;&#65533;d&#65533;co&#65533;&#65533; "&#65533;%&#65533;&#65533;]CZs &#65533;	&#65533;k &#65533;b\9&#65533;&#1371;&#65533;UD&#65533;o&#65533;&#887;2&#65533;L&#65533;I &#65533;p&#65533;D6&#65533;v&#65533;8&#65533;>:&#65533;Ab&#65533;m&#65533;p5&#65533;&#65533;<D &#65533;&#65533;
&#65533;G&#65533;
 &#65533; &#65533;&#65533;&#65533;	&#65533;&#65533;&#65533;&#65533;&#65533;&#65533;&#65533;&#65533;T&#65533;&#1154;2&#65533;J$ &#65533;&#65533;$&#65533;v&#65533;J&#65533;&#65533;&#65533;Q&#65533;C&#65533;&#65533;&K&#65533;
<P&#65533;&#65533;&#65533;}&#65533;&#65533;&#65533;Kj&#1045;X&#65533;[&#65533;&#65533; &#65533;&#65533;&#65533;&#294;6&#65533;a&#65533;Y&#65533;&#65533;P&#65533;&#65533;x&#65533;:&#65533;&#65533;3&#1820;&#65533;&#65533;&#65533;&#65533;@2&#65533;&#65533;&#65533;&#65533;]>&#65533;&#65533;&#65533;&#65533;8|&#65533;O &#65533;&#65533;&#65533;`Q&#65533;R$&#65533;&#65533;8&#165;&#65533;&#65533;&#65533;B&#65533;p&#48521;&#65533;&#65533;fI&#65533;&#65533;&#65533;O&#65533;5,"?$P&#65533;&#65533;F&#65533;$&#65533; y&#65533;T&#65533;&#65533;GD"+ &#65533;Y&#65533;E&#65533;&#65533;&#65533;+XE&#844;'F&#65533;%`&#65533;&#65533;&#65533;!&#65533;&#65533;&#65533;a&#65533;%&#65533;(&#65533;@&#65533;&#65533;G6
\&#65533;&#65533;yYX@| 2&#65533;&#65533;&#65533;DFDtq)&#65533; &#65533;4&#65533;&#65533;&#65533;&#65533;&#65533;Hy&#65533;&#65533;&#653;PR&#65533;<#&#65533;C&#65533;pHr&#65533;&#65533;&#65533;@&#65533;&#65533;)eB"Ax&#65533;E&#65533;&#65533;&#59700;X`z z<   &#65533;&#1218;&#65533;@* &#65533;
X &#65533;&#1063; &#65533;X@&#65533;&#65533;!&#65533;&#65533;G&#65533;t&#65533;&#65533;J&#65533;&#65533;&#65533;&#65533;&#65533;) !UA&#987;!i&#65533;&#1072;+&#65533;&#65533;&#65533;&#65533;z&#647;&#65533;b&#65533;&#65533;(&#65533;p	&#65533;&#65533;&#65533;&#928;(&#65533;&#65533;&#65533;&#65533;&#65533;{K&#65533;]P`s&#65533;oMN&#65533;R6gL&#65533;H&#65533;<@JJEQvH- &#65533;'R8N&#65533;2X(&#65533;&#65533;kp&#65533;&#65533;&#65533;A&#65533;&#65533;&#65533;&#65533;t&#65533;&#65533;h;0V<I&#389;`&#65533;&#65533;2&#65533;t&#65533;&#1536;;&&#65533;l@&#65533;&#65533;`&#65533;\&#65533;&#65533;Bzf&#65533;&#65533;C&#65533;+&#65533;&#65533;&#65533;0-&#65533;c
&#65533;&#65533;&#65533;bM*&#1186;&#65533;R&#65533;4Q&#65533;&#65533;&#65533;1&#65533;sl&#65533;&#65533;&#65533;&#65533;&#65533; X0`&#65533; &#65533;&#65533;ar&#65533;&&#65533;@8MvA&#65533;&#65533;o&#65533;V&#65533;L&#65533;&#865;n&#65533;&#65533;&#65533;"&#65533;5&#65533;m)ek%&#65533;x6&#65533;&#65533;e&#65533;A>&#65533;&#65533;PH&#1073;&#65533; F&#65533;q`&#65533;"5&#65533;&#65533;
&#65533;&#65533;&#65533;&#65533; &#65533;b@&#65533;&#65533;&#65533;N&#65533;D$&#65533;j&#65533;f&#65533;>]Iv&#65533;&#65533;R&#65533;P&#65533; >@aX@U6&#65533;
&#65533;&#65533;)&#65533;xQ&#65533;[&#65533;r&#65533;+b&#65533;L^&#65533;@%&#283;&#65533;G&#65533;&#65533;3Az&#65533;&#65533;&#65533;&#65533;&#65533;&#65533; ,Pn&#65533;&#167;-&#65533;:+&#65533;&#65533;&#65533;&#529;&#65533;` 0@&#65533;gY&#65533;&#65533;<?N&#65533;&#65533;&#65533;&#65533;&#65533;&#65533;+$	&#65533;d6&#65533;	&#789;&#65533;@ 0&#65533;8&#65533;&#133;O&#65533;4><Ja&#65533;&#65533;&#65533;&#279;&#65533;k. &#65533;#&#65533;&#65533;?a&#65533;AZ&#539;&#65533;&#65533;W&#65533;&#65533;&#65533;&#65533; &#65533;&#65533;&#65533; &#65533;&#65533;	&#65533;z&#65533;rGk&#65533;&#65533;&#65533;y4&#65533;1*"A|0&#65533;*&#65533;*&#65533;&#65533;&#65533;"A4&#65533;jg\&#65533;b&#65533;4&#65533;O&#65533;&#65533;kK&#65533;&#65533;&#65533;&#65533;&#65533;&#65533;P&#65533;"F&#65533;&#65533;R&#65533;h&#65533; 6@,
P&#65533;&#65533;&#584;N&#65533;&#65533; \&#65533;&#65533;ucS
P&#65533;&#65533;&#65533;n"&#65533;&#65533;w&#65533;&#65533;b&#65533;s.E&#65533; &#65533;&#65533;O&#65533;D &#65533;z&#65533;F(&#65533;&#65533;&#65533;&#65533;&#65533;&#65533;&#65533;&#65533;5&#65533;&#65533;&#65533;M&#65533;&#65533;&#65533;&#65533;^=&#65533;&#65533;;&#65533;YH&#65533;m<&#65533;d	yc&#65533;&v&#65533;&#65533;\FI&#556;ob&#65533;&#65533;&#65533;t&#65533;t\A&#65533;
&#65533;\&#65533;&#65533;?s&#65533;&#65533;&#65533;&#65533;1SHe&#65533;&#65533;&#65533;&#65533;]&#65533;qx;&#65533;
%b&#65533;&#65533;J&#65533; &#65533;&#65533;Et&#65533;&#65533;&#65533;y&#65533;8@&#65533;T0`&#65533;&#65533;{j&#65533;Lf"&#65533;"&#65533;`&#65533;hbS&#65533;&#65533;!&#65533;&#65533;&#65533;4'k&#65533;+&#65533;&#65533;&#65533;:&#65533;&#65533;BK&#65533;&#65533;&#188;&#65533;p&#65533;6&#65533;7&#65533;? &#65533;&#65533;p/	&#65533;&#65533;rH &#65533;k&#65533;&#65533;.&#65533;&#65533;&#65533;6}&#65533;\&#65533;&#731;8!H&#65533;&#65533;C&#65533;&#65533;&#65533;i,hW&#65533;3&#65533;&#65533;_&&#65533;_&#65533;u&#65533;*$W&#65533; &#65533;<pK&#65533;&#65533;5&#65533;j1&#65533;P&#65533;&#65533; &#65533;&#65533;&#65533;Fwf  &#65533;&#65533;*B&#65533;",p&#65533;Y!&#65533;?#`&#65533;&#65533; &#65533;B &#65533;&#65533;&#65533;*&#65533;CV&#65533;e&#1296;x&#65533;&#65533;&#65533;	&#146;p&#65533;? rPi_11&#65533;6[&#65533;&#65533;&#65533;A&#65533;&#65533;&#65533;rqR"&#65533;3(&#65533;{&#65533;Q&#65533;suS&#65533;6A9&#65533;b&#995;Rq	&#65533;Pz&#65533;&#65533;r&#65533;0a&#65533;&#65533;1(
P6&#65533;q&#65533;A&#65533;&#65533; &#65533;&#65533;&#65533;?&#65533;/w!$&#65533;&#65533;&#65533;>q &#65533;&#65533;&#65533;&#65533;= &#65533;s&#65533;E&#65533;&#65533;M&#65533;pv&#1781;v&#65533;&#65533;<&#65533;&#65533;ma&#65533;&#65533;nA	S3&#65533;&#992;g3&#65533;K&#65533;&#65533;bY&#65533;7&#65533;P>7q&#65533;A&#65533;&#65533;+&#65533;#c&#65533;Pt&#1904;X&#65533;&#65533;	7L&#65533;&#65533;$r&#65533;Ybc&#65533;&#65533;`&#65533;k"A&#65533;&#65533;8(&k&#65533;&#65533;&#65533;&#65533;&#65533;b&#65533;&#65533;+eb+&#65533;.-&#65533; I&#65533;j&#65533;&#65533;{&#65533;0B&#65533;&#65533;>&#65533;&#65533;W&#65533;A&#65533;g&#65533;F\&#65533;&#65533;&#65533;&#65533;&#65533;6"&#65533;!&#65533;eds#`@&#65533;K &#65533;!)&#65533;H xa JQ8b&#65533;b&#65533;
8&#65533;hG&#65533;&#65533;<&#65533;3&#65533;  &#65533;&#65533;w!&#65533;E	ZQFr&&#65533;pL&#65533;$`)5a1&#65533;`&#65533;&#65533;&#65533;&#65533;,&#65533;>6&#65533;&&#65533;cRT6&#65533;-W&#65533;7&#65533;&#65533;$&#65533;&#65533;	+xz&#65533; &#65533;h,r&#65533;'Pk&#65533;28&#65533;&#65533;&#65533;z&#65533;&#65533;W	$&#65533;. &#1872;&#65533;&#65533;
&#65533;Oa &#21700;]&#65533;&#65533;&#65533;&#65533;B$&#65533;G&#65533;7F&#65533;&#65533;&#65533;&#65533;3&#1504;u,pH+ ?#@&#65533;&#65533;[-&#65533; &#65533; &#65533;&#65533;y5'&#65533;j&#65533;>&#65533;&#65533;)^&#65533;&#65533; 
 F&#65533;M&#65533;&#65533;<\&#65533;al&#65533;	7&#65533;nWF&#65533;+GS&#65533;@U&#65533;p&#65533;P[&#65533;PxM&#65533;r@ ,&#65533;%&#65533;&#65533; u&#65533;&#65533;&#65533;>&#65533;!&#65533;&,&#65533;=&#65533;@&#65533;&#65533;#!P&#65533;&#65533;&#65533;P`&#65533;W2+Q&#65533;&#65533;q&#65533;&#65533;	Eu&#65533;3&#65533;s&#65533;&#65533;&#65533;&#65533;&#65533;&#65533;&#65533;&#65533; &#65533; P>&#65533;T&#65533;I&#65533;&#65533;$&#65533;&#65533;&#967;&#65533;7i$Rb&#65533;&#65533;Y*l&#65533;&#65533;)&#65533;W *&#65533;r&#65533;&#65533;	E5&#65533;&#65533;$&#65533;&#65533;&#130;5p)j&#65533;&#65533;t&#65533;%E&#65533;	&#65533;&#65533;dq9}&#38371;es@
&#65533;R&#65533;D&#65533; w&#65533;&#65533;&#65533;Pw&#65533;&#65533;w&#65533;TH&#65533;T&#65533;&#65533;SE&#65533;l&#65533;r`,&#65533;y&#1472;2PC&#65533;A7&#65533;l&#65533;&#65533;&#65533;&#65533;3 &#65533;W(	
&#65533;&#65533;.!&#65533;{!&#65533;c&#65533;l&#65533;&#65533;A&#65533;&#65533;%(&#65533;kYrJ&#1216;&#65533;D&#65533;8&#65533;:'|&#65533;&#65533;p&#65533;&#1105;&#65533;&#65533;&#65533;t%&#65533;{&#65533;&#65533;c&#65533;&#65533;&#65533;3&#65533;&#1161;=c.!J&#65533;&#65533;'|&#65533;	`p&#65533;D&#65533;&#65533;A&#65533;l&#65533;	 "PB0 &#65533;&#65533;&#65533;&#65533;I&#272;&#65533;t&#65533;G&#65533;&#65533;&#65533;&#65533;A&#65533;	FX1E&#65533;01&#65533;MYDY^b 53	XA&#65533;Gg&#65533;w&#65533; &#65533;sL&#65533;W
&#65533;`_&#65533;.&#65533;'&#65533;&#65533;@6&#65533; (&#514;g&#65533;&#65533;D % &#65533;&#65533;`.&#65533;K&#65533;&#65533;`&&#65533;&#65533;&#65533;/O&#65533;g&#65533;&#65533;	1&#65533;&#65533;&#65533;#
&#424;&#65533;&&#65533;&#65533;7$&#65533;h8&#65533;G&#65533;&#65533;pH&#65533;&#65533;&#65533;N&#65533;&#65533;j&#65533;&#65533;8&#65533;&#65533;&#65533;t&#65533;&#65533;&#65533;R8ZI&#65533;&#65533;l&#65533;&#65533;&#65533;Q'&#65533;&#65533;&#65533;,&#36873;&#65533;7&#65533;G2&#65533;&#65533;&#65533;&#65533;&#65533;&#65533;4QP1&#65533;&#65533;,&#17446;&#65533;&#65533;PUwgv9vvY3&#65533;&#65533;7&#65533;n4&#65533;7&#65533;  &#65533;S3aDV&#65533;&#65533;	&#65533;S&#65533;L&#65533;&#65533;&#65533;-0&#65533;4s&#65533;p&#65533;s&#65533;&#65533;&#65533;&#65533;,&#65533;T&#65533;9&#65533;&#65533;zA F
b&#65533;&#65533;&#65533;&#65533;&#65533;&#65533;&#65533;Z&#65533;wy&#65533;5&#65533;&#65533;*:%&#65533;AZ$&#65533;&#65533;*&#65533;&#65533;4(&#65533;a|R&#65533;$I&#65533;&#65533;G`Nb&#65533;&#65533;T/&#65533;3&#65533;&#65533;&#65533;&#65533;l&#65533;+F&#65533;&#65533;1&#65533;_&#65533;I0&#65533;HEm&#65533;&#65533;6 &#405;M*,C&#65533;b&#65533;|zf&#65533;W
&#65533;&#607;&#65533;a_uC&#65533;&#1670;&#1459;&#65533;&#1231;v&#65533;&#65533;&#65533;("*0&#65533;,&#65533;S1&#65533;_&#1216;&#2001;HW&#65533;&#65533;`'`c&#65533;$&#65533;&#65533;p&#65533;&#65533;V&#65533;Q&#65533;3 &#65533;%PjQ9&#65533;&#65533;&#65533;)&#65533;ps&#566;O&#65533;.0&#65533;B&#1522;r&#65533;&#65533;7R{&#65533;&#65533;%&#65533;gRR&#65533;PI&#65533;B?&#65533; P&#65533;&#65533;&#65533;t&#65533;R7A&#65533;;&#65533;K&#1484;",.4`&#65533;&#65533;	@d&#65533;&#65533;F&#65533; y&#65533;4&#65533;&p<&#65533;&#65533;UZ&#65533;v|&#65533;&#65533;&#65533;&#65533;&#65533;A&#65533;)&#65533;;`&#65533;i&#65533;]&#65533;3p2&#65533;D]&#65533;&r&#672;Q&#65533;&#65533;[V&#65533;/x&#65533;X&#65533;qNR @ &#65533;&#65533;&#65533;5&#65533;&#65533;2((p&#65533;&#65533;&#65533;&#65533;&#65533;&#65533;Xg:r&#65533;&#65533;Jd%g&#65533;+t*"i-&#65533;g&#65533;&#65533;9&#65533;&#65533;|&#65533; q&#65533;`&#65533;&#65533;&#65533; &#65533;&#65533;k&#65533;&#65533;&#65533;P&#592;&#65533; G&#65533;1K&#65533;&#65533;&#65533;p&#65533;h&#65533;1&#65533;d&#65533;3&#65533;&#65533;Q&#65533;Q"&#65533;&#65533;0'so%&#65533; /&#65533;&#65533;&#65533;&#65533;&#65533;&#65533;&#65533;p&#65533;5&#65533;E7&#65533; j&#65533;f&#65533;&#65533;&#65533;R&#65533;&#65533;&#65533;&#65533;&#65533;uX&#65533;`@&#65533; &#514;&#65533;P&#65533;&#65533;&&#65533;&#65533;&#65533;&#65533;X&#65533;&#65533;x&#65533; &#65533;&#65533;p,&#65533;u&#65533; C!&#65533;$&#1472;&#65533;&#65533;&#65533;@N8&#65533;?&#65533;&#65533;&#65533;(&#1796;,7&#65533;q&#65533;!&#65533;&#65533;J&#65533;&#65533; l&#65533;%'1	&#65533;!&#65533;&&#65533;&#65533;&#1308;F&#580;&#65533;&#65533;9&#65533;&#65533;&#65533;PL8ws&#65533;0&#65533;[0PDP&#65533;,p7+a&#65533;k&#65533;&#65533;0q$P &#65533;U'-&#65533;w&#65533;&#65533;&#395;0&#65533; &#65533; &#65533;`f<&#5496;oX
&#65533;&#65533;&#65533;&#65533;=&#65533;X&#65533;&#65533;@&#65533;&#65533;&#65533;&#65533;&#65533;&#65533;&#65533;2hx &#65533;LQ&#65533;&#65533;,p&#65533;'&#65533;1 &#65533;I&#59418;2&#65533;z}&#65533;$&#65533;&#65533;7&#65533;&#65533;#&#65533;&#65533;>x&#65533;&#65533;&#65533;&#65533;&#1264;&#65533;&#65533;0iI,&#65533;&#201;8&#65533;&#65533;$R&#65533;&#65533;&#65533;&#65533;&#65533;&#65533;G&#65533;&#65533;&#65533;T&#65533;&#65533;@&#65533;0BE&#65533;&#65533;p&#191;\J#)&#65533;&#65533;H&#65533;&#65533; &#65533;;#&#65533;&#65533;p&#1311;UJ&#1201;{&#65533;&#290;@/<&#65533;}2i&#65533;'&#65533;7&#65533;&#1592;T&#65533;&#65533;3`&#880; M&#65533;!_s&#65533;&#65533;T&#1015;Y		\
o&#65533;&#65533;R&#65533;%Vma&#65533;&#65533;R&#533;&#65533;&p&#65533;I&#65533;&#65533;F&#65533;t&#65533;&#65533;e &#65533;k&#65533;&#65533;&#65533; 0`&#65533;&#65533;K&#65533;&#65533;"&#65533; j(&#65533;>pk$&#65533;&#65533;&#65533;&#65533;X2&#65533;$he&#65533;>-&#65533;BKY&#65533;S&#65533;H&#65533;c>  2&#65533;lC&#65533;&#65533;&#65533;&#65533;&#65533;&#65533;y&#65533;&&#65533;V&#65533;&#2250;X7&#65533;L,Jx&#65533;&#65533;&#65533;&#65533;&#65533;&#65533;#&#65533;
s&#65533;&#65533;&&#65533;w&#65533;&#65533;&#65533;B&#65533;P&#65533;.V&#65533;rp> &#65533;F&#65533;,&#65533;&#65533;&#65533;&#65533;r&#65533;L3&#65533;x&#65533;"&#65533;&#65533;&#65533;&#65533;60 x}]kq&#65533;&#65533;  &#65533;&#65533;
yi&#65533;&#65533;&#65533;
V&#65533;V&#65533;&#65533;P&#65533;2&#65533;JT&#65533;&#65533;5 -` s&#65533;&#65533;&#65533;&#65533;@!&#65533;4&#65533;&#65533;&#65533;&#65533;&#65533;$&#65533;&#65533;vS&#65533;}$&#65533;&#65533;Z?&#65533;&#65533; <&#65533;R1 &#65533;+&#65533;&#65533;'V&#65533;&#65533;&#65533;&#65533;JB&#65533;p1&#65533;#&#65533;/P&#65533;&#65533;&#65533;@}&#65533;h&#65533;&#65533;&#983;c&#65533;&#65533;&#65533;	&#65533;	)&#65533;&#65533;&#65533;WR8&#65533;&#65533;&#65533;&#65533;&#65533;&#65533;&#65533;&#65533;1a@&#65533;&#65533;&#65533;&#65533;L &#65533;&#65533;l(&#65533;P&#1037;&#65533;&#65533; G`H5C&#65533;A&#65533; &#65533;&#65533;!&#65533;&#65533;-m&#65533;&#65533;&#65533;f&#65533;&#65533;N!}&#65533;<&#65533;	 &#65533;&#1365;U&#65533;&#143;&#65533;mU&#65533;&#65533;=Suw` =0p&#65533;&#65533;\T&#65533;+pCr&#65533;&#65533;&#65533;&#65533;Q8&#65533; &#65533;&#65533;J&#65533; &#65533;&#65533;&#65533;&#65533;&#65533;&#65533;&#65533;&#65533;	&#65533;|&#313; &#65533;&#65533;&#65533;&#65533;y&#65533;&#65533;y&#180;:b&#65533;`K&#65533;|&#65533;&#65533;	I&#65533;N&#65533;19( |_&#65533;3&#65533;&#65533;[&#65533;H&#65533;jC:C'&#65533;B&#65533;&#65533;&#65533;&#65533;&#65533;&#65533;&#65533;S&#65533;G"&#65533;&#65533;7&#65533;&#65533;B,"&#65533;&#1472;A,pHwx>a=U m*&#65533;|'&#65533;% T1
@n&#65533;e &#65533;&#65533; &#65533;&#65533;&#65533;&#65533;3&#65533;&#65533;]&#65533;&#65533;&#65533;raUo&#65533;&#65533;&#65533;&#65533;!&#65533;4p&#65533;&#65533; ?a&#65533;p&#65533;&#65533;0aZ&#65533; &#65533;&#65533;&#65533;&#65533;J&#65533;@m&#65533;Q&#65533;&#65533;#&#65533;,0&#65533;l$&#65533;l&#65533;&#65533;3T&#65533;&#65533;&#65533;&#65533;sB&#65533;0&#65533;w&#65533;_k&#65533;&#65533;&#65533;&#65533;><#&#65533;&#65533;&#65533;&#65533;&#1692;&#65533;&#65533;&8&#65533;&#65533;&#1057;&#65533;&#65533;&#65533;&#65533;&#1781;&#65533;/X&#65533;d[Z&#65533;gK}&#65533;g<&#65533;,&#65533;	&#65533;&#65533;&#65533;h9 A&#65533;&#65533;%!E&#65533;&#65533;f&#65533;3`&#65533;&#65533;&#65533;&#65533;.&#65533;=&#65533; %&#65533;&#65533;&#65533;N4&#65533;f&#65533;i&#65533;&#65533;	&#65533;]&#65533;SN&#65533;3<&#65533;[Mi&#65533;)&#65533;&#65533;;b)'1&#65533;&#65533;AK2&#65533;h&#65533;\&#65533;c&#65533;&#65533;&#65533;&#65533;"&#65533;.&#65533;&#65533;&#65533;&#65533;l&#635;h&#65533;&#65533;%$&#65533;:&#65533;4R&#65533;&#65533;&#65533;&#65533;Avj.T,&#65533;zWW(&#65533;N&#65533;9)&#65533;&&#65533;&#65533;&#65533;E_J&#65533;e&#65533;&#65533;&#65533;	1J&#65533;qB&#65533;E&#65533;&#65533;s&#65533;u&#65533;&#65533;&#65533;ej}&#65533;Z,pG&#65533;&#740;&#65533;,&#65533;;J&#65533;&#65533;H&#65533;&#65533;@) P%&#65533; 
??B&#65533;7  &#65533;&#65533;&#65533;&#65533;&#65533;&#65533;&#65533;&#65533;&#65533;&#65533;&#65533; 7&#65533;?
&#65533; = &&#65533;&#65533;&#65533;($&#65533;#+$* '+"",*$&#65533;&#65533;&#65533;+&#1046;&#65533;&#65533;1&#65533;&#65533;&#65533;&#1747;)&#65533;&#1239;&#65533;&#65533;&#65533;&#65533;&#65533;&#65533;&#65533;&#65533;2&#65533;&#65533;.&#65533;&#1426;&#65533;&#65533;*&#65533;&#65533;&#65533;&#65533;6H&#65533;az&#65533;&#65533;&#65533;j&#65533;&#1571;&#65533;0RE&#65533;&#65533;Kq&#65533;H" V&#65533; &#65533;
vnUx&#65533;31xx&#65533;"MK&#65533;!&#385;Hx8&#65533;&#65533;&#65533;$f&#65533;&#65533;&#65533; 	P!&#65533;&#65533;&#65533;&#65533;&#65533;&#65533;&#65533;-&#65533;&#65533;&#65533;&#65533;&#264;!i&#65533;@&#65533;,&#65533;&#65533;&#65533;:&#65533;&#65533;dQ"WP]&#65533;&#65533;&#65533;a&#65533; @&#65533;w
0&(&#65533;b &#65533;y>&#65533;(	&#65533;&#65533;g&#65533;&#65533;&#65533;&#65533;me&#65533;&#65533;&#65533;a>7LL1|&#65533;\iH&#65533;mz&#65533;&#65533;I&#65533;&#20819;rNz&#65533;N&#65533;D&#65533;&#65533;Vc&#65533;lf?I&#65533;U&#65533; &#65533;&#65533;
!BP&#656;A&#65533;&#65533;&#65533;"&#65533;Rx&#1923;A&#65533;D&#65533;zj((t ABE,q`&#65533;K&#65533;F5Ac&#65533;P&#65533;~$&#1066;&#65533;&#65533;#&#65533;&#65533;&#65533;&#65533;K&#65533;4@&#65533;&#65533;&#65533;&#65533;!S`BT&#65533;&#65533;e&#65533;O&#65533;&#65533;"-&#65533;&#65533;
t&#65533;&#65533;$&#65533;&#65533;$$4	2T&#65533;&#65533;%47&#65533;AL &#65533;b
&#65533;$&#65533;&#65533;	G&#65533;u&#65533;&#65533;&#65533;B9VR&#65533;@&#65533;&#65533;&#65533;A&#65533;P2&#65533;A&#65533;&#65533;XIjN&#65533;&#65533;N&#65533;&#65533;I@&#65533;1&#65533;Y&#65533;&#65533;cMYM1"C&#65533;`&#65533;,`@&#65533;&#1240;&#65533;&#65533;&#65533;B &#65533;&#65533;B.(&#65533;A3,&#65533;p4l@&#65533; &#65533;@&#65533;d _P&#65533;&#65533;"`&#65533;\,@@+&#65533;&#65533;&#65533;&#65533;&#65533;&#65533; &#65533;(&#65533;&#65533;"&#65533;=&#65533;d&#65533;&#65533;&#65533;S`h`@"&#65533;
&#65533;[&#65533;x&#65533;&#580;<&#65533;
&#65533;&#1027;#[&#65533;"&#65533;&#65533;&#1798;&#65533;	&#65533;d&#65533;d M&#65533;E(O.&#65533;DO+&#65533;&#65533;41,&#65533;#l&#65533;`&#65533;&#65533;&#65533;&#65533;&#65533;4'&#65533;&#65533;&#65533;&#65533;&#65533;\&#65533;.<&#65533;lc8;&#65533;&#65533; &#65533;
#Tr&#65533;f&#65533; &#65533;3,@&#65533;B&#65533;&#65533;j5&#65533;&#65533;D&#65533;h:
&#65533;&#65533;J&#443;c &#65533;m

U &9,]&#65533;[e&#65533;&#65533;7n
P&#65533;H:-p&#65533;1&#65533;L&#65533;M&#65533;&#65533;&#65533;<&#65533;P&#65533;(&#65533; &#65533;p&#65533;&#65533;O0&#65533; &#65533;&#65533;&#65533;&#65533; :{&#65533;&#65533;&#65533;&#65533;Pe&#65533;&#65533;&#65533;B&#65533;W.x&#65533;?.u&#65533;,B&#65533;&#65533;&#65533;&#65533;&#65533;) =&#65533;Ek"&#65533;z 
X&#65533;&#65533;&#65533;.&#65533;NH3&#65533;&#65533; &#65533;&#65533;&#65533;C&#65533;$,&#65533;tdL&#65533;^&#65533;Q5&#65533;&#65533;&#65533;&#65533; HkN&#65533;cA54&#65533;&#65533;&#65533;Ln&#2016;&#65533;M
&#65533;3A&#65533;&#65533;Ef&#65533;f&#65533;&#65533;&#65533;&#65533;1&#65533;&#65533;O &#65533;H&#65533;&#65533;&#65533;&#65533;5&#65533;&#65533;&#65533;C&#65533;&#65533;:KM^&#65533;&#65533;G&#1308;&#65533;E$&#65533;&#65533;&#65533;9&#65533;&#65533;&#65533;tp&#65533;&#65533;&#65533;d&#65533;e&#65533;&#65533;&#65533;&#65533;s&#65533;|&#65533;QA&#65533;&#65533;&#65533;&#65533;><&#65533;
#|0A&#65533;Tj2&#65533;&#65533;^&#65533;&#65533;bS ` )&#65533;bOT &#65533;&#65533;&#65533;"&#65533;&#65533;&#65533;&#65533;5^&#65533;Z+b
H&#65533;'<u6D&#65533;&#65533; r&#65533;[,@&#65533;&#65533; %$&#65533;&#65533; b&#65533;&#65533;` &#65533;E&#65533;4v.&#65533;U&#65533;.x&#65533;&#65533;&#65533;&#65533;H`&#65533;6&#65533;&#65533;&#65533;J.&#65533;&#65533;&#65533;&#65533;C&#65533;&#65533;&#65533;&#65533;-L&#65533;aK&#65533;P &#65533;&#65533;A&#65533;? ;&#65533;l.&#65533;5&#65533;&#65533;+&#65533;D&#48228; &#65533;&#65533;wQ&#65533;&#65533;ctT&#65533;,~"&#65533;&#65533;&#65533;=8P&#65533;v#HC&#65533;<RP&#65533;&#65533;&#65533;&#65533;&#65533;V$x3&#65533;&#65533;]&#65533; &#1906;&#65533;.P&#65533;&#65533;+2&#65533;50`&#65533;
&#65533;@ -&#65533;&#65533;

&#65533;&#65533;&#65533;&#65533;&#65533;h&#65533;&#65533;:&#65533;&#65533;?&#65533;l&#65533;	&#65533;&#65533;f&#65533;&#65533;4&#65533;&#65533;&#65533;J&#65533;n`!ljm&#65533;&#65533;
&#65533;&#1160;&#65533;&#65533;I&#65533;k`&#65533;o`P&#65533;&#65533;>	P&#65533;:X
 &#65533;&#65533;d&#65533;&#65533;p&#65533;rQ&#65533;wAx&#65533;:t&#1537;,&#873; &#65533;&#65533;H&#65533;&#65533;O&#168;&#65533;@P&#65533;"`Ag&#65533;&#65533;&#65533;&#518;3&#65533;&#65533;t&#65533;&#65533;&#65533;T&#65533;&#65533;<*&#65533;&#65533;e&#65533;&#65533;Dm&#65533;.#o&#65533;P&#65533;<a&&#65533;a>&#65533;&#65533;&#65533;&#65533;os&#65533;&#65533;=-&#65533;[&#65533;"&#65533;"&#65533;$&#65533;W&#65533;&#65533;<&#65533;&#65533;&#65533;g&#65533;&#65533;~&#65533;&#65533;x&#65533;p&#65533;;g&#65533;&#65533;L &#65533;
&#65533;&#65533;&#65533;bt -&#65533;@, N
&#65533;i&#65533;	v&#1409;KA-=&#65533;$&#65533; &#65533;&#65533;>&#65533;&#65533;&#65533;&#1404;&#65533;5KH"&#65533;&#1028;V&#65533;&#65533;  0h? H&#65533;~&#65533; g&#65533;&#65533;=&#65533;
&#65533;&#65533;&#65533;`&#1689;%&#65533;&#65533;&#65533;&#65533;&#65533;'&#65533;XA3&#65533;l`f&#65533;0@&#65533;p k=&#65533;s2'&#65533;l&#65533;Lj&#65533;&#65533;Tob&#65533;8J&#65533;e%@&#65533;&#65533;&#65533;&#1576;a&#65533; &#65533;l&#65533;&#65533;&#65533;&#65533;&#65533;&#65533;&#65533;&#65533;&#1367;E&#65533;&#65533;B&l^&#65533;u&#65533;&#65533;*c&#65533;n&#65533;#&#65533;IFX &#65533;x &#65533;&#65533;&#65533;a&#65533;&#65533;&#65533;%	&#65533;&#65533;&#65533;\$k&#65533;8&#65533;D0&#65533;
q&#833;	X&#65533; &#65533;EP{Z)J&#65533;&#65533;&#65533;OB &#65533;&#65533;&#65533;&#65533;&#65533;&#1388; &#65533;Z&#65533;@&#65533;&#65533;
n&#65533;&#809;&#65533;&#65533;="&#65533;&#65533;&#65533;!&#65533;&#65533; &#65533;I&#65533;1&#65533;NP&#65533;i&#65533;!&#65533;&#1841;&#65533;t&#16396;ZdS&#65533;&#65533;&#65533;&#65533;&#65533;&#65533;$&#65533;y&#65533;?&#65533;&#1536;
O$&#65533;
&#65533;ikd&#65533;&#65533;&#65533;4fgj&#65533;D<&#65533;&#65533;&#65533;]&#65533;CX$&#65533;ggIb&#65533;&#65533;&#65533;&#65533;&#65533;&#65533;&#65533;&#65533;G&#65533;H&#65533;@A`&#65533;3&#65533;&#65533;&#65533;&#65533;Y&#65533;&#65533;&#65533;&#65533;u&#65533;&#65533;&#65533;DFp|&#65533;A&#65533;AGh&#65533;@b&#65533;H&#65533;&#65533;&#65533;&#65533; ,0&#65533;&#65533;< &#65533;&#65533;`8J&#65533;0&#65533;8&#65533;A&#65533;&#65533;&#65533;M&#65533;4&#65533;&#65533;&#65533;/x&#65533;W&#65533;V&#65533;&#65533;&#65533;&#65533;9 U}&#65533;&#65533;&&#65533;
8 &#1025;&#65533;FX'&#65533;R@ 	&#65533;&#65533;]&#65533;&#65533;6(&#65533;I&#65533;A* -(&#65533;G&#65533;p&#355;E&#65533;&#65533;/Q&#65533;&#65533;&#65533;&#65533;D5&#65533;vk&#65533;&#65533;&#65533;hn&#1203;2/&#65533;&#65533;2f&#65533;#a&#65533;&#65533;&#65533;6 !hFpO4&#65533;&#65533;&#1048;&#65533;&#65533;7&#65533;&#65533;ZJ&#65533;&#65533;v&#65533;Rf&#65533;}&#65533;N&#274;A&#65533;&#65533;1m&#65533;i &#65533;&#65533;D&#65533;&#65533;H|&#65533;E&#65533;e&#65533;3lH&#65533;&#65533;~b&#65533;&#65533;i&#65533;8E[,(
&#65533;&#65533;j+X5&#65533;w&#65533;5&#65533;T&#65533;!4*i&#65533; &#65533;*{&#65533;&#65533;%j =+&#65533;$%&#65533;&#65533;&#65533;&#65533;`&#65533;P&#65533;/&#65533;Y&#65533;&#65533; &#65533;w;&#65533;w&#65533;&#65533;&#65533;&#65533;<&#508;y&#65533;K&#65533;&#65533;&#65533;-&#65533;)!Y@[d&#65533;&#65533;N&#65533;
$&#65533;&#205;R&#787;&#65533;(&#65533;E)&#65533;y&#209;_&#65533;y&#65533;;&#25528;&#65533;v&#65533;@&#65533;&#65533;-&#65533;&#1600;&#65533;&#65533;&#320;&#65533;&#65533;&#65533;D&#65533;&#65533;FB&#65533;4j	&#65533;&#65533;7&#65533;I&#65533; &#65533;&#65533;w$D&#65533;-&#65533;&#65533;&#65533;6	. Cp&#65533;z&#65533;	KX&#65533;DBZM&#65533;}l&#65533;&#65533;O&#65533;&#65533;:&#65533;&#65533;D\6X&#65533;&#65533; (
!&#65533;&#65533;xPK#&#65533;&#65533;&#65533;&#65533;&#65533;&#65533;&#65533;&#65533;	K`a.&#65533;xU&#2023;DD&#65533;&#65533;J&#65533;1(HA&#65533;\&#65533;&#65533;&#65533;&#65533;=$h&#65533;&#65533;&#65533;&#65533;l&#65533;&#65533;o~&#65533;/&#65533;#`j&#65533;C&#65533;2&#65533;o&#65533;`Xf%&#65533;&#65533;v&#65533;&#65533;-Q&#65533;&#65533;&#65533;&#65533;-#&#65533;&#65533;w&#65533;&#65533;g&#65533;c86&#65533;&#65533;*&#65533;Rf&#65533;#?&#65533;1@Q&#65533;&#65533;^>&#65533; &#65533;2b&#1716;@&#65533;&#65533;?&#65533;`>&#65533;-&#65533;U\&#65533;i&#65533;)&#65533;&#65533;i&#65533;&#65533;*W&#535;|&#65533;2 =7AZ!L&#65533;&#65533;`&#65533;P}&#65533; &#65533;&#65533;:&#65533;q3)&#65533;-&#65533;5&#65533;/&#880;< 0P&#65533;..&#65533;v&#65533;L&#65533;"Be&#65533;&#65533;~6F&#65533;&#65533;M&#65533;3S7P&#65533;T - P&#65533;EAZA6	&#65533;Uf&#65533;Q#&#65533;&#65533;v&#65533;q%&#65533;@&#65533;HOa19&#65533;&#65533;&bbwCD:&#65533;&#65533;&#65533;V)&#65533;O&#65533;&#65533;:5&#65533;&#65533;&#65533;c&#65533;&#65533;& &#65533;&#65533;{b5&#65533;&#65533;&#65533;%? &#65533;,+p)&#65533;bh&#65533;TM&#65533;4&#65533;&#65533;Z&#65533; m&#65533;)&#65533;VVS*&#65533;%V6a d&#65533;*&#65533;*&#65533;&#65533;Ms)O&#65533;0!&#65533;?Bi@&#65533;&#65533;C@'Pmu&#65533;e&#65533;X &#65533;W.&#65533;@Q&#65533;&#65533;om;&#65533;%*&#65533;&#65533;p&#65533;q*		EFU&#65533;8p&#65533;&-y&#65533;-n&#65533;&#65533;&#65533;1;uS&#65533;A	&#65533;41I&#65533;&#65533;:&#65533;&#65533;&&#65533;*R&#65533;:&#65533;p&#65533; &#966;	&#65533;&#65533;&gm&#65533;&#65533;E&#65533;C&#65533;&#65533;-  &#65533;&#65533;n&#65533;P8&#65533;W&#65533;&#65533;"p&#65533; OH&#65533;` &#65533;2&#65533;&#65533;C!@&#65533;t&#65533;!4`&#65533;j&#65533;)UQ@Q&#65533;)ZR8&#65533;T&#65533;h&#65533;*&#65533;&#65533;&#65533;H+&#65533;&#65533;j&#65533;pK&#65533;&#65533;U&#65533;
&#65533;&#65533;lP){&#65533;Wrc&#65533;`/pk&#65533;"	'4&#65533;Wb -P&#65533;&#65533;S&#65533;&#65533;&#65533;b2&#65533;e&#1098;&#65533;&#65533;q&#65533;=Yj%[&#65533;5&#65533;&#65533;$&#65533;&&#65533;!eD`&#65533;&#215;:!gi&#65533;&#1061;q&#65533;w&#65533;&#65533;&#65533;o!&#65533;&#65533;&#65533;&#65533;&#65533;-tT	&#65533;\BP+&#65533;C&#65533;&#65533;-&#65533;&#65533;&#65533;&#65533;0&#65533;0	&#65533;I&#65533;Iy1&#65533;\s&#65533;&#65533;5&#65533;@2&#65533;)(P&#65533;y&#65533;#@:&#65533;&#65533;&#65533;a&#65533;"a&#65533;&#65533;5k&#65533;6s&#65533;Adn&#65533;L&#65533;&#65533;&#65533;R&#65533;Nb&#65533;&#65533;V*R&#65533;`&#65533;&#65533;L&#65533;&#65533;4&#65533;UV&#65533;&#65533; &#65533;^#&#65533;Es&#65533;@(P&#65533;&#65533;NP'&#65533;B&#65533;&#65533;m0dt&#65533;&#65533;&#65533;H&#65533;UC&#65533;&#65533; &+$z6&#65533;H&#65533;&#65533;&#65533;&#65533;&#65533;&#65533;:7&#65533;&#65533;h&#65533;&#65533;5&#65533;x	,&#65533;+&#65533;7vR&#65533;k&#65533;RZ&#65533; h&#65533;&#65533;d&#65533;Wn&#65533;&#65533;&#65533;&#65533;Qw2cQ&#65533;pr	~5&#65533;qG&#65533;6 	O@_&#65533;&#65533;u&#65533; 1@&#65533;B&#65533;*t&#65533;  &#65533;&#65533;(p&#65533;&#65533;R)Aq)r&#65533;Lm&#65533;U&#65533;$&#65533;&#65533;	&#708;&#65533;pVVj&#65533;z&#65533;V&#65533;&#65533;	&#65533;Lj6l&#65533;4VB d&#65533;&#65533;!(&#65533;5&#65533; &#65533;$&#65533;k&#65533;&#65533;2&#65533;,&#65533;&#65533;m`:U&#65533;&#1053;&#65533;y-&#65533;&#65533;Z&#65533;&#65533;&#65533;"&#65533;&#65533;&#65533;[&#65533;1D&#65533;(9&#65533;QO&#65533;&#65533;&#65533;&#65533;Q&#65533;&#65533;	`&#65533;t\B&#65533;&#65533;&#65533;&#65533;&#65533;&#65533;q&#65533; &#65533;5Re&#65533;&#65533;6w4	&#65533;g&#65533;%	&#65533;1*&#19322;&#65533;&#65533;&#65533;t&#65533;&#65533;&#65533;SR&#65533;^WRPp.5Ru&#65533;9>&#65533;&#65533;^7&#65533;&#65533;*&#65533;&#65533;3&#65533;&#1705;w&#65533;L&#65533;0&#65533;&#65533;"VR&#65533;5&#65533;&#65533;O&#65533;T&#65533;{&#65533; &#65533;x&#65533;&#65533;S&#65533;
&#65533;
&#65533;D 3&#65533;
P?&#65533;C 	F&#65533;|q\&#65533;&#65533;M &#65533;&#65533;r0&#65533;s&#65533;&#65533;06V 8[J&#65533;2&#65533;%#6&#65533;N&#65533;s2&#65533;:$9&#65533; HXfc&#65533; lN&#65533;&#65533;B&#65533;	&#65533;A"&#65533;&#1296;&#65533;&#65533;&#65533;D&#65533;E&#65533;&#65533;PJ&#65533;uD&#873;+Q 	&#65533;ZrwD+;:4&#65533;Z&#65533;;&#417;:&#65533;&#65533;&#65533; #&#65533;C:Bg&#65533;&#65533;d!%[&#65533;`7&#65533;QB&#65533;q&#65533;,@[7 + (`&#65533; R,&#65533;K >&#65533;
&#65533; ec&#65533;&#65533;@&#65533;&#65533;&#65533;T&#65533;&#65533;&#65533;LR&#65533; 7+&#65533;wK#&#65533;U7&#65533;
 &#65533;&#65533;&#65533;&#65533;+&#65533;w$ NP&#65533;&#65533;&#65533;b2&#65533;0p&#65533;&#65533;&#65533;bn.9h&#65533;2&#65533;VP*&#65533;&#65533;&#65533;2#&#65533;+s&#14675;P=&#65533;  p;.&#65533;&#65533; &#65533;u.&#65533;&#65533;&#65533;&#65533;@&#65533;&#65533;p1&#65533;&#65533; p&#65533;E&#65533;j&#1708;>yD&#65533;H	S1P&&#65533;9&#65533;%&#953;&#65533;&#65533;&#65533;HH&#65533;8&#65533;&#65533;&#65533;s&#65533;Jr &#65533;&#65533;/.uB2%Iz&#65533;gU&#65533;|v&#65533;&#65533;~-Fvv&#65533;&#65533;&#65533;&#65533;&#25868;0.-Q?&#65533;&#1155;&#65533;&#65533;&#65533;&#65533;"&#65533;t&#65533;3`&#219186;tA&#65533; &#65533;&#65533;&#65533;&#65533;I&#65533;&#65533;&#65533;s&#65533;&#65533;k%V	&#65533;A	&#65533; r)&#65533;+Kw %&#65533;!&#65533;A-p&#65533;&#65533;&#65533;q&#65533;V&&#65533;/&`&#65533;	6&5&#65533;&#65533;)x&#65533;G 9&#65533;&#1990;C=&#65533;z&#65533;y(&#65533;,&#65533;&#65533;+$+&#65533;&#65533;&#65533;P&#65533;S&#65533;&#65533;&#65533;]3&#65533;&#65533;6	&#1233;&#65533;&#65533;&#65533;&#65533;&#65533;&#65533;J&#65533;$&#65533;0&#65533;&#65533;
&#65533;y&#65533;7	g
[&#65533;\&#65533;&#65533;#&#65533;&#65533;&#65533;=.&#65533;A&#65533;j&#65533;&#65533;i&#65533;&#65533;&#65533;p
&#65533;&#65533;&#65533;&#65533;d&#65533;&#65533;n&#65533;&#65533;&#65533;@f&#65533;&#65533;]\&#65533; &#65533;q96h&#65533;&#1888;&#65533;&#65533;&#65533;zp*"@' U&#65533;&#65533;&#65533;M1&#65533;&#65533;U&#65533;&#65533;)W&#65533;&#65533;&#65533;&#65533;`&#65533;&&#65533;&#65533;&#65533;s&#65533;F&#65533;&#1095; &&#65533;&#65533;8i &#65533;&#65533;&#65533;B&#65533;+&#65533;+&#65533;#&#65533; <'a3&#65533;T&#65533;" 0'&#65533;&#65533;&#65533;$J&#65533;L&#65533; C&#65533;&#65533;P"&#65533;&#65533;&#65533;5
&#65533;;&#65533;&#65533;-o&#65533;<&#65533;yc2&#65533;&#65533;l&#65533;F&#65533;bQG&#65533;&#65533;&#65533;&#65533;&#65533;;2&#65533;G'&#65533;i&#65533;y&#346;&#5971;P&#65533;&#65533;&#65533;&#65533;&#65533;db&#65533;o3P&#65533;&#65533;pGB&#65533;&#65533;&#258;Q&#65533;N&#65533;I&#65533;&#65533;&#65533;C&#65533;&#65533;&#65533;&&#65533;? SF'&#65533;&#65533;&#65533;2u A&#65533;&#65533; Cv&C0&#65533;&#65533;&#65533;+&#65533;a-@ &#65533;?K1&#65533;!qEs&#65533;&#65533;)&#65533;&#65533;&#65533;e&#65533;&#65533;&#65533;&#65533;&#65533;&#65533;5&#65533;&#65533;&#65533;&#65533;&#65533;k&#65533; @`EW_&#65533;&#65533;+&#65533;&#65533; Hs&#65533;&#65533;&#65533;&#65533;2&#65533;0\;U&#65533;&#65533;&#25037;4H{&#65533;D&#65533;p%"7&#65533;	8&#65533;&#65533;&#65533;&#65533;&#65533;&#65533;
&#65533;	={*&#65533;cFy	!(&#65533;*&#65533; EC&#65533;&#145;&#65533;&#65533;x	&#65533;#&#65533;&#65533;&#65533;dv&#65533;&#65533;#$*7&#65533;&#619;:/v&#65533;&#65533;&#65533;&#65533;[&#65533;&#65533;&#65533;&#65533;&#65533;&#65533;W&#65533;&#65533;&#65533;&#65533;&#65533;0q&#65533;Qzf&#65533;&#65533;&#65533;&#1283;	&#65533;&#65533;&#65533;&#65533;&#65533;N&#65533;"&#65533;&#65533;&#65533;5l/&#65533;0 <&#65533;c_1 &#65533;"&#65533;|&#65533;I3&#65533; &#65533;&#65533;L' a&#65533;m&#65533;-B&#65533;&#65533;jt_nALT&#65533;&#65533;,&#65533;&#65533;r&#65533;&#65533;R&#219;&#65533;&#65533;@&#65533;&#65533;)&#65533;de&#65533; #&#65533;c{&#65533;F 6&#65533;'p&#65533;&#65533;K{&#65533;r&#640;&#65533;p&#65533;)&#65533;&#65533;&#65533;ln.&#65533;oP&#65533;&#65533;&#65533;&#65533;&#65533;&#65533;&#65533;qI&#65533;&#65533;4}	'&#65533;D&#65533;&#65533;&#1984;&#65533;8&#65533;&#65533;1&#65533;.&#65533;&#65533;f&#65533;&#65533;&#65533;&#65533;&#65533;&#65533;"9&#65533;&&#65533;&#65533;&#65533;&#65533;bH&#65533;&#65533;&#65533;Zn&#65533;&#65533;&#65533;&#65533;\&#65533;&#65533;&#65533;&#65533;h>^&#65533;&#65533;&#65533;CHZ9	&#65533;	&#65533;&#65533;3&#65533;&#65533;;d^&#65533;&#65533;SE&#65533;(sg&#65533;z&#1411;&#65533;!&#65533;6SbP)+0@"&#65533;&#1878;Z&#65533;J&#65533;@UW&#65533;z_&#65533;&#65533;&#65533;&#65533;n&#65533;&#65533;ajiE&#65533;SA&#65533;6W&#65533;^WP&#65533;1&#65533;i<i&#65533;&#65533;&#65533;t&#65533;p &#65533;&#65533;&#65533;&#65533;>&#65533;&#65533;&#65533;&#65533;b"&#65533;&#65533;u =K&#65533;QP.bm&#65533;<*&#65533;&#992;&#65533;&#65533;`&#65533;&#65533;&#65533;5&#65533;}	&#65533;&#65533;&#985;\&#65533;&Z&#65533;2u&#65533;&&#65533;&#65533;9&#65533;<$a{n&#65533;&#65533;&#65533;n&#65533;aR&#65533;PX&#65533;&#65533;&#65533;o&#65533;#e&#65533;H!2&#65533;&#65533;$&#65533;&#65533;&#65533;G}&#65533;&#65533;&#65533;g&#65533;9&#65533;,$&#65533;&#65533;&#65533;&#65533;ev%+R3pp+` x&#65533;&#65533;0)
&#65533;P&#65533;&#65533;&#15822;&#65533;Tj&#65533;&#65533;j	 &#65533;&#65533;F&#65533;&#65533;&#65533;!&#65533;&#903;&#65533;4&#65533;&#65533;&#65533;Au%L7U&#65533; rRUP4<u&#65533;k"@&#65533;7&)&#65533;&#65533;2.` 5 Y&#65533; &#65533;&#65533;&#65533;&#65533;&#65533;&#65533;d5&#65533;-&#65533;&#65533;c \<&#65533;&#65533;C3Z&#65533;m&#2018;,&#65533;&#65533;b&#65533;p&#65533;&#483;&#65533;E7&#65533;;r&#65533;&#65533;^&#65533;S2"w&#65533;A'P&9eUN	+P&#65533;D&#53774;&#1267;5.j&#65533;>&#65533;DFz&#65533;&#65533;g&#65533;&#65533;q'&#65533;<&#65533;&#65533;>&#65533;1&#65533;&#65533;&#65533;=pq&#65533;&#65533;&#65533;&#65533;&#65533;g&#65533;&#65533;!,f4vsa"&#65533;-&#65533;*&#65533;&#65533;dK&#65533;"L&#65533;m R&#65533;0&#65533;4&#65533;&#65533;&#65533;)&#65533;kA	"&#65533;&#65533;&#65533;&#65533;bU&#65533;q &#65533;&#65533;&#65533;}&#65533;&#65533;&#65533;&#65533;pI&#65533;&#65533;]&#65533;&#65533;&#65533;#*&#65533;&#65533;+&#65533;&#65533;>&#65533;&#65533;&#65533;&#65533;CC&#65533;&#65533;&#65533;&#65533;.&#65533;&#65533;&#65533;&#65533;&#65533;&#65533;&#65533;2&#65533;&#65533;&#65533;&#65533;&#65533;&#65533;&#65533;&#65533;&#65533;&#65533;&#65533;-&#65533;1&#65533;!&#65533;&#65533;""&#65533;&#65533;)&#65533;&#65533;&#65533;&#65533;&#65533;&#65533;1&#65533;&#65533;&#1589;&#65533;-&#1781;&#202;"&#65533;&#65533;(&#65533;&#65533;&#65533;)&#65533;&#137;&#65533;$D&#65533;jR&#1441; &#65533;&#65533;E0@&#65533;&#65533;@&#65533;
&#65533;&#65533;C&#1475;3.|&#65533;(`E&#65533;#
8`&#65533; \&#65533;&#65533;&#65533;	 7 $H &#65533;&#462;  &#65533;&#65533; &#65533;P&#65533;&#65533;&#436;)$E44&#65533; a[&#65533;&#65533;"&#65533;a&#65533;&#65533;
n(H`S&#65533;  &#65533;D&#65533;&#65533;&#65533;XX&#65533;C
&#65533;uX0&#65533;C &#65533;0&#65533;&#65533;&#65533;"B&#65533;@!%&#65533;\&#65533;&#65533;&#65533;E&#65533;N&#65533;UH&#65533;m&#65533;&#65533;&#65533;5x&#65533;&#65533;&#65533;&#65533;b&#65533;j&#65533;+^&#65533;4^&#65533;nOW&#65533;Z&#65533;&#65533;X&#65533;Yw&#65533;@&#65533;s+oAr&#65533;&#65533;H&#65533;&#65533;V&#65533;+u&#65533;&#65533;&#65533;&#65533;+ADP@&#65533;3&#65533;&#65533;&#65533;Y&#65533;&#65533; Q&#65533;&#65533;Mq&#65533;&#65533;&#65533;5G&#65533;&#65533;&#65533;&#65533;]&#65533;&R&#65533;&#65533; .L&#65533;&#65533;&#65533;y&#1027;1BB&#65533;&#65533;&#65533;J&#65533;&#65533; QH &#65533;M6&#1888;a>&#65533;`C&#65533;a(u&#1737;&#65533;(&#65533;VS&#65533;&#65533;&#65533;Y	 BxEc&#65533;d&#65533;&#65533;j&#65533;&#65533;=P&#65533;&#65533;p@3<&#65533;&#65533; P&#65533;&#65533;(x`	\&#65533;T&#65533;AI,@&#65533;#&#864;&#65533;&#65533;+&#65533; &#65533;,&#65533;K&#65533;&#65533;&#65533;k&#65533;5&#65533;	&#65533;9$&#65533;&#130;6C4P&#65533;"&#65533;&#65533;Y5&#65533;&#65533;&#65533;il&#65533;(!&#65533;6&#65533; /&#65533;@	C&#65533;&#65533;VJ-&#65533;B&#65533;:&#65533;p&#65533;t&#65533;&#65533;&#65533;")`G	&#65533;&#65533;&#65533;rA
&#65533;&#65533;&#65533;&#65533;$of ix&#65533;e&#65533;K5RA@&#65533;&#65533;&#65533;>A&#65533;B&#65533;($&#65533;&#65533;],&#65533;z&#65533;y&#65533;&#65533;&#65533;j &#65533;s&#65533;`P@&#65533;&#65533;pQ&#65533;!&#65533;I@&#65533;&#65533;L=0&#65533;&#65533;&#65533;&#1316;&#65533;M4&#2560;1&#65533; "Q^&#65533;&#65533;(&#65533;&#65533;&#1291;&#65533;~SID &#65533;L&#65533;&#65533;h&#65533;&#65533;&#65533;&#65533;m&#65533;&#65533;&#65533;(&#65533;0AX&#65533;I*N.&#65533;A
:&#65533;&#65533;&#65533;.- 0&#65533;f&#65533;&#65533;&#65533; \&#65533;&#65533;	&#65533;&#65533;O(,&#65533;2&#65533;&#65533;&#65533;D[&#65533;&#65533;R&#65533;&#65533;&#567;
&#65533;Ys&#65533;&#419;dy&#65533;&#65533;&#65533;&#65533;&#65533;&#65533;)&#65533;{&#65533;0&#65533;<@A&#1195;t&#65533;&&#65533;&#65533;"&#65533;*5C
:&#65533;LpYx)&#65533;M&#65533;&#65533;&#65533;1&#65533;
&#65533;-&#65533;&#65533;&#65533;&#65533;&#65533;:Hz&#65533;&#65533;	&#65533;;&#65533;&#1294;&#65533;/J X%.&#65533;&#65533;&#65533;$&#65533;&#65533;6!&#65533;&#65533;^*&#1540;&#65533;&#65533;&#65533;1&#65533;&#65533;0&#65533;``&#65533;J$&#65533; &#65533;-`&#65533;Zh&#65533; &#65533;&#65533;Kje&#65533;MG 1&#65533;	&#65533;&#65533;&#65533;8&#65533;&#65533;7&#65533;&#65533;&#48895;&#65533;&#65533;c&#65533;!r(&#65533;&#65533;&#463;E&#65533;Z=&#65533;H&#65533;&#65533;0B&#65533;&#65533;&#65533;&#65533;q>9&#65533;&#65533;&#65533;&#65533;&#65533;#&#65533;+,&#65533;>/"&#65533; &#65533; "&#65533;S&#65533;&#65533;&#65533;26T&#65533;L&#65533;&#65533;&#65533;@
&#65533;&#363;F&#329;
d&#65533;&#65533;sE&#1345;&#65533;&#65533;hm&#336;\ &#65533;\'&#65533;R&#65533;&#65533;G&#65533;m&#65533;&#65533;&#65533;&#65533;	LbNh&#65533;&#1756;2w&#65533;&#65533;T@$&#65533;&#65533;)W&#65533;e&#65533;HG &#65533;&#65533;&#65533;Wt@"&#65533;7|1&#65533; 
&#45197;&#512;@hA&#65533;%&#65533;G&#65533;(&#65533; k&#65533;8 + &#65533;o4&#65533;&#65533;+Y`18@X=&#65533;&#65533;&#65533;k&#65533;JZw&#65533;$&#65533;pL&#65533;&#65533;G &#65533;(`&#65533; &#65533;z&#65533;&#65533;>&#65533;O1U&#65533;@&#65533;&#258;<&#65533;,=x^M^g!&#65533;+&#65533;&#65533;&#65533;&#65533;&#65533; qH&#65533;8&#65533;GLi{&#65533;@|j&#65533;&#65533;o&#65533;&#65533;@&#65533;.E&#65533;&#65533;&#65533;&#65533;&#65533;&#65533;4&#65533;?V&#65533;c8&#65533;A&#872;F	f4&#65533;&#65533;!&#65533;&#65533;&#65533;&#51727;&#65533;&#65533;&#65533; &#65533;&#65533;&#65533;&#65533;&#65533;8t&#65533;4 &#65533;`&#65533;K  &#65533;!&#65533;V&#65533;
&#456;& #@e &#65533;
&#65533;P&#1318;*6&#1344;&#65533;&#65533;9&#65533;{&#1286;&#65533;&#65533;&#521;P&#65533;&#65533;&#630;t&#65533;\&#65533;@ ,hAD)L&#1928;b&#65533;&#65533;&#65533;*&#65533;&#65533;&#65533;&#65533;&#65533;&#65533;&#65533;G&#65533;&#65533;&#65533;chA:&#65533;X&#65533;:&#65533;
T0&#65533;&#65533;&#65533;&#65533;i1&#65533;i&#65533;!C&#65533;'
&#65533;J$&#65533;~&#65533;&#420713;VUvG&#65533;!G&x&#65533;^&#65533;&#65533;&#65533;&#65533;&#65533;B&#65533;T&#65533;&#65533;&#65533;`L8@>R&#65533;&#65533;?#&#65533;&#65533;&#1319;&#65533;&#65533;`Z&#65533;e'R&#65533;&#1524;&#65533;&#65533;AfV&#65533;8m&#65533;@&#65533;%&#65533;. ~ub&#65533; kPa8J&#65533;&#65533;&#65533;&#65533;&s&#65533;&#65533;L&#65533;&#65533;#D&#65533;4&#65533;&#65533;N&#65533;)&#65533;&#65533;&#65533;	&#65533;&#65533;H&#65533;&#65533;&#65533;&#65533;&#65533;iP&#65533;D^&#65533;I)&#65533;&#65533;-&#65533;&#65533;&#65533;E]&#65533;P&#65533;&#1541;&#65533;L&#65533;
,&#65533;&#65533;Y&#65533;\&#65533;A&#65533;&#65533;&#65533;&#65533;:$g
&#65533;&#65533;}&#65533;&#65533;JX
2&#65533;&#65533;fb!&#65533;p&#65533;$&#65533;P&#65533;Gb&#65533;`.h&#65533;&#65533; &#65533;g&#65533;&#65533; C_&#134;&#65533;B0&#65533;&#65533;&#65533;8M&#65533;&#936;&#65533;L+3&#65533;&#65533;Q&#65533; 	le]x&#65533;&#65533;V&#65533;`o&#65533;&#65533;Tr V&#65533;zS u&#65533; &#65533;&#65533;&#65533;
L&#65533;4v&#1290;d1 $ 2Q&#65533;&#65533;U&#65533;`&#65533;&#65533;&#65533;>+&#65533;&#65533;&#65533;&#65533;&#65533;I&#65533;&#65533;&#65533;&#500; 6@@X*&#65533;&#65533;Z-(J&#65533;	$* "H!3&#65533;&#65533;$U&#65533;&#65533;&#65533;2&#65533;&#65533;}0&#65533;J+f&#65533;&#65533;&#65533;.&#65533;$&#65533;&#65533;,&#65533;&#65533;&#65533;@s&#65533;&#65533;&#65533;n&#65533;A&#65533;E'&#1555;&#65533;LT&#65533;A0&#65533;CaX@&#65533;&#65533;&#1410;&#65533;3&#65533;ad`&#65533;&#1664;&#65533;T&#65533;&#65533;&#65533;J &&#65533;&#65533;:p-&#65533;4Q&#65533;Xl&#65533;&#65533;&#65533;&#65533;	&#65533;# &#65533;&#65533;&#65533;&#65533;O&#65533;~&#65533;J &#65533;^&#65533;%&#65533;;&#65533;&#65533;&#65533;E&#65533;&#65533;W:&#65533;&#949;]&#65533; &#65533;&#65533;J&#65533;&#65533;&#65533;k=&#65533;*p&#65533;&#65533;
@&#65533;-&#65533;Ap&#65533;&#65533;n&#65533;&#65533;&#65533;;Npe&#1314;&#65533;&#65533;&#65533;#X&#65533;P&#65533;&#65533; (&#65533;&#65533;s&#65533;&#65533;&#1082;&#65533;l<&#65533;&#65533;&#65533;&#65533;u&#65533;&#65533;&#1063;&#65533;V&#65533;&#65533;&#65533;&#65533;&#65533;&#65533;&#65533; H&#65533;&#65533;&#65533;&#65533;&#65533;&#65533;d&#65533;)&#65533;S1&#65533;h[#Z&#65533;&#65533;&#65533;&#65533;&#65533;`&#65533;&#1691;g&#65533;&#65533;&&#65533;B&#65533;&#65533;`M&#65533;r&#65533;Bo&#65533;&#65533;U&#65533;&#65533;&#65533;&#65533;S4E&#65533;&#65533;U	&#65533;
N &#65533;d&#65533;#&#65533;R@!&#65533;&#65533;i&#65533; F"J&#65533;}&#65533; &#65533;&#65533;&#65533;&1&#1865;&#65533; &#65533;Q(B&#65533;t&#65533;y&#65533;&#65533;&#65533;b &#65533;~&#65533;{qG#&#65533;
,u&#777;&#65533;^W&#65533;D&#65533;^I&#65533;Q&#65533;&#65533;Q@ .&#65533;C&#65533;i&#65533;`B&#65533;y&#65533;1 &#65533;p90 &#65533;P&#65533; &#65533;&#65533;&#65533;_d&#65533;&#65533; &#65533;B_&#65533;&#65533;&#65533;&#65533;Nx&#65533;b&#65533;8&#65533;&#65533;p&#65533;6&#65533;&#65533;&#65533;+n&#65533;V&#812;m_&#65533;&#65533;&#65533;|&#65533;=&#65533;
&#65533;&#65533;&#65533;&&#65533;I0&#65533;U(&#65533;&#65533;&#65533;F&#65533;&#65533;b>&#65533;U &#65533;&#65533;5%\&#65533;q&#65533;&#65533;&#65533;&#65533;&#65533;&#65533;&#65533;s&#65533;	$&#65533;@]&#65533;=B`d&#65533;&#65533;H&#65533;OX&#65533;&#1264;&#65533;v F&#65533;3&#65533;&#65533;&#65533;Hp&#65533;&#65533;A&#28345;	&#65533;&#65533;&#65533;&#65533;>y)&#65533;5&#65533;&#65533;&#65533;&#65533;&#65533;/:&#65533;&#65533;>&#65533;N&#65533;N'E B&#65533;&#65533;#&#65533;n%,&#65533;&$&#65533;#11&#65533;HfD&#65533;t^&#65533;&#65533;$ 1`,&#65533;)p%-&#65533;&#65533;0 @Su&#65533;P&#65533;@&#65533; &#65533;&#65533;,r&#65533;&#65533;&#65533;?	&#65533;m&#65533;&#65533;|V1 I&#65533;  &#65533;OO&#65533;5/&#65533;&#65533;&#65533;&#65533;,&#65533;&#65533;&#65533;&#65533;&#65533;d&#65533;D&#65533;G&#65533;@&#65533;@4`w&#1249;&#65533;0 *&#65533; e&#65533;	&#65533;u &#65533;q&#65533; &#65533;b\&#65533;&#65533;V&#65533;&#65533;p&#65533;&#65533;1&#65533;[0YW(&&#65533;TY&#65533;&#65533;-@9&#65533;&#65533;*&#65533;
@hb,&#65533;2pV@V &#65533;&#65533;&#65533;(&#65533;p"I#!&#65533;Ev&#65533;V&#65533;1&#65533;(&#65533;H	0n&#65533; <7vd &#65533;'H&#65533;W&#65533;&&#65533;%0 H2&#65533;R7@#D i&#65533;i0iR&#65533;R"%&#65533;T@ &#65533;&#65533;v#&#65533;&&k&#65533;%hY&#65533;&#65533;# &#65533;8 3&#65533;&#65533;\)&#65533;&#65533;&#65533;#&#65533;A 7&#65533;k&#65533;Tw- NF-&#65533;&#65533;YS4Jsi&#65533;E7&#65533;5'&#65533;&#65533;?"&#65533;+@&#65533;\&#1474;mC&#65533;Q&#65533;*&#65533;cL&#65533;&#65533;dN&#65533;&#65533;KsZ&#65533;g5&#833;d&#65533;2	&#65533;na&#65533;&#65533;&#65533;J&m&#65533;&#65533;`n&#65533;@&#65533;&#65533;
/&#65533;&#65533;&#65533;80$k&#65533;
v&#65533;&#65533;&#65533;&#65533;H&#336;&#65533;&#65533;$&#65533;/&#65533;&#65533;>P :&#65533;&#65533;F&#65533; P =&#65533;>&#65533;ha!&#65533;E15;B&#65533;&#65533;&#65533;fG&#65533;&#65533;~&#65533;&#65533;b&#65533;& &#65533;&#&#65533;eG&#65533;x0&#65533;x0:&#65533;s;&#65533;&#65533;&#65533; %&#65533; *&#65533; &#65533;&#65533;$ 1*p=&#65533;&#65533;&#65533;&#65533;q-&#65533;8&#65533;c&#65533;&#65533;q&#65533;&#65533;`&#65533;Q&#65533;&#65533;`Y&#65533;`\(36&#65533;t 0e!&#65533;|g&#65533;e&#65533;p1&#65533;&#65533;%HXZ&#65533;&#65533;&#65533;&#65533;n&#65533;&#65533;&#65533;&#65533;&#65533;&#65533;&#65533;&#65533;Bw&#65533;a&#65533; &#65533;e&#65533;p1&#65533;&#65533;&#65533;&#65533;&#65533;
&#65533;6&#1792;x&#65533;&#65533;m&#65533;&#65533; &#65533;f&#65533;H&#65533;3&#65533;g).r)&#65533;$'&#65533;&#65533;Vv8U&#65533;P8 &#65533;X&#65533;4&#65533;
)&#65533; (&#65533;8	&#65533;&#65533;w g&#65533;(&#65533;Q!&#65533;&#65533;F&#65533; &#65533;&#65533;<p&#266;^A~&#65533;G&#65533;J&#65533;&#65533;&#65533;0N&#65533;&#65533;P&#65533;;&#65533;qtC&#65533;FuD#@&#65533;&#65533;H#]&#65533;0&#65533;5&#65533;#`&#65533;S&#65533;&#65533; U !N ] 10 &#65533;1&#1042;`fp&#65533;&#65533;1&#65533;&#65533; &#65533;&#65533;Us&#65533;)&#65533;
&#65533;&#65533;&#65533;G&#65533;&#65533;VJ&#65533;
&#65533;&#65533;
&#65533;&#65533;?I&#65533;
&#65533;E&#65533;&#65533;&#65533;&#65533;&#65533;'&#65533;&#65533;)&#65533;ZNc)J&#65533;&#65533;&#65533;
&#65533;&#65533;mYHp(6*&#65533;&#65533;+&#65533;G!&#65533;&#65533;&#65533;&#65533;3
q2&#65533;24	&#65533;Hp&#65533; %&#65533;*&#65533;&#65533;8&#65533;&#65533;&#65533;&#65533;&#65533;&#65533;6&#65533;9&#65533;&#65533;!   &#65533;&#65533;!o&#65533;&#65533;Y	&#65533;&#65533;)&#65533;p &#65533;&#65533;2&#65533;6C&#65533;&#1781;]&#65533;&#65533;<=@&#65533;~5B0&#65533;hGK&#65533;&#65533;&#65533;'y&#65533;&#65533;/&#65533;Rw&#65533;MG/&#451;~Z&#65533;&#65533;&#522;D&#65533;j&#65533;gH&#65533;1&#65533;&#65533;&#65533;&#65533;&#65533;&#65533;%p10Ub&#65533;&#65533;&#1072;&#65533;%&#65533;&#65533;&#65533;1 A&#65533;&#65533;2U&#65533;&#65533;"|s9U&#65533;&#65533;&#66579;	&#65533;1y&#20780;&#65533;'qs&#65533; F6H-&#65533;&#10808;r&#65533;&#65533;`7(0 &#65533;&#65533;&#65533;&#65533;	f&#65533;&#65533;&#65533;&#65533;&#65533;&#65533;&#665;L&#65533;&#65533;&#65533; IYjN&#65533;&#65533;
a&#65533;&#65533;&#65533;&#65533;b&#65533;`\&#65533;1&#65533; &#65533;4b&#65533;46y&#65533; &#65533;&#65533;te&#65533;&#65533;&#65533;&#65533;-A  1h&#65533;y 	&#65533;0&#65533;24&#65533;&#65533;&#65533;&#65533;&#65533;+@&#65533;s&#65533;&#65533;t&#65533;&#1384;&#65533;&#65533;i.B&#65533;&#65533;PG&#65533; E1^]&#65533;&#65533;Y&#65533;j&#65533;_+&#65533; q ,&#65533;j&#65533;Qg&#65533; &#65533;&#65533;&#65533;&#65533;V&#65533;UL&#65533;:$&#65533;ms',  &#65533;&#65533;&#65533;&#65533;PW&#65533; }&#65533;&#65533;&#65533;&#65533;&#65533; (&#65533;&#65533;&#65533;&#65533;o&#65533;&#65533;&#65533;P&#65533;
&#65533;&#65533;&#65533;&#65533;0 q&#677;&#65533;Z*J{pC@&#65533;&#65533;	(&#65533;&#65533;&#65533;o &#65533;
&#65533;%&#65533;&#65533;:V&#65533;&#65533;)V&#65533;/&#1228;&#65533;p]&#65533;	&#65533;*&#65533;&#65533;'x5&#65533;&#65533;&#65533;&#65533;&#65533;>'&#65533;)&#65533;}&#65533;-&#65533;3!&#65533;Q&#65533;,&#65533;.&#65533;&#65533;zz l	.?&#65533;&#65533;Rv 7`8@&#65533;&#65533;k&#65533;&#65533; &#65533;i&#65533;&#65533;^&#65533;&#65533;^!&#46997;&#65533;&#65533; u&#65533;&#65533;&#65533;&#65533;PGb&#65533;(&#65533;Q&#65533;&#65533;&#65533;H2!&#65533;&#65533;(&#23984;p%X&#65533;&#65533;&#65533;l&#65533;R35l&#65533;zA@h&#65533;%&#65533;!0.&#65533;&#65533;&#65533;*&#65533;
^&#65533;&#65533;&#65533;&#65533;Jdh&#65533;#&#65533; &#65533; $&#65533;/&#65533;YZ+Ap&#65533;&#65533;&#65533;R&#65533;'5&#65533;%&#65533;&#65533;&#362;&#65533;l&#65533;b\)&#65533;(j&#65533;U&#65533;v&#65533;&#65533;&#65533;&#65533;@a&#65533;&#133;&#65533;6&#65533;&#65533;M&#65533;e&#65533;&#65533;5&#65533;@o&#65533;&#65533;&#65533;Y^&#65533;t&#65533;&#1666;c-T&#65533;=*&#65533;}ut&#65533;&#65533;E HHO&#65533;&#65533;&#65533;KS&#65533;%&#65533;&#65533;&#39479;&#65533;/J&#65533;0&#65533;&#65533;i3B##i 0&#65533;5&#65533;&#65533;x&#65533; `4`un&#65533;&#208;T1&#65533;>$ 'I,&#65533;%S&#65533;&#65533;&#65533;&#65533;a4&#65533;|X&#65533;r&#65533;@
&#65533;&#65533;N&#65533; W&#65533; A&#65533; {&#65533;&#65533;Y&#65533;&#65533;+&#65533;&#65533;I	x&#65533;&#65533; %J&#65533;+&#65533;&#65533; >&#65533;	&#65533;&#65533;qB&#65533;&#65533;&#65533;4&#65533;AB&#65533;&#1048;&#65533;&#65533;&#65533;@&#896;&#65533;&#65533;&#65533;&)`Ng&#65533;RY &#65533; q&#65533;&#65533;&#65533;&#65533;&#65533;[/&#65533;&#517;{ &#65533;&#65533;*&#65533;&#65533;K&#65533;N&#65533;7&#65533;&#65533;&#65533;&#65533;>&#65533;?  >&#65533;  j&#65533; m&#65533;#uD&#65533;{&#65533;&#65533;<DAiG&#65533;~&#65533;k&#65533;&#65533;&#309;&#65533;^&#65533;Dq&#65533;7@&#65533;&#65533;&#65533;~aS&#65533;H&#367;&#65533;+&#65533; &#65533;&#65533;&#65533;&#65533; F&#65533;&#65533;&#65533;+&#65533;&#65533;4
&#65533;Wz&#65533;&#354;Y&#65533;"&#65533;&#65533;y&#65533;:&#65533;&#65533;O&#65533;pb0z&#65533;&#65533;&#65533;L.2B&#65533; '&#65533;	3p?&#65533;y&#65533;&#65533;Z&#65533;?&#1904;,@&#970;RiB&#65533;WX&#65533;PU&#65533;&#65533;&#65533;PxS>&#65533;
&#65533;&#65533;&#65533;&#65533;(1&#65533;e&#65533;&#65533;&#65533;&#65533;y<&#65533;&#65533;`\&#65533;1P&#65533;&#65533;  U2
&#65533;p 0&#65533;g&#65533;&#65533; &#65533;&#65533;&#65533;(>F7&#65533;&#65533; &#65533;5Op%e&#65533;c&#65533;N&#65533;&#65533;H&#65533;&#65533;!&#65533;uW,&#65533;)L0&#65533;&#65533;~&#65533;&#65533;&#65533;&#65533;&#65533;@'&#65533;E&#65533;D1&#65533;n&#65533;~n&#65533;&#65533;&#65533;&#65533;&#1434;d&#65533;&#65533; &#65533;!@&#65533;Uz=&#65533;&#65533;^&#65533;&#65533;[&#65533;@{&#65533;n&#65533;"&#65533;Dn5T&#65533;QA&#65533;&#65533;&#65533;NN&#65533;a)&#65533;
&#65533;&#65533;&#65533;&#65533;&#1228;w1%&#1134;{B*&#65533;&#65533;
F&#65533;&#65533;&#65533;5xY&#65533;&#65533;&#65533;&#65533;o&#65533;L.p &#65533;3 3 &#65533;&#65533;2&#65533;&#65533;`x&#65533;{&#65533;an&#65533;@&#65533;: #&#65533;_(&#65533;T&#65533;&#65533;8&#65533;&#65533;8s)l&#599;&#65533;@&#65533;&#65533;&#228;d&#65533;&#65533;&#65533;&#65533;&#812;,&#65533;A&#65533;t&#65533;5 os-&#65533;Q&#65533;&#65533;#&#65533;i&#65533;&#1454;s&#65533;R&#65533;F&#65533;.&#65533;&#65533;&#1504;(&#65533;Ki&#65533;&#65533;&#65533;y}&#65533;%0&#65533;0&#65533;&#65533;&#65533;&#65533;UL&#65533;&#65533;w&#65533;=&#65533;&&#65533;>UHU&#65533;R%,&#65533;&#65533;&#65533;q>&#65533;&#65533;0~R &#65533;&#65533;[$ ,&#65533;&#65533;&#65533;&#65533;w&#65533;q&#65533;'MH&#65533;Y7&#65533;&#65533;9&#65533;
`&#65533;&#65533;u&#65533;,((&#65533;+&#65533;Y&#65533;&#65533;&#65533;j&#65533;&#65533;&#65533;&#1931;@&#65533;&#65533;
&#1446;&#65533;&#65533;&#65533;&#65533;&#65533;3N&#65533;2&#65533;;8&#65533;&#65533;&#65533;e`5&#65533;&#65533;3`=&#65533;sW&#65533;&#65533;&#65533;t+&#65533;$
&#65533;TZj&#65533;
!&#65533;'P&#65533;&#65533;A&#65533;b&#65533;"&#65533;D&#65533;&#65533;3&#65533;
3&#65533; '&#65533;&#65533;prp&#65533;c&#65533;&#65533;F7G&#65533;d&#65533;&#65533;C&#65533;~6pY"C&#65533;L&#65533;t0Ri&#65533;&#65533;&#65533;&#65533;&#65533;.&#65533;&#65533;=&#65533;T9&#65533;&#65533;Y&#65533;&#65533;#&#65533;&#65533;F&#65533;(R&#65533;&#65533; 	&#65533;&#65533;&#65533; &#65533;&#65533;&#65533;&#65533;R&#65533;&#65533;&#65533;&#65533;P&#65533;0l&#65533;&#65533;2&#65533;&#65533;Z&#65533;&#65533;f&#65533;
&#65533;'&#65533;&#65533;&#65533;&#1312;&#65533;&#65533;.&#183;&#1808;a&#1706;=\&#65533;&#65533; &#65533;4O&#65533;*F&#854;&#65533;TL&#65533;)0yYV&#65533;	&#65533; &#65533;4a* &#65533;&#65533;&#65533;/&#65533;cs3 1&#65533;&#65533;&#65533;B\&#65533;&#65533;&#65533;+\&#575;Qe&#65533;&#65533;&#65533;&#65533;&#65533;E&#65533;&#65533;&#65533;4&#65533;0 /&#65533;Ge &#65533;&#65533;&#65533;+psi&#65533;&#65533;	 &#65533;&#65533;= &#65533;t*?&#65533;&#65533;&#65533;"&#65533;>&#65533;L&#65533;"&#65533;@MB&#65533;;^&#65533;G&#607;&#65533;H!1&#65533;0,&#65533;&#240;&#65533;1|Y&#65533;11&#65533; &#65533;&#65533;&#65533;&#65533;&#65533;&#65533;&#65533; \(&#65533;&#65533;&&#65533;$mS0&#65533;2YHM&#1130;9&#65533;&#65533;&#65533;&#65533;x@W[&#65533; (&#65533;y=&#1536;&#65533;&#65533;Z4&#65533;Q&#65533;g&#65533;:&#65533;*'a&#1821; -&#65533;&#65533;&#65533;&#65533;3&#65533;N&#65533;c&#65533;&#65533;@3&#65533;"&#65533;z&#65533;2T1&;&#65533;&#18466;
J&#65533;
&#65533;&#65533;p&#65533;&#65533;&#1074;	&#65533;	&#65533;&#65533;&#35045;&#65533; 1&#65533;&#65533;*&#65533;&#518;&#65533;&#65533;&#65533;2&#65533;&#65533; #u>~"I&#65533;@7-&#65533;s`&#65533;&#65533;&#65533;2&#65533;TM&#365866;&#946;O&#65533;G&#65533;u&#65533;&#65533;sv&#65533;&#65533;B&#65533;S-&#990;0&#65533;J&#65533;&#65533;&#65533;^&#65533;;=&#65533;61u&#65533;&#65533;-%!IY&#65533;&#65533;&#65533;&#65533;&#65533;&#65533;+&#65533;&#65533;`&#65533;|&#65533;&#65533;@v&#65533;&#65533;&#65533;&#65533;&#65533;J&#65533; &#65533;#c&#65533;~
@&#65533;]&#65533;&#65533;&#65533;"&#65533;&#65533; &#65533;&#65533;1&#65533;&#65533;,&#65533;&#65533;&#65533;&#65533;&#65533;&#65533;&#65533;&#65533;&#65533;,!()&#65533;&#65533;,-&#65533;""&#65533;.&#65533;&#65533;&#65533;&#65533;&#65533;&#65533;,*&#65533;&#65533;&#65533;&#65533;&#65533;&#65533;&#65533;&#65533;&#65533;&#65533;&#1507;&#65533;&#65533;&#65533;!&#65533;&#65533;&#65533;&#65533;&#1807;&#65533;&#65533;&#168;&#65533;&#65533;&#65533;&#65533;&#65533; $&#65533;&#65533;#&#65533;&#65533;* 1$:&#65533;&#65533;&#65533;aE&#65533;V&#65533;vaR&&#65533; &#65533;&#65533;h&#65533;8@ &#65533;G &n&#65533; &#65533;&#65533;&#65533;&#65533;Yir&#449; &#65533;I&#1216;&#65533;&#65533;&#65533;&#65533;Nb&#65533;&#65533;&#65533;J&#65533;&#65533;&#65533;o&#65533;&#65533;&#65533;&#65533;3&#65533;M&#65533;"U&#65533;&#65533;a&#65533;D&#65533;& &#65533;&#657;&#65533;&#65533;&#65533; Z&#65533;&#47138;&#65533;&#65533;I|&#65533;Eb &#65533; PQt&#65533;&#65533;;Vb&#65533;h%Jh-&#150;J4&#65533;&#65533;!&#65533;0&#65533;(&#65533;&#65533;&#65533;&#65533;z &#65533;&#65533;!H$&#65533;j&#65533;&#65533;g&#65533;F&#65533;&#65533;&#65533;&#65533;BGM!&#65533;q&#65533;&#371;w>]&#65533;7A&&#65533;&#65533;&#65533;<AX&#65533;y-&#65533;&#65533;6&#65533;_&#65533;&#65533;&#1573;&#65533; &#65533;P&#65533;r&#65533;&#65533;&#65533;&#65533;&#65533;[&#65533;&#65533;&#65533;2\L&#65533; &#65533;C&#65533;I&#65533;&#65533;&#65533;&#65533;&#65533;&#1086;&#65533;&#65533;<&#65533;-@&#65533;&#65533;&#65533;&#65533;
 @&#65533;&#65533;&#65533;&#65533;&#65533;D&#65533;&#65533;f'&#65533;&#65533;A6p&#65533;@&#65533;&#65533;&#65533;  !X &#1792;&#65533;'	QKB&#65533;C3=e&#65533;&#65533;&#65533;O&#65533;T"O&#65533;&#65533;Mj0&#65533;(cP/&#898;&#65533;SVh!
&#65533;RGY&#65533;e&#65533; @&#65533;2@&#65533;0B#&#65533;P@>3&#65533;&#65533;%&#65533;&#65533;&#65533;&#65533;H&#65533;&#65533;d&#65533;<&#65533;&#65533;q&#65533;&#65533;	)&#65533;&#65533;&#65533;/&#65533;<&#65533;&#65533;&#65533;&#65533;&#65533;&#65533;!U&#65533;#X@&#65533;&#65533;qS&#65533;y&#65533;GTv&#65533;&#65533;Z&#65533;5&#65533;&#65533;&#65533;&#65533;yJ&#65533;@mdPs/&#65533;&#1032;w&#65533;|&#65533;&#65533;F&#65533;QR&#65533;I"XZ9&#65533;@:&#65533;-&#65533;&#65533;&#65533;tW&#65533;Rg&#65533;&#65533;&#65533;&#65533;	h"C A&#65533;J&#65533; &#65533;b&#65533;&#65533;7&#65533;&#1369;&#65533;&#65533;8&#65533;B&#65533;&#65533;O L&#65533;
&#65533;&#65533;&#65533; P&#65533;A{&#65533;&#65533;:&#65533;I&#676;&#65533;U
 &#65533;&#1158;&#65533;t&#65533;"&#65533;&#65533;&#65533;&#65533;'6&#65533;"O4&#65533;(&#65533;&#65533;&#65533;C&#713;?&#65533;&#65533;
&#65533;&#65533;&#65533;&#65533;"}TU/YP &#65533;&#65533;&#65533;`&#65533;#h&#65533;&#65533;8pm&#65533;$L&#65533;&#65533; &#65533;&#65533;&#65533;"&#65533;&#65533;&#65533;&#65533;&#65533;&#65533;&#65533;	&#65533;!&#65533;&#694;&#65533;&#65533;@A&#65533;&#65533;b&#65533;9+&#1034;&#65533;&#65533;&#65533;&#65533;&#65533;37g&#65533;9&#65533;&#65533;&#65533;&#65533;B&#65533;0&#65533;&#65533; 2k&#65533;&#65533;&#65533;&#65533;{&#65533;&#65533;d&#65533;&#65533;t&#65533;~&#65533;&#65533;&#65533;&#65533;&#65533;1&#65533;&#65533;J &#65533;~v3&#65533;l&#65533;Y5jl&#65533;&#65533;&#2047;|F&#65533;gdps@cH{&#65533;p_bd&#65533;&#65533;@ x(&#65533;[.&#65533; ~t&#1025;- &#65533; &#65533;0&#65533;&#65533;&#1348;X%&#65533;&#65533; (pR&#65533;
&#65533;&#65533;oMh&#65533;S7&#65533;&#65533;&#65533;R	'&#65533;&#65533;&#65533;&#65533;&#65533;&#65533;M6U&#65533;&#65533;&#65533;&#65533;&#65533;&#65533;TAJ &#65533;#&#65533;&#65533; *&#65533;&#65533;&#65533;-D&#65533;&#65533;&#65533;(&#65533;_H(&#65533;R&#65533; &#65533;t0'P>&#65533;&#897;&#1929;&#65533;"&#65533;@
&#65533;-<&#65533;`&#1346;K&#65533;&p&#65533;/&#65533;&#65533;kF!&#65533;&#65533; &#65533;(&#65533;&#65533;85Q&#65533;Nw&#65533;D&#65533;0&#65533;u&#65533;&#65533;P&#65533; d&#65533;&#65533;
&#65533;&#65533;o&#65533;0&#65533;!Z@9&#1048;- &#65533;&#65533;9&#65533;*&#65533;w&#65533;&#65533;&#65533;107&#65533;%)Up)$ &#65533;
Q&#65533;
P&#263;&#65533;&#65533;a&#65533;1&#65533;C4&#65533;!&#65533;&#65533;&#65533;&#65533;s&#65533;jL&#65533;&#65533;
@'H@&#65533;@ &#65533;&#65533;w&#65533;&#65533;&#65533;&#65533;K&#519;&#65533;&#65533;&#65533;&#65533;&#65533;$ DN&#65533;W&#65533;&#65533;&#65533;B&#65533;&#65533;D 
&#413244;F&#65533;F(K	d&#65533;V&#65533;&#65533; &#65533;a &#65533;AU d&#65533;&#65533;&#65533;A_&#65533; &#65533;&#65533; s&#65533; P &#65533;x8g@pY &#1398;&#65533;&#65533;&#65533;*&#65533;&#65533;&#25779;&#65533;m <8&R&#65533;&#65533;&#65533;8&#65533;
 &#65533;b&#65533;&#65533;N&#65533;&#65533;&#65533;&#739117;&#65533;L &#65533;&#65533;&#65533;0	&#65533;f- `&#65533;6Sa&#65533;@&#65533;&#65533;"&#65533;&s&#65533;&#65533;OP&#65533;&#65533;&#65533;&#65533;*D&#65533;&#65533;=q&#25287;hOE&#65533;8Qip)&#1536;4&#65533;d$[=&#65533;[C&#65533;&#65533;&#604;&#1222;&#65533;XN4D&#65533;
&#65533;&#65533;&#65533;Z&#65533;&#65533;I&#65533;&#65533;`&#65533;&#65533;4&#65533;&#65533;&#65533;&#65533;$d&#65533;&#65533;,F`&#65533;&#65533;D&#65533;# Khp&#65533;&#65533;&#65533;$'&#65533;J<b&#65533;&#65533;&#65533;D*

&#65533;&#65533;&#65533;&#65533;D"&#977;H}&#65533;&#65533;&#65533;&#65533;&#65533;=&#65533;?&#65533;ATv*&#65533;h&#65533;*&#65533;&#65533;&#65533;&#65533;Q%&#65533;@ $P
R&#65533;&#65533;-s&#65533;&#65533;[8&#65533;&#65533;&#65533;&#65533;&#65533;1&#65533;&#65533;&#65533;b1&#1856;&#65533;&#65533;`&#65533;Km&#65533;&#65533;&#65533;gG'0'e&#65533;&#65533;&#65533;&#65533;aL`&#65533;&#65533;JL@&#65533;&#65533;%7&#65533;&#65533;&#65533;&#65533;F&#65533;&#65533;
&#65533;1&#65533;F&#65533;&#65533;&#65533; &#65533;qH&#65533;&#179;NDL ~p!&#65533;}&#65533;&#1446;&#65533;	N&#65533;u&#65533;&#65533;&#65533;%&#65533;"&#65533;&#65533;&#65533;A&#65533;T&#65533;&#65533;&#65533;)&#65533;&#1792;%&#65533;&#705;&#65533;&#65533;&#610;E&#65533;&#65533;
6 ^Y$&#65533;&#65533;[&#65533;&#65533;&#65533;,&#65533;&#65533;&#1562;pVa&#65533;cM&#65533;z&#65533;&#65533;h&#65533;1&#65533;KA&#65533;&#65533;(`~&#272;I&#65533;&#65533;&#65533;&#65533;&#65533; >Ed&#65533;&#65533;&#65533;&#65533;f.'9!&#65533;J&#65533;8)&#65533;xN	$ &#65533;&#65533;`&#65533;&#65533;&#65533;G &#65533;&#65533;<&#65533;&#65533;`g\@Z6&#65533;&#65533;&#65533;e&#65533;@&#1027;<b+A&#65533;&#65533;N&#65533;H&#65533;g&#65533;&#65533;*@N jP&#65533;&#65533;&#65533;&#65533;&#65533;&#65533;p&#65533;&#65533;t
&#65533;&#65533;&#65533;AD&#65533;z)&#65533;&#65533;^&#65533;&#65533;&#65533;+%P&#865;&#65533;&#65533;&#65533;&#65533;&#65533;@&#65533;LI&#65533;Z3&#65533;yC&#65533;~&#65533;&#65533;x'?d&#65533;&#65533;&#65533;gt
&#65533;F&#65533;V+&#65533;&#65533;=&#65533;&#65533;Q_L&#1805;&#65533;&#65533;5&#65533;L5&#65533;CY6&#65533;Ta,Px&#65533;d&#65533;,+,&#65533;&#65533;~$B&#60759;|&#65533;k&#65533;'@QO&#65533;&#65533;&#65533;X&#65533;&#65533;,&#65533;&#65533;&#65533;&#65533;&#26452;&#65533;)@}&#65533;&#65533;&#65533;<& +A&#65533;2&#65533;[&#65533;@&#65533;&#65533;&#65533;&#65533;a&#65533;&#65533;&#65533;&#65533;a&#65533;$&#65533;&#65533; &#65533;&#65533;&#65533;&#65533;
&#65533;&#65533;&#65533;)&#65533;n2&#65533;&#542; &#65533;f&#65533;F&#5320;&#65533;&#65533;pev&#65533;V &#65533;&#65533;6&#65533;9<
$&#65533;&#65533;&#65533;8W&#65533;&#65533;qj&#65533;b&#785;
&#65533;&#65533;&#65533;&#65533;&#65533;&#65533;&#65533;&#65533;&#65533;F&#65533;&#65533;&#65533;7&#65533;&#65533;&#65533;V(Cv&#65533;w70&#65533;G&#65533;j 0&#65533;&#65533;MG&#65533;&#65533;&#65533;qU&#65533;&#65533;pD&#65533;b9y@&#65533;V
&#65533;&#65533;B&#65533;.G&#65533;(&#65533;_&#65533;` &#65533;"_Z>&#65533;I~q$,3&#65533;&#65533;T,&#65533;&#65533;&#65533;&#65533;<&#65533;o"KM0&#65533;1}&#65533;G]&#65533;&#1289;"&#65533;@j&#65533;_;&#65533;A&#65533;l&#65533;&#65533;&#65533;@&#65533;&#65533;&#65533;L,&#65533;[&#65533;b&#65533;&#65533;&#65533;]&#65533;&#65533;%&#65533;)&#65533;@!N&#65533;4&#65533;8&#65533;&#65533;x&#65533;&#65533;PzB&#414;&#65533;&#1056;&#65533;	A&#65533;%&#65533;&#65533;c&#65533;r0&#65533;&#596;&#65533;@&#192;/*p1&#65533;&#65533;`&#2021;&#65533;&#65533;&#65533;i&#65533;p&#65533;&#65533;&#65533;&#65533;A&#65533;O&#65533;&#65533;8&~D&#65533;&#65533;"qA&#65533;&#65533;(&#65533;p&#65533;aPS&#65533;(&#65533;&#65533;&#65533;Bs@)+/(k&#65533;D&#65533;{(&#65533;&#65533;k+&#65533;
&#65533;"&#65533;\ &#65533;-&#65533;&#65533; 06&#65533;&#65533;x&#65533;8&#65533;&#65533; &#65533;&#65533;&#65533;@&#65533;&#65533;&#65533;%&#65533;&#65533;&#65533;>&#65533;&#1455;I<C&#65533;&#65533;E&#65533;&#65533;&#65533;&#65533;&#65533;&#65533;&#65533;&#65533;4z&#65533;B&#65533; ;&#65533;>&#65533;$F>&#65533;u&#65533;gm%F&#65533;C&#352;$A&#65533;6$@&9&#65533;&#65533;h&#65533;&#65533;&#65533;&#65533;f&#65533;CA&#65533;&#65533;&#65533;[u&#65533;&#65533;&#65533;CI&#65533;v&#1430;qA B7$*&#65533;&#65533;&#65533;&#65533;}&#65533;&#65533;&&#65533;T&#65533;&#65533; &#65533;&#65533;5b$|6>0!u
o&#65533;3'&#65533;&#65533;&#65533;&#65533;'ka|&#65533;@@&#65533;p&_T5&#65533;zp&#65533;J (&#65533;X&#65533; 3&#65533;&#65533;2`l&#65533;hD&#65533;	u65a&#65533;nR*&#65533;&#65533;&#65533;&#65533;&#65533;$F&#65533;@U&#65533;
V&#65533;	&#65533;0{@+&#65533;&#65533;[`&#65533;&&#65533;&#65533;&#65533;7&#65533;SB$ a&#65533;&#65533;i&#65533;i9&#65533;t&#65533;CAQH&#65533;&#65533;j&#65533;&#65533;&#65533;R&#65533;_?&#65533;&#65533;`&#65533;&#65533;<2a&#65533;US&#65533;&#65533;80%-  J&#65533;&#65533;3 &#65533;@W&#65533;r &#65533;&#65533;&#65533;{&#65533; &#65533;A5w&#65533;O&#65533;&#900;&#65533;&#65533;Q.@p&#65533;&#65533;&#65533;'&#65533;P|&#65533;B&#65533;&#65533;1 &#65533;&#65533;0&#65533;` &#65533; `D-&#65533;&#65533;&#65533;@)&#65533;E.&#65533;> k&#65533; &#65533;e&#65533;p&#65533;&#65533;2{&#390;&#65533; 
&#544;&#65533;5&#65533;cS&#65533;q&#65533;&#65533;-&#65533;&#65533;&#65533;&#65533;4&#65533;&#65533;&H&#65533;qQ$ hS&#65533;@o&#65533;&#65533;n1 7&#65533;&#65533;&j &#1029;Q&#65533;a&#65533;Hg&&#65533;&#65533;&#65533;&#65533;MQc%&#65533;&&#13642;/&#65533;RUE=:&#65533;7itB H&#65533;&#65533;&#65533;h&#65533;&#65533;&#521;By&#65533;&#65533;&#65533;o &#65533;11&#65533;&#65533;!&#65533;&#65533;`Bp_&#65533;&#65533; &#65533;V &#65533;E J&#65533;9&#65533;&#65533;x	&#65533;?l4+&#65533;0N&#65533;	0Q&#65533;|&#65533;T&#65533;&#65533;&#65533;,yq&#628;$&#65533;&#65533;0&#65533;&#65533;&#65533;n&#65533;&#65533;&#65533;&#65533;NQ&#65533;&#65533;Xubpg&#65533;p&#65533;K&#65533;&#65533;c+2&#65533;?$&#65533;A&#65533;+&#65533;0P D&#65533;&#65533;,d
&#65533;&#65533;i5&#65533; :&#65533;,&#65533;We&#65533; &#1038;nHu-08&#65533;&#65533;Vrn&#65533;`&#65533;&#65533;&#65533;c&#65533;&#65533;vq&#65533;&#65533;P&#65533;Xs6&#65533;:@f&#65533;&#65533;)&#65533;8&#903;&#65533;&#65533;&#65533;&#65533;8$p &#65533;h&#65533; w$&mE!v3Y&#65533;k~t!&#65533;u#_&#65533;!&#1171;&#65533;&#205;IQ#&#65533;&#65533;)  E f!:&#65533;#&#65533;#C&#65533;&#65533;&#65533;&#65533;F&#65533;&#65533; ,5p&#65533;X &#65533;&#65533;#&#65533;n&#65533;&#65533;e&#65533;V&#65533;&#65533;)&#65533; &#65533;"&#65533;{&#65533;&#65533;3(U	&#65533;`Lii%&#65533;q&#65533;!&#457;lEQ&#65533;&#65533;A &#65533;&#65533;

&#65533;Rj&#65533;&#65533; &#65533;&#65533;(&#65533;	#&#65533;Bp&#65533;	&#65533;W&#65533;f&#65533;&#65533;&#65533;b&#65533;E&#65533;EB&#65533; 0 &#65533;B&#65533;&#65533;	 )@&#65533;w3Is&#65533;&#65533;&#65533;4&#65533;V&#65533;&#65533;5&#65533;&#65533;&#65533;q&#65533;) 	&#65533;P&#65533;1 &#65533;&#65533;
&#65533;4"@$&#65533;+ !&#65533;(9`B iTb&#65533;:S:"&#65533;&&#65533;Iy!&#65533;C&#65533;3jF5`/&#65533;&#65533;&#65533;&#65533;f&#65533;&/7&#65533;!A=:	&#65533;)&#65533;3	&#65533; 3P*&#65533;/&#65533; E&#65533;lQ&#65533;D'&#65533;F&#65533;&#65533;[&#65533;&#65533;r&#65533;)@&#65533;&#65533;&#65533;p&#1636;M|&#65533;&#65533;_(&#65533;&#65533;&#65533;"&#65533;w)&#65533;&#65533;N&#65533;T9&#65533;&#65533;q&#65533; )&#65533;'[DY&#65533;&#65533;&#65533;&#65533;&#65533;&#65533;D&#65533;4&#65533;&#65533;&#65533;RE&#274;&#65533;`&#65533;&#65533;&#65533;&#65533;&#65533;@qD&#65533;3&#65533;2&#65533;&#65533;&#65533;&#65533;E&#65533;V&#65533;o&#65533;&#65533;0-Q
&#65533;&#65533;g&#65533;&#65533;	&#65533;D5&#65533;&#65533;&#65533;&#65533; &#65533;_&#65533;D -&#65533;+&#65533;&#65533;2&#65533;&#65533;:P2&#65533;&#65533;&#65533;f-&#65533;&#65533;k&#65533;&#65533;&#65533;&#65533;&#65533;G&#65533;&#65533;G&#65533;:&#65533;:P&#65533;>&#65533;&#65533;&#65533;.&#65533;H>U!&#65533;G&#65533;&#65533;#BUY .i&#65533;&#65533;/Q
&#65533;&#65533;$&#65533;p&#65533;&#65533;0&#65533;&#65533;&#65533;cn&#65533;s&#65533;&#65533;&#65533;&#65533;&#65533;+&#65533;p&#65533;`&#65533;&#65533;j&#65533;))F&#65533;x&#65533;q&#65533;&#65533;22 &#65533;gE9&#65533;&#65533; 7&#65533;&#65533;&#65533;&#65533;&#65533;&#65533;&#65533;&#65533;_ "&#65533;&#65533;&#65533; Kl&#65533;W&#65533;&#65533; 'P&#65533;Qn#&#65533;7&#65533;)B!*&#65533;&#65533;&#65533;&#65533;&#65533;&#65533;&#65533;Q&#65533;&#65533;&#65533;&#65533;+&#65533;/)@V$&#65533;&#65533;vx&#65533;:&#65533;a&#65533;P,&#65533;5%-&#65533;&#65533;&#65533;)0@&#65533;yG&#65533;,&#65533; -&#65533;&#65533; l&#65533;3 Rgv&#65533;&#65533;#&#65533;V!
&#65533;&#65533;(11&#65533;&#65533;6&#65533;&#65533;D&#65533;&#65533;&#65533;{&#65533;&#65533;"&#65533;&#65533;~
&#65533;&#65533;&#65533;#&#65533;&#65533;``&#65533;E&#65533;9F&#65533;&#65533;&#65533;f&#65533;P&#65533;6p&#65533;&#65533;&#65533;&#65533;&#65533;&#65533;p6S
+&#65533;&#65533;W&#65533;R0%v&#65533;-&#65533;6&#65533;z&#1175;&#65533;&#65533;1&#65533;&#65533;r)&#65533;&#65533;DC&#1151;&#65533;&#65533;O&#65533;A&#65533;{p)[&#65533;11&#65533;.&#65533;*&#65533;&#65533;&#65533;&#65533;2&#65533;&#65533;3s
 c&#65533;&#65533;&#65533;&#65533;&#65533;Q&#65533;a&&#65533;&#1689;&#65533;
,q{&#65533;Z&#65533;&#65533;&#65533;$&#203;&#65533;3&#65533;fE2nq*&#65533;!`&#65533;&#65533;&#65533;&#65533; &#65533;US&#65533;n&#65533; &#65533;+R+&#65533;x&#65533; &#65533;$l&#65533;e&#65533;w &#65533;&#65533;yu&#65533;&#65533;&#65533;z!=&#65533;!&#65533;{I&#65533;&#65533;&#65533;&#65533;H&#65533;&#65533;&#65533;j,q	&#65533;i_&#65533;&#65533;#&#65533;&#65533;&#65533;#=&#65533;Gv&#65533;R&#65533; &#65533;   &#459;&#65533;y
(D+$&#65533;gTl&#65533;VwcW-&#65533;&#65533;"%F&#65533;&#65533;&#1920;O&#65533;0%&#65533;&#65533;&#1476;&#65533;&#65533;pW&#65533;&#65533;v
\[*&#65533;&#65533;Xt Xs&#65533;&#65533;4&#65533;&#65533;0&#65533;	&#65533;@&#65533;&#65533;&#1295;8
&#65533;&#65533;*&#512;G&#65533;40rN&#1174;{&#65533; pe$@&#65533;&#65533;&#65533;&#454;&#65533;&#65533;&#65533; l&#65533;&#65533;&#65533;&#65533;-&#65533;4\&#65533;&#65533; &#65533;R<&#65533;H&#65533;&#65533;P&#65533;&#65533;]wz&#65533;&#65533;/4&#65533;;&#65533;&#65533;&#65533;;5j&#65533;&#65533;&#65533;k<&#65533;&#65533;zj&#65533;&#65533;	 &#65533;c&#65533;S&#65533;&#65533;u$1&#65533;CbS&#65533;<&#65533;&#65533;k&#65533;b&#65533;f&#65533;&#65533;&#65533;&#65533;p&#65533;@&#65533; &#65533;@&#65533;}U&#65533;&#65533;&#65533;2d&.& &#65533;&#65533;4&#65533;B&#65533;&#65533;&#65533;,p
&#65533;bZ10&#1960;&#65533;'9&#65533;&#65533;&#65533;-&#65533;]&#65533;?&#65533; &#65533;&#65533;v&#65533;
&#65533;
8Y&&zC&#65533;z@ &#65533;{&#1249;&#65533;A&#592;&#65533;&#65533;&#567;&#65533;&#65533;Q&#65533;`&#611;.&#1909;&#65533; E&#65533;&#65533;&#65533;Q&#65533;&#65533;Q b&#65533;8&#65533;&#65533;
&#65533;&#65533;&#65533;&#65533;3&#65533;(@k1{H"&#65533;gFg&#65533;3`&#65533;&#65533;&#65533;
&#65533;&#65533;$&#65533;:&#1083;&#65533;3=&#65533;~7&#65533;&#65533;&#65533;b F&#65533;iL&#65533;.+T&#65533;&#65533;9&#65533;#P&#65533;&#65533;7&#65533;#S/&#65533;U$&#65533; &#65533;&#65533;&#65533;~:&#65533;jY&#65533;&#65533;u:&#65533;&#65533;&#65533;&#65533;c|P |vZsq&E|&#65533;c"7&#65533;--&#65533;,&#65533;&#65533;&#65533;|f&#65533;*=.&#1256;E1&#175;&#65533;Zx&#65533;mpU& &#65533;b&#65533;Hlp&#65533;&#65533;&#65533;0&#65533;&#65533;&#65533;-&#65533;&#65533;O&#65533;4E&#65533; &#65533;&#65533;&#65533;&#65533;(&#582;&#65533;	2 &#65533;&#65533;&#65533;.&#65533;&#65533;&#65533;&#65533;&#65533;&#65533;&#65533;&#65533;&#65533;Wf&#65533;&#262;&#65533;&#65533;"
&#65533;&#65533;&#65533;&#65533;6S&#65533;&#65533;gQ &#65533;N&#65533;&#65533; R2N&#65533;&#65533;I&#65533;m&#65533;$&#65533; [a&#65533;^&#65533;&#65533;^>&#65533;Q&#65533;i&#65533;|&#65533;&#65533;<&#65533;&#65533;&#1551;&#65533;FUj&#65533;h &#65533;L=&#65533;&#65533;;f&#65533;&#65533;H @H,&#65533;&#65533;&#65533;:&#65533;m&#65533;o&#65533;&#65533;(&#65533;&#65533;0&#65533;&#65533;f&#65533;&#65533;hE&#65533;&#42026;&#65533;*&#65533;a&#65533;&#65533;q&#65533;&#65533;&#65533;uW&#65533;&#65533;&#65533; C&#65533;5d
" &#65533;&#65533;L&#65533;z&#65533;&#65533;A&#65533;&#65533;`y&#65533;&#65533;&#65533;i&#65533;&#65533;
(p
 &&#65533;&#65533;	.pX&#65533;&#65533;M&#65533;Z&#65533;&#65533;&#65533;b
c&#65533;&#65533;%m&#65533;
8&#65533;A&#65533;&#65533;&#65533;I&#65533;DzB[&#65533;i&#1377;&#65533;KF&#65533;-&#65533;P&#65533;dv&&#65533;&#65533;l&#65533;T&#65533;&#65533;&#65533;`&#65533;F	T&#65533;&#65533; &#65533;&#65533;a&#65533;&#65533;#q&#65533;&#65533;^&#65533;&k=#!"N`,;`"&#65533;&#65533;&#65533;j%r&#65533;6&#65533;:&#65533;:&#65533;&#65533;!&#65533;mk/!&#65533;&#65533;&#65533;{ `&#65533;)&#65533;9+ &#65533;&#65533;&#65533;&#65533; o&#65533;O&#65533;&#678;&#65533;&#65533;U&#65533;/Q&#65533;&#65533;&#65533;|&#1136;&#65533;&#65533;	&#65533;2f:&#65533;"eH[f&#65533;&#65533;&#438;>C&#65533;l
WS&#65533;)z^tp&#65533;g &#65533;q*h&#65533;Cp&#65533;Z&#65533;&#65533;q&#65533;&#65533;*&#65533;)5&#65533;&&#65533;&#65533;~7&#65533;&#65533;p&#65533;O:Y&#65533;&#65533;	&#65533;m6k
  &#65533;&#65533;_&#65533;D&#50846;&#65533;&#65533;&#65533;O&#65533;&#65533;&#65533;5A4	&#65533;$
&#65533;6*`5&#65533;*[>h&#65533;&#65533;o&#65533;&#65533; & D&#65533;&#65533;s91&#65533;^&#65533;&#65533;isO!&#65533;>5T&#65533;B&#1847;&#65533;&#65533;f"&#65533;f&#65533;&#65533;&#65533;&#65533;!I&#65533;&#65533;siKK&#65533;X%0 &#65533;&#65533;s&#65533;&#65533;&#65533;&#65533;P @'&#65533;&#65533;yP&#65533;&#65533;&#65533;&#65533;(i>&#65533;aWt"YOO&#65533;|!%&#65533;g&#65533;&#65533;&#65533;(&#65533;fu5!p&#65533;C46&#65533;&#65533;DE&#65533;&#65533;&#65533;mC&#65533;&#65533;&#65533;&#65533;E&#65533;
&#65533;AQ&#65533;{W&#65533;6 &#65533;&#65533;&#1937;o&#65533;H&#65533;&#65533;2&#65533;&#65533;E&#65533;`Onc)&#65533;&#65533;o&#65533;&#65533;&&#65533;&#65533;8&#65533;(@&#65533;)d&#65533;&#65533;&#65533;
&#65533;`| +l&#65533;&#65533;%"&#65533;Q(&#65533;^&#65533;&#65533; &#65533;&#65533;&#65533;q\=t<&#65533;&#65533;;Y!G"&#65533;&#65533;&#65533;&#65533;&#65533;Q&#65533;&#65533;9Gu&#65533; /8u&#65533;t&#65533;;>r&#65533;&#65533;&#65533;wZ&#65533;8&#65533;(!&#65533;&#65533;l&#65533;t&#65533;b&#65533;)+,1&#65533;+(&#65533;+&#65533;&#65533;&#65533;&#65533;&#65533;&#65533;1&#65533;&#65533;&#65533;&#65533;1,&#65533;21&#65533;55*&#65533;,&#65533;A&#65533;&#65533;)&#65533;&#65533;C&#491;&#65533;&#222;&#65533;&#65533;&#1271;&#65533;0&#65533;&#65533;&#65533;&#65533;&#65533;.1$&#65533;&#736;&#65533;&#1887;&#39131;&#65533;&#1052;&#65533;&#65533;&#65533;&#364;X&#65533; &#65533;&#65533;&#65533;!\&#65533;iU&#65533;X&#65533;&@u&#65533;
$
<&#65533;%&#65533;&#65533;&#65533;H)&#65533;&#65533;&#65533;&#65533;"/ T&#65533;x0b	-X&#65533;`&#65533;&#65533;E&#65533;&#65533;  &#65533;&#65533;&#65533;&#65533;@&#65533;H&#65533;&#65533;O&#65533;4Dh &#65533;)P&#65533;A`R&#65533;&#1387;X&#65533;j&#65533;jU&#65533;&#65533;&#65533;^&#65533;B&#65533;	 &#65533;&#65533;&#65533;?&#65533;%&#65533;`&#65533;O&#65533;<&#65533;&#65533;p&#65533; X8&#65533;`&#65533;
TP&#65533;&#65533;&#65533;F&#65533;0L&#65533;&#65533;)n&#65533;&#65533;"\&#65533;&#65533;b&#65533;?N&#65533;p!&#1981;e1|&#65533;H&#65533;)0>&#65533;x&#65533;@I0O.&#65533;&#65533;&#65533;j`H&#616;&#1432;l(&#65533;&#65533;&#65533;&#65533;&#65533;&#65533;&#65533;'F|&#65533;&#65533;P &#65533;&#65533;Ve&#65533;[&#65533;.v&#65533;&#65533;a/&#65533;&#65533;
 ,&#65533;&#65533;@&#65533;:P&#1026;_)8&#65533;&#65533;i&#65533;&#293;81m&#65533;#p&#65533;&#65533;G&#65533;G@B&#65533;q&#65533;1"&#65533;2)"&#65533;])&#65533;X`&#65533;{&#65533;&#65533;0\!1,0&#65533;&#65533;&#65533;u&#320;&#65533;*&#65533;&#65533;d&#65533;@&#65533;7&#65533;&#65533;PG	&#65533;&#65533;N $&#65533;SME&#65533;TUq%&#65533;D&#588;1z&#65533;Td&#65533;&#65533; P&#65533;&#65533;B<&#65533;&#65533;[3&#65533;d&#65533;]{ {i&#65533;'&#65533;&#65533;&#65533;=@&#65533;&#65533;&#65533;!`PW &#65533;0&#65533;&#65533;&#65533;'&#65533; &#65533;'&#65533;<'/&#65533;4dC!&#65533;&#65533;H&#65533;&#65533;&K&#65533;&#65533;A &#65533;&#65533; 
&#65533;&#65533;t&#65533;T)m&#65533;&#65533;&#65533;&&#65533;pA1g&#1206;j= RZ&#65533;q&#65533;M&#65533;5P&#65533;k&#65533;&#65533;&#65533;&#65533; &#65533;&#425;U&#65533;&#65533;&#65533;&#65533;1s&#65533;&#65533;&#708;  {&#65533;&#65533;&#65533;7&#65533;2&#65533;S&#65533;'x&#65533;&#65533;&#65533;L&#65533; &#65533;&#65533;q2&#65533;&#65533;&#65533;&#156;&#65533;X&#65533;&#65533;.&#65533;&#65533;&#65533;@&#65533;&#65533;d&#65533;&#65533;9&#65533;&#65533;"Y@&#65533;&#65533;&#65533;P<E&#595;J5&#65533;#X`%i&#65533;&#65533;W&#65533;&#65533;IKJ&#65533;d ,6&#65533;OB&#65533;%;\&#65533;&#65533;&#65533;u&#65533;r{&#65533;&#65533;&#65533;
!&#65533;&#65533;&#65533; +x&#65533;B, B%&#65533;A&#65533;<P&#65533;&#65533;&#1026;T-X&#65533;&#65533;&#65533;sB&#65533;&#65533;&#65533;&#65533;k&#65533;&#65533;&#65533;kA! &#65533;&#65533;&#65533;&#65533;&#65533; &#65533;&#65533;&#65533;&#65533;)&#65533;&#65533;&#65533;eb2J&#65533;;&#65533;&#65533;&#65533;Pk=s?@&#65533;:&#65533;&#65533;B&#65533;&#65533;&#65533;&#65533;A&#65533;&#65533;&#65533;&#65533;Y&#65533;&#65533;*d@&#65533;i0Cy&#65533;&#65533;&#65533;+&#65533;VA&#65533;A&#65533;A&#65533;&#65533;f>&#65533;&#65533;&#65533;8(&#65533;F&#65533;`&#65533;T&#65533;	{&#65533;y&#65533;&#1410;u	&#65533;&#65533;T&#65533;&#65533;5&#262;&#1026;&#65533;&#65533;&#65533;&#65533;&#65533;&#65533;0A#&#65533;&#65533;R,&#65533;T&#65533;&#65533;CEY&#1429;	 &#65533;$&#65533;&`@K&#65533;&#65533;&#65533;HZ&#65533;&#65533;&#65533;F&#65533;&#65533;#/@A&#65533;&#65533;#ZiA&#65533;N&&#65533;&#65533;2Y&#511;9
`v&#65533;&#65533;9! ?&#65533;&#65533;&#65533; /&#65533;O&#65533;&#65533; &#405;=b&#65533;j&#65533;Q&#65533;!R &#65533;H`r&#65533; &#65533;&#65533;*&#65533;w&#65533;C00&#65533;&#65533; X#) +.p&#65533;h &#65533;&#65533;U&#65533;X1&#65533;,&#65533; &#65533;*&#65533;/	zb 0&#65533;G&#2034;&#65533;&#65533;&#65533; )lF>"&#65533;&#65533;K&#65533;&#65533;&#65533;(&#65533;*d&#65533;4&#65533;,\[G8&#65533;e&#65533;M0&#65533;&#65533;@GX7&#65533;&#65533;&#65533;V &#65533;0&#65533;&#65533;~`&#65533; &#65533;@x4P&#65533;&#65533;-&#65533;n2`&#65533;TB	H&#65533;0 &#65533;V&#65533;&#65533;aU&#65533;&#65533;&#65533;&#65533;&#65533;E,s&#65533;K&#65533;"&#65533;&#65533;1I&#65533;&#65533; &#65533;&#65533;&#65533;L&#65533;JP&#65533;Q&#65533;B=&#65533;@&#65533;  
V&#65533;&#65533;`*&#65533;)E&#65533;2S&#65533;)&#65533;&#65533;MC,PXP&#65533; wK&#65533;8Q&#65533;&#65533;A\&#65533;;85C#&#65533;&#65533;=4q&#65533;&#65533;,;#&#65533; *&#1206;&#65533;Fpb,&#65533;F&#65533;XQJ&#65533;&#65533;P&#65533;I`&#65533;yb]&#65533;[&#65533;	&#65533;&#65533;dP&#65533;M*L&#65533;L&#65533;&#65533;]&#65533;&#65533;&#65533;'4&#65533;&#1582;R&#65533;8y&#65533;&#505;r x&#65533;&#65533;l&#65533;43&#65533; i>T#8@&#65533;&#1545;#p 
&#65533;&#65533;&#65533;&#65533;r&#65533;R&#65533;Z &#65533;&#65533;&#65533;`(:&#65533;&#65533;&#65533;&#65533;&#65533;&#65533;&#65533; w&#65533;&#65533;&#65533; r&#65533;8&#65533;)&#65533;&#65533;7&#65533;5 )&#1179;$ &#65533;&#65533;$&#65533;AI(&#65533;&#65533;dN&#65533;U&#65533;@,&#65533;&#65533;^H0&#65533;AQ&#65533;(@ &#65533;E&#65533;&#65533;&#1024;I&#65533;PAh&#65533; &#65533;i&#65533;&#65533;e&#65533;&#65533;&#65533;&#65533; 0C&#65533;&#65533;Hb&#65533;&#65533;J
&#65533;%`&#65533;&#772;6 &#65533;&#65533;(&#65533;&#65533;@+|(#&f&#65533;&#65533;q)&#65533;&#65533;+R&#65533;&#65533;&#65533;&#65533;[P&#65533;
&#812;&#65533;&#65533;&#65533;&#65533;c&#65533;&#65533;&#65533;&#65533;"\@{@&#214;&#65533;R&#65533;&#65533;!&#65533;&#65533;F&#65533;&#65533;&	fR&#65533;]&#65533;$&#65533;X&#65533;&#65533; 1&#65533;:@UP&#65533;[&#512;t&#65533;&#65533;`` 
&#65533;&#65533;&#65533;&#65533;&#65533;F&#65533;L&#65533;&#65533;&#1169;5i&#65533;&#65533;sd&#65533;t&#65533;&#65533;&#65533;)Ik&#65533;$&#65533;&#1508;&#65533;L-&#65533;Y[6&#65533;&#65533;&#65533;&#65533;&#65533;-x&#65533;&#65533;'&#65533;&#65533;$&#65533;&#65533;&#65533;#&#65533;2EF&#65533;+2X&#65533;&#65533;&#65533;[&#65533;x D&#65533;&#65533;	&#65533; &#65533;&#65533;* &#65533;b6M.&#65533;&#65533;&#65533;C&#65533;&#65533;9&#65533;:q&#65533;T+8&#65533;&#65533;&#65533;0&#65533;L&#65533;f&#65533;3&#65533;&#65533; &#65533;&#65533;&#65533;&#65533;T&#65533;&#65533;&#65533;&#65533;e(&#65533;&#996;&#65533;H@&#65533;oqb&#65533;P&#65533;w	&#65533;(+&#65533;&#65533;&#65533;2H &#65533;l+p&#65533;&#806;H&#65533;&#65533;&#65533;&#65533;(&#65533;&#65533;.0&#65533;i &#65533;&#65533;(&#65533;H&#65533;\H0(&#65533;q&#65533;!M&#1376;&#65533;9&#1068;&#65533;&#3330;
&#65533; `@N&&#851;+&#65533;H-&#65533;5&#65533;&#65533;B&#65533;&#65533;&#65533;)e)s&#65533;&#65533;&#1915;1 a`|B&#65533;Y&#65533;2&#65533;&#65533;`3&#65533;Q&#65533;`&#65533;&#65533;&#65533;e&#65533;9 TP/zu&#65533; &#65533;&#65533;'&#65533;g&#59280;8k&#65533;B,0&#65533;&#262;&#65533;*&#65533;M|C&#65533;&#65533;9&#65533;&#65533;	&#65533;&#65533;&#65533;&y&#65533;"&#65533;Q&#65533;&#65533;`P&#65533;&#65533;&#65533;&#65533;+
&#65533;&#65533;&#65533;v&#65533;j&#65533;&#65533;&#65533;&#65533;&#65533;&#65533; &#65533;&#65533;&#65533;&#65533;&#65533;&#65533; &#65533;&#65533;&#1351;?	&#65533;L(&#65533;&#65533;&#65533;&#65533;G&#65533;J7Pp&#65533;&#65533;N C8&#65533;V0&#65533;@&#65533;JP&#65533;d&#65533;&#65533;&#65533;qO&#65533;&#1043;&#65533;3 &#65533;&#65533;"&#65533;&#65533;s&#65533;&#65533; `A&#65533;&#65533;X&#65533;&#65533;&#65533;&#65533;@^&#65533;fT &#65533;&#65533;&#65533;u&#65533;&#65533;&#65533;L &#65533;M&#65533;&#65533;v@&#65533;&#65533; 4&#65533;A&#65533;"I&#65533;N&#65533;&#65533;&#65533;=m&#936;&#65533;&#65533;&#65533;JI,&#65533;kRQ4	 AJU2'=&#65533;20&#65533;$&#65533;&#65533;&#65533;&#65533;&#65533;&#65533;`M(7\*F&#65533;&#65533; @&#65533;Zq:\ &#65533;&#65533;&#65533;GVp&#65533;X&#65533;&#65533;L&#65533;MG2&#65533;1&#65533;oUL&#15927;k&#65533;&#65533;P&#65533; &#65533;&#65533;	,&#65533;&#65533;h'( &#65533;&#65533;8a&#65533;C>e&#65533;_&#65533;&#65533;"P&#65533;&#65533;&#65533;b&#65533;&#65533;L&#65533;&#65533;4&#65533;&#65533;&#65533;&#1440;q&#65533;&#65533;&#65533;&#65533;.&#65533;&#309;&#65533;aKY@*|Y&#322;n&#65533;&#65533;&#65533;w3&#65533;r=&#1681;&#65533;`0d2&#65533;YP,6&#65533;#  h&#65533;&#65533;-`#&#65533;&#65533;F&#65533;&#65533;i/(z<&#65533; &#65533;&#65533;&#65533;  00&#65533;&#65533;	``t&#65533;]@&#65533;@&#65533;&#65533;&#65533;u&#65533;S_3Iq&#65533;tGQB&#65533;vlG-&#65533;]&#65533;&#65533; &#65533; ,&#65533;&#65533;&#65533;&#65533;`7v &#65533;&#65533;&#65533; 0&#65533;b&#65533; *#&#65533;z&#65533;  &#65533;`Z &#65533;rXbt&#65533;&#65533;2 &#65533;)P&#65533;m&#65533;<&#65533;nt&#65533;	&#65533;5j4r&#65533;&#65533;a/&#65533;:&#65533;&#65533;m&#2038;&#65533;&#65533; &#65533;&#65533;&#65533;?(&#65533;	sfXd&#65533;&#65533;7&#676;,&#65533;3&#65533;s&#65533;z&#65533;qS&#65533;&#65533;
p&#65533;WM&#65533;`*&#65533;rM-.&#65533;0&#65533;&#65533;&#65533;&#28948;&#65533;LP'&#65533;&#65533;#0&#65533;&#65533; &#65533;x*`'[&#65533;]&#65533;&#65533;@^&#65533;&#65533;	`;&#65533;4 &#65533;! I8BD&#65533;&#65533;&#65533;&#65533;&#65533;&#65533;]_ _&#65533;&#65533;"&#65533;&#65533;"##&#65533;0&#65533;&#65533;O&#65533;2(&#65533;%&#65533;&#65533;&#1064;,0u&#65533;d&#65533;P-&#65533;F1&#65533;7&#65533;O&#65533;&&#65533;%Z8'&#65533;&#65533;q&#65533;&#65533;(Vq&#65533;
&#65533;X&#65533;&#65533;&#65533;R&#65533;0 &#65533;&#65533;&#65533;T&#65533;$&#65533;&#65533;[&#65533;!&#65533;1 &#65533;\&#65533;r&#65533;&#65533;	&#65533;&#65533;D&#65533;&#65533;Uf"n&#65533;
2 
 &#65533;-&#65533;p&#65533;Q&#65533;	r)V
&#65533;&#65533;
t&#65533;Ta &#65533;&#65533;}1c&#65533;0 &#65533;TW&#65533;&#65533;&#65533;C&#65533;3	&#65533;@&#65533;T&#65533;F&#65533;&#65533;&#65533;&#65533;p/&#65533;V?&#65533;!0|!'&#65533; /@	&#65533;&#65533;&#65533; &#65533;&#65533;j7p :&#65533;S&#65533;&#65533;<E&#267;X&#65533;=&#13323;&#65533;&#65533; &#65533;&#65533;#T9Tq1&#65533;i&#65533;j&#65533;&#65533;&#65533;%&#65533;&#65533;%$&#65533;+&#65533;qw &"&#65533;)5&#65533;&#65533;%/&#65533;4r!A s1`6`&#65533;&#65533;-&#65533;&#65533;&#65533;BP&#65533;&#65533;+&#65533;TE&#65533;&#65533;&#65533; &#65533;&#65533;&#65533;Q44;&#65533;gb3&#65533;	@&#65533;Vh&#65533;a&#65533;RZ&#65533;`:Y&#65533;
&#65533;&#65533;W&#65533;#Z&#65533;}H&#65533;U&#65533;0&#65533;3&#65533;)&#65533;B&#65533;# Pc'&#65533;&#65533;
&#65533;&#65533;?&#65533;&#65533;
&#65533;'&#65533;&#65533;A&#1492;a&#65533;&#65533;
&#65533;t&#65533;m&#65533; n&#65533;0&#65533;2 Qr&#65533;s&#65533;/8&#65533;t&#65533;p4:`(0/&#65533; &#65533;>&&#65533;&k&#65533;(&#65533;&#65533;C0?&#65533; ,wSY&#65533;&#65533;&#65533;uR&#65533;&#65533;&#65533;&#65533;&#65533;
&#65533;I&#488;jW&#65533;&#65533;>?qi&#65533;&#65533;&#65533;sd &#65533;	<&#65533;&#65533;&#65533; A&#65533;"L&#65533; &#65533;M&#65533;0&#65533;'*C&#65533;&#65533; A&#65533;&#65533;q&#65533;z&#65533;P#;J*&#65533;&#1015;&#233;	&#65533;&#65533;J&#65533;&#65533;&#65533;7 #!&#65533;y&#65533;&#1458; U&#65533;&#65533;&#65533;.t&#65533;&#65533;r&#65533;p&#65533;&#65533;zx&#390;&#65533; !&#65533;3&#65533;n&#65533;x-&#65533;&#65533;4a&#65533;&#65533;&#65533;&#65533;2&#65533;&#65533;&#65533;}&#65533;(F!$&#65533;&#65533;&#65533;;&#65533;&#65533;s -&#65533;&#65533;Pa&#65533;&#65533;zqM P&#65533;&#65533;&#65533;s&#65533;&#65533;&#65533; C;xY&#65533;&#65533;&#65533;&#65533;&#65533;&#65533;8&#65533;WP&#65533;&#65533; .&#65533;>&#65533;VI&#65533;;@"s&#65533;^&#65533;&#65533;&#65533;&#65533;>&#65533;&#65533;e&#65533;>T&#65533;Y&#65533;&#65533;H&#65533;vVw &#65533;&#65533;l&#65533;  3@&#65533;4&#65533;WJ&#65533;&#65533;QL&#65533;&#65533;&#65533;"&#65533;eLI	&#65533;
&#65533;&#65533;-&#65533;P&#65533;AR
&#65533;wr &#65533;S&#65533;&#65533;&#65533;p
B!_&&#65533;&#65533;" &#65533;&#65533;;&#65533;&#65533;&#65533;'&#65533;&#65533;Z&#65533;u"#&#65533;5&#1413;5&#65533;Z&#65533;);s&#65533;&#65533;\&#65533;@*&#65533;&#65533;-&#65533;6_y&#65533;`Y	&#65533;'&#65533;&#65533;&#65533;8st&#65533;p,&#65533;!&#65533;E&#65533;O&#65533;>@ .&#65533;8(@y&#65533;&#65533;6&#65533;&#65533;*sHh&#65533;0 &#65533;&#65533;&#65533;&#65533;@&#65533;&#65533;r9APl&#65533;Y &#65533; (&#65533;	&#65533;&#65533;42h#
@&#65533;&#65533;#&#65533;&#65533;&#65533;Z&#65533;&#65533;H&#65533;M&#65533;"&#488; &#65533;&#65533;<k&#65533;&#65533;&#65533;&#616;T9&#65533;&#65533;&#65533;2pw&#65533;&#65533;y&#65533;Ie&#65533;W& B&#65533;&#65533; p&#65533;&#65533; '#`7&#65533;&#1069;&#65533;y+Pg(&#65533;F&#42012;&#65533;&#65533;&#65533;&#65533;@&#65533;W&#65533;&#65533;&#65533;k&#65533;F&#65533;&#65533;#43=&#65533;Yd'&#65533;&#65533;g" o&#65533;&#65533;&#65533;&#65533;
p&#350;&#65533;ro&#65533;&#65533;&#48718;%Zn&#65533;	&#1652;U!fn&#65533;&#65533;&#65533;&#65533;&#65533;P1`C&#65533;A&#65533;&#65533;q&#65533;&#733;&#65533;Q*&#65533;Pp&#65533;P&#65533;09&#65533;[,&#65533;&#65533;P'&#65533;.<v"&#65533;a &#65533;U&#65533;&#65533;&#565;T&#65533;i%&#65533; (0&#65533;t&#65533;&#65533;&#65533;PR&#65533;&#65533;&#65533;a&#65533;V&#65533;&#1942;=&#65533;$&#65533;&#65533;&#264;&#65533;&#65533;"3bi&#65533;&#65533;%&#65533;%UY&#65533;U6&#65533;u&#65533;&#65533;$&#65533;&#65533;6&#65533;@&#65533;&#65533;&#65533;E
&#65533;&#65533;
&#1200;&#65533;&#65533;&#65533;&#65533;&#65533;&#65533;#4t36&#65533;;
&#65533;>hv&#65533;&#65533;&#65533;+V&#65533;	&#65533;&#65533;Z&#65533;bq&#65533;&#65533; 

'&#65533;F%(ZqX&#65533;&#65533;hbJ&#65533;/&#65533;&#65533;l&#65533;!(&#65533;N&#65533;2aY&#65533;0}&#65533;"&}* &#65533;&#65533;{M &#65533;s<
&#1146;@&#65533;&#65533;43&#65533;:{
zb'1&#65533;	&#65533;Q@f&#65533;s3&#65533;&#65533;0&#65533;Fc + &#65533;&#65533;W&&#65533; &#65533;&#65533;&#65533;&#65533;tD12f&#65533;j
&#65533;I&#1155;5&#65533;&#65533;&#65533;[&#65533;1&#65533;e&#65533;&#65533;&#65533;&#65533;&#15723;&#65533;R&#65533;d&#65533;M&#65533;&#65533;EY%
";&#65533;P
e:{!s&#65533;&#65533;&#65533;&XLc+i&#65533;<&#65533;&#65533;
&#65533;
XS&#65533;&#65533;&#65533;&#65533;&#65533;&#65533;A.&#65533;`&#433;&#65533;&#65533;$&#65533;P&#65533;'>Su&#65533;?&#65533;&#65533;&#65533;d&#65533;&#65533;a&&#64562;&#65533;&#65533;DX&#65533;#@4J|&#65533;f`&#65533;E	w&#65533;~&#65533;&#65533;&#65533;o&#65533;&#65533;L&#65533;&#65533;XG!&#1671;&#65533;&#65533;&#65533;&#65533;&#65533;&#65533;&#65533;zB'G1P&#65533;/&#65533;Z&#65533;L&#65533;&#65533;&#65533;&#65533;&#65533; &#1065;&#65533;&#65533;x0 &#36165; g&#65533;:T&#65533;0&#65533;^&#65533;&#65533;&#65533;X1&#65533;&#65533;D&#65533;N&#65533;#,B&#65533;&#65533;&#65533;G&#65533;G&#65533;&#65533;"w&#65533;|&#65533;"&#65533;1&#65533;&#65533;&#65533;! p&#65533;M(s&#65533;A&#65533;
l"&#65533;8&#65533;&#65533;p&#65533;&#65533; :&#65533;P&#65533;j&#65533;a&#65533;&#65533;&#65533;&#65533;&#65533;B&#65533;&#65533;&#65533;&#65533;+&#65533;&#65533;;*	&#65533;&#65533;D&#65533;
&#65533;&#65533;&#65533;1% &#65533;	Z&#65533;@&#65533;&#65533;c&#65533;@&#65533;P;&#65533;&#65533;&#65533;?&#65533;&#65533;\&#65533;&#65533;&#65533;
&#1952;&#65533;w&#65533;m&#65533;(3f
&#65533; &#65533;Ah&#65533;0&#65533;D&#65533;&#65533;&#1225;&#65533;&#65533;~&#65533;+&#65533;"{&#65533;4&#65533;&#65533;&#65533;V[^&#65533;&#65533;*&#65533;f`r&#65533;&#65533;s ,C &#65533;b&#65533;&#65533;EvE&#65533;V&#65533;^L&#65533;#&#1208;&#65533;\&#65533;1&#65533;&#65533;0I&#65533;&#65533;sIx&#65533;n&#65533;&#65533;M&#65533;&#65533;F &#65533;&#65533;M&#65533;fxT &#65533;!O&#65533;U)&#65533;&#65533;Z&#1010;&#65533;  -&#65533;n(&#65533;&#65533;&#65533; &#65533;1 0&#65533;&#65533;UY&#65533;&#65533;\
&#65533;yA&#65533;&#65533;&#65533;BQHT&#65533;&#65533;&#65533;&#65533;
A&#65533; v&#65533;&#65533;&#65533;5&#65533;&#65533;&#65533;~&#28073;&#65533;"p&#65533;G&#65533;&#65533;&#65533;	&#65533;K&#65533;+(<V&#65533;&#65533;&#65533;WqE&#65533;@f&#65533;`&#65533;&#695;F
W&#65533;	`C&#65533;&#65533;P&#65533;&#65533;N&#65533;&#65533;&#810;&#65533;Uy0{&#65533;&#65533;&#65533;"?)u!/&#65533;l"p P&#65533;K &#65533;&#65533;{A4@&#65533;&#65533;c#mT&#65533;0&#65533;&#65533;&#1145;=&#65533;&#65533;Pj_&#65533;1J=&#65533;&#65533;&#65533;&#65533;&#65533;#H&#65533;R&#51414;u&#65533; &#65533;$`&#65533;9&#65533; ! &#65533;&#65533;&#65533;&#65533;p ;&#65533;$F&#65533;&#65533;~&#1952;&#65533;&#65533;g(&#65533;i:+&#65533;'&#65533;i&#65533;&#65533;i&#65533;&#65533;&#65533;&#65533;Vu&#65533;&#65533;B&#65533;a&#65533;&#65533;	&#65533;&#65533;q&#65533;&#65533;B3'&#65533;&#65533;&#65533;&#65533;2q&#65533;Gq&#65533;8&#65533;&#65533;sO*&#65533;&#65533;&#65533;m&#65533;  2&&#65533;A
l&#1209;k&#65533;&#65533;f&#65533;&#65533;`n&#65533;&#65533;&#65533;0t&#65533;&#65533;"_&#65533;0&#65533;
&#65533;(&#65533;A&#65533;	&#65533;`&#65533;&#1264;&#65533;Q&#65533;P sT4&#65533;U:&#65533;&#65533;`&#65533;(@&#65533;&#65533;2 3&#65533;&#65533;&#65533;zs!  &#65533;'&#65533;&#65533;k&#467; {!d&#65533;j&#65533;&#65533;0&#65533; &#65533;L=&#65533;&#65533;K&#65533;&#65533;N&#65533;&#65533;p&#65533;`&#65533;&#65533;&#65533; &#65533;j6&#65533;&#65533;Yr0Y&#65533;2&#65533;&#65533;}P&#65533;&#65533;mm&d&#65533;x&#65533;H3o&#65533;&#65533;v&#65533;&#65533; &#65533;&#65533;&#65533;&#65533;&#65533;/&#65533;&#65533;'&#65533;&#65533;&#65533;&#65533;3;_V&#65533;&#65533;&#65533;e&#65533;F&#224;,&#65533;&#65533;M&#65533;&#65533;&#65533;&#65533;38&#65533;:&#65533;W &#1050;2&#65533;(&#65533;7[&#65533;\&#65533;&#729;&#65533;&#65533;V&#65533;&#850;,1&#65533;81@&#65533;n@&#65533;Fx&#65533;Y&#65533; K&#65533;E
&#65533;&#65533;&#65533;&#65533;	&#65533;R&#65533;
3&#65533;Q
&#65533;jg&#29989;&#65533;!&#65533;0}S &#65533;:&#65533;i&#65533;@VfOQ&#65533;&#65533;&#65533;-4&#65533;&#65533;`?#&#65533;&#65533;&#1769;%&#65533;k&#65533;]&#65533;&#65533;_d&#65533;&#65533;P&#65533;_&#65533;&#62383;&#65533;&#65533;q$&#65533;&#65533;S&#65533;tF H&#65533;&#65533;&#65533;6&#65533;p&#65533;vwa&#65533;&#65533;3&#65533;k&#65533;&#65533;&#65533;&#158;B3>mL7Y&#65533;pW&#65533;&#65533;&#65533;&#65533;&#1082;
&#65533;).az&#65533;x&#65533;xTe&#65533;&#65533;&#65533;&#65533;&#65533;
0&#65533;&#65533;\&#1810;&#407;=
&#65533;B+&#65533;&#65533;`;iF>< iY&#65533;&#65533;&#65533;s/$^&#65533;F&#65533;V+&#65533;&#65533;0&#65533;P &#65533;i
FLN&&#65533;&#65533;QK&#65533;&#65533;&#65533;&#65533;9d&#65533;&#65533;tQ
&#65533;&#65533;*(&#65533;,&#65533;C.("+&#65533;$$,:(($%%: &#65533;&77	
;??7&#65533;&#507;&#65533;&#65533;&#65533;&#65533;&#65533;&#65533;&#65533;&#65533;&#65533;&#65533;&#65533;&#65533;&#65533;&#65533;&#65533;&#65533;&#65533;&#65533;&#65533;&#1348;&#65533;&#65533;&#1321;&#65533;&#65533;&#65533; ?	 6;&#65533;&#65533;&#65533;&#65533;	&#65533;&#65533;!::&#65533;	 &#65533;&#321;$&#65533;&#1536;bFK&#65533;!C&#65533;*T&#65533;&#65533;`AC.&#65533;&#65533;` &#65533;LH&#65533;&#65533;@&#65533;$&#65533; &#65533;&#65533;&#65533;&#65533; L&#1192;*&#400;5R&#65533;&#65533;i-e&#65533;
&#65533;&#65533;Ha&#65533;&#65533;F7x`&#65533;P&#65533;&#65533;&#65533;&#65533;Q&#65533;E
 $&#65533;&#65533;&#65533;&#65533;&#65533;&#65533;&#65533;Bq &#15157;&#65533;t
&#65533; &#65533;l(P*&#65533;&#65533;z&#65533;(&#65533;&#65533;&#65533;&#65533;&&#65533;z`A&#65533;$&#65533;,&#65533;&#65533;h&#65533;D&#65533;%&#65533;b&#65533; <&#65533;&#65533;3&#65533;ZH<: &#65533;&#65533;><&#65533;"3&#65533;>R]p&#65533;`E&#65533;t&#65533;` &#65533; |)P D&#65533;x&#260;([n  &#65533;&#1058;I&#65533;fN&#65533;&#65533;&#65533;&#1587;k&#2014;&#65533;uu&#65533; &#65533;&#65533;&#65533;X<_&#65533;|-&#65533;E&#65533;&#65533;o
P2@&#65533;&#65533;&#65533;TP&#65533;d&#65533;
&#65533;&#65533;&#65533;R5+dp	&#65533;&#65533;Bi&#65533;<0B&#65533;&#65533;&#65533;B
&#65533;&
VG"R&#65533;X&#65533;&#65533;J*&#65533;&#65533;&#65533;L&#65533;l&#65533;A&#65533;,f&#65533;\&#65533;5&#65533;@)&#65533;p&#65533; &#65533;&#65533;BY+&#65533;&#65533;2&#65533; 
$&#65533;&#65533;&#65533;Q)Q&#65533;&#65533;xY&#65533;V&#65533;G&#65533;&#65533;&#65533;,,&#65533;&#65533;" 4&#65533;&#65533;`4&#65533;&#65533;W&#65533;&#65533;&#65533;&#65533;j4I$&#65533;&#65533;&#65533;&#65533;4Bl&#65533;&#65533;&#65533;	&#65533;DB&#65533;&#65533;&#65533; !&#65533;A&#65533;&#65533;D&#65533;&#65533;	&#1025;-0&#1281;&#65533;&#65533;(m&#65533;&#65533; A&#65533;&#65533;&#1584;q7&#1257;	@#D2&#65533;0&#65533;L&#65533;E7]w&#65533;l&#65533;&#43760;&#65533;&#65533;^&#1373;C:&#65533;A&#65533;&#65533;;&#65533;&#65533; &#303;&#65533;wO<&#65533;&#65533; &#65533;& X&#65533;CTHVN&#65533;XJ(&#1032;D&#65533;m&#65533;@&#65533;^&#65533;&#65533;- IpAJi)v&#65533;&#65533;&#65533;&#65533;_&#65533;%&#65533;&#65533;&#65533;v@*z&#65533;&#65533;d!&#65533;R&#65533;&#65533;/&#65533;Z&#1048;A&#65533;&#65533;JIOekZ&#65533;0p&#65533;XbH&#65533;&#65533;E&#65533;&#65533;&#65533;%1&#65533;%6&#65533;&#65533;t&#65533;N&#65533;&#65533;K&#65533;&#272;&#65533;4&#65533;R&#65533;$&#65533;&#65533;B
!<Bga'&#65533;uA&#65533;,&#65533;&#65533; &#65533;F&#65533;&#65533;0&#65533;&#65533;0&#65533;B&#65533;&#65533;  =Tj&#65533;	&#65533;&#65533;&#65533;&#65533; $&#65533;@&#65533;&#65533;&#65533;62&#65533;&#65533;&#65533;&#1197;J&#65533;&#65533;x&#31607;&#65533;&#65533;&#65533;N7&#65533;:&#65533;&#65533;&#65533;&#65533;1&#65533;&#65533;z&#498;&#1502;&#65533; &#65533;
(x&#65533;&#65533;	&i&#65533;&#65533;&#65533;&#65533;.	U&#65533;8&#65533;&#65533;&#65533;&#65533; a!&#65533;&#65533;&#65533;3&#65533;8&#65533; kP&#65533;&#65533;&#65533; EL&#65533;$L&#65533;&#65533;~&#65533;L&#65533;B&#65533;L&#65533;,&#65533;&#65533;;&#65533;Q&#65533;&#65533;&#65533;&#65533;MC&#65533;Bd &#65533; dp9&#65533;s|&#65533;Qd&#65533;	&#65533;&#65533;&#65533;&#65533;V&#65533;&#65533; P &#1656;&#65533;!
R`HYU%&#65533;F0&#65533;6>p &#65533;&#65533;g9&#65533;W\&#65533;%P Ja
&#65533;~F&#65533;&#65533;&#65533;|&#65533;"&#65533; &#65533;&#65533;
d&#65533;|&#65533;&#65533;&#65533; <&#65533;&#65533;(x&#65533;z`&#65533;n;&#1832;d&#65533;&#65533;R&#65533;&#65533;vc&#1389;&#65533;&#65533;&#65533;&#65533;pV&#65533;&#65533;N:vU&#65533;&#65533;&#65533;&#65533;&#65533;&#1459;&#65533;P&#65533;&#65533; &#65533;@ &#65533;&#65533; &#65533;&#65533;H.1&#65533; 	F&#65533;L&#65533;&#65533;&#65533; 	
0&#65533;P@d&#65533;&#65533;&#65533;&#1829;-Bp`H &#65533;&#65533;&#65533;&#65533;0&#65533;P&#65533;&#65533;&#65533;&#65533;&#65533;j&#65533;@MrT`XP&#65533;F&#1797;A&#65533;&#65533;&#65533;&#65533;&#65533;Y#&#65533;&#65533;&#65533;#&#65533;h&#65533;	`b+&#65533;&#65533;&#492;&#65533;&#65533;&#527;a&#65533;&#65533;&#65533;d&#65533;!@" &#65533;Y @&#65533;&#65533;g&#65533; 'U$@&#65533;&#65533;B $8X&#65533;Q>&#65533;&#65533;&#65533;0&#65533;&#65533;A&#65533;BQ&#65533;&#65533;&#65533;W&#65533;&#65533; *0)Y Z&#65533;HJ &#65533;3&#65533;K-&#65533;&#65533;+P&#1054;<&#65533;&#65533;&#65533;J&#65533;&#65533;&#65533;m=1l[<&#65533;6*c9&#65533;T&#65533;&#65533;&#65533;j&#65533;&#65533;~&#65533;;&#65533;&#1286;&#65533;:&#65533;&#65533;5 I\"&#65533;~&#65533;&#65533;@&#65533;7&#65533;&#65533;%d&#65533;L &#65533;#&#65533;@Vp&#65533;< {X&#65533;&#65533;&#65533;}E&#65533;v0&#65533;&#65533;I&#65533; &#65533;mF0&#65533;&#65533;XA&#65533;u&#65533;&#65533;&#65533;&#65533;&#65533;@R&#65533;!&#65533;B08R0&#65533;&#65533;E &#65533;&#65533;&#65533;4&#65533;&#65533;eE&#65533;A&#65533;&#65533;&#65533;&#65533;&#65533;&#65533; &#65533;n&#65533;&#65533;5&#65533;R&#65533;n&#65533;(&#65533;#M&#65533;Q&#65533;N8 B*&#65533;&#65533;&#65533;&#65533;&#65533; &#65533;%bN&#65533;b#b&#65533;@{XY&&#65533;l&#65533;4 &#65533;&#65533;`1SP5&#65533;&#65533;$Q&#65533;R&#65533;&#65533;@&#65533;*$9D!$ h&#65533;14&#65533;0 @F&#65533;\*RL&#65533;&#65533;&#65533;&#65533;_)t=&#65533; t&#65533;&#65533;&#65533;&#65533;&#65533;|&#65533;: 07gD&#65533; F1&#65533;s&#65533;|&#65533;X&#65533;0&#65533;2z &#65533;&#65533;/&#65533;&#1481;P&#65533;>AIF)&#65533;&#1450;&#65533;&#65533;&#65533;< p&#65533;VPd&#65533;&#65533;L%o@< $=&&#65533;_!0&#65533;0&#65533;/&#65533;&#65533;&#65533;&#65533;7&#65533;&#65533;&#65533;E &#65533;	c&#1716;"&#65533;&#65533;&#65533;`"&#65533;@O[e&#65533;"&#65533;&#1977;&#65533;&#65533;q&#65533; J&#65533;Q&#65533;9nA&#65533;C, &&#65533;&#65533;\?&#65533;&#65533;&#65533;1&#65533;&#65533;R&#65533;J2F#&#65533; @&#65533;S&#65533;$&#65533;&#65533;\&#65533;LB&#65533;&#65533;&#897;k3h&#65533;SZ&#65533;&#65533;&#65533;&#65533; }:&#65533; &#65533;&#65533;&#65533;&#65533;&#65533;&#65533;&#65533;&#65533;_&#65533;&#65533;&#65533;0"&#65533;&#65533;U&#65533;c&#65533;&#65533;&#65533;&#65533;&#65533;3V&#65533;C&#65533;N&#65533;&#65533;q&#65533;@ &#65533;&#65533;&#65533;&#65533;&#65533; `&#65533;
&#65533;'JX`(*@l&#65533;&#65533;&#65533;Yc_d&#65533;P&#65533;/&#65533;\&#65533;II&#65533;&#65533;&#65533;&#65533;r&#65533;&#65533;&#65533;&#65533;0&#65533;D &#65533;$&#65533;e &#65533;&#65533;&#65533;!V&#65533;"&#65533;H&#65533;&#65533;&#65533;&#1296;&#65533;&#65533;&#65533;M\c&#65533;&#65533;&#65533;&#65533;&#65533;`Ib&#65533;&#65533;3&#65533;&#65533;&#65533;l /&#65533;|&#65533;9v&#65533;&#65533;&#65533;&#65533;2&#65533;&#65533;yG&#65533;Q&#65533;`&#65533;(&#65533;Q&#65533;&#65533;;&#65533;&#65533;&#65533;`
 &#19154;NVz0"8&#65533;&#65533;&#65533;&#65533;X&#65533;&#65533;>&#65533;&#65533;&#65533;&#65533;@a&#65533;t&#65533; &#65533;>&#65533;&#65533;Xt@5&#65533;.&#65533;&#65533;&#65533;&#65533;)W8&#65533;&#65533;&#65533;&#65533;&#65533;&#65533;@&#65533;&#65533;b&#65533;2&#65533;#D!&#65533;&#65533;&#65533;&#65533;F@mu&#65533;&#65533;H'&#65533;&#65533;&#65533;+'"n8&#65533;b&#65533;.&#65533;&#65533;&#65533;:&#65533;&#65533;!&#65533;&#65533;G &#65533;"z&#65533;&#65533; _ &#65533;&#65533;# A&#65533;&#65533;&#65533;
&#65533;"&#65533;@\(&#65533;&#65533;&#65533;"&#65533;&#65533;vX  &#65533; V&#65533;&#65533;M%&#908;&#65533;&#65533;&#65533;&#65533;&#65533;(&#65533;&#65533;&#65533;@(@&#65533;Gd28&#65533;r&#65533;&#65533;&#65533;Bo%':&#65533;&#65533;m,&#855;)&#65533;&#65533;&#65533;-&#65533;q#a&#65533;y &#65533; &k&#65533;&#65533;i&#65533;&#65533;&#65533;&#65533;h&#65533;&#65533;v&#65533;&#65533;&D&#65533;(&#65533;(@f0&#65533;&#65533;fx6&#65533;SHQ=&#65533;&#65533;&#65533;&#65533; A~C	H1m&#65533;@&#65533;&#65533;|&#65533;&#185;&#65533;8&#65533;OFL&#65533;p&#65533;E&#65533;n&#65533;&#65533;&#65533;&#65533;w&#65533;&#65533;&#65533;&#65533;&#65533;&#11938;&#65533;&#65533;&#65533; b,&#65533;&#65533;&#65533;32V&#65533;d&#65533; `&#65533;
0 $G-&#65533;&#1019;B&#65533;,&#65533;&#65533;b&#65533;&#65533;G7&#65533;_&#416;QF&#65533;&#65533; &#65533;o&#65533;0b
e&#65533;3&#65533;&#65533;!&#65533;~&#65533;W&#65533;&#65533;&#65533; S\`&#65533;&#65533;.&#65533;t=&#65533;&#65533;$&#65533;&#65533;O&#65533;&#65533;@,&#65533;&#1392;/0+0A00}/
&#65533;"v&#65533;"1&#65533;!&#65533;G1&#65533;]+&#65533;,@ &#65533;'&#65533;Q	&#65533;p"&#65533;&#65533;}&#65533;RP&#65533;#&#65533;&#65533; &#65533;&#65533;&#65533;Xs1p{@'&#65533;&#65533;/1&#65533;&#65533;&#65533;@0	&#65533;PT@ @7Q#e&#65533;&#65533;o&#65533;'p&#327;D&#65533;zn&*mSO&#65533;&#65533;*ss*&#65533;&#65533;eo&#65533;O&#65533;&#65533;&#65533;&#65533;nih7&#65533;&#65533;+P)=&#65533;&#65533;&#65533;z&#65533;3g&#65533;&#65533;&#65533;'&#65533;F  &#65533; &#65533;  &#65533;f7&#65533;=1 !}RP;pm4&#65533;:&#65533;]fG&#65533;v&#65533;T"&#65533;&#65533;&#65533;&#65533;_'Q&#65533;&#65533;`&#65533;EN&#65533;Q&#65533;&#65533;6&#65533;&#65533;x&#65533;>&#65533;&#65533;&#65533;%&#65533;4$&#65533; &#65533;
sPa!!&#65533;V&#65533;&#65533;'&#65533;^G&#65533;$&#65533;ES&#65533;W0S"p&T&#65533;D>o&#65533;/G&#65533;0&#65533;2&#65533;#!?,w &#65533;&#65533;&#65533;*&#65533;p   1@]&#65533;;*`(`
&#65533;t:@ &#693;&#65533;WDH&#65533;z'*G?`D&#65533;&#65533;*q|&#65533;U[j&#518;)f&#65533;+&#65533;&#65533;`WD&#464;|N7&#65533;&#65533;(&#65533;'&#65533;A	`&#65533; 1&#65533;AP (`&#65533;6$&#65533;#p=&#12394;`!22&#65533;q;"S&#65533;`&#65533;&#65533;&#65533;&#65533;Q&#65533;&#65533;	. /&#65533;X&#65533;0:&#65533;$&#65533;
0&#1622;(&#65533;k&#65533; ?&#65533;
Cx9"&#65533;=&#65533;@z&#65533;&#65533;a).)&#65533;!'1&#65533;&#65533;4 &#65533;v&#65533;{&#65533;p&?&#65533;!~'&#65533;"?&#65533;
&#65533;g)&#65533;=r&#65533;R&#65533;&#65533;&#65533; &#65533;S&#65533;BL@&#65533;}:&#65533;1&#65533;M&#65533;&#65533;t&#65533;&#65533;&#65533;\&#65533;$&#65533;d}&#65533;N&#65533;&#65533;&#65533;&#65533;B /@&#65533;+ZX&#65533;`X8jS|&#65533;&#65533;&#65533;]ff;T&#65533;&#65533;&#65533;&#65533;&#1217;&#65533;&#65533;&#65533;[i&#65533;5C&#65533;pO&#65533;8&#65533;&#65533;P &#65533;E	&#65533;b -&#65533;" F&#65533;&#65533;#&#65533;%&#65533;&#65533;)&#65533;i&#1184;g+&#65533;d&#65533;U&#65533;&#1363;&#65533;&#65533;%&#65533;&#65533;u&#65533;m&#65533;X&#65533;&#65533;	&#65533;~r&#65533;l&#65533;&#65533;&#65533;i&#65533;,PSc&#65533; &#65533;^ k&#65533; '&#65533;sUe&Y&#65533;&#65533;
)&#65533;&#65533;&#65533;"@(3&#65533;0I&#65533;FO5&#65533;&#65533;
	&#65533;G&#65533;s&#65533;	dBR&#65533;(&#65533;n&#65533;&#65533;&#65533;Py0A'-4&#65533;a0'&#65533;&#65533;&#65533;-rn&#65533;W/`/&#65533;&#65533;&#65533;4@&#65533;&#65533;&#65533;&#65533;H&#65533;&#65533;&#65533;&#65533;D	Y{&#65533;tfvs&#65533;&#65533;&#65533;>&#65533;v&#65533;&#65533;&#65533;&#65533;`&#65533;&#65533;q&#65533;HTLdO &#65533;\&]&#65533;'&#65533;&#65533;H&#65533; &#65533;&#65533;=pG&#65533;r&#65533;]&#65533;'&#65533;D3f=&#65533;
&#65533;&#65533;&#65533;&#65533;&#65533;&#65533;C&#65533;&#65533;M!4 NaA&#65533;&#65533;/"s&#65533;&#65533; 6&#1546;&#65533;&#65533;&#65533;F,&#65533;=&#65533;&#65533;'#P J|wl&#65533;`&#65533;&#65533;C&#65533;Z&#65533;&#65533;	&#65533;U&#65533;&#65533;&#65533;&#65533;&#65533;`d##J&#65533;qa4c.V&#65533;B&#65533;&#65533;&#65533;V &#65533;&#65533;Q@&#65533;`iQH&#65533;A&#65533; &#65533;&#65533;N3pZ%`)&#65533;&#65533;&#65533;}&#65533;I&#65533;7&#65533;&#65533;)p7[7T7`&#65533;R&#65533;&#65533;&#65533;&#65533;w&#65533;&#65533;t&#65533;&#65533;*DF8nF*&#65533;&#65533;&#65533;P&#65533;Da#&#1575;m&#65533; &#65533;&#65533;&#65533;&#65533;&#65533;G&#65533;A&#65533;&#65533;0I&#65533;!-&#65533;	0&#65533;<cq&#65533;`"
&#65533;y&#65533;&#65533;r, &#65533;'@&#65533;&#65533;^,&#65533;&#65533;G#I &#1623;&#65533;&#65533;i&#65533;G&#65533;&#65533;&#65533; w&#65533;Ht` &#65533;G&#1064;%n)k&#65533;&#65533;	agQ&#65533;K&#65533;-)b&#65533;
!&#65533;F a.&#65533;&#65533;#?&#65533;!#&#65533;&#65533;C0z&#65533;6&#65533;&#65533;&#65533;4I&#1577;*v8q,0f&#65533;
&#65533; &#65533;&#65533;5'&#65533;g&#65533;&#65533;&#65533;&#65533;&#65533;&#65533;@\iSD	,&#65533;&#65533;&#65533;&#65533;p&#65533;9&#65533;&#65533;z&#65533;&#65533;D+A&#65533;&#65533;&#65533;&#65533;&#65533;|&#65533;&#65533;^(&#65533;&#65533;&#65533;8&#65533;A	&#65533;&#65533;@ (R&#65533;-&#65533;B30^( &#65533;P&#65533;S&#65533;&#65533;e&#65533;ta	.&#65533;&#65533;BL"&#65533;&#65533;&#65533;&#65533;.&#65533;#8&#65533;&#65533;&#65533;GfGmS&#65533;&#65533;;&#65533;&#65533;X&#65533;"{TA}&#65533;&#65533;&#65533;1B&#65533; J0&#65533;&#65533;4 /&#65533;&#65533;&#65533;T&#65533;t;' =uG(&#65533;X&#65533;"<2JVt#$31&#65533;(J&#65533;*&#65533;#&#65533;w&H&#65533;r&#65533;&#65533;-&#65533;G&#65533;&#65533;
VYO&#65533;L+&#65533;F"&#65533;
&#65533;&#65533;&#65533;&#65533;kq&#65533;&#65533;&#65533;&#65533;&#65533;)G:&#65533;`&#65533;&#65533;&#65533;zaV4&#65533;_f+&#65533;&#65533;&#65533;f&#65533;&#65533;i&#65533;*p&#65533;&#65533;DXf&#65533;&#65533;&#65533;|&#65533;&#65533;kt&#65533;&#65533;&#65533;Gb&#65533;&&#65533;b&#65533; p&#65533;X3Cx&#65533;@&#65533;5	&#65533; &#65533;}'&#65533; g&#65533;&#65533;&#65533;&#65533;"&#65533;&#65533;;&#65533; &#65533;3[&#65533;4H+&#65533;
&#65533;&#65533;&#65533;&#65533;	xk&#65533;T8f	A&#65533;&#65533;4w&#65533;b7&#65533;&#65533;/&#65533;p&#65533;&#65533;BG&#65533; &#65533;&#65533;&#65533;A&#65533;=c!<<#&#65533;VGa&#65533;&#65533;S"&#65533;&#65533;.C &#65533;Y&#65533;&#245;hh&#65533;&#65533;$k&#65533;&#65533;*z&#65533;&#65533;Q&#65533;&#65533;&#65533;i,&#65533;H&#65533;6&#65533;&#65533;&#1169;&#65533;&#65533;&#65533;&#65533;&#65533;&#65533;pN&#65533;f&#65533;&#65533;f&#65533;q&#65533;_&#65533;6&#65533;p& Q&#65533;&#65533;&#65533;&#65533;$&#65533; &#65533;$&#65533;&#65533;&#65533;r*&#65533;&#1144;V&!&#65533;dl&#65533; &#65533;&#65533;!&#65533;:&#65533;!05oQ&#65533;&#1152;IUu&#65533;D0Ue&#65533;&#65533;ZeW&#65533;s&#65533;6&#1544;T&#65533;j&#65533;"&#65533;&#65533;&#65533;~  &#65533;&#297;q&#65533;$x&#65533;&#1137;&#65533;&#65533;W&#65533;&#65533;&#65533;]&#65533; 1@#7Ai&#65533;Q&#65533;&#65533;G>&#201;p&#65533;
t&#65533;&#65533;&#65533;}&#65533;&#65533;	_&#65533;&#65533;@B&#65533;v	(&#65533;&#65533;l B
&#65533;R@. R&#65533;=z&#65533;&#65533;&#65533;&#65533;x&#65533;3&#65533;&#65533;P &#65533;3&#65533;&#65533;&#65533;Z&#65533;&#65533;&#730;&#65533;&#65533; &#65533;&#65533;&#65533;&#65533;&#755;&#65533;&#65533;&#65533;&#65533;7&#65533;&#65533;&#65533;&#65533; &#1655;'\|&#65533;&#65533;&#65533; &#65533;&#65533;+&#65533;&#65533;@&#65533;'X&#1314;&#65533;&#65533;&#65533; &#65533;&#1328;G&#65533;&#65533;
Q&#65533;2F&#65533;&#65533; ) &#65533;&#65533;T&#65533;&#326;&#65533;W&#65533;=(5&#65533;|uA&#65533;U(Q&#65533;&#1651;&#65533;/F%&#65533;&#65533;&#65533;&#65533;:p&#65533;;&#65533;wA&#65533;&#65533;&#65533;S<&#65533;62.&#65533;&#65533;&#65533;>&#65533;'&#65533;J zai&#65533;&#65533;Ex&#65533;&#65533;c&#65533;S&#65533;r&#65533;&#65533;k&#65533;hs`&#65533;&#65533;&#65533;&#65533;&#65533;5&#65533;w&#65533;i5`e&#65533;Ne&#65533;y&#65533;&#65533;&#65533;&#65533;&#65533;&#65533;P&#65533;&#65533;&#65533;&#65533;\&#65533;&#65533;&#1764;H&#65533;vL&#65533;&#65533;b&#65533;a&#65533;&#65533;{&#65533;b R&#65533;|&#65533;&#65533;f&#65533;&#65533;&#65533;&#421;=?&#65533;&#65533;&#65533;()&#18747;&#65533;&#65533;&#65533;@.5*$&#65533;7&#65533;Z&#65533;&#65533;# &#65533;&#65533;0P&#65533;)&#65533;&#65533;r&#65533; &#65533;x&#65533;&#65533;c^%&#65533;&#65533;$&#65533;&#65533;&#65533;Sh&#65533;&#65533;&#65533;&#65533;&#65533;0&#65533;&#65533;.Z&#65533;s>&#65533; &#65533;&#65533;&#65533;XH&#65533;5\&#65533;)&#65533;&#65533;M&#65533;&#65533; ?&#65533;!0&#65533;&#65533;&#65533; &#65533;&#65533;"_g&#65533;&#65533;#JA&#65533;=&#65533;1#&#65533;&#65533;"&#65533;T&#65533;&#65533;,0 &#65533;{1&#65533;V}z>&#65533;&#65533;&#65533;(&#65533;=0c&#65533;&#65533;&#65533;(P&#65533;&#65533;&#1382;&#65533;3&#65533;&#65533;|&#65533;&#65533;&#65533;7&#65533;&#65533;&#65533;&#10618;|&#65533;&#65533;&#65533;&#65533;&#65533;&#65533;&#65533;}&#65533;e&#65533;p&#65533;y&#65533;Z&#65533;&#65533;&#65533;a=&#65533;NX&#65533;&#65533;p rKN&#65533;u ]&#65533;'a&#65533;&#65533;;0}&#65533;&#65533;&#65533;&#65533;&#65533;e7&#65533;^0&#65533;`&#65533;&#1974;&#65533;`b	&#65533; YA&#65533;sG$&#65533;&#65533;Y{>}&#65533;3M&#65533;&#65533;4&#65533;45&#65533;p&#979;&#65533;E.&#65533;A&&#65533;.0 &#65533;'.4&#65533;R.0%&#65533;;^&#65533;&#65533;!&#65533;&#65533;5&#65533;F[&#65533;`&#65533;!Jy&#65533;&#65533;b&#65533;A`&#308;&#65533; c&#65533;b&#65533;&#65533;G &#65533;
0&#65533;`&#65533;&#65533;&#65533;&#65533; &#65533;&#65533;k&#65533;'}FZ 0^6&#65533;w)&#65533;0&#1895;p[&#65533; r#&#65533;&#65533;&#65533;&#65533;N&#65533;&#65533;&#65533;A&#65533;*E&#65533;&#65533;6
9\g&#65533;P&#65533;]&#65533;y`#&#65533;:&#65533;&#65533;$X4'&#65533;&#65533;'a^'&#65533;<s&#65533;
&#65533; &#65533;&#65533;&#65533;1&#65533;&#65533;~:U:j
&&#65533;MRi5sG&#65533;&#65533;!&#65533;&#65533;!&#65533;:&#65533;&#65533;&#65533;&#65533;&#65533;5!f\!&#65533;&#65533;&#65533;#&#65533;&#65533;&#65533;m&#65533;z&#65533;w&#65533;m&#65533;&#65533;1&#65533;9x&#65533;CS+4&#65533;3)uV2!&#65533;&#65533;&#65533;&#65533;`&#65533;h v&#65533;&#65533;S&#65533;&#65533;&#65533;&#65533;&#65533;k`Dd. &#65533;&#65533;J&#65533;	&#65533;	
&#65533;&#65533;&#65533;^$h&#65533;A	&#65533;&#65533;&#28657;&#65533;&#65533;N&#65533;\?08&#65533;!*&#65533;zO&#65533;&#65533;h&#65533;&#65533;&#65533;&#65533;&#65533;`6&#65533;8_&#65533;&#65533;j&#65533;&#65533;&#65533;&#65533;&#65533;&#65533;Q&#65533;&#65533;&#65533;&#65533;Y/7&#65533;&#65533;&#65533;\&#65533;&#65533;Q1r<X&#65533;z3&#65533;}0&#65533;&#65533;l&#65533;]&#65533;&#65533;~&#65533;&#65533;=&#65533;p&#290;&#65533;p!Y	&#65533;~j&#65533;&#65533;&#65533;=&#65533;) 0 &#65533;&#65533;x}?&#65533;p&#65533;5P&#65533;p&#65533;`#&#65533;t6(&#65533;&#65533;&#65533;l1)&#65533;&#65533;&#65533;&#65533; &#65533;((&#65533;&#65533;"(&#65533;!#-&#65533;"&#65533;&#65533;5&#65533;*!"&#65533;-+&#65533;0(*&#65533;"&#65533;*$3+!&#65533; &&=   7B&#65533;B;
??&#65533;
7&#65533;&#65533;&#65533;&#65533;&#65533;&#65533;&#65533;&#65533;&#65533;&#65533;&#65533;&#65533;&#65533;&#65533;&#65533;&#65533;&#65533;&#65533; &#65533; &#65533;AX4hK&#65533;&#65533;\7&#65533;
vtCp&#65533;F&#65533;&#65533;&#65533;z&#65533;&#65533;A&#65533;@5&#65533; &#65533;80!	&#65533;&#65533; &#65533;&#65533;C&#65533; <&#65533;*&#65533;&#65533;&#65533;&#65533; 0&#65533;f8&#65533;&#65533;a&#65533;&#65533;&#65533;&&#810;&#65533;&#232;><&#65533;&#65533;R&#65533;	X&#65533;&#65533;jTo&#65533;yA<(0&#65533;&#65533;JjT1&#65533;&#65533;IXp&#65533;&#65533;P&#65533;%&#65533;&#65533;d)&#65533;\&#65533;;&#65533;&#65533;&#65533;&#65533;&#65533;B&#65533;&#65533;8&#65533;@&#65533;A&#65533;)<I-&#65533;t&#65533;'L&#65533;&#65533;t&#65533;&#200;&#156;?p&#1698;&#65533;2d`&#65533;&#65533;C I&#65533;&&#65533;-&#65533;bEn^c&#65533; &#65533;&#65533;&#65533;B&#65533;&#65533;&#65533;6g&#65533;n&#65533;C&#65533;p&#65533;&#65533;&#65533;&#65533;&#1653;&#240;&#65533;]A&#65533;&#65533;&#203;O&#65533;&#65533;y|&#65533;&#195;&#65533;&#65533;&#65533;n&#65533;NO&#65533;`&#65533;4L &#65533;&#65533;&#65533;Z&#65533;0p,&#65533;@&#65533;t&#65533;&#65533;,&#1016;&#65533;5+&#65533;&#65533;@&#65533;`&#65533;Y&#65533;`&#65533;&#65533;AU P&#65533;&#65533;@&#65533;
&#65533;&#65533;&#65533;&#65533;n&#65533;b&#65533;m&#65533;&#262;"=M&#257;n~p&#65533;nX&#65533;&#796;&#65533;&#65533;K&#65533;T&#65533;A&#65533;&#65533;&#65533;	(&#65533;&#65533;D&#65533;1"&#65533;#&#65533;X&#65533;@)T&#65533;I! )!&#65533; &#151;"&#65533;S0&#65533;32r@.b&#65533;&#65533;&#65533; ,&#65533;f
&#65533;F &#65533;P&#65533;SQ&#65533;&#65533;&#65533;&#65533;&#65533; &#65533; A	/&#65533;&#65533;&#65533;&#65533;@&#65533;&#65533;u&#65533;h&#65533;B&#65533;#j8	4&#65533;&#65533;&#65533;&#65533;];l&#65533;y&#65533;&#65533;*&#47924;&#65533;&#65533;&#65533;'5&#65533;&#65533;B&#65533;*&#65533;&#65533;sNtm&#652;&#65533;T#&#65533;!y0B&#65533;*pI&#945;C&#65533;&#65533;B:Lp&#65533;#&#65533;&#65533;(lP&#65533;"`&#65533;&#65533;	&#65533;T&#65533;J&#65533;&#65533;I"&#65533;!&#65533;&#65533;&#65533;u&#65533;&#65533;&#65533;	\&#434;&#65533;&#65533;V@/	&#65533;&#65533;`W&#65533;&#65533;p&#65533;#&#65533;&#65533;&#65533;Y&#65533;&#65533;A&#65533;|@g=&#65533;&#65533;&#65533;]&#65533;,&#65533;TL&#65533;A!&#65533;|&#65533;&#65533;&#65533;&#65533;f5&#65533;&#65533;T [J2*&#65533;&#65533;c\&#65533;D&#65533;<se0&#65533;&#65533;&#65533;&#65533;[&#800;	M>&#65533;&#65533;&#65533;&#65533;&#65533; @&#65533;C&#65533;nj&#65533;&#65533;&#65533;7&#65533;&#65533;jd&#65533;&#65533;&#65533;&#65533;}W&#65533;&#65533;l&#65533;&#65533;6@&#65533;~&#65533;{&#65533;@_7
&#65533;SC&#65533;&#65533;sv;yz&#65533;q&#65533;&#65533;&#65533;3&#65533;&#65533;&#65533;&#65533;L1&#65533;0@3&#65533;&#65533;BM&#65533;`&#65533;'p&#65533;|&#65533;&#65533;&#65533;+d&#65533;a&#65533;U~B!g&#65533;&#65533;)&#65533;&#65533;&#65533;@
&#65533;P0&#65533;(5&#65533;.:@&#65533;.&#65533;p&#65533; )@&#65533;g&#65533;S&#65533;R&#65533;&#65533;&#65533;&#65533;T&#65533;
0&#65533;&#65533;&#65533;&#65533;<&#65533;: &#65533;Q&#65533;&#65533;&#65533;I&#65533;S`w&#65533;2A&#65533;&#65533;(&#65533;B&#65533;E&#596;38 V,a&#65533;&#65533;%&#65533;@%&#65533;r
&#65533;8&#65533;,&#65533;&#65533;&#65533; &#65533;&#65533;9&#65533;&#65533;&#65533;|&#65533;&#65533;&#65533;NvV&#349;&#65533;mGmo&#65533;G&#65533;6{&#65533;H&#65533;&#65533;{&#65533;&#65533;&#65533;lcT&#65533;&#65533;J&#65533; &#65533;J&&#65533;@z&#65533; f&#65533;9
: ,Vp&#65533;|&#65533;$ &#65533;&#65533;X&#65533;&#65533;e 8 3 &#65533;O{&#65533;Ez&#65533;"y4&#65533;q]&#65533;&#65533;~&&#65533;&#65533;)&#65533;31&#65533;&#65533;&#65533;y&#65533;X&#65533;&#65533;}&#65533;c$&#65533;&#65533; <T.Fh,&#65533;$&#65533;"`&#65533;TT &#65533;  &#65533;i&#65533;"t&#65533;&#65533;
&#65533;&#65533;7&#65533;z &#65533;X&#65533;l`&#65533;A`h&#65533;/&#1312;&#40587;<&#65533;&#65533;&#65533;Y&#65533; A&#65533;bx&#65533;&#65533;	`l&#65533;`,`6&#65533;*>&#65533;>&#65533;&#65533;!Ku&#65533;4'd;&#65533;&#65533;^E&#65533;jZ&#65533;&#65533;`
&#65533;&#65533;!\&#65533;&#65533;1&#65533;8&#65533;&#65533;&#208;&#65533;a&#1029;&#65533;P&#562;&#65533;a&#65533;&#65533;&#65533;&#65533;{/c
<&#65533;~&#1609;&#65533;&#65533;F&#65533;&#65533;U&#65533;1&#65533;&#65533;\(wh&#65533; %{&#65533;&#65533;`&#65533;&#65533;&#808;+&#65533;&#65533;$@&#65533;y&#65533;o&#65533;&#65533;p	K&#65533;	`aVi
&#65533;R&#65533;&#65533;&#65533;{'&#65533;N$&#437;=&#65533;`\&#65533;&#1495;@&#65533;`B&#65533;&#65533;#(@Fm&#65533; AD&#65533;FY&#65533;M&#65533;( &#65533;d&#65533;P&#65533;a&#65533;|]&#65533;&#65533;&#65533;oS9x`&#65533;&#65533;e<&#65533;&#65533;&#65533;&#65533;%&#65533;&#65533;<`j&#65533;&#65533; &#65533;z |D&#65533;L&#65533;@$&#65533;&#65533;&#65533;&#65533;&#65533;M&#65533;&#65533;&#65533;&#65533;&#65533;`&#65533;1.&#65533;p&#65533;lx&#65533;i&#65533;A&#65533;&#65533;c&#65533;Q&#65533;~@C&#65533;T&#65533; 0@
 &#65533;&#65533;|&#65533;_&#65533;a&#65533;&#65533;@&#65533;SO&#65533;$A*&#65533;&#65533;d&#65533;[&#65533;q
p&#65533;	&#65533;&#65533;' $&#65533;&#65533;I viAR &#65533;&#2000;l*7h&#65533;@J(L+&#65533;QC&#65533;&#65533;n&#65533;u	@h*&#65533;&#65533;&#65533;_)j_C&#65533;&#65533;l;-Rp&#65533;&#1568;`v&#65533;&#65533;,(&#65533;;&#65533;`&#65533;&#65533;&#65533;&#65533;&#65533;&#65533;&#65533;&#65533; &#65533;)&#65533;&#1970;&#65533;&#65533;&#1160;   Z&#1072;&#232;&#65533;1`@	z&#1027;H@&#65533;p`MXv&#65533;\&#65533;UE&#65533;T&#65533;,&#65533;&#65533;&#65533;W9,&#65533;&#906;&#65533;#6  &#65533;&#65533;&#65533;&#65533;.sS&#65533;Q0 <"&#65533;f<+]&#65533;&#65533;&#65533;&&&#65533;&#65533;dx&#65533;!:&#65533;Y&#65533;&#65533;f_ &#65533;&#65533;&#65533;NS	&#65533;&#65533;+Ji&#65533;+&#65533;!x&#65533;B&#65533;&#65533;X&#65533;b&#65533;$&#65533;@-&#65533;&#65533;A&#65533;T&#65533;&#65533;Y@&#65533;&#65533; )&#65533;j&#1762;u&#65533;|A&#65533;2b&#65533;JP&#65533;0 &#65533;&#65533;&#65533;&#65533;&#65533;bu&#65533;@f2&#1096;&#65533;&#65533;&#65533;>e&#65533;&#1345;N&#65533;&#65533;_P&#65533;&#65533;V0&#65533;&#65533;Q/zv&#65533;&#65533;O&#65533;&HK&#65533;,&#65533;&#65533;']C&#65533;: &#65533;3&#65533;a&#65533; &#45395;&#65533;&#65533;&#1882;&#65533;&#65533;&#65533;&#65533;l&#65533;J&#1227;&#65533;&#65533;&#65533;&#65533;%&#65533;&#65533;i&#65533;r`&#65533;c>&#65533;&#65533;&#65533;&#65533;+&#65533;&#65533;HC?&#65533;x&#65533;F&#1169;"@#&#65533;-&#65533;T  &#65533;!zR&#65533;*&#65533;&#65533;4&#65533;&#65533;&#65533;&#65533;&#65533; U&#65533;&#65533;$&#65533;]Vh
*&#65533;&#65533;&#65533;B@@&#65533; &#65533;&#65533;&#65533;>!P0p&#65533;&#65533;*&#65533;"H&#65533;	&#65533;?&#65533;&#65533; &#65533;x&#65533;+1 x`{&#65533; P"&#65533;Q&#65533;&#65533;&#65533;&#65533;&#65533;@A&#65533;&#65533;&#65533;&#65533;) &#65533;&#65533;&#65533;&#65533;=&#65533;	06a(
D&#65533;&#65533;&#65533;97J&#65533;&#65533;&#65533;H&#65533;@"&#45060;&#65533;&#640;&#65533;(8!:$@	t`&#65533;f8P&#65533;N&#65533;&#65533;&#65533;&#65533;&#65533;B&#65533;&#65533;vU&#65533;&#65533;&#65533;&#65533;&#65533;&#65533;&#65533;&#65533;u&#65533;C&#65533;&#65533;H&#280;&#65533;&#65533;&#65533;&#65533;G|&#65533;&#65533;&#65533;&#65533;&#65533;&#65533;	
&#65533;%&#65533;	[:&#65533;T\}&#65533;OX&#65533;X&#1024;&#65533;&#65533;&#65533;hA;P&#65533;&#65533;6"&#65533;J&#65533;&#65533;N&#65533;&#65533;$.x&#65533;OP^&#65533;&#65533;*_A&#65533; &#65533;@6V>*O&#65533;x&#65533; &#65533;"&#65533;E&#65533;&&#65533;?&#65533;`+&#65533;&#65533;	V&#65533;&#65533;&#65533;&#65533;P&#65533;&#65533;&#65533;+3,&&#65533; `^f8`&#65533;&#65533;&#65533;&#65533;&#65533;&#65533;`&#65533;&#65533;A&#65533;&#65533;E?30&#65533;X@<D&#65533;<&#65533;&#65533;XJl&#65533;`Vs&#65533;&#65533;#s&#65533;&#65533;&#65533;B&#65533;Bl'vvh&#65533;l&#65533;&#65533;v
&#65533;&#65533;&#65533;q&#65533;&#65533;*&#65533;&#65533;&#65533;&#65533;Lr%*dz#&#65533;dC&#65533;&#65533;&#65533; W&#65533;`(&#65533;%&#65533;@&#65533;q	&#65533;w]&#65533;'L&#65533;~0&#65533;p&#65533;T
&#65533;&#65533;U&#65533;!*`a&#65533;qB&#65533;C0H@J&#65533;I&#65533;&#65533;&#65533;J&#65533;&#65533;9&#65533;&#65533; MI0 }&#65533;	&#65533;&#65533;&#65533;&#65533;.&#65533;=Va.&#65533;`R&#65533;p&#65533;&#65533;&&#65533;&#65533;&&#65533;s&#65533;&#65533;d&#65533;&#65533;&#65533;Up-&#65533;;&#65533;&#65533;4+@q8Ak&#65533;&#65533;%(&#65533;p&#65533;&#65533;&#65533;`&#65533;&#65533;8&#65533;C&#65533;&#65533;p
&#65533;&#65533;&#65533;X,&#65533;pl&#65533;&#65533;0&#384;&#65533;8&#65533;&#65533;&#65533;3&#65533;qX&#65533;7x&#65533;fWa&#65533; Au&#65533;E&#65533;c&#65533;&#1032; `-&#65533;C &#65533;p&#65533;O&#65533;&#65533; 50&#65533;U4&#65533;&#65533;&#65533;PtL]Q1 G:&#65533;PQ w"eb&#65533;'&#65533;e&#65533;31 &#65533; &#65533;y&#65533;@&#65533;" &#65533;Z&#65533;W{&#807;&#65533;&#65533;&#65533;s-&#65533;-P&#65533;2&#65533;#1Br&#65533;&#65533;$&#65533;&#65533;M&#65533;w&#65533;!&#65533;&#65533;B
U	@ r Ax &#65533;D %X  &#65533;&#1029;&#65533;&#65533; &#65533;a&#65533;&#65533; &#65533;`7ZC  &#65533;&&#65533;B&#65533;a; x&#65533;&#65533;L&#65533;&#1545;&#65533;&#65533;&#65533;&#65533;W&#65533;&#65533;&#65533;<9&#65533;&#65533;m&#65533;&#65533;A4&#65533;2D*y&#65533;k&#65533;&#1537;&#849;&#65533;&#65533;&#65533;&#65533;&#65533;&#65533;&#65533;C&#65533;J*pD&#65533;p&#65533;3&#65533;3E%&#65533;
&#65533;'-&#65533;!&#65533;:&#65533;!&#65533;4&#65533;&#65533;!&#65533;= 
&#65533;# &#65533;
&#65533;'p&#65533;&#65533;gB3K&#65533;z;&#65533;8&#65533;0("&#65533;30A&#65533;I&#324;&#65533;&#65533;]*&#65533;f >	&#65533;P&#65533;)&#65533;5 &#2019;0&#65533;&#65533;&#65533;&j&#65533;`2&#1841;J#PP@&#65533;u&#65533;&#65533;@&#1171;'&#65533; d&#65533;&#65533;&#65533;&#65533;Av!&#65533;&#65533;1&#65533;&#65533;+D@&#65533;R75&#1609;h&#65533;BdB=&#65533;&#65533;&#65533;&#809;&#1062;M&#278;WTLxw&#65533;Am&#65533;&#65533;&#65533;q&`&#65533;q   &#65533;&#65533;8&#65533;&#65533;- @'&#65533;&#65533;
&#65533;&#65533;'&#65533;>&#65533;&#65533;N&#65533;&#65533;p&#65533;&#65533;r g	ZZI!&#65533;&#65533;1&#65533;&#65533;&#65533;&#65533;`"`N POMeE&#65533;Co )&#65533;3( &&#65533;Q%&#65533;'2&#65533;0 &#65533;4:B#P%&#65533;%Q&#65533;#&#65533;Ag^r]&#65533; &#65533;V`C&#65533;dy&#65533;&#65533;&#65533;&#65533;&#65533;&#65533;: &#65533;v &#65533;&#65533; &#65533;av3&#65533;&#2022;7b&#310;&#65533;&#65533;&#65533;A&#65533;&#65533;9&#220;\&#659;q&#65533;6&#65533;&#65533;WyE&#65533;,&#65533;A&#65533;*&#65533;&#65533;a&#65533;1,&#65533;Ak&#816;B6x&#65533;!&#65533;U&#65533;;&#65533;&#65533;&#65533;S&#65533;p&#65533;@'&CIN&b&#65533;&#243;3&#65533;&#65533; &#65533;&#65533; .&#65533;''U&#65533;&#65533;5&#65533;K!X&#65533;]&#65533;&#65533;04&#65533;ZZ&#65533;@4Si&#65533;&#65533;AQNu
&#65533;$&#65533;&#65533;p"&#65533;%&#65533;)&#65533;F&#224;&#65533;&#65533;&#65533;`R9'&#65533;&#2033;;&#65533;	"&#65533;.W &#65533;+&#65533;'&#65533;P
F3^&#65533;-&#65533;3&#65533;&#65533;&#65533;CiE 6 &#545;aU'w`@&#65533;4`A&#65533;&#65533;&#65533;VZb&#65533;j&#1509;&#65533;&#1692;&#65533;&#65533;&#65533;ql)tb&#65533;*&#65533;&#65533;X&#65533;&#65533;&#65533;B&#65533;&#65533;&#704;YOI &#65533;W&#65533;&#65533;&#65533;&#65533;&#65533;(&#65533;$P&#65533;&#65533;&#65533;&#65533;&#65533;]f&#65533;&#65533;&Z&#65533;	&#65533;&#65533;&#65533;&#65533;!o&#65533;S/&#65533;j&#65533;r&#65533;&#65533;&#65533;&#65533;s&#65533;PQ&#65533; #&#65533;q&#65533;DT&#65533;q&#65533;&#65533;.@A$&#65533;`2&#65533;&#65533;&#65533;&#65533;	&#65533;&#65533;\l1#U	&#65533;u&#65533;&#65533;&#65533;&2K&#65533;x
&#65533;&#65533;&#65533;*&#65533; &#65533;1 &#65533;r P&#65533;p&#65533;&#65533;&#65533;Y&#65533;&#65533;&#65533; '&#65533;&#65533;p&#65533;) 0C&#65533;&#65533;hwWbk&#65533;59&#65533;:&#65533;&#65533;p+&#65533;&#65533;&#65533;&#65533;z6(&#65533;XI9N&#65533;&#65533;&#1904;&#65533;p&#65533;&#65533;- VGUw&#65533;&#65533;f&#65533;
V8b&#65533;s&#65533; B&#65533;
j&#65533;A&#65533;} &#65533;&#65533;/$ 3&#65533;=' u&#65533;&&#65533;0&#65533;&#65533;&#65533; &#65533;	!&#65533;&#65533;Z&#65533;`;$ s*p8&#65533;s0&#65533;[&#65533;&#9654;*&#65533;&#65533;B&#65533;QE-P
s&#65533;'+&#65533;&#65533;4&#65533;?d&#65533;&#65533;6[*
.@o&#65533;T&#65533;&#65533;O`&#1010; E
(P%0&#65533;P&#65533;&#65533;&#65533;!w.&#65533;&#65533;&#65533;`&#65533;08D&#65533;**&#65533;W&#65533;*7&#65533;&#65533;&#65533;&#65533;v05&#65533;&#65533;Z&#65533;w[7r%y&#65533;&#65533;&#65533;"@ &#65533;&#65533;Xu>8Ak&#65533;&#65533;&#65533;#pY&#65533;&#65533;(&#65533;&#65533;&?b!&#65533;C2&#65533;&#65533;S&#65533;]2{&#65533;Y&#65533;1 $&#65533;&#65533;&#65533;&#65533;' :&#65533;,&#65533;s&#65533;gu&#65533;!j-&#65533;Hw&#65533;;&#65533;&#65533;"a:&#65533;&#65533;&#65533;@*Wn&#1621;&#65533;gKa~&#65533;"&#65533;&&#65533;N&#65533;J&#65533;G|K&#65533;&#65533;&#65533;&#65533;&#65533;V  (&#65533;&#65533;/&#65533;s&#65533;&#65533;t&#65533;@t&#65533;b&#65533;&#65533;2&#65533;h&#65533;&#65533;&#65533;)&#65533;2&#65533;&#65533;DC&#1545;&#65533;&#65533;&#65533;&#65533;&#65533;m&#65533;&#65533;&#65533;&#65533;k7&#65533;&#65533;&#65533;g&#65533;&#65533;&#65533;1&#65533;PL3&#65533; &#489;DP&#65533; !d!&#65533;Vo&#65533;J&#65533;Sy&#65533;rY&#65533;Db" gAo&#65533;&#65533;&#65533;y&#65533;&#65533;&#65533;p&#65533;&#65533;&!&#65533;<&#65533;&#65533;;NH&#65533;&#65533;&#65533;RPL&#65533;s&#65533;
yX&#65533;&#65533;&#65533;&#65533;% &#65533;&#65533;&#65533;C&#65533;FQ&#65533;&#65533;@&#65533;&#1399;:&#65533;0	u&#65533;T&#65533;&#65533;m&#65533;&#65533;D&#65533;&#65533;&#65533;&#65533;&#65533;F&#65533;R,&#65533;#&#65533;<At&#828;@C&&#65533;|@&#65533;&#65533;&#65533;vC&#65533;&#65533;`T&#65533;&#65533;&#65533;&#65533;*v&#65533;&#65533;&#65533;&#65533;r#&#65533;&#65533;&#65533;M&#65533;B&#65533;Y&#65533;A&#65533;7&#65533;&#65533;&#65533;`&#65533;&#65533;&#65533;&#65533;n&#65533;Q&#65533;&#65533;&#65533;p&#65533;&#65533;J&#65533;,0Z&#65533;&#65533;&#65533;&#65533; sz[&#65533;-&#65533;h-&#65533;C&#65533;7&#65533;&#65533;&#65533;&#65533;=n&#65533;S&#65533;&#65533;4P1#&#65533;\?Dk&#65533;L&#65533;Q-&#65533;&#65533;&#65533;O&#65533;&#65533;&#65533;&#65533; &#65533; (IU7&#65533; +0=;!p$A&#65533;4&#65533;! &#65533;>b;Q&#65533; @&#65533;&#65533;&#65533;9J&#65533;&#65533;&#65533;rJpJR&#65533;&#1439;%-&#1852;&#65533;&#65533;&#65533;&#65533;Ax&#65533;&#65533;&#65533;C&#65533;Q&#65533;QL;Pj&#65533;&#65533;&#65533;&#65533;&#65533;&#65533;&#65533; &#65533;}&#1038;&#65533;v&#65533;&#65533;&`:7&#65533;Ba{N&#65533;6*@&#65533;&#65533;&#65533;&#65533;B&#1056;`&#65533;&#65533;n&#65533;&#65533;+yn&#65533;&#65533;&#65533; &#65533;2i"9g  ;&#65533;&#65533;i&#65533;&#65533;%@&#65533;&M% &#65533;B&#65533;gmb&#65533;&#65533;&#65533;&#65533;L;(`&#65533;&#65533;)&#65533;+ &#65533;2 ("&#65533;&#65533;30&#65533;g/,&#65533;2&#65533;&#65533;c&#65533;&#65533;KNu&#65533;;&#65533; &#65533;Bx&#65533;@&#65533;&#65533;&#65533;&#65533;&#1597;&#65533;&#65533;&#65533;sr&#65533;&#65533;&#65533;u&#65533;&#65533;&#65533;&#65533;&#65533;&#65533;&#65533;&#65533;&#65533;k&#65533;&#65533;5&#65533;&#65533;&#65533;dg&#65533;&#65533;&#65533;*&#65533;ci&#65533;&#65533;&#65533;l&#65533;&#65533;&#65533;&#1030;v&#65533;;&#65533;Ki&#1329;&#65533;&#65533;`/@5&#65533;\5nE&#65533;#&#65533;V&#65533;Y@ &#65533;&#65533;&#397;&#65533;HP4$&#65533;&#65533;&#65533;0wb z&#65533;4&#65533;@&#65533;7z&#65533;]oPK&#65533;R#a  1(&#2873;&#65533;&#65533;&#65533;D'&#65533;8(p&#65533;&#65533;&#65533;&#65533;K:&#65533;^&#65533;rH&#65533;!&#65533;=&#65533;FL&#65533;PB d-&#65533;K&#65533; Kc &#65533;HI&#65533;k4!&#65533;( &#65533;&#65533;&#65533;&#65533;&@\&#65533; &#65533;&#65533;&#65533;J&#65533;&#65533;&#65533;7&#1641;&#65533;&#65533;v&#65533;&#65533;&#1536;&#65533;&#65533;b&#65533;&#65533;6u&#65533;X&#65533;U&#65533;K&#1618;1&#65533;&#65533;!A&#65533;&#65533;&#65533;&#65533;&#65533;~&#65533; &#65533;&#65533;&#65533;:&#65533;&#65533;K*BL#R&#65533;&#65533;1&#480;1 1&#65533;&#65533;&#65533;y&#65533;,&#65533;@v&#65533;&#65533;&#65533;1&#65533; &#65533;&#65533;&#65533;&#65533;&#65533;&#65533;Pf1<E]8&#65533;B1}fr&#65533;]&#65533;X&#65533;&#65533;M{@&#65533;~CG?TX4}&#65533;Z &#1548;>&#65533;J&#65533;&#65533;!:&#65533;t &#65533;K&#65533;U&#65533; +.L&#65533;a) [A,Dx3&#65533;!&#65533;&#65533;&#356;w&#65533;8&#65533;z<&#65533;@	&#65533;1F&#65533;&#65533;&#65533;&#65533;l_J&#65533;M&#65533;&#1017;&#65533;XA&#65533;@v Q&#65533;&#65533;a&#65533;&#65533;&#65533;A&#65533;&#65533;&#65533;&#65533;9&#65533;#p@&&#65533;~x&#65533;&#65533;J!uD!0p&#65533;&#65533;	3&#65533;~&#65533;!0&#65533;&#65533;t9&#65533;@\$0+&#65533;&#65533;2>bHQ&#65533;&#65533;'&#65533;&#65533;@gQ&#65533;I&#65533;Lr&#65533;sQ&#65533;i&#65533;&#65533;&#65533;fAy&#65533;'Vn&#65533;&#65533;&#65533;L&#65533;&#1583;Us &#65533;&#65533;&#65533;&#65533;`r&#65533; 4*&#65533;1&#65533;z6&#65533;&#65533;&#65533;&#65533;)&#65533;l&#65533;0&#65533;&#65533;@&#65533;	&#65533;&#65533;&#65533;&#65533;&#65533;&#65533;cd&#65533;&#65533;&#65533;&#65533;v#Y&#65533;n`j4 x!A 4@&#65533;&#65533;V&#65533;&#65533;&#65533;
&#65533;	  SyY&#65533;1&#919;&#65533;&#65533;&#65533;&#65533;8&#835;Y* P &#65533; tp&#65533;B.&#65533;&#65533;e[&#65533;U&#65533;D &#65533;%j&#65533;en"Q&#65533;&#65533;&#65533;&#1046;v&#65533;@5&#65533;-&#65533;[&#65533;f0p&#65533;&#65533;&#65533;&#65533;&#65533;$LB&#65533;a&#65533;I &#65533;&#1943;&#65533;Qd&#65533;1d&#65533;n&#65533;&#65533;&#65533;AYc&#65533;X&#65533;R&#65533;Q
d&#65533;h7M?&#4925;&#32799;&#65533;&#65533;dB&#65533; &#65533;&#65533;7		&#65533;&#65533;&#65533; 	B?&#65533;&#65533;	& &#65533;&7 

&#65533; =&#65533;&#65533;&#65533;(($')($###$,&#65533;$(&#65533;*(1--&#65533; &#65533;$'$&#65533;"#&#65533;&#65533;$&#65533;*3&#65533;D&#65533; &#65533;A&#65533;zHxA @&#65533;BB@&#65533;`&#65533;(n&#65533;8&#65533;&#65533;G!/L&#65533;0aR&#65533;&#65533;B&#1864;$&#65533;$&#65533;&#65533;2` B&#65533;rB&#65533;&#65533;&#65533;g&#65533;&#65533;0 &#65533;)&#65533;h&#1059;B&#65533;]&#692;&#65533;&#1255;P&#65533;J&#65533;J&#65533;&#65533;&#1387;X&#65533;j&#65533;&#65533;&#65533;(P&#65533;"&#65533;&#792;&#65533;&#65533;&#65533;&#65533;&#65533;&#65533;@Q!&#65533;&#65533; &#65533;&#65533;x&#65533;&#65533;&#65533;7:&#65533;&#1027;&#65533;P&#65533;1&#65533;

&#65533;Q&#65533;&#65533;5"	

, &#65533;
 FP0&#65533;!&#65533;]B|&#65533;&  &#65533;&#65533;~&#65533;&#65533;&#65533;#6l&#65533;0B&#65533;&#65533;5&#65533;X&#65533;A	f|&#65533;D&#65533;o:^&#65533;&#65533;a&#65533;$0 &#65533;&#65533;&#65533;=&#65533;*@@&#65533;QG:R&#65533;@A&#65533;&#65533;"&#65533;`"KHB&#65533;&#65533;t)&#37252;&#65533;&#65533;j&#65533;&#65533;&#65533;3)R&#65533;L&#65533;&#65533;TWh&#65533;&#65533;&#65533;&&#65533;&#65533;&#65533;L=&#65533;TQ&#65533;Eug%&#65533;&#65533;Y&#65533;&#1792;&#65533;IB(@&#65533;&#65533;&#65533;! &#65533;\o&#65533;&#65533;&#65533;"v1`&#65533;&#65533;='
F@e&#65533;&#65533;&#65533;9&#65533;&#65533;&#65533;y@&#65533;&#337; @
&#65533;&#65533;v&#65533;&#65533; &#65533;&#65533;&#65533;&#65533;1&#65533;`&#65533;
P &#65533;&#65533;&#65533;
&#65533;&#65533;&#65533;&#65533;`&#65533;P&#65533;0	3&#65533;&#65533;3&#65533;&#65533;&#65533;]x&#65533;p&#65533;&#65533;x&#65533;&F&#65533;&#533;&#65533;hi&#65533;HC&#65533;&#65533;&#65533;&#65533;&#65533;w&#65533;|&#65533;&#65533;HM&#65533;&#65533;&#65533;S&#65533;S&#65533;&#65533;&#2460;v&#65533;&#39392;RV&#65533;5&#65533;\&#65533;Km&#65533;@&#65533;m&#65533;h~&#65533;&#65533;&#65533;&#65533;&#65533;&#65533;*&#65533;@ $y@:8&#65533;A&#65533;&#65533;A1&#65533;&#65533;&#65533;&#65533;&#65533;D&#65533;m&#1976;BD&#65533;MP&#65533;Kl<&#65533;Q&#65533;t&#65533;&#65533;V&#65533; &#65533;,&#65533;&#65533;2&#65533;- &#65533;]&#65533;x&#65533;&#65533;?0 nB&#1717;yHptW&#65533;7D&#65533;!"i1&#65533;&#518;-5zR&#65533;&#65533;^2&#65533;!&#65533;&#65533;!&#65533;&#65533;=&#65533;i&#65533; &#65533;,&#65533;&#65533;$gJ&#65533;E&#65533;Y*-&#65533;{&#65533;&#65533;1&#65533;&#65533;pb&#65533;&#65533;&#65533;CH&#65533;&#217;%&#65533;&#65533;mwx&#65533;W*]&#384;&#65533;
&#65533;D&#65533;&#65533;&#65533;|&#65533;l&#65533;&#65533;
&#65533;S(&#65533;&#65533;&#65533;(&#65533; &#65533;H&#65533;pA=&#65533;&#65533;&#65533;
&#65533;, @&#65533;&#65533;&#65533;$+&#65533;l&#65533;&#65533;d&#65533;PTB	&#65533;{&#65533;J&#65533;&#65533;3&#65533;&#65533;0&#65533;H&#65533;)&#65533;&#65533;-&#65533;&#65533;5&#65533;j&#65533;&#65533;&#65533;d&#65533;WJ&#65533;q&#604;w&#65533;&#65533;&#65533;&#65533;B&#65533;&#65533;&#65533;&#1325;\&#65533;&#65533;&#65533;(&#65533;&#65533;3&#65533;I&#65533;&#65533;&#65533;&#65533;QC&#65533;&#65533;&#65533;&#65533;mZr ,#x&#65533;&#65533;BK&#65533;&#65533;A&#65533;&#65533;&#65533;&#65533;
&#65533;Z&#65533;&#65533;a#pW&#65533;a&#65533;&#65533;u&#65533;HF&#733;*&#65533;JC}&#65533;&#65533;`K&#65533;@&#65533;ew&#65533;y&#65533;&#65533;&#65533;&#65533;Y&#65533;&#65533;&#65533;&#65533;ys
&#65533;&#65533;m&#65533;&#65533;&#65533;y&#65533;I&#65533;B&#65533;&#65533;&#65533;&#65533;G D@&#65533;&#65533;&#65533;&#65533;:0A&#65533;k2!&#65533;I.#&#65533;y&#65533;&#65533; !&#65533;&#65533;,1&#65533;&#65533;&&#65533;#
 &#65533;&#65533;y&#65533;&#65533;L&#65533;&#65533;_&#65533;N/&#65533;&#65533;+|A&#65533;&#65533;ho&#65533;&#65533;&#65533;&#65533;&#65533;&#65533; p&#65533;&#65533;PP&#65533;VXf&#65533;&#65533;&#65533;&#65533;&#65533;&#65533;6&#65533;&#65533;h&#65533;&#65533;]&#65533;&#65533;D&#65533;@.&#65533;P|&#65533;	&#65533;$&#65533;%
p&#65533;&#65533;$&#1666;*F&#65533;&#65533;&#65533;&#65533;&#65533;&#65533;I&#65533;r&#1674;H&#65533;:&#65533;TIDX"&#65533;&#65533;7j&#65533;t&#65533;&#65533;&#65533;8B&#65533;%@&#65533;&#65533;&#65533;PR&#65533;&#65533;e~&#29760;&#65533;|v&#65533;&#65533;&#65533;&#65533; 9&#65533;&#65533;&#65533;&#65533;&#65533;^&#65533;&#65533;[CvC>&#65533;&#65533;|&#65533;&#65533;<&#65533;">&#65533;&#65533;p&#65533;N&#65533;'&#65533;H&#65533;&#65533;&#65533;-&#65533;&#65533;&#65533;&#65533;>&&#65533;${n&#65533;&#65533;a&#65533;&#65533;emY&#65533;&#1352;&#65533;f6&#65533;<&#65533;&#65533;&#65533;Z1&#65533;&#65533;G?|&#65533;&#65533;&#65533;&#65533;&#65533;;z&#65533;&#65533;&#65533;c&#65533;rr&#65533;&#65533;&#65533;&#1532;&#65533;&#65533;&#35002;GEb&#65533;Yc&#65533;6N&#65533;/&#65533;&#65533;&#65533;&#65533;H<&#65533;&#65533;~&#65533;&#65533;&#65533;&#65533;&K&#65533;7&#65533;)&#65533;y&#65533;H&#65533;y&#65533;&#65533;7%&#65533;&#65533;00:&#21282;&#65533;&#65533;&#65533;&#65533;&#65533;=P&#65533;F&#65533;&#65533;8:&#65533;&#65533;&#65533;`&#65533;G(a&#65533;&#65533;&#65533;s&#65533;&#65533;&#65533;;]G3Nj`&#65533;&#65533;&#65533;Lh&#65533;&#65533;rjscZqP8w&#65533;&#1246;Z,:&#65533;	9U6&#65533;&#65533;&#65533;&#65533;*&#65533;!e&#65533;:OhD(&#65533;&#65533; &#65533;y&#65533;&#65533;(B&#65533;5&#65533;&#65533;&#65533;/1`##&#65533;&#65533;*&#65533;&#65533;&#65533;Q }4LN&#65533;l&#65533;&#65533;&#65533;&#65533;!&#65533;E&#65533;&#65533;	hDI&#65533;2&#65533;H9&#65533;'&#65533;T;W3bH-B(&#65533;"&&#65533;&#65533;&#65533;hl&#65533;:&#65533;&#65533;d'K&#1642;h&#65533;&#65533;&#65533;	&#65533;x&#65533;&#65533;&#65533;&#65533;BD&#65533;3;&#65533;!&#1036;&#65533;&#1540;$@&#65533;&#65533;&#65533;UV&#65533;&#65533;&#65533;;]&#65533;N&#65533;jH+&#65533;&#65533;&#65533;&#65533; Mk&#65533;&#65533;&#65533;&#65533;;&#65533;,&#65533;Z]&#65533;&#65533;&#65533;&#65533;&#357;&#65533;f!&#1272;&#65533;&#65533;&#65533;&#65533;&#65533; ;&#65533;AZ&#9626;&#65533;&#65533;=J7+K&#65533;&#65533;&#65533;&#65533;A&#620;X&#65533;&#65533;&#65533;&#65533;&#65533;Z"&#65533;&#65533;&#65533;
)!&#1120;*&#65533;&#1188;j&#65533;C&#65533;&#722;&#65533;8&#65533;&#65533;&#673;&#65533;&#65533;z&#65533;&#65533;&#65533;l&#65533;&#65533;Y&#65533;&#712;M&#65533;{&#65533;mYF&#65533;&#65533;&#65533;&#65533;&#65533;&#65533;&#65533;Q&#65533;V&#65533;!&#65533;&#65533;&#65533;e2&#65533;&#65533;@&#65533;&#65533;&#65533;r&#65533;Jd&#65533;K&#65533;S6&#65533;&#65533;]&#65533;&#65533;IN&#994;&#65533;&#65533;&#65533;&#65533;&#65533;&#65533;&#65533;H&#65533;&#65533;,D&#65533;c.&#65533;G(&#65533;$`;(&#65533;x&#65533;3J&#65533;&#65533;&#65533;<&#65533;na;&#65533;&#65533;{&#65533;,cZ&#65533;&#65533;f&#65533;C&#65533;o&#65533;:("&#65533;&#65533;/u	[&#65533;3=q&#65533;&#65533;X&#65533;&#65533; &#65533;&#65533;v+&#65533;&#65533;&#65533;:e&#65533;6&#65533;&#65533;&#65533;&#65533;q:&#65533;R&#65533;M&#65533;Q&#65533;huR&#65533;&#65533;-&#65533;&#65533;&#65533;&#65533;&#65533;:I8U&#65533;+&#65533;&#65533;&#65533;A&#65533;&#389;&#65533;,&#65533;	&#65533;&#65533;.&Ew&#65533;&#65533;&#65533;&#65533;<&#65533;nD&&#65533;B&#65533;gr&#65533;&#65533;&#1308;&#65533;z&#643;E4F3&#65533;&#65533;}n!`mW5&#65533;&#65533;&#65533;I&#65533;&#65533;2&#65533;f;&#65533;&#65533;j&#65533;&#65533;b)C{&#65533;&#65533;&#65533;&#65533;&#65533;k&#65533;@&#65533;Q&#65533;n&#65533;&#65533;4r&#65533;C&#65533;kJ9&#65533;&#1573;&#65533;E&#65533;&#65533;e&#65533;&#65533;,&#65533;$T&#65533;@&#65533;&#65533;=&#65533;M&#65533;&#65533;&#65533;iA&#65533;&#65533;&#65533;+&#65533;IuX#&#1740; &#65533;&#65533;k)u&#65533;g[&#65533;&#65533;;-&#65533;&#65533;&#65533;&#65533;^iOe<!jG&#65533;&#65533;&#65533;&#65533;&#65533;&#65533;e	*&#65533;&#65533;&#65533;'&#65533;s&#65533;&#65533;&#65533;E&#65533;t&#65533;%&#65533;&#65533;&#65533;&#65533;-&#65533;^(1	&#65533;^b&#65533;+1&#65533;xJ;&#65533;4&#65533;&#1792;<A*uJ&#65533;&#65533;`&#65533;R0~&#652;1&#65533;&#65533;&#65533;&#65533;,&#65533;&#65533;cv&#65533;&#65533;q&#65533;<#&#65533;=,uG,	&#65533;&#65533;&#65533;&#65533;&#65533;&#65533;&#65533;&#65533;"M&#65533;&#1720;$&#65533;&#65533;&#65533;&#65533;==&#510;&#65533;l&#994;&#65533;B,&#65533;q&#65533;w&#270;m&#65533;&#65533;}[#&#1048;&#65533;1ZCd&#65533;3}l&#508;&#65533;&#65533;&#915;l&#65533;&#65533;&#65533;\fy&#65533;&#65533;
&#65533;N&#65533; =D;&#65533;&#65533;&#65533;'-+&#65533;'I(&#65533;a&#65533;4&#65533;&#65533;&#65533;md6&#65533;a,&#65533;&#65533;|&#65533;&#65533;&#65533;y&#65533;G&#65533; [2&#65533;&#65533;&#65533;&#65533;&#65533;&#65533;&#65533;G_&#65533;s&#65533;&#65533;&#65533;&#65533;>&#65533;&#65533;q&#65533;^&#65533;&#1558;&#65533;&#65533;n&#65533;&#65533;{&#65533;&#65533;kdv_&#65533;(&#65533;<&#65533;&#65533;&#65533;&#65533;G[?&#65533;&#65533;%&#65533;D &#65533;_&#1865;	&#65533;&#65533;&#65533;w&#65533;&#65533;A&#65533;`4&#65533;&#65533;&#65533;X&#65533;T&#65533;&#65533;m|d9&#1511;}8&#65533;&#65533;u&#65533;&#65533;}e&#65533;&#65533;&#65533;Gp)c:Tel1O&#65533;VZ&#65533;&#65533;&#65533;r&#65533;&#65533;0,8_HM&#65533;&#65533;H&#65533;g&#65533;d&#65533;&#65533;-&#65533;o&#65533;>bb&#65533;TT&#65533;tm&#65533;U}&#65533;&#65533;q6&#65533;M&#65533;&#65533;J28Ev&#65533;"!7Q(&#65533;h&#65533;&#65533;*&#65533;@MX&#65533;t&#65533;&#65533;&#65533;t&#65533;&#65533;L&#65533;Y&#65533;:8X]&#65533;	;@O`&#65533;&#65533; /P&#65533;`
 &#65533;&#65533;Nk&#65533;6G&#65533;BN=&#65533;m&#65533;qY&#65533;v9K8&#65533;&#65533;&#65533; &#65533;&#65533;q&#1350;2&#65533;c&#65533;S&#65533;Z&#65533;vpY&#65533;&#65533;&#65533;@F&#65533;M&#65533;&#65533;i&#65533;HO&&#65533;&#65533;4O&#65533;&#65533;&#65533;&#65533;m&#65533;&#65533;g&#65533;0f&#65533;&#65533;,&#65533;&#65533;.&#65533;hpTz&#65533;&#65533;T&#65533;k&#65533;c&#2039;GU&#65533;@&#65533;G&#65533;&#1547;&#65533;:b&#65533;}&#455;D	t&#65533;H&#65533;8&#65533;E&#65533;b}e&#65533;&#65533;!XT?.&#65533;?b"&#65533;W&#65533;aaR |2)&#65533;&#65533;Y&#65533;&#65533;&#65533;Y&#65533;&#65533;&#65533;s&#65533;&#65533;^C&#65533;g8%^&#65533;8&#65533;&#65533;&#65533;&#65533;&#65533;G&#65533;hN&#65533;&#65533;&#65533;v&#65533;d&#65533;&#65533;&#65533;3&#65533;t&#65533;&#65533;~F&#65533;f&#65533;&#65533;f&#65533;&#65533;!M&#65533;F W&#65533;8&#65533;p&#65533;&#65533;u&#65533;cB&#65533;G&#65533;VU&#65533;1D&#65533;q&#1206;&#65533;&#65533;&#65533;&#65533;X&#65533;&&#65533;g&#65533;8v&#65533;&#65533;&#65533;d&#65533;&#25200;rA&#65533;&#65533;T&#65533;t8d1_t&#65533;o^d!&#65533;6)&#65533;wN&#65533;T&#65533;&#65533;%m!&#65533;V&#65533;.&#65533;&#65533;&#65533;DI&#65533;'&#65533;&#65533;P&#65533;36&#65533;*Y&#65533;&#65533;f&#65533;KFdz&#65533;0&#65533;&#65533;!D&&#65533;&#65533;&#65533;A|&#65533;g&#65533;&#65533;u&#65533;&#65533;N&#1574;&#65533;&#65533;&#65533;&#65533;H:7&#65533;&#65533;~&#65533;&#65533;&#65533;&#65533;~&#65533;x&#65533;&#65533;vc&#65533;^_&#1096;3&#65533;&#65533;6IyU'&#65533;&#65533;l&#65533;3_3&#65533;&#65533;&#65533;&#65533;&#65533;&#65533;&#65533;h14&#65533;Y&#65533;&#65533;yK&#65533;&#65533;uF&#65533;qn&#65533;&#65533;N&#65533;&#65533;&#65533;&#65533;&#65533;T&#65533;y$!U&#65533;G&#65533;h&#65533;F&#65533;o&#1306;}&#257;&#65533;&#65533;h	3&#65533;
Gy&#65533;h1&#65533;5&#65533;FS&#65533;T&#65533;&z&#65533;&#65533;&#65533;&#65533;)&#65533;&#65533;&#65533;&#65533;y&#65533;&#65533;v&#65533;3 B&#65533;Y65:&#65533;]&#65533;6&#65533;)&#65533;hgg&#65533;&#65533;&#65533;&#65533;&#65533;&#65533;&#65533;\Y&#65533;&#65533;&#65533;&#65533;&#65533;Y&#65533;&#65533;q
D&#65533;&#65533;&#65533;&#65533;&#65533;l&#65533;&#65533;&#65533;&#65533;9&#65533;x&#65533;&#65533;&#530;&#65533;&#65533;M&#65533;5ABS6q&#65533;&#65533;&#65533;cB8&#65533;&#65533;&#65533;W&#65533;&#65533;z]YAYN&#65533;&#65533;^&#65533;&#9724;&#65533;&#65533;&#65533;9&#65533;&#65533;&#65533;&#65533;&#65533;&#65533;Y&#65533;&#65533;T!&#65533;|&#65533;y@&#65533;&#65533;&#65533;}&#33298;_&#661;&#65533;&#65533;X&#65533;IvBUq
*&#65533;,&#674;&#65533;&#65533; &#65533;Yh&#65533;&#65533;h9&#65533;&#479;&#65533;x&#65533;&#65533;)&#65533;&#65533;&#65533;&#65533;"&#65533;q&#65533;Y1h&#65533;u-z&#65533;GA'&#65533;&#65533;&#65533;X&#65533;Iz&#65533;7&#65533;&#65533;)&#65533;\&#65533;Y&#65533;&#65533;&#65533;7&#65533;&#39252;)&#65533;}2&#65533;&#65533;`&#65533;&#65533;q[&#65533;h&#65533;	^&&#65533;&#65533;&#65533;&#410;&#65533;UA&#65533;6&#65533;&#65533;&#65533;&#65533;&#65533;eN&#153;&#65533;&#65533;&#65533;&&#65533;z&#65533;&#65533;H&#65533;&#65533;&#65533;&#65533;&#404;&#65533;9&#65533;&#65533;&#65533;&#65533;&#65533;&#65533;&#65533;g&#65533;qdG&#65533;
*&#65533;&#65533;8/&#679;&#65533;&#65533; &#65533;h&#65533;&#1625;j&#65533;&#65533;&#65533;&#65533;AX&#65533;&^+&#65533;1N&#65533;&#65533;Z&#65533;I&#42560;&#65533;l&#65533;&#65533;&#65533;&#65533;&#65533;m&#65533;&#65533;&#65533;&#65533;&#65533;&#43618;&#65533;i&#65533;&#65533;&#65533;&#65533;&#65533;&#65533;&#65533;&#65533;&#1625;}&#65533;yM&#65533;&#65533;Yw&#65533;&#65533;h2&#65533;&#65533;S&#65533;z&#65533;&#65533;&#674;J&#65533;l&#65533;*&#65533;&#65533;(^&#65533;j&#65533;yz&#65533;&#65533;&#65533;&#65533;
&#65533;&#65533;*&#65533;&#65533;
 &#1226;&#65533;n	&#65533;C&#65533;&#65533;z&#65533;&#65533;Z&#65533;&#1930; &#65533;:&#65533;&#65533;J&#65533;Qq&#65533;&#65533;&#65533;9&#65533;  !&#65533; H , 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1058;&#65533;&#65533;&#336;&#515;&#1481;&#579;&#65533;&#65533;&#65533;&#65533;&#65533;&#65533;&#65533;&#65533;&#65533;&#65533;&#26542;&#65533;&#65533;&#65533;&#65533;&#65533;&#65533;&#65533;&#65533;&#65533;&#65533;&#65533;&#65533;&#65533;&#65533;&#65533;&#65533;&#65533;&#65533;&#65533;&#65533;&#65533;&#65533;0 &#710;H &#65533;&#65533;&#65533;&#65533;C&#65533;&#65533;&#65533;&#65533;#JdV&#65533;EG3&#65533;&#65533;N&#16003; 9&#65533;&#65533;1&#65533;E{&#65533;N\&#626;&#65533;KE&#65533;>T`&#65533;@&#65533;7s&#65533;&#65533;s&#65533;&#908;;v&#65533;&#65533;1&#65533;J&#65533;/&#65533;*]ZN&#1457;&#65533;=&#65533;&#65533;6Q&#65533;f&#65533;&#65533;&#65533;f &#65533;&#65533;.;&#65533;H&#65533;'&#65533;&#380;&#564;&#65533;&#1783;&#65533;&#65533;&#65533;&#65533;f&#65533;N&#65533;&#65533;&#65533;&#65533;&#65533;&#65533;&#65533;&#65533;&#65533;Y# &#65533;&#65533;&#1451;d&#65533;&#65533;[&#65533;&#65533;Wb&#65533;4&#157;L&#65533;2&#65533;&#65533;&#65533;2n&#65533;d&#65533;&#65533;}&#65533;F&#65533;&#65533;W&#65533;&#65533;"p&#65533;	&#65533;&#65533;P&#266;o&#65533;cE&#760;s&#45996;0&#65533;c&#65533;[{&#65533;HO&#65533;&#65533;&#65533;&#65533;(7&#65533;&#65533;  &#65533;&#65533;E~&#65533;&#65533;&#65533;&#65533;X&#65533;&#65533;&#65533;,&#65533;qo&#65533;`&#65533;&#65533;&#65533;M&#65533;|[o&#65533;f/F&#65533;w&#65533; 0 &#65533;or &#65533;&#65533;'&#65533;&#65533;&#65533;9t&#65533;&#65533;&#65533;O&#65533;A~&#65533;V&#65533;a&#65533;T&#65533;N&#65533;e&#1924;&#65533;Y&#65533;s&#65533;&#1623;&#65533;j^!&#65533; 	(pC~&#65533;9&#65533;_E&#65533;&#65533;&#65533;r&#65533;y&#65533;&#65533;_&#65533;&#1653;Q}&#65533;m&#65533;&#8807;&#65533;7&#65533;_Z&#65533;&#65533;&#65533;h&#65533;&#65533;#^&#65533;H&&#65533;C&#65533;&#65533;&#65533;h#&#65533;&#1503;&#65533;m@kY&#65533;&#65533;_&#65533;$&#65533;&#65533;~&#65533;&#65533;&#65533;&#65533;B&#65533;&#65533;r&#65533;y\&#65533;|E&#1052;&#65533;^&#65533;&#65533;!&#65533;&#65533;&#65533;&#65533;&#1431;% hE&#65533;&#18368;&#65533;r6e%&#65533;djT&#65533;(e&#65533;Q&#65533;	&#65533;&#65533;B )<"&#65533;&#65533;&#65533;IzC?&#265;&#65533;
,&#65533;\.&#65533;&#65533;e{&#65533;&#65533;&#65533;i&#65533;R&#65533;6&#65533;hT&#65533;&#65533;`&#65533;&#65533;&&#65533;b&#65533;&#65533;&#35772;^&#65533;&#65533;&#65533;C&#65533;wX&#65533;&#65533;&#65533;%&#65533;*&#65533;&#65533; &#65533;B4&#65533;&#65533; &#65533;&#1068;&#65533;&#65533;F&#1772;&#65533; H&#65533; &#65533;&#65533;&#65533;&#65533;4&#65533;F&#65533;&#65533;Z&#65533;)js&#1037;k&#65533;&#65533;&#65533;J&#65533;i&#65533;&#65533;qG&#65533;&#65533;&#65533;&#65533;$&#65533;M&#65533;&#65533;9+&#65533;:2
-&#65533;7&#65533;&#65533;&#65533;%v&#65533;&#65533;&#65533;&#65533;~&#65533;l&#65533;?&#65533;(&#65533;?T&#65533;&#65533;&#65533;~_&#65533;&#65533;&#1672;&#65533;j&#65533;&#65533;,*;_&#65533;&#65533;&#65533;&#65533;&#65533;&#65533;A&#65533;"~&#65533;&#65533;&#65533;&#65533;5H&#65533;+s&#65533;&#65533;e&#65533;&#65533;&#47787;&#65533;r<&#65533;&#65533;v&#65533;&#65533;|&#65533;FJp&#65533;&#65533;`&#65533;Hz)&#65533;F&#65533;_&#65533;	h&#65533;&#65533;&#65533;&#65533;&#65533;&#65533;&#65533;v&#65533;&#65533;&#65533;&#65533;iy&#65533;&#65533;X&#65533;!1&#1004;&#65533;y&#65533;6&#65533;&#65533;#7
&#65533;sG{&#65533;&#1887;&#65533;9&#65533;&#65533;7H&#65533;_&#65533;C&#65533;&#65533; &#65533;&#65533;&#65533;_&#65533;&#65533;&#65533;Mo;1&#65533;P+&#65533;;x&#65533;i&#65533;
#&#65533;b&#65533;(6&#65533;&#65533;'&#65533;]&#65533;wi&#65533;mzns&#65533;&#65533; &#65533;Z&#65533;)&#65533;&#65533;y3&#65533;&#65533;&#65533;&#65533;n&#65533;4&#65533;&#31675;&#65533;W&#65533;&#65533;&#65533;&#65533;&#65533; d&#65533;N&#65533;@&#65533;Ni&#65533;@L&#65533;&#65533;&#65533;&#65533;f&#65533;&#65533;&#65533;mj&#65533;'&#65533;&#65533;&#65533;W&#65533;&#65533;&#65533;=\&#65533;&#65533;&#65533;&#65533;&#65533;)e~;t&#65533;&#65533;&#65533;WK&#65533;@&#65533;G&#65533;&#230;&#65533;'p&#65533;&#65533;&#65533;&#65533;&#65533;&#65533;	_{&#65533;6&#65533;&#65533;&#65533;8gOdj&#65533;&#65533;&#65533;&#65533;&#65533;v&#65533;
\&#65533;&#65533;f2&#65533;lG*&#65533;&#65533;6x&#65533;&#65533;c|&#65533;&#65533;&#65533;*51J&#65533;i&#65533;1&#65533;&#65533;f.&#65533;5&#65533;R&#65533;&#65533;&#65533;&#65533;f&#65533;M&#65533;&#65533;Kp&#65533;&#65533;>&#65533;7wB B&#65533;r&#65533;&#65533;E*R7P *&#65533;;&#65533;&#65533;&#65533;c&#65533;1Yktp&#65533;H&#65533;&#65533;!m&#65533;.0&#65533;q&#65533;E-P	!j4Q/u&#65533;&#65533;q&#65533;&#65533;&#65533;$g&#65533;E&#65533;&#65533;z\&#65533;&#65533;&#65533;f7&#65533; @&#65533;{#&#65533;&#65533;&J&#65533;D&#65533;&#65533;&#608;s&#65533;&#65533;&#65533;&#65533;7/&#65533;&#65533;'I&#65533;_u&#65533;7B&#65533;<v&#65533;i9&#65533;E B&#1362;&#1573;&#65533;&#65533;NxP&#65533;&#65533;~6%&#65533;;V*&#65533;W&#65533;c&#65533;&#65533;&#65533;:zNZ&#65533;s&#65533;&#65533;F&#267;&#65533;qsh&#65533;&#1223;TT&#65533;>&#65533;&#65533;&#65533;l&#65533;Gz&#65533;&#65533;L&#65533;h&#65533;|&#65533;&#65533;&#65533;&#65533;&#61779;&#65533;&#65533;&#65533;&#65533;&#65533;m&#58181;&#65533;s&#65533;C"&#65533;I&#65533;i0&#65533;&#65533;&#65533;J&#65533;M	]&#65533;B&#65533;h&#65533;g&#65533;&#65533;$&#65533;&#65533;\&#65533;\x&#1116;&#65533;o&#65533;&#65533;&#65533;>&#65533;KmF&#65533;&#65533;&#1058;[&#420;&#65533; &#65533;&#65533;&#65533;&#65533;&#65533;)&#65533;&#65533;&#65533;&#65533;&#1175;I&#65533;&#65533;&#65533;&#65533;&#65533;K&#1360;`Ws&#65533;&#65533;E&#1128;/&#65533;cf>WZ&#65533;&#65533;&#65533;&#65533;FO&#65533;&#65533;,&#65533;W9&#65533;Ysq&#65533;&#65533;&#65533;C&#65533;&#65533;&#65533;c&#65533;9@&#1888;RBRTo&#65533;&#65533;hHB&#65533;&#65533;&#65533;rE&#65533;&#65533;Id&#1059;)oo&#65533;&#65533;1&#65533;&#65533;&#65533;&#65533;&#65533;&#65533;&#65533;&#65533;&#65533;&#65533;&#65533;6&#65533;&#65533;M"
F&#65533;&#65533;&#65533;T9D&#65533;&#65533;g&#65533;<&#65533;O}&#65533;&#65533;&#65533;&#65533;)&#65533;&#65533;&#65533;:JD&#65533;&#65533;S&#65533;&#65533;&#65533;&#65533;5&#65533;&#65533;Z&#65533;5&#444;&#65533;
V%&#1501;\#&#65533;&#65533;&#65533;&#65533;_P&#65533;&#65533;&#65533;&#65533;&#65533;YP[&#65533;v D&#65533;5&#65533;&#65533;&#65533;&#65533;&#65533;C2&#65533;&#65533;J]C}( &#65533;"vk#E~l&#65533;&#65533; &#65533;&#65533;Z&#65533;_9+&#27212;&#65533;&#65533;&#65533;&#65533;&#65533;&#65533;4&#65533;&#65533;s^&#65533;&#65533;V&#65533;'&#65533;Z&&#65533;
&#65533;&#130;#&#65533;&+&#65533;w;&#65533;&#65533;&#65533;V&#65533;&#65533;&#65533;D;&#65533;&#65533;v&#65533;^7&#65533;L&#65533;&#65533;&#65533;m&#65533;
&#65533;&#65533;&#65533;V?5&#65533;&#65533;&#65533;&#65533;R=&#65533;r&#65533;&#65533;9&#65533;&#65533;"&#65533;NE
~x&#65533;&#65533;d&#18053;X&#65533;)&#1485;&#65533;&#65533;&#65533;T'&#1208;&#65533;/.p&#65533;&#18614;&#65533;aL&#65533;)P&#65533;&#673;9&#1639;&#65533;&#65533;q&#65533;&#65533;&#65533;&#65533;!&#65533;&#65533;N&#65533;XU&#65533;F.&#65533;6@K&#65533;F?&#65533;=j&#65533;&#65533;&#65533;P&#65533;&#65533;F&#65533;dn&#65533;@&#65533;6&#65533;fJ&#65533;&#65533;&#65533;&#65533;U &#65533;&#65533;H&#65533; 
^&#65533;&#65533;&#65533;&#65533;&#65533;S&#65533;&#65533;&#65533;&#65533;56)&#65533;&#65533;&#65533;&#1389;&#65533;&&#65533;&#65533;&#65533;O&#65533;tG&#65533;B&#1469;U&#65533;1H&#65533;&#1415;&#65533;rEIc&#1688;&#65533;&#65533;B&#65533;&#1113;&#65533;	Uo&#65533;d&#65533;&#1520;E&#65533;O&#65533;^9+&#65533;&#65533;&#65533;&#65533;e&#65533;&#65533;&#65533;&#65533;&#65533;&#65533;&#65533;k&#65533;&#65533;&#1436;&#65533;&#65533; &#65533;23&#65533;P&#65533;U2&#65533;&#65533;g8&#65533;&#65533;P&#65533;&#65533;&#65533;Uu&#65533;&#65533;{&#65533;&#43381;Kd_&#65533;&#65533;X&#65533;&#65533;&#65533;v&#65533;v&#65533;S/''&#65533;&#65533;&#65533;&#65533;Y&#65533;&#65533;&#65533;&#65533;ha&#65533;&#65533;&#65533;&#65533;&#65533;&#65533;^&#65533;2&#65533;V&#65533;>&#65533;
V&#65533;&#65533;F&#65533;&#65533;&#65533;&#65533;&#65533;Sr&#65533;%*&#1702;&#65533;&#65533;0f&#65533;@4d&#65533;9Nv5&#65533;X&#65533;&#65533;&#65533;K&#65533;m&#65533;&#65533;u4}>&#65533;U&#65533;x&#65533;&#65533;&#65533;d&#65533;q&#65533;&#65533;*Z+wmM&#65533;/&#987;^&#65533;&#65533;J&#1510;&#65533;}&#65533;c(&#65533;&#65533;&#65533;3&#65533;bijLR&#65533;&#65533; #(@N
&#65533;&#65533;@ +yB c&#65533;&#438;}&#65533;&#65533;1~::<&#1905;&#65533;S&#65533;mT&#65533;&#65533;&#65533; &#65533;uX6Z&#65533;1n:&#65533;&#65533;f&#65533;;&#65533;&#65533;~@&#65533;&#65533;9}&#65533;&#65533;&#65533;&#65533;jS&#65533;b&#65533;k&#65533;&#65533;
&#65533;&#65533;&#65533;r&#65533;&#415;&#65533;]&#65533;&#65533;
0&#65533;&#65533;&#65533;<+ &#65533;P&#65533;`&#65533;&#65533;;}Jnz&#65533;&#65533;KIl_/aH&#65533;&#65533;&#65533;&#65533;&#65533;7&#65533;&#65533;&#65533;&#65533;D&#65533;{D&#65533;&#65533;X&#65533;&#65533;&#65533;9~&#65533;p	`&#65533;&#65533;we_o&#65533; &#65533;&#65533;&#65533;M&#65533;3&#65533;k&#65533;R n&#198;&#65533;-&&#859;&#65533;&#1377;&#65533;}&#65533;! 	>&#65533;&#65533;|&#65533;&#65533;+WuD0X&#65533;&#65533;&#65533;&#682;&#65533;&#65533;&#340;F&#1226;	&#65533;&#65533;?&#65533;&#65533;&#65533;hr5&#65533;1v&#65533;&#65533;U&#65533;*&#1159;;&#65533;&#65533;P2&#65533;&#65533;&#65533;&#65533;&#65533;=#W&#317;&#65533;&#65533;p4&#65533;a&#65533;
&#65533;&#65533;&#65533;&#65533;&#65533;/&#65533;?E]&#65533;V&#65533;&#65533;&#65533;&#65533;
&#65533;&#65533;j&#65533;&#65533;(Cn&#65533;Ce&#65533;V=&#65533;Ga&#65533;w&#65533; &#65533;&#65533;(&#65533;1q&#65533;tI&#65533;G}R!&#65533;l_+h&#65533;9M*X&#65533;(&#65533;&#65533;r&#65533;%]&#65533;d?&#65533;b5&#65533;&#65533;'/3!p(&#65533;.&#65533;l&#65533;#V&#65533;&#65533;1&#65533;~A&#65533;&G &#65533;6w&#65533;70Q&#65533;f_&#65533;4&#65533;Eot&#65533;k&#65533;*&#65533;c'&#65533;&#65533;nW*X&#65533;&#65533;&#65533;&#65533;&#65533;R2h&#65533;&#65533;2&#65533;4w&#65533;54H+&#65533;}&#65533;d&#65533;:a&#65533;_Q &#560;&#65533;n&#65533;&#65533;2&#65533;&#65533;uu&#65533;&#65533;&#65533;j&#65533;6&#65533;SA&#65533;&#65533;W&#65533;&#65533;G:9&#65533;%-&#65533;f&#65533;&#65533;"&#65533;]V83X&#65533;1&#65533; &#65533;b&#65533;"09&#65533;a&#65533;t;&#65533;HSRp5&#65533; E&#65533;&#65533;&#65533;
&#65533;&#65533;&#65533;Z&#65533;n8n(/sz&#65533;l&#65533;&#65533;&#65533;&#65533;&#65533;j
Fusrj&#65533;d\&#65533;%&#65533;c&PTwv2/&#65533;&#1160;&#65533;&#65533;fE`&#65533;3&#65533;&#65533;t&#65533;G&#65533;&#65533;5&#65533;&#65533;&#65533;&#65533;&#65533;-&#65533;&#65533;Aq&#65533;A&#65533;&#65533;b&#65533;&#65533;&#65533;<&#65533;&#65533;~&#65533;ax &#65533;&#65533;/&#65533;r&#65533;&#65533;1c&#65533;m&#65533;&#65533;&#65533;&#65533;V;i4Q&#65533;3;&#65533;*&#65533;Ch;&#65533;h&#65533;f&#65533;&#65533;&#65533;a}=&#65533;z.&#65533;&>@&&#65533;&#65533;BB&#65533;D&#65533;7&#65533;&#65533;.X&#143;&#65533;~h&#65533;d&#65533;x6&#65533;&#65533;~	&#65533;w&#65533;TtuF8[&#65533;2j&#65533;n&#65533;b'&#65533;5Q&#65533;@&#65533;64&#65533;=&#65533;U &#65533;:M&#65533;&#65533;reW&#65533;&#65533;&#65533;&#65533;,?&#65533;)<r7&#65533;C6&#65533;vR&#18946;&#65533;&#65533;6&#65533;&#65533;]&#65533;4y&#65533;a&#65533;&#65533;&#65533;&#65533;&#65533;&#65533; &#65533;w&#65533;&#65533;v&#65533;r&#65533;{0V&#65533;&#65533;Ww&#65533;a&#65533;&#65533;9=D2&#65533;1/B'}79&#65533;`xa}&#65533;&If >&#65533;@&#738;; &=&&#65533;EGW&#65533;6&#65533;d&#65533;&#65533;d&#65533;T("&#65533;&#65533;&#65533;&#65533;oFa=&#65533;{!&#65533; #p $  p&#65533;&#65533;q&#65533;j&&#65533;k&#65533;2&#65533;&#65533;l&#65533;U1&#65533;S5@&#65533;B&#65533;&#65533;.&#65533;&#65533;+&#65533;&#65533;&#65533;&#65533; I&#65533;B&#65533;@&#65533;+&#65533;*=&#65533;<&#65533;H^2@D&#65533;&#65533;&#65533;H&#65533;&#65533;&#65533;	4&#65533;&#576;&#65533;u&#65533;&#65533;&#65533;oM&#65533;]M2&#65533;7&#65533;&#65533;&#65533;v&#65533;::&#65533;&#65533;,Pv'&#65533;!&#65533;xP&#65533;&#65533;e&#65533;#&&#65533;A	Bh &#65533;&#65533;&#65533;&#65533;&#65533;&#65533;&#65533;R&#65533;&#65533;&#65533;
	-&#1394;"&#65533;&#65533;&#65533;&#65533;I&#65533;&#65533;g/&#65533;&#65533;&#65533;&#65533;&#65533;&#65533;&#65533;N&#65533; *0&#65533;y&#65533;&#545;b&#65533;&#65533;8#n&#65533;7&#65533;Xi_s&#65533;"&#65533; &#1412;|&#65533;$Kh&#150;&#15455;&#65533;9&#65533;&#65533;S&#65533;(A &#65533;40d&#65533;>.TQ&#65533;&#65533;*&#65533;VLV&#65533;&#65533;h&#65533;&#65533;&#65533;  &#65533; &#65533;&#54300;UH&#65533;(&#65533; <0 O	I&#65533;kBE(&#65533;&#65533;&#65533;&#65533;*&#65533;&#65533;W&#65533;|Xg&#65533;&#139;&#65533;&#225;&#65533;s!&#65533;&#65533;!:&#65533;	&#65533;&#65533;)&#65533;&#65533;&#65533;c&#65533;U\&#65533;hb9( &#65533;&#529;&#65533;&#65533;&#65533;&#65533;&#1050;&#65533;&#65533;&#65533;=Wl&#65533;&#65533;A6s&#65533;&#65533;a&#65533;&#65533;&#65533;d&#65533;^-	-9y&#65533;&#65533;&#1400;&#65533;&#65533;&#1637;&#23576;/&#65533;z2eXS1k&#65533;#S\&#65533;4~f&#65533;&#65533;&#65533; n&#65533;&#65533;L&#65533;Q&#65533;3tj&#65533;S&#65533;ghJ&#65533;&#65533;&#65533;&#65533;$&#65533;_&#65533;a&#65533;&#65533;!&#65533;&#1622;&#65533;&#65533;"&#65533;"'&#65533;&#65533;W&#643;Ff&#65533;w&#65533;DU&#65533;b&#65533;ZJ&#65533;p &#65533;&#65533;U&#65533;&#65533;&#65533; a &#65533;&#65533;&#65533;&#41956;j&#65533;&#15438;&#932;&#65533;&#65533;&#65533;sx&#65533;b&#65533;s&#65533;"Xax&#65533;&#65533;&#65533;&#345;&#65533;&#65533;B&#65533;8e&#65533;&#65533;3"&#65533;8&#65533;eFb&#65533;J&#65533;t-0q&#65533;`
q =&#65533;+&#65533;	&#1034;	p&#65533;&#65533;LH&#65533;&#65533;	&#65533;&#65533;&#65533;&#65533;a#&#65533;~&#65533;&#65533;V&#65533;Yc&#65533;PFE|I&#65533;&#65533;&#65533;qIv*&#65533;&#65533;&#65533;&#65533;&#65533;lA&#65533; &#65533;&#65533;&#65533;&#210;&#65533;qpLCC}u#&#65533;&#65533;&#542;c5) &#65533;&#65533;P&#65533;&#65533; &#65533;5&#65533;&#65533;&#65533;L&#65533;&#65533;j1x @&#65533;&#65533;`IGR}8&#65533;ia&#65533;%&#65533;#o&#65533;&#65533;0&#65533;)v(Jy&#65533;&#65533;&#65533;&#65533;`&#65533;l&#65533;D&#65533;&#65533;(&#65533;D&#65533;S&#65533;XuvY&#1487;&#65533;&#65533;> 0&#65533;&#65533; &#65533;&#65533;&#1780;.5hs&#65533;&#65533; C&#65533;&#65533;&#65533;.&#65533;
He;&#65533;&#65533;&#65533;&#65533;&#65533;&#65533;&#65533;&#65533;&#65533;i&#65533;`&#65533;	&#65533;}:&#65533;&#65533;A&8&#65533;#,N&#65533;&#65533;&#65533;&#65533;&#65533;&#65533;&#65533;I&#65533; M   &#65533;E&#65533;&#65533;&#1322;&#65533;Z&#65533;&#65533;(&#65533;"&#65533;>&#65533;&#65533;&#65533;&#65533;&#65533;&#65533;&#65533;h8&#65533;(&#65533;~&#65533;&#65533;&#65533;&#897;&#65533;&#65533;x&#65533;gFKxD&#65533;y 4&#65533;&#65533;&#65533;X0&#65533;&#65533;0 &#65533; @&#65533;&#65533;i&#65533;&#65533;&#65533;ta1&#65533;[&#65533;T&#65533;k&#65533;6&#65533;(&#65533;$&#65533;f&#65533;&#65533;&#65533;
$&#65533;*&#65533;H&#65533;&#65533;"&#65533;bVUt6-!x n&#65533;.%&#65533;&#65533;0&#65533;&#65533;&#65533;&#65533;&#65533;P)&#65533;&#65533;&#65533;&#1068;&#65533;j&#65533;Q;z &#65533;&#65533;&#65533;3&#65533;CD&#65533;7UE6&#65533;El&#65533;{&#65533;&&#65533;Z&#65533;dJu"d&#65533;&#65533;6&#65533;&#65533;j) &#65533;
&#1339;&#65533;&#65533;	]&#65533;&#65533;&#65533;0&#65533;/&#65533;&#65533;&#65533;f&#65533;/-Zf<Qc5qsc>RO&#65533;&#65533;&#65533;&#65533;&#65533;&#65533;&#65533;&#65533;&#65533;&#1412; 6&#65533;r&#65533;&#65533;Hp l
&#65533;&#65533;G0,	&#65533;&#65533;	&#1853;&#65533;&#65533;&#65533;&#65533;&#65533;/}A!&#65533;o@u&#65533;&#65533;&#65533;V(bp&#65533;&#65533;H&#65533;
KzV&#65533;&#65533;>&#65533;C&#65533;D&#65533;CRc&#1025;#&#65533;&#65533;!&#65533;Z`	@&#65533;&#65533;&#65533;&#65533;&#65533; }?!! &#65533;&#65533;
.&#65533;K&#65533;T1Z&#65533;9o&#766;sL&#65533;6&#65533;&#65533;&#65533;&#65533;>&#65533;&#65533;T&#65533;%&#65533;R+&#65533;$&#65533;&#65533;{&#65533;-l&#65533;&#49020;1z&#65533;znrb&#65533;,6&#65533;&#65533;4!%&#65533;&#599;&#65533;&#65533;+.Qb=|&#65533;K&#65533;-&#65533;&#65533;$0&#841;&#65533;S&#65533;&#1635;&#65533;X&#65533;&#65533;(kfj&#65533;&#65533;&#65533;&&#65533;U&#65533;}&#65533;&#65533;&#65533;d&#65533;&#65533;23&#65533;
&#65533;;&#65533;&#65533;&#65533;&#65533;W#@&#65533;&#65533;o&#65533;Y=&#65533;&#65533;&#65533;&#65533;3&#65533;)&#65533;&#65533;{&#65533;yDNc&#65533;&#65533;4&#65533;&#65533;&#65533;wK&#65533;&#65533;q&#65533;&#65533;&#65533;[&#65533;&#65533;Q&#65533;&#65533;@e&#65533;S&#65533;30{&#65533;P7&#65533;&#65533;Cp&#1007;&#65533;&#65533;&#65533;0&#65533;&#65533;&#65533;7c &#65533;&#65533;&#65533;&#65533;&#65533;&#65533;$&#65533;k&#65533;3sF8^&#65533;&&#65533;G&#65533;&#65533;&#65533;!&#65533;X&#65533;H&#65533;19&#65533;&#65533;_&#65533;&#65533;&#65533;&#65533;4 %<&#65533;&#65533;F&#65533;6(&#65533;&#65533;&#65533;&#65533;&#65533;&#65533; (&#65533;r&#65533;h7sqfe2&#65533;Y4&#65533;&#65533;&#65533;&#65533;&#65533;7&#65533;&#65533;2&#65533;&#65533; &#65533;&#65533;&#65533; w:&#65533;2&#65533;?&#65533;cic&#65533;&#65533;w&#65533;|{g&#227;&#65533;0 &#65533;|&#65533;&#65533;&#65533;d&#65533; &#65533;}zed&#65533;5&#65533;&#65533; &#65533;#2&#1456;&#65533;&#1250;&#65533;&#65533;&#65533;&#65533;&#65533;&#65533;Wx&#65533;"&#65533;7j&#65533;}"&#65533;&#65533;&#65533;&#65533;&#65533;&#65533;&#1050;.&#65533;&#533;&#65533;&#65533;&#65533;&#65533;&#1418;gU&#65533;&#65533;&#65533;K&#65533;&#65533;&#65533;&#65533;1.&#65533;qG&#1854;5&#65533;&#65533;z&#65533;O&#65533;r&#65533; A&#1465;N&#65533;&#65533;&#65533;&#65533; P&#65533;&#65533;J&#65533;:&#65533;k&#65533;	:&#65533;&#65533;&#65533;&#65533;&#65533;&#65533;&#65533;W&#65533;=C&#65533;&#450;&#65533;&#65533;9#+&#65533;v&#65533;#}]r&#65533;o&#65533;&#466;h!c&#65533;5/y)&#65533;(0&#65533;&#65533;&#65533;G{&#65533;&#65533;&#65533;p'&#65533;&#1315;&#65533;R&#65533;P&#1928;R&#1874;&#1052;&#65533;&#65533;&#753;5&#65533;:&#1344;&#65533;&#65533;^Iv'&#65533;A&#65533;&#65533;&#65533;63"&#1131;&#65533;&#65533;4&#65533;T&#65533;!.&#65533;E_&#65533;%&#65533;1&#65533;&#65533;&#65533;&#65533;&#65533;&#65533;&#65533;=&#65533;&#65533;	&#65533;&#65533;&#65533;&#65533;&#65533;&#65533;&#65533;&#65533;&#65533;/&#65533;$B1&#65533;&#65533;^&#65533;&#65533;&#65533;R&#65533;&#65533;&#65533;x&#65533;1O&#65533;ap,4ZB`"F%+&#65533;r&#65533;&#65533;&#65533;"@&#65533;%&#65533;)&#65533;Q&#65533;&#65533;P&#65533;&#65533;&#65533; &#65533;
Yn&#65533;pU&#65533;&#65533;*&#65533;O&#65533;,&#65533;&#65533;>H&#65533;-&#65533;2PA&#65533;&#65533;0~]i}&#65533;&#65533;6&#65533;&#1714;&#65533;&#65533;td&#65533;c&#65533;X&#65533;.&#65533;=w>1&#65533;&#65533;) d>0&#1189;&#65533;c&#65533;*&#65533;1[+&#65533;
&#1592;&#65533;e&#65533;!&#65533;&#65533;&#65533;/&#65533;&#65533;"&#659;&#65533;&#65533; >h$&#65533; "@&#65533;:	  &#65533;&#65533;&#65533;&#65533;&#65533;) 3&#65533;&#65533;&#65533;&#65533;&#65533;"8T&#65533;TGTfb&#65533;&#65533;3>&#65533;&#65533;&#65533;&#65533;V0&#1863;&#65533;&#65533;&#65533;&#65533;mw +&#65533;P&#65533;&#65533;&#65533;&#65533;v)&#65533;&#65533;&#65533;&#65533;A&#65533;&#65533;y&#65533;'vK&#65533;X>&#65533;U !K&#65533;&#65533;0&#65533;$+-&#65533;n&#65533;b&#65533;&#65533;&#65533;&#65533;kD&#65533;p~&#65533;&#65533;:!&#65533;&#65533;&#1824;1&#65533;&#1523;,&#65533;&#65533; &#65533;&#65533;&#65533;&#65533;`%&#65533;c#&#65533;&#65533;|&#65533;9c&#65533;>&#65533;oZ&#65533;R&#65533;Y,m&#65533;d&#65533;N&#65533;&#65533;&#65533;y&#65533;  &#65533;~r&#65533;&#65533;&#65533;<&#65533;i&#65533;S&#65533;z&#65533;&#65533;&#65533;&#65533;&#65533;&#65533;A&#65533;CU0n|yS8p|&#65533;z&#65533;*+Y&#65533;&#65533;f&#65533;N&#65533;)&#65533;&#65533;&#65533;&#65533;&#65533;0&#65533;&#65533; A&#65533;+&#65533;n&#65533;&#65533;&#1225;&#65533;M>TW&#65533;&#65533;9A$g&#65533;&#65533;&#65533;&#65533;&#65533;&#65533;7"E&#65533;-P&#65533;r.lY&#65533;&#65533;&#65533;&#65533;}&#65533;&#65533;&#65533;&#344;pQ&#65533;&#65533;&#65533;-(&#65533;&#65533;&#65533;F&#65533;2i&#65533;1&#1933;)%&#65533;N&#65533;&#65533;&&#65533;&#65533;&#65533;&#65533;Ch >D&#65533;!T
&#65533;2&#65533;&#65533;r+&#1830;+ &#65533;&#65533;;&#65533;&#65533;0&#65533;&#65533;&#65533;]&#65533;=&#65533;G&#65533;X&#65533;![K&#65533;,&#65533;I6w&#65533;V&#65533;\&#65533;&#65533;7y&#65533;&#65533;2&#65533;#p&#65533;&#65533;!-B&#65533;&#65533;&#65533;) pY/&#65533;0 &#65533;&#65533;&#65533;g=&#65533;F&#65533;&#65533;&#65533;&#65533;m&#65533;6&#65533;r&#65533;&#65533;:>&#65533;&#65533;&#65533;z&#833;&#65533;&#65533;h&#65533;&#65533;&#65533;&#65533;. |&#65533;|x&#65533;[&#65533;k&#65533;WB#&#65533;&#65533;"&#65533;&#65533;&#65533;&#65533;&#65533;&#65533;&#65533;&#65533;&#65533;&#65533;&#65533;&#65533;&#65533;&#65533;&#65533;&#65533;&#65533;&#65533;&#65533;&#65533;&#65533;&#65533;&#65533;&#65533;&#65533;&#65533;&#65533;&#65533;&#65533;&#65533;-&&#65533;&#65533;!&#65533;&#65533;&#65533; &#65533; 77BB7&#65533;&#65533;&#65533;&#65533;&#65533;&#952;&#65533;&#65533;&#65533;&#65533;&#65533;&#65533;&#65533;&#1690;&#65533;&#65533;&#1988;&#65533;&#65533;&#65533;2&#65533; 7E7&#828;-&#65533;&#65533;&#65533;&#65533;&#65533;&#65533;&#1866;&#65533;&#65533;""&#65533;&#65533;&#65533;&#65533;,&#65533;Fp&#65533;&#65533;*&#65533;&#65533;A&#65533;&#65533;8
&#65533;&#65533; X&#65533;&#65533;}&#65533;&#65533;W&#65533;&#65533;	K&#65533;.2e&#65533;R&#65533;&#65533;+&#65533;&#65533;&#65533;&#668;I&#65533;F[b&#65533;&#65533;&#5697;s&#65533;|&#65533;`&#65533; &#65533;x&#65533;&#65533;&#65533;tY&#65533;P&#65533;C&#65533;bf*&#65533;b&#65533;l8\&#1364;"&#65533;VO&#65533;&#65533;&#65533;&#65533;&#65533;8o&#65533;&#65533;&#1280;&#65533;A<*;&#65533;L&#65533;HaI&#65533;&#65533;&#65533;&#65533;&#2047;&#65533;d&#65533;tv&&#65533;Zp&#65533;&#65533;&#65533;!&#65533;(&#65533;I&#65533;&#65533;b&#65533;W&#65533;&#65533;&#65533;.&#65533;&#65533;j&#65533;L&#65533;V=7=)RS&#65533;<imT&#65533;V&#65533;e7&#65533;& &#65533;#&#65533;&#65533;&#65533;
V&#65533;&#1371;&#65533;&#65533;&#65533;&#65533;Q&#65533;e&#65533; &#65533;pF&#65533;+&#65533;&#65533;`&#65533;;%&#65533;ms&#65533;(&#65533;B&#65533;fGl &#65533; C&#65533;&#65533;&#203;&#65533;&#65533; 3&#65533;&#65533;&#65533;&#65533;K&#65533;W&#1519;&#65533;2&#65533; wJ&#65533;&#65533;&#65533;"n&#65533;&#65533;&#65533;&#65533; &&#65533;Z&#65533;X4&#65533; &#65533;<&#65533;Bb&#65533;'Ds&#65533;&#65533;&#65533;&#65533;G!|0&#65533;
&#65533;&#1811;U*t &#65533;y&#65533;&#65533;f&#65533;~EJ&#65533;&#65533;&#65533;&#65533;	| &#65533;z&#65533;&#65533;B&#65533;&#65533;&#65533;&#65533;&#65533;&#65533;I?&#65533; 2&#65533;L]&#65533;&#65533;eOa&#65533;&#65533;hd6g&#65533;&#65533;@zi&#65533;&#65533;E(&#65533; Q&#65533;&#65533;!,0&#65533;x@&#65533;
+L&#65533;)&#65533;@&#65533;.&#65533;v&#65533;&#65533;&#65533;&#65533;&#65533;`U550&#65533;&#1430;-&#65533;@3&#1487; &#65533;X:&#65533;	&#65533;&#65533;J&#65533;&#65533;&#65533;&#65533;&#65533;Z&#65533;CgF&#65533;ysz&#65533;&#65533;v	H&#65533;p&#65533;&#65533;@&#150;'tp&#65533;&#65533;&#65533;@}%&#65533;&#65533; *^r&#65533;LE&#65533;
&#65533;&#65533;&#65533;&#65533;aC&#65533;]9&#65533;
&#65533;&#65533;&#65533;&#65533;&#65533; &#65533;&#65533;&#65533;Ri&#65533;F&#65533;R&&#48279;$&#65533;.A3&#65533;&#65533;V&#65533;~m&#65533;iK&#65533;B&#65533;v&#65533;p&#65533;.XT&#65533;&#65533;2&#65533;&#65533;6&#65533;&#65533;U`&#65533;-:&#65533;&#65533;&#65533;&#65533;&#65533;&#65533;R
&#739;&#65533;&#65533;WO&#65533;&#65533;d&#65533;%x,k&#65533;LZ) d&#65533;&#65533;!x&#65533;&#65533; @&#65533;I&#65533;f+#"&#65533;)&#65533; &#65533;&#65533;*^V&#65533;&#1082;	z}&#65533;&#65533;&#65533;,&#65533;{&#65533;&#65533;&#65533; &#65533;z&#65533;&#65533;&#8960;&#65533;&#65533;<
&#65533;&#65533;&#65533;K&#65533;-p&#65533;&#65533;1@Pz&#65533;p H.SS&#65533;&#65533;&#1429;&#65533;f&#65533;" [R&#65533;&#65533;@["B&#65533;]&#65533;hkhU&#404;   &#65533;a&#65533;&#65533;gJH)&#65533;?V&#65533;&#784;{&#65533;&#65533;&#65533;&#65533;&#65533;&#65533;$}&#65533;C%3 ].*&#65533;@'o&#65533;aP&#65533;&#447;]&#65533;2@`&#65533;z{R
&#65533;V&#65533;&#65533;^&#65533;M<&#883;&#65110;&#65533;b}&#65533;L&#65533;&#65533;I8&#65533;b&#65533;&#65533;o/&#2009;&#65533;2&#65533;B&#65533;&#65533;0SV	&#65533;&#1223;&#30851;
&#65533;V&#65533;H&#65533;(&#65533;z!Z&#65533;(&#1006;&#65533;$ &#65533;&#65533;&#65533;7q,T&#65533;&#65533;p&#65533;&#65533;#c&#65533;6&#65533;_^U[.&#65533;o&#65533;&#65533;&#65533;X&#65533;PQ&#65533;&#65533;d&#65533;&#65533;&#65533;v{&#65533;a&#1489;&#65533;&#65533;&#65533; &#65533;Z`&#65533;E`g/&#65533;&#65533;H-&#65533;&#65533;&#65533;&#65533;G	XN&#65533;&#65533;&#65533;&#65533;&#65533;)&#65533;&#65533;i&#65533;$&#65533;&#65533;&#65533;ia&#65533; @&#65533;T&#65533;i|`byS&#65533;&#65533;&#258;&#65533;&#65533;bs&#65533;{&#65533;&#65533;&#65533;&#65533;R)P&#65533;J&#65533;J&#1939;j&#65533;&#453;&#65533;&#65533;&#430;8X4&#65533;&#65533;m(&#65533;&#65533;&#65533;&#65533;&#65533;-&#65533; &#65533;0&#65533;&#65533;B9&#65533;T&#65533;s&#65533;I&#65533;#J	&#65533;i5'&#65533; |&#65533;&#65533;C&#65533;&#65533;L%=&#65533;!&#65533;)&$5}&#65533;&#65533;&#1988;&#65533;'&#65533;&#65533;q&#65533;3@&#65533;&#65533;&#65533;;"k&#65533;_b&#65533;&#1165;&#65533;(&#65533;!k"&#65533;K`1 A&#65533;&#65533;6&#65533;&#65533;&#65533;&#65533;5=I&#65533;&#1889;v&#65533;&#65533;~B&#1160;^&#65533;s@D.DZ6&#65533;&#65533;&#65533;&#65533;/&#65533;%'XbK
&#65533;&#65533;&#65533;&#65533;&#65533; 6J&#65533;&#65533;&#65533;M0;A&#65533;Y&#65533;&#65533;&#65533;_24'&#65533;&#65533; u&#65533;&#65533;&#65533;g&#65533;&#65533;&#65533;&#65533;lyT&#65533;BS&#65533;t&#65533;;&#1903;&#65533;&#536;&#65533;9&#65533;pN&#65533;
&#65533;&#65533;5]J&#65533;p&#65533;y&#65533;&#65533;&#65533;v&#65533;&#65533;&#65533;&#65533;&Q&#65533;&#65533;Jhp#&#65533;&#65533;&#65533;&#65533; T&#65533;&#65533;&#65533;lg&#65533;z_&#65533;w(}&#65533;&#65533;&#65533;d&#65533;&#65533;:
&#65533;|&#65533;&#1107;&#65533;B@&#65533;E&#65533;<&#65533;4E
&#65533;&#65533;&#65533;"&#65533;B00&#65533;D&#801;&#65533;)Db@&#65533;M&#65533;(=g+&#65533;[&#65533;&#65533;6c&#65533;g&#552;c&#65533;&#1073;&#65533;T&#65533;&#65533;&#65533;&&#65533;&#65533;&#65533;)cn?&#65533;&#65533;&#65533;^&#65533;4&#65533;&#65533;&#65533;%&#244;&#262;y&#1326;&#65533;&#65533;;&#65533;D&#65533;&#65533;X&#65533;=_&#65533;~&#65533;&#65533;&#1662;&#65533;&#65533;&#65533;(ch&#65533;&#65533;&#65533;W&#65533;&#65533;&#65533;4&#65533;.{&#65533;&#65533;9 &#65533;lm&#45366;&#65533;&#65533;\M&#65533;&#65533;&#65533;&#65533;&#65533;&#65533;&#65533;&#65533;&#1138;&#65533;&#65533;1Gl&#65533;&#65533;&#838;&#65533;&#65533;8C&#65533;%4&#65533;aC&#65533;Tg&#65533;&#65533;h$Fm&#65533;a&#896;  ,+\&#65533;&#65533;&#65533;&#65533;p&#65533;&#65533; x&#65533;"&#65533;&#65533;YEp&#65533;&#65533;1&#65533;&#65533;&#65533;&#65533;UX&#65533;pUe&#65533;VF&#65533;&#65533;&#65533;PK&#65533;!&#65533;Q|z&#1630;h&#65533;&#65533;&#65533;&#65533;,RY&#65533;&#65533;&#65533;g1*)&#65533;&#65533;
&#65533;&#65533; &#65533;2&#65533;&#65533;D&#65533;)E&#65533; &#65533;&#65533;)&#65533;[&#65533;&#65533;2b&#65533;e&#65533;%@&#65533;&#65533;5&#65533;&#65533;p&#65533;k&#65533;,&#65533;&#65533;&#65533;&#65533;pFsm]&#65533;:&#65533;&#65533;&#65533;&#65533;hE&#65533;&#65533;'*N&#65533;&#65533;&#534;ru&#65533;&#65533;&#65533;#&#65533;@"*'&#65533;&#65533;&#65533;&#65533;&#65533;&#65533;Q&#65533;K!!&#65533;06&#65533;H9&#65533;p&#65533;J&#65533;&#65533;hC{@&#1807;x&#65533;&#65533;oEK&#65533;&#65533;&#65533;(&#65533;&#65533;&#65533;&#65533;_m&#65533;@&#65533;&&#65533;&#65533;&#65533;B*q/&#65533;&#65533;&#65533;&#65533;&#65533;&#65533;&#65533;%>&#65533;p4&#65533;&#65533;Hi9&#65533;5&#65533;&#65533;&#65533;[(E&#65533;K.&#65533;&#65533; &#65533;&#65533;.Gl&#65533;&#65533;~v&#65533;6&#65533;&#65533;/5&#65533;=&#65533;L&#65533;&#65533;!$&#65533;S&#65533;&#65533;{@&#65533;&#65533;&#65533; &#65533;&#65533;J#T&#65533;FW`&#65533;"&#65533;t&#65533;E&#65533;Z%x&#65533;&#65533;vo&#65533;V&#1090;&#65533;&#610;x &#65533;&#65533;&#65533;961K&#65533;AVg&#65533;2&#65533;&#65533;BPJ&#65533;pR4(\h&#65533;&#65533;&#65533;K&#1812;&#65533;p&#65533;&#65533;&#65533;(*!5F&#65533;O&#65533;&#65533;&#37892;&#65533;&#65533;bB[&#65533;&#65533;&#1371;&#65533;@K&#65533;&#65533;dn&#65533;&#1567;&#65533;&#65533;,&#65533;B&#65533;>h&#65533;u&#931;&#65533;&#65533;#g&#65533;&#65533;gM&#65533;&#65533;&#65533;&#65533;&#65533;&#65533;`k&&#65533;&#65533;&#65533;&#386;&#65533;&#65533;\Q&#65533;&#65533;4&&#65533;T&&#65533;&#65533;&#65533;&#65533;:&#65533;&#65533;c i'&#65533;6&#65533;&#65533;&#1112;E0&#65533;B&#65533;5}&#65533;&#65533;F	&#1451;G&#65533;&#65533;]&#65533;&#65533;&#65533;&#65533;&#65533;kV&#30874;&#65533;&#65533;&#65533;5&#65533;GT&#65533;;5&#65533;$@&#65533;PK&#65533;ebe:tvC&#65533;&#65533;&#65533;whC&#65533;&#65533;i&#65533;&#65533;&#65533;T3,&#1026;&#65533;&#65533;J&#65533;&#65533;&#65533;&#65533;P &#65533;)HyA`&#912;&#65533;%$&#65533;L&#65533;ZP&#65533;"V&#65533;&#65533;&#65533;&#65533;&#65533;F^b`\&#65533;p&#65533;&#65533;P T&#65533;&#908;0&#65533;^^&#65533;&#65533;&#65533;if&#65533;&#65533;&#65533;&#65533;&#65533;&#65533;&#65533;&#65533;I&#65533;&#65533;&#65533;&#65533;&#65533;.&&#65533;&#65533;&#65533;~&#65533;$&#65533;&#65533;&#65533;&#65533;&#65533;&#65533;v&#65533;X&#65533;&#65533;xT&#65533;Q'&#65533;
&#65533;W&#65533;&#65533;Wtn&#65533;E&#65533;&#65533;&#65533;=&#1656;&#65533;&#65533;&#65533;&#65533;H&#65533;&#49312;w&#65533;~6^o&#65533;4&#65533;]LZ&#65533;u&#65533;&#65533;&#65533;&#65533;&#147;&#65533;" &#238;&#65533;c58f&#65533;:&#65533;>7&#65533;&#65533;2&#65533;(&#65533;9&#65533;&#65533;&#65533;&#65533;3&#65533;'&#65533;&#65533;&#65533;G&#65533;@&#65533;&#65533;&#1399;&#65533;&#65533;&#65533;]&#65533;z|&#65533;?2&#65533;&#65533;p&#65533;>&#65533;R&#65533;&#65533;+Q&#65533;&#65533;&#65533;A&#65533;&#65533;n1&#65533;&#65533;&#65533;d&#511;&#65533;&#65533;&#65533;"$&#65533;&#65533;DX5Q+&#65533;&#65533;"Gp&#65533;os&#65533;l&#65533;&#65533;&#65533;45&#65533;S&#146;Q&#65533;#Q&#482;,&#1940;8&#65533;Y*&#65533;%w&#65533;&#65533;PP&#65533;S&#65533;&#65533;o&#65533;4&#65533;aXPl&#65533;&#65533;&R1eVG&#65533;`&#65533;&QKBw@dn&#65533;7;&#65533;cB&#65533;&#65533;&#65533;2}%fw&#65533;Z"5,&#65533;s,&#65533;D&#65533;&#65533;7&#768;3&#65533;R?vc#=&#1285;-&#65533;&#65533;&#65533;&#65533;=&#65533;&#65533;V<Bk&#65533;&#65533;m,pn&#65533;7&#65533;&b 0&#65533;&#65533;Q~[&#65533;>1&#65533;0Y&#65533;L&#65533;7PI&#65533;A&#65533;&#65533;C();A67U&#65533;&#65533;I80&#65533;&#65533;+E&#65533;vsX)E&#65533;"&#65533;'( &#65533;!&#65533;w&#65533;1O6&#65533;GR&#65533;2&#65533;&#65533;&#65533;B&#65533;&#65533; &#65533;!&#65533;F&#65533;&#65533;&#65533;&#65533;fs&#65533; @0Nl%h87E3D&#65533;&#65533;|&#65533;0%?`&#65533;&#65533;=&#65533;4 &#65533;:&#65533;E&#65533; &#65533;CAd$&#65533;&#65533;L&#65533;"&#65533;&#65533;&#65533;~&#65533;N&#65533;&#65533;#kf&#65533;D&#65533;aBz&#65533;&#65533;&#65533; &#65533;m&#65533;+;&#65533;DPr&#65533; A&#65533;0&#65533;wI1&#65533;=`R&#65533;&#65533;<]e6&#65533;d&#65533;~pDf&#65533;r&#65533;&#143;A"&#65533;&#65533; &#65533;%}?&#65533;O&#65533;&#65533;p&#65533; &#65533;8&#65533;D &#65533;&#65533;&#65533;&#65533;q&#65533;=&#65533;[&#65533; V&#65533;&#65533;}&#65533;  &#65533;S#{3&#65533;^&#65533;&#65533;U.&#65533;&#65533;'#&#65533;@&#65533;7u&#65533;&#65533;+?&#65533;&#65533;&#65533;,&#65533;8 y&#65533;&#65533;&#65533;O&#65533;8c, B&#65533;&#65533;?&#65533;]&#65533;Cz&#65533;&#65533; ,`&#65533;&#65533;&#65533;B`&#65533;&#65533; v"Y&#65533;9&#65533;&#65533;u
)]B&#65533;~3c &#65533;&#65533;T@&#65533;I&#65533;B_2&#65533;7&#65533;h&#65533;&#65533;P3&#65533;/&#65533;&#65533;3R&#65533;&#65533; Z	E&#65533;, &#65533;E&#65533; u&#65533;'&#65533;&#65533;&#65533;h&#65533;1 $&#65533; l&#65533;iNq&#65533;B Uy&#335;&#65533;g&#65533;&#65533;@&#914;6&#65533;!(&#65533;0Y?`&#65533;&#65533;&#65533;~&#65533;&#65533;Ra&#65533;&#65533;&5s&#65533;&&#65533;&#65533;6U&#65533;&#65533;&#65533; &#65533;%L&#65533;&#65533;9&#65533;5R&#65533;T&#65533;7#&#65533;&#65533;PQ#&#65533;&#65533;&#65533;NM&#65533;&#65533;&#65533;
 ~&#65533;;&#65533;r&#65533;nmbz&#65533;Pd&#65533;&#65533;&#65533;&#65533;&#65533;&#65533;&#65533;&#65533; .W&#65533;&#65533;&#65533;&#65533;&#65533;0.&#65533;&#65533;K.:&#65533;NiA	&#65533;#&#65533;3&#65533;&#65533;`>s&#65533;&#65533;&#65533;m&#65533;S&#65533;hv&#65533;l1&#1409;uI&#65533;&#65533;	&#65533;&#65533;&#65533;ao&#65533;&#65533;&#65533;W&#65533;[&#65533;&#65533;&#65533;&#65533;*&#65533;&#65533;&#65533;(tM?h&#65533;&#65533;3&#65533;&#65533;-&#65533;2&#65533;A&#65533;&#65533;&#65533;/Gg<9 &#65533;C*&#65533;	'7XC&#65533;AE&#65533;?&#65533;&#65533;"hgDae&#65533;&#65533;0/jg&#65533;&#65533;$&#65533;vT&#590;&#65533;&#65533;&#65533;)/&#65533;L^y.&#65533;&#65533;&#65533;&#65533;	&#65533;&#65533;&#65533;2&#65533;l&#65533;&#65533;&#1648;L2&#65533;w`1yI&#65533;h&#800;\tt&#65533;&#65533;C?&#65533; wm6&#65533;&#65533;&#65533;G&#65533;B&#65533;&#65533;Hn&#65533;2&#65533;Bv&#65533;w&#65533;m$&#65533;&#65533;&#65533;&#7257;&#65533;&#65533;dUz~
q
&#65533;I&#65533;&#65533;&#65533;&#65533;&#65533;&#65533;&#65533;&#65533;o&#65533;'!\J
@)&#65533;r&#65533;]&#65533;
=&#65533;H,}&#1189;&#65533;>&#65533;^&#65533;g"&#65533;!&#65533;)=&#65533;)
J&#65533;+&#65533;*&#65533;&#65533;t2&#65533;"&#65533;&#65533;&#65533;&#65533;  ~&#65533;&#65533;SE&#284;D&#65533;veT&#65533;&#65533;/&#65533;	4&#65533;c&#65533;&#65533;#t&#65533;&#65533;:&#65533;;&#65533;&#65533;.&#65533;Kp&#65533;&#65533;&#39006;&#111380;&#65533;&#65533;&#65533;V0&#65533;r+%g&#65533;&#65533;8&#65533;: &#65533;V&#65533;D&#1122;>&#65533;C&#65533;
E&#65533;&#65533;,Kh&#65533;Bk48&#65533;*US
-P&#65533;l&#65533;&#65533;s%&#65533;+&#65533;&#65533;&#65533;9Tt.&#65533;&#65533;O&#65533;0&#65533;&#65533;&#65533;&#65533;&#65533;	8&#65533;&#65533;y!W&#65533;z&#65533;0&#65533;{V]&#65533;y&#65533;S5d&#65533;c(&#65533;&#1522;&#65533;&#65533;&#65533;&#65533;&#65533;&#65533;&#581;&#65533;&#65533;o&#65533;&#65533;&#65533;&#65533;u&#65533;0&#65533;&#65533;&#65533;JD&#65533;&#65533;;&#65533;3=C&#65533;8&#499;&#65533;!&#65533;&#65533;)&#65533; &#65533;&#65533;&#65533;&#65533;&#65533;&#65533;&#680;&#65533;j
D>&#65533;	G&#65533;n&#65533; &#65533;>&#65533;E&#65533;&#65533;?)]&#65533;0ss&#65533;S&#65533;$&#65533;E&#65533;m|&#65533;7y#e&#65533;&#65533;I&#65533;&#65533;:d&#65533;V9&#65533;!&#65533;&#65533;p&#65533;&#65533;&#65533;&#65533;S&#65533;"h+
:&#65533;N&#65533;&#65533;@_V3&#65533;,&#65533;v&#65533;9h&#65533;F&#65533;q&#65533;`&#65533;&&#65533;&#65533; &#65533;|&#65533;0&#65533;K;j&#65533;&#65533;&#65533;&#65533;&#65533;l&#65533;&#65533;e:&#65533;&#681;&#65533; &#65533;&#65533;+f&#65533;/&#65533;"&#65533;&#65533;&#65533;&#65533;R&#65533;&#65533;&#65533;E&#65533;&#65533;|G	 &#65533;G-&#65533;&#65533;&#65533;+&#65533;qA&#65533;&#65533;&#1339;,$d&#65533;&#65533;Y&#1720;&#65533;&#65533;Y$&#65533;v&#65533;7&#65533;j&#65533;Sr("&#65533;&#65533;J&#65533;&#65533;rj&#65533;??&#65533;&#65533;eZ&#65533;&#65533;	&#65533;>&#65533;&#65533;c&#65533;&#65533;
&#65533;&#65533;x&#65533;&#65533;v&#65533;&#65533;#&#65533;j&#65533;&#582;&#65533;a&#65533;&#65533;&#65533;	WGw$&#65533;p%xR&#65533;L&#65533;E&#65533;&#65533;&#65533;&#65533;&#65533;&#65533;&#65533;[p&#65533;&#65533;&#65533;&#65533;&#65533;&#65533;&#65533;=&#65533;&#65533;gZ&#65533;&#65533;h7&#65533;&#65533;B;E&#65533;3'&#65533;&#65533;y&#65533;&#65533;;&#65533;c-&#1085;K/&#65533;&#65533;*
&#65533; 7&#65533;&#65533;,.P&#65533;&#65533;&#65533;&#65533;@&#65533;&#65533;&#65533; &#65533;4&#65533;&#65533;va&#65533;&#65533;&#65533;&#65533;2$&#65533;&#65533;&#65533;c&#65533;&#65533;?&#65533;&#65533;&#65533;?&#65533;&#65533;Q(Z&#65533;(&#65533;hJ!&#65533;&#65533;@ &#65533;h2&#65533;&#65533;0 7&#65533; rr&#65533;&#65533;&#65533;1L5&#65533;M0 &#65533;&#65533;&#1675;&#65533;F_&#65533;&#2635;&#65533;3&#65533;!A&#65533;&#65533;`q&#65533;&#65533;&#65533;P&#65533;&#1379;&#65533;&#65533;=0R/&#65533;&#65533;&#65533;&#832;>^z&#65533;&#65533;&#65533;Q&#65533;&#65533;1&#65533;&#65533;[&#65533;&#65533;v&#65533;&#65533;0&#65533;&#65533;"&#65533;$0a&#65533;&#65533;&#65533;&#65533;5;&#65533;\&#65533;&#1718;W&#65533;&4r#&#65533;&#65533;/sCQ&#65533;&#65533;&#65533;x&#65533;&#65533;&#65533;&#65533;D&#65533;9bN&#65533;~rW5a&#65533;	&#65533; &#65533;J&#65533;&#65533;	"I'1&#65533;&Ad&#706;|J&#65533;+;qB&#65533;&#65533;&#65533;&#1531;&#65533;4TK&#1109;&#65533;3&#65533;n&#65533;&#65533;&#65533;3&#65533;(gxk&#65533;@&#65533;&#65533;^&#65533;&#65533;S&#65533;b&#65533;&#65533;K&#65533;&#65533;&#65533;&#65533;&#65533;47S&#10045;&#65533;&#65533;&#65533;bl&#65533;&#65533;2&#65533;S&#65533;ZC\&#65533;&#65533;jv&#65533;&#65533;M&#65533;d1c+&#65533;&#65533;)p&#267;;&#65533;|&#65533;&#65533;R&#65533;;&#65533;;8rD\&4kd&#65533;&#65533;x&#65533;,If&#956;V&#65533;&#65533;l&#65533;&#1230;&#65533;7&#65533;7"&#65533;&#65533;\&#65533;$oP8%&#65533;(_&#65533;k&#65533;Q&#65533;&#65533;,V'&#65533;&#65533;&#65533;&#65533;&#65533;:_&#65533;v&#65533;/&#65533;&#65533;&#65533;/":)&#65533;hv&#65533;&#65533;:&#65533;P&#65533; &#65533;&#65533;&#65533;,~&#65533;&#643;A&#65533;&#65533;#&#65533;&#65533;&#65533;&#65533;bQ&#65533;&#65533;":&#65533;&#65533;u&#65533;&#65533;&#65533;&#1562;<&#65533;Q&#65533;Q&#65533;&#65533;d&#65533;=TC=&#65533;&#65533;rnC&#65533; &#65533;&#812;+&#65533;5&#65533;&#65533;aaJO&#65533;5{&#65533;&#65533;&#65533;2&#65533;?#&#65533;2&#65533;&#65533;&#65533;-`mFG&#65533;&#65533;D+f&#65533;J&#65533;Mb=&#1088;&#65533;&#65533;j&#65533;{&#65533;`&#65533;qC&#65533;&#65533;U &#65533;&#65533;&#65533;&#65533;&#65533;9&#65533;ASB&#65533;	L&#65533; 38&#65533;*&#65533;Zn: &#65533;&#65533;*e&#65533;&#767;&#65533;&#65533;QrM&#65533;+&#65533;&#65533;&#65533;=&#65533;j:j&#65533;&#65533;;&#65533; &#2021;3&#65533;tH&#65533;&#65533;&#65533;&#65533;Ad&#65533;p&#65533;&#65533;&#65533;&#65533;&#65533;&#65533;&#65533;&#65533;&#65533;&#65533;&#65533;&#65533;&#65533;9&#65533;&#65533;&#65533;&#499;&#65533;k&#65533;&#65533;&#365;&#65533;&#65533;C&#65533;l4b&#65533;&#65533;l&#65533;&#65533;&D&#65533;)&#65533;Oe>m&#65533;&#65533;0&#65533;E_t&#65533;&#65533;8&#65533;[&#65533;a&#65533;&#2019;<;R&#65533;9*&#65533;&#65533;&#65533;A&#65533;[&#65533;-`o&#65533;&#65533;&#65533;&#65533;&#65533;K&#65533;&#65533;&#65533;:&#65533;&#65533;&#65533;&#65533;g&#65533;&#65533;&#65533;&#65533;&#1972;&#65533; &#65533;&#65533;'&#65533;&#65533;@5'&#65533;Zq&#65533;&#65533;P&#65533;&#65533;&#65533;&#65533;%Rj&#65533;	@Z&#65533;&#65533;&#65533;1;12&#65533;&#65533;&#65533;&#65533;&#65533;:&#65533;&#65533;&#65533;<&#65533;V&#65533;&#1423;&#65533;&#65533;&#65533;&#65533;^&#65533;&#65533;!Y&#65533;&#65533;&#65533;	 &#65533;&#65533;&#65533;*	&#65533;+0&#65533;&#65533;&#290;qM&#65533;[O&#65533;S&#65533;"&#65533;Yq%# q4'&#65533;4&#65533;5&#65533;	|&#65533;x6d&#65533;&#65533;$&#65533;&#65533;~&#65533;&#65533;&#65533;&#65533;&#65533;w&#65533;S&#65533;&#65533;&#1902;n&#65533; &#65533;&#65533;&#65533;[&#65533;&#65533;&#65533;{&#65533;&#65533;S4&#65533;|&#65533;y>&#65533;&#65533;&#65533;5v &#65533;xA%7]&#1829;UHh&#65533;&#65533;9\d&#65533;&#65533;0 &#65533;&#65533;&#65533;Z&#65533;>&#65533;&#65533;%&#497;&#65533;9&#65533;'v&#65533;p&#65533;&#65533;V&#65533;&#65533;t&#65533;&#65533;&#65533;_&#65533;~)K&#65533;Fv&#65533;v&#65533;*]naR$&#65533;s&#371;&#65533;''&#65533;d >`&#65533;&#65533;f&#65533;Ih&#65533;&#65533;T&#65533;lx&#65533;&#65533;|L&#65533;&#65533;/&#65533;&#65533;&#65533;pU&#65533;p&#65533;&#65533;	+&#65533;&#65533;&#65533;&#65533;]!P8uf&#65533;!&#65533;&#65533;4&#65533;&#65533;$&#65533;&#65533;
,s(&#65533;&#65533;q&#65533;&#65533;&#65533;y&#65533;s&#65533;U&#65533;xF'/.0&#65533;&#65533;&#65533;p&#1214;UXn	&#65533;ww&#65533;&#65533;d&#65533;&#65533;P&#65533;&#65533;&#65533;'&#65533;&#65533;!&#65533;D&#65533;&#65533;& g&#65533;&#65533;&#65533;&#65533;&#65533;&#65533;[&#65533;&#65533;&#65533;>3&#65533;&#65533;&#65533;4>`w&#65533;&#65533;&#65533;&#1211;	)P&#65533;g&#65533;F&#65533;&#65533;)[&#1726;&#65533;&#65533;&#65533;Y&#1500;&#65533;&#65533;W(`&#65533;+ 4&#65533;-Z&#65533;W&#65533;&#65533;&#26818;?0&#65533;&#65533;&#65533;&#1104;6&#65533;&#65533;&#65533;&#65533;3+a&#65533;&#65533;=p&#65533;MQ&#65533;
&#65533;"V
&#65533;&#65533;&#65533;a&#65533;&#65533;&#65533;rs&&#65533;\&#65533;%&#210;l&#65533;p!&#65533;+&@(8L&#65533;N
&#1229;&#65533;3l&#65533;&#65533;&#65533;P4@VC&#65533;"(k&#65533;&#65533;&#1072;p&#65533;g&#65533;&#65533;&#65533;&#65533;&#65533;0 j&#65533;d&#65533;&#65533;&#65533;&#65533;&#65533;&#65533;&#65533;4&#65533;&;&&#65533;	1p &#65533;&#65533;&#65533;.1&#65533; 3&#65533;&#65533;&#65533;&#65533;7&#65533; 7&#65533;sk,,&#65533;/&#65533;3&#65533;8&#65533;JD`&#65533;&#65533;2&#65533;&#65533;!> -&#65533;-!&#65533;&#65533;&#65533;&#65533;&#65533;&#65533;&#65533;&#65533;&#65533;&#65533;&#65533;&#65533;&#65533;&#65533;&#65533;&#65533;&#65533;&#65533;&#65533;&#65533;&#65533;&#65533;0&#65533;&#65533;&#65533;&#65533;&#65533;&#65533;&#65533;&#65533;&#65533;,&#65533;&#65533;&#65533;&#65533;&#65533;&#65533;&#65533;&#65533;&#65533;,&#65533;"&#65533;&#65533;1&#372;&#65533;< &#65533;B;
7&#65533;&#65533; 7	&#65533; &#65533;&#65533;&#65533;&#65533;&#65533;&#65533;&#65533;&#65533;&#65533;&#65533;7&#65533;@
&#65533;&#65533;&#65533;&#65533;`&#1907;
(@ 0C&#65533; 1&#65533;&#65533;&#65533;&#65533;(F;w&#65533;S&#65533;&#65533;a&#65533;FD&#65533;*\ I&#65533;&#1219;&#65533;	&#65533;&#65533;d%U&#65533;&#65533;&#65533;i	1&#65533;&#65533;&#65533; &#1258;"Up&#65533;&#65533;]FD&#65533;>h@W@l&#65533;&#65533;@&#65533;&#65533;9pV&#65533;aSw1&#65533;&#796;&#65533;&#65533;&#65533;k/>i&#65533; &#65533;&#65533;@&#65533;"D3P&#65533;]D2&#65533;i&#65533;t!&#622;&#65533;X 6Y&#65533;AM&#65533;&#65533;&#65533;d&#65533;bH_&#65533;X&#65533;&#65533;&#1404;J&#65533;&#65533;&#65533;:t&#65533; G&#65533;&#65533;&#65533;0&#65533;&#65533;A&#1398;&#65533;	&#65533;&#65533;&#65533;0&#65533;&#657;&#65533;&#65533;-+/&#65533;&#65533;l	&#65533;&#65533;&#1568;8&#65533;g&#65533;~9&#65533;&#65533;&#65533;&#65533; )qK&#65533;N&#65533;:&#65533;&#65533;mq&#65533;&#1628;&#65533;&#65533;&#65533;N&#640;&#65533;H&#65533;&#65533;:L&#65533;>'&#65533;&#65533;W&#65533;&#65533;M>&#65533;&#65533;&#65533;&#65533;&#65533;&#65533;S&#65533;&#65533;H&#65533;&#65533;p&#65533;&#65533;@6&#65533;&#65533;/&#65533;&#65533;"&#65533;&#65533;%&#65533;=X]&#65533;VH]AYH&#65533;D&#65533;&#65533;&#65533;&#65533;p&#65533;(&#65533;&#291; K&#65533;|&#28197;WVw&#65533;A&#65533;&#65533;#{ &#65533;&#65533;&#65533;omB&#65533;g&#65533;N:=P&#65533;g3Q&#65533;&#65533;&#65533;&#65533;-&#65533;$bGJ&#275;&#65533;&#65533;&#65533;`&#65533;O&#65533;&#65533;q&#65533;&#65533;&#65533;?; &#907;d&#65533;&#65533;De&#65533;&#65533;&#65533;&#65533; hN:&#65533;&#65533;&#65533;Au&#65533;E&#65533;&#291;&#1562;QRi&#65533;(&#65533;y&#65533;&#65533;&#65533;&#65533;R&#65533;2&#65533;&#65533;Ha_	JdX&#65533;&#65533;Z@ Q&#65533;&#65533;&#65533;&#65533;Ov&#65533;d&#65533;8B&#65533;@&#65533;&#65533;&#65533;&#65533;&#65533;@B
z&0!4&#65533;E\&#65533;&#65533;&#1506;&#65533;&#65533;&#65533;h&#65533;KK&#65533;&#65533;[2r&#65533;g&#65533;p&#65533;W (&#65533;&#65533;;&#65533;5&#65533;&#65533;&#65533; &#65533;&#65533;&#65533;fVp&#65533;&#65533;&#65533;&#65533;c&#65533;&#65533; ( D9; &#65533;&#65533;8<T&#65533;3&#65533;U&#65533;&#65533;&#65533;0&#65533;&#65533;$G,Xd&#65533;h&#65533;&#65533;kpv&#65533;	&#742;~&#65533;r&#65533;&#65533;{7&#65533;&#65533;@UY&#65533;j&#37116;a@O&#65533;D&#65533;n,&#65533;]es&#1823;&#65533;&#65533;2-l&#65533;&#65533;s&#65533;&#65533;&#65533;-`&#65533;&#65533;
0#&#65533;&#65533;v&#65533;X*&#65533;W&#65533;&#65533;&#65533;&#1728;7&#1026;jqQ&#65533;&#65533;&#1836;&#65533;&#65533;&#289;&#65533;&#65533;&#1912;&#65533;&#65533;]&#65533;&#65533;&#65533;p !&#65533;ij&#65533;h&#65533;&#65533;&#65533;&#65533;6&#65533;Uh1= LNxX&#65533;.&#65533;&#65533;&#1035;&#65533;&#65533;]&#65533;&#65533;8C&#65533; #C&#65533;3&#65533;&#65533;&#65533;&#65533;!,U&#65533;-&#65533;
7&#65533;( &#65533;BR-&#65533;&#65533;&#65533;&#60917;&#65533;&#65533;(&#65533;j&#65533;}1&#65533;L	.(&#65533;&#65533;-F&#65533;&#65533; %n?&#65533;&#65533;
8&#892;&#65533;a&#65533;&#65533;n&#65533;(&#65533;&#65533;at&#65533;T`4&#65533;&#65533;&#22965;7@q&#65533;&#65533;z}&#65533;4&#65533;&#65533;&&#65533;&#65533;u&#65533;&#65533;6&#65533;9&#65533;&#65533;6M&#65533;&#1846;Y&#65533;&#57918;&#65533;&#65533;}&#65533;&#65533;&#65533;}&#65533;Dt&#65533;&#65533;&#65533;3&#65533;s&#65533;&#65533;
(&#65533;&#65533;&#65533;&#65533;bK&#65533;y&#65533;R&#65533;'.&#65533;7&#65533;&#65533;&#65533;6| &#65533;q80s &#65533;&#65533;
R@&#65533;&#65533;2&#65533;`eH&#65533;_p&#65533;&#25289;&#65533;&#65533;GB&#65533;h&#65533;f&#65533;&#65533;;0&#264;&#65533;H$&#65533;&#65533;FtR&#65533; \`&#65533;Y&#471;0P &#65533;t&#65533;=RY&#65533;U&#65533;&#65533;4{&#65533;QjS&#65533;&#65533;&#65533;&#65533;u&#65533;&s&#65533;Q&#65533;(H&#65533;[IN&#65533;&#65533;I&#65533;F1&#65533;&#65533;hT&#65533;E	U&#65533;&#65533;B}&#65533;b 2Ba-@h$&#65533;.PQ&#65533;&#65533;&#65533;&#65533;&#65533;@&#65533;8 8 Bp&#65533;&#65533;-#CW&#65533;6&#65533;?&#65533;&#65533;7P&#65533;dC1a#l&#65533;1&#65533;&#65533;8)&#65533;&#65533;&#65533;j&#65533;(&#65533;7%QD&#65533;P!&#65533;&#65533; 
u:N"&#65533;&#65533;|&#65533;1&#65533;&#65533;- ohu&#65533;68&#65533;8&#65533;&#65533;%u&#65533;&#65533;_&#65533;&#65533;&#65533;&#65533;&#65533;&#65533;:&#65533;^&#65533;&#65533;&&#65533;&#541;&#65533;ff&#65533;&#65533;Z&#65533;&#65533;&#65533;&#65533;&#65533;L%&#65533;\?U&#65533;&#65533;&#65533;)&#65533;6A0&#65533;D2Xc&#65533;J&#1317;&#1067; &#65533;&#65533;&#65533;A=&#65533;H&#65533;k&#1568;`(&#65533;8g
&#65533;i&#65533;B&#65533;&#65533;&#65533;&#65533;&#65533;^&#65533;&#65533;&#65533;&#65533;*&#65533;Fp&#65533;L&#65533;J&#1570;
@&#65533;&#65533;&#65533;-'p&#65533;P \P:D&#65533;`Y&#65533;&#65533;UAB &#65533;&#65533;&#65533;z&#65533;&#65533;&#65533;&#65533;&#65533;e&&#65533;DY3 =.5&#1568;&#65533;&#65533;6&#65533; &#65533;BD@&#65533;&#65533;r&#65533;&#930; 	&#65533;&#65533;N&#567;Y`b&#65533;P&#65533;"u
p&#65533;>	%&#65533;&#65533;A&#65533;&#65533;&#65533; &#65533;-x&#65533;@&#65533;&#65533;&#65533;&#65533;
&#65533;g&#65533;&#65533;&#65533;3&#65533;&#65533;`*&#65533;DQ-`&#65533;&#65533;|&#65533;&#65533;&#65533;&#65533;&#65533;&#65533;&#65533;&#65533;a&#65533;Z&#65533;5&#65533;Y&#65533;$I;.&#65533;&#65533;&#65533;65&#65533;A&#65533;&#65533;+.P&#65533;A@&#65533;@&#65533;)&#65533;Y&#65533;Qy,&#65533;-Y5&#65533;&#65533;&#562;&#65533;[&#65533;q\&#65533;&#65533;!&#65533;&#65533;&#65533;&#65533;A&#65533;$&#65533;&#65533;&#65533;&#65533;B&#65533;{je9J&#65533;&#65533;I&#65533; &#65533;f-k&#65533;F&#65533;b$&#65533;@S
@&#65533;&#1109;.&#65533;zil&#65533;&#65533;<q&#65533;4&&#65533;&#65533;_Z&#65533;R&#65533;&#65533;&#1298;!0&#65533;=&#65533;&#65533;A@j6&#65533;&#65533;&#46420;t&#65533;&#65533;&#65533;'g&#65533;&#65533;&#65533;&#65533;&#65533;&#65533;&#65533;]4_<&#65533;&#65533;E&#65533;&#65533;&#65533;T&#65533;lH&#344;&#65533;&#65533;w]	%&#65533;&#65533;&#65533;FLk &#65533;&#65533;H&#65533;(&#65533; 2&#65533;&#65533; &#65533;`$h#I &#65533;&#65533;&#65533;&#65533;3c&#802;&#65533;&#65533;&#65533;&#65533;&#65533;fj&#65533;@&#65533;&#65533;&#359;1U&#65533;&#65533;&#65533;&#65533;&#65533;2/&#65533;&#65533;(s&#65533;&#552;&#65533;&#65533;H&#65533; &#65533;(@&#65533;&#65533;H&#65533;&#65533;&#1641;&#65533;&#65533;&#65533;&#65533;&#65533;&#65533;o&#65533;jE&#65533;ce)J^&#65533;R&#65533;&#65533;uDC&#65533;,Z9d#a&#65533;tj&#65533;A&#65533;R&#65533; &#65533;&#65533;&#1448;&#65533;{&#65533;&#65533;:&#65533;HD&#65533;&#65533;[&#65533;&#65533;&#65533;&#65533;<&#65533;2#&#65533;)&#65533;F%&#65533;oK0&#38655;&#65533;&#65533;9(&#65533;&#65533;2&#65533;J@&#1468;&#65533;cp&#65533;5q &#65533;&#1424;&#65533;FPE0 u&#65533;&#65533;j&#65533;&#65533;u&#65533;&#65533;0&#65533;&#65533;&#35109;&#65533;&#65533;&#65533;$J&#65533;&#65533;2!&#65533;&#65533;2&#65533;,_j&#65533;0&#65533;&#1250;&#65533;&#65533;4&#65533;D&#65533;&#65533;w&#65533;[&#65533;ihE&#65533;
M&#65533;8&#65533; u&#65533;&#65533;%&#65533;&#65533;Ia&#65533;&#65533;>&#65533;(&#65533;&#65533;1&#65533;c&#65533;&#65533;&#65533;&#65533;cF_&#65533;>&#65533;Y2a&#65533;&#65533;&#65533;&#65533;v&#65533;;&#1094;r&#65533;&#65533;O&#65533;&#65533;N@&#65533;K&#65533;6&#65533;&#65533;Ra&#65533;&#65533;6P &#65533;&#65533;&#65533;.O=&#65533;#h&#65533;&#65533;_O&#65533;ve&#65533;&#65533;SK&#65533;x&#65533;&#65533;w&&#65533;p&#65533;&#826437;e\DQ&#65533;&#65533;&#65533;&#65533;TZG&#65533;&#65533;]{]&#65533;x&#65533;[&#65533; @C&#65533;;&#65533;^&#65533;&#65533;!&#65533;&#65533;&#65533;&#65533;1x&#65533;&#65533;0P&#65533;&#65533;8B5&#65533;&#65533;:&#65533;]&#65533;&#65533;C&#65533;&#65533;P&#65533;7%&#65533;&#65533;&#65533;&#65533;\&#65533;D
$&#65533;&#65533;D&#65533;&#65533; &#65533;&#65533;&#65533;%&#1026;&#65533;\{*C&#65533;&#65533;&#65533;&#65533;s}&#65533;_&#65533;9&#65533;L+&#65533;&#65533;&#65533;\&#65533;>&#1026;nBwC&#65533;&#65533;&#65533;&#65533;!&#65533;&#65533;<&#65533;*&#65533;&#65533;&#65533;&#65533;&#65533;A&#65533;!$&#65533;&#65533;77&#65533;&#65533;&#65533;&#65533;&#309;-H&#65533;&#1747;&#65533;p&#1608;*|&#65533;&#17506;s&#65533;6&#1564;5&#1457;&#65533;)&#65533;TO&#65533;Ho#&#65533;J"&#65533;#F&#65533;&#65533;H&#65533;&#65533;)m&#65533;&#65533;&#65533;&#65533;&#65533;*&#65533;&#65533;Q&#65533;&#65533;]&&#65533;&#1353;q&#65533;&#65533;&#65533;&#65533;L~&#65533;=&#65533;&#65533;o&#65533;&#65533;&#65533;&#65533;q&#65533;&#65533;#&#65533;Q9&#65533;&#65533;&#65533;M &#65533;&#65533;&#65533;'&#65533;&#65533;i?&#65533;&#65533;6&#65533;Gr&#65533; } &#65533;Gv&#65533;U&#65533;E&#65533;&#24620;&#65533;h&#65533;t&#65533;&#65533;,&#65533;7?&#65533;uP/&#65533;&#65533;gG&#65533;- pm&#65533;8&#65533; q&#65533;&#65533;|&#65533;&#65533;&#65533; A&#65533;&#65533;5!`!&#65533;h&#65533;&#65533;W 2&#65533;Q<D(	)&#65533; j&#65533;> &#65533;A&#274;(&#65533;H&#65533; c&#65533;&#65533;R&#65533;U&#65533;B3&#65533;&#65533;&#65533;&#65533;	&#65533;&#65533;&#65533;{MAZo&#65533;.t&#65533;.H&#65533;LdsEs&#65533;?@@&#65533;'h%e&#65533;V8>0&#65533;' &#65533;&#65533;i&#65533; i&#65533;4.&#65533;M04	&#65533;&#65533;j&#65533;t`&#65533;7&#65533;&#65533;&#65533;&#65533;&#65533;&#65533;&#65533;&#65533;7%
oW	5d&#65533;
&#65533;?C&#65533;&#65533;fS&#65533;<&#65533;0F&#65533;j&#65533;&#65533;&#65533;S&#65533;&#65533;RP&#65533;&#65533;d&#65533;M!v %&#65533;T&#65533; i]D&#65533;&#65533;&#65533;r!U&&#65533;0&#65533;&#65533;zM8&#65533;&#65533;4;&#65533;8
l&#65533;(&#65533;&#65533;&#833;
xA&#65533;`&#65533;gtt&#65533;*SwK&#65533;m&#65533;t&#65533;&#65533;&#65533;V&@8&#65533;&#65533;'"+&#65533;<Dh&#65533;&#65533;J&#65533;f3&#65533;&#65533;Y&#65533;B\&#657;&#65533;&#65533;&#65533;&#65533;&#65533;&#65533;&#65533;
&#65533;DK&#65533;g:&#65533;0&#65533;&#65533;.p.&#65533;&#65533;R &#65533;&#65533;&#65533;i&#65533;&#65533;X&Y&#65533;&#65533;d7&#65533;)&#65533;<F38g&#65533;1&#65533;  +@G&#65533;e;&#65533;&#65533;l&#888;&#65533;&#65533;C~&#324097;&#65533;&#65533;&#65533;L&#65533;	&#65533;&#65533;p &#65533;dZ&#65533;q&#65533;S;&#65533;?&#65533;&#65533; &#65533;&#65533;&#65533;&#65533;&#65533;&#65533;I70&#65533;&#65533; `/&#65533;&#65533;3&#65533;Ah(,#&#65533;I^&#4839;&#17592;&#65533;&#65533;6l&#65533;&#65533;7&#65533;&#65533;B#7&#65533;&#65533;|&#65533;_\u &#65533;W&#65533;&#65533;#-&#65533;&#65533;-&#65533;S&#65533;9(S&#65533;&#65533;)&#65533;&#65533;`1&#65533; &#65533;h6Ho&#65533;0[W6=&#65533;&#65533;!0&#65533;&#65533;0;&#1234;+&#65533;&#65533;&#153;&#65533;u&#65533;&#65533;N&#65533;g%lG!(&#65533;@r&#65533; &#65533;&#65533;[&#65533;`&#65533;&#65533;&#65533;&#65533;a&#65533;&#65533;V&#65533;Z&#65533;v&#65533;bqH&#65533;S?P&&#65533;%&#65533;wF&#65533;C?Re&#65533;4 x&#65533;Np2z2&#65533;s!&#65533; &#65533;H	U$&#65533;Lr&#65533;&#65533;&#65533;h~&#65533;S&#65533;F-d_&#1569;Q&#65533;0*&#65533;K#2X<tS9t&#65533;`8v<&#1156;&#65533;&#65533;^SZYh3&#65533;&#1414;&#65533;9&#65533;VA &#65533;&#65533;&#65533;8bz&#65533;U&#65533;P&#65533;&#65533;_&#1761;	,/&#65533; &#65533; 5&#65533;.&#65533;&#65533;&#65533;0&#392;&#65533;&#65533;&#65533;
1&#65533;|^&#65533;t&#65533;yThAm&#65533;&#65533;0&#65533;&#65533;	X?&#65533;I0&#65533;`&#65533;g&#65533;&#65533;.&#65533;&#65533;8&#65533;`&#65533;&#65533;&#65533;p&#65533;w&#65533;0{&#65533;&#65533;7&#65533;WMa P&#65533;uE&#65533;&#65533;&#65533;&#65533;&#65533;6&#65533;ws&#65533;&#65533;uPo&#65533;P>p&#65533;&#65533;U&#65533;&#65533;J%&#65533;&#65533;&#65533;!&#65533;e:VU&#65533;&#65533;**G&#65533;&#65533;&#65533;`4&#65533;&#65533;&#65533;&#65533;C7&#65533;4&#65533;&#65533;&#2016;&#65533;Hw.&#65533;J&#65533;W]&#65533;2&#65533;7P&#65533;&#65533;e6&#65533;'&#65533;M1&#65533;?]>b&#65533;2I&#65533;
v&#65533;&#65533;7&#65533;&#65533;cZ&#65533;3&#65533;&#65533;&#65533;&#65533; }w&#65533;A&#65533;&#65533; ?&#65533;&#65533;&#65533;&#65533;2&#65533;&#65533;&#65533;w=&#65533;&#65533;%+&#65533;-P&#65533;&#65533;&#65533;&#65533;0a&#65533;&#65533;F&#65533;g&#65533;&#65533;&#65533;Z&#65533;A &#65533;#&#65533;7H&#65533;PC&#65533;&#65533;&#1073;&#65533;M&#65533;&#65533;g(l&#65533;%&#65533;&#65533;*&#65533;&#65533;`!&#65533;&#65533;&#65533;&#65533;B&#65533;&#65533;&#65533;ym&#41480;&#65533;&#65533;&#65533;x&#65533;'+&#65533;K&#65533;1j&#65533;bH&#65533;;&#65533;&#65533;&#65533;a&#65533;&#65533;&#65533;r&#65533;&#65533;-@&#65533;&#65533;8O&#65533;[I&#65533;=&#65533;&#65533;&#65533;&#65533;!0r&#65533;&#65533;}w&#65533;&#65533;&#65533;&#65533;l&#174;&#65533;%&#65533;&#65533;s"&#65533;eb&#65533;1&#65533;&#65533;;d6&#65533;m&#65533;07&#65533;X&#65533;&#65533; w&#65533;&#65533;&#65533;p"1P&#65533;`"-&#65533;&#65533;#g&#65533;&#65533;&#65533;hdV&#65533;V&#65533;/NW&#65533;&#65533;a&#65533;&#65533;`&#65533;&#65533; g&#65533;&#65533;&#65533;&#65533;6&#65533;`&#65533;iI&#65533;&#65533;O&#65533;r&#65533;& &#65533;(&#65533;1&#65533;c&#65533;&#65533;&#65533;3&#65533;M&#1898;b{&#65533;+&#65533;8&#65533;h&#65533;J&#65533;p&#65533;]4pP&#65533;&#65533; ~V&#65533;&#65533;&#65533;&#65533;pr&&#65533;`&#65533;:&#65533;"B&#65533;&#65533;&#65533;JX&#65533;&#65533;H&#65533;S&#65533;c&#65533;&#65533;l&#65533;"G&#65533;R&#65533;q&#65533;&#65533;&#65533;T&#65533;
&#65533;5	T&#65533;&#65533;iu&#65533;%q&#65533;dp&#1345;&#65533;h&#65533;&#65533;c$	&#65533;&#65533; &#65533;&#752; BX &#1082;2k/KCL)&#65533;p&#65533;&#65533;&#65533;&#34254;Dq&#65533;&#65533;Z%2~eE&#3367;&#65533;&#65533;&#65533;&#65533;&#65533;&#65533;w/&#65533;&#65533;5Q{a&#65533;&#1326;b	Wf02&#65533;j&#65533;&#65533;e&#65533;&#229;&#65533;-&#65533;&#65533;d$&#65533;q&#65533;#Kp P&#65533;^uJ&#65533;&#65533;S&#65533;MS&#65533; &#65533;&#65533;&#1340;&#65533;&#65533;&#65533;:r%&#65533;&#65533;vWmU1&#65533;X4&#65533;%&#65533;&#65533;FV6 (&#65533;N&#65533;&#65533;r&#65533;*&#65533;&#65533;&#65533;&#65533;6&#65533;[3{&#65533;%&#65533;&#65533;&#65533;&#65533;&#65533; 1#&#65533;&#65533;>&#65533;&#65533;-&#65533;K&#65533;z &#65533;&#65533;&#65533;&#65533;1&#531;P&#65533;&#65533;*u\b&#65533;jS&#65533; j6*&#65533;&#65533;z&#65533;a&#65533;&#65533;k&#65533;a&#65533;&#65533;-0KF&#65533;h&#65533;Yrc&#65533;_*&#65533;&#65533;%;(-&#625;&#65533;&#65533;
&#65533;&#65533;&#65533;@vS&#65533;&#65533;q&#65533;&#65533;&#65533;>&#65533;r&#65533;`&#65533;&#65533;&#65533;&#65533;&#65533;5&#65533;&#65533; &#65533;&#65533;&#65533;#&#65533;'&#65533;&#643;&#65533;c&#65533;&#1686;&#65533;r&#65533;z7^p&#65533;4w" 5k&#65533;U&#65533;&#65533;!&#65533;sP&#65533;&#65533;h&#65533;ef&#65533;3G&#1313;3s&#65533;)Lp&#65533;)&#65533;&#65533;&#65533;&#65533;&#65533;X&#65533;&#65533;(&#65533;&#65533;.p eD&#65533;&#65533;&#65533;;&#65533;&#65533;&#65533;&#65533;@&#65533;&#65533;&#65533;&#65533; d&#65533;&#65533;(&#65533;&#65533;Y&#65533;&#65533;m&#65533;[T&#65533; }&#65533;&#65533;4+&#65533;$`&#65533;&#65533; f&#65533;:&#65533;C&#65533;Pk&#65533; &#65533;`v3V&#65533;&#65533;1&#65533;i0iJvE&#65533;&#65533;&#65533;b&#65533;
`%@>`U&#65533;po&#65533;3*&#65533;&#65533;&#65533;&#65533;QJ&#65533;.&#65533;EMY<&#65533;&#65533;&#273;&#65533;&#65533;&#65533;&#65533;&#65533;u&#65533;L'&#65533;&#65533;!L&#65533;&#65533; $&#65533;$&#65533;&#65533;'Pf&#65533;Q2&#65533;}&#65533;p&#999;|>&#65533;&#65533;&#65533;R( &#65533;&#65533;&#1274;&#65533;T&#65533;, &#65533;&#65533;x&#65533;F&#65533; &#65533;&#65533;&#65533;&#65533;'6&#65533;@T&#65533;[E6&#65533;Cx&#65533;i &#65533;
 =&#65533;5|&#1091; -&#65533;U`&#65533;\&#65533;$@&#65533;:pR&#65533;&#65533;i&#65533;0 &#65533;Y&#65533;d&#65533; &#65533;{&#65533;`&#1369;a&#65533;J&#65533;&#65533;7&#65533;4&#65533;&#65533;&#1007;T .&#65533;~&#65533;&#65533;&#65533;Q&#65533;&#65533;S&#65533; h!Pp&#65533;|&#65533;&#65533;&#65533;c4&#65533;.T11j&#65533;W\&#65533;&#65533;&#1466;F&#65533;rz)&#65533;[&#65533; Yj&#65533;&#65533;&#65533;&#1198;&#65533;	&#65533;Ul&#65533;&#65533;A&#65533;=&#65533;&#65533;1~&#65533; &#65533;&#65533;&#65533;3&#65533;&#65533;p"&#65533;\U&#65533;&#65533;&#65533;RG&#65533;
@Dh&#65533;&#65533;&#65533;beq&#65533; &#65533;l&#65533;}j&#65533;@8&#65533;8&#65533;&#65533;&#65533;&#65533;xK&#65533;&#696;&#65533;	 /;&#65533;c&#65533;&#1720;&#65533;&#65533;T&#65533;&#1775;&#65533;&#65533;&#65533;&#65533;
h&#65533;&#65533;d&#65533;
&#65533;E&#65533;&#65533;z&#65533;o` &#65533;&#65533; &#65533;&#65533;}g&@&#65533;lq&#65533;TMK'3&#65533;&#65533;&#65533;.&#65533;R&#65533;q&#65533;&#65533;&#65533;9&#65533;]<&#65533;&#65533;&#65533;&#693;&#65533;1&#65533;&#65533;&#65533;A&#65533;
Vu&#65533;&#850;2&#65533;&#65533;`&#65533;t&#65533;\m=i&#65533;;@&#65533;&#65533;&#65533;1Bx&#65533;&#65533;&#65533;&#65533;	&#65533;p&#65533;m: l ?H&#65533;&#65533;&#1648;n&#65533;&#65533;&#65533;A&#65533;&#65533;=&#65533;&#1750;&#65533;}&#65533;Ws&#65533;&#65533;c&#65533;&#65533;&#65533;&#65533;!P&#1220;&#65533;&#65533;&#65533; &#65533;2&#65533;p	[&#65533;&#65533;Z)6&#65533;&#65533;&#65533;&#158;&#65533;&#65533;B.&#65533;&#65533;![T&#65533;&#65533;`&#65533;q%}0&#65533;
zUpg&#65533;&#65533;3&#65533;&#165;&#65533;&#65533;48&#65533;&#65533;u&#65533;PS&#65533;&#65533;b&#65533;'&#65533;&#65533;^#&#65533;F&#65533;&#65533;E &#65533;qJ&#65533;P #&#65533; !p$P&#65533;A&#65533; &#65533;&#65533; &#65533;&#65533;%&#65533;&o&#65533;!&#65533;&#65533;z*&#65533;|@&#65533;&#366;&#65533;&#65533;R&#65533;&#65533;&#65533;&#65533;(&#65533;C&#65533;&#65533;C&#65533;&#2001;&#65533;&#65533;T:&#65533;1H&#65533;&#65533;&#65533;@)&#65533;&#65533;&#65533;&#65533;&#65533;&#65533;?R`p[Rv L&#65533;8&#65533;	.TT&#65533;&#65533;&#65533;&#65533;D&#65533;&#65533;X&#65533;W&#65533;&#65533; #`4=&#65533;P'&#65533;&#1876;&#65533; V&#65533; &#65533; 3&#65533;K0&#65533;!&#65533;&#65533;zg,B&#65533;&#65533;&#65533;&#65533;F &#320;&#65533;&#65533; &#65533;&#65533;U[F,&#65533;^@&#65533;%&#65533;a&#65533;&#1089;Dp&#65533;#&#65533;x,rI&#65533;PA&#65533;&#65533;&#65533;&#65533;&#65533;&#65533; 6&#65533;G&#65533;&#65533;.  &#65533;;@&#65533;&#65533;&#65533;&#65533;'>wg)&#65533;&#65533;&#65533;&#65533;&#65533;&#65533;$&#65533;;K_&#65533;&#65533;&#65533;-`&#65533;`&#65533;%&#65533;~&#65533;=M&#65533;&#65533;&#65533;&#65533;&#65533;&#65533;n+f&#65533;&#65533;&#65533;x&#1299;&#65533;XH.+=`.&#65533;@7R&#65533; $&#65533;	A&#65533;k&#65533;5(&#65533;&#719;&#65533;(&#65533;H,0&#16290;P&#65533;&&#65533;1&#65533;&#65533;&#65533;&#65533;0&#65533;)q&#65533;&#65533;&#65533;&#65533;# &#65533;8&#65533;Wq&#65533;&#300;9[&#65533;&#65533;d#>b&#65533;S&#65533;"#-`\uCO&#65533;!&#65533;)&#65533;&#65533;&#1860;&#65533;&#65533;N7&#65533;&#65533;&#65533;t&#65533;&#65533;&#65533;&#65533;&#65533;`&#1484;P &#65533;$&#65533;Yr&#65533;S&#65533;n&#65533;&#65533;i&#65533;Y%&#65533;_&#65533;g	7Q#\8&#65533;PV &@ V&#65533;VN&#65533;P&#420;=&#65533;1&#65533;{&#65533;H<U&#65533;^<&#65533;L&#65533;&#65533;&#65533;#`&#65533;&#65533;^&#65533;"&#65533;&#65533;!&#65533;2&#65533;&#65533;&#65533;&#65533;&#65533;&#65533;&#65533;-.&#65533;&#65533;&#65533;&#65533;&#65533;&#65533;&#65533;&#65533;&#65533;&#65533;&#65533;&#65533;&#65533;&#65533;&#65533;&#65533;&#65533;&#65533;&#65533;&#65533;&#65533;&#65533;&#65533;&#65533;&#65533;&#65533;1&#65533;&#65533;&#65533;&#65533;&#65533;&#65533;&#65533;&#65533;&#65533;&#65533;2&#65533;&#65533;C&#65533;C33--!-+&#65533;  
	7B?BB&#65533; &#320305;&#65533;&#65533;&#65533;&#65533;77	B		&#65533;&#65533; `@X&#65533;@&#65533;B>|&#65533;i0`&#65533;>aL&#65533; 0`2&#65533;B&#65533;&#65533;dMJ&#594;&#65533;&#65533;&&#65533;&#65533;D&#65533;&#65533;DP#g6&#65533;  &#65533;z&#65533;>H)be&#65533;*\&#65533;&#65533;'E+k&#65533;0,&#65533;X+&#65533;&#65533;0&#65533;&#65533;&#65533;
&#65533;0 h&#65533; C &#65533;&#65533;&#1766;&#65533;&#65533;9t&#65533;Dh&#65533;<&#65533;&#65533;H&#65533;c&#65533;o &#65533;Bv&#65533;&#65533;WC&#65533;&#65533;&#65533;&#65533;&#65533;&#65533;&#65533;&#65533;^&#65533;H&#65533;&#3170;c&#65533;.&#65533;@2@&#65533;&#65533;=x&#65533;&#65533;A&#65533;:C&#65533;H&#890;5&#65533;\&#65533;5&#65533;&#65533;T&#65533;&#65533;&#65533;A&#65533;$&#65533;&#65533;N&#65533;.&#65533;`U&#65533; Q&#65533;R&#65533;&#65533;^&#65533;&#65533;?h&#65533;&#65533;&#65533;A&#65533;V<&#65533;0&#65533;	&#65533;&#65533;3ab`@&#685;UG&#65533;&#65533;&#65533;&#65533;B&#65533;&#1995;&#65533;&#65533;&#65533;&#65533;&#65533;&#65533;&#65533;M&#65533;&#65533;&#65533;&#65533; L B\&#65533;&#65533;',&#65533;PAL %&#65533;&#65533;E&#65533;lp&#65533;&#65533;2&#65533; &#65533;`&#65533;BN&#65533;&#65533;h&#8824;= &#65533;,&#65533;&#65533;Bm&#65533;&#65533;X&#65533; ,eJ
&#65533;=&#65533;&#65533;@=a&#65533;&#65533; 2&#65533;0@&#65533;p&#65533;&#65533; 5&#1496; &#65533;x&#1756;&#65533;&#65533;m&#65533;^{&#65533;q2J,&#65533;4&#65533;&#65533;_7&&#65533;9&#65533;&#65533;gfY X&#65533;
*P&#65533;&#65533; &#65533;&#65533;C&#65533;L&#65533;T&#65533;J^-&#65533;9&#65533;&#65533;` &#65533;&#65533;&#65533;*&#65533;.&#65533;&#65533;T&#65533;r&#65533;H&#65533;
&#65533;!&#65533;&#65533;&#65533;&#65533; &#65533;(&#65533;&#65533;&#65533;&#65533;b(FA&#65533;(&#65533;\W&#65533;&#65533;*&#65533;&#17614;> &#65533;3&#65533;`&#65533;&#65533;&#1491;&#65533;&#65533;&#65533;&#65533;n&#65533;h&#65533;!k&#65533;-&#65533;6&#134;g0&#65533;6&#65533;&#65533;&+&#65533;&#65533;&#65533;&#65533;&#65533;&#65533;&#65533;&GQ*RQ-BB+`5Pk,&#65533;{	T ?H&#65533;@&#65533;&#65533;&#65533;&#65533;&#65533;h&#65533;&#65533;&#65533;D&#65533;&#65533;&#65533;&#65533;&#65533;&#65533;&#65533;&#65533;&#65533;i&#1328;[A&#65533;&#65533;&#65533; &#1554;&#1479;&#65533;=&#65533;%&#65533;&#65533;&#65533;&#1427;)H{&#65533;J&#65533;&#65533;v&#65533;*&#1389;Y&#65533;)&#65533;&#65533;J"&#65533;&#65533;k&#65533;&#65533;&#65533;Ju&#65533;&#65533;&#65533;&#65533;&#65533;"#+d Q&#65533;X&#65533;&#65533;!&#65533; AZP&#65533;;&#65533;&#65533;&#65533;:&#65533;&#65533;/!&#65533;F`@&#65533;&#65533;&#65533;&#65533;&#65533;k&#65533;&#65533;R-p&#65533;&#65533; &#65533;K&#65533;&#65533;Tu&#65533;&#512;&#65533;&#707;4P&#65533;&&#1334;bh/t&#65533;-	*&#65533;&#65533;&#65533;&#492;=&#65533;a&#65533;&#65533;&#65533;&#65533;&#549;|&#65533;&#65533; &#65533;&#65533;m (&#65533;8	&#65533;&#65533;Pk0&#65533;A&#65533;&#65533;t&#65533;C&#65533;&#65533;&#65533;9&#65533;&#65533;&#65533;&#65533;&#65533;w&#65533;&#65533;&#65533;t@k&#65533;&#65533;M&#65533; 4Di &#65533;`h&#65533;M"&#65533;&#65533;"&#65533;&#65533;&#65533;&#65533;&#65533;&#65533;&#65533;&#65533;&#65533;&#65533;&#65533;,xj$&#65533;x&#65533;&#65533;&#65533;&#65533;A*&#65533;h&#65533;&#65533;+&#65533; I&#65533;&#65533;Y?&#65533;&#65533;&#65533;$&#65533;?0&#65533;(&#65533;'&#65533;&#65533;&#65533;&#65533;&#65533;PBh&#65533;&#65533;A&#65533;/&#65533;&#65533;J&#65533;&#65533;&#65533;!&#65533;
T&#65533;&#65533;G&#65533;Rw&#65533;&#65533;&#65533; @P0&#65533;&#65533;&#65533;&#65533;D&#65533;&#65533;&#65533;&#65533;&#65533;i{(&#65533;,&&#65533;B&#65533;Lc&#65533;&#65533;&#65533;&#65533;&#65533;T(&#65533;5&#65533;]&#65533;&#65533;&#65533;&#638;g&#65533; &#65533;&#65533; 1P&#65533;&#65533;&#65533;$&#65533;&#65533;DG&#65533;YJ
(&#65533;&#65533;&#65533;&#65533;J!@&#65533;Z&#1187;&#65533;*&#65533; wq&#65533;Z&#65533;&#65533;&#65533;y&#259;U&#65533;&#65533;@&#65533;%Q&#65533;C](@&#65533;\`!XAoP  #
_ 8
E&#65533;&#65533;(<i&#65533; eACa&#65533;y&#65533;V(.&#65533;&#65533;&#134;&#65533;'&#65533;&#65533; X&#65533;O&#65533;S&#65533; (&#65533;&#65533;$B &#65533;&#65533;&#65533;\.&#65533;&#65533;*&#65533; 
bP (fC  &#65533;@FnP)&#65533;&#65533;:L&#65533;&#899;_&#65533;G@ &#65533;&#65533; &#65533; &#65533;_&#65533;R:u0&#65533; &#65533;(&#65533;&#65533;&#65533;&#65533;&#65533;X&#65533;&#65533;&#65533;o&&#31882;< dz&#65533;,|YH&#65533;Y&&#65533;cI:s&#65533;&#65533;u&#65533;&#65533;&#65533;!&#65533;&#65533;M&#65533;&#65533;Z&#65533;0&#65533;&#65533;68dQf8 	XP&#65533;&#65533;@&#65533;a&#65533;Fp&#65533; &#939; &#65533;&#65533;&#65533;8&#65533;&#65533;K&#65533;K&#65533;&#65533;&#65533;&#65533;&#65533;&#65533;!&#65533;y&#65533;&#65533;M]&#65533;&#65533;#&#65533;&#65533;g&#65533;FL&#143;&#65533;&#65533;&#65533;;@9&#65533;`3gJ&#65533;&#65533;&#65533;	`&#65533;&#65533;)&#65533;&#65533;u:;PH(&#65533;&#65533;&#65533;&#65533;&#65533;0R&#65533;(1&#65533;@"&#65533;&#65533;&#65533;Q&#65533;R&#65533;&#65533;5Z0&#65533;X&#65533;R&#65533;&#65533;&#65533;+	&#1027;3&#65533;%&#65533;&#65533;&#65533;&#65533;&#65533;&#65533;-&#65533;&#65533;l&#65533;&#65533;#0&#65533;&#65533;`&#65533;@;&#65533;.|%&#65533;kAK9&#65533;&#65533;&#65533;8'&#65533;<8&#65533;zZ#H&#65533;ck(&#65533;
P&#65533;@%ji4;&#65533;&#65533;
&#65533;&#65533;N!&#65533;&#65533;&#65533;$&#65533;&#65533;p>&#65533;
&#65533;`&#65533;?aD,&#65533; m=&#65533; Ape&#65533;*&#65533;&#65533;0&#65533;&#65533; &#65533;%a 0*\&#65533;&#65533;u&#65533;&#65533;&#65533;c &#65533;&#65533;&#65533;&#765;&#65533;&#65533;0 &#65533;@(&#65533;&#65533;!&#65533;x"&#65533;<@lv&#65533;	dz&#65533;,c&#65533; &#65533;&#65533;f &#65533;g8_&#65533;&#65533;&#65533;yr&#65533;.;Yq&#65533;&#65533;&#65533;(&#65533;(&#65533;	&#65533;&#65533;L&#65533;&#65533;&#65533;&#65533;${&#65533;&#65533;&#65533;'+p&#65533;aQ&#65533;&#65533;&#65533;@&#65533;&#65533;D&#360;&#65533;V&#65533;@&#65533;&#65533;R&#65533;J&#65533;[&#65533;{&#1850;&#65533;&#65533;L&#65533;/I&#65533;82]&#65533;&#65533;1-,&#65533;&#65533;
@&#683;&#65533;(:`&#65533;] &#65533;_&#65533;Y5 p  \&#65533;t&#65533;qN&#65533;&#65533;Lf&#65533;;,&#65533;&#1303;&#582;&#65533;&#65533;(D&#65533;
&#65533;v&#65533;&#65533;\r(&#65533;&#65533;d&#65533;,&#65533;4&#65533;jN&#65533;
D&#13680;T&#65533;&#65533;&#65533;&#65533;&#65533;j&#65533;&#65533;&#65533;\/.7&#65533;&#65533; :z &#65533;&#65533;  V-&#26491;&#65533;&#65533;`&#65533;&#65533;G	&#65533;&#65533;H&#65533;&#65533;'&#65533;&#65533;g&#65533;A %&#65533;0&#65533;&#65533;&#65533;&#65533;&#65533;V&#65533;&#65533;W&#65533;u&#65533;}&#65533;$&#65533;R&#65533;F&#65533;65/^#&#65533;)B&#65533;&#65533;&#65533;q$>&#65533;&#65533;&#65533;29Db&#65533;&#65533;99&#65533;O*P&#65533;6&#65533; $&#65533;&#65533;j&#65533;&#65533;&#65533;&#65533;&#65533;&#65533; `&#1698;/&#65533;w&#65533;CS}&#65533;FG&#65533;a&#65533;&#1977;&#65533; *h&#558;Y&#65533;&#65533;2&#65533; &#65533;&#65533;&#65533;J&#65533;&#1485;&#65533;I&&#65533;&#65533;&#65533;z&#65533;&#65533;&#1299;F&#65533;6jb&#1514;8l&#65533;Y2?V&#65533;&#65533;&#65533;&#65533;q &#65533;&E&#65533;&#65533;&#65533;&#65533; &#65533;&#65533; C&#65533;&#65533; &#65533;&#65533;&#65533;?&#65533;&#65533;_&#1313;&#65533;u&#65533;&#727;\&#65533;v&#1024;m !&#65533;&#65533;7&#65533;%)&#65533;&#65533;(&#65533;P&#65533;&#65533;Fe`@r|^&#65533;G&#65533;zT&#65533;&#65533;&#65533;KjV@&#65533;(&#65533;':&#65533;
&#65533;&#65533;:&#65533;,&#65533;Y=&#65533;&#65533;&#65533;>b&#65533;&#65533;6q&#65533;-&#65533; 2xD&#65533;.&#65533;&#65533;ih&#65533;&#65533;&#65533;:&#65533;N&#65533;&#65533;N-p&#65533;n@&#65533;&#65533;&#65533;&#65533;+&#65533;v&#65533;&#65533;&#65533; &#65533; D&#65533; )A^&#65533;;t@ &#65533;>&#65533;&#65533;&#65533;`&#65533;$&#65533;@H&#65533;	T&#65533;&#65533;xJorib&#65533;&#65533;&#65533;&#65533;B)&#65533;>&#65533;&#65533;J=oUd&#65533;831&#65533;&#65533;O&#65533;&#65533;&#65533;&#153;r#&&#65533;&#65533;c=` 8&#65533;&#65533;xXI&#65533;&#65533;&#65533;>@6&#65533;l&#65533;&#65533;&#65533;&#65533;S&#65533;&#65533;&#65533;&#65533;&#65533;U@@kY$<&#1677;rL&#65533;?ha<&#65533;9u&#65533;  &#65533;&#65533;&#65533;	&#65533;&#65533;ZE@&#65533;&#65533;Q02!&#65533;c.(&#65533;R&#65533;
&#65533;&#65533;p&#65533;&#65533;
&#65533;k&#65533;&#65533;77&#65533;&#65533;$p&#65533;&#65533;<Hd&#65533;&P7&#65533;&#65533;&#65533;C@&#65533;{&#65533;A &#65533;&#65533;2@* 2&#65533;&#65533;@&#65533;Pf&#65533;.s!&#65533;r&#65533;p@rabw&#65533;&#65533;0&#65533;&#65533;@_r&#65533;&#65533;%&#1776;a&#65533;71&#65533;)&#65533;&#65533;&#65533;6&#65533;&#65533; IC	&#65533;z>d&#65533; &#65533;G	G
&#65533;[&#65533;&#65533;&#65533;4$R{&#65533; (&#65533;&#65533;Mdo&#65533;&#65533;&#65533;0&#65533; &#1284;ND&#65533;zYB&#65533;g10\&#65533;9-&#65533;F$&#65533;&#65533;&#65533;@&#1776;}&#65533;&#65533;!&#65533;&#65533;&#65533;3wbV&#65533;D&#65533;b2&#65533;m&#65533;&#65533;b:&#65533;Ib&#65533;&#65533;. esp&#65533;0&#65533;&#65533;v&#65533;&#65533;&#65533;j&#65533;=U(pE&#1472;&#65533;7I&#65533;7&#65533;&#65533;	
&#65533;M&#65533;pW-&#65533;&#65533;N&#65533;'@uTX&#65533;&#65533;&#65533;Pu&#65533;&#65533;&#65533;"V&#65533;&#65533;M&#65533;&#65533;LE&#65533;}&#65533;c&#65533;@&#65533;&#65533;&#65533;B}&#65533;Qb&#65533;&#65533;;&#65533;`&#65533;Q &#65533;;&#65533;p:&#65533;q&#65533;&#65533;J&#65533;A&#65533;-&#65533;&#65533;pY&#471;H&#65533;&#209;Q&#65533;&#65533;0&#65533;2&#65533;GV "&#65533;=&#65533;&#65533;M&#65533;&#65533;o'&#65533;dw&#65533;r&#65533;T&#65533;z&#65533;`&#65533;&#65533;^=%	&#65533; >&#65533;<v=&#65533;^:y&#65533;&#1038;#05&#65533;` ;&#65533;$&#65533;&#65533;@7&#65533;E@;]&#65533;2g&#65533;&#65533;w[&#65533;&#65533;bx&#65533;P/m&#65533;V&#65533;3&#65533;&#65533;&#65533;J &#65533;&#65533;t+"u&#1620;	K98&#65533; 5&#65533;j&#65533;0&#65533;d
&#586;&#65533;&#65533;&#65533;&#65533;&#65533;<&#65533;-&#272;D&#65533;&#65533;&#65533;q&#65533;Eu&#65533;Q&#65533;
&#320;&#432;&#1038;&#65533;&#65533;&#65533;&#65533;R&#65533;Z&#65533;s &#65533;&#65533;2k&#65533;`(&#65533;&#65533;f&#65533;&#65533;&#65533;A@U&#65533;&#65533;Hb&#65533;'bQ/Tg&#65533;r&#65533;&#65533;&#65533;1V&#65533;V` &#65533; `:"&#65533;W>R&#65533;tEV&#65533;{&#65533;&#65533;&#1554;&#65533;S&&#65533;3A&#65533;y= &#65533;&#65533;!&#65533;Z8
V&#65533;{&#65533;&#65533;r&#65533;&#65533;!&#65533;&#1550;&#65533;dX5&#65533;&#65533;(&#65533;&#65533;)@:h&#65533;!e&#65533;X%&#65533;E
4&#65533;a2&#65533; ssy&#65533;:&#65533;&#65533;&#65533;:&#&#65533;W&#65533;M&#65533;e&#65533;&#65533;{&#65533;&#65533;#&#65533;72&#65533;&#65533;&#65533;&#65533;Pz&#65533;eo&#65533;&#65533;!)&#65533;'`&#65533;"&#65533;&#65533;T&#65533;j&#65533;'
&#65533;-&#65533; &#65533;&#65533;&#65533;&#65533;&#65533;&#65533;`p&#1345;$`*&#65533;W<`l&#65533;&#65533;eEE&#1193;KZD^o&#65533;&#65533;N3p&#65533;&#65533;&#65533;)+&#65533;&#65533;&#65533;j&#65533;cT +&#65533;>&#65533;$ <&#65533;` &#65533;&#65533;H&#65533;h&#65533;&#65533;0}C&#65533;^(
&#65533;?"&#218;&#65533;&#65533;J(&#65533;&#65533;&#65533;&#65533;&#65533;&#1114;&#65533;&#65533;>#3b
K&#65533;	=#&#65533;!d&#65533;&#65533; ~2&#65533;&#65533;)&#65533; &#65533;&#65533;&#65533;&#65533;P=p!&#65533; &#65533;3&#65533;&#65533;`59&#65533;&#65533;  6&#65533;&#65533;&#65533;;!&#65533;b&#65533;q:Fx :&#65533;&#65533;=&#65533;) &#65533;b&#65533;h&#65533;M &#65533;S&#65533;&#65533;Y_C&#65533;
)&#65533;&#65533;&#65533;&#65533;B&#65533;Yi&#65533;&#65533;&#65533;qc&#65533;&#65533;^&#65533;&#65533;8&#65533;&#65533;B&#65533;X&#65533;e`p21&#65533;&#65533;p$&#1057;&#65533;L0&#65533;M&#65533;&#65533;3z &#65533;i&&#65533;&#65533;/&#65533;&#65533;&#65533;R&#65533;&#65533;f&#65533;&#65533;p&#65533;ma@&#65533;&#65533;4&#65533;&#9113;bQ.O&#65533;k&#65533;&#65533; (@'&#65533;&#65533;&#65533;&#65533;&#65533;&#65533;y&#65533;&#65533;&#65533;&#65533;C&#65533;Vz&#65533;{&#65533;_it&#65533;&#65533;=&#65533;&#65533;
`&#65533;&#65533;0&#65533;&#65533;&#65533;En8#>&#65533;  E <&#65533;&#65533;$>C&#65533;&#65533;&#65533;:&#65533;&#65533;F7`&#65533; 1&#65533;&#65533;
 &#65533;%&#1283;&#65533;0&#65533;TW &#65533;&#65533;*K&#65533;&#65533;P&#65533;&#1062;jR1&#65533;&#65533;&#65533;&#65533;&#65533;&#65533;qZ&#65533;&#1364;&#65533;07gY"]z=&#65533;&#65533;'R&#65533;Q&#65533;'&#65533;F&#65533;kt&#65533;&#65533; E&#65533;vJ&#65533;&#65533;3&#65533;&#65533;&#65533;&#65533;&#65533;P#&#65533;`,P &#65533;H&#65533;-  $y]|&#65533;&#65533;&#65533;&#65533;!&#65533;Y1&#65533;&#1207;u&#65533;&#65533;bQ&#65533;&#65533;Q-&#65533;&#1920;b.&#65533;&#65533;&&#65533;+&#65533;p&#65533;6&#65533;&#65533; &#65533;+&#65533; &#65533;S&#65533;9&#154;t3&#65533;&#65533;&#65533;}R&#65533;8&#65533;vG&#65533;,&#65533;'&#65533;E&#65533;*X&#65533;B&#1315;&#65533;&#65533;&#65533;=&#65533;8~&#65533;	&#65533;hq&#65533;. !&#65533;&#65533;8:&#65533;@&#65533;?R > n&#65533;&#65533;&&#65533;n&#65533;g &#65533;r&#65533;p&#65533;>`%&#65533;Z%&#65533;EZ&#65533;5&#65533;&#65533;&#65533;#%w&#65533;&#65533;x n&#65533;E	 &#65533;
&#65533;&#65533;9y&#65533;s/aX&a&#65533;"&#65533;&#65533;	&#65533;%&#65533;&#65533;&#65533;&#65533;&#65533;&#65533;&#65533;`!&#65533;&#65533;&#65533;&#65533;#&#65533;:
&#65533;&#65533;3&#65533;2&#65533;&#65533; b&#65533;&#65533; q&#65533;
&#65533;P`Q&#65533;Am&#65533;h&&#65533;R&#65533;+&#65533;nd s&#65533;  &#65533; :@ &#65533;G 4 6H&&#65533;&#1026;&#1744;g&#65533;&#65533;E4h&#65533;@&#65533;A&#65533;];hR&#1504;&#65533;&#65533;%P&#65533;p9&#65533;&#65533;p&#65533;%&#65533;&#65533;&#65533;H&#65533;
I7&#65533;&#65533;d&#65533;+-&#65533;&#65533;&#65533;&#65533;/&#65533;
Dj&#65533;&#65533;O&#65533;&#65533;j&#65533;	T&#65533;(&#65533;&#65533;S&#65533;&#65533;' /1 &#65533;2)P+ # K0!P4t&#65533;so:&#65533;e&#65533;&#65533;D`&#65533;	&#65533;p&#65533;t&#65533;3&#65533;&#65533;&#546;&#65533;&#65533;<x0&#65533;F&#65533;&2V&#65533;&#65533;&#65533;.	*&#65533;&#65533;&#65533;&#65533;+&#65533;&#65533;&#65533;'V&#65533;&#65533;&#65533;&#228;&#65533;&#65533; l&#65533;G&#65533;u&#65533;&#65533;.*&#65533;Y'&#65533;&#65533;F&#65533;	&#65533;2,S&#274;&#65533;&#65533;PD&#65533;&#65533; R&#65533;E	At&#65533;&#65533;Js&#65533;&#65533;!&#65533;&#65533;&#65533;&#65533;:&&#2178;H&#65533;)&#65533;&#65533;,&#65533;&#65533;H&#65533;;oK&#130;Q&#65533;W&#65533;;,&#65533;&#65533;	q&#407;p2&#65533;:&#65533;/&#65533;-=aG&#65533;*#&#65533;p &#65533;  &#65533;8&#65533;&#65533;P&#595;&#65533;&#65533;&#65533;`&#65533;&#65533;	&#65533;h&#65533;K>&#65533;&#65533;	G&#65533;N&#65533;1&#665;pC&#65533;&#65533;&#780;p 9:@&#65533;&#65533;c&#65533;&#65533;&#65533;&#65533;!&#65533;&#65533;&#65533;j[&#65533;!&&#65533;&#65533;&#65533;].zrQJ|&#65533;^4&#65533;&#65533;P/&#65533;UD&#65533;&#65533;&#65533;.o&#65533;0W&#65533;@&#65533;&#65533;&=b&#65533;e&#65533; &#65533; -
&#65533;&#65533;YM&#65533;1&#65533;h
G6&#65533;dgLV&#65533;&#65533;&#65533;&#65533;D&#65533;l &#65533;x&#65533;@&#65533;h&#65533;(&#65533;~&#65533;|0\&#65533;&#65533;&#65533;D&#65533;i!A&#65533; W &#65533;&#65533;y&#65533;&#65533;&#65533;&#65533;&#65533;&#65533;	&#65533;R&#65533;&#65533;,]&#65533;&#65533;&#65533;Q1K $ X>:&#65533;&#65533;D$ &#65533;7&#65533;&#65533;MGb&#239;&#65533;Ib(1&#65533;S&#65533;,
&#65533;l&#65533;&#65533;&#65533;_&#35326; +&#65533;&#930; &#65533;&#65533;S&#65533;V.+&#65533;D&#65533;L&#294;:&#65533;&#65533;m&#65533;\&#65533;@0&#65533;&#65533;&#65533;&#411;@!&#65533;&#65533;&#65533;&#65533;@&#65533;"&#65533;LQ&#65533;&#65533;&#65533;0j2&#65533; &#486;$&#65533;`$&#65533;&#65533; >&#65533;&#65533;&#65533;O&#65533;&#65533;H@X&#65533;oA&#65533;n%&#65533;&#65533;&#266;-&#65533;)&#65533;&#65533;c&#65533;&#1314;&#65533;;-&#65533;&#65533;&#1249;&#65533;&#65533;p|&#65533;&#65533;R	y&#65533;&#65533;&#65533;&#65533;)&#65533;&#65533;&#65533;?&#542;&#1211;&#65533;d&#65533;&#65533;&#65533;@P`&#65533;&#65533;~Gj&#65533;B&#65533; x-)&#65533;,&#65533;:,&5'&#1723;&#65533;|l `;1&#65533;h&#65533;z!&#65533;P&#65533;&#65533;{&#1573;&#65533;T&#65533;%&#1645;&#65533;&#65533;&#65533;"H&#65533;&#65533;&#65533;&#65533;&#65533;OV{&#65533;&#65533;H&#65533;(_8 &#65533;Q?p&#65533;%):G &I *&#65533;)&#65533;6&#65533;&#65533;R&#65533;&#65533; &#65533;&#65533;&#65533;3(&#65533;=m^L&#65533;&#65533;n&#65533;/(&#65533;&#1198;#:&#65533;)&#65533;68&#1502;Q.	u&#65533;
?&#65533;eH&#1044;P&#65533;=&#65533;&#601;&#1320;11&#65533;bB&#1941;&#65533;"#&#65533;G&#65533;&#65533; &#65533;,&#1253;&#65533;&#65533; Z?3&#65533;&#65533;&#65533;*P&#65533;$&#65533;f&#65533;&#65533;TV&#65533;#&#484;2&#65533;&#65533;&#65533;&#65533;l+G/i&#65533;*&#65533;&#65533;&#65533;x&#65533;&#65533;Q&#65533;&#65533;&#65533;&#65533;&#1328;2&#65533;"&#65533;=,&#65533;&#65533;&#65533;&#65533;
&#65533;&#65533;!%&#65533;&#65533;-&#65533;&#65533;8&#65533;&#65533;@u&#65533;&#65533;&#65533;Zc&#65533;P&#65533;?&#65533;&#65533;&#65533;2q&#65533;&#65533;&#65533;3&#65533;'&#65533;&v%&#65533;&#65533;d@7&#65533;t&#65533;)&#65533;V&#65533;:&#65533;&#65533;|D&#65533;Hn5]&#65533;&#1511;5&#65533;&#65533;r&#65533;;|\&#65533;q&#65533;$hq&#65533;&#65533;B &#65533;~&#65533;&#65533;a2&#65533;(Pt&#65533;I&#65533;
&#1061;Lv&#65533;&#65533;C&#65533;^"&#65533;&#65533;&#65533;A&#65533;B&#65533;&#65533;&#24708;&#1892;Pv6&#65533;&#65533;H&#65533;2!0&#65533;&#65533;&#65533;&#65533;&#65533;`p&#65533;&#65533;R&#65533;ao&#65533;&#65533;C&#65533;J&#65533;&#65533;&#65533;+5&#65533;&#65533;$ &#65533;]!K@>K0&#65533;&#65533;&#65533; &#1895;&#65533;&#65533;g&#65533;*;&#65533;Q58/&#65533;3&#65533;{RcU &#65533;&#65533;&#65533;7&#65533;A&#65533;P&#65533;h&#65533;.&#65533;&#65533;>&#65533;+&#65533;&#65533;SU^&#1154;&#65533;6&#46053;&#65533;&#65533;&#65533;&#65533;I&#12160;o&#65533;@&#65533;&#65533;&#65533;&#65533;G&#65533;-&#65533;:A&#65533;M&#65533;Aq2 0 &#65533;&#65533;p&#65533;3&#65533;&#65533;J<(&#65533;&#65533;A vJ\~&#65533;&#65533;&#65533;z&#65533;&#65533;&#65533;C&#65533;Wr&#65533;&#65533;&#65533;\K&#65533;aF&#65533;&#65533;;h&#65533;&#65533;D 5 )&#65533;&#65533;, 3S%d&^&#65533;&#65533;xehT&#65533;&#65533;.&#38508;&#65533;F&#65533;@ &#65533;NH&#65533;P&#65533;9"&#65533;&#65533;&#65533;&#65533;P1W&#65533;kx&#65533;A&#65533;&#65533;)e)&#65533;)[&#65533;&#65533;/&#65533;a&#65533;&#65533;D&#65533;&#65533;&#65533;&#65533;4&#65533;&#65533;~}&#65533;`&#65533;`&#65533;&#65533;dM\(&#823;
S:&#65533;&#65533;&#65533;0&#65533;xIu&#1919;.`&#65533; &#1926;&#65533;=&#65533;[fz&#65533;6#&#1933;&#65533;&#65533;&#65533;&#65533;&#555;&#65533;&#65533;&#65533;&#65533;&#65533;&#65533;&#65533;&#65533;&#65533;&#65533;&#65533;&#65533;&#65533;&#65533;&#65533;&#65533;$&#65533;&#65533;&#65533;1&#65533;&#65533;&#65533;&#65533;&#65533;&#65533;&#65533;&#65533;(&#65533; &#65533;"&#65533;&#65533;&#65533;&#65533;:.&#65533;&#65533;$ -$&#65533;&7   =&#65533;&&#65533;77
	&#65533; &#65533;&#65533;&#1957;&#65533;&#65533;&#65533;&#65533;&#65533;&#65533;;;&#65533;&#65533;&#65533;&#65533;

&#65533;&#65533;&&#65533;&#65533;&#65533;  ##'<<&#65533;0&#65533;&#65533;&#65533;,V (&#65533;&#65533;q&#65533;&#65533;D&#65533;&#1283;&#65533;2&#65533;&#65533;&#65533;&#65533;M&#65533;F1Y(&#65533;G&#65533;H&#65533;\&#65533;&#65533;&#727;0c>&#65533;&#1128;&#65533;&#65533;Vr&#65533;&#65533;h&#65533;&#65533;&#65533;.,&#65533;`&#65533;@&#65533;&#65533;
&#65533;&#65533;&#65533;&#65533;A &#65533;&#65533;&#65533;&#138;#:tX `&#65533;&#65533; &#65533;&#65533;C&#1411;4h&#1188;	&#65533;6&#1910;n&#65533; &#65533;&#65533;k&#65533;!@&#65533;@ &#65533;&#65533; &#65533;&#65533;&#65533;&#65533;b:Fx&#65533;&#65533;WTl&#65533;B&#65533;&#65533;!.Z&#65533;&#65533;&#65533; R&#65533;&#65533;J&#65533;>	ra&#65533;&#65533;&#65533;&#65533;`&#65533;&#65533;]&#65533; &#65533;&#1720;}&#65533;&#859;7m&#65533;*W&#65533;
B&#65533;&#65533;V&#65533;&#65533;`&#65533;`&#65533;ha`&#65533;)&#65533;&#65533;Z&#65533;&#65533;B&#65533;&#65533;&#65533;tXH&#65533;&#65533;1hfMXS[-02&#1852;u$B&#65533;&#65533;zo&#65533;&#65533;0&#65533;	&#65533;s&#65533;&#65533;&#65533;&#65533;,&#65533;&#65533;#&#65533;0'&#1028;&#65533;L&#65533;&#65533;.&#65533;&&#65533;&#65533;C&#65533;$JI!&#65533; &#65533;"&#65533;&#65533;&#65533;%&#65533;T&#65533;&#65533;&#65533;q&#65533;[o4&#65533;h&#65533;8N&#65533;Rb&#65533;&#65533;]3*2\R&#65533;pK+TDPMPA&#65533;@p&#65533;^&#65533;`P+&#65533; &#65533;@&#65533;P&#65533;5h&#65533;c&#65533;Y&#65533;$ &#65533;&#65533;&#65533;&#65533;\&#65533;@4d]x&#65533;A&#65533; ~&#65533;!&#65533;~	&#65533;f&#65533;&#65533;&#65533; &#65533;(&#65533;@*&#65533;&#65533;&#65533;&#1026;+II&#65533;&#65533;&#65533;P\8&#65533;&#65533;`&#65533;I&#65533;|0C>jx&#65533;&#65533;M&#65533;!nA&#65533;tb&#65533;!Q"&#65533;&#65533;zHw&#42651;&#65533;,&#65533;p&#65533;!&#65533;D&#65533;$&#65533;&#65533;8&#925;&#65533;&#182;B&#65533;&#65533;&#65533;5&#65533;&#65533;&#65533;C&#65533;&#65533;&#65533; &#65533;l&#65533;&#65533;&#65533;&#65533;a&#65533;X&#65533;_&#65533;&#65533; D[ &#65533;%o|s&#65533;&#65533;&#65533;&#65533;{&#61015;&#65533;&#65533;[Xy7&#65533;uL	&#65533;&#65533;&#65533;&#65533;&#65533;@&#65533;&#65533;pB&#65533;&#65533; &#65533;7&#65533;&#65533;&#65533;&#65533;p&#65533;.&#65533; &#65533;J&#65533;Z&#65533; .-&#65533;P&#65533;&#65533;&#65533;&#65533;k&#65533;&#65533;&#65533;R&#65533;&#65533;&#65533;&#65533;&#65533;ju&#65533;\&#65533;P sjB&#65533;"&#65533;t&#65533;&#65533;h0K&#65533; &#65533;2&#65533;P&#65533;&#65533; C@gL&#65533;&#65533;a&#65533;&#65533;K&#65533;&#65533;!&#65533;&#65533;&#412;&#65533;&#65533;1n&#65533;%&#65533;&#65533;&#65533;g'#&#65533;&#65533;&#65533;@&#65533;{!&#65533;&#65533;&#65533;S&#65533;}&#65533;CX&#65533;&#65533; 't_&#65533;{&#65533;=FI7!&#65533;&#65533;7&#65533;"&#65533;IrmR&#65533;	&#65533;&#65533;&#65533;&#65533;&#65533;:&#65533;6&#1226;&#65533;([#&#65533;&#65533;p&#65533;y&#65533;4&#65533;&#65533;&#65533;,&#65533;,&#65533;!&#65533;&#65533;(Q&#65533;Up&#65533;&#65533;I2 
&#65533;&#65533;&#65533;&#65533;f0&#65533;`n,&#65533; &#65533;2$&#65533; 1&#65533;	&#65533;_ &#65533; /&#65533;&#65533;D &#65533;%Q&#65533;;&#65533; &#65533;}7&#65533;FC&#65533;y&#65533;&#65533;@SP@	s&#65533;&#65533;S &#65533;&#65533;D'(&#65533;p&#65533;U,N|L&#65533;p&#65533;a:&#65533;`&#65533;>r&#65533;]XrX-&#65533;&#65533;#&#65533;LVRA_&#65533;&#65533;&#65533;&#65533;&#65533;@&#65533;q&#65533;T&#65533;ISSX  &#65533;-$&#65533;2&#65533;  "&#65533;|&#65533;&#65533;+&#65533;CF0&#65533;&#65533;[&#1498;&#65533;#&#65533;8&#65533;&#65533;>&#65533;i&#65533;|&#65533;7s&#65533;&#65533; 
&#65533;&#65533;&#65533;&#65533;&#65533;&#65533;y$ pJ&#65533;a&#65533;&#65533;*#k&#1025;
dD&#65533;T<&#65533;{&#65533;t:&#65533;,&#65533;t&#65533;&#65533;&#65533;&#65533;,&#65533;4&#1068;&#65533;! &#65533;&#65533;	X&#65533;.&#65533;x&#65533;!D&#65533;&#65533;6`&#65533;&#65533;I&#65533;&#65533;6A&#65533;&#65533;m&#65533;&#65533;&#65533;&#65533;E&#65533;"Y&#28932;' V&#65533; `&#65533;&#65533;&)`&#65533;#G&#65533;h&#65533; $&#65533;Z&#65533;&#65533;&#65533;&#65533;
&#65533;&#65533;&#65533;&#65533;C&#65533;5&#65533;&#65533;#"&#65533;&#65533;\D&#833;&#65533;&#65533;OR&#65533;P<&#65533;0&#65533;&#65533;e&#65533;&#1738;

&#65533;HG#X T&#386;&#65533;@&#65533;&#65533;&#137;[ c&#65533; (Y&#65533;&#65533;&#65533;VI&#65533;&#65533;%HA&#65533;&#1809;D&#65533;&#65533;5&#65533;&#65533;&#65533;I&#65533;!&#65533;$) 
aJ&#65533;&#65533; &#65533;&#65533;)&#65533;&#65533;F&#65533;&#65533;&#65533;EN&#65533;&#65533; &#65533;H!%&#65533;&#288;&#65533;&#65533;@ &#65533;-&#65533;&#65533;<p&#65533;&#65533;&#65533;&#65533;o&#1152;&#65533;3&#65533; &#65533;&#840;zA&#65533;&#65533;&#65533;3	r&#65533;M0|;f&#65533;&#65533;&#65533;Bi1+&#65533;B&#65533;,0&#65533;&#65533;n4&#65533;&#65533;&#65533;&#65533; &#65533;!&#65533;+&#65533;B&#65533;
k&#65533;#&#65533;I&#65533;&#65533;&#65533;&#65533;&#65533;mDo^&#65533;&#65533;&#65533;i&#65533;&#65533;&#1824;j&#65533;&#65533;&#65533;&#65533;5&#65533;$&#65533;V&#65533;Qm&#65533;w&#65533;+&#65533;"&#65533;&#65533;w&#65533;&#65533;&#65533;&#65533;V&#65533;&#65533;\ 1&#65533;%NH
%&#65533;&#65533;"-&#65533;
4&#65533;&#65533;Y`&#65533;L_v&#65533;&#65533;+`7&#65533;&#65533;&#65533;&#65533;&#65533;4/&#65533;&#65533;L&#65533;&#65533;c,&#65533;&#65533; 
&#65533;Ms&#65533;	\&#65533;@&#65533;&#65533;\&#65533;$X  (&#65533;}&#65533;#x&#65533;&#65533;&#65533;&#65533;&#65533;"eg]&#65533;
&#65533;T@
&#65533;&#65533;&-&#65533;L~^D&#65533;&#65533;r&#16231;^&#1483;+&#65533;X&#65533;EYCC&#65533;:&#65533;&#65533;&#65533;b&#65533;P&#65533;&#65533;X&#65533;&#65533; #- &#65533;p&#65533;&#65533;q
&#65533;_Kz &#65533;&#65533;X  L&#65533;R&#65533;xqo&#65533;&#65533;)" &#65533;&#18888;&#65533;"m&#65533;&#65533;&#65533;&#140;M1#&#65533;&#65533;}S\`L&#65533;!&#65533;&#65533;.p&#65533;@wc MB&#65533;&#65533;+&#65533;/)&#65533;bH$2C&#65533;&#65533;D&#65533;&#65533;p&#65533;&#65533;&#65533;]&#65533;&#65533;dp&#65533;"/&#65533;&#65533;VA8&#65533;&#65533;n&#65533;&#65533;<&#65533;:+&#65533;&#65533;iN&#65533;D/ 2&#65533;&#65533;$&#65533;&#65533;%	&#65533;&#65533;b#&#65533;&#65533;T6@&#65533;&#65533;&#65533;S*H&#65533;aP&#65533; Hc0&#65533;k&#65533;R&#65533;_&#65533;&#65533;&#65533;(&#65533;}&#801;&#65533;&#65533;&#65533;&#65533;OH&#65533;4v`,X&#65533;Jq&#65533;&#65533;l&#65533;+&#613;IT@&#65533;&#65533;`&#65533;"8q"&#65533;&#65533;&#65533;&#65533; J'&#585;&#65533;!&#778;p&#65533;&#65533;Tb&#65533;d&#65533;&#65533;eo&#65533;&#65533;&#65533;&#65533;&#65533;Qp'o&#65533;J&&#65533;&#65533;5wU&#65533;!.&#65533;&#65533;p&#65533;C$='&#65533;&#65533;&#65533;&#65533;y&#65533;&	&#65533;@&#65533;.&#65533;T&#65533;t&#65533;b&#65533;`+Y&#65533;&#65533;>&#65533;6&#65533;y&#65533; M&#65533;@&#65533;&#65533;&#65533;aS*&#65533;&#65533;{&#65533;&#65533;i&#65533;&#65533;&#65533;&#65533;|&#65533;(84h &#65533;&#65533;&#65533;@
&#65533;&#65533;}&#65533;&#65533;5$(!&#65533;MJj2\G&#65533;d?&#65533;&#65533;&#65533;&#65533; &#65533;&#65533;&#65533;<&#65533;'AW&#65533;&#1146;&#65533;d&#65533;+Y&#65533;@i&#65533;&#65533;.B&#65533;z&#65533;&#65533;&#65533;&#65533;&#65533;}&#65533;&#65533;&#65533;&#65533;s&#65533; vB9&#65533;
(&#65533;]#&#333;*p@&#65533;&#65533;	p&#65533;&#65533;N&#65533;&#65533;d&#65533;Q/]c&#65533;i&#65533;(E&#65533;&#65533;&#65533;D&#65533;[&#65533;&#65533;T>?U&#65533;&#65533;S8&#65533;&#65533;&#65533;el&#65533;L
B&#65533;4G0&#65533;&#65533;&#65533;&#65533; .&#65533;&#65533;K~t&#65533;&#65533;&#65533;&#65533;h&#65533;!&#65533;l	&#65533;s)&#65533;&#65533;&#65533;CW&#65533; &#65533;&#65533;&#65533;,&#65533; o&#65533;,&#1926;&#316;&#65533;7
/"b&#65533;]R&#65533;fn&#65533;]B&#1643;n0&#65533;&#65533;q +a&#65533;&#65533;l,)&#65533;&#65533;&#65533;uQ&#65533;&#65533;n&#65533;*01&#65533;cg&#65533;&#65533;[=
&#65533;w&#1630;&#65533;&#65533;3&#65533;y*&#65533;&#65533;&#65533;&#65533;
&#65533;&#65533;~oH&#65533;@&#65533;P&#65533;&#65533;&#65533;l&#65533; tVAH@&#65533;&#65533;
4`jG&#65533;&#65533;&#65533;&#65533;&#65533;p/70&#65533;IF&#65533;'&#65533;W&#65533;v{&#65533;&#65533;r&#65533;&#65533;V&#65533;&#65533;s&#65533;1qUe&#65533;f\&#65533;4&#65533;W&#65533;!u&#65533; K&#65533; E&#65533;#&#65533;q&#65533;QC&#65533;i&#65533;&#65533;&#65533;5&#65533;uvG &#65533;o&#65533;&#65533;g?&#65533;iqpvG&#65533;6 &#65533; E&#65533;B&#1751;k&#65533; `&#65533;@ :&#65533; Y&#65533;:&#65533;&#65533;&#65533;&#65533;1(@&#65533;&#65533;%&#65533;%&#65533;54; 2&#65533;&#65533;&#65533;tf&#65533;&#65533;&#65533;0co&#65533;
&#65533;&#65533;  &#65533;&#65533;OD4)z&#65533;0y&#65533;+&#65533;&#65533;s$St&#65533;r&#65533;A&#65533;&#65533;	&#65533;"4E&#65533;&#65533;&#65533;Am0$<&#65533; &#65533;!&#65533;4 &#65533;~+@2&#65533;*&#65533;E&#65533;&#65533;>&#65533;Ea&#65533;.&#65533;uQ/&#65533;&#65533;&#65533;&#65533;&#65533;vQ&#65533;&#65533;RSQ&#65533;&&#65533;V&#65533;&#65533;&#65533;c&#65533; s&#65533;ZcB &#65533;5!0,&#65533;&#65533;  &#65533;&#65533;fG&#65533;7&#65533;+ &#65533;&#65533;&#65533;r8&#65533;HV`F&#65533;0&#65533;P&#65533;&#65533;&#65533;ux4&#65533;EP.&#65533;&#65533;q&#65533;
&#65533;&#65533;aEO&#65533;I&#65533;&#65533;6S&#65533;B*1 Z&#65533;!@F
&#65533;	!P &#65533;&#65533;(&#65533;,&#514;&#65533;&#65533;&#65533;&#65533;&#65533;&#65533;&#65533;|A&#65533;&#65533;S&#65533;&#65533;Zx&#65533;&#65533;!ZE&#65533;&#65533;&#65533;&#65533;p&#65533;&#65533;(&#65533; ?&#65533;QB3&#65533;n&#65533;&#65533;&#65533;&#65533; &#65533;T&#65533;Q &#65533;&#65533;@&#65533;B&#65533;&#65533;a&#65533;Hm:&#65533;3&#65533;,1lLA1&#65533;h3Uf&#65533;R&#65533;&#65533;&#65533;&#65533;&#65533;&#65533;+t&#65533; &#65533;r>9&#65533;&#65533;]&#65533;&#65533;$"&#65533;dV &#65533;&#65533;X  &#1586;  &#65533;&#65533;%?p_&#65533;Pa6`&#65533;&#65533;Fo&#65533;|7&#65533;K:&#65533;	&#65533;&#65533;=&#65533;@&#65533;&#65533;uc&#65533;E&#65533;w _&#65533;&#65533;Ed&#65533;1&#65533;@(+&#65533;C&#65533;HP&#65533;Q&#65533;J&#65533;&#65533;8&#65533;&#65533;)AOW!N&#65533;&#65533;c&#65533;XY"&#65533;&#65533;&#65533;Q&#65533;&#65533;&#65533;IE&#65533;G1%P&#65533;SY4&#65533;#&#65533; &#65533;&#1478;&#65533;X&#65533;c&#65533;"N&#65533;P"0n,3$g&#65533;d]&#65533;>&#65533;&#65533;E&X&#65533;]-&#65533;E,&#65533;L`aZn2hY8&#65533;=Y}y&#65533;&#65533; &#65533;&E&#65533;|&#65533;&#65533;&#65533;&#65533;p&#65533;&#65533;5_CPX`&#65533;F&#65533;Q&#65533;E&#65533;du&#65533;&#65533;~&#65533;&#65533;9&#65533;Q&#65533;&#65533;&#65533;&#65533;uB&#65533;&#65533;k&#65533;1"&#65533;@s&#65533;Pz&#65533;&#65533;*\)4&#65533;0N&#65533;&#65533;&#912;&#65533;&#65533; &#65533;'$+&#65533;@&#65533;Xs3&#65533;l&#65533;&#1864;	&#65533;&#65533;&#65533;@&#65533;( Y&#65533;>3Vg: RQ0+&#65533;C&#65533;2$@+8&#65533;&#65533;blI,&#65533;9&#65533;&#65533;&#65533;6&#65533;07i7X&#65533;7p&#65533;0?&#65533;`&#65533;Vw=&#65533;&#65533;<aA&#65533;<&#65533;'X&#65533;I&#65533; &#65533;&#601;\@&#537;X&#65533;	&#65533;1&#65533;P*@	&#65533;&#65533;&cy+&#65533;j&#65533;+&#65533;2&#65533;S&#65533;&#65533;$&#65533;fO9&#65533;&#65533;&#65533;G+&#65533;&#7195;d2&#65533;&#65533;OllWv
&#65533;fA &#65533;&#65533;&#65533;9 &#65533;9&#65533;*&#65533;?&#65533; $ pK&#65533;(&#65533;ir >&#65533;&#65533;&#65533;&#65533;wX&#65533;&#65533;%&#65533;&#65533;&#65533;ALF&#65533;&#643;&#65533;&#65533;7&#65533;S6&#65533;&#608;<&#65533;&#65533;Z&#65533;- .&#65533;&#65533;;&#46543;" &#65533;! &#65533;&#65533;,w&#65533;&#65533;A&#65533;&#65533;&#65533;&#65533;:&#65533;(P&#65533;&#65533;&#65533;5&#65533;S#&#65533;	&#65533; "&#65533;&#65533;4`rsd]&#65533;)&#65533;s&#65533;&#65533;&#65533;&#65533;&#65533;q&#65533;&#65533;&#65533;&#65533;&#65533; &#65533;&#65533;C+(6&#65533;p&#65533;&#65533;&#65533;&#65533;L&#65533;
/&#65533;ha;u&#65533;=U&#65533;u&#65533;&#65533;>cq&#65533;&#65533;&#1026;&#65533;&#65533;idB.&#65533;S&#65533;&#65533;)2?&#65533;jpF&#65533;f&#65533;&#65533; &#65533;Mv!R&#65533;&#65533;`&#65533;mE
 &#65533;f	*&#65533;x$	~z]&#65533;rQ'&#65533;x&#65533;&#65533;@&#65533;&#65533;&#65533;
.&#65533;s&#65533;&#65533;W&#65533; L&#65533;*N&#65533;g+&#1036;&#65533;&#65533;H&#65533;&#65533; &#65533;u&#65533;&#65533;G4&#65533;0K&#65533;ju&#65533;[&#65533;'x 5&#65533;&#65533;9~&#65533;&#65533;&#1264;|&#65533;&#65533;'&#65533;&#65533;7&#65533;&#65533;S&#65533;T:&#65533;&#65533;z"(&#65533;q=);6&#65533;&#65533;R&#65533;$@.&#65533;&#65533;&#65533;&#65533;~&#65533;SB%"&#65533;&#65533;&#65533;P;&#65533;&#65533;:&#65533;&#65533;Pj+4&#1381;&#65533;&#65533;&#65533;&#65533;	&#65533;&#65533;V&#65533;&#65533;Vgk&#65533;GX&#65533;9) e&#65533;^<&#65533;v&#65533;&#138098;&#65533;L+$g[1&#65533;1&#65533;S&#237;&#65533;&#65533;&#65533;"&#65533;&#65533; &#65533;&#65533;0
b&#65533;&#65533;&#65533;&#65533;)zF&#65533;&#691;&#65533;-&#65533;&#65533;&#65533;75&#65533;/&#65533;&#760;&#65533;K&#2003;V&#65533;&#65533;h&#1280;&#65533;	 ~& &#65533;&#65533;&#65533;&( &#65533;&#65533;&#65533;e &#65533;&#65533;&#65533;08&#65533;P3&#65533;W?&#65533;&#65533;i]&#65533;K&j3&#966;&#65533;&#65533;*V&#65533;a&#65533;Y&#65533;&#65533;&#65533;:&#235;&#65533;&#65533;x&#65533;&#65533;&&#1148;*&#65533;&#65533;H&#65533;J.0&#65533;1&#65533;&#65533;#&#65533;$&#65533;Hp '&#65533;E&#65533;@&&#65533;&#65533;C&#65533; H&#65533;&#65533;J R&#65533;&#65533;&&#65533;&#65533;&#65533;5&#65533;7D&#65533;/I$7N&#65533;&#65533;B&#65533;/&#65533;([|Cwb36	&#65533;50&#65533;&#65533;W	&#65533; &#65533;&#65533;&#65533;&#65533;&#65533;&#65533;&#65533;3,&#1036;&#65533; &#65533;Z&#65533;;BIl&#65533;&#65533;O&#65533;&#65533;&#65533;&#65533;+Z:+&#782;5&#65533;G&#65533;&#65533;D8&#65533;&#572;v|.&#65533;d&#65533;i '&#65533;&#65533;&#65533;x 2P
&#65533;&#65533;&#65533;&#65533;>&#65533; &#65533;@&&#65533;|=&#65533;R&#65533;&#65533;7&#65533;Y&#65533;3&#65533;&#65533;&#65533;;X&#65533;;7{B'z&#1208;&#65533;&#65533;|	@&#65533;`Z&#65533;@&#65533;{&#65533;I8g&#65533;&#65533;&#65533;p+&#65533;&#65533;%&#65533;&#65533;\"&#65533;&#65533;&#65533;zt<&#65533;&#1314;:F&#65533;&#65533;&#65533;&#65533;&#65533;xN&#65533;0#^KQD&#65533;S[I&#65533;9&#65533;&#65533;&#65533;3&#65533;&#65533;aJ9Vg&#65533;a$&#65533;&#65533;&#65533;&#65533;&#65533;&#65533;5\&#65533;q Qcw&#65533;6&#65533;&#65533;&#65533;	`p eW&#65533;&#65533;&#65533;z&#65533;&#65533;&#65533;&#65533;z&#65533;&#65533;&#65533;p%q&#65533;&#65533; b&#65533;p&#65533;&#293;`&#65533;l&#65533;&#65533; Cjg'( &#65533;@j&#65533;&#65533;1&#65533;&#1380;Q'&#65533;c&#65533;X&#65533;&#65533;4&#65533;&#65533;H0R&#65533;!&#65533;&#65533;l2&#608;!K&#65533;H&#65533; &#65533;&#65533;B[&#65533;be&#65533;B&#65533;&#65533;a&#65533;(p&#65533;\	2&#1402;&#65533;&#65533;&#65533;&#65533;&#65533;&#65533;&#65533;1&#65533;tbU&#65533;&#65533;&#65533;&#65533;&#65533;B&#65533;&#65533;&#65533;&#65533;Y,&#65533;R&#65533;&#65533;Tl&#65533;&#65533;&#65533;&#458;=}&#65533;Ge<&#65533;/&#1504; /'@&#65533;&[*6&#65533;&#65533;R&#65533;#&#1641;&#65533; p&#65533;"p&#65533;&#65533;&#65533;&#65533; |@f(4&#65533;0`u!&#65533;&#65533;&#65533;&#65533;@&#65533;&#524;&#65533;&#65533;C&#65533;&#65533;&#65533;J`[I&#65533;&#1398;M"-&#65533;&#65533;(b&#839;&#65533;&#65533; &#65533;&#885;&#65533;,&#65533;I>! O&#65533;V)Rw2&#65533;P 	q&#65533;# &#65533;&#65533;w_&#65533;&#65533;&#65533;Q&#65533;F &#65533;&#65533;&#1248;= @&#65533;y&#65533;D"&#65533;)&#65533;&#65533;&#65533;K&#65533; &#65533;i&#65533;&#65533;vG&#65533;C&#65533;4	&#65533;N:6ch
 &#65533;9J&#65533;L&#65533;]q &#65533;sm&#65533;2=&#65533;&#65533;&#65533;@&#65533;m&#65533;pj	&#65533;&#65533;,&#65533;&#491;&#65533;j&#65533;&#65533;&#65533;&#65533;d]]th&#65533;2z
3&#65533;&#65533;U&#65533;<&#65533;&#65533;p&#932;2&#65533;1&#1026; &#65533;U&#65533;&#65533;&#65533;L!&#65533;&#65533;Ss{&#65533;&#65533;P &#65533;Pg&#65533;F s&#713;&#65533;>D~r&#65533;&#65533;&#65533;&#65533;A'&#65533;&#65533;39#'&#1993;&#65533;qD&#65533;kbT&#65533;p&#65533;&#65533;&#65533;&#65533;&#65533;;&#65533;euX&#65533; A&#65533;YR&#65533;g&#65533; |&+&#65533;G&#537;m'TAA&#65533;
&#65533;&#65533;+'&#1243;Z&#366;&#65533;&#65533;k&#65533;bmS&#65533;&#65533; &#65533;&#65533;&#65533;)&#65533;&#65533;&#65533;&#65533;+&#65533;c&#65533;Pd&#65533;&#65533;L&#65533;&#65533; H&#65533;&#65533;&#65533;&#65533;0n&#65533;p0&#65533;&#65533;C&#65533;t&#65533;c&#65533;	&#65533;&#65533;&#65533;I&#65533;&#65533;)&#65533;]x[&#65533;&#65533;&#65533;w&#65533;&#65533;&#65533;5#`Rj| &#480; &#65533;&#65533;#m&#65533;K$&#65533;&#65533;&#65533;a&#65533;a&#65533;&#65533;!&#65533;z[[ji&#65533;l&#65533;&#65533;&#65533;&#65533;&#65533;K8)&#65533;q ;&#65533;F&#65533;#*:M1p,&#65533;&#65533;&#65533;H&#65533;r&#65533;&#65533;&#65533;X&#65533;0Da4&#65533;L&#65533;os#xNV'QR&#65533;&#65533;&#65533;@!j&#65533;~&#65533;&#65533;&#65533;+&#65533;&#65533;	5 &#65533;&#65533;&#65533;U&#65533;&#65533;	P&#65533; F,)N&#65533;4&#65533;w\(e
&#65533;&#65533;H* &#65533;P&#65533;u&#65533;&#65533;(&#65533;Q&#65533;o&#65533;&#65533;]'u:M&#65533;~0&#65533; &#65533;&#65533;&#65533;Gu6&#65533;&#65533;<&#65533;&#65533;&#65533;#&#65533;&#65533;&#65533;2a&#65533;-&#65533;&#65533;I&#65533;&#65533;@H&#65533;'0&#65533;&#65533;a&#65533;4jU&#65533;8&#65533; &#65533;&#65533;0&#65533;&#65533;.Q4&#65533;$M&#65533;&#65533;&#65533;&#65533;&#65533;B&#65533;&#65533;wsg&#65533;&#65533;.
&#65533;&#65533;&#65533;&#65533;t	&#65533;&#65533;&#65533;7&#65533;)&#65533;&#65533;	0W "&#65533;B&#65533;&#65533;0Px&#65533;&#65533;K&#65533;&#65533;&#65533;&#65533;&#65533;a&#65533;&#65533;)[&#65533;&#65533;&#2032;&#65533;p&#65533; &#65533;m&#65533;&#65533;np;&#65533;&#65533;1Dv I&#65533;&#65533;,&#65533;n&#65533;&#65533;&#13938;[&#65533;-&#65533;o&#65533;&#65533;j&#65533;&#65533;G&#65533;&#65533;:&#65533;8&#65533;V&#65533;&#65533;WoI&#65533;e3S3	4&#65533;&#65533;m&#65533;e&#65533;k&#65533;&#65533;&#950;&#1148;9&#65533;[{	A&#65533;$&#65533;Q= HA&#65533;$P&#65533;~)P&#65533;\&#65533;;.`"&#65533;2J&#65533;&#65533;I&#65533;(&#65533;&#65533; @&&#65533;&#65533;&#65533;&#65533;&#65533;'ow&#65533;&#65533;&#65533;=tQ&#65533;&#65533;&#65533;&#65533;&#65533;q&#65533;&#65533; &#65533;&#65533;sE&#65533; 7&#65533;6&&#65533;$( &#65533;#$##)#&#65533;&#65533;&#65533;&#65533;A&#65533;&#65533;.&#65533;&#65533;&#65533;&#65533;&#65533;&#65533;.&#65533;&#65533;&#65533;&#65533;&#65533;&#65533;&#65533;&#65533;&#178;&#65533;&#65533;&#65533;&#65533;!&#65533;&#65533;&#65533;&#65533;&#65533;&#65533;&#1655;&#485;&#1911;&#65533;&#1178;&#65533;&#1836;&#65533;&#65533;&#65533;"&#65533;&#65533;&#65533;&#65533;&#65533;&#65533;&#65533;*&#65533;
&#65533;B]&#65533;;&#65533;&#65533;P&#65533;&#65533; ,j`P&#65533;b	R|8p&#65533;@  8`&#65533;&#65533;&#65533;&#65533;&#65533;@D&#65533;% &#65533;&#65533;P DA&#65533;"@H&#65533;*&#65533;8:&#65533;i&#65533;&#65533;&#65533;&#65533;&#65533;&#65533;&#65533;&#65533; !?&#65533;:Z&#65533;@&#65533;&#65533;&#65533;'HX&#65533;cA&#65533;(lX &#65533;&#65533;1D&#65533;xp!&#1796;	&#65533;&#65533;5&#65533;u!V&#65533;p>&#65533;]{P&#65533;\&#65533;h&#65533;&#65533;08&#2043;&#464;&#65533;&#65533;u8&#65533;3z&#65533;&0&#65533;|&#859;&#65533;|&#65533;&#65533;lZ&#65533;&#65533;:7&#65533;&#65533;&#65533;[&#65533;&#65533;*. @&#65533;:&#65533;F&#65533;&#65533;&#65533;/0&#65533;h&#65533;@D&#65533;.j\&#65533;paE&#65533;>&#65533; &#65533;&#65533;`&#65533;0B%&#65533;&#65533;-,E&#65533;&#65533;&#65533;0&#65533;&#65533;&#65533;Z&#65533;&#65533;&#65533;&#65533;&#65533;&#65533;&#65533;&#65533;&#1189; $ &#65533;&#65533;GS&#65533;&H&#65533;Jpg &#65533;&#65533;, &#65533;&#65533;
5&#65533;0&#65533;	`&#65533;&#65533;Yl @ ,C&#65533;	&#65533;dp&#65533;\&#65533;&#65533;&#65533;:&#65533;&#65533; &#65533;1&#65533;&#65533;&#65533;:&#65533;&#65533;[9)Ls&#65533; &#65533;QV&#65533;6&#65533;X&#65533;c)1`&#65533;B7&#65533;5&#65533;N&#65533;&#65533;e&#65533;d1&#65533;&#65533;&#65533;&#65533;:&#65533;&#65533;&#65533;,&#65533;&#65533;&#65533;D&#65533;&#65533;&#65533;&#65533;&#65533;M1&#65533;lFX&#65533;P@&#65533;&#65533;\&#65533;&#65533;$&#65533;BJ-&#65533;<&#65533;a 1&#65533;@Zf 0 
d&#65533;
P&#65533;A&#65533;&#65533;&#65533;x]&#65533;,&#65533;&#65533;hK+&#65533;&#65533;&#65533;B&#65533; &#65533;N&#65533;&#65533;&#65533;J&#65533;&#65533;`&#65533;A&#65533;&#65533;&#65533;?&#65533;-e&#65533;&#65533;5e^&#65533;  "pdA&#65533;&#65533;&#65533;&#65533;&#65533;&#65533;&#65533;&#65533;$ &#65533;C&#65533;0&#65533;$&#65533;Vp&#65533;B&#65533;V&#65533;&#65533;&#65533;(&#65533;X&#65533;*&#65533;&#65533;*jZ&#65533;J&#65533;>q*X&#65533;KZ&#65533;,&#65533;&#65533;7&#65533;&#65533;b&#65533;&#65533;N*&#65533;&#65533;l&#26873;1&#65533;&#1747;?Cp&#590;;&#65533;:#Ccr&#65533;@0SA&#65533;&#65533; 
;b&#65533;&#65533;8&#65533;&#65533;&#65533;))t0A
0&#65533;&#65533;&#65533;Y&#65533;	J=&#65533;BV&#65533;q4
%&#65533;&#65533;&#65533;	&#65533; D&#748;&#65533;&#1024;Q&#65533;&#65533;&#65533;h&#65533;&#65533;3&#65533;z &#65533;SM&#65533;:)&#748;&#65533;&#65533;G&#65533;t@&#65533;fQ&#65533;&#65533;
p&#65533;=1p&#65533;&|&#65533;@TPC,&#65533;p&#65533;T &#65533;
&#65533;hB
&#65533;V&#65533;A&#65533;&#65533;<&#65533;&#65533;a&#65533;U0j&#65533;&#65533;;&#65533;
$&#65533;&#65533;&#65533;&#65533;&#65533;&#65533;&#65533;&#65533;&#65533;&#65533;g3&#65533;0&#65533;|&#65533;	;&#65533;
n/+d&#65533;,h&#65533;&#65533;9&#65533;c&#65533;)6n&#65533;
&#65533;iN&#1826;&#65533;&#65533;&#65533;m&#65533;0&#65533; 5t&#65533;@Pp&#65533;Z50&#65533;&#65533;&#65533;
t&#65533;&#65533;&#65533;&#65533;&#65533;>&#65533;0&#65533; &#65533;
&#65533;@T"E@3{&#65533;&#65533;&#65533;0<u&#65533;&#1044;"&#65533; &#65533;S&#65533;&#1667;)!X(Pp&#65533;(&#65533;&#65533;B* "xpboV&#65533;]&#65533;]&#65533;&#65533;.sq&#522;G>9&#65533;&#65533;\&#65533;&#65533;Mn06@]1&#944;_j&#249;&#65533;&#65533;hla&#65533;&#65533;6W|&#65533; &#65533;L^&#65533;%!GzT&#1692;C&#65533;!rm(- B*&#65533;&#65533;&#65533;&#65533;&#65533;C&#65533;*&#65533;&#65533;&#65533;%9Aw,&#1026;&#2009;&#65533;&#65533;$&#65533;ZR&#65533;W&#65533;`&#65533;&#65533;&#65533;D&#65533;)&#65533;&#65533;z(&#65533;&#65533;&#65533;&#65533;&#65533;&#65533;&#65533;d&#65533;&#65533;&#65533;&#65533;&#65533;C&#65533; &#65533;&#65533;@#&#65533;&#65533;FL ,&#65533;&#65533;@&#65533;L&#65533;db&#65533;*N&#65533;&#65533;&#65533;pc&#65533;&#65533;&&#65533;&#65533;!&#65533;[&#65533;&#433;&#65533;&#65533;&#65533;\&#65533;X&#65533;3*@I&#65533;bu	]&#65533; &#65533;&#65533;I^&#65533;p&#65533;"A)}&#65533;b &#65533;`&#65533;y&#1246;&#65533;0)&#65533;&#65533;Y@\y3a8&#65533;&#65533; B&#65533;&#65533;&#65533;IO&#65533;&#1206;@&#65533;&#65533;rp&#65533;@&#65533;&#65533;&#65533;&#65533;<&#65533;j$&#65533;&#1537;,&#1027;&#65533;&#65533;&#65533;&#65533;&#65533;;&#65533;&#65533;  =`&#65533;&#65533;2F&#65533;&#65533;&#65533;y&#65533;&#65533;&#1341;|&#65533;&#65533;do&#65533;&#65533;!&#65533;M&#65533;&#65533; &#65533;^K,P&#65533;D&#65533;`&#65533;&#65533;&#65533;	2&#65533;&#65533; &#65533;&#65533;&#65533;&#65533;*&#65533;,G S+&#65533;&#65533;&#1232;&#320;&#65533;X-&#65533;A1Y &#65533;|@qr&#65533;G&#65533;VZ&#65533;&#65533;&#1548;TL&#65533;=&#65533;&#65533;(l&#65533;#&#65533;&#65533;&#65533;&#65533;&#65533; &#65533;&#65533;#&#65533;9&#65533;+&#65533;&#65533;&#65533;,X&#65533;7&#65533;&#65533;42&#65533;&#65533;&#820;*&#65533;&#65533;&#65533;5IZ&#65533;F&#65533;&#65533;a&#65533;&#65533;&#65533;"&#65533;ajD&#65533;&#1440;Rt&#65533;&#65533;&#65533;&#65533;&#65533;&#65533;<`z&#65533;&#65533;`&#65533;&#65533;X3&#65533;P&#65533;X@^&#65533;&#65533;%H&#65533;I&#65533;&#65533;&#65533;m'9y^&#65533;&#65533;&#65533;&#65533;uF &&#1699;&#65533;&#65533;7&#65533;A&#65533; |*&#65533;&#65533;B&#65533;&#65533;&#65533;1_&#65533;&#65533;*&#65533;&#65533;u=%%&#65533;&#65533;C&#65533;&#65533;G&#65533;V3&#65533;&#65533;}-0&#65533;-&#1283;_nB&#65533;?&#65533;6/0&#65533;&#65533;i`&#65533;&#65533;&#65533;&#65533;j&#65533;I&#65533;&#65533;&#65533;P&#65533;M&#65533;?E&#65533;.h
&#65533;B:&#65533;J&#65533;+R&#65533;&#65533;p&#65533;X&#65533;bN7N&&#65533; &#65533;&#65533;!+&#65533;&#65533;<gv&#65533;&#65533;(&#65533; $&#1057;&#65533;&#65533;CE&#65533;"&#65533;KO&#65533;$&#1375;&#65533;&#65533;&#65533;<K9&#65533;N\&#65533;NXF&#65533;&#65533;C Mnb&#65533;D*&#65533;3&#65533;\u&#65533;3.&#65533;3&#65533;&#65533;&#65533;&#65533;&#65533;F&#65533;d:'&#65533;&#65533;P&#65533;+]&#65533;c1A"*&#65533;&#65533;&#65533;X&#65533;&#65533;0.&#65533;&#65533;&#31123;NKs&#65533;&#512;v&#205;H.oH*&#784;&#65533;&#65533;&#65533;g&#65533;-&#65533;&#65533;&#65533;q=&#65533;2e#&#65533;&#65533;&#65533;&#65533;v1&#65533;tX&#65533;^I&#65533;.&#65533;d&#65533;&#65533;pG&#65533;&#65533;&&#65533;&#65533;&#65533;&#65533;&#65533;&#65533;9t&#65533;
&#65533;&#65533;&#65533;&#576;[&#65533;&#65533;&#65533;`&#65533;;kL&#65533;w&#65533;&#65533;&#65533;&#65533;&#65533;&#65533;&#65533;1@&#65533;&#65533;&#65533;->NT&#65533;&#65533;Ll  &#65533; =Ry&#65533;K&#65533;B&#65533;&#65533;&#65533;&#65533;;&#65533;85&#65533;&#65533;&#65533;&#65533;&#65533;s&#65533;;&#65533;&#65533;b&#65533;k(&#65533;&#65533;x`&#65533; &#65533;&#65533; &#65533;&#65533;@&#65533;I&#65533;&#65533;&#65533;+&#65533;Y&#65533;&#65533;&#65533;)&#65533;a&#65533;&#1262;y&#65533;Ho&#1424;&#65533;.z&#65533;&#65533;&#65533;M&#65533;!&#65533;&#65533;&#65533;$&#65533;\&#65533;:8&#65533;&#65533;&#65533;,\&#65533;&#65533;u&#469;&#65533;&#65533;&#65533;&#65533;d&#65533;&#65533;&#65533;b!&#65533;&#65533;&#65533;l (&#65533;&#65533;G&#65533;&#65533;d*@ &#65533;&#65533;&#65533;&#65533;&#65533;&#675;
 &#65533;'&#65533;`f&#65533;&#65533;6&#65533;wk&#65533;&#65533;d<&#65533;EO&#65533;z&#65533;a	&#65533;&#65533;&#65533;r&#65533;[&#65533;z #&#65533;&#65533;&#65533;(0&#65533;&#65533;&#1972;&#65533;&#65533;f&#65533;8d&#65533;&#65533;  <&#65533;`&#65533;ih&#65533;&#65533;TT+-&#65533;Y&#65533;j&#1653;di+2&#65533;&#65533;)&#65533;&#65533;&#65533;&#65533;s9&#65533;&#1746;[&#65533;e&#65533;9+&#65533; n&#65533;&#65533; &#65533;Sv&#65533;]^&#65533;e&#65533;T&#65533;W&#65533;&#65533;@H&#65533;Pz&#65533;&#65533;W&#65533;&#65533;&#65533;&#65533;&#1288;&#65533;&#65533;&#65533;&#65533; &#65533;
&#65533;-&#65533;&#65533;&#65533;%D,xU&#65533;x`&#65533;d=	v&#65533;&#65533;&#65533;&#65533;U&#65533;"&#65533;B&#65533;2&#946; &#65533;GV	&#65533;&#65533;v&#65533; &#65533; \A&#65533;(&#65533;&#65533;&#1786;&#65533;&#65533;]V&#65533;!&#65533;&#65533;_#&#65533;X&#65533;0&#65533;Q&#65533;&#65533;&#65533;&#65533;	&#1595;R&#65533;&#65533;U&#65533;&#65533;G&#65533;m&#65533;M&#65533;&#65533;x&#65533;&#65533;&#65533;S&#65533;.&#65533;!&#65533;&#1964;&#65533;&#65533;@&#65533;&#65533;&#65533;&#65533;&#65533;H&#65533;&#65533;?&#65533;&#65533;
&#65533;&#65533;&#65533;&#65533;&#65533;&#65533;`@D&#65533;&#541;4&#65533;&#65533;&#65533;&#65533;i&#65533;&#65533;`}6&#329;&#1035;!&#65533;P &#65533;*<&#65533;&#65533;;)&#65533;a&#65533;F|yI&#65533;E1y&#65533;&#65533;h&#65533;g&#65533; &#65533;<&#65533;AF&#65533;P&#65533;&#65533;&#65533;&#65533;S &#65533;%@>&#65533; ]&#65533;:&#65533;$p&#65533;/"&#65533;@)&#65533;~&#65533;JbJ&#151;7&#65533;%#&#65533;
h&#65533;&#65533;RDq&#65533;&#65533;|&#65533;#&#65533;'pd&#65533;P|cfA6GRFHH%#&#65533;&#65533;&#65533;&#65533;&#65533;&#65533;&#65533;7&#65533;&#65533;?D&#65533;~&#65533;&#65533;&#65533;&#65533;&#65533;\&#65533;&#65533;5+&#65533;&#65533;A&#65533; 	&#65533;&#65533;&#65533;p &#65533;"w&#65533;^#&#65533;F&#65533;&#65533; EtO$&#65533;X&#65533;74&#65533;&#65533;%X&#65533;&#65533;f&#65533;&#65533;)C&#65533;&#65533;AN&#65533;p&#65533;b&#65533; `2&#65533;&#65533;D$ (&#65533;k3&#65533; &#65533;jn'dhQ
&#65533;@&#65533;!&#65533;R
&#65533;R&#65533;&#65533;5 5&#65533;&#65533;1@-"n&#65533;&#65533;&#65533;9&#944;&#65533;&#65533;&#65533;%&#65533;J&#65533;m&#65533;&#1031;&#336;&#65533;&#65533;c&#65533;A/&#65533;&#65533;H&#65533;&#65533;#&#65533;@l&#65533;@J&#65533;6&#1291;&#65533;D=&#65533;&#65533;W#E&#20714;@?&#65533;&#65533;oMbZ2&#65533;e&#65533;#&#65533;s&#65533; &#65533;UR00	&#65533;_&#65533;7 P;&#65533;&#65533;&@P&#65533;.&#65533;&#65533;a0&#65533;&#65533;&#65533;HR6*&#65533;&#65533; &#65533;&#65533;<&#65533;&#65533;xf*&#65533;-N'A  &#65533; o&#65533; &#65533;&#65533;&#65533;&#65533;&#65533;+0&#65533; iR&#65533;&#65533;&#65533;&#65533;$1F'&#65533;&#65533;u&#65533;&#65533;S?6&#65533;&#65533;&#65533;&#65533;&#65533;&#65533;&#65533;e&#128;}&#1088;&&#65533;&#65533;o(f&#65533;gY&#65533;&#65533;&#65533;/a&#65533;u&#65533;e&#65533;!Wiu&#65533;P P%-&#65533;763 &#65533;&#65533;s|-(&#65533;,pn1&#65533;k&#65533;(8&#65533;&#65533;&#65533;&#65533;"F&#65533;&#65533;&#65533;;&#65533;6&#65533;&#65533;<	&#65533;b` y&#65533;&#525719;>&#65533;&#65533;&#65533;h&#65533;&#65533;6g &#65533; &#65533;!&#65533;_8D&#65533;,@T&#65533;&#65533;
&#65533;&#65533;]&#65533;&#65533;
&#65533;&#1095;&#65533;~r&#65533; &#65533;&#65533;
&#65533;!&#65533;&#65533;!PT&#65533;&#65533;&#1499;&#65533;&#65533;C v&#65533;&#65533;&#65533;&#65533;&#65533;-q&#65533;7O7&#65533;'Y&#65533;&#65533;
0%\y3^&#65533;6&#65533;&#65533;>&#65533;&#65533;d&#2005;e&#65533;&#65533;?H&#65533;t&#65533;&#65533;>1&#65533;1&#65533;  &#65533;&#65533;t3&#65533;&#65533;!&#65533;&#65533;;&#65533;x!&#65533;tE&#65533;&s&#65533;2&#65533;&#65533;?`&#65533;&#65533;&#65533;&#65533;&#65533;&#65533;8W&#65533;I &#65533;I&#65533;EF&#65533;&#65533;D&#65533;@$`5&#65533;v heH%1G  #&#65533;&#65533;1&#65533;A&#65533;vA A&#65533;r&#65533;P&#65533;/&#65533;&#65533;&#65533;&#65533; &#65533;&#65533;c(e&#65533;"n&#65533;&#1053;&#928;}&#65533;&#65533;]2P<p&#65533;7&#65533;P&#65533;&#65533;/o&#65533;&#65533;x&#65533;)&#65533;Tt2&#65533;&#65533;	+u&#65533;5&#65533;&#65533;8&#65533;3"YSR. &#65533;1mc&#65533;&#65533;@&#65533;&#65533;e&#65533;v&#65533;&#65533;&#65533;&#65533;" &#65533;QI&#65533;' 'pt&#65533;&#65533;&#65533;&#65533;D&#65533;IO&#65533; 0q&#396;WX&#65533;&#65533;37&#65533;&#65533;X
wV&#65533;*&#65533;c&#65533;&#65533;0+-&#65533;bqY* &#65533;0s&#65533;6&#65533;&#65533;QW&#65533;@I&#65533;&#65533;&#65533;`H&#65533;c&#65533;A=R#&#65533;~&#65533; &#65533;=&#65533;1G%2&#65533;K&#65533;6TY&#65533;S&#65533;&#65533;>&#65533;&#65533;)&#65533;z:K&#65533;ma&#65533;d&#65533;K&#65533;i%&#65533;S&#65533; &#65533;&#194;v&#65533;@q&#65533;&#65533;(/&#65533;I9&#65533;b0&#65533;	&#65533;&#65533;!X&#65533;
m&#65533;&#65533;&#65533;&#65533;	&#65533;X&#65533;&#65533;&#65533;+&#65533;&#65533;z&#65533;A&#65533;&#65533;Tq&#1444;&#65533;V&#65533;,&#65533;2&#65533;Wi)|&#65533;`&*&#65533;yE&#65533;")&#1667;&#65533;&#65533;&#65533;2&#65533;&#65533;=&#65533;;)&#65533;Jc+@d&#65533;J&#65533;&#65533;&#65533;&#65533;4o&#65533;  &#65533;`5&#65533;&'&#65533;qt&#65533;)[BKu`l&#65533;@J&#65533;&#65533;T&#65533;.&#65533;-&#65533;&#65533;l}&#1711;AUv&#65533;&#65533;Uh&#65533;/!&#65533;&#65533;Z&#65533;&#65533;&#65533; It&#65533;&#65533;&#65533;&#65533;v&#65533;/&#65533;
&#65533;&#1245;&#65533;A|%&#65533;\&#65533;g$&#65533;0&#65533;&#65533; da&#65533;`&#65533;Wu&#65533;&#65533;
&#65533;&#65533;&#65533;6&#65533;&#65533;4&#65533;f&#65533;?&#65533;&#65533;&#65533;&#65533;&#65533;&#65533; &#65533;&#65533;&#65533;&#65533; &#65533;U>&#65533;4&#65533;1=&#65533;&#65533;Na&#65533;&#65533;&#65533;&#65533;&#65533;&#65533;&#65533;\d%07&#65533;=&#65533;b&#65533;&#65533;&#65533;&#65533;&#65533;hrt&#65533;&#65533; &#65533;a&#65533;0&#65533;t&#65533;&#65533;P` Xr@W&#65533;&#1068;~&#65533;U2&#65533;&#65533;&#65533;U
J&#39081;*&#65533;1&#65533;&#1961;&#65533;&#65533;s&#65533;&#65533;t&#65533;&#65533;E:7NX.&#65533;&#65533;&#65533;&#65533;&#65533;r&#65533; B&#65533;&#9504;c!&#65533;&#65533;l&#65533;&#65533;&#65533;~5.&#65533;C&#65533;&#65533;&#65533;&#65533;&#65533;%&#65533;&#65533;!t!&#65533;O&#65533;I&#65533;&#65533;&#65533;:&#65533;&#65533;]&#65533;&#65533;3&#65533;3&#65533;&#295;
&#65533;&#65533;5g&#65533;AR0&#65533;&@+P=U&#65533;$&#65533;# -gj%&#65533;&#65533;z&#65533;(&#65533;&#65533;pgE&#65533;wU[&#65533;&#65533;&#65533;&#65533;&#65533;2	 F&#65533;&#65533;&#65533;&#65533;i&#65533;&#65533;&#65533;&#65533;&#65533;D&#65533;&#65533;:p!`&#65533;!C &#65533;Y,t.&#65533;X3&#65533;&#65533;&#65533;Kj&#65533;&#65533;V2&#65533;7&&#65533;&#65533;&#65533;6}- q&#65533;tkx&#299;`&#65533;&#65533;&#65533;&#65533;&#65533;#m1:&#65533;Q<&#65533;
&#65533;&#65533;>!&#65533;  -&#65533;&#65533;I&#65533;+&#65533;
.@&#65533;&#65533;J&#65533;a&#65533;&#65533;1a&#65533;&#65533;E-VEvd&#65533;&#65533;R
&#65533;&#65533;	
&#65533;0A"Z&#65533;S&#65533;( &#65533;+~&#65533;&#65533;&#65533;b&#1841;&#65533;&#65533;g&&#65533;(&#65533;2&#65533;&#65533;&#65533;&#65533;&#65533;B&#65533;:C&#65533;&#65533;b&#65533;J&#65533;<RT&#65533;xO	&#65533;M!	&#65533;0aad&#65533;&#65533;b&#65533; &#65533;PW&#65533;&#65533;&#773;o&#65533;&#65533;l&#65533;Z&#65533;
lJ
QZEt&#65533;~>B[P&#65533;98[&#65533;9&#65533;&#65533;|&#65533;&#65533;&#65533;&#65533;~3&#65533;b08b8&#148;&#65533;niU&#65533;&#65533;&#65533;&#65533;1&#65533;&#65533;&#208;&#65533;~&#65533;&#65533;
xc&#65533;&#65533;&#1548;&#65533;&#65533;*P(pnD
&#65533;&#65533;V0qC&#65533; D-p+&#65533;&#65533;&#65533;&#65533;4id5&#65533;&#65533;&#65533;&#65533;&#65533;yw&#65533;2&#65533;c&#65533;&#65533;&#65533;TtP&#65533;E&#65533;Q*&#65533;&#1232;&#65533;&#65533;*0&#65533;X&#65533;M+Q&#65533;b&#65533;&#1793;G&#65533;&#65533;C&#65533;p&#65533;RrQs&#65533;&#65533;P0`&#65533;&#65533;&#65533;{&#65533;r% &#65533;&#65533;R&#65533;&#65533;'I&#65533;r&#65533;j&#65533;&#65533;l&#65533;DJ &#65533;"u&#65533;&#65533;&#65533;&#65533;&#65533;B%&#65533;0&#65533;&#65533;~&#65533;&#65533;&#65533;&#65533;&#65533;#3&#65533;J&#65533;&#65533;D&#65533;&#65533;&#65533;0 0&#65533;&#65533;&#65533;J&#65533;Q&#65533;&#65533;r10&#65533;B"&#65533;S{&#65533;",~&#65533;/&#65533;:&#65533;&#65533;\&#65533;&#65533; >-1&#65533;&#65533;9E&#65533;&#65533;Aq&#65533;&#65533;&#65533;&#65533;&#65533;&#65533;&#65533;	y&#65533;YJ&#65533;;&#65533;&#65533;[&#65533;&#65533;5*&#65533;	&#65533;f
t&#65533;
)&#65533;Aq&#65533;&#65533;]&#65533;&#65533;&#65533;&#65533;2&#65533;&#65533;S&#65533;&#65533;]&#65533;b&#65533;&#65533;&#65533;T4d}&#647;&#65533;&#65533;&#65533;
\d&#1331;&#65533;&#65533;&#65533;
a	8&#65533;9m&#65533;&#65533;[&#765;.e&#65533;&#65533;&#65533;0_&#65533;~&#65533;&#65533;R&#65533;Q@&#65533;&#65533;&#65533;`&#65533;&#65533;&#65533;[&#65533;`V&#65533;!AA&#65533;	x'"&#65533;^N&#65533;&#65533;&#65533;c>&#65533;+*&#65533;&#65533;&#65533;&#65533;&#65533;N&#65533;&#65533;&#65533;A&#65533;&#65533;&#65533;&#65533;3}&#65533;r&#65533;KN&#65533;&#65533;&#65533;&#65533;&#65533;&#65533;&#65533;&#65533;&#65533;&#65533;im &#65533;&#65533;&#65533;p I&#65533;b1&#65533;Z&#65533;&#65533; 4&#65533;U&#65533;<&#65533;&#65533;fl:&#1262;&#65533;&#1211;g&#65533;D-&#65533;e&#1180;&#65533;k&#65533;&#65533;Lb&#65533;lz&#65533;&#65533;X&#65533;M&#65533;&#65533;&#65533; &#65533;&#50998; [&#65533;$&#65533;&#65533;&#65533;&#485;&#65533;G&#65533;A&#65533;f'&#65533;&#65533;&#65533; &#65533;&#65533;&#65533;@\C&#65533;&#65533;&#65533;&#65533;M'&#65533;&#65533;&#65533; &#65533;&#65533;v&#65533;&#65533;^&#65533;||\1jAD&#65533; l&#65533;J&#65533;?&#65533;&#65533;Y&#65533;7aN&#65533;1&#65533;&#65533;W&#65533;1(&#65533;X~O&#65533;&#65533; H&#65533;x&#65533;&#65533;t&#65533;&#65533;&#65533;,&#65533;&#65533;&#65533;>&#65533;&#65533;~V&#31551;&#65533;&#65533;
3&#65533;&#65533;1Hs390S&#65533;&#65533;&#1655;`d&#65533;2&#65533;G&#65533;&#65533; I&#65533;&#65533;\D&#65533;4&#65533;&CPR&#65533;&#65533;u&#65533;w&#65533;&#65533;'&#65533;&#65533;P&#65533;2I&#65533;&#65533;\&#65533;a&#65533; {&#128;^&#65533;nd&#65533;&#18481;d&#65533;&#65533;k&#65533;&#65533;Q.&#65533;&#65533;g&#65533;&#65533;5@&#65533;Q-&#65533;bj&#65533;$&#65533;r&#65533; B&#65533;&#65533;&#65533;&#1104;O&#65533;&#65533;&#65533;&#65533;&#65533;M&#65533; &#65533;3RA&#65533;)GF4 &#65533;&#65533;K+&#65533;&#65533;&#65533;&#65533;+&#65533;&#65533;+&#65533;e&#65533;b6&#65533;k'rR&#65533;k:%5_n"&#65533;&#65533;&#65533;&#65533;R&#65533;eL`}&#65533;{|H&#65533;&#65533;&#65533;&#65533;H"&#65533;W&#65533;&#65533;&#65533;&#65533;&#65533;0G9gA&#65533;,&#65533;e&#65533;-_H=|3CDR&#65533;&#65533;&#65533;&#1031638;&#65533;U,0b&#65533;&#644;7}&#65533;&#65533;vP{)&#65533;>&#65533;( &#589;` X_!&#1028;	0<J)
&#65533;i|&#1736;
X&#65533;[&#65533;TV&#65533;&#65533;*K!&#1988;&#65533;&#65533;x&#65533;{{"Wg&#65533;0~S(Y3`R&#65533;
&#65533;Fwr&#65533;&#65533;P&#65533;g%&#65533;'0&#65533;t&#65533;&#65533;JW
&#65533;&#65533;[|q&#65533;.o&#65533;&#65533;&#65533;&#65533;&#65533;&#65533;;&#65533;
^H&#65533;D&#65533;&#65533;&#65533;8&#65533;&#518;,&#65533;&#65533;&#65533;R=&#65533;&#65533;&#65533;&#65533;&#65533;&#65533;&#65533;k&#65533; &#65533;&#65533;&#65533;&#65533;&#65533;)&#65533;&#65533;&#65533;a2&#65533;&#65533;aEwB2b&#65533;A  &#65533;j 0&#65533;p&#65533;+n&#65533;&#1624;&#65533;&#65533;V&#65533;&pi&#65533;&#1032;&#65533;&#65533;&#65533;&#65533;&#65533;&#65533;^XVR*v_&#65533;&#65533;&#65533;N!-&#65533;&#65533;*&#65533;&#65533;&#65533;M&#65533; -#0~rP,&#65533;&#1080;&#1220;1&#65533;&#65533;&#65533;&#65533; &#65533;&#65533;!&#65533;&#65533;&#65533;&#65533;&#65533;&#65533;'&#65533;"&#65533; &#65533;&#65533;&#65533;&#65533;&#65533;&#65533;)0&#65533;&#65533;&#65533;&#65533;&#65533;&#65533;+&#65533;&#65533;&#65533;&#65533;&#65533;.&#65533;,&#65533;&#65533;&#65533;&#65533;"&#65533;)&#65533;&#65533;&#65533;&#65533;&#65533;&#65533;2&#65533;&#65533;&#1490;&#65533;&#65533;&#65533;&#65533;)&#65533;&#809;&#65533;&#65533;&#782;A&#65533;)&#65533;&#65533;&#65533;&#65533;.x&#65533;&#65533;&#65533;|&#65533;E&#65533;T(&#65533;{0&#65533;&#65533;&#65533;&#65533;&#65533;&#65533;	&#65533;(Pt8 `&#65533;=H `&#65533;%  	&#65533;&#65533;&#65533;C&#65533;K"Dh &#65533;&#65533;&#65533;f@U&#65533;&#65533;&#65533;A&#65533;&#65533;&#65533;&#65533;&#65533;&#65533;,&#65533;Bu&#65533;&#65533; &#65533;&#65533;4&#65533;&#65533;&#65533;&#65533;CW`q!b&#65533;[,(c&#65533;&#65533;b@&#65533;&#65533; &#65533;.&#65533;&#65533; &#65533;&#65533;r"&#65533;&#1205;&#65533;&#65533;&#65533;&l&#65533;&#65533;Z0f&#65533;&#65533;p,i&#65533;&#65533;&#65533;&#65533;n	&#65533;^P&#65533; D&#65533;`!&#65533;&#65533;&#65533;&#65533;&#65533;U0`_&#65533;)|&#65533;K&#65533;/&#65533;&#1422;2|t&#65533;r&#65533;*&#65533;&#65533;\8
&#65533;|&#65533;&#65533;X&#65533;&#65533;	:1@@&#65533; "D&#65533;&#65533;$&#65533;&#305;A+PL&#65533;7l&&#65533;%B&#65533;&#65533;&#65533;&#65533;&#65533;FD&#65533;`aE&#65533; &#65533; &#65533;&#65533; = pC	(SM	&#65533;&#65533;R<a&#65533;&#65533;i@&#65533;&#65533;QF%&#65533;SB&#772;&#65533;K&DuT&#65533;&#65533;&#65533;IX&#65533;&#65533;=t&#65533;0&#65533;{&#65533;@&#65533;&#65533;&#1039; ',p&#65533;i\p[C&#177;p&#65533; &#65533;T&#65533;&#65533;&#65533;`&#65533;)&#65533;&#65533;@&#65533;-&#65533;-&#65533;&#65533;,s&#65533;&#65533;M&l&#65533;&#65533;nf&#65533;$.&#65533;4&#65533;&8&#65533;Z.Z2&#65533;9&#65533;&#65533;#&#65533;&#65533;&#65533;A#.&#65533;`K0m&#65533;C%6&#65533;L&#385;&#65533;&#65533;L&#65533;&#65533;-z&#65533;Y&#65533; &#65533;&#65533;P&#65533;	^.&#65533;&#65533;2&#1305;&#1058;&#65533;&#65533;&#65533;&#624;s&#65533;J11&#65533;M&#65533;,&#65533;
&#65533;&#65533;&#65533;&#65533;X&#65533;&#65533;&#65533;J&#65533;&#65533;&#1695;&#65533; P`S@&#1344;&#65533;4&#65533;&#65533;Pe&#65533;9&#560;@&#65533;&#65533;J&#65533;&#65533;&#65533;&#65533;&#65533;&#65533;T
t&#1025;
&#65533;`	`&#65533;x&#65533;&#65533;:&#65533;0 &#1625;2&#65533;&#65533;=&#65533;=&#65533;B&#65533;|&#65533;&#65533;%&#65533;&H&#65533;&#65533;H;&#65533;0*(&#65533;&#65533;H&#65533;K6&#65533;&#7590;&#65533;M&#65533;&#65533; _&#65533;	"&#65533;gMVL&#65533;"{:&#65533;&#65533; &#65533;&#65533;&#65533;&#65533;!&#65533;l&#65533;?&#65533;\\&#65533;#`y&#65533;
*&#65533;#	A80&#65533;%&#65533;]&#65533;&#65533;&#65533;A&#65533;&#65533;$7&#65533;k&#65533;q_&#1938;&#65533;&#65533;&#65533;&#65533;0t&#65533; c&#65533;'&#65533; &#65533; &#65533;&#65533;M&#65533;E&#65533;&#65533;&#65533;&#65533;&#65533;Ze (q&#65533;&#65533;&&#65533;&#65533;&X&#65533;N:&#65533;4&#65533;&#65533;#&#65533;&#65533;&#65533;F&#65533;ta&#65533;f8ShC5&#65533;&#65533;P&#65533;w&#65533;I `&#65533;	p&#65533;&#65533;&#65533;0&#65533;$&#65533;&#65533;&#65533;-`&#65533;O&#65533;P&#65533; &#65533; C&#1429;&#65533;B&#65533;,P "&#65533;&#65533;&#65533;\l&#65533;r&#65533;&#65533;&#65533;&#65533;&#65533;&#731;X&#1460;R&#65533;P6&#65533;&#65533;'&#65533; &#65533;&#65533;&#65533;H 7lp&#65533;Xt&#65533;5&#65533;DT1f.n&#65533;p,&#65533;&#65533;C&#65533;&#65533;:?&#65533;&#65533;&#65533;&#65533;K&#65533;&#65533;2&#65533;&#65533;&#65533;&#65533;&#65533;&#65533;&#65533;@\l&#65533;&#65533;&#65533;&#65533;&#65533;&#65533;&#65533;03O&#65533;&#65533;&#65533;D2&#65533;`#&#65533;Q T&#1041;&#65533;&#65533;U$ ,0&#65533;	&#65533;`F;&#65533;N  &#65533;&#65533;0AL&#65533;&#65533;, i&#65533;&9&#65533;&#65533;"&#65533;,&#65533;'&#65533;2&#65533;&#65533;'&#65533;&#65533; D&#65533;&#65533;&#65533;&#364;E&#65533;^#&#65533;EH&#65533;P&#65533;&#65533;|`&#65533;&#65533;r.&#65533;&#65533;8&#65533;i\&#65533;3)0O 
&#65533;&#65533;&#65533;&#65533;f&#65533;c&#65533;&#65533;W&#65533;,@ +`&#65533;7^&#65533;&#65533;?-B`7&#65533;&#65533;&#65533;k&#65533;&#65533;5&#65533;[&#65533;(&#65533;	V&#65533;&#65533;|&s&#65533;*,R&#65533;f,&#65533;&#65533;J%&#65533;&#65533;&#65533;&#65533;&#65533;"&#65533;?&#65533;4jd&#65533;&#65533;&#65533;*&#1815;	Z&#65533;.zPG&#65533;(s1yt&#65533;{8 inV&#65533;\4b~&#65533;p
4&#65533;D@&#65533;^.&#65533;p?&#65533;&#65533;&#65533;&#65533;&#65533;$&#65533;&#65533;&#65533;&#65533;b&#65533;D#h&#65533;	&#65533;&#65533;&#65533;0mJa&#65533;NjG&#65533;&#65533;&#65533;&#322;&#65533;&#65533;g7e&#65533; ;@&#65533;	"&#65533;D`&#65533;&#65533;&#65533;0&#65533;0&#65533;@&#65533;Y &#65533;&#65533;&#65533;&#65533;&%L&#65533;X&#65533;&#65533;X
&#65533;P&#65533;&#65533;&#65533;&#65533;&#65533; &#65533;0&#1027;Qn&#65533;&#1641;&#65533;&#65533;&#65533;&#65533;&P.&#65533;&#65533;`&#65533;f.&#65533;
3f"&#65533;&#65533;+MC~&#167;&#65533;&#65533;Exg|_&#65533;L&#65533;&#65533;&#65533;&#65533;&#65533;&#65533;%!&#65533;M&#65533;&#65533;K&#65533;&#65533;$&#65533;&#65533;Qw #+U&#65533;.&#65533;&#65533;"N&#65533;&#65533;&#65533;#%@&#65533;Ud&#414;s&#65533;x&#65533;E&#65533;&#65533;,P&#65533;`D"1]&#65533;z&#65533;&#65533; lXI&#65533; &#65533;e!@&#65533;a&#1728;E&#65533;f&#65533;&#65533;A&#65533;&#65533;f&#65533;&#65533;r&#65533;&#65533;SB&#65533;&#65533;&#566;&#65533;L&#65533;#8&#65533;5&#65533;&#65533;&#65533;K&#65533;&#65533;
\
&#65533;`&#65533;B&#65533;o &#65533;&#65533;@)&#65533;&#65533;6`P&#65533;J&#65533;5(&#65533;&#65533;pD&#65533;lJ&#836;&#65533;r&#65533;&#65533;&#947;&#65533;&#65533;&#65533;H&#65533;O&#65533;Sm&#65533;&#65533;&#65533;&#65533;&#65533;e&#65533;5&#65533;]B6&#65533;DQ&#65533;40&#65533;*&#1700;\&#65533;&#65533;3&#65533;x J- K&#65533;&#65533;&#14778;&#65533;R:w1 M&#65533; &#65533;`A&#65533;v\AX@&#65533;+&#65533;&#65533;eS&#65533;&&#65533;&#65533;&#65533;&#65533;&#65533;&#65533;
,&#65533;&#65533;&#800;&#65533;i@&#65533;`2&#65533; &#65533;&#65533;; &#65533;&#65533;&#374;&#65533;(&#65533;&#65533;kX(&#65533;&#65533;j&B&#65533;&#65533;&#65533;i&#65533;'&#65533;&#65533;&&#65533;"\&#65533;hC2`O|&#65533;FE&#65533;&#65533;Y&#65533;&#65533;&#65533;&#65533; r&#1668;?D&#236;v.C&#65533;&#65533;&#65533;&#65533;JJ&#65533;k&#65533;&#65533;
&#65533;&#65533;Jlf&#65533;	&#65533;&#65533;&#65533;&#65533;&#65533;&#65533;wX&#65533;&#65533;@84z&#65533;`&#65533;B&#65533;\&#65533;&#65533;^&#65533;&#65533;7&#65533;&#65533;E&#65533;&#65533;&#65533;&#1905;I2&#1025;g&#65533;&#65533;&#65533;&#65533;Q8&#65533;&#65533;C$6&#65533;,8&#65533;0&#1477;&#65533; # ,@ &#65533;T#&#65533;WF0&#65533;&#65533;gpKY&#65533;&#65533;zaUPA&#1252;+(!9&#65533;&#65533;m&#65533; &#65533;0`3t&#65533;&#65533;/&#65533;C`\1u0&#65533;&#65533;&#65533;&#1296;Z0&#65533;&#65533;Zd$P&#65533;F@&#65533;%-&#65533;f &#65533;&#65533;C%&#65533;fT!&#65533;&#65533;&#65533;&#65533;h&#65533;&#65533;&#1454;Q&#65533;&#65533;&#65533;v&#65533;&#65533;&#65533;9&#349;&#65533;&#65533;&#65533;&#65533;&#65533;9&#65533;?&#65533;&#65533;t&#65533;&#65533;2&#65533;lR&#65533;h&#1256;-&#65533;&#1208;.5O&#65533;&#65533;&#65533;&#65533;4&#1094;&#65533;R&#65533;&#65533;&#65533;8&#65533;&#65533;&#65533;&#65533;&#65533;R&#65533;&#38054;F&#65533;7&#65533;K}Mh-6&#65533;U&#65533;&#65533;&#65533;&#65533;l&#65533;o-&#65533;&#65533;I&#65533;
 &#65533;v&#65533;H#Z	K4&#65533;,N(&#65533;&#65533;c&#1077;,&#65533;&#65533;&#65533;&#65533;&#65533;&#65533;t`&#65533;&#65533;!r&#65533;&#65533;!&#65533; &#65533;e&#65533;4&#65533;e&#65533;%Ih&#65533;&#65533;&#65533; x	B
J&#65533;&#65533;&#65533;&#65533;&#65533;(qd&#65533;&#65533;&#65533;&#65533;&#65533;H&#65533;&#65533;&#65533;&#65533;&#65533;&#65533;)N&#1262;fY1P{&#65533;&#65533;u&#65533;`&#65533;&#65533;&#65533;&#65533;^&#65533;U &#65533;&#65533;.L&#65533;&#65533;&#65533;&#65533;K&&#65533;]&#65533;&#65533;&#65533;&#65533;O&#65533;{&#65533;&#65533;&#65533;P&#65533;&#65533;g&#65533;&#65533;&#65533;&#65533;f.;&#65533; ?&#348;U&#65533;&#65533;8hL&#65533;&#65533;&#65533;&#140;F&#65533;&#65533;&#65533;p&#65533;1&#65533;G&#65533;&#65533;O#&#65533;_&#65533;&#65533;-@&#65533;&#65533;
.&#65533;&#65533;&#65533;&#65533;&#65533;J^2&#65533;?&#65533;
&#65533;&#65533;3&#65533;&#65533;EA&#65533;&#65533;
z	&#65533;l&#1364;&#65533;wD`f&#65533;&#65533;&#65533;Fh&#65533;:j#F+&#128;&#65533;&#65533;N&#65533;&#65533;&#65533;&#65533; @B+&#536;"&#65533;&#65533;&#611;$HGN&#65533;n&#65533;&#65533;&#65533;7633&#65533;&#65533;;&#65533;1'&#65533;&#65533;Q*0LO&#65533;&#65533;&#65533;1d&#65533;&&#65533;0H&#65533;6&#65533;&#65533;&#65533;c&#65533;y&#65533;f&#65533; &#65533;&#65533;&#65533;1R&#65533;&#65533;#&#65533;$&#65533;(&#65533;$&#65533;&#65533;2&#65533;oI%5&#65533;O5B"hJ-&#65533;&#65533;&#65533;1-'&#65533;&#65533;
$>&#65533;u3pP&#65533;&#65533;h &#65533;0>tY h# At &#65533;L&#65533;V|}&#65533;&#65533;&#65533;+x&#65533;&#65533;6f&#65533;|7&#65533;,&#65533;&#65533;s&#65533;r!8 '|*&#65533;](&#65533; JL&#65533;&#65533;h*&#65533;$`&#65533;p3&#65533;P&#65533;A&#65533;&#65533;O&#65533;Pg&#65533;&}&#384;&#65533;&#65533;d3&#65533;&#65533;r&#65533;@5PRry'&#65533;&#65533;2&#65533;P&#65533;w#&#65533;3&#65533;&#65533;TFB,`&#65533;p&#65533;
&#65533;&kf&#65533;&#65533;fG&#65533; (%&#65533;&#65533;&#65533;&#65533;&#65533;R3e[&#65533;1z&#65533;'&#65533;H1&#65533;&#65533;F&#65533;&=&#65533;&#65533;&#65533; &#65533;P&#65533;P&#65533;3&#65533;@O&#65533;&#65533; K&#65533;	":@D *0)&#65533;"$AH&#65533;&#65533;&#65533;VL&#65533;6&#65533;71q&#65533;|'&#65533;&#65533;Y2>aB9QGq!0&#65533;xc`&#65533;B|UQLOH  &#65533;%B &#65533;&#65533;$&#65533;]&#65533;a&#65533;&#65533;9&#65533;^&#65533;p&#65533;&#65533;v>&#65533;-&#65533;`@&#65533;O&#65533;&#65533;%&#65533;dS&#65533;&#65533;?uVqz.`P &#65533;&#65533;&#65533;&#65533;w&#65533; u&#65533;&#65533;n&#65533;&#65533;x[&#65533;&#65533;s1&#65533;1&#65533;=&#65533;&#1413;&#65533;&#65533;0&#65533;@x&#65533;
&#65533;&#65533;@q&#65533;~&#65533;0$T,G?&#65533; $&#65533;q.&#65533;&#65533;&#65533;&#65533;&#65533;y)X&#65533;7j|&#65533;&#65533; w&#65533;u&'@>&#65533;9&#65533;J&#65533;#P&#65533;&#65533;!&#65533;9&#65533;&#65533;&#65533;N'&#65533;&#65533;&#65533;8 b66 kb &#65533;rM&#65533;&#65533;&#65533; &#65533;&#65533;&#65533;+&#65533;,&#65533;&#65533;L&#65533;a&#65533;&#65533;&#65533;&#1298;X&#65533;dX:&#65533; &#65533;Db$@#PK&#65533;&#65533;&#65533;*&#65533;&#400;xV&#65533;p&&#65533;"%&#1219;y&#65533;C&#65533;.&#65533;&#65533;'&#65533;&#65533;@&#65533;es&#65533;2  (y	&#65533;)&#65533;G2&#65533;x&#609;Q&#65533;&#65533;	&#65533;&#65533;:&#65533;&#65533;&#65533;/&#65533;&#65533;!&#1376;H&#65533;,@K&#65533;I3&#65533;x\&#65533;	&#65533;&#65533;&#65533;&#65533;Yy&#65533;0T&#65533;9&#65533;x &#65533;&#65533;#&#65533;Di	&#65533;&#339;&#65533;&#65533;n)&#65533;9xI @&#65533;)3lU &#65533;&#65533;f@&&#65533;'&#65533;D.&#65533;h``D|c&#65533;a&#65533;&#65533;&#65533;&#65533;&#65533;&#65533;hs(T&#65533;,&#65533;46P&#65533;,|e`~cNV&#65533; =b&#65533;c#=&#65533;@&#65533;oAaD*&#65533;$&#961;'&#65533;&#65533;&#65533;1$S J&#65533;'	-&#65533;, ,*&#65533;@J&#65533;;&#65533;$&#65533;j&#65533;f&#65533;&#65533;&#65533;&#65533;{1m1&#65533;&#65533;MX&#65533;]&#1489;
Af&#65533;&#65533;&#65533;%UP&#65533;&#65533;&#65533;'|&#65533;2v$$&#65533; r2&#65533;&#65533;Qa&#65533;1Bc&#65533;&#65533;&#65533;&#65533;q&#65533;Wn&#65533;&#65533;&#65533;\G&#65533;&#65533;a&#65533;QG$^C&#65533;&#65533;:,%&#65533;C&#65533;*0 !&#65533;	&#65533;&#65533;}&#65533;X&#65533;5`#&#65533;&#65533;<0&#65533;W&#65533;2C&#65533;b&#65533;h8&#65533;[&#65533;)&#65533;frW&&#65533;M&#65533;H 0&#65533;a&#65533;6D %P(pX6&#65533;-pY ,&#65533;&#65533;#&#65533;,&#65533; @ &#65533;&#65533;txQp&#65533;@6&#65533;&#65533; &#65533;&#1841; *&#65533;&#65533;&#65533;10w&#65533;G&#65533;&#65533;&#65533;p"&#65533;4g&#65533;PG5&#65533;(&#65533;&#65533;[&#65533;&#65533;d&#65533;&#65533;[&#65533;&#65533;V0uR&#65533;gp4&#65533;&#65533;3&#65533;Wk&#65533;`&#65533;y&#65533;@&#65533;&#65533;&#65533;&#346;	 &#65533;XG0S&#65533;R=!&#65533;&#65533;n&#65533;&#65533;(&#65533;&#65533;&#65533;8&#65533;&#65533;-&#65533;&#65533;O&#65533;&#65533;&#65533;a
&#65533;a&#65533;&#65533;&#65533;&#65533;E&#1094;	&#65533;&#65533;E&#65533;a4_&#65533;E&#65533;5bh&#532;&#65533;&#65533;&#65533;&#65533;L&#65533;&#65533;,&#65533;&#65533;&#65533;*0
!/&#65533;&#65533;&#65533;A&#65533;Z&#65533;z&#65533;VbN&#65533;c$0t&#65533;L&#65533;'&#65533;{&#1201;&#65533;cD&#65533;"&#65533;h!&#65533;&#65533;&#65533;&#65533;5&#65533;&#65533;
&#65533;&#65533;^&#65533;P&#65533;lH-&#65533;rRufv&#1674;&#65533;&#65533;&#65533;&#65533;%&#65533;&#65533;&#65533;&#65533;R"<&#65533;&#65533;]2o&#65533;J'&#65533;A&#65533;pY~&#65533;&#65533;&#65533;&#65533;&#65533;	a*	"&#65533;&#65533;@&#65533;&#65533;&#65533;^A&#65533;SE&#65533;&#65533;r&#65533;&#65533;&#65533;&#65533;1#3&#65533;H&#65533; uq&#65533;/QI"{	%!. &#65533;&#65533;b& v&#65533;O&#65533;J?x&#65533;1&#65533;&#65533;P&#65533;P&#65533;|# i'&#65533;y-P&#65533;@ '&#65533;%&#65533;{&#65533;A|<g`&#1367;8&#65533;B&#65533;&#65533;&#65533;&#65533;&#418; &#1143;	N{c&#65533;T&#65533;&#65533;#a-&#65533;r ?PGP&#65533;&#65533;`&#65533;&#65533;CO3&#1635;^&#65533;q=&#65533;&#65533;&#65533;y &#65533;&#65533;
&#65533;a&#65533;7&#65533;1&#65533;  5&#65533;&#65533;&#65533;&#65533;&#65533; &#65533;&#65533;&#65533;f&#65533;m&#65533;&#65533;2"D3q&#65533;r&#65533;&#65533;&#65533;p*&#65533;q&#65533;&#65533;@&#65533;&#65533;&#65533;R &#65533;&#65533;;E&#65533;&#65533;wA&#65533;&#65533;&#65533;&#65533;`G&#65533;&{>jTjxg&#65533;&#1054;?d&#65533;*`&#182;@D&#65533;&#65533;&#65533;&#65533;g&#65533;&#65533;8&#65533;&#65533;z&#65533;&#65533;z&#31916;&#65533;&#65533;&#65533;@&#65533;&#65533;&#65533; &#65533;#&#65533;TCO!A-@ &#1698;:P&#65533;K&#65533;7/4C&#65533;&#65533;&#65533;&#65533;&#2027;f&#499;kC&#65533;w&#65533;V3&#65533; &#43718;&#65533; &#65533;&#65533;&#675;r&#65533;&#65533;&#65533;t&#65533;GcA&#65533;&#65533;o)p&#65533;p4&#65533;&#65533;4&#65533;&#65533;&#65533;0=d&#65533;H&#65533;&#65533;[&#65533;
?	&#65533;Tr&#65533;n&#65533;T&#65533;&#65533;qF&#65533;&#2040;/TJ&#65533;&#65533;
&#65533;%&#65533;&#65533;&#65533;&#65533;&#65533;&#65533;&#65533;IE&#65533;7&#65533;$`&#1703;r&#273;:&#65533;&#65533; &#65533;J&#65533;@&#65533;&#65533;01H&#65533;p&#65533;*c&#65533;&#65533;D&#65533;[&#65533;&#1269;&#65533;&#65533;&#65533; 7&#271;$)	QT,&#65533;&#65533;u&#65533;p&#65533;
&#65533;&#65533;^&#65533;&#65533;1`'&#65533;&#65533;&#65533;&#65533;X&#65533;w&#65533;z&#65533;&#1170;jp&#65533;7&#65533;u&#65533;T&#65533;	3,I&#65533;&#65533;&#65533;, &#65533;i2q`Sk&#65533;&#65533;:&#65533;&#65533;&#65533;&#65533;&#65533;&#65533;a&#65533;k%&#65533;-&#65533;&#65533;k-&#65533;t&#65533;o&#65533;&#65533;&#65533;K&#1850;&#65533;2<xt&#65533;	Ae,&#65533;&#65533;&#65533;f&#65533;&#65533;&#65533;&#65533;&#65533;&#65533;&#65533;@&#65533;*i&#65533;&#65533;O&#65533;&#65533;&#65533;{&#65533;w}&#65533;G&#65533;=&#65533;3&#65533;&&#176; pQ=&#65533;&#65533;&#832;F2Yf&#65533; 9&#65533;&#65533;Zf	&#65533;;e&#65533;I&#65533;&#65533;%&#65533;&#65533;\3
&#65533;&#65533;3&#65533;&#65533;3&#65533;&#65533;&#65533;&#65533;@&#65533;&Cb&#230;&#65533;&#65533;@0 I&#65533;r&#65533;$`
&#65533;-F_&#65533;&#65533;&#65533;4Ew=&#65533; &#65533;&#65533;&#65533;&#65533;&#65533;7&#65533;&#65533;m&#65533;ME!] &#65533;&#65533;>&#65533;|&#65533;+&#65533;k&#65533;XB&#65533;F |&#65533; (&#65533;&#65533;&#65533;xH- $@lF##&#65533;J&#65533; 0&#65533;&#65533;{p&#65533;I&#65533;)&#65533;&#65533;&#65533;&#65533;0*P&#1054;&#65533;&#65533;(^&#1383;<&#65533;&#65533;&#65533; &#65533;P[&#65533;H&#65533;&#65533;&#65533;&#65533;&#1853;&#65533;
&#65533;04&#65533; 9&#65533;$&#65533;&#65533;I&#65533;UI&#65533;&#65533;&#65533;&#65533;X[>-G5v&#65533;&#65533;d&#65533;@&#65533;&#65533;&#65533;s&#65533;&#65533;I,&#65533;&#65533;&#65533;&#65533;&#1161; $&#65533;,R;:&#65533;&#65533;&#65533;'|&#65533;&#65533; &#65533;'N&#65533;&#65533;&#65533;;&#65533;&#65533;2&#65533;I	Q&#65533;&#65533;&#65533;&#65533;>&#65533;&#65533;&#65533;h%&#65533;Y&#65533;&#65533;{$P&#65533;W&#1150;&#65533;}&#65533;V&#65533;W&#65533;	&#65533;&#65533;IKs&#65533;+&#65533;'7j&#65533;f&#65533;rx&#65533;jv+as &#65533;^&#65533;
&#65533;yq&#65533;&#65533;@((&#65533;es;$&#65533;&#65533;0&#65533;03`[6zC&#65533;C eiD 5pOuS%!&#65533;&#65533;Q&#65533;(|&#700;0;&#65533;0oZE1&#65533;Q&#65533;[&#65533;I&#65533;	k=&#65533;&#65533;}&#65533;&#65533;&#65533;&#65533;n"p&#65533;&#65533;&#65533;m&#65533;&#1201;&#1264;&#65533;w3xAy&cG&#65533;&#65533;c&#65533;@&#65533;&#65533;-zWl&#65533;s&#65533;$Dq&#65533;&#321;/<S&#65533;&#65533;&#65533;*&#65533;0 &#65533;&#65533;&#157;&#65533;P,0&#65533;0&#65533;eq&#65533;6E&#65533;$ 0u&#65533;&#65533;&#65533;&#65533;V&#65533;{]b*&#65533;!&#900;&#65533;6&#65533;&#65533;Mq&#65533;l&#65533;&#147;&#65533;&#65533;sS,&#65533;i&#65533;W2^&#65533;{`b&#65533;{,P&#65533;&#65533;&#65533;&#65533;R&#65533;&#65533;"&#65533;&#65533;Y -&#65533;	&#65533;&#65533;&#65533; &#65533;&#65533;&#65533;.`&#65533;&#65533;&#65533;G&#65533;]^TF5<u0&#65533;&#65533;&#65533;&#65533;/]&#65533;|&#65533;|&#65533;&#65533;\GU[&#65533;\f&#65533;&#65533;@ &#65533;&#65533;&#65533;`(ki&#1732;ei&#65533;n&#65533;&#65533;&#65533;&#65533;&#65533;=&#65533;&#65533;
&#160;&#65533;0&#65533;&#65533;&#65533;&#65533;&#65533;	&#65533;&#65533;&#65533;fS&#65533;&#65533;&#65533;&#65533;&#65533; &#65533;&#65533;&#65533;&#65533;"$p&#65533;&#65533;&#65533;2 p1&#65533;{OG &#65533;&#65533;&#65533;][&#65533; &#65533;-&#65533;&#65533;1`&#65533;&#65533;V&#65533;k/&#65533;&#65533;07&#65533;n&#65533;&#65533;>&#65533;&#1684;,&#65533;&#65533;Vy&#65533; @&#65533;&#65533;&#65533;&#65533;!&#65533;-+1&#1990;&#65533;&#65533;80&#65533;ki@&#65533;&#65533;"`bs= &#65533;&#1537;.&#65533;1&#65533;&#65533;
&#65533;C&#65533;S&#65533;&#65533;z17yE|	&#65533;0&#65533;&#65533; &#65533;&#65533;&#65533;&#65533;&&#65533;&#65533;(&#65533;&#65533;pK(%	d&#65533;l6)&#65533;[ E~&#65533;&#65533;2c&#65533;&#65533;u&#65533;&#65533;}&#65533;%y[&#65533;)&#65533;Q&#791;&#65533;(&#65533;w`hx&#65533;Ie&#65533;&#65533;@f>
 &#65533;&#65533;&#65533;&#65533;83&#65533;g&#65533;&#65533;8,&#65533;4&#65533;`@&#65533;5&#65533;&#65533;&#65533;_&#65533;WD&#65533;p&#65533;&#65533;L&#65533;&#65533;Lv&#65533;&#65533;7&#65533;&#65533;&#65533;&#65533;&#65533;&#65533;T&#65533;&#65533;;`alU+&#754;p &#65533;bk&#65533;&#65533;&#65533;&#65533;&#65533;&#65533;&#65533;&#65533;	&#65533;cKT&#65533;Qo*- &#65533;&#65533;"+&#65533;&#65533;&#65533;&#65533;&#65533;&#65533;&#65533;&#65533;,&#65533;&#65533;&#65533;&#65533;1&#65533;&#65533;&#65533;( &#65533;&#65533;1&#65533;&#65533;&#65533;.&#65533;&#65533;&#65533;&#65533;&#65533;&#65533;&#65533;&#65533;.,&#65533;&#65533;&#65533;&#65533;&#65533;""'"&#65533;&#65533;&#65533; &#65533;&#65533;&#65533;"&#65533;&#65533;&#21866;&#65533;&#483;A)0&#1057;&#65533;-&#65533;&#65533;&#65533;&#65533;&#65533;'&#65533;=P &#65533;1T&#65533;=&#65533;&#65533;&#65533;!o&#65533;4&#65533;X&#65533;&#65533;&#65533;x&#65533;^&#65533;&#65533;&#65533;&#65533;&#65533;
&#65533;m&#65533;i&#65533;J"Pt&#65533;P&#65533;&#65533; *T&#65533;&#65533;ax&#65533;I&#65533;DM$0&#65533;&#65533;&#65533;HwA
&#65533;   	&#65533; &#65533;V&#65533;&#65533;X&#65533;F<&#65533;&#65533;k&#65533;h]#8&#65533;C&#65533;B&#65533;$&#65533;&#65533;`&#65533;	L&#65533;&#65533;&#65533; &#65533;T,Ab&#65533;

(,0&#65533;&#65533;
 &#65533;{&#65533;&#65533;B&#65533;#&#65533;0&#65533;&#134;&#65533;Q"&#362;g&#65533;Z&#65533;
&#65533;&#65533;RU\&#65533;} B&#65533;

,&#65533;&#65533;
&#65533;&#65533;&#65533;&#65533;&#65533;&#65533;p&#65533;4&c&#65533;pG&#65533;p &#1541;&#65533;&&#65533;m&#65533;p&#65533;&#65533;&#65533;&#1571;1&#65533;&#65533;&#65533;&#65533;\0&#65533;;Aa&#65533;&#65533;&#65533;&#1294;q0&#65533;&#65533;BVN&#186;5*D&#65533;{=L&#65533;&#65533;&#65533;&#65533;&#65533;&#65533;8&#65533;&#65533;C ,6&#65533;5rA9&#65533; &#65533;&#65533;&#65533;&#65533;rA@&#65533;&#65533;&#65533;@B *&#65533;p&#65533;p&#65533;&#65533;&#65533;C]&#65533;u@&&#65533;`&#65533;[&#65533;&#65533;Rj&#65533;&#65533;XB &#65533;&#65533;i&#65533;i%&#65533;&#65533;&#65533;&#65533;&#65533;+@&#65533;X  a&#65533;p&#65533;&&#65533;&#65533; &&#65533;&#65533;&#65533; &#65533;k&#65533;&#65533; :&#65533;`&#65533;&#65533;NA&#65533;&#65533;&#65533;@B&#65533;d&#65533;&#65533;Epp ~,8c	9&#65533;&#65533;0Z &#65533;w&#65533;#&#65533;&#304;^&#65533;d&#65533;YlD&#65533;2&#65533;(&#65533;&#65533;&#65533;&#65533;w&#65533;|2&#65533;9`&#65533;*&#65533;7`A&#65533;dd&#65533;8,&#65533;C&#65533;N&#65533;1&#65533;&#65533;I@&&#65533;J@&#65533;&#65533;&#65533;Ba&#65533;&#65533;-&#65533;B]V&#65533;d" 	)&#65533;C&#65533;B&#65533;b&#65533;&#65533;&#65533;&#65533;'`&#65533;&#65533;&#65533;&#65533;>&#65533;&#65533;&#65533;&#65533;&#65533;	&#65533;,i&#65533;t&#65533;8&#65533;N
P&#65533;`
&#65533;fP&#65533; &#65533;&#65533;+&#65533;@&#65533;&#65533;&#65533;&#65533;&#65533;SX>E&#65533;E&#65533;`&#65533;2&#65533;&#65533;&#65533;
q&#65533;	h&#65533;&#65533;
&#65533;U A6j&#65533;&#65533;&#65533;AKp&#65533;Y #&#65533;&#65533;&#65533;V&#664;&#1597;,&#65533;8&#65533;&#65533;p&#65533;`bo&#65533; &#1802;&#65533;$P&#65533;0&#65533;mgia&#65533; {&#65533;k&#65533;fr&#65533;	&#65533;L&&#65533;&#65533;&#65533;&#65533;&#65533; &#65533;V&#65533;&#65533;&#65533;&#12722;Z&h&#65533;v&#65533;&#65533;F&#65533;}B&#65533;&#65533;&#65533;&#65533;&#65533;
&&#65533;&#65533;%&#65533;&#65533;&#65533;&#65533;D`F&#65533;Np&#65533;y&#65533;&#65533;&#65533;&#167;SRl%j&#65533;&#65533;&#65533;3x&#65533;|c&#65533;U1&#1794;&#65533;&#65533;&#65533;&#65533;&#65533;&&#65533;)&#65533;&#65533;_&#65533;&#65533;&#65533;&#1320;&#65533;'&#65533;&#65533;M&#65533;K	5T&#65533;rs&#65533;&#65533;C&#65533;3&#65533;&#65533;&#65533;	)@-&#65533;&#65533;Cb- &#65533;&#65533;&#65533;H &#65533;O&#65533;(;&#65533; &#65533;?&#65533;PS	pd&#65533;&#65533;^&#65533;}DHrO&#65533;N&#65533;eZ	$ 0&#65533;D &#65533;]&&#65533;~&#65533;L-&#65533;x&#65533;P&#65533;hz+q&#65533;h@&#65533;&#65533;D8&#65533;&#65533;&#65533;&#65533;
#&#65533; &#65533;g p&#65533;N&#65533;&#65533;FX&#65533;B&#65533;&#65533;fA&#65533;bq&#65533;	<&#65533;	p&#65533;'8&#65533;- &#65533;&#65533; &#65533;"&#65533;&#65533;al&#65533;Pi&#65533;7&#65533;&#65533;6&#65533;	&#65533;b? &#65533;5&#65533;&#65533;&#65533;|n&#65533;Q&#65533;&#65533;l&#65533;o	h&#65533;&#65533;E1H&#65533;&#65533;&#65533;&#65533;&#65533; &#65533;&#65533;g=&#65533;&#65533;Z&#65533;&#65533;&#65533;
&#65533;&#65533;&#65533;&#65533;&#65533;/2d&#65533;&#65533;$1Y&#65533; &#65533;86&#65533;N&#65533;b2&#65533;$&#65533;&#65533;&#65533;`&#65533;qAX&#65533;
&#65533;``&#65533;&#1547;`&#65533;&#65533;&#65533;&#65533;k &#1024;&#65533;&#65533;,&#65533;N&#65533;&#65533;e&#65533;&#65533; &#65533;y&#65533;&#65533;A&#65533;~ &#65533; @)e&#65533;&#65533;"@&#65533; u&#65533;{&#65533;_+7&#65533;1<&#65533;;@&#65533;@Z&#65533;&#65533;&#65533;HFOI%[&#1300;&#65533;@&#65533;&#65533;@&#65533;&#65533;&#65533;&#65533;&#65533;XP&#65533;&#65533;h #&#65533;&.$&#65533;&#65533;&#65533;&#65533;&#65533;@&#65533;+.&#65533;&#65533;&#65533;&#65533;Y&#65533;%"&#65533;&#65533;b&#65533;&#65533;FV&#65533;&#65533;&#65533;q '&#65533;&#65533;&#65533;:}AAM0*&#65533;&#65533;F&#65533;&#65533;&#65533;w1&#65533;&#65533;&#65533;>/&#65533;
`=&#65533;&#65533;T&#65533; &#65533;A&#65533;f[&#65533;Z&#65533;A&#65533;0
44/,&#65533;&#65533;n&#65533;&#65533;&#65533;Q>!\R9&#65533;&#65533;&#65533;&#65533;&#65533;G&#65533;&#65533;H&#65533;	}@ 5y&#65533;
&#65533;0`&#65533;#\c&#65533;&#65533;`r-&#65533;@>&#65533;&#65533;&#65533;&#65533; }&#65533;+&#65533;&#65533;&#65533;&#65533;&#65533;^&#65533;X,&#65533;&#65533;&#65533;&#65533;&#1042;cL&#65533;&#65533;R&#65533;&#65533;&#65533; &#65533;&#65533;H&#65533;&#65533;&#65533;Mr&#65533;f, #&#65533;zP&#65533;P&#65533;< @H&#65533;-`&#65533;&#65533;&#65533;&#65533;&#65533;
&#65533;E"cQ$D&#65533;$%h4&#65533;H&#65533;%h&#65533;&#65533;E&#65533;\&#65533;)&#65533;Q&#65533;htO&#65533;&#65533;d&#65533;8-J&#65533;&#65533;!A&#1505;W&#65533;p$H&#65533;&#65533;&#65533;&#65533;&#65533;q&#65533;&#65533;9&#65533;I1&#65533;E  2 -.BX&#65533;&#65533;&#65533;&#65533;"\&#1026;&#65533;b&#65533;&#65533;&#65533;&#65533;&#65533;H &#65533;&#65533;&#65533;	)3it&#65533;/u&#65533;2P&#65533;&#65533;&#65533;"&#65533;o&#65533;&#65533;Sh&#65533;  %}&#65533;+%S&#65533;&#65533;&#65533;P%&#65533;&#65533;&#65533;~&#62564;&#65533;E&#65533;&#65533;;%rIV4&#65533;&#65533;XZ&#65533;&#1316;v &#65533;-&#65533;^S&#65533; &#65533;<&#65533;hV&#65533;{VV&#65533;P&#65533;H&#65533;&#65533;\&#65533;&#65533;S&#223;c&#65533;Q&#65533;&#65533;udj,&#65533;&#65533;Go;5D&#65533;Qo<&#65533;+&#65533;&#65533;&#65533;L&#65533;St&#65533;@&#65533;&#65533;&#684;&#65533;&#65533;CY&#65533;s`&#65533;M&#65533;	g7&#65533; b(Rp&#65533;JH&#65533;&#65533;&#65533;&#65533;&#65533;&#65533;&#65533;&#65533;r&#65533;(&#65533;&#65533;Ye&#65533;z&#65533;&#65533;(&#65533;Ga&#1827;&#65533;&#65533;:F&&#65533;C&#65533;G&#65533;a&#65533;5&#65533;
&#65533;w&#65533;&#65533;&#65533;11H&#65533;&#65533;&#65533;&#65533;&#65533;H&#65533;	r&#65533;^&#65533;&#65533;)&#65533;lX&#65533;Z&#65533;&#65533;hu&#65533;&#65533;&#65533;&#1572;&#65533;4&#65533;ZzL&#65533;N*&#65533;)&#65533;*&#65533;&#65533;&#65533;`&#65533;&#65533;d&#65533;&#65533;;&#65533;&#65533;f&#65533;a[Dp!&#65533; `X:&#65533;&#65533; 9&#65533;Tv&#65533;X<&#65533;&#65533;&#65533;J&#65533;&#65533;B&#65533;&#65533;&#65533;f&#355;&#65533;'T&#65533;&#19681;vZ&#65533;&#65533;&#65533;&#65533;EQ&#65533;';"u4m&#65533;F&#65533;&#65533;Z&#65533;@W&#65533;&#65533;&#65533; @qQ&#65533;&#65533;p&#65533;&#65533;&#65533;3&#65533;
&#65533;&#65533;&#65533;&#65533;&#65533;&#65533;c@&#65533; &#65533;&#1912;pby&#65533;&#65533;&#65533;4&#65533;O&#65533;)&#65533;&#65533;&#65533;.0&#65533;&#65533;L&#65533;&#1789;&#65533;&#65533; T&#65533;&#65533; ,Bm &#1927;A &#65533;*p&#65533;*&p&#65533; &#65533;;mA&#65533;&#65533;!&#65533;&#65533;&#65533;&#65533;&#65533;&#65533;L&#65533;^&#65533;&#65533;l&#1371;/}]&#65533;&#65533;I&#65533;wb&#65533;&#65533;4C)&#65533;_N&#65533;&#65533;&#65533;OQ&#65533;&#65533;~&#65533;&#1958;B:O-&#65533;&#65533;&#65533;&#320;, &&#65533;#&#65533;HpT&#65533;&#65533;&#65533;02&#65533;&#65533;`{&#65533; L&#65533;&#65533;&#65533;&#65533; &#65533;|&#65533;&#65533;&#65533;U&#65533;$`&#65533;z&#65533;&#65533;"d&#65533;5h(>&#65533;&#65533;&#65533;&#65533;M&#65533; N;ZR&#10340;8&#65533;UR`Xp&#65533;>&#65533;&#65533;<+
p&#65533;c&#65533;&#65533;Z-.&#65533;&#65533;&#65533; &#65533;&#65533;&#65533;&#65533;(%t&#524;z&#65533;&#65533;l&#65533;I&#65533;&#1332;-nP<&#65533;O&#65533;&#1669;&#65533;&#458;&#65533; m&#65533;&#648;5&#65533;&#65533;*c&#65533;j4m&#65533;-&#65533;Wt&#65533;&#65533;&#65533;: &#65533;&#65533;w*&#65533;&#65533;z&#65533;]Sv&#65533;&#65533;&#65533;
&#65533;f&#65533;G&#49952;[,8&#65533;&#65533;
0s&#65533;&#65533;@Fa[|N&#65533;&#65533;&#65533;&#65533;)&#65533;   fi&#65533;dYJ'Z `&#65533;5g&#65533;$D&#65533;QrguV&#65533;&#65533;^T&#65533;&#65533;t6|&#65533;&#65533;&#65533;&#65533;&#65533;03&#65533;&#65533;  1&#65533;&#65533;`<&&#65533;&&#65533;P8&#65533;&#65533;(&#65533;5,%t &#65533;N&#65533;J&#65533;P&#65533;N&#65533;&#65533;f~D!a7&#65533;&#65533;&#65533;|3(&#65533;&#65533;t ep&#65533;&#65533;\&#65533;qQ!&#65533;0&#65533;P	&#65533;&#65533;{&#65533;`|,0 IS&#65533;&#65533;M&#65533;&#65533;'F	&#65533;e	&#65533;f&#65533;&#65533;z&#65533;&#65533;\&#65533;&#65533;7&#742;D&#65533;&#65533;&#65533;&#65533;|&#65533;$fXad&#65533;A&#65533;&#65533;g&#65533;\j&#65533; l@7&#65533;'y&#65533;&#65533;e&#65533;"`r+p/\r&#65533;Q
,&#65533;)&#65533;%]v P&#65533;KkV&#65533;KT&#65533;M&#65533;12&#65533;&#65533;i&#65533;&#65533;&#65533;&#65533;&#65533;i&#65533;&#65533;M&#65533;$m&#65533;#fiW&#65533;#&#65533;/&#65533;T &#65533;S` &#65533;v&#65533;^'pW&#65533;-&#65533; \2&#65533;A  |&#65533;u&#65533;}`&#65533;&#65533;&#65533;O&#885;)'az&#65533;"&#65533;!&#65533;BFgZPfgV&#65533;&#65533;w&#65533;&#65533;&#65533;&#65533;&#65533;&#65533;&#65533;H&#65533;&#65533;pS&#65533;&#65533;G1Y&#65533;&#65533;&#65533;&#65533;&#65533;
&#65533; f&#65533;&#65533;Q&#65533;&#65533;n&#65533;}/&#65533;{j&#65533;&#65533;&#65533;7&#65533;Q&#65533;O&#65533;R\&#65533;P&#65533;&#65533;"&#65533;C&#65533;
M&#65533;E&#65533;&#65533;"P&#65533;&#65533;f&#65533;X&#65533;&#65533;
G&#65533; >QT&#65533;&#65533;~&#65533;X?M1`&#65533;&#65533;>%&#65533;XV&#65533; &#65533;Xt&#65533;&#65533;y&#65533;&#65533;U^&#65533;1&#65533; &#65533;&#65533;TUB 1&#65533;&#65533;&#65533;<,&#65533; 7 =&#65533;^&#65533;&#65533;C&#65533;!" &#65533;&#65533;&#65533;&#65533;E&#65533;/qri&#65533;&#65533;&#65533;&#65533;(&#65533;n&#65533;,&#65533;k&#65533;Uy&#65533;&#65533;&#65533;&#65533;@eK&#65533;A&#65533;&#65533;&#65533;&#65533;yB&#65533;[&#65533;&#65533;A^s7&#65533;_&#65533;M0&#65533;&#65533;&#65533;&#65533;&#65533;yfE3&#65533;&#65533;&#65533;&#65533;y)
&#65533;=2&#65533;&#65533;&#65533;1&#65533;&#65533;N&#65533;-&#65533;Qc .A&#65533;P&#65533;& -V"pA&#65533;sIH	A&#65533;&#65533;n!b&#65533;&#65533;&#65533;&#65533;&#65533;&#65533;u&#65533;bUB8&#65533;&#65533;y&#65533;cV `&#65533;S&#65533;G&#65533;M&#65533;(YP&#65533;&#65533;&#65533;s&#65533;i&#65533;&#65533;u&#65533;&#65533;&#65533;Fq&#65533;eT&#65533;&#65533;~m&#65533; &#65533;&#65533;&#65533;:h&#65533;q&#65533;&#65533;P =&#65533;
&#65533;W&#65533;&#65533;
&#2017;&#1008;{&#65533;1&#65533;&#57349;&#65533;pO&&#65533;&#65533;p &#65533;&#65533;&#65533;&#674;d&#65533;H&#65533;&#65533;q&#65533;&#65533;&#65533;&#65533;%&#65533;&#65533;&#65533;tr}&#65533;&#65533;z&#65533;p9[&#65533;	&#65533;a&#65533; S&#65533;&#65533;:&#65533;)&#65533;&#65533; &#65533;
&#65533;
@&#65533; vO&#65533;R&#65533;a&#65533;)1&#65533;&#65533;D$z$&#65533;gQn&#65533;`&#65533;&#65533;>T&#65533;K&#65533;&#65533;&#65533;&#65533;IV&#65533;d&#65533;iqS&#65533; (&#65533;xt8&#65533;&#65533;&#65533;J]&#65533; &#65533;R@&#65533;$&#65533;^&#65533;&#65533;&#65533;g&#65533; &#65533;&#65533;/X"0&#65533;&#65533;&#65533;-P &#65533;c&#65533;y&#65533;!W&#65533;c&#65533;,4&#65533;&#65533; g3F&#65533;q&#65533;&#65533;=F&#65533;p.&#1050;&#65533;&#65533;&#65533;&#65533;&#65533;&&#65533;s&#65533;&#34849;X&#65533;&#65533;<gO&#65533; sd1&#65533; &#65533;$)&#65533;p&#65533;&#65533;0@&#65533;&#65533;$6&#65533;`9*&#65533;&#65533;&#65533;=,A-&#65533;&#65533;&#65533;&#65533;&#65533;&#65533;6@&#65533;:&#65533;&#65533;&&#65533;@3&#65533;V0D&#65533;&#65533;0&#65533;-&#65533;&#65533;pSF&#65533;&#65533;&#65533;&#65533;V4+0i&#65533;&#65533;
&#65533;&#65533;&#65533;&#65533;(@A1&#65533;L&#65533;&#65533;&#65533;v2#&#65533;g~&#65533;&#65533;&#65533;K=&#65533;&#65533; &#65533;I&#65533;d&#65533;&#65533;.@tG	&#65533;H&#65533;[>^5&#65533;@&#65533;KB`=g%&#65533;Q!&#65533;}zVr&#65533;&#65533;F p6&#1858; 5&#65533;AR&#65533;7bcy&#65533;*&#65533;&#65533;&#65533;&#65533;&#65533;&#65533;'9BQp&#65533;	&#65533;b{&#65533;Pt3&#65533;;&#65533;@@&#65533;)qN&#65533;H&#65533;R5&#1625;&#65533;&#65533;uX&#65533;TA&#65533;&#65533;M&#65533;&#65533;&#65533;&#65533;&#65533;ut4&#65533;&#65533;{&#65533;&#1626;&#65533;D	&#65533;&#65533;
*9dmj	,a4(&#65533;&#65533;&#65533;F&#65533;Xq&#65533;d&#65533;&#65533;&#65533;k&#65533;&#65533;S&#1040;&#65533;&#65533;&#65533;o&#65533;&#65533;H&#65533;@yU;&#65533;&
!1 @&#65533;&#65533;A$  &#65533; {&#65533;&#65533;&#65533;p&#65533;&#65533;&#65533;/&#65533;&#1767;&#65533;9&#65533;&#65533;&#65533; O&#65533;#&#65533;!&#65533;&#65533;l&#65533;&#65533;,&#65533;$&#65533;K&#65533;K~&#65533;VE&#65533;&#65533;&#1519;/"%&#65533;?&#65533;5@*&#65533;&#65533;&#65533;&#65533;&#65533;w)&#65533; &#65533;,&#65533;r&#65533;`&#65533;&#65533;W&#65533;&#65533;&#65533;@yt&#65533;os&#65533;X6 
&#65533;&#65533;|r	8h[	^&#65533;6)&#65533;m&#65533;&#65533;"&#65533;|&#65533;yB&#65533;A
&#65533;q&#65533;&#65533;&#65533;4&#65533;p+&#65533;#7&#65533;QFu&#65533;O3]&#65533;dA&#65533;&#65533;&#65533;&#65533;&#65533;&#65533;'ld&#65533;PO&#65533;&#65533;&#65533;t&#65533;G
pL&#65533;&#65533;&#65533;*&#65533;  -&#65533;,&#65533;2!b&#65533;7&#65533;l&#65533;&#65533;{&#65533;&#65533;	&#65533;6  &#65533;4.&#65533;"0x&#65533;&#65533;&#65533;&#65533;ca&#65533;&#65533;/&#65533;&#65533;eJ&#65533;MA1 Vh&#65533;&#65533;&#1274;o&#65533;7&#65533; &#65533;&#65533;&#65533;0&#65533;T&#65533;&#65533;&#65533;FuU |&#65533;&#65533;&#65533;%&#65533;[?&#65533;&#65533;&#65533;&#65533;)P&#65533;T&#65533;/g!&#65533;N&#65533;0]&#65533;&#65533;C&#65533;E&#65533;g&#65533;&#406;&#65533;l&#65533;#&#65533;9c&#65533;&#1361;&#65533;Q&#65533;&#65533;e&#65533;&#65533;&#65533;	c&#65533;	&#65533;&#65533;&#65533;")&#65533;P&#65533;	&#65533;&#65533;&#65533;EpU&#65533;mL9]&#65533;h[&#65533;&#65533;LS'&#65533;)+&#65533;~&#65533;&#65533;&#65533;q4&#853;T&#65533;&#65533;[&#65533;%
&#65533;&#65533;&#65533;)&#65533;&#65533;&#65533;&#1208;&#65533;&#65533;wl	 w&#65533;z @&#65533;&#65533;2 |&#65533;9&#65533;i &#65533;8&#65533;&#65533;u&#65533;W&#65533;cK&#65533;>&#65533;&#65533;>9iQ&#65533;&#65533;&#65533;?&#65533;$G&#65533;$&#65533;&#65533;$&#65533;f&#65533;&#65533;8PI&#65533;i&#65533;&#65533;&#65533;&#65533;&#65533;^&#65533;&#65533;&#65533;&#65533;BKUL&#65533;#&#65533;A4&#65533;l+kb&#65533;&#65533;l&#65533;&#65533;J&#65533;&#65533; &#65533;&#65533;F&#65533;0&#65533;&#65533;jZ&#65533;@\ &#65533;U&#65533;&#65533;4xSS&#65533;e&#65533;bC&#65533;"&#65533;&#65533;&#65533;&#65533;f&#65533;0&#65533;%&#65533;&#65533;&#65533;.pb&#65533;1[X&#65533;')&#65533;<8&#65533;4]&#65533;#&#65533;&#65533;&#65533;&#65533;&#65533;>&#65533;)RA&#65533;W &#65533; &#65533;&#65533;&#2010;C&#65533;&#65533;&#65533;&#65533;&#65533;y&#578;&#65533;W&#65533;&#1384;	2E&#65533;&#65533;&#65533;d+s+)&#65533;-m%:B&#65533;&#46858;Ry&#65533;&#65533;&#65533;K5iH)IiZ&#65533;&#65533;&#65533;_i&#65533;&#65533;B&#65533;Jc&#65533;O&#65533;8&#65533;R&#65533;&#65533;&#1382;&#65533;>VI{&#65533;2&#65533;r9@&#65533;&#65533;9&#65533;1z&#65533;;&#65533;p6&#756;,&#65533;&#65533;|z
&#65533;KY&#65533;&#65533;wE&#65533;n&#65533;f&#65533;Y;9&#65533;$\&#65533;*&#65533;wO[&#65533;p&#65533;&#65533;Q&#65533;&#65533;'10.&#65533;D&#65533;&#65533;%&#65533;QD&#1814;!&#65533;	&#65533;&#65533;\&#65533;&#65533;6'&#65533;O&#65533;P&#65533;g&#65533;6&#65533;N&#65533;Q&#65533;W&#737;e&#65533;0{&#65533; P&#65533;&#65533;&#65533;&#65533;&#65533;P,?&#65533;&#65533;&#65533;'&#65533;#' nP&#65533;0&#65533;&#65533;k&#65533; }l7A&#65533;>Dx}&#65533;P<(&#1189;&#65533;|JW&#65533;s&#65533;JVb*#s&#1216;IYtg&#65533;t&#65533;&#65533;&#65533;CB&#65533;&#65533;$&#65533;X_LrQB&#65533;Lq&#65533;D0oa+&#65533;:&#65533;&#339;:{"&#65533;u&#65533;&#65533; &#65533;&#381;z&#65533;0&#65533;pOZpA&#65533;=&#65533;-
 &#65533;	a	A&#65533;-&#65533;&#65533;93JP8&#65533;&#527;&#65533;&#65533;&#65533;<&#65533;++&#65533;&#65533;&#65533; 7&#65533;	&#65533;&#65533;x&#65533;+&#65533;&#65533;+&#65533;&#322;&#65533;;&#65533;&#65533;&#65533;w&#65533;k&#65533;w&#65533;&#65533;}?k!U&#65533;	$&#65533;[&#65533;&#65533;&#65533;C{r&#65533;&#65533;Hl&#784;.&#65533;Y&#65533;&#65533;&#65533;.&#65533;PF;Dx&#65533;r&#65533;&#65533;\&#65533;0&#65533;&#65533;+&#65533;&#65533;
&#65533;&#65533;&#65533;+8&#1107;&#65533;L&#65533;s&#65533;&#65533;G&#65533;Q2e&#65533;/b&#1088;&#65533;5&#65533;DL&#65533;~&#65533; &#65533;=^&#65533;U&#65533;}&#65533;<&#65533;&#65533;&#65533;gVt&#65533;/l&#65533;z&#65533;P&#65533;&#65533;&#65533;e&#65533;@&#65533;&#65533;&#65533;>P=&#65533;	&#65533;&#65533;#p<u+&#65533;&#65533;.&#65533;y
&#65533;ED-l! ]&#65533;&#65533;{D&#65533;wOb&#65533;P&#65533;'q#Q	$&#65533;&#65533;&#65533;&#65533;&#65533;&#65533;f^&#552;&#65533;G&#65533;i&#65533;.&#65533;C&#65533;pTy,&#65533;&#65533;l&#65533;R&#65533;Mf1&#65533;A&#65533;&#65533;&#65533;0&#65533;b&#65533;7&#65533;&#65533;#&#65533;}6+&#65533;&#65533;&#65533;&#65533;&#65533;&#65533;&#1704;&#65533;&#65533;&#65533;B_Q&#65533;&#65533;,&#65533;w!&#65533;@b&#65533;&#65533;&#65533;p,&#65533;&#65533;H&#65533;pL&#65533;
&#65533;&#65533; q	<&#65533;.&#65533;/B&#65533;H&#65533;&#65533;j&#65533;&#65533;X`X&#65533;%&#65533;&#65533;$kj&#65533;h&#65533;i&#65533;&#40068;&#65533;I&#65533;_q&#65533;/|
&#65533;d&#65533;l&#65533;K&#65533;&#65533;j&#65533;)"&#65533;< P )&#65533;v&#65533;")&#65533;1 &#65533;&#65533;&#65533;&#65533;B+&#65533;&#65533;&#65533;&#1533;&#65533;&#65533;	&#65533;&#65533;&#65533;{&#65533;&#65533;&#65533;&#65533;&#65533;&#65533;&#65533;z&#1850;7w7&#65533;&#65533;c	&#65533;&#65533;C&#65533;&#65533;&#65533;&#65533;&#65533;&#65533;P&#65533;pTc{A&#65533;"&#65533;&#65533;&#65533;jk&#65533;d&#65533;&#65533;zt\$&#65533;&#65533;&#65533;&#65533;H&#65533;|g&#65533;&#65533;w&#65533;&#65533;4&#65533;"&#65533;-&#178; " m&#65533;&#65533;&#65533;&#65533;&#65533;&#1822;&#65533;&#65533;e$#&#65533;&#65533;&#65533;&#65533;&#65533;&#65533;&#65533;&#65533;E&#65533;2`r&#65533;[g&#65533;Z&#65533;V&#65533;&#615;BI&#2013;tT&#65533;&#65533;&#65533;&#2007;>&#65533;Ye&#65533;&#1955;&#65533;^A&#65533;>j&#65533;0Q&#65533;#&#65533;&#65533;/tA&#65533;&#65533;d&#65533;&#65533;Q^&#65533;&#65533;'"	&#65533;!&#65533;&#65533;N[&#65533;&&#65533;M&#65533;&#65533;&#65533;&#65533;&#65533;&#65533;P&#65533;&#65533;&#65533;&#65533;^&#65533;&#65533;X 1.&#65533;&#65533;&#65533;+&#65533;&#65533;&#65533;&#65533;&#65533;&#65533;&#65533;&#65533;&#65533;!&#65533;&#65533;&#65533;&#65533;&#65533;&#65533;&#65533;1&#65533;&#65533;&#65533;&#65533;&#65533;&#65533;&#65533;&#65533;&#65533;A&#65533;&#65533;&#65533;&#65533;&#65533;&#65533;&#267;&#65533;&#412;"&#1047;&#65533;&#65533;&#65533;&#65533;0&#65533;&#65533;&#65533;&#65533;&#65533;-+A,&#65533;&#65533;&#65533;&#65533;$#+&#65533;T&#65533;&#65533; \&#65533;XX A&#65533; &#65533;&#65533;<p#&#65533;	&#65533;&#65533;&#65533;lh&#65533;A&#65533;&#65533;"Dh &#65533;&#65533;&#65533;b&#65533;lF&#65533;&#65533;e8s&#65533;\&#65533;&#65533;K&#65533;N &#65533; &#65533;&#65533;H&#65533;X&#65533;&#65533;/t&#65533;`P&#65533;&#65533;T&#65533;&#65533;Z&#65533;&#65533;&#65533;&#65533;H&#65533;+&#65533;X&#65533;&#65533;`&#65533;E3&#65533;p-&#65533;I&#2029;
(&#65533;&#65533;$bB r&#65533;B&#65533;@&#65533;&#65533;f&#65533;YbQ
&#65533;&#65533;Ez&Z&#65533;R&#65533; {&#65533;=&#65533;W&#65533;"&#65533;&#65533;T&#65533;e0fE,z&N&#65533;&#65533;&&#65533;+3&#65533;&#65533;v&#65533;&#65533;&#65533;S&#65533;S&#65533;l<VM7.&#65533;&#65533;&#65533;&#65533;A&#65533;^(h&#65533;&#65533;z&#65533;&#65533;&#65533;&#65533;">&#65533;H@&#65533;F&#65533;&#65533;&#65533;C&#65533;:X`Q&#65533;&#4169;)"&#65533;&#65533;&#65533;>F(O&#65533;&#1328;r.&#65533;&#65533;&#65533;RK6g&#65533;&#65533;:&#65533;&#65533; (&#65533;&#337;E7&#65533;`&#65533;D  A	(t &#65533;#&#65533;&#65533;,&#65533;]+&#65533;0&#65533;q&#65533;&#65533;&#65533;&#65533;PP
T&#65533;"&#65533;&#65533;&#65533;&#65533;<p&#65533;7&#65533;&#65533;/&#65533;-&#65533;W&#65533;@&#65533;&#65533;3&#65533;&#65533;&#65533;r&#65533;+&#65533;Q	&#65533;Y&#65533;-&#65533;)&#65533;&#65533;&#65533;&#65533;2&#65533;&#65533;&#65533;;i&#65533;n&#1268;t&#65533;'`&#65533;&#65533;&#65533;(b&#65533;Np&#65533;_&#65533;&#65533;&#65533;7&#65533;e&#65533;i&#65533;&#65533;&#65533;N&#65533;&#65533;&#65533;oy&#65533;HA&&#65533;p&#65533;&#65533;&#65533;&#65533;Aj&#65533;p&#65533;}6&#65533;!pF&#65533;h&#65533;a&#65533;B%}&#65533;&#65533;U&#65533;P&#65533;&#65533;&#65533;&#65533;&#65533;&#65533;)&#65533;p@4t&#65533;V&#65533;&#65533;
<&#65533;&#65533; (&#65533;&#65533;E%&#65533;&#65533;2k &#65533;&#65533;Rj&#65533;&#65533;&#65533;Jx&#65533;&#65533;"&#65533;`g8&#65533;AU&#65533;H&#65533;&&#65533;&#65533;&#65533;U0&#65533;&#65533;-&#65533;&#65533;&#65533;(d&#65533;&#65533;, ^"&#65533;&#65533;>&#65533;
|&#65533;	&ob&#65533;&#65533;&#65533;@&&#65533;`&#65533;&#65533;&#65533;@<)&#65533; 	&#65533;=@:&#65533;YYr!&#65533;"r"&#65533;-3&#65533;&#65533;&#65533;1tURm&#65533;&#792;&#65533;q&#65533;i4&#65533;&#65533;&#65533;&#65533;p&#65533;jqQji&#65533;&#65533;c&#65533;!>s1<&#65533;[&#65533;&#65533;^&#65533;K&#65533;X L&#65533;;&#65533;&#65533;? U&#65533;&&#65533;Em]n&#65533;&#65533;&#65533;&#65533;&#65533;&#65533;&#65533;&#65533;&#65533;I0&#1401;J&#65533;&#65533;B&#65533;&#65533;K&#65533;vt&#1027;V&#65533;&#65533;&#1072;HeT&#65533;&#65533;n&#65533;,A+mJ&#65533;
8&#65533;\&#1862;.:&#65533;3&#65533;&#1208;&#65533;@q&#65533;&#65533;R&#65533;&#65533;u` -\&#65533;^&#65533;&#65533;-p&#65533;#IpP$L A&#65533;f B
&#65533;&#65533;&#65533;Mf&#65533;L&#65533;&#65533;?&#65533;p 2+&#65533;&#65533;&#65533;L
&#65533;< &#65533;'&#65533;&#65533;&#65533;^&#65533;&#65533;V&#65533;&#65533;&#65533;le@&#65533;-&#65533;%&#65533;:g+,&#65533;&#65533;&#65533;&#65533;W&#65533;&#65533;&#140;"dc'H&#65533;@+P8&#65533;&#65533;=H&#65533;c&#65533;F&#65533;2&#65533; &#544;)C	XBz&#65533;ap&#65533;F%b&#65533;&#65533;L&#65533;&#65533;"&#65533;@&#65533;&#65533;q	&#65533;&#65533; &#65533;&#65533;&#143;@&#65533;I|&#65533;&#65533;&#65533;&#65533;$&#65533;&#65533;&#65533;6B,h&#65533;&#65533; 2&#65533;O&#65533;lR&#65533;&#65533;([r&#65533;&#65533;&#65533;h&#65533;i&#1796;s&#65533;zb&#65533;&#65533;&#65533;&#65533;&#65533;&#65533; 6&#65533; , &#65533;&#65533;&#65533; &#65533;2 	P %}<&#65533;!&#65533;&#65533;&#65533;P&#65533;\|&#65533;&#65533;@&#65533;&#65533;~&#65533;e&#65533;&#65533;&#65533;&#65533;&#1497;zp &#65533;&#65533;D&#65533;T&#65533;A
N3&#65533;&#65533;&#65533;&#65533;&#65533;e"@&#65533;&#65533;7&#65533;h1&#65533;P&#65533;
1'K&#65533;[&#65533;c$*&#65533;4&#65533;&#65533;&#65533; A`V&#65533;7Y&#65533;&#65533;&#65533;&#65533;&#65533;-&#65533;&#218;&#65533;&#65533;`J:&#65533;` &#65533;b3k|&#65533; &#65533;&#65533;QL"&#65533;[ &#65533;&#65533;&#829;&#65533;l(&#65533;&#65533;D&#65533;>V&#65533;2,`&#65533;[>3&#65533;~hG &#65533;&#1025;&#65533;&#65533;&#65533;#&#65533;Aj&#65533;b&#65533;@ I&#65533;&#65533;&#65533;E(&#65533;Z &#65533;&#65533;)AbS&#65533;s&#65533;&#65533;\Bx(&#65533;&#65533;E(@&#65533;&#65533;&#65533;&#65533;&#65533;Sr&#65533;	cJ&#65533;R.&#65533;&#65533;&#65533;!M&#65533;PC"&#65533;&#65533;&#65533;q&#65533;&#65533;@&#65533;&#65533;&#65533;%Q&#65533; &#65533;R&#65533;&#65533;/&#65533;#&#65533;&#65533;@n&#65533;&#65533; &#65533;o&#65533;"6>@&#65533;(|&#65533;3&#65533; &#65533;&#65533;0&0&#65533;&#65533;&#65533;6&#65533;*&#65533;#ufM&#65533;&#65533;@&#65533;Wc&#65533;&#65533;GV1&#65533;&#65533;&#65533;&#65533;&#65533;A&#65533; C ]!&#65533;3LH&#65533;&#65533;5&#65533;&#65533;&#65533;Y&#65533;&#65533;&#65533;(&#65533;=h@/h&#65533;$IMPkD`:I&#65533;5&#65533;&#65533;TDh&#65533;T&#65533;&#65533;ACl1+$.@Yf&#65533;
0&#65533;!F&#65533;&#1741;&#65533;i&#65533;,&#65533;W^T`&#65533;&#65533;&#65533;TD$p&#65533;&#65533;&#65533;}E&#65533;h.&#65533;(kY&#65533;k&#65533;4&#65533;&#65533;&#65533;&#65533;A&#65533;&#65533;^&#65533;&#65533;&#65533;&#65533;e&#65533;&#373;&#65533;2D&#65533;$)&@&#65533;L&#65533;&#65533;&#65533;&#65533;&#65533;&#65533;{&#65533;pC&#65533;&#65533;&#276;&#65533;( !&#65533;5&#65533;	&#65533;@&#65533;2P"&#65533;&#65533;&#65533;&#65533; &#65533;?&#65533; &#65533;&#65533;&#65533;O|&#65533;&#65533;4p&#65533;@&#65533;&#65533;SF`&#65533;&#65533;&#65533;&#65533;&#65533;^&#65533;&#65533;&#65533;&#65533;&#65533;2&#65533;&#65533;&#65533;&#65533;&#65533;&#65533; &#65533;eF&#65533;&#65533;&#65533; &#65533;a&#65533;&#65533;&#286;"&#65533;&#65533;&#65533;&1hEP&#65533;&#65533;&#65533;J5&#65533;&#65533;&#65533;`Z&#65533;&#65533;~` &#65533;H4Bp&#65533;8&#65533;&#65533;&#65533; &#65533;X&#65533;$&#65533;&#65533;,V&#65533;&#65533;&#65533;l&#65533;*&#65533;MX&#65533;&#65533;&#65533;Vp
 CX&#65533;8Yy&#358;&#65533;&#65533;&#65533;&#65533;g4&#65533; &#65533;&#65533;@2&#65533;
 &#65533;@@&#65533;&#65533;&#65533;&#65533;9&#65533;D&#1205;&#65533;lD#&#770;\2&#1173;p&#65533;'&#65533;&#65533;	L&#65533;h&#65533;&#65533;z&#65533;&#65533;c	&#65533;&#65533;X&#65533;2*&#65533;\Q&#65533;&#65533;&#65533;D&#65533;=&#65533;4Y&#65533;+&#65533;&#65533;&#65533;&#65533;&#65533;*0N4&#65533;*&#65533;&#65533;&#65533;s6&#65533;&#65533;8&#65533;33&#65533;r&#65533;d&#65533;&#65533;J&#65533;`&#65533;&#65533;&#65533;h r&#65533;f&#65533;&#65533;L\&#65533;U&#65533;R&#65533;9&#65533;:d&#65533;&#65533;1C&#65533;&#65533;x&#65533;,a&#65533;&#65533;h&#65533;&#65533;TJ&#65533;231&#65533;&#65533;&#65533;&#1156;Q&#65533;&#65533;&#65533;gO&#65533;5Gf&#65533;Z&#65533;$&#65533;&#65533;&#65533;&#65533;&#65533;&#65533;Y	S(&#65533;&#65533;&#65533;T&#65533;	x f&#65533;&#65533;&#65533;
&#65533;!&#65533;b"[&#1370;&#65533;IHL5&#65533;|l&#65533;&#65533;&#249;[&#65533; &#65533;&#65533;&#65533;&#65533;&#65533; &&#65533;`&#65533;v&#65533;&#65533;HU&#65533;:"&#65533;&#65533;	Xb&#65533;T&#65533;D&#65533;&#868;&#65533;&#65533;&#65533;&#65533;F&#65533;&#65533;O;&#65533;w&#65533;H&#65533;e&#65533;6N&#65533;&#65533;&#65533;A&#65533;
&#65533;&#65533;D&#65533;<pH?&&#65533;"&#65533;&#65533;&#65533;V&#65533;y`&#65533;&#65533;|&#65533;&#65533;&#65533;F&#65533;s.`&#800;"2:	3&#65533;&#65533;a\&#1804;|&#65533;&#65533;&#65533;>36&#65533;D"!&#65533;&#65533;X"&#65533;HH&#65533;r&#65533;&#65533;&#65533;ig&#65533;&#65533;a&#65533;8,k&#65533;p&#65533;77&#65533;&#65533;T`&#131;03VOB&#65533;sr&#65533;&#65533;gRT5Ke&#65533;&#65533;)[&#65533;&#65533;P&#65533;&#65533;X&#65533;`X&#65533;4&#65533;&#65533;&#65533;j&#65533;T&#65533;&#65533; ,&#65533;&#65533;  &#65533;H&#65533;&#65533;-&#65533;=3&#65533;&#65533;&#65533;&#65533;*&#65533;&#65533;
&#65533;&#901;Df!`&#65533;&&#65533;j&#65533;&&#65533;O?&#65533;&#65533;&#65533;&#65533;3&#65533;%&#1474;&#65533;&#65533;T&#65533;&#65533;&#65533;&#65533;&#65533;X&#65533;}&#65533;P&#65533;H &#65533;`[0&#65533;&#65533;&#65533;&#65533;!"@&#1089;8L&#65533;U &#65533;&#65533;f`)&#65533;&#65533; &#65533;&#65533;&#65533;
s!
.&#65533;'&#65533;&#65533;V&#65533;s6(&#65533;A&#65533;&#65533;	&#65533;&#65533;{	vae# '&#65533;>&#65533;K&#65533;	!&#65533;&#65533;`@@&#65533;%&#65533;&#65533;&#65533;`&#65533;e	xvJ-s&#65533;&#65533;i&#65533;P&#65533;p&#65533;&#65533;&#65533;@#%&#65533;&	&#65533;
&#65533;3&#65533;Y&#65533;c&&#65533;=&#65533;&#65533;&#65533;A[&#65533;@&#65533;&#65533;&#65533;&#65533;n&#65533;V&#65533;&#65533;&#65533;?[P&#65533;p . D+0&#65533;[>  MqR&#65533;CIQI$&#65533;~&#65533;3-K&#65533;-&#65533;&#65533;Q5&#65533;~&#65533;&#65533;&#65533;&#65533;B]&#65533;#&#65533;h&#626;&#65533;1~&#65533;e&@`;M1h %&#65533;Q -&#65533;&#65533;-$#&#65533;M&#65533;&#65533;Br&#65533;&#65533;
)&#65533;V&#65533;a&#65533;&#65533;&#65533;&#65533;&#65533;&#65533;&#65533;&#65533;21x&#65533;&#65533;&#65533;WA_&#65533;.&#65533;P&#1072;&#65533;&#65533;G&#65533;MX	&#65533;%n(w&#65533;&#65533;TFH&#65533;&#65533;v}&#65533;k&#65533;2
&#65533;	8&#65533; 	bh@Iv&#65533;V&#65533;&#65533;	&#65533;&#65533;&#65533;w0_&#65533;|.p)&#65533;z!&#65533;&#65533;p&#65533;r7L&#65533;&#128;)&#65533;s&#65533;
&#65533;e?&#65533;&#65533;&#65533;&#65533;&#65533;0&#65533;&#65533;23&#65533;&#65533;&#65533;V=&#65533;r&#65533;S.&#65533; &#65533;&#65533;,&#65533;&#65533; &#65533;,&#65533;v&#65533;&#65533;-f&#65533;2&#65533;&#65533;x&#65533;&#65533;&#65533;Q&#65533; &#65533;7&#65533;&#65533;D&#65533;&#65533;h&#65533;M&#65533;8&#65533;V +0&#65533;&#65533;&#65533;`&#65533;&#65533;&#65533;&#65533; 73 |s&#65533;/+&#65533;) U2b&#65533;&#65533;4&&#65533;S&#65533;&#65533;	dc&#65533;&#65533;x&#65533;&#65533;&#65533;aa&#65533;&#65533;&#65533;P6%&#65533;0 &&#65533;A{&#65533;1&#65533;a&#65533;d	-p &#1656;&#65533;&#65533;/WT"&#65533;2&#65533;21P$@/&#65533;&#65533;&#65533;&#65533;w&#65533;m&#65533;w5&#65533;X&#65533;y&#65533;
x&#65533;)9X&#65533;IR	A &#65533;e)b&#65533;S&#65533;&#65533;K&#65533;&#65533;M&#65533;&#65533;<&#65533;&#65533;ZQ(&#65533;O&#65533;HV&#65533;&#65533;&#65533;m(&#65533;&#65533;S&#65533;Y&#65533;7  J&#65533;&#65533;&#65533;3&#65533;&#65533;l&#65533;8`!&#65533;,F&#1042;&#65533;R? &#65533;&#65533;Ai1)&#65533;:&#65533;&#65533;8&#65533;&#65533; &#65533;&#65533;D&#65533;b
9&#65533;&#65533;q,&#65533;&#65533;u&#65533; M&#65533;d&#65533;m'*&#65533;YK&#65533;&#65533;)&#65533;>&#65533;8&#65533;&#65533;&#65533;!`1w&#65533;M&#65533;72&#65533;4{Q5&#65533;1&#65533;p&#65533; 20zST&#65533;&#65533;&#65533;)&#65533;&#65533;$Mpro&#65533;"&#65533; )h'<&#65533;%&#65533;1&#65533;&#65533;$&#65533;&#5661;1&#65533;&#65533;2&#65533;&#65533;7&#65533;.P'A&#65533;'L&#65533;J{&#65533;&#65533;&#65533;&#65533;4&#65533;&#65533;&#65533;V&#65533;&#65533;&#65533;}Q*&#65533;&#65533;B7&#65533;!AAH&#65533;40&#65533;'&#65533;P6&#65533;Rm&#65533;7
'&#65533;&#65533;&#65533;/&#65533;p-@ '&#65533;$'&#65533;&#65533;8)6&#65533;Pa,&#65533;6a&#65533;&#65533;&#221;&#65533;~&#65533;(&#65533;&#65533;&#65533;AA&#65533;.&#65533;3i&#258;\,&#65533;&#65533;&#65533;&#65533;D=pP%&#65533;.&#65533;/(&#65533;U&#65533;C[&#65533;0
&#65533;Q< . -#pl`&#65533;*Q/&#65533; &#65533;0&#65533;&#65533; 1`x1c?&#65533;c&#65533;0Z&#65533;Us1&#65533;&#65533;C&#65533;W&#65533;&#65533;G?&#65533;5@=&#65533;z&#65533;R(&#65533;P&#65533;%&#65533;&#65533;2(1&#65533;&#65533;"&#65533;&#65533;7T&H&#65533;t	&#65533;&#65533;7I&#65533;2 &#65533;&#65533;&#65533; &#65533;{:&#65533;&#65533;&#65533; n&#65533;&#65533;o&#65533;&#65533;&#65533;&#65533;&#65533;6&#65533;{TjV&#65533;&#65533;kVV57&#65533;&#65533;0  )@@0-p
q&#65533;.&#65533;g&#65533;&#65533;&#65533;&#65533;_-0k&#65533;cP&#65533;&#65533;&#65533;i&#65533;&#65533;M4'&#65533;Q&#65533;iU&#65533;Z&#65533;&#65533; U$&#65533;]QF&#65533;&#65533;&#65533;&#65533;&#65533;&#65533;&#457;Q ,&#65533;C%&#65533;&#65533;#1&#65533;;&#65533;2&#65533;2&#65533;w0,&#65533;&#65533;&#65533;H&#65533;y&#65533;Zj%&#65533;C	&#65533;R1&#65533;&#65533;U+&#65533;&#65533;+&#65533;Z&#65533;#V(&#65533;BE&#65533;IH2Z&#65533;L.h&#65533;c&#65533;W6&#65533;&#65533;5&#65533;&#65533;&#65533;&#65533;{&#65533;&#65533;>&#65533;&#65533;&#570;&#65533;&#65533;y&#65533;sd5 &#65533;&#65533;&#65533;@=&#65533;&#65533;l&#65533; &#65533;&#65533; 	&#65533;p&#65533;vbe&#65533;u+7U&#65533;(&#65533;%&#65533;R&#65533; 	&#65533;Y&#65533; &#65533;@`3L&#65533;!&#65533;&#65533;R&#65533;&#1031;&#65533;f,Eq,&#65533;I&#65533;Qt&#1301;~$k&#65533;&#65533;&#65533;aD&#65533;!~&#434;,&#65533;VF&#65533;&#65533;&#65533;V&#65533;&#65533;&#65533;/&#65533;&#65533;&#65533;&#65533;&#65533;+
&#65533;&#65533;&#65533;&#65533;1&#65533;#]%,&#65533;N&#65533;&#65533;&#65533;&#65533;&#244; 4&#65533; L$ ;Z &#65533;&#65533;&#65533;&#65533;&#65533;*]&#65533;&#65533;&#65533;0$&#65533; D&#65533;{
&#1120;&#65533;h)&#65533;&#65533;&#65533;&#3271;Gn?&#65533;L(2 &#65533;X
	&#65533;I&#65533;&#65533;9q&#65533;&#65533;&#65533;&#65533;&#65533;P&#65533;dx&#65533;&#65533;bt&#65533;&#65533;3K&#65533;eC6&#65533;Kh&#65533;/&#65533;5&#65533;1&#65533;&#65533;&#65533;&#65533;&#65533;~&#65533;&#65533;P&#65533;4&#65533;&#65533;&#65533;-q&#65533;!@P&#65533;&#65533;&#65533;[0, 0&#65533;&#65533;At&#65533;&#65533;&#65533;&#65533;&#65533;9&#65533;&#65533;&#65533;91&#65533;b&#65533;&#65533;:&#65533;b&#65533;&#65533;K,j&#65533;P&#65533;p 0&#65533;P&#65533;&#65533;U&#65533;dT&#65533;%&#65533;K~g4&#65533;&#65533;O&#65533;r0(dG&#65533;&#65533;ou%&#65533;&,a&#65533;&#65533;p&#65533;&#65533;&#65533;&#65533;&#65533;=_&#254;B&#65533;5&#65533;$%$&#65533; &#65533;&#65533;
&#65533;8	&#65533;&#65533;&#65533;&#65533;U &#65533;_!&#65533;&#65533;&#65533;@&#65533;&#65533;D&#65533;&#170;&#65533;q&#65533;&#65533;B&#65533;<&#65533;0&#65533;&#65533;.&#65533;&#65533;&#65533;&#65533;&#65533;A&#65533;&#65533;T&#65533;cRB&#65533;f)x&#65533;557=&#65533;W&#65533;V&#65533;P&#65533;c)_&#65533;r1&#65533;z&#65533;I2*&#65533;&#1738;&#65533;&#65533;^,&#65533;  }&#65533;uo&#65533;+uj&#514; &#65533;r&#65533;r!%&#65533; 2`~#&#65533;B\&#65533;`j$&#65533;HD&#65533;&#65533;i&#65533;&#65533;&#65533;&#65533;P&#65533;p0:&#65533;&#65533;|&#65533;&#65533;&#65533;"&#65533;&#65533;q&#65533;H&#65533;&#65533;UzS&#65533;)&#65533;&#1040;&#65533;S_G&#65533;H2&#65533;&#65533;&#65533;&#65533; [c&#65533;
A&#65533;5&#65533;t&#65533;|&#65533;&#65533;c&#65533;-&#65533;@:&#65533;&#65533;&#65533;&#65533;&#65533;&#65533;&#65533;R&#65533;3D&#65533;
&#65533;&#65533;&#65533;4&#65533;K&#65533;&#514;&#65533;&#65533;&#65533;T3&#65533;"0&#65533;&#65533;a	&#65533;Y+TVY&#1434;U&#65533;&#65533;n&#65533;&#65533;)&#65533;>&#65533;&#65533;_&#65533;Q&#65533;U&#65533;'&#65533;&#65533;g&#1955;#&#65533;C4&#65533;0 B_$&#65533;&#65533;&#65533;@,&#65533;sj&#213;j&#65533;&#65533;&#65533;	p!&#65533;Q&#65533;&#65533;&#65533;9&#65533;&#65533;7&#65533;#5!F,&#65533;&#606;F&#65533;}&#65533;V.&#65533;;&#65533;&#65533;&#65533;}	&#65533;k)&#65533;i&#65533;&#65533;x &#65533;&#65533;L&#65533;K"_r&#65533;&#65533;&#65533;&#65533;E&#65533;&#65533;Lk&#65533;f(g&#65533;&#65533;&#65533;&#65533;&#65533;2&#65533;ge&#65533;}K&#65533;&#65533;&#65533;&#65533;&#65533;W&#65533;7&#65533;A&#65533; P&#65533;0 TVp&#65533;vZ&#65533;	&#65533;&#65533;&#65533;&#65533;5%C&#65533;t	&#65533;? S&#65533;0&#65533;#PrB]FfM&#65533;q&;C&#65533;&#65533;&#65533;l&#65533;&#65533;g&#65533;0&#65533;&#65533;7&#65533;-e&#65533;%A AeTj&#65533;o&#65533;K&#65533;c&#65533;&#65533;l$( G*p&#65533;; &#65533;J&#65533;j&#65533;%^&#65533;&#65533;b9Q&#65533;&#65533;&#1831;&#65533;&#65533;B&#65533;9W&#1288;&#65533;#(I&#65533;;&#65533;,H&#65533;&#65533;&#65533;2P O&#65533;%&#65533;  &#65533;&#65533;`<&#65533;0Z&#65533;V&#65533;H&#65533;&#65533;! &#65533;RE &#65533;`&#65533;&#65533;&#65533;&#65533;F&#65533;&#65533;7&#65533;&#65533;v&#65533;&#65533;&#65533;&#65533;?&#173;&#65533;&#65533;&#65533;(&#65533;&#791232;&#65533;&#65533;&#65533;&#1626;`e|2&#65533;&#65533;&#65533;&#65533;&#65533;&#65533;;x)&#65533;&#65533;v]&#65533;&#65533;A&#65533;&#65533;@&#65533;"@&#65533;&#65533;\&#65533;L&#65533;A&#65533;&#65533;y`&#65533;&#65533;&#65533;&#65533;&#14934;&#65533;&#65533;U&#65533;&#65533;=&#65533;&#1090;&#65533;&#65533;&#65533;&#65533;&#65533;p&#65533;VS5r&&#65533;!3;8G)&#65533;&#65533;&#65533;$PZ!&#65533;$&#65533;&#65533;)@&#65533; &#65533;&#65533;&#65533;[&#65533;5A&#65533;}qR &#65533;:&#65533;&&#65533;&#855;&#65533;~K&#65533;&#65533;6c-5u&#65533;D&#65533;&#65533;}D&#65533;&#65533;&#65533;&#65533; &#65533;&#65533;p&#65533;&#65533;C&#65533;  z&#65533;&#65533;%&#65533;&#65533;&#65533;C&#65533;f&#65533;6E&#65533;[&#65533;&#65533;&#65533;4&#65533;&#65533;1:&#65533;&#65533;}&#65533;&#65533;&&#65533;	p&#65533;%g&#65533;rfq&#65533;	&#65533;w&#1742;&#65533;	\(&#65533;^&#65533;?]&#65533;&#65533;&#65533;&#1688;zU&#65533;&#65533;P&#65533;&#65533;&#65533;*j'pv&#65533;&#65533;^&#65533;&#65533;@K&#65533;&#65533;TI$&#65533;&#65533;l&#65533;PV\%D&#65533;&#65533;&#65533;@'P ok
&#65533;&#65533;zch&#65533;'" M&#65533;-6&#65533;&#65533;&#65533;;I&#65533;&#65533;M&#65533;n,;&#65533;h[{E&#65533;&#65533;Q&#65533;&#65533;E&#65533;&#65533;&#65533;T&#65533;9&#65533;9uZ&#65533;H&#65533;&#277;&#65533;:&#65533;&#65533;&#65533;)&#65533;	U3<S&#65533;&#705;H0^M&#65533;&#65533;&#65533;&#65533;&#65533;Q+&#65533;A&#65533;pl&#65533;&#65533;x&#65533;&#65533;&#65533;kwx	\&#65533;7&#65533;&#65533;&#65533;&#1450;?]S&#65533;&#65533;&#65533;&#65533;&#1379;&#65533;&#65533;
(>&#65533;&#65533;BYK&#65533;MVY&#65533;1&#65533;&#65533;FK&#65533;	A@#T&#65533;&#65533;&#65533;&#65533;J&#65533;`.`1&#65533;hz?&#65533;a&#65533;&#65533;c&#65533;|&#65533;&#65533;0&#65533;&#65533;L&#65533;&#65533;\@:&#65533;L&#65533;&#65533;&#65533;&#65533;! &#65533;&#65533;Z&#65533;B&#65533;7 &#65533;&#65533;&#65533;Y&#65533;	&#65533;&#65533;3 /&#65533;&#65533;m&#65533;&#65533;;`,{&#65533;&#65533;&#65533; &#65533;S~&#65533;&#65533;6&#65533;&#65533;&#65533;&#65533;&#65533;HE`&#65533;q&#65533;&#1975;D&#65533;&#65533;&#65533;R&#65533; @D $` H&#65533;8&#65533;&#65533;1 &#65533;&#65533;&#65533;"&#65533;&#65533;&#65533;@20&#65533;&#65533;&#65533;&#65533;&#65533;d&#65533;?J%&#65533;&#65533;^:&#65533;&#637;&#65533;&#65533;&#838;<&#65533;&#65533;*&#65533;&#65533;t&#65533;@&#65533;p&#65533;&#1744;!&#65533;&#65533;&#65533;M&#65533;&#65533;&#65533;<,1)&#65533; (&#65533;&#65533;&#65533;&#65533;.&#65533;&#65533;&#65533;&#65533;""'&#65533;&#65533;&#65533;&#65533;A&#65533;&#65533;&#65533;&#65533; -&#65533;,1&#65533;&#65533;&#65533;A&#65533;&#65533;&#65533;&#65533;1&#65533;&#65533;&#65533;&#65533;&#65533;+&#65533;&#65533;1"-!&#65533;"(&#65533;++$( &#65533;$ &#65533;&#65533;;
(&#65533;&#65533;&#61840;	v &#65533;a@F&#65533;"b&#65533;0&#65533;"&#65533;&#65533;&#65533;Di&#65533;&#561;&#65533;&#463; Cb&#65533;F&#1174;I&#65533;h&#65533;&#65533;O&#65533;&#65533;&#65533;0&#65533; &#65533; &#65533;~&#65533;&#65533;8&#1058;
&#65533;&#65533;&#65533;&#65533;b&#304;&#65533;@&#264;&#65533;0&#65533;0p $o-V&#65533;T&#1536;&#65533;&#65533;j*&#65533;%jB&#65533;mUa&#65533;*&#65533; a&#65533;l!C&#65533;&&#65533;@&#65533;n D\&#65533;t!4V+&#65533;&#565;&#65533;&#65533;&#65533;x+&#65533;&#65533;&#65533;A&#65533;$rpA&#65533;B&#65533;&#65533;pi&#65533;&#65533;2&&#65533;&#65533;ta&#65533;(V1H&#65533;f&#65533;T5&#65533;v&#65533;&#65533;d* &#65533;&#1495;>&#65533;V&#65533;T&#65533;&#65533;]0V&#65533;&#65533;&#65533;&#65533;b&#65533;&#65533;&#65533;AE&#65533;L&#65533;~P&#65533;&#65533;Z&#65533;&#3104;&#65533;P[B=/&#65533;p&#65533;&#65533;&#65533;&#65533;&#1629;&#65533;	 	&#1468;1&#65533;&#65533;&#65533;&#65533;CIt&#65533;&#65533;(&#65533;&#65533;&#65533;&#65533;6&#65533;U$etRJh   &#65533;! &#65533;?t&#65533;&#65533;~7&#65533;T&#65533;N&#65533;Xp U(8@B$d&#65533;+<&#65533;@P0\!&#65533;@&#65533;L&#65533;&#65533;o10&#65533;K'	,&#65533;1&#65533;A&#65533;B$&#65533;f&#65533;p&#65533;&#65533;H]&#65533;&#65533;,c&#65533;H
[&#65533;&#65533;&#65533;o)L&#65533;&#65533;Z&#65533; &#65533;$]&#65533;[#&#65533;&#65533;&#65533;&#65533;d&#65533;&#65533;t&#65533; &#65533;-1d &#65533;Y+`p&#184;&#65533;Q0&#65533;&#65533;&#65533;&#65533;_<Mm,&#65533;&#65533;&#65533;pz&#65533;&#65533;!!h&#1292;$)&#65533;&#65533;&#65533;$&#65533;&#65533;fnW1TPp3,4&#65533;&#65533;&#65533;@ P@&#65533;&#65533;&#65533;&#65533;&#65533;@&#65533;x!K&#65533;`&hx&#65533;&#65533;E&#65533;PD&#65533;"h#~9h&#65533;&#65533;&#65533;j&#65533;&#65533;&#65533;6&#65533;&#65533;%&#65533;&#65533;L&#65533;&#65533; @t&#65533;}=&#65533;&#65533;&#65533;&#65533;&#65533;>&#65533; &#65533;(&#65533;&#65533;A&#1872;w&#1320;+P&#65533;0"&#65533;&#65533;&#514;&#65533;k&#65533;&#65533;HfJ&#65533;&#65533;)e &#65533;
&#65533;4&#65533;&#65533;]n&#65533;&#65533;&#65533;u&#65533;@&#65533;&#65533;`A&#65533;&#65533;&#65533;@&#65533;!&#65533;&#65533;M &#65533;&#65533;&#65533;W&#65533;,p@9WB&#65533;R&#65533;&#65533;/&#65533;&#65533;$2@m&#65533;&#65533;&#65533;&#65533;&#65533;],&#65533;&#65533;p&#65533;z&#65533;&#65533;WA&#65533;)&#589;`&#65533;"&#65533;M&#65533;(#0&#65533;&#65533;&&#65533;6 +,&#65533;vHO&#65533;&#65533;&Ma2&#65533;&#65533;&#65533;&#65533;#&#65533;&#65533;V@X&#65533;h{&#65533;&#65533;&#65533;$&#65533;&#65533;&#65533;X &#65533;|&&#65533;`&#65533;&#65533;" &#65533;~ &#65533;pP&#65533;:W&#65533;]4&#65533;&#65533;&#1606;.z&#65533;&#65533;[&#65533;$&#65533;&#65533;&#65533;&#65533;&#65533;&#65533;&#527;	&#65533;&#65533;]&#65533; TJ3&#65533;P&#65533;Y&#65533;A&#65533;&#65533;&#65533;5&#65533;
&#65533;&#65533;&#65533;@.4&#65533;&#65533;&#65533;[%&#65533;| &#65533;
&#65533;)WA*&#65533;&#65533;&#65533;4&#65533;<&#65533;M:leV&#65533;&#65533;H&#65533;&#65533;L 	+,&#65533;&#65533;H0&#65533;&#1121;&#65533;$&#65533;L&#65533;
X&#65533;	&#65533;f&#65533;&#65533;&#65533;&#65533;,&#65533;@&#65533;V&#65533;&#65533;&#65533; &#65533;x&#65533;&#65533;Dp&#65533;JX&#65533;&#65533;]G&#65533;&#65533;>AQ&#65533;E&#65533;%&#65533;&#65533;&#65533;i@&#65533;R&&#65533;&#65533;&#65533;&#65533;Z &#65533;&#65533;="&#65533;&#1616;&#65533;
&#65533;6&#65533;&#65533;  &#1219;&#65533;,&#65533;&#65533;&#65533;6 &#65533;	&#65533;&#65533;L:&#65533;4:&#1025;E8&#65533;&#65533;C ~&#65533;&#65533;X&#65533;&#65533;A&#65533;&#65533;&#65533;&#65533;&#65533;C@)&#65533;&#65533;5&#65533;6&#65533;&#65533;A&#65533;&#65533;&#65533;&&#65533;&#65533;&#65533;$2W&#65533;&#65533;&#65533; &#65533;&#65533;%0A	&#65533; &#65533;&#65533;3&#65533;&#65533;&#1132;h&#65533;&#65533;&#65533;/#&#65533;&#65533;Z` &#544;qI3&#65533;R :&#65533;&#65533;@V:P&#65533;&#65533;&#65533;&#65533;+@0 (&#65533;
8&#65533;&#65533;&#65533;&#65533;S?X&#65533;I&#65533;&#65533;M&#65533;@L@&#65533;i&#65533;@N&#65533;d&#65533;e&#65533;&#65533;Fc&#65533;B3(pM&#65533;8&#65533;&#65533;V&#65533;&#65533;&#65533;&#65533;&#65533;)F&#65533;f2&#65533;4&#65533;Y&#65533;8)`&#65533;&#65533;$&#65533;&#65533;Fxk&#65533;&#65533;&#65533;&#65533;``/&#65533;&#65533;MZ&#65533;F&#65533;M&#65533;&#65533;Sn&#65533;N &#65533;&#65533;.@ pA`&#65533;Vt&#65533;&#65533;&#65533; &#65533;&#65533;&#65533;&#65533;d&#65533;w&#65533; R@&#65533;&#65533;&#65533;9&#65533;&#65533;
&#65533;&#65533;&#65533;&#65533; `^&#65533;&#65533;PM&#65533;&#65533;&#65533;&#65533;&#65533;;#!&#65533;j&#65533;&#65533;8&#65533;&#65533;<'!&#65533;&#65533;%&#65533;&#65533;&#1030;\w.?&#65533;%&#65533; sT ^&#65533;C &#65533;B	&#65533;&#65533;&#65533;`AO0&#65533;I&#65533; .kA& K&#65533;,`;,&#65533;&#65533;&#65533;&#65533;1"D)&#65533;!l&#65533; [&#65533;&#65533;Xk&#65533;!VP&#65533;h<b-&#65533;&#65533;&#65533;C&#65533;&#65533;4&#65533;pD24&#65533;&#65533;&#65533;YT&#1504;&#65533;4&#65533;W&#65533;P&#65533;
&#65533;&#65533;&#65533;KnPROe(B$&#65533;&#65533;&#65533;:a&&#65533;&#65533;&#65533;f!&#65533;6&#65533;&#65533;h&#65533;&#65533;7&#65533;(&#65533;bQe&#65533;&&#65533;d&#65533;,&#65533;Q&#65533;
t`-8&#65533;G&#65533;&#65533; &#65533;e&#65533;
&#1036;&#65533;y&#65533;D=`&#65533;
&#1025;&#65533;&#65533;&#65533;9&#65533;} ;?G&#65533;&#65533;hj&#65533;:&#65533;&#65533;&#65533;&#65533;&#65533;-]&#65533;04&#65533;&#65533;&#65533;2&#65533;Q&#65533;&#65533;&#65533;&#1661;&#65533;Ld&#65533;&#65533;03&#65533;I710&#65533;&#65533; h&#65533;&#65533;&#65533;T&#65533; &#65533;8A&#65533;D&#65533;&#65533;	@&#65533;baZJ&#65533;*&#65533;&#65533;_u&#65533;&#65533;2&#65533;g&#65533;&#65533;rA&#65533;Gj&#65533;
D&#65533;D@b&#65533;)&#65533;&#65533;&#65533;D&#65533;bS o&#65533;+&#65533;]9&#65533;#V&#65533;&#65533;&#65533;&#65533;2&#660;&#65533;L&#65533;"&#65533;&#1150;(&#65533;&#65533;|VC&#65533;&#1338;T0 &#65533;&#65533;&#65533;&#65533;a&#65533;&#65533;&#537;&#65533;&#65533;B#&#65533;`&#65533;,u3&#65533;)S)6KaZ&#65533;&#65533;&#65533;`&#65533;&#65533;&#65533;>j"P&#65533;'@&#65533;@Lp $v&#65533;&#65533;K&#65533;&#1347;&#65533;&#65533;&#65533;&#65533;&#65533;,,z'M&#65533;m&#65533;7#&#65533;jo?&#65533;;!&#65533;&#65533;&#65533;&#65533;I&#65533;&#65533;
&#65533;&#65533;&#65533;Y&#65533;p 
<0&#65533;@<`An&#65533;$&#65533;&#65533;b B&#65533;A4&#65533;&#65533;d&#65533; &#65533;&#65533;!p&#65533;*&#65533;h&#65533;&#65533;"H#&#65533;C05&#65533;&#65533;qT8&#65533;&#65533;f&#235;&#65533;}&#65533; n&#65533;&#65533;&#65533;3 $b+p&#65533;'&#768;!(&#65533;Ec/{&#65533;*&#65533;
&#65533;l6&#65533;dE  &#65533;HXi9&#65533;&#65533;@((&#65533;It&#65533;&#65533;&#1298;&#65533;&#65533;&#65533;?H&#65533;`-2&#65533;la&#65533;&#65533;k&#65533;pC5&#65533;X&#65533;)&#65533;Z&#65533;&#65533;&#65533;&#65533;Q&#65533;o1Qe&#65533;b&#65533; A&#1153;&#65533;P&#65533;UtZ&#65533;go&#65533;m`&&#65533;&#65533;WgyM[@&&#65533;\ML&#65533; &#65533;?&#65533;@&#65533;%^D A&#65533;&#65533;&#65533;&#65533;&#1227;Y&#65533;C@&#65533;%&#65533;&#1972;&#65533;&#65533;tr&#65533;&#65533;NB&#65533;wE3&#65533;&#65533;Yt@&#65533;&#65533;X&#65533;MP&#65533;&#65533;Prb&#1043;E&#65533;# ,&#65533;&#65533;f&#65533;&#65533;@&#65533;Xc&#65533;&#65533;&#65533;X&#65533;&#65533;&#65533;`.X&#65533;V&#65533; B&#65533;|J&#65533;&#65533;D6&#65533;&#65533;\&#65533;&#65533;h&#65533;&#65533;&#65533;A9`4P'&#65533;iJ<&#65533;&#65533;&#65533;bQ&bP&#65533;YTrr&#65533;&#65533;E&#65533;&#65533;C&#65533;&#65533;&#65533;&#65533;(A&#65533;&#65533;&#65533;x5&#65533;&#65533;&#65533;`&#65533;&#65533;&#65533;&#65533;X.&#65533;/Fp&#65533;&#65533;@&#65533;!.&#65533;l$&#65533;RK&#65533;&#65533;&#138;X&#65533;&#65533;i &#65533;#Z&#65533;&#65533;	L&#65533;)&#65533;@76&#65533;&#65533;`V]&#65533;&#65533;&#65533;&#65533;&#65533;x&#65533;&#65533;=&#65533;]&#65533;&#65533;]&#65533;&#65533;u6&#65533;s&#65533;qu&#65533;5u&#65533;&#65533;S&#65533;A&#65533;-L&#65533;&#65533;v&#65533;&#65533;!&#65533;u&#65533; ;&#65533;&#65533;(&#65533;IIe =&#65533;s!5&#65533;$`g&#65533;6P&#65533;&#65533;$&#65533;&#65533;l&#65533;&#65533;&#65533;`&#65533;1<&#1248;g&#65533;0&#65533;&#65533;`Z&#65533;X&#65533;0C&#65533;&#65533;&#65533;&#65533;&#65533;q@'&#65533;k&#65533;M&#65533;"{&#65533;&#65533;
9&#65533;lJ&#65533;qu2&#65533;Z&#65533;0p&#65533;4u2&#65533;!`&#65533;0},xx&#65533;&#65533;}o&#65533;[&#65533;e&#65533;rHXL&#65533;@r&#65533;&#65533;&#65533;K!&#65533;@:0bf&#65533;&#65533;P$&#65533;&#65533;OBr&#65533;{&#65533;&#65533;[8l0&#65533;&#65533;&#65533;d##	 &#65533;#92&#1108;&#65533;SY&#929;(`E#0@&#65533; HD&#65533;8x&#65533;c&#65533;&#65533;&#65533;t&#3392;&#65533;l&#65533;m&#65533;&#65533;&#65533;:&#65533;iB.&#65533;.&#65533;&#65533;:&#65533;&#65533;?&#65533;&#65533;&#65533;&#65533;@ &#65533;&#65533;(&#65533;5&#65533;a&#65533;&#65533;2 &#65533;&#65533;&#65533;&#65533;w&#65533;&#65533;^D&#65533;&#65533;z&#65533;@f&#65533;&#65533;&#65533; =&#65533;@}&#65533;#7&#65533; D1lzL&#65533;&#65533;
&#65533;Q &#65533;Q0&#65533;&#198;&#65533;Y&#65533;&#65533;4#&#1031;e&#65533;Al5|&#65533;&#65533;&#65533;N&#65533; a&#65533;&#65533;&#65533;!0&#65533;yx"i$&#246;$3`	1&#65533;J#&#65533;72	$?.&#65533;L&#65533;~&#65533;wZo8P&#1200;&#65533;&#65533; n&#65533;&#65533;&#65533;&#65533;&#65533;&#65533;II$@ +A	  ,&#65533;iH (P&&#65533;Dt~4DWF@&#65533;&#65533;&#65533;	` &#65533;H&#65533;&#152;&#65533;&#65533;&#65533;S&#65533;"P &#65533;4&#65533;i&#65533;&#65533;&#65533;]&#65533;12"&#65533; +;&#65533;@0#&#65533;&#65533;0Q&#65533;-@3&#65533;l&#65533;bV&#65533;`&#65533;@D&#65533;AH-&#65533; &&#724;	#&#65533;&#65533;&#65533; &#65533;&#65533;1p&#65533;@&#65533;0&#65533;&#65533;e@S&#65533;A>bETQ&#65533;D&#65533; &#65533;&#65533;&#65533;U!	p#@&#65533;&#65533;&#65533;4 A&#65533;&#65533;&#65533;'&#65533;P\03/&#65533;$&#65533;&#65533;
 lE\&#65533;xr&#65533;&#65533; #p&#1497;&#65533;&#65533;&#65533;$$P#@ &#65533;
&#65533;&#65533;&#65533;:&#65533;&#65533;>p&#65533;&#65533;&#65533;$P &#65533;I]&#65533;4&#65533; 2f&#65533;QE &#65533;&#65533; %p &#65533;&#65533;&#65533;F7&#65533;t
t&#65533;^tc&#65533;:j&#65533;&#65533;7ui)&#65533;i&#65533;3&#65533;{&#65533;x&#65533;&#65533; &#65533;&#65533;EGq"&#1192;&#65533;& &#65533;u taM&#65533;#&#65533; +&#65533;&#65533;r&#65533;	&#65533;&#65533;",&#65533;N&#65533;bX0c&#65533;&#65533;'[nU*&#65533;Cd&#65533;&#65533;o&#65533;&#1427;"R&#65533;~f&#65533;2g&#65533;4o&#65533;%ia3&#1265;=&#65533;)2&#65533;2&#65533;{1&#65533;H&#65533;&#65533;#>&#65533;&#65533;!&#65533;N&#65533;ca&#65533;HQ&#65533;N&#65533;B&#65533;&#65533;&r5T&#65533;1&#65533;&#65533;><J=&#65533;&#65533;&#65533;&#65533;s	&#65533;&#65533;'&#65533;r&#65533;2<j6&#65533;V]%&#1030;+&#65533; @&#65533;_&#65533;{C&#129;ssB&#65533;&#65533;:`&#65533;&#65533;#E4t&#65533;05&#65533;&#65533;&#65533;"_?P &#65533;t
&#65533;&#65533;&#65533;:&#65533;sd5&#65533;9&#65533;&#65533;y^&#65533;&#65533;&#65533;3,a?&#65533;&#65533;\#r * &#65533; 0RT&#65533;&#65533;&#65533;&#65533;&#65533;&#65533;&#167;&#65533;`&#65533;&#65533;&#65533;n2" &#65533;`&#65533;1&#65533; &#65533;&#65533;l&#65533;7&#65533;&#65533;[&#65533;&#65533;|&#65533;&#1043;&#65533;&#65533;)c&#65533;&#65533;%e&#65533;&#65533;w1&#1056;O&#65533;q,&#65533;)l&#1582;&#65533;"1&#65533;&&#65533;Z&#65533;&#65533;&#65533;&#65533;g3\&#65533;%&#65533;&#65533;B&#65533;&#65533;4&#65533; 1&#65533;P&#65533;O&#65533;&#65533;&#65533;&#65533;`&#65533;=&#65533;&#65533;wM&#65533;S&#65533;M&#65533;&#65533;#&#65533;d1@&#65533;[&#65533;B&#65533;2}&#65533;>&#65533;&#65533;`9B&#65533;&#65533;>*J&#65533;H &#65533;&#65533;`&#65533;&#65533;0&#65533;MKt&#65533;*&#65533;[&#65533;N&#65533; U&#65533;&#65533;X&#65533; &#65533;RX<&#1397;&#65533;&#65533;&#65533;u&#65533;jB&#65533;]&#65533;&#65533;?a ?0&#65533;&#65533;&#65533;&#65533;"&#65533;`.&#65533;&#65533;@d"%&#65533;k&#65533; &#65533;U&#65533;&#65533;&#65533;&#65533;&#65533;&#65533;W&#327;a&#65533;A&#65533;&#65533;A&#65533;&#65533;&#65533;&#65533;D f &#65533;e52&#65533;&#65533;&#65533;2&#65533;`&#65533;&#65533;x&#65533;&#342;~k8&#65533;&#65533;&#65533; 1?y&#65533;A<tPP&#65533;~&#1305;&#65533;;&#65533;x&#65533;P&#65533;l&#65533;60P@&#65533;	&#65533;&#65533;=&#65533;&#65533;
`SeE&#65533;nV!&#65533;#Ke&#65533;+&#65533;T&#65533;  &#65533;	2  &#65533;B
2:"&#65533;&#65533;EP&#65533;;/&#65533;&#65533;=pb;Tr&#65533;&#65533;`!&#65533;9&#65533;b^Y&#1790;
2!&#65533;&#65533;Oqu&#65533;&#65533;x&#65533;&#65533;&#65533; wy,&#65533;E&#65533;L&#65533;&#65533;?&#65533;&#65533;@E1&#65533;&#65533;&#65533;|H*H$&#65533;&#65533;&#65533;Oi&#65533;&#65533;w23&#65533;'&#65533;	g&#65533;)i1&#65533; 9&#65533;\&#65533;@&#65533;t "c9&#65533;D&#65533;Pl&#65533;XN&#65533;5 &#65533;&#65533; *uQ&#65533;&#65533;1&#65533;[)&#65533;&#65533;fB&#65533;2)&#65533;}v1xja>.&#65533;V&#65533;1&#65533;&#65533;x#&#1614;T&#65533;;&#293;&#65533;&#65533;&#65533;0&#65533;&#65533;&#65533;C 7&#65533;`&#65533;&#194;ML&#1376;&#65533;&#65533;`((Q&#65533;j&#65533;6&#65533;]&#65533;bk_b&#65533;&#65533;&#65533;  &#1010;0&#65533;&#65533;~&#65533; &#65533;&#1397;&#328;uut&#65533;&#65533;"v&#65533;]&#65533;&#65533;]&#65533;&#65533;&#65533;&#65533; &#65533;6&#65533;)-&#65533;&#65533;&#65533;A&#65533;&#65533;$&#65533;&#65533;2&#65533;&#65533;e&#65533;&#65533;g\&#65533;&#65533;*&#65533;W&#65533;yA&#65533;&#201;&#65533;&#65533;<G&#65533;&#65533;V0&#65533;&#65533;&V&#65533; &#65533;9&#65533;	O&#65533; .&#65533;5=s&#1112;&#65533;A0P"&#65533;f	&#65533;5D&#65533;A&#65533;&#65533;0 C&#65533;{&#65533;&#65533;&#65533;[T	6U&#65533;&#65533;C~e(&#65533;PA&#65533;&#147;*w&#65533;&#65533;&#65533;&#65533;U&#65533;>C&#65533;x&#65533;&#65533;&#65533;
(
!&#65533;S&#65533;Y&#65533;L&#65533;" &#65533;&#65533;(&#65533; &#65533;]&#65533;,c&#65533;[&#65533;&#65533;h/&#65533;|&#65533;&#65533;u(QSp&#65533;-&#65533;&#65533;	 &#65533;&#65533;&#65533;G&#65533;&#65533;&#65533;&#65533;&#65533;&&#65533;&#65533;&#65533;&#65533;&#65533; &#65533; &#65533;W&#850;&#65533;6&#65533;&#65533;m&#65533;\&#65533;&#65533;d&#65533;'&#65533;$&#65533;&#65533;
&#65533;?2<&#65533;&#65533;"&#65533;@4&#65533;Z&#65533;&#65533;'&#65533;&#65533;&#65533;06&#65533;&#65533;$'<&#65533;y&#65533;1
&#65533;&#65533;&#65533;&#65533;&#65533;&#65533;/)eH}&#65533;*&#65533;
B&#65533;b&#65533;;&#65533;c&#65533;&#65533;P&#65533;&#65533;&#65533;&#1039;&#65533;&#65533;5[+	&#65533;&#65533;&#65533;&#65533;&#65533;@L&#65533;7&#65533;&#65533;!<:&#1263;&#65533;&#65533;
&#65533;&#65533;&#65533;@&#65533;&#65533;&#65533;|@&#65533;jW:0E}&#65533;>&#65533;&#65533;&#65533;&#65533;$<k&#65533;% &#65533;%P&#65533;w&#65533;&#65533;2&#65533;&#65533;*;h&#65533;&#65533;b&#65533;&#65533;&#1142;&#65533;-&&#65533;&#65533;=h!	&#65533;GA;!&#65533;&#65533;&#65533;vF&#65533;1+&#65533;/9&#65533;&#65533;&#65533;&#65533;&#65533;-&#65533;&#65533;.&#65533;V  A&#65533;x&#65533;Jjd&#65533;&#65533;Sl&#65533;!U&#65533;o&#65533; &#65533;V^&#65533;&#65533; r&#65533;|!T?&#65533;&#65533;IO&#65533;o&#65533;&#65533;0(:#&#65533; %&#65533;&#65533;t&#65533;I&#900; &#65533;t&#65533;&#65533;
&#65533;t&#65533;0&#65533;>y&#1860;&#65533;p'&#65533;D G&#65533;&#289;d&#65533;&#65533;c} Y&#65533;u)'@2c&#65533;J&#65533;&#65533;2f&#65533;.&#65533;N&#65533;3&#65533;NC&#65533;&#65533;&#65533;&#288509;&#65533;%&#65533;&#65533;&#65533;&#65533; &#65533;8&#65533;d;&#65533;&#65533;6&#65533;&#65533;&#65533;2&#65533;,&#65533;&#65533;&#65533;&#65533;}&#65533;L'e=5&#65533;&#65533;&#65533;&#65533;u&#65533;t&#65533;&#65533;&#65533;&#65533;&#65533;@SkL*&#65533;jk&#65533;g&#65533;&#65533;n&#65533;P &#65533;\&#65533;&#1074;0O&#1660;&#65533;`N&#65533;$&#65533;&#65533;WT'&#1590; &#65533;Q&#65533;&#65533;M&#65533;
&#65533;t&#27677;&#65533;`%&#1329; &#65533;B &&#65533;&#65533;&#65533;&#65533;%&#65533;&#1458;BB&#65533;&#65533;&#65533;&#65533;&#65533;&#65533;&#65533;
&#65533; s&#65533;E&#65533;r&#65533; P3&#65533;&#65533;&#65533; !&#65533;&#65533;P&#65533;p&#1400;$
n&#65533;&#65533;0&#65533;$&#65533;&#65533;#:I &#65533;p&#65533;&#65533;[<&#65533;5P`&#65533;&>&#65533;@1&#65533;6&#296;&#65533;  &#65533;&#65533;D :&#65533;&#65533;`g&#65533;&#65533;(&#65533;&#65533;&#65533;E&#65533;*.&#191;]!pA^Q&#65533;&#65533;&#65533;.&#65533;&#65533;SmIG&#65533;&#65533;i&#65533;&#65533;u&#65533;&#65533;&#65533;!&#65533;&#65533;&#65533;p&#65533;,30R`p&#65533;M&#65533;&#65533;!?&#753;&#65533;&#65533;&#65533; 4*&#65533;&#65533;'&#65533; &#65533;X	 `78)B&#65533;&#65533;x&#1107;&#65533;_&#65533;&#65533;&#65533;&#65533;&#65533;6&#65533;$0&#65533;-J&#65533;&#65533;&#65533;&#65533; &#65533;PV&#65533;`&#65533;n&#65533;&#65533;&#65533;*['&#65533;a$&#65533;&#65533;b&#65533;JO2&#65533;ACP&#65533;&#65533;&#65533;0&#65533;&#65533;|&#65533;!%P&#65533;&#65533;W&#65533;6&#625;"&#65533;w	&#65533;F'&#65533;&#65533;&#65533;&#65533;d+&#65533;i&#65533; {&#65533; :&#65533;&#65533;&#65533;&#65533;i
&#65533;G&#65533;E&#1600;<vV&#65533;(&#65533;T&#65533;6&#65533;&#65533; &#65533;&#65533;&#65533;&#65533;&#65533;&#1775;m&#65533;GN z&#65533;&#65533;&#65533;&#65533;&#65533;&#542;c&#65533;&#65533;$&#65533;];`\&#65533;$;T{R8&#65533;2:c&#65533;T?0 &#65533;&#65533;{<&#65533; &#65533;&#65533;Q&#65533;# K2l&#65533;' &#65533;&#288;8&#1256;&#65533;S3m&#65533;&#65533;$@YKO'&#65533;[R&#65533;&#65533; C&#65533;q&#65533;&#65533;&#65533;&#65533;&#65533;%0&#65533;&#65533;&#65533;
&)O&#65533;	&#65533;&#65533;n&#65533;&#246;&#65533;&#65533;&#65533;xs&#65533;D&#65533;&#65533;&#65533;bA&#65533;&#65533;&#241;h&#65533;n,&#65533;&#65533;&#65533;<&#1248;	Ufy&#65533;&#1164;&#65533;&#65533;?&#65533;0@&#65533;1'&#65533;&#65533;"@@&#65533; -+*%%6&#65533;&#65533; =  7B??	&G @?B	 	7&#65533;&#65533;&#65533;&#65533;&#65533;&#65533;&#65533;&#65533;&#65533;&#65533;&#65533;&#65533;&#65533;&#65533;&#65533;&#65533;&#65533;&#65533;&#65533;&#65533;&#65533;&#65533;&#65533;&#305;&#65533;&#65533;7&#65533;&#65533;	
&#65533;
&#65533;&#980;&#65533; $(++!&#65533;*&#65533;" &#65533;'&#65533; &#65533;&#65533;&#65533;P`&#1456;6&#65533;&#65533;0&#65533;&#65533; &#65533;&#65533;&#65533;"&#65533;"@&#65533;
&#1571;&#65533; &#12494;&#65533;.@0ac&#65533;&#65533;,&#65533;&#65533;1&#65533;&#65533;A6&#65533;&#65533;!&#65533;&#65533;(&#65533;@&#65533;&#65533;&#65533;&#65533;(,&#65533;0+F&#65533; pa&#65533;F&#65533;&#65533;jr&#65533;&#65533;W
  n&#65533;k &#65533;&#65533;:r&#65533;5&#65533;&#65533;K[&#65533;&#65533;}&#65533;&#65533;@DN&#65533;&#65533; &#65533;bC&#65533;%)&#65533;&#65533;&#1025;&#65533;&#65533;#>&#65533;&#65533;&#65533;AG&#65533;&#65533;&#65533;&#65533;	&#65533;p&#65533;&#65533;&#65533;R ~D&#65533;&#65533;&#65533;'&#851;0&#65533;2&#65533;AU&#65533;_&#65533;&#65533;&#65533;&#65533;&#65533;&#1520;c&#65533;&#65533;E&#65533;&#65533;W"h &#65533;@&#65533;(K&#65533;D&#65533;(u&#65533;q&#1127;H"`&#65533;@&#65533;1x
&#65533;&#1025; &#65533;&#65533;X!&#65533;.&#65533;&#65533;&#65533;&#1252;A&#65533;x&#65533;:&#65533;- &#65533;B	U&#65533; &#65533; PdX&#65533; -&#65533;&#65533;P&#65533;V&#65533;&#65533;By&#65533;&#65533; 'U &#65533;)e&#65533;&#65533;lP&#65533;F&#65533;&#65533;&#65533;,!U&#65533;` &#65533;&#65533;AL @A&#65533;p&#65533;&#65533;p!&#65533;\&#65533;AL K @&#65533;&#65533;p&#65533;@1&#65533;&#65533;Q&#65533;A&#65533;&#65533;&#65533;@F&#65533;@U]&#65533;&#65533;S&#1142; &#65533;(L&#65533;&#65533;&#65533;&#65533;&#65533;&#65533;Q &#1925;&#65533;&#65533;&#65533;XR0&#65533;=@&#65533;5&#65533;&#65533;VM&#65533;&#65533;&#65533;X&#65533;I	%&#65533;p@\&#65533;MfBQ&#65533;	=|b&#65533;&#65533;4
 *&#65533;&#65533;&&#65533;j&#65533;T*&#1765;&#65533;f&#65533;&#65533;.@&#65533;Rm P&#65533;f&#65533;Es	&#65533;&#65533;&#65533;&#65533;(&#65533;&#65533;(7&#65533;&#65533;#	=0@&#65533;-{!&#65533;	&#544;QRWQ&#65533;B<Y&#65533; T&#65533;&#65533;_&#65533;&#65533;\&#65533;&#65533;	6Q@AI&#1362;&#65533;&#65533; l@&#65533;&#65533; &#65533;&#65533;&#65533;5rP",&#65533;O<= "&#65533;x&#65533;=&#65533; K
]&#65533;&#65533;&#65533;&#65533;t&#65533;=[&#65533;PH&#65533;.&#65533;&#65533;,<&#65533;0A&#65533;e&#65533;&#65533;&#65533;&#65533;&#65533;&#188;`&#65533;e&#65533;&#65533;C&#65533;&#65533;&#65533;&#65533;
&#65533; U&#65533;&#65533;&#65533;r&#181;&#65533;v7&#65533;@\;&#65533;(&#65533;&#141;J&#65533;-l&#65533;&#65533;&#65533;F&#65533;
0&#65533;b#T7&#65533;!&#65533;[)&#65533;9c&#65533;* &#65533;&#1314;&#65533;BZ&#65533;&#65533;V&#1766;`&#65533;-v&#65533;&#65533;| o&#65533;N&#65533;&#65533;&#65533;R&#65533;&#65533;jh&#65533;p&#65533;&#65533;7,Xp@&#65533;X`@h`&#65533; &#946;&#65533;*%&#65533;;&#65533;&#65533;&#65533;&#65533;%%>z5W<&#65533;&#65533;&#65533;6&#65533;&#65533;}&#65533;!&#65533;te&#65533;AR&#65533;&#1362;q &#65533;  M&#65533;\P&#65533;?$&#65533;&#65533;@|&#602;<&]&#65533;&#65533;&#65533; &#65533;&#65533;&#65533;F&#65533;O &#65533;c&#65533; &#65533;0&#65533;&#65533;&#9535;&#65533;NR<&#65533;XcIk&#65533;'d&#65533;H	p&#65533;&#65533;&#65533;LKg&#65533;&#65533;TB&#65533;%,&#65533;2b&#65533;0H&#65533;$&#65533;
&#65533;ZU&#65533;&#65533;R&#65533; @&#65533;&#65533;,T0&#65533;&#65533;&#65533;"&#65533;&#65533;&#65533;&#65533;N&#65533;Ay<@&#65533;op&#65533;&#65533;&#65533;&#65533;p&#65533;&#65533;R$@&#65533;E&#65533; u&#65533;&#65533;)l^c&#65533;G-N&#65533;& &#65533;0&#65533;2(&#65533;&#65533;h &#65533;8&#65533;r 0&#65533;G@%&#65533;F&#65533;#&#65533;^&#65533;#SjA&#65533;60&#65533;&#65533;&#65533;v&#65533;W*&#65533; &#65533;T&#65533;E7R&#65533;&#65533;&#65533;&#65533;&#65533;#\&#65533;O , &#65533;&#65533;%c&#65533; &#1211;4&#65533;&#65533;&#65533;`&#65533;&#65533;&#65533;&#65533;h&#65533;&#65533;d&#65533;&#65533;$+&#65533;&#65533;:&#65533;&#418;tj &#65533; >2&#65533;&#65533;b &#65533;@&#65533;@&#1326;6"&#65533;B&#65533;&#65533;@&#65533;&#65533;&#65533;&#65533;G Ir{T&#65533;\&#65533;&#65533;b}(A&#65533;&#65533;P&#65533;"&#65533; T&#65533;&#65533;&#65533;&#65533; 6&#65533;&#65533;#&#65533;J1&#65533;SR@&#65533;&#65533;KB&#65533;
>0 ku&#65533;>&#65533;&#65533;&#65533;(&#65533;&#65533;&#65533; zP<@%&#65533;@3@&#65533;:&#65533;&#65533;H&#65533; 70Ahv&#65533;&#65533;&#65533;&#65533;j&#65533;&#65533;&#65533;5&#65533;A&#65533;}&#65533;&#65533;&#65533;L&#65533;:&#65533;i)@&#65533;&#65533;R&#65533;%
&#65533;&#65533;l&#65533;3&#65533;&#65533;H&#65533;^&#1033;4 >!A&#65533;&#65533;&#65533; &#65533;&#65533;K$&#65533;| &#65533;Y&#65533;Tv&8&#65533;D{&#65533;x&#1875;h&#65533;G&#65533;<&#995;L&#65533;&#65533;&#533;&#65533;&#65533; &#65533;_2j&#65533;z&#65533;&#65533;J3{&#65533;|Nr&#65533;q4&#65533;x&#65533;&#65533;J9&#65533; &#65533;D&#65533;EoGI&#65533;&#65533; 'G&#65533;&#65533;@"&#65533;&#65533;/&#65533;A&#65533;>&#65533;&#65533;[T&#65533;0&#839;J&#1688;&#65533;&#65533;&#65533;!M&#65533;6&#65533; &#65533;&#65533;&#65533;2&#65533;AGN@&#65533;t&#65533;XAb&#65533;&#65533;&#65533;h}a\f@&#65533;&#65533;&#65533;:&#65533;&#65533;&#65533;&#65533;&#65533;Gh&#65533;&#65533;*&#65533;5&#65533;&#65533;&#65533;X&#65533;&#65533;&#65533;pJ)l&#65533;&#65533;&#812;f&#65533;&#65533;)&#1376;&#65533;4&#600;&#65533;4C&#65533;zf&#65533;8&#65533;&#65533;&#65533; a &#65533;   	z&#65533;~&#65533;#Z.V&#65533;&#65533;&#323;&#65533;_&#65533;F&#65533;X hC)H&#65533;
&#65533;&#65533; P&#65533;Ej4eXN`&#65533;&#65533;&#768;K&#65533;`&#65533;WF&#65533;&#65533;l&#65533;'>* &#65533;&#65533;-&#65533;&#170;&#65533;U<x4&#65533;
&#65533;P&#65533; &#65533;&#65533;e&#65533;&#65533;&#65533;Z&#57903;z&#65533;&#65533;&#672;&#65533;\&#65533;&#65533;&#65533;&#65533;&#65533; U&#65533;&#65533;&#65533;&#65533;w&#65533;&#65533;R0&#65533;q&#65533;!9&#65533;b<f&#65533;&#65533;&#65533;Aj$&#65533;&#65533;)'&#65533;&#65533;&#65533; ~ir&#65533;&#65533;Bt`&#65533;&#65533;<&#65533;&#65533;4&#65533;	&#65533;&#65533;d&#65533;V&#65533;b&#65533;&#65533;&#65533;&l@&#65533;&#65533;fP&#65533; P&#65533;+&#65533;&#65533;d&#65533;n&#65533;&#65533;Pn&#65533;V&#24923;&#65533;&&#65533; &&#65533;(&#65533;&#65533;9&#65533;&#65533;.F&#65533;&#65533;&#65533;&#65533;&&#65533;b|Z&#65533;&#65533;&#65533;&#65533;A&#65533;
&#65533;&#65533;&#65533;&#65533;d&#65533;pF8&#65533;g[&#65533;4 ! &#65533;&#65533;$y8 &#65533;&#65533;GZ@-&#65533;a&#65533;&#65533;^ R&#65533;&#65533;&#65533;<&#65533;&#65533;&#65533;&#65533;E&#65533;&#65533;$"&#65533;&#65533;)&#65533;1&#65533;&#65533;&#65533;&#65533;9&#65533;E"0&#65533;U"&#65533;&#65533;hmD &#65533;T0!4&#65533;&#65533; 	
&#65533;&#65533;j&#65533;&#65533;=&#65533;&#65533;&#65533;K&#65533;&#65533;q&#65533;|>&#1024;&#65533;M A\&#65533;97&#65533;&#1709;?&#65533;&#65533;&#65533;&#65533;&#65533;&#65533;G(&#65533;&#65533;Zf &#65533;*!am&#65533;0@q&#65533;&#65533;O&#65533;Y&#65533;Rw&#65533;&#65533;&#65533;&#65533;&#65533;&#65533;[P&#1629;&#65533;ZE&#65533;&#65533;oVU3&#65533;%p &#65533;@<&#65533;[>&#65533;&#65533;&#65533; &#65533;&#65533;Z&#65533;O&#65533;&#65533;G&#65533;&#65533;D&#65533;-&#65533;&#65533;]&#65533;\&#65533;&#65533;&#65533;3x&#65533;.r&#65533;&#65533;&#3750;&#65533;&#65533;&#65533;]Mc&#65533;&#65533;&#65533;&#65533;jw&#65533;&#65533;+NQXG&P&&#65533;`&#65533;+&#65533;&#65533;OO&#536;-&#65533;&#65533;K.&#65533;x-&#65533;(&#65533;&#65533;&#65533;Fh9u &#65533;8i&#523;5&#65533;	&#65533;O&#65533;FIK)>&#65533;&#65533;&#65533;&#65533;r&#65533;&#65533;B&#65533;P
>Z T&#65533;&m&#65533;?&#65533; &#65533;&#65533; &#65533;&#65533;D&u&#65533;&#466;&#65533;8&#65533;0U&#65533;&#65533;&#65533;&#65533;&#65533;"&#65533;&#65533;&#65533;l&#65533;&#65533;L&#65533;&#65533;;&#65533;&#65533;&#65533;&#65533;&#65533;&#65533;g[!&#65533;H<-&#65533;5&#65533;ACJ&#65533; &#65533;6&#65533;m&#65533;&#65533; 1&#65533;@&#65533;&#65533;&#1835;c@@W\Y1&#65533;l&#65533;&#65533;f<J&#65533;1&#65533;bY}IF&#65533;p` &#65533;&#65533;)&#65533;&#65533; &#65533;&#65533;]&#65533;&#65533;8&#65533;	G&#65533;&#65533;&#65533;*[Yx K'&#65533;&#65533;fP&#65533;&#65533;&#65533;&#65533;p&#65533;&#65533;&#1719;=&#65533;F&#65533;&#8011;\&#65533;\&#65533;~\&#65533;&#65533; &#65533;"&#65533;&#65533;E A&#65533; B#n&#65533;/3&#65533;&6",9q&#65533;& 2u<&#65533;[wW ~&#65533;&#65533;&#65533;'0a&#65533;B* (@&&#65533; ;&#65533;64&#65533;X&#65533;&#65533;&#65533;&#65533;&#65533;w&#65533;&#65533;u
&#65533;54&#65533;nfy&#65533;&#65533;&#65533;&#65533;7e&#65533;`N&#65533;&#65533;o&#65533;@5;&#65533;
,&#65533;4&#65533;PC4	[&#65533;&#65533; v&#65533;&#65533;*&#65533;W h&#65533;r &#65533;&#65533; p:`7&#65533;p&#65533;2u&#65533;q&#65533;%'&#65533;W;+&#65533;!&#65533;|k&#65533;&#65533;e&#65533;/&#65533;#V'&#65533;&#65533;&#65533;F$ Uwa}&#65533;q&#65533;+&#65533;-shob''q&#65533;&#65533;&#65533;&#65533;&#65533;P'&#65533;h3tW&#65533;uYh1&#65533;&#65533;0p r$'&#65533;=&#65533;Wb&#65533;|IB&#65533;20X&#65533; &#65533;Sv&#65533;&#65533;   k=0ahpz3@&#65533;(&#65533;I#&#65533;0	-&#65533;&#65533;RZ&#65533;w	&#65533;&#65533;&#65533;0ZGV&#65533;&#65533;&#1688;&#65533;&#65533;W6:&#65533;&#65533;&#65533;B&#65533;&#65533;N&#65533;&#65533; 3&#65533;&#65533;&#65533;Bk&#65533;&#65533; &#1536;&#1700;&#65533;&#65533;&#65533;&G* +04&#65533;  H&#65533;SbE&#65533; &#65533;#&#65533; 23&#65533;1&#65533;d9&#65533;&#65533;T&#65533;@~&#65533;P&#65533;@ &#65533; +&#65533;;7u&#65533;
&#65533;":&#65533;CSD&#65533;/5?5&#65533;1&#65533;%&#65533;&#65533;%5&#65533;Q ^Q8&#65533;2)&#65533;I&#65533;|' L&#65533;&#65533;p&#65533;&#65533;t &#65533;R&#65533;0&#65533;&#65533; +l$<7&#65533;&#771;!+&#65533;h@$&#65533;1)P;&#65533;X;&#65533;&#65533;&#65533;&#65533;g&#65533;Fm&#65533;&#65533;*&#65533; &#65533;~&#65533;M4
&#65533;
&#65533;&#65533;d*&#65533;&#65533;e
 &#65533;&#65533;&#65533;V&#65533;A&#65533;qY&#65533;&#65533;&#65533;&#65533;x&#65533;&#1539;&#65533;&#65533;P &&#65533;&#65533;(&#65533;x51h
m2	x&#65533; xc-@ &#65533;&#65533;N*&#65533;#&#65533;&&#65533;&#65533; &#65533;2^r.&#65533; 
E&#65533;1 &#386;&#65533;&#65533;p&#65533;e0&#65533;"&#65533;&#65533;&#65533;$>Q 5&#65533;zvD&#65533;hU&#65533;&#65533;&&#65533; &#65533;&#65533;; &#65533;&#65533;&#65533;&#65533;&#65533;&#65533;20Yu1&#65533;Cq&#65533;&#65533;U&#65533;&#65533;>&#65533;/&#65533; @&#65533;Y$ai&#65533;ss&#65533;&#65533; 0&#65533; N&#65533;&#65533;&#65533;I,&#65533;[!&#65533;&#65533;&#65533;8&#65533;&#65533;gSE&#65533;`&#65533;&#65533;%1&#65533;`&#65533;&#65533;&#65533;*&#65533;&#65533;&#1110;&#65533;&#65533;&#65533;&#65533;&#65533;f&#65533;&#65533;6T(&#65533;HC&#65533;x	;P
{&#65533;&#65533;&#65533;$&#65533;&#65533;o&#65533;&#65533;&#65533;&#65533;AT&#65533;`6&#65533;&#65533;o&#65533;&#65533;4&#65533;?&#65533;&#65533;&#65533;4&#65533;%Y&#65533;d &#65533;`C&#65533;&#65533;&#65533;&#65533;#&#65533;P;&#65533;KTv .0&#65533;&#65533;{&#65533;&#65533;0&#65533;&#65533;#q&#65533;aKb|$h&#65533;g &#65533;gk&#65533;F&#65533;&#65533;$Z=&#65533;.Q&#65533;JY#2 &#65533;2n&#65533;/0pW&#65533; &#65533;y&#65533;3,&#65533;C#&#65533;K&#65533;D&#965;;&&#65533;6J&#65533;D&#65533;&#65533;' &#65533;I{:&#65533;&#65533;"c&#65533;+&#65533;R:3%&#65533;B&#65533;&#65533;CO&#65533;&#65533;&#65533;&#65533;&&#65533; &#65533;&#65533;0
&#65533;&#65533;c&#65533;&#1484;&#65533;5C&#65533;8x&&#65533;@&#65533;>&#65533;&#65533;*&#1707;98&#65533;&#65533;N&#65533;&#65533;&#65533;2
&#65533;P&#65533;e	Fx&#65533;&#65533;LCa&#65533;&#65533;1P&#65533;&#65533;)&#65533; 5&#65533;]&#304;I&#65533;&#65533; '&#65533;&#65533;@@q&#65533;)&#65533;;&#65533;&#65533;&#65533;#&#65533;&#65533;/Gt!&#578; h&#65533;&#65533;&#65533;?, fTU$O&#65533;&#65533;L&#65533;=&#65533;&#65533;"M&#65533;UQ;us &#65533;"&#65533;&#65533;V10P&#65533;&#65533;N.&#65533;h&#65533;&#65533;"&#898;R&#65533;&#65533;R~&#1351;&#65533;&#65533;?&#65533;&#65533;w1&#65533;&#65533;`.2&#65533;a&#65533;&#65533;Q >&#65533;<&#65533;&#65533;&#65533; &#65533;&#65533;&#65533;&#65533;V&#65533;&#65533;6&#65533;6&#65533; 4 &#65533;&#65533;X&#65533;h	&#65533;T&#65533;&#65533;`&#65533;&#65533;d&#65533;Rk&#65533;Q&#1731;&#65533;&#65533; &#1768;=V&#65533;&#65533;&#65533;6&#65533;&#65533;X&#65533;qX&#65533;% &#65533;t&#65533;&#1329;\h;#&#65533;Jq3F&#65533;&#65533;&#65533;&#65533;&#65533;/sb-&#65533;" XB &#65533;h.!&#65533;)*&#65533;a&#65533;#'&#65533;&#65533;*&#65533;B&#65533;&#65533;%&#65533;&#65533;j.&#65533;Hb&#65533;$ &#65533; 'P#o&#65533;ggd&#65533;2`DY22Pg&#65533;&#65533; C&#65533;&#65533;&#65533;&#65533;S&#65533; sJ1&#65533;)&#65533;%'&#65533;J&#65533;  &#775;&#65533;&#65533;=&#1715;\q&#65533;&#65533;&#65533;PB&#65533;"Sr[ \Cw+g01&#65533;v&#65533;sF&#65533; (`7&#65533;&#65533;&#65533;&#65533;`Xp&#65533;B;0&#65533;70O4Y-px&#65533;&#65533;&#65533;&#65533;&#65533;,:&#65533;&#65533;N&#65533;&#65533;
W&#65533;&#65533;&#65533;&#65533;n.&#65533;4tAW&#65533;AG&#65533;*&#65533;&#65533;3@&#65533;&#65533;@`+&#65533;\&#65533;a3&#1414;3 +/bg~/&#65533;QL&#65533; .P ucC&#65533;0F*0n&#65533;&`uh&#281;&#65533;&#65533;<cj&#65533;\&#65533;&#65533;$3&#65533;&#65533;aZtH' &#65533;:&#65533;&#65533;&#65533;r&#65533;A#2&#65533;/&#65533;  &#65533;tU=&#65533;5&#65533;5 0&#65533;;&#65533;&#65533; &#65533;&#65533;T_&#65533;&#65533;"lyi&#65533;&#65533;&#65533;0pR&#65533;&#65533;2&#65533;&#65533;&#65533;.&#65533;&#65533;&#65533;U6&#65533;K&#65533;	U6&#65533;?)&#65533;'&#65533;&#65533;&#65533;7@&#65533;&#65533;&#65533;&#65533;&#65533;&#65533;d&#65533;C&#65533;&#65533;&#65533;&#65533;A&#65533;&#65533;&#65533;)&#299;&#65533;&#65533;&#65533;&#65533;&#65533;&#65533;&#65533;+y/&#65533;
&#65533;` Vs{&#65533;&#65533;&#65533;r&#65533;&#65533;&#65533;&#65533;,0	&#65533;&#65533;42&#65533;2&#65533;?&#65533;&#65533;,O&#65533;=&#65533;&#65533;c/T&#65533;&#65533;&#65533;8 r]@&#65533; C&#65533;j&#65533;eR&#65533;&#65533;k&#65533;K&#65533;F&#65533;R
&#65533;; &#65533;&#65533;!z|@&#65533;&#65533;+&#65533;B&#156;&#572; &#65533;&#1610;&#65533;P/0&#65533;&#65533;.&#65533;&#65533;.PmS&#65533;z&#65533;SlO&#65533;&#65533;&#65533;%X&#65533;&#65533;&#65533;QB&#65533;$&#65533;," &#65533;9&#65533;&#65533;&#65533;S&#65533;&#65533;=&#65533;#&#65533;&#65533;&#65533;`&#65533;C
| &#65533;s@_f! *&#65533;L#&#65533; =&#65533;r&#65533;&#65533;&#1808;Z&#65533;&#65533;&#65533;&#65533;&#65533;&#65533;0f&#65533;&#65533;N&#65533;&#65533;&#572;Zo&#65533;&#65533;&#65533;"&#290;&#65533;&#65533;&#65533;E&#65533;&#65533;0O&#65533;&#65533;X&#65533;	&#65533;&#65533;-&#65533;:&#65533;/&#65533;aS$c-&#65533;=` b&#65533;x&#65533;\*p&#65533;&#65533;-0a&#65533;8&#65533;rR5&#65533;E&#65533;&#65533;v&#65533;0+R&#1876;0"0 sj&#65533;K(p|&#1027;&#65533;!Q%&#65533;&#65533;^&#1690;&#65533;&#65533;R&#65533;6 &#65533;^&#65533;	&#65533;&#65533;&#65533;"&#65533;&#414;&#65533;&#65533;;&#65533;&#65533;&#65533;_&#335;&#65533;s&#65533;j=qY_&#65533;!kB%&#65533;&#65533;p&#65533;&#65533;h&#65533;&#65533;&#65533;%$}&#65533;&#65533;`n&#65533;Qe&#65533;D&#65533;&#65533;&#65533;2aU K&#65533;&#65533;V &#65533;&#65533;d&#65533;X&#65533;q	&#65533;&#65533;&#65533;&-)'&#65533;N&#65533;&#65533;,]&#1819;&#65533;&#65533;&#65533;
&#65533;&#65533;m#dNCx&#1272;*6&#65533;
&#65533;&#65533;`&#65533;&#65533;%&#65533;0&#65533;&#65533;,&#65533; &#65533;&#65533;.!&#65533;pu,&#65533;
,@4&#65533;&#65533;K&#65533;;K&#65533;&#65533;&#65533;&#65533;&#65533;&#65533;&#65533;.	&#65533;&#65533;||&#65533;c&#65533;?9&#65533;V"&#65533;&#65533; -g&#65533;&#65533; &#65533;SM#<GtXb/K&#65533;HZ&#65533;S"/&#65533;"&#65533;&#65533;;&#65533;&#65533;%Y)&#65533;;&#65533;&#65533;=<&#65533;&#65533;&#65533;&#185;S&#65533;%&#65533;<rNQ&#65533;Ss&#65533;&#65533;&#65533;&#65533;$&#65533;&#65533;[&#65533;"*`/urh&#65533;&#65533;&#1578;\ &#65533;F &#65533;&#65533;&#1856;76&E&#65533;8A&#65533;&#65533;*&#65533;P(yY
%&#65533;5L&#65533;T&#65533;&#65533;&#65533;&#65533;&#65533;  C&#65533;w&#65533;0Z&#65533;&#65533;&#65533;G	`6&#1341;&#65533;&#65533; v#&#65533;z &#65533;!&#65533;&#65533;&#65533;1 _h &#65533;&#65533; &#65533;$&#65533;&#65533;&#65533;a-&#65533;&#65533; bi&#65533;&#65533;&#65533; &#65533;{&#65533;&#65533;&#65533;&#65533;k3!&#65533;&#65533;G&#65533;&#65533;&#65533;v&#65533;PC@e&#65533;T&#65533;0lli&&#65533;eLa&#65533;tW&#65533;&#65533;f1i&#65533;&#65533;UOb&#65533;&#65533;&#65533;&#65533;s&#65533;&#1051;&#1895;&#65533;9;U&#65533;&#43593;&#65533;A&#65533;&#65533;"&#65533;@%&#65533;/&#65533;&#65533;&#65533;&#65533;l&#65533;&#65533;L&#65533;f`-p.1_ &#65533;&#65533;&#65533;1&#65533;&#65533;(&#65533;&#65533;&#65533;1&#65533;&#65533; &#65533;&#65533;&#65533;&*&#65533;`^&#65533;&#65533;=&#1810;&#768;&#65533;&#65533;&#65533;y&#65533;:&#65533;&#65533;W
&#65533;&#65533;Z&#65533; zcb{&#65533;^>&#65533;@$&#65533;`&#65533;D&#65533;&#65533;k&#65533;&#65533;&#65533;0&#65533;#^$`!N&#65533;U&#65533;&#1443;d>wA#M&#65533;,&#65533;90,A^q&#65533;&#65533;50&#65533;>TQ&#65533;9u&#65533;w;LRG&#65533;4&#65533;&#65533;&#65533;&#65533;)&#65533;&#65533;#	&#65533;9&#65533;[&#65533;&#65533;&#65533;uWq G&#65533;@&#1893;&#65533;0&#65533;&#65533;&#220;3&#65533;&#65533;&#65533;&#65533;&#65533;<&#65533;h&#65533;%&#65533;R:,9[&#65533;CV.&#65533;&#65533;&#65533;&#65533;z&#65533; 7&#4375;&#65533;6&#65533;A&#65533;&#65533;I&#65533;&#65533;~&#65533;O&#65533;&#65533;&#65533;
&#65533;&#65533;B{&#65533;&#65533;&#65533;&#65533;:A&&#65533;4`&#65533;&#65533;&#65533;&#65533;OO6&#65533;K&#65533;&#65533;&#65533;&#65533;&#30595;!&#695;&#65533;&#65533;@w3#&#65533;oX&#65533;&#65533; &#65533;&#65533;t1@&#65533;+1&#65533;v&#65533;&#65533;&#65533;&#65533;&#65533;&#65533;&#65533;T&#65533;&#65533;&#65533;L&#65533;&#65533;&#65533;,&#65533;&#65533;&#65533;&#65533;J&#65533;&#65533;&#65533;&#65533;/&#65533;Zm&#65533;bc&#65533;"00&#65533;&#65533;&#65533;80&#65533;/&#65533;&#65533;S&#65533;D<e&#65533;a&#65533;N2Vw#&#65533;.&#65533;&#65533;&#65533;026&#65533;$&#65533;/R2&#65533;3&#65533;K1c0`&#65533;!&#65533;&#65533;&#65533;O&#65533;(&#65533;A&#65533;r&#65533;&#65533;&#65533; ?&#65533;;&7  &#65533;&#65533;&#65533;&#65533;&#65533;&#65533;&#65533;&#65533;&#65533;&#65533;&#65533;&#65533;&#65533;&#65533;&#65533;&#65533;&#65533;&#65533;&#65533;&#65533;&#65533;&#65533;&#65533;&#65533;&#65533;&#65533;&#65533;&#65533;&#65533;&#65533;B&#65533;&#65533;&#65533;&#65533;B
&#65533; &&#65533;&#65533;&#65533;=:*:!+($&#65533;&#65533;)&#65533;&#65533;5&#65533;))+$$&#65533;&#65533;&#65533;&#65533;&#65533;&#65533;&#65533;&#65533;@&#1204;}n@&#65533;&#65533;C&#65533;&#65533;&#197;&#65533;
&#65533;0&#65533;q&#65533;&#65533;B0&#65533;XQ&#65533;&#65533;(<&#65533;&#65533;T&#65533;&#65533;&#65533;AP|&#65533;$&#65533;=L&#65533;*&#65533;&#65533;&#65533;B"0&#65533;&#1024;&#65533;&#256;1 @C&#65533;NJ# hA&#65533;@&#65533;N"Q=
1ZXp&#65533;@E&#65533;2&#65533;cp@&#65533;%Z&#65533;&#65533;&#1473;b&$&#65533;%&#65533;G_A&#65533;j&#65533;0x&#1122;F&#65533;V&#65533;Z&#824;&#65533;&#65533;&#464;#ZE&#65533;&#65533;&#65533;&#1450;E&#751;&#65533;\t&#65533; P&#65533;D1(X&#65533;(&#65533;&#65533;&#456;e>&#65533;&#65533; &#394;|X&#65533;&#65533;&#65533;&#65533;&#65533;&#864;&#65533;&#65533;h&#65533;&#65533;&#65533;

&#65533;&#65533;9a&#138; !+&#65533;&#65533;&#65533;I&#65533;&#65533;&#65533;,&#65533;6a@&#65533;D|KQ! =&#65533;&#65533;Q!&#194;4&#65533;&#65533;&#65533;'&#65533;;&#65533;a&#65533;&#65533;v  B&#65533;&#65533;IV&#65533;Tb&#65533;7f&#65533;&#65533;
&#65533;&#65533;a&#65533;&#65533;&#65533;&#65533;&#65533;H&#65533;&#65533;&#65533; ,TAVEQ&#65533;&#65533;&#65533;&#65533;
&#65533;P&#65533;w$8P&#65533;IpjtP&#65533;(8@3&#65533;P&#65533;&#65533;&#65533; g&#65533;&#65533;r
 &#65533;&#65533;-B &#65533;&#65533;!D`,&#65533; I+&#65533;&#65533;i&#65533;h&#65533;I
e&#65533;D&#1152;&#65533; &#65533;d&#65533;&#65533;&#49189;-
(&#65533;e]sA"&#65533;&#65533;B	l&#65533;&#65533;,p $&#65533;&#65533;&#65533;
&#65533;&#65533;&#65533;{+&#65533;&#65533;&#65533; w&#65533;&#65533;
]s]d0[%t`&#65533;>&#65533;T&#65533;j}c&#65533;U,@P9&#65533;L&#65533;1<P&#65533;Kq
&#65533; @$P&#65533;&#65533;"PpM&#65533;h&#65533; x`A%l&#65533; &#65533;RS
&#65533;$&#65533;
6"&#65533;&#65533;>1PP&#65533;&#65533;d&#65533;&#65533;&#65533;bt&#65533;9&#65533;X&#65533;$&#65533;4`&#65533;M&#65533;P = &#65533; &#65533;D&#65533;,&#65533;;I&#65533;]@&#65533;T`&#65533;:&#65533;B &#65533;Q&#65533;	&#65533;@&#65533;&#65533;&#65533;8:&#210;&#65533;&#65533;&#65533;UVy/&#65533;R&#65533;g&#65533;bH"&#65533;9&#65533;&#65533;&#65533;&#65533;P&#65533;&#65533;&#65533;8&#65533;3*lRsa&#65533;&#65533;&#65533;&#1502;7&#65533;y&#65533;t&#917;&#65533;&&#65533;e&#65533;&#65533;&#65533;C&#65533;&#65533;&#65533;&#65533;&#65533;&#65533;H &#65533;1&#65533;V&#65533;A&#65533;&#65533;&#65533;
h&#65533;A
&#65533;d&#65533;&#65533;&#65533;$LW	&#65533;&#65533;j{&#65533;&#1654;	#`&#65533;,&#65533;&#65533;&#65533;
.&#65533;&#65533;		 &#1319;&#65533;:&#65533;^&#65533;s&#1021;&#65533;
&#65533;&#65533;&#65533;&#65533;&#65533;%&#65533;&#65533;PC&#65533;,&#65533;7C&#65533;&#65533;&#65533;&#65533;&#65533;W&#65533; 0&#573;N&#65533;{<&#65533;A&#65533;&#65533;&#65533;Y2&#65533;&#65533;&#65533;#&#65533; &#65533;s&#65533;`%%M&#65533;S
&#65533;'&#65533;|8x&#65533;^&#65533;&#65533;
0&#65533; 	&#65533; Q&#65533;=Z]7&#65533;EQ&#65533;&#65533;&#65533; 
&#65533;3,37B3&#65533;;&#65533;/&#65533;&#65533;:kn&#65533;eDt-&#65533;&#65533;Y&#65533;&#65533;&#65533;A@g&#65533;4>!HI>XRUVF|&#65533;w&#65533;Xp&#65533;+( &#65533;&#65533;&#65533;&#65533;S&#65533;~D&#65533;L&#65533;'b&#65533;&#65533;&#65533;&#65533;i@+`A|`&#65533;@d&#65533;{&#65533;8&#65533;&#800;[&#65533;&#65533;&#65533;
0L&#65533;`&#65533;&#65533;2&#65533;&#65533;&#65533;.&#65533;&#65533;?\U&#65533;&#1117;&#65533;Y(x&#65533;F &#65533;t&#65533;@#&#65533;*&#65533; @&#65533;$x&#65533;I&#65533;&#65533;&#65533; &#65533;&#65533;Zre!&#65533; #&#65533;`aX &#65533;&I&#65533;MT3@A&#65533;X  &#65533;;&#65533;&#65533;&#65533;]&#65533;B@8&#65533;&#65533;4D&#65533;/fa&#65533;&#65533;FI&#65533;R&#65533;I&#65533;&#65533;&#796;&#65533;WJ&#65533;0+;__&#65533;B&#65533;&#65533;&#65533; = @&#65533;h&#65533;&#65533;r&#65533;hw&#65533; F&#65533;1&#65533; Z&#65533;`&#65533;&#65533;X&#65533;&#65533;&#65533;{&#65533;&#65533;&#65533;Jp`&#65533;&#65533;&#65533;@&#65533;R&#65533;-mV"WrS&#65533;&#65533;&#65533;&#65533;I&#65533;pr&#65533;RG \&#65533;&#65533;&#65533;`F&#65533;&#65533;FD &#65533;_}&#65533;&#65533;LQ&#65533;&#65533;0&#65533;l`&#65533;&#65533;&#65533;&#65533;(  _a&#65533; &#65533;hX&#65533;&#65533; k|&#65533;x]&#65533;Rp&#65533;&#65533;m@&#65533;r&#65533;&#65533;&#65533;q&#65533;x@Y&#65533;&#65533;&#65533;&#65533;bF|@&#65533;x"&#65533;&#65533;&#65533;&#65533;H*&#65533;&#65533;&#65533;
p&#65533;@pb &#65533;|&K	&#65533;&#65533;-v&#65533;&#615;&#65533;&#65533;1&#65533;&#65533;L&#65533;&#1318;:5&#65533;&#65533;&#2011;&#65533;F^&#65533;3&#65533;&#65533;d&#65533;>&#65533;%b&#65533;&#65533; &#1024;.&#1762;&#65533;&#65533;&#65533;>&#65533;&#65533;:&#65533;&#65533;&#65533;&#65533;$$&#65533;Gylx&#65533;&#65533;>&#65533;&#65533;?&#65533;&#65533;&#65533;`?&#610;Q&#65533;&#1182;L8&#65533;I&#65533;&#65533;&#65533;nU 0&#65533;`01'&#65533;q&#65533;&#65533;&#65533;&&#65533;A:@&#65533;H&#65533;&#65533;y&#65533; &&#65533;/&#65533;&#65533;&#1099;&#65533;&#65533;Ig&#65533;y&#65533;&#65533;$&#65533; &#65533;#&#65533;w&#65533;&#65533;&#65533;&#65533;	&#65533;z&#65533;X &#65533;
&#65533;&#65533;&#65533;q<&#65533;a&#65533;&#65533;%.&#65533;&#65533;&#5479; *&#65533;@&#65533;&#65533;&#65533;&#65533;&#65533;&#65533;&&#65533;-8 $P&#65533;&#65533;&#65533;'&#65533;&#65533;&#65533;&#65533;&#65533;&#65533;iF&#65533;&#65533;bQ>&#65533;&#65533;&#65533;m&#65533;V&#1668;&#65533;.&#329;y&#65533;K`v @,	0OM&#65533;&#65533;$ &#65533;&#65533;TE4 &#65533; M&#65533;&#65533;6&#65533;``D&#65533;j&#65533;N@&#65533;@`y&#65533;&#65533;bp&#65533;GA&#65533;bb{&#65533; X`&#65533;&#65533;&#65533;;|&#65533;.V"&#65533;D&#65533;LW&#65533;&#65533;` &#65533;8&#65533;&#65533;\&#65533;Bm&#65533;&#65533;&#65533;&#65533;&#65533;d o&#65533;	&#65533;&#65533;&#65533;d&#65533;&#65533;H| 2&#65533;&#65533;x \C&#65533;&#65533;%x&#65533;&#65533;\&#65533;$&#65533;&#65533;DW*&#65533;&#65533;&#65533;j &#65533;XO&#65533;&#65533;&#65533;&#65533;c&#9340;&#65533;&#65533;&#65533; %;&#65533;&#65533;RB&#65533;j&#65533;4X(d&#65533;` &#65533;&#65533;&#1040;&#65533;&#65533;^&i&#65533;&#65533;&#65533;&#65533;&#65533;&#65533;`&#65533;T&#65533;PJ&#65533;~&#65533;&#65533;&#65533;G&#65533;&#65533;&#65533;`f&#65533;~&#65533;zk%+&#65533;r&#531;&#65533;&#65533;&#65533;&#65533;&4&#65533;( f&#65533;&#65533;&#65533;I&#65533;&#65533;&#65533;
&#65533;b&#65533;6"&#65533;``4&#65533;&#65533;&#65533; &#65533;&#65533;&#65533;T&#1057;L&#65533;%&#65533;&#65533; &#65533;&#65533;1 d&#65533;&h&#65533;2&#65533;5K&#65533;&#65533;,&#65533;a&#65533;Y&#65533;P~&#65533;.@&#65533;&#65533; j&#1026;&#65533;&#566;$8&#65533;9&#65533;&#65533;[&#65533;&#65533;&#65533;n(0&#65533;&#65533;&#65533;a&#65533;&#65533;&#65533;+R&#65533;&#65533;&#65533;&#65533;Ww&#65533;&#65533;g<&#65533;T&#65533;I&#65533;&#65533;dbw8-&#65533;Cu!&#65533;U&#665;
&#65533;Lh&#65533;`I&#65533;&#65533;&#65533;t&#65533;&#65533;&#65533;&#65533;e.7&#65533;&#65533;&#65533;\&#65533;&#65533;M&#65533;&#23049;&#1588;&#65533;&#1254;Q&#65533;&#65533;&#65533;&#15337;&#65533;'&#65533;&#65533;&#65533;"4&#65533;&#65533;&#65533;&#65533;&#65533;4C&#65533;	&#65533;"&#65533;&#65533;&#65533; &#65533;&#65533;&#65533;#&#65533;&#2016; &#65533;&#65533;&#65533;&#65533;&#65533;@&#65533; m&#65533;h-G&#65533;&#65533;&#65533;F.&#65533;&#65533;&#65533;&#65533;;&#65533;&#65533;&#65533;&#65533;V&#65533;&#868;hn&#65533;&#65533;&#65533;&#65533;YPC&#65533;&#65533;&#65533;&#65533;&#65533;3eH&#65533;&#65533;&#65533;&#1480;&#65533;	\q&#65533;&#65533;&#65533;2U[&#65533;/2Q-&#65533;&#65533;&#65533;&#65533;W&#65533;.&#65533;&#65533; &#65533;&#65533;&#65533;&#65533;~&#65533; &#65533;G&#65533;$`&#65533;m&#65533;&#65533;  )&#65533;&#65533;@u&#65533;&#65533;&#65533;J&#65533;0AO&#65533;&#65533;I"&#65533;&#65533;&#734;$Y&#1315;vi&#65533;&#65533;&#65533;4&#65533;&#65533;N&#65533;&#65533;CF&#65533;&#65533;p_#&#65533;&#65533;&#65533;&#65533;XU&#65533;&#65533;&#65533;w&#65533;&#65533;&#65533;&#65533;-&#65533;@&#65533;hZ^&#65533;&#65533;`&#65533;&#65533;&#65533;$Y&#65533;f&#65533;71&#65533;&#65533;&#65533; &#65533;D&#65533;&#65533; 5P	&#65533;@,&#65533;%.&#65533;DfrtK&#65533;&#289;9 &#65533;5&#65533;&#65533;_q(.&#65533;&#65533;+&#65533;[&#65533;&#65533;-&#65533;;&#65533;&#65533;Fv=&#65533;Qw&#65533;!<qM&#65533;Bb&#65533;N&#65533;&#65533;+0p\&#65533;&#65533;c&#65533;RX?&#65533;+&#65533;!`c#&#65533;P&#65533;&#65533;&#65533;w= `&#65533;D,&#65533;$|a6p `=0)&#65533;;  	@?&#65533; &#65533;&#65533;&#65533;I8&#65533;I&#65533;&#65533;u&#65533;&#65533;%;&#65533;f~&#65533;8&#65533;&#65533;&#65533;~&#65533;&#65533;>R!&#65533;z	&#65533; 4&#65533;$@&#65533;$%m(&#65533;&#65533; ceVU&#65533;\g*&#65533;&#65533;&#65533; @&#65533;&#1184;'&#65533;.l&#65533;=p	!&#65533;hT&#65533;#!5^1"$&#65533;f&#65533;&#65533;AK!ZFq!7&#65533;+@0&#65533;&#65533;X=&#65533;&#65533;"	&#65533;&#65533;&#65533;xR&#65533;&#65533;  &#65533;&#65533;x&#65533;&#65533;&#65533;@0-!P@W&#65533; Y&#65533;N&#65533;&#65533;&#65533;1%A&#65533;&#65533;v&#65533;R W&#65533;+0p)&#976;&#65533;&#65533;&#65533;&#65533;U  >&#65533;KaSsgHD &#65533;%&#65533;&#65533;VM&#65533;u&#65533;&#65533;&#2039;&#65533;~&#65533;G&#65533;&#65533;&#65533;PU&#65533;q&#65533;&#65533;&#65533;&#65533;sqr&#65533;@B&#65533;'{T&#65533;&#65533;J&#65533;S&#65533;"&#65533;^ 2d^w&#65533;&#65533;&#65533;V8U >&#65533;G&#65533;z&#65533;"'p.`&#65533;[&#65533;P&#65533;&#65533;&#65533;!Soee	i&#65533;&#65533;xQ&#65533;v&#65533;&#65533;,8&#65533;&#65533;C.-&#65533;&#65533;5&#65533;b%7$pD&#65533;&#65533;&#65533;x0&#65533;.&#551;oPF&#65533; !&#65533;3&#65533;m&#65533; {'6&#65533;*&#65533;&#65533;*A&#65533;KL1dF	KB=8&#65533;PY&#65533;$6&#65533;D&#65533;aeEER'#%&&#65533;Kfz&#65533;J&#65533;s&#65533;#&#65533;>|8t_R_&#65533;&#465;&#65533;&#65533;&#65533;w&#65533;3&#65533;&#65533;Rtt&#65533;J~&#65533;UD#&#65533;D`I&#65533;&#65533;K 2&#65533;&#65533;w)&#65533;&#65533;`r&#65533;$&#65533;&#65533;. &#65533;&#65533; &#65533;&#65533;&#65533;6]Hs fF&#65533;Y d&#65533;-T,P&#65533;&#65533;"&#65533;0A&#65533;2f&#65533;&#4200;"!&#65533;C 3P#&#65533;n&#65533;&#65533;i	41&#65533;L;Q$&#65533;3"&#65533;p&#65533;q&#65533;qD 0&#65533; &#65533;3 &#65533;NBA&#65533;v&#65533; 	w`&#65533;Le&#65533;g&#65533;-@ &#65533;&#65533;D
y $#k&#65533;gU&#65533;&#65533;s)%&#65533;&2&#218;&#65533;&#65533;&#65533;&#65533;&#65533;&#65533;&#65533;t&#65533;&#65533;?&#65533;&#65533;s&#65533;$&#65533;y2}&#65533;?{&#65533;U&#65533;` VU!&#65533;	&#65533;&#65533;T#&#65533; V&#65533;&#65533; &#65533; P ! I&#65533;&#65533; 8&#65533;P&#65533;$&#65533;+&#65533;r&#65533;W gQ&#65533;&#65533;pa&#65533;-&#65533;&#65533;&#65533;q&#65533;P+'P 	&#65533;H&#65533;&#65533;@A&#65533;&#65533;!&#65533;&#65533;&#65533;&#65533;&#65533;rP5j&#65533;&#65533;0GT&#65533;&#65533;b  !&#65533;&#65533; &#65533;$ #&#65533;	$@_c &#65533;&#65533;R &#65533;mD :&#65533;3&#65533;7v :PdQ(@ &#65533;&#65533;`&#65533;T$u&#65533; &#65533;7Ks&#65533;I&#65533;&#65533;&#65533;g_:&#65533;&#65533;&#65533;Yj&#65533;q&#65533;_&#65533;?&#65533;$I&#65533;&#65533;%$&#65533;'&#65533;&#65533;.c =&#65533;&#65533;6&#65533;`&#65533;&#65533;sA&#65533;&#65533;$0R&#65533;`f&#65533;t&#65533;&#65533;&#65533;P#&#65533;@&#65533;C	u6La&#65533;P&#65533;&JDr&#65533;6D&#65533;+hz&#1888;B&#65533;&#65533; +&#65533;  &#65533;5&#65533; QQr&#65533;SA0&#65533;&#65533;&#65533;.&#65533;&#65533;"&#65533;&#65533;)&#65533;&#65533;&#65533;&#65533;5&#65533;&#65533;P&#65533;(&#1057;  cZt^AL&#65533; &#65533;V&#65533;T &#65533;A&#1047;
&#65533;&#65533;$&#65533;t`|&#65533;&#65533;}&#65533;g>&#65533;d}&#65533;jT&#65533;&#65533;4&#65533;i&#65533;&#65533;&#65533;&#65533;z&#65533;&#65533;&#65533;&&#65533;fjK&#65533;J@C&#65533;%iD&#65533;&#65533;8Iv`vh|`&#65533;PI&#65533;
5&#1026;&#65533;U&#65533;&#65533;&#65533;&#65533;&#65533;&#65533;A(&#65533;&#65533;&#65533; +&#65533;&#65533;&#65533;2d&#65533;!&#65533;!h&#65533;6*&#65533;$&#65533;&#65533;w (&#65533;T&D&#65533;&#65533;0&#65533;r5&#65533;Eyi&#65533;6|&#65533;&#65533;+"&#65533;Af&#65533;&#65533;D&#65533; -&#65533;2&#65533;Kb #p&#65533;D&#65533;<&#65533;"`&#65533;@(4v3{&#65533; &#65533;&#65533;]#&#65533;&#65533;+A&#65533;%p&#65533;&$&#65533;Q&#65533; `|IZu&#65533;zy&#65533;t&#65533;2R+t&#65533;e&#65533;&#810;TX&#65533;&#65533;I	&#65533;^{&#65533;  @&#65533;K&#1655;4A&#65533;2zA`K&#65533;&#65533;N&#1222;&#65533;&#65533;U&&#65533;K&#656;&#65533;&#65533;!&#65533;Pn"&#65533;&#65533;&#65533;&#65533;+&#65533;A&#65533;&#65533;&#65533;&#65533;{&#65533;T	+ *l&#65533;$5P&#504;$ &#65533;[OT3&#65533;&#65533;\&#65533;&#65533; {!&#65533;&#65533;/]6)&#65533;a&#65533;# #&#65533;&#65533;&#770;&#65533;0`pM/^&#65533;v&#65533;o&#65533; 25+]Q5H&%TA&#65533;&#65533;7&#65533;$/&#65533;`v&#65533;T&#65533;&#65533;S&#65533;&#67030;&#65533;&#65533;&&#65533;Rr&#65533;[]b&#65533;k&#65533;&#65533;&#65533;&#65533;p&#65533;&#65533;9&#65533;&#65533;&#65533;&#65533;{&#65533;I&#65533;&#65533;&#65533;&#65533;&#65533;I&#65533;&#65533;4&#65533;K&#65533;&#65533;&#65533;4=`&#65533;&#65533;&#65533;5E_e &#65533;&#65533;`&#65533;C&#65533;a*&#65533;&#65533;F&#65533; w&#65533;&#65533; }t&#65533;<&#65533;&#65533;8&#65533;QX&#65533;n&#65533;1&#65533;&#65533;]&#65533;5&#65533;&#65533;hta<; &#65533;&#65533;&#65533;G&#65533;&#65533;+MD&#65533;Z&#65533;70 2&#65533;&#65533; `O$@d&#65533;D&#65533;&#65533; &#674;&#65533;&#65533;&#65533;&#65533;&#65533;|&#65533;A&#65533;$&#432;&#65533;QoA&-&#65533;&#65533;&#65533;AL&#65533; &#65533;&#65533;&#65533; &#65533;,&#65533;7w1&#65533;&#65533;.&#65533;J&#65533;&#65533; ;&#65533;'&#65533;&#1625;&#65533;&#65533;&#65533;&#65533;Q&#65533;&#65533;&#1278;q&#65533;&#65533;Y&#65533;Tc&#1214;v,&#65533;rRB&#65533;AUy&#65533;>e&#65533;	6&#65533;v&#65533;&#65533;&#65533;&#65533;7#0&#65533;WAB6&&#65533;$&#1489;&#65533; &#65533;ay&#65533;@&#65533;&#65533;M&#65533;&#65533;N`&#65533; &#65533;	&#65533;!` b&#65533;&#65533;&#379;&#65533;W-&#65533;&#65533;h&#65533;&#65533;Z&#65533; &#65533;1#Rh&#65533;A&#65533;&#65533;b&#65533;A  ,@8 &#65533;|&#65533;&#65533;3&#65533;&#65533; 0\&#65533;&#65533;&#65533;j(ZLY3 S=&#65533;<&#65533;|&#65533;Z @&#1973;u&#65533;&#65533;2&#65533;&#65533;T&#65533;&#65533;&#65533;&#65533;s]&#65533;K&#65533;&#428;&#65533;~&#65533;&#65533;&#65533;9&#65533;<&#65533;'&#65533;&#65533;}&#65533;L'R&#1160;&#65533;w&#65533;7i&#65533;F 6`c&#65533;U&#65533;&#65533;&#65533;&#65533;&#65533;&#65533;e&#65533;E&#65533;t&#65533;p1 &#65533;A*t&#65533;a&#65533;&#65533;&#65533;&#65533;&#65533;&#1555;&#65533;&#65533;!"0'&#65533;&#897;d&#65533;&#65533;a=0'&#65533;&#65533;&#65533;&#65533;5&#65533;&#65533;&#65533;-Fv&#65533;$P-cg R	(qSa&#65533;Go&#65533;y&#65533;&#65533;!&#65533;p&#1398;&#65533;P&#65533;5+ &#65533;&#65533; &#65533;&#65533;&#958;&#65533;&#382;p2x(&#65533;&#65533;H&#1494;&#308;&#65533;&#65533;&#65533;R&#65533;5&#65533;(&#65533;&#1150;V+&#65533;&#65533;}t&#65533;&#65533;&#65533;?&#65533;'y&#65533;sUG&#65533;&#65533;&#65533;&#65533;q&#65533;&#65533;p&#65533;&#65533;&#65533;K&#65533;&#65533;&#65533;&#65533;&#65533;t &#65533;&#65533;!&#65533;wh=me!P&#65533;|&#65533;^&#65533;A&#65533;&#65533;&#65533;o&#65533;<&#65533;&#65533;4Y&#65533;$&#65533;'&#65533;&#65533;1&#65533;O&#65533;F1pD,&#65533;&#65533;&#65533;{9%&#65533;&#1090;&#65533;b&#65533;29&#65533;&#65533;0&#65533;&#65533;&#65533;&#65533;p&#65533;&#65533; 9Q&#65533;0Nt0&#65533; W#&#65533;6 &#65533;E >D{s`r &#65533;H&#65533;Mi&#65533;p&#65533;s&#65533;&#65533;#4&#65533;<&#65533;&#65533;V&#65533;&#65533;&#65533;t&#65533;
&#65533;&#65533;}&#65533;&#65533;=&#454;H&#65533;p&#65533;?&#65533;&#65533;k&#65533;'K&#65533;&#65533;%&#65533;&#65533;`&#65533;&#65533;Xw&#65533;&#65533;&#65533;&#65533;&#65533;92&#65533;7&#65533;P#&#65533;(&#65533;&#65533;&#65533;Aou&#65533;&#65533;oK&#65533;&#65533;}U&#65533;&#65533;P &#65533;&#65533;&#65533;D&#65533;&#65533;&#65533;
`&#65533;&#1586;&#65533;7&#65533;G#2"CT&#65533;&#65533;&#65533;k &#1670;&#65533;`A6$+&#65533;eL&#65533;D&#65533;*~F&#65533;&#65533;l5w&#65533;&#570;&#65533;Y&#65533;&#65533;&#65533;``UTBTs&#65533;~t&#1096;&#65533;&#65533;&#65533;9k&#65533;&#65533;}R&#65533;&#399;Ptt>&#29313;&#65533;&#65533;ntU&#65533;w&#466;&#65533;&#65533;&#65533;&#65533;&#65533;MK&#65533;V&#65533;&#65533;&#65533;{;&#65533;'5%&#65533;&#65533;0&#65533;&#65533;K&#65533;
Vw&#65533;&#65533;:_3 &#65533;&#65533;&#65533;&#65533;&#65533;
d&#65533;&#65533;&#65533;&#65533;&#65533;  &#65533; &#65533;I&#65533;&#65533;4)&#65533;5&#65533;&#65533;!_ &#65533;E)&#65533;g&#65533;\&#65533;&#65533;&#65533;F&#65533;&#65533;b&#65533;S&#65533;U&#65533;BLS&&#65533;qn&#65533;,&#65533;b)^&#65533;&#65533;&#65533;aZA&#65533;^&#65533;3&#65533;&#65533;WNS&#65533;`&#65533;Ev2&#65533;V>&#65533;gu&#65533;&#65533;&#474;O&#65533;~&#65533;&#65533;&#65533;@&#65533;V&#65533;&#65533;^&#65533;&#65533;D&#65533;=&#65533;&#65533;&#65533; &#65533;&#65533;&#65533;&#65533;z4&#65533;&#65533;&#65533;V&#65533;&#65533; &#65533;&#65533;|&#65533;&#65533;&#65533;&#65533;E&#65533;a@  X0&#65533;&#65533;&#65533;\N&#65533;(&#65533;{&#65533;&#65533;&#65533;gK&#65533;6&#65533;V&#65533;&#65533;Dc&#65533;n&#225;X&#65533;&#65533;5&#65533;&#65533;Y &#65533;&#65533;]&#65533;T&#65533;)&#65533;5<&#65533; 5(q&#65533;<&#65533;j&#65533;&#65533;&#65533;&#363;&#65533;&#65533;I&#65533;&#65533;&#65533;T5^&#1606;0V`f&#65533;M&#65533;g&#65533;&#65533;cK>&#65533;>&#65533;>&#65533;&#65533;&#65533;&#65533;&#65533;t&#65533;`&#65533;EG&#65533;f&#65533;&#65533;g&#65533;&#65533;i&#65533;3&#65533;	&#65533;&#65533;&#65533;&#65533;=&#65533;~A^&#65533;&#65533;&#65533;`	'4e&#65533;&#65533;&#65533;&#65533;!&#65533;&#65533;&#1308;zn|M &#65533;	(&#65533;($$(*#!+$#"&#65533;#' #, ! ((3,#!&#65533;&#65533;&#65533;&#65533;3#*- - :&#65533; = 77	7 &#65533;&#65533;&#65533;& &&#65533;&#65533; &#65533;
BB?&#65533;??&#65533;&#65533;	&#65533;&#65533;&#65533;&#65533;&#65533;08&#65533;&#65533;@(T&#65533;p`&#133;#J&#65533;H&#65533;&#65533;&#331;3j&#65533;&#561;&#65533;&#463; C~$Hr&#65533;&#65533;A&#65533;[&#65533;&#65533;&#65533;&#663;&#65533;L&#65533;HP&#65533;[7p&#65533;(&#65533;&#65533;&#65533;&#1793;q&#65533;&#65533;&#65533;&#65533;&#65533; &#65533;&#65533;F&#65533;&#65533;&#65533;&#65533;vP1&#65533;&#65533;&#65533;:d&#65533;&#65533;&#65533;BX &#193;&#65533;B|80bETcG,&#65533; " &#65533;
Q&#65533;&#65533;&#65533;&#137;Pd&#65533;&#65533;B &#65533;&#65533;<XL&#65533;C.+.t&#65533;&#65533;&#65533;~&#65533;;P&#65533;&#65533;&#65533;qZ&#65533;&#65533;PB&#129;G &#65533;&#24289;@&#65533;+&#65533;w&#65533;&#65533;|
&#65533;&#65533;&#65533;s&#507;{&#65533;^&#65533;3&#65533;/ &#65533;&#65533;&g&#65533;&#65533;!A&#65533;&#1059;K&#65533;N&#65533;&#65533;&#65533;&#65533;&#65533;k&#65533; !&#65533;&#65533;&#65533;&#65533;\
&#65533;&#65533;&#65533;&#65533;{&#65533;&#65533;~7&#987;:p h&#65533;&#65533;&#65533;&#65533;&#65533;&#65533;&#65533;(j&#65533;&#65533;:&#65533;&#65533;A&#65533;:&#65533;0&#65533;&#65533;-|&#65533; )3&#65533;&#1345; X&#65533;&#65533;&#65533;L&#65533;&#65533;
x&#65533;&#65533; @&#65533;$&#65533;
P&#65533;0@	`&#65533;X&#65533;X`H&#65533;&#65533;&#65533;O&#65533;5&#65533;&#65533;&#65533;BE&#65533;@&#65533;&#65533;&#65533;&#1026;&#65533;f4 &#65533;&#65533;:&#65533;|&#65533;p&#47155;RN&#936403;y&#65533;&#65533;&#65533;J&#65533; q&#65533;9&#65533;PI=GQI&#65533;&#65533;)&#65533;t&#65533;i&#65533;EnBDw&#1945;I&#65533;x+&#65533;&#282;y&#65533;&#65533;&#65533;[&#65533;&#65533;&#65533;;&#1856;Np&#65533;&#65533;&#65533;4&#65533;&#1025;&#65533;`ic&#65533;&#65533; &#65533;&#65533;L&#65533;#lv 	&#65533;&#65533;&#65533;&#65533;8&#65533;&#65533;C`(,&#65533;&#65533;e3&#65533;0&#65533;
&#65533;&#65533;&#65533;,&#65533;&#65533;30&#65533;&#65533;&#65533;&#65533;&#65533;4&#65533;}&#65533;&#65533;X&#65533;E&#65533; &#65533;-&#65533;&#65533;&#65533;&#65533;&#65533;&#65533;S&#65533;-&@.&#65533;&#65533;t@&#65533;&#65533;&#65533;y7	w&#65533;&#65533;&#65533;&#131;&#65533;<&#65533;&&#65533;&#65533;e&#65533;fA&#65533;r&#65533;&#1885;&#65533;&#65533;&#65533;&#65533; &#65533;t&#65533;&#65533;&#65533;OK&#65533;	&#65533;&#65533;&#65533;&#65533;V&#65533;k&#65533;&#65533;s&#65533;&#65533;&#65533;&#65533; A&#65533;&#65533;  
h3&#65533;4&#65533;&#65533;B &#65533;&#65533;c&#65533;x  
&#65533;&#65533;&#136;&#65533;p&#1450;Z&#771;&#65533;&#65533;
&#65533;X 	&#65533;&#65533;&#65533;k&#65533;&#65533;@&#65533;.&#65533;t&#65533;&#65533;5	&#65533;jv4,0&#65533;3=Q&#65533;&#65533;&#65533;&#65533;&#65533;&#65533;&#1846;&#65533;?&#65533;&#65533;&#65533;`&#65533;&#65533;Z&#65533;0&#65533;I\B&#65533;v&#65533;g&#65533;t&#65533;m&#65533;&#65533;s"Dp?e&#65533;&#65533;&#65533;J&#65533;&#65533;&#65533;&#65533;&#65533;&#166;&#65533;M&#65533;rcNp&H0&#65533;2&#65533;&#65533;&#65533;&#65533;b&#65533;&#65533;3&#65533;,&#65533;0&#65533;+<b&#65533;
&#65533;_&#65533;&#65533;$&#65533;&#65533;6l&#65533;&#65533;&#65533;&#65533;g_&#65533;&#65533;2d&#65533;jj&#65533; &#65533;HK@B&#65533;&#65533;&#65533; @&#65533;4&#65533;P&#65533;44J&#65533;&#65533;\&#65533;CO=&#65533; &#65533;Z&#182;&#65533;&#65533;&#65533;&#1239;M%7&#65533;Wfp&#65533;47&#65533;&#35311;&#65533;&#65533;m&#65533;@&#65533;&#65533;zb&#65533;&#65533;(&#65533;$*&#65533;--&#65533;x	x&#65533;&#65533;z0&#65533;I.5-&#65533;h(&#65533; o3H&#65533;"&#65533;$&#65533;rfU&#65533;&#65533;E&#65533;@&#27868;&#65533;.w&#65533;&#65533;x'&#65533;h&#65533;&#65533;H&#65533;S&#65533;&#65533;5"w&#65533;JaQ`J &#65533;xO&#65533;ZB&#65533;&#65533;&#65533;J&#65533;&#65533;	 &#65533;&#65533;&#65533;&#65533;]&#65533;&#65533;jE&#65533;~&#65533;  y &#65533;&#65533;H&#65533;*&#65533;!x&#65533;&#65533;'&#65533;-&#65533;p@&#65533;&#65533;M&#65533;&#65533;&#65533;&#65533;p&#65533;&#65533;{p&#65533;&#65533;-f&#65533;&#65533;A u 	&#65533;  )4&#65533;&#65533;&#65533;&#1089;&#65533;x&#65533;h&#650;P&#65533;&#65533;he&#65533;U!&#65533; \&#65533;\&#65533;05"`.&#65533;&#65533;&#65533;&#65533;&#65533;r&#65533;&#65533;]&#65533;&#65533;&#65533;&#65533;fb&#65533;&#65533;O&#65533;4&#390;&#65533;O4iX&#65533;&#65533;&#65533;&#65533;x&#65533;c&#65533;&#1043;XP&#65533;&#65533;&#65533;&#65533;&#65533;|V&#805;.w&#65533;>&#65533;d&#65533;|&#65533;&#65533;K&#65533;h&#65533;/&#65533;^&#65533;&#65533;n^&#65533;&#65533;T&#65533;rY:&#65533;	&#65533;&#65533;hXL&#65533;`&#65533;&#65533;&#65533;&#65533;Q&#65533; Fr
&#65533;<0&#65533;h&#65533;&#65533;C&#65533;&#65533;&#65533; UM&#65533;&#65533;&#65533;BP&#65533;&#65533;&#65533;&#65533;&#65533;b&#65533;tT>>5&#65533;&#65533;hm&#65533;a&#65533;&#65533;&#65533;&#65533;=x&#65533;&#65533;%&#65533; |p&#65533;(&#65533;mM&#65533;%@&#1172;&#65533;&#65533;H&#65533;&#65533;&#872;F&#65533;&#65533;t&#65533;&#65533;d&#65533;&#65533;f>hR3&#65533;&#65533;{&#65533;bO&#65533;&#65533;5&#65533;&#65533;&#65533;&#65533;g&#65533; &#65533;&#325;&#65533;&#65533;(td#&#65533;&#65533;	M)&#65533;@$&#65533;&#65533;&#65533;&#65533;&#65533;!@M &#65533;&#65533;&#65533;&#65533;&#65533;&#65533;!&#65533;,Mlq&#65533;aM&#65533;&#65533;E&#65533;-&#65533;G&#65533;nl&#65533; &#65533;&#65533;&#65533;&#65533;D&#65533;CQ&#65533;l&#65533;&#65533;p&#65533;&#65533;t&#65533;&#65533;&#65533;&#65533;&#65533;1 H&#65533;$L&#65533;yC^&#65533;Y)ll&#1165;W&#65533;'&#1252;&#65533;&#65533;&#65533;&#65533;&#65533;P1D&#65533;  G*F3&#65533;&#65533;)&#65533;&#65533;MnL,R&#65533;&#839;9&#65533;*&#65533;&#65533;&#65533;&#65533;w&#65533;&#703;r&#65533;P&#65533;j&#65533;J&#65533;v&#1948;&#65533;7g-l&#676;&#65533;&#65533;&#65533;5nr&#65533;p&#65533;&#65533;&#65533;&#65533;&#65533;&#1379;|s&#65533;q&#65533;-&#65533;K&#65533;`&#65533;=&#65533;&#65533;&#65533;&#65533;&#65533;&#65533;o&#65533;b&#65533;&#65533;&#65533;&#65533;@2&#65533;\Q&#65533;Y&#65533;Qi&#65533;X&#65533;&#65533;x&#65533;1T&#65533;~&#1450;&#65533;M&#1492;~b&#65533;&#65533;&#65533;&#65533;&#65533;&#65533;>&#65533;W%D&#65533;&#30000;&#65533;Mk\&#1242;&#65533;&#65533; &#65533; &#65533;&#65533;&#65533;&#65533;&#65533;&#65533;M&#65533;#&#65533;&#65533;',&#65533;&#1045;&#65533;&#65533;:&#65533;G&#65533;E&#65533;x&#65533;&#65533;&#1872;&#65533;<&#65533;`&#65533;&#65533;Q<"ot&#65533;&#65533;&#65533;p4U&#65533;J&#65533;B3&#65533;&#65533;&#65533;S&#65533;&#65533;&#65533;,V<&#65533;]&#504;B&#65533;_&#65533;&#65533;D=5&#65533;_a&#65533;&#65533;&#65533;&#65533;&#65533;$&#1827;.a&#65533;&#65533;&#65533;&#65533;&#65533;&#65533;&#65533;&#241;&#65533;r"&#65533;K
{&#65533;&#762;&#65533;-&#65533;&#65533;&#65533;D&#65533;&#65533;u&#65533;%&#65533;&#65533;&#65533;&#65533;&#65533;7&#966;L&#65533;	X&#65533;&#65533;&#65533;&#65533;&#65533;~h$&#65533;&#65533;{1P&#65533;8T&#65533;T&#65533;A.&#65533;*&#65533;&#65533;K7&#65533;!b&#65533;C&#65533;h&#65533;&#65533;&#65533;&#65533;&#65533;&#129;&#65533;<h,l&#65533;&#65533;&#65533;>&#65533;{g*OX&#65533;5&#301;`N&#65533;&#65533;1&#65533;&&#65533;&#65533;Y&#65533;u&#65533;&#65533;&#65533;E.&#65533;&#65533;&#65533;[&#65533;&#65533;*&#65533;a&#65533;w&#65533;&#65533;&#65533;]&#65533;N&#65533;&#65533;&#65533;&#65533;LG&#65533;hH&#65533;&#65533;@K4\\ &#65533;*&#65533;F/&#65533;&#65533;-&#65533;5L%=&#65533;&#65533;&#65533;;&#65533;<N<&#65533;u&#65533;&#65533;&#65533;&#65533;&#65533;:&#65533;&#65533;&#65533;&#65533;&#65533;&#65533;&#65533;&#65533;&#65533;s&#65533;&#65533;&#65533;&#65533;&#1983;m&#65533;&#65533;&#65533;&#65533;&#65533;)&#65533;tN&#65533;&#65533;&#65533;&#65533;<e&#65533;&#65533;&#65533;d&#65533;kz&#1968;&#65533;&#65533;&#65533;zq,q&#65533;&#65533;&#65533;&#65533;P&#65533;&#65533;&#65533;&#65533;&#65533;.U&#65533;&#65533;&#65533;&#65533;Kqn&#65533;J&#65533;&#65533;&#65533;4X&#65533;&#65533;&#65533;-&#65533;Y&#1723;&#65533;&#65533;&#65533;&#65533;w0&#65533;/_&#65533;Q&#1241;&#65533;&#65533;W6&#65533;&#65533;&#65533;&#65533;?&#65533;W&#65533;(&#65533;&#331;J&&#65533;-&#2014;ymUj&#65533;vo&#65533;&#65533;&#65533;&#65533;Q&#65533;\&#65533;&#65533;&#65533;s&#65533;&&#65533;x:&#65533;&#65533;&#65533;&#1754;&#65533;&#65533;&#65533;&#65533;y&#65533;4&#65533;`T&#65533;&#65533;&#65533;x&#65533;&#65533;"o&#65533;&#65533; =&#65533;&#65533;&#65533;|&#65533;/&#65533;d&#65533;&#65533;&#65533;&#65533;Wg&#65533;E-&#65533;61&#65533;&#65533;>g&#65533;&#65533;&#65533;&#65533;;{&#65533;Z&#65533;dU&#65533;cp&#65533;a&#65533;&#65533;{m&#65533;
&#305;e&#65533;&#65533;&#65533;G&#65533;&#65533;xb&#65533;&#65533;N&#65533;&#65533;cg&#65533;&#65533;m&#65533;&#65533;72&#65533;&#65533;8&#65533;&#65533;K&#65533;<bz&#65533;D&#65533;&#65533;&#65533;otr&#309;&#65533;&#883;&#65533;&#65533;&#65533;&#445;&#65533;&#65533;.&#65533;y&#65533;&#65533;&#65533;&#65533;&#65533;&#65533;%&#65533;&#65533;I&#65533;&#65533;A&#65533;`&#65533;^&#65533;&#65533;kO={&#1787;&#65533;&#65533;!i&#65533;&#65533;&#65533;&#65533;&&#65533;&#65533;&#65533;;&#65533;Hw&#65533;ox&#65533;.&#65533;l&#65533;&&#65533;[&#65533;R&#65533;&#65533;b&#65533;&#65533;MF&#65533;&#65533;5&#65533;r8"6Pf3n&#65533;&#65533;}dd&#65533;a&#1079;0&#65533;&#65533;v&#65533;Lz&#65533;\g&#65533;V&#65533;&#65533;a[&x&#65533;v&#65533;&&#65533;VW&#65533;{z&#65533;>]~&#65533;&#65533;pVL&#65533;d&#65533;deDP
&#65533;bKz&#65533;&#65533;t&#65533;7]&#65533;cV8(&#65533;&#65533;[&#65533;s'R
&#65533;C&#65533;P&#65533;jc&#65533;7R&#65533;t&#65533;&#65533;Z&#65533;&#65533;)&#65533;V+&#65533;we\0&#65533;&#65533;&#65533;rD&#65533;b&#65533;&#65533;(&#65533;&#65533;mx&lXw6 S&#65533;&#65533;dWRPu&#65533;&#65533;&#65533;R&#65533;A&#65533;&#65533;k&#65533;7&#65533;` &#65533;&#65533;7&#65533;W&#65533;q&#65533;%1RHW&#65533;wW&#65533;s&#65533;lb\8&#65533;&#65533;x&#65533;so&#65533;&#65533;&#65533;\&#65533;1l:&#65533;&#65533;p&#65533;&#65533;PU=v8&#65533;&#65533;W&#65533;c&#65533;&#65533;~&#65533;!]'lv.O&#65533;(&#65533;&#65533;(L&#65533;f0G>&#65533;&#65533;5&#65533;6Qm&#65533;fK&#65533;8&#65533;x&#65533;&#65533;&#65533;R'&#65533;&#520;&#65533;&#65533;{&#65533;&#65533;&#65533;&#65533;&#65533;&#65533;&#65533;e0T&#65533;v&#65533;&#65533;&#65533;8jD}XgA&#65533;&#65533;cA1w&#65533;&#65533;N&#65533;)&#65533;'&#15432;B&#65533;o`&#65533;&#65533;&#65533;&#65533;x&#65533;o&#65533;&#65533;'t&#65533;&#65533;{&#65533;&#65533;T&#65533;Cq&#65533;D&#65533;&#65533;'&#65533;03g&#65533;"K70=&#65533;Hp&#65533;0&#65533;&#65533;f&#65533;Ei&#65533;&#65533;(cF0uwo&#65533;7&#65533;&#65533;&#65533;&#65533;$Y&#65533;\&&#65533;&#856;&#65533;&#65533;wW I%v&#65533;&#65533;E&#65533;&#65533;EK4e U[&#65533;&#65533;&#65533;&#65533;J&#65533;&#65533;&#65533;lG0&#65533;H&#65533;e&#65533;&#65533;&#65533;70&#65533;h&#65533;o&#65533;X&#65533;[e&#65533;P&#65533;'&#65533;&#65533;{r&#65533;j+&#65533;&#65533;&#65533;V/&#65533;Hk&#65533;AL &#65533;&#65533;&#65533;&#65533;&#65533;&#65533;A>&#65533;Qs&#65533;&#65533;&#65533;GQaW){Oy/&#65533;&#65533;&#65533;Ry&#65533;x9&#65533;&#65533;sj&#8751;wkL&#65533;E&#65533; s&#65533;	L&#65533;&#65533;\d8&#65533;&#65533;&#65533;g%uB&#65533;'U0&#65533;SkL&#65533;QqI&#65533;&#65533;H&#65533;|9&#65533;&#65533;/#&#65533;&#65533;&#65533;&#65533;&#65533;u&#65533;w&#65533;&#65533;>&#65533;fZ9&#65533;&#65533;&#65533;lIR&#65533;8&#65533;&#65533;~E&#65533;L&#65533;&#65533;CIf&#65533;&#65533;W&#65533;t&#65533;&#65533;&#65533;&#65533;&#65533;&#65533;jO&#65533;&#65533;Y&#65533;&#65533;x&#65533;&#65533;&#1425;`&#65533;&#65533;Cy&#65533;&#65533;&#65533;&#773;W\iRW&#65533;&#65533;)&#65533;&#65533;hjf&#65533;k&#65533;&#65533;j&#65533;&#65533;&#65533;w&#65533;i&#65533;&#16983;]60Eyf&#65533;H&&#65533;&#65533;h&#65533;&#65533;Y&#65533;E0&#1490;2G&&#65533;&#1502;&#65533;&#65533;&#65533;&#65533;&#65533;7&#65533;{Y&#65533;&#65533;z"&#65533;Y&#65533;&#65533;&#65533;97&#65533;Z&#65533;&#65533;&#65533;&#65533;%&#65533;mi&#65533;u&#65533;1I&#65533;>	&#65533;&#65533;e&#65533;&#65533; k&#65533;X&#65533;&#65533;6&#65533;v u&#65533;:&#65533;&#65533;&#65533;&#65533;&#65533;\&#65533;Vf&#65533;&#607;df&#65533;]t&#65533;&#65533;&#1628;j&#65533;&#65533;&#65533;&#65533;&#1809;&#65533;&#65533;&#65533;J&#65533;<Z&#65533;>&#65533;&#65533;&#65533;&#65533;V&#65533;x&#65533;&#65533;&#65533;&#1833;E)&#65533;&#65533;B&#65533;&#65533;&#65533;io&#1961;&#65533;&#65533;&#65533;s#&#65533;
A&#65533;=z&#65533;W
7&#633;\&#65533;&#65533;&#65533;#&#65533;&#65533;&#65533;g&#65533;&#1913;&#65533;&#65533;ts]z/&#65533;&#65533;&#65533;&#65533;&#65533;V&#65533;&#65533;p&#1699;Z&#65533;&#65533;8&#65533;&#65533;&#65533;X&#65533;&#65533;&#65533;_&#65533;&#65533;&&#65533;&#65533;Q&#65533;&#65533;&#65533;&#65533;&#65533;&#65533;
&#65533;Zj&#65533;iz&#65533;&#5421;6&#65533;[*{&#65533;J&#65533; &#665;&#65533;j9Z&#65533;&#65533;J&#65533;&#65533;R&#65533;&#888;&#65533;&#65533;i&#65533;&#65533;&#65533;&#65533;?7{&#65533;
t&#65533;&#65533;@&#65533;&#65533;:&#65533;&#65533;eA&#65533;w&#65533;&#65533;&#65533;v&#65533;&#65533;&#65533;
&#65533;8&#65533;&#65533;&#65533;&#65533;&#65533;&#65533;&#65533;&#65533;&#65533;&#1643;&#65533;&#65533;x&#65533;&#65533;B&#65533;&#65533;z&#65533;&#65533;Z&#65533;%&#65533;&#65533;)&#712;&#65533;&#65533; !&#65533; G ,  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315;&#65533;&#65533;&#65533;&#65533;&#65533;&#65533;&#65533;&#65533;&#65533;&#1031;&#587;&#65533;&#451;&#1350;&#604;&#65533;&#65533;&#65533;&#65533;&#65533;&#65533;&#65533;&#1372;&#1538;&#65533;&#1412;&#65533;&#65533;&#65533;&#65533;&#65533;&#65533;&#65533;&#65533;&#65533;&#65533;&#65533;&#65533;&#65533;&#65533;&#65533;&#65533;&#1477;&#65533;&#65533;&#65533;
H&#65533;&#1515;&#65533;&#65533;&#65533;&#65533;&#1671;n&#65533;AM&#65533;
&#65533;W&#65533;&#65533;&#331;1Et&#65533;P&#142;&#65533;&#65533;M&#65533;&#65533;qa&#204;(S&#65533;T6Md=&#65533;7e&#65533;&#65533;&#65533;&#472;*&#65533;&#65533;&#31831;+&#65533;
&#65533;J&#65533;&#136;&#65533;&#65533;&#65533;&#65533;&#65533;C&#65533;&#65533;&#65533;&#65533;B&#65533;&#65533;&#1242;T&#65533;R&#65533;J&#65533;&#65533;&#1519;-&#65533;&#65533;&#65533;&#65533;*&#65533;>&#65533;b3A&#65533;a-&#1777;&#65533;&#65533;&#65533;&#65533;i&#65533;'&#65533;v&#65533;"m&#65533;&#65533;&#65533;#&#65533;_^&#65533;&#912;&#65533;&#65533;w&#65533;R&#65533;ju&#65533;&#1781;"4p[3k&#65533;&#65533;dc&#65533;&#65533;&#65533;i&#65533;&#65533;&#65533;&L&#65533;&#65533;<&#65533;q'&#65533;&#65533;&#65533;&#65533;BN&#65533;#G&#65533;&#65533;@C&#65533;&#65533;?&#965;+3&#65533;&#65533;&#65533;y7&#65533;Y&#1268;&#65533;&#65533;&#65533;rf&#65533;,W&#65533;&#65533;40&#1056;z&#65533;&#65533;&#1191; ` &#65533;u&#65533;&#65533;q&#477;&#65533;I:&#65533;&#65533;&#65533;U&#65533;\&#65533;{&#65533;&#1022;&#65533;&#65533;&#735;&#65533;&#65533;g&#614;&#65533;&#65533;&#65533;&#1948;&#65533;f 
l&#65533;&#65533;tLg  7 &#65533; w&#65533;H&#65533;d&#65533;M&#65533;y&#65533;u&#65533;v7H&#65533;d&#65533;1'c&#65533;&#65533;h&#65533;&#65533;h&#65533;(&#953;&#65533;_~H'&#65533;~&#65533;&#1142;&#65533;]&#65533;&#65533;&#65533;j'  B(&#65533;&#1857; &#65533;&#65533;u&#65533;y(&#65533;?&#65533;&#376;&#65533;&#65533;vt&#65533;M~f&#4891;I&#65533;&#65533;H'f&#65533;&#65533;'&#65533;&#4437;[&#65533;&#854;&#65533;PFW&#65533;m&#65533;&#65533;#&#65533;;" &#65533;o.&#65533;&m.4&#65533;&#65533;&#65533;&#65533;&#358;&#65533;7&#65533;H$&#65533;&#65533;&#65533;ag&#1973;&#65533;d[&#436;&#22668;22&#65533;?&#65533;Y&#65533;&#65533;9Vj&#65533;&#65533;g^&#65533;&#65533;7r7&#65533;&#65533;&#65533;&#137;@B&#65533; &#65533;&#65533;&#65533;8&#65533;m.&#65533;B&#65533;&#65533;&#65533;(&#1764;&#65533;%&#65533;@&#65533;&#65533;&#65533;f&#65533;&#65533;P6&#65533;'&#65533;&#65533;F&#65533; 3Gb&#65533;&#65533;&#65533;g&#65533;ah&#65533;'&#65533;o&#65533;&#65533;&#65533;k&#65533;&#65533;~
`&#65533;*&#65533;-p&#65533; &#65533;&#65533;6n&#65533;&#65533;=X&#65533;&#65533;&#65533;&#65533;&#1557;i&#3350;
&#41941;&#1892;b&#65533;&#65533;`&#65533; h&#65533;T&#65533;W&#407;&#65533;&#65533;A&#65533;h&#65533;Z&#65533;A&#65533;&#65533;&#65533;+ &#65533;B&#65533;&#65533;&#65533;p&#65533;&#65533;&#65533;&#65533;&#65533;
&#65533;&#65533;&#65533;&#65533;{1&#65533;&#65533;&#65533; &#301;;&#65533;01&#65533;&#65533;&#65533;c&#65533;&#65533;&#65533;dc&#65533;&#65533;z&#329;&#65533;&#65533;8&#65533;&#65533;&#65533;5&#65533;@&#65533;&#65533;Z&#65533;^&#65533;`v&#65533;^&#65533;&#1893;&#65533;y&#65533;*;&#65533;&#65533;&#65533;b&#65533;@&#65533;&#65533;&#65533;&#65533;&#65533;
 &#65533;&#65533;&#1317;*h&#65533;&#65533;^#&#65533;C&#65533;&#65533;Z6&#65533;&#65533;h&#65533;&#65533;k&#65533;&#65533;&#65533;&#65533;&#65533;[&#65533;&#65533;&#65533;AD&#65533;_9&#29522;&#65533;&#65533;&#65533;&#65533;4&#65533;+&#65533;&#65533;&#65533;	 &#65533;&#7484;e&#65533;&#1909;&#65533;&#65533;&&#65533;&#65533;Clu	"&#65533;n&#65533;&#65533;&y&#65533;&#65533;ycca&#65533;&#65533;rV&#65533;&#65533;&#65533;F&#65533;;&#65533;bb]&#65533;&#65533;&#65533;&#65533;&#65533;Q&#65533;Iz&#65533;&#65533;&#699;8 &#65533;&#65533;{n&#65533;&#65533;:&#65533;)Z&#65533;&#65533;&#65533;&#65533;&#65533;w&#65533;&#65533;E&#65533;1 1&#65533;&#65533;&#65533;b&#65533;&#65533;S&#65533;A&#65533;EAD&#65533;&#65533;p&#65533;&#65533;*&#65533;&#65533;&#65533;&#65533;&#65533;&#65533;j$k&#65533;&#65533;;&#65533;&#65533;&#65533;[&#65533;&#65533;~&#65533;&#65533;&&#65533;&#65533;K"&#65533;&#65533;&#65533;6*&#65533;)&#65533;y&#65533;s&#1300;&@[ElA7&#65533;&#65533;	8&#65533;&#65533;qI/&#65533;@&#65533;  f8&#65533;I&#65533;=R&#1486;<&#65533;6&#65533;&#65533;L/&#65533;g&#65533;&#65533;&#65533;&#65533;&#61821;&#65533;&#1932;U%&#65533;&#65533;gInR&#65533;&#65533;v&#65533;&#65533;&#65533;ase&#47170;@G&#65533;&&#65533;qS&#65533;&#65533;&#65533;&#65533;&#65533;&#65533;&#65533;+A&#65533;&#65533;D&#65533;&#65533;)&#65533;z&#65533;C&#65533;&#65533;z&#65533;-8&#65533;i+&#65533;&#65533;&#1686;&#65533;&#65533;A&#65533;:za&#497;`&#65533;F&#65533;`&#65533;&bQXu&#65533;&#65533;Vo&#65533;|&#65533;&#1320;&#65533;&#65533;<&#65533;ir&#65533;k&#65533;&#65533;8:&#65533;&#65533;N{&#65533;&#65533;&#65533;h&#65533;-&#65533;\h&#65533;y&#65533;<&#65533;&#65533;&#65533;u,d&#65533;&#65533;!&#65533;H&#65533;&#65533;;h&#65533;h&#65533;&#65533;&#65533;R&#130;&#65533;&#65533;&#1107;u&#65533;d&#65533;&#65533;&#65533;z; $&#65533;0W&#65533;*&#65533;[T"&#65533;;&#65533;i&#1156;&#65533;Z&#65533;&#65533;&#65533;K&!Mk&#65533;&#65533;S&#65533;.&#65533;&#65533;&#65533;&#65533;@tN&#65533;&#65533;&#1682;&#65533;0	&#46306;&#65533;&#65533;)&#65533;&#65533;
&#65533;$&#65533;(&#65533;&#65533;&#65533;&#65533;-&#65533;&#65533;-&#65533;&#65533;  o&#65533;&#65533;MQp&#65533;&#65533;&#65533;&#65533;3X&#65533;D&#65533;&#65533;&#65533;&#65533;&#65533;&#65533;&#65533;%78&#65533;&#65533;&#65533;&#65533;&#65533;&#65533;x&#65533;j]&#65533;&#65533;&#65533;z*T,R&#65533;&#65533;&#65533;&#65533;G6&#65533;&#65533;&#65533;&#65533;I}&#65533;%8&#65533;&#65533;)&#65533;d&#65533;&#65533;D&#65533; ^&#65533;&#65533;&#65533;>&#65533;:&#65533;a&#65533;|&#65533;b&#65533;PzHF*ne&#65533;&#65533;&#1620;SdD&#65533;&#65533;&#65533;X&#65533;8d&#65533;'J!&#65533;;[27g&#65533;j&#65533;&#65533;&#65533;&#65533;]&#65533;,u :&#65533;Q^ &#65533;&#65533;PV&#65533;&#65533;&#65533;z&&#65533;&#65533;&#65533;&#65533;&#65533;&#65533;&#65533;-&#65533;Z&#65533;G&#65533;&#65533;&#65533;r&#65533;&#65533;&#65533;Ih3&#65533;&#65533;M&#65533;&#65533;&#407;&#65533;&#65533;&#65533;x&#65533;&#65533;&#1336;	&#65533;m:L&#65533;&#65533;&#65533;&&#65533;'&#65533;utY&#65533;'U/&#65533;&#65533;&#65533;V&#65533;&#666;&#65533;Y&#65533; iC&#65533;`&#65533;$YS)S&#65533;]&#65533;&#65533;.IU&#65533;B&#65533;X&#65533;N
!&#65533;W&#65533;&#65533;&#65533;&#65533;#&#65533;&#65533;+,T&#65533;%-s\Q&#65533;&#65533;75&#65533;T&#65533;&#65533;&#65533;b{E\6&#65533;N}&#65533;&#65533;hi&#698;&#65533;&#65533; H;&#65533;9&#65533;&#65533;&#960;&#65533;&#65533;&#65533;&#286;y@&#65533;E2:&#65533;T&#1390;6&#65533;&#65533;&#65533;&#65533;&#65533;&#65533;+IZ%;&#65533;&#65533;{E&#65533;&#65533;&#65533;&#65533;&#65533;h&#65533;[Qe&#65533;&#65533;&#65533;&#65533;&#65533;}MjZ&#65533;%&#65533;&#65533;&#65533;&#19369;&#65533;&#65533;F&#65533;kkb&#65533;f4_s&#65533;\&#65533;'&#65533;&#65533;&#65533;&#65533;&#65533;-./&#65533;|&#65533;&#65533;	&#65533;&#65533;?&#65533;Q&#65533;E&#65533;C&#1131;&#65533;G&#65533;:&#65533;&#65533;L&#65533;.9!$s&#65533;&#65533;&#65533;(FC&#65533;&#65533;5&#65533;WV.&#65533;&#1488;&#65533;&#65533;&#65533;@&#1638;L&#65533;&#65533;-s &#65533;&#65533;-P/R&#65533;&#65533;8&#65533;&#65533;"&#65533;&#65533;&#65533;&#65533;p@&#65533;&#65533;H
&#65533;m&#65533;&#209;&#65533;&#65533;E&#65533;&#65533;&#65533;&#294;&#65533;L&#65533;@	^&#65533;`&#65533;&#65533;&#65533;j&#1258;&#65533;8&#65533;&#664;9&#65533;&#1350;&#65533;&#65533;&#65533;!)&#65533;&#65533;Lt&#65533;NF>&#65533;Lp (&#65533;&#65533;&#65533;&#65533;&#65533;1&#65533;r)&#65533;r&#64910;&#65533;&#65533;Y&#65533;Z&#65533;d&#65533;&#65533;&l:&#65533;&#65533;|&#65533;&#65533;
&#65533;&#65533;R#&#65533;)1&#65533;&#65533;&#65533;"&#65533;&#65533;K&#1194;&#65533;nR&#65533;&#65533;M=&#32108; &#65533;&#65533;sBP&#65533;AqH&#65533;c_&#65533;&#65533;A &#65533;&#65533;dKv`&#65533;&#65533;E&#65533;b&#65533;&#65533;&#65533;V&#65533;f:&#65533;&#65533;&#65533;I&#65533;J&#65533;&#1714;&#65533;&#65533;V('75&#65533;&#65533;&#145;&#65533;<&#65533;F&#65533;a&#65533;HEPx&#1195;&#65533;#&#65533;b&#65533;&#65533;&#65533;]&#65533;&#65533;nP&#65533;&#65533;&#65533;!&#65533;y&#65533;&#65533;&#65533;&#65533;&#65533;W&#65533;f&#65533;hX&#65533;.&#65533;&#65533;Q&#65533;^iqX&#65533;&#65533;+h&#65533;&#65533;(&#65533;&#65533;&#65533;{&#65533;sq&#65533;d \5&#65533;&#65533;y&#65533;{&#317;(r&#65533;&#65533;
&#65533; &#65533;o&#65533;1t&#65533;&#65533;T&#65533;\kZ&#65533;t&#65533;1&#65533;q&#65533;<&#65533;&#774;/"8cQH&#65533;BUg$x+&#65533;&#65533;uU^J&#65533;{&#65533;&#65533;&#65533;4&#65533;&#65533;>&#65533;&#65533;F&#65533;U&#65533;H&#65533;!"!J-)&#65533;&#65533;u&#65533;D&#65533;&#65533;&#65533;&#65533;&#65533;y&#1571;&#65533;{&#65533;&#65533;&#65533;r&#65533;e&#65533; &#65533;,&#65533;f&#65533;'&#65533;\&#65533;ho&#65533;&#65533;%&#65533;&#65533;&#41728;X&#65533;>&#65533;&#65533;&#65533;@ &#65533;&#65533;&#65533;tB&#65533;=&#65533;&#65533;&#861;6&#65533;Y=Z&#65533;&#65533;&#65533;K &#65533;&#65533;&#65533;&#65533;]Q!&#65533;&#65533;&#65533;|D&#738;&#65533;{&#65533;&#65533;b&#65533;`&#65533;S&#65533;^&#65533;MO&#65533;w&#59390;&#65533;&#65533;B<&#65533;u\&#65533;	lkb&#65533;$@&#65533; &#65533;/ &#65533;`&#65533;&#65533;
  &#65533;ZW&#65533;&#65533;&#65533;&#65533;&#65533;&#65533;mV&#65533;&#65533;O&#65533;&#65533;&#65533;3&#65533;&#65533;&#65533;o&#65533;MGTO&#65533;r&#65533;&#65533;-u;;&#65533;&#65533;<&#65533;&#65533;&#65533;^EC&#65533;&#65533;w&#65533;&#65533;t&#65533;'&#65533;{&#65533;m&#65533;bxvoS&#65533;g]&#65533;;jHwl&#65533;0&#65533;&#65533;N&#65533; &#65533;E&#65533;dB02&#65533;!#&#65533;Ar/&#65533;a&#65533;2C&#65533;7&#65533;0 &#65533;&#65533;&#65533;&#65533;p@&V&#65533;&#65533;8&#65533;w&#65533;B&#65533;${&#65533;&#65533;&&#65533;{AC&#65533;&#65533;h&#65533;r!@g&#65533;&#65533;m&#65533;&#65533;{&#65533;q&#65533;&#65533;7&#65533;Tp&#65533;g&#65533;lQ&#65533; _&#65533;C&#65533;&#65533;L&#65533;!W&#65533;/Eg7)h"&#65533;&#65533;*&#65533; &#65533;&#65533;"-@4&#65533;DZ&#65533;&#65533;L&#65533;d)&#65533;&#65533;k&#65533;&#65533;:&#65533;D!'CE&#65533;&#65533;,&#65533; &#65533;&#65533;&#65533;&#65533;{&#65533;&#65533;"&#65533;&#65533;M&#65533;xL&#65533;`l&#65533;&#65533;t&#65533;"`&#65533;$M &#65533;y9&#65533;a&#65533;&#65533;Z&#65533;v^eh&#65533;F/`W&#65533;6s3I; =&#65533;Ba&#65533;S=U&#65533;*&#65533;&#65533;&#65533;\&&#65533;&#65533;W&#65533;E!t&#65533;&#65533;&#65533;P&#65533;&#65533;,G&#65533;&#65533;i&#65533;w&#65533; &#65533;F&#65533;Q"hh&#65533;grB6	&#65533;C1Gs&#65533;&#65533;w&#65533;5b&#65533;&#65533;&#65533;&#65533;a&#65533;&#65533;I&#65533;&#65533;&#65533;B&#65533;uiB&#65533;V8Bx&#65533;M(&#65533;&#65533;g^XR/q7&#65533;&#65533;z&#65533;^&#65533;*&#65533;w&#65533;y&#65533;V-&#65533;&#65533;$AW`&#65533;&#65533;xE&#65533;r&#65533;c&#65533;)&#65533;f&#65533;&#65533;h`"-e"(&#65533;-&#65533;&#65533;C5&#65533;L
&#65533;GM&#65533;2DBgT?&#65533;&#65533;&#65533;&#65533;e&#65533;xA&#65533;&#65533;&#65533;&#65533;B&#65533;3&#65533;!r&#65533;G8|R&#133;2\&#65533;YI&#65533;&#65533;&#65533;&#1350;&#65533;6I&#65533;q&#65533;Q ?&g/&#65533;n&#65533;4K&#65533;5&#65533;\&#65533;3MJh&#65533;-&#65533;~_&#65533;Bg&#65533;F6&#65533;,&#65533;8J&#65533;&#65533;~"B&#65533;1I["h&#65533;7}&#65533;&#65533;x&#65533;&#65533;x&#65533;&#65533;&#65533;&\&#65533;L&#65533;&#65533;n&#65533;n&#65533;T.'t&&#769;&#65533;C	J!&#65533;&#1154;94q&#340;L# C&#65533;5b&#65533;#)&#65533;w&#65533;1C&#65533;X&#65533;&#65533;&#65533;2Dc)&#65533;&#65533;&#65533;&#65533;&#65533;&#65533;
+&#65533;z&#65533;?W%Yg r&#65533;kq&#65533;&#65533;&#65533;Y &#65533;W ,0k1*Y&#65533;.&#65533;%O&#65533;@o&#65533;&#65533;&#65533;&#65533;&#65533;&#65533;&#65533;&#65533;S&#65533;!&#65533;B&#65533;.&#65533;&#65533;M&#65533;&#65533;f&#65533;!&#65533;M^RS&#65533;P&#65533;U&#65533;!F&#65533;A&#65533;&#65533;&#65533;^&#65533;&#65533;+"%&#65533;B(&#65533;/`&#65533;&#65533;&#65533;&#65533;&#65533;&#65533;4<&#65533;:Qr&#65533;&#65533;9&#65533;&#65533;&#65533;&#65533;&#65533;&#65533;,/y{?&#65533;&#65533;B2&#1778;f&&#65533;6&#65533;23&#65533;&#65533; \I&#65533;&#65533;sW&#65533;&#65533; &#1593;&#65533;&#65533; &#65533;&#65533;&#601;&#65533;&#65533;&#65533;&#1031;/&#65533;&#65533;1&#65533;&#65533;&#65533;&#65533;$P  hp &#65533;% &#65533;t+&#65533;"L=&#65533;q_;&#65533;&#65533;&#65533;&#65533;&#65533;&#65533;&#65533;` &#1026;&#65533;&#65533;&#65533;T"&#65533;46q_(gxX&#65533;s&#65533;:
C&#65533;&#65533;&#65533;x| "&#65533;&#65533;Wj&#65533;T&#65533;&#65533;q&#65533;&#65533;k&#65533;gl&#65533;4&#65533;Ca`t\&#65533;	e&#65533;&#65533;8JW&#65533;Z&#65533;7&#65533;&#65533;36&#65533;Q&#65533;@(&#65533;?&#65533;&#65533;&#65533;%,&#65533;&#65533;&#65533;&#65533;1r&#65533;&#65533;6v&#65533;!r&#65533;&#65533;&#1536;- &#65533;&#65533;R&#65533;
1&#65533;&#65533;uF&#65533;9&#588;&#65533;s&#65533;&#65533;VB&#65533;&#65533;b&#65533;&#65533;&#784;&#65533; &#65533;s&#65533;&#65533;>&#65533;K&#65533;SBc	p&#65533;&#65533;&#366240;=&#65533;&#65533;%
M&#65533;^);:&#65533;i&#65533;&#65533;&#65533;\&#65533;&#65533;&#65533;&#65533;dh&#65533;&#65533;Y&#65533;&#65533;$&#65533;&#65533;X*&#65533;&#65533;ID&#65533;&#65533;9!&#65533;&#65533;M&#65533;&#65533;F&#65533;&#65533;/r36&#1268;&#1697;&#65533;&#65533;&#65533;qq&#65533;U?rs8&#65533; &#65533;&#65533;P&#65533;&#65533;&#65533;@&#65533;&#65533;:&#65533;&#1621;&#65533;P&#65533;_v&#65533;MZi&#65533;!h&#65533;&#1422;&#65533; &#65533;	, &#65533;&#65533;Iy4t&#65533;&#65533;Z&#65533;V"&#65533;+&#65533;&#480;&#409;&#65533;&#65533;&#65533;Sx&#65533;&#65533;&#65533;Yf&#65533;[&#65533;9Y5 e &#65533;v&#65533;;U&#65533;:&#65533;0 &#65533;&#65533;&#65533;&#65533;&#65533;0&#65533;2&#65533;&#65533; p&#65533;&#65533;&#65533;Tl&#65533;	T&#65533;4&#65533;*&#65533;&#65533;&#65533;u&#65533;bei&#65533;&#65533;qb&#65533;qK&#65533;ZK&#65533;&#65533;"&#65533;(7&#65533;&#65533;)&#65533;&#65533;&#65533;&#65533;E&#65533;&#65533;Ip &#65533;73<%&#65533;&#65533;&#65533;	&#65533;&#65533;&#235;7&#65533; Ap	&#65533;&#1689;B&#65533;!&#65533;=&#65533;P&#65533;&#65533;.@&#65533;Jj7aXU&#65533;&#65533;$-&#65533;&#65533;&#65533;&#65533;&#65533;wsdg&#65533;A&#65533;&#65533;&#65533;C;iV&#65533;)&#65533;&#65533;&#65533;&#65533;&#228;&#65533;6
 &#65533;;;&#65533;&#65533;B&#65533;h&#65533;J	&#65533;&#65533;&#65533;Q&#65533;&#65533;a&#65533;}&#65533;$vT&#65533;&#65533;G^1&#65533;v\&#1105;&#65533;&#65533;I&#65533;&#65533;&#65533;&#65533;&#65533; &#65533;B9&#1413;!b&#65533;&#65533;&#65533;({&#65533;X&#65533;B}V&#65533;&#65533;
&#65533;<k&#65533;	&#65533;P&#1788;2D&#65533;3!ZpI&#65533;G&#65533;&#65533;&#65533;XFB&#65533;&#65533;&#65533;	4A[&#65533;9G&#65533;)&#65533;&#65533;1W&#65533;N&#65533;D  y&#65533;()&#65533; &#65533;&#65533;q&#65533;&#65533;&#65533;t&#65533;&#65533;&#65533;&#65533;WS&#65533;D&#65533;&#65533;7&#65533;m&#65533;9&#65533;&#65533;&#65533;$*v`e&#65533;5&#65533;&#65533;E&#65533;&#65533;&#65533;&#65533;+0&#232;&#65533;&#65533;5	&#65533;&#65533;i&#65533;p&#65533;&#65533;Q&#65533;&#65533;&#65533;&#65533;^&#65533;T&#65533;]&#65533;&#65533;&#65533;&#65533;&#65533;&#65533;&#65533;
,
 &#65533;&#65533;l&#65533;4&#65533;&#65533;&#65533;&#65533;8~&#65533; 02&#65533;w2-k	&#65533;+&#65533;"w&#65533;&#65533;I&#65533;z&#65533;b&#65533;R&#65533;&#65533;gZ8=&#65533;2&#65533;WV&#65533;&#65533;3\	Xz:B]O6p&#65533;&#65533;&#65533;nq6&#65533;:&#65533;wT&#65533;&#65533;P`	&#65533;K&#65533;V&#65533;&#65533;&#2036;&#65533;&#65533;&#65533;&#65533;&#65533;b(&#65533;v`&#65533;&#65533;d&#65533;)Z&#65533;rPq&#65533;&#65533;+&#65533;`&#65533;3ii&#65533;&#1748;N&#65533;R &#65533;t&#65533; #&#65533;&#65533;I&#65533;d	.`,P&#65533;&#208;&#65533;&#703;&#65533;&#65533;:&#65533;I&#65533;&#65533;CV&#65533;a&#65533;g I&#65533;&#65533;[&#65533;&#65533;RQR>&#65533;3<&#65533;&#65533;&#65533;&#65533;m&yK&#65533;~&#3217;&#65533;&#375;@&#65533;&#65533;,j&#65533;&#186;&#65533;&#65533;&#1426;H&#65533;&#65533;O&#65533;Uh&#65533;&#65533;&#65533;&#65533;&#65533;=&#65533;r4`&#65533;&#65533;&#65533;1gF&#65533;&#65533;Y#;&#65533;&#65533;&#65533;&#65533;@p&#65533;&#65533;&#65533;,&#65533;!&#65533;x&#65533;Svu&#65533;&#65533;Zp&#65533;}tj&#65533;S&#65533;V&#65533;&#847;Pv&#65533;L&#65533;H&#65533;)&#65533;&#65533;y&#65533;s&#65533;t&#65533;	$@&#65533;&#65533;W &#65533;20&#65533;&#65533;&#65533;&#65533;&#65533;#&#65533;&#65533;&#65533;&#1104;0&#65533;u-&#65533;vk&#65533;&#65533;$	&#65533;Y/&#65533;)>&#65533;a.&#65533;u&#65533;`&#65533;&#65533;&#65533;&#65533;evT&#65533;&#65533;&#65533;&#65533;&#65533;x&#65533;x&#65533;&#65533;&#65533;cA&#65533;L&#65533;&#65533;&)P&#65533;&#65533;k
@&#65533;F, &#65533;&#65533; N&#65533;&#300;&#772;IC.&#65533;;&#1000;h&#65533;&#65533;&#65533;&#1267;&#65533;r&#65533;R,3&#65533;iQ&#65533;p&#65533;&#65533;SR&#65533;&#65533;&#65533;"FF&#65533;x&#65533;:&#65533;3&#65533; 'P~&#65533;&#65533;)&#65533;&#65533;&#65533;&#1087;u&#65533;&#65533;&#65533;&#65533;&#65533;&#65533;D&#65533;&#65533;&#65533;&#65533;&#65533;&#65533;&#65533;y
&#65533;&#65533;&#65533;&#65533;y&#65533;&#1658;~&#65533;&#65533; &#1048;&#65533;&#65533;CZ&#65533;&#65533;S&#65533;p&#65533;&#65533;@&#65533;&#1945;
&#65533;&#65533;&#65533;&#65533;  &#65533;&#1418;0G&#65533;&#65533;8I&#65533;&#65533;:r&#65533;:F&#65533;&#65533;&#65533;&#65533;&#65533;V&#65533;`\&#65533;&#65533;<*U&#65533;&#65533;&#1937;M&#65533;&#65533;\&#65533;V&#65533;
&#65533;&#65533;&#65533;p&#65533;: 0K&#65533;T&#65533;D&#65533;&#65533;A&#65533;R&#65533;SP&#65533;!t&#65533;&#65533;BUMr&#65533;&#65533;0=)&#65533;&#65533;	&#65533;>&#65533;&#65533;a&#65533;P&#65533;x(&#65533;&#65533;+p&#65533;&#65533;>&#65533;
\&#65533;&#1682;&#65533;&#65533;	A&#65533;&#65533;) .&#65533;&#65533;&#65533;v&#65533;&#65533;n&#65533;&#65533;&#65533;A&#65533;h&#988;&#65533;&#65533;&#65533;i&#65533;]Je&#65533;&#65533;BR p&#65533;Hcm&#1462;&#65533;%&#65533;h&&#65533;&#65533;y8$ &#1961;&#65533; &#65533;&#65533;	&#65533;1p M&#65533;&#65533;/&#65533;&#65533;(9&#65533;&#65533;&#65533;x&#65533;&#65533;&#65533;=c&#65533;A&#65533;[l0(6&#65533;&#65533;&#65533;q&#65533;&#65533;9&#65533;&#65533;7&#65533;"k&#65533;
&#65533;" &#65533;z&#749;&#65533;&#65533;&#65533;&#65533;&#65533;&#65533;	&}
&#65533;&#65533;+.&#65533;/&#65533;&#805;&#65533;&#65533;0WQl[&#65533;u#&#65533;&#65533;&#65533;&#65533;;[ivp&#65533;+G.&#65533; X7 7&#65533;NQ 0"&#65533;B&#65533;F7&#65533;(-&#65533;A&#65533;&#65533;&#65533;W&#65533;&#65533;wls*&#65533;1" #%'&#65533;&#65533;z&#65533;=&#65533;&#65533;&#65533;7&#65533;Y&#65533;&#65533;]&#65533;1yQ&#65533;&#65533;G&#65533;!p /9&#65533;&#65533;&#65533;SM&#65533;&#65533;&#65533;&#65533;&#65533;&#65533;&#65533;&#65533;=:&#65533;r&#65533;&#65533;&#65533;&#65533;z.&#65533;L"\&#65533;4&#65533;7 &#382;&#65533;&#65533;&#65533;t&#65533;&#1049;&#65533;&#65533;&#65533;$ &#65533;Y
&#65533;R&#65533;&#65533;&#65533;W	i;- &#65533;&#65533;PU2&#65533;&#65533;^&#65533;,a&#65533;#4&#14729;Q&#65533;g!&#65533;&#65533;4e&#65533;q &#65533;'&#475;	&#65533;'&#65533;)&#1079;&#65533;&#65533;<&#65533;}&#65533;w&#65533;]S&#65533;&#65533;&#65533;&#65533;5&#65533;XU&#65533;"&#65533;&#65533;=&#287;h&#65533;&#65533;>&#65533;&#1588;&#65533;*O&#65533;}&#65533;&#65533;`&#65533;[&#1437;&#65533;&#65533;y&#65533;	(j&#65533;&#65533;&#65533;&7&#65533;v&#65533;i&#65533;Y&#65533;UU&#65533;"&#1640;9`&#65533;OR ~&#65533;&#65533;}w&#65533;' &#816;&#65533;O;&#65533;  &#65533; -p Y&#832;&#65533;&#912;6&#65533;&#155;&#65533;qCI&#799;&#65533;u&#65533;=4&#65533;g&#65533;'1`&#65533;%&#65533;&#65533;&#65533;&#65533;&#65533;&#65533;&#1701;&#65533;&#65533;Q&#65533;2c&#65533;&#65533;&#65533;  Hb&#65533;&#65533;1&#65533;&#65533;i9&#65533;&#65533;#L#I&#65533;;9&#65533;x&#65533;&#65533;qU&#65533;&#65533;:&#65533;&#65533;&#65533;P&#65533;`F&#59744;&#65533;&#65533;)&#65533;t&#719;&#65533;&#880;&#65533;&#65533;c&#65533;&#65533;=&#65533;>N&#65533;&#65533;&#65533;&#65533;C&#65533;3N!h:&#65533;&#65533;4&#65533;q>&#65533;2&#1030;Q2&#65533;t!&#65533;&#903;&#65533; &#65533;k*&#65533;&#65533;O&#65533;&#65533;;&#65533;&#65533;R!@ZU&#65533;1&#609;&#65533;&&#65533;&#65533;6&#65533;WP&#65533;ofr&#65533;F'b&#65533;mh&#65533;&#65533;&#65533;R.&#65533;&#65533;Y&#65533;?8&#65533;&#65533;x?&#65533;&#65533;&#65533;O&#65533;&#65533;&#65533;&#65533;&#65533;rC&#65533;r+&#65533;yiMW#&#65533;&#65533;&#65533;&#65533;&#65533;&#65533;&#65533;&#65533;&#65533;&#65533;&#65533;&#65533;&#65533;&#65533;&#65533;&#65533;&#65533;&#65533;&#65533;&#65533;&#65533;&#65533;&#65533;2 &#65533;>7B7&#65533;-&#65533;&#65533;&#65533;.&#65533;&#65533;&#65533;&#65533;&#65533;&#65533;&#65533;&#65533;&#65533;&#65533;&#65533;&#65533;&#65533;&#65533;&#65533;&#65533;&#65533;&#65533;&#65533;)&#65533;&#65533;&#65533;&#65533;&#65533;&#65533;&#65533;&#65533;&#65533;&#65533;&#65533;&#65533;&#65533;&#65533;&#65533;&#65533;&#65533;&#65533;&#65533; 

&#65533;;	B?	&#65533;&#27176;&#1944;&#65533;&#65533;&#65533;&#65533;&#65533;&#65533;&#568;&#65533;"d"&#65533;&#65533;R'2" &#65533;&#58664;y Z&#65533;&#65533;AEY!h&#65533;&#65533;&#65533;&#65533;@&#65533;zMb&#65533;$/&#65533;&#65533;2A&#65533;r_4j&#65533;`&#65533;&#65533;@ &#65533; 1&#65533;&#65533;&#65533;o

E&#65533;&#65533;&#65533;7TA&#65533;3&#65533;&#65533;m&#65533;&#65533;&#65533;J&#65533;*.K
&#65533;
&#65533;PU8 	~
Q&#65533;&#65533;o3&#65533;
@b&#65533;FA!B&#65533;&#65533;P&#65533;Q&#65533;f$&#65533;B&#65533;&#65533;&#65533;&#65533;&#65533;&#65533;*&#65533;&#65533;9&#65533;&#65533;&#65533;>&#65533;&#65533;z&#65533;&#65533;,W@&#65533;E&#65533;&#65533;F&#65533;dEY&#1076;&#65533;|~C&#65533;>&#65533;&#65533;&#65533;&#65533;&#1172;:9&#65533;&#65533;B&#65533;?d6{&#65533;&#65533;&#65533;&#65533;&#65533;6&#65533;&#65533;&#65533;UH<X&#65533;&#65533;&#65533;"O&#65533;`&#65533;A&#65533;i&#65533;&#65533;&#65533;&#3550;>%&#65533;RY&#65533;&#805;N&#1611;&#65533;i&#65533;F&#65533;&#65533;&#1231;&#65533;~	5WO&#65533;|p6pv&#65533;&#65533;M&#65533;&#65533;.&#65533;YP&#65533;&#65533;&#65533; &#65533;(&#65533;&#65533;h&#1797;&#65533;1&#65533;x`r8&#65533;.&#65533;4&#65533;&#65533;u&#65533;y&#65533;&#65533;d&#65533;&#65533;fd&#65533;&#65533;&#65533;=&#65533;&#65533;&#65533;&#65533;Vq&#65533;&#65533; \&#65533;g6&#65533;&&#65533;|f&#65533;U&#65533;&#65533;Pi4Id &#65533;&#65533;&#65533;&#65533;&#65533;^Kt9$# &#65533;&#9355;<Pd0"m&#65533;&#8551;&#65533;d%v&#65533;|5&#65533;XE&#310;&#65533;P&#65533;&#1502;yo1i&?&#65533;,f&#65533;-D&#65533;
*;QT&#65533;&#65533;A&#65533;&#65533;~k&#65533;2&#65533;
* &#65533;&#65533;&#65533;h0$K(&#65533;&#529;&#65533;&#65533;&#65533;&#65533;&#65533;/O&3&#65533;ck6V&#65533;7&#65533;#&#65533;w&#57893;Y&#65533;&#1848;&#1442;&#65533;>s-&#65533;&#65533;&#65533;&#65533;&#65533;&#65533;CQ	&#65533;&#65533;&#65533;C&#65533;r]c&#65533;&#37587;"4&#65533;H-&#292;k&#65533;&#65533;&#65533;&#65533;hzd.x&#65533;&#65533; c&#65533;&#65533;^)K d&#65533;wB&#65533;&#65533;N&#65533;&#65533;&#65533;S&#65533;&#65533;e&#65533;&jV&#65533;Su&#65533;&#65533;&#215;&#28680;J&#65533;N&#65533;6&#65533;a&#65533;eV0&#65533;$&#65533;&#65533;&#65533;&#65533;&#65533;/?&#65533;+&#65533;J&#65533;&#65533;&#65533;P@&#65533;&#65533;B&#65533; &#65533;&#1443;&#65533;C&#65533;UQ&#65533;&#65533;C&#65533;&#65533;Z&#65533;&#65533;&#64018;&#65533;&#65533;&#65533;&#65533; &#65533;z.&#65533;"&#65533;&#65533;&#65533;7&#65533;@&#65533;#(&#65533;&#65533;
#0A&&#65533;`&#65533;&#65533;M&#65533;@&#65533;Bt&#65533;&#65533;@ &#65533;&#65533;NY!&#65533;&#65533;JN&#65533;o&#65533;hql&#65533;&#65533;&#65533;&#65533;&#65533;iz&#65533;&#65533;&#65533;:&#65533;&#65533;S&#65533;% &#65533;	&#65533;p=q@&#65533;%&#65533;&#65533;&#65533;.&#65533; &#65533;&#65533;<&#65533;&#65533;[&#65533;&#65533;&#65533;&#65533;U`($<&#65533;]&#65533;+r&#1946;l&#65533;&#65533;&#65533;&#65533;L&#65533;&#65533;&#65533;e?&#1815;&#65533;N:j-8&#65533;]&#65533;&#65533;&#65533;&#65533;&#65533;rC&#65533;?&#65533;U5gE&#65533;n&#65533;&#65533;&#65533;&#65533; &#65533;&#65533;&#65533;E*&#65533;on$&#1018;&#65533;&#65533;{L&#65533;&#65533;$&#65533;6j&#65533;&#65533;X'>e&#65533;&#65533;&#65533;&#65533;5O=&#65533;&#65533;&#65533;{&#65533;}&#65533;&#65533;8&#65533;&#65533;E&#313;]&#65533;&#532;8&#65533;z$(6&#65533;&#65533;&#65533;&#65533;&#65533; )8&#65533;B&#65533;&#65533;F=r&#65533;&#65533;&#65533;DU<&#65533;^k'J;BP&#65533;Q&#65533;&#65533;z&#1576;<&#219;&#65533;s<%&#65533;&#65533;#`&#65533;&#65533;V'&#65533;o&#65533;&#1511;>&#65533;&#65533;d&#65533;&#65533;p&#65533;8&#65533;&#65533;GHz&#65533;&#65533; &#65533;&#65533;&#65533;&#65533;@A:"-2&#65533;&#1025;L&#65533;	&#65533;C&#65533;"S%&#1028;&#65533;a&#65533;&#65533;\5ut&#65533;&#65533;&#65533;+X&#65533;ZhP^&#65533;@&#65533;!&#65533;&#65533;&#65533;&#65533;&#65533;e"!&#65533;&#65533;&#65533;C&#65533;E*&#65533;DP&#65533;?&#65533;]&#65533;x&#65533;"G&#65533;&#1276;&#65533;4&#65533;&#65533;&#65533;bpw<&#65533;LL&#65533;&#65533;&#65533;&#65533;Q &#65533;e&#65533;?,&#65533;&#65533;&#65533;&#65533;	 &#65533;wrDI&#65533;&#65533;3=oU&#65533;Q&#65533;&#65533;&#65533; b@&#65533;q&#65533;a&#65533;L&#65533;"p&#65533;D&#65533;&#65533;&#65533;&#65533;|&#65533;MQ0$&#65533;&#65533;5q&#65533;[&#65533;&#65533;K&#65533;&#65533;&#65533;&#65533;&#65533;&#1903;<&#65533;&#65533;/ *&#65533;@%&#65533;&#65533;mJ3? &#65533;&#65533;FT&#65533;&#26236;&#65533;J7&#65533;&#65533;&#65533;dj&#65533;&#65533;;&#65533;&#65533;&#65533;&#65533;JWr&#45512;`&#65533;\&#65533;&#65533; p@ &#65533;@&#65533;>p&#65533;&#65533;.&#65533;&#65533;hd"2w&#65533;&#65533;&#65533;,&#65533;L&#65533;&#65533;r&#65533;&#65533;&#65533;*LQ&#65533;q|X&#65533;Z&#65533;S&#65533;#&#65533;8@$&#1161;3#&#65533;@`&#65533;&#270;&#65533; A^&#65533;&#65533;&#515;&#59588;&#65533;&#65533;&#65533;G&#65533;CR&#65533;&#65533;*Y&#65533;&#65533;&#65533;&#65533;&#65533;O&#65533;`&#65533;y&#65533;&#65533;)&#65533;&#65533;&#65533;&#65533;4%%&#65533;\utH&#65533;ILE&&#65533;M&#65533;Oz&#65533;@&#65533;C&#65533;
&#65533;&#65533;q&#65533;G&#65533;&#65533;:&#65533;&#65533;&#65533;0&#65533;dX&#65533;:&#65533;&#65533;1Q{&#65533;CbJ&#65533;&#65533;(
`&#65533;p&#65533;)&#65533;&#65533;M&#65533;&#65533;&#65533;f&#65533;
&#65533;dJ&#65533;l &#65533;G&#65533;7&#65533;=&#65533;&#65533;&#65533;;&#1898;&#65533;&#65533;&#65533;&#65533;&#65533;bP&#65533;(t=&#65533;&#65533;a&#65533;&#65533;XL8&#65533;&#65533;%&#65533;&#65533;&#65533;&#65533;&#65533;&#65533;XgPi<r&#65533;&#65533;C&#65533;&#65533;S
@&#65533;zAP"&#65533;eB &#65533;&#65533;&#65533;0d&#65533;\v&#65533;&#65533;&#65533;&#65533;&#65533;Q&#65533;eH&#65533;&#65533;&#65533;\?&#65533;B&#65533;&#65533;:&#65533;18&#173;#&#1027;&#65533;&#1571;&#65533;&#301;O:&#1041;&#65533;&#65533;&#65533; &#65533;;@"&#159;&#65533;&#65533;,4=V?&#65533;z&#65533;&#65533;&#65533;&#65533;&#65533;m&#65533;U&#65533;&#65533;`&#65533;&#65533;&#923;$7&#65533;&#65533;$ d&#65533;&#1805;<c^F&#65533;R&#65533;d)&#1400;c&#65533;&#65533;&#65533;&#65533;&#65533;&#65533;u&#65533;&#65533;&#65533;&#65533;g , &#65533;xok&#65533;&#65533;&#65533;&#65533;#&#65533;e&#65533;l)&#65533;,&#65533;$&#65533;(9&#65533;-&#65533;&#4016;9&#65533;f &#65533;/&#65533;&#65533;<7&#65533;&#65533;&#65533;%1&#65533;&#65533;&#65533; `&#65533;&#65533;"8&#916;&#65533; &#65533;j+sD	fm&#65533;Lada?&#65533;0&#5077;&#65533;8&#65533;&#65533;&#65533;K&#65533;f&#65533;%+&#65533;<&#65533;&#582;TV&#65533;~&#65533;f&#65533;,v&#65533;dP&#65533;&#65533;:<	&#65533;C&#65533;%&#65533;&#65533;&#65533;;&#65533;u mt1TU6&#65533;Q&#65533;&#65533;_(&#65533;&#65533;&#65533;&#65533;@&#65533;1&#65533;&#1317;s&#65533;&#65533;9\&#65533;&#824;J&#65533;&#1825;&#65533;&#65533;|8c[&#65533;&#65533; &#949;&#65533;:`S&#65533;>&#65533;M&#65533;&#65533; I&#65533;&#65533;&#65533;&#65533;@&#65533;:?@&#65533;~0K&#65533;rU&#65533;&#65533;&#65533;0&#1224;R%&#65533;&#65533;E&#65533;&#65533;&#65533;&#65533;)P&#15473;&#65533;U&#65533;&#65533;v&#790;&#65533;(\&#65533;&#65533;b"w&#65533;_&#65533;&#65533;&#1136;&#65533;&#65533;;6U*l&#65533;{=&#65533;)&#65533;aym&#65533;&#65533; 8&#65533;J&#65533;&#65533;&#65533;:5o&#65533;2&#65533;E&#65533;Q&#65533;&#65533;&#65533;&#65533;<&#65533;&#65533;&#65533;&#65533;&#65533;&#65533;&#65533;F5 &#65533;&#65533;&#65533;&#1883;L&#233;&#65533;&#65533;&#65533;.&#65533;4m&#65533;fa&#1308;&#65533;B=l&#65533;v)&#65533;&#65533;&#65533;&#65533;?&#65533;7j&#65533;L&#65533;&#65533;&#65533;&#65533;&#65533;&#65533;&#65533;&#65533;a&#65533;&#65533;&#65533;)&#65533;Hx&#65533;&#1337; &#65533;&#65533;&#65533;(&#65533;&#65533;e>h&#65533;&#65533; &#65533;-&#65533;&#65533;&#65533;|Z&#65533;h&#65533;&#65533;*N&#344;&#65533;IX]&#65533;"&#65533;&#65533;Le#&#65533;V&#65533;&#65533;&#65533;3&#65533;F&#65533;&#65533;&#65533;.W&#65533;Rx&#65533;\&#65533;_&#65533;&#65533;&#1367;f&#65533;&#65533;j<&#1090;&#65533;d&#65533;!&#65533;&#65533;f&#65533;/&#65533;&#65533;z3 &#65533;&#65533;&#65533;"&#65533;&#65533;V\k&#1744;&#65533;&#65533;~&#65533;&#65533;A&#65533;&#4928;A&#65533;o&#65533;E&#65533;&#1395;A&#65533;\&#649;&#65533;|&#65533;&#65533;q&#65533;&#33827;&#65533;&#65533;&#65533;{&#65533;&#65533;[7&#65533;W1]\&#486;&#65533;:\&#65533;+&#65533;&#65533;C&#65533;'6&#65533;&#65533;M&#65533;/G&#65533;L&#65533;&#65533;&#65533;&#65533;&#65533;&#65533;&#65533;&#65533;W^&#65533;u&#65533;&#65533;&#65533;K&#65533;&#65533;#&#65533;V&#65533;F
&#65533;&#712;&#65533;Q&#65533;+&#1669;[Q&#65533;&#65533;NT&#65533;&#65533;E&#65533;&#65533;&#65533;&#65533;&#65533;&#65533;&#65533;&#65533;&#65533;R	ya]&#65533;&#65533;NK&#65533;&#65533;<&#65533;<&#65533;&#65533;&#65533;&#65533;_&#65533;&#65533;&#65533;&#65533;Q-&#65533;&#65533;&#65533;&#65533;/&#65533;dK<#W?&#65533;g~K"e&#65533;p&#65533;~Z&#65533;x&#65533;&#65533;Q4&#65533;&#65533;&#65533;&#65533;V&#65533;Qc &#320;z&#65533;T&#65533;&#65533;9&#65533;&ES&#65533;&#65533;1&#65533;&#65533;&#65533;sl&#65533;y1&#65533;T&#65533;&#65533;T&#65533;&#65533;&#65533;&#65533;t&#65533;WX  &#65533;&#65533;?v4W"&#65533;L1`3"&#65533;Q&#65533; W&#65533;&#65533;?&#65533;S&#65533;u&#65533;&#65533;S{&#1975;&#65533;c 3&#65533;y&#387;d8O-qm(eG&#65533;&#65533;*&#65533;&#65533;P&#65533;s&#65533;M&#65533;&#65533;*&#65533;DWUx1,&#65533;2q@]H>hv0 b,1&#65533;P|eX&#65533;S&#65533;&#65533;7W&#65533;&#65533;u%s
&#65533;To&#65533;BP&#65533;&#65533;&#65533;%_&#65533;&#65533;&#65533;\gA&#65533;A{&#65533;&#65533;<[&#65533;&#65533;&#65533;&#65533;bUK&#65533;7P&#65533;&#65533;&#65533;&#65533;&#65533;&#65533;P&#65533; &#65533;&#65533;:&#65533;O&#65533;&#65533;b2r&#65533;&#65533;(&#65533;0&#65533;&#65533;DP&#65533;W
&#65533;Z&#65533;Q&#65533;(Hm&#65533;&#65533;m&#54730;&#65533;(Ku&#65533;&&#65533;&#65533;&,h&#65533;E&#65533;	&#65533;#,&#65533;&#65533;&&#65533;sG&#65533;C\&#65533;&#65533;Qg{T&#65533;jq&#65533;16&#65533;('&#65533;f6d6.&#65533;8d+&#65533;&#65533;&#65533;8O&#65533;hWUq&#65533;u$&#65533;&#65533;M&#65533;&#65533;&#65533;3n&#65533;$&#65533;&#65533;d&#341;Gc=&#65533;@&#65533;D&#65533;}S&#1488;=3&#65533;A&#65533;@&#65533;_:&#65533;lx+&#65533;=&#337;}q&#65533;AX.` &#65533;&#65533;/. &#65533;hiWr&#65533;&#65533;f(su_&#65533;k&#65533;&#65533;r&#65533;&#65533;&#65533;&#65533;86b&#65533;qRx&#65533;&#65533;
&#65533;Z&#65533;&#65533;?&#65533;6&#65533;sn&#65533;0U&#1617;,&#65533;9R&#65533;g&#65533;c`&#65533;G@&#65533;o&#65533;&#65533;&#65533;e]&#65533;-&#65533;&#65533;c&#65533;&#65533;&#65533;S&#65533;C&#65533;-&#65533;&#65533;7/V	E&#65533;"&#65533;%[&#65533;&#65533;&#65533;&#65533;0&#65533;&#65533;0&#65533;p&#65533;&#65533;0`xm&#65533;p &#65533;wsk&#65533;k&#65533;A'&#65533;p<&#1101475;n<&#65533;h@Y&#1953;.&#65533;&#65533;
&#65533;&#65533;&#65533;&#65533; &#65533;#1&#65533;&#65533;(C&#65533;&#65533;u&#65533;&#464;PF&#65533;p	&#65533;P&#65533;&#65533;&#65533;	&#65533;E&#65533;&#65533;&#65533;P&#65533;&#65533;"&#65533;9?3&#65533;zIgcY &#65533;I&#65533;b"8&#65533;=&#65533;&#65533;iv)/(x&#65533;-62dG&#65533;4&#16848;%a/&#65533;&#65533;}Q#&#65533;&#65533;&#65533;+&#65533;&#1600;\j&#65533;?&#65533;RWb&#65533;&#65533;&#65533;Ab&#65533;&#65533;&#65533;&#65533;"D&#65533;fDq&#65533;g&#65533;&#65533;D&#65533;&#65533;]k&#65533;&#377;&#65533;S&#65533;E&#65533;SR~1U$&#65533;?&#65533; Ys&#65533;&#65533;&#1657;&#65533;&#65533;D&#65533;@"&#65533;~&#65533;5&#65533;&#65533;o&#65533;&#65533;U&#904;F9&#681;&#65533;&#65533;&#65533;;w&#226;vh&#65533;&#65533;,&#65533;&#65533;&&#65533;`aR&#65533;`&#65533; 	`&#65533;a &#65533;&#1373;&&#65533;;&#1672;Fd1&#65533;VA&#65533;&#65533;M&#65533;hm&#65533;5M&#65533;&#202;&#65533;&#65533;&#65533;&#65533;&#65533;[&#593;$&#65533;j<Wi&#65533;&#65533;&#65533;$&#65533;&#65533;&#65533;2&#65533;RSTJG&#65533;&#65533;;+&#65533;X&#65533;#&#65533;S_&#65533;M&#65533;Y&#65533;&#65533;&#65533;&#65533;9=&#65533;&#65533;&#22018;3&#65533;&#65533;&#65533;&#65533;&#65533;&#65533;ybR&#65533;0  g"&#65533;&#65533;&#65533;&#65533;-&#65533;g&#65533;[&#65533;5&#65533;@&#65533;&#65533;)N&#65533;c)&#65533;&#65533;&#65533;"&#65533;&#65533;-&#65533; 9J&#65533;&#65533;Z&#65533;&#65533;&#65533;&#65533;&#65533;(,p&#65533;a&#65533;&#R\=&#65533;H&#65533;&#65533;5p&#65533;&#65533;L&#65533;&#65533;Yi&#65533;mf&#65533;S&#65533;&#65533;B&#65533;&#65533;z&#65533;&#65533;&#65533;&#65533;&#65533;&#65533;&#65533;&#65533;&#65533;&#65533;&#65533;&#65533;g$C"&#65533;&#65533;Pw&#65533;&#65533;q&#65533;\&#65533;&#65533;&#65533; H&#65533;	4&#1475;i&#65533;@&#65533;&#65533;&#1634;0K&#65533;&#65533;&#65533;B&#65533;6&#65533;&#65533;s&#65533;&#65533;&#65533;AD&#65533;T&#65533;&#65533;&#65533;R&#65533;&#65533;	C&#65533;[&#65533;I	&#65533;'&#65533;b_&#65533;i&#65533;"&#65533;!m&#65533;&#65533;/&#65533;hT
D&#65533;hes5: &#65533;eU||}&#65533;&#65533;&#65533;BE&#65533;&#65533;=&#65533;&#65533;)X&#65533;`&#65533;&#65533; &#65533;&#65533;&#65533;	&#65533;&#65533;&#65533;
w} ;&#65533; R&#65533;&#65533;&#65533;|x+%,W&#65533;&#65533;x_&#65533;M&#28229;|&#65533;L&#65533;%O&#65533;G&#65533;&#65533;#&#65533;rg&#65533;&#65533;s&#65533;&#65533;&#65533;&#65533;Iq&#65533;&#65533;U&#65533;&#65533;&#65533;Pf&#65533;0 &#65533;qO&#65533;&#65533;hr+&#1245;&#65533;&#65533;&#65533;\&#65533;\T`&#1458;+s 0gT&#65533;&#65533;&#65533;>&#65533;t
&#65533;C&#65533;&#65533;&#65533;vLO&#65533;&#65533;&#65533;"&#65533;D&#65533;&#65533;&#65533;&#65533;&#65533;cwCjK}&#65533;F&#65533;rJ&#197;&#65533;&#65533;&#65533;&#65533; G*)&#65533;&#65533;&#65533;`&#65533;>&#65533;&#65533;&#65533;&#65533;ZU +&#65533;&#65533;&#65533;DYy&#267;&#65533;`&#65533;&#65533;&#1175;g&#65533;&#65533;&#65533;X	:&#65533;&#65533;c&#65533;&#65533;&#65533;w'c&#65533;&#65533;&#65533;&#65533;&#65533;+8&#65533;i$&#65533;&#65533;&#65533;&#65533;y&#65533;&#65533;/&#65533;hB&#65533;!SS5&#65533;&#389;&#65533;*&#65533;9_&#65533;F&#65533;&#65533;&#963;`&#65533;&#1113;&#65533;0}&#65533;&#65533;@&#65533;"&#65533;&#65533;&#65533;&#65533;&#65533;&#65533;K&#65533;p&#65533;&#65533;+&#65533;e&#204142;75+'&#65533;z&#65533;&#65533;&#1267;&#65533;G*<i&#65533;&#65533;S&#65533;b&#65533;&#65533;]&#65533;&#65533;n1	q&#65533;"&#65533;&#65533;&#65533;&#65533;&#65533;&#547;\&#65533;&#65533;&#65533;&#65533;lPD\&#65533;i&#65533;&#65533;&#65533;&#63838;&#65533;$&#65533;Q&#65533;I&#65533;9&#65533;+&#65533;W	1 L&,0&#65533;&#737;U! &l&#65533;&#65533;jB&#65533;&#65533;X&#65533;&#65533;DG&#65533;!
&#677;&#65533;V&#65533;cVpo&#65533;K&#65533;/&#65533;&#65533;u&#65533;49&#65533; &#65533;5w_g	2&#1528;&#65533;iNQ&#65533;&#65533;z@4G&#65533;(&#65533;&#65533;&#65533;kF-&#65533;*&#65533;#
$&#65533;`I&#65533;&#65533;&#65533;oP&#65533;n&#318;&#65533;H&#65533;&#65533;&#65533;&#65533;&#65533;&#65533;KAX&#65533;&#457;&#65533;&#65533;&#65533;t&#65533;(&#65533;&#65533;3D%M8W&#65533;39n8pD9&#65533;&#1569;&#65533;rR!&#65533;n&#65533;&#65533;=&#65533;&#479;+&#65533;&#65533;&#348;|S@&#65533;&#65533;&#65533;^D &#65533;&#65533;5&#65533;&#65533;v&#65533;%&#65533;d&&#65533;w&#302;<&#65533;~&#65533;m&#65533;i&#65533;&#65533;)b&#65533;&#65533;&#65533;ZB&#65533;&#65533;>&#65533;&#65533;&#65533;&#65533;&#65533;F&#65533;&#65533;&#65533;\,&#65533;$&#65533;i&&#65533;&#65533;&#65533;&#65533;&#65533;&#65533;&#65533;&#1252;&#65533;%S&#531;&#65533;&#65533;&#65533;$
7m&#65533;l&#438;&#65533;
 &#65533;i&#65533;&#65533;J&#65533;&w&#65533;{&#65533;&#65533;&#65533;h&#65533;&#65533;&&#65533;&#930;A&#65533;&#65533;" &#65533;Bv&#65533;&#65533;G&#65533;B)&#1665;&#65533;&#65533;1\&#65533;C6Ci<mD&#243;b &#65533;&#65533;T&#814354;9&#65533;&#65533;&#65533;R&#65533;&#65533;&#65533;+&#65533;&#65533;H&#38278;&#65533;y
&#65533;&#65533;&#65533;&#65533;!&#65533;q&#65533;Y&#65533;Y&#65533;	&#65533;&#65533;&&#65533;DHa}+:&#65533;&#65533;`*&#65533;I&#53716;k&#65533;%&#65533;&#65533;&#65533;&#65533;b&#65533;&#65533;&#65533;!
&`&#65533;&#65533;bn&#65533;&#65533;&#65533;"&#65533;W&#65533;&#65533;&#65533;&#530;r&#65533;&#65533;&#65533;t&#65533;U&#65533;#(Q&#65533;Yy&#65533;1&#65533;d&#65533;&#65533;;Z&#65533;&#65533;l&#65533;0&#65533;&#65533;&#65533;&#65533;XHK&#65533;&#65533;Wv&#65533;hm&#65533;("&#65533;+
&#65533;m&#65533;&#65533;&#65533;XF&#65533;F&#65533;&#65533;&#65533;bL!&#65533;&#65533; H&#65533;R<&#65533;7	E&#65533;(6[&#65533;&#65533;0`&#65533;6]mN&#65533;&#65533;%&#65533;w|&#65533;&#65533; ?p&#65533;&#65533;&#65533;>Pg&#65533;&#65533;:&#65533;0&#65533;&#65533;t&#65533;ak&#65533;&#65533;&#65533;&#65533;-pM,*&#65533;k&#65533;&#65533;qIz&#65533;&#65533;CEW*&#65533;&#65533;	x&#65533;<>&#65533;&#65533;&#65533; X&#65533; `t&#65533;p,x+&#65533;W=&#65533;&#65533;7&#65533;%k\9&#65533;&#65533;&#65533;7g1&#65533;I&#65533;&#65533;8&#65533;KY&#65533;@&#65533;&#65533;`&#65533;&#65533;&#65533;&#65533;&#65533;g&#65533;&#1064;d~1&#341;&#65533;6&#65533;&#65533;&#65533;&#65533;&#65533;I&#65533;&#65533;&#1050;<&#230;<.*6&#65533;p
<&#65533;w*&#65533;.&#875;&#65533;&#65533;DP-r&#65533;&#65533;YJQ&#241;&#65533;&#65533;&#65533;&#65533;W;&#65533;"U&#65533;&#65533;&#65533;0 &#65533;".&#65533;&#65533;&#65533;/&#253;&#65533;U&#65533;&#65533; tH{&#65533;&#65533;	1&#65533;[.bw  c&#65533;q&#65533;&#65533;J&#65533;&#462;s&#65533;&#65533;&ci&#65533;&#65533;j5_z&#65533;>&#65533;&#1497;&#65533;g(&#65533;/&#65533;x&#65533;$	{#A4u&#65533;	C&#65533;9"p&#65533;a &#65533;2&#65533;&#65533;&#65533;o&#65533;O&#65533;&&#65533;&#65533;D&#65533;&#938;&#65533;&#65533; &#65533;&#65533;&#65533;B&#65533;7&#65533;Lc&#65533;Z&#65533;&#413;#&#65533;&#65533;&#65533;M&#65533; &#65533;&#65533;&#65533;`&#65533;P&#65533;&#65533;6&#65533;&#65533;&#65533;t?&#65533;&#65533;&#65533;&#65533;&#1552; t&#65533;&#65533;&#17952;&#65533;&#1457;&#65533;&#65533;}
gE&#65533;&#1515;&#65533;&#65533;&#65533;&#65533;&#65533;&#65533;&#65533;&#65533;m&#65533;q&#65533;@&#65533;&#65533; (&#65533;&#65533;.d&#65533;&#1052;&#65533;&#65533;Y	p&#65533;b&#65533;&#65533;&#65533;v )&#65533;&#65533;W&#65533;&#65533;&#46184;&#65533;*&#65533;z&#65533;&#48400;&#65533;p&#65533;&#65533;"&#65533;_&#65533;UA&#65533;	&#65533;&#148;&#65533;M?&#65533;&#65533;&#65533;&#65533;&#65533;&#65533;v&#65533;&#65533;M&#65533;&#65533;KRh&#65533;~&#65533;4G&#65533;	&#65533;&#65533;G g-&#65533;&#65533;&#65533;&#65533;&#65533;c&#65533;&#65533;&#65533;&#65533;&#65533;M&#1776;&#65533;&#65533;Q&#65533;];\BA&#65533;&#65533;&&#65533;]&#1872;`&#65533;&#65533;&#65533;&#65533;A&#1185;u4A&#65533;&#65533;&#65533;pN&#65533;6&#65533;w&#65533;&#65533;1q&#65533;&#65533;&#65533;&#65533;&#65533;&#65533;|^&#1200;	 $10&#65533;"&#65533;U&#65533;i&#65533;&#65533;'NW&#65533;&#65533;\>&#65533;6&#65533;+&#65533;&#65533;&#65533;O&#65533;&#65533;
p&#65533;&&#65533;&#65533;e&#65533;&#65533;&#311;&#65533;A&#65533;&#65533;&#65533;>{&#65533;&#65533;*&#65533;~&#65533;&#65533;&#65533;&#65533;&#65533;&#65533;&#65533;[q&#65533;&#65533;wq&#65533;o&#65533;e)VD&#65533;c&#65533;&#65533;&#65533;&#65533;~d&#65533;&#65533;cZG5N&#65533;M-P&#65533;Te,Mm&#65533;mD&#65533;&#65533;+&#65533;3 &#65533;&#65533;&&#65533;&#65533;&#65533;&#65533;&#65533;&#65533;h&#65533;^&#65533;&#65533;ZL&#65533;&#65533;U_'\&#65533;f|h&#65533;&#65533;&#65533;&#65533;&#65533;G&#65533;&#65533;&#65533;&#65533;&#65533;Y&#65533;\&#65533;&#65533;&#1517;r&#65533;&#65533;&#65533;P&#65533;&#65533;&#65533;K>&#65533;&#65533;o&#65533;&#65533;9 &#65533;#&#65533;5&#65533;!cK&#65533;&#1504;?&#65533;&#65533;&#65533;&#65533;nK&#65533; &#65533;$&#65533;L:&#65533;T;&&#65533;&#65533;&#65533;&#65533;&#1561;&#1065;&#65533;&#65533;&#65533;H&#65533;&#65533;&#65533;|L&#65533;(&#65533;/ ` &#65533;&#302;&#65533;&#65533;/_@&#65533;&#65533;D?&#65533;&#65533;"&#65533;&#65533;&#65533;&#65533; Vo&#65533;&#65533; 7 &#65533; &#65533;&#65533;$ &#65533;&#65533;&#65533;&#65533;&#65533;&#65533;&#65533;&#65533;&#65533;&#65533;&#65533;&#65533;&#65533;&#65533;&#65533;&#65533;&#65533;&#65533;&#65533;&#65533;&#65533;&#65533;&#65533;&#65533;&#65533;&#65533;&#65533;&#65533;"&#65533;&#65533;&#65533;&#65533;2&#65533;&#65533;&#65533;&#65533;&#65533;&#203;!:!&#1031;&#65533;&#65533;7B	

7&#65533;&#65533;	&#1734;&#65533;&#65533;&#65533;&#65533;&#65533;&#65533; &#65533;&#65533;&#65533;BB&#1925;&#65533;&#65533;&#65533;1&#65533;&#65533;L&#65533;&#65533;DnU1O&#65533;)\&#65533;&#65533;&#65533;&#65533;#J&#65533;&#65533;&#65533;b&#65533;&#65533;&#65533;&#65533;*&#65533;*&#65533;&#660;&#65533;Q&#520;&#65533;&#514;&#65533;&#65533;Fh&#65533;&#65533;&#65533;&#65533;&#65533;&#65533;&#65533;GL6&#65533;B&#65533;&#65533;&#65533;  &#65533;&#65533;&#65533;7i&#65533;~&#65533;&#65533;&#1584;S\&#65533;&#65533; Q&#65533;&#65533;&#65533;nR&#18741;&#65533;WR&#65533;z&#65533;P&#65533;&#65533;
&#65533;b1&#65533;&#65533;&#65533;@L&#65533;&#65533;(&#1024;&#65533;&#65533;o+&#65533;&#65533;![&#65533;&#65533;&#65533;&#65533;&#65533;&#65533;&#65533;&#65533;&#65533;M'T&#65533;&#65533;&#65533;&#65533;&#65533;c&#65533;&#65533;&#65533;&#65533;Qh5&#65533;&#65533;&#65533;R&#65533;V-=&#65533;9&#65533;&#65533;iQ&#65533;N&#890;&#65533;&#65533;NV&#65533;=&#65533;#M&#65533;B&#65533;&#65533;&#65533;B&#65533;{&#65533;~&#65533;&#65533;&#65533;&#65533;&#65533;&#65533;D&#65533;&#65533;&#65533;&#65533;&#65533;&#65533;&#65533;o&#65533; 0~/rv!&#65533;@&#65533;	T&#65533;EOCe&#65533;|E&#65533;>&#65533;F&#65533;}&#65533;
&#65533;@c"&#65533;
&#208;&#920;b&#65533;u&#65533;*&#65533;GM&#65533;`&#65533;8&#65533;T6&#65533;&#65533;D&#65533;Q&#65533;&#65533;s&#65533;V&#65533;8P@0f&#65533;P
&#65533;#&#65533;&#65533;- &#1026;&#65533;=&#65533;IS&#65533;&#65533;&#65533;%,&#2506;T
&#65533; _{0&#418;.&#7782;b&#65533;&#65533;&#65533;&#65533;&#65533;w/f&#65533;&#65533;vI&#65533;x&#65533;&#65533;(&#65533;X&#65533;v)"&#65533;KB&#65533;&#65533;aL&#65533;&#65533; @&#65533;%&#65533;\O
&#65533;M&#65533;8Ft&#65533;&#65533;&#65533;B&#65533;\v&#65533;(+&#65533; [&#65533;&#65533;wS&#65533;&#65533;L@&#65533;x&#57867;&#65533;aP@x&#65533;&#65533;@&#65533;9&#65533; &#65533;$J0&#65533;&#65533;[#:Yh&#65533;&#65533;&#65533;&#65533;;P&#65533;M&#65533;Z&#65533;&#65533;sr&#65533;!&#65533;"@)L&#65533;R&#65533;\&#65533;&#65533;&#65533;8&#65533;&#65533;$Z|&#65533;&#65533; &#65533;&#65533;&#65533;z&#730;#&#65533;&#65533;&#65533;i&#65533;*&#65533;.&#65533;&#65533;&#65533;&#65533;A&#65533;&#65533;J&#65533;h@%c&#65533;&#65533;&#65533;&#65533;i&#65533;@F&#65533;\A&#65533;&#65533;&#668;&#65533;>M&#65533; &#65533;&#65533;`d l&#65533;&#65533;"&#65533;&#65533;&#427;&#65533;&#65533;&#411;&#65533;&#65533;&#65533;v&#65533;&#65533;&#65533;yF&#763;&#65533;@&#65533;&#65533;k&#65533;a&#65533;&#65533;
&#65533;&#65533;&#65533;.u&#65533;&#65533;!4&#65533;&#65533;/&#65533;&#65533;?Q#\Q&#65533;&#65533;!$2NN&#65533;t&#65533;&#65533;&#65533;(&#65533;&#65533;&#65533;)g&#65533;&#65533;	e&#65533;-0t&#65533;g&#65533;&#65533;pP&#65533;>=&#65533;$tO&#65533;&#65533;<&#65533;&#65533;mu!&#65533;xS&#65533;nK&#65533;&#65533;Dd.&#65533;.S>&#65533;&#65533;+w&#65533;&#65533;&#1501;&#65533;&#65533;&#65533;Tp'&#65533;&#65533;&#65533;&#65533;&#65533;*&#65533;-zAb@&#65533;s&#65533;"-|&#65533;&#948;&#65533;&#65533;&#65533;&#1094;H&#65533;&#65533;r&#65533;b0Y;&#65533;	!&#65533;c&#1475;T>&#65533;`M2&#1515;&#65533;&#65533;&#65533;&#65533;&#65533;Ky&#65533;'&#65533;&#65533;V&#65533;p2&#65533;<&#65533;6&#65533;4&&#65533;&#65533;&#65533;&#65533;$<&#65533;<N+&#65533;
&#65533;&#65533;L>?&#65533;zq&#65533;2&#65533;&#1489;&#65533;&#65533;&#65533;&#65533;J&#65533;&#54820;}&#65533;'5&#65533;7&#65533;-&#444;&#65533;D&#65533;<*X&#65533;&#65533;T+$&#65533;&#65533;O&#65533;&#65533;&#65533;;wQ&#1229;5C&#65533;N&#65533;&#65533;&#65533;.&#65533;&#65533;&#65533;#) @<Lj7&#65533;&#65533;=	&#1643;IJH&#65533;&#65533;4q&#65533;&#65533;k5l&#65533;&#65533;&#65533;&#65533;+Z-&#65533;&#65533;{&#65533;)&#65533;2
&#65533;&#65533; &#65533;&#65533;&#65533;&#65533;&#65533;B&#65533;&#65533;<&#65533;R&#65533;!"&#65533;q&#65533;
&#65533;x4&#65533;&#65533;1&#1382;n&#65533;?N%&#65533;&&#65533;&#65533;Q&#65533;Da@&#65533;&#770;D&#65533;&#65533;$&#65533;&#65533;iz&#65533;z&#65533;g&#65533;&#65533;VoDe+&#65533;)&#65533;&#65533;&#65533; &#65533;+&#65533;&#65533;#@&#65533;L&#169;&#65533;&#65533;&#65533;>XM&#65533;"\d&#1027;&#65533;&#65533;[P&#65533;1q&#65533;&#65533;]8&#65533;Xx&#65533;&#65533;&#65533;&#65533;F&#65533;#C&#65533;&#65533;&#264;&#65533;de&#65533;zQ&#65533;&#65533;&#65533;&#65533;&#65533;j&#65533;&#65533;;&#65533;&#65533; &#65533; T&#65533;&#1816;V&#65533;&#65533;'&#65533;&#65533;&#65533;+L&#65533;b&#1027;k&#65533;qcc&#65533;&#65533;a(&#65533;w-&#65533;_&#65533;z&#65533;&#65533;
&#65533;	&#65533;&#65533;g&#65533;^ ctH&#65533;&#65533;;&#203;&#65533;%&#65533;r1KdL&#65533;&#65533;&#65533;&#65533;&&#65533;p&#65533;1"&#65533;&#65533;&#65533;L(e&#65533;%C&#65533;HG&#65533;&#65533;42&#65533;&#65533;<&#65533;&#65533;W&#65533;&#65533;&#65533;r&#65533;&#65533;Y&#65533;-&#65533;&#65533;&#65533;J&#65533;&#65533;E&#65533;&#65533;1&#65533;&#65533;G&#65533;&#65533;(	0&#1849;&#65533;&#65533;Y&#65533;0=&#65533;&#65533;6'&#65533;&#65533;i&#65533;&#65533;9 ]4&#65533;&#65533;&#65533;\ .&#65533;&#65533;E&#65533;&#65533;&#65533;&#65533;&#65533;uGmS&#65533;?&#65533;&#65533;&#65533;&#65533;s&#65533;IQ+&#65533;5&#65533;M`#X@d$&#628; x&#65533;&#65533;T&#65533; &#65533;J&#65533;&#65533;B&#65533;&#65533;Y&#65533;&#65533;&#65533;&#65533;<&#65533;&#65533;&#65533;$&#65533;.&#65533;2&#65533;&#65533;&#65533;&#65533;H!&#65533;d&#65533;kG}tY&#65533;	R&#65533;|&#65533;W&#65533;&#65533;Vy&#65533;&#65533; |&#65533;
 &#65533;&#65533;i&#65533;RC4&#65533;&#65533;Fh&#65533;&#65533;&#65533;&#65533;`&#9749;,&#65533;JJ&#65533;A&#65533;&#65533;&#65533;&#1286;&#941;&#65533;&#65533;&#65533;g&#65533;&#65533;E&#65533;&#65533;Xo!k%`&#65533;&#65533;&#65533;	p&#65533;&#42087;()C&#65533;|&#65533;c&#65533;&#65533;ca&#65533;=&#65533;&#65533;E&#65533;R&#65533;vt@ &#65533;`&#65533;&#65533;&#65533; &#65533;&#65533;3&#65533;&#65533;b&#65533;&#65533;&#65533;A&#65533;&#65533;&#65533;&#65533;O&#65533;)&#65533;H#&#65533;&#65533;&#65533;-&#65533;CE@X&#65533;&#65533;&#1136;&#65533;&#65533;&#65533;&#65533;!rW&#65533;&#65533;r&#1177;&#65533;&#65533;&#65533;&#65533;&#65533;J8&#65533;e\&#65533;4&#65533;&#65533;
&#65533;?&#65533;5#&#65533;&#1487;&#65533;$&#65533;&#65533;&#65533;&#65533; 5&#65533; &#65533;b&#1315;&#65533;L,A&#549;&#65533;u&#65533;VN&#65533;&#65533;&#65533;iX&#65533;&#65533;&#65533;d%Q&#65533;O4p X)&#65533;&#65533;&#65533;!&#65533;&#65533;R$'i|&#65533;&#430;&#65533;&#65533;&#65533;$&#65533;&#65533;&#65533;&#65533;~G&#1674;&#65533;J4&#65533;B&#65533;&#65533;&#65533;@~B>&#65533;&#65533;j [&#65533;&#65533;.fU)R("i4ae1&#65533;z&x&#65533;&#65533;p&#65533;&#896;&#65533;&#65533;&#65533;&#65533;&#65533;&#65533;0,&#65533;&#65533;&#65533;8&#65533;&#1909;&#65533;&#65533;{ G&#65533;(]&#65533;&#65533;&#65533;)&#65533;&#65533;m+*&#65533;&#65533;&#65533;[~qm&#65533;&#65533;&#65533;QT`&#65533;[A&#65533;&#65533;&#65533;*&#65533;&#65533;L&#65533;I
@&#65533;*&#65533;(&#65533;*!;>&#65533;4hB&#685;&#65533;&#1739;6&#65533;&#65533;a &#65533;0&#65533;2&#581;&#65533;&#2008;W&#65533;r&#65533;M&#65533;&#65533;&#65533;&#65533;B"&#65533;&#65533;&#65533;!1&#65533;eK&#65533;\"&#65533;&#65533;o ,&#65533;&#65533;c&#65533;&#65533;&#65533;&#65533;:&#65533;J2)(&#65533;d&#65533;&#65533;E&#65533;&#65533;aL:&#65533; &#65533;JiG]A&#65533;Q)7b&#926;&#1617;-?"&#65533;?6@k&#65533;&#65533;P&#65533;i&#65533;&#65533;s&#65533;&#65533;M$&#65533;w|(c&#65533;&#65533;&#65533;k&#65533; &#65533;&#65533;&#65533;OD4 &#65533;A+'&#65533;&#65533;Q&#65533;%&#65533;c&#65533;&#65533;&#65533;1&#65533;>C&#65533;9?&#65533;&#65533;v0&#65533;&#65533;&#65533;&#65533; &#65533;[&#65533;&#65533;W&#65533;@&#662;P&#65533;%&&#65533;&#65533;&#65533;&#65533;&#65533;@A&#65533;Qv&#65533;,&#65533;&#65533;O&#65533;5&#65533;x&#65533;&#65533;X&#898;b&#65533;&#65533;&#65533;J|&#65533;&#65533;&#65533;-t7&#65533;!z&#65533;&#65533;&#65533;&#65533;{p&#65533;&#65533;0&#65533;&#65533;sv_ V`&#65533;&#65533;4&#65533;O&#65533;&#65533;!+,=&#65533;&#65533;~&#65533;&#65533;&#65533;q&#65533;`)R	&#65533;"&#65533;&#65533;&#65533;z&#65533;&#65533;L&#65533;&#65533;M/&#65533;MG&#65533;&#65533;/ep&#65533;-&#65533;.	b\E3&#65533;&#65533;T&#65533;s&#65533;&#65533;&#65533;~&#65533;M%;mr&#65533;&#65533;&#65533;@&#65533;X&#65533;&#65533;&#65533;&#65533;<&#65533;&#65533;&#65533;V&#65533;0&#65533;&#65533;,&#65533;L>&#65533;=&#65533;&#65533;&#65533;&#65533;Y{&#65533;Su@7`d7F&#65533;&#65533;vvk&#65533;d[&#65533; &#65533;&#65533;&#65533;&#65533;X&#65533;SB\&#65533;d&#65533;!&#65533; &#65533;&#65533;"uU&#65533;&#65533;&#65087;Dp&#65533;;&#65533;4&#65533;&#65533;Ky&#65533;

&#65533;@&#65533;&#65533;&#65533;T5&#65533;3.k&#65533;&#65533;F&#65533;_&#65533;&#65533;&#1795;&#65533;Z&#65533;jg%$!1cc`&#65533;$Z&#65533;%\&#65533;:&#326;&#65533;&#65533;&#424;A&#65533;j/&#65533;
,&#65533;&#65533;&#65533;&#65533;%&#65533;w&#65533;&#65533;&#65533;&#65533;&#65533;,he$&#65533;&#65533;&#65533;&#65533;E&#65533;2e&#1234;)&#65533;uwg &#65533;&-&#65533;&#65533;|&#65533;`-&#65533;n&#65533;&#65533;_&#65533;3)@b&#65533;Q(&#65533;p&&#65533;
&#65533;ff&#65533;@p,&#65533;w&#65533;~&#65533;:P&#65533;2@2
&#65533;s(&#65533;m8&#65533;&#65533;  n&#65533;ar&#65533; t&ywVP&#65533;0udo~&#65533;&#65533;`tF&@  &#65533;K&#65533;$&#65533;S &#65533;	0 &#65533;p&#65533;"s3&#65533;,cZ5&#65533;&#65533;{)# Q&#65533;<&#65533;&#65533;&#65533;&#65533;W&#65533;&#65533;&#65533;&#65533;
)&#65533;~1{&#65533;" &#65533;&#65533;S0ohe&#65533;I&#65533;g&#65533;e)C&#65533;4   1&#65533;mg	&#65533;0x&#65533;$&#65533;{`9 &#65533;Z$89d&#65533;5&#65533;q&#387;&#65533;h3S%&#758;&#65533;'&#65533;Hb (I&#65533;B&#65533;&#401;0&#221380;&#65533;-&#65533;&>&#65533;Y&#65533;DPh&#65533;&#65533;&#65533;&#65533;$`D&#65533;+&#65533;&#65533;1&#65533;smP&#65533;	A&#65533; $&#65533;&#146;y&#65533;&#65533;wa&#65533;&#65533;&#65533;t<Dnx&#65533;
&#65533;&#65533;\8U&#65533;	`&#65533;t &#65533;&#65533;!&#65533;1&#65533;P4EP&#65533;&#65533;B&#65533;&#65533;&#65533;"%th @ &#65533; 1,p +&#65533;u&#450;:&#65533;*&#65533;1&#65533;GU&#952;+&#65533;h3&#65533;&#65533;i+&#1413;&#65533;Hf&#65533;aK!&#65533;q%&#65533;D&#65533;&#65533;	&#65533;&#65533;  @T r&&#65533;E&#65533;&#65533;;E3i&#65533;)&#65533;5MyA.C&#65533;`&#65533;&#65533;x&#65533;&#65533;(0z=Q6 &#65533;&#65533;2@t&#65533; &#65533;&#65533;&#65533;&#65533;&#65533;&#65533;&#65533;&#65533;1R&#65533;	i&#65533;&#65533;&#65533;0"&#65533;v&#65533;
&#65533;Pw&#65533;X&#65533;&#65533;&#65533;4!&#65533;0&#65533;&#65533; >PV&#65533;&#65533;O&#919;Oj&#65533;&#65533;&#65533;a$M&#65533;x2&#65533;&#65533;=paLhX&#1845;&#65533;&#65533;H&#65533; 2&#65533;32&#65533;!&#65533;&#65533;&#65533; dWH9&#280;&#65533;L	#&#594;&#65533;&#65533;@b&#65533;&#65533;@,pX.&#65533;f>&#65533;&#65533;525J65(&#65533;&#65533;&#65533;ye&#65533;f8jzL#1$&#65533;E5 &#65533;tu&#320;f&#65533;&#65533;+KY-&#1560;&#185;Bix	1&#65533;9&#65533;&#65533;&#65533;2 &#65533; &#65533;&&#65533;	n&#65533;f&#65533;2r-	C4&#65533;vx&#65533;s6&#65533;Ya2&#65533;&#65533;|&#65533;v&#65533; >&#65533;&#65533;&#65533;@\&#65533;&#65533;p&#65533;PT&#65533;G&#65533;&#65533;&#65533;N&#65533;^h^&#65533;&#65533;&#65533;f&#65533;&#65533;Z.&#65533;	'
&#65533;!X7&#65533;X&#65533;&#65533;&#65533;&#65533;0&#65533;M,&EC-&#1488;vE&#65533;7&#65533;&#1117;&#1945;Z&#65533;F&#65533;&#65533;7&#65533;}1yEn&#65533;&#65533;p&#65533; &#65533;WTr&#65533;)\&#153;&#65533;y&#65533;&#65533;0&#65533;H *(&#65533;IQ&#181;t&#65533;&#65533;R&#65533;&#65533;PI- pG&#65533;;&#65533;%&#65533;&#65533;&#65533;/&#65533; @&#65533;&#65533;&#65533;`>8x&#65533;n&#65533;`&#65533;St!IXT &#65533;f  &#65533;=&#65533;5&#65533;&#65533;&#65533;	 =&#65533;7
&#65533;&#65533;:&#65533;w&#65533;9&#65533;!&#65533;&#65533;{&#65533;1#&#65533;6B"F	&#65533;&#65533;NB&#65533;^&#138;E&#65533;d&#65533;&#65533;>&#65533;&#65533;'&#65533;qr&#65533;&#65533; 2`& &#65533;B&#65533;&#65533;v&#65533;D&#65533;&#65533;&#65533;	.&#65533;RQ$pH&#65533;&#65533;&#65533;Py1c8
&#65533;&#65533;&#65533;&#65533;D5:5&#65533;&#65533;&#65533;&#65533;DSil&#65533;&#65533;j&#65533;&#65533;A&#65533;`9m&#65533;&#65533;&#65533;&#65533;&#65533;*&#65533;0)&#65533;Y43UM&#65533;"|6j&#65533;&#65533;g=&#65533;  z=&#65533;?&#65533;&#65533;X&#486;,P1&#65533;G,S&#65533;&#65533;&#1891;&#65533;7V&#65533;M&#65533;6&#65533;Jj&#65533;&FK&#65533;
&#65533;
`&#65533;&#65533;&#65533;&#65533;#t&#65533;'#0&#65533;&#65533;0Xf1&#65533;&#65533;E&#839;&#65533;^&#451;&#65533;G2&#24576;W&#65533;r-DC&#65533;IC&#65533;5gH&#65533;$&#65533;T0c	&#792;G&#65533;o&#65533;&#65533;
&#65533;T&#65533;&#65533;W&#65533;&#65533;P&#65533;&#65533;Z&#65533;$&#65533;
qf&#65533;&#65533;a&#65533;&#332;&#65533;&#65533;&#65533;P	@ P	&#65533;f6p?`B-&#65533;d)&#65533;w&#65533;y'71'?&#65533;%&#65533;&#65533;  &#65533;&#65533;rA&#65533;n n&#65533;zz&#65533;6&#65533;&#366;9&#65533;&#65533;&#65533;&#65533;&#65533;}q&#65533;j&#65533; &#65533;/&#65533;^&#65533;&#65533;KR&#65533;&#65533;&#65533;#&#65533;Uy&#65533;&#65533;&#65533;L!l&#65533;&#65533;&#65533;&#65533;0&#65533;&#65533;&#65533;&#65533;
]&#65533;&#308;&#65533;8K&#65533;=&#65533;w1&#65533;Fs4&#65533;&#65533;!W&#65533;s&#65533;a!&#65533; &#65533;&#65533;	&#1027;&#65533;&#65533;r	&#65533;&#65533;&#65533;]&#65533;mA&#65533;~&#65533;&#65533; &#65533;J&#28934;&#65533;&#65533; &#65533;&#1168;&#65533;q&#65533;&#65533;P#@&#65533;($&#65533;RK &#65533;&#65533;<&#65533;0&#65533;&#65533;&#65533;%&#1298;&#65533;-&#65533; &#65533;&&#65533;&#65533;78&#65533;#9&#65533;&#65533;&#65533;y*{&#65533;*	`m&#65533;&#65533;UI&#65533; &#65533;s&#65533;p' TuF&#65533;	&#65533;&#65533;
&#2008;#!&#65533;&#65533; &#65533;fA&#3245;! ' &#65533;&#65533;i1&#65533;"&#65533;	&#65533;w&#65533;&#65533;&#65533;&#65533;B&#65533;x	&#65533;p;&#65533;. Q&#65533;&#65533;&#65533; &#65533;&#65533;R&#65533;t6h_&#65533;ry&#65533;&#65533;3&#65533;E&#65533;G&#65533;h&#65533;&#65533;%M&#65533;S&#65533;[&#65533;*p&#65533;y&#65533;&#65533;&#65533;X3&#65533;!&#65533;&#65533;&#65533;&#65533;+U&#65533;T&#65533;&#65533;C&#65533;7!'&#65533;(&#65533;&#65533;&#65533;&#65533;)s3&#65533;&#65533;`[&#65533;*x&#65533; 9&#65533;	|'&#65533;  @)p&#65533;&#65533;6&#65533;F|&#65533;V>	#-C&#65533;1#&#65533;&#65533;&#65533;&#65533;&#65533;JOcK65 P&#65533;&#65533;^@&#65533;D&#65533;"&#65533;[+&#65533;&#65533;\6 &#65533;&#65533;GH1&#65533;+/B&#65533;~&#65533;&#65533;&#584;T&#65533;w0&#65533;&#65533;&#65533;&#65533;&#65533;&#65533;$&#65533;&#65533;&#65533;Y&#65533; c&#65533;&#65533;s&#65533;!`3TPb&#65533;&#65533;r'&#65533;.&#65533;&#65533;&#65533;"+M&#65533;&#65533;6&#65533;&#65533;0&#65533;&#65533; r&#65533;:pu&#65533;&#287;p&#65533;PZTn;#&#65533;&#65533;I,&#65533;&#65533;<&#65533;(s&#65533; &#65533;&#65533;(&#65533;(&#65533;&`Q&#65533;M&#65533;7,p&#65533;&#65533;&#65533;&#65533;&#65533;!&#65533;2&#65533;BK&#65533;[&#65533;-&#65533; rCo&#65533;XL&#65533;&&#65533;3Y#q&#65533;&#65533;S&#65533;c&#65533;f@ &#65533;A &#65533; $&#65533;&#65533;IB&#65533;&#65533;p&#65533;e&#65533;&#65533;&#65533;t&#65533;&#65533;&#633;&#65533;&#565;0&#1082;&#65533;q&#65533;&#65533;&#65533;'&#1111;p"&#65533;JN&#65533;&#65533;X&#65533;&#65533;&#65533;&#65533;/&#65533;l	  &#65533;&#65533;! &#65533;&#65533; `j&#65533; &#65533;R4&#65533;SF&#65533;Coj&#65533;{&#65533;=&#65533; &#1232;&#65533;&#65533;&-&#65533;0gP&#65533;&#65533;&#65533; (jN&#65533; hx&#65533;.&#65533;
U$&#65533;&#65533;&#65533;wj{$H&#809; t&#65533;A&#65533;&#65533;&#65533;NU&#65533;&#65533;&#65533;I&#65533;&#65533;&#65533;&#65533;TG&#65533;P&#65533;&#65533;	&#65533;}1 &#65533;&#65533;b&#65533;B&#65533;g&#2035;&#65533;&#65533;`&#1217;&#65533;&#65533;?
&#65533;!0,&#65533;F,&#65533;l;&#65533;&#65533;&#65533;h&#65533;G&#65533;&#65533;&#65533;=U-Z&#65533;&#65533;<5&#65533;9&#65533;lf&#65533;B&#65533;*&#65533;9&#65533;/&#65533; &#65533;&#266;klt@ u&#65533;]&#65533;B&#65533;"&#65533;&#65533; &#852;&#65533;&#65533;L:'\&#65533;F&#65533; &#65533;&#65533;&#65533;@.{D$&#65533;=K&#65533;A&#65533;&#65533;\&#65533;&#65533;^&#65533;<&#65533;&#65533;&#65533;K&#65533;&#65533;P&#65533;^# #P&#65533;8qU&#65533;&#65533;&#65533;&#1960;&#65533;
&#65533;8&#65533;-P&#65533;y&#65533;Q' &#65533;&#65533;(P0>&#65533;q&#65533;4S0&#65533;rPZ&#65533;
&#65533;&#65533;g&#307;&#65533;&#65533;?13.{s&#65533;1 &#65533;&#1275;&#65533;&#32459;@&#65533;W&&#1266;&#65533;&#65533;&#65533;-,&#1773;6l&#65533;{&#65533; @
&#65533;&&#1980;P&#65533;E'W&#65533;~&#65533;
)@`&#65533;&#65533;&#65533;	&#65533;f&#65533;
&#65533;&#65533;&#65533;&#454;@)&#65533;i8&#65533;&#65533;dBv&#65533;ky&#65533;&#65533;<Yq&#65533;7#&#65533;0&#65533;b+&#65533; &#65533;&#65533;-&#65533;&#65533;&#65533;l&#65533;&#65533;`&#65533;&#65533;z&#65533;&#1619;&#65533;&#65533;&#65533;2&#65533;&#65533;.&#65533;
R8&#65533;8a&#871;0&#65533;&#65533;&#65533;&#65533;&#65533;Wa&#65533;&#65533;&#65533;.&#65533;,&#65533;i&#1037;&#65533;d&#65533;&#65533;&#65533;&#65533;&#65533;4h&#65533;&#65533;&#65533;s&#65533;&#65533;&#65533;l,&#1562;L1&#65533;&#65533;0&#65533; 60&#65533;V&#65533;P&#65533;&#65533;&#65533;7&#65533;&#65533;&#65533;,
6T&#65533;&#65533;2&#65533;&#65533;'&#65533;-&#24754;3&#65533;&#65533;&#65533;&#65533;%&#65533;	&#65533;&#65533;&#65533;&#65533;&#65533; &#65533;0 2`(&#65533;)&#65533; &#65533;&#65533;GZ &#65533;*&#65533; &#65533;&#65533;&#65533;&#65533;[P&#65533;R&#65533;;c7Y&#65533;&#65533;&#65533;&#65533;|C P  &#65533;I @ FzT&#65533;(eGt&#65533;
&#65533;&#65533;&#65533;A&#65533;	&#65533;&#65533;&#65533;>-&#65533;a&#555;P&#65533;+k+&#65533;&#65533;/&#65533; &#65533;|&#65533;	
w	&#65533;:&#65533;&#65533;nm&#65533;ED&b<&#1262;&#65533;W&#65533;&#65533;&#65533;C!&#65533; 6@&#65533;&#1650; &#65533;&#65533;&#65533;YT,`&#65533;&#65533;&#65533;("Ip&#65533;)&#65533;&#65533;Q&#65533;G&#65533;&#65533;&#65533;b`{&#65533;5q&#65533;#&#65533;&#65533;j#&#65533;&#65533;&#65533;&#65533;
M&#65533;&#65533;&#65533;&#65533;&#65533;&#65533;v&#65533;&#65533;&#65533;&#65533;&#65533;&#65533;f&#65533;b,F&#65533;}&#65533;&#65533;&#65533;=&#65533;kP9P&#65533;&#65533;A 60&#65533;W&#65533;&#65533;&#65533;&#65533;	0&#65533;P&#65533;	&#65533;&#65533;	&#65533;&#65533;C&#65533;&#472;P-p &#65533;&#65533;&#65533;&#65533;&#65533;8&#65533;&#313;r&#65533;&#65533;&#65533;ez&#65533;&#65533;&#65533;&#65533;A&#65533;&#65533;)&#65533;;&#65533;]&#65533;6&#65533;&#65533;h&#727;7&#65533;n&#65533;D&#65533;&#65533;Y&#65533;&#65533;Y~&#65533;3&#65533;A&#65533; P&#65533;&#65533;&#65533;!w&#65533;&#65533; !QI&#65533; [V;:&#65533;\&#65533;&#65533;&#65533;w	&#65533;&#65533;&#65533;uo&#65533;&#65533;+&#65533;&#65533;P&#65533;&#65533;&#65533;
&#65533;&#65533;&#65533;F&#65533;&#65533;1&#65533;&#65533;&#65533;2.bDIb&#65533;> &#65533;&#65533;As&#65533;>@  y_2&#65533;q&#65533;$&#65533;fS&#65533;3&#65533;&#65533;&#65533;&#65533;~v
&#65533;&#65533;0&#65533;&#65533;u&#65533;'#&#65533;&#65533;'&#65533;&#65533;#&#65533;&#65533;&#65533;d	&#65533;&#65533;(2&#65533;&#65533;
Yx9&#65533;&#65533;&#65533;&#65533;&#65533;&#65533;&#65533;&#65533;&#65533;&#65533;&#65533;&#65533;&#65533;&#65533;&#65533;&#65533;&#65533;&#65533;-&#65533;&#65533;&#65533;&#65533;&#65533;&#65533;&#65533;&#65533; 15**!1&#65533;( 7 &#65533;&#65533;B&#65533;B&#65533; &#65533;&#65533;&#1189;&#65533;&#65533;&#65533;&#65533;&#65533;B	
7&#65533;&#65533;&  !!#(,&#1317;.&#65533;&#65533;&#65533;&#65533;&#65533;1&#65533;&#31328;&#65533;&#65533;=X0bABGJ&#65533;H1&#65533;&#65533;&#65533;&#65533;7&#65533;`A&#65533;&#65533;
&#65533;"T&#65533;B&#65533;08$&#65533;&#65533;&#65533;n	&#65533;T
&#65533;g`&#65533;&#65533;&#65533;&#65533; 0&#65533;&#65533;X3g&#1058;]&#65533;&#65533;hZ&#65533; =&#65533;&#65533;(&#65533;A&#65533;a&#65533; &#65533;&#65533;&#65533;&#65533;E&#65533;:&#65533;&#65533;AB@'.&#65533;&#65533;TN&#65533;NR8&#65533;&#65533;S&#1743;u	Xp&#65533;&#65533;&#65533;&#65533;&#65533;3V&#65533;g&#65533;f&#65533;&#65533;}=8&#65533;X!!&#65533;09&#65533;&#65533;&#65533;&#65533;6Y&#65533;&#65533;`sl&#65533;&#65533;S&#65533;`&#65533;&#65533;&#278;i@
m&#65533;RE&#65533;&#65533;&#1412;&#65533; &#65533;P&#65533;&#65533;P&#65533;&#65533;&#65533;F&#65533;e&#65533;Z&#65533;"5!&#65533;=&#65533;&#65533;!&#65533;&LDu&#65533;eG)&#65533;~&#65533;&#65533;{`&#65533;&#65533;y_hE&#65533;G&#65533;&L&#65533;PA:&#65533;z&#65533;!&#65533;&#65533; &#65533;&#65533;A10&#65533;@		&#65533;&#65533;&#65533;o T&#65533;&#65533;e&#65533;j&#65533;4 &#65533;S&#65533;(&#65533;ShpCQ&#65533;&#65533;@1&#65533;S t@&#65533;W&#65533;tB&#65533;-B&#65533;&#65533;M@&#65533;y'^!&#65533;r1&#65533;&#65533;#y&#65533;&#65533;&#65533;"&#65533;&#65533;Y&#65533;$&#65533;hrQ!8$B&#65533;#&#65533;&#65533;*&#65533;&#65533;&#65533;&#65533;&#65533;bA$&#65533;&#65533;`Z &#768; $@D&#65533;	&#65533;f&#65533;IQ3&#65533;&#65533;&#65533;Hc j@&#65533;&#65533;!2&#65533;(&#65533;@j=HP&#65533;&#65533;&#65533;
+LB&#65533;&#65533;&#65533;!&#65533;&#65533;B-&#65533;&#65533;&#65533;&#65533;@&#5004;&#65533;$&#1115;y&#65533;&#65533;&#39392;&#65533;&#65533;&#1423;p&R&#65533;[=&#65533; &#65533;v&#65533;&#65533;y|`&#65533;- #p@B$&#65533;|&#65533;&#65533;&#65533;0&#65533;B&#1840;&#65533;&#65533;0&#65533; RJy&#65533;&#65533; &#65533;0&#65533;e&#65533;7&#65533; G&#65533;&#65533;&#65533;`&#65533;$&#65533;j&#65533;<&#65533;&#65533;&#65533;&#65533;)y&#65533;3&#65533;&#65533;V&#65533;auy&#65533;&#65533;&#977;&#65533;&#65533;I}&#65533;U&#65533;&#65533;&#65533;
q:&#65533;&#65533;q^&#65533;Ho5&#65533;&#65533;&#65533;&#65533;&#65533;B&#65533;&#65533; ,x&#65533;B.$&#65533; & @&#65533;&#1840;M7&#65533;u&#65533;&#65533;j&#65533;1&#65533;&#516;&#65533;D&#65533;.&#65533;ne&#65533;gj&#65533;j &#65533;'&#65533;&#65533;?T,&#65533;&#65533;4&#65533;n*&#65533;:H&#398;`&#65533;&#1810;,&#65533;&#65533;&#65533;Z"$&#65533;&#65533;&#65533;&#65533;&#65533;&#65533;By&#65533;&#1500;&#65533; C"\'&#65533;F&#65533;&#65533;&#65533;&#65533;&#65533;&#65533;&#65533;&#65533;,P &#65533;&#65533;&#65533;/&#65533;&#65533;t!&#65533;@;&#65533;L&#65533;V}Hm&#65533;l&#65533;&#65533;&#65533;<&#65533;&#65533;>&#65533;&#65533; &#65533;`
r@yA'&#65533;_b&#65533;2&#65533;&`&#65533;&#65533;&#65533;&#65533;8R&#65533;1&#65533;5&#1480;&#65533;&#65533;]&&#65533;&#65533;&#65533;&#65533;p&#65533;A 2&#65533;{H&#65533;R&#65533;)1&#65533;&#65533;$)>&#65533;&#65533; "&#65533;&#65533;&#65533;.&#65533;@@)*X&#65533;&#65533;X&#65533;Sh&#65533;  &#65533;	T&#65533;&#65533;&#65533;&#65533;4&#835;&#65533;I &#65533;*P9 &#65533; &#65533;&#65533;*&#65533;&#65533;
&#65533;K%L&#65533;v&#65533;&#65533;"&#65533;0&#65533;&#65533;B&#65533;[&#65533;./S&#65533;&#65533;&"A&#65533;m&#65533;58&#65533;
&#65533;&#65533;&#65533;&#65533; X&#1739; &#65533;&#65533;`&#65533;3&#65533; @U&#65533;&#65533;U1&#65533;&#65533;,`&#65533;q&#65533;&#65533;d&#65533;&#65533;&#65533;&#65533;2&#65533;&#65533;M&#65533;&#65533;&#65533;&#1171;&#65533;?H&#65533;	n&#65533;>&#65533;&#65533;&#65533;0&#1417;la&#65533;&#65533;&#65533; 99&#65533;zD&#65533;5Olk&#264;A&#65533;J=&#65533;&#65533;&#721;s&#65533;&#65533;&#65533;z1 >&#65533;&#65533;
xD^-&#65533;Aa`&#65533;&#688;&#65533;w&#65533;&#65533;&#65533;~BIS&#65533;&#65533;&#421;&#65533;j&#65533;&#65533;&#65533; P~ 5&&#65533;Fo&#65533;&#65533;X@&#65533;&#65533;&#65533;&#65533;&#65533;E&#65533;&#65533;&#65533;a&#65533;y$t&#424;&#65533;;&#65533;&#65533;&#65533;,&#65533;B9p&#65533;&#65533;&#65533;&#65533;iL1T?F&#65533;&#65533;8&#65533;&#65533;&#65533;&#65533;&#65533;  (&#65533;&#65533;dh&#65533;0`&#65533;&#65533;7K$M&#65533;&#65533;C&#65533;&#65533;&#65533;C&#65533;&#65533;Q&%&#65533;N&#65533;&#1537;&#65533;&#65533;`X@L=X&#65533;H&#65533;&#65533;&#65533;:-&#65533;I&1&#65533;P&#144646;h &#65533;!&#65533;0&#65533;bhc&#65533; &#65533;&#65533;)&#65533;T&#65533;4&#65533;z&#675;&#65533;&#65533;N&#65533;(c&#65533;&E&#65533;?&#65533;Dt5&#65533;&#65533;&#1723;&#65533;f&#65533;]&#65533;&#65533;^A&#65533;	h@ ]O|&#65533;&#65533;&#65533;A&#65533; &#65533;&#65533;~&#65533; %*&#65533;&#65533;&#65533;&#65533;&#65533;A	`Hr0&#65533;=&#65533;cf&#65533;&#65533;@&#65533;&#65533;&#1947;&#65533;3BE&#65533;&#65533;&#65533;&#65533;&#65533;*&#65533;@&#65533;&#65533;&#65533;&#65533;B&#65533;&#65533;0.b _&#65533;hq&#262;l&#65533;J&#65533;!j@&#65533;&#65533;@!&#65533;G+&#65533;u&#65533;C&#65533; &#65533;&#65533;/DF  e&#65533;X&#65533;7&#65533;&#65533;&#65533;&#65533;szMA&#65533;&#65533;&#65533;tA&#65533;&#65533;VV&#65533;&#65533;I&#65533;e9&#65533;&#65533;&#65533;M&#65533;Gs&#65533;&#65533;eZ&#65533;&#65533;H j&#65533;&#65533;3E'&#65533;&#65533;&#65533;N&#65533;&#65533;&#65533;k&#65533;&#65533;&&#65533;&#1417;3F&#65533;QA&#65533;	&#65533;&#65533;JdW&#65533;[!&#65533;&#65533;&#65533;&&#65533;=&#65533;ES&#65533;&#65533;A&#65533;!X&#65533;\2P`&#65533;\O
D&#65533;xe &#65533;8vr&#65533;M&#65533;LE&#65533;0@/&#65533;&#65533;&#65533;&#65533;&#65533;&#65533;3&#65533;&#65533;a&&#65533;$q&#65533;&#65533;&#65533;&#65533;p"0	&#65533;&#65533;&#65533;&#65533;Z*&#65533;, &#65533;3D&#65533;`[&#65533;&#65533;<&#65533;I&#65533; E!hQ&#65533;!^&#65533;<L?3&#65533;&#1481;@&#65533; &#65533;o&#65533;c&#65533;
F: ^&#65533;&#65533;&#65533;&#65533;VEX&#65533;MNtW&#65533;&#65533; &#65533;&#65533;8&#65533;.z&#65533;N/&#65533;&#65533;&#65533;$&#65533;}5&#65533;&#65533;6&#65533;&#65533;q&#65533;IM&#65533;&#1107;X%?&#65533;o69&#65533;3&#65533;&#65533;&#65533;&#65533;&#65533;&#1473;&#65533;M&#65533;<"v]\&#65533;5 
&#65533;&#441;q&#1637;wVK=J&#65533;<&#65533;@&#65533; &#65533;&#65533;@&#65533; vh&#1713;&#65533; &#65533;&#65533;&#65533;&#65533;&#65533;&#65533;(&#65533;%&#65533;{@I&#65533;&#65533;AX&#65533;&#65533;R&#65533;&#65533;&#65533;d&#65533;	&#65533;;T&#65533;"&#65533;&#65533;&#65533;3&#65533;&#65533;i&#65533;3&#65533;&#65533;&#65533;=&#65533;v&#65533;&#65533;P9 E&#65533;&#65533;up&#65533;
<P t&#65533;&#65533; &#65533;&#65533;&#65533;&#65533;&#65533;"&#65533;Mm7b&#65533; &#65533;&#65533;&#65533;J&#1838;F&#65533;&#65533;&#65533;&#65533;`&#65533;P&#65533;&#65533;&#65533;D&#65533;&#65533;[&#65533;
&B&#65533;@&#65533;&#65533;&#65533;&#65533;&#65533;l&#65533;&#65533;&#65533;&#873;&#65533;&#65533;&#65533;&#1324;&#65533;MX6&#65533;( &#65533;&#65533;  &#65533;&&#65533;&&#65533;| ^?J&#65533;P>*&#65533;&#65533; hRYQ&#65533;&#34171;&#65533;h&#65533;"Z&#65533;&#65533;j&#65533;&#65533;"F&#65533;t&#65533;hn&#65533;k	U&#65533;&#65533;&#65533;&#65533;7i>3&#65533;@?&#65533;x&#65533;P`&#65533;gbPP@X&#170;&#65533;<` &#65533;&#65533;&#389;~`&#65533;&#65533;-#Z&#65533;Bm4&#65533;h &#65533;&#65533;J&#1353;&q&#65533;`1&#65533;&#65533;&#65533;$&#65533;Z&#65533;&#65533;&#65533;&#65533;3@(&#65533;&#65533;&#65533;>&#65533;&#65533;jAb&#65533;J&#65533;0+#Kn		lw&#65533;&#65533;&#65533;y&#1509;3&#65533;z&#65533;&#65533;F&#65533;&#65533;&#65533;&#573;*&#65533;&#65533;&#65533;x0#&#65533;(&#65533;&#65533;&#65533;!0	:0&#65533;&#65533;&#65533;8@:PMc&#65533;&#65533;C&#65533;&#65533;&#65533;&#65533;&#65533;jf8&#65533;}?UM#rC&#65533;,M&#65533;=&#65533;&#65533;&#65533;< &#65533;&#65533;(&#65533;&#65533;,D&#65533;&#1179; 
<`&#65533;L&#65533;Xm
&#65533;&#65533;&#65533;O&#65533; x&#65533;&#16211;1!i&#65533;G&#65533;.E|rB&#65533;&#65533;$&#65533;&#65533;&#65533;&#65533;&#65533;&#65533;}&#65533;&#65533;&#65533;/&#65533;HP&#65533;4`&#65533;&#65533;,&#65533;$&&#65533;(&#65533; Y&#65533;2&#65533;'{T&#65533; &#65533;Y&#65533;&#65533;&#65533;{@qp&#65533;T&#65533;&#65533;2&#65533;&&#65533;&#65533;&#65533; &1:&#65533;(&#65533;&#65533;&#65533;&#65533;&#65533; &#65533;&#65533;
&#65533;&#65533;&#65533;&#65533; &#65533;w@3&#65533;]&#65533;p@)&#65533;w&#65533;&#65533;~ap&#65533;&#65533;~&#65533;T&#65533;&#65533;bFc&#65533;&#65533;5&#65533;\&#65533;&#65533;Pgo&#65533;&#65533;`&#65533;4L5&#65533;&#65533;!&#65533;CD&#65533;&#65533;&#65533;,&#65533;W&#65533;&#65533;p&#65533;&#65533;&#65533;&#65533;`h?&#65533;%j;&#65533;q]B ,&#65533;$)r	S$-&#65533;&#65533;&#65533;&#65533;&#65533; Ap^E*3xA 00~&#65533;dxm6(&#65533;&#65533;&#65533;=&#65533;Hp +&#65533;mn5&#65533;&#65533;&#65533;
t&#65533;s&#65533;&#65533;<@4-^ e&#65533;&#65533; &#65533;&#65533;&#65533;g:&#65533;1&#65533;&#65533;&#65533;&#65533;&#65533;&#65533;&#65533;,(&#65533;&#65533;f&#1298;-&#65533;&#65533;C&#65533;&#65533;&#65533;&#65533;N&#65533;&#65533;%^&#65533;!&#65533;-1z&#65533;a&#65533;f&#65533;&#65533;&#65533;0m"&#65533;&#65533;aU&#65533;&#65533;X&#65533;&#65533;&#65533;x%&#65533;b&#61513;p&#65533;9&#65533;=4!	91P&#65533;+!&#65533;&#65533;#@&#63498;&#65533; (p&#65533;PjBu&#1920;kO&#65533;cD&#65533;g
`D &#65533;&#65533;@z&#65533;k bM&#65533;d$&#65533;&#65533;z0*  &#65533;b5&#65533;&#65533;;&#65533;f&#65533;0:&#65533;&#65533;&#65533;@&#65533;&#65533;&#65533;C&#65533;~&#9741;&#1526;&#65533;A&#65533;5*&#65533;&#65533;&#65533; &#742;<'&#65533;#=&#65533;U)&#65533;	0<&#65533;&#65533;&#65533;0&#65533;%&#65533;&#65533;&#65533;%^&#65533;(&#65533;&#65533;#&#65533;C&#65533;8}&#65533;&#65533;Oj&#65533;D&#65533;3&#65533;&#65533;,&#65533;"&#65533;` 7&#65533;{C&#65533;TVu&#65533;&#65533;`&#65533;&#65533;PMiQ&#65533;t~&#65533;U&#65533;5&#65533;&#65533;(&#65533;&#1298;&#65533;`&#65533;1&#65533;>&#65533;))&#37419;&#65533;&#65533;&#65533;3(A1&#65533;&#65533;&#65533;&#65533;1y&#65533;f.&#65533;V&#65533;&#65533;J&#65533;&#65533;P&#65533;&#65533;G&#161;9 ,&#65533;&#65533;&#65533;1 &#1044;@}&#65533;4Y3e>&#65533;3&#65533;Y7&#65533;&#65533;P&#592;!w&#65533;!JTj&#65533;&#65533;&#65533;Z&#65533;&#65533;7&#65533;"&#65533;6&#65533;Sr &#65533;/"&#65533;ya&#65533;&#65533;&#65533;&#24715;P&#65533;G;&#65533;XMi&#65533;_&#65533;&#65533;&#65533;g@LX&#65533;&#65533;<&#65533;tm&#806;,b5&#65533;qs&#65533;&#65533; &#65533;&#65533;&#65533;&#65533;!e&#1044;;&#65533;_"&`6&#65533;3&#65533;&#65533;3&#65533;&#65533;x&#65533;D&#65533;
`D7&#65533;&#65533;&#1828;_&#65533;bH&#65533;&#65533;1&#65533;zGV&#65533;&#65533;$i;i&#65533;&#65533;&#65533;&#65533;! &#65533;&#65533;&#65533;<*Xx&#65533;&#65533;Pl&#65533;}&#65533;&#397;'&#65533;$+&#65533;rM&#65533;5A&#65533;&#65533;q&#65533;&#65533;Co2
&#65533;&#65533;]r >p1&#65533;&#65533;kXX}60&#65533;& &#1828;&#65533;&#65533;x93&#65533;0D&#65533;&#65533;&#65533;BY&#65533;&#65533;&#65533;&#65533;@ $&#65533;s+06&#65533; #) BgUC&#130;d&#65533;&#65533;	&#65533;&#1628;&#3611;/y&#65533;&#65533;V&#65533;&#65533;&#65533;&#65533;&#65533;"&#65533;#&#65533;}572A&#65533;&#65533;6!\0 &#65533;c&#65533;Tv&#65533;&#65533;/&#65533;D&#65533;iWTWyu&#65533;'-&#65533; ^&#65533;J:Y&#65533;`HN&#65533;N&#65533;p&#65533;&#65533;#H&#1639;&#65533;(v'C:20&#65533;&#65533;&#65533;
&#65533;&#65533;&#65533;&#65533;BR&#65533;&#65533;z&#65533;@&#65533;&#65533;&#65533;&#65533;[
m&#817;&#65533;1&#65533;+by&#65533;&#65533;W&#65533;&#65533;y&#65533;&#65533;$&#65533;S2)0m&#65533;&#65533;&#65533;2j`l(&#65533;T&#65533;&#65533;&#65533;Y &#65533;
4&#65533;5&#65533;&#65533;%I&#65533;PDE,&#65533;_&#65533;&#65533;RM$0&#65533;&#65533;&#65533;J&#65533;&#65533;&#65533;1&#65533;&#65533;G)v&#65533;P&#65533;&#65533;w&#393;@m&#65533;+&#65533;&#65533;di<B&#65533;&#65533; &#65533;D1`G&#65533; Y&R&#65533;&#65533;;&#65533;@/&#65533;Ap(&#65533;&#65533;7=&#65533;&#65533;&#65533;&#65533;&#65533;`&#65533;P>&#65533;&#165684;&#65533;&#65533;>Y3&#65533;&#65533;C&#65533;SKJ&&#65533;&#65533;2b&#65533;L&#65533;# ~4&#65533;X&#65533; 2&#65533;2 &#65533;&#65533;&#65533; i&#65533;&#65533;&#65533;v&#65533;0"I&#65533;x|&#65533;&#65533;&#65533;mY&#65533;&#65533;&#65533;[ 	E&#65533;]ZV&#65533;&#65533;&#65533;C&#65533;O&#65533;&#65533;&#65533; &#65533;&#65533;1`1&#65533;1l+&#65533;pH&#65533;&#65533;  &#65533;&#65533;&#65533;&#65533;p&#65533;,&#1247;&#688;S&#65533;h
&#1490;&#65533;dfY&#65533;&#65533;&#65533;&#65533;@i@o&#65533;&#65533;O,&#65533;G&#65533;&#65533;&#65533;&#65533;&#65533;&#65533;.*&#65533;}&#65533;&#65533;&#65533;;&#65533;&#65533;&#65533;&#65533;g&#65533;q5&#65533;\B&#65533;&#65533;o+&#65533;S$&#65533;&#65533;&#65533;f&#65533; M&#1365;&#65533;&#65533;7#&#65533;z&#65533;&#65533; #A&#65533;C&#65533;C&#65533;E&#65533; &#65533;&#65533;1&#65533;r&#65533;D%{&#160;'&#65533;VHL&#65533;&#65533;_&#577;"P}t!@)&#65533;&#65533;&#65533;&#65533;&#65533; &#65533;#r&#65533;5&#65533;&#65533;&#65533;[Q&#65533;V&#65533;&#65533;&#65533;x&#65533;&#65533;F&#1048;U&#65533;'C&#65533; &#65533;Q6 &#65533;&#65533;&#65533;%0C&#65533;c&#65533;b&#65533;%LE$sS8{B&#65533;&#65533;u)vN]Y&&#65533;`&ID&#65533;&#65533;&#65533;D&#65533;&#65533;&#65533;P&#65533;&#65533;Bt2&#65533;P'|Q&#65533;)&#65533;p&#65533;&#65533; c&#65533;&#65533;&#65533;h&#269;.@&#65533;&#308429;&#65533;&#65533;&#65533;&#65533;_&#65533;[V+!&#65533;&#65533;
&#65533;&#65533;&#65533;8.&#65533;&#65533;%&#65533;("I9&#65533;w2fR_h&#65533;C&#65533;&#65533;D@B&#65533;&#1178;I&#65533; &#65533;B`8n&#65533;&#65533;&#65533;u&#65533;&#65533;$&#65533; =&#65533;&#65533;}&#65533;B&#65533;&#65533;&#65533;E&#65533;[&#65533;&#65533;&#65533;R)&#65533;&#65533;~<&#821;&#1857;&#65533;&#65533;&#65533;&#65533;c='A&#65533;&#65533;m&#65533;&#65533;&#65533;,&&#65533;82 ^*tr6 Q&#212;(@oZ"+&#65533;&#65533;&#65533;&#65533;&#65533;$L`&#65533;%fBqT&#65533;&#1596;d&#65533;Y &#65533;B &#65533;&#65533;&#65533;od"pO&#65533;q&#65533;% &#65533;$(* &#65533;uA:w!D&#65533;&#65533;0&#65533;&#65533;|&#65533;&#1815;&#65533;&#65533;&#65533;KV&#65533;t&#65533;&#65533;QQP4&#65533;&#65533;^&#65533;1]&#65533;&#65533;,
&#65533;&#65533;)&#65533;&#65533;W&#65533;LP&#65533;&#65533;&#65533;d^"&#65533;&#65533;&#65533;&#65533;0&#65533;&#65533; V&#65533;t&#65533;,&#65533;!&#65533;j&#65533;&#65533;9&#65533;!y&#65533;RQb&#65533;I&#65533;&#65533;PadS&#65533;&#65533;*|=&#65533; }&#65533;&#65533;&#65533;&#65533;&#65533;C&#65533;&#65533;,&#65533;Q*G*9&#1150;&#65533;&#846;&#65533;&#65533;&#65533;&#65533;1 K&#50892;,&#65533;^&#65533;&#65533; &#65533;	3!Q&#65533;&#65533;&#65533;Q&#65533;&#65533;&#65533;!&#65533;&#65533;<&#65533;&#65533;fH!&#65533;&#65533;bH=0&#65533;&#65533;&#65533;&#65533;Y&#65533;kL&#65533;se&#65533;&#65533;NL${x&#65533;-&#65533;&#65533;&#65533;T;&#65533;%&#65533;&#65533;p&#65533;	:mp8&#65533;&#1168;&#65533;JA&#65533;&#65533;&#65533;&#65533;&#65533;&#65533;&#65533;&#65533;;+&#65533;&#65533;&#65533;&#65533;&#65533;&#65533;G&#65533;&#65533;&#65533;&#65533;&#65533;&#65533;&#65533;(&#65533; FfJ,&#65533;*&#65533;&#65533;6&#65533; &#65533;&#65533;l&#65533;&#65533;$&#65533; V&H&#65533;O&&#65533;oM&#65533;-DE?&#880;SNZ&#65533;{D&#65533;&#65533;`&#65533;l&#65533;&#65533;&#65533;8&#65533;@&#65533;&#65533;3@\&#65533;p4
&#65533;V8&#65533;5&#65533;b&#712;U&#65533;/3'&#65533;&#1318;&#65533;/&#65533;&#65533;*g&#65533;&#65533;h&#65533;&#65533; 0UK&#65533;&#65533;&#65533;0L	&#1201;&#65533;&#65533;&#65533; + $02&#65533;&#65533;&#65533;&#65533;&#65533;`5&#65533;Tb;&#65533;2EAN&#65533;]&#65533;,&#65533;V3&#65533;`,>&#65533;&#65533;F&#65533;&#65533;&#65533;3
&#65533;XbB&#65533;&#65533;m&#65533;" 8q&#65533;A(&#65533;0u&#65533;&#65533;}H/f*&#65533;<&#65533;,&#65533;&#253;&#65533;"5M&#65533;&#65533;&#65533;bw&#65533;J&#65533;5&#65533;&#65533;&#65533;&#65533;&#65533;&#65533;&#65533;a0@&#65533;:ws&#65533;@&#65533;&#65533;&#65533;7# &#65533;Qz '80&#65533;^&#65533;2#&#65533;t>0&#65533;&#65533;H&#65533;
&#65533;>e&#65533;&#65533;&#65533;Ss&#65533;&#65533;&#65533; &#65533;L:Z&#1840;3&#65533;U&#65533;&#65533;: %&#65533;&#65533;{&#65533;@&#65533;&#65533;zB&#65533;sG &#65533;"=w&#65533;	$&#65533;&#65533;@&#1967;&#65533;&#65533;v&#65533;&#65533;#&#65533;h-&#65533;&#65533;&#65533;&#65533;z&#65533;&#65533;&#65533;&#65533;W(<)&#65533;&#65533;&#65533;&#65533;^1D1Z &#65533;TML&#65533;V&#65533;&#65533;#Y&#65533;&#65533;o&#65533;&#65533;&#65533;>&#65533;B&#65533; "&#65533;&#65533;&#65533;>&#65533;&#65533;&#65533;@&#65533;D8&#65533;B&#65533;&#65533;$&#65533;&#65533;S)5&#65533; &#65533;8&#65533;(;&#65533;U&#65533;&#1815;&#65533;2&#65533;&#65533;&#65533;)&#65533;l4&#65533;xy1&#65533;1&#65533;b&#65533;7&#65533;:&#65533;&#65533;&#65533;-&#65533;c&#65533;- &#65533;!&#65533;cV&#65533;&#65533;&#65533;&#65533;&#65533;`&#65533;$E8&#65533;&#65533;&#65533;QT&#65533;N&#65533;@d&#1719;&#65533;&#65533;&#65533;&#164;&#65533;&#65533;=&#65533;N5t&#65533;&#65533;d
&#65533;&#65533;&#65533;+&#65533;PzV&#65533;&#65533;&#65533;89&#65533;D&#65533;0&#65533;&#65533;P"&#65533;&#65533; &#65533;&#65533;v&#65533;V&#65533;&#65533;)&#65533;B&#65533;&#65533;&#65533;&#1158;p&#65533;X&#65533;&#65533;&#550;&#65533;z&#65533;E)&#65533;&#65533;&#65533;&#65533;&#65533;&#65533;p(-&#65533; &#65533;7,&#65533;&#65533;&#65533;]$&#65533;I&#65533;&#65533;
"&#65533;4[&#65533;>U'jh>&#65533;A?&#65533;&#65533;2&#65533;&#65533;O&#65533;&#65533;
gVcP&#65533;*&#65533;&#65533;&#65533;.\~&#65533;&#65533;&#65533;&#65533;&#65533;&#65533;<[&#65533;@&#65533; &#65533;&#65533;&#65533;Pi&#65533;U&#65533;0Qv1#<&#65533;;&#65533;&#65533;&#65533;&#1873;&#65533;&#65533;w0&#65533;&#65533;&#65533;=&#65533;tY&#65533;LB&#65533;&#65533;&#65533;	&#65533;&#65533;JI&#65533;&#65533;Y&#65533;&#65533;PM,&#65533;&#65533;&#65533;c_/&#2010;&#65533;&#65533;&#65533;.2&#65533;&#65533;&#65533;&#65533;&&#65533;*u&#65533;E&Q&#65533;&#65533;m&#65533;&#65533;@ &#65533;&#46332;&#65533;Y&#65533;&#65533;1&#65533;&#65533;&#65533;&#65533;	&#65533;&#65533;A(Rt&#65533;&#65533;&#65533;&#65533;}FJ&#65533;&#65533;&#65533;&#1027;&#65533;1&#65533;O&#65533;&#65533;&#65533;&#1953;&#65533;&#65533;L&#65533;#AL&#65533;&#65533;&#857;~&#65533;
9&#65533;&#65533;Q.&#65533;9&#136;&#65533;-k,&#65533;&#65533;&#65533;&#65533;&#65533;j}&#65533;&#65533;O&#65533;Y3&#65533;&#65533;,}&#65533;&#65533;&#65533;&#65533;eb&#65533;&#65533;>,&#65533;4&#65533;&#65533;&#65533;&#65533;t&#65533;|&#65533;`G+&#65533;&#65533;l"&#65533;E&#65533;9&#65533;Q[.@&#65533;&#65533;&#65533;b &#65533;&#65533;&#65533;&#65533;&#65533;&#65533;&#65533;.&#65533;&#65533;&#65533;  &#65533;&#65533;&#65533;&#65533;&#65533;&#65533;&#65533;&#65533;&#65533;&#65533;&#65533;&#65533;,,&#65533;&#65533;&#65533;&#65533;&#65533;&#65533;+&#65533;1&#65533;&#65533;&#65533;&#65533;&#65533;&#65533;&#65533;&#65533;&#65533;&#65533;&#65533;&#65533;.&#65533;&#65533;&#65533;)1,#3:=7  &=&#65533;=&#65533;	 7	B	7&#65533; &#65533; &#65533;&#65533;&#65533;&#65533;&#65533;&#65533;&#65533;A&#65533;`@ &&#65533;&#859;&#65533;@&#65533;&#65533;&^&#65533;;&#65533;6<&#65533;&#65533;A@+&#65533;&#65533;% &#65533;&#65533;	&#65533;Q&#65533;&#65533;&#65533;&#65533;&#65533;&#65533;&#65533; &#65533;&#65533;!&#65533;J&#65533;%&#65533;&#65533;ue&#65533;&#1155;&#65533;&#65533;&#65533;B&#65533;&#65533;&#65533;&#65533;[J=mJ&#65533;*!N43&#65533;&#65533;hi+$q8&#65533;LQN&#65533;d&#65533;j&#65533;&#65533;&#65533;L>&#65533;CdHT&#65533;V&#65533;&#65533;&#65533;q&#65533;&#401;&#65533;@&#65533;&#65533;&#65533;v&#65533;&#65533;	g&#65533;&#65533; ]5 h&#65533;&#65533;A&#65533;&#65533;&#65533;P&#65533;	&#65533;-`&#65533;&#65533;aa&#264;'&#65533;`&#1090;@&#65533;B'&#65533;L&#65533;&#65533;&#65533;&#65533;&#65533;&#65533;E&#65533;=5S&#65533;&#428;
o5&#65533;	&#1734;&#65533;B
&#65533;&#65533;(&#65533;&#65533;p@Z&#65533;D&#65533;
&#65533;&#65533;k&#65533;&#65533;!&#65533;?!&#65533;&#65533;&#65533;&#65533;&#65533;p=&#65533;w&#65533;s.&&#65533;Q &#65533;
n	Xo!&#65533;&#65533; &#65533;&#65533;-&#65533;&#65533;=&#65533;X@&#65533;X&#65533;O&#65533;!&#65533;&#65533;?&#65533;&#65533;a	(&#65533;9&#65533;@&#65533;X&#65533;
&#65533;0@
,&#65533;&#65533;&#65533; &#65533;&#65533;KL&#65533;L&#65533; &#65533;&#65533;T
&#65533;L%B&#65533;UU&#65533;p{!U-Qu%&#65533; &#65533;wL6)U)&#65533;8&#65533;c%&#65533; &#65533;!&#65533;	#0IUA&#65533;&#65533;&#330;
#&#65533;&#65533;(&#65533;&#65533;&#65533;9&#65533;&#1026;_:&#65533;@&#65533;8&&#65533; &#65533;&#65533; &#65533;&#65533;&#65533;&#65533;Xe&#65533;E&#65533;d&#65533;&#65533;#&#290;jxa;&#65533;&#65533;&#65533;&#65533;@&#65533;&#65533;x&#65533;A^P &#65533;&#65533;A&#65533;&#65533; C&#65533;&#65533;&#65533;+d0J&#65533;&#65533;&#65533;v&#65533;&#65533;&#65533;&#1434;&#65533;v\wAv>&#65533;&#65533;&#65533;&#65533;H&#65533;&#65533;P&#65533;4&#65533;B,/&#65533;p&#65533;&#65533;&#65533;&#65533;&#65533;5d&#65533;&#65533; &#65533;@&#65533;B`0A&#65533;Z=t&#41080;&#65533;&#65533;&#65533;:&#65533;&#65533;&#65533;'`?(&#65533; &#65533;&#65533;&#65533;I>&#65533;"
&#65533;e,&#65533;&#65533;&#65533;^xC&#65533;y&#65533;&#65533;,&#65533;A!&#65533;&#1025;tZ&#65533;&#65533; &#65533;&#65533;&#65533;&#65533;B&#65533;&#65533;0&#310;&#65533;\&#65533;#v&#581;&#65533;&#1196;&#65533;&#65533;&#65533;	3!&#65533;b&#65533;%Z&#65533;t&#65533;^#&#65533;T&#65533;&#65533; h&#65533;&#65533;"&#65533;&#65533;&#65533;T"7o&#65533;&#562;X&#65533;&#65533;&#65533;&#65533;&#65533;&#65533;&#65533;)&#65533;`L(&#65533;5@&#65533;&#65533;0&#65533;&#65533; &#65533;B&#65533;&#65533;&#65533;#l@77H =&#65533;SgB&#65533;a &#65533;&#1907;&#65533;&#964;&#65533;&#65533;d&#65533;/&#65533;&#65533;&#65533;#&#65533;<J:&#65533;&#65533;p&#65533;&#65533;&#65533;1x&#65533;&#65533;&#65533;&#65533;2&#65533;&#65533;&#65533;\`&#1897;&#65533;&#65533;&#65533;&#65533;b&#65533;B&#65533;l&#65533;T&#65533;&#65533;<W#R&#65533;&#65533;T>&#65533;p&#65533;D&#65533;&#1066;Q-.&#65533;x&#65533;&#65533;&r&#65533;&#65533;>&#65533; &#1126;nA- l&#65533;eX&#65533;&#65533;&#65533;&#65533;
A$&#65533;"}rY&#65533;&#65533;Dt&#65533;&#65533;&#65533;&#65533;&#65533;C&#65533;&#1337;&#65533;&#65533;&#65533;&#65533;=&#65533;-&#65533; ?D&#65533;&#65533; @&#65533; &#65533;U&#65533;&#65533; f`&#65533;&#65533;7:&#65533; X&#65533;&#65533;&&#65533;&#65533;&#65533;&#1332;&#65533;&#65533;@&#65533;&#65533;z
Z&#65533;&#65533;(&#65533;&#1936;&#65533; &#65533;&#65533;`KI&#65533;&#65533;&#65533;0&#65533;)&#65533;&#65533;&#65533;n^&#65533;Vw&#193;R2&#65533;&#1962;&#65533;&#65533;&#65533;`&#65533;4>7&#65533;(R!ZP#fT&#65533;&#65533;&#65533;&#65533;Q#$Bz&#65533;&#65533;A>&#65533;&#65533;` &#65533;&#65533;&#65533; &#65533;&#65533;&#65533;+:&#65533;&#65533;?&#65533;&#65533;o&#1759;&#65533; z(&#65533;B&#65533;&#1548;8 @Iu&#65533;&#65533;&#65533;&#65533;&#65533;EV&#65533;&#65533;&#65533;5&#65533;&#65533;&#65533;&#65533;H&#65533;&#65533;Bu&#65533;&#65533;Q@&#65533;&#65533;&#65533;6&#65533;k&#65533;(&#65533;&#1168;H&#65533;d&#65533;5&#65533;X&#65533;&#65533;"&#65533;a(&#65533;&#65533;&#65533;Tk&#65533;L"&#65533;&#65533;*&#65533;&#65533;.x&#65533;!Z&#65533;&#65533;&#65533;,&#65533;&#65533;@,&#65533;&#65533;&#65533;&#65533;&#65533;x&#65533;74&#65533;&#65533;&#65533;@&#65533;&#65533;&#65533;&#65533;&#65533;&#65533;7j&#65533;&#65533;:T&#65533;3!x<&#65533;&#65533;&#65533;&#65533;8t@ 
&#65533;&#65533;&#65533; &#65533;
&#65533;&#65533;8&#65533;\&#65533;TAB&#65533;&&#65533;bO&#65533;&#65533;&#65533;A&#65533;&#65533;&#65533;$&#65533;&#65533;w&#65533;^&#65533;&#65533;&#65533;&#65533;&#65533;V&#65533;Ib &#65533; K&#65533;p&#65533;P&#65533;2&#65533;&#65533;W;Bb&#65533;&#65533;&#65533;QnA&#65533;^l&#65533; &#65533;dM
&#65533;&#65533;&#65533;\&#1153;&#65533;&#65533;w$@qf&#65533;&#65533;P&#65533;&#65533;+@&#65533;&#65533;sET&&#65533;&#65533;&#65533;MqjG&#988;&#65533;&#65533;H@&#65533;&#1180;	&yY&#65533;&#65533;fe\`&#65533;(&#65533;z6&#65533;&#65533;&#65533;7&#466;V b&#65533;,&#65533;&#65533;&#65533;&#65533;sA)i&#65533;&#203;&#65533;&#275;&#65533;lA&#65533;&#65533;6T$&#65533;&#65533;&#65533;&#65533;&#65533;+&#65533;&#65533;&#65533;&#65533;Q&#65533;&#65533;&#65533;LD&#65533;&#65533;0&#65533;
h&#65533;&#65533;&#65533;&#65533;.&#65533; &#20661;RX@}&#65533;&#65533;&#65533;:&#65533;_&#65533;A&#65533;&#65533;&#65533;F&#65533;&#65533;&#65533;&#65533;(&#65533;E&#65533;q5&#65533;	&#913;&#65533;=&#65533;-&#65533;: 	&#65533;q&#65533;&#65533;f&#65533;j"6&#65533;&#65533;&#65533;E)aa*b&#65533;&#65533;&#65533;&#65533;8&#65533;&#65533;Q&#65533; &#65533;4t&#65533;H&#65533;&#1471;&#65533;&#65533;h&#65533;+&#65533; I&#65533;&#65533;&#65533;r87&#65533;
yA&#65533;&#65533;%,&#65533;&#65533;(&#65533;X&#65533;&#65533; {i&#65533;95&#65533;&#65533; &#65533;x\:&#65533;&#65533;&#1184;&#65533;}Z4&#65533;! &#65533;&#65533;fme&#1621;&#65533;&#65533;&#65533;P&#65533;;,&#65533;&#65533;x&#65533;1&#65533;&#65533;&#65533;-&#65533;&#65533;&#65533;&#589;@&#65533;&#65533;&#65533;l@&P&#1532;&#65533;&#65533;&#65533;b&#65533;&#65533;?&#65533;/&#65533;r&#65533;	&#65533;&#189;&#65533;&#65533;n&#65533;&#65533;&#65533;V&#65533;2&#65533;&#65533;&#65533;K&#65533;f&#65533;&#65533;Ry&#1386;j5`&#65533;)1&#65533;$bp&&#1284;P&#65533;1&#65533;s&#65533;&#65533;&#65533;{&#65533; A*c&#65533;&#65533;r9&#65533;&#65533;&#32842;&#65533;&#65533;`q&#65533;Nf&#65533;;*4&#65533;Ea&#423;&#65533;&#65533;k6c !&#65533;&#65533;&#65533;&#65533;&#65533;$dO&#65533;-&#65533;F ,&#65533;n`7	&#65533;|&#65533;<  X&#65533;L&#65533;G``&#65533;&#65533;5j&#65533;-2&#65533;*8O!&#65533;B-&#65533;:&#639;&#65533;&#609;&#65533;&#65533;&#16782;ti&#65533;	&#65533;&#65533;-&#65533;&#65533;	&#65533;&#65533;&#65533;&#65533;TB&#65533;t&#629;&#957;&#65533;&#65533;@&#65533;DP&#65533;&#65533;&#65533;z  <.bA Z&#65533;t*&#65533;&#65533;&#65533;&#65533;&#65533;&#65533;Eo&#65533;3&#65533;&#65533;&#65533;&#65533;6i&#65533;( &#65533;X@&#65533;t&#65533;&#65533;' &#65533;&#65533;&#65533;&#65533;
60"&#65533;&#65533; ',&#65533;&#65533;
@&#65533;lX&#65533;L&#65533;]&#65533;tM`(&#65533;U&#65533;3APBO;&#65533;`&#65533;(hq&#65533;F&#65533;&#640;&#65533;a&#65533;&#65533;&#65533;&#65533;&#65533;Zx&#65533;&#65533;&#1202;&#65533;&#65533;73b&#65533;&#65533;<&#65533;)&#65533;&#65533;&#1284;\g&#65533;&#65533;-&#65533; &#65533;&#65533;;A~<U&#65533;&#65533;]c"&#65533;&#65533;&#65533;;&#65533;&#65533;&#1812;&#261;&#65533;jm &#65533;M&#64833;&#65533;&#65533;&#65533;&#65533;&#65533;&#65533;?&#65533;&#954;&#65533;&#65533;6ll&#65533; &#65533;;&#65533;&#65533;&#65533;&#65533;&#1693;&#65533;Bb&#65533;&#65533;&#65533;&#65533;I&#65533;br&#65533;&#65533;~&#65533;&#65533;E&#65533;a&#65533;2%&#65533;&#65533;&#65533;&#65533;u&#65533;&#65533;E&#65533;&#65533;I&#65533;&#65533;VB&#65533;^Y&#65533;&#65533;u"y^&#65533;O_&#65533;&#65533;&#65533;L&#65533;&#65533;&#65533;*h "&#65533;G &#1839;u&#65533;S/&#65533;C&#65533;&#65533;q$&#65533;&#65533;iH8&#65533;x 8&#65533;&#65533;+i&#65533;&#12368;Z&#65533;&#65533;&#65533;I&#65533;&#65533;&#65533;&#65533;&#65533;\&#65533;
[&#65533;u&#65533;&#65533;u&#65533;&#65533;&#65533;&#65533;&#65533;Z&#65533;&#65533;&#65533;|&#65533;l&#65533;&#65533;+Afl&#65533;&#65533;&#65533;n&#65533;&#65533;rc&#65533;&#65533;'%g	!&#65533;]3!DsPre&#65533;@&#65533;Cl&#65533;@\&#65533;&#65533;s&#65533;&#65533;".&#65533;&#65533;&#65533;k0{&#65533;,&#65533;+0+ F&#612;&#65533;L&#65533;&#65533;&#65533;L&#65533;u&#65533;p|&#65533;$b>&#65533;Z&#65533;sM&#65533;&#65533;&#65533; Tu&#65533; &#65533;[u&#65533;&#65533;Y&#65533; &#65533;r P&#65533;&#65533;!&#65533;&#65533;&#65533;W*F&#65533;#&#65533;&#65533;&#65533;U&#65533;uj&#65533;3$+&#65533;J&#65533;qJ(&#65533;&#65533;A&#65533;y&#65533;&#65533;&#65533;&#65533;#&#65533;  &#65533;k&#65533;tV&#65533;<&#65533;&#65533;r&#65533; &#65533;F!x&#65533;&#65533; *A&#65533;0 X&#65533;&#65533;&#65533;A*	# _B3&#65533;&#65533; C &#65533;&#65533;u
d||Dh&#65533;&#65533;&#65533;7&#65533;c&#65533;&#65533; )D&#65533;&#65533;G&#65533;)?&#65533;u&#65533;&#65533;&#65533;&#65533;&#65533;&#65533;2&#65533;&#65533;&#65533;&#65533;&#65533;6d&#65533;&#65533; &#65533;$P&#65533;X8&#65533;&#65533;&#65533;a&#65533;p"h&#65533;khy&#65533;&#65533;#J4<7&#65533;y&#65533;&#65533;%&#65533;&#65533; , -&#65533;&#65533;7&#65533;&#65533;&#65533;e&#65533;F&#65533;"&#65533;Y- Q&#65533;&#65533;9" U&#65533;C&#65533;&#65533;dp&#65533; ,&#65533;8'&#65533;G&#65533;nTv&#65533;s&#65533;&#65533;r%&#65533;}D'&#65533;&#65533;&#65533;&#65533;+&#65533;}P&#65533;&#65533;p&#65533;&#65533;&#65533;w&#65533;f~7 P &#65533;# &#1848;&#65533;rU=RA'&#65533;k
&#65533;3h8J&#65533;H&#65533;&#65533;0&#65533;&#65533;
&#65533;(&#65533;&#65533;`
&#65533;X&#65533;&#65533;a&#65533;&#65533; &#65533;E`E$&#65533;&#65533;Dg&#65533;#&#65533;&#65533; &#65533;e!'0&#65533;&#65533;Y&#65533;,&#65533;&#65533;t&#65533;Vw&#65533;$Z&#65533; &#65533;&#65533;aB7>T&#65533;a&#65533;m&#65533;&#65533;&#65533; N&#65533;Z&#65533;&#65533;)2&#65533;LIY&#1346;@U&#65533;N&#65533;&#65533;*m&#65533;-&#65533;%#H&#65533;V&#65533;&#465;K&#65533;&#65533;&#65533;@W&#65533;&#65533;2&#65533;&#65533;&#65533;&#65533;&#65533;N&#65533;lD&#65533;]&#65533;b4&#65533;l&#65533;	&#65533;&#65533;&#65533;&#65533;*&#65533;$z&#65533;&#65533;&#65533;9&#65533;&#65533;&#1912;&#65533;" &#65533;p#&#65533;&#65533;&#65533;&#65533;Y&#65533;s&#65533;&#65533;&#65533;&#65533;  &#65533;}xc|x&#65533;&#65533;o&#65533;&#65533;h !&#65533;&#65533;?[&#65533; &#65533;7 QS&#65533; Z|~&#65533;&#65533;&#65533;\gw&#65533;A@2A' U &#65533;P&#498;&#65533;&#65533;&#65533;Z&#65533;X'PJ1&#65533;4Q&#65533;nX+&#65533;z&#65533;@<&#65533;	y	&#65533;	&#65533;&#65533;&#1729;&#65533;@&#65533;r_&#65533;k&#65533;&#65533;kyiR+	&#65533;&#65533;&#65533;&#65533;jvVC&#65533;5&#65533;&#1010;0qU&#65533;F8&#65533;&#65533;&#65533;&#65533;&#65533;5&#65533;&#65533;'lc
M&#65533;2oV&#65533;&#65533;&#65533;&#65533;&#65533;<&#65533; [&#65533; @Pb&#65533;! &#65533;F&#65533;h&#569;w0 &#65533;FP- &#65533;zX%(&#65533;&#65533;&X&#65533;&#65533;&#65533;&#65533;re
&#65533;&#65533; 2I&#65533;%&#65533;&#65533;
p&#65533;gh&#65533;6&#65533;&#65533;
&#65533;&#65533;&#65533;&#1182;K&#65533;<8&#65533;I&#65533;E8&#65533;&#65533;i&#65533;+&#14276; &#65533;&#65533;&#65533;Y:`5&#65533;&#65533;&#65533;&#65533;&uj&#65533;&#65533;r,&#65533;nt&#65533;199&#65533;&#65533; &#65533;&#65533;&#676;&#65533;&#65533;2bx&#65533;u(&#65533;&#65533;%(&#65533;&#65533;e&#65533;&#65533;&#65533;&#65533;&#65533;&#65533;0&#65533;5'1&#65533;&&#65533;&#65533;$P&#65533;P"&#65533;6&#65533;P&#65533;*&#65533;&#1088;R&#65533;~&#65533;B4&#65533;v4!#&#65533;#,w&#65533;[&#65533;&#259;k&#65533;9&#65533;<J&#65533;CFay[&#65533;&#65533;f&#65533;te&#65533;&#65533;KA&#65533;&#65533;5 &#65533;&#65533;l&#65533;'&#65533;&#65533;i&#65533;&#1616;&#65533;-&#65533;{&#65533;&#65533;@x&#65533;&x&#65533;&#65533;&#65533;h&#65533;&#259;R&#65533;B/&#65533;&#65533;|&#65533;&#65533;&#65533; !
&#65533;&#65533;t&#65533;&#65533;1&#65533;&#65533;* 1:&#65533;&#65533;&#65533;&#65533;&#65533;AI&#65533;&#65533;&#65533;_2"&#65533;U&#65533;&#65533;&#65533;D!&#65533;e&#65533;!&#65533;m&#65533;Ql&#65533;
&#65533;#U&#65533;%Lg&#65533;M&#65533;&#218;2^&#524;&#65533;4.&#65533;D&#65533;XP20R&#65533;P:&#65533;&#65533;V%1&#65533;(&#65533;&#65533;w5A$&#65533;&#65533;&#65533;&#65533;&#65533;&#65533;&#65533;&#65533;>&#65533;L&&#65533;h&#65533;&#65533;&#65533;eG&#65533;P&#65533;DE8&#65533;&#65533;&#65533;&#65533;&#65533;o&#65533;&#65533;&#65533;%&#65533;&#65533;
&#65533;&#65533;P&#65533;&#65533;&#65533;&#65533; -2!B&#65533;+ U"&#65533;:&#65533;&#65533;"O&#65533;&#65533;QY24&#65533;+&#65533;c&#65533;&#65533;b&#65533;g&#65533;&#65533;&#65533;&#65533;&#65533;z&#65533;&#65533;BO&#65533;&#257;&#65533;,&#65533;L1@ti6&&#65533;&#65533;&#65533;&#1031;E&#65533;0&#65533;8A0&#65533;lZ+&#65533;&#65533;&#297;';@&#65533;|v|&#65533;We'(f&#65533;3[ &#65533;/  &#65533;ka&#65533;S&#65533;x
T.&#65533;&#65533;&#65533;@&#65533;f-&#65533;&#65533;&#1153;TU&#65533;	@&#65533;$P&#65533;D;ED&#65533;_O&#65533;E2&#65533;&#65533;Q&#65533;&#65533;&#65533; R&#65533;&#65533;&#65533;D`sCS&#65533;&#65533;&#65533;"k&#65533;&#65533;s5&#65533;&#65533;wG!I&#65533;W2tDg&#65533;&#65533;'&#65533;-&#65533;$&#65533;&#65533;7&#65533;&#65533;&#65533;"&#65533;&#65533;c &#65533;&#65533;w&#65533;&#65533;@NCNB&#65533;&#65533;S&#65533;&#65533;jv&#65533;&#65533;&#65533;&#65533;&#65533;i(DU&#65533;(&#65533;if&#65533;
|l&#65533;&#65533;`aTU&#65533; *k&#65533;515&#65533;&#65533;&#65533;&#65533;"8"^&#65533;D&#1374;&#65533;@&#65533;1;n&#65533;:RA&#65533;&#65533;&#65533;&#65533;I&#65533;&#65533;&#65533;2&#65533;&#65533;&#65533;Ib&#65533;&#65533;&#65533;&#65533;Et&#65533;&#65533;D&#65533;%J#s&#65533;Q *&#65533;	&#65533; X!&#65533;+&#65533;3x/&#65533;n&#65533;&#65533;:&#65533;&#65533;0&#65533;M&#65533;Ho&#65533;&&#65533;>&#65533;&#65533;&#65533;r&#65533;&#65533;c(&#65533;&#65533;?&#65533;&#65533;M&#65533;&#65533; |da&#65533;a&#65533;&#65533;&#65533;&#65533;&#65533;D_&#65533;&#65533;\2Qn&#65533;t)0&#65533;&#947;0&#65533;&#65533;&#65533;`"&#65533;&#65533;cpB1&#65533;,&#65533;#&#65533;&#65533;&#65533;&#65533;9U&#65533;2YZ	&#65533;I&#65533;&#65533;&#1088;[<&#65533;&#1035;H|4&#65533;@D:,X&#65533;K&#65533;$&#65533;&#65533;K&#65533;@ge&#65533;VP&#65533;&#65533;2 4&#65533;z&#65533;)&#65533;"&#557;9&#65533;)Bo.&#65533;SF&#65533;&#65533;&#65533;&#65533;&#65533;&#65533;(&#65533;&#65533;k&#65533;R8G&#65533;G@P	&#65533;T&#65533;#p&#65533;&#65533;8&#65533;&#65533;@&#65533;&#65533;0&#65533;&#65533;	&#65533;
&#65533;&#65533; &#65533;&#65533;&#65533;&#65533;&#65533;b&#65533;
A&#1814;&#772;&#65533;I&#65533;%&#65533;&#65533;6&#65533;&#65533;;T&#406;	J&#65533;&#774;&#65533;K&#65533;&#65533;&#65533;&#65533;&#65533;&#65533;Ef&#65533;&#65533;;EF&#65533;&#65533;&#65533;ZZ	&#65533;pV0&#65533;+&#65533;&#65533;&#65533;&#65533;<&#65533;&#65533;&#65533;&#65533;&#65533;j&#65533;t &#631480;@&#65533; &#65533;#&#65533;m&#65533;`&#65533;&#65533;P&#65533;&#65533;QS6} &#1058;;@&#65533;K&#65533;'&#65533;1&#65533;&#65533;>&#65533;8&#65533;0&#65533; A&#65533; &#65533;&#65533;5p"&#65533;&#65533;&#65533;k&#65533;&#65533;V<&#65533;&#65533;&#65533;-&#65533;B&#65533;X<,&#65533;&#65533;jQ&#65533;&#65533;&#65533;&#1112;&#65533;&#65533;)C&#65533;If	Z(k&#65533;&#1580;`
.&#65533;>&#65533;L3&#65533;&#65533;&#65533;%&#65533;&&#65533;&#65533;&#65533; "&#65533;&#65533;*I_&#65533;b` &#65533; &#65533;&#65533;&#65533;&#65533;9h&#65533;=&#65533;n&#65533;&#65533;&#65533;&#65533;&#65533;&#65533;	!&#65533;&#65533;#|&#65533;&#65533;$,J&#65533;0/U&#65533;&#65533;&#65533;w&#65533;}
DNx&#65533;b$&#760;&#65533;0Pn&#65533;En&#65533;^ '@2@:&#65533;&#65533;&#1915;&#65533;%&#65533;KL&#65533;*&#1600;&#65533;&#65533;+J&#65533;&#65533;5&#65533;P&#65533;$&#65533;F&#65533;&#65533;&#65533;:&#65533;?&#65533;m&#65533;&#65533;&#65533;&#65533;,&#65533;
&#65533;&#65533;&#65533;5&#416;p`&#65533;&#65533;$&#65533;
&#65533;W &#65533;;&#65533;%&#65533;&#65533;4&#65533;&#65533;`&#65533;Q&#65533;&#65533;&#65533;&#65533;&#65533;&#65533;&#65533;&#65533;&#65533;!&#65533;&#65533;&#65533;&#65533;<Y&#65533;&#65533;&#65533;&#65533;	a|p' &#65533;&#65533;&#65533;	 -&#65533;&#65533;&#65533;~&#65533;&#65533;&#65533;&#351;-p{&#65533;  &#65533;i
5&#65533;y&#65533;&#65533;&#65533;M&#65533;+9&#65533;&#65533;+`&#65533;&#65533;l&#65533;&&#65533;&#65533;
&#65533;u&#65533;&#65533;@&#65533;k&#65533;4My&#65533;&#65533;B&#1505;&#65533;7&#65533;.
&#65533;&#65533;&#65533;&#65533;&#65533;CO.&#65533;&#65533;&#65533;&#65533;&#65533;rx&#65533;&#65533;Vd&#65533;&#65533;&#65533;]&#65533;q&#65533;&#65533;B&#65533;&#65533;fa&#65533;N|(&#65533;5~&#65533;/&#65533;&#65533;]g&#65533;&#65533;H(&#65533;&#65533;&#537;&#65533;hUY&#65533;N
&#65533;L|b&#65533;&#65533;}/&#65533;0&#65533;&#16608;&#65533;6&#65533;R_\&#65533;lc (@&#65533;&#586;&#65533;%&#65533;&#65533;&#395;&#369;&#65533;;&#65533;&#65533;gb&#65533;<&#65533;&#65533;&#65533;&#65533;&#65533;yI&#65533;&#65533;y&#65533;6K&#65533;&#65533;K} V\C&#65533;&#65533;&#65533;&#65533;&#65533;\&#65533;k&#65533;t
&#65533;&#65533;1 #!@&#65533;&#65533;&#65533;cU,0&#65533; &#65533;b&#65533;&#65533;= (&#65533;&#65533;pN&#65533;s&#65533;2L&#65533;&#898;1&#65533;&#65533;,&#65533;&#65533;&#65533;
mY&#65533;/kg|&#65533;@&#65533;&#65533;F/ &&#65533;&#65533;&#65533;&#65533;&#65533;&#65533;&#65533;w&#65533;&#65533;&#65533;&#65533;D&#65533;-A: &#65533;&#65533;&#65533;Yx&#65533;< 0 &#65533;&#65533;D&#65533;&#65533;q&#65533;I&#65533;&#65533;J&#65533;C&#65533;&#65533;0 %WR&#65533;&#65533;U1&#65533;&#65533;&#1991;&#65533;B'
&#65533;&#65533;~Xl&#65533;M	Y&#65533;&#65533;F&#65533;&#65533;&#1271;&#65533;x&#65533;&#65533;&#65533;&#65533;9&#65533;qX&#65533;{q$&#65533;&#65533;&#288;&#65533;0
JAz5&#65533;7&#65533;16&#65533;N &#1690;:ean'i&#65533;F#&#65533;&#65533;&#540;&#65533;/&#65533;&#65533;&#65533;&#65533;a&#65533;@a &#65533;z.&#65533;&#65533;+ gq&#65533;&#65533;p&#65533;&#65533;!G&#65533;92&#65533;]&#65533;&#65533;&#65533;"&#65533;y&#47230;&#306;l&#65533;&#65533;3&#65533;<&#65533;&#65533;&#478;A&#65533;7Q&#65533;&#65533;&#65533;d&#65533;L&#65533;B%%+	&#65533;0&#65533;v&#65533;2&#65533;&#65533;
&#65533;&#65533;$&#65533;&#65533;&#65533;M<&#65533;g&#65533;&#65533;&#65533;{&#65533;&#65533;6&#65533;&#65533;!&#65533;X0&#65533;# &#65533;&#65533;)R&#65533;&#65533;&#1818;&#65533;&#65533;]b&#65533;&#65533;&#65533;&#65533;V&#65533;&#65533;&#65533;&#65533;&#65533;&#65533;?&#65533;l( &#65533;&#65533;T&#65533;&#65533;oK4&#65533;&#65533;~&#65533;&&#65533;N&#65533;&#65533;iC \#&#65533;Y390&#65533;mk0*&#65533;&#65533; &#1531;rB&#65533;nF&#65533;z&#65533;&#65533;.&#65533;&#65533;&#65533;&#65533;&#65533;&#65533;&#65533;&#65533;&#65533;&#65533;&#65533;&#65533;&#65533; &#65533;&#65533;&#65533;"&#65533;&#65533;&#65533;&#65533;&#65533;&#65533;&#65533;&#65533;&#65533;&#65533;&#65533;&#65533;&#65533;&#65533;,&#65533;&#65533;&#65533;&#65533;&#65533;&#65533;&#65533;&#65533;.&#65533;&#65533;&#65533;&#65533;&#65533;&#65533;&#65533;&#65533;&#65533;&#65533;# &#65533;&#65533;&#65533;"2$&#848;&#65533;  &#65533;,!##&#65533;=&#65533;= >& 6 nApC&#65533;&#65533;7  0`@C&#65533;&#65533;!&#65533;&#65533; &#65533;D&#65533;*&#65533;#&#65533;&#65533;A2I &#65533;&#65533;w&#65533;&#65533;"bh80b&#330;"F&#65533;&#65533;&#65533;&#65533;g7|&#1121;&#231;(XSVC&#65533; VX&#65533;&#65533;&#65533;&#65533; .&#65533;BV&#65533;&#65533;%d&#218;q}Pi!pfi-U&#65533;6#&#65533;&#65533;&#65533;V&#65533;&#65533;6&#65533;]B&#65533;j&#65533;=&#65533;&#65533;&#1074;t&#65533;&#65533;@P&#65533;Qo&#65533;8C(bB&#65533;&#65533;&#65533;&#65533;!&#65533;E)]&#65533;tD&#65533; "*&#65533;@&#65533;&#65533;&#65533;"\&#65533;P&#65533;b&#65533;(:&#65533; &#65533;&#65533;wp&#65533; &#65533;C&#65533;M~&#65533;h B&#65533;&#65533;&#65533;?&#65533;&#8545;b&#65533;&#65533;&#65533;*L r !?&#65533;$H&#65533;		&#65533;&#65533;&#65533;&#65533;m&#65533;&#65533;&#65533;n&#65533;FX&#65533;&#65533;&#65533;P&#65533;aiP&#65533;&aS1&#65533;A&#65533;+&#65533;0&#65533;0&#65533;&#65533;\"A8&#65533;&#65533;%&#65533;e
}-&#65533;Hc&#65533;&#65533;&#65533;&#1477;&#65533;&#65533;%"X&#65533;&#65533;,Dh&#65533;a&#65533;&#65533;&#65533;L&#65533;&#65533;C&#65533;d&#65533;`&#65533;BA,&#65533;&#65533; \V
,&#65533;@*&#65533;&#65533;La&#65533;p&#65533; &#65533;&#65533;s&#65533;
:X&#65533;&#65533;*&#65533;&#65533;<&#65533;C&#65533;x&#65533;B%&#65533;D&#65533;&#65533;&#65533;&#65533;.tQAF&#65533;!D&#65533;u
&#65533;&#1629;?&#65533;>(&#65533;&#65533;&#65533;K&#1900;vA>a,P0&#65533; L&#65533;&#65533;%L&#65533;&#65533;&P (*BVr&#65533;T&#65533; &#65533;]&#65533;Y&#65533;&#65533;L&#65533;
%&#65533;~X&#65533;%f&#43687;X&#65533;T#+x&#65533;&#65533;&#65533;4&#65533;&#65533; &#1200; 2` &#65533;&#65533;~&#65533;u@&#65533;&#65533;$&#65533;k&#65533;&#65533;&#65533;R&#65533;&#65533;T&#65533;"&#65533;8&#65533;@Y&#65533;lA:L&#65533;A, " bl@&#65533;&#65533;&#65533;&#65533;&#65533;&#65533;
&#65533; &#65533;Bn&#65533;x@>
&#65533;P&#65533;A&#65533;&#65533;Q)l)&#65533;a&#65533;&#65533;|&/@&#65533;&#65533;7P&#65533;&#65533;&#65533;!&#65533;&#65533;	&#65533;  &#65533;=&#65533;&#65533;(x&#65533;
&#65533;P@&#65533;5&#65533;&#65533; l &#65533;P'D&#65533;H,0H&#65533;&#65533;&#65533;&#65533;&#65533;&#65533;&#65533;&#65533;&#65533;\&#65533;&#65533;P&#65533;:))&#65533;&#65533;V&#65533;&#65533;&#1061;&#65533;&#65533;&#65533;&#65533;&#65533;I&#65533;K&#65533;ul&#1317; Z&#65533;V!-&#65533; C&#65533;&#65533;&#788;&#65533;$2!&#65533;V6&#65533;&#65533;_X?&#65533;t&#65533;&#65533;&#65533;RAf0d&#65533;#!wW&#65533;&#65533;4!`&#65533;&#65533; &#65533;C&#65533;
 Li&#65533;&#65533;&#65533;&#65533;;&#65533;s&#65533;&#65533;y`%&#65533; &#65533;&#65533;&#65533;@&#65533;i&#65533;/sC&#65533;b&#65533;E4&#65533;&#65533;p&#65533;WPI;&#65533;Pqx&#65533;t&#65533;q&#65533;<f r5&#65533;@&#65533;
&#65533;&#65533;&#65533;&#65533;0&#65533;&#65533;&#65533;&#65533;&#65533;&#65533;&#65533;+1&#65533; |&#65533;T&#65533;&#65533;B&#65533;k&#65533;5&#65533;&#65533;&#65533;&#53205;&#65533;E+&#1349;&#65533;&#65533;&#65533;S&#65533;&#65533;&#65533;&#65533;]-&#65533;&#65533;&#65533;&#29935;&#65533;&#65533;&#65533;)&#65533;(&#65533;2&#1312;&#65533;2&#65533;4&#65533;>&&#65533;&#65533;b#"&#65533;f0&#65533;&#65533;&#65533;(*W&#585;&#65533;-&#65533;
m&#65533;&#65533;#&#65533;&#65533;&#65533;T"&#65533; &#65533;&#65533;&#65533; &#65533; &#65533;"&#65533;&#65533;&#65533;A/&#65533;&#65533;&#65533; 8&#65533;6&#65533;~1tv&#37208; &#65533;&#65533;|&#65533;M&#65533;&#65533;Jb&#65533;&#65533;&#65533;II&#65533;&#65533; f@&#65533;t`&#65533;$h`&#65533;l@ &#65533;&#65533;&#807;&#65533;&#65533;&#65533;C&#65533;p&#65533;e&#65533;P1h&#65533;&#65533;P&#65533;&#65533;\} [1&#65533;&#65533;b$j&#65533;
&#65533;&#65533;H&#65533;L&#65533;&#65533;&#65533;+E&#65533;;&#65533;&#65533;xF&#65533;@m&#1315;]4&#65533;&#65533;&#65533;&#65533;&#65533;U&#65533;&#65533;&#65533; &#65533;x A&#65533;&#65533;V0&#65533;&#65533;`1p&#65533;&#65533;L&#65533;t&#65533;&&#65533;&#65533;V
h" \`+8"	t &#65533;{&#65533;&#65533;$d!b&#65533; $:&#385; &#65533;d&#65533;&#65533;&#65533;&#65533;i:]&#65533;!&#65533;&#65533;C&#65533;&#65533;	K:`\t &#65533;&#65533; {&#65533;&#65533;*@&#65533;\ @+.&#65533;(&#65533;x&#65533;&#65533;&#65533;&#65533;&#65533;&#815;&#65533;&#65533;&#65533;&?A&#65533;"&#65533;&#65533;P:&#65533;&#65533;>%rT&#65533;&#65533;^&#65533;&#1970;&#65533;l&#65533;A&#65533;&#65533;&#65533;&#65533;N&#65533;&#65533;&#65533;&#65533;B}`&#65533;&#65533;&#65533;&#65533;&#65533;&#65533;&#153;
Z0&#65533;&#65533;&#65533;
1-8&#65533;fPni&#65533;&#65533;T&#65533;&#65533;&#65533;&#65533;O\@H&#65533;&#65533;@&#65533;;&#65533;&#65533;a8&#65533;D&#65533;&#65533;F&#65533;K]r&#65533;.&#65533;	&#65533;.`&#65533;ng:&#65533;a@f&#65533;V	B&#65533;22&#65533;=I+)&#65533;&#65533;&#65533;I&#967;e&#65533;f[&#65533;@3*T&#65533;px&#65533;&#65533;@1&#65533;&#65533;&#65533;&#65533;Ghm	&#65533;&#65533;NRt&#65533;1&#65533;;&#65533;r&#65533; 4&#65533;&#65533;&#65533;!3&#65533;O&#65533;&#65533;s|@&#65533; &#65533;&#65533;.":&#65533; &#65533;E&#65533;!"D
&#65533;&#65533;&#65533;&#65533;&#65533;J8&#65533;&#65533;&#65533;&#65533;I&#65533;y 	4h&#65533;&#65533;&#65533;$(&#65533;;&#65533;&#65533;&#65533;&#65533;&#65533;@V&#65533;&#65533;L&#65533;C&#25861;&#65533;@O&#372;?&#65533;&#65533;9&#65533;)&#65533;&#65533;&#65533;&#65533;$4&#65533;)>p&#65533;&#65533; 2s&#65533;&#65533;T&#65533;2d`&#65533;&#65533;&#65533;&#65533; [}MA7&#65533;S&#65533;h&#65533;&#65533;F&#65533;2P4&#65533;o&#984;6&#65533;E=&#65533;.&#65533;a;5&#1303;}Rfz&#65533;Y &#1100;&#65533;&#65533;bC&#65533;~TAa3&#139;&#65533;@&#1752;&#65533;&#65533;&#65533;b&#65533;g&#65533;J4&#65533;$"&#65533;&#65533;&#65533;&#65533;a)Q&#65533; &#65533; w&#65533;&#65533;_&#65533;:&#65533;pb&#65533;J&#65533;A&#65533;d&#65533;c&#65533;=LY&#65533;&#1808;`&#65533; ,&#65533;w&#628;b&#65533;1&#65533;&#36260;&#1221;&#65533;L?u&#65533;&#65533;&#1408;&#65533;% &#65533;&#65533;l&#65533;[	&#65533;@%&#65533;&#65533;p&#65533;veP&#65533;w&#65533;&#65533;&#65533;3E&#65533; 18&#65533;)&#65533;&#65533;&#65533;d&#65533; &#65533;z&#65533;&#65533;&#65533;&#65533;t`&#65533; &#1156;&#65533;&#65533;&#358;x&#65533;-'!\&#65533;"&#65533;&#65533;&#188;&#65533;t&#65533;a&#65533;&#65533;=K7&#65533;l&#65533;&#65533;&#65533;&#65533;&#65533;
&#65533;&#65533;-jgL&#65533;&#65533;yB&#65533;.pA&#65533;&#616;U&#65533;&#65533;1&#65533;%4\&#65533;&#65533;&#65533;,&#65533;@H[`&#65533; p&#65533;&#439;&#65533;T{&#65533;Z&#65533;&#1569;&#65533;Z &#65533;#
QI>&#65533;60L &#65533;P&#65533;M#.C&#65533;&#65533;H&#65533;h&#65533; 	H&#65533;&#65533; td#=&#65533;Xo$&#65533;8||&#65533; &#65533;T&#65533;(, + &#65533;&#1164;&#65533;&#65533;&#65533;u&#515;x&#65533;&#65533;?&#65533;&#65533;`T&#65533;&#1062;&#65533;&7&&#65533;|&#65533;b#t&#599;&#65533;Y&#65533;_&#65533;0&#65533;54&#65533;&#65533;b(&#65533;&#65533;&#65533;&#65533;]\`pi&#65533;9ZU&#65533;&#65533;&#65533;&#65533;&#65533;&#65533;#&#65533;&#65533;@&#65533;&#65533;PT&#65533;&#1417;&#65533;Y
&#65533;; &#65533;m&#128;0&#65533;H&#65533;&#65533; 0&#65533;&#65533;iG&#65533;[&#65533;%&#65533;&#65533;b &#65533;&&#65533;r&#65533;dT&#3472;&#65533;bZ&#65533;P&#65533;m&#65533;(W&#65533;k&#65533;&#65533;&#65533;&#65533; &#65533;`^Ln&#65533;\&#65533;`&#65533;&#65533;[&#1147;Wt q&y&#65533;[&#65533;5feE&#1303;p&#65533;])a	S&#65533;t&#65533;&#65533;&#65533;9!&#65533;!&#65533;&#65533;s2&#65533;^ &#65533;&#65533;&#65533;=@ &#65533;&#65533;'&#65533;&#65533;&#65533;|l&#65533;P&#65533;&#65533;&#65533;3&#65533;&#65533;&#65533;&#65533;&#65533;/&#65533;&#65533;&#65533;&#65533;&#65533;&#65533;&#901;_&#65533;&#65533;,eE&#65533;J&#65533;b&#65533;&#65533;8D`0&#65533;5Q &#65533;&#65533;_&#65533;&#65533;&#65533;v&#65533;&#65533; &#65533;G {].&#65533;_&#65533;IHCR&#65533;&#65533;v&#65533;Ui&#65533;H&#65533;&#65533;&#65533;&&#65533;;&#65533;$P%&#65533;&#65533;&#65533;&#65533;&#65533;&#65533;S &#65533;s N8&#65533;&#65533;&#65533;&#65533;3,&#65533; &#65533;&#65533;&#65533;|%_&#65533;&#65533;|&#65533;0- 2W -&#65533;N&#65533;&#65533;+&#65533;l&#65533;0&#65533;&#65533;&#65533;$V&#65533;Y&#65533; r&#65533;&#65533;{&#65533;OAg
&#65533;G
&#65533;&#65533;
&#65533;&#65533;&#65533;&#65533;`r&#65533;&#65533;&#65533;*&#65533;p&#65533;&#65533;6&#65533;&#65533; 	`b .qF&#65533;UQ&#65533; $w&#65533;"#&#65533;<5\&#65533;&#65533;&#65533;   7&#65533;/&#65533;\&#65533;&#65533;C?BZ&#65533;d&#65533;7&#65533;k&#65533;R&#65533;w+&#65533;?&#65533;&#65533;   9&#65533;&#65533;p&#65533;W/x&#65533;&#65533;
&#65533;&#65533;?&#65533;6>&#65533;&#65533;
1@Wb! 	6)&#65533;&#65533;qp&#65533;$&#65533;Fa&#65533;&#65533;3 &#65533; yxTa&#65533;&#65533;&#65533;B C&#65533;&#65533;&#65533;&#65533;W&#65533;u{&#65533;P&#65533;)y&#65533;Z&#65533;qcc&#65533;VtpW0 1P&#65533;Z&#65533;&#65533;0&#65533;&#65533;&#65533;&#65533;Q&#65533;&#65533;8&#65533;
@&#65533;&#65533;? &#65533; \&#65533;i5a&#134;!&#65533;'$1qrM%%=&#65533;y&#65533;80&#65533;&#65533;g&#65533;&#65533;0 &#65533; hP6Pq2&#65533;&#65533;
q&#65533;&#65533;0xc&#65533;{@&#65533;&#65533;r|&#65533;p&#65533;2&#65533;&#65533;&#65533;`<&#65533;&#65533;&#65533;F&#65533;x&#65533;Py&#65533;P`&#65533;
&#65533;+&#65533;&#65533;&#65533;2E&#65533;&#65533;_&#65533;0&&#65533;HK!m%ru&#65533;&#65533;e&#65533;&#65533;&#65533;&#65533;&#65533;u1&#65533;sALea	&#65533;&#65533;H
c1Pl&#65533;@g4YSA&#1334;DM&#65533;&#65533;1&#65533;&#65533;&#65533;(&#65533;!?&#65533;&#65533;&#65533;&#65533;A0&#65533;&#65533;9"&#1610;aBC&#65533;S&#65533;qC&#65533;&#65533;\&#65533;`'B&#65533;QfpD`=&#65533;t2C&#65533;y&#65533; k&#65533;5'&#65533;!<)H\&#65533;Fb&#65533;r`&#65533;  &#65533;lHI&#65533;3&#65533;&#65533;q&#65533;p
&#65533;!&#65533;&#65533;K&#65533;|v&#1319;vl&#65533;^Q"wk&#65533;)G&#65533;&#65533;r&#65533;0&#65533;&#65533;@5&#65533; &#65533;&#65533;w 3&#65533;z2&#65533;&&#65533;+4&#65533;B8&#65533;&#312;
&#65533;B*&#65533; "!I3,+0&#65533;Sd&#65533;dM-CGt 'p &#65533;&#65533;8sHU&#65533;&#65533;$a&#65533; &#65533;&#65533;k&#1622;1)&#65533;&&#65533;vB*$'
&#65533;&#65533;&#65533;f*&#65533;&#65533;&#65533;&#65533;E$`E&#65533;#&#65533;&&#65533;$&#65533;I!F&#65533;&#65533;&#65533;v&#65533;
&#65533;us8	&#65533;W*&#65533;B{l4)&#65533;&#65533;&#65533;Xa&#329;&#65533;&#65533;a&#65533;y 6!8&#65533;&#65533;&#65533;&#65533;p&#65533;#wq&#65533;W&#65533;&#65533;T&#65533;F?&#65533;&#65533;NQ&#65533;&#65533;0*"&#65533;&#65533;d&#65533;	&#65533;7&#65533;&#65533;&#65533;p@Px+`&#65533;=&#65533;&#65533;&#65533;&#65533; &#65533;Fb.pz&#65533;,&#65533;*&#1060;Y&#65533;%&#65533;&#65533;\&#65533;rB! `jY&#65533;&#65533;O2&#65533;	&#65533;y&#65533;&#65533;&#65533;&#65533;?4&#65533;&#65533;d<&#65533;0eh&#65533;&#65533;=&#65533;7&#65533;-`&#65533;&#65533;&#65533;&#1059;.(&#65533;	g&#65533;)&#640;y&#65533;&#65533;	&#65533;&#65533; &#65533;&#65533;&#65533;S&#65533;{&#65533;>&#65533;&#65533;&#65533;i%&#65533;!)&#65533;&#65533;&#65533;&#65533;&#65533;p=y&#65533;	&#65533;&#65533;&#65533;&#65533;	&#65533;&#65533;&#65533;&#65533;@|}Dq&#65533;&#65533;h&#65533;q?~&#65533;s&#65533;&#65533;
&#65533;)Z&#65533;?&#65533;&#65533;V<&#65533;&#65533;&#65533;~&#65533;$&#1044;7(P&#65533;5&#65533;&#65533;h :&#65533;zR  -3&#65533;&#65533;wG9&#65533;&#65533;Jyi/&#65533;&#65533;mB1&#65533;Q>&#65533;GA&#326;n(&#65533;n&#65533;n&#65533;by&#65533;&#65533;p8&#65533;&#65533;1c$&#65533;&#65533; I&#65533;2-&#1059;*&#65533;&#65533;&#65533;&#65533;r&#65533;#&#65533;&#1059;&#65533;AN8&#65533;2&#65533;I&#65533;^&#65533;c	&#65533;-&#65533;&#65533;&#65533;!I&#65533;+&#65533;&#65533;&#65533;&#65533;>&#65533;&#638272;"&#65533;&#65533;4.4&#65533;	
&#65533;&#65533; @&#65533;&#65533;&#65533;&#65533;V&#65533; &#65533;&#65533;&#65533;&#65533;#X&#65533;&#65533;E+P&#65533;Pu+&#872;a&#65533;P&#65533;"V&#65533;`2g&#65533;D|B $ &#65533;&#65533;&#65533; @y&#65533;'&#65533;&#65533;m$q&#65533;&#65533;&#65533;K|D\&#65533;(&#65533;pR&#65533;&#65533;u&#65533;&#65533;S&#65533;R&#65533;&#65533;wPDQVD&#65533;&#65533;uT&#65533;&#65533;
&#65533;R&#65533;&#65533;! &#65533;&#65533;&#65533;f>&#65533; &#65533;&#65533;&#65533;&#65533;B&#65533;`>w&#65533;&#65533;&#65533;{&#65533;&#65533;?&#65533;&#65533;:i&#65533;&#65533;&#65533;&#65533;0&#65533;	&#41132;RO&#65533; (`&#65533;&#65533;fC&#65533; &#65533;&#65533;"m&#65533;&#65533;_0Q@(&#65533;&#65533;E!&#65533;*&#65533;&#65533;+33 -<&#65533;"@&#65533;&#65533;J&#65533;&#65533;"v![r,@&#65533;D&#65533;&#65533;{
mj&#65533;&#65533;&#65533;%e	&#65533;toVR&#65533;
4&#65533;@&#65533;R~3&#65533;2=a&#65533;)&#65533;&#65533;X&#65533;&#65533;p0&#65533;"_1iK&#65533;*&#65533;c&#65533;&#65533;&#65533;Pq&#65533;+&#65533;.j&#65533;%&#65533;u&#65533;[{z"[&#65533;(Pv&#65533;&#65533;&#65533;P&#65533;l&#65533;@&#65533;&#65533;pH&#65533;;77&#65533;a2	D&#65533;&#65533;%  PO" `&#65533;&#65533;&#65533;&#65533;R#&#65533;X&#65533;&#65533;0@M&#65533;d&#65533;`&#65533;gFSg+)tB &#65533;&#65533;X6P&#65533;+&#65533;&#65533;&&#65533;H&#65533;&#65533;&#65533;B&#65533;k1&#65533;&#65533;'&#65533;&#65533;&#65533;C&#65533;DP PT&#65533;(&#65533;&#65533;F&#65533;&#65533;Q	,&#65533;&#65533;&#1602;rP&#65533;P&#65533;&#65533;&#1666;`$&#65533;i&#65533;H
W&#65533;&#65533;&#65533;rRt#L
C8&#65533;&#65533;&#65533;&#65533;&#65533;~&#65533;W&#65533;xW&#65533;[&#65533;&#65533;&#65533;r&#65533;c&#65533;&#65533;1kN&#9510;Pg&#65533;&#65533;Xw&#65533;&#65533;08-&#65533;&#65533;&#65533;&#65533;O&#65533; J&#65533;&#65533;0&#65533;:&#65533;&#65533;3<r[C&#65533;c3p8&#65533;&#65533;l MEv&#65533;&#65533;&#65533; &#65533;$\&#65533;q\&#65533;&#65533;4&#65533;&#65533;&&#65533;&#65533;&#65533;&#65533;&#65533;ns&#65533;6&#65533;t&#65533;&#65533;[&#65533; &#65533;& * N&#65533; 05@ &#65533;zl,r&#65533;&#65533;-&#65533; &#65533;Vu&#65533;&#65533;yfe	00&#65533;&#65533;G&#65533; 3&#65533;@&#65533;&#65533;N!&#65533;&#65533;38&#65533;&#65533;v,
%&#65533;=&#65533;&#65533;Fr&#65533;F!&#65533;&#65533;&#65533;Ea&#65533;&#65533;&#65533;&#65533;l&#65533;&#29816;&#65533;	&#43035;&#65533; J&#65533;&#65533;
G=&#65533;&#65533;&#65533;&#65533;p&#65533;&#65533;&#65533;&#65533;F"&#1268;&#65533;(p&#65533;1&#65533;L &#1514;&#65533;&#65533;A&#65533;
w
0&#65533;&#65533;B&#65533;10&#65533;|\0&#65533;&#65533;&#65533;&#65533;:&#382;&#65533;&#65533;&#65533;&#65533;&#65533;gV&#65533;   Q&#65533;c&#65533;Q&#65533;50&#65533;Z-s1 *&#65533;.%kg9)&#65533;&#65533;&#65533;&#65533;&#65533;;&#65533;&#65533;l&#65533;&#65533;q&#65533;f&#65533;!&#65533;	;("C&#65533;'H&#65533;&#65533;	h&#65533;&#65533;&#65533;&#65533;&#65533;&#65533;&#65533;&#65533;&#65533;!,\"&#65533;5&#65533;&#65533;J&#65533;o&#65533;&#65533;&#65533;&#65533;/&#65533;&#65533;&#65533;&#65533;&#65533;&#65533;&#65533;&#65533;f&#65533;$F&#65533;@'&#65533;*;H&#65533;h&#65533;&#65533;^&#1152;;&#65533;&#65533;&#65533;/&#65533;&#65533;&#65533;&#65533;P&#65533;IM&#65533;&#65533;&#65533;&#65533;14B &#65533;A
&#65533;&#65533;)&#65533; `&#65533;~#hi7&#65533;
&#65533;V&#65533;&#65533;&#65533;&#65533;&#65533;s&#65533;u&#65533;&#65533;&#65533;#&#65533;&#65533;&#65533;&#65533;(=&#65533;.b&#65533;#U&#65533;(`&#65533;?&#65533;&#65533;!"&#1233;&#65533;&#65533;&#65533;Y&#65533;&#65533;K&#65533;&#65533;&#65533;&#65533;&#65533;&#65533;&#65533;6&#65533;L&#65533;	&#65533;`&#65533; uc&#65533;S&#1161;&#65533;r{&#65533;&#136;Ua&#65533;	k&#65533;&#65533;V&#65533;&#65533;1;&#65533;&#65533;&#65533;Lb&#65533;(&#65533;&#65533;&#65533;1&#65533;&#967;&#65533;@{&#65533;\8zm&#65533;&#65533;+0&#257;{ &#65533;&W&#65533;l&#65533;A&#65533;&#65533;JF1yy:aeie1&#1876;\&#65533;&#65533;14h&#65533;B&#65533;&#65533;&#65533;,wt&#65533;&#65533;v&#65533;C3=&#65533;]&#65533;&#65533;h&#65533;%00)2&&#65533;I&#1555;&1&#65533;G&#65533;`&#65533;+&#65533;&#65533;&#65533;rz&#65533;t$&#65533;5g&#234;&#65533;&#65533;*x&#65533;&#657; &#65533;+5&#65533;f&#65533;{&#65533;&#65533; V&#65533;2&#65533;&#65533;&#65533;&#65533;&#65533;#"&#65533;&#65533;&#65533;&#65533;&#65533;b&#65533;0y&#65533;&#65533;&#65533;u&#65533;d5&#65533;D&#65533;.1&#65533;&#65533;&#65533;&#65533;p&#65533;0W&#65533;bx"&#65533;g rM01&#65533;Z)D&#65533;&#65533;^&#65533;&#65533;&#65533;`~GU&#65533;;`&#65533;V&#65533;&#65533;,<&#872;y0,&#65533;&#65533;&#65533;<&#65533;&#65533;]&#65533;Z&#65533;:R&#65533;F&#65533;'$&#65533;&#65533;Q&#65533;R&#65533;&#65533;-&#65533;&#65533;Y&#65533;Yz84AP&#1600;=-&#65533;4&#65533;"c~&#65533;&#65533;&#65533;>&#65533;&#65533; &#65533;&#65533;&#65533;p\&#65533;&#65533;&#65533;Yu&#65533;&#173;&#65533;&#65533;W[&#65533;&#65533;J	r&#65533;~&#65533;&#65533;Z&#65533;R&#65533;T)&#65533;&#65533;&#65533;&#65533;p&#65533;f~cMH&#65533;~&#65533;U(&#65533;&#65533;?&#65533;#.PPBi>50`&#129605;R&#65533;+&#65533;*&#65533;x&#65533;&#1444;(# &#65533;&#65533;'&#65533;M"/&#65533;&#65533;
S&#65533;&#65533;&#65533;&#65533;%A0&#65533;=G&#65533;&#65533;B1&#65533;TL&#65533;&#65533;B\=S"N&#65533;&#65533;&#65533;&#65533;&#65533;&#65533;;C&#65533;80.&#65533;h&#1238;&#65533;UZ8&#65533;'&#65533;&G&#65533;*z&#65533;&#65533;y&#65533;`q&#65533;&#65533;1G
&#65533;J	&#65533;&#65533;&#65533;x&#65533;&#2023;`&#65533;&#65533; &#65533;&#65533;.&#65533;&#65533;&#65533;&#65533;8Yt&#65533;`;&#65533;&#65533;x.&#65533;&#65533;0
&#65533;Jy&#65533;p,hNJ&#65533;Oz&#65533;> O&#65533;P&#65533;&#65533;,&#65533;&#65533;&#65533;&#65533;C&#65533;&#65533;Mg&#65533; ~@`&#65533;F&#65533;1"&#65533;&#65533;a&#65533; &#65533;t&#65533;b&#65533;0&#1297;&#65533;&#65533;&#65533;K&#65533;&#537;&#65533;B	&#65533;&#65533;&&#65533;&#65533;+&#65533;%&#65533;iL&#65533;-%&#65533; 5&#65533;E#&#65533;+Eg:&#65533;1h%R&#1890;.+=l>&#65533;<
e3k~*&#65533;&#65533;9&#65533;#*&#65533;&#65533;o# &#65533;#&#65533;&#65533; ii[&#65533;&#65533;&#65533;&#65533;!&#65533;&#65533;-&#65533;&#65533;&#65533;w&#65533; .!&#65533;p.,&#65533;&#65533;&#65533;&#65533;&#65533;1&#65533;$&#65533;&#65533;&#65533;&#65533;&#65533;&#65533;&#65533;&#65533;&#65533;&#65533;&#65533;&#65533;&#65533;&#65533;&#65533;,&#65533;'&#65533;&#65533;)&#65533;$("'&#65533;*=&#65533; &#65533; &&7&#65533;	;B?
 -&#65533;&#65533;&#65533;&#65533;&#1956;&#65533;&#65533;&#65533;&#65533;
?&#65533;7&#65533; 7&#65533;&#65533;	&#65533;& &#65533;&#65533;,+FP 1&#65533;&#138;d=&#65533;p&#65533;&#65533;.jt
P &#65533;1VH&#65533;6&#65533;&#65533;&#65533;PZ&#65533;&#65533;I@G(!X&#65533;`&#65533; A&#65533;*&#65533;&#65533;&#65533;S7&#65533;&#65533;*@&#65533;&#65533;&#65533;&#65533; >ah&#65533;&#65533;g7&#65533;&#65533;bpC&#65533;J&#65533;=Hz&#65533;&#65533;&#65533; -T&#65533;&#65533;	K)U&#65533;&#405;N&#65533;A&#65533;z&#65533;it+&#65533;Jc&#65533; &#65533;&#1254;+&#65533;&#65533;&#7451;Z,&#65533;&#65533;&#65533;@&#65533;
&#65533;&#65533;&#65533;i&#65533;&#65533;HP&#1568;&#65533;E$&#65533;&#65533;@&#65533;	&#65533;&#65533;&#65533;&#65533;1&#65533;&#65533;&#65533;7(p&#65533;C<h&#65533;F\&#65533;&#65533;f&#65533;&#65533;`&#65533;&#65533;s &#1193;sm,&#65533;&#65533;s=&#65533;&#65533;q@&#65533;r3t&#65533;&#65533;&#65533;(:&#65533;&#65533;4&#65533;m&#65533; ).&#65533;&#65533;j&#65533;	B &#65533;&#65533;E
L+T`&#65533;,&#65533;&#65533;nBV)m&#65533;*&#65533;&#65533;&#1754;T&#65533;&#65533;Z&#65533;0IA&#65533;n&#65533;}0&#65533;JS}P &&#65533;&#65533;JH%&#65533;WVF&#65533;&#65533;m}&#65533;&#65533;W&#65533;1&#65533;h&#65533;	&#65533;&#1815;"	&#65533;&&#65533;*FrM&#65533;(x&#65533;2&#304;&#65533;&#65533;p &#65533;!&#65533;&#65533;$X&#65533;Bd&#65533;AU!&#65533;&#65533;	&#65533;  &#65533;@B#t&#1025;&#65533;&#35855;&#65533;!&#65533;j&#65533;AsC&#65533;F&#65533;N.&#65533;H&#65533;m&#65533;&#65533;&#65533;5&#65533;s&#65533;=&#65533;&#65533;0&#65533;&#1856;&#65533;;&#65533;&#65533;O&#65533;&#65533;&#65533;&#1541;&#65533;&#65533;&#65533;D&#65533;&#65533;L@&#65533;&#65533;&#65533;&#1218;U&#65533; C
U0$'&#129; 6M&#65533;"X &#65533;'d&#65533;J7N&#65533;y&#65533;bI&#65533;L&#65533;&#65533;R&#65533;&#65533;T&#65533;[&#65533;&#65533;&#65533;&#65533;&#65533;A%h&#65533;&#65533;QM-&#65533;,"\&#65533;!'j]&#65533;#~akW&#65533; &#65533;%&#65533;HUK&#65533;&#65533;E&#554;&#65533;nb-&#65533;&#65533;^&#65533;I(&#65533;&#65533;&#65533; ',&#65533;,
())&#65533;&#1026;@&#65533;[ &#1024; (\&#65533;,#&#65533;`,&#65533;&#65533;&#65533;=&#65533;`&#65533;;{*&#65533;Z:&#65533;&#65533;&#65533;&#65533;ecm&#65533;&#65533;F"&#945;(5p'oy&#65533;&#65533;&#65533;2&#65533;$&#65533;&#65533;6&#65533;&#65533;	HP&#65533;-0@&#65533;&#65533;gY)&#65533; &#65533; lB?&#65533;&#65533;&#65533;  F&#65533;&#65533;&#65533;&#65533;%&#65533;6B&#65533; &#65533;mS&#65533;12&#65533;2&w&#65533;7&#65533;&#65533;&#65533;&#65533;&#882;&#65533;"&#65533;&#65533;&#65533;n&#65533;M]0Z&#65533;&#65533;&&#65533;e,"}&#174;&#65533;&#65533;Z&#65533;&#1745;@&#65533;&#65533;T#r&#65533;&#65533;&#65533;&#65533;&#65533;&#65533;SX&#65533;&#65533;rr]O&#65533;&#65533;y&&#65533;L&#65533;A]5&#65533;0@&#65533;&#65533;&#65533;&#65533;S-&#65533;&#65533;0!X%S&#65533;= &#65533;x&#65533;#&#65533;&#65533;p&#65533;0&#65533;P|p&#65533;&#65533;;7&#65533;S6p&#65533;Tv&#698;&#65533;&#65533;&#65533;&#1364;&#65533;&#65533;9&#992;&#65533;L3&#619;&#65533;&#800;&#65533;d&#65533;&#65533;&#65533;c&#65533;
&#65533;&#65533;"&#65533;B&#65533;&#65533;PW&#65533;&#65533;bAt&#65533;&#65533;@&#65533;&#65533;&#65533;" &#65533;(Q$L&#65533;h&#65533;z &#65533;lr&#65533;IX$X&#65533;&#65533;&#65533;&*&#65533;$=.&#1616;Q8p&#65533;&#65533;&#65533;&#65533;s&#65533;&#65533;&#65533;&#65533;j2BR8&#65533;&#65533;&#65533; ~*&#65533;&#65533;EpM&#65533;&#65533;&#65533;&#65533;&#1421;&#65533;$Xg#&#65533;&#25234;&#65533;y(@J`&#65533;6&#65533;1&#65533;T&#65533;&#65533;D&#65533;&#65533;&#65533;&#22570;;]&#65533;&#65533;&#65533;N0l`&#65533; &#65533;&#65533; &#65533;&#65533;&#65533;&#65533;0u&#65533;b;jv &#65533;&#65533;&#65533;5k"Y9j&#65533;7&#65533;&#65533;*&#65533;&#65533;I&#65533;&#65533;&#65533;t&#65533;&#65533;&#65533;I@&#916;7&#65533;H@&#65533;&#65533;X:&#65533;&#65533;x&#65533; &#65533;&#65533;&#65533;P&#65533;l&#65533;%&#65533;&#65533;V\&#1040;^&#65533;E&PP&#65533;K&#65533;&#65533;'"&#65533;!&#65533;&#65533;O&#65533;&#65533;@&#65533;R&#65533; V&#1025;&#65533;&#65533;l&#65533;&#65533;
&#65533;&#65533;XF	&#65533;&#558;&#65533;&#65533;&#65533;`Z#d&#65533;,&#1765;&#65533;&#65533;&#65533;&#65533;&#65533;&#65533;d&#65533;&#65533;rA!N7&#876;N%&#65533;&#65533;H&#23132;7N&#65533;&#323;&#65533; "(&#65533;&v&#65533;&#65533;&#65533;$DP&#65533;M&#65533;&#65533;'&#65533;P
&#65533;&#1857;m-(&#65533;	<0&#65533;8&#65533;*8&#65533;&#65533;6&#65533;t   	&#65533;&#65533;&#65533;DR&#65533;&#65533;/9t!&#65533;bS &#65533; &#65533;&#65533;Y&#65533;&#65533;&#65533;&#65533;eg&#65533;1,&#65533; 	 @&#65533;&#65533;&#65533;B
_v`&#65533;&#65533;&#65533;&#65533;&#1234;&#65533;&#65533; &#65533;
 	&#65533;\@&#65533;@&#65533;&#65533;K
&#65533;&#65533;D&#65533;&#65533;O5AKh-j$&#65533;%&#65533;&#65533;a&#65533;&#65533;BD^&#809;bB&#65533;PA&#65533;&#65533;E
U&#1168;&#65533;k&#65533;&#1429;QT&#65533;&#65533;a&&#65533;&#65533;&#65533;&&#65533;mJP8&#65533;i&#65533;&#65533;&#65533;&#65533;(&#65533;<&#65533; &#65533;&#65533;&#65533;2^&#65533;&#65533;~0&#65533;&#65533;
&#65533; &#65533; /r&#65533;,N&#65533;2 &#65533;&#65533; 
2&#65533;Q&#65533;1&#65533;H&#65533;&#758;&#65533; &#65533;&#65533;&#65533;&#65533;&#65533;&#65533;&#65533;i&#65533;TR&#65533;&#65533; 5&#65533;&#65533;&#65533;"&#65533;&#65533;&#65533;\&#65533;(&#65533;&#167;&#65533;&#1452;F&#579;&#65533;1&#65533; 0&#65533;&#65533;=H&#65533;&E,&#65533; +&#65533;A>@&#65533;d&#65533;"&#65533;L}j5&#65533;&#65533;&#65533;V&#2020;IF&#65533;&#65533;T `&#65533;&#65533;&#65533;&#65533;4&#65533;[&#65533;No&#65533;H&#65533;&#65533;M&#65533;&#65533;&#65533;&#65533;GTr*&#1580;&#1548;+ &#65533;&#65533;)]D2	)b&#65533;^&#65533;&#65533;[&#65533;&#65533;&#65533;	&#65533;0H&#65533;&#65533;&#65533;&#65533;&#648;|&#65533;V&#65533;&#65533;&#65533;[&#65533;g]&#65533;ad&#65533;^&#65533;[IDB
&#65533;`H&#65533;|&#335;&#65533;R&#65533;&#65533;&#802;`&#65533;@>&#65533;&#65533;`&#65533;&#65533;&#65533;F&#65533;&#65533;&#65533;&#65533;&#65533;&#65533;D%:T&#65533;&#65533;s=&#65533;7t&#65533;2s(&#65533;B&#65533;&#65533;p&#65533;&#65533;&#65533;v&#65533;&#65533;P@&#65533;`&#65533; R&#65533;&#65533;?0&#65533;"y&#65533;&#65533;*@h
&#65533;0a&#65533;&#65533;&#65533;&#1088;&#65533;&#65533;qL&#65533;&#65533;OXF&#65533;&#65533;&#65533;&#65533;&#65533;&#65533;&#65533;&#65533;&#65533;&#65533;&#65533;&#65533;&#293;E0HUs7&#521;qJNl&#65533;v&#65533;&#65533;h&#65533;	i&#65533;&#65533;&#65533;&#65533;&#65533;B &#529;(@%(&#65533;1&#65533;&#65533;&#65533;	&#65533;&#65533;&#65533;5&#65533;QN@@.&#65533;f&#65533;&#65533;5!.&#65533;&#65533;&#65533;&#65533;$&#65533; `F&#65533;L&#65533;$&#65533;&#65533;&#65533;&#65533;&#65533;&#65533;&#65533;-&#65533;G&#65533;d&#65533;D{&#65533;&#65533;c&#65533;e&#65533;a&#65533;`&#65533;&#65533;=&#65533;&#65533;&#65533;&#65533;&#65533;&#65533;&#65533;&#65533;&#65533;wr&#65533;&#65533;&#65533;&#65533;&#65533;&#65533;T[&#65533;&#65533;&#65533;&#65533;$0&#65533;,e&#65533;&#65533;q&#65533;&#65533;`&#65533;%Z&#65533;&#65533;&#65533;8&#65533;&#65533;k}&#65533;&#65533;&#19778;&#65533;nC-&#65533;A&#65533;Q&#65533;&#65533;&#65533;+&#65533;8 ;&#65533;&#65533;7&#65533;&#65533;~;.Ka6A&#65533;&#65533;&#65533;d&#65533;&#65533;&#65533;&#65533;l&#65533;1hY&#65533;&#65533;&#65533;&#65533;&#150;Qp&#65533; )&#65533;&#65533;&#65533;d"&#65533;4&#65533;&#65533;y&#65533;M&#65533;GX&#65533;&#65533;&#1199;&#65533;&#65533;I'H&#65533;,P&#65533;&#65533;	,&#65533;0`A:Z&#65533;&#65533; &#65533;i&#65533;&#65533;	p&#65533;zRP?p&#65533;`&#65533;&#30809;&#65533;w\&#65533;&#65533;&#65533;	&#65533;%e&#65533;j&#65533;a ;&#65533;K&#65533;&#65533;.&#65533;$	L?&#65533;@&#65533;"&#65533;&#65533;&#315;&#50937;x`t .k&#65533;&#65533;P).&#65533;&#65533;~&#65533;d&#65533;&#65533;z
&#65533;&#65533;&#65533;&#919;`&#65533;&#65533;%M
&#65533;&#65533;&#65533;+9T&#65533;&#65533;&#65533;&#65533;&#65533;&#65533;&#65533;&#1302;c&#65533;6&#65533;&#65533;&#65533;pA3&#65533;m&#65533;&#65533;Y&#65533; 8&#65533;&#65533;&#1097;&#65533;&#65533;&#65533;&#65533;&#65533;&#65533;&#65533;)X&#65533;n<&#65533;&#65533;&#65533;&#65533;9&#65533;&#65533;4&#65533;V&#65533;&#65533;}&#65533;&#65533; &#65533;&#65533;+&#65533;&#65533;b&#65533;&#65533;&#65533;C&#65533;&#65533;z&#65533;&#65533;#P &#65533;]l&#65533;$&#65533;&#65533;q_dd&#65533;E %#&#65533; &#65533;H&#65533;P&#65533;5&#896;&#65533;&#65533;=or2&#65533;&#65533;.&#65533;32&#65533;&#65533;w&#65533;Gq&#65533;q&b&#65533;&#65533;&#65533;3P^&#65533;c$0#&#65533;"&#65533;_&#65533;&#65533;/&#65533;&#65533;D&#967;q"` @)&#65533;&#65533;!pj&#65533; =&#65533;&#65533;r7&#65533;as&#65533;2i&#65533;7&#65533;C	1&#65533;K d@o&#65533;&#65533;J&#65533;&#65533;c&#65533;W&#65533;d	A&#65533;#g* d*&#65533;&#65533;b&#65533;W&#65533;&#65533;+&#65533;0 &#65533;&#448;G&#65533;	&#65533;8&#65533;&#65533;/&#65533;l&#65533;!:`&#65533;&#65533;E&#65533;7q3u&#65533;0&#65533;&#65533; e&#65533;4&#65533;&#65533; I&#65533; &#65533;&#65533;&#65533;C&#65533; ~&#65533; &#65533;&#65533;&#65533;#&#65533; &#65533;!%1&#65533;&#65533;&#65533;C&#65533;c &#65533;&#65533;+&#65533;&#65533;`XF&#1297;$&#65533;p&#65533;p&&#65533; 6 &#65533;5=3&#65533;o&#65533;&#65533;E;.&#65533;&#65533;!z&#65533; #&#65533; %&#65533;&#65533;`<-P^&#152;&#65533;#-&#65533;;&#65533;&#65533;w$&#65533;wZt" !]#
P Y&#65533;T1 &#65533;&#65533;&#65533;&#65533;K&#65533;t#&#65533;#|Sy8&#65533;2n&#65533;LR&#65533;Sw+&#65533;LV&#65533;&#65533;I&#65533;&#65533;9&#65533;&#65533;p`&#65533;W=Qs&#65533;0`p&#65533;&#65533;	&#65533;D&#65533;&#65533;1&#65533;&#65533;&#65533;D&#65533;X?	&#65533;fO&#65533;&#65533;2wm&#65533;&#65533;f&#65533; [&#65533;&#1650;C &#65533;Be4&#65533;W&#65533;7&#65533;&#65533; &#65533;&#65533;*&#65533;@&#65533;TD&#65533;&#65533;&#65533;&#913;o&#65533;'6&#65533;'&#65533;pg&#65533;&#65533;f&#65533;b&#65533;X&#65533;p5&#525;w6&#65533;F&#65533;1&#65533;`&#65533;0`&#65533;t XF 3 &#65533; 5&#65533;&#65533;|&#65533;w&#65533;m&#65533;&#65533; &#65533;&#65533; &#65533;&#65533;&#65533;&#65533;&#65533; &#65533;`	&#65533;&#65533;iv&#65533;&#65533;WE'!&#65533;-6&#65533;l(s&#65533;k'6&#65533;&#65533;K&#65533;V,&#65533;q&#65533;r&#65533;:&#65533;#&#65533;&#65533;&#65533;&#65533;BAK&#65533;&#65533;I&#65533;&#65533;&#65533;.&#65533; &#65533;wk&#201;&#65533;/6+&#65533;&#65533;	&#65533;&#65533;O&#65533;&#65533;J&#65533;&#65533;v&#65533;P&#65533;e&#65533;9&#65533;U(&#65533;-pJ&#65533;p(c&#65533;&#65533;	&#65533;&#65533;Z &#65533;A&#65533;|&#65533;$^2$&#65533;Z&#65533;&#65533;(=`&#65533;qg&#65533;!g&#65533;Az&#65533;&#65533;p=q&#65533;ctR&#65533;Uzv&#65533;&#65533;&e<&#65533;z&#65533;&#65533;(&#65533;w*&#65533;,0e&#65533;&#65533;I:  lr&#65533;&#65533;&#65533;&#65533;&#65533;Y&#65533;U&#65533;PtS&#65533;&#65533;-Ig&#65533;&#65533;	jC&#65533;8@ */&#65533;&#65533;2l&#65533;&#1039;&#65533;0%t*1T&#65533;]&#65533;}+&#65533;&#65533;r.&#65533;I&#65533;&#65533;@dR4bO&#65533;y}&#65533;J&#65533;'&#65533;r+#&#65533;GN&#65533;l3&#65533;&#65533;&#1159;&#65533;&#65533;&#626;t&#65533;d&#65533;&#65533;&#65533;)&#65533;&#65533;&#65533;&#65533;r	#&#65533;&#65533;{h&#65533;&#65533;&#65533;&#65533;&#65533;&#65533;AP&#65533;&#65533; I&#65533; &#65533;<&#214;7&#1027;?&#65533;'&#1366;&#65533;V&#65533;&#65533;&#65533;v&#65533;1\&#1376;&#65533;z&#65533;F&#65533;&#65533;&#65533;&#65533;`<&#65533; 3P&#65533;&#65533;  ZQ&#65533;&#65533;&#65533;HC&#1745;&#65533;&#65533;&&#65533;&#65533;'
.&#65533;&#65533; p9(+1P&#65533;	~6&#65533;B&#65533;E&#65533;  W&#65533;q&#65533;J&#65533;rz-&#65533;Y&#65533;&#65533;&#65533;D9&#65533;&#65533;&#65533;r&#65533;&#65533;#&#65533;&#65533;b) R+h|B&#65533;r&#65533;u&#1762;t&#65533; &#65533;&#65533;&#65533;<&#65533;7&#65533;&#65533;7 D&#65533;&#283;&#65533;0)E&#65533;l&#65533;&#65533;V&#65533;&#65533;)A&#65533;	&#65533;2l&#65533;y&#65533;2&#65533;&#65533;&#65533;&#65533;?&#65533;&, &#65533;&#65533;'~&#65533;$&#65533;&#65533;
%;1&#65533;R0&#65533;&#65533;&#65533;3&#65533;(%@XQ&#65533;&#65533;a&#65533;w&#65533;&#65533;y&#65533;&#65533;G&#65533;r&#65533;&#65533;&#65533;'&#65533;`(&#65533;&#65533;&#1537;(;-0xh&#65533;&#65533;&#65533;E&#65533;&#65533;&#65533;qrV},)T&#65533;$&#65533;3C&#65533;$a)ph;&#65533;&#65533;&#65533;&#65533;&#65533;~&#65533; 62
&#65533;9&#65533;Z&#65533;&#65533;&#1198;(&#65533;&#65533;&#65533;	&#65533;&#65533;!&#65533;&#65533;a&#65533; &#65533;&#65533;&#65533;`u&#65533;8&#65533;D&#65533;&#65533;&#65533;&#65533;+7&#65533; k&#65533;C&#65533;&#65533;	?&#65533;S&#65533;&#65533;&#65533;`&#65533;zl_h	&#65533;)V	&#65533;N_&#65533;&#65533;>P9&#65533;P&#65533;&#65533;&#65533; &#65533;9_[&#65533;6&#65533;&#65533;&#65533;t&#65533;&#65533;&#65533;&#65533;&#65533;&#488;J0&#65533;v&#65533;&#65533;@&#65533;z&#65533;,7&#65533;&#65533;1&#65533;&#65533;1&#65533;%H	&#65533;o5&#65533;@&#65533;&#65533;*&#65533;t &#65533;p&#65533;&#65533;&#65533;}bg&#625;@&#65533;^&#65533;&#256;&#65533; [F&#65533;&#65533;&#65533; &#65533;&#65533;E) 4*&#65533; &#65533;&#1142;&#65533;P	&#65533;5C&#65533;I&#65533;&#65533;6I&#65533;&#65533;#=&#65533;l
"=L1=&#65533;&#65533;&#65533;f	&#65533;&#65533;4&#65533;B&#65533;%6&#65533;&#806; \a&#65533;b
&#65533;d&#65533;&#65533;2&#65533;.	$0&#65533;&#65533;9&#65533;C&#65533;6N&#65533;&#65533;Bmg&#65533;&#65533;&#65533;&#65533;&#65533;&#65533;9&#65533;&#65533;n&#65533;3pW&#65533;	&#65533;i&#65533;&#65533;&#65533;&#65533;&#65533;"@ 1@
&#65533;_J E&#65533; FV/0)&#65533;&#65533;&#65533;]-0[&#65533;1<&#65533;&#65533;&#65533;a&#257;>x&#65533;1&#65533;&#65533;&#65533;;&#65533;^&#65533;<&#1099;	 z&e4`so
uY&#65533;&#65533; &#65533;Q&#65533;Rr _&#1122;&#453;:KvU&#65533;&#65533;&#65533;&#65533;&#65533;,&#65533;&#65533;
&#65533;d m&#65533;&#65533;&#65533;&#65533;?:&#65533;L &#65533;&#65533;b&#65533;[C+&#65533;&#200;P+&#65533;u&#604;@F&#65533;z3&#65533;&#65533;&#65533;T&#65533;i&#65533;&#65533;&#65533;&#65533;&#65533;&#65533;&#65533;&#65533;&#65533;a2[`&#65533;^v&#65533;&#65533;J&#65533;&#65533;&#1254;&#65533;W&#65533;&#65533;&#65533;&#65533;&#65533;1	P &#65533;E&#65533; &#65533;4 # p'&#65533; &#65533;&#65533;&#65533; &#65533;&#65533;`]&#65533;&#65533;&#65533;<&#65533;&#65533;&#65533;&#65533;&#65533;&#65533;,&#65533;<\<o&#65533;a&#65533;yd|'&#65533;&#65533;&#65533;&#65533;pq6z&#65533;8q[&#65533; &#65533;&#65533;y&#65533;/=&#65533;&#65533;gw.&#65533;	WA&#65533;d&#65533;1i&#65533;&#65533;&#65533; &#65533;wk&#65533;&#65533; &#65533;&#65533;&#65533;&#65533;Iu&#65533; &#65533;/&#65533;&#65533;A 81&#65533;A&#65533;q6i&#65533;&#1050;*ec&#65533;&#65533;&#65533;#&&#65533;/&#65533;&#65533;A0&#65533;Kk_j&#65533;&#65533;&#65533;-qT&#65533;P&#65533;&#65533;ue&#65533;M-4.	9+0&#65533;]&#65533;@y9\&#65533;k&#65533;&#65533;&#65533;6,W&#1064;G2&#1059;&#65533;&#65533;v&#65533;&#65533;0,&#65533;&#65533;&#65533;0,&#65533;	Y&#65533;Ls&#65533; -0P:Z&#65533;&#65533;<@&#387;&#65533;fy&#65533;&#65533;&#65533;&#65533;&#65533;&#65533;&#65533;&#65533; &#65533;c&#65533;&#65533;&#65533;P&#416;&#65533;%%]&#65533; Ul&#65533;&#65533;&#65533;&#65533;&#65533;gs1&#65533;&#65533;7Z&#65533;&#65533;&#65533;#&#65533;1D<%&#65533;&#65533;@qS &#65533;&#65533;PnW	1&#65533;&#65533;&#65533;h&#65533;&#65533; &#65533;&#65533;9&#1793;&#722;&#65533;&#65533;&#65533;k&#65533;&#65533;&#65533;&#65533;?&#189;"O21&#65533;&#410;&#65533;yK=J,,	&#65533;U&#65533;~_J	s&#65533; i&#65533;~&#65533;0!'&#65533;&#358;&#65533;&#46216;&#65533;&#65533;a&#65533;,_Z7&#65533;&#65533;VL&#65533;&#65533;0&#65533;&#65533;&#65533;&#65533;	&#65533;3`&#65533;&#65533;&#65533;V&#65533;%&#65533;@S6&#65533;&#65533;*&#65533;4&#65533;g@&#65533;%&#65533;&#65533;&#65533;3`&#65533;&#65533;&#65533;p&#65533;&#65533; ]
&#65533;=&#65533;&#65533;&#65533;)&#65533;&#65533;f:\&#65533; l&#65533;Gg&#65533;&#65533;&#65533; &#65533;-&#65533;&#737;#`&#65533; &#65533;&#65533;&#65533;&#508;Z&#65533; T&#65533;&#65533;
=&#65533;&#65533;d&#65533;&#65533;&#65533;\&#65533;&#65533;r&#65533;&#65533;&#65533;~a0fsJ?N&#1858;et&#65533;#q&#65533;	'&#65533;&#65533;JZ &#65533;X&#65533;bl&#65533;y&#65533;&#65533;&#65533;=E $+&#65533;&#65533;a&#65533;2&#65533;&#65533;&#65533;&#176;"&#1415;pqw!.0&#65533;&#65533;&#65533;,&#65533;&#65533;&#65533;&#1872;)&#65533;&#65533;&#65533;eZ0R&#65533;	W0&#65533;{ &#65533;&#65533;&#65533;&#65533;&#65533;	&#65533;&#65533;&#65533;&#65533;-P;&#65533;"&#65533;&#65533;&#65533;&#65533;B@*0q&#65533;(&#65533;&#65533;B0(z&#65533;"C;&#65533;&#65533;z&#65533;&#65533;QEPR&#65533;&#65533;&#65533;"/P&#65533;&#65533;&#1085;&#65533;&#65533;H&#65533;&#65533;&#65533;+&#65533;&#65533; &#65533;\3&#65533;&#65533;Q&#65533;,&#65533;&#65533;&#65533;&#65533;P;&#242;M&#65533;	Ss&#65533;zz&#65533;&#530;&#65533;UQ&#65533;S&#65533;V.&#65533;!&#1880;bt&#65533;&#65533;.&#65533;&#65533;&#65533;&#65533;&#65533;&#65533;&#65533;&#65533;EW9N&#65533;&#65533;&#65533;u&#65533;&#65533;&#65533;&#65533;&#65533;&#65533;&#65533;&#65533;O&#65533;&#65533;&#65533;&#65533;&#65533;bHT&#65533;l8;&#65533;&#65533;&#65533;`~&#946;&#65533;&#65533;u&#65533;&#1720;U&#65533;&#65533;&#65533;&#65533;Pi&#65533;`&#65533;rq&#65533;&#65533;&#65533;&#65533;R&#65533;,;&#65533;8P 1 `2&#65533;%&#65533;&#65533;e]&#65533;W &#65533;&#65533; &#65533;	f\|&#65533;&#65533;'N&#65533;&#65533;]&#65533;&#65533;&#65533;z&#65533;&#65533;&#65533;&#65533;&#65533;&#65533;&#65533;@&#664;$&#1915;&#976;DP&#65533;&#6018;yS"mt:&#170;&#65533;&#65533;&#65533;o&#65533;&#65533;@'&#65533;&#65533; Z&#65533;<C&#65533;7&#65533;d&#65533;&#65533;)0X&#65533;&#65533;&#65533;7r55B;&#1348;K&#65533;!&#65533;&#65533; &#65533;&#65533;&#65533;`6>&#65533;~&#65533;&#1363;pGx&#65533;8v&#65533;&#65533;&#65533;NU}&#65533;&#65533; KmY&#65533;&#65533;@&#65533;i&#65533;&#65533;&#65533;&#65533;&#65533; L&#65533;>&#65533;&#65533;&#65533;K&#65533;#N&#65533;&#65533;[Q&#65533;&#65533;+&#65533;!&#65533;&#65533;2&#65533;#&#65533;&#65533;cG\4M&#65533;j :&#65533;&#65533;&#65533;&#65533;a&#65533;(&#65533;
 `b n&#65533;3&#65533;p&#65533;&#65533;&#65533;F&#65533;x&#65533;&#65533;2&#65533;&#65533;&#65533;&#65533;>&#65533;&#65533;]&#65533;&#65533;&#968;t1&#65533;2d&#65533;/[&#65533;&#65533;E&#65533;p&#65533;3&#65533;&#65533;I3&#65533;&#65533;P&#65533;&#65533;&#65533;^+&#65533;(-V &#65533;p&#65533;&#65533;&#65533;	&#65533;&#65533;&#65533;&#65533;&#65533;.&#65533;&#65533;&#65533;&#65533;&#65533;&#65533;&#65533;-1&#65533;&#65533;*&#65533;&#65533;&#65533;&#65533;&#65533;&#65533;)&#65533;A&#65533;&#65533;&#65533;&#65533;&#65533;5&#65533;&#65533;&#65533;&#65533;&#65533;&#65533;&#65533;&#65533;&#65533;&#65533;&#65533;&#65533;&#65533;$&#65533;&#65533;)&#65533;C 2&#65533;&#65533;&#65533;&#65533;&#65533;&#65533;&#65533;&#65533;&#985;&#65533;&#65533;&#65533;&#65533;&#65533;&#65533;&#65533;C2&#65533;(($&#65533;&#65533;!&#65533;+1&#65533;CC&#65533;-1--&#65533;&#65533;l&#1771;*V|&#65533;&#65533;&#65533;, (p&#65533; &#65533; <$  &#65533;	7L&#65533;&#65533;&#65533;&#65533;! L &#65533;h&#65533; 0&#65533;&#65533;I&#65533;#&#65533;&#65533;&#65533;I&#65533;&#65533;&#65533;&#65533;&#65533; &#65533;&#65533;&#65533;F&8B$&#65533;p&#65533;"vX`&#65533;&#65533;8XU"1&#65533;&#135;0Y&#65533;T&#65533;&#65533; &#65533;Xq!S&#65533;8b&#65533;-@N&P&#65533;&#65533;`+Cj&#172;)U&#65533;g&#65533;e&#65533; &#65533;&#133;&#65533;&#65533;&#65533; &#65533;"&#65533;&#65533;8&#65533;V&#65533;&#65533;&#65533;H&#65533;:&#65533;&#65533;w&#65533;z&#65533;&#65533;&#65533;&#65533;kA&#65533;&#65533;d&#65533;&#65533;L&#65533;&#65533;*%cH&#65533; &#65533;&#65533; &#65533;H&#65533;aAgIm	&#65533;&#65533;GPw&#65533;&#65533;/:p C&#65533;W&#65533;\&#65533;&#65533;&#65533;&#65533;&#65533;.lXp &#65533;&#65533;&#65533;&#65533;a&#65533;&#65533;- &#65533;&#65533;&#65533; Z0&#65533;&#65533;H&#65533;&#65533;		&#65533;t&#65533;QF&#65533;&#65533;&#65533;H&#65533;R/&#65533;af&#65533;&#709;:A&#65533;@?I&#65533;B,X&#65533;q&#65533;&#65533;&#65533;p&#65533;-&#65533;&#65533;0&#65533;,4RI!4&#65533;b=hTIY$&#65533;&#65533;<h&#65533;&#65533;&#65533;&#65533;6&#65533;&#65533;f&#65533;]&#1064; &#65533;>-H&#65533;%/&#65533;&#65533;&#65533;&#65533;Z&#65533;H&#65533;Z#&#65533;T &#65533;3A&#65533;R&#533;&#65533;p&#1485;3&#65533;&#65533;0k
&#65533;4&#65533;	&#65533;v&#65533;8&#65533;&#65533;6y&#65533;&#65533;!ij&#65533;&#65533;f+&#65533;2@&#65533;&#65533;< &#65533; ,&#65533;&#65533;'!8&#65533;&#65533;',IY|&#65533;4p&#65533;`&#65533; &#65533;&#65533;81\@&#65533;Ypf.&#65533;T&#65533;f8&#65533;&#65533;s$&#65533; &#65533;O&#65533;&#65533;&#1904; &#65533;&#65533;X&#65533;*!&#65533; G)pT&#65533;	&#65533; Q4PaN8i&#65533;&#65533;&#65533;;AAd&#65533;B	%mIiB&#65533;Z&#65533;]&#65533;C&#65533;&#65533;]A&#65533;&#65533;@&#65533; V&#1793;&#322;&#65533;bx&#65533;&#65533;%&#65533;V&#65533;&#65533;zH&#65533;m&#65533;&#65533;K&#65533;&#65533;&#65533; J'&#65533;kvI&#528;+z&#65533;3&#65533;j(&#65533;3&#65533;Y&#65533;]&#65533;&#65533;&#65533;L@M&#65533; z&#65533;1&#65533; M&#65533;&#65533;2O!n&#65533;$5&#65533;5&#65533;&#65533;&#65533;&#65533;&#65533;&#1036;&#65533;cM'Z=&#65533;P&#65533; &#65533; &#65533;8&#65533;M&#65533;&#65533;Ug!&#65533;=&#65533;*&#65533;v&#65533;PJ&#65533;&Z&#65533;s&#65533;&#65533;&#65533;[pB&#65533;$p0 &#1968;v0E wX&#65533;5&#65533;&#1568; ;$h#.&#65533;&#65533;?&#65533;&#65533;  &#65533;&#65533;&#65533;&#7648;&#65533;l
L&#65533;&#65533;k&#65533;`=@&#65533;&#12166;&#65533;`V&#65533;&#65533;/&#65533;&#65533; &#65533;z&#65533;0C~Y&#65533;&#65533;&#65533;5&#65533;&#65533;&#65533;&#65533;&#65533;&#65533;&#65533; &#65533;&#65533;Z&#65533;#&#1520;&#65533;8&#65533;&#65533;7&#65533;r&#65533;&#65533;9&#65533;'"x r4&#65533;&#65533; 0&#65533;&#65533; &#65533;C&#65533;Bz&#65533;tl;m@&#65533;&#65533;&#65533;&#65533;&#65533;t{KW&#65533; &#65533;#&#65533;o 	V `((P\0p&#65533;L&#65533;2&#65533; &#320;8&#320;V&#65533;H#&#65533;a&1&#65533;&#65533;&#65533;E 2&#65533;&#65533;
&#65533;&#65533;S&#65533; \&#65533;&#65533;u``&#65533;&#65533;K&#65533;&#65533;3&#65533;&#65533;&#65533;&#65533;&#65533;&#65533;6 &#65533;&#65533;6h&#65533; &&#65533;&#65533;8&#65533;,+&#65533; P. D&#65533;E&#65533;a &#65533;&#65533;,&#65533;S &#65533;0&#65533;&#65533; @I  &#65533;&#65533;-&#65533;&#65533;/th&#65533;&#65533;&#65533;5.&#65533;&#65533;&#65533;Q G&#65533;<nE&#65533;aHHP&#65533;,&#65533;.&#65533;&#65533;F@&#65533;]	&#65533;&#65533;&#65533;&#65533;&#65533;&#65533;&#65533;2&#65533;c&#65533;70&#65533;(
&#65533;&#65533;,gd&#65533;&#65533;|p&&#65533;
g&#65533;b&#65533;L&#65533;&#65533;&#65533;&#65533; <UM1&#65533;#&#65533;&#145;6Hx&#65533;&#65533;&#65533;&#485;&#65533;&#65533;&#65533;A&#65533;P|&#65533;h&#65533;&#65533;#%gD+ A#&#1668;I&#65533;&#65533;-&#65533;@*s'C4`K&#65533;	&#65533;&#65533;&#65533;|&#65533;n&#65533;!h&#65533;&#65533;&#65533;,H&#65533;&#65533;Q&#65533;&#65533;&#65533;j&#1428;&#65533;g&#641;"6@4&#65533;h-&#65533;&#65533;`&#65533;&u&#65533;h&#65533;&#65533;XD &#65533;`&#65533;0PGLD9&#669;&#65533;A	rI&#65533;&#65533;&#65533;&#65533;
&#65533;siL&#65533;Jj&#65533;5QBqT&#65533;v@&#65533;mdX&#65533;&#65533;C&#65533; D&#65533; &#65533;&#65533;
j7&#65533;&#65533;&#65533;%&#65533;&#65533; &#65533;c&#65533;b$l"&#65533;&#65533;f&#65533;&#65533;G%	&#65533;z-~&#1136;&#65533;@`OqI&#65533;HP&#65533;&#65533;&&#65533;C=&#65533;&#65533;O&#65533;&#23341;&#800;&#469;&#65533;S&#65533;d&#65533;e(&#65533;&#65533;&#65533;f&#65533; /&#65533;Q&#65533;T&#65533;&#65533;v&#65533;I&#65533;&#65533;YqZA&#65533;G@`8A``&#65533;D&#65533;&#65533;&#65533;{ &#65533;PHY&#65533;&#65533;&#65533;3&#65533;&#65533;	&#65533;&#65533;&#65533;l)&#65533; &#65533;&#65533;9&#65533;@&#65533;V g@ :hb &#65533;B(@&#65533;/D&#265;(ATb&#65533;h&#65533;%&#65533;&#65533;&#65533;&#65533;4 &#558;&#65533;&#936;&#65533;&#65533;&#65533;&#65533;C&#65533;ri&#65533;&#65533;&#65533;.9&#65533;Z%Q&#65533;N&#65533;u&#65533;&#65533;&#65533; +X R&#65533;&#65533;,I)PQ &#65533;l&#65533;}&#65533;1&#65533;&#65533;:y&#65533; &#65533;&#65533;&#1037; 2&#65533;&#65533;&#65533;&#65533;d58&#1370;&#65533;&#65533;A&#65533;,m&#65533;u&#65533;`J?&#65533;`&#65533;|&#65533;&#65533;&#65533;r&#65533;l&#741;&#65533; &#65533;y&#65533;&#361;fi&#65533;7&#65533;&#65533;O&#65533;&#65533;q&#65533;&#65533;&#432;Sf&#65533;&#65533;#5&#65533; *R&#65533;&#65533;
 5X&#65533;&#65533;&#65533;M&#65533;d&#65533;&#65533;a&#65533;&#65533;Q`&#65533;&#65533;_@@y<&#65533;&#2156;(D6&#65533; t0&#65533;&#65533;p&#65533;!&#65533;PP&#65533;&#65533;$&#523;\&#65533;&#65533; &#65533;&#65533;&#65533;&#65533;&#65533;=hLt&#65533;&#65533;>K&#65533;s(W&#65533;&#65533;X&#65533;&#65533;&#65533;&#65533;oI&#65533;42,&#65533;X`&#65533;
@&#65533;&#65533;1&#65533;{l&#65533;&#65533;&#65533;&#65533;bE&#65533; B&#65533;&#65533;&#65533;@&#65533;&#65533;&#65533;+&#65533;&#65533;q&#65533;	k&#65533;	&#65533;5^&#65533;  &#65533;)'&#65533;Iiv&]&#65533; PLc&#65533;&#65533;&#65533;5Y&#65533;x&#65533;c&#248;&#65533;&#65533;
&#65533;&#65533;>2"&#65533;W2&#65533;p&#65533; \&#65533;&#65533;f&#65533;&#65533;/F&#65533;&#65533;!&#65533;B&#65533;&#561;&#65533;&#65533;Y&#65533;&#65533;0&#989;&#65533;&#65533;B&#65533;&#65533;&#65533;P"HF0&#65533;
&#65533;&#65533;p&#65533;=&#65533;&#65533;&#65533;&#65533;3&#65533;
P&#65533;&#65533;L&#65533;&#65533;&#65533;*&#65533;O&#65533;&#871;H&#65533;)&#65533;&#65533;Q&#65533;&#65533;&#65533;&#65533;}q%X&#65533;W&#65533;&#1401;=&#65533;&#65533;&#65533;&#65533;j@&#65533;"&#1041;&#65533;tdU&#65533;&#65533;$&#65533;f&#65533;&#65533;&#65533;&#65533;&#65533;AM&#65533;&#65533;&#65533;&#65533;&#65533;&#65533;&#65533;&#65533;(&#65533;&#65533;&#65533;%&#65533; )&#65533;&#65533;%&#65533;&#65533;F&#65533;&#65533;&#65533;&#65533;&#65533;?&#65533;L3Q{4&#65533;&#65533;&#65533;&#65533;&#1292;+&#65533;L&#65533;{&#157;&#65533; L;&#65533;&#65533;&#1104;x&#65533;-&#65533;&#65533;&#65533;P&#65533;Jq&#65533;&#65533;&#65533;&#65533;&#65533;&#65533;q8&#65533;D&#65533;`3&#65533;/MB &#65533;D&#65533;6&#65533;&#65533;_&#65533;*&#65533;&#65533;gtD&#65533;V<+L&#65533;`&#65533;O&#65533;&#65533;&#65533;
&#65533;&#65533;&#65533;&#65533;&#65533;&#1660;'4&#65533;&#65533;Fm)&#65533; :: T&#65533;H&#65533;&#65533;]&#65533;N 1&#65533;B &#1801;&#65533;&#65533;q&#65533;8&#65533;:&#65533;&#65533;1F&#65533;&#65533;.P&#65533;&#65533;&#664;&#65533;&#65533;<&#65533;h&#65533;&#65533;; &#65533;(2WW&#65533;n&#65533;&#65533;&#65533;w&#65533;)*XhP&#65533;&#65533;&#65533;(H?8 &#65533;&#65533; &#65533;a&#65533;&#65533;&#65533;&#65533;5 M&#65533;dA&#65533;Isr	#%&#65533;Aw&#65533;&#65533;%7&#65533;&#65533;
P,04&#65533;Ue&#65533;V&#65533;D-&#65533;5&#65533;c'&#65533;@!&#65533;%&#65533;&#65533;Y4&#65533;&#65533;C4i1&#65533;&#65533;AGw&#65533;&#65533;&#65533;rvu&#65533;?&#65533;&#65533;j&#65533; +&#65533;5l&#65533;qR&#65533;&#65533;&#65533;&#65533;&#65533;'&#65533;gQV&#65533;X&#65533;P2!&#65533;e/&#65533;&#65533;&#65533;&#65533;WL
&#65533;&#65533;&#65533;Q00U&#65533;&#65533;@U3 &#65533;"-&#65533;IA &#65533;.4Pp&#65533;q3&#65533;E@!&#65533;}&#65533;gR(e}&#65533;&#65533;&#65533;rs]trv9&#65533;-G!F)&#65533;Q&#65533;&#65533;&#65533;p +0U"0&#65533;&#65533;_&#65533;t,&#65533;Jy&#65533;T&#65533;T&#65533;J&#65533;Qp5Y"&0&#65533;!(&#65533;(&#65533;$	&#65533;%&#468;F&#65533;&#65533;!&#65533;4@V&#65533;!K>&&#65533;@dL&#65533;&#65533; Vw'M&#65533;&#65533;T&#65533;&#65533;Al&#65533;c&#65533;B&#65533;&#65533;QNyC&#65533;&#65533;U`t&#65533;&#65533;&#65533;V&#65533;&#65533;&#65533;D&#65533;&#65533;M&#65533;`d&#65533;m&#65533;
&#65533;&&#65533;CPu&#65533;&#65533;&#65533;&#65533;&#65533;&#65533; &#65533;6&#65533;&#65533;&#65533;8&#65533;bS=`&#65533; 7&#65533;8&#65533;br$G&#65533;# &#65533;&#65533;>&#65533;r&#1287;&#65533;}v0&#65533;!&#65533;&#65533;E&#1911;&#65533;&#65533;q_TZ&#65533;:&#65533;&#65533;D-&#65533;S&#65533;D05&#65533;&#65533;&&#65533;&#65533;c &#65533;gWpTU	p#&#65533;&#65533;N"+pz&#65533;4,@g&#65533;pF&#65533;&#65533;&#65533;&#65533;Ld&#65533;	&#65533;q&#65533;&#1162;3A1&#65533;&#65533;,&#65533;'&#65533;6l&#65533; &#65533;&#65533;,PZ+&#65533;l&#65533;Vk&#65533;&#65533;"4x&#65533;(&#65533; 0C&#65533;V+&#65533;6&#65533;S&#65533;9#2&#65533;S I&#65533;>&#65533;&#65533;z&#1697;&&#1600;) 2&#65533;x&#65533;F&#65533;&#65533;&#65533;+`&#65533;&#65533;CqQ&#65533;&#65533;q&#65533;#/"t /&#65533;s~( > bG&#65533;9#F&#65533;&#65533;&#65533;Urrr\i4&#65533;S&#65533;R,&#65533;r3&#65533;.&#37017;&#65533;&#65533; &#65533; &#65533;c&#65533;:&#65533;&#65533;Sh!}&#65533;=wJ&#65533;X&#65533; 2&#65533; &#65533; &#65533;pY:!)&#262;U-&#65533;A&#65533;)C@&#65533;&#65533;&#65533;&#65533;Qm#&#65533;&#65533;#)6i
&#65533;&#65533;n&#65533;&#65533;6&#1289;&#65533;r&#65533;<&sF-`&#65533;&#65533;YE#n&#65533;5~&#65533;C&#65533;.&#832;A3b&#65533;F&#65533;_A&#65533;!&#65533;`0&#65533;o&#65533;&#65533;&#65533;X&#65533;K&#65533;D&#65533;&#65533;&#65533;&#65533;$v0&#65533;&#65533;N_a 2`WR#2&#65533;+&#65533; I&#65533;` &#65533;&#65533;&#65533;0&#65533;&#65533;^P8&#65533;	 6&#65533;:.&#65533; &#65533;%Gn&#65533;9`T&#65533;&#65533;&#217;&#1623;}vX}&#65533;&#65533;Rf&#65533;&#65533;s&#65533;sE&#65533;&#65533;&#65533;Zt&#65533;a&#65533;.O!/!&#65533;/&#65533; t&#65533;&#65533;v&#65533;&#65533;&#276;UF&#65533;&#65533;b"p&#787;&#65533;&#65533;&#65533;>&#65533;&#65533;o&#65533; [h&#65533;A&#65533;`OI&#65533;&#65533;u&#65533;&#65533;>&#65533;&#65533;&#65533;	&#65533;&#65533;W&#65533;0$&#65533;&#1272;&#65533;*:2tA&#65533;F&#65533;>g"Yq&#65533;&#65533;|&#65533;'&#65533;&#65533;&#65533;&#65533;1P?&#65533;&#65533;&#65533;R&#65533;=(e*&#65533;&#65533; &#65533;&#65533;&#65533;&#65533;T&#65533;&#65533;Il&#65533;K5&#65533;J#&#65533;]u&#65533;+&#65533;I&#65533;&#65533;&#65533;&#65533;J&#65533;&#65533;@t&#65533;G &#65533;D&#65533;s&#65533;j~&#1058;9&#65533;&#65533;|&#65533;X,_5.=&#65533;>&#65533;&#65533;&#65533;&#65533;-:a &#65533;E%&#65533;&#22147;&#65533;E`;&#65533;$ @&#65533;&#65533;&#65533;&#65533;@"&#65533;;&#65533;J&#65533;@0&#65533;	v&#65533;)&#65533; &#65533;&#65533;x&#65533;	px&#65533;&#65533;
&#65533;H&#65533;&#65533;&#65533;L	ZE&#65533;T&#65533;`&#65533;&#65533;&#65533;&#65533;L&#65533;)
~&#65533; b?&#65533;&#65533;&&#65533;&#65533; h&#65533;P	&#65533;&#65533;&#65533;&#65533;&&#65533;B&#1552;&#65533;&#65533;&#65533;&#65533;&#65533;&#1274;A&#65533;@&#65533;Y&#65533;&#65533;&#1912;Jj)&#65533;Q&#65533;%} &#65533;&#65533;'0&#65533;(gY&#65533;&#65533;a &#65533;&#1225;Ws &#65533;a&#65533;&#65533;_&#65533;&#65533;tpP&#65533;S&#65533;qef:&#65533;~&#65533;,!b&#65533;at^&#65533;&#65533;;@fk !'.&#65533;&#65533;&#65533;&#65533;&#65533;&#1306;&#65533;&#65533;&#199;&#65533;&#65533;,~&#65533;i
P&#65533;&t&#65533;:@&#65533;&#65533;&#65533;&#65533;@'&#65533;&#65533;&#65533;e&#65533;3@ !Z7S`Z&#65533;&#65533;J&#65533;v&#65533;4&#65533;&#65533;&#65533;&#65533;&#65533;n&#65533;y&#65533;&#65533;&#65533;&#65533;.&#65533;`&#65533;&#1283;&#65533;Y~sB&#65533;&#65533;	 Z#(&#65533;`&#65533;&#65533;&#65533;r&#65533;&#65533;v3K+P>&#65533;&#65533;&#65533;&#65533;)46A"3&#65533;&#65533;v&#65533;&#65533;&#65533;C&#65533;4&#65533;&#65533;@3! +&#65533;&#65533;ad&#65533;&#65533;rS&#65533;&#65533;&#65533;G&#65533;K&#65533;y&#65533;&#65533; "&#65533;&#65533;>CY}G&#65533;?&#65533;&#65533;p#&#65533;?&#65533;"&#65533;a&#65533;G &#65533;x^F1%&#65533;}-G!%&#65533;!&#65533;}p&#707;s&#65533;R.&#65533;&#65533;	 A&#65533;9&#65533;&#65533;s&#65533;FG~!&#65533;8q&#65533;J4{0&#65533;*&#65533;! >C&#65533;&#65533;0&#65533;&#65533;&#65533;W&#65533;Qm*#00a&#65533;&#1446;mj&#65533;z&#65533;3&#65533;&#65533;C&#65533;&#65533;@?&#65533;&#65533;z&#65533;&#65533;&&#65533;m&#65533;D&#65533;C&#65533;o!CI&#65533;&#65533;&#65533;<P&#65533;A&#65533;&#65533;k&#65533;&#65533;m.&#65533;?&#65533;a8L&#65533;T3&#65533;Qm&#65533;R	&#65533;&#65533; &#65533;`&#65533;&#65533;4@&#65533;&#65533;&#65533;g&#65533;&#65533;m&#65533;&#65533;&#65533;(X&#65533;&#65533;&#464;&#65533;&#65533;G&#65533;&#65533;W@ &#65533;178&#65533;&#65533;a&#65533;&#65533;"(2&#65533;g"9&#65533;|[&#65533; +&#65533;u&#65533;,}&#65533;jr&#65533;F&#65533;&#65533;&#65533;&#65533;r!&#65533;F&#65533;s&#65533;^T&#65533;^)&#65533;&#65533;S`d&#65533;&#65533;p&#65533;"&#65533;&#65533; &#65533;&#65533;
&#65533;&#65533;6 &#65533;*&#65533; &#65533;:0&#65533;o&#65533;1|&#65533;&#65533;&#65533;&2&#65533;&#65533;&#65533;A|6H&#65533;!&#65533;&#65533;&#65533;&#65533;c&#65533;n&#65533;&#65533;&#824;H}&#65533;F&#65533;	&#65533; &#65533;+&#65533;&#65533;u&#65533;&#65533;&#65533;&#968;
O&#65533;U&#65533;&#65533;Ac&#1622;9&#65533;n&#65533;&#65533;p&#65533;&#65533;1#5 &#65533;&#65533; +&#65533;*&#65533;&#65533;&#65533;`q&#65533;&#65533;p4#&#65533;)&#65533;	}$+&#673;7&#65533;V&#65533;&#65533;&#65533;&#65533;&#65533;&#65533;v&#65533;Y&#65533;W&#65533;I&#65533;p &#65533;@Y ;&#65533;	&#1314;`&#65533;&#65533;i4@&#65533;&#65533;\w+;P &#1637;&#65533;"&#1247;&#65533;&#65533;
&#65533;&#65533;&#65533;&#65533;,.&#65533;&#182;q&#65533;F&#65533;z9W&#65533;F&#65533;FE=&#65533;&#456;u<&#65533;&#65533;2`3+&#65533;"&#65533;e{#`&#65533;&#65533;O{P&#65533;&#65533; O3&#65533;MP&#65533;?&#65533;%&#65533;Q&#65533;
&#65533;g&#65533;&#65533;&#65533;b&#65533;&#65533;-&#65533;l&#1776;&#65533;qV&#65533;q&#65533;$=LX&#65533;&#65533;&#65533;&#65533;&#430;&#65533;K-[66&#65533; 1&#3094;02&#65533;i13)n&#651;&#65533;V&&#65533;"n&#65533;p*&#65533;7&#65533;&#65533;&#65533;]&#65533;>&#65533;`mAd&#65533;&#65533;+Y&#65533;'&#65533;&#65533;U& &#65533;6m&#65533;4&#65533;&#65533;&#65533;zm] @&#65533;2* Q&#65533;t~)&#65533;FFL"Z$&#65533;c&#65533;&#65533;l&#65533;&#65533;&#65533;YR&#65533;u&#65533;8M&#65533;&#65533;/&#65533;&#65533;"|&#65533;|&#65533;&#65533;&#65533;&#65533;(&#65533;U8=&#65533;^38Q_&#65533;&#65533;_&#65533;&#65533; e&#65533;&#65533;&#65533;&#65533;w`&#65533;&#65533;'&#65533;4%&#65533; K&#65533;&#39538;&#65533;&#65533;+&#65533;&#65533; &#65533;&#65533;&#1856;&#65533;&#65533;)&#65533;&#65533;&#65533;&#65533;a#&#65533;%&#65533;<%&#65533;&#65533;&#65533;	&#65533;@S&#65533;v&#65533;V(&#65533;&#65533;&#65533;&#65533;&#65533;&&#65533;&#65533;!&#65533;&#65533;`&#65533;K&#65533;&#1787;&#65533;1X0&#65533;6&#65533;&#65533;&#65533;&#65533;)&#65533;@. &#65533;&#65533;&#965;p&#65533;&#65533;&#65533;&#65533;&#65533;&#65533;&#65533;&#65533;M@2&#65533;&#65533;#jL#&#65533;&#65533;p-ZJ&#65533;Q	F&#65533;&#65533;\?p(&#65533;+&#65533;&#1817;<}z&#65533;]q;&#65533;&#65533;&#65533;:&#65533;&#65533;%h&#65533;&#65533;&#65533;&#65533;#~kSa+g&#65533;^ `&#65533; /&#65533;q#!&#65533;-&#65533;&#65533;&#65533;&#65533;m&#65533;&#65533; 0&#65533;H&#65533;&#65533;&#65533; &#65533;d&#65533;&#65533;&#65533;V5&#65533;=a<2&#736;]1"&#65533;&#65533;5q&#65533;&#65533;O*P&#65533;;&#65533;]&#65533;	&#65533;&#65533;&#65533;&#65533;];F&#65533;k&#65533;&#65533;&#827;&#65533;&#65533;C <&#65533;9&#65533;&#65533;>&#65533;Y6&#65533;N(3&#65533;&#65533;&#65533;  &#65533;d&#65533;&#65533;&#65533;!6&#65533;uC&#65533;" &#65533;&#65533;	$&#1065;&#65533;&#65533;J|&#65533;mBmq&#65533;&#65533;P#&#65533;A:&#65533;J&#65533;@&#1093;0T&#65533;&#65533;&#65533;&#65533;  &#65533;M&#65533;r&#65533;&#65533;&#65533;I&#65533;Q&#65533;&#65533;&#65533;r&#65533;&#65533;&#65533;&#65533;&#65533;;=}&#1717;&#65533;&#65533;a&#65533;-Aj&#65533;&#65533;&#65533;&#65533;'!&#65533;"S!n^(&#65533;&#65533;L&#65533;&#65533;tn&#65533;&#65533;@&#65533;&#65533;	&#65533;&#65533;H	D|8&#65533;&#65533;?&#65533;8
`@A&#65533;&#1230;(&#65533;&#65533;Zc'10'&#65533;&#65533;&#65533;N20&#65533;y&#65533;x&#65533;VZ&#65533;z&#65533;&#65533;UG&#65533;n &#65533;&#65533;-U,&#65533;p?&#65533;&#65533;&#946;&#65533;\t&#65533;Z&#65533;`&#65533;h&#65533;&&#65533;*&#65533;=~)&#65533;&#65533;&#1136;A1&#1188;&#65533;p&#65533;=3C&#65533;QpLk&#65533;6&#65533;o&#65533;Y&#65533;'%&#65533;&#65533;g2@&#65533;&#320;&#65533;!&#65533;P&#65533;&#65533;X#&#65533;&#65533;Fm&#65533;&#65533;&#65533;\T&#65533; P)&#65533;&#65533;&#65533;&#65533;&#65533;^^&#65533;&#65533;~&#65533;&#65533;&#65533;R&#65533;>&#65533;&#65533;^4&#65533;&#65533;&#65533;(&#65533;&#65533;&#65533;% E&#65533; 0%&#65533;{@f+0&#65533;'&#65533;@[2v&#65533;A&#65533;p Kb' q&#65533;&#65533;U&#65533;[&#65533;2&#65533;&#65533;TJ &#65533;&#65533;&#65533;&#65533;y&#65533;x&#11050;YyI%&#65533;*hd&#65533;A&#65533;]E%&#65533;)30&#65533;qa@K&#65533;ua0&#65533;&#65533;&#65533;F&#65533;&#65533;PB'5&#232;&#65533;&#65533;[}A&#65533;}&#65533;c&#65533;&#65533;<&#65533;&#65533;&#65533;&#209;&#750;&#65533;&#65533; &#65533;r&#65533;&#65533;o&#65533;&#65533;&#65533;=&#65533;p&#65533;&#65533;FE&#65533;N>22.11#$ & &#65533;&#65533;7

	;B&#65533;&#65533;&#65533;		=&#65533; &#65533;&#65533;&#65533;&#65533;&#189;&#65533;&#65533;&#65533;&#65533;&#65533;&#65533;&#65533;&#65533;&#65533;&#65533;&#65533;&#65533;&#511;&#65533;&#65533;&#65533;
@B?	77&#65533;&#65533; == - :&#65533;3(*&#65533; &#65533;&#65533;0&#65533;P`_&#65533;&#65533;&#65533;8`X&#65533;&#65533;C&#65533;
&#65533;&#65533;!"&#65533;&#65533;&#65533;("&#65533;&#65533;&#65533;.@&#65533;p&#65533;&#65533;DA&#65533;MP&#65533;&#65533;&#65533;d$)&#65533;@&#65533;/&#1604;&#65533;M&#65533;l&#65533;&#65533; )&#348;&#65533;&#65533;&#65533;&#65533;>&#65533;}&#65533;&>WX&#65533;&#65533;&#65533;Jb&#65533;b&#65533;
&#65533;XD&#65533;&#65533;&#65533;&#65533;?>LM&#65533;B&#65533;G)&#65533;0&#65533;h&#329;&#65533;&#65533;l&#65533;&#65533;&#65533;j&#65533;&#65533;&#65533;+&#65533;6@&#65533;&#65533;&#65533;&#200;"&#65533;&#65533;c&#65533;&#195;
" &#65533;L&#65533; &#65533;8&#65533;&#65533;3&#202;b	&#65533;0&#65533;Bf|&#65533; &#65533;!Z,&#65533;T&#65533; ! &#65533;&#65533;&#65533;&#65533;W?\!x 8&#65533;p&#21168;&#65533;W&#65533;&#65533;_&#170;C&#65533;&#65533;&#65533;&#65533;&#65533;O&#65533;:tl&#1746;+&#65533;&&#65533;&#65533;nQ:0&#65533;&#65533;&#65533;+&#65533;@!c
@4&#65533;@  K&#65533;&#65533;iP&#65533;&&#65533;0Er&#65533;&#65533;2&#65533;&a 1|PA
$ &#65533;hI1c &#58568;G(|&#536;&#65533;&#65533;]&#65533;&#65533;p	3%fP&#65533;&#65533;)&#65533;&#65533;2&#65533;&#65533;	&#65533;&#65533;!RM&#65533;d 2&#65533;&#65533;B&#65533;!&#65533;P&#65533;<&#65533;L&#65533;&#65533;&#65533;&#65533;PFH )&#65533;2&#65533;L5&#65533;Kpd  &#65533;b ,X&#65533;&#65533;$&#65533;`&#65533;&#65533;"&#65533;A|&#65533;&#1674;&#65533;&#256;n&#65533;5?d&#65533;&#65533;2V&#65533;&#65533;	-60&L&#65533;&#65533;&#65533;V&#65533;L&#1280;W&#65533; &#65533;&#65533;&#65533;
&#65533;&#65533; &#65533;$&#65533;&#65533;&#65533;&#65533;&#65533;&#65533;&#513;&#65533;t&#65533;Q&#459;x&#65533;&#65533;&#65533;+w=&#65533;'&#65533;&#65533;MC04`&#65533;(	 &#65533;&#243;B&#65533;g&#65533;(  &#65533;&#65533;&#65533;o&#65533;&#65533; &#65533;&#65533;&#65533;BAP&#65533;&#65533;&#65533;@&#65533; AO&#65533;0aR4&#65533;A$&NK	D&#65533;Nc2Vc)3&#65533;Q&#65533;&#65533;@&#65533;&#65533;}&#65533;&#65533;	h&#65533;Y{.&#65533;&#65533;@Y,3&#65533;&#65533;&#65533;P&#65533;W&#65533;&#65533;g&#65533;&#65533;y&#1649;&#64437;&#65533;T0a ?v&#65533;&#65533;&#65533;&#65533;LtY^A,2&#65533;&&#65533;Y&#65533;&#65533;&#65533;&#1027;/? "&#65533;w&#65533;8&#65533;T$\p&#65533;>HJ&#65533;&#65533;-&#65533;&#65533;&#65533;&#65533;de&#65533;B&#65533;@V5&#65533;@&#65533;$4&#65533;&#65533;B&#65533;S&#65533;@&#65533;&#65533;&#65533;&#65533;%&#65533;~&#65533;*&#65533;B&#65533;&#65533;l&#65533;&#65533;&#65533;j&#65533;-&#65533;&#65533;v&#65533;&#65533;&#65533;&#65533;1&#65533;F.&#65533;4&#65533;&#65533;&#65533;&#65533;&#65533;&#806;'D7~[[&#65533;%0&#65533;C:&#65533;VB@$tp[o&#65533;V2BD&#65533;&#65533;&#65533;&#65533;t&#65533; &#65533;&#65533;D!&X&#65533;&#65533;&#65533;&#65533;!!)L4[O&#65533;:&#65533;&#65533;&#65533;%&Tb&#65533;8&#65533;&#65533;ZO/+&#65533;@P(!&#65533;&#65533;&#65533;"&#65533;&#65533;}&#65533;&#65533;&#65533;3&#65533;&#65533;7w&#65533;&#65533;e%G&#65533;&#65533;&#65533;&#533;&#65533;Oc&#65533;&#65533;SQ&#65533;&#65533;&#65533;&#65533;&#65533;P&#65533;&#65533;(&#65533;&#65533; &#65533;;&#65533;&#65533;	`&#65533;&#65533;@1A^8f&#65533;&#65533;.&#65533;&#65533;&#65533;&#65533;&#65533;&#65533;`=&#65533;&#65533;N&#65533; &#65533;&#65533;&#65533;;&#65533;
0&#65533;&#65533;&#65533;<&#65533;&#65533;&#65533;&#65533;&#65533;p
l&#65533;Y&#65533;&#65533;U-Z0&#65533;a&#65533;H1|&#65533;&#65533;M&#65533;&#65533;&#65533;&#65533;2&#65533;&#65533;CV!&#3585;	^ 
&#65533;&#65533;&#65533;Eq&#1217;&#65533;TB[&#65533;&#65533;T &#65533;&#65533; X&#65533;;l&#65533;&#65533;KTk&#65533;&#65533;&#65533;&#65533;&#65533;&#65533;  &#65533;&#65533;&#65533; @P&#65533;(EB|0'&#65533;H&#1312;&#65533;&#65533;&#65533;y&#65533;&#65533;#&#65533;&#65533;?&#65533;p&#65533;&#65533;&#65533;&#65533;T&#65533;T&#65533;&#65533;&#65533;&#65533;$gS&#65533;&#65533;rf(&#65533;&#65533;/0|Se|&#65533;%@`_&#65533;&#65533;@&#65533;&#65533;&#65533; >&#65533;'&#65533;Y&#65533;&#44414;}&#65533;M&#65533;&#65533;4r&&#65533;&#65533;5&#65533;&#65533;&#65533;Hf&#65533;&#65533;r(}yB:&#65533;f
&#65533;`l&#65533;&#65533;2 &#65533;`@$8&#65533;z`C&#65533;&#65533;&#65533;2N&#65533;*&#65533;(+W&#65533;`&#65533;-&#65533;/&#65533;&#65533; $C&#65533;&#65533;`&#65533;&#65533;HPa!&#65533;&#65533;&#65533;&#65533;7&#65533;&#65533;&#65533;&#65533;&#289;&#65533;&#65533; `w&#65533;&#65533; &&#65533;&#65533;A &#65533;&#65533;C &#65533;)&#65533;,&#1033;&#65533;&#65533;")&#512;Z &#65533;&#65533;Dy&#65533;&#65533;&#65533;\$)h&#65533;&#65533;\&#65533;V2&#65533;&#65533;m&#65533;{&#65533;&#65533;@jV&#65533;=&#65533; (_Y&#65533;a&#65533;&#65533;Li`&#65533;S|&#1600;&#65533;T&#65533;H&#65533;&#65533;G&#65533;$&#65533;
|&#65533;&#65533;p&#65533;+&#65533;&#65533;&#65533;{rT&#65533;&#65533;&#65533;&#65533;.0&#65533;f&#65533;N&#65533;&#65533;_&#65533;tJ&#65533;@&#65533;@R&#65533;R"*0/D&#65533;&#65533;N&#65533;!&#65533;3&#1026;&#65533;U&#65533;(&#65533;HY&#65533;&#65533;h&#65533;"@	&#65533;& &#65533;&#65533;&#847;&#65533; io2j U&#65533;3&#65533;&#65533;xU+
w+&#65533;&#65533;&#65533;q&#65533;Jb1&#65533;&#65533;&#65533;8&#65533;&#65533;&#65533;Eh&#65533;z&#65533;Wx#&#65533;&#897;&#65533;&#401;	&#65533;&#65533; &#65533;@$F# &#65533;d&#65533; jV&#65533;N?&#65533;D&#65533;&#65533;
&#65533;&#65533;&#1431;&3I&#65533;p
&#65533;;&#65533;&#65533;&#65533;o&#65533;&#519;&&#65533;`^3&#65533;h&#65533;&#65533;%&#65533;&#65533;l&#65533;@S&#65533; &#65533;A&#65533;2&#41194;WW&#65533; &#65533;I&#65533;&#65533;&#65533;&#65533;&#65533;&#65533;&#65533;0&#65533;g*@&#612;h Xri&#65533;^&#65533;&#65533;!&#65533;&#65533;&#65533;&#65533;@b&#65533;&#65533;&#65533;
u!|0*?H&#65533;&#65533;&#65533;&#65533;C&#65533;j&#65533;&#65533;f&#65533;f&#65533;&#65533;&#65533;T h&#65533;&#65533;&#65533;&#65533;Kf`&#65533;d *X'|#&#65533;&#65533;s&#65533;=E<M&#65533;&#65533;h=&#65533;&#65533;&#65533;&#65533;?&#65533;&#65533;Z&#65533;Bn&#65533;&#65533;&#65533;&#65533;~a&#65533;|c9&#313;&#65533;&#65533;s&#65533;-&#65533;0&#65533;&U&#65533;CZp&#65533;&#65533;@&#65533;	&#65533;&#65533;R&#65533;E&#65533;&#65533;	X&#1026;D&#65533;38&#65533; B&#65533;&#65533;&#65533;6&#65533;y&#65533;&#2020;*R&#65533;/I
&#65533;&#65533;N&#65533;`&#65533;$0+=&#65533;&#65533;&#65533;&#65533;&#65533;&#65533;"&#65533;&#65533;c&#65533;&#65533;^\&#65533;P&#65533;h&#65533;&#65533;&#1315;&#65533;iX0A&#65533;< wa(2r&#65533;uUI&#65533;d&#888;&#65533;T&#65533;a&#128;`&#65533;&#65533;&#65533;&#65533;&#65533;&#65533;&#65533;&#65533;&#65533;"&#65533;)dyk&#65533;].&#65533;&#65533;&#65533;|}&#65533;&#65533; &#65533;y&#65533;0&#65533;@40&#65533;&#65533; ]&#65533;8&#65533;z&#65533;&#65533;|&#65533;#&#65533;qR&#65533;F&#65533;&#65533;Y9lV*&#65533;DS<+O&#65533;&#65533;0&#65533;|D&#65533;&#65533;vPZN&#65533;&#65533;US&#65533;k&#65533;&#65533;4x&#65533;mM&#65533;[Ub=&#65533;o:&#65533; H&#65533;&#65533; &#65533;eA]&#65533;&#65533;&#65533;	&#65533;&#65533;3a&#787;&#65533;&#65533;&#65533;t&#65533;&#65533;.&#65533;&#65533;
&#65533;&#65533;K&#65533;
&#65533;!&#65533;&#65533;a&#65533;`X&#65533;&#65533;6[Y&#65533;&#65533;`&#65533;&#65533;\`&#65533;&#65533;&#65533;&#65533;&#65533;&#65533;&#65533;n	&#65533;}/&#65533;&#65533;wR&#65533;&#65533;&#65533;b&#65533;&#65533;&#65533;&#65533;&#65533;`&#65533;d=WB&#65533;`4}&#65533;I&#65533;&#65533;&#1088;G&#65533;5p&#65533;)&#65533;"E&#65533;.&#65533;&#65533;Y&#65533;&#65533;&#65533;=`M4&#65533;&#65533;&#65533;&#65533;%&#65533;&#65533;2&#65533;*3&#65533;&#65533;=&#65533;N&#65533;S&#65533;"&#65533;W&#65533;}&#65533;:2&#65533;H&#65533;&#65533;|&#65533;(A&#65533;&#65533;I&#65533;o&#65533;*@&#65533;F&#65533;B&#65533;&#65533;&#65533;oa &#65533;&#1823;&#65533;&#65533;&#65533;V&#65533;&#65533;&#65533;&#65533;=&#65533;j+V&#65533;
G8` x&#65533; &#65533;!&#65533;, &#65533;&#1144;&#65533;&#65533;&#65533;@ZNp&#65533;L4X+p&#65533; ~&#65533;&#65533;&#65533;\o*he^ >&#65533;&#65533;l&#65533;&#65533;y&#65533;&#548;&#65533;&#65533;&#1022;&#65533;Tv&#65533;&#65533;&#65533;<`&#65533;&#65533;$=&#65533;kq&#1270;-A^&#65533;=&#65533;E!&#65533;0.q&#65533;%'&#65533;	&#65533;qy&#65533; {a-&#65533;&#65533;&#65533;mW&#65533;&#65533;KcF&#65533;
&#65533;T&#65533;%%&#65533;#&#65533;U-&#65533;t+a, \K!)@#&#65533;O&#65533;&#65533;&#65533;Sj&#65533;n*tSAC&#65533;%`&#65533;&#65533;*&#65533;&#65533;&#65533;,&#65533;&#65533;,&#625;&#65533;&#65533; 7&#65533;'p&#65533;Re&#65533;&#65533;DM&#65533;s&#65533;W&#65533;&#65533;a&#65533;&#65533;ZxB &#65533;"-&#65533;&#65533;C&#65533;'&#65533;&#65533;,&#65533;3&#65533;# ;&#65533;,V/&#65533;&#65533;&#65533;&#65533;G1 &#65533;&#65533;'&#65533;&#65533;4&#65533;zWT&#65533;o&#65533; &#65533;&#65533; 2p=&#65533;&#65533;_&#65533;&#65533;&#65533;LQt,&#65533;&#65533;W&#65533;&#65533; "&#65533;&#65533;&#65533;K52&#65533;&#65533;"c.&#65533;&#65533;bo1R"&#243;'P&#65533;&#65533;CD!&#65533;5PJ&#65533;<&#65533;&#65533;k&#65533;&#65533;y&#65533;&#65533;C5.,QT&#65533;&#65533; &#65533;&#65533;  &#65533;&#65533;%f&#65533;u&#65533;  &#65533;&#65533;0<8&#65533;r;&#65533;:y,P! *@X&#65533;N&#65533;&#65533;&#65533;&#65533;,&#65533;-&#65533;&#65533;z&#65533;W{&#65533;&#65533;,;P&#65533;G&#65533;f&#1551;&#2001;+&#65533;A+&#65533;&#65533; &#65533;&#65533;C&#65533;&#65533;CX+&#65533;&#65533;:%P  &#65533;&#65533;?&#65533;fS31 &#65533;1)R&#65533;4.&#65533;&#65533;&#65533;b((0&#1748;&#65533;6r&#65533;h0)`>&#65533;U&#65533;&#65533;+&#65533;j&#65533;U:&#65533;&#65533;M(&#65533;$2P!&#65533;	&#65533;&#65533;t1a+9&#65533;&#1092;&#65533;)?&#65533;jK&#65533;+ X&#65533;Aj&#65533;&#65533;jR&#65533;&#257;&#65533;`&#65533;&#65533;&&#65533;DA&#65533;&#65533;47`"0&#65533;&#65533;a&#65533;R5&#65533;&#65533;&#65533;&#65533;&#65533; &#65533;q [&#65533;Ol2&#65533;&#65533;&#65533;&#65533;-`+&#65533;&#65533;P&#65533;EB&#65533;[&#65533;1p&#65533;@p&#65533;&#65533;&#65533;PD&#65533;d|I8=&#65533;
	&#65533;&#65533;P[&#65533;.T	&#65533;	#&#65533;&#1283;&#65533;0 7&#65533;r(&#65533;R3&#65533;&#65533;lR&#65533;L&#65533;&#65533;hZIA!E+ &#65533;&#65533;.&#65533;&#65533;&#65533;
&#65533;u&#65533;Uj&#65533;H&#65533;&#1136;1R&#65533;5=&#65533;1pj&#65533;&#65533; =&#65533;'"&#65533;&#65533;x&#65533;,&#65533;C&#65533;&#65533;-p	a&#65533;p&#65533;g`&#931;&#65533;G&#65533;q&#65533;`I&#65533;&#65533;&#65533;&#65533;&#65533;WSM&#65533;&#65533;K}&#65533;h2U2&#65533;&#65533;&#65533;O&#65533;&#65533;R&#65533;&#65533;&#65533; &#65533;6! 2&#65533;BX&#65533;`(`$ F&#65533;P &@q&#311;&#65533;&#65533;&#65533;&#65533;&#65533;O&#65533;&#65533;&#65533;&#65533;&#65533;[&#65533;9&#65533;
&#65533;@&#65533;
&#65533;&#65533;&#65533;W F0z&#65533;q R0&#65533;&#65533;'`'&#65533;<5&#65533;&#65533;y&#65533;&#65533;U&#65533;P'&#65533;$&#65533;&#65533;P&#65533;&#65533;cr&#65533;H&#65533;XtW&#65533;&#65533;e4&#65533;&#65533;w&#65533;%&#65533;y.&#65533;&#65533;&#65533;u&#65533;&#65533;@&#65533;(&#2040;8~&#65533;0 0&#65533;&#65533;A&#65533;&#65533; &#65533;&#65533;;dvPFbZ?&#65533;&#65533;@=&#65533;&#65533;%&#65533;H&#65533;&#65533;&#65533;1&#65533;$&#65533;1&#65533;&#65533;T &#65533;U @Y5&#65533;D.! &#65533;&#65533;Jc&#65533;&#65533;#&#65533; Xr &#65533;&#65533;:&#65533;P:&#65533;d&#65533;&#65533;,Z&#546;l(
&#65533;&#65533;8&#65533;&#65533;&#65533;&#65533;1&#65533;&#65533;&#65533;'&#65533;&#65533;
&#65533;&#65533;,$&#65533;&#1776;?&#65533;&#65533;7ZN&#65533;P= 
/
F(0&#65533;&#65533;P~	#I&#65533;*T&#65533;'E&#35271;&#65533;&#65533;%&#65533;&#65533;&#65533;&#65533;&#65533;&#65533;5&#65533;0&#65533;&#65533;!&#65533;&#65533; &#65533;&#65533;l&#65533;l\&#65533;l&#65533;:p&#1386;V&#1622;?&#65533;g&#65533;6 <&#65533;D&#65533;&#65533;<7&&#65533;GC9'%&#65533;&#65533;d&#65533;s&#65533;&#65533;R.&#65533;j&#65533;`&#65533;&#65533;B&#65533;1wJ&#65533;&#65533;|&#65533;&#65533;QS0&#65533;W{&#65533;.&#65533;&#65533;M&#65533;0@&#65533;7_&#65533;q&#65533;&#65533;{&#65533;5O&#65533;&#65533;2 XC&#65533;&#65533;'`&#65533;&#65533;!&#65533;@&#65533;&#65533;$` ` &#65533;0z &#65533;b
&#65533;&#65533;*&#65533;&#65533; &#65533;0n2 pZ&#65533;&#65533;&#65533;&#65533;&#65533;&#65533;*&#65533;IDp&#65533;&#65533;C&#65533;&#65533;,&#65533;&#65533;
*&#65533;|&#65533;'FAfat&#65533;@$5&#65533;Ah&#65533;yt^&#65533;&#65533;B&#65533;&#65533;@W&#65533;$&#65533;&#65533;HU&#65533;R([j&#65533;&#65533;?]&#65533;k&#65533;&#65533;@&#65533;&#65533;'&#65533;W#'  &#65533;&#65533;?+p&#65533;&#65533;&#65533;8&#1209;B&#65533;&#65533;&#65533;nR&#65533;@A
&#&#65533;&#65533;c h>&#65533;&#65533;&#65533;>&#65533;R&#65533;&#65533;;&#65533;&#65533;&#65533;%1&#65533;&#65533;&#65533; T&#65533;X&#65533;&#65533;&#65533;0&#65533;&#65533;3&#65533;&#65533;&#65533;'&#65533;&#65533;i&#65533;IC)&#65533;#&#65533;1&#65533;&#65533;b	-P&#65533;3&#65533;$P<6&#65533;$&#65533;P&#65533;b&#65533;&#65533;?O &#65533;&#65533;&#65533;&#65533;&#65533;&#65533;&#65533;_x&#65533;_&#65533;&#65533;&#720;,&#65533;&#65533;|&#65533;&#65533;,&#1856;&#65533;j&#65533;&#65533;&#65533;|&#65533;6&#65533;&#65533; W&#65533;&#65533;W &#65533;&#65533;'i&#65533;3&#65533;3X3@Q&#65533;&#65533;&#65533;&#65533;Hz&#65533;&#65533;&#65533;>&#65533;&#65533;&#65533;&#65533;&#65533;&#65533;P'~UG&#65533;&#65533;2&#65533;(&#65533;&#65533;v?RXY?&#1334;&#65533;&#65533;J&#65533;6&#65533;'8&#65533;50&#65533;w4&#65533;'P&#65533;&#65533;v&#65533;u&#65533;&#289;&#65533;3`2&#65533;>&#65533;&&#65533;$ &#65533;?{R>&#65533;&#65533;&#65533;&p&#65533;&#65533;&#65533;&#65533;n&#65533;&#65533;%&#65533;s&#65533;P &#65533;I&#65533;CiC&#65533;* g0s&#65533;!`b&#65533;'&#65533;xk&#65533;&#65533;&#65533;&#65533;  &#65533;&#65533;&#65533; &#65533;1
&#65533;&#1281;&#65533;&#65533;&#65533;V&#65533;&#65533;&#65533;&#65533;&#65533;&#65533;&#65533;ZE&#561;&#65533;&#65533;z&#65533;q&#65533;&#65533;&#65533;&#65533;&#1698;: 
&#65533;/0xs &#65533; &#65533;?&#65533;&#65533;@.0
w|&#65533;&#65533;,&#65533;&#65533;RW&#65533;&#65533;&#65533;: (t&#65533;&#65533;&#65533;o&#65533;%&#65533;xb&#65533;&&#65533;@&#65533;2&#65533;d2gG &#65533;&#65533;&#65533;&#65533;&#65533;&#65533;?s|&#65533;&#856;&#65533;`&#65533;% p&#65533;R&#65533;&#65533;3@&#65533;&#65533;{&#65533;&#65533;;>Y
Y&#65533;H;<@&#65533;X&#65533;s&#65533;%&#65533;7&#65533;&#65533;s4`&#65533;&#65533;3&#65533;5&#65533;&&#65533;Vg&#65533;$`ap&#65533;&#65533;&#65533;X&#65533;/&#65533;B `&#65533;&#65533;Yg&#65533;*&#65533;&#65533;&#65533;&#65533;&#65533;@&#65533;&#65533;RY+! &#65533;&#65533;0&#65533;&#65533;&#65533;Z&#65533;&#1236;&#65533;O&#65533;&#65533; w&#65533;V&#65533;,&#65533;+<4-&#65533;-7&#65533;1&#65533;	&#65533;&#65533;&#65533;.U	P&#65533;&#65533;&#903;&#65533;0&#65533;c5p&#65533;	1 &#65533;*&#65533;.&#65533;&#515;Sp$&#65533;
=&#65533; &#65533;&#65533;&#65533;?&#65533;K&#65533;&#65533;&#65533;?2&#65533;0 &#65533;&#65533;V&#65533;&#65533;&#231;&#65533; &#65533;t/.`A&#65533;St&#65533;0&#65533;&#65533;$cuMh0$&#65533;v&#65533;Z9&#65533;>aC&#65533; &#65533;&#65533;$&#1225;&#65533;&#65533;&#65533;h&#65533;Q&#65533;|&#65533;&#65533;6&#65533;w<Q &#65533;&#65533;4sA&#65533;&#65533;&#65533;D&#65533;DS-Y~$`&#65533;|R&#65533;r&#65533;!%F&#65533;E+H@&#65533;&#65533;-&#65533;	&#65533;&#65533;e| G{&#65533;s&#65533;&#65533;;e^&#65533;f&#65533;e&#65533;&#65533;O6&#65533;&#65533;&#65533;:-&#65533;&#65533;Rb&#65533;F&#65533;&#65533;q&#65533;7&#65533;? &#65533;&#65533;)<<&#65533;&#65533;@&#65533;.&#65533;P&#441;.@&#65533;Qj@4&#65533;9&#65533;&#65533;H|&#65533;&#65533;"pTQ&#1413;j&#65533;&#65533;&#65533;I$&#65533;&#65533;&#65533;&#194;&#65533;5&#65533;&#65533;t&#65533;x&#65533;&#65533;&#65533;&#65533;&#950; g&#65533;K&#65533;Ik&#65533;&#65533;&#65533;&#65533;3&#65533;&#65533;&#65533;&#65533; &#65533;&#65533;&#65533;+&#65533;'&#580;yN&#65533;Ka&#65533;$&#65533;:LPXTq2 ;&#65533;&#65533;&#65533;Mr&#65533;+&#65533;6&#65533;:A1&#65533;C&#65533;&#65533;&#65533;&#65533;&#65533;&#65533; DZ&#65533;&#65533;&#65533;&#65533;&#65533;&#65533;JT{&#65533;&#65533;O@^&#65533;z&#65533;&#65533;X&#65533;&#65533;-&#65533;|&#65533;`!`Q&#65533;&#65533;&#65533;@M*!kS&#65533;:&#65533;!&#65533;r&#65533;&#65533;&#155;[%&#65533;&#65533;&#65533;UB&#65533;&#65533;&#65533;e@l}&#65533;&#65533;  ar&#65533;&#65533;>&#864;2n&#65533;&#65533;{._&#65533;$ .Y&#65533;1&#65533;&#65533;&#65533;&#65533;L"o&#65533;&#38113;&#65533;&#65533;@}n%@&#65533;&#65533;&#65533;&#65533;&#65533;@&#65533;&#65533;&#65533;&#65533;<_%t&#65533;&#65533;# &#65533;Lg&#65533;&#65533;&#65533;0C&#65533;)*&#65533; &#65533;"&#65533;0n &#65533;&#65533;6Q&#65533;&#65533;3&#65533;53&#65533;	&#65533;&#65533;&#65533;&#65533;&#65533;&#65533;&#65533;&#65533; D {&#369;
&#65533;O&#65533;&#65533;8&#65533;&#65533;&#65533;X&#65533;&#65533;!&#65533;!&#65533;&#65533;-&#65533;P&#65533;-&Z&#65533;&#65533;&#65533;&#65533;  &#65533;&#65533;&#65533;Fvh&#65533;&#65533;Z&#65533;+l}&#65533;L&#65533;2&#65533;@7W3&#65533;&#65533;&#65533;&#65533;)&#65533;&#65533;&#65533;&#65533;?#q&#65533;,&#65533;)LpA&#65533;&#65533;5*H&#65533;&#65533;6 &#65533;&#65533; W&#65533;&#65533;3a#N&#65533;&#65533; &#65533;+hN9J&#65533;T&#65533;&#65533;K&#65533;8&#65533;&#65533;&#65533;^&#65533;&#65533;&#65533;)PR&#65533;$&#65533;Q&#65533;<&#478;{&#65533;CL&#65533;&#65533;p.?E&#65533;!^|&#65533;[BN&#65533;&#65533;&#65533;&#65533;&#644; &#65533;?)&#65533;[ $G&#65533;c&#65533;&#65533;&#65533;&#65533;Mb=&#65533;&#65533;* &#65533;c&#65533; &#65533;@	&#65533;&#65533;_&#65533;@&#65533;&#65533;&&#65533;P&#65533;&#65533;8&#65533;Z#&#171;&#65533;&#65533;`&#65533;J&#65533;&#65533;Yk&#65533;&#65533;W&#65533;X&#65533;C&#65533;q&#65533;  &#65533;&#65533;f&#65533;&#65533;I&#65533;&#65533;a&#233;?&#65533;&#65533;&#65533;	7sarW(+&#65533;r20fLW&#65533;'&#65533;&#65533;&#65533;&#624;g(&#65533;k&#65533;;&#65533;>S"#&#65533;"&#65533;&#65533;I&#65533;&#65533;B&#65533;&#65533;J&#65533;&#65533;q&#65533;MI3W&#65533;C:N&#65533;&#65533;&#65533;&#65533;&#65533;&#65533;RN&#65533;&#65533;w&#65533;&#65533; &#65533;&#65533;^&#65533;&#65533;&#65533;' w&#65533;&#65533;&#65533;&#65533;#]&#65533;R\&#65533;&#65533;< &#65533;~%PW&#65533;>&#65533;$&#65533;)&#65533;)&#65533;,Q  3,"$#!3(&#65533;&#65533; &#65533;	DBB	77 7&#65533;&#65533;>C&#65533;&#65533;&#65533;&#65533;&#65533;&#65533;&#65533;&#65533;&#65533;&#65533;&#65533;&#65533;&#65533;&#65533;&#65533;&#65533;&#65533;&#183;&#65533;&#65533;&#501;&#65533;-&#1049;
&#65533;?&#65533;&#65533;&#65533;&#65533;&#65533;&#65533; -&#65533;+).&#65533;!,,!1-)R&#65533;&#65533;&#65533;&#65533;b&#65533;&#65533;!&#65533;_&#65533; ((&#52373;&#65533;C&#65533;	`&#65533;0x&#65533;&#65533;d$@&#65533;]&#65533;8&#65533;&#65533;&#65533;&#133;*\&#65533;u"&#194;|&#65533;&#65533;.&#65533;&#65533;&#65533;`&#65533;	&#65533;U&#65533;&#65533;&#65533;
Ar&#1072;@&#65533;5&#65533;&#65533;&#65533;&#65533;&#65533;&#65533;>&#65533;q&#65533;A&#65533;`o&#65533;4&#65533;X&#65533;b!X&#65533;&#65533;`&#65533;&#65533;&#65533;&#65533;&#65533;&#65533;&#65533;T&#65533;-
&#65533;0&#65533;&#65533; ~%&#65533;&#65533;-&#65533;u&#65533;^`&#65533;0&#65533;&#65533;TbP&#65533;&#65533;1.&#65533;1HL&#749707;&#65533;&#65533;"@&#65533;&#65533;a*'!T&F&#65533;|u[&#65533;&#65533;&#65533;P&#65533;
V&#65533;W&#65533;&#65533;	N&#65533;&#65533;&#65533;&#245;&#65533;&#65533;A&#65533;h@!&#65533;f&#65533;&#65533;
\0a&#65533; -I&#65533;0&#898;&#65533;&#65533;(&#65533; &#65533;&#65533;&#65533;&#65533;U&#65533;&#65533;@d&#65533;&#65533;&#65533;&#65533;d&#65533;  &#65533;2`qt&#65533;&#65533;K5&#65533;&#65533;*=pO	&#65533;&#65533;H&#65533;&#65533;&#65533;&#65533;lP2&#65533;"02&#65533;&#65533;A
&#65533;&#65533;R(l~k]&#65533;&#65533;)&#65533;&#65533;BB@&#65533;&#65533;D&#65533;X &#65533;^@=EX&#65533;R&#65533;?a &#65533;J%&#65533;"&#65533;[&#65533;p  80\&#65533;&#65533;B&#65533;&#65533;I&#65533;@&#65533;J&#65533;p&#65533; -	d&#65533;1xXA&#65533;&#65533;Y 2&#65533;P&#65533;E+&#65533;&#65533;&#65533;$*&#65533;h&#65533;T&#65533;H$X`&#65533; 0&#65533;p@&#65533;N&#65533;&#65533;	|&#65533;&#65533;;h&#65533;8&#65533;&#65533;,&#65533;$&#65533;&#65533;q&#65533;&#65533;&#65533;&#65533;/&#65533;(&#65533;L3&#65533;@s&#65533;&#65533;PG&#65533;j') &#65533;&#65533; (&#1667;
2y&#65533;&#65533;&#65533;&#65533;AC
&#65533;&#65533; &#65533;&#65533;N&#65533;&#65533;&#65533;p@&#65533;C&#65533;p
$&#65533;&#65533;=|&#65533;$&#65533;&#65533;5@&#65533;&#65533;-	&#65533;fC&#65533;p&#65533;
&#380;)&#65533; ,A&#65533;&#65533;_&Y'[!&#65533;&#65533;&#65533;.&#65533;U&#65533;&#65533;|4p&#65533;&#65533;> B&#65533;&#65533;ELX3&#65533;U- W&#65533;D6&#65533;C&#65533;0&#65533;X&#65533;0cB&#65533;$&#65533;&#65533;&#65533;&#65533;s&#65533;T1&#65533;&#65533;&#735;1T&#65533;&#65533;C]&#65533;|1&#65533;@&#65533;&#65533;&#65533;&#65533;&#65533;I] @t&#1025;-K&#65533;&#65533;&#65533;Y&#65533;&#65533;F	&#65533;&#65533;u&#65533; &#65533; P$t&#65533;M&D:&#65533;
&#65533;p&#65533;&#65533;&#65533;&#65533;*&#65533;&#65533;mJ&#65533;&#65533;h&#65533;[+&#724;z&#65533;x&#65533;*V&#65533;,&#65533;3&#65533;&#65533;&#65533;&#65533;&#65533;&#65533;&#65533;&#65533;&#65533;n&#65533;&#65533;w&#65533;Bp&#65533;i`R&#65533;u&#65533;&#65533;&#65533;uK&#65533;t&#65533;&#65533;+X&#65533; 0<&#1302;[kV&#1025;B&#65533;&#65533;Xb&#65533;&#65533;&#65533;&#65533;CT&#65533;<&#65533;K&#65533;ZF&#599;8q&#65533;&#65533;&#65533;Z&#65533;&#65533;H-&#65533;&#65533;&#65533;l&#65533;;&#65533;EQ&#65533;&#65533;&#65533;F&#65533;&#133;@9Y@&#65533;C,&#65533;gy]D&#65533;&#65533;<&#65533;<?n&#65533;&#65533;&#572;h&#65533;t~&#57530;P&#65533;A&#65533;_.&#65533;$	t&#65533;]&#65533;&#65533;<n&#65533;&#65533;. &#65533;-'X&#65533;	Hp C$j]&#65533;,`&#65533;n&#65533;_&#65533;F&#65533;&#65533;L&#65533;
&#65533;&#65533;&#65533;&#65533;@&#65533;#&#65533;-&#65533;&#1179;
W($&#65533;&#65533;T&#65533;&#65533; &#65533;&#1481;&#65533;P&#65533;&#65533;A&#65533;&#65533;@&#65533;&#65533;n &#65533;`&#65533; f&#65533;&#65533;&#773;&#65533;$&#65533; N&#65533;&#65533;!&#65533;d&#65533;&#65533;2&#65533;&#65533;`&#65533;&#65533;&&#65533;&#568;&#65533; .JB8d&#65533;&#65533;b'hW.\&#65533;&#65533;.&#65533;'FLJ&#65533;&#65533;-rt&#65533;&#65533;`y&#65533;.&#65533;&#65533;&#65533; &#65533;A&#65533;R&#65533;&#65533;&#65533;!A&#65533;.@&#65533;&#65533;&#65533;&#65533;&#65533;)Ibd@/}&#65533;p&#65533;E$F&#65533;&#65533;&#65533;L&#65533;89&#65533;&#65533;&#65533;P&#65533;H]&#65533;YC&#65533;4&#65533;&#65533;ZS &#65533;X&#65533;%&#65533;;H| &#65533;&#65533;@%p&#65533;"&#65533;&#65533;&#65533;=&#65533;0&#65533;$a &#65533;&#65533;t 	:&#65533;&#65533;`N&#65533;&#65533;,&#65533;&#65533;&#65533;&#65533; :&#65533;`	&#65533;&#65533;&#65533;!&#65533;G&#65533;&#65533;&#65533;*&#65533;&#65533;&#65533;&#65533;XH&#65533;z'&#65533;&#713;U&j&#65533;l&#65533;&#65533;:&#65533;&#65533;&#65533;&#65533;$&#65533;D&#65533;=(p &#65533;x@ &#65533;a&#65533;\@&#65533;<&#65533;	&#65533;N&#65533;B\&#65533;5p&#65533;V&#65533;&#65533;	&#65533;R @A&#65533;&#65533;&#65533;&#65533;&#65533;Z&#65533;&#65533;J&#65533;9D&#65533;	P&#65533;
&#65533; RR!&#65533;h'&#65533;&#65533;a0&#65533;HC`(&#65533;&#65533;&#65533;&#65533;v&#65533;\p )*&#65533;&#65533;e6&#65533;&JX&#65533;&#65533;&#65533;2&#65533;I$&#65533;S&#65533;I'
&#65533;E&#65533;&#65533;&#65533;&#65533;&#65533;?&#65533;&#65533;(y&#65533;&#65533;6&#65533;&#65533;YO&#340;/0>P[PA&#65533;&#65533;&#65533;K&#65533;&#65533;J&#65533;&#65533;&#65533;6p&#65533;@&#65533;2G&#65533;d&#65533;# &#65533;&#65533;&#65533; 0&#65533;&#65533;c&#65533;&#65533;&#65533;&#65533;$&#65533;N\&#65533; ;&#65533;&#65533;u&#65533;&#65533;6*&#65533;n&#561;&#65533;jW;&#65533;&#65533;&#65533;&#65533;@&#65533;f5&#65533;N `&#65533;h@K)]&#65533;@&#65533;&#65533;AyH&#65533; &#65533;&#65533;&#65533;4&#65533;&#65533;&#65533;e&#65533;@&#65533;60&#65533;&#65533;&#65533;&#65533;WBx&#494;`d&#65533;J$}jz&#65533;&#65533;6&#65533;y&#65533;Q	x&#65533;8&#65533;K&#65533;)&#65533;&#65533;kE&#65533;&#524;%8&#1385;&#65533;&#65533;L>&#140;]x&#65533;&#65533;&#65533;&#65533;% n9 &#65533;HB&#65533;&#65533;&#65533;&#65533;]!A5K&#65533;/&#65533;&#65533;@Pe&#65533;+&#65533;&#65533;&#65533;\&#65533;%&#1581;&#65533;z&#65533;L&#65533;&#65533;H&#65533;&#65533;V&#65533;&#65533;&#65533;&#65533;^&#65533;B&#65533;&#65533;&#65533;&#65533;&#536; &#65533;8 &#65533;&#65533;^3pT&#65533;&#65533; *8&#65533;D"&#65533;&#65533;&#65533;&#65533;t&#65533;$T&#65533;5HX&#65533;Y&#65533;&#65533;&#65533;r&#65533; S&#65533;&#65533;FL&#65533;Cn&#65533;&#65533;LQ&#65533;&#65533;&#65533;&#65533;2&#65533;&#65533;fi&#65533;3&#65533;&#65533;&#65533;Z*S&#65533;&#65533;&#65533;2A &#65533;!&#65533;@&#65533;&#65533;H&#65533;,Xl9&#65533;U&#65533;&#65533; s&#1026;&#65533;]&#65533; f@&#65533;&#65533;&#65533;yY&#65533;!cvecLY&#65533;&#65533;&#65533;T`E&#65533;&#65533;N&#65533;2 l@DhjmA&#65533;0&#65533;`!&#65533;&#65533;?`&#65533;&#65533;&#65533;&#65533;&#65533;"8&dXm=E&#65533;2/&#65533; &#65533;AE$F &#65533;-&#65533;A&#360;!&#65533;,&#65533;&#1996;&#65533;`\&#65533;)}]"&#65533; -1J	@$&#174;	&#65533;&#809;TB02;b&#745;@sBX 2&#65533;&#65533;&#65533;&#65533;&#65533;&#65533;&#65533;&#65533;]&#65533;&#65533;&#65533;*T&#65533;
&#65533;e&#65533;H&#65533;$&#65533;&#65533;$&#918;5`
[&#65533;&#428;~`&#65533;_&#65533;S &#65533;&#65533;&#65533;N&#65533;Z3{\&#65533;&#65533;B!sd&#65533;P&#65533;Y&#65533;&#65533;N&#1714;&#65533;&#65533;P&#1337;g&#65533;&#65533;Mh&#65533; &#65533;&#65533;F@ &#65533;+&#65533;&#65533;Fp&#65533;*N&#65533;4&#65533;&#65533;20i=&#65533;K,uzU&#65533;&#65533;&#873;&#65533;&#65533;0c@
&#65533;&#65533;sO&#20204;l	
:&#65533;&#65533;&#65533;, &#65533;&#65533;&#65533;6&#65533;@(.&#65533;&#65533;&#65533;pqs&#65533;&#65533;C>&#65533;7.PZ&#65533;8h&#65533;b&#65533;]&#65533;Ma&#65533;G&#65533;&#65533;&#65533;&#65533;4&#65533;"A&#65533;X&#65533;j&#65533;@9H,&#65533;xQ&#65533; &#65533;&#65533;)0&#65533;
nt&#65533;$&#65533;`2&#314;EZj&#54436;&#65533;&#65533;k&#65533;&#65533; <&#65533;&#65533;X&#65533;e&#65533;:1%&#65533;pg&#65533;?&#65533;&#65533;&#65533;2!&#65533;h@&#65533;B&#65533;&#471;&#65533;&#1726;&#65533;&#65533;&#65533;&#65533;F&#65533;&#52422;&#65533;&#65533;&#65533;&#65533;T&#65533;&#65533;&#65533;&#65533;\&#65533;2&#65533;&#65533;qb  S3TL&#65533;&#65533;&#65533;q@:&#65533;&#65533;q&#65533;&#65533;G&#65533;R&#65533;;)&#65533;&#65533;e&#65533;#&#65533;#t&#65533;qk s&#65533;3lP&#65533;&#65533;r&#65533;u&#65533;&#65533;i@&#65533;)P7 &#65533; +`&#65533;t]&#65533;&#65533;U&#65533; 	@&#65533; P'<&#65533;@'&#65533;j&#65533;v+!V&#65533;C&#65533;W&#65533;&#65533;D&#65533;@&#1398;]=:0+&#65533;w&#65533;QNr &#65533; \2&#65533;>&#65533;$`&#65533;$M+P\&#65533;1p(0&#65533;  P~&#65533;+&@&#65533; &#65533;&#65533;&#65533;A)G
&#519;B&#65533;|r&#65533;7&#65533;a&#496;
 &#65533;&#65533; &#65533;C&#65533; &#65533;q&#65533;&#65533;q&#65533;&#65533;p&#65533;0~&#65533;&#65533; &#65533;BB&#65533;&#65533;@!&#65533;+&#65533;&#65533;vV&#65533;&&#65533;+0&#65533;A&#65533;gH&#65533;"caS&#65533;1R^&#65533;b&#65533;&#65533;5`&#65533;&#65533;tTC&#65533;&#65533;l&#65533;&#65533;  &#65533;$&#65533;s&#65533;&#65533;%qq&#65533;&#65533;&#1749;zb&#65533;>}"3&#65533;`]&#65533;&#65533;&#65533;&#65533;2,Ku!&#65533;.&#65533;&#65533;&#65533;&#65533;&#65533;E&#65533;&#65533;u&#65533;/&#65533;Q0b&#65533;&#65533;! &#65533;&#65533;=rE&#65533;4&#65533;&#65533;.&#2021;'&#65533;&#65533;5&#65533;&#65533;b0&#65533;2&#65533;wUl0*&#65533;	&#65533;&#65533;#&#65533;`&#65533;,&#65533;&#65533;&#65533; &#65533;&#65533; W&P&#65533;"B&#65533;p)q&#65533;&#65533;&#65533;`B!7&#65533; iO!&#65533;&#65533;*&#65533;&#65533;
(&#65533;&#65533; g&#65533;0&#65533;PY&#65533;5~&#65533;&#65533;&#65533;&#65533;&#65533; +&#65533;&#65533;1&#65533;_-@<&#65533;&#65533;c&#1125;1-&#65533;4dU&#65533;&#65533;4&#65533;dM&#65533;"]&#65533;m&#65533; 1&#65533;R2X1V&#65533;&#65533;=&#65533;@&#65533;v}UH&#65533;Q^&#65533;&#65533;6&#65533;8X&#65533;&#65533;&#65533;&#65533;&#65533;&#65533;=$!2 5qTh&#65533;K&#65533;&#65533; &#65533;W&#65533; &#65533;1&#65533;3&#65533;&#65533;6YLavdy8&#65533;l&#65533;^&#65533;7&#65533;&#65533;.&#65533;#&#65533;3&#65533;&#65533;&#65533;1`v*B$X&#65533;x&#65533; = &#65533;&#65533;#w&#65533;&#65533;&#65533;&#65533;&!&#65533;&#65533;g3`3&#65533;&#65533;&#65533;N[fC&#65533;&#65533;*&#65533;C&#65533;&#65533;&&#65533;|!&#65533;ys7}&#65533;&#65533;@&#65533;uC&#65533;&#1184;C?P|&#65533;&#65533;}&#65533;&#65533;&#65533;&#65533;`6GP&#65533;&&#65533;0{&#1612;
3B-\c&#65533;-QmN&#65533;>`@y&#65533;kW&#65533;&#65533;&#65533;`&#65533;+&#65533;R&#784;!#~&#65533;yn&#65533;;h7&#65533;F&#65533;&#65533;:%&#65533;&#65533;&#65533;e&#65533;&#65533;&#65533;"zY&#65533;&#65533;.&#65533;&#65533;?&#65533;!Ir&#65533;U&#65533;&#65533;&#65533;t&#65533;P3yEVR&#65533;&#65533;*&#65533;&#65533;S33&#65533;R50%&#65533;&#65533;f@p&#65533;%_&#65533;a.&#65533;$&#65533;&#65533;&#65533; *0~4`g&#65533;&#65533;&#65533;1)&#65533;s*&#65533;	<&#65533;	&#65533;&#65533;p(&#65533;ZJ&#65533;dv&#65533;Y7v&#65533;
&#65533;&#65533;})&#65533;	a&#65533;&#65533;6&#65533;&#65533;&#65533;a &#1417;&#65533;&#65533;&#65533;&#65533;&#65533;#o&#65533;TY+&#65533;\(&#65533; P&#65533;&#65533;T&#65533;&#65533;R&#65533;P&#65533;l! 0pui&#65533;WkS&#65533;&#65533;"@&#65533;&#65533;;P&#65533;)&#65533;&#65533;&#65533;u&#65533;@&#65533;&#65533;v+&#65533;&#65533;&#65533;&#65533;&#65533;f&#65533;&#65533;&#65533; O&#65533;v&#65533;W&#65533;$&#65533;R&#65533;`&#65533;UJbm&#65533;&#65533;^&#51328;&#65533; &#65533;H"&#65533;&#65533;&#65533;&#65533;P&#65533;&#65533;:&#65533;v.&#65533;&#65533;-&#65533;2u&#65533;&#65533;=&#65533;&#65533;C&#65533;&#65533;&#65533;1P3&#65533;`f3M&#65533;&#65533;&#65533;&#65533;&#65533;&#65533;D&#65533;%&#65533; %Pg&&#65533;eO
&#65533;&#65533;4&#65533;&#65533;7rsZoHf[:&#65533;&#65533;&#65533;G&#65533;|&#65533;	}&#65533;0q&#65533;g@Z&#65533;&#65533;8O&#65533;8&#65533;&#65533;&#65533;>&#65533;A&#65533;RQ 5&#65533;&#65533;Q/.`n&#65533;`&#65533;&#65533; 2&#65533;qI&#65533;a&#65533;]q&#1364;&#65533;&#65533;&#65533;&#65533;!&#65533;AQUy&#1157;#
Q3&#65533;.5KlbR5&#65533;&#65533;&#65533;&#65533;&#65533;pT&#65533;&#65533;<E`&#65533;&#65533;&#65533;`n&#65533;#lB&#65533;f9&#65533;&#65533;&#65533;"X:&#65533;G
&#65533;&#65533;'&#65533;|SR&#65533;&#65533;&#65533;>&#65533;&#65533;&#65533;v;f\&#65533;<5T&#1290;DkpV&#65533;&#65533;&#65533; &#65533;&#65533;&#65533;a&#65533;&#65533;L &#65533;w!&#65533; :&#65533;PbX(&#65533;g&#65533;"6&#65533;N&#65533;
&#65533;&#1180;&#65533;&#65533;&#65533;f/D&#65533;&#65533;&#65533;*^&#65533;(d&#65533;&#65533; ?@)u&#65533;&#65533;&#65533;}&#65533;&#65533;&#65533;&#65533;1&#65533;(&#65533;! &#65533;@&#821;P]q<&#65533;&#65533;>&#1462;&#65533;&#65533;50#<!!&#65533;&#65533;&#65533;`&#65533;j0Qj&#65533;&#65533;&#65533;&#65533;;&#65533;&#65533;1&#65533;&#65533;m&#65533;<&#65533;{&#65533;&#65533;&#65533;4&#65533;fI&#65533;1 &#65533;?&#65533;&#65533;\&#65533;q$&#65533;&#65533;>&#65533;&#65533;&#65533;an&#65533;a1p\8&#65533;&#65533;U&#448;xI.&#65533;&#65533;UQC:&#65533;G&#65533;L&#65533;Wq'B&#65533; 1&#65533;~:&#65533;&#65533;&#65533;<@F%#"&#65533;x2"~d1]&#65533;GT&#65533;<0&#65533;&#65533;&#65533;(&#65533;p&#65533;&#65533;&#367;&#65533;&#65533;U
O&#65533;$f]:&#65533;.|Oo&#65533;&#65533;&#65533;&#65533;&#1047;A}h&#65533;&#65533;40|h&#65533; p&#65533;&#253;e&#65533;g&#65533;R	&#65533;&#65533;p	${F&#65533;&#65533;] &#65533;&#65533;$&#65533;&#65533;&#65533;*%L:&#65533;U6o@Zb&#65533;v&#65533;&#65533;c&&#65533;8&#65533;&#65533; &#65533;&#65533;&#65533;&#615;R/&#65533;&#65533;u&#65533;&#65533;i5&#65533;&#65533;&#65533;&#1334;@hKE:u2m{"/ &#65533;&#65533;u&#65533;&#65533;&#65533;"&#65533;bU^&#65533;@*r&#65533;&#65533;~S(o&#65533;d&#65533;8%z1 &#65533;?yI&#65533;&#65533;j&#65533;&#65533;h"&#65533;s&#65533;&#65533;&#65533;&#65533;?&#65533;t3&#65533;J&#65533;'&#65533;7&#65533;&#65533;p $&#65533;&#65533;&#65533;&#65533;:&#65533;@&#65533;&#65533;&#65533;&#65533; B&#65533;f&#65533;&#65533;+&#65533;!7&#65533;/&#65533;&#65533;&#65533;1O&#65533;d*%&#65533;&#65533;P&#65533;&#65533;`C&#65533;H)&#65533;a&#65533;pgc &#65533;&#65533; &#1365;D&#65533;'&#65533;&#1255;'&#65533;&#65533;CI20v) &#65533;"R|&#65533;<&#65533;s@&#65533;Q &#65533;ai2&#65533;&#65533;9&#65533;;8&#65533;y}J!&#65533;Z2U&#65533;&#65533;4JzTJ&#65533;@&#65533;&#23925;d&#65533;Da&#65533;&#65533;&#65533;&#65533;&#65533; {yYc&#65533;&#65533;&#65533;&#65533;=$&#65533;I&#65533;"&#65533;3R&#65533;&#65533;U &#65533;&#65533;;X|T&#65533;I&#65533;&#65533;&#65533;S&&#65533;$0bx&#65533;Q^8A&#65533;FJ.j&#65533;3&#65533;&#65533;&#65533;&#65533;%&#65533;&#65533;  &#1465;+&#65533;D)&#65533;&#65533;+&#460;&#805;r`&#65533;&#65533;&#65533;&#65533;,S&#65533;&#65533;
d&#65533;b8&#1264;&#65533;&#65533;KZf:)&#65533;O&#65533;&#65533;s&#65533;0&#65533;L&#65533;&#65533;.&#65533;D&#65533;&#65533;&#65533;&#65533;3&#65533;jG&#65533;U.&#65533;_9rx&#65533;&#65533;P&#65533;l1&#65533;&#65533;|9&#65533;&#65533;&#65533;&#21928;t&#65533;c&#65533;^m&#65533;js's1P(" &#65533;T"&#62580;k&#65533;D&#65533;1%&#65533;1&#65533;z&#65533;&#65533;F&#65533;q0&#65533;R|&#65533;E&#65533;&#65533;,1&#65533;&#65533;&#65533;L&#65533;&#65533;&#65533;>-]W:#PE&#65533;&#65533;fr,20&#65533;&#65533;k M&#65533;%&#65533;&#65533;&#65533;1&#65533; &#65533;P&#65533;(h )&#65533;&#65533;(` p&#65533;t&#65533;&#65533;q	7&#65533;&#65533;
&#65533;&#65533;&#65533;&#65533;*1}.&#65533;y8&#65533;5q&#65533;&#65533;{&#1681;&#65533;l&#65533;S,&#65533;,&#65533;&#65533;=J=&#65533;&#65533;}&#65533;&#65533;E&#65533;r9R&#65533;A&#65533;/hQ&#65533;U&#65533;&#65533;0&#65533;S}&#65533;#&#65533;&#1556;U&#65533;aIx&#65533;x&#65533; ?&#65533;&#65533;(&#65533;&#65533;A0J&#214;&#65533;&#65533;s&#65533;A&#65533;H&#65533; X&#65533;s
&#65533;D10&#65533;&#65533;jA&#65533;&#65533;u&#65533;U|Zew&#65533;7&#65533;&#65533;&#65533;m&#65533;&#65533;y&#65533;!& &#65533;/b&#1030;!Q&#65533;.&#65533;&#65533;vU{&#65533;+ #&#65533;TS &#65533;&#65533;DZ\	c{&#65533;&#65533;&#65533;&#65533;0&#65533;I&#65533;f:&#65533;``&#65533;&#65533;&#65533;)&#65533;&#326;^O&#65533;&#65533;&#65533;&#65533;&#65533;&#65533; &#65533;&#65533;&#65533;&#65533;&#560;&#65533;&#2001; &#65533;W?&#65533;[&#65533;!P&#65533;B&#65533;p fC :@&#65533;(@I&#65533;  &#65533;&#65533;&#65533;&#65533;&*&#65533;&#65533; ?&#65533;&#65533;:Zw&#65533;J&#65533;aE	 &#65533;Ie&#65533;&#65533;< &#65533;!K&#65533;&#65533;V&#65533;C&#65533;Qy2J&#65533;hA%&#65533;&#65533;&#65533;(n?%IS&#65533;\&#65533;&#65533;&#65533;&#65533;eR&#65533;&#65533;~# &n:&#65533;>&#65533;&#65533;&#65533;AQ(&#65533;&#65533;&#65533;&#65533;&#65533;&#65533;&#65533;&#65533;&#65533;@1X&#65533;W&#65533;&#65533;@&#65533;0H&#65533;&#65533;=&#65533;?&#65533;&#65533;h&#65533;%P])&#65533;&&#65533;0YOf&#65533;\&#1035;~V`:&#65533;&#65533;&#65533;)&#65533;&#65533;&#65533;/&#65533;}X&#65533;7P&#65533;&#65533;&#65533;p&#65533;&#65533;&#65533;&#65533;"&#65533;_&#65533;&#65533;$&#65533;&#1985;[&#65533;&#65533;	&#65533;E&#65533;&#65533;&#65533;>\&#65533;&#65533;&#65533;	*&#65533;<0&#65533;&#65533;&#65533; &#65533;3&#65533;D-p&#65533;&#65533; `3&#65533;3p%&#65533;]\&#65533;&#65533;j&#65533;&#50385;&#65533;&#65533;&#65533;&#65533;dw&#65533;vI&#65533;&#357;&#65533;&#65533;&#65533;&#65533;&#65533;&#65533;&#65533;&#65533;C&#65533;&#65533;u&#65533;&#65533;9&#65533;S&#65533;&#1035;x&#65533;&#65533;^&#930;&#65533;&#65533;&#65533;&#230;\MO&,&#65533;&#65533;&#65533;^&#65533;R&#65533;&#65533;"&#65533;&#65533;tT2Q&#65533;&#65533;+0&#65533;&#65533;E&#65533;&#65533;&#65533;qyu&#65533;&#65533;&#65533;&#65533;&#65533;`&#65533;$a%&#65533;&#65533; &#65533;wY|M&#65533;&#65533;%	&#65533;+8&#65533;&#65533;&#65533;`&#65533;&#343;8p7&#65533;"&#65533;]-&#65533;)d&#65533;&#65533;&#65533;&#65533; &#65533;;&#65533;[&#1392;&#65533;=
qB<d N&&#65533;I&#65533;i&#65533; 5(l&#65533;&#65533;s:&#65533;&#65533;Po&#65533;0&#65533;$&#65533;&#65533;&#65533;&#1908;&#65533;&#65533;&#65533;&#65533;3&#65533;	&#65533;&#65533;&=&#65533;&#65533; &#65533;(w&#65533;oQ&#65533;; &#65533;=a&#65533;?S&#65533;&#65533;&#65533;&#65533;$&#65533;&#65533;&#65533;A "&#65533;&#65533;&#65533;&#65533;&#65533;#((&#65533;&#65533;-&#65533;&#65533;&#65533;&#65533;&#65533;,,&#65533;&#65533;&#65533;( &#65533;&#65533;&#65533;$&#65533;&#65533;&#65533;(=!! -+#$&#65533;&#65533;&#65533;)(&#65533;&#65533;/&&*&#65533;$X p&#65533; &#65533;
&#65533;  &#65533;&#65533;C =&#65533;&#65533;&#65533;#&#65533; 0&#65533;&#65533;&#65533;&#65533;BB&#65533;&#65533;dI\&#65533;R&#65533;\&#626;&#65533;&#727;0c&#668;&#65533;J\6y&#65533;2	!&#65533;(B&#65533;Q@:&#65533;&#65533;&#65533;&#142;
&#65533;&#65533;&#65533;[R`  D(&#65533; !&#65533;&#65533;	D &#65533;;P&#65533;R@1 Q&#65533;&#65533;@&#65533;C"&#65533;&#65533;&#65533;6&#65533;&#65533; h&#259;&#65533;&#65533;&#65533;`H 'G&#65533;*&#65533;&#65533;%Q
&#65533;&#957;#&#65533;aE]1TP4-&#65533;V"&#65533;&#65533;&#65533;]&#65533;X&#65533;&#65533;&#65533;&#1027;@iP&#65533;^1&#65533;&#421;&#65533;&#1211;bd&#65533;&#65533;&#65533;hV!&#65533;T$&#65533;8@
(s^(F&#65533;BT&#65533;'&#65533;C`&#65533;2&#65533;B&#65533;a &#65533;&#65533;&#65533;g$&#65533;a&#65533;&#65533;&&#65533;&#65533;&#65533; H&#65533;J_M$&#65533;&#65533;P &#65533;&#65533;AB<&#65533;T&,DD&#65533;7&#65533;&#65533;@F1&#65533;H&#65533;D&#65533;N7&#65533;d&#65533;(&#65533;&#65533;&#65533;K6&#65533;4J;&#65533;&#65533;H&#65533;RF&#65533;p&#65533;B	%&#65533;&#65533;FMqD@	%&#65533;&#65533;&#65533;&#65533;&#65533;&#65533;'&#2017; &#65533; &#65533; &#65533;sP&#65533;&#65533;&#65533;l&#65533;&#65533;3&#65533;&#65533;&#65533;@_&#65533;4&#65533; =&#65533;&#65533;B&#65533;1&#65533;&#65533;'&#65533;Am)&#65533; &#65533;"&#65533;&#65533;q&#65533;&#65533; 4RJfWk&#65533;dVLuvB %l&#1600;>&#65533;V &#65533;&#65533;&#65533;@&#65533;&#65533;&#65533;vK-&#65533;D;TW&#65533;$&#65533;&#65533;&#65533;(&#65533;&#65533;(&#65533;&#65533;&#65533;&#65533;3&#65533;M`ZSvR&#65533;&#65533;@Xw&#65533;\PA
&#65533;&#65533;&#65533;t` &#65533;&#65533;&#65533;&#65533;#&#65533; &#65533;Y&#65533;
&#65533;&#65533;}&#65533;p
&#65533;&#65533; 9=&#65533;B&#65533;P:H&#65533;
`&#65533;)&#65533;TCO&#65533; D&#65533; &#65533;&#65533;&#65533;H"&#65533;D&#65533; ,&#65533;&#65533;/&#65533;&#65533;R&#65533;(&#65533;&#750;&#65533;YdQ&#65533;&#65533;&#65533;md/&#65533;&#65533; =j+$P@&#65533;,X&#65533;A)P&#1166;&#65533;&#65533;W&#65533;&#65533;&#65533;&#1609;>&#65533;eP&#65533;2<&#65533;&#65533;&#65533;uB&#65533;*&#65533;&#1170;c&#65533;&#65533;&#65533;;0&#65533; "X&#65533;&#65533;^&#65533;6&#65533;&#65533;&#65533;T?&#65533;&#65533;&#65533;v&#65533;&#272;&#65533;0v&#65533;	Tr&#65533;4&#65533;I&#65533;N!&#65533;T&#65533;&#65533;&#65533;&#65533;&#65533;	"&#65533;&#65533;&#65533; &#65533;&#65533;&#65533;-&#65533;N%&#65533;9&#65533;&#1349;&#65533;&#65533;x&#65533;B +(M9 T&#65533;&#65533;&#65533;&#65533;@&#65533;&#65533;&#65533;\&#65533; x @&#65533;&#65533;&#65533;&hP&#65533; &#65533;&#65533;&#65533;A1&#65533;&#65533;&#65533;	A&#65533;&#65533;E&#65533;&#65533;5&#65533;&#65533;Q&#65533;&#65533;&#65533;&#65533;6&#65533;&#65533;'&#65533;&#65533;K.&#65533;&#65533;&#65533;&#65533;` A&#65533;/&#65533;&#65533;Q@&#65533;&#65533;&#65533;&#65533;&#529;	@&#65533;&#65533;&#65533;&#65533;!p&#65533;o| &#65533;&#65533;&#65533;&#65533;&#65533;&#65533;&#65533;&#65533;&#65533; &#65533;&#65533;&#65533;ry-&#65533;]&#65533; (&#65533;[&#65533;&#65533;l&#65533;&#65533;B' 
&#1024;&#65533;&#65533;&#65533;LaK &\&#65533;&#65533;&#65533;S&#65533;#\!&#65533;&#65533;=&#65533;$&#65533; &#65533;2&#65533;8 &#65533;@&#65533;b&#65533;&#65533;@@5&#65533;&#65533;>&#65533;&#65533;I&#65533;Go&#65533;(\*&#65533;U&#65533;XA&#65533;&#65533;&#65533;&#65533;3&#65533;&#65533; &#65533;3&#65533;&#65533;&#65533; p@
&#65533;!&#65533;p@&#65533;j&#65533;&#65533;<&#65533;Yz` 
,'&#65533;&#65533;&#65533;c8&#65533;M[&#65533;FP&#65533;@&#65533;cj&#65533;L&#65533;&#65533;8${&#65533;^B&#65533;&#65533;/&#65533;&#65533;&#65533;D&#65533;[&#65533;"&#65533;&#65533;T&#65533;&#65533;$&#1107;^O4@Iv&#1856;"&#65533;&#65533;6tQ&#65533;C! 
&#65533;0&#65533; &#65533;
&#65533;"&#65533;&#65533;U&#65533;&#65533;+&#65533;P&#65533;&#65533;u(&#1272;&#65533;UR&#65533;x&#65533;V&#65533;&#65533;&#65533;g&#65533;&#65533;	&#65533;X &#65533;q&#65533;h~Q&#65533;B&#65533;&#65533;&#65533;&#65533;Ku&#65533;>&#65533;%8&#65533;&#65533;V% &#65533;&#65533;=&#65533;#X&#65533; :p@5&#65533;&#65533;3.&#65533;&#65533;h &#65533;&#65533;&#65533;*q4
 +g&#65533;P&#65533; &#65533;!&#65533;B&#65533;J&#65533;&#65533;68&#65533;&#1068; '&#65533;d:&#65533;f4.&#65533;&#65533;"&#65533;&#65533;	}&#65533;&#65533;&#65533;HA"&#1026;&#65533;-P&#65533;&#65533;B&#65533;&#65533;o&#65533;&#65533;&#65533; 
fP V`&#65533;;@$&#65533;&#65533;&#65533;P&#65533;)5&#65533;&#65533;&#65533;&#65533; &#65533;&#65533;r#y&#65533;!O&#65533;&#65533;F&#65533;&#65533;&#65533;k")&#65533;D&#65533;&#65533;X&#65533;~&#65533;&#65533;>r&#65533;]&#65533;j&#65533;&#65533;&#65533; I#X	,&#65533;&#1369;O&#65533;&#65533;&#65533;4&#65533;I&#65533;V&#65533;)O`&#65533;?7X&#65533;E&#65533;#F*&#65533;5&#65533;B&#65533;&#65533;&#65533;&#65533;@Bp&#65533;ip&#65533;Z&#450;L&#65533;&#1333;-&#65533;&#65533;&#65533;&#65533;&#65533;i&#65533;BR&#65533;&#65533;&#65533;B&#65533;2
&#65533;&#65533;3&#65533; &#290;&#65533;&#65533;&#65533;@k&V&#65533;I&#65533;&#65533;{&#65533;&#65533;&#65533;(&#65533;A&#65533;$3 ){&#65533;n&#65533;n&#65533;W8EC+q&#65533;&#65533; *P&#65533;	8&#65533;&#65533;C0!*DbP&#65533;J&#65533;&#65533; C!6F&#65533;7&#65533;&#65533;&#65533;# &#65533;	l &#65533;&#65533;&#65533;CX&#65533;&#65533;&#65533;&#65533;&#65533;x2&#65533;&#65533;&#65533;&#65533;z<&#65533;&#65533;&#65533;&#65533;kSe4&#65533;&#65533;@&#65533;&#65533;241>v&#65533;GY&#65533;&#65533;(DG0@&#65533;EI8V&#65533;`&#65533; #&#65533;&#65533;>&#65533;&#65533;&#65533;&#65533;"&#65533;d&#65533;)   8&#160;&#65533;&#65533;'J2&#65533;&#65533;Ex@&#65533;&#65533;&#850;&#65533;&#65533;pbK&#2033;&#65533;:&#65533;A&#65533;&#65533;$&#65533;@6(# &#65533;&#65533; &#65533;&#1582;&#65533;&#65533;&#65533;?&#65533;A&#65533;8&#65533;&#65533;I&#65533;u&#65533;&#65533;@&#65533;H&#65533;`&#65533;Y&#65533;5-&#65533;&#65533;&#65533;+&#65533;d&#65533;U&#65533;}&#65533;&#65533;(P&#65533;	&#65533;9r&#65533;&#65533;XA&#65533;.l&#65533;&#65533;&#65533;K&#65533;>&#65533;&#65533;&#65533; ANaA&#40794;&#1928;"@H@P&#65533;&#65533;S&#65533;j DC&#65533;WQ&#65533;&#65533;&#65533;N&#65533;d'&#65533;~^S#&#65533;Q&#65533;&#65533;&#65533;&#65533;&#65533;BC&#65533;&#65533;&#65533;Ds&#65533;&#65533; &#65533; &#65533;&#65533;Y&#65533;&#65533;	&#1708;'&#65533;&#65533;&#65533;R&#65533;&#65533;&#65533;&#65533;C&#65533;&#65533;> O&#65533;X&#65533;&#65533;&#65533;&#65533;B&#65533;&#65533;8&#65533;pDXD&#1504;&#65533;&#65533;&#65533;@&#65533;#&#65533;&#65533;@B&#65533;&#65533;h&#65533;dX&#65533;_ &#65533;&&#65533;&#65533; 	F&#65533;&#65533;&#65533;`x])@ &#65533;0WVAJ&#65533;&#65533;R&#65533;&#65533;&#65533;&#65533; &#65533;W&#65533;L&#65533;&#65533;=	&#65533;5&#65533;&#65533;&#65533;&#65533;g&#65533;&#65533;
Ml&#65533;	(&#65533;0.&#65533;z&#65533;1Gms&#65533;&#65533;pK'c|@TC&#65533;&#65533;	&#65533;&#65533; &#65533;`&#65533;&#65533;H$\&#65533; 5&#65533;P';9&#65533;9D&#65533;:"
&#65533;&#1745;&#65533;&#663;D&#1780;&#65533;&#65533;&#65533;&#65533;mH&#65533;^H lR&#65533;&#65533;&#65533;:Yi &#65533;kQ&#1640;`&#65533;&#65533;&#65533;u&#65533;&#65533;An&#65533;&#65533;&#65533;x&#65533; &#65533;z&#65533;&#65533;&#65533;qZ&#65533; D b&#65533;1&#65533;&#65533;&#65533;&#65533;y`&#65533;&#65533;&#65533;E4&#65533;&#65533; &#1566;&#65533;<&#65533;&#65533;5H&#65533;&#65533;Vb&#65533;P&#65533;&#65533;&#65533;&#65533;E&#1956;	d&#65533; J&#65533;'f&#65533;EG&#65533;&#65533;18&#65533;>e{d&#65533;Z&#65533;D&#65533;V7&#65533;&#65533;&#65533;L&#65533;&#65533;~&#65533;2&#65533;&#65533;&#65533;X"&#1028;(RpZB&#65533;&#65533;. &#65533; "C&#65533;9&#65533;^ he[rP&#65533;&#65533; :8Lh6&#65533;(&#65533; &#1586;&#65533;(/&#65533;&#65533;)&#65533;P4D&#65533;&#65533;#&#65533;&#65533;&#65533;&#65533;&#65533;6&#65533;&#65533;&#65533;?X&#65533;&#65533;G&#65533;&#65533;&#65533;   qB&#65533;!H&#65533;=&#65533;&#65533;&#65533;h,&#65533; &#65533;P&#65533;S"g(&#65533;	&#65533;&#65533; Pg&#65533;r{&#65533;\&#65533;,
&#65533;%&#65533;
A00&#65533; &#65533;Pn&#65533;&#65533;s&#65533;&#65533;a
&#65533;&#65533;&#65533;&#65533;P2C 3&#65533;3&#65533;P&#65533; &#65533;U&#993;|bm&#65533;  z&#65533;&#65533;+`,&#65533;&#65533;&#65533;r&#65533;7&#65533;4pK&#65533;WoAp$&#65533;uA&#65533;&#65533;&#65533;&#65533;PW&#65533;&#65533;+&#65533;sb&#65533;S.&#65533; !P&#65533;&#65533;[C}&#65533;&#65533;y&#65533; X&#65533;@|&#65533;
&#65533; 
"&#65533;N&#2033;}C"&#65533;}7&#65533;PsPP.4&#65533;6&#65533;&#65533;6`&#1507;#;U&#65533;d@&#65533;&#65533;T&#65533;Bj&#65533;&#65533;H&#65533;&#65533;&#65533;&#65533;J#&#65533;&#65533;/&#65533; /@F <&#65533;BQ&#65533;&#65533;"$&#65533;&#65533; &#65533;S&#65533;(pwp&#65533;X$&#65533;9)&#65533;&#65533;02&#65533;P>,&#65533;Y&#960;
,@&#65533; &#65533;&#65533;&#65533;Q+&#65533;9&#65533;&#65533;}53&#65533;&#65533; &#65533;&#65533;6&#65533;o&#65533; u&#65533;0s&#65533; &#65533;&#65533;4&#65533;}. fK&#65533;[
&#65533;~[ &#65533;+&#65533; N&#65533;&#65533;&#65533;&#65533;&'&#65533;GC&#65533;{&#65533; &#65533;&#65533;&#65533;3&#65533;xh#&#65533;GV&#65533;0aA
&#65533;&#65533;|W<&#65533;e&#65533;&#65533;*&#65533;Q&#65533;L=&#65533;s&#65533;&#65533;&#65533;
&#65533;&#65533;&#65533;	&#65533; &#65533;R&&#65533;&#65533;VS&#65533;&#65533;H!&#65533;A&#65533;`&#65533;&#65533;&#65533;" "B&#65533;&#65533;&#65533;Ny9u#R&#65533;&#65533;H&#65533;#<&#65533;&#65533;fS&#65533;7 JB S>s8&#65533;$
&#65533;&#65533;&#65533;l&#65533;&#65533;2&#65533;$.&#65533;&#65533;p$`p&#65533;W+0&#65533;1&#65533;&#65533;sx4!0W&#65533;&#65533;P7&#65533;Pz&#65533;&#65533;&#65533;Nt$&#65533;bs&#65533;6&#65533;&#65533;l! &#65533;G&#65533;1&#65533;uq?k&#65533;&#65533;%&#65533;&#65533;&#65533;qf&#65533; &#65533; &#65533;x65#&#65533;&#65533;&#65533;&#65533;&#65533;&#65533;auWo p&#65533;A3&#65533;&#65533;7.&#65533;w&#65533;@&#65533;&#65533;c&#65533;&#65533;8&#65533;6&#65533;=@\&#65533;+ x&#65533;P&#65533;&#65533;X &#65533;&#65533;W
&#65533;5S*p3`!&#65533;&#65533; $&#65533; &#65533;&#65533;N&#65533;&#65533;&#65533;1&#1635;j  &#65533;9SI_&#65533;&#65533;&#65533;&#65533;&#65533;<&#65533;&#65533;t*&#65533;t&#65533;&#65533;$&#65533;c:&#65533;=B8H&#65533;&#65533;4`J&#65533;C &#65533;$&#678;/&#65533;&#65533;
m8&#65533;p&#65533;&#65533;&#65533;+P&#65533;7zR&#65533;&#65533;&#65533;&#65533;0&#65533;?a&#65533;(&#65533;p?<X&#65533;&#65533;&#65533;:&#65533;
&#65533;&#65533;@&#65533;&#65533;3&#65533;R&#65533;&#65533;Iqi&#65533;&#65533;&#65533;+&#65533;@TT&#65533;&#65533; &#65533;A1`&#65533;x<&#65533;&#65533;(&#65533;x&#65533;AX &#65533;S	&#65533;&#1564;N&#65533;L&#65533;&#65533;&#65533;1	&#65533;&#65533;q&#65533;0&#65533;*#&#1506;OA&#65533;'$&#65533;&#65533; ^&#65533; &#65533;R&#65533;N#$@k&#65533;1&#65533;0L$;&#65533;=#&#65533;C&#469;&#65533;d ""T&#65533;&#65533;&#65533;&#65533;&#65533;&#65533;&#65533;&#65533;4a&#65533;4&#65533;&#65533;&#65533;!&#65533;6`&#53707;&#65533;t~&#65533;&#65533;`&#65533;&#65533;G!@&#65533; +P &#65533;v&#65533;v&#65533;&#65533;&#65533;&#65533;|70&#65533;!$&#65533;&#65533;&#65533;:@0&#65533;&#65533;[0&#65533;p&#65533;&#65533;'p2%&#65533;b\'&#65533; &#65533;{&#65533; r4
#&#65533;p}&#65533;+# &#65533;&#65533;&#65533;&#65533;&#65533;&#65533;Wf&#65533;S3&#65533;&#65533;,p&&#1157;&#65533;&#65533;Q&#65533;&#65533;)SnZ&#65533;n&#65533;&#65533;&#65533;&#65533;t&#65533;y&#65533;N&#65533;E	&#65533;1&#65533;@GC&#65533;5&#65533;PxW@&#65533;&#65533;)3:&#65533;A :&#65533;$&#65533;.!&#1042;&#65533;h&#65533;S<&#65533;s&#65533;g&#65533;&#65533; &#65533;&#65533;!&#65533;i&#65533;ZQ9&#65533;&#65533;z&#65533;&#65533;v&#65533;7#&#65533;j&#65533;&#65533;&#65533;&#65533;&#65533;z<B&#65533;?&#65533;u&#65533;.&#65533;1;&#65533;
&#65533;y&#65533;&#65533;p
&#65533;9&#65533;%!p:&#322;&#65533;&#65533;%&#65533;1&#65533; &#65533;&#65533;bq!-f'&#65533;QW&#65533;&#65533;pA&#65533;53&#65533;&#65533;&#65533;&#65533;&#65533;
&#65533;&#65533;&#65533;' &#65533;Ph&#65533; &#65533;b&#65533;&#65533;w&#65533;(@C&#65533;k8&#65533;&#65533;!&#65533;Q&#65533;&#65533;O&#65533;08&#65533;+&#65533;&#65533;bQ&#65533;x&#65533;B%&#65533;&#65533;Q&#65533;O&#65533;R6iO&#65533;&#65533;&#65533;k&#65533;%&#65533;q!&#65533;&#65533; &#65533;&#65533;EW&#65533;&#65533;&#65533;&#65533;'C(&#65533; &#65533;7%v c`&#65533;&#65533;=@tB&#65533; &#65533; &#65533;&#65533;&#65533;9_$&#65533;H&&#65533;&#65533;&#65533;&#65533;_I&#65533;T&#65533;&#65533;T@&#65533;	 Y&#65533;sBq&#65533;K&#65533;&#65533;&#65533;	&#65533;W 0&#65533;c&#65533;0&#65533;`&#65533;6&#65533;@&#65533;&#65533;A &#65533;&#65533;&#65533;+&#65533;&#65533;\ =$0#&#65533;&#65533;1Z&#65533;&#65533;&#65533;&#65533;&#65533;0{&#65533;&#65533;[Yq\&#65533;1&#65533;&#65533; #P&#65533;  &#65533;f(;&#65533;&#65533;&#65533;&#65533;&#65533;tQ$&#65533;L&#65533;g3&#256;&#65533;&#65533;&#65533;?&#65533;&#65533;>&#65533;
:k&#65533;A&#65533; 9,&#65533;&#65533;4&#65533;Q%&#871;2&#65533;p &#65533;0&#65533;&#65533;&#65533;&#65533;T&#65533;&#737;l N &#65533;AN&#65533;&#65533;&#65533;&#65533;&#65533;c>&#65533;4(P&#65533;&#65533;1&#65533;Z!=I&#65533;
!&#65533;|T&#65533;I9&#65533;+&#1748;%&#65533;X&#65533;iR&#65533;&#65533;&#65533;C#	&#65533;;2
<&#65533;=&#65533; #&#65533;1&#65533;&#65533;&#65533;>!`.&#65533;&#65533;cp|&#65533;&#65533;&#65533;&#65533;9$&#65533;=q&#65533;&#65533; .&#65533;&#65533;&#65533;A&#65533;@&#65533;&#65533;&#65533;&#65533;*&#65533;
&#65533;&#65533;N&#65533;5&#65533;&#65533;7&#65533;3&#65533;+	&#65533;\C	&#65533;&#65533;M&#65533;&#65533;5&#65533;&#65533;I&#65533;(&#65533;b&#65533;<&#65533;
&#65533;q&#65533;&#65533;QW&#65533;&#1051;&#65533; &#65533;&#65533;&#65533;Nb:&#65533;&#65533;g&#65533;&#65533;&&#65533;1 El&#65533;&#65533;&#65533;R&#65533;&#65533;A&#65533;@&#65533;A&#65533;4
&#65533;&#1408;B&#65533;&#65533; 7 &#65533;'&#65533;B&#65533;&#65533;&#65533;-&#65533;&#65533;n&#65533;&#1088;Qd#&#65533;&#65533;;! &#65533;f&#65533;>&#65533;&#65533;?g9@-&#65533;&#65533;G_&#65533;&#65533;Y|&#65533;&#65533;&#65533;t&#65533;#T&#65533;&#65533;&#65533;s:b&#65533;AyAqG F&#65533;4&#65533;R!&#65533;&#65533; &#65533;&#65533;&#65533;+&#65533;&#65533;&#65533;&#65533; &#65533;&#65533;&#65533;Eo&#65533;n&#65533;&#65533;E&#65533;&#65533;&#65533;Tw&#65533; r"&#2848; .&#65533;&#65533;&#65533;&#65533;iQ	&#65533;pQ&#65533;&#65533;j&#65533;&#65533;)&#65533;&#65533;	K&#65533;N&#65533;1 &#65533;&#65533; &#65533;&#65533;&#65533;O&#65533;&#65533;%&#65533;&#65533;E&#65533;Q
&#65533;S&#65533;W	S	&#65533;&#65533;&#65533;$pB&#65533;2u&#65533;&#65533;,&#65533;@&#65533;x;&#65533;dm6&#65533;&#65533;!nBE8&#65533;&#65533;U-&#65533;&#65533;&#65533;&#65533;":&#65533;&#65533;aI&#65533;&#65533;:&#65533;
&#65533;&#65533;&#65533;`&#65533;#C&#65533;&#65533;
@P&#65533;&#65533;&#65533;&#65533;&#65533;&#65533;&#65533;6N&#65533;&#984;&#65533;T&#65533;&#65533;&#65533;&#65533;s&#65533;\&#65533; `&#65533;:&#65533;&#65533;E&#65533;N&#1184;"&#65533;&#65533;
&#65533;&#65533;&#65533;U@%P&#65533;&#65533;&#65533;s&#65533;?p&#1850;A&#65533;8&#65533;m&#65533;aK	&#65533;&#65533;	u7:&#65533;pX-&#65533;&#65533;&#65533;&#65533;&#65533;&#170;+&#65533;&#65533;y&#65533;&#65533;&#65533;y&#65533; 6
&&#65533;&#196;8&&#1684;	P&#318;,&#65533;e&#65533;m&#65533;Iwp&#65533;0z&#65533;&#65533;q8;&#65533;&#65533; [&#65533;C&#65533;&#65533;&#65533;5ZQ&E|&#65533;&#65533;&#65533;w&#65533;3+&#65533;b&#65533;qrb3@N+PJ&#65533;&#65533;&#65533;gS	&&#65533; &#65533;q &#65533;&#65533;&#65533;2u.;&#65533;!	H&#65533;B&#65533;0	0X&#65533;&#65533;K&#65533;6&#65533;&#65533;&#65533;,&#65533;i&#65533;&#65533;/&#65533;&#65533;&#65533;&#65533;&#65533;&#65533;S;&#65533;&#65533;A11&#65533;>&#65533;U&#65533; ]&#65533;a&#65533;Q&#65533;Y2&#65533;3J&#65533;0&#65533;&#65533;@&#65533;	z&#65533;B(]&#65533;&#65533;&#65533;z&#65533;q&#783;q? &#596;L&#65533;U	0 3p&#65533;&#65533;i&#65533;&#65533;&#65533;5&#65533;&#65533;&#65533;p&#65533;j&#65533;{o&#65533;&#65533;)&#65533;p4&#65533;	&#65533;o(`aG&#65533;&#65533;Pa&#65533;#&#65533;&#65533;>&#65533;&&#65533;&#65533;&#65533;0&#65533;z&#65533;&#65533; i&#65533;m&#65533;%&#65533;0 U	p+&#65533;@&#65533;&#65533;&#65533;Q:Pr&#65533;7&#65533;&#65533;Q&#65533; 49 &#65533;&#65533;&#65533;}A3P&#65533;&#65533;&#65533;&#65533;+`hG&#65533;&#65533;&#65533;g&&#65533;&#65533;&#65533;g&#65533;&#65533;&#65533;&#65533;0;&#65533;#="&#65533;&#65533;&#980;]&#65533;M&#65533;&#65533;&#65533;n_J&#65533;&#65533;N&#65533;A&#65533;&#65533;S&#65533;Wg&#1907;|&#65533; s&#65533;&#65533;&#65533;{&#65533;&#65533;>&#65533; &#65533;&#65533;639[&#65533;&#65533;&#65533;aEQXR	&#65533;&#65533;2&#65533;rw6&#65533;&#65533;|7y&#65533;&#65533;&#65533; &#65533;b&#65533;&#65533;C&#65533;q1 x| P&#65533;(&#65533;2&#65533;(G&#65533;\\ " J&#65533;&#65533;{&#65533;*&#65533;&#65533;&#65533;1&#1067;&#65533;&#65533;&#1969;$&#65533;&#65533;&#65533;&#65533;k&#65533;&#65533;&#65533;  &#65533;[ZC&#65533;&#65533;~&#65533;]&#65533;Sc{2
&#65533;0 &#65533;&#65533;&#65533;5&#65533;R&#65533;&#65533;&#65533;&#65533;)&#65533;&#65533;)&#65533;&#65533;&#65533;&#65533;_>&#65533;&#65533;&#65533;1&#65533;&#65533;5[&#65533;&#65533;h!&#65533;/&#65533;&#65533;&#65533;W|&#65533;X&#65533;&#65533;&#1191;&#65533;!&#65533;&#65533;
@U@&#65533;SK&#65533;=:E!&#65533;B >&#65533;1&#65533;&#65533;&#65533; &#65533;&#65533;:&#65533;&#65533;#&#65533;:&#65533;w<&#65533;Pw&#65533;&#65533;&#65533;"!b-&#65533;&#65533;@&#65533; &#42053;&#65533;&#65533;&#65533;c@&#65533;e&#65533;
@&#65533;K&#65533; &#65533;c]&#65533;W?&#65533;&#65533;We&#65533;%&#65533;&#65533;&#65533; &#65533;6&#65533;&#65533;&#65533;&#65533;&#65533;&#65533;D|&#65533;&#65533;O5&#65533;
d&#65533;&#65533;&#65533;A9&#65533;w&#65533; NbJ:&#65533;&#65533; 0&#65533;^N &#65533;&#65533;&#65533;&#65533;&#65533;&#65533;PGn &#65533;(&#65533;&#65533;&#65533;w	-&#65533;30%&#65533;&#65533;&#65533;&#65533;Y J&#65533;.\)&#65533;B&#65533;I Ii&#65533;&#65533;)&#65533;Y&#65533;&#65533;Z&#65533;Ho&#65533;Q&#65533;8t&#65533;&#65533;~&#65533;&#65533;=%  &#65533;*+++(3#(+$#! )$&#65533;5&#65533;&#65533;((&#65533;&#65533;&#65533;&#65533;&#65533;&#65533;&#65533;A0A A&#65533;*3( )&#65533;&#65533;&#65533;&#65533;&#65533;-5&#65533;+&#65533;&#65533;&#65533;3$&#65533;&#65533;&#65533;,&#65533;&#65533;&#65533;&#65533;&#65533;&#65533;^R&#794;@&#65533;&#199;&#65533;&#65533;&#65533;b&#65533;B&#65533;`&#65533;cu/&#65533;&#65533;$X`&#65533;&#65533;&#65533;&#65533;&#65533;F&#65533;&#65533;&#65533;&#65533;EXp&#65533;E&#65533;+>&#65533;(&#65533;&#193;&#65533;&#65533; jeD n&#65533;@&#65533;&#65533;;&#65533;&#65533;&#65533;&#1056;j&#65533;&#65533; h&#65533;`&#65533;_&#495;`&#202;K&#65533;&#65533;&#1651;h&#1258;]&#726;&#65533;W]14&#65533;` &#65533;!n$&#65533;w&#65533;&#1976;&#65533;&#65533;&#1121; Z@"&#1153;&#65533;P&#65533;T1&#65533;E>U&#65533;&#65533;&#65533;&#65533;&#65533;&#65533;&#65533;&#65533;{@D&#65533;.&#65533;&#65533;!&#65533; P&#65533;&#65533;&#65533;&#65533;&#65533;
-w&#65533;&#65533;&#65533;&#65533;&#65533;&#1730;&#65533;z&#65533;pbA&#65533;A$/&#65533;
&#65533;5&#65533;v!&#65533;:U&#567;M&#65533;&#27752;&#65533;5&#1536; &#65533; [&#65533; !D?f
6
otB&#65533;p{;&#65533;(&#65533;&#65533; 
&#65533;&#65533;&#65533;s&#65533;
&#65533; &#65533;	1&#65533;pL`&#65533; &#65533;4&#65533;&#65533;0&#65533;!`&#65533;A&#65533;0&#65533;(TRD&#65533; A &#65533;@K=%&#65533;a5j@VXiu&#656;&#65533;&#65533;e&#65533;H&&#65533;&#65533;L&#65533;&#65533;V?&#65533;@] 0&#65533;&#65533;]M&#65533;^&#65533;%0&#65533;&#65533;&#65533;   &#65533;P&#65533;-\GJ=`&#65533;&#65533;&#65533;&#65533;A&#65533;&#50333;
&#65533;0)&#65533;&#65533;	`&#65533;7&#65533;&#65533;J
&#504;`&#65533;.&#65533;P&#65533;1&#65533;&#65533;	&#65533;T&#65533; &#65533;=&#21248;&#65533;#l&#65533;&#65533;&#65533;&#65533;2[
<&#65533;`&#65533;LDd`&#65533;&#65533;&#65533;&#65533;A2&#65533;p&#65533;w&#65533;_}&#65533;A<&#65533;l&#65533;&#65533;`
90&#65533;&#65533;&#65533;&#65533;&#65533;&#65533;A,@&#65533;K
&#65533;&#166;&#65533;&#65533;&#65533;Z0&#65533;B&#65533; +tPj&#65533;j`Aq&#65533;PB&#1166;&#65533;*PP&#65533;
&#65533;@	&#65533;&#65533;Pz &#65533;	B&#65533;&#65533;&#65533;^N!&#65533;&#65533;Ph&#65533;&#65533;Ya&#65533;UWx&#65533;&#65533;&#65533;g&#65533;&#65533;&#65533;k=&#65533;D`#xf&#65533;:&#65533;p&#65533;&#65533;&#65533;&#65533;&#133;&#65533;Nt&#65533;K&#65533;4&#65533;&#155;$&#65533;&#65533;&#65533;@&#65533;$ &#65533;&#65533;S#x&#65533;&#65533;5&#65533;0&#65533;1"&#65533;&#65533;n&#65533;p&#65533; &#65533;Xp&#65533;)|&#65533; &#65533;,&#65533;Ca
 &#65533;&#65533;3h &#65533;)&#65533;&#562;&#65533;bw&#65533;&#65533;&#65533;&#65533;p&#65533;&#65533;&#65533;N|ps&#65533;\&#65533;.{^@&#65533;.o
(&#65533;
h&#65533;&#65533;&#65533;h3&#65533;	d&#65533;&#65533;g&#65533;&#65533;&#65533;&#65533;A&#65533;&#65533;@e&#65533;&#65533;A,&#65533;%$&#65533;&#65533;(" 	(&#65533;&#65533;&#65533;+&#65533;t@&#65533;P&#65533;'&#65533; SQ&#65533;^L5U&#65533;B&#65533;qV&#65533;U&#65533;&#65533;g&#65533;&#65533;&#65533;&#65533;+	&#65533;!&#65533;x&#65533;B&#65533;&#65533;@&#65533;M&#65533;	<&#65533;E=v&#65533;&#65533;&#65533;&#65533;&#65533;Z!*rH&#65533;&#65533;#&#65533;&#65533;&#65533;&#65533;[ &#65533;
&#65533;f&#65533;M&#65533;c &#65533;&#65533;&#65533;&#65533;X&#65533;4&#485;
&#65533;&#65533;W &#65533;h#&#65533;&#65533;& &#65533;4&#65533;`&#65533;&#65533; &#65533;t&#65533; &#65533;`&#65533;&#65533;&#65533;&#65533;&#65533;x l&#65533;&#65533;X&#65533;&#65533;&#65533;8 ~bS&#65533;	4&#65533;&#65533;1&#65533; ?&#65533;&#65533;&#65533;}&#1669;L&#65533;&#1830;@	&#65533;&#65533;&#65533;(F&#65533;&#65533;1
B2&#65533;&#65533;  YP&#65533;L&#65533;&#65533;e&#65533;S&#65533;&#65533;'&#65533;P&#1091;&#65533;&#65533;&#65533;-(bT&#65533;&#65533;&#65533;/N9&#65533;P&#65533;b&#65533;FJ/H&#65533;&#65533;&#378;G&#65533;JZr{&#65533;&#65533;$A&2&#65533;]	 
 L&#65533;V&#65533;&#65533; &#65533;h,p&#65533; &#65533;4&#65533;t&#65533;)&#65533;&#65533;&#65533;> &#65533;&#65533; o&#65533;E&#65533;|&#65533;&#65533;&#65533;Y1&#65533;&#65533;UA +0&#65533;&#65533;X6;&#65533;'h 3 x&#65533; h&#65533;mf&#65533;&#65533;_uDC&#65533;&#65533;&#65533;
&#65533;Lyl&#65533;&b&#65533;&#65533;&F!v2ht&#528;&#1268;@v$&#65533;9 *\&#65533;f&#65533;&#65533;O&#65533;vA&#65533;x&#65533;6&#65533;#z&#65533;&#65533;1j&&#65533;&#65533;``&#65533;Z&#65533;(&#65533; &#65533;<@>&#65533; &#65533;`\2B^&#65533;&#65533;&#65533;,A&#65533;F&#65533;t$&#65533;&#65533;d=&#65533;]&#65533;8&#65533;i&#65533;&#65533;&#65533;&#65533;Q	&#65533;+M !&#65533;&#65533;&#65533;h0<&#65533;	&#65533;w&#1198;)&#65533;1&#65533;<&#65533;V &#65533;t&#65533;$ &#65533;&#65533;j&#65533;&#65533;<JU&#65533; &#65533;T&#65533;K&#65533;&#65533;&#65533;C&#65533;&#65533;d'!A&#65533;V&#65533;\d&#65533;.&#65533;&#65533;u.&#65533;&#65533;&#65533;&#65533;v)&#65533;&#65533;&#65533;o`h&#65533;&#208;:&#65533;A&#65533;&#65533;&#65533;9@;F&#65533;&#65533;&#65533; D&#65533;&#65533;x&#65533;&#2213;.&#65533;&#65533;d&#65533;h&#65533;&#65533;&#65533;8<p&#65533;&#65533;&#65533;7&#65533;&#65533;IB&#65533;&#817;&#65533;*&#65533;!0	 &#65533;&#65533;&#65533;`j0&#65533;T&#65533; (&#65533;&#717;&#65533;&#65533;%&#65533;&#65533;&#65533;_&#65533;t&#65533;"&#65533;S&#65533;Z&#65533;&#65533;&#65533;5&#65533;kx&#65533;&#65533;6&#65533;&#65533;B9&#65533;_RV&#65533;&#65533;&#65533;zK=) , &#1384;&#1033;|_[y&#65533;g&#65533;  {&#65533;T&#65533;&#65533;T&#65533;(&#65533;&#65533;&#65533;RE QtX&#65533;&#65533;(&#65533;/&#65533;&#65533;&#65533;9kVW&#65533;p&#65533;&#65533;&#65533;&#65533;@&#65533;&#65533;&#65533;E,&#65533;&#65533;&#65533;&#65533;&#65533;&#65533;&#65533;&#65533;)&#65533;!"E%s&#65533;&#65533;&#65533;&#65533;@"&#65533;&#65533;&#65533;g&#65533;&#65533;r&#65533;/&#65533;{Ay&#65533;&#65533;W@%&#65533;&#65533;N &#65533;A&#65533;&#65533;*&#65533;&#65533; &#65533;&#65533;&#65533;%&#65533;I]&#65533;&#65533;/0&#65533;&#65533;  &#65533;&#65533;&#65533;&#65533;&#65533;&#805;&#65533;ti&#65533;P&#65533;<5&#878;&#65533;&#65533;&#65533;&#65533;"	|vn@r&#65533;D2&#65533;&#65533;(}&#52929;&#65533;&#65533;=&#65533;&#65533;&#65533;w&#65533;&#65533;&#65533;&#65533;&#65533;r&#65533;&#65533;&#65533;(P&#65533;1 &#65533;-w`&#65533;&#65533; 	 P;&#65533;`h"&#65533;4d`&#65533;&#65533;~&#65533;:&#65533;h&#65533;6&#65533;HP&#65533;x QG&#65533;YH&#1217;	HS"@1&#65533;1o&#65533;S&#65533;T &#65533;&#65533;&#65533;E
(P &&#65533;g-&#65533;b&#65533;&#65533;&#65533;&#65533;$8&#65533;&#65533;&#65533;8J+`&#65533;
D,&#65533;&3&#65533; &#65533;P`&#65533;]&#65533; &#65533;"&#65533;rpq&#65533;MX&#65533;&#65533;&#576;
:&#65533;/&#65533;$&&0&#65533;&#65533;	 D8&#65533;&#65533;&#65533;&#65533;&#65533;&#65533;&#548; &#65533;_<&#65533;4L&#65533;r&#65533;H&#65533;&#65533; &#65533;%&#65533;&#65533;&#65533;&#65533;.?(&#65533;]P&#65533;&#65533;&#65533;(&#65533;K9^&#65533;jd&#65533;&#65533;&#65533; `&#65533;JLJ Ds&#65533;E/&#65533;\&#65533;&#65533;U&#65533;&#65533;&#65533;&#65533;.V &#65533;&#65533;m&#65533;$P&#65533; b1&#65533;t` &#65533;&#65533;&#65533;jl&#65533;&#65533;%&#65533;i38&#65533;s;,H&#65533;
N -&#65533;&#65533;&#65533;&#65533;)&#65533;z&#65533;&#65533;QX.B&#65533;#5&#65533;,&#65533;&#1642;`&#65533; 18A4&#65533;a]&#65533;&#65533;C+xN&#65533;[x&#65533;	&#65533;bY[&#65533;
n&#65533;&#65533;tB &#65533;&#65533;H&#65533;&#65533;Z&#65533;  &#65533;T&#65533;e&#65533;&#65533;&#65533; @&#65533;&T&#65533;&#65533;/_&#65533;.Lc&#65533;&#65533;)E`+y&#1444;&#65533;w&#65533;&#65533;&e&#65533;b&#906;&#65533;A)&#65533;&#65533;E&#65533;&#65533;N&#65533;_&#65533;b&#65533;&#65533;&#1067;&#65533;R-D&#65533;&#65533;&#65533;;@ &#65533;&#65533;&#65533;UX&&#65533;WA&#65533;f&#65533;&#588;X@&#65533;&#65533;>34&#65533;c&#273;&#65533;pAZr
  &#65533;H'&#65533;&#65533;&#65533;&#65533;uP&#65533; `&#65533;q&#65533;&#65533;f220q8&#65533;&#65533;&#65533;' &#65533;
@k&#65533;&#65533;&#65533;2&#65533;&#753;* &#65533;`-&#65533;:&#65533;!&#65533;Z&#65533;&#65533;&#65533;:  q&#65533;(&#65533;y&#65533;"$@
$&#65533; %&#65533;cT &#65533;|&#65533;&#65533;&#65533;/&#65533;&#65533;p`XBqwaT&#65533;0&#65533;E{h&#65533;&#65533;q&#65533;&#65533;&#65533;Z&#65533;$O2$&#65533;u&#65533;qBq)CH
c3&#65533;3&#65533;/]=pmB#&#65533;p SRQ&#65533;&#65533;} 1&#65533;&#65533;Y&#65533;+&#65533;&#65533;   * Z&#65533;&#65533;&#65533;&#65533;#&#65533;(^&#65533;ZS&#65533;&#65533;*&#65533;&#65533;&#2032;G$&#65533;p
&#1744;GR%n+&#65533;&#65533;&#65533;Q!&#65533;A&#65533; &#65533;5$ p&#65533;&#65533; (&#596;&#65533;up  W1&#65533;&#65533; &#65533;c&#65533;&#65533;&#65533;&#65533;
J&#65533;&#65533;&#65533; &#65533; &#65533;s . ,A&&#65533;&#65533;6l&#65533;o&#65533;"%&#65533;7&#65533; &#65533;3&#65533;TQ&#65533;=p>&#65533;STi]&#65533;A&#65533;&#65533;&#65533;#&#65533;G$&#65533;{[&#65533;&#65533;&#65533;$~&#65533;&#1877;u&#65533;&#65533;&#65533;GTY&#65533;rc&#65533;|C&#65533;u&#65533;"3&#65533;&#65533;&#65533;&#65533;z.B&&#65533;u&#65533;&#65533;5.` ^3&#65533;p$T&#65533;&#65533;b&#65533;4&#140;&#65533;&#65533;&#65533;!&#65533;F&#65533;&#65533;P&#65533;&#65533;	h#&#65533;&#65533;&#65533;&#65533;&#65533; v&#65533;9&#65533;$&#65533;.P&#65533;`
&#65533;&#65533;&#65533;&#65533;a&#65533;&#65533;b&#65533;`1&#65533;@D6 &#65533;T&#65533;2&#65533;&#65533;&#65533;c0-?&S&#65533;8&#65533; &#65533;$P&#65533;&#65533;0d&#65533;P
&#65533;9<,&#65533;&&#65533;p&#65533;&#65533;&#65533;	&#65533;jX^&#65533;&#65533;%&#65533;&#65533;>.%0&#65533;&#65533;q&#65533;ggxI]&#65533;8&#65533;|&#1623;&#65533;(I&#65533;&#65533;"3%&#2005;&#467;>&#65533;Eq5gqD&#65533;|B&#65533;G	&#65533;^C&#65533;/>ps9&#65533; !` &#65533;4'ay&#65533;c!&#65533;&#65533;B&#65533;b,`	&#65533; &#65533;&#65533;`&#1472;&#65533;1 &#65533;PRA0 !&#65533;&#65533;g&#65533;pk% &#65533;> &#65533;1
&#65533;0 :p&#65533;&#65533;&#65533;#pA`&#1073;! &#65533;B$4 &#65533;&#65533; .0.&#65533;@&#65533;D&#65533;1 &#65533;.&#65533;&#65533;3a@&#65533;6R&#65533;&#65533;	&#65533;0&#65533;@V&#65533;&#65533;5&#65533;z&#65533;&#65533;&#65533;G"&#65533;&#65533;^p1&#65533;<-w>&#65533;&#65533;2&#57550;&#65533;&#65533;IU8]4eS~9&#65533;&#65533;]&#65533;|#1!h&#65533;&#65533;q&#65533;4&#65533;eV&#1167;&#65533;&#65533; &#65533;v&#65533;&#65533;z&#65533;&#65533;[&#65533;&#65533;&#65533;e
&#65533;0v8:7&#65533;&#65533;N{7K&#65533;3&#65533;&#65533; &#65533; S &#65533;&#65533;5&#1073;YbLI&#65533;W&#65533;&#65533;}D&&#65533;79=0&#65533;&#65533;!&#65533;_&#65533;&#65533;W[
&#65533;s@az 1&#65533;+&#65533;1 &#65533;&#65533;5&#65533;"&#65533;Y*&#65533;&#65533;&#65533;&&#65533;&#65533;:1&#65533;@&#65533;C @A'3&#65533;M>3@&#65533;&#65533;'0&#65533;$&#65533;!&#65533;/Bn&#65533;W/&#65533;&#65533;  &#65533;&#65533;J&#65533;EBAz&#65533;h&#65533;ah&#65533;hTIas&#65533;&#65533;H&#65533;&#65533;# #$J&#65533;&#65533;&#42451;&#65533;S&#65533;]Xagt&#65533;q~Q0&#65533;&#65533;$&#13254;!J
p&#65533; &#65533;&#65533;&#65533;&#65533;&#65533;\&#65533;&#65533;&#65533;s&#65533;&#65533;@&#65533; &#65533;  s&#65533;b&#65533;E/&#65533;&#65533;&#65533;ds@pG-/&#65533;(>&#29434;&#65533;C&#65533;p&#1616;p&#65533;&#65533;&#65533;&#65533;u3&#65533; &#65533;p$p:&#65533; m&#1064;|&#65533;&#65533;&#65533;x"&#65533;@&#65533;)AOp&#65533;&#65533;R&#65533;&#65533;JT &#918;1&#65533;-&#1052;&#65533;&#65533;&o^3
&#65533;&#65533;L&#65533;[@&#65533; 9n&#65533;e/ f e&#65533;,P=0
&#65533;#5&#65533;2&#65533;&#65533; @ &L&#65533;Rc&&#65533;S&#65533;g&#65533;4&#65533;&#65533;&#65533;&#65533;|&#1605;&#65533;&#65533;[$z|mv#&#65533;&#65533;r`&#65533;=&#65533;5&#65533;&#65533;&#65533;e}&#65533;03F*&#65533;;&#65533;&#65533;&#65533;5 '&#65533;&#65533; &#65533;E&#65533;&#65533;&#65533;
&#65533;&#65533;!&#65533;&#65533;;s&#65533;C:&#65533;&#65533; &#65533;&#65533;, -+&#65533; &#65533;&#65533;n&#65533;R1&#65533;@3A&#65533;U$ &#65533; &#65533;&#65533;&#65533;	D:yxm:e&#65533;&#65533; (&#65533;`&#65533;&#65533;3
&#65533;;&#65533; &#65533;&#65533;/2!&#65533;&#65533;B"51`2&#65533;B&r[&#65533;	&#65533;&#65533;&#65533;&#65533;&#65533;&#65533;&#65533;a&#65533;<&#65533;&#65533;&#65533;&#65533;<%s^S&#65533;1&#65533;0:h&#65533;&#65533;&#65533;&#65533;@&#65533;&#65533;&#65533;&#65533;&#65533;E&#65533;]&#65533;&#65533;&#65533;&#65533;<}Qq &#65533;w&#65533;h&#65533;f&#65533;I#&#65533;?g &#468;n1! :&#65533;&#65533;;&#65533;g,&#65533;;&#65533;Sm&#30794;&#65533;&#65533;0&#65533;&#65533;D&#65533;1&#177;&#65533;q
&#65533;&#65533;"p&#65533;&#65533;02o1F&#65533;&#65533;&#65533;bu&#65533;9&#65533;`&#65533;,&#65533;&#65533;>&#65533;y&#65533;&#65533;,&#65533;&#65533;W1I&#17048;&#65533;*(&#65533;(Z&#65533;E&#65533; &#65533;Q&#65533;P&#65533;&#65533;
@&#65533;2&#65533;&#65533;&#65533;&#65533;&#65533;&#65533;0'&#65533;i&#65533; &#47845;&#65533;Q&#65533;&#65533;&#65533;0#sh&#65533;&#65533;&#65533;J
&#65533;R&#65533;'|x&#65533;I&#65533;X=&#65533;&#65533;&#795;&#65533;[&#65533;&#65533;C&#65533;&#65533;&#1377;&#387; &#439;&#65533;&#65533;1&#65533;&#65533;q&#65533;&#65533;hb&&#65533;G&#65533;^o&#65533;^8&#65533;&#65533;&#65533;&#65533;&#65533;%&#65533;"&#65533;&#65533;8&#65533;r# +&#65533;&#65533;`b&#1073;&#1376;&#65533;	>3Rr&#65533;`&#65533;|`&#65533;&#65533;&#65533;&#65533;&#65533;cC&#65533;&#65533;@&#65533;&#65533;&#65533;:&#65533;&#65533;&#65533;=&#65533;&#65533;&#65533;&#65533;&#65533;&#65533;&#65533; &#65533;&#65533; v&#65533;&#65533;&#65533;&#65533;l&#65533;&#65533;"e&#65533;:(#q
)V.G1:0&#65533;! &#65533; &#65533;3&#65533;&#65533;3# fI0/&#65533;%@&#65533;&#65533;|&#65533;&#65533;l(J&#65533;0&#65533;W{&#65533;h&#65533;qW&#65533;&#65533;&#65533;&#65533;&#65533;&#321;&#65533;&#65533;&#65533;	]&#65533;S&#65533;&#65533;&#65533;%&#65533;{/&#65533;&#65533;&#65533;GBAJ&#65533;&#65533;&#65533;m&#65533;&#65533;?=&#65533;&#65533;1\m&#65533;&#65533;"&#65533;&#65533;)p+&#65533;&#65533;&#65533;&#65533;B&#65533;D&#65533;A&#65533; P# &#65533;9&#65533;1&#65533;q[&#65533;&#65533;7&#65533;&#65533;{&#65533;7F&#65533;*&#65533;+P/&&#65533;F&#65533;`&#65533;&#65533;&#65533;&#65533;&#65533;&#65533;6&#65533;&#65533;&#65533;{&#65533;&#65533;&#65533;@o@J<&#65533;P}xJ&#65533;&#1193;&#65533;&#65533;p&#65533;&#65533; /`&#65533; &#65533;?Bq\&#65533;ri|>Y&#1204;s&#65533;H=[1_&#819;&#65533;k&#65533;<&#65533;&#65533;&#65533;_>&#65533;&#65533;Q^M&#65533;&#65533;&hH#J&#65533;p&&#65533;&#65533;e&#65533;j&#65533;f8&#65533;&@3`C&#65533;&#65533;'&#65533;M&#65533;&#65533; &#65533;^C&#65533;+@;&#65533; &#65533;Lw&#65533;&#65533;&#65533;-A&#166;&#65533;)&#65533;&#65533;P&#65533;&#65533;;h&#65533;5-&#65533;&#65533;&#65533;!&#65533;@&#65533;GY&#65533; &#65533;cZ &#65533;n&#65533;)@J&#65533;&#65533;pR
&#65533;/G&}&#65533;<0:&#255505;; &#65533;&#65533;?&#65533;&#65533;,	 &#65533;M+&#65533;5G2&#65533;&#65533;2;P&#65533;
*{&#65533;&#1550;a&#65533;&#65533;V|&#65533;bM&#65533;&#65533;&#65533;A&#65533;&#65533;&#65533;?&#65533;&#1891;zHC&#65533;x&#65533;J0hH&#65533;-0&#65533;pc57X bb3&#65533;	$&#65533; &#65533;to&&#65533;	&#65533;j&#65533;Ld&#65533;q&#65533;3, &#65533;A@&#65533;P;0 
#0&#65533;w &#65533;M&#65533;&#65533;&#65533;&#65533;,&#65533;*Xc ,&#65533;&#65533;&#65533;&#65533;&#65533; F&#65533;`ZC&#65533;zT&#65533;0&#65533;&#65533;+RzTf@qf^J &#65533;F&#65533;<&#65533;&#65533;s.k2&#65533;=K(}&#65533;&#65533;8&#65533;r&#1478; P&#65533;TxgX&#65533;QzY]>;&#65533;b&#65533;gf&#65533;&#65533;_&#65533;H&#65533;&#65533;&#65533;&#65533;&#65533;\&#65533;&#65533;r `&#65533;&#65533;TLhP&#65533;f %}&#65533;R&#65533;&#65533;G&#65533;&#65533;&#65533;b&#65533;&#65533;&#65533;&#65533;&#65533;&#65533;c :@&#65533;&#65533;&#65533;&#65533;&#65533;&#65533;"@
@&#65533;k&#65533;M &#65533;#&#65533;&#65533;7Y&#65533;	 !&#65533; &#65533;&#65533;)&#65533;+&#65533;&#65533;,W&#65533;&#65533;	1&#65533;J!pcK0&#65533;! *&#65533; -&#65533;&#65533;:&#65533;)&#65533;RY&#65533;&#65533;(&#65533;0X	&#65533;5K&#65533;/&#65533;J&#65533;&#65533;/&#65533;p&#65533;&#65533;R^&#65533;(&#65533;R&#65533;&#65533;0&#65533;&#65533;J$&#65533;&#65533;g]$c&#65533;&#65533;&#65533;'&#65533;pQ&#65533;Gk&#65533;&#65533;:&#65533;#L&#65533;#h&#31495;&#65533;3&#65533;Xn&#2786;"&#65533;&#65533;[&#65533;&#1692;&#65533;`86KG&#65533;&#65533;[ &#65533;&#65533;yb&#65533;&#65533;
&#65533;&#65533;&#65533;u- &#65533;&#65533;&#65533;&#65533;;&#65533;&#65533;"&#65533;&#65533;&#65533;2&#65533;v&#65533;`d&#65533;v	^S &#65533;L:&#65533;&#65533;t&#65533;B fupb&#65533;&#65533;!.;&#65533;&#65533;&#65533;&#65533;&#65533;&#65533;&#65533;/kfG&#65533;&#65533;&#65533;&#65533;G&#65533;&#65533;}&#65533;&#65533;J&#65533;,0&#65533;K&#65533;<&#65533;I&#65533;&#65533;C+&#65533;hM1&#65533;
&#65533;R&#65533;&#65533;"&#65533;&#1444;&#65533;#*&#65533;&#509;@&#65533;&#65533;&#65533;&#65533;h8&#65533;&#65533;B#&#65533;&#65533;&#65533;&#65533;&#65533;&#65533;z"&#65533;&#65533;*zcE&#65533;&#65533;Z4o$A&#65533;&#65533;au&#65533;}D5&#65533;  &#65533;&#1394;&#65533;v&#65533;&#65533;0&#65533;	&#65533;*&#65533;)r&#65533;&#65533;;@}|&#65533;&#65533;&#65533;&#65533;&#65533;SB&#65533;Ks"U&#630;[t&#65533;^&#65533;&#65533;R = &#65533;ch2&#65533;G#W>L=&#65533;BO&#65533;&#65533;H&#65533;&#65533;&#65533;c&#65533;uf{x&#65533;&#65533;&#65533;&#65533;a}&#65533;S_&#65533;&#65533; WS&#65533;%rq&#65533;&#1627;&#65533;C&#65533;&#65533;Cq&#65533;&#65533;&#65533;L&#65533;mh&#65533; &#65533;&#65533;&#65533;&#65533;0&#65533;&#65533;&#65533;bb&#730;}s&#65533;&#65533; &#65533;n4  &#65533;	&#65533;&#65533;&#65533;0R*&#65533;&#65533;&#65533;?.&#65533;&#65533;&#65533;b6&#65533;&#65533;4&#65533;&#65533;## "+$ (($##!+(&#65533; &#65533; 3&#65533;#+! &#65533;%*&#65533;&#65533;&#65533;7	;
77&#65533;&#65533;/= &#65533;	7 &&&#65533;&#65533;
?&#65533;B&#65533;	@B	&#751;	&#65533;&#65533;&#65533;&#65533;&#65533;&#65533;&#65533;&#65533;&#65533;&#65533;&#65533;&#65533;&#65533;&#65533;&#65533;&#65533;&#65533;&#65533;&#65533;&#65533;&#65533;&#65533;&#65533;&#65533;&#65533;&#65533;&#65533;&#65533; &#65533;#&#65533;&#65533;&#65533;9U&#65533;eC&#65533;&#65533;a2&vy&#65533;Y&#65533;c&#65533;&#65533;*&#65533;&#65533;&#65533;&#65533; X  A&#65533;-&#65533;&#65533;&#65533;&#65533;&#65533;H q&#65533; H|&#65533;BH&#65533;:`&#65533;&#129;Hx8&#1026;&#65533;$&#65533;!&#65533;@&#65533;@&#65533;&#65533;&#65533;&#65533;&#65533;,x&#65533;&#65533;&#65533;&#65533;	0-0&#65533;&#65533;:tPa&#65533;@&#65533;F3PFB&#65533;&#65533;&#65533;-+` &#65533;&#65533;FC`:0S&#65533;`WFf&#65533;&#65533;B&#65533;&#65533;l &#65533;&#65533;&#1553;k"&#65533;&#65533;*4 &#65533;&#65533;&#65533;&#1725;&#65533;&#65533;N&#65533;:&#65533;&#65533;c&#734;M&#65533;&#65533;&#65533;&#65533;&#65533;^&#65533;C!&#65533;&#1144;z=M&#65533;&#65533;&#65533;h&#65533;kvQ&#65533;&#65533;&#65533;&#65533;%FR&#448;&#65533;&#65533;>%&#65533;&#65533;@&#65533;,&#65533;&#65533;CG$&#65533;|h&#65533;>@-X&#65533;&#65533;&#65533;&#65533;<&#65533;Xq&#65533;&#196;.YP&#65533;&#65533;-&#65533;&#65533;&#65533;_
&#65533;2	%&#65533;&#65533;&#65533;&#65533;&#65533;&#65533;&#65533; UH&#65533;1&#65533;&#65533;2&#65533;&#65533;&#152;&#65533;p&#268;	7 @&#65533;r&#65533; &#1250;4&#65533; C& &#464;&#65533;&#65533;&#65533;A&#65533;&#65533;CnDi&#65533;H&&#65533;&#65533;&#65533;&#65533;&#65533;&#411;o&#65533;1&#65533;t $t&#65533;s5&#65533;hM(r&#65533;&#65533;1(&#65533;&#65533;B&#760;r&#65533;&#65533;&#1027;*&#65533;@ :&#65533;&#65533;[=&#65533;`&#65533;&#65533;&#65533;&#65533;2&#65533;&#65533;`&#65533;	{&#65533;&#65533;B&#65533;@X1d0_J&#65533;&#65533;&#65533;(l&#65533;
&#65533;&#65533; &#65533;L0a &#65533;C+&#65533;&#65533;&#65533;@&#65533;&#65533;t&#65533;(P&#65533;h$&#65533;&#576;,&#65533;&#65533;&#65533;[#,^&#65533;&#65533;*c&#65533;&#65533; &#65533;&#65533;&#65533;&#65533;.&#65533;&#65533;&#1620;]I&#65533;3&#65533;&#65533;&#65533;6&#65533;&#65533;;?&#65533;&#65533;nJv&#65533;&#65533;&#65533;&#65533;&#65533;&#65533;&#65533;9@&#65533;Pr!26&#65533;&#65533;[F^:&#65533;f &#65533;&#65533;&#65533;	>&#65533;&#65533;@)&#65533;&#65533;0&#65533;&#65533;C+&#65533;&#65533;V&#65533;&#65533;&#65533;
Lx&#65533;3,&#65533;m&#65533;&#65533;KOP&#65533;&#65533;&#65533;$+X0&#65533;t&#65533;
&#65533;l#W)#(&#65533;3&#65533; @&#65533;&#65533;&#65533;H	%HP&#65533;&#65533;&#65533; &#65533;_-(&#65533;&#65533;
PS#&#65533;D&#65533;+\.&#65533;&#65533;&#65533;6(&&#65533;&#65533;L[&#65533;\&#65533;-?C&#65533;&#65533;`&#65533;-&#65533;&#1587;&#65533;&#65533;oQ&#65533;&#65533;&#1044;&#376;&#65533;4&#65533;&#65533;&#335931;bJ&#65533;&#65533;g"&#65533;`&#65533;&#65533;*j&#65533;~EH&#65533;%&#65533;@&#65533;b~&#65533;0&#223;FYb&#65533;Q&#65533;&#65533;"WL*dgHp&#65533;&#65533;&#65533;-t`&#65533;#&#65533;&#65533;&#65533;w&#65533;&#65533;i&#65533;L&#65533;&#65533;&#65533;<&#65533;&#65533;&#1516;&#65533;&#65533;&#65533;+`&#65533;%&#65533;oO$,&#65533;Os&#65533;&#65533;&#65533;&#65533;:m&#65533;7&#65533;X&#65533;F&#65533;&#1421;j&#65533;&#65533;5&#65533;&#65533;G/&#65533;&#65533;&#65533;<	e&#65533;&#65533;&#65533;&#65533;XCX&#1277;&#65533;&#65533;&#173;;e7
7,&#65533;&#65533;&#65533;w&#65533;L&#65533;>&#65533;&#1674;&#65533;&#65533;&#65533;&#65533;&#65533;q&#65533;~&#65533;&#65533;
:(eT-&#65533;&#65533;Z&#65533;!&#65533;&#65533;=&#65533;-&#65533;&#418;&#65533;&#65533;J1&#65533;B&#65533;<&#65533;&#65533;\&#65533;,&#65533;&#65533;&#65533;tbP&#65533;L&#65533;&#65533;&#65533;3&#65533;V&#65533;&#65533;&#65533;&#65533;&#65533;&#65533;&#65533;.&#65533;&#65533;%f&#65533;Ma&#1464;&#65533;Q&#65533;8&#801;s&#65533;$o\&#65533;7k&#65533;H&#65533;"&#65533;&#65533;xD"&#65533;&#65533;&#65533;ND>!&#65533;Q&#65533;&#65533;&#65533;&#65533;Mv&KL&#65533;&#65533;&#65533;&#1533;	V)&#65533;&#65533;8U&#65533;&#65533;&#1122;&#65533;&#65533;&#65533;P&#65533;b&#65533;cJ&#65533;#&#65533;GH&#65533;Gac	0+&#65533;`{&#65533;-F&#65533;b&#65533;&#65533;1N&#65533;.B>k+n&#65533;&#65533;&#148;&#65533;&#65533;&#65533; :3&#65533;7&#65533;&#1508;||m&#65533;&#65533;&#65533;(&#65533;&#65533;U&#65533;+@[&#65533;v&#65533;J1&#65533;6&#65533;&#65533;	t&#65533;&#65533;i&#65533;&#65533;&#65533;&#65533;R2&#65533;&#65533;eN1 &#65533;&#65533;&#65533;x%&#65533;_&#65533;E-&#65533;E	t&#65533;&#65533;&#65533;=b:&#65533;&#65533;&#65533;J ?QA&#65533;!&#65533;$&#65533;&#65533;'&#65533;&#65533;X&#65533;&#65533;H&#445;D&#65533;"@2&#65533;E&#1184;L&#65533;&#65533;&#65533;&#65533;&#65533;M&#65533;&#65533;z&#65533;g&#65533;&,&#65533;\&#65533;x&#1720;&#65533;Ip&#65533;&#198;&#65533;&#65533;@&#65533;&#65533;t&#65533;&#65533;&#65533;&#65533;&#65533; &#65533;&#65533;&#693;e4&#65533;A&#65533;$&#65533;G&#65533;h%&#65533;&#65533;&#65533;D&#65533;&#65533;&#65533;&#65533;&#899;&#65533;&#65533;&#65533;&#65533;^W	&#65533;&#65533;&#65533;t~1Y&#65533;&#65533;&#65533;@&#65533;~#I/!&#140;)&#65533;o&#65533;&#65533;2^&#65533;Kz&#65533;&#1899;&#65533;&#65533;&#65533;&#994;*+&#1875;V1Tx5&#65533;}&#223;&#65533;Y'	J&#1386;Z&#65533;k&#65533;1&#65533;):~&#65533;&#1182;1\*&#65533;&#65533;< &#65533;&#65533;W
&#65533;&#65533;v:"&#65533;&#65533;2E1&#65533;&#65533;K0&#65533;&#65533;&#65533;&#65533;&#65533;&#65533;-F"&#65533;&#65533; &#65533;$QH&#65533;I"&#65533;&#50478;&#65533;&#65533;&#65533;xj&#65533;d@&#65533;1\&#65533;e&#65533;$&#65533;&#65533;F&#1064;"o` .&#65533;)2&#65533;&#65533;&#65533;&#1000;&#65533;&#65533;WM&#65533;jW&#65533;&#65533;h&#65533;@&#65533;g&#65533;&#65533;&#693;&#65533;K&#65533;w&#65533;&#65533;&#65533;11&#65533;&#65533;{R"&#65533;&#65533;&#65533;#&#65533;&#65533;B&&#65533;  $&#65533;/~&#65533;+&#65533;&#65533;&#65533;|&#65533;R&#65533;%cL&#65533;T&#65533;5&#65533;&#65533;&&#1073;&#65533;TQg&#65533;&#65533;&#65533;+q&&#65533;&#65533;Jd1l9&#65533;u&#65533;I&#65533;*2 e&#65533;m(&#65533;4&#65533;Y&#65533;TY&#65533;&#65533;&#65533;&#65533;7&#65533;&#65533;&#65533;Ik&#643;&#65533;&#65533;jkC&#65533;X&#65533;&#964;&#65533;EU&#65533;n&#65533;p1&#65533;0&#65533;&#65533;K&#65533;A&#65533;d&#65533;)*AP. 1&#65533;&#65533;&#65533;5dJ(&#1961;a_`&&#65533;E6&#65533;&#65533;&#65533;|&#65533;H&#65533;D-&#65533;Tk&#65533;R&#65533;u&#65533;&#65533;&#65533;&#65533;2&#65533;ZT&#65533;&#65533;&#65533;"y&#65533;&#618;S9Zo<&#65533;&#65533;n@B&#65533;&#65533;P&#65533;&#1522;)o&#65533;&#65533;f-&#65533;n&#65533;&#65533;&#65533;&#65533;!&#65533;&#65533;3T=&#65533;&#65533;5v&#65533;&#65533;YFv&#65533;&#65533;4&#65533;E`&#65533;
.&#1138;&#65533;&#65533;baDJy&#65533;&#65533;e&#65533;&#65533;&#4646;hf}&#1460;v&#65533;F;&#65533;Z&#65533;&#65533;&#4928;&#65533;I&#65533;pT&#65533;-&#65533;jC*%[c&#65533;&#65533;4&#65533;,&#65533;&#65533;4&#65533;&#65533;6f&#65533;s&#65533;&#65533;@&#65533;&#65533;V&#65533;&#65533;&#65533;&#65533;RGVF`"&#65533;6&#65533;<&#65533;&#65533;&#65533;W&#65533;uN&#65533;&#65533;[f&#65533;jU&#65533;&#65533;&#1372;&#1699; &#65533;&#65533;&#65533;&#65533;&#65533;&#65533;&#65533;iJ&#65533;&#65533;&#65533;&#65533;nM&#65533;\&#65533;&#65533;&#65533;&#65533;&#65533;&#65533; &#65533;&#65533;&#65533;O\&#65533;K4&#65533;#&#65533;-&#65533;&#65533;XZ&#65533;d&#65533;&#1270;&#65533;H&#65533;&#65533;a&#65533;&#65533;&#65533;v&#65533;X&#65533;m,3&#65533;jAmn&#65533;&#65533;&"&#65533;z]&#65533;&#65533;Z&#65533;&#235;O&#65533;.&#65533;&#926;&#65533;&#65533;7.&#65533;vd&#65533; &#65533;&#65533;&#65533;?&#65533;&#65533;&#65533;&#65533;T&#65533;\&#65533;~(c&#65533;&#65533;.[&#65533;)&#65533;2n&#1148;&#65533;-&#65533;5&#65533;H2&#65533;&#65533;&#65533;&#65533;&#492;c&#65533;E&#65533;1F&#65533;^&#65533;!&#65533;"&#65533;Eh&#65533;Ym&#65533;ND&#65533;gl&#65533;[&#1958;~&#65533;&#65533;&#65533;&#1463;&#65533;q U&#65533;&#65533;&#65533; &#65533;}&#65533;s)&#65533;&#317;m${&#65533;&#65533;&#65533;j&#65533;&#65533;1&#65533;Y&#65533;47&#65533;&#65533;&#65533;:&#65533;q&#65533;.&#65533;h=&#65533;;&#65533;v#t&#1669;Xz&#65533;B&#65533;&#65533;W&#65533;&#65533;&#65533;m*&#65533;AZ&&#65533;&#65533;&#1020;l&#65533;&#65533;-I&#65533;&#65533;&#65533;&#65533;|*W&#65533;&#65533;B&#65533;8&#65533;D&#65533;j&#65533;RI!&#65533;:&#1871;LdX)&#65533;%&#65533;&#65533;&#65533;&#65533;>'&#65533;^&#65533;&#65533;c&#65533;&#65533;&#65533;&#1837;&#65533;&#1949;.&#65533;G&#65533;&#65533;&#65533;&#65533;mmGC&#65533;(&#65533;&#65533;4&#65533;&#65533;&#65533;&#65533;&#1071;&#65533;&#65533;#W~&#65533;|=&#65533;&#65533;|&R'&#65533;&#495;&#65533;&#65533;j&#65533;&#65533;'z&#65533;&#65533;!&#65533;&#818;&#65533;&#65533;&#65533;2?&#65533;&#65533;Na&#65533;(&#65533;&#65533;&#65533;&#65533;KsJ&#65533;K4N&#65533;&#65533;O&#65533;&#65533;y&#65533;W&#65533;&#65533;&#65533;q&#65533;uP&#65533;D`&#65533;0z&#295;&#65533;%T&#65533;U&#65533;B&#65533;&#65533;T&#65533;tK&#65533;c&#65533;&#65533;c&#65533;&#65533;./wY&#65533;&> Q6r^&#65533;&#65533;.&#65533;&#65533;.&#65533;T&#65533;#&#65533;&#65533;y&#65533;&#65533;TR&#65533;OZ&#65533;q&#65533;&#65533;<h$	&#65533;&#65533;HrnS&#65533;w&#65533;&#65533;z{T&#65533;%4&#65533;&#65533;^:&Pg&#65533; jaB&#65533;&#65533;cV&#65533;&#65533;&#65533;cY&#65533;"&#65533;&#65533;&#65533;d%,B&#65533;# x5S&#65533;&#65533;&#65533;c&#65533;UyYUi&#1639;I&#65533; Ur&#1539;tX&#65533;e&#65533;I&#65533;&#65533;Pe&#65533;i&#65533;QWBB&#65533;'&#65533;&#65533;X&#65533;%D&#1667;Dh&#65533;+h&#65533;&#65533;g&#674;;eY&C_u&#65533;_ >&#65533;YW&#198;yxmQ&#65533;xLb&#65533;&#65533;X&#65533;&#65533;Ifrz&#65533;&#65533;$&#65533;&#65533;V3#&#1344;4&#65533;OS&#65533;e&#65533;&#65533;r&#65533;!T&#65533;&#65533;x&#65533;=^vB&#65533;&#65533;i&#65533;"&#65533;&#65533;P^5ul&#65533;&#65533;&#65533;&#65533;&#65533;&#391;5d&#65533;&#65533;&#65533;&#65533;&#65533;&#65533;&#65533;&#65533;&#65533;C&#1936;l&#65533;&#65533;sCT&#65533;&#65533;xb&#65533;Pg+&#65533;6&#993;&#65533;6t&#65533;~G&#65533;#&#65533;&#65533;&#65533;&#65533;O&#65533;&#65533;&#65533;&#65533;&#65533;m&#65533;&#65533;d&#65533;&#65533;&#65533;&#65533;u&#65533;&#1551;&#65533;&#65533;usx}Y7&#65533;&#65533;VwbCd&#65533;&#65533;&#65533;9e&#65533;&#65533;P&#65533;&#65533;v&#65533;D%&#65533;&#65533;.&#65533;|&#65533;8C&#65533;gi?&#65533;OfZ&#65533;&#65533;&#65533;&#65533;$Y&#65533;&#65533;&#65533;&#65533;&#522;&#65533;1eL&#65533;P&#65533;&#272;&#65533;&#1296;&#65533;i&#65533;&#65533;]&#1200;&#65533;76&#65533;huh3ZHZ5TJ&#65533;(&#65533;&#65533;P&#65533;&#65533;&&#65533;&#65533;L)$`&#65533;$Ab&#65533;&#65533;dU&#65533;&#65533;&#65533;!&#65533;&#65533;&#65533;U&#65533;JY&#65533;&#65533;(t&#65533;h&#65533;&#65533;&#65533;<&#65533;0&#65533;O&#65533;&#1414;&#65533;r&#1570;&#65533;rxyM&#65533;K)&#65533;o&#65533;}Y#`&#65533;4u&#65533;&#65533;&#65533;gICA&#65533;&#65533;&#65533;&#65533;#&#65533;&#65533;l&#58889;@&#65533;I&#65533;&#65533;&#65533;&#65533;|G&#65533;qmI&#65533;N&#65533;r9&#65533;&#65533;&#65533;_j&#65533;&#65533;&#65533;&#65533;PW&#1616;&#65533;&#65533;$`&#65533;&#65533;O&#65533;&#65533;>&#65533;&#65533;W)x&#65533;d&#65533;&#65533;&#65533;&#65533;PZM&#65533;5q8&#65533;&#65533;9&#65533;&#65533;&#65533;&#65533;i&#65533;nX&#65533;)&#65533;&#65533;&#1418;Wi&#65533;&#65533;V[&#65533;&#65533;0&#65533;ZEiB&#65533;&#65533;&#65533;&#1558;`wy&#65533;V&#65533;&#65533;I&#65533;p&#65533;&#65533;P&#65533;&#65533;?&#65533;d&#65533;&#600;&#65533;	%g&#65533;6?&#65533;&#65533;U&#65533;&#65533;&#65533;&#65533;&#65533;&#65533;w&#65533;&#65533;v&#65533;&#65533;&#65533;^3&#65533;&#65533;&#65533;&#65533;9&#65533;v&#1623;B&#538;o8&#65533;&#65533;JA&#65533;5g&#65533;&#65533;&#65533;&#1630;&#65533;&#65533;m&#65533;(&#65533;&#65533;aC&#65533;&#65533;&#63072;&#65533;&#65533;&#65533;|&#512;y&#65533;&#65533;	eb&#65533;&#65533;&#65533;&#65533;&#65533;&#65533;&#65533;&#65533;#&#472;q&#544;C&#1440;&#65533;&#65533;&#65533;&#65533;&#65533;"&#65533;&#65533;&#65533;&#1632;&#65533;&#65533;x&#65533;{`&#1833;U
`0:&#65533;I&#65533;&#65533;&#65533;5&#65533;!:&#65533;8&#65533;&#65533;N&#65533;&#65533;(&#1676;&#65533;&#65533;&#65533;@&#65533;iI&#65533;5&#65533;&#65533;Fj-)&#662;&#65533;&#65533;L&#65533;&#65533;&#43245;&#1121;&#655;j&#65533;E&#65533;EJP&#65533;U&#1700;^
&#65533;Z&#65533;&#65533;&#1511;&#65533;&#65533;&#65533;f&#65533;&#65533;&#65533;3&#65533;&#65533;y&#65533;g&#65533;&#41568;_&#65533;&&#65533;&#65533;F*&#65533;&#1692;&#65533;9&#65533;u&#65533;&#65533;&#65533;i&#65533;&#65533;&#65533;&#65533;)&#65533;&#65533;&#43319;&#65533;&#65533;&#65533;ly&#65533;N&#65533;y&#65533;7&#65533;7 !&#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463;&#65533;&#65533;&#65533;&#65533;&#702;&#841;&#65533;&#65533;&#65533;&#65533;&#65533;&#65533;&#65533;&#1590;&#903;&#1753;&#65533;&#1882;&#65533;&#65533;&#65533;&#65533;&#65533;&#65533;&#65533;&#191;&#1162;&#65533;&#65533;&#65533;&#711;&#65533;&#65533;&#925;&#65533;&#65533;&#65533;&#65533;&#65533;&#65533;&#65533;&#1116;&#65533;&#65533;&#65533;u&#65533;Y&#65533;p&#65533;&#65533;&#65533;&#496;&#65533;&#199;&#65533; j&#65533;&#65533;h&#65533;=&#65533;&#65533;&#65533;&#65533;&#65533;8&#65533;&#271; C&#65533;4&#65533;&#65533;&#65533;W!@&#65533;&#65533;&#65533;&#65533;2&#65533;&#65533;&#65533;,8%&#141;6c&#65533;&#65533;&#627;'&#65533;w&#65533;rYs&K4X&#65533;P!R&#65533;&#65533;<
&#65533;Qh&#65533;|j&#65533;&#661;&#65533;:&#65533;&#65533;f&#65533;&#1681;&#65533;J&#65533;J&#65533;&#147;&#65533;&#65533;&#65533;Q&#65533;B&#65533;5&#65533;&#65533;*w)&#65533;xb&#65533;F"&#1717;&#65533;&#65533;}&#1876;	{3a&#162;&#65533;&#65533;<&#65533;4&#65533;&#1189;Q&#65533;eJ5r&#65533;&#65533;&S&#65533;h&#65533;&#65533;L&#65533;&#65533;&#65533;&#65533;&#65533;&#65533;@&#65533;N&#65533;V&#379;&#1024;&#65533;+7&#65533;&#65533;&#65533; &#65533;&#65533;&#65533;&#65533;e&#65533;&#65533;&#65533;a&#65533;"8&#1468;)&#65533;&#552;i&#65533;^&#65533;\&#65533;&#37097;?&#65533;&#65533;-  &#65533;&#65533;7&#65533;&#65533;&#65533;u 4pv&#65533;=;&#62661;+C&#65533;&#65533;;&#65533;&#65533;&#65533;&#65533;_&#65533;Y&#65533;&#65533;&#65533;&#65533;&#1444;bV]&#65533;<q&#65533;o&#65533;4\R&#65533;	&#65533;k&#65533;!&#65533;&#65533;u&#65533;&#65533;{&#65533;&#65533;&#65533;\&#65533;&#65533;&#65533;H^p&#65533;e&#65533;\&#65533;E~$&#65533;xKT&#65533;Y&#65533;Tp&#65533;6!&#65533;&#65533;Ep&#65533;SD&#65533;&#65533;t&#65533;&#65533;u	&#65533; x&#65533;&#65533;&#65533;^&#65533;F&#65533;BGnFY&#65533;|\w{&#65533;&#65533;&#1472;k&#65533;&#853;&#65533;[ &#437;&#65533;&#65533;\v&#65533;JT&#65533;&#65533;D&#65533;p9&#65533;V&#65533;&#65533;D&#65533;&#65533;&#65533;&#65533;Ki d{J&#65533;h&#1755;&#65533;&#65533;&#65533;&#65533;<fHdp.&#65533;&#65533;&#145;Gj'hc&#65533;`h{&#65533;&#65533;&#65533;&#1566;&#65533;&#65533;&#65533;&#65533;I&#887;&#65533;&#65533;&#65533;V&#65533;	JVU&#65533;&#65533;&#65533;uz&#2542;u&#65533;&#65533;	<&#65533;&#65533;@( &#65533;"&#65533;& B&#65533;&#65533;c&#65533;
a+&#65533;&#65533;&#27137;&#65533;r&#65533;h&#65533;&#65533;#&#65533;&#65533;i&#65533;^&#65533;iq&#65533;m7&#65533;&#65533;aU&#65533;&#65533;g&#65533;&#65533;&#65533;&#65533;A&#65533;mj\v&#697;&#65533;m&#65533;^&#65533;&#65533;&#65533;&#65533;&#65533;&#65533;&#65533;&#65533;&#65533;* 
&#554;@&#65533;&#65533;&#65533; &#65533;&#65533;x&#65533;&#65533;&#65533;ih
&#65533;K&#65533;&#65533;jH&#65533;6&#65533;&#65533;&#65533;&#65533;&#65533;^|U&#65533;0&#65533;9Y&#65533;i&#65533;Tn'&#65533;&#65533;w
$&#65533;&#65533;&#65533;&#65533;>Ij&#65533; &#65533;&#65533;u&#65533;&#65533;&#65533;&#65533;&#65533;&#65533;&#939;&#65533;&#65533;&#65533;&#65533;&#65533;n&#65533;&#65533;&#65533;1 7&#65533;&#65533;&#65533;&#803;&#65533;"&#65533;pi1&#65533;&#65533;&#65533;&#65533;%3?&#65533;4W&#65533;A&#65533;dM&#65533;3w&#65533;&#65533;&#65533;7&#65533;q&#65533;&#65533;&#65533;&#65533;&#65533;#&#65533;&#1775;&#65533;++&#65533;,&#65533;&#65533;&#65533;&#65533;&#65533;&#65533;&#65533;&#65533;7&#65533;l&#59108;&#65533;&#1585;&#65533;
&#65533;3&#65533;&#65533;&#1632;&#65533;:
i&#65533;&#65533;&#65533;&#65533;&#65533;XK'.R&#65533;&#65533;&#65533;&#65533;&#2004;4&#65533;&#65533;&#65533;M&#65533;&#65533;	 0&#65533;&#65533;?&#65533;l&#65533;&#746;&#650; &#65533;&#65533;&#65533;w&#65533;>z\&#65533;mu&#65533;&#65533; &#65533;&#65533;&#65533;&#65533;&#65533;!&#65533;5&#65533;y&#65533;&#65533;&#16031;&#65533;n&#65533;&#65533;&#65533;j&#65533;"&#65533;n5U&#65533;&#65533;&#65533;&#65533;&#65533;&#65533;l@&#65533;H&#65533;&#65533;@&#65533;&#65533;uIj&#65533;&#65533;&#65533;9&#65533;
 &#65533;&#65533;&#65533;&#65533;/&#65533;&#65533;&#65533;u!k&#65533;&#65533;&#65533;&#65533;c&#866;&#65533;&#65533;&#65533;k&#65533;&#65533;&#65533;3&#65533;[&#65533;1&#65533;&#65533;
IpcZ8cK&#65533;`>N&#65533;0&#65533;lkE:&#65533;&#65533; 8IgO&#65533;f&#65533;&#65533;%&#65533;&#65533;&#65533;rY&#65533;Vv&#65533;"&#65533;Ov&#65533;&#65533;&#65533;HB&#65533;&#65533;htc_&#65533;&#65533;&#65533;&#65533;m@0&#65533;K&#65533;&#65533;&#65533;&#65533;&#65533;f&#65533;z&#65533;X&#65533;'&#65533;g8&#65533;1&#65533;b&#65533;"&#65533;"&#65533;&#65533;x&#65533;y&#650;&#65533;;R5p&#65533;xj&#65533;2>&#65533;&#65533;g\&#65533;*BiB&#65533;)&#65533;_]&#65533;Y&#65533;F&#65533;X&#65533;oV&#65533;&#65533;&#65533;:&#431;&#65533;&#65533;ks&#65533;s!W&&#65533;&#65533;$ho&#65533;U&#65533;E&#65533;'%W&#65533;&#65533;&#591;&#65533;hFP&#65533;&#208;&#65533;&#65533;z&#65533;+w)&#65533;&#65533;76&#65533;Y&#65533;t&#65533;R&#65533;&#1401;Ff&#65533;&#65533;P&#65533;Z&#65533;&#65533;%:&#1213;&#65533;&#65533;&#65533;&#65533;&#65533;&#65533;&#65533;7*&#65533;HCc*F7Z&#617552;Z&#65533;&#65533;<M&#65533;&#65533;|&#65533;.&#1586;&#65533;/&#65533;&#65533;
&#65533;'-&#65533;&#65533;b&#65533;L{R&#65533;>Y&#65533;&#65533;I&#65533;NO&#65533;Z&#65533;$Ft&#65533;&#65533;\&#65533;&#65533;&#65533;&#65533;&#65533;&#65533;&#65533;&#65533;I&#65533;&#65533;&#65533;t&#65533; &#65533;&#65533;d&#65533;\&#65533;&#65533;^B` &#65533;>&#65533;&#65533;&#858;&#1900;V_L!11(=fZ.~&#65533;&#65533;]4&#65533;c&#65533;&#65533;&#65533;&#65533;N&#65533;&#65533;[&#65533;&#849;&#65533;}&#65533;&#65533;&#1148;&#65533;&#65533;L&#65533;UQ&#65533;Y&#65533;&#712840;k&#65533;&#65533;&#65533;Pv&#65533;a&#65533;&#65533;&#1081;&#65533;}&#65533;&#65533;&#65533;4&#65533;%+&#65533;&#65533;,&#65533;&#65533;&#65533;&#65533;&#65533;&#65533;&#183;&#65533;&#65533;`N&#65533;&#65533;&#1835;p&#65533;P&#65533;E/O&#65533;&#65533;&#65533;$<H&#65533;-X&#65533;&#65533;G^P&#65533;UJl&#65533;&#65533;&#65533;&#65533;WC&#65533;5RH>&#65533;&#65533;&#65533;#=\&#65533;&#65533;a&#65533;\&#65533;?'=r&#65533;u&#65533;a&#65533;&#65533;&#65533;F&#65533;&#65533;&#65533;&#65533;&#1116;&#65533;H&#65533;&#65533;nV&#65533;S&#65533;&#900;&#65533;&#65533;&#1345;&#65533;bQ&#65533;&#65533;&#65533;&#547;&#65533;&#65533;&#65533;u&#65533;&#65533;&#65533;&#65533;&#65533;N8{&#65533;`&#220;&#65533;&#65533;n;&#65533;&#65533;V&#65533;&#65533;&#65533;&#65533;U3&#65533;&#65533;&#65533;&#65533;7&#65533;@]&#65533;&#811;&#65533;n`+&#65533;&#65533;&#65533;&#65533;"&#65533;&#65533;&#65533;X&#65533;&#65533;F;z&#1241;&#65533;&#65533;[f&#65533;&#65533;&#1041;e&#65533;&#65533;K&#65533;&#65533;&#65533;iMU&#65533;U&#65533;&#65533;&#65533;&#65533;j{&#65533;&#65533;b&#65533;&#65533;T)&#65533;&#65533;&#65533;&#65533;&#65533;<&#65533;I&#65533;&#65533;&#44214;&#65533;&#65533;N.&#65533;[&#65533;G&#65533;&#65533;Lu&#65533;&#1400;s&#65533;&#1020;&#65533;&#65533;&#65533;&#1122;&#65533;&#1192;&#65533;&#65533;e&#65533;&#65533; &#65533;&#65533;&#65533;7&#65533;&#64014;&#65533;W&#65533;h&#65533;&#65533;WW&#65533;&#65533;&#65533;x5I&#65533;&#65533;&#65533;r&#65533;z&#65533;&#65533;&#65533;h&#65533;(&#65533;&#65533;G&#65533;&#65533;&#65533;&#65533;BUM&#65533;&#65533;K5&#65533;&#65533;d&#65533;&#65533;&#249;&#65533;&#65533;i&#65533;&#65533;&#65533;E>e&#65533;&#65533;&#65533;E|x&#65533;#&#65533;9&#65533;&#65533;3q&#65533;&#698;"&#65533;E&#65533;&#65533;U&#65533;M&#65533;&#65533;&#65533;P ]&#65533;&#65533;v&#65533;]&#65533;&#65533;h&#65533;6&#65533;&#65533;&#65533;&#65533;[aD&#65533;I&#1606;&#65533;&#65533;&#65533;	&#65533;P&#65533;&#65533;&#65533;&#65533;-)j<&#65533;[?['/ &#65533;&#322;&#65533;M&#65533;&#65533;&#65533;&#65533;&#65533;&#65533;y&#65533;&#65533;_&#65533;:,*&#65533;c.3S&#65533;E&#65533;<q&#65533;&#65533;|&#65533;&#65533;cK&#65533;&#65533;j&#65533;&#65533;&#65533;f&#65533;,&#65533;-%T&#65533;&#65533;^&#65533;&#65533;g&#65533;.&#62518;&#65533;&#1962;&#65533;HE&#65533;&#65533;
&#450;/x5&#65533;&#65533; &#65533;@S&#65533;&#65533;&#65533;&#65533;&#65533;&#1603;Z&#65533;v8<&#65533;'x&#1150;&#360904;&#65533;&#65533;&#65533;&#65533;n&#65533;&#65533;&#65533;&#65533;&#65533;&#65533;c&#1680;_ #a&#65533;ac&#65533;~&#65533;&#65533;&#65533;YMSkB
-&#65533;Yb&#65533;&#65533;&#65533;7&#65533;.u&#65533;&#65533;&#65533;&#65533;Wp&#65533; WJ!@&#65533;&#65533;&#65533;h&#65533;&#65533;),&#65533;&#65533;&#65533;+&#65533;"&#65533;&#65533;&#65533;WS&#65533;;&#65533;&#65533;&#65533;&#65533;(-(&#65533;t&#65533;d^&#65533;>/&#65533;&#65533;&#65533;W&#65533;eP&#65533;&#65533;&#65533;&#65533;&#65533;&#65533;@g&#65533;&#65533;N&#65533;&#65533;&#65533;&#65533;7	 k?zq&#65533;&#65533;&#65533;u&#65533;&#65533;&#65533;G&#1520;k}&#65533;&#65533;&#65533;HB&#65533;&#65533;R&#65533;&#65533;&#65533;o
-&#1938;&#65533;&#65533;&&#65533;h&#65533;d+(&#65533;B&#65533;,2&#65533;&#65533;#[&#65533;&#65533;2G&#1580;&#65533;&#65533;&#732;&#65533;5C&#65533;p &#65533;&#65533;,&#65533;&#65533;&#65533;&#65533;&#1372;?&#65533;.r&#65533;&#65533;&#65533;l&#65533;&#65533;&#65533;&#65533;&#65533;&#65533;&#65533;J:`AE&#65533;Wi&#65533;E&#65533;Vl@$u&#65533;\<&#65533;T=r&#65533;&#65533;&#360;	&#65533;`&#65533;&#65533; @&#65533;@ &#918;&#65533;+W&#65533;1 &#65533;&#65533;&#65533;1_&#814;&#65533;&#65533;U&#65533;&#65533;&#65533;&#65533;o&#65533;&#65533;&#65533;&#65533;&#65533;HH?$&#65533;&#65533;&#65533;z&#65533;?&#65533;&#65533;&#65533;=&#65533;&#65533;z/^t*_y`&#65533;H&#65533;CV&#65533;9V&#65533;&#65533;&#65533;$ &#65533;H&#65533;|&#65533;+(&#65533; X&#65533; &#65533;_Y&#65533;&#65533;&#65533;:&#65533;]_`m&#65533;&#1528;J&#65533;G&#65533; &#847;&#65533;&#65533;z|]&#65533;	@&#65533;&#65533;&#65533;o&#1890;&#65533;&#65533;< &#65533;2&#65533;x&#65533;ql&#65533;m&#65533;6R&#65533;as`q~&#65533;g!ge&#65533;^&#1015;$&#65533;&#65533;u&#65533;&#65533;	&#65533;4@+Hz&#65533;&#65533;;&#65533;&#65533;:&#65533;fP&#65533;&#65533;>5&#65533;Ci&#65533;&#65533;2iB!&#65533;C&#65533;&#1218;&#65533;&#65533;]&#65533;+&#65533;+&#65533;&#65533;&#65533;&#65533;f&#65533;+^&#65533;,&#65533;&#65533;p()&#1554;gD&#65533;d&#65533;	&#65533;m&#65533;yS&#65533;lCT&#65533;&#65533;&#65533;w &Pf&#1938;cS&#65533;G&#65533;&#65533;5`&#65533;&#65533;u T7#B8-2 &#65533;&#65533;p&#65533;"1XjU*n$E&#65533;c&#65533;u@v&#1143;w6&#65533;`&#65533;&#65533;&#65533;&#65533;0<&#65533;w&#65533;fqUt&#65533;)R&#65533;c&<&#65533;&#65533;Z&#65533;&#65533;+f&#65533;-y4*&#65533;[&#65533;&#65533;t&#65533;&#65533;yX&#65533;&#65533;&#65533;"&#65533;&#65533;&#65533;&#384;&#65533;&#65533;&#65533;&#65533;6x&#65533;fV&#65533;X&#65533;vu"&#65533;&#65533;" &#65533;	"&#65533;&#65533;-q@&#65533;q&#65533;&#65533;1&#65533;v4&#65533;(u@f@#'&#65533;&?&#65533;y&#65533;&#65533;Ik3&#65533;M&#65533;[%Gwt}&#65533;&#65533;x&#65533;&#65533;x&#65533;&#65533;>&#65533;&#65533;7j&#65533;=&#65533;&#65533;h&#65533;WY&#65533;R!&#65533;!&#65533;@&#65533;&#65533;(&#65533;gUh&#65533;N&#65533;&#204;fA&#65533;!Gf&#65533;&#65533;&#65533;&#65533;&#65533;e"&Wt&#65533;M*&#65533;2&#65533;&#65533;7D&#65533;&#65533;&#65533;&#65533;&#65533;a@Ha#&#65533;i&#65533;L&#65533;>`&#65533;H&#65533;S&#65533;&#65533;xw&#65533;$y&&#65533;M&#65533;.1&#1141;SyFq&#65533;&#1159;&#65533;&#65533;4&#65533;B&#65533;  GIw&#65533;1Y&#65533;&#65533;-2(L&#65533;&#65533;*&#65533;T&#65533;G&#65533;&#65533;<E&#65533; &#65533;_&#65533;&#65533;P#&#65533;80,&#65533;&#65533;&#65533;u&#65533;3BPPO&#65533;+1 u&#65533;&#65533;0&#65533;&#65533;&#65533;`>I&#585;&#65533;(&#65533;&#65533;&#65533;&#65533;cFf&#65533;H&#65533;e&#65533;&#65533;&#65533;&#65533;&#65533;0&#65533;f62Q&#65533;&#65533;.f0g&#65533;@S[&#65533;&#65533; @x`[iCVe&#65533;	&#65533;&#65533;&#65533;-&#65533;6&#65533;9&#65533;G&#65533;e.&#65533;{@a&#65533;&#65533;xHo&#65533;&#65533;R&#65533;`&#65533;&#65533;o&#65533;&#65533; 1:&#65533;&#65533;)Q$Ja~A&#65533;!&#65533;&#65533;&#65533;' &#65533;&#65533;p&#65533;&#65533;t&#65533;/&#65533;dn&#65533;bh&#65533;3B&#65533;&#65533;?&#65533;&#1305;&#65533;&#65533;PFfdb&#65533;?p.&#65533;&#65533;T&#65533;&#65533;&#65533;&#1484;&#65533; @V6&#65533;g&#65533;q&#65533;S&#65533;&#65533;;&#65533;{&#65533;3&#65533;H(+&#65533;&#65533;(&#65533;&#65533;9f&#65533;$X &#65533;>?&#65533;k&#471;!&#65533;&#65533;&#65533;&#65533;PXU`&#65533;S&#65533;Z&#65533;&#65533;&#65533;&#65533;M&#65533;%P`q&#65533;&#65533;E&#65533;&#65533;8&#65533;&#65533;`&#65533;&#65533;&#65533;(h<&#65533;&#65533;&#336;`&#65533;"G&#65533;&#65533;&#65533;&#65533;&#65533;yy&#65533;&#65533;&#65533;&#633;&#65533;nu^f&#1312;3R`&#65533;&#65533;&#65533;H&#65533;&#65533;&#65533;&#65533;&#65533;7`) 3&#65533;&#65533;&#65533;#&#1363;c&#65533;&#65533;l&#291;&#65533; &#65533;&#65533;%&#65533;&#65533;)O&#65533;&#65533;&#65533;{&#65533;7q<0=i&#65533;9`Z&#65533;&#65533;/0&#65533;q&#65533;W&#65533;&#65533;q`&#65533;&#65533;Ig&#65533;.]Cw&#65533;&#65533;D&#65533;&#65533;&#65533;V&#65533;2@&#65533;n&#65533;&#65533;9@{&#65533;T9c &#65533;^&#65533;&#65533;&#65533;&#65533; 1 &#65533;IJ_&#65533;e*&#65533;&#65533;&#65533; 0&#65533; 0ps&#65533;&#65533;&#65533;'z&#65533;R&#65533;&#65533;9-&#65533;I&#65533;~|*&#65533;&#65533;&#65533;9&#1699;.{&#65533;aB&#65533;&#65533;i&#65533;&#65533;q&#65533;&#65533;<e &#65533;*+&#65533;R_&#65533;&#65533;M9&#65533;'&#65533;yA&#65533;&#65533;P&#65533;p~&#65533;&#65533;&#65533;0&#65533;&#65533;P &#65533;cZ&#65533; `&#65533;*JkMs&#312;&#65533;9)&#65533;&#65533;&#65533;&#65533;!@&#65533;ZI&#65533;&#65533;c*&#65533;&#65533;!g&#65533;&#65533;J&#65533;8O&#65533;&#65533;&#65533;!8&#65533;B3f4*&#65533;5*xr &#65533;&#65533;z&#65533;&#65533;Pp&#65533;&#2010;Ic&#65533;A&#65533;-&#65533;"0d&#65533;&#65533;a:	Z&#65533;&#65533;&#65533;xs&#65533;j&#65533;&#65533;&#65533;v_&#65533;.&#65533;x&#65533;&#65533;?&#1647;&#65533;&#65533;&#65533;&#1237;E&#65533;k=#l&#65533;&#65533;k&#65533;&#65533;[ad d&&#65533;&#65533;8&#65533;}&#65533;&#65533;&#65533;0&#65533;&#65533;&#65533;P@"+&#65533;&#65533;l&#65533;&#65533;,As@&#65533;&#65533;&#65533;Z&#65533;u&#65533;&#65533;U&#65533;QWkr&#65533;8G&#65533;&#65533;&#65533;&#65533;&#65533;J&#65533;*&#65533;uG&#65533;>&#65533;&#65533;fP&#65533;hC{%&#65533;&#65533;&#65533;H&#65533;I&#15192;&#65533;0f+}&#65533;VR&#65533;'!&#65533;&#65533;&#653;&#65533;v'SE&#65533;&#65533;JU&#65533;FK&#65533;&#65533;&#65533;&#1826;!RCB4$N>&#65533;]<&#65533;rb&#65533;Gf&#65533; &#65533;&#65533;&#65533;wz&#65533;&#65533;&#65533;&#65533;&#65533;&#1076;&#65533;0&#65533;&#65533;&#65533;&#65533;&#65533;&#65533;(:&#65533;&#65533;]a&#65533;K&#65533;2=&#65533;&#65533;[&#65533;29&#65533;&#65533;&#65533;z&#65533;&#65533;[b"mg#'2r&#65533;G&#65533;&#65533;I&#65533;&#65533;;J&#65533;&#65533;j&#65533;:&#490235;&#65533;&#65533;&#65533;@&#65533;I{&#65533;&#65533;&#65533;0&#65533;	&#65533;/&#65533;&#65533;[i&#65533;T+&#65533;r&#65533;BP&#65533;!&#65533;bR&#65533;&#65533;
&#65533;&#65533;f&#65533;_&#65533;C9`X&#65533;_6&#65533;/R +P&#65533;~K	,@ &#1307;&#65533;&#65533;&#65533;&#65533;&#65533;&#65533;Z&#65533;.!&#65533;S&#65533;&#65533;&#65533;9O'&#65533;q}j&#65533;&#65533;J 6&#65533;H!&#1790;&#65533;V&#65533;W^&#65533;&#65533;.6@rX&#65533;sXU+a&#65533;&#65533;&#65533;&#65533;&#65533;
	1&#65533;l
P&#65533;&#65533;&#65533; &#65533;&#65533;&#65533; 3<&#65533;I
d#;}RO6&#65533;"Bn&#65533;>iI&#65533;!U8&#65533;	&#65533;<
&#65533;
&#65533;hGFA&#65533;&#65533;]}&#65533;&#65533;$&#65533;&#65533;4! &#65533;&#65533;&#65533;&#65533;8&#65533;U&#65533;&#65533;&#65533;&#65533;&#65533;d&#65533;&#65533;&#65533;&#65533;&#65533;H&#65533;&#65533;S,&#65533;9E&#65533;;&#65533;F%+B&#65533;O&#65533;A&#65533;&#65533;&#65533;H&#65533;&#65533;*#&#65533;&#256;&#65533;&#65533;&#65533;,&#65533;C!$&#65533;&#65533;&#65533;&#65533;&#65533;&#65533; p:|&#65533;&#65533;&#1082;&#65533; <i&#65533;Q &#65533;8&#65533;2{nt&#65533;&#65533;&#65533;&#65533;#&#65533;y\&#65533;>&#65533;&#65533;&#65533; B>&#65533;&#65533;W&#65533;	9&#65533;s&#65533;0&#65533;1&#65533;&#65533;x( &#65533;)&#65533;&#720;&#593;&#65533;&#402;&#65533;&#212;L&#65533;WH&#65533;&#65533;:m&#65533;&#65533;atbL&#65533;&#65533;@&#65533;v&#65533;&#65533;&#65533;"@X&#65533;9\#&#65533;-&#65533;s&#65533;&#65533;&#65533;UY&#65533;/&#65533;&#65533;&#65533;oc&#65533;&#65533;&#65533;2!#&#65533;S&#65533;,&#65533;&#65533;&#65533;&#65533;&#65533;&#65533;&#721;&#65533;&#65533;$&#65533;&#65533;"~T&#65533;hG6#&#65533;Iv&#65533;@&#65533;&#65533; &#65533;&#65533;&#65533;&#65533;e&#853;&#65533;&#65533;!!&#65533;h&#65533;G1&#65533;/R&#65533;.J&#65533;~&#65533;;+&#65533;&#65533;n&#65533;&#65533;&#65533;{&#65533;F&#65533; L&#65533;&#65533; &#65533;&#65533;G&#65533;&#65533;)D3&#65533;&#65533;=7&#65533;G#&#65533;!&#65533;&#65533;F&#65533;&#65533;\M2&#65533;&#65533;T&#1812;7&#65533;E$&#65533;)&#65533;v&#906;&#65533;{+&#65533;&#65533;l!m
1&#65533;}A&#817;&#65533;E-yJ(&#65533;&#65533;&#65533;&#65533;<&#65533;kC&#65533;p4&#65533;"&#65533;_&#65533;\2&#65533;&#65533;HI[&#65533;&#65533;XJvY&#65533;'&#65533;&#65533;-&#65533;c&#65533;&#65533;&#65533;&#65533;&#65533;p&#1027;`&#65533;=&#65533;|&#65533;	&#65533;&#65533;&#699;&#295;&#65533;j{7&#65533;P&#65533;&#65533;&#65533;G&#65533;z&#65533;PkL-#$6&#65533;F&#65533;<&#65533;&#65533;wT&#65533;[o&#65533;~&#65533;&#65533;{ri&#1517;pt&#65533;p(&#65533;&#65533;<&#65533;S&#65533;#5mC{cs&#65533;sf&#65533;&#65533;5&#65533;&#65533;NL&#65533;<I&#65533;<gO&#65533;1&#65533;&#65533;F&#65533;&#65533;?#&#65533;H&#65533;&#65533;&#65533;6i&#65533;Bi	20&#1220;P@&#65533;&#65533;&#65533;&#65533;z&#65533;&#65533;6{&#609;&#65533;Z&#65533;&#65533;7i-+&#65533;{&#65533;:#&#65533;&#65533;
y&#65533;&#65533;&#65533;.&#65533;&#65533;A&#65533;-&#65533;&#65533;&#65533;$&#65533;&#65533;&#65533;  r&#65533;&#1306;K&#65533;`&#1891;&#65533;&#65533;&#65533;&#65533;&#65533;H&#65533;yA~ZEvZ&#65533;1g,&#65533;&#65533;&#65533;Wu&#65533;}M73&#65533;&#65533;&#65533;|&#65533;&#65533;&#65533;1D&#65533;\
N)&#65533;&#65533;&#65533;&#65533;U z&#65533;&#65533;)1u&#65533;&#65533;u&#65533;[&#65533;	&#65533;T&#65533;v&#65533;&#65533;&#65533;J&#65533;&#65533;&#65533;&#65533;&#65533;3&#65533;O&#65533;&#65533;Sg &#65533;&#65533;&#65533;2&#65533;K&#1189; &#65533;&#65533;&#65533;a&#967;&#65533;&#65533;&&#65533;&#65533;;&#1154;&#65533;&#65533;9&#1841;&#65533; ;&#65533;	&#65533;X&#65533;dmv&#65533;>&#65533;C&#65533;:N&#65533;&#875;&#65533;V&#65533;\&#65533;&#65533;&#65533;&#65533;?-ktpB&#65533;n&#65533;P&#65533;&#65533;?6&#65533;&#65533;&#1493;B&#65533;&#1659;&#1730;0&#65533;&#5773;&#65533;MOKT&#65533;K5/&#65533;&#185;&#65533;&#65533;&#65533;a&#1230;&#65533;,5&#65533;CB^f&#65533;K&#65533;&#65533;G&#65533;+z0"p&#65533;&#65533;&#65533;&#65533;&#65533;K&#65533;0&#65533;&#65533;&#65533;&#65533;&#65533;J&#65533;1&#65533;U1  $&#65533;&#65533;&#65533;&&#65533;D&#65533;'&#65533;&#65533;QE&#854;&#65533;&#65533;V &#65533;&#65533; B"T&#65533;&#330;G&#65533;?T&#65533;4&#65533;&#65533;'@"&#65533;"&#65533;&#65533;&#65533;X&#65533;&#65533;&#65533;p&#65533;S&#65533;&#65533;
&#65533;&#65533;&#65533;8&#65533;&#65533;&#65533;hPs\&#65533;&#65533;&#65533;&#65533;&#65533;&#65533;&#65533;&#65533;&#1726;2&#65533;p&#65533;&#65533;&#65533;&#65533;3&#65533;&#65533;vp&#65533;-&#24827;&#65533;&#1969;&#65533;&#65533;b&#65533;&#65533;J&#65533;M&#65533;&#1718;&#65533;&#65533; &#65533;{~l^&#65533;&#65533;&#65533;&#65533;A&#65533;&mH&#65533;&#65533;p&#65533;&#65533;&#65533;:!&#65533;.&#65533;d&#65533;cS7{&#65533;&#65533;''&#65533;A&#65533;&#65533;&#65533;.	&#65533;C&#65533;&#65533;T&#65533;&#65533;&#65533;%&#65533;&#65533;&#23947;&#65533;Ff&#1220;&#910;8&#65533;&#65533;I&#1523;.>&#65533;&#65533;&#65533;&#65533;&#65533;&#65533;&#65533;&#65533;&#65533;&#65533;&#673;/(	`&#65533;=&#65533;4T&#65533;
c&#65533;&#65533;&#65533;J`s&#65533;e&#65533;&#65533;M&#65533;Sp&#65533;&#65533;0y&#65533;&#65533;*$1&#65533;n&#65533;*&#65533;&#65533;&#65533;|5&#65533;*&#65533;N="&#65533;&#65533;]	A&#65533;	,pA&#65533;&#65533;T&#65533;&#65533;&#65533;A+ &#65533;&#65533;&#65533;,]]W&#65533;&#65533;<&#65533;N&#65533;&#65533;b&#65533;J2&#1044;&#1566;&#65533;&#65533;&#65533;g&#65533;D,  &#65533;~&#65533;\&#65533;&#65533; &#65533;Mz&#1903; $&#65533;&#65533;m&#65533;&#137;&#65533;>$&#65533;&#65533;&#65533;&#65533;&#65533;)Qb07Rd-H&#65533;q&#65533;+&#65533;&#65533;S&#65533;&#65533;&#65533;?9c&$&#65533;s&#65533;N&#861;&#65533;&#65533;&#65533;&#65533;&#941;&#65533;SW&#65533;&#65533;&#65533;5&#65533;f&#65533;&#65533;&#65533;&#63787;&#65533;&#65533;Js<q&#65533;&#65533;&#65533;Y&#65533;&#65533;&#65533;'&#65533;&#65533;#&#65533;&#65533;&#706;&#65533; #&#65533;&#65533;&#65533;0 &#65533;&#65533;&#65533;&#65533;&#65533;&#65533;&#65533;&#65533;&#65533;&#65533;&#65533;&#65533;&#65533;&#65533;&#65533;&#65533;&#65533;&#65533;&#65533;&#65533;&#65533; &#65533;&#65533; &#65533;&#65533;B?&#65533;&#65533;
&#65533;--&#65533;&#65533;&#65533;&#65533;&#65533;&#65533;&#65533;&#65533;&#65533;&#65533;&#65533;&#65533;&#65533;&#65533;&#65533;&#414;&#65533;&#65533;&#65533;&#602;&#65533;2&#65533;&#65533;&#65533;7	&#65533;&#65533;&#65533;>	=&#65533;-,.&#65533;+&#65533;&#65533;&#65533;&#65533;&#65533;&#65533;&#65533;&#65533;&#65533;&#65533;&#65533;&#65533;&#65533;&#65533;&#65533;&#65533;&#65533;&#65533;&#65533;&#65533;&#5362;E&#65533;*e@&#65533;RBXE|%&#65533;&#65533;YQ9&#1285;&#65533;&#65533;d&#65533;B&#65533;I&#65533;/&#65533;&#796;Ax&#65533;A&#65533;K >&#65533;@&#724;&#65533;&#65533;,&#65533;&#65533;&#65533;&#65533;&#65533;&#65533;&#65533;&#65533;)&#65533;
$*:&#65533;%&#65533;P&#65533;Mp*P&#1586;&#65533;X&#65533;|&#65533;%&#65533;&#65533;:v&#65533;MY 7&#65533;Z&#65533;h&#65533;&#1332;&#65533;e&#65533;&#65533;&#65533;4&#65533;&#1915;P&#65533;&#65533;Dh&#65533;&#65533;J&#65533;.N&#65533;&#65533;&#65533;)j &#794;&#65533;&#65533;&#65533;
&#65533;b&#65533;&#65533;T&#65533;&#65533;K&#65533;&#576;&#65533;w&#65533;&#65533;&#65533;&r&#65533;&#65533;&#65533;i&#65533;AQ&#65533;&#65533;L&#65533;_&#65533;&#65533;"h&#65533; &#65533;&#65533;&#65533;&#65533;&#65533;X\&#65533;&#1062;(&#65533;&#750;&#65533;N&#65533;&#65533;&#65533;[`1<&#65533;&#65533;&#65533;&#65533;7\!&#65533;}
&#65533;&#65533;rY&#65533;&#65533;&#65533;&#65533;&#65533;%"&#65533;0&#65533;&#65533;&#65533;&#327;=X&#65533; &#65533;&#65533;&#65533;&#65533;C:&#65533;]9&#65533;	Eaw&#65533;&#65533;&#65533;&#1848;Y&#65533;X&#65533;E&#65533;Q&#65533;&#295;`|&#65533;i&#65533;&#65533;J&#65533;e&#65533;&#65533;?\&#65533;&#65533;aY&#65533;]G&#65533;h&#65533;!&#65533;&#65533;&#65533;&#65533; &#65533;&#65533;&#65533;1&#65533;&#962;,&#65533;sA&#65533;&#65533;&#65533;&#65533;&#519;&#65533;&#65533;Xb)W)
&#65533;&#65533;&#65533;; f*&#65533;y&#65533;&#65533;&#65533;&#65533;(&#65533;}	iSu	T&#65533;!&#65533;&#65533;&#65533;B&#65533;&#65533;%!<p&#65533;R&#65533;&#65533;&#65533;&#65533; b&#65533;&#65533;#=P&'0r]&#65533; F&#65533;b&#65533;R@C;&#65533;&#65533;&#65533;*&#65533;QWms&#65533;G&#65533;&#65533;&#65533;&#65533;^&#65533;&#65533;&#65533;&[o&#65533;P&#65533;	D:&#65533;C&#65533;&#65533;n&#65533;U"&#65533;&#65533;e&#65533;&#65533;*&#65533;i22 &#65533;V&#65533;^dA&#5460;&#65533;W&#65533;){
&#65533;&#65533;t&#65533;&#65533;&#65533;}&#65533;:&#65533;&#65533;(&#65533;&#65533;R&#65533;a&#65533;&#65533;&#65533;P(D,j%6kb&#65533;k&#65533;&#65533;&#65533;fp&#65533;L &#65533;;k&#65533;&#65533;&#65533;+&#65533;]&#65533;&#65533;Yf&#65533;&#1424;X=&#1126;&#65533;Y&#65533;&#65533;'+V&#65533;!*&#65533;m&#65533;&#65533;&#65533;"&#65533;\&#65533;Y&#1687;K6  a&#65533;a&#65533;&#65533;%V&#65533;&#65533;&#65533;&#1748;>)8&#65533;&#65533;&#65533;&#65533;Vlq1/l&#65533;\y&#1915;&#65533;R&#65533;@&#65533;&#65533;Z&#65533;k6V8(W&#65533;&#1754;3&#65533;&#65533;f``&#65533;,&#188;awi&#65533;P&#65533;<&#65533;&#65533;&#65533; &#65533;&#65533;2&#65533;&#65533;6&#65533;&#65533;B d*2_dq*&#65533;&#65533;&#65533;&#65533;&#65533;&#65533;_)7&#65533;&#65533;JD5&#65533;&#65533;Pvp&#879;&#65533;&#65533;&#24117;a;&#65533;&#65533;3&#65533;Z&#65533;&#65533;h	&#65533;$&#65533;&#65533;&#65533;&#65533;HV@1&#65533;&#65533;l &#65533;#&#65533;,-&#51952;1&#65533;&#1446;&#1051;&#65533;*&#65533;&#65533;M/&#65533;28&#65533;&#1704;&#65533;)iQH&#650;]&#65533;P&#65533;&#65533;2&#65533;&#65533;
&#65533; R&#65533;&#65533;&#65533;dp&#65533;&#65533;&#65533;X&#1954;S~&#65533;k&#65533;$&#65533;<&#1674;&#65533;5&#65533;&#65533;&#65533;&#65533;Gt&#65533;j&#65533;i+ZL>x}2&#65533;&#65533;^&#65533;{'&#65533; &#65533;PM&#65533;&#65533;"+P&#65533;%T&#65533;'@&#65533;&^@&#65533;]&#65533;jV&#65533;3&#65533;&#65533;&#48563;S&#65533;&#65533;3&#65533;; 	&#65533;&#65533;&#65533;@&#65533;b&#65533;QY&#65533;w&#65533;&#65533;&#65533;IQ&#65533;&#65533;(&#65533;`&#65533;s&#65533;]&#65533;4A&#65533;T&#65533;8&#65533;&#65533;W&#65533;yL&#65533;&#65533;e&#65533;]"&#65533;G&#65533;
l ux&#65533; f!&#65533;&#65533;&#65533;&#65533;@&#65533;&#65533;&#65533;|B &#65533;&#65533;Px*&#65533;]&#65533;&#65533;2&#65533;	`&#65533;&#65533;B&#65533;&#65533;f&#65533;j6&#65533;&#65533;&#65533;*&#65533;&#65533;&#65533;&#65533;{&#65533;x&#65533;V&#65533;&#65533;&#65533;&#65533;&#65533;&#65533; &#65533;&#65533;vG&#65533;&#38801;'{&#65533;"J@&#65533;&#65533;"H6&#65533;QAqzMG&#65533;&#65533;&#65533;&~&#65533;! &#65533;:&#65533;&#65533;L&#1090;AA&#65533;6p&#65533;P@L`,&#65533;&#65533;x&#65533;&#65533;&#65533;&#65533;&#65533;X&#65533;:&#65533;&#65533;&#65533;Y&#65533;&#65533;#&#1476;GP&#65533;(&#65533;&#65533;0&#65533;&#65533;<&#65533;QG&#65533;&#65533;&#65533;&#65533;D
&#65533;&#65533;z]&#65533;&#65533;	&#65533;&#65533;&#65533;&#65533;@ ,@8&#65533; &#1425;&#65533;&#136;A$-&#65533;LV&#65533;/&#65533;C&#65533;Ax#J&#65533;5 &#65533;@&#65533;Jj&#65533;&#65533;V&#65533;P?&#65533;&#65533;! Z!R\&#65533;&#65533;&#65533;F0&#65533;&#65533;&#65533;z&#65533;&#65533;&#65533;&#65533;~A&#65533;n&#1715;b&#65533;jA&#65533;&#65533;1&#65533;&#65533;Y&#65533;&#65533;n&#65533;&#65533; 8I&#65533;&#65533;"&#65533;{&#65533;&#65533;X&#65533;&#65533;A&#65533;9&#65533;\&#65533;&;`g&#65533;F&#65533;&#65533;x&#65533;&#355;&#65533;J3C&#65533;2al&#65533;M&#65533;&#65533;D!1&#65533;&#65533;Q4D!&#65533;Q&#65533;&#65533;`+&#65533;JdYn3&#65533;D&#65533;0:CG&#65533;s&#65533;&#65533;&#1798;&#65533;&#65533;&#65533;8A&#65533;R&#65533; &#256;IGO&#65533;&#143;&#18336;&#65533;&#65533;s$&#65533;&#65533; &#65533;&#65533;$&#1263;ED4Y&#65533;&#65533;0T&#65533;&#65533;M&#65533;W&#65533;)&#65533;&#1154;&#65533;&#65533;&#65533; H&#65533;&#65533;&#65533;"&#1026;&#65533;CTY&#65533;
0&#65533;&#65533;&#65533;&#65533;Z&#65533;&#65533;IC&#65533;&#65533;~&#65533;`&#65533;&#1900;&#65533;&#65533;W&#65533;&#65533;PK&#65533;&#65533;&#1878;e&#65533;&#65533;&#65533;-&#65533;tVAN&#65533;* H@&#65533;AX&&#439;&#65533;C%|&#65533;&#65533;&#65533;&#65533;&#65533;&#65533;&#65533;&#65533;&#65533;&#65533;&#65533;7T&#65533;+&#65533;$&#65533;i&#65533;&#65533;"&#65533;0&#65533;=P&#65533;&#65533;&#65533;@&#65533;4U&#65533;&#65533;5M"X- c&#65533;&#65533;&#65533;&#65533;!KL&#65533;A&#65533;&#65533;@&#65533;e&#198;&#65533;&#65533;bC&#65533;&#65533;C&#65533;9&#65533;&#65533;@
Ue&#65533; &#65533;&#65533; &#65533;&#65533;&#65533;&#65533;)&#65533;&#65533;&#65533;&#16039;&#65533;&#1317;&#65533;<&#65533;&#65533;&#65533;*E&#65533;&#65533;:J&#65533;P&#65533;&#65533;(OX&#65533;&#65533;-&#1376;&#65533;m&#65533;k&#65533;S&#65533;&#65533;r&#65533;&#1368;&#65533; 
&#65533;d&#65533;B	&#65533;&#65533;&#65533;_\J&#65533;&#65533;&#65533;&#637;&#65533; pT\&#65533;&#65533;&#548;&#65533;&#65533;Kw&#65533;_&#65533;&#65533;&#65533;E&#38535;Qk&#65533;&#65533;&#65533;&#65533;8/&#65533;'"&#1311;(&#65533;&#65533;VB&#65533;NY H<n&#1203;.IS&#65533;]9*&#65533;5&#65533;&#65533;&#65533;&#65533;&#65533;G&#65533;&#65533;&#65533;h&#65533;tZ, &#65533;&#65533;&#65533;&#65533;L&#65533;&#65533;U&#65533;&#65533;&#65533;&#65533;&#65533;&#65533;&#65533;&#65533;&#65533;!&#65533;&#65533;&#65533;7+m`&#65533;&#65533;g&#65533;&#65533;v&#65533;&#65533;f&#65533;&#281;&#65533;1@f0&#65533; &#65533;z&#304;&#65533;&#65533;&#65533;&#65533;&#65533;`&#65533;&#65533;kc5&#65533;)&#65533;W&#65533;f&#65533;S\&#65533;&#65533;&#65533;(&#65533;l&#65533;&#1709;"5GT&#598;X&#65533;[Q:&#65533;h|&#65533;
I&#65533;1&#65533;&#65533;P,&#65533;&#65533;J%&#65533;Td1i&#65533;Y&#1098;&#65533;Z&#65533;&#65533;&#846;&#65533;r&#65533;&#65533;7}&#65533;4&#65533;&#65533;	&#65533;L&#65533;&#65533;9&#65533;t&#65533;p&#65533;&#65533;=u&#65533;\&#65533;&#65533;@&#65533;&#65533;YtB&#65533;&#65533;&#65533;`&#65533;k&#65533;&#65533;&#65533;u&#331;&#65533;&#65533;;~K&#65533;FB&#65533;5V&#1028;!q&#65533;E/&#65533;3&#65533;&#65533;O&#65533;&#65533;&#765;qjE&#65533;&#65533;E&#65533;(&#65533;'&#65533;&#65533;&#65533;!&#65533;&#65533;&#65533;+T+&#65533;&#65533;b&#65533;&#65533;)&#65533;&#65533;&#65533;2,&#65533;&#65533;&#65533;&#65533;&#65533;&#65533;&#65533;K&#65533;f2&&#65533;&#65533;_&#65533;&#65533;&#65533;&#65533;#&#65533;&#65533;3N&#65533;[/42&#65533;fd&#65533;&#65533;M*>&#65533;f&#65533;e%&#65533;Z&#65533;5&#65533;R&#65533;&#65533;J&#65533;.&#65533;&#65533;Z&#65533;&#65533;(}0HM&#673;&#65533;&#65533;&#65533;&#65533;`&#65533;G&#65533;f."&#65533;c&#1601;&#65533;`&#65533; 4&#65533;&#65533;4&#65533;&#65533;oVN&#65533;5&#65533;&#65533;)Z)&#65533;V&#65533;&#65533;9|&#65533;Fm&#65533;&#65533;)&#65533;&#1323;:{,&#65533;&#65533;&#65533;&#65533;@&#65533;&#65533;&#65533;&#65533;&#65533;&#65533;2&#65533;&#65533;&#65533;&#65533;&#65533;n&#65533;&#65533;o&#65533;l&#65533;,&#65533;&#65533;&#65533;&#65533;&#65533;~kr&#65533;&#65533;1.&#65533;R&#65533;)B&#65533;Yu&#65533;k&#65533;&#65533;Q&#65533;9j&#65533;l&#65533;&#65533;W&#65533;y&#65533;`&#65533;H&#65533;d=&#65533;Q&#65533;&#65533;*&#65533;n&#65533;x?&#65533;o-&#65533;#&#65533;&#65533;9L&#65533;&#65533;&#65533;&#65533;7W#&#65533;?8&#65533;
&#1376;&#65533;l&#65533;&#65533;&#65533;}&#65533;%R&#65533;G~&#65533;&#65533;/1&#65533;~R&#65533;o&#65533;E&#65533;TT?`iq+&#65533;Db&#65533;+&#65533;&#65533;y&#65533;&#65533;Iy&#65533;pZvEnv&#65533;zFU75&#65533;&#65533;"&#65533;&#65533;V&#65533;&#65533;&#65533;&#65533;&#65533;&#65533;=&#65533;0D&#65533;&#65533;M&#65533;&#65533;%&#65533;6pa 6(5&#65533;&#65533;v&#65533;t%&#65533;&#65533;R!&#65533;3K-&#65533;.rQfe&#65533;l&#65533;&#65533;&#65533;&#65533;&#65533;&#65533;&#65533;<&#65533;&#65533;&#65533;&#65533;&#65533;=#.&#65533;&#65533;`&#65533;&#65533;v{&#65533;,7&#65533;
xA&#1958;S<E&#65533;&#65533;&#65533;&#65533;'
&#65533;&#65533;5&#65533;%i&#65533;s&#65533;R$&#65533;&#65533;"&#65533;wE&#65533;7d&#33058;R&#65533;TU&#65533;&#65533;Th&#65533;Y p)r&#65533;'&#65533;p_&#65533;&#65533;&#65533;&#65533;I &#65533;&#65533;&#65533;;6&#65533;taw&#65533;&#65533;0&#65533;&#65533;/O&#65533;&#389;{vs&#65533;W&#1859;X&#65533;a9`Xe8B$}&#65533;.&#1218;&#65533;c&#65533;M&#65533;F&#65533;&#65533;&#65533;l&#65533;&#65533;P&#624;&#65533;#[iA&#65533;&#1137;&#65533;SS&#65533;&#65533;&#65533;<qbf&SH-&#65533;&#65533;U&#65533;&#65533;&#65533;HY&#65533;i&#65533;X[&#65533;&#65533;e _hq+&#65533;&#65533;#A&#1165;s&#65533;rO4&#65533;1&#65533;&#65533;<TH7&#65533;b&#65533;Vb&#65533; &#65533;&#65533;&#65533;!&#65533;&#311;&#65533;<&#65533;&#65533;&#1446;`&#65533;f&#65533;&#65533;&#65533;&#65533;T&#9024;&#65533;v&#65533;l&#65533;&#65533;	&#65533;> &#65533;e05=&#65533;92&#65533;yw;(&#65533;g&#65533;%+&#65533;u&#65533;&#65533;Y&#65533;&#65533; Bb2}B+7G&#65533;&#65533;J&#65533;&#65533;^&#65533;H&#65533;x&#65533;03&#65533;. 
Q&#65533;H&#65533;&#65533;&#65533;E&#65533;Ya&#65533;&#65533;&#65533;"&#65533;C!pU&#65533;&#65533;Fod+&#65533;&#65533;q&#65533; &#65533;&#65533;@&#65533;&#65533;&#65533;&#65533;x:bHY&#65533;E&#65533;kN&#65533;8W &#65533;0
*&#65533;K3&#65533;O&#65533;&#65533;X&#65533;+/&#65533;&#65533;V&#65533;	&#65533;(&#65533;@&#65533;#&#65533;;AgEk(sn&#65533;&#65533;/&#65533;&#65533;qKq&#65533;Pk(32 rd&#65533;$&#65533;po^h&#65533;x&#65533;&#65533;yWII.&#65533;Yofd&#65533;&#1160;,&#65533;f&#65533;&#65533;j&#65533;t&#65533; P&#65533;;D&#65533;$(&#65533;D&#65533;A<!I@&#65533;Cp!qsh&#65533;(r1I5&#52245;O3x-&#65533;&#65533;&#65533;&#65533;iq&#65533;&#65533;&#65533;&#65533;&#65533;&#65533;j&#65533;X&#65533;&#65533;AP &#65533; P&#65533;~&#65533;F&#65533;?{Rb&VG&#65533;&#582;E&#65533;m])QR&#65533;&#65533;1o&#65533;&#536;&#313;R&#65533;&#65533;q&#65533;Z&#65533;$&#65533;IR&#1152;&#65533;iq0&#65533;W&#65533;h&#65533;&#65533;&#65533;&#65533;I&#65533;PH&#65533;&#65533;$&#65533;b&#65533;F&#65533; c&#24854;&#65533;&#65533;&#65533;&#65533;&#65533;&#65533;i
Dk&#65533;&#65533;P &#65533;&#65533;t&#65533;&#65533;X&#65533;>&#65533;&#65533;1O&#40352;&#65533;d&#65533;&#65533;&#65533;20&#65533;&#65533;&#65533;HF$P&#65533;gAWI&#65533;C&#65533;&#65533;&#65533;X&#65533;&#65533;&#65533; &#65533;#&#1481;oCf&#65533;&#65533;l&#65533;  D&#65533;SE&#65533;x&#65533;x&#65533;&#65533;"&#65533;r&#65533;&#65533;&#65533;&#65533;5N&#65533;&#65533;n&#65533;Z&#65533;&#65533;C&#65533;F&#65533;fC`5&#65533;&#65533;&#65533;&#65533;=h&#65533;	z&#65533;&#65533;`&#65533;G*&#65533;&#65533;&#65533;&#65533;&#65533;&#65533;Y&#65533;&#65533;&#65533;0&#65533;&#65533;G5&#65533;p&#65533;b&#65533;&#65533; &#65533; 7&#65533;hli<&#65533;&#65533;J&#65533;&#65533;&#65533;#&#65533; h#g&#65533;&#65533;C&#65533;SL&#65533;J$@ad&#65533;z6&#65533;&#65533;"&#65533;&#65533;&#65533;&#65533;&#65533;&#65533;&#65533;&#65533;&#1637; &#65533;&#689;6hgM&#65533;$G&#65533;&#65533;&#65533;&#65533;rG&#65533;&#65533;&#65533;&#65533; &#65533;P&#65533;2&#65533;&#65533;i$&#65533;&#65533;`&#65533;RsYaZ 0u.&#65533;5`&#65533;&#65533;:7jR&#65533;7!&#65533;oX&#65533;&#65533;&#65533;&#65533;e&#65533;&#65533;@j&#65533;R&#65533;d^&#65533;&#65533;?c&#65533; &#65533;&#65533;| iD*&#65533;
w&#65533; &#65533;&#65533;&#65533;&#65533;&#65533;&#1088;ec&#65533;,&#65533;&#65533;0&#65533;&#65533;&#65533;&#685;&#65533;V&#39598;&#65533;&#65533;u &#65533;&#65533;=z&#65533;,C&#65533;yS&#65533; 
=&#65533;P&#65533;Y&#65533;y&#65533;GI&#471;@s&#65533;b&#65533;BT&#65533;&#65533;:&#65533;&#882394;B&#65533;&#65533;&#65533;&#65533;M@K@&#65533;&#65533;&#65533; A&#65533;&#65533;=&#65533;&#65533;&#65533;?&#65533;!=%W&#65533;&#65533;&#65533;L&#65533;&#65533;&#65533;vQQ&#65533;&#65533;&#65533;&#65533;&#65533;&#65533;&#65533;+" q&#65533;C&#65533;&#65533;&#65533;&#65533;&#65533; ?&#65533;3&#65533;;&#65533;%&#65533;D&#65533;R7RD&#65533;e6&#65533;&#65533;$&#65533;&#65533;qE&#65533;|\k&#65533;&#65533;&#65533;k&#34247;5 `&#65533;&#65533;`&#65533;&#65533;t&#65533;f&#65533;&#65533;Y!#&#65533;&#65533;&#65533;&#65533;&#65533;&#65533;&#65533;&#65533;12&#65533;TPms/x&#1472;&#65533;&#65533;&#65533;&#65533; &#65533;z/Xf&#65533;	&#65533;&#65533;%}7&#65533;&#65533;&#65533;_j&#65533;h&#65533;`
&#65533;v&#65533;&#65533;&#65533;&#65533;~m42&#65533;&#65533;&#65533;# +<&#65533;&#65533;&#65533;&#65533;Y&#65533;&#65533;G&#65533;Q&#65533;&#65533;&#216;&#65533;&#65533;&#65533;Z&#65533;&#365;&#65533;&#65533;4&#65533;+&#65533;HRq&#65533;7@&#65533;&#65533;&#65533;!KOe-&#65533;&#65533;po$v&#65533;&#65533;c&#65533;&#65533;x<&#65533;&#65533; &#65533;&#65533;GvuJ&#65533;&#65533;&#1218;cv&#65533;x&#65533;rIRV&#296;}I-&#65533;	&#65533;&#65533;3&#65533;&#65533;nwS&#65533;G0&#65533;6&#65533;&#65533;&#65533;i&#65533; &#65533;0v&#65533;(P&#65533;3$#G7&#65533; \&#65533;P&#65533;&#65533;&#65533;&#65533;&#65533;VU&#1222;&#65533;-	&#65533;:&#65533;K(&#65533;3&#65533;&#65533;1&#65533;&#65533;&#65533;d&#65533;R&#65533;&#65533;&#65533;&#65533; N&#65533;#N&#65533;&#65533;G&#65533;X&#65533;&#65533;&#65533;&#65533;Y&#65533;!!x+*&#65533;"@&#65533;%L "&#65533; &#65533;&#65533;fV&#65533;C&#65533;&#1369;GNI&#65533;!&#65533;K&#65533;i&#65533;&#65533;S&#65533;&#65533;&#65533;{&#65533;
a&#65533;&#65533;q &#65533;&#65533;)&#65533;&#65533; $p&#65533;;*Cs&#65533;&#65533;3&#65533;&#65533;T&#65533;iO$t&#65533;&#65533;]&#65533;&#65533;&#992357;&#65533;&#65533;&#65533;&#65533;Y&#65533;&#65533;~&#65533;00s&#65533;&#65533;&#65533;q&&#65533;.&#65533;&#65533;&#65533;Zn%&#65533;R&#65533;&#65533;&#65533;{&#65533;&#65533;&#65533;Pr&#65533; i&-&#65533; X&#65533;z2/u&#65533;?&#65533;z&#65533;6&#65533;P&#65533;_&#65533;&#65533;wK&#65533;&#65533;i&#65533;&#40197;&#65533;&#65533;he&#65533;P&#65533;&#65533;&#65533;C&#167;1' &#65533;&#65533;t&#65533;Ia&#65533;&#65533;` p/&#65533;p&#65533;&#65533;&#65533;&#65533;LW&#65533;I]&#65533;&#65533;&#65533;#&#65533;S&#65533;&#65533;
L&#304;&#65533;&=C<0&#65533;&#65533;&#65533;\&#1657;&#65533;OY&#65533;&#65533;XQ ZGS&#65533;&#65533;`=&#65533;C&#65533;&#65533;Cv&#65533;&#65533;&#65533;j[&#65533;&#65533;&#65533;&#156;&#65533;&#65533;15S}d&#65533;&#1136;xr&#65533;2&#65533;&#65533;R)&#65533;ic&#65533;H&#65533;&#65533;K&#65533;L&#65533;&#65533;Z&#65533;&#65533;&#65533;&#65533;&#65533;&#65533; )o&#65533;v&#65533;&#65533;6&#65533;&#65533;&#65533;Y&#65533;sH&#65533;&#65533;0$;V&#65533;,&#65533;mGUQ&#7857;&#65533;&#906;&#65533;&#65533;&#65533;&#1130;&#65533;&#65533;&#65533;&#65533;&#65533;&#1525;a&#65533;Sb&#1089;&#65533;&#65533;&#65533;!O6k&#65533;D(&#65533;G&#65533;B#Vk &#65533;2|&#65533;&#65533;&#65533;`&#65533;&#65533;',&#65533;&#65533;&#65533;&#65533;p&#65533;&#765;&#65533;|ul0&#65533;B}4^d&#65533;<&#65533;`&#65533;Yh&#65533;Z&#530;2&#65533;&#65533;2&#65533;&#65533;&#65533;)Y6v#SW&#65533;&#65533;6&#65533;&#65533; 	`&#65533;m;,&#65533;&#65533;&#65533;G&*&#65533;&#65533;h E=S&#65533;&#65533;kG&#34331;&#65533;`K&#1723;&#65533;&#65533;,t&#65533;,E&#65533;&#65533;#&#65533;2Y&#65533;&#65533;&#65533;&#65533;&#65533;!&#65533;F&#65533;
&#65533;&#65533;U&#162;&#65533;%&#65533;&#65533;$%|  &#65533;&#1417;&#65533;&#65533;VFC&#65533;&#65533;"&#65533;&#65533;&#65533;mU&#65533;@?87&#65533;\&#65533;z&#65533;N&#65533;&#401;&#65533;&#65533;&#65533;;v&#65533;lJg|J&#65533;H&#65533;@ &#949060;&#65533;M(d&#65533;&#65533;K&#65533;"a&#65533;&#65533;&#65533;&#65533;&#65533;mg&#65533; &#65533;&#65533;Gn?&#65533;
j&#65533;6&#65533;&#65533;&#65533;&#65533;gob&#65533;&#65533;&#65533;#X!&#1402;.1
@ x&#37915;&#65533;&#581;`~(&#65533;&#65533;,e&#65533;&#518;>}&#65533;-#&#65533;&#65533;&#65533;E&#65533;mq+&#65533;$&#65533;&#65533;&&#559; &#65533;sT)&#65533;&#233;U&#65533;&#65533;_
6&#65533;;P&#65533;&#65533;&#65533;y&#65533;&#65533;&#65533;,&#1075;&#65533;@"&#65533;x&#65533;&#448;&#65533;J&#65533;&#65533;d&#65533;&#65533;^W(&#65533;&#65533;DH&#65533;m+&#65533;&#65533;&#1146;&#65533;FJ\3)U"A&#65533;&#65533;&#65533;&#65533;&#65533;	bq&#65533;M<&#65533;0Jr&#65533;&#65533;	V&#1854;?&#65533;&#65533;#.R&#65533;](J&#65533;4&#65533;xF&#65533;&#65533;&#65533;3&#65533;&#65533;r	Z&#65533;k&#65533;&#65533;&#65533;&#65533;Y:&#65533;&#65533;s!f+&#65533;&#65533;^ l@ &#65533;&#65533;&#65533;&#65533;&#65533;&#65533;P&#65533;&#65533;%B&#65533;&#65533;0a&#65533;&#65533;&#65533;#&#65533;&#65533;n&#65533; &#65533;&#1410;#`lwR
8KsT%&#65533;K&#65533;&#65533;}&#65533;09&#65533;&#65533;Ac&#65533; &#65533;&#65533;
&#65533;>&#65533;5b&#65533;&#65533;s&#65533;"1&#65533;@&#65533;"&#1510;&#65533;xt&#65533;,p&#1002;..&#65533;&#65533;&#65533;&#65533;&#65533;|&#65533;q &#65533;gM&#65533;h&#65533;vb&#65533;&#65533;&#927;&#65533;&#65533;E&#65533;&#65533;
&#65533;@e =p)&#65533;4&#65533;&#1164;F#R&#65533;B&#464;&#65533;&#63105;w>&#65533;L&#65533;K>&#65533;l&#65533;&#65533;&#65533;r&#65533;&#65533;&#65533;1s9&#65533;Uba&#65533;KDNSB&#65533;&#65533;#&#65533;&#65533;;&#65533;&#65533; q&#65533;F@&#65533;&#65533;&#65533;&#65533;&#65533;a&#65533;&#65533;?s&#65533;&#65533;&#65533;B&#65533;T\&#65533;u92&#65533;&#65533;=.#<&#65533;N,&#65533;K&#65533;O&#65533;1-&#1401;0&#65533;,O&#65533;&#65533;jA&#65533;&#65533; &#65533;&#65533;w&#65533;gC&#65533;MglJ&#65533;2 &#65533;&#65533;6&#65533;&#65533;&#65533;&#65533; y.&#65533;nM&#65533;&#65533;+&#65533;=&#65533;1&#65533;&#65533;B&#65533;&#65533;`I&#65533;!&#65533;&#65533;pA&#65533;&#1392;&#65533;P&#65533;&#65533;&#65533;&#65533;)$(&#65533;qB&#65533;@&#65533;&#65533;&#65533;&#65533;O&#65533;&#65533;m&#65533;rm&#65533;&#65533;&#65533;d$&#65533;>&#65533;$4&#65533;n&#130;&#65533;t,&#65533; 2&#65533;enz&#65533;C"&#65533;=&#65533;R&#65533;{&#65533;&#65533;n&#65533;8&#65533;2&#65533;3&#65533;fI&#65533;wL&#65533;"&#65533;&#65533;&#65533;&#65533;&#65533;&#65533;&#65533;&#65533;&#65533;-&#65533;!&#65533;Y&#65533;
+^
&#65533;&#65533;,&#65533;&#65533;&#65533;T_9g1w&#65533;8cD&#65533;&#65533;&#65533;nC&#65533;&#65533;g&#65533;&u&#65533;,&#65533;\&#65533;av&#65533;&#65533;&#65533;&#65533;&#65533;4	?B&#65533;&#65533;C.|t&#65533;C&#65533;&#65533;&#65533;r&#65533;&#65533;&#65533;2&#65533;&#65533;&#65533;,6#&#65533;8&#65533;t&#537;&#65533;~&#65533;&#65533;&#65533;&#65533;&#65533;"&#65533;&#65533;&#65533;&#65533;&#65533;&#65533;&#65533;1&#65533;&#65533;&#65533;&#65533;&#65533;&#65533;&#65533;&#65533;&#65533;&#65533;&#65533;&#65533;&#65533;&#65533;&#65533;&#65533;&#65533;&#65533;&#65533;2&#65533;&#65533;) &#65533;&#65533;&#65533;&#65533;&#65533;!&#65533;&#65533; &#65533;?&#65533;7&#65533;&#65533; 7&#65533; &#65533;&#65533;&#65533;&#65533;&#65533;&#65533;&#65533;&#65533;&#65533;&#65533;&#65533;&#65533;&#65533;;&#65533;?&#65533;&#65533; 	&&#1146;&#65533;&#65533;&#65533;&#65533;&#65533;&#1432;,&#65533;&#65533;&#65533;&#65533;&#65533;&#65533;&#65533; 
 &#65533;&#65533;&#65533;&#65533;z&#65533;&#65533;&#65533; &#65533;&#65533;&#65533;!&#65533;&#65533;hX&#65533;o	&#65533;4K@.Y&#65533;n&#1330;!&#65533;&#65533;C&#65533;o&#65533;4D&#65533;X&#65533;&#65533;&#65533;+&#65533;&#128;&#65533;&#65533;[tgK%&#65533;&#65533;&#65533;J&#65533;	R&#65533;OWJ&#65533;Tm&#65533;&#65533;V&#65533;r&#65533;&#65533;"&#65533;&#65533;P&#65533; k&#65533;&#65533;&#65533;Z&#65533;K&#65533;@"n(&#65533;&#65533;&#65533;&#65533;&#65533;Pp&#65533;&#64722;&#354;5hPUk&#65533;j.&#65533;&#65533;%&#65533;&#65533;&#65533;"w&#1248;ap&#1848; <&#793;,Z&#65533;.ghj&#65533;4Y&#1256;S&#65533;&#65533;&#1123;&#65533;&#65533;$a0&#65533;&#65533;T&#65533;K&#65533;n&#65533;&#65533;W	&&#65533;&#65533;+D&#65533;;O&#65533;&#65533;&#65533;&#65533;&#65533;- D&#1061;&#753;&#65533;f?v$&#65533;H&#65533;W&#65533;vY&#65533;$V&#65533;&#65533;&#65533;&#65533;&#1247;&#65533;&#65533;P&#65533;&#65533;G,B&#65533;z&#65533;y&#65533;
&#1810;*l&#65533;&#65533;&#65533;&#65533;Am50S00)&#65533;&#65533;B &#65533;3&#65533;3.&#65533;YU&#65533;&#65533;&#65533;Q' 7&#65533;!`&#65533; #&#65533;&#65533;`QG&#65533;b&#65533;{(z&#65533;D)V2A$-"#),J&#65533;xT&#65533;&#65533;&#65533;#&#65533;4&#65533;&#65533;00`&#65533;.&#65533;]G&#65533;07OV=&&#65533;t;!p&#65533;I&#65533;&#65533;K\,&#65533;u&#65533;J&#65533;}2&#65533;$]&#424;Z&#65533;&#65533;&#65533;'&A_&#65533;-g
rIl&#65533;E&#65533;#&#65533;&#65533;YrR)IT6S&#65533;0W&#65533;&#65533;E&#65533;&#65533;&#65533;`&#65533;$H&#65533;8~r&#65533;&#65533;&#65533;&#65533;&#65533;C&#65533;&#65533;I&#65533;&#65533;m&#65533;&#65533;i&#65533;&#65533;&#65533;&#65533;&#65533;&#65533;&#65533;1&#1127;&#65533;5g&#65533;EAwg`~*x&#65533;&#65533;2&#65533;L:&#65533;v&#65533;&#65533;&#65533;&#65533;* M}&#65533;y&#65533;b &#65533;&#65533;:&#65533;&#65533;&#65533;&#998;&#65533;&#65533;B&#65533;&#65533;&#794;Q&#65533;&#65533;u&#65533;&#65533;a(dq&#65533;i&#65533;&#65533;2&#65533;&#65533;&#65533;d&#65533;S&#65533;
&#65533;`~&#65533; &#65533;
&#65533;&#65533;h&#65533;&#65533;`P&#65533;!&#65533;R!&#65533;6k&#65533;&#65533;&#65533;&#65533;&#65533;X^p&#65533; &#65533;` &#65533;@&#65533;&#65533;*3
$&#65533;&#825;$)&#65533;0&#65533;H&#65533;&#65533;&#65533;VV(&#65533;&#65533;p`d&#65533;&#65533;&#65533;j1&#65533;\&#65533;&#65533;&#65533;N&#65533;a]Pc&#65533;,&#65533;&#65533;r&#65533;&#65533;"&#65533;[&#65533;&#65533;Xo!&#65533;T0&#65533;&#65533;&#65533;4S9	&#65533;LH
&#65533;_.aj&#65533;&#65533;uf'&#65533;&#65533;&#65533;&#65533;r&#65533;&#65533;&#65533;&#65533;&#853;<&#65533;c'@3&#65533;&#65533;^&#65533;	/&#65533;&#65533;&#1495;&#65533;&#65533;&#65533;&#65533;&#65533;&#65533;@&#65533;&#65533;"&#65533;&#65533;&#156;&#65533;`&#65533;	 &#65533;&#65533;q&#65533;uK&#65533;&#1448;1&#65533;&#65533;Lv~&#257;%!&#65533;I&#65533; `J&#65533;&#65533;v&#65533;jg&#65533;"	-7&#65533;&#65533;S&#65533;P&#65533;&#65533;5&#65533;)+&#65533;&#65533;&#65533;&#65533;&#65533;&#65533;&#65533;&#65533;tCq&#65533;&#65533;&#65533;g&#65533;&#2018;&&#65533;>yS&#65533;:&#65533;&#65533;&#65533;4VB`Q&#65533;&#65533;&#65533;/i+&#65533;&#65533;&#65533;&#65533;&#65533;&#65533;&&#65533;&#65533;&#65533;=&#65533;0&#65533;V&#1059;&#65533;
y&#550;&#65533;"p@&#65533;.xH&#65533;6&#564;&#65533;&#65533;{ix1&#65533;;i&#65533;s&#65533;P'M^
&#65533;&#222;&#65533;d&#1163;&#65533;5G!&#65533;&#65533;"j4&#65533;&#1248;&#65533;b&#65533;&#65533;&#65533;'
~&#65533;&#65533;m&#65533;&#65533;\&#65533;J&#65533;`P&#65533;BT&#65533;&#65533;&#65533;(&#65533;^D8&#65533;3C,&#65533;&#65533;:@1zq&#65533;&#65533;oQ&#65533;&#65533;Vc~&#65533;&#65533;,&#65533;&#65533;0l`)&#65533;`~}&#65533;&#789;&#65533;c&#65533;&#65533;!&#65533;P&#65533;&#65533;&#65533;&#65533;:P&#65533;&#65533;S&#65533;l&#774;X\&#65533;-&#65533;"&#65533;&#65533;&#65533;P&#65533;)maG&#65533;&#65533;L `&#65533;&#65533;)V@&#65533;&#65533;&#65533;2s&#65533;&#65533;&#65533;&#1164;&#65533;&#65533;jV3&#65533;	&#65533;(&#65533;T&#65533;&#65533;u&#65533;&#65533;&#65533;&#65533;&#65533;(&#65533; Cr&#65533;&#1542;Z&#65533;&#65533; Gf&#65533;&#65533;
&#65533;&#65533;&#65533;&#65533;"p&#65533;&#65533; |8(&#65533;QB)-jA&#65533;2FR&#65533;&#65533;&#65533;&#65533;1&#65533;&#65533;&#65533;&#65533;&#65533;&#65533;&#65533;&#65533;&#65533;&#65533;8-&#65533;%yR&#65533;&#65533;xx?[&#65533;\&#65533;&#65533;&#65533;&#65533;t&#65533;&#65533;$9&#65533;&#65533;Xz&#65533;&#65533;&#65533; &#65533;&#65533;S&#65533;S6V&#1073;&#65533;&#65533;l%@VFq&#65533;I&#65533;&#65533;!&#65533;b&#65533;&#65533;&#65533;P&#65533;1&#65533;&#65533;&#65533;&#65533;&#65533;M&#65533;1l	0&#65533;&#65533;KW&#65533;\&#65533;&#65533;&#65533; F&#65533;&#65533;&#65533;&#65533;&#65533;&#65533;&#65533;&#65533;i&#906;&#65533;B&#65533;&#65533;&#65533;&#65533;&#65533;&#65533;,fX&#65533;&#65533;cAjR&#65533;!&#65533;&#65533;'&#65533;i&#65533;iE&#65533;&#65533;`&#65533;	"1&#65533;e&#65533;\&#65533;"&#65533;z&#65533;P&#65533;&#65533;&#65533;Y@b&#65533;&#65533;rZ&#65533;<&#65533;&#65533;
RHX/&#262;G&#65533;H)&#65533;&#1581;&#65533;:IMP&#65533;I&#65533;&#65533;>k&#65533;8&#65533;&#65533;m| -hA&#65533;.&#65533;&#65533;&#65533;&#65533;&#65533;&#65533;&#65533;Z&#65533;&#65533;&#1995;&#65533;&0&#65533;&#65533;$&#65533;&#65533;&#65533; &#65533;&#65533;&#65533;O&#65533;g&#65533;&#65533;
}j&#65533;FiJ&#65533;IGW&#65533;&#65533;&#65533;:&#65533;&#65533;&&#65533;&#65533;I&#65533;&#65533;q &#65533;&#65533;O[&#65533;&#65533;n&#65533;&#65533;&#65533;&#65533;5 7&#65533;&#65533;! &#65533;&#65533;.&#65533;&#65533;FL&#1738;M&#65533;&#65533;&#65533;&#65533; +0  &#65533;"&#65533;&#65533;S&#65533;@&#377;n'a{f&#65533;e&#65533;HY&#65533;&#65533;ky1&#65533;&#65533;rr&#65533;&#65533; #&#65533;h&#65533;h&#65533;t TBs&#65533;Y^&#65533;&#65533;&#65533;	&#65533;&#65533;&#65533;&#65533;&#65533;&#65533;(&#65533;&#65533;&#65533;!	&#65533;&#65533;]&#65533;&#65533;'&#65533;&#65533;&#65533;&#200;&#65533;.b6&#65533; &#65533;&#65533;&#65533;&#65533;&#65533;&#65533;Hb&#65533;(&#65533;P&#65533;Ru&&#65533;&#65533;&#65533;&#65533;&#65533;|Q&#65533;Y&#65533;&#65533;D&#65533;&#65533;&#65533;j&#65533;&#65533;&#65533;p&#65533;&#65533;1_K(&#65533;%&#65533;e!q&#65533;&#65533;QC&#65533;V&#65533;&#65533;&#65533;.&#65533;V&#65533;3&#65533;p|&#65533;!lu(8&#65533;mz@:&#65533;&#65533;iEn&#65533;&#65533;0&#65533;6&#65533;t&#65533;&#65533;&#65533;p&#65533;&#65533;=&#65533;D5Pn&#65533;;&#65533;U"&t[!&#65533;C |-&#65533;&#65533;&#65533;b 4&#65533;&#65533;J&#65533;B&#65533;b&#1643;&#65533;)~9&#65533;Hw&#65533;&#65533;&#65533;&#65533;&#65533;&#47127;
N&#65533;0&#65533; G @+T&#65533;O2&#65533;R&#65533;&#65533; &#65533;&#65533;J&#65533;&#1628;&#65533;`A&#65533;[&#65533; &#65533;&#65533;&#65533;D&pi&#65533;&#419;2,&#65533;	&#1057;.))`~(&#65533;1&#65533;&#65533;E&#65533;&#65533;&#65533;&#65533;U;&#65533;N&#65533;Q&#65533;<&#65533;4D
Q&#65533;Zl&#65533;&#65533;6&#65533;&#65533;-&d&#65533;26,&#65533;&#65533;{D&#65533;&#65533;A|z2&#65533;Oh!P&#65533;&#65533;j &#65533;@&#65533;&#65533;&#65533;br&#65533;@&#65533;&#65533;7p&#65533;&#65533;&#65533;&#65533;&#65533; 5-&#65533;-x&#65533;4Jb&#65533;d2a&#65533;*TfOy&#65533;&#65533;&#65533;r'*@~w&#1171;!&#65533;.X&#65533;&#65533;&#1540;&#65533;2&#65533;&#65533;&#65533;\I&#65533;>&#65533;&#65533;f&#65533;<&#65533;S&#65533;x@J&#65533;&#65533;~&#65533;&#65533;&#65533;*&#65533;w*&#65533;&#65533;r&#65533;i&#65533;&#65533;b&#65533;=&#65533;&#65533;/&#65533;&#65533;&#65533;E&#65533;&#65533;&#65533;&#65533; b&#65533;KP3&#65533;1H&#65533;l&#65533;I/I&#65533;mW&#65533;&#65533;tew
&#65533;Q&#65533;9K)&#65533;&#65533;-&#65533;&#65533;J+&#65533;&#65533;g&#65533;6&#65533;&#65533;e+6&#65533;W 1&#65533;&#65533;
 &#65533;&#65533;&#65533;dU&#65533;&#65533;S&#65533;&#653;5'&#65533;&#65533;0PjF38&#65533;!&#65533;@ &#65533;&#524;&#65533;&#65533;&#65533;,&#65533;&#65533;&#65533;&#65533;&#65533;&#65533;2&#65533;&#65533;&#65533;&#65533;X&#65533;:A&#65533;&#65533;L&#65533;&#65533;V&#65533;` R0&#65533;&#65533;X&#65533;}&#65533;&#65533;&#65533;`&#65533;77K&#478;&#65533;.$!&#1309;&#65533;Wm&#65533; &#65533;&#65533;\&#65533;&#65533;[&#65533;&#65533;&#65533;&&#65533;x@&#65533;
@x&#65533;&#65533;%&#65533;&#65533;c&#65533;*&#65533;%&#65533;&#65533;p&#65533;.&#288;&#65533;&#65533;/&#65533;&#65533;cz&#65533;&#1707;&#65533;jn[&#65533;&#65533;Py&#65533;&#65533;&#65533;$ &#65533;b&#65533;&#65533;&#65533;&#65533;&#65533;,p&#65533;KT`n[&#65533;&#65533;	&#65533;&#65533;&#65533;&#65533;&#65533;A&#65533;[&#65533;&#65533;&#65533;E&#65533;(&#65533;)&#65533;:* rn&#65533;&#65533;&#65533;$&#65533; A#&#65533;&#65533;Uwc&#65533;&#65533;1&#65533;b&#65533;&#65533;&#65533;!u&#65533;u&#65533;&#65533; #&#65533;c
j&#65533;<&#65533;&#65533;&#65533;x&#65533;&#65533;&&#65533;P &#65533;y&#65533;s/+ B-&#65533;V&#65533;P2_&#1171;3@&#65533;&#65533;b&#65533;&#65533;f($Eb41q%&#65533;%W'$ /&#65533;_"!C&#65533;&#65533;&#65533;O8u-&#65533;vT&#65533;#-[%&#65533;&#65533;&#65533;s(R|&#65533;r6h/&#65533;&#65533;QQlT&#65533;&#65533;&#65533;p&#65533;&#65533; #&#65533;h$&#65533;!&#65533;&#401;C\eYF&#65533;ag; 0a  / C&#65533;J&#65533; u#rObt5:&#65533;$)@&#65533;Ey&#65533;s&#65533;WX&#65533;	ev
&#65533;r&#65533;&#65533;x&#65533;&#65533;`v&#65533;&#65533;&#65533;&P-}bG&#65533;7&#65533;AMK&#516;&#65533;&#65533;&#65533;*
&#65533;X&#65533;0"ah&#65533;&#65533;&#65533;&#65533;`&#65533;F&#65533;`p&#65533;6&#65533;&#65533;A&#65533;0&#65533;&#65533;'&#65533;&#65533;QaS&#65533;[&#65533; f&#65533;'\&#65533;&#65533; ,&#65533; 5 r&#65533;Q &#65533; i&#65533;&#65533;&#65533;>&#65533;d&#65533;V;&#65533;"&#65533;C[9v'/&#65533;'p> z&#65533;2M	&#65533;lG$&#65533;s&#65533;&#65533;&#65533;&#65533;&#65533;h4&#65533;@kc&#65533;&#65533;&#65533;or&#65533;x&#65533;0	&#1475;	,&#65533;&#65533;"&#65533;&#65533;&#65533;&#65533;^a&#65533;&d&#65533;]  &#65533;H(&#65533;&#1088;&#65533;t	&#65533;f&#65533;P9&#65533; 6&#65533;e&#65533;3 &#65533;(&#65533;P &#65533;&#65533;B&#65533;^ &#65533;]n&#65533;&#65533;Cp&#65533;&#65533;&#65533;`p&#1560;M0&#65533;W@c&#65533;&#65533;&#65533;&#65533;	X&#65533;C&#65533;&#65533;Zp&#65533;&x`&#65533;P&#65533;(-[&#65533;O&#65533;&#65533;&#65533; .&#65533; :t@&#65533;'Wu2 &#65533;82!&#65533;^!&#65533;*&#65533;&#65533;&#65533;K'&#65533;#&#65533;&#65533;&#65533;&#65533;&#65533;P&#65533;Dn&#65533;a&#65533;&#1027;g&#65533;5&#65533;&#65533;l&#65533;&#65533; &#65533;&#65533;&#65533;&#65533;&#65533;&#65533;wL&#65533;&#65533;O/&#65533;.k&#65533;?&#65533; k&#65533;r(r&#65533;&#65533;&#688;8&#65533;B &#65533;0"0&#65533;&#65533;"&#65533;b -0&#65533;&#65533;0&#65533;&#65533;&#65533;&#65533;y&#65533;&#65533;	.P&#65533;i/@ T&#65533;p&#65533;Tr&#65533;&#65533;xN9p&#65533; #&#65533;Aa&#65533;ElX'&#65533;3s&#65533;&#65533; 	t&#65533;&#65533;4&#65533;&#65533;&#65533;&#65533;&#65533;&#65533;<$&#65533;3&#65533;`&#65533;&#65533;&#65533;s&#65533;&#65533;0Cy'>I&#65533;:`G&#65533;&#65533;+ 2&#65533;&#65533;:G&#65533;&#65533;&#65533;&#65533;&#65533;&#65533;&#65533;&#65533;&#65533;&#65533;PH&#65533;S &#65533;&#65533;&#65533;&#65533;&#65533;6&#65533;&#65533;&#65533;&#1155;C&#65533;"08u ?8r&#65533;2Sz&#65533;&#65533;}&#65533;7FQ&#65533;&#65533;:&#65533;a&#65533;-&#65533;q&#65533;V&#65533;6r	&#65533;&#65533;/&#65533;$PG&#65533;&#65533;`&#65533;=&#65533;s&#65533;`[&#65533;&#65533;&#65533;&#65533;&#65533;e8&#65533; j#&#65533;q/&#65533;I&#65533;3W&#65533;&#65533;	0Hx&#65533;eAG&#65533;p&#65533;Z&#65533; >&#65533;z&#65533;` E4(
*&#670;&#65533;&#65533;&#65533;<g&#65533;C&#65533; 6&#65533;&#65533;&#65533;&#65533;2W&#65533;p&#65533;5&#65533;9&#65533;&#65533;&#65533; &#65533;&&#65533;&#65533;>&#65533;{v&#65533;&#156;&#65533;qn1"&#65533;*&#1478;#&#65533;3lr;&#65533;3&#65533;0'&#65533;b&#65533;1Yi&#65533;m&#65533;&#65533;&#65533;t&#65533;&#65533;&#65533;&#561;\tF8,*(&#65533;#i&#65533;&#65533;&#65533;c&#65533;3,c&#65533;^&#65533;&#65533;" &#65533;&#65533;&#65533;&#65533;i&#65533;G&#65533;&#65533;&#65533;&#65533;&#65533;&#65533;&#65533;US&#65533;2&#65533;&#65533;SZ&#65533;u	&#65533;i&#65533;&#65533;&#65533;@&#65533;&#65533;R2?8&#65533;&#65533;3k&#65533;JU&#65533;? y&#65533;&#65533;&#65533;&#65533;G&#65533;[&#65533; &#65533;TG&#65533;&#65533; 9
c&#65533;&#65533;&#65533;&#65533; &#65533;;&#65533;u1&#65533;&#65533;&#65533; )P6A&#65533;&#65533; (0 &#65533;&#65533;2&#65533;&#65533;<&#65533;7n&#65533;:&#65533;`&#65533;&#65533;#&#65533;&#65533;z&#65533;&#65533;>&#65533;c&#65533;&#65533;&#65533;v&#65533;&#65533;`d&#2021;&#65533;!|&#65533;&#65533;	fh"Z&#65533;&#1178;/&#65533;&#290;&#65533;&#65533;&#65533;&#65533;&#1472;0&#65533;`&#65533;&#65533;#&#65533;q&#65533;&#65533;&#65533;P&#65533;&#65533;W&#65533;&#65533;Hs&#65533;  @)&#65533;<:,@ -iD@&#65533;8&#65533;k&#65533;C=&#65533;i&#65533;&#65533;z&#65533;C0B'4&#65533;&#65533;&#65533;&#65533; &#65533;U&#65533;&#65533;+,&#65533;l&#65533;&#65533;R&#65533;
&#65533;
&#65533;	=D&#65533;	&#65533;&#65533; U&#65533;#)&#65533; ,G	4&#65533;&#65533;&#65533;_2&#65533;@W&#65533;NZ&#65533;X&#65533;&1&#65533;E@&#65533;Q4V9%&#65533;i&#65533;k&#65533;&#65533;	1J&#65533;&#65533;&#65533;&#65533;V&#65533;&#65533;&#65533;3*&#65533;:&#65533;	&#65533;&#65533;&#65533;%&#65533;&#65533;&#65533;&#65533;&#65533;ba&#65533;)&#65533;C<&#65533;&#65533;HFl!0&#65533;0$0ra1&#65533;&#65533;&#65533;&#65533;zG&#65533;1$&#65533;0&#65533;&#1265;&#65533;&#65533;	&#65533;b&#65533;&#65533;&#65533;2&#65533;&#65533; @&#65533;&#65533;&#65533;&#65533;j&#65533;&#65533; &#65533; c&#65533;0pB&#65533;&#65533;&#65533;2	&#65533;zrct|&#65533;&#1783;)&#1499;&#65533;`T&#65533;2&#65533;<&#65533;`r9&#65533;&#65533;50&#65533;x`&#65533;)Pf&#65533;&#65533;SI p&#65533;&#65533;bwa&#65533;&#65533;1E&#65533;7258P&#65533;[&#65533;O&#65533;&#65533;X&#65533;s}14&#65533;&#65533;&#65533;&#65533;&#65533;$&#65533;^&#65533;`M&#65533;%>&#65533;)&#1080;XJ&&#65533;xV&#65533;)'&#65533;	&#65533;&#65533;,&#65533;*N&#65533;&#65533;&#65533;&#65533;
M&#65533;&#65533;er8E&#65533;E&#65533;S&#65533;&#65533;&#65533;&#65533;&#65533;Rx&#65533;r&#65533; BG]&#65533;&#65533;$&#65533;&#65533;&#65533;E&#65533;&#65533;2&#65533;a`&#65533;7&#65533;jC	&#65533;&#65533;&#65533;s&#65533;3vD*&#65533;i&#65533;&#65533;&#65533;i,&#65533;&#65533;&#65533;&#65533;&#65533;&#65533;&#65533; &#65533;&#65533;&#65533;*&#65533;K&#65533;&#65533;&#1752;&#65533;&#65533;P&#65533;
2&#65533;D1K&#65533;~&#65533;0p4&#65533;$&#65533;E&#65533;D&#65533;&#65533;6_&#65533;;g, &#65533;&#65533;E&#65533;&#65533;&#65533;&#65533;@ 2q&#65533; P&#65533;&#65533;I=&#65533;2&#65533;y_t3,&#65533;&#65533;&#65533;&#65533;W~&#65533;l&#65533;|&#65533;&#65533;wf&#65533;Z	&#65533;&#65533;&#65533;&#65533;&#65533;&#65533;JX&#65533;&#65533;&#65533;&#65533;P =&#65533;"w&#65533;,0&#65533; `{&#65533;wjI&#65533;&#65533;g&#65533;$1&#65533;&#65533;[b&#65533;s&#65533;&#65533;.&#65533;(/&#65533;L-&#65533;V&#65533;EI&#65533;&#65533;Z9&#65533;F&#699;G&#65533;"&#65533;&#65533;	&#65533;&#65533;&#1106;&#65533;,&#289;0&#313;&#65533;Q6Y	$$a&#65533;[&#65533;7&#65533;jp&#65533;&#65533;c&#820;}&#65533;C&#65533;#oL>&#65533;D&#65533;Knf&#65533;}D&@ :&#65533;&#65533;&#65533;ZBR&#65533;&#65533; &#65533;&#65533;&#65533;&#273;&#65533;&#875;Aq9&#65533;&#65533;&#65533;I&#65533;&#65533;E[&#65533;&#65533;&#65533; &#65533;#)&#65533;p&#65533;&#65533;&#65533;y, @=  \&#65533;s{&#65533;&#65533;F&#65533;&#212;$(&#65533;|B&#65533;q&#65533;r&#65533;@&#65533;&#65533;9&#65533;7&#65533;PS&#65533;H &#65533;&#65533;k!&#65533;<"g&#65533;&#65533;	Cj&#65533;~&#65533;	A&#65533;&#65533;,QX}&#65533;R!&#65533;U|h&#65533;MJQ}&#620;n&#65533;&#65533;&#65533;&#65533;G &#65533;&#65533;[&#65533;>&#65533;&#65533;&#65533;_&#65533;@R?&#65533;A&#65533;&#65533;&#65533;+&#65533;&#65533;{9&#65533;/&#65533;7&#65533;c&#656;sa8A&#65533;&#65533;&#65533;&#65533;&#65533;&#65533;&#65533;&#65533;&#65533;&#65533;.7&#65533;&#65533;u&#65533;&#65533; &#65533;	&#65533;&#65533;|?&#65533;	&#1027;*@&#65533;3&#65533;	Q&#65533;&#1013;&#65533;&#65533;T&#65533;{ &#65533;&#65533;^[o&#65533;&#65533;?#q&#65533;&#65533;&#65533;$&#275;;f&#65533;?&#65533;&#65533;>w&#65533;&#65533;-&#65533;&#1207; ;#'&#65533;&#65533;*@Qh1&#65533; h&#65533;&#65533;&#65533;7&#1545;y&#2045;mQ&#65533;$J&#65533;&#65533;b&#65533;&#65533;2a&&#65533;&#65533;&#65533;%&#17607;@03. "&#65533;&#65533;H&#65533;O&#385;D&#65533;&#65533;v&#65533;V&#65533;Q6&#65533;c]`;&#65533;bj&#65533;@ &#65533;A&#65533; oq|Wp&#65533;x]&#65533;
&#65533;&#65533;@F&#65533;i&#65533;]	@&#65533;5&#65533;&#65533;&#2013;$&#65533;G&#65533;&#65533;&#65533;&#65533;&#65533;;&#65533;	F=	f&#65533;62py&#65533;&#65533;&#65533;A&#65533;&#65533;w;&#65533;V&#65533;8&#65533;s&#65533;&#879;8Q&#65533;c&#180;&#65533;&#65533;^&#65533;&#65533;&#65533;&#65533;i&#65533;D&#65533;8&P&#65533;j&#65533;`&#65533;0&#65533;W&#65533;&#65533;&#65533;&#65533;&#65533;  &#65533;&#65533;"&#65533;-T&#65533;#:&#65533;=hd&#65533;&#65533;&#65533;&#65533;&#65533;&#65533;AP&#65533;aR&#65533;	&#65533;r&#65533;&#65533;|&#65533;pK"0 p &#65533;&#65533;(&#65533;;&#65533;&#65533;Y &#65533;7&#65533;&#65533;O&#65533;g&#65533;&#65533;;&#65533;&#65533;&#65533;*c &#65533;&#638;/)&#65533;vAV2&#65533;&#65533;&#65533;S&#65533;&#65533;W~6&#65533;+		d&#65533;&#65533;&#503;^&#65533;&#65533;&#65533;&#65533;,#r\&#65533;trl&#706;#0&#65533;SB&#65533;V^&#65533;&#65533;#&#65533;&#65533;&#65533;,&#65533;?&#65533;&#65533;%&#65533;&#65533;@&#65533;0&#65533;5	&#65533;&#65533;O&#65533;&#65533;0	r&#65533;C&#65533;&&#65533;&#1455;&#65533; &#65533;&#65533;>i&#65533;&#65533;&#65533;0#-&#65533;I&#1080;1&#1246;&#65533;A&#65533;l&#65533;&#65533;&O&#65533;Ac&#65533;&#65533;&#65533;&#65533;"&#65533;&#65533;.&#65533;&#65533;W&#65533;&#65533;&#65533;5&#65533;	 :&#65533;&#65533;&#65533;`&#65533;&#65533;&#65533;&#65533;&#65533;&#65533;&#65533;&#65533;&#65533;&#65533;&#65533;U&#65533;&#65533;;&#65533;&#65533; ,<&#65533;	&#65533;> P8&#65533;&#65533;P&#65533;&#65533;&#1464;5&#65533;ZQ&#65533;[:
#{&#65533;
Q&#65533;&#65533;
C&#65533;&#65533;c&#65533;m&#65533;[F&&#65533;&#65533;"&#65533;&#65533;/&#65533;&#65533;&#65533;v(&#1481;S&#65533;&#65533;&#65533;&#65533;%0&#65533;y #QQ&#65533;&#65533;&#65533;B&#65533;+&#65533;@d&#65533;!!4|B=p=&#65533;j&#65533;&#65533;tAo:#&#65533;&#65533;&#65533;&#65533;'9r&#65533;G&#65533;	&#65533;&#65533;/&#65533;&#65533;&#65533;*&#65533;&#65533;|&#65533;M&#65533;&#65533; Rn"&#65533;&#65533;&#65533;1`&#65533;K\ &#65533;js=`/ +| &#65533;&#65533; 4&#65533;<&#618;]&#419;w&#65533;&#65533;4&#65533;r&#65533;!C`&#65533;o!`' P&#65533;x&#65533;&#65533;rHQ&#65533;&#65533;)?&#65533;dq&#65533;[
&#65533;(&#65533;&#65533;&#65533;&#65533;h&#65533;&#65533;r&#65533;&#65533;	&#65533;	&#65533;&#65533;&#684;&#65533;0&#65533;5&#65533;S&#65533;'u!&#65533;p :&#65533;&#65533;&#65533;&#65533;^&#65533;YNc(&#65533;&#65533;&#65533;E(&#1842;&#65533;Vm&   !=$&#65533;&#65533;)A&#65533;&#65533;(&#65533;&#65533;&#65533;&#65533;&#65533;&#65533;&#65533;&#65533;&#65533;&#65533;&#65533;&#65533;&#65533;&#65533;&#65533;&#65533;&#65533;A&#65533;&#65533;&#65533;&#65533;&#65533;&#65533;&#65533;&#65533;&#65533;&#65533;&#65533;&#65533;&#65533;&#65533;&#65533;&#65533;&#65533;&#563;&#65533;&#65533;&#65533;2&#65533;!!!+&#65533;&#65533;=&#65533;&#65533;BB??
&#65533;&#65533;&#909;&#65533;&#65533;&#65533;	@7&#65533;(H0&#65533;&#65533;&#65533;Z8`&#65533;&#65533;&#65533;8|H&#65533;a&#65533;XU&#1572;&#65533;&#1516;P8&#3719;&#65533;&#65533;&#65533;JRz&#65533;&#65533;&#65533;&#663;#I&#65533;&#65533;&#65533;&&#65533;&#65533;&#65533;v=s&#65533;&#65533;*&#65533;&#65533;}&#65533;&#65533;B&#65533;&F&#65533;Vt&#65533;&#65533;&#321;:t&#65533;&#65533;PP&#65533;B&#65533;&#65533;P&#65533;&#65533;&#65533;8 &#65533;&#65533;&#339;&#65533;l&#65533;+U&#65533;&#65533;50&#65533;@]&#65533;  x#&#65533;A&#65533; 0P&#65533;&#65533;&#65533;4l&#65533;&#65533;B 	&#65533;&#65533;x&#65533;\%R&#65533;&#65533;#&#2010;0`&#65533; &#65533;&#65533;$kf &#65533;\&#65533;7&#65533;j&#65533;Yt&#65533;
+\&#65533;&#65533;5&#65533;&#65533;c+zV*`L&#305;+>TQ&#65533;C&#65533;g-&#65533;&#65533;&#65533;&#65533;&#65533;j&#65533;A &#65533; &#65533;w&#65533;E&#65533;>6&#2044;&#65533;G1&#65533;s&#65533;0&#65533;&#65533;&#65533;&#65533;"&#65533;
&#65533;E&#65533;<x&#65533;&#65533;&#65533;&#65533;Z
&#65533;0&#65533;W&#65533;Q&#65533;M&#65533;&#65533;&#65533;K~&#65533;&#65533;&#322;~&#65533;-  1&#65533;&#65533;&#65533;&#65533;&#65533;&#65533;
&#65533;&#65533;&#65533;0&#65533;	&#65533;&#65533;&#65533;Q!&#65533;&#65533;A&#65533;&#65533;&#65533;V&#65533;
&#65533;T&#65533; &#65533;l&#65533;&#65533;a&#65533;p&#65533;l&#65533;0@-8T@8&#65533;&#65533;W!6&#9167;&#65533;c&#65533;t&#65533;U&#65533;-h=&#65533;&#65533;:&x&#65533;&#65533;At4&#65533;[=&#65533; t&#65533;&#65533;
&#65533;&#65533;&#65533;-&#65533;b&#65533;&&#65533;&#65533;#&#65533;1&#65533;EH`K	B&&#65533;H5M&#65533;K&#65533;&#65533;&#65533;G&#65533;c8`&#65533;0&#65533;&#65533;&#65533;l&#65533;&#65533;&#65533;BT&#65533;c&#65533;|&#65533;&G&#65533;t4h%,&#65533;&#65533;
$<&#65533;P&#65533;&#65533;&#65533;^&#65533;&#65533;&#65533;W^*B&#1213;&#65533;Y&#65533;&#65533;@`&#65533;&#65533;rB  &#65533;&#65533;&#65533;U!&#65533;&#65533;@&#65533;&#65533;@
-ib`f&#65533;&#65533;0	&#65533;&#65533;T&#65533;&#65533;)h&#65533;@g.&#65533;&#65533;&#65533;&#65533;&#65533;X0`0&#65533;F&#65533;&#65533;&#65533;&#65533;&#65533;RAeP%&#1610;"b+rr&#65533;K&#65533;&#65533;&#65533;&#162;&#65533;&#65533;bL&#65533;@&#65533;+.P&#65533;l&#65533;&#65533;6@ 8&#65533;&#65533; &#65533;D]&#65533;>&#65533;W;&#65533;&#579;-=&#65533;4&#65533;-  Ws[&#65533;&#65533; A&#65533; &#65533;&#65533;8&#65533;&#65533;&#65533;ZG&#65533;Q"@E&#65533;&#65533;bg%&#65533;&#65533;ZI&#1130;&#65533;&#65533;&#65533;-&#65533;&#65533;&#65533;8&#65533;&#65533;K~&#65533;<&#65533;&#65533;&#65533;&#65533;
&#65533;:?&#65533;&#65533;R"&#65533;&#65533;T`&#65533;&#65533;&#65533;7&#65533;kU&#65533;U@&#65533;&#65533;g&#65533;Or&#65533;U&#65533;&#65533;Xw.&#65533;B&#65533;Bo&#65533;&#65533;x
4&#65533;&#65533; Bp&#65533;c
=4+&#65533;V&#65533;&#65533;&#65533;&#65533;&#65533;&#65533;I&#935;L &#65533;M&#65533;481&#65533;&#65533;&#65533;8&#65533;&#65533;&#65533;&#65533;)8&#65533;&#65533;&#65533;&#65533;EI&#1177;&#65533;	:&#65533;p`D&#412;N&#65533; $l&#65533;D1x\&#65533;@&#65533;&#65533;r&#65533;	&#65533; &#65533;_&#65533;#&#1897;&#65533;&#65533;&#65533;&#2008;`&#65533;\u&#65533;.&#65533;W~&#65533;&#65533;3`s&#65533;cF&#65533;&#65533;B&#65533;}&#65533;&#65533;3&#65533;3&#65533;&#65533;&#65533;&#65533;&#65533;&#65533;&#65533;4&#65533;&#65533;&#65533;>+lhSXp&#65533;&#65533;&#65533;V&#65533;1&#65533;,&#65533;I-&#65533;O&#65533;&&#65533;k&#65533;C&#65533;4N&#65533;&#65533;A;>&#65533;x&#65533;&#65533;&#65533;&#65533;v`&#65533;&#1941;&#65533;T&#65533;K&#65533;< &#65533;*&#65533;&#65533;Jw&#65533;Br+&#65533;&#65533; pD&#65533;&#449;,&#65533;X&#1732;&#65533;&#65533;&#65533;m&#65533;h&#28816;&#65533;4"&#65533;4mr&#46284;&#65533;D&#65533;&#65533;U O)&#65533;&#65533;&#65533;&#65533;t&#65533; :&#65533;1&#65533;&#65533;S&#65533;I&#65533;e
&#65533;&#65533;H`9&#65533;&#65533;&#65533;Z&#65533;&#65533;&#65533; &#65533;j0&#65533;S&#65533;&#65533;)q @&#65533;8&#65533;&#65533;*8&#65533;.G
&#65533;v4 &#65533;&#65533;<&#65533;+ &#65533;	ee+&#65533;&#65533;E&#65533;&#65533;J<B&#65533;&#65533;&#65533;( &#65533;&#65533;&#65533;`&#65533;u&#902;2b&#65533;&#65533;f>&#65533;>&#65533;&#65533;@&#65533;&#65533;&#65533;'&#65533;G&#65533;&#65533;&#65533; &#65533;Y&#65533;&#65533; YE6&#65533;4gUb.&#65533;&#65533;&#65533;s&#65533;n0&#65533;V*&#65533;	)+ aw&#65533;&#65533;&#65533;&#65533;&#65533;&#65533;UQ-&#65533;9&#65533;q&#65533;ZmLJS,0&#65533;	pO&#65533;&#65533;&#65533;
:&#65533;J v2&#65533;&#65533;W&#65533;J&#65533;&#65533;2x&#65533;x&&#65533;&#65533; X&#65533;&#65533;	*MY	O&#65533;&#65533;&#65533;A&#65533;-!&#65533;&#65533;}>` &#65533;_i00 &#65533;R&#65533;&#65533;F&#65533; &#65533;/&#65533;A&#65533;:&#65533;&#65533;8&	&#65533;&#65533;&#65533;&#65533;TC&#65533;&#65533;$&#65533;Y&#65533;&#65533;&#65533;G]&#65533;]&#65533;HHB	X&#65533;n&#65533;&#65533;FP&#65533;t (=&#65533;E&#65533;&#65533;FP1DK&#65533;&#1501;:=`s&#65533;&#65533; Ta&:&#65533;&#65533;&#65533;&#65533;&#65533;K"&#65533;&#65533;/&#65533; F&#65533;^g&#65533;G&#65533;&#1536;6&#65533;n&#65533;{&#65533;&#65533;@&#65533;&#65533;&#65533;g!#&#65533;A&#65533;
&#65533;	 &#65533; &#65533;&#65533;V&#65533;&#65533;&#65533;&#65533;-&#65533;&#65533;&#65533;g&#65533;&#65533;&#65533;&#65533;#a7 &#65533;L2L 4&#65533;!&#65533;&#65533;Vp&#65533;x&#65533;(&#645;d&#65533;*&#65533;&#65533; &#65533;&#1817;&#65533;'JWx5&#65533;&#65533;&#65533;X&#65533;dV&#65533;v&#65533;iM&#65533;&#65533;&#65533;'&#65533;&#65533;O3&#65533;m&z&#65533;&#65533;&#65533;&#65533;&#65533;CR&#65533;V"&#65533;&#65533;&#65533;$x&#65533;&#65533;j &#65533; G9rH8&#65533;H&#813;&#65533;&#65533;` PGB&#65533;&#65533;V&#65533;&#65533;i &#65533;^&#65533;&#65533;&#65533;{%
b&#65533;&#65533;&#65533;$h&#65533;$a&#65533;G&#65533;&#65533;z&#65533;	&#65533;&#65533;9&#65533;&#65533;{Gt&#65533;n&#65533;f`dLn&#65533;GUSF&#65533;9&#65533;aL@&#65533;&#65533;p&#65533;yA&#65533;&#65533;&#65533;"f&#65533;:&#65533;|&#65533;&#65533; q&#65533;"&#65533;&#65533;e&#65533;&#65533;&#934;"&#65533;XR&#65533;&#65533;&#65533;T&#65533;)S&#65533;&#15162;&#65533;< &#65533; &#65533;x,&#65533;&#65533;\&#65533;&#65533;&#65533;+\&#65533;5&#65533;&#65533;&#65533;&#65533;&#424;&#65533;TP&#65533;&#65533;@7&#1250;&#65533;X@
&#65533;&#65533;&#65533;&#65533;`&#65533;&#65533;)OZl7&#65533;v&#65533;5;&#65533;&#65533;^&#65533;&#65533;&#65533;&#65533;&#65533;&#65533;&#65533;&#65533;s	QhV&#282;H&#65533;0&#1026;&#65533;z"&#65533;D&#65533;&#65533;{&#65533;&#65533;&#65533;:x&#65533;&#65533;&#65533;&#65533;&#65533;$:&#65533;=&#65533;&#244;&#65533;&#65533;T4&#292;&#65533;&#65533;&#65533;\&#65533;&+h&#65533; #&#65533;&#65533; p<  &#65533;&#65533;(&#65533;&#65533;&#65533;&#65533;&#65533;C&#512;&#65533;d&#65533;&#65533;&#65533;Y&#65533;Oqs2M&#65533;)1&#65533;&#65533;&#905;&#65533;&#65533;X&#65533;jJd&#65533;&#65533;%m&#65533;&#65533;+!&#65533;&#65533;&#65533;&#65533;&&#65533;&#65533;&#65533;S&#65533;&#65533;o&#65533;&#65533;&#954;&#65533;&#65533;&#65533;d&#65533;&#65533;&#557;w@&#65533;&#65533;&#65533;&#65533;"i&#65533;Hx&#65533;@FMjpt&#65533; *@Z_&#65533;A&#586;&#352;&#65533;'XM&#65533;"&#65533;pE7'&#65533;#&#65533;&#65533;&#65533;b&#65533;&#65533;4B&#65533;&#372;a&#65533;3&#65533;r&#65533;&#65533;&#65533;&#65533;&2&#65533;&#65533;F &#65533;K&#65533;&#65533;X&#65533;)D&#65533;F`&#65533;,K &#65533;&#65533;cV\&#65533;&#65533;H&#65533;&#65533;n&#65533;&#65533;@Z&#65533;B&#65533;&#65533;Vc;&#65533;G&#65533;&#65533;O&#65533;4=0tH &#65533;pR&#65533; &#65533;&#65533;[Y&#65533;ujO&#65533;&#65533; &#65533;Yr&#65533;&#65533;l&#608;&#65533;faO;+P&#65533;&#65533;|&#65533;`&#65533; l&#65533;,&#65533;&#65533;`&#65533;s 
&#65533;&#879;p&#65533;&#65533;&#65533;&#65533;x&#65533;&#439;&#65533;m&#65533;&#65533;&#65533;`&#65533;	&#65533;XP&#65533;&#65533;&#65533;:&#65533;&#65533;<&#65533;&#65533;&#65533;V&#65533;&#65533;&#65533;Z0&#65533; &#65533;s&#1996;&#65533;*&#65533;R&#65533;s&#65533;C&#65533;&#65533;*&#65533;~&#692;&#65533;&#65533;&#65533;6c=&#940;&#65533;
^'&#65533;&#1102;&#65533;&#65533;&#65533;7&#1825; &#65533;&#65533;&#65533;&#65533;
t &#65533;`(p 

&#65533;&#65533;&#65533;&#65533;;&#65533;&#65533;&#65533;Tx&#65533;7k&#65533;JI&#65533;#&#65533;&#65533;&#65533;@&#65533;j&#65533; F&#65533;]&#65533;&#65533;"z&#65533;&#65533;&#1220;5&#1227;&#65533;M&#65533;d&#65533;Za@ &#65533;&#65533;qi;g&#65533;&#65533;&#65533;sq&#65533;1O8&#65533;r&#65533;&#65533;&#65533;&#65533;&#65533;3	&#65533;V%C	&#65533;&#65533;-&#65533;&#65533;&#65533; *&#65533;	0)F*&#65533;:&#65533;&#65533;&#65533;&#65533;^&#65533;&S
&#65533;*&#65533;Px&#65533;&#65533;
&#65533;&#65533;n&#65533;&#65533;&#65533;W&#65533;]62E0)&#65533;@0	&#65533;z&#65533;V&#65533;&#65533;g&#224;H&#65533;0U&#65533;&#65533;&#65533;J&#65533;>&#65533;B`&#65533;&#65533;&#65533;l&#65533;&#65533;DA5&#65533;&#65533;&#65533;@ 1 !0&#65533;&#65533;0#P)-&#65533;&#1621;&#65533;)#&#1953;6d A&#65533;&#65533; &#65533;@ B&#65533; &#65533;&#65533;m&#65533;n&#65533;&d:`&#65533;&#65533;C&#65533;'WVR&#65533;&#65533;& &#65533;&#65533;*!/ &#65533;ZK(-"&#1481;5a&#65533;&#65533;&#65533;q&#65533;w&#65533;&#65533;&#65533;J&#65533;G"&#65533;E!&#65533;&#65533;pp&#65533;&#65533;L&#65533;&#65533;&#65533;&#65533;1&#65533;*0$&#65533;MM&#65533; (00=&#65533;W4p&#65533;rZ&#65533;&#65533;&#65533;+e}Md 	`R&#65533;&#65533;&#65533;&#65533;nSb&#65533;Y&#1685;|&#65533;&#65533;&#65533;&#65533;(&#65533;EI&#65533;&#65533;Y&#65533;&#65533;BHq&#65533;&#65533;l&#65533;&#65533;sJ3&#65533;&#65533;.&#65533;q\A&#204;&#65533; U&#65533;&#65533;&#65533;&#65533;&#65533;b gpk%N&#65533;&#65533;4@&#65533;'0@4 &#65533;ua0&#65533;2x&#65533;X&#65533;&#65533;a 6u&#65533;|&#65533;r&#65533;&#65533;#&#65533;#&#65533;t:&#65533;,&#65533;@&#65533;&#65533;f&#65533;#@&#65533;TV lp&#65533;X/&#65533;b&#65533;&#65533;J&#65533;&#65533;q*!h&#65533;a[^&#65533;&#65533;PD&#65533;H	&#65533;D	r&#65533;&#65533;2 .&#65533;*&#65533;<@ &#65533;b&#65533;ETG	`&#65533;(&#65533;&#65533;n`aof&#65533;s&#65533;&#65533;&#65533;; +:&#65533;0&#65533;U0&#65533;p&#65533;#0 ?&#65533;&#65533;|&#65533;&#65533;E&#65533;&#65533;7o&#65533;(&#65533;2&#65533;DX&#65533;	&#65533;Q&#65533;_&#65533;Z&#65533;&#65533;&#65533;&#65533;I(&#65533;&#65533;sT&#65533;9&#65533;M&#65533;:&#65533;I&#65533;&#65533; &#65533;&#65533;&#65533;f'Xu&#65533;" 
@E1uA$P:P7=&#65533;&#65533;&#65533;GB&#65533;6H&#469;&#65533;W}&#65533;e"J&#65533;&#65533;&#65533;LPr&#65533;3&#65533;&#65533;&#65533;3&#65533;P)&#65533;V &#65533;	 &#65533;E=)&#65533;!+0&#65533;4&#65533;,&#1048;9q
28&#65533;&#65533;&#65533;&#65533;8	&#65533;&#65533;v&#65533;&#65533;&#65533;7R&#65533;6&#65533;{&#65533;&#65533;I&#65533;`&#65533;&#65533;Q>;&#65533;4&#65533;&#65533;TZD.&#65533;&#65533;&#417;&#65533;F&#65533;&#65533;}&#65533;&#65533;&#65533;s^y$C$F&#65533;&#65533;t?&#65533;;&#65533;X+&#1352;npY&#65533;^&#65533;/9 &#65533;(&#65533;&#65533; .DI&#65533;&#65533;
&#65533;|&#65533;&#65533;{+A&#65533;?&#65533;&#65533;&&#65533;2&#65533;	/&#65533;&#65533;zvh8&#65533;A&#65533;&#65533; 'j&#65533;&#65533;#&#1681;	O&#65533;+ R &#1046;`d&#65533;u&#65533;&#65533;W30:&#817;;&#1287;*&#65533;&#65533;` &#65533;'e&#65533;&#65533;&#65533;&#1617;RI &#65533;F&#65533;&#65533;&#65533;&#65533;(&#65533;-`
&#65533;1\;&#65533;0&#65533;v+&#65533;
h&#65533;&#65533;(!&#65533;&#65533;&#65533; $@&#65533;&#65533;3&#65533;`&#65533;3&#65533;3&#65533;0O&#65533;&#65533;v&#65533;/&#65533;&#65533; &#65533;%w&#65533;p&#65533;0E+@+&#65533;&#65533;&#65533;6B &#65533;&#65533;#}&#65533;W&#65533;5L&#65533;WR&#65533;e&#65533;fSf&#65533;&#65533;&#65533;X&#65533;&#65533;&#65533;&#1360;I&#65533;N&#65533;&#65533;U,` r PhH! &#65533;_&#65533;&#65533;"=QJ&#65533;&#65533;Sq&#65533;&#65533;&#65533;&#65533;&#65533;&#65533;qR&#65533;hRv&#65533;)
 XV. &#65533;&#65533;&#65533;E!*].&#65533;@" $"&#65533;1P#!P $`%u;Q+&&#65533;o&#65533;&#65533;*`:o&#65533;&#65533;_&#65533;&#65533;&#65533;&#65533;4UY&#65533;Q%:&#1046;P:12 :8K0"&#65533;`!&#65533;&#65533;z&#65533;.&#65533;`4+s&#65533;UC&#65533;&#65533;&#65533;&#65533;f&#65533;&#65533; K&#65533;qC)b,z&#65533;&#65533;`{&#65533;&#65533;&#65533;<&#65533;&#65533;	` &#65533;U!#&#65533;{&#65533;F0F&#65533;&#65533;&#65533;2&#65533;&#65533;u&#65533;&#65533;n&#65533;E$&#65533;n	S&#65533;&#65533;/1I.&#65533;&#65533;&#65533;&#65533;]q#%& &#65533;D &#65533;&#65533;#j
 X &#65533; %&#65533;u&#2036;T&#65533;p&#65533;&#65533;&#65533;)0U@&#65533;%t&#65533;f&#65533;&#65533;&#65533;&#65533;z]&#65533;&#65533;&#65533;&#65533;e&#65533;@**8+C&#1843;4&#65533;
&#65533; &#65533;6"C &#65533;`<&#65533;)&#65533;Us&#65533;?9b&#65533;&#65533;&#65533;Q&#65533;&#65533; `&#65533; B&&#65533;&#65533;&#65533;^KB&#65533;!j&#65533;&#65533;&#65533;)&#65533;R &#1065;&#65533;&#65533;&#65533;&#65533;:&#65533;0	1"&#65533;&#65533;&#65533;R&#65533;&#65533;0&#65533;&#65533;&#65533;Y&#65533;&#65533;0&#65533;~&#65533;
x*3&#62980;&#65533;&#65533;
&#65533;,x&#65533;&#65533;&#1669;&#65533;&#65533; &#65533;p!&#65533;&#65533;&#65533;u&#65533;QQpS*&#65533;&#65533;&#65533;&#65533;&#65533;&#65533;&#65533;W&#65533;)Gmq&#65533;&#65533;&#65533;&#65533;&#65533;0&#65533;&#65533;&#65533;&#65533;&#65533;*&#65533;&#65533;&#65533;es&#65533;&#65533;7p&#65533;u&#65533;&#65533;&#65533;	&#65533;0 &#65533; &#1029;&#65533;	&#65533;3&#65533;&#1127; &#1394;&#65533;0&#65533;&#65533;k&#65533;&#65533;`>&#65533;
&#65533;&#65533;&#65533;&#65533;
&#65533;1&#65533;@d&#65533;&#65533;&#1603;T&#65533;&#65533;4S'&#65533;&#65533;&#65533;p JaBASZ/&#65533;`s0G&#65533;&#65533;^&#65533;$H2<&#65533;&#1735;&#65533;&#65533;]&#65533;&#65533;&#65533;
zqY&#65533;&#65533;&#65533;i&#65533;! ]5&#65533;0&#65533;'%&#65533;|
&#65533;&#65533;MA-&#65533;^&#65533;&#65533;&#65533;&#65533;&#65533;lM*zs6v&#65533; t9Dct!<\&#65533;&#65533;  &#65533;#&#65533;Y5bT&#65533;j&#65533;]q)0L[uQ&#65533;DGe&#65533;\&#65533;
&#65533;U&#65533;&#65533;&#65533;+&#65533;%X&#65533;&#65533;&#65533;/&#65533;!&#65533;&#65533;T&#65533;)&#65533;&#65533;&#65533;[b$IfrEd&#65533;&#65533; Lt&#65533;&#65533;&#354;&#65533;&#65533;&#65533;T&#65533;Q5&#65533;hlJ&#65533;&#65533;&#65533;&#65533;&#65533;&%&#65533;&#65533;&#65533;61&#65533;3&#65533;&#65533;&#65533;:p O&#65533;]&#65533;&#65533;oX!&#65533;&#65533;&#65533;&#566;&#65533;RF2&#1650;Ri&#65533;%&#65533;]J&#65533;&#337;9052&#65533;}&#65533;&#65533;b,aq&#65533;N}&#65533;=>t&#65533;!!}&#65533;&#65533; &#721;&#65533;&#65533;&#52455;<&#65533;2&#65533;h&#65533;&#65533;&#65533;&#65533;)&#65533;y&#65533;r&#65533;8&#65533;E@&#65533;&#65533;qk&#65533;]&#65533;w&#65533;&#65533;.`&#65533;&#65533;0N+&#65533;5&#65533;#a&#65533;&#1684;&#65533;&#65533;\I6&#65533;&#65533;G&#65533;&#65533;^&#37315;`&#65533;&#65533;P&#9877;&#65533;)z&#65533;oW"_&#65533; O&#65533;N&#65533;&#65533;&#65533;&#65533;BZ&#65533;&#65533;S&#65533;&#65533;&#65533;!&#65533;&#65533;&#65533;&#65533;`&#65533;y
&#65533;&#1314;1E&#65533;&#65533;`&#65533;pw&#65533;&#65533;b	&#65533;&#65533;&#65533;+&#65533;&#65533;A&#65533;&#1060;&#65533;	&#414;&#65533;&#65533;&#65533;IR&#65533; *Y7L&#65533; z&#65533;)&#65533;s&#65533;X%&#65533;&#65533;&#65533;&#65533;$#}Gy&#65533;&#65533;&#65533;S&#65533;^_jL`a&#65533;&#65533;;&#65533;pi#m&#65533;Y&#65533;Th*0(&#65533;&#65533;&#65533;G.Au&#65533;T5p?&#65533;&#65533;SUI&#65533;!w&#65533;&#65533;* +&#65533; &#65533;q"Zb&#65533;&#65533;`&#65533;&#65533;&#65533;&#65533;&#65533;&#65533;&#65533;&#65533;,[E/&#65533;&#65533;p2&#65533;c2&#65533;$P&#65533;&#65533;&#65533;Yb&#197; &#65533;&#419;&#65533;	^BR6"&#65533;&#65533;}&#65533;&#65533;pH =&#65533;&#65533;#7&#65533;8&#65533;&#65533;M&#65533;C &#65533;&#65533;&#65533;a&#65533;&#65533;&#65533;&S.&#65533;&#65533;&#65533;&#65533;&#65533;{
EY	.0&pJ&#65533;&#65533;]J&#65533;&#65533;&#65533;-g&#65533;&#65533;&#65533;	&#65533;&#65533;&#65533;&#65533;&#1354;&#65533;	@Q	&#65533;y	T&#65533;p@q&#65533;&#65533;&#65533;1|&#65533;&#65533; &#65533;&#65533;#5&#65533;"N6&#65533;&#65533;&#65533;Ws &#65533;#R&#65533; &#65533;6$&#65533;&#65533;f&#65533;;&#65533;&#65533;&&#65533;*r&#65533;=P&#65533;&#65533;<&#65533;,!&#65533;(0&#65533;&#65533;Y&#65533; $&#1038;&#65533;&#65533;&#65533;&#65533;p&#65533;&#65533;&#65533;&#65533;\2&#65533;U&#65533;&#65533;M&#65533;~&#65533;&#65533;|b`&#65533;V&#65533;&#65533;D&#1122;&#65533;A&#65533;+&#65533;B-&#65533;&#65533;&#65533;@&#65533;&#65533;&#65533;&oI&#65533;A&#65533;QGhz&#65533;&#65533;&#65533;)&#65533;&#65533;&#65533;`K&#567;SLA,$`
<&#65533;&#65533;&#65533;0>&#65533;`C&#65533;&#65533;n7p&#65533; &#65533;
&#65533;ix \7!K&#65533;&#65533;6&#65533;&#65533;W&#65533;r]^	 *p&#65533;&#65533;&#65533;5&#65533;&#65533;&#1394;&#65533;&#65533;&#1393;0 &#65533; F&#65533;y&#65533;#J&#65533;&#65533;&#65533; 7~	&#65533;&#65533;->&#65533;&#65533;&#163;&#65533;&#65533;?&#65533;	&#65533;p)&#65533;&#65533;;&#65533;&#65533;3 &#65533;	O&#65533;2&#65533;&#65533;&#65533;S&#65533;&#65533;&#65533;&#65533;&#65533;&#65533;&#65533;Lc^&#65533;kAE&#65533;L&#65533;&#65533;&#65533;&#65533;&#65533;0&#65533;&#65533;&#65533;ajA&#65533;*p $&#65533; + &#65533; q&#65533;1 &#65533;F.+&#65533;&#65533;&#448;&#65533;3&#65533;&#524;p&#65533;&#65533;&#65533;&#65533;[&#65533;R&@&#65533;&#65533;&#65533;&#65533;&#65533;&#65533;D&#65533;T&#65533;#&#65533;=K&#65533;a&#65533;&#65533; !&#65533;9&#65533;F&#65533;()&#65533;IK%>&#65533;B+ i&#65533;7&#65533;&#65533;&#65533;)&#65533;.P&#65533;9L4&#65533;;[&#65533;K&#65533;y&#65533;-u&#65533;&#65533;
 a&#65533;&#65533;&#65533;g9&#65533;&#65533;@&#65533;&#65533;&#65533;
I&#65533;/&#65533;=1E&#65533;I&#65533;&#65533;&#65533;&#65533;ur&#65533;&#65533;&#1746;J&#1761;0&#65533;&#65533;&#1057;&#65533;&#65533;	2&#65533;&#65533; &#65533;&#65533;&#65533;&#65533;D%&#65533;&#65533;&#65533;;&#65533;&#65533;&#65533;}&#65533; &#65533;/ C&#65533;&#65533;&#65533;wms'	&#65533;&#65533;:&#65533;&#65533;r &#65533;&#65533;&#65533;3]&#65533;$&#65533;GSs1&#65533;]&#65533;R'1&#65533;&#65533;G`AH&#65533;&#65533;&#65533;#&#65533;"Tj]&#65533;]&#65533;: MF&#65533;&#65533;d2&#65533;&&#65533;^&#65533; ;	&#65533;A&#65533;&#65533;&#65533;NX_&#1419;&#65533;&#65533;&#65533;&#65533;8&#65533;Sa&#65533;&#65533;&#65533;V&#65533;&#560;/&#65533;E&#65533;&#65533;!&#65533;F;&#65533;2b=0&#65533;&#65533;|V&#65533;@h&#65533;d#*&#65533;n&#65533;!iU&#65533;&#65533;)+	$c z&#597;&#65533;&#1425;_Z&#65533;$H0^Lt&#580;&#65533;$ &#65533;i%	$&#65533;&#65533;{&#65533;@-&#65533;~&#65533; &#65533;&#65533;&#1230;&#65533;&#65533; &#65533;!O&#65533;<&#65533;*q&#65533;&#65533;MN&#65533;&#65533;&#65533;&#65533;&#65533;&#65533;&#65533;&#65533;&#65533;&#65533;&#65533;&#65533;&#65533;&#65533;&#65533;&#65533;&#65533;&#65533;&#65533;&#65533;&#65533;&#65533;&#65533;&#65533;&#65533;&#65533;.&#65533;,&#65533;&#65533;&#65533;)&#65533;**&#65533;,,*3= 6& &&#65533;&#65533;&#65533;&#65533;77	B
 &#65533; &#65533; &#65533;&#65533;&#65533;&#65533;&#65533;&#65533;&#65533;&#65533;&#65533;&#65533;7&#65533;&#65533;;
	&#65533;&#65533;&#65533;(#($(l &#65533;&#65533;&#65533;	&#65533;&#65533;0A&#65533; TX&#65533;&#65533;&#65533;)G:Q&#65533;PH&#65533;&&#65533;&#65533;ZB$i&#65533;I5L&#65533;l4@&#65533;&#65533;
 W&#668;y&#65533;&#65533; &#65533;Q&#65533;&#65533;a6&#65533;ACH&#65533;&&#65533;&#65533;T&#65533;c&#65533;A
 &#65533;&#65533;&#264;5\&#65533;:&#65533;&#65533;C `&#65533;a&#65533;^&#65533;&#990;)&#65533;W-A&#65533;&#65533; "&#65533;&#65533;f&#65533;&#65533;&#65533;&#65533;@ &#65533;&#65533;z&#65533;&#65533;&#65533;S&#65533;L&#65533;&#65533;~F&#65533;&#65533;JU&#322;CzP&#65533;&#65533;	 T&#65533;J&#65533;3&#65533;&#65533;&#65533;&#65533;&#1619;&#65533;K&#1237;\&#65533;&#65533;Uf)&#65533;,W&#65533;&#65533;&#65533;g#Y&#65533;6&#65533;T&#65533;(TQ&#1732;6M&#65533;&#65533;`&#65533;&#65533;A&#65533;&#1024;&#65533;&#65533;&#316;*@m&#65533;&#65533;&#65533;&#414;P&#65533;c&#65533;[f &#65533;&#65533;0&#65533;&#65533;&#65533;&#65533;p&#65533;&#65533; &#65533;.&#65533;F&#65533;&#65533;i&#65533;@&#65533;&#65533;?&#65533;&#65533;&#1254;M&#65533;6=0&#65533;&#65533;:X&#65533;&#65533;d0&#65533;
P&#65533;5<&#65533; n&#65533;D&#65533;A&#65533;	R&#65533;&#65533;&#65533;V&#65533;h&#65533;,&#65533;&#65533;q v&#65533;&#65533;R&#65533;&#8664;&#65533;&#65533;&#65533;&#65533;&#341;x&#522;&#65533;h`&#65533;#&#65533;%RRm-h&#65533;$L&#65533;X&#65533;&#65533;&#65533;&#65533;B&#65533;`@B&#65533;&#65533;0(<c&#65533;$&#65533;&#65533;&#65533;&#65533;$&#65533;&#65533;n&#65533;&#65533;L2&#760;#&#65533;p&#65533;f&#65533;&#65533;8&#265; @&#65533;&#65533; _&#65533;&#65533;m5&#65533;l&#65533;&#65533;,&#65533;O$l&#65533;p&#65533;#&#65533;!#,@H&#65533;&#65533;&#65533;&#65533;f&#65533;&#65533;QHJ&#65533;&#1230;&#65533;&#65533;xH&#65533;&#65533;&#65533;&#65533;Y#&#65533;&#65533;&#65533;&#65533;i&#65533;&#65533;T&#65533; 1T*&#65533;!&#65533;a'	&#65533;&#65533;d&#65533; `d&#65533;&#65533;p&#65533;&#65533;B&#65533;b 1&#65533;&#65533;&#65533;&#65533;&#65533;`Q&#65533;0&#65533;+&#65533;0&#65533;=[&#65533;&#65533;@&#65533;&#65533;(xp 5b*s&#65533;2&#65533;&#65533;iz&#1576;&#65533;W&#65533;&#65533;&#65533;&#65533;[ 6&#65533;	@v&#65533;iV=&#65533;( &#65533;<&#65533;0Y&#1793;*d@B>$ %(7A2  /&#65533;
&#1154;&#65533;&#65533;d&#65533;&#65533;A&#65533;&#65533;&#65533; &#65533;6R&#65533;&#65533;n&#65533;&#65533;L&#65533;.&#65533;&#41441;M0&#65533;&#65533;.&#65533;&#65533;2#&#65533;Yz&#65533;&#65533;2R
&#65533;&#65533;42C@&#1786;2r&#320;&#65533;&#65533;&#65533;4&#65533; Z/H&#65533; -&#65533;@&#65533;5X&#65533;
#&#65533;B&#65533;Wu`n@&#684;U&#65533;4B &#65533;&#1980;&#65533;39&#65533;&#65533;@&#65533;&#65533;^yv9M&#65533;
&#65533;G&#65533;&#65533;*t`&#65533;&#13255;&#65533;B&#65533;&#65533;I(&#65533; 4!N@&#65533; !d&#65533;&#65533;B&#65533;q&#65533;Y'&#65533;ZA&#65533;&#65533;&#65533;LS++=&#65533;&#65533;L2&&#65533;3r&#65533;&#982;%&#65533;&#65533;Ag&#65533;kr&#65533;&#65533;4=&#65533;:p&#65533;&#65533;DpS'&#65533;|R&#65533;5&#65533; t&#65533;&#65533;C&#65533;%&#65533;&#760;*0pZ&#188;C&#65533;&#65533;&#65533;&#65533;v&#65533;&#65533;w&#65533;&#65533;&#65533;&#1921;&#65533;&#65533;&#65533;B&#65533;05&#65533;3&#65533;18@&#65533;8&#65533;&#65533;&#65533;e&#65533;@%&#65533;&#65533;&#65533;HQnR&#65533;L&#65533;&#65533;,&#65533;!6&#65533;&#65533;$)&#65533;&#65533;D&#65533;&#65533;&#65533;$f$4&#65533;&#65533;&#65533;,&#65533;&#65533;lx&#65533;&#65533;DT&#65533;#E|&#65533;&#65533;&#65533; Z . &#65533; ,0X&#65533;i(&#65533;&#65533;z &g&#65533;g0&#65533;&#65533;>=&#65533;k=&#65533;k&#1243;zq9 .&#65533;9`&#65533;&#65533;&#65533;&#65533;&#65533;G,&#65533;HP&#65533;&#65533;&#65533; &#540;&#65533;@&#65533;
&#65533; qlI
V&#65533;&#65533;&#65533;,&#65533;.&#65533;&#65533; `&#186;&#65533;z&#65533;&#1232;&#65533;b&#65533;:RU&#65533;y&#65533;$}6&#65533;@&#65533;&#65533;&#65533;&#65533;$&#65533;&#65533;&#65533;&#65533;(&#65533;T&#65533;&#65533;&#65533;&#65533;&#65533;h &#65533;Z&#65533;Q&#65533;&#65533;&#65533;y&#65533;&#65533;@)(&#65533;&#65533;&#65533; Q&#65533;e6&#65533;&#65533;>5e&#65533;&#65533;&#65533;[&#65533;&#65533;&#65533;/V&#65533;&#65533;&#65533;&#65533;_&#65533;gP&#65533;QJ<&#65533;	&#65533;&#65533;&#65533;P@&#65533;dd&#65533;&#65533;\&#65533;&#65533;&#65533; @0&#65533;&#65533;&#1520;&#65533; -&#65533;$"&#65533;&#65533;@&#65533; &#65533;&]&#65533;&#65533;h&#65533;x&#65533;&#65533;2&#65533;P!&#65533;1&#65533; @&#65533;+&#65533;`&#65533;C&#65533;&#275;Z&#65533;d THA&#65533;&#656;T\&#65533;!&#65533;&#65533;&#65533; E&#65533;&#65533;$&#65533; F&#65533;&#65533;&#65533;e0&#65533;(&#65533;6&#65533;3&#65533;xq&#65533;}&#65533;|Sf 7&#65533;8&#65533;;H&&#65533;&#65533;&#65533;a&#65533; &#65533; &#65533;h&#65533;|@:&#65533;@&#65533;t&#65533;m&#65533;b )&#65533;&#65533;oHU&#65533;{bv&#65533;&#65533;	Cu&#65533;&#65533;&#65533;&#65533;s$&#65533;[&#65533;2F&#65533;mF 	?&#65533;&#65533;"&#65533;&#65533;	pB		&#65533;&#65533;&#65533;E)&#65533;l&#65533;&#65533;&#65533;b&#65533;&#65533;&#65533;/@S&#65533;U4&#65533;&#65533;p>&#65533;&#65533;@P][ &#65533;h,q&#65533;}&#65533;<&#65533;2&#65533;e&#1315;B&#65533;_w&#65533;H&#65533;r&#65533;*$3&#65533;&#65533;&#2046;&#65533;&#65533;&#65533;&#39174;;&#65533;0z0&#65533;&#65533;&#65533;_#@@&#65533;xG&#65533;@ &#65533;V&#65533;#&#65533;&#65533;&#65533;&#65533;&#65533;&#65533;%&#65533;*&#65533;RBW&#65533;]&#65533;$&#65533;&#65533;&#65533;&#65533;<@Z*qN"&#1418;[&#65533;&#65533;s&#65533;|nh&#65533;&#65533;^$&#65533;(wt&#65533;N&#65533;,&#1572;]&#1612;%q&#65533;`b*&#65533;G&#65533;&#65533;-sY &#65533;&#904;F6&#65533;&#65533;%&#65533;$ F&#65533;/&#65533;g&#65533;&#800;&#65533;M;Z&#65533;'t&#65533;@&#65533;&#65533;AF&#65533;*=n"&#65533;(&#65533;&#65533;	&#65533;&#65533;&#65533;H^s&#65533;&#65533;r&#65533;&#65533;&#65533;&#956;Z&#65533;&#44714;{e&#65533;&#65533;h&#65533;&#65533;B&#65533;p7&#65533;&#65533;&#65533;&#65533;H&#65533;&#65533;B &#65533;&#65533;+&#65533;$Y(&#65533;@&#65533;N&#65533;&#65533;d`J`FJ w&#65533;B&#65533;(A&#65533;&#65533;hO&#65533;&#65533;&#1245;&#65533;&#1279;l&#65533;M&#65533;e&#65533;i&#65533; &#65533;N
@ &#65533;6k&#65533;&#65533;&#65533;&#65533;`&#65533;&#65533;&#65533;&#65533;tX@X&#65533;&#65533;&#65533;`&#65533;&#65533;Jd&#65533;@$k&#65533;P&#65533;!&#65533;L&#65533;h&#65533;&#65533;;6&#65533;:eR&#65533;&#1706;8&#65533;1&#65533;d&#65533;ba&#1322;.&#65533;&#65533;f&#65533;C&#65533;Z&#65533;&#65533;&#65533;&#65533;%&#65533;&#65533;&#65533;X&#65533;&#65533;&#65533;&#65533;c&#65533;&#65533;5Y|&#65533;&#65533;AXa0g`&#65533;&#65533; &#65533;&#65533;'&#65533;&#65533;/y&#65533;&#65533;&#1132;&#65533;xi pn&#65533;&#65533;&#65533;S&#65533;=&#65533;9?&#65533;&#65533;&#65533;  &#1714;&#65533;&#65533;@%&#65533;&#65533;+( 	z&#65533;"&#562;
	&#65533;Y[\
}&#65533;u&#561;3&#65533;&#65533;&#65533;&#65533;X&#65533;&#441;&#65533;(&#65533;<&#65533;&#65533;AK9!&#65533;T&#65533;&#65533; &#65533;&#65533;+(R&>&#65533;$KB&#65533; H&#65533;`&#65533;AF`@XV\&#65533;P&#1832;ax&#65533;&#65533;N&&#65533;`|	&#65533;8&#65533;&#65533;&#65533;62&#65533;&#925;&#65533;>&#65533;&#65533; &#65533; &#65533;&#65533;n&#65533;&#65533; &#839;20s$#&#65533;&#65533;
&#65533;*&#65533;^!&#65533;&#65533;x&#65533;!&#65533;&#65533;W&#65533;&#65533;&#65533;p&#65533;&#65533;&#65533;&#1038;&#65533;&#1449;Z&#65533;&#65533;h&#65533;U5(^.&#65533;&#65533;&#65533;&#65533;r&#65533;LX&#65533;-x@&#65533;&#65533;&#65533;&#65533;&#65533;&#65533;;&#65533;&#65533;w&#65533;&#65533;?&#65533; zz|&#65533;&#65533;&#65533;/i&#65533;&#65533;b&#65533;T7&#65533;&#65533;&#65533;&#65533;&Xb&#65533;&#65533;&#65533;&#65533;&#65533;&#65533;&#65533;'&#65533;&#65533;&#65533;&#65533;&#65533;&#65533;+: &#65533;$&&#65533;~&#65533;u&#65533;&#65533;
<&#65533;*	&#65533;h&#65533;&#65533;@c&#65533;K&#65533;&#65533;yW&#65533;+&#65533;@&#65533;&#65533;>&#65533;qz&#65533;&#65533;,&#1134;&#65533;<O\?&#65533;%r`P4&#65533;\ &#65533;u&#65533;hD&#65533;&#818; S&#65533;&#65533;&#65533;&#65533;tQd&#65533;&#65533;1&#65533;&#65533; &#65533;&#65533;&#65533;&#65533;vy&#65533;&#65533;X4L&#65533;&#65533;1}&#65533;&#65533;6&#65533;;&#65533; &#65533;`R&#65533;&#65533;n&#65533;u&#65533;&#65533;6&#65533;&#65533;eC&#65533;&#65533; +`&#65533; 5&#65533;W* O&#65533;q&#65533;%/^"rc&#65533;c&#65533;S]&#65533;wp&#65533;'3&#65533;&#65533;&#65533;e&#65533;G}&#65533;DP&#65533;&#65533;P|5&#65533;&#65533;	&#65533;B&#65533;d$Yc&#65533;T&#65533;w&#65533;I&#65533;&#65533;&#65533;&#65533;M.X\&#65533;&#65533;&#65533;&#65533;Fy&#65533; oWaY&#65533;6&#65533;&#65533;%&#65533;qwbf&#65533;3Lk&#65533;&#65533;#&#65533;7&#65533;E{&#65533;R	&#65533;&#65533;0&#65533;&#65533;&#65533;\&#65533;U7&#65533;0G5 I$p &#65533; &#65533;&&#65533;&#65533;&#65533;&#65533;M&#65533;Pdg&#65533;f]&#65533;qq9&#65533;&#65533;&#65533;&#65533;j8v*A+&#65533;&#65533;&#65533;d$&#65533;`#H&#65533;&#65533;	&#65533;2'p&#1153;b&#65533;TH&#65533;@4!pT)&#65533;
=&#65533;&#65533;&#65533;A'&#65533;>  &#65533;6&#65533;&#65533;&#65533;`&#65533;p8&#1392;&#65533;&#65533;@n&#65533;&&#65533;&#65533;&Z&#65533;E&#65533;&#65533;&#65533;`&#65533;P7VD&#65533;&#65533;zm&#65533;&#65533;&#65533; +&#65533;"p&#65533;&#65533;8&#65533;0 &#65533;X&#65533; &#65533;&#65533;1&#65533;&#65533;&#65533;&#1957;&#65533;&#65533;&#65533;w&#65533;&#65533;,&#1159;\&#65533;r]&#65533;&#65533;&#65533;&#65533;&#65533;&#65533;&#65533;c&#65533;&#65533;}5&#65533;|&#65533;&#65533;&#65533;;&#65533;&#65533;C		&#65533;w&#65533;&#65533;&#65533;1!PM&#65533;5&#65533; &#65533;PA&#65533;A&#65533;,&#65533;&#65533;1)&#65533;&#54419;&#65533;&#65533;&#65533;&#65533;u &#784;&#65533;&#65533;PFkx&#65533;&#65533;y&#65533;'&#65533;&#65533;&#65533;Z&#65533; &#65533;8&#65533;`abb&#65533;0.7&#65533;&#65533;?E!Ys&#65533;"$&#65533;d&#65533;&#65533;$=&#65533;P&#65533;P&#65533;,G&#65533;&&#65533;2$&#65533;+&#65533;;&#65533;&#65533;|#&#65533;&#65533;&#65533;&#65533;}i=&#65533;&#65533;&&#65533;&#65533;#&#65533;bq&#65533;&#65533;!&#65533;&#65533;w4&#65533;]&#65533;&#65533;&#65533;	MRG"&#65533;0 f1  TTiA&&#65533;&#65533;8	u&#65533;&#65533;?{&#65533;g&#65533;&#65533;f6tGI&#65533;rf&#65533;&#65533;&#65533;>&#65533;?&#65533;w8 2[&#65533;&#65533;&#65533;V[&#65533;p,@h* &#65533;&#65533;&#65533;=$&#65533; P1 &#65533;&#65533;=&#65533;J&#65533;	&#65533;?&#65533;.`#&#65533;&#65533;&#65533;c&#65533;VW&#65533;&#65533;2z)&#65533;&#65533;&#65533;&#65533;&#65533;&#65533;"t,;&#65533;&#65533;5&#65533;y5`&#65533;&#65533;(&#65533;#	P|&#65533;&#65533;"  &#65533;&#130227; N&#65533;~&#65533;.&#65533;@4[&#65533;&#65533;etn&#65533;/&#65533;p&#65533;ySO&#65533;0&#65533;yx`&#65533;= &#65533;5&#65533;&#65533; &#65533; &#1270;0,&#65533;%@ ,0&#65533;%M&#65533;&#65533;4&#65533;&#65533;dYuO&#65533; 1&#65533;r&#65533;&#65533;&#65533;p&#65533;h&#65533;&#1365;c&#65533;3&#65533;p'H&#65533;&#65533;*&#65533;4&#65533;,W&#65533;
 @  )0 &#65533;3&#65533;U&#65533;  &#65533;&#65533;K &#65533;&#65533; .i&#65533;s^&#65533;fa&#65533;sJ&#65533;&#65533;y*&#65533;s&#65533;K&#65533;g&#65533;&#65533;Y&#65533;y&#65533;&#65533;&#65533;&#65533;&#65533;&#65533;N< S&#65533;X&#65533;F7$N&#1046;&#65533;&k&#65533;&#65533;5* A8h&#65533;U&#65533;&#65533;h1&#65533;&#65533;@2&#65533;&#65533;\0"d;&#65533;5n&#65533;\&#65533;dJ&#65533;&#65533;&#65533;&#18685;!&#65533;
NR4&#65533;
&#65533;tP&#65533;&#65533;&#65533;" R&#65533;&#65533;(ba &#65533;(RP&#65533;y&#65533;&#65533;&#65533;`7&#372;Z3&#65533;&#65533;&#65533;qg&#65533;pa&#65533; &#65533;Ps&#65533;Vs&#65533;Y :&#65533;9&#65533;a&#65533;!f#`+&#65533; n!{&#65533;&#65533;~D&#65533;p&#65533;&#65533;0Q&#65533;%&#65533;&#65533;p.&#65533;&#65533;&#65533;U&#65533;&#65533;&#65533;:b&#65533;&#65533;,z&#65533;w&#65533;s,p<2`p&#65533;bp
&#65533;&#65533;K	&#754;5&#65533;fI(`)&#65533;&#65533;T&#65533;d0&#65533;0GK-&#65533;E&#496;D/kda&#65533;&#65533;&#65533;&#65533;&#65533;z&#65533;&#65533;&#65533;nlx&#65533;&#65533;&#65533;>&#65533;8}&#65533;iQ&#65533;Z&#65533;G&#65533;&#65533;&#65533;S&#65533;&#65533;*`#a&#65533;d&#65533;40&#65533;7&#65533;&#65533;
&#65533;)&#65533;P4&#65533;7I:DO&#65533;&#65533;g
&#65533;&#65533;H&#65533;a5	&#65533;9
"&#65533;a&#65533;d&#545;w[e?Sw&#65533;&#65533;&#65533; &#65533;,C&#65533;P&#65533; LEo\'R&#65533;&#4920;tsn&#65533;k&#65533;&#65533;&#65533;&#65533;&#65533;&#65533;&#65533;f&#65533;V/A+&#65533;&#65533;&#65533;6?kF&#65533;&#65533;h*&#65533;sYr%%j&#65533;&#65533;&#65533;&#65533;&#65533;&#65533;RG&#65533;&#65533; J&#65533;s&#65533;Wl&#65533;0&#65533;&#65533;6	-2&#65533;d&#65533;&#65533;&#65533;`\&&#65533;&#65533;&#65533;0&#65533;A&#65533;&#65533;&#65533;!F&#6049;@U3&#216;K&#65533;&#65533;:&#65533; &#65533;2&#65533;:&#65533; w&#65533;4&#65533;pp&#65533;&#65533;x&#65533;&#65533;&#65533;l&#65533;&#65533;&#65533; &#65533;&#65533;&#65533; (&#65533;Dix?&#65533;&#65533;'&#65533;Q0&#65533;&#65533;x&#65533;&#1223;&#65533;6L&#1729;L=&#1505;&#65533; CAK$.&#65533; agd&#65533; ]&#65533;2&#65533;&#65533;0R&#65533;6QG&#65533;X&#65533;
&#65533;
&#65533;p&#65533;O(&#65533;3%&#65533;&#65533;&#65533;&#65533;&#65533;&#65533;&#65533;|&#65533;&#65533;T&)%&#65533;&#315;pG&#65533;.&#65533;&#65533;v&#65533;K&#65533;&#36324;&#1931;&#65533;$&#65533;&#206;pI3&#65533;1&#65533;7&#65533;V)&#65533;&#65533;`i&#65533;&#65533;&#65533;&#65533; &#65533;Qm&#65533;Y&#65533;&#65533; &#65533;h>&#65533;&#65533;&#1008;&#65533;&#65533;&#65533;&#65533;y&#185;<g&#65533;1&#65533;&#65533;Pg6r&#65533;EO&#65533;.C&#65533;&#65533;&#65533;&#65533;g&#65533;8s) !F&#65533;hRU&#65533;:&#1218;&#65533;&#65533;&#65533; pM&#65533;&#65533;uGw 1\ALw28Ig&#65533;&#65533;0!&#1787;3&#65533;w&#65533;&#65533;*&#65533;&#65533;&#65533;&#65533;&#65533;>+<&#65533;I&#65533; &#65533;&#65533;V&#65533;&#65533;R&#65533;F1&#65533;6	)@" @&#65533;3gh &#65533;&#65533; &#65533;P&#65533;&#896;-&#65533;&#1200;t&#65533;&#65533;&#422;&#65533;R&#1672;&#65533;FO&#65533;Yg&#65533;&#65533;&#65533; I&#65533;6&#1558;Ri&#65533;&#65533;&#65533;[&#65533;c16&#65533;&#65533;l@%+&#65533;&#65533;&#65533;Mr &#65533;wa&#65533; (&#65533;&#65533;F&#65533;&#65533;&#65533;&#65533;&#65533;+&#65533; &#65533;&#65533;P^B&#65533;Hl&#65533;&#65533;&#65533;&#65533;&#65533;$&#65533;&#65533;&#65533;&#65533;&#65533;2#&#65533;&#65533; &#65533;&#65533;!&#65533;0&#65533;"Hj&#65533;&#65533;=&#65533;4&#65533;&#65533;&#65533;&#65533;' &#65533;&#1458;&#65533;d&#65533;&#65533;D!&#65533;&#65533;&#65533;!&#65533;i&#65533;f&#65533;&#65533;&#65533;nb/&#65533;&#65533;&#65533;&#65533;&#65533;&#65533;&#65533;&#65533;&#65533;)&#65533;tQI8R`!&#65533;&#65533;@&#65533;&#65533;&#65533;MN!!0 3`&#65533;$C&#65533;4D&#65533;&#898;+0wB&#65533;A&#65533;d
H&#65533;&#65533;&#65533;&#65533;mk-g,&&#65533;|;.@&#65533;&&#65533;l&#65533;UO&#65533;R&#65533;/X&#65533;&#65533;&#65533;b&#65533;&#65533;\ +&#65533;b&#65533; iR&#65533;`D'&#65533;9[@&#65533;BK&#65533;U&#65533;&#65533;&#65533;&#65533;&E&#65533;pk&#34481;&#65533;[&#65533;}i&#65533;&#65533;Cd&#65533;|6~&#65533;&#65533;&#65533;&#65533;-&#65533;&#65533;x#plT=6,&#65533;=&#65533;qnK&#65533;,GH(&#65533;&#65533;&#65533;&#65533; &#65533;&#65533;P&#65533;[  &#65533;&#65533;&#65533;&#65533;&#65533;&#65533;#&#65533;YZ&#65533;-v;&#65533;[&#65533;&#65533;&#65533;&#65533;&#65533;&#65533;&#65533;&#65533;&#65533;&#65533;P&#65533;&#65533;&#65533;q;M	&#65533;W&#65533;&#65533;&#65533;&#65533;*&#65533;&#65533;&#65533;28&#1541;= p@&#65533;i<Qx&#65533;TQ=&#65533;-0 &#65533;&#65533;%&#65533;&#65533;0@&#65533;@6'&#65533;&#65533;R&#65533;fnv&#65533;rx&#852;@L.E&#65533;&#65533;qKoC}6&#65533;h&#65533;&#65533;5dC &#65533;b]&#65533;81&#65533;x&#65533;P5P
&#65533;
&#65533;"0&#65533;&#65533;&#65533;9&#562;&#65533;&#65533;*k&#65533; 0aA&#65533;&#1290;?jOy)&#65533;&#65533;&#65533;G&#65533;,&#65533;&#65533;&#65533;&#65533;:"&#65533;&#65533;&#65533;&#65533;&#65533;&#65533;&#65533;&#1438;&#65533;&#65533;<3#&#65533;&#65533;V&#65533;&#65533;&#65533;2p&#65533;&#65533;i&#65533;nm)&#65533;1-&#65533;A&#741;@&#65533; A`G&#65533;&#65533; &#65533;WS&#65533;=&#65533;&#65533;&#65533;&#65533;bq&#65533;8&#65533;7R&#65533;&#65533;&#65533;&#65533;r8&#65533;&#65533;&#1633;&#65533;&#65533;t
z&#65533;&#65533;}C&#65533;&#65533;t&#65533;&#65533;.;W&~&#65533;&#65533;&#65533;&#65533;k$6&#65533; &#65533;&#65533;% &#65533;&#65533;	A&#65533;&#65533;R&#65533;,aS&#65533;&#65533;|]&#65533;V&#65533;k&#65533;&#1417;&#65533;
	1&#65533;&#65533;a&#65533;&#65533;c &#65533;U&#65533;&#65533;&#65533;&#65533;}V&#65533;&#65533;&#65533;&#65533;&#65533;5Vv&#65533;B&#65533;&#65533;0
&#65533;&#43212;&#65533;&#65533;&#1067; &#65533;&#65533;&#65533;P&#65533;P~q&#65533; &#65533;&#1084;&#65533;&#65533;+0&#573;&#65533;Q?5m&#65533;&#1394;&#65533;m&#65533;&#65533;&#65533;&#65533;&#730;&#65533;l&#52843;&#65533;&#65533;?3&#65533;&#1628;&#65533;&#65533;q7Kw&#65533;F07`&#65533;&#65533;&#65533;&#65533;Z.\:&#65533; :&#65533;r&#65533;R&#65533;&#419;&#65533;J&#65533;1&#65533;'*P&#65533;&#65533;&#65533;d&#65533;&#65533;&#65533;EA&#65533;&#65533;&#65533;!&#65533;&#65533;-&#65533;&#65533;.&#65533;uX&#65533;c&#1856;)&#65533;&#65533;>0+&#65533;F&#1809;&#65533;&#65533; &#65533;<&#65533;0&#65533;&#65533; ! n&#65533;&#65533;:1`-&#65533;C&#1620;&#65533;0 P%&#65533;b&#585;]&#65533;&#65533;&RhQ&#65533;&#65533;|&#65533;&#65533;&#1636;&#65533;?Ku8&#65533;&#65533;&#65533;E&#65533;&#65533;?>&#65533;&#868;&#65533;&#65533;@ &#65533;&#65533;F&#65533;PTP4&#65533;eV&#65533;&#65533;l&#65533;&#65533;81	t&#65533;&#65533;G&#65533;e&#65533;,1^&#65533;5&#65533;fw$abl5&#65533;A<&#65533;&#65533;&#65533;H&#65533;&#65533;=(&#65533;u&#65533;&#65533;B&#65533;0&#65533;&#65533;&#65533;&#65533;]&#65533;>&#65533;&#65533;,Nl5r&#65533;&#65533;4&#65533;&#65533;&#65533;wt"&#65533;&#65533;&#65533; &#65533;I&#65533;&#65533;,&#65533;e&#65533;	&#65533;&#65533;7.&#394;&#65533;RYj&#65533;&#65533;m&#65533;&#65533;&#65533;&#65533;sJ&#65533;v&#65533;&#65533;Q|aK}&#65533;&#65533; 89b&#65533;&#65533;&#65533; &#65533;&#65533;&#65533;&#65533;X9&#65533;F&#65533;j*-aP&#65533;&#65533;% p&#65533;&#65533;A&#65533;g&#65533;&#65533;'+&#65533;&#65533;&#65533;&#65533;&#65533;&#65533;&#44273;&#65533;_&#65533;"&#65533;
&#65533;&#65533;&#65533;&#65533;&#65533;&#65533;&#65533;&#65533;&#65533;&#65533;&#65533;&#65533;&#65533;&#65533;--1&#65533;++&#65533;&#65533;&#65533; &#65533;1&#65533;&#65533;&#65533;&#65533;&#65533;+$$ (<&#65533;&#65533;&#65533;&#65533; &		;BBB?

7 &#65533;&#65533;&#65533;&#65533;&#65533;&#65533;&#65533;  ;&#65533;	&#65533;
B	7&#65533;&#65533;&#65533;&& &#65533;1&#65533;aa&#65533;&#65533;(lXQ 	$H &#65533;&#65533;&Lx&#65533;@&#352;R&#65533;&#65533;P!&#192;&#65533;H&#65533;P&#517;&#65533; &#65533;&#65533;1&#65533;B&#65533;C&#65533;D&#65533;s'&#65533;I>w&#65533;&#65533;Q&#65533;<&#65533;]`&#65533;R&#65533;D]&#65533;&#65533;i&#65533;A&#65533;,&#65533;`&#65533;&#65533;&#65533;$R/U0Z&#65533;&#65533;N&#65533;&#65533;(&#65533;RV&#65533;1:U0`&#324;H &#65533; &#65533;&#65533;&#65533;&#65533;&#65533;<$&#65533;!&#65533; b&#65533;&#65533;&#65533;&#65533;&#65533;H&#65533;&#65533;&#65533;E&#65533;8&#65533;KD&#65533;&#65533;t  A&#65533;@&#65533;&#65533;&#65533;^&#65533;&#65533;f&#65533;[@ &#65533;&#65533;&#65533;`&#65533;t0&#65533;&#65533;Yd&#65533;&#65533;F&#1097;PE&#65533;A&#65533;&#65533;BX&#65533;04{U#T&#65533;&#65533;t!r&#65533;#T&#65533;&#65533;M&#65533;&#65533;&#65533;e&#65533;
 >~&#65533;&#1023;&#65533;Y&#65533;&#65533;&#65533;&#65533;"{=B&#65533;*1&#65533;]x&#65533;<&#65533;!<8&#65533;x&#65533;p&#65533;"&#65533;&#65533;&#65533;R&#65533;&#65533;&#65533;&#65533;&#65533;$wAu&#65533;&#65533;&#65533;&#65533;&#65533;.|&#65533;&#65533; &#65533;p&#65533;c&#65533;&#65533;&#65533;: @&#65533;a&#65533;@&#65533;&#65533;7l&iDmr &#65533;&#531;Y&#65533;)&#65533;M&#65533;\&#65533;&#65533;T&#65533; &#1038;&#65533;@&#65533;&#65533;`&#65533;Dc
&#65533;B{&#65533;&#65533;&#65533; (&#65533;&#65533;	&#65533;X&#65533;&#65533;d}pK)&#65533;t! &#65533;D&#65533;PREf&#65533;0DXH^&#65533;]&#65533;P&#65533;'&#65533;	 r&#65533;&#65533;&#65533;&#65533;1< &#65533;5P&#65533;iP2RT2&#65533;&#65533;hM&#65533;J&#65533;&#65533;Nh&#65533;&#65533;!b2&#65533;$8 &#65533;&#65533;&#65533;T&#65533;&#65533; D&#65533;&#65533; &#65533;B~&#65533;` &#65533; &#65533;&#65533;`P +&#65533;&#65533;\D+&#65533;L&#65533;B&#65533;]&#65533;&#65533;&#65533;&#65533;&#65533;`M&#65533;&#65533;#&#65533;:&#65533;&#65533;&#1280;:&#45715;&#65533;&#515;&#65533;j&#65533;&#65533;&#65533;e&#65533;&#65533;&#65533;&#65533;?&0&#65533;&#65533;	$&#65533;C3&#65533;f&#65533;9&#65533; 
f&#65533;&#65533;Ap&#65533;&#65533;Z&#65533;)g&#65533;3&#65533;T
O!&#65533;I1&#65533;2`[b&#292;<9*X2H&#65533;&#65533;&#65533;&#65533;&#65533;~&#65533;&#65533;&#65533;C&#65533;&#65533;*j!4&#65533;ZN&#65533;&#65533;@N&#65533;~&#65533;&#65533;Z>	&#65533;RG&#65533;&#65533;&#65533;6)&#65533;&#65533;)&#65533;&#65533;J+&#65533;&#65533;&#65533;-U&#65533;B&#65533;&#65533;TA&#65533;0&#65533;
d0H,&#65533;@&#592;&#65533;f&#65533;0#&#65533;x&#65533;f7	&#65533;&#65533;Ofh &#65533;)+&#65533;&#65533;f&#65533;&#65533;&#65533;T&#65533;f&#65533;dT&#65533;&#65533; =3&#65533;d&#65533;&#65533;u&#65533; &#65533;p &#65533;&#65533;&#328;&#65533;&#65533;z&#65533;&#65533;B&#1667;8% PM&#65533;&#65533;&#192;&#65533;&#65533;@&#65533;&#65533;&#65533;~&#65533; H2&#65533;N&#13941;&#65533;N" M&#65533;MJ&#65533;&#65533;+&#65533;f%Y&#65533;&#65533;&#65533;&#65533;&#65533;&#65533;E&#65533;|9&#65533;(&#65533;S#&#65533;.49G&#65533;G=!1ar&#65533; d &#65533;&#65533;/&#65533;6R-&#1039;&#65533;zE&#65533;B0&#65533; @A&#65533;&#65533;&#65533;ek 6F@ Rn&#65533;&#65533;o&#65533;!&#65533;&#65533;&#65533;uj&#65533;&#65533;&#65533;&#65533;&#1114;{&#65533;c&#65533;&#65533;F@&#65533;! D"pTp`/-&#65533; ]A&#65533;H@m&#65533;&#65533;NE.&#65533; &#65533;4  &#65533;X&#65533;yA;&#65533;&#65533;&#65533;&#65533;(&#65533;&#65533;&#65533;I4E'&#65533;S&#65533;Z&#65533;&#65533;&#65533;=&#65533;PbJ&#1116;G&#65533;o)&#65533;&#65533;b!^(&#65533;\&#65533;n9#"X&#65533;-z/e&#65533;"&#65533;2&#65533;d&#65533;C&#65533;I&#65533;a&#65533;Jd&#65533;&#65533;K&#65533;""&#65533;&#65533; # o:@
\&#65533; &#65533;&#65533; &#65533;&#65533;!B&#65533;&#65533;\&#65533;&#65533;&#65533;&#1973;&#65533;uu&#397;E!&#65533;:&#65533;y]&#65533;q&#65533;&#65533;&#65533;k  	t)0(@&#65533;&#65533;H&#65533;0&#65533; HH&#65533;&#65533;&#65533;&#65533;&#65533;3S&#65533;&#65533;&&#65533;&#65533;&#65533;SEA&#65533;&#65533;4&#65533;($&#65533;&#1860;HD&#65533;&#65533;&#65533;pc&#65533;z9&#335;&#65533;&#65533;&#65533;&#65533;&#65533;?bE&#65533;&#65533;&&#65533;,&#65533;&#65533;>&#65533;&#65533;GA&#65533;o:&#65533;&#65533;&#65533;E&#65533;m&#65533;	"'#6@&#65533;&#65533;B&#65533;x&#65533; /T&#65533;	&#65533; &#65533;&#65533;&#65533;x&#65533;S&#65533;	T'&#65533;&#65533;&#65533;&#65533;M&#65533;|F*Y&#65533;m`I\C\'&#65533;6t&#65533;&#65533;p|&#65533;&#65533; &#65533;X"@ &#65533; 01&#65533;"&#65533;&#65533;@#A@
&#65533; &#65533;A&&#427;I=&#65533;&#65533;&#65533;	 lG 
j
&#65533;&#65533; YTLfHFHS&#65533;y  &#65533;&#65533;j&#65533;a&#65533;>KA&#65533;G&#65533;&#65533;&#65533;&#65533;&#65533;R&#667;&#65533;5h&#65533;B&#65533;G&#65533;&#65533;4S&#65533;&#65533;&#65533;7&#65533;&#65533;&#65533;q&#65533;$Tp-TMP&#65533;<U\`w2SJ&#65533;9&#65533;&#65533;2&#65533;a#3&#65533;O l&#65533;A
V@0\t`&#816;&#65533;3&#65533;o&#65533;#&#65533;TWg.O&#65533;&#65533;=dA)I&#65533;5 &#65533;m&#65533; &#65533;q&#65533;m$&#65533;0&#65533;`&#65533;G &#65533;l&#65533;0cI&#65533;&#65533; \&#65533;A2&#65533; :0&#65533;, )S &#65533;&#65533;	&#65533;&#65533;&#65533;&#65533;&#65533;
&#65533;&#65533;P&&#65533;&#65533;="TtU&#65533;&#65533;&#65533;JI&#65533;O&#65533;&#65533;3G&#65533;&#65533;u&#65533;PJT&#65533;sWTY&#65533;x&#65533; 8&#1085;BL&#65533;'&#65533;&#65533;z"&#2021;@ PjDf&#65533;&#65533;&#65533;&#65533;	&#65533;&#65533;f2p~&#65533;u&#65533;&#65533;^&#65533;'&#65533;&#65533;X&#65533;6&#65533;&L8&#65533;2&#65533;&#65533;&#65533;
DK&#65533;h&#852;&#65533;R&#1690;&#65533;3&#65533;&#65533;&#65533;0&#65533;&#65533; @&#65533;&#65533;FLa&#65533;&#65533;&#65533;( &c&#65533;8"-&#65533;,f=&#65533;&#65533;X&#65533;&#65533;B&#65533;&#65533;X&#65533;&#65533;=&#1100;&#65533;&#65533;&#1452;G&#65533;5&#65533;g.&#65533;#/A&#65533;&#65533;C &#65533;TQ&#65533;0&#65533;Wa&#65533;&#65533;YT&#65533;&#65533;g&#65533;6&#65533;&#65533;&#65533;OIs&#65533;g&#65533;&#65533;s&#65533;GQ&#65533;N&#65533;;B&#65533;&#65533;!&#65533;&#65533;~&#65533;V i&#737;\#&#65533;N @&#65533;&#65533;&#65533;g: ,X0p &#65533;X1(0/&#65533;@&#65533;&#65533;|Fd&#65533;a/!p&#65533;[&#65533;&#65533;d&#65533;&#177;.&#65533;&#1582;%S)>:&#65533;&#65533;|&#65533;t[z&#65533;$PSJ@&#288;&#1880;&#65533;
&#65533;&#65533;;(&#65533;&#65533;&#65533;X`&#65533;&#1041;X&#65533;850&#65533;&#65533;&#65533;:$&#65533;T&&#425;UK&#65533;&#65533;|&#65533;IA&#65533;&#65533;&#65533;' JZv&&#65533;`&#65533;+&#65533;&#65533;\"&#65533;&#65533;I=&#65533;&#65533;Q&#65533;"&#65533;k&#65533;
!&#65533;D,&#65533;&#65533;&#65533;\&#65533;&#65533;Z&#65533;&V&#65533;&v&#65533;&#65533;7&#65533;I6&#65533;&#65533;&#65533;tBM&#65533;q&#65533;&#65533;<&#1730;&#65533;&#65533;a&#65533;LSc&#65533;
i"5&#65533;8&#65533;W&#65533;&#65533;&#556;&#65533;&#65533;&#65533;&#65533;&#65533;&#65533;l&#65533; &#65533;HjI&#65533;T&#1250;&#65533;&#65533;M"&#65533;L`w!A"&#65533;&#65533;&#65533;&#65533;.&#65533;J(&#65533;?&#65533;&#65533;,&#65533;/H&#65533;r&#1000;&#65533; &#65533;AY&#65533; &#65533;&#65533;<B&#65533;'&#65533;&#65533;Q&#65533;&#65533;{&#65533;&#65533;&#65533;.8&#1238;F&#65533;!&#65533;&#65533;&#65533;&#65533;&#65533;&#65533;&#65533;M>\&#65533;&#65533; 8%&#65533;&#65533; K&#65533;T&#65533;)&#65533;^&#65533;D&#65533;&#65533;@@&#65533;&#33030;&#65533;F@&#65533;D&#65533;,&#65533;&#65533;L:&#65533;&#65533;i&#65533;A
,&#65533;:&#65533;m&#50253;k&#65533; &#65533;E&#1164;&#65533;&#65533;=d1&#65533;K5W&#65533;&#65533;&#65533;%&#65533;{&#65533;&#65533;2&#65533;&#65533;W&#65533;&#65533;&#65533; &#1770;&#65533;&#65533;&#65533;zU &#65533;&#65533; &#65533;HZGu&#65533;A&#65533; Q`*Uc&#65533;Q&#65533;h&#65533;&#65533;&#65533;&#65533;&#1796;g&#65533;hD&#65533;6&#65533;&#65533;p>&#2004;^&#65533;v&#65533;&#65533;=&#65533;e&#65533;&#65533;&#65533;&#65533;,&#65533;x&#65533;&#65533;1&#65533;@G&#65533;=GQV8O;&#65533;N5K&#65533;&#65533;!A6*$1(6&#65533;&#65533;'0&#65533;E&#65533;6oD&#65533;FCQOo&#65533;w'f1&#65533;@&#65533;&#65533;9&#65533;0&#65533;&#65533;&#65533;&#65533;sZ&#65533;&#65533;R$&#65533;&#65533;D&#65533;|&#65533;&#65533;/&#65533;$ |&#65533;&#65533;R &#65533;J;2B&#65533;T&#65533;&#65533;0#&#65533;&#65533;&#65533;,&#65533;W&#65533;cj&#65533;&#65533;]&#65533;F1p &#65533;&#65533;:VV&#65533;&#65533;@)&#65533;O&#65533;k&#65533;"q&#65533;&#65533;g&#65533;N&#65533;&#65533;N&#65533;&#65533;:&#65533;&#65533;~
&#65533;	&#65533;&#65533;_&#65533;(&#65533;u&#65533;&#65533;#&#65533; 0&#65533;H&#65533;o&#65533;Pg&#65533;`
&#65533;&#65533;&#65533;W!&#65533;&#65533;1k&#65533;&#65533;:&#65533;&#65533;&#65533;g( &#65533;&#65533;+p0&#65533;&#65533;9b&#65533; &#65533;&#65533;Z&#65533;t&#65533;sB&#65533;&#65533;&#196;#&#327;&U=(&#65533; &#65533;AA&#65533;s&#65533;&#65533;&#65533;&#65533;O&#65533;&#65533;^r@&#65533;j&!Q&#65533;&#65533;n&#65533;`&#65533;&#65533;'(&#65533;&#65533; &#65533;&#65533;=&#65533;&#65533;:S"O&#65533;&#65533;Q&#65533;4&#577;	 &#65533;&#65533;tl&#1160;8&#65533;|&#65533;&#65533;X&#65533;&#65533;p&#65533;P&#65533;|&#65533;&#65533;
&#65533;%=-&#65533;&#65533;&#65533;0&#65533;Vx&#65533;&#65533;`8q&#65533;&#65533;&#65533;h&#65533;,o&#65533;
c&#65533;&#65533;&#65533;&#65533;+&#1156;K&#65533;n&#65533;&#65533;;:&#65533;&#65533;&#65533;&#65533;0-&#65533;,&#65533;%7&#65533;@'|>b&#65533;|Wx&#65533;&#65533;K@F&#65533;&#65533;(J&#65533;&#65533;&#65533;&#65533;k&#65533;R&#65533;&#65533;P&#65533;J&#65533;ae&#65533;8e&#65533;fr$`m&#65533;O&#65533;~&#65533;3 &#65533; p!9!&#65533;&#65533;4q\&#65533;A&#1487;0&#65533;&#65533;&#65533;&#65533;;&#65533;p&#65533;4h&#65533;&#65533;&#65533;&#65533;&#65533;&#65533;uFD&#65533;^5p"&#65533;0	&#65533;&#65533;&#65533;H**{GO&#65533;wn&#65533;	&#65533;&#65533;_&#65533;BN&#65533;O&#65533;&#65533;,0^(0,)&#65533;m3
&#65533;q&#65533;&#65533;|6&#65533;/5&#65533;"$ABB	?&#391;Y4&#65533;/ &#65533;>&#65533;IN	&#65533;&p #&#65533;@-p U&#65533; &#65533;&#65533;1,&#65533;g &#65533;&#65533;&#65533;&#65533;&#65533;5 &#65533;&#65533;
&#65533;&#65533;t6'H&#65533;_4C!&#65533;p&#65533;&#65533; Ua&#65533;7Qh&#65533;C"&#65533;&#65533;xR&#65533;&#1623;lu&#65533;Y4^WD&#65533;&#65533;&#65533;`&#65533;YS3y4'&#65533;2 J&#65533;)<&#65533;0!P&#65533;*&#65533;0&#65533;'jcq&#65533;T { C&#65533;,!1&#65533;!&#65533;YVgB&#65533; &#65533;#&#65533;&#65533;&#65533;\~&#65533;I&#65533;&#65533;c&#65533;|&#65533;gt&#65533;etL"/~&#65533;0e&#65533;&#65533;&#65533;&#65533;%&#65533;4&#65533;T Yvw5`QG/&#65533;
d&#65533;-@&#65533;*&#65533;`&#65533; &#65533;&#65533;U&#65533;&#65533;p&#65533;&#65533;:&#65533;q&#65533;x&#65533;&#65533;<&#65533;sf&#65533;2Aa&#65533;g&#65533;XD&#65533;&#65533;!<&#1096;&#65533;&#65533;&#65533;&#65533;i`;&#65533;iN&#65533;F&#65533;&#65533;&#65533;"P>% +P6&#65533;)&#65533;`&#65533;A&#65533;&#65533;rz0&#65533;F&#65533;> (&#65533;&#65533;@ P&#65533;&#65533;QK&#65533;s6&#65533;#<i%&#65533;Q&#65533;&#65533;%8DIt&#65533;x&#65533;&#322;&#65533;&#65533;;&#65533;SB&#65533;|&#521;Zs&#65533;-#p&P &#65533;&#65533;&#65533;&&#65533;1&#65533;&#65533;r&#65533;<P&#65533;&#65533;N&#65533;&#65533;FUaj&#65533;!d&#65533;F2&#65533;&#65533;&#65533;n&#65533;1 Xd:F&#65533;&#65533;&#65533;&#65533;)&#65533;V&#65533;&#65533;&#65533;&#65533;s&#65533;&#65533;&#65533;B&#65533;&#65533;&#65533;|&#65533;Fc&#65533;&#65533; &#65533;&#65533;&#65533;&#65533;&#65533;H&#65533;!iG33&#65533;9w&#65533;"`&#65533;&#65533;E0&#65533;H&#416;3&#65533;&#65533;&#65533;&#65533;3&#65533;5UI@&#65533;8IF}&&#65533;&#65533;&#65533;&#65533;&#65533;&#65533;)Fwt.:/L&#1635;&#65533;&#65533;c&#65533;&#65533;}&#65533;&f&#65533;#&#65533;.`&#65533;T&#1257;&#65533;&#65533;&#65533;)&#65533;)B&#65533;!f&#65533;2&#65533;b)&#65533;:a=#4
"&#65533;a&#65533;&#65533;&#65533;&#65533;&#65533;vj&#65533;f&#65533;&#65533;&#1738;l&#65533;&#65533;Vy&#65533;&#65533;Ao~W&#65533;Y&#65533;&#65533;1&#65533;&#65533;f&#65533;Z:Q&#65533;&#65533;&#65533; r&#65533;&#65533;0(pv1&#65533;&#65533; w&#65533;H&#65533;&#65533;"&#65533;&#65533;&#65533;t7&#65533;&#65533;$}&#65533;&#65533;s$&#65533;&#775;$P&#65533;&#744;AGV&#65533;&#65533;&#65533;O&#65533;/0&#65533;T&#1419;&#65533;4 &#65533;&#65533;&#65533;A&#65533;$#&#65533;~&#65533;G55&#65533;=1 o&#65533;9^pJ&#65533;9WZgd&#65533;&#65533;&#65533;Bc&#65533;1W&#65533;aNEt&#65533;&#65533;91`MA&#65533;&#65533;=&#65533;B3&#1559;&#65533;n&#700;&#65533;&#65533; e9&#65533;&#65533; &#65533;"7&#65533;&#65533;P&#65533;&#65533;:&#65533;!- r&#65533;&#411;+&#65533;6&#65533;+&#65533;&#65533;S&#65533;r&#65533;_8 f!&#65533;!P/&#65533;&#65533;&#65533;?&#65533;K&#1476;&#65533;&#65533;&#699300;&#65533;M&#65533;'$<&#419;0&#1719;&#65533;&#832;&#65533;c&#65533;#A&#65533;x&#65533; Y&#65533;  &#65533;&#65533;!C&#65533;&#65533;&#65533;&#65533;&#65533;;-&#65533;4c&#65533;&#65533;1zXD&#65533;" &#65533;&#65533;a&#65533;&#65533;&#65533;=w&#65533;&#65533;&#65533;{F&#65533;0&#65533;h`&#65533;&#65533;&#65533;3&#65533;:2&#65533;&#65533;1&#65533;p&#65533;;&#65533;t&#65533;Ek&#65533;+_&#65533;$&#65533;&#65533;&#65533;&#374;&#65533;&#65533;&#65533;!&#65533;SKA&#65533;,&#65533;%Cm!&#65533;0&#65533;b&#65533;&#65533;&#65533; 1&#65533;m!&#65533; !#4B&#65533;+I=0&#65533;&#65533;&#65533; &#65533;&#65533;s&#326;&#65533;&#65533;&#65533;X&#65533;ANR|0:&#65533;&#65533;&#65533;&#65533;&#65533;&#65533; &#65533;&#65533;C&#65533;S&#65533;&#65533;&#65533;v &#65533;9 &#65533;&#65533;@&#65533;, o|+k&#65533;&#65533;&#65533;&#65533;!&#65533;4VuH^fM&#65533;X&#65533;>&#65533;&#65533;3&#65533;P&#65533;P&#65533;h&#65533;&#65533;&#65533;WK)&#1081;`jT8v&#65533;&#65533;&#65533;t&#65533;&#65533;&#65533;@F^&#65533;S&#322;2&#65533;&#65533;CD&#65533;V-U&#65533;&#65533;>I&#65533;b!&#65533;qAG6&#65533;&#65533;&#65533;&#65533;a&#65533;&#65533;&#65533;&#65533;KK&#65533;&#65533;sxl\@0&#65533;&#65533;d:&#65533;R&#65533;&#65533;T&#65533;&#65533;&#65533;R&#65533;&#65533;&#65533;&#550;$L&#65533;A&#65533;7|&#65533;&#65533;s]&#65533;&#65533;&#65533;&#65533;&#65533;S&#65533;@ 0&#65533;c&#65533;&#65533;&#65533;&#65533;&#443;w&#65533; 2&#65533;L&#65533;{?&#65533;0CP&#65533;I&#65533;Z&#65533;L&#264; r&#1156;;qo&#65533;EU&#65533;8&#65533;&#65533;&#65533;&#65533;o&#65533;&#65533;PC&#65533; &#65533;X&#65533;3&#65533;4&#65533;0il&#65533;eY&#65533;Lg=&#65533;&#65533;&#65533;)GD&#65533;Z
6!5`&#65533; &#65533;6&#65533;=&#65533;@&#65533;=&#65533;,&#65533;&#65533;&#65533;&#65533;ct&#65533;j&#65533;98''j\:R&#65533;'}&#1568;&#65533; &#65533;|A&#65533;&#65533;&#65533;&#65533;A&#65533;Z/&#65533;&#65533;!&#65533;&#65533;;&#65533;k:2&#65533;-0&WZ &#65533;T&#65533;K&#65533;;&#65533;&#65533;&#65533;3:&#65533;"C&#65533;&#65533;T0Fa&#65533;&#65533;$&#65533;&#65533;&#65533;W&#65533; &#65533; qz&#65533;&#65533;tR&#65533; X4&#65533;L
&#65533;6U&#65533;	&#65533;&#65533;a&#65533;#&#65533;A&#65533; &#65533;f&#65533;+ d&#1819;&#65533; &#65533; 1&#65533;&#65533;b!&&#65533;&#273;10&#65533;&#65533; 69&#190;&#65533;&#413;
]&#65533;p  &#65533;B&#65533;&#65533;&#65533;&#65533; c&#65533;&#65533;&#65533;&#65533;%<&#65533;&#65533;&#65533;W}&#1456;? &#65533;`[[&#65533;gE7JFV/&#65533;l&#65533;g&#65533;&#65533;&#65533;}35&#65533;:&#65533;&#65533;&#65533;`1p&#65533;&#65533;1&#65533;&#65533;i9&#65533;w&#65533;0
-&#65533;D&#65533;6uE.&#65533;~&#65533;h&#65533;C&#65533;&#65533;Qj&#65533;&#407;&#65533;X&#65533;bk F&#65533;]&#65533;&#7660;&#65533;>!qO&#65533;&#65533;z*&#65533;&#65533;F_&#65533;jP7&#65533;&#65533;&#65533;A&#65533;&#65533;_)+s[A&#65533;&#65533;&#65533;&#65533; &#65533;X&#65533;&#65533;m&#65533;Z p&#65533;&#65533;&D%&#65533;&#65533;q&#65533;&#1805;&#65533;$` .I7:&#65533; &#65533;&#65533;&#65533;&#65533;&#65533;&#65533;&#65533;R&#1360;R#&#65533;R%;3%&#65533;	&#65533;&#65533;.}#.&#65533;R&#65533;&#65533;%R&#65533;/:&#65533;s&#65533;&#65533;&#65533;&#65533;Y&#65533;&#65533;&#65533;*0&#65533;&#65533;&#65533;X&#65533;&#65533;O&#65533;2|x)2YJ&#65533;&#65533;u	&#65533;&#65533;8&#65533;Mm:- &#65533;_ &#65533;&#65533;<qH*&#65533;&g &#65533;&#65533;H&#65533;&#65533;DLL1&#65533;:&#65533;+&#65533; 5ZS&#65533;&#65533;&#65533;&#65533;8-&#65533;&#395;&#65533;&#65533;HPb&#65533;&#65533; `&#1501;&#65533;r&#65533;"&#65533;&#65533;,!&#65533;$&#65533;&#65533;&#65533;&#1610;tk`7&#65533;&#65533;&#65533;&#65533;&#65533;S|W&#65533;&#65533;&#65533;&#65533;&#65533;&#65533;&#65533;u&#65533;7&#65533;&#65533;&#65533;k&#65533;@7&#65533;&#65533;1&#65533;+&#65533;jP u3$&#65533;&#65533;&#65533;/4t9Id3&#65533;&#65533;&#65533;&#65533;&#65533;v&#65533;P&#65533;&#65533;3&#65533;u&#65533;0p&#65533;q&#65533;&#65533;a&#65533;wQ&#65533;&#65533;1 &#65533;k&#65533;&#65533;&#65533;
&#65533;&#65533;&#65533;&#49665;<&#65533;P&#1744;I=!&#65533;&#65533;&#65533;W&#65533;d&#65533;( _&#65533;==&#724;&#65533;&#65533;7&#65533;&#65533;z&#65533;K&#554001;6W&#65533;8&#65533;&#65533;&#389;&#65533;&#65533;&#65533;&#1304;F&#65533;6&#65533;&#65533;&#65533;&#65533;&#643;&#65533;pZ&#65533;&#65533;(0e&#65533;H&#65533;&#65533;&#65533;P&#65533;wM}&#65533;&#65533;&#65533;&#65533;[&#65533;E&#65533;&#65533;D&#65533;$&#65533;&#65533;&#65533;@&#65533;&#65533;?&#65533;-8&#65533;&#65533; #&#65533;ic&#65533;Q	9q&#65533; W&#65533;6&#65533;v&#65533;&#65533;X"&#1041;&#65533;&#65533;!4&#65533;2n)=#&#1093128;&#65533;&#65533;a5&#65533;n&#65533;f&#65533;&#65533; ,z&#65533;&#65533;uh+ M&#65533;&#65533;,H&#65533;Y&#65533;&#621;U&#65533;&#752;r`&#65533;~&#65533;~)'`&#65533;}i&#65533;&#65533;y</ "P&#65533;&#65533;S&#65533;&#65533;&#65533;	P=i&#65533;&#65533;&#65533; &#65533;m&#65533;Y31 +&#65533;p&#65533;&#65533;9&#65533;[|	`&#65533;&#65533;|&#65533;&#65533;[&#1100;&#65533;&#65533;&#65533;&#65533;&#1632;E&#65533;%&#65533;&#65533;&#65533;&#65533;&#65533;&#65533;&#1961;$&#65533;&#65533;?f$1W&#65533;
 +&#65533;&#65533;&#65533;'&#65533;&#65533;&#65533;&#65533;&#65533;&#65533;""&#65533;&#65533;&#65533;1&#65533;&#65533;&#65533;&#65533;&#65533;&#65533;&#65533;&#65533;&#65533;&#65533;&#65533;&#65533;&#65533;&#65533;+&#65533;&#65533;&#65533;&#65533;&#65533;&#249;2&#65533;,&#65533;&#65533;&#65533;&#65533;&#326;&#155;0&#65533;&#1401;&#65533;&#903;.&#65533;&#1754;"&#65533;&#65533;&#65533;&#1690;&#65533;&#65533;&#65533;&#65533;&#65533;&#65533;&#65533;&#43945;&#1318;&#65533;2&#65533;&#65533;Pa&#65533;&#65533;+j&#65533;&#65533;&#65533;
-
&#65533;&#65533;&#65533;@&#65533;P&#65533;&#65533;&#65533;&#315;&#1074;p`  `be(&#65533;&#65533; -04h!B&#65533;U&#65533;&#65533;&#65533;&#1750;	CQ&#65533;&]&#65533;&#65533;A&#65533;	 $&#65533;z&#65533;* &#65533;7X&#65533;q&#65533; 	&QX`C&#65533;&#65533;(l &#65533;,X;RLd&#552; &#65533;&#65533;Ha(&#65533;&#65533;&#65533;dd@aD'R&#65533;t``&#65533; .b&#65533;hGm&#65533;+&#65533;d	}&#65533;&#65533;&#1348;	&#65533;y&#65533;`Z:W&#1980;&#65533;m&#65533;m&#65533;&#65533;&#1273;&4&#65533;&#65533;)&#1478;bUHth&#65533;&#65533;&#65533;.	k&#65533;&#65533;
&#65533;&#65533;&#283403;U/&#1798;X&#290;&#65533;&#65533;&#65533;+,&#65533; 8&#65533;P&#65533;&#65533;&#65533;&#65533;8&#65533;&#65533;'&#65533;&#65533;&#65533;I@&#65533;&#65533;&#65533;&`S;&#65533;$&#65533;7&#65533;&#65533;SO&#65533;t&#1430;	>&#65533;TS6	&#65533;@U/e&#65533; &#65533;Y&#65533;&#65533;R$&#65533;`Ax&#65533;&#65533;Bx&#65533;AG)dp+&#65533;AT&#65533;
&#65533;pI&#65533;&#65533;= A&#65533;u&#65533;&#65533;&#65533;&-&#65533;&#65533;&#65533; &#65533;,@&#65533;
&#65533;P3W !&#65533;&#65533;K&#65533;&#65533;E8&#65533;9QjY&#65533;=&#65533;&#610;&#65533;=]&#65533;B&#65533;Av[e&#65533;&#138;<&#65533;&#65533;#N&#65533;&#65533;E&#65533;&#65533;&#65533;&#65533;&#65533;v&#899;&#65533;\ &#65533;6&#65533;T&#65533;&#65533;&#65533;U&#65533;pw g+,T&#65533;#&#65533;T Y k&#65533;)@1&#65533;P&#65533; " I
&#65533;)&#65533;B u&#65533;&#65533;&#65533;C&#65533;&#65533;&#65533;&#65533;&#65533;&#65533; &#65533;\m S7h&#65533;&#65533;&#65533;
&#65533;&#65533;S&#65533;?&#65533;&#65533;&#65533; e&#65533;Qh&#1043;L@&#1262;7L&#65533;&#65533;&#65533;fu&#65533;	=&#65533; &#65533;`
* &#65533;&#65533;#t`&#65533;&#65533;D 6&#65533;&#65533;&#65533;&#65533;&#65533;I&#65533;&#65533;&#65533;&#65533;sA&#65533;&#65533;&#65533;K&#65533;.&#65533;&#65533;&#65533;&#65533;&#65533;&#65533;%c&#65533;V&#65533;&#1889;V&#65533;2&#65533;p{&#65533;hr&#65533;x&#65533;&.&#3586;h]&#65533;TP&#65533;A&#65533;&#65533;.i&#65533;]&#65533;B&#65533;&#65533;T&#65533;O&#65533;&#1638;8&#65533;R&#65533;&#65533;&#65533;&#65533;I
0&#65533;RA
&#65533;R&#65533;j&#65533;&#65533;S&#65533;&#495;T&#65533;eD&#65533;&#65533;A&#65533;0@#&#65533;0&#65533;
&#65533;&#65533;&#65533;#XT&#65533;&#65533;&#65533;&#65533;&#65533;~!&#65533;&#65533;TK &#65533;4m4! &#65533;&#65533;&#65533; &#65533;&#65533;&#65533;&#65533;FQ&#65533;&#65533;R+&#65533;jS&#65533;k+ &#65533;&#65533;V]&#65533;&#65533;&#65533;&#65533;8 !&#65533;&#65533;&#65533;3P&#65533;M&#236;&#65533; ]&#65533;U&#65533; 0RI%&#65533; J&$}&#65533;rg&#65533;RC9&#65533;*&#65533;| &#65533;k3&#65533;2n&#65533;&#65533;#&#18192;&#65533;,&#65533;p&#65533;PI&#65533;&#65533;\05&#65533;p0&#65533;9&#65533;j&#65533;rC&#65533;`&#65533;o&#65533;&#65533; e&#65533;&#65533;&#65533;&#65533;<&#65533;&#65533;s@&#65533;&#65533;&#65533;=j&#65533;T&#65533;&#598;Y&#65533;&#65533;&#65533;&#65533;&#65533;G&#65533;0{zr&#65533;n(&#65533;[&#65533; &#65533;&#65533;&#65533;?d&#65533;8&#65533;&#65533;&#65533;&#1362;h	AC&#65533;:&#65533;Z&#65533;&#65533;&#65533;X&#490;&#65533; x&#65533;&#65533;1&#65533;B&#65533;:&#65533;S&#65533;iAU&#65533;&#65533;|&#1045;&#65533;&#65533;08&#65533;
V 4t &#65533;&#65533;F&#65533;&#65533;l&#65533;&#65533;a]&#65533;D&#65533;&#65533;m&#65533;&#65533;.&#65533;&#65533;Q&#65533;&#65533;&#65533;&#65533;&#52340;&#65533;&#65533;iC&#152;R&#65533;&#65533;&#65533;&#65533;&#65533;&#65533;	DQ&#65533;&#65533;mB&#1734;&#65533;&#1541;&#65533;&#65533;&#65533;b&#131;&#65533;A&#65533;t(&#65533;&#65533;#&#65533;%&#65533;&#65533;:r&#1308;V&#65533;h&#65533;C&#65533;=&#65533;&#65533;&#65533;&#65533;&#65533;!&#65533;`&#65533;&#65533;\&#65533;&#65533;&#65533;&#65533;&#65533;&#65533;&#65533;&#65533;&#65533;<D&#65533;&#65533;&#65533;&#65533;@&#65533;Qcq]t#>&#65533;&#65533;&#65533;&#65533;]&#65533;F&#1026;&#65533;&#65533; 8&#65533;	
(
.PI@&#65533;U8HX%&#65533;`t
]&#65533;o&#65533;&#65533;&#65533;&#65533;jH&&#65533;&#65533;&#65533;&#65533;5&#65533;&#65533;&#65533;`&#65533;&#65533;X&#65533;&#65533;c@&#65533;&#65533;&#65533;kA&#65533;&#65533;&#65533;&#1317;H	(&#65533;&#65533;h&#65533;8(8&#65533;<8&#3834;&#65533;J&#65533;Ps&#65533;qJ&#65533;X&#65533;&#65533;&#65533;u&#65533;&#65533;A+>&#65533;&#65533;&#65533;&&#65533;&#65533;8&#65533;&#65533;%&#65533;&#65533;&#65533;C&#65533;e &#65533;&#65533;&#65533;&#65533;&#65533;&#65533;&#65533;j&#65533;&#65533;r &#65533;&#65533;&#65533;&#65533;-4Q&#65533;&#65533; &#65533;&#65533;&#65533;$&#65533;&#65533;`/&#65533;c&#65533;&#65533;&&#65533;R/,n;+ &#65533; B&#65533;&#65533;b X&#65533;&#65533;^&#65533;&#65533;&#65533;t&#65533;:H&#65533;~$`-&#65533;!`B&#65533; &#65533;@&#1618;^&#1317;&#65533;&#65533;&#65533;6&#65533;)&#65533;S&#65533;V&#65533;X&#65533;&#65533;&#65533;X&#65533;)2&#65533; $&#65533;B&#65533;@xA&#65533;&#65533;0 X&#65533;+ &#65533;9Ws&#65533; &#65533; &#65533;&#65533;&#65533;;v&#65533;&#65533;fd`&#65533;&&#65533;)&#65533;&#65533;&#65533;b&#65533;&#65533;h&#65533;<&#65533;&#65533;&#65533;&#65533;&M
&#65533;&#65533;t
p 8n&#65533;x&#65533;p&#65533;6.5&#65533;&#65533;&#65533;g&#65533;P&#65533;g&#65533;YR&#65533;JC&#65533;g&#65533;S3&#65533;P&#65533;DQF&#65533;B&#65533;&#65533;&#65533;&#65533;+4&#65533;&#65533;bJ&#65533;5&#65533;&#65533;&#65533;D8&#65533;y&#1396;&#65533;&#65533;\&#65533;&#65533;@J2 &#65533;p`&#65533;&#65533;&#65533;&#65533;&#65533;Z&#65533;@)9I&#65533;&#65533;&#65533;(@`&#65533;N &#65533;U>&#65533;U&#65533;&#65533;-V&#65533;vV&#1060;&&#65533;&#65533;&#65533;&#65533;&#65533;&#65533;&#65533;l `-?P0&#65533;pE&#65533;&#65533;&#65533;&#65533;Z <tf&#65533;Jz 	&#65533;E&#65533;&#65533;j&#65533;T&#65533;&#65533;&#65533; 4&#65533;&#65533;&#65533;y>3&#65533;A&c&#65533;#}&#65533;a&#65533;&#65533;G&#65533;&#65533;&#65533;&#65533;&#65533;E&#65533;.&#65533;&&#65533;&#65533;H&#65533;&#523;8R
>&#65533;&#65533;&#65533;d]&#65533;&#65533;{&#65533;&#65533;&#65533;%&#65533;&#65533;&#65533;x&#65533;.&#65533;&#65533;&#65533;&#65533;L&#65533;Y&#65533;&#65533;u&#45658;2w&#65533;&#65533;&#65533;&#65533;0d&#65533;&#65533;&#65533;R&#65533; q&#65533;&#65533;d@&#65533;[&#65533; p&#65533;&#65533;&#65533;&#65533;] P &#65533;&#65533;&#65533;&#65533; &#65533;&#65533;&#65533;&#65533;*n&#65533;e\Kk&#65533;&#65533;fl&#65533;"pAf5&#65533;)kE&#65533;T&#65533;&#65533;&#65533;&#65533;eJ &#65533;&#65533;&#65533;T0&#65533;&#65533;,&#65533;Z
 &#65533; &#65533;`q&#65533;&#65533; R&#65533;v'SH`|&#65533;&#65533;&#65533;&#65533;vb u&#65533;&#65533;&#65533;&#65533;}&#65533;;&#65533;T&#65533;&#65533;&#65533;pn 4 &#65533;&#65533;&#65533;B&#65533;X&#65533;&#65533;&#65533;&#65533;N7&#65533;&#65533;'&#65533;&#65533;&#65533;6&#65533;c&#65533;&#65533;&#65533; +\&#65533;&#65533;-&#65533;CO&#65533;\7&#65533;&#65533;<&#65533;&#65533;&#65533;3&#65533;Y&#65533;^C&#65533;&#65533;&#65533;)t&#65533;(&#65533;&#65533;"&#65533;&#65533;&#416;&#65533;XSB&#65533; &#65533;` @x&#65533;	ic`&#65533;&#65533; G&#65533;&#65533;X`&#65533;&#65533;JW,`&#65533;&#65533;&#65533;?"&#65533;&#65533;&#65533;&#65533;@&#65533;M&#65533;&#65533;&#65533;o9$R&#65533;&#65533;&#1319;&#65533;p1&#65533;&#65533;! &#65533;&#65533;)&#65533;fI,&#65533;&#65533;T&#65533;&#65533;E&#65533;&#65533;&#65533;P.&#65533;&#65533;&#65533;)z&#65533;/&#65533;6&#65533;D&#65533;&#65533;&#65533;&#65533;X&#65533;&#688;!&#65533;&#65533;9&#65533;&#65533;}I3&#323;&#65533;&#65533;!&#65533;&#65533;&#65533;&#65533;&#65533;&#1825;&#65533;fb J&#65533;&#65533;&#403;d&#65533;&#65533;<{&#65533;&#777;&#65533;&#65533;&#65533;G[&#65533;^&#65533;wDQ&#65533;6.&#65533;&#65533;U&#65533;I&#65533; p3&#65533;&#65533;&#65533;&#65533;G&#65533;p&#425;
&#1612;&#65533;&#65533;&#65533;
%=h&#65533;&#65533;&#65533;ET#&#65533;&#65533;f&#65533;&#65533;g&#65533;<&#65533;A"&#65533;0p8{I&#65533;(@&#1505; &#65533;&#65533;Y&#65533;&#65533;&#65533;&#65533;&#1600;[&#65533;&#65533;&#647;^b&#65533;&#65533;&#65533;&#65533; &#65533;R&#65533;+&#65533;&#65533;&#65533;&#65533;W25&#65533;&#65533;i&#65533;&#65533;P+&#65533;&#65533;&#65533;&#65533;&#65533;&#65533;&#65533;Fp&#65533;&#65533; E&#65533;@4&#65533;&#65533;&#65533;&#65533;&#65533;&#65533;	&#65533;R 3SY&#65533;&#65533;m&#65533;
qH&#65533;&#65533;&#65533;U &#65533;&#65533;&#65533;l&#65533;&#65533;4&#65533;&#65533;X&#65533; 2&#65533; &#65533;n&#65533; [&#65533;^-&#65533;Z&#65533;2e&#65533;&#65533;3&#65533;&#65533;Fs&#65533;;0
S&#65533;&#65533;"&#65533;&#65533;&#65533;f&#65533;&#65533;;&#65533;&#65533;&#1680;]&#65533;&#65533;X&#65533;P.0&#65533;R=&#65533;&#65533;&#65533;D&#65533;&#65533;&#65533;]r&#65533;m&#65533;( A2 '@O&#65533;1&#65533;F&#65533;	0&#65533;<&#65533;h&#65533;{&#65533;t3&#65533;&#65533;_ &#65533;&#65533;a&#65533;b-&#65533;`B&#65533;!&#65533;&#65533;&#65533;}&#65533;}I&#65533;7&#65533;Tt&#65533;6&#65533;Km&#65533;VPs%&#65533;-)&#65533;r&#65533;&#65533;&#65533;'(0Ju&#65533;&#65533;&#65533;pT&#65533;&#65533;{`/U&#65533;F
&#65533;O&#65533;@&#65533;0=@&#65533;,&#65533;p&#65533; V&#65533;&#65533;cZb
&#65533;#&#1285;&#65533;&#65533;&#65533;|&#65533;	 Ms&#65533;,&#65533;n&#65533;7
&#65533;c&#65533;&#65533;}&#65533;&#65533;'1p`&#65533;&#65533;&#65533;&#65533;&#65533;u/A&#65533;&#65533;Vf&#65533;UFN&#65533;&#65533;&#65533; &#65533; Y&#65533;a
,&#65533;&#65533;&#65533;1&#65533;@]&#65533; Y&#65533;&#65533;@!`huN50P&#65533;"tq$&#65533;&#65533;&#65533;&#65533;&#65533;1&#65533;0&#65533;&#65533;h Q&#65533;85 W&#65533;R@SVL	`&#65533;&#65533;&#1511;t~h74$&#65533;&#65533;,UAL?&#65533;_7@&#65533;&#65533;&#65533;P"$0(&#65533;`_&#65533;&#65533;L_&#65533;&#65533;&#65533;&#65533;Am&#65533;F&#65533;:SiQ05p&#65533;&#65533;/&#65533;R&#65533;&#65533;&#65533;P&#65533; m&#176;4lt9&#65533;Z@f&#65533;&#65533;&#65533;:&#65533;
KTq&#65533;`Z&#65533;&FQ#<r] &#65533;&#65533;&#65533;&#65533;@&#65533;a%>!&#65533;Q&#65533;t&#65533;:&#65533; {&#65533;e` &#65533;i&#65533;3&#65533;8&#65533;&#65533;.&#65533;&#65533;&#65533;0A&#65533;&#65533;&#65533;N&#65533;&#65533;&#65533;?&#65533;&#65533;	P V32&#65533;&#65533;&#65533;"&#65533;&#65533;l&#65533;&#1762;70-v&#65533;`B" &#65533;&#65533;&#65533;&#1489;&#65533;&#65533;}ovK&#65533;guV&#65533;a&#1362; &#65533; p 6&#65533;&#65533;&#65533;b&#65533;&#65533;VF&#65533;o&#65533;&#65533;&#65533;R&#65533;A&#65533;= 1&#65533;]&#65533;&#65533;&#65533;&#65533;#h&#65533;`&#65533;G&#65533;0|&#65533;&#65533;&#65533;&#65533;
&#65533;:@6&#65533;&#65533;"&#65533;1&#65533;3&#65533;G&#65533;q\+&#65533;
&#65533; 3},`&#65533;&#65533;3;&#65533;&#65533;<&#65533;W|&#65533;p.,&#65533;(M&#65533;<e	&#65533;I;&#65533;p&#65533;e,&#65533; J&&#65533;&#65533;&#65533;Ygd&#65533;&#65533;&#65533;&#65533;K&#65533;&#65533;&#65533;O&#65533;X&#65533;&#65533;&#65533; &#65533;&#65533;&&#65533;`{#&#65533; 0_B&#65533;sD"@|&#65533;1UB+  &#65533;u}sI~
&#65533;&#65533;U&#65533;&#65533;&#65533;&#65533;QAF&#65533; &#65533;&#65533;`i&#65533;` t-&#65533;B &#65533;~&#65533;&#65533;-&#65533;0`&#65533;WPcGz 3 ,&#65533;b1&#65533;C&#65533;% {Wi&#65533;Y&#65533;X&#1480;&#65533;&#65533;&#65533;0&#65533; &#65533;Pp3 &#65533;I7&#65533;&#65533; &#65533;&#65533;&#65533;&#65533;>&#65533;&#65533;o&#65533;Q&#65533;&#65533;&#65533;&#65533;.&#65533;&#65533; [&#65533;o&#353;r`i)&#65533;&#800;&#65533;&#65533;&#65533;&#65533;
&#65533;P&#65533;&#65533;&#65533; &#65533;(h&#65533;&#65533;&#65533;&#65533;&#65533;&#65533;)&#65533;R5&#65533;  .&#65533;&#65533;&#65533;&#65533;UD&#65533;&#65533; x<@G	h!g&#65533;
F&#65533; &#65533;&#65533;%Z&#65533;@ 3@&#65533;&#65533;&#65533;6'"&#65533;wR&#65533;&#65533;TQz&#65533;q&#65533;K&#65533;&#65533;K&#65533;&#65533;&#65533;<!&#65533;J&#65533;,&#1090;&#65533;&#65533;&#65533;a&#65533; bj&#65533;Z%45W3 @ hV%&#65533;&#65533;&#65533;p&#65533;&#65533;&u&#65533;
&#65533;&#65533;y &#65533; X&#65533;D&#65533;&#65533;Ur j9&#65533;&#65533;.9&#215;&#65533;P	)&#65533; &#65533;&&&#65533;8e&#65533;v<&#1222;&#65533;&#65533;&#65533;&#65533;(&#65533;:r&#65533;<&#65533;co*
o&#65533;&#65533;&#65533;&#65533;tY&#65533;q&#65533;5&#65533;&#65533;p4&#65533;Q&#65533;&#65533;&#65533;&#65533;&#65533;
&#65533;&#65533;>&#65533;vj&#65533;&#65533; &#65533;x5&#65533;&#65533;&#65533;3}&#65533;3&#65533;&#65533;&#65533;M&#902;
1y&#65533;1)J@+'&#65533;f&#228;R&#65533;8&#65533;&#65533;!+&#65533;&#65533;&#1707;V:VW Z&#65533;&#65533;&#65533;z&#65533;9a&#65533;b&#65533;)&#65533;&#65533;!1&#65533;&#65533;&#65533;UT7&#65533;{&#65533;XCi85&#65533;Q?&#65533;R&#65533;&#65533;0&#65533;(&#65533;%&#65533;&#65533;[saE&#65533;P	Ew&#65533;%?0&#65533;&#65533;P&#65533;&#65533;'["&#65533;4S&#65533;&#65533;&#65533;$&#65533;&#65533;&#65533;&#65533;	&#65533;o&#65533;P&#65533;'o2X{ze&#65533;&#65533;w&#65533;&#65533;vZR>&#65533;&#65533;&#65533;&#65533;&#65533;&#65533;&0v&#65533;&#65533;,Uf&#29575;&#65533;&#65533;&#65533;'c-&#65533;&#65533;&#65533;&#65533;&#65533;&#65533;Q1"&#65533;&#65533;" J#D&#65533;&#65533;9?#P ~&#65533;3&#65533; &#65533;"0(1P&#65533;&#65533;&#65533;+&#65533;_uHa3q \E&#65533;&#65533;t&#65533;&#65533;
&#65533;y&#65533;I&#65533;f&#65533;&#65533; t+D &#65533;&#65533;&#65533;&#65533;&#65533;A&#65533;R&#65533;&#65533;q&#279;"&#65533;g*pD&#65533;SY&#65533;y@n&#65533;5&#65533; &#65533;&#753;&#65533;B%&#65533;&#65533;X&#65533;&#2828;$lt&#65533;N}&#65533;]&#65533;&#65533;
&#65533;)
&#65533;&#65533;2Z&#65533;b&#65533;&#65533;&#65533;&#65533;&#65533;v&#65533;&#65533;&#65533;Y&#65533;&#65533;d`4Q=V<'&#65533;&#65533;&#65533;	1E&#65533;$g&#65533;PH&#65533;&#65533;$&#65533;&#365;&#65533; ]*&#65533;0 9Cf&#65533;&#65533;&#65533;&#65533;0pY&#65533;v2&#65533;`&#330;v&#65533;@&#65533;&#65533;&#65533;RS&#65533;&#65533; &#65533;M$ULJ+&#65533;yV&#65533;-N&#65533; \&#65533;)&#65533;
&#65533;}&#65533;&#1719;;&#65533;&#65533;V&#65533;&#65533;+y @&#65533;&#65533; (&#65533;0!&#65533;&#65533;&#65533;&#65533;&#65533;o$`&#65533;"&#65533;&#1960;=@&#65533;*PR&#65533;R&#65533;&#65533;#&#65533;p$0I&#65533;F&#65533;w&#65533;&#65533;&#65533; '&#65533;P&#817;S9y&#1692;[&#65533;&#65533;&#65533;J&#65533;r&#65533;E&#65533;ux&#65533;&#65533;&#65533;7&#65533;&#423;S&#65533;&#65533;Q&#65533;&&#65533;&#65533;P#&#65533; 8'U&#65533;c&#1317;L,&#65533;"&#65533;&#65533; RP&#65533;&#65533;$&#65533;&#65533;q&#65533;s;&#65533;@&#65533; &#65533;1&#65533;lQ%&#65533;&#65533;&#65533;&#65533;&#65533;&#65533;a6&#65533;&#65533;&#65533;U[&#65533;6Q&#65533;&#65533;&#65533;&#65533;&#65533;&#65533;v&#65533;&#65533; f&#65533;@@&#65533;J!"%@&#65533;&#65533;r")&#65533;%!T"&#65533; p:&#65533; &#65533;H&#65533;[T&#65533;Ap&#65533;&#65533;N0[6&#65533;&#65533;&#65533; '&#65533;&#65533;&#1258;&#65533;&#65533; &#65533;&#65533;<_&#65533;Cd&#65533;|&#65533;	&#1100;&#65533;=&#65533; 5&#160176;&#65533;d&#65533;p&#65533;&#65533;z~&#65533;&#439;2-&#65533;/&#65533;&#65533;'&#65533;;;&#65533;U&#65533;&#65533;&#65533;&#65533;%Hu	N&#65533;:2&#65533;6H&#65533; G&#65533;9&#65533;&#65533;i&#65533;
&#65533;:,&#65533; z&#65533;&#65533;@UI%xe&#65533;&#65533;P&#65533;:&#65533;p&#65533;&#65533;&#18458;&#65533;Z&#1042;&#65533;&#65533;&#65533;H&#65533;&#65533; +\&#65533;)&#65533;-&#65533;&#65533;J!TP&#65533;6;&#65533;&#65533;&#65533;7&#65533;&#65533;&#65533;h],mq,&#65533;"&#65533; &#65533; 3=-'9-&#65533;&#65533;&#65533;]a&#65533;&#65533;a]A&#65533;&#65533;=&#65533;r&#65533;&#65533;&#65533;u&#1156;&#65533;&#1670;)&#65533;H)r&#65533;9&#65533;@&#65533;&#65533;0&#65533;&#65533;&#65533;&#65533; '&#65533;>mM]S#&#65533;&#65533;@oj!K&#922;&#65533;&#65533;&#65533;&#65533;&#65533;|&#65533;&#65533;zjPQ&#65533;|&#65533;)z;&#65533;&#1531;&#65533;8&#65533;&#65533;0Hw&#65533;X&#65533;&#65533;&#65533;E&#65533;&#65533;{+&#65533;&#65533;&#65533;&#65533;R&#65533;m&#65533;rYBa&#1347;&#65533;&#65533;@z&#65533;&#65533;&#65533;	,PY[&#65533;&#65533;[ &#65533;&#65533;&#65533;O&#65533;&#65533;&#65533;.A&#65533;&#65533;&#65533;5&#65533;R&#65533;&#65533;&#65533;i&#65533;&#65533;&#65533;&#65533;!&#65533;&#65533;r&#65533;U9&#65533;&#23534;|&#65533;)}&#65533;6]&#65533;UR&#65533;vIA&#445;&#65533;V&#65533;M`&#65533;&#65533;6&#65533;@&#65533;6&#65533;&#48114;R &#65533;\?&#65533;*@u&#65533;8|&#65533;&#65533;&#65533;&#65533;&#65533;}&#1810;s^&#65533;&#65533;	Q&#65533; #  &#65533;p=&#65533;&#65533;
&#65533;q&#65533;&#65533;K2^h0-&#65533;&#1447;&#65533;&#65533; y&#65533;q&#1026;&#65533;@&#65533;&#65533;&#65533;(`&#65533;&#65533;P&#65533;&#65533;&#65533;P#&#65533;0&#65533;  &#65533;&#65533;&#65533;k&#65533;"&#65533;&#65533;&#864;Yf&#65533;&#65533;	0&#65533;Y&#65533;&#65533;&#65533;&#65533;YvG[&#65533;B_&#65533;c&#65533;&#65533;c&#65533;z&#65533;"+s&#65533;&#65533;H&#65533;r&#65533;&#65533;&#65533;:;&#65533;5yu &#65533;<&#65533;q&#65533; D&#65533;1&#65533;&#65533;m&#65533;9s&#65533;&#65533;&#65533;J&#65533;&#1124;r&#65533;&#65533;|i&#65533;&#65533;UU&#65533;^$,&#65533;I`&#65533; L&#65533;Sa&#65533;&#65533;-&#65533;(@z&#65533;&#65533;^&#65533;!&#65533;&#65533;&#65533;"&#65533;&#65533;t 8no*&#65533;&#65533;&#65533;&#65533;&#65533;H`^&#65533;&#65533;&#65533;{	:(Z$&#65533;&#65533;&#65533;G&#65533;L&#65533;4&#65533;  m&#65533;d&#65533;x{eJ&#65533;)&#65533;&#65533;&#65533;V&#65533;&#65533;&#65533;&#65533;
Y$&#65533;)&#65533;<{&#1192;DG}4&%a&#65533;&#65533;Q&#65533;&#65533;&#65533;&#65533;Rr&#65533;&#65533;"&#65533;Q&#65533;&#65533;&#325;qdn&#65533;Sc7 &#65533;&#65533;H&#65533;j|&#65533;!&#65533;&#65533; K&#65533;$q&#65533;-`\&#65533;Z&#65533;&#65533;&#374;&#65533;&#65533;7V1&#65533;&#65533;&#65533; p&#65533;	&#65533;Kc&#65533;(&#65533;&#65533;&#65533;M!+Q t &#65533;&#65533;&#65533;&#65533;:@&#65533;&#65533;q&#65533;CP*&#65533; &#65533;:D&#65533;m&#65533;*!&#65533;h&#65533;&#65533;"&#65533;&#65533;!
&#65533;&#65533;m&#65533;&#65533;&#65533;mw	]&#65533;I&#65533;&#65533;&#65533;e
u rl&#65533;2P&#65533; z&#65533;u(&#65533;&#65533;$v\o&#65533;pQ&#65533;`&#65533;&#65533;
0J+A%D$c&#65533;&#65533;01&#65533;p:&#65533;N\<&#65533;&#1483;&#65533;L
&#65533;l4&#65533;&#65533;y&#65533;;&#65533;Q&#65533;E&#65533;o1ao;&#65533; &#65533;&#65533;"'&#65533;&#65533;7&#65533;
@"0&#65533;Y&#65533;.&#65533;&#65533;&#65533;"1&#65533;p  &#65533; :  & 7&#65533;77	?	&#65533; 7&#65533;&#65533;&#65533;&#65533;&#65533;&#65533;&#65533;&#65533;&#65533;&#65533;&#65533;&#65533;&#65533;&#65533;&#65533;&#65533;&#65533;&#65533;&#65533;;&#65533;B;&#65533;&#65533;=&#65533;%&#65533;-<>$(($!,>>2&#65533;++&#65533;$&#65533;&#65533;1)*&#65533;1-->Z&#65533;&#65533;&#65533;&#65533;,R&#65533;&#65533; &#65533;&#65533;&#65533;&#65533;"&#65533;&#133;&#65533;&#65533;&#65533;&#65533;h
&#320;S>&#65533;&#65533;'&#65533;&#65533;)&#65533;
&#65533;&#10798;TR\&#65533;X&#65533;&#65533;;R:&#65533;&#65533;@0&#65533;&#65533;Tz&#65533;&#65533;'+K&#65533;A&#65533; &#65533;&#1280;&#65533;&#65533;-uQ&#65533;5&#65533;&#65533;pQ;&#65533;IM&#65533;&#65533;&#65533;e&#65533;
,Xp&#65533;&#263;&#65533;0&#65533;&#65533;Q&#65533; &#65533;@a&#65533;&#65533; p&#65533;&#65533;&#65533;@&#65533;
 &#65533;&#65533;&#65533;F&#65533;&#65533;(H Y&#65533;&#65533;
|YN D&#65533;[&#65533;&#65533;&#65533;&#65533;J&#65533;&#65533;B&#1122;!4&#65533;&#65533;&#65533;!&#65533;`_&#65533;D&#65533;&#65533; &#65533;&#65533;&#65533;%&#65533;`D2&#65533;&#65533;C4$&#65533;&#65533;&#65533;&#65533;&#65533;H&#65533;&#65533;`&#65533;&#65533; *|0&#65533;&#65533;&#65533;&#65533;~&#65533;.8&#65533;&#65533;&#65533;FV!F?`apQ-&#65533;&#65533;p&#65533;<&#65533;RL&#65533;<&#65533;.&#65533;|&#65533;&#65533;%&#65533;}&#65533;&#65533;&#65533;&#65533;Lt&#65533;i+&#65533;%T:&#65533;&#65533;pPX&#65533;&#65533;N&#65533;&#65533;g&#65533;C&#65533;&#65533;T).&#65533;&#65533;&#65533;P) &#65533;X&#65533;u&#65533;&#65533;D-&#65533;w&#65533;FlpB=O&#65533;&#65533;&#65533;&#65533;&#65533; @9&#65533;`P&#65533;&#65533;aW&#65533;
#`P&#65533;&#65533;&#65533;h&#65533;&#65533;m-&#65533;	&#65533;p&#65533;&@b&#65533;&#65533; `&#65533;e&#65533;&#65533;!&#65533;&#65533;&#65533;&#65533;	(&#65533;&#65533;&&#30506;\8&#65533;' &#65533;&#65533;&#422;	8&#25120;^z9&#65533;&#65533;+tP &#65533;IC&#65533;
"&#65533;&#65533;@&#65533;jAC=&#65533;&#65533;&#65533;&#65533;&#65533;&#65533;&#65533;C!@ L$h&#65533;C&#65533;&#65533;&#143;lz&#65533;zy&#65533;)&#65533;&#65533;G
 &#65533;*U&#65533;&#65533;5&#1161;_&#65533;)&#65533;D&#65533;h&#65533;d&#65533;L&#65533;&#65533;H&#65533;&#65533;&#65533;&#65533;&#65533;&#65533;&#65533;&#65533;?&#65533;&#65533;j&#65533;&#65533;&#65533;0&#65533;8.&#65533;*&#65533;,K,X&#65533;#C1&#65533;&#65533;_
D}B&#65533;*&#2013;b&#65533;&#65533;0&#65533;&#65533; &#65533;&#65533;&#65533;&#65533;c (&#65533;@&#65533;&#65533;&#65533;&#65533;)&#65533;jJ&#65533;&#65533;AL &#65533;-X@&#65533;
-&#65533;&#65533;&#523;I0&#65533;0&#65533; &#65533;$&#65533;Yf&#65533;&#65533;&#65533;&#65533;)&#65533;&#65533;4&#65533;&#65533;&#65533;\&#65533;,&#65533;&#65533;&#65533;&#65533;&#65533;&#65533;&#65533;&&#282;BP"&#65533;&#1096;xY@o$&#65533;P(	1&#65533;@	&#65533;Q0&#65533;&#65533;&#65533;T&#65533;&#65533;+&#65533;E&#65533;&#65533;&#65533;-&#65533;&#65533;pi ,&#65533;aH&#1458;&#65533;@&#65533;5b&#65533;&#65533;&#656;&#65533;e&#65533;&#65533;\-q&#65533;T&#65533;a1-&#65533;Nl&#65533; ?&#65533;&#1027;&#754;\A&#65533;.&#65533;
6DU&#65533;&#65533;&#65533;&#65533;&#65533;&#65533;&#65533;P&#65533;&&#65533;BJ&#65533;&#65533;&#65533;Z&#65533;&#65533;Gh&#65533;z)&#65533;&#65533;&#65533;B5&#65533;b)&#65533;&#65533;^
&#65533;&#2006;b&#65533;)<E&#65533;&#65533;&#65533;e&#65533;&#65533;'H{&#65533;&#65533;@&#65533;T&#65533;&#65533;&#65533;N&#65533;@-xI&#65533;&#65533;&#65533;@Y$&#65533;&#65533;i&&#1111;
&#65533;&#65533;5&#65533;&#65533;&#65533;&#65533;&#65533;&#307;,x&#65533;&#65533;&#65533;7&#65533;F&#65533;&&#65533;!"&#65533;&#65533;~&#36899;N&#65533;&#65533;&#65533; ,&#65533;Z &#65533;&#65533;`]&#65533;Bf&#65533;$3y ,@
&#65533;`+ &#65533;(&#65533;&#65533;&#65533;\&#65533;?*Eh&#65533;!&#65533; x&#849;X&#65533;&#1329;&#65533;1K&#65533;:h&#65533;&#65533;'&#54794;&#65533;&#65533;!&#65533;8K~&#65533;NMd&#65533;;&#1034;&#65533;Oi&p&#65533;&#288;_&#65533;&#65533;Ouz"&#65533; p 7,]s&#65533; &#65533;&#65533;+`&#65533;&#65533;o&#65533;]&#1554;&#65533;}&#65533;&#65533;!:&#65533;*&#65533;&#65533;&#975;. R&#834;&#65533;
&#65533;&#65533;c&#65533;`h&#65533;
:@H&#65533;.0An0&#65533;&#65533;&#65533;K` $&#65533;7&#65533;?&#65533;h7&#65533;&#65533;&#65533;Z &#65533;|N&#65533;&#65533;&#65533;*OS&#65533; &#65533;k &#65533;&#65533;5]&L&#65533;"&#65533;  t&#65533;&#65533;Hc(&#65533;X@`&#65533;@9&#65533;1&#65533;&#65533;5@<*&#65533;@&#65533;p&#65533;:&#65533;C	b&#65533;&#65533;0<uL&#65533;Ta&#65533;&#65533;&#65533;s&#65533;(,.&#65533;@s&#65533;v
&#65533;d,&#65533;&#65533;I&#65533;&#65533;&#65533;&#65533;n&#65533;&#65533;@&#65533;&#65533;&#65533;2&#65533;&#65533;&#65533; &#65533; )&#65533;&#65533;&#65533;&#65533;
0&#65533;&#2005;&#65533;&#65533;&#65533;@R(&#65533;&#65533;,{a&#65533;&#65533;)&#65533;&#65533;4&#65533;d&#65533;9&#65533;&#65533;FA.8&#732;F	&#65533;Vpx4&#65533;&#65533;&#65533;j&#65533;&#65533;&#65533;g=&#65533;A	/&#65533;&#65533;d (&#65533;I+Z&#65533;&#65533;8&#65533;
&#65533;(B(# 	JP&#65533;IP&#9461;T@&#65533;H)&#65533;&#65533;"&#65533;&#65533;=W&#65533;UX&#65533;&#164;@&#65533; v&#65533;Nr"&#65533;@$&#65533;1&#65533;&#65533;&#65533;&#65533;&#65533;&#65533; &#65533;,&#65533; `( 
 &#65533;d&#65533;*&#65533;&#65533;&#65533;&#65533;`+&#65533;>@!P&#65533;O&#65533;C&#65533;s`&#65533;y&#65533;&#65533;UX&#65533;
&#65533;&#65533;D@&#65533;xy&#65533;&#65533;i&#65533;i&#1960;&#65533;&#65533;0C&#65533;&#65533;&#65533;,rx&#65533;&#65533;\&#65533;XJ&#65533;Z&#65533;t&#30664;@PDy@ 4&#65533;&#65533;&#65533;Z&#65533;&#65533;&#65533;iU}&#13376;r8 H&#65533; *&#65533;&#1510;b\&#65533;@&#65533;&#65533; &#65533;&#65533;  	&#65533;%&#65533;$p&#65533;&#65533;@-(&#65533; N&#65533;&#65533;I&#65533;k&#65533;&#65533; &#65533;&#65533;&#65533;&#65533;.P&#65533;B&#65533;&#65533;&#65533;xr&#65533;XoP&#65533;5!`2+;&#65533;bn&#65533;&#65533;/(P&#65533;&#65533;;&#65533;&#65533;` R{&#65533;&#65533;c&#65533;&#65533;b WJm $&#65533;&#65533;v&#65533;Ri&#65533;&#65533;YdD!&#65533;&#65533;&#65533;Ve&#65533;&#65533;p&#65533;C&#65533; k4&#65533;<&#65533;GcG&#65533;*i&#65533;&#65533;&#65533;&#65533;&#65533;T;S&#65533;vQ1&#65533;&#65533;6&#65533;u&#65533;:4&#65533;&#65533;&#571;&#65533;_=&#65533;;9S&#65533;B&#65533;&#65533;g<&#65533;&#65533;pH&#65533;0&#1966;b&#65533;O&#65533;&#65533;u&#65533;&#154;&#65533;&#65533;vX&#65533;I&#65533;&#65533;&#65533;N&#65533;@P&#65533;:&#65533;H&#65533;:&#65533;&#65533;C&#65533;0%(&#65533;NX9_&#65533;H|30;8g&#65533;phn&#65533;&#65533;A&#65533;&#65533;&#65533;&#65533;&#65533;&#65533;&#65533;G ].&#65533;&#65533;>&#65533;4~&#65533;&#65533;&#65533;&#65533;&#65533;:p&#65533;Jg6y&#65533;,&#65533;&#65533;&#65533;&#65533;(&#65533;&#65533;&#65533;s&#65533;|y&#65533;&#65533;&#65533;&#65533;,&#65533;u:T&#65533;&#65533;Q.PS0 &#65533;&#65533;4Ais>&#65533;REu `A4Bev&#65533;&#65533;&#65533;X&#65533; L&#65533;&#65533;y&#65533;6&#65533;&#65533;&#65533;&#65533;MAZ&#65533;&#65533;L&#65533;&#65533;&#65533;&#65533;&#65533;6&#65533;&#65533;&#65533;A&#65533;&#591;"T&#65533; &#1581;'K&#65533;&#156;f&#65533;Ga&#65533;&#65533; ` &#862; A
 W&#65533;&#65533;&#65533;&#65533;&#65533;&#65533;&#65533;&#65533;]&#65533;m&#65533;&#65533;E!A&#65533;&#65533;u&#65533;M@&#65533;D&#65533;&#65533;U&#65533;&#65533;}&#65533;&#65533;IU&#65533;&#65533;Vc6&#65533; :'4&#65533;\"&#65533; :&#65533;&#65533;:&#65533; d&#65533;&#65533;&#65533;=4`d&#65533;&#65533;&#65533;&#65533;8@&#65533; &#65533;c&#65533;%<&#65533;&#65533;&#65533;Y&#65533;&#65533;&#286;&#65533;!E6>k
&#65533;@&#65533;2&#875;&&#65533;Fy&#65533;\&#65533;q&#65533;*X&#65533;Lf&#65533;&#65533;'	&#65533;&#65533;Y&#65533;0&#65533;G&#65533;Awu&#65533;&#65533;0&#65533;&#65533;&#65533;&#65533;&#65533;&#65533;&#65533;U&#65533;-'&#65533;m@&#65533;*u&#65533;$&#65533;&#65533;&#65533;#&#65533;&#65533;@&#65533;;&#65533;&#65533;&#65533;S&#65533; ?2`p&#65533;&#65533;&#65533;&#65533;&#65533;NR&#65533;&#65533;)&#65533;&#65533;&#65533;r&#65533;&#65533;&#65533;2&#65533;&#65533;\&#1912;CA&#65533;&#65533; 6&#65533;(P"z&#65533;&#65533;&#65533;&#65533;&#65533;&#65533;&#65533;y! &#65533;".&#65533;A&#65533;&#65533;z&#65533;&#65533;&#65533;&#65533;g&#65533;Y&#65533;&#65533;2A&&#65533;5&#65533;&#65533;&#65533;&#65533;&#292;&#65533;&#65533;X&#65533;&#65533;&#65533;_^b"U&#65533;\&#65533; &#65533;&#65533; &#65533; &#65533;(&#65533;&#65533;1&#65533;&#65533;
fcw&#65533;0v&#65533;)if8&#1782;d&#65533;&#65533;
&#65533;3
&#65533; !P8&#65533;&#65533;[9&#65533;&#65533;&#65533;
&#65533;baL&#65533;<&#1330;&#65533;&#65533; &#1985;C&#65533;&#65533;&#65533;w&#65533;&#65533; '&#65533;]&#65533;&#65533;G&#65533;&#65533;:&#65533; C#('$0r&#65533;&#65533;&#65533;/RQG&#65533;{&#65533; 6&#65533;c&#65533;Ec&#65533;:&#65533;17&#65533; &#65533;&#65533;&#65533;&#65533;1&#65533;  &#1312;u&#65533;v&#65533;&#65533;*&#65533;t &&#65533;T~@t&#65533;&#65533;~&#65533;&#65533;~J&#65533;U&#65533;>&#65533;&#65533; k&#65533;&#65533;2&#65533;&#65533;a]&#65533;&#65533;d^>oq 0&#65533;3P&#65533;-&#65533; '&#65533;5&#65533;0HIOg
&#65533;W!$ej&#65533; $ N&#65533;Fw&9&#65533;GF&#65533;&#65533;&#65533;0]&#1154;<&#65533;I&#65533;.&#65533;$d&#65533;&#65533;/&#65533;QH&#65533;&#65533;&#65533;U&#65533;0P&#65533;B &#65533;&#65533;0oF&#65533;X&#65533;+*9-`{z&#65533;
y&#65533;&#65533;&#65533;z&#65533;c?T$&#65533;Z)&#65533;	&#65533;p&#65533;,&#65533;g&#65533;&#65533;&#65533;&#65533;6&#65533;1&#65533;&#65533;@_&#65533;" &#65533; O&#65533; P &&#65533;&#65533;&#65533;&#65533;&#65533;2&#65533;Pa0&#65533;v~&#65533;&#65533;&#65533;&#65533;&#65533;U&#65533;&#65533;t&#65533;j&#65533; K&#65533;A&&#65533;I&#65533;C&FukUk0s:0&#65533;!&#65533; `&#65533;&#65533;r&#65533;)&#65533;,`&#65533;&#65533;Wt B&#65533;W'&#65533; &#65533;&#65533;!1&#65533;6&#65533;\#&#65533;\&#65533;&#65533;]&#65533;`!Cq&#65533;$&#65533;&#65533; f`&#65533;&#65533;*D&#65533;&#65533;&#65533;&#65533;2$&#65533;=&#65533;&#65533;5yGr&#65533;&#65533;,&#65533;&#65533;5x&#65533;*&#65533;YT&#65533;&#65533;wse&#65533; !&#65533;p	&#65533;E2V{&#65533;&#65533;!&#65533;v&#65533;&#65533;3V&#65533;Z#-r&#65533;z&#65533;&#65533;&#65533;&#65533;*&#65533;H&#65533;#,-@l~a&#65533;&#1160;&#65533;&#65533;i&@&#65533;+SK&#65533;&#65533;&#65533;W&#65533;U&#65533;&#65533;&#65533;&#29803;&#65533;*&#65533;
&#65533;P>&#65533;Y&#65533;&#65533;&#65533;&#65533;@&&#65533;&#65533;a&&#65533;&#65533;EI&#65533;&#65533;g&#1200;&#65533;b&#65533;$:&#65533;+pXfC&#65533;X&#65533; &#65533;&#65533;"&#65533;&#65533;&#65533;&#65533;J&#65533;5&#65533;PZ0&#65533;*2` &#65533;&#65533;"x</&#65533;S&#65533;&#65533; A&#65533;&#65533;&#65533;&#65533;m&#65533;&#65533;g&#65533;.u79&#65533;F/&#65533;d&#65533;&#65533;v"&#65533;"&#65533;et"X&#65533;&#65533;&#65533;&#65533;D&#65533;m&#65533;&#65533;YuI
&#65533; p&#65533;&#65533;f&#65533;n&#65533;Tx&#65533;P (p:&#65533;e+&#65533;&#65533;n&#65533;&#65533;&#65533;&#65533;&#1569;1&#65533; 5&#65533;&#65533; &#960;(o,&#65533;%&#65533;Q(&#65533;%&#65533;c&#65533;V}&#65533;&#65533;lb&#65533;r~1&#65533;5&#65533;U&#65533;4&#65533;&#65533;&#65533;&#65533;&#65533;&#65533;&#65533;&#65533;&#65533;&#65533;8`|&#65533;2&#65533;&^b P+`2&#65533;&#65533;&#65533;&#65533;&#65533;&#65533;&#65533;"&#65533;|&#65533;g&#65533;4&#65533;_&#65533;3&#65533;B&#65533;a &#65533;67\&#65533;M&#65533;&#65533;- ]&#65533; g&#769;"R
&#65533;r&#837;RQ&#1120;y&#65533;:P&#65533;x&#65533; &#65533;&#65533;c&#65533;A&#65533;&#65533;y)j1&#65533;%<10&#65533;,&#65533;O&#65533;C&#65533;X
1H&#65533;e9&#65533;<o&#65533;
&#65533;&#65533;&#65533;&#65533;"0,pXs~Ea&#1091;.&#65533;@&#65533;&#65533;L&#65533;&#65533;`&#65533;&#65533;&#65533;V&#65533;&#65533;&#65533;`&#65533;&#291;&#65533;&#65533;&#65533;p&#65533;DF#~e&#65533;h5({h&#65533;5&#65533;&#65533;&#65533;&#65533;/&#65533;&#65533;&#65533;I&#65533;R>&#65533;F>&&#65533;'&#65533;&#65533;%p&#65533; ~a |&#65533;n&#65533;0)&#65533;s k&#1568;&#65533;C&#65533;"@CP	&#65533;&#65533;ED.&#65533;Wt&#65533;&#65533;zl&#65533;&#65533;%&#65533;x^&#65533;&#65533;D&#65533;&#1457;&#65533;&#65533;o&#65533;&#65533;!* =&#65533;96X&#65533;&#65533;
!B&#65533;S
 &#65533;w `p,$+P &#65533;w&#65533;p"pSd&#65533;*&#65533;!&#65533;E&#65533;#&#65533;&#65533;`qbAR&#338;&#65533;1?r;8&#65533; &#65533;&#65533;x*id&#65533;&#65533;&#65533;j&#65533;&#65533;&#65533;&#65533;(&#65533;&#65533;&#65533;&#65533;&#65533;&#65533;`b&#65533;&#65533;dP -&#65533;G&#65533;&#65533;6&#65533;$&#65533;`}&#65533;+b+&#65533;&#65533; &#65533;&#65533;&#65533;K6&#65533;8&#2968;q>&#65533;&#65533; ?&#65533;&#65533;&#65533;JI&#65533;&#65533;g'&#65533;JqaR0(-Cu &#65533;&#65533;V	f&#65533; &#65533;&#65533;4&#65533;&#65533;&#65533; &#65533;V&#1603;&#1283;, ^B #PWCc>&#65533;Y!&#65533;# 0 }&#65533;&#65533;&#65533;&#65533;:pD&#65533;0&#65533;&#361;&#65533;W&#65533;3&#65533;&#65533;"&#65533;3\kb
T&#65533;&#65533;u&#65533;&#1269;&#65533;5&#65533; a
&#65533;*&#65533;=x&#65533;&#1924;v&#65533;ds&#65533;&#65533;(xc&#65533;;&#65533;+&#65533;E&#65533;8&#65533;u\Lh&#65533;&#65533;G&#65533;&#65533;&#65533;&#65533;0&#65533;j&#65533;.b&#65533;&#57969;%.&#1186;&#65533;@&#65533;&#65533;&#65533;w&#65533;&#65533; &#65533;&#65533;PX p .&#65533;,G T0$&#65533;&#65533;C&#65533;&#65533;&#65533;&#65533;&#65533;&#1875;	&&#65533;&#65533;;Cc&&#65533;&#65533; ;&#65533;2P&#65533;`&#65533;Y&#65533;`&#65533;&#65533;t&#65533;V?&#65533;~)i4&#65533;&#65533;&#65533;6J&#65533;&#65533;%tL&#65533;&#65533;k&#65533;$&#65533;&#65533;WU
&#65533;3 `d%2&#65533; $&&#65533;&#65533;&#65533;X&#65533;[&#65533; _&#65533;&#65533;&#65533;0P&#65533;XF&#65533;&#1019;&#65533;&#65533;"&#65533;&#65533;<&#65533;&#65533;"q&#65533; X8r1 ]&#65533;&#65533;5&#65533;RZ]T&#65533;&#65533;Z)&#65533;&#65533;&#65533;&#65533;
A &#65533;%&#65533;^&#65533;QA1&#65533;&#65533;J0qz&#65533;&#65533;&#65533;&#1552;B&#65533;&#65533;&#65533;)&#65533;EF5&#65533;`9Y&#65533;!  !p&#65533;E[P&#65533;10&#65533;&#65533;M07&#65533;&#65533;&#33161;$0&#65533;&#65533;aV&#65533;&#65533;&#65533;i6 `R&#65533;T%4&#65533;&#65533;vt&#65533;&#65533;&#65533;&#1227;`&#863;M&#65533;&#65533;-&#65533;sA&#65533;V&#65533;c&#65533;&#65533;u&#65533;&#65533;-`)  &#65533;)Lb&#65533;&#65533;@2 _&#65533;&#65533;gw|&#65533;&#65533;B&#65533;&#65533; &#65533;&#65533;&#1643;y4!&#65533;R&#65533; T&#65533;&#65533;t&#65533;&#65533;&#674;j9&#65533;RL#&#65533;lT&#65533;&#65533;9&#65533;&#65533;MJ&#65533;"&#1055;&#65533;p&#65533;&#65533;&#65533;&#65533;&#65533;Sq&#65533; &#65533;&#65533;&#65533;ju}&#65533;RR+&#65533;d0|&#65533;x&#65533;/9v&#65533;W70&#65533;X&#65533;e&#65533;&#65533;WR<5$&#65533; 0l>B$&#65533;K&#65533; &&#1847;&#65533; &#65533;&#65533;'&#65533;; &#65533;'@3&#65533;`q&#65533;&#65533;&#65533;l&#65533;&#65533;"
5&#65533;&#65533;MW&#65533;&#65533;&#65533;&#65533;t	&#65533;&#65533;&#65533;&#65533;1\&#65533;k+&#65533;kaR&#65533;@n&#65533;"&#65533;v&#65533;Rf&#65533;5&#65533;<&#65533;l&#65533;&#65533;&#65533;&#65533;&#65533;S1X&#65533;Rg&#65533;&#65533;;&#65533;
#&#65533;&#1414;&#65533;C&#65533;G	&#65533;^X&#65533;.&#65533;&#65533;c&#65533;&#65533;)`5#0`&#65533;Nq&#65533;&#65533;w&#65533;r
1&#65533;&#764;I1\&#414;u&#65533;&#65533;I&#65533;M&#65533;\ q&#65533;1&#65533;&#65533;2#3n&#65533;b&#65533;5&#65533;2&#65533; &#65533;q-&#65533;R&#65533;+&#65533;" *@%Pb~&#65533;&#65533;s&#65533;X&#65533;&#65533;&#65533;&#65533;',P&#65533;b&#65533;&#65533;HZ&#65533;&#65533;&#65533;&#65533;:c'&#65533;p&#65533;&#65533;&#65533;&#65533;'&#65533;&#65533;ii&		&P(@`&#65533;&#65533; Y&#65533;IP&#65533;&#65533;&#65533;&#65533;!&#65533;`&#65533;X&#65533;&#65533;
E&#65533;H&#65533;&#65533;&#65533;h&#65533;&#65533;0&#65533;&#65533;W&#65533;+)P8"&#65533;&#65533;^&#65533;EG&#65533;o&#65533;&#65533;&#65533;&#65533;&#65533;5&#65533;g&#65533;&#65533;&#65533;&#65533;&#65533;BC&#65533;&#65533;oS&#65533;&#65533;&#65533; &#65533;)&#65533;Ht&#65533;]>&#65533;&#65533;X-&#65533;l&#65533;&#65533;&#65533;Io&#65533;&#65533;&#65533;Pr*&#65533;y&#65533;+&#65533;&#65533;&#65533;&&#65533;&#65533;A~V&#65533;&#65533;.TI&#65533;&#65533;@&#65533;&#65533;&#65533;0&#65533;PF&#65533;&#65533;&#65533;&#65533;B&#65533; b+ &#65533;A&#65533;&#65533;<&#65533;&#65533;X37&#1042; I&#65533;&#65533;ITg&#65533;&#65533;WVj&#65533;&#65533;tb&#65533;&#849;&#65533;tfpL&#2010;S&#65533;t&#65533;&#65533;&#65533;k&#65533; & &#65533;P&#65533;tI&#65533;j&#65533;&#65533;&#65533;$&#65533;m&#65533;&#2036;) &#65533;3&&#65533;<&#65533;&#65533;&#65533; !&#65533;]&#65533;"
, &#65533;&#65533;&#65533;9
H&#65533;y&#65533;&#1037;&#65533;9&#65533;2&#65533;!&#65533;&#1718;&#65533;[F&#65533;&#65533;&#65533;&#65533;&#65533;zG&#65533;&#65533;D6Qoi&#65533;=&#65533;&#65533;&#65533;h&#65533;&#65533;Q*#&#65533;&#65533;&#65533;&#65533;&#65533;M+@D& ;&#65533;&#65533;2
C&#65533;88b&#65533;&#65533; &#65533;<&#65533;N&#65533;&#65533;<sa&#383;&#65533;$&#65533;&#65533;^-&#65533;&#65533;&#65533;	FC&#65533;&#65533;.&#65533;&#65533;&#65533;&#65533;,0&#65533;|&#65533;&#65533;&#65533;%N&#65533;'[U&#65533;&#65533;&#65533;7 &#65533;'&#65533;&#65533;&#65533;&#65533;&#65533;!&#65533;&#65533;>'&#65533;&#65533;&#65533;&#65533;&#65533;&#65533;U&#65533;&#65533;&#65533;&#65533;4j&#65533;}rHI&#65533;&#65533;Hf&#65533;S&#65533;&#65533;&#65533; $&#603;!]x1 &#65533;&#65533;[e&#65533;&#262885;&#65533;&#65533;A!pU2[&#65533;b&#65533;%&#65533;D&#65533;E4rZ&#65533;!&#65533;:^&#65533;k&#65533;|00&#65533;&#65533;c'&#65533;x&#139;&#65533;p&#65533;&#65533; =n*
q&#65533;&#65533;l&#65533;&#65533; &#65533;&#65533;$;;wgf&#65533;&#65533;>&#1043;|&#65533;&#65533; &#65533;&#65533;
&#65533;+z&#65533;=&#65533;&#1988;O&#65533;a[.&#65533;&#2033;&#65533;&#65533;&#65533;/uL&#65533;&#51275; o&#65533;'Q&#65533;&#65533;<1&#65533;&#65533;A&#1145;&#65533;*&#65533;4$&#65533;&#65533;&#1360;&#65533;&#65533;V&#65533;&#65533;	&#65533;&#65533;]&#65533;&#65533;E&#65533;&#65533;&#65533;&#65533;c]&#1461;	a~8?%o&#65533;&#65533;*&#65533;&#65533;&#65533;jQk&#65533;`;&&#65533;p&#65533;&#65533;\k&#65533;h$&#65533;&#65533;6&#65533;+0|Y*&#65533;&#65533; &#65533;u9U&#65533;#0&#65533;&#65533;?-&#65533;&#65533;%%&#65533;'&#65533;@KvE&#65533;0&#65533;&#65533;pg&#65533;&#65533;e&#65533;&#65533;GxfPu&#65533;&#1120;&#65533;&#65533;&#65533;&#65533;[!Kq0E&#65533;.M$&#65533;$"+&#65533;&#65533;&#65533;&#65533;&#65533;&#65533;&#65533;&#65533;&#65533;&#65533;&#65533;-&#65533;&#65533;&#65533;&#65533;&#65533;&#65533;&#65533;&#65533;&#65533;&#65533;&#65533;&#65533;,&#65533;2$-.&#65533;)&#65533;&#65533;&#65533;&#65533;0)&#65533;&#65533;&#65533;&#65533;+&#65533;&#65533;0&#65533;&#65533;+$&#65533;1&#65533;+(&#65533;.&#65533;&#65533;$&#65533;  &#65533; = 7&#65533;n$@ D&#65533;&#65533;P&#65533;&#65533;>5D&#65533;&#65533; &#65533;L1@hPB&#65533;L&#65533;d&#65533;I&#65533;&#65533;IY&#65533;.b&#65533;a_&#65533;|7~&#65533;&#65533;!&#65533;@ &r&#65533;0A&#65533;&#65533;&#65533; &#65533;&#194;j&#65533;(p&#65533;&#65533;&#65533;0LED&#65533;&#65533;&#65533;&#1448;N!bq(`&#65533;ATs&#65533;8&#65533;Z{&#65533;X'H.&#65533;&#65533;&#65533;&#65533;R&#65533;CX
&#65533;,&#65533;Q(M&#65533; &#65533;&#65533;$C2&#65533;=&#65533;2.\&#65533;u7&#65533;&#65533;c+m8&#65533;N&#65533;&#65533;&#65533;&#65533;U&#65533;&#65533;&#65533;&#65533;8dmd&#65533; !2]&#65533;0&#65533;&#65533;&#65533;	&#65533;*`&#65533;&#65533;&#65533;eH8a&#1541;&#65533;Q&#65533;
)&#65533;FZ`qR@LRK&#65533;&#65533;&#65533;*&#65533;-&#65533;i&#320;LPA&#65533; &#65533;B`J&#65533;;&#65533; xa&#65533;%&#65533;	4H&#65533;&#65533;&#65533;&#1218;QTQJm&#65533;QF&#65533;&#65533;&#65533;&#65533;&#65533;&#65533;&#65533;&#65533;EAD.&#65533; &#65533;L&#65533;tC}&#65533;&#65533; &#65533;?&#65533;D&#65533;&#65533; $&#65533;&#65533; &#65533;&#65533;B
&#65533;6&#65533; &#65533;u&#65533; &#65533; F
]&#65533;&#65533;&#65533;oQY &#65533;A&#65533;&#65533;%) #$&#65533;&#65533;`&#65533;V	$&#65533;!y$&#65533;q&#65533;,n1Dg&#65533;L B&#65533;&#65533;P&#65533;R$&#65533;&#65533;&#65533;#\rIa&#65533;CQ&#65533;&#65533;&#65533;&#65533;&B&#65533;hP&#65533;_&#65533;&#65533;&#65533;J%&#65533;&#65533;!8&#65533;&#65533;$&#65533;&#65533;kv&#65533;&#65533;>&#65533;&#65533;&#65533;&#65533;&#65533;CB<&#65533;Vl&#65533;&#1025;
&#132;&#65533;&#65533;&#65533;x&#65533;&#65533;$&#65533;&#65533;	,&#65533;&#65533;A	&#65533;=4t_~	&#65533;4&#1860;&#65533;pd&#65533; Uh&#65533;G*&#65533;&#65533;&#65533;&#65533;&#949;KB&#65533;&#65533;&#660;&#65533;M6&#65533;`&#65533;&#1056;>&#65533;&#65533;k+&#65533;@&#65533;%U0&#65533;&#65533;x0 (&#65533;so&#65533;&#65533;[&#65533;|0 &#65533;&#25431;&#65533;B
&#65533;# j&#65533;DRA:jM0&#65533;mRb&#65533;d&#65533;p&#65533;7&#65533;6&#65533;+"c&#65533;&#65533; $ &#65533;&#65533;8GI&#448;&#65533;2d&#65533;&#65533;&#65533;&#65533;(&#65533;@&#65533;(c&#65533;-&#65533;&#65533; &#65533;&#65533;&#65533;&#65533;j4yX&#65533;&#65533;(+&#65533;"KxHRC&#65533;g(&#65533;&#65533;%HW"&#65533;&#65533;d}&#529;&#65533;&#65533;&#65533;f,0O&#65533;&#65533;&#65533;&#65533;b&#65533;&#968; 0)&#65533;&#65533;&#65533;17&#65533;	&#65533;&#65533;&#65533;
&#65533;&#65533;B&#65533;p&#65533;&#65533;#|@&#65533;:&#65533;&#1568;&#65533;@%&#65533;&#65533;B&#65533;b&#65533;&#65533;&#65533;&#65533;6&#65533;&#65533;2&#65533;&#65533;s&#65533;:HUS&#65533;4%&#65533;&#65533;M&#65533;I&#65533;&#65533;&#65533;&#65533;$&#65533;&#20451;&#65533; 
(&#65533;&#65533;&#65533;|&#65533;D+&#65533;&#65533;&#65533;&#65533;qR&#65533;.&#65533;&#65533;*`5&#65533; &#65533;y#&#65533;&#65533;&#65533;p&#65533;&#65533;RC4&#65533; Lb&#65533;&#65533;&#65533;&#65533;.&#65533;&#65533;R&#65533;$&#392;&#65533; Z&#65533;T@8&#65533;
&#817;&#65533;T&#65533;)4x&#65533;(P@&#65533;E&#65533; An&#65533;r&#65533;&#65533;&#65533;&#65533;!&#65533;&#194;&#940;&#65533;8&#65533;pE1\&#65533;@&#65533;<@:&#518;H&&#65533;&#380;l"&#65533;&#65533;&#65533;81&#65533;U`&#65533;&#65533;&#750;&#258;\&#65533;}&#65533;&#65533;&#65533;^&#65533;\ &#65533;&#65533;&#65533;&#65533;&#239;&#65533;&#65533; &#65533;&#65533;@&#65533;&#65533; 
\6&#65533; P&#65533;Q&#65533;&#65533;h&#65533;!&#65533;&#65533;A&#65533;&#65533;&#65533;k@&#362;&#514;>B!e1&#65533;t&#65533;&#65533;cA&#65533;	Ykv&#65533;S &#65533;&#65533;&#65533;&#65533;@&#65533;)&#65533;N`&#65533;B&#65533;
-J&#65533;&#65533; &#65533;&#65533;i&#65533;!(&#65533;&#65533;T@&#65533;&#65533;>P&#65533;&#65533;%+h&#65533;%&#65533;$\B1&#65533;&#65533;&#65533;Uz&#65533;4&#65533;	&#65533;G"I&#65533;&#65533;&#65533;&#65533;	&#65533;&#65533;&#65533;v1&#65533;C$&#65533;K&#65533;&#65533;,RQ$g8p&#65533;&#65533;&#65533;&#65533;%J8&#65533;&#65533;9&#65533;&#65533;&#65533;S&#65533;C<//&#65533;&#65533;&#65533; &#65533;x&#65533;K.&#65533;&#65533;1&#65533;v&#65533; I<&#65533;R&#65533; t&#65533;&#65533; dFf&#65533;&#65533;F&#65533;a6+&#65533;l A&#1805;ZT&#65533;F&#65533;(&#65533;@&#65533;&#65533;&#65533;0y&#65533;	x5&#65533;&#65533;s? &#65533;0d&#65533;&#65533;u&#65533;&#65533;&#65533;R7D9z&#65533;$)1&#65533;&#65533;2&#1311;&#65533;&#65533;&&#65533;&#1737;} &#1024;&#65533;&#65533;L)&#65533; F&#65533;4&#65533;M@&#65533;P&#65533;&#65533;
&#65533;-&#65533;2 &#65533;&#1062;.&#65533;&#65533;&#65533;&#65533;&#65533;&#65533;&#65533;$V&#65533;&#65533;&#65533;&#65533;/&#65533;&#65533;W&#288;&#65533;&#65533;&#65533;&#65533;7&#65533;$&#65533;M&#65533;.@c&#65533;&#65533;&#65533;2-&#65533;!R&#13768;I&#65533;/&#65533;&#65533;&#65533;5&#65533;&#65533;&#65533;&#65533;@<&#65533;P&#65533;V&#65533;4N&#65533;&#65533;&#65533;&#553;Iv&#65533;$&#65533;3&#65533;{@&#65533;&#65533;&#65533;<(3&#65533;&#65533; &#65533;p&#65533;&#65533;&#65533;8S0&#65533;D% . &#65533;K&#65533;,&#65533;z+j&#65533;&#65533;u &#65533;&#65533;>69H&#65533;<&#505;&#65533;Q&#65533;&#65533;D&#65533;&#65533;i&#65533;&#65533;&#65533;&#65533;&#65533;W>J&#65533;&#65533;D#&#1402;&#65533;&#65533;eR&#65533;J&#65533; &#65533;&#65533;Gt&#65533;q&#65533;&#65533;)&#65533; !kz&#65533; $&#65533;&#65533; &#65533;&#65533;&#65533;&#65533;"&#65533;c&#65533;PG&#65533;&#65533;&#65533;Q	s`%&#65533;hq&#65533;YL&#65533;7H&#65533;&#65533;&\&#65533;5&#65533; b&#65533;Ik'2U&#65533;&#65533;y&#65533;Q&#65533;\G&#65533;2&#65533;}&#65533;&#65533;Pd&#65533;&#65533;&#65533;J&#65533;WzH&#65533;&#65533;H>,&#65533;&#65533;&#65533; 3&#65533;&#65533;?0&#65533;B &#65533;M
&#65533;&#742;&#65533;&#65533;&#65533; PA:&#65533;&#65533;@$&#65533;` &#65533;&#65533;&#1262;&#65533;&#1816;&#65533;<&#65533;&#65533;&#65533;&#65533;>&#65533;&#65533;h&#65533;&#65533;JdV&#65533;&#65533;L&#65533;@&#65533;Eb&#65533;[&#65533;6&#65533;Y&#65533;+&#65533;&#65533;&#65533;&#65533;&#65533;&#65533;	&#65533; &#65533;`&#65533;&#65533;8)  &#65533;A&#65533; -0&#65533;Z&#1282;&#65533;&#65533;&#65533;Kp&#65533;&#1738;W8&#65533;*)Jx&#65533;I&#65533;`&#65533; &#65533;.0VV$&#912;Yp>&#65533;&#65533;q&#318;L&#65533;n&#65533;':&#65533;|&#65533;	".b&#65533;&#148;&#65533;&#1361;r&#65533;3`&#65533;@&#65533;k&#65533;&#65533;Q@&#65533;&#65533;&#65533;&#65533;\&#65533;Ek6a2&#518;&#65533;&#65533;&#65533;&#65533;!>K&#65533;Jsb&#65533; &#65533;(!&#65533;(	&#65533;K&#65533;%&#65533;0&#65533;F &#65533;a+X&#65533; D&#65533;&#65533;l&#65533;|`&#65533; &#65533;&#65533; &#65533;&#65533;~&#41808;&#65533;p+&#65533;`6&#65533;&#65533;&#65533;&#65533;Q&#65533;&#65533;&#65533;&#65533;&#65533;&#301;|Q&#65533;&#65533;Jo0&#65533;@&#65533;@Al&#65533;@kv&#65533;&#65533;g&#65533;x "}&#65533;5F&#65533;"1&#65533;(.q&#65533;&#65533;&#65533;"&#65533;&#65533;&#65533;&#668;	&#65533;&#65533;&#65533;&#65533;P'	gMC&#65533;O&#65533;j]&#65533;8b&#1035;W 1KH&#65533;E&#65533;wS&#65533;&#65533;{&#65533;&#960;&#65533;:&#1222;&#1257;&#65533;/ V&#65533;-@b&#65533;&#65533;&#65533;&#1392;Y&#65533;b&#65533;&#65533;#&#65533;&#65533;eK&#65533;&#65533;&#65533;&#65533;G&#65533;&#65533;&#65533;&#65533;&#65533;&#65533;N	 ]NH&#65533;aF@&#65533;P &#65533;ZP&#65533;&#65533;`@(X&#65533;B&#65533;&#65533;&#65533;&#65533;&#65533;	  &#65533;&#65533;0&#65533;8&#65533; &#65533;&#65533;n]&#65533;&#65533;&#65533;M&#65533;=&#65533;G?&#65533;
&#65533;y"$ &#65533;&#65533;&#65533;&#65533;&#65533;&#65533;v&#65533;&#65533;&#65533;4&#65533;&#65533;&#65533;&#65533;&#65533; &#1841;$6A4$#	*x&#65533;P&#65533;&#65533; &#65533;&#65533;&#65533;&#65533;%.&#65533;1&#65533; &#65533;+.&#65533;L8U!#&#65533;$	&#65533;&#65533;&#65533;,&#65533;&#65533;"Kk&#65533;(&#65533;4`&#65533;I&#65533;;&#65533;&#65533;G&#65533;-&#65533;&#65533;&#1295;&#65533; 
&#65533;&0&#65533;&#65533;D&#65533;S&#65533;m&#65533;&#65533;>&#65533;_$&#1089;&#65533;&#65533;C>!TN&#65533;&#65533;!@b&#65533;%2&#65533;%&#65533;`&#65533;v&#65533;Q@r&#65533;6&#65533;&#65533;U&#65533;&#65533;#@c&#657;P&#65533;7\&#65533;&#65533;&#65533;@&#65533;  *&#65533;&#65533;UH]&#65533;xj&#65533;G&#65533;R&#65533;zF&#1157;7&#65533;o&#65533;&#65533;!P&#498;&#65533;Q&#65533;w&#65533;&Q!R &#65533;&#65533;&#65533;Ry&#65533;Wy&#65533;&#65533;rP&#65533;&#65533;n&#65533;&#65533;]&#65533;&#65533; &#65533;  CM2?T!&#65533;,`nE&#1440;YC&&#65533;F	z&#65533;&#65533;&#65533;b	&#65533;d7"X&#65533;pf&#65533;5&#65533;K&#65533;&#65533;&D&#65533;
<W&#65533;^&#65533;&#65533;j&#65533;&#65533;	+&#65533;&#65533;S&#65533;CP0&#65533;<&#65533;*&#65533;&#65533;12&#65533;!b&#65533;&#65533;TCw&#65533;!
&#65533;T}&#65533;X&#65533;|&#65533;&#65533;)&#65533;&#65533;
&#65533; b&#65533;!Z&#65533; &#65533;&#65533;E&#65533;&#65533;&#65533; &#65533;&#65533;$&#65533;m^p=&#65533;054"@1@ 0	.&#65533;b 9&#1809;/&#65533;&#65533;A&#65533;&#65533;>0F&#65533;&#65533; ;p\&#65533;>&#65533;F`f,1&#65533;&#65533;&#65533;&#65533;&#65533;f&#65533;&#65533;&#65533;0&#65533;&#65533;;&#65533;&#65533;AF&#65533;9Q&#65533; &#65533;&#65533;&#65533;AK60p&#65533;)$&#65533;\'@'&#65533;=i&#65533;r&#65533;5&#65533;$0Nr&#65533;&#65533;&#65533;&#65533;&#65533;5&#65533;0&#65533;c&#65533;&#65533;&#65533;
&#65533;@4!@	b&#65533;&#65533;M^&#65533;&#65533;Q&#65533;J&#65533;&#65533;F&#65533;
t1p&#65533;&#65533;&#65533;JZ!&#65533;
3$MNs&#65533;VX#QBX&#65533;Y~W&#65533;U7.P&#65533;&#65533;	&#65533;2&#65533; `v&#65533;v&#65533;0&#65533;p&#65533;$&#65533;W`&#65533;7>`&#1272;}&#65533;&#65533;&#65533;A&#65533;]5&#65533;#&#65533;+&#65533;&#65533;ih!&#65533;&#65533;&#65533;q;&#65533; &#65533;8QQ&#65533;Q&#65533;&#65533;,&#65533;&#65533;&#65533;&#65533; &#65533;&#65533;&#65533;&#65533;,6&#65533; ;0y&#65533;&#65533;R  &#65533;<pBp0&#65533;&#65533;M&#65533;&#65533; &#65533;&#65533;&#65533;&#65533;pM&#65533;P&#161; p u&#65533;1&#65533;!&#65533;&#65533;`HBf&#65533;!!&#65533;&#65533; H &#65533;	&#65533;&#65533;&#65533;&#65533;?>&#65533;&#65533;&#65533;U&#65533;M&#65533;8
&#65533;$+&#65533;&#65533;lU&#65533;[nE	.&#65533;I&#1412;&#65533;&#65533;@*&#65533;;#0&#65533;&#65533;&#65533;&#65533;B&#65533;G&#65533;&#65533;&#65533;pC&#65533;5vc&#65533;^&#65533;i&#65533;&#65533;&#65533;X&#1152;&#65533; <$v	&#65533;&#65533;t(X&#65533;ee&#65533;	`&#65533;MaaEU D#&#65533;@&#65533;*&#65533; 3 =`]*@ < &#65533;&#65533;!&#65533;r&#65533;	
 /&#65533;2&#65533;&#65533;g,&#65533;&#65533; d&#65533;&#65533;&#65533;y&#65533;I&#65533;&#65533;&#65533;&#65533;o4&#65533;:X&#65533;&#65533;P&#65533;&#65533;4@&#65533;49,&#65533;&#65533;Y x	F%*&#65533;&#65533;&#65533;$+&#65533;
h&#65533;&#65533;&#65533;&#65533;t&r2&#65533;&#65533;2&#65533;U&#65533;&#65533;&#65533; d&#65533;(&#65533;4*TN2}&#65533;`d)Y	A&#65533;sA.&#65533; ' 24&#65533;#}&#65533;&#65533;f&#65533;'$N<&#65533;Dm^&#340224;&#1600;&#65533;&#65533;p#:&#65533;&#65533;5h1C&#65533;0&#65533;&#65533;&#65533;&#65533;&#65533;&#124257;'&#65533;C&#65533;W#S @&#674457; &#65533;&#65533;5#@A&#65533;&#65533;&#65533;u VN&#65533;3&#65533;nP+&#65533;+&#65533;&#1125;.*&#65533;&#65533; &#65533;G&#65533;&#65533;&#65533;&#65533;&#1162;v&#65533;&#65533;&#65533;G&#65533;I&#65533;P&#65533;qo8&#65533;A!&#65533;&#65533;B&#65533;*433
A6&#65533;&#65533;&#65533;*P&#65533;
&#65533;"'&#65533;&#65533;&#65533;&#647;8DX&#65533;&#65533;	&#65533;1\UC&#65533;&#65533;&#65533;FUt	-&#65533;&#65533;6&#65533;@|xA&#65533;&#65533;&#65533;&#65533;)S&#65533;	Z@&#65533;&#65533;N&#65533;!,&#65533;&#65533;`&#65533;f&#65533;&#65533;@4&#65533;pL&#65533;j>&#65533;_&#65533;@&#65533;&#65533;&#65533;&#65533;4&#65533;1u&#65533;&#65533;&#65533;&#65533;&#65533;&#65533;&#65533;0&#65533;Pr1&#65533;N#r&#65533;@&#65533;7U&#65533;&#65533;&#65533;s&#65533;>9 .+&#65533;S*&#65533;&#65533;d0a&#65533;&#65533;:9&#65533;HqWQ&#65533;` &#65533;&#65533;&#65533;&#874;FChp&#1242;&#65533;@&#65533; b&#65533;w&#65533;eqy&#65533;!&#65533;Bzg+5"@Q &#65533;` &#65533;B#&#65533;d&#65533;&#65533;I,0&#65533;&#1354;&#65533; '&#65533;&#65533;&#65533;&#65533;>&#65533;5[&#65533;&#65533;&#65533;
CCl=&#139;Z	&#65533;&#65533;&#65533;~&#65533;0	,&#65533;@&#65533;1&#65533;&#65533;&#65533;&#65533;&#65533;&#65533;V&#65533;&#65533;l&#65533;s&#65533;fM6&#65533;&#65533;&#65533;&#65533;&#65533;	A&#65533;,&#65533;7&#2025;&#65533;&#65533;&#65533;&#65533;f&#65533;m&#65533;%	&#65533;&#65533;NQ&#65533; &#65533;`y&#65533;_H&#65533;'&#65533;&#65533;C@&#65533;"0&#65533;&#65533;q&#65533;XtA&#65533;3Y=&#65533;C&#65533;&#65533;<@&#65533;&#65533;(&#65533;&#65533;&#65533;&#65533;" b&#65533; &#65533;&#65533;&#65533;	&#65533;z^&#65533;rvc+&#65533;*&#65533;q&#65533;&#65533;R&#65533;j&#65533;&#65533;vD{&#65533;&#65533;z1&#65533;B&#65533;&#65533;&#65533;&#65533;By	&#65533;&#65533;`+56&#65533; $&#65533;&#65533;`&#65533;&&#65533;&#65533;d	.&#65533;&#65533;
&#65533;&#448;&#65533; +@C3'&#65533;k'&#65533;&#65533;W$&#65533;2A0&#65533;i&#65533;y&#520;# &#65533;&#1168;5v&#65533;(&#65533;&#65533;!!&#65533;(<w&#65533;&#65533;&#65533;&#65533;U&#65533;&#65533;A01EBw&#65533;{dBq&#65533;6/&#65533;B&#65533;&#65533;5;d&#65533;2&&#65533;&#65533;&#65533;&#65533;P&#624; d&#65533;I&#1152;&#65533;&#65533;&#65533;I	&#65533;;&#65533;&#65533;a&#65533;e&#65533;$`&#65533;'&#65533;H&#65533;&#65533;^&#65533;&#65533;I&#65533;&#65533;,v&#65533;@&#65533;PH&#65533;b&#65533;	q&#65533;o&#65533;Qc;rQ&#65533;&#65533;&#65533;&#65533;&#65533;&#65533;&#65533;&#65533;g&#65533;&#65533;B;&#1706;&#65533;t:/@A%&#65533;0r&#65533;  #X&#65533;#4&#65533;D"	&#65533;&#65533;&#65533;&#614;&#65533;&#65533;&#65533;O&#65533;R\r
P&#65533;&#65533;&#65533;B&#65533;D	&#65533;lscx&#65533;&#65533;0&#65533;?uIH7 8	A 3&#65533;@
3@&#65533;&#65533;&#65533;&#65533;&#1031;&#65533;+&#65533;?&#65533;	&#65533;$c&#65533;&#65533;&#65533;&c&#65533;&#65533;&#65533;&#65533;lB&#65533;&#65533;L&#65533;&#65533;7&#65533;&NCLrU%&#65533; &#65533;XJ#&#65533;&#65533;uDPv&#65533;1&#65533;o&#65533;&#65533;&#65533; F&#65533;H&#65533;e&#65533;:*+&#65533;u  H&#741;G&#1810; &#65533;&#65533;&#65533;!f&#65533;&#65533;"d&#65533;h;&#65533;&#65533;
&#874;l{G:&#65533;!R&#65533;&#65533;&#65533;&#65533;f?q&#65533;&#65533;N&#65533;0&#65533;&#65533;0	&#65533;&#65533;>9f&#65533;wk&#65533;'&#65533;*&#1330;&#65533;J&#65533;&#65533;	j9M&#65533;Wur&#647;P&#65533;L$ukeR&#65533;&#1376;`&#65533;7 &#65533;J&#65533;&#65533;&#65533;&#65533;&#1572;
AP&#65533;Cb&#65533;	&#65533;b&#65533;<&#65533;&#65533; xB8&#374;&#65533; 8&#65533;&#65533;&#65533;Lq>&#65533; iH&#65533;&#65533; km &#65533;&#65533;&#65533;&#65533;q	&#65533;&#65533;&#65533;2hs	&#65533;&#65533;b"(&#65533;!Y6T&#65533;a&#65533;&#65533;(P	)P&#65533;Ga7&#65533;&#65533;G&#65533;03&#65533; &#65533;$&#65533;&#65533;.&#65533;&#65533;&#65533;&#65533;&#65533;&#65533;&#65533;y &#65533;&#65533;m&#65533;&#65533;
&#65533;[a&#65533;"=&#65533;&&#65533;&#65533;&#65533;wt&#65533;&#65533;&#1205;&#65533;e&#1946;L&#65533;&#65533;.`]&#65533; &#867;&#65533;>&#65533;?@&#65533;V?<
&#1840;mM&#65533;&#65533;c&#65533;@&#65533;&#65533;&#65533;_6)&#65533;&#65533;}&#65533;$[&#65533;&#65533;&#65533;({&#65533;C&#65533;(&#65533;&#65533;M@I&#65533;4mA#&#65533;4&#65533;`5&#65533; t9&#65533;&#65533;  &#65533;;&#65533;&#1523;&#65533;Dd&#65533;l&#65533;&#65533;R&#65533;3&#65533;&#65533;H6C&#65533;&#65533;&#65533; &#65533;&#65533;&#65533;&#65533;	&#65533;&#65533;v&#65533;PT&#65533;&#65533;%&#65533;&#65533;P|&#232;&#65533;6i8J&#65533;)Ql&#65533;&#65533;?&#65533;,2&#65533;T&#1663;&#65533;&#65533;#&#65533;3&#65533;=1&#65533;&#65533;&#65533;0 ^Px&#65533;&#65533;&#65533;B"&#65533;&#65533;&#65533;&#65533;uo&#65533;&#65533; &#65533;!Bx&#1783;]&#65533;Q&#65533;&#65533;8jz&#65533;&#65533;F0&#65533;+=&#65533;&#65533;{=0Q&#65533;@.&#65533;b,`&#65533; &#65533;&#65533;I&#65533;	*` &#65533;?jx> P&#65533;3T&#65533;	&#65533;	1&#65533;&#187;D(&#65533;&#65533;	v.&#65533;h-5&#65533;&#65533;&#65533;x&#65533;&#65533;&#65533;&#65533;&#65533;&#834;&#65533;&#65533;&#65533;0&#65533;P	t&#65533;&#65533;3&#65533;&#65533;&#65533;&#65533;#&#65533;{e	&#65533;.~&#382;&#65533;&#65533;]&#65533;IA&#65533;&#65533;	^W&#65533;&#65533;&#65533;&#65533;&#65533;x0&#65533;l0&#455;<&&#65533;0#&#65533;&#65533;&#65533;&#65533;9\f&#65533;j&#65533;&#1802;&#65533;&#65533;W&#65533;_&#65533;&#65533;	&#65533;w&#65533;%&#1740;&#65533;Y&#65533;&#65533;&#65533;&#65533;&#65533; &#65533;&#65533;&#65533;=&#65533;&#65533;.&#65533;Z&#65533;]:&#65533;&#65533;,&#65533; '&#65533;&#1253; &#65533;&#1589;&#65533;?&#65533;&#65533;PQb&#65533;T&#65533; :j&#65533;&#65533;&#65533;&#65533;&#65533;Q&#65533;&#65533;x&#65533;&#65533;&#65533;+&#65533;&#65533;x]0&#65533;&#65533;	&#65533;%&#65533;=&#65533;&#65533;!&#65533;&#65533;t&#65533;N`&#65533;&#65533;'&#65533;&#65533;&#65533;&#65533;&#65533;&#65533;`	`	&#65533;$&#65533;&#65533;&#65533;&#65533;&#65533; pN5&#65533;&#65533;&#65533; X&#65533;&#65533;&#65533;P&#65533;&#65533;R&#65533;&#65533;v0&#65533;&#65533;%n&#65533;:&#65533;&#65533;_&#65533; &#65533;[&#65533;'{A9&#65533;&#65533;&#65533;m!&#176;k&#65533;&#65533;/s&#1304;Mx&#65533;n&#65533;#\&#65533;^n&#65533;&#65533;	g&#65533;B
&#65533;y&#65533;x&#65533;Ca#7&#65533;%&#65533;K&#65533;&#65533;&#65533;&#65533;&#65533;&#65533;@&#65533;&#65533;>&#65533;w E&#65533;R &#65533;&#65533;&#65533;&#65533;=&#65533;p{&#65533;c&#65533;1&#65533;q&#65533;4&#65533;&#65533;&#65533;2:&#65533;m&#65533;&#65533;&#65533;[t&#65533;&#65533; &#65533;f&#65533;&#65533;&#65533;&#65533;c&#65533;&#65533;B;t+{'&#65533;+?q&#65533;&#65533;&#65533;&#65533;
`h&#65533;2*PU&#65533; u&#65533;q&#65533;F	8&#1184;|&#65533;&#65533;  &#65533;&#65533;&#65533;&#65533;U&#65533;mN&#160;AP&#65533;S@@[&#65533;&#65533;&#65533;&#1539; &#1336;&#65533;(c&#65533;&#2028;4]r{&#65533;J&#65533;kAC&#65533;I+0&#65533;+ S1`&#65533;MD&#65533;&#65533;&#65533;&#65533;&#65533;x&#65533;E&#65533;
&#65533;&#65533;RU&#65533;=4&#65533;&#65533;0A&#65533;&#65533;&#65533;&#65533;&#65533;&#65533;&#65533;&#65533;&#65533;( &#65533;&#65533;1-&#65533;&#65533;&#65533;&#65533;&#65533;50&#65533;!"!#!- !-* & &#65533;7	;;B
 	B@&
7&#65533;&#65533;&#65533;&#65533;&#65533;&#65533;&#65533;&#65533;&#65533;&#65533;&#65533;&#65533;&#65533;&#65533;&#65533;&#65533;&#65533;&#65533;&#65533;-&#65533; &#65533;]&#65533;A7F&#65533;&#65533;c&#65533;&#65533;&#65533;`
#,&#65533;&#65533;&#65533;&#65533;&#65533;&#65533;&#65533;) &#65533;G\&#65533;Pq&#65533;&#131;T&#65533;0,( *&#65533;#S&#65533;&#65533;&#65533;H!h&#65533;&#65533;	&#65533;@aPq&#65533;&#65533;MI&#65533;p-&#65533;&#65533;&#65533;&#65533;&#65533; *4ptS&#65533;Z&#65533;&&#65533;(@"&#65533;1&#65533;b&#65533;P&#65533;'&#65533;"8|x&#65533;C&#65533;&#65533;Vx]D&#65533;XI)= &#65533;&#65533;R&#65533;&i9&#65533;&#65533;+*&#65533;T3g&#65533;CR&#65533;He&#65533;&#65533;&#65533;.Q&#65533;&#65533;&#65533;I&#65533;RD&#65533;&#65533;%P&#65533;&#65533;&#65533;&#65533;&&#65533;!
 &#65533;A&#65533;&#65533;O&#65533;e/`Q @avQH`&#65533;&#65533;&#65533;	j
\S&#65533;&#65533;q&#65533;>hP7&#65533;r&#65533;b0l&#65533;&#65533;&#65533;&#65533;&#65533;&#65533;&#65533;&#1406;&#65533;]&#65533;~&#65533;&#65533;P@&#65533;&#65533;&#65533;&#65533;&#65533;&#65533;&#65533;&#65533;&#65533;3&#1100;&#65533;&#65533;AE&#65533;#t4&#65533;&#65533;&#65533;&#65533; (t&#65533;&#65533;+&#65533;&#65533;,`&#65533;@
&#65533; T$&#65533;&#65533; &#65533; \xf6&#65533; &#65533;k&#65533;&#65533;(Vk5&#65533;&#65533;:&#65533;&#65533;J&#65533;9&#65533;5b&#65533;&#65533;."T&#65533;+&#65533;&#65533;bO&#1777;X&#65533;&#65533;&#65533;&#65533;AS&#65533;E&#1936;&#65533;&#65533;&#1290;&#65533;&#65533;&#65533; &#65533;&#65533;BYx&#65533;&#65533;U&#65533;A&#1048;%&#65533;5@&#65533;&#65533;#&#65533;\c^&#65533;&#65533;
X6O&#65533;p@xP&#65533;+&#65533;Az&#65533;C)mh$x&#65533;&#65533;R&&#65533;p&#65533;&#65533;&#65533;&#65533;0&#65533;&#65533;&#65533;&#1025;l=&#65533; N3&#65533;&#65533;CC &#65533;`&#65533;&#65533;$&#65533;jr&#65533;(&#65533;8&#65533;$&#65533;.\&#65533;v&#65533;&#1966;&#65533;&#65533;&#65533;+>b&#65533;&#65533;o&#65533;iSPr&#65533;&#327; 	( 4M&#65533;&#451;
8&#65533;&#65533; D&#65533;&#65533;2X&#65533;B &#65533;&#65533;0&#65533;
$&#65533;@&#65533;&#65533;8&#65533;d&#65533;.&#65533;@&#65533;W&#65533;&#65533;&#65533;&#65533;4&#65533;Xp&#65533; p&#65533;J&#65533;|&#65533;L&#65533;&#65533;c&#65533;p2@&#65533;5P@N&#65533;0n&#65533;4&#65533;JYP>0RA-L*B&#65533;(,L &#65533;$&#1913;0&#65533;&#65533;|8&#65533;.A%$&#65533;&#65533;&#65533;XH&#65533;&#65533;Vk&#65533;u&#65533;@k0&#65533;&#65533;Br &#65533;	&#65533;&#65533;&#65533;N&#65533;&#65533;@t&#65533;&#65533;&#65533;XC?&#65533;&#65533;&#65533;"dp&#65533;&#65533; &#65533;&#65533;&#65533;L&#65533; &#1036;%&#65533;&#65533;5@&#65533;&#65533;M?|#8&#65533;s&#65533;9&#65533;&#34447;&#65533;&#65533;7&#65533;x&#65533;&#65533;-&#65533;A&#65533;{67&#65533;&#65533;B&#65533;a&#65533;&#65533;&#65533;&#65533;&#65533;v&#65533;&#65533;@:\&#65533;&#65533;&#65533;0&#65533;&#65533;W&#65533;&#65533;&#65533;A&#65533;d&#65533;B-P@AQ&#65533;&#65533;Kx&#65533;^g5fG&#65533;\&#65533;&#65533;\&#65533;&#65533;&#65533;&#65533;% v&#65533;}&#65533;&#65533;&#65533;&#65533;o&#65533; &#65533;&#65533;Jc @U&#65533;[G"L&#65533;&#65533;?&#65533;p&#65533;c;&#65533;&#65533; &#65533;4<&#65533;&#65533;|&#65533;%&#65533;2&#65533;A&#65533;&#65533;j&#65533;K&#65533; /&#65533;&#65533;&#65533;Dc&#65533;W&#65533;(&#65533;&#65533;&#65533;Rr&#1370;&#65533;`&#65533;$&#65533;"t&#65533;&#65533;"5&#65533;K(t&#65533;&#65533;Bh@ &#65533;&#65533;&#65533;QP&#65533;]&#65533;V h&#65533;&#65533;H&#65533;&#65533;f&#65533; t&#65533;t&#65533;&#65533;&#65533;|H&#65533;qHLb&#65533;&#65533;&#65533;}&#65533;g!&#65533;ZA~ &#65533;&#65533;xNo&#65533;&#65533;O~&#65533;v&#65533;n`pb&#65533;=vX CH&#65533;@&&#65533;&#65533;`dI&#65533;$&#65533;&#65533;d&#65533;&#65533;&#65533;&#65533;&#65533;&#65533;	&#65533;4&#65533;&#65533;$0 &#65533;( Q
&#65533;2ZL/C+&#65533;ES&#65533;x)g&#65533;&#65533;`&#65533;&#65533;I&#65533;mL&#65533;\&#65533;	&#65533;7 `#'i&#65533;%*&#65533;&#65533;&#65533;&#65533;2&#65533;&#65533;&#65533;k\v&#65533;I&#65533;&x&#65533;h.&#65533;&#65533;#&#65533;&#65533;RA&#65533;&#65533;d 2.Y&#65533;M*&#65533;&#65533;&#65533;1Zi&#65533;Y&#65533;w%&#65533;Ip#&#65533;&#65533;&#65533;&#65533;&#65533;` +&#65533;&#65533;>&#65533;<z`k+&#1556;j&#65533;&#65533;`Sx&#65533;&#65533;H&#65533;;H&#554;&#65533;8TiQV&#65533;!&#65533;TG&#65533;&#65533;*&#65533;&#65533;&#65533;&#65533;&#65533;&#65533;&#65533;L&#65533;s&#65533;r&#65533;&&#65533;&#65533;&#65533;&&#65533;&#65533;&#65533;J&#65533;&#65533;V&#65533;4&#65533;`&#65533;0&#65533;:&#65533;&#65533;%
3&#65533;	&#65533;z&#65533;&#65533;&#65533;D&#65533;&#65533;&#65533;&#65533;3/@Fh&#65533;&#65533;) $&#65533;H&#65533;tP&#65533;A<&#65533; rT&#65533;T1/	&#65533;B&#65533;s&#65533;&#65533;&#65533;$&#65533;&#65533;&#65533;&#65533;&#65533;&#65533;$&#65533;&#65533;o]&#141;&#65533;&#65533;X&#65533;&#65533;+M,&#65533;&#65533;&#65533;&#65533;2&#65533;h&#65533;1>&#65533;I&#65533;`LHh&#65533;&#65533;&#65533;I&#1250;4&#65533;_^p`&#65533;{&#261;&#65533;&#65533;&#65533;&#65533;0d&#65533;^&#65533;&#65533;` !&#65533;&#65533;"&#65533;<&#65533;&#65533;X&#65533;,&#65533; @&#65533;&#65533;&#65533;&#65533;yU&#65533;'!&#65533;h&#947;&#65533;&#65533;&#65533;&#65533;&#65533;&#65533;&#65533;r&#65533;;	`&#65533; ?&#65533;!!Pcs&#65533;J@|&#65533;&#65533;E	H&#65533;np[&#65533;h@&#65533;&#65533;&#65533;*&#65533;&#65533;K&#65533;&#65533;&#65533;&#65533;&#65533;X&#65533;@&#65533;&#65533;&#65533;&#65533; D8&#65533;Z0&#65533;@&#65533;F&#65533;&#65533;P<&#65533;:T6$<&#65533;&#65533;&#65533;&#65533;&&#65533;JT&#65533;&#65533;	z4&#65533;<b^&#65533;5&#65533;\P&#65533;&#65533;@{&#65533; X81&#65533;L&#65533;>&#65533;/'&#65533;0v&#18946;&#65533;T[V&#65533;&#65533;&#65533;&#65533;p&#65533;I8{4&#65533;5&&#65533;&#65533;&#65533;[1&#65533;&#65533;]"&#65533;w&#65533;
&#65533;&#65533;&#65533;&#65533;-&#65533; N&#1096;&#65533;P&#65533;&#65533;I&#65533;&#65533;&#65533;&#65533;)"&#65533;X
&#65533;&#65533;&#65533;i&#65533;`A4&#65533;&#65533;&#65533;Ty&#65533;o&#65533;&#65533;&#65533; &#65533;TP&#65533;&#65533;q&#65533;P&#65533;0&#65533;&#65533;&#65533;%,&#65533;&#65533;&#677;G:P&#65533;&#65533;'P&#65533;&#65533;*&#65533;&#65533;t!&#65533;H: &#65533;&#65533;R&#65533;&#65533;x&#65533;!WG&#1590;&#65533;a`2&#65533;@&`2&#65533;&#65533; &#65533;&#65533;RY &#65533;&#65533;E&#65533;&#65533;Lz&?&#65533;d&#65533;&#65533;&#65533;s&#65533;K
&#65533;[_&#65533;&#65533;&#65533;&#65533;&#65533; &#65533;ufkd$&#65533;M&#65533;&#9527;&#65533; T&#65533;&#65533;U&#65533;D&#65533;b,O\&#65533;c&#65533;&#65533;ir&#65533;%0&#65533;&#65533;S^&#65533;$&#65533;]&#65533;&#65533;&#65533;'&#65533;(m(C0&#65533;E<&#65533;5&#65533;&#65533;bQ&#65533;d&#65533;>P&#65533;`&#65533;&#65533; V&#65533;&#65533;&#65533;&&#65533;&#65533;&#65533;&#65533;3&#65533;A
R0&#1797; &#65533;&#65533;1R &#65533;&#65533;h&#65533;l&#65533;8&#65533;&#65533; x&#65533;&#65533;(RD&#65533;&#65533;&#65533;8W.w&#65533;q&#65533;PN&#65533;>&#65533;&#65533;6&#65533;C&#65533;l&#65533;Y&#65533;1~&#65533;7&#65533;
Lwz(&#832;|M&#65533;Paj4"jP&#65533;&#65533;&#65533;(A&#65533;&#65533;Qb&#65533;J&#65533;&#65533;&#235;I&#65533;&#65533;&#65533;&#65533;&#65533;&#65533;c2E3[1&#65533;K&#65533;&#65533;(&#65533;&#65533;o&#65533;&#65533;c&#65533;&#65533;&#&#65533;&#65533;M&#65533;&#65533;P4&#65533;&#65533;&#65533;&#65533;&#65533;&#65533;/&#65533;k&#65533;&#65533;&#65533;%&#65533;&#65533;uY&#65533;L<&#65533;&#65533;pVF G;lL T&#65533;&#65533;j5&#65533;]&#65533;&#65533;e@W_A#&#65533;&#65533;&#65533;&#65533;Z&#65533;L&#65533;M&#65533;&#65533;5XFJ&#65533; x@&#65533;&#65533;S z&#1027;&#65533;C&#65533;&#65533;7`&#65533;f&#330;Y&#65533;.b&#65533;sN}&#65533;&#65533;&#65533;&#65533;&#65533;&#65533;&#65533;&#65533;&#65533;&#65533;Y&#65533;&#65533;l@*&#65533;&#65533;%`&#65533;Dg &#65533;&#65533;"u&#65533;V&#65533;W&#65533;"&#65533;AG<&#65533;Z&#65533;l&#1411;0&#65533;A&#65533;5&#65533;&#65533;Pg&#65533;0"a&#65533;&#65533; &#65533;kXbG&#65533;@0&#65533;f&#65533;o&#65533;B(&#65533;4?&#65533;&#65533;&#65533;4&#65533;&#65533; "&#65533;!:&A5&#65533;&#65533;40AJ$&#65533;AT&#65533;K&#65533;&#65533;Lq&#65533;
{1Yy&#65533;-&#65533;&#65533;%B&#65533;ub&#65533;U&#65533;&#65533;&#65533;1@<&#65533;cCdr&#65533;&#65533;=&#65533;&#65533;5&#65533;&#65533;g,0_&#65533;b&#65533;\&#65533;``(g&#65533;&#65533;[&#65533;~ &#65533;Q&#65533; ;&#65533;P&#65533;`D&#65533;V}|Q)&#65533;\&#65533;&#65533; 
&#65533;5 &#65533;sp&#65533;|&#65533;&#65533;&#65533;gq&#65533;&#65533;*&#65533;&#65533;&#65533;"p"`&#65533;B N&#65533;0 &#65533;p&#65533;Q_&#65533;&#65533;&#65533;T)}$|&#65533;p&#65533;S	.`l&#2019;&#65533;&#65533;&#65533;&#65533;&#65533;&#65533;&#65533;1@>&#65533;D3&#65533;&#65533;s&#65533; &#65533;`0=aa&#65533;&#65533;G&#65533;!&&#65533;!&#65533;(&#65533;3 &#65533;&#65533;&#65533;&#65533;T@=A&#65533;0.d&#65533;1&#65533;JVu&#65533;
&#65533;&#65533;M&#65533;6.&#65533;&#65533;e&#65533;&#65533;nbQx&#65533;&#65533;(I&#65533; X&#65533;Z*ca0&#65533;b&#65533;g>&#65533;&#65533;="&#65533;r&#65533; 	&#65533;V&B&#65533;&#65533;`Lq&#65533; &#65533; @ 	`40PohET&#65533;Cq&#65533;&#65533;&#65533;&#65533;&#65533;&#1415;&#65533;D&#65533;D&#65533;b"I&#65533;&#65533;&&#65533;+&#1024;E&#65533;!R&#65533;&#65533;  ]jh&#65533;(K&#65533;7&#65533;?&#65533;&#65533;&#65533;D`>&#65533; DZ&#65533;0 %0&#65533;  A&#65533;VHA
&#65533;x"&#65533;w&#65533;&#65533;&#65533;&#65533;P4&#65533;&#65533;&#65533;sEWvI{K6>&#1974;6/&#65533;&#65533;>q&#65533;w&#65533;&#65533;&#65533;b)lc"&#65533;&#65533;&#65533;&#65533;4F&#65533;2!&#65533;&#65533;q&#65533;py&#65533;!5&#65533;hz+&#65533;
C2.Cc{(&#65533;&#65533;&#65533;0Z&#65533;$K&#65533;R%&#65533;S&#65533;&#65533;&#65533;&#65533;p&#65533;&#65533;R330&#35280;&#65533;e&#65533;&#65533;1E&#65533;#8&#65533;2&#65533;D7&#1489;&#65533;&#65533;8FD.&#65533;&#65533;)&#65533;&#65533;EE&#65533;&#65533;&#65533;&#1104;&#65533;J&#65533;&#65533;&#65533;&#65533;&#65533;mY'\&#65533;*&#65533;&#65533;&!&#65533;&#65533; +&#65533;&#65533;T&#65533;b&#1700;A&#65533;0&#65533;b&AH&#65533; 0&#65533;&#65533;&#65533;l&#65533;&#65533;vR&#65533;H0&#65533;&#65533;&#65533;@&#65533;&#65533;&#65533;
 P>Wri`>&#65533;@&#65533;(?z1iYZ=C0&#65533;&#65533;%&#65533;&#65533;&#65533;;&#65533;&#65533;B
r&#65533;&#65533;JM&#65533;#&#65533;5&#65533;k*&#65533;`0&#65533;dM&#65533;!
3bKel&#65533;F0&#65533;&#65533;(&#65533; Y9&#65533;TXb&#1730;&#65533;&#65533;&#65533;&#65533;PB&#65533;T&#65533;Q<&#65533; <&#65533;/&#65533;]IP&#65533;&#65533;`p(&#65533;&#65533;x&#65533;&#65533;&#65533;&#65533;R&#65533;+Fd&#65533;C&#65533;&#65533;&#65533;&#65533;b,&#65533;"gZ&#65533;&#65533;&#65533;&#65533;"S&#65533;3mCq
&#65533;?Xx'&#65533;	]&#65533;M`&#65533;&#65533;&#65533;.&#65533;&#65533;v.&#65533; (&#65533;6/&#65533;"0&#65533;	D3&#65533; &#65533;900`&#65533;&#65533;&#65533;d?V&#65533;
3&#65533;=&#65533; &#65533;&#65533;&#65533;$Q2	`&#65533;Wx&#65533;R1&#65533;@T# h
&#65533;smPq,&#65533;&#65533;&#65533;z4&#65533;-|e=&#65533;p(p&#65533;&#65533;20&#65533;&#65533;&#65533;fM&#65533;h&#65533;-&#65533;
MRC@&#65533;%&#65533;wA }A.&#65533;F&#65533;`&#65533;&#65533;@c+&#65533;&#65533;$&#65533;q@c&#65533; r&#65533;&#65533;+&#65533;'7&#65533;'lH4&#65533;&#65533;&#65533;,&#65533;&#65533;9&#612;&#1050;L4&#65533;&#65533;&#65533;+&#65533;6&#65533;&#65533;Wj&#65533;&#65533;7&#65533;9&#65533;&#1198;5&#65533;&#65533; >0\	a&#65533;&#65533; @/,&#1063;-&#65533; &#65533;tw&#65533;m_X&#65533;&#65533;&#65533;J&#65533;.q&#65533;&#65533;
&#65533;@c &#65533;&#65533;&#65533;4&#65533;HOu	:&#65533;:&#65533;&#65533;&#65533;&#59432;&#65533;py&#65533;l:&#65533;&#65533;&#65533;&#65533;p&#65533;&#65533; O&#65533;&#65533;&#65533;&#65533;&#65533;&#65533;&#65533;3&#65533;k&#65533;<&#65533;&#65533;&#65533;&#65533;&#65533;&#65533;&#65533;V &#65533;&#65533;c&#65533;zm&#65533;l&#65533;n&#65533;&#65533;2fa&#65533;)0!`r2@&#65533;&#65533;&#65533;3s%&#65533;
&#65533;)&#65533;T*&#65533;B&#65533;&#65533;:&#65533;+&#65533;$AMp&#65533;&#65533;q&#65533;O&#65533;%&#65533;&#65533;&#65533;&#65533;&#65533;r&#65533;&#65533;@$i&#65533;&#65533;&#65533;yx&#65533;&#65533;:&#65533;&#65533;&#65533;s"&#65533;&#65533;&#65533;&#65533;&#65533;R&#1072;h9\&#1696;&#65533;&#65533;Q
&#65533;&#65533;e7&#65533;A&#65533;A0&#65533;&#65533;&#65533;&#65533;&#65533; &#65533;X&#65533;o&#65533;&#65533;0&#65533;I&#65533;&#65533;3
&#65533;f&#65533;&#65533;(&#65533;%$&#65533;K&#65533;I!&#65533;&#65533;`'&#65533;&#65533;p&#65533;NFL&#65533;J&#65533;j&#65533;9	A'&#65533;!&#65533;&#65533;&#65533;4Ui&#65533;&#65533;	BaG+&#65533;&#65533;&#65533;2&#65533;&#65533;;&#65533;&#1154;&#65533; 0*QX88	!p66&#65533;5&#65533;!h|7S&#65533;&#65533;&#65533;`&#65533;&#65533;&#65533;ZH1&&#65533;&#65533;&#65533;<$0&#65533;&#65533;.&#65533;&#65533;&#65533;0u &#65533;$:P7qs&#65533;i&#65533;)&#65533;&#65533;&#65533;%&#65533;&#5147;&#65533;9h&#65533;&#213;&#65533;DTh&#65533;Ya&#65533;M*&#65533;&#65533;&#65533;c*&#65533;&#65533;Q&#65533;&#65533;7&#65533;g &#65533;&#65533;=&#65533;3&#65533;&#65533;&#65533;,&#65533;&#65533;zk&#65533;!&#65533;&#65533;2 
&#65533;&#65533;&#65533;&#65533;&#45782;&#65533;&#65533;&#65533;  &#65533;&#65533;o&#65533;&#65533;&#65533;S&#65533;JV&#65533;w&#387;&#65533;o&#65533;Qr&#65533;x&#65533;%!A&#65533;&#65533;&#65533;"&#65533;T&&#65533;&#65533;&#65533;aprW^&#65533;&&#65533; &y&#1590;&#65533;2d&#65533;&#65533;"&#65533;|&#65533;&#65533;&#65533;v!8vV
g).A&#65533;P&#65533;&#65533;Y&#65533;)>&#65533;&#65533;&#65533;6# b]&#65533;05!@3&#65533;&#65533; `_<&#65533;
3&#65533;L}&#65533;&#65533;q&#65533;&#65533;`&#65533;&#65533;B&#65533;F&#65533;&#65533;G$&#65533;&#65533;&#65533;&#65533;&#65533;0&#65533;+,&#65533;&#65533;&#65533;&#65533;&#65533;	&#65533;&#65533;7&#65533;@T MJ-`&#65533;&#1546;1&#65533;j Gyo&#65533; !+0&#65533;&#65533;&#65533;?&#1510;{ &#65533;B&#65533;&#65533;V5&#65533;v6ab&#65533;a\ -&#65533;&#65533;I&Y&#65533;`@c{&#65533;&#65533;&#65533;&#65533;&#65533;v&#65533;&#65533;d&#65533;XR &#65533; &#65533;&#65533;&#65533;&#65533;3&#65533;L d!&#65533;&#65533;G&#65533;3&#65533;0$QA"&#65533;@1F&#65533;&#65533;&#65533;&#65533;7a&#65533;3&#65533;	&#65533;X&#65533;&#65533;)4&#65533;0Ya(&#65533;&&#65533;&#65533;V&#65533;0a&#65533;)T&#65533;?A&#65533;&#65533;&#65533;.n&#65533;p&#65533; 1@%&#65533; P <&#65533;&#65533;&#65533;	 &#65533;R&#65533;*1&#485;&#65533;&#1272;&#65533;&#65533;PO*&#65533;&#988;&#65533; &#65533;&#65533;n&#65533;*-{]&#65533;\+ &#65533;Ef&#65533;O&#65533;&#65533;=` 5&#65533;  &#65533;.&#65533;&#65533;&#65533;@&#65533;&#65533;:&#65533;$13&#65533;0&#65533;b8Q &&#65533;$&#65533;&#65533;Y&#65533;&#65533;y&#65533;&#65533;q
&#65533;&#65533;&#65533;
&#65533;C&#65533;(Q>&#65533;&#65533;&#65533;Q&#65533;&#65533;cy*k&#65533;&#65533;h&#65533;T[C&#65533;=7&#65533; ~&#65533;kA&#65533;&#65533;&#65533;|	 )0
&#65533;Pb&#65533;f$&#65533;&#65533;q&#65533;&#65533;w&#65533;p&#65533;!&#65533;&#65533;a4&#65533;&#65533;'"&#65533;!&#65533;	0 &#65533;	S&#65533;!  C&#65533;1 %&#65533;T&#65533;Z/&#65533;- &#65533;
1[7`pF&#65533;&#65533;C&#65533;E-<&#65533;&#65533;&#65533;j]&#65533;&#65533;&#65533;&#65533;&#65533;&#65533;Bp&#65533;&#65533;&#65533;&#65533;Q&#65533;&#65533;r
&#65533;9; +I*&#65533;&#1213;Qn&#65533;35&#65533;&#65533;k&#65533;&#65533;&#65533;V &#65533; &#65533;RX%j%&#65533;pv&#65533;Mg&#65533;=&#65533;&#65533; c&#65533;s\z.&#65533;&#65533;&#65533;&#65533;?P&#65533;&#65533;	&#65533;;	&#65533;D6&#65533;cB3&#65533;#&#65533;&#65533;&#65533; &#65533;k5&#65533;f&#65533;Tz1Bb%@%&#65533; &#65533;9{G&#65533;&#65533;0C2&#65533;&#65533;&#65533;Q&#65533;	-!vqTf&#65533;J6&#65533;&#65533;&#65533;K&#65533;,L&#65533;+A&#65533;-&#65533; &#65533;J(&#65533;-&#65533;oS&#65533;u&#65533;)p=@
&#142;&#65533;[&#65533;&#65533;]6`*&#65533;&#65533;TTg&#65533;K&#65533;&#65533;&#1711;^&#65533;g&#65533;yX?&#65533;]&#65533;%t?Dt(&#65533;&#65533;&#65533;E^&#65533;&#65533;&#65533;&#65533;&#65533;&#65533;&#65533; &#65533;FE&#65533;.&#65533;&#65533;0+X	)&#65533;$$X4xX&#65533;$&#65533;&#65533; &#65533;r&#65533;&#65533;&#65533;dj&#65533;?4&#65533;x&#65533;&#65533;&#65533;&#65533;;" &#65533;|J&#173;
&#65533;!U5!V>W&#65533;5&#65533;`-&#65533;c&#1761;05 `y%&#65533;*&#65533;&#65533;&#65533;}r&#65533;'&#65533;&#65533;&#65533;1$&#1844; P&#65533;*&#65533;&#65533;w&#65533;&#65533;&#65533;&#65533;m&9&#65533;&#65533;-c&#65533;?&#65533;&#65533;&#65533;PWL&#65533;1G&#65533;H`&#65533;5&#65533; &#65533;&#65533;&#65533;rR&#65533;{ _&#520;&#65533;&#65533;,&#65533;a* &#65533;&#65533;F&#65533;&#65533;h&#65533;&#65533;D4&#65533;&#65533;~&#65533;&#23542;&#65533;&#65533;n}&#65533; &#65533;,&#65533;,&#65533;E,&#65533;&#65533;&#65533;: r&#65533;$5&#65533;2a&#65533;&#1139;6,&#65533;	&#65533;&#65533;&#251768;2&#1110;3(&#65533;;&#65533;&#65533;&#65533;&#65533;P&#65533;&#65533;&#65533;=&#65533;&#65533;+A)r&#65533;!J&#65533;X&#65533;&#65533;&#65533;@0p&#65533;3&#65533;x&#65533;h&#65533;&#1062;G&#256;b&#65533;p&#65533; F&#65533;&#65533;&#65533;T&#65533;I&#65533;
&#65533;I&#1907;&#65533;c' &#65533;&&#65533;_&#65533;n&#65533;QC#d&#65533;BL&#65533;&#65533;$]&#65533;d/ &#65533;#&#65533;H&#996;&#65533;p &#65533;;&#65533;rG&#65533;4&#65533;&#65533;&#65533; '&#65533;"&#65533;6&#65533;!osR!&#326;`&#65533;?$&#65533;=&#65533;&#65533;&#65533;0&#65533;&#65533;&#65533;(&#65533;&#65533;ED&#65533;M&#65533;&#65533;&#65533;9z&#65533;&#168;&#65533;&#65533; ~&#65533;Zd&#65533;B7']c&#65533;&#65533;+; U&#65533;@0 &#65533;&#65533;V&#65533;&#65533;&#65533;&#65533;s&#65533;&#65533;0&#65533;$&#65533;
)&#65533;	l0@@&#65533;7|&#65533;	&#65533;&#65533;5&#65533;&#65533;_&#65533;u&#65533;&#65533; &#65533;&#65533;)A.&#65533;&#65533;&#65533;&#65533;!-+)&#65533;&#65533;&#65533;.&#65533;,,&#65533;C&#65533;A) 1+&#65533;&#65533;&#65533;&#65533;!&#65533;&#65533;--&#149;+3&#65533;&#65533;&#65533;&#65533;#0A&#65533;$&#65533;"#0&#65533;,+&#65533;l &#65533;B&#65533;&#65533;h&#1423;E&#65533;&#65533;2dPQ&#65533;
F@a&#65533;&#65533;  m 8 &#65533;&#65533; & &#65533;&#65533;&#65533;&#65533;&#65533;!B&#65533;<	&#1152;&#65533;@&#65533;	&#65533;&#65533; &#65533;	J&#65533;&#65533;&#1123;H&#65533;*]:&#65533;&#65533;&#65533;@39&#65533;&#65533;&#65533;&#65533;&#65533;B$(y&#46063;B&#65533;&#65533;&#65533;U&#65533;&#65533;4SV&#65533;&#65533;&#65533;C[&#65533;U aA02&#65533; 
q&#65533;&#65533;&#65533;&#65533;V&#65533;&#65533;&#65533;&#65533;&#65533;	C&#65533;a&#65533;&#65533;&#65533;aZ&#65533;U&#65533;\ "&#65533;&#65533;
&#65533;&#65533;4!r+0&#65533;`L&#65533;&#65533;&#65533;&#65533;*U@!N&#65533;	&#65533;H|X&#65533;&#65533;B&#65533;K&#65533;&#65533; &#65533;&#65533;W&#1408;a!&#65533;r&#65533;!&#65533;V )E&#65533;&#65533;&#65533;&#65533;	s&#65533;8&#65533;&#65533;&#65533;i&#65533; &#65533;\H&#65533;&#65533;&#65533;
>&#65533;&#65533;&#65533;+X&#65533;B=|&#65533;@&#65533;&#65533;&#65533;&#65533;&#65533;<uA(&#65533;&#65533;&#65533;,@&#65533;)&#65533;&#65533;)&#65533;D W &#65533; &#65533;.&#65533;$&#65533;L
&#65533;eN<&#65533;&#65533;TL&#65533;h&#65533;(&#65533;&#65533;&#65533;S&#65533;M&#65533;O&#65533;d M&#65533;&#65533; _}&#65533;&#65533;I	&#65533; f&#65533;4V&#65533;`&#65533;
H#@L@Bj1`&#65533;&#65533;`@&#65533;&#65533; R&#65533;&#1036;*&#65533;&#65533;&#65533;&#65533;&#65533;H-|@ `&#140;uXV&#1186;q&#65533;&#65533; &#65533;%&#65533;&#262;	&#65533;E&#65533;&#65533;&#65533;&#603;&#65533;&#65533;I&#448;r&#65533;&#65533;A,|&#65533;K &#65533;&#65533;&#65533;&#65533;&#128;&#65533;&#65533;`C=c	'H%;mb"&#65533;&#65533;&#65533;&#65533;&#65533;|&#65533;&#65533;!&#65533;S&#65533; |0A,f&#65533;4&#65533;]&#65533;^i&#65533; &#65533;&#65533;&#1834;A -&#65533;`&#65533;',&#65533;{_zP&#65533; &#65533;tRceK&#65533;=&#65533;&#65533;&#65533;&#65533;rXN9&#65533;#&#65533;&#65533;&#65533;&#65533;&#65533;&#65533;&#65533;bTD&#65533;c&#65533;D&#65533;&#65533;&#65533;&#65533;&#65533;&#65533;`!&#65533;a&#65533;h&#65533;&#65533;&#65533;&#65533;@ &#65533;@&#65533;
&#65533;CL&#65533;Bj+@g &#65533; C&#65533;&#65533;&#65533;X&#65533;-<v&#65533;&#65533; &#65533;&#65533;&#65533;&#65533;&#65533;O .&#65533;P (&#65533;P"ir&#65533;$k&#852;&#65533;&#65533;&#65533;3C&#65533;*1&#65533; O5X#&#65533;&#65533;
eL
&#65533;&#65533;&#65533;`&#65533; &#65533;n#&#65533; 	X>@&#65533;O&#65533;&#1062; &#1189; &*&#65533;&#65533;&#65533;&#65533;'&#65533;&#65533;&#65533;&#65533;&#65533;&#65533;y&#65533;0&#65533;r&#65533;8&#65533;&#65533;&#65533;&#65533;&#65533;&#65533;y&#65533;3&#65533;&#65533;#t&#65533;&#65533;
LPZ"&#65533;&#65533;3&#65533;"&#65533;&#65533;h1&#65533; &#65533;RSp&#65533;&#65533;&#65533;&#65533;
(&#65533;`
 &#65533;p3!F&#65533;&#65533;&#65533;&#65533;8&#65533;&#65533;-H&#65533;&#65533;$V&#65533;:&#65533;&#65533;&#65533;&#65533;&#65533;n&#65533;&#65533;L&#65533;h&#65533;>&#65533;A&#65533;kS&#65533;7(&#65533;&#65533;&#65533;&#65533;Vj&#65533; ,8&#23328;&#65533; &#65533;&#65533;&#65533;&#65533;
&#65533;&#65533;}&#65533;A<+&#65533;&#65533;-&#65533;&#65533;}%&#65533;;&#65533;&#65533; &#65533;,&#65533;&#65533;&#65533;&#65533;&#65533;&#65533;LTh&#65533;&#65533;&#65533;&#65533;0&#65533;&#65533;&#65533;&#65533; ;R&#65533;&#65533;	&#65533;&#65533;,&#65533;bP;&#65533;A=&#65533; &#65533;&#65533;&#65533;&#65533;&#65533;	&#65533;Bpa&#65533;`@jbjU0&#65533;&#65533;&#65533;E'+&#65533;&#65533;&#65533;Kf0&#65533;&#65533;G% a&#65533;(j9<D&#65533;*&#65533;	,&#65533;&#65533;&#65533;0 L`&#65533;&#65533;[%d &#1604;*J&#65533;&#65533;  &#65533;&#65533;
&#768;s$&#65533;@:&#1025;u&#65533;@etObB &#65533;l&#65533;&#65533;$&&#65533;Jq&#65533;#&#65533;$ yZ&#65533;&#65533;X@&#65533;&#65533;&#65533;v&#65533;&#65533; &#65533;&#65533;&#65533;@&#65533;w&#65533;I&#65533;%&#65533;&#65533;&#65533;&#65533;
&#65533;&#65533;Wh&#468;&#65533;&#65533;&#65533;:&#65533;&#65533;&#65533;i&#65533;#&#65533;&#65533;
:&#65533;&#65533;&#377;&#65533; &#65533;&#65533;U&#65533;C	&#768;"&#65533;&#65533;) &#65533;&#65533;&#65533;&#65533;F &#65533;
X&#65533;&#65533;f&#65533;&#65533;t0&#65533;&#65533;&#65533;T&#65533;&#65533;&#65533;$&#65533;Ca\&#65533;&#65533;<d&#65533;&#65533;l&#65533;(&#65533;&#436;&#65533;&#65533;X&#65533;&#65533;&#65533;&#65533;&#65533;R&#65533;@`Hd(&#65533;#pn0F,&#65533;j&#65533;&#65533; <&#65533;pQ&#65533;h&`&#65533;Is0@&#65533;&#65533;"M@'&#65533;@&#65533;&#65533;	&#65533;&#65533;&#65533;Y&#65533;&#576;&#65533;7 
&#65533;M&#65533;_%&#65533; [bc$@&#65533;&#65533;0@&#65533;&#65533;(&#128;&#65533;I&#65533;k&#65533;(&#65533;|`I8R&#65533;[wBv &#65533;&#1377;&#65533;&&#65533;@&#65533;&#65533;&#65533;&#467;&#65533;k&#65533;HM&#65533;R&#65533;&#65533;&#65533;&#65533;n&#65533;&#65533;&#65533;bJ&#65533;|&#65533;$Y&#65533;L Kf+%&#65533;Z&#65533;X{&#65533;&#65533;D&#65533;Y @&#65533;:&#65533;&#65533;Q &#65533;&#65533;Mz&#65533;&#65533;&#65533;&#1811;1&#65533;&#65533;&#65533; &#65533; @&#65533;d:\&#65533;&#65533;&#65533;4"K&#65533; @A!&#65533;&#65533;&#65533;@&#65533;+&#65533;&#65533;	&#65533;&#65533;&#65533;2&#65533;&#65533;tb&#65533;&#65533;Z-&#65533;0&#65533;&#65533;&#65533;@!&#65533;$5Vf,&#65533;@V&#65533;Q,5pqH&#65533;
j&#65533;&#65533;&#65533;@e&#65533;&#1640;-g'@)&#65533;&#65533;" &#65533;[92&#65533;Um&#65533;<&#65533; &#65533;DL&#65533;p.+0L(&#65533;%C$&#65533;=&#65533;&#65533;|-]&#65533;!@L&#65533;i&#65533;$&#65533;&#65533;=&#65533;&#65533;T&#65533;,&#65533; &#65533; &#65533;I&#65533;&#65533;x[&#65533;&#65533;Y&#65533;5&#65533;B&#65533;&#65533;&#65533;R&#549;&#65533;&#65533;&#65533;{"&#65533;i&#65533;&#65533;*&#65533;O&#65533;G U&#1546;&#65533;&#418;I&#65533;,E&#65533;@ &#65533;&#65533;x&#65533;*&#65533;&#65533;X&#65533; &#65533;A&#65533;;X0 &#1718;O&#1792;v&#65533;+&#65533;&#65533;&#65533;E?&#65533;N0&#65533;QcL&#65533;&#65533;&#65533;R>&#65533;# &#1474;&#65533;&#65533;(D~&&#65533;&#65533;&#65533;&#65533;&#65533;T&P*C&#65533;9 ` &#65533;0&#65533;YS&#65533;
&#65533;
F&#65533; &#65533;SY&#65533;*&#65533;&#65533;Bo AdP&#65533;P&#65533;&#65533;&#65533; &#65533;<{&#65533;&1@&#65533;&#65533;R&#65533;3~b&#65533;$G&&#297;&#65533;X&#65533;@;&#65533;&#65533;&#65533;|&#65533;&#65533;&#65533;&#65533;&#65533;>xPV&#65533;&#65533;&#65533;&#65533;&#65533;&#65533;*bU&#555;&&#65533;*&#65533;~&#65533;&#65533;&#65533;&#65533;&#65533;&#65533;pMI&#65533;?&#65533;&#65533;&#65533;&#65533;&#65533;&#65533;;U&#65533;&h&#65533;	L`&#65533;&#65533;&#65533;D&#65533;&#65533;&#65533;&#65533;&#65533;t&#65533; - &#65533;&#1282;,&#65533;g2> %&#65533;q&#65533;&#65533;&#65533;&#65533;&#65533;R&#65533;60N6&#65533;&#65533;&#65533;`&#65533;&#65533;{N&#65533;cX@
h&#65533;Kad&#65533;&#866;V&#65533;l&#65533;&#65533;B&#65533;&#65533;&#65533;&#65533;! &#65533;r&#65533;&#440;&#65533;<X&#65533;7z&#65533;&#65533;p@j&#65533;&#65533;g<p&#65533;n&#65533;"`D$&#65533;&#65533;a&#65533;&#65533;&#1004;U&#65533;W &#478;&#65533;&#65533;h&#65533;%z&#65533;&#65533;&#65533;&#65533;-&#65533;&#65533;c&#65533;,&#213;y&#65533;l&#65533;R&#541;&#65533;&&#65533;&#65533; ; 0&#65533;h &#65533;K,&#65533;g[0&#65533;&#65533;W*]&#65533;&#65533;-l&#65533;$&#65533;&#65533;&#65533;i$&#65533;k<H&#65533;Z[&#65533;&#65533;@
&#65533;ka&#65533;&#65533;&#65533;(&#128;N&#65533;&#65533;;&#65533;&#65533;D&#65533;&#65533;&#65533;&#65533;4&#65533;/8~&#273;&#65533;&#65533;&#65533;
&#65533;&#65533;R&#43416;7vSE4M&#65533;&#65533;0&#65533;j0&#65533;A&#65533;&#65533;.&#65533;&#65533;.&#65533;&#65533;J&#65533;&#65533;&#269;5&#65533;&#65533;&#65533;&#65533;&#65533;b&#65533;&#65533;&#65533;M&#65533;&#65533;L"&#65533;&#65533;t@P&#65533;@&#65533;i&#65533;&#65533;&#65533;q&#65533;&#1010;&#65533;8&#65533;&#65533;+&&#65533;@Jl&#65533;*`y&#65533;fxd Mj|&#65533;&#65533;Y6&#65533;&#606;,6&#65533;&#65533;WX&#65533;&#65533;&#65533;
D&#65533;&#65533;&#65533;ZfjB 2P&#65533;&#65533;5KBE
&#65533;]K&#65533;`&#65533;&#65533;t&#65533;&lWb&#65533;a3&#65533;,$pJ5P&#65533;6U_^aUwI^!&#65533;B/B%<&#65533;&#65533;sTp&#1473;(1&#65533;'@Qwu&#65533;bD`&#65533;d<&#65533;G]BBI_OR9a
*3h&#65533;s&#65533;5'1 9&#65533;&#65533;&#65533;$&#65533;&#65533;R # 6&#65533;C+&#65533;&#65533;T&#65533;6&#65533;&#65533;&#65533;&#65533;	&#65533;&#65533;2A&#65533;&#65533;&#65533; &#65533;&#65533;*%&#65533;&#65533;&#65533;!&#65533;&#65533;&#65533;&#65533;zQA &#65533;@$&#65533;W&#65533; 
&#65533;6^&#65533;p&#65533;0s&#65533;&#65533;(F&!MPq&#65533; W&#65533;!	AD!&#65533;	@C"&#65533;N&#65533;h&#65533;Lp&#65533;SE&#65533;$&#65533;&#65533;&#65533;q@&#65533;D}=3 *&#65533;&#65533;0s&#65533;!q &#65533;-sDG;`<@&#65533;/fW/&#65533;t/&#65533;&#65533;` "&#65533;%&#65533;&#65533;&#65533;8!""&#65533;&#65533;;&#65533;&#65533;&#65533;&#65533;krtv: -Z2 &#65533; I8F&#65533;&#65533;&#65533;W&#65533;&#65533;&#65533;,&#65533;>&#65533;1pyVF>&#65533;o&#65533;&#65533;&#65533;C&#65533;&#65533;&6&#65533;"h&#65533;K&#65533;&#4934;&#65533;6DA}C&#65533;&#65533;QM&#65533;&#65533;|&#65533;&#65533;*&#65533;&#65533;&#65533;@g&#65533;4`3&#65533;S	A,CY&#65533;&#65533;&#65533;R&#65533; `6
6&#65533;@&#65533;Uo&#65533;p=&#65533;&#65533;&#65533;&#65533;o!&#1878;L&#65533;r!&#65533;J 1&#65533;&#65533;&#65533;r-&#65533;V&#65533;TG3&#65533;C< B`&#65533;
&#65533;a[&#65533;u&#65533;V:Cy#1&#65533;:&#65533;XG &#65533;v&#65533;&#65533;&#65533;R.}/6&#65533;TI&#65533;&#65533;&#65533;T&#65533;&#65533;&&#65533;4PU`v &#65533;G&#65533;&#65533;]&#65533;m._&#65533;JR&#65533;07&#65533;&#65533;?&#65533;&#65533;|&#1541;&#65533; )&#1924;*^&#65533;D&#65533;	&#65533;&#65533;o&#65533;&#65533;"8&#65533;J*&#65533;w)&#65533;@Y&#65533;&#65533;@&#65533;Dp|) F&#65533;&#65533;>&#65533;&#65533;4q&#65533;&#65533;5&#65533; \&#65533;0&#65533;
&#65533;&#65533;7&#65533;RC&#65533;&#65533;&#65533;_&#65533;uFo&#65533;&#65533;m"W&#65533;V&#65533;&#65533;	 Q $p&#65533;#&#65533;h'&#65533;D&#65533;8-&#65533;&#65533;Pg&#65533;[_0&#65533;&#65533;V&#65533;_)!o4_&#65533;fZ&#65533;&#65533;&#65533;&#65533;S/&#65533;9&#65533;[&#65533;k:&#65533;&#65533;&#65533;A&#65533;&#65533;U&#1630;n&#65533;kT;2b/&#1045;&#65533;	x&#65533;&#65533;&#65533;&#65533;jc&#65533;Uc&#65533;$kg
&#65533;&#65533;`.&#65533;LCn&#65533;	-&#65533;&#65533;&#65533;4 $&#65533;4 fP{  &#65533;&#65533;F	&#65533;@&#65533;&#65533;&#65533;Boip&#65533;&#65533;862MD iR	&#65533;&#65533;}&#65533;5&#65533;F&#65533;*&#65533;&#65533; T	&#65533;`&#65533;OA&#65533;Q&#65533;pH&#65533;&#65533;&#65533;C &&#65533;l&#65533; &#65533;&#65533;E&#65533;8M&#65533;qY&#65533; A*_&&#65533;AE!Pc&#65533;pf&#65533;&#65533;&#65533;V&#65533;MV'&#65533;o&#65533;= &#65533;&#65533;j)5!&k&&#65533;!eQ<&AG2&#65533;@ &#65533;&#65533;&#65533;`&#65533;RT&#65533;S&#65533;&#65533;&#10126;&#65533;;W&#65533;&#65533;blM	&#65533;&#65533;7&#65533;p&#65533;SxT&#65533;&#65533;a&#65533;R 	&#65533;  &#65533;&#65533;m&#65533;P &#65533;F&#65533;VO3&#65533;&#65533;[&#65533;&#65533;,PE&#65533;B:/G&#65533;4h#P&#65533;&#65533;&#65533; &#65533;P&#65533;Yd&#65533;dExaH&#65533;Q&#65533;M&#65533;&#65533;7%'6&#65533;&#65533;&#65533;P^&#65533;&#65533;&#65533;&#65533; 
z&#65533;4&#65533;&#65533;	&#65533;&#65533;Z
&#65533;"]@AC&#65533;&#65533;@&#65533;	&#65533;&#65533;@&#65533;2gY&#65533;dr&#65533;g &#65533;&#65533;p:Sq &#65533;&#65533;2]&#65533;Pcs&#65533;u&#65533;&#65533;&#65533;&#65533;<&#65533; &#65533;&#65533;@&#65533;4&#65533;5&#65533;&#65533;@&#65533;&#65533;`&#65533;&#65533;&#65533;6_&#65533;-&#531;S&#65533;&;  2<CUT&#65533;&#65533;&#65533;&#65533;&#65533;,&#65533;&#65533;1&#65533;M&#65533;`9!&#65533;&#1016;w&#65533;&#65533;&#65533;&#65533;u@u=0x &V^&#65533;&#65533;1&#65533;&#65533;&#65533;b&#65533;71 &#65533;&#65533;3dJ)&#65533;5&#65533;5&#65533;&#65533;&#65533;9"&#65533;'&#65533;M;&#65533;$yRAgC&#65533;&#65533;&#65533;en2  &#65533;!0,.@&#65533;pj6&#65533;&#65533;&#65533;
&#65533;&#65533; &#65533;4&#65533;Z&#65533;!PN&#841;5&#65533;&#65533;91 &#65533;8&#65533;&#65533;t&#65533;&#65533;2&#65533;`&#65533;J	&#65533;	&#65533;' 1pV &#65533;APg|5&#65533;&#222704;W&#65533; 
&#65533;?pA ;&#65533;9h&#65533;$Pf&#65533;	&#65533;B&#65533;P*&#65533;%&#65533;K+&#65533; #P`#P 
2U#&#65533;-&#65533;&#65533;<92&#65533;F.!&#65533;&#65533;&#65533;9&#65533;&#65533;&#1714;&#65533;&#65533;,&#65533;H=&#65533;- I&#65533;&#65533;&#65533;&#65533;I_eqU&#65533;&#65533;te
*&#65533;J2&#65533;~&#65533;'&#65533;p&#65533;-&#65533; #1&#65533;1KR),&#65533;&#1605;&#65533;&#65533;*&#65533;&#65533;w|%SQ&#65533;&#65533;&#65533;&#65533;&#65533;Q&#65533;$&#65533;2&#65533;&#65533;q&#65533;)N*&#65533;6c}&#65533;?&#65533;`&#65533;&#65533;@JP~&#65533;&#1114;&#65533;&#65533;h&#65533;QQi&#65533;?.&#65533; &#65533; *&#65533;&"4 J &#65533;&#65533; W&#294;&#65533;QA0cs&#65533;&#65533;&#65533;&#65533;&#65533;9&#65533;&#65533;$&#65533;!A&#65533;&#65533;t&#65533;xh&#65533;&#65533;P&#65533;0"&#65533;4(&#65533;&#65533;&#65533;F&#65533;#0W<3&#65533;&#65533;&#65533;e&#65533;-&#65533;u}J&#65533;8&#65533;_A&#1428;&#65533;&#65533;v*&#65533;&#65533;&#65533;&#65533;(/r&#65533;0<&#65533;8ba&#475;&#65533;&#65533;($&#65533;^&#65533;C0	&#65533;>&#65533;&#65533;&#65533;&#65533;+ &#65533;Q &#65533;&#65533;&#65533;b3&#65533;&#65533;&#65533;&#65533;z&#65533;&#65533;&#65533;(h1`6l+&#65533;x&#65533;&#65533;s"{;wjC&#65533;&#65533;&#65533;&#65533;&#65533;9&#65533;&#65533;l&#65533;&#65533;&#65533;q&#65533;2&#65533;L&#65533;wz&#65533;h&#65533;2&#65533;&#65533;&#65533;)Z&#65533;@G&#65533;E[f&#65533;F(&#65533;&#65533;&#65533;&#65533;KZ&#65533;Lb&#65533;s$&#65533;&#65533;@&#65533;&#65533; &#65533; &#65533;W'&#65533;)b4*&#65533;&#65533;p<&#65533;oOv 3&#65533;&#65533;|&#65533;F&#65533;0&#65533;2&#65533;9&#65533;- Aa&#1629;c&#65533;H&#65533;&#65533; &#65533;&#65533;&#65533;s&#65533;&#389;&#296;p\&#65533;&#65533;&/&#65533;&#65533;&#65533;&#65533;E&#65533;SV&#65533;&#65533;rGS &#65533;0Eb &#65533;w&#65533;&#65533;%$p&#65533;P`&#65533;btBe	&#65533;uv&#65533;dC+CQ|&#65533;&#1365;&#65533;`!&#65533;oG&#65533;tPZ&#65533;&#65533;&#65533;=&#65533;p5&#65533;&#65533;	&#65533;/&#65533;`.&#65533;&#65533;Y&#65533;&#65533;a&#65533;&#65533; *&#65533;`&#65533;&#65533;&#65533;^#h&#65533;`&#65533;p&#65533;)&#65533;t1A]&#65533; &#65533;&#65533;+&#65533;'&#65533;(&#65533;YD&#65533;@&#65533;,1&#65533;(&#65533;7&#65533;X&#65533;0&#65533;&#65533;	%&#65533;&#65533;T	<&#65533;5\c&#65533;$!&#65533;&#65533;Z` @0&#65533;&#65533;B&#65533;&#65533;&#65533;
&#65533;&#65533;:&#65533; 4&#65533; i&#65533;Tk&#65533;&#65533;m&#798;&#65533;&#65533;K&#65533;;&#65533;T&#65533;S#&#65533;&#65533;Sa!&#65533;&#65533;&#65533;[5&#65533;&#65533;&#65533;&#65533;&#65533;&#65533;L :&#65533;0&#65533;&#65533;R?;&#65533;!Pb,@ &#65533;&#65533;&#65533;&#65533;&#65533;5&#65533;@ &#65533;&#65533;	&#65533;&#65533;&#65533;zfMc&#213;a&#65533;&#65533;&#65533;B&#65533;&#65533;&#65533;o&#65533;&#65533;&#65533;&#65533;	&#65533;N[#P5&#65533;9&#65533;dB&#65533;(e5&#65533;p&#65533;&#1849;&#65533;&#65533; :f	&#65533;vd&#65533;&#65533;&#65533;&#65533;&#65533;&#65533;V&#65533;J&#65533;&#65533;&#65533;&#65533;C@OEFX"N&#65533;
&#65533;`8Y=-&#65533;8#&#65533;'$J8&#65533;&#65533;&#65533;( <P-< 3&#65533;1Y&#65533;$&#65533;V&#65533;.&#65533;&#65533;&#65533; &#65533; 5&#65533;&#65533;#&#824;l=P&#65533;Zl&#65533;&#65533;&#416;=&#65533;&#65533;&#65533;&QI&#65533;r/a&#65533;&#65533;&#1126;&#65533;G&#65533;&#65533;^&#65533;&#65533;&#65533; %&#65533; &#65533; (&#65533;*A`$,f
4&#65533; &#65533;h&#65533;`}&#65533;)&#65533;	&#65533;&#65533;L&#65533;Q=Q(&#65533;0He&#65533; SV&#65533;&#65533;&#65533;@&#65533;G&#65533;5&#65533;gt&#65533;&#65533;&#65533;(&#65533;K&#65533;&#65533;&#65533;&#65533;g&#65533;O&#65533;+&#65533;&#65533;G&#65533;n:&#65533;&#65533;&#65533;WQd	}q	t&#65533;a&#65533;$s4&#65533;"&#65533;'&#1066;&#65533;e&#65533;&#65533;V&#65533;&#65533;f&#65533;p4Vv&#65533;< x&#65533;z&#65533;&#65533;M&#65533;( ,&#65533;5a&#65533;5/&#65533;3&#65533;&#65533;&#65533;&#65533;&#65533;&#65533;$h&#65533;&#65533;&#65533;{Z<&#65533;m`!&&#65533; }&#65533;&#65533;&#65533;o&#65533;4~&#65533;H&#65533;;L5&#65533;7&#65533;E&#65533;&#65533;:&#65533;&#339;k&#65533;=-E0&#65533;&#65533; &#65533;&#65533;D&#65533; &#65533;{R!P&#65533;@q&#65533;8e&#65533;&#65533;&#65533;;^&#65533;&#65533;&#65533;o&#65533;}&#65533;U&#65533;&#65533;&#65533;A&#65533;%&#564; A &#65533;&#65533;&#65533;G(X&#65533;5&#1297;&&#65533;3jECgH&#65533;?&#65533;o&#65533;d&#65533;W&#65533;&#65533;&#65533;C;C e&#65533;Q!]&#65533;&#65533;a&#65533;v&#65533;-p&#65533;&#65533;!6&#65533;3]^&#519;&#65533;X&#65533;&#65533;f+&#65533;K&#65533;@C[ 7&#65533;83&#1818;@&#65533;m(&#65533;&#1654;m&#65533;R 2P#&#65533;H &#65533;l\1&#65533;`&#65533; H&#65533;&#65533;.P.&#65533;]&#65533;&#65533;~&#65533;x2#&#65533;H&#65533;&#65533;H0qtGO&#65533;4&#155;$&#65533;&#65533;&#65533;6&#65533;,` &#65533; *@ B&#65533;`3 %p|w&#65533;&#65533;&#65533;D`&#65533;K2 A0 &#65533;&#65533;&#65533;&#65533;&#65533;!&#65533;0g&#65533;=&#65533;q$&#65533;r&#65533;&#65533;&#65533;&#65533;&#65533;&#65533;be&#65533;*&#65533;
&#65533;&#65533;&#65533;&#65533;5&#65533;&#542;?+0 &#65533;r+&#65533;m&#65533;&#65533;&#65533; &#65533;@fJ&#65533;e&#65533;&#65533;s&#65533;&#65533;&#65533;&#65533;>p&#65533;P &#1911;o&#65533;P&#65533;/&#65533;)&#65533;&#65533;3&#65533;1g&#65533;&#65533;&#65533;&#65533;	F&#65533;j	; &#65533;&#65533;*&#65533;x&#65533;2F&#65533;&#65533;&#65533;&#65533;&#65533;_&#65533;&#65533;F	_&#65533; &#65533;v jG.So&#65533;&&#65533;&#65533;&#65533;&#65533;;+&#65533;GN&#65533;E&#387;&#65533;&#65533;&#65533; 7 &#65533;&#65533;! *#$$+$)+11+(&#65533;&#65533;  &#65533;&#65533;,,5,&#65533;&#65533;!,()&#65533;$&#65533;":&#65533;'#&#65533;=1,&#65533;&#65533;C>. *CC((*&#65533;!&#65533;Z&#65533;&#65533;&#133;i :d&#65533;.[(|&#65533;&#65533;`&#65533;"&	 `&#258;-d&#536;&#65533;&#65533;V&#65533;`&#65533;D&#65533;`&#65533;&#65533;[&#65533;d&#65533;&#65533;&#1347;L&#65533;&#65533;`:&#65533;
A0=P&#65533; &#65533;B7L8P(&#65533; A &#65533;&#65533;!&#65533;kB"h&#65533;&#1056;lY&#65533;&#65533;&#65533;&#65533;R1ip&#65533;&#669;K&#65533;&#65533;&#1915;x&#65533;&#65533;&#65533;&#759;&#65533;&#2045;&#65533;&#1846;m&#65533; B &#65533; &#65533;&#65533;
&#65533;q#A!	(S.&#65533;R&#65533;(f&#65533;T`&#65533;&#65533;&#65533;=P&#65533;ZCJ-&#65533;Q;&#65533;A&#65533;0P&#65533;&#65533;&#65533;&#65533;h&#65533;*x&#65533;&#65533;A&#65533;&#65533;5\&#65533;&#65533;&#65533;&#65533;
0.&#65533;m,&#65533;D]5z&#65533;&#65533;&#1057; ]<&#65533;&#65533;&#65533;Y&#65533;f",1&#65533;EP&#65533;0 &#65533;]8uQXP .
%&#65533;'&#65533;-&#65533;&#65533;L&#65533;&#65533;F`,&#65533;&#65533;Gh&#65533;&#65533;4&#65533;,&#65533;\(L0B&#65533;	&#1298; 8d&#65533;)<&#65533;&#65533;`&#65533;
&#65533;&#65533;A	&#65533;&#65533;&#65533;0&#1025; ,8&#1347;H&#65533;gQ&#65533;hT&#65533;m&#65533; &#65533;H.&#65533;&#65533;[m-'&#65533;_TVi&#65533;Xf&#65533;%`&#65533;&#65533;&#65533;X&#65533;h%ep&#65533; &#65533;&#1856;&#65533;k~&#65533; >&#1174;3X2 &#65533;&#65533; &#65533;T',0
O0&#65533;&#516;&#65533;&#65533;#&#65533;tP&#65533;B&#65533;\&#65533;R}/-&#65533;A&#65533;&#65533;&#65533;&#65533;&#65533;[&#65533;`Pa&#65533;G&#65533;H3@$&#65533;&#65533;&#65533;  g&#65533;
&#65533;&#65533;#?&#65533;&#65533;&#65533;&#65533;&#65533;indC&#9522;&#65533;Te0 1p`(&#65533;&#65533;&#65533;&#65533;&#65533;r&#65533;&#65533;1AT&#65533;d	L0&#65533;&#65533;a&#65533;. &#65533;&#65533;J &#65533;&#65533;&#65533; &#65533;pHM &#65533;Z&#65533;&#65533;&#65533; K38&#65533;&#65533;8&#65533;&#65533;&#65533;3h2&#65533;= &#65533;
*,Kd!&#65533;&#65533;YeZm&#65533;&!$YV&#65533;!&#65533;&#65533;&#65533;`&#65533;n)&#65533;&#65533;$&#65533;l&#65533;&#65533;&#65533;u&#65533;Zh&#65533; &#65533;5F&#65533;F
&#65533;&#26257;) &#65533;S1&#65533;&#65533;> &#65533;&#65533;&#65533;&#65533;&#65533;;&#65533;?  @&#65533;&#65533;##&#65533;#&#65533;&#65533;0 -P&#65533;K&#65533;&#65533;&#65533;&#65533;)8&#65533; C\&#65533;CB&#65533;&#65533;mr&#1363;&#65533;A&#65533;&#65533;K) &#65533;3&#65533;LC2 S&#65533;&#65533;&#65533;	 @&#65533;"A&#65533;l&#1034;*&#65533;&#65533;$ &#65533;0Du{&#65533;'&#65533;&#65533;&#65533;	&#65533;f&#65533;~6&#65533;&#65533;rSm&#65533;&#562;&#65533;&#65533;(\&#65533;	&#65533;&#65533;&#65533;"ZA&#65533;&#65533;&#65533;W&#65533;	&#65533;U&#65533;0UI&#65533;U@$0&#65533;&#65533;0[&#65533;W;d b&#65533;&#65533;1Y&#65533;'&#65533;/&#65533;&#65533;&#17404;2Z&#65533;&#65533;&#65533;&e&#65533;&#65533;fs&#1411;S&#65533;N&#65533;)S&#65533;p ,&#65533;&#65533;X@&#65533;&#65533;&#1218;&#65533;<`<C&#65533;&#65533;r&#65533;&#65533;&#65533;T@n1x&#65533;&#65533;* &#65533; &#65533;&#65533;&#65533;&#65533;&#65533;.\@&#65533;h&#65533;&#65533;&#65533;&#65533;&#65533;*B@&#65533;=0 &#65533;E& &#65533;h`@&#65533; &#65533;r.@&#65533;&#65533;B&#65533;@,VP 
&#65533;&#65533;&#65533;&#65533;xZr&#65533;-  &#65533;h&#65533;&#65533;`&#65533; C&#65533;Q&H0]&#65533;B&#65533;&#65533;&#65533;0a8&#65533;&#65533;s&#65533;;&#65533;&#65533;&#65533;|&#65533;4&#65533;&#65533;&#65533;~&#65533;&#65533;0&#65533;&#65533;:&#65533;&#65533;&#65533;&#1026;&#65533;&#65533;&#65533;&#65533;-p&#65533;&#65533;1T &#65533;&#65533;&#65533;%`z[&#65533;Yd8&#65533;&#65533;&#65533;p&#65533;c&#2011;R&#65533;&I&#65533;JV&#65533;]&#65533;a&#274;&#65533;0&#65533;L&#65533;1&#65533;&#65533;&#65533;&#65533;> &#65533;&#65533;6&#65533;&#65533;	&#65533;7&#65533;&#65533;&#65533; -&#65533;&#65533;&#65533;4(d&#65533;O-&#65533;j&#65533;ZP&#65533;Q5&#65533; &#65533;&#65533;(&#65533;&#65533;&#65533; &#65533;&#65533;&#65533;&#65533;l"&#65533;&#65533;W=@s&#65533;&#65533;&#65533;NP h&#65533;&#65533;]%dp&#65533;3#F&#65533;D&#1232;5&#65533;: U&#65533;u&#65533;&#65533;&#65533;	&&#65533;&#65533;P`%&#65533;
&#65533;&#65533; P&#65533;M &#65533;X&#65533;  &#65533;&#65533;S]&#65533;&#65533;tb@
t L&#65533;&#65533;&#65533;h~&#65533;&#65533;rM&#65533;&#65533;
&#65533;&#65533;Y&#65533;#&#65533;4&#65533;&#578;&#65533;&#65533;&#65533;&#65533;&#65533;&#65533;&#65533;&#65533;&#65533;2&#65533;&#65533;*:JNX&#65533;? &#65533;  9&#65533;A	&#65533;&#65533;02?&#65533;&#65533;&#65533;3)&#25804;&#792;Yp9&#65533;&#65533;Y&#65533;HM*&#586;&#65533;&#65533;&#65533;pR&#65533;$Dezj&#65533;&#65533;&#65533;2&&#65533;j&#178;&#65533;&#65533;V&#65533;&#65533;)&#65533;&#65533;&#65533;&#65533;&#65533;Qel&#1088;>&#65533;&#65533;|&#65533;^5&#65533;&#65533;DC&#65533;.=&#65533;-`&#65533;\&#1069; &#65533;&#65533;8&#65533;1&p&#65533;&#65533;&#65533;&#65533;A +&#65533;y&#65533;&#65533;&#65533;&#65533;&#65533;&#65533;	D&#65533;8I-&#65533;&#65533;&#65533;&#65533;&#65533;@}&#65533;&#65533;bwh0&#65533;&#65533;,&#1043;&#65533;&#65533;A&#65533;&#65533;&#65533;a&#65533;&#65533;8&#65533;ZX&#65533; >&#65533;%V&#65533;&#65533; &#65533;&#65533;>&#65533;	dE&#65533; &#65533;w&#65533;A D&#65533; @&#65533;&#65533;&#65533;&#65533;5&#65533;@&#65533;&#65533;&#65533;#SZ&#65533;&#65533;0&#65533;&#65533;  Lp&! A&#65533;9&#65533;Vn&#65533;&#65533;&#65533;5c&#65533;&#65533;R$&#65533;J&#65533;&#65533;&#65533;&#65533;/&#65533;i&#65533;&#65533;w&#65533;1AU1&#65533;&#65533;
e,&#65533; &#65533;XF&#65533;C*D&#65533;M&#65533;&#65533;i c&#65533;i&#65533;&#65533;&#65533;2&#65533;| &#65533;!&#65533;
&#65533;	&#65533;&#65533;&#65533;&#65533;i&#65533;K&#65533;&#65533;&#1059;$&#65533;X&#65533;SZ|+-&#65533;&#65533;(0&#65533;&#65533;&#65533;&#65533;D&#65533;&#65533;MFP&#65533;
8&#65533;+x@a&#65533;&#338;&#65533;N&#65533;8&#65533;B.0&#65533;o&#65533;&#65533;@	`KO&#65533;8c&#65533;xA&#65533;&#65533;&#65533;`p&#65533; &#65533;.a&#65533;
8&#65533;.` &#65533;&#841;&#65533;&#65533;3&#65533;&#65533;&#65533;&#65533;&#65533;&#65533;&#65533;&#65533;?&#1309;=$&#65533;P&#65533;&#65533;&#65533;O1A&#65533;P&#65533;&#65533;&#65533;X &#65533;v$&#65533;%#&#65533;&#65533;"`&#65533;i&#65533;
&#65533;1&#65533;&#65533;7&#65533;&#65533;&#65533;&#65533;&#65533;7m&#65533;&#32233;&#65533;y0&#65533;&#1035;&#65533;&#65533;&#65533;&#65533;|&#65533;!&#1124;&#65533;&#65533;&#65533;z&#65533;z!&#65533;dL(&#65533;&#65533;_&#1278;s&#65533;&#65533;&#65533;&#65533;C  [."6]&#65533;e&#65533;#&#65533;&#65533;8&#65533;&#65533;iP&#240;&#65533;&#65533;&#65533;&#65533;&#65533;&#65533;%&#65533;
&#65533;3`+&#65533;&#65533; ,&#65533; \0&#65533;@!&#65533;&#65533;6:j&#65533;&#65533;&#65533;&#65533;%&#65533;z&#65533;2&#65533;&#65533; T&#65533;&#65533;&#65533;&#65533;%20Ye&#65533;,&#65533;D
0&#65533;&#65533;d&#65533; &#65533;j&#65533;&#65533;&#65533;l#&#65533;^bA&#65533;~&#65533;&#65533;&#65533;0 	08&#65533;&#65533;&#65533;x
$0&#65533;@	CX&#65533;\&#65533;H&#65533;&#65533;&#65533;L&#65533;&#65533;4&#65533;J&#65533;,&#65533;&#65533;w&#65533;s&#65533;
F&#65533;gA&#65533;&#65533;d &#65533;&#1580;L&#65533;S&#65533;NS&#65533;3&#65533;&#65533;PizN&#65533;G&#65533;&#65533;'=&#65533;Tb@&#65533;&#65533;-&#65533;&#65533;	f&#65533;&#65533;l&#65533;&#65533;%X +&#65533;8V8&#65533;[&#65533;@LP`&#65533;&#65533;&#65533;&#65533;
&#65533;&#65533;&#65533;< &#65533;OHL&#1116;Y&#65533;&#65533;&#65533;&#65533;
&#65533;&#65533;s?[T&#65533;&#65533;Kr&#65533;.W)@A   &#65533;&#65533;&#65533;f&#65533;&#65533;V&#65533;&#65533;&#65533; &#65533;5&#65533;!&#65533;}&#65533;&#65533; &#65533;0&#65533;&#65533;&#65533;u*`&#65533;,V@&#65533;&#65533;@6&#65533;PPp0&#65533;&#65533;&#65533;&#65533;Y%&#65533;&#65533;&#65533;U&#65533;L&#65533;&#65533;&#65533;f0Fi&#65533;"&#65533;&#65533;`&#1015;&#65533;&#65533;&#65533;UR,S&#65533;&#65533;;&#65533;&#65533;D&#65533;&#65533;&#65533;	 &#65533;&#65533;&#65533;&#65533;IKu&#65533;(&#65533;&#65533;4&#1026; &&#65533;SA&#65533;,"&#65533;&#65533; "0
&#65533; &#65533;#&#65533;8&#65533; .&#65533;W&#65533;&#65533; C&#65533;-W$&#65533;1&#65533;Q&#65533;&#65533;&#65533; 2&#65533;.&#65533;B&#65533;"  10&#65533;5&#65533;$&#65533;k'p&#65533;&#65533;P.@Bo1*.@9&#65533; &#65533;&#65533;y&#65533;"M&#65533;&#65533;tEGd,&#65533;1,&#65533;2R&#65533;m&#65533;&#65533;&#65533;&7&#65533;* %P>&#65533;(&#65533; &#65533;&#65533;z&#65533;&#65533;#&#65533;4 `&#65533;@^lb1&#65533;&#65533;_o2}&#65533;s=&#65533;D&#1939;i&#65533;W&#65533;vh&#65533;2L&#65533;c6'Ue"J.&#65533; :5&#65533;&#65533;|&#65533;&#65533;OG&#65533;&#65533;r0&#65533;(&#65533;&#65533;JA&#65533;e&#65533;c# &#65533;w&#65533; &#65533;",&#65533;G&#65533;&#65533;bH&#65533;Dye(&#65533;&#65533;&#65533;&&#65533;K&#65533;&#65533;pU&#65533;&#65533;&#65533;&#65533;S&#65533;&#65533;
ee&#65533;{P&#65533;&#65533;uP&#65533;&#65533;&#65533;+ &&#65533;&#65533;&#65533;N&#65533;`D&#65533;&#65533;8e;-0]&#65533;pn<@ &#65533;1 &#65533;E&#65533;&#65533;&#65533;&#65533;&#65533;m&#65533;&#65533;&#65533;0]:&#65533;]&#65533;&#65533;g&#65533;3&#65533;%i;`&#65533;E&#65533;&#65533;~&#65533;&#65533;&#65533;&#65533;4&#65533;dTw&#65533;&#65533;
&#65533;%&#65533;&#65533;_z&#65533;>c!k0GUf&#65533;&#65533;#1&#65533;&#65533;&#65533;&#65533;&&#65533;&#65533;`&#65533;&#65533; &#65533;&#65533;JuS.3*&#65533;&#65533;&#65533;&#65533;&#65533; &#65533; 9"0&#65533;&#65533;&#65533;{&#65533;&#65533;&#65533;&#65533;:&#864;1V`&#65533;r&#65533;00 &#65533;&#65533; &#65533;e(&#65533;&#65533;+ZC&#65533; 7P<Y&#65533;69&#65533;C&#65533;C&#65533;&#65533;&#65533;ptF!`vL&#65533;&#65533;&#65533;&#65533;vG&#65533;
 a0.&#65533;@5/K0	k&#65533;;&#65533;P4@#&#65533;|Tq(&#65533;&#65533;Sh+G&#65533;e&#65533;l&#65533;H&#65533;Q^&#65533;&#65533;&W11P&#65533;=I"87_&#1625;&#65533;&#65533;&#65533;2^&#65533;a&#65533;'U&#65533;&#65533;&#65533;Q=&#65533;&#65533;; `Vu&#65533;?B :&#65533;&#65533;IC&#65533; - 0&#65533;&#65533;&#65533;p-O&#65533;$H&#65533;&#65533;{&#65533;2&#65533; .>6_6/`&#65533;x&#65533;&#65533;&#65533;e$&#65533;gC7)0.&#65533;+&#65533; mq '&#65533;&#65533;"-&#65533;&#65533;&#65533;&#65533;&#65533;#.&#65533;&#65533;!}dl1p-`,&#65533;,&#65533;o00:+&#65533;c`:&#65533;&#65533;&#65533;RV&#65533;&#65533;&#65533;@&#65533; %!&#65533;y=&#65533; &#65533;`j&#65533;,&#65533;z&#65533;&#65533;!5&#65533;% &#65533;&#65533;?-E 5&#65533; s.7j&#65533;&#65533;&#65533;&#65533;&#65533;dXs&#65533;&#65533;&#65533;i&#1891;}&#65533;&#65533;&#65533;<ZL&#65533;ia&#65533;Yio&#65533;	@V&#65533;&#65533;&#65533;^&#65533;&#65533;6^Rq=&#65533;&#65533;&#65533;#P&#65533;7 I&#339;d&#1424;	3&#65533;&#65533; &#65533;&#65533;,&#65533;! C&#65533;pX&#65533;&#65533;q&#65533;&#65533;R&#65533;'&#65533;&#65533;&#65533;0&#65533;e&#65533;p&#65533;&#65533;-0	&#65533;+>&#65533;X&#65533;ZV-&#65533;..yA&#880;6&#65533;&#65533;&#65533;&#65533; &#178;
&#1104;h&#65533;"&#65533;&#65533;,1< ,` =0&#65533;&#65533; /&#65533;&#65533; :&#65533; &#65533;&#65533;x&#65533;&#65533;Qe&#65533;Q&#65533;c+&#65533;d&#65533;&#65533;q&#65533;&#65533;&#65533;@' 1	&#65533;3 &#65533;&#65533;&#65533;&#65533;F&#65533;&#65533;1&#65533;h&#65533;H&#65533;6zs8&#65533;$ &#1251;&#65533;:&#65533;s&#65533;z(&#65533;Cz&#65533;gr;&#65533;H&#65533;&#65533;&#65533;&#65533;&#1994;j&#65533;T&#65533;&#65533;I&#65533;&#65533;&#65533;1&#65533;.yI+ ^.&#65533;\&#65533;&#65533;~&#65533;.I&#65533;!&#61590;&#65533;&#65533;6&#65533;}&#65533;C&#65533;&#65533;&#65533;Jk &#65533;&#65533; &#65533;@L&#65533;Q,'&#65533;C z*i"&#65533;Y (&#65533;'&#65533;&#65533;&#65533;`&#65533;"&#65533;&#65533;&#65533;&#65533;&#65533;Q&#65533;1&#65533;&#65533;w&#65533;0&#65533;V&#65533;&#65533; &#65533;&#65533;&#65533;&#65533;&#65533;&#65533;T&#65533;&#65533;.HA9&#65533;"O&#65533;ce&#65533;DndC P#&#65533;cHQ*&#65533;]&#65533;&#65533;&#65533;&#354;&#65533;&#65533;t&#65533;&#65533;&#65533;gsDZi&#65533;&#65533;&#65533;QB&#65533;^K&#65533;&#65533;&#65533;s&#65533;s&#65533;N&#65533;>&#65533;&#65533;Si&#65533;^]&#65533;r&#65533;&#65533;_&#65533;&#65533;U&#65533;&#65533;|!)?&#65533; &#65533;&#65533;?&#65533;7&#65533; &#65533;!&#65533;3,&#65533;&#65533;&#65533;&#65533;e` 1&#65533; &#65533; &#65533; &#65533;&#65533; &#65533;r0J$0 &#65533;&#65533;&#65533;+&#65533; 0`-&#65533;R1&#65533;o&#65533;p&#65533;F&#65533;F&#626;70&#65533;&#65533;J&#65533;
 &#65533;f&#65533;&#65533;Q&#65533;&#65533;KaB&#65533;B&#65533;&#65533;y` s&#65533;&#65533;1&#65533;&#65533;|&#65533;u a	&#65533;&#65533; &#65533;&#65533; %&#65533;w=K&#65533;&#65533;$P v&#65533;Jn&#164;2&#65533;&&#65533;&&#65533;Ci&#65533;&#65533;2&#65533;ds[{&#65533;S&#65533;&#65533;_&#1790;	iT?&#65533;$Aj&#65533;&#65533;8&#1250;[&#65533;&#65533;l`&#65533;1&#65533;&#65533;`&#65533;&#65533;&#65533;]&#65533;0#@<SA&#65533;&#65533;b&#65533;&#65533;&#65533;D&#65533;&#65533;P&#65533;+ X 6Q>&#65533;&#65533;U&#65533;&#65533;&#65533;4&#65533;&#65533;&#65533;&#65533;&#65533;4&#65533;&#65533;p&#65533;&#65533;&#65533;qE&#65533;q &#65533;&#65533;3 &#65533;&#65533;B&#1248;&#65533;&#65533;B&#65533;a&#65533;&#65533;d,8g&#65533;'$&#65533;&#65533;&#65533;w&#65533;'&#65533; -`(6?&#65533;&#65533;zLc&#65533;C&#65533;Q&#65533;&#65533;6F{&#65533;&#1227;9^%&#65533;&#65533;&#65533;3&#65533;&#65533;&#65533;%&#65533;^hRs7&#65533;$&#65533;&#65533;2&#65533;&#65533;&#65533;=D2&#65533;&#65533;xl&#65533;&#65533;~cj&#65533;	$n"s&#65533;&#65533;hF&#65533;^&#65533;&#65533;<&#65533;J&#65533;Vhq&#65533;/ES&#65533;""
&#65533;Tsu&#65533;3&#65533;&#65533;&#65533;&#65533;a&#65533;,+&#65533; &#65533;&#65533;&#65533;/&#65533;&#65533;&#65533;j&#65533;&#65533;`,1&#65533;,a&#65533;&#65533;#&#65533;K&#65533;, &#65533;L&#65533;5`&#65533;P&#65533;&#65533;&#65533;&#65533;(&#65533;&#65533;p&#65533;&#65533;
&#65533;K&#65533;'&#65533;&#65533;&#65533;)&#65533;@&#65533;&#65533;2 !&#65533;&#65533;&#65533;&#65533;4&#65533;&#65533;	&#65533;&#604;x&#65533;&#1507;.;=&#65533;]&#1179;0QA&#65533;glU7&#65533;>&#65533;5=&#65533;&#65533;^&#65533;&#65533;&#65533;%_&#65533;z&#65533;y&#65533;&#65533;w&#1552;&#65533;t&#65533;&#65533;~m(&&#65533;&#65533;G&#65533;~Q&#65533;<[&#65533;g&#65533;&#65533;0&#65533;&#65533;4&#65533;z 5&#65533;#u&#65533;&#65533;Jlu6&#65533;&#65533;$&#65533;&#65533;1@&#65533;I+V&#65533;440&#65533;ME&#65533;&#65533;0 &#386;g/y&#1088;v&#65533;"&#65533;&#65533;,$ &#65533;P!&#65533;Q&#65533;&#65533;-@&#65533;:/@D:&#29083;] 9d&#65533; 0&#65533;&#65533;vX&#65533;&#65533;c	&#65533;&#65533;B&#65533;&#65533;80@<&#65533;&#65533;G$ O&#65533;]&#65533;&#65533;&#65533;&#65533;&#65533;^&#65533;&#28996;`| &#65533;&#65533;&#65533;&#935;&#65533;j&#65533;Wiu&#65533;%eQ&#65533;%!&#65533;&#65533;~&#1881;&#65533;&#995;&#65533;%&#65533;&#65533;~&#65533;&#1773;<&#65533;&#65533;g2&#65533;C&#65533;J&#65533;&#65533;UPjU&#65533; ^&#65533;&#65533;`&#65533; &#65533;&#65533;&#65533;a&#65533;&#65533; &#65533;
)&#65533;&#65533;&#65533;&#65533;N&#65533;;gV $0  &#65533;Z&#65533;+R4 &#65533;&#65533;&#65533;9_$]2&#65533;&#65533;+P #&#65533;\#&#65533;+&#65533;3 K&#65533;b&#65533;	&#65533;&#65533;JF&#65533;&#65533;&#65533;%&#65533; &#65533;&#65533;,&#65533;Z#@1&#65533;6&#65533;Z&#65533;&#65533;&#65533;&#65533;DP&#65533;J &#65533;&#65533; &#65533;&#65533;Bq&#65533;&#65533;&#65533;PG&#65533;T&#65533;.&#65533;P&#65533;&#65533;M6u4&#65533;&#65533;&#65533;&#65533;t7&#65533;I&#65533;ys&#65533;&#65533;{&#1489;&#65533;&#65533;}&#65533;&#65533;&#65533;sb&#65533;&#65533;fk&#65533;YA`&#65533;&#676;&#65533;&#65533;h7`f&#65533;<Y5&#65533;&#65533;=&#65533;<R&#65533;<&#65533;	T1&#65533;S&#65533;&#65533;B&#65533;&#65533;K9&#65533;b'&#65533;&#65533; &#65533;&#65533;7<&#65533;&#65533;:&#65533;&#65533;dw&#65533;&#65533;,PQ1y&#65533;*&#65533;&#65533;&#65533;4 &#65533;-&#65533;R*&#65533;&#65533;C*`	pe|&#65533;&#65533;&#65533;&#65533;&#65533;)&#65533;&#65533;1Q|J&&#65533;&#65533;pqL&#65533;&#65533;&#65533;0E<&#65533;dF&#65533;&#65533;BQ@&#65533; /P#:&#65533;?>&#65533;U&#65533;&#65533;<&#65533;&#65533;&#65533;&#65533;&#65533;#U!x>&#65533;%_]+i&#65533;v&#65533;P&#65533;&#65533;&#65533;2R&#65533;=&#65533;G^&#65533;&#65533;&#65533;S&#65533;&#65533;n&#65533;&@6`	C3$=Ru,`G&#65533;&#65533;2&#65533;&#65533;.bZ8&#65533;&#65533;,&#65533;"&#65533;&#65533;38'r &#65533;ys&#65533;:&#65533;&#65533; &#65533; 07&#65533;?&#65533;z;Lq( &#65533;&#65533;&#65533; &#65533;k&#65533;N&#65533;@7&#65533;"! &#65533;'&#65533;
z02&#65533;y`Kfk I # !&#65533;$fJ&#65533;&#65533;c&#65533;&#65533;C&#65533;&#65533;&#65533;/P&#65533;&#65533;&#65533;&#65533;&#65533;&#65533;&#65533;@ &#65533;&#65533;~>]&#65533;%&#65533;}&#65533;&#65533;
O_o&#65533;&#65533;&#65533;>&#65533;A:&#65533;O[&#65533;/&#65533;H&#65533;&#65533;>	 &#65533;gX&#65533;&#65533;>k&#65533;~u&#65533;&#65533;	&#65533;&#65533;&#65533;;&#65533;&#65533;&#65533;X&#65533;916&#65533;&#65533;&#65533;&#65533;7&#65533;04S!B&#65533;*&#65533;#zK7&#65533;&#65533;&#65533;7&#65533;f &#65533;&#65533;{&#65533;H&#65533;e&#65533;&#65533;;2&#1736;&#65533;&#65533;&#65533;dy&#65533;{a&#65533;&#65533;&#65533;&#65533;&#65533;&#65533;T&#65533;W&#65533;&#65533;Q&#65533;&#65533;R	&#65533; 6` G&#65533;&#65533;e&#65533;&#65533;>2i&#65533;&#65533;&#65533;k&#65533;bBj&#65533;Ti&#65533;\R&#65533;&#65533;&#65533;&#65533;'&#65533;&#65533;G&#65533;&#65533;&#65533;	&#65533;2t?}&#65533;A`&#1663;&#65533;}f&#65533;&#65533;(1&#65533;p`&&#65533;&#65533;&#65533;s &#65533;C	&#65533;&#65533;&#65533;B&#65533;&#65533;&#65533;&#65533;&#65533;&#65533;C&#1445;&#65533;+2&#65533;&#65533;B&#65533;&#65533;&#65533;&#65533;"&#65533;&#65533;&#65533;5&#65533;[DO&#65533;&#65533;&#65533;@&#65533;&#65533;&#131;&#65533;&#65533; 50&#65533;""&#65533;&#65533;#&#65533;P&&#65533;&#65533;&#1917;?&#65533;&#65533;&#65533;Jb&#65533;&#65533;&#65533;&#677;W!&#65533;I&#65533;+&#65533;F&#65533;|;K/@&&#65533;&#65533;	&#65533;J&#65533;Q3&#65533;&#65533;t&#65533;&#65533; &#65533;u&#65533;&#65533;&#281;&#65533;&#65533;z&#65533;&#65533;&#65533;i&#65533;&#65533;&#65533;%&#65533;6iMg&#65533;&#65533;^:7	&	;7 7&#65533;&#65533;&#65533;	&#65533;&#65533;:!!#$## )*5(#*(-:$(&#65533; &#1452; =:&#65533;#(%&#65533;#,&#65533; % &#65533;-&#65533;&#65533;&#65533;&#65533; 4&#65533; 0&#65533;@>Ao&#65533;p`  &n9&#65533;&#65533;7&#65533;&#65533;&#65533;(&#65533;&#393;$ h B&#65533;&#65533; &#65533;&#65533;  &#727;/[&#644;&#65533;2&K&#65533;8s&#65533;&#65533;&#627;&#65533;&#991;@&#65533;
J&#65533;&#65533;&#1123;H&#65533;}0&#1253;S&#65533;.!4&#65533;&#65533;&#65533;`"&#65533;XE"z&#65533;C&#65533;F!&#65533;4&#65533;8&#65533;&#65533;G0&#65533;/. &#65533;f&#65533;P@&#65533;&#65533;X&#65533;&#65533;g&#65533;&#65533;0&#65533;&#65533; &#65533;H&#65533;&#65533;T&#65533;&#65533;&#65533;&#65533;V&#65533;xp&#65533;B&#65533;&#65533; [p"&#195;$Fx&#65533;0&#65533;(xPq&#65533;&#65533;4&#65533;&#65533;&#65533;&#65533;&#65533;:&#65533;&#1025;&#65533;:P po&#65533;QL 8&#65533;P&#65533;Ii( &#65533; &#65533;CCB&#65533;(&#65533;^4&#1690;5&#65533;&#661;*o>u&#65533;s%{&#65533;&#65533;&#65533;&#735;O&#65533;&#65533;&#65533;&#65533;Ic&#65533;&#65533;)U&#65533;&#65533;&#65533;&#65533;\&#65533;@Dt&#65533;&#65533;}'VbxUF
&#65533;&#65533;`Z&#65533;&#65533;$&#65533;X@@&#65533;R	&#65533;&#65533;&#65533;o&#65533;&#65533;	(x&#65533;|&#65533;&#65533;aXA XX &#65533;&#65533;&#65533;,<8&#65533;J,&#65533;&#65533;l&#65533; 0@&#65533;Bz0.tB|b&#65533;&#65533;r@h&#65533;&#65533;&#65533;4&#65533;&#65533;P,&#65533;&#65533;bAD"&#65533;%&#283;g&#65533;&#65533;Di$&#65533;&#65533;w"&#65533;&#65533;F&#65533;eE&#65533;*&#65533;&#65533;&#65533;zA&#65533;&#65533;{&#65533;%&#65533;&#34956;6&#65533;hO&#65533;z(zT&#65533;&#65533;&#65533;j1&#65533;&#65533;F_&#65533;&#65533;&#65533;t	&#65533;&#352;8&#65533;@	&#65533;&#65533;a%H&#65533;&#65533;+&#65533;&#65533;@&#65533;&#65533;&#65533;&#65533;[h&#65533;$*&#65533;&#65533; $D&#65533;$&#65533;@&#177;|0&#65533;
*&#65533;&#65533;&#65533;&#65533;0&#65533;&#65533;&#65533;,&#65533; 
>&#65533;&#65533;&#65533;&#65533;&#65533;&#65533;B&#65533;&#65533;&#65533;C&#65533;&#65533;B,&#65533;&#65533;&#65533;&#65533;x@&#65533;`"A	&#65533;&#65533;Lm&#65533;&#65533;f&#65533;&#65533;2&#1947;&#65533;&#65533;&#65533;@&#65533;&#65533;`#!"&#65533; &#65533; D&#65533;&#65533;&#65533;&#65533;y&#65533;ghNP=&#65533;&#65533;&#65533;w&#65533;&#65533;P7&#65533;&#65533;( &#65533;&#65533;(&#65533;&#65533;&#65533;,&#65533;&#65533;F&#65533;&#65533;&#65533;F	H&#65533;&#65533;&#65533;5&#272;8&#65533;&#2209;&#65533;&#65533;\@&#65533;04&#65533;b&#65533;&#65533;&#1847;4P&#65533;H&#65533;&#65533;>&#65533;&#65533;&#65533;=&#65533;&#65533;v&#65533;@e&#65533;&#65533;&#65533;!@&#65533;.0&#65533;@T&#65533;$)8&#65533;&#65533;&#65533;&#65533;e&#65533;)&#852;&#1603;pI  ;&#65533;u&#65533;&#65533;p&#65533;&#65533;&#65533;&#65533;&#65533;`&#65533;cy&#65533;p&#65533;&#65533;E,q0&#65533;&#65533;&#65533;&#472;g&#65533;&#65533;&#65533;&#65533;&#65533;&#65533;A&#65533;&#65533;Yj&#65533;&#65533;Xy&#65533;&#65533;_&#65533;&#65533;0&#65533;1w@&#65533;@&#65533;eB&@&#65533;=&#65533;&#65533;&#65533;&#65533;&#65533;A&#65533;B &#65533;L&#65533;"&&#65533;<H&#65533;&#65533;&#65533;! CX0B&#65533;3&#65533;pO&#65533;&#65533;l&#65533;7&#65533;`&#65533;&#65533;&#65533; &#65533;&#65533;&#65533;S&#65533;-&#65533;@/ &#65533;&#65533;&#65533;&#65533;Avo&#65533;&#65533;2&#65533;zgG&#65533;"pV#;&#65533;&#65533;&#65533;&#65533;&#65533;&#65533;W&#65533;0&#65533;&#65533;*!&#65533;O&#803;
&#65533;\&#65533;'&#65533;'H&#65533;
B
c&#65533;	]&#65533;&#65533;1:?QD&#65533;&#65533;&&#65533;&#65533;oO&#65533;RD#&#65533;#&#65533;=&#65533;T&#65533;&#65533;>:@&#65533; 5&#65533; &#65533;&#65533;^$RD &#65533;&#65533;v&#65533;&#65533;&#65533;&#65533;: &#65533;&#65533;@&#248;&#65533;8,p!&#65533;D{s"[&#65533; &#65533;&#65533;&#65533;}&#65533;&#65533;&#65533;V>H&#65533;&#65533;&#65533;Dv&#65533;&#65533;H&#65533;&#65533;TqJ &#65533;&#65533;7&#65533;J$&#65533;&#65533;H&#65533;#&#65533;&#65533;9&#65533;a&#65533;&#65533;&#65533;&#65533;&#65533;2Q&#65533; IH&#65533;&#65533;D$&#65533;&#65533;&#65533;&#65533;&#65533;=6&#65533;&#65533;Ph@N&#65533;T&#65533;&#65533;_
&#65533;s&#65533;&#65533;&#65533;czLbC&#65533;&#24774;&#65533;I&#65533;&#65533;R]t@&#65533;&#65533;&#65533; &#65533;&#65533;0&#65533;p|xQ&#65533; ]&#65533;x&#65533;r&#65533;&#65533;Z&#65533;&#65533;/&#65533;s&#65533;s<&#65533;U&#65533;&#65533;&#65533;&#65533; @F&#65533;b,ga&#65533;%&#65533;&#65533;B|f&#65533;&#65533;c&#65533;BE=&#65533;t}<	Jf&#65533;&#65533;&#348;&#65533;L&#65533;:&#65533;yHe&#65533;&#65533;&#65533; F1G&#65533;&#65533;&#65533;dt&#65533;HWZ&#434;&#65533;Q:&#65533;&#65533;
&#65533;V&#65533;&#1800;&#65533;n&#65533;h&#65533;&#65533;2&#65533;&#65533;*&#65533;&#65533;&#298;"&#65533;d&#65533;B&#65533;f.)&#65533;B&#65533;'&#40966;&#65533;&#65533;]&#65533;&#65533;&#1505;&#65533;XGi&#65533;&#65533;&#65533; 9?|D$&#65533;K&#1602;&#65533;&#65533;;&#65533;#<&#1028;$TH,t&9IJ&#65533;#)&#65533;&#65533;&#65533;'Ge&#65533;R&#65533;&#65533;T&#65533; r*&#65533;&#65533;"&#65533;&#65533;&#65533;bb&K &#65533;F&#65533;J&#772;&#65533;	PY&#65533;&#65533;jN&#65533;I&#65533;Gw&#65533;'&#65533;Q&#65533;!P&#65533;&#65533;21 ln)&#65533;H&#65533;&#510;&#65533;J&#65533;&H&2&#65533;&#65533;&#65533;e.$&#65533;&#65533;&#65533;&#65533;B&#1536;&#1169;cw&#65533;r&#65533;&#65533;se&#65533;{@&#65533;Wz&#65533;$&#65533;j&#65533;r&#934;&#65533;&#65533;&#65533;&#65533;&#65533;	L&#65533;yx&#65533;+&#65533;&#65533;&#65533;Q&#65533;B&#65533;QR: &#65533;&#65533;w&#65533; &#850;O&#65533;cb&P&#65533;&#65533;&#65533;&#65533;R&#65533;&#65533; @&#65533;&#272;&#65533;&#65533;jWQZfrCR &#65533;&#65533;&#65533;n&#65533;&#65533;'/&#65533;&#65533;&#65533;&#65533;f&#65533;&#65533;I&#65533;x&#65533;&#65533;&#65533;K&#65533;&#65533;_&#65533;I&#65533;U |&#65533;&#65533;&#65533;M	&#65533;H&#65533;&#65533;&#65533;&#65533;&#65533;&#65533;&#65533;r&#65533;T&#65533;&#65533;&#65533;&#65533;q&#65533;&#65533;&#65533;$&#65533;B&#65533;&#65533;l:u&#65533;lD&#65533;&#65533;+P&#65533;
&#65533;"m! E&#65533;3!&#65533;&#65533;&#65533;m&#65533;k&#65533;&#65533;D&#65533;&#65533;!+c&#65533;2&#65533;&#65533;@-&#65533;!&#65533;&#65533;g&#65533;&#65533;u&#65533;iIm&#65533;&#65533;0&#65533;&#65533;&#65533;&#65533;&#65533;&#65533;$'&#65533;B&#65533;&#631;&#65533;&#65533;Z~&#65533;L&#65533;&#65533;"2%&#65533;]&#65533;g&#65533;T&#65533;&#65533;Sr&#595; <&#361;&#65533;9(O&#65533;#u9t*H&#65533;
&#65533;&#65533;&#65533;C&#65533;	,"&#65533;&#65533;%=(VE&#65533;&#65533;&#65533;&#65533;)B&#65533;&#65533;&#65533;&#65533;&#65533;hA\&#65533;T&#65533;&#566;&#65533;&#65533;&#65533;$&#65533;{{\&#65533;&#65533;&#520;Nt}&#65533;&#65533;NE&#65533;&#65533;d&#65533;B&#65533;8c&#65533;&#65533;&#65533;u&#65533;Oe6O&#554;0$z&#65533;&#65533;&#65533;&#65533;&#65533;&#65533;a&#65533;N&#65533;&#65533;&#65533;r&#65533;~&#65533;&#65533;@)$1&#65533;@( 5&#65533;&#65533;z&&#65533;whE&#65533;e#&#65533;
&#2002;&#65533;&#65533;&#1034;N&#65533;&#65533;&#65533;yH&#65533;B5&#65533;&#65533;&#65533;PS&#65533;&#65533;&#65533;&#65533;&#1462;&#65533;&#65533;&#65533;&#65533;6~%<!&#803;N;2&#65533;&#65533;Z&#65533;&#65533;&#65533;&#65533;@baq&#65533;P@&#65533;&#65533;S&#65533;&#65533;S6 &#65533;&#65533;X&#65533;t&#2038;&#65533;!|&#65533;m&#65533;EL&#65533;(9&#65533;hw&#65533;&#65533;e;&#65533;&#65533;&#65533;&#1012;&#65533;{d&#65533;&#65533;&#65533;d&#65533;q&#65533;&#65533;&#65533;*D&#65533;&#65533;a&#65533;&#65533;&#65533;&#65533;D&#65533;q&#65533;&#65533;yS1&#65533;g}s&#65533;&#65533;&#65533;&#65533;)4&#65533;&#65533;&#65533;q#f&#65533;=yeu&#65533;&#65533;&#65533;&#65533; &#65533;&#65533;I-&#65533;&#65533;*8y&#65533;Yh&#65533;&#65533;&#65533;Z8&#295;N&#65533;
z&#65533;&#65533;&#65533;Tb&#1024;<:&#65533;P&#65533;Y&#65533;&#65533;s X&#65533;T?_&#65533;G&#65533;4&#65533;4*&#65533;&#65533;&#65533;]&#65533;&#65533;&#65533;8&#65533;&#65533;&#65533;w&#65533;c--M*&#1028374;=&#65533;W&#65533;&#65533;&#65533;7f$<7pzz0@i&#65533;&#65533;@=&#65533;&#65533;#X&#65533;&#65533;[&#65533;QY&#65533;XG&#65533;&#1704;&#65533;&#65533;&#65533;&#65533;&#65533;&#65533;&#1195;&#65533;&#65533;{&#65533;&#65533;%&#65533;b8S&#65533;&#65533;&nq&#65533;.&#65533;&#65533;&#65533;*la&#65533;&#65533;Wd&#65533;&#65533;o&#1536;&#65533;8&#65533;E&#65533;|@{FR&#65533;`H&#65533;&#65533;N&#65533;&#65533;&#65533;&#1039;>&#65533;&#65533;&#1758;&#65533;J&#65533;&#65533;J&#65533;4&#65533;Q6 &#65533;&#65533;&#65533;**Cp?[XI<&#65533;G&#2040;&#65533;&#65533;&#65533;&#65533;&#65533;}&#65533;&#65533;&#65533;&#65533;&#65533;&#65533;tK&#65533;7&#65533;<+@&#65533;&#65533;&#65533;&#65533;'%~&#65533;&#65533;@V_&#65533;6q&#65533;&}&#65533;&#65533;&#65533;)&#65533;&#65533;&#65533;&#65533;d&#65533;&#65533;t&#65533;d&#65533;B:&#65533;'Gc&#65533;[&#65533;&#65533;w&#65533;&#65533;O&#65533;bGk&#65533;'&#65533;&#65533;o]'v&#65533;Gr^0&#65533; %&#65533;i&#65533;&#65533;G'sU&#65533;&#65533;'&#65533;x&#65533;&#65533;} &#65533;_&#65533;td&#59456;>&#65533;&#65533;&#65533;&#1088;F&#65533;(6&#65533;_&#65533;i&#65533;U&#65533;&#65533;7Tz&#65533;gw&#65533;&#65533;0&#65533;s%&#65533;I#~&#65533;&#65533; ]etxY]&#65533;_%rtv&#65533;&#65533;vi&#65533;d&#65533;&#65533;N@ET&#65533;d@&#65533;r(BxAs&#65533;&T&#65533;6V&#65533;w&#65533;&#8485;&#65533;'Dz&#65533;&#65533;7qfw>&#65533;?&#65533;h[&#65533; ^q8&#65533;&#1352;&#65533;s(&#65533;e&#65533;cJ&#65533;>0&#65533;&#65533;&#65533;t&&#65533;Q&#65533;&#65533;F&#65533;dp8&#65533;&#65533;x&#65533;&#65533;rH&#65533;&#65533;&#65533;9k&#65533;&#65533;&#65533;$z&#65533; &#65533;&#65533;(`&#65533;Y *(&#65533;`Be&#65533;Wt&#65533;&#65533;2hg&#65533;F&#65533;u&#65533;&#65533;8<&#65533;O'N&#65533;2X&#65533;&#65533;(&#65533;@&#65533;X&#65533;&#65533;&#65533;N&#65533;2)x&#65533;c&#65533;&#65533;}&#65533;&#65533;&#65533;7[&#439;} &#65533; &#65533;&#65533;f&#65533;!M&#65533;6&#65533;U&#65533;$He&#65533;H&#65533;&#65533;s&#65533;S&#65533;&#65533;&#65533; &#65533;&#65533;;&#65533;S&#65533;&#65533;&#65533;w&#65533;9&#65533;HA(&#65533;&#65533;&#65533;&#519;&#65533;g&#65533;&#65533;&#65533;|&s6&#65533;g&#65533;&#65533;o&#65533;FWax&#65533;&#65533;8d&#65533;Y?el&#65533;&#65533;t&#65533;&#65533;(!udH&#65533;*&#65533;&#65533;D&#65533;&#65533;w&#1539;&#65533;&#65533;&#1616;?&#65533;tp&#65533;G&#65533;AY&#65533;&#65533; &#65533;P(l&#65533;#&#65533;1h&#65533;&#65533;_~&#65533;d&#65533;R&#65533;j&#65533;&#65533;&#65533;H&#65533;,&#65533;&#65533;PY&#65533;ST&#65533;&#65533;&#65533;lTR&#65533;m&#65533;U7&#65533;&#1430;&#65533;&#65533;x&#65533;&#65533;&#65533;X%&#65533;&#65533;&#65533;&#65533;b&#65533;Li9h&#65533;) &#65533;wh.Y&#65533;QY&#65533;v)2&#65533;X&#65533;5&#65533;hL&#65533;&#65533;&#65533;:G&#65533;^&#1621;7i&#65533;`I&#65533;&#65533;j@z&#65533;&#65533;uDG&#1610;H&#65533;|o&#65533;&#65533;&#65533;w&#65533;&#65533;&#65533;&#65533;&#65533;&#65533;S&#65533;Z&#65533;&#65533;u\iU&#65533;&#65533;&#65533;&#65533;&#65533;\&#65533;&#65533;}&#65533;h<&#65533;&#65533;&#65533;XpNG&#65533;&#65533;	&#65533;H(&#65533;&#65533;u&#65533;x&#65533;&#65533;&#65533;&#65533;&#65533;&#65533;&#65533;&#999;yO&#65533;_&#65533;&#65533;l%:&#65533;&#65533;tA&#65533;&#65533;&#65533;	:&#65533;&#65533;d&#65533;y&#65533;I&#65533;&#65533;i&#65533;7&#65533;&#65533;&#65533;&#1546;&#65533;&#65533;&#65533;c&#65533;&#65533;p&#65533;&#1629;&#65533;N&#65533;&#65533;&#65533;&#65533;&#65533;N&#65533;&#65533;&#65533;&#65533;&#65533;z&#65533;_&#65533;&#65533;&#65533;&#1626;&#65533;[P&#65533;&#65533;G&#65533;&#65533;f&#65533;&#854;&#65533;@&#65533;&#65533;&#65533;&#1631;&#65533;&#65533;&#65533;lF(k8R&#1365;&#65533;&#65533;)&#65533;~&#65533;t&#65533;	&#65533;&#65533;5&#65533;&#65533;i&#65533;&#65533;&#65533;&#534;3R9p&#543;&#65533;&#65533;&#65533;&#650;&#65533;&#65533;y&#65533;d	*_&#65533;x&#65533;L&#65533;&#65533;&#409;&#65533;&#65533;	&#65533;&#65533;u&#65533;i&#65533;lY&#65533;L&#65533;&#65533;Z&#65533;&#65533;&#65533;&#65533;&#65533;&#65533;i&#65533;&#65533;&#65533;l	&#65533;&#65533;S&#65533;&#65533;&#65533;V&#65533;&#65533;ih&#65533;&#65533;&#65533;&#65533;&#65533;H4j&#65533;N&#42859;5&#65533;yH&#65533;R&#653;&#65533;&#65533;&#65533;?F&#65533;W&#65533;&#65533;T&#1620;X:qE&#1573;&#51297;OZ&#65533;&#65533;Y&#65533;&#65533;h&#65533;&#1096;&#65533;K
&#65533;h:&#65533;&#65533;&#65533;ux&#65533;&#65533;&#65533;tu]&#65533;&#65533;f&#65533;&#65533;6&#65533;&#65533;l&#677;4&#65533;&#65533;&#65533;i&#65533;&#1608;&#65533;N))Xzq&#65533;x&#65533;z&#65533;&#65533;5j(a&#65533;b&#65533;&#65533;Y9:(B&#1435;s&#1679;&#65533;&#65533;&#65533;&#1705;&#65533;&#601;x&#65533;&#65533;w8&#65533;E&#65533;&#65533;&#1682;8*.dy&#65533;&#65533;&#1706;&#65533;&#65533;&#65533;&#65533;JZ&#65533;:&#65533; 3&#65533;J&#65533;&#65533;J&#65533;&#65533;&#65533;&#65533;&#65533;j&#65533;&#65533;&#65533;&#65533;&#65533;&#65533;&#65533;&#65533;&#65533;x&#683; !&#65533; G ,  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90;&#65533;&#65533;&#65533;&#65533;&#65533;&#65533;&#65533;&#65533;&#65533;&#65533;&#1150;&#65533;&#585;&#65533;&#707;&#65533;&#65533;&#65533;&#65533;&#65533;&#65533;&#65533;&#65533;&#1476;&#1371;&#65533;&#65533;&#1647;&#65533;&#65533;&#65533;&#65533;&#65533;&#65533;&#61978;&#9468;&#65533;&#65533;&#28847;&#65533;&#65533;&#65533;&#65533;&#65533; 
(&#65533;&#65533;&#65533;&#65533;&#65533;&#65533;&#758;&#65533;&#65533;&#65533;&#65533;\-&#65533;G&#65533;&#65533;&#331;C&#65533;&#65533;&#65533;qB&#65533;&#65533;$&#65533;&#65533;&#65533;P!&#65533;S&#65533;\&#65533;&#65533;$&#451;N"<&#65533;&#65533;eIk6&#65533;H&#65533;&#65533;&#991;@i]&#65533;(&#65533;&#65533;&#65533;9BX*e&#1176;6&#65533;"&#65533;&#65533;&#919;&#65533;&#65533;&#693;&#65533;&#65533;I&#65533;D&#65533;<&#65533;&#65533;VK&#65533;6X&#1696;d>&#65533;1&#65533;&#65533;6m&#42407;U&#65533;&#65533;jm&#65533;U&#65533;&#1535;&#65533;U&#65533;Kz&#65533;&#65533;z;&#65533;BX&#1760;A&#65533;&#65533;&#65533;&#65533;d&#65533;X&#65533;&#1806;&#65533;wB&#65533;3B&#1816;H3M: &#65533;&#65533;&&#65533;&#65533;5lP&#65533;&#65533;&#398;5h0  @&#65533;L&#65533;N&#65533;Tlb&#65533;&#65533;&#65533;&#827;&#65533;g&#65533;K+_&#65533;qa&#65533;U&#65533;B}&#65533;f&#65533;&#65533;#&#65533;N&#65533;6&#65533;&#65533;&#65533;c&#65533;&#65533;x&#65533;&#65533;&#1395;&#65533;&#65533;&#65533;{&#65533;RI2&#65533;O&#65533;&#65533;&#65533;&#65533;&#65533;Y&#65533;&#65533;j&#1969;&#65533;6&#65533;w&#65533;&#65533;P&#65533;v0^c<&#1408;&#65533;&#65533;otg  
.(&#65533;&#65533;&#65533;A&#65533;u=&#65533;U&#1992;$z&#1178;I2)&#1730;&#65533;9Zj&#65533;&#65533;x&#65533;&#477;z7 &#65533;&#65533;&#65533;0&#65533;g&#185;&#65533;B2@H&#65533;&#65533;&#65533;&#65533; &#65533;m7(&#65533;a&#65533;5jP&#65533;Z&#65533;iPc[)&#949;&#65533;<%v&#65533;%b&#65533;w&#65533;&#65533;YY&#65533;c&#65533;ew&&#65533;&#65533;7DV#&#65533;&#65533;&#65533;:&#65533;g&#65533;O
&#65533;&#65533;&#65533;&&#65533;U"(^&#65533;&`&#65533;v&#65533;Y&#65533;$xj&#65533;]^|&#65533;&#65533;h_f&#65533;&#65533;#&#65533;&#65533;&#65533;R\&#65533;&#65533;6&#1728;&#65533;&#1880;^&#65533;7$&#65533;&#65533;n6&#65533;&#65533;&#65533;&#65533;&#65533;&#65533;B&#65533;	&#65533;&#65533;x&#65533;&#65533;c&#65533; &#65533;&#65533;&#65533;w&#65533;&&#65533;j&#65533;=&#65533;&#65533;&#65533;&#65533;H&#65533;&#65533;c&#65533;&#65533;6&#65533;d&#65533;&#65533;&#65533;&#65533;I&#65533;&#1368;&#65533;=&&#65533;&#65533;&#678;:&#65533;&#34037;&#65533;&#65533;&#65533;:&P.&#65533;|&@&#65533;M
!&#315;
&#65533;&#65533;@&#65533;&#65533;&#65533;&#65533;&#65533;&#65533;o&#65533;o*&#65533;c&#65533;&#65533;{&#65533;&#65533;&#65533;&#65533;e&#65533;&#65533;&#65533;Iy&#65533;Y&#65533;&#65533;$"&#65533;&#65533;L&#65533;R&#65533;6H&#65533;&#65533;&#65533;m'&#65533;&#65533;&#65533;[o&#65533;&#65533;&#65533;@&#65533;&#65533;&#65533;Y&#65533;&#65533;!&#65533;Z&#65533;&#65533;&#65533;&#65533;&#65533;7\&#65533;o&#65533;{&#1452;&#65533;&#65533;z&#65533;&#65533;j&#65533;&#65533;&#1968;&#65533;;&#65533;*[&#65533;&#65533;%y&#65533;&#65533;&#65533;aH&#65533;qr&#65533;m&#65533;T/&#65533;TU&#65533;&#1398;&#65533;&#65533;&#65533;&#65533;1&#65533;M.&#65533;x^&#65533; &#65533;&#65533;&#65533;o&#65533;/<&#65533;;& &#65533;&#65533;&#65533;&#65533;&&#65533;&#65533;&#65533;&#65533;@Xo&#65533;',,&#65533;^w&#65533;azK&#1273;&#65533;n&#65533;E}&#65533;[&#65533;V-9;&#65533;g&#65533;Yq&#65533;!&#65533;u&#65533;x&#65533;;&#65533;*&#65533;d#&#65533;6&#65533;&#65533;&#65533;i&#65533;&#65533;x-:&#65533;&#65533;&#65533;4&#65533;-&#65533;&#65533;&#65533;&#65533;)&#65533;&#65533;:&#65533;&#65533;&#65533;&#65533;&#65533;&&#65533;&#65533;&#65533;zpvJ&#65533;&#65533;^&#65533;7&#65533;&#65533;S-:&#65533;&#65533;&#65533;5&#65533;^&#65533;CA&#65533;&#65533;z&#65533;&#65533;&#65533;&#65533;&#65533;*&#65533;&#65533;B&#65533;&#65533;:&#52454;&#65533;&#65533;&#65533;E &#65533;&#65533;&#65533;&#1020;{&#65533;&#65533;j&#65533;"&#65533;n&#65533;&#65533;^h&#65533;&#65533;&#65533;&#65533;&#65533;&#65533;&#65533;v&A&#65533;&[r&#65533;2&#65533;Fs&#65533;&#65533;&#65533;&#419;&#65533;&#65533;&#65533;o&#65533;&#65533;p&#65533;`&#65533;`h#;&#65533;bW:y&#65533;/~&#65533;&#65533;S&#65533;fU+&#65533;) ]oc&#65533;&#65533;&#1828;&#65533;&#65533;&#65533;m&#65533;S&#65533;n&#65533;&#65533;2M&#65533;3XKHDx4&#65533;:+&#65533;m
&#65533;&#65533;&#65533;h#&#65533;&#65533;4X0&#65533;&#65533;&#65533;2S&#65533;&#65533;&#65533;}&#65533;kl#&#65533;&#65533;&#65533;&#65533;&#65533;kd&#65533;U&#65533;&#65533;&#65533;.&#65533;@&#65533;&#65533;]&#65533;h46&#65533;G&#65533;M&#65533;&#526;0&#65533;&#65533;1L@ P&#65533;&#65533;6&#65533;2]&#65533; &BZ&#65533;.}+&#65533;$&#65533;&B&#65533;&#65533;G3sR&#65533;&#65533;e&#65533;E1&#65533;&#65533;}BP#&#65533;&#65533;38hf)3&#65533;&#65533;4<>m&#65533;2&#65533;&#586;9&#65533;H&#65533;Ze?&#65533;Y
&#65533; 0&#65533; &#65533;6H&#65533;a&#65533;&#65533;d&#65533;<&#65533;vY<&#65533;&#65533;J6I&#65533;&#65533;.O&#65533;&#65533;&#65533;e3&#65533;&#65533;-&#65533;`&#65533;*&#65533;&#65533;MUx&#65533;&#65533;&#794;&#65533;6:rG&#65533;!
&#65533; g&#65533;&#65533;&#65533;&#65533;&#65533;!&#65533;$e&#65533;h&#65533;&#769;v&#65533;6&#65533;&#65533;&#65533;_&#65533;&#65533;E&#898;&#65533;,&#65533;&#65533;d&&#65533;&#65533;9+&#65533;&#65533;&#65533;1&#65533;&#65533;w&#65533;&#65533;&#65533;&#922;&#797;$&#65533;&#65533;J&#65533;R't)Y&#65533;I&#65533;QT&#65533;&#65533;&#65533;&#65533;&#65533;&#65533;A>&#65533;&#65533;&#65533;m2&#65533;X&#65533;=.v&#65533;&#65533;&#65533;&#65533;&#65533;&#65533;7&#65533;&#65533;&#65533;3c&#65533; Z&#65533;h&#65533;szb&#65533;&#65533;&#65533;&#65533;2&#65533;&#65533;&#65533;VN2:&#65533;5&#65533;u&#65533;#%&#65533;&#874;%Pz&#65533;&#65533;&#65533;&#65533;&#65533;" &#65533;&#65533;R&#65533;&#65533;c&#65533;&#65533;@&#65533;&#65533;&#65533;:	P&#65533;mRFK&#65533;&#65533;h&#1675;&#65533;@&#65533;&#1718;&#65533;&#1224;&#65533;&#65533;&#65533;[&#65533;&#65533;U,{nR&#65533;&#65533;&#860;&#65533;&#1631;&#65533;0obZ&#65533;&#65533;&#65533;&#65533;#&#65533;	X&#65533;KW&#65533;| 4&#65533;&#65533;&#65533;&#65533;x3&#65533;!;&#65533;V&#1154;&#65533;&#65533;is&#65533;N&#65533;VE&#65533;&#65533;&#65533;c/c&#65533;&#65533;&#26483;&#65533;-&#65533;&#65533;&#65533;&#65533;&#65533;&#65533;&#65533;iR&#65533;J&#65533;&#65533;K&#65533;&#65533;H&#65533;&#65533;&#65533;@)|&#65533;&#65533;&#65533;4&#54900;&#65533;&#65533;w8&#65533;=&#65533;q.&#65533;&#65533;&#65533;DK&#65533;]&#65533;&#65533;x&#65533;LU&#65533;&#65533;]&#65533;H	&#65533;&#65533;&#65533;t	D&#65533;&#65533;&#65533;r&#65533;&#65533;l&#65533;Q&#65533;&#65533;&#853;&#65533;2C&#65533;&#65533;&#2012;&#65533;I&#65533;+&#65533;&#65533;RW2&#65533;&#65533;6&#65533;&#65533;T&#65533;_&#65533;&#65533;&#65533;&#65533;&#65533;&#65533;&#65533;&#65533;4&#65533;&#65533;z,&#65533;&#65533;&#65533;v9X&#65533;&#65533;&#65533;x&#65533;&#65533;<&#65533;&#65533;%Y&#33120;&#65533;&#65533;&#65533;.}1]&#65533;UPCg&#65533;&#65533;&#65533;&#65533;5&#65533;&#65533;x<1&#413;&#65533;-"&#65533;@&#342;&#65533;-uG%_7w &#65533;&#65533;Q&#65533;&#2576;W&#65533;.,J&#65533;&#65533;&#65533;N&#65533;;~&#65533;&#65533;&#65533;y=&#65533;&#65533;5&#65533;om&#65533;&#65533;J&#65533;&#65533;&#65533;&#65533;&#65533;K&#65533;,&#65533;&#65533;$9&#65533;V&#1752;&#65533;3&#65533;M`&#65533;k	&#65533;&#65533;4&#65533;b<&#65533;D&#65533;&#65533;H&#65533;&#65533;&#65533;&#65533;&#65533;4&#65533;&#65533;&#65533;O&#65533;2&#65533;&#65533;&#65533;"&#65533;&#65533;&#65533;q&#65533;-1`&#65533;&#65533;Q&#65533;>&#65533;&#1789;q&#65533;f&#65533;&#65533;&#65533;_G&&#65533;{&#65533;M&#65533;&#65533;{&#65533;&#65533;&#65533;&#65533;n&#65533;3<&#65533;&#65533;&#65533;&#65533;&#65533;&#65533;{nX7&#65533;&#65533;R&#65533;&#65533;G&#65533;u&#65533;&#65533;s &#65533;&&#65533;~rT&#65533;Bp&#65533;&#65533;P&#65533;&#65533;G&#65533;}'&#65533;h?i+&#65533;>@&#65533;;b7&#65533;*\&#65533;Xg&#65533;&#65533;T&#65533;&#65533;Ds&#65533;&#65533;j3!&#65533;&#65533;&#35472;&#65533;u&#65533;&#65533;2I &#65533;&#65533;z&#65533;&#65533;h&#65533;&#65533; C-8@&#65533;JZecM&#65533;&#65533;;$&#65533;&#65533;'&#65533;&#65533;&#65533;&#65533;&#65533;f8V&#65533;iT&#65533;&#65533;n&#65533;&#65533;`&#65533;b&#65533;.&#501;&#65533;&#65533;jsl&#65533;&#1059;&#65533;&#65533;h
R&#65533;u5&#65533;&#65533;&#65533;&#65533;&&#65533;&#65533;t&#65533;&#65533;&#52480;I)S&#65533;e&#65533;&#1477;;&#65533;&#65533;vDV&#65533;&#65533;&#65533;,&#65533; &#65533;CX&#65533;&#65533;&#65533;l&#65533;&#65533;@&#65533;JGDB &#65533;, *g&#65533;&#65533;2&#65533;&#65533;&#65533;&#65533;m/&#65533;&#65533; H&#65533;`&#65533;i&#65533;&#65533;Y&#65533;+a&#65533;&#65533;&#65533;;&#65533;&#65533;q&#65533;&#65533;#=&#65533;3&#65533; &#65533;d4&#65533;_e&#65533;/&#65533;&#65533;[&#65533;&#1329;&#65533;&#65533;z&#65533;&#65533;&#65533;!&#65533;&#65533;-&#65533;&#65533;s&#65533;i&#65533;U&#65533;2U&#65533;~&#65533;&#65533;;7*U&#65533;j}&#65533;6&#65533;Vn&#65533;k7&#65533;&#65533;&#65533;b&#65533;&#65533;U&#65533;7&#3908;&#65533;&#65533;d>I&#65533;&#65533;&#65533;#v&#65533;&#65533;&#65533;&#65533;|&#297;&#65533;4&#65533;&#65533;&#65533;&#65533;J,&#65533;&#65533;d&#65533;&#65533;&#65533;K&#65533;W)&#65533;wO]&#65533;&#65533;&#65533;&#65533;&#65533;&#65533;R&#65533;%'&#65533;<`#5l&#65533;=&#1046;&#65533;j&#65533;&#65533;&#65533;@&#65533;=`&#65533;&#65533;&#65533;&#65533;&#65533;L&#65533;7|G&#65533;T&#65533;"g!&#65533;QG&#65533;!P&#65533;&#65533;"&#65533;0a~&#1319;"h&#65533;|&#65533;Wu&#805;R&#65533;g&#65533;w&#65533;'~&#65533;&&#65533;zP&#65533;~PF&#65533;&#65533;n&#65533;&#65533;eM&#65533;i&#65533;bu=&#65533;$&#65533;gE&#65533;o&#65533;&#65533;&#65533;tW>&#65533;>&#65533;&#65533;?&#65533;'&#1682;X&#65533;&#65533;&#65533;W!Y}'1K&#65533;W&#65533;&#1408;F&#65533;U&#65533;&#65533;\&#65533;,p y&#65533;&#65533;V`&#65533;d&#65533;&#65533;YA&#65533;?&#65533;f=&#65533;&#65533;&#65533;&#65533;4X&#65533;&#65533;&#65533;<2&#65533;2@>&#65533;j&#65533;M&#65533;h&#65533;&#65533;\&#65533;&#65533;rB&#65533;c&#65533;a9&#65533; &#65533;G&#65533;Eh&#65533;&#65533;qu&#65533;&#65533;&#65533;e&#65533;&#65533;Te&#65533;|EIuvh<G&#65533;4&#65533;k&#65533;&#65533;eY&#65533;Vi,@|&#65533;$?&#65533;MK&#65533;h&#710;,&#65533;&#65533;&#65533;{&#65533; &#65533;&#65533;&#65533;&#65533;<&#65533;'D&#65533;!&2&#65533;Quwq@&#65533;r&#65533;u&#65533;e*&#1941;C&#65533;:;&#65533;S&#65533;&#65533;1{x&#65533;&#65533;&#65533;&#65533;U&#65533;&#65533;&#65533;&#65533;&&#65533;5 &#65533;J<&#65533;&#65533;5j&#65533;&#65533;"ia~&#65533;k&#65533;a\"&#65533;&#65533;q"L&#65533;&#65533;&#65533;&#65533;&#65533;|&#65533;@mXR)&#1153;r&#65533;r!&#65533;y%&#65533;WZi&#65533;/o&#65533;6o&#65533;[&#65533;&#65533;eG&#65533;!&#65533;H&#65533;YG&#65533;-T&#1423;&#65533;8|!&#65533;6&#65533;&#65533;&#65533;&#65533;e%RWu:&#65533;U&#65533;&#65533;g&#65533;(y-&#65533;Q&#65533;&#65533;&#65533;"#y&#1239;".9&#65533;&#65533;n&#65533;T &#1698;&#65533;&#65533;x&#65533;&#65533;&#65533;yON&#65533;C+7&#65533;/pW&#65533;&#65533;D81&#65533;)\&#65533;&#65533;p&#65533;&#65533;h%q&#65533;&#65533;&#65533;|UP&#65533;Cu/&#1047;k&#65533;'&#65533;pd95XEY&#65533;W)3Y6Aj&#65533;&#65533;&#65533;&#65533;&#65533;n!0n%G&#65533;&#65533;&#65533;h&#65533;&#65533;&#65533;&#65533;'&#65533;WQ&#65533;B&#65533;&#65533;#&#65533;&#65533;.O&#65533;-&#65533;_&#65533;&#65533;&#65533;&#65533;P&#65533;&#65533;0&#65533;U&&#65533;G&#65533;&#65533;e&#65533;&#65533;&#65533;&#65533;&#65533;&#65533;e9&#65533;`-_Y&#65533;W&#65533;&#65533;X1&#65533;"&#65533;&#65533;&#65533;&#65533;L(f=7&#65533;+&#65533;v9n10n,Pv&#65533;(f&#65533;&#65533;OVQr'3&#65533;sF&#65533;#&#65533;$&#65533;S&#65533;&#65533;&#65533;\&#65533;&#65533;&#65533;&#65533;eQ&#65533;	7&#65533;5Q&#65533;&#65533;J&#65533;,`@&#65533;&#65533;W&#65533;&#65533;&#65533;i&#65533;o)&#65533;&#65533;&#65533;	p$P%pD$&#65533;k&#65533;"vX &#27090;pY&#65533;-P&#65533;6&#65533;&#65533;&#65533;&#65533;*5c[&#65533;&#202;&#65533;&#65533;R&#65533;{&#65533;&#65533;&#65533;&#873;'R&#65533;&#65533;&#65533;&#65533;1&#65533;	 G&#65533;K&#65533;I&#65533;uN&#65533;&#65533;&#65533;r&#65533;&#65533;&#65533;&#65533;&#65533;
a!2&#65533;0&#65533;yR&#65533;e!&#65533; p &#65533;&#65533;&#65533;&#65533;QKq .&#65533;\&#65533;&#65533; f`&#65533;2&#65533;;^st&#65533;!&#65533;*ZRZ&#65533;&#13856;&#65533;$&#65533;baJd &#65533; &#65533;$Q&#65533;W&#65533;&#65533;qp&#65533;81&#65533;k&#65533;i&#65533;&#65533;&#65533; 	&#65533;&#65533;&#65533;&#65533;	&#65533;H&#65533;&#65533;Y&#65533;&#65533;&#65533;
&#65533;-&#65533;l&#65533;&#65533;&#65533;zk&#65533;&#65533;&#65533;d&#65533;&#65533;&#65533;1&#65533;&#65533;eoO&#1688;3i&#65533;a<&#65533;&#65533;+&#65533;#&#65533;&#65533;9&#65533;&#65533;5&#65533;&#65533;l&#65533;&#65533;%[&#65533;a9]&#65533;
&#65533;&#65533;&#65533;_Q&#65533;%Z&#65533;&#65533;&#65533;L&#65533;&#65533;f&#65533;&#65533;&#65533;&#65533;#&#65533;p&#65533;D&#65533; 
6\&#65533;Gu&#65533;7&#65533;:+YY&#65533;&#65533;$H&#65533;r/&#65533;&#65533;S&#65533;&#65533;mG&#65533;&#65533;&#361;&#65533;  &#65533;	&#65533;)&#65533;'z-&#654;&#65533;-&#65533;_&#65533;&#65533;&#65533;&#65533;&#65533;&#65533;&#65533;&#65533;8&#65533;_&#65533;p W&#65533;V`3:W&#1637;B&#65533;&#65533;&#65533;&#1259;P&#65533;&#65533;Ib&had<&#65533;#&#65533;7&#65533;b 4&#65533;&#65533;
&#65533;eIc&#65533;&#65533;&#65533;&#1058;'&#65533;Xj&#65533;o&#65533;&#65533;&#65533;o&#65533;&#65533;&#65533;x&#65533;}
&#1551;N&#65533;&#65533;&#65533;$h&#65533;&#1185;
&#65533;y+&#65533;&#65533;&#65533;"&#65533;&#65533;&#65533;=t&#65533;*Cc&#65533;&#65533;&#65533;m&#65533; 	&#65533;!&#65533;&#65533;&#65533;$&#65533;N&#65533;`r&#65533; -~&#65533;F1&#65533;j&#65533;&#65533;8&#65533;&#65533;&#607;&#65533;gY&#65533;x=f'&#65533;&#65533;B&#65533;&#65533;&#65533;&#65533;&#65533;&#65533;&#65533;#k&#1127;&#65533;HF&#65533;CPfGy&#65533;ju &#65533;&#65533;&#65533;&#65533;&#65533;&#65533;&#65533;8&#65533;P&#65533;y&#65533;$0Ak&#65533;*&#65533;i&#65533;\&#65533;<K&#65533;&#65533;&#65533;&#65533;&#65533;&#65533;!&#65533;&#65533;:0&#65533;7w&#65533;&#65533;xTyNZ&#65533;&#65533;0d-r&#65533;G6=&#65533;t&#65533;/&#65533;&#65533;?&#65533;&#65533;&#65533;h i&#65533;&#65533;&#65533;o&#65533;
&#65533;i&#65533;&#65533;[&#65533;&#65533;&#65533;&#65533;ar&#65533;&#65533;&#3103;&#65533;&#65533;"I&#65533;~/Bs&#65533;Y&#65533;b6&#65533;u&#778;&#65533;&#65533;&#547;K&#65533;?&#65533;&#65533;&#65533;&#65533;UVy&#65533;4)&#65533;&#65533;&#65533;2o&#65533;&#65533;K
&#65533;&#65533;&#65533;k&#65533;o6j&#65533;7&#65533;&#65533;|&#65533;"&#65533;C.C&#65533;#&#65533;&#65533;6	u,&#65533;&#1110;&#65533;&#65533;
j&#65533;&#65533;W&#65533;&#65533;2&&#65533;eT`&#65533;5G,&#65533;&#65533;&#65533;@p 0  &#65533;p&#65533;&#65533;&#65533;&#65533;&#65533;&#65533;&#1186;&#65533;&#65533;&6a&#65533;&#65533;W&#65533;&#65533;$&#65533;8&#65533;&#65533;&#65533;&#65533;&#65533;&#65533;X!A&z&#65533;(&#65533;X*&#1675;SO+&#65533;V&#65533;$p&#65533;&#65533;&#65533;&#65533;+
c9
&#65533;&#65533;&#65533;N&#65533;&#65533;	&#65533;&#65533;&#65533;&#65533;&#65533;&#65533;"&#1826;&#65533;du`&#65533;%&#65533;W]S[&#65533;&#65533;&#65533;"&#65533;E&#65533;2&#65533;d
&#65533;&#65533; W&#65533;^&#65533;+Q4&#65533;&#65533;j&#65533;&#65533;5>&#65533;&#65533;&#65533;&#65533;&#65533;&#65533;#\	&#65533;&#65533;&#65533; &#65533;,5&#65533;P&#65533;h-2&#65533;0&#65533; R(&#65533;&#65533;&#65533;I6&#65533;&P&#65533;&#65533;&#65533;:&#65533;B<&#65533;&#65533;&#65533;&#65533;&#65533;&i&#814;N&#65533;D&#65533;V&#65533;E@R &#65533;w&#1045;&#65533;&#65533;
U&#65533;.&#65533;&#65533;2&#51978;&#65533;)Kv&&#65533;t&#423;&#65533;x&#65533;K7Rb&#65533;&#65533;&#65533;&#65533;&#65533;}&#65533;0a&#65533;&#65533;&#65533;&#65533;>&#65533;&#65533;0&#65533;m&#65533;&#65533;&#65533;+xzZ&#65533;/&#65533;&#65533;k:
F&#65533;&#65533;P&#65533;&#65533;&#65533;&#65533;&#65533;&#759;evl7>&#65533;NVkq=&#65533;)&#65533;&#65533;&#65533;o&#65533;Y&#65533;lR&#65533;&#65533;&#65533;P&#65533;[c&#65533;ve?j&#65533;&#65533; &#65533;&#65533;&#65533;&#777;&#65533;&#65533;&#65533;&#65533;&#1426;&#176;&#65533;=:p&#753;&#809;&#65533;&#65533;ox;O&#65533;&#1103;&#65533;*&#65533;&#1263;!&#65533;m&#65533;&#65533;&#65533;&#65533;&#636;N&#65533;p&#65533;&#65533;&#65533;C&#65533;C6&#65533;2&#65533;&#65533;&#65533;&#65533;&#65533;/5&#65533;&#65533;&#65533;%&#65533;K&#65533;X,&#65533;&#65533;&#65533;&#65533;|&#65533;%&#65533;&#65533;4,*&#456;2&#65533;&#65533;Bc&#65533;T0&#65533;Z&#65533;&#65533;&&#65533;&#65533;&#65533;<Y^&#65533;&#65533;&#65533;Z{#3&#65533;24&#65533;&&#65533;&#65533;&#65533;vy&#65533;Q&#65533;&#65533;&#65533;1&#65533;&#65533;&#65533;2,&#65533;&#65533;&#65533;&#65533;ZY7&#65533;&#65533;[cIe&#65533;O6'@&#65533;&#65533;z&#65533;z1&#65533;&#65533;<r3w&#65533;&#65533;#4$<&#65533;z&#65533;Z&#548;&#65533;&#879;y&#65533;&#65533;&#65533;&#65533;&#65533;c&#65533;	&#65533;&#65533;Fk&#65533;&#65533;Q<?&#65533;A7&#65533;j&#65533;C'&#234;L&#65533;&#7812;h&#65533;&#65533;#,R&#65533;8S`<&#65533;&#65533;uyq @&#65533;gA&#65533;k&#65533;L	&#65533;L2`		&#1752;&#65533;+&#65533;&#65533;*&#65533;&#65533; &#65533;&#65533;&#65533;&#1328;&#65533;2M]&#65533;q2\&#65533;z{&#65533;&#65533;&#65533;U+1x&#65533;,")&#65533;&#1201;&#65533;s&#65533;&#65533;'mK&#65533;&#65533;K &#65533;K&#1980;&#182;0nU3&#65533;f:&#65533;&#65533;&#65533;&#65533;x&#65533;I&#65533;&#65533;a&#65533;.w,/&#65533;&#65533;x&#65533;	&#65533;&#65533;j&#65533;p&#65533;&#65533;&#65533;r&#65533;Dj2?&#65533;^8aJ&#65533;&#65533;&#65533;7&#65533;&#65533;m&#65533;&#65533;&#65533;]<9&#413;m&#846;cw&#65533;{&#65533;@Z &#65533;&#65533;$&#65533;&#1387;c3&#65533;&#65533;S&#65533;&#65533;d"RYn&#65533;s9&#65533;&#65533;&#65533;&#65533;L&#65533;JG&#65533;&#65533;!&#65533;0$&#65533;&#65533;I)K&#65533;&#65533;^&#65533;,&#65533;&#65533;&#65533;la&#65533;&#65533;f&#1996;F&#65533;&#65533;k#8&#65533;f&#65533;Tp&#65533;&#65533;N&#65533;&#65533;&#65533;.&#65533;&#65533;&#65533;&#65533;&#65533;&#65533;&#65533;2=?&#65533;&#65533;&#65533;]&#65533;&#65533;&#65533;	~&#65533;q&#65533;p&#65533;&#1708;&#65533;3p&#65533;&#65533; ~&#65533;&#65533;&#65533;&#65533;a&#65533;{y&#65533;@&#65533;h&#65533;&#65533;>s&#65533;%I&#65533;&#65533;,~&#65533;J&#65533;"9&#65533;E/&#65533;&#65533;&#65533;V'm.2rg&#65533;&#1583;&#65533;&#65533;y&
@&#65533;&#65533;&#65533;&#65533;&#65533;&#65533;\&#65533;&#65533;)&#65533;&#65533;&#65533;&#65533;&#65533;v&#65533;X&#65533;,&#65533;/q@&#65533;R&#65533;&#65533;&#65533;&#1692;&#65533;7&#65533;&#65533;p6&#65533;C_7&#65533;&#2200;&#65533;`~&#65533;0&#65533;&#65533;&#65533;&#65533;
t&#65533;|&#65533;&#65533;&#65533;&#552;&#65533;&#65533;&#65533;&#65533;&#139;&#65533;&#65533;&#65533;&#65533;&#65533;1P&#65533;&#65533;>&#65533;&#65533;$m}m&#12874;DF&#65533;G&#65533;nx&#65533;d&#65533;= v&#65533;&#65533;)&#65533;' $p*p"&#65533;&#65533;SS&#65533;A&#1621;&#65533;{>&#65533;Br&#65533;&#65533;&#65533;a|&#65533;&#65533;&#65533;l&#65533;{&#65533;x&#65533;c[y&#65533;&#65533;&#65533;(&#65533;&#65533;&#65533;&#65533; &#65533;&#65533;L,8QyE&#65533;$H&#65533;&#65533;A&#65533;0$p&#65533;@"&#65533;&#65533;@f&#65533;pPK3&#65533;
&#65533;.-&#65533;> &#65533;&#65533;I&#65533;&#65533;l&#65533;&#65533;&#65533;&#65533;6&#65533;&#65533;&#65533;s&#65533;&#65533;7&#65533;&#65533;`&#65533;HY&#65533;j&#65533;&#65533;&#65533;&#65533;H&#65533;H  &#1058;@&#43965;&#65533;&#65533;&#65533;&#65533;|t&#65533;&#65533;&#65533; &#65533;&#65533;&#65533;Z&#204;q*DF&#65533;dFm.\&#65533;t{Z&#65533;E&#65533;&#65533;k&#65533;??&#65533;+&#65533;tt&#395;&#65533;&#65533;H^&#65533;&#65533;L/	P&#65533;&#65533;_&#966;WU&#65533;&#65533;&#65533;&#65533;i3I&#65533;&#65533;p&#65533;&#65533;o&#65533;b&#65533;&#65533;&#65533;&#65533;P&#202;3,(+?&#65533;|&#65533;&#65533;K&#65533;&#65533;+p.&#65533;&#65533;&#65533;&#65533; &#65533;W&#1850;&#65533;&#65533;&#65533;<&#65533;&#65533;;&#65533;&#65533;g&#65533;p	Xd&#65533;1&#65533;6&#65533;_W&#65533;mJ&#65533;2&#65533;7&#65533;&#65533;&#65533; Z&#65533;&#65533;)Pp&#65533;%&#65533;cOP&#65533;9
!>&#65533;&#65533;PNn&#65533;&#65533;&#65533;&#65533;&#65533;:&#65533;&#65533;&#65533;L&#65533;n&#65533;b,mn&#65533;1!&#65533;&#65533;b&#1887;(!xO > 30>I&#65533;&#65533; 10&#65533;q&#65533;1&#65533;%'>&#65533;^&#65533;  "&#65533;&#65533;H&#1745;&#65533;',DMm&#65533;&#65533;<W&#65533;&#45126;&#65533;m&#65533;&#65533;a&#65533;U0&#65533;&#65533;+5&#65533;`-0$&#65533;1,&#65533;&#65533;&#65533;$&#65533;&#65533;&#65533;&#65533;&#65533;&#65533;&#65533;&#65533;.&#65533;&#65533;&#65533;&#65533;&#65533;&#65533;&#65533;&#65533;&#65533;&#65533;2&#65533;&#65533;&#65533;&#65533;&#65533;&#65533;&#65533;&#65533;&#65533;&#65533;&#65533;&#65533; &#65533; &#65533;&#65533;
?&#65533;BB?B7 -&#632;&#65533;&#65533;&#65533;&#65533;&#65533;&#65533;&#65533;&#65533;&#65533;&#65533;&#1824;&#65533;&#65533;&#65533;&#65533;&#65533;&#65533;&#65533;->&#65533;&#65533;@	&#65533;&#65533;&#65533;&#65533;&#65533;-&#65533;,&#65533;&#65533;&#65533;!&#65533;N&#65533;GiQ&#65533;
&#65533;*\&#65533;&#65533; &#199;&#65533;z&#65533;&#65533;&#65533;,Z&#65533;4&#65533;&#65533;&#65533;n &#65533;+&#65533;&#65533;&#65533;&#65533;"@&#65533;5M&#65533;C&#65533;0c&#65533;tU&#65533;4q&#65533;&#65533;&#65533;&#65533;N&#65533;E&#65533;)P&#65533;1W&#65533;&#65533;&#65533;0P&#65533;&#65533;}&#65533;(Z|0a&#65533;&#65533;&#65533;&#65533;R&#65533;&#629;&#65533;&#1519;&#65533;Z`&#65533;tRTige&#65533;u&#65533;&#65533;/&#65533;#&#65533;&#65533;4&#65533;&#65533;&#936;&#65533;&#65533;&#65533;&#65533;_l&#65533;lN3{&#65533;V- >&#65533;"F&#65533;&#65533;&#65533;&#65533;&#65533;&#65533;&#906;
+&#65533;Y&#65533;"\&#65533;&#65533;&#65533;&#65533;&#65533;S&#65533;&#65533;~&#65533;&#65533;Yf&#65533;&#65533;&#65533;4&#65533;0A&#1154;&#1156;s&#65533;d&#65533;1&#65533;&#65533;&#65533;&#65533;&#65533;P &#65533;&#65533;&#65533;cl&#65533;1&#65533;&#65533;&#65533;&#65533;&#65533;&#531;o&#65533;V&#65533;&#65533;`&#65533;s%&#65533;&#65533;&#65533;&#458;&#65533;&#65533;&#65533;&#65533;K&#65533;5Q&#1882;&#65533;&#65533;&#65533;G	&#65533;&#65533;)&#65533;C>(&#65533;&#65533;&#129;&#65533;&#65533;&#65533;w&#65533;&#170354;&#65533;a&#65533;Fj5p3&#65533;&#65533;&#65533;DyTT-&#65533;d&#65533;j&#65533;U&#1557;q&#65533;#&#65533;m&#65533;$&#65533;&#65533;@&#65533;&#65533;b(I&#65533;LK&#65533;U&#65533; ",R^z&#65533;Ar6y&#65533;(08D&#65533;&#65533;&#528;as&#65533;h&#65533;n&6&#65533;&#65533;2r&#65533;&#65533;7 &#65533;@#&#65533;s&#65533;&#65533;5	&#65533;<f&#65533;PT&#65533;&#1396;!.b"&#65533;&#1553;(&#65533;F,&#65533;x&#65533;X]3&#65533;{&#65533;Eb&#844;&#65533;p&#65533;Z&#65533;&#65533;&#65533;&#65533;&#65533;#%&#65533;"d&#65533;&#65533;ER&#65533;%&#65533;&#65533;&#65533; &#65533;&#65533;px&#22856;&#65533;&#65533;&#65533;ii6&#65533;H9;yx0&#65533;&#65533;&#65533;&#65533;.H&#65533;(MT&#65533;&#65533;&#65533;+&#65533;&#65533;&#65533;1&#65533;y&#39732;j3&#65533;k&#1940;US^!:*&#65533;I.&#65533; H&#65533;&#65533;&#65533; &#65533;6MJ&#65533;&#65533;&#65533;6+J&#65533;&#65533;=&#65533;L&#65533;ETwL&#65533;&#65533;@&#65533;?Ti&#23691;|p &#65533;&#65533;&#65533; &#65533;&#65533;&#65533;&#1145;&#65533;V@&#65533;&#65533;t&#65533;s&#65533;&#65533;,[&#65533;&#65533;0&#65533;&#65533; &#65533;&#65533;3&#65533;&#65533;U&#65533;&#65533;,Nl&#65533;&&#65533;Ny&#65533;Ob+&#65533;-BP  &#65533;B&#65533;+yr&#65533;p&#366;r&#65533;&#65533;g'&#65533;r&#65533;&#65533;&#65533;&#65533;WN&#65533;N&#65533;&#65533;J)&#65533;&#65533;B &#65533;#&#65533;&#65533;&#65533;&#65533;&#65533;&#65533;&#65533;2&#65533;&#65533;c&#65533;&#65533;&#65533;&#65533;&#65533;k&#65533;,&#65533;|K&#65533;&#65533;&#65533;&#65533;&#65533;&#65533;~aM&#65533;&#65533;&#65533;<@&#65533;@&#65533;a&#65533;&#65533;&#65533;9&#65533;RGwI8p&#65533;C7-Zi&#65533;&#65533;&#65533;u <&#820;pS^3e&#65533;V2@&#65533;&#65533;h&#65533;U&#65533;7&#65533;6#?&#65533;j6&#65533; J&#65533;T&#65533;_&#65533;&#65533;A&#65533;&#1541; G&#65533;&#65533;F&#65533;;(&#65533;&#65533;&#65533;&#65533;J&#65533;"&#65533;qk	&#65533;&#1105;&#65533;&#65533;;<&#65533;m&#1617;Ej4&#65533;&#65533;,&#65533;&#65533;$&#65533;@g$Xm&#65533;'+&#65533;&#65533;"!&#65533;&#65533;&#65533;|AUA
x>0|6q&#65533;.5$&#65533;&#65533;&#65533;JN&#65533;z&#65533; c/&#65533;&#65533;,!&#65533;p/&#65533;&#65533;wG&#65533;[A&#65533;h&#65533;&#65533;j&#65533;&#65533;&#65533;]iM&#677;&#65533;&#65533;_&#65533;>&#65533;,&#65533;&#65533;&#65533; &#65533;y*&#65533;)&#65533;&#65533;&#65533;"&#65533;b&#65533;'&#65533;)&#65533;Aj&#65533;p&#65533;v&#65533;&#65533;!&#65533;&#65533;B&#65533;h	&#65533;&#65533;"A^&#65533;&#65533;X&#65533;&#65533;&#65533;4@ 4&#65533; &#1931;
&#65533;&#65533;&#65533;&#65533;kr&#65533;&#65533;\&#65533;&#65533;Z&#65533;&#65533;&#65533;x&#65533;&#65533; &#65533;&#65533;bn`&#65533;EY&#65533;l;&#65533;H&#65533;$&#65533;>&#65533;&
&#65533;&#353;&#65533;&#65533;&#65533;&#65533;&#65533;f&#65533;&#648;&#65533;&#65533;5&#65533;$8 D@&#65533;q C&#65533;&#65533;D<&#65533;SpeRV&#65533;&#65533;F&#65533;*y1&#65533;O&#65533;&#1567;&#65533;z&#65533;_&#65533;&#65533;&#65533;&#65533;&#65533;&#65533;QR&#65533;&#65533;&#65533;q>&#65533;8F&#65533;&#65533;&#1948;&#65533;+P&#65533;&#65533;&#65533;@"&#65533;&#65533;D0 8&#65533;1&#65533;!&#65533;)&#65533;XYS{*&#1566;#&#65533;&#65533;C&#65533;B$Qr&#65533;&#65533;[&#65533;&#65533;&#65533;&#65533;-0r&#65533;&#65533;9&#65533;A )&#65533;&#65533; &#65533;4d&#65533;o(@&#65533;&#65533;r&#65533;, d&#65533;1&#65533;&0A&#65533;&#65533;&#465;&#65533;C|&#65533;&#65533;&&#65533;rPf&#65533;`&#65533;&#65533;&#65533;&#65533;wH&#65533;A&#65533;&#65533;&#65533;&#65533;6&#65533;&#65533;
&#1664;2&#65533;#&#980;&#65533;L H&#65533;c&#65533;] T0&#65533;G&#65533;&#65533;&#65533;&#723; &#65533;Zas&#65533;&#65533;%8E!@&#65533;E+&#65533;&#65533;&#279;G&#65533;u&#65533;b&#65533;,&#65533;&#65533;+&#65533;&#65533;T&#65533;G&#65533;8&#65533;
&#65533;-R&#65533;&#65533;:&#65533;&#65533;d=&(Xh "&#65533;&#65533;*=&#65533;&#65533;	&#65533;f &#65533;&#65533;%&#1427;&#856;@&#65533;qBE&#65533;Rq&#65533;&#983208;&#65533;&#516;&#65533;.*&#65533;	A&#65533;:&#65533;H&#65533;&#65533;_0&#65533;[&#65533;P&#65533;6&#65533;&#65533;Dlf&#65533;&#65533;K&#65533;&#65533;eFR&#65533;b&#65533;D0` &#65533;&#65533;	&#65533;g.`&#65533;&#65533;&#65533;&#65533;/H&#65533;6Zp&#65533;!&#65533;2@&#65533;&#65533;HJp&#65533;Eut&#65533;&#65533;&#65533;&#65533;&#65533;&#65533;w &#65533;8&#65533;s&#65533;_]f&#65533;t&#65533;[&#65533;Rx6&#65533;&#65533;m$&#65533;2&#65533;&#65533;&#65533;T&#65533;4](&#65533;Z&#65533;&#65533;h&#65533;W[&#65533;TO&#65533;	&#65533;JH&#65533; &#65533;>t:&#65533;&#65533;$gP&#65533;&#65533;&#65533;jW&#65533;4&#65533;	&#65533;g?&#65533;k&#65533;&#65533;&#65533;H'&#1069;| &#65533;&#65533;A&#65533;xHI8&#65533;B&#65533;&#65533;0y&#65533;O+&#65533;&#65533;$&#65533;$j&#1946;&#65533;&#65533;(&#65533;fi&#65533;&#425;&#65533;^V\E0&#65533;&#65533;&#65533;[&#65533;G&#65533; #&#65533;&#65533;&#65533;E&#65533;;<&#65533;%&#65533;&#65533;&#65533;8&#65533;&#65533;u&#65533;Iy&#65533;&#65533;F&#65533;&#65533;&#65533;&#65533;&#65533;`pob&#65533;\&#65533;&#65533;_JB z&#65533;O&#65533;&#65533;w"^&#65533;&#65533;sh&#65533;$v&#65533;o&#65533;&#65533;_&#65533;&#65533;&#65533;&#65533;j&#65533;&#65533;&#65533;%&#65533;#&#65533;&#65533;w&#65533;&#65533;&#65533;&#65533;;9&#65533;&#65533;q94&#65533;&#65533;L:P&#65533;x&#65533;&#65533;&#65533;NJ&#65533;;&#65533;&#65533;u~&#65533;&#65533;J=&#65533;&#65533;&#65533;U&#65533;&#65533;&#65533;%&#65533;&#65533;t&#65533;&#65533;&#65533;r&#65533;P=&#65533;&#65533;&#65533;RaK&#65533;&#65533;&#65533;&#65533;\H&#65533;&#65533;8&#65533;&#65533;T&#65533;4&#65533;Ya&#65533;&#65533;)Mg&#65533;I&#65533;&#65533;&#65533;<&#65533;SR&&#65533;T2&#65533;.&#65533;X&#65533;&#65533;&#65533;&#65533;&#1174;&#65533;R&#65533;,K`&#65533;&#65533;0D&#65533;&#65533;n&#65533;&#65533;/&#65533;kR&#65533;
&#65533;`&#65533;_0s&#65533;B&#65533;kH$>*&#65533;&#65533;|kq&#65533;&#65533;&#65533; &#65533; &#65533;ND&#65533;	&#65533;z&#65533;&#65533;3&#65533;]&#65533;/&#65533;&#65533;z&#65533;EZ-&#65533;&#65533;l'A&#65533;&#65533;&#65533;Bji&#65533;&#65533;&#1278;R&#65533;&#65533;$m4(_&#65533;Ez&#65533;M/&#65533;K&#65533;&#42762;,&#65533;&#1695; &#65533;&#65533;}&#65533;V-I}%M&#758;'L&#65533;v&#65533;'&#65533;
F&#65533;Y&#65533;iY&#65533;8n&#729;&#65533;&#1669;&#65533;o&#65533;&#65533;0]6&#65533;<NN0NQ&#65533;g&#65533;fU&#65533;l&#65533;&#65533;q&#65533;^&#65533;&#65533;E&#65533;%)6&#65533;&#65533;&#65533;&#65533; c&#65533;&#65533;&#1675;&#65533;&#65533;7eO&#65533;&#65533;B7&#65533;1&#65533;&#65533;&#65533;&#65533;6&#65533;&#65533;
&#65533;&#65533;hH#&#65533;&#65533;&#347;8&#65533;Q&#65533;&#65533;s&#65533;a&#65533; &#65533;&#65533;&#65533;&#65533;&#1572; &#65533;&#65533;>&#65533;K&#65533;&#65533;&#65533;&#65533;&#1096;&#65533;p>+q&>&#65533;6}&#1775;&#65533;&#65533;&#65533;g&#65533;&#65533;&#65533;M&#65533;j&#65533;&#65533;c&#1212;&#65533;ic&#65533;r
&#65533;q&#65533;l&#65533;&#65533;&#65533;&#65533;qu&#65533;&#65533;&#65533;&#339;=&#65533;&#65533;&#1847;&#65533;i&#65533;_|*&#65533;&#65533;L~&#65533;&#65533;fe4&#897;*&#65533;&#65533;&#65533;D&#65533;.&#1025;HY&#65533;&#65533;&#1197;h&#65533;{&#65533;&#1977;&#65533;&#65533;Y&#65533;&#65533;&#65533;G&#65533;R&#830;1[j&#65533;&#65533;&#65533;&#1978;&#65533;{)&#65533;&#65533;7&#65533;I>&#65533;&&#65533;&#65533;6@f&#65533;&#65533;&#65533;&#65533;&#65533;A&#65533;&#65533;&#65533;t&#65533;3&#65533;d&#65533;&#65533;&#65533;t&#65533;&#65533;
&#65533;bs&#65533;h
0L&#65533;&#65533;&#65533;~&#65533;woG&#65533;CZwsYd&#65533;,&#65533;G+&#65533;43c6;`UjSA&#65533;&#65533;FEU&#65533;&#65533;7wV&#65533;,`8&#65533;C0g&#65533;&#65533;&#65533;E&#65533;V &#65533;v&#65533;p6&#65533;p>&#65533;'*&#65533;&#65533;hx5ORq(&#65533;vK]4:&#65533;oe&#65533;?&#65533;G0&#65533;9&#65533;&#65533;C&#65533;Pj&#65533;p4&#65533;
&#65533;q&#65533;Y&#65533;z&#65533;`1y&#65533;fhg&#65533;l-ql&#65533;N&#65533;@b&#65533;]Lh&#65533;&#65533;r@ k&#389;&#65533;A&#65533;IA8&#65533;&#65533;&#65533;%&#65533;uD&#65533;^q'&#65533;5&#65533;&#65533;r&#65533;=&#65533;&#1028;[R&#65533;&#65533;P 6&#65533;&#65533; ;&#65533;#B&#65533;$&#65533;7&#65533;xE&#65533;P &#65533;&#65533;U:&#65533;Q!A&#65533;&#65533;&#65533;4b&#65533;z&#65533;SW&#65533;&#65533;&#65533;|hx&#65533;U&#65533;&#65533;&#65533;&#65533;_b6\J"&#65533;PrA;@k=#&#65533;w&#65533;Y&#65533;&#65533;m6&#65533;M&#65533;/LE&#65533;3&#65533;&#65533;&#65533;4&#65533;P&#65533;&#65533;&#65533;,}84{&#65533;r:&#65533;&#65533;&#65533;!0&#65533;q]&#65533;&#1037;&#1413;`&#65533;&#65533;ee&#65533;y&#65533;_&#65533;&#65533;k&#65533;&#65533;&#65533;ivh&#65533;&#65533; &#65533;k&#65533;
V&#65533;x&#65533;&#65533;&#65533;&#65533;`s&#65533;&#394;&#65533;5U&#65533;&#65533;&#65533;w\&#65533;&#65533;&#65533;!&#65533;&#65533;-{&#65533;&#65533;)&#65533;&#65533;7>&#65533;b#&#65533;w&#65533;"*H&#65533;&#149;,&#65533;Wazd&#65533;X+X&#65533;&#65533;&#1167;&#65533;`&#65533;&#65533;&#65533;jV&#65533;PA&#65533;&#65533;)3&#65533;&#1764;*.in&#65533;4c&#65533;&#65533;k&#65533;"&#65533;&#65533;9p&#65533;1A=%&#65533;&#65533;0
;u	&#65533;&#65533;&#65533;
&#65533;a&#65533;&#65533;&#65533;&#65533;&#65533;
&#65533;&#65533;&#65533;%&#65533;&#21111;&#65533;=&#25284;&#65533;);&#65533;>&#1425;@*&#65533;`SvQ&#65533;&#65533;5Pi&#65533;Y2p&#65533; &#65533;&#65533;P&#65533;)&#65533;^&#65533;&#65533;gT!())&#65533;&#65533;xv!&#65533;&#65533; 3 B&#65533;K&#65533;&#131;"Qn&#65533;&#65533;_&#65533;Gi{%&#65533;&#65533;H&#65533;Du&#65533;&#65533;&#65533;&#65533;5&#65533;&#65533;&#65533;
 y@&#65533;EM&#65533;1J~&#65533;'{&#65533;&#65533;&#65533;Jv!c&#65533;	!&#65533;M&#65533; &#65533;&#65533;!7&#65533;y&#488;|&#25984;(&#339;b&#65533;p&#65533;&#65533;Nn&#65533;&#65533;@2&#65533;u&#65533;&#1099;&#65533;&#65533;o4J&#65533;[ &#65533;&#1584;:@&#65533;&#65533;&#65533;n*&#65533;-`&#65533;&#65533;&#65533;#D&#65533;[&#65533;h&#65533;&#65533;y&#65533;wi$2&#65533;&#65533;&#65533;C&#1157; &#65533;V&#65533;&#65533;&#65533;O#3@"&#65533;JEQ&#65533;Q&#65533;&#65533;	,PF&#65533;&#65533;&#65533;&#65533;i^Zr&#65533;J&#65533;&#65533;Q#&#65533;&#65533;b
TZt1	Bi&#65533;&#65533;O&#65533;@&#65533;&#65533;&#65533;&#1311;&#65533;9&#65533;X &#65533;Du&#65533;&#65533;&#65533;\&#65533;	w6m&#65533;
W&#65533;<S&#65533;&#65533;6&#65533;r ,W&#65533;&#65533;&#65533;1&#65533;&#65533;tM&#65533;1&#65533;&#65533;Q&&#65533;f,7&#65533;)c&#65533;k&#1013;&#65533;L&#65533;*&#1093;n!k&#322;?H&#65533;9&#983;*U 1`&#65533;&#65533;&#65533;zZ&#1243;>d[M)&#65533;&#65533;&#65533;8&#65533;p &#65533;0&#65533;6&#65533;0,0&#65533;K&#65533;a 0L&#825;&#65533;b&#65533;4h&#65533;A#&#65533;tF&#65533;ru&#65533;zB	&#65533;p@&#65533;@&#65533;&#65533;&#65533;&#65533;&#65533;&#65533;&#65533;  P&#65533;& Z9s&#65533;&#65533;o&#65533;&#65533;&#65533;&#65533;&#65533;w&#65533;&#65533;$&#65533;et&#65533;&#65533; &#65533;|&#65533;j@&#65533;P&#65533;P&#65533;:&#1829;&#65533;&#65533;&#65533;JQ&#65533;#&#65533;&#65533;&#65533;5a=&#65533;C&#65533;]&#65533;UK&#65533;O&#65533;i*&#65533;<.13&#65533;&#65533;pAw&#65533; \5&#65533; A($&#65533;&#65533;z&#65533;1&#65533;&#65533;
&#65533;&#65533;g&#65533;W&#65533;&#65533;&#65533;	&#65533;+Q&#65533;&#65533;&#65533;\&#65533;&#65533;&#65533;vZ&#65533;&#65533;&#65533;&#65533;Y&#65533;r&#65533;I"h&#65533;h&#65533;&#65533;&#65533;&#65533;R&#65533;z&#65533;)`.&#65533; &#65533;&#65533;9DP&#65533;&#65533;&#65533;&#65533;&#65533;0,aX(&#65533;`&#65533;&#65533;&#65533;&#65533;v&#65533;&#65533;Q&#65533;&#65533;&#65533;&#65533;f&#65533;w&#65533;&#65533;8&#65533;<&#65533;&#65533;B&#65533;YaF6I&#65533;/1&#65533;Sr&#65533;v&#65533; &#65533;&#65533;&#65533;&#65533;SYd&#65533;&#65533;&#65533;i&#65533;gz&#65533;"&#65533;&#65533;&#65533;+&#65533;<r&#65533;&#65533;lY/&#65533;R7+&8&#65533;&#65533;w&#65533;&#65533;&#1521;&#65533;&#65533;qK&#65533;&#1229;Y&&#65533;4&#65533;,&#65533;&#65533;&#65533;&#65533;}&#65533;r`&#65533;n&#65533;@W&#65533;dX	`d&#65533;&#65533; &#65533;&#65533;K&#65533;&#65533;&#65533;&#323;w&#65533;nN&#65533;&#65533;&#65533;&#1074;v&#65533;&#65533;&#65533;&#65533;&#65533;#Q&#65533;&#65533;4E&#65533;p)&#65533;
,}&#65533;2&#65533;&#65533;x&#65533;)(	&#65533;&#65533;	d&#65533;&#65533;@&#65533;&#65533; &#65533;!&#65533;3&#65533;&#65533;&#65533;Z4&#65533;&#65533;q&#65533;8&#65533;K&#65533;e1&#65533;&#65533;J&#65533;&#65533;! &#65533;&#65533;P)&#65533;^W0 ss&#1209;&#65533;&#65533;j&#65533;&#65533;&#65533;&#65533;Dtv&#65533;&#65533;&#65533;I>&#65533;19&#65533;\&#65533;k&#65533;pSN&#65533;(h"q&#65533;L&#65533;&#65533;'{0<u	&#65533;*T&#65533;p&#65533;T&#65533;&#65533;&#3466;&#65533;&#65533;&#65533;&#65533;q&#65533;k&#65533;eVn8&#65533;&#65533;'P&#65533;&#65533;uO&#65533;&#65533;6&#65533;&#65533;&#65533;&#65533;|!+l&#65533;&#65533;0&#65533;Z<&#1187;&#65533;&#65533;&#65533;&#545;&#65533;&#65533;90tS&#65533;g&#65533;b:s&#65533;&#65533;&#65533;V&#65533;&#65533;&#65533;&#65533;^O&#65533;&#65533;RK&#65533;\;&#65533;y&#65533;fa&#65533;&#65533;&#1611;&#65533;
&#65533;T&#65533;@&#65533;&#65533;&#65533;^&#65533;&#65533;&#65533;Qm&#65533;g&#65533;rhp!&#65533;&#65533;&#65533;-&#65533;&#65533;&#65533;&#65533;&#65533;&#65533;&#65533;/&#65533;p&#65533;&#65533;!z$U&#65533;&#65533;&#65533;*&#65533;7L&#65533;?KN#DI&#65533;&#1222;#S$"&#273;&#1727;]	dS&#65533;&#65533;&#65533;&#65533;R}&#65533;R&#65533;&#65533;&#65533;&#65533;&#65533;&#65533;&#65533;&#65533;&#65533;U&#65533;&#65533;&#65533;C&&#65533;&#65533;+	|}&#1073;#&#65533;8V&#65533;7&#65533;&#1584;43&#65533;g3&#65533;*FF&#65533;VHz%&#65533;&#65533;&#65533;&#65533;-&#65533;k	7t&#343;PCP&#279;@X&#65533; &#65533;!@ /&#65533;Do)ZL&#65533;D&#65533;p&#65533;&#65533;S&#65533;&#65533;&#65533;k&#65533;J&#65533;HAK&#65533;&#65533;&#65533;&#65533;&#65533;YE&#65533;&#65533;&#65533;&#65533;&#65533;&#65533;\&#65533;&#65533;&#65533;!&#65533;4=&#65533;xC&#65533;&#65533;	&#65533;l&#65533;r&#65533;@&#65533;&#65533;&#65533;0&#65533;&#65533;&#65533;om&#65533;9&#65533;&#65533;d&#65533;&#65533;&#1119;h&#65533;&#65533;"&#65533;l&#65533;;&#65533;&#65533;&#1733;&#65533;&#65533;J&#65533;t&#65533;&&#65533;&#65533;D&#65533;qSx&#65533;	&#65533;&#65533;`M&#65533;&#656;&#65533;|&#65533;&#65533;}&#65533;+&#65533;/&#65533;&#65533;&#65533;!&#65533;y*dSY&#65533;&#65533;l&#65533;&#65533;e`&#65533;&#65533;;&#65533;\&#65533;S8&#65533;&#65533;&#65533;&#65533;&#65533;&#65533;&#65533;:  m&#65533;&#65533;&#65533;&#65533;&#65533;&#65533;&#65533;&#65533;&#65533;) &#65533;(&#65533;&#65533;}&#65533;$*&#65533;n%E#&#65533;kfx6&#65533;u6&#65533;&#65533;~&#65533; &#65533;&#65533;&#65533;&#65533;&#65533;&#65533;&#65533;&#65533;|&#65533;&#65533;b&#65533;&#882;&#65533;cG&#65533;&#65533;x&#65533;&#65533;-&#65533;	&#65533;Y&#65533;&#65533;&#65533;&#570;Q&#65533;&#65533;L&#65533;j|A(&#65533;@&#65533;E&#1185;4&#1569;U&#65533;vB&#65533;t( 	&#65533;&#65533;&#65533;s&#65533;&#928;p&#65533;&#598;&#65533;&#65533;0&#65533;&#65533;6&#65533;7a &#65533;	*&#65533;[nV&#65533;&#65533;'I&#65533;&#65533;&#65533;1)&#65533;&#65533;pL&#167;&#65533;&#65533;&#65533;&#65533;*Q&#65533;]&#65533;PA&#65533;&#65533;&#65533; &#65533;&#65533;&#65533;xM&#65533;3A&#65533;&#65533;x&#65533;&#366;&#65533;9
&#65533;;[nKn&#65533;&#65533;:hS&#65533;&#65533;0E$T&#65533;d&#65533;&#65533;&#65533;&#65533;k&#65533;&#65533;Lr&#65533;&#65533;&#65533;&#65533;P&#65533;0&#65533;? &#1624;&#65533;&#65533;
&#65533;&#65533;\&#65533;#]a&#65533;x&#65533;&#65533;&#65533;l^Rq >&#65533;+&#65533;&#65533;&#721;v&#65533;&#65533;&#65533;P&#65533;o&#65533;@&#65533;&#65533;#&#65533;&#65533;&#65533;&#65533;&#65533;&#65533;(&#65533;&#605;1&#1031;?&#65533;&#65533;&#1325;&#65533;&#65533;1&#65533;&#65533;t}&#65533;P &#65533;&#65533;&#65533;6C>&#1273;Lua"&#65533;j&#65533;&#65533;&#1874;&#65533;;&#65533;&#65533;P]kel&#65533;x&#65533;&#65533;7&#65533;D&#65533;c&#1122;&#65533;xCV &#65533;WQ&#65533;
ZY&#65533;&#65533;&#65533;x1_&#65533;lL&#65533;&#65533;]&#65533;&#65533;&#65533;:&#65533;&#65533;&#65533;6a 	&#65533;LB&#65533;&#65533;&#65533;F$&#65533;I&#65533;&#65533;x&#65533;&#65533;l	 &#65533;&#65533;)&#65533;.&#65533;-B}&#65533;(	&#65533;4&#65533;u&#65533;+L&#65533;&#1522;&#65533;&#1650;eT&#65533;&#65533;&#65533;,0&#65533;y&#65533;;`l1&#65533;&#65533;v&#65533;&#65533;]&#65533;&#65533;&#65533;.&#65533;^^&#65533;&#65533;&#1893;&#842;&#65533;&#1849;&#65533;Y&#65533;&#65533;&#65533; &#65533;&#65533;&#65533;&#65533;&#65533;
(y.`&#65533;&#65533;&#65533;;f&#65533;LCY&#65533;&#65533;&#65533;3[&#65533;b&#65533;&#65533;J&#65533;&#65533;as&#65533;&#65533;&#1087271;,&#65533;-&#65533;&#65533;p'&#65533;&#65533;&#65533;g&#65533;k&#65533;&#65533; &#65533;&#65533;&#65533;W&#65533;&#65533;&#65533;1i}&#65533;&#65533;=!&#65533;@ cfL&#65533;&#1447;&#65533;&#16042;3&#65533;&#65533;&#65533;,&#65533;&#65533;&#65533;&#65533;&#65533;$&#65533;&#65533;&#65533;!C&#65533;&#65533;&#65533;<&#65533; &#65533;&#65533;f@9&#65533;[J&#65533;&#65533; &#65533;&#65533;&#65533;&#898;>`&#65533;&#65533;&#65533;&#65533;&#65533;zJX4Xh &#65533;&#65533;B-u&#65533;&#65533;&#65533;&#65533;&#65533;&#65533;&#65533;]L&#65533;,bV&#65533;b\&#65533;[&#65533;&#65533;r&#65533;m&#65533;&#1825;j&#65533;Qg&#65533;&#65533;y&#65533;B&#65533;5PJ&#65533;&#65533;)1#2&#65533;&#65533;JH;&#65533;D-_&#65533;&#65533;&#65533;)&#65533;&#65533;&#65533;N#zA&#65533;d3&#65533;&#65533;D&#65533;P&#65533;P&#65533;&#65533;&#65533;&#65533;&#65533;&#65533;K{&#65533;&#65533;#&#65533;&#65533;&#65533;U;
&#65533;&#65533;E&#65533;&p&#65533;!q;&#65533;&#65533;3&#65533;&#65533;3f3&#65533;UA&#65533;&#65533;Q!&#65533;`nm&#65533;~
Ap&#65533;W&#65533;&#65533;&#65533;&#65533;5L&#65533;&#65533;I&#65533;&#65533;t&#65533;D&#65533;s3&#65533;&#65533;&#65533;NO&#65533;f6&#65533;&#65533;3M&#65533;&#65533;&#65533;&#65533;&#65533;8!&#65533;&&&#65533;<&#65533;~)&#65533;&#65533;J,&#65533;
L?&#786;&#65533;so&#65533;gQ%X&#65533;&#65533;&#65533;&#65533;&#65533;L&#1319;&#65533;&#65533;V&#65533;&#65533;&#65533;y6&#65533; &#65533;&#65533;/!&#65533;&#65533;&#65533;&#65533;{pu&#65533; &#65533;&#65533;GV&#65533;	&#65533;^&#65533;p&#65533;	&#1812;v|<1&#65533;&#65533;(&#65533;&#1921;:	I&#65533;k&#65533; Y&#65533;aY&#65533;AZ&#65533;&#65533;&#61245;&#65533;"&#65533;t&#65533;0&#65533;)S&#65533;V[&#65533;5?&#65533;&#65533;&#65533;i&#65533;&#65533;>J&#65533;&#65533;0&#65533;u{&#65533;&#65533;t"&#65533;&#65533;&#65533;&#65533;xS&#65533;>qZ |Gc&#65533;R4z&#65533;e&#65533;&#2021;&#65533;&#65533;&#65533;P
*&#65533;q/&#65533;YB9Uc)&#65533;&#65533;	&#65533;&#65533;Ccw&#65533;>&#65533;h\&#65533;&#65533;N&#65533;&#65533;6&#65533;nv  &#65533;&#65533;7B?
7	&#65533;&#65533;&#65533;!&#65533;&#65533;&#65533;&#65533;&#65533;&#65533;&#65533;&#65533;&#65533;&#65533;&#65533;&#65533;&#65533;&#65533;&#65533;&#65533;&#65533;&#65533;&#65533;&#65533;&#65533;&#65533;&#65533;&#65533;&#65533;&#65533;&#65533;&#65533;&#65533;&#65533;&#65533;&#177;&#65533;&#65533;&#65533;&#65533;&#746;&#65533;&#65533;&#65533;&#65533;&#65533;&#65533;
?B
	&#65533;&#65533;7&#65533;&#65533;&#65533;&#65533;&#65533;&#247;&#65533;&#65533;&#29076;&#65533; 	&#65533;	&#65533;&#65533;&#65533;&#65533;!&#65533;8}8Ul]/g*\&#560;a&#65533;&#65533;map&#65533;&#65533;&#136;&#65533;&#65533;b@&#65533;&#65533;&#65533;#&#65533; &#65533;x&#65533;&#65533;Bh&#65533;&#65533;!&#1807;&#65533;b&#65533;&#65533;&#65533;&#65533;&#65533;t&#65533;0&#65533;j&#65533;&#65533;K&#65533;&#65533;!&#65533;&#65533;|&#65533;&#65533;&#65533;0S&#65533;&#937;rv&#65533;&#1411;:&#65533;j&#1866;&#65533;+&#65533;+&#65533;r&#65533;*&#65533;A&#65533;*&#65533;h6&#65533;&#425;&#65533;B&#65533;[&#65533;r&#65533;P &#65533;4z4&#65533;&#65533;&#65533;0&#65533;&#65533;&#65533;&#65533;R&#65533;&#65533;Bi&#65533;&#65533;!&#65533;&#65533;}&#65533;&#65533;&#65533;&#65533;&#65533;&#65533;X^&#65533;&#65533;j&#65533;&#65533;&#65533;&#65533;&#65533;&#65533;C&#65533;z&#65533;Al&#65533;V&#65533;cM&#65533;&#65533;&#65533;V&#65533;t=&#65533;&#65533;)A&#829;&#65533;l&#65533;4&#65533;P&#65533;Z&#65533;&#65533;&#65533;&#65533;&#65533;	&#65533;&#65533;&#65533;M&#65533;taW&#937;P&#65533;&#65533;
D&#65533;!&#65533;u14jo&#65533;&#65533;W>&#65533;j&#65533;! &#65533;&#65533;&#65533;&#65533;&#65533;&#65533;&#65533;n&#65533;&#65533;&#65533;&#65533;&#65533;&#65533;'@r&#65533;H6&#65533;V'A&#65533;4&#65533;%7&#65533;"&#65533;(&#65533;&#65533;v&#65533; '!&#65533;(&#65533;YG&&#1385;E&#65533;/-&#65533;&#65533;P`&#65533;&#65533;i&#65533;Xp&#65533;H'&#65533;!,(#&#65533;&#65533;SJ&#65533;&#65533;+o&#65533;&#65533; @}&#65533;&#6592;&#65533;&#65533;&#65533;"&#65533;1W&&#65533;b+&#65533;V&#65533;&#65533;<&#65533;O&#65533;`&#65533;t&#65533;&#65533;&#1799;&#2045;&#65533;&#65533;&#65533;X&#65533;J)&#65533;&#529;e`&#65533;,&#65533;&#166;&#65533;&#65533;$3fVhZ&#65533;&#65533; "&#65533;
&#65533;&#65533; @&#65533;&#65533;lw&#65533;&#1500;x#&#65533;&#65533;e&#65533;&#65533;&#65533;H6
&#65533;RNm&#65533;l&#65533;&#65533;&#65533;&#65533;&#65533;!&#65533;FM%%&#65533;#f*&#65533;P&#65533;&#65533;&#65533;0B&#65533;&#65533;&#65533;&#65533;&#65533; &#65533;XV&#65533;Z"&#65533;&#65533;&#65533;&#65533;x&#65533;"&#65533;&#65533;&#65533;6&#65533;B&#65533;mM&#65533;KT[!>&#65533;t&#209;&#65533;&#65533;&#65533;7;x&#13865;Z&#65533;&#65533;;RU&#65533;;p#&#65533;&#65533;&#65533;M&#65533;&#65533;@ &#65533;C&#65533;w&#65533;&#65533;&#65533;&#65533;L&#65533;&#65533;&#65533;	&#65533;&;&#65533;&#65533;iWn&#65533;&#65533;&#65533;&#65533;L&#65533;Z&#65533;l.&#1082;&#65533;,&#65533;&#65533;7&#65533;9ui&#65533;&#65533;&#65533;E&#65533;9&#65533;&#65533;&#65533;Mar!&#65533;&#1234;4&#65533;&#65533;S-\"].&#65533;AUiq&#65533;&#65533;&#65533;&#65533;&#65533;&#65533; &#65533;&#65533;Gk&#65533;&#178;O&#1938;&#65533;(&#65533;&#65533;&#65533;I&#65533;,&#65533;}&#65533;j9&#65533;2&#65533;&#65533;&#65533;t&#65533;5&#65533;J&#65533;&#65533;&#65533;Wn&E&#2004;&#65533;}IJ&#65533;F&#65533;
&#65533;&#65533;&#65533;&#65533;&#65533;&#687;\ &#65533;:J&#65533;&#365;&#65533;&#65533;&#65533;:&#65533;X&#1134;	_ .P&#65533;&#65533;3x@&#65533;%&#65533;bJCX&#65533;c&#65533;E&#65533; &#65533;&#65533;&#65533;%l')x&#65533;m&#1804;n)9&#65533;&#65533;&#65533;p&#65533; &#2023;&#65533;J&#65533;&#65533;K}K&#65533;K&#65533;.".&#65533;&#65533;&#65533;&#65533; )|(&#65533;U&#65533;&#65533;&#65533;&#65533;[C&#65533;2D	&#65533;&#65533;&#65533;4&#65533;W!&#65533;$&#65533;&#65533;&#65533;R&#65533;&#65533;c&#65533;&#65533;)9&#65533;&#65533;&#65533;Q&#65533;&#1049111;&&#65533;&#65533;@&#1084;&#65533;&#65533;*&#65533;H&#65533;&#65533;.&#65533;]&#65533;d&#65533;7&#65533;i&#65533; (`&#65533;`&#65533;&#65533;&#65533;&#65533;&#65533;&#65533;&#307;R&#65533; &#65533;&#65533;M&#65533;c%D&#65533;&#65533;}&#65533;@@&#854;&#65533;9&#65533;p&#65533;''9%&#65533; &#65533;&#65533;&#65533;1&8&#65533;B&#65533;&#65533;&#1560;&#65533;&#65533;&#65533;,"  &#65533;i&#65533;!&#65533;@`(0&#65533;JV0&#1080;"&#65533;+&#65533;T+(&#65533;&#65533;R&#65533;N&#65533;U&#65533;&#65533;&#65533;&#65533;K I&#65533;&#65533;MD(&#65533;"uti&#65533;z&#65533;&#65533;&#1417;l&#65533;@&#65533; &#65533;@&#65533;&#65533;&#65533;&#65533;qN&#65533;i&#65533;	+`&#65533;&#1804; v&#65533;&#65533;&#65533;Y &#65533;V:&#1969;$&#65533;&#65533; &#65533;D&#65533;&#65533;&#528;t(9&#65533;s&#65533; &#65533;&#65533;*&#65533;&#1623;2&#65533;
@&#65533;&#65533;&#65533;,&#65533;6K&#65533;&#65533;`cf&#65533;  &#65533;&#65533;Mk&#65533;(&#65533;L&#65533;	J&#65533;&#65533;>&#65533;&#65533;W&#65533;&#65533;&#65533;!&#740;O&#65533;&#65533;&#65533;&#65533;r&#65533;B&#65533;F&#65533;&#65533; !&#65533;&#783;&#65533;T&#65533;Z&#65533;&#65533;&#65533;&#65533;&#1194;&#65533;&#65533;r&#65533;.y&#65533;.]&#65533;&#65533;g&#65533;(&#65533;&#65533;&#65533;&#65533;(k~&#65533;9b[&#65533;h&#65533;&#65533; &#65533; &#65533;`&#65533;RF@,&#65533;&#65533;z&#65533;	u&#65533;<&#65533;&#65533;&#65533;&#65533;:&#65533;&#65533;K&#3686;5&#65533;D&#65533;/8p&#65533;[h&#65533;GJtK&#65533;&#65533;&#65533;&#65533;&#65533;
9&#65533;&#65533;&#65533;"t&#65533;&#65533;&#1161;3&#65533;q &#65533;&#65533;@&#65533;)ib(&#65533;&#65533;WSA&#65533;&#65533;&#65533;,R&#65533;Mj*$g&#65533;&#65533;:&#65533;p1&#65533;E&#65533;`&#65533;j"&#65533;sHj&#65533;&#65533;fI&#65533;&#65533;! &#65533;`d&#65533;&#65533;2&#65533;"&#65533;S&#65533;&#65533;*R4&#65533; p&#65533;&#65533;ds:&#65533;&#65533; &#65533;4&#65533;&#65533;&#65533;HQ&#65533;&#65533;bj&#65533;&#65533; \&#65533;&#65533;V58&#65533;20` &#65533;!, &#65533;&#65533;O&#65533;*|&#65533;&#65533;&#65533;&#1639;C&#65533;Y&#65533;&#65533; /&#65533;7x\&#65533;R&#65533;EQ#&#65533;9I	u&#65533;&#65533;&#65533;&#65533;"&#65533;&#65533;U&#65533;[&#65533;&#65533; 4&#65533;&#65533; ,[&#65533;&#65533;
&#65533;%&#65533;&#65533; B`svl&#65533;!&#65533;f&#582;&#65533;&#65533;xRJr&#65533;WQ &#65533;:&#65533;&#65533; &#65533;&#65533;P
|&#585; &#65533;ib+&#65533;&#65533;&#65533;a&#65533; 	T`&#65533;&#65533;&#65533;HC&#65533;|&#65533; &#65533;&#65533; &#65533;$x(&#65533;&#65533;&#65533;&#65533;'&#65533;n[&#65533;:`&#65533;&#65533;&#65533;@&#65533;&#65533;&#65533;u&#65533;S&#65533;-Wn&#65533;&#65533; X&#1282;&#65533;\@&#65533;S&#1625;&#4516;&#65533;&#65533;&#65533;&#65533;&#65533;&#65533;x&#65533;
WHS&#65533;&#65533;&#65533;8 1&#65533;&#65533;V1&#65533;&#65533;~Xsd&#65533;#&#65533;&#821;DwV&#65533;&#65533;&#65533;&#65533;E&#65533;&#65533;&#65533;&#65533;IA&#65533;&#65533;
ZT&#65533;XKH&#65533;&#65533;fu&#65533;!&#65533;&#65533;I&#65533;Us&#65533;X(&#65533;+R&#65533;&#65533;]&#65533;v&#425;k@, &#65533;z0b&#65533;c&#65533;fg&#1363;&#65533;F&#65533;&#65533;&#65533;	n&#65533;-0&#65533;`4`&#65533;&#65533;&#65533;ch0&#1057;&#65533;X&#65533;'\&#65533;*z&#65533;&#750;i !&#65533;&#65533;Jw&#65533;(Y&#65533;&#65533;&#65533; i&#65533;&#65533;&#65533;&#65533;&#65533;&#65533;l&#65533;&#65533;&#65533;&#65533;&#65533;&#65533;&#65533;l!&#65533;&#65533; Ee&#65533;'&#1091;
If%&#65533;k&#65533;
H &#65533;,y\&#1607;&#65533;J&#65533;R&#278;N&#65533;j&#65533;&#1881;\P&#65533;&#65533;&#65533;&#65533;R&#65533;&#65533;&#65533;y&#65533;&#65533;G&#65533;^R&#17389;R&#65533;&#65533;m&#65533;:T&#65533;&#65533;I&#65533;&#65533;&#65533;&#65533;4pz Kp &#65533;$&#65533;!&#65533;b&#65533; ca&#65533;x*&#65533;&#65533;b@W&#65533;&#65533;&#65533;&#65533;"4Pk&#65533;.&#65533;&#65533; 
N&#65533;&#65533;&#65533;(MB&#65533;yN>\M&#65533;&#65533;Aa&#65533;&#1730;yBY&#65533;6j&#65533;wuB&#65533;&#65533;&#65533;D&#65533;&#65533;P&#65533;l&#65533;['A&#65533;&#65533;i."&#65533;&#65533;R&#65533;/H-Xx&#1526;&#176;&#65533;&#65533;&#65533;&#65533;4&#65533;k&#65533;&#65533; >&#65533;&#65533;&`|I&#65533;,x$&#65533;q&#65533;&#65533;05&#65533;:QK,&#65533;D&#65533;&#65533;B6&#65533;
&#65533;&#65533;`&#65533;]&h&#65533;&#65533;&#65533;8&#65533;&#65533;<&#1160;&#65533;Wq&#65533;&#1737;;&#65533;&&#65533;4&#65533;q&#65533;H&#65533;&#65533;&#65533;:&#1487;&#65533;Z &#65533;'&#65533;&#65533;&#480;&#65533;&#65533; &#65533; &#65533;&#65533;|1&#65533;&#65533;Q&#65533;&#288;&#65533;&#1811;&#65533;&#65533;\N&#65533;&#65533;1X`&#65533;\(&#65533;&#147;&#65533;&#65533;H&#65533;#? &#65533;&#65533;&#65533;09&#65533;XL&#65533;&#65533;&#65533;Y,T  &#65533;@:&#65533;&#65533;^)&#65533;&#65533;h+&#65533;&#65533;-&#65533;E&#65533;H^&#65533;&#65533;;T&#65533;&#65533;&#65533;
&#65533;&#65533;&#65533;&#65533;k&#65533;
U:bWT&#65533;G(&#65533;&#65533;&#65533;q&#65533;  B&#65533;pzm&#1932;&#65533;&#65533;&#65533;&#65533;&#65533;C&#65533;&#65533;U?a&#65533;(Cq&#65533;&#65533;	&#65533;%!&#65533;/&#65533;&#65533;1z&#65533;&#65533;6zR%&#65533;&#65533;zJ&#65533;&#65533;wig&#65533;
1@_U&#65533;0kq_c&#65533;1&#65533;a&#65533;&#65533;Q&#65533;@e&#65533;&#65533;[*A2&#65533;&#65533;&#65533;&#65533;"V`H&#65533;M&#65533;I&#65533;&#65533;>&#65533;.?!&#65533;	&#65533;&#65533;6q&#65533;&#65533;u&#65533;%[&#65533;8&#65533;'X&#65533;^&#65533;&#65533;UXW&#65533;J&#65533; &#65533;&#65533;n&#352;F&#65533; &#65533;W&#65533;(z&#65533;&#65533;&#65533;q&#65533; dY2&#65533;&#65533;6&#65533;wE&#65533;&#65533;p`=&#65533;Bb&#65533;&#65533;$,0&#65533;&#65533;v&#65533;&#65533;pH,&#65533;"&#1143;0&#65533;`Q&#65533;W&#65533;-&#65533;8~&#65533;m&#65533;oOht&#65533;iu(&#65533;&#65533;&#65533;&#65533;&
&#65533;e&#65533;7&#65533;&#65533;
&#65533;&#65533;P&#65533;&#65533; &#65533;F&#65533;p{&#65533;p\&#881;&#65533;a&#65533;W&#65533;&#65533;#&#65533;&#65533;i&#65533;-I1$'&#65533;&#65533;]&#65533;"&#65533;5R&#65533;&#65533;0 XAe&#65533;&#65533;&#65533;G&#65533;&#65533;&#65533;_&#65533;G&#65533;&#65533;KQ4&#65533;&#65533;3HQ&#65533;F&#65533;&#65533;P&#65533;0&#65533;UT~&#65533;[&#65533;&#65533;O&#65533;&#65533;\G&#65533;q &#65533;{&#65533;&#65533;&#65533;&#65533;&#65533;&#65533;B&#65533;D*C&#65533;&#65533;&#65533;&#65533;&#65533;@&#65533;&,&#65533;,&#65533;&#65533;&#65533;P&#65533;&#65533;As}&#65533;&#65533;&#65533;x&#137;!D&#65533;&#65533;&#65533;p jvK&#65533;-&#65533;&#65533;&#65533;8&#292;&#65533;&#65533;-&#65533;`F!A&#65533;&#65533; y+&#65533;&#65533;  \s6&#65533;
)(&#65533; \&#65533;(S5&#65533;&#65533;&#65533;&#65533;vv&#65533; p&#65533;&#65533; $&#65533;&#65533;f&#65533;$&#65533;R2; 	:&#65533;&#65533;&#65533;4&#65533;&#65533;B6&#65533;4(!0?A&#65533;]%w &#65533;&#65533;N&#65533;Pw1&#65533;&#65533;&#1365;&#65533;&#65533;X&#65533;&#65533;&#65533;&#65533;&#65533;'-&#65533;W
&#65533;&#65533;&#65533;^&#65533;&#65533;KEyC&#65533;7&#65533;#&#65533;&#65533;p$`&#65533; @@*&#65533;&#65533;)t&#1614;=dCA&#65533;&#65533;&#65533;&#65533;QX&#65533;	&#65533; 	h;Ut N&#65533;H&#65533;&#65533;,D^+&#65533;n&#65533;Lf&#65533;&#65533;&#65533;&#65533;X&#65533;#p&#65533;f&#65533;&#65533;4&#65533;&#65533;}0_+&#65533;
#&#65533;&#65533;&#65533;&#65533;&#65533;	&#65533;'WLL&#65533;V&#65533;&#65533;@&#65533;&#65533;`Z&#65533;A&#65533;	ax&#65533;&#65533;&#65533;&#65533;t)y&#65533;G &#65533;&#65533;'&#65533;&#65533;!&#65533;Yx7iNyNp&#65533;&#65533;&#65533;&#65533;Xb&#65533;&#65533;&#65533;
&#65533;pz&#65533;GD&#65533; &#65533;Fc:` LB&#65533;&#65533;&#65533;	&#65533;&#153;&#65533;e%&&#65533;&#65533;c&#65533;&#65533;B"I&#65533;&#65533;W&#65533;A&#65533;&#65533;8&#65533;<Rs&#65533;f&#65533;&#65533;Z|&#65533;N&#65533;&#65533;R&#65533;[&#65533;
,v,>gr&#65533;DI&#65533;R&#65533;`@ BKAG&#65533;ye=b &#65533;rFA>"&#65533;&#65533;&#65533; Z&#65533;[&#65533;&#65533;1&#65533;&#65533;u&#65533;Cc+&#65533;&#65533;I&#65533;
A&#65533;w&#65533;SGl&#65533;T0i&#65533;&#65533;&#65533;GR&#65533;
t&#65533;h(&#65533;$^&#65533;`&#65533;dO&#65533;;&#65533;&#65533;&#65533;&#65533;&#65533;feU&#65533;A
,&#65533;`7&#65533;.&#65533;&#65533;Zc!@&#65533;&#65533;D&#65533;j&#65533;@&#65533;}G&#65533; Cc&#65533;&#65533;h&#65533;e&#65533;&#65533;$C&#65533;&#65533;o7&#65533;&#65533;u&#65533;&#65533;}&#65533;&#65533;zp&#65533;D&#65533;  
&#65533;&#65533;?a&&#65533;&#65533;&#65533;&#65533;&#65533;_J)&#65533;rC&#65533;&#65533;&#65533;fE&#65533;0&#65533;&#65533;&#65533;&#65533;rZ&#65533; "&#65533;h&#65533;&#65533;[p p2&#65533;&#65533;&#65533;C&#65533;&#65533;&#65533;&#65533;&#65533;E:,&#65533;&#65533;&#65533;@&#65533;&#65533;@EQ&#65533;&#65533;&#65533;* p&#65533;! c&#65533;P&#65533;u&#65533;&#65533;&#65533;&#65533;-&#65533;&#65533; `&#65533;urF&#1618;.
6&#65533; 	&#65533;E&#65533;r&#65533;#&#65533;&#65533; 9&&#65533;!&#65533;&#65533;&#65533;&#65533;&#65533;&#65533;&#65533;&#65533;&#65533;^P&#65533;U&#65533;@@1&#65533;&#65533;&#65533;&#65533;44mp&#65533;&#65533;@@&#65533;&#65533;&#65533;&#65533;{!&#65533;m&#65533;jI&#65533;;sX&#65533;&#65533;:E&#65533;&#65533;i{&#65533;&#65533;D&#65533;	r&#65533;@l&#65533;}9Q&#65533;&#65533;m&#65533;"&#65533;&#1711;Z&#65533; &#65533;&#65533;&#65533;&#65533;A&#65533;2)p 0&#65533;jbAC&#65533;&#65533;Tg`&#65533;*dof&#65533;&#65533;&#65533;2&#65533;z&#65533;&#65533;W&#65533;:,T&#65533;&#65533;&#65533;-&#65533;&#65533;]&#65533;&#65533;&#65533;+&&#65533;1&#65533;&#65533;BZ&#65533;k&#65533;iI&#65533;M)&#65533;&#65533;&#65533;Kc&#65533;&#65533;&#65533;&#65533;&#65533;&#65533; &#65533;&#65533;w&#65533;5&#65533;&#65533;	&#65533;pA&#65533;&#65533;&#65533;2@ Pn{&#65533;&#65533;&#65533;'&#65533;L<&#65533;N&#65533;U?&#65533;d&#65533;k&#65533;&#65533;	&#1065;&#65533;&#65533;&#65533;#L@[ b &#65533;+D&#65533;2g&#65533;'v;Y`&#65533;&#65533;^&#426;&#65533;'F_&#65533;&#65533;&#65533;|L&#65533;&#65533;&#65533;(&#65533;l&#65533;&#65533;&#65533;&#65533;)E&#65533;&#65533;#&#65533;n&#65533;&#65533;9&#1065;&#65533;&#65533;&#65533;&#65533;&#65533;&#65533;&#65533;&#65533;6&#65533;dQ&#65533;g&#65533; B&#65533;`&#65533;&#65533;&#65533;x&#65533;/*0 &#65533;&#65533;+  &#65533;X&#65533;X&#65533;,*&#65533;
e&#65533; &#65533;)&#65533;&#65533;&#1082;&#65533;H&#65533;Hn&#65533;,&#65533;&#65533;
q&#65533;'$&#65533;&&#288;[&#65533;"
&#65533; o,p   +q &#65533;&#65533;E$#Z&#65533;&#65533;77-C`&#65533;
&#65533;&#65533;&#65533;&#65533;C&#65533;%&#65533;+\&#65533;/&#65533;&#65533;&#1010;^z&#65533;&#65533;&#65533;&#65533;&#65533;N&#65533;&#65533;
&#65533;&&#65533;'>&#1654;&#65533;p&#65533;:K&#65533;&#65533;+-&#65533;
&#65533;H&#65533;}&#65533;&#65533;r&#65533;&#65533;Zq&#65533;# &#65533;Bb{0	&#65533;\er&#65533;VW?&#65533;&#65533;`g[3	9&#65533;&#65533;&#65533;&#65533;&#65533;&#65533;&#65533;&#65533;p5+b
&#65533;7&#65533;&#65533;d
&#65533;(+&#65533;&#65533;&#65533;w&#65533;fI&#65533;&#1759;)&#65533;+&#65533;d&#65533;&#65533; nR&#65533;gI~&#65533;&#65533;0&#65533;&#65533;&#65533;s{&#735;&#65533;';&#65533;@ >`&#65533;It&#65533;#L[Bi&#65533;h&#65533;&#65533; &#65533;&#65533;&#65533;F&#65533;;p&#65533;G &#65533;M&#65533;&#65533;&#65533;&#65533;bO2&#65533;&#65533;h+H&#65533;&#65533;z&&#65533;+`&#65533;&#65533;&#65533;A@&#65533;}&#65533;&#65533;&#65533;z&#65533;&#65533;;A&#65533;/&#385;n9r,&#65533; &#65533;&#65533;z| @&#65533;&#65533;`&#65533;,k`&#65533;{&#65533;&#65533;\&#65533;w&#65533;T&#65533;&#65533;&#65533;&#65533;3&#65533;`E&#65533;_t&#65533;&#65533;!;$+L&#65533;Z&#65533;&#65533;_&#65533;&#65533;|7 &#65533;G&#65533;	&#65533;&#65533;&#65533;<&#65533;&#65533;&#65533;&#65533;&#65533;4&#65533;&#65533;&#65533;&#65533;4&#65533; ^G&#65533;~&#65533;[&#65533;!&#65533;&#65533;&#65533;&#65533;&#65533; &#65533;&#65533;&#65533;)JI	8Ju&#65533;hOkgZ	PYl&#65533;fP&#65533;`&#65533;&#65533;0&#65533;<O&#65533;&#65533;&#65533;&#65533;&#65533;&#65533;&#65533;+&#65533;f&#65533;&#65533;,&#65533;"&#65533;W&#65533;&#207;Z&#65533;&#65533;'&#65533;r&#65533;&#65533;
&#65533;0T< e KP &#65533;&#65533;|&#65533;p)&#65533;uO&&#65533;PPJ&#65533;&#65533;a&#65533;&%	&#65533;E9 k&#65533;>5C&#65533;&#22066;&#65533;"&#65533;%&#65533;&#65533;15&#65533;0&#65533;&#65533;&#1265;&#65533;w:&#65533;~k&#65533;&#65533;&#65533;&#65533;_&#65533; \&#65533;&#65533;2&#65533;v&#65533; UH&#15149;&#65533;~&#65533;&#65533;@ (&#65533; &#65533;&#65533;P&#65533;&#65533;V&#65533;BPL&#65533;7q&#65533;YD&#65533;	&#65533;&#65533;&#65533;&#65533;V&#65533;(&#65533;A&#65533;J`&#65533;e_*PlC&#65533;s&#65533;wl&#1519;&#65533;&#65533;M&#65533;#7&#65533;&#65533;$&#65533;&#65533; #@	&#65533;&#65533;A73&#65533;E-a&#65533;pja$F&#65533;&#65533;o&#65533;
Ma&#65533; J&#65533;&#65533;6&#65533;*!R #U&#65533;&#65533;T&#65533;-&#65533;&#65533;(&#65533;&#65533;&#65533;&#65533;&#65533;m&#65533;&#65533;&#65533;&#65533;0&#65533;4,&#1064;1liQ&#65533;"e&#65533;0&#65533;0&#65533;&#65533;&#65533;2&#65533;T
	c&#65533;VA&#65533;&#65533;&#65533;&#65533;)!L&#65533;&#65533;$SY&#65533;I]&#65533;m&#65533;\g&#65533; M&#65533;&#65533;&#65533;&#65533;&#65533;&#65533;]z&#65533;&#330;&#65533;GA&#65533;1@&#65533;U&#65533;&#1979;&#65533;
&#65533;&#65533;
&#65533;Y&#65533;&#65533;&#65533;00&#65533;&#65533;!&#1597;&#65533;8b!&#65533;.&#65533;&#65533;U9t'&#65533;"@&#65533;
T7&#65533; &#65533;"&#65533;M&#65533;&#65533;&#1701;&#65533;Gq2 &#65533;c&#15027;6$&#65533;k&#65533;&#65533;&#65533;&#65533;X&#4288;&#65533;E&#65533;&#65533;u&#65533;1&#65533;&#65533;%^&#65533;~ &#65533;&#65533;
&#65533;XU&#65533;#&#65533;&#65533;"u&#65533;
&#65533;o&#65533;&#65533;&#240;&#65533;&#65533;d&#65533;s>&#65533;p&#65533;&#65533;&#65533;&#65533;Z&#65533;.&#65533;&#65533;&#65533; &#65533;&#65533;&#65533;
&#65533;%L:@&#65533;&#65533;$&#65533;&#65533;&#65533;&#833;&#65533;0&#65533;>#&#65533;)&#65533;`I2&#65533;{l&#65533;g&#65533;&#65533;A&#65533;&#65533;1&#65533;U&#65533;0A&#65533;/&#65533;#&#65533;0&#65533;&&#65533;&#65533;!8&#65533;&#65533;&#1269;&#65533;Z5~&#65533;V&#65533;2D&#65533;&#65533;b&#65533;&#1319;&#65533;&#65533;&#65533;F&#65533;26m&#65533;&#65533; {&#65533;(&#65533;&#65533;&#65533;]#&#65533;&#65533;&#65533; &#65533;{&#65533;&#65533;cEFr&#65533;[q&#65533;:&#65533;&#65533;K); &#65533;3&#65533;&#65533;&#65533;1&#65533;&#65533;3#&#65533;?&#65533;&#65533;&#65533;&#65533;&#65533;&#65533;#&#65533;k0|&#65533;&#65533;oa_&#65533;&#65533;&#65533;&#65533;&#65533;&#65533;&#65533;&#65533;/i&#65533;&#65533;)&#1749;>&#65533;8(&#65533;	,&#65533;&#65533;*&#65533;&#65533;>&#65533;]&#65533;F 	&#65533;,&#65533;F&#65533;y&#65533;.&#65533;&#65533;e%&#65533;$QLI&#65533;c&#65533;&#65533;J.%W`'&#65533;u&#65533;&#65533;]&#65533;a&#65533;p&#237;&#65533;v&#65533;&#65533;&#65533;V&#65533;&#205;&#65533;&#65533;	/&#65533;&#65533;&#65533;;&#65533;&>X&#65533;M( &#65533;&#690;&#65533;p~3&@&#65533;o&#65533;gGLm&#316;&#65533;&#65533;&#65533;&#65533;&#65533;yF&#65533;@&#65533;&#65533;&#65533;&#65533;&#65533;&#65533;^	,@ &#1733;	+H&#65533;&#65533;&#65533;&#1259;&#65533;,J&#65533;&#65533;&#65533;&#65533;&#65533;Q&#65533;`&#65533;z&#65533;&#65533;&#756;0As&#65533;Z}&#65533;4Q&#65533;	&#65533;&#65533;%&&#237;|$&#65533;u&#65533;7&#65533;&#65533; 1D&#65533;&#65533;EB&#65533;)&#65533;UL&#65533;&#65533;&&#65533;&#65533;2.&#65533;'&#1928;Pr&#65533;Q&#65533;&#1911;!&#65533;&#65533;
/&#65533;\ve&#65533;?&#65533;&#65533;^W&#65533;&#65533;&#65533;&#65533;&#65533;&#1530;1&#65533;&#165;P&#65533;&#65533;&#65533;M
 '&#65533;&#65533;&#65533;&#65533;&#65533;C&#65533;&#65533;S!"&#65533;&#65533;&#65533;S&#65533;&#65533;F".&#65533;eYh_;&#65533;&#65533;&#65533;&#65533;&#65533;C2y&#65533;&#65533;/&#65533;&#65533;	E[ :&#65533;  &#65533;a8&#762;3S#C.&#65533;&#65533;!&#65533;&#65533;&#65533;&#65533;&#65533;&#65533;&#65533;&#65533;&#65533;&#65533;&#65533;&#65533;1&#65533;&#65533;&#65533;&#65533;&#65533;&#65533;&#65533; 0&#65533;&#65533;&#65533;&#65533;&#65533;&#65533;&#65533;&#65533;&#65533;&#65533;&#65533;&#65533;)1&#65533;&#65533;,&#65533;&#65533;&#65533;&#65533;&#65533;&#65533;& &#65533; &#65533; ; &#65533;?&#65533;&#65533;&#65533;&#65533;&#65533;&#65533;&#65533;7&#65533; 7BB7	&#65533;
&#65533;&#65533;&#65533;7=&#65533;@&#65533;B&#65533;&#65533;V\ T&#1314;+jj&#65533;&#65533;)&#65533;Z&#65533;&#65533;&#65533;&#65533;&#65533;"&#65533;C>&#65533;&#65533;&#65533;A
&#65533; n&#65533;(&#1219;^-c&zP&#65533;D&#65533;&#65533;&#65533;&#65533;&#266;U&H&#65533;A&#65533;&#65533;m!Bh(`&#65533;@zl&#1729;`&#65533;!U&#65533;&#65533;W&#65533;&#65533;&#65533;v&#65533;&#65533;B&#65533;``>!&#65533;n  "&#65533;&#65533;m&H]&#1120; &#65533;
&#65533;
e &#65533;A&#65533;8v&#65533;i&#65533;&#65533;&#65533;19 C&#65533;8@&#65533;&#65533;&#65533;.8X&#65533;h&#65533;L7f<&#65533;p$&#65533;&#65533;.d&#65533;,&#65533;&#65533;&#65533;&#65533;N&#65533;z@&#65533;&#65533;&#65533;&#65533;,&#65533;&#65533;P&#65533;&#65533;F&#65533;A3Q-AV&#65533;&#65533;&#65533;&#65533;&#65533;&#65533;&#65533;L_&#65533;#k&#65533;&#65533;&#65533;{&#65533;$&#65533;G&#65533;[&#65533;&#65533;
2&#65533;`&#65533;B,&#65533;|32hF7&#65533;_/&#65533;&#65533;"`&#1503;:&#65533;H&#65533;&#65533;M&#65533;&#65533;o:)&#65533;
&#65533;&#65533;T`';&#65533;CBD&#65533;\v&#65533;  &#65533;A&#65533; =&#65533;&#65533;T!4`\&&#65533;&#65533; &#1257;5 &#65533;q&#65533;)&#65533;`  >&#65533;&#65533; &#65533;&#1888;&#65533;	&#65533;X3&#65533;&#65533;&#65533;&#65533;
&#1537;&#65533;>@&#65533;&#65533;er&#65533;a&#65533;2&#65533;&#2003;&#65533;y&#1410;-&#295;}P~T&#65533;$,&#65533;&#65533;e&#65533;`Y&#65533;"X&#65533;5&#65533;`&#65533;e&#65533;`&#65533; &#65533;@)&#65533; A&#65533;&#65533;&#65533;3&#65533;&#65533;op&#65533;&#65533;>&#65533;9&#357;c&#65533;&&#65533;C&#971;@&#65533;&#65533;&#65533;[	(P]Y&#65533;P&#65533;.- P@C&#65533;F&#65533;&#65533;X&#1303;"&#65533;!&#65533;&#65533;&#65533;$2VHg&#65533;&#65533;&#65533;%%p&#46552;P&#65533;&#532;U>Y
&#65533;&#65533;X&#65533;&#65533;2&#65533;&#65533;`&#65533;*&#65533; &#65533;&#852;&#65533;J&#65533;v&#65533;&#65533;&#65533;Z4PD1&#65533;&#65533;v  mPd&#65533;5m&#65533;c&#65533;7$@&#65533;9&#65533;m&#65533;&#65533;r&#65533; [&#65533; &#65533;&#65533;n&#65533;C]S&#928;&#65533;&#65533;r&#65533;&#65533;&#65533;)&#65533;$!~&#65533;&#65533;&#65533;I&#65533;;&#65533;&#65533;&#65533; K&#65533;&#65533;&#65533;&#65533;&#65533;&#65533;&#65533;ZH&#65533;my
|Y&#65533;&#65533;&#65533;&#65533;&#65533;]$&#65533;&#65533;&#65533;&#65533; C&#65533;y<x&#65533;&#65533;&#65533;&#65533;&#48160;A  C*,d
@]!&#65533;\C&#65533;&#65533;&#65533;&#65533;8[%z&#1826;&#65533;&#65533;s&#65533;X&#65533;&#65533;`O&#65533;n&#65533;5iu&#65533;`@&#65533;m&#65533;`G&#65533;
&#47394;s &#65533;&#65533;:&#65533;&#65533;&#65533;&#65533;f&#65533;0*&#65533;`l
&-&#65533;&#65533;&#65533;&#1130;(&#65533;&#65533;~&#65533;&.&#65533;2P&#65533;&#65533;&#523;`@&#1582;&#65533;`&#65533;
 &#65533;#"&#65533;&#65533;BU&#65533;&#65533;&#65533;r8&#65533;&#65533;h@&#65533;F&#65533; &#65533;&#65533;&#65533; 0&#65533;&#65533;&#65533;=eb&#65533;&#65533;n&#65533;&#65533;8e]&#65533;[b&#65533;e)\&#1100;&#65533;&#65533;
1&#65533;\&#65533;_| &#65533;&#65533;1&#65533;&#65533;&#65533;&#65533;&#65533;&#65533;-"1&#65533;V`x#A&#65533;&#65533;2&#65533;o&#65533;&#65533;(&#65533;&#65533;&#65533;&#65533;&#65533;&#65533;&#65533;&#851;(&#65533;a&#65533;kB&#65533; &#65533;&#65533;&#65533;
&#65533;QN&#65533;&#65533;&#65533;&#65533;&#65533; =&#1024;&#65533;q&#65533;& &#65533;&#65533;/C&#65533;#Q&#65533;&#65533;%&#65533;&#2001;e	&#65533;t@6&#65533;&#65533;&#65533; >&#65533;&#65533;&#65533;&#65533;)z&#65533;&#65533;G&#1081; &#65533; >&#65533;B\&N&#65533;2G&#65533;,~@&#65533;	&#65533;&#65533;&#65533;
&#65533; a2&#65533;&#898;&#1560;X(&#65533;&#65533;"&#1153;&#65533; &#65533;(&#65533;	:&#65533;&#65533; &#65533;)&#1104;&#65533;m&#65533;&#65533;B&#65533;h&#65533;<|p(&#65533;-&#65533;Q&#65533;zG4&#65533;&#65533;&#65533;R[&#65533;(&#65533;&#65533;<&#65533;iW&#65533; &#65533;&#65533;&#65533;PQ?{&#65533;&#65533;&#65533;&#65533;d&#65533;&#65533;LD$Cv#&#65533;&#65533;1&#65533;&#65533;z09&#65533;&#65533;&#65533;&#65533;&#65533;h7&#65533;J\r5d&#65533;N&#65533;&#65533;&#65533;xr&#65533;$p&#65533;jP&#65533;i &#65533;#&#65533;S#~&#65533;'&#65533;&#65533;&&#65533;u@&#65533; &#65533;&#65533;&#65533;q|&#65533;&#65533;&#65533;&#65533;X&#65533;&#65533;	&#65533;S(B0 X&#65533;30KDr>f&#65533;P&#65533;&#65533;&#65533;&#65533;&#65533; &#65533; &#65533;&&#65533;0&#65533;3A&#65533;&#65533;|H+&#65533;&#65533;!&#65533;&#65533;Q&#65533;&#65533;= /5&#65533;S>S.2(	&#65533;&#65533;>@&#65533;&#65533; &#65533;&#65533;&#65533;&#65533;aO&#1650;&#65533;&#65533;&#65533;u&#65533;vE&#65533;D&#65533;dYH&#65533;|&#65533;&#65533;&#65533;5&#65533;&#65533;6l&#65533;V@EU"ACJ&#65533;&#65533;8&#1574;&#65533;&#65533;#=&#65533;I&#65533;&#65533;&#65533;&#65533;$&#65533;-&#65533;;P&#65533;&#65533;di&#65533;'&#65533;&#787;/&#65533;&#65533;# 
&#65533;O&#65533;&#65533;&#65533;|p&#65533; @T&#65533;iA&#65533;1&#65533;&#65533; &#65533;&#65533;F[r&#65533;&#65533;J&#65533;(tK&#65533;H&#65533;"[&#65533;`E`&#65533;D&#559;&#65533;&#1702; 8 *0&#65533;   &#65533;&#65533;&#65533;&#65533;&#65533;&#65533;8&#65533;&#65533;A@C&#65533;&#65533;&#65533;!&#1551;R;RO&#65533;L&#65533;c&#65533;d&#65533;h&#65533;7Z0&#65533;&#65533;H&#65533; Mj/&#65533;&#65533;&#65533;&#65533;&#65533;&#65533;&#65533;2&#65533;&#65533;&#65533;@r&#65533;&#65533;&#65533;&#65533;e&#65533;&#65533;9&#65533;&#65533;1q&#65533;s f&#65533;P &#65533;b&#65533;I&#65533;&#65533;&#65533;&#65533;Ox&#65533;F$Nt&#65533;B@f&#65533;A&#65533;&#65533;T2&#65533;&#878;&#508;&#65533;iiC&#65533;^J0&#65533;y&#65533;&#65533;&#65533;M&#65533;
&#65533;H&#65533;&#2700;&#65533;Y!:&#65533;&#65533;5&#65533;(&#65533;&#65533;&#65533;zje&#257; &#65533;K&#65533;&#65533;&#65533;  8na&#65533;&#65533;H&#65533;lP&#65533;&#65533; &#65533;3&#65533;&#65533;x&#65533;f&#65533;| Bj&#65533;&#65533;&#65533;R&fq&#65533;K&#65533;TW&#65533;S^"&#65533;E&#65533;&#65533;&#65533;25U&#65533;;&#65533;z&#65533;&#65533;&#65533;U&#65533;5&#65533;&#398;&#65533;&#65533;Q@&#65533;&#65533;&#65533;	.&#65533; &#65533;&#65533;&#65533;&#65533;&#65533;q&#65533;&#65533;X    z &#65533;&#65533;C-^&#65533;s&#65533;R&#65533;7&#65533;7&#65533;83G<8&#65533;&#65533;6&#65533;:=X&#65533;<&#65533;1< &#65533;&#65533;ih%r&#65533;[A&#65533; &#65533;J&#65533;^G&#65533;&#65533;D&#65533;&#65533;(@GZ&#65533;0Sj&#65533;1XD2&#65533;I&#65533;+&#65533;&#356;&#65533;&#65533;$&#65533;&#65533;&#65533;&#65533;&#65533;&#65533;&#65533; x&#1842;&#1533;&#65533;&#65533;kc&#65533;&#65533;&#65533;<&#65533;WNS&#65533;&#1089;0p&#65533;;@m&#65533;&#65533;3F&#65533;&#65533;#&#65533;&#65533;&#65533;/Qq&#65533;ULu&#65533;=&#65533;&#65533;&#65533;$&#65533;
l`4&#65533;&#65533;&#65533;$-&#65533;m&#65533;l:~5CXA&#65533; u&#65533;&#65533;"h&#65533;&#65533;u6``&#65533;T&#65533;&#65533;<&#65533;8&#65533;nMp&#65533;&#65533;K&#65533;'&#65533;s&&#65533;z&#835;&#249;&#65533;
s&#470;&#65533;Z&#65533;Q&#65533;y&#65533;
 &#65533;&#65533;{@&#65533;6~S&#65533;&#65533;0&#65533;&#65533;&#65533;&#65533;U&#65533;T&#65533;&#361;&#65533;&#65533;*'`&#65533;&#65533;_&#65533;2&#65533;&#65533;r&#65533;&#65533;&#65533;tx@(&#65533;]&#65533;rt&#65533;&#65533;Q0:&#65533;-P&#65533;s&#65533;P&#65533;Z_
0&#65533;&#65533;b}&#65533;RQ&#65533;3&#65533;&#65533;P &#65533;*&#65533;;/&#65533;H)&#461;&#65533;:A9	R&#65533;&#65533;&#65533;&#65533;xw&#65533;&#65533;81&#65533;B&#65533;&#65533;?&#65533;&#65533;6&#65533;	1&#65533;u&#65533; &#65533;&#65533;0mcp&#256; ,HF&#65533;e1W&#65533;&#1025;3&#65533;&#1167;|&#65533;&#65533;&#65533;&#65533; W&#65533;&#65533;&#65533;Z&#65533;r&#65533;&#65533;&#65533;&#65533;%&#65533;\&#65533;M
&#65533;D&#65533;&#65533;sje&#65533;.@&#65533;&#65533;&#65533;B(&#65533;BI&#65533;&#65533;R2&#65533;&#65533;*&#65533;Kqd&#65533;&#65533;t&&#65533;4&#65533;&#65533;&#65533;&#65533;&#65533; &#63192;&#65533;&#65533;&#65533;&#65533;&#65533;&#65533;?&#65533;&#65533;h&#65533;k:&#65533;&#65533;&#65533;SAt[  &#65533;&#65533;g&#65533;v u&#1091;&#65533;&#65533;B&#65533;&#65533;B!p&#65533; &#65533;&#65533;&#65533;&#65533;&#65533;tl'K-0&#65533;P &#65533;*&#65533;S5&#65533;.~$q}&#65533;0&#65533;&#65533;d&#65533;&#65533;n&#65533;&#65533;|&#65533;&#65533;Z&#65533;T&#65533;%d&#65533;&#65533;8&#65533;j&#65533;&#65533;}Qn&#65533;6T&#65533;&#65533;&#65533;#
&#65533;&#65533;><&#65533;S&#65533;GP  &#65533;&#65533;. K&#65533;% &#65533;f G &#65533;&#65533;L	`i&#65533;Q&#65533;W&#65533;VrV"g&#65533;&#65533;&#65533;&#65533;&#65533;!&#65533; {W &#65533;%&#65533;toc&#65533;)X&#65533; &#1398;w&#65533;&#65533;+&#65533;&#65533;FDq&#65533;&#65533;J&#65533;2&#65533;&#450;xil&#65533;&#65533;
&#65533;&#65533;+&#65533;&#65533;5+204&#65533;P&#65533;d &#65533;&#65533;&#65533;&#65533;&#65533;g	&#65533;[	[&#65533;\&#65533;r&#65533;4&#65533;&#65533;&#65533;=&#65533;awTA)M&#65533;A&#65533;v0#0X&#65533;-PD&#65533;&#65533;p  p1&#65533;&#65533;`|&#65533;&#65533;5pd&#65533;2u&#65533;+&#65533;&#65533;%@s&#65533;v
&#65533;![&#65533;&#65533;D}&#65533;&#65533;&#65533;C&#65533;&#65533;N" &#65533; ~
&#1304;{&#65533;&#65533;`t&#65533;&#65533;qB&#65533;5rN&#65533;z&#65533;&#65533;&#65533;&#65533;br&#65533;&#65533;k+a&#65533;7Bn&#65533;['4.%&#65533;&#65533;0PB&#65533;gX &#65533;x' pZ&#65533;3&#65533;P4&#65533;w&#616;&#65533;&#65533;&#65533;C9&#65533;	&#65533;&#65533;HL6 &#65533;d|&#65533;-9&#65533;	&#65533;SB1U&#65533;`'&#65533;2&#65533;#&#65533;J&#65533;&#65533;)'$&#65533;&#65533;zdkA( "&#65533;Ra&#65533;&#65533;&#65533;BNGla&#65533;&#65533;t&#65533; &#65533;&#65533;-&#65533;'&#65533; ^s&#65533;-&#65533;`w&#65533;&#65533;&#65533;D&#65533;pcC&#65533;&#65533;Ac,&#65533;&#65533;%&#65533;&#65533;&#65533; &#65533;&#65533;&#65533;w0&#65533;Po4$P|&#65533;150&#65533;&&#65533;xBR&#65533;&#65533;I&#65533;&#65533;&#65533;&#65533;&#65533;b5 &#65533;&#65533;R&#658;AcA"&#65533;`O7"&#65533;A& A $&#65533;&#65533;&#65533;o*&#65533;:&#65533;E&#65533;&#65533;&#205;9&#195;&#65533;&#65533;Q:&#65533;q&#65533;_&#65533;%ce.&#65533;=&#65533;~"q&#488;D&#65533;&&#65533;&#65533;8&#65533;LR&#65533;&#65533;&#65533;&#65533;&#65533;&#410;&#65533;w&#65533; >&#65533;&#65533;*p&#65533;W%`&#65533;&#65533;&#65533;EG&#65533; k8 &#65533;&#65533;Dl&#483; &#65533;&#65533;A`i&#65533;a&#65533;!<Oa&#46601;&#65533;x %@&#65533;'-&#65533;*0P&#65533;s &#65533;  ,`&#65533;8`?&#65533;&#1255;PB&#65533;3&#65533;&#65533;B&#65533;&#65533;d&#65533;9	}&#65533;+&#839;&#65533;aq&#65533;>d&#65533;Y&#65533;n&#65533;
&#65533;&#65533;&#65533;&#65533;0 &#65533;#&#65533;&#65533;0w=F	&#65533;2&#65533;H&#336;,` $&#65533;-&#65533; &#65533;&#65533;&#65533;g :&#65533;/&#65533;&#262;l1"&#65533;F	'N&#65533;I0&#65533;&#65533;&#65533;&#65533;B{T&#65533;Ii&#65533;-&#65533; -8qX&#65533;4,=a$&#65533;&#65533;&#65533;O&#65533;&#65533;&#65533;d/sm&#65533;d&#65533;%&#65533;&#65533;^&#65533;T^&#65533;&#65533;&#65533;&#65533;&#1735;&#65533;&#65533;U&#65533;&#65533;H&#65533;ha&#65533;&#65533;&#65533;Ei`1&#65533;,P&#65533;P_&F&#65533;&#65533;  ;&#65533;)BX5N&#65533;/	&#65533;;o6N&#65533;WIZkx&#65533;&#65533;yOj&#65533;%#&#65533;>&#65533;&#65533;*"m&#65533;0 &#65533;&#65533;	&#65533;a&#65533;c&#65533;&#65533;&#65533;&#65533;Lt&#65533;O&#65533;&#535;&#65533;&#65533;m&#65533;rD&#65533;&#65533;@0 3&#65533;:&#65533;$&#65533;'&#65533;&#65533;&#65533;&#65533;&#65533;@&#65533;!&#65533;WGA&#65533;&#65533; &#65533;1&#65533;p&#65533;c&#65533;<&#65533;Hqk&#65533;)&#65533;&#65533;,0&#65533;S&#65533;&#65533;=04p8'`Y0&#65533;p&#65533;&#1606;&#65533;(Zm&#65533;di&#65533;&#65533;&#65533;&#65533;&#65533;`Du.(&#65533;*@&#65533;&#65533;1+ 
2&#65533;L&#65533;&#65533;&#65533;&#65533;&#65533;^&#65533;cD&#65533;&#65533;'0&#65533;&#65533;#@&#65533;#&#65533;&#65533;YQ&#65533;t&#65533;wRh&#65533;&#65533;&#65533;Y&#65533; &#65533;2&#982;a&#65533;F&#65533;&#65533;z}M>&#65533;*!&#65533;?&#65533;&#65533;&#205;&#65533;&#1841;<&#65533;&#65533;17&#65533;
&#65533;&#65533;l&#65533;&#65533;#A&#65533;@+&#65533;&#65533;
q&#65533;w$*&#65533;
:'&#65533;w&#65533;&#65533;&#65533;&#65533;Z&#65533;>&#65533;&#65533;2&#65533;&#65533;*&#65533;%_&#65533;&#65533;r&#65533;pxpW&#65533;UT&#65533;@K	&#65533;`&&#65533;Fa&#65533;&#65533;`g!Z1&#65533;8&#65533;&#65533;5&#65533;&#65533;z4&#65533;GXQv&#65533;&#65533;!&#65533;'&#65533;<&#65533;&#65533;;W! &#963;*&#65533;&#65533;x+Q&#65533;wb&#65533;&#65533;
i&#65533;p&#65533;7&#65533;&#65533;&#65533;tO&#65533;&#1099;9c&#65533;&#65533;1&#65533;W, a&#65533;U&#65533;3#@&#65533;&#65533;&#65533;w  >PK&#65533;B&#65533;&#65533;&#65533;&#65533;(&#65533;&#370;>&#65533;5&#65533;ae&#65533;/2&#65533;fPC#&#65533;&#65533;!ykQ<#&#65533;&#65533;;&#65533;5&#65533;v&#65533;&#65533;&#65533;&#65533;&#65533;d&#65533;&#65533;c&#65533;p&#65533;&#65533;&#1747;D&#65533;&#65533;&#65533;&#65533;	n&#65533;&#65533;&#65533;d +&#65533;&#65533;I&#65533; &#65533;&#65533;]$&#65533;&#65533;&#65533; ^&#65533;&#65533;8&#65533;[	!@ l&#65533;&#65533;t =0&#65533;&#65533;&#1093;&#65533;&#65533;yza&#65533;2&#65533;(/&#65533;&#65533;; ;&#65533;&#65533;t&#65533;&#65533;&#65533;&#65533;&#65533;9&#65533;HQ&#65533;  &#65533;&#65533;Y&#65533;0&#65533;
&#65533;&#65533;x&#65533;}&#65533; h9&#65533;2&#65533;gX&#65533;&#65533;N.&#65533;&#65533;&#65533;&#65533;f"&#65533;&#65533;&#65533;&#65533;&#65533;&#65533;&#65533;&#65533;p&#65533;&#65533;&#65533;!&#65533;&#65533;A&#1287;&#65533;&#65533;&#65533; S&#65533;&#65533;&#65533;
3&#65533;&#548;&#65533;3&#65533;b&#65533;u&#65533;b&b&#65533;&#65533;NBl&#353;&#65533;&#149;50&#65533;/9P7&#65533;`&#65533;&#65533; &#65533;0&#65533;HI &#65533;KQ&#1572;&#65533;+` (`&#1923;5x|&#65533;e9&#65533;&#65533;Do&#1645;&#65533;Y&#65533; W&#65533;
&#65533;&#226;&#270;P5&#65533;&#65533;H&#65533;&#1177;&#65533;@D&#65533;&#65533;0&#65533;&#65533;({&#65533;pxpO`&#65533;0 N&#65533;&#65533;&$&#65533;o` P&#65533;P%&#65533;@& p{5oq(%&#65533;&#65533;&#65533;aG&#65533;F&#65533;L&#65533;&#65533;a;a&#49715;&#65533;&#65533;'&#65533;&#65533; $0t2%N&#65533;D]&#65533;&#65533;&#65533;&#65533;p&#65533;&#65533;5'e&#65533;&#65533;&#65533;3&#65533;&#65533;&#65533;&#65533;&#65533;&#65533;0&#65533;A&#65533;&#65533;C&#65533;&#65533;(#&#65533;(&#65533;&#65533;a&#65533;b&#65533;&#65533;%V&#65533;t&#65533;&#65533; !&#65533;A140=&#65533;&#65533;&#65533;&#65533;3&#65533;v6,F&#65533;&#65533;BMS&#65533;P&#65533;&#65533;&#65533;&#65533;mL&#65533;&#65533;B;@<&#65533;&#1181;;&#65533;&#65533;p&#65533;*&#65533;:0 &#65533;&#65533;&#65533;&#65533;&#65533;&#65533;&#65533;&#65533;&#609;&#65533;&#65533;7 &#65533;V)a&#155209;&#65533;*&#65533;^&#65533;h&#65533;X&#65533;&#65533;&#65533;&#65533;%5&#65533;&#65533;&#1959;&#65533;&#65533;62&#65533;&#65533;&#65533;,&#65533;Yc&#65533;&#65533;&#65533;9#C&#65533;&#65533;&#65533;&#65533;&#65533;,&#65533;B[!0,&#65533;&#65533;&#65533;&#65533;d" &#65533;&#65533;qrAfl:&#65533;/&#65533;/&#65533;&#65533;.|&#65533;a&#65533;&#65533;wt&#65533;M&#65533;&#65533;&#65533;&#773;&#65533;!K&#65533;&#65533;P
&#65533;*&#65533;S&#65533;&#65533;1`&#65533;@&#65533;xC-B&#65533;&#65533;,&#1319;&#65533;&#65533;&#65533;"&#65533;&#65533;LD&#65533;&#65533;&#65533;&#65533;in&#65533;&#65533;&#65533;&#65533;d&#65533;Lm&#65533;&#65533;&#65533;!&#65533;,I&#65533;M&#65533;w&#65533;&#65533;&#65533;&#65533;&#65533;&#65533;&#65533;#&#65533;;&#65533;&#65533;J&#65533;&#65533;&#65533;&#65533;6#&#65533;&#65533;&#65533;l&#65533;	Ws&#65533;fq&#65533;&#65533;[&#65533;r;_*]&#65533;l1P>p	&#65533;&#65533;1&#65533;&#65533;&#65533;&#65533;B1 &#65533;&#65533;=	:&#65533;&#65533;&#65533;&#65533;&#65533;&#65533;1!&#65533;a%&#65533;I&#65533;a&#65533;U&#65533;cG	&#65533;+&#65533;~&#65533; L&#65533;r&#65533;7C&#65533; 20&#65533;&#65533;+Kp &#65533;'f%&#65533;@&#65533; &#65533;&#65533;&#54424;&#65533;&#65533;&#65533;&#65533;&#65533;&#1345;&#65533;&#65533;&#420;&#65533;&#65533;K@&#65533;/&#1408;&#65533;HHI&#65533;$ b% &#65533;9&#65533;&#65533;&5&#65533;*&#65533;Z&#65533;G&#647;&#65533; qF&#65533;&#65533;I&#65533;&#65533;&#65533;mu2a&#65533;L&#65533;&#65533;&#65533;&#65533;2F&#1681;P'&#65533;&#65533;&#65533;d&!&#65533; &#65533;&#65533;2&#65533;&#65533;f!&#65533;8Q0bR&#65533;Q&#65533;&#65533;\&#65533;&#65533;&#65533;/RU&#65533;&#65533;&#65533;j&#65533;&#65533;&#65533;4&#65533;B<+%F&#65533;&#52025;&#65533;&#65533;&#65533;Enc&#65533;K&#65533;8&#65533;&#314;&#65533; 	
F&#65533;>&#65533;&#65533;|n&#65533;LwY&#65533;&#65533;m&#65533;I&#65533;&#65533;4P&#65533;&#336;&#65533;&#1288;A&#1357;&#65533;w&#65533;&#65533;% &#65533;,&#65533;&#65533;&#65533;&#65533;8&#65533;&#65533;]&#65533;,&#65533;J&#65533;u &#65533;H&#65533;<Q&#65533;&#65533;&#65533;Kc&#65533;&#65533;&#65533;!&#65533;U&#65533;&#65533;&#65533; k&#65533;&#545;5&#65533;1zgd&#65533;&#65533;&#65533;&#65533;v&#65533;F&#65533;&#65533;&#65533;&#65533;&#368;&i~{&#65533;&#65533;&#65533;&#65533;e8'&#65533;&#60329;1&#65533;	&#65533;}&#65533;&#292;&#65533;Q&#65533;t&#65533;&#65533;'c&#65533;p&#65533;&#65533;C&#65533;@l,&#65533;&#65533;NVZ&#65533;I&#65533;&#65533; &#65533;f3&#65533;	&#65533;&#65533;&#295;&#65533;	J#&#65533;fc&#65533;&#65533;.&#65533;&#65533; /&#65533;&#65533; &#65533;&#65533;&#65533;.&#286;&#65533;&#65533;&#65533;&#65533;&#433;p&#65533;bZ&#65533;P#PB&#65533;"@&#65533;K&#65533;`+&#65533;&#65533;8A31 ;'&#65533;A0&#65533;&#65533;&#65533;TJ?&#820;&#65533;&#65533;&#65533;&#65533;H&#65533;A?a&#65533;&#65533; &#65533;9&#65533;&#65533;F&&#65533;A0&#65533;r3&#124006;&#65533;&#65533;+&#65533;(r&#65533;&#65533;&#65533;&#65533;&#65533;: @Q&#65533;&#65533;&#65533;&#65533;G&#65533;&#65533;(P&#65533;KCK&#65533;&#65533;&#964;'&#65533;&#65533;&#65533;5&#65533;&#65533;&#65533;})r&#65533;&#65533;&#65533;&#65533;&#9522;&#65533;7&#65533;&#65533; |&#65533;&#65533;g&#65533;H<r&#65533;&#65533;(&#65533;&#65533;v~@&#65533;&#65533;&#65533;&#65533;m1@&#65533;&#65533;&#65533;&#65533;v&#65533;J&#65533;&#65533;=	) 0&#65533;&#65533;&#65533;`&#65533;&#58303;3&#65533;@+$&#65533;&#65533;j&#65533;{Z_
CpV&#65533;L&#65533;N&#65533;"FL3&#65533;&#65533;(s&#65533;+>t&#65533;&#65533;u&#65533;;&#65533;&#65533;&#65533;pk&#65533;&#65533;v&#65533;&#65533;&#65533;&#65533;@\$ U&#65533;<Y&#65533;Q&#65533;
&#65533;r&#19428;	2
&#65533;&#65533;1&#65533;&#65533;&#65533;O&#65533;&#65533;&#65533;&#65533;L(&#1056;&#65533;&#65533;d/&#65533;o&#65533;^&#65533;& &#65533;@?!W= "#*- * 77&&7 &#65533;&&#65533; &#65533;&#65533;	B	&#65533;&#65533;&#65533;&#65533;&#65533;&#65533;&#65533;&#65533;&#65533;&#65533;	

&#65533;??&#65533;&#65533;&#65533;&#65533;&#65533;&#65533;&#65533;%&#65533;#+$"*+1&#65533;&#65533;&#65533;-&#65533;&#65533;).+&#65533;&#1515;&#65533;&#65533;&#65533;&#65533;&#65533;&#65533;&#65533;&#65533;&#65533;&#65533;&#65533;&#65533;&#65533;&#65533;&#65533;&#65533;&#65533;&#65533;&#65533;&#65533;&#65533;0&#65533;j&#65533;W&#1081;&#65533;p&#65533;+b&#65533;
&#65533;J&#65533;f&#65533;&#65533;@&#65533;&#65533;M`5`&#65533; 2X5 &#65533;G-,, &#65533;&#65533;&#65533;&#65533;[7v$0&#65533;&#65533;'&#65533;P&#65533;<U
U&#65533;&#65533;S&#65533;&#65533;&#354;e &#65533;&#65533;&#65533;&#65533;@&#65533;j';$%"p&#65533;&#65533;
&#65533;&#65533;aD&#65533;&#65533;-&#65533;~&#65533;&#65533;&#65533;&#65533;&#65533;.0X&#65533; Z&#65533;&#65533; &#65533;&#65533;&#65533;&#65533;P&#65533;Z C&#65533;&#65533;&#65533;&#65533;&#65533;&#65533; &#1569;>&#464;#K&#65533;LY&#65533;&#65533;*X&#65533;l0&#65533;&#65533;^a&#65533;&#65533;&#65533;bU&#65533;V&#65533;&#65533;P&#65533;&#65533;*Z`&#1928;&#65533;&#65533;&#65533;&#65533;
&#65533;L&#65533;&#65533;&#65533;#:&#65533;&#65533;|d"&#65533;&#65533;J&#65533;zX&#65533;&#65533;&#37264;&#65533;&#65533;&#65533;F&#65533;&#65533;&#65533;]&#65533;X 0@K&#65533;O?@	X"F#F( &#65533;&#65533;
Rt &#65533;&#65533;&#65533;6&#65533;&#65533;&#65533;&#65533;&#65533;7&#65533;&#1469;&#65533;N $&#65533;&#1226;E&#65533;&#65533;&#65533; &#65533;&#65533;&#65533;`?&#65533;`&#65533;&#65533;1H&#65533;&#65533;l&Z&#65533;Xb&#65533;&#65533;*.`&#65533;
"&#65533;&#65533;+%&#65533;R&#65533;FL&#65533;&#65533;$&#65533;0, &#65533;#,&#1059;:&#65533;&#65533;N&#65533;I&#147;	&#65533;s&#9074;)&#65533;%&#65533;a<&#65533;&#65533;S&#65533;&#65533;&#65533;s@!w.;&#65533;&#65533;&#65533;t&#65533;$&#65533;@	d&#65533;&#65533;&#65533;&#65533;Y&#65533;tWg&#65533;&#65533;L&#65533;&#65533;8&#65533;&#65533;O+M&#65533;&#65533;k&#65533;|&#65533;!a&#65533; &#65533;)&#65533;h&#65533;x&#65533;3&#65533;8&#65533;&#65533; &#65533;bhb&#65533;0&#65533;9&#65533;&#65533;S+Z&#65533;&#65533;X&#65533;&#65533;<&#65533;AYx&#65533;C%&#65533;	@&#65533;I.&#65533;\$D=RU^ge h&#1044;(  0O&#65533;)0(G@X&#65533;&#65533;:&#65533;&#65533;&#65533;&#65533;&#65533;&#65533;&#65533;+}&#65533;&#65533;	(&#65533;&#65533;;&#304;@&#65533;&#65533;AA<Ad&#65533;&#65533;0&#65533;&#65533;&#65533;<&#65533;&#65533;&#65533;?&#65533;V&#65533;&#904;&#65533;&#65533;s&#65533;&#65533;&#65533;E&#65533;h>&#17926;&#65533;&#65533;p=S&#65533; k&#254;&#65533;&#65533;@0&#65533;)&#65533;2&#65533;
0&#65533;
+&#65533; g&#65533;&#65533;`@*&#65533;&#65533;&#65533;#&#65533;&#156;H&#65533;H*&#65533;&#65533;DA&#65533;kRY&#65533;]&#65533;&#65533;&#65533;TT&#65533;U&#65533;&#65533;&#65533;_&#65533;&#65533;&#65533;&#65533;t@&#0&#65533;J*h3&#65533; &#65533;&#65533;&#65533;\ N&#65533;&#65533;\#&#65533;&#65533;&#65533;&#65533;&#65533;&#65533;&#65533;Tp&#65533;D&#65533;&#65533;&#65533;l&#65533;P&#65533;&#65533;2~&#65533;&#65533;&#65533;&#65533;&#65533;&#65533;h&#65533;n@7g&#65533;[&#65533; &#65533;&#65533;r&#65533;&#65533;n&#65533;&#65533;
5&#65533;M@&#65533;GV:&#65533;+at&#65533;
U &#65533;8+&#65533;&#65533;J&#65533;&#65533;&#65533;	pi&#65533;B&#65533; $#&#65533;&#65533;I&#65533;&#65533;utO&#65533;&#65533;T+K&#65533;F&#1378;&#65533;|&#65533;&#65533;U &#65533;YI&#65533;&#65533;@&#65533;&#65533;&#65533;&#65533;0 &#65533;Q0&#65533;i&#65533;a
^&#65533;
&#65533;u&#65533;jV7&#65533;&&#65533;&#65533;i&#65533;&#65533;&#65533;;&#65533;7&#65533;8d&#65533;d&#65533;&#65533;(g&#65533;&#65533;&#65533;&#65533;&#65533;rP+2b&#65533;}dC&#65533; &#65533;:T&#65533;&#65533;P.&#65533; -&#65533;@&#65533; &#65533;&#65533;#&#65533;&#65533;D&#65533; t&#65533;&#65533;VP&#65533;&#65533;g&#65533;hDs&#65533;&#65533;%&#65533;&#65533;
@&#65533;v|&#1344;*&#65533;n#Y&#65533;&#65533;&#65533;B;P&#65533;&#65533;<":&#65533;ugA&#65533;&#65533;&#65533;&#65533;&#65533;&#65533;&#65533;&#65533;@&#65533;(@&#65533;&#65533;&#65533; &#65533;&#65533;&#65533;HK&#65533;p&#65533;c&#65533;&#65533;f8&#65533;U@&#62663;&#65533;"&#65533;7&#65533;&#65533;m&#65533;
&#65533;R?|&#65533; Y&#65533;&#1782;!&#65533;&#65533;&#65533;JCX&#514;&#65533;&#1121;&#65533;&#65533;*H&#65533;*&#65533;&#65533;
&#65533;X@ZFP &#388;L:&#65533;~a&#65533;`0&#65533;&#65533;&#65533;&#65533;/&#65533;&#349;&#65533;&#65533;&#65533;&#65533; v&#65533;CR8GRQ@'&#65533;#&#65533;h &#65533; &#65533;\&#65533;&#65533;&#65533;@ &#65533;iA&#65533;
&#65533;&#65533;&#65533;:	&#65533;q&#65533;}9&#65533;&#65533;L&#65533;&#1302;&#65533;:B&#65533;oD&#65533;;*&#65533;&#65533;m`&#65533;&#65533;X&#65533;&#65533;&#65533;,&#65533;&#65533;G\&#65533;&#65533;GH&#65533;c &#65533;&#65533;X>&#65533;( &#65533;cn&#65533;&#65533;7&#65533;&#65533;i&#65533;&#65533;X &#65533;&#65533;&#65533;ghR&#65533;"4i&#65533;	:7@&#65533;DuA<\&#65533;&#65533;&#65533;&#65533;&#65533;*&#1467;X&#65533;&#65533;&#65533;@@&#65533;(&#65533;!&#8453;&#65533;`&#65533;#<P&#65533;&#65533;,&#65533;$p&#65533;N#'&#65533;&#65533;&#65533;&#65533;^&#65533;&#65533;M&#65533;?m&#65533;&#65533;70`e&#65533;&#65533;&#65533;&#65533;Xx&#65533;&#65533;&#65533;K&#65533;C&#65533;q*&#65533;&#65533;&#65533;&#65533;y&#65533;nV&#282;&#65533;h&#65533;+B&#65533;'&#65533;&#65533;#"&#65533;;&#65533;&#65533;=W&#65533;`E&#65533;&#65533;@&#65533;T&#65533;&#65533;r&#65533;&#65533;-&#65533;&#65533;YF&#65533;x =(&#65533;1&#65533;&#65533;&#136;&#146;xR9&#65533;.&#65533;&#65533;TG"&#65533;,X	&#65533;Z|)&#65533;0&#65533;fi@&#65533;I &#65533;&#65533;&#65533;&;&#65533;|&#65533;-$&#65533;dF&#65533;&#258;P@&&#65533;h&#65533;&#65533;)&#65533; &#65533;T&#65533;5&#65533;&#65533;&#162;&#65533;&#65533;&#65533;&#65533;&#65533;uD&#65533;Q&#65533;	*9&#1783;Hu&#65533;&#65533;}&#65533;7 &#65533;&#65533;v &#65533;t&#65533;&#65533;@&#65533;&#65533;UTp&#65533;&#65533; 	&#65533;&#65533;&#65533;~&#65533;pXT@&#65533;TU&#65533;x	&#65533;&#65533;gC&#65533;&#65533;J.2&#1129;&#65533;h&#65533;&#65533;&#65533;t&#65533;YyHv&#65533;&#65533;&#65533;&#65533;w&#65533;GK&#65533;&#1536;&#65533;&#65533;&#65533;&#388;&&#65533;-&#65533; 3&#65533; 
p -&#65533;AS&#65533;&#65533;&#1516;&#65533;z$&#65533;!&#65533;U&#65533;&#65533;j',&#65533;[0tFW)7&#65533;G4&#65533;&#65533;&#65533;&#65533;&#65533;c&#65533;mE
:&#1418;(&#65533;&#65533;Y&#65533;QA0&#65533;Uh&#65533;&#65533;&#65533;&#65533;4&#65533;&#65533;o&#65533;&#65533;&#65533;`&#65533;|p&#65533;&#65533; &#65533;3&#65533;H	_|i*&#65533;(&#65533;&#65533;&#65533;&#65533;&#65533;&#65533;jg&#65533;&#65533;v(;&#65533;&#65533; &#65533;&#65533;,&#65533;&#65533;&#65533;&#65533;&#65533;i&#65533;&#65533;= 	:&#65533;&#65533;&#1009;@:(8P%&#65533;X 7)&#65533;&#65533;&#65533;&#65533;
&#65533;Q&#429;&#65533;t &#65533;&#65533;&#65533;&#65533;>@&#1234;&#45262;&#65533;(&#65533;&#65533;&#65533;&#65533;&#65533;<&#65533;tU&#65533;&#65533;`&#65533;
&#65533; &#65533;&#65533;&#65533;&#65533;,F&#65533;B/&#65533;&#65533;"C&#65533;'&#65533;X&#65533;8&#65533;&#65533;W=R,&#65533;&#65533;
;&#65533;&#65533;&#65533;U&#65533;&#65533;&#786;Rg;&#65533;s&#65533;;&#65533;3U&#65533;&#1173;	8Z&#65533;tb| =&#65533;&#628;&#65533;&#65533;&#65533;&#65533;&#65533;+&#65533;@H&#65533;&#65533;&#65533;q&#65533;sR&#65533;&#65533;\e1&#65533;&#65533;&#65533;
v&#65533;&#65533;.&#65533;&#65533;.&#65533;r&#1015;&#65533;suO&#65533;B&#65533;m0&#65533;&#65533;&#65533;&#65533;8>.@&#65533;N7q&#65533;`T&#65533;&#65533;&#65533;||&#65533;(&#65533;@9&#65533;&#65533; &#65533;&#65533;&#313;c0&#65533;i#` #&#65533;L&#65533;'&#65533;&#65533;SV&#65533;eXJ&#65533;>&#65533;&#65533;&#65533;_&#65533;R&#65533;J&#750;&#65533;&#65533;&#65533;&#65533;l#0&#65533;	`(0R&#65533;&#65533;&#65533;@&#65533;&#65533;"&#65533;
=&#65533;I&#65533;3$4&#65533;&#65533;dX&#65533;&#65533;U&#1926;^&#65533;*&#65533;&#65533;&#65533;)&#65533;&#65533;&#65533;&#65533;&#65533;&#65533;&#65533;&#65533;! @v&#65533;&#65533;&#65533;&#65533;&#65533;Q&#1960;&#65533;&#65533;O&#65533;D&#65533;q&#65533;&#65533;m&#65533;I&#65533;&#65533;&#65533;&#65533;&#65533;&#65533;hP&#65533;&#65533;&#65533;]"^&#65533;M&#65533;&#65533;&#65533;&#65533;JytQm&#65533;q&#65533;h&#65533;&#65533;&#65533;&#65533;&#65533;j+y;&#65533;&#65533;EI;	&#65533;L&#65533;&#65533;c&#65533;1&#1549;&#65533;|&#65533; $t@&#65533;&#65533;&#65533;	 `2&#65533;&#65533;&#65533;#&#65533;&#65533;#^&#65533;&#65533;&#65533;&#65533;&#1395;mT&#65533;&#65533; ;@&#65533;X&#65533;Jk&#65533;#&#65533;cA(.&#65533;&#65533;MLb&#65533;i&#65533;&#65533;x5&#65533;&#65533;&#65533;#W,&#65533;8&#65533;6{r &#65533;&#65533;
$W &#65533;3"`:&#65533;d&#65533;&#65533;AI&#65533;"4`&#65533;:&#65533;B&#65533;'Y&#65533;	&#65533;X&#65533;@
&#65533;&#65533;C&#65533;&#65533;X&#65533;}&#65533;&#65533; @0<&#65533;&#65533;&#65533;&#65533;&#1090;n)$f&#65533;&#65533;"*p@YC &#65533;&#65533;S}(G,* &#65533;L&#65533;&#65533;q&#65533;#&#65533;&#65533;T$R{O&&#65533;&#65533;/&#65533;b1&#65533;.&#65533;dw&#65533;&#65533;8k$G&#65533;N&#65533;&#65533;&#65533;N&#65533;odM&#65533;&#1029;&#65533;0*&#65533;9&#65533;&#65533;&#65533;"&#65533;&#65533;&#65533;&#65533;0ow&#65533;^ &#65533;&#65533;2&#65533;&#65533;	&#65533;0u#$*&#65533;&#65533;3&#65533;`&#65533;&#65533;f&#65533;&#65533;Cc&#65533;J>&#65533;h&#65533;`X&#65533;BCa)&#65533;	=&#65533; (&#65533;&#65533;&#65533;&#65533; 1&#65533;&#65533;" PB&#65533;AV&#65533;A&#65533;&#65533;r&#65533; &#65533; &#65533;&#65533;0o&#65533;0&#65533;s&#65533;gx&#65533;0A&#65533;b&#65533;E&#65533;&#65533;&#65533;&#65533;&#65533;q&#65533;T]#j&#65533;&#65533;w&#65533;F,{&#65533;u&#65533;tu&#65533;G3 p&#65533;hO&#65533; $TU&#65533;f	&#65533;&#65533;&#65533;&#65533;&#657;nxv4&#65533;0Q&#65533;c"x
&#65533;Y&#210;J&#1102;BPD&#65533;&#65533;&#65533;R&#65533;S&#65533;&#65533;&#65533;Y&&#65533; /&#65533;A@w&#1296;B!&#65533;j&#65533;&#65533;d&']r =&#65533;&#65533;Hxs&#1292;&#65533;0xCcs&#65533;&#65533;>&#65533;/1&#65533;p&#65533;&#65533;&#65533;G!&#65533;!&#65533;&#65533;3,w1&#65533;@a"&#65533;
&#65533;#1&#65533;1PB&#65533;P &#694;	&#65533;fG&#65533;&#65533;q&#65533;&#65533;&#65533;YMB&#65533;;s&#65533;&#65533;&#65533;9&#65533;
-pf&#65533;&#65533;&#65533; &#65533;&#65533; &#65533;f5-Z&#65533;P(F&#65533; &#65533;u&#65533;~&#65533;`&#65533;&#65533;&#65533;&#65533;M}rp&#65533;00&#65533;&&#65533;&#65533;&#65533;&#65533;&#65533;&#65533;0m&#65533;R&#65533;~&#65533; &#65533;&#65533;)qs&#65533;&#65533;hT&#65533;@f1q# &#65533;A&#65533;,`S3@[&#65533;&#65533; p &#65533;&#65533;f"X&#65533;&#65533;k&#65533;{&#65533;`&#65533;&#65533;Da&#65533;Hw&#65533;eC&#65533;&#65533;&#65533;&#65533;G&#65533;:0uaq 	5&#65533;^0&#65533;&#65533;>&#51667;&#65533;&#65533;?X&#65533;E0&#65533;&#65533;&#65533;&#65533;7}&#65533;CXza&#65533;71(&#65533;&#65533;9G&#65533;&#65533;&#65533;@pT&#65533;&#65533;&#65533; &#65533;&#65533;`q3 A&#65533;&#65533; &#65533;&#65533;+@y&#65533;@&#65533;&#65533;&#65533;s=@W&#65533;&#65533;	I&#65533;&#662;n&#65533;bQA1M&#65533;f!&#65533;z&#65533;&#65533;&#65533;&#226;J&#65533; ;@<&#65533;&#404;1&#65533;<&#65533;&#65533;Xw&#65533;0U|&#65533;&#65533;&#65533;#&#65533;&#65533;6m &#65533;U&#65533;x6&#65533;&#401;&#65533;UQ&#65533;A )&#65533;&#65533;&#65533;y%&#65533;&#65533;i0&#65533;  o&#65533;&#65533; S&#65533;y&#65533;&#65533;1/&#65533;&#65533;U&#65533;j&#65533;&#65533;&#65533;&#65533;&#65533;w&#65533;&#65533;.Yc&#65533; &#65533;4&#65533;9 &#65533;XL&#65533;w &#65533;3&#65533;=&#65533;&#65533;&#65533;`n&#945;N9&#65533;2JP&#65533;CUy&#65533;&#130;&#65533;42=pX&#65533;5J&#65533;&#65533;=`&&#65533;&#65533;s@&#65533;&iJ:&#65533;`T&#65533;O`>>&#65533;&#65533;&#65533;c)KU (&#65533;&#65533;&#65533;&#708;&#65533;|&#65533;&#65533;j&#65533;&#65533;c&#65533;!~&#725;F&#65533;O&#65533;&#65533;`&#65533;!(&#65533; &#65533;x,&#65533;N&#65533;0!&#65533;&#65533;+b'&#65533;4'&#65533;b
&#65533;&#65533;r	&#65533;W &#65533;:P +0&#65533;	P<&#65533;<&#65533;p+&#65533;!&#1382;,V&#65533;&#65533;RC&#65533;&#65533;&#1045;&#65533;&#1926;
N&#65533;X&#65533;&#65533;G&#161;G$&#65533;d &#65533;&#65533;S&#65533;&#65533;&#65533;&#65533;&#65533;&#65533;@rx&#65533;$ &#65533;@Tm5AHMy&#65533;&#65533;x&#65533;&#65533;V&#65533;&#65533;A&#65533;O%j'/&#65533;!X&#65533;*&#65533;&#65533;Y&#65533;&#65533;'&#65533;&#65533;&#65533;&#65533;^&#65533;&#65533;e&#65533;&#65533;&#65533;&#65533;&#65533;
)()`E."&#65533;X(&#65533;C&#65533;p&#65533;&#65533;b|&#1827;@&#65533;&#65533;&#65533;+:f&#65533;&#65533;R&#65533;ai&#65533;X&#65533;P"{&#65533;d&#65533;&#65533;L&#65533;`=n	&#65533;&#65533;n&#65533;f &#65533;&#65533;ldr&#65533;Q'AV&#65533;0!&#65533;2"&#65533;&#65533;hT&#65533;&#65533;) =0 -0b&#65533;1>&#65533;tM&#65533; &#65533;&#65533;E&#65533;&#65533;&#65533;&#65533;/&#65533;r&#65533;&#65533;! y&#65533;&#65533;C&#65533;M  ^&#65533;(Cv&#1636;7~E&#65533;&#65533;&#65533; "&#65533;x&#65533;3&#65533;&#65533;VA0&#65533;^ &#65533;'0&#65533;&#65533;r&#65533;&#65533;&#65533;8u=&#65533;l&#65533; Y&#65533;f&#65533;&#65533;&#65533;&#65533;9gU`&#65533; L&#65533;C&#65533;Blf$C&#65533;S&#65533;s(p &#65533;R'&#65533;#*  &#65533;&#65533;SA$`w&#65533;
&#65533; &#65533;qZ&#1264;&#65533;
n&#500;.&#65533;&#65533;&#65533;t &#65533;&#65533;/&#65533;&#65533;&#65533;&#65533;H!&#65533;&#65533;!&#65533;cq&#65533;&#65533;mI&#65533;\
&#65533;&#65533;0&#65533;P&#65533;dtt@&#65533;&#65533;q&#65533;)&#65533;&#1606;&#65533;&#65533;`&#65533;wtv)&#65533;&#65533;&#65533;&#65533;&#65533;;&#742;&#65533;2&#65533;&#65533;&#65533;Y4&#65533;4&#65533;&#65533;z
 x
,zj`&#65533;&#65533;&#65533;&#65533;r&#65533;k,B&#65533;_&#65533;@	S&#585;&#65533;&#65533;&#65533; &#65533;ud: &#65533;Ed&#65533;bJ&#65533;&#65533;&#65533;&#65533;&#65533;&#65533;
&#65533;1&#65533;&#65533;&#65533;&#65533;6j&#65533;&#65533;&#65533;"&#65533;&#916;&#65533;(v&#65533;t"&#65533;&#65533;E&#367;&#65533; &#65533;i&#65533;&#65533;&#65533;nc&#65533;r&#65533;v&#65533;&#65533;&#65533;&#65533;O&#65533;.^&#65533;:w&#65533;a&#65533;&#65533;&#65533;&#65533;<&#65533;%-Ug	9!B'mC&#65533;&#65533;&#65533;xJ&#65533;uJE&#65533;	&#65533;
Mw,&#65533;`(&#65533;4&#65533;&#65533; &#65533;&#65533;<&#44156;,Z;&#65533;A*P 2&#65533;&#1209;&#65533;^`-&#65533;S&#65533;&#65533;&#65533;Ed&#65533;&#65533;&#65533;&#65533;&#65533;/A&#65533;&#65533;&#65533;&#65533;0&#65533;&#65533;9&#65533;&#65533;Y&#65533;	&#65533;&#65533;&#65533;`&#65533;&#65533;&#65533;&#65533;&#65533;!W&#65533;0]&#65533;v&#65533;"""@&#65533;Ho&#65533;S&#65533;&#65533;&#65533;&#65533;&#65533;H&#65533;&#65533;&#65533;&#65533;&#65533;&#65533;(P5-&#65533;&#65533;YM	&#65533;&#65533;&#65533;&#65533;&#65533;A
&#65533;&#65533;%B&#65533;<&#65533;g_&#65533;Y1&#65533;=p&#65533;&#65533;&#65533;m&#65533;&#65533;&#65533;2%&#65533;`N 2&#65533;&#65533;'&#65533;6&#888;/(&#65533;H &#65533;&#65533;\&#65533;,P &I?&#65533;9&#65533;9R&#65533;
&#65533;U&#65533; 1&#65533;>&#65533;&#65533;&#65533;&#65533;&#65533;&#65533;&#65533;&#65533;x&#65533;&#65533;/8&#65533;
&#65533;"&#65533;S&#65533;&#65533;&#65533;&#65533;EC&#65533;4w&#65533;g&#65533;&#65533;&#65533;A&#65533; &#65533;^&#65533;cYG&&#65533;&#65533;&#65533;@&#65533;&#65533;t&#1884;&#65533;&#65533;&#65533;&#65533;!C2&#65533;&#65533;#	U&#65533;YDR&#65533;&#65533;s&#65533;S@p, M`%G&#65533;T&#65533;&#65533;&#65533;&#65533;
d&#65533;(pC&#65533;+&#65533;7&#65533;!&#65533;|@){&#65533;&#65533;7G5`5&#65533;(kM&#65533;&#65533;
+&#65533;&#300;&#65533;&#65533;o&#65533;&#65533;8A '%q"&#65533;p;K .#w&#65533;&#65533;;&#65533;|&#65533;&#65533;&#65533;&#65533;g&#65533;;&#65533;R&#65533;GA&#65533;&#65533;6&#65533;{&#65533;&#65533;&#65533;B&#65533;$&#65533;&#32880;&#65533;%&#2033;&#65533;&#65533;&#65533;&#65533;&#65533;(`&#65533;&#65533;I3X0&#65533;&#65533;&#65533;&#65533;`m&#65533;&#65533;t &#65533;  &#65533;&#65533;&#65533;"~~&#65533;&#65533;?&#65533;
&#65533;&#65533;(m&#65533;&#656;&#1325;T9&#65533;6&#65533;~ [p9&#65533;&#65533;D&#65533;>&#65533;*\h&#65533;&#65533;$&#65533;d&#65533;p=M&#65533;F9&#65533;&#65533;&#65533;:&#65533;2&#65533;%&#65533;&#65533;&#65533;<J&#65533;&#1324;7t&#65533;5&#1700;&#65533;&#65533;&#65533;&#65533;&#747;&#65533;&#65533;&#65533;;&#65533;s;&#65533;pR&#65533;&#65533;&#65533;-&#65533;&#1587;&#65533;&#65533;&#65533;Q #a&#65533;@B&#65533;q:(&#65533;!&#65533;&#65533;&#65533;	&#65533;Qe&#65533;&#65533;F50&#65533;8&#1341;rUv&#625;y&#65533;T=z!&#65533;&#65533;&#65533;&#65533;&#65533;
&#65533;a&#65533;Q.&#65533;&#65533;9&#65533;6&#65533;$&#65533;N6Z&#65533;#"&#65533;+&#65533;H&#65533;&#65533;&(&#65533;&#65533;&#65533;&#65533;&#65533;&#65533;Ta!&#65533;&#65533;&#65533;,h&#65533;I&#819;IGBK&#65533;pX&#65533;ACq&#65533;}&#65533;&#65533;&#65533;&#65533;in 
&#65533; e&#65533;`&#65533;5a&#416;&#65533;&#65533;7=db&#65533;D o0&#65533;&#65533;5k&#65533;&#65533;"mG/&#65533; ;&#65533;q&#65533;&#65533;&#65533;&#65533;8&#65533;&#65533;J&#65533;&#65533;(&#65533;m{&#65533;a&#65533;5&#65533;&#65533;g%&#65533;&#65533;&#65533;2!&#65533;&#65533;&#65533;W&#65533;&#65533;1(&#65533;&#65533;"&#65533;&#65533;r&#65533;{@&#65533;&#65533;
oR&#65533;6}Vaa&#65533;&#65533;&#65533;+@W&#65533;P&#65533;&#65533;&#65533;=AK&#65533;$&#1305;&#15156;&#65533;P,&#65533;&#65533;$6&#65533;JB&#65533;v&#65533;%&#65533;&#65533;&#65533;Om&#65533;&#65533;x&#65533;=&#65533;&#65533;&#65533;}&#65533;r&#65533;&#65533;,`H)@1&#65533;#&#65533;5'Rt&#65533;&#65533;b x&#65533;&#57387;&#65533;QM&#65533;&#65533;&#65533;&#65533;&#65533;&#65533;c&#65533;&#65533;&#65533;&#65533;&#65533;~8&#65533;iAJ&#1111;B&#65533;26AV&#65533;{&#65533;&#983;&#65533;tx&#65533;}%T%p23A)3G&#1846;}&#65533;&#65533;*r E&#65533;u |&#65533;;&Sg	&#65533;&#65533;{&#65533;&#65533;X1C*%&#65533;&#65533;
Pb B&#359;&#65533;	:&#1102;&#65533;&#65533;M&#65533;&#65533;&#65533;$&#65533;&#65533; &#65533;&#65533;2&#65533;(&#65533;$GA&#65533;2&#65533;dh1&#65533;&#65533;&#65533;`8M&#65533;&#65533;&#65533;&#65533;cxappG0&#65533;t&#65533;&#65533;c&#65533;&#65533;&#65533;&#65533;k&#65533;&#655;&#65533;
&#65533;&#65533;;T &#65533;>1[&#65533;&#65533;&#421;&#169;&#4406;&#65533;v&#65533;: &#65533;q&#65533;@&#65533;$&#65533;&#65533; &#65533;m&#318;e5&#65533;&#65533;&#65533;4/&#65533; &#65533;h&#65533;g&#65533;&#65533;&#65533;&#65533;&#65533;2&#65533;&#1342;$	&#65533;&#65533;&#65533;	6p;&#65533; Y&K+&#65533;&#65533;&#65533; &#65533;&#65533;u&#65533;P&#65533;&#65533;#&#65533;Y.&#65533;ck&#65533; &#65533;.&#65533;&#65533;&#65533;q/&#65533;&#65533;8&#65533;Iq!&#65533;x&#65533;&#65533;&#65533;&#65533;&#65533;U` 4VA&#65533;7kq>zb@&#65533;&#65533;&#65533;=!&#65533;&#65533;6 @&#65533;@z&#1497;&#65533;wKF&#65533;&#65533;&#65533;U&#65533;!&#65533;1&#65533;&#65533;&#65533;
&#65533;&#65533;8q&#65533;&#65533;&#65533;<&#65533;&#65533;t&#65533;.CVy&#65533;&#65533;1(> =& 7
B7&#65533;&#65533;
&#65533;  &#65533;&#65533;&#65533;&#65533;&#65533;&#65533;&#65533;&#65533;&#65533;&#65533;&#65533;&#65533;&#65533;	@@
&#65533;7;?&#65533;
&#65533;&#65533;	7&&=&#65533;(*&#65533;##$#*(*&#65533;$&#65533;&#65533;&#65533;&#65533;)&#65533;&#2023;&#65533;",&#65533;&#65533;  &#65533;L&#65533; &#65533;&#65533;&#65533;&#65533;&#65533;O&#65533;&#65533;L%tH&#65533;[&#65533;RK&#65533;&#65533;X&#65533;c <&#65533;&#65533;&#65533;a&#65533;&#65533;&#65533;E&#65533;&#65533;B&#65533;<
&#65533;&#65533;
i&#65533;&#65533;&#65533;v)&#65533;
9&#65533;&#65533;&#65533;@&#65533;&#65533;&#65533;P6&#65533;e&#65533; &#65533;&#1348;&#65533;&#65533;0@GqzX8&#65533;&#65533;C&#65533;,tX`&#65533;&#161;&#65533;
&#65533;&#65533;@&#65533;&#65533;&#65533;bK&#65533;&<q&#65533;iF&#65533;&#65533;j&#65533;4&#46244;&#65533;sy&#65533;U&#65533;&#65533;&#1507;B&#65533;@&#65533;&#65533;&#65533;(&#65533;m@a&#65533;6&#65533;&#65533;&#65533;aEK|]3PH&#65533;&#65533;&#65533;b&#65533;&#65533;&#65533; &#575;&#65533;6IM}7&#998;&#65533;QP6&#65533;&#65533;&7&#65533;\7&#65533;4&#65533;&#65533;&#1828;B&#65533;&#65533;&#65533;&#65533;zA&&#65533;;&#65533;j&&#65533;/&#65533;&#65533;&#65533;I!&#65533;&#65533;&#65533;&#65533;@&#65533;z&#65533;	&#65533;CU&#65533;7&#65533;&#65533;xn&#65533; &#65533;E(p&#65533;&#65533;?.&#65533;&#65533;	&#65533; 	1&#65533;P&#65533;k&#65533;&#65533; Xp&#65533;,&#65533;p&#65533;&#65533;&#65533; Y! &#65533;]&#65533;&#65533;&#65533;d&#65533;&#65533;|&#65533;&#65533;^A&#65533;&#65533;&#65533;D`&#65533;]&#65533;&#65533;&#65533;\B&#65533;"c&#65533;5&#65533;"dx@
)id &#65533;$&#65533;&#65533;B&#65533;@9l {&#65533;&#65533;&#65533;A!QuP)l &#65533;E&#65533;&#65533;HJ&#65533;P&#1945;&#65533;&#65533;)&#65533;M&#65533;Y&#65533;&#65533;(e&#65533;&#65533;v&#65533;YPTwb&#65533;&#65533;v&#65533;&#65533;&#65533;&#65533;&#65533;&#65533;B]&#65533;&#65533;&#65533;v)&#65533;&#65533;&#65533;&#65533;&#65533;;2e$@y&#65533;&#65533;&&#65533; .&#65533;w&#65533;I1uA
} :&#65533;D$&#65533;
&#65533;0&#65533;UZP&#65533;&#65533;3|&#65533;&#65533;"$&#65533;&#65533;&#65533;.(&#65533;@&#65533;&#65533;&#65533;&#65533;M&#65533;&#65533;K,h0#&#65533;&#65533;&#65533;&#65533;c
&#65533;&#65533;&#65533;&#65533;&#65533;&#65533;0&#65533;&#65533;@!#pd&#65533;l0&#65533;!}&#65533;@&#65533;&#65533;q#&#65533;|&#65533;AR!&#65533;D&#65533;&#65533;e +&#1811;&#65533;RgE&#65533;@&#65533; &#65533;&#65533;&#65533;&#65533;&#65533;i&#65533;&#65533;.T)&#65533;~fL&#65533;
&#65533;T&#65533;&#65533;(&#65533;Biu-&#65533;hE6&#65533;,&#65533;~&#65533;G&#65533;&#65533;4-&#65533;A(&#65533;R-&#65533;0&#65533;*L @68&#65533;s)``&#65533;
3@&#65533;B&#65533;0&#65533;@=&#65533;Jd&#65533; &#65533;&#65533;\;&#65533;&#65533;?&#65533;X^2rg]&#65533;	
y&#65533;&#65533;&#65533;=N	&#65533;BBLQ&#65533;&#65533;e&#1658;Ae&#65533;&#65533;TZ 0&#65533;)&#65533;C_&#65533;&#65533;M,&#65533;&#65533;@i+&#65533;&#65533;A&#65533;"uR&#65533;|&#65533;l&#1364;&#65533;)"8L
&#65533;>UZ&#65533;&#65533;i&#65533;}&#65533;(&#746;&#65533;&#65533;zu1&#65533;9^&#65533;r&#65533;&#1617;4&#65533;k&#65533;Qe4)$&#65533;{eHA|S&#897;&#65533;'L&#65533;&#65533;&#65533;&#65533;*0&#65533;X0&#65533;&#65533;&#65533;`&#65533;
&#65533;:S.:T}&#65533;\o&#65533;-&#65533;\)z&#866;&#65533;ak&#65533;l*4&#65533;&#886;\&#65533;&#65533;&#65533; &#65533; &#65533;`&#65533;&#65533; &#65533;?&#65533;&#65533;&#65533;N&#65533;&#65533;&#65533;4$&#65533;&#65533;&#65533;&#65533;&#65533;AA&#65533;B&#65533;&#65533;&#65533;&#65533;&(X&#65533;&#65533;E&#65533;Fs I&#65533;x6`&S&#65533;G&#65533;Q&#65533;E&#65533;&#65533;&#65533;ud pOJL&#65533;&#65533;&#65533;`&#65533;`&#65533;+IA&#65533;&#22351;&#65533;&#65533;&#65533;,;&#65533;)8&#65533;&#65533;#2H0&#65533;&#65533;=&#65533;q&#65533;@2&#65533; &#65533;)h	G6&#65533;&#65533;&#65533;&#65533;=9G&#65533;&#65533;&#65533;&#65533;$p#&#65533; 6&#65533;&#65533;&#65533;&#65533;&#65533;&#65533;,&#65533;&#65533;=&#65533;-o&#65533;&#65533;\&#65533;&#65533;!~&#65533;&#65533;&#65533;1&#65533;
&#65533;-/&#65533;`&#65533;[p&#65533;  &#65533;&#65533;1&#65533;#@ &#65533;+&#65533; 0*p F&#65533;&#65533;(p &#65533;S
@0&#65533;\&#65533;"&#65533;&#65533;
&#65533;&#65533;!&#65533;4:@:2MQN{&#65533;RL&#65533;H&#65533;@@A zh&#219;h&#65533;"@{&#65533;G&#65533;b&#65533;&#65533;&#65533;&&#65533;cxF&#65533;Eif&#65533;&#65533;&#65533;A*&#65533;MS&#512;s&#65533;&#65533;l&#65533;`&#65533;&#65533;@&#65533;A0 &#65533;&#65533;@&#65533;<&#65533;&#65533;&#65533;@e&#65533;&#65533;&#22074;&#65533;PpR  &#65533;&#65533; &#65533;&#65533;&#65533;@6&#65533;x&#65533; 0 ,&#65533;&#65533;N&#65533; 2&#65533;_&#65533; &#65533;_d&#65533;}*&#65533;&#65533;&#65533;&#65533;&#65533;>q&#65533;~h&#65533;&#65533;&#65533;r&#65533;&#65533;&#65533;&`&#65533;	R0B$_&#65533;W|,&#65533;&#65533;&#65533;&#65533;$&#65533;<pN&#65533;6rCq "&#956;&#65533;MV +&#65533;\=R2&#65533;Q&#65533;+&#65533;&#65533;&#65533;>&#32393;5&#65533;&#65533;&#65533;YU&#65533;Y
Q(y&#65533;i&#65533;&#65533;&#65533;&#65533;Sq&#65533;
&#65533;&#65533;ML&#65533;&#65533;	2&#65533;&#65533;&#65533;&#65533;&#65533;I&#65533;C&#65533;&#65533;)&#65533;&#65533;&#65533;&#1892;&#65533;&#65533;&#65533;&#65533;b#b&#65533;:&#65533;A&#65533;h| !&#492;8&#65533; Qf&#65533;(&#65533;A&#65533;&#65533;&#65533; X&#65533;&#65533;&#65533;x&#65533;	&#65533;&#65533;&#65533;RE&#65533;&#65533;D&#65533;&#65533;R5;&#65533;&#65533;&#65533;lh3&#65533;&#65533;&#65533;&#65533;5n7H&#65533;&#65533;&#65533;lp&#65533;H`&#65533;&#65533;Hp &#65533; &#65533; k &#65533;&#65533;0M`q&#65533;&#65533;&#65533;l&#65533;{4j&#65533;
&#65533;&#1533;&#65533;S&#65533;&#65533;(&#65533;7&#65533;TA&#65533;z2&#65533;(J@&#65533;Z	&#22129;&#65533;&#65533; &#65533;EY&#65533;:R &#65533;D6&#65533;&#65533;&#65533;&#65533;&#65533;&#65533;&#65533;P&#65533;&#65533;lC,&#65533;&#1294;#&#65533;&#65533;&#65533;&#65533; &#65533;&&#65533; P>
&#65533;xT&#65533;&#65533;K&#1341;(#.X&#65533;	&#65533;&#65533;&#65533;&#65533;+#&#65533;&#65533;Qb
&#65533;#&#1862;&#65533;&#65533;&#65533;k&#65533;##0@&#901;&#65533;&#65533;_&#65533;&#65533;WX&#65533;W( &#65533;.T&#65533;\ &#65533;&#65533;@&#65533;3|&#65533;&#65533;&#65533;A`&#65533;&#65533;"r"`MyRx&#65533;d5&#65533;&#65533;&#65533;G:iR&#65533;&#65533;% &#65533;&#65533;*e&#65533;&#65533;&#65533;&#65533;y-p&#65533;"e&#65533;&#65533;&#65533;&#65533; &#65533;AUM!-Q&#65533;&#65533;&#65533;T&#65533;f&#65533;&#65533;&#65533;P<&#65533;|@	&#65533;/E.D;6&#65533;&#65533;4&#65533;&#65533;&#65533;&#65533;@z@yVi&#65533;	&#65533;f&#65533;&#65533;X&#65533;1&#65533; p&#65533;&#65533;&#65533;0n|R&#65533;&#65533;&#65533;eiK&#65533;O&#65533;b&#65533;n&#65533;&#1418;&#65533;&#65533;&#65533;&#65533;[&#65533;s&#65533;OU&#65533;&#65533;&#65533;{&#65533;&#65533;
:&#65533;&#65533;xh&#65533;&#65533;&#65533;>
&#65533;&#65533;&#65533;&#65533;&#65533;i&#65533;T5&#65533;e&#65533;&#65533;&#44685;e&#65533;&#65533;&#65533;]&#65533;v&#65533;+&#65533;xlX|&#65533;&#628;&#65533;&#65533;N`K&#65533;Y&#65533;&#65533;R&#65533;@@&#65533;)&#65533;;&#65533;&#65533;[&#65533;W&#65533;&#65533;D&#65533;s&#65533;&#65533;&#65533;&#65533;&#65533;,&#65533;U&#65533;W&#65533; &#65533;%&#65533;&#65533;&#65533;x@&#65533;&#65533;&#65533;&#65533;(&#1181;&#65533;&#65533;&#65533;&#65533;~V,v&#65533;HHgY2&#1344;L&#65533;l&#65533;&#65533;HE&#1970; &#65533;(&#65533;TF&#1026;0&#65533;&#65533; E
&#65533;)&#65533;S5&#65533;&#65533;
2&#65533;&#65533;&#65533;R&#1025;&#65533;&#65533;2&#65533;c &#65533;&#65533;y&#65533;&#202;o.&#65533;&#65533;=&#65533;&#65533;&#65533;Y&#65533;&#65533;AQ&#65533;&#65533;
&#65533;8&#65533;U&#65533;&#65533;&#65533;K8 t&#65533;>e&#65533;u&#65533;&#65533;u5@&#65533;&#65533;p&#65533;J?k&#1042;&#65533;@:&#65533;&#65533;x&#65533;&#65533;&#65533;W&#65533;&#65533;D[|&#65533;>$&#65533;V&#65533;z&#65533;_&#65533;?&#65533;&#65533;h 96&#65533;&#65533;&#65533;&#65533;&#65533;I`&#65533;&#65533;*C&#65533;r}`$&#65533;&#65533;B&#65533;wD`&#65533;y&#65533;&#65533;81 9S"W &#65533;&#65533;.P&#65533;q.&#65533;&#65533;&#65533;&#65533;5&#65533;$&#65533;gE=m&#65533;o&#65533;,z&#65533;:&#65533;x&#65533;&#65533;&#65533;&#922;	&#65533;&#65533;>&#65533;S!&#65533;-&#65533;?S04&#65533;@rM&#65533;pX&#65533;`a&#65533;A&#65533;J&#65533;&#65533; &#65533;%-&#65533;&#65533;&#65533;Jxs @ t&#65533;&#65533;?&#65533;&#65533;#7&#65533;w&#65533;[x&#65533;"/rV&#390;dI&#65533;	&#65533;&#65533;	5R&#65533;S&#65533;R E&#65533;QP +&#65533;E &#65533;F&#65533;&#65533; 0&#65533;.&#65533;8HD&#65533;&#65533; p9D
&#65533; &#65533;
SH&#65533;p0O&#65533;U*&#65533;~&#65533;&#65533;.&#65533;hBF_&#65533;_&#65533;!q&#65533;w&iJ$i&#65533;&#65533;:m&#65533;*&#65533;&#65533;C_ &#65533;&#65533;mFg!&#65533;&#65533;&#292; &#65533;&#65533;`&#1840;U&#65533;&#65533;
&#65533;w&#65533;&#65533;bp$&#65533;K#&#65533;&#65533;U @&#65533;%&#65533;V]&#65533;Pz &#65533;&#65533;&#65533;-&#65533;&#65533;&#65533;P,6-&#946;R.&#65533;r&#65533;[i&#65533;6 &#65533;%&#65533;%Rs&#65533;v&#65533;Qe&#65533;I @&#65533;`&#65533;&#65533;$@U&#65533;=&#65533;&#65533;&#65533;&#65533;&#65533;
pG7P&#65533;GO@S &#65533; &#65533;&#65533;i_&#65533;B&#261;&#65533;3@z&#65533;&#65533;N6&#65533;_&#65533;2`&#65533;B&#65533;3p&#65533;/y&#65533;wM&}&#65533;1Gt&#65533;sx&#65533;&#65533;&#65533;&#65533;Ec&#65533;E&#65533;&#65533;:s&#65533; SHq&#65533;P/&#65533;1+&#65533;KKAJNB&#65533;T&#65533;&#65533;&#65533;&#65533;G&#65533;&#65533;c?&#65533;&#65533;x&#65533;&#65533;y!l^&#65533;&#65533;A&#65533;H&#65533;,&#65533;S\&#65533;&#65533;I&#65533;&#65533;d&#65533;&#65533;&#65533;>U &#65533;&#65533;&#65533; "&#65533;4 )P@&#65533;-@&#65533;&#65533;&#65533;&#65533;&#65533;<" 
&#65533;&#65533;cWDP>&#65533;'&#65533;60#ALh%M&#65533;U&#65533;h&#65533;1&#65533;eW&#65533;y&#65533;`xXn&#65533;&#65533;&#65533;;&#65533;De9wi&#65533;*`w&#65533;&#65533;X&#65533;&#65533;~&#65533;&#65533;&#65533;&#65533;Q&#65533;&#65533;&#65533;&#65533;&#65533;`f&#65533;5E@n&#65533;K$`&#65533;E&#65533;Y&#65533;&#65533;&#65533;7&#65533;&#65533;-$&#65533;>$&#65533;&#65533;-&#65533;&#65533;H&#65533;v&#65533;&#65533;&#65533;&#65533;2raI&#65533;&#65533;>&#65533;&#65533;G&#65533;&#65533;+" &#65533;P &#65533;&#65533;#0  +&#65533;!&#65533;0&#65533;&#65533;&#65533;&#65533;:bL&#65533;&#65533;&#65533;E&#65533;&#65533;FU*#
&#673;31  &#65533;6&#65533;71&#65533;&#65533;&#65533;&#65533;&#65533;s&#65533;&#65533;0&#65533;e&#65533;&&#65533;0&#65533;&#65533;&#65533;&#65533;1nI&#65533;&#65533;&#65533;*&#65533;&#65533;SH&#65533;o&#65533;B&#65533;%&#65533;1
,`j&#65533;&#65533;Y_&#65533;4=Ag<p1p S&#65533;h&#65533;&#65533;nwv&#65533;&#65533;&#65533;&#1627;&Qk&#1747;&#65533;r!G&#65533;!&#65533;&#65533;+&#65533;&#65533;W3H&#65533;&#65533;	-&#65533;&#65533;?&#65533;&#65533;&#65533;&#65533;s_&#32899;&#65533;54&#65533;)&#65533;lHg&#65533;E K&#65533;=1&#65533;&#65533;&#65533;n$&#65533;P&#65533;&#65533;&#65533;C&#65533;&#65533;W&#65533;0
&#65533;&#65533;~&#65533;a&#65533;&#65533;=Q*&#65533;&#65533;&#65533;&#65533;u&#65533;&#65533;1`f&#65533; i&#65533;D&#65533;&#65533;iO&#65533;o&#65533;h&#65533;&#581;_&#65533;a&#65533;c&#65533;T&#65533;'b&#65533;)&#65533;!&#65533;&#65533;1&#65533;/&#65533;Vq&#65533;P&#65533;&#65533;N&#65533;&#65533;\;y
WI
,P&#65533;&#65533; &#65533;O5P 0PT?&#65533;&#65533;&#65533;pQ&#65533;&#65533;!&#65533;P&#65533; &#65533;`&#65533;pG&#65533;(&#65533;W&#65533;&#65533;&#65533;{?&#65533;H&#1800;2E6&&#65533;#&#65533;&#65533;&#65533;'7/&#65533;\&#65533;@ EE &#65533;&#65533; &#65533;.#&#65533; &#65533;Vg
&#65533;&#65533;.&#65533;&#65533;V&#65533;2B&#65533;%&#65533;T
&#65533;&#1619;&#65533;&#65533;.&#65533;/M&#65533;."&#65533;&#65533;&#65533;&#65533;C&#65533;&#65533;G$&#65533;*&#65533;q
&#65533;&#65533;:h8w&#65533;w&#65533;&#65533;3^&#65533;pZ&#65533;B&#65533;VleWE&#65533;&#65533;&#65533;k:)i&#65533;]3T
&#65533;&#65533;&#65533;qv.&#65533;]4&#65533;La&#65533;&#65533; &#65533;.&#65533;0*&#65533;I!&#65533;%},&#65533;j&#65533;G&#65533;&#129;&#65533;&#65533;J&#65533;&#65533;&#65533;&#65533;&#65533;?P[7&#65533;&#65533;&#65533;&#65533;&#65533;&#194;&#65533;t&#65533;5&#65533;,&#65533;&#65533;&#65533;&#65533;&#65533;&#65533;+&#65533;#&#65533; (&#65533;&#65533;! &#65533;&#65533;pv43$&#65533;&#65533; &#65533;&6&#65533;&#65533;&#65533;E&#65533;XMd:&#65533;&#65533;2pLs
h, F&#65533;_R&#65533;o&#65533;)&#65533;&#65533; )&#65533;Z
&#65533;&#65533;_o&#65533;~&#65533;&#65533;0v&#65533;_&#65533;Cv&#1621;7&#65533;&#1208;(&#65533;&#65533;o
&#65533;&#65533;&#65533;&#65533;$&#65533;[&#65533;&#969;&#65533;!G *&#65533;&#65533;&#65533;&#65533;&#65533;|n&#65533; &#65533;&#65533;&A &#65533; $P P$&#1779;X&#65533;S&#65533;&#65533;6p&#65533;&#65533;&#65533;>>&#65533; &#65533;&#65533;s&#65533;5&#65533;Y&#65533;_X#&#65533;ps&#65533;&#65533;S&#65533;g&#65533;&#65533;{!&#65533;Q&#65533;p!&#65533;A $ 1&#65533; 2&#65533;1&#65533;&#65533;<n[
&#65533;@: &#65533;+p0Q&#65533;<&#65533;9&#65533;&#65533;&#65533;'&#65533;&#65533;@&#65533;bD&#65533;BD&#65533;&#65533;F`aY&#65533;&#65533;&#65533;R&#65533;#&#65533;&#65533;.r&#65533;&#65533;Q&#65533;Yvb:fk:&#65533;&#65533;[ @&#65533;AD&#65533;&#65533;x&#6687;&#65533;&#65533;&#65533;&#65533;&#65533;&#65533; M&#65533;&#65533;&#65533;f`&#65533;Q&#65533;!&#65533; &#65533;R&#65533;X!&#65533;E&#65533;%[8hc&#65533;p5;&#65533;[&#65533;	&#65533;W&#65533;+X&#65533;&#65533;6&#65533;q&#65533;V"&#65533;&#65533;{L&#65533;`8&#65533;! zG&#65533; &#65533;F0&#65533;5&#65533;&#65533;&#65533;[a*&#65533;j&#65533;&#65533;Z&#65533;J4P&#1789;&#65533;H&#65533;x(&#65533;a&#65533;Y:&#65533;&#65533;A&#65533;&#65533;&#65533;&#65533;LK&#65533;&#1656;/&#65533;A&#65533;&#65533;_#&#65533;&#65533;v
C&#65533;&#65533;93&#65533;PO&#1281;&#65533;&#65533;PZ&#65533;&#65533;qD.&#17823;#V&#65533;^&#65533;"P&#65533;%0&#65533;&#65533; &#65533;02&#65533;"&#65533;* &#65533;&#65533;p&#65533;Y&#65533;&#65533;&#65533;&#65533;.&#65533;&#65533;&#65533;&#65533;+&#65533;;&#65533;[&#65533;&#65533;ct &#65533;&#65533;s&#65533;$&#65533;w%d&#65533;&#65533;sm1&#65533;H&&#65533;&#65533;&#65533;-&#65533;&#65533;+&#65533;&#65533; `k&#65533;%&#65533;0 `/&#65533;P@&#65533;&#1467;&#65533;J&#65533;&#1036;&#65533;%W=!='&#65533;k&#65533;B&#65533;(pv&#65533;qi&#19085;	iGq2z h&#65533;h&#1209;&#65533;&#65533;'&#772;g&#65533;&#1057;&#65533;rP&#65533;&#65533;2&#65533;&b&#65533;9F&&#65533;Q&#65533;Hk&#65533;&#1591;)&#65533;130>Ph4&#65533;&#65533;[Y&#65533;/g&#65533;Q@&#65533;&#65533;&#65533;$&#65533;GR3>&#65533;S&#65533;&#65533;l&#65533;6&#65533;[f3&#65533;]&#65533;'&#65533;\7&#1161;&#998;&#65533;&#65533;&#65533;&#65533;&#65533;&#65533;!&#65533;&#65533;&#65533;&#65533;&#65533;!W#&#65533;&#65533;&#65533;&#65533;&#65533;&#65533;&#65533;&#65533; &#65533;gR&#1899;&#65533;	GO-oM&#549;q&#65533;X_&#65533;&#65533;&#1888;X[fV(&#65533;(y&3&#65533;&#1377;Xe2"&#65533;&#65533;&#65533;&#65533;eg&#54295;&#65533;Vx*d`&#1493;&#65533;L&#65533;&#65533;&#65533;&#65533;2#&#65533;A&#65533;&#65533;b^&#513;&#65533;&#65533;&#65533;6B. g&#65533;!&#65533;&#65533;&#65533;C &#65533;"=g!!e&#65533;@|&#65533;h&#65533; $&#65533;:&#65533;
&#65533;	&#65533;:&#65533;&#65533;&#1470;5d:'&#65533;G&#65533;d&#65533;y\R|T.   &#65533;&#65533;!&#65533;&#65533;B%A&#65533;g&#65533;&#65533;&#65533;&#1086;&#65533;q&#65533;&#65533;M8&#65533;&#65533;e&#1672;&#320;"&#1036;&#65533;,{&#65533;D&#65533;u,&#65533;&#65533;&#932;eO&#65533;&#65533;&#65533;&#65533;1&#65533;"&#65533;&#65533;&#65533;&#1673;&#65533;B&#65533;@&#65533;~A&#65533;&#65533;v&#65533;D&#65533;)'Q&#65533;0`_&#65533;_&#65533;(&#65533;&#65533;&#65533;&#65533;&#65533;5&#65533;&#65533;x&#65533;t&#65533;".c&#65533;- >&#65533;&#65533;&#65533;&#65533; #d?Q&#65533;&#65533;r&#65533;&#65533;#&#65533;+!5[Y&#65533;&#65533;U\&#65533;&#65533;&#65533;&#65533;&#65533;&#65533;H&#65533;T#7&#65533;cs&#65533;lB"&#65533;&#65533;S&#65533;&#65533;W1&#65533;HB&#65533;&#65533;&#65533;&#65533;@
&#65533;&#65533;%&#65533;&	&#65533;&#65533;&#1653;!+&#65533;&#65533;.0&#65533;&#65533;&#65533;&#65533;}&#65533;&#65533;/&#65533;&#65533;'&#65533;&#65533;H&#65533;L?&#65533;&&#65533;=0r&#65533;&#65533;_&#65533;&#902;w&#292;m&#65533;#&#65533;pi;&#65533;o&#65533;B0&#65533;&#65533;&#65533;V&#65533;w&#65533;}&#65533;b&#65533;&#65533;&#65533;&#65533;K&#65533;IyM&#65533; &#65533; 0+&#65533;&#65533;&#65533;&#65533;3Pr*PK&#65533;&#65533; &#65533;bQS&#65533;67&#65533;&#65533;z&#65533;&#65533;!&#65533;&#65533;7l&#65533;4?&#65533;&#65533;&#65533;&#65533;&#65533;+&#65533;&#65533;-&#65533;e\r&K]ue&#65533;*`eYRI&#65533;j&#65533;&#65533;&#65533;&#65533;&#65533;&#65533;&#65533;.&#65533;&#65533;q*&#65533;$&#65533;0&#65533;&#65533;z&#65533;\&#65533;&#65533;&#65533;P6&#65533;1&#65533;&#356;@&#65533;&#65533;&#65533;Q=&#65533;&#65533;&#65533;C0#&#65533;f B!P&#65533;)&#65533;&#65533;&#65533;&#65533;W!&#65533;&#65533;&#65533;&#65533;&#65533;{&#65533;v21&#65533;vDN&#65533;&#65533;F
r&#65533;`&#65533;&#65533;<&#65533;&#65533;&#65533;
&#65533;A&#65533;y+&#65533;TG2&#65533;m40&#65533;S8&#65533;?&#65533;z>5&#65533;k&#65533;&#65533;	&#65533;&#65533;&#65533;&#65533;\&#65533;&#65533;&#65533;,7r5&#65533;&#65533;&#65533;&#65533;&#65533;\&#65533;&#65533;	!u :&#65533;!&#65533;`m9pG T&#65533;n&#65533;me&#65533;&#65533;&#1799;~&#65533;( &#929;&#65533;P&#65533;G&#65533;&#65533;$!&#65533;&#65533;j
&#65533;&#65533;&#65533;`&#65533;&#65533;A~&#65533;&#65533;1Mn&#65533;0k&#65533;&#65533;&#9333;]5&#65533;&#65533;&#65533;&#65533;Z`.@&#65533;&#65533;X&#65533;!&#65533;&#65533;&#65533;,i&#65533;^]F
&#65533;p@&#65533;Y8&#65533;&#65533;&#65533;&#65533;&#65533;&#65533;,@&#65533;&#65533; &#619; &#65533;"&#65533;2P#pU&#65533;&#65533;3&#1827;KU3V&#65533;P5ABR&#65533;9&#65533;% 5r&#65533;z&#65533;H&#65533;nCBv6:&#151;;&#65533;&#65533;&#65533;?&#65533;nQ&#65533;@&#65533;0&#65533;:&#65533;4&#65533; # :Q&#65533;"4)&#65533;&#65533;P&#65533;ZFP0\&#65533;&#65533;fi&#65533;&#65533;4 }&#65533;wG{]&#65533;&#65533;&#65533;G&#65533;&#65533;L&#65533;H&#65533;O&#65533;&#65533;!&#65533;&#65533;OG&#65533;&#1330;/'@}&#804; Y&#65533;&#65533;&#65533;&#65533;p&#65533;&#65533;&#65533;&#65533;&#65533;F&#65533; &#65533;%&#65533;-2&#1076;&#65533;5&#65533;&#65533;!&#65533;&#65533;&#65533;&#65533;&#65533;&#65533;F&#65533;	&#65533;m!`@&#65533;&#65533;&#65533;&#65533;S&#65533;&#65533;x&#65533;	+&#65533;&#65533;&#65533;8&#65533;  &#65533;&#65533; 7?;B
&#65533;	7&#65533;7 &#65533;&#65533;&#65533;& -<$1&#65533; +&#65533;&#65533; +&#65533;(&#65533;&#65533;&#65533; &#65533;&#65533;&#65533;&#635;&#65533;&#65533;&#694;&#65533;11&#65533;&#65533;&#1574;A&#65533;)&#65533;1.&#65533;&#65533;&#65533;C&#65533;&#65533;&#65533;&#65533;&#65533;&#65533;&#65533;&#65533;&#65533;&#65533;&#65533;&#65533;&#65533;&#65533;T=&#65533;
C&#65533; &#65533;0&#65533;&#65533;L&#65533;&#65533;x&#65533;q&#65533;-&#65533;<[0&#65533;&#65533;J&#65533;&#65533;&#65533;&#65533;&#65533;&#65533;W&#65533; \8&#65533;R&#1348;&#65533;x&#65533;`&#65533;&#65533;z&#65533;
&#65533;z0&#65533;B&#65533;
&#65533;&#65533;A&#65533;&#129;&#65533;&#65533;&#65533;&#1027;$B(@ &#65533;&#481;hm&#576;&#206;,&#65533;&#65533;Z&#65533;P&#65533;CH!&#65533;Aj&#65533;HP] - H&#65533;&#65533;lV(@ &#65533;*|e&#65533;&#65533;&#65533;&#65533;&#65533;R&#65533;2H1@&#65533;y0H&#65533;K&#65533;&#65533;&#65533;&#65533;&#1376;&#65533;d9Z&#1605;&#65533;"&#65533;8&#65533;&#65533;8 &#65533;K&+@o&#65533;\\&#65533;lIlJ&#65533;&#65533;&#65533;U=h,&#65533;>&#901;&#65533;`&#65533;S/&#65533;0&#65533;&#65533;&#65533;&#530;Wua &#65533; &#65533;&#65533;kS&#65533;0&#65533;%b &#65533;&#65533;U	&#65533; l&#65533;cyb&#65533;@A&#65533;q(&#65533;@B,B&#65533;&#65533;&#65533;E&#65533;@S{bB! &#65533;&#65533;[m) &#65533;hAx5&#1799;&#65533;th&#65533;&#65533; &#65533;&#65533;&#65533;VS)&#65533;&#65533;&#65533;&#65533;8&#65533;^zm&#65533;&#65533;
80C &#65533;&#65533;&#65533;A&#65533;t&#65533;LA<&#65533;A,00A &#65533;&#65533;@&#65533;&#65533;7&#65533;&#65533;/&#65533; >&#65533;&#65533;4&#65533;&#65533;m	y&#692;t&#65533;
&#2025;@BI&#65533;&#65533;r&#65533;ca&#65533; 7&#65533;A&#65533;&#65533;yu&#65533;?&#65533;)S&#65533;X)h&#65533;.4AF&#65533;8&#65533;&#65533;<&#65533;&#65533; &#65533;2&#65533;&#65533;
&#65533;&#65533;h&#65533;n&#1104;0/&#65533;&#65533;&#65533;2;! &#65533;&#65533;&#65533; 8C$K\&#65533;&#65533;XpA"l@&#65533;&#65533;P 	&#65533; ,PN=&#65533;	P&#65533;&#65533;&#65533;`&#65533;a&#65533;^&#65533;H&#65533;&#65533;|&#65533;<&#65533;&#65533;&#65533;&#65533;&#65533;&#65533;F&#1570;&#65533;uA2&#65533;*8&#65533;&#65533; &#65533;&#65533;&#65533;&&#65533;&#65533;t)&#65533;&#65533;g\@&#65533;	B&#65533;`&#65533;&#65533;O&#65533;@&#65533;-1!&#65533;&#65533;&#65533;	&#65533;A&#65533;&#65533;,ik"x&#65533;BL&#1949;&#65533;e6&#65533;&#65533;O&#65533;$<&#65533;L|&#65533;&&#1218;&#65533;d&#65533;&#65533;&#65533;&#65533;&#65533;b&#65533;0&#65533;a&#65533;d5&#65533;F&#65533;&#1827;U&#65533;&6&#65533;&#65533;&#65533;&#65533;&#65533;&#65533;&#65533;&#65533;&#65533;C&#65533;&#65533;B&#65533;
,&#65533;iK&#65533;&#65533;	7&#65533;&#65533;&#65533;&#65533;&#65533;z&#65533;3&#65533;&#65533;5P&#65533;&#65533;
,&#65533;A&#65533;U&#65533;&#65533;.!&#65533;&#65533;&#65533;
&#65533;&#65533;&#65533;A&#65533; 	B&#65533;&#65533;T{&#65533;&#65533;&@&#65533;lT&#65533;"pUheH&#65533;o&#65533;&#65533;\r2"Fn&#838;&#65533;&#65533;%&#65533;m&#65533;"R&#65533;&#65533;&#65533;&#65533;p&#65533;#P@&#65533;&#65533;&#65533;&#65533;&#65533;`&#65533;	4&#65533;A3&#65533;&#65533;[5&#65533;$ &#422;8&#65533;&#65533;&#65533;&#65533;`f ,&#65533;\;t&#65533;@m&#65533;'0j&#65533;TW&#65533;&#65533;S73&#65533;&#65533;"&#65533;r6&#65533; &#65533;&#65533;&#65533;&#65533;&#65533;&#216;m&#65533;4N&#65533;&#65533;oK&#65533;.m&#65533;3gD&#65533;/C&#65533;&#65533;&#65533;;'&#65533;&#65533; &#65533;Z&#65533;&#65533; |&#65533;{&#65533;y&#65533;&#65533;&#65533;&#65533;<&#65533;&#65533;uR&#65533;&#65533;<@[AP&#65533;&#65533;@ &#65533;	:&#65533;&#1333;&#65533; G&#65533;.!&#65533;&#65533;A&#65533;p&#65533;&#65533;$&#65533;(&#65533;+&#65533;"&#65533;&#65533;&#65533;&#65533;&#65533;q &#65533;s&#65533;B8&#65533;A&#65533;&#1665;	p	t&#65533; &#65533; f&#65533;jFX&#65533;	FP8@2&#65533;&#65533;&#205;M&#65533;dP&#65533;HA&#65533;K&#65533;&#65533;&#1696;hp#>&#65533;l`f&#65533;&#65533;@&#65533;&#561;@&#65533;8&#65533;&#65533;&#65533;D&#65533;&#65533;&#459;X&#65533;)g&#65533;F&#65533;&#65533; &#65533;&#65533;o @&#65533;h&#919;&#65533;9&#65533;J&#65533;Z&#65533;4(&#65533;&#65533;&#65533;cK&#65533;3&#65533;Tg%-&#65533;Av>&#65533;p`f&#65533;d&#65533;&#65533;T@=C&#65533;$&#65533;r&#65533;"&#65533; 20,X&#65533;Dp&#65533;&#65533;&#65533;n&#65533;K&#65533;	&#65533;&#65533;&#65533;&#259;(&#65533;&#65533;&#65533;@&#65533;&#65533;Fd&#65533;&#65533;&#65533;0&#65533;#&#1680;V&#65533;&#65533;qUeES&#65533;&#65533;&#1458;&#65533;&#65533;&#65533; l&#65533; '&#65533;	&#65533;&#65533; &#65533;8u0 \&#65533;<&#65533;&#65533;
&#65533;f

&#65533;&#65533;&#65533;&#65533;|&#65533;&#65533;&#65533;X ,!&#65533;&#65533;&#65533;&#65533;&#65533;,0c&#65533;4&#65533;&?BV&#65533;&#65533;&#65533;&#65533;a&#65533;&#65533;=&#65533;&#803;2&#65533;K&#65533;q&#65533;&#65533;M{&#65533;1d@~&#65533;`&#65533;&#65533;M&#65533;0r&#65533;&#57418;9&#65533;&#65533;&#65533;!&#65533;&#65533;/ !&#65533;&#65533;+*&#65533;&#65533;U/Tt&#65533;&#65533; T f&#65533;&#1368;A)9&#65533;f'8&#65533;2&#65533;Q&#65533;	` &#65533;k&#65533;&#65533;&#65533;&#65533;r MA&#65533;&#65533; "! 
f&#65533;&#65533;&#65533;(&#65533;`&#65533;8#	&#65533;0&#65533;D&#65533;!nJ&#65533;&#65533;&#65533;Y0&#65533;&#65533;&#65533;&#65533;*&#65533;&#65533;&#65533;"&#65533;&#65533;&#65533;&#65533;&#65533;&#65533;&#655;t`&#65533;&#65533;$h&#65533;
BP&#65533;&#65533;&#65533;&#65533;y&#65533;M&#65533;z&#65533;&#65533;X&#65533;+&#65533;F>@&#65533;&#65533;j&#65533;QH5&#65533;'&#65533;p&#65533;&#663;<Rek&#65533;&#65533;@C&#65533;1&#675;&#65533;&#65533; T&#65533;WU&#65533;&#65533;&#65533;C&#65533;Tu\&#65533;&#65533;F&#65533;&#65533;CSEL&#65533;&#65533;&#65533;<&#65533;)h&#65533;&#651;&#65533;&#65533;&#65533;{&#65533;&#65533;-&#65533;&#65533;&#65533;&#65533;&#65533;&#65533;8&#65533;T&#65533;k&#65533;2&#65533;&#65533;X
j&#65533;&#65533;Ae&#65533;&#65533;&#65533;&#65533;q$&#65533;&#65533; &#65533;&#65533;@)P&#65533;&#65533;*&#65533;0&#65533;T`&#65533;&#65533;&#65533;(G&#65533;&#268;&#65533;&#65533;&#170;$ >&#550;6&#65533;&#65533;@&#65533;&#65533;g&#65533;B .&#65533;&#65533;&#65533;Pg&#65533;&#65533;D$&#65533;X&#65533;(&#65533;&#65533;_&#65533;&#65533; &#65533;&#65533;0&#65533;S&#65533;&#65533;^&#65533;A&#65533;k
&#65533;<yk&#65533;H_w(YT&#65533;&#65533;`I6&#65533;:&#65533;&#65533;&#65533;&#65533;#&#411;&#65533;VUP&#65533;~&#65533;&#65533;4&#65533;1g[&#65533;&#65533;&#65533;&#65533;l&#65533;s&#65533;&#65533;V&#65533;&#65533;	&#65533;&#65533;3&#65533;&#65533;&#65533;&#65533;F&#65533;&#65533;&#65533;&#1976;|&#65533;&#65533;dV5h&#1027;K.5&#65533;F5&#65533;&#65533;)&#65533;>&#65533;&#65533;< &#65533;p&#65533;H&#65533;&#65533;^&#65533;&#65533;&#65533; &#65533;^I&#65533;A&#65533;&#65533;B0VR&#65533;B&#65533;$E&#65533;k&#65533;&#65533;n&#65533;&#65533;&#65533; --&#1024;h&#65533;&#65533;K&#65533;Y$&#65533;&#1674;&#65533;&#65533;&#65533;&#65533;/&#65533;&#65533;&#65533;&#65533;&#65533;&#65533; E! '$&#65533;W6}@&#65533;&#65533;&#65533;&#65533;@@&#65533;&#65533;&#65533;&#65533;j.N&#65533;Z&#65533;&#65533;p&#65533;qAz2&#65533;&#65533;Z:*U&#65533;&#65533;&#65533;]&#65533;dUovF
8A?a&#65533;6 &#65533;?&#65533;[q[Mj+&#65533;&#65533;&#65533;&#65533;C&#65533;n&#65533;&#65533;+&#65533;&#65533;&#65533;&#65533;wAR&#65533;&#65533;&#65533;&#65533;&#65533;&#65533;bv&#65533;z0&#65533;&#65533;^&#65533;\&#65533;5K@&#65533;`|&#65533;&#65533;&#65533;&#65533;&#65533;&#65533;E&#65533;&#65533;&#65533;&#65533;&#65533; &#65533;&#65533;&#65533;@h2
@&#65533;	&#65533;&#65533;X&#65533;&#65533;
J@&#250;&#65533;*&#994;&#65533;&#65533;&#65533;!m&#65533;&#65533;&#65533;;&#65533;f&#65533;&#65533;R9&#65533;&#65533;&#65533;qI&#65533;/&#65533;&#65533;&#65533;&#65533;&#65533;&#65533;&#65533;V@&#65533; &#65533;&#65533; x@fP&#65533;&#65533;&#65533;&#65533;,0&#65533;NF&#65533;$&#65533;&#65533;&#65533;_&#65533; &#65533;"&#65533;&#65533;&#65533;&#65533;GE&#65533;&#65533;f&#65533;8&#65533;@&#65533;&#65533;&#65533;&#65533;&#65533;q.]=48&#65533;&#487;B&#65533;UE&#65533;8&#65533;d&#65533;&#65533;&#65533;&#65533;&#65533;O	&#65533;&#65533;&#65533;#&#65533;>&#65533;&#65533;)&#1634;C 	N&#65533;-&#1028;&#65533;&#65533;(<H6&#65533;)$&#65533;)5i&#65533;]&#1749;U&#65533;@&#65533;F&#65533;&#65533;W&#65533;&#65533;K&#65533;&#65533;
&#65533;&#65533;[U`(a&#65533;&#65533;&#65533;&#320;o&#65533;:{Q%&#65533;l&#65533;@&#65533;s	&#65533;&#65533;&#65533;;Fcd&#65533;r&#1430;&#65533;T"=&#65533;c	&#65533;"&#65533;&#65533;&#65533;&#65533;&#65533;&#420;,`,&#65533;&nb<P @&#65533;&#65533;&#65533;&#65533;E&#65533;0&#65533;&#65533;7W&#65533;&#65533;zq"2&#65533;&#65533;5&#65533;&#65533;G&#65533;&#65533;',&#65533;p&#65533;&#65533;q&#65533;2&#65533;&#65533;p&#65533;f&#65533;`j O"&#65533;&#65533;@&#65533;QR&#65533;&#65533;4w'&#65533;&#65533;>&#65533;d=j&#65533;z&#65533;&#65533;Uba&#65533;&#65533;214&#65533;&#65533;%&#65533;&#65533;kXS{&#65533;N&#896;&#65533;&#65533;&#65533;&#65533;&#65533;,Pv&#65533;5&#65533;&#65533;1p &#65533; =&#65533;&#65533;&#65533;&#65533;-0B:&#65533;,JA%:&#65533; &#65533;&#65533; &#65533;&#65533;mV&#65533; &#65533;p2&#65533;6)`!&#65533;&#65533;&#65533;f9&#65533;Pwj&#65533;l&#65533;&#65533;&0nI&#65533;H&#65533;R !&#65533;W,&#65533;&#65533;o}h&#65533;&#65533;&#65533;&#65533;3&#65533;&#65533;&#65533;FH&#65533;E&#65533;(&#65533;>&#65533;`&#65533;&#65533;
K&#65533;v&#65533;&#65533;^"&#65533;G&#65533;&#1091;V8&#65533;&#65533;&#65533;&#65533;&#65533;r&#65533;%SSA&#65533;* w&#65533;&#65533;&#65533;&#65533;srq#5'&#65533;&#65533;F&#65533;  &#65533;&#65533;&#65533;P&#65533;&#65533;'`&#65533;Gb%&#65533;&#65533;"R&#65533;1]s&#65533;&#65533;$&#65533; A&#65533;  &#65533;ah&#65533;6&#65533;!&#65533;'  !&#65533;Pc&#65533;OP &#65533;&#65533;"&#65533;f&#65533;&#65533;R&#65533;4.&#65533;&#65533;o&#65533;&#65533;!&#65533;&#65533;&#65533; 9ID2&#65533;-&#65533;&#65533;m#&#65533;&#65533;d&#65533;&#65533;&#65533;	0y&#65533;`&#65533;Tp &#65533;D&#65533;&#65533;&#65533;.&#65533;l&#65533;&#65533;&#65533;T*&#65533;&#65533;!f&#65533;&#65533;&#65533;q&#65533;@&#65533;RA t&#65533;
&#65533;&#65533; &#1357;&#65533;8c&#65533;&#65533;g<&#278;&#65533;7&#65533;&#1123;&#65533;&#65533;&#48343;&#65533;&#65533;&#65533;&#65533;;&#65533;&#65533;:K
&#1096;(&#65533;&#65533;sR&#469;&#65533;&#1029;&#65533;^zS&#65533;a&#65533;/L&#65533;W&#65533;+&#65533;~&#896;p&&#65533;u  &#65533;  &#65533;&#65533;&#65533;&#65533;A&#65533;x&#65533;p : M&#65533;& :&#65533;	&#65533;&#65533;"?&#1042;&#65533;s2&#65533;<&#65533;&#65533;&r" &#65533;N&#65533;#8&#65533;&#65533;&#65533;({&#65533;$v }x[ &#65533;&#65533;x&#65533;&#1104;&#65533;&#65533;SA&#65533;] -&#65533;[`H&#837;&#65533;B&#65533;}&#65533;
-&#65533;G&#65533;B&#65533;&#65533;&#65533;&#65533;&#65533;PG&#65533;V$U&#65533;#uc&#65533;1t&#65533;&#65533;&#65533;&#65533;@&#65533;&#65533;\u&#65533;&#65533;$A&#65533;&#65533;&#65533;sJ&#65533;1|&#65533;kp&#65533;&#65533;~&#65533;S&#65533;&#65533;pv&#65533;@2r&#65533;&#65533;F&#65533;&#65533;J&#65533;&#65533;&#65533;&#65533;P21p&#65533;&#65533;&#65533;&#65533;'&#65533;x*&#65533;&#1045;,&#65533; &#65533;&#65533;&#65533;2*[P@ :&#65533;G&#65533;+&#65533;&#65533;  =`&#65533;4b&#65533;&#65533;,la&#65533;vr5&#65533;&#65533;&#65533;&#65533;&#65533;c&#65533;d&#65533;oQ"	&#65533;&#18739;:OjL $(&#65533;*@y&#65533;&#65533;'&#65533;1&#65533;H&#65533;p&#65533;&#65533;*&#65533;5p&#65533;&#65533;O3Tf&#65533;&#65533;&#65533;^:ch&#65533;bw&#65533;&#65533;I&#65533;-&#65533;&#65533;&#65533;r&#65533;T5&#65533;&#65533;
&#65533;&#65533;g&#65533;1n&#65533;h G&&#65533;0(#&#65533;&#65533;&#65533;&#65533;&#65533;&#65533;B&&#65533;83&#65533;=&#65533;t&#65533;&#65533;\M#aD&#65533;&#65533; &#65533;2&#65533;,&#65533;&#65533;&#65533;# &#65533;aH2&#65533;e&#1747;&#65533;&#65533;&#65533;JH| &#65533;&#65533;&#65533;"&#65533;&#65533;&#65533;@5Y&#65533;

$&#65533;&#65533;x&#65533;&#65533;&#65533;=V&#1208;&#65533;H*+I &#65533;@Z &#65533;MA K$ML4U18&#65533;&#65533;M;&#65533;:&#65533;&#65533;&#65533;&#65533;&#65533;&#65533;i"&#65533;&#65533;&#65533;&#65533;2!&#65533;b4PXNJ 6&#65533; ,@&#65533;&#65533;o'&#65533;&#65533;Cp &#1251;}&#65533;T&#65533;75&#65533;-&#65533;dz<W/&#65533;&#65533;jq&#65533;&'&#65533;&#65533;K&#65533;T&#65533;-Cb&#65533;C&#65533;&#65533;F&#65533;g-P@&#65533;1&0&#65533;u&#65533;}&#65533;I&#65533;w&#65533;'&#65533;&#65533;g>'@&#65533;&#65533;&#65533;&#65533;s;a&#65533;&#65533;5&#65533;&#65533;S&#65533;k&#65533;2&#65533;&#65533;HJ&#42348;bZS$(&#65533;&#65533;b}&#65533;T&#65533;&#65533;$&#65533;&#65533;&#65533;V c&#65533;C  Z&#65533;j	&#65533;3#7&#65533;,&#65533;&#65533;0m&#1302;&#65533;&#65533;Z?"&#65533;-&#65533;-&#65533;c<&#65533;9T&#65533;,&#65533;{n&#65533;` &#65533;d&#65533;&#65533; 
&#65533;&#65533;,@+ &#65533;&#65533;&#65533;Z &#65533;&#65533;Ct&#65533;&#65533;W  +&#65533;4&#65533;<o&#65533;N%[&#65533;7V0
&#65533;&#65533;.&#65533;&#65533;]&#65533;0q&#65533;cx!&#65533;&#65533;&#65533;&#65533;&#65533;&#65533;&#65533;&#65533;1&#65533;M4!`&#65533;b&#65533;&#51406;&#65533;&&#65533;35&#65533;&#65533;g&#65533;!?&#65533;&#65533;&#65533;&#65533;"_&#65533;&#65533;&#65533;&#65533;!J&#65533;3&#65533;p&#65533;&#65533;q0@&#65533;&#65533;I&#65533;q='&#65533;&#65533;&#65533;*'&#65533;&#65533;Bk&#65533;v&#65533;vPb&#65533;&#65533;fz	&#65533;&#65533;&#65533;>6C&#65533;&#65533;,@&#65533;!&#65533;u&#65533;&#65533;#5&#65533;&#65533;0&#65533;9&#65533;T"&#65533;,R&#65533;&#65533;&#65533;"8&#65533;&#65533;D&vn&#65533;00)D&#65533;<~5S5,#d&#65533;Tg&#65533;&#65533;&#65533;	&#65533;&#65533;,&#65533;&#65533; G'0 &#65533;2%&#65533;g&#65533;&#65533;&#65533;S&#65533;&#65533;&#65533;&#65533;Lk9&#65533;&#65533;&#65533;M&#65533;&#65533;>gR&#65533;"&#65533;2&#65533;z&#65533;p&#65533; &#65533;sp&#65533;&#1066;&#65533;q&#65533;T{&#65533;&#65533;d]p&#65533;TX\&#65533;&#65533;&#65533;'&#65533;3@&#65533;&#65533;&#65533;g&#65533;DG,tt9&#65533;%(&#65533;&#65533;&#65533;&#65533;&#65533;e&#65533;
&#65533; &#65533;1&#65533;P&#65533;&#65533;&#65533;&#65533;&#65533;`d(4:&#65533;&#65533;>` :::&#65533;b(&#65533;0&#65533; &#65533;&#65533;9&#65533;@/&#65533;&#65533;;&#65533;X&#65533;[-ZJ&#65533;x6&#65533;&#65533;N&#65533;pD!s!8&#65533;&#65533;&#65533;&#65533;&#65533; &#65533;&#65533;&#65533;'&#65533;&#231;&#65533;&#65533;&#65533;
+`P&#65533;A&#65533;&#65533;PE&#65533; *&#65533;<G&#65533;h&#65533;&#65533;&#65533;&#65533;J&#65533;&#65533;#&#65533;|&#65533;&#65533;R	&#65533;C&#65533;5r&#65533; +ps&#65533;E)&#65533;2 &#65533;>1&#65533;U&#65533;&#65533;&#65533;%&#65533;&#65533;&#65533;s&#65533;AG&#65533;&#65533;&#65533;&#65533; &#65533;&#65533;&#65533;&#65533;K&#65533;Q)&#65533;&#65533;JH&#65533;&#65533;S#IaL*&#65533;3&#65533;&#65533;A&#65533;&#65533;&#65533;* &#65533;&#65533;&#65533;Z&#65533;y&#65533;&#65533;&#65533;|&#65533;&#65533;z&#65533;)&#65533;:&#65533; &#65533;&#65533;&#645;&#65533;b&#65533;D/$ &#65533;[:&#65533;&#65533;R&#65533;	Q&#65533;&#65533;&#65533; i&#65533;D;&#65533;D&#65533;&#65533;&#65533;N&#65533; 0
2lBP 8z#&#65533;&#65533;;dsn&#65533;&#65533;&#65533;sI&#65533;[&#65533;Cx&#65533;(-a&#65533;&#65533;#Fz&c4&#65533;L&#65533;&#1347;&#65533;&#65533;&#65533;&#65533;c&#65533;,&#65533;&#65533;JH&#65533;A&#65533;&#65533;
fW&#65533;l_W&#65533;&#65533;&#65533;k/&#65533;\3C&#65533;Z_&#8235;&#65533;&#65533;KsT&#65533;&#65533;T	~&#576;&#957;&#65533;&#65533; &#65533;&#65533;z&#65533;:'R&#65533;&(&#65533;0&#65533;T&#65533;&#65533;P5%&#65533;P&#65533; , &#65533;0p&#65533;R&#65533;&#65533;)&#65533;W&#65533;X	&#65533;~+&#65533;&#65533;+8&#1508;M&#65533;S&#65533;&#65533;g&#65533;!Y&#65533;&#65533;-&#65533; @!Q&#65533;"&#65533;@#&#65533;&#65533;  :`bw&#65533;&#65533;;&#65533;&#65533;J&#579;&#65533;&#65533; `&#65533;WE&#65533;&#65533;1w&#65533;&#65533;&#65533;&#65533;&#65533;&#65533;`&#65533;K&#65533;&#65533;&#65533;&#65533;9&#65533;Fqr&#65533;M&#65533;&#65533;=&#65533;&#65533;>&#65533;o&#65533;RQ&#65533;O&#65533;{&#65533;&#65533;:&#65533;8&#65533;&#65533;&#65533;&#65533;Ii&#65533;&#65533;&#65533;&#65533;&#65533;&#65533;1&#65533;%&#65533;@L\H&#838;)C4pQ&#65533;Gl&#65533; W&#65533;&#65533;&#65533;}H&#65533;a&#65533;x&#65533;^\&#65533;|&#65533;&#65533;f)&#65533;Z&#65533;F`
O&#65533;,&#65533;&#65533;J-&#65533;&#65533;C(&#65533; &#65533;B&#65533;<!&#65533;0.&#65533;&#65533;&#65533;&#65533;&#65533;X&#65533;v&#65533;#&#65533;&#65533;P,9&#65533;&#65533;&#761;&#65533;&#65533;&#65533;&#65533;/VX&#65533;d	&#65533;3&#65533;&#65533;b&#65533;Bq &#65533;&#65533;E+0,&#65533;'PS&#65533;0&#65533;&#65533;$&#65533;&#65533;&#65533;&#65533;&#65533;&#65533;&&#65533; &#65533;Wq%n&#576;]>_B&#65533;*Y.R&#65533;&#65533;&#65533;&#65533;&#65533;<&#65533;&#65533;&#65533;&#45078;&#65533;&#65533;&#65533;00&#65533;&#1552;e&#65533;&#65533;&#65533;
&#65533;\&#65533;q&#65533;&#65533;1r9&#65533;Q&#65533;&#65533;V&#65533;&#65533;&#65533;&#65533;&#65533;~&#65533;Fv}^&#65533;&#65533;]&#65533;&#65533;&#65533;&#65533;(F&#65533;=&#65533;&#65533;5&#65533;&#65533;&#65533;h&#1642;&#65533;p'&#65533;A/v"&#65533;&#65533;##&#65533;&#65533;&#65533;zkS=&#65533; &#65533;:&#65533;&#65533; &v&#65533;&#65533;&#65533;8&#65533;|&#65533;&#674;w&#65533;v!/	&#65533;V~&&#65533;^m#Bwi&#65533;&#65533;&#65533;9&#65533; :Oj&#65533;&#65533;&#65533;LL&#65533;&#65533;Q/`6F&#65533;&#1701;(&#65533;~>&#65533; $&#65533;&#65533;+&#65533;&#65533;0&#65533;&#65533;P&#65533;`<&#65533;&#65533;&#65533;&#65533;Y&#65533;S&#65533;&#1803;&#65533;&#65533;&#65533;z&#65533;~&#65533;&#65533;H&#65533;&#65533;&#65533;&#65533;^&#65533;&#65533;H[&#65533;&#65533;=T&#65533;i
&#65533;&#65533;&#65533;-&#65533;&#65533;&#65533;C&#1443;P;Q&#65533;&#65533;@}&#65533;&#65533;&#65533;Q &#65533;&#65533;z'&#65533;>`&#65533;&#65533;&#65533;>&#65533;&# P&#65533;T&#65533;R(&#65533;&#65533;l&#65533;U&#65533;h&#65533;e&#65533;&#65533;"r&#65533;&#65533;BI5&#65533; B" &#65533;&#65533;&#65533;&#65533;7L	"@ &#65533;&#65533;&#65533;&#65533;,C]M&#65533;&#65533;&#65533;&#65533;)&#65533;&#1122;8n&#65533;{&#65533;Xrg&#65533;&#65533;&#65533;&#65533;.&#65533;.&#65533;z	&#65533;&#65533;B@,&#65533;&#65533;&#65533;A&#65533;D"`k&#65533;4P	A&#65533;&#65533;J<&#65533;&#65533;V&#65533;p&#65533;&#65533;P&#897;&#65533;]&#65533;35&#65533; &#65533;&#65533;&#65533;&#65533;g&#65533;&#65533;&#65533;&#65533;&#65533;&#65533;
&#65533;K8z&#65533;!&#65533;s&#65533;&#65533;&#431;
*&#65533;\&#1096;&#65533;&#65533;@G9
&#65533;&#65533;&#65533;Z7Fs&#65533;&#65533;K&#65533;zm
&#65533;&#65533;]&#65533;&#65533;U&#65533;Q&#65533; &#65533;&#65533;&#65533;&&#1104;&#65533;&#65533;&#65533;&#65533;BQ&#65533;&#65533;
Y&#65533;&#65533;&#65533;f 'H  :%$&#65533;(&  7&#65533;B?B&#65533;?&#65533;&#65533;
 &#65533;&#65533;&#65533;&#65533;&#65533;&#65533;&#65533;&#65533;&#65533;&#65533;&#65533;&#65533;&#65533;&#65533;&#65533;&#65533;&#65533;&#65533;&#65533;&#65533;&#65533;&#65533;77&#65533; &#65533;$"&#65533;*1*$-$&#65533;--0&#65533;.&#65533;1&#65533;&#65533;&#65533;)&#65533;&#65533;&#65533;$!*&#274;&#65533;&#65533;&#65533;&#65533;^&#65533;[5@ &#65533;&#65533;VU&#65533;&#65533;,Y&#65533;&#65533;&#65533;&#65533;&#41024;&#65533;Ui&#65533;&#65533;P&#65533;%Y&#65533;@&#65533;&#65533;&#65533;
0Ue&#65533;p&#65533;&#65533;&#65533;Vp&#65533;&#65533;&#65533;&#65533;	}&#65533;N@qjHGB&&#65533;sAF&#65533; &#65533;&#360; B&#65533;&#1010;&#65533;&#65533;&#65533;&#65533;aD&#65533;b&#65533;&#65533;@&#65533;&#1047;&#65533;A&#65533;v)<&#65533;@&#65533;&#65533;&#65533;(&#65533; &#65533;"X&#65533;B(D&#65533;&#65533; &#65533; (@ &#65533;&#65533;K&#65533;&#65533;&#65533;J  &#65533;Q-S&#65533;&#65533;&#825;&#65533;)[&#65533;&#65533;&#65533;&#65533;&#65533;R&#65533;&#65533;@&&#65533;&#65533;&#65533;&#65533;B0&#1073;&#65533;&#65533;&#65533;t&#65533;&#65533;C&#65533;&#65533;&#65533;'`dA<,&#65533;
&#65533;&#65533;D\&#65533;&#65533;&#65533;&#65533;z/<&#65533; B&#1351;&#65533;B&#65533;&#65533;&#65533;U&#65533;&#65533;&#65533;V&#65533;&#65533;T&#65533;N&#878;*&#65533; [&#65533;&#65533;V&#65533;&#65533;X&#65533;,&#65533;A&#65533;&#65533;*.t&#65533;Qy.i $&#65533;b&#65533;>v$V&#65533;&#65533;&#65533;L &#65533;&#65533;3&#65533;A*&#65533;&#65533;&#65533;U&#65533;M &#65533;&#65533;T&#65533;H+y&#65533;&#65533;D&#65533;sAIX`&#65533;&#65533;&#65533;AP0@<+P0&#65533;G&#65533;<@ x,0B8&#65533;  X&#65533;C}`@eX&#65533; &#65533; &#65533;@i
&#65533;&#65533;&#65533;&#65533;;&#65533;p&#65533;$&#65533;&#544;A&#65533;h&#65533;&#65533;gtr&#65533;h&#65533;&I&#65533;4&#65533; &#65533;&#65533;&#65533;&#65533;-&#65533;@B&#65533;0&#65533;# &#65533;
(,p ;&#65533;p&#65533;
0l&#65533;@&#65533; ds&#65533;;&#65533;3$&#65533;&#65533;}/&#65533;&#65533;&#65533;&#1077;&#65533;
44p&#65533;g&#65533;&#65533;&#65533;,|4}&#206; G@ VJ&#65533;&#65533;&#65533;dD!&#65533;&#65533; &#65533;$Q&#65533;&#1042;"g@4V&#65533;v&#65533;&#65533; &#65533;	&#65533;&#65533;	"P{Q&#65533;"KK,,@,L H!+&#65533;&#65533;&#65533;l+&#65533;&#65533;&#138;a1{&#65533;N&#65533;&#65533;&#65533; M
&#65533;&#65533;J&#65533;&#65533;&#65533;(8&#65533; 9&#65533;Q&#65533;&#65533;j&#65533;mI  &#65533;&#65533;b&#65533;d&#65533;&#65533;&&#65533;p8,c&#65533;u&#65533;&#65533;-&#65533;&#65533;U&#65533;&#65533;&#65533;&#65533;m&#65533;&#65533;/&#65533;$&#x@&#65533;&#65533;&#65533;#&#65533;&#65533;0M&#65533;A<@&#65533;&#65533;v@&#65533;&#1488;R 8&#65533;O &#65533;PR&#65533;&#65533;@&#65533;D1&#65533;&#65533;&#65533;&#65533;&#65533;&#65533;` J=@-&#65533;n&#65533;&#65533;&#65533;&#65533;Jf&#65533;=&#131;
C&#65533;&#65533;\&#1758;&#65533;&#65533;&#65533;&#65533;&#65533;3"&#65533;6O+CD&#65533;&#65533;+t&#65533;
&#7036;&#65533;Ju&#65533;V&#65533;
&#65533;y{&#65533;_lCw&#65533;CO
&#65533;v&#65533;&#65533;&#65533;na&#65533;&#65533;&#65533;C8&#65533;&#65533;&#65533;&#2026;&#1168;G"l@@p&#1055;&#65533; x`&#65533;&#65533;(TIB&#65533;&#65533;&#65533;K&#658;(`2%&#65533;&#65533;&#65533;-&#65533;&#65533;Bp&#65533;&#65533;&#65533;&#65533;o&#65533;P)&#65533;<&#65533;:AY&#65533; &#65533;`&#65533;!(XP&#65533;#`&#65533;&#65533;&#65533;&#65533;&#533;*Z`&#65533;	&#65533; &#65533; 	hR&#65533;X  &#65533;v9&#65533;&#65533;&#65533;T&#65533;h&#65533;:&#65533; &#65533;}&#65533;X&#65533;y&#65533;&#65533; &#65533;b$v[ N&#65533;&#65533;&#65533;&#65533;&#65533;m-&#65533;n&#65533;
t&#65533;[&#65533; &#65533;+&#65533; &#65533;m&#65533;)&#65533;W9&#65533;&#65533;&&#65533;y&#65533; &#65533;U>&#65533;&#65533;&#65533;0{&#65533;3&#641;&#65533;9&#65533;_!&#65533;,n&#65533;.r QP &#65533;#&#65533;/ O&#65533; ?&#65533;#&#65533;&#65533;H &#65533;&#65533;24&#65533;&#65533;&#65533;H &#512;R&#65533;&#65533;<: &#65533;Q&#65533;0D&#65533;&#65533;&#65533;&#65533;&#65533;&#65533;	^&#65533;`&#65533;&#65533;z&#65533;=&#65533;&#65533;&#65533;k&#65533;&&#65533;E&#65533;[4&#65533;&#65533;&#65533;E&#900;&#65533;&#65533;&#65533;1&#65533; ZaT&#65533;&#65533;&#65533;&#65533;&#65533;&#65533;n&#65533;&#65533;t@h(&#65533;&#65533;G<H@&#65533;`2@&#65533;kR&#65533;&#65533;<`!r&#65533;W~&#65533;
G&#65533;&#65533;V&#65533;+G&#65533;V&#65533;n&#65533;A&#65533;K"&#65533;
&#65533;&#65533;&#65533;&#65533;s&#65533;H[nH&#65533;&#65533;&#65533;UC&#65533;
Qq@z&#1234;&#65533;|o&#65533;&#65533;&#65533;&#65533;X&#65533;&#65533;&#65533;&#65533; 4&#65533;
&#65533;&#65533;po&#65533;&#65533;w&#65533;&#65533;x&#65533;Y&#65533;&#65533;`&#65533;Da&#65533;:&#65533;&#65533;
V0&#65533;&#65533;&#65533;&#65533;*@&#65533;&#65533;y#\&#65533;&#65533;@t&#65533;b &#65533;&#65533;\0H@z&#65533;&#65533;"&#65533;g&#65533;N &#65533; `&#65533;&#65533;>&#65533;&#65533;m&#65533;&#65533;&#65533;Q'qJ&#65533;&#65533;O&#65533;&#65533;&#65533;&#1027;&#65533; +(&#65533;PP&#65533; &#65533;&#65533;DP*&#65533;&#65533;G&#65533;&#65533;Ca`&#65533;AC&#65533;2&#65533; &#65533;!&#65533;&#65533;*&#65533;&#65533;xZ&#65533;!7Z,&#65533;&#65533;&#65533;&#65533;<ja]a6&#1008;&#65533;t3&#65533;&#65533;,t+kp&#65533;a%&#65533;B&#65533;
&#65533;&#65533;&#65533;&#65533;&#65533;r*&#65533;AWe&#65533;&#65533;h&#65533;=c!Sk&#65533;&#65533;)&#65533;AI`!&#65533;SvR&#65533;&#65533;T&#65533;:}5&#65533;!&#65533;@&#65533;#&#65533;T &#65533;&#65533;@~&#65533;2&#65533;&#65533;H&#65533;&#65533; H&#1718;&#65533;&#65533;I&#65533;@&#65533;(&#543; &#65533;C8`&#65533;F&#65533;
&#65533;&#65533;&#65533;&#65533;&#65533;&;S#`&#65533;&#65533;v&#65533;4&#65533;xX&#65533;&#65533;&#65533;.WE&#65533;I&#65533;I&#65533;&#65533;&#2015;#&#65533;&#65533; &#65533;&#65533;&#65533;*S&#65533;&#65533;Vl 0p&#65533;\@@&#65533;I &#65533; f`&#65533;r&#1046;{&#65533;&#65533;Nq&#65533;)&#65533;J&#65533;PW1&#65533;&#65533;X&#65533;&#65533;&#65533;aa&#65533;&#65533;&#65533;B&#65533;&#65533;&#65533;&#65533;LG&#65533;&#65533;&#65533;)&#1678;&#65533;h&#65533;&#65533;:&#428;&#65533;H7&#65533;~&#65533;;5N&#458;W&#65533;$EA&#65533;&#65533;l[&#65533;Rs&#65533;p9&#65533;b9&#65533;P&#65533;&#65533;\9W1&#65533;<&#65533;# &#65533;
4P*&#65533;L&#65533;?1 @;P&#65533;&#65533; &#65533;&#65533;Ra &#65533;&#65533;&#65533;&#1553;$@&#65533;&#65533;&#425;&#65533;&#65533;&#65533;&#65533;*&#65533;}rF&#65533;&#65533;}ef&#65533;&#65533;&#65533; &#65533;v &#65533; &#65533;&#65533;&#65533;N@$R&#1411;C *x)&#65533;Z&#65533;}&#65533;&#65533;,3&#65533;&#65533;\<-&#65533;&#65533;&#65533;&#65533;&#65533;L&#65533;w&#65533;&#65533;#&#65533;\!t&#65533;&#65533;l&#65533;3PX&#65533;&#65533;f&#65533;&#65533;E&#65533;X;2&#65533;p&#65533;Sr&#65533;&#65533;&#65533;g&#65533;&#65533;37l&#65533;&#1037;&#65533;&#1879;m&#65533;&#65533;c&#65533;`i&#65533;n #7&#65533;!&#65533;&#65533;Bt&#65533;SJ&#65533;^TXG)&#65533;&#572;L&#1088;L &#65533;%&#65533;F&#65533;&#1346;&#65533;H&#65533;&#65533;*Gx&#65533;&#65533; K&#65533;&#65533;&#128;z&#65533;&#65533;&#65533;@&#65533; 	&#65533;&#65533;&#65533;&#65533;&#65533;&#65533; (&#65533;L&#65533;&#65533;R&#65533;&#65533;DB.*_Lf&#65533;>j-F&#65533;P:&#65533;1	&#1049;&#65533;&#65533;&#65533;?&#65533;&#65533;/&#65533;&#65533;KG&#65533;&#65533;TC ^&#65533;&#65533;&#65533;
&#65533;4&#65533;Lc&#65533;&#65533;&#65533;#&#65533;&#65533;&#1767;&#65533;:2 &#65533;&#65533;P&#65533;&#65533;l&#65533;&#1375;:&#1994;>&#65533;`&#65533;+&#65533;W&#65533;Wp10&#65533;^&#65533;&#65533;&#65533;|n&#65533;p&#65533;&#65533; &#65533;X&#65533;&#65533;W\@^&#65533;1&#65533;u`X&#136;&#65533;&#65533;&#65533;gP&#65533;&#65533;e{&#65533;+	&#65533;&#65533;j&#65533;A&#65533;"&#65533;&#65533;&#2041;
/o&#65533;&#65533;&#65533;*&#65533;&#65533;{ &#65533;&#65533;&#65533;&#65533;G&#65533;>&#65533;*&#65533;&#65533;"&#65533;		:&#65533;&#65533;Gr&#65533;
&#65533;&#65533;&#65533;V&#65533; ~`&#65533; @&#65533;$&#65533;&#65533;O&#65533;&#65533;%&#65533;d&#65533;&#65533;z&#65533;&#31320;w&#65533;;&#65533;&#65533;&#65533;&#65533;&#65533;&#65533;#&#65533;&#65533;&#65533;&#65533;&#65533;&#65533;6-!t$&#65533;l&#65533;%4&#65533;f &#65533;&#65533;&#65533;&#65533;2&#65533;D]&#65533;&#65533; =&#65533;&#65533;&#65533;&#65533;&#65533;85D &#65533;1pO&#65533;"65&#65533;@<|&#65533;9
&#65533;&#65533;GM!~&#1940;8F"6&#65533;*hDpP&#65533;w&#65533;&#65533;M&#65533;%&#65533;G&#65533;&#65533;4&#65533;&#65533;  &#65533;&#65533;&#65533;&#65533;pq&#65533;&#65533;&#65533;&#65533;  "&#65533;V%&#65533;[&#65533;&#65533;XPT+&#65533;a&#65533;4&#65533;N&#65533;&#65533;&#65533;L&#65533;&#65533;Qm$@Fo&#65533;f0`a
r&#65533;&#65533;!&#65533;)&#65533;
&#65533;&#65533;&#65533;1&#662;%&#65533;&#65533;(04&#65533;T`&#65533;7@s&#65533;d=g&#65533;	&#65533;Glbi&#2007;I&#65533;7~&#65533;A3C&#65533;P&z(	&#65533;DJ&#65533;&#65533;&#65533;&#65533;~&#65533;0/?&#65533;?&#65533;`
c&#65533;K&#65533;&#65533;q0&#724;&#65533;2 )&#65533;NQW&#65533;&#65533;9g#(&#65533;*UqP0&#65533;&#65533;d&#65533; &#65533;zW7&#65533;01&#65533;n&#65533;75U&#65533;
Wv&#65533;&#65533;3'&#65533;&#65533;1&#65533;QO&#65533;0&#65533;V&#65533;a.[&E5&#65533;&#65533;>&#65533;&#65533;.A &#65533;rD_&#65533;&#65533;&#65533; B o#&#65533;&#65533;&#65533;y{&#1924;k&#65533;/&#65533;=&#65533;*&#65533;&#65533;A<&#65533;B:&#65533;&#65533;&#65533;>&#65533;&#65533; 4&#65533;l&#65533;&#65533;&#65533;J&#65533;&#65533;g&#65533;7&#65533;&#65533;?&#65533;&&#65533;AJ&#65533;&#65533;&#65533;&#65533;&#65533; >&#65533;&#65533;&#65533;H&#65533;v&#65533;&#65533;Pt<&#12837;&#65533;}eRs2&#65533;=2/` P XCIW&#65533;0&#65533;+PuY!&#65533;&#65533;,&#65533;C*&#65533;u&#65533;!`&#65533;/&#65533;pX&#65533;G[&#65533;T&#1733;c&#65533;&#65533;a&#65533;,0$y"&#65533;9&#65533;@&#65533;v&#65533;&#65533;QMb QV&#65533;&#65533;
&#504;&#65533;$&#596;RaYl`{&#65533;&#65533;&#65533;$&#65533;B~&#65533;/&#437;J&#65533;&#65533;^A&#65533;&#65533;@<&#65533;&#65533;\8&B&#65533;&#65533;!01c'+@*&#65533;Tb&#65533;&#65533;
&#65533;c&#65533;&#65533;&#65533;z4r&#65533;&#65533;&#65533;&#65533;*@0 .P&#65533;&#65533;&#65533; +&#65533;R:&#65533;Z~&#65533;1&#65533;&#65533;Hae4&#65533;&#65533;UH&#65533;t&#65533;d &#65533;E&#65533;&#65533;&#65533;7(&#65533;I&#65533;5t&#65533;&#65533;S/&#65533;	&#65533;&#65533;&#65533;&#65533;&#65533;P&#65533;s/&#65533; pK(&#65533;<+&#65533;(#&#65533;,&#65533; &#65533;%&#65533;<a)&#65533;GTb&#65533;P&#65533;<p]&#65533;q
&#65533;
&#65533;:&#65533;:p&#65533;V"T&#65533;
A8O3&#376;Eq&#65533;0&#65533;dE7:Fn&#65533;rd1&#65533;&#65533;&#65533;o&#65533;&#65533;%g1&#65533;&#65533;8d&#65533;&#65533;&#65533;
M19&#65533;&#65533;%X&#65533;XP&#65533;d&#65533; :q6&#65533;1a+m&#65533;&#65533;+g&#65533;^F &#65533;"K&#65533;&#65533;z &#65533;&#65533;&#65533;K&#65533;&#65533;J&#65533;&#65533;(&#65533;=&#65533;QG}@&#65533;&#65533;&#1125;&#65533;T	&#65533;
&#65533;&#65533;_&#65533;&#65533;s&#65533;&#1372;H&#65533;&#65533;&#65533;&#65533;>&#65533;&#65533;3&#1527;}5&#1509;&#65533;&#65533;36 	&#65533;&#65533;<&#65533;4&#65533;v &#65533;a +&#65533;G&#65533;&#65533;&#65533;s&#65533;&#65533;<9&#65533;
&#65533;(/&#65533;&#65533;,0&#65533;G&#65533;%&#65533;&#65533;YMn&#65533;.(&#65533;H'r&#65533;&#65533;&#65533;&#65533;0&#65533;&#65533;>&#65533;Of&#65533;&#65533;TX&#1632;&#65533;&#65533;&#65533;d&#65533;*&#65533;_SBc&#65533;$8&#65533;/&#65533;&#65533;
2` 
&#65533;{InV7u+&#65533;:&#65533;&#65533;e&#65533;R&#65533;&#65533;Q&#65533;&#65533;&#65533;#2&#65533;&#65533; l&#65533;&#65533;`u:&#65533;`$&#65533; 	&#65533;@U&#65533;&#65533;&#65533;&#65533;&#65533;dL&#65533;}y&#65533;?0s &#65533;DG&#65533;Te&#65533;shj_&#65533;&#65533;&#65533;_@Tv*&&#65533;&#65533;~&#65533;`s&#65533;&#65533;&#65533;?&#65533;&#65533;&#65533;&#65533; '&#65533; %t &#65533;-R &#65533; &#65533;&#65533;6>&#65533;A*&#65533;Pd&#65533;sQVa\A`&#65533;&#65533;&#65533;$`O&#65533;V'c&#65533;
&#65533;p&#65533;R&#65533;.Q-*X&#65533;&#65533;v&#65533;oux&#65533;&#65533;<&#65533;3&#65533;.&#65533;&#65533;7&#65533;&#65533;&#65533;c&#65533;2&#65533;&#65533;E&#65533;<&#65533;L;fm&#65533;&#65533;
:&#65533;g!XXc&#65533;&#65533;mp&#65533;2X&#65533;=t
&#1466; &#65533;&#65533;&#65533;XS&#65533;&#65533;&#1616;8&#65533;&#65533;&#65533;&*=&#65533;&#65533;1&#65533;*	w&#65533;&#65533;aJ5W&#65533;&#65533;&#65533;&#65533;&#65533;&#65533;jT&#65533;&#65533;i&#65533;&#65533;T@&#65533;&#65533;Y=&&#65533;q&#65533;&#65533;L&#65533;&#65533;[&#256;&#65533;&#65533;&#65533;R&#65533;&#65533;&#65533;!yA!&#65533;&#65533; )&#65533;M&#65533;&#65533;#&#396;-&#1173;&#65533;&#65533;&#65533;&#65533;pC&#65533;$_aB&#65533; q&#65533;&#65533;&#65533;&#65533;&#65533;P&#10237;&#65533;a&#65533;&#65533;0D&#65533;O 1B&#65533;0&#65533;IR*&#65533;&#65533;&#65533;/]k&#65533;&#65533;S&#65533;!&#65533;
$ "&#65533;&#65533;/!!,&#65533;&#65533;6&#65533;o&#65533;T7&#65533;&#65533;Dl&#435;&#65533; :&#65533;+p/&#65533;&#65533;W&#65533;:'&#65533;/&#65533;/%p&#65533;6&#65533;Yq&#65533;:0&#65533;&#65533;&#65533;&#65533;3&#65533;&#65533;&#65533;&#65533;&#65533;j:p&#65533; 
&#65533;Q&#65533;rt&#65533;[>xr&#65533;e
&#65533;&#65533;	&#65533;&`!i/&#65533; =`=&#65533;,pK&#65533;&&#65533;&#65533;C&#65533;~#&#65533;&#65533;!&#65533;&#65533;&#65533;&#65533;L&#65533;R$&#65533;&#65533;K1{H&#65533;mZ&#65533;a&#65533;&#65533;]6,Eo'&#65533;&#65533;&#65533;&#65533;3$&#65533;E&#65533;f	S&#65533;&#65533;&#65533;
&#65533;ls;{_&#65533;^&#65533;E &#65533;Y&#65533;&#65533;w&#65533;&#65533;I&#1654;_xP&#65533;&#65533;0&#65533;&#65533;&#65533;y&#65533;&#65533;&#65533;$&#65533;&#65533;Q&#65533;c:&#65533;f-~&#65533;+&#65533;&#65533;Zi\&#65533;%&#65533;&#65533;&#336;&#65533;&#592;G%&#65533;&#65533;&f&#65533;&#65533;&#65533;3&#65533;D`c&#65533;&#65533;&#65533;	&#65533;&#65533;@PUAT&#65533;&#65533;&#697;&#65533;&#65533;&#65533;&#65533;B&#65533;;
K&#1361;&#65533;&#65533;3&#65533;&#65533;_{&#65533;H&`+,&#65533;&#65533;&#65533;?&#65533;&#65533;&#65533;&#65533;`P)@ &#65533;* &#65533;&#65533; (&#65533;3&#65533;&#65533;rl#B&#65533;&#65533;52@<&#65533; p"0&#65533;&#65533;&#65533;&#65533;* @&#65533;&#65533;p&#65533;&#65533; &#65533;jmZ qQ$`0&#65533;	&#65533;&#65533;[&#65533;.&#65533;&#65533;&#65533;Q&#65533;&#65533;n&#65533;t&#65533;&#65533;&#65533;Jc5&#65533;=&#65533;&#65533;A&#1066;&#65533;&#65533;&#65533;d&#65533;&#65533;
Nq&#65533;N&#65533;04c`0&#65533;`&#1920;	&#65533;f&#65533;&#65533;&#65533;U!.7Q&#65533;_&#65533;E&#1010;7&#65533;\ &*&#65533;$7&#1096;
2&#65533;&#65533;&#65533;Ich&#65533;&#65533;&#65533;&#65533;&#65533;@&#65533;^^&#65533;	)C&#65533;@e&#65533;&#65533;&#65533;i*&#65533;'	&#732;~&#65533;A&#65533;[R&&#65533;A&#65533;2&&#65533; -L4&#65533;#&#65533;&#65533;v
R]4&#65533; zkp &#65533;&#65533;#&#1068;21&#65533;&#65533; &#65533;&#65533;&#65533;x&#65533;Xg.P@&#65533;&#65533;@:&#65533;U&#65533;w&#65533;&#65533;9&#65533;;vQ&#65533;, &#65533;cE>&#65533;&#65533;&#196;&#65533;5[; s&#65533;&#65533;&#65533;fY&#65533;:&#65533;q2&#65533;&#65533;&#65533;w&#65533;!#&#65533;p&#65533;&#65533;&#65533;&#65533; &#65533;xX&#65533;0&#65533;&#1217;&#65533;&#65533;
Y3&#65533;=&#65533;&#65533;&#65533;&#65533;P&#65533;-t&#65533; &#65533;&#65533;&#65533; (&#65533;&#65533;&#65533;> :&#65533;
&#65533;&#65533;&#65533;%77]AXW6  &#1050;@k&#65533;p&#65533;o%I3uU&#65533;&#65533;N&#65533;&#65533;\&hB&#65533;&#65533;S&#65533;&#65533;&#65533;&#65533;/&#65533;&#65533;P&#65533;w&#65533;&#65533;d&#65533;H&#65533;t&#65533;&#65533;&#65533;2&#65533;W`nX 1G &#65533;Vv~yX&#65533;&#65533;&#65533;&#65533;&#65533;o,+&#65533;-&#65533;&#65533;DO9P&#65533;rm7&#65533;]&#65533;&#1577;^&#65533;&#65533;L#&#65533;&#65533;b&#65533;&#65533;1x&#65533;&#65533;&#65533;&#65533;
,p&#65533;;!B)&#65533;&#65533;&#65533;Pd&#65533;0&#65533;&#65533;&#65533;0b&#65533;E&#4158;&#65533;1
L&#65533;
&#65533;*&#65533;)&#65533;&#65533;CmW&#65533;&#65533; ZMA&#65533; o&#65533;&#65533;&#65533;1&#65533;Yc&#65533;M	&#65533;&#1882;"&#65533;&#65533;&#65533;1 $;a&#65533;&#65533;&#65533;\Q&#65533;&#65533;0`&#65533;%$` %' `&#65533;Q&#65533;@ &#65533;&#65533;'5&#65533;&#65533;&#65533;h&#65533;&#65533;	&{&#65533;&#65533;f&#65533;&#65533;&#65533; &#65533;&#65533;&#55103;&#65533;T&#65533;&#65533;&#2021;`&#65533;7?br&#65533;&#65533;p; &#65533;s(%&#65533; PC&#65533;#4&#65533;&#65533;&#65533;&#65533;&#65533;&#65533;M&#65533;&#65533;&#65533;)&#173;xT3&#65533;&#65533;)&#65533;Jl!
&#65533;ay&#65533;p$k&#65533;#&#65533;&#65533;&#928;&#65533;OH$cww &#65533;%&#1178;&#65533;&#65533;n vzw&#65533;&#65533;&#65533;
&#65533;&#65533;&#65533;&#65533;&#65533;,]&#65533;Q5&#65533;&#65533;D9&#65533;&#65533;,&#65533;&#65533;&#65533;E;7&#65533;&#65533;ZX$&#65533;&#65533;&#65533;&#65533;&#1396;&#65533;(&#65533;u&#65533;&#65533;-B:&#65533;`B&#65533;|f%$0)&#65533;r]xA4/&#65533;  	4 &#65533;&#65533;&#65533;&#65533;&#65533;4&f"&#65533;&#65533;S@&#65533;I &#65533;i&#65533;&#65533;&#65533;~z&#65533;&#65533;&#65533;&#65533;&#65533;i&#65533;&#65533;;&#65533;30	?	&p&#65533;&#65533;%&#65533;&Xb&#65533;VU&#65533;&#65533;T&#65533;~*&#65533;&#65533;_  5&#65533;&#65533;2&#65533;30&#65533;&#65533;p1&#65533;p&#65533;l4&#65533;!&#65533;&#9774;&#65533;0_&#65533;W;z&#65533;(}&#65533;q&#65533;9(&#168311;q&#65533;c&#303;&#65533;A%&#65533;E&#65533;Z&#65533;3&#65533;HL&#65533;&#65533;[&#65533;2N~{0&#65533;&#65533;&#65533;@&#65533;$&#65533;+&#65533;[u&#65533; &#833;9&#65533;&#65533;
&#65533;-&#65533;M5qdg&#65533;;A&#65533;U&#65533;
A&#65533;&#65533;(E&#248;&#65533;&#65533;(w&#65533;T&#65533;qtHw&&#65533;&#65533;S&#65533;&#65533;&#65533;&#65533;&#65533;&#31954;D&#65533;I&#65533;7&#65533;&#39152;_&#65533;_=&#65533;M&#65533;(	;@)#&#65533;&#65533;&#65533;&#65533;&#65533;&#65533;&#65533;&#65533;@ &#65533;&#65533;:$ &#65533;&#65533;ru"Aq&#65533;i
MR 50&#65533;&#65533;&#65533;&#65533;n&#65533;"&#65533;)&#65533;X&#65533;0&#65533;&#65533;	&#65533;&#65533;&#1882;&#65533;G)&#65533;&#65533;ti($&#65533;&#65533;&#65533;$&#65533;&#65533;&#65533;?&#65533;,&#65533;&#65533;1+&#65533;&#65533;&#65533;&#65533;&#65533;)&#65533;&#65533;&#65533;)&#65533;&#65533;&#65533;&#65533;&#65533;&#65533;&#65533;&#65533;&#65533;"&#65533;&#65533;&#65533;&#65533;&#65533;)A&#65533;&#65533;&#65533;&#65533;&#65533;&#65533;&#65533;&#65533;&#65533;&#65533;&#65533;5&#65533;&#65533;&#65533;&#65533;A &#65533;2&#65533;+5&#725;&#65533;&#65533;&#65533;(&#65533;-+##- &&#65533; &#65533;77
&#65533;	

B?7   b B&#65533;&#65533;!`X(i!&#65533;&#65533;&#65533;H&#65533;&#65533;&#331;%iT&#65533; &#65533;&#65533;A&#65533;_&#65533;&#65533;n&#65533;0A&#65533;&#395; &#65533;&#1059;GLP
&#65533;*`&#65533;&#322;s&#65533;2(R&#65533;B&#65533;&#65533;&#65533;&#65533;&#8192;E&#65533;\aiT X	JQ&#65533;&#65533;&#65533;&#65533;t&#65533;&#65533;c&#1157;&#65533;l&#65533;u6/*^&#65533;&#65533;"@&#65533;&#65533;&#65533;Ny &#65533;&#65533;&'N&#65533;&#65533;C&#65533;&#65533; ,&#65533;F&#65533;M+&#65533;&#65533;I&#422;&#65533;M&#661;,TOQ=&#65533;&#65533;&#65533;ah;&#65533;ZZ!5`&#65533;,&#65533;&#65533;&#65533;$Ng&#65533;z&#65533;&#65533;&#65533;0X"d&#65533;P&#65533;&#65533;A&#65533;A>&#65533;&#65533;&#65533;p&#65533;&#65533;?&#65533;=Q`&#65533;&#65533;	P&#65533;&#65533;&#65533;bt:&#65533; &#65533;&#65533;<zB&#65533;;&#65533;&#65533;&#65533;&#65533;>&#65533;&#65533;`a&#65533;cB&#65533;&#65533;P&#65533;&#65533;&#65533; &#65533;)&#65533;9H&#65533;@IB&#65533;&#65533;@&#19523;&#65533;6Ex&#65533;&#65533;p  &#65533;@B6-|B&#65533;3P&#65533; ,&#1649;&#65533;&#65533;&#1328;&#65533;B&#65533;&#65533; +0A
&#65533;&#65533;2&#65533;,`P&#65533;gKeP
&#65533;r&#65533;&#65533;}&#65533;&#65533; &#65533;UKF&#65533;&#65533;X&#65533;+&#65533;X4J `&#65533;	%&#65533; 1&#65533;&#1810;&#65533;66&#65533;Q q!'&#65533;&#65533;&#65533;aQt&#65533;Ebr&#65533;&#65533;+.&#65533;&#65533;&#65533;_H'&#65533;% &#65533;&#65533;)p@*g&#65533;&#65533;#t&#65533;&#65533;p&#65533;p&#65533;&#65533;&#65533;t&#65533;(&#65533;&#65533;"&#65533;n&#65533;@&#65533;&#65533;c&#65533;&#65533;&#65533;&#65533;&#65533;&#65533;>#)0O@j`D&#65533;5k&#65533;&#65533;j+&#65533;&#65533;&#65533;z`&#65533;&#65533;4HR&#65533;&#65533;&#65533;gB&#65533;&#65533;w&#65533;=&#65533;&#1536;&#65533;!&#65533;&#65533;|&#65533;&#65533;&#65533; )\L`&#65533;4&#65533;&#65533;)&#65533;l&#65533;I&#65533;o&#65533;&#65533;&#65533;3p&#65533;&#65533;|{&#65533;&#65533;&#889;&#65533;E_&#65533;&#65533;I&#65533;&#65533;@oU&#65533;&#65533;bE&#65533;&#65533;5&#65533;&#65533;	@&#65533;&#65533;&#65533;"*'(&#65533;<&#65533;&#65533;&#65533;&#65533;&#65533;&#65533;&#65533;\p&#65533;
$&#65533;&#65533;&#65533;&#65533;&#65533;T&#65533;
&#65533;<0C&#65533;&#65533;u&#795;,&#65533;<&#65533;(&#65533;&#65533;&#65533;&#65533; ` &#65533;
&#65533;&#65533;&#65533; &#65533;&#65533;&#65533;|&#65533;&#65533;,&#65533;$&#65533;&#65533;&#65533;zC{B&#65533;c&#65533;&#65533;*H-&#1303;PGu&#65533;~&#65533;*&#65533;&#1583;&#65533;&#65533;Q&#173999;&#65533;2&#65533;&#65533;<+&#65533;&#65533;&#65533;#&#43011;-&#65533;&#65533;1&#65533;&#65533;&#65533;
q]&#65533;B&#65533;H&#630;&#65533;[&#65533;&#65533;&#65533;&#65533;&#65533;&#65533; .)&#65533;&#65533;[&#65533;&#65533;&#65533;`&#65533;&#1318;9'&#65533;/&#65533;X&#65533;\g""&#65533;&#65533;I-&#65533;&#65533;I&#65533;\f&#65533;P&#65533; '@kKv&#65533;&#536;&#65533;6y6&#65533;&#65533;&#65533;&#65533;n  /5&#65533;&#65533;Q&#65533;6@&#65533;i&#699;&#65533;U&#65533;=_&#65533;% ,L&#65533;m&#65533;,@&#65533;(&#65533;hh&#65533;!&#65533;&#1160;&#65533; &#65533;N&#65533;A*T  &#65533;:&#65533;z&#65533;&#65533;&#65533;&#65533;&#1056;>&#51802;&#65533;Z&#65533;&#65533;&#1799;#f&#65533;&#65533;E&#65533;&#65533;mf&#65533;&#961; &#65533;&#65533;&#65533;&#65533;Y&#65533;<&#65533;%&#65533;&#804;&#65533;x&#65533;&#65533;&#65533;( &#65533;Y&#65533;B3
X&#65533;&#65533;	: &#65533;p@_*&#65533;&#65533;&#65533;!N@&#65533;&#65533;q&#65533;[Rz&#65533;m&#65533;&#65533;&#65533;&#65533;c&#65533;&#65533;D&#65533;"9]<&#65533;G&#65533;&#65533;&#65533;&#724;&#65533;@&#1277;B&#65533;&#65533;Dl&#65533;W&#65533;&#65533;5&#65533;&#25139;#V" &#65533;&#65533;&#65533;4&#65533;B&#65533;&#65533;`S&#65533;&#65533;&#65533;&#65533;6&#400;&#65533;V?=m"&#65533;a&#65533;&#65533;^&#65533;&#65533;Az&#65533;
&#65533;&#65533;2dgKj&#1027;a&#65533;&#65533; @&&#65533;, &#65533; H&#65533;  h&#65533;&#65533;T7&#65533;&#65533;= &#65533;&#65533;{f&#65533; &#65533;D&#65533;>_&#65533;&#65533;&#65533;
&#65533;&#65533;&#65533;&#65533;i&#65533;&#65533;RbA&#65533;h&#65533;$&#65533;;&#65533;"&#65533;P`Z`	8 &#65533;Z&#65533;&#65533;#&#65533;&#65533; : &#65533;l@&#65533;h
b&#65533;)&#65533;q&#65533;Y&#65533;&#65533;&#65533;)&#65533;H&#65533;&#65533;&#65533;ZP&#65533;&#65533;&#65533;`&#65533;k&#773;TH&#65533;&#65533;&#1532;&#65533;PaH&#65533;&#65533;r,&#65533;"&#65533;0&#65533;&#65533;V&#65533;G&#65533;&#65533;D$+&#65533; &#65533;&#65533;	.&#65533;"Y&#65533;>v&#65533;N&#65533;&#65533;-&#65533;&#65533;H%&#65533;&#65533;&#65533;&#65533;G+h&#65533;&#65533;&#65533;&#65533;&#65533;0&#65533;&#65533;&#65533;&#65533;V&#65533;&#65533;&#65533;  &#65533;QN7@&#65533;Gm&#65533;(@0z&#65533;&#65533;l` H&#65533;1f&#65533;@,&#65533;:B&#65533;H&#65533;%
&#65533;&#65533;&#65533;&#65533; &#65533;,&#19045;&#65533;c@D&#65533;&#65533;K&#65533;D&#65533;&#65533;&#758;&#65533;*&#65533;&#65533;4&#65533;"&#1310; A&#65533;&#65533;GJ&#65533;V&#65533;QI@:&#65533;&#65533; @pf@ &#65533;aAJ&#65533;< 0$`&#65533; j&#65533;B	&#65533;8&#65533;&#65533;* &#65533;Ri"+ &#65533;WJ&#65533; &#65533; &#65533;`^&#65533;2ON@`U&#65533;&#65533;&#65533;&#65533;!&#65533; y+&#65533;@&#65533;b@&#65533;&#65533;&#65533;&#65533;?z&#65533;&#65533;&#65533;&#65533;&#65533;.&#65533;6!$4A&#65533;&#65533;&#65533;,&#65533;&@&#65533;|&#65533;]Hu&#65533; {D&#65533;&#65533;Q&#65533;(&#65533;n'&&#65533;Ou&#65533; h4&#65533;&#65533;,&#65533;cT&#65533;LX&#65533;&#65533;HA&#65533;gi-r$&#65533;&#65533;	&#65533;&#65533;P&#65533; 
! Y&#65533;( @H&#65533;0&#65533;=&#65533;&#65533;p&#65533;&#65533;&#65533;&#65533;FP&#65533; &#65533;&#65533;@&#65533;&#65533;@&#65533;&#65533;K&#65533;&#65533;&#65533;n&#65533;&#65533;&#65533;$!&#65533;&#65533;$&#65533;&#65533;X&#65533;&#65533; cv&#65533;&#65533;&#65533;&#65533;$P&#65533; &#65533;X$&#65533;&#65533;&#65533;&#65533;&#65533;T&#65533;&#65533;n&#65533;&#65533;&#65533;&#65533;hA&#65533;&#65533;C&#65533; &#65533;)&#65533;us&#65533;\#,E&#65533;&#65533; \&#65533;&#65533;E&#65533;&#65533;$&#65533;p:&#1088;k&#65533;sC@nj&#65533;$5,&#65533;&#65533;*&#65533;"&#65533;&#65533;g&#65533;&#65533;&8A,&#65533;&#65533;3&#65533;-&#255;&#65533;P.">&#65533;&#65533;7&#65533;)&#65533;YF&#65533;[&#65533;Hl&#27895;&#65533;@q&#65533;&#65533;&#65533;&#65533;&#65533;&#65533;d&#65533;: &#65533;&#65533;A&#65533;&#65533;&#65533;&#65533;&#65533;jp&#65533;}&#65533;&#65533;A1|&#65533;~7m\B&#65533;x&#65533;<&#65533;A6>0&#65533;&#65533;&#65533; U&#65533;&#65533;b <h&#65533;	@P&#65533;W&#65533;$D&#65533;&#65533;&#65533;&#65533;&#65533;h&#65533;&#65533;E`&#65533; I&#65533;&#65533;&#65533;  &#65533;&#65533;&#65533;&#65533;{&#65533;&#65533;&#65533;U 1AB&#65533;&#65533;Ml 2&#65533;_&#65533;&#65533;hB`&#33415;b0&#65533;/&#1681;&#65533;&#65533;R&#65533;
&#65533;wf&#65533;&#65533;&#65533; &#65533; d&#65533;&#65533; &#65533;&#65533;Fv^`&#65533;&#65533;S. qq&#65533;&#65533;3&#65533;@)&#65533;g&#65533;&#65533;&#65533;
&#65533;D.&#65533;&#65533;	P&#65533;&#1211;&#65533;&#65533;&#1552;&#65533;=-&f&#65533;`&#65533;&#65533;8&#65533;&#65533;&#65533;&#65533;&#65533; `&#65533;l&#65533;&#65533;&#65533;&#65533;"A&#65533;A&#65533;m&#65533;e&#65533;"&#65533;&#65533;&#65533;j :&#65533;j&#65533;&#65533;&#65533;!AP&#65533;<&#65533;%&#65533;Aa&#65533;&#65533;T&#65533;c='&#65533;+;l&#65533;&#65533;&#65533;&#65533;>&#65533;JH&#65533;i5&#65533;&#65533;?&#65533;&#65533;&#65533;&#65533;O&#65533;&#65533;&#65533;&#65533;ug&#65533;PO=&#65533;So&#65533;B&#65533;03&#65533;@&#65533;x@(&#65533;&#65533;&#65533;&#65533;&%	6khZY&#65533;&#65533;
&#65533;&#65533;&#65533;&#65533;&#366;&#65533;&#65533;$&#1460;hq"z&#65533;h&#65533;tK&#65533;&#65533;!&#65533;&#65533;(5b &#65533;^e0&#65533;&#65533;-&#65533;&#65533;&#65533;n&#65533;&#186;1o&#65533;t&#65533;&#65533;.&#65533;&#65533;&#65533;M&#65533;&#65533;^H?|qAoj &#65533;U,E0E&#65533;d'&#65533;M&#65533;y!2&#65533;_&#65533;&#65533;H< &#42971;&#65533;&#65533;rR&#65533;&#65533;&#65533;&#65533;J&#65533;#&#65533;t&#65533;&#65533;f&#65533;@]&#65533;p &#65533;&#65533;B@ 1&#65533;7&#65533;!&#65533;)&#65533;2(&#65533;T%&#65533; &#65533;&#65533;&#65533;&#65533;& )&#65533;:~7V)&#65533;m&#65533;6&#65533;&#1474;&#65533;Rn&#65533;q5&#65533; &#65533;&#65533;&#65533;*O,&#65533;*&#65533;b&#65533;&#65533;&#65533;&#65533;!&#65533;&#65533;!8G=3-&#65533;X&#65533;pk9q&#65533;p!&#65533;&#65533;&#65533;|&#65533;p0&#65533; &#65533;G+w
&#65533; #&#65533;bE&#65533;W'f&#65533;0K&#65533;9Q U6&#65533;gg&#65533;&#65533;&#65533;|`&#65533; 0&#65533;]&#65533; A@&#65533;&#65533;Drt&#65533;&#65533;&#65533;[&#65533;&#65533;&#65533;&#65533;2&#65533;e&#65533;&#65533;&#515;&#65533;EDSd}&#65533;E&#65533;5\&#65533;a&#65533;&&#65533;BH&#65533;F&#65533;&#65533;!#&#65533;#&#65533;&#65533;&#65533;&#65533;&#65533;e&#1986;/>&#65533;&#65533;&#65533; &#65533;&#65533;&#65533;&#65533;k&#65533;0&#65533;0"`&#65533;C&#65533;&#65533;W#&#65533;Af&#65533;d2&#65533;&#65533;Wg&#65533;&#65533;@.&#1548;W	"W&#65533;A5$&#65533;A&#65533;&#65533; Q&#65533;*&#65533;g&#65533; &#65533;:I&#65533;X@&#65533;B&#65533;G$&#65533;p?&#65533;&#65533; "&#65533;  z&#65533;b.u&#65533;e&#65533;&#65533;&#65533;&#65533;t&#65533;&#65533;#u&#65533;F&#65533; :&#65533;&#65533;aP~&#65533;&#65533;v&#65533;&#65533;pq#&#65533;&#65533;~&#65533;E7&#65533;&#65533;p&#65533;&#65533;)&#65533;&#65533;-&#1170;!&#65533;&#65533;2&#65533;&#65533;&#65533;3c02&#65533;&#65533;&#65533;Du&#65533;#&#65533;B>&#65533;&#65533;1:&#65533;u1 &#65533;&#65533;i&#65533;0&#65533;&#65533;&#65533;D&#65533;&#65533;+  '&#65533;#/&Yw&#65533;&#65533;I`&#65533;P* ,&#65533;+&#65533; &#65533;&#65533;&#65533;8&#65533;X5&#65533;D3&#65533; $&#65533;W &#65533;&#65533;c88&#65533;V,&#65533;q&#65533;cU&#65533;2&#65533;5&#65533;p Bs5&#65533;&#65533;t8!&#65533;d%&#65533;p Pl&#65533;#&#65533;A&#65533;&#65533;#38&#65533;1&#65533;t1.`E&#65533;&O&#65533;&#65533;&#65533;"\&#65533;GX&#65533;o&#65533;t&#65533;&#65533;&#65533;s&#65533;A N&#65533;f&#65533;&#65533;}?&#65533;&#65533;j&#65533;yu&#65533;pBwB1M&#65533;&#65533;&#65533;a&#65533;2c2&#65533;y9Q&#65533;cqi&#65533;&#65533; `&#65533;v&#65533;&#65533;&#65533;&#65533;&#65533;&#65533;&#65533;G&#65533;Q	&#65533;)'p&AP~&#65533;&#65533;&#65533;&#65533;&#65533;
J1Q&#65533;s&#65533;&&#65533;&#65533;7&#65533;&#65533;&#65533;h2K&#65533;&#65533;Bi`&#65533;#&#201;p#@1&#65533;! &#65533; +&#65533;'3&#65533;I@ &#65533;&#65533;c&#65533;&#65533;	@d&#65533;&#65533;:(XV&#65533;*8x&#65533;&#65533;Z6&#65533; |&#65533; 5&#65533;U&#65533;&#65533;a&#65533;L &#65533;QE$2&#65533;&#65533;&#65533;#2LI\&#65533;&#65533;F8
&#65533;T p&#65533;&#65533;&#65533;&#65533;23&#65533;CMO&#65533;e&#65533;?}&#65533;R&#65533;&#65533;/&#65533;&#65533;:&#65533;!e&#65533;Q&#65533;&#65533;&#65533;- R&#65533;EJ&#65533;
pXcQa&#65533;A{&#65533;&#65533;4(&#65533;&#65533;it &#65533;&#65533;&#65533;&#65533;TN&#65533;&#65533;.&#65533;I<b&#65533;&#65533;&#65533;  ~&#65533;	&#65533;.u6R"jA\C4D&#65533;P-&#65533;@$ $&#65533;&#65533;f&#65533;&#65533;D+0Q,&#65533;&#65533;l&#65533;uPP&#65533;$&#65533;&#65533;&#65533;&#65533; &#65533;1&#65533; &#65533;B&#65533;&#65533;/&#65533;0lB&#65533; # &#65533;!&#65533;&#65533;cr6&#65533;w-&#65533;&#65533;)v. x&#65533;V:&#65533;n&#65533;i&#65533;!l&#65533;4K&#65533;&#1640;LX&#65533;w&#65533;&#65533;3&#65533;)5 2`-&#65533;s&#65533;0&#65533;sA&#65533;&#65533;&#65533;>&#65533;0&#65533;	+0;c`&#65533;&#65533;&#65533;&#65533;6D&#65533;&#1245;&#65533;&#359;&#839;,&#65533;3#&#65533;&#65533;T&#65533;QHJD&#65533;&#65533;	&&#65533;&#65533;5bJ&#65533; &#65533;&#65533;&2&#65533;&#65533;\&#65533;&#65533;&#65533;S (&#65533;P|&#65533;&#65533;&#65533;Na%&#65533;&#65533;2&#65533;DT&#65533;bw&#65533;eSQx8&#65533;!8)&#65533;&#65533;<P&#65533;/Lu'&#65533;&#65533;@1$trd&#65533;Pv
 &#65533;&a&#65533;
&#65533;&#65533;#
k&#65533;&#65533;GC&#65533;  &#65533;&#65533;&#65533;&#65533;pv &#65533;J&#65533; &#65533;&#65533;&#65533;&#65533; &#65533;b &#65533;:&#65533;AV&#65533;&#65533;*&#65533;K&#65533;F&#65533;X{&p &#65533;W&#65533;&#65533;&#65533;+&#65533;y&#65533;bA&#65533;&#65533;&#65533;Q!Pa@75 :&#65533;"&#65533;q&#65533;&#65533;IG &#65533;Ce&#65533;	>	$p &#65533;&#65533;I&#65533;e&#65533;T&#65533;&#65533;&"w&#65533;&#65533; 2"&#65533;J#&#1829;PZ&#65533;.&#65533;&#65533;1&#65533;C&#65533; Yi	&#45527;1H&#65533;&#65533;
!&#65533;XB&#65533;%(M'=&#65533;&#65533;?&#65533;_q? &#65533;]&#65533;)OZ&#65533;f&#65533;&#65533;o&#65533;PM&#65533; gi&#65533;W&#65533;$`s&#65533;UTj&#65533;&#65533;&#65533; )&#65533;&#65533;jF?&#65533;&#65533;08&#65533;"*&#65533;``J#&#65533;&#65533;&#65533;+J6&#65533;&#65533;&#65533;&#65533;&#65533;y&#65533;F&#65533; &#65533; &#65533;bZs&#65533;&#65533;&#728;&#65533;&#65533;;&#65533;cc&#65533;!	PWQ3&#65533;&#65533;&#65533;]&#343;&#65533;Ra&#65533;81&#65533;FP&#65533;}V&#65533;&#65533;&#65533;4&#65533;Up#1&#65533;C&#65533;&#65533;5&#65533;(&#65533;&#65533;G&#65533;&#65533; &#65533;&#65533;r5#O:W;7&#65533;&#65533;$&#65533;	$&#65533;'&#65533;#&#65533;&#65533;&#65533;fD&#65533;1&#65533;&#65533;&#65533;&#65533;&#65533;&#65533;&#65533;&#65533;:&#65533;	 &#65533;
&#65533;qi&#358;tp&#65533;	&#65533;&#65533;Y&#65533;J\`&#65533;&#65533;:&#65533;`}B&#65533;,&#1032;>j&#65533;kA&#65533; &#65533;&#65533;,@p&#65533;	&#65533; &#65533;i&#65533;f?,@&#65533;>&#65533;&#65533; 1 &#65533;&#65533;q&#65533;`&#65533;&#1045;&#65533;#"J1qU@5a;,?&#65533;=P$L&#65533;&#65533; &#642;&#65533;&#65533;&#65533;.L$ <&#65533;QbL;&#65533;1&#65533;&#65533;&#65533;&#65533;&#65533;!&#65533;0`d&#65533; &#65533;{Q4.R&#65533;)P\7c
g&#65533;G&#65533;G&#65533;&#65533;$r&#65533;=&#65533;P	&#65533;a&#65533;b@<H&#65533; &#65533;X&#65533;&#65533;&#1651;&#65533;x&#65533;&#65533;&#65533;UJ&#65533;b&#65533;a&&#65533;&#65533;]0&#65533;T  . &#65533;n&#65533;&#1848;t&#65533;&#65533;&#1545;&#65533;&#65533;&#1231;&#65533;&#65533;&#65533;&#65533;i+&#65533;&#65533;&#65533;&#65533;&#65533;B=&#65533;&#65533;&#65533;&#924;J&#65533;`&#65533;&#65533;!\Br&#65533;
&#65533;R&#65533;a&#65533;H#KEe P&#65533;&#1812;$&#65533;&#1928;&#65533;?/&#65533;&#65533;&#65533;&#65533;`;&#65533;&#65533;&#65533;&#65533;&#65533;l&#65533;&#65533;&#65533;50V&#65533;.h6&#65533;&#65533;&#65533;5h&#65533;&#65533;K&#65533;&#65533;&#65533;+ &#65533;&#65533;&#65533; &#65533;z %&#65533;&#65533;q*&#65533; &#65533;&#734;&#65533;/&#65533;E?&#65533;&#65533;&#65533;#j&#85500; &#65533;:&#65533;=u.y~&#65533; .&#65533;NS&#65533;d&#65533;&#65533;k&#65533;ID 3[Z&#65533;#&#65533;&#65533;T&#65533;&#65533;Q"s&#65533;'UlV&#1249;\&#65533;&#65533;&#65533;&#65533;3rO&#65533;W8	0&#65533;&#65533;&#65533; &#65533;n8&#65533;`&#65533;:&#65533;&#65533;&#65533;!&#65533;^&#65533;s+B.&#65533;&#65533;`&#65533;&#65533;U6&#502423;z&#2018;&#65533;p&#65533;?&#65533;&#161;&#65533;&#65533;&#65533;X&#65533;y&#65533;&#65533;bu7JB0,&#65533; W&#65533;&#65533;lV[s&#65533;(M&#65533;&#65533;&#65533;t&#65533; &#65533;`Ky7 QBy&#65533;&#1253;&#65533; &#65533;&#65533;&#65533;&#65533;6	&#65533;&#65533;)&#65533; &#65533;gX	&#65533;	&#65533;/&#65533; 
&#65533;%u&#65533;`&#65533;&#65533;&#65533;VP&#428;&g	AYi&#65533;&#65533;B&#65533;@&#65533;&#65533;&#65533;&#65533;&#65533;B9K&#65533;(vrt80p&#65533;G&#65533;p!&#65533;S2`^&#65533;&#65533;&#65533;&#65533;&#65533;|&#65533;	&#65533;&#65533;&#65533;&#65533;&#65533;z9&#65533;M&#65533;N&#65533;&#65533;:S&#65533;qOgr&#65533;r
&#65533;$&#65533; R'm&#65533;&#65533;&#65533;yc>&#65533;%&#65533;&#65533;&?12&#65533;R 1&#65533;3&#65533;&#65533;!&#65533;y&#65533;&#65533;&#1752;|6&#65533;-x^&#65533;&#65533;&#65533;&#65533;5u&#65533;w&#65533;Qb&#65533;mc|&#65533;! &#65533;&#65533;:&#65533;
F&#65533;-3&#65533;T&#65533;&#65533;&#65533;>
&#65533;"sd@u&#65533;	Ch&#65533;P&#65533;&#65533;&#65533;&#65533;J4&#65533;&#65533;7[&#65533;
nq&#65533;"&#65533;&#65533;&#65533;a#_&#65533;9&#65533;Vz&#65533;
m&#65533;&#65533;r@&#65533;&#65533;	&#65533;:&#65533;&#65533;&#65533;Q&#65533;&#65533;%&#65533;32&#65533;6&#65533;plV&#65533;&#65533;`&#65533;|&#65533;&#65533;&#65533;&#65533;&#65533;&#65533;: &#65533;S&#65533;h4&#65533;!&#65533;&#65533;&#65533;&#1257;&#65533;;&#65533;&#65533;&#65533;&#65533;&#65533;&#65533;&#65533;a&#65533;
&#65533;&#65533;&#65533;" &#65533;S&#65533;:&#65533;P&#65533;&#1138;&#65533;L&#65533;&#65533;u&#65533;'&#65533;cfW&#65533;4&#65533;k*f&#65533;&#65533;r&#65533;O>n&#65533;V+%&#65533;A&#65533;+&#65533;&#65533;3*&`&#65533;P&#65533;r&#65533;u&#65533;H P &#65533;$X&#65533;V$&#65533;&#65533;j&#65533;sq1&#65533;1]&#65533;;%L&#65533;&sh&#2024;&#65533;S&#65533;1&#65533;[
if&#65533;&#65533;&#65533;&#65533;&#65533;>0_&#65533;#6&#65533;&#1549;&#65533;&#65533;.&#65533;&#65533;&#65533;&#65533;g	&#65533; #&#65533;&#65533;i&#1429;BVR&#65533;&#65533;&#65533;&#65533;0ll&[+`v1H&#423;D&#65533;H&#65533;&&#65533;&#859;&#65533;e&#65533;&#65533;s~&#65533;&#65533;&#1217;&#1958;&#65533;&#65533;&#65533;&#65533; 1&#342;Y1&#65533;&#65533;A 5p &#65533;&#65533;&#65533;s &#65533; p&#65533;&#65533;(!b6`LQ@&#65533;&#65533;bZKA&#37813;!&#65533;5S&#65533;Qb&#65533;&#65533;&#65533;&#65533;[>7&#65533; P&#65533;&#65533;&#65533;&#65533;&#65533;38=&#65533;v&#65533;z&#65533;&#65533;7&#561;&#65533;&#65533;E&&#65533;)&#1378;&#65533;C&#65533;`&#65533;q&#65533;_&#65533;
-&#65533;R&#65533;&#65533;-&#65533;&#65533;&#65533;&#65533;&#65533;gr$"pr]&#65533;&#65533;&#65533;&#65533;&#65533;j&#65533;I e&#65533;A&#65533;:&#65533;L&#65533;d&#1856;&#65533;R&#65533;l2 &#65533;>q&1&#65533;&#65533;&#65533;
r&#65533;$&#65533;#/&#65533;]&#65533;&#65533;;h&#65533;&#65533;;PV;&#65533;&#31183;&#65533;.&#65533; 	1'&#65533;p<k&#65533;Q&#65533;
&#65533;3p &#65533;&#65533;N  :&#65533;=%= - &	77 		
7&#65533;7
	 .!.&#65533;&#65533;!&#65533;&#65533;&#65533;&#65533;&#65533;&#65533;&#65533;&#65533;&#65533;&#65533;&#65533;&#65533;&#65533;&#65533;&#65533;&#65533;&#65533;&#65533;&#65533;&#65533;  
?&#65533;?&#65533;&#661;B&#657;&&&#65533;  &#65533;&#65533;-*&#65533;-,+&#65533;+$&#65533; &#65533;'(&#65533;#&#65533;&#65533;lHW!-&#65533;&#65533;&#65533;*&#65533;&#65533;&#65533;&#65533;t&#65533; &#389; &#1013;&#65533;&#65533;*&#65533;AX&#65533;&#1029;9v&#65533;0&#65533;&#65533;&#65533;&#65533;&#65533;a~ 1a&#65533; &#65533;&#65533;FV&#65533;(&#65533;&#65533;B&#65533;&#65533;&#65533;&#65533;&#65533;&#65533;XC&#65533;&#65533;&#65533;0&#65533;B&#65533;:&#65533;c&#65533;a=&#65533;&#65533;&#65533;&#65533;Ar&#65533;5&#65533;)&#65533;&#65533;&#65533;&#65533;&#65533;&#65533;X&#65533;*P&#1290;P&#65533;&#65533;&#65533;2jhV&#65533;&#65533;p&#65533;A\&#65533;`&#65533;&#65533;*&#65533;&#65533;P&#65533;&#65533;&#65533; k&#65533;&#65533;h$&#65533;&#1699;;vD&#676;&#65533;O&#65533;4E&#65533;&#65533;kU&#65533;v&#606;M&#65533;&#65533;m&#65533;&#65533;z&#65533;&#65533;@&#65533;Bg&$&#65533;%&#65533;69&#65533;&#65533;&#65533;@&#65533;&4 B&#65533;&#65533;A1&#65533;hA&#65533;D&#1664;xp&#65533;\&#65533;A`-&#65533;&#65533;B&#65533;&#65533;p0x&#65533;&#65533;&#65533;&#322;&#65533;&#65533;&#65533;*0&#65533;&#65533;&#65533; 8&#65533;V&#65533;&#65533;J
&#65533;&#65533;&#65533;&#65533; }&#65533;$&#65533;H&#65533;4^+&#65533;,pT 2&#65533;P U&#65533;&#65533;a&#65533; B,&#65533;2&#65533;&#65533;l&#65533;_ &#65533;u&#65533;
&#65533;v&#65533;~&#65533;&#65533;&#65533;@W&#65533;PCU=0V@-nX&#65533;n&#1634;#,&#65533;&#65533;[!&#65533;E&#65533; b&#65533;T&#65533;&#65533;.&#65533;&#65533;&#1477;&#65533;0&#65533;.&#65533;&#65533;&#65533;&#1880;&#65533;Y&#35072;&#65533;:Xp;!|&#65533;&#65533;^(&#65533;&#65533;[:0@&#65533;&#65533;L&#65533;	
 1&#65533;%&#65533;Ab&#65533;&#65533;h&#65533;J)@ &#65533;&#65533;&#65533;@&#65533;KX&#65533;e&#65533;&#39355;&#65533;&#65533;/&#65533;&#65533;&#65533;1
d"q&#65533;&#65533;&#65533;%&#65533;$@&#65533;5 &#65533;P@:b&#65533;&#65533;]=X&#65533;~&#65533;pS `&#65533;@&#65533;&#65533;&#65533;+&#65533;&#1026;&#65533;a&#65533;&#65533;n&#65533;&#65533;O&#65533;&#65533; &#65533;uAz0&#65533;&#65533;&#65533;|$&#65533;&#65533;b-&#65533;g \pP&#65533;-&#65533;&#65533;Av&#65533;&#65533;&#65533;&#65533;&#65533;&#65533;&#32784;.,@ &#65533;*ZKR 0&#65533;&#65533;&#65533;$u&#65533;+&#65533;&#65533;GY&#65533;GW<&#65533;&#65533; &#65533;&#65533;&#65533;&#65533;bV&#65533;&#65533;%&#710;Z=d]r]p_R&#65533;ciq$&#65533;+&#65533;0WH&#65533;&#65533;P &#65533;@&#65533;&#65533;&#65533;{&#65533;@	`&#65533;4P&#65533;&#65533;&#65533;&#65533;Z&#65533;$&#65533;) &#65533;&#65533;h &#65533;*h&#454;)&#65533;l&#65533;&#65533;vJ&#65533;&#65533;&#65533;&#65533;&#65533;T&#65533;&#617;?g&#65533;&#65533;&#65533;&&#65533;1=(r  #&#65533;P&#65533;5tP&#65533;Q&#65533;`.|0+&#65533;t&#65533;	&#65533;&#65533;&#65533;
&#65533;L&#65533;S8&#65533;R&#65533;K&#65533;"&#65533;&#1714;&#65533; &#65533;]&#65533;&#65533;-j&#65533;IR
&#65533;&#1482;&#65533;`&#65533;"&#65533;G1T%K &#65533;&#65533;	h&#65533;&#65533;@_+L&#65533;  T&#65533;&#65533; s%V&#65533;`&#65533;SX&#65533;&#65533;&#65533;Z&#65533;&#65533;&#65533;&#65533;,P&#65533;B&#65533;&#65533;&#65533;&#65533; E&#1349;&#65533;9@&#65533;&#65533;dp&#65533;&#65533;&#65533; &#65533;D&#65533; @
8&#65533;X@$0&#65533;&#65533;&#65533;&#65533;`&#65533; <P&#65533;&#65533;
0&#65533;&#65533;&#65533;&#65533;;0$"&#65533;&#65533;@#&#65533;&#65533;&#65533;&#65533;&#65533;&#65533;&#65533;SoK&#65533;
9u)&#65533;fT&#65533;&#65533;<&#1591;&#65533;mP&#65533;x&#1390;&#65533;`&#65533;p&#1512;
	V&#65533;&#65533;&#65533;&#65533; &#65533;&#65533;A`4&#65533;P@&#65533;&#65533;&#65533;&#65533;&#1169;&#65533;&#65533;&#65533;&#65533;&#65533;A&#65533;&#65533;&#65533;-&#1836;}A&#65533;S0 [&#65533;&#65533;B C&#65533;&#65533;!&#65533;b ) &#65533;&#65533;0P&#65533;G`}&#65533;&#65533;&#65533;6B&#65533;&#610;&#65533;&#65533;&#65533;Cr&#65533;&#65533;T A&#65533;2&#65533;&#65533;&#65533;&#65533;I{&#65533;	F &#65533;&#65533;xq&#65533;&#65533;&#1556;&#65533;R&#65533;&#65533;+&#562;&#65533;q&#65533;3&#674;5&#1024;,&#65533;&#65533;&#65533;&#65533;;Z)M&#65533;&#65533;p`" &#65533;d  WX&#65533;h&#65533;
&#65533;5$&#65533;&#65533;&#65533;&#65533;	&#65533;@&#65533;&#65533;%PcJ&#65533;F1&#65533;&#65533;&#65533;&#65533;GY&#65533;&#65533;&#65533;&#65533;
&#65533;IN]&#65533;&#65533;R&#65533;&#65533;o&#65533;	h\SQ&#65533;&#65533;&#65533;&#65533;L&#65533;k&#65533;&#65533; ` v &#65533;&#65533;O3&#65533;B&#65533;&#1546; l[AxQL&&#65533;2&#65533;`  h(&#65533;0b$X&#65533;@&#65533;a&#65533;F&#65533;QL&#65533; ,"b&#65533;
&#65533;L&#65533;Fq}&#65533;&#65533;&#1162;&#65533;k|f&#65533;&#65533;-&#65533;xaH[&#65533;&#65533;D&#65533;`&#65533;&#65533;bly0&#65533;,b&#65533;
H&#1314;&#65533;E6&#65533;&#65533;&#1501;R+&#65533;&#65533;&#65533;V*&#65533;V&#65533;&#65533;&#65533;&#65533;.&#65533;}&#65533;&#65533;&#13888; Z&#65533;UwP&#65533;X&#65533;&#65533;&#65533;*0&#65533;&#65533;E *v&&#65533;&#65533;&#65533;@~r&#65533;p&#65533;&#65533;MA+UTY&#65533;RP*&#65533;-&#65533;b&#65533;`K&#65533;&#1024;&#65533;&#65533;&#65533;J&#65533;j&#65533;&#65533;3&#65533;&#65533;v &#65533; (&#65533;]
&#65533;&#65533;.&#65533;&#1415;8"&#65533;b&#65533;+A &#65533;%3iR#&#65533;&#65533;&#65533;&#65533;s> Ba&#65533; &#65533;&#65533;o'E&#65533;&#65533;
I&#65533;&#65533;Q.&#65533;A&#65533;
D&#65533;&#65533;&#65533;B$&#549;&#65533;b1 &#65533;yDc&#65533;E&#65533;&#65533;V:&#65533;1W@&#65533;,XQ-R&#65533;W&#65533;w&#65533;	BR&#65533;&#65533;
&#65533;&#723;u&#65533;m p&#65533;F&#65533;&#65533;&#65533;&#65533;9&#65533;R&#65533;&#65533;:F+!&#65533;P8&#145;P&#65533;g3&#65533;  H@&#65533;Ue'XA#`&#65533;f&#65533; &#65533;&8&#65533;&#65533;&#646;c+a&#65533;&&#65533;X&#65533;1&#65533;&#65533;&#65533;t_J
&#65533;M8
&#65533;&#65533;&#65533;LSY &#65533;m&#65533;&#65533;h&#65533;	a4&#65533;@&#65533;9&#65533;#&#65533;&#65533;
a&#65533;X&#65533;1K&#65533;&#65533; T&#65533;&#65533;&#65533;K5&#65533;] &#65533;&#65533;&#65533;&#65533;c&#65533;&#65533; &#65533;&#65533;&#65533;K3&#65533;&#65533;&#65533;"&#65533;&#65533;jKcY&#65533;f&#65533;&#65533;e	yN&#65533;&#65533;&#65533;d+w&#65533;v!Z&#65533;&#65533;(2&#65533;&#35240;&#65533;>^\2&#65533;T&#65533;Ng!&#65533;&#65533;70{&#65533;y!5xy&#65533;&#65533;&#65533;&#65533;i`&#65533;&#1381;&#65533;&#401;Z&#65533;E
&#65533;&#65533;=&#65533;&#65533;&#65533;&#847;
&#65533;&#65533;Ab`)&#65533;&#65533;A4<'	 1x&#65533;m&w&#65533;&#65533; &#65533;&#65533;&#65533; &#65533;&#65533;p 	
1~&#65533;&#65533;U$&#65533;&#65533;_&#65533;&#65533;	&#65533;8m&#65533;&#57867;aLnr&#65533;-56&#65533;&#65533;Z&#65533;&#65533;0#o&#65533;<a&#65533;&#65533;X&#65533;!&#65533;&#65533;&#65533;&#65533;l&#65533;bf&#65533;
P:Q&#65533;&#65533;&#65533;b&#65533;&#65533;9&#65533;k&#65533;(\>&#65533;+&#65533;01>&#65533;&#65533;&#65533;x@&#65533;
,&#65533;&#65533;&#65533;a+&#65533;\&#65533;&#65533;6+&#65533;G&#65533;&#65533;(&#65533;A{$*0&#65533;&#65533; &#65533; D&#65533;&#65533;U D`&#65533;-&#65533;I&#65533;&#65533; F&#65533;
&#65533;xm&#65533;2X&#65533;&#65533;Q]&#65533;.^&#65533;&#65533;&#65533;&#65533;&#65533;&#65533;^&#65533;&&#65533;g&#65533;r JP[/&#65533;&#65533;%&#65533;LOD&#65533;&#65533;	&#65533;&#65533;%pk-&#65533;&#65533;&#509;&#65533;&#65533;&#65533;%h&#65533;&#65533; &#65533;^dl&#65533;zU&#65533;r&#256;3&#65533;&#65533;&#65533;D A&#65533; &#65533;&&#65533;&#65533;NU&#65533;W&#65533;&#65533;&#65533;&#65533;&#65533;&#65533;[&#65533;&#655;3&#65533;q)&#65533;i&#65533;P&#65533;&#65533;&#65533;&#65533;&#65533;&#65533;&#65533;73&#65533;&#65533;6&#65533;z&#65533;&#65533;&#65533;&#65533;I&#65533;&#65533;&#65533;D&#65533;(*E&0O&#65533;&#65533; X
 &#65533;;&#65533;&#162; +X&#65533; &#65533;&#65533;&#65533;&#65533;=&#65533;;B&#65533;&#65533;h&#65533;$!K5&#65533;&#65533;'&#65533;&&#65533;&#65533;&#65533;&#65533;0&#65533;Z&#65533;vz"!O;r&#65533;&#65533;&#65533;!&#65533;&#65533;E:&#65533;&#65533;&#65533;O&#65533;&#65533;&#985;O&#65533;G.^&#65533;%&#65533;*&#65533;u&#803;&#65533;&#65533;' Q&#65533;&#65533;H&#65533;e&#65533;A&#65533;&#65533;,S&#1473;0@b&#65533;H!&#65533;J&#65533;f/q+p &#65533; &#65533;"u,p '&#65533;%`&#65533;B 7px&#65533;&#65533;	&#65533;&#65533;Ay&#65533;c&#65533;&#65533;N&#65533;y&#65533;by<&#65533;X&#65533;&#65533;6&#65533;%&#65533;xx	@&#65533;px&#65533;G=&#65533;x&#65533;&#65533;zp,&#416;kp&#65533; *&#65533;l&#65533;t@&#65533;G51 &#65533;uT&#65533;<X&#65533;1,&#65533;uqD&#65533;&#65533;s&#65533; F2s&#65533;3 &#65533;S 0I&#65533;&#65533;&#65533;TqI&#65533;&#65533;P)S_dB;5&#65533; <7fy&#65533;1P&#65533;&#65533;{q%&#65533;GM&#65533;
s&#65533;40&#65533;&#65533;&#65533;a&#65533;A&#65533;Tr1$&#65533;0&#65533;V&#65533;&#65533;)0&#1217;$&#65533;0^Q ,@K#@&#65533;E&#65533;&#65533;3@RU&#65533;Z&#65533;&#65533; 1&#65533;#pD&#65533;&#65533;'&#65533;b&#65533;@&#65533;&#65533;	[&#65533;	<6&#416;N&#65533;
&#65533;4y&#65533;&#1283;&#65533;&#65533;6&#65533;#y&#65533;RX&#65533;"&#65533;&#65533;&#65533; &#65533;&#65533;A&#864; T&#65533;&#65533;@x&#65533;+&#65533;@ ,&#65533;^leLQ#&#65533;&#65533;+&#65533;k&#65533;"5&#65533;
&#65533;4 &#65533;&#65533;euZ&#65533;&#65533;&#65533; n&#65533;f> +&#65533;&#65533;&#65533;TE@&#65533;`Da/"!^&#65533;CA&#65533;&#65533;&#65533;2&#65533;&#65533;j?-e&#65533;&#1234;;&#65533;#'&#65533;|e&#65533;0&#65533;0&#65533;c1,#Q&#65533;#&#65533;&#65533; *0&#65533; &#1010;2&#65533;&#65533;&#65533;Z,&#65533;=&#65533;O&#65533;4&#65533;a",P &#65533;&#65533;&#65533;A&#65533;&#1270; F Cq28&#65533;!&#65533;"&#65533;Y&#65533;7&#65533;&#65533;N4`&#65533;766&#65533;:&#65533;&#65533;&#65533;&#65533;)N8f n9)&#65533;A&#65533;Fx&#65533;%V7&#65533;+&#65533;q&#65533;&#65533;(&#65533;,&#65533; &#65533;&#65533; `&#65533;PD&#65533;Q !E[&#65533;$3&#65533;p R&#65533;`[&#65533;&#65533;H;Y&#65533;`I&#65533;&#65533;=&#65533;[6&#65533;6p&#65533;7&#65533;&#65533;&#65533;&#65533;&#65533;
&#65533;&#65533;P&#65533; &#65533;^E&#65533;&#65533;325&#65533;&#65533;=p;&#65533;&#65533;&#65533;2 >&#65533;5 `&#65533;&#65533;&#65533;&#65533; &#65533;&#65533;t&#65533;C	&#65533;1&#65533; _&#65533;:`&#65533;Rh&#65533; &#65533;&#65533;{U=&#65533;&#65533;&#65533;&#65533;&#65533;#&#65533;&#65533;&#65533;&#65533;]&#65533;$@[-&#65533;D ^&#65533;&#65533;&#65533;&#65533;:P&0&#65533;b&#65533;&#65533;c}&#65533;79`zuC6&#65533;h&#65533;B&#65533;&&#65533;j&#65533;nm)w)&#65533;&#65533;&#65533;/x&#65533;&#65533;U7c &#65533;8&#65533;`&#65533;B FA&#65533;Z&#65533;@&#65533;+@ &#65533;&#65533;&#65533;r&#65533;e=&#65533;&#65533;l1.P&#65533;&#65533;r&#65533;<&#65533;&#65533;&#65533;&#65533;&#65533;A&#65533;A0}l"&E&#65533;d&#65533;&#421;h|Ds&#65533;!Qp&#65533; &#65533;p?&#65533;&#65533;&#65533;P &#404;&#65533;&#65533; G5&#65533;v&#65533;&#65533;&#65533;&#65533;+X&#65533;&#631;u&#65533;&#65533;t&#65533;]&#65533;&#65533;7&#65533;	#@&#65533;RE&#65533;&#65533;uE%-@&#65533;0R1&#65533;p  i2&#65533;/rb&#65533; =m&#65533;53!h>dD Ss8&#65533;&#65533;&#65533;&#65533;&#65533;Q	7$;pxk&#65533;Nz&#65533;)&#65533;&#65533;nC&#65533;&#65533;&#65533;n&#65533;2)&#65533;&#65533;y&#65533;+Y?&#65533;&#65533;&#65533;/(jY74P7&#65533;&#65533;&#65533;zg&#65533;@"&#546;l"  $ 0&#65533;&#65533;&#65533;P](Ey<)&#65533;9&#65533;SH&#65533;&#65533;*&#65533;23&#65533;&#65533;3&#65533;&#65533;Q&#65533;UU&#65533;&#65533;]&#65533;I&#65533;&#65533;G,&#65533;L7&#65533;xh}_&#65533;G&#65533;gS*b&#65533;(sL&#65533;&#65533;`&#65533;@t&#65533;&#65533;+` &#65533;&#65533;&#65533;&#65533;&#65533;P0$&#65533;S&#65533;qTxX&#65533;&#65533;I&#65533;B&#65533;&#65533;&#65533;
&#65533;hQ&#65533;"3(&#65533;k&#677347;&#65533;9&#65533;+&#65533;}e&#65533;&#65533;PK&#65533;|&#65533;&#65533;&#65533;!&#65533;J&#65533;j&#65533;C0p&#65533;5&#65533; &#65533;`&#65533;&#65533;4	&#65533;T*&#65533;&#65533;	**&#65533;&#65533;p&#65533;&#65533;^{&#65533;'&#65533;*BX&#65533;&#65533;h,&#65533;`&#65533;0&#65533;&#65533;	#&#65533;(z	&#65533;&#65533;(&#65533;&#65533;@@&#65533;0&#65533;&#65533;?&#65533;&#65533;cR&#65533;W&#65533;#&#65533;&#65533;U&#65533;&#65533;v B&#65533;
&#65533;(&#65533;&#65533;&#65533;&#65533;2 "B&#65533;&#65533;&#65533;&#65533;&#65533;C =&#65533;&#65533;&#65533;r%&#65533;&#65533;vL49I;;i&#65533;&#65533;&#65533;&#65533;
@&#65533;&#65533;&#65533;,&#65533;&#65533;&#65533;a&#65533;p{l&#65533;E&#65533;&#65533;
Q*/&#65533;&#65533;W&#65533;sC&#65533;l&#65533;lV&#65533;:&#65533;y!&#65533;&#65533;P'&#65533;&#65533;R&#65533;&#65533;&#65533;&#65533;&#65533;{&#65533;"3C&#65533;&#65533;1@.&#65533;&#65533;D&#65533;&#65533;f[&#65533;&#65533;&#65533;51&#65533;e,1&#65533;&#65533; 5&#65533;%&#65533; &#65533;&#65533;&#65533; &#65533;&#1057;&#65533;&#65533;&#65533;&#65533;Ar;&#65533;6&#65533;H-|&#65533;&#65533;|&#65533;s36&#65533;b e&#65533;y5&#65533;&#65533;(&#65533;a&#65533;&#65533;W &#65533;	&#65533;&#65533;&#65533;&#65533;Y&#65533;&#65533;@&#65533;Yx&#65533;&#65533;&#65533;:&#65533;53S&#65533;k&#65533;j)&#65533;&#65533;&#65533;&#65533;&#65533;&#65533;fQ&#65533;&#65533;*&#65533;lv&#65533;I&#65533;&#65533;&#65533;H&#65533;e1c&#65533;&#65533;&#65533;&#65533;dD7R;U^&#65533;&#65533;
&#65533;@!` &#65533;&#65533;+&#65533;&#65533;K&#65533;' *C #L&#65533;/ &#65533;T&#14441;&#1475;&#65533; s&#65533;&#65533;-&#65533;&#65533;$&#65533;/1@&#65533;&#65533;b<&#65533;&#65533;
1&#65533;&#65533;&#65533;&#65533;$X&#65533;kb6E~!i]; s&#65533;#8 &#65533;pW!:5,&#65533;"&#65533;`9`&#65533;&#65533;&#65533;{S7lY6&#65533;&#757;|&#629;Q)&#65533;&#65533;+vn&#65533;5*7&#65533;&#465;&#65533;!	&#65533;4M&#65533; &#1280;A &#1068;&#65533;&#1409;@)&#65533;&#65533;&#65533; (&#65533;T&#65533;u!)&#787;)&#65533;\&#65533;dd2bg&#65533;A"&#65533;&#65533;&#65533;b&#65533;#&#65533;&#65533; &#65533;}&#65533;&#65533;&#1636;&#65533;&&#65533;+vj&#65533;&#65533;za+"SF&#65533;&#65533;
p&#65533;Jr"$&#1042;&#65533;&#65533;wa&#65533;&#65533;i&#65533;&#65533;&#1687;L1 X>^&#65533;
.&#65533;`&#65533;&#1413;#&#65533;-5&#65533;%&#65533;G&#65533;!-0&#65533;&#65533;*p&#65533;&#65533;&#65533;kA &&#65533;@}&#65533;#^&#65533;gZQ -&#65533;&#65533;&#65533;Px f&#65533; .Um#j&#65533;J&#65533;&#65533;Q&#65533;&#65533;Le&#65533;b&#1544;&#65533;:&#65533;)&#65533;&#65533;pX3f,&#65533;4	&#65533;&#65533;	&#65533;&#65533;	&#65533;&#65533;M&#65533;"M&#65533;&#65533;*&#65533; *&#65533; &#65533;&#65533;&#65533;BD&#65533;:x&#65533;`)&#65533;TH&#65533;&#65533;&#65533; &#65533;&#65533;P&#65533;:&#65533;&#65533;40&#65533;&#65533;&#65533;&#65533;&#65533;a}f&#65533;$&#65533;&#65533;A &#65533;&#65533;&#65533;&#65533;&#65533;:&#65533;&#65533;od&#65533;G&#65533;&#65533;;&#65533;&#65533;V?<&#238616;&#65533;0S&#65533;#&#65533;8&#65533;vZ&#65533;&#65533;V &#65533;"&#65533;l)&#65533;~jI'&#65533;\&#65533;Z&#65533;cQ&#65533;30&#65533;&#65533;+2*|)&#65533;&#65533;&#65533;>c.c&#65533;
&#65533;d&#65533;&#65533;&#65533;&#65533;G&#65533;1+&#65533;$&#65533;`6&#65533;P&#1793;&#65533;&#65533;:8&#65533;KO&#65533;a3&#65533;x&#369;&#65533;&#65533;|&#65533;&#65533;&#65533;&#65533;&#65533;]&#65533;&#65533;(&#65533;6c&#65533;&#65533;N&#65533;rB&#65533;&#65533;7&#65533;&#65533;&#65533;&#65533;u3&#65533;&#65533;K ,&#65533;&#65533;]&#65533;&#1105;&#65533;&#65533;4bk&#65533;rqk&#65533;%i&#65533;x!yd&#65533;i3&#65533;yLIu<`u&#65533;&#65533;5&#65533;&#65533;:&#65533;|+&#65533;&#65533;&#65533;2&#65533;2U&#65533;&#65533;U7[?&#65533;@&#65533;5&#65533;&#65533;&#65533;/>&#65533;-&#65533;&#65533;R&#65533;v *SD&#145;&#65533; fq&#65533;H
!%+, <&#65533;0 &#65533;h>&#65533;R=&#65533;&#65533;&#65533;&#65533;&#65533;&#65533;QZ|&#65533;&#65533;&#65533;&#65533;L &#65533;&#65533;&#65533;2&#65533;Rq&#65533;&#65533;V*&#65533;5&#65533;  &#65533;%FF=QCE$ &#65533;&#65533;&#65533;4 &#65533; &#65533;j$=&#65533;&#65533;&#65533;&#65533;l&#65533;;&#65533;Wl^z6y@&#65533;&#1517;&#65533;8&#65533;,&#65533;$n&#65533;Wci{&#65533;&#65533;&#65533;&#1298;<	&#65533;K-P%&#65533;YT&#65533;&#65533;&#65533;&#65533;&#65533;upQ[6rFsCTr`Z&#65533;&#65533;&#65533;/&#65533;U&#65533;(&#65533;&#65533;&#65533;&P 5<* GE&#65533;&#65533;f,&#65533;2c&#65533;&#65533;&#65533;;E&#65533;&#65533;7Y:&#65533;&#65533;
&#65533;&#65533;;&#65533;&#65533;C&#65533;&#65533;&#65533;&#65533; p&#65533;&#65533;&#65533;=&#65533;`z&#65533;&#65533;&#65533;&#65533;>A&#65533;&#65533;&#65533;&#65533;P&#65533;4&#1426;&#65533;'&#65533;&#65533;A&#65533;}&#65533;% &#65533;9@&#65533;>0&#65533;&#65533;&#65533;&#65533;&#65533;m iv&#65533;0Ua&#65533;2&#65533;&#65533;/&#65533;&#65533;hb&#65533;~&#65533;&#65533;!
&#65533;!&#65533;&#65533;&#65533;@&#65533;&#65533;&#65533;&#65533;AP&#65533;kX&#65533;+&#65533;s>&#65533;&#65533;`Bi7BXc&#65533;p	&#65533;&#65533;&#65533;&#65533;*>&#65533;&#65533;^>&#65533;SY *&#65533;P&#65533;&#65533;&#65533;&#65533;k&#65533;i&#65533;&#65533;&#65533;?F&#65533;&#65533;&#65533;1&#65533;-&#65533;&#65533;&#65533;&#65533;1=2&#65533;&#65533;'Fp&#1636;_&#65533;&#65533;&#65533;&#65533;&#65533;Pj&#65533;&#1261;-Q&#65533;u2.\o4 0&#65533;&#65533;P_&#65533;&#65533;<'&#65533;&#65533;f&#65533;v&#65533;q9
&=&#65533;r!&#879;&#65533;?-\@&#65533;&#65533;Hq&#65533;%*&#1188;&#65533;&#1133;&#65533;&#65533;Z&#65533;>,&#823;&#65533;#0uL&#65533;&#65533;&#65533;&#65533;&#65533;Yx!Q'`Z5&#65533;&#65533;[&#65533;P:&#65533;&#65533;%&#65533; 5 &#65533;&#65533;t&#65533;P"&#1668;|e&#65533;&#65533;&#65533;7&#65533;&#65533;(O]&#65533;&#65533;&#65533;b;X&#65533;&#65533;6&#65533;h#&#65533;P	&#65533;&#65533;&#65533;&#65533;&#65533;x&#65533;&#65533;&#65533;
j&#65533;&#65533;&#65533; &#65533;;&#65533;EJ&#65533; &#65533;
if&#65533;&#65533;&#65533;"]/U&#65533;&#65533;&#65533;,A4U&#65533;&#65533;&#65533;&#65533;&#65533;-'&#1271;&#65533;p4&#65533;;&#65533;pprQ&#65533;&&#65533;=&#65533;pV@&#65533;&#65533;E&#65533;s5A&#65533; &#65533;&#65533;&#65533;&#65533;&#65533;LA&#65533;&#65533;CC&#65533;&#65533;12&#65533;&#65533;&#65533;&#65533;*&#65533;&#65533;)(&#65533;0A &#65533;A)#+&#65533;(&#65533;&#65533;!&#65533; &#65533;1&#65533;&#65533;&#65533;,&#65533; $! &#65533;=  ==&77 7?B&#65533;B&#65533;&#65533;

&#65533; &#553;&#2179;*\&#560;&#65533;&#199;#N2$&#65533;!&#65533;&#65533;&#65533;`@&#248;x &#65533;S&#65533;&#65533;&#65533;&#65533;&#65533;&#65533;&#65533;E,&#65533;@&#65533;m&#65533;&#65533;B0&#65533;&#65533;p D|&#65533;%,&#65533;&#65533;||{0@NK,x&#65533;&#65533;&#65533;&#65533;&#65533;A(T&#65533;@&#65533;&#357;
&#65533;>XVC&#65533;P&#65533;.>&#65533;5 &#65533;\&#65533;&#65533;&#65533; &#65533;&#1222;aud@q!&#65533;&#65533;&#65533;I0Lh&#65533;B&#65533;&#65533;&#65533;:&#65533; c@&#65533;&#65533;A&#65533;&#65533;G&#65533;N((&#65533;T&#65533;&#65533;8]p&#65533;hC$U&#65533;tB&#65533; 1t,&#65533;&#65533;&#65533;`&#65533;&#65533;,&#1161;7h%<&#65533;G[&#65533;&#65533;&#65533; H&#65533;&#65533;&#65533;&#65533;Q&#65533;&#65533;&#65533;&#65533;&#65533;` &#65533;&#65533;R{[&#65533;.]&#65533;&#65533;&#65533;L&#65533;&#65533;&#65533;`&#1935;&#65533;$&#65533;&#65533;&#65533;&#65533;_@&#65533;K&#65533;&#1023;&#65533;&#65533;&#65533;q&#65533;&#65533;&#65533;3&#898;*&#65533;&#65533;&#65533;&#65533;&#65533;@=
&#65533;t&#65533;		&#65533;P&#65533;=hP X@@O&#65533;5pV+&#65533; &#65533;&#65533;P N	&#65533;e&#65533;A-|&#65533;-&#65533;B&#65533;.&#65533;&#65533; R&#65533;k&#65533;,#\o&#65533;\&#65533;&#65533;2-&#65533;\(h&#65533;&#65533;&#65533;X&#65533;&#65533;5&#65533;$"&#65533;&#65533;&#65533;s&#65533;&#65533;X&#65533;&#65533;\B&#65533;K`&#65533;eI<&#1037;&#65533;&#65533;,@B&#65533;0Z&#65533;&#65533; &#65533;&#65533;&#65533;&#65533;&#65533;,&#65533;.&#65533;FZQTE&#65533;&#65533;T&#65533;L!X&#65533;g&#65533;p&#65533;&#65533;P&#65533;&#65533;X.&#65533;&#65533;&#65533;&#65533;%&#65533;:C&#689;&#1027;&#65533;p&#65533;&#65533;`@g'&#65533;@&#65533;<&#65533;&#65533;{Y (t&#65533;&#65533;XpN;&#65533;T&#65533;;	&#65533;&#65533;&#65533;	&#65533;tC{B&#65533;&#65533;?Uu&#65533;s&#65533;&#65533;&#65533;&#65533;&#65533;+&#65533;"&#65533;&#65533;&#65533;Ep4&#65533;G&#65533;&#65533;$&#65533;4!&#65533; D&#65533;&#65533;&#65533;Z &#65533;	 N&#65533;&#65533;&#1026;	+&#816;B$&#65533;B&#65533;&#65533; )<P@&,&#65533;&#65533;&#65533;2&#65533;i&#65533;&#65533;&#65533;i	2@&#65533;"<`L.&#65533;+&#65533;&#65533;'&#65533;`&#65533;&#551;&#65533;E
5xB_1&#65533;&#65533;&#65533;)t&#65533;&#65533;B &#65533;&#65533;(&#65533; 7&#65533; `.&#65533;%)&#65533;&#65533;'&&#65533;&#65533;&#65533;L&#65533;		&#65533;&#65533;&#65533;&#65533;}u&#65533;H>&#65533;0T
0 &#65533;&#920;4&#65533;d.)&#65533;Rh%?&#65533;'
T&#65533;&#65533;!&#65533;&#65533;C1&#65533;\&#65533; &#65533;&#65533;&#65533;,
%t&#65533;&#65533;(&#65533;@3&#65533;@&#156;&#12640;&#65533;&#65533;>&#65533;y&#65533;:+&#65533;&#65533;&#65533;&#65533;Q&#65533;N&#65533;&#65533;&#65533;&#65533;&#65533;n&#65533;Em[&#65533;8&#65533;&#65533; 9&#65533;&#65533;#&#65533;=&#65533;R{/&#65533;&k&#65533;z&#65533;P0&#65533;`&#65533; |h &#65533;&#65533;&#65533;"&#65533;&#65533;&#65533;&#65533;=&#65533;2&#65533;&#65533;S&#65533; &#65533; _8&#65533;&#65533;jGN&#65533;%o&#65533;p&#65533;m&#65533;5&#65533;&#65533; "&#65533;5A&#65533;&#65533;&#65533;&#65533;t
h'o&#65533;E X&#1113;,`x[*&#65533;'X&#65533;2&#65533;&#1554;&#65533;&#65533;&#65533;P\&#65533;p&#65533;&#65533;C	R8&#65533;8T&#65533;#P&#65533;B&#65533;7&#65533;&#65533;E&#65533;	&#65533;&#65533;&#65533;0&#65533;2P N&#65533;&#65533; &#1024;
&#65533;" "&#65533;&#65533;28n&#65533; &#65533;K&#65533;&#65533;&#65533;&#65533;`&#65533;&#65533;@&#65533;&#65533;&#65533;&#65533;C<&#65533;&#65533;Zp&#65533;~ihZ	(]&#65533;&#65533;&#65533;! a&#65533;*G*&#65533;&#65533;&#65533; v&#65533;3&#65533;&#65533;&#65533;&#65533;&#65533;>BD@G@"&#65533;&#2001;c&#65533;p|&#65533;&#65533;x o%&#65533;&#65533;&#562;,`&#65533;Z&#65533;E&#65533;&#65533;&#65533;:&#65533;&#65533;&#65533;p#&#65533;PT ]2&#65533;&#65533;&#65533; U .A&#65533;&#65533;h&#65533;&#65533;A8L&#1668;&#65533;&#65533;&#65533;`&#65533;q&#65533;&#65533;j&#65533;&#65533;&#65533;&#65533;&#65533;S&#65533;x&#65533;0&#65533;&#65533;&#65533;&#65533;o &#65533;
&#65533;&#65533;&#65533;&#65533;"'&#65533;X&#65533;&#65533;^m&#65533;S&#65533;Z&#65533;`&#65533;&#65533;	&#65533;&#65533;&#65533;&#65533;KXs"&#65533;K&#65533;0&#65533;x&#65533;6)&#65533;33&#65533;&#65533;Fc$&#65533;&#65533;E`A9&#65533;Q%a&#65533;&#65533;&#65533;K!&#65533;C(l&#65533;d  &#65533;&#65533; @ P &#65533;&#65533;= &#65533;FE&#65533;&#65533;h&#65533;1&#65533;7I&#65533;,&#65533;:
&#65533;@&#65533;&#1123;gJ&#1242;v&#65533;&#65533;  &#65533;.$&#63495;|&#65533;F&#1533;&#65533;X&8@x&#65533;&#65533;&#65533;dp&#348;&#65533;&#65533;&#65533;a&#65533;*&#65533;"&#65533;&#65533;`&#65533;@&#65533;&#65533;l&#65533;&#65533;Y'&#65533; F8`&#65533;Q&#65533;&#716;&#629;%&#65533;&#65533;&#65533;&#65533;8 &#65533;&#65533;}&#65533;F&#65533;f6A&#1180;&#65533;&#65533;" ofT&#65533;xI&#65533;&#65533;&#65533;D,q&#65533;&#65533;m&#65533;&#65533;@&#65533;N 8&#65533;	&#65533;d&#65533;&#65533;6&#65533;&#256;&#65533;7,&#65533;&#65533;&#65533;&#65533; &#65533;J&#65533;&#2021;&#65533;&#65533;"HP&#65533;#X@^N&#65533;&#65533;,-H Sc&#65533;H@&#65533;&#65533;;OP&#65533; %)U J&#65533;E~&#1824;&#65533;&#65533;P&#65533;&#65533;&#65533;&#65533;&#65533;6&#65533;xkg&#65533;t&#65533;T <&#65533;iG4R&#65533;&#65533; &#65533;^&#65533;&#65533;&#65533;J&#65533;&#65533;&#65533;&#65533;X&#65533;1&#65533; &#65533;&#65533;&#65533;&#65533;}&#65533;er&#65533;n&#65533;&#65533;&#1351;&#65533;&#441;&#1964;&#65533;&#65533;\'-&#65533;u&#65533;T`L&#65533;&#65533;-&#65533;@&#65533;4&#65533;&#65533;&#65533;d&#65533;&#65533;:EN&#65533;&#65533;t&#65533;(~&#65533;@&#65533;.p&#65533;a&#65533;e&#65533;Iab&#65533;&#65533;P YR+WL&#65533;&#65533;&#65533;bp&#65533;&#65533;@_t&#65533;&Mm%&#65533;&#65533;&#65533;&#65533;&#65533; &#65533;@v&#65533;^\&#65533;&#65533;	&#65533;^)&#65533;&#65533;+&#65533;&#65533;&#65533;&#65533;7(&#65533;,&#65533; @`i"S&#65533;^&#65533;&#65533;~&#65533; &#65533;$&#65533;rHw&#65533;&#750;J&#65533;%&#65533;&#65533;nw&#65533;2xg7&#65533;B&#65533;?&#65533; H~v&#65533;&#65533;&#65533;&#65533;#&(&#65533;$D&#65533;&#65533;&#65533;&#65533;&#65533;  ;Bj&#65533;&#65533;&#65533;@&#65533;R[A&#65533;V  x&#472;M- 1&#65533;?_&#65533;&#65533;&#65533;X6&#65533;&#65533;hgB)&#65533;&#65533;&#65533;&#65533;&#65533;"!B&#65533;	&#1716;&#65533;2u&#65533;d&#65533;&#65533;J)2&#322; &#39282;L&#65533;E &#65533;&#65533;&#65533;&#65533; &#65533;;`&#65533;f&#65533;WB&#65533;&#65533;y"\ d&#65533;&#65533;:&#65533;.^&#65533;~m&#65533;&#65533;`T&#65533;!8&#65533;&#65533;&#65533;\9	&#65533;&#65533;Q5&#65533;,T&#1190;&#65533;P2&#65533;&#65533;@&#65533;&#65533;j&#65533;&#65533;d&#65533;(&#65533;`&#65533;4o&#65533;&#65533;#&#65533;x|&#65533;:&#65533;&#65533;`i$&#65533;$&#65533;&#65533;&#65533;&#65533;C&#1075;&#65533;&#65533;W&#65533;&#65533;#;u4!&#65533;a &#65533;&#65533;B&#65533;J#&#65533;v&#65533;i&#65533;V x&#65533;&#65533;,f|@$&#65533;(R&#65533;&#65533;&#65533;&#65533;&#65533;&#65533; )A&#65533;&#65533;&#65533;&#65533;&#65533;&#65533;)&#49323;lu&#1936;Z4v3&#65533;)&#65533;\+&#65533;&#65533;`&#65533;o|)Kj`a&&#65533;&#65533;&#1943;/&#65533;&#65533;&#65533;`1&#65533;&#65533;&#741;&#65533;RaC&#65533;9 &#65533;&#65533;&#65533;&#65533;J&y&#65533;&#65533;&#65533;&#65533;&#65533;m&#65533;B&#65533;'&#65533;d&#65533;&#65533;&#65533;"4&#65533;&#65533;&#65533;
&#65533;{ &#65533;D&#65533;&#65533;1f&#65533;sd[&#65533;>00&#65533;Iw&#65533;&#65533;&#65533;&#65533;9K&#65533;;/z8&#65533;&#65533;&#65533;&#65533;?z&#65533;S&#65533;_&#65533;&#65533;&#65533;n&#65533;&#65533;&#65533;;?&#65533;&#65533;&#65533; &#1564;&#65533;&#65533;9&#65533;&#65533;&#65533;I5&#65533; &#65533;A&#65533;&#65533;f&#65533;|x&#65533;=&#65533;&#65533;&#65533;5*]&#65533;&M&#65533;_f&#65533;$&#65533;`&#65533;&#65533;
&#65533;SY}C4`g&#65533;"L&#65533;6 H'UE&#65533;3v&#65533;9&#65533;&#65533;#&#65533;qz&#65533;&#65533;#`&#65533;&#65533;3&#65533;&#65533;&#65533;&#65533;P&#65533;T&#65533;%?&#65533;&#65533;&#65533;S&#65533;&#65533; @#,&#65533;&#65533;&#65533;&#65533;&#65533;&#65533;&#65533;`o&#65533;c&&#65533;`&#65533;W@4)}&#65533;d&#65533;&#65533;J&#65533;&#65533;Xvg&#65533;[AV&#65533;0x&#65533;*&#65533;&#65533;:&#65533;E&#65533;0-&#65533;!gdii&#65533;&#65533; &#65533;&#65533;^&#65533;S &#65533;S&#65533;w&#65533;U&#65533;|l&#1542;&#65533;G"}U&#65533;&#65533;&#65533; &#65533;&#65533;&#65533;)Aq&#65533;Pf&#65533;&#65533;p  ^ "&#65533;7:&#65533;9#@&#65533;&#65533;TF(0.`P&#65533;#&#65533;,@&#65533;W%q&#65533;&#65533;&#1225;&#65533;$(&#65533;#*&#65533;&#65533;n)p&#65533;7  &#65533;q	 &#65533;mAu&>0&#65533;A&#65533;DE&#65533;&#65533; @'pf&#65533;&#65533;5@A&#65533;#p&#65533;&#65533;E	&#65533;&#65533;n[&#65533;=&#65533;'&#65533;!B&#65533;&#65533;ZrDB&#65533;9&#65533;
&#65533;2h&#65533;61%&#65533;2&#65533;`~1&#65533;}4 &#65533;*&#65533;
&#65533;&#65533;9&#65533;p 1&#65533;z<@ e&#65533;;&#65533;&#563;Ee!&#131;&#65533;&#65533;Q&#65533;&#65533;x&#65533;r&#65533;&#65533;&#37298;&#65533;&#65533;S&#65533;`p$+&#65533;&#65533;&#65533;s&#65533;R:I&#65533;,6&#65533;U4&#65533;!  &#65533;&#65533;B@&#65533;1S(q&#65533;P&#65533;,&#65533;*&#65533;A13JF&#65533;%& &#65533;N&#65533;B&#65533;d$&#65533;&#65533;T&#65533;3)&#65533;>,T_&#65533;	C|!5@a&#65533;&#65533;&#65533;u&#65533;((T&#65533;ppvc&#1588;&#65533;&#65533;0?&#65533;&#65533;#pK&#65533;&#65533;N&#65533;d&#65533;&#65533;&#65533;42&#65533;N&#65533;S&#65533;mzq&#65533;`WM2&#65533;&#65533;Ap1P(F&#65533;&#65533;&#65533;&#65533;&#65533;&#65533; `&#65533;\&#65533;&#65533;&#65533;&#65533;&#65533;"T&#65533;&#65533;&#65533;&#65533;&#65533; o&#65533;"ig&#65533;&#65533;q@0&#65533;-&#65533; 1&#65533;;&#65533;&#65533;r&#65533;V&#65533;&#65533;&#582;/W&#65533;&#65533;&#65533;+"1<&#65533;:&#65533;"-&#65533;3Gj&#65533;_/&#65533;N&#65533;W&#65533;&#65533;m&#65533; 3Al&#65533;07&#65533;8&#65533;O&#65533;&#65533;MD
&#65533;&#65533;Y&#65533;&#65533;W%)v	|!))35&#65533;&#65533;2`&#65533;K&#929;&#65533;6&#65533;0(&#65533;A&#65533;?&#65533;&#65533;G( 3s&#65533;cD<&#65533;	&#65533;CE|&#65533;d&#65533;m&#65533; A38|b
)&#65533;*&#65533;F	&#65533;U&#65533;&#65533;&#65533;X!&#65533;&#65533;#0f&#65533;!&#65533;Us[(&#65533;&#65533;1c&#65533;&#65533;&#65533;*  &#752;G&#65533;n)&#65533; &#65533;&#65533;Q&#65533;pH&#65533;R(5- '&#65533;"&#65533;&#65533;&#65533;;&#65533;G&#65533;&#65533;&#65533;y&#65533;&#65533;&#65533;1&#65533;&#65533;&#65533;h,@&#65533;&#65533; 2G&#65533;F&#65533;y>&#65533;\&#65533;h$p (&#65533;Z+B	z)&#65533;&#65533;E,&#65533;&#65533; &#65533;Po&#65533;Q&#65533;CmQ&#65533;&#65533;&#65533;	&#65533;&#65533;7&#65533;&#65533;(0	`&#65533;)&#65533;K&#65533;&#65533;	=&#65533;&#65533;@#
#&#65533;C%&#65533;k&#65533;T&#65533;0>q
Gc*&#65533;wQ
&#65533;q	0{&#65533;&#65533;	F
&#65533;+0 &#65533;&#65533;6+&#65533;fn"(m&#65533;1pe&#65533;&#65533;&#65533;4&#65533;A [&#65533;&#65533;60C&#65533;&#65533;>&#65533;W+&#65533;&&#65533;uM&#65533;&#65533;( '&#65533;&#65533;p&#65533;&#904;&#65533;SVd &#65533;&#65533;r$]	&#65533;B-&#65533;s?@&#65533;R&#65533;g&#65533;]1e &#65533;b&#65533;&#65533;H&#1710;&#65533;g Y&#65533;-`&#65533;0h&#65533;s&#65533;it&#65533;&#65533;@&#65533;K&#65533;2$&#65533;	/&#65533;W&#65533;sJ&#65533;&#65533;&#65533;&#65533;&#65533;&#65533;&#65533; "DE&#65533;&#65533;&&#65533;:Woe&#65533;&#65533;4(&#65533;D@&#65533;	1  .M-p&#65533;&#65533;&#65533;t=&24&#65533;V3}Q&#65533;	6po&#65533;z&#65533;&#65533;@&#65533;&#65533;4?&#65533;c&#65533; @A&#65533;&#65533;&#65533;'~Q.&#65533;&#65533;@ff* &#65533;&#65533;&#65533;&#65533;)&#65533;&#65533;B&#65533;2&#65533;&#65533;jS&#65533;&#65533;&#65533;Y&#65533;@&#65533;0&#65533;(@q0&#65533;8&#65533;&#65533;! K%&#65533;9#&#65533;0JU&#65533;&#65533;`&#65533;&#65533; &#65533;&#65533;8&#65533;`&#65533;&#65533;&#65533;hK&#1678;2%S&#59064;&#65533;H&#65533;&#65533;SQ&#65533;&#65533;'<R&#65533;!&#65533;&#65533;&#65533;:&#642;#&R=` &#65533;&#65533;D&#65533; &#65533;&#65533;&#65533;&#65533;a&#65533; 0&#65533;1M`&#65533;&#65533;`& u&#65533;9u+&#65533;Aw&#65533;&#65533;&#65533;H&#65533;W&#65533;&#65533;p&#65533;&#65533;K3&#65533;[SzP.*&#65533;&#65533;u&#65533;s ]G	 0&#65533;
&#65533;1&#65533;&#65533;1&#1696;&#65533;1&#65533;+o83&#65533;&#65533;A&#65533;&#65533;c,&#65533;P`Xp &#65533;&#65533;L`&#65533;&#65533;$&#65533;&#497;&#65533;&#65533;<&#65533;=&#65533;6,&#65533;A&#65533;@ar[&#65533;&#65533;&#65533;&#65533;&#65533;=&#65533;,&#65533; ,&#65533;t&#65533;&#65533;&#65533;&#65533; &#65533;%&#65533;ElV &#65533;G&#65533;)%&#65533;&#65533;&#65533; 60g&#65533;
&#65533;w&#65533;
&#65533;&#65533;&#65533;&#65533;$|hS&#65533;&#65533;&#65533;&#65533;Ry6]	&#65533;g+!- """&#65533;{:&#65533;3&#65533;&#65533;&#65533;&#65533;&#65533;}&#65533;+X&#65533;1&#65533;&#65533;P&#65533;V&#65533;&#65533;1&#65533;1N&#65533;9`&#65533;K&#65533;	&#65533;&#65533;p '&#65533;z[7&#65533;Sc	][#z. .&#1044;A&#1068;&#65533;5F&#65533;*&#65533;&#65533;M&#65533;&#65533;&#65533;C&#65533;)&#65533;@&#65533;&#65533;r= e&#65533;a&#65533;&#65533;Pu&#65533;#.f6&#65533;&#1033;&#65533;p" &*&#65533;P&#65533;&#65533;&#65533;9&#65533;&#65533;&#65533;&#65533;&#65533;&#65533;&#65533;	&#65533;&#65533;&#65533;&#65533; &#475;&#65533;l&#65533;0Z3&#65533; !&#65533;&#65533;&#65533;J&#65533; -&#65533;!et&#65533;` &#65533;,"&#65533;"@`6&#65533;!&#65533;&#65533;&#65533;4&#65533;&#65533;&#65533;&#65533;&#65533;&#65533;r%&#65533;&#65533;6&#376;&#65533;PUQ&#65533;&#65533;5!b&#65533;R&#65533;&p\ 23 &#65533;#1p :&#65533;,:&#65533;0 &#65533;&#65533;&#65533;&#65533;&#304;&#65533;*&#1056;&#65533;&#65533;Z&#65533;&#65533;w
&#65533;&#65533;&#1009; Ksy&#65533;&#65533; &#65533;2&#65533;5)N&#1539;&#65533;* &#65533;r&#65533;p!@6&#65533;R&#65533;	&#65533;&#65533;&#65533;%2&#65533;&#65533;WM&#65533;*&#65533;&#65533;&#65533;G.8&#65533;&#65533;&#65533;&#65533;5&#65533;U(Z&#65533;9x4&#65533;&#65533;&#65533;&#65533;
&#65533;&#65533;7&#65533;sU(tTB&#65533;&#65533;@	W4&+-0&#65533;M&#65533;N2&#65533;2&#65533;p&#65533;f=&#65533;&#65533;`&#65533;ER&#65533;b/&#65533;&#65533;{&#65533;&#65533;; & &#65533;>&#65533;gH&#65533;&#65533;&#65533;&#65533;&#65533;fm&#65533;}&#65533;&#65533;CH&#65533;g&#65533;R&#65533;`-&#65533;@F#&#65533;&#65533;$ $ =&#65533;&#65533; u&#65533;Su0@ A`eP&#65533;&#65533;k1&#65533;,&#65533;&#65533;5&#65533;y&#65533;&#65533;&#65533;JC&#65533;x+&#65533;5p &#65533;&#65533;0&#65533;&#65533;9&#65533;&#65533;W&#65533;&#65533;dE&#65533;&zl+&#65533;x#&#65533;p&#65533;;&#65533;)&#65533;\&#65533;6{&#65533;)&#65533;0*# &#65533;&#65533;B&#65533;&#65533;K&#65533;&#65533;$U#on&#65533;&#65533;|,&#65533;	&#65533;A<&#65533;"%(1=&#65533;)&#65533;&#65533;Y&#65533;@&#65533;  <&#65533;&#65533;%`c(&#65533;&#65533;&#65533;U=#&&#65533;&#65533;&#65533;T&#65533;I&#65533;&#65533;&#65533;&#65533;&#65533;C4&#65533;.Q|/&#65533; &#65533;|iq&#65533;&#65533;r&#65533;&#1784;eH6W&#65533;&#65533;&#65533;&#65533;&#65533; Tm &2&#65533;cU&#65533;:P=Pp,P&#65533;u"&#65533;*&#65533;#Po&#65533;D&#65533;&#65533;(&#65533;0>&#65533;9DC&#65533;&#65533;4D&#65533;&#65533;aa	&#65533;&#65533;B&#65533;&#65533;6p&#65533;&#65533;&#65533;&#65533;
	EQ&#65533;&#65533;5U&#65533;&#65533;@&#65533;o5&#65533;m&#65533;0&#65533;&#65533;&#1758;T!R&#65533;&#65533;0&#65533;pK&#65533;&#65533;&#65533;w&#65533;[&#65533;&#65533;&&#65533;S=d}L&#65533;&#65533;&#65533;5&#65533;&#65533;d&#65533;&#65533;&#65533;&#65533; 1&#65533;[&#65533;I&#65533;c>n&#65533;P[/&#65533; m&#1940;&#65533;&#65533;&#65533;&#1888;&#65533;v;E&#1393;x&#65533;}|(&#65533;&#183;7Rr|=e&#65533;].9&#65533;&#65533;&#65533;&#65533;&#65533;W&#65533;&#65533;h!1<&#65533;&#65533;q&#65533;FG&#65533;U&#65533;]W&#65533;&#65533;&#65533;&#65533;%&#65533;#p&#65533;&#65533;y&#65533;&#65533;%>&#65533;@N&#65533;pp&#65533;yl&#65533;Z
d&#65533;&#65533;&#65533;2&#65533;&#65533;!P&#65533;
V&#65533;C&#65533;@&#65533;&#65533;W&#667;&#65533;&#65533;;&#65533;&#65533;$)A&#65533;&#65533;&#65533;'@1&#65533;oW&#802;&#65533;&#65533;E(I&#65533;"p&#65533;u&#65533; `Z;&#65533;&#65533;`>&#1905;6&#65533;)'&#65533;&#65533; v&#65533;u@&#65533;&#1870;&#65533;P s&#65533;&#65533;&#65533;0	&#18827;&#65533;&#65533;&#65533;aPX&#65533;&#65533;&#65533;&#65533;&#65533;&#65533; P&#65533;{u&#65533;&#65533;&#65533;&#65533;/&#65533;p|-&#65533;&#65533;#<&#65533;>&#65533;5u&#65533;1s&#65533;&#65533;&#65533;.&#65533;&#65533;0G&#65533;&#65533;:6` &#65533;&#65533;&#65533;&#65533;* &#1733; &#65533;&#65533;j&#65533;&#65533;w|&#65533;&#65533;%&#65533;&#65533;}aM&#65533;V&#65533;(&#65533;-&#65533;T(x0T!}&#65533;B&#65533;Y&#65533;=w&#65533;$&#65533;N.&#65533;&#65533;&#65533;D%sl&#65533;&#65533;_&#65533;1&#65533;H&#1420;&#65533;&#65533;D&#65533;&#65533;&#65533;&#65533;&#65533;P&#65533;}@&#65533;B0f"0`&#65533;0&#598;'&#65533;V&#65533;I&#65533;`&#65533;uwz&#65533;:&#65533;#*&#65533;&#65533;&#65533;&#65533;&#65533;>`&#65533; &#65533;&#65533;&#65533;&#65533;N .1&#65533;"'<&#65533;&#65533;I&#65533;&#65533;7i&0&#65533;&#65533;,&#65533;_&#65533;&#65533;O$&#65533;&#65533;&#7524;&#65533;&#65533;v&T&#243;&#65533;<&#65533;&#65533;&#65533;"&#65533;&#65533;=q&#65533;%p &#65533;0=&#65533;$&#65533;&#65533;&#65533;(&#65533;A [q_&#65533;&#65533; !0&#65533;d&#65533;b&#65533;#(&#65533;,d2&#65533;:&#65533;2n>&#233;r#c	&#65533;52Gdo&#65533; 	eM9&#65533;2&#310;B&#65533;b&#65533;%&#65533;&#65533;&#65533;w*>q&#65533;&#65533;&#65533;0&#65533;p&#65533;  +A )(&#65533;&#65533;=&#65533;&#65533;'&#65533;'#&#65533;-=,&#65533;!$(*,*1# =!& &#65533;&&&#65533; 4&#65533;	&#65533;7	B?&#65533;;&#65533;2&#65533;&#62870;&#65533;&#65533;&#65533;&#65533;&#65533;&#65533;&#65533;&#65533;&#65533;&#65533;&#65533;&#65533;&#65533; 
H&#65533;&#65533;&#65533;W&#65533;`&#65533;&#65533;@]5 
~(&#65533;&#65533;&#65533;&#65533;&#65533;ip&#12725;6&#65533;h YT&#1024;&#65533;D(2&#65533;PQa&#328;B&#65533;&#65533;b&#65533;&#65533;|&#65533;,
1R|&#65533;pI&#1123;
<p&#65533;7/&#65533;&#65533; &#65533;@&#65533;=K&#65533;@&#65533;0tA&#65533;&#65533;CA?%Z#&#65533;'&#65533;VWU A
vQ &#65533;hR&#65533;E01"&#65533;&#65533;&#65533;&#65533;>a&#65533;&#65533;C&#65533;F&#65533;&#65533;45&#65533;!L>&#65533;a&#65533;&#65533; &#65533;D&#65533;Ea9&#65533;&#65533;'N<&#65533;&#65533;b&#65533;&#65533;&#65533;&#65533;&#65533;&#65533;I&#65533;-X|q ( HT3&#65533;P&#65533;$ ;x&#65533;&#65533;&#65533;#G&#65533;&#65533;!pn&#65533;&#65533;&#65533;&#65533;&#65533;&#65533;&#65533;7/ab&#65533;&#65533;&#203;O&#65533;&#65533;&#65533;|&#65533;&#65533;&#835;&#65533;>Buk;&#65533;$&#65533;&#65533;&#65533;=z&#65533;h&#65533;&#65533;	T&#65533; &#65533;4 @l4&#65533;&#65533;&#65533;&#65533;<\C e  &#65533;0B#eK&#65533;Y`\&#65533;&#65533;&#65533;&#65533;&#65533;T&#65533;&#65533;
&#65533;&#65533;2&#65533;&#65533;&#65533;|=P WS&#65533;&#65533;2(&#65533;&#65533;*&#65533;@&#65533;^&#65533;&#65533;(&#65533; )$&#65533;T&#65533;$dP&#65533;R&#65533;\&#65533;&#65533;
GA&#65533;pA"&#65533;}&#65533;&#65533;A)&#584;3&#1939;&#65533;-&#65533;&#65533;&#65533;&#65533;@&#65533; p&#65533;Yj-&#65533;&#65533;&#65533;\&#65533;&#65533;bn&#65533;&#65533;|&#65533;&#65533;d@B&#65533;lSL1P&#65533;&#65533;A&#65533;&#65533;&#1024;B2&#65533;&#65533;o,`A-p&#65533;&#65533;?e D&#65533;	!&#65533;@t&#65533;) &#65533;F&#30499;&#65533;;pWUB&#65533;&#65533;&#65533;&#65533;&#65533;;&#65533;w&#65533;1T&#65533;Cu&#65533;8&#65533;&#65533;&#65533; &#65533;&#65533;&#65533;%Y&#1664;J&#65533;&#65533;D 	+&#65533;1 &#65533;&#65533;&#65533;
X&#65533;&#65533;&#65533;>&#65533;&#65533;c&#65533;v@&#65533;0&#65533;2$&#65533;&#65533;&#65533;-&#65533;&#65533;1&#65533; &#65533;&#65533;&#65533;&#65533;&#65533;0&#65533;$&#65533;&#65533;&#65533;!4"y&#65533;	&#65533;v%@A&#287;-&#65533;@&#65533;"2&#65533;P&#65533;"&#65533;@J&#65533;&#65533;P&#65533;tg
&#65533;`H-	\&#65533;&#65533;"&#65533;&#65533;&#65533;0&#65533;&#65533;`&#65533;+@0 p&#65533;&#65533;f&#65533;B&#65533;&&#65533;
&#65533;pX5 &#65533;A-&#65533;&#65533;&#65533;&#65533;`A&#65533;P&#65533;0&#65533;.&#65533;&#65533;Q&#65533;\>D&#65533;N&#65533;&#65533;&#1159;&#2027;&#65533;&#1799;&#65533;F &#65533;AC&#65533;u&#65533;&#65533;w&#65533;6&#65533;&#65533;&#13323;&#65533;&#1582;5&#65533;&#65533;&#65533; L&#65533;E&#65533;)&#65533;&#65533;E&#65533;&#65533;j/&#65533;&#65533;&#65533;q&#65533;P@5&#65533;iP&#771;&#65533;&#65533;&#65533;&#65533;&#65533;t@&#65533;0&#65533;
-&#65533;&#450;0{&#65533;&#65533;&#65533;&#65533;&#65533;&#65533;	&#65533;0&#65533;
&#65533;&#65533;V.^1&#65533;&#65533; &#65533;X&#65533;Id&#65533;&#65533;&#65533;p&#65533;&#65533;U&#65533;&#65533; *-&#65533;P&#65533;L &#65533;&#65533;&#65533;P&#65533;&#65533;&#65533;&#65533;&#65533;"2&#65533;&#65533;A$&#65533;&#65533;H&#65533;&#65533;n&#65533;8&#65533; &#65533;X&#65533;E-`&#65533;Y&&#65533; 	=&#65533;&#65533;xC4h&#65533;&#65533; 
&#65533;1&#65533;N-&#65533;&#65533;@&#1026;8@`&#65533; j&#65533;&#65533;b&#65533;@&#65533;A	t@ &#65533;&#65533;&#65533;rxA&#65533;&#65533;&#65533;Jp&#65533;&#65533;&#65533;\E8kTW&#65533;R&#1838;&#65533;&#65533;&#65533;9&#65533;P&#65533;b&#65533;Q&#65533;&#65533;\ 	@&#65533;5<'qa&#65533;r~2b&#65533; Z&P~&#65533;&#65533;&#65533;&#65533;5@&#65533;q
&#65533;72$'&#65533;&#65533; &#65533;&#65533;H&#65533;&#65533;L&#65533;,PK&#65533;R3z&#65533;jP&#65533;eH" :Y&#65533; 6&#65533;&#65533;.&#65533;&#65533;&#65533;&#65533;"&#65533;0&#65533;&#65533;&#65533;I&#1368;A&#65533;
&#777;&#65533;	@&#65533;&#65533;&#65533;&#65533;&#65533;%f&#65533; |&#65533;&#65533;&#65533;J@1&#65533;	&#65533;&#65533;&#65533;
6&#65533;&#65533;) `&#65533; $&#65533;&#65533;ELt&#65533;&#1492;&#65533;&#65533;&#65533;&#65533;[
&#1600;&#65533;&#65533;_&#65533; u&#1810;&#65533;&#65533;H`&#65533;a&#65533;&#65533;6	&#65533;pZ3&#65533;&#65533;aq
HN&#65533;,&#65533;9Wy&#65533;p&#65533;qG&#65533;&#65533;&#65533;D|&#65533;I&#65533; &#65533;@Rb&#65533;&#65533;!&#65533;~$&#65533;&#65533;&#65533;$&#65533;&#65533;|&#65533;&#65533;nl&#65533;7&#65533;+F&#65533;&#65533;&#65533;  68c&#65533;0`&#65533;&#65533;C0 (&#65533;&#65533;&#65533;&#65533;&#65533; &#65533;&#65533;0{&#256;$&#65533;&#65533;$&#65533;T&#65533;b  \&#65533;&#65533;r&#65533;&#65533; &#65533;&0U!-&#65533;&#65533;&#65533; &#65533;	&#65533;y&#65533;X0&#65533;:&#65533;"&#65533;&#65533;&#65533;5P	&#65533;&#65533;&#65533;&#65533;@&#65533; [&#65533;&#65533;D&#65533;  &#65533;&#65533;&#65533;&#65533;"&#65533;I&#65533;p&#65533;&#65533;`&#65533;&#65533;&#65533;&#65533;&#65533;P`&#65533;b&#65533;+&#65533;&#65533;J &#65533;&#65533;QT &#65533;	z&#65533;&#65533;#Z&#65533;5&#65533;c&#65533;&#65533;&#65533;&#65533;>&#65533;&#65533;~&#65533;y&#65533;&#65533;s&#65533;U&#65533;lgK&#1729;Pq!&#65533;U&#65533;&#65533;kx&#65533;&#65533;
&#65533;&#65533;&#65533;~8g}&#65533;&#65533;&#65533;HG&#65533;a&#65533;&#1069; >&#576;4&#65533;&#65533;&#65533;&#65533;8ia0&#65533;e3X&#65533;&#65533;0&#65533;&#65533;fT&#65533;@ H&#65533;&#65533;&#26696;K&#65533;x&#65533; i&#65533;&#65533;&#65533;&#65533;&#65533;= V&#65533;&#65533;()$(	*0&#65533;&#65533;&#65533;&#65533;&#65533;%R&#65533;1
&#65533;&#65533;i&#65533;A&#65533;&#65533;&#65533;Y&#65533;&#65533;&#65533;Le&#65533;&#923;&#65533;\&#65533;&#65533;X&#65533;V^F&#65533;&#65533;&#65533;2@*&#65533;&#65533;&#65533; *&#65533;J0	H2&#65533;3 &#65533;6x Z&#65533;?&#65533;&#65533;X&#65533;&#65533;&#65533;"B&#65533;&#65533;&#65533;F&#65533;&#1096;&#65533;&#65533;&#65533;s&#65533;&#65533;&#65533;&#309;&#65533;X&#946;&#65533;&#65533;&#65533;&#1846;&#65533;!&#65533;!&#65533;o-2Q&#65533;`d"&#65533;J&#65533;q&#65533;&#65533;&#65533;&#65533;&#65533;j#&#65533;Al&#65533;&#65533; sq&#65533;&#65533;b&#65533;&#65533;&#65533;`&#65533;JHA
@@&#65533;O0("&#65533;@P1_*&#65533;&#65533;&#65533;&#65533;&#65533;L&#65533;)&#65533;&#65533;&#65533;&#65533;50&#65533;&#65533;U&#65533;&&#65533;5'S&#65533;&#65533;d0VT`&#65533;2 Up&#65533;G	&#65533;p&#65533;K4,&#65533;%
#H&#65533;&#65533;,&#65533;&#65533;`0&#65533;/*^&#65533;0(1[DU&#65533;&#65533;&#65533;Hc p ^`&#65533;xV/&#65533;&#65533;&#65533;L&#65533;&#65533;&#65533;&#65533;&#65533;I2&#65533;V&#65533;&#65533;)&#47776;W&#1458;&#65533;&#65533;P.{&#65533;&#65533;&#65533;&#65533;8Y)+?g&#65533;&#31964;l&#65533;aTC&#65533;a&#65533;n	&#1024;#&#65533;&#65533;&#65533;&#65533;&#65533;&#65533;Bbs&#65533;&#65533;O#&#65533;^&#65533;&#65533;/$Q&#65533;2p&#65533;T&#65533;&#65533;t`, &#65533;&#65533;\l&#65533;'&#65533;7&#65533;t&#65533;&#65533;&#65533;&#65533;&#65533;.@&#65533;&#65533;E&#65533;f
&#65533;\&#65533;&#65533;5&#65533;X&#65533;H&#65533;>&#65533;<`&#984;&#65533;&#65533;/'0&#65533;&#65533;p&#65533;-&#65533;&#65533;&#65533;&#65533;x&#65533;&#65533;i&#65533;d$&#65533;&#65533;&#65533;&#65533;&#65533;M&#65533;R	 &#65533;&#65533;l&#65533;@&#65533;&#65533;q&#65533;&#65533;&#65533;&#65533;m&#65533;u&#65533;&#65533;&#65533;&#65533;&#65533;&#65533;&#65533;&#65533;U&#65533;&#65533;oz&#65533;&#65533;#&#65533;&#65533;&#65533;^&#65533;&#65533;X&#65533;@&#1088;&#65533;&#65533;&#65533;&#65533;[&#65533;F*&#65533;&#1940;D&#65533;,&#65533;&#65533;%4p&#65533;E&#65533;'&#65533;%F?&#65533;"&#65533;&#65533;!x&#65533;&#65533;&#65533;&#65533;&#65533;&#65533;*&#65533;/W&#65533;&#65533;&#65533;$ &#65533;p&#65533;V&#65533;&#65533;&#65533;m&#65533;&#65533;ID &#65533;&#65533;A&#65533;. :&#65533;2&#1084;&#65533;9`&#516;:&#65533;&#65533;&#33232;~&#65533;.*&#65533;;&#65533;&#65533;E&#65533;&#65533;&#65533;0%&#65533;UN&#65533;&#65533;M`P&#65533;y&#65533;&#65533;b&#65533;&#65533;Ea&#65533;(Z&#1218;&#65533;&#65533;m&6Q&#65533;&#65533; 3&#65533;0&#65533;&#65533; 1&#65533;&#65533;*&#65533;`>&#65533;9&#65533;E; Fb$@&#65533;&#65533;Q&#65533;&#65533;O&#65533;&#65533;D&#65533;&#65533;x$X&#65533;&#65533;r[^&#65533;[R&#65533;&#65533;&#65533;&#65533;CZ?&#65533;n&#213;&#65533;&#65533;aD&#65533;*b :&#65533;#&#65533;i#&#65533; *0&#65533;&#65533;/&#65533;b2p)4&#65533;?[&#65533;A&#65533;LV&#65533;?&#65533;D &#65533;&#65533;3&#65533;&#65533; p 7p)b/+  &#65533;o&#65533; &#65533;:&#65533;&#65533;!M&#65533;&#65533;V&#65533;&#65533;&#65533;#&#65533;b&#65533;b&#65533;-&#65533;J)&#65533;	&#65533;4@B&#65533;&#65533;&#65533;&#65533;/&#65533;PA( &#65533;4#&#65533;2^&#65533;&#65533; 7WP&#65533;!>`l&#65533;&#65533;'&#65533;&#65533;&#65533;Y&#65533;B@=&#65533;B5&#65533;4&#65533;&#65533;F-@w&#65533;dHQ&#65533;Yd\&#65533;&#65533;Z&#65533;De&#65533;`&#65533;&#65533;&#1547;&#65533;&#65533;O(xP&#65533;&e&#65533;&#65533;&#65533;0&#65533;&#65533;&#65533;[&#65533;8&#65533;"&#65533;Ad&#1728;7=P&#65533;&#65533;&#65533;&#65533;\n&#65533;&#65533;P &#65533;Qp5&#65533;&#65533;&#65533;XaV&#65533;&#65533;=&#468;&#65533;A}&#65533;PI&#65533;S&#65533;4&#65533; >w|3 &#65533;G&#65533;h!&#65533;30&#65533; "pW&#901;>&#65533;<&#65533;$K&#65533;h{x&#65533;&#65533;0 x! i&#65533;]&#65533; &#1606;OW * sc&#65533;&#65533;&#65533;0d&#65533;WK&#65533;_9Q60,p&#65533;b&#65533;&#65533;;&#65533;c&#65533;&#65533;m&#65533;cdH&#65533;Eu&#65533;HZD&#65533;dOf&#65533;&#65533;&#65533;&#65533;&#65533;N&#65533;&#65533;ao&#65533;QE&#65533;W&#65533;&#408;n&#65533;9&#65533;\{snF*&#65533;  p8qs,P&#65533;:&#65533;L&#65533;G	]&#65533;&#65533;&#65533;&#65533;&#65533; &&#65533;&#65533;&#65533;h&#65533;&Vq^&#65533; &#65533;5'0&#65533;&#65533;&#65533;x&#65533;J5GuE#1&#65533;%0&#65533;0%v&#65533;Wn)#00&#65533;aq[&#65533;&#65533;&#65533;&#65533;X&#65533; 	&#65533;	b&#65533;&#65533;&#65533;=&#65533;q &#65533;  0p&#65533;&#65533; S;B&#65533;&#65533;Q&#65533;@@6$&#65533; &#65533;p &#65533;A&#1670;^&#65533;A$A&#65533;VG&#65533;&#65533;&#65533;DFZ&#65533;&#65533;E&#65533;8&#65533;&#65533;fAV8&#65533;8&#65533;&#65533;O&#65533;&#65533;8P&#1629;&#65533;&#65533;&#65533;&#65533;x+&#1538;&#65533;c&#65533;+j&#65533;E&#65533;&#1228;&#65533;A8=@d&#65533;&#65533;@v&#65533;  DQ6+c&#65533;P&#65533;&#65533; &#65533;&#65533; &#65533;pM\&#65533;2&#65533;F&#65533;v&#65533;&#65533;4&#65533;tH4e.v>u&#65533;&#65533;&#65533;&#65533;04&#65533;@)&#65533;&#65533;r&#65533;&#65533;!D"&#65533;2 0&#65533;0&#65533;P=&#65533;@&#65533;$!`{&#65533;&#65533;1&#65533;&#65533;&#65533;^&#65533;;&#65533;&#65533;b&#65533;w " .P8d$v&#65533;{&#65533; k7 &#65533;&#65533;y&#65533;&#65533;&#65533; &#65533;!&#65533;I&#65533;w&#65533;&#65533;,&#65533;&#65533;`&#65533;&#65533;q&#65533;&#65533;&#65533;]&#65533;+&#65533;&#65533;&#65533;`zeV&#65533;&#136;P,&#65533;P&#65533;y&#65533;H&#65533;Y4aO&#65533;F&#65533;B &#65533;p&#65533; &#65533;&#65533;'`+&#65533;;10&#65533;%(0&#65533;&#65533;U$ t#&#65533;&#65533;&#65533;&#65533;&#65533;&#65533;W
a3P{&#65533;&#65533;&#65533;0&#65533; &#65533;a&#65533;&#65533;&#65533;j&#65533;&")&#65533;|&&#468;A?&#65533;	&#65533;2#&#65533;0h8&#65533;&#65533;&#65533;`"&#65533;SJ&#65533;V0&#65533;&#65533;&#65533;xD&#65533;L&#65533;;&#65533;&#65533;  &#65533;H>&#65533;W $&#65533;$&#65533;# &#65533;&#65533;&#65533;9&#65533; 6&#65533;;&#65533;q&#65533;aRjC&#65533;*&#65533;q&#65533;4eVT+&#65533;Y+\&#1684;a&#65533;&#65533;&#65533;*&#65533;e&#65533;o&#65533;P&#65533;OY4&#65533;Y$&#65533;nD&#65533;c&#65533;-{J84&#65533;W&#65533;&#65533;&#65533; :`&#65533;&#65533;b@a.&#65533;r&#1255;&#65533;#
&#65533;4 E&#65533;<&#QV\&#65533;&#65533;K&#65533;T&#65533;&#665;0&#65533;
&#65533;lvA=#&#65533;&#65533;&#65533;B&#65533;Y&#65533;&#65533;R/h&#65533;").\bS&#65533;f&#65533;*`3^&#65533;`&#65533;&#65533;6&#65533;&#65533;/"{#B&#65533;T&#65533;&#352;=@6&#65533;b:&#65533;m%@3#&#65533; *5=&=&#65533;Y&#65533;=&#65533;,E&#65533;&#65533;&#65533;j&#65533;&#65533;"e&#65533;&#65533;\C&#65533;&#65533;&#65533;"&#65533;p&#65533;&#65533;&#65533;8&#65533;Q,j&#65533;P&#65533;E&#65533;&#65533;&#65533;&#39297;&#65533;&#65533;7@d?&#65533;bIi&#65533;:!  >&#65533;v&#137;6)&#65533;&#65533;(&#65533;&#65533;&#65533;J)?&#65533;&#65533;p&#65533;&#65533;%&#65533;3@"&#65533;&#65533;&#65533;4i &#65533;U&#65533;P	&#65533;&#65533;
&#65533;&#65533;K&#65533;&#65533;l&#65533;zs&#65533;&#1307;7"&#65533;|&#65533;
a*&#65533;	&#65533;J&#65533;"M&#65533;	&#65533;rp"&#65533;@&#65533;` &#65533;&#65533;%&#65533;0&#65533;&#65533;\R-0ks&#65533;ths&#65533;&#65533;0%0C&#65533;"!
&#65533;A 4&#65533; ;&#65533;&#65533;&#65533;C&#65533;&#65533;&#65533;&#65533;i&#65533;&#1721;O@&#65533;&#65533;&#65533;8&#65533;&#477;q&#65533;&#65533;&&#65533;xb&#65533;&#65533;&#65533;&#65533;&#65533;&#65533;&#65533;&#65533;+|{&#65533;&#65533;&#65533;&#65533;0 Mj&#65533;1&#65533;&#1475;&#65533;&#65533;3&#65533;&#65533;&#65533;C&#65533;R&#65533;&#65533;Vq&#65533;&#65533;8&#65533;&#65533;&#65533; wq&#65533;&#65533;h&#65533;0!2&#65533; &#65533;$y&#65533;@h&#65533;&#65533;$ $&#65533;&#65533;>w)&#65533;	&#65533;r`&#65533;'&#65533;&#65533;U&#65533;>8u]8&#65533;&#65533;Mw&#65533;&#65533;&#65533;  A]&#65533;h\&#65533;M&#65533; &#65533;&#65533;*&#65533;&#65533;:PY3P&#65533;&#65533;:&#65533; u&#65533;&#65533;&#65533;R&#65533;Q&#325;&#65533;dF&#65533;U&#65533;n]&#65533;V&#65533;n&#65533;&#65533;D&#65533;&#767;&#65533;\&#65533;&#65533;&#1765;u&#65533;&#65533;.&#65533;&#65533;5&#65533;&#65533;&#65533;&#65533;&#65533;Z&#65533;&#65533;&#65533;&#65533;&#1456;C?&#1461;&#65533;&#65533; &#65533;&#65533;&#65533;&#65533; $ &#65533;0%>  5&#65533;&#65533;
&#65533;R&#65533;&#65533;|&#65533;&#65533;#` BUms!H&#65533;&#65533;$&#65533;&#65533;*&#65533; $&#65533;&#65533;&#65533;=&#65533;/&#65533;Z&#65533;&#65533;3	OG;$ 5^&#65533;&#65533;
&#65533;&#65533;p L&#65533;|X&#65533; &#200;&#65533;&#65533;:&#65533;&#65533;@AN&#240;p&#65533;&#65533;3$&#65533;@&#65533;P&#65533;!`&#422;`&#65533;:PH&#65533;Q&#65533;&#65533;&#65533;d&#65533;&#65533; &#65533;+&#65533;|&#65533;h&#65533;Q&#65533;Z&#1785;D&#65533;&#65533;x&#65533;fe&#65533;|&#1085;&#65533;8&#65533;|P&#65533;o&#65533;y&#65533;c&#65533;nY&#1636;h-&#65533;a &#65533;@ j&#65533;&#65533;&#65533;**&#65533;&#65533;B.d&#65533;%)`&#65533;&&#65533;&#65533;&#65533;+&#65533;&#65533;"&#65533;g'(&#65533;)*  .&#65533;;08&#65533; &#65533;&#65533;QL<@WGXr{&#65533;&#65533;b"&#65533;b&#65533;M&#65533;&#65533;%&#65533;h &#65533;&#65533;&#65533;&#65533;|&#65533;g&#65533;P&#257;&#65533;&#65533;[&#65533; &#65533;@G=J >&#65533;BgL ;&#65533;/&#65533;/`&#65533;&#65533;CvDvF&#65533;c&#65533;&#65533;&#65533;cT&#65533;&#65533;&#1829;&#65533;D&#65533;U&#1028;&#65533;]&#1544;<&#65533;t{P+&#65533;+&#65533;&#65533;&#65533;&#165;,4&#65533;qOP&#65533;ZL&#65533;&#65533;&#929;&#65533;&#65533;j-&#65533;&#65533;&#361;&#65533;t&#65533;&#65533;vQ&#65533;|)&#65533;&#65533;&#65533;&#65533;&#65533;<&#65533;&#65533;-&#65533;t&#65533;&#65533;(&#65533;01Q%3&#65533; &#65533;&#65533;&#65533;&#65533;'J&#65533;!}&#65533;m&#160;u&#65533;&#65533;J&#65533; &#65533;x&#65533;&#65533;M&#65533;&#65533;cZ&#65533;!&#199;k.&#65533;&#65533;lU&#65533;&#65533;&#65533;:&#65533; &#1456; \&#65533;)&#65533;&#65533;`Mk&#415;&#65533;Y%&#65533;4`q-u&#65533;*C&#65533;w&#65533;&#65533;njD&#65533;&#65533;dZe&#65533;&#65533;eJd&#1030;&#65533;&#65533;wKt&#65533;[&#65533;&#65533;&#65533;&#65533;8p&#2016;fz&#65533;	<&#65533;&#65533;a&:&#65533;f&#65533;eZ:&#65533;]&#65533;7 &#65533;&#65533;aF&#65533;&#65533;ys+06&#65533;&&#65533;#&#1676;&#65533;&#65533;a@ &#65533;" &#65533;6`&#65533;(6d&#65533;Qd&#65533;&#65533;&#65533;V &#65533;&#65533;% &#65533;&#65533;&#65533;&#65533;&#65533;)r`1p)&#65533;aB" &#65533;1&#65533;&#65533;&#65533;;Q VK%&#65533; y&#65533;&#65533;u&#65533;6[6&#65533;&#65533;7@ &#65533;4]&#65533;&#65533;9Z$\&#65533;:&#65533;&#65533;&#65533;A+v&#65533;+&#65533;=9&#65533;[#(&#65533;|&#65533;eS&#65533;u{C&#65533;&#65533;&#65533;&#321;&#65533;&&#65533;&#65533;*^&#65533;f&&#65533;&#65533;
&#65533;&#65533;&#65533;E&#65533;&#65533;&#65533;-&#65533;@#&#65533;)s2&#65533;x I-&#65533;9&#65533;J$I}P=&#65533;;'&#65533;&#65533;z;-l#&#65533;g73&#65533;_g&#65533;0&#65533;>&#65533;&#65533;&#65533;&#65533;l&#65533;p&#65533;&#65533;&#65533;&#1167;&#65533;m&#1751;s&#65533;&#65533;D8<$&#65533;&#65533;&#65533;  :@/Q&#65533;&#65533;&#65533;*&#65533;	@&#65533;6&#1080;i4d &#65533;FdA&#65533;m\&#65533;&#65533;qFY&#65533;fG&#65533;&#65533;&#65533;[&#65533;&#65533;&#515;&#65533;O}~&#65533;&#65533;&#65533;t[&#65533;&#65533;&#65533;d&#65533;&#65533;q&#65533;&#65533;&#65533;fv4@n&#658;y&#65533;&#65533;'I &#65533;&#65533;&#65533;%p&#65533;&#65533;&#65533;(p'&#65533;&"&#65533;%&#65533;&#65533;a&#65533;c&#65533;iA1p@ f&#65533; i&#65533;A`{Vq$5w '&#65533;R&#65533;R&#65533;G&#65533;&#65533;&#65533;&#65533;&#65533;&#65533;&#65533;K9&#65533;>%<&#243;&#65533;&#65533;#@6&#65533;&#65533;0C&#65533;q&#65533;&#352;&#65533;&#65533;&#65533;&#65533;&#65533;aC&#65533;F&#577; |&#65533;&#65533;  &#65533;>&#65533;&#65533;&#65533;&#65533;\H&#65533;n&#65533;&#65533;&#1777;&#65533;&#65533;&#65533;&#65533;&#65533;&#65533;&#65533;&#65533;&#65533;nO[&#65533;no&#65533;[&#65533;a&#65533;&#65533;&#65533;#6&#65533;&#65533;&#65533;&#65533;DiZ&#65533;&#65533;w&#65533;2&#65533;&#1456;:&#304;Y&#65533;EC&#65533;p&#65533;|$Q &#65533;&#65533;-o2&#65533;&#65533;&#65533;;+&#65533;#&#65533;.pXPA&#65533;c0&#65533;S42 &#65533;&#65533;P&#65533;c&#65533;&#65533;^&#65533;&#65533;&#65533;,&#65533;&#65533;&#65533;0D&#65533;uE?$&#65533;&#65533; <P&#65533;[&#65533;&#65533;&#65533;T&#65533;&#65533;&#65533;&#65533;E7&#65533;&#65533;&#65533;U&#65533;&#65533;&#868;&#65533;&#65533;,&#65533;&#65533;Af&#65533;Z%&#65533;i&#65533;k&#61709;&#65533;o&#65533;&#65533;&#65533;G&#65533;&#65533;^&#65533;&#65533;&#65533;>&#65533;&#452;&#228;&#65533;&#332;^)+&#65533;QO&#65533;EZ&#65533;@dy&#65533;&#65533;&#65533;o&#65533; !  -:($!#&#65533; &#65533;$,!"(*:&#65533;-&#65533;=:<(:+&#65533;!1&#65533;,&#65533;(#*&#65533;&#65533;!&#65533;&#65533;&#65533;((& =7	&#65533;&#65533;&#65533;
7
&#65533;7  &&44&#65533;7B
&#65533;&#65533;&#65533; 	;7&#65533;B??	&#65533;&#65533;h &#65533; @&#65533;&#65533;&#65533;(&#65533;&#65533;"J&#65533;&#65533;p"E&#65533;3j&#65533;&#561;&#65533;&#463; C&#65533;I&#65533;&#65533;&#65533;&#595; B\i	&#65533;&#65533;&#65533;C&#65533;@ >&#65533;T&#65533;&#65533;&#1999;~=}&#65533;<&#65533; ;	&#65533; &#65533;S@&#65533; = &#65533;e&#65533;@&#65533;&#65533;Z&#65533;P&#65533;RHXp&#65533;
&#65533;&#65533;&#65533;dy@A*&#65533;V?&#65533;@1&#65533;D!.|&#65533;0a!:&#65533;"`&#65533; &#65533;>&#65533;0B&#1228;A&#65533;&#65533;&#65533;&#65533;(&#268;j*@*&#65533;&#65533;C&#65533;B%&#65533;G&#65533;
&#65533;S7nj&#65533;;&#65533;};w&#65533;[&#65533;u7v &#65533;&#65533;=&#65533;.T&#65533;&#65533;A&#330;&#65533;&#65533;\&#956;&#65533;&#65533;&#65533;&#1059;K&#65533;&#530;bC&#65533;1&#65533;&#65533;&#65533;{&#65533;&#65533;&#65533;&#65533;&#65533;8GA&#65533;&#65533;&#65533;&#65533;&#65533;&#65533;Di&#65533;&#65533;J=&#65533;`&#65533;cF8&#65533;@&#65533;$&#1217;#&#65533;&#65533; 
&#65533;p&#65533; *xp@*&#65533;&#65533;S)&#65533;&#65533;X&#65533;&#65533;&#65533;&#65533;&#65533;D&#65533;&#65533;#|&#65533;
%0&#65533;	%&#65533;&#65533;&#65533;&#65533;&#65533;&#65533; )FrU&#65533;P@,(&#65533;$&#65533; P9&#65533;(&#65533;&#65533;8&#65533;}&#65533;&#65533;:&#65533;&#65533;&#65533;>&#65533;1O>B&#65533;@w&#65533;&#65533;d&#65533;1d&#65533;H&#65533;M'&#65533;d&#65533;i&#65533;&#873;&#65533;&#65533;20&#65533;6`9&#65533;&#65533;
&#65533;&#65533;O?()n&#65533;$&#65533;N;R)&#65533;&#65533;`&#65533;4:( Jc&#65533;&#65533;<&#65533;&#1026;
  &#65533;s@6-`B&#65533;&#65533;  !&#65533;e&#65533;`&#65533;R&#65533;Mh&#65533;&#65533; -&#65533;W&#65533;
$&#65533;&#65533;A'&#65533;@&#65533;/&#65533;' +&#65533;&#65533;Hg6&#65533;&#65533;k&#65533; &#65533;&#65533;i&#65533;&#23759;R&#65533;&#65533;&#1129;&#65533;&#65533;* %)y&#1680;&#1274;	\]G&#65533;Ga&#65533;&#65533;&#65533;&#65533;&#65533;.G&#65533;e&#65533;Cd&#65533;Nq&#681;&#65533;y
&#65533;&#65533;&#65533;&#65533;V&#65533;&#65533;oQ&#65533;|&#65533;&#65533;@&#65533;&#65533;(&#65533;0&#65533;g&#65533;8C&#65533;1#&#65533;r&#65533;H0&#65533;,(&#65533;`@&#65533;w1@~&#65533;0&#65533;,&#65533;&#647;&#65533;8&#65533;@&#65533;(r&#65533;-*H&#65533;,&#65533;&#674;&#65533;
R&#65533;(q&#65533;8R&#65533;&#65533;S&#65533;&#65533;&#65533;i&#65533;=&#65533;g&#65533;&#65533;&#65533;>&#65533; &#65533;&#65533;<&#65533;&#65533;C&#65533;;t'&#65533;&#65533;&&#65533;&#65533;D&#65533;+&#65533;&#65533;d&#65533;m6&#65533;&#65533;{o&#65533;
i&#65533;@&&#65533;0^xu
&#65533;Q&#65533;&#65533;&#65533;H&#65533;3/&#65533;pxU&#65533;&#65533;9&#65533;L)D&#65533;&#65533;QML&#65533;&#65533;`iT&#65533;`8&#65533;8
&#1625;,H&#65533;h)&#65533;&#65533;4&#65533;$9&#65533;&#65533;&#65533;&#65533;&#1208;&#65533;9&#65533;&#65533;&#65533;&#65533;C&#65533;&#990;f&#65533;&#65533;I&#65533;T&#65533;9&#65533;"&#65533;V&#65533;V&#65533;@&#65533; `&#65533;&#65533;\F&#65533;PB&#65533;6I&#65533;&#65533;&#65533;&#65533;&#65533;G/&#65533;Ci&#65533;&#65533;&#65533;=5a&#65533;&#65533;F?jD&#65533;&#65533;SPU&#65533;&#1335;&#65533;a&#65533;@;D"/ &#65533;=:-&#65533;'&#65533;&#1995;N&#65533;&#65533;#6\&#65533;&#65533;`B&#65533;&#65533;r&#65533;&#65533;&#65533;&#65533; &#65533;&#65533;&#65533;&#65533;F(v&#65533;@Y&#65533;b&#65533;igp&#65533;;&#65533;k#&#65533;q&#65533;G|t[&#2001;&#65533;Q&#65533;"&#65533;&#65533;x&#65533;C&#65533;p&#65533;&#65533;&#65533;I&#65533;y&#1163;&#65533;g&#65533;<&#65533;&#65533;Mm&#1587;&#65533;4G&#65533;i-&#65533;&&#65533;0&#65533;P&#65533;&#65533;4&#65533;L)&#65533;&#65533;&#65533;8&#65533;&#65533;{T0&#65533; e&#65533;&#65533;&#65533;&#65533;!&#65533;oB*<&#65533;&#65533;&#901;g:C&#65533;&#65533;m,HFY &#65533;&#65533;&#65533; R&#65533;&#65533;A) &#65533;1&#65533;&#65533;n$ Oy&#65533;qc5V&#65533;J&#65533;0&#65533;&#65533;p&#65533;   ax2A&#65533;p&#65533;B&#65533;&#65533;&#70668;d&#65533;J_&#65533;&#65533;8&#65533;&#65533;&#65533;*&#65533;&#65533;<Qb9&#65533;$&#65533;"&#65533;C&#65533;N&#65533;\$&#65533;&#65533;&#65533;&#65533;#X6&#65533;&#65533;&#65533;&#65533;F&#65533;1@&#65533;&#65533;&#65533;&#65533;&#65533;&#65533;&#65533;&#65533;:&#65533;&#65533;&#1266;M&#65533;4&#65533;I&#65533;8&#65533;&#47297;X&#65533;&#65533;&#65533;&#65533;&#65533;$D&#65533;&#65533;&#65533;a&#65533;&#65533;&#65533; 7&#65533;&#65533;	}d&#65533;&#65533;L&#65533;8%I&#65533;r&#65533;S].yI&#65533;&#65533;-&#65533;&#65533;&#65533;&#65533;&#65533;l~BO&#65533;&#65533;H&#65533;&#65533;&#65533;=\)&#65533;&#65533;m&#65533;t&#1166;_&#65533;r&#65533;(Rx&#65533;&#676;&#65533;&#65533;|&#65533;&#65533;rRxF&#65533;	@&#65533;&#65533;&#65533;'&#1532;&#65533;R&#562536;&#65533;/&#65533;Qk&#65533;&#65533;Ddp&#65533;&#65533;B&#65533;&#65533;0&#65533;&#65533;I&#34166;&#65533;e&#605;&#65533;&#65533;);&#65533;&#65533;k&#65533;Fwv&#232;&#65533;HI&#65533;&#1344;&#65533;K&#65533;/&#631;} +Y&#65533;&#65533;&#65533;B&#65533;YG&#16975;&#65533;&#65533;V>&#65533;i&#65533;Bm&#65533;&#65533;SG>&#65533;D&#65533;&#65533;&w&#65533;&#65533;dxz3&#65533;nQ'ZEX&#65533;&#65533;&#65533;F&#65533;&#65533;&#65533;x&#65533;&#65533;G&#1300;N&#65533;&#65533;8&#65533;;&#65533;`c&#65533;&#1249;&#65533;&#65533;h@"9&#65533;=1vO&#65533;@&#65533;ID&#65533;&#65533;&n&#65533;x&#65533;/Q&#65533;v &#65533;&#65533;e+B{&#65533;p&#65533;h&#65533;&#65533;I&#65533;&#65533;&#65533;&#65533; &#65533;&#65533;R&#65533;fR&#65533;&#65533;x];&#65533;E&#65533;&#65533;&#65533;&#65533;6&#65533;4%&#65533;+&#65533;&#65533;&#65533; h&#65533;r&#65533;{&#65533;&#65533;&#65533;C&#65533;&#1021;&#65533;yl&#65533;&#65533;&#65533;&#65533;&#65533;<%&#65533;&#65533; &#65533;&#375;&#1392;&#65533;&#65533;&#65533;hj&#65533;N&#65533;&#65533;&#65533;f}&#65533;!&#65533;&#65533;'&#65533;&#65533;&#65533;&#65533;&#65533;k&#65533;&#65533;2&#65533;&#65533;&#65533;|R&#65533;&#65533;&#65533;&#65533;&#65533;A&#65533; 4m@]K&#65533;&#65533;6&#65533;&#65533;,&#65533;
&#65533;&#208;&#65533;@~p&#65533;&#65533;&#227;&#65533;&#65533;H&#65533;&#65533;?&#65533;4Tp&#65533;T&#65533;~B&#65533;&#65533;&#65533;+&#65533;E&#65533;Q&#65533;&#65533;5JGk&#65533;t&#65533;&#65533;&#65533;&#465;&#899;_D&#65533;	&#65533;&#419;;k
"&#65533;&#65533;&#65533;%&#65533;&#65533;&#65533;&#65533;&#65533;&#65533;HN&#65533;K&#65533;dd_g&#65533;-&#65533;@B&#65533;&#65533;d&#65533;&#65533;&#65533;&#65533;o&#65533;<	&#1557;&#65533;6&#65533;&#65533;&#65533;&#65533;&#65533;&#65533;Q&#65533;5&#65533;&#45905;&#65533;&#65533;&#65533;#&#65533;Y&#65533;=&#65533;Z&#65533;&#65533;s&#1096;"&#65533;] &#65533;G&#65533;y&#65533;C?v&#65533;M);d&#65533;3y_r&#65533;&#65533;&#65533;h&#65533;&#65533;&#65533;Uyv&#65533;N#&#65533;&#65533;&#65533;&#65533;&#65533;MW.,	&#65533;&#65533;4&#65533;}&#65533;<F&#65533;N&#65533;,&#1661;&#65533;&#65533;&#65533;&#65533;@&#2000;&#65533;4R&#65533;6&#65533;&#65533;t&#65533;10&#65533;&#1689;nNCn&#65533;k&#65533;?#&#65533;&#65533;&#65533;&#65533;Mr&#65533;B&#65533;-&#65533;&#65533;&#65533;N&#65533;&#65533;u&#65533;qB9&#65533;&#65533;&#65533;&#65533; {&#65533;V"&#65533;7&#65533;f_[&#65533;	&#65533;i&#65533;Q&#65533;&#65533;o&#65533;q&#65533;ck&#65533;&#65533;&#65533;,&#65533;&#65533;&#65533;&#65533;&#65533;S&#65533;&#65533;&#65533;,;&#65533;&#65533;X&#65533;&#65533;)v&#65533;u&#65533;K&#65533;&#65533; &#65533;Q&#65533;K&#65533;&#65533;&#65533;|l&#65533;&#636;&#65533;Y&#65533;&#65533;&#65533;&#65533;&#65533;C&#65533;&#65533;,&#65533;9&#65533;=&#65533;g;&#65533;Y&#65533;&#65533;&#65533;&#65533;&#65533;&#65533;&#65533;&#65533;&#65533;O&#65533;&#65533;&#55209;]\&#65533;&&#65533;YK&#419;&#65533;B&#65533;&#65533;&#65533;`Z&#65533;OV&#65533;&#65533;w&#65533;&#65533;3%&#65533;"0d!&#65533;g&#65533;&#65533;&#65533;d&#65533;&#65533;PS&#54781;Lk&#1310;o`5.d&#65533;&#65533;&#65533; pa&#65533;&#65533;&#65533;&#65533;Q.>+)&#65533;&#65533;&#65533;)e&#65533;&#65533;-&#1542;&#65533;&#65533;5&#65533;m&#65533;{&#65533;&#65533;&#65533;&#65533;S&#65533;1&#65533;&#65533;&#65533;n&#65533;u&#65533;;&#65533;h&#65533;&#65533;&#65533;&#65533;N-Z&#65533;i^&#2042;&#65533;&#65533;=&#65533;&#65533;i7&#65533;&#65533;&#65533;&#1828;+nkb&#65533;^7 <&#65533;dl&#65533;&#65533;U&#65533;&#65533;9;o&#65533;&#65533;&#65533;&#65533;&#65533;P&#65533;Cgx&#65533;&#65533;d&#65533;&#65533;&#65533;&#65533;[y]u&#65533;m2&#65533;W&#65533;Z&#65533;o&#65533;~Y&#65533;%&#65533;_g&#65533;&#65533;6&#65533;H&#65533;k&#65533;[&#65533;&#65533;?&#65533;&#65533;&#65533;O>&#65533;&#65533;e&#65533;&#65533;|&#65533;&#65533;&]K.-Kp&#65533;,S&#65533;&#65533;&#65533;&#65533;Ts&#65533;&#65533;C&#65533;P&#65533;&#65533;&#65533;&#65533;_&#65533;&#65533;&#65533;Q&#65533;t&#65533;c'&#65533;&#65533;&#65533;?&#65533;&#65533;&#65533;O&#65533;u&#65533;&#65533;&#65533;&#65533;n&#65533;&#65533;&#65533;&#65533;l&#65533;2&#65533;&#65533;\&#65533;x=D&#65533;F^&#65533;_#&#65533;/6s&#65533;&#65533;&#65533;GT)&#65533;`a&#65533;l&#65533;V&#65533;&#65533;&#65533;RrN&#65533;@m&#65533;Wz7&#65533;5&#245;\&#65533;e 9&#65533;X&#65533;e&#65533;u&#65533;c&#65533;&#65533;5&#65533;&#65533;W&#65533;}J&#65533;&#65533; `&#65533;&#65533;%&#65533;&&#65533;B&#65533;&&#807;&A/&#65533;&#65533;%&#65533;&#65533;o&#65533;g&#65533;&#65533;&#65533;P8&#65533;&#65533;&#65533;=1&#65533;-&#65533;v->&#65533;Z&#65533;_n&#65533;595X&#65533;U&#65533;&#65533;5&#723;&#65533;C&#65533;&#65533;j&#65533;&#65533;f&#65533;>h	7&#65533;%\2&#65533;&#65533;'P8&#65533;&#65533;&#65533;&#65533;[b~&#65533;l|&#65533;&#65533;&#258;&#65533;T~&#65533;o#he&#65533;&#65533;pFW/&#65533;&#1347;o&#65533;&#65533;&#65533;&#65533;o'fGm&#149;&#65533;&#245;&#65533;&#65533;&#65533;&)&#65533;O&#65533;&#65533;&HlJH&#65533;&#65533;&#65533;os&#65533;]T&#65533;&&#65533;X&#65533;<&#65533;U&#65533;&#967;s&#65533;s&#65533;8&#65533;&#65533;&#65533;&#65533;6VI&#65533;Hl}H<&#65533;&#65533;&#65533;&#65533;&#65533;&#483;&#65533;&#65533;&#65533;5&#65533;WZ&#65533;&#65533;&#65533;8\&#65533;&#65533;&#294;H+&#65533; X&#65533;&#65533;X&#65533;&#65533;&#65533;2w<&#65533;&#65533;&#65533;I8&#65533;&#65533;He&#65533;X\1&#1101;L&#65533;|X&#65533;\&#65533;&#65533;&#65533;e&#65533;]sC&#65533;&#65533;F&#65533;Bt&#65533;X&#65533;&#65533;hW&#65533;x&#65533;&#65533;&#65533;HEg&#65533;&#65533;&#522;]cl&#461;&#65533;H&#65533;&#65533;x&#65533;K&#65533;%)&#65533;`&#1032;v/QI&#1032;&#65533;&#65533;s&#65533;X&#65533;&#65533;p&#65533;Gw&#65533;@e&#65533;u\D&#65533;v&#65533;F&#65533;&#65533;8s&#1551;0&#65533;ps&#65533;dIm&#65533;d&#65533;&#65533;9&#65533;&#65533;H&#65533;qy&#65533;&#65533;&#65533;it&#65533;&#530;g&#65533;|/	N.&#65533;h&#65533;&#65533;GtY|&#65533;s&#65533;4&#1620;N)t&#279;&#65533;H&#65533;E	&#65533;&#65533;&#65533;f&#65533;B)&#65533;9&#65533;&#65533;&#65533;&#65533;WWWnH&#65533;O9&#65533;N&#65533;&#65533;&#65533;&#65533;&#65533;&#65533;F9&#65533;?x&#65533;&#1128;&#65533;&#65533;b&#65533;&#65533;V&#65533;a&#65533;[a&#65533;d&#65533;&#65533;&#65533;&#65533;&#65533;ki&#65533;&#65533;&#468;&#65533;qy&#65533;&#65533;~&#65533;y&#65533;&#65533;~&#65533;7&#65533;b&#65533;&#65533;&#65533;y&#65533;a&#65533;n&#65533;h`Iq	&#65533;y|&#65533;&#65533;PV&#65533;&#65533;&#1625;&#65533;	&#65533;&#65533;7&#65533;&#65533;y&#65533;&#65533;&#65533;vI&#65533;R&#65533;_&#65533;&#65533;&#65533;&#1626;&#65533;	&#65533;m&#65533;&#65533;x&#65533;2Y&#65533;-&#65533;v&#65533;c&#65533;&#65533;&#65533;&#65533;M&#65533;lf&#65533;lw&#65533;Hx9&#65533;&#65533;&#65533;h&#65533;&#65533;&#65533;&#65533;&#65533;&#65533;&#65533;l&#65533;Y&&#65533;x&#65533;&#65533;&#65533;&#65533;c !&#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827;&#300;&#65533;&#1094;&#65533;&#388;&#65533;&#65533;&#65533;&#65533;&#65533;&#65533;&#1979;&#1612;&#65533;&#1485;&#65533;&#65533;&#65533;&#65533;&#65533;&#65533;&#65533;&#65533;&#65533;&#65533;&#65533;&#65533;&#1166;&#65533;&#65533;&#65533;&#65533;&#65533;&#65533;&#65533;&#65533;&#65533; 
&#65533;&#1981;z&#65533;&#65533;S7N&#65533;&#65533;~	J&#65533;H&#65533;&#65533;&#65533;t&#65533;a,&#65533;&#65533;&#65533;|&#65533;=i&#65533;&#65533;&#595;(v&#65533;&#402;%&#65533;p=&#65533;H&#65533;ZK&#65533;&#65533;Mk&#65533;&#65533;&#65533;&#991;&#65533;6n&#65533;&#65533;&#65533;%&#65533;&#65533;F]&#65533;y&#65533;cFt&#65533;Fm&#655;&&#1067;X&#65533;Fz&#65533;&#65533;LA&#1402;&#65533;lp&#65533;,&#65533;HW&#65533; &#65533;&#65533;}O&#65533;o&#65533;m&#65533;&#65533;&#65533;W&#65533;	&#65533;&#65533;&#65533;4&#65533;S&#65533;&#65533;&#65533;v&#65533;z&#65533;&#65533;&#65533;&#65533;"h0&#65533;4&#65533;&#65533;&#65533;&#65533;&#1129;&#1849;&#65533;s&#65533;&#65533;&#695;&#65533;gx&#1126;&#65533;pW&#65533;&#65533;+6&#65533; &#65533;&#65533;aGH&#65533;&#65533;&#1641;ooBp&#65533;8&#65533;&#65533;&#65533;&#65533;e&#65533;[&#65533;&#65533;&#65533;&#65533;&#65533;&#65533;&#65533;KZ.&#65533;&#65533;&#65533;b{[&#65533;&#65533;\&#65533;&#65533;&#1664;&#65533;CF&#65533;82&#65533;&#65533;&#1201;E &#65533;&#65533;&#65533;&#197;+&#65533;&#65533;x>&#65533;&#65533;&#65533;{&#65533;&#65533;o&#65533;>&#65533;&#65533;J&#65533;&#65533;beag&#65533;v&#65533;%&#65533;&#65533;&#65533;1&#65533;l&#65533;&#65533;&#65533;&#65533;&#65533;&#65533;&#65533;cH&#65533;&#65533;&#65533;EFV&#65533;2VS2&#65533;N~(&#65533;8&#65533;~$&#65533;W`v&#65533;&#65533;&#1366;x&#65533;&#65533;&#65533; k&#65533;&#1640;&#65533; $&#65533; B(&#65533; &#65533;
jg&#65533;^&#65533;&#65533;&#65533;B&#65533;&#65533;!f[&#65533;&#65533;&#65533;&#65533;VL&#65533;i&#65533;&#777;*v&#65533;e<&#65533;&#65533;&&#65533;m&#65533;Ay]o&#65533;1x&#65533;Cr&#65533;&#1857;&#65533;1&#65533;&#65533;B$&#65533;@&#65533;k&#65533; {l.&#65533;&#1858;P&#1936;&#65533;&#65533;&#65533;1&#65533;w&#65533;|&#65533;X_F*&#65533;>&#65533;&#65533;&#65533;&#65533;A&#65533;&#65533;E>&#65533; 
( &#65533;&#65533;&#65533;&#65533;
^&#65533;&#65533;&#65533;I'&#65533;7&#65533;'&#65533;
&#65533;&#65533;&#65533;PnXk&#65533;&#65533;&#65533;&#65533;&#65533;26%}h&#65533;&#65533;&#65533;&#65533;5&#65533;&#65533;27&#65533;&#65533;&#65533;UYl&#65533;&#1866;g&#65533;<"&#65533;&#65533;&#65533;B&#1977;x&#65533;&#65533; &#65533;>&#65533;&#65533;*{&#65533;r&#65533;&#65533;|&#65533;&#65533;;&#65533;
(&#65533;	z(&#65533;&#65533;WV&#65533;&#65533;y&#65533;S&#65533;&#65533;"7&#65533;&#65533;z&#65533;;&#65533;&#65533;`&#65533;&#65533;&#65533;&#14241;*@&#65533;}&#65533; *&#65533;? &#65533;&#65533;&#65533;&#65533;B&#65533;0&#65533;&#65533;&#65533;&#1696;&#65533;;&#65533;&#65533;&[v&#65533;&#65533;&&#65533;&#65533;&#1746;B&#65533;&#65533;&#65533;&#65533;.&#65533;$&#65533;Ro&#65533;PbL'&#65533;W,&#65533;&#65533;7&#65533;&#65533;&#65533;&#65533;&#65533;&#65533;&#995;&#65533;&#65533;'&#65533;&#65533;W&#65533;&#65533;!&#65533;4&#65533;D&#65533;&#65533;&#65533;&#342;xgff&#65533;<&#65533;&#65533;l&#65533;O&#65533;&#65533;&#65533;@vL&#393;j&#1120;&#65533;&#65533;7&#65533;&#65533;C&#65533;d;&#65533;&#65533;&#65533;K&#65533;&#65533;#&#65533;V&#65533;&#65533;&#308;&#65533;&#65533;&#65533;&#65533;
&#65533;&#65533;i&#65533;m&#1466;&#65533;&#65533;&#65533;p&#65533;&#65533;&#65533;>&#65533;&#65533;{&#65533;&#65533;&#65533;`9u&#65533;|+&#65533;V&#65533;&#65533;&#65533;&#65533;Gc&#44476;~&#65533;&#65533;;&#65533; &#65533;&#65533;?&#65533;&#65533;&#65533;q&#65533;&#65533;&#65533;>&#65533;`&#65533;&#1497;`&#65533;&#65533;C&#65533;`&#65533;$W&#65533;#&#65533;&#65533;]&#65533;#]&#65533;&#65533;&#65533;9&#65533;&#65533;w&#65533;Fd&#65533;&#65533;&#65533;&#65533;&#65533;cM&#65533;&#65533;$&#65533;&#65533;&#65533;&#65533;|&#65533;]&#65533;&#65533;Y&#65533;&#1018;&#65533;&#65533;&#65533;&#65533;&#65533;&#65533;t&#65533;t
&#65533;&#65533;&#65533;&#65533;S&#65533;p&#65533;&#65533;-c;X&#65533;&#318;u5&#65533;}&#65533;&#65533;&#65533;w&#65533;&#65533;&#65533;&#65533;&#65533;l2V&#581;&#65533;&#65533;&#65533;d&#65533;&#65533;^lkh&#65533;&#65533;gP	&#65533;&#65533;HV4v&#65533;NT&#65533;R&#65533;&#65533;Y&#65533;yvR &#65533;G'R&#65533;(bB&#65533;&#65533;&#65533;&#65533;1&#65533;)&#65533;&#65533;&#65533;X&#65533;T&#65533;&#65533;]-&#65533;;K&#65533;w"@&#65533;Z&#65533;6iLal&#65533;5&#65533;&#65533;&#65533;	$R&#65533; &#65533;&#65533;iN&#65533;&#65533;&#65533;x4&#65533;&#65533;o&#65533;&#65533;
&#65533;7&#65533;o&#65533;T&#65533;&#65533;&#65533;&#65533;?&#65533;QkMn&#65533;&#65533;&#65533;(&#65533;aK&#65533;&#65533;&#65533;&#65533;j &#65533;Te&#65533;W&#65533;&#65533;,&#65533;+.&#65533;H&#65533;&#65533;J&#65533;@?&#65533;&#65533;T&#65533;&#65533;&#65533;&#65533;&#1443;&#65533;&#65533;&#65533;&#65533;&#65533;&#65533;T)&#65533;&#1841;&#65533;&#65533;K{&#65533;&#65533;Z&#65533;*&#65533;&#65533;&#65533;&#65533;&#65533;&#65533;G&#65533;&#65533;ujSDj&#65533;u T"&#65533;Te&#65533;&#65533;&#65533;2+&#65533;&#65533;	&#65533;^&#65533;&#65533;&#1721;|`&#65533;&#65533;c&#65533;&#65533;H+>-&#65533;&#65533;&#65533;&#65533;&#65533;&#58938;&#65533;&#841;w3,b&#65533;&#65533;D&#746;&#65533;&#65533;&#65533;|" :5&#65533;&#65533;X&#65533;cPB&#65533;&#65533;:4Lb&#65533;ee&#65533;&#65533;2&#65533;	&#65533;XfF&#65533;&#65533;M&#65533; &#65533;'&#65533;&#1249;6 &#65533;&#65533;g&#65533;&#1345;&#65533;&#5411;&#65533;r&#65533;.&#65533;&#65533;Q&#65533;&#65533;&#1424;2&#65533;!l&#65533;&#65533;&#65533;&#65533;&#65533;&#65533;&#65533;O>mOF&#65533;Pz.&#65533;cf&#65533;&#65533;8%&#65533;#cB&#65533;&#500;&#65533;ce&#51767;&#65533;&#65533;'&#65533;&#65533;&#65533;&#65533;&#65533;Co'&#65533;e4P&#65533;D&#65533;&#65533;Z&#65533;@&#65533;&#65533;&#65533;[&#65533;&#65533;&#65533;&#65533;&#65533;4&#65533;1&#65533;V&#65533;;j&#65533;.&#65533;H&#65533;%*&#65533;FbMZ&#65533;&#65533;&#65533;&#65533;&#65533;#&#65533;)&#65533;x&#547;&V&#54437;	&#65533;lW&#65533;&#65533;
&#65533;P&#65533;&#65533;^&#65533;&#1318;>&#65533; ;&#65533;&#65533;G&#65533;&#65533;&#65533;	[%&#65533;&#65533;&#65533;P&#1723;&#65533;&#65533;a&#65533;{&#65533;c_&#65533;&#65533;&#65533;&#465;yy&#65533;ha&&#65533;&#65533;@FI!&#65533;&#65533;&#65533;&#65533;&&#167506;&#65533;&#65533;P)X &#1074;&#65533;&#65533;mn7&#65533;&#65533;&#65533;&#65533;L&#65533;4&#65533;<}&#65533;U&#65533;'&#65533;&#1756;P&#65533; &#65533;}&#65533;oY&#65533;&#65533;&#65533;&#65533;'&#40310;&#65533;i@F&#65533;&#65533;&#65533;&#65533;^&#1113;,)&#65533;&#848;&#65533;:u&#65533;I&#65533;6&#65533;&#65533;By&#65533;4&#65533;&&#65533;R&#65533;SZ&#65533;f&#65533;&#65533;I1j&#65533;<&#65533;&#65533;&#65533;Y &#65533;&#65533;&#65533;&#65533;&#65533;x4&#65533;&#65533;&#65533;b&#65533;Z&#65533;:&#65533;jR&#65533;&#65533;RT&#65533;&#65533;&#65533;>e&#65533;"+&#65533;&#65533;&#65533;&#65533;w&#65533;u&#65533;&#65533;V&#65533;p&#65533;#R&#164;z&#65533;h&#65533;&#65533;r&#65533;&#65533;&#65533;[U&#65533;F&#65533;S&#1170;&#65533;5&#65533;&#65533;&#65533;&#65533;&#65533;NP |@BC&#65533;&#65533;&#1798;&#65533;&#65533;&#65533;&#65533;i&#65533;C&#65533;&#1402;&#65533;v&#427;&#65533;jd&#65533;+!D&#65533;8&#65533;F&#65533;E&#210;]BC&#65533;&#65533;&#65533;V&#65533;;&#65533;`&#65533;&#65533;&#65533;&#65533;/k&#65533;9&#65533;UO&#65533;#&#65533;&#65533;&#345;&#65533;&#65533;&#65533;&#65533;&#65533;6'Rj&#65533;[H &#65533; &#65533;	aR&#65533;&#65533;&#264;)&#65533;S&#65533;&#865;(&#1240;&#1988;9&#65533;&#65533;&#65533;iey&#65533;2a&#65533;e&#65533;kwV9\&#65533;&#65533;&#65533;&#65533;,&#65533;&#65533;I&#65533;&#65533;3&#65533;&#65533; &#65533;B&#65533;&#65533;Uc&#65533;&#65533;&#65533;s&#65533;&#65533;0&#65533;&#65533;&#65533;z&#448;&#65533;&#65533;S&#65533;K&#65533;r&#65533;&#65533;&#65533;3&#1374;f&#65533;K.&#65533;&#65533;X;-SJ&#65533;&#65533;w&#65533;c:E&#65533;&#65533;&#65533;N&#65533;$(a&#65533;G|&#65533;a&#65533;&#65533;k&#65533;&#65533;@&#65533;&#65533;&#21418;W&#65533;&#65533;&#65533;&#65533;0!&#65533;&#65533;\#T/wC^ef&#65533;&#65533;&#65533;)F&#65533;%&#65533;xh&#65533;9&#65533;&#65533;&#65533;&#65533;&#146;&#703;d&#65533;&#1060;G&#1767;f&#65533;D&#65533;P&#65533;&#65533;6&#65533;&#65533;&#65533;&#65533;&#65533;&#65533;$&#65533;\&#65533;&#65533;&#65533;&#65533;]&#65533;&#65533;&#65533;&#65533;H&#65533;^R&#65533;<$&#65533;&#65533;&#65533;&#65533;R&#65533;&#65533;&&#65533;&#65533;&#65533;4D&#65533;t[a&#65533;x&#65533;&#65533;&#65533;&#65533;a&#65533;t&#65533; @SG&#65533;v&#65533;4&#65533;&#65533;&#65533;d<a&#227;&#65533;Bta&#934;&#65533;&#65533;&#65533;5&#65533;&#65533;f&#65533;D3&#65533;9Yd &#65533;{&#635;&#65533;&#65533;+x&#65533;9&#65533;f^&#65533;v&#65533;g^s&#65533;'eD &#65533;&#65533;&#1458;&#65533;n&#65533;4&#65533;:3&#65533;&#65533;&#65533;GD&#65533;&#65533;|&#65533;6z?,&#65533;|&#65533;&#65533;	_ld&#65533;jPll$/&#65533;&#65533;G0\G&#65533;&#65533;&#65533;&#65533;&#65533;g]&#65533;87&#65533;&#65533;&#65533;_&#65533;&#65533;\&#65533;M&#65533;|e)&#65533;&#65533;9&#65533;4&#65533;Cn&#65533;I&#433;&#65533;&#65533;&#65533;&#65533;b&#65533;&#65533;&#65533;2 &#65533;&#65533;O&#65533;&#65533;&#65533;)~y&#65533;&#65533;&#65533;x&#65533;&#65533;A&#65533;&#65533;&#65533;&#65533;RB&#65533;&#65533;y&#65533;F&#65533;&#65533;&#65533;8$d+&#65533;&#65533;;&#65533;{&#65533;f}&#65533;&#65533;f&#65533;&#65533;&#65533;b&#65533;>g&#65533;H&#65533;&#65533;&#65533;&#65533;s#&#65533;X&#65533;1&#65533;@&#65533;&#65533;o&#1926;&#65533;&#65533;&#65533;*&#65533;$&#65533;&#65533;{B&#65533;w~&#65533;&#65533;Q3o&#65533;&#65533;EM&#65533;#f]&#65533;_&#65533;!&#65533;v/F7m&#1715;&#65533;&#65533;~&#881;d&#65533;&#65533;&#65533;G{&#65533;G,BA3&#65533;p p 2(&#65533;&#65533;:wk&#65533;&#65533;&#65533;&#65533;]&#65533;w*&#65533;uu&#65533;C&#1303;&#65533;!&#65533;&#65533;&#65533;C:&#65533;&#65533;2&#65533;&#65533;;#&#65533;&&#65533;&#65533;'&#65533;&#65533;&#65533;&#65533;&#65533;P &#65533;aWv} a,&#65533;&#65533;!&#65533;&#65533;&#65533;&#65533;9Y &#65533;&#65533;7s!&#65533;k3(&#65533;f'~:&#65533;[G.&#65533;S^&#65533;&#65533;o,&#65533;&#1093;Dx<&#65533;{&#65533;&#65533;,&#65533;Vv&#65533;aFs5>9&#65533;~&#65533;&#65533;$&#65533;&#65533;'ZW&#65533;&#65533;&#1479;}=U&#65533;&#65533;L&#65533;&#65533;&#65533;&#65533;aHYo4(&#65533;@o"L+&#65533;b&&#65533;F3Td&#65533;&#65533;&&#65533;#b&#65533;(&#65533;&#65533;=1&#65533;j&#65533;r&#65533;-Pv&#65533;&#65533;!&#65533;2M&#65533;o&#65533;&#1152;m&#65533;&#65533;&#65533;&#65533;&#65533;&#65533;&#65533;x&#65533;&#65533;i&#65533;W&#65533;-&#65533;k&#776;q5U"&#65533;S   &#65533;s&#65533;&#65533;g&#65533;#k&#65533;&#65533;&#65533;C&#65533;.vb@J&#65533;<&#65533;&#65533;A&#65533;%&#65533;&#331;&#65533;~&#65533;v&#65533;qnf&#65533;!E&#65533;sX&#65533;z&#65533;&#65533;&#65533;]4&#65533;&#65533;`i&#65533;&#65533;9&#65533;&#65533;&#65533;@ &#65533;&#1249;&#65533;&#65533;H&#65533;&#65533;&#65533;~&#65533;+p&#65533;G#&#65533;j&#65533;XH&#65533;&#65533;@&#534;l&#65533;4E&#402;[&#65533;&#65533;&#65533;&#65533;&#65533;[&#65533;-P&#65533;&#65533;@&#65533;F&#65533;t#P&#65533;,q &#65533;&#65533;Z&#65533;&#65533;L'ri e&#65533;~&#65533;0&#65533;fL+&#65533;XB%&#65533;/@`bo&#65533;&#65533;n&#65533; &#65533;S?u&#65533;Tq&#1287; &#65533;&#65533;H&#65533;&#65533;`PQ/X&#65533;m&#65533;&#65533;&#65533;&#65533;t8&#65533;Y&#65533;eU&#65533;FL,P X&#65533;1&#65533;H&#65533;&#65533;k&#65533;&#65533;&#65533;&#65533;0&#65533;&#65533;&#65533;&#65533;Yi&#65533;Q&#65533;pYm&R&#65533;5&#65533;c&#65533;!+  +|&#65533;&#65533;g &#65533;&#65533;cq&#65533;_&#65533;&#65533;*&#65533;&#65533;l{@&#65533;u+n&#65533;]w!&#65533;&#65533;pi&#65533;&#65533;q&#65533;,yI&#65533;&#65533;Qa &#65533;J~y&#65533;&#65533;&#65533;*&#65533;F&#65533;	&#65533;&#65533;&#518; &#65533;&#65533;m&#65533;@6p&#65533;&#65533;&&W&#65533;&#65533;qx &#65533;&#65533;7 &#65533;&#65533;
2&#65533;&#65533;B&#65533;C'&#65533;5&#65533;{&#1432;q&#65533;&#65533;A&#65533;&#65533;g&#65533;)&#65533;vZ&#65533;X&#65533;&#65533;\ub&#65533;&#65533;&#65533;{&#65533;,W&#65533;&#65533;&#65533;C&#65533;	&#65533;7&#65533;&#65533;;&#65533;9&#65533;]&#65533;&#65533;-&#65533;^&#65533;&#65533;;%&&#65533;0&#168;fi&[&#65533;&#65533;7&#65533;5&#65533;g&#65533;&#65533;&#65533;	Z&#65533;&#65533;@&#65533;Ed&#65533;&#65533;{&#65533;  D&#65533;&#65533;eB"&#65533;$z%&#65533;&#65533;&#65533;&#65533;&#65533;&#65533;&#65533;&#65533;&#65533;&#65533;&#65533;\&#65533;i&#1223;&#65533;&#65533;&#65533;&#65533;-r&#65533;&#65533;&#65533;&#65533;&#38423;gi^E&#65533;;0e &#65533;&#65533;+&#65533;wV&#65533;&#162;&#65533;&#65533;&#65533;aq&#65533;[&#65533;a&#65533;&#65533;J&#65533;&#65533;*hm&#65533;"&#65533;965&#65533;   &#65533; sSJZ&#65533;&#65533;&#65533;iS&#65533;&#65533; a&#65533;y&#65533;&#65533;&#65533;u&#65533;t
&#1170;`4&#65533;NThV&(&#65533;b&#65533;J
&#65533;&#65533;Vu\ j&#65533;'	@?&#65533;-G&#65533;&#65533;&#65533;&#65533; &#65533;!&#65533;H&#65533;&#65533; '@&#65533;&#65533;m%t&#65533;!pS&#65533; &#65533;/&#65533;`&#65533;Q:&#65533;&#65533;&#65533;b&#65533;&#65533;K&#65533;^&#65533;`Yj5bD&#65533;&#65533;&#65533;r&#65533;&#9049;&#65533;_&#65533;&#65533;!&#1237;0&#65533;wDw&#65533;G&#65533;&#65533;&#65533;C&#65533;&#65533;v&#65533;z&#65533;&#65533;&#65533;&#65533;&#65533;CJ&#65533;&#65533;&#65533;%K&#1108;&#65533;&#65533;&#65533;&#65533;&#65533;&#65533;&#65533;~z&#65533;m%&#65533;&#65533;2%&#65533;o&#65533;&#65533;&#65533;J&#65533;&#65533;&#65533;&#65533;0&#65533;&#65533;b&#65533;&#65533;(&#65533;
&#65533;M&#65533;GE47jG&#65533;T&#65533;Z$|'~&#65533;&#65533;L&#65533;&#65533;&#65533; I&#65533;W 0&#65533;&#65533;&#65533;&#65533;&#36957;3&#65533;I((&#65533;&#65533;&_&#65533;&#1362;&#65533;&#65533;#K&#65533;Y&#1274;(&#65533;&#65533;&#65533;`&#65533;&#65533;&#65533;P&#65533;&#65533;4s&#65533;:,&#65533;c&#65533;v&#65533;&#65533;&#65533;c&#65533;&#1048;&#65533;@<&#65533;&#65533;N&#65533;A&#65533;&#292;\&#65533;&#1392;&#65533;&#65533;&#65533;6&#65533;=Wk&#65533;d@&#65533;fG&#65533;&#65533;B&#65533;v&#65533;&#62131;&#65533;&#65533;i^S(&#65533;2*
&#65533;1b(&#65533;&#65533;<C&#65533;&#65533;&#65533;Q&#65533;&#65533;7&#65533;
x&#65533;	&#65533;J`&#65533;[&#65533;j&#65533;&#561;Y&#65533;q?6&#65533;Z&#65533;&#65533;\O&#65533;&#1171;&#65533;d5&#2022;Uc&#65533;k&#65533;
&#65533;f+	3&#65533;6Sk&#65533;&#65533;m&#65533;&#65533;<&#65533;Y &#65533;&#65533;OB&#65533;	02&#65533;&#65533;&#65533;&#65533;&#65533;&#65533;&#65533;&#65533;Ik&#65533;&#65533;&#65533;};&#65533; &#65533;&#65533;c&#65533; &#65533;&#65533;Y4&#65533;&#65533;3d&#65533;&#65533;	mk&#65533;&#65533;&#65533;&#65533;"&#65533;jZ&#65533;O&#65533;&#65533;G&#65533;xX&#1937;zw{&#65533;&#65533;
&#65533;{2&#65533;C&#65533;&#65533;&#65533;&#65533;[&#65533;A&#65533;&#65533;P&#65533;$&#65533;bivRbp&#65533;D&#65533;&#65533;TU&#65533;(&#65533;&#65533;&#65533;	-&#65533;iR(1&#65533;&#65533;G&#65533;&#65533;1 k&#65533;&#65533;HLV&#65533;9&#1335;&#65533;&#65533; &#65533;"x&#65533;&#65533;&#65533;)&#65533;J&#65533;&#65533;Z&#65533;,p&#65533;&#65533;&#65533;&&#65533;w&#65533;3k&#65533;;nR$P&#65533;#%9&#65533;&#736;aw&#65533;{-;d-&#65533;&#65533;&#65533;%C&#65533; {&#65533;&#65533;P&#65533;&#65533;Qy&#65533;	0w&#65533;&#65533;;&#65533;&#1353;&#65533;&#65533;&#65533;k&#65533;&#65533;ENb_&#65533;&#65533;lC5Q&#65533;&S&#65533;!Lb&#65533;&#150;`&#65533;s&#65533;&#65533;f7&#65533;b'i~&#65533;r&#65533;{V7<&#65533;&#65533;&#65533;A&#65533; &#65533; il
<&#65533;&#65533;&#65533;&#7659;{,&#65533;&#65533; &#65533;5&#65533;&#65533;UE0&#65533;~b=`3&#65533;&#65533;2&#65533;b&#340;pw&#65533;&#65533;#&#65533;$&#65533;R*&#65533;4C&#65533;&#65533;5ls&b&#65533;&#65533;  &#65533;&#65533;&#65533; &#65533;&#65533;&#65533;&#426;0&#65533;&#65533;PP&#65533;&#65533;&#65533;&#65533;&#65533;X&#65533;&#65533;9`&#65533;sT&#65533;&#65533;*&#65533;b9&#65533;|9B{&#65533;l&#565;&#65533;S&#65533;}&#65533;&#65533;*&#65533;&#1837;&#65533;*&#65533;&#65533;o&#65533;&&#65533;&#65533;&#65533;&#65533;&#1617;+J&#65533;j!  &#65533;,&#65533;e&#65533;,&#65533; 7&#65533;&#184;&#65533;u7&#65533;&#65533;~5&#65533;(&#65533;5&#65533;!Nk&#65533;7^G&#65533;v4&#65533;lw4&#65533;SC&#65533;&#65533;v&#65533;&#65533;z&#65533;&#65533;z&#65533;&#65533;&#65533;&#65533;pk&#65533;&#65533;\&#65533;&#65533;&#65533;s &#65533;&#65533;!>&#65533;!h"&#65533;?&#65533;P&#65533;^&#65533;P6K&#954;
>&#65533;q)&#65533;b&#65533;&1L,&#65533;&#65533;24&#65533;w &#65533;&#65533; &#65533;:&#1755;&#65533;\&#65533;&#65533;
_&#65533;&#65533;&#65533;&#65533;.2&#65533;&#65533;&#65533;k&#65533;&#65533;&#65533;&#65533;&#65533;it&#65533;&#65533;%&#65533;&#65533;&#65533;&#65533;&#65533;&#65533;5&#65533;E&#1878;dI&#65533;U&#65533;&#65533;&#65533;&#65533;YH&#65533;r&#65533;&#65533;&#65533;&#65533;L&#1004;&#65533;*M	&#65533;&#65533;,&#65533;(&#65533;&#65533;&#65533;&#65533; &#65533;&#65533;K.&#65533;&#65533;#40&#65533;&#65533; 0&#65533;&#802;^GG9&#65533;Py&#65533;*&#65533;&#65533;&#65533;&#65533;&#65533;zE&#65533;1&#65533;&#65533;&#65533;A&#65533;&#65533;I&#65533;f&#65533;&#65533;&#65533; &#65533;z&#65533;)1&#65533;og&#65533;'&#65533;F&#65533;u-&#65533;&#65533;Yj&#65533;&#65533;&#65533;&#65533;&#65533;&#65533;bf&#65533;&#65533;#y}g1%&#65533;8&#65533;&#65533; .0uq&#65533;;
o&#65533;&#65533;&#65533;-&#65533;D&#65533;&#65533;&#65533;&#65533;&#1513;l&#65533;&#65533;&#65533;e5&#65533;`&#65533;} &#65533;fF&#65533;fk&#65533;.B&#65533;&#65533;T&#65533;&#65533;x&#65533;#G:&#65533;s&#65533;7 &#65533;&#65533;&#1767;&#65533;&#65533;&#65533;&#65533;&#65533;&#65533;&#46895;]&#65533;&#65533;`&#65533;p&#1360;@&#65533;&#65533;M&#65533;&#65533;&#65533;&#65533;bo&#65533;2&#65533;=&#65533;ULC9&#65533;&#65533;E&#65533;&#65533;&#65533;&#65533;2&#65533;&#65533;'^&#65533;&#65533;2,9&#65533;&#65533;f! &#65533;m&#65533;&#65533;k&#65533;&#65533;
&#65533;&#65533; (`&#1935;P&#65533;&#65533;&#65533;&#65533;&#65533;s]&#65533;&#65533;)lq&#1772;&#65533;IO&#65533;	5&#65533;R&#65533;&#65533;&#1691;&#65533;&#65533;,y&#65533;&#65533;&#65533;5&#65533;&#65533;&&#65533;Q&#65533;#&&#65533;z	" N  1&#65533;&#65533;&#65533;&#65533;&#65533;D&#65533;&#1698;(&#65533;/MY&#65533;
&#65533;&#65533;C<&#65533; %P&#65533;&#65533;6&#65533;&#65533;5O&#65533;nD]J<&#65533;&#65533;&#65533;&#154;p&#65533;u&#534;"f&#65533;&#65533; &#65533; &#43576;&#65533;&#65533;&#65533;7D.&#65533;z&#65533;&#65533;&#65533;
&#65533;&#65533;`&#65533;&#65533;{  &#65533;&#65533;&#65533;ak.E&#65533;&#65533;z&#65533;&#65533;J&#65533;&#65533;	&#65533;&#334;5&#65533;p&#65533;z(A>kc&#65533;&#65533;&#65533;&#65533;,`#`P&#65533;&#65533;"0B&#65533;,@&#65533;@~&#65533;&#65533;&#1993; &#65533;1Y:Co&#677;=&#65533;n&#65533;&#65533;,v&#717;b&#65533;.&#65533;ER :&#1607;%X&#65533;&#65533;)$@' ?,&#65533;&#65533;&#65533;>)&#65533;;7&&#65533;U2&#65533;&#65533;[&#65533;&#65533;&#1831;r&#65533;n&#65533;&#65533; &#1619;&#65533;&#65533;q&#65533;:&#65533;<&#65533;&#65533;bE&#65533;&#65533;q&#65533;2&#65533;&#65533;P&#65533;&#65533;&#65533;H&#65533;n&#65533;&#65533;^&#65533;&#1482;	&#65533;)R&#200;&#65533;&#65533;)&#65533;vr?&#65533;oj&#65533;&#1494;[&#65533;_E&#65533;'sC&#65533;z&#65533;T&#65533;k9 &#65533;&#65533;$@*0&#65533;L&#65533;&#65533;@&#65533;&#65533;~&#65533;&#65533;/&#65533;*&#65533;B&#65533;&#65533;&#65533;f&#65533;r&#65533;&#65533;3P&#65533;&#65533;&#65533;j&#65533;&#65533;#
4&#65533;G&#65533;q&#65533;,+&#65533;r1@&#1370;&#65533;2`&#65533;&#65533;&#65533;&#65533;p&#65533;0=&#65533;q&#65533;s5&#65533;;&#65533;b[ Isu(o&#65533;*&#65533;&#65533;&#1977;&#65533;&&#65533;&#65533;v: &#65533;&#213;&#65533;&#65533;*0&#65533;&#65533;&#65533;VL?&#65533;&#65533;>&#65533;&#65533; &#65533;J&#65533;&#65533;&#184;&#65533;+&#65533; :&#65533;&#1060;^&#65533;&#65533;&#65533;$p&#65533;)&#65533;&#65533;Teb&#65533;a&#65533;&#65533;'  &#65533;&#1112;&#65533;&#65533;'Q&#65533;{%K{&#65533;agz&#65533;1,E&#65533;s(&#65533;%o&#65533;&#65533;ruoc&#65533;&#65533;Cr4&#65533;~&#65533;D&#65533;A!&#65533;&#65533;G9&#65533;@&#65533;&#65533;&#65533;H.&#65533;&#65533;~d7&#65533;&#65533;&#65533;R&#65533;&#65533;E&#65533;&#65533;&#65533;A&#65533;&#65533;:&#65533;(Su;&#65533;&#65533;&#65533;9&#65533;&#65533;P&#65533;&#65533; &#65533;&#65533;&&#65533;&#65533;C&#65533;&#65533;!s$&#65533;$0#&#65533;*0&#65533;&#65533;&#65533;&#65533;&#65533;@&#65533;&#65533;&#65533;&#65533;:&#65533;9&#65533;&#65533;&#65533;&#431;&#65533;%&#65533;&#65533;&&#65533;&#65533;Q&#65533;c@-&#65533;&#65533; &#65533;&#65533;&#65533;&#65533;&#65533;&#65533;&#65533;&#65533;&#65533;&#65533;&#65533;&#65533;&#65533;&#65533;&#65533;&#65533;&#65533;&#65533;&#65533;&#65533;&#65533;&#65533;&#65533;  7&#65533;7&#65533; 	E?&#65533;&#65533;&#65533;&#65533;-&#65533;&#65533;&#65533;&#65533;&#65533;&#65533;&#65533;""&#65533;&#65533;&#923;&#1123;&#65533;&#65533;&#65533;&#65533;&#1559;&#65533;&#65533;&#65533;&#65533;&#1245;&#65533;&#65533;&#65533;&#65533;&#65533;&#65533;&#65533;&#65533;&#65533;
?B?&#65533;E	6&#65533;&#65533;&#65533;"4F&#65533;&#65533;&#65533;&#65533;b+e&#65533;T$&#65533;s&#65533; &#1421;	&#65533;&#65533;Sk&#65533;"]BF&#65533;Q9c$&\Ii&#65533;&#65533;&#65533;q&#65533;	&#65533;&#65533;&#859;&#65533;*&#1036;I&#65533;&#65533;!&#65533;bG /^o &#65533;&#65533;&#65533;&#65533;]&#65533;t&#65533;&#65533; &#939;X&#65533;&#65533;&#65533;$	RDw&#65533;|$&#65533;K&#65533;&#65533;Bx&#65533;'&#65533;&#65533;&#65533;&#65533;|&#65533;&#65533;&#65533;&#65533;1c&#65533;=P&#65533;&#65533;&#65533;$s:&#65533;~&#65533;7&#65533;&#65533;+&#65533;&#65533;A&#65533;i$}D9&#65533; &#65533;&#65533;%E&#65533; ->k*&#65533;&#65533;&#65533;&#267;S&#65533;&#65533;wCTH)&#65533;J&#65533;&#65533;V&#65533;&#65533;&#65533;Q[
b&#65533;v[&#65533;=&#65533;&#65533; &#65533;1&#65533;&#65533;P&#65533;&#65533;&#65533;&#65533;&#65533;&#65533;N&#65533;&#1155;&#65533;[w]&#65533;&#1898;&#65533;&#65533;&#65533;.z&#65533;&#65533;?v&#65533;Z&#65533;K(0S+%U&#65533;O&#65533;&#65533;|t&#65533;&#65533;%k&#65533;=j&#65533;&#65533;@&#65533;&#65533;&#65533;o&#65533;w&#65533;`&#65533;&#65533;_&#65533;L &#65533;c&#65533;&#65533;7]&#65533;&#65533;a&#65533;&#65533;'&#65533;S&#65533;D!bHl&#65533;y&#65533;&#65533;&#65533;&#65533;&#65533;GSAT%&#65533;]&#65533;&#65533;
&#65533;&#65533;*&#65533;K&#65533;B&#562;&#65533;h &#155;  h&#65533;$&#65533;&#65533;&#65533;&#65533;&#65533;F&#65533;&#65533;$W=&#65533;2&#65533;"&#65533;"Z&#65533;&#65533;&#65533;g&#65533;(&#65533;"#5D!&#65533;h&#65533;&#1301;k&#65533;@&#65533;&#65533;z>&#65533;&#65533;G`B&#65533;-@&#65533;$&#65533;&#65533;$4ea8&#65533;&#65533;a&#65533;@&#65533;&#65533;&#65533;6L:	4&#65533;&#65533;&#65533;PU&#65533;&#65533;c/Pq	g&#65533;!`&#65533;H&#65533;&#65533;&#65533;^&#65533;ZI.&#65533;#,&#65533;
&#65533;&#65533;<&#65533;D5b AIBz&#65533;&#65533;&#65533;&#65533;&#65533;&#65533;$R>&#65533;(&#65533;&#65533;f_&#65533;X&#65533;i&#65533;P&#65533;
i`&#65533;7&#65533;&#65533;&#65533;&#65533;G&#65533;&#65533;&#65533;&#65533;Ur,&#65533;&#65533;:DR*nV&#65533;_&#65533;&#65533;&#65533;&#65533;&#1132;"A&#65533;&#65533;\&#65533;9r&#65533;&#65533;&#65533;&#65533;&#36362;&#65533;Kn&#65533;&#610;9&#65533;&#65533;<&#65533;&#65533;&#65533;!&#595;&#65533;E-eg&#65533;&#65533;&#65533;!er&#65533;&#65533;&#350;&#65533;&#42228;&#65533;&#65533;WQ&#65533;&#65533;&#65533; #Wu&#1605;4&#65533;= &#65533;0&#65533;&#65533;`&#65533;X&#65533;&#65533;B&#65533;9&#65533;&#65533;)1&#65533;&#65533;&#65533;@&#65533;.K&#65533;&#65533;(@[gO&#65533;"&#65533;0g&#65533;&#65533;&#65533;&#65533;&#65533;%&#65533;f@p&#65533;1&#65533;&#65533;&#65533;c@%&#65533;&#65533;&#65533;&#65533;&#65533;&#65533;k&#65533;6N&C&#65533;8q&#65533;&#65533;b C&#65533;&#65533;&#65533;&#65533;&#65533;>&#65533;z&#1659;I&#65533;&K&#65533;&#65533;n&#65533;J&#65533;+n&#65533;;&#65533;&#627;&#65533;J&#65533;r<Pi &#65533;&#65533;~&#65533;&#65533;&#65533;&#65533;&#65533;&#65533;&#65533;&#65533;r&#65533;f&#65533;C%&#65533;]&#65533;/&#65533;Y&#65533;>&#65533;&#65533;&#65533;\ B&#65533;&#861;#D&#65533;&#65533;?$&#65533;R&#65533;&#65533;h&#65533;	&#65533;&#65533;&#65533;t&#65533;k&#65533;&#65533;P&#65533;u&#65533;i&#65533;&#65533;TY,h&#65533;&#65533;&#65533;s&#65533;0&#65533;&#65533;&#65533;&#65533;&#952;&#65533;I&#65533;&#65533;&#65533;kP&#65533;'&#65533;#o&#65533;Jv65gl11*&#65533;&#65533;&#65533;G&#65533;&#65533;&#65533;-&#65533;&#65533;T&#65533;P&#65533;t&#65533;&#65533;v,q&#65533;&#65533;e@) &#65533;&#65533;&#65533;+*B&#65533;wx-  *&#65533;3&#65533;&#65533;&#65533;&#65533;_&#65533;&#65533;&#65533;a&#65533;&#65533;&#65533;W&#65533;&#65533;BNL&#65533;}&#65533;&#65533;&#65533;&#65533;%&#65533;&#65533;Z&#65533;P
g&#1685;&#65533;&#65533;b4&#65533;&#65533;&#65533;&#65533;&#181;&#65533;&#65533;&#65533;T&#65533;&#65533;&#65533;D&#65533;&#65533;|LpG&#65533;pK&#65533;6&#65533;&#65533; &#65533;@&&#65533;&#65533;c&#65533;[&#65533;&#65533;&#521;&#65533;!&#65533;&#65533;At&&#223;&#65533;&#65533;q
3F`&#65533;&#65533;I&#65533;#k"&#65533;t.&#65533;	&#65533;D&#65533;&#647;&#65533;&#65533;#&&#65533;&#65533;&#65533;R+#AB&#65533;$\@ &#65533;&#65533;&#65533;Q*a&#65533;	&#65533;&#65533;&#300;L&#65533;" M&#65533;q&#65533;S&#65533;b&#65533;q&#65533;]&#65533;h&#65533;A&#65533;mGf&#1601;Zt&#65533;=&#65533;n&#65533;N;z<Vvi-&#65533;3.I &#65533;&#65533;A&#65533;&#65533;&#65533;&#65533;&#65533;x&#65533;L2+)x&'m&#65533;!P,&#65533;J&#65533;&#65533;H0&#65533;&#65533;&#65533;&#65533;&#1347;)&#65533;&#65533;&#65533;,8&#65533;&#65533;&#65533;&#65533;L&#65533;&#65533;jJ&#65533;.&#65533;h&#65533;D&#65533;&#65533;&#224;&#65533;&#65533;&#65533;8&#65533;x&#65533;	&#65533;X>&#65533;&#65533;P&#65533; &#65533;&#65533;&#65533;i&#65533;&#65533; &#65533;;3&#65533;&#65533;&#65533;3&#65533;&&#65533;&#65533;3r&#65533;r&#65533;&#65533;&#65533;&#65533;'&#65533;=":2&#65533;N&#65533;$&#65533;h&#65533;&#65533;E
&#65533;4a&#65533;0[&#65533;&#65533;"&#65533;tf&#65533;B&#65533;&#65533;&#65533;&#65533;&#65533;RQR	&#65533;&#65533;"&r&#65533;W&#65533;&#65533;;&#65533;\&#65533;&#65533;&#65533;&#65533;&#65533;55&#548;"&#139;%&#65533;&#65533;&#65533;&#65533;G&#65533;2q&#65533;&#65533;&#65533;E&#65533;&#65533;h&#65533;&#332;&#65533;8hRKe6f&#65533;&#65533;;X*&#65533;VX/&#65533;&#65533;&#65533;&#65533;G&#633;S&#65533;&#65533;5cM&#65533;&#65533;&#1706;&#65533;&#65533;&#65533;&#65533;"&#65533;[&#65533;&#65533;&#65533;+/x&#65533;&#65533;
&#65533;P&#65533;&#65533;1&#65533;&#65533;M$&#65533;&#65533;
L&#65533;FyQ&#65533;&#65533;6&#65533;)F&#65533;&#65533;&#65533;&#65533;&#65533;&#65533;8&#65533;W&#65533;&#65533;4w&#65533;+Bt&#65533;DnzD,j&#65533;&#65533;h&#65533;&#65533;&#65533;&#65533;O !X&#65533;"6&#65533;&#65533;&#293;W&#65533;X&#65533;<&#682;&#65533;P&#65533;Yg2$6 S&#65533;&#65533;ahh&#65533;A&#65533;&#65533;,&#65533;A&#65533;U&#65533;[&#65533;m,&#65533;&#65533;s* r &#65533;V&#65533;3k&#65533;xK  &#65533;AB &#65533;W-&#65533;&#65533;&#65533;&#1408;&#65533;'&#65533;&#65533;b#&#65533;	&#65533;&#65533;f&#65533;b&#65533;&#65533;g&#1186;Uh.&#65533; 
U&#65533;&#65533;&#65533;+&#65533;&#65533;zM&#65533;n&#65533;'&#65533;#"tJZ &#65533;&#65533;&#50250;{&#65533;&#65533; &#65533;&#65533;5&#65533;&Rh&#65533;&#1521;&#65533;T&#65533;&#65533;&#65533;$  &#65533;&#65533;&#132;&#65533;&#65533;&#65533;c-&#65533;-&#65533;&#65533;&#65533;&#65533;&#715;&#65533;&#65533;6&#65533;&#65533;&#65533;&#65533;&#65533;&#1871;$&#65533;&#65533;-&#65533;&#65533;0l2&#65533;&#65533;&#65533;K&#65533; &#65533;&#65533;d2$g&#65533;n&#65533;&#65533;I4&#65533;C<&#65533;@b&#65533;&#65533;&#65533;&#65533;x&#65533;,&#65533;E &#1738;&#65533;`&#65533;D&#65533;'&#65533;&#65533;d&#65533;1g&#65533;&#65533;!;4&#65533;
<t&#65533;&#589;Tt&#65533;1&#65533;9&#65533;e&#843;Sa&#65533;&#65533;&#65533;5&#65533;Je7&#65533;&#65533;J&#1155;3U&#65533;3T&#65533;Q?&#65533;&#65533;&#65533;&#65533;"Q}&#65533;&#65533;	/&#65533;&#65533;*&#65533;0&#65533;&#65533;@7I&#65533;&#65533;MSR&#65533;	&#1312;&#65533;5&#65533;&s&#65533;&#65533;&#65533;&#65533;M-Og&#65533;&#65533;8&#65533;q&&#65533;  &#65533;&#65533;&#65533;e&#65533;S&#65533;M&#65533;&#65533;&#65533;&#65533;$&#65533;r!yr&#65533;&#65533;&l=&#65533;&#1513;y&#65533;1&#65533;&#65533;&#65533;&#65533;'Z&#65533;&#65533;&#65533;h&#65533;BQ&#65533;v&#65533;n&#65533;
&#65533;&#65533;Vn&#65533;&#65533;]k&#65533;T&#65533;<
&#65533;&#65533;&#1066;&#65533;&#1748;&#65533;2&#65533;&#1145;\&#65533;&#65533;6&#65533; N&#65533;\&#65533;&#65533;&#1562;&#65533;e&#65533;&#65533;G1u&#65533;&#65533;l"&#65533;@&#65533;&#65533;o&#65533;&#65533;c~M&#65533;&#65533;&#65533;&#65533;&#65533;&#65533;F{EzU&#65533;eb&#65533;<m2&#65533;lp&#65533;]
n&#329;&#65533;a&#65533;)sSkP&#65533;M&#65533;&#65533;&#65533;&#65533;&#65533;&#65533;&#65533;&#65533;-5~&#65533;Y&#65533;&#65533;&#65533;3&#65533;&#65533;&#65533;&#65533;z4&#652;&#33844;&#65533;%&#65533;Q&#65533;&#65533;&#65533;&#65533;&#65533;.&#65533;&#65533;&#65533;w?&#65533;h&#65533;&#65533;!&#65533;wm2&#65533;&#65533;&#65533;*^&#65533;&#65533;&#65533;&#65533;&#65533;&#65533;&#65533;x&#65533;&#65533;,&#65533;&#65533;hq&#65533;&#65533;`&#65533;&#65533;L&#65533;&#65533;(&#65533;Y&#65533;&#65533;&#65533;=&#65533;&#65533;&#65533;&#65533;&#65533;&#65533;A&#65533;&#65533;-&#65533;1&#65533;&#65533;KWa&#1101;n&#65533;&#15433;&#65533;M&#65533;=&#65533;$&#65533;&#65533;gUsZ&#65533;&#65533;&#65533;r&#65533;&#1805;&#65533;(&#65533;&#65533;&#65533;89&#65533;&#65533;&#65533;&#65533;(&#65533;z&#65533;&#65533; |&#65533;
&#65533;&#65533;?O&#65533;&#65533;_ua<&#65533;<&#1928;&#65533;9&#1504;&#65533;*&#65533;&#65533;&#65533;3&#65533;&#65533;&#65533;&#65533;&#31950;&#65533;&#65533;@aMt&#65533;&#65533;&#65533;6&#65533;&#450;N&#65533;H&#65533;&#65533;&#65533;>&#65533; &#65533;q&#65533;&#65533;"@z&#65533;,&#65533;&#65533;&#65533;&#65533;&#65533;&#65533;&#65533;6<_&#65533;u3&#65533;z&#65533;&#65533;6&#65533;7	2Pc&#65533;&#65533;&#65533;&#65533;&#65533;vR	=SRcC-&#65533;-&#65533;M&#65533;&#65533;0[&#65533;&#65533;&#65533;r&#65533;&K&#65533;\I+dA4&#65533;4Z'&#65533;-"&#65533;"ag1#&#65533;&3hjh&#65533;2&#65533;&#65533;U0&#65533;H&#65533;&#65533;K&&#65533;>9&#65533;&#65533;gJO!&^F0c&#65533;F=&#65533;&H&#65533;@>&#65533;d&#65533;&#65533;0&#65533;&#65533;$n&#65533;3_&#65533;&#65533;(&#65533;85(l&#65533;&#65533;}&#770;
&#65533;q&#65533;&#65533;@84 t&#65533;gNb&#65533;rs5&#65533;&#65533;&#65533;as&#65533;ZC&#65533;
&#65533;`H&#65533;@E&#65533;&#65533;4&#65533;&#65533;>&#65533;\&#65533;&#65533;&#65533;&#65533;	&#65533;&#65533;b&#65533;:&#65533;&#65533;&#65533;R&#65533;&#65533;hE%&#65533;&#65533;@>q&#65533;Nh!Qh&#65533;#&#65533;&#65533;|&#65533;GMv&#65533;o &#65533;&#65533;&#65533;&#1666;d&#65533;&#65533;z&#65533;W
8F&#65533;&#65533;&#65533;&#65533;	&#65533;&#65533;&#65533;&#65533;0 &#65533;y&#65533;x&#65533;Pf&#65533;`&#65533;z&#65533;&#65533;@S0&#65533;&#65533;	p_@'0	&#65533; )@&{&#65533;
S4&#65533;&#1025;&#65533;h t<IE&#65533;&&#65533;7`&#65533;X8%/d&#65533;&#65533;&#65533;&#65533;&#65533;@:h&#65533;L&#198;&#65533;&#65533;@S&#65533;&#65533;&#65533;&#65533;&#65533;&#65533;&#65533;vJ&#65533;&#65533;&#65533;	<&#65533;&#65533;0bP&#65533;#&#65533;\+&#65533; *-&#65533;&#65533;&#65533;iq]=59&#65533;&#1037;R&#65533;G&#65533;&#65533;-&#65533; &#65533;&#65533;W&#65533;9&#65533;uBqmV&#65533;2&#65533;&#65533;	&#65533;w1&#65533;cYFd&#65533;&#65533;@;&#65533;&#65533;G&#65533;07g&#65533;R+!  ,@&#65533;&#65533;Cz&#65533;`&#65533;59QaQrh&#65533;&#65533;&5&#65533;>&#65533;y&#65533;qc&#1162;&#65533;p&#65533; &#65533;&#65533;&#65533;&#65533;
&#437;&#65533;&#65533;6&#65533;&#65533;(&#65533;&#65533;&#65533;u	! +t@R 
s4&#65533;dW&#65533;t&#65533;o&#65533;QPcu&#65533;C<&#65533;"~7j&#65533;&#65533;&#65533;&#65533;+&#65533;&#65533;&#65533;x&#65533;U&#65533;&#65533;&#65533;)&#65533;&#65533;&#65533;I\&#65533;
%g,&#65533;a-XA&#65533;&#65533;&#65533;-&#65533;&#65533;Dq&#65533;-t&#65533;Y&#65533;U&u$+d&#65533;&#65533;/U,)&#65533;&#65533;1 &#65533;&#65533;N&#65533;>&#65533;&#65533;Y&#65533;&#65533;8g@;&#65533;&#65533;Q&#65533;g&#65533;&#65533;!&#65533;&#65533;Y9T&#65533;a&#65533;&#65533;&#65533;? &#65533;|F&#65533;&#65533;&#65533;U	&#65533;n&#65533;gMd8%&#65533;&#65533;&#65533;9&#65533;k&#65533;Y!)&#65533;F&#65533;&#65533;&#65533;&#65533;&#65533; &#65533;&#65533;bz&#65533;&#65533;&#65533; &#65533;m!&#65533;&#65533;&#65533;&#65533;aQ&#65533;&#65533;&#65533;cH&#65533;&#65533;_&#65533;w&#65533;&#65533;b&#65533;&#65533;kZ&#65533;.&#65533;_&#65533;9&#65533; E&#65533; &#65533;9&#65533;F&#65533;k&#65533;ao&#65533;%>&#65533;h&#1126;]&#65533;&#65533;&#65533;oDh&#65533;&#65533;M&#65533;b&#65533;&#65533;5&#65533;&#65533; &#65533;&#388;&#65533;&#65533;A&#65533;&#65533; &#65533;&#1057;{&#65533;)&#65533;&#65533;f&#65533;&#65533;LUd>&#65533;}2&#65533;b4~q&#65533;x&#65533;$yCa&#65533;&#65533;&#65533;&#65533;g&#65533;:0P&#65533;&#65533;e~&#65533;&#65533;i *
J&#65533;Z_gcclb
,`=&#65533;#qu"&#65533;&#65533;1&#65533;&#141;q&#65533;&#65533;&#985;<U&#65533;Q&#65533;&#65533;K	$&#65533;&#65533;&#65533; &#65533;&&#65533;'&#65533;&#65533;N:	A&#65533; &#65533;&#65533;&#65533;p&#65533;&#1861;&#65533;&#65533;&#65533;&#65533;(.&#65533;_F&#65533;Dse4&#65533;&#65533;&#65533;L&#65533;S!b
P&#1379;&#65533;A4ZWA/%&#65533;&#65533;c:fTi&#65533;&#65533;`&#65533;5A6&#65533; J&#65533;@&#65533;&#65533;&#65533;&#65533;[&#65533;SqEA&#65533;c&#65533;&#65533;CM%h&#65533;&#488;&#65533;&#1123;:Zp+&#65533;&#65533;1&#65533;&#65533;z&#65533;&#65533;B&#65533;Zn&#65533;&#65533;p3 c&#65533;"K&#65533;` &#65533;C&#65533;D@&#65533;&#65533;~&#65533;8&#65533;i&#65533;g&#65533;C%8$&#65533;y&#65533;N&#65533;&#1515;&#65533;}&#65533;&#65533;	@&#65533;&#65533;hSg&#65533;~&#65533;&#65533;T!sB&#65533;d&#65533;&#65533; &#65533;wBf&#65533;&#65533;N=&#65533;.oR&#1014;&#65533;&#65533;!>&#65533;&Jn&#65533;

 &#65533;`&#65533;D&#65533;O&#65533;3&#65533;&#65533;&#65533;&#65533;Z!&#65533;H%&#65533;&#65533;Tt&#65533;2&#65533;&#65533;n&#1197;&#65533;&#65533;8&#65533;&#65533;&#65533;9N&#65533;c&#65533;WH&#65533; &#65533;	&#65533;&#65533;:&#65533;	?&#65533;ETI&#65533;P&#65533;(&#65533;O&#65533;&#65533;$;!&#65533;&#65533;3&#65533;&#65533;1&#65533;!&#65533;&#65533;`"&#65533;&#65533;&#65533;#b!&#65533;?&#65533;W&#65533;&#65533;Lt&#65533;&#65533;^&#65533;&#65533;<&#535;&#65533;&#1695;[&#65533;&#36533;U0&#65533;&#65533;&#65533;8C&#65533;&#65533;MF&U&#65533;&#65533;&#65533;E&#65533;:&#65533;&#65533;&#65533;&#65533;&#65533;?t&#65533;&#65533;&#65533;3k&#65533;Y!`&#65533;NZ&#65533;$,`&#65533;&#65533;&#65533;R9P&#1033;&#65533;Q;&#1071;&#65533;&#65533;^&#65533;&#65533;&#65533;6R&#65533;&#65533;&#65533;N
S&#65533;#Z$&#65533;&#65533;&#535;&#65533;Q&#65533;%&#65533;&#65533;&#65533;&#65533;/&#65533;n&#65533;&#65533;c&#65533;c&#65533;
&#65533;&#65533;Q&#65533;&#65533;*K&#65533;&#65533;X&#65533;mT*&#65533;&#65533;O&#65533;I&#65533;&#65533;D4>rt2&#65533;&#65533;Z&#65533;&#65533;&#65533;;&#65533;6!&#65533;&#65533;&#65533;;
&#65533;&#65533;&#65533;T&#65533;A&#65533;&#65533;@+&#65533;1K&#65533;`" ]&#65533;&#65533;&#65533;&#65533;&#65533;&#65533;vI8v&#65533;i	8&#65533;F[&#65533;` &#65533;" y'&#65533;&#379;&#65533;h&#65533;&#65533;&#65533;&#65533;M#yr&#65533;&#65533;)r&#1059;&#65533;F&#369;&#65533;&&#65533;q<&#65533;y&#65533;L&#65533;&#65533;a&#65533;&#421;&#65533;&#1494;&#65533;S 	&#65533;&#65533;&#65533;&#65533;&#65533;1M&#65533;&#65533;$&#65533;&#65533;:&#65533;8&#65533;6&#65533;&#65533;@p&#65533;&#65533;e&#65533;f&#65533;l&#5540;&#65533;0&#65533;f&#65533;&#65533;QrkH8&#65533;	&#65533;&#65533;Y&#65533;&#65533;x&#65533;xzK&#65533;&#65533;&#65533;&#693;&#65533;w&#65533;&#1358;&#65533;w+FQ&#1312;%&#65533;&#65533;&#65533;Y.&#65533; + QgB8&#65533;U&#65533;&#65533;&#65533;&#65533;s&#65533;&#65533;8&#65533;h	@&#65533;&#65533;&#65533;&#65533;)&#65533;&#65533; &#65533;&#65533;c&#65533;&#65533;.&#65533;&#65533;&#65533;M&#65533;&#65533;D&#65533;&#65533;{&#65533;&#65533;a
Vg&#65533;&#65533; |&#65533;&#65533;u&#835;&#65533;&#65533;&#65533;U
&#65533;+&#65533;&#1628;&#1856;&#65533;  i]&#65533;(&#65533; d&#65533;G&#65533;P&#65533;&#65533;PE&#65533;&#65533;&#65533;&#65533;&#65533;&#65533;q&#65533;U1&#65533;u%&#65533;#&#65533;oK&#65533;&&#65533;#r&#65533;&#511;#i]7D&#65533;&#65533;&#65533; &#65533;&#65533;H1&#65533;32&#65533;&#600;M:&#65533;Z&#65533;&#65533; &#65533;&#65533;(1p_75&#65533;;Q&#65533;q&#65533;]&#65533;ks$L3&#65533;&#65533;z#&#65533;Aw&#65533;7&&#65533;&#65533;5&#65533;&#65533;&#65533;v&#65533;&#65533;\&#65533;&#65533;,&#65533;&#65533;Qi&#65533;qIW&#65533;p+&#65533;\&#65533;&#65533;%?u&#65533;&#65533;aO;&#65533;&#142;&#65533;&#65533;&#65533;&#65533;-&#65533;`&#65533;&#65533; &#65533;&#65533; &#65533;&#65533;&#1906;&#65533;`(&#65533;L&#65533;&#59127;N&#65533;&#65533;]&#65533;0R &#65533;5}&&#65533;0m&#65533;&#1258;&#65533;pj,&#65533;F&#65533;&#65533;1Z&#65533;&#65533;&#65533;&#65533;n&#65533;&#1211;&#1736;`&#65533;R
&#65533;()0&#65533;l&#65533;&#65533;&#65533;\f8F&#65533;x&#65533;/&#65533;uW=5dA&#65533;J&#716; &#65533;&#760;%&#65533;&#65533;#&#65533;&#65533;`&#65533;l91&#65533;&#65533;&#1219;&#65533;&#65533;JE&#65533;&#65533; &#65533;&#1797;&#65533;&#65533;P,&#65533;7J&#65533;&#65533;N#,1&#65533;j&#65533;*&#65533;&#65533;w%f&#65533;&#65533;_&#65533;&#65533;v#i&#804;&#65533;@&#65533;&#65533;S+&#65533; gLME&#65533;	&#65533;3&#65533;&#1245;&#65533;&#915;&#65533;
&#65533;&#65533;&#65533;&#65533;&#65533;\~&#65533;F&#1079;r&#1208;&#65533;&#65533;@&#65533;&!sAD&#65533;"&#65533;J&#65533;6k&#65533;96&#65533;&#65533;&#65533;&#65533;7&#65533;&#65533;e&#65533;&#65533; &#65533;&#65533;&#65533;&#524;
j&#65533;&#1452;&#65533;&#65533;]-&#65533; &#65533;&#65533;)=&#65533;"$&#65533;&#65533;Y&#65533;bJ&#65533;&#602;&#65533;` &#65533;g&#65533;&#65533;a&#65533;&#65533;{&#65533;	g=&#65533;&#1805;`&#65533;U&#65533;&#65533;t&#65533;	&#65533;&#65533;9)&#65533;LN
&#65533;j&#65533;S9&#65533;V!0&#65533;B&&#65533;WLw&#65533;L&#65533;4&#1226;!&#65533;zW&#65533;}S5&#65533;f&#65533;%&&#542;&#42528;&#65533;&#65533;9&#65533;&#65533;&#382;&#65533;&#65533;4c&#1122;T&#65533;u&#65533; j;&#65533;I&#65533;r&#65533;&#65533;&#65533;&#65533;H,&#65533;&#65533;@&#65533;|	&#65533;F&#65533;*&#65533; ;p&#65533;&#65533;fC6&#65533;&#65533;6&#65533;N;6 6(&#65533;&#65533;91J&#65533;&#636;g&#65533;>&#65533;z&#65533;&#65533;qg &#65533;&#65533;W&#65533;&#65533;&#65533;&#65533;&#65533;t&#65533;w&#65533;&#65533;mS>&#65533;@I&#65533;
&#65533;&#65533;C&#65533;&#65533;&&#65533;e&#65533;"&#65533;!&#65533;&#65533;&#65533;/&#65533;&#65533;&#65533;@[&#65533;q&#65533;\f$):&#65533;D&#65533;<&&#65533;&#65533;&#65533;i;+&#65533;g1&#65533;&#65533;@C&#65533;wgy&#65533;&#65533;*&&#199;&#65533;&#65533;&#65533;+&#65533;&#65533;O9&#65533;B&#65533;Y&#65533;i&#65533;f&#157;&#65533;&#65533;&~&#65533;a&#65533;`=&#65533;&#65533;b&#65533;&#65533;JjW&#65533;I&#65533;&#65533;X&#65533;q&#65533;PT&#1594;J&#65533;P&#65533;&#65533;&#65533;fN&#65533;(&#65533;W&#392;&#65533;&#65533;cFlS&#237;&#65533;	) c&#65533;5&#65533; =@&#65533;&#662;&#65533;&#65533;&#65533;&#65533;4&#65533;P&#65533;&#65533;5&#65533;&#65533;*&#65533;T&#65533;&#65533;$c&#355;&#65533;&#65533;(&#65533;T&#65533;p<V&#65533;&#65533;&#65533;&#731;&#65533;&#65533;0h~&#65533;&#65533;f&#65533;4&#65533;&#65533;&#65533;&#65533;&#65533;A-&#65533;L&#65533;&#65533;0WJ&#65533;&#65533;&#65533;D&#65533;&#65533;&#65533;&#65533;&#1514;&#65533;&#65533;FdNw&#65533;&#65533;&#65533;rh&#65533;&#65533;A&#65533;S&#65533;&#65533;&#65533;&#65533;&#65533;Y&#65533;5&#65533;&#65533;.&#65533;&#65533;\&#65533;&#65533;&#65533;&#65533;f&#65533;h&#65533;&#65533;&#65533;Q&#65533;&#65533;&#65533;&&#65533;9&#65533;&#65533;&#65533;&#65533;:&#65533;!&#65533;V&#1410;&#65533;&#65533;L) ~D2&#65533;&#65533;l3Z&#1275;&#65533;k&#65533;&#65533;&#65533;&#65533;&#65533;&#65533;&#65533;&#65533;&#65533;p&#65533;&#691;i&#65533;'J&#65533;-?&#65533;;&#65533;&#65533;&#65533;&#65533;  &#1997;&#65533;$&#65533;&#65533;0&#65533;a-b&#65533;&#65533;W&#1020;izJ&#1105;&#65533;\A&#65533;:&#1933;&#502;&#65533;0;f&#65533;&#533;&#65533;&#335;&#65533;&#65533;&#65533;1&#65533;&#167;&#145;MTQ&#2027;P F&#65533;D&#65533;D&#65533;&#65533;0&#65533;&#65533;&#65533;&#65533;&#65533;&(&#65533;&#65533;"&#65533;&#65533;&#65533;5S&#65533;&#65533;&#210;&#65533;&#65533;`V~-@V#0&&#65533;R1C&#65533;-&#65533;&#65533;&#65533;c!r}&#65533;k&#65533;Bq O!&#65533;&#65533;^"&#65533;&#65533;&#65533;J&#65533;&#65533;N&#65533;,<&#65533;&#65533;&#65533;pR&#65533;H&#65533;&#65533;H&#65533;&#65533;4&#65533;,&#65533;$&#65533;&#65533;00&#65533;F&#65533;&#613;S&#65533;
!&#65533;&#65533;&#65533;/&#65533;&#65533;&#65533; &#65533;&#65533;&#65533;l&#65533;d&#65533;&#462;&#65533;&#65533;&#65533;&#65533;&#65533;&#65533;&#65533;&#65533;`&#65533;&#65533;&#65533;&#65533;8&#65533;]A&#65533;&#65533; &#65533; &#65533;&#65533;&#65533;&#65533;&#65533;&#65533;1'0&#65533;&#65533;1 &#65533;d&#65533;&#65533;&#65533;&#65533;&#65533;	 &#65533;&#65533;&#65533;&#65533;&#65533;&#65533;&#65533;&#65533;&#65533;&#65533;&#65533;&#65533; &#65533; 	?&#65533;	
	7&#65533;&#65533;&#65533;&#65533;&#65533;&#65533;&#65533;&#65533;&#65533;&#65533;&#65533;&#65533;&#65533;&#65533;&#65533; 
B?B
7&#420;&#65533;&#65533;&#65533;&#65533;&#65533;&#65533;!&#65533;&#65533;&#65533;&#65533;&#65533;&#1777;&#65533;)A&#65533;&#65533;&#65533;&#65533;&#65533;&#65533;&#65533;&#65533;&#65533;&#65533;&#65533;&#65533;&#65533;&#65533;&#65533;&#65533;-&#65533;&#65533;A&#65533;*Lh&#65533;
&#65533;&#65533;&#65533;&#65533;&#65533;&#65533;! &#65533;@)]&#65533;&#65533;,&#65533;Z&#65533;J&#65533;&#65533;*0&#65533;&#65533;/_(U&#65533;b2&#65533;&#65533;&#65533;&#65533;P6t5=&#65533;&#65533;&#589;&#194;&#65533;<&#65533;J&#65533;&#65533;&#65533;Y&#65533;&#65533;8Q<
&#65533;5Z4(&#1187;&#65533;:p&#65533;&#296;&#65533;C&#65533;D&#65533;&#65533;&#65533;&#524;&#65533;I&#65533;u&#65533;&#65533;&#65533;\&#65533;&#65533;5h&#65533;&#65533;D!7V&0uV&#65533;\&#65533;-Z4xEXZ&#65533;
EhQ&#65533;[&#15760;&#65533;	&#65533;y&#1919;&#65533;&#65533;U&#65533;&#65533;&#65533;P&#65533;&#65533;F&#65533;&#915;e5&#65533;_&#65533;7&#65533;e&#65533;r5(dga&#65533;R&#65533;&#65533;&#65533;[&#65533;$Yi&#888;)A&#65533;&#65533;&#65533;Me&#1312;&#65533;&#65533;&#65533;>f&#65533;(Z,]&#65533;Op
&#65533;z&#65533;j&#65533;&#65533;&#686;s@T&#65533;jOmTa&#65533;&#65533;&#65533;=&#65533;`&#65533;&#65533;&#65533; \$&#65533;&#65533;&#65533;O, 8&#65533;V&#65533;q&#1669;A6&#65533;*&#65533;&#65533;&#65533;&#65533;nq&#65533;&#65533;'&#65533;&#65533;&#65533;W!&#65533; S&#65533;&#65533;!P .&#65533;&#65533;&#65533;&#65533;	&#65533;yv^d&#65533;wu&#65533;=&#65533;NC0&#65533;&#65533; &#65533;H&#65533;&#65533;1&#65533;&#65533;&#65533;mg&#65533;2`&#65533;&#65533;,TU&#65533;H>(&#65533;(I&#65533;&#65533;K&#65533;&#65533;&X*&#1234;E&#165;&#65533;Vu&#65533;&#65533;&#65533;WI&&#65533;%sae&#65533;`&#65533;<R&#65533;&#65533;&#65533;b&#65533;;|'&#65533;?&#65533;&#65533;@#&#65533;8&#65533;&#65533;x&#65533;&#65533;&#65533;t&#65533;M&#65533;&#65533;z&#65533;"&#65533;,&#65533;&#65533;
,&#65533;@>&#65533;&#65533;3&#65533;Y&#65533;&#65533;"&#65533;dQ(&#65533;,&#65533;&#65533;Y&#65533;&#65533;%&#65533;_&#65533;lh!&#65533;&#65533;5W*&#65533;i&#65533;C0x5(&#65533;H&#1024;&#65533;iZ&#65533;&#65533;
&#65533;q'&#65533;&#65533;&#65533;&#1848;&#65533;&#65533;B&l&#65533;&#65533;&#65533;YY&#65533;;}&#65533;l8Ne&#65533;l#&#65533;&#65533;&#65533;&#65533;&#65533;@&#65533;V,&#65533;&#742;&#65533;&#65533;'&#65533;8&#65533;&#216;&#65533;]T$s-C&#65533;%&#65533;&#65533;&#65533;o&#65533;V&#65533;	V2=c&#65533;-&#65533; [H&#65533;dK&#65533;?CE&&#65533;y&#65533;6&#1330;:&#65533;k&#65533;&#65533;"&#65533;&#65533;$-H&#65533;/@ &#65533;y&#65533;&#65533;&#65533;;3
l&#65533;&#65533;d&#65533;&#65533;[&#65533;&#65533;jC&#65533;x&#65533;1&#65533;&#65533;&#65533;	&#65533;&#65533;&#65533;+&#65533;&#65533; "q!w&#65533;p"Sl&#65533;&#65533;HW& 6&#398;&#65533;&#65533; d&#65533;%&#65533;5&#65533;C&#65533;&#65533;&#65533;05&#65533;|&#65533;&#65533;"&#65533;A&#65533;&#65533;&#65533;&#65533;3_&#65533;&#65533;-h&#65533;
&#65533;8&#65533;&#902;mD&#65533;@.0t&#1168;&#65533;@&#65533;|&#65533;s&#65533;5j&#65533;&#65533;&#1168;&#65533;/&#1651;&#65533;&#65533;&#65533;Y&#65533;$&#65533;&#65533;&#236;d&#65533;_ &#65533;L&#65533;EP 
S3&#65533;&#65533;X !&#65533;&#65533;sC&#65533;&#65533;&#65533;x0|&#65533;zEi&#65533;&#65533;&#65533;&#65533;7&#65533;0P1&#65533;&#65533;&#65533;&#65533;&#65533;k&#65533;0&#65533;&#65533;&-&#65533;b&#770;&#65533;&#65533;l&#65533;l&#65533;t&#65533;;A&#65533;&#65533;&#65533;&#65533;&#65533;7l(&#65533;@ 5&#65533;@&#65533;&#65533;Wb&#65533;&#65533;&#65533;&#65533;.&#65533;y7&#65533;(P&#65533;&#65533;p&#65533;&#65533;&#65533;&#65533;o&#65533;"&#65533;&#65533;
&#65533;B&#65533;T&#65533;B&#65533;&#634;|&#65533;b8&#65533;,&#65533;&#65533;Ze&#65533;q&#65533;&#65533;5DJ&#65533;&#65533;l&#1152;&#65533;`n&#65533;	M&#65533;G&#65533;BF)*&#65533;tbQV&#65533;&#65533;&#65533;&#27720;&#65533;a&#65533; %&#65533;C&#65533;aT&#65533;&#65533;&#65533;&#581;N&#65533;&#65533; 20&#65533;&#65533;A90m&#65533;?7&#65533;@&#65533;<&#65533;A&#65533;04aQ0C-D&#65533;&#65533;x&#65533;&#65533;z&#65533;&#65533;&#1433;&#65533;&#65533;b P&#65533;%&#65533;.&#65533;{`_"8D&#65533;P0M&#65533;J*Z@&#65533;&#65533;e&#1035;&#1791;T	<&#65533;X&#65533;*#x&#65533;&#65533;&#65533;1&#65533;&#65533;&#65533;"&#65533;&#65533;q&#65533;&#65533;&#65533;@*&#65533;&#65533;&#1061;&#8534;^<? &#65533;&#65533;&#65533;&#65533;-lV&#65533;
]N&#65533;&#65533;F"r&#65533;&#65533;&#65533;&#65533;&#65533;&#65533;&#65533;&#65533; 
l&#65533;y&#65533;/O&#65533;PdQ&#65533;I&#65533;&#65533;&#65533;&#65533;&#65533;{&#65533;58\r;CqS&#65533;X&#65533;FM&#65533;B? &#65533;&#65533;d&#1262;&#1012;&#65533;kY&#65533;']&#65533; &#65533;&#65533;!/q&#65533;!&#65533;&#65533;[&#65533;M&#65533;&#65533;&#65533;f&#65533;&#255;m&#65533;`a&#65533;1MX&#1793;q&#65533;&#65533;kG&#65533;0`&#65533;&#65533;&#65533;u&#65533;:!&#65533;m&#65533;&#404;u&#65533;|&#65533;r&#65533;&#139;&#65533; &#65533;"&#65533;&#65533;,p&#65533;&#65533;&#65533;&#65533;y&#65533;&#65533;&#65533;`&#65533;vL&#65533;&#65533;}&#65533;+&#65533;$&#65533;&#65533;&#65533;&&#65533;&#65533;@J)hd&#65533;6B`%M&#65533;0&#65533;&#65533;@9&#65533;2&#65533;&#65533;&#65533;	&#65533;,&#65533;&#65533;&#65533;P&#65533;	&#65533;Z&#65533;&#65533;XE  @&#65533; &#65533;C&#65533;C &#65533;K&#65533;&#65533;`&#65533;&#1390;&#65533;d&#65533;&#65533;&#65533; &#65533;4'7M&#65533;6&#65533;&#1282;~(K&#65533;j&#65533;B&#65533;Dd&#65533;A&#65533;|^&#65533;&#65533;&#65533;u&#65533;(&#65533;&#65533;&#65533;&#65533;G&#65533;&#65533;&#65533;&#65533; &#65533;&#65533;
&#65533;&#619;&#65533;uX&#65533;&#65533;&#65533;_&#65533;0P =&#65533;&#65533;	&#65533;b,q"&#65533;
W[.&#65533;ct&#826;&#65533;@&#65533;&#65533;&#65533;c&#65533;[&#65533;*T&#65533;G&#65533;0&#996;&#65533;7 &#65533;(.&#65533;o#&#65533;&#65533;&#65533;&#65533;u&#65533;jN&#65533;Ur&#65533;+&#65533;&#65533;&#65533;K&#65533;B&#65533; &#65533;pd&p&#65533;AR&#65533;&#65533;&#65533;&#65533;yi&#65533;C&#65533;&#65533;&#65533;[&#65533;&#65533;&#293;&#65533;X&#65533;{)&#65533;n&#65533;R&#65533;&#65533;
T&#65533;&#1512;&#65533;oI&#65533;E&#65533;8&#65533;&#65533;u&#65533;&#65533;u&#65533;P57&#65533;(&#65533;!:&#65533;g]&#65533;&#504;&#65533;Z&#65533;&#65533;&#65533;`&#65533;&#65533;V&#65533;&#65533;C&#65533;G&#65533;&#65533;'&#65533;&#65533;M&#65533;&#65533;G&#65533;&#65533;&#65533;h3&#65533;q&#65533;Q&#65533;&#65533;q*$&#65533;,!&#65533;&#65533;fH&#65533;OT&#65533;'&#65533;&#65533;&#65533;&#65533;n&#65533;%&#65533; C&#65533;&#65533;9&#65533;&#65533;I&#65533;aL0&#65533;&#65533;&#65533;&#65533;xq6&#65533;YQ&#65533;0&#65533;g&#65533;&#65533;&#65533;&#1598;&#65533;K&#65533;&#65533;48'"1&#65533;T&#65533;&#65533;k&#65533;&#65533;&#65533;&#65533;&#65533;A&#65533;&#65533;F&#65533;]&#65533;K&#65533;&#65533;&#65533;&#65533;&#65533; &#65533;r?&#65533;@S&#65533;&#273;&#176;&#65533;&#65533;&#1049;Q5iB&#65533;&#65533;a#&#65533;zG&#65533;&#65533;:&#65533;&#65533;&#65533;&#65533;&#65533;D&#65533;&#65533;h&#65533;&#65533;&#65533;p&#65533; 4&#65533;,  &#65533;&#65533;&#65533;'&#65533;rOJ&#65533;&xV=&#65533;&#65533;UB&#65533;nv&#65533;&#65533;}0&#65533;&#65533;\&#65533;&#65533;G&#65533; !&#65533;=&#65533;!`r&#65533;&#65533;&#65533;^[b&#65533;\&#65533;p&#65533;CS&#65533;&#65533;K&#65533;&#65533;K&#65533;p&#65533;K&#65533;&#65533;(&#65533;&#65533;&#65533;&#65533;&#1162;&#65533;1&#65533;&#65533;&#65533;`e&#65533;&#65533;&#65533;&#65533;M&#65533;&#65533;r&#65533;&#65533;-iK&#65533;&#65533;$&#65533;Q6 &#65533;H4@ &#65533;&#65533;`&#65533;(&#65533;&#65533;&#65533;&#812;&#65533;&#838;&#65533;&#65533;60&#65533;O&#65533;&#65533;^&#65533;f&#65533;&#65533;`&#65533;5&#65533;&#1039;&#65533;'w&#65533;&#65533;)H&#65533;a&#65533;&#65533;&#65533;'&#65533;&#65533;&#65533;2&#65533;q&#65533;GIB=X&#65533;g&#65533;1&#65533;&#65533;&#65533;&#65533;1H&#65533;M&#65533;&#65533;&#65533;U&#65533; cb&#65533;&#65533;&#65533;&#65533;@&#65533;&#781;&#65533;G&#640;&#1224;)&#65533;&#65533;C>r&#65533;&#65533;&#65533;3&#65533;&#65533;8&#65533;0P&#65533;&#65533;@K&#65533;&#65533;B&#65533;&#65533;0U&#65533;_&#65533;D/zET!T,I&#65533;c0&#65533;D\&#65533;&#65533;[9}&#24912; Xg&#65533;sC 1R&#65533;l&#65533;&#65533;e&#65533;&#65533;&#65533;4&#579;&#186;vT&#65533;C&#65533; &#65533;M&#65533;%u&#65533; &#65533;&#65533;&#65533;&#65533;&#65533;0&#65533;cq&#65533;&#65533;&#65533;&#65533;&#65533;h&#65533; &#65533;&#65533;p3&#1684;&#65533;A< &#65533;6&#65533;&#65533;&#65533;m8p&#65533;&#65533;&#65533;|&#65533;-y&#65533;&#1080;&#65533;&#65533;E&#65533;&#65533;&#65533;k4&#65533;&#65533;&#51014;&#1834;&#65533;9t&#65533;"f&&#65533;HnZ1&#1139;o&#65533;U&#65533;&#65533;A<&#65533;p&#65533;![&&#65533;T&#65533;>&#65533;&#65533;&#65533;&#506;&#65533;&#65533;&#65533;z.&#65533;&#65533;&#62567;&#65533;F&#65533;y&#65533;&#65533; &#65533;-Pj9&#65533;`}&#65533; $&#65533;u&#65533;&#65533;#h&#65533;%^fa]}&#65533;g;&#65533;]&#65533;&#65533;&#65533;&#65533;=&#65533;l5R&#65533;!&#65533;&#65533;>&#65533;;A&#65533;y\&#65533;&#65533;R&#65533;GB&#65533; &#65533;w|&#65533;eX7&#65533;&#65533;&#65533;u&#65533;Q&#65533;&#65533;d&#65533;c&#65533;A={&#65533;)&#65533;&#65533;tD&#65533;&GBD&#65533;&#65533;I&#65533;`&#65533;@&#65533;!&#65533;&#65533;&#28809;$s&#65533;G &#65533;@&#65533; 0P4:(yu&#65533;#&#65533;&#65533;SN&#65533;T &#65533;&#65533;&#65533;&#1572;N&#65533;&#65533;&#65533;nb&#65533;PM&#65533; N&#65533;B6&#65533;W"&#65533;3&#65533;&#65533;&#65533;gD&#65533;&#65533;_x&#65533;4&#65533;3&#65533;Q&#65533;(p&#65533;s&#65533;l&#65533;&#65533;&#65533;&#65533;p&#65533;'W`n1K&#65533;A&#65533;&#65533;~&#65533;&#65533;q=&#65533;&#65533;D&#257;&#65533;J&#65533;&#65533;&#65533;l&#65533;l +&#65533; cW&#65533;&#65533;&#65533;&#265;hFGc&#65533;&#65533;&#65533;r&#65533;&#65533;sB&#65533;dq&#65533; q&#65533;&#65533;&#65533;.pI&#65533;@Ek &#65533;&#65533;+&#65533; 
JHHV&#65533;Rr&#65533;&#65533;C
	&#65533;r&#65533;@&#65533;v!p 10 &#1956;*&#65533;&#65533;7&#65533;i&#65533;&#65533;&#65533;d&#65533;W&#65533;&#65533;&#65533;&#65533;1R&#65533;p^h"&#65533;&#1544;&l&#944;x	&#65533;xW&#65533;Z&#65533;0@ eqt&#65533;&#65533;M&#65533;&#65533;~D&#65533;&#65533;Q#&#65533;&#65533;h&#65533;7&#65533;&#65533;&#65533;#&#65533;0[&#65533;&#65533;&#65533;\&#65533;&#65533;&#65533;%&#65533;E&#65533;b&#65533;#&#65533; &#65533;&#65533;0&#65533;&#65533;&#65533;5!&#65533;r;&#65533;&#65533;&#65533;&#65533;&#65533;x&#65533;&#65533;<&#65533;&#65533;U55<&#65533;Dx79&#65533;&#1860;]&#65533;&#65533;4t{f	l7&#65533; &#65533;cV&#65533;0 :)&#65533;&#65533;@z*&#65533;Y&#65533;&#65533;,>)&#65533;xbY"&#65533;&#65533;&#65533;?&#65533;Hc&#65533;PA&Us>7&#65533; &#65533;s&#65533;@`#&#65533;%o&#65533;2&#65533;&#65533;&#65533;&#65533;&#65533;M&#65533;&#65533;&#65533;&#65533;!&#65533;&#65533;
`B&#65533;;&#65533;p7&#65533;6&#65533;w4&#65533;A0&#65533;&#65533;m!&#65533;&#470;8&#1175;&#65533;F&#65533;H&#65533;&#65533;_}[&#65533;.&#65533;b&#65533;>&#65533;2&#65533;&#65533;t&#65533;&#65533; +&#65533;A2&&#65533;VV&#517;95&#65533;&#65533;&#65533;&#65533;t!a=&#65533;+&#65533;P&#65533;&#65533;Wf&#65533;S&#65533;<&#65533;&#65533;	$&#65533;D&#65533;&#87793;&#65533;&#65533;sOS1&#65533;&#65533;&#65533;K&#65533;&#65533;x&#65533;9&#65533;&#65533;g% &#65533;9pY&#1606;&#65533;9`#	3E&#65533;&#65533;&#65533;z&#65533;v&#65533;&#65533;&#65533;&#65533;&#65533;&#65533;4&#65533;&#65533;&#65533;#&#65533;&#65533;s&#65533;*(S&#65533;&#65533;&#65533;&#65533;iG&#65533;&#475;4&#65533;
W&#65533;&(&#65533;-`:c)kS3O&#65533;`;&#65533;&#65533;&#65533;N~&#135;&#65533;&#65533;&#65533;&#65533;&#65533;'5&#65533;bfOS  &#65533;&#65533;{k&#65533;&#65533;&#65533;&#65533;&&#65533;&#65533;fZ&#65533;r&#65533;&#65533;&#65533;I&#65533;,&#65533;&#65533;+&#65533;UtG&#65533;&#65533;(5 &#65533;@A&#65533;D{&#65533;&#65533;Q&#65533;&#65533;}6p&#65533;<#&#65533;&#65533;R2Ad&#65533;i&#65533;Dmw!&#65533;$&#65533;&#65533;&#65533;B&#65533;?1&#65533;&#65533;&#65533;&#65533;2&#65533;{ w&#65533;&#65533;67&#65533;3   &#65533;nF&#65533;3&#65533;&#65533;&#65533;V&#65533;&#65533;3&#65533;&#65533;t]}&#65533;&#65533;'&#65533;&#65533;&#65533;&#65533;Y2&#65533;&#65533;u&#65533;rUJ~&#65533;E+@44&#65533;X&#65533;&#65533;1`g&#65533;j&#65533;O~&#65533;&#65533;&#65533;A&#65533;^&#65533;&#65533;&#65533;&#65533;&#65533;{&#65533;v&#65533;&#65533;&#65533;r&#65533;&#65533;&#65533;&#65533;d &@a&#65533;&#65533;R&#65533;&#65533;&#65533;&#65533;(&#65533;`o&#65533;~"&#65533;7&#65533;&#65533;G r&#65533;AU&#65533;&&#65533;v @[&#65533;&#65533;  `&#65533;&#65533;H&#65533;&#65533;;&#65533;q&#65533;&#65533;&#65533;&#65533;&#65533;h&#65533;&#65533;}&#683;&#65533;J&#65533;&#147;&#65533;&#65533;1 ->a&#65533;&#65533;
&#65533;&#65533;U1R&#65533;:p &#65533;&#65533;&#65533;AP&#65533;a&#65533;$A&#65533;&#65533;/&#65533;8 	&#65533;	&#65533;&#65533;W4&#65533;QR&#65533;&#65533;@LEoq&#65533;&#65533;&#65533;X1&#65533;&#65533;&#65533;@&#65533;I2 	<&#65533;zv;&#1647;&#65533;&#65533;&#65533;&#65533;  2&#65533;&#439;&#65533;+&#65533;&#65533;&#65533;!&#65533;1&#65533;,&#65533;C&#65533;*&#65533;	&#65533;7&#65533;#&#65533;
~fZ&#65533;&#65533;&#65533;@&#65533;&#65533;rA&#65533;V2&#65533;&#65533;'&#65533;z1 (k&#65533;&#65533;&#407;0>&#65533;m8i"&#1064;&#65533;PR&#65533;&#65533;m>&#65533;0@&#65533;&#65533;'&#65533;&#65533;&#65533;64&#65533;&#65533;C&#228;&#65533;B&#65533;@&#65533;d&#65533;&#65533;6&#65533;&#65533;A=T9Yi&#65533;9&#65533;&#65533;JTFtA"&#65533;t&#1443;&#65533;	Q &#65533;m&#65533;"O&#1223;_&#65533;4&#65533;&#65533;>&#65533;&#65533;h&#65533;&#65533;&#65533;{&#762;&#65533;6(&#65533;s&#65533;&#65533;&#65533;	 &#65533;>&#65533;v #Pw &#65533;&#65533;)l&#65533;e@ ~&#65533;&#65533;&#65533;LV&#65533;>&#65533;&#65533;`&#65533;&#65533;&#65533;&#65533;$&&#65533;C&#65533;%	&#65533;v>&#65533;0&#360;,&#65533;[&#65533;+?&#65533;&#65533;&#65533;&#65533;/&#65533;E&#65533;&#65533;&#41667;&#65533;&#65533;&#65533;&#65533;&#65533;U(&#65533;&#65533;@q &#65533;&#65533;`H&#65533;&#65533; Ag F=eU[&#65533;&#65533;d&#65533;&#65533;&<a&#65533;3&#65533;C	f&#65533;`/0&#65533;&#65533;?&#65533;BPj0&#65533;&#65533;[&#65533;&#65533;q&#408;&#65533;&#65533;&#65533;&#1744;&#65533;!&#65533;!\&#65533;&#65533;&#65533;&#951;&#65533;&#65533;'&#65533;;&#65533;&#454;&#708;S&#65533;0&#65533;&#65533;5&#65533;(!  &#65533;B A&#31836;&#65533;Z&#65533;&#65533;&#65533;&#65533;&#65533;&#65533;&#65533;&#65533;!H&#65533;PJt#&#65533;C&#65533;&#65533; &#395;@&#65533;&#65533;&#65533;&#65533;m&#154;`&#1224;&#65533;&#65533;c &#65533;&#65533;&#65533;xwK1?&#65533;|.2&#65533;&#65533;&#65533;&#65533;$&#65533;E&#65533;&#65533;68&#65533;/&#65533;S =0&#65533;&#65533;"xi P&#65533;V&#65533;F&#65533;&#65533;&#65533;K:&#1269;|&#65533;&#65533;X&#65533;&#65533;&#65533;')&#65533;7&#65533;&#65533;4@A&#65533;5|[s&#65533;&#65533;&#65533;-&#65533;&#65533;.&#65533;?&#65533;L9&#65533;[7&#65533;&#65533;l&#65533;r ,&#65533;<&#65533;z&#65533;&#65533;wR:&S%&#65533;S&#65533;t&#65533;&#1195;&#65533;pW&#65533;	JO&#65533;.&#65533;&#65533;B!o:"`$&#65533;&#65533; &#1039;&#65533;&#65533;Hk	Yp}[&#65533;&#518;&#65533;&#65533;&#65533;&#65533;$tmg&#65533;"&#1456;B`&#65533;Qz&#65533;&#65533; &#65533;6[%r&#65533;&#65533;&#65533;&#65533;GlUO&#65533;V&#65533;&#65533;U*&#65533;lK5&#65533;T&#65533;U&#65533;&#860; 6&#65533;&#65533;P!lW+!&#65533;1r &#65533;&#65533;&#65533;$&#65533;.kc5&#65533;"&#65533;y&#65533;&#65533;&#390;&#65533;&#65533;&#65533;&#65533;&#195;&#65533;&#65533;&#690;&#65533;&#65533;&#65533;&#65533;to9A9A&#65533;u&#65533;-&#65533;&#65533;&&#65533;&#65533;&#65533;&#65533; &#65533;&#65533;+@zb&#65533;(&#65533;&#1091;&#65533;@&#65533;&#65533;&#65533;&#65533;5A &#65533;&#65533;&#65533;gJ&#65533;&#65533;S&#65533;&#65533;D*&#65533;	&#65533;&#65533;A&#65533; &#65533;*@S%&#65533;&#65533;&#65533;)zQ&#65533;&#65533;)&#65533;_&#65533;a&#65533;D16&#1899;&#65533;&#65533;&#65533;`&#65533;&#65533;:&#65533;c&#65533;&#65533; &#478;Q&#65533;:'&#65533;aP&#65533; &#65533;ut2	S&#65533;&#65533;&#65533;&#65533;.g&#65533;&#65533;D&#65533;p&#65533;V&#65533;&#65533;*I&#65533;J&#65533;&#65533;&#65533;Bd~!&#65533;&#65533;&#65533;&#65533;'&#65533;g<&#65533;&#65533;"&#65533;&#65533;&#65533;F4&#65533;&#65533;&#65533;!0&#65533;&#65533;^]`&#65533;0&#1713;&#65533;A&#65533;&#65533;+&#65533;&#65533;k5&#65533;&#65533;D&#65533;H!@&#65533;&#65533;&#65533;5&#65533;&#65533;&#65533;'h&#65533;&#44533;p&#65533;&#1879;y!l&#65533;$c
PP&#65533;&#65533;<&#65533;&#65533;+&#65533;Y&#65533;_&#65533;U&#65533;&#65533;{&#65533;,&#65533;<&#65533;CS&#2016;&#65533;&#65533;&#65533;UB&#65533;E&#65533;|&#65533;&#65533;&#65533;&#65533;)&#65533;;o&#65533;kU85&#65533;z&#65533;&#65533;z1&#65533;&#65533;@A&#65533;&#65533;Q&#65533;4&#65533;r}eC&#65533;&#65533;u&#65533;#&#65533;&&#65533;&#65533;&#65533;/&#65533;&#65533;l3`pIP!&#65533;t=r&#65533;l&#65533;:\"&#65533;&#65533;&&#65533;&#65533;,&#65533;
&#1546;&#65533;@&#65533;`:i&#65533;&#65533;&#65533; P&#65533;&#65533;`&#65533;&#65533;)&#65533;
n&#65533;"$&#65533;&#65533;B6U<&#1155;&#65533;$&#65533;&#65533;'&&#65533;&#65533;h&#65533;&#1046025;{&#65533;P.&#65533;T<-&#65533;&#65533;}J&#65533;&#65533;,&#65533;&#65533;&#65533;&#65533; &#65533;2&#65533;*"`&#65533;&#65533;&#65533;aHe&#65533;$0 &#65533;&#65533;"&#65533;&#65533;:k-0[&#65533;P &#65533; &#65533;i&#65533;J&#65533;J&#18378;&#65533;H&#65533;&#65533;&#65533;D&#65533;&#65533;&#65533; O&#65533;Y&#65533;<Y1&#65533;S$iP &3&#65533;y{&#65533;&#65533;&#65533;&#65533;K&#65533;U&#65533;&#65533;/&#65533;&#65533;l-&#65533;&#65533;&#65533;&#65533;6&#65533;&#65533;-Ku&#65533;sv&#65533;ld&#65533;&#65533;&#65533;x,(&#65533;&#65533;-&#65533;v&#65533;`&#65533;y&#65533;&#65533;@t&#65533;&#65533;&#65533;3&#65533;&#65533;o&#65533;&#65533;&#65533;-&#65533;&&#65533; =0q#9&#65533;&.&#65533;B-&#65533; `8&#65533;0&#65533;&#65533;&#65533;J1-&#65533;&#65533;8&#65533;.&#65533;JY&#65533;Er%&#65533;=&#1063;&#65533;&#65533;R&#65533;m&#65533;km&#65533;C&#65533;ub&#65533;&#65533;&#65533;&#65533;&#65533;&#65533;H&#1234;&#65533;&#729;&#65533;q&#65533;&#65533; 0e19&#240;&#65533;t&#65533;+}}MvA&#65533;&#65533;`A&#65533;&#65533;&#65533;&&#65533;&#550;&#65533;&#65533;<&#65533;&#65533;|* &#65533;Q
=MY&#65533;Y&#1798;&#65533;mQ&#65533;
&#65533;&#65533;&#65533;+]u	&#1160;m&#1472;&#433;&#65533;&#65533;A&#65533;HV&#65533;&#65533;$&#65533;&#65533;;&#65533;q*&#65533;U&#65533;&#65533; =&#65533;<&#65533;jT&#65533;&#65533;&#65533;*1W&#65533;m&#65533;&#65533;	e&#65533; KD&#65533;N&#65533;Qc&#65533;&#65533;!&#1369;&#65533;&#65533;&#65533;9&#65533;&#65533;>&#65533;&#65533;&#65533;A&#65533;!*&#65533;HWW_&#65533;&#65533;&#65533;,&#1331;&#65533;&#65533;&#65533;1}	{3@&#499;x&#65533;&#65533;&#65533;*&#65533;G&#65533;&#65533; &#65533;&#65533;&#65533;&#65533;&#65533;z{6G&#65533;&#65533;&#65533;&#65533;&#65533;=&#65533;&#65533;.me/&#65533;6 + &#65533;q&#65533;=c&#65533;0&#65533;@&#65533;&#65533;#.&#65533;&#65533;&#65533;*~&#65533;&#65533;&#65533;&#65533;m&#65533;&#65533;B)&#65533;45&#65533;&#65533;Q&#65533;&#65533;&#65533;&#65533;R&#65533;&#65533;&#65533;Y&#65533;&#65533;&#65533;&#6757;&#65533;&#65533;w&#65533;	&#65533;E&#320;M&#65533;@2b&#65533; M+k0 )`&#65533; <&#2020;|3 @)&#65533;&#65533;&#65533;U&#65533;]&#65533;_&#65533;&#65533;Y&#65533;&#65533;&#65533;&#65533;&#65533;&#65533;Oq;+  (!-!  &#65533;&#65533;
77
7&#65533;&#65533;&#65533;&#65533;&#65533;&#65533;&#65533;&#65533;&#65533;&#65533;C- 7B	 
?&#65533;;	&#65533;&#65533;&#65533;&#65533;1&#65533;)&#966;-=&#65533;&#1587;&#1265;&#65533;&#65533;&#65533;&#65533;&#65533;&#65533;&#65533;&#65533;&#65533;&#65533;&#65533;&#65533;&#65533;&#65533;&#65533;&#65533;&#65533;&#65533;&#65533;&#65533;&#65533;&#65533;&#65533;&#65533;&#65533;&#65533;&#65533;.&#65533;jq'&#65533;,&#65533;&#65533;5m&#65533;&#65533; &#65533;0&#65533;T P@&#65533; L 8&#65533;C&#65533;&#65533;n$ f&#65533;@&#65533;U&#65533;&#65533;&#580;'&#65533;&#65533;>z&#65533;d&#65533;&#65533;(d&#65533;
p&#272;B&#65533;!>(&#65533;a&#65533;&#65533;f&#65533;&#65533;C9&#65533;&#65533;&#65533;'&#65533;&#65533;&#65533;&#65533;&#65533;&#65533;&#65533;'6VYug&#490;&#1367;&#65533;&#1795;&#65533;&#65533;&#65533;[KW^[.&#65533;&#1413;&#65533;&#65533;&#65533;@qDx&#65533;&#65533;E&#65533;8&#65533;"&#65533;&#65533;f,@&#65533;8&#65533;E&#65533;4&#65533;&#65533;W&#65533;` t&#65533;lp+j;m5s&#65533;&#65533;)D&#65533;(_&#466;&#65533; &#65533; 1z&#65533;*&#65533;aiSX&#65533;&#65533;zVk 8&#65533;&#1838;A&#65533;G8&#65533;&#65533;&#65533;n&#65533;&#65533;w&#65533;kd &#65533;&#65533;_&#65533;&#65533;&#65533;*&#65533; [&#65533;<sq&#65533;&#65533;:Bn6FCx4(&#65533;C&#65533;T`	@&#65533;&#65533;QP@&#65533;&#65533;&#65533;(-&#65533;&#65533;@&#65533;4'&#65533;-&#65533;lr&#65533;k;&#65533;&#65533;&#65533;&#65533;2RG9&#65533;&#65533;u&#65533;0&#65533;&#65533;_&#65533;&#65533;&#65533; &#65533;Hx&#65533;a&#65533;`&#65533;P@&#65533;<&#65533;&#65533;s&#65533;g&#65533;&#1934;&#65533;&#65533;&#65533;th&#65533;W&#65533;@&#65533;8&#65533;&#65533;Fn&#65533;&#65533;H&#690;@2&#65533;&#65533;B-&#65533;&#65533;C&#65533;T&#65533;&#65533;&#65533;&#65533;
*&#65533;xAX&#1026; &#560;&#65533;  Y &#65533;Z&#65533;&#65533;&#65533;&#65533;&#65533;&#65533;&#65533;&#65533;&#65533;b&#65533;&#65533;A&#65533;&#65533; B&#65533;&#65533;&#65533;&#65533;p mp&#65533;F&#65533;&#65533;&#65533;+&#65533;W&#65533;&#65533;9&#65533;&#65533;2&#65533;&#65533;&#159;v&#65533;8&#65533;&#65533;T&#65533;*;,`&#65533;&#65533;8d&#65533;&#19187;&#65533;&#23220;&#65533;3k>&#65533;&#65533;&#65533;D&#65533;Z&#65533;0&#65533;6&#65533;&#65533;XA&#65533;	&#65533;&#168;&&#65533;&#65533;4&#65533;&#65533;L
`&#65533;;&#65533;&#65533;&#65533;	p&#65533;&#65533;>&#65533;J&#65533;3&#65533;(+&#65533;&#65533; #&#674;&#65533;&#65533;&#65533;&#65533;`A#&#65533;8&#65533; &#65533;Q&#65533;&#65533;&#65533;J&#578;A&#65533; $&#65533;+f&#65533;S&#65533;9&#65533;&#65533;j&#65533;U&#65533;&#65533; &#65533;&#65533;Y&#65533;&#65533;&#65533; &#65533;&#65533;
&#65533;&#65533;M&#65533;zC&#65533;&#65533;&#65533;7+b&#65533;#d&#65533; %&#65533;Fb&#65533;
<h&#1325;	&&#218;(&#65533;&#65533;&#65533;mF&#1582;?&#65533;&#443;Z?&#65533;S&#65533;* &#65533;&=&#65533;&#65533; B&#65533;$&#65533;&#65533;	+l&#65533;&#65533;E&#65533;:i&#65533;&#65533;&#65533;t&#65533;&#65533;J&#65533;>t &#65533;&#65533;=&#1460;&#65533;T`&#65533;9&&#65533;&#65533;7,&#65533;ve&#65533;&#65533;-&#65533;}&#65533;&#65533;&#65533;&#65533;#4&	#|&#65533;@.`	
&#65533;&#65533; %&#65533;
&#1310;&#65533;;&#65533;.H&#65533;d&#65533;&#65533;&#65533;&#65533;
*A!;h&#65533;[&#65533;&#65533;H&#65533;p X&#65533; #7&#65533;d&#65533;&#65533;|9&#65533;),&#65533;&#1618;&#65533;8&#65533;OZ&#65533;{&#65533;&#65533;&#65533;l&#65533;&#65533;&#65533;&#65533;bc&#65533;&#65533;&#65533;&#65533;]&#65533;J&#65533;&#65533;&#65533;s&#994;&#65533;!&#65533;b0&#65533;9(~H&#65533;&#65533;-&#65533;&#879;&#65533;@&#65533;E&#65533;p&#65533;&#65533;&#65533;0Bm&#65533;|.&#526;&#65533;&#65533;D/&#65533;4&#65533;&#65533;cf5&#65533; L &#65533;$&#65533;'*q&#65533;F:t&#65533;&#65533;k&#65533;&#65533;&#65533;&#65533;&#65533;&#65533;&#65533;yF&#65533;&#65533;&#65533;*|&#65533;+&#65533;'&#65533;D&#65533;<&#65533;J>&#65533;&#65533;&#65533;&#65533;u/o&#65533;&#65533; &#65533;h&#65533;&#65533;&#65533;P1p&#65533;C&#65533;B&#65533;Bu&#65533;Q_,&#65533;&#65533;&#65533; &#65533;&#65533;"&#65533;-	lBt&#65533;&#65533;&#65533;f&#65533;&#65533;+*K;&#65533;&#65533;`&#65533;9Cv
&#65533;&#65533;&#65533;J&#65533;&#65533;&#65533;9&#65533;+&#65533;&#65533;C&#65533;3 &#65533;&#65533;9Z&#65533;E&#65533;&#65533;3&#65533;p&#65533;cY&#65533;&#65533;&#65533;&#65533;&#65533;J&#65533;&#65533;&#65533;&#65533;:&#65533;'&#65533;&#65533;J&#65533;V&#65533;1&#65533;]@>0d- # &#65533;@J&#65533;&#65533;&#65533;2!	&#65533;&#65533;&#65533;)E&#12839;&#1052;&#65533;&#65533;I&#65533;&#65533;E. &#65533;&#65533;B&#65533;%PD&#65533;&#65533;&#65533;&#65533;(20x&#65533;!@&#65533;da2l<@#&#65533;&#1698;&#65533;.M&#65533;I4&#65533;x&#65533;&#65533;5&#65533;&#65533;&#65533;&#65533;&#65533;G&#65533;C&#65533;#y &#65533;@&#65533;P&#65533;=L&#65533;BdH P&#65533;&#65533;`&#65533;&#65533;&#65533;&#65533;&#65533;	lP&#65533;&#65533;Xu&#65533;&#65533;&#65533;&#65533;&#65533;&#65533;F|a&#65533;c J&#65533;,2$&#65533;\&#65533;X&#65533;&#65533;&#65533;&#65533;&#65533;V&#65533;&#65533;*&#65533;Bh&#65533; 	,i>s&#65533;jT&#65533;&#65533;9&#754; I&#65533;&#65533;h9&#65533;&#65533;z&#65533;sP&#65533;&#65533;&#65533;UA&#65533;y&#65533;&#65533;( &#65533;54&#65533;HDb1&#65533;&#65533;bi&#65533;
&#65533;&#65533;\&#65533;Zd&#65533;^&#65533;&#65533;N&#184;h&#65533;&#65533;&#65533; &#65533;e&#65533;e&#65533;&#65533;&#65533;h&#65533;Z|* 0&#65533;&#65533;~&#1415;#Z&#65533;&#65533;&#65533;`&#65533;4tZT&#277;'&#65533;&#65533;M&#65533;a[&#65533;&#65533;*p&#65533;N&#65533;6J&#65533;8 `&#65533;#0&#65533;&#333;&#65533;&#267;&#65533;&#65533;Z5&#65533;P@,Ee&#65533;&#65533;&#65533;&#65533;&#65533;&#65533;&#65533;2&#65533;&#65533;A3&#65533;b"&#65533;@&#65533;&#65533;W&#65533;l&#65533;-&#65533;W&#65533;g&#65533;<ca&#65533;6s&#65533;4]&#65533;t&#65533;&#65533;&#65533;\&#65533;o&#65533;&#65533;4VP&#65533;&#65533;&#65533;&#65533;&#65533;bh&#65533;@&#65533;&#1345;&#65533;$&#65533; &#65533;$0&#65533;&#65533;b&#65533;.&#65533;:&#65533;Wd&#65533;&,&#65533;a&#65533;&#65533;&#65533;&#65533;?&#65533;Q &#65533;&#65533;&#65533;+&#65533;D&#65533;&#65533;&#58714;&#1163;&#65533;pu&#65533;&#65533;,~.&#65533;YO&#65533;&#65533;&#65533; &#65533;&#65533;+eU&#65533;ou	+p&#65533;&#65533;PZ,j&#65533;&#65533;$ &	&#65533;&#65533;&#65533;@P-7q&#65533;N&#136;o&#65533;d&#65533;&#65533;&#65533;wuht&#65533;50P(  AQ]M&#65533;1DB&#65533;M&#65533; &#65533;&#65533;X@ &#65533;V&#65533;&#65533;&#65533;"&#65533;&#65533;&#65533;8&#65533;&#65533;&#65533;H&#65533;&#65533;&#65533;4&#65533;UNR&#65533; &#65533;.&#65533;&#65533;&#65533;&#65533;v&#418;f&#65533;&#65533;&#65533;Y* &#65533; of&#65533;&#65533;>%&#65533;&#768;&#65533;]DNh&#65533;X t&#6149;&#65533;Lb&#65533;&#65533;6{&#65533;&#65533;Ev&#65533;&#65533;x&#65533;Q&#65533;&#65533;&#65533;|o`&#65533;qDkh&#65533;&#65533;&#205;&#65533;H>&#65533;&#65533;)&#65533;&#65533;C&#65533;&#880;&#65533;@o&#65533;&#65533;@&#65533;y&#65533;&#65533;&#303;,(&#811;d&#65533;b>8G&#65533;&#65533;&#65533;o&#65533;&#65533;&#65533;&#65533;v,&#65533;&#65533;&#65533;&#1318;J"B&#65533;P&#65533;` &#65533;@@&#65533;&#65533;&#65533;Z,h&#65533;UA&#65533;AD&#65533;j&#65533;:Im)j&#1288;uBK6u&#65533;&#65533;;
&#65533;~"$&#65533;&#65533;IJ&#384;,&#65533;&#1512;&#65533;
&#1971;1&#65533;B&#65533;&#65533;{&#65533;L2&#65533;&#65533;&#65533;&#65533;&#65533;@\Xl&#65533;.&#65533;+&#65533;&#65533;k&#65533;Xa >U&#65533;:&#65533;&#65533;&#65533;&#65533; &#65533;23&#65533;f+&#65533;&#65533;m&#65533;3&#65533;@$&#192;&#65533;h&#65533;&#65533;&#65533;&#65533;O&#65533;f5&#65533;&#65533;"&#65533;X&#65533;7&#65533;!&#65533;$`&#65533;r&#65533;l&#65533;&#65533;*o&#65533;_&#65533;#dlh&#65533;&#65533;&#65533;&#65533;-&s&#65533;D7-&#65533;&#65533;&#65533;&#65533;&#65533;k&#65533;&#65533;l>vw&#65533;"S&#65533;m&#65533;|&#65533;s'K&#65533;&#1758;&#65533;r&#65533;#&#65533;&#65533;&#65533;&#65533;
l86YG&#65533;&#521;&#65533;
&#65533;&#65533;xv$Z;&#65533;f 0G&#65533;]&#65533;&#567;L&#65533;&#65533;&#65533;&#65533;&#65533;A@E>`&#65533;qu&#856;&#65533;&#65533;&#65533;jV&#65533;&#65533;&#65533;&#65533;F&#65533;&#65533;&#65533;&#65533;&#65533;Qw&#65533;&#65533;&#65533;&#65533;&#65533;?'&#65533;&#65533;&#65533;w&#65533;O@&#65533;{q&#65533;&#65533;&#65533;&#65533;X&#65533;&#65533;&#65533;&#65533;H&#65533;,,&#65533;F&#65533;&#65533;&#65533;x@&#65533;&#65533;&#1356;&#65533;&#298;&#65533;	! 
&#65533;&#65533;^.&#65533;.$&#65533;&#65533;&#65533;&#65533;o&#65533;A&#65533;&#65533;&#65533;E&#65533;&#65533;<
s&#65533;T3FH&#65533;&#65533;&#65533;&#65533;Y5o&#65533;E&#65533;af&#65533;p &#65533; &#65533;&#65533;a&#65533;Cr&#65533;i&#65533;V|&#65533;2w&#65533; "&#65533;a&#65533;ph&#65533;$ &#65533;&#65533;&#65533;&#65533;&#65533;1&#65533;&#65533;&#65533;34&#65533;~f&#65533;&#65533;n&#65533;&#65533;0&#65533;qs3	E&#65533;@ &#65533;&#65533;E= &#65533;!4&#65533;@Ef.&#65533; &#65533;&#65533;li(mr@pT&#65533; &#65533;&#65533;` $&#65533; (p&#65533;#&#65533;>(0 &#65533;&#65533;;&#65533;p&#65533;&#65533;&#65533;S&#65533;2BA$}&#65533;VO6Q&#65533;G>&#65533;pr 3>&#65533;S&#65533;&#65533;F` |&#65533;Nb1&#65533;D<&#65533;&#65533;leh&#65533;1E$&#65533;V I&#65533;EU&~@4&#65533;AC&#65533; *&#65533;Q1&#65533;d&#65533;&#65533;dJ&#65533;	&#65533;V
&#65533;2e&#65533;&#65533;E&#65533;b&#65533;&#65533;&#65533;$``&#65533;P`!&#65533;&#65533;!?8&#65533;&#65533;UT&#65533;&#65533;1&#65533;l&#65533;ATk&#65533;H&#65533;XX" 6&#65533;&#1024;E&#1350;&#65533;@v&#65533;&#65533;*&#65533;&#65533;|&#65533;&#65533;&#65533;&#65533;0&#65533;sv'`i&#1410;&#65533;T-&#65533;'&#65533;&#65533;&#65533;&#65533;#?&#65533;P&#65533;p&#65533;tZh&#65533;>&#65533;X!&#65533;&#65533;K&#65533;j&#65533;s;&#65533;':&#65533;+&#65533;&#65533;&#65533;>,&#65533; -&#65533;%2&#65533;W&#65533;t&#65533;&#65533;&#65533;&#65533;+&#65533;&#65533;&#65533;&#65533;&#65533;&#65533;&#65533;2&#65533;&#65533;*&#65533;	&#65533;wBs77"~&#65533;P&#65533;=*&#65533;&#65533;&#65533;&#65533;+ j&#65533;P V&#65533;0 &#65533;	&#65533;`&#65533;;^&#65533;A*a&#65533;&#65533; &#65533;x_jt&#65533;&#65533;&#65533;UQC/&#65533;h"!Z&#65533; &#65533;  "FC &#65533;E 1= &#65533;&#65533;&#65533;[ $&#65533;&#65533;&#65533;&#65533;hph$&#408;X$$o&#65533;&#65533;@2g&#65533;&#65533;U&#65533;0&#65533;&#65533;"&#65533;c&#65533; *(`.`&#65533;Hy&#65533; ,pE@&#65533;h&#65533;U &#65533;ctLi&#65533;&#65533;	&#65533; E&#65533;&#65533;&#65533; &#65533;&#65533;&#65533; p&#65533;$_&#65533;&#65533;V&#65533;&#65533;zW&~&#65533;5  _&#65533;&#65533;BD&#65533;&#65533;'u]&#65533;pD1R6o&#65533;&#65533;e&#65533;b&#65533;0c9&#65533;&#65533;S&#65533;&#65533;C-&#65533;&#65533;&#65533;R&#65533; +}&#65533;|&#65533;Qw7)&#1489;&#65533;%&#65533;c`,&#65533;#&#65533;&#65533;C\&#65533;E&#65533;Y'&#1976;zB &#65533;&#65533;&#65533;1C&#65533;&#65533;E&#65533;&#65533;(&#65533;LQ&#65533;	T&#65533;j&#65533;&#65533;E&#65533; &#65533;&#65533;@&#65533;&#65533;g`ee)`+&#65533;T&#65533;t&#65533;f&#65533;&#65533;&#65533;=&#65533;"q&#65533;2&#1179;&#65533;9sz&#65533;D&#65533;&#65533;U|&#65533;&#65533;lq&#65533;&#65533;4+2!&#65533;-&#65533;&#65533;&#65533;  &#65533;@&#65533;&#65533;-&#65533;`AX&#65533;&#65533;fQhz&#65533;&#65533;&#65533;;
&#65533; 1
&#65533;&#65533;Q&#65533;&#65533;&#65533;&#65533;&#65533;Z&#65533;&#65533;*0y &#65533;&#65533;&#65533;%Se&#65533;&#65533;&#65533;2&#65533;&#65533;&#65533;&#1419;&#65533;&#65533;&#65533;&#65533;w2&#65533;&#65533;&#65533;0&#65533;vIa&#65533;&#65533;&#65533;T&#65533;&#65533;&#65533;&#65533;P&#65533;i&#1504;&#65533;&#65533;:@R&#65533;4&#65533;:&#65533;&#65533;&#65533;&#65533;-@su&#65533;%d&#65533;@&#65533;6M&#65533;M&
&#65533;L&#65533;X
&#65533;&#65533;Py&#65533;S +&#65533;'#&#65533;(0 &#65533;RpS&#65533;&#65533;H"y&#65533;&#65533;I&#65533;&#65533;&#65533;&#1744;rChl&#65533;a&#65533;u&#65533;&#65533;T&#65533;&#65533;&#65533;X&#65533;I&#65533;20&#65533;s&#65533;h" &#65533;&#65533;)&#65533;!&#65533;&#65533;&#65533;4/&#65533;&#65533;U&#65533;	-Q&#65533;&#65533;I&#65533;o&#65533;&#65533;~M#&#65533;K8Z&#65533;&#65533; &#65533;&#65533;-&#65533;9&#65533;?&#65533;D&#65533;S&#65533;&#65533;&#65533;7s&#65533;&#65533;paJM &#65533;'5I"&#65533;f&#65533;&#65533;J&#65533;u&#65533;X&#65533;&#65533;1&#65533;<j1&#65533;&#65533;J&#65533;&#65533;&#65533;#&#65533;&#65533;&#65533;&#65533;1 &#65533;&#65533;4 &#65533;&#65533;6xE&#65533;	P&#65533;&#65533;^&#65533;&#65533;&#65533;&#65533;O&#65533;V&#65533;r
=&#65533;ddj&#65533;&#65533;(&#65533;G&#65533;&#65533;j&#65533;&#65533;&#65533;&#65533;)  P!0"&#65533;&#65533;,&#65533;R(&#65533;&#65533;VAeq&#65533;&#65533;&#65533;&#65533;&#65533;.&#65533;8&#65533;&#65533;&#155194;#ZX&#65533;&#65533;&#65533;w&#65533;0x&#65533;&#1067;&#65533;#&#65533;&#65533;p'&#1053;&#65533;h&#1719;&&#65533;D&#65533;&#65533;Y#&#65533;&#65533;&#65533;A&#65533;(&#65533;9
S3&#65533;=)zv&#65533;&#65533;N&#65533;g&#65533;jF&#65533;&#65533;&#65533;&#65533; -@ &#65533;&#65533;&#65533;&#65533;=x&#65533;&#65533;&#837;&#65533;&#65533;&#65533;1&#65533;p&N&#1120;w&#65533;&#65533;&#65533;^&#65533;@&#65533;&#65533;00&#65533;&#65533;?&#1360;&#65533;&#65533;&#65533;0 S&#65533;&#65533;HTX&#65533;6&#65533;&#65533;[v$&#65533;>&#65533;$0&#65533;"=&#65533;^Pt&#65533; 2:n[K&#65533;H&#65533;&#65533;&#65533;&#65533; &#65533; &#65533;&#65533;)F&#65533;&#65533;@&#65533;-&#65533;&#65533;&#65533;R&#65533;&#65533;&#65533;&#65533;&#65533;&#65533;&#65533;crS&#65533;&#65533;57&#459;&#65533;&#65533;&#65533;}F&#65533;<&#65533;&#65533;f{=&#65533;b >&#65533;K&#65533;&#65533;&#65533;&#65533;\&#65533;D5b&#65533;c&#65533;&#65533;&#65533; 5`85(&#65533;s&#65533;  &#65533;O	&#65533;&#65533;&#65533;!o&#65533;&#65533;&Wv @#.?X/&#65533;@&#65533;e&#65533;&#65533;&#65533; &#65533;9&#65533;&#65533;
q&#65533;@s&#65533;t&#65533;&#65533;&#65533;&#65533;&#65533; &#65533;jy&#65533;qnf&#1008;"$t&#65533;&#130;&#65533;&#65533;#e&#65533;&#65533;&#65533;'2&#65533;&#65533;&#263;&#65533;&#65533;<ir&#65533;&#65533;D&#65533; &#65533;&#65533;&#65533;&#228;&#65533;=&#65533;&#65533;&#65533;T&#65533; 3p&#65533;X&#65533;&#65533;F&#65533;&#65533; &#65533;B:f&#65533;&#65533;;^&#65533;/pe&#65533;&#65533;	 @/p"1KW&#65533;:D8g&#679;K&#65533;u9`gup&#65533;@G_4&#65533;&#65533; &#65533;&#65533;M&#65533;c&#65533;<&#65533;&#65533;&#65533;}&#65533;&#65533;&#65533;&#65533;2&#65533;&#65533;&#65533;&#65533;&#65533;&#65533;h&#65533;&#65533;P&#65533;m!&#65533;&#65533;&#65533;&#65533;&#65533;&#65533;23&#65533;&#65533;&#65533;H&#65533;Nj7&#65533;l&#65533;,&#65533;
&#65533;&#65533;O&#65533;1&#65533;dk&#65533;R&#65533;&#65533; &#65533;&#65533;&#65533;*&#65533;:&#65533;E:&#65533;&#65533;&&#65533;/p!&#65533;4&#65533;$&#65533;4&#65533;HN&#65533;y&#65533;&#65533;L&#65533;/&#65533;
\'&#65533;&#65533;#&#65533;&#1897;&#65533;b&#65533;@ &#65533;&#65533;&#263;&#65533;&#65533;s&#65533;&#65533;qO&#65533;Y&#65533;"MR&#65533;&#65533;&#65533;0&#65533;&#65533;+8Lu&#65533;(&#65533;MzX&#65533;&#65533;&#65533;BL8(&#65533;f4L8J&#65533;&#65533;Y&#65533;,&#65533;&#65533;q&#65533;&#65533;30&#65533;&#65533;;&#65533;&#65533;^Zdn&#65533;&#65533;'t|Fm&#65533;KU&#65533;&#65533; &#65533;
)&#65533;&#65533;@'W&#65533;)`^, ^!&#65533;n&&#65533;)R/#S&#2033;&#65533;&#65533;I&#65533;&#65533;E}|i&#65533;-r&#65533;&#65533;&#65533;&#65533;&#65533;&#65533;&#65533;-T$&#65533;&#65533;&#65533;&#1301;&#65533;2R&#65533;&#65533;"&#642;S-&#65533;&#65533;0&#65533;&#65533;N&#65533;`&#65533;&#487;Wj&#65533;;&#1826;^(&#65533;&#65533;!&#65533;DK&#65533;@&#65533;pB&#65533;&#65533;&#65533;(&#65533;&#65533; K&#65533;A<=&#65533;&#65533;#%"@&#65533;B&#1671;nJ15&#65533;&#65533;&#65533;]&#815;8&#65533;+X&#65533;&#65533;&#65533;&#65533;*x&#65533;NGk$IqN+&#65533;Vg,8&#65533;F7fA{&#65533;&#65533;&#65533;&#65533;t[&#65533;&#65533;-&#65533;  
&#65533;&#65533;P&#65533; :`&#65533;&#65533;-\
Dz&#65533;&#65533; &#65533;&#65533;&#65533;&#65533;&#65533;)1&#65533;x&#65533;X&#65533;u&#65533;&#65533;3&#65533;`H&#65533;"&#65533;v&#65533; ]&#65533;>&#65533; &#65533;&#65533;&#65533;q&#65533;&#65533;6&#65533;K&#65533;&#65533;&#65533;Q;2&#65533;<&#65533;\&#65533;&#65533;:pY&#65533;lk,&#65533;Q&#65533;.&#65533;C&#65533;&#65533;&#65533;&#65533;&#65533;=y&#65533;1fo&#65533;&#65533;^&#65533;ze&#538;&#65533;&#65533;&#65533;-&#65533;&#65533;(N&#65533;'&#65533;1{Ig&#587;
&#65533;&#65533;(&#65533;&#65533;'1&#65533;/*o@&#65533;$&#65533;&#65533;>&#1666;B1&#65533;0 Zb&#65533;&#65533;&#65533;&#65533;f.&#65533;&#65533;&#65533;&#65533;L&#65533;&#65533;@&#65533;Sk&#65533;E&#65533;&#65533;&#825;k&#65533;&#975;q&#65533;&#65533;=&#1591;&#65533;&#65533;&#65533;|Q&#65533;/3&#65533;&#65533;y&#65533;&#65533;&#402;*60A&#65533;&#65533;fK &#65533;'&#65533;;&#65533;&#65533;A(&#65533;4$-&#65533;&#65533;`&#65533;c&#65533;&#65533;&#65533;&#65533;gb&#65533;0&#65533;0Y&#65533;Z&#65533;&#65533; &#65533;&#65533;R&#65533;&#65533;I&#65533;P&#65533;&#65533;&#65533;&#65533;'&#65533;L&#65533;;&#65533;&#65533;&#65533;&#65533;l&#65533;&#65533;2&#65533;&#65533;&#65533;&#65533;).h&#65533;$&#65533;&#961;90qR&#65533;,&#65533;q0&#65533;&#65533;&#65533;pW5&#65533;&#65533; &#65533; Z&#65533; %Q&#65533;&#65533;=
&#65533;a
&#65533;&#65533;:&#392;&#65533;B(M&#65533;Z+&#65533;&#65533;&#65533;@0&#65533;&#65533;&#65533;Y:@E&#1497;lN&#65533;&#65533;&#65533;b6n%C&#65533;Y1&#65533;X,&#65533;&#65533;m&#65533;&#65533;&#65533;{&#65533;m0n$S&#65533;&#65533;s&#65533;I&#65533;&#65533;=`&#65533;1 &#65533; &#65533;A 0>"j&#65533;?&#65533;p	&#65533;&#65533;&#65533;&#65533;^&#65533;gD&#65533;4(&#65533;&#65533;&#65533;[>&#65533;tX7e&#65533;y&#65533;ac&#65533;&#65533;%5&#65533;&#65533;d&#65533;&#65533;x&#65533;&#65533;S&#1568;Y&#65533;r&#65533;&#65533;&#65533;c3&#65533;PD/Ni! C&#65533;&#65533;&#65533;&#65533;p&#65533;&#65533;&#65533;gG&#65533;&#65533;N=~&#65533;$&#65533;&#65533;#2&#65533;2&#65533; &#65533;&#65533;&#65533;K:`#,&#65533;		6&#65533;YT
N&#65533;&#65533;;&#65533;&#65533;C&#65533;&#65533;AV&#65533;&#65533;&#65533;Q.CF;N&#65533;&#65533;!&#65533;&#65533;Ijy)5 *P  C	wEl&#65533;b&#65533;&#65533;&#65533;&#65533;&#65533;&#65533;&#65533;&#65533;&#65533;&#65533;	&#65533;g&#65533;I&#65533;#&#65533;
Q&#65533;Ms&#65533;$r>-P&#65533;0&#65533;&#65533;6&#65533;0fVc[hW&#65533;vJ&#65533;?:&#65533;-Z&#65533;&#65533;&#65533;3&#65533;&#65533;t&#65533;&#65533;P&#65533;&#65533;4&#65533;m&#65533;T#&#65533;&#65533;&#65533; &#65533;{ &#65533;&#65533;^#@&#65533;&#65533;$p&#65533;&#65533; &#65533;q)&#65533; `&#65533;h&#65533;!&#65533;&#65533;&#65533;0>&#65533;&#65533;&#65533;2&#65533;&#65533;&#65533;&#65533;&#65533;n&#65533;&#65533;&#65533;*&#65533;P&#65533;&#65533;&#65533;&#65533;&#65533;p#&#65533;&#65533;&#65533;&#65533;C&#65533;&#65533;`C&#65533;Q{&#65533;&#65533;&#65533;&#65533;&#65533;&#65533;&#65533;&#65533;L&#65533;p&#65533;&#65533;&#65533;&#65533;W&#65533;&#65533;&#65533; &#65533;&#65533;6&#65533;&#65533;
B?7&#65533;&#65533;&#65533;
	7& #$($"&#65533;$&#65533;&#65533;11&#65533;&#65533;&#65533;&#65533;&#65533;&#65533;&#65533;&#65533;&#65533;&#65533;&#65533;&#65533;&#65533;&#65533;&#65533;&#65533;&#65533;&#65533;&#65533;&#65533;&#65533;&#65533;&#251;&#65533;&#698;"&#174;&#65533;&#65533;&#65533;&#65533;&#65533;&#65533;&#1454;)&#65533;&#816;&#65533;&#65533;&#65533;&#65533;&#65533;&#65533;&#65533;!3&#65533; #&#65533;#(  &#65533; `&#65533;Q@&4x&#65533;&#461;&#65533; 4` B&#65533;a#&#65533;1E&#65533;&#65533;H0&#65533;a"C  Xt&#65533;&#65533;K5F&#65533;&#65533;&#65533;!&#65533;+*&#65533;&#65533;XFu&#65533;j&#65533;h%`&#550;&#65533;&#65533;&#65533;&#65533;Y&#65533;&#65533;z=&#528;&#152;RgW&#65533;~&#65533;VM&#65533;&#65533;jXp&#65533;&#65533;:&#65533;&#65533;e&#869;&#65533;&#65533;SVRl&#65533;UWA0l&#65533;&#65533;&#65533;&#65533;&#65533;&#65533;ea&#65533;&#327;X&#65533;A@&#65533;X&#65533;P&#65533;&#65533;B&#65533;	l&#65533;&#65533;&#458;!&#65533;=&#65533;@/&#65533; C&#65533;$d"&#65533;&#65533;&#65533;&#65533;T&#65533;p&#1859; '&#65533;r[PA&#65533; X|&#65533;&#65533;m&#320;D&#65533;$&#65533;&#65533;A&#65533;-&#65533;^&#65533;p&#65533;&#1477;5lE#&#65533;Wj&#65533;&#65533;x&#65533;uK&#65533;&#65533;xj&#65533;I_>&#65533;&#65533; &#65533;&#65533;v^Y&#65533;W&#825;&#65533;PU&#65533;&#65533;&#65533;N&#65533;&#1181; &#65533;"&#65533;&#65533;\&#65533;&#65533;&#65533;TG.&#1280;&#65533;&#65533;&#65533; &#65533;&#65533;&#65533;	&#65533; PB&#65533;e&#65533;P&#65533;Ee&#65533;^Y&#65533;&#65533;&#65533;&#65533;D&#65533;&#65533; !;&#65533;"
&#584;B=&#65533; X&#65533;&#65533;L0&#65533; &#65533;&#65533; &#65533;+&#65533;p	,Lp_i&#65533;4p&#65533;\>uM&#65533;&#65533;VV.&#65533;&#65533;J}V&#65533;&#614;w&#65533;&#65533;I&#1932;r&#65533;*r&#65533;&#65533;r&#65533;&#65533;&#65533;&#65533;&#65533;WW=&#65533;&#65533;.&#65533;&#65533;TT\&#65533;&#65533;9&#65533;&#65533;&#65533; (L&#65533;&#65533;(&#65533;&#65533;&#65533;:,&#65533;0@P@B&#65533;&#65533; @@:H&#65533;&#65533;C&#65533;&#65533;&#65533;&#65533;H &#65533;Hg&#65533;A&#65533;&#65533;e1zaj&#65533;&#65533;&#65533;&#65533;&#65533;A&#65533;&#65533;&#65533;(&#65533;&#65533;@&#65533;u0&#65533;&#65533;F&#65533;&#65533;
&#65533;&#65533;3&#65533; 5X&#65533;dNl+1lT&#65533;:&#65533;&#65533;J&#65533;i9&#65533;t&#65533;&#65533;&#65533;&#65533;4&#1070;-_&#65533;	&#65533;&#65533;&#65533;&#160;&#65533;&#65533;&#65533;&#65533;A&#65533;&#65533;&#65533;&#65533;o.&#65533;9&#65533;+&#1072;&#65533;o+&#65533;&#65533;&#65533;Y &#65533; B "&#65533;&#65533;&#65533;&#65533;&#65533;A&#65533;5&#65533;9&#65533;P|&#1025; d@&#65533;'@&#65533;A: TB&#65533;m&#65533;&#646;&#65533;Y&#65533; &#65533;&#65533;Q)&#65533;5`&#65533;G&#65533;&#65533;:&#65533;&#65533;"&#65533;H&#65533;&#65533;&tjd&#65533;zJ&#65533;,&#65533;j	*,&#65533;*<@BU&#65533; &#65533;8&#65533;&#65533;&#65533;&#65533;*&#65533;&#65533;Z&#65533;&#65533;&#1171;2&#65533;&#65533;&#350;&#65533;]&#65533;J h`w+&#65533;&#58177;C4@&#65533;da./&#65533;&#65533;G&#65533;
Km&#65533;'&#65533;&#65533;AS[v+a&#65533;&#65533;&#65533;^mjbH&#65533;&#65533;f=T&#65533;!I#&#65533;&#65533;.&#65533;j@&#65533;}&#65533;t&#65533;4 &#65533;&#65533;  1&#65533;&#65533;&#65533;~JNw@&#65533;
&#65533;y`&#65533;5&#65533;&#65533;NT&#65533;&#65533;02&#65533;	&#65533;&#65533;9&#65533;&#65533;&#65533;yn?N&#65533;&#65533;y&#65533; &#65533;&#65533;v/&#65533;@&#65533;&#65533;V&#65533;&#65533;'&#15386;&#65533;g&#65533;&#65533;&#65533; &#65533;y&#65533;!h^_&#65533;&#65533;&#817;&#65533;r&#65533; U&#65533;&#65533;&#65533;X&#65533;&#65533;>&#65533;&#65533;T&#65533;&#65533;&#65533;`&#65533;*&#65533;H
"&#65533;&#65533;A;BKr&#65533;&#1485;&#65533;W&#65533;&#65533;&#1028;&#65533;lG&#65533;:&#65533;&#65533;f&#65533;Iy&#65533;&#65533;&#65533;L`'XA&#65533;&#424;&#65533;<&#65533;
&#65533;
&#65533;c&#65533;qH%P&#65533;K&#65533;
lC7~&#65533;+&#65533;[ W&#65533;H&#65533;q`&#65533;(&#65533;
z#7[\ wk_&#65533;&#65533;DfpK:&#65533;X&#65533;,&#65533;&#65533;&#65533;&#65533;&#65533;@&#65533;2b&#65533;)t&#65533;&#65533;K(P&#65533;&#65533;&#65533; &#65533;1I&#65533;&#65533;&#65533;6&#65533;w&#65533;jE&#65533;&#65533;&#65533;v,l&#65533;Dn&#65533; &#65533;)b&#65533;&#65533;&#65533;UB&#65533;O&#65533;&#65533; N*&#65533;&#65533;i&#65533;&#65533;Z&#3192;Y&#65533;"&#65533;+&#65533;`&#65533;&#65533;&#65533;
p	&#65533;&#65533;D`b)&#65533;&#65533;&#65533;&#65533;9V&#65533;+&#65533;&#65533;9&#65533;i&#65533;&#1496;	7&#65533;&#65533;&#65533;~&#65533;z&#65533;,;&#65533;5V m&#65533;z@~8&#65533;&#65533;&#65533;&#65533;&#65533;&#65533;
.&#65533;&#65533;f(&#65533;&#65533;B `&#65533;  &#65533;D#&#65533;&#65533;a!`!&#65533;&#65533;Jt&#65533;BJVr^?&#65533;&q&#65533;&#65533;@&#65533;If&#65533;&#65533;&#65533;T&#65533;a&#65533;m
@&#65533;`0&#65533;*XP&#65533;qt&#65533;&#65533;aE?Fq&#65533;&&#65533;&#65533;&#65533;&#65533;A/&#65533;r>&#65533;4&#65533;`p)&#65533;&#65533;&#65533;L&#65533;&#65533;t&#65533;&#65533; *,X07d&#65533;&#65533;>=E&#65533;&#65533;&#161;<&#65533;"k&#65533;\@&#65533;&#65533;
&#65533;&#65533;$`&#1854;vQ&#65533;EM &#65533;&#65533;&#65533;
x0&#65533;&#1184;3&#65533;&#65533;&#65533;&#65533;h&#65533;&#65533;&#65533;I&#65533;&#379;b%&#65533;KVg`&#65533;&#65533;&#65533;-&#65533;
&#65533;&#65533;&#65533;E4i C&#65533;l	&#65533;de(&#200;|`&#65533;&#65533;QL&#65533;w &#65533;&#65533;&#65533;X#+&#65533;&#65533;x4@A|&#65533;&#65533;&#65533;&#65533;<a&#65533;&#65533;z&#65533;d&#65533;%&#65533;&#65533;Hm2&#65533;&#65533;Z&#65533;&#65533;|F&#65533;Fp&#65533;7U&#65533;&#65533;&#65533;&#65533;M&#65533;r&#65533;r&#65533;&#65533;I&#65533;H&#65533;&#65533;&#65533;=``e&#65533;&#65533;Q&#65533;&#65533;&#65533;,4*m&#65533;!&#65533;&#65533;#&#65533;&#65533;J4'&#65533;+&#65533;l&#65533;&#65533;P&#259;+&#65533;&#65533;k\&#1477;&#65533;&#65533;38&#65533;L&#65533;&#65533; &#65533;&#65533;` &#65533;SADv&#65533;p&#65533;@Hi&#65533;&#65533;&#65533;&#65533;`&#65533;'&#65533;&#65533;t&#65533;7&#65533;&#65533;&#65533;eRjn&#65533;&#65533;&#4145;&#65533;&#65533;k-&#65533;&#65533;`&#65533;&#65533;-&#65533;&#65533;&#65533;s&#872;F&#65533;*&#65533;&#65533;b`&#65533;P&#65533;&#65533;:&#65533;F&#65533;V&#65533;&#65533;SK&#65533;v;&#65533;c&#1752;J&#65533;k#?8^}W}&#65533;&#65533;J4&#65533;b&#317;"D&#65533;fXCSd&#65533;&#65533;&#65533;:@&#65533;&#65533;&#65533; &#65533;`&#65533;&#65533;
p&#65533;|&#65533;&#65533;&#65533;&#5666;&#65533;8&#65533;&#649;n. &#65533;}8&#65533;"&#65533;_&#1143;A&#2025;&#200;n&#65533;&#65533;	M&#65533;&#65533;(E&#65533;&#65533;W&#65533;&#65533;}&#65533;XT+&#65533;ETqn&#65533;_&#65533;,&#65533;D&#65533;&#65533;&#65533;x@&#65533;&#65533;!'Y&#65533;&#65533;LL&#65533;&#65533;&#65533;&#65533;&#65533;&#65533;&#65533;I&#65533;EB}&#65533;&#65533;+&#65533;&#65533;&#65533;&#65533;&#65533;!J&#65533;D&#65533;J&&#512;(p
&#65533; \cd&#65533;&#65533;R&#65533;&#65533; X&#65533;Z&#65533;&#65533;f&#65533;&#65533;c&#65533;&#65533;0[&#65533;&#65533;&#65533;&#65533;T&#65533;7G&#1586;&#65533;K&#65533;)&#65533;x_&#65533;&#65533;=0&#65533;&#65533; ;&#65533;XP&#65533;&#65533;
G&#65533;&#65533;B	P&#65533;,&#65533; &#65533;EH&#65533;&#65533;&#65533;S$&#65533; t"&#65533;&#65533;@&#65533;&#65533;BL&#65533;&#65533;&#65533;(&#65533;&#65533;&#1842;&#65533;n&#65533;+_&#65533;]i&#65533;&E&#65533;&#65533;Hr&#65533;&#65533;&#65533;R&#65533; *(&#65533;L&#65533;&#65533;s1 |.j)jKA&#65533;&#65533;YQ&#65533;r&#65533;&#65533;p&#65533;E&#65533;&#65533;s&#65533;y&#65533;:&#65533;&#65533;&#1651;
&#65533;&#65533;-1h&#65533;+<D&#65533;l&#65533;&#65533;&#65533;mEO*0&#65533;\1=dC&#65533;pS&#65533;T"M&#65533;&#65533;L&#65533;f&#65533;&#65533;&#65533;@UF<&#467;,&#65533;"&#65533;&#65533;fo&#65533;&#65533;+^&#65533;&#65533;z&#65533;%D&#65533;M&#65533; &#65533;6^&@&#65533;&#65533;P@bP&#65533;N&#65533;&#65533;&#65533; $&#65533;&#65533;&#65533;&#65533;u&#65533;&#65533;&#65533;8&#65533;6&#65533;
>&#65533;"&#65533;&#65533;E
&#65533;&#65533;E&#65533;T&#65533;&#65533;&#65533;&#65533;&#65533;&#65533;&#65533;&#65533;&#65533;&#65533;nm&#65533;&#65533;&#65533; &#65533;&#65533;&#65533;'##&#26527;&#65533;Q mv&#65533;&#65533;P({&#65533;(&#272;&#65533;&#65533;$&#65533;&#65533;&#65533;DB&#65533;&#65533;&#1355;H.&#1555;_&#65533;&#1463;6 &#65533;:!&#65533;u&#65533;&#65533;&#65533;&#65533;&#65533;&#65533; @&#65533; &#65533;@-&#65533;&#65533;@`&#65533;&#65533;pR
&#65533;K&#65533;0)&#65533;6#&#65533;&#65533;
&#65533;&#65533;0.&#65533;|&#65533;&#65533;&#65533;|k&#65533;
&#65533;p&j&#65533;v&#65533;&#65533;mq&#65533;&#65533;a2 A01j&#65533;&#65533;6"A&#65533;&#65533;",&#65533;C&#65533;!&#65533;t5&#65533;&&#65533;&#65533;sLVWN6X&#65533;&#65533;W&#65533;0;L&#65533;- ^&#65533;&#65533;&#65533;C&#65533;&#65533;q PCd&#65533;&#65533;!&#65533;&#65533;y  &#65533;tx&#65533;1&#65533;2 (1&#65533;{&#65533;1 &#65533;&#65533;&#65533;&#65533;0&#65533;8&#65533;v&#65533;"x&#65533;L&#65533;&#65533;.&#65533;bS&#65533;&#65533;v%&#65533;\%&#65533;9&#65533;&#65533;6[&#65533; !@fI)&#65533;pp:&#65533;q&#65533;dHE&#65533;q_&#65533;L6&#65533;&#65533;+&#65533;e&#65533;UIA&#65533;D)&#65533;+)&#65533;dR&#65533;&#65533;&#65533;2&#65533;&#65533;V&#65533; &#65533;"O&#65533;&#65533;p&#65533;&#65533;&#65533;Ft:!-n&#65533;&p &#65533;&#65533;&#65533;{f(&#65533;x&#65533;&#65533;&#65533;&#65533; @Uu2C&#65533;7&#65533;F&#65533;4&#65533;6&#65533;&#65533;&`&#65533; U.&#65533;mG!&#1672;)&#65533;U(&#65533;.!&#65533;&#65533;	&#65533;j&#65533;3&#65533;D3&#65533; s&#65533;R&#65533;&#65533; &#65533;&#65533;&#65533;+R&#65533;K&#65533;Ae&#65533;&#65533;&#65533;7&#65533;&#65533;X&#65533;&#65533;P&#65533;fK&#65533;:P &#65533;&#65533;+&#65533;t&#65533;&#65533;b	&#65533;o  (0&#65533;&#65533;&#65533;(Jq &#1169;&#65533;&#65533;&#65533;NG]gv&#65533;&#65533;[&#65533;x0&#65533;&$x0&#65533;or&#65533;&#65533;&#65533;&#65533;]D&#65533;&&#65533;&#65533;7&#65533;`.&#65533; #)&#65533;&#65533;(&#65533; &#65533;y&#65533;$&#65533;2&#65533;	&#65533;Q&#65533;]D&#65533;A&#65533;:
&#65533;:&#65533;Dk&#65533;T&#65533;&#65533;vU&#65533;&#65533;P&#65533;d&#65533;&#65533;O&#65533;&#65533;&#65533;h*&#65533;M&#65533;&#65533;+&#65533;&#65533;&#65533;&#65533;&#65533;&#65533;
X&#65533;\%5w'&#65533;[&#65533;&#65533;&#65533; Z&#65533;&#65533;&#65533; &#65533;[&#65533;&#65533;&#65533;\&#65533;&#65533;P&#65533;&#65533;v|&#65533;fz&#65533;C#@b&#65533;`yb&#65533;&#65533;W&&#65533;&#65533;LK&#65533;&#65533;YOq&#391;#(?&#65533;P&#1587;&#65533;)&#807;f.&#65533;&#65533;&#65533;`$#&#65533;Q&#65533;`x&#65533;&#65533;;&#65533;SB0{&#65533;?S
&#65533; $&#65533;d&#65533; J&#65533;&#65533;]&#179;]&#65533;w} PN0 j&#65533;Sp&#65533;>&#65533;&#65533;z2@b&#65533;
 D&#65533; "&#65533;&#65533;C!&#65533;&#65533;&#65533;I&#65533;	L&#65533;&#65533;i&#449;&#65533;&#65533;0;&#65533;6&#65533;&#65533;^V&#65533;&#65533;E&#65533;)|&#65533;&#65533;&#65533;>0&#65533;&#65533;&#65533;&#65533;M&#65533;p&#65533;&#65533;&#65533;&#65533;&#65533;&#65533;&#65533;02&#65533;De&#65533;M&#1108;  v@ &#65533;:0,`&#65533;n&#65533; .&#65533;OF&#65533; &#65533;&#65533;HgI&#65533;G&#65533;/b+%&#65533;&#65533;n&#65533;%&#1353; &#65533;&#65533;4&#65533;a&#65533;&#65533;Q&#65533;&#65533;D&#65533;f&#65533;&#65533;Q&#65533;&#65533; 4)@5&#65533;&#65533;)`ZG kU; 8&#65533;&#65533;&#65533;&#65533;&#65533;7U&#65533; &#65533;&#65533;&#65533;8&#65533;&#65533;('tc&#65533;>&#65533; yxb&#65533;Q&#65533;L&#65533;&#65533;K&#65533;&#65533;  &#65533;.Pi&#65533;5D3q&#65533;&#65533;&#65533;]&#65533;)&#16998;&#65533;&#65533;:&#65533;&#65533;H9s&#65533;&#65533;&#65533;&#65533;V&#65533;F&#1385;B;&#65533;e&#65533;<&#65533;&#65533;w*&#65533;	&#65533;&#65533;	&#65533;p8&#65533;*&#65533;&#65533;&#65533;&#65533;=&#65533;E&#65533;a&#65533;&#65533;\&#65533;`&#65533;B7&#65533;2'0S&#65533;&#65533;&#65533;u3ew&#65533;L&#65533;*
LBi=#0uA&#65533;&#65533; &#65533;`6&#65533;
&#65533;&#65533;9&#65533;&#65533;aY G&#65533;,`&#65533;&#65533;&#65533;]&#65533;&#65533; &#65533;w}&#65533;q6JIcx=j^}&#65533;k&#208;)&#65533;,&#65533;&#65533;&#65533;,&#65533;#Q3&#65533;sI &#65533;N.&#65533;[&#65533;&#65533;sFT&#65533;.*0&#65533;p&#65533;i&#65533;>&#65533; &#1284;n&#1201;&#1594;v&#65533;&#65533;&#65533;
&#65533;&#65533;Z&#65533;&#65533;&#65533;z&#65533; &#1896;o&#65533; T&#65533;Z&#1198;hG&#65533;&#65533;&#65533;`&#65533;&#65533;{A&#65533;{&#65533; &#65533;e&#65533;sw*&#65533;&#65533;_.&#65533;&#65533;y&#65533;y&#65533;&#65533;,&#65533;;8SBP&#65533;D&#65533;B
&#65533;,W;&#65533;Is&#65533;Gg:
&#65533;&#65533;&#65533;&#65533;&#65533; gY&#65533;&#65533;=)!3&#65533;&#65533;&#65533;&#65533;
guI&#65533;KP&#65533; i! &#65533;T&#65533;8&#65533;&#65533;&#65533;h}&#65533;n!&#65533;&#1296;&#65533;:{&#65533;a&#1049;&#65533;&#65533;
1&#65533;3&#65533;&#65533;&#65533;&#146;&#65533;pE&#65533;&#65533;&#65533;q
j&#65533;$ &#65533;&#65533;&#65533;C2 &#65533;S&#65533;&#65533;&#65533;(&#65533;>&#826;E&#65533;+&#65533;>&#65533;VH&#65533;&#65533;P \{s&#65533;P*@&#1577;5ii&#65533;ak&#65533;&#65533;&#65533;&#65533;!-d&#65533;n&#65533;&#65533;G&#65533;cL&#65533;#N&#65533;Q&#65533;&#65533;9*&#65533;&#65533;&#65533;5&#65533;&#65533;,P &#65533;&#65533;p&#65533;&#65533;(&#65533;z&#65533;&#65533;Uim@f&#65533;0S&#65533;&#1703;&#65533;&#65533;[&#22913;&#522;&#65533;h#b4&#65533;&#65533; &#65533;
&#65533;+&#65533;Z!( 
;&#65533;Z&#65533;fw&#65533;+&#65533;&#65533;z$&#65533;>&#65533;&#65533;&#65533;d2&#65533;&#65533;$&#65533;&#65533;G&#65533;1&#65533;&#65533;fs&#65533;&#65533;*&#65533;,&#65533;&#65533;&#65533;&#65533;&#65533;&#1360;&#65533;H&#65533;&#65533;&#65533;
C&#65533;&#65533;&#65533;H1&#65533;&#65533;&#65533;I&#1211;&#65533;&#65533;j=` =&#65533;`$@H&#65533;* .&#65533;9&#65533;&#65533;`&#65533;&#65533;|C)h
s&#65533;&#65533;&#65533;k&#65533;&#65533;&#65533;&#65533; &#65533;&#65533;=M	&#65533;&#65533;a&#65533;&#65533;&#65533;&#65533;t&#65533;KQT/&#65533;&#65533;5&#65533;s6&#65533;"(q&#65533;M&#65533;&#65533;&#65533;&#65533;&#65533;&#65533;&#65533;f&#65533;&#65533;J&#65533;s#&#65533;N&#65533;"=`&#65533;Z&#65533;(&#65533;&#65533;X&#65533;&#65533;&#65533;&#65533;"#&#65533;?|&#65533;&#65533;&#65533;W&#65533;&#466;37pH&#65533;&#65533;y6&#65533;&#315;&#65533;C&#1478;I&#65533;!&#65533;z&#65533;&#65533;&#65533;&#65533;&#65533;&#65533; &#65533; &#65533;a&#65533;i*&#65533;
&#65533;2` &#65533;{&#65533;&#65533;&#65533;&#65533;D&#65533;a&#588;L&#65533;T&#508;&#65533;R&#65533;&&#65533;c&#65533;&#65533;&#65533;&#65533;`p&#65533;&#65533;z&#65533;&#65533;
&#65533;&#65533;
k&#65533;fkCAp1&#65533;`&#65533;P&#65533;&#65533;&#65533;&#65533;&#65533;&#65533;&#65533;y&#65533;&#65533;&#65533;&#65533;A&#65533;&#65533;#&#65533;&#65533;&#65533;&#1081;x{&#65533;7.&#65533;&#65533;C&#65533;&#65533;*I&#65533;&#65533;&#65533;&#65533;&#65533; &#65533;J&#65533;&#65533;23&#65533;g&#65533;B&#65533;&#65533;
&#65533;7&#65533;"J&#65533;2 8|!@6'&#65533;&#65533;&#65533;+&#65533;&#65533;1@&#65533;&#65533;&#65533;&#65533;1L.]&#65533;cAG&#65533;&#65533;>BE&#65533;:&#1631;&#65533;&#65533;&#65533;&#65533;&#65533;6h&#65533;1&#65533;&#65533;&#65533;&#65533;&#65533;=&#65533;i&#65533;&#65533;\&#65533;y&#65533;`1&#65533;Qf7!&#65533;b&#65533;&#65533;&#65533; `&#594;&#65533;AL\Pq&#65533;5<,B&#65533;1R&#65533;K&#65533;7B!B&#65533;v&#65533;A&#65533;&#65533;[V,L:d( &#65533;&#65533;_&#65533;"q&#65533;#
&#65533; &#65533;&#65533;n&#65533;1&#65533;&#65533;&#65533;&#65533;
&#65533;y&#65533;&#65533;&|&#65533;&#65533;&#65533;&#65533;@I&#65533;;h&#65533;E&#65533;A&#65533;&#65533;&#65533;&#65533;H&#65533;&#65533;E&#65533;}&#65533;0'&#65533;i'|&#65533;&#65533;r&#65533;&#65533;&#65533;&#65533;JP1&#1984;&#65533;@&#65533;&#65533;.  &#65533;&#65533;'&#65533;&#65533;S&#65533;&#65533; '0&#65533;"&#1047;e&#65533;?&#65533;	&#65533;&#65533;g&#65533;=L&#65533;&#65533;&#65533;&#65533;&#65533;
6&#65533;:Dzk?l B8y8cF&#65533;&#65533;
&#65533;&#65533;&#65533;&#65533;%&#1047;2&#65533;&#65533;)0D&#65533;&#65533;
&#65533;8+VP@K&#65533;&#65533;&#65533;&#65533;&#65533;&#65533;&#65533;K&#65533;&#65533;&#65533;. &#65533;&#65533;\e&#65533;Z&#65533;&#65533;a&#65533;>&#65533;j(:M&#65533;&#65533;-0y&#65533;>&#65533;*nnL&#65533;wup
#~&#293;/S)&#65533;!&#65533;%%&#65533;&#65533;@GP&#65533;5`2&#65533;&#65533;&#65533;9&#65533;&#1151;&#65533;]&#65533;&#65533;(0StH][$&#65533;&#65533;&#65533;;&#65533;&#65533;&#65533;B&#65533;&#65533;;&#65533;e&#65533;v&#65533;m+5&#65533;&#65533;P &#65533;;`,&#65533;&#65533;O&#65533;&#65533;[&#65533;&#65533;eOg<.&#65533;Y-&#65533;@"&#65533;&#65533;m..&#65533;.a&#65533;?0hl&#65533;<!
&#65533;&#65533;&#65533;&#65533;&#65533;pm&#65533;"=&#65533;&#65533;&#65533;"2&#65533;&#65533;&#65533;%;&#65533;&#65533;&#65533;&#65533;Q &#65533;c&#65533;&#65533;;&#65533;)&#65533;&#65533;/&#65533;&#65533;&#1474;&#65533;&#65533;UT&#65533;&#65533;>#.p&#65533; &#65533;`(B}&#65533;&#65533; &#65533;&&#65533;35&#65533;00`&#65533;&#65533;sGf&#65533;j&#65533;&#65533;w&#65533;&#65533;D&#65533;H&#65533;1&#65533;W&#65533;3&#65533;&#65533; 
&#65533;&#65533;DZ
&#65533;&#1503;&#65533; @&#65533;|,A&#65533;7	&#65533;&#65533;&#65533;5&#65533;&#65533;&#65533;&#65533;&#65533;&#65533;&#65533;&#65533;w&#65533;&#65533;&#65533;-&#65533;Y&#65533;&#65533;&#65533;&#65533;0-8g*n&#65533;0&#65533;.NL&#65533;h&&#65533;n&#65533;Z&#1148;&#65533;7;;&#65533;&#65533;b&#65533;|v#&#65533;k&#65533;t~j&#65533;:-&#65533;-&#65533;[&#65533;&#65533;J&#65533;&#65533;=q&#65533;&#65533;&#65533;$&#65533;&Pf_#&#65533;y+&#65533; r, 21&#65533;R&#65533;K&#65533;&#65533;$&#65533;q,2
`&#65533;&#65533;&#65533;+W&#65533;&#1949;Bw&#65533;&#65533;r+&#65533;&#65533;Qj&#65533;	&#65533;&#65533;&#65533;C0&#65533;b&#65533; &#65533;`&#541;+N'* $&#65533;!&#65533;&#65533;&#65533;&#65533;&#65533;&#65533;0&#65533;&#65533;PR&#65533;&#1863;&#65533;&#65533;U&#65533;&#65533;SkTg&#65533;&#65533;y&#65533;(&#65533;S&#65533;&#65533;&#65533;x&#65533;&#65533;&#1152;&#65533;@#&#65533;&#65533;D3K&#65533;&#65533;L.F#p&#65533;&#65533;,&#65533;&#65533;&#65533;&#65533;&#65533;[!&#65533;W&#65533; U/N&#65533;&#65533;`	5&#65533;0@ &#65533;&#65533;Fr&#65533;4#8cZ_&#65533;&#65533;&#65533;T&#65533;&#65533;&#65533;^&#65533;1&#1957;+@&#65533;X=*Cg&#65533;q3~&#65533;9D&#65533;G<&#65533; &#65533;&#65533;&#65533;`&#65533;1&#65533;&#65533;&#65533;&#65533;_&#65533;&#65533;MYU&#65533;1p&#65533;$&#65533;&#65533;4&#65533;PMhZB8@&#65533;d1&#65533;&#65533;W&#65533;&#65533;&#65533;&#65533;&#65533;&#65533;&#65533;&#65533;&#65533;Z&#65533;e&#65533;KaE&#65533;6&#65533;9&#65533;&#2030;%S&#65533;_, *+.5))&#65533;*+$(&#65533;=&#65533;&&7
B7&#65533; &#65533;B
;7  &#65533;&#65533;&#65533;&#65533;&#65533;&#65533;&#65533;&#65533;&#65533;&#65533;&#65533;
?&#65533;
	7	&#65533;
&#65533;&#65533;&&#65533; =(""$#$$&#65533;&#65533;&#65533;p&#65533;w&#65533;&#65533;$&#65533;&#65533;H(&#65533;&#65533;Q2d1(&#65533;@&#65533;Cd&#65533; j<&#65533;o&#65533;&#463; CB&#65533;(&#65533;bHbM"[(&#65533;&#65533;H&#65533;a&#65533;&#65533;q&#65533;&#665; ^ &#65533;&#65533;%Hb@&#65533;9$&#65533;&#65533;&#65533;&#65533;b&#65533;. #*$*VaC&#65533;Px!&#65533;D&#65533;&#65533;N&#65533;&#34819;&#65533;&#65533;&#65533;q&#65533;&#65533;-&#65533;&#65533;&#65533;&#727;&#65533;`&#65533;P&#65533;l&&#65533;4 &#65533;&#65533;Z|C&#65533;&#65533;(&#65533;&#1453;&#65533;=23@!
((PP1b&#131;Yg\&#65533;&#65533;&#65533;&#65533; &#65533;&#65533;"d$&#65533;&#65533;
&#65533;&#65533;&#65533;@&#65533;QM&#65533; 
N&#1618;&#65533;&#65533;d&#65533;?&#65533;&#65533;rc&#65533;?&#65533;f&#65533; h&#65533;&#65533;&#779;c&#65533;~&#65533;A&#65533; l7&#65533;Q&#65533;&#65533;&#65533;&#65533;&#65533;&#65533;a&#65533;  &#65533;pp&#65533;C&#65533;&#65533;*<X&#65533;&#65533;Pg$&#65533;E&#65533;- &#65533;&#65533;g&#65533;p&#65533;b&#65533;pM^&#65533;5&#65533;^&#65533;&#65533;b&#65533;&#65533;&#38172;G&#65533;$&#65533;a&#65533;&#65533;2&#838;&#65533;5&#65533;X.x&#65533;/	&#65533;#A*&#65533;&#65533;&#65533;
&#65533;#&#65533;`H&#65533;&#65533;D&#65533;&#65533;
&#65533;&#374;&#65533; &#65533;&#65533;&#65533;&#65533; &#65533;k,`0&#65533;Q"&#65533;&#65533;GUt&#65533;vGq&#65533;R?b&#65533;tAGe&#65533;&#65533;&#65533;~E&#65533;@&#65533;&#65533;S&#65533;tB&#65533;&#65533;i%WID&#65533;|P]&#65533;$P1LCN&#65533;L@&#65533;jZArA
&#65533;&#65533;I<35@&#65533;:&#65533;&#65533;B(=&#65533;&#65533;Z(&#65533;J(&#65533;&#65533;d&#65533;&#626;C&#65533;&#65533;K0&#160;&#65533;!&#65533;&#65533;4&#65533;&#65533;b&#65533;P&#65533;/&#65533;]&#65533;&#65533;t&#65533;HK-3&#65533;&#65533;&#65533;PJ&#65533;&#65533;&#65533; 1L@B,&#65533;&#65533;Ad@&#65533;>YU &#162;"`&#65533;C&#65533;&#65533;&#65533;
&#65533;)7P7Uj&#65533;@&#65533;)&#65533;aBB&#65533;B-&#65533;&#65533;e&#65533;&#65533;&#65533;&#65533;!&#65533;&#65533;G,0RS&#65533;j&#65533;y&#1825;vw&#65533;y&#65533;&#65533;@ap&#65533;&#65533;=&#65533;&#65533;1&#65533;qP@1&#65533;&#65533;L&#65533;W&#65533;&#553;&#65533;'\&#65533;&#65533;&#65533;&#65533;t@!4[@+&#65533;	+n&#65533;  &\6,-&#65533;&#65533;`&#65533;&#65533;
&#65533;&#65533;!~&#65533;^ '&#65533;@y4&#65533;@&#1256;&#65533;&#65533;&#65533;&#65533;LV&#1199;H &#65533;0$&#65533;&#65533;*&#65533;PA5T@&#65533;4&#65533;0H&#65533;B&#65533;
&#65533;wT&#65533;!&#65533;&#65533;`&#65533;&#1262;&&#65533;&#65533;f&#65533;x*q&#65533;&#65533;%y&#65533;&#65533;&#65533;i&#65533;&#65533;&#65533;&#65533;&#65533;i&#65533;&#65533;	  J&!&#65533;F.&#65533;lH&#65533;&#65533;&#65533;C&#65533;_K&#65533;{&#65533;Q&#65533;3H$
ULk&#65533;p&#65533;&#65533;F&#65533;S&#65533;&#65533;G>&#65533;@:!T@@6&#65533;&#65533;&#65533;=X@  &#65533;&#65533;^\vd|&#65533;k&#65533;&#65533;&#65533;8w&#65533;&#65533;L&#65533;_O&#65533;&#65533;J&#65533;&#65533;&#65533;}&#65533;`&#65533;+ h&#65533;p&#65533;&#65533; &#65533;	(P&#65533;`_),&#65533;a&#65533;M
&#65533;&#65533;F&#65533;&#65533;&#65533;&#65533;&#65533; Q-&#65533;&#65533;9&#65533;&#65533;.&#1128;&#65533;D"M&#65533;k&#65533;&#65533;5&#65533;&#65533;5&#65533;]7&#65533;C&#65533;&#646;&#65533;&#65533;	&#65533;d&#65533;&#65533;&#65533;&#65533;
b&#65533;V&&#65533;&#65533;GR&#65533;&#65533;@'&#65533; &#65533;X&#65533;&#65533;&#65533;`  A &#65533;&#65533;&#65533;c&#65533;`&#65533;&#65533;VA&#65533;p&#65533;&#65533;.&#65533;pd&#65533;&#65533;&#65533;oD!z&#65533;K&#65533;ex-0 &#65533;&#65533;&#65533;cq&#65533;2&#65533;`@+$&#65533;r&#65533;&#65533;m&#65533;@
0 &#900;&#65533;G&#65533;&#65533;&#65533;
&#65533;&#65533;&#65533;&#65533;&#65533;&#65533;&#65533;&#65533;&#65533;ABWD *&#65533;#&#65533;&#65533;v&#65533;&#65533;&#65533;!
l5e*&#65533;&#1572;&#65533;&#65533;&#65533;d&#65533;|&#65533;G&#65533;H&#299;&#65533;&#65533;4H&#65533;u&#65533;&#65533;!#+&#65533;	<&&#65533;&#65533; &#65533;*&#65533;&#65533;&#65533;&#65533;OmibA&#65533;AL&#238;&#65533;`&#65533;&#65533;6&#65533;&#65533;S&#65533;b&#65533;&#65533;	&#65533;"9BF	&#65533;#&#65533;&#65533;h&#65533;2&#591;~&#65533;LP;&#65533;f&#65533;C&#1669;6&#65533;&#65533;&#65533;8P&#65533;&#65533; OYt&#65533;&#65533; &#65533;b&#65533;Hh&#65533;8 ;&#65533;&#65533;&#65533;">@C&#65533;&#65533;>&#65533;&#65533;9&#65533;X:&#65533;v"D&#65533;&#65533;DN\ &#65533;&#34049;z&#65533;3&#65533;G;&#65533;&#65533;R&#65533;D&#65533;8&#65533;&#65533;&#192;&#65533;K&#65533;&#65533;&#65533;V&#65533;&#65533;I|x	^&#65533;&#65533;u&#65533;h($&#65533;&#65533;l&#65533;&#65533;>&#65533;A
V&#200;3&#65533; &#1977; &#65533;&#65533;&#65533;&#65533;#-&#65533;@8&#65533;u &#65533;:P&#65533;\&#65533;6n`&#221;t&#65533;K&#65533;f&#65533;&#65533;<&#65533;&#65533;q&#537;&#65533;&#65533;4&#1026;H&#65533;&#65533;&#65533;5&#18100;I@(8EZ&#65533;&#1474;J&#65533;G&#65533;y&#65533;4&#65533;&#65533;l&#65533;$HXE&#65533;&#65533;!&#65533;&&#576;%&#65533;j+&#65533;%*JG	;&#65533;&#65533;v&#65533;&#65533;bSO&#65533;&#65533;t&#65533;j!&#65533;&#65533;&#65533;&#65533;68&#65533;%j&#65533;b&#65533;&#65533;c&#65533;B
"#+*J&#65533;&#65533;&#65533;&#65533;d &#65533;c~&#65533;&#65533;p&#65533;&#65533;&#65533;1L&#65533;&#65533;&#65533;&#65533;t@&#65533;<P&#65533;7.&&#65533;&#65533;&#65533;&#65533;Nw&#65533;E&#65533;&#65533;&#65533;Z&#65533;>&#65533;[&#65533;w&#65533;@d&#65533;&#65533;&#65533;/vY&#65533;	&#65533;&#65533;N&#65533;&#193;P&#65533;B&#65533;&#65533;&#65533;&#65533;&#65533;&#65533;&#65533;,&#65533;&#65533;&#65533;&#65533;&#65533;`L&#65533;z2Pc&#65533;Hn1&#65533;7L &#65533;&#65533;)a7&#65533;&#65533;R&#65533;`&#1072;F6|&#65533;&#65533;y&#65533;"&#65533;&#65533;H0&#65533;J&#65533;&#1332;&#65533;&#65533;&#65533;&#65533;%h|&#65533;&#65533;&#65533;$9&#65533;pi&#65533;&#65533;j&#788;&#65533;&#65533;&#65533;%&#65533; ,?&#65533;&#65533;7&#340;&#65533;&#65533;&#65533;&#65533;C&#65533;7&#65533;F&#65533;=&#65533;&#65533; Zp&#65533;t&#65533;?&#65533;lAQ ^&#65533;&#65533; &#65533;8&#65533;&#65533;&#65533;&#65533;O&#65533; &#65533;/&#65533;H&#65533;&#65533;6&#65533;k&#19134;&#65533;nk&#65533;&#65533;a&#65533;&#1710;gP @F&#65533;&#65533;?c ?&#65533;
,#Q&#65533;&#65533;)&#65533;G&#65533;&#65533;&#65533;6/&#65533;&#65533;O&#65533;Lc&#65533;&#65533;X&#65533;&#65533;&#65533;&#65533;q&#65533;&#65533;&#65533;&#65533;|(=&#65533;&#65533;&#65533;A@Bk&#65533; >&#65533;u!qV[&#65533;&#65533;&#65533;k;&#1155;&#65533;qx7/&#65533;&#65533;4sZ^ Qa&#65533;J&#65533;&#65533;Dv&#65533;cH&#65533;e&#65533;V&#65533;=X&#65533;&#1283;3GaL,X &#65533;Xd&#65533;&#65533;X&#65533;&#65533;&#65533;V8y&#65533;A&#65533;&#65533;
 &#65533;&#173;&#65533;&#65533;&#65533;&#65533;&#65533;&#65533;&#65533;&#1290;&#65533;&#65533;
&#65533;2 )Hl&#65533;&#65533;E&#65533;&#65533;&#65533;&#65533;&#65533;4&#65533;&#65533;&#65533;R&#65533;"&#65533;@&#65533;k&#65533; 6`&#65533;	&#65533;' &#65533;9&#278;0	a&#65533; &#65533;&#65533;Y &#65533;F&#65533;&#65533;)&#65533;&#65533;&#65533;5?&#65533;&#65533;&#65533;&#65533;$.&#65533;&#65533;P\&#65533;#&#65533;&#65533;D&#65533;*E&#65533;&#65533;9&#65533;:&#65533;>\&#65533;&#65533;@&#65533;P&#65533;&#65533;&#65533;mq&#65533;&#65533;C&#65533;&#65533; %&#65533;TR&#65533;&#442;&#65533;&#65533;&#65533;&#65533;&#65533;j&#65533;&#65533;&#65533;&#65533;&#65533;C8A&#65533;&#65533;@&#65533;&#65533; p&#65533;N&#65533;&#65533;uz'N&#65533;X&#65533;&#65533;&#65533;8L&#65533;&#65533;7&#65533;`&#65533;&#65533;&#33117;!c	e&#65533;W&#65533; @	t&#65533;&#65533;&#65533;&#65533;<&#65533;&#65533;&#65533;&#65533;&#65533;&#65533; &#65533;fh&#65533;&#65533;&#65533;&#65533;j&#65533;&#65533;M&#65533;{J.&#65533;D&#65533;d&#65533;S&#65533;&#65533;-&#65533;&#65533;D&#65533;&#65533;&#65533;&#65533;mH&#65533;&#65533;&#65533;&#65533;&#65533;&#65533;&#65533;U>w&#65533;~&#65533;&#65533;&#65533;"&#65533;Ng&#65533;&#65533;(&#65533;&#65533;(&#65533;&#65533;u&#65533;&#65533;E&#65533;	&#65533;&#65533;&#65533;&#65533;@Im &#65533;$&#65533; 
>&#65533;d@n&#65533;&#65533;&#65533;&#65533;$&#65533;&#65533;1,q&#65533;+'bG&#65533;aW&#65533;']&#65533;&#65533;_&#65533;&#65533;_?p,otyn@3R &#65533;X&#65533;`&#65533;&#65533;&#65533;Ze&#65533;)&#65533;L&#65533;0-&#65533;j0o&#65533;&#65533;B&#65533;&#65533;#&#65533;&#65533;J&#65533;&#65533;'+&*@ET&#65533;"au	 pr&#65533;&#65533;nJ6u&#65533;&#65533;1&#401;&#65533;!VV!&#65533;u&#65533;gC&#65533;!u&#65533;"d&#65533;&#65533;V&#65533;aLf2 &#65533;&#65533;	A M&#65533;&#65533;&#65533;r % &#65533;71&#65533;&#65533;Q&#65533;&#65533;neG7&#65533;7o*@&#65533;&#65533;4;&#65533;F&#65533;&#65533;6&#65533;&#65533;O&#65533;7&#65533;&bG|&#65533;GD&#65533;G&#545;+&#65533;&#65533;&#65533;1>&#65533;qH&#65533;y&#65533;*&#65533;v&#65533;&#65533;&#65533;P@&#65533;0&#65533;n&#65533;D$&#65533;! p8V)&#65533;K[fTfSeC0&#65533;e&#65533;&#65533;rl&#65533;	$ M&#65533;SQ5C_&#65533;	&#65533;	&#1265;&#65533;6&#65533;&#775;^&#65533;[Fu1&#65533;u&#65533;&#65533;&(&#65533;&#65533;}&#65533;S&#65533;<@j&#65533;Br_&#65533;%&#65533;&#65533;&#65533;Z1+&#65533;1s	&#65533; )pp#&#65533;P &#1042;X;&#65533;&#65533;&#65533;I&#65533;@&#65533;&#65533;BH&#1744;5^&#65533;xg&#65533;p&#65533;&#65533;&#65533;&#65533;^q&#65533;o&#65533;&#65533;=@&#65533; #@#(&#65533;,&#65533;,&#65533;`O&#65533;&#65533;%V &#65533;r&#65533;r  'H&#65533;A&#65533;! B"&#65533;&#65533;K*&#65533;&#65533;w2`&#65533;&#65533;&#65533;&#65533;4]&#65533;&#65533;95E}t&#65533;&#65533;2&#65533;&#65533;7T&#65533;Y&#65533;9&#65533;&#20794;t0Ct,P-&#65533;&#65533;&#65533;i pF	&#357;SB &#65533;:1`&#65533;	&#65533;vp8.&#65533; &#1041;  )p &#65533;&#65533;*P@@&#65533;F&#65533;2&#65533;&#65533;y&#65533;&#65533;o&#65533;&#65533;b '&#65533;&#65533;&#65533;&#65533;&#65533;&#65533;&#65533;H &#65533;N&#1504;>&#65533;_1&#65533;4&&#65533; z &#65533;&#65533;&#65533;$0T&#65533;'&#65533;@'g M&#65533;j&#65533;`&#65533;&#65533;&#65533;/`2&#65533;&#65533;(#J&#65533;&#65533;&#65533;r
&#65533;ZT&#65533;93	&#472;&#65533;&#65533;pU&#65533;&#65533;F&#65533;&#65533;&#65533;P1&#65533;Q&#65533;&#65533;[&#65533;skF&#65533;&#65533;a&#65533;A&#65533;&#65533;&#65533;&#65533;H&#65533;XcD&#65533;`&#65533;`2RFk&#65533;R&#65533;.&#65533;&#65533;z,&#65533;$&#65533; i&#65533;&#65533; &#65533;&#65533;B-&#65533;}&#65533;t$&#65533;P*&#65533;Fu
&#65533;&#65533;&#65533;PM&#65533;~h"q&#65533;z&#65533;|}&#65533;W`gc3>&#65533;&#65533;"&#65533;Ax&#65533;
>&#65533;3&#65533;U&#65533;ry &#65533;(*&#65533;0c&#65533;U&#65533;ej&#65533;&#65533;r1&#65533; @2{&#65533;rW)>&#604;&#65533;iwGu/7&#65533;2R&#65533;D&#65533;6&#65533;rV&#65533;c&#65533;t&#65533;&#65533;\&#163;0&#65533;wS&#65533;&#65533;&#65533;&#65533;&#65533;7&#65533;f&#65533;&#65533;BQ%&#65533; &#65533;3&#65533;p{&#65533;Y&#65533;G&#65533;"&#65533;P&#65533;,&#65533;&#65533;&#65533;&#65533;h. &#65533;bi0U&#65533;5&#65533;,&#65533;A&#65533;(&#65533;U#,&#65533;#o&#65533;o&#65533;@&#65533;H^yV&#65533;&#65533;*&#65533;W&#65533;c"&#65533;x&#65533;&#65533;J0&#65533;&#65533;5&#65533;w&#65533;Q&#65533;@h&#8751;&#65533;=&#65533;Q5&#65533;&#65533;1&#65533;5p&#65533;Y)&#65533;&#65533;&#65533;PPz&#65533;&#65533;WD4o&#65533;JpA<&#65533;sJ&#65533;&#65533;&#65533;&#65533;&#65533;[&#65533;Z&.&#65533;d&#65533;i&#65533;/}&#794;mD&#65533;&#65533;C	]U)Gh&#65533;)P&#65533;]&#65533;<&#65533;	&#65533;g:&#65533;!Q&#65533;&#65533;&#65533;&#65533;cR&#65533;&#65533;P&#65533;&#65533;7&#65533;50C7&#65533;&#65533;%f&#65533;&#65533;	6&#65533;-&#65533;&#65533;h(&#65533;o&#65533;
z)
E&#65533;&#65533;&#65533;&#65533;4&#65533;&#65533;&#65533;x"}yT?&#65533;"G&#65533;QF&#65533;&#65533;h3&#65533;&#65533;P Pb &#65533;"&#65533;U;&#65533; K&#65533;&#65533;n*&#65533;r&#65533;1&#65533;C&#65533;c&#65533;zj=&#65533;Z&#65533;&#65533;#f&#65533;&#65533;7&#65533;og&#65533;&#65533;&#65533;'7&#65533;x&#65533;&#65533;[&#65533;&#65533;Bg:&#65533;e2&#65533;&#65533;\&#65533;q!&#65533;X&#1221;,T&#65533;H%&#65533;&#65533;&#65533;"Y&#65533; /&#65533;&#65533;&#65533;Q&#65533;&#65533;T&#65533;7&#65533;(;&#65533;! &#65533;0'0&#65533;G&#65533;$&#65533;,
&#65533; &#65533;o&#65533;&#65533;a&#65533;H&#65533;WHt&#65533;?&#65533;!&#65533;G5&#65533;&#65533;&#65533;&#408;&#65533;7,&#65533;D&#65533;B0g&#65533;c&#65533;p :&#65533;=&#65533;13 &#65533;Za&#65533;&#65533;QIm[5&#65533;B&#65533;Cn7&#65533;(3@.04&#65533;a&#65533;I2k&#65533;Y&#65533;5P07&#65533;&#65533;9&#65533;(Am&#65533;\M&#65533;&#65533;4&#65533;!&#65533;J&#65533;&#65533;zK&#65533;&#65533;u&#65533;cXZ&#65533;&#65533;Q	n&#65533;&#65533;&#65533;z&#65533;&#65533;C1&#65533;Vr	&#65533;t	&#65533;{A0t&#65533;&#729;&#65533;T&#65533;&#65533;z}G#M&#65533;o=&#65533;
+&#65533;
B&#65533;&#65533;&#65533; &#65533;&#65533;&#65533;&#146;&#65533;@+&#65533; _xe&#65533;&#65533;&#65533;5(b>r&#65533;&#65533;&#65533;^&#65533;&#65533;p&#65533; &#65533;&#65533;&#65533;@ &#65533;&#65533;P&#65533;&#65533;
&#65533;S&#65533;[&#65533;<&#65533;&#65533;tS&#65533;&#65533;&#65533;&u0s&#65533;a%&#65533;RS&#65533;&#65533;98&#709;&#65533;&#65533;toG&#65533;&#539;	&#65533; A`k&#65533;=F:
2Rw&#65533;&#65533;8{&#65533;&#65533;9&#65533;&#65533;[:&#65533;1&#1282;#&#166;&#65533;C@&#65533;&#65533;&&#65533;b&#65533;rP&#65533;%i&#65533;&#65533;&#65533;&#65533;R5@&#65533;&#65533;E&#65533;&#65533;&#65533;&#65533;U:&#65533;$&#65533;&#65533;&#65533;H&#65533;eX&#65533;&#65533;ow&#65533;V&&#65533;\&#240; &#65533;&#65533;-
6&#65533;&#28688;I&#65533;&#65533;&#65533;
&#65533;@&#65533;m&#65533;0  &#65533;#&#65533;&#65533;&#65533;"p c5&#65533;&#65533;&#65533;hd+&#65533;&#65533;v+&#65533;;&#65533;&#65533;&#65533;&#65533;r[&#65533;&#65533;&#65533;i&#65533;jR&#65533;Z!ME&#65533; &#65533;&#65533;&#65533;&#65533;ct&&#65533;&#65533;"J&#65533;^W/&#65533;q&#65533;&#65533;?R&#65533;&#744;&#65533;&&#65533;&#1580;&#65533;&#65533;&#65533;1>0&#65533;&#65533;&#65533;Z&#65533;&#65533;L&#65533;2M&#65533;7P9 3&#65533;&#65533;R&#65533;X&#65533;7`aPp(!&#65533;m&#65533;&#65533;&#65533;4&#65533;&#65533;s>&#65533;q&#448;&#65533;&#65533;&#65533;J&#65533;&#65533;	&#65533;g&#65533;&#65533;&#65533;&#65533;C&#65533;&#65533;&#65533; , `ap&#65533;_e&#65533;d&#65533;(+ 	D1#0  <&#65533;&#65533;&#65533;z&#65533;&#65533;&#65533;&#65533;&#65533;&#5833;&#149;&#65533;y&#65533;&#65533;&#65533;Bv+&#65533;&#65533;&#65533;t&#65533;&#65533;&#65533;.al&#65533;&#65533;&#65533;&#65533;S_&#65533;&#65533;&#65533;&#65533;&#65533;&#65533;3&#65533;R&#65533;%&#65533;k5&#65533;&#65533;&#1041;&#65533;&#65533;x&#65533;Q&#65533;Q=&#65533;Q&#65533;.&#65533;&#65533;B&#65533;F&#65533;&#65533;v+&#65533;&#65533;!f]-&#65533;upP 
!"&#65533;6&#65533;@@&#65533;&#65533;O&#65533;&#65533;&#30975;r&#65533;&#65533;U$&#65533;&#65533;C&#65533;&#65533;&#65533;&#65533;4Gh&#65533;IS@&#65533;&#65533;&#65533;`&#65533;7z&#65533; oF,g<@8+&#65533;=B&#65533;&#65533;IU&#65533;&#65533;9&#65533;&#166;&#65533;6&#65533;?&#65533;&#65533;&#65533;9&#65533;K(&#65533;&#65533;{&#65533;t;'&#65533;&#65533;&#1131;k&#65533;| fm&#65533;{m&#65533;&#65533;&#65533;&#65533;&#65533;#-@d&#65533;(#&#65533;(1&#65533;Z&#65533;g7&#65533;i&#624;P&#65533;&#65533;`,&#65533;&#65533;}&#65533;&#65533;I&#65533;q bh }ma&#65533;&#65533;=>:p&#65533;L&#199;x&#65533;k-_&#65533;B&#65533;]&#65533;H~<&#65533;>;@&#65533; &#65533;&#65533;&#65533;!1&#65533;&#65533;&#65533;
&#65533; &#65533;B< &#65533;(&#65533;&#65533;&#304;&#65533;[<&#65533;r&#65533;&#65533;&#65533;4-&#65533;&#448;-&#65533;&#65533;b&#65533;&&#354;9&#65533;&#65533;&#619;p&#65533;&#65533;&#65533;O&#65533;9"b&#65533;&#65533;&#65533;&#65533;V_&#65533;3/&#1012;2&#65533;8	&#1563;g7y&#65533;&#65533;p\&#65533;L&#65533;&#1082;&#65533; K&#65533;&#65533;A0 q&#65533; w9 &#65533;&#65533;3$&#65533;
j&#65533;=:&#65533;&#65533;&#65533; &#65533;&#65533;&#65533;&#65533;&#65533;P&#65533;&#65533;&#65533;GI&#65533;&#65533;I?&#65533;'!&#65533;4&#65533;&#65533;&#65533;&#65533;@&#65533;&#65533;&#1955;&#65533;	 [3&#65533;&#65533;)A  &#65533;d&#1874;&#65533;w&#65533;&#65533;`C5&#65533;&#65533;&#65533;&#65533;G[1&#65533;@&#1547;&#737;&#65533;&#992;&#65533;&#65533;q&#65533;&#65533;&#65533;:&#1946;&#65533;/&#65533;f&#65533;`&#65533;&#65533; &#65533;&#65533;D&#65533;0&#65533;&#65533;31~&#65533; u&#65533;&#65533;Zc&a9&#65533;&#65533;=&#1451;&#65533;&#65533;&#65533;>l&#65533;&#65533;2P	9w&#65533;=	A&#65533;&#65533;P@X&#65533;'&#65533;>&#65533;&#65533; &#65533; H&#65533; &#65533;|&#65533;&#65533;&#519;&#65533;&#65533;g^&#65533;&#935;&#65533;&#65533;&#65533;p&#65533;&#65533;&#65533;&#65533;&#65533;OP&#65533;&#65533;E$^Y&#65533;#P &#65533;&#65533;&#65533; ~&#65533;js&#65533;Q&#65533;I&#65533;&#65533;&#65533;&#65533;$&#65533;&#65533;&#610;&#65533;&#65533;&#65533;H&#65533;&#65533;&#65533;`u B&#65533;&#65533;R&#65533;L&#65533;9&#65533;~LK:AI&#65533;&#65533;&#65533;&#65533;}&#65533;w&#65533;&#65533;[&#65533;&#65533;T0&#65533;&#65533;&#65533;&#65533;u&#65533;&#65533;&#65533;)&#65533;&#65533;SR"&#65533;'&#65533;&#65533;1&#65533;#&#65533;&#65533;&#65533;q&#65533;&#65533;&#65533;s&#65533;&#65533;&#65533;&#65533;&#65533; =&#65533;Y;) &#65533;&&#65533; )&#65533;&#65533;&#65533;&#65533;&#65533;6P&#65533;D&#65533; -&#65533;M&#65533;=&#65533;&#65533;&#1485;&#65533;^>~&#65533;5u&#1392;&#65533;xO$&#65533;&#65533;&#65533; &#65533;(&#65533;&#65533;&#65533;`>@$&#65533;&#65533;&#65533;&#65533;&#65533;&#65533;E&#65533;PI&#65533;K5 4&#65533;&#65533;(&#65533;U&#65533;&#65533;&#65533;2 &#65533;&#65533;r: &#65533;&#65533;^&#65533;&#65533;&#65533;'P8;N&#65533;&#65533;7	Q|1&#65533;&#65533;&#65533;&#65533;.&#65533;&#65533;P&#65533;&#65533;&#65533;dGt&#65533;&#65533;'&#65533;&#65533;&#65533;&#65533;>"m&#65533;&#65533;&#65533;&#65533;{&#65533;V&#65533;uBi&#65533;&#65533; =+&#65533;&#65533;T&#65533;4&#65533;#XV&#65533;&#65533; &#65533;&#65533;&#65533;F&#65533;q&#65533;&#65533;Y- aL&#65533;&#65533;&#65533;=ES&#65533;&#65533;&#65533;&#65533;&#65533;&#65533;Vtd&#65533;_&#65533;!O^&#65533;-&#65533;5&#65533;&#65533;W|&#65533;yq&#65533;&#65533;&#65533;g
b
&#65533;G&#65533;&#65533; &#65533;`-6#&#65533;m,Q*+&#65533;&#412;&&#65533; .P&#65533;A&#65533;&#65533;&#65533;Am&#65533;&#65533;&#65533;&#65533;E &#65533;&#65533;&#65533;&#65533;&#65533;&#65533;&#65533; &#65533;&#65533;&#65533;&#65533;&#65533;&#65533;&#65533;&#65533;&#65533;..&#65533;&#65533;&#65533;&#65533;&#65533;&#65533;&#65533;&#65533;&#65533;+&#65533;&#65533;&#65533;)))A&#65533;&#65533;&#65533;&#65533;&#65533;&#65533;!&#65533;&#65533;&#65533;2&#65533;&#65533;&#65533;&#65533;&#65533;&#65533;&#65533;&#65533;&#65533;.&#65533;,&#65533;&#65533;&#65533;+-&#65533;&#65533;&#65533;&#65533;&#65533;$031&#65533;&#65533;($&#65533;* > /&#65533;&(&#65533;&#65533;@&#65533;!B~Qp&#65533;&#65533;@&#65533; &#65533;&#65533;1dka&#1544;D  H&#65533;0a&#65533;&#65533;
&#65533;&#65533;&#65533;&#65533;&#65533;&#65533;=:&#65533;@1&#61445;8&#65533;[&#65533;&#65533;&#65533;T<hP&#65533; .&#65533;&#65533;t&#65533;ATH- R*Ca&#65533;&#37888;n}X`&#65533;&#65533;C&#65533;U&#65533;&#65533; &#65533;&#65533;eE&#65533;E&#65533;C3R&#65533;`MP&#65533;q&#65533;&#65533;&#1355;&#65533;BWAi5&#65533;@&#65533;0&#1964;&#65533;&#65533;`q&#65533;A&#65533;&#65533;Z&#65533;&#65533;&#65533;&#65533;&#65533;t&#65533;B
&#270;&#65533;|&#65533;T&#65533; G&#65533;&#65533;`i5&#65533;DYh&#6272; *8&#280;&#65533;!&#65533;&#65533;V(0&#65533;&#65533;,&#65533;  a&#65533;&#65533;&#65533;$`y&#65533;`C"JlPqd&#65533;&#65533;"&#65533;&#65533;H&#65533;&#65533;&#65533;&#65533;""X8_ (&#65533;&#65533;&#65533;&#65533;&#65533;&#65533;&#65533;D&#65533;l&#65533;	`&#65533;&#65533;=&#65533;&#65533;6$x\&#65533;`0&#65533;\Hy&#65533;&#65533;(&#65533; &#65533;$&#65533;"
	p&#65533;d	<&#65533;&#65533;&#65533;&#65533;&#65533;xHl&#65533;&#65533;EZ.)@&#65533;h&#65533;&#130;&#65533;=&#65533; =&#65533;RAU%&#65533;L4(>&#65533;R&#65533;p&#65533;K+&#65533;(s*&#65533;&#65533;]&#65533;a&#65533;Ld&#65533;Q 6&#65533;&#65533;4o&#65533;&#596;vIc&#65533;&#65533;&#65533;&#65533;&#65533;8&#65533;4&#65533;=&#65533;&#65533;("&#65533; g&#65533;B
e&#65533;B&#65533;$`&#65533;  &#65533;&#65533; I  &#65533;C&#65533;	"&#65533;@&#65533;|-&#65533;&#65533;Q&#65533;&#65533;&#65533;I2X&#65533;&#65533;&#65533;WGE _B&#65533;P}&#65533; @&#826;]C&#65533; A&#65533;$&#65533;&#65533;&#65533;
3&#175;p@E"&#65533;@
#&#65533;P&#65533;&#65533;  	&#65533;y&#65533;BEl%&#65533;[ DV&#65533;Ab&#65533;H&#65533;T&#65533;QNS&#65533;&#166; &#65533;&#65533;IW&#65533;&#65533;E1&#65533;B)&#65533;&#762;&#65533;&#65533;b&#65533;&#65533;&#65533;&#65533;YV&#65533;&#65533;&#65533;&#858;&#65533;&#65533;&#65533; &#65533;&#65533;0&#65533;h&#65533;&#65533;^F &#65533;&#65533;&#65533;&#65533;&#65533;b" &#65533;&#65533;&#65533;-&#65533;4 @Uy|&#65533;U]&#65533;K&#65533;&#65533;&#65533;&#65533;&#65533;&#65533;v&#65533;!l0&#65533;&#65533;&#65533;&#65533;)8&#65533;A-`S&#65533; Z&#65533;_C&#65533;)0&#65533;w&#1989;&#65533;iy&#65533;&#65533;*1a&#65533;&#65533;&#65533;@H&#65533;&#65533; I
&#65533;*v&#65533;@&#49195;X&#65533;*`&#65533;&#65533;S@&#65533;@&#65533;[&#65533;&#65533;&#65533;9$L ;\A&#141;p&#65533;&#65533;u&#1433;&#65533;H3&#65533;C&#65533;qU&#65533;}&#1800;&#65533;f9&#65533;!&#65533;&#65533;29&#65533;)&#65533;*&#65533;&#65533;A.&#65533;*.*&#65533;<P&#65533; L&#65533;&#65533;1&#65533;l&#65533;]&#65533;&#65533;&#65533;	&#65533;_]&#65533;!&#65533;&#65533;g&#65533;&#65533;&#65533;&#1496;&#65533;PC'&#65533;&#65533;&#65533;&#725;d&#65533;&#65533;&#1974;&#65533;CZC>r&#65533;qU-H
&#65533;&#65533;B&#65533;&#65533;w .@LP&#65533;&#65533;<&#65533;`&<j0	 &#65533;&#65533;&#65533;&#1729;&#65533;ADS;U&#65533;t&#65533;&#65533;&#65533;&#65533;
$&#65533;&#65533;&#65533;*XAVQZHP&#65533;`*&#65533;&#65533; t&#65533;&#65533;&#65533;&#65533;   &#65533;&#1314; &#65533;)&#65533;&#65533;V&#65533;80	&#65533;e6:&#65533;e;&#65533;&#65533;&#65533;&#65533;?uN`&#65533;&#65533;&#65533;&#1042;2="2&#65533;!M&#282;W&#65533;#&#65533;e&#65533;&#65533;&#65533;&#65533;V#&#848;Fx&#65533;+P&#65533;8&#65533;&#65533;8$&#65533;&#65533; ^O&#65533;&#65533;G&#65533;4&#65533;"p&#65533;%d!
&#65533;R&#65533;2&#65533; &#65533;&#65533;&#65533;&#65533;&#65533;&#65533;)
&#65533;&#65533; VAx`( 	&#65533;HR98
t BH&#65533;R&#65533;Z&#65533;&#65533;&#65533;&#65533;&#65533;&#65533;&#65533;&#65533; 	X&#65533;e&#65533;bj[C  &#65533;WD&#65533;II(&#1347;c&#65533;c &#65533;:`&#65533;0fG#&#65533;3p&#65533; @&#65533;)&#65533;P&#65533;&#65533;&#65533;&#65533;+q&#65533;&#65533;&#65533;&&#65533;	&#65533;Q.r2X&#65533;0p&#65533;&#65533;e&#65533;K&#65533;X YY&#65533;&#65533;"Y&#65533;&#65533;&#65533;&#65533;a&#65533; &#65533;&#65533;&#65533;&#65533;<-&#65533;0&#65533;&#65533;`&#65533;&#65533;$'v&#65533;"&#65533;&#65533;@T^x&#65533;&#65533;!&&#65533;8&#65533;&#65533;&#65533;&#494;bt$J c&#65533;&#65533;&#65533;&#65533;&#3091; >@&#65533;&#65533;`!&#65533;&#65533;T &#65533;&#65533;&#65533;&#65533;&#65533;562&#65533; &#65533;8&#65533;&#65533;f&#65533;$@&#65533;s:&#1025;O&#65533;g 
&#65533;&#65533;IJ&#65533;T&#65533;K&#65533;3&#65533;c&#65533;&#158;&#65533;&#65533;&#65533;&#65533;c J&#65533;&#65533; &#65533;%&#65533;&#65533;&#65533;H[&#65533;"&#65533;&#65533;&#65533;&#65533;&#65533;pH&#65533;bz`Q &#65533;rb0 iP&#65533;P$&#65533;X&#65533;E&#65533; &#65533;Qc&#65533;&#65533;&#65533;&#65533;I&#65533;&#65533;"&#65533; (&#65533;&#65533;6/&#65533;X"ij&#65533;&#65533;J&#65533;s&#65533;&#65533;,&#65533;&#65533;&#65533;&#65533;&#65533;&#65533;&#65533;;&#65533;&#65533;3&#65533;q&#65533;w&#65533;L#SzdNR$&#65533; &#65533;[&#65533;&#65533; &#65533;&#1954;z&#65533;&#65533;&#65533;SeC&#65533;&#65533;&#65533;A&#65533;&#65533;4&#65533;kR&#65533;!*&#65533;l(&#65533;X t&#65533;&#65533;&#65533;&#65533; (&#65533;&#65533;&#65533;
H&#65533;>&#65533;d&#65533;&#65533;OT&#65533;&#65533;&#65533;R$&#65533;&#65533;4&#65533;&#65533;&#65533;&#65533;&#1388;&#65533;f&#65533;&#65533;&#65533;&#65533;T&#65533;T,&#65533;&#65533;&#65533;&#65533;;&#1119;Ar&#65533;&#65533;Q&#65533; *hz&#65533;	 R1 &#65533;&#65533;&#65533;&#65533;&#65533;&#65533;D*&#65533;0&#1549;[. &#65533;@&#65533;/&#65533;&#65533;	$&#65533;&#65533;&#537;&#65533;&#65533;dETJ&#65533;bL&#65533;&#65533;&#65533;&#65533;&#65533;Zz&#65533;0`C&#65533;X&#65533;&#65533;&#65533;&#65533;I&#65533;"h&#65533;Z,&#65533;L&#284;X&#65533;&#65533;&#65533;&#65533;>&#65533;.&#65533;"C&#65533;.l&#65533;(.&#1025;[&#65533;{iL&#65533;XG&#65533;&#65533;2U9&#65533;&#65533;&#65533;&#65533;&#65533;A&#65533;&#65533;&#526;&#65533;h<&#65533;h#B\ t&#65533; )&#65533;[&#1528;&#65533;/&#65533;A
0@ &#65533; hd&#65533;&#65533;V`&#65533;\&#65533;@'>p&#65533;\&#65533;&#1456;&#65533;&#65533;P&#65533;t&#65533;om+&#65533;	p&#65533; &#65533;&#65533;&#65533;y&#65533;j&#65533;&#65533;}&#65533;S&#65533;&#65533;&#65533;}&#65533;B&#65533;&#65533;#&#65533;&#65533;&#65533;&#65533;&#65533;&#65533;&#65533;Jl&#65533;+e&#65533;-5&#65533;&#65533;K&#65533;`A[4`4&#65533;Frzn&#65533;d&#65533;&#65533;&#65533;p&#65533;<
 F&#65533;&#65533;&#65533;)^&#65533;(
h&#65533;1s&#65533;^b&#65533;!&#65533;T&#65533;%&#65533;&#65533;e5"8&#65533; &#65533;]&#65533;&#65533;b&#65533;GN!&#65533;HP6&#65533;t&#65533;&#65533;eca&#65533;&#1430;9/&#65533;n2%&#65533;Qf,&#65533;s&#65533;&#65533;p&#65533;&#65533;pb&#232;&#65533;w&#65533;&#65533;&#65533;&#65533;7Gps&#65533;6r&#65533;6&#65533;kV&#65533;:p&#65533;
&#65533;|&#65533;&#65533;&#65533;&#65533;'!&#65533;A &#65533;&#65533;&#65533;&#65533;&#65533;? p&#65533;&#65533;"!&#65533;&#65533;)&#65533;_u&#65533;&#65533;&#65533;&#65533;&#65533;&#65533;&#65533;&#65533;&#65533;&#52182;iH&#65533;0&#65533;z&#65533;&#65533;% 8&#65533;f`4FS&#65533;JbAZ`t&#65533;&#65533;&#896;&#65533;4&#65533;&#65533;&#65533;}3&#65533;@X[&#65533;@&#65533;b&#65533;&#65533;&#65533;Q1&#65533;&#65533;&#65533;X p D>2&#65533;&#65533;&#65533;&#65533;vd*&#65533;05&#65533;yu&#65533;&#65533;&#65533;.&#65533;EZ4&#65533;&#65533;&#65533;&#65533;$7&#65533;&#65533;&#65533;1=J&#65533;!R&#1069;Q&#65533;&#65533;&#65533;&#65533;_!Q&#65533;T&#65533;+6B!x&#65533;&#65533;4q=&#65533;&#192;,@iP&#65533;&#65533;qzI&#65533;&#65533;&#65533;h&#65533;&#65533;&#1147;&#65533;&#65533;&#65533;$&#65533;&#65533; &#65533;Ym*&#65533;&#65533;Z$"Ywj&#65533;&#65533;&#65533;@6&#65533;&#2019;&#65533;&#65533;&#65533; &#65533;#`&#65533;&#65533;l&#65533;P&#770;n1F&#65533;@&#65533;
&#65533;&#1130;&#65533;&#1318;8&#65533;-,P&#65533;&#65533;&#65533;&#65533;&#65533;g2NRD&#65533;"X&#65533; 5P&#65533;&#65533;&#65533;&#65533;&#65533;&#65533; 4&#65533;W.t&#65533;DD&#65533;D&#65533;Z&#65533;&#65533; %
&#65533;&#65533;&#65533;&#65533;GL&#65533;&#65533;E&#65533;1P&#65533;!wT&#65533;&#65533;&#65533;&#65533;&#65533;&#65533;&#65533;E	&#65533;5R&#65533;`C&#65533;m&#65533; $	) DG&#65533;,&#65533;eW8va	0 &#65533;2, _n1 &#65533;&#65533;&#65533;DT &#65533;``f&#65533;tJ&#65533;	PK&#65533;Q-&#65533;s&#65533;D>'e&#65533;&#65533;EwU&#65533;?b&#65533; P&#65533;&#65533;&#65533;-&#65533;t:&#65533;7A(&#65533;s&#65533;&#65533;#&#65533;"&#65533;	&#65533;U$&#65533;E,P!&#65533;-&#65533;N&#65533;pR&#65533;!Kb)&#65533;'+uis&#65533;'&#65533;&#65533;.&#65533;g&#65533;&#65533;Y &#65533;E{T<&#65533;&#65533;&#65533;5&#65533;<&#65533;&#65533;&#65533;N02
0&#65533;#0&#65533; {&#65533;N&#65533;[4&#65533;hs&#65533;=6&#65533;2&#65533;&#65533;.&#65533;0$HQ=F&#65533;&#65533;
x&#65533;0&#65533;Q;]&#65533;R$&#65533;.M&#65533;&#163;1^&#65533;"&#65533;{{&#65533;1&#65533;@ep 2 L&#65533;X&#65533;6H.` >&#65533;&#65533;&#65533;gP&#65533;h#B&#65533;&#65533;K&#65533;&#65533;_c&#65533;  @!RUkxE&#65533;&#65533;&#65533;TW%a8&#65533;&#65533;4g)&#65533;"B&#65533;&#65533;I`,6&#65533;&#65533;&#65533;(&#65533;&#65533;n&#497;&#65533;6	* &#65533;W &#65533;T R/c&#65533;S !&#65533;Cv&#65533;T:`{&#65533;[&'&#65533;.&#65533;&#65533;;&#65533;Q&#65533;a&#65533;&#65533;&#65533;%o&#65533;om&#65533;
	&#65533;&#65533;&#65533;0 F&j&#65533;m&#65533;;&#65533;&#65533;PW&#65533;&#65533;&#65533;t&#65533;R&#65533;&#65533;&#65533;
g&#65533;&#65533;&#65533;
B&9&#65533;$&#65533;8w&#65533;&#65533;&#65533;FY&#65533;F&#65533;&#65533;&#65533;&#65533;(&#65533;@{&#65533;  &#65533;)p3&#65533;~&#65533;&#65533;>`&#65533;VJ1&#65533;&#65533;(=P&#65533; &#65533;"&#65533;AK&#65533;d|&#65533;&#65533;&#65533;&#65533;J&#65533;&#65533;|&#65533;K&#65533;&#65533;@YKq+&#65533;&#65533;&#65533;&#65533;t0!B,&#65533;`}&#65533;x`&#65533;u&#65533;6Ab:&#65533;&#5193;&#65533;D<!&#65533;'*&#65533;c#&#65533;&#65533;h&#65533;y&#65533;&#65533;M .`,&#65533;&#65533;&#65533;&#918;[&#65533;G*Nidp&#65533;&#65533;&#65533;W
&#65533;&#65533;)&#65533;_a5&#65533;,t
hR#U&#65533; <lrL&&#448;	1&#65533;&#65533;&#65533;Sy&#65533;P
Bv/&#65533;F?Q&#65533; &#65533;CN&#65533;&#65533;&#65533;&#65533;l|q&#65533;&#65533;;)Pr,&#65533;(6&#65533;&#65533;/&#65533;&#65533;3&#65533;d&#65533;&#65533;F)&#65533;b4&#65533;IJG&#65533;T&#65533;&#65533;&#18512;&#65533;&#65533; &#65533;&#65533;&Ka&#65533;&#65533;U&#65533;-&#65533;h&#65533;K&#65533;&#65533;Y d&#65533;u&#65533;@i&#65533;10~&#65533;t&#65533;&#65533;&#65533;# ]TQ&#65533;&#65533;paz&#65533;@&#65533;&#65533;PS
s<K&#65533;E&#65533;&#65533;&#65533;7&#65533;&#65533;&#65533;&#65533;&#65533;&#65533;&#65533;DTy&#65533;j&#65533;&#65533;/xS&#65533;P&#65533;)&#65533;,&#65533;	&#65533;C
NyW+&#167;t&#65533;&#65533;@m&#65533;&#65533;s&#65533;&#65088;&#65533;0&#65533;P&#65533;&&#65533; &#65533;`R&#65533;$&#65533;M
&#65533;&&#65533;`y O&#65533;B &#65533;-&#65533;V&#65533;l&#65533;!6 &#65533;p&#65533;&#65533;)@&#65533;M&#65533;&#65533;V&#65533;Z1p &#65533;&#65533;&#65533;@^&#65533;Kt&#65533;&#65533;4i}&#65533;&#65533;/=&#65533;&#65533;J&#65533;
&#65533; $ A ( L&#65533;bS&#65533;&#65533;&#65533;aC j&#65533;&#65533;&#65533;*rnX&#65533;&#65533;&#65533;&#65533;&#65533;C[?g;&#65533; &#65533;j&#65533;	&#65533;@&#65533;&#65533;W&#65533;&#65533;@&#65533;&#65533;&#65533;&#65533;Ax^&#65533;[&#65533;&#65533;&#65533;s:U&`&#619;l&#65533;&#65533;t%&#65533;j &#65533;&#65533;&#65533;&#65533;n&#65533;&#65533;&#65533;@&&#65533;!Y&#65533;&#65533;&&#65533;&#65533;S'D&#65533;&#65533;&#65533;&#65533;^:*- l}&#65533; D&#65533;&#65533;&#65533;&#65533;!, 5&#65533;{!&#65533;&#65533;&#65533;&#65533; &#65533;)>&#65533;&#65533;&#65533;G&#65533;&#65533;5&#65533;2&#65533;&#65533;?-
&#65533;&#65533;j
&#65533;y&#65533;&#65533;2S&#65533;*&#65533;1&#65533;&#65533;@&#65533;&#65533;&#65533;Fs&#65533;&#65533;K &#65533;f&#65533;&#65533;,030	&#65533;&#65533;DS&#65533;&#65533;.&#65533;&#65533;(&#1242;>F&#65533;&#65533;AF&#1639;j&#65533;%z&#65533;RrV	mH&#65533;+&#65533;U	&#65533;twh&#65533;&#65533;&#65533;)w&#65533; &#518;&#65533;.&#368;l&#65533;&#65533;&#65533;P&#65533;&#65533;3`	0&#65533;o&#65533;&#65533;&#65533;&#65533;lAx&#65533; Q&#65533;&#65533;&#65533;&#65533;t5!&#219;&#65533; zCB&#65533;&#65533;&#65533;a&#1576;F)9d!&#65533;&#65533;}YeF&#65533;&#65533;] &#65533;&#65533;b4 z f%&#65533;&#65533;u&#65533;&#65533;^B}A5j&#65533;&#65533;n&#1725;&#65533;&#65533;&#65533;  &#65533;*G&#757;&#65533;&#65533;K&#65533; $&#65533;&#65533; d&#65533;&#65533;&#65533;C&#65533;&#65533;&#65533;&#65533;&#65533;C&#65533;0&#65533;&#65533;$&#65533;QRwJO]&#65533;"(k&#65533;&#65533;&#1089;&#65533;&#65533;&#65533;&#65533;&#65533;B&#65533;@&#65533;&#65533;+&#65533;&#65533;&#65533;k&#65533;&#65533;&#65533;&#65533;|'&#65533;@&#65533;R&#65533;T!&#65533;&#1155;&#63511;&#65533;p&#65533;A&#65533;&&#65533;@q&#65533;&#1082;&#853;&#65533;&#65533;&#65533;&#65533;q&#65533;U&#65533;&#65533;&#65533;APlT	&#65533;&#65533;&#65533;&#65533;&#65533;&#65533;p&#65533;&#65533;&#65533;&#65533; \&#65533;`UI7&#65533;:&#885;(&#65533;+&#65533;2UT1&#65533;&#65533;&#65533;'T&#65533; &#65533;&#65533;6&#65533;g)Pw&#65533;&#65533;q!_&#65533;&#765;RvU&#65533;,Z1}t&#65533;Pw&#65533;Q&#65533;2&#65533;&#65533;&#65533;vcq &#65533;Q&#65533;&#65533;&#65533;O&#65533;&#65533;'&#65533; @&#65533;&#65533;&#65533;s &#65533;&#65533;&#65533;`&#65533;&#65533;&#65533;5&#65533;&#65533;&#65533;&#65533;&#65533;&#65533;&#65533;&#65533;&#65533;Q&#65533;Y&#65533;OO&#65533;$&#160;:M&#65533;.&#65533;IOw&#65533;&#65533;&#616;&#65533; &#65533;&#65533;*&#65533;%&#65533;1&#65533; &#65533;&#65533;&#65533;&#65533;&#65533;o&#65533;&#65533;&#65533;w#'p&#65533;&#65533;w&#65533;&#65533;&#65533;&#65533;&#65533;&#65533;&#65533;&#1376;,&#65533;\&#65533;d&#65533;+&#65533;&#65533;|%&#65533;&#65533;3k&#65533;s&#65533;s&#65533;K2N&#65533;&#65533;>&#182;#z&#65533;DE7<&#65533;V&#65533;'^L&#65533;Ih&#65533;T&#65533;&#65533;?&#65533; &#65533;&#65533;&#65533;&#65533;
&#472;&#454;&#65533;&#65533;)&#65533;&#65533;U'&#65533;&#65533;&#65533;c|&#65533;GQ&#65533;  s` &#65533;	&#65533;&#65533;&#65533; &#65533;Q-+ [&#65533;&#65533;	U&#65533;(0.&#65533;&#65533;P&#65533;&#65533;P&#65533;g&#65533;6&#65533;&#65533;z&#65533;v&#65533;&#65533; &#65533;&#65533;&#65533;&#65533;&#65533;&#65533;&#65533;p&#65533;eS&#65533;&#65533;&#65533;&#1853;a)	3 &#65533;&#65533;7d&#65533;&#65533;1	
&#65533;&#65533;=P&#65533;&#65533;&#3546;w	&#65533;Q&#65533;w0&#65533;Q&#65533;&#65533;&#65533;{&#65533;0&#65533;&#65533;qn&#65533;l&#65533;&#65533; %&#65533;&#65533;a}a&#65533;L"&#65533;-&#65533;&#65533;&#65533;@&#65533;Sq&#65533;&#65533;	&#65533;&#65533;&#65533;&#65533;&#65533;&#1987;I@&#65533;&#65533;!&#65533;`4F J7&#65533;&#65533;;p&#65533;&#65533;1o&#65533;&#65533;&#973;Y&#65533;&#65533;)!&#65533;&#65533;?&#65533;&#65533;K_h&#65533;:&#65533;{ &#65533;&#65533; &#65533;&#65533;&#65533;Kk&#65533;&#345;&#65533;xaMO&#65533;&#65533;&#65533;&#65533;g($e&#65533;&#65533;&#1291;&#65533;0e&#65533;wP0&#65533;&#269;@&#65533;3uATD&#65533;Ux&#65533;#&#65533;b(6&#65533;/Eji#+&#65533;f&#65533;&#65533;&#65533;&&#65533;&#65533;&#1763;&#65533;	&#1034;&#65533;&#1200;&#65533;PaB&#65533;e&#65533;&#65533;o&#65533;&#65533;e&#65533;D&#65533;&#65533;1Uz$&#65533;%&#65533;&#65533;[&#65533;&#65533;p&#65533;&#65533;F-`&#65533;&#1216;	&#65533;1&#65533;&#65533;&#65533;>&#65533;N%7&#65533;uNgy&#65533;&#65533;Kck&#65533;&#65533;UG&#65533;&#65533;&#65533;&#65533;J&#65533;&#65533;&#65533;&#65533;&#65533;_&#65533;"}&#65533;A&#65533;t)J">:~&#65533;&#65533;c&#65533;&#65533;F&#579;Z&#65533;-v&#65533;&#65533;``r]&#65533;&#65533;&#65533;b-@&#65533;&#65533;UA&#65533;x&#65533;c&#65533; &#929;&#65533;M<,&#65533;:Z*y&#65533; #!6~&#65533;&#65533;J&#65533;?&#592;c&#65533;&#65533;#\&#65533;&#65533;9&#65533;M,&#65533;&#65533;&#65533;@YA&#65533;|&#65533;&#65533;&#65533;w&#65533;{O+uw&#65533;`&#65533;&#65533;&#65533;L&#65533;&#65533;[&#65533;&#65533;F&#65533;0&&#65533;r-HA
 &#65533;D2&#65533;&7&#65533;:`,2q&#65533;V &#65533;G&#65533;D#B&#65533;&#65533;t&#65533;&#65533;(as;0&#65533;&#65533;u&#65533;;&#65533;Js&#65533;&#65533;?&#1642;}&#65533;+&#65533;u& 9gI+&#65533;A&#65533;&#1150;&#65533;S&#65533;&#65533;%0&#65533;670&#65533;>6Rq&#65533;'5&#65533;&#65533;A&#65533;M&#65533;&#65533;P&#65533;&#65533;&#65533;c]U&#65533;e&#65533;%&#65533;&#65533;&#65533;UA&#65533;&#65533;&#65533;"&#65533;&#65533;#s&#65533;J2oq&#65533;c<D~n&#65533;0
)`&#65533;&#65533;s&#54727;d&#65533;vo&#65533;ejA&#65533;Ddu5&#65533;Ez&#65533;&#65533; 
}mN&#65533;*Q&#65533;:&#65533;F&#65533;h&#65533;(&#65533; &#65533;=d&#65533;cO1I &#65533;S&#65533;&#65533;U &#65533;&#65533;K&#65533;&#65533;%`)QJO3&#65533;&#65533;e f&#65533;,&#65533;&#65533;2-&#65533;&#65533;&#65533;it8&#65533;^&#65533;&#65533;&#503;&#65533;&#65533;P n&#65533;3C _>0+&#65533;3&#65533;&#65533;i@&#65533;f&#65533;&#65533;&#65533;&#65533;&#65533;&#65533;&#65533;&#65533;9&#65533;e&#65533;'&#65533;&#65533;Y&#65533;&#65533;z&#65533;&#65533;&#65533;\&#65533;&#65533;&#65533;y&#65533;`&#65533;&#65533;*
K&#65533;&#65533;j&#65533;F&#65533;z%`&#65533;&#65533;P&#65533;Vz&#65533;kneDI&#65533;&#65533;&#65533;67	&#65533;9&#65533;&#65533;b]&#65533;]&#65533; &#65533;&#65533;DD&#65533;&#65533;P&#65533;E&#65533;\&#65533;&#1180;&#65533;LV&#65533;&#65533;E,@"&#65533;&#65533;z&#65533;&#65533;&#65533;>h&#65533;!Pl&#65533; &#65533; 6&#65533;&#65533;&#65533;Z&#65533;&#65533;&#65533;&#567;b&#65533;.&#65533;&#65533;Ss&#65533;&#65533;&#65533;@&#65533;&#65533;J)>&#65533;6&#65533;&#65533;&#65533;4&#65533;&#65533;&#65533;`-`V&#65533;d&#65533;&#65533;&#65533;)  &#65533;~&&#65533;&#65533;&#65533;&#65533;&#65533;=&#65533; @&#65533;&#65533;p&#65533;Li	&#65533;&#65533;B&#912;Xv&#65533;[x&#65533;C&#65533;&#65533;0O&#65533;&#65533;G&#65533;&#65533;!&#65533;&#65533;0&#65533;v&#65533;T&#65533;&#65533;&#65533;&#65533;&#65533;EQ&#65533;j&#65533;&#65533;&#65533;&#65533;&#65533;_&#65533;&#65533;&#65533;..&#65533;&#65533;,$(&#65533;&#65533;&#65533;&#65533;&#65533;+&#65533;&#65533; A5&#65533;1&#65533;-&#65533;.+)&#65533;-&#65533;'( &#65533;&#65533;&#65533;(=& 7B&#65533;
B?B
	 &#65533;-&#65533;-&#65533;&#65533;&#65533;&#65533;&#65533;&#65533;&#47563;&#65533;&#65533;&#65533;&#65533;&#65533;&#65533;?&#65533;&#65533;77&#65533; &&#65533;bE 
0&#65533;&#65533;&#65533;&#65533;  L	&#65533;&#65533;&#65533;&#65533;&#65533;E&#144;&#65533;*n	&#65533;4 &#65533;&#65533;&#65533;.M$&#1328;&#65533;&#65533;0p&#65533;n&#65533;&#65533;A&#65533;&#65533;&#65533;&#65533;!&#65533;&#65533;T&#65533;@KP'&#65533;&#65533;8&#65533;R&#65533;)H&#65533; &#65533;j&#65533;&#65533;&#65533;*&#65533;-:AD&#65533;&#65533;>	X`&#131;&#65533;&#65533;6t&#65533;Be&#65533;&#65533;&#65533;&#65533;"&#65533;&#65533;,ZA4D&#65533; &#65533;E/H &#65533;@)t&#65533;|&#1808;&#65533;&#65533;!)&#65533;Ub &#65533;&#65533;&#65533;X&#65533;Hqk&#65533;&#65533;TL&#65533;0a&#65533;R&#65533;&#65533;p@&#65533;Hp&#65533;&#65533;=k&#1388;iK&#65533;&#65533;&#65533;p54D&#65533;.&&#65533;&#65533;&#65533;&#65533;&#65533;&#65533;&#65533;&#65533;&#65533;&#65533;n&#65533;&#759; o&L&#1057;&#65533;
<TC&#65533;w&#65533;+bMr&#65533;&#65533;-&#65533;`XV&#65533;9:N|&#65533;&#65533;&#65533; QM&#65533;8&#65533;A&#65533;(&#65533;&#65533;Wq&#65533;&#65533;H&#65533;R&#65533;]&#65533;&#65533;p&#65533;&#65533;b!(R&#65533;-&#65533;&#65533;R&K)&#65533;">EBOn&#65533;A&q&#65533;U&#65533;%&#65533;&#65533;&#65533;%2&#65533;&#65533;]&#65533;&#533;&#65533;;!&#65533;4&#65533;&#309;@&#65533;&#65533;T&#65533;&#65533; &#65533;LPTCl&#65533;&#65533;`&#65533;&#65533;D&#65533; A&#65533;0D),&#65533;^2RdV&#65533;p@&#65533;&#65533;&#65533;&#65533;.z&#65533;&#65533; L2&#65533; X&#65533;k &#65533;?&#65533;&#65533;&#65533;&#65533;&#65533;F>;T&#65533;M84PN:&#65533;&#65533;&#65533;&#65533;&#65533;A&#65533;(P &#65533;&#65533;C&#65533;&#65533;pj&#65533;ut@&#65533;$&#65533;p&#65533;x  &#65533;&#65533;,h&#65533;0&#65533;0C)&#65533;`&#65533;
-&#65533;&#65533;$&#65533;&#65533;IY&#65533;&H&#65533;r&#65533;&#65533;p&#65533;ZB~&#65533;N*&#65533;K>&#65533;&#65533;&#65533;
&#65533;p&#65533;[&#65533;t5&#65533;&#65533;}U	&#65533;{U&#65533;",&#65533;-H&#65533;$;`AfH&#65533;&#65533;#&#65533;;f0&#65533;&#65533;&#65533;&#65533;&#65533;oG~&#65533;&#65533;&#65533;&#65533;&#65533;&#65533;&#65533;&#65533;&#65533; c&#65533;&#65533;&#65533;4&#1064;,,&#65533;B&#65533;&#65533;&#65533;+5BUI &#65533;P@)'&#65533;&#65533;A.&#65533;&#65533;&#65533;Ay&#65533;&#65533;7&#65533;&#65533;oB  &#65533;p&#65533;i&#65533;&#65533;&#65533;82&#65533;&#65533;&#1232;Z`&#65533;@t	T&#65533;
(&#65533;) 	pj[z&#65533;&#65533;&#65533;&#65533;&#65533;t&#65533;&#65533;$&#65533;&#65533;&#65533;
@
+d&#65533;A*`@	&#65533; wY?&#65533;&#65533;m ^a&#65533;*XI&#65533;$T&#65533;!^&#65533;:3RNIXV~&#65533;[&#65533;LHi&#65533;&#65533;B&#65533;&#65533;&#65533;;&#65533;&#65533;,%&#65533;NQ#X0&#65533;&#65533;&#65533;t	{&#65533;<&#65533;!Z&#410;.&#65533;&#65533;t&#65533;T&#65533;&#65533;7d&#65533;&#65533;&#65533;&#65533;&#65533;)&#65533;?&#65533;`&#65533;+&#65533;[H#&#65533;L&#65533;&#65533;&#65533;.PuA&#65533;&#65533;&#65533;p%:80&#65533;(&#65533;C!<&#65533;@4@&#65533;ud[&#1027;&#65533;i&#65533;s&#65533;&#65533;Z&#65533;&#65533;6&#65533;,-&#65533;&#65533;p&#65533;&#65533;4&#65533;9&#65533;&#705;&#65533;&#65533;&#65533;vk&#65533;m&#65533;&#65533;7.&#65533;o&#65533;`6&#65533;&#65533;,0&#65533;&#65533;&#65533; #&#65533;D,@&#65533;&#65533;&#65533;&#65533;&#65533;&#65533; :&#65533;A&#65533;&#65533;1J&#65533;AJ&#65533;	&#65533;T&#65533;o;&#65533;&#65533;JR&#65533;A&#65533;&#65533;&#65533;&#65533;|&#65533;+&#65533; &#65533;8 &#65533;q*g/&#65533;0&#65533;Y&#1713;&#65533;yD/&#65533;&#65533;&#65533;&#65533;>S&#65533;ec&#65533;KYDR&#333;&#65533;&#65533;X&#65533;&#65533;_V&#65533;&#142;,&#65533;#&#65533;,pA&#65533;&#65533;&#65533;&#65533;W&#65533;&#65533;&#65533;&#65533;<v&#65533;&#65533;&#65533;,F=&#65533;fN&#65533;&#65533;d &#65533;!&#65533;<&#65533;&#65533;F&#65533; &#65533;&#65533;&#65533;BG &#65533;GWx&#65533;u&#65533;&#65533;ipM7&#65533;:8d r0&#65533;t&#65533;&#65533;&#65533;c!&#65533;&#65533;5&#65533; &#65533;&#65533;&#65533;t&#245;&#65533;&#65533;,&&#65533; f&#65533;{&#65533;&#65533;1b&#65533; ?$xac >&#65533;T &#65533;&#65533;/"&#65533;&#65533;d&#65533;&$ K&#65533;&#65533;&#65533;Y&#65533;z&#65533; &#65533;b:#*&#65533;&#65533;k&#65533;&#65533;$,gZ&#65533;!&#65533; &#65533;z&#139;&#65533;&#65533;&#65533;&#914;&#65533;M&#65533;&#65533;+&#65533;&#65533;%&#65533;&#65533;x&#65533;u&#65533;P d0&#333;&#65533;&#65533;`&#65533;&#65533; &#65533;G&#65533;&#65533; E2&#65533;2&#65533;&#65533;&#65533;Cs&#65533;&#65533;6+]&#65533;&#65533;*'B&#65533;	5&#65533;&#65533; j&#65533;&#1837;-H&#65533;,&#65533;&#65533;&#65533;`t,&#65533;4&#65533;!&#65533;'`&#65533;0&#65533;&#65533;&#65533; 6&#65533;&#590;&#1130;&#65533;&#65533;lh&#65533;&#65533;&#65533; 8e&#742;5P&#65533;h&#65533;&#65533;&#65533;0&#65533;&#65533;&#65533;c&#65533;Z&#65533;&#65533;&#65533;&#65533;&#65533;&#65533;&#65533;}&#65533;&#65533; &@&#65533;&#65533;&#65533;&#65533;:&#65533;D
T&#65533;	 @W&#65533;&#65533;D "&#65533; )&#65533;G&#65533; D D3&#65533;&#65533;+&#65533; &#544;!(&#65533;q&#65533;t>&#65533;&#65533;&#65533;&#65533;;K&#65533;&#65533;$[r&#65533;R&#65533;&#65533;u&#65533;&#65533;5&#1352;&#65533; Dp&#65533; @ &#65533;&#65533;&#65533;&&#65533;E&#65533;NRD&#65533;&#65533;a&#65533;&#65533;&#65533;&#65533;s&#65533;J&#65533;&#65533;&#65533;Q0&#65533;&#65533;&#65533;My&#65533;&#65533;&#65533;&#65533;5&#65533;l:&#65533;&#1569;&#65533;F&#65533; &#65533;&#65533;0(&#65533;&#788;3&#65533;&#65533;l]&#65533;M\&#65533;&#65533;&#65533;j&#65533;&#65533;l-k&#65533;p&#65533;&#1447;e&#65533;S&#65533;&#65533;&#43648;M)`:`}&#65533;&#1100;&#65533;&#65533;&#65533;@`&#65533;F &#65533;e$(&#65533;[&#65533;P>&#65533;&#65533;9&#65533;
. &#65533;&#65533;&#65533;&#65533;b&#65533;)jP&#65533; D&#65533;&#65533;Q"N\&#65533;Y&#65533;&#65533;&#65533;&#65533;&#65533;.]9OAV&#65533;&#65533;#*O&#65533;9&#65533;&#65533;&#65533;&#65533;&#65533;&#1286;`)g&#65533; &#65533;&#203;&#65533;&#65533;K&#65533;I&#65533;CC&#65533;H&#65533;&#65533;
taK&#65533;&#65533;&#65533;&#65533;&#65533;+[&#65533;Q,&#65533;8&#293;&#65533;&#65533;&#65533;&#1402;z&#65533;&#65533;	h&#65533;$X&#65533;"&#65533;U&#65533;&#256;#&#65533;@$&#65533;Ys&#65533; p&#65533;g&#65533;&#65533;&#65533;&#65533;&#65533;L&#65533;)&#65533;7z&#1027;&#65533;&#65533;&#65533;k=&#289;&#65533; /&#65533;&#65533;&#65533;u&#65533;<)`v&#65533;&#65533;&#660;&#65533;&#65533;&#411;&#65533;&#65533;&#65533;&#65533;&#65533;w&#65533;&#65533;&#65533;&#65533;@})&#65533;<@&#65533;&#65533;,&#65533;(y&#65533;&#65533;&#65533;&#65533;U&#65533;yY&#65533;$`&#65533;&#65533; &#65533; &#65533;&#1162;&#65533;q&#65533;&#65533;&#65533;&#65533;&#65533;&#65533;B&#65533;&#65533;&#65533;|&#65533;>O&#65533;&#526;	&#65533;Dq&#65533;A(eq"&#65533;XZ&#65533;&#65533;&#65533;&#678;&#65533;X>&#65533; &#65533;&#65533;&#65533;&#65533;&#65533;&#65533;&#65533;$&#65533;2&#65533;%&#65533;8&#65533;&#65533;&#65533;.&#65533;&#65533;&#65533;D &#65533;&#65533;;,&#65533;"0&#65533;y&#65533;&#65533;$&#65533;&#65533;LR#/&#65533;&#933;&#65533;&#65533;&#65533;&#65533;8iv&#65533;}@tj&#537;t&#65533;&#65533;&#65533;&#231;&#65533;a&#65533;&#65533;&#1327;&#65533;267&#65533;&#65533;>&#65533;&#65533;&#65533;&#65533;&#65533;jc&#65533;&#65533;&#65533;L&#65533;&&#65533;w&#65533; A&#65533;&#65533;&#65533;0W&#65533;:&#65533;`os0&#65533;&#748;I=&#65533;^&#65533;o&#65533;z&#65533;&#65533;&#65533;&#65533;F>&#65533;&#65533;&#65533;&#1287;&#65533;o&#65533;h&#65533;&#65533;&#65533;&#65533;&#65533;1&#65533;ne&#65533;X&#65533;&#65533;&#65533;L&#65533;D&#718;U&#65533;&#520;&#65533;,&#65533;l&#65533;RvP&#65533;%#&#65533;&#65533;.&#65533;&#65533;&#65533;&#65533;&#65533;&#65533;k&#65533;&#65533;;B_e&#1137;&#65533;%&#65533;&#65533;"ft>&#65533;$"0\&#65533;&#65533;&#65533;X&#65533;Ky&#65533;&#65533; `&#65533;8|&#65533;&#65533;&#65533;<u&#65533;Dz&#65533;&#65533;&#65533;7B]&#65533;	&#65533;K&#65533;2  &#65533;($#YD&#65533; H&#1024;X@x\&#65533;&#65533;r&#65533;T.=O&#65533;&#534;&#65533;&#65533;J &#65533;V&#1504;&#65533;*8&#65533;Km&#65533;&#65533;^p&#65533;&#65533;&#65533;H&#65533;5lR&#65533;&#65533;U&#65533;k&#65533;kT&#65533;&#65533;+&#65533;2&#65533;&#65533;tBS&#65533;s &#65533;s &#65533;ca .2(&#65533;2&#65533;pQ&#65533;&#65533;K&#65533; Y&#65533;e.=E&#65533;ZLDGvP&#65533;(/vC&#65533;&#65533;e&#65533;&#65533;O&#65533;&#65533;G'&#65533;HER&#65533;&#65533;&#65533;&#65533;&#65533;'bi&#65533;#?f-J8&#65533;&#65533;&#65533;F&#65533;&#65533;F&#65533;&#65533;4Ed&#65533;\&#65533;(&#65533;&#65533;#&#65533;7X0&#65533;&#65533;&#65533;P {0
&#800; {$0T:&#65533;&#65533;&#65533;A&#65533;!R&#65533;U4@@4&#65533;rl&#65533;&#65533;l&#65533;j&#65533; {&#65533;&#65533;(V`X&#65533;B&#65533;&#65533;UP&#65533;&#65533;&#65533;&#1936;J @@qs &#65533;F* pI&#65533;  PH&#65533;&#65533;@G&#65533;E=&#65533;e&#65533;2B&#65533;(B&#65533;!&#65533;&#65533;&*1!,&#65533;Dq&#65533;"&#65533;&#65533;c"&#65533;d2&f'6*&#65533;9a	&#65533;a&#65533; <&#65533;("&#65533;&#65533;\&#65533;&#65533;O2af2&#65533;20&#65533;&#65533;
&#65533;&#65533;&#898;P&#65533; &#65533;s&#65533;IQ%#&#65533;<&#65533;&#65533;Q&#65533;&#65533;=&#65533;@Rqy&#65533;@2&#65533;&#65533;=T&#65533;pR&#65533;9V&#65533;)&#65533;&#65533;X&#65533;&#65533;&#65533; Z&#65533;&#65533;(&#65533;&#65533;Nrg&#65533;M3 &#65533;&#65533;	,&#65533;'&#65533;&#65533; !(]&#65533;&#65533;&#65533; ?&#65533; 0&#65533;&#65533;&#65533;v&#65533;&#65533;&#65533;&#65533;un&#65533;)@&#65533;5&#65533;&#65533;5\&#65533;_&#65533;&#65533;~&#65533;F $@ &#65533;6%&#65533;If&#65533; &#65533;&#65533;&#65533;XI(!q&#65533; S"n&#65533;U` &#65533;U&#65533;&#65533;t&#65533;&#65533;(R&#65533;&#65533;7&#65533;&#65533;&#65533; &#65533;&#65533;&#65533;8h&#65533;)"&#65533;&#65533; &#65533;#&#65533;&#332;q<&#65533;2f&#65533;,B!&#65533;&#65533;Y&#65533;@p&#65533;7"&#65533;&#65533;v&#65533;b&#65533; mHEHO&#65533;&#65533;o&#65533;&#65533;fU&#65533;&#65533; -&#1172;zsH:&#65533;&#65533;!p&#65533;X&#65533;&#65533;p ,&#65533;&#65533;&#65533;&#65533;6Q&#65533;&#65533;r>&#65533;G&#65533;!P5&#65533;t_&#65533;&#65533;&#65533;&#65533;&#65533;&#65533;f&#1393;u
&#65533;`&#65533;V&#65533;&#65533;&#65533;`&#65533;&#65533;&#65533;&#65533;@.&#65533;&#65533;&#65533;@@&#65533;&#65533;5t):c{&#65533;a&#65533;&#65533; (&#65533;G$&#65533;&#65533;<&#65533;&#65533;&#65533;&#65533;&#65533;OP7&#65533;=xN&#65533;&#65533;z &#65533;DN&#65533;4={q&#65533;&#65533;&#65533;&#65533;|&#65533;IGY&#65533; $ &#65533;d&#65533;&#65533;F&#65533;qfd.&#65533;&#65533;&#65533;&#65533;y&#65533;&#65533;#pt.&#65533;&#65533; &#1351;/-c!&#65533;d.&#65533;&#65533;p&#65533;%:&#65533;&#65533;h&#65533;E.&#65533;Q/&#65533;!&#65533;&#65533;@&#65533;&#65533;p CPT&#65533; &#65533;O!rB&#65533;>&#65533;&#65533;D&#65533;97&#65533;&#65533;&#65533;Tl&#65533;GP,&#65533;l+p&#65533;&#65533;&#65533;&#65533;64&#65533;&#65533;&#65533;54&#65533;	 6pY&#65533;dK&#65533;&#65533;u&#65533;H&#65533;&#65533;&#65533;O
&#65533;@ &#65533;d[a&#1584;)F&#65533;&#65533;a&#65533;&#65533;>0(Pv&#65533;>&#65533;1#Ggc&#65533;NF&#65533;"&#65533;**!x&#65533;y	C7&#65533;@<>'&>&#65533;s5z&#1111;Ce&#65533;&#65533;qc&#65533;'@|&#65533;&#65533;G&#65533; &#65533;iqz&#65533; &#65533;&#65533;&#65533; &#65533;&#65533;)&#65533;= &#65533;&#65533;&#65533;O&#65533;&#65533;$&#65533;/a&#65533;o!HVT	&#65533;&#65533;x&#65533;I&#65533;&#65533;&#65533;}&#65533;&#65533;pXb
!=11^7&#65533; p$&#65533;&#65533;0@P&#65533;&#65533;&#65533;"w/@c&#65533;m&#65533;&#1037;~&N&#65533; 3&#65533;'  0:&#65533;0 &#952;  cf&#65533;&#65533;&#65533;W_&#65533;?&@&#65533;&#65533;pjAC@`C4@`&#65533; &#65533; $5	&#65533;@\*k&#65533;`&#65533;&#65533;&#65533;&#65533;u  &#65533;&#65533;@@?Sk!&#65533;&#65533;&#65533;&#65533;6*`&#65533;8,4#
 \&&#65533;&#65533;B*&#65533;K &#65533;!dq("&#65533;*&#65533;M&#65533;d&#65533;	.&#65533;&#65533;;R&#65533;&#65533;&#65533;_&#65533;&#65533;q&#65533;u;&#65533;F&#65533;&#789;"&#65533;&#65533;{&#65533;&#65533;J&#65533;?&#65533;E&#1331;9&#65533;!+p&#65533;pO&#65533;S&#65533;0:G,P zO%R&#65533;&#65533;7r	&#65533;"Q&#65533;@l&#258;FtZ&#65533;&#65533;g&#65533;&#65533;d)&#65533;P\&#65533; &#65533;c&#65533;^	%&#65533;:&#65533;&#65533;:&#65533;`&#65533;.4&#65533;  &#65533;+&#65533;f&#65533;B5&#65533;3&#65533;b@&#65533;&#65533;3D&#65533;A3W&&#65533;&#65533;F&#65533;  &#65533;(&#65533;&#65533;g&#65533;&#65533;&#65533;&#65533;iK&#65533;&#65533;&#65533;`&#65533;&#529;&#468;&#65533;&#65533;a*&#65533;&#65533;G&#65533;&#65533;k&#65533;Q&#65533;&#65533;&#65533;&#65533;]&#65533;&#65533;.&#65533;&#65533;:"q G&#65533;_Q#@q&#65533;}&#65533;&OQ&#65533;&#65533;R-jv&#65533;kFpa&#65533;&#65533;&#65533;B|!&#65533;&#65533;&#65533;Pp&#65533;&#65533;zih&#65533;{i>t&#65533;&#65533;f&#65533;\k&#65533;&#658;/! &#65533;w&#65533;]&#65533;Z&#65533;&#65533;Qs[G&#65533;_qrQ&#65533;&#1357;&#65533;0#&#65533;W:Ax"&#65533;xa&#65533;&#65533; &#65533;,&#65533;&#65533;&#65533;&#65533;/0f&#65533;&#65533;4&#65533;37rj'?&#65533;!TgD&#65533;`&#65533;&#65533;`&#65533;$U&#65533;\W&#65533;S3v&#65533;&#65533;&#65533;&#65533;&#65533;K&#65533;r&#65533;dU&#65533;_&#65533;&#65533;`P*a	@lz 7B&#65533;&#65533;$&#1058;&#65533;&#65533;
&#65533;0&#65533;&#65533;S&#65533;&#65533;4!0!&#65533;3#&#65533;Qgp &#65533;;&#65533;&#65533;&#65533;f&#65533;&#65533;&#65533;"&#65533;&#65533;&#65533;&#1348;&#65533;$&#65533;e
&#65533;&#65533;\P&&#65533;&#65533;G`&#65533;Ea&#65533;g&#65533;&#65533;"pr&#65533;$!j"	=&#65533;&#65533;&#65533; &#65533;&#65533;F][&#65533;&#65533;JD&#65533;{&#65533;&#65533;yy+&#65533;&#470;2&#65533;7b;f5&#65533;(&#65533;4&#65533;C&#65533;&#65533;&#65533;PSe&#65533;&#65533;UC&#65533;^(&#65533;&#65533;&#65533;&#1049;&#65533;&#65533;&#65533;:&#65533;>&#65533;&#65533;>z&#65533;&#65533;&#65533;G&#65533;1#&#65533;@ TU&#65533;&#65533; &#65533;B"yA&#65533;wU5%)&#65533;6,`&#785;&#65533;;&#1850;&#65533;&#65533;&#285;B4&#65533;Qu&#65533;&#65533;J&#65533;B&#65533;&#65533;t&#65533;L&#65533;&#65533;&#65533;~&#65533;d&#65533;p"&#65533;	&#65533;&#65533;`&#65533;&#65533;&#65533;Bi.&#65533;&#65533;&#65533;>&#161;&#65533;&#65533;;&#65533;2&#65533;&#65533;N&#65533;H&#65533;&#65533;&#1168;g&#65533;&#59955;&#65533;R&#65533;&#65533;&#65533;&#65533;C&#65533;&#65533;(e&#65533;&#65533;Svf&#65533;&#65533;=Q\&#65533;&#65533;&#65533;&#65533;&#65533;&#65533;H&#65533;&#65533;d]&#1731;&#65533;1&#65533;&#65533;y.&Ql&#65533;&#65533;&#65533;&#65533;DPC&#65533;&#659;N&#65533;@&#65533;&#129;&#65533;b&#65533;1&#65533;oXl&#65533;&#65533;&#65533;&#65533;&#65533;1&#65533;&#65533;&#65533;*&#65533;2&#65533;&#65533;qA&#65533;&#65533;5&#65533;v_&#65533;V&#65533;VV&#65533;&#65533;[&#65533;&#65533;3&#1904;dg&#65533;k&#65533;&#65533;&#65533; &#65533;&#65533;a&#65533;&#65533;gJj@&#65533;&#65533;A &#1746;}&#65533;&#65533;J&#65533;^4&#65533;I&#65533;-&#65533;&#65533;S&#65533;&#65533;[Q&#65533;1psU"m4&#65533;>&#65533;:/v&#65533;FAR(}G#*p&#1163;&#65533;&#1145;&#1669;&#65533;S|&#65533;rHvjE1P
eDoC&#65533;du&&#65533;	&#65533;&#65533;&#65533;	&#65533;#f&#65533;&#65533;i$5 .&#65533; &#65533;&#65533;Md&#65533;&#36259;&#65533;&#65533;jL9&#65533;i
&#65533;19&#65533;&#65533;&#65533;mGJ&#65533;&#65533;-&#65533;2&#65533;D&#65533;1&#1034;&#65533; &#65533;B&#65533;E?&#65533;P5&#564;gJa7&#65533;u&#65533;&#65533;+&#65533;d=v&#65533;&#65533;&#65533;O3Z&#65533;&&#65533;/&#65533;1)&#65533;&#65533;pH&#65533;&#65533;&#65533;'i&#65533;S,}U #&#65533; &#65533;&#65533;]&#65533;&#65533;`&#65533;@&#65533;&#65533;&#65533; b%&#65533;CHE&#65533;*q4'vb#%$/0 &#65533;GW,&#65533;{Rl&#65533;R&#65533;"&#65533;&#65533;Q_&#65533;z&#65533;&#65533;M&#65533;(&#65533;&#65533;&#65533;m&#65533;h^&#65533;<&#65533;&#65533;p &#65533;$&#65533;)`&#65533;&#65533;&#65533; &#65533;/=Q&#65533;U &#184;&#65533;Eo7&#65533;&#581;p-&#65533;&#65533;&#65533;V&#65533;d&#65533;  g]&#65533;&#65533;3W&#65533;&#65533;&#65533;&#65533; &#65533;z|/6&#65533;&#65533;>&#65533;x	A{&#65533;A?&#65533;&#65533;P&#65533;&#65533;&#65533;>&#65533;1j4`4&#65533;&#65533;&#65533;|H&#65533;fW[&#65533;u&#65533;&#65533;&#65533;6<k&#65533;&#65533;&#65533;&#65533;&#65533;&#65533;e&#65533;&#65533;&#65533;&#65533;n5&#65533;&#65533;&#65533;Ly(&#65533;Ye_|%M U&#65533;&#65533;&#65533;&#65533;"0?&#65533;<&#65533;	&#65533;$&#65533; &#65533;C&#65533;&M;.&#65533;&U&#65533;g&#65533;-)`75&#65533;0p	=&#65533;&#665; &#65533;	&#65533;b&#65533;p>Q&#65533;X.	&#65533;&#65533;$>+&#2198;;d&#65533;0&#65533;&#65533;&#65533;&#65533;G&#65533;''4V0&#65533;&#65533;$&#65533;&#65533;&#65533;&#65533;&#65533;&#65533;MLv	&#65533;T9$*&#65533;&#65533;&#372;&#65533;&#65533;&#65533;P&#65533;gDS&#65533;&#65533;Ea{&#65533;&#65533;q&#65533;C&#65533;:&#65533;&#65533;&#65533;Q?p&#65533;&#65533;&#65533;-&#65533;&#65533;&#65533;P	&#65533;q&#1351;&#65533;U&#65533;V&#65533;&#65533;&#65533;j&#65533;b&#1429;&#65533;&#65533;=&#65533;Vm q&#65533;&#65533;u%?S&#65533;6&#65533;&#65533;&#65533;&#65533;&#65533;+0,PQr&#65533;&#1327;r1&#65533;+E?0p&#65533;&#65533;&#65533;f&#65533;&#65533;Z&#65533;&#65533;|&#65533; &#65533;&#65533;
&#65533;&#65533;KBY&#65533;U/zr&#65533;{L&#65533;#&#65533;hy&#65533;uA<.q&#65533;>&#65533;[21h&#65533;&#65533;&#65533;R&#65533;	&#65533;&#65533;oS&#65533;&#65533;p&#65533;b&#65533;le&#65533;xl&#65533;&#65533;&#65533;-m,&#65533;&#65533;G?&#65533;&#65533;zSBP &#65533;G?&#65533;5L&#65533;FS(Vs&#65533;&#65533;`L$&#65533;u&#65533;4&#65533;>&#65533;&#65533;R&#65533;%&#65533;&#65533;&#65533;&#65533;t&#65533;&#65533;&#65533;Y3&#65533;&#65533;d&#65533;x&#65533;e&&#818;<&#65533;&#65533;.&#65533;H&#515;p6&#65533;&#65533;'&#65533;&#65533;&#65533;&#65533;pl&#65533;."&#65533;&#65533;&#65533;&#65533;z&#65533;&#65533;"&#65533;b84&#65533;&1&#65533;}&#65533;=#&#65533;&#65533;!&#65533;&#65533;&#65533;&#65533;&#65533;&#65533;[&#65533;&#65533;&#65533;&#65533;&#65533;&#65533;&#65533;&#65533;&#65533;&#65533;=&#65533;&#65533;&#65533;&#65533;t&#65533;&&#1588;&#65533;&#65533;&#65533;a7g&#65533;h&#65533;&#65533;#@""&#65533;AF#&#65533;$nv""!1&7
  77&7 

&#65533;
	??	&#65533;&#65533;&#65533;&#65533;&#65533;&#65533;&#65533;&#65533;&#65533;&#65533;&#65533;&#65533;&#65533;&#65533;&#65533;&#65533;&#65533;&#65533;&#65533;&#65533;&#65533;&#65533;&#65533;&#65533;&#65533;7BB&#65533;&#65533;B&#65533;&#65533; &#65533;&#65533; &&#65533; > &#65533;&#65533;(+&#65533;&#65533;&#65533;&#65533;(+&#65533;&#65533;&#65533;.1&#65533;..&#65533;"&#65533;&#957;2t]&#65533;n&#65533; v&#65533;A&#65533;B&#65533;*L&#65533;&#65533;V&#65533;- N&#65533;0&#65533;&#65533;wq`&#65533;`&#65533; &#1081;`X dI&#65533;&#65533;\P&#65533;D&#65533;AT&#65533;1&#65533;&#65533;Z0Y&#65533;&#137;B&#65533;&#65533;A4_/1&#1203;&#65533;&#65533;&#65533;U`akE~'&#1177;K&#65533;&#65533;*&#65533;0&#65533; Dl5&#65533;&#65533;0&#65533;
>&#65533;&#65533;oD&#65533;&#65533;> p B&#65533;VX`p/&#65533;$k&#65533;M\&#65533;@&#65533;<%(uLC&#65533;T&#65533;b&#65533;(L&#65533;&#65533;S&#65533;^&#65533;&#65533;41&#65533;%C&#65533;&#65533;&#65533;2N&#65533;&#65533;Y&#65533;&MR6 |&#65533;`&#65533;&#65533;&#65533;$Z&#65533;&#65533;&#65533;&#65533;CH|:L&#65533;@a&#65533;&#65533;&#65533;V\`&#65533;&#135;&#65533;&#65533;`&#65533;&#65533;\"}&#65533;&#65533;V&#65533;~&#65533;b4&#65533;%&#65533;X&#65533;&#65533;
&#65533;&#65533;&#65533;p&#65533;&#65533;&#65533;B&#65533;
,84A,&#65533;@:A=&#65533;U&#65533;  &#65533;@!&&#65533;e&#65533;P&#65533;&#65533;c&#65533;/\&#65533;"..&#65533;&#65533;C&#65533; &#65533;F&#65533;\&#65533;|>&#65533;&#65533; &#65533;&#65533;&#65533;@
%&#65533;@&#65533; |&#65533;U-&#65533;&#65533; 6^@&#65533;&#65533;= A-DP@ dt&#65533;&#65533; 	X#Y&#65533;&#65533;&#65533;[&#65533; &#65533;g&#65533;h &#65533;i&#65533;3kl&#65533;&#65533;&&#65533;&#65533;R&#65533;l&#65533;`&#396;m&#65533;I&#65533;&#65533;&#1420;&#65533; &#65533; H`&#65533;	X`&#65533;"10&#65533;&#65533;&#65533;&#65533;#&#65533;`&#65533;_p@(&#65533;&#65533;!&#65533;0&#65533;C&#65533;&#65533;&#65533;&#65533;EYA4O?`&#65533;&#203;> #&#65533;&#65533;&#65533;|\&#65533;}M&#65533;f&#65533;B+&#65533;&#65533;&#65533;-&#65533;p&#65533;OA&#65533;\&#65533;&#65533;&#65533;&#65533;I&#65533;hW]&#65533;BG&#65533;&#65533;&#65533;Kn&#65533;&#1309;&#65533;N&#65533;&#65533;&#65533;2j>3:&#65533;&#65533;10@N&#65533;P &#65533;&#65533;L&#65533;&#65533; &#65533;&#65533;|@&#65533;d&#65533;&#65533;&#65533; N:d@&#65533;\ &#65533;&#65533;p&#65533;'&#1468; &#65533;		\&#25182;vR#&#65533;1D&#65533;&#1625;hz4&#65533;&#638;&#65533;&#65533;&#65533;&#65533;Os
&#65533;&#65533;&#65533;&#65533;Le&#1292;R&#65533;&#65533;!#\  -&#65533;&#65533;&#65533; 1&#65533;&#1041;s&#65533;&#65533;n|Pb&#65533;h&#65533;&#65533;9x&#65533;&#65533;0DB&#65533;t&#65533;`/&#65533;&#65533;&#65533;&#65533;&#1458;j!!&#65533;;&#65533;&#65533;&#65533;&#65533;b&#65533;@4&#65533;&#65533;B&#65533;&#65533; g&#65533;"&#65533;&#65533;< C!&#65533;3&#65533;5&#65533;A&#65533;&#65533;T&#65533;!+&#65533;&#65533;&#65533;+vG&#65533;.&#65533;&#65533;&#65533;IW&#65533;&#65533;8V5@&#65533;$&#65533;1`- 3&#65533;&#65533;t&#65533;#&#65533;dv-&#65533;z&#65533;B<&#65533;&#65533;D,p@&#65533;R&#65533;p{&#65533;-IA&#782;
(&#65533;&#65533;&#65533;(tp ^-&#65533;&#65533;%&#65533;d(e&#65533;&#65533;&#65533;e&#65533;&#65533;&#65533;Co &#65533;$*&#65533;&#65533;&#65533;&#65533;iq&#65533;&#65533;&#65533;&#65533;&#65533;K*&#65533;&#65533;3B(&#65533;&#65533;n&#65533;&#65533;P&#65533;&#449;&#1200;M=&#65533;&#65533;ozd&#65533;X&#65533;_&#65533;N&#65533;m+y3&#65533;:&#65533;&#65533;&#65533;&#65533;QIv&#65533; $&#65533;	U&#65533;c&#65533;&#65533;&#65533;&#65533;&#65533;&#65533;&#65533;jR&#65533;H&#65533;hR&#65533;I&#65533;	&#65533;.\&#65533;&#65533;
pJ&#65533;#
&#65533;&#65533;&P&#65533;c\&#65533;Q&#65533;&#65533;W&#65533;&#65533;&#65533; t&#65533;#&#65533;&#65533;p&#65533;&#65533;l&#65533;&#65533;&#65533;U&#65533; &#65533;#"&#65533;&#65533;N&#65533;{1d-'a&#65533;BP&#65533;xh(1h&#65533;}N&#65533;&#65533;&#65533;&#65533;
&#65533;&#65533;&#65533;@* A&#65533;&#1154;&#65533;&#65533;(&#65533;&#65533;:P&#65533;&#65533;`1 ZZ&#65533;&#65533;hT&#65533;6&#65533;&#728;l&#65533;I&#65533;&#65533;3f
A*^#&#65533;&#65533;&#62760;&#65533;&#65533;k`&#65533;I&#65533;6?@@nH&#65533;?&#65533;x&#65533;=8&#65533;&#65533;
&#1027;&#65533;&#65533;#H&#65533; ZW  m&#65533;&#65533;B c&#65533;`JRA@"&#65533;	&#65533;_&#65533;b&#65533;@&#65533;`&#65533;$&#65533;$BL&#65533;&#288;&#65533;+"&#65533;&#65533;&&#65533;U5h&#65533;&#65533;[$t&#65533;Zd$&#65533;	-&#65533;$&#65533;&#65533;&#65533;&#65533;B
&#65533;&#65533;&#65533;&#65533;B-&#65533;&#1792;&#65533;"&#65533; &#65533;'&#65533;`cA{&#65533;&#65533;G&#65533;&#65533;&#65533;&#65533;	Z&#65533;:&#65533;h&#65533;!&#65533;:&#65533;Bo!&#65533;&#65533;`$&#65533;E
&#694;CD :AA:&#65533;CLr&#65533;&#65533;9]&#65533;!p&#65533;-Y&#65533; &#65533;&#65533;&#65533;&#65533;3 
&#65533;&#65533;T	&#65533;&#65533;$l&#65533;&#65533;&#65533;0#c7_g<&#65533;&#1048;&#61865;&#65533;&#65533;\&#65533;J&#65533;EL&#65533;&#65533;$or&#65533;&#65533;TO2&#65533;hA&#65533;0 &#65533;&#65533;&#65533;\3&#65533;&#65533;&#65533;&#65533;&#65533;( Ss&#65533;
`@ &#65533;@&#65533;&#65533;sG&#65533;b&#65533;}&#65533;K'&#65533;&#65533;&#65533;i4&#65533;t&#538;&#65533;*0&#65533;N&#65533;	&#65533;&#65533;&#65533;&#65533;|X&#65533;&#65533;&#65533;8W&#65533; &#65533;&#65533;&#65533; &#65533;1+&#65533;&#65533;ib6
 T&#65533;&&#65533;&#65533;&#65533;J&#65533;H&#65533;&#65533;Ep&#65533;apA&#65533;&#65533;D&#65533;#&#65533;&#65533;&#65533;&#65533;h &#65533;&#65533;&#65533;~h&#65533;[&#65533;&#65533;	H&#65533;&#65533;M&#65533;^&#65533;r&#65533;&#65533;&#65533;,&#65533;sF&#65533;	&#65533;&#65533;&#65533;&#65533;&#1572;]&#65533;GM&#65533;gq&#65533;+x&#65533; U0&#65533; &#857;h
0`h&#65533;&#65533;q Il&#65533; &#65533;&#65533;=&#65533;&#65533;&#65533;OZ&#65533;@&#65533;<#&#687;&#65533;I&#65533; ^&#65533;k`&#1216;&#65533;E E &#65533;32QI&#65533;&#65533;F'&#65533;&#65533;p&#65533;&#65533; <&#65533;	&#65533;&#65533;
&#65533;Y&#65533;&#65533;&#65533;&#65533;&#65533;&#65533;Th(i?P&#655;``&#65533;&#65533;!y_P&#65533;&#65533;t&#65533; &#65533;8)HG&#65533;P&#65533;&#65533;C&#65533;%&#65533;&#65533;%&#65533;&#65533;9PJ&#65533;t&#1463;&#65533;! &#65533;&#65533;
&#65533; *h&#65533;!f&#65533;q&#65533;<&#65533;&#65533;P]&#65533;B &#65533;&#65533;{hh&#65533;%&#65533;=&#65533;&#65533; Z:&#65533;&#65533;zH' &#65533;43p&#65533;&#65533;&#65533;H&#65533;|O&#65533;6&#65533;$* &#312;&#65533;!xwPG&#65533;(&#65533;&#65533;&#65533;X&#65533;`&#65533;&#65533;!	 &#65533;d&#65533;&&#180;d&#65533;&#65533;I&#65533;Lj-&#65533;ZW&#980;&#65533;;&#65533;5!qld#&#65533;&#65533;&#65533;&#65533;$&#65533;]&#65533;&#65533;LSk&#65533;&#65533;&#65533;&#65533;:&#65533;&#65533;&#65533;&#65533;&#65533;F[&#65533;&#65533;&#65533;!&#65533;&#65533;h`&#65533;F&#65533;&#65533;&#912;J&#65533;&#65533;`n&#874;)&#65533;&#65533;&#65533;)A&#65533;&#65533;&#65533;sbX&#65533;&#65533; Dy&#65533;&#65533;&#65533;D&#65533;&#65533;&#65533;t2*&#65533;&#65533; G6&#258;&#65533;&#331;
&#65533;&#65533;XQMH(&#65533;&#65533;&#65533;B8\&#892;!&#65533;Y&#65533;&#65533;&#65533;;&#65533;&#65533;&#65533;&#1123;&#65533;%S&#65533;&#65533;e&#65533;X&#65533;T&#65533;ds&#65533;RT <`p8 &#65533;B&#65533;&#1467;#&#65533;ZQ&#65533;&#65533;Z
P&#65533;2&#65533;]	QX#-&#1578;4&#65533;lU&#65533;&#148;&#974;{E&#65533;&#65533;D&#65533;N&#65533;&#65533;96&#65533;F2&#65533;+&#65533;@0&#800;i&#1572;@&#65533;;@&#65533;"'/J+d&#65533;d&#65533;|&#65533;&#65533;&#677;&#65533;ZLv&#65533;xbI,&#1068;9&#65533;b 0&#65533; 0&#65533;^X&#65533;V&#65533;&#65533;M&#65533;p&#65533;&#65533;9&#65533;&#65533;}>\&#65533;&#65533;+&#65533;sq-`&#65533;0&#65533;|4&#65533;&#65533;IZ&#838;&#65533;&#65533;&#65533;&#65533;&#65533;|&#65533;&#65533;&#65533;r&#65533;`&#65533;&#65533;&#65533;&#65533;&#65533;z&#65533;/p&#65533;&#65533;m&#65533;&#65533;b<$@&#65533;&#65533;&#65533;&#65533;!/N-&#65533;<&#65533;&#65533;G&#65533;&#65533;&#65533;&#65533;P&#1380;&#65533;#&#65533;&#65533;&#65533;@&#65533;3&#65533;<f&#65533;@
	&#65533;'&#65533; a&#65533;7 @&#65533;f &#65533;vM&#65533;a&#65533; wrw&#65533;&#65533;'&#288;3&#65533;d&#65533;&#65533;V&#65533;@&#65533;&#65533;qeW0L5&#65533;&#65533;)&#65533;8&#65533;&#1989;&#65533;&#65533;&#65533;f%&#65533;N&#65533;&#65533;/h&#65533;&#65533;Z&#65533;R"Iac@pq;&#65533;&#65533;z&#65533;&#65533;h&#65533;i&#65533;&#65533;&#65533;-&#65533;&#65533;8&#65533;B&#65533;A&#65533;8)&#65533;d2 6D&#65533;&#65533;.&#65533;&#65533;&#65533;&#65533;&#65533;+\&#65533;&#627;&#65533;@|&#65533;>&#65533;zz# &#65533;&#65533;@[&#65533;&#65533;A&#65533;&#65533;n&#65533;@&#65533;!&#65533;
&#65533;|&#65533;\&#65533;* P!&#593;&#1538;!&#65533;"Y&#65533; $  	&H&#65533;&#65533;N&#65533;&#65533;&#65533;F&#65533;D :&#65533; OR(`\B&#65533;qI&#65533;&#65533;mB0=6 >&#65533;&5&#65533;&#65533;v&#65533;&#65533;&#65533;1t&#65533;&#65533;&#65533;8w&#65533;&#65533;&#65533;hm?&#65533;m~&#65533;&#65533;	&#65533;Q&#65533;4	+&#65533;<&#65533;&#65533;&#65533;W &#65533;&#65533;:;&#65533;$-A!#q&#65533;Y&#65533;&#65533;Bq&#65533;N%&#65533;gIq&#65533;&#65533;&#65533;K 1&#65533; &#65533;0gt, &#65533;&#65533;&#65533;&#65533;#&#65533;&#65533;&#65533;.:&#65533;{&#65533;g'"T64&#65533;YpB&#65533;&#65533;&#65533;1 q&#65533; stG&#65533;&#65533;
1Vv&#65533;&#65533;&#65533;)R&#1252;C&#65533;&#65533;&#65533;F&#65533;&#65533;Od1vvD&#65533;&#65533;WE#&#65533;'&#65533;*&#65533;[E$&#65533;0A  &#65533;6@	B&#65533;>Cc&#65533;p&#65533;#&#65533;&#65533;%i&#65533;R2"&#65533;vR&#65533;T2&#65533;&#65533;&#65533;&#65533;&#65533;&#65533;T
g
&#65533;&#65533;m&#65533;&#65533;?&#65533;&#65533;F ,&#1043;&#65533;&#65533;Q`&#65533;UFPq+&#65533;7D&#65533;g&#65533;25&#65533; &#65533;&#65533;&#65533;kyQ&#65533;&#65533; &#65533;&#65533;D)w&#65533;&#65533;308!S&#65533;&#65533;6fc&#65533;'&#65533;&#65533;@&#65533;&#65533;W00S108&#65533;X&#65533;~i&#65533;Z	'&#65533;&#65533;{i&#65533;&#65533;lyh&#65533; *e&#65533;&#65533;&#65533;XA$Ad&#65533;T &#65533;&#65533;3p &#65533;&#65533;X&#65533;0&#65533;&#274;;'&#65533;"&#65533;a&#65533;YI&#65533;0+&#65533;&#65533;&#65533;%P&#65533;@&#65533;&#65533;g&#65533;&#322;$&#65533;(P&#65533;,&#65533;%P8&#65533;3U&#65533;&#65533;&#65533;/&#65533;&#65533;S&"&#65533;a. J&#65533;&#65533;>`&#65533;&#65533;&#65533;&#65533;&#65533;&#65533;&#1089;
x'&#65533;&#65533;	z&#65533;=&#65533;	'f&#65533;&#65533;&#65533; P!&#65533;V&#65533;a&#65533;1#r/PDG&#65533;0A&#65533;q&#65533;&#65533;W &#65533;E<&#65533;&#65533;|p&#65533;#a+&#65533;pR&#65533;'F&#65533;&#65533;&#65533;[1D>G&#65533;s' 1&#65533;p&#65533;P:
&#65533;A&#65533;`j&#65533;&#65533;&#65533;&CpPA,,&#65533;>5&#65533;&#65533;)&#65533;[q)&#65533;s&#65533;1&#65533;$Q&#18785;&#65533;&#65533;^&#65533; &#65533;&#65533;0X&#65533;&#65533;#m{&#65533;&#65533;&#65533;{&#65533;H&#65533;)'p zc6&#65533;[&#145128; &#65533;&#65533;$&#65533;_*&#65533; &#65533;&#65533;K &#65533;8@m&#65533;V<&#65533;J&#65533;t
&#65533;
_!&#65533;&#65533;&#65533;|&#65533;Y&#65533;$&#65533;&#65533;sw'&#65533;m&#65533;c?bIUd&#65533;&#65533;&#1568;&#65533;`&#65533;2]&#65533;&#65533;&#65533;P &#65533;&#65533;&#65533;)&#65533;$&#65533;&#65533;%0&#65533;5&#65533;&#1842;=&#65533;D&#65533;&#65533;&#65533;\&#65533;&#65533;&#65533;&#65533;&#65533;&#65533;D&#65533;H! &#65533;B&#653;G# }&#65533;`&#65533;&#65533;E&#65533;&#65533;&#65533;S&#65533;&#65533;F&#65533;&#65533;&#65533;t 1T=eO_&#65533; A&#65533;G&#65533;q&#65533;&#65533;h&#997;-&#65533;@&#65533;N:&#65533;&#65533;&#307;&#65533;:QhX&#65533;&#65533;3'A&#65533;g0 &#65533;&#65533;H&#65533;&#65533;&#65533;Y,&#65533;`C&#1221;g*0 *h&#65533;p S(&@&#65533;&#65533;;&#65533;=	&#65533;&#65533;&#65533;&#65533;&#65533;&#65533;&#651;&#65533;Uh&#65533;&#65533;9'&#65533;	&#65533;&#65533; K&#65533;&#307;&#65533;Q?&#65533;s&#65533;p@&#65533; (&#65533;&#1189;3 n&#65533;&#65533;&#1636;(pN&#65533;&#65533;n&#65533;P&#65533;[8&#65533;&#65533;6z&#65533;&#65533;&#65533;8R&#65533;yb&#65533;&#65533;&#65533;&#65533;&#65533;r&#291;&#65533;&#65533;^&#65533;&#1057;&#65533;0>@k&#&#65533;&#65533;*&#65533;&#65533;&#65533;&#65533;20 e#`Q&#65533;&#65533;  6&#65533;\&#65533;&#65533;"_&#65533;Z&#65533;&#65533;ac&#65533;%j	Is&#65533;&#65533;O&#65533;D"&#65533;&#65533;<&#65533;&#65533;@)&#65533;&#65533;5x&#65533;}1a&#65533;&#65533;T&#65533;&#1540;&#65533;&#65533;&#65533;&#65533;9&#65533;&#65533;&#65533;'T&#65533;Y&#560;&#65533;&#65533;&#65533;&#65533;)& &&#65533;&#65533;&#65533;`f	&#65533;A&#65533;&#65533;
V&#587;&#65533;J&#65533;6&#65533;&#65533;lF&#65533;``V&#65533;
Te?&#65533;i?&#65533;A&#65533;d  <sg!&#65533;@&#65533;&#65533;dSZMP(&#1048;&#65533;&#65533;&#65533;&#65533;B" S&#65533;&#65533;&#65533;&#65533;	8b&#65533;C[&#65533;	&#65533;)&#65533;&#65533;U&#65533;&#65533;&#65533;&#65533;&#65533;8&#65533;&#65533;7@'&#65533;cD&#65533;	YBRXW&#65533;X&#65533;&#65533;0&#65533;]- >&#65533;*ba5&#65533;Z&#65533;QM\&#65533;$&#65533;+P&#65533;&#65533; g&#65533;&#65533;&#65533;:
8  p`;+:9~&#65533;C&#65533;&#65533;4&#65533;y&#65533;&#65533;#&#65533;&#65533;)\ &#65533;:&#65533;&#65533;&#65533;&#65533; &#65533;4l&#65533;z2n&#65533;&#65533;#&#65533;$5&#65533;&#65533;&#65533;|&#65533;7I'&&#65533;&#65533;	J&#65533;&#65533;&#65533;V&&#65533;l&#65533;&#65533;3&#65533;` +0&#65533;e&#65533;&#65533;8<&#65533;G&#65533;0	'%&#65533;,1&#65533;]&#65533;PA&#65533;&#65533;&#65533;&#65533; {&#709;Tl&#65533;&#65533;i&#1094;&#65533;&#65533;Rt&#65533;j&#65533;=&#65533;&#65533;&#1700;&#65533;&#65533;&#850;Md&#65533;!gc&#65533;+&#65533;`&#65533;&#161;&#65533;  2&#65533;&#65533;p'&#301;t&#1323;&#65533;FP&#65533;7E&#65533;&#65533;&#65533; 1&#65533;c &#65533;&#65533;&#65533;Cr&#65533;&#65533;D]xM#0&#65533;  &#65533;2)Q',K&#65533;&#65533;&#855;&#65533;&#65533;b0&#65533;e&#65533; %&#65533;&#65533;D&#65533;&#65533;&#65533;&#65533;&#65533;&#65533;=&#65533;&#65533;	0&#397;&#65533;&#65533;&#65533;l&#65533;&#65533;&#65533;&#65533;&#65533;&#65533;&#982;2ug&#65533;&#65533;P'w2
&#65533;&#65533;&#65533;&#65533;1&#65533;&#65533;&#65533; &#65533;,&#65533;<&#1063;+0G,f&#65533;&#65533;&#1396;]&#65533;r&#65533;&#65533;&#65533;&#65533; 	&#65533;(&#65533;&#65533;&#65533;&#65533;&#65533;PO&#65533;&#65533;&#65533; &#65533;Jr&#65533;&#65533;q&#65533;5Z&#65533;&#65533;&#65533;&#65533;&#65533;gR&#65533;&#65533;B1i&#65533;R&#65533;RT#&#65533;&#65533;&#65533;&#65533;*&#65533;&#65533;&#65533;&#65533;"E&#171;&#65533;&#65533;&#65533;&#65533;&#65533;f
*&#65533; &#65533; &#65533;&#65533;N&#65533;"{P&#65533;,&#65533;&#65533;&#65533;c&#65533;0P,&#65533;&#65533;p&#65533;&#65533;&#65533;&#65533;&#65533;,&#65533;(&#65533;{@;&#65533;&#65533;&#65533;T&#65533;&#65533;&#65533;e&#65533;3&#65533;[ &#65533; &#65533;&#65533;&#65533;&#65533;bAF&#65533;R &#65533; =@&#65533;4&#65533;1&#65533;@S&#65533;c&#65533;&#65533;&#65533;
e&#65533;&#65533;&#65533;&&#65533;&#65533;r7&#65533;&#65533; ]&#65533;w&#65533;&#65533;&#65533;VU6sb&#65533; =@ =	 Nu &#65533;B&#65533;&#65533;P&#65533;&#65533;&#65533;&#65533;&#65533;&#65533;&#65533;2&#65533;
&#65533;Z"&#65533;:#`&#65533; &#65533;,&#65533;&#65533;&#65533;&#65533;&#65533;&#65533;&#65533;y^&#65533;B&#1575;&#65533;&#65533;,&#65533;|N&#65533;k&#65533;&#65533;>&#1286;&#65533;&#65533;}&#65533;&#65533;&#36516;r&#65533;F6&#65533;U&#65533;&#65533;&#65533;z4&#65533;I&#65533;&#65533;&#65533;&#65533;&#65533;&#65533;*&#65533;X&#65533;E&#65533;&#65533;&#65533;c&#65533;)&#65533;q&#65533;&#65533;&#65533;&#65533;g&#65533;Z&#65533;&#65533;Q'&#65533;$&#65533;f &#65533;&#65533; &#65533;&#65533;#z^-&#65533;@H&#65533;&#65533;Hm&#65533; :&#65533;$&#65533;R(_g 5&#65533;3= &#65533;&#65533;&#65533;&#65533;&#65533;e&#65533;3Ii &#65533;*&#65533;&#65533;)52@>%&#65533;l&#65533;&#65533;U&#65533;0&#65533;&#1136;I&#65533;1lz&#65533;&#341;t&#65533; &#65533;5N %&#65533;&#65533;K &#65533;rW&#65533;&#65533;&#65533;&#65533;&#65533;&#65533;o&#65533; p&#65533;# &#65533;#Z&#65533;&#65533;f EO&#65533;&#65533;E&#65533;&#65533; W&#65533;M/~&#65533;&#65533;=T@&#65533;`&#65533;2fmZ&#65533;' h&#65533;&#65533;&#65533;@&#65533;&#65533;&#65533; &#65533;C!&#65533;B;&#65533;&#65533;'1&#65533;,&#65533;NA&#303;&#65533;&#65533;}&#65533;&#65533;$&#65533;6&#65533;&#65533; &#65533;&#65533;>6&#65533;>!&#65533;&#65533;&#65533;&#65533;!,&#65533;#&#65533;&#65533;A@&#65533;&#65533;&#65533;&#65533;&#65533;$ &#65533;&&#65533;!k&#65533;&#65533;L&#1601;WS'&#294;=T>? &#65533;J?.J&#65533;"2&#65533;&#65533;bx&#17738;&#65533;7&#65533;&#65533;&#1049;P?);&#65533;&#65533;&#65533;&#65533;!&#65533;*G&#65533;!&#65533;:p&#65533;&#65533;&#65533;;&#65533; `5&#1905;;&#65533;&#65533;@&#65533;!&#65533;&#65533;&#65533;)i[[i&#65533;f&#427;5&#65533;O
Y&#65533;$&#65533;$,&#65533;&#65533;B&#65533;$.&#65533;&#65533;&#65533;Nm&#1813;=&#65533;&#65533;&#65533;/3&#65533;!&#206;&#65533;&#65533;&#&#65533;&#65533;&#65533;
&#65533;ez&#65533;7&#65533;&#65533; CM&#65533;&#65533;&#65533;&#65533;&#65533;&#65533;&#65533;&#65533;}=$&#1988;&#65533; &#65533;q&#65533;u&#65533;pd&#65533;51P &#65533;`&#65533;&#65533;#a&#65533;Y&#1585; " &#65533;i&#65533;t&#65533;&#65533;(&#65533;&#65533;Q&#65533; 1&#65533;&#65533;`>&#65533;34`&#65533;Q&#65533;m&#65533;&#65533;&#1056; ;` &#2033;&#65533;V)&#1677;&#65533;v&#65533;w&#65533;&#1822;J&#65533;Gw&#65533;&#65533;a&#65533;&#65533;	 JUR&#65533;1&#65533;S&#1124;&#65533;F&#65533;3]v&#65533;3pZ&#65533;&#65533;#!&#65533;6&#65533;&#65533;&#65533;$E&#65533;q&#65533;&#65533;&#65533;&#65533;Z&#65533;&#1093;&#65533;&#65533;&#65533;E&#65533;o&#65533;;&#65533;&#65533;:&#65533;&#65533; &#65533;R&#65533;;_&#65533;C&#65533;$sw&#65533;&#65533;>e&#65533;ewy< j_R&#65533;	]YF&#65533;[&#65533;&#65533;6A&#65533;&#65533;&#65533;&#988;&#65533;A&#65533;j&#65533;&#65533;&#65533;&#65533;[&#65533;;J&#65533;&#65533;&#65533;PA"B&#65533;Z&#65533; &#65533;"&#65533;&#65533;&#637;&#65533;k$0L&#65533;4\&#65533;&#65533;&#65533;|Pwfp &#65533;b8>K&#65533;&&#471;   .!&#65533;&#65533;&#65533;&#65533;&#65533;&#65533;&#65533;&#65533;&#65533;&#65533;&#65533;&#65533;&#65533;&#65533;&#65533;&#65533;&#65533;&#65533;&#65533;&#65533;&#65533;&#65533;&#65533;--&#65533;&#65533;
BB?B
&#65533;&#65533;		77&#65533;&#65533;= &#65533;1!-&#65533;&#65533; $&#65533;10&#65533;&#65533;.&#65533;(&#65533;&#65533;1&#65533;&#65533; (A&#65533;&#65533;&#65533;+&&#65533;&#65533;&#65533;8tV<&#567;&#65533;2N!&#65533;[&#65533;S&#65533;&#65533;8|xpab&#65533;&#65533;
X*1S&#65533;&\rA
&#197;
&#65533;&#65533;-X`&#65533;E&#65533;K&#65533;5=@&#65533;&#65533;Ro&#65533;0x&#65533;m&#65533;
X&#65533; &#65533;A&#65533;u-&#65533;h&#65533;&#65533;&#1152;n&#65533;|&#65533;&#65533;&#65533;&#65533;&#65533;
`XAaB&#65533;S#A&#1578;V,0%f&#65533;&#65533;. 	v&#65533;&#65533;&#65533;
&#65533;&#65533;o( `&#65533;&#65533;&#65533;A&#65533;&#65533;&#65533;&#65533;&#728;3k&#1948;&#38185;&#65533;&#65533;&#65533;u&#65533;,!
&#1594;&#65533; &#65533;&#65533;V&#65533; &#65533;]`v_c&#65533;&#65533;&#65533;K2&#65533;&#65533;0 &#65533; 1&#65533;&#65533;`&#65533;A&#65533;
,@&#65533;&#65533;&#65533;KLT&#65533;]&#65533;B&#65533;&#65533;&#65533;~~&#65533;&#65533;&#65533;&#65533;&#65533; &#65533;&#65533;&#65533;&#251;&#65533;&#65533;R&#65533;h &#65533;`EK&#65533;%>&#65533;&#65533;&#65533;3&#65533;SC&#65533;0T&hP5&#65533;`pSy&#65533;p&#65533;&#65533;&&#65533;&#65533;2&#65533;T&#65533;I&#65533;|&#65533;N&#65533;W&#65533;&#65533;&#65533;'&#65533;@&&#65533;0&#65533;)8 &#65533;&#65533; B&#65533;3&#65533;&#65533;&#65533;&#65533;QM&#245;@c &#65533;&#65533;&#65533;&#65533;F &#65533;@  6&#65533;&#65533;k&#65533;&#65533;&#65533;&#65533; &#65533; /&#65533;`&#65533;&#65533;L&#65533;
%&#65533;<&#65533;&#1626;l&#65533;y&#65533;&#65533;Df/ &#65533;&#65533;,&#65533; pe&#65533;&#65533;I&#65533;@=p &#65533;&#65533;V &#65533;&#65533;0&#65533;&#65533;&#65533;H\&#65533;&#65533;6 tS&#65533;d&#65533;&#65533;	 &#65533;)&#21770;}^&#65533;&#65533;X&#65533;&#65533;&#65533;w&#65533;I&#65533;&#65533;	P&#65533;&#65533;#&#65533;%2&#65533;&#65533;!&#65533;b&#65533;T&#65533;&#65533;;&#65533;H+&#1908;I5&#65533;@
(&#65533;&#65533;&#913;&#65533;i">&#65533;&#65533;I#&#65533;L&#65533;&#65533;&#65533;&#65533;&&#65533;}&#65533;a&#65533;&@&#65533;|&#65533;(&#65533;&#65533;&#65533;&#65533;&#65533;&#65533; &#65533;&#65533;F&#65533;L0 t&#65533;hR &#65533; zOa&#65533;B&#65533;&#65533;'=&#65533; &#65533;`z&#65533;&#65533;&#65533;&#65533;&#65533;e&#65533;bj&#65533;H&#65533;&#65533;M&#65533;n&#65533;&#65533;&#65533;&#65533;'w6I*s&#65533;&#1178;a?plK&#65533;&#65533;&#65533; =`&#65533;&#65533;&#65533;$`&#65533;&#65533;&#65533;&#65533;&#65533;hN &#65533;&#1798;w&#65533;&#65533;&#65533;)&#65533;+&#65533;&#810;&#65533;_FQ&#65533;B~D&#65533;&#65533;&#1956;&#65533;>?&#1642;&#1259;&#65533;&#65533;&#65533;M&#65533;Pw>&#65533;	&#65533;{os&#65533;
:&#778;IjV &#65533;A1\&#65533;*SDW&#65533; xJK{g&#65533;&#65533;oh&#65533;c,&#65533;&#65533;&#65533;&#65533;Y2z.&#65533;&#65533;{G&#65533;S
*<&#65533;&#65533;&#65533;i&#1300;O&#1953;&#65533;
&#65533;#^M0v!@@&#65533;&#65533;&#65533;&#65533;&#65533;
&#65533;&#65533; $&#65533;@&#65533;&#65533;&#65533;F&#65533;	&#65533;%&#65533;g.&#65533;(&#65533; @&#65533;&#65533;&#65533;$&#65533;|&#65533;Sj&#65533;l&#65533;&#65533;ozH&#65533;&#65533;4&#65533;}1&#65533;(pj&#65533;&#65533;&#65533;&#65533;_&&#65533;&#65533;_A@&#65533;:!&#65533; t@&#65533;&#65533;) 10&#65533;X>0&#65533;
&#65533;&#65533;-&#65533;&#65533;Q&#65533;2+!&#65533;&#65533;pO(Ha+IBC&#65533;O;&#65533;&#65533;&#65533;X"?&#65533; 6&#65533;&#65533;H\n&#65533;&#65533;Q&@ N&#65533;&#65533;a_&#65533;&#65533;H&#65533;&#65533;&#65533;&#65533;*&#65533;&#65533;W&#65533;&#65533;&#65533;x`Y&#65533;9t&#65533;#&#65533;4&#65533;"&#65533;&#65533;&#65533;@&#65533;&#65533;Ip@x&#1732;4R&#65533;&#65533;&#65533;&#65533;&#65533;YpR&#65533;&#65533;&#65533; 9x&d0&#65533;&#65533;\&#65533;l&#65533;z&#65533;&#65533;;&#65533;v	&#65533;&#65533;kH&#65533;&#65533;R  @&#65533;&#974;&#65533;&#1795;&#65533;!&#65533;&#1025;&#65533;t&#65533;H&#65533;&#65533;lp&#65533;1&#65533;&#65533;&#65533;c&#65533;0!&#65533;=&#65533;Hf2&#65533;A&#65533;FIJPD&#65533;ri_&#65533;&#65533;&#1472;h 0@&#65533;Y&#65533;^CK&#1033;b70`&#65533;Jp &#65533;)$&#65533;J&#65533;,A&#65533;&#65533;a@PQ&#65533;&#65533;&#65533;&#65533;&#65533;&#65533; &#65533;T&#65533;*&#65533;f`=&#65533;&#65533;I&#65533;&#65533;&#336;j5&#65533;C&#65533;@P&#65533;&#65533;&#65533; *R&#65533;&#65533;\!8&#65533;&#1136;&#65533;&#65533;&N&#65533;< ANP 	&#65533; m&#65533; x"&#65533;&#65533;K|`&#65533;d&#65533;L&#65533;&#65533;&#65533;!&#65533;&#65533;PG&#65533;&#65533;&#65533;`+&#65533;&#65533;(&#65533;#5&#65533;T&#65533;0a'R5&#65533;#$&#1056;:&#65533;1&#65533;lM&#65533;+0$U&#65533;&#65533;@&#65533;&#65533;&#65533;P&#65533;k&#65533;v&#65533;&#65533;cJ&#65533;&#65533;.&#65533;&#65533;&#65533;&#65533;&#65533;&#65533;&#1625;cH&&#65533;&#65533;3&#65533;&#65533;&#65533;TE'xOa"Y&#65533;&#65533;&#65533;D&#65533;%ia&#65533;&#65533;&#65533; 	T&#65533;&#65533;&#65533; &#65533;B&#65533;&#65533;@ &#65533;fT !&#65533;&#65533;&&#65533;&#65533;&#65533;&#65533;&#65533;X&#65533;.&#832;
&#65533;&#65533;&#65533;&#65533;d&#65533;] H&#65533;:"&#65533;&#65533;&#65533;&#65533;IBz`&#65533;p&*&#521;&#1954;&#65533;Kx&#945;&#1010;&#65533;&#65533;&#65533;&#1231;vh&#65533;&#65533;e&#65533;&#65533;&#65533;N":&#65533;!p\&#65533;&#65533;&#65533;Ih_&#65533;(&#65533;&#65533;&#917;&#65533;I8&#65533;JAD&#65533;E&#65533;&#65533;&#65533;&#65533;@E&`&#65533;q&#65533;d&#65533;&#65533;,GV`&#65533;"-D-YAh&#65533;&#65533;&#65533;&#65533;Yu?3Y&#65533;&#65533;&#65533; ^&#65533;3b&#65533;&#65533;jPs&#65533;&#65533; &#65533;&#65533;&#65533;*&#65533;&#65533;
&#65533;&#65533;d&#65533; 0T<&#65533;TW6&#65533;&#65533;h@&#65533;vpT&#65533;&#65533;&#65533;N7&#65533; $&#65533;?P&#65533; &#201;L&#65533; t&#65533;&#65533;8&#65533;\P&#65533;&#65533;r&#65533;&#65533;0&#65533;F&#65533;D&#209;k#&#65533;&#65533; TP hj&#65533;S&#65533;u&#65533;A&#65533;9Gs:&#65533;&#65533;:&#65533;	l &#65533;&#65533;&#65533;:&#65533;\&#65533;`4)&#505;&0&#65533;L&#65533;"2PAg[&#65533;P%[) n&#65533;&@&#65533;A#H&#65533;&&#65533;&#65533;&#65533;&#65533;db#&#65533;Y&#65533;2&#65533;QK@&#65533;&#65533;&#65533;&#65533;l&#65533;aW)&#65533;&#65533;&#65533;GK &#65533;&#65533;&#65533;&#65533;2% D&#65533;&#65533;{&#65533;&#65533;q5(&#65533;&#65533;&#65533;'&#65533;&#65533;&#65533;&#1602;&#65533;&#65533;E^&#65533;_D&#65533;&#65533;KS&#65533;&#65533;&#65533;R&#65533;2&#65533;&#65533;*&#65533;&#65533;T,&#65533;&#65533;&#65533;Z&#65533;&#65533;&#65533;O&#65533; &#980; &#65533;&#65533;&#65533;&#65533;+@&#65533;&#65533;yF$!q &#65533;&#65533;h&#65533;R&#65533;&#65533;&#65533;&#65533;&#65533;&#65533;&#65533;v&#65533;&#65533;v&#65533;&#65533;&#65533;&#65533;u&#65533;p&#65533;&#65533;&#65533;&#65533;&#65533;`(&&#65533;&#65533;&#65533;!&#65533;o&#65533;:! &#65533;&#11692;&#65533;&#65533;@%&#65533;&#65533;&#65533;&#2008;&#65533;&#1295;&#65533; &#65533;&#65533;>.&#65533;&#65533;2&#65533;q#&#65533;&#65533;JA&#1352;&#65533;	&#65533;&#65533;&#65533;x &#65533;W&#65533;x&#65533;&#65533;&&#65533;h&#313;r|&#65533;Q&#65533;&#65533;&#65533;H1&#65533;#(&#65533;&#65533;x&#65533;&#65533;&#65533;Z&#65533;&#65533;&#65533;&#65533;&#65533;V&#65533;&#500;&#65533;&#65533;&#65533;	v`&#65533;Z&#65533;4k&#321;&#65533;+&#65533;w&#65533;&#65533;&#39172;&#65533;V&#65533;&#65533;&#564;2&#65533;&#65533;2&#65533;&#65533;f&#65533;=A$&#65533;&#65533;&&#65533;&#65533;&#65533; &#65533; bci&#65533;&#65533;&#65533;:&#65533;&#65533;&#65533;&#65533;&#65533;F&#65533;
2 &#65533;)^&#65533;$ &#65533;&Vk~&#65533;e<AOhd&#65533; !l&#65533;&#65533;bbK&#65533;&#65533;_&#65533;&#65533;0&#65533;.&#65533;`&#65533;!&#65533;&#65533;m?&#65533;V@&#65533;@*yHe4&#540;&#65533;&#65533;;Q&#65533;\&#65533;H&#65533;]G&#65533;c&#65533;-b&#65533;&#65533;&#65533;&#65533;&#65533;&#65533;`&#65533;&#65533;&#65533;&#65533;Pe&#1688; &#65533;&#65533;&#65533;&#65533;f	T&#46698;Af&#65533;&#65533;jo&#65533;P&#65533;
,&#65533;@S&#65533;( (&#65533;&#65533;&#65533;d&#65533;0&#65533;^|&#65533;0K*&#65533;&#65533;N&#65533;&#65533;U&#65533;&#65533;P&#65533;?&#65533;&#65533;&#65533;&#65533;Tp&#65533;&#42081;&#65533;&#65533;! t[&#65533;&#65533;
eE1d&#65533;ew&#65533;S&#65533;&#65533;]&#65533;&#65533;P 	&#193;N#&#65533;R4a V&#65533;O&#1744;E3c"&#65533;A*$G&#65533;^4-&#65533;&#65533;&#65533;w&#65533;S&#65533;2q&#65533;&#65533;	
':G&#65533;C&#65533;&#65533;(>1yq&#65533;&#65533;G&#65533;0^F#&#65533;y{&#65533;/Qa1 +`<&#65533;&#65533;#&#65533;&#65533;b5&#65533; j#*w	&#65533;n*OG&#65533;*qYYdZ$&#65533;M&#65533;B&#65533;-&#65533;&#65533;?&#65533;&#65533;0 +&#65533;B&DPRX&#65533;rA&#65533;C-&#65533;
r&#65533; 0&#65533;&#65533;@ &#65533;s&#65533;@#&#65533;&#65533;=&#65533;5p&#65533;&#65533;k&#65533;&#65533;~_&#65533;uC'&#65533;d&#65533;&#65533;*&#65533;&#65533;&#65533;&#65533;J&#65533;I#&#65533;D&#&#65533;4 &#65533;#&#65533;&#65533;F%&&#65533;&#352;*&#65533;}&#65533;!&#65533; &#65533;&#65533;&#65533;~&#65533;Ps&#65533;"-` "!&#65533;:&#65533;&#65533;&#65533;$&#65533;*&#65533;Y&#65533;5p2&#65533; &#65533;&#65533;bOt	a7&#65533;d	{&#65533;*&#65533;{&#65533;&#65533;pU3GPA&#65533;Y_&#65533;2&#65533;&#65533;G&#65533;H&#65533;cf&#65533;.&#65533;&#65533;#&#65533;w&#65533;w&#65533;&#65533;*DZ&#65533;g&#65533;	&#65533;K&#65533;&#65533;b1&#65533;&TE&#65533; *Up&#65533;&#65533;&#1044;+&#65533;'Y&#65533;T &#65533;Qc&#65533;&#65533;M(	p8p|&#65533;&#65533;<&#65533;&#65533; &#65533;B&#65533;5&#65533;&#65533;&#65533;i/P:4&#65533;!a&#65533;&#65533;&#65533; &#65533;@&#65533;&#65533;YU2&#65533;&#65533;2&#65533;&#1556;,sP&#65533;J&#65533;Du`<&#65533;&#65533; ?&#65533;%&#65533;pI @&#65533;s@&#65533;1dr &#65533;4&#65533;U Na%&#65533;&#65533;&#65533;&#65533;h6Gr&#65533;&#65533;	2Dgxyz&#65533;$p/&#65533;X1&#65533;&#65533;y&#65533;Y&#65533;1 &#65533;z&uL.5&#529;&#65533;&#65533;&#65533;5&#65533;&#65533;G@ ,&#65533;&#65533;E&#65533;qL&#65533; Q&#65533;fmEx3`Y&#65533;M&#65533;B|&#65533;PD&#65533;&#1154;"7`.&#65533;C\&#65533;F&#65533;pc&#65533;*'&#65533;d&#65533;e
QBz&#65533;6&#65533;XD&#65533;&#65533;&#65533;&#65533;gZ@&#65533;e&#65533;&#65533;'&#65533;r&#545;r&#65533;&#65533; @1 &#65533;q$&#65533;pqV&&#65533; %&#65533;UET&#65533;H4&#65533;3&#65533;&#65533;`E&#65533;fj&#65533;
L&#65533;&#65533;&#65533;2g&#65533;h Z&#65533;&#65533;&#65533;'&#65533;&#65533;1&#65533;&#65533;u&#65533;&#65533;BwV&#65533;H&#65533; &#65533;&#65533;h&#65533;pYsQ*#&#65533;	Ap.(@w&#65533;w&#65533;)&#65533;&#65533;&#65533;4D&#65533;  3&#65533;	5p\&#65533;&#65533;&#65533;x\\&#65533;r$&#65533;2g(&#65533;&#65533;&#1186;&#65533;&#65533;&#65533;&#65533;0&#65533;&#65533;&#65533;>&#65533;:&#65533;&#65533;:&#65533;  '01&#65533;3H&#65533;3&#65533;,&#65533;#|w	&#65533;&#65533;&#65533;E:&#65533;
&#65533; l&#65533;?1&#65533;&#65533;*DA3&#65533;?&#65533;&#65533;&#65533;+&#65533;D0*(&#65533;5&#65533; 1&#65533;&#65533;&#65533;Ce&#65533;h50aV6&#65533;&#65533;&#65533;&#65533;3&#65533;o$`&#65533;:	&#1364;&#65533;Eb(&#65533;#P&#65533;&#65533; &#65533;w4&#65533;8&#65533;&#65533;CY3@t_&#65533;&#65533;b&#137;t&#65533;&#65533;&#65533;&&#65533;&#65533;2Q&#65533;&#65533;&#65533;&#65533;%k&#65533;1&#65533;&#65533;&#65533;&#65533;&#65533;'D&#65533;
&#65533;!&#65533;&#65533;>&#65533;Tc&#65533;&#65533;&#65533;&#65533;&#608;"&&#65533;&#65533;&#65533;&#65533;C&#65533;&#65533;&#65533;&#65533;bY&#65533;<&#65533;&#65533;<&#65533;3&#65533;&#65533;&#65533;(P4pX&#65533;&#65533;)&#65533;&#65533;)&#65533;&#65533;3&#65533;&#65533;#W&#65533;@&#65533;&#65533;m&#65533;&#65533;7&#65533;&#65533;e&#65533;&#132;&#65533;  p`&#65533;&#65533;T&#65533;&#65533;&#65533;{&#65533;&#65533;&#65533;w&#65533;:&#65533;  _s&#65533;&#65533;&#65533;&#65533;&#65533;B"&#65533;f&#65533;W&#65533;"&#65533; &#65533;&#65533;&#65533;&#65533;&#65533;>- &#65533;&#65533;> &#65533;s2&#65533;&#65533;)s&#65533;VLC)!;&#65533;&#616;&#65533;&#65533;Ep Z&#65533;=&#65533;o&#65533;ssOR&#65533;#&#65533;(0&#65533;P `&#65533;&#65533;&#65533;Z&#65533;1&#65533;
&#65533;&#65533;&#65533;_&#65533;z&#65533;)SU&#65533;>e&#1194;&7&#65533;&#65533;_EtC&#65533;&#65533;8&#65533;?&#65533;@=\&#65533;P&#65533;&#65533;q&#65533;P&#65533;Mr
&#65533;G ;G)v &#65533;&#1040;&#65533;#&#65533;&#65533; +&#65533;5&#65533;FwV1G&#65533;&&#65533;&#65533;&#65533;&#65533;Y
@&#65533;&#65533;&#65533;&#65533;:-&#1264;&#65533;&#65533;5&#305;.{&#65533;&#65533;&#65533;&#65533;9&#65533;A`jmAZ&#65533;U) R1&#65533;&#65533;&#65533;*k&#65533;&#65533;&#65533;x&#65533;&#65533;@X&#65533;s&#65533;&#65533;7^&#65533;Wc&#1113;&#65533;g&#65533;d&#65533;+*&#65533;&#65533;75&#65533;&#65533;QC &#65533;&#65533;  1,&#65533;-@8&#65533;o&#65533;#3P&#65533;q+&#65533;$4`> t93?&#65533; &#65533;-`jNq&&#65533;&#65533;&#65533;&#65533;KU&#65533;&#65533;&#65533;&#65533;t&#65533;b`&#65533;P^"KF&#65533;'&#65533;&#65533;&#65533;1]I&#65533;K[*gY&#65533;&#65533;8&#65533;H&#65533;K&#65533;su&#65533;&#65533;&#65533;&#65533;m&#65533;H'`&#65533;&#65533;D8A:&#65533;&#65533;R&#65533;&#65533;*P[&#65533;k	c&#65533;	&#65533;!9>&#1133;&#65533;:&#65533;&#65533;2E&#65533;&#65533;[$ &#65533;&#65533;@Q&#65533;&#65533;&#65533;r)P>nX#=&#65533;5X&#65533;MtE&#65533;&#65533;&#1134;&#65533;AN&#65533;&#65533;&#65533;&#65533;r&#65533;&#65533;G&#65533;p &#65533;&#65533;y	&#65533;&#65533;A&#65533; S&#65533;K&#65533;#&#65533;~&#65533;s&#65533;o&#65533;#+0&#65533;&@ &#65533;&#65533;% =*0%&#65533; /&#65533;>&#65533;&#65533;^&#65533;T&#65533;S&#65533;&"&#65533;&#65533;&#65533;&#65533;t&#65533;&#539;&#65533;_&#65533;&#65533;T&#65533;&#65533;J&#65533;&#65533;P3&#65533;&#65533;1I7&#65533;&#65533;&#65533;&#65533;&#65533;3c)&#65533;&#65533;Z)&#65533;&#65533;&#65533;0&#65533;&#65533;fY&#65533;9&#65533;p >&#65533;-Hr0wv.&#65533;{&#65533;*u&#65533;&#65533;&#65533;&#65533;;,&#65533;	&#65533;)&#644; &#65533;U |m&#65533;&#65533;B&#65533;a&#65533;RC&#65533;,A&#65533;&#65533;&#65533;H&#65533;P 0&#65533;&#65533;
&#65533;&#65533;&#65533;&#65533; &#1440;&#65533;#&#65533;+p&#65533;&#65533;er&#65533;\&#65533;&#65533;&#65533;Z&#65533;&#65533;"&#65533;&#1232;		$&#65533;&#65533;FL*@#4t:&#65533;&#65533;&#65533;L#&#65533;&#65533;&#65533;&#65533;&#835;/&#65533;!&#65533;O<&#65533; 	@3@(qS= &jlVNB1/&#65533;&#65533;&#65533;&#65533;U&#65533;4&#65533;!sj&#65533;&#65533;&#65533;<&#1188;G&#65533;&#65533;&#65533;2&#65533;&#65533;&#65533;u"&#65533;%&#65533;L_&#65533;'&#65533;6%;@&#65533;&#65533;3&&#65533;o&#65533;=* A&#65533;s&#65533;&#65533;&#65533;&#1058;~@?&#65533;&#65533;5pSOa8&#65533;p &#263;7p&#65533;&#212;j&#65533;{&#65533;$*/&#65533;#p&#65533;  &#65533;&#65533;.&#65533;Q&#65533;bQA=@|kel&#65533; &#65533;P P!&#65533;K0 &#65533;&#65533;&#65533;&#65533;&#65533;P> &#65533;&#65533;&#65533;d'&#65533;"&#65533;&#65533;&#65533;s	,&#65533;&#65533;&#65533;b+0&#65533;<a&#65533;&#65533;&#65533;&#65533;&#65533;@C&#65533;&#743;&#65533;f&#1101;&#65533;\&#65533;&#65533;:ywWQ$&#65533;&#65533;F &#65533;<)(7&#65533;h)&#65533;bc9aG`&#1275; &#65533;@&#65533;&#65533;&#65533;k&#65533;>&C&#65533;&#65533;&#65533;C&#65533;&#65533;uu&#65533;&#65533;_&#65533;&#65533;&#65533;&#65533;&#563;&#65533;_cN@&#65533;&#65533;&#232;@}&#65533;&#65533;&#65533;S&#65533;&#426;	=(&#65533;&#65533; &#65533;&#65533;$M&#65533;"	R
&#571;3&#65533;&#65533;&#65533;&#65533;bB&#65533;&#65533;V1r$"&#65533;&#65533;0$&#65533;	?&#65533;&#65533;
&#65533;e7&#65533;h10&#65533; 3&#65533;O&#65533;W&#65533;!,!	&#65533;C&#65533;Z&#65533;p@Q&#65533;&#65533;&#65533;M&#65533;H&#65533;	&#65533;:-&#1472;&#65533;&#65533;&#65533;&#65533;PZ&#65533;06&#65533;&#65533;$L&#65533;*@&#65533;&#65533;&#65533;af &#65533;&#65533;&#65533;&#65533;@ !&#65533;&#65533;  &#65533;%&#65533; Z&#65533;  10y&#65533;4} &#65533;a&#65533;&#65533;U&#65533;&#65533;:&#65533;&#65533;&#65533;&#65533;&#65533;&#65533;&#477;x&#65533;Z>X&#65533;z&#65533;&#65533;&#65533;z\&#65533;&#65533; &#65533;&#65533;'&#65533;&#65533;u_2v&#65533;&#65533;3&#65533;&#65533;{Sl&#65533;&#65533;dQ&#65533; 6&#65533;!;&#65533;0 &#65533;)&#65533;K&#65533;3	&#65533;&#65533;\axc&#1057;&#65533;W&#65533;&#65533;4Gzq&#65533;&#65533;[&#65533;&#65533;,&#769;]&#65533;&#65533;&#65533;&#65533;-&#65533;b&#65533;!&#65533;&#65533;&#65533; &#65533;&#65533;&#65533;&#65533;p&#65533;!&#65533;V&#1133;Y&#65533;&#65533;d,&#65533;l&#65533;[&#1568;V&#65533;2g&#65533;0&#65533;x&#65533;&#65533;K]:&#65533;2&#65533;Z4N&#65533;&#65533;(&#65533;!s&#65533;d\&#65533;&#65533;#0.&#65533; a&#65533;'&#65533;1&#65533;&#65533;3 -&#65533;&#65533;&#65533;8s&#65533;&#65533;%&#65533;!&#65533;U.2MkU&#65533;&#65533;[n&#65533;M&#65533;&#65533;(&#65533;&#65533;+&#65533;&#65533;Z&#65533;1&#65533;&#1546;	 `A&#65533;k@ &#65533;&#65533;&#65533;&#1303;E&#65533;w{U$n#&#65533;&#65533;&#65533;&#65533;H&#65533;X&#65533;8&#65533;&#65533;&#65533;&#65533;&#65533;2H&#65533;:&#65533;7&#1030;1RC&#65533;W{&#65533;@U&#65533;E.&#65533;&#65533;&#65533;&#65533;P&#65533;&#1101;&#65533;&#65533;"(&#65533;P!nx&#65533;&#65533;L&#65533;!0G2&#65533;&#65533;5~ &#65533;&#65533;j8oj&#65533;P&#65533;DR&#779;5~&#65533;&#65533;&#65533;&#65533;&#65533;N&#65533;,&#65533;&#65533;9s&#65533;{G&#65533;&#65533;&#65533;&#65533;R&#65533;&#65533;Ng	@#+&#65533;(&#65533;`8sT\B&#65533;(PH&#65533;&#65533;&#65533;B&#65533;f&#65533;(&#65533;?dw&#65533;]e&#65533;&#65533;&#65533;k&#65533;1?R&#65533;3&#65533;&#65533;&#65533;&#65533;&#65533;&#65533;&#65533;&#65533;~&#65533;&#65533;&#65533;MJWu&#65533;{B`%&#65533;3KS&#65533;]r&#65533;4F&]QP&#65533;	/"&#65533;*?1&#65533;&#65533;M+h$&#65533;P&#65533;^&#65533;b&#65533;&#65533;z&#65533;: &#65533;DF &#65533;8m&#65533;&#65533;&#65533;&#65533;A"+&#1070105;-&#65533;	+&#65533;&#65533;&#1680;&#65533; G&#65533;&#65533;%)&#65533;l&#65533;k&#65533; &#497;Q&#65533;&#65533;&#65533;&#65533; &#65533;&#65533;/3-?&#65533;&#65533;&#65533;Cq8&#65533;u&#65533;2&#1069;&#65533;p&#65533;&#65533;Z4DY&#65533;&#65533;&#65533;1g&#1318;C 7b&#65533;k$&#65533;&#65533;  (: #&#65533;$$((0*-=&7 &#65533;& &#65533;?&#65533;B&#65533;&#65533;&#65533;&#65533;	7;	 &#65533;&#65533;&#65533;&#65533;&#65533;&#65533;&#65533;&#65533;&#65533;&#65533;&#65533;&#65533;&#65533;&#65533;&#65533;&#65533;&#65533;&#65533;&#65533;&#65533;&#65533;&#65533;&#196;&#65533;&#65533;&#65533;&#65533;&#65533;	
;&#65533;
&#65533;7B;&#65533;=&#65533;&#65533;77=%--1%:#(&#65533;!H&#65533;&#65533;&#65533;&#65533;
$| &#65533;B@&#65533;
 d(&#65533;&#65533;&#320;A&#65533;&#65533;a&#65533;&#65533;8<&#65533;&#65533;&#65533;&#65533;A& &#65533;d &#65533;&#65533;&&#65533;(&#65533; &#65533;C&#65533;&#65533;|P&#65533;B&#65533;VD&#65533;P&#65533;	@+8 &#65533;&#65533; .&#65533;j6u&#65533;&#65533;B`<a5&#65533;&#65533;6THq&#65533;&#65533;3`&#65533;&#65533;,&#382; 3&#65533;0 &#65533;&#65533;&#65533;=&#65533;
x&#65533;&#1093;&#65533;O&#65533;&#65533;0&#65533;"&#65533;&#65533;&#65533;Tdh&#65533;&#65533;&#65533;&#65533; &#65533;(pr&#65533;?Y&#65533;*&#65533;&#65533;&#65533;
: &#65533;P&#65533;@&#65533;<&#65533;hA@&#65533;=P#&#65533;
&#65533;
N&#65533;P&#65533; &#65533;t&#1726;&#65533;&#65533;&#65533;x&#65533;h&#722;+_&#956;&#65533;&#65533;&#65533;&#65533;tiACu|$H&#65533;&#65533;&#65533;o &#65533;)&#65533;&#65533;&#65533;*&#1254;&#65533;&#65533;&#65533;&#65533;,&#65533;&#65533;&#65533;&#65533;&#65533;L(&#1068;&#65533;*&#65533; &#65533;M,|&#65533;(&#65533;&#65533;&#65533;F&#65533;p&#65533;5U0&#65533;&#65533;)X&#65533;d&#65533;D&#65533;>&#65533;\&#65533;&#65533;&#65533;&#65533;&#65533;&#65533;&#65533;&#65533;V&#65533; A!.P&#321;C&#65533;H&#65533;"&#65533;dRT&#65533;&#65533;&#65533;8&#65533;E&#65533;](W3<&#65533;&#65533;T(lD&#65533;38P*&#65533;$&#65533;&#65533;&#65533;&#65533;
0&#65533;ShX&#65533;3&#65533;<&#65533;A&#65533;&#65533;&#65533;Ml&#65533;F&#65533;<&#65533;&#65533; X &#65533;&#65533;,&#65533;&#65533;5&tt#5uPA&#65533;&#65533; 
%&#65533;&#65533;BP&#1026;%HB&#65533;&#65533;&#65533;	m&#65533;&#65533;&#65533;&#65533;w&#65533;&#65533;&#65533;Jx&#65533;E`&#65533;4&#65533;&#65533;&#65533;&#1834;&#65533;&#65533;&#65533;&#43708;2&#65533;,&#65533;`35&#65533;&#65533;&#65533;&#65533;+&#65533;
&#65533;@&#65533; 4&#65533;+&#65533;p@	 &#65533;&#65533;
&#65533;&#65533;&#65533;&#65533;
&#65533;&#65533;`R&#65533;&#65533;<&#65533;&#65533;&#65533;0&#65533;H&#65533;R&#65533;&#65533;&#65533;&#65533;&#65533;)p&#65533;&#65533;&#65533;'&#65533;i&#65533;&#65533;,&#65533;&#65533;C&#65533;&#65533;&#65533;&#65533;&#65533;&#65533;d&#65533;&#65533; &#65533;??&#65533;&#65533;S&#65533;[U &#65533;&#65533;d02&#65533;&#65533;	vYm&#65533;&#65533;K&#65533;&#65533;&#65533;VI10&#65533;&#65533;O]&#65533;&#65533;&#65533;&#65533;P&#65533;&#65533;ZhU&#65533;R&#65533;&#65533;/w^&#65533;B&#65533;&#65533;K&#1368;&#65533;&#65533;&#65533;&#65533;`%!*X $&#65533;&#65533;&#65533;V&#65533;&#65533;R&#65533;@&#65533;,&#65533;J"&#65533;&#65533;&#65533;&#65533;&#65533;&#65533;&#65533;` `&#65533;&#65533;&#65533;(&#65533; *,&#65533;&#65533;&#65533;&#65533;)&#65533; 8&#65533;&#65533;&#65533;
-&#65533;I&#65533;&#65533;x&#65533;&#65533;&#1981;tK&#65533;&#65533;zkm&#65533;&#65533;&#65533;&#65533;&#65533;&#65533;l6&#65533;&#65533;&#65533;^:H`1&#65533;YPX&#65533;`N&#65533;& &#65533;&#65533;@&#65533;&#65533;&#65533;b&#65533;&#65533;ze&#65533;&#65533;T&#65533;&#65533;`&#65533;2&&#65533;&#65533;"Y&#65533;&#65533;&#65533;&#65533;&#65533;`6&#65533;&#65533;&#65533;&#65533;[&#65533;P1&#65533;&#65533;&#65533;~&#65533;&#65533;&#65533;&#65533;&#65533;&#65533;OtQ`&#65533;!&#65533;&#65533;$&#65533;4D>cUe?:f*~p &#383;&#65533;&#65533;o&#65533; 1h&#65533;B,&#65533;&#65533;"4&#65533; &&#65533;&#65533;\&#65533;"&#65533;S&#65533;&&#65533;&#65533;&#65533;&#65533;.&#65533;&#65533;&#65533;&#65533;&#65533;^L@k&#65533;H&#65533;
`&#65533;&#65533;&#65533; &#65533;S$&#1034;&#65533;&#65533;&#65533;m&#65533;&#65533;&#65533;&#65533;&#65533;t &#65533;S&#65533;CUtp&#439;&#65533;&#65533;&#65533;&#65533;@&#65533;  &#65533;&#65533;a&#65533;:&#65533;8Gw&#65533;#&#65533;&#65533;p;&#65533;&#65533;&#65533;&#65533;V&#65533;&#65533; 0&#65533;8&#1269;&#65533;@!,h &#65533;&#65533;]&#65533;
I&#65533;&#65533;&#1613;P&#65533;&#1829;&#65533;&#65533;0&#65533;0.N&#65533;.0&#65533;&#65533;&#860;Q&#65533; &#65533;'&#65533;&#65533;&#65533;&#65533;&#65533;&#65533;+C&#65533;0X&#1027;&#65533;@(x&#65533;(t&#65533;&#65533;&#65533;&#65533;>@&#65533;G3&#65533;0]iZ&#65533;	1&#65533;5b&#65533;J
y &#65533;&#65533;&#65533;&#65533;!&#65533;&#65533; &#65533;&#65533;9&#65533;&#65533;}f9&#65533;&#65533;R&#65533;&#65533;&#65533;&#65533;>&#65533;
P q &#65533; 	:@&#65533;x`,&#65533;&#65533;&#65533;$ Y&#65533;&#65533;&#65533;v&#65533;&#65533;87&#65533;&#65533;~s&#185;&#65533;&#65533;n2&#65533;&#65533;6&#65533;&#65533;&#894;&#65533;&#65533;&#65533;&#65533;&#65533;&#432;t&#65533;
op&#65533;m&#65533;&#65533;9:E&#65533;&#65533; 2Ax@&#65533;4&#65533;&#65533;&#65533;( &#65533;0&#65533;&#65533;\&#65533;X&#65533;&#65533;2&#65533;<&#65533;)&#65533;&#65533;&#65533;H:%S&#65533;,&#65533;%P&#65533;&#65533;~s&#65533;R3&#65533;5&#65533;*u.&#65533;3&#65533;&#65533;&#65533;&#65533;&#65533;&#65533;l&#65533;2h`&#65533;&#65533;"S &#65533;&#65533;$T&#65533;&#65533;X&#65533;*pd0(W&#65533;&#65533;d&#65533;&#65533;@&#65533;A&#65533;f&#65533;]@&#65533;&#65533;SHS4&#65533;_&#65533;k&#65533;&#65533;dF&#65533; &#65533;&#65533;&#65533;!`&#65533;&#65533;&#65533;#		&#65533;&#65533;&#65533;&#65533;	&#65533;G&#1122; &#65533;4Gx&#65533;&#65533;)&#65533;%`&#65533;&#65533;4&#65533;Y&#65533;[&#65533;J&#65533;=I7KX&#65533;&#65533;P5\&#65533;&#65533;C&#217;&#65533;&#65533;&#65533;X&#1091;&#65533;&#65533;,8&#65533;f &#65533;&#65533;m&#65533;`$p&#65533;&#65533;b(&#65533;S.&#65533;&#65533;&#65533;U&#65533;&#65533;&#65533;1IZF&#65533;D&#65533;&#65533;b&#65533;b &#65533;t3PO&#1323;0q&#65533;}&#65533;]+`&#65533;\|1&#65533;&#65533;l&#65533;^|`&#65533;&#65533;&#65533;&#65533;&#65533;Sj&#65533;&#65533;|&#65533;&#65533;&#65533;`r&#65533;, &#65533;S>0FC &#65533;T*0&#65533;. @L&#65533;&#65533;1]m<&#1607;&#65533;"b&#65533;gL@&#65533;0&#65533;GF 4u&#65533;&#65533;o{j&#65533;&#65533;&#65533;G&#65533;&#65533;&#65533;c&#65533;&#65533;L&#65533; H&#65533;X e&#993;&#65533;T&#65533;&#65533;&#65533;&#65533;&#65533;&#65533;&#65533;&&#65533;YX'}caaW&#65533;bXY&#65533;&#65533;&#65533;&#65533;,H%&#65533;&#65533;&#65533;<&#65533;J&#65533;'&{LN\&#65533;&#65533;	&#65533;&#65533;&#65533;
&#65533;3&#65533;
j0&#65533;f&#65533;R^&#65533;lQ&#65533;&#35969;	&#65533;@&#65533;&#65533;g&#65533;n{3&#65533;&#65533;!&#666;x!.&#65533;|,`&#65533;&#65533;&#65533;&#65533;&#1687;&#65533;&#65533;fj>&#65533;&#1538;R&#65533;D&#65533;@10&#65533;K f&#65533;&#53610;&#65533;&#65533;&#65533;&#65533;&#65533;&#65533;&#65533;&#65533;&#65533; :w&#65533;&#65533;&#65533;%
&#65533;&#65533;|&#65533;r3&#65533;&#65533;&#65533;&#65533;&#65533;D&#65533;&#65533;@&#65533;&#65533;&#65533;B&#65533;&#361;\@&#65533;&#65533;= &#65533;&#65533;&#65533;&#65533;Xm;&#65533;&#65533;	P&#65533;;&#65533;u9L&#65533;&#65533;t&#65533;m&#65533;&#65533;&#65533;&#65533;\;&#65533;&&#65533;5nX&#19000;&#65533;&#1038;6t^&#65533;Z&#65533;&#65533;W&#65533;&#65533;&#65533;&#65533;&#65533;Y
&#65533;&#65533;<&#65533;HTf`&#65533;&#65533;B-&#65533;)@"2D&#65533;<@&#65533;&#65533;&#65533;n&#65533;&#65533;0 &#65533;&#65533;&#65533;0&#65533;h w&#65533;AsZd`&K4&#65533;&#65533;`&#1183; &#65533;&#65533;W&#40081;&#65533;&#65533;&#65533;B&#65533;&#65533;	N&#65533;&#65533;&#65533;0&#65533;v*
&#65533;&#65533;LW &#65533;&#65533;wn&#760;,i&#65533;&#65533;D&#65533;k&#65533;i&#65533;6&#65533;&#65533;&#65533;&#65533;2&#65533;&#65533;&#65533;&#65533;c!6&#65533;&#65533;0&#65533;&#65533;}&#65533;mt&#65533;&#65533;*&#1025;&#65533;&#65533;) &#65533;&#65533;@P0&#65533;&#65533; Z%&#1536;o&#65533;&#65533;&#65533;A&#65533;	=&#65533;k!z[&#65533;o&#65533;&#65533;&#65533;>A&#65533;bk !&#65533;qnQg&#65533;J&#65533;x&#1019;1&#65533;b_&#65533;&#65533;b&#65533;pl&#65533;&rK&#453;E&#65533;&#65533;L	&#65533;&#65533;X0&#65533;
&#65533;&#65533;&#65533;&#65533;3&#65533;&#65533;&#65533;rA?w&#65533;&#65533;&#65533;&#65533;&#47594;~&#65533;AO&#65533;d>=&#65533;B)&#65533;
&#65533;b&#65533;j&#65533;&#65533;&#65533;,00&#65533;&#65533;E&#65533;V7#M.&#65533;6&#65533;t$	`5&#65533;-&#65533;>&#65533;&#65533;&#65533;^-&#65533;@&#65533;+&#65533;'&#65533;&#65533;>&#65533;@B&#65533;/:&#65533;y&#1108;Mk&#65533;Wr&#65533;&#65533; &#65533;S&#65533;A&#65533;0?&#65533;&#51532;-&#65533;]tP&#65533;&#65533;&#65533;7:&#65533;MD&#65533;&#43545;O=MD2T&#65533;0&#65533;pa&#65533;&#65533;
&#65533;V	x&#65533;&#65533;&#65533;4 &&#65533;&#65533;8&#65533;T5&#65533;w&#65533;&#65533;Bww7z&#65533;"&#65533;&#65533; N&#65533;!, &#65533;&#65533;a8&#65533;&#65533;L&#65533;&#65533;r#E&#65533;0&#65533;!&#65533;e!~&#65533;3&#65533;:&#65533;v'&#65533;'&#65533;k&#65533;&#65533;O7#&#65533;o#0S&#65533;6&#65533;&#65533;&#65533;I#&#65533; 2j25&#65533;*R-k&#65533;&#65533;f=P&#65533;O&#65533;&#65533; @&#65533;ax &#65533; &#65533;5PU&#65533;57&#65533;&#65533;&#65533;&#65533;!&#65533;&#65533;:)&#65533;IA&#65533;  P!&#65533;&#65533; Es&#65533;&#65533;75&#65533;&#65533;&#65533;&#65533;`&#65533;POfwX8{|&#65533;#&#65533;:&#65533;n&#65533;&#65533;;]s &#65533;>0&#65533;u +`2&#65533;@&#65533;&#65533;K P P &#65533;B
&#65533; &#65533;&#65533;&&#65533;&#65533;&#65533;&#65533; 6Px&#65533;Pl&#65533;QCu&#28737;ew#&#65533;&#65533;&#65533;+~g&#1366;C&#65533;d8fv&#65533;&#65533;&#65533;&#65533;&#65533;Pt&#65533;`9&#65533;cJr&#65533;&#65533;&#65533;*`Oy!r&#65533;PQ&#65533;g!+&#65533;&#65533;;&#65533;C&#243;&#65533;&#65533;0&#65533;z(pO11!&#65533;&#65533;+&#65533;&#65533;UH&#65533;f. 
&#65533;S'%1@&#65533;	&#65533;.T&#65533;&#65533;#GoH &#65533;*@]!.hb &#65533;OZ+`y&#65533;0&#1845;e35&#65533;#&#65533;Kp?-&#65533;&&#65533;3+&#65533;E1a!&#65533;&#65533;kti&#65533;?pp>9&#65533;f&#65533;&#65533;h1)1&#65533;"`Dcg&#65533;&#65533;'p'&#65533;&#65533;&#65533;&#65533;&#65533;u &#65533;) &#65533;&#65533;a&#65533;&#65533;H#Do&#65533;@ &#65533;lX7&#838;M&#65533;&#65533;&#65533;&#65533;z&#460;&#1350;&#65533;&#65533;&#65533;&#65533;p
&#65533;6&#1664;N&#65533;
6`&#65533;&#65533;&#65533;!&#65533;&#65533;\&#65533;&#65533;u R &#65533;&#65533;k&#65533;: 
1&#65533;|&#65533;&#65533;&#65533;H&#65533;&#65533;&#65533;1&#65533;&#65533;G&#65533;'&#65533;3&#65533;[&#65533;6&#65533;>&#65533; .&#65533;)B<&#65533;&#65533;&#65533; &#65533;wc&#65533;#`nAGf&#65533;G&#65533; z&#65533;_&#65533;H_&#65533;"&#65533;zrbe&#65533;&#65533;S&#65533;&#65533;&#65533;&#65533;<&#65533;&#65533;A&#65533;&#65533;=&#65533;&!2ME1~&#65533;I&#65533;P&#65533;&#65533;&#65533;d&#65533;"&#65533;&#65533; #&#65533;&#1849;! 	* ' :&#65533;e&#65533;H&#65533;&#1296;&#65533;P&#65533;&#65533;&#65533;:&#65533;(&#65533;&#65533;c&#65533;1Wb&#65533;&#65533;&#65533;h)&#65533;qC&#65533;X&#65533;&#65533;x&#65533;rY&#65533;&#65533;h_hb&#65533;F w&#65533;a&#65533;&#65533;&#65533;6&#65533;l&#65533;AFtL&#65533;&#65533;!jH[=`B&#65533;p &#65533;P>t&#65533;1&#65533;Y#q &#65533;P#9&#65533;ST&#65533;4p=X&#65533;&#65533;&#65533;_2S[?0<V&#65533;_&#65533;C=&#65533;EG&#65533;&#65533;&#65533;&#65533;>Q&#65533;  0e&#65533;&#65533;&#65533;tbd)t&#65533;&#1508;U&#65533;&#65533;y&#65533;C&#65533;&#65533;'J&#222;p&#65533;	,@&#65533;0?&#65533;&#65533;&#65533;&#65533;&#65533;&#65533;&#65533;0/&#65533;x@;&#65533;S&#65533;&#65533;5?&#65533;<@&#65533;&#65533;&#65533;&#65533; &#65533;&#65533; &#65533;&#65533;&#65533;*@ &#65533;R"Eb&#65533;&#65533;t&#65533;)&#65533; #t>&#65533;V&#65533;l&#438;&#65533;&#65533;&#65533;wo&#65533;M|g&#65533;&#65533;&#65533;b&#65533;&#65533;&#65533;X&#65533; 4&#65533;
<&#65533;&#65533;&#65533;+&#65533;&`,&#65533;&#65533;[&#65533;K&#1290;&#65533;&#65533;&#65533;i?:&#65533;!$ &#65533;&#65533;H7&P0PTb!2h&#665;/: &#65533;&#65533;&#65533;&#65533; &#65533;&#65533;)&#65533;\&#65533; T#s2&#65533;&#65533;%S&#65533;T&#65533;PW&#65533;f5"rW&#65533;mv&#65533;2t$EHGF&#65533;&#65533;Y#G&#65533;&#65533;&#65533;Se-S&#65533; &#65533;&#65533;("	&#65533;p&#65533;.&#65533;A@e&#65533;#&#65533;y&#65533;&#65533;&#65533;.&#65533;E&#65533;SH2%lz &#65533;&#65533;U&#65533;&#65533;,:&#65533;#&#65533;`~4&#65533;&#65533;&#65533;x&#65533;!`pU6&#65533;j3B&#65533;&#65533;6B&#65533;%&#65533;v&#65533;&#65533;&#65533;&#65533;lpy&#65533;P&#65533;w&#65533;`&#65533;PC&#65533;&#65533;&#65533;&#65533;C&#65533;&#65533;&#1141;&#65533;B
&#65533;&#65533;5&#65533;)- ;
 >B3O&#65533;5)&#65533;&#65533;-=&#65533;&#65533;&#65533;&#65533;&#65533;wc&#65533;@&#65533;D&#65533;dnw@&#65533;Ha!H&#65533;s&#65533;d&#65533;" &#52444;c&#65533;a~r"&#65533; &#65533;!W&#65533;J&#65533;!&#65533;&#65533;&#65533;&#65533;ry(p$a&#65533;$&K&#65533;i&#65533;u&#65533;P$QIj&&#65533;&#65533;&#65533;&#65533; w&#65533;&#65533;KR&#65533; 6&#65533;`&#1168;;&#65533;&#65533;&#65533;&&#65533;FF&#65533;&#65533;5 &#65533;3&#65533;&#65533;&#65533;&#65533; <L&#6815;}&#65533;e&#65533; &#65533;BlspEk&#65533;&#65533;&#916;
&#65533;&#65533;k 4&#65533;"&#65533;vx*MK&#65533;&#65533;&#65533;&#65533;m5Am&#65533;dx&#65533;&#65533;$t&&#65533;m&#65533; A&#65533; &#65533;3&#65533;P&#65533;&#65533;Xa&#65533;O&#65533;&#65533;	/a&#65533;W <JG&#65533;&#65533;P &#65533;5&#65533;:c""p&#65533;$p&#65533;&#65533;&#65533;&#65533;&&#65533;S&#65533;&#65533;&#65533;  P&#65533;&#65533;&#65533;<&#65533; K9J&#65533;&1&#65533;&#65533;&&#65533;r.#&#65533;<#&#65533;qa&#65533;,&#65533;}c&#65533;z&#65533;hCoR&#65533;&#65533;&#65533;&#65533;&#65533;&#65533;
%|m&#65533;'&#65533;8&e&#65533;&#65533;&#65533;w|P&#65533;&#65533;7&#65533;P=0&#65533;1'&#65533;t&#65533;@ &#65533;!SI( =&#1247;&#65533;D&#65533;&#65533;D&#65533;&#65533;,&#65533;&#65533;&#65533;K&#65533;&#1873; 6@6&#65533;"f&#65533;&#1153;&#65533;&#65533;*&#65533;&#1726;&#65533;LXv&#1484;&#65533;&#65533;=&#65533;@&#65533;&#65533;&#65533;c;D&#65533;&#65533;8&#65533; &#65533;&#65533;&#65533;HD &#65533;&#65533;{ HF9,&#65533;u&#65533;&#65533;  &#65533;&#65533;J &#65533;,&#65533;&#65533;1&#65533;'&#65533;&#65533;Y>T&#65533;&#65533;@&#65533;"y&#65533; &#65533;&#65533;}Y&#65533;L&#65533;q1&#65533;&#379;&#65533;'|&#65533;3riY&#65533;v(;&#65533;IF&#1162;F&#65533;&#65533;\TQ&#247;&#65533;[2;&#65533;>D&#65533;&#65533;&#65533;h&#65533;`F&#65533;&#65533;&#65533;&#65533;RYUfq)&#65533;&#65533;F&#65533;&#65533;$&#65533;I&#65533;&#65533;Sy.&#65533;P&#65533;&#65533;p}B1&#65533;]DK&#65533;'&#65533;!&#65533;&#65533;&#65533;d&#65533;!BD&#65533;|&#65533;&#65533;~&#65533;&#65533;K&#65533;lu&#65533;bx&#65533;&#65533;b&#65533;&#65533;X87*&#65533;&#65533;j&#65533;N&#65533;
$
&#65533;:T|rA-^!&#65533;#!PKVm&#65533;&#65533;4=C&#65533; &#65533;^W&#65533;>&#65533;&#65533;&#65533;^&#65533;&#725;P&#65533;&#65533;&#65533;'"\&#65533;f?&&#65533;&#65533;&#65533;&#65533;M&#65533;&#65533;b&#65533;G<&#65533;&#65533;a&#65533;&#65533;&#65533;Ge,-w1~&#65533;A 6#&#65533;{!\&#65533;-&#65533;KT&#65533;&#65533;&#65533; &#65533;zK&#65533;hR&#65533;]r&#65533;Y&#65533;r|8&#65533;fA ^&#65533; &#65533;B:@&#65533;c&#65533;x&#65533;&#1128;&#65533;&#65533;Ue&#65533;&#65533;&#65533;b&#65533;m&#65533;&#65533;k&#65533;&#65533;&#65533;,)&#65533;`&#1140;`Xl&#65533;&#1136;&#65533;bX&#65533;&#65533;&#65533;v&#65533;A&#65533;+&#65533; 7/PL@ &#65533; t&#65533;(&#65533;V&#65533;&#65533;0=&#1443;Sy&#65533;&#65533;&#65533;A&#65533;&#65533;&#65533;J&#65533;&#1634;/IU$&#65533;d&#65533;Tb>Z&#65533;&#65533;p&#65533;!&#65533;&#65533;:&#65533;.&#65533;&#65533;&#65533;&#65533;SA&#65533;M&#65533;yF#&#65533;	&#1794;&#65533;&#65533;j K&#65533;~&#65533;&#65533;&#65533;&#65533; &#65533;&#65533;_&#65533;&#65533;YM3G&#65533;H&#65533;&#54599;`&#65533;o;=_&#65533;&#65533;&#65533;a.&#65533; UuN9F4&&#65533; &#65533;&#65533;k&#65533;K&#65533;2p+&#65533;zL&#65533;2&#65533;&#65533;*&#65533;,&#65533;  &#65533;{&#65533;&#20337;@
3V&#65533;&#65533;&#65533;&#65533;&#65533;&#65533;>>XT&#65533;M&#65533;&#65533;X&#1537;+&#65533;m8&#65533;qkC*ru ,&#65533;D&#65533;&#65533;@&#65533;uk&#65533;=0&#65533;<`)d&#65533;DG 9&#65533;&#65533;&#65533;&#65533;&#65533;&#65533;(Q&#1235;P&#65533;,&#65533;o&#65533;&#65533;I2&#65533;f&#65533; &#65533;E&#65533;p?&#65533;&#65533;u&#65533;'QX&#65533;fySS&#65533;+&#65533;&#65533;&#65533;G6=0&#65533;I !&#65533;s"&#65533;p&#65533;r2&#1023;&#65533;'&#65533;&e&#65533;&#65533;&#65533;&&#65533; &#65533;g&#65533;#=q!&#65533;T&#65533;$ 0kR<aO!&#65533;G&#65533;k a+	0G&#65533; .&#65533;>bp&#65533;: ?&#65533;)&#6214;&#65533;]&#65533;&#65533;&#65533;&#65533;&#65533;&#65533;t&#65533;&#65533;%&#65533;l&#65533;})&X?&#65533;&#65533;uX~&#65533;C3&#65533;&#65533;&#65533;6&#65533;&$&#65533;u&#65533;  
P&#65533;&#65533;wP&#65533;$P)&#65533;&#65533;I2&#65533;&#65533;&#65533;bP&#65533;- V&#65533;&#65533;.	&#65533; &#65533;?c&&#65533;&#65533;Q_<&#65533;ok&#65533;&#65533;&#65533;&#65533;G&#65533;&#65533; Q3JBF1@&#65533;7#*&#65533;&#65533;$^&#65533;!`= B`&#65533;&#65533;&#65533;2&#65533;&#384;&#315;`1B=&#65533;&#65533;&#65533;&#65533;#&#65533;Q J*&&#65533;&#850;&#65533;&#65533; <&#65533;&#65533;&#65533; &#65533;1&#65533;J&#65533;&#65533;!p	 1KA'&#65533;&#65533;G&#65533;c&#1267;b&#65533;&#65533;&#65533;&#1856;&#65533;AW&#65533;`cI+E&#65533;&#65533;&#65533;&#65533;&#65533;W&#65533;`&#65533;7&#65533;(X%h&#65533;3&#65533;&#65533;o&#65533;&#65533; B&#65533;v&#65533;&#65533;&#65533;&#1280;&#65533;&#65533;&#65533;JmE&#168;&#65533;H$&#65533; &#65533;a9&#65533;dD &#65533;#&#65533; }+1&#65533;L&#65533;D7&#65533;&#65533;=
&#65533;&#65533;B&#65533;&#65533;&#65533;.2%5&#65533;0h&#65533;&#65533;.&#65533;l1;&#65533;`["&#65533;&#65533;p&#65533;&#65533;S&#65533;&#65533;)r&#65533;3&#65533;9,&#65533;w&#65533;# g&#65533;&#65533;&#65533;&#65533;FAaT>}&#65533;9&#65533;!8&#65533;\	&#65533;P0T=&#65533;%N&#65533;Cb&#65533;1&#65533;&#65533;&#65533;"%P&#65533;U2pL0&#132;D&#301;&#65533;&#65533;Y J@&#65533; tWnc&#65533;&#65533;QNA4&#65533;W&#65533;&#65533;&#65533;&#65533;&#65533;,&#65533;&#65533;&#65533;&#65533;/&#65533;m+:&#65533;&#65533;0Bm*&#65533;&&&#65533; &#65533;,&#65533;3*&#65533; !- ! "+3$5,&#65533;&#65533;&#65533;A&#65533;)11&#65533;!0*-=&#65533; #&#65533;&#65533;3&#65533; (&#65533;"#&#65533;&#65533;#$+&#65533;!.CC.*TP`C&#65533;X&#65533;&#65533;&#65533;C&#65533;&#1697;@&#65533;.C&#65533;&#65533;=&#65533;A&#65533;&#65533;&#65533;1">Xa!&#65533;*&#65533;&#65533;&#65533;	&#197;,>&#65533;&#65533;&#65533;&#65533;3&#65533;9`P&#65533;
|&#65533;&#65533;&#65533;B%e%.&#65533;(&#65533;&#65533;@
&#65533;`&#65533;&#65533;@ 7&#65533;(&#65533; &#65533;&#65533;&#65533;Vk&#65533;C &#65533;&#65533;&#65533;6B&#65533;&#65533;&#65533;&#65533; &#730;5|x&#65533;&#65533;&#65533;&#759;&#65533;&#2047;&#65533;L&#65533;&#65533;a&#244;4&#1101;A&#65533;Z&#65533;[o$&#65533;&#65533;[p=d@!Fh8T@&#226;&#65533;fxPF@Y&#65533;!4` @C&#65533;,T&#65533;P!&#65533;&#65533;&#65533;FxH&#65533;1P&#65533;&#65533;&#65533;>&#65533;&#65533;%&#65533;&#65533;7])Z 6&#45132;!!"J&#65533;&#65533;&#65533;&#65533;&#65533;&#65533;*&#65533;p&#65533;&#65533;w|K;q&#65533;-e&#65533; "&#65533;&#65533;	 B(_&#65533;E&#65533;P@d &#65533;!p&#65533;&#65533;/ &#65533;(&#65533;pE&#65533;&#65533;=&#65533;&#65533;4}"&#65533;&#65533;P &#18179;&#65533;,l&#65533;M&#1697; &#65533;3&#65533;`A$X&#65533;&#205;&#65533;d&#65533;@  &#65533;&#65533;C4`&#65533;	&#65533;&#65533;&#65533;	\&#65533;%&#65533;VX&#65533;&#65533;X;&#1792;&#65533;fh&#65533;Vn&#65533;]&#65533;yW&#65533;ad&#65533;i&#65533;h&#65533;&#65533;&#65533;`&#65533;i&#65533;EF&#65533;&#65533; (&#65533;X&#65533;&#65533;&#65533;&#65533;&#65533;&#65533;E&#405;	>p&#65533;(&#65533;B&#65533;7&#65533;VR&#65533;&#65533;&#65533;([&#65533;&#65533;&#65533;T &#65533;8&#65533;[&#65533;t@C &#65533;\@&#65533;&#65533;&#65533;&#800;&#65533; A2Lp 	&#65533;&#65533;&#65533;~=&#65533;,&#65533;&#65533;&#65533;&#65533;##&#65533;8L&#65533; X&#65533;&#65533;t P&&#65533;0&#65533;&#65533;&#65533;C&#65533;%&#65533;4&#1062;K!&#65533;&#65533;I&#65533;E&#65533; #L&#65533;&#65533;,,`&#65533;)&#65533;,@D&#65533;&#65533;&#65533;k&#65533;&#65533;&#65533;&#65533;&#65533;&#65533;h\D:pP $ 3(&#65533;@ &#65533;(C&#65533;h&#65533;9&#65533;Z
\&#65533;&#65533;&#65533;&#65533;&#65533;e&#65533;)&#65533; &#65533;Y W^&#65533;	&#65533;&#65533;&#1845;&#65533;&#65533;4&#65533;l&#65533;&#837;&#65533;&#65533;&&#65533;n9Y&#65533;&[&#65533;@D&#65533;	4W4&#65533;&#65533;'Z&#65533;)s&#65533;T[ g!&#65533;u&#65533;&#1327;>eO
*&#65533;&#65533;A
+&#65533;&#65533;&#65533;Bh&#1218; T@m&#65533;5 &#65533;`@&#65533; &#65533; A&#65533;LL&#1630;p-&#65533;JL&#65533;&#65533;.L&#65533;&#65533;/&#65533;0&#65533;
$&#65533;T
0&#65533;&#65533;&#65533;&#65533;&#65533;7&#65533;&#65533; &#65533;&#65533;2&#65533;&#65533;9&#65533;&#65533;
&#65533;s&#1475;&#65533;  
&#65533;&#65533;&#65533;J=&#65533; A*hSk8D=&#65533;D&#791;!0`#&#65533;8 &#65533;
(T2#
%0 &#65533;&#644;p/&#65533; \&#1405;&#65533;O&#65533;&#65533;V&#65533;0&#65533;&#65533;&[&#65533;&#1436;]&#65533;5&&#65533;n&#140;&#65533;&#65533;&#65533;&#65533;o&#65533;2&#65533;/&#65533;\ &#65533;!	K&#65533;&#65533;&#65533;`&[1AhpX&#65533;G&#65533;&#65533;01&#65533;&#65533;&#65533; &#65533;!&#65533;4 &#65533;&#65533;&#65533;E&#65533;
&#65533;&#65533;&#65533;&#65533;&#65533;r&#1176;&#65533;&#65533;R&#65533;WP&#65533;&#65533;zS&#65533;&#65533;&#65533;M&#65533;jK@&#65533;&#65533; .  &#65533;'&#65533;1 &#65533;qC&#65533;&#65533;&#65533;Q&#65533;B&#65533;&#65533;R&#65533; $&#65533;&#65533;&#65533;\&#65533;&#65533;&#65533;W,&#65533;xX&#65533;&#65533;&#770;p&#65533;P&#65533;&#65533;&#65533;&#65533;&#65533; 0&#65533;&#65533;&#65533;_+&#65533; 	r&#65533;d',&#65533;&#65533;UP&#65533;"&#65533;d"'bz"Ct&#65533;N&#65533;!&#65533;&#65533;!h&#65533;+|&#65533;f@4&#65533;&#65533;&#65533;}oq&#65533;&#65533;&#1828;&#65533;&#65533;&#65533;&#65533;LeKZ&&#65533;&#65533;&#65533;&#65533;&#660;(*`a&#65533;&#65533;&#65533;Pf5B&#65533; #
&#65533;&#65533;@>8&#65533;&#65533;
p&#65533;&#65533;&#65533;&#65533;&#65533; yf&#65533;&#65533;s4$tI[&#65533;&#65533;&#65533;&#65533;`$1B&#65533;&#65533;v&#65533;je&#65533;%&#65533;t&#65533;a&#65533;&#65533;&#65533;&#65533;a&#65533;	;|&#65533;&#65533;&#65533;7,A	&#65533;&#65533; 
T )&#65533;&#65533;<&#65533;&#65533;|&#65533;\&#65533;@&#65533;&#65533;&#1182;b&#65533;&#65533;Y&#65533;&&#65533;
&#65533;`A&#65533;
p&#65533;&#65533;=&#65533;&#65533;ZP$Vj&#65533;ZM&#65533; &#65533;&#65533;@	|y^ Z1&#65533;0I&#65533;&#65533;O}&#65533;&#65533;@&#65533;&#65533;?RzQ&#65533;HM&#65533;R&#65533;&#65533;&#65533;V&#389;gs&#65533;&#65533;,&#65533;I&#65533;e&#65533;I'&#65533;&#65533;jz&#65533;&#65533;f4&#65533;8&#65533;&#65533; !&#65533;&#65533;mk,&#65533;&#65533;:&#65533;&#65533;&#65533;$h&#65533;L&#65533;&#65533;Ck&#65533;&#65533;>&#65533;&#65533;HB5O&#65533;F&#65533;&#65533;&#65533;H&#65533;<&#65533;T&#65533;&#65533;a&#65533;	&#65533;6~&#65533;y)	b&#65533;&#65533;&#65533;< =&#65533;	@G &#65533;Cu&#65533;&#65533;=&#65533;&#65533;:&#65533;&#65533;be[&#65533;1*p m&#65533;&#65533;H(z&#65533;&#65533;&#65533;&#65533;&#65533;&#65533;!&#65533; B&#65533;Ic&#65533;if
t&#65533;&#65533;&#65533;&#65533;&#65533;&#65533;&#65533; &#65533; Q&#65533;@~&#65533;K&#65533;,&#65533;hy&#65533;v1&#65533;&#65533;&#65533;
 *"&#65533;J&#65533;&#65533;R/G]&#65533;z&#65533;&#65533;&#1944;&#65533;&#1001;<&#65533;&#65533;c 9&#65533;<Y&#1191;aA@%&#65533;R'~-7&#65533;T
&#65533;R &#65533;&#65533;&#65533;&#65533;&#65533;R4&#65533;&#65533;&#65533;.&#65533;&#65533;@b &#65533;d&#65533;1r&#65533;&#65533;&#65533;&#65533;&#65533;G&#65533;h &#65533; ^>&#65533;&#65533;&#65533;5H&#65533;V&#65533;&#827;L &#65533;&#65533;Z&#65533;&#65533;QQ&#65533;&#65533;&#65533;c&#65533;&#65533;`&#65533;B&#65533;1!&#65533;&#65533;.>&#65533;&#65533;&#65533;.&#65533; &#65533;&#65533;&#65533;6P&#65533;&#65533;f(&#65533;&#65533;d&#65533;&#65533;X^&#65533;&#65533;&#65533;&#65533;&#65533;&#65533;$&#65533;&#65533;=H@&#65533;h<T&#65533;s&#65533;D(&#65533;=&#65533;&#65533;Di&#65533;&#65533;&#65533;)%'&#65533;l3&#65533;&#873;f&#65533;$&#65533;ph@&#65533;&#65533;Z&#65533;$J&#65533;&#65533;&#65533;&#65533;&#65533;N&#65533;&#65533;&#65533;&#65533;&#65533;&#65533;/&#65533;&#65533;&#65533;R -&#65533;_&#65533;&#65533;&#65533;&#65533;&#65533;&#65533;d&#65533;&#1042;L&#65533;&#65533;BAn@ P&#65533;&#65533;@T&#65533;X&#65533;"&#65533;o&#65533;`&#65533;A&#65533;Z&#65533;e/{}D$xg&#65533;&#65533; &#65533; :T&#65533;&#65533;&#65533;&#65533;
&#65533;s&#65533;@$&#65533;O-&#65533;&#65533;=.&#65533;[;z&#65533;&#65533;:&#65533;7&#65533;&#65533;Q8&o`&#65533;&#555;^;j&#65533;&#65533;&#65533;fA&#65533;&#65533;C&#65533;"L	&#65533;&#65533;&#65533;&#65533; &#65533;&#65533;V&#65533;XY&#65533;&#65533;|]&#65533;&#65533;d&I&#65533;&#65533;|E&#65533;d&#65533;&#65533;&#65533;&#65533;.&#65533;9	&#65533;&#65533;bb&#65533;&#65533;7&#65533;q&#65533;&#65533;l1O&#65533;c&#65533;$h&#65533;u&#65533;2&#65533;X&#65533;&#65533;&#65533;Jr7J&#65533;&#65533;  @&#65533;BY@i&#65533;&#65533;!j&#65533;&#65533;4&#65533;Qq&#65533;^&#309;&#65533;&#65533;&#65533;7BN&#65533;|&#65533;`&#65533; IHD<&#65533;&#65533;&#65533;n&#65533;I&#65533;E&#65533;	p &#65533;X&#65533;&#65533;&#65533;&#65533;&#65533;&#65533;u&#65533;&#65533;H&#65533;D*&#65533;&#65533;&#65533;&#65533;E:0&#65533;:&#65533;&#65533;
D7|&#65533;V&#65533;&#65533;"&#65533;&#65533;&#65533;%&#65533;&#65533;r&#65533;&#65533;V&#65533;:&#65533; &#65533;K&#1818;&#1730;&#1288;&#65533;&#65533;O&#65533;&#65533;h&#65533;K}4&#65533;&#65533;&#65533;&#65533;&#65533;XZxY&#65533;  &#65533;oddA&#65533;x&#65533;Fr&#65533;K_&#65533;Kz;&#65533;&#65533;&#65533;&#65533;..st&#65533; &#65533;&#65533;&#65533;&#65533;&#65533;&#65533;<~&#65533;,3&#65533;&#65533;&#702;&#65533;&#65533;J&#65533;&#65533;=&#65533;|N&#65533;&#65533;	&#65533;&#65533;&#65533;&#65533;`:&#65533;h{&#65533;&#65533;(7t&#65533;&#65533;
&#65533;&#65533;PM&#65533;&#65533;5 &#65533;@>&#65533;0A&#65533;H&#65533;F5z&#65533;&#65533; &#65533;vCD  7$ &#65533;&#65533;&#65533; *p 103&#65533;O&#65533;&#65533;&#65533;&#65533;r.&#65533;wRw/&#65533;&#65533;< &#65533; &#65533;x0e-P,&#65533;%&#65533;i&#65533; 1PG(@f&#65533;&#65533;&#65533;&&#65533;&#65533;&#65533;S&#65533;&#65533;,&#65533;>&#65533;&#65533;zt@6Uq&#65533;s{&#65533;dF&#65533;&#65533;RH?Mr&#65533;u}&#65533;&#65533;|6Ud&#65533;_&#65533;&#65533;r&#65533;&#65533;]&#65533;1=r8w#&#65533;&#65533;&#933; &#65533;md&#65533;&#65533;PV&#65533;-&#65533;Y&#65533;C&#65533;#:&#65533;&#65533;0&#65533;&#65533;&#65533;&#65533;`t&#726;	&#65533;#&#65533;&#65533;FT&#65533;&#65533;0 A7&#65533; pi&#65533;!&#449;8&#65533;[,@+,0&#65533;&#65533;&#65533;O&#65533; &#65533;b	8&#65533;tqY"1hns&#65533;K&#65533;1TC0&#65533;e bs&#65533;F3p %&#65533;&#65533; &#65533;6C&#65533;&#65533; `zJc'U&#65533;ra_h&#65533;@&#65533;&#65533;)&#65533;&#65533;&#65533;{&#65533;{S&#65533;&#65533;&#65533;xU'q&#65533;&#65533;W|]!@y&#65533;_&#65533;&#65533;_XD&#65533;Is4&#65533;4&#65533;!&#65533;&#65533;L&#65533;!o&#65533;&#65533;!&#65533;v&#65533;1"&#65533;=&#65533;POs[&#65533;&#65533;&#65533;( #&#65533;6]&#65533;	01p&#65533;&#65533;a+4 &#65533;"&#65533;&#65533;&#65533;pr&#65533;&#65533;G&#65533;	 ,!- &#65533;&#65533;+w&#65533;;Wt&#65533;R&#65533;Q `PC&#65533;0-&#65533;y&#65533;p&#65533;&#65533;`,Ce&#65533;9<0&#65533;@As&#65533;s :p# {G4+'@`(4X&#65533;%&#65533;&#1089;&#65533;hqZ&#65533;2&#65533;hh&#7702;l9&#65533;&&#65533;_&#65533;Uu&#389;(&#65533;	@U{&`&#65533;a>&#65533;3=&#65533;1WQzV&#65533;f&#672;<&#65533;`H&#65533;Z&#65533;T &#65533;R8&#65533;K&#65533;&#65533;\&#65533;DB&#65533;)&#65533;3&#65533;&#65533;&#65533; &#65533;D
w' 2&#65533;&#65533;&#65533;e&#65533;G &#65533;&#65533;u+P&#65533;&#65533;&#65533;P&#65533;Q&#1617;8S&#65533;o&#65533;!-1CkE&#65533;;6A:&#65533;&#65533;&#65533;`&#65533;PV&#65533;&#65533;&#65533;&#65533;r6&#65533;&#65533;&#65533;&#65533;#&#65533;S &#65533; /&#65533;,@A=P1&#65533;0%&#65533;&#65533;I&#65533;d@&#65533;&#65533;&#65533;&#65533;&#65533;o&#65533;o&#65533;&#65533;h{g&#65533;2&#65533;&#1558;&#65533;&#65533;&#65533;{&#65533;r&#65533;#w-&#65533;|(G4>&#65533;&#65533;&#65533;&&#65533; &0&#65533;&#65533;41&#65533;+&#65533;Q3&#65533;	&#65533;1!y	&!&#65533; !&#65533;.@#&#65533;19&#65533;p&#65533;a "&#65533;$ P&#65533;X &#65533;&#65533;Q#&#65533;@1U&#65533;#5&#65533;&#1024; w[&#65533;1DB&#65533;p&#65533;&#65533;6vC 1&#65533;A`D9&#65533;s&#65533;&#65533;	&#65533;"-&#65533;0 &#65533;&#65533;f&#1719;#&#65533;&#65533;=7X &#65533;C13P%P|Sa%_&#65533;iRRI&#65533;IUW&#65533;&#65533;2!&#65533;%&#65533;Arm&#65533;&#65533;&#65533;&#65533;&#65533;&#65533;&#65533;&#65533;&#65533;q&#65533;&#65533;h,&#65533;%nA&#65533;S5&#65533;&#65533;x_&#65533;%&#65533;&#65533;&#65533;e&#65533;&#65533;&#65533;&#65533;1%&#65533;&#65533;<&#65533; &#65533;&#65533;<&#65533;1&#65533;v d&#65533;&#65533;o:&#65533;&#65533;&#65533;&#65533;6&#65533;`DA&#65533;&#65533;3&#65533;<)A 9&#65533;@&#65533;&#65533;&#65533;07&#65533;&#65533;6&#65533;&#65533;&#65533;&#65533;H/&#65533;1@&#65533;L&#65533;(1p&#65533;"&#65533;&#65533;&#65533;0Su&#65533;&#65533;&#65533; s&#65533;4&#65533;)&#65533;/&#65533;&#65533;&#65533;$&#65533;<&#141670;&#65533;Um%&#65533;&#65533;<&#65533;&#611;A&#65533;&#65533;&#65533;?e&#65533;_7i-'UBq&#65533;&#65533;&#65533;$rk&#65533;}*3&#65533;&#65533;&#65533;&#65533;&#65533;|&#65533;X&#65533;8g5&#65533;&#65533;&#65533;&#65533;K&#65533;7I&#65533;)&#65533;&#65533;G&#65533;W&#65533;&#65533;a5&#65533;&#65533;K&#65533;&#65533; 70g&#484;&#65533;&#65533;<p#&#65533;Z&#65533;&#65533; &#65533;`,&#65533;p"&#65533;M>A&#65533;&#65533;PY&#65533;&#65533;Dj7&#65533;0"J:`p m&#65533;\B&#65533;&#65533;&#65533; 8&#65533;A&#65533;C'0 &#65533;&#65533; 7
&#65533;&#65533;&#65533;&#65533;u3lst(` &#65533;&#65533;4&#65533;Cb&#65533;E&#65533;&#65533;A=&#65533; 5f&#65533; 3&#65533;C%pz:&#65533;&#1077;tr=dX&#65533;r&#65533;'A&#65533;|	pD&#65533;n&#65533;&#65533;&#65533;&#487;.&#65533;&#65533;&#65533;&#65533;&#65533;I&#65533;&#65533;&#65533;T&#65533;A{&#65533;WK'&#65533;I8&#65533;U-W&#65533;K&#65533;1&#65533;i=&#65533;&#65533;1&#65533;&#65533;"B&#65533;#&#1030;&#65533;: :&#65533;+&#65533;
(`` &#65533;sn0@&#65533;&#65533;&#65533;&#65533;'7&#65533;&#164;&2 B&#65533;	n&#65533;!&#65533;qdAB&#65533;V&#65533;1&#65533;&#65533;U ,&#65533;i46+p&#65533;a &#65533;D @	&#65533;-u&#65533;i:&#65533;&#65533; +&#65533;&#65533;01&#65533;'&#65533;&#65533;$*&#65533;*&#65533;&#65533;#&#65533;&#65533;&#65533; &#65533;(X&#65533;&#65533;&#65533; `V&#65533;e&#65533;]&#65533;>&#65533;e&#65533;oQ&#65533;&#65533;&#65533;&&#65533;&#697;&#65533;ihm&#65533;$<&#65533;&#65533;&#1337;&#65533;Kr&#65533;iV&#65533;@&#65533;&#65533;r&#65533;YI&#65533;_&#65533;&#65533;Ib&#65533;,t2&#65533;S&#65533;f&#65533;&#65533;R&#65533;-&#65533;&#65533;W&#586;"&#65533;&#65533;;1&#65533;Ekn&#65533;.&#65533;Y&#811;\sz&#65533;e&#65533;&#65533;I&#65533;&#65533;&#65533;y&#65533;rH/&#65533;\)01&#65533;5S&#65533;#@! &#65533;V&#65533;&#65533;&#65533;&#65533;)&#65533;&#65533;&#65533;&#65533;"&#65533;0"&#65533;&#65533;:q&#65533;&#1875;<="&#65533;b&#65533;&#65533;&#65533;*7&#65533;1&#65533; &#65533;&#65533;K>@}&#65533;&#65533;$&#65533;&#65533;_vrIt&#65533;&#65533;^&#65533;w&#65533;(\$&#65533;&#65533;?&#65533;Zh&#65533;3%<&#65533;&#65533;H&#65533;&#65533;I&#65533;&#65533;&#65533;&#65533;jQ&#65533;5%&#65533;|&#1733;'&#65533;&#65533;'cUaXS&#65533;%X&#65533;5}+&#65533;s&#65533;jR&#65533;+@#&#65533;0+p .@&#576;	"p&#65533;H 0' Z#	=+&#65533;&#65533;&#65533;&#65533;`,&#65533;R&#65533;0&#65533;&#65533;  &#65533;\&#65533;\D"&#65533;&#65533;30&#65533;)9&#65533;&#65533;6&#65533;&#65533;&#65533;&&#65533;&#65533;&#65533;&#65533;uh#}|A&#65533;`&#65533;C &#65533;;w&#65533;c	&#65533;~i&#65533;CI&#65533;pT&#65533;&#65533;&#65533;&#65533;&#65533;ET&#65533;&#65533;&#65533;&#65533;*&#676;&#65533;&&#65533;h&#65533;&#65533;&#65533;&#65533;&#65533; &#65533;z&#65533;&#65533;|&#65533;&#369;&#65533;sK&#65533;&#65533;p&#65533;d'X&#65533;IhqI&#65533;&#65533;1 &#65533;&#65533;@#2&#65533;&#65533;<&#65533;W"&#65533;&#836;/'&#65533; :K4E&#65533;&#65533;4&#65533;"`&#65533;&#65533;9&#65533;R "&	&#65533;q&#65533;&#65533;Lh6&#65533;&#1085;
&#65533;H6?H u&#65533;&#65533;&#65533;U 20wpm&#65533;P 5B 4&#65533;Op&#65533;&#65533;L&#65533;&#65533;&#65533;&#65533;@
&#65533;\1&#65533;C 40&#65533;&#65533;K&#65533;QG&#65533;	`{&#65533;&#65533;&#65533;&#65533;&#65533;r&#65533;g&#65533;&#65533;&#65533;h&#65533;&#65533;Ja&#1209;F%&#1190;-&#65533;&#65533;TT&#65533;r:&#65533;>K8I&#65533;!&#238;&#65533;S@ g&#65533;$&#65533;&#65533;_&#65533;r\A&#65533;&#65533;&#65533;&#65533;U&#65533;&#65533;&#65533;&#65533;&#65533;&#65533;KzeN#V;M&#65533;l&#65533; 2&#65533;&#65533;&#138;&#65533;&#65533;&#65533;:&#65533;R&#65533; W&#65533;L&#65533;&#65533;RE&#65533;'&#65533;Z &#65533;&#65533;&#65533;&#65533;&#65533;&#65533;=R&#65533;&#65533;#&#65533;&#65533;y&#1154;&#65533;&#849;&#65533;&#65533;&#65533;&#65533;&#65533;&#65533;+@ tbq{L&#65533;1{&#65533;MQLB&#65533;&#65533;}>&#65533;p&#65533;&#1746;{ K@&#1557;%9&#65533;2&#65533;ih%}&#65533;u&#65533; &#65533;{&#65533;&#65533;&#65533;E&#65533;&#65533;&#65533;E  :2;2|r@&#65533;14C@="=11&#65533;"&#65533;&#65533;<&#65533;&#65533;H&#65533;"	0Ir &#65533; S&#65533;y&#65533;&#65533;+&#65533;"`" &#65533;@&#65533;&#65533;.&#65533;)&#65533;R&#65533;&#65533;&#65533;&#65533;&#65533;&#65533;X&#65533;(&#65533;M&#65533;I &#65533;+!t&#65533;(&#65533;\&#65533;Qv> #&#65533;r&#65533;1 &#65533;] &#65533;)&#65533;#&#65533;<&#65533;d&
&#65533;&#65533;$RR&#65533;&#65533;&#65533;k4&#65533;&#65533;&#65533;IV&#65533;@r&#65533; D&#65533;%G'&#65533;&#647;f^J&#65533;&#65533;&#65533;q&#65533;&#65533;&#65533;;&#65533;&#65533;D'&#65533;s&#1266;D>
&#65533;&#65533;&#65533;&#65533;&#65533;&#65533;$Z&#65533;~&#65533;0&#65533;R';&#65533;A&#65533;&#65533;&#65533;` &#65533;&#65533;&#65533;#&#65533;B&#65533;0&#793;&#65533;&#65533;#r*#T&#65533;7&#65533;&#65533;&#65533;b&#65533;k{&#65533;'&#65533; &#65533;y&#65533;$&#65533;&#65533;<&#65533;&#65533;V&#65533;	%$t&#65533;&#65533;&#65533;&#65533;&#65533;?2
>.MA&#65533;6P&#65533;@'	 )&#65533;'2	 &#65533;&#65533;&#65533;L&#620193;&#65533;&#65533;&#1272;<.&#65533;r6&#65533;U&#65533;&#65533;>p&#65533;T~&#65533;&#65533;o&#65533;&#65533;&#65533;&#65533;N&#65533;&#65533;(_&#65533;&#65533;=&#65533;z&#65533;xU&#65533;&#65533;&#65533;g_&#65533;`4&#65533;&#65533;	&#65533;K11&#65533;&#65533;&#65533;&#65533;yU l&#65533;&#65533;&#65533;,&#65533;&#65533;&#65533;Q-&#65533;eC^~[ 	a&#65533;&#65533;&#65533;u&#65533;<`&#659;&#1847;&#65533;&#65533;t&#65533;x&#65533;j&#65533;&&#65533;j@Q&#65533;&#65533;&#640;&#65533;&#65533;^<&#65533;&#65533;&#65533;*@&#65533;q%&#65533;g&#197;@&#65533;a&#65533;&#65533;z&#65533;&#65533;'%&#65533;&#65533;&#65533;E^&#65533;U&#65533;T&#65533;&#65533;p/&#65533;&#65533;E&#65533;q&#65533;&#65533;]&#65533;&#65533;&#65533;&#65533;a%&#65533;|&#1115;&#65533;V&#65533;&#65533;&#65533;="&#65533;e8Li&#65533;&#65533;`&#65533;K!&#65533;&#65533;&#65533;`&#65533;&#65533;=&#65533;`o+ #q&#65533;j&#65533;&#65533;&#65533;&#65533;53 0&#65533;&#65533;Lb	 #l5&#65533;&#65533;P<#`a&#65533;}w-&#65533;QYy&#65533;&#65533;#&#65533;1&#65533;$&#65533;r>}b&#65533;&#65533;&#65533;&#65533;g{&#65533;&#65533; f@&#65533;\JI&#65533;E&#243;&#65533;>&#65533;&#65533;%~&#65533;m&#65533;qq&#65533;&#65533;&#65533;&#65533;&#65533;&#65533;2&#65533;I'>`&#65533;&#65533;&#65533;@&#65533;&#65533;w&#65533;z&#65533;&#65533;&#65533;&#65533;&#65533;>(&#65533;&#65533;&#65533;&#65533;J=A&#65533;<-@`I&#65533;X&#65533;&#65533;=&#65533;b &#65533;=!0*,##:*  &#65533;&#65533;2#,%,&&#65533;1  %:&#65533;,>>-$(&#65533;/& 7&#65533;7&#65533; 
	7	
&#65533;&#65533;	&#65533; 	
&#65533;&#65533;7;B@&#65533;BB&#993;&#65533;&#65533;&#65533;&#65533;&#65533;&#65533;&#65533;&#65533;&#65533;&#65533;&#65533;&#65533;&#65533;
H&#65533;&#65533;&#65533;&#65533;*\&#560;&#65533;&#199;#J|&#65533;`="hx&#65533;V>&#65533;u&#65533;j&#65533;&#65533;?N&#65533;&#65533; %J	b&#65533;k&#65533; &#65533;&&#65533;9[V&#65533; &#65533;&#65533;*1&#65533;&#65533;&#65533;x&#65533;q&#65533;&#65533;H&#65533;&#65533;&#65533;B&#65533;&#65533;t&#65533;&#65533;`J&#65533;xHZ&#65533;'&#65533;&#65533;&#65533;0&#65533;	&#65533;&#65533;zX&#65533;c&#65533;-Nz&#65533;&#65533;&#65533;  &#65533;&#65533;&#461;!&#65533;.@&#65533;F(n	L<&#65533;s:!&#1640;&#65533;&#65533;&#65533;@&#65533;j
&#65533;&#65533;&#65533;&#65533;Lp&#65533;&#3915;0&#65533;&#65533;&#65533;&#65533;&#158;H&#65533;&#65533;&#65533;&#1784;s&#65533;&#1933;&#65533;b=UC&#65533;&#65533;&#65533; &#65533;&#65533;Pp&#219;!&]&#65533;&#65533;,&#65533;sh3&#65533;&#65533;3A@&#65533;&#65533;&#34915;&#65533;&#65533;&#65533;H&#65533;&#65533;&#65533;&#65533;&#1190;X=&#65533;8&#1442;&#65533;03*EaA&#65533;|&#65533;&#65533;m&#65533;W	&#65533;&#65533;4
&#65533; &#65533;LZ&#65533;&#65533;d^C&#65533;&#65533;%&#65533;&#65533;
;&#65533;&#65533;LL	\F:0yCZr&#641;&#65533;ai
&#65533;&#65533;&#65533;;E&#65533;"kY&#65533;&#1740;4&#65533;h&#65533;8&#65533;X?&#65533;e&#65533;G&#65533;&#65533;a9&#65533;`&#65533;L&#65533;4'&#1874;.AGZ(9&#65533; &#65533;	&#65533;c&#65533;&#65533;&#65533;BI s&#65533;`8	&#65533;R-&#65533;&#65533;	R&#65533;q"_{=S&#65533;&&#65533;&#65533;&#65533;N}-&#65533;&&#65533;&#613;f_8`a(6&#65533; &#1567;/&#65533;P&#65533;&#65533;t"H_Zj&#65533;%G&#65533;&#65533;&#1253;&#65533;:j&#65533;&#65533;&#65533;&#65533;E&#65533;&#65533;&#65533;&#65533;&#65533;&#65533;&#65533;l:&#65533;j&#43624;&#65533;&#65533;c&#65533;.&#163;MHI&#65533;7&#65533;*&#65533;6'1y&#65533;t&#65533;<&#65533; J&#65533;&#372;&#65533;&#65533;&#65533;&#65533;&#1303;M}&#65533;&#65533;'6Y&#65533;I&#65533;&#65533;<&#65533;&#65533;P&#65533;	&#65533;&#65533;K&#65533;b&#1636;&#65533;Pi&#65533;&#65533;SZ=p&#65533;Z&#65533;dn(&#65533;&#65533;p%4&#65533;&#65533;&#65533;&#65533;&#65533;&#65533;n&#65533;&#65533;LvZ&#65533;&#65533;2&#65533;&#1159;&#65533;m+&#65533;&#65533;ik&#65533;&#65533;F&#65533;@&#17648;&#65533;7&#65533;&#65533;&#231;&#65533;
\&#65533;@&#65533;b&#65533;v&#65533;&#65533;Nq7$g&#65533;gMJ:&#65533;&#65533;&#65533;&#65533;95c&#65533;&#65533;<M&#65533;&#65533;=&#1367;&#65533;=HP&#65533;,r"&#65533;7&#65533;&#1496;&#65533;&#65533;&#65533;N9&#65533;<&#65533;,f&#65533;3J[&#65533;&#65533;Wb)3&#65533;&#65533;&#65533;:&#65533;v&#65533;&#65533;&#1920;&#27195;&#65533;A%;&#65533;&#65533;C&#65533;= &#65533;&#65533;&#65533;l&#65533;&#65533;6o&#65533;&#65533;&#65533;&#65533;&#243;6&#65533;SMi&#65533;(&#501;&#611;&#65533;&#65533;&#65533;J&#1308;&#65533;5y81&#65533; (&#65533;&#65533;4H&#65533;&#65533;d&#65533;I&#65533;&#65533;`&#65533;&#65533;u@2XJ^&#65533;&#65533;&#65533;&#65533;JF%&#65533;
&#65533;&#65533;&#65533;do&#65533;&#65533;&#65533;&#282;&#65533;C&#65533; &#65533;@&#65533;&#65533;&#1701;88&#1040;&#65533;&#1344;&#65533;&&#65533;v&#65533;v&#65533;f&#65533;F&#65533;&#65533;o7&#65533;&#65533;&#65533;&#65533;&#65533;&#65533;T|+Ix&#2026;&#65533;J[_&#65533;&#65533;7H&#65533;&#65533;k6&#65533;&#65533;&#65533;YB&#65533;&#65533;&&#65533;P&#65533;&#65533;6 &#65533;&#65533;/&#65533;&#1048;&#65533;&#238;!&#1256;?*&#65533;3O&#65533;&#65533;4&#65533;C:&#65533;4&#65533;j7&#65533;@&#65533;fGJ5	x&#65533;&#65533;&#65533;8&#65533;&#65533;*&#65533; &#65533;A*&#65533;z&#65533;&#65533;&#65533;&#65533;&#1844;Q&#1400;&#65533;z&#65533;&#65533;&#1573;|&#65533;$&#65533;(&#65533;&#737;&#65533;&#1554;C&#65533;it&#65533;&#833;Rf&#65533;&#65533;4&#65533;ah81&#65533;&#65533;g.*&#65533;.e&#1296;46&#65533;&#239;mhK4 U&#1484;&#65533;&#65533;/24&#65533;&#65533;@&#65533;k\'&#65533;7&#65533;X&#65533;jNh 1&#65533;` L&#65533;&#65533;h*V&#65533;xQ&#65533;4&#65533;&#65533;&#65533;C_B&#65533;&#65533;&#65533;&#65533;&#65533;*u&#65533;3&#65533;qdJ&#65533;j<
;&#65533;0&#65533;&#65533;&#65533;&#65533;&#65533;%&#65533;j&#880;&#65533;&#65533;&#65533;&#65533;&#65533;qg&#65533;y!h~EtH&#65533;js"5&#65533;ZF:&#65533;&#65533;&#65533;&#65533;A&#65533;^&#65533;E.&#65533;@b&#65533;&#65533;&#65533;%m&#65533;&#65533; &#65533;f&#65533;0&#65533;1&#65533;&#65533;&#65533;`&#65533;7&#65533;&#65533;e&#65533;&#65533;!&#65533;N%&#65533;&#65533;dT2&#65533;*&#65533;r4&#65533;&#65533;h&#65533;&#65533;kj&#410;&#65533;t&#65533;4VF, &#65533;&#65533;&#65533;z&#65533;
AT&#65533;`&#65533;&#65533;I0&#65533;$
&#65533;=&#65533;eG&#65533;3&#65533;&#65533;\]&#65533;&#65533; &#65533;&#65533;E&#25724;&#65533;sIhFd &#65533;&#65533; {&#65533;&#65533;F&#65533;&9&#65533;&#65533;&#65533;&#65533;@&#65533;e2&#65533;c&#65533;5g&#65533;&#65533;&#65533;&#65533;&#65533;m&#65533;&#65533;j"&#65533;&#65533;&#65533;&#273;&#65533;&#65533;2&#65533;Pf=>&#65533;&#65533;&#65533;D&#65533;&#65533;F,B&#65533;&#65533;n&#65533;R	[&#65533;&#65533;HE&#65533;k0&#1050;&#65533;&#1187;&#65533;g&#65533;~Qbk&#65533;&#65533;&#814;.e&#65533;S>P&#65533;$&#65533;&#403;&#65533;&#65533;&#65533;C&#65533;5&#65533;_&#65533;A&#1777;C&#65533;&#65533;P3&#65533;&#65533;B&#65533;&#65533;k_&#65533;&#1306;G2&#65533;&#65533;Z&#65533;&#65533;C	&#65533;&#65533;A&#1332;5&#65533;&#65533;M&#65533;&#65533;&#65533;&#1058;FUT&#65533;[	50U&#65533;eoZ&#65533;	h&#65533;&#65533;_&#65533; }&#65533;&#65533;m&#65533;$eb&#65533;&#65533;6(&#65533;^&#65533;Np&#65533;&#65533;&#65533;&#65533;&#65533;+&#65533;t&#65533;&#65533;&#65533;cq~&#65533;"yT&#1010;&#65533;cG2&#65533;&#65533;*&#65533;&#65533;&#65533;&#65533;&#65533;R&#65533;Y&#756;	&#65533;&#65533;&#65533;m&#65533;
&#65533;&#65533;&#65533;	&#65533;4"&#65533;$&#65533;&#65533;&#65533;v&#65533;&#65533;&#65533;&#65533;MQ&#65533;&#65533;*&#65533;&#65533;Y&V&#65533;+u&#65533;R&#65533;&#65533;&#65533;58&#65533;Rs&#65533;&#65533;&#65533;&#197;e{	K&#65533;&#65533;&#65533;&#65533;P&#65533; s&#65533;K&#65533;?&#65533;&#65533;h&#65533;'&#65533;&#65533;&#65533;&#65533;&#65533;N&#65533;S&#292;&#65533;o}
&#65533;f&#65533;:&#65533;=/[&#65533;&#65533;&#65533;&#65533;8P&#65533;&#1444;'G&#65533;G&#65533;&#65533;~{o&#65533;g&#65533;u&#65533;F&#65533;j&#65533;&#65533;&#65533;&#65533;S&#65533;AhT&#65533;&#65533;C&#65533;n.c&#65533;
&#65533;t&#65533;xk&#65533;$?&#65533;k &#65533;:&#65533;&#65533;r&#65533;&#1789;&#65533;&#65533;&#65533;o&#65533;&#65533;&#65533;f&#65533;&#65533;`u&#65533;\S&#65533;&#65533;&#65533;D&&#65533;&#65533;t&#65533;\&#65533;&#65533;&#65533;lCpD &#65533;&#65533;3&#65533;&#1485;dr&#65533;&#65533;&#65533;{&#65533;t&#65533;&#65533;&#65533;A'I&#65533;a&#65533;&#65533;.l&#65533;&#65533;&#65533;Z&#65533;&#65533;&#65533;&#65533;&#65533;&#65533;&#65533;&#1696;&#65533;&#65533;D&#65533;&#65533;Y&#65533;#&#65533;&#65533;n&#65533;@&#65533;:*8{&#65533;&#65533;&#65533;\&#65533;&#65533;&#65533;L&#65533;y&#65533;&#65533;&#750;j&#65533;&#497;&#65533;v&#65533;D&#65533;&#65533;0J&#65533;Yh&#65533;c&#65533;[&#65533;u>{= %&#65533;&#65533;&#65533;&#65533;L#&#65533;&#65533;m&#65533;&#65533;&#65533;&#65533;&#65533;&#65533;da&#65533;r&#65533;\j&#65533;&#1166;&#65533;&#65533;&#65533;P&#65533;a&#65533;&#65533;&#65533;&#65533;&#65533;&8&#65533;&#65533;&#65533;&#65533;&#65533;&#65533;&#1765;&#65533;2%2^c{$@&#65533;&#65533;&#65533;&#65533;}&#65533;&#65533;&#65533;&#65533;P&#65533;gdf&#65533;&#65533;&#65533;&#65533;[&#65533;c&#65533;L&#65533;S&#65533;&#682;&#65533;&#65533;&#65533;&#65533;&#1602;o&#65533;&#65533;&#65533;]r7&#65533;XEr`yX&#65533;&#65533;&#65533;	&#65533;a<&#65533;=&#65533;&#65533;l&#65533;&#65533;s&#75484;a&#65533;&#65533;&#65533;5m&#65533;&#65533;&#65533;&#65533;U&#65533;&#65533;n&#65533;&#65533;>&#65533;&#65533;&#65533;&#65533;Z
&#65533;&#65533;]d&#65533;&#65533;&#65533;H@Y/&#1520;&#65533;'O&#65533;&#65533;?&#65533;`&#65533;z&#65533;o&#65533;&#65533;&#65533;#1&#65533;&#65533;&#65533;&#65533;<&G&#1944;&#65533;&#65533;&#65533;&#65533;&#65533;\!&#65533;&#65533;w&#65533;&#65533;&#65533;&#53785;<&#2427;&#65533;&#65533;k;X&#65533;3&#65533;`&#65533;&#65533;1&#65533;W&#65533;&#65533;;&#65533;&#65533;&#65533;&#1450;P&#1979;&#65533;U&#65533;l&#65533;&#65533;&#65533;n&#65533;&#65533; w&#58383;|&#65533;eCP&#65533;&#65533;#Q9&#65533;7_&#65533;&#65533;&#65533;S?jU&#65533;3n|1&#65533;z&#65533;_4&#65533;&#65533;AV&#65533;}&#65533;&#65533;\&#65533;4W&#65533;&#65533;&#65533;#U&#846;u&#65533;G&#65533;&#65533;&#1357;&#65533;&#65533;&#65533;&#65533;&#1047;&#65533;&#65533;|&#65533;&#65533;&#65533;/&#65533;&#65533;&#727;1&#65533;?jQA&#65533;`&#65533;[&#65533;&#65533;&#65533;&#65533;&#857;a&#65533;&#65533;S&#65533;&#65533;&#65533;&#65533;&#65533;&#65533;&#65533;&#65533;a&#65533;o&#65533;&#65533;r&#65533;&#65533;&#65533;&#65533;&#65533;P]&#65533;T&#65533;~q&#65533;)5&#65533;&#65533;&#65533;&#1023;&#65533;u];C&#65533;&#65533;&#65533;&#65533;&#65533;&#65533;zgC05u&#65533;&#65533;yr&#65533;)&#65533;wy&#65533;&#65533;#&#65533;yV~/&#65533;[&#65533;z&#566;&#65533;&#65533;&#65533;m&#65533;0*uVy&#148;~&#65533;&#65533;[&#196;&#65533;&#65533;&#65533;&#65533;&#65533;A&#65533;Vy.(&#65533;&#65533;5L5&#65533;_&#65533;<&#65533;W}&#65533;&#65533;:8&#65533;&#65533;&#65533;Fc2hd&#65533;6HwMe&#65533;&#65533;&#65533;f!&#65533;fL&#65533;f&#65533;tP&#65533;5m
&#65533;0&#65533;&#65533;&#65533;;x&#65533;X&#65533;\2BmL8}M&#65533;&#65533;&#65533;&#65533;&#65533;f0&#65533;&#65533;K&#65533;&#65533;&#65533;&#65533;&#65533;i	FrY&#65533;&#65533;p(m&#65533;&#1410;&#65533;W&#65533;QdH&#65533;
f&#65533;&#65533;AKF&#65533;&#65533;E&#65533;&#65533;&#65533;&#65533;X&#65533;Z8&#65533;|h&#65533;l&#65533;An&#65533;&#65533;m&#1542;&#65533;&#65533;odhm&#65533;&#65533;l &#65533;c&#65533;&#65533;&#65533;ohK&#65533;r&#65533;&#65533;&#65533;&#65533;&#65533;`&#65533;%g*&#65533;&#65533;RU\hS&#65533;&#65533;&#65533;:&#65533;&#65533;&#513;"&#65533;r&#65533;&#25189;X}&#65533;&#65533;&#422;o&#65533;h&#65533;7&#65533;&#65533;&#65533;v&#65533;&#65533;&#65533;:Hr&#136;t&r	q&#65533;Zx&#65533;&#65533;i&#65533;&#65533;&#65533;&#65533;o !&#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91;&#65533;&#65533;&#65533;&#65533;&#843;&#643;&#65533;&#766;&#65533;&#65533;&#65533;&#65533;&#65533;&#65533;&#65533;&#65533;&#65533;&#65533;&#65533;&#65533;&#65533;&#1468;&#65533;&#65533;&#65533;&#65533;&#65533;&#65533;&#65533;&#901;&#65533;&#65533;&#65533;&#65533;&#65533;&#65533;&#65533;&#65533;&#65533;&#65533;&#65533;&#65533;&#65533;&#65533;&#65533;&#65533;&#65533;&#65533;&#65533;&#65533;&#65533;	zPm&#65533;q4&#65533;&#496;&#65533;&#199;K&#65533;&#65533;&#65533;	&#65533;Ah&#65533;Q_&&#65533;&#65533;&#1161;&#65533;'&#65533;&#65533;EP&#65533;"&#65533;\&#626;%8&#65533;G&#65533;&#65533;"&#398;!D&#65533;&#65533;3&#15259;w&#65533;YP&#36748;8&#65533;&#65533;&#31913;&#1255;P-&#65533;&#65533;G]&#65533;|&#65533;n6&#65533;&#65533; &#65533;&#65533;6F0&#65533;V&#65533;7&#709;&#65533;&#65533;&#65533;$/&#65533;	&#65533;&#1273;&#65533;&#65533;&#65533;&#1915;&#65533;M&#1643;&#65533;R&#65533;&#65533;n&#65533;&#65533;U&#65533;&#65533; 0`@Z&#65533;h/n&#65533;&#561;&#65533;Q&#65533;[&#65533;&#65533;&#65533;8&#65533;&#65533;F&#65533;&#65533;&#65533;&#65533;M&#65533;t1YS&#65533;"lp04`&#65533;o&#65533;~&#65533;:&#65533;&#65533;&#65533;c&#1848;&#65533;&#65533;c&#65533;:w&#65533;&#65533;Z&#65533;&#65533;2&#65533;&#65533;E&#65533;9&#65533;A&#65533; &#38558;N&#65533;:)ulMr&#65533;;&#65533;f&#65533;&#65533;&#65533;&#65533;&#65533;8&#65533;
nH&#65533;&#65533;1&#65533;&#65533;-&#65533;nd&#65533;&#65533;|&#65533;5&#65533;WL&#65533;&#65533;&#65533;&#65533;e&#65533;R&#65533;Yg&#65533;&#65533;e&#65533;-&#445;F\W_1&#65533;S&#65533;&#1382;&#65533;ag&#65533;&#65533;m&#65533;!&#65533;&#65533;z	&#65533;m&#65533;&#65533;&#65533;Xr&#673;&#545;r&#65533;%g&#65533;&#65533;H&#65533;%cw&#1013; A%&#65533;&#65533;uauRl&#65533;5&#65533;n`&#65533;s&#65533;&#65533;b&#65533;&#65533; &#65533; &#65533;&#65533;V&#65533;z
  &#277;W&#65533;f&#1928;$&#1026;&#65533;\&#65533;&#65533;
&#65533;&#65533;&#65533;&#65533;
&#65533;&#65533;P&#65533; &#1559;:<&#65533;)g^&#65533;&#1237;&#65533;!&#1621;pc&#65533;&#65533;bZ&#65533;&#65533;&#65533;
&#65533;C	(&#65533;&#65533;`&#65533; (&#65533;&#65533;UZyez$&#65533;&#65533;&#1827;&#65533;N&#65533;&#65533;"&#65533;G&#65533;{/"&#65533;&#65533;w&#65533;@&#65533;j'9&#65533;&#65533;&#65533;&#65533;X$x&#65533;&#65533;`&#65533;)&#65533;are&#65533;&#65533;&#65533;&#65533;&#65533;*&#65533;&#65533;&#65533;L&&#65533;&#65533;b&#65533;f&#65533;&#65533;&#65533;&#65533;^>&#65533;&#65533;b,`(&#65533;&#65533;&#65533;W&#65533;Ng&#65533;&#65533;&#65533;&#65533;Iq&#65533;&#65533;Oq&#65533;&#65533;&#65533;Rb&#1863;&q&#65533;&#65533;&#1445;&#65533;&#65533;&#65533;&#680;&#65533;?&#65533;&#65533;&#1939;"&#65533;Ve&#65533;&#65533;*z&#62711;%Zf&#65533;ri&#2004;&#65533;rX&#65533;&#65533;&#65533;vI&#65533;&#65533;^5v&#65533;&#65533;&#65533;fu&#65533;O)&#65533;&#65533;&#65533;&#489;&#65533;y&#65533;V&#65533;&#65533;&#65533;&#65533;&#65533;*&#65533;V&#65533;&#65533;&#65533;f&#65533;`&#65533;&#65533;&#65533;"@&#65533;mV&#65533;y&#65533;&#65533;&#65533;&#65533;@3&#65533;&#65533;z&#65533;^&#65533;G,f&#65533;&#65533;H&#65533;\&#65533;	VGp&#65533;r#&#65533;TW]&#65533;Myv&#65533;d&#65533;&#65533;j{&#65533;
&#65533;&#65533;&#65533;X6j&#65533;`}&#65533;[&#65533;&#65533;/z3&#65533;)D&#65533;&#65533;R&#741;&#65533;&#710;-o&#65533;7I0c&#65533;Exg&#601;m&#65533;&#65533;
d&#65533;&#65533;GsT}&#65533;&#65533;&#65533;&#65533;\&#65533;h3&#65533;^&#65533;&#65533;aW&#65533;&#65533;&#65533;>&#65533;&#65533;6&#149;Z&#65533;&#65533;&#65533;&#65533;&#65533;l&#65533;@ &#65533;r@xX&#65533;=()&#65533;&#65533;&#65533;&#65533;r&#65533;]&#65533;t&#65533;&#65533;&#1159;&#65533;x&#65533;L&#65533;&#65533;j&#65533;&#827;&#65533;&#65533;O&#65533;&#65533;k&#65533;&#950;&#65533;&#65533;&#65533;?&#65533;z&#65533;x&#65533;&#65533;Mrn(&#65533;&#716;&#65533;&#65533;&#65533;&#65533;&#65533;&#65533;&#65533;L6&#65533;6o>&#65533;&#65533;&#65533;&#65533;+&#65533;&#241;&#65533;&#1981;&#65533;Vb&#65533;l&#65533;;@O&#65533;&#25972;&#65533;&#65533;EO&#65533;&#65533;9&#65533;&#1468;&#65533;I&#65533;
&#65533;X&#65533;w-y&#65533;&#65533;n&#65533;3_&#65533;lS&#65533;&#65533;&#65533;P&#65533;jY&#65533;w&#65533;}&#65533;.ea+X&#65533;V&#571;&&#65533;P=U&#65533;&#65533;D&#65533;:&#65533;&#65533;NL&#65533;&#65533;9&#65533;&#65533;C}/E(&#65533;^&#65533;PDp&#65533;&#65533;Z&#65533;&#65533;8&#65533;&#1284;&#65533;]{&#65533;&#65533;v&#65533;&#65533;Too,B&#1597;2&#1529;&#65533;y&#65533;X&#65533;a&#65533;r&#65533;?&#65533;]&#65533;h&#65533;&#646;v&#65533;&#1005;'Q&#65533;&#65533;_zl&#65533;&#65533;&#65533;Y&#65533;X\J&#65533;&#65533;$&#65533;m&#65533;V#&#65533;&#65533;&#65533;R&#65533;B(&#65533;&#65533;&#65533;\&#65533;Bj&#65533;	&#65533;*R&#1514;&#65533;&#65533;&#65533;&#65533;&#65533;) v5D Z&#65533;}&#65533;P&#65533;S&#65533;&#65533;&#65533;&#65533;&#65533;&#65533;PI&#65533;&#65533;c	[&#65533;(&#65533;q&#65533;!R&#65533;&#65533;/a&#65533;&#65533;Z{&#65533;&#65533; &#249;.&#65533;&#65533; H&#65533;J"&#65533;&#65533;H&#65533;020&&#65533;&#65533;&#65533;`&&#65533;K-h&#65533;&#65533;h&#65533;&#65533;&#65533;}&#65533;h&#65533;$T&#65533;bY9&#1940;&#914;&#65533;R&#65533;&#65533;&#65533;5"&#65533;&#65533;l&#1852;A.A4&#65533;&#65533;&#65533;&#65533;9&#65533;&#65533;&#65533;/Z&#65533;&#65533;C&#65533;&#65533;&#65533;5&#65533;&#65533;&#65533;&#65533;&#65533;&#65533;&#65533;.s&#65533;&#65533;&#65533;e&#925;j&#65533;&6&#65533;	"&#65533;&#65533;&#65533;tz&#65533;W`&#65533;&#65533;Sr&#65533;_le&#65533;t&#65533;7&#65533;jD/&#65533;N&#65533;&#65533;{&#65533;&#65533;&#65533;@&#65533;\
w
*o&#65533;J&#65533;'C&#65533;&#65533;I! [7@&#65533;&#65533;d&#65533;&#691;&#65533;z~l&#65533;B/:&#65533;&#65533;|&#65533;&#65533;;Zn&#65533;V&#65533;l.&#65533;|&#65533;&#65533;&#65533;&#65533;dG&#65533;&#65533;*8!&#65533;&#65533;`*&#65533;'&#1512;&#65533;\(&#65533;)&#65533;&#10487;h&#65533;6J&#641;&#65533;&#65533;&#65533;QW&#65533; &#65533;&#65533;&#65533;&#1406;&#65533;$&#65533;&#65533;9&#65533;g]"&#65533;&#65533;&#65533;3&#65533;^&#65533;&#65533;&#65533;qL&#344;&#65533;T&#65533;&#65533;&#65533;&#65533;&e&#65533;&#65533;&#65533;Z&#65533;M&#65533;D&#65533;e$&#65533;cb&#65533;&#65533;)Tc&#65533;&#65533;&#65533;L&#65533;A&#65533;&#65533;y&#65533;&#65533;[2m&#65533;Cos&#1503;v&#65533;d&#65533;&#660;A9&#65533;&#65533;&#65533;`&#65533;&#65533;H&#17555;(  
&#65533;&#65533;&#65533;&#65533;4@&#65533;%&#65533;&#65533;&#65533;&#65533;&#65533;me&#65533;S&#65533;4&#65533;/&#65533;&#1132;tEAV&#65533;&#65533;b&#65533;&#65533;&#1650;&#65533;E&#907;&#65533;&#65533;&#65533;&#65533;&#772;&#44959;&#65533;&#65533;S&#41574;&#65533;3*&#1590;&#65533;d&#65533;_&#1754;&#65533;8Sa3&#65533;P&#65533;&#65533; JR&#65533;i&#65533;
\6&#65533;&#65533;{&#65533;&#65533;c&#65533;V($&#65533;&#65533;&#65533;@&#65533;&#65533; &#65533;S&#65533;d&#65533;n&#65533;K&#65533;&#176;|'&#65533;z(9-&#65533;&#65533;Ff&#65533;&#65533;l&#65533;&#1994;!i&#65533;)Ll&#65533;:g&#65533;@=&#65533;i&#65533;&#65533;&#65533;`&#65533;&#65533;-&#65533;&#65533;&#65533;W&#65533;&#65533;u&#65533;&#65533;L&#65533;&#65533;"%&#65533;B&#65533;&#65533;&#65533; &#65533;&#65533;&#65533;d&#65533;B&#65533;5&#65533;X^&#65533;1&#65533;&#65533;&#65533;FLv&#65533;!&#1784;M&#65533;&#65533;j&#65533;&#65533;&#65533;&#65533;3&#65533;&#65533;&#65533;&#65533;&#65533;|e&#65533;D&#65533;q&#65533;&#65533; xr&#65533;m&#1519;&#65533;}&#65533;&#65533;	&#65533;nT&#65533;&#65533;&#65533;F=&#1662;&#65533;&#65533;;&#65533;L,;z&#65533;&#65533;_&#65533;&#65533;nf&#65533;;]&#65533;&#65533;&#65533;U&#65533;&#65533;p&#65533;/.R&#65533;&#1453;=)F&#65533;&#65533;N5W&#65533;&#65533;L"&#65533;&#65533;d&#65533;RG&#65533;&#65533;&#65533;&#65533;&#65533;&#65533;tRL&#65533;SG}&#65533;&#65533;<&#65533;&#65533;&#1422;&#65533;U&#65533;&#65533;&#143;k&#65533;&#65533;&#65533;&#65533;&#65533;&#65533;IEf&#65533;&#65533;&#65533;6&#65533;&#65533;&#65533;&#65533;<&#65533;Y&#65533;a&#65533;j&#65533;xc&#65533;&#65533;P&#65533;&#65533;&#65533;4)&#65533;U[g&#65533;&#65533;{&#65533;8&#65533;df5&#65533;I&#65533;&#65533;_R&#65533;y&#65533;	c&#65533;nSA&#65533;F]	&#65533; &#65533;a&#65533;d/q&#65533;&#65533;&#65533;&#65533;&#65533;&#65533;&#65533;&#65533;&#65533;&&#65533;6uh&#65533;,&#25966;d(&#1347;&#65533;VsV#&#65533;&#65533;E&#65533;2&#65533;&#240;&#65533;&#65533;&#65533;D(&#65533;XfX&#65533;&#65533;&#65533; &#65533;"&#65533;&#65533;&#65533;p%&#65533;&#65533;k&#65533;&#65533;Uy
&#65533; &#65533;&#65533;&#65533;2)&#65533;&#65533;&#65533;&#65533;l&#65533;&&#65533;&#65533;6O&#65533;&#65533;L&#65533;&#65533;[m@&#397;&#65533;py\?j9&#569;&#65533;foc&#65533;x/n&#65533;&#65533;&#1508;&#65533;k&#65533;X@&#65533;&#65533;&#65533;im&#65533;%	&#65533;&#65533;OZ,J&#65533;&#1261;&#65533;8&#65533;Dz&#65533;/Cz&#65533;v&#65533;t&#65533;&#65533;n&#65533;&#1026;-&#65533;50&#65533;&#65533;4>&#65533;Pk&#65533;[$o&#65533;&#65533;	!&#65533;&#65533;&#65533;l`&#65533;ne-O&#65533;&#65533;q&#65533;o^&#65533;&#65533; &#65533;8&#1100;k&#402;&#65533;/&#65533;&#65533;~&#65533;\&#65533;[=&#65533;9&#65533;&#65533;{&#65533;Hz m&#65533;&#65533;&#65533;.&#65533;&#65533;:&#65533;&^T&#65533;8&#403;2&#65533;
&#65533;&#65533;&#65533;&#65533;?&#65533;&#65533;(&#65533;&#65533;&#65533;&#65533;<! &#65533;"KA&#65533;&#65533;b&#65533;&#65533;i&#65533;'&#65533; &#65533;&#65533;%&#303;t3M&#65533;&#65533;&#65533;&#65533;5&#65533;!t&#1919;*&#1167;s&#65533;x&#65533;&#65533;&#65533;-6&#65533;K\&#65533;|[&#65533;&1u&#65533;&#65533;|^&#65533;|&#65533;&#1472;y"v _&#65533;|&#65533;&#65533;s&#65533;wy&#65533;p -&#65533;&#65533;&#65533;`?&#65533;_-`+&#65533;"r&#65533;dG=REtVgL&#65533;f&#65533;&#65533;O&#65533;&#65533;1&#65533;&#65533;f.&#65533;2`$&#65533;6&#65533;&#65533;;&#65533;cL&#65533;5&#65533;+@&#65533;]L&#65533;l&#65533;&#65533;r&#65533;O&#65533;&#65533;  &#65533;&#65533;[&#65533;&#65533;B&#65533;UuG&#65533;&#65533;&#65533;V &#65533;&#65533;b3J&#65533;:@0T'&#65533;\&#65533;&#65533;&#65533;*&#65533;5&#65533;&#65533;%&#65533;h&#65533;1))&#65533;BPB1&#65533;&#65533;&#65533;AC&#65533;&#65533;&#65533; FHHr&#65533;eUgl&#65533;&#65533;SkA&#65533;&#65533;xz&#65533;-&#65533;v&#65533;V&#65533;&&#65533;b^V3&#65533;C)&#65533;&#65533;?=&#65533;h1z&#65533;&#65533;n&#65533;@!.&#65533;E&#65533;5 &#65533;eVS&#514;C&#65533;6*?&#65533;!@ &#65533;&#65533;&#65533;&#65533;@&#65533;!&#65533;8&#65533;&#65533;OV6R&#65533;&#65533;&#65533;&#65533;.Uy&#65533;&#65533;&#65533;X##s&#65533;&#65533;&#65533;  &#65533;&#65533;&#65533;'&#65533;%T&#65533;s&#65533;&#65533;&#65533;&#65533;T
&#65533;V&#487;h&#65533;&i&#65533;&#65533;#m59&#65533;'(&#65533;&#65533;x^>0?&#65533;sc|UD&#65533;y/w &#65533;8&#65533;i&#65533;P &#65533;&#65533;<&#65533;&#65533;H&#65533;
&#65533;&#65533;!&#65533;&#65533;&#65533;{&#65533;&#65533; h&#65533;{&#65533;$&#65533;&#65533;&#65533;ugx&#65533;x! <Bs7&#65533;&#65533;/&#65533;&#65533;ByX! &#1077;&#65533;&#65533;&#65533;&#65533;&#466;&#65533;%&#65533;&#65533;K&#65533;&#65533;:&#65533;u|&#65533;&#4412;&#65533;r&#65533;&#65533;1P&#65533;S&#65533;#@&#65533;&#65533;tH&#65533;&#1088;&&#65533;&#65533;F&#1612;&#65533;Teo&#65533;%v&#65533;&#823;&#65533;+0&#65533;,&#65533;gX)dS&#65533; &#65533;)X&#65533;X&#65533;S%tEY&#65533;QH*I&#65533;3! &#65533;8%&#65533;r:&#65533;Z&#65533;&v-&#65533;&&#65533;u&#65533;7	&eY&#65533;&#65533;	GY&#65533;I&#65533;&#65533;&#65533;V&#65533;7#k&#65533;p&#65533;_y&#65533;&#65533;_xF &#65533;k&#65533;7&#65533;e")5y&#65533;g}&#1610;yl&#65533;&#65533;&#65533;4w&#65533;/;p[xU&#65533;b&#65533;y&#65533;&#65533;&&#65533;&#65533;&#65533;&5&#65533;&#65533;hC&#65533;&#65533;>&#65533;&#65533;&#65533;|&#65533;&#65533;&#65533;w&#65533;&#65533;&#65533;&#65533;&#65533;&#65533;I(R&#65533;g&#65533;6&#65533;&#65533;$	&#65533;&#65533;&#65533;&#65533;+&#65533;E&#65533;!&#65533;&#65533;.&#65533;p&#65533;`&#65533;&#465;&#65533;ER5&#65533;&#65533;&#65533;/&#65533;F%9a&#65533;6p
&#65533;&#65533;&#65533; `&#65533;JTO&#65533;&#65533;p&#65533;&#65533;&#65533;&#65533;<;&#37041; &#65533;&#65533;&#65533;*&#65533;`=i&#65533; i]&#65533;h8'&#65533;a&#65533;s0@p:&#65533;&#65533;5&#65533;e&#65533;&#392;mH&#65533;t&#65533;&#65533;&#65533;&#65533;&#65533;A$tE:u`m3bJ &#65533;V&#65533;'&#65533;&#65533; &#65533;@&#65533;&#1049;&#65533;6&#65533;GX&#65533;&#65533;&#65533; 01a&#65533;T&#65533;a&#65533;&#65533;&#65533;l&#65533;&#1565;&#65533;J&#65533;t%&#65533;&#65533;b&#65533;?Z&#65533;rH&#65533;F7+&#65533;&#65533;B!&#65533;&#65533;i&#65533;65&#65533;2&#65533;&#65533;B2Dr?&#65533;&#65533;&#65533;&#65533;&#65533;&#65533;&#65533;5&#65533;&#65533;&#65533;&#65533;|'1jH&#65533;&#65533;Y#&#65533;&#65533;+&#65533;&#65533;&#65533;'jpk&#65533;eA&#65533;&#65533;(&#65533;&#65533;Z&#65533;>&#65533;a&#65533;&#65533;&#65533;GZ&#65533;&#65533;e&#65533;9Y&#65533;&#65533;&#65533;%&#65533;&#65533;&#65533;5&#65533;&#65533;&#65533;Dj*&#65533;&#65533;_&#65533;&#65533;&#65533;i&#65533;&#65533;K&#65533;&#65533;&#65533;@^*2&#65533;j&#65533;&#65533;\v?&#65533;0c	q&#65533;J&#65533;c&#65533;gU&#65533;$&#65533;&#65533;&#65533;)%&#65533;$&#65533;&#65533;",eC{TWu\\&#1219;&#65533;&#65533;&#65533; p &#65533;&#65533;&#65533;
0&#65533; .&#65533;&#65533;&#65533;&#65533;&#65533;&#65533;` &#65533;&#65533;B&#65533;&#65533;&#65533;&#65533;&#65533;&#415;&#65533;&#65533;&#65533;F&#65533;&#65533;&#65533;a&#65533;7&#65533;CCB&#65533;,&#65533;3/ %IA&#65533;&#65533;&#65533;mn,&#65533;&#65533;0&#65533;&#65533;(&#65533;hf&#65533;s&#65533;j&#65533;&#65533;&#65533;#&#65533;&#65533;
&#65533;
	&#65533;Cp&#65533;%&#65533;&#65533;&#1310;&#65533; &#65533;&#65533;
&#65533;4&#65533;H&#65533;&#65533;&#65533;&#65533;&#65533;yt&#65533;&#65533;&#65533;}s7w>7&#65533;M&#65533;u{&#65533;&#65533;&#65533;
&#65533;&#65533;@&#65533;,ij&#1234;2r&#65533;$)&#65533;I[&#65533;'d&#65533;&#65533;V&#65533;&#730;&#65533;&#65533;0&#65533;C &#65533;&#65533;w&#65533;V&#65533;&#65533;Y w&#65533;W&#65533;Hz&#65533;_6&#65533;^&#65533;4,&#65533;$F&#1382;4x&#65533;13&#65533;&#65533;&#1664;&#65533;0P&#65533;&#65533;eh&#65533;%&#65533;&#65533;"f&#65533;&#65533;Y&#65533; &#65533;PD&#65533;m&#65533;	&#65533;&#65533;&#65533;a3&#65533;@&#65533;&#65533;&#65533;PY  &#65533;m!74yG#ys&#65533;&#1181;&#65533;x&#65533;Z[&#65533;3&#65533;&#65533;&#65533;&#65533;`o&#65533;ka&#65533;N4&#65533;&#65533;G&#65533;&#65533;G&#65533;W&#65533;&#65533;&#65533;&#65533;&#65533;&#65533;&#65533;&#65533;I&#65533;Z&#65533;&#65533;&#65533;P]&#65533;y,&#65533;k&#65533;&]&#65533;&#65533;&#65533;F&#65533;RCZr&~&#65533;&#65533;&#65533;z&#65533;&#65533;&#1051;&#65533;&#65533;&#65533;&#65533;'&#65533;8cS&#65533;&#65533;&#65533;&#65533;%n`&#65533;&#65533;&#65533;(&#65533;&#65533;&#65533; &#65533;p&#65533; &#65533;p&#65533;&#65533;P D&#65533; * &#65533;&#65533;&#65533;&#65533;JO&#65533;*&#65533;&#65533;&#65533;_S&#65533;_&#65533;w'\&#65533;~&#65533;&#65533;,&#65533;&#65533;6}3&#65533;&#65533;#}j&#65533;&#576;&#65533;&#65533;j&#65533;A9&#65533;:y&#65533;j&#65533;&#65533;&#65533;&#65533;&#4545;)o:	 &#65533;!&#1043;&#65533;&#65533;&#65533;&#65533;&#65533;A	&#65533;&#65533;&#65533;&#65533;&#65533;UF&#65533;&#65533;&#65533;k&#65533;[&#65533;&#65533;&#1403;&#65533;&#65533;v7&#65533;suV&#65533;&#65533;2&#65533;x&#65533;&#65533;&#65533;dk4g&#1602;4&#65533;&#65533;&#65533;&#65533;&#65533;&#65533;&#65533;;{W&#65533;9&#65533;{0&#65533;&#65533;;&#65533;&#65533;&#65533;&#65533;&#65533;0&#65533;&#65533;+o&#65533;&#65533;&#65533;EW&#65533;3)&#65533;&#65533;3&#65533;&#65533;%&#65533;&#65533;!{w&#65533;%l
Y&#1092;&#65533;1Dx&#65533;bP)c&&#65533;&#389;P&#65533;p&#65533;&#65533;&#65533;\	&#65533;< &#65533;&#65533;&#1765;&#65533;*&#65533;&#65533;&#65533;q!'T&#65533;&#65533;t&#65533;#Nn&#65533;&#65533;&#65533;Y;|&#65533;Q':&#65533;4%Ml3:&#65533;&#65533;B&#65533;7&#65533;&#1842;v4&#65533;c ag&#65533;&#65533;.&#1009291;&#65533;&#65533;$&#65533;&#65533;u&#65533;&#65533;&#65533;:s.+&#65533;&#65533;5j&#65533;oYw&#65533;&#65533;
&#65533;P.fE&#65533;&#65533;&#65533;,'T&#65533;&#65533;N&#65533;"&#65533;&#65533;&#65533;&#65533; + 20&#65533;&#65533;&#65533;Yi&#65533;&#65533;i&#65533;&#65533;&#65533;&#65533;&#65533;gpk&#65533;G=&#65533;JRb!&#65533;u&#65533;&#65533;&#65533;&#65533;:\&#65533;&#65533;e&#65533;&#65533;&#65533;oB&#65533;8F&#65533;rK&#65533;&#65533;&#65533;&#65533; z&#65533;q&#65533;2&#65533;-&#65533;&#65533;pHm,&#65533;7P&#65533;&#65533;9&#65533;&#65533;F&#65533;&#65533;m6;s&#65533;&#65533;%J&#1195;Pr" u&#65533;&#840;&#1025;&#1986;}&#65533;&#65533;"&#65533;B0n&#65533;&#65533;&#65533;;x&#65533;&#65533;a&#65533; &#65533;&#65533;p&#65533;8&#65533;\%	&#65533;#&#65533;4&#1068;.&#65533; 1&#65533;&#1180;{&#65533;&#65533;&#65533;xHC&#1032;&#65533;$&#65533;&#65533;&#65533;2"&#1985;A&#65533;&#65533;i*&#65533;@&#65533;0&#65533;&#65533;&#65533;	Xb&#65533;&#65533;&#65533;&#65533;&#65533;P&#65533;&#65533;&#65533;&#65533;{i&#65533;<&#65533;&#65533;&#65533;YO&#65533;&#694;&#65533;)&#65533;&#65533;&#1068;*0 o1&#65533;&#65533;
`Y0&#1813;JT&#65533;%
cD&#1559;+&#65533;&#65533;&#65533;&#65533;w&#1842;&#65533;&#65533;&#65533;&#65533;j&#65533;$&#65533;|&#65533;&#65533;r&#1704; V&#65533;H*&#65533;,Q&#65533;8&#65533;&#65533;&#65533;;&#65533;  &#65533;,&#65533;xcaR&&#65533;lx&#65533;&#65533;L&#65533;&#65533;&#1281;|&#65533;&#65533;x4c(&#65533;J&#65533;4&#65533;&#65533;E&#1118;&#65533;&#65533;i&#1772;&#65533;  +p&#65533;&#65533;  &#65533;&#65533;&#65533;L	&#65533;&#65533;&#65533;&#65533;RB&#65533;D1&#65533;&#65533;&#65533;x&#65533;:=&#65533;~x&#65533;J&#65533;&#65533;&#65533;&#673;w&#65533;)&#65533;:&#65533;O&#65533;&#65533;&#65533;6&#65533;Y9s61&#65533;&#65533;&#65533;&#65533; +@ &#65533;@ &#65533;&#65533;K&#65533;d&#65533;&#65533;&#65533;&#65533;-|H&#65533;&#65533;=&#65533;&#65533;,z:&#65533;&#65533;A&#65533;&#65533;&#65533;&#65533;&#1038;c&#65533;a&#65533;t&#65533;x"&#65533;f&#65533;&#65533;&#65533;&#65533;@` 2&#65533;&#65533;}W&#992;&#65533;&#65533;&#65533;&#772;Q&#65533;&#65533;&#65533;&#65533;&#65533;(&#65533;?&#65533;6D&#65533;A&#65533;&#65533;}Y&#65533;L&#65533;&#65533;0&#65533;IJb&#65533;bQ&#65533;p&#65533;&#65533;l&#65533;  "&#65533;&#65533;f&#65533;
&#65533;&#65533;t-&#65533;&#65533;p^&#65533;&#65533;&#65533;2&#65533;(&#9557;&#65533;&#65533;&#65533;O&#65533;_&#65533;&#65533;9sK&#65533;a=&#65533;YJ&#65533;S&#1644;$0L&#65533;B&#65533;&#65533;&#65533;b5&#65533;N5&#65533;&#1425;;&#65533;M&#65533;8&#65533;&#65533;Dg=&#65533;&#65533;8&#65533;GN.D&#65533;k&#65533;&#65533;/&#65533;"Z&#65533;&#65533;&#65533;ve&#65533;&#2044;&#65533;&#65533;@Ai.-p&#65533;Z+ &#65533;K&#65533; &#65533;&#65533;<yR'&#65533;F/&#65533;ZB&#65533;*0&#65533;noF&#65533;&#1857;K&#65533;){c;qI)-&#65533;-p^&#65533;&#1483;&#65533;&#65533;&#65533;&#65533;+ X&#65533;&#65533;%,&#15296;&#65533;&#65533;R*R)9&#20159;&#65533;5&#65533;t[&#65533;&#1782;&#65533;l &#1521;&#65533;S?&#65533;&#65533;&#65533;&#65533; 2&#65533;&#65533;&#65533;&#65533;&#65533;&#65533; $p&#65533;$ +&#65533;l&#65533;&#65533;&#65533;&#65533;&#65533;&#209;p&#65533; &#65533;&#65533;&#65533;"&#65533;&#65533;2_&#65533;&#65533;#&#436;8&#65533;&#65533;&#65533;r&#65533;&#65533;&#65533;&#32347;L&#65533;Tw&#65533;2&#65533;N&#65533;P&#65533;&#65533;	&#65533; &#65533;%&#65533;&#65533;,&#65533;7&#65533;&#65533;^l[&#65533;	&#65533;&#65533;&#65533;.&#65533;&#65533;&#828;e5F&#65533;0TU&#65533;+&#65533;""&#65533;5P&#65533;&#65533;&#65533;&#65533;7&#65533;&#65533;&#65533;<&#65533;&#65533;&#65533;&#65533;K&#65533;2&#65533;[W&#65533;!&#65533;"&#65533;%@v;)&#65533;&#65533;+&#65533;&#65533;6?0&#65533;&#65533;0&#1702;&#65533;V&#65533;&#65533;[^&#65533;&#65533;&#65533;&#65533;y3&#65533;&#65533;&#65533;&#65533;&#65533;&#65533;8&#65533;YQ&#65533;"&#65533;&#65533;&#65533;&#65533;#_&#65533;&#65533;$&#65533;P&#65533;G&#37618;-&#65533;F&#65533;&#65533;a_
&#65533;D&#65533;&#65533;L&#65533;m&#65533;MUr&#65533;&#65533;&#1282;&#65533;p,&#65533;&#65533;&#65533; &#65533;g"&#65533;&#65533;&#65533;s=1&#65533;&#65533;'&#65533;P&#65533;&#65533;R&#65533;U&#65533;&#65533;k&#65533;&#65533;&#65533;&#65533;$a&#65533;R&#65533;&#65533;Sa&#65533;t&#65533;&#65533;j&#65533;Q&#65533;G&#1717;&#65533;)<#:&#65533;v&#65533;&#65533;u|&#65533;&#65533;&#65533;&#65533;v#1&#65533;PQg&#65533;*;&#65533; &#65533;&#184098;+&#1777;_&#65533;/&#65533;&#65533;&#65533;&#1404;'wB&#65533;&#65533;O&#65533;&#65533;&#65533;+&#65533;&#65533;X&#65533;&#65533;;zujz+o&#65533;&#65533;&#65533;&#65533;m$&#65533;&#65533;*)&#65533;&#65533;&#65533;&#65533;<r&#65533;&#65533;&#65533;&#65533;@V&#65533;8]iM&#65533;&#65533;Ixx!(G&#65533;_&#65533;&#65533;&#65533;&#65533;uX&#65533;hr&#65533;?&#65533;&#65533;(/G&#65533;&#65533;&#65533;&#65533; &#65533;&#65533;&#65533;&#65533;&#65533;&#65533;&#65533;&#65533;&#65533;&#65533;&#65533;&#65533;&#65533;&#65533;&#65533;&#65533;&#65533;&#65533;&#65533;&#65533;&#65533;&#65533;&#65533;&#65533;.&#65533;&#65533;&#65533;&#65533; &#65533; &#65533;&#65533; &#65533; 
B?B&#65533;&#65533;
&#65533;&#65533;&#65533;&#65533;&#65533;&#65533;&#65533;&#65533;&#1123;&#65533;&#65533;&#65533;&#65533;&#65533;&#1543;&#65533;&#65533;&#65533;7	
@&#65533;?&#446;&#65533;&#65533;&#65533;&#65533;&#65533;&#65533;.&#65533;&#1033;&#65533;&#65533;&#65533;&#65533;&#65533;][ P&#65533;&#65533;&#65533;B&#65533;&#65533;"&#65533;&#65533;T&#65533;&#65533;A&#65533;&#65533;&#65533;&#65533;.Z&#65533;4D&#65533;&#65533;&#727;&#65533; C&#65533;4&#65533;q&#65533;&#65533;w&#65533;&#65533;!*&#65533;&#65533;&#65533;&#727;&#65533;Tb&#65533;u&#65533;F&#65533;&#65533;	I&#65533;&#65533;.Z&#65533;&#65533;=&#65533;&#65533;&#65533;&#65533;$>&#65533;&#65533;aKH"&#65533;&#65533;&#65533;i&#65533;&#65533; !]&#65533;&#65533;&#36963;&#65533;&#65533;d&#65533;&#65533;&#561;'&#65533;&#65533;&#65533;&#65533;0W&#65533;&#65533;/&#65533;B&#65533;I&#65533;&#693;&#65533;]&#65533;&#65533;&#65533;A&#65533;f&#65533;&#65533;/b&#65533;&#65533;t&#65533;&#65533;]&#65533;$6x&#65533;@&#65533;&#65533;	"6&#65533;xP/&#1095;&#65533;&#65533;&#65533;&#1916;&#65533;.&#65533;8&#65533;:&#65533;&#65533;y'h&#65533;&#65533;&#812;&#2010;&#65533;n&#65533;&&#65533;]&#65533;&#65533;&#661;?&#65533;&#65533;&#65533;&#65533;."g&#65533;&#65533; pM&#65533;&#65533;~&#65533;&#57349;:d&#65533;@A&#65533; &#65533;8&#65533;0a&#65533;&#65533;&#763;5&#65533;&#65533;t<(&#65533;;&#1603;FY/p&#1388;	w4&#65533;&#65533;&#65533;a&#65533;&#65533;-C&#65533;&#1979;&#65533;&#65533;wi&#65533;,&#65533;y4&#65533;&#65533;	&#65533;-h&#65533;&@z&#65533;&#65533;&#65533;$D&#65533;@"t7&#65533;%&#65533;("(\JyS&#65533;&#65533;&#65533;&#65533;X&#65533;&#65533;&#65533;&#65533;.&#65533;&#65533;vV` &#65533;&#65533;&#65533;`&#65533;&#1503;"*&#65533;(&#65533;(&#65533;&#65533;\&#65533;&#65533;@0	&#65533;d&#65533;&#65533;&#65533;&#65533;&#65533;##&#65533; &#65533;&#65533;&#65533;&#65533;&#65533;&#65533;!&&#65533;&#65533;&#2000;d>&#65533;U&#65533;Q&#65533;&#65533;U&#65533;`&#65533;&#65533;i&#65533;&#65533;u&#65533;;&#65533;h&#65533;&#65533;j&#65533;&#65533;0&#65533;8jS&#65533;M#&#65533;4d&#65533;&#859;/&#65533;X&#65533;/&#65533;L}O&#65533;&#65533;-A}&#65533; &#65533;&#65533;p0&#65533;vL&#65533;&#65533;	&#65533;P&#65533;VUj&#65533;4&#65533;J&#65533;&#65533;&&#65533;&#65533;=&#65533;&#2204;&#65533;07{&#65533;&#423;NB&#65533;&#1259;M=6&#65533;&#65533;&#65533;c&#65533;jlo&#65533;$
\p&#65533;U&#65533;_;&#65533;&#65533;;A5# WV&#65533;@c&#65533;&#65533;&#65533;P&#65533;&#65533;OBx;&#65533;2&#65533;&#65533;!'i2&#65533;$&#65533;iu&#65533;&_&#65533;dO*p&#65533;&#65533;&#65533;&#65533;&#65533;&#65533;
&#65533; &#65533;&#65533;&#65533;&&#1531;&#65533;&|&#65533;DV&#65533;,&#65533;&#65533;&#292;&#65533;4&#65533;B!*&#65533; &#65533;e&#65533;&#65533;&#65533;#&#65533;tAw&#65533;&#65533;Z&#65533;&#166;&#65533;I&#65533;&#65533;&#65533;$&#65533;&#65533;&#65533;&#1573;&#1826;4&#65533;V &#1828;l7`A<?&#65533;&#65533;&#65533;x&#65533;&#65533;{&#65533;&#584;&#65533;KZ
&#65533;&#65533;&#65533;K&#65533;P@7h&#65533;	1&#65533;(&#65533;&#65533;&#65533;&#65533;&#65533;J&#65533;&#65533;&#65533;40&#65533;&#65533;&#65533; +(O2&#65533;&#65533;S\&#65533;&#65533; &#65533;KqEStpng+&#65533;&#65533;&#65533;A|H;&#65533;hm?&#65533;Bij&#65533;&#1025;&#65533;c&#65533;&#1609;k&#65533;&#65533;v&#65533;&#65533;d&#65533;)T3&#65533;&#65533;o&#65533;&#65533; &#1915;&#65533;&#65533;&#65533;	$&#65533;V_&#65533;&#1325;7s~j&#1272;B&#1873;l"&#65533;&#65533;d&#65533;&#65533;&#65533;R&#65533;~&#65533;A&#65533;Xc\Lh&#65533;9&#65533;&#65533;&#65533;&#65533;<6&#65533;xB&#65533;&#65533;\&#65533;&#65533;6&#65533;X&#65533;&#65533;&#65533;Mz&#65533;/&#65533;&#65533;&#65533;{&#65533;&#65533;&#65533;&#65533;&#65533;&#65533;&#65533;&#65533;3&#65533;{&#65533;&#65533;x&#65533;&#65533;(y&#65533;&#65533;v/&#65533;&#65533;&#65533;Q&#65533;&#65533;&#65533;]&#65533;^(&	&#65533;bs&#65533;cD&#65533;q&&#1792;(t&#65533;&#65533;|p&#65533;&#65533;&#65533;%&#65533;J bQ{DpH&#65533;ZVps&#65533;&#65533;&#65533;&#65533;j&#65533;&#65533;R&#65533;&#65533;g<,&#65533;c&#65533;&#65533;v&#65533;e&#65533; &#65533;&#772;'&#65533;D&#65533;&#65533;T&#65533; B&#129;&#65533;R&#65533;&#65533;e&#65533;&#65533;ld>&#65533;P&#65533;G&#65533;&#65533;&#65533;&#65533;&#65533;D@&#65533;?g<&#65533;Z&#65533; &#65533;?&#65533;&#65533;&#65533;$&#706;&#65533;
Fp&#65533;&#65533;8&#65533;&#65533;1H&#65533;&#65533;&#65533;&#65533; &#65533;[&#65533;&#65533;X&#65533;%&#65533;M&#65533;Z&#1437;z0_&#65533;&#65533;&#65533;1&#65533;&#65533;&#65533;&#65533;@=RCQ$&#773;&#65533;1&#65533;&#65533;o&#65533;X80&#65533;&#65533;&#65533;&#13149;{S&#65533;;&#65533;&#65533;&#65533;&#65533;D&#1283;0{]f~t&#65533;"&#65533;V'&#65533;p L#&#65533;&#65533;"@&#65533;J&#65533;&#65533;&#65533;&#65533;xb&#65533;T&#65533;&#65533;p&#65533;EA &#65533;r0e&#65533;BL&#65533;z&#65533;(&#65533;&#65533;&#727;T&#65533;%&#65533;&#65533;
&#65533;"&#65533;iF&#65533;&#65533;p&#65533;G&#65533;&#65533;&#65533;&#65533;&#53485;X&#65533;&#65533;u4]&#65533;&#65533;&#65533;S&#65533;3&#65533;1L&#65533;&#65533;P&#65533;:&#65533;`1&#65533;&#65533;&#65533;S &#65533;&#65533;&#65533;&#65533;.&#65533;&#65533;&#65533;&#65533;&#65533;&#65533;',@&#65533;&#65533;&#588;%,W$& &#65533;&#65533;$&#65533;l&#65533;&#65533;p&#65533;Iu&#65533;&#65533;&#65533;I8v&#65533;N&#65533;sX&#65533;C&#65533;A&#65533;&#65533;[H+G!A&#65533;%&#65533;&#65533;&#65533;
&#65533;D&#65533;&#65533;R&#65533;&#65533;!&#65533;&#65533;z&#65533;<h/Q&#65533; T L&#65533;X&#65533;*J	l&#65533;&#65533; }&#65533;&#65533;q&#65533;&#65533;J&#65533;S&#65533;",R&#1504;&#65533;6&#65533;&#65533;1&#65533;H&#65533;t&#65533;&#65533;&#65533;	&#65533;&#65533;8k-tFj&#65533;&#65533;&#65533;``&#65533;&#65533;&#65533;&#65533;j&#65533;L<B&#65533;&#1416;&#65533;:E&#65533;H&#65533; &#65533;x {&#65533;&#65533;&#65533;P&#65533;P&#65533;&#65533;Q&#65533;&#65533;70u&#65533;D|S&#65533;P&#65533;*
&#65533;z&#65533;[&#65533;I&#65533;>&#65533;&#65533;&#65533;&#65533;/JC&#65533;&#65533;!&#65533;&#65533;[	&#65533;6Uo&#65533;&#65533; A5:&#65533;&#65533;&#65533;&#65533;K		&#65533;&#65533;<k0&#65533;P-X&#1752;&#65533;&#65533;t^&#65533;&#65533;&#65533;+&#65533;&#65533;&#65533;'&#65533;:&#65533;'&#65533;F&#65533;&#65533;&#630;&#65533;&#65533;&#65533;&#65533;&&#1561;m&#65533;`&#65533;N&#65533;/&#65533;&#65533;o9&#65533;~d[&#65533;&#65533;*&#65533;&#65533;y]&#65533;^&#65533;&#65533;j&#65533;j&#65533;rS&#65533;K&#65533;k{&#65533;M&#65533;@&#65533;X;h`k&#13100;M@&#65533;&#65533;iuP&#65533;}&#65533;&#65533;I&#65533;&#65533;]&#65533;f&#65533;&#65533;=}&#65533;&#65533;&#65533;9&#65533;&#352;&#65533;&#65533;F&#65533;&#65533;j1a`*%&#65533;&#65533;jZ&#143;:&#65533;*&#65533;$&#65533;b&#65533;`&#65533;&#65533;DF&#65533;&#65533;7&#1496;a&#65533;",&#65533;&#65533;&#65533;&#65533;&#65533; z&#65533;&#65533;&#1098;7&#65533;&#65533;&#65533;&#65533;X&#65533;cm!&#65533;&#65533;&#65533;(&#65533;7q&#65533;&#65533;&#65533;&#65533;&#65533;&#65533;4&#65533;{X0&#65533;&#65533;A&#1202;e}&#65533;&#65533;Hv&#65533;L&#65533;+o&#65533;&#882;&#65533;&#65533;V&#65533;D&#65533;&#65533;&#65533;&#65533;J@&#65533;&#65533;mA&#65533;&#65533;0&#65533;S) 9&#65533;(&#65533;&#65533;&#65533;} E&#65533;&#65533;&#65533;q>J&#1673;&#65533;&#65533;h=o&#1136;&#65533;E&#65533;&#65533;&#65533;Y_&#65533;F&#65533;*i&#65533;r)3'X&&#65533;&#65533;&#65533;&#65533;&#65533;&#65533;H1&#65533;2&#65533;&#65533;}7&#65533;&#65533;F&#65533;k+c&#65533;&&#65533;&#65533;ay"|sVq &#65533;I&#65533;&#65533;4&#65533;&#65533;<&#65533;&#65533;z6&#65533;&#65533;&#65533;&#65533;&#65533;&#65533;&#65533;&#65533;&#65533;Rt&#65533;d<C&#65533;M&#65533;&#65533;&#65533;&#354;&#65533;&#65533;-l&#65533;&#65533;[!&#65533;&#65533;&#65533;&#65533;&#65533;m&#65533;&#65533;|&#65533;&#65533;&#65533;&#65533;pT&#65533;&#65533;&#65533;f5&#65533;&#1490;Y&#65533;&#65533;&#65533;a&#65533;&#65533;p\;&#65533;&#65533;\&#65533;&#65533;&#65533;&#65533;j&#65533;&#65533;UZ&#65533;!&#65533;`0W&#685;&#65533;5r&#65533;.&#65533;&#65533;/!&#65533;&#65533;&#65533;Ei=h&#65533;&#65533;&#65533;_}&#65533;&#65533;&#65533;&#65533;&#65533;&#65533;Y&#65533;B&#65533;&#65533;P)&#65533;&#65533;v&#65533;c&#65533;9&#65533;&#65533;)k&#65533;+8&#65533;&#65533;'&#65533;&#65533;&#65533;&#65533;bT$p&#65533;2+&#65533;&#65533;&#65533;h&#65533;	&#65533;A&#65533;&#65533;@&#65533;B &#65533; v&#37174;&#65533;&#65533;&#65533;&#65533;nWgL&#65533;&#65533;&#65533;`&#65533;N&#65533;" &#65533;FZ&#65533;]&#65533;&#65533;Ad.&#65533;&#65533;&#65533;&#65533;5&#65533;^LH=&#65533;	&#65533;\&#65533;bt&#65533;s&#65533;&#65533;$&#65533;j&#65533;K&#65533;&#65533;&#65533;&#65533;&#65533;oh2&#65533;l.M&#65533;W#&#65533;H#&#65533;&#65533;H&#65533;:&#65533;-I &#65533;-|&#1282;&#65533;F&#65533;&#65533;t&#65533;]^&#65533;3&#65533;&#65533;&#65533;&#65533;Dp&#65533;&#65533; &#65533;&#65533;E&#65533;
&#65533;8&#65533;&#65533;&#65533;&#65533;7&#65533;e&#65533;&#65533;&#65533;&#65533;&#65533;H&#1005;&#65533;t&#65533;V&#65533;&#65533;NG&#65533;&#65533;&#65533;7&#65533;t&#65533;&#50216;&#65533;&#65533;S&#65533;n&#65533;t&#65533;&#65533;&#65533;&#65533;n0&#65533;gV&#65533;=!5&#65533;&#65533;T0n&#65533;:&#65533;&#65533;+&#65533;&#65533;
v&#65533;:&#65533;&#65533;&#65533;&#65533;4&#65533;NJ&#65533;^&#923;&#180;;&#65533;04i|&#65533;&#65533;&#65533;3,&#65533;p&#65533;bKqd|&#65533;&#65533;^&#65533;c+r}&#65533;D]&#65533;3&#65533; :!p[w#&#65533;&#65533;$&e&#65533;&#65533;>XMb{1L>&#65533;y&#65533;tN&#65533;"S&#65533;@<&#65533;&#65533;&#65533;w&#65533;5q2W&#65533;&#65533;'">dh,&#65533;t&#65533;&#65533;W&#65533;&#65533;&#65533;&#1221;kb&#65533;&#65533;&#65533;7&#21762;Y4&#65533;&#65533;&#65533;&#65533;0I|AI&#65533;%&#65533; s&#65533;&#65533;@n
&#65533;&#65533;zP~&#65533;@X&#65533;	HOG&#65533;Y&#62596;}&#65533;	~E"aB&#65533;3&#65533;&#65533;m9&#65533;?&#65533;gFt&#65533;+&#65533;&#65533;]&#65533;&#65533;{&#1078;$;`&#65533;2g&#65533;"&mr&#65533;X'$&#65533;.&#65533;&#65533;&#65533;&#65533;9:&#65533; H&#65533;	&#65533;&#65533;Y&#65533;^&#65533;K&#65533;&#65533; &#65533;'8&#65533;ao_I&#1090;&#65533;&#65533;Gih&#65533;&#65533;$&#65533;`Z&#65533;*T- '&#65533;hl|&#324;&#65533;&#65533;	 &#65533;gM&#65533;&#65533;&#65533;|&#65533;&t&#65533;*`@ &#65533;p &#65533;&#65533;&#65533;&#65533;R XC&#65533;&#65533;&#65533;V&#65533;&#65533;&#65533;&#65533;D&#65533;K&#65533;&#65533;y&#65533;&#65533;&#65533;&#65533;&#65533;|4w\($&#65533;V&#65533;%&#65533;&#65533;X&#65533; r k&#65533;&#1911;0&#65533;&#65533;1q&#65533;&#65533;e?&#65533;&#65533;#&#501; &#65533;o&#65533;&#65533;?&#65533;]&#65533;f&#65533; 3"d51&#65533;4&#1056;&#65533;&#65533;j&#65533;'&#65533;&#65533;J7
&#65533;D&#65533;&#65533;&#65533;&#65533;	&#65533;.&#65533;&#65533;o&#65533;`)1\&#65533;R&#65533;&#65533;8&#65533;f4s&#65533;4o&#65533;n&#65533; h&#65533;$0&#65533;%%&#65533;6{&#65533;F&#65533;&#65533;20&#38054;&#65533;h*|&#65533;Y1&&#65533;P)F>DZI&#65533;p&#65533;&#65533;~&#65533;w&#65533;Bc`&#65533;&#65533;kt&#65533;&#65533;&#65533;}T&#65533;cFr&#65533;&#65533;@Z&#1120;f&#65533;;B&#65533;_&#65533;vz"&#65533;W;P&#65533;9&#65533;&#65533;^&#65533;&#65533;7&#65533;rE-uUe&#65533;&#1295;	&#65533;&#65533;w9$&#65533;&#65533;z&#792;wH"&#65533;&1&#65533;&#65533;AT41&#468;&#65533;#&#65533;e&#65533;g&#65533;&#65533;:4&#65533;&#65533;g#&#65533;p&#65533;M&#587;.&#65533;&#65533;&#65533;9&#65533;&#65533;p)&#65533;p&.0&#65533;&#65533;(&#65533;d&#65533;gp&#65533;,&#65533;CY?@&#65533;}!h&#65533;&#65533;&#1749;G#&#65533;U&#65533;&#65533;|&#65533;va&a:@esGs
1&#65533;&#65533;&#65533;&#65533;&#1625;&#65533;"&#65533;&#65533;T&#65533;&#256;&#65533;&#65533;h&#65533;0\w&#65533;&#65533;&#65533;PH&#65533;&#65533;&#65533;&#65533;G&#65533;&#65533;y&#65533;4&#65533;h027s&#65533;8
&#65533;w=&#1392;93&#65533;y9&#65533;&#65533;&#65533;&#65533;VG&#65533;&#65533;@6&#65533;0!`&#65533;&#65533;#F&#65533;&F$s&#65533;[&#65533;Y&#65533;&#65533;&#65533;4&#65533;K&#65533;&#65533;&#65533;&#354;v9&#65533;&#65533;&#889;	&#65533;&#65533;t&#65533;&#65533;&#65533;T&#65533;-'&#65533;&#65533;C&#65533;&#65533;$B&#65533;7R&#65533;u+&#65533;A&#65533;&&#65533;H&#65533;+&#65533;&#65533;&#65533;&e&&#65533;&#65533;&#65533;&#65533;&#65533;qAjy&#65533;MBz&#65533;*@&#65533;&#65533;fr&#65533;P &#20770;&#65533;&#65533;:&#65533;#1Cr&#65533;&#65533;&#65533;&#65533;bQkV&#65533;&#65533;x&#65533;&#65533; w&#65533;R&#65533;W=^&#65533;Gfzd`u&#65533;cZm&#65533;&#65533;&#65533;p&#65533;&#65533;&#65533;/P &#65533;&#65533;b@c&#65533;&#65533;&#65533;&#65533;&#65533;?7&#65533;]&#65533;g&#65533;;T4cF&#65533;`+&#65533;!&#65533;&#65533;&#65533;\&#65533;&#65533;&#466;<&#65533;&#65533;H &#65533;w&#65533;QnZ&#65533;B&#65533;o&#65533;b&#65533;&#65533;#G&#65533;&#65533;4&#65533;f&#65533;&#65533;&#65533;f&#65533;)c%*xFv&#65533;/	&#65533;&#65533;w&#65533;&#65533;&#65533;&#65533;&#65533;&#65533;&#65533;&#65533;
&#65533;0HfB&#65533;&#65533;&#65533;[&#65533;&#65533;`&#65533;r&#65533;]a*&#65533;&#65533;y&#65533;&#65533;o&#65533;s&#65533;&#65533;m2&&#622;&#65533;a&#65533;&#65533;&#1711;}it&#65533;&#65533;R;&#65533;A|&#65533;d&#65533;&#65533;_&#65533;`&#65533;&#65533;&#485;&#65533;&#65533;&#65533;&#65533;/&#65533;&#65533;_l1SU&#65533; D&#65533;\&#65533;	*PT&#65533;&#44029;&#281;&#1299;&#65533;\"&#65533;t&#65533;1Z]&#65533;@&#65533;&#65533;,Evz&#65533;i*77L&#65533;&#65533;&#65533;`Z&#65533;1&#65533;s&#65533;&#65533; xl&#65533;M&#65533;&#1712;fs6P/&#65533;-`r&#65533;&#962;+`&#65533;&#65533;&#442;&#65533;&#65533;&#65533;&#65533;0&#65533;g&#65533;&#65533;c&#65533;s&#65533;)&#65533;&#65533;5I&#65533;\$&#65533;&#744;&#65533;$&#65533; &#65533;oL&#65533;2H&#65533;&#65533;zP&#65533;&#65533;c]4#&#65533;&#65533;l&#65533;&#65533;K&#65533;&#65533;&#65533;z&#65533;L3&#65533; Vj6&#65533;B&#65533;R&&#65533;4&#65533;&#65533;W&#65533;&#28150;&#65533;&#65533;&#65533;9&#65533;)&#65533;&#65533;S&#65533;&#65533;&#65533;&#65533;&#1777;K&#65533;D&#65533;&#65533;T7&#65533;k/&#65533;$>&#65533;&#65533;4B}&#65533;&#65533;&#65533;&#65533;R&#65533;#KW&#65533;p&#65533;Y8^KG*E&#65533;XmjA&#65533;2PP&#65533;&#65533;&#65533;&#65533;&#175;/[[&#2036;&#65533;p$3&#65533;v&#65533;t&#65533;+Gb`&#65533;,&#384;&#65533;&#65533;&#65533;H&#65533;)sG&#65533;F&#65533;&#65533;&#65533;5-'!6&#65533; &#65533;R&#471;&#65533;PE$3 &#65533;'&#65533;c&#65533;a&#1232;<[D@! &#65533;&#65533;O1 &#65533;C9L&#65533;AR&#65533;{&#65533;&#65533;&#65533;ro&#65533;&#1797;&#65533;&#65533;0&#65533;&#65533;&mF|&#65533;&#65533;&#65533;8&#65533;PU&#65533;rs&#65533;&#65533;]'&#65533; A&#65533;}&#65533;&#65533;%&#65533;-&#65533;+	PyU&#65533;&#65533;&#65533;.o&#65533;&#213;8|?&#65533;&#65533;
Q&#65533;&#65533;&#65533;&#65533;kH&#65533;:S&#65533;'&#65533;&#65533;&#65533;:&#65533;@&#65533;&#1008;L&#65533;&#65533;Z \0&#65533;%|d&#65533;&#65533;{U'P&#65533;#s3,&#65533;5&#65533;&#65533;/*&#65533;k&#65533;&#65533;&#65533;&#65533;&#65533;&#65533;B;&#65533;&#65533;&#65533;?0&#65533;&#65533;&#65533;&#65533;&#65533;d%G}n&#65533;H$&#65533;	&#65533;&#65533;&#65533;1&#65533;
V&#65533; &#65533;P3&#65533;&#65533;&#65533;&#1134;!w&#65533;&#65533;&#1042;&#65533;"zH&#65533;&#65533;` &#65533;&#65533;&#65533;&#1169;&#65533; &#65533; W&#327;dRkF
h&#65533;&#65533;&#65533;$&#65533;&#65533; 3&#65533;z&#65533;&#65533;o&#823;e&#65533;q&#65533;&#65533;S&#65533;F&#65533;|&#65533;&#65533;i+&#65533; &#65533;&#65533;C&#65533;&#65533;]&#65533;hW?"%ASlU&#65533;Iv&#65533;H/&#65533;d&#65533;&#65533;?&#65533;:&#65533;&#65533;j&#65533;^&#65533;@&#65533;.D*&#65533;&#65533;&#65533;	&#65533;&#65533;&#65533;&#65533;&#65533;-&#65533;&#65533;&#1632;(&#65533;&#65533;V7&#1321;&#65533;&#65533;o8+'8j&#65533;Y&#65533;4&#65533;uY&#65533;Y&#65533;&#65533;/&#65533;*
!&#65533;X&&#65533;[&#65533;&#847;+$&#65533;l*Bh3:h=nQ&#65533;&#65533;&#65533;i&#1300;"biH!1&#65533;&#65533;p&#65533;&#65533;&#65533;&#65533;&#65533;7z&#65533;&#65533;W&#65533;&#300;"&#512;lG&#65533;&#65533;&#65533;	&#65533;&#1116; p &#65533;&#65533;&#65533;:^l&#65533;&#434;Sd&#65533;&#65533;&#65533;&#65533;"Z4&#65533;t&#65533;17Go"&#65533;HT0U&#65533;0'p&#65533;&#65533;=8 &#1080; 2+8y&#65533;U&#65533;&#65533;&#65533;&#65533;?&#816;dgh&#65533;&#1435;D&#65533;&#65533;3&#65533;>GWc&#65533;&#65533;&#65533;&#65533;&#65533;1&#65533;&#65533;C&#1180;&#65533;&#65533;&#65533;&#65533;&#65533;&#65533;0&#65533;,&#65533;m&#65533;,&#65533;b{&#65533;$L>q8ni5r&#65533;&#65533;&#65533;#&#65533;&#65533;K&#65533;&#65533;cu&#65533;{&#65533;&#65533;&#65533;g&#65533;6&#802;&#65533;&#65533;&#65533;LA&#65533;&#65533;"R"&#65533;G&#65533;	&#65533;&#65533;&}&#65533;67N&#65533;EMx,;&#65533;uA(y!O&#65533;$&#65533; &#65533;e&#65533;&#65533;^&#65533;va^&#65533;&#65533;R&#65533;&#65533;F&#65533;&#65533;c&#1640;"&#65533;&#65533; :&#65533;0*&#65533;@&#65533;&#65533;&#65533;E&#65533;x&#65533;b&#65533;%&#65533;uv&#65533;&#65533;&#65533;&#65533;/&#65533;b&#65533;Yx&#65533;w&#65533;&#65533;]3&#65533;&#65533;p&#65533;d&#65533;&#65533;&#65533; &#1303;&#65533;g&#842;&#65533;&#65533;&#65533;lT&#65533;&#65533;I&#1136;,&#65533;&#65533;&#65533;&#65533;B&#65533;&#65533;d&#65533;C*&#65533;&#65533;G&#65533;F&&#65533;1&#65533;&#65533;xr&#65533;&#65533;,&#65533;1&#65533;&#1104;&#65533;pc!&#65533;&#65533;&#65533;&#65533; "&#65533;N!&#65533;&#65533;&#65533;0 &#1290;&#65533;*&#65533;K&#65533;&#65533;@^G&#65533;V&#65533;vs&#65533;Q&#65533;&#65533;&#65533;&&#65533;7&#65533;&#65533;&#65533;&#65533;S&#65533;&#65533;&#65533;&#65533;T&#65533;i&#65533;&#65533;BR'&#65533;&#65533;&&#65533;&#65533;&#65533;&#65533;&#65533;&#65533;&#65533;Ar&#65533;KA&#1797;B&#65533;t'&#65533;T&#65533;m,&#65533;$&#65533;&#65533;&#65533;&#65533;&#65533;&#65533;&#65533;W.&#65533;&#65533;,&#65533;&#65533;6 f&#65533;_S&#65533;7&#65533;&#65533;&#65533;&#65533;&#65533;,V]j&#65533;&#65533;&#65533;&#65533;2&#65533;&#65533;&#65533;&#65533;&#65533;&#65533;JIo&#65533;&#65533;)Fn&#65533;wn'&#65533;O.&#65533;&#65533;c&#65533;&#65533;|&#65533;6&#65533;r&#65533;&#65533;$&#65533;S5N&#65533;&#65533;O&#65533;\&#65533;L&#65533;&#65533;&#65533;1&#65533;&#65533;&#65533;&#65533;&#65533;q&#65533;&#65533;	&#48850;&#65533;&#65533;&#65533;m(.&#65533;qS&#65533;&#65533;/&#65533;&#65533;'&#1146;a&#65533;c&#65533;&#65533;&#65533;&#65533;t&#65533;&#65533;e!&#65533;/41}&#65533;O&#65533;p&#65533;p&#65533;~&#65533;&#65533;e &#65533;qxd&#65533;&#65533;&#65533;&#65533;&#65533;&#65533;&#65533;*&#912;LwB7&#65533;&#65533;A&#65533;t`v&#65533;-K&#673;&#65533;&#202;&#65533;&#65533;&#65533;&#65533;&#65533;+&#65533;6&#65533;L&#65533;42dS&#65533;/26&#65533;#P,3&#65533;j&#65533;Y6&#65533;&#65533;&#65533;3&#65533;`&#65533;&#65533;&#65533;&#65533;\&#65533;i&#65533;&#65533;{K&#65533;&#65533;-1,&#65533;$&#65533;&#65533;b&#65533;r&#65533;&#65533;Vg1&#65533;&#65533;&#65533;0&#65533;<&#65533;&#65533;&#65533;&#1973;"&#65533;&#65533;h&#65533;b&#65533;&#65533;b}]&#65533;&#65533;&#65533;&#65533;f9&#65533;: Y&#65533;
M&#65533;&#65533;6B4a&#65533;&#65533;c&#65533;&#65533;&#65533;&#65533;&#65533;p?	&#65533;&#65533;k&#1223;&#65533;&#65533;g
j&#65533;n;&#65533;&#65533;A &#65533; H &#65533;b;&#65533;@&#65533;3&#65533;(1&#65533;&#65533;aafq&#65533;i5A1&#65533;.aWc&#65533;+&#65533;&#65533;:&#65533;&#65533;|&#65533;S4&#65533;E&#65533;&#913;&#65533;&#65533;&#65533;&#65533;HUr&#64471;&#65533;&#65533;5`&#1951;A&#65533;&#65533;&#65533;&#1289;p{,!&#65533;.&#65533;.&#65533;&#65533;@&#65533;s&#65533;/&#65533; &#65533;[&#65533;&#65533;BAcI&#65533;Z&#65533;&#65533;&#65533;&#733;^&#52558;Vm}&#65533;s8&#65533;&#65533;*&#65533;&#65533;.	&#65533;&#65533;z&#65533;&#65533;&#65533;F&#65533;9&#65533;E{&#65533;&#65533;v&#412259;&#65533;&#65533;&#65533; &#65533;&#65533;m; }ae]&#65533;&#65533;8&#65533;&#65533;&#65533;&#65533;&#65533;0*<)&#65533; &#65533;C&#65533;o&#65533;S&#65533;&#65533;&#65533;&#65533;&#65533; &#65533;&#65533;&#65533;&#65533;nX&#65533;&#65533;F&#65533; H&#65533;&#1361;&#65533;-KL21&#65533;&#65533;&#65533;hT0D&#65533;&#65533;2&#65533;D&#65533;n&#65533;&#65533;&#65533;d]&#65533;&#1897;]&#65533;t&#65533;&#65533;%&#65533;)K&#65533;
	7 &#65533; &#65533;&#65533;&#65533;&#65533;&#65533;&#65533;&#65533;&#65533;&#65533;&#65533;&#65533;&#65533;&#65533;&#65533;&#65533;&#65533;&#65533;&#65533;&#65533;&#65533;&#65533;1&#65533;&#65533;-&#65533;&#65533;&#65533;&#65533;&#65533;&#65533;&#65533;&#65533;&#65533;&#65533;&#65533;.&#65533;&#65533;&#65533;&#65533;&#65533;&#65533;&#284;&#65533;&#65533;15&#65533;&#65533;(&#65533;&#65533;&#65533;&#65533;


?;&#65533;&#65533;
;7&#65533;&#65533;&#65533;&#65533;&#65533;&#65533;&#366;&#65533;&#65533;&#1352;&#65533;&#49670;&#65533;&#65533;!D!C&#65533;&#65533;i p &#65533;&#65533;^&#65533;&#65533;&#65533;&#65533;&#65533;0V&#65533;&#65533;&#65533;&#65533;hQ/&#65533; C&#65533;IL&#595;&#65533;z&#65533;&#65533;&#65533; 
[,Z&#65533; &#65533;!D&#65533;m&#65533;|&#65533;@ t&#65533;&#65533;&#65533;&#65533;&#65533;&#65533;x&#65533;P&#10436;M&#65533;~&#65533;
WPB}n&#65533;g&#65533;&#65533;=K>(&#65533;H
X&#65533;&#65533;&#65533;*]&#726;&#65533;Z&#65533;10&#65533;D&#65533;vB&#65533;OX&#65533;&#65533;`&#65533;&#65533;&#65533;&#65533;l6&#65533;&#65533;'&#65533;B?J &#65533;TnC&#65533;&#65533;&#65533;&#65533;r&#65533;#&#65533;{&#65533;&#65533;!?&#65533;P&#65533;&#65533;:k&#65533;8&#65533;&#65533;&#65533;&#65533;&#65533;Z&#65533;&#65533;mY&#65533;&#65533;s&#65533;&#65533;&#182;D\}A&#65533;&#65533;&#65533;&#65533;(-xd@&#65533;&#65533;&#65533;&#65533;&#65533;;&#65533;&#65533;&#65533;Op&#65533;&#65533;&#65533;3:9)&#65533;IP&#65533;E0J&#65533;3O&#65533;B:.M&#65533;&#65533;&#65533;Y&#65533;&#65533;bH&#65533;J&#65533;&#65533;N2&#65533;&#65533;`&#65533;pN&#65533;&#1984;&#65533;\&#65533;&h&#65533;)pC&#65533;?&#65533; &#65533;P&#65533;%&#65533;&#65533; tH6&#65533;M&#1430;<&#65533;=aS&#65533;&#65533;zr#&#65533;O&#65533;&#65533;@k^a&#65533;&#65533;w&#65533;&#65533;&#65533;	&#65533;&#65533;&#65533;v&#65533;&#65533;<&#65533;&#65533;c=&#65533;&#65533;)&#65533;B&#65533;A<&#65533;	/O?OI(&#65533;b&#65533;sC&#65533;&#65533;S&#65533;&#65533;&#65533;&#218;R&#65533;quT?&#65533;I&#65533;hb&#65533;U&#65533;d&#65533;&#65533;&#65533;&#65533;&#65533;&#65533;&#65533;&#65533;&#65533;x&#65533;rV&#65533;w&#65533;&#65533;&#65533;&#65533;&#65533;&#65533;&#65533; &#65533;T0&#65533;'&#65533;&#65533;&#65533;M&#65533;@0%B&#65533;&#65533;&#65533;X&#65533;TZ&#65533;&#65533;&#65533;&#65533;xc&#65533;&#65533;MN&#65533;&#65533;B)&#65533;A&#65533;&#65533;&#65533;k_=&#65533;[.B&#65533;%&#65533;*&#65533;&#65533;&#65533;&#43832;&#65533;*&#65533;R&#65533;&#65533;e&#65533;&#65533;".6&#65533;&#65533;@&#65533;$&#65533;7&#65533;&#65533;]&#65533;&#65533;U	&#65533;&#65533;&#1639; &#65533;,h&#65533;m&#65533;X!t%%4&#65533;b%!|P	(&#65533;&#65533;'l&#65533;&#65533;&#65533;&#65533;[&#65533;]2o&#65533;rt&#65533;'&#65533;&#65533;[&#65533;&#65533;<&#65533;&#65533;M&#65533;h^@&#65533;&#65533;&#65533;&#65533;BU&#65533;&#65533;s`~&#65533;&#65533;;&#65533;DBe&#65533;&#65533;-&#65533;mB=P&#65533;$P&#65533;&#60947;&#65533;&#65533;&#65533;\&#65533;&#65533;&#65533;V &#190;
&#65533;&#65533;/^C&#65533;@&#65533;7s&#65533;J&#65533;&#65533;WT&#65533;&#1641;&#65533;P@&#65533;?}&#65533;lc&#65533;q&#30802;&#65533;-&#65533;&#65533;&#65533;@&#65533;&#65533;b&#65533;y&#65533;M&#65533;Bo|&#65533;&#660;h&#1012;&#256;&#65533;H~R&#65533;^l&#1475;&#1822;&#65533;s&#65533;9r&#65533;&#65533;*&#65533;W@ -P&#65533;M&#65533;4B,B7TY&#65533;tb:&#65533;&#65533;&#65533;?&#65533;&#65533;&#454;&&#65533;&#65533;&#65533;&#65533;@&#65533;>r&#65533;k&#65533;Q2'm&#65533;&#65533;&#65533;&#65533;&#1922;b&#65533;C&#65533;&#65533;
&#65533;&#750;&#65533;&#65533;R&#65533;&#65533;\ K &#65533;&#1546;3~PO&#65533;y&#65533;&#65533;>&#65533;F{&#65533;&#65533;&#65533;&#65533;&#65533;t&#65533;)Oj&#65533;!&#65533;*&#65533;I&#65533;&#65533;c&#65533;u&#65533;&#65533;&#65533;w.8c&#65533;&#65533;&#65533;&#65533;V&#27378;B&#65533;&#65533;M&#65533;5&#65533;&#65533;&#65533;6Z&#65533;&#65533;H~o&#65533;&#65533;&#65533;T&#65533;&#65533;&#65533;&#65533;L&#65533;&#65533;&#65533;&#65533;u	0F{Fo&#65533; Y8&#65533;5&#65533;7(&#65533;i@t&#65533;&#65533;eZt&#65533;Gy&#65533;X&#65533;!&#65533;&#65533;&#65533;&#65533;&#65533;&#65533;y&#65533;Xj0^i &#65533;b&#65533;U&#65533;&#65533;2&#65533;&#1380;"&#1368;Q&#65533;AW&#65533;8&#65533;`&#65533;&#852;&#65533;&#65533;&#65533;x&#65533;tkb&&#1323;Sp&#65533;&#65533;/-&#65533;%&#65533;&#65533;&#65533; d4W&#65533;:7&&#65533;z&#65533;&#65533;L'p&#65533;H&#65533;&#65533;&#65533;&#65533;1&#65533;&#65533;QB&#65533;&#65533;  &#65533;&#3109;)&#65533;&#65533;&#65533;@" A6QQ&#65533;&#65533;R&#65533;	&#65533;I&#65533;&#65533;&#65533;&#65533;
&#65533;&#65533;/&#65533;&#65533;J&#65533;B&#65533;
[&#65533;&#65533;q&#65533;2;&#65533;
 &#65533;j&#65533;H&#65533;&#440;Q&#65533;U-*w&#65533;&#65533;l&#65533;eH&#65533;T &#65533;&#65533; #9&#1214;<&#65533;QO&#65533;d&#65533;5&#65533;C(&#65533;yr)&#65533;LH)&#65533; 
&#65533;&#65533;z&#65533;i&#65533;1-b&#65533;/]c&#65533;R1D&#65533;&#65533;r&#65533;&#65533; >&#65533;z&#1219;&#65533;R&#65533;&#65533;&#65533;b&#65533;&#65533;U0&#65533;!>1q@&#65533;&#65533;&#65533;yqw&#65533;&#65533;J  &#65533;&	0*&#65533;&#65533;&#1041;&#65533;*u+bG&#65533;&#65533;4&#65533;a&#65533;PR&#65533;C&#65533;(&#21928;FR&#65533;HD&#65533;&#65533;&#65533;&#1303;&#65533; eY&#65533;^&#65533;E/z&#65533;&#65533;p&#65533;W$+&#65533;UC&#65533;x&#1301;&#65533;&#65533;&#65533;b1Zf&#65533;&#65533;&#65533;&#65533;&#65533;&#65533;&#65533;:'J&#65533;EC&#65533;&#65533;&#65533;(S(&#65533;<&#65533;&#65533;&#65533;h&#65533;&#65533;h&#65533;&#65533;&#65533;;&#65533;TO"&#65533;&#65533;ny&#65533;[&#65533;R&#65533;<&#65533;x&#65533;&#65533;v&#65533;&#65533;K`&#65533;&#65533;q&#65533;E&#65533;&#65533;&#65533;#77$1&#65533;&#65533;&#65533;2&#1058;&#65533;&#65533;F)U:KB&#65533;(QR&#65533;&#65533;&#65533;&#65533;&#65533;	&#65533;&#65533;z&#65533; w&#65533;&#65533;jWW&#65533;>&#65533;&#65533;o&#65533;&#65533;"S&#65533;&#65533;&#65533;&#65533;IY}&&#65533;H&#65533;&#65533;@WP&#3483;@&#65533;&#65533;&#65533;h&#65533;A&#65533;e&#65533;;&#65533;&#65533;&#65533;}&#1103;&#724;P&|&#65533;d&#65533;, &#65533; i5&#610;&#65533;|Z@&#65533; b&#65533;&#65533;p(Z=R&#65533;_&#65533;&#65533;ssu&#65533;x&#65533;W&#65533;&#65533;&#65533;&#65533;&#65533;r&#65533;HJ#pV&#65533;&#65533;&#65533;&#65533;#O&#65533;!&#65533;&#1702;&#65533;&#65533;&#65533;&#65533;&#1390;&#65533;!&#65533;&#65533;&#65533;HLO&#65533;b8&#65533;fjhi

&#65533;&#65533;
#&#65533;@r&Ka&#65533;@>&#65533;@&#65533;Z1C&#65533;&&#65533;&#65533;EZ &#65533;&#65533;V&#65533;&#65533;%$&#1380;&#65533;H&#65533;&#65533;6&#65533;&#65533;x&#65533;&#65533;&#65533;&#65533;&#65533;&y&#65533;+&#65533;&#314;"&#65533;9&#65533;g%Sw&#65533;ju,&#65533;D&Xa<U&#65533;&#628;j&#65533;1&#65533;L&#65533;\&#65533;j $U&#65533;Ldr&#65533;g0&#65533;O&#65533;&#789;&#65533;&#65533;8&#1204;C&#65533;&#65533;&#65533;oe&#65533;&#65533;&#65533;:&#65533;&#65533;&#65533;&#65533;&#65533;&#65533;a&#65533;G&#65533;\&#65533;&#65533;+&#65533;&#65533;Q&#65533;&#65533;,(&#65533;hw&#65533;&#65533;V&#65533;s!c&#65533;"ST&#65533;&#65533;YE&#65533;.&#65533;(&#65533;&#65533;zs&#65533;N&#65533;&#65533;&#65533;2&#65533;&#65533;|`&#65533;&#65533; D!&#65533;@b&#65533;<&#65533;,0&#65533;D.6 $,&#3725;&#65533;*&#65533;&#65533;&#65533;&#65533;]PW&#65533;&#65533;&#65533;&#65533;f&#65533;hb&#65533;@d]&#65533;&#65533;J&#65533;raOh&#65533; &#65533;i1&#65533;&m-&#65533;&#65533;&#65533;+&#65533;1&#65533;}*)&#65533;&#65533;&#65533;&#65533;6&#65533;&#65533;&#65533;IKR&#65533;u&#65533;Y&#65533;&#65533;&#762;&#1973;&#65533;O!&#65533;!&#65533;&#593;h&#65533;e&#65533;&#65533;BB&#65533;&#65533;1bA`x&#65533;&#65533; 0&#65533;hca&#555;&#65533;&#65533;&#65533;&#65533;&#65533;C&#65533;b&#65533;&#1211;&#65533;,$&#65533;D ]&#65533;L|&#65533;D5K&#65533;`&#65533;)(Rd1q&#65533;x&#65533;N&#65533;&#1704;&#65533;&#65533;&#1775;?vw&#65533;7&#65533;&#65533;5&#65533;&#65533;r&#65533;&#65533;0F&#65533;BJ@iD&#65533;-&#65533;2&#65533;&#65533; &#65533;n&#65533;O&#65533;&#65533;&#65533;&#65533;&#65533;;&#65533;&#65533;&#65533;&#65533;s&#65533;&#65533;&#65533;2_&#65533;&#65533;D&#65533;rK`v&#65533;hO&#65533;N&#65533;{&#65533;&#65533;|&#65533;&#65533;a&#65533;&#65533;E&#65533;y&#65533;&#65533;(L&#65533;&#65533; &#65533;mi&#65533;j&#65533;d&#65533;3&#65533;0&#65533;}v&#65533;&#65533;&#65533;&#65533;&#65533;=&#65533;&#65533;
@&#65533;<R"|Q&#65533;&#65533;9Xv&&#65533;&#65533;0&#65533;&f&#65533;&#65533;Z=&#65533;Pu&#65533;&#65533;&#65533;C`&#1294;&#65533;&#65533; &#65533;%! p&#65533;*&#65533;oD^t@&#65533;&#65533;V&#65533;&#486;F &#65533;o&#65533;&#65533;&#65533;%P&#65533;&#65533;&#65533;M&#65533;h&#65533;m&#1270; &#65533;&#65533;!2&#65533;&#65533;t&#65533;blZ&#65533;&#65533;&#65533;&#65533;&#65533;&#65533;&#65533;&#65533;C(&#16081;&#65533;
&#65533;|&#65533;&#65533;&#65533;a&#65533;&#65533;&#65533;"0P9)&#65533;&#65533;{&#65533;&#65533;@L&#65533;]&#65533;tE&#65533;&#65533; /V&#1396;WSQ%c&#65533;	&#65533;d&#65533;E&#65533; 30&#65533;&#65533; UbT"&#65533;`&#65533;)&#65533;d&#65533;A&#65533;DM&#65533;&#65533;k&#65533;&#65533;&#65533;&#65533;]A	4&#65533;w&#65533;F&#65533;&#65533;,\R&#65533;$&#65533;S&#1250;8&#65533;<&#65533;&@T7&#65533;+&#65533; &#65533; &#65533;&#65533;e&#65533;&#65533;~&#65533;&#65533;;&#65533;&#65533;	&#65533;6&#65533;vv&#65533;+*Qr&#65533;%z&#65533;&#65533;#I&#65533;&#65533;9&#65533;&#65533;9&#65533;X &#65533;&#65533;
&#65533;'Xq&#65533;!!&#65533;M&#65533;4b&#65533;PX&#65533;k&#65533;Z&#65533; &#65533;&#65533;L&#65533;v&#65533;&#65533; &#1344;&#65533;k!K&#65533;&#65533;J&#65533;`&#65533;/We
&#65533;f
/&#65533;&#65533;a&#65533;&#65533;+&#65533;&#65533;$ -8aBd&#65533;&#65533;,&#1542;r&#65533;@j&#65533; U&#65533;C&#65533;p`,&#65533;aawL&#65533;&#65533;Q|1U&#65533;s&#65533;&#65533;&#65533;2s&#65533;&#65533;&#152;+)@V"H&#65533;&#65533;$&#65533;F0&#65533; ?L"&#65533;3&#65533;!R!P&#65533;G&#65533;&#65533;u.&#65533;m&#65533;&#65533;?&#65533;&#65533;q@}&#65533; ,&#65533;&#65533;&#65533;fDDf	dS`Vm&#65533;T&#65533;&#267;&#65533;3j&#65533;&#65533;_)&#65533;@v&#65533;WM&#65533;q&#65533;&#65533;&#65533;%\!W;p&#65533;PW&#65533;S&#65533;z&#65533;&#65533;&#65533;&#65533;b!&#65533;  &#65533;&#65533;2,&#65533;Mb&#65533; %&#65533; #O1 hVHl&#65533;&#65533;^&#65533;&#65533;&#65533;FBZ&#65533;P &#65533;x&#65533;}&#65533;	&#65533;8	,&#65533;E&#65533;(m&#65533;)S`8$M.FI&&Tg2YQ&#65533;4o&#65533;x&#65533;6&#65533; IaN&#65533;&#65533;U &#65533;>,	W&#65533;$&#65533;&#65533; tE&#65533;&#65533;0&#65533;%+&#65533;`&#65533;p =&#65533;?&#65533;&#65533;&#65533;&#65533;&#65533;m&#65533;ChT:&#65533;&#65533;'&#65533;i&#65533;&#65533;OS&#65533;&#65533;d!?j&#65533;&#65533;&#65533;/1&#65533;.&#65533;FA&#1205;&#65533;&#65533;&#65533;t
&#65533;&#65533;&#65533;&#65533;&#65533;&#65533;4C&#65533;J&#65533;p&0!@&#65533;&#65533;UQ&#65533;&#65533;=&#65533;&#65533;^&#65533;&#65533;(&#65533;&#65533;LE&#65533;Y&#65533;=$&#65533;&#65533;.&#65533;Oe~(&#65533;p&#65533;&#65533;po&#65533;&#65533;?&#65533;l(&#65533;
&#65533;&#65533;"&#65533;(!&#65533;&#65533;&#65533;h&#65533;Q&#65533;e &#65533;0p&#65533;&#65533;$,`0 &#65533;%
&#65533;q2*`&#65533;&#65533;4i&#65533;8&#65533;2t&#1357;&#65533;U&#65533;"J&#65533;S&#65533;h8m&#65533;VA&#65533;QX!&#65533;Y&#960;@OF]&#65533;V0&#65533;4&#65533;`&#65533;e&#5906;&#65533;&#65533; &#65533;&#65533;&#65533;&#65533;&#65533;L&#65533;8&#65533;F&#65533;&#65533;%&#65533;&#65533;&#65533;&#65533;2H		I\&#65533;1oe&#65533;lxS^&#65533;&#65533;'B&#65533;`&&#65533;&#65533;	&#65533;&#65533;&#65533;
&#65533;&#65533;V#p(&#65533; a&#65533;&#65533;&#65533;&#65533;&#1045;&#65533; /bY&#65533;a&#65533;&#65533;k&#65533;&#65533;K"!Gj&#65533;&#65533;x&#65533;LZA )&#65533;&#65533;&#65533;W&#65533;&#65533;&#65533;9I*&#65533;"&#65533;&#65533;&#65533;&#65533;&#65533;[&#65533;&#65533;t&#65533;&#65533;iHn&#65533;4&#65533;L"&#65533;a&#65533;  &#65533;&#65533;*&#65533;9v\&#65533;`w&#65533;	X&#65533;A&#65533;&#65533;&#65533;&#65533;a&#65533;3&#65533;	$ +  1&#65533;W&#65533;42e&#65533;&#65533;AP&#65533;P&#65533;x&#65533;19 &#65533;%RQ&#65533;&#65533;&#65533;&#65533;&#65533;P&#65533;:&#65533;&#65533;&#65533;&#486;]&#65533;&#65533;&#65533;p&#65533;&#65533;/&#65533;	s@&#65533;&#65533;&#65533;&#65533;&#65533;P%&#65533;	&#65533; &#65533;&#65533;&#65533;	&#65533;&#65533;6 &#65533;@.t&#65533;0&#65533;&#65533;Rmj&#65533;X&#65533;&#1606;Wz#&#65533;	=F)=aB&#65533;&#65533; &#65533;=&#65533;$&#65533;&#65533;	4E&#65533;&#1060;&#65533;&#1797;&#65533;P&#65533;&#65533;"&#65533;
&#65533;&#1127;&#65533;)&#65533;%&#65533;&#65533;T|J&#65533;&#65533;
:F&#65533;;&#65533;00	&#65533;[&#65533;&#65533;F :P &#65533;(&#65533;bP&#65533; J&#65533;i&#65533;65T("&#65533;$&#65533;&#65533;=Q&#65533;u'&#65533;%2&#65533;&#65533;&#65533;&#65533;6&#30044;<Re&#65533;:&#65533;+&#65533;&#65533;&#65533;:&#65533;&#65533; *[&#65533;0 &#65533;h	. &#65533;"v.`s2b&#1603;&#65533;&#65533;h&#535;&#65533;&#65533;&#65533;&#65533;&#65533; &#1688;&#65533;O&#65533;W&#65533;&#65533;"&#65533;D,&#65533;&#65533;jB&#65533;j &`m)	&#65533;q+&#65533;&#65533;&#65533;&#65533;&#65533;dK&#65533;&#65533;&#65533;@&#816;&#65533;&#65533;&#65533;+&#65533;3&#65533;Jh	Z4&#65533;Z+&#65533; z&#65533;e&#65533;&#65533;$7 \&#65533;&#65533;&#65533;x? ~&#20533;&#65533;a&#65533;P&#65533;&#65533;ZMSu&#65533;&#65533;&#65533;&#65533;r&#65533;m&#65533;&#65533;&#65533;&#1028;LB&#65533;Iiw&#1743;&#65533;&#65533;\k&#65533;D&#65533;&#65533;	&#65533;&#65533;+SZ:&#65533;&#616;'_&#65533; A&&#65533;&#65533;
&#65533;1Dv-&#65533;&#65533;c 0&#65533;&#65533;&#65533;&#65533;&#65533;%\&#65533;)&#65533;&#65533;%&#65533;&#65533;r_B&#65533;&#65533;?&#1076;?a&#65533;`&#65533;&#65533;4&#65533;&#65533;u&#65533;&#65533;.&#65533;r&#65533;&#65533;`E&#65533;Z7&#65533;;&#65533;|&#65533;&#65533;Z&#65533; &#65533;&#65533;&#65533;Q&#65533;&#208;!E&#65533;&#65533;&#65533;*8&#65533;&#65533;&#65533;&#65533;	&#65533;[
&#65533;j&#65533;0d&#65533;B&#65533;&#65533;P&#65533;KCj&#65533;&#65533;l&#65533;m2&&&#827;[KA&#65533;&#65533;&#65533;0^C;`&#65533;S&#65533;&#65533; mA2&#65533;&#65533;hO&#65533; ('&#1071;&#65533;&#65533;&#65533;&#65533;x&#65533;&#65533;k>&#65533;&#65533;&,;&#65533;&#65533; @k>&#65533;7k&#65533;s&#65533;	&#65533;b6&#65533;&#65533;#&#65533; &#65533;D&#65533;&#65533;@&#65533;&#65533;`L&#65533;  &#65533;rq&#65533;.&#65533;&#65533;XYX&#65533;>&#65533;4&#65533;&#65533;V?&#65533;?&#65533;&#65533;,&#1713;&#65533;}&#65533;`MW#!>p,&#65533;&#65533; JI&#65533;&#65533;R*&#65533;&#65533;4&#65533;B&#65533;&#65533;&#65533;~&#65533;&#65533;&#65533;&#65533;&#65533;&#65533;P|&#65533;&#65533;&#65533;YY/&#65533;
&#65533;(&#65533;&#65533;W&#65533;&#65533;&#65533;&#65533;
&#65533;&#65533;#&#65533;&#65533;&#65533;&#65533;
0&#65533;A&#65533;6	F(je&#65533;-&#65533;&#65533;V&#1738;&#65533;Xr&#65533;&#65533;g&,&#65533;j|&#65533;#&#65533;&#65533;`c&#65533;V(&#65533;&#65533;&#65533;&#65533;&#65533;&#65533;&#65533;;&#65533;&#65533;&#65533;H&#65533;&#65533;-PD&#65533;	&#65533;&#32387;6a7t&#65533;&#65533;`N0 &#65533;:&#65533;=&#1074;/&#65533;+&#65533;MU&#65533;*S:&#65533;xl&#65533;<J&#618;%&#65533;Q)fV&&#65533;&#65533;&#65533; &#65533;&#65533;&#65533;&#65533;Nr&#65533;&#65533;P&#65533;&#65533;QQM3&#65533;&#65533;&#65533;&#65533;C&#65533; &#65533;&#65533;&#65533;  '&#65533;(&#65533;]&#65533;u $L&#65533;NV&#887;&#1048;J&#65533;&#65533;&#65533;y&#65533;<&#65533;J9/'0
&#65533;/Ej&#181;QNMR;&#65533; &#65533;p $&#65533;&#1636;&#65533;&#65533;L`g&&#65533;R&#65533;mx&#65533;&#65533;#&#65533;&#65533;&#852;$=Wb[&#65533;&#431;6&#1509;	*0&#65533;v	.&#2070;i&#65533;&#65533;&#65533;#
]&#65533;&#65533;&#65533;&#65533;&#65533;"&#65533;\	G&#65533;&#65533;&#65533;.&#65533;&#463;&#65533;&#65533;.&#65533;JJ&#65533;&#65533;
&#65533;&#65533;&#65533;<&#65533;&#65533;q&#65533;,QE&#65533;&#1185;&#65533;&#65533;y&#65533;[&#65533;J?&#65533;?&#632;	 &#65533;l*o2R&#65533;)&#65533;^sr&#65533;&#65533;Q&#65533;%Y&#65533;&#65533;	@&#65533;&#353;k&#65533;Y&#65533;M
&#65533;&#65533;&#65533;	&#65533;r&#65533;&#65533;&#65533;P]7&#65533;<
 &#65533;eq&#65533;&#65533;&#340;q	00tj:mE p &#65533;&#65533;&#65533;&#65533;T&#65533;&#65533;&#65533;&#65533;&#65533;&#65533;&#65533;,&#65533;nx&#65533; &#65533;&#65533;4s&#65533;JO&#65533;M.&#65533;f&#65533;&#65533;&#65533;2)&#65533;&#65533;1&#65533;
a&#65533;	+&#65533;&#65533;$&#65533;Z(&#65533;&#65533;&#65533;&#65533;L&#1366;0 @&#243;&#65533;&#65533;&#65533;P&#65533;9&#65533;&#65533;o&#65533;&#1307;}	,p J1&#65533;&#65533; +&#65533;&#65533;&#65533;&#65533;S #&#65533; &#65533;G}&0&#65533;&#65533;amZ5&#65533;&#65533;&#65533;P&#65533;_&#65533;&#65533;E&#65533;h7@S5=&#65533;&#1547;j&#65533;&#65533;E&#65533;p&#65533;&#65533;r&#65533;&#65533;&#695;"&#65533;a&#65533;{&#65533;&#65533;&#65533;&#65533;}>`&#1459;&#65533;/&#65533;&#65533;&#1871;iv&#65533;&#65533;y&#65533;&#65533;c&#65533;&#1038;&#65533; &#65533;P&#65533;X9t&#65533;&#65533;&#65533;&#65533;e-&#65533;&#65533;i&#65533;?&#65533;&#65533;&#65533;ou[S+&#65533;1&#65533;l&#65533;0
&#65533;,;`Z.&#65533;Oa	&#65533;BYu
&#65533;y	&#65533;K&#65533;@D&#65533;}8&#65533;	&#65533;l&#65533;/p D&#65533;Nm&#65533;&#65533; 0&#65533;XE]&#65533;&#65533;	&#65533;&#65533;&#65533;&#65533;Opkt:	&#65533;&#65533;, &#65533;
k&#65533;&#65533;?&#65533;&#65533;1&#65533;q&#925;>&#65533;&#65533;F&#65533;-9&#65533;&#65533;&#65533;0@@S&#65533;Y&#65533;F&#65533;20'5p&#65533;&#65533;_&#65533;&#65533;`Y&#65533;e	5 &#65533;&#65533;&#1815;}R+.&#65533;&#65533;&#65533;:Uh&#65533;&#65533;&#65533;Z&#65533;b&#65533;&#65533;&#65533;	+00&#65533;&#65533;&#65533;&#65533;&#65533;&#65533;m	&#65533;cS,&#65533;&#65533; !&#65533;&#65533;l&#65533;&#1714;@&#65533;S&#65533;(J&#65533;&#65533;P&#65533;&#65533; QaT&#65533;cF&#65533;u&#65533;`,&#65533;u&#65533;I&#65533;7d&#65533;&#65533;&#65533;~&#65533;&#65533;C+&#65533;&#65533;'q6&#1701;&#65533;Q+&#65533;]X'g+[m5&#65533;U&#65533;&#65533;&#65533;F&#65533;C`&#65533;cM&#65533;X_&#1264;9#&#65533;o&#65533;p!&#65533; &#65533;X.&#65533;&#65533;&#65533;&#65533;A~&#65533;o &#65533;v&#65533;&#65533;&#65533;&#168;&#65533;&#65533;+&#65533;&#65533;&#65533;A&#65533;{	&#1568;U&#65533;^A&#65533;Jfk&#65533;z&#65533; &#65533;&#1996;#&#65533;&#1920;&#65533;&#65533;&#65533;w&#65533;+&#65533;&Q1)@&#65533;&#65533; P&#65533;e&#65533;M&#65533;Zn&#65533;r&#65533;@&#65533;&&#1998;*&#65533;~&#65533;`&#65533;&#65533;
:&#65533;vA&#65533;]&#1365;&#65533;&#65533;&#65533;:+&#65533;=3&#65533;&#65533;	_
&#65533;b*&#65533;&#65533;0!&#65533;=J&#65533;4&#65533;&#65533;&#65533;=@?&#65533;&#65533;&#65533;t&#1633;&#65533;;1&#65533;&#65533;K&#65533;&#65533;&#65533;&#1746;&#65533;%&#65533;P&#65533;&P&#65533; &#65533;V&#65533;  &#65533;&#65533;:&#65533;6(D&#65533;&#65533;&#65533;&#65533;&#65533;l&#65533;
&#65533;0 uk&#65533;y&#65533;&#65533;&#65533;>&#65533;&#65533;&#65533;)&#65533;&#65533;~4	7
&#65533;&#65533;&#65533;-*&#65533;4&#65533;&#65533;jJ&#65533;j&#65533;&#65533;u&#341;-gXB`}&#65533;{?&#65533;&#65533; &#65533;&#65533;]&#65533;&#65533;&#65533;y%O*&#65533;&#65533;(&#65533;&#65533;&#144;&#65533;&#65533;:&#65533;&#65533;&#65533;&#65533;,&#1026;Ew&#25896;&#65533;&#940;&#65533;q>&#65533;U&#65533; ~&#65533;&#65533;&#268;&#65533;&#65533;D&#65533;&#65533;m&#65533; p&#65533;&#65533;&#65533;&#1786;&#65533;&#65533;c&#65533;&#65533;x&#65533;n&#65533;&#51401;&#65533;& )&#65533; 	
7  &#65533;&#65533;&#65533;&#65533;&#65533;&#65533;&#65533;&#65533;22-&&B		?&#65533;7&#65533;&#65533;&#65533; - :&#65533;&#65533;&#65533;&#65533;&#65533;&#65533;&#65533;&#65533;-&#65533;&#65533;+&#65533;&#148;1&#65533;&#65533;&#65533;&#65533;&#65533;&#65533;&#65533;&#65533;&#65533;&#65533;&#1301;&#65533;&#65533;&#1555;&#65533;&#65533;&#1619;&#892;&#65533;&#65533;&#65533;&#65533;1&#65533;&#65533;&#65533;&#65533;&#65533;&#65533;.2&#65533;&#65533;&#65533;1&#1937;&#65533;U&#65533;&#65533;&#65533;@&#65533;,X&#65533;P&#65533;&#65533;&#65533;&#65533; &#65533;&#65533;D!n2E&#65533;&#65533;A&#65533;&#65533;(&#65533;&#65533;K&#65533;&#65533;&#65533;F&#65533;B@J&#1073;&#65533;&#65533;B@h&#65533;a&#65533;&#65533; !oU&#65533;P&#65533;&#65533;:l0&#65533;L&#65533;&#1127;P&#65533;a&#65533;&#65533;&#65533;&#65533;kN&#65533;j&#65533;&#65533;"&#65533;&#65533;:I!&#65533;&#65533;&#65533;"&#65533;&#65533;d&#65533;&#65533;`a&#65533;^k'`&#65533;&#4101; u&#65533;&#65533;(&#65533;@'6,&#65533;&#65533;&#65533;aT*&#65533;&#65533;Yr&#1637;&#65533;;#(&#65533;&#65533; [&#65533;2&#65533;RC] 1xx -] s\&#65533;&#65533;5&#65533;V+Q&#65533;&#65533;&#65533;&#65533;&#65533;&#65533;&#65533;&#333;&#65533;&#65533;&#65533;&#65533;&#65533;&#65533;2&#65533;&#65533;&#65533;&#65533;4Kb&#65533;P&#65533;Q&#65533;&#65533;>&#65533;{&#65533;&#65533;&#65533;:&#65533;&#65533;&#65533;@&#65533;&#65533;	B
@%H&#65533;R%&#65533;&#332;M2&#65533;&#65533; F!&#65533;]
!&#65533;&#65533;P4X`@ F&#65533;&#65533;)&#65533;0Z-&#65533;p&#65533;;@&#65533;&#65533;&#65533;`k&#65533;<&#65533;&#65533;<EZV&#65533;QfhK+&#65533;(&#65533;&#65533;t&#65533;L1F#[1&#65533;H&#65533;hp&#65533;CsMf&#65533;&#65533;&#65533;&#65533;/&#65533;`&#65533; 0&#65533;&#65533;&#65533;`&#65533;y 5BR&#65533;&#416;&#65533;HHSG&#65533;e&#65533;Y!&#65533; &#65533;&#65533;&#65533;&#65533;0&#65533; A&#65533;0&#65533;h&#65533;C	i&#65533;&#65533; &#65533;}&#65533;&#65533;U&&#65533;h&#65533;x~S'&#65533;&#65533;&#65533;%&#65533;&#65533;O !(U&#65533;,8P&#65533;j`q&#65533;&#65533;%!&#65533; !&#65533;u&#65533;&#65533;&#65533;&#65533;&#65533;H&#65533;&#65533;w&#65533;&#65533;&#65533;xF&#65533;`&#65533;}I&#65533;&#65533;$5&#65533;&#65533;HQ&#65533;'&#65533;F
(0*&#65533;h&#65533;~*&#65533;&#65533;&#65533;h&#65533;&#65533;&#65533;&#65533;%&#65533;P&#65533;&#65533;&#65533;	&#65533;,p{RS`pL&#65533;i&#65533;:, $&#65533;&#65533;&#1754;&#65533;j&#1357;$+8&#65533;-N&#148;
&#65533;&#65533;&#65533;&#65533;H&#65533;
&#65533; 1&#65533;P( &#65533;v&#65533;&#65533;&#65533;H`&#65533;a&#65533;&#65533;&#65533;M y&#65533;&#65533;(&#65533;^3&#65533;(K&#65533;&#65533;a&#65533;L&#65533;D8$@,|&#65533;&#65533;`\&#65533;p&#65533;d&#65533;&#385;&#65533;0&#65533;&#65533;&#65533;&#65533;U&#65533;f&#65533;Vu&#65533;&#65533;&#65533;&#65533;2-%.H&#65533;&#65533;&#65533;&#708; "&#65533;H&#65533;&#65533;IW&#65533;&#65533;[$l`L
0&#65533;&#65533;&#65533;,0&#65533;&#65533;,&#65533;&#65533;]&#65533;d&#65533;	4&#65533; 1&#65533;F&#65533;Xcp3&#65533;&#65533;I &#65533;YL&#65533;&#65533;*&#65533;;t&#65533;
 %&#65533;&#65533;&#65533;e&#65533;2&#65533; '&#65533;&#65533;&#65533;< o&#65533;)8&#65533;&#65533;.D&#65533;&#65533;&#65533;&#65533;&#65533;\&#65533;M'&#65533;9OB45=PzT&#65533;&#65533;&#65533;&#65533;&#65533;N&#1208;@&#1016;&#65533;&#65533;&#65533;p&#65533;A-&#65533;&#65533;B\&#65533;#&#65533;&#65533;&#65533;&#65533;fx&#65533;]&#65533;G&#65533;&#65533;&#65533;jI'A @&#65533;&#65533;&#65533;&#65533;&#65533;&#65533;%*&#65533;@L$&#784;&#65533;&#65533;&#65533;:J&#65533;h&#65533;&#65533;&#65533;|0&#65533;8Z
&#65533;)&#65533;&#65533;&#65533;n&#65533;&#65533;$&#65533;&#65533;[+W&#65533;&#65533;	&#65533;ZJ&#65533;^&#65533;&#65533;&#65533;d&#65533;DU&#65533;&#65533;&#1284;5&#65533;IH-l.h&#65533;,p) @! &#65533;&#65533;(&#65533;&#65533;!&#65533;&#65533;`KcpfH<&#65533;L&#65533;&#65533;&#65533;[y_1,&#65533;&#65533;	&#65533;` +8&#65533;  A&#65533;* &#65533;&#65533;7p&#65533;&#65533;I"A0&#65533;&#65533;5&#65533;&#65533;a>{"&#65533;&&#65533;&#65533;&#1104;&#65533;( A&#65533;T&#314; *&#65533;p&#65533;0*`&#65533;&#65533;&#65533;&#674;/ hl&#65533;:qE&#65533;&#65533; l&#65533;C&#65533;X4@&#65533;M&#65533;(&#65533; &#65533;Bhd;0&#65533;&#65533;V&#65533;z&#65533;&#65533;&#65533;;&#65533;&#65533;h&#65533;&#65533;Q&#65533;V7&#65533;&#65533;3&#65533;&#65533;&#65533;&#65533;&#65533;&#65533;&0&#65533;Y@&#65533;&#65533;q&#65533;-T&#65533;@5Q&#65533;PYE&#1489;&#65533;&#65533;&#65533;&#65533;$
&#65533;$&#65533;&#65533;&#65533; N&#65533;x&#65533;0jt&#65533;&#65533;&#65533;&#65533;2&#65533;&#1548;?i&#65533;1rD,#t&#65533;Q&#65533;"&#65533;@&#65533;&#65533;h@dc&#65533;&#65533;4&#1539;&#65533;b>&#65533;UK&#1670;0Um&#65533;(&#65533;&#65533;	~`&#520;&#65533; &&#65533;"R&#65533;R &#65533;5g( f&#65533;&#65533;&#65533;M&#65533;&#65533;Q_	&#65533;i&#65533;6
&#65533;&#65533;e3&#65533;&#65533;X`&#65533;&#65533;B&#65533;4>@&#65533;<M&&#65533;&#65533;:z&#65533;_h&#65533;&#65533;&#65533;&#65533;s&#65533;&#65533;&#65533;r4*P&#65533;&#65533;n&#65533;&#65533;X&#65533;' 	$&#65533; &#65533;T$` &#65533;&#297;&#65533;&#65533;$@H&#65533;&#65533;&#65533;!&#65533;&#65533;G&#65533;D&#65533;j&#65533;=&#65533;i&#65533;B&#65533;&#65533;z&#65533;&#65533;&#65533;	&#65533;@&#65533;&#65533;C&#65533;;V&#65533; &&#65533;&#65533;I&#65533;&#65533;&#65533;UJG&#65533;@&#65533;P&#65533;&#65533;H
u&#65533;&#65533;7&#65533;&#65533;-J&#65533;&#65533;MM&#1264;Y$R&#65533;&#65533;& K&#65533;&#65533;&#65533;%&#65533;&#65533;&#65533;&#65533;&#65533;A 2.`2j&#65533;fGaH&#65533;&#65533;d&#65533;&#65533;\&#65533; &#600;>&#65533;P&#65533;A<d!&#65533;z&#65533;B
&#65533;&#65533;_&#842;eRm&#65533;&#65533;9&#65533;&#65533;)Z&#65533;8f&#65533;[&#65533;Nc 6-&#65533;&#65533;&#65533;7&#762;&#65533;&#1400;P&#65533;&#65533;V* W&#65533;&#256; 2&#65533;&#65533; &#65533;	&#65533;&#65533;`&#65533;&#65533;Y	, &#65533;Lf&#65533;&#65533;L4&#65533;{V&#65533;&#65533;4&#65533;hL&#65533;H&#65533;A2V&#65533;I&#65533;4&#65533;&#65533;&#65533;&#65533;y&#65533;&#65533;&#65533;V@C&#65533; 2&#65533;&#65533;&#65533;&#65533;&#65533;[a&#65533;tW9"{&#65533;&#65533;`(F&#65533;X&#65533;&5&#65533; &#65533;&#65533;3&#65533;&#65533;P6&#65533;&#65533;&#424;@&#65533;#a&#65533;	&#65533;I1'&#65533;&#65533;&#65533;o&#65533;&#65533;X&#65533;C4H &#65533;)&#65533;z	&#1537;%&#65533;J&#65533;&#65533;4b&#65533;tm&#65533;MD&#65533;&#65533;Z&#65533;"|^&#65533;\@ X&#65533;W&#65533;&#65533;M&#65533;u &#65533;j%&#65533;)6&#65533;&#65533;FD&#65533;&#65533;,d&#65533;&#65533;k&#65533;&#65533;B&#65533;e&#65533;&#1060;03&#65533;E&#65533;&#65533;(&#65533;h=F&#65533;&#65533;k )&#65533;&#65533;&#65533;[&#65533;&#65533;&#65533;&#65533;&#65533;&#65533;&#65533;A&#65533;Bz&#65533;HGb&#65533;&#65533;&#65533;Q&#65533;&#65533;&#65533;2&#65533;&#65533;&#65533;9b	K&#65533;&#65533;<&#65533;$ &#65533;&#65533; Q&#65533;&#65533;"vOb)&#65533;&#65533;/&#65533;l.x.m&#1084;&#65533;f&#65533;H&#65533;&#65533;&#65533;h&#65533;o&#65533;&#65533;5[cO&#65533;&#65533;&#65533;&#65533;&#65533;H&#65533;&#65533;tP&#65533;`&#65533;
 %&#1556;/&#65533; m3I[(~ i&#852;'y&#65533;l&#65533;5&#65533;&#65533;f`&#65533;2&#365;&#65533;
&#65533;K@R&#65533;&#26115;|	(&#65533;&#65533;&#65533;h
&#65533;78&#1893;e%&#1921;&#65533;&#65533;&#65533;9B&#65533;$&#1832;`&#65533;,5C&#65533;&#65533;&#65533;RC&#65533;FYI&#65533;&#65533; &#65533;&#65533;&#65533;Z &#65533;&#65533;&#65533;&#65533;&#65533;i&#65533;PP.9&#785;&#65533;&#65533;b&#65533;D20&#65533;&#65533;Qm&#65533;&#65533;&#65533; 9&#65533;&#65533;_f&#1817;&#65533;&#425;&#65533;&#65533;[v&#65533;&#65533;&#65533;F&#65533;Fm&#65533;&#65533;oJ&#65533;x&#65533;&#65533;8&#65533;&#65533;@&#65533;p&#65533;?&#65533;&#65533;&#1424;&#65533;&#65533;3cP&#65533;&#65533;&#65533;2&#832;&#65533;&#65533;	&#65533;&#65533;P,&#65533;:&#65533;&#65533;&#65533;&#65533;&#65533;%&#65533;J&#65533;a`N$I'&#65533;&#65533;'ai!=&#65533;&#65533;Jo&#65533;&#65533;&#65533;>-&#65533;&#65533;&#65533;&#65533; PZ&#65533;T&#65533;X&#301;&#65533;K&#65533;&#65533;Z&&#65533;:&#65533;D&#1995;&#65533;&#65533;&#65533;&#65533;&#65533;&#65533;&#65533;7&#65533;N&#65533;&#65533;&#65533;&#65533;&#65533;%T&#1216;&#65533;/&#65533;qM&#1605;660&#65533;&#65533;,&#65533;&#65533;&#1793;3&#65533;2k	&#65533;I&#65533;v&#65533;&#65533;[}5&#65533;&#65533;&#65533; &#65533;]&#65533;&#65533;xo&#65533;B&#65533;#&#65533;X&#65533;&#65533;&#65533;&#65533;P&#65533;&#65533;
T&#65533;&#65533;&#65533;&#65533;X&#65533;#&#65533;&#65533;l&#65533;&#65533;[&#65533;&#65533;mk&#65533;&#65533;I&#65533;&#1600;J&#65533;aD&#65533;&#65533;b&#65533;&#1220;!&#65533; &&#65533;&#65533;t"&#65533; &#65533;&#65533;&#65533;Saj&#65533;&#65533;m&#65533;szG&#65533;w&#65533;&#65533;n&#65533;&#65533;&#65533;	&#65533;&#65533;;&#65533;7&#65533;0
&#65533;&#65533;&#65533;7V&#65533;A&#65533;c&#65533;&#65533;D &#65533; &#65533;&#65533;&#65533;(&#65533;&#65533;{&#65533;@&#65533;J&#65533;&#65533;S&#65533;cb@&#65533;3{&#65533;&#65533;$&#65533;u`Dp!&#65533;&#65533;&#65533;&#65533;&#65533;f&#65533;9Z&#65533;&#65533;&#65533;
&#65533;&#65533; &#65533;fE C&#65533;2X&#65533; &#65533;9j&#65533;%/&#65533;&#65533;&#65533;	&#65533;B%7&#65533;|&#65533;VBKQ&#65533;'XI?&#65533;A&#65533; &#65533;&#65533;_9&#65533;i&#65533;E&#65533;@AVdCl&#65533;!&#65533;
&#65533;8]&#65533;FN&#65533;&#65533;_&#65533;&#352;z&#65533;8nf'N&#65533;&#65533;%&#65533;&#65533;S&#65533;k&#65533;v!&#65533;&#65533;!E&#65533;J"4&#65533;&#65533;>&#65533;W $&#65533;-=dcuao&#65533;&#65533;&#65533;r&#65533; &#65533;$2G$  &#65533;u&#65533;<&#65533;@Z&#65533;1A&=&#65533;d&#65533;&#65533;7&#65533;&#65533;&#65533;A&#65533; %&#65533; 4&#65533;=0&#65533;S`$&#65533;&#65533;oF&#65533;;&#65533;3PE&#65533;H&#65533;&#65533;n#&#65533;`&#65533;&&#65533;&#65533;?)`l&#816;,cT]&#65533;&#65533;E&#65533;&#65533;oQ P &#65533;"^ *  0&#65533;x)@H<&#65533;I&#65533;x&#65533;&#65533;|&#65533;&#65533;H&#65533;v&#65533;&#65533;&#65533;x&#65533;&#1351;.w&#65533;6&#65533;&#65533;]6#&#65533;-=&#65533;&#65533;c*&#65533;/&#65533;&#65533;@&#65533;P&#65533;&#65533;Q&#65533;1f&#65533;	&#65533;"&#65533;V&#65533;B	-&#65533; &#65533;VNK&#65533;'&#65533;&#65533;@;pr&#65533;0r&#65533;SY/&#65533;&#65533;H&#65533;V+&#65533;&#65533;iA&#65533;&#65533;J"g&#65533;&#65533;&#632;&#65533;&#21859;&#65533;O&#65533;&#65533;i&#65533;&#65533;c&#65533; &#65533;&#65533;,&#65533;&#65533;&#65533;oI &#65533;&#65533;+&#65533;&#65533;j&#65533;b&#65533;"&#65533;&#65533;&#65533;.1&#65533;a8&#65533;&#65533;&#65533;&#65533;&#65533;&#65533;'K&#65533;: &&#65533;gb&#65533; &#65533;@(@c&#65533;&#65533;&#65533;&#65533;&#65533;e&#65533;m&#65533;&#65533;;	&#65533;h&#65533;#0&#65533;tOnCi&#65533;*&#65533;5  +4&#65533;gH&#65533;&#65533;&#1958; &#65533;$&#65533;(&#65533;+%aPD&#65533;&#65533;8P-&#65533;&#65533;A&#65533;J &#65533;&#65533;&#65533;&#65533;lg{&#65533;&#65533;
&#65533;3u&#65533;2&#65533;&#65533;-h7-&#65533;0p &#65533;&#65533;&#65533;#PhU&#65533;&#65533;;f6G%1&#65533;&#598;E&#65533;G&#65533;3&#65533;&#65533;<&#65533;Q&#65533;'
x&#65533;AH&#65533;y@:@&#65533;I!&#65533;&#65533;l&#65533;u&4S	sbp&#65533;&#65533;&#65533;%-7&#65533;&#65533;9	1p&#65533;O$&#65533;&#65533;q&#65533;t-&#65533;&#65533;~&#65533;&#65533;S6U &#65533;C5&#65533;(&#65533;&#65533;&#65533;&#65533;tp&#65533;/1AR%&#65533;&#65533;&#65533;&#65533;q&#65533;&#65533;=&#65533;q}&#65533;&#65533;=&#65533;)A&#65533;$&#65533;|qqP  &#65533;U=P.&#65533;&#65533;:t&#65533;N&#65533;&#65533;V&#65533;2Zg>pX&#65533;&#1116;&#65533;&#1637;&#752;&#65533;R&#65533;3U&#65533;!%u&#65533;&#65533;8o&#65533;&#65533;P&#65533;]p"p&#65533;&#65533;G&#65533;QA<f|1*.&#65533;16&#65533;w&#65533;&#65533;2&#520;&#65533;zX
&#65533;&#65533;&#65533;)<Z9P&#65533;&#65533;&#1486;;T.2&#65533;&#65533;tQ)&#65533;! &#65533;@M&#65533;Jg3&#65533;&#65533;&#65533;E&#65533;2?&#65533;&#65533;8&#65533;&#65533;&#65533;&#65533;&#65533;EHi-@Cnf&#65533;<C&#65533;&#600;&#65533;&#65533;&#65533;#&#65533;&#65533;&#65533;&#65533;M&#65533;&#65533;&#65533;*@&#65533;&#65533;&#65533;V6\&#65533;_&#65533;&#65533;a&#65533;&#65533;0&#65533;HsB&#65533;&#65533;&#65533;6&#65533;w&#65533;&#65533;&#65533; &#65533;P pfP&#65533; 4&#65533;`ao,&#65533;5&#65533;&#65533;P&#65533;&#65533;1&#65533;4u&#65533;P&#65533;&#65533; dIv%,cj?f&#65533;n&#65533;qev&#65533;.&#65533;(&#65533;T&#65533;&#65533;&#65533;&#65533;&#65533;&#65533;&#65533;A&#65533;&#65533;	c: b&#65533;
07&#65533;p &#65533;$0A&#65533;g=&#65533;[&#65533;gcd&#65533;U&#65533;&#65533;&#65533;&#65533;$=&#65533;&#65533;Fb&#65533;&#65533;7&#65533;`&#65533;&#65533;<&#65533;&#65533;+%tp@&U&#65533;P)&#65533;&#65533;@E&#65533;&#65533;&#65533;&#65533;P&#65533;P1p&#65533;&#65533;&#65533;).0&#65533;$&#65533;y3s&#65533;&#65533;&#65533;&#65533;F&#65533;&#65533;"&#65533;&#65533;&4&#65533;Q&#65533;&#65533;&#65533;&#65533;K&#65533;&#65533;m&#65533;P&&#65533;&#65533;&#65533;yU&#65533;m&#65533;`&#65533;Ve7B`+&#65533;&#65533;0&#65533;&#65533;&#65533;Mi	&#65533;p9&#65533;&#65533;t}&#65533;O5a&#65533;bAB&#65533;s&#65533;Y&#65533; &#65533;&#65533;&#65533;&#65533;W&#65533;Yu	!`&#65533;z&#65533;&#65533;b{&#65533;&#65533;p&#65533;7#&#65533;V&#65533;ad&#65533;%&#1172;&#65533;0&#65533;Q'`&#65533;8X0M&#65533;&#65533;&#65533;P&#65533;1A#&#65533;A&#65533;&#65533;&#65533;/d&#65533;&#65533;k9o&#65533;&#65533;&#891087;&#65533;&#65533;&#1592;&#65533;&#65533;V&#65533;*&#65533;&#1361;A&#65533;(^&#65533;GJ	hx&#65533;&#65533;!&#65533;Q1 &#65533;)&#65533;&#65533;"	&#65533;ZB&#65533;@	&#65533;1&#65533;&#65533;&#65533;&#65533;&#65533;&#65533;&#65533;tV3&#1984;D&#65533;3~Yp&#65533;&#1549;&#65533;&#65533;&#65533;&#65533;&#65533;wq)&#65533;p	+@&#65533;&#65533;&#65533;&#65533;&#65533;&#65533;I *`&#65533;&#65533;AN&#65533;&#65533;	&#65533;r@&#65533;&#65533;YV2s&#65533;pv&q	hI1&#65533;&#65533;=&#65533;&#65533;}&#65533;a/0&#65533;\&#65533;a1&#65533;&#65533;)&#65533;&#65533;&#65533;s&#65533;1&#65533;{ -&#65533;&#65533;&#65533;P&#65533;'&#65533;[&#65533;&#65533;&#65533;i?&#65533;&#65533;&#65533;&#65533;'	,E&#65533;&#65533;(&#65533;&#65533;:x&#65533;&#65533;&#65533;,`&#65533;<&#65533;&#65533;P,&#65533;&#65533;=&#65533;&#65533;A&#65533;&#65533;A&#65533;&#65533;&#65533;/&#65533;&#65533;&#65533;$i&#65533;q&#65533;3&#65533;p	P
&#65533; &#65533;a1&#65533;&#65533;&#65533; cS&#65533;&#65533;:&#961;&#65533;&#65533;K8T&#65533;&#65533;&#65533;&#65533;@a&#65533;,&#65533;f&#65533;&#65533;&#65533;&#65533;&#65533;&#65533;k&#65533;&#65533;v&#186;{&#65533;&#65533;&#340; '9i3&#65533;&#65533;~'&#65533; lq&#65533;&#65533;&#65533;d&#65533;)9&#65533;&#65533;&#65533;&#65533;	&#65533;qI&#65533;h&#65533;&#65533;&#65533;Xi;:&#65533;&#65533;6&#65533;&#1123;&#65533;T&#448;&#65533;&#65533;h&#65533;x&#65533;&#65533;Z&#65533;V&#65533;*@0Y$&#65533; &#65533;&#65533;PV&#65533;0&#65533;RGX&1&#65533;&#65533;i&#65533;P&#65533;&#65533;b&#65533;&#65533;&#65533;J"Y["&#65533;&#65533;g&#65533;hC&#65533;.&#65533;&#65533;f!&#65533;&#65533;:.&#65533;&#65533;aS&#65533;&#65533;1!&#65533;&#65533;_&#65533;aA6PN4Q51&#65533;&#65533;&#65533;&&#65533;&#65533;&#163;&#65533;&#65533;&#65533;&#65533;&#65533;@&#65533;&#65533;@&#65533;&#65533;&#65533;l&#65533;&#65533;&#65533;*  NZ&#65533;8$&#65533;R&#65533;Mp&#180;&#65533;|R&#65533;&#65533;&#65533;&#65533;&#65533;&#65533;&#65533;[5&#65533;o&#65533;&#65533;&#65533;&#65533;&#65533;&#65533;5qT&#65533;!&#65533;Q&#65533;&#65533;[&#65533;&#65533;&#65533;&#65533;k&#65533;">&#65533; 0;F 0w&#65533;m-&#65533;,a$&#65533;&#65533;6&#65533;&#65533;+li&#65533;p&#65533;&#65533;&#65533;-T&#65533;p&#65533;&#65533;&#65533;V|=&#65533;@A^}f&#65533;;&#21695;&#65533;&#65533;&#517;&#65533;&#65533;T!&	|&#65533;&#65533;daqf&#65533;)VR&#65533;&#65533;6&#339;z&#65533;b&#65533;x&#65533;&#65533;&"p-&#65533;&#65533;Pzz&#65533;> "-$&#65533;
u&#65533;&#65533;&#65533;&#65533;&#2039;&#65533;i(!,,&#65533; &#65533;&#65533;*&#65533;2&#65533;&#65533;&#65533;
+l&#65533;
0&#65533;-gTrm&#65533;q&#65533;&#65533;nHJc&#65533;+@&#1618;&#65533;&#65533;&#65533; 	&#65533;&#65533;&#65533;&#65533; &#65533;&#65533;&#65533;&#65533;&#65533;!&#65533;&#65533;&#65533;G&#65533;"#>OAl&#65533;&#65533;&#65533;"&#65533;J&#65533;X` 5&#65533;&#65533;&#65533;&#65533;&#65533;&#65533;,&#65533;&#65533;
&#65533;+/$`g:&#356;-p&#65533;\M&#65533;Y&#65533;&#65533;&#1448;&#65533;Q
&#65533;=&#65533;&#300;&#1094;&#65533;&#65533;&#65533;*a&#65533;6+	&#65533;&#1731;&#65533;&#65533;&#65533;k&#65533;^ &#65533;U&#65533;&#65533;W&#65533;&#65533;C&#388;&#65533; +&#65533;&#65533;&#65533;&#65533;DQe'&#65533;xbW&#65533;j &#65533;&#65533;L&#65533;&#65533;&#65533;&#65533;&#1938;y&#65533;&#65533;N&#65533;0b&#595;p9M!&#65533;x&#65533;&#2005;P  &#65533;5&#65533; &#65533;Z&#65533;;&#65533;&#65533; &#65533;	&#144;&#65533;/9&#65533;&#65533;B&#65533;mm&#65533;&#65533;&#65533;W&#65533; &#65533;&#65533;a&#65533;&#65533;&#65533;0*&#65533;&#65533;+'&#65533;)&#65533;&#65533;C1b&#65533;&#65533;#&#65533;9a &#65533;2&#65533;&#65533;&#65533;&#65533;j&#65533;p&#1012;&#65533;&#65533;3&#65533;&#65533;&#65533; &#65533;&#65533;&#65533;&#65533;Qq&#65533;'BE
X&#65533;k&#65533;YQ &#65533;&#65533;&#65533;&#65533;5&#65533;5&#65533;&#65533;p&#65533; &#65533;&#65533;&#65533;IcAC^<6&{|&#555;&#65533;&#65533;6&#65533;&#65533;Hrd&#65533;&#65533;<&#65533;)&#65533;&#65533;Y&#1515;U&#65533;7&#65533;Z&#65533;&#65533; /P&#65533; 8&#65533;&#65533;&#65533;@&#65533;&#65533;_&#65533;F1#+&#65533;M&#65533;&#65533;K,u&#65533;&#65533;+"&#65533;&#65533;&#65533;0M&#65533;&#65533;&#65533;&#65533;e&#65533;&#65533;^"" &#65533;&#65533;&#65533;&#65533;&#11227;&#65533;&#65533;&#65533;.&#65533;>&#65533;SpCQy e&#65533; &#1926;~-&#65533;(&#65533;&#65533;&#65533;&#1355;&#65533;&#65533;Z&#65533;&#65533;h&#65533;&#65533;Y&#65533;f&#65533;&#65533;j&#65533;&#65533;&#65533;&#65533;)&#65533;#&#65533;&#65533;@&#65533;H&#65533;&#65533;9&#1203;$&#65533;7"K &#65533;&#65533;&#65533; &#65533;,&#65533;,{&#65533;b&#65533;E&#37413;&#65533;&#65533;X&#65533;&#65533;U&#65533;&#65533;$&#65533;[&#65533;&#65533;&#65533;zE&#65533;P&#65533;R&#65533;^&#65533;&#65533;S!&#65533;(0PM&#65533;5&#65533;&#65533;@&#719;&#65533;xV&#65533;(&#65533;t&#65533;S\&#65533;R&#65533; &#65533;j&#65533;&#65533;&#65533;&
&#65533;&#65533;*&#65533;T-&#65533;&#65533;&#65533;y&#65533;{&#65533;&#65533;&#65533;|s7&#65533;&#65533;&#65533;&#65533;aTC1&#65533;&#65533;&#65533;.&#65533;&#65533;&#65533;4v&#65533;&#65533;&#65533;%V&#65533;?&#65533;&#65533;&#65533;&#65533;&#65533;<oq5&#65533;&#65533;0'P>&#65533;FjE&#65533;&#65533;&#65533;Q&#65533;9&#65533;&#65533;&#65533;`&#65533;&#65533;&#1968;@?<&#65533;=&#65533;a#&#65533;x&#65533;&#65533;F&#65533;#%=&#65533;++f&#65533;&#65533;&#364;&#65533;&#65533;2.&#50296;&#65533;(&#65533;&#65533;F&#65533;BG|&#65533;y&#65533;&#65533;&#65533;*&#65533;&#65533;&#65533;&#403;.&#65533;~\  }&#65533;&#65533;{&#65533;?&#65533;??&#65533;@=rE>&#65533;&#65533;&#324;$&#65533;	&#65533;&|&#65533;]"p&#65533;&#65533;b&#65533;^
&#65533;g&#65533;#+&#65533;)u&&#65533;&#65533;=&=7&#65533;77?;	 &#65533; &#65533;&#65533;&#65533;&#65533;&#65533;&#65533;&#65533;&#65533; >&#65533;B		&&#65533;7 7
&#65533;&#65533;=&#65533;$::3(  &#65533;1&#1442;5&#65533;0&#65533;!&#65533;&#65533;&#1631;+&#65533;&#65533;,&#65533;!&#65533;&#65533;) &#65533;&#65533;&#65533;&#65533;&#65533;&#65533;&#65533;&#65533;&#65533;&#65533;&#65533;&#65533;&#65533;
HP&#4034;LU&#65533;A&#65533;&#65533;b&#65533;&#65533;t&#65533;&#65533;&#65533;&#65533;&#65533;&#65533;&#65533;2&#65533;!&#65533;&#65533;
@|\q!&#65533;&#65533;X&#32802;  kP!F&#65533;j	I0&#65533;%&#65533;nUo&#65533;&#65533;&#65533;&#65533;"\&#65533;&#65533;&#65533;+&#65533;&#65533;n&#65533;&#65533;&#65533; (&#65533;=x v&#65533; h7H&#736;b&#65533;
&#65533;&#65533;!&#65533;5&#65533;&#65533;4z"&#65533;"&#65533;	z&#65533;}(&#65533;&#65533;\&#65533;&#65533;&#2027;&#65533;&#65533;\E&#269;#KF&#65533;82DP1s&#519;&#65533;o&#65533;&#65533;&#65533;&#65533;&#65533;4&#65533;&#65533;
&#65533;*&#65533;C&#65533;"&#65533;&#65533;&#65533;.R#&#65533;"@&#65533;&#65533;+&#65533; FX p @&#65533;B&#65533;M&#65533;4$+&#65533;&#65533;TU&#681;&#65533;(R&#65533;&#65533;jH*&#65533;&#1423;B&#65533;:&#65533;&#65533;&#65533;&#65533;&#65533;&#831;&#44160;&#65533;&#257;+j&#65533;O+F&#65533;M&#65533;0F]&#65533;&#65533;<`&#65533;@&#65533;-&#65533;:&#65533;pY 8&#65533;9>(&#65533;Vh&#65533;&#65533;lf
ze(&#65533;&#65533;&#65533;D&#65533;|B8&#65533;|N]&#1050;]x2&#65533; &#65533;&#65533;@	$&#65533;*X&#65533;&#65533;&#65533;0B0&#65533;&#65533;&#65533;&#65533;b&#65533;;DrCUDeIT&#65533;&#65533;&#65533;&#65533;(&#65533;e&#65533;T&#65533;&#65533;&#65533;w&#973;&#65533;&#65533;+&#65533;u&#65533;&#65533;.&#65533;&#65533;@ 2&#65533;&#65533;B&#65533;0&#65533;z0&#65533;)&#65533;&#65533;&#65533;&#65533;7!&#65533;(b&#65533;es&#65533;@&#65533;#C&#65533;Uv&#6282;)&#65533;(?&#65533;&#65533;U&#65533;&#65533;(&#65533;]]J(&#65533;&#1152;&#65533;8%&#65533;&#65533;xBAk	``&#65533;&#65533;&&#65533;&#65533;$A<ITD&#65533; B&#65533;0^*&#65533;L&#65533;TS&#65533;pB&#65533;&ZJ&#65533;d&#65533;]a&#65533;JyZ&#65533;r&#65533;.#xpd-&#65533;2H1&#65533;&#65533;<  c&#65533;&#65533;)~$"&#65533;&#65533;&#65533;M0h&#65533;I
&#65533;X&#65533;&#65533;&#65533;"&#65533;&#65533;&#65533;&#65533;&#65533;/&#65533;
&#1443;&#8146;&#65533;(,X&#65533;o5&#65533;6&#65533;&#65533;&#65533;&#65533;&#65533;)&#65533;&#65533;&#65533; #&#65533;&#65533;
&#65533;>&#65533;AoX&#65533;&#65533;
&#65533;&#1059;&#65533;&#65533;&#65533;!&&#65533;&#65533;0&#65533;@&#65533;&#65533;&#65533;lI&|A&#65533;&#65533;R&#65533;p&#65533;	&#65533;&#65533;& &#65533;s&#65533;&#65533;8&#65533;UWF3b\&#65533;q&#65533;&#65533;&#65533;&#65533;&#65533;0&#65533;:&#65533;&#65533;a&#1200;&#65533;&#65533;(&#65533;91('80&#65533;]&#65533;Q&#65533;&#65533;&#65533;&#65533;:&#65533;&#65533;@&#65533;`PA?&#664;&#65533;&#65533;uO&#65533;A&#65533;&#1707;&#65533;&#65533;&#1528;
&#65533;2&#65533;p 1&#65533;&#65533;&#65533;&#65533;a0&#65533;+<`A,&#65533;A&#65533;&#65533;p&#65533;&#65533;2sB&#65533;&#65533;
&#65533;&&#65533;2&#65533;n&#65533;&#1537;&#65533;	T&#65533;&#65533;@&#65533;&#65533;&#65533;a&#65533;&#1369;&#65533;&#65533;&#65533;&#65533;&#65533;&#65533;&#65533;0&#65533;&#65533;(&#65533;T&#65533;&#65533;Y&#65533;|&#65533;&#65533;&#65533; &#65533;8~bV5&#65533;b&#65533;n&#65533;&#65533;XZiB&#65533;&#65533;&#65533;&#65533;&#65533;&#65533;&#65533;~c&#65533;]X] -&#65533;&#65533;(&#65533;lSt&#65533;Us&#65533;^&#65533;3M;,&#65533;&#65533; &#65533;&#450;h&#65533;w+&#65533;nt&#65533;W&#65533;@&#65533;W&#65533;0Z&#65533; &#65533;2&#65533;(F&#65533;_&#65533;&#65533;p)&#65533;&#65533;T &#65533;W&#65533;&#65533;h@&#65533;&#65533;r&#65533;&#65533;&#65533;&#65533;=&#65533;A&#65533;8&#65533;&#65533;&#65533;eA&#65533;8&#65533;&#65533;8x&#65533;@&#65533;h&#65533;&#65533;&#65533;)&#65533;&#65533;/&#65533;&#805;8@&#65533;&#65533;k}&#65533;"&#65533;b B&#65533;E&#65533;/2&#65533;(&#65533;&#65533;,&#65533;O&#65533; &#65533;a5Q&#65533;&#65533;F&#1624;&#65533;&#65533;0	&#65533;m&#1179; LFP&#65533;&#65533; 69 Nz&#65533;&#65533;&#65533;m&#65533;;&#65533;V+fF,&#65533;&#65533;&#65533;u%&#65533;N)&#65533;&#65533;&#65533;&#65533;0hV&#65533;&#65533;&#780;&#65533;&#65533;&#65533;&#65533;d)&#65533;L&#65533;f+X&#65533;CP&#65533;&#65533;A&#1152;`&#52408;&#65533;&#65533;&#65533;&#65533;"(&#775;&#65533;&#65533;y&#65533;$&#65533;;&#65533;b0&#65533;<&#65533;&#65533;&#65533;&#65533;&#65533;&#65533;&#65533;&#65533;&#216;&#65533;&#65533;&#65533;1	*{&#65533;38&#65533;'.&#65533;7o&#65533;8&#65533;&#65533;&#65533;&#65533;a&#65533;1HXh5]@M&#65533;&#65533;&#65533;	x,AV&#65533;*&#65533;&#65533;&#65533;t&#65533;,D&#65533;&#65533;g bd#+&#65533;&!&#65533;h&#65533;X&#65533;q&#65533;&#1601;&#65533;s#8A&#65533;&#65533;&#65533;0&#65533;.p4 &#65533;b&#65533;OHSb.hA&#65533;l9&#65533;&#65533;&#65533;B?&#65533;E&#380;A&#65533;#z&#65533;!&#65533;&#65533;&#65533;&#65533;I&R&#65533;
f&#65533; &#65533;&#65533;l&#65533;&#65533;&#65533;b&#65533;*&#65533;=P&#65533;`mW&#65533;@
&#65533;B&#65533;"&#65533;h&#65533;&#65533;&#65533;&#65533;&#1066;kh&#65533;qlB&#65533;#g<&#65533;&#65533;3&#65533;!@&#65533;&#65533;d&#65533;&#65533;&#65533;&#65533;&#65533;&#65533;qi;&#65533;E&#65533;.8&#65533;!b&#65533;X&#65533;R&#65533;$P&#65533;&#65533;&#65533;&#65533;&#65533;&#65533;&#65533;U&#65533; 3&#65533;F&#65533;E@0&#65533;P&#65533;@p&#65533;G&#65533;&#65533;H&#65533;&#65533;41A&#65533;e	&#65533;zL@I|P&#65533;,$M|d&#65533;|&#65533;9&#65533;i&#65533;&#65533;$&#65533;&#65533;v)&#65533;5t&#65533;T &#1408;@p &#65533;( $&#65533;&#65533;R@&#65533;&#65533;eN&C&#65533; `&#65533;&#65533;	8O;a&	J\B&#65533;&#65533;h&#65533;X&#65533;&#65533;	)&#65533;)&#65533;&#65533;&#1098;(4&#65533;&#65533;&#1397;&#65533;2&#1832;4
A 9&#1033;&#65533; <&#65533;Ma[&#65533;Z&#65533;0L]&#65533;9Z&#65533;L&#65533;$&#65533;2&#65533;BmJ)&#65533;l&#65533;oz&#65533;W&#65533;2+&#65533;@q&#65533;&#65533;z &#65533;&#65533;&#65533;&#65533;&#65533;c cS&#65533;&#65533;&#65533;&#65533;*&#65533;>&#65533;7 
V&#1069;8 %@&#65533;qs!&#65533;%eE+&#65533;&#65533;$&#65533;&#65533;&#65533;&#65533;&#65533;l/:&#65533;]&#65533;&#65533;&#65533;&#65533;]h&#65533;&&#65533;AN&#65533;&#65533;&#65533;-&#65533;&#65533;&#65533;&#65533;&#65533;&#65533;dT!&#65533;&#65533;
6&#65533;&#65533;	`kL&#65533;&#65533;&#65533;&#65533;&#65533;Xc(&#65533; q&#65533;&#65533;&#65533;&#65533;&#65533;;``^V&#65533;&#65533;B&#65533;.7&#65533;&#65533;&#65533;&#65533;&#65533;K*&#65533;&#65533;l0&#65533;&#65533;=9&#65533;&#65533;&#65533;&#65533;1&#65533;&#65533;P&#65533;9&#65533;&#65533;d9c2&#65533;-LG&#65533;)`;&#65533;8&#65533;&#65533;&#65533;&#65533;&#65533;&#65533;)k&#65533;U&#65533;N*^&#65533;]&#65533;j&#65533;0&#65533;.<&#65533;&#65533;L :&#65533;km &#65533;&#65533;@!&#65533;&#65533;&#65533;&#65533;&#65533;&#65533;&#65533;&#65533;&#65533;0Z 	&#65533;1&#65533;_&#2019;-&#65533;idh&#65533;(`&#65533;&#65533;&#65533;s&#65533;+#s)[&#65533;q&#65533;9&#65533;\f&#65533;&#65533;?p(60&#65533;%&#65533; >!&#65533;&#65533;&#65533;B`&#65533;&#65533;H*&#65533;Nhq&#65533;&#65533;W&#65533;&#65533;t&#65533;s&#65533;!&#65533;&#65533;_'&#65533;&#65533;X
&#65533;zPBYD&#65533;e&#65533;I!&#65533;&#65533;&#65533; 5@xpF&#65533;@S<$&#65533;b&#65533;&#65533;&#65533;&#65533; &#65533;&#65533;&#65533;&#65533;4v&#65533;Ph&#65533;Y&#65533;&#65533;Q&#65533;F&#65533;0 g`z&#65533;m2&#65533;v&#65533;r>!k&#65533;&#65533;&#65533;|&#65533;&#65533;H&#65533;8D0&#65533;
4 ,,&#65533;P&#65533; 4!Ia&#65533;wU&#65533;cQSbJ&#65533;&#65533;7&#1968;&#65533;OM\&#65533;&#65533;&#65533;j&#65533;?&#65533;]&#65533;&#65533;%&#65533;&#65533;I &#65533;&#65533;#(&#65533;a8$&#65533;&#65533;&#65533;&#65533;&#65533;&#65533;&#65533;&#65533;M&#65533;&#65533;&#65533;d&#1676;&#65533;lbbNY&#65533;&#65533;w{&#65533;&#65533;6&#65533;&#65533;P V&#65533;YT&#65533;)&#30367;&#65533;&#65533;&#65533;&#65533;&#65533;	?&#65533; 1&#65533;g0&#65533;&#65533;=&#65533;`b+&#65533;*|&#65533;@<&#65533;&#65533;(`&#65533;&#65533;&#65533;&#65533;&#65533;&#65533;&#65533;&#65533;&#65533;s&#65533;)]&#65533;g&#65533;&#65533;Y &#65533;H&#65533;e &#65533;@&#65533;JP&#65533;&#65533;0&#65533;&#65533;p&#65533;	&#65533;q&#65533;&#65533; &#65533;@d=F@&#65533;q&#65533;&#65533;%r&#65533;p&#65533;'`&#65533;&#65533;&#65533;~&#65533;&#65533;c7&#65533;&#65533;1&#65533;V&#65533;d&#65533;&#65533;\&#65533;Sv&#65533;&#65533;Rr<&#65533;&#65533;#E&#65533; &#65533;U)&#65533;S&#65533;0 'Eg3(&#65533;&#832;'&#65533;P&#65533;6 @&#65533;@&#65533;P !&#65533;&#65533;w %&#65533;e&#65533;p8&#65533;<Q:&#65533;&#65533;{&#65533;PH&#65533;tc&#65533;&#65533;oY&#65533;|-&#65533;2&#65533;Ao*&#65533;V|$qh&#65533;&#65533;&#65533;&#65533;''&#65533;&#65533;pe&#65533;c1&#65533;,0$&#65533;,&#65533;&#65533;&#65533; #&#65533;#H&#65533;&#65533;5&#65533;#&#65533;&#65533;&#65533;&#65533; &#1958;_GR&#65533;&#65533;sxV&#65533;&#65533;A/@UK&#65533;&#65533;&#65533;VY&#65533;gy
&#65533;q&#65533;&#65533;SX)&#65533;&#65533;"&#65533;&#65533;&#65533;&#65533;V=&#65533;@F*p&#65533;0`2:&#65533;{&#65533;FU&#65533;&@&#65533;  &#65533;&#65533;&#65533;:&#65533;si5&#65533;3&#65533;&#65533;N!p;(33AJ&#65533;&#65533;&#65533;&x&#65533;7&#65533;3S&#65533;&#65533;!
1&#65533;^`M5&#65533;p &#65533;a&#65533;&#65533;&#65533;&#65533;P&#65533; q&#65533;1V&#65533;(&#65533;!' y
&#65533;&#65533;&#65533;hA&#65533;&#65533;uCg6"&#65533;&#65533;`&#65533;&#65533;&#65533;&#65533;J&#65533;y&#65533;&#65533;Md&#65533;&#65533;&#65533;e1&#65533;"b&#65533;&#65533;?_AuAb:0_&#65533;+xI&#65533; A&#65533;&#65533;U&#65533;&#65533;:5&#65533;:&#65533;r&#65533;&#65533;de%9&#65533;3&#65533;$&#65533;&#65533;:&#65533;&#65533;4&#65533;&#65533;;&#65533;&#65533;&#65533;j'PR&#65533;}r&#65533;f&#65533;
 #&#65533;* [&#755; &#65533;	8*w8L&#65533;&#65533;U&#65533;:&#65533;&#65533;&#65533;S!?&#65533;&#65533;&#65533;E&#65533;~&#65533;8&#65533;&#65533;&#65533;&#65533;&#65533;e&#65533;&#65533;&#65533;&#65533;&#65533;&#65533;:`. &#65533;&#65533;@&#65533;&+&#65533;&#65533;&#65533;/&#65533;|dB4&#65533;o&#1569;&#65533;&#65533;'&#65533;&#65533;&#65533;	&#65533;@[7I*Jb{&#65533;fm&#65533;80&#65533;p7&#65533;&#65533;C&#65533;&#65533;&#65533;&#65533;5w&#65533;'*r4')&#65533;&#65533;&#65533;/q&#65533;EPf!4Y)&#65533;&#65533;&#65533;`&#65533;&#65533;&#65533;l<	E&#65533;&#65533;&#65533;C&#65533;&#65533;&#65533;Re&#65533;&#65533;a&#65533;&#65533;&#65533;&#65533;&#65533;&#65533;&#65533;{&p&#65533; @J&#65533;&#65533;(&#65533;&#65533;#A2&#65533;&#65533;&#65533;&#65533;&#65533;&p&#65533;
B&_U&#65533;&#65533;&#65533;&#65533;+%&#65533;dg]&#65533;&#65533;3c&@&#65533;=&#65533;o&#65533;>@@&#65533;P E ,&#65533;M+&#65533;.&#65533;&:@R&#65533;&#65533;&#65533;4&#65533;&#65533;3|&#65533;X5&#65533;&#65533;k&#65533;&#65533;&#65533;~&#65533;&#65533;S&#65533;&#65533;&#65533;	!rV7BJm&#65533;DcT!&#65533;1&#65533;}&#65533;1:tkxK7&#65533;M&#65533;&#65533;&#65533;iQ&#65533;&#65533;/b{ w&#65533; &#65533;&#65533;A"&#65533;&#65533;xG^&#65533;&#65533;&#65533;&qa&#65533;+&#65533;8&&#65533;&&#65533; V&#65533;&#65533;o&#65533;xC&#278;&#65533;D_&#65533;U&#65533;&#65533;pE+`7!D&#65533;9"p&#65533;A&#65533;&#65533;&#65533;&&#1108;&#65533;&#65533;&#65533;aL!@_:7&#65533;p >m&#65533;&#65533;&#65533;&#65533;z&#65533; A&#65533;&#65533;7&#65533;&#65533;%&#65533;R~B[&#65533;q9y&#65533;I!PJ&#65533;&#65533;&#65533;2w[&#646;H$ &#65533;U\&#65533;&#65533; &#65533;h%1 )&#65533;&#65533;&#65533;p&#65533;&#65533;# -` &#65533;#+&#65533;B{&#65533;x&#65533;P&#65533;&#65533;N2&O&#65533;VOic&#65533;|e&#65533;&#65533;&#65533;Y&#65533;&#65533;&#65533;
&#389;$>&#65533;{gw%&#65533;&#65533;	 @=(L&#65533;!"&#65533;&#65533; &#65533;) py{&#65533;>C>lX&#65533;&#65533;&#65533;bj&#65533;z&#65533;xP &#65533;j_&#65533;=&#65533;&#65533;&#65533;<&#65533;tZb &#65533; &#65533;&#65533;8Dt?,@ &#65533;j&#1623;D&#65533;&#65533; &#65533;h&#65533;&#65533; &#65533;Flx&#65533; &#65533;R1P&#65533;7 _!b&#65533;&#28834;&#65533;@&	&#65533;c&#65533;&#65533;u&#617;&#65533;&#65533; &#65533;&#65533;&#65533;hv&#65533;OU&#65533;&#65533;8&#65533;:X&#65533;@`qj&#65533;'&#65533;&#65533;F&#65533;b4&#65533;&#65533;30&#65533;W&#65533;)&#65533;6&#65533;&#65533;E =&#65533;Py&#65533;&#65533;8&#65533;&#65533;&#65533;" u&#65533;&#65533;R&#65533;
&#65533;&#65533;D&#65533;K&#65533;&#65533;Xa&#65533;,&#65533;&#65533;&#65533; r &#65533;&#65533;&#65533;a&#65533;&#65533;&#65533;^&#65533;&#65533;pP!&#65533; &#65533;&#65533;I  .&#65533;PGh&#65533;b>`&#65533;&#1071;&#65533;Z`b&#65533;&#65533;%
&#65533;.P	&#215;&#65533;Gq$&#1328;F&#65533;&#65533;&#65533;&#65533;_yIWwk6B&#65533;oRf&#65533;z&#65533;fp&#65533;&#65533;&#65533;C@L=u&#65533;_&#65533;bg&#65533;&#65533;&#65533;&#65533;q&#65533; &#1055;5{Z&#65533;&#65533;K&#65533;&#65533;i3*?I&#65533;Hk&#65533;&#65533;@"Ab&#65533;V&#65533;&#65533;&#65533;#  SF&#65533;'0&#65533;f&#65533;p&#65533;=0>A}&#65533;r$&#65533;&#65533;5&#65533;ep	&#65533;"2	P1B&#65533;j&#65533;&#65533;&#65533;&#65533;2ZiG&#65533;JSH_&#65533;&#65533;#&#65533;L&#65533;&#65533;m&#65533;V&#65533;&#65533;<&#65533;&#1112;&#65533;&#65533;Yp&#65533;&#65533;&#65533;&#65533;&#65533;EA&#65533;&#65533;a&#65533;q==&#65533;!0[&#65533;&#65533;Lt&#65533;&#65533;&#65533;&#65533;&#65533;&#65533;&#65533;d&#65533;&#65533;u G&#65533;[&#65533;&#65533; )&#65533;&#65533;`&#134;^&#65533;~
''&#65533;p$&#65533;&#65533;&#753;N&#65533;&#65533; 1O`&#65533;3&#65533;&#65533;X=Cc&#65533;A0&#65533;Or&#65533;&#65533;&#65533; &#65533;&/&#65533;9&#65533;&#65533;9Jg&#65533;&#65533;&#65533;Z&#65533;Q:@VFs&#65533;m&#65533;&#65533;&#65533;&#65533;&#65533;!&#65533;&#65533;~&#65533; &#65533;DlXXK7K&#65533;S>&#65533;&#65533;&#65533;Q&#65533;&#65533; &#65533;h&#65533;&#65533;&#65533;&#65533;a+7&#65533;&#65533;_&#65533;&#65533;<[<2B#&#65533;&#65533;&#65533;pY&#65533;  &#65533;&#489835;<&#65533;e&#65533;P1*&#65533;_"Y&#65533;'9+ *&#65533;&#65533;&#65533;&#65533;u&#65533;&#65533;.&#65533; H:?&#65533;N&#65533;&#65533;1O4&#65533;]g)Egy  &#65533;]&#65533; lu&#65533;&#65533;&#65533;,&#65533;&#65533;Cu&#65533;g&#65533;]&#65533;0'7a&#65533;&#65533;t$&#65533;&#65533;g *0 &#65533;&#65533;&#65533;&#65533;f&#65533;&#65533;&#65533;*
Zy&#65533;(&#65533;	zU&#1701;&#65533;&#65533;&#44287;&#65533;)&#65533;[	9&#65533;&#65533;&#408;Q6&#65533;&#1811;&#1150;&#65533;J&#65533; H&#65533;C&#1251;&#65533;|&#65533;	&#65533;L&#271;&#65533;[-t&#65533;&#65533;&#65533;&#65533;&#249;G &#65533;h4&#65533;3&#1264;&#65533;V4&#65533;L&#65533;&#65533;&#65533;&#65533;%
[,MRW&#65533;&#65533;&#65533;3&#65533;k&#65533;b&#65533;&#65533;k+@J0Z&#65533;&#65533;$&#65533;&#65533;H&#65533;gf&#65533;c" 1&#65533;	k&#65533;&#65533;z&#65533;&#65533;r&#65533;{&#65533;)'!&#65533;&#65533;&#65533;b|&#65533;&#65533;t&#65533;W&#65533;&#65533;&#65533;JbHKo
&#65533;&#65533;k&#65533;&#65533;	&#65533;=
&#65533;I&#65533;A#&#1360;}vr&#65533;jC&#65533;&#65533;#&#65533;&#65533;Uw% }&#65533;&#65533;`&#65533;&#65533;&#65533;1&#65533;>&#65533;\fw&#65533;'&#65533;&#65533;o&#65533;&#65533;&#65533;&#65533;
&#65533;%<:-p&#65533;27&#65533;&#65533;&#65533; &#65533;p 1l&#65533;Gx&#65533;&#65533;F&#65533;9&#65533;&#65533;`r&#65533;&#65533;&#1118;&#65533;&#65533;&#65533;&#65533;&#65533;ps&#65533;&#65533;t&#65533;a&#65533;	&#65533; x&#65533;5 m&#65533;&#65533;1V&#65533;B&#65533;/5&#65533; m!h&#65533;S~&#512;a&#1882;&#65533;y &#65533;&#65533;&#65533;sf&#288;1&#65533;&#65533;#R{&#65533;&#65533;&#65533;&#65533;@#&#65533;h&#65533;@&#65533;)&#65533;m&#65533;+DQ/&#675;`&#65533;&#65533;&#65533;k&#65533;&#65533;&#65533;3&#65533;4&#65533;&#65533;1&#65533;&#591;&#65533;&#65533;&#65533;&Hb&#65533;>&#65533;5&#65533;M&#65533; l &#65533;Z&#65533;&&#65533;&#65533;8y&
!&#65533; kf/R8#&#65533;>`&#65533;&#1206;&#65533;&#1226;K&#65533;&#65533;&#65533;&#65533;&#65533;&#1255;&#65533;&#1601;G&#65533;&#65533;Q'&#65533;!&#1292;fg=!&#65533;&#65533;&#65533;Q &#65533;
j#&#65533;S&#65533;

@ &#65533;s ~R&#1044;k3&#65533;&#65533;&#880;d&#65533;&#1767;3&#65533;.P ,&#65533;a&#335;&#65533;&#65533;&#909;&#65533;&#65533;=&#65533;&#65533;4&#65533; Mb&#65533;&#65533;&#65533;&#65533;&#65533;` "&#338;
&#65533;i&#65533;-t&#65533;&#1127;&#65533;+H&#65533;(&#65533;&#65533;B&#65533;X&#275;h&#65533;&#65533;K&#65533;kBl&#65533;&#65533;wX&#65533; &#65533;&#65533;&#65533;&#65533;C&#65533;E&#65533;&#65533; &#65533;9)&#65533;&#65533;&#65533;&#65533;Z&#65533;&#65533;&#65533;E&#65533;?(MR&#65533;&#1274;1&#65533;&#65533;&#65533; &#65533;q&#65533;&#65533;*&#65533;	 &#65533;&#65533;&#65533;&#65533;p.A&#65533;hh"}&#65533;QB&#65533;	&#65533;"&#65533;D&#65533;&#65533;&#65533;XI&#65533;&#1569;&#65533;&#65533;Q&#65533;:3&#65533;	&#65533;&#65533;6&#65533;&#65533;$&#1977;3pWw&#65533;&#65533;&#65533;-&#65533;&#65533;&#65533;&#65533;&#65533;&#65533;&#65533;&#65533;a+&#65533;&#65533;~&#864;!&#65533;>}&#65533; &#65533;&#65533;&#65533;7&#65533;\7v.&#65533;b&#65533;E	f&#65533;&#65533;%)&#65533;+~&#65533;&#65533;&#65533;&#65533;&#65533;&#65533;&#65533;dC,q&#65533;&#65533;&#65533;&#65533;,@#)&#65533;$&#65533;&#65533;&#65533;y &#65533;v)l&#65533;&#65533;&#65533;&#65533;&#65533;o&#65533;&#272486;uC&#65533;&#65533;9@	&#65533;E&#65533;h{	9Sr&#65533;&#65533;+3c&#65533; ;&#65533;No%&#65533;e&#65533;G&#65533;ubw&#65533;#&#65533;&#672;k&#65533;@8`&#65533;-&#65533;	P '&#65533;&#65533;&#65533;,&#65533;&#65533;.C` g&#427;:S&#65533;<]v&#65533;&#65533;;9K&#65533;$!&#58545;5&#65533;(&#65533;M&#65533;&#65533;&#65533;&#65533;&#65533;&#65533;&#65533;=sKtl&#65533;&#65533;&#65533;)H&#65533;H&#65533;004G&#65533;: &#65533;&#65533;]V&#65533;W
&#65533;&#65533;9&#65533;d2$`&#65533;&#1301;Gru&#65533;pb&#65533;&#65533;	&#1873;4&#1902;CD&#65533;` !"&#65533;j&#65533;&#65533;M&#65533;c{4&#65533;&#65533; &#65533;&#65533;4&#65533;W&#65533;&#65533;3@=Tm&#65533;h&#65533;&#65533;&#65533;H&#65533;&#65533;&#65533;&#65533;&#65533;}0&#65533;&#65533;&#65533;m &#65533;(uF&#65533;&#1032;&#65533;r&#65533;e/j ."&#65533;'X&#65533;?&#65533;_p)a&#65533;/O&#65533;&#65533;@&#65533;&#65533;@M&#65533;u&#65533;&#65533;,&#65533;! &#65533;\&#65533;&#65533;&#65533;&#65533;q&#65533;	,00*&#65533;Q&#65533;WJK&#65533;&#65533;s3P &#65533;&#65533;&#65533;&q X&#65533;CU&#65533;&#65533;&#65533;_&#65533;Y&#65533;bIH&#65533;`v{o&#65533; &#65533;&#65533;&#65533;&#322;	&#65533;&#65533;&#65533;`?	

	&#65533;;& 	&&=#--$$$)#&#65533;&#65533;+3&#65533;CC.&#65533;&#65533;+,&#65533;&#65533;&#65533;&#65533;&#65533;&#65533;&#298;&#1259;&#65533;&#307;+&#65533;&#65533;&#65533;&#65533;&#65533;&#65533;&#65533;&#65533;&#65533; &#65533;&#65533;&#65533;(&#65533;&#65533;&#65533;&#65533;&#65533;&#65533;&#65533;&#65533;&#65533;&#65533;&#65533;&#65533;&#65533;1&#1072;&#65533;{ @&#65533;&#65533;&#65533;&#65533;&#65533;&#65533;&#65533; &&#65533;8&#65533;&#65533;&#65533;&#65533;&#65533;B&#65533;&#65533;X&#65533;&#65533;&#65533;&#65533;	&#744;IRm&#65533;M01&#65533;&#65533;=$p&#65533;&#65533;&#65533; &#65533;F&#65533;&#65533;!&#65533;O!n$"$  "D&#65533; &#65533;S&#65533;&#65533;Bh@G&#65533;j0&#65533;uQ&#65533;D&#65533;5D&#65533;&#65533;E&#65533;,]&#65533;&#291;&#65533;t &#65533;&#65533;
DTx&#65533;MU&#65533;).P RU&#65533;D|&#65533;a&#65533;SY2X&#65533;&#65533;C&#65533; &#65533;&#65533;b^&#65533;/?o&#65533;M&#65533;&#65533;&#65533;&#65533;&#65533;fHC&#65533;6 C&#65533;s&#65533;&#65533;&#65533;&#65533;M&#65533;&#1610;&#65533;&#65533;&&#65533;p&#65533;D&#65533;&#65533;A&#65533;=&#65533;&#65533;[q&#461;R&#65533;5b	&#65533;&#65533;.Lqs&#65533;b} !B&#65533;:&#65533;&#65533;&#65533;B&#328;#&#65533;x&#65533;p@G$&#1556;&#65533;h&#65533;C	&#65533;?DA&#1444;L&#1364;,&#65533;#&#65533;&#65533;l&#65533;&#65533;Q&#65533;&#65533;%&#65533; &#65533;&#65533;7 &#65533;&#65533;=&#65533; &#65533;(&#65533;8&#65533;B*&#65533;&#65533;
 T&#65533;&#65533; (&#65533;p\  &#65533;&#65533;&#65533;)@&#65533;kR5\V`8 &#65533;&#65533;4;b&#65533;B1+(&#65533;&#974;&#65533;X&#65533;&#65533;A&#65533;E&#65533;@&#65533;5s&#65533;:&#65533;T&#65533;&#65533;h)OuRbV&#65533;/&#65533;,&#65533;&#1748;&#65533;@CB&#65533;&#65533;a&#65533;n&#65533;0&#65533;P&#65533;&#65533;&#65533;L
@`&#65533;4&#65533;B:&#65533;`&#65533; Jb	&#65533;&#65533;A\&#65533;t &#65533; _&#65533;h&#65533;&#65533;&#65533;&#65533;;Uh!&#65533;H&#65533;&#65533;P&#65533;CQUZ%5UTpTu!&#65533;&#65533;&#1672;&#65533;Xe&#65533;M`&#65533;{&#65533;&#65533;&#65533;
(P&#65533;&#65533;&#65533;&#65533;&#65533;?X&#65533;&#65533;3&#65533;]1d&#65533;&#218;&#65533;&#65533;&#65533;f&#65533;&#65533;&#65533;&#65533;d&#65533;&#65533;%5&#65533;&#65533;j&#65533;g&#65533;Y&#65533;&#65533;=fL&#65533;yyO&#65533;&#65533;&#65533;#/&#65533;&#65533;&#65533;&#65533;e+&#65533;0&#65533;r&#65533;&#65533;N&#65533;t&#65533;
	&#1736;&#65533;&#65533; V~&#65533;&#65533;&#65533;&#65533;&&#65533;5&#65533;&#65533;Y &#65533;P&#65533;&#65533;&#65533;^ -X0(8`,|-&#65533;&#65533;@$&#65533;&#65533;&#65533;&#65533; a&#65533;%&#65533;Q&#1324;&#65533;RM&#866;3>&#65533;LQ&#65533;&#65533;7&#65533;$&#65533; 	&#65533;tCPG&#65533;E&#65533;&#65533;PS&#65533;&#65533;&#65533;G&#65533;&#65533;n&#65533;&#65533;H&#65533;@&#65533;&#65533;&#65533;
&#14758;J_N`&#65533;*&#49473;&#65533;&#65533;9 
&#65533;&#65533; P1|Z&#65533;&#65533;H&#65533;&#65533;&#65533;&#65533;&#65533;]&#65533;s&#65533;<&#65533;mN&#65533;&#65533;mZYF&#65533;J&#65533;X&#65533;&#65533; &#65533; &#65533;&#65533;&#65533;&#65533;&#65533;C&#65533;&#65533;&#65533;
2&#65533;rA
&#65533; ;&#65533;4&#65533;*&#65533; &#65533;Q &#14736;&#65533;*A&#65533;&#65533;,:P&#65533;&#65533;z&#65533;&#65533;
P&#65533;B&#65533;,&#65533;&#65533;"Jx4&#65533;4&#65533;&#65533;c&#65533;FE&#65533;S&#65533;&#65533;-p&#65533;N<&#65533;4 &#65533;&#65533;&#65533;Q- A	&#65533;&#65533;$&#65533; M&#65533;&#65533;&#65533;
&#65533;&#65533;Y&#65533;&#65533;X&#65533;3(&#65533;&#65533;9m&#65533;b,h@8&#65533;&#65533;7&#65533;&#65533;C[&#65533;`&#65533;&#1974;U&#65533;y	&#65533;&#65533;&#65533;W&#65533;p&#65533;&#65533;Z&#65533;\1&#65533;EA&#65533;&#65533;z&#65533;q8ts@Z(&#65533;0&#65533;[&#65533;&#65533;&#65533;l&#65533;&#65533;I&#65533;&#65533;4w&#65533;&#65533;f&#65533;`!4&#65533;$&#65533;&#65533;&#65533;- &#65533;Dp&#1904;&#65533;OL&#65533;f&#65533;"&#65533;]&#65533; X&#65533;&#65533;0 &#65533;s&#65533;&#65533;!W&#65533;*&#1251;^iv&&#65533;&#65533;j+-&#65533;}&#775;!&#65533;&#65533;&#65533;&#65533;,&#65533;&#65533;&#65533;I&#65533;&#65533;n&#65533;Ap,&#65533;h@&#65533;&#65533;&#65533; &#65533;&#65533;pT
&#65533;@Y`&#65533;v&#65533;&#65533;&#65533;X&#65533;9pp&#65533;Z&#65533;&#65533;&#65533;&&#65533;&#65533;&#65533;5)&#65533;&#65533;'1p&#65533;T&#65533;C&#65533;&#65533;&#65533;&#65533;4&#1094;&#65533;a*@n8$&#65533;8f|&#65533;3T&#65533;cGy&#65533; .e1&#65533;&#18561;-T&#65533; &#65533;6&#65533;cnx&#65533;wH&#65533;&#65533; &#65533;`$`&#65533;&#65533;f&#2616;&#65533; &#65533;ra&#65533;l&#65533;&#65533;&#65533;&#65533; C&#65533;&#1609;&#65533;~`Pigj&#65533;&#65533;&#932;&#170;&#65533;i&#65533;K&#65533;&#65533;I&#65533;h[&#65533;LC4&#65533;D&#65533;&#65533;&#65533;K&#65533;$&#65533;&#733;&#65533;"iN3B~1-.E&#65533;T&#65533;&#65533;>&#65533;i&#65533;HO&#65533; &#65533;b&#65533;FS&#65533;&#65533;lZG&#65533;/&#65533;&#65533;&#65533;&#65533;M&#65533;I8\&#65533;&#65533;&#65533;e1$&#65533;
(&#65533;&#65533;&#65533;&#65533;&#65533;&#319;@lr&#65533;GA&#65533;R&#65533;b&#65533;.&#65533;&#65533;V&#65533;&#65533;``&#65533;
&#65533;&#65533;&#65533;_9&#65533;-$C&#65533;l&#65533;!&#65533;,&#65533;D&#65533;Y&#65533;AF&#65533;&#65533;1gl\&#65533;	&#65533;&#65533;&#65533;&#65533;(@,F!&#65533;P*&#65533;F&#65533;&#65533;R&#65533;j&#65533;"qE&#65533;&#65533;58 .&#65533;&#65533;&#65533;``RP&#65533;,@: &#65533;@i&#65533;&#756;E;R&#65533;4&#65533;zI&#65533;@	B&#65533;v&#1045;&#65533;&#1088;&#65533;&#65533;&#65533;!&#65533;V&#65533;&#950302;&#65533;&#321;&#65533;	&#65533;&#65533;{ &#65533;(V&#65533;&#65533;@&#65533;S&#65533;&#65533;\&#65533;%&#1830;~R&#65533;&#65533;&#65533;v&#65533;&#65533; &#65533;.&#65533;&#65533;X- &#65533;&#65533;&#65533;W$@o~u&#65533;G&#65533;,>7Q&#65533;N&#65533;B&#65533;*&#65533;5&#65533;S~dzeo*&#65533;&#65533;&#65533;W+-&#65533;*/@{6&#65533;&#65533;&#65533;&#65533;@&#65533; V&#65533;,&#65533;,&#65533;&#65533;&#65533;0vo&#65533;&#65533;2&#65533;|&#65533;9&#1414;&#65533;pF&#65533;l&#65533;F&#65533;U&#65533;R&#65533;&#65533;S&#65533;&#65533;Rh&#65533;#tRn	ey&#65533;&#65533;#&#65533;|s%&#65533;&#65533;&#65533;V&#65533;&#65533;2&#65533;&#65533;&#65533;&#65533;&#65533;&#65533;&#65533;&#65533; $&#65533;&#1932;4RxB*&#65533;U`&#65533;Q&#65533;X%&#65533;&#65533;&#65533;&#65533;&#65533;&#65533;b&#65533;&#65533;)hV&#65533;s&#65533;&#65533;&#65533;&#65533;u6;&#65533;/U&#65533;&#65533;&#65533;&#65533;&#65533;&#65533;s&#65533;&#65533;a-u&#65533;&#65533;&#65533;Q(&#65533;".Aa&#65533;&#65533;:&#65533;e &#65533;&#65533;&#65533;&#65533;&#65533;<!&#65533;&#65533;fT1&#65533;&#65533;jk &#65533;5l&#65533;8m]&#65533;\&#65533;@a&#65533;&#65533;"&#65533;#&#65533;L&#65533;9(<&#65533;&#65533;&#65533;E\ng&#65533;k&#65533;&#65533;C&#65533;&#1602;&#65533;9dPLpJ&#65533;0&#65533;&#65533;&#518;&#65533;&#65533; &#65533;#A/&#65533;&#65533; ,rl&#282;&#65533;z&#65533;8`3&#65533;	8	&#446; &#65533; &#65533;&#65533;z&#65533;9G&#65533;&#65533;&#65533;/&#65533;&#65533;&#65533;&#65533;&#65533;-m&#65533;u&#65533;&#65533;&#65533;q&#65533;N&#65533;&[&#65533; &#65533;:@,&#65533;&#65533;&#1580;*D&#65533;&#65533;T &#65533;&#65533; @&#65533;&#65533; &#65533;&#65533;qG@0&#65533;&#65533;&#65533;&#65533;&#65533;*&#65533;&#65533;h&#65533;I?&#65533;*RP&#65533;^&#65533;&#65533;P&#1274;tWkt2&#65533;C&#65533;&#859;&#65533;C&#65533;n&#65533;&#65533;/&#65533;&#65533;&#65533;)l&#65533;
&#65533;&#65533;&#65533;Q3&#65533;$&#65533;Oc&#65533;&#65533;&#65533;&#65533;*&#65533;&#65533;&#65533;|&#65533;$x&#65533;&#65533;&#65533;&#65533;&#65533;x-Ag&#65533;*&#65533;&#65533;&#268;S&#65533;Y&#65533; &#65533;W&#65533;8*&#65533;&#65533;&#65533;&#65533;&#65533;m&#65533;&#65533;J';H&#65533;&#65533;;&#65533;&#65533;H8X<c&#65533;6{&#65533;b&#65533; A&#65533;eY# &#65533;v `0 it\&#65533;AgN&#65533;!&#65533; ~&#65533;&#65533;W&#65533;jy$(&#65533;8&#65533;&#1114;]&#65533;E1h\?B/&#65533;&#65533;6&#65533;&#65533;+TQ&#65533;y&#65533;&#761;o7mM&#65533;&#65533;&#65533;&#65533;&#65533;"^&#65533;&#225;j&#65533;&#65533;&#65533;M8&#65533;&#65533;+`&#65533;b`@&#65533;&#65533;C&#65533;&#65533;x&#65533;r &#65533;qri&#65533;B&#65533;&#65533;&#65533;&#65533;(&#65533;0w &#65533;D&#65533;&#65533;C&#65533;w&#65533;&#65533;&#65533;@&#65533;s&#868;&#65533;W6&#65533;[&#65533;#w5+&#65533;&#65533;)&#65533;SJs`&&#65533;&#65533; &#65533;G=&#65533;&#65533;&#65533;&#65533;&#65533;&#946;q&#65533;!&#65533;x,de4$)&#65533;r&#65533;C&#65533;&#65533;Q84g7&#65533;TMrd&#65533;"{&#65533;5%&#65533;&#65533;|&#65533;&#65533;I4D&#65533;!L&#65533;7&#65533;7&#65533;&#65533;O&#65533;`T&#65533;$u.&#65533;&#65533;|&#65533;0U"BDW1&#65533;6&#65533;&#65533;
&#65533;6i4x&#65533;G@Y&#65533; &#65533;&#65533;Y&#65533;&#65533;&#65533; &#65533;0&#65533;Ap+V!@2n&#65533;EH &#65533;!&#65533;&#65533;>&#65533;&#65533;4_&#65533;&#65533;n&#65533;&#65533;3n&#65533;J:&#65533;&#65533;wX&#65533;d&#65533;&#65533;d)-&#65533; 6p5  &#65533;&#65533;\&#1460;&#65533;9&#65533;0i\U&#65533;&#65533;4&#65533;8&#65533;&#65533;9&#65533;p&#65533;&#65533;
&#65533;&#65533;%&#65533;S&#65533;O@f*&#65533;R&#65533;G&#65533;&#65533;S&#65533;sBCP&#65533;&#65533;&#279;s&#65533;k,&#65533;2p={5B&#65533;&#65533;&#65533;&#65533;p&#65533;&#1347;
&#65533;&#65533;Q"&#65533;=&#65533;&#65533;,&#65533;@&#65533;&#65533;&#65533;n"&#65533;&#65533;0&#65533;&#65533;e `<@  &#65533;bh&#65533;&#65533;n&#65533;&#65533;E&#65533;a
 &#65533;t&#65533;&#65533;&#65533;vm&#65533;9&#65533;vR&#65533;@wb1P&#65533;B&#65533;&#65533;oQp&#65533;3&#65533;&#65533;]x&#65533;,&#65533;&#65533;&#65533;t@&#65533;&#65533;?(&#65533;&#65533;Q&#65533;&#65533;63&#65533;&#65533; ]&#65533; &#65533;!/&#65533;XY &#65533;&#65533;&#65533;&#65533;"/&#65533;7&#65533;TbB&#65533;r&#65533;(%T|&#65533;0&#65533;s&#65533;Qc&#65533;&#65533;&#65533;AGX&#65533;P&#65533;B0&#65533;&#65533;T&#65533;&#337;&#65533;&#65533;-&#65533;e&#65533;&#65533;&#65533;<&#65533;&#65533;" X2~&#65533;~&#65533;&#65533;&#65533;&#65533;[	&#65533;4t &#65533;A3&#65533;_y&#65533;[m&#65533;sP&#65533;&#65533;vRdt&#65533;&#65533;>&#65533;&#65533;E&#65533;&#65533;&#65533;&, d&#65533;Ibq&#65533;a9&#65533;R0&^&#65533;&#65533;pz! &#65533;&#65533;|&#215;&#65533;&#65533;! 3&#65533;X&#65533;&#65533;&#65533;&#65533;&#65533;I&#65533;HH&#65533;&#65533;L&#182;$%&#211;a&#65533;c&#259;g&#65533;IU&#65533;S&#1618;Il &#65533;y&#65533;&#65533;b&#65533;y?R-&#65533;&#65533;&#65533;&#65533;# -.VY3@Y&#65533;-&#65533;&#65533;DQ~d( 	&#65533;&#65533;&#65533;&#65533;G&#65533;G>"=h&#65533;F1&#65533;&#65533;&#65533;&#65533;b&#65533;F&#65533;#P&#65533;pGJCh&#65533;!&#65533;  &#65533;&#65533;ch&#65533;+F2&#65533;&#65533;d:@ &#65533;eD$&#65533;4:&#65533;&#65533;yzU&#65533;S&#65533;[&#65533;&#65533;D%&#65533; &#65533;wB&#65533;&#65533;&#1266;
&#65533;&#65533; &#65533; UW{qTY &#65533;qZ*'
Cj?&#65533;;ul&#65533;eT&#65533;&#65533;j&#65533;&#65533;&#65533;HP"&#65533;&#65533;%&#65533;&#65533;"&#65533;+&#65533;&#65533; &#65533;&#65533;52)&#65533;&#65533;&#65533;}9v[&#65533;*c	&#65533;@P&#65533;&#65533;e&#65533;v&#65533;&#65533;O&#65533;h*&#65533;=&#65533;&#65533;&#65533;d9&#65533;YaP&#65533;3)&#65533; &#65533;&#65533;&#65533;*&#65533;m&#65533;&#65533;[t$&#65533;&#65533;h&#65533;VH&#65533;A$p&#65533;{&#65533;0&#65533;&#65533;&#65533;&#65533;&#65533;!PI*&#65533;K&#65533;H&#65533;k&#65533;`&#65533;&#65533;&#65533;&#65533;&#65533;&#65533;Pz:&#65533;@B"l&#65533;9j0&#65533;5k&#65533;&#65533;#@1&#65533;&#65533; &#65533;=x2 -&#65533;&#65533;#&#65533;A&#65533;l&#65533;&#65533;&#65533;&#65533;&#65533;Y&#65533;3J&#65533;"&#65533;&#65533;A&#179;Sf &#65533;0 &#65533;&#65533;&#65533;Y03v|D&#65533;&#65533;^Q&#65533;g&#65533;c_6&#65533;F&#65533;&#1607;&#65533;&#65533;5C>&#65533;&#65533;f	H&#65533;&#65533;W&#65533;,&#65533;p&#65533;=&#65533;M&#65533;&#65533;}&#65533;&#65533;u510 $@&#65533;&#65533;&#65533;&#65533; `&#65533;.0&#65533;s@&#65533;&#65533;K&#65533;H&#65533;&#65533;P&#65533; &#65533;&#65533;&#65533;&#65533;&#65533;j&#65533;D|&#65533;&#65533;&#65533;&#65533;&#65533;&#65533;&#65533;&#65533;YQ&#65533;k$$&#65533;&#65533;&#65533;s8u&#65533;&#65533;&#65533;xDU&#65533;q&#65533; &#65533;:=&#65533; &#65533;&#65533;&#65533; )2&#289;\;&#65533; &#65533;&#65533;  &#65533;&#65533;	#&#65533;S&#65533; &#65533; 
{&#65533;&#65533;&#65533;!&#65533;VJF&#65533;!=&#65533;&#65533;&#65533;&#65533;&#65533;&#65533;bF&#65533;z&#65533;&#65533;@;&#65533;g!5&#65533;( &#65533;&#65533;8&#65533;C&#65533;!P0!&#65533;&#65533;'B&#65533;9&#65533;B]&#212;p(gs&#65533;6&#65533;&#65533;<&#65533; &#65533;w\&#65533;&#65533;-7v&#65533; &#881;@&#65533;&#65533;K&#65533;` 0X&#65533;&#65533;'3Y*:&#65533;0&#65533;v3\&#65533;&#65533;&#65533;&#65533;+:&#65533;&#1186;&#65533;3 &#65533;&#65533;@&#65533;&#65533;C%&#65533;&#65533;Ty&#65533;6 1!c&#65533;9&#65533;&#65533;~&#65533;>&#65533;&#65533; &#65533;&#65533;>bgfq&#65533;&#65533;*&#65533;&#65533;G&#65533;w&#65533;|&#65533;./&#65533;cBcF&#65533;p&#65533;&#65533;&#65533; _&#65533;n&#65533;&#65533;N&#65533;G&#65533;&#65533;$&#65533;~&#65533;7&#65533;&#65533;&#65533;&#65533;( &#65533;&#133;&#65533;@&#65533;&#65533;cC&#65533;v&#65533;&#65533;D%k&#65533;7,&#65533;|&#65533;&#65533;&#65533;&#65533;Ps OS09r.&#65533;&#65533;zB&#65533;&#65533;> dp&#65533;@x|2}&#65533;&#65533;{1&#65533;5&#65533;&#65533;&#65533;]&#65533;pD&#65533;&#65533;0&#65533;&#65533;;&#65533;K&#65533;P,`&#65533;&#65533;g
&#65533;&#65533;&#65533;&#65533;{ P&#65533;6&#65533;&#65533; 0O&#65533;OV c&#13337;(&#65533;&#65533;tE&#65533;`	&#65533;`Y_&#65533; O&#65533;`Wh&#65533;W&#65533;C&#65533;&#65533;%&#65533;&#1435;2&#65533;gJ&#1246;7@&#65533;   2[&#65533;	*&#65533;,&#65533; &#65533;&#778;7'By@&#65533;&#65533;&#65533;e&#65533;&#1127;&#65533;6t+0 A0&#65533;&#65533;&#65533; 8&#65533;/&#65533;&#65533;&#65533;&#65533;&#65533;."&#65533;'&#65533;&#65533;&#5864;;&#65533;&#65533;&#65533;j[SA&#65533;&#65533;&#65533;b&#65533;&#65533;&#65533;\&#65533;&#65533;&#65533;6&#65533;&#65533;&#65533;HD&#65533;{&#65533;&#65533;6&#65533; &#65533;W&#65533;vd&#65533;QS2&#65533;[&#65533;-  &#65533;i8&#360;&#65533;D0&#65533;QX1&#65533;&#65533;SF)P&#65533;`0&@&#65533;&#65533;`jV	=&#65533;&#47677;&#65533;x*\&#65533;m&#65533;&#65533;Rb9&#65533;&#65533;&#65533;M#`&#65533;R&#65533;&#65533;4>8&#65533;&#65533;&#65533;&#65533;&#65533;&#65533;,&#65533;~7:z&#65533;T&#65533;&#65533;&#65533;&#65533; &#65533;6X&#65533;&#65533;b&#65533;&#65533;&#1099;&#65533;&#65533;&#65533;&#65533;&#65533;3&#65533;&#65533;C0,L&#65533;&#65533;&#65533;R&#65533;9&#65533;&#65533;?&#65533;&#65533;&#65533;&#1512;:h}&#65533;&#609;&#65533;&#65533;/&#65533;G&#65533;&#65533;{&#65533;V&#65533;&#65533;&#65533;$&#65533;&#65533;&#65533;&#65533;K&#65533;&#65533;&#65533;&#65533;GBEfr&#65533;/&#65533;m;&#65533;&&#65533;RP&#65533;&#65533;&#65533;&#65533;$0<&#65533;*&#65533;}~4
&#65533;&#65533; |&#65533;>&#65533;C>v7q5&#65533;&#65533;yOi&#65533;&#65533;1%P &#65533;{&#65533;&#65533;4&#65533;#B1>> 6`&#65533;;i{ &#65533;HpX&#65533;&#65533;|ql&#65533;8&#2032;&#65533; &#65533;B@&#65533;:DB.&#65533;&#65533;&#65533;&#65533;&#65533;&#65533;&#65533;&#65533;&#65533;:%+l:&#65533;a?KL&#65533;&#65533;&#65533;|#)&#65533;H81&#65533;&#65533;$&#65533;&#65533;}&#65533;'&#65533;"&#65533;0&#65533;&#65533;d#D@:&#517;$&#65533;uqP3DJ&#65533;&#65533;&#65533;&#65533;&#65533;,1V,p5d&#428;02&#65533;&#65533;&#303;&#65533;&#65533;&#65533;&#65533;&#65533;v&#65533;&#65533;&#65533;&#1479;_&#65533;&#65533;&#65533;x&#65533;&#65533;tq&#65533;&#65533;&#65533;]&#65533;N&#65533;$&#65533;&#65533;&#65533;&#65533;&#65533;&#65533;&#65533; j&#65533;&#65533;
>&#65533;H>M&#65533;&#65533;!&#65533;&#65533;&#65533;&#65533;&#65533;&#65533;&#693;&#65533;H&#65533;`$&#65533;&#65533;&#612;1&#65533;&#65533;K2&#65533;&#65533;5&#65533;&#65533;Tc&#65533;&#65533;N&#65533;&#606;&#65533;&#65533;d&#65533;'&#65533;&#65533;T&#65533;&#65533;K&#65533;&#65533;#AMs&#65533; &#273;&#65533;&#65533;`.98]'&#65533;&#65533;&#65533;&#65533;&#65533;@&#65533;&#65533;&#65533;7&#65533;
30&#65533;+E&#128;m&#65533;&#65533;X&#411;&#65533;&#65533;E!p&#65533;&#65533;7&#65533;F&#1578;&#65533;\&#65533;b&#669;&#65533;<F&#65533;&#65533;&#65533;I&#65533;&#65533;s&#65533;&#65533;.Q2&#65533;'#&#1206;<&#65533;`&#65533;`^q&#65533;&#65533;&#65533;@l&#65533;j
&#65533;c&#65533;&#65533; &#65533;=1&#65533;%K&#65533;
&#65533;&#65533;0&#65533;&#65533;&#65533;'&#65533;a^&#65533;&#65533;&#65533;&#65533;&#65533;Z/U&#65533;&#65533;&#65533;0s&#65533;&#65533;&#65533;5&#65533;&#65533;X&#65533;&#65533;&#65533;.l&#65533; &#65533;&#65533;&#65533;&#65533;&#65533;@&#65533;&#452;R&#65533;&#65533;WO&#65533;&#65533;P-0&#65533;&Bz&#65533;5&#65533;&#65533;&#65533;A4	Z&#65533;;&#65533;&#65533;&#65533;&#65533;&#65533;&#65533; gJ><q&#65533;&#65533;Cg&#1779;^:&#65533;T&#65533;&#65533;W&#65533;=c&#65533;h&#65533;&#65533;&#65533;Y&#65533;"3&#65533; &#1030;# e> ]&#65533;`&#65533;M1$&#65533;61	&#65533;1pp3&#65533;@&#65533;;&#65533;&#65533;&#65533;&#65533;&#65533;&#65533;&#1818;&#65533;&#65533;&#65533;&#1056;;/&#65533;H1-&#65533;&#65533;&#468;'&#65533;:D&#65533;a! .&#65533;8,&#65533;&#65533;&#65533;0&#65533; c7&#65533;&#65533;kQ&#65533;&#65533;*|&#65533;&#65533;&#1500;F&#65533;&#65533;&#65533;ILqZ&#65533;Q&#1182;)&#65533;+p#K+&#65533;&#65533; Y&#65533;>&#65533;&#65533;%&#65533;&#65533;5$&#65533;&#65533;r&#65533;-q,[&#65533;&#65533;c&#65533;&#65533;`&#65533;&#65533;t4e	&#65533;&#65533;>&#65533;&#65533;WJ&#65533;&#65533;^Xb!r9&#65533;=&#65533; V&#65533;+&#65533;&#65533;&#65533;&#65533;&#65533;	*&#65533;0&#65533; &#65533;&#65533;~&#65533;&#65533;HP&#65533;T\&#65533;P &#65533; A&#65533;C&#419;7&#65533;&#65533;;H&#65533;&#1970;&#65533;&#65533;&#810;&#65533;!&#65533;b&#65533;&#65533;&#65533;&#65533;%D&#65533;
&#65533;Q&#65533;&#65533;,?X&#1925;9&#65533;m&#65533;7mC?Y&#65533;$g^_s&#65533;>&#65533;&#722;%uL&#65533;&#65533;&#65533;P&#65533;!kQ&#65533;@&#65533;	&#65533;&#65533;&#65533;!&#65533;c&#1575;}&#65533;h0&#65533;&#65533;&#65533;*&#65533;&#65533;
&#65533;&#65533;)&#1030;%&#65533;4!&#65533;V&#65533;)8&#65533;[&#65533;&#65533;&#65533;J&#65533;*?C/)OoA3w&#65533;9&#65533;&#65533;)@&#65533;&#65533;&#65533;fp&#65533;d&#65533;$&#65533;&#65533;&#65533;[D&#65533;&#65533;!&#65533;K&#65533;+&#65533;S~B^O&#1625;M9&#65533;&#65533;H&#65533;&#65533;&#65533;&Gv\X5&#65533;0~&#65533;o/&#65533;:>'&#65533;&#65533;&#65533;&#65533;Z=^&#65533;&#65533;C&#65533;#2&#65533;&#65533;&#65533;P&#65533;&#65533; &#65533;&#65533;&#65533;&#65533;&#65533;+F&#65533;S &#65533;&#65533;&#65533;1$&#65533;&#65533;""&#65533;&#65533;1&#65533;&#65533;&#65533;&#65533;!&#65533;""&#65533;()(&#65533;&#65533;+((= *&#65533;= && 	?7 7	B?B
 &#65533;&#65533;&#65533;&#65533;&#65533;&#65533;&#65533;&#65533;&#65533;&#65533;&#65533; &#65533;B&#65533;;
&#65533;D
@4L(&#65533;v&#12676;X&#65533;&#65533;&#65533;&#65533;&#65533;	p&#65533; @&#65533;&#65533;&#65533;
&#65533;&#65533;&#65533;
:\ &#65533; &#65533;&#65533;OZ&#65533;P&#65533;t&#65533;LQ&#65533;$&#65533;&#65533;&#65533;I]H&#65533;*Tp&#65533;.&#65533;E\&#65533;&#65533;&#65533;i&#65533;&#65533;P&#65533;J&#65533;&#65533;(&#65533;&#65533;
I&#65533;Z&#65533;&#65533;&#65533;S]&#65533;l&#1587;&#65533; &#65533;0&#65533;)T&#65533;&#65533;&#65533;&#65533;&#65533;"&#65533;L&#65533;&#65533;^&#65533;&#65533;!&#65533; &#65533;.dh&#65533;&#65533;&#65533;PSJ5&#65533;]A&#65533;C&#65533;fz!C&#65533;
`@`&#65533;&#65533;(@8@aa&#65533;&#65533;&#65533; &#65533;&#65533; &#65533;@4&#1448;&#65533;&#65533;@&#65533;?o&#141;+ &#65533;9&#65533;&#65533;q&#65533;.7.&#65533;z&#65533;&#65533;Y&#65533;|9&#65533;@&#65533;&#65533;'&#65533;B&#65533;H&#65533;A FF&#65533;&#65533;pa&#65533;b&#65533;&#65533;X&#65533;&#65533;&#65533;I&#65533;*&#65533;P&#65533;&#65533;&#65533;DV &#65533;H&#65533;)&#65533;+|C'&#65533;&#65533;UNA%&#65533;&#65533;"&#65533;&#65533;&#65533;
T"&#65533;2&#65533;p&#65533;&#65533;&#65533;&#65533;P&#65533;`&#65533;&#65533;Zr&#65533;&#65533;&#65533;SX&#65533;&#1796; #B&#65533;8V&#65533;q1rA
"J&#65533;&#65533;]&#65533;H&#65533;&#65533;{&#65533;&#65533;x&#65533;{O&#65533;&#65533;&#65533;)&#65533;&#65533;fT&#65533;&#65533;VP0&#65533;"$&#65533;&#65533;'-&#65533;&#65533; 0&#65533;F*l &#65533;!D&#65533;Jx 	$&#65533;&#65533;B`Lr&#65533;4&#65533; P7&#65533;l&#65533;@&#65533;hN&#65533;&#65533;&#65533;a&#65533;O<w&#65533;6?l&#65533;Os&#65533;&#65533;@&#65533;	`&#65533;$ D&#65533;&#65533;&#65533;&#65533;&#65533;*T:Be&#65533; @o&#65533;0@[/`$L&#65533;B&#65533;8p&#65533;""P@&#65533;\%&#65533;&#65533;\&#65533;&#65533;*&#65533;	&#65533; &#65533;&#65533;&#65533;&#65533;&#65533;&#65533;fr*#<&#65533;U
8 &#65533;VH&#65533;&#65533;U; U,p1&#65533;&#65533;&#65533;R&#65533;
&#65533;&#65533;!1h&#65533;
W&#65533;sb&#65533;D-&#65533;&#65533;&#65533;&#65533;&#65533;[A&#65533;&#65533;[mZ~&#65533;A'}&#65533;&#65533;Y&#65533;&#65533;&#65533;L0A&#65533;&#65533;E3a&#1056;&#65533;@&#65533;&#65533;0&#65533;0 &#65533;&#65533;&#65533;&#65533;	&#65533;PJ &#65533;~0	&#65533;&#65533;g&#65533;1:&#65533;&#65533;&#65533;&#65533;&#65533;=&#65533;&#65533;&#65533;C&#65533;`&#65533;7&#65533;C-&#65533;g	
&#65533;&#65533;LO&#65533;&#65533;&#188;&#65533;r
&#65533;l&#65533;4-&#65533;&#65533;2&#65533;&#65533;`1+&#65533;`2I<QR XP&#65533;&#65533;&#65533; Q&#65533; &#1126;&#65533;@%&#65533;r&#65533;&#65533;.&#65533;&#65533;&#65533;P&#65533;&#65533;Lp$&#65533;&#65533;.fa A&#65533;&#65533;&#65533; Bjec&#65533;&#65533;s&#65533;TJ&#65533;Y&#65533;F&#65533;&#65533;I&#65533;.&#65533;&#1744;D&#65533;&#558;&#65533;&#65533;;H:&#65533;&#65533;7&#65533;&#65533;&#65533;T&#65533;'&#65533;4"&#65533;&#65533;&#65533;&#1723;&#65533;_mGrx&#65533; &#65533;&#65533;I&#65533;(z@&#65533;
-&#65533;C$,&#65533;&#65533;**2&#65533;&#65533; T&#65533;&#65533;\&#65533;B+&#1072;&#65533;&#65533;&#65533;
%&#65533;Y&#65533;&#65533;l&#65533;&#65533;&#65533;)D4&#65533;s&#65533;n&#65533;Qh0&#65533;O	&#65533;K<7Zg&#65533;0#Ms4&#65533;<&#65533;L2&#65533;C&#65533;&#65533; 	&#65533;2 &#65533;P&#65533;b &#65533;D/\&#65533;R&#65533;&#65533; &#512;W&#65533;E:w;F,`T&#65533;&#65533;&#65533;&#65533;&#65533;A:&#65533;&#65533;/&#65533;(&#65533;&#65533;&#19607;
&#65533;/QY&#65533;&#65533;2!&#65533;Q&#65533;&#65533;/T&#65533;&#65533;&#405;&#65533;LL&#65533;&#65533;(:&#65533;$&#65533;&#65533;kX&#65533;&#65533;&#65533;B/4&#65533;!`&#65533;:Z0&#65533;E&#65533;K&#65533;@&&#65533;"&#65533;c&#65533;h4X1[*G&#65533;&#65533;@+&#65533;&#65533;&#65533;H&#65533;&#65533;` !&#65533;&#65533; S0&#65533;@&#65533;`j&#65533;0H&#65533;&#65533;&#65533;&#65533;  l &#65533;&#65533;&#65533;Y&#65533;@>&#65533;&#65533;-&#525;8~&#65533;&#65533;&#65533;&#65533;&#65533;&#65533;&#65533;&#65533;V(=&#65533;o&#65533;D&#65533;&#1629;"&#65533;&#65533; - &#65533;);&#65533;&#65533;T
!y[&#65533;&#65533;&#65533;@&#65533;L&#652;&#65533;4Dp&#65533;&#65533;&#65533;*Q I$&#65533;R&#65533;&#65533;+&#65533;&#65533;4&#65533;&#65533;\r*O&#65533;&#65533;+T&#65533;&#65533;&#65533;&#65533;s&#65533; B&#65533;&#1563;`^w&#42525;bV8C&#65533;&#65533;^&#65533;TD(&#65533;&#65533;&#65533;&#65533;1  &#1936;
&#65533;EZM@ A&#65533;vu6&#65533;&#65533;&#65533; &#65533;&#65533;&#65533;``&#65533;b&#65533;f&#65533;4L&#65533;h&#65533;&#1025;?&#65533;L&#65533;&#65533;@&#65533;k&#65533;#f&#65533;&#65533;&#65533;##&#65533;r&#65533;I&#65533;&#65533;&#801;&#65533;|&#65533;>&#65533;I&#65533;8&#65533;&#518;&#65533;>&#65533;&#65533;&#65533;&#65533;7&#1055;	NY &#65533;X&#65533;y# @&#65533;4p&#65533;Q&#65533;&#65533;.0 $"8&#65533;&#65533;* &#65533;S&#65533;&#65533;&#65533;&#65533;&#65533;aEU`&#65533;SZ&#65533;&#65533;C\&#65533;EO&#65533;&#65533;"b&#65533;&#65533;&#65533;&#814;7&#16640;`&#65533;&#65533;&#65533;&#65533;E&#65533;w&#65533;_R&#65533;&#65533;e0'_&#65533;&#65533;"9&#65533;W^)b:&#65533;
&#65533;c2q&#65533;b\m(&#65533;&#65533;L&#65533;&#65533;$&#65533;&#65533;@5&#65533;&#254;$&#65533;&#65533;&#65533;B&#65533;&#65533;"@S`c&#65533;3T&#65533;&#65533;z&#65533;h2&#65533;&#65533;I&#65533;&#1096;M&#65533;'k &#65533;&#65533;8&#65533;&#65533;9&#65533;Y!m&#65533;&#65533;}&#329;&#65533;8&#65533;Fl &#65533;h'%_Ji&#65533;(C(&#65533; W&#65533; .&#65533;\&#65533; @RJ"&#65533;X&#65533; J&#65533;D&#65533; &#65533;T`XA&#65533;&#65533;S&#65533;&#65533;#+&#65533;Zg0&#65533;&#65533;E&#65533;<&#65533;&#65533;&#65533;&#65533;&#65533;&#65533;l@#&#65533;&#304;&#1026;&#65533;OX&#65533;&#65533;"Pc&#65533;&#65533;&#378;&#65533;&#65533;#{&#65533;&#65533;&#65533;&#65533;[&#65533;&#65533;&#65533;m/	&#65533;"&#65533;&#65533;&#65533;dg&#65533;&#65533;&#65533;&#65533;&#65533;&#65533;&#65533;&#65533;&9&#65533;&#65533;&#65533;&#65533;D,2&#273;8p Xp&#65533;&#1368; &#65533;&#65533; %e{&#65533;&#65533; &#65533;d&#65533; &#65533;&#65533;4*&#65533; L	&#65533;k&#65533;/&#65533;&#65533;h&#65533;\j&#65533;&#65533;2-&#65533;&#65533;<\Z(o&#65533;&#65533;&#65533;&#65533;&#65533;GA&#65533;K	H&#65533;: @<&#65533;_0 @A&#65533;&#65533;xY&#65533;f&#65533;&#65533;F&#65533;8V>&#65533;&#65533;g&#65533;&#65533;X#&#65533;&#65533;&#65533;
@ AKR&#65533;&#65533;D	&#65533;1UsVG&#65533;&#65533;&#65533;Z&#65533;&#65533;&#65533;:&#65533;&#65533;K@D&#65533;&#65533;&#65533;\/&#65533;uB'&#65533;a&#65533;&#1457;&#65533;&#1585;E&#253;
&#65533;&#65533;&#65533;8&#65533;&#65533;#&#65533; J&#65533;&#65533;E04&#65533;(C&#65533;@]&#65533;xI&#37702;=#&#65533;&#65533;&#65533;&#65533;QK &#65533;x&#65533; &#65533;&#65533;;&#65533;&#65533; # &#613;&#65533;Q&#65533;MI&#65533;&#65533;v$ 
f@&#65533;&#65533;Oe\&#65533;F&#65533;&#65533;m&#65533;&#65533;,&#65533;Y%&#65533;&#65533;&#65533;&#65533;&#65533;&#65533;&#65533;~&#65533;i&#65533;,4&#65533;`w6y&#65533;PU9&#65533; #&#65533;&#65533;jT&#65533;T&#65533;&#65533;#&#65533;&#65533;&#65533;&#65533;&#65533;&#65533;v&#65533;&#65533;&#65533;N&#65533;&#65533;@b(,&#65533;!43%&#65533;&#65533;&#65533;@&#65533;&#65533;&&#65533;&#696;&#65533;2%\&#65533;k&#65533;b'c&#65533;&#65533;X&#65533;&#65533;&#1355;&#65533;W&#65533;&#65533;n&#65533;&#65533;&#65533;1&#65533;&#65533;&#65533;&#65533;>&#65533;J_&#65533;H&#65533;&#65533;&#65533;&#65533;&#65533;&#1090;&#65533;&#65533;&#65533;&#65533;&#19526;&#65533;F&#65533;&#65533;p&#65533;&#65533;RB4&#65533;H(&#65533;v&#65533;L{C Q&#65533;&#65533;&#65533;K&#65533;&#65533;1&#65533;&#65533;d&#65533;V{&#65533;&#65533;x&#65533;&#65533; @Mp 8&#65533;&#65533;g&#65533;&#65533;&#65533;MF2L@ &#1027; %&#65533;u&#65533;&#65533;&#65533;n &#65533;	&#65533;&#65533;%#Wf&#65533;&#259;&#65533;&#65533;Y=>&#65533;8]&#248;&#65533;a&#65533;&#65533;&#65533;&#655;p*&#65533;&#1029;$&#65533;c@&#65533;mZI&#65533;E*&#65533;&#65533;&#65533;&#65533;&#65533;&#65533;&#65533;>0&#65533;&#65533;&#65533;&#65533;&#65533;{B&#65533;{&#65533;&#65533;w&#65533;&#65533;&#65533;m*&#65533;&#65533;X&#65533;&#1640;&#65533;k&#65533;0&#65533;&#65533;&#65533;X&#65533;&#65533;&#65533;!&#65533;,;R
&#65533;&#65533;Y07K&#65533;&#65533;ph&#65533;&#65533;.&#65533; xm&#65533;+&#65533;R,f(`&#65533; Vs &#65533;&#65533;;}&#65533;i#&#65533;&#65533;&#65533;&#65533;cPh&#65533;&#65533; &#65533;&#65533;T&#65533;# zfp=&#65533;&#65533;J&#65533;1q&#65533;#'&#65533;&#65533; &#65533;&#65533;\&#65533;~D&#65533;\&#65533;@&#65533;&#65533;&#65533;B&#65533;4C7&#65533;?&#65533;&#65533;&#65533;[3&#65533;&#65533;&#65533;d&#65533;acI&#65533;F1o&#65533;&#65533; 3R5&#65533;&#65533;&#65533;Dp&#65533;#l&#65533;&#65533;+a&#65533;5YnQL&#65533;W~50&#65533;&#65533;:CWZ
h-&#65533;54p{w9&#65533;S$(@&#65533;&#65533;+&#65533;&#65533;&#65533;&#65533;.P&#65533;%&#65533;Dha7/&#65533;&#65533;SOZ$|u&#65533;&#65533;&#65533;V&#65533;@~j&#65533;L&#65533;<6&#65533;@&#65533;&#65533; Ee#'&#65533;A&#65533;<&#65533;&#65533;&#65533;P&#65533;q&#65533;)&#65533;L+&#65533;&#65533;*X&#65533;2&#65533;`g&#65533;ags6z&#65533;R&#65533;3&#65533;&#65533;\{&#65533;&#65533;P&#65533;&#65533;R ]'&#65533;vR&#65533;`&#65533;&#65533;  p : 5&#65533;&#65533;0= =&#65533;W&#65533;P&#65533;&#65533;D_&#65533;`>@ ,&#65533;;&#627; *&#65533;w&#65533;}"RmI&#65533;&#65533;5&#65533;&#65533;&#65533;8&#65533;cKQr	t&#65533;Hqf,&#65533; "&#65533;D}9&#65533;0	o5CAP0&#65533;&#65533;'/&#65533;&#65533;W&#65533;"&#65533;&#65533;O0&#65533;u-&#65533;&#65533;T8/A(&#65533;F&#65533;&#65533;h&#65533;9.`9&#65533;t&#65533;&#65533;A&#65533;F_&#65533;3	,&#65533;@&#65533;s&#65533;<l# &#65533;&#65533;&#65533;rHt#pV&#65533;&#65533;&M&#65533;( 5&#65533;y&#65533;&#65533;vF3&#65533;&#65533;(&#65533;&#65533;&#65533;&#65533;Rt&#204;&#1750;9k&#65533;3&#65533; ?'Uz&#65533;'&#421;&#65533;=&#65533;&#65533;3&#65533;^j&#65533;Q&#65533;U&#65533;CE*&#65533;+P(V&#65533;-EU-&#65533;A&#65533;4	&#65533;&#65533;&#65533;!:AB&#65533;&#65533;r&#65533;ri&#65533;&#65533;&#65533;&#65533;&#65533;I&#65533;5&#65533;&#65533;'9H	&#65533;W!8$g&#65533;w&#65533;&#65533;&#65533;j&#65533;)5&#65533;&#65533;&#65533;&#65533;g<&#65533;E&#1186;)0b8B&#65533;&#65533;&#65533;&#65533;&#65533;V&#65533;j&#65533;7,&#65533;St&#65533;&#65533;&#65533;=&#65533;@(R&#65533;'&#65533;}L&#65533;<&#65533;bZ&#1042;&#65533;0&#65533;#0&#65533;@&#65533;&#65533;X&#65533;&#65533;&#65533;QOP&#65533;5D&#65533;*&#65533;&#65533;&#65533;&#65533;a&#65533;A&#65533;&#65533;>`3&#65533;&#65533;'9xu&#65533;t&#65533;x5(&#65533;4&#65533;&#222;4x{_&#65533;f&#65533; Hf&#65533;1(&#65533;$ `q,&#65533;r&#65533;*+&#65533; M<&#65533;/f
)P&#65533;/&#65533;u&#65533;&#65533;&#65533;&#65533;&#65533;a&#65533;C&#65533;&#65533;z0&#65533;&#65533;*&#1746;XE"&#65533;&#65533;D&#65533;&#65533;&#1618;C_&#65533;6|C R#PK&#65533;&#65533;&#65533;&#65533;&#65533;&#65533;b&&#65533;i&#65533;3%&#65533;&#65533;&#65533;P&#65533;&#65533;/a6&#65533;&#65533;&#65533;&#65533;M&#65533;49WF&#65533;@ &#65533;p&#65533;-Z&#65533;#1'&#65533;0z&#65533;^&#65533;&#65533;&#65533;h&#65533;&#65533;?&#65533; I5&#65533;&#65533;&#65533;&#65533;G8&#1600;(4x3-%&#65533;d&#65533;&#65533;&#65533;?&#65533;z&#65533;&#65533;'W\&#513; &#65533;&#65533;f&#65533;#yt &#65533;&#65533;D&#65533;&#65533;=`"9D&#65533;&#65533;&#65533;=&#65533;Z6&#65533;&#65533;&#65533;&#65533;V&#65533;&#65533;L&#65533;R&#65533;&#65533;&#1556;&#65533;&#65533;&#65533;`&#65533;&#65533;l&#65533;&#65533;*yX_&#65533;30&#65533;&#65533;!&#1681;(/2@&#65533; &#65533;j;&#65533;V&#1179;c59.@ i&#65533;#&#65533;&#65533;&#65533;&#65533;u6&#65533;cEB&#65533;?28&#65533;X&#65533;v&#65533;2.&#65533;&#65533;9k.&#65533;&#65533;&#65533; &#65533;&#65533;&#65533;T&#65533;&#65533;&#65533;+&#65533;&#65533; U&#65533;&&#65533;o!P &#65533;h)(&#65533;&#65533;p [Y&#65533;_&#65533;&#65533;&#65533;R&#65533;&#65533;'&#65533;&#65533;&#65533;&#65533;W&#65533;&#65533;l>U&#65533;&#65533;0&#65533;4&#65533; P&#65533;G&#65533;p)E5&#65533;&#65533;H&#65533;D&#65533;&#65533;k&#65533;2&#65533;&#65533;f&#65533;}&#65533;&#65533;Z0P&#65533;Oqa&#65533;&#65533;8&#65533;T&#1295;&#65533;AP Iu1&#65533;WFcEb&#65533;v`&#65533;A&#65533;&#65533;&#65533;&#65533;n1&#65533;&#65533;
&#970;,&#65533;&#65533;&#65533;&#65533;&#65533;&#65533; &#65533;&#65533;x&#65533;~&#65533;/&#65533;&#603;&#65533;#&#65533;&#65533;		
U&#65533;*,&#65533;0&#65533;\&#344;+&#65533;&#65533;sZ$GRf7&#65533;Q&&#65533;&#65533;p.$&#65533;&#65533;&S&#65533;tQ&#65533;&#65533;%&#65533; &#65533;'&#65533;Q>{*&#65533;a&#65533;'7&#1584;&#65533;&#65533;X&#65533;	]&#566;&#65533;&#65533;&#65533;&#65533;Dx&#65533;G8T&#65533;&#65533;Q+&#65533;&#65533;$1&#65533;0a&#65533;Dv#!&#65533;&#65533;&#65533;:pV&#65533; @&#65533;&#65533;Y&#65533;&#65533;&#65533;&#65533;:&#65533;&#65533;|5.&#65533;I&#65533;&#65533;8&#65533;s &#65533;&#65533;&#65533;&#65533;&#65533;!&#65533;&#65533;.&#65533;&#65533;"&#65533;qa$|	&#65533;&#65533;j&#65533;r&#65533;&#65533;`&#65533;&#1362;&#65533;&#1876;&#65533;&#65533;!&#65533;X"&#65533;&#65533;&#65533;&#65533;i&#65533;`/&#65533;&#65533;&#65533;&#65533;&#65533;&#65533;&#65533;&#65533;A	&#65533;&#65533;&#419;t&#65533;o&#65533;&#65533;Vd$(&#65533;d^*&#65533;&#65533;2M&#65533;H&#65533;&#65533; &#65533;{&#65533;&#65533;e&#65533;&#65533;X&#65533;&#65533;?&#65533;&#65533;&#65533;&#65533;5%&#65533;'&#65533;&#7391;&#65533;P&#65533;&#65533;2L&#65533;&#65533;sQd&#65533;a&#163;&#65533;^$07&#65533;B 8&#65533;&#65533;t I&#65533;+X1XQ&#65533;D&#65533;	0&#65533;=&#65533;@ps4&#65533;}OA9&#65533;p5&#65533; |%&#65533;&#65533;Yd&#65533;&#65533;7.201J&#65533;&#65533;,: @&#65533;&#65533;&#65533;&#65533;&#620;w&#65533;&#65533;&#65533;x7.F/q&#65533;BU&#65533;PAnA/C&#65533;Z&#65533;03$&#65533;&#65533;
-&#65533;&&#65533;&#65533;QF2D &#65533;pp &#65533; &#65533;cE&#65533;u&#65533;43\'5?^y\ I|&#65533;cy&#65533;;y&#65533;?s7p&#65533;&#65533;&#65533;
0&#65533;^3&#65533;E &#65533;d	&#65533;&#65533;&#65533;`&#65533;&#65533;&#65533;`&#65533;(&#65533;C&#65533;H
U&#65533;&#65533;&#65533; Ap0`sL$&#65533;&#65533;&#65533;2&#65533; &#65533;&#65533;&#65533;B0&#65533;&#65533;P!&#65533;&#65533; &#65533;Wj&#65533;&#65533;3&#65533; k&#65533;&#65533;&#65533;35&#65533; W"&#65533;+:&#65533;&#65533;&#65533;:[&#65533;&#65533;c&#627;&#65533;T&#65533;&#65533;1n&#65533;# &#65533;#,PaT&#65533;&#65533;&#65533;&#65533;H&#65533;`|&#65533;C&#65533;&#65533;&#65533;&#65533;&#65533;&#65533;,@#C1amq&#65533;&#65533;M 0-,&#65533;j2@&#65533;&#65533;g{&#65533;y&&#65533;w&#65533;&#65533;&#65533;(&#65533;&#65533;H&#65533;&#65533;R&&#65533;&#65533;8?&#65533;S&#65533;@>1&#65533;&#65533;@>&#389;&#65533;&#65533;&#65533;5`E&#65533; e&#65533;,&#65533;
0"&#65533;0&#65533;<&#65533;&#65533;&#65533;"'1 `7&#65533;&#980;+&#65533;&#65533; &#65533;Tb&#65533;"&#65533;l&#65533;&#65533;/&#65533;&#200;ic&#65533;#W&#65533;`2d&#65533;$p	&#65533;&#65533;&#65533;H&#65533;&#65533;&#65533;&#65533;SA:PQ&#65533;&#65533;KE&#65533;cN&#65533;&#65533;	u&#65533;&#65533;&#65533;ue&#65533;&#65533;&#65533;&#65533;&#65533;&#65533;&#65533;2`E&#400;l&#65533;(0-&#65533;6*&#65533;@}@&#65533; @&#65533;  &#65533;$1&#65533;[&#65533;a&#65533;&#229; &#65533;&#65533;&#65533;&#65533;x&#65533;R5&#65533;'&#65533;&#624;B&#1868;&#65533;&#65533;{r{ &#65533;&#65533;E&#65533;&#65533;L&#65533;&#65533;R&#65533;H `&#65533;&#65533;;#&#65533;&#65533;E&#65533; &#65533;PiC&#65533;&#65533;&#65533;A~|X&#65533;p'&#65533;6#P*<2&#65533;?R&#65533;:'&#65533;O&#716;"	&#65533;&#65533;&#65533;wA!HZ&#65533;P&#65533;f&#65533;a&#65533;&#65533;/51
&#65533;&#65533;+&#65533;	&#65533;"&#726;&#65533;u&#65533;&#65533;&#65533;&#65533;&#65533;&#65533;$<&#65533;h&#65533;&#65533;	&#65533;J&Y&#65533;>&#65533;&#350;&#65533;&#65533;&#65533;&#65533;M&#65533;&#65533;&#65533;&#65533;&#65533; &#65533;8u&#739;&#65533;^\ZO&#65533;&#65533;&#65533;`)@+ G&#65533;&#65533;+&#65533;H&#65533;[&#65533;,&#65533;('&#65533; &#65533;J&#65533;&#65533;&#65533;-@&#65533;&#493;&#65533;c&#65533;&#65533;&#65533;&#65533;2.&#65533;8&#65533;&#65533;&#65533;&#1292;z&#65533;3T&#65533;&#65533;n:\90&#65533;0*+@}Bi
.&#65533;4,&#65533;9&#65533;&#65533;EE&#65533;&#65533;*e&#65533;_&#65533;&#65533;)&#65533;&#65533;&#65533;	&#65533;QEV|u&#65533;&#65533;MW
1&#65533; ;#&#65533;&#65533;7'fX-,&#65533; R}f{W&#65533;2u&#65533;	&#65533;&#281;%",0&#65533;&#65533;R&#65533;H!C&#65533;&#65533;&#65533;Z1&#65533;0&#65533;u&#65533;&#65533;&#65533;w&#65533;&#65533;&#65533;[ &#65533;q#N&#65533;
&#65533;8&#65533;&#65533;&#65533;&#65533;AEe<	&#65533; ^&#1612;LR&#65533;Qe&#65533;&#65533;&#65533; &#65533;%&#65533;q4&#65533; D&#65533;S&#65533;&#65533;&#65533;_&#65533;W&#65533;R&#65533;3&#65533;08Mm&#65533;&#1334;&#65533;&L&#65533;&#65533;&#65533;* i&#65533;&#65533;&#65533;&#65533;&#65533;$&#65533;&#65533;&#65533;&&#65533;1VM:( xL&#65533;6&#571;&#65533;(&#65533;&#65533;&#65533;h&#262;&#65533;1C%0N8n&#65533;b &#65533;&#65533;&#65533;G&#65533;e&#65533;&#65533;-&#65533;}&#65533;&#65533;&#65533; c"@b&#65533;m&#65533;&#65533;o{&#65533;"#j-&#65533;7&#65533;X&#65533;M($/&#65533; (&#65533;M&#65533;"?&#64772;p&#65533;H_&#65533;d&#65533;&#65533;&#65533;&#65533;&#65533;6&#65533;:0@&#65533;&#65533;&#65533;>&#65533;&#65533;E P-&#65533;&#65533;&#65533;&#65533;&#65533;o[n\-&#65533;&#65533;9f&#65533;>&#65533;&#65533;/&#65533;tk.&#65533;2S&#656;b(&#65533;&#65533;[T&#65533;23  &#65533; &#65533;[, &#65533;B&#65533;&#65533;&&#65533;&#65533;@&#65533;&#65533;^&#65533;&#65533;&#65533;#W&#65533;"&#65533;/ &#65533;&#65533;;&#65533;G	&#65533;&#65533;&#65533;&#65533;K/&#65533;&#65533;Z8>&#65533;&#65533;&#15579;&#65533;.&#65533;&#65533;&#65533;&#65533;	&#65533;(`&#65533;6r&#65533;&#65533; &#65533;$/&#65533;&#65533;0&#65533;0&#65533;&#65533;&#65533;9h&#65533;Eh&#65533;&#65533;&#65533;&#65533;l&#65533;A&#65533;Y&#65533;&#65533; E&#65533;&#65533;h&#7358; &#65533;&#65533;(&#65533;E-&#65533;&#65533;&#65533;. &#65533;2&#65533;	&#65533;&#65533;	&&#65533;x&#65533;<&#65533;0&#65533;v&#65533;[&#65533;x&#65533;&#65533;V>&#65533;&#65533;RM#&#65533;W&#65533;]&#65533;C&#65533;&#65533; &#65533;
&#65533;BB??&#65533;	;	 & &#65533;=&&#65533; $$-1*&#65533;0($ "2.,&#65533;&#65533;&#65533;&#65533;..&#65533;&#65533;&#65533;&#65533;&#65533;&#65533; &#65533;&#65533;!1&#65533;&#65533;&#65533;&#65533;&#65533;&#65533;&#65533;&#65533;&#65533;&#65533;-&#65533;&#65533;&#65533;&#65533;&#65533;&#65533;&#65533;&#1847;&#65533;$)&#65533;&#65533;&#65533;&#65533;&#65533;,)&#65533;&#65533;&#703;&#65533;&#65533;&#363;&#65533;&#65533;&#65533;~&#65533;0gn&#65533;l&#65533;f&#65533;&#65533;&#65533;&#65533;&#65533;|&#65533;0&#65533;a *&#65533;U&#1584;B&#65533;&#65533;&#65533;bLs&#65533;&#65533;&#65533;-=&#65533;`&#65533;,F&#65533;&#65533;&#65533;&#65533;/SZX&#65533;&#65533;B ,V&#65533;&#65533;`a&#65533;&#65533; &#65533; &#65533;&#65533; 	Q&#65533;&#65533;&#65533;&#65533;&#65533;|&#65533;hQ&#65533;@&#65533; &#65533;U\&#758;m/&#65533; &#525;&#65533;&#65533;&#65533;A&#65533;B&#65533;&#65533;&#65533;&#65533;WM8&#65533;&#65533;&#65533;A&#65533;z@&#65533;ja&#1217;c&#65533;&#65533; &#65533;&#65533;&#458;)&#65533; AS'^A=&#65533;&#65533; N&#65533;xVA &#65533;&#65533;&#65533;&#65533;&#65533;6dZ &#65533;"&#65533;/&#1923;&#65533;,X&#65533;&#65533;\&#65533;~&#65533;&#65533;&#65533;&#65533;QB&#65533;JC0&#65533;&#65533;9&#65533;}b&#65533;i&#65533;&#65533;&#65533;&#65533;&#65533;&#65533;-e&#65533;1&#65533;&#65533;V&#65533;&#65533;&#65533;0m&#65533;&#65533;&#65533;&#65533;@&#65533;m&#65533;&#65533;&#65533;&#65533;#&#65533;PO9&#65533;&#65533;&#65533;~&#65533;&#65533;&#65533;11&#65533;^ LC&#65533;&#65533;&#65533;1%(&#65533;&#65533;&#65533;&#1056;(&#65533; "T-&#65533;W&#65533;&#65533;&#65533;(&#65533;#	(&#65533;
"&#65533;U&#65533;YfA&#65533;n)&#65533;1&#65533;&#65533;% &#65533;&#65533; z&#65533; #&#65533;&#65533;&#65533;&#65533;&#65533;64rI &#65533;&#65533;&#65533;*&#65533;}&#65533;&#65533;&#65533;&#65533; &#65533;B0&#65533;&#65533;&#65533;&#65533;&#65533;T&#65533;A(&#65533;< &#65533;[&#65533;&#65533;&#65533;*&#65533;&#65533;&#65533;u/UC&#65533;&#65533;&#65533;&#65533;&#65533;\&#65533;&#65533;p&#65533;&#65533;Lo&#65533;&#65533;I&#65533;y&#65533;&#65533;Z5&#65533;aB&#65533;&#65533;&#65533;`&#65533;9&#157;SA
&#65533;&#65533;@&#65533;-1i=&#65533;R&#207;&#65533;&#65533;\&#65533;):&#1485;B&#65533;&#65533;c&#65533;(&#65533;&#65533;&#65533;U#&#65533;=&#65533; &#294;~&#65533;N&#65533;L&#65533;&#65533;&#65533;@O&#65533;@&#65533;R&#65533;U h&#65533;6 7+d@j*&#65533;&#65533;&#65533;&#65533;&#65533;=&#65533;&#65533;&#65533;0&#65533;P  VH&#65533;&#65533;$U&#65533;&#65533;7r&#65533;W&#65533;T6&#65533;h&#65533;&#1004;Cl&#65533;K A&#65533;	d&#65533;&#65533;![&#65533;&#65533;U&#65533;	Xe&#65533;#X &#65533;%\&#65533;C&#65533;\7 +T&#65533;&#65533;%&#65533;&#65533;
&#65533;&#65533;'&#65533;6(&#65533;*&#65533;A&#65533;&#65533;&#65533;FMq&#65533;,&#65533;&#65533; G&#65533;W&#65533;[&#65533;@&#65533;&#65533;2A&#65533;PA&#65533;p&#65533;O&#65533; &#65533;&#65533;DD&#65533;g&#65533;&#65533;,@&#65533;L1&#1548;dP&#65533;9\s{&#65533;g&#65533;o&#65533; &#1523;&#65533;M&#1491;&#65533;D&#65533;&#65533;"l\8&#65533;&#65533;&#65533;L&#65533;&#65533;&#65533;&#65533;]@Z&#65533;&#65533;0&#65533; 9zL&#65533;4&#65533;k\&#65533;&#65533;&#65533;B&#65533;&#1027;&#65533;`&#65533;&#65533;M&#65533;&#65533;021&#65533; &#65533;o&#65533;-&#65533;Z&#65533;$?	&#65533;&#65533;@]&#65533;fU&#65533;W+`&#65533;U&#65533;&#65533;C	&#65533;@=|&#65533;n;j&#65533;	/&#65533;]r0&#460;&#65533;C &#65533;&#65533;|5&#65533;&#65533;&#65533;14G&#65533;&#65533;&#65533;&#65533;,At@,&#65533;&#65533;&#65533;&#65533;:l &#65533;l&#65533;&#65533;5&#65533;+&#65533;&#65533;pZ&#65533;&#65533;&#65533;&#65533;&#65533;
&#65533;d&#65533;&#65533;Y=H4uC&#65533;&#1950;&#65533;&#65533;5&#65533;&#65533;C '(&#65533;&#65533;2uT#o&#1891;&#65533;Be&#65533;0H&#65533;P&#65533;&#65533;&#65533;&#1514;&#65533;W&#65533;&#65533;1H >n&#65533;8&#65533;.\X&#65533;S&#65533;AH&#65533;&#65533;&#65533;p&#65533;&#65533;&#65533;&#65533;&#65533;
P`&#65533;p&#65533;&#65533;h&#65533;T&#65533;d&	&#65533;I&#65533;&#65533;QX &#65533;#&#65533;&#65533;G&#65533;&#65533;&#65533;&#65533;Q$#&#65533;&#65533;.1&#65533;
v&#65533; ! 07`&#65533;#a&#65533;&#65533;&#65533;A( &#65533;&#65533;&#65533;`&#65533;f &#65533;&#65533; &#65533;@&#65533;&#65533; &#65533;.`A&#65533;&#65533;&#65533;4,&#65533;&#65533;&#65533;&#65533;&#65533;\ (|&#65533;8&#65533;&#65533;&#65533;v(R!g&#65533;&#65533;p&#65533;&#65533;%&#65533;(&#65533;^Y&#65533;d08&#65533;V1&#65533;&#65533;p(P$&#65533;&#65533;&#65533;"&#65533;&#65533;
&#65533;c>&#65533;&#65533;&#65533;&#65533;HE&#65533;&#65533;zY&#65533;&#65533;&#65533;D+&#65533;&#65533;"&#65533;/oS&#65533;e&5F&#65533;d&#65533;G&#65533;&#65533;=&#65533;@fP&#65533;fT`lmi,A&#65533;|&#65533;&#65533;q&#65533;
&#65533;&#65533;&#65533;e&#1028;
&#65533;  &#65533;&#65533;&#65533;&#65533;SE}&#65533;E_&#65533; &#65533;#r0&#65533;&#65533;)&#65533;&#65533;&#65533;eN&#65533;&#65533;&#65533;&#65533;0&#65533;&#65533;  &#65533;`&#65533;
&#65533;`&#65533;&#65533;XZ&#65533;&#65533;&#65533;&#65533;&#65533;
V0&#65533;h&#65533;&#65533;`H1p&#562;Qd&#65533;&#65533;&#65533;D&#65533;mt&#65533;y&#65533;v&#65533;A&#65533;Y&#65533;&#65533;8&#65533;R
&#65533;&#65533;&#65533;&#65533;&#65533;&#65533;&#65533;	6&#65533;&#65533;cgp&#65533;&#65533;&#65533;A(^&#65533;#&#65533;&#65533;B&#65533;V`&#65533;c&#65533;M&#65533;y&#65533;X`&#65533;&#65533;p&#65533;n&#65533;xjS&#65533;&#65533;&#65533;&#505;&#65533;&#65533;l&#65533;&#65533;-P?&#65533;&#65533;d&#1216;&#65533;cJcL#-&#65533;O3&#65533;Q&#65533;3&#65533;&#65533;M,&#512;&#65533;&#65533;&#65533;P  8S&#65533;@ ,&#65533;TL(&#65533;(_yQ#&#65533;&#65533;&#1584;GH&#65533;ur)c&#65533;0J&#1822;%&#65533;0@&#65533;&#65533;&#65533;4L+?&#2892;&#65533;&#65533;&#65533;&#65533;TxOY&#65533;S&#65533;GN`&#65533;&#65533;&#51615;&#65533;pQ&#65533;j&#65533;5&#65533;ldZ&#65533;l&#65533;18XB&#530;&#65533;&#65533;`*&#65533;&#65533;&#65533;&#65533;CGtX&#65533;&#65533;&#65533;4G{&#65533;A8u&#65533;RT9f&#65533;&#65533;5_&#65533;%H&#65533;`{&#65533;&#65533;&#65533;&#65533;&#65533;X&#65533;Hf&#65533;&#65533;&#1313;&#579;&#65533;d&#65533;g&#65533;2&#65533;4&#65533;q 0&#65533;&#65533;6&#1052;&#65533;&#65533;S>&#65533;&#1634;e&#65533;&#65533;h&#65533;S&#65533;&#65533;	&#65533; #h@&#65533;3&#65533;&#65533;f &#65533;N~ &#65533;&#65533;&#65533;9&#65533;P@JM&#65533;]&#65533;+q&#65533;&#65533;{t&#65533;"U&#65533;&#65533;53@&#65533;&#752;&#65533;&#65533;a{I&#274;&#65533;&#65533;	`&#585;&#65533;( $&#65533;&#65533; 8&#65533;
R0(&#65533;0 j2Mk&#65533;&#65533;&#65533;&#65533;.&#65533;A&#65533;&#65533;&#65533;/B&#65533;&#65533;&#65533;&#65533;&#65533;cY&#65533;p&#65533;h>&#65533;&#65533;'&#65533;<{a&#65533;]&#3437;(E6&#65533;h&#65533;&#65533;&#65533;&#65533;&#65533;&#65533;\&#65533;&#65533;XG	`q&#65533;@1Ax\&#65533;&#65533;m&#65533;A6&#65533;<LY&#65533;&#65533;&#65533;&#65533;l &#65533;`V&#65533;&#65533;R&#65533;f`>	&#65533;&#65533;+&#65533;&#65533; 7&#65533;&#65533;&#65533;&#65533;&#331;&#65533;&#65533;&#1859;&#65533;&#65533;&#65533;&#65533;j
|`&#65533; ]&#65533;&#65533;&#65533;\&#65533; +}&#65533;L@&#65533;&#65533;QI&#65533;&#65533;&#65533;D&#65533;2&#65533;&#65533;Z&#65533;&#357;]&#65533;&&#65533;4&#65533;(&#65533;&#65533;s&#65533;3&#65533;&#1056;] &#65533;s&#1253;&#65533;&#65533;&#65533;&#65533;&#65533;t&#65533;K-&#65533;@&#65533;(&#65533;[@Q&#65533;g
T@&#65533;
&#65533; &#65533;&#65533;/ &#65533;F&#65533;-%&#65533;*0]!&#65533;aW&#65533;&&#65533;&#65533;&#65533;v&#65533;!&#65533;`&#65533;>8&&#65533;&#65533;&#65533;I&#65533;*Ep&#65533;&#1549;&#65533;D&#65533;:&#65533;U&#65533;&#65533;&#65533;&#65533;&#65533;&#65533;&#65533;&#65533;&#65533;&#65533;S<&#65533;&#65533;&#65533;~I&#65533;&#65533;&#65533;C@&#65533;BM&#65533;g&#65533;_&#65533;&#65533;X^&#65533;cQH&#65533;13&#65533;&#65533;g&#65533;r@ &#65533;&#65533;M`&#65533;{&#65533;xa&#65533;i&#65533;&#65533;HL&#65533;l`&#65533;&#65533;V&#65533;F&#65533;&#65533;&#65533;&#65533;&#65533;;1s&#65533;&#65533;&#65533;,&#65533;.F5&#65533;&#65533;&#65533;Q&#65533;&#65533;&#65533;D_q&#65533;&#65533;D&#65533;&#65533;&#65533;&#65533;=&#65533; X"&#65533;JD&#1499;&#65533;)&#65533;@G&#65533;s R&#65533;c&#65533;&#65533;[&#65533;&#65533;&#65533;&#65533; &#65533;6`M&#1354;&#65533;&#65533;P&#65533;O&#65533;&#65533;6iuLjL&#65533;&#65533;&#65533;&#65533;&#65533;&#65533;-a&#291;&#65533;}#M&#65533;&#65533;W&#65533;0&#65533;:)&#65533; &#65533;v~Gr&#65533;&#65533;BM&#65533;G6&#65533;d(&#65533;u&#65533;&#65533;q	&#65533;&#65533;,&#1296;ZDr&q&#65533;5m3&#65533;L&#65533;&#65533;&#65533;&#65533;@&#65533;&#65533;H&#65533;  &#65533;&#65533;&#65533;q0&#65533;&#65533;{&#65533;* @* Gd&#65533;&#65533;pR=` &#65533;`q&#65533;F[&#65533;;
pY$p&#65533;h&#65533;&#65533;pp%&#65533;{R&#65533;{ARE(fWq 6`&#65533;&#65533;=Py&#65533;6|&#65533;a.[3!&#65533;n
&#65533;d&#65533;bs&#65533;&#65533;U&#65533;1C$ 2&#65533;u&#65533;&#65533;&#65533;&#65533;&#65533;q'&#65533;}&#65533;0&#65533;&#65533;Nj~&#65533; 9&#65533;V&#65533;a(&#65533;p`&#65533;R4&#1024;x&#65533;&#65533;&#65533;&#65533;&#65533;pt&#65533;!H?4B&#65533;&#65533;`*&#65533;G+fsf&#65533;bc&#65533;6m&#65533;&#65533;&#65533;&#65533;hK&#65533;&#65533;j&#65533;&#65533;2(*a56&#65533;C &#65533;&#65533;$&#65533;&#65533;!-a?&#65533;&#65533; K&#65533;0 &#65533;PAd&#65533;&#65533;UA %&#65533;.7`@ DP&#65533;&#65533;Fya;`f&#65533;pk&#1422;&#65533;&#1476;&#65533;&#65533;'k{&#65533;0&#65533;&#65533;;[]&#65533;1&#65533;1p<tt	:&#65533; HT A&#65533;&#65533;&#65533;.P"&#65533;aV*&#65533;q&#65533;	&#65533;&#65533;&#65533;&#65533;I&#65533;Tth&#65533;&#65533;S&#65533;q+0&#65533;&#65533;r&#65533;&#65533;J&#65533;b &#65533;X&#65533;r?&#65533;D9 >F?&#65533;&$&#65533;eJ 0*&#65533;&#65533;&#65533;`&#65533;&#65533;&#65533;&#65533;B0=&#1296;&#65533;Y&#65533;R-)*&#65533;Q!&#65533;Mg&#65533;*&#65533;&#65533;X%db&#65533;!v&#65533;@
 Ta&#65533;XjAW&#65533;R&#65533;&#65533;x*&#65533;B&#65533;&#65533;3 
&#65533;&#65533;Ci&#65533;$1pJ)P&#65533;P4W&#65533;P`oQyH4p!&#65533;P&#65533;&#65533;[ld&#65533;&#65533; st?&#1037;;&#65533;E&#65533;&#65533;&#65533;&#65533;u&#65533;(;&#65533;S&#65533;&#65533;\&#65533;CLH&#65533;FYqs&#65533;`&#65533;&#65533;&#65533;&#65533;&#65533;A1`&#65533;'&#65533;&#65533;s&#65533;&#65533;!+ "&#65533;&#65533;p&#65533;@&#65533; g&#65533;_&#65533; E$&#65533;PL&#65533;&#65533;&#65533;(&#65533;&#1024;&#65533;j&#1344;!&#65533;&#65533;&#65533;N&#65533;'v5Y>i&#65533;Ei&#65533; ^&#65533;&#65533;N"&#65533;&#65533;2 "&#65533;&#65533;pkK&#65533; X&#65533;&#65533;5e+&#65533; &#65533;&#65533;u &#65533;N&#65533;&X&#65533;~&#65533;&#65533;V&#65533;`&#65533;*1P&#65533;m#&#65533;&#65533;Pc&#65533;&#65533;&#65533;j&#65533;&#65533; &#65533;&#65533;&#65533;Ak&#65533;+&#65533;a&#65533; 5nb&#65533;&#65533; &#65533;&#65533;&#65533;&#65533;&#65533;q	&#65533;	#;&#65533;(&#65533;F0&#65533;s&#65533;p$>&#65533;Er&#65533;z&#65533;&#65533;Q&#65533;h$&#549;&#65533;&#65533;&#65533;k&#65533;F&#1125;&#65533;iB&#65533;.&#65533;1	,&#65533;&#65533;gruk&#65533;&#65533;q1`&#65533; &#65533;@&#65533;)&#65533;Rg&#65533;&#65533;&#65533;&#65533;C&#65533;hW&#65533;&#65533;*&#65533;2j&#65533;%7&#65533;FU&#65533;$W&#65533;X&#65533;&#65533;F-&#65533;az&#65533;&#65533;@B&#65533;"-&#65533;&#65533;&#65533;q%4.&#65533;&#65533;&#65533; "&#1715;Ya&#65533;T&#65533;&#65533;&#65533;D&#65533;&#65533;Y,&#65533;F7&#65533;&#65533;1&#65533;&#65533;'&#65533;&#65533;&#65533;EU=&#65533;S&#65533;&#65533;=f&#65533;Q6-r&#65533;o&#65533;&#65533;%&#65533;1p&#65533; -P&#65533;u&#65533;Ph&#65533;:` &#65533;&#65533;R&#65533;A &&#65533;\(&#65533;&#65533;Ex_&#65533;Up2&#65533;#&#65533;X&#65533;6z\&#65533;EHb A&#65533;62&#65533;&#65533;8G&#65533; &#65533;&#65533;&#65533;@&#65533;8 &#65533;G&#65533;&#65533;g%&#65533;(&#65533; 9&#65533;&#65533;TK&#65533;-&#1897;XpVX&#65533;&#65533;&#65533;8[&#65533;Q&#65533;&#65533;&#65533;&#65533;&#65533;&#65533;&#65533;P&#65533;&#65533;P &#65533;&#65533;4i&#65533;&#65533;&#65533;K&#65533;9&#65533;()p&#65533;&#65533;.&#65533;&#65533;#>As&#65533;vJ&#65533;`&#65533;&#65533;&#65533;5]&#65533;&#65533;&#65533;&#65533;M&#65533;&#65533;&#65533;(&#65533;&#65533;U&#65533; p&#65533;&#65533; #&#65533;lX &#65533;&#65533;8pS&#65533;&#65533;&#65533;pS&#65533;&#65533;h0&#65533;!&#65533;OP&#65533; &#65533;&#65533;&&#65533;:D&#65533;F;&#65533;{&#65533;e&#65533;wg&#65533;&#65533;&#65533;
&#65533;&#65533;j0edF&#65533;@{X&#65533;:&#65533;1&#65533;(&#65533;&#65533;R!&#65533;&#65533;:&#65533;&#65533;&#65533;,&#65533;(&#65533; &#65533;R&#65533;@mw&#65533;=m&#65533;*G5&#65533;R+&#65533; h&#65533;G&#65533;&#65533;&#65533;Ru&#65533; WKDVpal&#65533;&#65533; &#65533;+@K&#65533;&#65533;V&#65533;A&#65533;&#65533;Z&#65533;fi&#65533;2+]&#65533;V&#65533;RB@&#65533; TY&#65533;&#65533;&#65533;&#65533;
&#65533;&#65533;&#65533;&#65533;&#65533;&#65533;&#65533;&#65533;M&#65533;&#65533; ?zpB&#65533;d&#65533;&#65533;h$)m&#65533;3&#65533;q >!{}P	, r&#65533;J&#65533;&#65533;	 @8&#65533;&#65533;&#65533;&#65533;&#65533;&#65533;&#65533;8&#65533;&#65533;&#65533;&#65533;&#65533;j&#65533;&#65533;:&#65533;S&#65533;&#794;0f&#65533;&#65533;5&#65533;F&#65533;##&#65533;!&#1104;&&#65533;.4&#65533;D&#65533;S&#65533; &#65533;&#65533;&#65533;I &#65533;&#65533;%&#65533;&#65533;&M93&#65533;&#65533;l&#65533;&#65533;e&#65533;&#65533;&#65533;m@&#65533;&#65533;&#65533;00 &#65533;rXBn2;&#65533;bgUb3&#65533;P`<Vj&#65533;sF$&#65533;+&#65533;&#65533;3^E&#65533;D&#65533;&#65533;&#65533;&#65533;&#65533;i&#65533;A&#65533;x&#65533;&#65533;&#65533;Ti&#65533;&#65533;rh&#65533;&#65533;N&#65533;&#65533;w&#65533; K&#65533;&#65533;?=3&#65533;&#65533;&#65533;&#65533;&#65533;*&#65533;'&#65533;&#65533;i&#722;&#65533;P &#65533;&#65533;&&#65533; &#65533;r?&#65533;J&#65533;&#65533;'&#65533;&#65533;vX&#65533;&#65533;&#65533;W$nv#&#65533;b cApELQ{p&#65533;;F&#65533;%

&#65533;p&#65533;&#65533;P&#65533;3G&#65533;;&#65533;P'&#65533;{&#65533;J:!`H!&#65533;&#65533;&#65533;&#65533;&#65533;&#65533;'0*'X&#65533;r&#65533;&#65533;&#65533;C&#65533;&#65533;&#65533;&#65533;L&#65533;e&#65533;[&#65533;k5&#65533;&#65533;Y*&#65533;AY5GW&#65533;m&#65533; ~&#65533;&#65533;&#65533;&#65533;&#65533;&#65533;S&#65533;&#738;(&#65533;&#65533;&#65533;5ycE&#65533;&#65533;	a&#65533;&#65533;&#65533;:&#65533;&#65533;&#65533;z&#65533;&#65533;`s&#65533;D&#65533;-&#65533;h&#65533;w^C&#65533;&#65533;&#65533;@ &#1875;&#65533;0tRvs$0 &#65533;d.&#65533;&#65533;&#65533;/&#65533;&#65533;#zV<6&#65533;WQvq&#65533;Ek<?&#65533;L[&#65533;&#65533;p&#565;f3j&#65533;w&#65533;&#65533;3j;|&#65533;Qq<&#65533;&#65533;&#65533;4P1&#65533;&#65533;R&#65533;&#65533;SF :0 &#65533;A&#65533;"&#65533;P&#65533;&#65533;(&#65533;J&#65533; 9&0&#65533;&#65533;&#65533;&#65533;&#65533;a&#65533;@
;&#65533; r
*&#65533;&#65533;&#65533;&#65533;W&#65533;&#65533;;J&#65533;&#65533; &#65533;j&#65533;&#65533;`d&#65533;&#65533;&#65533;([Lk&#65533;eb&#65533;l#a&#197;&#65533;&#65533;&#65533;T&#448;S&#65533;*=m&#65533;p&#65533;&#65533; &#773;6&#1924;|&#65533;^&#65533;%&#65533;&#65533;&#65533;&#65533;&#65533;&#65533;J&#65533;t !&#65533;^%&#65533;?R&#65533;&#65533;&#65533;o,%E&#65533;&#65533;&#1024;&#65533;0x&#65533;&#65533;&#65533;&#65533;E&#65533;&#65533;&#65533;&#65533;&#65533;3z&#65533;;
w\&#65533;&#65533;&#65533;
1&#65533;&#65533;&#65533;"&#65533;rR&#65533;bo&#65533;`&#65533;
$&#65533;5&#65533;&#65533;n&#65533;&#65533;p&#65533;C=8P [,&#65533;&#65533;:&#65533;k&#65533;&#65533;.&#65533;C&#65533;L2&#65533;,&#65533;&#65533;H<0/!Ed&#65533;8&#65533;&#672;&#1250;&#65533;&#65533;p&#65533;&#65533;&#65533;#0e&#1142;&#65533;&#65533;&#65533;R&#65533;u&#65533;I&#65533;&#65533;+ &#65533;Ms&#65533;VKC$&#65533;&#65533; &#65533;P2@5&#23976;&#65533;&#65533;5u&#65533;&#65533;Q&#65533;0&#65533;&#65533;&#65533;-,&#65533;&#65533;Y6&#65533;&#65533;oC@&#65533;&#1017;&#65533;\&#65533;&#65533;9&#65533;E&#65533;Z&#65533;M&#1035;=$j&#65533;&#65533;r&#65533;#vA&#65533;&#11646;&#65533;a&f&#65533;vV	;&#65533;16&#65533; 1d&#65533;B 0&#65533;|&#65533;&#65533;&#65533;&#65533;=&#570;&#65533;0&#65533;
g&#1440;&#65533;PB&#65533;&#65533;&#65533;RW&#65533;9&#65533;y&#65533;&#65533;i&#65533;&#65533;)1'*^K&#65533;&#65533;&#65533;W&#65533;&#65533;:T&#65533; &#65533;&#65533;$
D5
 <&#65533;&#65533;&#65533;4&#65533;&#65533;)2&#65533;&#65533;&#65533;=&#65533;&#65533;a&#65533;&#65533;&#593;&#1287;&#65533;,&#65533;#&#65533;&#65533;ba1&#65533;&#65533;&#65533;<
 310)&#65533;P
a&#65533;&#65533;&#65533;&#1517;&#65533;&#65533;j")&#65533;3&#65533;<<0,&#65533;3Wp	(P9P	A&#1101;&#65533;&#65533;;&#65533;]&#65533;&#65533;E=bF0*&#65533;&#65533;&#65533;	.$&#65533;8`h&#65533;&#1588;w&#65533;&#65533;:G#L|&#65533;&#65533;&#65533;#xdI&#65533;&#65533;!&#65533;&#65533;&#65533;y&#65533;a	05*@&#65533;&#65533;&#65533;k^&#65533;A&#65533;&#65533;&#65533;`&#65533;&#65533;&#65533;&#65533;&#65533;&#65533;I&#65533;&#65533;&#65533;|80 5&#65533;&#65533;ps&#65533;lc&#65533;rl&#65533;&#65533;&#65533;u&#65533;da&#65533;#~&#65533;&#65533;&#65533;K&#65533;&#65533;.&#65533;&#65533;b&&#65533;&#65533;&#65533;&#65533;V&#65533;x&#1008; j&#65533;&#65533;xm&#65533;&>-&#65533;@&#65533;h&#65533;&#65533;&#65533;&#65533;&#65533;"
CpZ&#268;u&#65533;&#65533;&#65533;A&#65533;$2/3&#65533;&#65533;X<5:&#65533;0P4&#65533;"&#65533;&#65533;&#65533;&#65533;&#65533;*q&#65533;&#65533;&#65533;&#65533;&#65533;u&#65533;&#65533;N&#65533;3&#65533;s&#65533;&#65533;&#65533;P&#65533;0&#65533;Xq&#65533;	&#65533;&#65533;R7` &#65533;&#65533;&#65533;?+&#441;qi>8&#65533;&#65533;$&#1073;&#65533;&#65533;%&#65533;&#65533;&cj88sB5<&#65533; &#960;(A3&#65533;&#65533;jW=/4 &#65533;&#65533;$&#65533;a&#65533;a&#65533;&#65533;`@&#65533;&#65533;&#65533;D&#65533;&#65533; &#65533;&#65533;n&#65533;&#65533;"$x&#65533;t?&#65533;l&#65533;&#65533;&#65533;/7&#65533;&N&#65533;[&#65533;<@)&#65533;&#65533;&#1252;&#65533;&#65533;brs&#65533;?&#225;pb&#65533;&#65533;&#65533;@&#65533;&#65533;&#65533;D&#65533;5&#65533;&#65533;&#65533;=&#65533;&#65533;&#65533;&#65533;-&#65533;&#1130;|(E&#65533;&#65533;&#65533;&#65533;#>]cf &#65533;&#65533;w&#65533;&#65533;G&#65533;;&#65533;&#65533;&#65533;{&#65533;[&#725;:&#65533;&#65533;;h<w&#65533;E&#65533;]&#65533; &#65533;#
I&#65533;S&#65533;&#1247; (e&#65533;&#65533;m&#65533;&#65533;~&#65533;&#65533;&#65533;@&#65533;&#158;&#65533;&#65533;Dr|&#65533;&#65533;&#65533;&#65533;&#65533;&#65533;#&#65533;&#65533;&#65533;&#65533;&#65533;&#65533;++&#65533;&#65533;&#65533;-5&#65533;&#65533;&#65533;&#65533;C&#65533;( &#65533;&#65533;!--&#65533;&#65533;&#65533;&#65533;&#65533;&#65533;&#65533;&#457;&#65533;&#65533;&#202;&#65533;>1&#206;&#65533;&#834;&#65533;&#65533;+&#65533;&#65533;)A&#65533;&#65533;&#65533;)&#65533;&#1416;&#65533;&#65533;&#65533;)&#65533;&#65533;&#65533;&#65533;&#65533;,&#65533;&#65533;:\rq&#65533;&#65533;(Ph&#65533;b  n@4p&#65533;D	!jL&#65533;@&#65533;!50`@C&#65533;@&#65533;&#65533;'&#65533;&#65533;&#65533;&#604;I&#65533;&#65533;M&#65533;&#65533;Xbh@R&#65533;B~E&#65533;&#65533;&#65533;&#264;	&#65533;&#65533;0&#65533;&#65533;		&#65533;8p&#65533;&#65533; &#65533;b&#65533;&#65533;A&#65533;@(&#65533;hc&#65533; Z&#65533;+@AXU&#65533;`&#65533; &#65533;b&#65533;&#1589;(f&#65533;
&#65533;&#65533;\D&#65533;/"e&#65533;>`&#65533;9&#65533;&#65533; &#65533;z&#65533;&#65533;&#65533;p&#472;&#65533;!r!&#65533;$}&#65533;&#65533;&#65533;{@&#65533;&#65533; v&#65533;1&#65533;&#65533; 1X|0&#65533;&#65533; t&#65533; U&#65533;&#65533;&#65533;&#65533;&#65533;B&#65533;&#65533;&#65533;&#65533;"rN`&#65533;D1&#65533;5&#138;A&#65533;&#65533;&#65533;&#65533;&#65533;[&#1103;+&#350;0b&#65533;(&#65533;DL&#65533;&#65533;x&#65533; ,&#65533;h0A&#65533;&#209; $5A i~&#65533;Iq&#65533;&#65533;	&#65533;DRID&#65533;&#65533;J&#65533;d&#65533;K&#65533;E(a&#65533;9	&#65533;	&#65533;QB&#65533;&#65533;!EtCR#&`&#65533;E&#65533;&#65533;Q&#65533;G@,
(L&#65533;@K5&#65533;&#65533;	 `p#8&#65533;&#65533;"&#65533;%H7V3Vg&#65533;0Y(&#65533;&#65533;s&#65533;	`r&#65533; &#65533;&#65533;@>0'\c&#65533;I&#65533;qh&#65533;]&#65533;&#65533;&#65533;9N1&#65533; &#65533;&#65533;,R&#65533;-4 &#65533;e&#65533;L &#65533;&#65533;&#65533;&#65533;x@%h
B&#65533;&#65533;&#65533;J^&#65533;&#65533;T&#65533;&#65533;-&#65533;&#65533;
l&#65533;&#538;&#65533;wAl&#65533;0&#65533;&#65533;R&#65533;z&#65533;&#65533;&#65533;q&#997;&#65533;&#65533;&#65533;@h&#65533;I>&#65533;@B%&#65533;=0	$&#65533;7&#65533;(&#65533;&#65533;D&#65533;&#65533;B5bG&#65533;&#65533;&#65533;#&#65533;dJ*&#65533;&#65533;f&#65533;&#65533;MB&#65533;[&#65533;jTP&#65533;&#65533;g&#65533;D7&#65533;PD=&#65533;@/&#65533;B,&#65533;&#65533;&#65533;&#129;iL&#65533;&#65533;&#65533;&#65533;&&#65533;3&#65533;"&#65533;&#65533;%y$+&#65533; &#65533;V2B&#65533;k.T@&#65533;&#65533;&#65533;&#65533;&#65533;&#65533;g$&#65533;FM#,&#65533;&#65533;&#65533;&#65533;4&#65533; &#65533;Zh&#65533;2&#65533;&#65533;&#65533;&#65533;n&#65533;&#65533;&#558339;&#65533;&#65533;&#150;)&#65533;&#65533;)&#65533;&#65533;&#65533;&#65533;&#65533;Nx&#65533;0&#65533;9&#65533;&#65533;&#1691; L&#65533;] &#65533;&#1721;&#65533;&#65533;&#65533;&#1621;&#65533;zl&#65533;B&#65533;pK:wa&#65533;$&&#65533;@&#65533;s&#65533;0&#65533;&#65533; \0&#65533;&#65533;&#65533;@B&#65533;@A	X 30&#1026;H	&#65533;?&#65533; &#65533;B,&#65533;_&#65533;&#1178;&#65533;&#65533;J&#65533;b&#65533;&#65533;3&#65533; jm&#65533;&#65533;&#65533;D&#65533;&&#65533;&#65533;		H &#65533;&#65533;	D&#65533;r
&#65533;&#65533;
*&#65533;@A,!&#65533;&#65533;&#65533;Cr3	&#1624;|RA&#65533;&#65533;&#65533;&#65533;&#65533;&#65533; &#65533;&#1031;	&#65533;&#65533;)&#65533; &#65533;&#65533; ?`&#65533;&#65533;2X&#65533;X#@&#65533;&#65533;@[&#65533;,p|o&#65533;a&#65533;1&#65533;2H&#65533;&#65533;x&#65533;&#65533;d7&#65533;`&#65533;>)&#65533;&#65533;0#&#65533;&#65533; I&#65533;*O/x&#65533;&#65533;"&#899;&#65533;&#65533;b&#65533;&#65533;Dd@ @1
&#1280;=&#65533;&#65533;&#65533;( =&#1076;&#65533;:&#65533;A&#65533;a&#65533;&#65533;*! 	T&#65533;&#65533;b&#65533;&#65533;&#65533;&#65533;&#1096;&#65533;&#1169;q	&#65533;(A1Q&#65533;&#65533;ED&#65533;h@!P&#65533;e&#65533;&#65533;91[&#65533;&#65533;I&#65533;z&#65533;&#65533;&#65533;&#65533;&#65533;D&#65533;&#65533;L&#1027;&#65533;D&#65533;Jx0@+(@8&#65533;&#65533;&#65533; &#65533;&#65533;I,&#1036;	4UI&#65533;&#65533;' 1>A&#65533;dM&#65533;&#65533;%C&#65533;i/&#65533;t&#65533;
&#65533;<&#65533;PO#H&=&#65533;&#65533;_&#65533;&#65533;&#1540;@&#200;	&#65533;&#65533;B9c&#65533;&&#65533;&#65533;EDl&*&#1106;&#65533;&#65533;&#65533;&#65533;&#65533; &#65533;~&#1424;&#65533;&#65533;&#65533; &#65533;&#65533;&#65533;x&#65533;[&#65533;b&#65533;G&#65533;H&#65533;P&#65533; vl&#65533;e&#65533;&#65533;@S&#65533;j&#1064;l&#65533;w&#65533;@V&#65533;}&#65533;&#65533;G&#65533;&#65533;&#65533;&#65533;&#65533;E~&#65533;=
i&#65533;	v&#65533;t&#65533;B&#65533;Qlp&#65533;&#65533;&#65533;&#65533;'Y&#65533;&#65533;N&#65533;&#65533;&#65533;z2&#65533;B&#65533;D"&#65533;&#65533;$!&#65533;O
&#65533;&#65533;&#65533; uTUT&#65533;&#65533;`&#65533; >p&#65533;&#65533;q&#65533;nX&#65533;&#65533; &#65533;Tf &#65533;&#412;N&#65533;L&#65533;E&#65533;&#1106;T&#65533;
PI@&#65533;,>&#65533;U@j&#65533;b&#65533;&#65533;tR&#65533;&#65533;|&#65533;&#65533;f'/A&#65533;&#65533;&#65533;&#65533;y&#65533;p&#646;Ha&#65533;`&#65533;' &&&#65533;&#65533;&#65533;s,&#65533;&#65533;&#65533;-"&#65533;	=8iK=&#65533;Q&#65533;`+a#&#65533;m&#65533;w:&#65533;&#65533;%43&#65533;\By&#65533;_&#1290;&#65533;&#65533;&#65533;&#65533;&#65533; (f,T0&#65533;E&#65533;&#65533;&#65533; \&#65533;B `&#65533;
<&#65533;&#65533;XdY&#65533;[\&#65533;&#65533;R"/VF&#65533;\&#65533;`b&#65533;&#65533;n&#65533;Ai&#65533;&#65533;F&#65533;&#65533;&#65533;}&#65533;@&#65533;&#1103;F&#65533;&#65533;.z&#65533;&#65533;G3(&#2026;&#65533;UAB 'H&#65533;6 >E &#65533;&#65533;D6P&#65533;TQ &#65533;c&#65533;HG&#65533;&#65533;1L_6&#338;&#65533;&#65533;&#65533;S&#65533;D&#65533;&#65533;<&#65533;&#65533;&#65533;zUK&#65533;qA&#65533;6&#65533;&#65533;&#65533;b&#65533;SL&#1026;&#65533;&#9474;8&#65533;A&#65533;C6&#65533;fI~+P&#65533; d0&#65533;&#65533;hE,+,N]@&#574;&#874;s &#65533;;&#65533;V6&#65533;n&#65533;,S0&#65533;]K$#&#65533;&#65533;p9Y&#65533;&#65533; &#65533;&#65533;&#65533;@V&#65533;H&#65533;&#1536;&#65533;&#65533;3 &#65533; )&#65533;Fp &#65533;&#65533;&#65533;&#65533;:&#65533;&#65533;P&#65533;+&#65533;]&#65533;&#65533;&#65533;&#65533;|&#65533;u> 	hA+&#65533;(&#65533;Z&#65533;&#65533;r&#65533;&#65533;	&#65533;&#65533;&#65533;"@&#65533;&#65533;N&#65533;.&#65533;2[Z&#65533;&#65533;&#65533;+&#65533;&#65533;&#65533;=&#65533;&#65533;7z/&#65533;&#65533;&#65533;Vr&#65533;"&#65533;"&#65533;&#65533;&#65533;d-1&#65533;&#65533;d7a,Ss&#65533;bb &#65533;&#65533;&#65533;Mw&#65533;P[PA,&#65533;Te&#65533;s&#65533;&#65533;~&#1548;I&#65533;25B&#65533;&#65533;}&#65533; F&#1745;J.F4&#65533; $R&#65533;&#65533;2&#65533;&#65533;&#65533;&#65533; &#65533;&#65533;c
&#65533;M< &#65533;R52&#65533;U&#65533;CX&#65533; 	<&#65533;&#65533;&#65533;1&#65533;&#65533;
&#65533;&#65533;t &#65533; &#65533;&#65533;&#65533;&#65533;&#65533; &#65533;J&#65533;f&#65533;&#65533;&#65533;Ex&#65533;8&#65533;Cs.n&&#65533;&#65533;'&#21600;T&#771478;^|b&#65533;&#65533;A&#65533;&#65533;&#1337;!&#65533;&#65533;GD&#65533;&#65533;,0/*'&#65533;|
:&#1025;&#65533;&#65533;&#65533;&#65533;&#65533;>@s&#65533;i@M<&#65533;Uxk&#65533;/&#65533;,&#65533;5&#65533; *&#65533;a&#65533;`&#65533;/&#65533;&#65533;V&#65533;V&#65533;7&#65533;&#65533;1&#65533;3A&#65533;&#1658;/1AE!&#202;&#65533;	&#65533;&#65533;&#65533;&#65533;DE&#65533;rT&#65533;&#65533;&#65533;&#65533;&#454;&#65533;&#65533;X&#65533;&#65533;^&#65533;(&#65533; 
&#65533;&#65533;&#65533;&#65533;&#182; b!&#65533;&#65533;`&#65533;'`&#65533;2&#65533;&#65533;=`&#65533;\@(l4_&#65533;y&#65533;U8P&#65533;&#65533;&#65533;3&#65533;&#65533;V&#65533;P&#65533; P &#809;N&#65533;  "&h&#65533;&#65533;&#65533;&#65533;&#65533;&#65533;&#65533;&#65533;(a&#65533;N&#65533;&#65533;&#65533;&#65533;&#720;&#65533;&#65533;~&#65533;&#65533;&#65533;*&#65533;&#65533;&#65533;5&#65533;&#65533;z5@m	*p&#65533;&#65533;B&#65533;`&#65533;`&#65533;&#65533;-X&#65533;Y&#65533;&#65533;&#65533;&#65533;n&#421;p*U&#65533;r&#65533;&#65533;&#65533;&#65533;!NVV&#65533;C\`&#989;;]oxV&#65533;@O&#65533;xNt&#65533;&#65533;?&#65533;&#65533;&#65533;`\&#65533;&#65533;43&#65533;&#65533;ys,,&#65533;B $&#65533;9&#65533;%5 !6) /&#65533;&#307;+p&#65533;'Cp+d&#65533;&#65533;&#65533;Q&#65533;QNr &#65533;&#65533;_&#65533;A r`q Q&#65533;P0&#65533;U!Q%0&#65533;ED@";&#65533;Y&#65533;&#65533;NGdD&#65533;wD<&#65533; &#65533;Wz@H&#65533;eS&#65533;!a&#65533;K&#65533;d &#65533;&#65533;qT&#65533;Mo?&#65533;&#65533;cr&#65533;&#65533;+* &#65533;c!&#65533;V&#65533;+`G&#65533;'&#65533; I&#65533;&#65533;&#65533;`&#65533;A&#611;V Pg&#65533;&#65533;! I@`&#65533;&#65533;	!&#65533;r&#65533;p}4&#65533;Du&#65533;&#65533;&#65533;7&#65533;C&#65533;a#AP,pU&#65533;&#65533;&#65533;&#65533;&#65533;$C0 &#262;&#65533;&5&#65533;6&#65533;wk&#65533;H&#65533;&#65533;!&#65533;P&#65533;&#65533;&#65533;&#65533;R&#65533;  &#65533;&#65533;&&#65533;2$ `&#65533; &#65533;r&#65533;=PM&#65533;dK2&#65533;&#65533;$&#65533;sF/D,&#65533;&#65533;.&#65533;&#129;! 4@ &#65533;?&#65533;e$&#65533;O%!-;&#65533;O 7Z&#65533;&#65533;&#65533;&#65533;$;a D&#65533;&#65533;z&#786;,$r:#b &#65533;&#65533;p!`0 &#65533;&#65533;">&#65533;3&#65533; &#65533;'
 '0]&#65533;/&#65533;1p=&#65533;&#65533;t&#65533;uS0v&#65533;&#65533;A!(&#65533;sng$M&#65533;&#65533;1&#65533;&#65533;P&&#65533;&#65533;&#1105;2&#65533;&#65533;g&#65533;_&#65533; &#65533;	2 &#65533;`&#65533;&#65533;q &#65533;Q&#65533; &#65533;&#65533;Q&#65533;$&#65533;&#65533;&#65533;&#65533;i&#65533;P&#65533;&#65533;x	&#65533;f&#65533;&#65533;9c&#65533;
&#65533;"w1&#65533;2&#65533;&#65533; up/y8z@&#65533;'`#&#65533;&#65533;*&#65533;3&#65533;&#65533;&#65533;&#65533;&#65533;<&#65533;aY&#65533;"&#65533; &#65533;7]t q&#65533;&@&#65533;s&#65533;S &#65533;&#65533; ` &#1832;2&#65533;I&#65533; &#65533;&#65533;&#65533;&#1560;/&#65533;Z	W&#65533;&#65533;dB&#65533;8&#65533;&#65533;d B[&#65533;&#65533;"&#65533;&#65533;&#65533;63&#65533;*&#65533;&#65533;&#65533;H&#65533;3&#65533;!*N&#65533;{&#65533;2u&#65533;w&#65533;&#65533;&#65533;&#65533;+&#65533;C@s]&#65533;&#65533;~d&#65533;K&#65533;Uf&#65533;u&#65533;&#65533;	3&#65533;&#65533;gU&#65533;m-`A&#65533;L&#65533;iJ4&#65533;&#65533;&#65533;=vBQ&#65533;S&#65533;n&#65533;I&#65533;&#65533;&#65533;&#65533;	&#65533;v?&#65533;h&#65533;&#65533; x&#1104;99$&#65533;p&#65533;&#65533;&#65533;t&#65533;t]&#65533;}&#65533;&#65533;@@S&#65533;1s'&#65533;&#65533;&#65533;@v&#65533;:`k" =d &#65533;5'&#65533;  g&#65533;&#65533;b&#65533;r&#65533;?&#65533;&#65533;&#65533; &#65533;$&#65533;&#65533;uD&#65533;&#65533; >&#65533; &#9742;&#65533;9&#65533;Z&#1010;!&#65533;8&#65533;&#65533;,
 "#2N&#65533;&#65533;.P&#65533; &#65533; Ew&#65533;&#65533;&#65533;;&#65533;+&#65533;g&#65533;&#65533;0&#65533;&#65533;'
&#65533;&#65533;Y&#65533;&#65533;&#65533;&#65533;-p4&#65533; I%&#65533;&#65533;&#65533;wrw&#65533;&#65533;&#65533;&#65533;i&&#65533;\&#65533;&#65533;&#65533;k7 )&#65533; &#65533;)&#65533;&#65533;'&#65533;p@&#65533;&#65533;O5=&#65533;33&#65533;&#65533;;&#65533;P&#65533;#=&#65533;&#65533;s&#65533;j'&#65533;&#486;&#65533;&#65533;&#65533;&#65533;&#65533;T&#65533;&#65533;u&#65533;&#65533;4&#65533;Hn&#65533;I}h x`&#65533;nH&#1542;
&#65533;0&#65533;$&#65533;&#65533;&#65533;F]C7&#65533;&#65533;V&#65533;AG %&#65533; 3&#65533;&#65533;:&#65533;PQ8IA&#65533;&#65533;< (j&#65533;Z&#65533;i)&#65533; ,&#65533;&#65533;&#65533;2&#65533;&#65533;&#65533;&#65533;&#65533;6&#65533;&#65533;! &#65533;E&#65533;&#65533;,?&#65533;&#65533;%&#65533;:&#65533;MP &#65533;/t &#65533;&#65533;&#65533;&#65533;&#65533;D&#65533;w&#65533;&#65533;I&#65533;&#65533;Y&#65533;5r&#65533; Q P&#65533;&#65533; A&#65533;&#65533;(&#65533; sa*g&#65533;	E&#65533;|q&#1477;&#65533;DVc&#65533;.eJ&#65533;&#65533;&#65533;r&#65533;l&#65533; (&#65533;n( 
e&#65533;1p&#65533;&#65533;#&#65533;&#65533;r&#416;&#65533;&#65533;*&#65533;X&#65533;&#65533;f3P?3Q(H&#65533;mQ&#65533;&#65533;&#264717;&#65533;&#65533;'0&#65533;l&#65533;&#65533;'&#65533;@&#65533;@&#65533;&#65533; &#65533;&#65533;3&#65533;+&#65533; &#65533;73&#65533;&#65533;7&#65533;&#65533;P!4 &#65533;6zB&#65533;&#65533;&#1154;&#65533;&#65533;yD&#65533; Z&#65533;&#65533;&#65533;&#1698;i2&#65533;:&#65533;o#&#65533;4&#65533;8 &#65533;&#65533; &#65533;d&#65533;&#65533;"&#65533;j&#65533;&#65533;s(! &#65533;s&#65533;+&#65533;`&#65533;&#65533;^bs]&#65533;&#65533;&#65533;&#65533;&#65533;P$&#65533;P	v&#65533;`uu&#65533;7&#65533;&#65533;&#65533;b &#65533;$"k1gJ4,&#65533;H&#531;&#65533;t
	&#65533;&#65533;	h&9&#65533;R&#65533;T&#65533;&#65533; +IR&#65533;R1=?&#65533;&#65533;&#65533;&#65533;&#65533;&#65533;xgT1qJ&#65533;A&#65533;&#65533;&#65533;K\&#65533;&#65533;S}Q&#65533;!&#65533;&#1127;,&#65533;1&#65533;;pm&#65533;&#65533;&#65533;$  M#+&#65533;/&#65533;&#65533;'	*&#65533;&#65533;	;F "&#65533;;&#65533;@ 34R x#q1&#65533;8&#65533;&#65533;8&#65533;d&#65533;c&#65533;&#65533;h&#65533;&#65533;&#65533;9Z&#65533;4&#65533;Z&#65533;Z.5&#65533;&#65533;&#65533;!K&#65533;8@&#65533;&#65533;&#65533;&&#65533;v&#65533;&#65533;Qa&#65533;=6&#257;&#65533;&#65533;&#65533;	&#65533;&#65533;%&#65533;ctS	&#65533;@%k'$&#65533;&#65533;&#65533;w&#65533;4R x0&#65533;&#1703;&#65533;&#65533;)Fe!&#65533;QBP0&#65533;&#65533;a&#65533; Kl5b&#65533;]&#65533;0 `9&#65533;&#315;&#65533;&#65533;Rq	&#65533;&#65533;&#1856;4Fl&#65533;y&#65533;&#65533;0~&#65533;&#65533;Q&#65533;9&#65533;&#65533;M&#65533;h&#65533;8&#65533;&#65533;&#65533;&#65533;&#65533;@ &#65533;&#65533;&#65533;&#65533;0&#691;&#65533;	&#65533;r&#65533;&#65533;d&#65533;&#65533;A&#65533;&#65533; 0&#65533;	&#65533;K 0G&#65533;jU	&#419;%&#65533;	&#65533;.:LF&#65533;&#65533;,k&#758;<h&#65533;	&#65533;Dq&#65533;DL&#65533;&#65533;&#65533;&#65533;qrN&#65533;c&#65533;&#1825;&#65533;&#65533;F&#65533;U&#65533;.&#65533;&#65533;:&#65533;5&#65533;1Pd&#65533;e;&#65533;s&#65533;&#65533;a&#575;&#65533;<a3&#65533;"
u85&#65533;&#65533;s~1 &#65533;q&#65533;&#65533;&#65533;$=&#710;n&#65533;W&#65533;&#65533;&)&#65533;&#65533;YK&#65533;&#65533;$s#&#563; jG"Id&#65533;u&#65533;&#65533;ygK&#65533;F	&#65533;&#1225;ZbG&#65533;Q&&#65533;&#65533;&#65533;&#65533;&#65533;/	&#65533;&#65533;&#65533;$&#65533;?&#65533;nG&#65533;&#65533;&#65533;&#65533;0M&#65533;&#65533;j&#65533;b&#65533;-0/&#65533;P &#65533;&#65533;Bs&#65533;M,@ <&#65533; :&#65533;[&#65533;qY?&#65533;&#65533;&#1271;B&#65533;<9&#65533;z&#65533;J&#65533;&#65533;&#65533;&#65533;9&#677;W!&#65533;&#65533;:8&#65533;&#65533;z&#65533;&#631;&#65533;Q:&#65533;&#65533;y[&#65533;|w,`&#65533;%K<c&#65533;M~QU&#65533;1"&#65533; `%r&#65533;Xy&#65533;f}@]&#65533;&#65533;&#65533;&#65533;&#65533;}&#571;&#65533; &#65533;G7 '&#65533;&#65533;&#65533;n&#65533;Xy&#65533;&&#65533;&#65533;s&#65533;&#65533;GbK&#65533;D7y8R&#65533;ge^&#65533;@1&#65533; =&#65533;P'k0&#65533;&#65533;&#65533;K&#65533;!&#65533;MA&#65533;&#65533;d	&#65533; '&#65533;&#65533;J&#65533;&#65533;&#65533;&#65533;&#65533;&#65533;* `K&#1111;&#65533;$&#65533;7:&#65533;&#65533;X ;&#65533;;P&#65533;N&#65533;&#65533;U ! &#65533; &#65533;:j&#65533; &#65533;CF&#65533;&#65533;I&#65533;&#608;'l&#65533;&#65533;&#65533;.&#65533;0&#65533; <Q&#65533;&#65533;&#65533;dA&#65533;d=fZt'&#65533;&#65533;&#65533;c&#65533;&#65533;:&#65533;&#65533;&#65533;#&#65533;&#65533;s&#65533;vb&#65533;P&#65533;&#65533;P&#65533;v&#65533;I&#65533;z
?&#65533;'lrM&#65533;Kn?C70>&#65533;&#65533;&#65533;&#65533;&#65533;&#65533;&&#65533;!N&#65533;=&#65533;&#65533;&#65533;,&#65533;0&#65533;&#65533;+''k&#65533;&#65533;[&#65533;&#65533;&#65533;&#65533;&#65533;&#65533;&#65533;+&#65533;%&#65533;&#920;&#65533;&#65533;&#65533;@;&#65533;L&#65533;&#65533;V&&#65533;&#65533;*&#65533;=T
2c&#65533;#&#65533;&#65533;A&#65533;5V&#65533;3,&#65533;0G&#65533;Y&#65533;s2]&#65533; 3&#65533;:&#65533;&#65533;&#65533;&#65533; `Y |;. r&#65533;<&#65533;&#65533;,p&#65533;&#65533;&#886;&#65533;&#65533;&#65533;&#65533;&#65533;O&#65533;O1-&#1268;"&#65533;"
 &#65533;7jA["A $&#65533;&#65533;0&#65533;"/1`FT&#65533;&#65533;&#65533;P&#65533;&#65533;&&#65533;@Pn'u*&#65533;!  =&#65533;9&#1564;&#65533;&#65533;u"&#65533;&#65533;7&#65533;&#65533;1Gr(=s):r.@G&#65533;&#65533;&#65533;
&#65533;m&#65533;&#65533;2m&#65533;&#65533;*&#65533;&#65533;S&#65533;&#65533;w&#65533;&#65533;[&#65533;&#65533;fR)&#65533;&#65533;UtZ'&#65533;&#65533;qf&#65533; V&#65533;@&#1358;W^&#65533;&#65533;Ac3L&#65533;n&#65533;;v&#65533;&#65533;&#65533;&#1054;p5&#65533;&#65533;&#65533;&#65533;V&#65533;&#65533;i&#65533;&#65533;"&#65533;&#65533;&0&#65533;&#65533;q&#65533;&#65533;Z&#65533;-&#65533;&#65533;V6&#65533;O&#65533;&#65533;&#65533;&#65533;R&#65533;&#65533;B4.4=&#65533;@&#65533;s&#65533;&#65533;&#65533;r[T&#65533;c&#65533;\2&#130;&#65533;=&#65533;&#65533;^&#65533;`I&#65533;$ Dw&#65533;PL&#65533;&#65533;g&#65533; &#65533;uF7&#65533;&#65533;&#65533;&#65533;V v$&#65533;&#65533;0&#65533;15&#65533;&J'&#65533;&#65533;>&#65533;(I;IO:m&#65533;m3r&#65533;0R&#65533;&#65533;1Q&#65533;6&#65533;Mqg!&#65533;&`&#65533;/~&#65533;F/&#65533;P_w&#65533;(&#65533;&#65533;W&#65533;&#65533;&#1572;&#65533; &#65533;&#65533;&#65533;&#65533;2&#65533;&D+SF3%'&#65533;5&#65533;&#1992;Hz&#65533; -6 02U&#65533;&#65533;M&#65533;&#65533; Xy&#65533;&#65533; }&#65533;&#65533;yN&#65533;p&#65533;b.U&#65533;&#65533;&#186;Z(&#65533;D&#65533;&#65533;-=&#65533;G&#65533;&#65533;"E&#65533;&#1164;&#65533;&#65533;E&#65533;}UT1{+&#65533;&#65533;&#65533;#&#65533;$0&N2&#65533;K1R &&#65533;n->&#65533;J@&#65533;&#65533;u/a&#758;Qu&#65533;H&#65533;~I&#65533;&#65533;&#65533;&#65533;>&#65533;G&#912;vRg2M}&#65533;p"&#65533;0/|=&#65533;a3&#65533;&#65533; U&#65533;&#65533;&#65533;&#65533;P&#65533;T!&#65533;1&#65533;8&#65533;-"@\&#65533;'&#65533;&#65533;&#65533;&#65533;T2` P&#65533;PA&#65533;&#65533;%&#65533;&#65533;Ir&#1366;&#65533;2&#65533;&#65533;$&#65533;B&#65533;&#65533;A 
d,&#65533;&#65533;&#65533;0&#65533;,&#65533; &&#65533;B6&#65533; &#65533;	

&#65533;	&#65533;
?B	 &#65533;&#65533;&#65533;&#65533;&#65533;&#65533;&#65533;&#65533;&#65533;&#65533;&#65533;&#65533;&#65533;&#65533;&#65533;&#65533;&#65533;&#65533;&#65533;&#65533;&#65533;&#65533;&#65533;&#65533;&#65533;&#65533;&#65533;&#65533;&#65533;?&#65533;
&#65533;7&#65533;	77 7>=!1* =*)+-&#65533;!3$0&#65533;&#1696;&#65533;,&#65533;&#65533;++&#65533;&#65533;RU@&#65533;&#65533;
&&#65533;5&#65533;&#65533;m&#65533; &#65533;H0&#65533;&#65533;M&#65533;b&#65533;&#65533;&#65533;&#65533;AE]&#65533;&#1295;&#65533;&#65533;OEU&#65533;C 1`@@&#65533;X&#65533;&#65533;&#65533;E}&#65533;B&#65533;&#65533;PR&#65533;&#65533; &#65533;p@&#65533;&#65533;&#65533;&#65533;`8&#65533;`AJPH&#65533;&#1032;&#65533;VY&#65533; #&#65533;Fu&#65533;o&#65533;2D&#65533; &#65533;a&#65533; &#65533;2\- @&#65533;OT&#65533;8&#65533;wQ1b&#65533;&#65533;IG&#65533;,"&#65533; @@&#1601;n&#65533; `X0 &#65533;	&#65533; @$&#65533;'i&#65533;&#65533;'Y@&#65533;M&#65533;&#65533;&#65533;&#65533;a&#65533;&#65533;&#65533;:&#65533;&#65533;Z |&#65533;&#1569;&#65533;G&#65533;`&#65533;8'o@B&#65533;
X&#65533;bA&#65533;$<qP&#65533;B.N&#65533;<B&#65533;&#65533;&#65533;)&#65533;&#65533;&#65533;&X	KQ&#65533;&#65533;&#65533;&#65533;W&#158;z&#65533;&#65533;\[&#65533;&#65533;T &#65533;Q&#65533;&#65533;(<&#65533;S&#65533;2&#65533;)+&#65533;JU&#65533;i&#65533;&#65533;>,&#65533;&#65533;!&#65533;&#65533;&#65533;EP&#65533;J&#65533;X&#65533;&#65533;(+ &#65533;-&#65533;&#65533;&#65533;
-&#65533;&#65533;I&#65533;&#65533;&#65533;)Z&#65533;&#65533;(&#65533;&#65533;IC&#65533;IM&#65533;RA-X &#65533;(&#65533;&#65533;P&#65533;S)&#65533;`	$&#65533;&#65533;&#65533;&#65533;p B@&#1093;&#65533;AZ1Dp+X@X	$&#65533;$&#65533;B*&#65533;PY2`&#158;&#65533; &#65533;&#65533;!B&#65533;&#139;iX&#65533;I&#65533;]&#65533;F&#65533;&#65533;v&#1763;&#65533;F&#65533;,@&#65533; j&#65533;&#65533;&#65533;&#65533;6&#65533;&#65533;
$7&#65533;#-\fK4&#65533;@&#65533;
&#65533;@+p&#65533;&#65533;|b&#65533;x&#65533;5&#65533;&#65533;&#65533;&#65533;H&#65533;&#65533;C&#65533;D"&#65533;@&#65533;?&#65533;R&#65533;K&#65533;r&#65533;F@&#375; cV&#65533;X&#65533;&#65533;@#<&#65533;O8&#65533;&#65533;&#65533;(&#65533;^&#65533;<&#65533;&#65533;A&#65533;&#65533;B1&#65533;0&#65533;&#65533;&#65533;&#65533;s&#65533;C,8 T@	mVC&#65533;&#65533;&#65533;M# uJ&#65533;&#65533;|&#65533;&#1170;D&#65533;P&#65533;$d&#65533;&#65533;Ch &#65533;)&#65533;s&#65533;Cx2&#65533;J&#65533;
&#1044;P&#65533;&#65533;2 &#65533;&#65533;&#65533;&#65533;&#65533; d&#65533;&#65533;&#65533;-&#65533;&#65533;B&#65533;&#65533;  &#65533;&#65533;&#352;C4!PK-&#65533;%&#65533;&#65533;&#1936; &#65533;~*-&#65533;Yz&#65533;&#65533;&#65533;0*&#65533;&#65533;\w}J>`{&#65533;I&#65533;i&#65533;A&&#65533;@&#65533;"&#65533;&#65533;j&#65533;#{J` i?B&#65533;49&#65533;&#65533;j&#65533;a&#65533;&#65533;MM&#304;&#65533; &#694;;&#65533;&#65533;&#65533;[&#65533;&#65533;&#65533;&#65533;&#65533;&#368;l&#65533;A&#65533;#&#65533;&#65533;R&#209;B&#65533;&#65533; @|&#65533;y&#1396;&#65533;0&#65533;&#65533;XUJ%&#65533;&#65533;z&#65533;5<Pt=U&#65533; B&#1600;pA<U0&#65533;&#65533;p +h&#65533;&#65533;&#65533; &#65533;-L&#65533;	&#1657;@&#65533;z&#65533;r&#65533;&#65533;&#65533;C&#65533;&#65533;&#65533;&#65533;r&#65533;X0&#65533;Rj&#65533;&#65533;'$P @&#65533;
&#65533;&#65533;&#65533;),48&#65533;#@@&#65533;&#65533;&#65533;&#65533;&#65533;@&#65533;&#65533;&#65533;&#65533;&#65533;?&#533;=&#65533;&#65533;&#65533;&#65533;^&#65533;&#65533;,z&#65533; &#65533;&#65533;n&#65533;X&#65533;D&#65533;&#65533;@&#65533;P`Y&#65533;&#65533;&#65533;&#65533;&#1880;&#65533;k(L&#65533;&#65533;`&#65533;	K&#65533;&#65533;4&#65533;&#65533;,&#65533;&#65533;"ai&#65533;z[/&#65533;f&#65533;5G&#65533;.&#65533;&#65533;h 8&#65533;&#65533;&#65533;s&#65533; kJ&#65533;@&#65533;X`&#65533;&#65533;&#65533;5&#65533;&#65533; &#65533;&#512;&#65533;UQ&#65533;[&#65533; 	&#65533;&#65533;|T&#65533;$!`&#65533;R&#65533;b&#65533;&#65533;*#r&#65533;( 0&#65533;&#65533;-iI&#65533;*&#65533;&#65533;;&#65533;G&#65533;&#65533;HA&#65533;W&#65533;&#65533;\&#65533;&#65533;&#65533;&#65533;&#65533;&#65533;&#404;,&#65533; &#65533;&#65533;&#65533;+&&#65533;&#65533;&#65533;&#65533;{&#65533;@EP&#65533;&#1224;2~&#65533;&#65533;&#65533;&#65533;&#65533;&#65533;`#&#65533;kXB&#65533;&#65533;`G&#65533;&#65533; NB&#1552;	 >8&#65533;	Xj(&#65533;A_b0 5E&#65533;=&#65533;a08S&#65533;&#65533;D&#65533;&#65533;&#65533;o
e&#65533;B&#65533;&#65533;R&#65533;8&#65533;&#1610;&#65533;P&#65533;R&#65533;&#65533;%*&#65533;6 @	&#65533;&#65533;0&#65533;3*	&#65533;&#65533;&#65533;@&#65533;B0&#65533;&#65533;&#65533;&#464;
@&#65533;&#65533;( (&#65533;&#65533;&#65533;a&#65533; y2A&#65533;>&#65533;&#65533;&#65533;LK&#65533;&#642;&#65533;&#65533;&#65533;&#65533;l#&#65533;'&#65533;*&#65533;&#65533;z&#65533;]&#65533;&#65533;]2&#65533;G&#65533;Pz&#65533;a&#65533;dH&#65533;&#65533; &#65533;&#65533;&#65533;&#65533;&#65533;<&#65533;&#65533;	&#65533; . (J &#65533;I&#65533;vu&#65533;B2&#65533;&#65533;?rz&#65533;
l&#65533;#1hQ&#65533;&#65533;&#65533;&#65533;&#65533;V&#65533;0&#65533;&#65533;&#65533;,&#65533;&#65533;&#65533;&#65533;1$@X  &#65533;B&#65533;H>&#65533;+&#65533;&#65533;&#65533;&#65533; >&#65533;&#65533;&#65533;20F&#65533;t&#65533; &#65533;n6x&#65533;g&#65533;YE c&#65533;i&#65533;7_&#65533;5&#65533;&#65533;&#65533;&#65533;&#65533;n6qL&#65533;&#65533;&#65533;&#65533;&#65533;&#65533;F=&#65533;^`&#65533;&#65533;n &#65533;S&#65533;\&#65533; *&#65533;b&#65533;R61 Q` &#32774;H1&#65533;W^#&#65533;A8&#65533;E.&#65533;&#65533;&#65533;L@?&#437;&#65533;&#65533;b&#65533;&#65533;&#65533;&#65533;@&#65533;&#65533;7&#65533;&#65533;Q&#65533;&#65533;&#65533;&#65533;&#65533;G;>@k&#65533; t&#65533;&#65533;&#944;.&#65533;&#65533;0l@(&#65533;&#65533;:P'&#1500;R&#65533;v&#65533;&#65533;&#65533;N&#642;&#65533;&#65533;"ER&#65533;&#65533; &#65533;l&#65533;Rp%]&#65533;&#65533;&#65533;pb&#65533;&#65533;p&#65533;&#65533;&#65533;&#65533;*U&#65533;S
J&#65533;&#65533;X :&#65533;	&#136138;l&#65533;[
.Fx@3&#65533;A@>&#65533;4&#65533;&#65533;&#65533;KJ&#65533;6 &#184;&#65533;h2((CL&#65533;ZlO&#65533;&#429;&#65533;&#65533;&#531;%&#65533;jE6&#1380;&#65533;&#513;q&#65533;&#409;A&#65533;P@|jLp&#65533;R&#65533;i`f &#65533;&#65533;&#65533;F&#65533;&#65533; F_&#1591;a^d&#65533;&#1026;&#65533;X&#65533;ny&#65533;
P&#65533;&#65533;&#65533;+ X&#65533;&#65533;s&#65533;&#65533;&#907;&#65533;&#30801;	8&#65533;&#65533;&#1193;G:"&#65533;&#65533;&#65533;&#65533;&#65533;&#65533;&#65533;okk&#65533;&#65533;G)&#65533;.b@&#65533;&#65533;&#65533;&#65533;&#65533;&#65533;e2&#65533;=`&#65533;&#65533;&#65533;&#65533;&.w&#65533;Q&#65533;2&#65533;g)0P&#65533;&#65533;
+/&#65533;&#1458;&#65533;&#65533;&#65533;w=&#65533;&#65533;H23&#65533; &#65533;2&#65533;0&#65533;&#65533;&#65533;l@&#65533;!&#65533;&#65533;a&#65533;  F&#65533;F&#65533;&#65533;D&#65533;&#65533;;HN&#65533;Y&#65533;8MTL&#65533;8C&#65533;&#65533;zD&#65533;l&#65533;iX&#65533;&#65533;ID&#65533;/N&#65533;a&#65533;^&#65533;&#583;&#65533;&#65533;_xF&#65533;&#65533;&#65533;n&#65533;W&#65533;<&#65533;W&#65533;N&#65533;E&#65533;&#65533;@K&#65533;&#193;P&#65533;&#65533;&#65533;8&#65533;&#65533;&#65533;&#65533;&#65533;&#65533;&#65533;(&#65533;Z&#65533;&#65533;&#65533;&#65533;&#65533;&#65533;&#65533;&#65533;Y&#65533;&Z&#65533;&#65533;I&#65533;&#1166;0T&#65533;
B&#65533;8 X&#618;D&#65533;&#65533;p &#65533;{&#65533;&#559;&#65533; W&#65533;&#65533;&#65533;G[ &#65533;&#65533; &#65533;Ds&#65533;&#65533; &#65533;.&#65533;g&#39644;&#1491;&#65533;P&#65533;ij] r&#1728;&#65533;&#65533;&#65533;&#65533;&#200;&#65533;D&#65533;TA&#65533;&#65533;&#65533;-&#65533;c&#65533;&#65533;&#65533;)D0&#65533;&#65533;N&#65533;&#65533;&#65533;$*&#65533;S;(&#65533;&#65533;
%o"&#65533;&#65533;&#1952;&#65533;&#65533;9&#65533;&#65533;&#272;&#65533;&#65533;&#65533;a&#65533;&#65533;&#65533;0, &#65533;&#65533;fX &#65533;&#65533;&#65533;
&#65533;&#65533;#&#65533;D&#1112;*Jy&#65533;&#65533;&#65533;#(@0A&#65533;&#65533;.&#65533;&#65533;*&#65533;E&#65533;E&#65533;/&#65533;a&#65533;@&#65533;&#65533;&#65533;+$&#65533;z&#65533;^&#65533;&#65533;&#65533;&#65533;&#65533;P&#65533;&#65533;0"&#65533;y&#65533;r&#65533;>&#65533;&#65533;&#65533;&#65533;&#65533;Y=7&#65533;&#65533;&#65533;&#65533;&#65533;&#65533;n&#65533;&#65533;#c ^0 &#1783;w!R&#65533;C&#65533;&#65533;g&#65533;%J&#65533;/&#65533;2 '&#65533;&#65533;8!H( @&#65533;&#65533;&#65533;&#65533;6&#65533;&#65533;`$@&#65533; :p &#1184;&0	`&#65533;ay&#65533;&#65533;L&#65533;&#65533;2	h&#65533;5&#65533;Td&#65533;7&#65533;[=P&#65533;&#65533;&#65533;R	&#65533;qP(B<&#65533;CI$7 :&#65533;&#65533;&#65533;&#65533;&#65533;&#65533;SH&#65533;	6"@b&#65533;&#65533;@&#65533;&#65533;&#65533;&#65533;&#65533;2-&#65533;k #&#65533;=&#65533;0&#65533;&#65533;u*&#65533;i&#65533;&#65533;#&#65533;q! &#65533;&#65533;_g&#65533;kCOq]W!t&#65533;8q&#65533;&#65533;&#65533;.@&#65533;&#354;$Cc&#65533;
&#65533;&#65533; *@b&#65533;&#65533;"8r&#65533;&#65533;05P'&#65533;=&#65533;&#65533;Tc&#65533;&#65533;D&#65533;G ,&#65533;&#65533;&#65533;cxR&#65533;&#65533;2&#1063;&#65533;&#65533; &#65533;0&#65533;(
*&#65533; 0&#65533;a^*&#65533;&#65533;&#65533;"+ P6P p&#65533;&#65533;' 4@6 MNSX&#65533;&#65533;C&#65533;d&#65533;'&#65533;D&#65533;&#65533;&#65533;&#65533;&#65533;&#65533;&#65533;CJ&#65533;(&#65533;&#65533;B&#65533;7&#65533;Qp&#65533;0*< j&#65533; \&#65533;&#65533;@&#65533;A83&#65533;A=XqS(&#65533;&#65533; &#65533;	&#65533;&#65533;W&#65533;	$&#65533;2&#65533;&v&#65533;H&#65533;&#65533;R&#65533;&#65533;&#65533;&#65533;p? &#65533;0&#65533;&#65533; #&#65533;\&#65533; &#65533;Qd&#65533;w&#65533;a&#65533;&#65533;SQ*9:&#65533;ib&#65533;$tf ih1p*&#65533;&#65533;&#65533;&#65533;&#65533;$&#65533;_&#65533; S&#65533;Wb TT&#65533;m&#65533;!&#65533;b&#65533;,&#65533;&#65533; 0&#65533;`&#65533;v&#65533;r/ &#1463;q]]Y ='
&#65533;&#65533;&#65533;*&#65533;k&#65533;I@ &#65533;&#65533; `n(PXDpG`O&#65533;8&#65533;N<&#65533;MP5&#65533;&#398;&#65533;&#65533;B,4T&#65533;h	&#65533;p	&#65533;&#65533;?P&#65533;A<&#65533;z&#65533;&#65533;&#624;PJ&#65533; &#65533;&#65533;&#65533;&#65533;&#65533;&#65533;&#65533;&#65533;,M&#65533;3&#65533;r&#65533;&#65533;h: c&#65533; Mu&#65533;Pq&#65533;q"p"Z&#65533;8&#65533;&#65533;V&#65533;&#65533;-C
&#65533;R&#65533;&#65533;&&#65533;&#65533;}~&#65533;&#65533;&#65533;&#65533;&#1894;]})&#65533;cg&#65533;Q!&#65533;&#65533;n&#65533;E\(&#65533;&`&#65533;&#65533;&#65533;&#65533;"@&#65533;!&#65533;&#65533;&#65533; (&#65533;}&#65533;D#&#65533;&#65533;&#65533;k&#65533;Xk&#65533; &#65533;%
&#65533;&#65533;q+&#65533;?&#65533;&&#65533;.cV&#65533;5H&#1728;8&#65533;&#65533;&#65533;&#65533;(&#65533;&#65533;&#65533;p*`y&#65533;-&#65533;+&#65533;! D#0f+&#65533;&#65533;|&#65533;)0&#65533;G&#65533;{&#65533;n&#65533;&#65533;&#65533;&#65533;4&#65533;B5&#65533;&#65533;	19&#65533;>&#65533;5&#65533;r(Ws(&#65533;8v&#65533;&#65533;)&#65533;&#65533;?&#65533;C&#65533;C&#65533;&#65533;&#65533;&#65533;	F&#65533;&#65533;3&#65533;&#65533;&#65533;v&#65533;&#65533;v-&#65533;&#65533;&#65533;&#65533;
&#65533;&#65533;a)&#65533;<&#65533;c&#65533;&#65533; =&#65533;F
&#65533;&#65533;,I&#65533;n>C&#65533;-L&#65533;R&#1760;&#65533;&#65533;"&#65533;&#65533;2&#65533;:&#65533;b&#65533;KMWl_&#65533;	PG1&#65533;iz$&#65533;&#65533; U`
(Pa'b4W
&#65533; &#65533; }&#65533;&#65533;@
&#65533;X&#65533;1&#65533;&#65533;l&#65533;&#65533;9
&#65533;&#65533;	.&#65533;=P&#65533;&#65533;&#65533;&#65533;aZ&#65533;}`"&#65533;&#65533;'&#65533;P@t&#65533;	 /p4h&#65533;&#65533;E&#65533;B%N?z&#65533;&#65533;b&#65533;&#65533;&#65533;5&#1754;N&#65533;&#65533;&#65533;&#65533;VM&#65533;&#65533;nps7&#65533;&#65533;`Gt2@ :pf&#1865;B92J
 5aFx&#65533;h1&#65533;!&#65533;i
&#65533;UE#&#65533;_&#65533;0DP+m&#65533;"&#65533;	)&#65533;&#65533;3j&#65533;kU&#65533; &#65533;^Tg
 p!1&#65533;`/&#65533;&#65533;,&#65533;HCgN&#65533;&#65533;&#65533;Uew&#65533;&#65533;H&#65533;X&#65533;&#65533;F&#65533;&#65533;&#65533;&#65533;8a&#65533;&#65533;c&#65533;&#65533;:&#65533;7&#65533;&#65533;&^."|Wi&#65533;&#65533;&#65533;:&#65533; <&#65533;*P,A&#65533;&#65533;&#65533;p&#65533;A%&#65533;@&#65533;&#65533;&#65533;&#65533;&#65533; P&#65533; &p 4&#65533;&#65533;&#65533;z&#65533;&#1689;&#65533; &#65533;&#1539;&#65533;&#547;&#41517;r&#65533;
&#65533;&#65533;M&#65533;A&#65533;&#65533;1(H5&#8867;&#65533; &#65533;&#65533; O&#65533; ]h&#640;)fr2$P* &#65533;p &#65533;US&#65533;& "&#65533;&#65533;,(&#65533;J% ;2i&#65533;0&#65533;^&#65533;&#65533;p7e&#65533;.'&#65533;j&#65533;a1&#65533;&#65533;l&#65533;Z&#65533;&#65533;&#65533;&#65533;p&#65533;*&#65533;&#65533;!pG&#65533;&#65533;&#65533;&#1767;1&#65533; &#65533;&#65533;&#65533;1&#65533;U&#65533; E&#65533;I&#65533;qS&#407;
N}&#65533;&#65533;s&#65533;t&#596;L&#65533;'
X&#65533;&#65533;) &#65533;&#65533;&#65533;&#65533;&#65533;&#65533;&#65533;!_&#65533;$:&#65533;&#65533;,0&#65533;*&#65533;&#65533;w&#65533;}&#65533;&#65533;D&#65533;&#65533;{&#65533;&#65533;hsp5&#65533;4&#65533;c&#65533;&#65533;&#65533;&#65533;&#65533;	&#65533;&#65533;qs&#65533;&#65533;pN&#65533;&#65533;X&#65533;&#65533; &#65533;&#65533;E&#65533;PX&#65533;T&#65533;&#65533;T_&#65533;&#65533; &#65533;&#65533;&&#752;&#65533;&#65533;&&#65533;gZ&#65533;)&#65533;9,3,R&#65533;/&#65533;&#65533;&#834; a8p&#65533;>&#65533;&#65533; &#65533;&#65533;CU&#65533;s$&#65533;#&#65533;&#65533;# &#65533;i'&#65533;&#65533;&#65533;&#65533;@5 'G
I&#65533;.&#65533;#&#65533;&#65533;ER&#65533;&#65533;&#65533;hx&#65533;$I!1  '@,j&#65533;&#65533;&#65533;spF&#65533;&#65533;b&#1218;-&#65533;&#65533;;R
+&#65533; &#65533;&#65533; 8&#65533;&#65533;&#65533;C&#65533;&#65533;&#65533;&#65533;)&#65533;y<;&#65533;s073&#65533;&#65533;j&#65533;&#65533;m&#65533;&#65533;=&#65533;&#65533;vcO&&#65533; &#65533;&#65533;&#65533;4Le&#65533;&#65533;&#65533;;&#65533;yi*&#65533;&#65533;\9<&#65533;dD&#65533;0Ssi&#65533;&#65533;A&#65533;qzb7&#65533;&&#65533;&#65533;&#65533;F'&#65533;PJo&#65533;&#65533;0x&#65533;&#65533; &#65533;&#65533;&#65533;Yq&#65533;!s(&#65533;`q&#65533; &#65533;&#65533;&#65533;&#65533;d&#65533;&#65533; &#65533;&#65533;!R!N&#65533;9-H&#65533;&#65533;g&#65533;^&#65533;.}&#65533;~{8P&#65533;&#501; &#65533;&#65533;D&#65533;0K&#65533;Cb&#65533;tTa&#65533;'pr&#65533;"B_=&#65533;&#65533;W%&#65533;>b &#65533;`&#65533;7`k&#65533;Bq&#789;&#65533;&#65533;hR&#65533;b&#65533;6&#65533;X0q&#65533;&#65533;&#65533;&#65533;b&#65533;@&#65533;fb&#65533;l&#65533; &#65533;&#65533; &#65533;&#65533;&#65533;*Z&#65533;"@Zk&#65533; &#65533;r&#65533;Qe&#65533;45>8&#65533;@&#1571;&#65533;<&#65533;m4Yw&#65533;&#65533;0(&#65533;&#65533;4&#65533;4&#65533;&#65533;&#65533;&#65533;&#65533; &#1034;c pn&#65533;F8&#65533;,#&#65533;(#APw&#65533;('&#65533;w&#65533;&#65533;&#1403;S&#65533;`
&#65533;&#65533;	&#65533;&#65533;,c&#65533;u0Fp&#65533;@ET&#65533;&#65533;&#1916;bo&#65533;&#65533;&#65533;U&#65533;`0&#65533;2&#65533;&#65533;_Ii2&#65533;&#65533;<&#65533;#&#65533;be&#65533;&#65533;oJ&#65533;&#65533;&#65533;$&#65533;p&#65533;v$&#65533;h]
&#65533;`&#65533;!J;r]&#65533;&#65533;-00]V&#65533;+&#65533;|&#1731;. &#65533;0&#65533; N4&#65533;oE$ &#65533;&#65533;<`8/&#65533;7`V&#1104;D&#65533;&#65533;C&#65533;&#65533;&#65533;B&#65533;&#65533;t&#65533;&#65533;&#65533;&#65533;L&#65533;&#65533;-&#65533;&#65533;B&#65533;&#527;>H7&#65533;&#65533;&#65533;&#65533;&#65533;&#65533;&#65533;&#65533;&#65533;&#65533;&#65533;*&#65533;&#65533;!`&#65533;#a	&#65533;&#65533;[1`
)0&#65533;f&#65533;tp&#65533;\&#65533;&#65533;[-&#65533;#!&#65533;mQ&#65533;&#129;&#65533;&#65533;&#65533;&#65533;K&#65533;&#65533; &#65533; &#65533;&#65533; 0I&#1531;&#65533;0#&#65533;&#65533;&#65533;&#65533;&#65533;A^&#65533;&#65533;|a&#65533;n&#65533;&#65533;&#65533;3}0G&#65533;&#65533;."&#65533;#&#65533;-&#65533;2&#65533;mm\ N\&#65533;&#65533;x&#412;&#65533;&#65533;&#65533;&#65533;"&#65533;&#65533;R.6&&#53418;&#65533;&#65533;&#65533;&#65533;&#65533;f&#65533;&#65533;pK&#816;?-&#65533;W%&#65533;&#65533;Ce&#65533;&#65533;6p|&#65533;n&#65533; &#65533;&#65533;C&#65533;&#65533;&#65533;&#65533;&#65533;Fo&#65533;&#1901;&#65533;r&#65533;&#65533;` &#954;&#65533;&#65533;47M&#65533;&#65533;&#65533;r7/8&#65533;&#65533;&#65533;*,! 38&#65533;&#65533;Kkq&#65533;&#65533;$^% &#65533;7&&#65533;&^&#65533;r&#65533;&#65533;]NY8&#65533;&#65533;:&#65533;$
b&#65533;&#65533;#&#65533;&#65533;&#65533;&#65533;&#65533;&#65533;$=c&#65533;
&#65533; &#65533;&&#65533; &#65533;L&#65533; &#65533;t^cZ&#65533;:Z&#65533;w&#65533;z&#65533;&#65533;&#65533;&#65533;H&#65533;R&#65533;&#65533; &#65533;1&#65533;&#65533;&#738;Q&#65533;&#65533;&#65533;&#65533;Q~a&#65533;&#65533; .&#65533;D/sk&#65533;&#65533;&#65533;Q &#65533;jF&#65533;&#65533;&#65533;&C:`K&#1026;&#65533;&#249;&#65533;4Q$&#65533;&#65533; M^8*&#1949;&#65533;t&#65533;I&#1935;&#65533;&#65533;@X&#65533;|^&#65533;@&#65533;&#65533;&#65533;&#65533;&#65533;t	&#65533;&#37163;&#65533;&#65533;O=&#65533;&#65533;&#65533;z2&#65533; @&#65533;:&#65533; w&#65533;&#65533;&#65533;=&#65533;.&#65533;	.&#65533;#
.
Rqg&#65533;@Y&#65533;B	m&#65533;jA`1&#65533;&#65533;.J&#65533;^&#65533;&#65533;	b&#65533;	&#65533;N&#65533;&#65533;X.&#65533;&#65533;Z&#65533;" a&#65533;` &#65533;K
*&#65533;&#65533;&#65533;&#65533;mmud>
&#65533;2&#65533;&#1266;&#1805;8N&#65533;f&#65533;5&#65533;&#1228;&#65533;+&#65533;&#65533;>
!@kyd&#65533;	&#65533;r&#65533;*~&#65533;E&#65533;w&#65533;=4&#65533;D&#65533;;D&#65533;@+"&#65533;0&#65533;iH&#65533;&#65533;&#65533;(&#65533;f&#65533;@&#65533;&#65533;dq^:&(zK9&#65533;&#65533;p&#65533;B&#65533;&#65533;&&#65533;05X&#65533;&#65533;&#65533;&#65533;&#65533;u&#65533;&#65533; Sc;sn&#65533;&#65533;]{&#65533;0c_*&#65533;p7#&#65533;W&#65533;u&#65533;&#65533;C&#65533;?&#65533;&#65533;&#65533;fh&#1909;$&#65533;0&#65533;&#65533;&#65533;"&#65533;&#65533;E&#65533;&#65533;I&#19875;d&#65533;&#65533;&#65533;;pr&#65533;1@&#65533;&#65533;Z,u' i&#65533; &#65533;&#65533;+&#65533;&#65533;&#65533;1.&#65533;&#65533;&#65533;1!&#65533;&#65533;"&#65533;+##&#65533;&#65533;A&#65533;+1*&#65533;1$&#65533;&#65533;!!+&#65533;&#65533;,$$*-&#65533;&#65533; = >6 7&&#65533;7 &#65533; &B??7&#65533;&#65533;&#65533;&#65533;&#65533;&#65533;&#65533;&#65533;&#65533;&#65533;&#65533;
H&#65533;&#65533;&#65533;&#65533;*t&#65533;a  "4&#65533;&#65533; &#65533;&#65533;&#65533;&#65533;C&#65533; &#65533;&#65533;(H&#1506;&#65533;&#65533;&#65533;&#48237;&#65533;&#65533;B&#65533;&#65533;&#65533;&#65533;&#1073;$Vh`R *=X" &#65533; &#65533;h&#65533;&#65533;&#65533;J)R8&#65533; &#65533;N&#65533;@t( &#65533;_&#65533;&#65533;U&#65533;@&#65533;@&#65533;C&#65533;@&#65533;xP&#65533;&#65533;&#65533;&#65533;&#65533;>&#65533;QPC&#65533;&#1280; &#65533;&#65533;(@&#65533;P&#65533;@/&#65533;+P&#65533;&#65533;Ta@*&#65533;&#65533;z`&#65533;F&#65533;&#65533;&#65533;&#65533;.&#65533;&#1216;&#1008;j&#65533;H&#65533;&#65533;)F&#65533;&#65533;&#65533;&#65533;&#65533;  R&#65533;Xp&#65533;&#65533;!W&#65533;&#65533;&#65533;]Q&#65533;tm&#65533;|p@&#65533;&#65533;	P&#65533;&#65533;&#65533;&#65533;&#65533;	&#65533;	xx&#65533;&#65533; &#65533; `z&#65533;&#65533;[<;<&#65533;&#65533;xN&#65533;y!&#65533;R&#65533;S&#65533;&#65533;&#65533;&#65533;}&#65533;&#65533;2_H&#65533;&#65533;&#65533;&#65533;&#65533;&#65533;;&#65533;g &#65533;&#65533;&#65533;sC;?&#65533;y&#65533;&#65533;Q9&#65533;0&#65533;&#65533;&es&#65533;&#65533;| "&#65533;rH$&#65533;P@&#65533;!&#65533;`B10 &0@`&#65533;Tb &#65533;QB&#65533;\`&#65533;|.&#65533;&#65533;&#65533;#&#65533;&#65533;h&#65533; &#65533;#`hI &#65533;&#65533;T"&#65533;&#65533;\lpA&#65533;p!X&#65533;*&#65533;&#65533;[&#65533;8&#65533;N&#65533;f&#65533;$&#1280;&#65533;*&#65533;@K&#1029;W *&#65533;&#65533;d P0 &#65533;&#65533;tHkw&#65533;uB_42&#65533;
&#65533;E&#65533;&#65533;&#538;|&#65533;&#65533; <&#65533;O-&#65533;($&#65533;0	&#768;A+,,4&#65533;Wi&#65533;	$&#65533;@&#65533;7p&#65533;&#65533;;&#65533;&#65533;O=&#65533;`&#65533;&#65533;&#65533;&#65533;P?&#65533;k&#65533;&#65533;&#65533;&#65533;~P&#65533;@E&#65533;#&#65533;;&#65533;&#643; <&#65533;&#65533;&#1198;&#65533;&#65533; &#65533;i&#65533;C&#65533;&#65533;
&#1072; \&+p&#65533;&#65533; z&#65533;&#65533;)&#65533;+&#65533;&#65533;Ax] X&#65533;p	Nt0)&#65533;x&#65533;[&#65533;&#65533;&#65533;&#65533;&#65533;&#65533;&#65533;&#65533;&#65533;O$C&#65533; `&#65533;c&#65533;U &#65533;Q&#65533;&#65533;&#65533;<U&#65533;&#65533;h`@&#65533;&#65533;&#65533;2&#65533;&#65533;&#65533;&#65533;X, &#65533;&#65533;&#65533;AX&#65533;(@Z&#65533;&#65533;.{&#65533;W&#65533;&#65533;&#65533;&#65533;9Kv!g`'&#65533;
&#130;> (&#65533;&#65533;&#65533;
+&#65533;&#65533;
`pA	A&#65533;&#65533;&#65533;&#27155;@G&#65533;^H&#65533;@&#65533;&#65533;&#65533;j@&#65533;&#65533;C&#65533;&#65533;n&#65533;&#65533;&#65533;&#65533;&#1487;>&#65533;B-&#65533;
h&#1964;&#65533;&#65533;T&#65533;	&#65533;&#65533;&#65533;&#26144;&#65533;X`&#196;&#65533;0&#65533;Y&#65533;&#65533;Bn (&#65533;b&#65533;#&#65533;(c&#65533;&#65533; '#<&#65533;A \&#65533;&#65533;II&#1145;4&#65533;O&#65533;-7b&#65533;`o&#65533;b!O@&#65533;&#461;&#65533;^c0&#65533;.&#65533;&#65533;o'&#65533;#&#65533;)&#65533;&#65533;&#65533;&#65533;&#65533;B*l,&#65533;"54T0&#65533;P&#65533;.&#65533;&#65533;&#65533; &#65533;X&#65533;&#65533;G
&#65533;&#65533;&#65533;'&#1560;&#65533;&#65533;*&#65533;&#65533;) &#65533;]>P&#65533;
]&#65533;&#65533;&#65533;&#65533;&#65533;&#65533;&#65533;h&#65533;&#65533;3`&#65533;&#65533; %m$&#65533;D&#65533;HA&#65533;&#65533;&#65533;&#65533;19_&#65533;&#65533;W&#65533;B8&#65533;!&#65533;@"&#65533;
&#65533;C&#65533;=py\&#65533;&#1793;+&#65533;*&#65533;&#65533;&#65533;&#65533;L&#65533;- &#292;,Ha&#65533;&#65533;P&#65533;(`&#65533;c)^&#65533;

&#65533;&#418;0SXgG-&#65533;&#65533;0L&#65533;+&#65533;&#65533;S&#65533;h&#150;&#65533;&#65533;. &#65533; 3@&#27897;&#65533;&#65533;&#65533; &#65533;&#65533;r&#65533;	&#65533;&#65533;6u<D i@ &#65533;&#65533;U&#65533;&#1151;8&#65533;@Ng&#65533;
&#65533;&#65533;&#65533;	 &#65533;X&#65533;&#65533;&#1463;&#65533;&#65533;&#65533;0&#65533;&#65533;*`&#65533;&#65533;p&#65533;P5&#65533;&#65533;
&#65533;&#65533;X&&#65533;+&#65533;S&#718;&#65533;@&#65533;&#1576;*&#65533;d `K&#65533;&#65533;`&#65533;&#65533;_ t&#65533;&#65533;&#65533;&#65533;DHYTB&#335;\K#&#65533;G `&#65533;$^&#65533;=&#65533;&#65533;&#65533;t&#65533;&#65533;P&#65533;&#65533;&#65533;&#65533;&#65533;T@&#65533;J &#2001;&#65533;&#65533;&#65533;p&&#1280;/&#65533;&#65533;|  &#65533;R&#65533;Ge< *&#65533;&#65533;@? &#65533;Mt&#65533;&#65533;zd&#65533;L^&#65533;&#65533;&#65533;@&#65533; &#65533;&#1284;,&#65533;&#65533; &#65533;&#65533;&#65533;&#820;+&#65533;&#65533;epj&#65533;&#65533;&#65533;&,&#65533;0DO&#65533; &#65533;&#65533;&#65533;5&#65533;%h&#65533;	&#65533;&#65533; &#65533;B&#65533;@&#65533;h&#65533;	&#65533;@&#65533;c&#65533;&#65533;Q&#65533;&#65533;B&#65533;9#H&#65533;&#1151;D&#65533;D,Tj&#65533;&#65533;&#65533;&#65533;&#65533;#0E
&#65533;&#65533;Kqk-&#65533;<@&#65533;&#65533;&9&#65533;N&#65533;ch&#65533;(AN>&#65533;&#65533;``&#65533;8&#65533;a &#65533;4hRG&#65533;&#65533;&#65533;&#65533;&#65533;`W&#65533;&#65533;&#65533;&#65533;4&#1026;&#65533;&#65533;&#65533;o&#65533;&#65533;&#65533;&#65533;&#65533;&#1466;q&#65533;&#1799;?Pr,&#65533;&#65533;#&#65533;x`&#65533;Cp&#458;&#65533;u&#65533;!&#65533;x&#65533;&#65533;&#65533;l'X  7&#65533;:h&#65533;#&#65533;tQ&#65533; R&#65533;&#65533;s&#65533;A&#65533;&#65533;&#65533;1 mcA&#65533;" "&#65533;&#65533;&#65533;&#65533;&#65533;D&#51714;d&#65533;2^4&#65533;d&#65533;(?&#65533; _0&#65533;&#65533;q&#65533; &#65533;&#65533;&#65533;	&#65533;2\&#65533;.&#65533;&#65533;&#65533;,05-&#65533;&#65533;&#65533;&#65533;	F@&#65533;`&#2859;&#65533;&#65533;&#65533;B&#65533;&#65533;}&#65533;&#65533;&#65533;&#728;h)&#65533;J @&#65533;N&#65533;&#65533; ^&#65533;Z: -&#65533;&#65533;&#65533;&#1333;&#65533;&#65533;&#65533;9k&#65533;&#1712;,<{&#65533; &#65533;&#65533;
 s&#65533;V9h&#1026;&#65533;Ty&#65533;&#65533;&#65533;&#563;&#65533;&#65533;e&#65533;&#65533;`3&#65533;&#65533;,h&#65533;&#65533;[A/+ u`';!&#65533;&#65533;&#65533;&#65533;1AT&#65533;f&b&#65533;}&#65533;&#65533;@Lq&#65533;&#65533;O&#65533;! &#65533;db&#65533;&#65533; `F&#65533;&#65533;
&#1081;&#65533; P*$b&#65533;&#65533;&#65533;&#65533;  &#65533;Dn
&#65533;&#65533;&#65533;&#65533;/&#65533;&#65533;&#65533;2&#65533;HRk&#65533;hV&#65533;M}R&#65533;M`&#65533;&#65533;&#65533;&#65533;&#65533;Z&#65533;&#65533;cn. 6&#65533;,#/,p9&#65533;&#65533; KS&#65533;Ij0Id2A&#65533;	&#65533;&#65533;	0&#65533;C &#65533;)IP&#65533;&#65533;&#65533;&#65533;&#65533;yQ&#65533;a&#65533;D	&#65533;)u&#984;&#65533;&#65533;&#65533;&#65533;&#65533;D&#65533;F &#65533;&#65533;&#65533;&#65533;&#65533;&#65533;}&#65533;&#65533;&#65533;&#65533;&#65533;&#65533;Cp&#65533;2&#65533;&#65533;N&#65533;&#65533;&#310;&#65533;&#65533;&#65533;&#65533;&#1036;[]&#65533;J=&#65533;H&#65533;9&#653;&#65533;&#164;&#65533;&#65533;&#65533;#?P&#65533;&#65533;&#1721;&#65533;&#65533;&#65533;R)yAs~&#65533;&#65533;&#65533;&#65533;&#65533; #0&#65533;*&#65533;t&#65533;>&#65533;)&#65533;&#65533;&#65533; 6&#551;&#65533;&#65533;&#65533;@&#65533;%&&#65533;&#1184; $&#65533;0@A &#65533;s&#65533;If&#65533;&#65533;&#65533;&#65533;.,;&#65533;=&#65533;&#65533;1Vj
f0O"v&#65533;T2$&#65533;B&#65533;&#65533;Y&#65533;&#65533;&#65533;&#784;&#65533;`H&#65533;S&#65533;&#65533;&#65533;&#65533;&#1312;&#65533;".&#65533;<EO`g&#65533;4^m&#65533;&#65533; &#65533;&#65533;&#65533;&#65533;&#65533;uz\&#65533;&#65533;; &#65533;&#65533;%>! &#65533;&#65533;&#65533;&#1406;'&#65533;}&#65533;&#65533;&#65533;&#170;g&#65533;GOz&#65533;Q&#65533;&#65533;K&#65533;&#65533;&#65533;X&#65533;*&#65533;&#65533;&#65533;&#65533;&#65533;&#65533;&#65533;p&#65533;&#65533;=&#65533;D &#65533;&#65533;&#65533;D&#673;&#65533;"A$&#65533;&#65533;#~&#65533;&#65533;X*a&#65533;
:bE--D&#65533;&#65533;&#65533; &#65533;-&#65533;E&#65533;&#65533;B&#65533;E&#65533;l&#65533;&#1024;&#261;&#65533;&#65533;cX2&#65533;c^&#65533;W&#65533;&#65533;L<a&#65533;s&#65533;v&#65533;EDB&#65533;&#65533;'  L&#65533;u	$&#65533;&#65533;]5&#65533;&#65533;q3&#65533;sG&#65533;0,`&1r&$ A&#65533;V&#65533;&#65533;A B X&#65533;:&#65533;&#65533;&#65533;X&#65533;-&#65533;`T$ *&#65533;	 y@&#65533;7&#65533;f;&#65533;6Pe&#65533;4O&#65533;`&#65533;&#65533;o;&#65533;&#65533;&#65533;W&#65533;F&#65533;&#65533;c&#65533;N&#65533; 4@2+q&#65533; b&#65533;&#65533;B&@ &#65533;&#65533; : "&#65533;"}&#65533;0@y! &#416;h&#65533;&#65533;&#65533;&#65533;P&#65533;D&#65533;~&#65533;Er'&#65533;|t7 &#65533;t$&#65533;&#65533;
` &#65533;&#65533;Q.&#65533; E&#65533;C&#65533;&zU5&#65533;uA&#65533;&#65533;f&#65533;&#65533;>&#65533;p^&#65533;T &#65533;c.3MTa1&#65533;Zdi&#65533;&#65533;&#65533;
&#65533;&#65533;`&#65533;&#65533;&#65533;&#65533;B"&#65533;&#65533;-&#65533;``k&#65533;!&#65533;&#65533;SGt&#65533;&#224;1Q &#65533;4* "(-&#65533;I&#65533;&#65533;&#65533;!m&#65533;&#2018;;&#65533;`&#41987;&#65533;+; &#65533;&#65533;&#65533;&#65533;&#65533;O&#65533;ZA[[6&#65533; &#65533;ZG&#65533;&#65533;&#65533;&#65533;&#65533;&#65533;o&#65533;Oh&#65533;gy&#65533;A&#65533;UhP&#65533;`&#65533;\A3&#65533;&#65533;h@ :&#65533;+0Y&#65533;n&#65533;&#65533;&#65533;h&#65533;&#65533;sl&#1493;]&#1168;W&#65533;4! |XA&#65533;`e&#201; ^&#65533;0 k&#65533;pm&#65533; 2&#65533;&#65533;   &#65533;=&#65533;J.9	 u&#65533;4&#65533;&#65533;-P:&#65533;: &#65533;&#65533;;&#65533;0 &#65533;
%&#65533;.1F?2&#65533;r&#65533;8&&#65533;cpM&#65533;&#65533;&#65533;&#65533; QS2@&#65533;&#65533;' &#65533;SlGG"9#&#65533;&#65533;&#65533;&#65533;vP$&#65533;.&#65533;893&#65533;&#65533;)p"&#65533;2&#65533;H&#65533;*&#65533;27&#65533;8&#65533;&#65533;&#65533;CH&#65533;&#65533;&#65533;oD&#65533;&#65533;&#65533;&#65533;&#65533;&#866;CG&#65533;DPo&#65533;&#65533;&#65533;&#65533;	8&#65533;&#65533;V L&#65533;b&#65533;&#609;t&#65533;&#65533;L.&#65533;{B&#1251;#&#65533;&#65533;&#65533;&#65533;00)$u&#65533;&#65533;}&#65533;&#65533;W&#65533;G	&#65533;&#65533;&#65533;@&#65533;&#65533;t,&#65533;	&#65533;w &#65533;&#65533;}F@E&#65533;&#65533;h l&#65533;&#65533;&#65533;&#65533;&#65533; 3&#65533;&#65533;JF&#65533;1NS4o&#65533;8&#65533;r&#65533;#&#65533;0)h&#65533;0&#65533; &#65533;`4&#65533;2&#65533;r&#65533;	&#65533;&#65533;g&#65533;/G&#65533;g&#65533;t#&#65533;&#65533;&#65533;e
&#65533;&#65533;&#65533;"`fA @-&#65533;|#+&#65533;A-jv-7&#65533;&#65533;&#65533;D&#65533; QfC&#526;&#65533;&#65533;&#65533;$Jp\&#65533;,&#65533;&#65533;N&#65533;&#65533;&#65533;&#65533;&#65533;&#65533;z &#65533; `p&#65533;&#65533;3&#65533;&#65533;&#65533;#]P&#65533;&#65533;&#65533; g&#65533;0&#65533;&#65533;U&#65533;D&#65533;91u4`g&#65533;&#65533;'P$C'`C&#65533;	2 &#65533; .cT&#65533;`<&#65533;s<&#65533;	&#1409;/&#65533;V	&#65533;I&#65533;w2A&#65533;J3&#65533;:&#65533;p^|S&#65533;9&#65533;&#65533;&#65533;&#65533;?&#65533;&#65533;I&#966;&#65533;(d#&#65533;&#65533;S(.&#65533;>&#65533;`&#1140;8&#65533;&#65533;/c&#65533;&#65533;(&#65533;&#65533;&#512;#&#65533;`
%P:&#65533;F&#65533;&#65533; mWd&#65533;&#65533;E@&#737;&#65533;&#65533;7&#65533;qN&#65533;&#65533;D3&#65533;&#65533; &#65533;&#65533;p&#65533;&#65533;&#65533;&#65533;(z%:&#65533;E&#65533;8&#65533;U&#65533;DZ&#65533;&#65533;p!&#65533;
@E&#65533;&#65533; 'q , &#65533;r.XD!q&#65533;&#65533;&#65533;&#65533;5&#65533;	&#65533;&#920;;DT&#65533;&#65533;&#65533;{&#65533;2&#65533;q8&#65533;&#65533;p&#65533; &#65533; `9&#65533;&#65533;&#65533;]&#65533;w&#65533;j&#65533;2%&#65533;4.#\waU%;s0`\&#65533;r&#65533;aq&#65533;n	6&#65533;f&#65533; &#65533;=&#65533;&#65533;xtI$ U&#65533;K&#65533;-&#65533;P
 &#65533;t&#65533;&#65533;(&#65533;&#65533;2&#65533;[c&#65533;is&#1110;~&#65533;aj&#65533;% 5&#65533;niLQ*&#65533;p&#65533; &#65533;1&#65533;5a&#65533;5&#65533;1 PI&#65533;&#65533;
vS&#65533;6`&#65533;6Z&#65533;&#65533;y&#65533;_F&#65533;\;zYM&#65533;&#196;&#65533;&#65533;9&#65533;f&#65533;24`9*&#1139;&#65533;+&#65533;Q ,0&#65533;&#65533;&#65533;[&#65533;i&#65533;1	&#65533;&#65533; &#65533;&#65533;&#1312;i&#607;9rg&#65533;c<KgF&#65533;&#65533;@&#65533;16
L8%<&#65533;t=&#65533;&#65533;&#65533;%&#65533;&#65533;(&#65533;'&#65533;&#65533;k~d
3`|zR&#65533;A&#65533;ihA&#65533;]&#65533;*8p&#65533;` &#65533;S}&#65533;0&#65533;0&#65533;&#65533;z0@t$b&#65533;&&#65533;&#65533;aA&#65533;?^!a&#65533;&#65533;7&#65533;&#65533;04 YeQ 5&#65533;'&#65533;&#65533;H&#65533;B'&#65533;=*&#65533;&#65533; &#65533;E&#65533;s-&#65533;h&#65533;7&#65533;&#65533;&#65533;J[&#65533;&#216;&#65533;&#1240;]&#65533;&#65533;&#65533;G&#260;PC&#65533;&#65533;9&#65533;&#65533;&#65533;0a&#65533;&#65533;E &#65533;&#65533;&#65533;v&#65533;&#65533;gq:l_&#65533;\&#65533;;&#65533;B@&#65533;&#65533;H&#65533;@&#65533;0@*&#65533;A&#65533;`&#65533;(&#65533;&#65533;g%&#65533;&#65533;-@Ku&#65533;e1&#65533;5r&#65533;[&#65533;&#65533;(&#65533;&#65533;&#65533;&#65533;/&#65533;t`&#65533;lQ&#65533;>&#65533;&#65533;E&#65533;h&#65533;2W&#65533;&#65533;&#65533;&#65533;&#65533;y&#65533;0 
G&#65533;bwaS,}&#65533;a&#1540;GC&#65533;0&#65533;U&#65533;&#65533;UX9&#65533;&#65533;q&#65533;!<&#65533;&#65533;&#65533;N&#65533;&#65533;%&#65533;L&#65533;q&#65533;D&#65533;&#65533;&#65533;&#65533;&#65533;&#65533;&#65533;"&#65533;#*&#65533;&#65533;&#65533;O&#65533;WDd&#65533;&#65533;&#65533;R&#65533;',!&#65533;05eA&#65533;&#65533;&&#65533;S &#65533;&#65533;&#65533;C&#65533;&#65533; H&#65533;&#65533;1{	 M&#65533;3&#65533;'&#65533;3&#65533;&#65533;?&#65533;&#65533;&#65533;\&#65533;%)C&#65533;P&#65533;&#65533;2U$&#65533;h&#65533;C1&#65533;1|x&#65533;	*@.wJ *{G&#65533;&#65533;&#65533; |&#65533;}&#65533;FK&#65533;{%t&#65533;K&#65533;l&#65533;w&#65533;&#65533;&#65533;c6&#65533;GO&#65533;/&#65533;L&#65533;(P&#65533;d&#65533;PG&#65533;&#65533;&#65533;&#65533;(PO8~&#65533;&#65533;&#65533;&#65533;&#65533;ScE@&#65533;'&#65533;8&#65533;&#65533;&#65533;,&#65533;9&#65533;29hvy8&#65533;+&#52952; G&#65533;&#65533;3&#65533;&#65533;O=8&#65533;&#65533;+&#65533;5&#65533;7&#65533; &#65533;y&#65533;0&#65533;&#65533;&&#65533;<&#65533; 2&#65533;&#65533;/1jP2Eq7@&#65533;&#65533;&&#1203;&#65533;A&#65533;F&#65533;p&#65533;&#65533;&#65533;H&#65533;&#65533;C0P#&#65533;# 0%&#65533; &#65533;Yb=hy&#65533;A&#65533;xG&#65533;v)&#65533;&#65533;&#65533;Pw&#65533;@&#1097;&#759;|&#65533;.P &#65533;	D"l(f)&#65533;
yQA@h&#65533;A&#65533;h&#65533;@&#65533;&#65533;*&#65533;&#65533;WQ&#65533; ;&#65533;mAQ&#65533;&#65533;&#65533;&#65533;&#65533;=@&#65533;B&#65533; &#65533;&#65533;&#1198;&#65533;&#1336;<a6&#65533;&#65533;&#65533; &#65533;A&#65533;&#65533;Ro&#65533;EOa&#65533;Z;&#270;[;&#1134;-D&#65533;kO&#65533;4&#65533;"Pu&#65533;w#&#65533;&#65533;@ 4&#65533;&#65533;&#65533; &#65533;&#65533;O&#65533; j:p&#65533;+ &#65533;=p&#65533;&#65533;>&#65533;&#65533;&#65533;&#65533;TA&#65533;&#1009;&#65533;BE&#65533;#]t&#65533;&#65533;E""&#65533;&#65533;BarQ0pK
&#65533;g&#65533;001&#65533;&#65533;0&#65533;k+p>&#65533;(&#65533;&#65533;P&#65533;l&#65533;u5&#65533;	&#65533;Pd+k&#65533;=&#65533;$&#65533;/B&#65533;&#65533;&#65533;<0&#65533;&#65533;_p^&#65533;p:&#65533;&#65533;j()[&#65533;&#65533;&#65533;&#1431;&#65533;&#65533;&#65533;v3&#65533;6 (&#65533;`&#65533;&#65533;&#65533;&#65533;&#65533;&#65533;?&#65533;-PrI&#65533;-&#65533;&#65533;A&#65533;&#65533;&#65533;7P &#65533;y&#65533;&#65533;&#65533;&#65533;Z&#65533;&#1713;-p&#65533;]&#65533;&#65533;tWC&#65533;,&#65533;B&#65533; P&#65533;hfy&#65533;2+&#65533;y&#65533;&#65533;+&#65533;&#65533;N\&#65533;*&#65533;s aSr&#65533;&#65533;&#65533;hdjl&#1207;&#65533;&#65533;|&#65533;e! &#65533;2sG&#65533; >&#65533;w$2S&#65533;&#65533;:)&#65533;"@m&#65533;;*H&#65533;tQ&#65533;&#65533;&-5Pm&,C&#65533;S A&#65533;(&#65533;&#529;;&#65533;3&#65533;=&#338;,=P&#65533;&#65533;`0=&#65533;A@ic1FC&#65533;" S&#65533;&#65533;&#65533;&#167;	8&#65533;K<V[&#65533;&#65533;0aO&#65533;4&#65533;&#65533;\^<&#65533;&#65533;&#65533; 9&#65533;"P)(&#65533;hd&#65533;&#65533;L3&#65533;dd+&#65533;&#65533;
 &#65533;&#65533;*&#65533;N&#65533;&#65533;O &#65533;&#65533;F~&#65533;&#65533;mO"&#65533;&#65533;&#65533;( R&#65533;&#65533;;&#65533;&#65533;E&#65533;&#65533;&#65533;P&#65533; ,1&#65533;&#65533;&#65533;[03&#65533;.#&#65533;&#65533;	0Wa">&#65533;D&#65533;PGKw&#65533;&#65533;&#65533;	&#65533;&#65533; &#65533;E&#65533;Wu&#65533;&#65533;"&#65533;&#65533;b @&#65533;"&#65533;bqg &#65533;H&#65533;&#65533;hB&#65533;&#65533;)&#65533;3&#65533;5$&#65533;wB&#65533;=&#65533;`6p&#65533;0&#65533;&#65533;&#65533;v&#65533;b&#65533;&#65533;%9an&#65533;&#65533;7&#65533;:`+&#65533;&#65533;i9&#65533;J&#65533;xat&#65533;&#65533;G&#65533;&#65533;)&#1794;&#65533;X&#65533;K&#65533;:{&#65533;&#65533;&#65533;&#65533; o&#65533;H&#65533;q&#65533; &#65533;7&#65533;7&#65533;&#65533;&#65533;&#65533;&#65533;&#65533;^&#65533;&#65533;ED(&#65533;8&#65533;&#65533;&#65533;v&#65533;&#65533;&#65533;+&#65533;-&#65533;^&#65533;&#65533;&#65533;T!$0<&#65533;>I&#65533;>&#65533;g&#65533;U&#65533;&#65533;&#65533;1&#65533;&#65533;`&#65533;&#65533;0&#65533;&#65533;*&#65533;*&#65533;&#65533;&#65533;&#65533;&#65533;)d?CJ&#65533;&#65533;&#65533;:&#65533;iX:]&#65533;,Q0j &#65533;;&#65533;#&#65533;&#65533;	&#65533; #&#65533;&#869;&#65533;v`7I2&#65533;&#65533;jQ&#65533;?&#65533;	&#65533;&#65533;_\9m&#65533;t.&#65533;m&#65533;&#65533;&#65533;(P&#65533;-<k&#65533;%&#65533;\&#65533;&#65533;&#65533;&#65533;&#65533;Td&#65533;&#65533;&#65533;{B,Q&#65533;@0&#65533;2H@ &#65533;&#65533;&#65533;~&#254; &#65533;o&#65533;M&#65533;f&#65533;&#65533;&#65533;C&#65533;n &#65533;&#65533;u&#65533;
&#65533;&#65533;
&&#65533;&#65533;
 & &#65533;.,#+,-!7&#65533;-*.!1,1$.$A)<#&#65533;&#65533;&#65533;("",!&#65533;&#65533;5>=5&#65533;)&#65533;&#65533;&#65533;&#65533;,&#65533;&#65533;A,$&#65533;&#65533;+&#65533;",&#65533;&#1599;1&#65533;&#65533;&#65533;&#65533;A&#65533;&#65533;N[&#65533; (.&#65533;p&#65533;&#65533;&#65533;&#65533;&h[&#65533;n&#1344;[&#65533;4&#65533;&#65533;0a&#65533;z`&#65533;&#65533;Vp &#65533;&#65533;&#65533;&#65533;*HX8@&#65533; P0&#65533;&#65533;&#65533;&#65533;n `"!nT&#65533;&#65533;&#65533;&#65533;!&#65533;)T	&#65533;UX#4h&#65533;i&#65533;.&#65533;|&#1717;&#65533;&#65533;&#1651;h&#1258;]&#758;&#65533;&#1783;p&#65533;&#669;K&#65533;l6&#65533;&#65533;&#394;&#65533;5VV&#65533;P&#65533;&#65533;&#65533;&#65533;&#65533;&#65533;@&#65533;&#65533;&#65533;P;!Rd&#65533;&#65533;&#65533;&#65533;&#65533;&#65533;&#65533;&#65533;7
&#65533;j"&#65533;'&#65533;Vd&#65533;&#65533;BC 
p&#65533;@&#65533;&#134;U&#65533;&#65533;&#65533;+H3\&#65533;&#65533;ka&#65533;&#65533;&#65533;e&#65533;F&#65533;&#65533;:&#65533;$b^ &#65533;
&#65533;&#65533;`A&#65533;[&#65533;&#65533;PQ&#65533;&#65533;W&#65533;&#65533;|p"&#196;&#65533;8d&#65533;&#65533;&#65533;&#65533;&#65533;&#65533;`&#65533;&#65533; &#65533;T&#65533;&#65533;:&#65533;B t&#65533;A &#65533;Mw$&#65533;@&#65533;&#65533;Cv&#65533;&#65533;B$&#65533;0&#65533;B(&#65533; &#65533;`7p&#65533;RV%&#65533; 
&#65533;&#65533;RL	&#65533;&#65533;L%`TU&#65533;&#65533;&#65533;A]&#65533;&#65533;&#720;b&#65533;R&#1489;H&&#65533;&#65533;L6&#65533;XCr&#65533;@Tba6&#65533; &#65533;)&#65533;F&#38400;`&#65533;&#65533;&#65533;&#65533;&#65533;H&#65533;Ck!4P"Qcj&#65533;&#65533;
&#65533;&#65533;J<`&#65533;L&#65533;,w >`2!>0A6&#65533; &#65533;XX &#65533;&#65533;"\&#65533;&#65533;/d&#65533;@&#65533;
1&#65533;&#65533;&#65533;|&#65533;vG
&#65533;L&#65533;&#65533; 3P&#65533;&#65533;&#65533;&#65533;&#65533;&#65533;0lC&#65533;&#65533;<` CA&#65533;&#65533;&#65533;,P&#65533;&#65533;&#65533;I&#65533;V=&#65533;S&#65533;}p&#65533;&#65533;&#65533;
0$,&#65533;&#65533;&#65533;&#65533;&#65533; 	P&#65533;'&#65533;	x &#65533;
#&#65533;&#65533;&#65533;K&#65533;xS&#65533;&#65533;&#65533;[z	T  #RJ&#65533;	f`=@%W^I&#65533;&#65533;E:i&#65533;&#65533;'&#65533;p]P~&#65533;&#65533;&UV&#65533;Y&#65533;T&#65533;B &#65533; &#65533;=&#65533;YU&#65533;&#65533;`&#65533;@Y&#65533;&#65533;&#65533; 
`&#65533; &#65533;&#1811;
$@B&#65533;&#65533;&#65533;&#65533;20&#65533;&#65533;'&#65533; &#65533;
&#65533;&#65533;&#1154;1&#65533;`S ,g&#65533;&#65533;w&#65533;p 
&#65533;	&#65533;&#65533;!CB:*&#65533;&#65533;&#65533;&#65533;P&#1066;&#65533;&#65533;&#65533;&#65533;&#65533;`&#65533;&#65533;&#65533;B7,P&#65533;' &#65533; &#65533;&#65533; .&#65533;Mo&#65533;E&#65533;'`&#65533;&#65533;b&#65533; &#65533; &#65533;2h&#65533;
&#65533;<&#65533;&#65533;-&#65533;@&#65533;mI!&#65533;tN?&#65533;&#65533;V&#65533;&#65533;/Q&#779;&#1302;&#65533;&#65533;&#65533;&#65533;`z9&#65533;&#65533;Yi&#21840;&#65533;<&#65533;&#184;&#65533;&#65533;&#65533;I6lRWS&#65533;%&#65533;`^V&#65533;e&#65533;[n&#65533;&#65533;`,&#65533;N&#65533;	&#1120;B$&#65533;a `Z::`0
+&#65533;&#65533; #&#65533;`&#65533;68&#65533;&#65533;L &#65533; L&#65533;&#65533;&#65533;&#65533;@Y&#65533;&#65533;&#65533;BI&#65533;i?`&#65533;`,0 r&#65533;
@&#1034;
p&#65533;P&#65533;5&#65533;i&#65533;/&#65533;&#65533;X2&#65533;]$J'$&#65533;&#65533;&#65533;+aM &#65533;&#65533;&#65533;:&#65533;`c&#65533;&#65533;pX&#65533;X@>PALn&#65533;D&#65533;"D&#65533;q@	p&#65533; &#65533; >&#65533;&#65533;V&#65533;&#65533; 5&#65533;&#65533;cB'&#65533;&#65533;]&#65533;y&#65533;&#65533;&#65533;&#65533;&#65533;&#65533;8&#65533;&#65533;&#65533;n&#65533;&#65533;&#65533;&#65533;hLc&#65533;)&#65533;&#65533;yLA&#65533;a&#65533;&#148;&#65533;.*`RJ&#65533;x&#65533;&#65533;Xa&#65533;&#65533;&#65533; &#65533; <X&#65533;C&#65533;|&#65533;%V&#65533;&#1718;
&#65533;&#65533;J&#65533;{ Q&#65533;&#65533;&#547;&#65533;&#65533;d&#65533;&#65533;&#65533;&#65533;&#65533;VXj&#65533;&#65533;&#65533;+&#65533;V&#65533;P&#65533;z&#65533;e /!	T&#65533;+m&#65533;&#65533;h+&#65533;&#65533;A  &#65533;&#65533;$&#65533;U`@#&#65533;&#65533;DH&#65533;&#65533;e 2&#65533;y\&#65533; ^&#65533;&#65533;s-&#65533;&#65533;&#65533;&#65533;&#65533;&#65533;`r&#65533; &#65533;&#65533;&#65533;KP0&#65533;&#65533;&#65533;)&#65533;&#65533;m&#1043;X@$ &#65533;L)2&#65533;	f1I&#65533;&#65533;TV7&#65533;/&#65533;v&#65533;zX&#65533;R05:&#65533;&#65533;]&#65533;^&#65533;&#65533;&#65533;&#65533;A@x_&#65533;Wa&#65533;&#65533;&#483;h&#65533;u::h`&#65533;g&#65533;&#65533;B&#65533; `&#65533;L&#65533; &#65533;g<&#65533;&#65533;&#65533;&#65533;L4i&#65533;BP&#65533;<&#65533;&#65533;"`A&#65533;&#65533;C &}{&#65533;M$A
&#65533;
m&#1536;T&#65533;&#65533;&#65533;&#65533;&#65533;aE2,@&#65533;`&#65533;&#65533;  &#65533;t`&#65533;&#65533;&#65533;(&#65533;&#65533;&#65533;+?:&#65533; &#65533;&#65533;"%P&#65533;&#65533;uJ`&#65533;&#65533;H`&#65533;&#65533;&#65533;&#181;(l&#65533;&#65533;`6Q&#65533;&#65533;&#65533;&#65533;&#65533;&#65533;&-(Mz &#65533;&#65533;AH^&#65533;W&#65533;;j)&#65533;&#65533;&#65533;&#65533;&#65533;&#65533;b&#65533;&#65533; ,&#65533;&#65533;lgK&#65533;&#65533;1&#65533;+&#65533;&#33493;&#65533;&#65533;/&#65533;&#65533;1F&#1618;&#65533;#.&#65533;I0&&#65533;@x&#65533;&#65533;X *&#65533;X4&#65533;&#65533;&#65533;&#65533;HQs$M:&#65533;&#65533;&#65533; i&#65533;&#325;&#65533;&#65533;e2r&#65533;A"&#65533;\&#65533;j&#1369;6PL&#65533;A&#65533;&#65533;8plX&#65533;|&#65533;\N)&#65533;Q"&#65533;&#65533;&#65533;P&#65533;H&#65533;+. &#65533;
4`C&#65533;&#65533;ZK&#65533;&#209;&#65533;`&#65533;Y&#65533;&#65533;>&#65533;R&#65533;F&#65533;&#65533;&#65533;&#65533;I&#65533;844Y,#J&#65533;#5! f&#65533;&#65533;&#65533;&#65533;&#65533;&#65533;H&#65533;&#65533;G&#65533;f.z]F&#65533;b&#65533;(&#65533;5cm&#65533;&#65533;&#65533;&&#65533;e&#65533;&#65533;tY&#65533;<&#65533;&#65533;d&#65533;0W6R2&#65533;&#65533;&#12622;&#65533;P&#65533;U&#1175;&#65533;&#65533;&#65533;&#65533;-&#65533;a&#65533;<&#65533;&#65533;&#1952;	|aX&#65533;&#65533;Zmc` &&#65533;&#65533;&#65533;+7]&#65533;&#65533;S&#65533; j#&#65533;I&#65533; &@5\\`8&#65533;0&#65533;&#65533;E&#65533;D&#65533;&#65533;OR&#65533;f5&#65533;&#65533;&#65533;&#65533;&#65533;P&#65533;/&#65533;&#65533;&#65533;&#65533;2&#65533;&#65533;&#65533;&#65533;&#65533;&#65533;V&#65533;Z&#65533;"T3I &#65533;&#65533;h&#65533;&#65533;|&#65533;&#65533;fT&#65533;.&#65533;&#65533;&#65533;&#65533;" l&#65533;&#65533;*u&#65533;&#65533;Q&#65533;T&#65533;$&#65533;*&#65533;&#65533;]&#65533;&#65533;&#65533;n{&#65533;&#65533;c&#65533;&#65533;&#65533;&#65533;C<&#65533;b&#65533;&#65533;2&#65533;3&#65533;%=&#65533;&#65533;&#65533;&#65533;"  s2:&#65533;O&#65533;&#65533;:&#65533;&#65533;&#65533;.&#65533;A0&#65533;&#65533;&#65533;&#65533;&#65533;nE&#65533;Ol&#65533;&#65533;'g&#65533;&#52838; &#65533;u
n1&#65533;&#65533; &#65533;&#65533;&#426;b"W&#65533;4&#65533;&#65533;&#65533;	@D&#65533;&#65533;x&#65533;&#65533;&#65533;&#65533;&#65533;&#65533;f&#65533;`&#65533;g*&#65533;i`x&#65533;U&#65533;~X&#65533;&#65533;&#65533;&#65533;3&#65533;&#65533;&#1651;&#65533;&#1686;&#65533;`\"&#65533;&#65533;
B"&#65533;'&#65533;&#65533;&#65533;+&#1113;&#65533;`0&#65533;&#65533;&#65533;&#65533;L&#1067;D&#65533;5`&#65533;&#65533;V&#65533;# %9,&#1998;&#65533;&#65533;!*$&#65533;&#65533;6x&#65533;&#65533;-&#65533;&#65533;&#65533;&#65533;L&#65533;&#65533;&#65533;&#65533;P&#65533;m&#65533;&#65533;_XEQ`&#65533;~@!&#65533;:p&#65533;h&#65533;$&#65533;&#65533;&#65533;j&#65533;F&#65533;&#65533;&#65533;e&#65533;&#65533;&#65533;j&#65533;&#65533;|wWt@ \&#65533;&#65533;L&#65533;&#65533;&#65533;&#65533;zp>P,&#65533;&&#1608;P\&#65533;YiC1H&#65533;&#65533;&#65533;&#1040;{&#65533;&#65533;&#65533;&#385;Yv &#65533;&#65533;&#65533;-v&#65533;&#65533;V@&#65533;&#65533;O&#65533;^&#65533;&#65533;U&#65533; P&#65533; &#65533;&#65533;o&#65533; /8&#65533;&#65533;&#65533;3&#65533;s&#65533;&#65533;
U&#65533;&#65533;&#284;.&#65533;\.&#65533;U&#65533;&#65533;&#65533;&#65533;]bj&#65533;o'0sW&#65533;(Qy!0&#65533;%e&#65533;w%&#65533;&#65533;nsue&#65533;&#65533;#J&#65533; 2&#65533; &#65533;&#65533;0&#65533;c &#65533;z&#65533;J&#65533; +&#65533;2P30@+@&#65533;&#65533;&#65533;?&#65533;A)&#65533;k&#65533;&#65533;B3a&#65533;>&#65533;6&#65533;&#65533;4!A &#65533;a&#65533;&#65533; 00V&#65533;&#65533;6&#65533;c $&#65533;1&#65533; B&#65533;`&#65533;&#65533;?=&#65533;M#&#65533;3 ,&#65533;&#65533;qJ&#65533; "&#65533; &#65533;,&#65533;_&#65533;&#65533;&#65533;'&#65533;&#65533;&#65533;&#65533;!&#65533;W&#65533;&#65533;,p~%0c&#65533;b'E C&#65533;&#65533;`&#65533;&#65533;e7 dq/7&#65533;%&#65533;#T&#65533;&#65533;&#65533;[>"&#65533;I&#65533;m&#65533;&#65533;&#65533;&#65533;$SwQF%&#65533;&#65533;/r&#65533;n&#65533;x:3v^&#65533;"<&#65533; CdC&#65533;O\&#65533;b&#65533;R0&#65533;RrOp4y" &#65533;2&#65533;&#65533;&#65533;p&#65533;&#65533;&#65533;*&#65533; &#65533;&#65533;? &A0 B)&#65533;U&#65533;V &#65533;&#65533;'&#65533;q &#65533;&#65533;&#65533; &#65533;R&#65533;!Bz&#65533;T+10y&#65533;&#65533;g&#65533;&#65533;! &#1539;L&#65533;&#65533;	&#65533;&#65533;r&#65533; ,p?-&#65533;_&#65533;&#65533;7u~&#65533; <&#65533;V&#65533;%&#65533;* $&#65533;&#65533;Oa&#65533;&#65533;Q&#65533;&#65533;#P.r5&#65533;&#65533;&#65533;&#65533;&#65533;&#65533;Zqv&#65533;&#65533;PbD;&#1353;*&#65533;&#65533;t%&#65533;&#65533;;&#65533;e%&#65533;#v&#65533;e 5&#65533;~P&#65533;&#65533;&#65533;"fe2H;&#65533;&#65533;g&#65533;V&#65533; W&#65533;8&#65533;+0X-W&#65533;pW @&#65533;&#65533;&#65533;-&#65533;:&#65533;S &#65533;&#65533;6&#65533;&#65533;`&#65533;U'E&#65533;&7AB1M~&#65533;B.mR~&#65533;&#65533;7u&#65533;uO&#65533;&#65533;L&#65533;a>+S&#65533;1	&#65533;p?&#65533;u &#65533;&#65533;&#65533;>&#65533;&#65533;#&#65533;&#65533;&#65533;:p&#65533;&#65533;&#65533;2V&#65533;&#65533;&#65533;&#65533;p&#65533;3R&#65533;e&#65533;&#65533;#&#65533;&#65533;eZ&#65533;SdZ&#65533;!&#65533;	&#65533;&#65533;'&#65533;&#65533;&#530;&#65533;Y&#65533;OSF&#65533;sw &#65533;&#469;::r&#65533;&#65533;%Y&#65533;&#65533;&#65533;&#65533;lR&#65533;=&#65533;&#65533;B&#65533;&#65533;&#65533;f&#65533;&#65533;(%&#65533; P &#65533;D<e&#65533;&#65533;	&#65533;&#65533;#@&#65533;&#65533;z&#65533; &#65533;&#65533;-{0p+&#65533;[&#65533;F,&#65533;k&#65533;&#65533;&#65533;C&#65533;*&#65533;R&#65533;&#65533; =&#65533;&#65533;&#65533;D&#65533;!&#65533;&#65533;C&#65533;&#65533;G&#65533; "e&#65533;.&#65533;x, &#65533;- &#65533;&#65533;!&#65533;&#65533;L&#65533;t (&#65533;tu&#65533;&#65533; &#65533;9D&#65533;qD<&#65533;&#65533;&#65533;c&#65533;I&#65533;&#65533;&#65533;2P&#65533;)&#65533;&#65533;<b&#65533;)&#65533;&#65533;&#65533;3F&#65533;&#65533;?&#65533;&#65533;&#65533;x&#65533;&#65533;5%&#65533;&#65533;Q&#1270;e8&#65533;6&#65533;&#65533;en&#65533;&#65533;"&#65533;&#65533;]dR&#65533;&#65533;&#65533;&&#230;I.&#65533;,&#65533;A0Y&#65533;&#65533;L1u#369&#65533;&#65533;" &#65533; A&#65533;&#65533;N&#65533;0@&#65533;&#65533;&#65533;&#65533;&#65533;
&#65533;  $&#65533;)&#65533;&#65533;1&#65533;&#65533;&#65533;&#65533;I&#65533;q)&#65533;>0&#65533;%i)&#65533; (&#65533;&#65533;&#65533;*&#65533;&#65533;&#65533;&#65533;&#65533; &#65533;# c7	  &#65533;$&#65533;&#65533;%@
G&#65533;&#65533;9c&#65533;e&#65533;4p&#65533;&#65533;&#65533;&#65533;&#65533;c&#65533;&#65533;|&#65533;1c&#65533;R&#65533;e&#65533;m4$!);&&#65533;&#65533;&#65533;&#65533;d@z&#65533;&#65533;&#65533;v&#65533;	&#65533;1V&#65533;u&#65533;A1X&#65533;e&#65533;I\&#65533;&#65533;&#65533;&#65533;&#65533;&#65533;&#65533;&#65533;&#65533;p&#65533;$@ &#65533;(`9R&#65533;L4S"&#65533;slb&#65533;5&#65533;&#1419;0N*@_&#65533;&#65533;&#65533;&#65533;)h&#65533; 9&#65533;&#65533; &#65533;]&#65533;&#65533;&#65533;&#65533;&#65533; &#1396;K:`D&#65533; ) c&#65533;&#65533;Bo&#65533;&#65533;&#65533;q	 &#65533;&#65533; 1&#65533;&#65533;5&#65533;Fg&#65533;)&#65533;p4&#65533;&#65533;h! $&#65533;<%&#65533;O:&#65533;r(c`&#65533;9b&&#65533;&#65533;#&#65533;&#65533;Z&&#65533;/F&#65533;&#65533;F'&#65533;(&#65533;Z;J;&#65533;&#65533;&#65533;P&#65533;&#65533;eD&#65533;0&#602;&#65533;&#65533;&#65533;E&#65533;	\H!m&#65533;&#65533;1F&&#65533;sP&#65533;!&#65533;&#65533;&#65533;(&#65533;&#65533;	&#215;>9&#65533;x&#65533;&#65533;&#65533;&#65533;<&#65533;&#65533;
<1@&#65533;?&#65533;0&#65533;&#65533;w&#65533;g4!1 +1GdOI&#65533;&#65533;kq5&#65533;&#65533;	&#65533;D46q&#65533;&#65533; p@@&#65533;)&#65533;&#65533;&#65533;a&#65533;'&#65533;D&#65533;3&#65533;X&#65533;CR&#65533;"&#65533;&#65533;+&#65533;2&#65533;&#65533;c&#65533;&#65533; >k&#65533;&#65533; &#65533;!%&#65533;T2;&#65533;
&#65533;&#1396;O&#65533;Q{&#65533;*&#65533;&#65533;PP&#65533;[H{&#65533;z&#65533;&#1322;%&#65533;&#65533;Ad&#65533;/&#65533;G&#65533;a/&#65533;&#65533;S&#65533;&#65533;&#65533;&#65533;Q {"/`&#65533;1<&#65533;#&#65533;&#65533;N&#65533;&#65533;a%Q"&#65533;4&#65533;	3 M#&#65533;&#65533;r&#65533;os&#65533;`C&#65533;%&#65533;&#65533;M&#65533;&#65533;:p5<p&#65533;#&#65533;&#65533;U&#1650;	(&#65533;-=&#65533;+"a&#65533;&#65533;&#65533;&#65533;F=&#65533;X&#65533;C"&#65533;o@&#65533;$&#65533;Y7&#65533;Yf&#65533;H&#65533;d&#65533;O&#65533;wG&#65533;&#65533;&#65533;&#65533;6;hQU;Fb&#65533;&#65533;&#283;X&#65533;&#764;&#65533;"&#65533;6@Od&#65533;:6&#65533;&#65533;/&#65533;8.&#65533;n&#65533;&#65533;#&#65533;&#65533;&#65533;&#65533;k&#1297; &#65533;x3[z*&#65533;L@&#65533;&#65533;&#65533;&#65533;&#65533;n&#65533;2&#65533;&#65533;&#65533;&#65533;&#65533;&#65533;@&#65533;&#65533;`&#65533;&#65533;&#65533;&#65533;&#65533;Y&#65533;`&#65533;P c%p&#65533;W&#65533;A"&#65533;D&#65533;&#65533;V=&#65533;%&#65533;t&#65533;&#65533; =&#65533;.\&#65533;&#65533;<&#65533;&#65533;w:82,b&#230;"&#65533;&#65533;&#65533;&#65533;&#65533;&#65533;\R&#65533;\&#65533;&#65533;cn&#65533;&#65533;dA2&#65533;n&#65533;%&#314;L&#65533;f&#65533;&#65533;`&#65533;	&#65533;&#65533;&#65533;&#65533;[$&#65533;&#65533;&#65533;Y&#187;a&#65533;&#65533;_"G&#65533;P6o&#65533;`4@ &#65533;&#65533;D)2p`Q&#65533;A3&#65533;j!&#65533;S#M&#65533;D)H&#65533;]:-&#65533;A&#65533;0B(A&#65533;&#65533;&#65533;"&#65533;+ c>S7&#65533;; +`3&#65533;u&#65533;&#65533;&#65533;&#65533;&#65533;| 5&#65533;&#357;&#65533;(FK&&#65533;&#65533;&#321;.&#65533;>!&#65533;=IKd&#65533;&#1139;&#65533;p&#65533;&#65533;&#65533;&#65533;&#65533;co9&#65533;,&#65533;[O&#65533;&#65533;&#65533;&#65533;P4&#65533;v&#314;&#243;&#65533;&#65533;j&#65533;&#65533;2=&#65533;S&#319;&#65533;Q h=`;&#65533;&#65533;
 &#65533;$]&#65533;&#65533;&#65533;d&#65533;n3&#65533;E&&#65533;g&#65533;"=d&#65533;O&#65533;_4AK`&#65533;&#65533;Uy" &#65533;o&#65533;&#65533;&&#65533;&#65533;&#65533;2 !&#65533;H&#65533; &#65533;&#65533;&#65533;J =&#65533;&#65533;(&#65533;H&#65533;2)A33Q&#1826;R&#65533;:<&#65533;&#65533;G :P&#65533;+g_&#65533;&#65533;&#65533;&#65533;"SR U!d&#65533;&#65533;Rd?&#65533;:BfVa&#65533;b&#65533;&#65533;&#65533;e&#65533;	&#65533;I&#65533;&#227;.&#65533;&#65533;5=&#1254;&#65533;&#65533;&#65533;&#65533;&#65533;mP&#65533;&#65533;90&#65533;&#998;G;&#65533;&#811;X1&#65533;i#SA&#336;&#65533;5&#65533;c&#65533;&#65533;x&#1241;&#65533;&#65533;DcGc&&#65533;&#65533;WiX&#65533;&#65533;Y4&#65533;&#65533;#A{%b &#65533;`&#65533;wcxi&#65533;pD&#65533;Y> jk&#65533;&#65533;',0.]S,0&#909;&#65533;&#65533;E&#1099;&#65533;&#65533;&#65533;&#65533;)&#65533;)&#65533;&#65533;`6&#65533;$]C&#65533;G$M;p%&#65533;&#65533;&#65533;Z&#65533;zEB&#1435;&#65533;&#1712;u;&#65533;=&#65533;	&#65533;&#65533;&#65533;&#65533;X&#65533;T1F&#65533;[ &#65533;KLOlgn7P&#208;(&#65533;%U\D&1ir<&#65533;x&#65533;` v,s/ YK3p&#65533;&#65533;+&#65533;,0{5&#65533;&#65533;%&#65533;&#65533;$&#65533;.sYk	&#65533;# *&#267;$ &#65533;&#65533;'j&#65533;S&#65533;=&#65533;&#65533;&#65533;&#1804;&#65533;P&#65533;&#65533;&#65533;G&#65533;(f&#65533;4&#65533;|4&#65533;| H&#65533;Zo$&#65533;G&#65533;&#65533;&#65533;&#65533;&#65533;&#65533;&#65533;&#65533;&#65533;Z&#65533;a&#65533;&#65533;]&#65533;B&#65533;G_;&#65533;&#65533;&#65533;S[&#1713;&#65533;>&#65533;r&#65533;&#65533;?l&#65533;R&#710;&#65533;&#65533;f%&#65533;h&#65533;&#65533;6&#65533;&#65533;AP.&#65533;/eBE-pxD!:>A&#65533;&#65533;619q&#65533;&#596;u:&#65533;&#65533;<GA&#65533;Y&#65533;&#65533;!p&#65533;&#1788; _&#65533;(&#1201;&#65533;7Y6aO&#65533;&#65533;]&#65533;"&#65533; 9&#65533;f&&#65533;)R&#65533;`>@0&#65533;`>{D&#65533;&#65533;4&#65533;%1b&#65533;R&#65533;Q.b&#65533;@P&#65533;&#65533;&#65533;&#65533;&#65533;n&#65533;&#65533;&#65533;j&#65533;N&#65533;&#26556;&#65533;%&#65533;Zn&#65533;&#65533;D&#65533;&#65533;@ /&#65533;&#65533;e&#65533;Q&#65533;&#277;<&#65533;&#65533;/&#65533;2&#65533;&#65533; 4&#65533;&#1372;j	 l0&#65533;|y &#65533;&#65533;<&#65533;&#65533;&#65533;6&#65533;)&#65533;&#65533;V1u"3&#65533;&#65533;&#65533;&#65533;  &#65533;&#65533;&#65533; (Bx1&#65533;r<p&#65533;&#65533;&#65533; @&#65533;8&#65533;.5>=&#65533;&#65533;&#65533;%RBtRc&#65533;)T&#65533;&#307;eb&#65533;G&#65533;&#65533;&#65533;."\OQ&#826;&#65533;c&#65533;&#65533;v&#65533;R&#65533;>\&#65533;&#65533;&#65533;&#65533;&#65533;+I&#65533;J;%&#65533;(1;&#65533;l;&#65533;; /Q&#65533; D&#65533;n^?G&#65533;&#65533;&#1987;f@&#65533;c_:l&&#65533;_&#65533;J&#65533;"&#65533;&#65533;&#65533;x&#65533;*p&#65533;;5&#65533;:<&#65533;YU&#65533;&#65533;I&#65533;:&#65533;r&#65533;&#65533;z&#65533; K-&#65533;&#65533;&#65533;&#65533;&#65533;&#65533;z&#65533;&#65533;\"z&#921;O&#65533;&#65533;&#65533;>&#185;:&#65533;&#65533;&#65533;&#65533;%&#1466;&#65533;&#611;&#65533;/&#65533;8&#65533;.&#65533;N&#65533;&#65533;&#65533;&#65533;&#65533;S&#65533;&#65533;~&#65533;=m&#65533;&#1078;&#65533;&#65533;^&#65533;&#65533;&#65533;&#65533;&#65533;%&#65533;&#65533;&#65533;q&,&#65533;O&#65533;l&#65533;"&#65533;^&#65533;e&#65533;]&#65533;&#65533;1&#65533;*&#65533;*R&#65533;4&#65533;"1'j&#65533;D&#65533;+sYK&#65533;3&#65533;&#65533;&#65533;&#65533;.9F&#65533;&#65533;"a&#65533;&#65533;-R&#65533;&#65533;k\&#65533;[&#65533;wn&#65533;&#65533;&#65533;Eb&#65533; @&#65533;&#65533;z  &#65533;&#65533;&#65533;&#65533;&#65533;&#65533;&#65533;&#65533;&#65533;&#65533;&#65533;&#65533;&#65533;&#65533;&#65533;&#65533;&#65533;&#65533;&#65533;&#65533;&#65533;&#65533;&#65533;&#65533;&#65533;&#65533;&#65533;&#65533;&#65533;&#65533;&#65533;&#65533;&#65533;7&#65533; 6>&#65533;&#65533; 	B?&#65533;&#65533;B&#65533;&#65533;&#65533;
&#65533;7		?77&&= &&#65533;  -&&#65533;&#65533;&#65533;&#65533;=&#65533; &#65533;&#65533;6:=&#65533;&#65533;5&#65533;&#65533;&#65533;&#65533; &#65533; =J &#65533;&#65533;&#1729;:$&#65533;&#65533;a&#65533;^&#65533;q&#65533;&#65533;&#65533;v &#65533;r&#65533;&#65533;`&#65533;&#65533;#&#65533;&#65533;&#1633;&#65533;&#65533;&#65533;!&O&#65533;&#65533; ;H&#65533;@&#65533;&#1697;&#65533; @@&#65533;ROKL	J&#65533;&#65533;&#1123;H&#65533;E&#65533;SU+B&#65533; &#1578;&#65533;kI
&#65533;&#65533;L	&#65533;&#65533;&#65533;c7P.&#65533;ek[X%h,&#65533;&#65533;&#65533;>g&#65533;&#65533;&#65533;!K&#180;{u&#65533;W&#65533;&#65533;&#988;&#65533;D&#65533;&#65533;&#65533;r&#65533;6:$&#65533;9&#65533;&#65533;0&#65533;(&#65533;&#65533;&#65533;6rT&#65533;+X&#65533;&#632;&#65533;&#65533;1&#65533;&#65533;2a&#65533;`FW&#65533;8q&#65533;d&#65533;&#65533;&#65533;#&#65533;&#65533;s&#65533;&#65533;&#891;&#65533;n&#65533;&#65533;X&#65533;z&#65533;&#65533;&#65533;*&#65533;
RsH&#65533;D&#65533;$&#65533;&#65533;&#65533;&#65533;Y&#65533;&#874;&#65533;&#65533;&#65533;&#65533;&#65533;&#65533;5dLC&#65533;6&#65533;&#65533;B3&#65533;&#65533;&#65533;]&#65533;&#65533;&#65533;5&#65533;&#65533;&#65533;j&#65533;&#65533;&#65533;r1&#65533;|&&#65533;'H&#65533;m&#65533;/&#65533;&#65533;1s&#65533;.(&#65533;L0&#65533;&#65533;&#65533;&#65533;&#65533;1&#65533;&#65533;K!&#65533;&#65533;v&#65533;O&#65533;u&#65533;&#65533; &#65533;&#65533;!O:&#65533;TUB,g&#65533;"&#65533;0&#1181;&#281;K7@&#65533;&#65533;j	&#65533;0&#65533; &#65533;,s&#65533;	4&#65533; &#65533;>e&#65533;&#65533;6&#65533; &#65533;&#65533;
6&#65533;`
&#65533;GS&#65533;&#65533;QsI^Y&#65533;&#65533;T)&#65533;&#65533;r&#1013;&#65533;&#1284;&#65533;&#65533;'&#65533;&#65533;&#65533;-^~I&#1819;r(&#65533;t&#65533;i&#30555;0&#65533;&#65533;*&#65533;&#65533;&#65533;&#65533; &#65533;	&#65533;bUZ&#65533;&#65533;g%C&#65533;WeU]&#65533;B&#65533;&#65533;F&#65533;}	K&#65533;6g&#65533;6[&#65533;&#65533;_HRrV&#65533;Z&#65533;d5*G&#65533; &#65533;Q&#65533;&#65533;&#1332;j&#65533;&#476;&#65533;&#65533;2&#65533;A&#65533;&#65533;a&#65533;&#65533;Fd&#65533;&#65533;&#65533;&#65533;&#35105;#&#65533;&#65533;i&#65533;&#65533;&&#65533;&#65533;&#65533;&#65533;&#52464;E&#65533;&#65533;&#65533;&#65533;&#1338;"&#65533;&#65533;&#65533;B&#65533;V&#65533;&#65533;/&#65533;&#65533;&#65533;cH3&#65533;dZ1+&#65533;&#65533;&#65533;~XI&#65533;kyB&#65533;&#65533;%5&&#65533;&#65533;&#1556;&#65533;8SFZ&#65533;{g&#65533;&#65533;@D&#65533;&#65533;&#65533;v&#65533;,&#65533;~&#65533;*i3&#65533;&#65533; a&#65533;"U&#65533;&#65533;&#65533;q&#65533;&#65533;&#65533;l&#65533;)&#65533;&#65533;&#65533; &#65533;&#65533;gS&#65533;r"!&#65533;&#65533;V"+&#65533;!&#65533;&#65533;RH&#65533;&#65533;&#65533;&#65533;.&#65533;&#173;&#65533;&#65533;&#65533;F&#65533;&#65533;&#65533;J*&#65533;W?&#65533;g&#65533;&#65533;&#65533;&#65533;"j&#65533;&#65533;&#1322; m&#65533;&#65533;Z&#65533;XjM&#65533;!&#65533;GG&#65533;&#1370;&#65533;&#65533;&#65533;U&#65533;&#65533;@&#65533;E&&#65533;&#65533;@&#65533;&#65533;T(q8&#65533;)&#65533;&#65533;t&#65533;m&#65533;&#500;&#65533;&#65533;&#65533;&#65533;|&#65533;-&#65533;&#65533;k&#65533;&#65533;&#65533;&#65533;&#65533;&#65533;&#65533;&#65533;&#1325;&#65533;jJ&#65533; &#65533;GkL5&#65533;&#65533;T&#65533;2 &#65533;p%&#65533;{&#65533;Ki&#65533;&#41642;&#65533;0Bh&#65533;&&#65533;&#65533;&#65533;u&#65533;t&#65533;!#A5"&#65533;r&#65533;
r",&#65533;&#65533;T&#65533;&#1916;&#65533;&#65533;&#65533;&#65533;r&#65533;<&#65533;zV&#147;p&#65533;28&#65533;&#817;&#65533;&#65533;-&#65533;rz&#65533;-&#65533;Ps12&#65533;2&#65533;?g&#65533;&#65533;&#65533;5&#65533;&#65533;[/&#65533;&#65533;&#666;&#65533;&#65533;m&#65533;&#65533;I&#65533;2&#65533; U>&#65533;&#65533;B.H&#65533;&#65533;[l&#65533;&#65533;&#65533;	&#65533;~G&#65533;)&#65533;&#65533;"&#65533;!b&#65533;	&#65533;C&#65533;'&#65533;.&#65533;/t02&#65533;&#65533;NR&#65533;&#65533;M)&#65533;&#65533;x&#65533;}8&#65533;&#65533;!KW&#65533;&#65533;&#65533;&#65533;&#65533;I&#65533;Q&#65533;NK&#65533;&#65533;X&#65533;=&#65533;&#65533;ZP&#65533;&#65533;&#65533;&#65533;M&#65533;&#65533;&#65533;w&#65533;"&#65533;&#1053;&#65533;|2&#65533;&#1764;bO&#65533;8&#65533;&#65533;L4&#65533;&#65533;&#65533;;9k&#65533;&#65533;b&#65533;0&#65533;z:&#202;&#65533;&#65533;>&#65533;&#65533;x=n},&#65533;Z&#65533;4#&#65533;&#65533;b&&#65533;!&#65533;&#30051;&#65533;j&#65533;&#65533;&#65533;a&#65533;WD&#65533;&#65533;&#65533;&#65533;
$&#65533;&#65533;'!&#65533;H GO+C&#65533;$Kt26&#65533;T&#65533;&#1184;&#65533;&#65533; C&#65533;&#65533;[*&#65533;N&#65533;&#65533;(F&#65533;u$L[&#65533;&#65533;&#65533;&#1332;4&#65533;&#65533;"_ PD&#65533;i&#65533;"&#65533;&#65533;&#65533; &#65533;&#65533;&#65533;%&#65533;&#65533;4 /;&#65533;H&#65533;	+Q&#1823;%ce&#65533;0
&#65533;&#65533;	/J&#65533;I+&#65533;&#1764;&#65533;&#65533;&#65533;&#65533;&#65533;&#65533;&#65533;r]|&#65533;&#65533;&#65533;&#65533;(i@&#65533;&#65533;$&#65533;&#65533;&#65533;&&#65533;2&#65533;&#65533;&#65533;&#65533;&#65533;&#65533;&#65533;&#65533;o&#65533;&#65533;;&#65533;$&#65533;7;&#65533;53M&#65533;as&#65533;9#N&#65533;P&#65533;&#65533;&#65533;&#65533;&#65533;:&#65533;&&#65533;&#65533;bQ@&#65533;&#65533;&#65533;f&#65533;6&#65533;&#65533; PgS&#65533;&#65533;&#65533;&#65533;%&#65533;&#65533;&#65533;&#65533;HC6&#65533;K&#65533;&#1233;M&#65533;1u&#65533;&#65533;]-H]-&#65533;U|%&#65533;<HX&#65533;Vv&#65533;C&#65533;*&#65533;&#65533;&#65533;J\&#65533;t&#65533;&#65533;&#65533;&#65533;&&#65533;!8&#65533;&#65533;&#65533;&#65533;&#65533;L&#65533;T&#65533;&#65533;&#531;*Q&#65533;3Y	&#65533;.? v-h&#65533;hj&#65533;bx&#65533;&#65533;6ct&#65533;&#65533;YOg&#65533;&#65533;&#1395;`!&#65533;&#65533;&#65533;#&#65533;&#65533;&#65533;&#65533;&&#1649;F&#65533;&#65533; &#65533;&#65533;`{&#65533;&#65533;=r&#65533;9&#65533;&#65533;&#65533;+?&#65533;U&#65533;&#65533;&#65533;AX}&#65533;&#65533;]&#65533;&#65533;&#65533;NMcS_To&#65533;&#65533;&#65533;&#65533;2&#65533;U&#65533;&#65533; ,&#65533;7&#65533;&#65533;&#65533;&#65533;&#65533;&#65533;E&#65533;I&#65533;&#65533;H&#65533;&#65533;Y&#65533;b&#65533;&#65533;&#65533;W&#65533;U&#65533;&#65533;8&#65533;rh&#65533;&#65533;)&#65533;.&#65533;&#65533;&#65533;&#65533;&#65533;&#65533;Be&#65533;&#65533;T&#65533;fCD&#65533;L&#65533;6&#65533;&#65533;&#65533;.&#65533;&#65533;&#65533;&#65533;&#65533;4&#65533;A&#65533;&#65533;&#65533;C&#65533;&#65533;7&#65533;&#65533;?&#65533;{&#65533;r6&#65533;L!&#65533;&#65533;nk l&#65533;V&#65533;&#65533;"=&#65533;&#65533;&#65533;&#65533;&#65533;w&#65533;&#65533;&#65533;[&#65533;&#65533;T&#65533;&#65533;&#65533; <L0&#65533;^@"b8&#65533;&#65533;&#65533;K&#941;&#65533;U&#65533;&#65533;m&#65533;&#65533;&#171;GjQ&#65533;&#65533;&#65533;&#65533;&#65533;WRQr&#65533;~.!&#65533;&#65533;&#65533;&#65533;&#65533;&#65533;&#65533;&#65533;&#65533;$&#65533;B@X&#65533;&#65533;&#65533;VX7(&#65533;&#65533;&#65533;=&#65533;&#65533;&#65533;&#65533;&#65533;&#65533;&#574;C&#65533;]q&#65533; &#65533;&#65533;-&#65533;-&#65533;c&#65533;R&#65533;Q0[&#65533;$&#65533;gQ&#65533;3&#65533;_&#65533;q&#424;&#65533;N&#65533;&#65533;&#65533;hN3&#65533;\&#65533;O+&#65533;bZMv&#65533;&#65533;&#65533;W!&#65533;o&#65533;&#65533;&#65533;M&#65533;X&#65533;&#65533;v&#380;E&#65533;&#65533;&#65533;&#65533;&#65533;;&#973;&#65533;jN&#65533;&#65533;;4[J&#65533;&#65533;&#65533;|&#65533;&#65533;^-e&#65533;&#65533;2&#65533;&#65533;-&#1607;s)&#65533;hq&#792;&#65533;L&#65533;&#65533;zk&#65533;I&#65533;YZp&#65533;^7&#65533;&#65533;.&#65533;&#1392;&#65533;M&#65533;&#65533;&#1549;&#65533;x&#1298;&#1963;&#65533;&#65533;&#65533;CkZ&#65533;&#65533;lf&#65533;&#65533;&#65533;&#65533;&#1216;&#65533;&#65533;.?&#65533;&#65533;&#65533;&#65533;&#65533;&#65533;&#65533;&#65533;&#65533;GSII&#65533;&#65533;&#65533;N&#65533;:&#65533;L&#65533;f&#65533;T&#65533;&#1470;&#65533;&#65533;&#556;&#65533;&#65533;&#65533;&#65533;W5&#65533;$f&#65533;v&#65533;[(&#65533;*&#65533;&#65533;i\2&#256;&#65533;&#65533;&#65533;&#65533;&#65533;&#65533;&#65533;M&#65533;z;&#65533;&#1133;og&#65533;&#65533;&#65533;/&#65533;G&#65533;&#65533;&#65533;&#65533;&#65533;{&#519;>&#65533;%<&#65533;&#65533;6&#1531;d&#65533;w &#65533;&#65533;{&#65533;&#65533;
W&#65533;_NroK&#65533;&#65533;&#65533;vu&#65533;k&#65533;&#65533;	&#65533;&#65533;&&#65533;&#65533;gn&#1876;&#65533;\&#65533;+&#65533;w&#65533;&#65533;&#65533;T2&#65533;+k&#65533;#&#65533;&#65533;_&#65533;]&#65533;Ou&#65533;&#65533;a&#65533;;&#65533;3&#65533;&#65533;ND&#65533;OI&#1896;&#65533;zwG&#1018;&#65533;'~&#65533;E^&#65533;K&#65533;&#65533;&#1215;&#65533;!&#65533;o&#65533;&#65533;h&#65533;9&#1567;U&#65533;&#65533;&#65533;E7&#65533;&#65533;&#65533;&#65533;&#65533;&#65533;&#65533;&#65533;u&#65533;:Q&#65533;Nq&#65533;&#65533;&#65533;n&#65533;  !&#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94;&#244;&#65533;&#65533;&#65533;&#65533;&#65533;&#65533;&#65533;&#65533;&#65533;&#65533;&#65533;&#65533;&#65533;&#1527;&#65533;&#65533;&#1035;&#65533;&#65533;&#962;&#1773;&#65533;&#309;&#65533;&#65533;&#65533;&#65533;&#65533;&#65533;&#65533;&#65533;&#65533;&#65533;&#65533;&#1013;&#65533;&#502;&#65533;&#65533;&#65533;&#65533;&#65533;&#65533;&#65533;&#65533;&#65533;&#65533; 
&#65533;&#65533;,&#65533;& (#&#65533;&#65533;&#65533;2|&#65533;"&#1683;G&#65533;&#65533;&#65533;3j&#65533;I[E"DP&#1583;`&#65533;o&#65533;&#65533;&#65533;XNa&#65533;zc&#668;I&#65533;&#1406;M&#65533;i&#65533; #BB?ur&#65533;&#65533;&#65533;&#65533;r+&#65533;}Fr1&#65533;5&#65533;J&#65533;J&#65533;&#65533;7FF&#65533;&#65533;&#65533;&#65533;&#65533;&#516;FRD&#65533;&#65533;&#65533;&#65533;mC&#613;%&#65533;r"&#65533; &#65533;&#65533;&#65533;R&#65533;K&#65533;&#65533;zBo&#65533;|
O&#65533;B&#65533;D5&#65533;&#65533;I&#65533; &#65533;[&#65533;&#65533;Mx&#65533;&#1197;&#65533;FV&#65533;&#65533; &#375;r&#65533;j&#65533;&#65533;T&#65533;&#65533;&#65533;&#926;&#65533;&#65533;q(&#65533;&#65533;&#65533;&#65533;!&#65533;&#65533;&#65533;f&#65533;&#65533;*&#65533;&#65533;H&#65533;D[F0&#65533;!B&#65533;&#486;&#65533;&#65533;&#65533;&#65533;j&#65533;&#65533;&#531;&#65533;,1ti&#65533;hA&#65533;f&#65533;u&#1350;&#65533; `&#65533;7 &#65533;&#65533;}"&#65533;&#65533;&#65533;7&#65533;&#65533;&#65533;&#65533;&#65533;&#65533;m 6&#65533;&#65533;&#65533;U3~>&#65533;4&#65533;&#65533;&#65533;&#65533;&#48089;&#65533;rt&#65533;d&#65533;e&#65533;R&#65533;&#65533;&&#65533;"&#65533;&#65533;
&#65533;g&#65533;&#65533;&#65533;'Ry&#65533;&#65533;&#65533;j&#65533;x&#65533;w&#65533;}&#65533;&#65533;u&#65533;u&#65533;<&#65533;-dL&#65533;&#65533;&#65533;b;&#65533;&#65533;&#65533;&#65533;d&#65533;!&#65533;I&#65533;&#65533;&#65533;&#65533;&#65533;&#65533;&#65533;^&#65533;*&#65533;`|&#65533;&#65533;`#o&#65533;Y&#65533;&#1873;&#65533;&#65533;&#65533;&#65533;&#65533;*&#65533;j&#65533;&#65533;h&#65533;p/&#65533;R&#65533;1&#31528;&#21950;&#65533;&#65533;&#65533;&#65533;&#65533;5&"j&#65533;GV&#65533;%&#65533;&#65533;v7&#65533;&#65533;a&#65533;&#65533;&#65533;&#65533;i&#65533;&#65533;av&#65533;&#65533;'X&#65533;&&#65533;d&#65533;k&#65533;Y&#65533;n2V&#65533;_&#65533;)_&#65533;q&#65533;&#65533;&#65533;8g&#65533;&#65533;J&#65533;`w&#65533;&#65533;g&#65533;	 &#65533; &#65533;
!	&#65533;&#65533;a
&#65533;i&#65533;&#65533;7(&#551;`pv&#65533;`w&#65533;&#65533;&#65533;&#65533;>i(`&#65533;&#65533;&#65533;&#65533;+&#65533;&#65533;&#274;&#65533;&#65533;x9Z&#65533;&#65533;k &#65533;&#65533;&#65533;&#65533;&#65533;@&#65533;N&#65533;@&#65533;&#1952;m&#65533;&#65533;&#65533;&#65533;&#65533;	&#65533;&#65533;f&#65533;&#65533;&#65533;k&#65533;x	@;&#65533;+.w&#65533;-{&#65533;b&#65533;B9&#65533;da&#65533;%Q&#65533;&#65533;&#65533;&#65533;Q&#65533;\&#65533;&#65533;y*&#65533;`&#65533;&#65533;!	_&#65533;&#65533;
n&#65533;&#65533;&#65533; &#65533;&#65533;2&#65533;&#65533;&#65533;&#65533;&#65533;r&#65533;C&#65533;&#65533;&#65533;&#65533;&#65533;&#65533;>&#65533;&#65533;&#65533;s&#65533;&#65533;&#65533;aT&#65533;&#65533;&#65533;W%\&#65533;&#65533;,3"&#1944;3&#65533;&#65533;~&#65533;I(|;&#65533;&#65533;*&#65533;&#65533; &#65533;
xK* -&#65533; &#65533;v&#65533;&#65533;&#65533;# &#65533;B&#65533;&#65533;A&#65533;&#65533;&#65533;&#65533;-&#65533;&#65533;t&#65533;V&#65533;j&#65533;|&#65533;z&#65533;&#65533;&#65533;	&#65533;u&#41828;&#65533;&#65533;&#65533;&#65533;&#65533;&#65533;&&#65533;m&#65533;&#65533;&#65533;&#65533;I&#65533;&#65533;V!&#65533; &#65533;&#65533;&#65533;&#65533;&#65533;t&#65533;1]&#65533;&#65533;	&#65533;&#65533;&#65533;7l!&#65533; ,&#65533;c&#65533;Fn&#65533;&#65533; &#65533;&#65533;&#65533;&#65533;&#65533;)&#65533;&#65533;&#363;rX&#65533;S(&#65533;&#65533;m3&#65533;&#65533;&#65533;+zi&#65533;{&#65533;&#1904;&#65533;&#65533;%&#65533;&#65533;&#65533;&#65533;C=&#65533;&#65533;&#65533;#&#65533;&#65533;&#65533;R/&#65533;&#65533;@L&#65533;&#65533;&#65533;&#65533;#_&#65533;E &#65533;&#65533;&#65533;C&#65533;l&#65533;?k*&#65533;&#65533;:&#65533;&#65533;k&#1181;&#65533;w"&#65533;&#65533;&#65533;z&#50047;&#65533;X&r&#65533;"&#65533;&#65533;&#1253;i&#65533;&#65533;&#400;s&#65533;n&#65533;&#65533;{&#65533;&#65533;6$&#65533;4&#65533;7&#1639;&&&#65533;&#65533;MM&#65533;&#65533;Hf=!&#65533;;&#65533;V&#65533;&#1573;;m;&#1052;&#65533;F&#65533;&#65533; &#65533;sv&#65533;u&#65533;	&#65533;=E&#1623;J&#65533;&#65533;&#185;&#65533;%/~!&#65533;vl B((PrJ@&#65533;(5&#65533;I{&#65533;;^&#65533;&#65533;)&#65533;=-sF&#65533;&#64310;&#65533;&#65533;i&#65533;Tt&#1238;&#65533;&v<&#65533;UQMm*&#65533;&#65533;&#65533;&#65533;?&#65533;PaRP0&#65533;B&#65533;&#65533;&#65533;&#65533;h&#65533;^&#65533;2()FN&#65533;&#65533;&#65533;>&#65533;&#65533;akT&#65533;&#65533;&#65533;&#65533;&#65533;&#65533;y^&#65533;&#65533;FF2&#65533;1z&#65533;&#65533;wl&#65533;4*&#65533;-&#65533;M&#65533;&#1270;&#65533;&#65533;8,2&#1035;&#65533;i&#1501;P&#65533;}H&#65533;J&#65533;A&#585;&#65533;HJk&#65533;&#65533;k&#65533;H&#130;#&#65533;&#558;q9&#65533;&#65533;&#65533;&#65533;T&&#65533;&#65533;&#65533;UTb&#65533;&#65533;&#65533;&#65533;&#65533;E&#65533;&#65533;&#65533;&#950;&#65533;&#65533;&#65533;J&#65533;&#65533; &#65533;&#278;&#65533;k&#65533;j&#65533;&#65533;&#65533;&#65533;&#65533;&#65533;dj&#65533;U&#63119;C&#65533;b&#65533;Rz&#1236;)&#65533;&#65533;e0`&#65533;R&#65533;.sd&#65533;2+&#65533;  oh&#65533;&#65533;&#65533;&#65533;$yI.&#65533;&#65533;$1&#65533;(L&#65533;)&#65533;h[\W&#65533;H&#65533;&#65533;&#65533;JpM&#65533;&#65533;&#65533;G&#65533;&#65533;	8S2&#65533;P&#65533;&#842;&#65533;&#65533;&#65533;P&#65533;VXy&#65533;X&#65533;Kx&#65533;e&#65533;
&#1641;&#65533;!&#65533;&#65533;&#65533;dU>&#65533;I&#65533;(&#65533;&#65533;k&#65533;&#65533;&#65533;&#65533;i&#65533;D&#65533;T|&#65533;&#65533;.&#65533;&#65533;<(J&#65533;o&#65533;TS&#65533;"&#65533;&#65533;&#1216;&#65533;,&#65533;&#65533;,&#65533;TO&#65533;1'yOk&#166;&#65533;sN&#65533;&#65533;eK#X-,FO&#65533;&#65533;&#65533;0&#65533;&#65533;&#65533;&#65533;&#1324;t&#65533;&#65533;h &#65533;&#65533;
U+&#65533;s&#65533;&#65533;&#65533;&#65533;&#65533;a&#65533;P&#65533;&#65533;t &#65533;*el&#65533;`-&#65533;&#65533; Or&#65533;&#65533;&#65533;Z*&#65533;0w&#18267;&#65533;)V&#65533;A&#65533;s(&#65533;#1&#65533;ZV&#65533;&#65533;N(@|#+~&#65533;R{&#65533;*&#65533;&#65533;&#65533;j-a&#65533;&#65533;{&#65533;J&#65533;&#1338;#&#65533;&#65533;4g&#65533;&#65533;5TwO&&#65533;w&#65533;:&#65533;&#65533;|0&#65533;&#65533;&#65533;g?&#65533;&#65533;g&#357;&#65533;&#449;&#65533;c&#65533;&#65533;&#65533;&#65533;&#65533;&#65533;&#65533;&#65533;&#65533;&#65533;P&#65533;`&#65533;z&#65533;&#65533;%6&#65533;*&#65533;A&#65533;V&#65533;B&#65533;$A&#65533;yg&#65533;&#65533;_&#65533;&#65533;&#65533;*B&#65533;%z&#65533;9yt;&#65533;Z&#65533;xJ&#65533;&#65533;wx&#65533;8&#65533;&#65533;3]&#65533;&#65533;s&#65533;&#65533;&#65533;&#65533;&#65533;&#65533;&#1729;&#65533;&#65533;u	&#65533;&#65533;#i &#65533;&#65533;.wP&#65533;]&#65533;&#1155;&#65533;Z4}&#65533;H&#65533;&#65533;N&#65533;&#65533;-&#65533;k0UJd}&#65533;,&#65533;T	&#65533;&#65533;2&#595;&#65533;cP&#65533;v&#65533;9A&#65533;&#65533;&#1794;&#65533;&#1307;&#65533;&#65533;B&#65533;3&#65533;&#65533;p&#65533;@a^Wis&#65533;&#65533;o&#65533;2&#65533;)&#358;&#65533;-&#65533;&#65533;&#65533;&#65533;L&#65533;&#65533;8z&#65533;&#65533;c&#65533;&#65533;v&#65533;&#65533;&#65533;&#65533;xh&#65533;&#65533;F&#65533;&#1570;&#65533;m&#65533;&#65533;c&#65533;Zn&#65533;4&#1986;	&#65533;&#65533;qh&#600;&#65533;&#65533;\&#65533;&#65533;&#65533;&#65533;I&#65533;6&#65533;&#65533;&#65533;*`&#65533;f6O_&#65533;Lz@&#65533;a-&#65533;4&#65533;*&#65533;&#1334;&#65533;'Oecp&#65533;!#&#65533;t&#65533;&#564;&#65533;&#65533;o.&#65533;&#65533;
C&#65533;E&#65533;N&#65533;&#65533;<Yo2^6E2&#65533;&#65533;iy&#65533;m= &#65533;&#65533;&#1190;&#65533;Es&#65533;&#65361;&#65533;&#65533;&#65533;%&#65533;&#65533;&#65533;&#65533;2F+&#65533;&#65533;&#65533;Gz&#3814;&#65533;&#65533;e&#65533;&#65533;&#65533;d0N5&#65533;&#65533;j&#65533;,&#65533;R&#1149;&#1992;&#65533;&#65533;9=;&#65533;&#65533;&#65533;&#65533;6&#65533;]&#65533;g&#65533;&#65533;~w&#65533;&#65533;&#65533;$&#65533;
j&#514;.[&#65533;3&#65533;&#65533;[&#65533;3("w'&#65533;&#65533;&#65533;^F%&#65533;_&#65533;&#65533;p&#65533;R0.&#65533;&#65533;&#65533;h&#594;&#65533;&#65533;&#65533;qvKv&#65533;&#65533;&#65533;&#65533;,c
&#65533;XV/&#65533;&#65533;&#65533;&#65533;]&#65533;&#65533;'A&#65533;#K	&#65533;&#65533;[a&#65533;zPb&#65533;&#65533;0&#65533;&>)f1ei&#65533;h.&#65533;&#65533;&#65533;r&#65533;/!&#65533;~&#65533;'4&#65533;&#65533;&#65533;&#65533;&#65533;&#65533;N/J&#65533;7I/M&#65533;Y&#65533;&#65533;&#65533;(&#65533;&#65533;:&#65533;&#65533;&#65533;J&#65533;&#65533;I&#65533;&#1775;C&#65533;q&#65533;.$&#65533;&#65533;N&#65533;+&#65533;&#65533;&#65533;0&#65533;qU&#65533;"]&#65533;&#65533;M&#65533;&#65533;&#65533;+&#65533;&#217;&#65533;x&#65533;&#65533;&#65533;&#65533;&#65533;&#65533;&#65533;ge&#65533;x&#65533;-&#65533;b&#65533;&#65533;E&#65533;H&#65533;lo&#65533;&#65533;&#65533;Eo&#65533;\&#65533;&#65533;@2&#65533;&#65533;H"&#240;Q&#65533;&#65533;&#901;l&#65533;I&#65533;&#65533;&#65533;&#65533;&#65533;&#1338;&#65533;96&#65533;b*=&#65533;&#65533;&#65533;&#65533;&#65533;&#65533;m~&#65533;&#65533;&#65533;&#65533;&#65533;&#65533;Q&#65533;&#65533;&#65533;H&#65533;&#1235;&#65533;R6|i&#65533;D&#1511;&#65533;i|&#65533;&#65533;&#65533;F[&#65533;X6u&#967;&#65533;&#824965;B&#65533;y&#65533;&#65533;&#65533;&#65533;!&#65533;&#65533;|&#65533;&#65533;&#65533;&#65533;&#65533;&#65533;&#65533; 99X'{$&#65533;&#65533;&#65533;'|&#231;"0!&#65533;`n&#65533;1&#65533;&#65533;.&#65533;&#65533;E&#65533;&#65533;3&#65533;&#65533;4DF6&#65533;WS1&#65533;p}&#65533;RnjQ&#65533;C&#65533;G&#65533;&#65533;M8GZ&#65533;VrW 0N&#65533;`|&#65533; &#65533;'z&#65533;]&#65533;wv&#65533;&#65533;&#65533;`&#65533;&#65533;iaY&#65533;C+ &#65533;Vx&#65533;&#65533;QE&#65533;&#65533;'YcL9:dZ5Hf2&#65533;B&#65533;+ &#65533;}&#65533;-p+T&#65533;Vv&#65533;Vv&#65533;wtg&#65533;mu&#642;6;&#65533;]:&#65533;'&#65533;&#65533;MV8<&#65533;<&#65533;&#65533;b&#65533;&#65533;z&#65533;qYR&#65533;&#65533;&#65533;7&#65533;&#65533;&#65533;522&#65533;&#65533;?6&#65533;<S1&#65533;&#65533;,&#65533;&#65533; &#1026;G&#1345;C&#65533;&#65533;ON&#65533;&#65533;&#65533;Gp&#65533;gT&#65533;&#65533;mr&#65533;~&#65533;&#65533;&#65533;&#65533;&#65533;nD&#65533;Z&#65533;e&#65533;bw&#65533;9t&#65533;P&#1076;A&#65533;&#65533;#Z&#65533;v(&#65533;&#65533;&#65533;:a&#65533;
&#65533;YS&#65533;&#65533;&#1298;A&#59659;:Z&#65533;"&#65533;&#65533;&#65533;&#453;&#65533;Hq&#65533;p&#65533;u&#65533;4 &#65533;&#65533;&#65533;&#65533;&#65533;&#1431;&#65533;]&#65533;	.&#65533;_&#65533;&#65533;(&#65533;&#65533;&#65533;]#&#65533;d d\&#65533;|y$8&#65533;&#65533;&#65533;&#65533;&#4225;%&#65533;&#65533;H&#1463;J&#65533;'&#65533;&#65533;A&#65533;c7&#65533;]&#65533;4r&#65533;&#1422;&#65533;&#65533;&#65533;&#65533; eTqV&#65533;&#65533;`q&#65533;&#65533;&#65533;&#65533;bg&#65533;Tddo&#65533;/&#65533;Qi&#65533;a&#65533;&#65533;*t&#65533;c@&#65533;Vmez!&#65533;sa&#65533;!Q&#65533;&#65533;&#65533;5@&#65533;&#65533;#>&#65533;?&#65533;&#65533;*?XB&8"&#65533;&#65533; &#65533;&#65533;:&#65533;&#65533;&#65533;msJ&#65533;k&#65533;&#65533;i&#65533;f&#65533;f'8&#65533;d&#65533;a&#65533;Gy&#65533;C&#65533;tA&#65533;R&#65533;&&#65533;b&#65533;T&#65533;.#"5!5Pp"b=s&#65533;&#65533;RL&#65533;Vd&#65533;&#65533;&#65533;&#65533;&#65533;0&#65533;&#1620;0&#401;U&#65533;a.P&#65533;%&#65533;}&#65533;Gc&#65533;&#65533;xg&#65533;e<&#65533;h&#308;&#65533;#r#$&#65533;qs&#65533;&#470;j3&#65533;&#65533;&#65533;&#65533;}&#65533;X&#65533;Y@&#65533;&#65533;&#65533;&#65533;&#65533;Ev6&#65533;~&#65533;D&#65533;&#65533;&#65533;g&#65533;&#65533;&#65533;&#65533;&#65533;&#65533;-&#65533;MOW@&#65533;q0&#65533; &#65533;	&#65533;&#1687;z&#65533;u  @&#65533;f&#65533;0&#499;Rx&#65533;6j&#65533;t&#65533;y&#65533;18&#65533;&#65533;&#65533;&#65533;&#65533;8&#65533;&#65533;^44&#65533;k/&#65533;&#65533;&#65533;&#65533;/-h&#65533;N&#1620;&#65533;&#347;&#65533;0&#65533;U&#65533;&#65533;O7"&#65533;_A&#65533;-&#65533;&#65533;&#65533;&#65533;9&#65533;&#65533;'&#65533;A&#65533;&#65533;&#65533;`Ofg&#65533;R&#65533;&#65533;t&#65533;&#65533;&#65533;&#65533;&#65533;&#65533;&#65533;&#65533;&#65533;\.&#65533;-B&#65533;?A&#65533;&S&#65533;~&(!  &#51661;&#65533;!&#65533;&#593;&#65533;&#65533;&#65533;R&#1627;! 5&#65533;&#65533;  	&#65533;&#65533;A&#65533;&#65533;&#65533;Yp Je&#65533;8&#65533;G&#65533;2h&#65533;A&#65533;&#65533;&#65533;D!&#65533;id&#65533;D&#65533;&#65533;1&#65533;&#65533;rU&#65533;z&#65533;$2r:&#65533;&#65533;3E&#65533;8>&#1155;&#65533;&#65533;8cEt&#65533;&#65533;&h`"&#65533;Y
6&#65533;	5&#65533;&#65533;&#65533;'&#65533; @z&#65533;&#1976;&#65533;7&#65533;&#65533;&#65533;Y&#65533;r&#65533;&#65533;'W)XgN&#65533;g&#65533;D]8&#65533;Vc&#65533;Ma&#65533;q&#65533;r&#65533;u	&#65533;!74&#1986;^&#65533;&#65533;Ex&#65533;&#65533;i&#65533;A&#65533;9&#65533;&#65533;&#65533;&#65533;.@3&#65533;&#65533;
&#65533;&#65533; &#65533;	nyJ3&#65533;J&#65533;7&#65533;[q&#65533;+R*&#65533;b#IyH4&#65533;D&#349;g&#65533;&#65533;:h&#65533;&#65533;$&#65533;14E&#65533;&#65533;=&#65533;3L&#65533;&#65533;$nw&#65533;&#65533;6&#65533;&#65533; P&#65533;&#65533;&#65533;6V .` &#65533;&#65533;J&#1609;W&#65533;&#65533;I&#65533;n&#1557;&#65533;W&#65533;&#65533;&#65533;&#65533;&#65533;d-&#65533;&#65533;Y'dy&#65533;T&#65533;&#65533;%Tu&#346;A&#65533;3@|8"&#65533;iB Zgs&#65533;&#65533;{zF0 &#65533;&#65533;&#65533;&#65533;w&#65533;:&#65533;&#65533;&#65533;&#65533;	&#65533;	Xb 	&#65533;&#65533;r&#65533;@&#65533;&#65533;&#65533;Rb9&#65533;&#65533;d-X&#65533;3&#65533;adjC"&#65533;&#1201;;
&#817;q;2'"SD&#65533;D\?&#65533;&#65533;yN&#65533;~H&#65533;&#65533;g<[	.0&#65533;&#65533;&#65533;P&#65533;&#65533; Q&#65533;	3&N&#65533;Q3&#65533;B&#65533;Up -[&#65533;&#65533;`&#65533;A&#65533;Aa&#65533;SuDzpJ&#65533;&#1651;&#65533;&#65533;&#65533;q&#65533;&#65533;&#65533;.z8Ip1@&#65533;&#65533;&#65533;}&#65533;&#65533;J&#65533;\&#65533;&#65533;XQ&#65533;&#65533;&#65533; ,&#65533;&#65533;&#65533;&#65533;&#65533;x&#65533;	-&#65533;s&#65533;5z&#65533;uI&#808;&#65533;c&#65533;Xq&#65533;$_&#65533;v&#65533;
/D%dRg&#65533; $Z@H&#65533;O&#1537;&#65533;nQn[&#65533;&#65533;z&#65533;&#1472;1&#65533;T&#65533;&#65533;&#65533;k&#65533;&#65533;Z&#65533;c&#65533;s&#65533;s&#65533;&#65533;&#65533;&#65533;8
&#65533;9&#65533;&#65533;{j&#65533;&#65533;!&#65533;K
&#65533;&#65533;!&#65533;&#65533;&#65533;&#65533; CE~&#65533;YZ&#1522;&#65533;&#65533;ajx&#65533;ygg&#65533;p&#65533;&#65533;{&#65533;&#65533; '&#65533;W"Jx&#65533; &#65533;&#65533;+w/KL&#65533;&#65533;D&#65533;&#65533;$&#65533;&#65533;Ml&#65533;&#65533;[&#65533;&#65533;&#65533;+&#26038;&#65533;5o&#65533;^*&(&#65533;&#65533;lw*&#65533;&#65533;Z&#65533;&#65533;V&#65533;&#65533;&#65533;&#65533;&#65533;Q&#65533;:&#65533;fW&#65533;&#65533;bE&#65533;&#350;&#65533;&#65533;WIG&#65533;ya&#65533;6&#65533;NJ7&#65533;\&#65533;&#65533;S^&#65533;&#65533;4&#65533;&#65533;&#65533;KP&#1543;-@&#65533;&#65533;&#65533;[1&#65533;&#65533;&#65533;&#65533;&#65533;&#65533;&#65533;%JK&#1602;&#65533;r&#65533;:`4A&#65533;r+}h(&#65533;&#65533;&#65533;1*&#65533;&#65533;/8ixS&#65533;H&#65533;&#65533;&#65533;^V&#65533;Evaw&#65533;  ;&#65533;&#65533;&#65533;&#65533;&#65533;&#65533;&#65533;(&#65533;&#47906; &#65533;Z&#65533;&#65533;J&#65533;	&#65533;&#1586;&#65533;x{;&#65533;&#65533;kE&#65533;6&#65533;&#65533;&#737;YL	&#65533;&#65533;&#65533;&#65533;&#65533;ECs8:=&#65533;#&#65533;:B&#65533;&#65533;&#65533;&#65533;&#65533;j|&#65533;O&#65533;&#65533;0LiM&#65533;&#65533;m3&#65533;&#65533;J&#65533;&#65533;+&#65533;&#280;+&#65533;&#65533;&#65533;1&#227;Z)&#65533;-&#65533;&#65533;$<h&#65533;&#65533;&#65533;8&#65533;7-jRu&#65533;<BSb&#65533;&#65533;&#65533;&#65533;r&#65533;&#65533;  J&#65533;&#65533;o|s&#65533;&#65533; &#65533;&#65533;&#65533;&#65533;+`&#65533;&#65533;,&#65533;sz&#65533;a7E'>&#65533;&#65533;%rDBZ&#1010;l&#65533;&#719;&#65533;&#65533;F &#65533;f=R*zFH&#65533;&#65533;z_J&#65533;&#65533;&#65533;&#65533;bJ	k&#65533;WB&#65533;&#65533;&#65533;&#65533;&#65533; p*&#65533;&#65533; &#65533;D&#65533;Q@&#65533;?_&#65533;lS&#65533;&#65533;&#65533;&#65533;&#65533;&#65533;&#65533;w&#65533;&#65533;L&#65533;&#65533;-&#65533;&#65533;1&#65533;&#1517;CQ&#65533;i&#65533;oQ& &#65533;%!@&#65533;&#65533; &#65533;Z&#65533;&#690;0)  Js&#65533;lK&#65533;r&#65533;&#65533;l86m&#65533;&#65533;&#65533;&#65533;&#65533; &#65533;R&#65533;&#65533;C&#65533;&#65533;&#65533;Tt&W&#65533;&#65533;&#65533;&#65533; `p&#65533;2&#65533;&#1310; &#65533;u1&#853;&#65533;&#65533;&#65533;&#65533;b+&#65533;&#65533;&#65533;F&#65533;*tE&#65533;8&#65533;f&#65533;,,&#65533;7&#65533;&#65533;h&#65533;5'51S&#65533;V&#65533;&#65533;&#65533;&#65533;$`&#65533;&#65533;&#65533;  &#65533;&#65533;	j&#65533;\&#65533;0&#65533;&#65533;<
&#65533;\&#65533;&#65533;%&#65533;&#65533;z&#65533;8&#65533;Z&#65533;D&#65533;&#65533;X&#65533;v&#65533;"[&#65533;I&#65533;&#65533;})&#65533;o8eE&#65533;}IvapI"+@&#65533;,_&#65533;C&#65533;&#65533;&#65533;&#1580;&#65533;&#65533;.&#65533;&#65533;b4&#65533;X&#65533;&#65533;1Bg9&#&#65533;&#65533;&#65533;&#65533;jn|&#65533;&#65533;%=&#65533;&#65533;{&#65533;&#65533;X&#65533;&#65533;( $  &#65533;Z3&#65533;&#65533;&#65533;&#65533;&#65533;[k&#65533;&#65533;&#65533;.&#65533;h- &#65533;&#65533;9?P&#65533;&#244;&#65533;&#65533;&#65533;&#65533;&#65533;&#65533;f0}=5K&#65533;N&#65533;&#65533;c5&#820;&#65533;g  "0&#391;&#65533;	&#65533;k&#65533;o&#65533;&#65533;&#65533;&#65533;zdBZ&#65533;2z'&#65533;&#65533;GK6&#65533;+&#65533;&#65533;&#65533;&#65533;[&#65533;&#65533;]&#62630;&#65533;&#65533;q _1(ek&#65533;&#65533;Q&#65533;&#65533;&#65533;$ &#65533;&#65533;{" &#65533;&#1210;0&#65533;&#65533;&#334;&#982;&#1983;u=o&#65533;Ut}&#65533;&#65533;&#65533;*L&#65533;o&#65533;0&#65533;4&#65533;&#65533;7H&#65533;&#65533;k6%i&#65533;&#1781;  &#65533;&#1720;&#65533;BL&#65533;&#65533;e&#65533;&#65533;:&#65533;J&#65533;RK&#65533;&#239;#v4&#65533;&#1732;C&#65533;&#165;&#65533;&#65533;&#65533;hWm&#65533;<5&#914;v&#65533;&#65533;&#65533;&#65533;00&#65533;&#65533; Z~ &#65533;&#65533;/&#65533;(&#65533;&#65533;f k."&#65533;f&#65533;j&#65533;&#65533;oTM&#65533;"&#65533;D8&#65533;&#65533;&#8673;&#65533;&#65533;$ &#65533;&#65533;) &#65533;&#65533;&#65533;&#65533;&#65533;&#65533;5&#65533;&#65533;/&#65533;>&#65533;<&#14568;sK&#65533;I&#65533;&#65533;o&#65533;&#65533;F&#65533;z&#65533;C&#65533;&#65533;Z&#65533;$t&#65533;7%5*#P&#65533;c&#65533;&#65533;&#1521;&#65533;Q&#65533;-@&#65533;U~&#65533;&#65533;&#65533;&#65533;u&#65533;&#65533;&#41792;7&#65533;&#65533;&#65533;0&#65533;&#65533; >&#65533;&#65533;V&#65533;&#65533;m&#65533;JQ&h@2&#65533;;>=g&#1959;M&#65533;2&#65533;&#65533;&#65533;&#392;nK&#65533;*&#65533;B&#65533;&#65533;0&#65533;6/z&#65533;&#65533;	&#65533; &#65533;&#65533;W&#65533;&#65533;@L&#852;`&#65533;&#65533;&#65533;&#65533;+&#65533;7&#65533;&#65533;>&#65533;X#65&#65533;&#65533;Ro&#65533;1&#65533;&#65533;&#65533;{&#65533;&#65533;A&#65533;&#65533;-&#65533;|8&#1907;&&#65533;&&#65533;&#65533;A`&#65533;U(p%.&#65533;!&#65533;&#65533;&#65533;f&#65533;&#65533;&#65533;m5&#65533;&#65533;&#1855;&#65533;v&#65533;&#65533;X&#65533;&#65533;&#65533;&#65533;&#65533; &#65533;&#65533;&#65533;&#65533;T&#65533;q&#65533;&#65533;@+P&#65533;&#65533;&#65533;&#65533;2&#65533;QAp	&#65533;gXe&#65533;*zT8z&#30383;/&&#482;c&#65533;&#1293;g)7&#65533;US41&#65533;s&#65533;9&#65533;\8  , &#65533;&#65533;&#65533;&#65533;1&#65533;&#65533;&#65533;&#65533;&#65533;b*GB&#65533;c&#65533;&#65533;x&#65533;(~&#65533;3&#65533;Z&#65533;w&#65533;C&#65533;X@w/&#1731;&#65533;&#65533;`q}&#65533;- &#65533;,@&#1465;0\&#65533;&#65533;&#65533; &#65533;3&#65533;&#1353;?kY &#65533;&#65533;&#65533;&#65533;FL&#65533;&#2041;*]d&#65533;L&:&#65533;&#65533;&#65533;H};&#1213;b&#65533;&#65533;T&#65533;hW&#65533;H&#65533;0&#65533;-&#65533;|&#65533;&#1104;&#65533;&#65533;&#65533;&#65533;&#65533;&#65533;&#65533;&#65533;&#65533;l&#65533;O00j&#65533;r}LF&#65533;&#65533;&#65533;&#65533;&#65533;c&#65533;:&#65533;&#65533;T&#65533;&#65533;XTD&#65533;&#65533;Z&#65533;&#65533;6&#65533;&#65533;&#65533;=&#65533;@&#65533;&#65533;&#65533;&#65533;&#65533;&#65533;&#65533;&#65533;&#65533;&#65533;&#65533;&#65533;&#65533;&#65533;&#65533;&#65533;&#65533;&#65533;&#65533;&#65533;&#65533;&#65533;&#65533;&#65533;&#65533;&#65533;&#65533;&#65533;&#65533;&#65533;&#65533;&#65533; &#65533;&#65533;??B&#65533;	&#65533; &#65533;&#65533;&#65533;&#65533;&#163;&#65533;&#65533;&#65533;&#65533;&#65533;&#592;&#65533;&#65533;&#65533;&#65533; >7&#65533;77
B&#65533;
&#1274;&#65533;&#65533;!&#65533;&#65533;&#65533;&#65533;&#35011;&#65533;&#65533;&#659;&#65533;&#65533;&#65533;&#65533;&#65533;&#65533;&#65533;&#65533;&#65533;&#65533;@$,&#65533;R&#65533;4&#65533;ZE&#65533;Ul&#65533;@&#65533;+&#65533;&#65533;&#65533;&#65533;&#65533;&#65533;&#497;&#65533;&#65533;~&#65533;B&#65533;V@&#65533;jg&#22696;+U&#65533;&#65533;`&#65533;@&#65533;&#65533;&#65533;&#65533;=&#65533;`S&#3791;&#65533;&#65533;1&#65533;&#65533;&#65533;QO&#65533;}X`&#65533; &#65533;&#65533;"&#65533;&#65533;&#65533;&#65533;4h&#65533; \&#710;&#65533;&#65533;&#65533;~e$&#65533;&#65533;&#1651;&#65533;&#65533;<&#65533;&#65533;F.X
$&#65533;,&#65533;&#65533;*&#65533;&#65533;LX@&#65533;M&#65533;&#65533;0a &#65533;C&#65533; &#65533;p@C#&#65533;h&#65533;)>4&#65533;i&#65533;|B&#65533;k&#65533;&#65533;&#65533;V|&#65533;
Lj&#65533;&#65533;vQ&#65533;%&#65533;&#398;Y&#65533;&#65533;F(&#65533;&#65533;i&#65533;&#65533;&#760;sSRK&#65533;&#65533;WX&#1586;M+YQ&#65533;&#65533;&#65533;&#65533;&#65533;&#65533;&#65533;&#65533;2H!&#65533;&#196;&#65533;U&#65533;&#65533; @&#65533;&#65533;&#65533;9&#65533; &#65533;rxJ&#65533;	&#65533;P )&#65533;j&#65533;<&#65533;&#65533;@&#65533;&#1327;&#65533;&#65533;U&#65533;@D&#65533;&#65533;&#65533;&#1574;&#1729;&#65533;WP&#65533;h \&#65533;&#65533;GWK&#65533;p\4u09&#65533;q &#65533;l &#65533;9&#65533;h&#65533;[z&#544;&#65533; ZLpHy&#65533;dcv&#65533;&#65533;&#65533;)&#65533;`*&#65533;&#65533;`&#65533;,*ic&#65533;.&#65533;&#65533;Qv+&	=&#65533;&#65533;&#65533;+&#65533;&#65533;e&#65533;B&#65533;  P&#65533;&#65533;t&#65533;&#65533;&#65533;&#65533;&#65533;&#65533;;&#65533;Y<**&#65533;&#65533;G&#560;&#65533;'2r&#65533;mM&#65533;&#65533;
&#65533;)&#65533;Y%&#65533;&#65533;^YS&#65533;&#65533;&#65533;Pi&#65533;&#65533;&#65533;h%tBE&#65533;&#65533;O&#65533;&#65533;[;lU,&#65533;&#65533;&#662;4&#65533;&#65533;&#65533;:&#65533;Rb&#65533;&#65533;$z&#65533;N&#65533;n&#65533;&#65533;{&#65533;&#65533;&#65533;&#65533;&#65533;*"&#65533;@&#1454;&#65533;\i`&#65533;&#65533;B&#65533;&&#65533;I&#65533;&#65533;&#65533;X&#65533;&#43804;!T&#65533;Tm&#65533;&#65533;&#65533;f&#65533;&#65533;&#65533;K&#65533;"&#65533;|&#65533;L01&#65533;&#1673;&#65533;&#65533;&#65533;&#65533;I$$&#65533; N&#65533;=&#65533;&#65533;  d&#65533;4&#65533;!|Wc8&#65533;&#65533;&#65533;&#65533;7`+&#65533;&#65533;&#65533;}&#65533;i&#65533;'&#65533;V&#65533;H&#65533;&#888970;C&#65533;h&#65533;&#65533;[&#1703;A/&#65533;&#65533;"@{&#65533;` &#65533;&#65533;T/&5&#65533; &#65533;Y&#65533;&#65533;&#65533;&#65533;&#65533;&#65533;(&#65533;+&#65533;&#65533;&#65533;&#65533;$&#1380;T&#65533;&#65533;m&#65533;&#65533;d&#240;[&#65533;i&#65533;&#65533;&#65533;Ml&#65533;&#65533;
J&#65533;AUX&#65533;&#65533;tW_e&#65533;&#614;&#65533;&#65533;@(1&#65533;&#65533;&#65533;!\&#65533;]z&#65533;&#65533;&#65533;&#65533;&#65533;T&#65533;VA&#65533;B&#65533;s&#1851;&#65533;&#65533;.&#328;&#1096;&#65533;&#65533;&#65533;&#65533;UY&#1618;&#65533;	&#65533;&#65533;&#65533;N&#65533;,&#65533;&#65533;y&#65533;i&#65533;%&#65533;&#65533;k?X&#1746;*
Q&#65533;&#65533; !&#65533;3g &#65533;&#65533;Q&#65533;&#65533;6A"&#65533;^&#65533;v&#65533;&#65533;kT&#65533;~&#65533;u|@T&#65533;&#65533;6&#65533; &#65533;&#65533;G^ mW^Kp&#65533;d&#65533;x&#65533;&#65533;&#65533; 9x&#65533;&#65533;&#65533;&#1948;&#65533;-&#65533;&#65533;?&#65533;&#65533;;&#65533;^<_&#65533;vW6g&#65533;&#65533;\&#65533;&#65533;p=&#65533;&#65533;Wq9\&#298;&#65533;&#24418;&#65533;9&#65533;'V?&#65533;&#65533;0UVD/O&#65533;h&#65533;7:&#65533;%&#65533;)&#65533;&#65533;&#65533;&#65533;1 	&#65533;]&#65533;&#65533;`&#65533;a&#65533;&#65533;I&#65533;P&#65533;|&#1268;j jy&#65533;&#65533;&#65533;@&#65533;&#65533;M02&#65533;&#65533;&#65533;,&#65533;  P&#65533;&#65533;:'=Ca&#65533;}&#65533;&#65533;n&#65533;&#65533;5&#65533;&#840;('&#65533;	&#65533;&#65533;&#65533;&#65533;8&#65533;P>&#65533; &#65533;&#65533;bXR&#65533;l2&#65533;&#65533;i&#65533;&#65533;&#65533;+b&#65533;@h&#65533;	H@,,&#65533;d$4&#65533;&#65533;&#65533;'&#65533;:&#65533;m&#65533;`&#65533;2`&#65533;})($k&#65533;&#65533;&#65533;F&#1552;&#65533;!&#65533;&#65533;&#1313;&#65533;g&#483;&#65533;fG+d&#65533;&#65533;X&#65533;0&#65533;&#65533; [
&#65533;&#65533;j&#65533;&#65533;
IJldc&#65533;v&#65533;(BS&#65533;@H&#65533;&#65533;&#65533;h	&#65533;&#65533;6&#65533;&#65533;i&#647;s&#65533;(&#65533;a&#65533;&#65533;&#65533;'+>T&#11573;>&#65533;e&#65533;|&#65533;&#65533;R&#65533;j&#65533;&#65533;(&#65533;Y&#65533;&#65533;$F&#65533;&#65533;&#65533;&#65533;%&#65533;&#65533;u&#65533;[Y&#65533;+v@&#65533;\(B&#65533;49&#65533;]Q5&#65533;b&#65533;oB6&#65533;g&#65533;&#65533;&#65533;&#65533;&#65533;u&#65533;m&#65533;G=B9&#65533;&&#65533;&#65533;h&#65533;x&#65533;/&#65533;&#65533;m%&#65533;l&#12292;(5&&#65533;jRY&#65533;&#65533;&#65533;&#65533;-ms&#65533;&#65533;&#65533;&#65533;O&#65533;&#65533;37&#1212;z&#65533;&#65533; &#65533;!!a!&#65533; f#K&#65533; &#65533;&#65533;&#65533;&#65533;N&#1756;\B#&#65533;8&#65533;&#65533;"&#65533;&#65533;F&#65533;p&#1640;9&#65533;.&#65533;?&#65533;&#65533;"&#65533;a&#65533;zcP&#32521;,&#65533;P&#65533;&#65533;[&#65533;B}q&#65533;1&#65533;&#65533;pwD8&#1888;B&#65533;&#65533;&#65533;Dv&#65533;MJl&#65533;&#65533;&#65533;*/51&#65533;@&#65533;'R&#65533;&#65533;>T&#65533;qUR~&#65533;FW&#65533;2&#65533;&#65533;&#1006;&#65533;&#65533;&#65533;%`A&#65533;&#65533;nX&#1088;&#65533;b@f&#1877;&#65533;&#65533;m&#65533;^k&#65533;&#65533;(&#65533;,V;Nc&#65533;&#65533;&#65533;&#65533;&#65533;&#65533;-Phq&#65533;&#1720;7>&#65533;&#65533;Ml&#65533;T&#65533;N(&#65533;9P&#65533;&#65533;&#909;(&#65533;F9"n&#65533;&#65533;&#65533;l&#65533;&#65533; !&#65533;&#65533;&#65533;&#65533;&#65533;TK&#65533;&#65533;&#65533;&#65533;V&#65533;&#65533;Z 92&#65533;&#65533;C&#65533;(U.K[&#65533;6&#65533; EEXrW""*u&#65533;&#65533;&#65533;|&#65533;(&#65533;&#1842;&#65533;&#65533;&#65533;&#65533;6&#65533;`&#65533;&#65533;&#65533;&#65533;m&#65533;wA[Y&#65533;&#65533;L&#65533;Y3oJ&#65533;&#65533;&#65533;&#65533;&#65533;&#65533;&#65533;&#65533;c&#65533;&#65533;&#65533;&&#65533;&#65533;&#65533;&#65533;|u&#65533;&#1565;&#65533;0&#65533;pnOKS0j&#65533;I6h&#65533;r&#65533;&#1608;.&#65533;&#65533;&#65533;Py1S[L&#683;M&#65533;Jg&#65533;&#65533;^v&#65533;&#65533;&#65533;l&#65533;'&#65533;&#6045;&#65533;>
y&#65533;je&#900;&#65533;O3R&#65533;3LdQ7&#65533;&#65533;&#65533;S&#65533;&#65533;&#65533;^j&#65533;s5&#65533;&#65533;&#65533;b&#239;&#65533;&#65533;x@&#65533;&#65533;&#18830;<&#65533;&#65533;&#65533;&#65533;=&#65533;YXIw&#65533;&#65533;)m&#65533;(u&#65533;W&#65533;&#65533;f&#65533;^3&#65533;B&#1291;&#1864;&#1681;&#1462;&#65533;&#65533;M&#65533;&#65533;&#65533;&#65533;&#65533;&#65533;&#65533;&#65533;=6i&#65533;!Q&#65533;<eCF&#65533;&#65533;\&#65533;I&#65533;&#65533;0~&#65533; 2&#65533;5&#65533;&#65533;Y{&#65533;5&#65533;&#65533;&#65533;&#65533;Q&#65533;&#65533;-<+ZY&#65533;i&#65533;o!+&#65533;z&#65533;<&#34931;&#65533;,&#65533;3"B]&#65533;%K|&#65533;&#1200;Y@&#65533;M&#65533;&#201;2&#65533;&#1507;&#65533;&#65533;vqX&#65533; &#65533;0&#23017;"W&#65533;&#65533;&#65533;(&#65533;&#65533;&#65533;Y&#1711;&#65533;f&#65533;&#65533;2&#65533;&#65533;Q&#65533;&#65533;@,h&#65533;&#65533;&#65533;&#65533;&#65533;&#65533;&#65533;"&#65533;6&#65533;&#65533;&#65533;V&#65533;&#65533;&#65533;X&#65533;&#65533;&#65533;&#65533;&#65533;W$=&#65533;S&#65533;T&#65533;&#65533;6&#65533;&#1699;&#65533;3JoE&#65533;rZ&#65533;@&#65533;&#317;1&#65533;&#65533;&#65533;-&#65533;&#65533;M*}_"&#65533;+r&#65533;|T  a[&#65533;&#65533;&#65533;&#65533;wW&#65533;&#65533;&#65533;d-$&#65533;O&#65533;D'M&#65533;R2&#65533;~&#65533;8&#65533;&#65533;&#65533;F[&#65533;&#65533;"&#65533;&#65533;i&#816;@&#65533;-3]&#65533;&#65533;&#65533;	&#364;-)&#1082;%80'K&#65533;&#65533;)&#631;~UYq!&#65533;9m[R&#65533;&#65533;&#65533;&#65533;&#65533;&#65533;&#1997;&#65533;&#65533;<&#65533;&#65533;&#65533;&#65533;p&#65533;&#65533;&#65533;Jd!I0&#65533;X
p&#65533;\&#65533;r&#65533;&#65533;gI&#65533;&#1698;(mt&#65533;0&#65533;b&#65533;&#65533;4H&#65533;&#65533;&#65533;-&#65533;T\&#65533;&#65533;&#65533;*&#65533;&#65533;wo&#65533;^&#65533;[&#65533;2&#65533;j4 &#65533;&#65533;&#65533;&#65533;D&#65533;&#65533;&#1947;@&#65533;^1k&#65533;+CW&#65533;x&#65533;&#65533;m&#65533;x&#65533;| &#65533;&#65533;a&#65533;# &#1027;&#65533;%P!Y&#65533;&#65533;&#65533;)&#65533;Z&#65533;&#65533;AO&#65533;&#65533;&#65533;c<;&#65533;T&#65533;R'LZ6&#65533;V&#65533;&#65533;&#65533;\&#65533;5&#65533;E;A&#2011;&#65533;&#65533;kR&#65533;CR&#65533;&#65533;["&#65533; 5z&#65533;&#65533;&#65533;G&#65533;UQ&#65533;D`&#1748;w>@N&#65533;&#65533;0&#65533;&#65533;<&#65533;7Q&#65533;-}&#65533;7(&#65533;&#65533;U|[a&#65533;0 &#65533;2&#65533;}&#65533;&#65533;
?&#65533;-&#65533;']&#65533;B%^a%&#65533;s&#65533;&#65533;7&#65533;'Je;`}[&#65533;0&#65533;&#65533;C;E &#65533;f%G&#65533;v&#65533;&#65533;&#65533;/BH3&#65533; m&#65533;&#65533;g&#65533;@s&#65533;&#65533;T 0&#65533;%&#65533;RSqUh&#65533;&#65533;-&#65533;&#65533;7&#65533;&#65533;e&#1684;Q<&#65533;&#65533;$&#65533;$&#65533;4&#65533;&#65533;}&#65533;&#65533;8A&#65533;&#65533;	&#65533;&#65533;\&#65533;&#65533;E9&#65533;B- S&#65533;!~&#65533;3W&#65533;&#65533;k>UG&#65533;&#65533;n<2)5WAO;FFF8E&#65533;&#65533;&#65533; &#65533;&#65533;&#65533;&#65533;s&#65533;[&#65533;&#65533;	X&#65533;>&#65533;$9aO|&#65533;^&#65533;%tkW&#65533;hXD(&#65533;&#65533;P&#65533;4@!`kQV$&#65533;W&#65533;0u&#65533;	x1 d&#65533;&#65533;	m&#65533; `&#65533;&#65533;@*0&#65533;At&#65533;&#65533;?&#1748;&#65533;&#65533;&#65533;Z8hu&#65533;<&#65533;&#65533;A&#65533;Z&#65533;&#65533;&#65533;&#65533;^&#65533;&#65533;(&#65533;Z&#65533;&#65533; x&#65533;&#65533;M<OQ 5&#65533;1`4&#65533;H&#65533;`T&#65533;&#65533;a/&#65533;&#65533;
&#65533;&#65533;<MCOuY&#65533;Hj&#65533;&#1230;&#65533;&#65533;&#65533;H&#65533;Vu&#65533;&#65533;~&#520;&#65533;B#03`&#65533;&#65533;
&#65533;s&#65533;&#1634;ccA&#65533;&#65533;Xt )&#65533;&#65533;;@&#65533;n&#65533;f&#65533;&#65533;c&#65533;F&#65533;&#65533;&#65533;( >YD&#65533;&#65533; &#65533;IbX&#65533;&#65533;&#65533;`&#65533;&#65533;&#65533;&#65533;'!D&#65533;&#1880;l&#65533;(-xgp&#65533;&#65533;&#65533;&#65533;Q"&#65533;&&#65533;Ikf 6&#65533;r&#65533;&#65533;lEqx&#65533;  &#65533; m&#65533;d=)X&#65533;pQ&#65533;&#65533;]
&#65533;RC&#65533;6@&#65533;Pe &#65533;JUE&#29075;J&#65533;|&#65533;&#65533;w&#65533;&&#65533;&#65533;r&#65533;&#65533; z&#65533;&#65533;X	&#902;[.&#65533;&#65533;ni"&#25618;&#65533;&#65533;@&#65533;*&#65533;G'x	 &#65533;&#65533;8^&#65533;0&#193;)&#65533;&#65533;&#65533;&#65533;&#65533; T!&#65533;;&#65533;hI&#65533;&#65533;^I.\H_&#65533;A&#65533;&#65533;&#65533;x&#65533;&#65533;&#65533;e&#65533;C$&#65533;Duqq&#65533;q&#65533;`&#65533;X<&#65533;&#65533;&#65533;&#65533;Q&#65533;!\&#65533;&#65533;#s&#1703;&#65533;j&#65533;&#603;&#65533;&#65533;&#65533;&#65533;&#65533;&#65533;iB	&#1649;@E&#65533;&#65533;ES)&#65533;'%QF&#65533;&#65533;/)&#65533;(&#1001;5&#65533;)\u&#65533;SAE &#65533;E&#744;e?&#65533;" &#65533;E&#65533;0&#65533;&#65533;&#65533; *&#65533;&#65533;&#65533;r&#65533;&#65533;R&#65533;V&#65533;1&#65533;5D&#65533;qC&#65533;q9rf&#65533;Sw&#65533;&#65533;P&#65533;&#65533;1&#65533;	o&#65533;P#&#65533;e0&#65533;x |&#65533;&#65533; kV&#65533;&#65533;&#65533;u&#65533;% &#65533;AT,&#65533;P&#65533;C&#65533;q&#65533;&#65533;7&#65533;e&#65533;u&#65533;0)&#65533;&#65533;q&#65533;&#65533;&#65533;&#65533;e&#65533;&#65533;&#65533;B&#65533;&#65533;&#65533;2&#65533;fqg&#65533;RJ&#65533;2&#65533;4P1&#65533;&#65533;&#65533;;ZI\&#65533;u&#1955;y&#65533;qV&#65533;B&#65533;&#65533;&#1636;&#65533;&#65533;L&#65533;&#595;&#65533;&#65533;&#65533;vc&#65533;&#65533;&#65533;&&#65533;&#477;&#65533; &#65533;7&#65533;&#65533;&#65533;&#65533;0g&#65533;&#65533;&#65533;
	&#65533;&#65533;&#65533;&#65533;7j&#65533;sc&#65533;&#65533;!}&#65533;h
U&#65533;R&#65533;&#65533;$&#65533;&#65533;0 &#65533;-&#65533;8&#65533;&#65533;&#65533;)vn&#65533;&#65533;~
b&#65533;&#65533; 0&#65533;N&#65533;&#65533;&#549;iV&#65533;&#65533; &#65533;&#65533;&#65533;'i&#65533;&#65533;&#65533;&#651;&#65533;&#162;iQ&#65533;&#65533;&#65533;&#65533;B&#65533;&#65533;Q&#65533;&#65533;&#65533;&#65533;,@&#65533;&#65533;Qx&#65533;M&#65533;&#65533;&#65533;&#65533;S&#65533;&#65533;@d/4&#65533;MT4 h$&#65533;&#65533;&#65533;&#65533;&#65533;q&#65533;w&#65533;Bg&#65533;&#65533;RY&#65533;&#65533;[&#65533;&#65533;&#65533;#&#65533;&#65533;I&#65533;x$&#65533;&#65533;Y
Q&#65533;&#65533;&#65533;Mc&#65533;.&#65533;y|&#65533;U&#65533;&#17027;&#65533;&#65533;&#65533;&#65533;F&#65533;:&#65533;&#65533;&#65533;.&#65533;&#65533;&#65533;C&#65533;?`&#65533;K&#65533;${&#65533;&#65533;&#65533;&#65533;&#65533;G&M&#65533;&#65533;w&#65533;&#65533;&#65533;&#65533;&#65533;&&#1048;&#65533;"! &#65533;r&#65533;|&#65533;&#65533;&#65533;&#65533;&#65533;"kj%~2%&#65533;&#65533;
&#65533;.&#65533;&#65533;G w&#65533;&#65533;&#65533;y!W>QSE&#65533;&#65533;_q&#65533;&#65533;&#65533;z>&#65533;1&#65533;X&#43561;
qX]D?&#65533;"&#65533;&#65533;&#65533;4&#65533;&#65533;,>&#65533;RE!&#65533;&#1989;GA&#65533;&#65533;/&#490;&#65533;i&#65533;&#65533;?&#65533;8V&#65533;x[&#65533;TX[&#65533;&#1392;&#501;'A,&#65533;&#128;V&#65533;u&#65533;&#65533;&#65533;i&&#65533;&#65533;&#65533;?&#65533;N&#65533;j/w>0&#65533;%\&#65533;n&#65533;'&#65533;&#65533;=&#65533;&#65533; x&#65533;&#65533;&#65533;&#65533;&#65533;2&#65533;M&#65533;T&#65533;?&#65533; &p&#65533;&#65533;]&#65533;$&#65533;)&#65533;	@M&#65533; &#65533;H&#65533;&#65533;&#65533;bhKr(&#65533;&#65533;` &#65533;&#65533;&#65533;qc&#65533;&#65533;&#65533;&#1136;&#65533;K&#65533;E9F&#65533;}O&#65533;M&#65533;&#65533;&#65533;&#65533;&#65533;0&#65533;^&#65533;i=&#65533;&#65533;&#65533;C!&#65533;@&#65533;&#65533;&#65533;&#65533;&#1033;&#65533;&#65533;&#65533;i&#65533;&#65533;&#65533;&#65533;&#65533;K&#65533;32E&#65533;H&#65533;<U&#65533;Q&#65533;+{&#65533;&#65533;jr<%&#65533;M>r)&#65533;$&#65533;
uxi`:&#1947;&#65533;1&#65533;D{&#65533;&#65533;&#65533;q&#65533;Fk&#65533;&#65533;&#65533;.&#65533;&#65533;V&#65533;xLB&#65533;Ys&#65533;/&#65533;&#65533;*`W&#48184;qw3w&#65533;&#65533;-|
&#65533;&#65533;`9R&#65533;&#65533;&#65533;q &#65533;&#65533;uJ&#65533;&#65533;4&#65533;(&#65533;&#65533;&#65533;5&#65533;&#65533;0+&#65533;&#65533;&#1863;&#65533;&#65533;4)V&#1586;&#65533;wK&#65533;&#65533;$&#65533;:&#65533;}&#65533;&#65533;#D&#65533;&#65533;2&#65533;u,0&#65533;&#65533;	&#65533;&#65533;&#65533;a&#65533; B&#65533;2&#1046;&#65533;&#65533;u+&#65533;I&#65533;"&#65533;C&#65533;#,G&#65533;4&#65533;X&#65533;&#65533;&#65533;I&#65533;&#65533;&#65533;'&#65533;&#65533;*H&#65533;=&#65533;@&#65533;Z&#65533;&#65533;&#65533;&#65533;&#65533;&#65533;&#65533;&#65533;&#65533;&#65533;C&#267;&#65533;W&#65533;Wd&#65533;&#65533;"&#65533;hd&#65533;&#65533;z&#65533;&#65533;&#65533;6&#65533;&#65533;M&#65533;1&#65533;&#65533;&#65533;a&#65533;Pb&#65533;$f`a &#65533;C`&#65533;v&#65533;&#65533;]&#65533;hi&#65533;@lQ}u&#65533;|&#65533;&#65533;&#65533;2A&#65533;/*)&#65533;Gc^c&#65533;&#65533;P&#65533;M&#750;&#65533;&#65533;P&,8f8&#65533;&#65533;zf&#65533;&#65533;-&#65533;&#65533;.&#1850;$&#65533;&#65533;N;1&#65533;*,X&#65533;&#65533;cb&#65533;k&#65533;UZ5#[=&#65533;2K&#65533;&#65533;&#65533;&#65533;&#856;;s&#65533;_W&#65533;&#65533;&#65533;&#65533;.%=&#65533;S:&#65533;&#65533;&#65533;&#65533;&#1271;Y&#65533;" U&#274;0}&#65533;&#65533;&#65533;_&#65533;-&#65533;{&#65533;&#65533;&#65533;&#13648;&#65533;&#1433;2&#65533;\&#65533;(&#65533;Q+&#65533;?z!&#65533;&#65533;F&#65533;P&#65533;f&#65533;q&#536;0e&#65533;: &#65533;&#65533;i&#65533;&#65533;7&#65533;&#65533; &#65533;&#844;O&#65533;1&#65533;&#65533;J&#65533;v@&#65533;F&#65533;&#65533;&#65533;&#65533;g&#65533;W&#65533;&#65533;&#65533;&#65533;&#65533;q0&#65533;)b&#65533;c&#65533;'
&#65533;&#65533;	*}&#65533;Q&#65533;&#65533;T&#65533;&#65533;&#65533;&#65533;&#65533;E&#65533;&#65533;+&#65533;|m&#65533;5&#65533;8H&#65533;&#65533;bI&#65533; &#65533;'&#733;	&#65533;&#65533;&#65533;&#65533;Y  \&#65533;t&#65533;%`!&#65533;&#20515;&#65533;]Jr.&#65533;f&#65533;s&#65533;le&#65533;\&#65533;M+-j~&#65533; &#65533;&#65533;&#65533;
=&#65533;
&&#65533;&#65533;&#65533;3&#65533;&#65533;\&#65533;&#65533;,&#65533;'&#25931;&#65533;&#65533;-&#65533;&#65533;Y&#65533;&#65533;<&#65533;|&#65533;ZM&#65533;&#65533;*&#65533;M	&#65533;[&#65533;&#65533;7&#65533;&#65533;-@~8&#65533;T&#65533;H\Z&#65533;{&#65533;=&#65533;K&#65533;;&#65533;Y&Q?&#65533;&#65533;&#65533;%&#65533;&#65533;6&#332;+&#65533;}&#65533;	&#65533;,R<&#65533;b"&#65533;&#65533;&#65533;#&#65533;{&#65533;9"&#65533;f&#65533;&#65533;&#65533;&#65533;4>&#65533;C&#65533;&#65533;&#65533;&#65533;&#65533;2&#65533;CBC&#65533;	&#65533;&#65533;l&#65533;&#65533;
E&#65533;&#65533;.`0=5&#65533;&#65533;l&#65533;&#65533;&#65533;wH
$] k&#65533;p&#65533;T&#65533;&#65533;rm&#65533;G-C&#65533;q&#65533;&#65533;
u&#65533;`&#65533;#P&#65533;&#65533;&#65533;&#65533;&#65533;&#726;&#65533;&#65533;&#65533;&#65533;&#65533;A[3&#65533;&#65533;-P&#65533;&#65533;&#65533;&#65533;&#65533;&#65533;&#65533;+&#65533;0&#65533;pIT&#65533;&#65533;&#65533;6 L&#65533;m&#65533;}Qp&#65533;>&#65533;Ii&#65533;i&#65533;&#65533;xi&#1251;!&#65533;D&#65533;&#65533;&#65533;	&#65533;&#65533;7&#65533;@&#1414;&#65533;A+&#65533;*&#65533;&#65533;S*#&#65533;QQ&#65533;W8&#65533;#&#65533;&#65533;&#65533;]&#65533;&#65533;r&#65533;}&#65533;9&#65533;&#65533;&#65533;&#65533;&#65533;T&#65533;&#65533;8&#65533;D&#65533;m&#65533;
M!g&#65533;&#65533;&#65533;&#1147;'gA
&#65533;&#65533;&#65533;Y-&#65533;&#65533;Pum&#65533;^&#65533;u&#65533;&#65533;v&#65533;&#65533;&#65533;&#65533;&#65533;&#65533;&#362;[&#65533;Go&#65533;&#165;&#65533;-F{ &#65533;&#1780;&#65533;&#65533;&#65533;&#65533;5&#65533;&#65533;&#65533;&#65533;&#1592;&#65533;&#65533;D&#65533;@&#65533;&#65533;&#65533;&#65533;&#65533;L&#65533;g/&#65533;&#65533;P&#65533;?&#65533;c `H&#65533;&#221;)Q&#65533;Nhj&#65533;E&#466;&#65533;-l&#65533;&#65533;&#499;&#65533;@=&#65533;%='D&#65533;&#65533;Q&#65533;&#65533;P&#65533;^&#65533;Yg&#65533;'7&#65533;&#65533;&#65533; &#65533;Iv<0 Bu;`,&#65533;U&#65533;z&!&#65533;M&#65533;&#65533;4&#65533;&#65533;&#65533;&#65533;&#65533;r&#65533;JZ&#65533;&#65533;&#65533;YuP&#65533;&#65533;q&#65533;&#65533;m)&#65533;&#65533;=&#65533;:&#65533;&#65533;Dy.p&#65533;&#65533;&#65533;&#65533;&#65533;1&#65533;&#65533;&#1914;&#65533;	)P<PXW#B&#65533;&#65533;
&#65533;<)S&#65533;&#65533;&#65533;a&#65533;&#65533;&#483;&#65533;&#65533;N&#65533;&#65533;
&#65533;&#65533;9&#65533;&#65533;g&#65533;&#65533;&#65533; &#65533;/&#65533;:&#65533;(&#65533;&#65533;&#65533;?DJ&#65533;h&#65533;&#65533;K&#65533;>pM&#65533;&#65533;&#65533;)3&#65533;Zw&#65533;|){&#65533;&#65533;^&#65533;F&#65533;{&#65533;m&#65533;"m=&#65533;	&#65533;&#65533;&#65533;23z&#65533;a- &#65533;&#65533;B&#65533;>c/0>PZ&#65533;p&#65533;|(oD&#65533;&#65533;xE&#65533;&#65533;&#65533;&#65533;n&#65533;&#65533;T&#65533;&#65533;&#65533;k&#65533;p>&#1659;J[&#65533;P&#65533;&#65533;&#65533;4&#65533;'&#65533;0&#65533;&#65533;a&#65533;&#544;{&#65533;&#65533;a50&#65533;&#65533;&#65533;&#65533;	I&#65533;(1&#65533;&#65533;/&#65533;&#65533;&#65533;&#65533;y&#65533;Y42z@s&#65533;&#65533;&#65533;j&#65533;9l&#1448;5
Wa&#65533;&#65533;1&#65533;&#207521;>&#65533;&#65533;R&#65533;W&#65533;&#65533;&#65533;&#65533;j:, &#65533;&#65533;O^W	 v&#65533;56d&#368;&#65533;D#&#65533;&#65533;9&#65533;&#65533;&#794;e&#65533;&#65533;&#65533;5R&#65533;&#1895;wx&#65533;&#65533;&#65533;&#65533;&#65533;&#65533;&#65533;&#65533;&#65533;&#65533;&#65533;&#65533;&#65533;&#65533;&#65533;&#65533;&#65533;&#65533;&#65533;&#65533;&#65533;&#65533;&#65533;&#65533;&#65533;&#65533;&#65533;&#65533;.&#65533;&#65533;&#65533; &#65533;77 	B&#65533;&#65533;
	&#65533;&#65533;&#65533;&#65533;&#65533;&#65533;&#65533;&#65533;&#426;&#65533;&#65533;&#65533;&#65533;?&#65533;&#65533;&#65533; &#65533; &#65533;&#65533;!&#357;&#65533;&#472;()&#65533;&#29353;+&#544;&#65533;&#65533;&#65533;&#65533;&#65533;&#65533;&#65533;&#65533;&#65533;&#65533;&#65533;&#65533;&#65533;0&#65533;*T&#65533;UX&#1976;&#65533;&#65533;&#65533;&#65533;&#65533;&#65533;2&#65533;K&#65533;U&#65533;&#65533;
&#65533;F&#65533;/X n&#65533;1r&#461;]&#65533;j&#65533;X&#65533;&#65533;&#65533;Q0&#65533;=0&#65533; 8&#65533;&#65533;&#65533;&#65533;_&#65533;D&#65533;~
&#65533;&#65533;D@&#65533;@@&#65533;&#65533;&#65533;0HSH&#65533;X	A&#65533;&#65533;&#1707;&#65533;&#65533;&#65533;&#65533;3&#65533;&#65533;0&#65533;\%T0&#65533;&#65533;&#65533;Z
'WlB&#65533;&#65533;0&#65533;&#321;)&#65533;	A&#65533;^O&#65533;a}.&#65533;=&#65533;&#65533;&#208;&#65533;q&#65533; TQ&#65533;&#65533;&#65533;J5&#65533;&#65533;]&#65533;&#65533;r&#65533;(&#65533;&#65533;K~&#65533;J&#65533;&#65533;&#65533;&#65533;-&#65533;py}&#65533;A&#65533;Y!&#65533;&#65533;&#65533;x&#65533;&#65533;&#65533;_&#65533;`&#65533;&#65533;J*u&#65533;&#65533;&#65533;<&#65533;+&#65533;6&#65533;&#65533;T!&#65533;U&#65533;U&#65533;Vg&#65533;&#65533;A&#216;Q&#65533;&#65533;a&#65533;8RC	&#65533;&#65533;l&#65533;&#65533; (&#65533;j&#65533;X&#65533;&#65533;h&#65533;!"yd 5&#65533;`9&#65533;L&#65533;&#65533;&#65533;",<&#65533; b&#65533;&#65533;&#65533;,>M-&#65533;&#65533;R&#65533;J`&#461;vB(&#65533;&#65533;.)&#65533;0aa&#65533;`=d&#65533;%^Z	&#65533;FR\&#65533;&#65533; }&#65533;`&#65533;K<E&#5148;XHd &#65533;&#65533;d25&#65533;t&#65533;y&#17669;T`@&#65533;(#i&#65533;"Nu
&#65533;t&#65533;5&#65533;@$K,&#65533;&#65533;&#65533;[yd&#65533;&#354;z&#65533;&#65533;&#65533;V,uC4X&#65533; &#65533;&#440;&#65533;&#65533;&#65533;&#65533;&#1683;&#65533;?&#65533;XH&#65533;R)a&#65533;GN(&#65533;&#65533;&#65533;&#65533;4&#65533;M&#65533;96N-&#65533;&#65533;x&#65533;&#65533;&#65533;l;&#65533;8&#729;_&#65533;&#65533;&jyQ7#H!&#65533;&#65533;bH&#65533;&#65533;	&#65533;0-&#65533;r&#65533;S&#65533;&#65533;%K"&#65533;&#65533;&#65533;p &#65533;@:Q&#65533;N6&#65533;&#65533;&#65533;&#65533;JH&#65533;c2&#560;&#65533;EP(&#65533;@&#65533;&#222;&#65533;&#65533;&#65533;&#65533;`c&.&#65533;P4&#65533;E&#65533;;]4&#65533;&#65533;&#16589;&#65533;
W7&#65533;B9$&#65533;i&#65533;T&#65533;&#65533; &#65533;&#65533;&#65533;_=8&#1067;!&#65533;&#65533;&#65533;&#65533;&#65533;0&#65533;0"N&#65533;`&#65533;H&#65533;a8D&#65533;&#65533;l&#1484;&#1177; T4&#65533;]&#65533;&#1799;^k&#65533;r&#875;&#65533;&#65533;&#65533;%&#65533;&#65533;&#65533;
&#1246;&#65533;S&#65533;~2!&#65533; I&#65533;&#65533; &#65533;&#65533;&#65533;>l&#65533;a&#65533;&#65533;&#65533;I_&#65533;0&#65533;j4gy$&#65533;5#&#65533;&#65533;r&#65533;Q&#22894;*&#65533;h&#65533;i&#65533;B&#65533;&#65533;&#65533;W&#65533;&#65533;'- &#65533;5-&#65533;l&#1811;&#65533;&#65533;&#65533; ",${4Q3)v&#65533;&#65533;S&#65533;p&#65533;|mH&#65533;&#65533;&#65533;o+)&#65533;&#65533;&#65533;V]&#65533;&#65533;m&#65533;k&#65533;t&#65533;\K&#1858; `~R&#461;&#65533;&#65533;&#65533;x&#65533;b&#65533;&#65533;&#65533;yA -$&#65533;&#65533;&#65533;&#65533;&#65533;"B&#65533;-&#65533;">&#65533;&#65533;&#65533;&#65533;S&#65533;x2&#65533;&#65533;
Gpm&#790;&#65533;-&#65533;5y&#65533;&#65533;Cy&#65533;&#65533;&#65533;&#871;a?$5&#65533;&#65533;&#65533;&#684;`Ao&#65533;P&#65533;&#65533;&#65533;&#65533;&#65533;&#65533;&#65533;&#65533;&#65533;C3r&#65533;&#65533;&#65533;S&#65533;s!Y&#65533;c&#65533;&#65533;&#65533;A|&#1888;&#65533;&#65533;&#65533;"&#829;&#65533;6$K(&#65533;D&#65533;&#65533;&#65533; &#65533;&#732;5&#65533;&#65533;2&#65533;D&#65533; &#65533;&#65533;&#65533;*b&#65533; vT&#65533;}&#65533;X@ g&#65533;`A&#65533;&&#65533;3cRx>&#65533;u9&#65533;&#65533;&#65533;
1&#65533;&#65533;&#274;&#65533;&#65533;&#65533;&#65533;%&#65533;&#65533;Q08#&#65533;x&#65533;&#65533;+&#1754;`(&#65533;&#65533;&#65533;(&#65533;&#65533;&#65533;~`&#65533;&#65533;&#65533;
&#65533;&#65533;B[F&#65533;
o&#65533;&#65533;&#65533;&#65533;Q&#65533;/ Ls&#65533;&#65533;&#65533;;&#65533;&#65533;o(&#65533;a&#65533;&#65533;,&#65533;d&#65533;+p	&#65533;> &#65533;&#65533;H&#65533;&#65533;xH&#65533;@FS&#65533;H&#65533;0&#65533;F&#65533;	&#65533;x	&#65533;&#65533;X&#310;=a@&#65533;&#65533;&#1524;&#65533;&l&#65533;&#65533;VO<	JF| B&#65533;0a#j&#65533;&#65533;$&#65533;
+&#65533;&#65533;&#65533;&#65533;&#65533;&#65533;&#223;&#65533;&#65533;&#65533;&#65533;
HE.&#65533;
&#65533;U&#65533;s&#65533;&#65533;7&#65533;&#65533;Y48&#65533;&#65533; &#65533;&#65533;&#65533;W<&#65533;&#65533;&#65533;A&#65533; &#65533;&#65533;T&#65533;&#65533;&#65533;k&#65533;&#49957;&#65533;[7&#65533;F&#65533;&#65533;/&#946;&#65533;q&#65533;!&#65533;H[,&#1024;&#65533;&#65533;/&"&#65533;"&#1666;+&#65533;*&#65533;!9&#65533;&#65533;)&#65533;&#796;C&#65533;&#144;&#65533;&#65533;&#65533;&#65533;&#65533;&#65533;&#65533;&#65533;S&#65533;&#65533;&#65533;&#65533;0J8&#65533;&8Ha&#65533;&#65533;dTo8&#986;A&#65533;&#65533;p&&#65533;X&#65533;&#256;i&#65533;&#65533;j!&#65533;t.&#65533;Y<)&#65533;ASI&#65533;&#65533;KYh &#178;Irk&#65533;&#65533;=Y&#65533; &#65533;dB&#65533;m&#65533;&#65533;P&#65533;Q&#65533;&#65533;qiT-&#65533;&#65533;y&#65533;R@.&#65533;&#65533; &#65533;&#65533;k&#65533;ig&#65533;<;&#65533;&#65533;&#65533;B&#65533;&#65533;&#65533;&#65533;&#65533;&#65533;&#65533;&#65533;D;PHm&#135876;&#65533;&#65533;&#65533;]S&#65533;X&#65533;<%&#65533;LV&#65533;z&#65533;&#65533;2&#65533;&#65533;V&#65533;&#65533;Q
4+i-P&#65533;A[ &#65533;i&#65533;%&#65533;&#65533;@O&#65533;M&#340;&#65533;
e+1&#65533;R&#65533;&#65533;&#65533;&#65533;&#65533;e1*&#65533;T&#65533;@I&#65533;&#65533;hG&#65533;&#157;>&#65533;Q&#65533;&#65533;p&#65533;&#65533;S&#65533;&#65533;f&#65533;&#65533;&#65533;N&#157;&#65533;\C&#65533;+$K&#65533;&#65533;&#65533;&#65533;&#65533;b2@&#65533;&#65533;&#65533;s&#65533;j&#1574; &#65533;&#65533;&#65533;+&#65533;b&#65533;&#65533;&#65533;&#65533;P&#65533;i&#65533;	&#65533;&#65533;5&#65533;P00&#65533;&#631;&#65533;{g&#65533;
&#65533;C&#65533;;i*,&#65533;&#65533;&#65533;D?&#65533;&#65533;VHB&#65533;xu#&#65533;&#65533;QU0<+L&#65533;H&#65533; &#65533;AV&#65533;&#65533;a&#65533;,  e&#65533;&#65533;M&#65533;&#65533;&#214;&#65533;&#65533;&#65533;q&#65533;&#65533;[&#65533;&#65533;&#65533;&#65533;.&&#65533;&#65533;2&#65533;G&#65533;&#65533;&#65533;&#65533;%&&#310;&#65533; K.i&#65533;&#65533;&#65533;afc&#65533;0$&#65533;
&#65533;&#65533;&#65533;&#65533;$&#65533;t&#65533;&#65533;  c`&#65533;&#65533;J*b&#65533;&#65533;sV&#65533;&#65533;&#65533;X&#65533;&#65533;6&#65533;&#65533;&#65533;&#1642;&#65533;&#367;`b0&#65533;E&#65533;"B7&#65533;(&#65533;&#65533;bX d&#65533;&#65533;&#65533;&#65533;&#65533;&#65533;&#65533;&#65533;&#65533;%&#65533;4`&#65533;q&#65533;P&#65533;-	&#65533;Mn&#65533;&#65533;+&#65533;&#65533;2 Ac&#65533;&#65533;&#65533;&#65533;yH&#65533;&#65533;v&#65533;G` &#456; u8i&#47094;&#65533;&#779;"D(&#65533;&#65533;X&#65533;x&#65533;q.s&#65533;&#1122;\)pt&#65533;v&#65533;&#65533;&#65533;:&#65533;&#65533;A&#65533;&#65533;&#65533;,c&#515;"&#65533;&#65533;&J&#65533;$@&#65533;&#65533;&#65533;&#65533;p/&#65533;!&#65533;&#1116;&#65533;&#65533;0)&#65533;&#65533;&#65533;&#65533;&#65533;07P&#65533;Q&#65533;&#65533;&#65533;T&#65533;VuE&#65533;xq&#65533;)&#65533;&#65533;&#65533;BsW6&#65533;&#65533;PlC&#65533;
&#65533;$ ('&#65533;&#65533;=&#65533;&#65533; &#65533;&#65533;@&#65533;Ab&#65533;0b&#65533;&#65533;L&#65533;&#65533;1&#65533;+&#65533;&#1277;@S&#65533;&#65533;"5b&#65533;[L&#65533;&#65533;&#65533;&#65533;D&#65533;&#65533; p?O)Q&#65533;&#65533;&#28551;B&#65533;&#65533;&#65533;8&#65533;cH(
C&#65533;&#65533;&#65533;&#65533;!&#65533;7&#65533;&#65533;&#65533;&#65533;5:S&#1588;&#65533;gH&#65533;&#65533;&#65533;)&#65533;d&#65533;&#65533;Xp &#65533;Z0l&#65533;&#65533;'?&#65533;&#65533;&#65533;D&#65533;I&#65533;&#65533;K&#65533;&#65533;&#1166;&#65533;@&#65533;&#65533;&#65533;&#65533;,&#65533;&#65533;m&#65533;	&#65533; &#65533;&#65533;-&#65533;&#65533; &#65533;&#65533;&#65533;&#65533;&#65533;&#65533;i=&#65533;i~&#493;&#65533;;&#65533;&#65533;&#65533;&#65533;&#65533;v5&#65533;&#65533;T9 1&#65533;3&#65533;P&#65533;&#65533;<G&#65533;jFJ&#65533;&#65533;&#65533;mn&#65533;&#673;}v*	&#683;?c@"peN Y&#65533;^F1&#65533;&#65533;h&#65533;&#65533;&#65533;7&#65533;&#65533;&#17740;-&#65533;MT&&#65533;t=&#65533;Wy&#65533;&#65533;x55K&#65533;&#65533;&#65533;>&#65533;+&#65533;&#65533;K&#65533;&#65533;&#65533;&#65533;&#65533;&#65533;o=&#65533;Mi/&#65533;&#65533;&#65533;~A&#65533;&#65533;@&#65533; &#65533;
.&#65533;&#65533;&#65533;+#&#65533;l&#65533;&#65533;/&#65533;&#65533;M&#65533;2<&#65533;&#65533;&#65533;&#65533;a&#65533;&#65533; &#1428;%&#65533;&#65533;&#65533;b&#65533;&#65533;&#65533;Y5pE&#65533;F8&#65533;&#65533;&#1367;! LAK&#65533; >&#65533;%&#65533;?&#65533;&#65533;!$&#65533;&#65533;2&c&#65533;`&#65533;&#65533;J&#65533;S&#65533;2	&#65533;aZ&#65533;6[&#65533;"&#65533;&#65533;&#65533;&#65533;/&#65533;++&#65533;K&#65533;&#65533;U&#65533;gm&#65533; R&#65533;&#65533;o&#65533;&#65533;s&#65533;7&#65533;4x&#65533;P+&#65533;V&#65533;6n&#65533;I&#65533;`&qX&#65533;@h&#65533;Q&#65533;5kA@&#65533;&#65533;
!P+&#65533;&#65533;M&#65533;&#65533;%&#322;$o&#65533;i&#65533;	&#65533;eV&#65533;f&#65533;`z'5U&#65533;&#65533;-F8&#65533;&#65533;W&#65533;&#65533;Pv&#65533;-&#65533;0)w(s&#65533;&#65533;}&#65533;#h0&#65533;Q|&#65533;&#65533;A	&#65533;	&#65533;&#65533;`t&#65533;&#65533;5&#65533;&#65533;?.&#65533;&#65533;8Au`1&#65533;&#65533;=&#640;&#65533;b&#65533;pp+h&#65533;B&#65533;&#65533;=&#65533;&#65533;&#65533;N&#65533;v&#65533;G$*&#65533;uh&#65533;2&#65533;:'&#65533; +@F &#65533;i&#65533; # &#65533;z&#65533;Z-@z&#65533;0&#65533;&#65533;&#65533;9m&#65533;`&#65533;&#65533;9&#65533;&#65533;<&#407;{hA&#65533; V&#65533;*&#65533;:>R&#65533; N&#65533;U5Ce&#65533;&#65533;Mv&#65533;f&#65533;X&#65533;&#65533;N&#65533;E$&#65533;&#65533;(&#65533;h4&#65533;}%Si&#65533;&#65533;&#65533;><U6W4&#65533;&#65533;&#65533;&#65533;Au&#65533;&P&#65533;%q&#65533;5]&#65533;&#65533;,&#65533;.E&#1037;&#65533;&#65533;!Pl&#65533;
 &#65533;(s@&#65533; 1BX&#65533;&#65533;&#65533;&#65533;H&#65533;&#65533;7D&#65533;Bb&#65533;&#65533;Py&#65533;PP*0 pV&#65533;&#65533;O-06rZa&#65533;~&#65533;g&#65533;b&#65533;&#65533;q5&#1154;h&#65533;&#65533;&#65533;G
&#65533;&#65533;W!@z&#65533; &#65533;  &#65533;og@&#65533;&#65533;;&#65533;0&#65533;Hs_i}&#65533;$q\&#65533;X&#65533;0&#65533;F&#65533;G&#65533; -0&#65533;&#65533;-&#65533;U6i@&#65533;&#65533;&&#65533;7&#65533;=&#65533;~&#65533;	&#65533;&#65533;S&#65533;6&#65533;2&#65533;`X&#65533;P>+&#65533;&#65533; &#65533;]4&#65533;&#65533;&#65533;r&#65533;U&#65533;c&#65533;,&#65533;&#65533;&#65533;&#65533;:0&#582;&#65533;&#65533; vD)&#65533;&#65533;@i&#65533;)Q&#65533;&#65533;u!a&#65533;&#65533;&#65533;W&#65533;W&#65533;pu&#65533;&#65533;&#65533;&#65533;Oub n&#65533;&#65533;z;i>&#65533;	&#65533;&#65533;&#65533;&#65533;pG&#65533;&#65533;"&#65533;&#65533;^&#65533;&#65533;T&#65533;a&#65533;&#65533;,&#65533;&#65533;&#65533;R&#65533;&#65533;&#65533;5&#65533;"Y&#65533;gC
&#65533;H&#65533;qWEE&#65533;&#65533;M&#65533;`k&#65533;p+c&#65533;&#65533;&#65533;&#693;##&#65533;'&#65533;;&#65533;V&#65533;:u b&#65533;3&#65533;&#65533;`&#65533;)&#65533;,<&#65533; &#65533;&#65533;9sR&#65533;	&#65533;y	`j r,&#65533;(c&#65533;&#65533;@[&#65533;$hc3&#65533;p&#65533;E&#65533;&#65533;&#65533;w!&#65533;o&#65533;&#65533;S&#65533;&#65533;i&#65533;@&#65533;q&#65533;e&#65533;&#65533;g( &#65533;&#65533;?&#65533;*`i&#65533;1&#65533;&#65533;&#65533;&#65533;&#65533;&#65533;y&#65533;&#65533;&#65533;&#65533;7&#65533;w&#1049;L&#65533;2&#65533;&#65533;&#65533;}&#65533; &#65533;+Y\&#65533;&#65533;Mj	pad,&#65533;&#65533;6I&#65533; &#65533;&#65533;g
!&#65533;C"7&#65533;&#65533;CW&&#8754;&#65533;Hf#zt&#65533;#5E&#65533;&#65533;&#65533;T&#65533;&#65533;&#65533;
&#65533;b^Pa(|&#65533;&#65533;0B&#65533;&#65533;j C&#65533;)&#65533;=Qm&#65533;&#65533;&#65533; &#65533;&#65533;&#65533;u&#65533;&#65533;U[&#65533;&#65533;(Xz	W&#65533;U&#65533;&#65533;  &#65533;;&#65533;^&#65533;&#65533;lK&#65533;&#65533;b &#1170;
T^&#230;&#65533;&#65533;D&#65533;e&#65533;&#65533;&#65533;y&#65533;f&#65533;vt&#692;&#65533;D&#65533;W&#65533;@`@&#65533;"9Q&#65533;`7(&#65533; &#65533;FJ	F&#65533;&#65533;&#65533;`sJ&#65533;&#65533;&#65533;&#65533;0#@s&#65533; vQ&#65533;&#65533;&#65533;  &#65533;&#1162;&#65533;4&#65533;n6!&#1673;F&#65533;d @$&#65533;&#65533;+&#65533;j}Dh  &#65533;&#65533;P&#65533;Rt&#1157;V&#65533;&#65533;gq1&#65533;&	YaSE]a&#65533;&#65533;q @3&#65533;7&#194;6&#65533;&#65533;&#65533;&#65533;&#65533;RO&#65533;`&#65533;&#65533;!}&#65533;PY&#65533;4 &#65533;&#65533;&#65533;r&#855;B&#65533;;&#65533;R" &#65533;&#65533; &#65533;q&#65533;<&#65533;m@&#65533;&#65533;&#65533;` 0lxIw&#65533;&#65533;&#65533;#&#65533;f&#65533;m&#65533;'E&#65533; &#65533;3*7&#65533;M&#65533;P[>&#65533;T&#65533;>2&#65533;&#65533;&#65533;8cR&#65533;r]		&#65533;&#65533;&#65533;=&#65533;RG&#65533;=&#65533;&#65533;&#65533;s&#65533;"&#65533;&#65533;&#65533;,&#65533;}bX&#65533;Be&#65533;Q#R &#65533;E&#65533;r.&#10311;&#65533;&#65533;&#65533;1R&#65533;8&`&#65533; : &#65533;&#65533;b10! p&#65533;4&#65533;	!&#65533;&#65533;&#65533;&#65533;rm&#65533;  &#65533;	@&#1678;&#65533;w&#65533;&#65533;&#65533;H&#65533;&#65533;TH&#65533;&#65533;%&#65533;&#65533; =&#65533;	&#65533; h#&#65533;#&#65533;1&I)&#65533;`AI&#65533;tV^A&#65533;&#65533;&#65533;&#65533;&#65533;&#65533;&#65533;&#65533;&#65533;&#65533;&#65533;&#65533;&#65533;IBj,&#65533;&#65533;K'&#65533;l&#65533;&#65533;^O&#65533;N&#65533;&#0&#65533;&#65533;&#65533;&#65533;&#65533;B&#65533;C&#1723;B&#65533;&#65533;&#65533;cx&#65533; O&#65533;B&#65533;&#65533;&#65533;&#65533;#&#23767;&#65533;H7&#65533;&#65533;&#65533;&#65533;&#65533;&#65533;&#65533;&#65533;KSA&#65533;Hq&#65533;&#65533;&#65533;"&#65533;&#1699;&#65533;&#65533;J&#65533;[&#65533;/+&#65533;9&#65533;&#65533;&#65533;&#65533;_ &#65533;&#65533;V&#65533;(,&#65533;r0&#65533;&#65533;&#65533;S4&#65533;
&#65533;&#65533;&#65533;R@ *i&#65533;&#65533;&#65533;pn&#65533;&#65533;O&#65533;&#1328;&#65533;	&#65533;&#65533;LO/	&#65533;8&pO&#65533;2&#65533;&#65533;O&#65533;a&#65533;T #  &#65533;{
\h&#65533;y&#65533;a&#65533;2&#65533;X^U&#65533;y&#65533;&#65533; <
:&#65533;}&#65533;K&#65533;!&#65533;&#65533;&#65533;&#65533;&#65533;&#65533;&#1763;V{&#65533;G4&#65533;&#65533;A&#65533;&#65533;&#65533;@&#65533;&#65533;e&#65533;A<&#65533;dA&#65533;@&#65533;&#65533;Zo0&#65533;f&#65533; @&#65533;w3&#65533;{&#65533;&#65533;&#65533;r&#65533;&#65533;r&#65533;&#65533;&#65533;&#65533;&#65533;\	&#65533;R&#65533; gZ&#65533;j(tI&#65533;&#65533;X@1 &#65533;E&#65533;&#65533;b&#65533;&#65533;ax&#65533;t&#1841;&#65533;$&#65533;h'&#65533; 5&#65533;&#65533;&#65533;&#615;
^&#65533;>&#65533; 4&#65533;\D&#65533;&#65533;V&#65533;W1&#65533;j 8&#65533;32&#65533;&#65533;{	&#1559;[&#65533;U&#65533;g,&#1508;&#65533;&#65533;<&#65533;&#65533;@&#65533;&#65533;&#65533;+`(8&#65533;0&#65533;}},	 u&#65533; &#65533; l&#65533;K i&#65533;&#821;&#65533;&#65533;&#65533;O,r`1&#65533;&#65533;&#1063;Z&#65533;96&#65533;&#65533;&#65533;L\&#65533;&#65533;F8&#65533;P -  *&#65533; +&#65533;/101p%Lv&#65533;K&#65533;c&#65533;&#65533;6&#65533;&#65533;&#65533;&#65533;j*yL&#65533;&#65533;C&#65533;s&#65533;EV&#65533;x&#65533;&#65533;&#65533;jGGAb&#22769;&#1808;&#65533;&#65533;&#65533;sr=&#1371;&#65533;&#65533;|-&#65533;&#65533;&#1288;[&#65533; '&#65533;Y&#65533;d&#65533;`e&#65533;&#65533;&#65533;x&#65533;&#65533;&#65533;`*70]s&8?/&#1854;?&#65533;&#65533;a&#65533;&#65533;3&#65533;&#65533;B
g9
5%.&#65533;&#65533;&#65533;&#65533;&#1076; }&#884;=p 6&#65533; F&#65533;&#65533;#&#65533;D&#65533;,#&#65533;D&#65533;&#65533;&#1269;4&V*&#65533;&#65533;&#65533;v@&#65533;
&#65533;&#65533;&#65533;&#65533;u&#65533;4&#65533;VF&#65533;&#65533;*&#65533;l&#65533;&#65533;&#65533;9&#65533;E&#65533;q&#65533;&#65533;&#65533;>&#65533;qV&#65533;)v&#65533;3&#65533;;w&#65533;&#65533;&#65533;"D &#65533;&#65533;	ubKa&#65533;&#1587;&#65533;&#824;&#65533;:&#65533;&#65533;.&#65533;&#65533;L&#65533;&#65533;9*[&#65533;
&#65533;&#65533;, !&C&#65533;&#65533; &#65533;&#65533;2iU&#65533; &#65533;&#65533;&#65533;FC4&#65533;v&#65533;&#65533;&#65533;&#65533;U&#65533;&#65533;&#65533;&#65533;&#65533;&#65533;&#65533;&#65533;` j&#65533;JXgK $ B&#65533;3x)=&#65533;&#130;[Qn&#65533;;+&#65533;gp&#65533;&#65533;&#65533;	&#5873;&#65533; 4P&#65533;6&#65533;]`:&#65533;3.&#65533; &#65533;&#65533;G&#65533;&#65533;&#65533;&#65533;:&#65533;&#65533;&#65533;y&#65533;&#65533;&#65533;&#65533;&#65533;&#65533;<\&#65533;T&#65533;k&#65533;&#65533;-&#65533;&#65533;&#65533;&#65533;&#65533;&#65533;&#461;&#65533;&#65533;a&#65533;@&#65533;:&#65533;$p u+-`&#65533;&#65533;&#65533;@t&#65533;Q.&#65533;rL&#65533;&#65533;&#65533;K&#65533;s]&#65533;&#65533;6&#65533;&#645;M&#65533;&#65533;P+X&#65533;`&#65533;$&#65533;&#65533;3&#65533;<&#65533;&#65533;&#65533;&#65533;&#65533;&#65533;&#65533;&#65533;{&#65533;&#65533;'i-&#65533;,VyFV&#65533;&#65533;s&#65533;&#65533;`?x4u&#65533;;&#65533;&#65533;J&#65533;a|E&#65533;&#65533;de&#65533;&#65533;&#65533;&#65533;&#65533;
`6 &#65533;&#65533;&#65533;&#65533;;l&#65533;seE&#65533;&#65533;&#65533;&#65533;&#65533;&#65533;&#65533;py&#65533;&#65533;&#65533;&#65533;&#65533;&#1337;	&#65533;&#65533;"&#2026;&#1906;*Ws&#65533;7q&#65533;E@-0 *&#65533;E (&#65533; P>T&#1451;&#65533;Y&#65533;J&#65533;]&#65533;&#65533;&#65533;&#65533;&#65533;&#65533;&#65533;R&#65533;A&#533;&#65533;&#65533;&#65533;&#65533;&#65533;&#65533;F&#65533;KO&#65533;&#65533;&#65533;&#65533;0&#65533; dN&#453;&#65533;8!&#65533;&#65533;&#65533;&#65533;&#65533;5F&#2003;&#65533;&#65533; &#65533;)&#65533;&#65533;  &#65533;v :&#65533; !&#65533;A!&#65533;&#65533;&#65533;&#65533;q&#65533;W<t]%h&#65533;&#65533;a&#65533;&#65533;n&#65533;&#65533;2&#65533;&#65533;P&#460;&#65533;w&#65533;&#65533;ig&#65533;&#65533;;6S%&#65533;&#65533;pK &8RE&#65533;=&#65533; &#65533;&#65533;+&#65533;+&#65533;oKq0&#65533;r&#65533;5&#65533;&#65533;&#65533;A&#65533;7&#65533;&#65533;&#65533;+&#65533;&#65533;;"B&#65533;@&#65533;p&#65533;KT&#65533;8&#65533;#f&#65533;&#65533;&#65533;'&#1090;&#65533;&#65533;&#65533;]&#65533;&#65533; &#65533;)6;!F:o&#65533;31&#65533;}z&#65533;&#65533;&#65533;p&#65533;l&#65533;	&#65533;&#65533;&#65533;v&#65533; &#65533; d&#65533;L&#65533;&#65533;&#65533;as&#65533;hF*G3;&#65533;3
sM&#65533;$&#65533;d&#65533;&#65533;&#65533;&#65533;Z(+&#65533;!2&#65533;&#65533;&#65533;&#65533;iq&#65533;0=T&#65533;&#65533;&#65533;a2l&#65533;/EXx&#65533;_&#65533;	jJ&#65533;!:CP_&#65533;&#65533;&#1686;&#65533;&#65533;&#65533;Spl	&#65533;&#941;91&#65533;I&#65533;&#65533;#&#65533;. r:$&#65533;&#65533;&#65533;?XsgG&#65533;&#65533;&#1699;=&#65533;`& &#65533;,&#65533;&#65533;&#65533;&#65533;&#65533;@&#65533;&#65533;&#65533;&#65533; (&#65533;2&#65533;a&#65533;K&#65533;iGs2&#65533;L&#65533;&#65533;&#675;&#74400;&#65533;&#65533;&#65533;,4,__&#65533;(&#65533;B&#65533;&#65533;2&#65533;0 &#65533;&#65533;&#65533;&#65533;&#1567;&#65533;&#65533;&#65533;&Gd &#65533;&#65533;&#65533;&#65533;0 :&#65533;Y 1&#65533;>&!&#65533;&&76		;
7&#65533;  &#65533;&#65533;&#65533;&#65533;&#65533;&#65533;&#65533;&#65533;&#65533;&#65533;&#65533; &#65533;&#65533;7&#65533;
	7 &#65533;&#65533;	&&#65533;>*&#65533;&#65533;&#65533;&#1027;$&#65533;A&#65533;&#65533;&#1090;&#65533;&#65533;&#65533;&#65533;&#1003;2&#65533;&#65533;&#65533;&#65533;&#65533;&#65533;&#65533;&#65533;&#65533;&#65533;&#65533;&#65533;&#65533;&#65533;&#65533;&#65533;&#65533;&#65533;> &#283;&#65533;&#65533;Y&#65533;&#65533;&#65533;&#65533;&#65533;oA&#65533;5&#65533;&#65533;&#65533; &#65533;&#65533;&#10059;Q!_&#65533;&#65533;a&#65533;&#65533; ,&#65533;$` $6z&#1848;&#65533;C&#65533;&#65533;N&#65533;@&#65533;&#65533;&#65533;&#65533;&#65533;w&#65533;&#65533;&#65533; *&#65533;&#65533;69!E&#65533;&#65533;&#65533;.OP-h`x*&#65533;P<q&#65533;&#65533;&#65533;&#65533;&#65533;Bh1&#65533;&#65533;!V&#65533;&#65533;&#31554;&#65533;U),:&#65533;&#65533;bnB&#65533;v&#65533;H&#65533;&#65533;r&#65533;&#65533;&#65533;K&#65533;p?&#65533;&#65533;&#65533;N&#65533;&#65533;h)&#65533;&#65533;j+&#65533;Ebo\WQDb&#65533;&#65533;r &#1454;H"&#65533;)&#65533;&#65533;|(&#65533;&#65533;&#1129;$&#65533;&#65533;!&#65533;&#65533;R5&#65533;&#65533;&#65533;I&#65533;&#65533;&#65533;N&#65533;&#65533;&#65533;&#65533;&#65533;<&#65533;Vp#&]8&#65533;xA&#65533;&#140;&#65533;,<&#65533;&#65533;&#65533; n&#65533;&#65533;&#65533;&#65533;Z&#65533;H&#65533;&#65533;P&#65533;&#65533;&#65533;.&#65533;&#65533;&#65533;>&#65533;&#65533;&#65533;&#1253;&#65533;&#65533;&#65533;&#65533;x&#65533;&#65533;^8`|&#65533;a HF#&#65533;WuA#&#65533; &#65533;1&#65533;
&#65533;PZ &#65533;&#65533; &#65533; &#65533;B @&#65533;&#65533;&#65533;&#65533;	/&#65533;&#65533;&&#65533;& &#65533;&#65533;&#65533;N>	&#65533;&#65533;&#65533;;&#65533;4&#65533;px&#65533;&#204;?`2cSPI&#65533;&#65533;P&#65533;zmW&#65533;&#65533; `pe&#65533;&#65533;>:&#1312;&#65533;`&#65533;&#65533;^&#65533;&#65533;&#65533;&#65533;&#65533;&#65533;&#313;&#65533;B&#65533;&#65533;(C&#65533;^l&#65533;&#65533;z&#65533;a^&#65533;|&#65533;A<|A8<&#65533;&#65533;&#65533;&#65533;
&#65533; &#65533;!h  &#65533;&#65533;AP&#65533;`[s	&#65533; C&#65533;&#65533;cp&#65533;&#65533;&#65533;+&#65533;B&#65533;  &&#65533;b&#1258;?(&#65533;&#65533;'-&#65533;d&#65533;{&#65533;&#65533;Bda&#65533;$,&#65533;&#65533;*,&#65533;&#65533;&#65533;v&#65533;&#65533;5&#65533;&#65533;I&#65533;\~@&#65533;2+&#65533;]&#1266;&#65533;;&#65533;O&#65533;E-&#65533;&#65533;t&#65533;E&#65533;P&#65533;T&#65533;&#65533;v&#65533;,4p  &#65533;&#65533;&#65533;&#65533;Ts&#65533;&#65533;S(&#65533;&#65533;8&#1640;&#65533;&#65533;&#65533;&#65533;&#65533;LL!%&#65533;5&#65533;&#1315;&&#65533;P&#65533;
&#65533;&#1280;&#65533; &#65533;&#65533;J&#65533;U!D&#65533;9&#65533;\+Yd&#65533;Z&#65533;&#65533;,&#65533;&#65533;2&#65533;&#394;&#65533;=&#65533;&#65533;&#65533;'(A][y8&#65533;i&#65533;&#65533;
&#65533;&#65533;&#65533;&&#65533;d&#65533;0j&#65533;	o &#65533;&#65533;<&#65533;&#65533;bj&#65533;6&#65533;&#65533;7&#65533;T&#65533;P	&#65533;&#65533;&#65533;&#65533;&#65533; ;&#65533;&#65533;]&#65533;&#65533;&#65533;&#65533;&#65533;}&#65533;_1&#65533;&#65533;&#65533;&#1925;1&#311;&#65533;&#65533;T&#65533;&#65533;y@.:V&#65533;&#65533;&#1990;&#65533;2&#65533;&#65533;l&#65533; 91&#65533;B&#65533;&#65533;&#65533;B&#1365;&#65533;&#65533;&#65533;"&#65533;&#65533;SPG *^&#65533;&#65533;\&#65533;[wm&#65533;&#65533;&#65533;&#65533;Z}&#65533;&#65533;$&#65533;@Bnc&#65533;-&#65533;&#65533;H&#65533;&#65533;&#65533;&#65533;'&#65533;w&#65533;+&#62326;&#65533;>&#65533;&#65533;>&#65533;&#65533;&#65533;&#65533;*&#65533;`@&#65533;p &#65533;&#65533;|&#65533;B"M@&#65533;&&#65533;@&#65533;$7&#65533;&#65533;&#65533;&#65533;7&#65533; 5p&#65533;
TY&#65533;F&#65533;&#65533;$Z7&#65533;_&#65533;W&#65533;u &#65533;p&#65533;!&#65533;&#65533;.0_&#65533;&#65533;d\z;&#65533;u7x0&#65533;M&#65533;S&#65533;&#65533;6H&p`&#65533;NSF&#65533;VTh&#65533;&#65533;&#65533;p&#65533;zP$-X@5&#65533;Y&#65533;&#65533;^p	Jn&#65533;&#65533;&#65533;&#65533;&#65533;&#65533;DO&#65533;&#65533;,&#65533;	&#65533;Q7hU%D&#1520;&#65533;+&#65533;&#65533;N0&#65533;&#65533;&#65533;&#65533;&#65533;E&#65533;@&#65533;0&#65533;BD&#65533;&#65533;&#65533;GJ, a>@&#65533;C&#65533;&#65533;&#65533;%&#65533;&#65533;<@G0aply"&#65533;1&#65533;Qkx&#65533; >$&#65533;`&#65533;&#65533;-hR0L&#65533;&#65533;&#65533;`/|&#65533;5o&#65533;3&#65533;&#65533;&#65533; Mt&#65533;H H&#65533;Z&#1170;&#65533;| ]&#65533;b&#65533;&#65533;T &#65533;&#65533;&#1635;{&#65533;&#65533;A7&#65533;0&&#65533;&#65533;tG&#65533;&#65533;e 5&#1457;&#922; &#65533;&#65533;\&#65533;Q&#65533;e|
&#65533;X&#65533;&#65533;&#65533;cB&#65533; &#65533;&#65533;m A
9 &#65533;&#65533;&#65533;2 J\&#65533;" &#65533;u&#65533;dNb&#65533;&#65533;|(&#715;V&#65533;&#65533;r&#65533;&#298;&#65533; )b `IX0v&#65533;&#65533;l&#65533;&#65533;X0 0
9&#65533;&#65533;7&#65533;_&#65533;&#65533;&#65533;V&#65533;&#695;&#65533;&#65533;&#65533;|&#65533;@:\&#65533;&#65533;<f &#65533;|G]&#65533; Ce&#65533;QY&#65533;&#65533;M&#65533;@ 1 _:&#65533;D&#65533;6&#65533; n&#65533;)&#65533;M2&#65533;*K&#65533;&#65533;c&#65533;&#1954;H&#65533;`&#65533;&#65533;n`&#65533;}N&#65533;P&#65533;M&#65533;&#65533;&#65533;@6Z&#65533;&#65533;&#65533;&#65533;pe1&#65533;v)&#65533;&#1165;&#65533;&#746;  &#65533;&#65533;&#65533;&#65533;@]&#65533;_&#65533;*&#65533;b&#65533;
&#65533; $S <&#65533;&#65533;&#65533; &#65533;F&#1024;C4@s&#65533;&#65533;
K&#65533;v&#65533;!a&#65533;91&#65533;3&#65533;&#65533;B&#65533; Gm&#65533;&#65533;j&#65533;N&#65533;8&#65533; &#65533;# P&#65533;&#65533;D&#65533;&#65533; :&#65533;&#65533;U&#65533;&#65533;0+&#65533;%&#65533;&#65533;Wl9@&#65533;o]Ym&#65533;D&#65533;&#65533;&#65533;X1D>&#65533;&#65533;V&#65533;&#1059;c&#65533;&#65533;ja&#65533;A&#65533;&#65533;vbP]U&#65533;&#65533;RM2&#65533;K&#65533;&#65533;&#65533;&#29234;U&#65533;&#65533;&#65533;&#65533;F&#65533;&#65533;&#65533;&#65533;8 &#65533;Mx&#65533;&#65533;\4%&#65533;l&#65533;&#65533;  \&#65533;Q&#65533;&#65533;&#65533;&#65533;b&#65533;&#65533;&#65533;Jmh9&#65533;&#65533;&#65533;Z&#65533;c&#65533;v4pn&#783;!&#65533;[g*&#65533;9j&#1410;n!&#65533;&#65533;YGp&#65533;&#65533;6{&#65533;.&#65533;&#65533;&#65533;&#65533;%&#65533;&#65533;nNy&#65533;>~&#65533;&#65533;&#65533;&#65533;&#65533;&#65533;N$+&#65533;&#65533;&#65533;r8pT'}*&#65533;&#65533;&#65533;"I&#65533;&#65533;#:w&#65533;&#65533;5&#65533;&#65533;|&#65533;
<@&#65533;&#65533;&#65533;P)&#65533;+&#65533; &#65533;d&#65533;ks&#65533;Z&#65533;&#534;&#65533;&#65533;x&#65533;|f0/>&#65533;X&#586;6w&#65533;1vF&#65533;v&#65533;<&#65533;!)&#65533;P*&#65533;&#65533;&#65533;&#65533;&#65533;*S	&#65533;D&#65533;&#65533;#c@&#65533;&#65533;&#1944;Z&#65533;0&#65533;&#65533;L8:
&#65533;AK8&#65533;a&#65533;&#65533; :&#65533;&#65533;&#65533;0`&#65533; $&#1737;A,7&#65533; &#65533;1&#65533;/4W&#65533;=	&#65533;&#65533;&#65533;&#963;&#65533;X&#65533;8&#65533;&#65533;&#65533;
~c3. &#65533;<&#65533;&#65533;&#65533;(&#65533;Y&#65533;&#65533;&#65533;&#65533;&#65533;.&#65533;&#65533;@&#65533;&#65533;%&#65533;>&#65533;P&#65533;&#65533;&#65533;&#65533;6{?A&#65533;h)&#65533;`F}&#65533;-f&#65533;&#65533;N&&#65533;&#65533;&#65533;#:&#65533;&#65533;L c&#65533;{&#65533;eTY&#65533;	&#65533;y&#65533;&#65533;&#65533;&#65533;&#65533;d	&#65533;^A&#65533;c&#65533;7&#65533;&#65533;@z&#65533;&#65533;&#65533;^7W&#65533;&#65533;6&#65533;&#64642;|&#65533;2&#65533;&#65533;&#65533;$qmk&#65533;&#65533;I%&#65533;&#65533;m,&#65533;8&#65533;&#65533;&#65533;ar&#65533;&#65533;&#65533;i&#65533;Ly&#65533;$  &#65533;&#65533;&#65533;@&#65533;*&#65533;'&#65533;&#65533;.@&#65533;V&#65533;
&#65533;&#65533;C &#65533;&#65533;z&&#65533;e&#65533;&#65533;vod&#65533;`&#65533;o-Q&#65533;Go&#65533;&#65533;&#8685;5&#65533;&#65533;hg8&#65533;`&#65533;&#65533;i&#65533;&#65533;p&#65533;&#65533;&#65533;&#65533;t&#65533;	&#65533;&#65533;&#65533;&#65533;&#65533;QX&#65533;&#1221;&#65533;P&#65533;&#65533;&#65533;&#65533;&#65533;&#65533;&#65533;&#65533; R*h&#65533;&#65533;&#65533;:&#65533; \ 2&#65533;k.&#65533;p`Ox&#65533;&#65533;&#241;&#65533;&#65533;Yg&#65533;&#65533;a^&#65533;Z-b&#65533;&#65533;&#65533;x&#65533;]&#65533;)&#65533;&#65533;&#65533;	x&#65533;Y&#65533;B0&#65533;j&#65533;Y&#65533;&#65533;&#65533;&#65533;q	&#65533;&#65533; Ji&#65533;&#65533; I&#65533;l&#65533;&#1056;JcBd&#65533;&#65533; 6&#65533;'&#65533;&#65533;II&#65533;=R&#65533;K1Hz`&#65533;g&#65533;	@&#65533;q&#65533;C&#65533;&#65533;&#65533;&#65533;&#65533;e"&#65533;&#65533;&#65533;&#65533;&#65533;o&#65533;pc&#65533;/&#65533;pk&#65533;&#65533;j,&#65533;&#65533;&#65533;@&#65533;&#65533; &#65533;<&#65533;&#65533;B&#65533;t&#65533; @>&#65533;)&#65533;&#65533;&#65533;&#65533;O&#65533; @?l"&#65533;W&#65533;0<dwSnd&#65533;}P&#65533;&#65533;$2$,&#65533;).("&#65533; &#65533;&#65533;rj&#65533;f&#65533;&#65533;&#65533;S&#65533;&#65533;~&#65533;&#65533;'&#65533;&#65533;Ky&#65533;u&#65533;&#65533;0&#65533;7'&#65533;WK!(&#65533;u&#65533;l&#65533;&#65533; &#65533;&#65533;&#65533;&#65533;&#65533;^1>wb7E@&#65533;&#65533;Hc&#65533;&#65533;5&#65533;&#65533;mCDUC|&#65533;P
&#65533;&#65533;&#65533;`wh&#65533;m&#65533;@v&#65533;`0m!&#65533;,&#65533; &#65533;#&#65533;&#65533;i&#65533;&#65533;&#65533;P&#65533;D1@Vo&#65533;&#390; &#65533;2q&#65533;&#65533;,&#65533;&#65533;r &#65533;R&#65533;&#65533;u&#65533;&#65533;x&#65533;&#65533;&#65533;/&#65533;&#65533;hg&#65533;&#65533;!&#65533;&.&#65533;B&#65533;~&#65533;3&#65533;&#65533;&#65533;8.&#65533;$&#65533;B C&#65533;*&#65533;&#65533;/&#65533;&#65533;I&#65533;0&#65533;0i&#65533;
i&#65533;>bT&#65533;&#65533;mL&#65533;qW@!&#65533; #P&#65533; :0&#65533;&#65533;{&#65533;&#65533;z&#65533;&#65533;
c&#65533;&#65533;&#65533;1&#65533;6@`&#65533;G&#65533;zc&#65533;L&#65533;&#65533;,&#65533;X&#65533;V&#65533;`&#65533;&#65533;&#65533;uk1&#65533;F&#65533;![y&#65533;;X&#65533;$@&#65533;&#65533;M2_&#65533;&#65533;^=IZ&#65533;c3F&#65533;&#65533;&#65533;&#65533;&#65533;&#65533; 9&#65533;&#65533;&#65533;5&#1446;`S"&&#65533;$&#65533;@1&#65533; &#65533;E&#1013;&#65533;P(&#65533;&#65533;1o&#65533;&#65533;(=" 78&#65533;&#65533;&#65533;42y#f&#65533;s&#65533;2&#65533;4&#65533;
&#65533;&#65533;&#65533;&#65533;q8 V&#1205;&#65533;&#65533;i&#65533;$P4&#65533;a&#65533;!9s,!	&#65533;a$&#792;$;A?<&#65533;c&#65533;a&#65533;&#65533;/3&#65533;	x&#65533;	!&#65533;bM&#65533;s+&#65533;9)P &#65533; *&#65533;*[dg&#65533; U&#65533;&#65533;
5&#65533;Nh3" &#65533;&#65533;&#65533;&#65533;V&#65533;9&#65533;oB)&#65533;&#65533;X-&#65533;&#65533;%I8&#65533;&#65533;o)-Q' P$&#65533;&#65533;3&#65533;&#65533;w &#65533;+&#65533;!&#65533;&#65533;&#65533;)&#65533;&#65533;/g_#cD!&#65533;&#65533;&#65533;Kg&#65533;(S#&#65533;&#65533;Y&#65533;&#65533;I&#65533;&#65533; UYd,&#65533;j&#65533;\3U2y"%&#65533;"G%&#65533;tu&#65533;&#65533;a&#65533;\v&#65533;'V5&#65533;&#65533;:i3&#65533;W&#65533;u&#65533;CV&#65533;&#65533;i&#1792;S}&#65533;&#65533;$&#65533;!&#65533;$&#65533;&#65533;Ci.&#65533;|&#65533;&#65533;
&#65533;"<r&#65533;j&#65533;^&#689;&#65533;%J&#65533;&#65533;&#65533; @s&#65533;&#65533;$-@&#65533;#0&#65533;&#65533;H^&#65533;Z&#65533;&#65533;i4&#65533;e61iBt&#137;&#65533;&#65533;j#: &#65533;@&#65533;&#65533;&#65533;&#65533;L&#65533;Alb&#65533;&#65533;CWU&#65533;&#65533;
&#65533;&#65533;&#65533;.0'0'&#65533;:&#65533;q$U&#65533;`"6&#65533;&#65533;axN&#65533;&#65533;*9&#65533;&#65533;&#65533;D&#65533;&#65533;>&#65533;&#65533;&#65533;]&#65533;&#65533;_x&#65533;&#65533;Vd&#65533;&#65533;&#65533;&#65533;&#65533;6$pxhE&#65533;o&#65533;&#65533;&#65533;&#65533;&#65533;e&#65533;&#65533;&#65533;*&#65533;Fn&#65533;&#65533;oZ.&#65533;&#65533;h&#65533;&#65533;7Q&#65533;F&#65533;&#65533;&#65533;W&#65533;I4=&#65533;&#65533;^CLR"@/&#65533;O&#65533;&#65533;&#65533;5M&#65533;036D&#65533;90&#65533;b*&#65533;&#65533;G&#65533;&#65533;&#65533;&#65533;q&#65533;&#1297;O#&#65533;&#65533;\j&#65533;&#65533;0P &#65533;W&#65533;&#65533;&#65533;590&#65533;!1&#65533;&#65533;DG
&#65533;&#65533;&#65533;fQ&#65533;8`&#65533;&#65533;z&#6566;&#65533;6&#65533;&#65533;h&#65533;&#65533;=&#65533;&#65533;W&#65533;p&#65533;(&#65533;2&#65533;&#65533;&#65533;]&&#65533;]&#65533;&#65533;&#65533;":&#65533;&#65533;5&#65533;!
&&#65533;&#65533;&#65533;Y9&#65533;/&#65533;&#65533;4	P&#65533;O&#65533;&#65533;9jC}&#65533;&#65533;LM6&#65533;&#65533;SWjJZ&#65533;&#65533;u&#65533;&#65533;&&#65533;&#65533;k&#65533;&#65533;
|q&#65533;&#65533;Z&#65533;o%/&#65533;&#65533;V&#65533;j&#65533;2&#65533;U&#65533;&#65533;u&#65533;A&#65533;S&#65533;&#65533;&#65533;&#65533;&#65533;!P&#65533;E&#1671;&#65533;&#65533;1&#65533;&#65533;H&#65533;#P"7&#65533;&#65533;&#65533;&#65533;&#65533;
U&#65533;i;&#65533;D&#65533;&#1567;&#65533;zh2X5&#65533;55&#65533;&#65533;&#65533;&#65533;/&#65533;&#65533;O E&#65533;&#1416;;E&#65533;&#65533;pM&#65533;&b&#65533;+&#65533; &#65533;*&#65533;k&#65533;U&#65533;'&#65533;K1PCXY&#65533;@&#65533;,&#65533;(&#65533;&#65533;K&#65533;ik!&#65533;&#65533;&#65533;&#65533;g&#65533;1Qp2 B:&#65533;&#65533;&#65533;&#65533;!&#65533;2tS=03&#65533;%&#65533;:/&#65533;CJ&#65533;7n&#65533;&#65533;:Q&#65533;&#65533;Z&#65533;&#65533;&#65533;r5&#65533;wi&#65533;&#65533; _&#65533;b&#1658;n&#65533;1@&#65533;&#65533;-&#65533;+&#65533;R&#65533;&#65533;Rh&#65533;&#65533;&#65533;_&#65533;<5&#65533;&#65533;&#65533;2&#65533;Yk<&#65533;'
; @&#65533;G+d!f&#65533;'&#65533;&#65533;&#65533;<&#65533; &#65533;&#65533;qp&#65533;X&#65533;*`&#65533;&#65533;)&#65533;&#65533;9 @Mi&#65533;07&#65533;D1&#65533;&#65533;&#65533;&#65533;&#65533;&#65533;&#65533;&#65533;@n&#65533;&#65533;&#65533;,qS&#65533;`"&#65533;0;hx&#65533;,&#65533;@, b&#65533;&#65533;&&#65533;&#65533;&&#65533;&#65533;&#65533;w&#1379;p&#65533;&#65533;&#65533;<*z&#65533;&#65533;&#65533;&#65533;l&#65533;A&#65533;&#65533;&#65533;&#65533;v&#65533;j&#65533;&#65533; >&#65533;)W&#65533;0&#65533;&#65533;6p(&#65533;P&#65533;&#65533;Yd&#65533;H&#65533;&#65533;)F)&#65533;&#65533;\&#65533;&#65533;D&#65533;&#65533;&#65533;;FdT&#65533;&#65533;5&#65533;&#65533;C&#65533;&#1029;&#65533;d&#65533;&#65533;0&#65533;8&#65533;&#1923;"&#65533;+&#65533;+&#65533;&#65533; &#65533;&#65533;0P!&#65533;89,m&#65533;&#65533;Ghx&#65533;<
lf&#65533;[t:',fT-)&#65533;GW&#65533;,)M:&#65533;[t&#65533;&#65533;&#65533;W&#65533;&#65533; . /&#65533;.%&#65533;wA&#65533; MR"&#65533;y45&#65533;&#65533;&#65533;"<&#65533;`i #&#231;C3&#65533;Y#&#65533;&#65533;?&#65533;&#65533;|&#65533;f]&#65533;";)&#65533;'T &#65533;&#65533;xh&#65533;&#65533;&#65533;2%&#65533;&#65533;`r~&#65533; A&#65533;&#65533;&#65533;&#443;z&#65533;&#65533;Qd&#65533;&#65533;&#65533;8&#65533;&#65533;&#65533;pn2!A&#65533;&#65533;&#65533;&#65533;&#65533; A&#65533;S &#65533;H&#65533;V2`&#65533;&#65533;&#65533;3&#65533;b8&#65533; &#65533;#&#65533;
&#552;!:@&#65533;$/
#&#65533;Na&#65533;c&#65533;&#1964;|&#65533; @`&#65533;&#65533;T-&#65533;&#65533;*&#65533;"&#65533;"&#65533;pj0 @6&#65533;S&#65533;lp2M'&#65533;`&#65533;cy&#65533;&#65533;&#65533;j&#65533;&#65533; [&#65533;&#65533;&#65533;u&#65533;eQ&#65533;gd(o&#65533;"&#65533;kA2]&#65533;~S&#65533;ix&#65533;q&#65533;&#65533;H"B<g&#65533;'&#65533;)HU&#65533;&#65533;X&#65533;&#65533;&#65533;C&#65533;&#65533;&#65533;0;&#243;&#65533;&#65533;>Kh/&#65533;ipC&&#65533;&#65533;v &#65533;q@&#65533;&#65533;&#65533;_2m&#1080;e&#65533;,&#65533;&#65533;&#65533;&#65533; &#65533;s&#65533; &#65533;&#65533;h&#65533;y&#65533;&#65533;:&#515;t+&#65533;&#65533;Ua'&#65533;&#65533;&#65533;"p1&#65533;i:&#65533;&#65533;z&#65533;0@&#65533;&#65533; &#65533;&#65533;&#65533;&#65533;&&#65533;B@&#65533;9&#1124;&#65533;,&#65533;Z?i&#65533;&#65533;&#65533;E&#65533;%^&#65533;V&#65533;&#65533;&#65533;&#65533;\d&#65533;&#65533;6&#65533;&#65533;$&#65533;&#65533;&#65533;&#65533;&#65533;p&#65533;&#65533;	y&#65533;`P&#65533;&#65533;&#65533;`&#65533;p&#65533;&#65533;`&#65533;o&#65533;&#65533;-#&#65533;VW&#65533;&#65533;&#65533;&#65533;x&#1732;&#65533;B1&#65533;8&#65533;i&#65533;&#65533;&#65533;^1pC&#65533;3&#65533;&#65533;&#65533;F&#849;&#65533;&#65533;&#65533;&#65533;&#833;&#65533;&#143;\&#65533;&#65533;&#65533;
&#65533;mgw&#65533;&#65533;rv4&#65533;&#65533;!&#65533;b&#65533;;+&#65533;&#65533;s &#65533;&#65533;=pQ&#65533; `&#65533;&#65533;Utr&#65533;&#65533;&#65533;&#65533;o"&#65533;U&#65533;&#65533;k&#65533;.Q&#65533;R&#65533;&#65533;&#65533;&#65533;&#65533;&#65533;&#65533;$&#65533;&#65533;
- &#65533;&#65533;&#65533;&#65533;&#65533;&#65533;#&#65533;wH&#65533;n&#65533;e"&#65533;&#65533;&#210;&#65533;&#1488;&#65533;-0&#65533;&#65533;&#65533;&#65533;&#65533;&#65533;*&#65533;*1&#65533;&#65533;	 ,&#65533;&#941;)$ &#65533;l} >w&#65533;(i&#65533;&#65533;v"@(&#65533;,&#65533;m&#65533;p&#65533;"&#65533;9us7c&#65533;&#65533;&#27215;&#65533;&#65533;F&#65533;&#65533;V&#65533;&#65533;&#65533;&#65533;&#65533;&#65533;&#65533;&#65533;&#65533;&#65533;&#65533;&#65533;x"&#808;&#65533; &#65533;&#65533;
#&#1723;P&#65533;q&#65533;nA: &#65533;-&#65533;&#65533;&#65533;)V&#65533;&#65533;"Ek)*&#65533;&#65533;{&#65533;&#65533;)&#65533;fX&#65533;0&#65533;	&#65533;&#65533;0&#65533;&#65533;&#65533;&#65533;&#65533;w&#65533;H&#65533;u B&#65533;k&#65533;&#65533;&#65533;&#65533;&#65533;&#65533;#T&#65533;&#65533;!&#65533; ( &#65533;@&#65533;&#65533;&#65533;&#65533;S&#65533;&#65533;X&#65533;<&#2018;&#65533;$&#65533;r&#65533;&#65533;&#65533;CGYNOW&#65533;8&#65533;&#65533;x&#65533;# &#65533;)&#65533;;&#65533;px&#65533;; `=&#65533;&#65533;ZR&#65533;&#65533;SP|&#1902;&#65533;&#1157;&#65533;&#164;y&#65533;&#65533;&#65533;&#65533;&#263;F&#65533;&#856;&#65533;r&#65533;&#65533;r&#65533;a&#65533;D&#65533;E &#65533;@&#65533;# 1&#1063;0@&#65533;&#269;&#65533;&#65533;N-pZ_]&#65533;&#65533;&#65533;T&#65533;&#65533;)0&#65533;o&#65533;&#65533;Aa"&#65533;.&#65533;&#65533;PGB6&#65533;&#65533;s&#65533;FG&#65533;&#65533;
&#65533;&#65533;&#65533;C&#65533;%&#65533;%&#65533;q&#65533;Q&#65533;&#65533;N&#65533;t&#65533;&#65533; &#65533; " +&#65533;H&#65533;&&#65533;&#65533;v&#65533;E&#1774;&#65533;&#65533;&#65533;/&#65533;)&#65533;0&#65533;&#65533;-&#65533;2&#65533;.&#65533;rI&#65533;mH&#65533;&#65533;&#65533;:&#65533;=&#65533;&#65533;* c.&#65533;,&#65533;P&#65533;&#65533;&#65533;s&#65533;dw&#1427;&#65533;P&#65533;&#65533;0&#65533;A&#65533;&#65533;&#65533;&#65533;&#65533;&#65533;M&#65533;&#65533;&#65533; &#65533;Uq&#65533;&#1088;&#65533;&#65533;_$UK&#65533;P&#65533;d6'P&#65533;&#65533;&#910;&#1777;}&#65533;&#65533;8&#65533;'{&#65533;&#65533;3PZO9/&#65533;W&#65533;&#65533;&#65533;&#65533;@&#65533;&#65533;/?&#65533;&#65533;u&#597;e&#65533;=&#65533;&#65533;p&#65533;&#65533;&^}&#65533;&#65533;&#65533;&#65533;"9&#65533;E/U&#65533;&#65533;&#65533;&#65533;'&#65533;p&#65533;Kf&#65533;@&#65533;&#65533;&#65533;&#65533;T&#65533;&#65533;&#65533;&#65533;&#65533;.3&#65533;@&#65533;0&#65533;~&#65533;g&#65533;&#65533;&#65533;&#65533;&#1889;u&#65533;&#65533;K&#65533;&#65533;E&#65533;B&#65533;(&#57616;2t&#65533;oc&#65533;1@&#677;&#65533;&#65533;&#65533;&#65533;p&#65533;5&#65533;&#65533;&#65533;?&#65533;&#65533;Pw&#65533;&#65533;&#65533;&#65533;>I&#65533;&#401;&#65533;a9&#65533;&#65533;W$&#65533;&#65533;r&#65533;&#65533;&#65533;7&#65533;4&#65533;&#65533;(0&#65533;&#65533; #&#65533;&#65533;&#65533;P_ .+*&#65533;&#65533;&#65533;)&#65533;&#65533;&#65533;&#65533;&#65533;&#65533;&#65533;&#65533;&#65533;&#65533;&#65533;&#65533;&#65533;&#65533;&#65533;0)&#65533;&#65533;&#65533;&#65533;&#65533;.2&#65533;&#65533;&#65533;&#65533;&#65533;&#65533;&#65533;&#65533;&#65533;&#65533;&#65533;+&#65533;&#65533;&#65533;&#65533;&#685;!&#65533;,1&#65533;( &#65533;&#326;*1.$1==& &=&&7& 77	?&#65533; @&#65533;&#65533;&#65533;&#65533;"4&#65533;&#65533;&#65533;&#65533;#L&#65533;APAC&#65533;&#65533;&#65533;&#65533;&#65533;_&#65533;
 P&#65533; @&#65533;|z &#65533;`&#65533;E,t&#65533;&#65533;b&#65533; .h"&#65533;&#65533;Z"`&#65533;0&#65533;b&#65533;&#65533;D&#65533;&#65533;&#65533;&#65533;!&#65533;&#1255;&#65533;&#65533;B&#65533;4A&#65533;&#1323;&#65533;h&#65533;&#746;+:&#65533;&#65533;*`T,V[&#65533;:&#65533;&#65533;&#65533;A&#65533;f&#1352;&#65533;`Bb@&#65533;&#65533;&#65533;&#65533;H&#65533;q&#65533;&#65533;z$H&#65533;Q/_@D"&#65533;`&#65533;AX\&#65533;a1&#65533;,&#65533;&#65533;0&#1122;&#65533;B8&#65533;&#65533;@$I&#65533;&#65533;&#65533;&#65533;&#65533;
&#65533;&#65533;&#65533;I&#65533;&#65533;#:lA&#65533;&!hxh&#65533;&&#65533;&#65533;&#65533;&#65533;&#65533;*&#65533;&#65533;W&#65533;F&#65533;&#65533;&#65533;l&#65533;&#65533;m&#65533;&#65533;?&#65533;&#65533;&#65533;Z,&#65533;&#65533;z&#65533;&#65533;&#65533;A&#65533;^&#65533;&#65533;&#65533;&#65533;&#65533;8&#65533;&#65533;&#65533;&#65533;&#65533;P&#996;&#65533;J &#65533;&#65533;&#65533;q+H&#65533;B&#65533;AJX@&#65533; $&#65533;@	/(&#65533;@Dt&#65533;&#65533;F$&#65533; &#65533;Hb&#65533;&#65533;gHD&#65533;&#65533;"i&#65533;&#65533;&#65533;d&#65533;&#65533;Ok
T&#65533;&#65533;>&#65533;@&#65533;#&#65533;X *x&#65533;&#65533;&#65533; N" &#65533;&#65533; 9&#65533;q&#65533;H,`P&#65533;&#65533;&#51549;#*&#65533;^Zl&#65533;7&#65533; &#65533;p&#65533;%+]^&#65533;&#65533;&#65533;L &#65533;xp&#65533;B^)&#65533;&#65533;&[&#65533;&#65533;&#65533;$J&#24130;&#65533;&#65533;T&#1063;&#65533;n%&#65533;&#65533;&#65533;&#65533; &#65533;&#65533;&#65533;@I,@3&#65533;&#65533;&#65533;*&#65533;&#65533;Hp@djG@a&#65533;F&#65533;)0"&#65533;&#65533;&#65533;&#65533;@D&#65533;&#1250;DA&#65533;@&#65533;&#65533;@@;&#65533;&#65533;&#65533;c;&#65533;c&#65533;&#65533;x@B1&#65533;0&#65533;&#65533;`PC$ &#65533;&#65533;`P@.G&#65533;&#65533;H[&#65533;&#65533;&#65533;/&#2632;&#65533;&#65533;SZ&#65533;'V&#65533;&#65533;'2&#65533;K&#65533;&#65533;&#65533;&#65533;&#65533;&#65533;&#65533;( &#65533;r&#65533;&#65533;&#1894;p&#65533;/3_ 1&#65533;&#65533;BX&#65533;B&#65533;&#65533;.&#65533;&#65533;&#65533;&#65533;K&#65533; &#65533;&#65533;&H&#65533;&#65533;	4&#65533;s&#65533;&#65533;&#65533;X&#65533;&#65533;&#65533;R,&#65533;&#65533;%&#65533;+&#65533;&#65533;&#65533;&#65533;D =&#65533;&#65533;&#65533;-&#65533;&#65533;&#65533;&&#65533;&#65533;C&#65533;&#65533;&#65533;&&#65533;}&#65533;&#65533;&#65533;
T'&#65533;a &#65533;/HS#/&#65533;n="&#221;[&#65533;&#65533; &#65533;+&#65533;!,&#65533;B&#65533;&#65533;g&#65533;"&#65533;W&#65533;&#65533;
*&#777;,&#65533;&#65533;&#65533;BU&#65533;@&#65533;&#65533;BbA&#65533;&#65533;Ba<&#65533;ia&#931;&#65533;		 &#65533;c&#65533;&#65533;&#65533;&#65533;d&#1033;&#65533;&n&#759;&#65533;f&#65533;%&#65533;&#65533;9&#957;{R&#498;q*&#65533;- (&#1056; &#65533;(&#65533;ARL&#65533;.&#65533;&#65533;=&#65533;v&#65533;q-c&#65533;Mtqbo&#1783;&#65533;K&#65533;&#65533;g&#65533;&#65533;&#65533;&#65533;c&#1218;oT+&#65533;Hyh&#65533;&#65533;V&#65533;&#65533;zb&#65533;&#65533;
&#65533;Mp	&#65533;&#65533;&#65533;!<&#65533;B&#65533;3&#65533;&#65533;@&#65533;&#65533;=:F&#65533;&#65533;$5&#65533;&#65533;eN&#65533;&#65533;&#1132;l&#65533;E&#65533;&#65533;&#1389;0&#65533;&#65533;&#65533;.u&#65533;&#65533;&#65533;kZ&#65533;1&#65533;&#65533;HA&#65533;a&#65533;&#65533;&#1285;?&#65533;&#65533;&#65533;&#65533;&#65533;COt *&#65533;&#65533;&#65533;m[V&#65533;&#65533;)&#65533;&#65533;&#65533;&#65533;&#65533;;&#65533;&#65533;&#65533;&#65533;&#65533;&#65533;p&#65533;l&#65533;Dy&#65533;`>G&#65533;`AX&#65533;&#65533;`_+ ]"!&#65533;
&#65533; &#65533;&#65533;&#65533;9d&#65533;&#65533;&#65533;(&#65533;P&#65533;
S!&#65533;&#65533;TpD&#65533;&#65533;&#65533;80&#65533;&#65533; &#65533;&#65533;"&#65533;Q3&#65533;3&#65533;<&#65533;&#65533;}&#65533;&#65533;&#65533;&#65533;]&#65533;&&#65533;&#65533;&#65533;&#65533;&#65533;&#65533;&#65533;&#65533;v&#65533;(&#65533;2&#65533;&#65533;$o&#504;&#65533;&#65533;@q&#65533;&#65533;	NV&#65533;&#65533;&#65533; &#65533;&#65533;&#65533;x &#65533;&#65533;&#65533;a &#65533;[`-3-&#65533;&#65533;P&#65533;/S&#65533;&#65533;&#65533;d#&#65533;&#65533;T/&#65533;khG&#65533;X&#65533;U&#65533;#h&#65533;&#65533;"&#65533;c&#65533;i&#65533;b &#65533;&#65533;`&#65533;&#65533;&#65533;?>&#65533;&#65533;5N&#65533;&#65533;&#65533; V&#1026;&#65533;#&#65533;h&#65533;&#65533;:&#65533;&#65533;&#65533;PyX,&#65533;rS&#65533;$^N1&#65533;u^y&#65533;Y&#65533;&#65533;&#65533;A&#65533;&#65533;&#65533;&#65533;LLF1 &#65533;&#65533;&#65533;=`3&#65533;&#65533;4&#65533;0*&#65533;&#65533; &#65533; t&#65533;F&#65533;4b&#65533;z&#1370;&#1444;&#65533;2&#65533;&#65533;&#153;.uf&#65533;	&#65533;  qu&#65533;&#65533;(&#65533;Qg>&#65533;N&#65533; &#65533;0$&#65533; &#65533;&#65533;&#65533;@&#65533; &#65533;z@d&#65533;&#65533;X&#65533;&#65533;r&#65533;&#65533;&#65533;MO&#65533;(D&#65533;&#65533;#Yez&#65533;X&#65533;&#65533;&#65533;3
&#65533;E&#65533;Kw"&#65533;AW&#65533;J4 &#65533;&#65533;&#65533;&#65533;&#65533;h&#65533;&#65533;-&#65533;&#65533;@&#65533;&#65533;&#65533;I&#65533;>&#65533;KQ&#65533;&#65533;&#65533;+v&#65533;&#65533;d(&#65533;&#65533;Z&#65533; &#65533;&#678;&#65533;:+	N&#65533;"	&#65533;*j@&#65533;d&#65533; &#65533;&#65533;h&#65533;&#65533;&#65533;.&#65533;	&#65533;&#194;
&#65533;&#65533;k	 &#65533; mY&#65533;{&#65533;&#65533;
D&#65533;m[&#65533;&#65533;&#65533;,&#65533;*&#65533;&#65533;&#65533;&#65533;&#65533;]&#65533;&#65533;]&#65533;&#65533;R|`&#65533;&#65533;&#65533;@&#65533;$^~m&#65533;>&#65533;_#. <&#65533;+&#65533;&#65533;[F&#65533;&#65533;M&#65533;&#65533;9\z&#65533;&#65533;&#65533;C&#65533;B&#65533;j&#65533;&#65533;&#65533;&#65533;&#65533;&#65533;xFh0&#65533;S[i&#65533;&#65533;&#65533;&#525;v@&#65533;Cm\&#65533;&#65533;<&#65533;t&#65533;X>s&#65533;z&#65533;&#65533;&#65533;&#65533;-L&#726;*P&#65533;}9B&#65533;Et&#65533;T&#65533;!!&#65533;`Z%s&#65533;&#65533;&#65533;]V&#65533;+*&#65533;C&#65533;C]&#65533;c&#65533;&#65533;&#65533;&#717;U-&#65533;&#65533;&#65533;#&#1069;&#65533;&#65533;&#65533;'&#65533;&#1152;Dp&#65533;&#1836;&#65533;&#65533;&#65533;F&#65533;0&#65533;H&#65533;&#65533;&#1809;L5&#65533;S	&#65533;&#588;&#65533;&#65533;9&#65533; 5ti&#65533; &#65533;&#65533;B&#65533;JdeS&#65533;&#1614;`&#65533;\p&#65533;'&#65533;`b&#65533; `&#65533;@&#65533;&#65533;&#65533;K!K&#65533;LDO&#1285;jJ&#65533;&#65533;&#65533;eL&#65533;@]W&#65533;D&#65533;&#65533;!&#65533;&#9662;@&#65533;&#65533;j&#39728;&#65533;&#65533;$E&#65533;&#65533;/&#65533;d	&#621;&#65533;n#&#65533;5%H ~;p<p 
&#1798;&#65533;&#65533;&#1063;&#65533; 2PWl&#65533;c&#65533;&#65533;&#65533;Y&#65533;mFt&#65533;&#65533;&#65533;Dl&#65533;&#65533;`$k&#65533;?Xca (&#65533;&#65533;&#1988;
sh&#65533;z7E RL&#65533;[T&#1026;	D&#65533;&#65533;b|&#65533;&#65533;&#65533;&#65533;P&#65533;'&#65533;+&#65533;&#65533;o&#65533;D&#65533;5&#65533;:&#1090;PN&#65533;*2,&#65533;u&#3644;&#65533;&#65533;&#65533;1Y&#65533;&#65533;&#65533;l&#1413;&#65533;&#65533;$
3&#65533;  8y%&#65533;$ 
0+ A&#65533;&#65533;
Jp&#361;@%`&#65533;9&#65533;&#1089;&#65533;&#65533;&#65533;&#65533;@&#14883;8&#65533;&#65533;"&#65533;&#65533;&#65533;&#65533;h&#65533;&#65533;E&#65533;&#65533;&#65533;@&#65533;&#65533;T&#65533;&#65533;C(&#1560; &#65533;&#65533;X&#65533;&#65533; m&#65533;&#65533;FcY&#65533;k&#65533;&#65533;&#65533;&#65533;t&#65533;&#65533;&#65533;w&#65533; &#65533;&&#65533;&#65533;&#65533;G&#65533;I#E&#65533;&#65533;}a&#65533;&#65533;&#65533;J&#65533;G&#65533;&#65533;&#65533;&#65533; &#65533;u&#65533;&#65533;&#65533;n&#864;'(&#65533;3&#65533;&#65533;\ &#65533;&#65533;DA P \&#65533;(&#65533;*&#65533;l:&#65533;&#65533;&#65533;co\zjjf&#65533;&#792;n&#65533;&#65533;&#65533;1"R&#65533;=`W&#65533;%IR&#65533;&#65533;N \&#65533;S&#65533;&#65533;&#65533;&#65533;&#65533;&#65533;&#65533;0(&#65533;'h&#65533;J*&#65533;&#65533;&#65533;&#65533;&#65533;&#65533;M|@E&#65533;&#65533;&#65533;G&#65533;&#65533;9&#993;&#65533;&#65533;;'|&#65533;]&#65533;X&#65533;&#65533;&#65533;&#65533;&#65533;&#65533;5&#905;&#65533;u&#65533;&#65533;&#65533;A&#65533;t&#65533;&#65533;x&#65533;@k&#65533;&#65533;&k&#65533;-&#65533; &,P~/&#65533;(&#65533;z&#65533; &#65533;= &#65533;3`*&#65533;R&#65533;&#65533;)H&#65533;T2&#65533;{QZ&#65533;CgI&#65533;2UWn&&#65533;"&#65533;7&#65533;&#65533;tfFf#`6&#65533; &#65533;+&#65533;8&#1607;0yg7&#65533;0z&#65533;r@30 Ur.&#65533;&#65533;&#65533;	&#65533;=&#65533;v&#65533;d]&#65533;jA!&#65533;&#65533;@&#65533;&#65533;.&#65533;r &#65533;v=&#65533;x&#64645;&#65533;pk&#65533;&#65533;p+8&#65533;#Xl&#65533;r&#65533;  &#65533;0 &#65533;  &#65533;&#65533;&#65533;&#65533;&#65533; 0 u&#65533;NbC1&#65533;r!&#65533;#&#65533;&#65533;_>"&#65533;&#65533;&#65533;#&#65533;&#65533;9&#65533;&#65533;&#65533;&#65533;SGz+&#65533;&#65533;ST&#65533;&#65533;*4&#65533;n&#65533;&#65533;&#65533;Q0P&#65533; "&#65533;@ &#65533;&&#65533;!	y&#65533;A&#65533;[&#65533;&#65533;-++0&#65533;&#65533;x&#65533;e&#65533;&#65533;&#65533;-&#65533;Px&#65533;&#65533;'&#65533;'&#65533;'/lX
&#65533;]&#65533;"q&#65533;P&#65533;&#65533;&#65533;W&#65533;&#65533;5&#65533;c&#65533;&#65533;c&#65533;0&#65533;W(I&#65533;P	&#65533;
)0 &#520;0t@b &#65533;&#65533;&#65533;&#65533;?B&#65533;&#65533;`r&#65533;@4&#65533;S&#386;&#65533;qc&#65533;&#65533;2.H&#65533;&#65533;Y&#65533;&#65533;&#65533;L:&#65533;}&#65533;u #P H &#65533;	P-&#65533;&#65533;&#65533;&#65533;3y&#65533;3&#333;&#65533;  &#65533;&#65533;Ce&#65533;rv&#65533;WH&#65533;&#65533;1r|&#65533;	L&#65533;&#65533;&#65533;&#65533;&#65533;DI
&#65533;P&#65533;W" &#65533;8&#65533;&#65533;&#65533;&&#65533; y&#65533;p00n&#65533;	&#65533;)&#65533;,P &#65533;&#65533;R!&#65533;?i'&#65533;)qf&&#65533;&#65533;&#65533;
I&#65533;&#65533;,H&#65533;;&#65533;`&#295;G 7&#65533;|[&#65533;|	 &#65533;&#65533;1:p?P710- (&#1985;	&#65533;1 &#65533;&#65533;Px&#65533; C&#65533;&#65533;&#65533;X&#65533;&#65533;&#65533;x&#65533;0&#65533;D	&#65533; &#65533;>G&#65533;=&#65533;]&#65533;e (
&#65533;!
v&#65533;\&#65533;&#65533;/e&#65533;8&#65533;&#65533;&#65533;9&#65533;&#65533;0&#65533;&#65533;Wf&#65533;xb&#65533;e~&#65533;-&#65533;&#65533;&#65533; *5d*&#65533;&#65533;&#65533;A&#65533;&#65533;&#65533;&#65533;fq&#65533;2&#65533;`^&#65533;M&#65533;&#65533;2&#65533;"2&#65533;&#65533;&#65533;&#65533;&#65533;T&#65533;&#65533;r!&#65533;'0Y&#65533;z&#65533;0 &#65533;<|8=i".&#65533;&#65533;`&#65533;'&#65533;&#65533;r&#65533; V&#65533;`&#65533;&#65533;(&#65533;&#65533;i&#65533;E
&#65533;&#65533;
&#65533;&#65533;q&#65533;&#65533;'&#65533;&#65533;&#65533;'&#65533;&#65533;10z&#65533;0JU&#65533;&#454;.&#65533;&#65533;&#65533;0@ +&#65533;! F&#65533;&#65533;>3&#65533;C{&#65533;&#65533;&#65533;&#65533;H&#65533;&#22378;xMrv``CZ&#65533;qu&#65533;&#65533;Y&#65533;b@&#65533;rf&#65533;1d&#65533;B3&#65533; p,Qe$&#1091;6,&#65533;&#65533;R @&#65533;!&#65533;&#65533;&#65533;&#65533;\&#65533;"&#65533;.7!&#65533;oq&#65533;&#65533; &#65533;EY&#65533;	D]&#65533;( &#65533;&#65533;hH&#65533;&#65533;X
&#65533;&#65533;*&#65533;&#65533;&#65533;2tP&#65533;FJ&#65533;&#65533;&#65533;  B1tB&#65533;&#65533;"X{D(k&#65533;+	&#65533;+Y&#65533;&#65533;F&#65533;7&#65533;&#65533;&#65533;`&#65533;&#65533;>&#65533;&#65533;&#65533;9R3#&#65533;&&#65533;B@*&#65533;&#65533; 10+&#65533;}5&#65533;~&#65533;&#65533;4&#65533;&#65533;&#65533;P E&#65533;})D&#65533;&#65533;&#65533;&#65533;+"&#65533;xQ&#65533;&#65533;&#65533;3	&#65533;&#65533;&#65533;&#65533;&#65533;&#65533;&#65533;%&#65533;l&#65533;&#65533;&#65533; /&#65533;Ca&#65533;0&#65533;&#960;$r$&#65533;:&#65533;&#65533;&#65533;J&#65533;d3&#65533;g&#65533;c)&#65533;;&#65533;&#65533;&#65533;A&#65533;jN&#65533;C&#65533;&#65533;qG&#65533;Wg&#65533;Z"&#65533;Wu"&#65533;b&#65533;f&#65533;&#65533; &#65533;&#65533;&#65533;&#65533;&#65533;U#p&#65533;?&#65533;-Q &#1074; &#65533;rXJ&#65533;i&#1264;2+`B&#65533;&#65533;c&#65533;&#65533;&#65533;b&#65533;p&#65533;&#1447;&#65533;Nv/wx&#65533;-&#65533;*j&#65533;&#65533;*D&#65533;&#65533;_&#65533;&#65533;&#65533;&#65533;G&#1811;&#65533;&#65533; 4&#65533;s	i&#65533;&#65533;P0&#65533;&#65533;7P7P Ptid&#65533;&#65533;J % &#65533;`K&#65533;"+h)&#65533;&#65533;I1&#65533;&#65533;"%3V&#65533;&#65533;&#65533;&#65533;Gv&#65533;5ty &#65533;8&#65533;&#65533;&#65533;&#65533;&#
	&#65533;J5 V&#65533;&#65533;o: &#65533;&#65533;&#65533;&#65533;(&#65533;&#65533;DR!&#1626;	&#65533;pb`h&#65533;&#65533;&#65533;4&#65533;&#1266;u&#65533;'&#65533;I&#65533;O&#65533;pp	7&#65533;&#65533;.&#65533; &#65533;e&#65533;&#65533;4&#65533;U 2@C&#65533;&#6790;P&#65533;>&#65533; &#65533;&#65533;*(&#65533;_O&#65533;R&#65533;&#65533;&#65533;t4 &#65533;[;&#65533;&#65533;&#65533;S&#65533;D3(&#65533;Z&#65533;&#65533;f4&#65533;:&#65533;8&#65533;&#65533;A&#65533;/&#65533; VRP&#65533; Z&#65533;yC[&#65533;7&#65533;p:&#65533;^&#65533;dl!&#65533;&#65533;r5&#310;J&#65533;`&#65533;;&#65533;&#65533;&#65533;&#1665;&#65533;&#65533;&#633;&#65533;#&#65533;&#65533;Vg&#65533;&#397;&#65533;[(&#65533; 4&#65533;} &#65533;i&#65533;&#65533;&#65533;&#65533;^&#362;5&#65533;&#65533;~&#65533;&#65533;&#65533;J'g
&#65533;&#65533;&#65533;' &#65533;&#65533;8$&#65533;&#65533;@_&#65533;&#65533;a&#65533;&#65533;n3u3&#65533;m)HH$&#65533;6&#65533;C)"&#65533;99&#65533;QS&#1460;#		&#65533;<&#65533;&#65533;&#65533;  <&#65533;V(&#65533;&#65533;ac
;Lnb&#65533;&#65533;	y&#65533;/h&#65533;&#65533;&#65533;\b&#65533;}m&#1124;&#65533;&#65533;&#65533;&#65533;Y&#65533;g&#65533;&#65533;<&#65533;&#465424;&#65533;&#65533;&#65533;&#65533;PQ%&#65533;Q&#65533;&#65533;&#65533;&#65533;&#65533;&#65533;&#65533;&#65533;&#65533;&#65533;&#65533;&#65533;/PC&#65533;&#65533;&#65533;hn&#65533;&#65533;&#65533;&#65533;&#65533;&#65533;&#65533;&#65533;&#65533;&#65533;H!u&#65533;a&#65533;'U1$&#65533;%>&#65533;&#65533;y&#65533; &#65533;0J&#65533;J7C= !&#65533;D&#65533;&#65533;;	&#65533;4&#65533;&#65533;;&#65533;.(u&#65533;&#65533;&#65533;G&#65533; >&#65533;&#65533;$7l3&#65533;&#65533;3&#65533; %Pmi&#65533;&#65533;$&#65533;
pl&#65533;&#65533;&#65533;[&#65533;&#65533;&#65533;&#65533;Z&#65533;&#65533;@eR&#65533;&#65533;&#65533;Bh&#65533;f&#65533;v&#525;&#65533;&#65533;&#65533;&#65533;P&#1681;&#65533;&#65533; i&#65533;1&#65533;&#65533;&#65533;&#65533;&#65533;&#65533;=&#65533;G&#65533;-Z&#65533;P&#65533;&#65533;&#65533;&#65533;&#65533;&#65533;O&#65533;&#65533;QC7&#65533;&#65533;.05&#65533;&#65533;) @&#65533;&#1744;&#65533;T M?&#65533;&#65533;&#65533;&#65533;Q&#65533;c3&#65533;*&#65533;&#65533;Ny&#65533;K&#65533;&#65533;&#65533;&#65533;1c&#65533;&ZWHZ&#65533;&#65533;&#65533;L&#65533;&#65533;#&#65533;&#65533;0&#65533;+ &#65533;&#65533;v_&#626;;y&#65533;&#65533;;&#65533;2&#65533;^&#65533;p r3&#65533;&#1471;8;&#65533;&#65533;<&#65533;^!&#65533;8[&#65533;<
&#65533;&#65533;&#65533;vw&#65533;'&#65533;&#65533; &#65533;&#65533;
&#65533;r&#65533;&#65533;wk%'@&b\NB&&#65533;G"~-&#65533;y&#65533;I&#256;o&#65533;&#65533;&#65533;&#65533;&#65533;;h&#65533;X;#?&#65533;TG&#65533;&#65533;*&#65533;u&#65533;M&#65533;!.&#65533;aS&#1766;&#65533;92Hs&0&#65533;#&#65533;s$ <&#65533;&#65533;&#65533;&#65533;A&#65533;&#65533;I&#65533;fp"&#65533;&#65533;$&#1890;? &#65533;=`q&#65533;&#65533;&#135;&#65533;&#1074;s&#65533;iz5&#65533;&#65533;&#65533;&#65533;e&#65533;V@&#65533;P^&#65533;&#65533;&#65533;' Lg&#65533;&#65533;O!k&#37695;
&#800;*&#65533;R&#65533;<&#65533;&#65533;&#65533;&#65533;v&#65533;&#65533;&#65533;&#65533;X&#65533;&#65533;&#65533;pE &#65533;[&&#65533;0\&#65533;Q =0&#65533;&#65533;qK--
&#65533;&#65533;&#65533;Z &#65533;J&#65533;@
&#65533;3&#65533;&#65533;&#65533;&#65533;&#65533;&#65533;&#65533;1&#65533;&#641;&#65533;@&#65533;&#65533;&#65533;w&#65533;&#65533; *&#65533;G&#65533;&#65533;&#65533;"&#65533;&#65533;&#65533;&n&#65533;b&#65533;0-p -n&#65533;&#65533;&#65533;&#882;4&#65533;&#65533;	p&#65533;7bBk&#65533;9&#65533;2&#1772;&#65533;@&#65533;&#65533;c&#65533;OA&#65533;h-z&#65533;&#65533;Ra%f&#65533;&#65533;&#65533;&#65533;d&#65533;&#65533;&#65533; P&#65533;&#65533;
&#65533;&#65533;&#65533;&#65533;dc~&#65533;[&#65533;A&#65533;&#65533;Lt:&#65533;&#65533;2!&#65533;L&#65533;&#65533;&#65533;6&#65533;03&#567;&#65533;&#65533;&#65533;&#65533;&#65533;&#65533;c&#65533;"b&#65533;&#65533;f&#65533;&#65533;&#1081;&#65533;9p&#65533;&#65533;&#65533;HA!&#65533;&#65533;;L-&#65533;a&#65533; (&#65533;-Npb&#65533;	&#65533;&#65533;&#608;&#65533;&#65533;&#65533;t&#65533;`Qc&#65533;Z&#65533;K&#65533;&#65533;Q!X&#65533;&#65533;,5&#1024;NQ&#65533;C&#65533;}&#65533;
x&#65533;&#65533;0p&#65533;/&#65533;:&#65533;&#65533;%&#246;c&#1360;&#65533;&#65533;88&#65533;Af$4D&#65533;&#65533;&#65533;1&#65533;cSs&#65533;+7#&#65533;*Z&#65533;|t:&#65533;2"=&#65533;&#65533;&#65533;+&#65533;t&#65533;!s&#65533;&#65533;a~&#65533;_&#65533;;}&#65533;&#65533;&#65533;&#65533;xa~I&#12351;&#65533;>&#65533;&#65533;;	&#65533;&#65533;&#65533;FV&#65533;=&#65533;&#65533;M!r[&#65533;&#65533;&#65533;&#65533;diJ&#65533;&#65533;}=&#65533;v
4&#65533;L
&#65533;,&#1229;&#65533;b&#65533;&#65533;&#65533;&#65533;&#65533;&#65533;	Aq10&#65533;&#65533;&#65533;&#65533;&#65533;&#65533;z&#65533;&#65533;&#65533;\"Km$&#65533;&#65533;&#65533;&#65533;f&#65533;&#65533;P&#65533;&#65533;&#437;&#65533;&#65533;&#65533;Fe(&#65533;&#65533;&#65533;&#65533;&#65533;r2&#65533;&#1193;96X&#65533;&#412;&#65533;&#65533;p;!&#65533;!&#65533;&#65533;?i&#65533;Ew&#65533;Y9>&#65533;&#65533;&#65533;	&#65533;&#65533;Jqj&#65533;&#65533;&#65533;U&#65533;{&#65533;&#65533;Ai(n'gU&#65533;&#65533;
L&#65533;&#65533;&#65533;v&#65533;&#65533;&#65533;S&#65533;CB&#867; w2P&#65533;&#65533;&#65533;&#65533;&#65533;&#65533;(7jJ&#65533;&#65533;&#65533; &#65533;&#65533;&#65533;&#1776;s&#65533;&#65533;2&#65533;&#65533;&#65533;c&#65533;h&#65533;4&#894;&#65533;&#65533;&#65533;&#65533;)&#65533;B!&#65533;&#65533;&#65533;&#65533;9kK3&#65533;M&#65533;&#65533;D&#199;+e&#65533;&#65533;&#65533;&#65533;F&#65533;	&#65533;Aa&#65533;t&#65533;&#65533;@&#65533;	 ])@&#65533;	| &#65533;&#65533;&#65533;&#65533;&#65533;s&#65533;^&#493;&#65533;.&#65533;J&#65533;&#65533;iqA&#65533;%&#65533;F&#65533;~&#65533;7^&#65533;u:
! &#65533;Q_&#65533;Va&#65007;`2&#65533;&#65533;Z <q&#65533;x&#65533;&#65533;&#65533;&#65533;]&#65533;&#65533;-&#65533;&#960;&#65533;&#65533;iV&#65533;P&#65533;p&#65533;&#65533;fA&#65533;OR&&#65533;&#65533;&#65533;1&#65533;A7&#65533;&#65533;4&#65533;|YK&#65533;&#65533;AgN&#65533;&#65533;&#65533;+&#65533;&#65533;&#65533;&#65533;&#65533;*:&#65533;+&#1476;&#65533;%+&#65533;01+A)( &#65533;&#65533;&#65533;&#65533;&#65533;,&#65533;&#65533;&#65533;&#65533;)&#65533;&#65533;-&#65533;&#65533;&#65533;.-&#65533;&#65533;&#65533;&#65533;&#65533;&#65533;&#65533;&#65533;&#65533;&#65533;&#674;&#739;&#65533;&#65533;&#65533;&#65533;&#65533;&#65533;&#65533;&#65533;&#65533;&#65533;&#65533;&#65533;&#65533;&#65533;&#1506;&#65533;&#65533;!&#65533;&#2194;&#1228;&#65533;1.&#65533;&#65533;&#65533;&#65533;"&#65533;&#65533;0d@qA@&#65533;&#65533;,lX`o&#65533;-0@A&#65533;&#65533;X&#65533;&#65533;"  $&#65533; p&#65533;&#65533;
&#65533;&#65533;&#65533;F&#65533;7@0`&#65533;A&#65533;0&#65533;FJ'&#65533;4k&#65533;l`@& &#65533;'&#65533;&#65533;&#65533;&#65533;& &#65533;^t&#65533;&#65533;&#65533;,H8&#65533;&#65533;&#65533;&#65533;
f&#65533;XQ&#65533;&#65533;&#65533;&#65533;&#816;0cD&#65533;@&#65533;t&#37102;`&#65533; &#65533;^&#65533;m&#65533;|(P&#65533;\|&#65533;S&#65533;&#65533;&#65533;&#65533;Z&#65533;&#65533;&#65533;>T&#65533;&#65533;b S^&#65533;&#65533;&#65533;fl&#65533;<&#65533;G&#65533;&#674;&#65533;!&#65533;v&#65533;2h&#65533;8t&#65533;&#65533;l&#65533;%S&#65533;uV@6&#65533;R&#65533;`&#65533;zp&#65533;&#65533;
&#65533;[ 1 `&#65533;FXh1&#65533;&#65533;(:x 4&#65533;@&#65533;&#65533;&#65533;&#65533;4)&#65533;&#65533;
&#65533;n&#284;i &#65533;&#65533;&#65533;=GU&#65533;&#65533;&#65533;P&#65533;EA*8&#65533;=L&#65533;&#65533;&#65533;&#65533; A!0&#65533;C@D&#65533;
&#65533;PC &#65533;&#65533; )(4C&#65533;"|0.&#65533;<&#65533;[ 1'\<&#65533;&#65533;&#65533;&#65533;&#65533;)&#65533;T#,&#65533;&#65533;&#65533;&#65533;5&#65533;C&#65533; A|&#65533;&#65533;*&#65533;c4>&#65533;&#781;&#65533;&#65533;6J&#65533;&#65533;&#65533;&#65533;&#65533;bDWd@K
+&#65533;&#65533;o&#65533; &#65533;g&#65533;&#65533;@^&#65533;=,&#65533;0&#65533;&#65533;1$B+&#65533; @P@xh@&#65533;	P}&#65533;&#65533;QI&#65533;wRK2&#65533;M9&#22690;pC&#65533;^N&#65533;G *%&#65533;&#65533;&#65533;&#65533;&#65533;&#65533;&#65533;=&#65533;	P`&#65533;gB&#569;Pd&#65533;0&#65533;,&#65533;&#65533;c&#65533;&#65533;&#65533;(&#65533;&#65533;B&#973;v&#65533;	&#65533;
&#65533;&#65533;2&#65533;>&#65533;`W&#65533;N Ti$,&#65533;H&#65533;&#65533;\&#65533;,&#65533;Ay&#65533;&#65533;2&#65533;&#65533;5&#65533;
F&#65533;&#65533;&#65533;&#65533;@2)&#65533;&#65533;
&#65533; &#136;&#65533;&#65533;&#65533;ev1b	&#65533;Z@ 	&#65533;&#65533;&#65533;Al&#65533;&#65533;*x@A&#65533;
&#65533;G`L&#65533;	&#65533;N&#65533;D&#1249;9&#65533;&#65533;&#65533;&#65533;&#65533;"&#65533;(HJ&#65533;c&#65533;&#65533;K)	&#65533;'1&#65533;&#65533;]!Z&#65533; )p&#65533;&#65533; `0A<`Ar]&#65533; &#65533;&#65533;&&#65533;k:&#65533;r&#65533;=&#65533;p&#65533;D&#434;&#65533;6&#65533;&#65533;4&#65533;!"&#65533;A3\&#65533;&#65533;&#65533;&#65533;T &#65533;&#65533;&#65533;py	&#65533;&#65533;P&#65533;f&#65533;&#65533;&#65533;417f&#65533;cs&#65533;-&#65533;1vO3#1&#65533;X&#65533;&#65533;&#65533;(`&#65533;.&#65533;&#65533;&#65533;&#65533;&#65533;&#65533;"i&#65533;F&#65533;&#65533; &#65533;&#65533; 1p d&#65533;&#65533;&#65533;T(4&#512;&#65533;&#65533;&#65533;&#65533;I#Ul1K	&#65533;`T{&#65533;&#65533;d&#65533;<&#65533;&#65533;&#65533;&#65533;&#65533;TrP>(&#65533;RK+&#65533;D&#65533;z&#65533;p&#65533;&#65533;W@&#65533;0&#65533;
&#65533;&#65533; &#65533;&#65533;J&#65533;|`W&#65533;Q&#65533;&#14517;&#65533;P_J&#65533;&#65533;&#65533;h&#1343;&#65533;&#65533;&#1811;&#65533;Hc.dp&#65533;&#65533;_2B&#65533;&#65533;&#65533;mc5&#65533;p[&#1276;E-&#65533;}&#65533;&#65533;&#65533;&#65533;|LoJZ&#65533;&#65533;&#65533; ,&#65533;A&#735;(Z &#65533;t`&#65533;j&#65533; &#65533;	Dp&#65533;	 ,@(&#65533;S&#65533;&#65533;t&#65533;$@&#65533;&#65533;&#65533;&#65533;&#65533;: &#65533;&#65533;&#65533;&#65533;&#65533;&#65533;&#65533;u3&#65533;L8&#65533;;r&#65533;n&#65533;>&#65533;&#65533;&#65533;B)A&#65533;B&#65533;R&#65533;&#231;&#65533;&#65533; <&#65533;&#65533;&#65533;rf&#1537;&#65533;&#65533;&#65533;&#65533;p
&#65533;"&#65533; &#65533;f&#65533;x&#65533;&#65533;a&#65533;&#65533;'&#65533;&#65533;&#65533;&#65533;&#65533;&#65533;g&#3469;&#65533;&#65533;&#65533;;&#65533;
&#65533;&#65533;p&#65533;&#65533;&#65533;@d&#65533;\`H&#65533;1&#65533;&#65533;z$&#65533;&#65533;&#65533;
J&#65533;"q&#65533;t&#65533;B&#1342;&#65533;&#65533;&#65533;&#65533;js&#65533; &#65533;ph&#65533;mrC&#65533;l"&#65533;P&#65533;
,&#65533;&#65533; &#65533;&#65533;&#65533;&#65533;&#65533;@#!I~h1&#65533;,&#65533;=#K&#65533;&#65533;&#65533;&#65533;&#65533;$&#65533;l<'I&#65533;&#646;&#65533;JUQ<&#65533;d&#65533; &#65533;&#65533;,&#65533;r&#65533;&#65533;@J&#65533;&#65533;Ft&#65533;	&#65533;&#65533;%&#65533;&#65533;z&#65533;&#65533;^b &#65533;L&#65533;&#65533;BM&#65533;E(Dp{n&#65533;&#65533;&#65533;&#65533;&#65533;@8FBP&#65533;y P7I.&#65533; ,\&#65533;&#65533;
&#65533;&#65533;\&#65533;I`&#65533;&#65533;eQ&#65533;c&#65533;&#65533;d,H`&#65533;&#65533;&#65533;`&#65533;&#65533;&#65533;
T&#65533;&#65533;X@&#65533;&#65533;AH&#65533;&#65533;&#65533;-]Y&#65533;X !P&#65533;Iz&#65533;&#65533;&#65533;&#65533;&#65533;x/&#65533;m&#65533;H&#65533; &#65533;w%&#65533;I&#65533;#M&#65533;Py&#65533;&#65533;&#65533;&#65533;&#65533;&#65533;&#65533;z&#65533;&#65533;&#65533;-&#8491;KPb&#65533;@0p&#65533;&#65533;&#65533;,&#65533;`&#65533; @X-&#65533;Sh&#65533;&#65533;6X&#65533;-J&#65533;S,h&#65533;&#65533;7PG&#65533;K4&#65533;|&#65533;&#65533;&#65533;&#65533;&#65533;*	v[&#65533;+<V`&#65533;`	r&#65533;j&#65533;4&#65533;1&#65533;&#65533;,&#65533;&#65533;&#65533; &#65533;&#65533;&#65533;(&#65533;P&#65533;$Z@&#65533;&#65533;&#65533;-&#65533;
E&#65533;&#65533;&#1257;|GA&#65533;&#65533;K&#65533;VR&#65533;H&#65533; xT&#65533;&#65533;iD$F&#65533;=&#65533;&#65533;Q&#65533;a1&#65533;&#65533;HF&#65533;&#65533;&#65533;e&#65533;&#65533;&#65533;&#65533;&#65533;&#65533;&#65533;8&#65533;G/&#65533;&#65533;&#65533;q&#65533;&#65533;9&#65533;&#65533;b&#65533;&#65533;&#65533;&#65533;&#65533;G&#65533;vA&#65533;X&#65533;&#65533;&#1302;.&#1357;&#65533;&#65533;&#65533;&#65533;(&#65533;h!RW&#65533;&#1505;&#65533;#n4 v&#65533;&#65533;H&#65533;SFNJa&#65533;~&#65533;&#65533;K&#1958;a&#65533;v}&#65533;2<Z&#444;b1T&#802;5&#65533;F&#65533;$&#65533;&#65533;&#65533;`[&#65533;&#65533;&#65533;&#65533;R&#65533;&#65533;&#65533;&#6026;&#65533;&#65533;&#65533;&#65533;g%&#65533;.&#65533;&#65533;&#65533;z&#65533;&&#65533;1@I&#65533;(&#65533; %&#65533;&#65533;T&#65533;&#606;l&#65533;&#65533;%&#65533;&#729;A&#65533;&&#65533;	Q&#65533;r&#65533;i&#65533;&#65533;&#65533;Z1&#65533;&#65533;&#65533;E&#65533;&#65533;&u&#65533;f&#65533;&#65533;]uD&#65533;PQDRZF&#65533;H7&#65533;&#65533;1&#65533;F&#65533;T&#65533;a&#65533;@&#65533;&#65533;&#65533;&#65533;+&#65533;&#65533;&#65533; &#65533;&#65533;&#65533;!&#65533;&#65533;0&#65533;e&#65533;&#65533;-&#65533;yo&#65533;&#65533;A&#65533;&#65533;&#65533; &#65533;&#65533;&#65533;&#65533;/&#65533;Rq&#65533; &#65533;&#65533;v$&#65533;&#65533;&#65533; &#65533;&#65533;&#65533;&#65533;6&#65533;&#65533;&#65533;&#65533;"&#65533;&#65533;k<'^&#65533;A&#65533;&#1889;jW&#65533;&#65533;&#65533;&#65533;i8!JQ&#65533;&#65533;&#65533;&#65533;&#65533;$&#65533;&#65533;&#65533;6u&#65533;&#65533;&#65533;#*x{p&#65533;X 5@^*&#65533;!&#65533;&#65533;q{*&#65533;&#65533;&#65533;J&#65533;8&#65533;&#65533;&#65533;E&#65533;+H&#65533;&#65533;:/&#65533;&#849;&#65533;.p&#31369;&j&#65533;.&#65533;&#65533;0h &#65533;&#65533;Z&#1560;&#65533;&#65533;F#iF"&#65533;l&#65533;&#65533;.&#65533;&#65533;&#65533;&#65533;&#65533;0&#65533;@&#65533;&#65533; 	&#65533;&#65533;&#65533;&#65533;xr&#65533;@+&#65533;1&#65533;P&#546;]&#65533;Z&#65533;V3&#65533;&#65533;r&#65533;+&#65533; &#65533;&#1184;PM&#65533;&#65533;&#65533;V&#65533;&#65533; 8&#65533;&#65533;>&#65533;&#65533;&#65533;&#65533;&#65533;u<&#65533;&#65533;"[&#65533;&#65533;<&#65533;&#65533;fje|&#65533;&&#65533;hV&#65533;D&#65533;t"&#65533;&#65533;|&#65533;$&#65533;&#268;&#65533;E
&#65533; &#65533;&#65533;&#65533;&#65533;)S&#65533;&#65533;&#65533;/utA&#65533;"8&#65533;&#65533;b7&#885;&#65533;&#65533;&#65533;&#65533;ux00&#757;	&#65533;&#65533;^&#65533;&#65533;$&#65533;&#65533;&#65533;&#65533;P&#65533;a&#65533;&#1482;$&#65533;&#65533;&#65533;&#65533;&#65533;@	T[&#65533;Q&#512;I`&#65533;&#65533;<&#65533;&#65533;W&#65533;&#65533;&#65533;*X@ &#65533;n&#65533;&#65533;T&#65533;&#65533;&#65533;Bx&#65533;;&#65533;&#65533; v&#65533;&#65533;&#65533;g&#65533;FM&#65533;L40&#65533;"&#65533;#&#65533;&#65533;]&#65533;~&#65533; &#65533;&#65533;	0D&#167;&#65533;&#65533;&#65533;&#65533; &#65533;h&#65533;&8&#65533;&#65533;\&#65533;&#65533;&#65533;"&#65533;&#65533;h&#65533;h&#65533;8&#65533;&#65533;&#65533;E 4&#65533;W&#65533; 2&#65533;n&#65533;-67r&#65533;&#65533;&#65533;&#65533;
7&#65533;&#65533;p&#65533;&#65533;5&#65533;!,&#65533; R&#65533;%I&#65533;A@x&#640;&#65533;&#65533;V
E'8&#&#65533;&#65533;&#65533;_'ej&#65533;q%&#65533;C"&#65533;GO'&#65533;&#65533;
.&#65533; &#65533;q
&#65533;&#65533;=14&#65533;&#65533;&#65533;&#65533;&#65533;K &#65533;&#65533;=#&#65533;`&#65533;@&#65533;K1L&#65533;&#65533;cB&#65533;18a}V&#65533;#=&#65533;&#65533;D&#65533;&#65533;&#1125;&#65533;]7 40TP&#65533;&#65533;$&#65533;+&#65533;&#2001;E&#65533;&#65533;&#65533;&#65533;Q&#65533;7	!&#65533;$o&&#65533;
&#65533;&#65533;y&#65533; &#65533;4&#65533;&#65533;
]&#65533;-Xa&#65533;&#65533;g&#1280;3hX&#65533;x&#65533;&#65533;&#65533;&#65533;&I&#65533; &#65533;&#65533;Q!&#65533;&#65533;R&#65533;&#65533; P&#65533; Pb4~s&#65533;&#65533;&#65533;l&#65533;&#65533;F2&#65533;7)2&#65533;&#65533;>&#65533;P?&#65533;0@3 &#65533;S!&#65533;ed &#65533;&#65533;-&#65533;p&#65533; &#65533;=A[&#65533;RT&#65533;@&#65533; &#65533;&#65533;D&#65533;X(C&#65533;lUg$c&#65533;;&#1767;[&#65533;&#65533;\+s)*~&#65533;r&#65533;@K-&#65533;&#65533; &#65533;g!P&#65533; "0C
$&#65533;M x8X&#65533;p&#65533;S-'@&#65533;&#65533;&#65533;p&#65533;&#65533;?&#65533;&#65533;&#65533;b&#65533;$e&#65533;P&#65533;&#65533;&#65533;ah&#65533;q&#65533;+&#65533;&#65533;P&#65533;H&#65533;A 8qvcQ&#65533;AuD&#65533;d	)0&#65533;&#65533;
+&#65533;&#65533;a&#65533;y&#65533;v)&#65533;>&#65533;= &#65533;&#65533;>&#65533;Z"(K*0&#65533;&#65533;/&#65533;T " &#65533;F&#65533; &#65533;f&#65533;7It&#65533;&#65533;2&#65533;aU&#1928; &#65533;&#65533;f&&#65533;&#65533;h&#65533;1K&#65533;&#65533;=&#65533;&#65533;P iB="&#65533;'&#65533;r&#65533;&#65533;R2&#65533;2Y.&#65533;@Qq&#65533;`Q&#65533;&#65533;%&#65533;0&#65533;&#65533;&#65533;&#65533;&#65533;fZqcO-&#65533;&#65533;	I&#65533;&#1353;&#65533;&#65533;&#65533;&#65533;X#&#65533;pzp&#65533;7&#65533;s$&#65533;&#29365;&#65533;
6&#65533;
&#65533;E?&#65533;&#65533;IkP .P&#65533;" &#65533;c#&#65533;  P 2 +&#65533;&#65533;S&#65533;q H7|&#65533;g&#65533;&#65533;&#65533;&#65533;_XDG	&#65533;;&#65533;&#65533; KD);p0&#65533; &#65533;&#65533;&#454;&#65533;'Th&#65533;:&#65533;&#65533; d0!P &#65533;&#65533;"&#65533; $p&#65533;=&#65533;&#65533; !@&#65533; &#65533;!0	1&#65533;5. &#65533;5&#65533;
&#65533;&#65533;6&#65533;&#65533;&#137;z$&#65533;&#65533;&#65533;v&#13882;&#65533;&#65533;s&#65533;&#65533;&#65533;B&#1232;&#65533;&#65533;&#65533;&#65533;&#65533;&#65533;i7&#65533;(
j&#65533;&#65533;r&#65533;%&#65533;&#65533;+&#65533;
&#65533;&#65533;
&#65533;&#65533;&#65533;&#65533;H&#65533;&#65533;&#65533;&#65533;"0Pi&#65533;,:&#65533;*p &#65533;p &#65533;&#65533;U&#65533;4d&#65533;&#65533;&#65533;KU&#65533;&#65533;&#65533;M&#65533;&#65533;&#65533;&#65533;TE&#65533;&#65533;)&#65533;&#65533;&#65533;&#65533;%q1&#2025;2&#65533;'2 &#65533;r 0&#65533;&#65533;&#65533;M&#65533;r&#65533;&#65533; Z?C Q&#65533;&#65533;
'(&#65533;&#65533;&#65533;0&#65533;y&#65533;I?}&#65533;b&#65533;H&#65533;&#65533;&#65533;&#65533;4"J7}&#65533;&#65533;S5&#65533;&#65533;h&#65533;&#65533;r%&#65533;$&#65533;0_&#65533;:r&#65533;&#65533;I72&#65533;&#65533; &#65533;!&#65533;&#65533;"&#65533;&#65533;V-%8&#65533;&#65533;&#1183;(p
&#65533; 
)&#65533;,+&#65533;C@ 6J :&#65533; &#65533;&#65533;9 @|@^&#65533;~&#65533;<&#65533;KFUc(\	&#65533;
&&#65533;P%)&#164;&#65533;&#1414;U&#65533;5]" 8& P&#65533;7&#65533;_d&#1457;3"&#65533; H4*&#65533;&#65533;a-4x1	&#65533;_bshC&#65533;&#65533;&#65533;hf&#65533;eC|&#65533;&#65533;}&#65533;&#65533;&#65533;A&#65533;Q&#65533;Y.&#65533;Y&#65533;&#65533;&#65533;s&#1386;!6&#65533;CA&#65533;i&#65533;>&#65533;?&#65533;=&#65533;&#65533;&#65533;&#355;&#1232;&#65533;>&#65533;&#65533;&#65533;&#65533;f&#65533;&#65533; Psl&#65533;&#65533;&#65533;#&#65533;0K+pU	&#65533;&#65533;&#65533;2gc&#423;Cem a&#65533;]Gd4&#65533;&#1383;(&#65533;;^&#65533;}&#65533;&#65533;&#65533;&#65533;um7`kj&#65533;wE:tK&#65533;u 6Ca&#65533;/Pf&#65533;
0Z(&#65533;0@+
dafL" &#65533;P&#65533;&#1554;f&#65533;&#65533;&#65533;9j)&#65533;$g&#65533;&#65533;Qq8&#65533;X&#65533;&#65533;&&#65533;
&#65533;&#65533;y&#328;&#65533;&#65533;&#65533;&#65533;&#65533;z#&#65533;&#65533;&#65533;&#65533; 2&)@p&#65533;&#65533;Ak&#65533;:`3&#65533;&#65533;0&#65533;w&#65533;f14^7T&#65533;&#65533;&#65533;&#65533;C %&#65533;KZ9=&M&#65533;E&#65533;&#1287;(&#65533;u&#65533;&#65533; R[M&#65533;&#65533;VUEZ &#65533;R &#1521;S>%&#65533;&#65533;&#65533;&#65533;&#65533;&#65533;Re#pi&#65533;pr+&#65533;
:B&#65533;&#65533;&#65533;&#65533;PR&#65533;&#65533;&#65533;i4yI&#65533;&#65533;&#65533;&#65533;&#65533;&#65533;s_wP&#65533;9&#65533;&#65533;&#65533;&#65533;&#65533;&#65533;h&#65533;&#65533;&#65533;@R
&#65533;&#65533;&#65533;&#65533;&#65533;&#65533;a:&#65533;&#65533;&#65533;.&#65533;&#65533;&#65533;%&#65533;#&#65533;=&#65533;&#65533;_&#65533;&#65533;!c&#65533;`,&#65533;`&#65533;pz S&#65533; &#65533;&#65533;l&#65533;&#65533;$&#65533;&#65533;&#65533;&#65533;S(^8&#65533;^)&#65533;&#65533;&#65533;&#65533;2&#65533;d&#65533;&#65533;$qm&#65533;&#65533;&#219;* &#65533;&#65533;&#65533;s&#65533;&#65533;Do&#65533;o2a&#65533;&#65533; ~D#&#65533; &#65533;&#65533;Z&#65533;4
&#65533;&#65533;h&#1122;&#65533;&#65533;&#65533;&#65533;&#65533;#&#65533;&#65533;&#65533;&#65533;&#65533;&#65533;;&#65533;p}$&pU&#65533;&#65533;&#65533;g&#65533;&#338;]&#65533;h&#65533;Q&#65533;Xf&#65533;&#65533;&#65533;&#65533;&#65533;&#65533;&#65533;)'&#65533;&#65533;&#65533;&#65533;&#65533;
, &#65533; +P&#65533;&#65533;&#65533;&#65533; B&#65533;&#65533;&#65533;&#65533;0jB/&#65533;Q&#65533;&#65533;&#65533;%&#502;&#65533;&#65533;v[&#65533;+&#65533;;&#65533;=$&#65533;%`q &#65533;i&#65533;&#65533;&#65533;c&#65533;K&#65533;&#1287;6<&#65533;F&#65533;p(B&#65533;uPF&#65533;.&#65533;01]8&#65533;o&#65533;K&#65533;pBs&#65533;&#65533;>&#65533;4452&#65533;/&#65533;0G&#65533;&#65533;$Z=&#1714;&#65533;&#65533;&#65533;&#65533;_&#65533;&#65533;&#65533;h&#65533;`&#65533;2Z&#65533;&#65533;&#65533;&#65533;,&#65533;;&#65533;&#65533;&#65533;3&#224;&#65533;1&#65533;Q&#65533;&#65533;c/	|2@&#65533;Hih&#65533;&#65533;4&#65533;&#546; &#65533;K&#65533;.{&#65533;&#65533;&#986;Q:&#65533;&#65533;Qz&#65533;&#65533;G&#65533;&#65533;Ax	&#65533;_&#65533;g&#65533;&#65533;z&#65533;&#65533;_&#65533;&#65533;&#65533;)&#65533;&#65533;b&#65533; &#65533;<#&#65533;2&#65533;&#65533;E&#65533;&#65533;c*3&#65533;Jk&#65533;`&#65533;H8!U &#65533;|=E&#65533;&#65533;)M &#65533;*P!&#65533;Z&#65533;&#65533;30 1&#65533;/+P&#65533;&#65533;H&#65533;E&#65533;=&#65533;&#65533;T&#65533;$*i!pp&#65533;+
&#65533;0!&#65533;&#65533;3&#65533;4&#65533;X&#65533;AY&#65533;&#e&A&#65533;&#1520;*&#65533;&#65533;"`&#65533;! &#65533;&#731;&#65533;>2&#65533;#,&#65533;45R-&#60745;!(O&#65533;&#65533;H&#65533;&#65533;4&#65533;&#65533;EO&#65533;&#65533;&#1428;M#&#65533;
&#65533;F&#65533; t@)&#65533;
&#65533;&#65533;&#1025;&#65533;&#65533;&#65533;@&#65533;y &#65533;&#65533;1!i&#65533;R&#65533;L&#65533;&#65533;D&#65533;:&#65533;&#65533;&#65533;:d&#65533;&#180;&&#65533;a))&#65533;&#65533;[&#65533;)l&#65533;&#65533;2&#65533;U8&#65533;0 0&#351;7 7+0&#65533;&#65533;CC&X2&#65533; &#65533;,&#65533;M&#1968;&#65533;w`3tA
&#65533;g&#65533;p&#65533;&#65533;&#65533;&#65533;&#65533;4@&#65533; ,R&#65533;+&#65533;&#65533;J_1Rpz&#65533;&#65533;&#65533;&#1463;&#65533;&#65533;z`&#65533;&#65533;N5b&#65533;VIr&#65533;X&#65533;&#1264;&#65533;r&#65533;+&#65533;z&#65533;*A&#65533;0r&#65533;Wp&#65533;*hyW\&#65533;"r&#65533;21&#65533;&#65533;)&#65533;&#264;'&#65533;{%&#65533; &#65533;G|:T&#65533;&#1034;1Pg)H&#65533;Dp&#65533;a&#65533;7&#65533;$U&#65533;&#65533;F^<&#65533;p&#65533;H &#65533;t L&#65533;Mf0&#65533;&#65533;&#65533;&#65533;B&#65533;*&#65533;&#65533; s&#65533;&#65533;&#65533;)
&#65533;&#65533;&#65533;&#65533;&#65533;i&#65533;&#65533;&#65533;-&#65533;&#65533;=&#65533;&#65533;&#65533; &#65533;&#65533;&#65533;&#2040;&#65533;&#65533;&#65533;!Q&#65533;HP&#65533;&#65533;&#65533;=&#65533;9&#65533;U&#65533;=&#65533;&#65533; y&#65533;&#65533;*`f*2z&#65533;&#65533;G-&#65533;q5&#65533;:""&#65533;&#65533;Ms&#65533;#=cF&#65533;X&#65533;!/&#65533;
dA%wb&#65533;&#65533;z$&#65533;&#65533;e&#65533;MQh&#65533;&#65533;q&#65533;'(&#65533;M&#65533;K&#65533;&#65533;&#1140;C^g&#65533;M&#65533;;&#65533;/&#65533;'T$&#65533;c:&#65533;&#65533;&#65533;&#65533;B&#65533;hk&#65533;&#65533;&#65533;@&#65533;&#65533;' &#65533;s&#65533;&#65533; " &#65533;^&#65533; $&#1969;J&#65533;!_&#65533;
&#65533;,&#65533;&#65533;.~&#65533;vqW&#65533;0&#65533;}&#65533;&#65533;fn&#2058;&#29015;Y&#65533;&#65533;&#65533;&#65533;&#65533;&#65533;P&#65533;&#65533;7&#65533;&#65533;~&#65533;h7:&#65533;fa&#65533;&#65533;&#65533;&#65533;$&#65533;&#65533;&#65533;]
=&#65533;n&#65533;	I&#65533;
&#65533;&#65533;6&#65533;/&#162;
&#65533;/&#65533;0 r&#65533;&#65533;&#760;&#65533;%`&#65533;M&#65533;&#65533;::dE4&#65533;&#65533;i&#65533;&#65533;P(&#65533;]iu&#349;&#65533;&#65533;I&#1326;&#589; &#65533;&#65533;Tt&#65533;*&#65533;&#932;%p3 09C$ Q@&#65533;Q+xXZg&#65533;
&#65533;t}&#65533;&#65533;sG&#7898;&#65533;&#65533;&#65533;"&#65533;&#65533;-&#65533;&#536;&#65533;&#65533;&#65533;/"K&#65533;&#65533;&#65533;&#65533;&#65533;o&#65533;p#&#65533;2r&#65533;&#65533; &#65533;u&#65533;?W&#65533;&#65533;^C&#65533;&#424;&#65533;8&#65533;&#65533;&#65533;&#65533;&#65533;&#65533;,&#65533;k>&#65533;a!`Z'&#65533;&#65533;8 &#65533;, &#65533;&#65533;&#65533; &#65533;&#65533;` `&#694;&#65533;&`Y4&#65533;&#65533;z&#65533;Ud&#65533;(&#65533;&#65533;<-&#65533;I&#65533;&#65533;&#65533;`dU&#65533;&#65533;&#65533;&#65533;}HOD&#65533;&#65533;&#65533;5'd#C[&#65533;&#614;Cn&#65533;p'0A&#65533;&#65533;D&#65533;BY&#65533;>77`&#65533;I &#65533;Ap2&#65533; &#65533;&#65533;&#65533; 7&#65533;'&#65533;&#65533;&#145;8u&#65533;Pj&#65533;&#65533;&#65533;#&#65533;&#7264;&#65533; &#65533;&#65533;&#65533;&#65533;&#65533;&#65533;&#65533;&#65533;&#65533;&#65533;1&#65533;&#65533;&#65533;.AA&#65533;&#65533;&#65533;5&#65533;&#65533;&#65533;&#65533;&#65533;&#65533;&#65533;&#65533;&#65533;&#65533;&#65533;&#65533;&#65533;&#65533;&#65533;&#65533;&#65533;( &#65533;&#65533;&#65533;&#65533;(&#65533;+.! 1&#65533;1*&#65533;&#65533;1# &#65533;&#65533;# &#65533;& &&#65533;	?B7	BB&#65533;7  &#65533;1&#65533;E&#65533; #&#65533; 4h&#65533;  &#65533;&#65533;&#859;("@$p&#65533;&#65533;G&#65533;,4Q&#65533;&#65533;&#65533;&#65533;&#65533;	(&#65533;`&#65533;
&#65533;&#65533; pQ>&#65533;z&#65533;+&#65533;&#65533;^RD&#65533;MB-H5&#65533;8&#65533;&#65533;&#65533;Yz&#65533;x&#65533;&#65533;&#65533;Ma&#65533;6T&#65533;E&#65533;*x&#65533;&#65533;g &#65533;L9R&#65533;QV	MRK&#65533;&#65533;.&#65533;&#65533;vh&#65533;d&#65533;k &#65533;&#65533;&#65533;S&#1854;&#65533;&#65533;@Aa&#65533;&#65533;&#65533;<&#65533;|#&#65533;-&#65533;&#65533;P&#65533;&#65533;&#65533;)&#65533;&#65533;+&#65533;&#65533;&#65533;.&#65533;&#65533;&#65533;I,x&#65533;@&#65533;E&#65533;$F&#65533;&#65533;@u7n@&#65533;@&#1935;w
&#65533;&#65533;3&#65533;&#2047;F&#65533;!l&#65533;A&#65533;&#65533; &#65533;=&#65533;&#65533;|9
4&#65533;sx&#65533;&#65533;Bg@&#65533;&#65533;t3
;8&#836;&#65533; 80e&#65533;p&#65533;&#65533;
#&#65533;`&#65533;G&#65533;&#65533;,.&#65533;`&#65533;Q&#65533;&#65533;&#65533;T&#65533;i&#65533;U'&#65533;&#65533;&#65533;&#65533;&#65533;&#65533;&#65533;Y$&#65533;&#65533;&#65533;P&#65533;&#322;UB6&#65533;"&#65533;t@&#65533;C&#65533;&#65533;d22&#65533;Cpu")!4(sTH)&#65533;5$_hEBSi&#65533;&#65533;T&#65533;d&#65533;&#65533;6&#65533;Hh;&#65533;  &#65533;&#65533;@<&#65533;	&#65533;&#65533;&#65533; K&#65533;&#65533;&#65533;&#65533;&#65533;pA&#65533;H&#65533;N;&#65533;&#65533;&#65533;s?&#65533;wO&#65533;h&#65533;&#65533;ua&#65533;aZ&#65533;(4&#65533;C7<7^E&#65533;"&#65533;&#65533;&#65533;&#65533;`&#65533;&#65533;&#65533;&#65533;C9&#65533;`&#1328;&#65533;&#65533;&#65533;&#65533;&#65533;&#65533; &#65533;0&#65533;&#65533;&#65533; &#65533;&#65533;2&#65533;N&#65533;&#65533;T&#65533;&#65533;d]&#65533;=0&#65533;&#65533;&#65533;D&#65533;&#65533;p&#65533; *&#65533;a&#65533;8X&#65533;&#65533;t&#65533;QBF&#65533;&#65533;U&#65533;&#65533;&#65533;",E&#65533;-F&#761;&#65533;0&#65533;&#65533;&#65533;&#65533;"&#65533;&#65533;&#65533;&#65533;&#65533;'+&#65533;BJ0y
Ax"&#563;&#65533;&#65533;d
&#65533;{&#65533;&#65533;&#65533;D%C&#65533;&#65533;&#65533;&&#65533;&&#65533;&#65533;&#65533;&#65533;&#65533;&#65533;&#65533;&#65533;&#65533;"&#65533;0K&#65533;`f&#65533;&#65533;&#65533;"&#65533;&#65533;&#65533;		 &#65533;&#65533;D&#65533;&#65533;&#65533;Ct H&#65533;&#994;&#65533;&#65533;(S&#65533;%&#65533;&#1892;
&#65533;|&#65533;&#65533;H&#65533;&#65533;z}j3 &#65533;F&#65533;I&#65533;^P_&#65533;&#65533;0I&#65533;	&#65533;(&#65533;&#65533;+&#65533;&&#65533;e&#65533;xr&#65533;Y&#65533;&#65533;&#65533;&#65533;&#65533;&#65533;&#65533;&#65533;@&#65533;&#65533;cnw&#65533; &#65533;k{K&#65533;-V&#65533;P&#65533;'&#65533;&#65533;PfuG&#65533;&#65533;/X&#65533;`A\1&#1725;&#65533;&#65533;&#65533;N&#65533;&#65533;&#65533;&#1793;
t}2TY&#212;&#65533;U$<	&#65533; &#65533;BpAX>%&#65533;&#65533; &#65533;&#65533;\&#65533;f>&#65533;P&#65533;)&#1808;&#65533;&#65533;$@&#65533;&#65533;#X&#65533;&#1082;&#65533;!&#65533;0&#65533;&#65533;&#65533; KCT&#65533;&#65533;8&#65533;&#65533;&#65533;><#4&#65533;&#65533;?-&#65533;t)&#65533;&#65533;&#65533;H&#65533;gBr&&#65533;p\ H&#65533;;(&#65533;&#1083;
&#65533;&#65533;&#65533;*&#65533;&#65533;&#65533;Mk"2&#65533;&#65533;B0&#65533;&#65533;B&#65533;&#65533;&#796;nG&#65533;&#65533;a &#65533;.&#65533;l(\1&#65533;&#1714;&#65533;&#65533;&#65533;&#65533;5&#65533;v&#65533;&#65533;@( &#65533;&#65533;\v&#65533;q@GM&#65533;@&#65533; &#1346;rM&#65533;nd&#65533;&#65533;<g&#65533;&#65533;&#65533;E &#65533;h&#65533;&#65533;&#65533;&#65533;E&#65533;!2&#65533;&#65533;nd Z!1$&#65533;&"@X&#65533;4&#65533;k&#65533;4)PZ&#65533;&#65533;`&#395;&#65533; &#65533;d &#65533; T&#65533;&#65533;lT&#65533;&#65533;&#65533;&#65533;&#65533;&#65533;h
z9&#65533;^&#65533;&#65533;&#65533;&#65533;&#65533;&#65533;&#65533; V&#65533;&#1118;B&#65533;&#65533;8$g&#65533;&#65533;&#65533;&#65533;&#65533;&#1792;&#65533; @|`&#65533;ic,X&#65533;I&#65533;gKTqF&#65533;
J8&#65533;&#65533;<+&#65533;&#65533; F/&#65533;D&#65533;&#65533;&#65533;+INbF&#65533;Fi&#65533;X(&#65533;&#65533;&#65533;c&#65533;`&#17361;0&#65533;XL&#65533;]&#65533;+U)D&#65533;T&#65533;H&#65533;0&#65533;0&#65533;i0d&#418;&#65533;{&#65533;&#65533;#$8&#65533;$&#65533;DH|&#65533;8&#65533;&#65533;&#65533;&#1101;&#65533;&#65533;&#65533;&#65533;~f&#65533;&
&#65533;+ &#65533;B&#65533;P@&#65533;&#65533;@6&#65533;MZ&#65533;*} &#65533;&#65533;Tvr'&#65533;&#617;#,&#65533;HINg!&#65533;&#65533;^&#65533;&#65533;f=A&#65533;:C;&#65533;&&#65533;{&#65533;&#465;&#65533;&#65533;: `&#65533;@x&#65533;?&#65533;&#65533;H 4&#65533;B&#65533;&#65533;!&#65533;W&#65533;&#65533;T&#65533;,`&#65533;)n&#65533;&#65533;&#65533;&#65533;%bX&#880;&#65533;&#65533;&#65533;l&#65533;}&#65533;&#65533;@w&#65533;&h/&#65533;&#65533;&#65533;&#65533;xR&#166;&#65533;]&#65533;&#65533;&#65533;*&#1048;&#65533;&#65533;L_&#65533;&#65533;S
M&#65533;q&#65533;&#65533;&#65533;&#65533;&#65533;S&#65533;&#65533;&#65533;&#65533;&#65533;&#631;b&#65533;P&#65533;&#542;&#65533;&#595;2&#65533;&#65533;&#65533; a&#65533;2&#65533;&#65533;&#65533;`V]&#65533;t&#65533;&#400;&#65533;B &#65533;&#65533; MV&#65533;*x`%XA$Y	I&#65533;&#65533;S&#65533;x&#65533;s  &#65533;%&#65533;z&#65533;&#65533;&#65533;&#65533;S&#65533;>"f!&#65533;&#65533;rl&#65533;&#65533;D4g&#65533;&#65533;K/I &#65533; &#65533;&#65533;
&#65533;&#65533; L&#65533;(&#65533;H < &#65533;&#65533;&#65533;b &#65533;&#65533;&#1540;S)Ix&#65533;&#65533;L&#65533;M@e &#65533;y&#65533;q&#65533;+,&#65533;&#65533;A&#65533;BM^l&#30241;&#65533;&#65533;	&#65533;&#65533;U&&#1618;&#65533;ZRTU@&#65533;&#65533;&#65533;&#65533;BO&#65533;k&#65533;>&#65533;&#65533;!&#65533;U&#65533;&#65533;b/&#65533;&#65533;B|&#65533;D&#65533;2&#658;zr&#65533;&#65533;&#145;&#65533;&#65533;p&#65533;
&#65533;&#65533;&#65533;;&#65533;#DGW&#65533;%&#65533;&#65533;&#65533;|&#65533; x@&#65533;,h&#65533;&#65533;g&#65533;&#65533;,&#65533;&#65533;:&#1297;&#65533;&#65533;X&#65533;9&#65533;&#65533;q&#65533;Q&#65533;rW&#65533;&#65533;-&#65533;.+@&#65533;&#65533;iNr(&#65533;&#65533;&#65533;/&#65533;o&#65533;1&#65533;&#65533;1#&#65533;&#65533;p&#65533;&#65533;&#65533;1&#65533;*3&#65533;&#65533;!b6&#65533; K8&#65533;}&#65533;&#65533;g&#65533;XO&#65533;	&#65533;&#65533;`&#65533;&#65533;ZE3G&#65533;	o~`&#65533;M&#65533;&#65533;&#65533;D&#65533;&#65533;T&#65533;*&#65533;"&#65533;R&#65533;ff` &#65533;d&#65533;&#65533;&#65533;&#65533;8&#65533;K&#65533;Q&#65533;c&#65533;&#65533;&#1418;&#65533;&#65533;&#65533;s&#65533;k&#65533;&#65533;KMg&#65533;AOZ`n@8&#65533;&#65533;H&#65533;&#65533;&#65533;&#65533;s&#65533;&&#65533;E&#65533; $&#65533;[&#65533;Y&#65533;&#65533;&#65533;&#65533;&#65533;a&#65533;{$&#65533;&#726;&#65533;&#65533;&#65533;&#65533;&#65533;[G&#1399;p&#65533;&#65533;G&#65533;"&#65533;C&#65533;&#705;
3J&#65533;&#617;5tT>8@}F&#65533;L&#65533;&#65533;ZATp&#65533;&#594;&#65533;,(&#65533;
X02&#65533;&#65533;C&#65533;!6&#65533;L`U&#65533;&#65533;&#65533;% &#65533;JSq&#65533;&#65533;8&#65533;c&#65533;&#65533;&#65533;&#65533;&#65533;&#716; &&#54005;&#65533;Hw&#65533;&#65533;7&#65533;&#65533;U,&#65533;:k,&#65533;	?zS&#137;&#65533;&#65533;#^d.&#65533;d&#65533;&#65533;&#65533;&#65533;&#65533;&#65533;k&#65533;&#65533;^V&#65533;W*F&#65533;&#65533; ,^BK h(&#65533;&#65533;%Hu&#65533;)p&#65533;&#65533;&#65533;]v(&#65533;@'@ L&#65533;!&#65533; 
.y&#65533;H>&#65533;&#65533;&#65533;P&#65533;z&#65533;&#65533;&#65533;&#65533;bh&#65533;&#65533;&#65533;%"&#65533;&#65533;t&#65533;!;(=&#65533;&#65533;J&#65533;&#225;0@%&#65533;!&#65533;p&#65533;w! &#65533;RH&#65533;|&#65533;k"M&#65533;m&#65533;;#&#1700;&#65533;V&#65533; p*&#65533;&#65533;-g&#65533;-6&#65533;&#65533;&#65533;&#65533;}&#65533;1&#65533;&#65533;"Vs&#65533;&#65533;Q&#65533;&#65533;&#65533;&#65533;&#65533;#'a&Q6&#65533; {&#65533;D
&#65533;jRs&#65533;u&#65533;v
&#65533; &#65533; &#65533;H3 W&#65533;,&#65533;&#65533; &#65533;&#65533;$&#65533;8(3&#65533;I&#65533;&#65533;X&#65533;&#65533;&#65533;$&#65533;3&#65533;	CU&#1526;j&#65533;&#65533;@a-&#65533; 0&#65533;; nrd&#65533;'&#833;n&#65533;s[&#65533;&#65533;3&#65533;&#65533;o&#65533;&#65533;QZ&#65533;e&#65533;&#65533;ew$3&#65533;&#65533;&#65533;&#65533;&#65533;15-&#65533;&#1472;I &#65533; Y` &#65533;! '  tra&#65533;7'Tvr`&#65533;&#65533;&#65533;T&#65533;B$&#65533;u7&#65533;	&#65533;f&#65533;v$&#65533;q;&#65533;au&#65533;&#65533;&#65533;N&#65533;  &#65533;7sC'%&#65533;&#65533;-k&#65533;;H&#65533;UBJ&#65533;0/gqj&#65533;fM&#65533;b'&#65533;g&#65533;&#65533;LcDH[8&#65533;&#65533;rKc&#65533; &#65533; &#65533;&#65533;&#65533;&#65533; 3&#65533;C&#65533;p&#65533;&#65533;P];&#65533;;$ t^&#65533; &#65533;&#65533;Ig1#&#65533;I7&#65533;I&#65533;@n&#65533; (&#65533; &&#65533;w&#65533;3&#65533;3Pv&#65533;&#65533;&#65533;&#65533;&#65533;A&#1217;&#65533;W&#65533;&#65533;&#65533;&#65533;&#65533;&#65533;&#65533;`n'&#65533;A &#65533;>2:@&#65533;&#65533;vG'&#65533; 1&#65533;`p&#65533;&#65533;&#65533;M&#65533;p&#65533;+ ;&#65533;  &#65533;&#65533;&#65533; &#65533;.50O&#65533;6f&#65533;D\&#65533;	 &#65533;Z&#65533;@V&#65533;&#65533;J&#65533;&#65533;+*T1&#65533;&#65533;q&#65533;V:&#65533;X&#208;s]'Ma|&#65533;&#65533;&#65533;/&#65533;&#65533;Cx1&#141;Ba!&#65533;&#65533;.&#1423;&#65533;W[&#65533;	r P&#65533;}&#65533;ac&#65533;h&#65533;Cj&#65533;(&#65533; HU6&#65533;T&#65533;`R &#65533;&#65533;&#65533;m&#65533;P	&#65533;`p &#65533;bN&#65533;R&&#65533;4@7&#65533;&#65533;&#65533;%I&#65533;&#65533;(<#&#65533;&#65533;&#65533;&#65533; Ho&#65533;9#&#65533;@)	&#65533;)&#65533;&#65533;e&#65533;*:`0(&#65533;c&#65533;&#65533;. &#65533;@J&#65533;&#65533;g]&#65533; W?7!&#65533;XD/Y:85&#65533;s&#65533;}"&#65533;a&#65533;Q&#65533;F&#65533;/&#65533;HM;E Dl&#65533;Y6 &#65533;W&#65533;D
+ &#65533;&#65533;K&#65533;&#65533;9&#65533;.0
&#65533;&#65533;&#224;&#65533;J&#65533;	hq{&#65533;B&#65533;}&#65533;&#65533;&#65533;&#65533;&#65533;&#65533;|&#65533;&#65533;&#65533;&#65533;&&#65533;&#65533;Q0&#65533;&#65533;&#65533;0:&#65533;rHO.&#65533;p&#65533;&#65533;Z&#65533;Yi*&#65533; *&#65533;&#65533;&#65533;3*Kv90(&#65533;8&#65533;Rf&#65533;&#65533;(&#62868;&#65533;&#65533;&#65533;&#5382;&#65533;Qy3'&#65533;3&#65533;&#65533;>:&#65533;&#65533;&#65533; `F"#&#65533;>&#65533;&#65533; pA1&#65533;&#65533;&#65533;&#65533;&#65533;K&#65533;P{&#65533;&#65533;&#65533;bA1&#65533;&#65533;&#65533;:&#65533;&#65533;O&#65533;s&#65533;q&#65533;&#65533;&#65533;&#65533;&#65533;4&#65533;=Q/"#&#65533;&#65533;&#65533;4 &#65533;  &#65533;M&#65533;&#65533;&#65533;&#65533; &#65533;%>	&#65533;&#65533;#Xq_&#65533; v"$&#65533;Ds&#65533;&#65533;2&#2117; x&#65533;&#65533;&#65533;&#65533;#&#65533;&#409;&#65533;&#65533;	=1#`"w&#65533;&#65533;&#65533;;pm&#65533;&#65533;I`Z:&#65533;;1&#65533;;0`:&#65533;d&#65533;>&#65533;3>b&#65533;67P&#65533;&#65533;x&#65533;%&#65533;&#65533;q8&#1825;&#65533;qo'&#65533;<9&#65533;&#65533;$f+&#65533;\3&#65533;F7"LU30A&#65533;&#65533;T&#65533;"&#65533;&#65533;e&#65533;W&#65533;:&#65533;08+&#65533;VJt&#65533;7&#65533;&#65533;&#65533;w&#65533;k&#65533;&#65533;&#65533;&#65533;}&#65533;&#65533;&#65533;68&#65533;A8&#65533;H&#65533;i~&#65533;&#65533;&#65533;S7&#65533;)O&#65533;N&#65533;BxQ/&#65533;Y+&#65533;&#65533;,C&#65533;-&#65533;&#65533;	Bb0@C &#65533;&#65533;V<&#65533;#&#65533;&#65533;0&#65533;&#65533;+7}&#65533;#I&#1158;&#65533;&#65533;0Ap @&#65533;>&#65533;&#65533;*&#65533;&#65533;%@&#65533;&#65533;JV&#65533;'(f&#65533;v3M&#65533;qjOtJW&#65533;r&#65533; &#65533;x&#65533;>&#65533;4(&#65533;&#65533;&#65533;p&#65533;`&#65533;&#65533; &#65533;&#65533;&#65533;#&#65533; &#65533;-&#65533;&#1317;,P.&#65533;&#65533;&#65533;&#65533;&#65533; _c!&#65533;	&#65533;&#65533;@&#65533;se'&#65533;D&#65533;P&#65533;B&#65533;&#65533;&#65533;
F&#65533;j&#65533;&#65533;w&#65533;}o(B&#65533;1&#65533;0 &#65533;&#65533;G&#65533;&#65533;L&#65533;Q&#65533;&#65533;&#65533;&#65533;&#65533;&#65533;&#65533;&#65533;&#65533;&#65533;B&#65533;&#65533; ~&#65533;&#65533; &#65533;&#65533; V&#65533;*&#65533;&#65533;&#65533;	wH^&#65533;&#65533;&#1348;-&#65533;&#65533;.&#65533;&#65533;q&#65533;0&#65533;&#65533;&#65533;N4&#65533;&#65533;&#65533;&#65533;:&#65533;W2&#65533;4G &#65533;&#65533;&#65533;&#65533;&#65533; w4c&#65533;&#65533;&#65533;G&#65533;&#65533;&#65533;7&#65533;&#65533; &#65533;$[&#65533;a&#65533;&#65533;I=&#65533;&#65533;I&#65533;3iB0p&#65533;fB&#65533;cyC&#65533;&#65533;&#65533; '
&#65533;1&#65533;/&#42315;&&#65533;&#65533;&#65533;9,&#65533;j&#65533;t?&#65533;&#65533;"&#65533;G8&#65533;p&#65533;&#65533;&#65533;&#65533;H&#65533;&#65533;T1"&#65533;h&#65533;&#65533;&#481;uJg&#699;@z%-&#65533;&#65533;Fx"&#65533;b&#65533;&#609;Z&#65533;y&#65533;N&#65533;Liq&#65533; '&#65533;E&#65533;42&#65533;&#65533;&#65533;@(&#65533;]&#65533;&#65533;!&#65533;\4*&#1754;&#65533;3	0R&#65533;dq&#65533;&#65533;QX9&#65533;K&#65533;1H&#65533;
&#65533;&#65533;&#65533;K'&#65533;'&#65533;sA&#65533;Ns&#65533;&#65533;Y/&#65533;&#65533;5&#65533;;&#65533;*&#65533;&#65533;P &#65533;&#65533;&#65533;c&#65533;@&#65533;&#65533;&#65533; &#65533;&#65533;J=2.h&#65533;&#65533;S
&#65533;v&#65533;&#65533;1 3&#65533;W-<&#65533;
&#65533;&#65533;&#65533;&#65533;&#65533;0&#65533;k&#65533;b&#538;&#65533;CA&#65533;&#65533;&#65533;f&#65533;&#65533;r1&#65533;&#65533;x"&#65533;W&#65533;3&#65533;6E,`kS&#65533;&#65533; &#65533;a&#65533;&#65533;&#65533;&#65533;&#65533;/&#65533;6K&#65533;Z&#65533;&&#65533;&#65533;+&#65533;&#65533;+&#65533;&#65533;
&#65533;&#65533;  &#65533;&#65533;cY%P0&#65533;&#65533;,QA&#65533;&#65533;&#65533;&#191;&#65533;#eT&#65533;)jep&#65533;&#65533;Q&#65533;&#65533;&#65533;H&#65533;&#65533;'&#65533;&#65533;'t&#65533; '&#65533;&#65533; SS@&#65533;v 5&#65533; &#65533;S&#65533;4&#65533;J&#7236;P`&#65533;&#65533;Hvs&#65533;$&#65533;&#65533;}&#65533;&#65533;&#65533;&#65533;&#65533;^{&#65533;&#65533;KLP&#65533;&#1234;Mm&#1253;f&#65533;&#65533;&f&#65533;  &#65533;&#65533;!&#65533;' X{&#65533;&#65533;I&#65533;4	;&#65533;:`%9=w&#65533;&#65533;&#65533;7&#65533;&#65533;&#65533;&#65533;&#65533;jW2&#868;&#1240;&#65533;&#65533;"1&#65533;,`,#&#65533;=1&#65533;W&#65533; _&#65533;L`&#65533;&#65533;zN&#65533;'&#65533;cm&#65533;&#65533;c&#65533;eCPxr&#65533;2#&#65533;&#65533;&#65533;m@&#65533;&#65533;&#65533;/&#65533;R&#65533;0(Kx&#65533;PQ&#65533;&#65533;(&#65533;3&#65533;&#65533;&#65533;b1&#65533;YH&#65533;0(E&#65533;n&#65533;&#65533;&p&#65533; <%&#65533;$&#65533; &#65533;8Y&#65533;&#65533;&#65533;&#65533;xbk5&#65533;&#65533;;&#65533;&#65533;&#65533;&#65533;&#65533;*=`4&#65533;O&#65533;~&#65533;E,&O_H&#1202;&#65533;&#65533;&#65533;X &#65533;h&#65533;&#65533;&#65533;#&#65533;0&#65533;V&#65533;&#65533;&#65533;&#65533;"&#65533;&#65533;"&#911;&#65533;&#65533;&#65533;&#65533;oX&#65533; m&#65533;r.&#65533;&#65533;&#65533;08B&#65533;&#1027;K&#65533;N&#65533;`~0 *5&#65533;p  $&#65533;^&#65533;&#65533;&#65533;U&#65533;B&#65533;1&#65533;&#65533;&#65533;&#65533;O&#65533;&#65533;Al&#65533;`&#65533;&#65533;Q~&#65533;D&#65533;&#65533;2[&#65533;c>5&#65533;&#65533;H&#65533;&#1292;{&#65533;|&#65533;&#65533;BR%e\&#65533;R*h&#65533;!q&#65533;:@zDQ|&#65533;&#65533;&#65533;
'T&#65533;C&#65533;\&#65533;yS&I&#65533;&#65533;6,7 {&#65533;&#65533;&#1125;&#65533;&#65533;&#65533;|&#65533;X&#65533;u&#65533;pWXAs&#65533;&#65533;!&#65533;&#65533;&#65533;@&#65533;&#65533;0|&#65533;PjD&#65533; -&#65533;&#65533;:	&#65533;&#65533;T&#65533;
@kw3&#65533;I;&#65533;
&#65533;&#65533;$ &#65533; &#65533;hD&#65533;Ak&#65533;&#65533; &#65533;&#65533;&#65533;&#1288;&#65533;&#65533;A&#65533;:&#65533;&#65533;j*{2*&#65533; n&#65533;s;p&#65533;&#767;-&#65533;Ao&#65533;&#65533; &#65533;&#1680;&#65533;&#65533;hHJ&#65533;Fc!&#65533;Rf&#65533;&#65533;`>&#65533;hj&#65533;p#&#65533;&#65533;&#65533;%&#65533;91@&#65533;&#65533;d&#65533;4&#65533;&#65533;&#65533;&#65533;0 	c
&#65533;7-&#65533;&#65533;&#471;&#65533;w&#65533;5p&#65533;q&#65533;&#65533;&#65533;WM&#65533;&#65533;OW&#65533;" &#65533;t&#65533;&#65533; &#65533;"&#65533;&#65533;&#65533;&#65533;s&#65533;6&#65533;&#65533;:d&#65533;^&#65533;&#65533;&#65533;&#65533;${&#65533;&#65533;W&#65533;&#65533;0&#65533;+&#65533;&#65533;_#;u: 1d~K&#65533;i&#65533;&#65533;T!00 &#65533;AAG(&#65533;&#65533;&#65533;&#65533;%waT*`&#65533;&#65533;{&#65533;&#65533;7&#65533;]yD	&#65533;&#65533;&#65533; &#65533;Se..&#65533;&#65533;&#65533;'&#65533;vd32s&#65533;4PI~w&#65533;&#65533;&#65533;&#65533;&#65533;&#65533;&#65533;?&#65533;&#65533;&#65533;&#65533;&#65533;j>0&#65533;#&#65533;&#65533;&#65533;@&#65533;+&#65533; &#65533;&#65533; &#65533;h&#65533;si&#1934;&#65533;0 I&#65533;&#65533;XU&#65533;&#674;-&#65533;&#65533;&#65533;-&#65533;1C&#65533;&#708;&#65533;&#65533;&#65533;&#65533;&#65533;5j5&#65533;&#65533;&#65533;91#h&#65533;&#65533; &#65533;
-f %&#65533;&#65533;~&#65533;&#65533;fN&#65533;|&#65533;&#65533;&#65533; &#65533;&#65533;&#65533;&#65533;&#65533;k&#65533;&#65533;&#65533;|1&#65533;&#65533;&#65533;+0&#65533;$&#65533;&#65533;&#65533;&#65533;&#65533;k1&#65533;&#65533;&#65533;u&#65533;&#65533; l&#65533;&#65533;&#65533;Frj+05&#65533; -m<&#65533;&#65533;&#65533;&#65533;&#65533;&#65533;i&#65533;&#65533;&#65533;&#65533;1x=p&#65533;;3o'W&#65533;iu&#65533;&#65533;J&#65533;7&#65533;&#46132;R&#65533;&#65533;z&#450;00&#1861;`30d!A&#65533;q&#65533;4&#65533;+&#65533;b&#65533;&#65533;&#902;%V\4&#65533;&#65533;&#65533;&#65533;&#65533;&#65533;i!&#65533;l|&#65533;LB1&#65533;i &#420;

&#1100;&#48308;Dx&#247;&#65533;&#65533;&#65533;P_&#65533;{&#65533;&#65533;&#65533;-Ad&#65533;b&#65533;&#65533;#@L&#65533; d&#65533;&#65533;&#443;&#65533;:I&#65533;&#65533;T&#65533;&#65533;=&#65533;B&#65533;&#65533;\r5&#65533;&#65533;V^20X&s/T&#65533;CV&#65533;&#65533;&#65533;%5&#65533;Y&#65533; &#65533;5FP &#65533;&#65533;&#65533;Z{[ &#65533;&#65533; M&#65533;&#65533;&#1181;&#65533;k>&#65533;S&#65533;r&#65533;&#65533;D_&#65533;&#65533;VH&#65533;&#65533;)5&#65533;)Gp@&#65533;&#65533;&#65533;&#65533;!A@5n&#65533;&#65533;+p*&#65533;2-p&#65533;r	UE&#65533;&#65533;CR&#65533;O&#65533;&#65533;&#65533;&#65533;!&#65533;"&#65533;SG&#65533;~&#65533;&#65533;&#65533;&#65533;.1&#65533;&#65533;&#65533;&#65533;&#65533;&#65533;.&#65533;&#65533;&#65533;&#65533;&#65533;)&#65533;$&#65533;$&#65533;&#65533;&#65533;&#65533;&#65533;&#65533;&#65533;&#65533;&#65533;&#65533;&#65533;&#65533;&#65533;&#65533;&#65533;&#65533;&#65533;&#65533;&#65533;&#65533;&#65533;&#295;&#65533;&#65533;&#65533;&#65533;+&#65533;&#65533;&#65533;A&#65533;&#65533;&#65533;-&#65533;&#65533;&#65533;&#65533;&#65533;&#65533;1&#65533;.&#65533;1+! -!&#65533;$&#65533;  &#65533;F&#65533; &#65533;!&#65533;&#65533;>&#65533;0&#65533;&#65533;&#65533;^e&#433;#&#65533;&#65533;h&#65533;`&#65533;&#65533; BR2&#1841;H&#135;H&#65533;&#65533;-0&#65533;&#65533;&#65533;w,&#65533;&#65533;`a&#65533;&#65533;Az@&#65533;&#65533;&#65533;2a &#65533; e2|@&#65533;K&#65533; &#65533;-;&#65533;AF$&#65533;&#65533;8&#1538;46&#65533;&#65533;n&#65533;2Jz*DB&#65533;p	&#65533;a&#65533;&#65533;&#65533;$&#65533; &#65533;)S&#65533;&#65533;&#65533;qJ&#1581;&#65533;&#65533;Dd&#65533;X&#65533;A1&#65533;&#65533;qB$&#65533;`&#65533;x&#65533;DF&#65533;y &#65533;q&#65533;G&#520;&#65533;b&#65533;&#65533;&#377;
B&#65533;&#65533;&#65533;!D&#65533;N!&#65533;`&#65533;E&#65533;.ZXX&#65533;&#65533; &#65533;z&#65533;&#65533;@%CP4`&#65533;&#31983;&#65533;&#65533;w&#65533;&#1715;A&P(&#65533;{&#65533;~Cf&#65533;&#65533;&#65533;&#65533; &#65533;!&#65533;&#65533; &#65533;*P&#65533;i!pP&#65533;&&#65533;&#65533;2 O&#65533;C&#65533;|E&&#65533;&#65533;P&#65533;E&#65533;&#65533;u&#65533;&#65533;&#65533;[&#65533;&#65533;C*&#748;&#65533; (X&#65533;(&#65533;&#65533;] &#65533;&#65533;&#65533;Z&#65533;&#65533;&#65533;
&#65533;,&#65533;"$&#65533;&#1096;I&#65533;q&#65533;&#65533;h&#65533;
&#65533;\0&#65533;A&#8331;&#1813;I^&#65533;&#65533;&#65533;&#65533;,&#65533;p-m&#65533;
b&#65533;&#802;dU&#65533;&#65533;8&#65533; &#65533;&#65533;	=&#65533;&#65533;& &#65533; &#65533;&#65533;&#65533;8&#1154;l&#1044;,&#65533;p&#65533;&#65533;&#65533;mB@S &#65533;&#65533;&#65533;&#65533;&#65533; $&#65533;|;,&#65533;^C	 &#65533; &#65533;Qt&#65533;W4&#65533;*&#1962;&#65533;&#65533;A&#65533;&#65533;&#65533;&#65533;P&#65533;&#65533;&#65533;t &#65533; &#65533;:0p@<6p q#H:&#65533;*L0&#65533;,0e&#65533;p&#65533;$>PC&#65533;,&#65533;&#65533;"&#65533;&#65533;#!&#65533;~ &#65533;v&#65533;&#65533;@
QB"&#65533;,4V	/r&#65533;&#65533;&#65533;9W	&#65533;@
&#65533; &#65533;5CQ&#65533;&#129; &#65533;"@&#65533;3b#&#65533;&J&#65533;&#65533;	`u&#65533;&#65533;!)&#65533;9c8zS&#65533;&#65533;g" `&#65533;y&#65533;4&#65533;&#65533;&#65533;&#1117;&#65533;l&#65533;&#65533;&#1367;&#65533;.U
Z&#65533;/[
r&#65533;\&#65533;`H&#65533; &#65533;&#65533;@&#65533;
-&#65533;p&#65533;pN&#65533;B&#65533;&H&#1039;Y&#65533;&#65533;&<&#65533;JD&#65533;&#1886;{/&#65533;J&#65533;&#65533;&#65533;&#65533;&#65533;&#65533;&#1727;&#65533;&#65533;j&#65533;d&#65533;&#65533;&#65533;-$D&#65533;&#65533;7_A &#65533;C&#65533;&#65533;0&#65533;
*&#65533;,<b0 (D&#65533;&#65533;@B&#65533;&#65533;&#65533;@&#65533;-&#65533;&#65533;&#65533;&#65533;&#65533;7N&#65533;
(&#65533;(-&#579;&#65533;@c&#65533;`&#65533;,&#65533;$XP&#65533;&#65533;&#65533;d&#65533;&#65533;&#65533;U&#65533;&#65533;&#20149;&#65533;&#65533;&#65533;`K[&#536;&#65533;I6y&#65533;&#65533;&#520;&#65533;A`9"Q&#65533;0"(`avl&#65533;&#65533;&#65533;I5&#65533;&#65533;&#65533; /o&#1611;&#65533;u&#65533;&#65533;/A&#65533;^ &#65533;&#65533;k&#65533;&#65533;d&#65533;#&#65533;&#65533;Z,X&#65533;&#65533;
+&#65533;&#65533;&#65533;;&#65533;&#65533;< :(&#65533;	,&#65533;&#65533;&#65533;&#148;	`&#65533;&#65533;&#65533;&#65533;n?@&#65533;p&#65533;7&#65533;&#65533;&#65533;c&#65533;&#65533;G$&#65533;B~ &#65533;q0S&#65533;a&#65533;*&#65533;&#65533;&#65533;`&#65533; $Ph&#65533;E&#65533;`pAT0 &#65533; 8&#65533;&#65533;&#65533;q&#65533;<&#65533;&#65533;HO&#65533;V&#65533;9V&#65533;O&#65533;]
@&#65533;&#65533;&#65533;&#65533;&#65533;G&#65533; &#65533;8&#65533;&#65533;2A&#65533;&#65533;J&#65533;&#65533;&#65533;(T&#65533;&#65533;&#65533;Y&#65533;&#65533;&#65533;Qp&#65533;&#65533;&#65533;&#65533;&#65533;&#65533;z&#65533;&#65533;j&#65533; 2jD&#65533;&#65533;
4f,&#1360; &#65533;"&#65533;h,d&#65533;I&#1551; w&#65533;H@&#65533;)&#65533;I&#65533;&#65533;&#65533;&#65533;\&#65533; &#65533;&#65533;&#65533;&#65533;&#65533;5fB9=#&#65533;<!&#65533;&#65533;&#65533;&#65533;(fG`P&#65533;&#65533;(&#65533;<&#65533;Y$`&#65533;	&#65533;c&#65533;D&#65533; hA&#65533;&#65533;&#65533;&#65533;&#65533;&#65533;&#65533;n&#65533;!A&#65533;&#65533;&#65533;&#65533;&#65533;)adu&#65533;&#65533;!&#65533;&#65533;*&#65533;&#65533;g )&#65533;
&#65533;5m `!`	&#65533;8&#65533;c&#544;LTb&#65533;RT#&#65533;&#1880;&#65533;&#65533;&#65533;&#65533;X&#65533;8XvQ&#65533;x&#65533;CK!&#65533;$T&#65533;]&#65533;~l&#65533;&#65533;/j ~&#65533;&#427;&#65533;1.&#65533;&#65533;L&#37470;'&#65533;&#65533;&#1408;&#65533;s&#65533;@F&#65533;0&#65533;2&#65533;&#65533;&#65533;,&#65533;c&#65533;&#65533;&#65533;$&#65533;&#65533;&#65533;&#65533;`s&#65533;&#65533;@x&#65533; aQ0&#65533;/&#65533;he&#65533;&#65533;|&#65533;R6&#65533;&#65533;@Z`&#65533;&#65533;V&#65533;@N0&#65533;\# &#65533;&#65533;6 &#65533;k&#65533;	&#65533;&#65533;?G	&#65533;&#65533;&#65533;:@ XjDH&#550;RpJ&#65533;T&#65533;&#65533;H&#65533;&#65533;&#65533;M&#65533;#&&#65533;UA&#65533;&#65533;[&#65533;&#65533; 	&#65533;&#65533;&#65533;^&#65533;&#65533;4&#65533;X&#65533; 	:0|&#65533; &#65533;e<&#65533;&#65533;^&#65533;8&#65533;&#65533;UU$&#65533;+&#65533;&#65533;&#65533;&#65533;a a&#65533;&#65533;2<sU &#65533;%&#65533;&#65533;&#65533;r)(&#65533;x&#65533;&#65533;C8&#65533;xbR&#65533; (&#65533;&#65533;j1&#65533;&#65533;X&#1792;x3@\A&#65533;,&#65533;&#65533;&#65533;J&#65533;&#65533;E&#65533;&#65533;H}&#65533;	&#65533;&#65533;)&#1158;&#65533;&#65533;&#65533;&#65533;b&#65533;&#65533;+&#65533;	3,&#65533;I&#65533;&#65533;&#65533;DL7N&#65533;
lZ&#65533;&#65533;L&#65533;,&#65533;&#65533;0&#65533;&#65533;&#65533; ,0@&#65533;&#65533;  &#65533; :&#65533;0eL &#65533;&#65533;&#65533;n&#65533;&#65533;&#65533;&#65533;&#65533;&#65533; &#65533;&#65533;bKc&#65533;&#65533;&#65533;<%)IL0&#65533;"&#65533;V&#65533;ya&#65533;t&#65533;6&#65533;&#65533;ik&#65533;&#65533;p&#65533;&#65533;k&#65533; \&#65533;8&#65533;&#65533;6&#65533;D&#910570;&#65533;&#65533;H&#65533;O&#65533;P&#65533;pC&#65533;&#65533;Y&#65533;+bQ&#65533; &#65533;&#1213;E0  &#65533;Edya&#65533;{Qa&#65533;&#65533; &#65533;&#65533;]X&#65533;&#65533;w&#65533;&#65533;&#65533;&#65533;1&#65533;PQ&#65533;&#65533;&#65533;	p&#65533;M.e&#65533;&#65533;<&#65533;&#65533;\L&#65533;&#65533;&#65533;&#65533;&#65533;&#630;&#65533; ,&#65533;!`$[pTG|&#65533;&#65533;&#65533;0q&#65533;X&#65533; &#65533;7*&#65533;x&#65533;&#65533;&#65533;&#65533;+ 8I)&#65533;T&#65533;&#65533;L0AA^1&#65533;S&#65533;&#65533;&#65533;&#65533;$&#65533;&#65533;s&#65533;&#243;&#65533;&#474;&#65533;T{+&#65533;&#65533;&#65533;&#65533;&#65533;q&#65533;j>&#65533;8/&#65533;8&#65533;R&#65533;&#65533;F;&#65533;&#65533;X&#65533;}QJ&#65533;&#65533;x&#65533;&#65533;]<S&#65533;!t*&#65533;&#65533;X&#65533;&#65533;&#65533;&#65533;|"|&#648;E|!&#65533;&#65533;GF&#65533; &#54190;e0&#65533;&#65533;Ru`&#65533;&#65533;D{!Q&#65533;&#65533;&#65533;&#65533;&#65533;&#65533;&#65533;&#65533;xf&#65533;&#65533;@n&#65533;&#65533;&#65533;C&#65533;&#65533;q&#65533;&#65533;#fv^j&#65533;2a%%K(>&#65533;&#65533;&#65533;'&#65533;&#65533;a&#65533;&#65533;&#65533;V&#65533;P0 H&#65533; &#65533;&#65533;h&#65533;&#65533;H&#65533;&#65533;&#65533;FgP&#65533;&#65533;`&#65533;:&#65533;&#65533;4o$&#65533;M&#65533;`ylJ&#65533;R&#283;T&#65533;z&#65533;	&#65533;&#65533; &#65533;00 0&#65533; &#65533;&#65533;&#65533;u&#65533;[&#65533;b (x&#65533;&#65533;s&#1091;=&#65533;. &#65533;)C&#1905;G&#65533;q<RP&#65533;Lh&#65533;&#65533;s&#65533;&#65533;D&#65533;
&#65533;] !c&#65533;&#65533;&#65533;+9&#65533;+ &#65533;&#65533;$@&#65533;F&#65533;&#65533;&#65533;&#65533;&#65533;&#65533;&#46372;rL&#65533;&#65533; 
 1&#65533;&#65533;&#65533;@&#65533;j&#65533;6&#65533;&#65533;C&#65533;&#65533;t&#65533;&#65533;m&#65533;R)&#65533;&#1536;&#65533;u&#65533;&#65533;&#65533;<`&#65533;
&#279;O&#65533;r&#65533;]&#65533;'&#65533;&#65533;K@&#65533;U&#65533;5a~&#65533;@9&#65533;-@jQP&#65533;&#65533;&#65533;&#65533;&#65533;&#65533;&#65533;b&#65533;&#65533;PMwvlSm &#65533;Ml&#65533;qd&#65533;GN^3vg%1n&#65533;Wf&#65533;@&#65533; 0&#65533;=&#65533;&#65533;&#65533;&#65533;	QA&&O&#65533;.nr&&#65533;&#65533;*S&#65533;	Od.&#65533;7'&#65533;bbx&#65533;&#65533;i&#65533; Fm4&#65533;w&#65533;&#65533;w&#65533;xW&#65533;[d&#65533;
*g/@&#65533;AUq&#65533;&#65533;J9B&#65533;a&#1331;I&#65533;]&#65533;`]-&#65533;&#65533;;&#65533;&#65533;S&#65533;&#65533;&#197;&#65533;	&#65533;6&#65533;G<&#65533;&#65533;4F&#65533;&#65533;=&#65533;lE#&#65533;&#65533;$&&#65533;&#65533;=&#65533;	&#65533;&#65533;$]2&#65533;0*@`K &#65533;W&#65533;9A #Pj2  &&#65533; -6&#65533;&#65533;&#65533;e6&#65533;'&#65533;QSm&#65533;F&#65533;(cp#&#65533;&#65533;&#65533;M &#65533;)&#65533;&#65533;B@&#65533;+1aw0&#65533;&#65533;Rp&#641;&#65533;&#65533;v
`-&#65533;J%,p4 &#65533;5&#65533;&#65533; D&#1575;:&#65533;4U&#65533;$s1P@ F6&#65533;"0-9&#65533;Dda&#65533;&#65533;f&#65533;Q&#65533;X&#65533;:0?&#65533;4&#65533;&#65533;0&#65533;&#65533;R&#65533;&#65533;F1x&#65533;&#65533;&#1088;"&#65533;7]&#65533;&#65533;&#65533; &#65533;9$&#65533;&#65533;'&#65533;&#65533;"&#65533;3	&#65533;F"_a&#65533;6&#65533; 2pi	e/&#65533;Q&#65533;s8[&#65533;@[&#65533;  &#65533;&#65533; h8)!&#65533;&#65533;X8@F&#1042;D&#65533;^&#65533;;Pqp#&#65533;&#65533;X&#65533;G&#65533;k#&#65533;pd7+7Y&#65533;TY&#65533;+&#65533;B&#65533;&#65533;P 0&#65533;&#65533;&#65533;C @f. &#65533;&#65533;@&#65533;!&#65533;C&#65533;q&#65533;~&#65533;R&#65533;&#65533; 2 @3&#65533;&#65533;uE&#65533;2@j&#65533;&#65533;&#65533;@O&#65533;  lh&#65533;q &#65533;C	h6!&#65533;PrTJ&#1653;p&#65533;H7a&#65533;E`2&#65533;i&#727;z&#65533;&#65533;S&#65533;W&#65533;&#65533;P&#65533;&#65533;3	 'h&#65533;&#65533;`&#65533;y"`&&#65533;
0&#65533;&#65533;4&#1174;K&#65533;&#65533;&#65533;&#65533;&#65533;&#65533;&#65533;5$&#65533;O#Z&#65533;L-&#65533;k&#65533;&#65533;&#65533;@ =&#65533;@&#65533;@ % &#65533;,iaN1&#65533;&#65533;7-&#65533;"=&#65533;6<Ic=&#65533;&#65533;-r&#65533;&#65533;&#65533;v&#65533;aG	&#65533;&#65533;B&#65533;&P3-&#65533;&#65533;&#65533;a&#65533;x&#65533;\0&#65533;! @&#65533;.]&#65533;SgE&#65533;a>2%m'#&#65533;&#65533;&#65533;E&#65533;&#65533;#&#65533;{&#65533;&#65533;1m&#65533;	&#65533;A&#65533;J&#65533;#&#65533;WW&#65533; M&#65533;N<&#65533;s{q
k0.&#65533;&#65533;H)&#65533;#&#65533;`-eq:&#65533; .&#65533;E<&#65533;00&#65533;ea&#65533;&#65533;&#65533;^P&#65533;&#65533; &#1136;&#65533;&#65533;^'&#65533;&#65533;sw&#65533;j b2g&#65533;k &#65533;f&#65533;DUUy&#65533;0!`&#65533;(&#65533;Z) .'&#65533;F?4X&#65533;&&#65533;U`&#65533;&#65533;bp&#65533;&#65533; 07&#65533;8v7&#65533;&#65533;:9c&#65533;yM&#65533;&#65533;&#65533;Ay&#65533;v&#65533;cn:zc=0&#65533;#:L@ &#65533;:&#65533; &#65533;@~9&#16574;w5&#65533;p&#65533;0&#65533;&#65533;t$f&#65533;/&#65533;]&#65533;.&#65533;n4r1 3v^&#65533;W&#65533;p&#65533;PSo&#65533;&#65533;p&#65533;$&#65533;&#65533;&#65533;{F&#65533;&#65533; O&#65533; !&#65533;&#65533;j&#65533;	^&#65533;&#65533;&#65533;12&#65533;#X&#65533;7&#65533;9Rb 2&#65533;$&#65533;&#65533;T&#65533;PI&#65533;&#65533;j&#65533;&#65533;fe pAR]&#65533;v&#1450;O&#65533;&&#65533; &#65533;B2&#65533;jy&#65533;N>=j&#65533;&#65533;j&#65533;u 8&#65533;,&#65533; Rg#yG3&#65533;&#65533;&#65533;a&#65533;5]&#65533;
&#65533;&#65533;s#&#65533; Yx6#!&#65533;&#65533;&#65533;=	B&#65533;eB&#65533;q&#65533;&#65533;&#65533; &#65533;&#65533;1t&#65533; &#65533;i &#65533;&#65533;&#65533;&#65533;b8# K,`$&#65533;F&#65533;&#65533;8&#65533; &#65533;y&#65533;s2&#65533;&#65533;g
&#65533;H&#65533;&#65533;&#65533;i&#65533; &#65533;A5&#65533;CBHA&#65533;3]&#65533;s&#65533;&#65533;&#65533;s4"&#65533;*&#65533;=S0&#65533;GA&#65533;&#65533;z&#65533;&#65533;D&#65533;Z&#65533;a
&#65533;I<F&#65533;&#65533;&#65533;&#65533;z%p$H&#65533;&#65533;C-&#65533;&#65533;#&#65533;&#65533;&#65533;4&#65533;&#65533;&#65533;&#65533;8A&#65533;m&#65533;D&#65533;&#65533;+&#65533;&#65533;l&#65533;r&#65533;<&#65533;&#65533;:5"9&#65533;&#65533;L0&#65533;v&#65533;)# A&#65533;B 8&#65533;5&#65533;&#65533;u&#65533;
&#65533;Yc&#1748;&#65533;&#65533;&#1126;&#65533;&#65533;&#65533;{z&#65533;&#65533;(Y &#1073;r&#65533; &#65533;Dl&#65533;7A&#1089;Mv&#65533;*0o&#65533;&#65533;@&#65533;4&#65533;P?&#65533;"-C&#65533;&#65533;&#65533;1L&#65533;&#65533;&#65533;&#65533;2&#587;E:@&#65533;x&#65533;P&#65533;2&#65533;&#65533;&#65533;2Y4b&+ (&#15056;@M&#65533;JB&#65533;&#65533; &#65533;%r&#65533;&#65533;&#65533;`h&#65533;p&#65533;&#65533;&#65533;@f&#65533;5.&#65533;&#65533;:&#1210;9&#65533;&#65533;h&#65533;"$Fs&#65533;&#65533;9&#65533;A&#65533;XB C&#65533;*&#65533;'b&#65533;e&#65533;&#65533;&#65533;&#65533;K:;&#65533;"&#65533;`&#65533;&#65533;a&#65533;&#65533;k+&#65533;"P&#65533;&#420;&#65533;=&#65533;	&#65533;m)&#65533;7[&#65533;6?&#65533;x&#65533;h&#65533;X&#65533;+:&#65533;b&#65533;&#65533;+	@v&#65533;&#212;&#65533;&#65533;&#65533;nPppuS&#65533;&#65533;`&#65533;&#65533; &#65533;&#65533;?0&#65533;3&#65533;&#65533;&#65533;`&#65533;&#65533;&#65533;P"#$&#65533;~7)@&#65533;G&#65533;&#65533;@&#65533;&#65533;&#65533;}K&#65533;&#65533;F&#65533; $dd&#65533;oD&#65533;s	#@2&#65533;r&#65533;Ed&#65533;&#65533;cQ>&#65533;&#65533;&#65533;'&#65533;0&#65533;&#65533;'g}&#65533;&#1377;&#65533;`%X&#65533;%&#65533;&#65533; &#65533;f -&#65533;=&#1943;
Ut&#65533;]&#65533;&#65533;&#65533;#
s&#65533;f&#65533;&#65533;
&#65533;4T	`&#65533;j
PK&#65533;Q&#65533;8U&#65533;&#65533;&&#65533;&#65533;&#65533;&#65533;&#65533;&#65533;&#143;%$&#65533;&#65533;&#65533;Xj&#65533;c&#65533;a&#65533;&#65533;&#294;7&#65533;&#65533;a&#65533;&#65533;&#65533;&#65533;:N&#65533;N3!&#65533;&#65533;10\2w! &#65533;!B&#65533;g&#65533;&#65533;&#65533;&#65533;4&#65533;"S&#22087;&#65533;TK&#1588;&#65533;&#65533;&#65533;1"U
	&#65533;&#65533;Ze&#65533;OQ>PeYB=&#65533;&#65533;!2&#65533;5&#681;&#65533;&#65533;&#65533;U&#65533;Z&#65533;=w&#65533;U3' =&#65533; &#65533;Zy&#65533;&#65533;.&#65533;&#65533;$&#65533;&#65533;:&#65533;&#65533;&#65533; ~&#65533;p&#65533;&#65533;@J&#65533;&#65533;&#65533;&#65533;=*b(&#65533;&#65533;H&#1928;'[&#65533;&#65533;c&#65533;&#65533;C3&#65533;Q &#65533;&#65533;L&#65533; &#344;C/P+P &#65533;T&#65533;1&#65533;&#65533;Y)&#65533;&#65533;&#65533;&#65533;p&#65533;&#65533; &#793;)&#789;&#65533;&#65533;i&#65533;
w&#1489;Y&#65533;&#65533;+{S&#65533;W&#65533;a&#65533;&#65533;&#65533;&#65533;	 &#65533;&#65533;<&#65533;&#65533;0-&#65533;&#65533;X&#65533;&#65533;&#65533;&#539;,&#65533;&#65533;&#65533;~&#65533;&#65533;: 0H&#65533;&#65533;	w&#65533;}&#65533;o(Z&#65533;&#65533;&#65533;U50$&#65533;-&#65533;f1B&#65533;W)	&#65533;&#65533;&#1256;&#65533;&#65533;{<d&#1103;@DI&#65533;&#65533;E&#65533;&#65533;&#937;w&#65533;`2&#65533;QEH&#65533;G]&#65533;&#65533;&#65533;&#65533;&#65533;l?&#65533;1wt&#65533;n&#65533;,&#65533;S`4>&#65533; 0&#65533;&#65533;3+&#65533;*P=`3P&#65533; K6&#65533;n&#294;&#65533;&#65533;J+&#65533;*0&#65533;&#65533;T-&#65533;2\&#65533;R]&#65533;&#65533;&#65533;-&#65533;cr36n&#65533;b0&#65533;&#65533;1vG&#65533; D&#65533;)&#65533;E&#65533;I<B &#65533;! #@:+pk&#65533;W%&#65533;&#65533;_&#65533;1&#65533;0&#65533;7&#65533; &#65533;J&#65533;0&#65533;&#65533;&#65533;d&#65533;&#65533;&#65533;&#65533;&#65533;&#65533;&#65533;wT p&#65533;$N!.Pe75=&#65533;&#65533;T&#65533;&#65533;_&#65533;&#65533;&#65533;+&#65533;C0&#65533;u&#65533;<&#65533;&#65533;&#65533;Oq&#65533; F&#65533;0 |&#65533;&#65533;7*&#65533;	2&#133;&#65533;&#65533;&#65533;&#65533;&#263;&#65533;'>Qo&#369;-P&#65533;4&#65533;!&#65533;&#65533;&#65533;&#65533;A&#65533;&#65533;&#65533;&#65533;&#65533;&#65533;b]cw^&#65533;&#65533;&#65533;&#65533;m&#65533;&#1689;&#65533;&#1030;&#65533;&#65533;&#1875;&#65533;iB&#65533;&#65533;&#65533;M6H&#65533;b&#65533;rN&#65533;&#65533;a&#65533;@&#65533;`
$&#65533;&#65533;&#65533;&#65533;@&#65533; .&#65533; 0&#65533;&#65533;g&#65533;&#65533;4&#65533;&#65533;&#947;:&#65533;A+U]&#65533;Wj`&#65533;&#65533;;i&#65533;R&#65533;&#65533;.&#65533;&#65533;Y|<k&#65533;A&#65533;&#65533;o{+ &#65533;&#65533;:&#65533;&#65533;&#65533;&#65533;&#65533;&#65533;&#65533;#5&#65533;&#65533;"G&#65533;k p&#65533;&#65533;&#65533;Z]&#65533;&&#65533;&#65533;&#65533;x&#65533;f&#65533;)
&#65533;&#65533;&#65533;
"&#65533;- 3&#65533;H&#1072;&#65533; &#65533;':3  %&#65533;L.&#65533;TN&#65533;&#65533;Ms3M0+&#65533;G&#65533;#&#65533;&#65533;&#65533;&#65533;&#65533;&#65533;&#65533;&#65533;&#65533;&#1622; D&#65533;&#1911;&#65533;7&#1108; 8@ kw&#65533;"&#65533;X&#65533;0-&#65533;5V!y&#65533;T&#65533;+&#65533;&#65533;@&#65533;&#65533;!&#3842;&#65533;
&#65533;&#65533;&#65533;R1! &#65533;&#65533;&#65533;=S &&#65533;T&#65533;&#65533;&#65533;&#65533;&#65533;`&&#65533;8&#65533;&#65533; j&#65533;&#65533;2&#65533;&#65533;&#65533;R&#65533;&#65533;&#65533;&#65533;&#65533;&#65533;:&#65533; &#65533;.2]&#65533;2&#65533;&#65533;$&#65533;&#65533;2d&#65533;T n!&#65533;&#65533;&#65533;&#65533;&#65533;'&#65533;7{&#65533;i`{&#600;&#65533;.C#]p&#65533;D2	&#65533;>4&#65533;&#65533;&#443;&#65533;r  "#u&#65533;(&#65533;&#65533;&#65533;(&#65533;("&#65533;&#65533;"4@TN&#65533;&#65533;H$c&#65533;&#65533;&#65533;>&#65533;&#65533;&#898;&#65533;G&#892;B&#65533;&#65533;l&#65533;&#65533;m;0Ag !&#65533;&#65533;&#630;&#65533;P&#65533;%* 3P&#65533;&#65533;0'&#65533;=&#65533;r]_"$,&#65533;&#65533;&#65533;&#65533;j&#1770;	NdVo	|+=$&#65533;g&#65533;&#65533;&#65533;&#65533;^&#65533;&#65533; y"&#65533;&#65533;&#65533;^O&#65533;RKT&#65533;ux&#65533;%&#65533;3&#65533;vG&#65533;}&#65533;&#971;&#65533;&#702;&#65533;&#65533;RE}t'&#65533;&#65533;&#65533;&#65533;&#65533;Q&#65533; x&#65533;&#65533;&#65533;0&#65533;U]E&#65533;$6|C#&#65533;[L&#65533;&#65533;&#65533;&#65533;x I&#65533;&#65533;e'&#65533;&#65533;&#977;7$&#65533;5dO&#65533;e.7&#65533;&#65533;gC#&#65533;&#65533;&#65533;&#65533;q&#65533;&#65533;&#65533;&#65533;&#65533;&#65533;&#65533; &#65533; 
B?&#65533;B	7&#65533;		 7&#65533;&#65533; & =4&,3(+&#65533;$"*&#65533;#&#65533;&#65533;,&#65533;$&#65533;&#65533;&#65533;&#65533;&#65533;*C2&#65533;&#65533;&#65533;&#65533;!&#65533;$$-&#65533;&#65533;!1&#770;.&#65533;&#65533;&#65533;>&#65533;&#65533;&#65533;1&#65533;&#65533;&#65533;&#1478;5&#65533;&#65533;fJ4&#65533;] 5&#65533;aK&#65533;&#65533;&#65533;&#65533;&#65533;&#65533;+&#65533; C.HQ.&#65533;&#65533;&#65533;&#65533;&#65533;P&#65533;&#65533;&#65533;H&#65533;@&#65533;>&#65533;P&#65533;&#65533;e AB&#65533;W&#65533; CPp&#65533;V&#65533;9
,j0SY,&#65533;&#65533;&#65533; &#65533;"&#65533;`p&#65533;&#65533;&#65533;
x&#65533;h&#65533;`&#65533;&#65533;
&#65533;=p &#65533;
m#&#65533;H0&#65533;&#65533;L	(a&#65533;
&#65533;7`&#65533;H&#65533;&#65533;&#200;+I&#65533;C!&#65533;&#65533;c&#65533;'
8)&#65533;!&#65533;&#65533;(&l&#65533;&#65533;y`&#65533;$Tx b@&#65533;&#65533;&#65533;B &#65533;&#65533;
,&#65533;ll)&#65533;&#65533;J)HF&#65533;!&#65533;M&#65533;U&#65533;&#65533;p&#248;&#1610;PQnC&#65533;&#65533;&#65533;&#65533;&#65533;b&#65533;y&#52134;D'3F+&#65533;&#65533;z&#65533;&#65533;&#65533;&#65533;<&#65533;&#624;&#65533;&#65533;!}&#65533;&#65533;&#65533;b&#65533;&#65533;%K&#65533;&#65533;R&#65533;&#65533;& S&#65533;4&#65533;n&#1520;$&#65533;5&#65533;&#65533;&#65533;\&#65533;l&#65533;&#65533;7 *m`&#65533;1p&#65533;&#65533;\@&#65533;&#65533;&#65533;&#65533;&#65533;!,&#65533;&#65533;@&#65533;N4P&#65533;!5@l&#65533;&#65533;&#65533;&#1027;$&#65533;xF&#65533;;&#275;&#65533;&#65533;_&#65533;&#65533;&#65533;&#65533;&#65533;"-&#65533;&#65533;`&#65533;&#65533;&#65533;"&#65533;@"&#65533;&#65533;X&#65533; g&#65533;&#65533;&#65533;&#65533;X &#65533;&#65533;-&#65533; &#65533;&#65533;A	&#65533;C	>&#65533;@B&#65533;sUl&#65533;m&#65533;&#65533;Y&#65533;T&#65533;&#65533;&#65533;q&#65533;x&#65533;&#65533;8&#65533;&#65533;&#65533;=^ &#65533;l&#65533;D&#65533;&#65533;&#65533;5&#1284;P.(a&#65533;&#65533;o6&#65533;`b&#65533;&#65533;l&#65533;&#65533;A2&#65533;0&#65533;<6&#65533;E&#1110;&#65533;
-&#65533;&#65533;&#65533;d&#65533;&#65533;\ BG&#65533;&#1539;M"&#65533;&#65533;&#65533;&#65533;&#210; $&#65533;&#556;&#65533;x&#65533;&#65533; &#65533;x&#65533;rN&#65533;&#65533;L9&#65533;@&#65533;C&#65533;t&#65533;C&#65533;dp&#65533; @&#65533;&#652;&#65533;&#65533;:&#65533;&#65533;m&#65533;&#65533;lYX&#65533;C\t&#65533;&#65533;	@a&#65533;`&#65533;I_~]BZn&#65533;]&#65533;$&#65533;&#65533;A4&#65533;H$&#65533;e&#65533;&#65533;f&#65533;&#65533;	g&#65533;@&#65533;q&#65533;&#65533;
&#65533; &#65533;T(&#65533;0[#&#65533;`&#65533;&#65533;&#65533;*&#65533;&#65533;&#65533;+Pcn&#65533;,&#65533;&#65533;"T&#65533;C&#65533;V&#673;&#65533;NI&#65533;NK&#65533;&#65533;&#65533;&#65533;l&#65533;Ar&#65533;&#65533;j "&#65533;&#65533;~&#65533;&#1622;&#65533;!-&#65533;)"1&#65533;&#65533;&#2021;&#65533;p&#65533;!&#65533;&#65533;&#65533; &#65533;2&#65533;&#65533;&#65533;&#65533;&#65533;&#65533;&#65533; &#65533;&#724;u!&#65533;&#65533;o+q&#65533;v&#65533;p&#65533;m&#1520;&#1026;<pP&#65533;&#65533;_&#65533;a&#65533;&#65533;p6&#65533;f&#65533;B&#65533;)C+ c9+\&#65533;&#65533;
t&#1036;&#65533;&#65533; &#65533;<C&#65533;&#65533;nz&#65533;&#65533;&#65533;&#65533;,0 $&#65533;;l&#65533;&#65533;&#65533;&#65533; &#65533;dRRY&#65533;&#65533;&#65533;&#65533;\&#65533;&#65533;&&#65533;&#65533;&#65533;&#65533;c&#65533;&#65533;$&#65533;&#1904;&#65533;%0k&#65533;&#65533;&#798;&#65533;@&#65533;&#65533;@K>&#65533; |&#256;-;1&#65533; &#1041;&#65533;&#65533;&#65533;X&#65533;:0 m&#65533;&#65533;	6&#65533;&#65533;&#65533;&#65533;]n%(
&#65533;&#65533;&#65533;&#65533;&#65533;0&#65533;&#65533;U&#65533;&#65533;&#65533;]&#65533;&#65533;&#65533;&#406;&#65533;<@^&#65533; @h&#1218;&#65533;&#1328;;&#1093;&#65533;
by4P)&#65533;&#65533;&#65533;,0&#65533; &#65533;&#65533;I&#65533;&#65533;p&#65533;r&#65533;Kr&#65533;z&#65533;j&#65533;&#65533;&#65533;>&#65533;&#65533;&#65533;x&#65533;'&#65533;j	5D!&#1957;'(&#65533;&#65533;&#65533;&#65533;"&#65533;&#65533;1c:&#65533;K&#65533;',&#65533; &#65533;;&#65533;-&#65533;&#65533; 	)&#65533;&#65533;&#65533;&#65533;&#65533;L&#65533;&#65533;I;&#65533;&#65533;&#65533;R&#65533;&#65533;]	d&#65533;)&#65533;&#65533;6&#65533;&#65533;1q&#65533;&#65533;&#65533;'2&#65533;&#65533;&#65533;&#65533;&#65533;L&#65533;1&#65533;&#65533; &#65533;l&#65533;x@&#1058;&#65533;&#65533;&#864;&#65533;&#65533;&#65533;&#65533;&#65533;c&#65533; &#65533; &#65533; &#65533;\)a&#65533;@V&#65533;u&#65533;m&#65533;\		&#65533;&#65533;*k`ha&#65533;&#65533;&#65533;H0&#65533;&#65533;&#65533;&#65533;
k&#65533;&#65533;&#65533;&#65533;&#65533;&#65533;-&#65533;&#65533;&#65533; ,&#65533;&#65533;B&#65533;&#65533;B&#65533;&#65533;&#65533;&#65533;b1E&#65533;&#65533;&#65533;>&#65533;&#65533;|@8&#65533;s?X&#65533;@7&#65533;&#65533;&#65533;|&#65533;&#65533;&#65533;U&#65533;&#65533;&#65533;+&#65533;&#65533;&#65533;d.&#65533;8&#65533;.&#65533;c&#65533;&#65533; &#1171;N&#65533;&#65533; ^&#65533;BM&#65533;t&#65533;&#65533;&#65533;#&#65533;&#65533; &#65533;&#65533;a&#65533;&#65533; 0&#65533;&#65533;&#65533;N&#65533;S@$&#65533;&#65533;L&#65533;f&#65533;%Yv&#65533;V&#65533;K&#65533;Lj'+&#65533;&#65533;&#65533;M&#65533;&#155;&#65533;&#457;S`c&#65533;x&#65533; !&#65533;&#65533;(hJH&#65533;0 7T&#65533;&#65533;>n( ia(&#65533;&#65533;&#65533;&#65533;&#65533;&#65533;cX&#65533;&#65533;zq&#65533;&#1369;&#65533;&#65533;SZ&#65533;
&#65533;&#65533;:&#1594;
 &#65533;&#65533;&#65533;^a&#65533;YZ&#65533;O
1H]H8 G{r+B&#65533; &#65533;&#65533;&#65533;&#65533;c:b&#65533;&#65533;C&#65533;&#65533;&#65533;&#65533;u&#65533;&#65533;zF&#65533;QbT&#65533;y&#65533;"	&#65533;&#65533;&#65533;!&#65533;d#&#65533;(b &#65533;+B&#65533;+lkg!fX&#65533;&#65533;&#65533;6s[1*&#1079;
4&#65533;&#65533;5&#65533;A&#65533;&#65533;@ &#65533;&#65533;&#65533;s&#65533;&#65533;&#65533;# &#65533;P
&#65533;!&#65533; &#65533;&#65533;A^6!&#65533;4y&#65533;$&#65533;&#1777;&#65533;`&#39443;R&#65533;&#65533;&#65533;&#1304;E&#65533;&#65533;~&#65533;&#65533;&#65533;&#65533;&#65533;&#65533;&#65533;&#800;&#65533;J& XY&#65533;&#65533;&#65533;&#65533;`&#65533;&#65533;C&#65533;Y4s9I$&#65533;x&p&#65533;&#65533;`)&#65533;H&#65533;&#1427;D&#65533;&#65533;&#65533;m&#65533;n  &#65533;$ &#65533;V B&#65533;&#65533;&#65533;&#65533;t&#65533;8&#65533;!N&#65533;&#65533;-B&#65533;&#65533;"&#178;&#65533;tCcDg1&#65533;8&#65533;"5&#65533;HZ&#65533;&#65533;DO#0&#65533;&#65533;@&#65533;&#65533;&#65533;&#65533;&#65533;&#65533;a&#65533; &#65533;&#65533;\` 0 O@&#65533;&#65533;&#65533;&#65533;%.lG&#65533;&#65533;\&#65533;&#65533;y&#65533;Nf&#65533;&#65533;&#65533;&#65533;&#65533;&#65533;R&#65533; 8&#65533;-:P&#65533;z@&#65533;&#65533; &#65533;&#65533;	2&#65533;&#65533;Dr2S&#65533;&#65533;&#65533;&#65533;&#65533;&#65533;70 [&#1984;Wm2.&#65533;&#65533;&#65533;P&#65533;&#65533;&#65533;&#65533;&#65533;Z&#65533;H&#65533;(X	&#65533;&#65533;`0&#65533;6P &#65533;nwP&#65533;&#65533;&#65533;&#65533;&#25637;`&#1139;0 &#65533;(&#65533;&#65533;,&#65533;n&#65533;&#65533;&#65533;>\p&#65533;
c9)HW-pc&#65533;`&#65533;&#65533;!&#65533; &#65533;&#65533;5"&#65533;&#65533;]q&#65533; &#65533;&#65533;&#65533;&#65533;&#65533;&#65533;&#65533;Z&#65533;&#65533;K]&#65533;&#65533;&#65533;K&#65533;h&#65533;,G[&#65533;&#65533;R!Zp&#65533;k&#65533;#k&#65533;&#65533;&#65533;E&#65533;A|#&#65533;&#65533;&#65533;gv&#65533;&#65533;&#65533;`5&#65533;($&#65533;&#65533; &#65533;8&#65533;&#65533;[+f@m&#65533;@T&#65533;&#65533;*&#1026;&#65533;q$0&#65533;&#65533;$0&#65533; mi&#65533;\h&#65533;&%@R&#65533;dP&#65533;6&#65533;50-@u&#65533;&#65533;&#43679;&#65533;&#65533;h&#65533;S)&#65533;&#65533;&#1335;&#65533;&#65533;El0&#65533;&#65533;EX$&#65533;A&#65533; &#65533;,&#65533;6#H&#65533;&#65533;_&#65533;X&#65533;`&#65533;&#65533;&#65533;&#65533;
Zc&#65533;	&#65533;&#65533;&#65533;!!2p &#65533;&#65533;(<&#65533;&#65533;n\&#65533;	&#1547;&#329;Y&#65533;&#65533;&#65533;&#65533;D&#65533;6;
&#65533;&#65533;RB&#65533;&#881;&#65533;&#65533; &#65533;K&#65533;p&#65533;&#65533;&#65533;&#1803;&#65533;x&#65533;&#65533;Y&#639;&#65533;&#65533;&#65533;'2&#65533;&#65533;!t&#65533;l	&#65533;&#65533;&#65533;&#1459;+0&#65533;&#65533;&#65533;&#65533;(T&#65533;GY&#577;&#65533;8&#65533;?p6&#65533;x&#65533;&#318958;&#65533;&#65533;&#65533;3'&#65533;X&#65533;`'}i&#65533;&#65533;ClPZ1&#65533;"&#65533;J`@&#65533;&&#65533;A&#65533;&#65533;&#65533; )u&#65533;J&#65533;uw&#65533;&#65533;_-u&#65533;&#65533; x&#65533;p`[w&#65533;P`&#65533;&#65533;s&#65533; 	&#65533;&#65533;iK&#65533;&#65533;Rh&#1570;&#65533;<&#65533;El&#65533;&#65533;,&#65533;s&#65533;&#65533;W&#65533;&#65533;7&#65533;&#65533;&#65533;&#65533;&#65533;&#65533;:&#65533;P&#65533;&#65533;}&#65533;n&#65533;&#65533;9M&#65533;$&#65533;0&#65533;T"&#65533;!&#193;W7u:&#65533;&#65533;A&#65533;B&#65533;b&#65533;x&#65533;p5&#65533;&#65533;\&#65533;&#65533;&#65533;q}&#65533;%,$\&#65533;q<&#65533;&#65533;v7(&#65533; ,! &#65533;W3&#65533;A.A&#65533;&#65533;&#65533;q&#65533;pEB9@,%K-&#65533;;&#65533;&#65533;~&#65533;@3 g&#65533; (&#65533;0&#65533;3&#65533;%&#65533;DB8Pu &#65533; &#65533;&#65533;>N&#65533;7&#65533;&#65533;
"&#65533;[&#65533;&#65533;&#65533;&#65533;f&#65533;Fk
&#65533;&#65533;H&#65533;&#65533;	4@%c&#65533;ub -E&#65533;@@&#65533;p&#65533;E&#1268;F&#65533;D: &#65533; (@q&#65533;n&#65533;&#65533;&#65533;N&#65533; K&#65533; 0c&#65533;&#65533;I8&#65533;5&#65533;&#65533;V&#65533;&#65533;!&#65533;"&#65533;&#65533;N&#65533;8&#65533;u+&#65533;UE`LU&#65533;pQ&#65533;&#65533;s QA&#65533;H@&#65533;-&#65533;&#65533;&#65533;&#1312;A&#65533; &#65533;%&oX6&#65533;&#65533;&#65533;&#65533; 2B&#65533;&#65533;}+&#65533;*@&#65533;&#65533;]=&#65533;&#65533;rb&#65533;&#65533;&#65533;&#65533;xE&#65533;:&#65533;WSpNxh&#65533;&#65533;&#65533;&#65533;F &#65533;fe3&#65533;4Kl&@tm"	Q&#65533;&#65533; 	0&#65533;&#65533;&#65533;&#65533;&#65533;IT&#457;8Y+&#65533; &#65533;&#65533;2>93&#65533;F&#65533;&#65533;0&#65533;TS5a-&#65533;&#65533;k&#65533;&#65533;&#65533;&#65533;&#65533;&&#65533; P&#65533;&#65533;&#65533;B&#65533;`B&#65533;&#65533;*B-&#65533;a&#65533;cs&#65533;&&#65533; W&#65533;P P&#65533;1&#65533;&#65533;q]$)&#1991;u&#65533;&#65533;{rc&#65533;bs&#65533;&#65533;l&#65533;&#65533;C&#65533;&#65533;=&#65533;: !W&#65533;&#65533;e&#65533;&#65533;&#65533;`&#65533;6c&#65533;W5W&#65533;&#65533; V:&#65533;Qty&#65533;&#65533;D+&#65533;4qD&#65533;b!&#65533;&#65533;&#65533;&#65533;SqU&#65533; 
&#65533;&#65533;&#8610;3{&#65533;P f&#65533;`$
#'&#65533;&#65533;O+`3GB4 _>&#65533;
 %Re &#65533;&#65533;OzuR&#65533;7&#65533;&#65533;&#65533;&#65533;W&#65533;J&#65533;#	zq&#65533;&#65533;&#65533;t`&#65533;	&#65533;&#65533;	&#65533;%:&#65533;_ i1G9&#65533;&#65533;<&#65533;&#65533;&#65533;&#65533;,&#65533;&#48196;&#65533;p &#997;g&#65533;(&#65533;]+c&#65533;rm&#1284;&#65533;uSWE&#65533;s&#65533;\&#65533;&#65533;&#65533;&#65533;&#65533;3&#65533;&#65533;&#65533;<&#65533;0=&#65533;&#65533;U5?&#65533;$&#65533;l+&#65533;&#65533;&#65533;#q,c&#65533;6Q&#65533; =&#65533;4'7)rc"@&#65533;&#65533;&#65533;  u&#65533;Lo&#65533;)BN&#65533;5p&#65533;6&#598;&#65533;&#65533;<Z&#65533;"  &#65533;p&#65533;&#65533;&#65533; yS*&#65533;y &#65533;h&#65533;&#65533;&#65533;+&#65533;&#65533;&#65533;KmA &#65533;&#65533;`&#65533;&#65533;&#65533;&#65533;&#65533;_&#65533;&#65533;t4&#65533;%&#65533;$2Xw&#65533;9&#65533;=&#65533;>0S&#65533;&#65533;?&#65533;6kU&#65533;`@ &#65533;_&#65533;fK&#65533;&#65533; &#65533;r&#65533;&#65533;gE[&#65533;x@&#65533;/&#65533;A&#65533;8C&#65533;&#65533;&#65533;l&#65533;b9&#65533;#&#65533;&#65533;&#65533;&#65533;&#65533;VJ$&#65533;&#65533;u:pK$c&#65533;p88&#65533;0fc`2**&#65533;&#65533;&#65533;&#65533;&#65533;&#65533;&#65533;gMK&#65533;x&#65533;&#65533;&#65533;. |&#65533;&#65533;\&#65533;Ez&#65533;.&#65533;&#65533;BT&#1288;N&#400;fu&#65533;C@ &#65533;&#65533; &#65533;P&#65533;^&#65533;&#65533;(&#65533; 4&#65533;=Weh&#65533;u/y?6 &#65533;&#65533;&#65533;&#65533;&#65533;&#65533;I&#65533;&#65533;YG&#65533;Zw$C&#65533;E	&#65533;&#65533;m&#65533; e&#65533;G	&#65533;&#65533;(m&#65533; r&#65533;&#65533;&#65533;#=&#65533;5&#65533;&#65533;a&#65533;B&#65533;&#65533;NH<&#65533;&#65533;&#65533;&#65533;&#65533;E&#65533;&:&#65533;&#65533;*#&#65533;{F/2P\&#65533;2&#65533;&#65533;&#65533;<P&#65533;"&#323;&#65533;&#65533;&#1669;&#65533;&#65533;A<=A&#65533;^&#65533;&#65533;&#65533;&#65533;L&#65533;&#65533;6&#65533;&#65533;n&#65533;&#65533;Y&#65533;&#65533;T&#65533;&#65533;p&#65533;&#65533;&#65533;|D&#65533;Q"&#65533;&#65533;t5&#805;I)`n5&#65533; &#65533;&#65533;&#65533;&#65533;0&#65533;A=&#65533;D&#65533;&#840;0&#65533; P0'&#65533;i&#65533;a_&#65533;e	MQ&#1510;&#65533;u&#1177;%&#65533;&#65533;&#713;&#65533;&#65533;%&#65533;&#65533;|&#65533;&&#65533;&#65533;&#65533;&#65533;&#65533; &#65533;U&#65533; @&#65533;&#65533;8a!&#65533;&#65533;&#65533;(&#65533;{&#65533;&#65533;&#65533;@ &#65533;{&#65533;W&#65533;,pp&#65533;Kx&#65533;j&#65533;&#65533;b&#625;z&#65533;&#65533;&#65533;o0&#65533;R &#65533;&#65533;9&#1092;&#65533;&#65533;&#65533;)({&#65533;Z&#65533;&#65533;VT&#65533;&#65533;&#65533;gC&#65533;A:!&#65533;&#65533;&#65533;&#65533;&#65533;&#65533; &#65533;&#65533;4&#65533;""&#65533;&#65533;E#&#65533;&#65533;R&#65533;u&#65533;:!5q0@P&#65533;dQ&#65533;YA&#65533;B&#65533;&#65533;()&#65533;<a:>&#65533;sH5&#65533;pb&#65533;'&#65533;nA&#65533;&#448;@&#65533;&#65533;#&#65533;&#65533;&#65533;X$&#65533;p &&#65533;h,
sQt&#65533;G&#65533;Qb&#65533;&#65533;&#65533;*&#65533;&#65533;&#1400;<&#65533;&#65533;&#65533;&#65533;|e 253&#65533;&#65533;&#65533;&#65533;1&#65533;&#65533;&#65533;c>0&#1779;l08&#65533;}#&#65533;&#65533;&#65533;&#65533;Q f&#65533;&#65533;(&#65533;&#65533;$&#65533; &#65533;L&#65533;Km54qJ!&#65533;q"<&#65533;}&#65533;I&#65533;":X&#65533;CP&#65533;p&#65533;&#65533;&#65533;&#65533;&#65533;&#65533;&#65533;&#65533;5&#65533;  Z&#65533;0&#65533;E&#65533;&#65533;@&#65533; = &#65533;&#65533;{]) &#65533;&#65533;?QF&#65533;!0{t`)&#65533;&#65533;Z&#65533;&#1536;*)&#65533; &#65533;.g&#65533;[&#1845;&#65533;&#65533;<y&#65533;V1[&#65533;cc!@ "% &#65533;u&#65533;iq&#65533;&#65533;&#65533;<@&#65533;@=\&#65533;%K&#65533;QVD   >@$=p&#65533;&#65533;&#65533;&#65533;[
 &#65533;&#65533;2&#65533;<&#65533;I&#65533;&#219;&#65533;&#65533;c&#65533;`$3	&#65533;i	&#65533;K3&#65533;&#65533;=}&#65533;@i&#65533;E0&#65533;l&#65533;&#65533;Pi&#65533;0&#65533;&#65533;&&#65533;  B &#65533;&#65533;4(&#65533;Ps&#65533;&#65533;5&#65533;3&#65533;l&#65533;&#65533;&#65533;*5&#65533;&#65533;&#65533;&#65533;i!&#65533;&#65533;&#65533;&#65533;,B&#65533;[&#65533;R&#65533;L&#65533; =&#65533;&#65533;&#65533;&#65533;&#65533;4B5_&#65533;E*&#65533;x&#65533;&#65533;<&#65533;&#65533;&#65533;<f<G&#65533;A&#65533;&#65533;&#65533;&#880; &#65533;"&#65533;&#65533; &#65533;&#65533;V#ru|&#65533;&#65533;&#1046;&#65533;&#65533;&#65533;&#65533;1&#65533;<&#65533;I!  6&#65533;!&#65533;&#65533;&#65533;~ 	&#26945;&#65533;&#65533;0DrSrR=&#65533;*)&#65533;&#65533;&#65533;t&#65533;&#65533; ~&#65533;&#65533;P&#65533;7\&#65533;l-&#65533;H&#370;&#1580;T2&#771;K&#65533;&#65533;	&#65533;!I&#65533;S&#65533;D&#65533;s aei:&#65533;R0:@&#65533;f8&#65533;e!m&#65533;}%:YQ`&#65533;&#65533;&#65533;@o&#65533;&#65533;Xb&#65533;A7&#65533;&#65533;&#65533;*&#65533;&#65533;k&#65533;&#65533;WX&#65533;V&#65533;&#65533;&#65533;&#65533; &#65533;&#65533;&#65533;EF&#65533; &#65533;&#65533;<# &#65533;&#65533;&#65533;M5&#65533;&#65533;&#65533;&#65533;l &#512;N&#65533;8@&#264;&#65533;&#65533;dc&#65533; &#65533;&#65533;L&#65533; 7&#65533;v&#65533;=@&#65533;&#65533;s&#65533;&#1087;o&#65533;&#65533;9&#65533;&#65533;&#65533;&#65533;&#65533;&#65533;&#65533;@&#65533;&#65533;B IS[p&#65533;&#65533;[ &#65533;K&#236;&#65533;&#65533;&#65533; `&#65533;8&#65533;f&#65533;-`:&#65533;&#65533;l&#65533;2&#65533;&#65533;q&#65533;s&#65533;T&#65533;7}>&#65533;&#65533;&#65533;&#65533;q&W&#65533;&&#65533;	Kd|"$&#65533; @&#65533;&#65533;&#65533;^5U&#65533;&#65533;&#65533;1@K&#65533;n5-1Zb&#65533;bb&#65533;&#65533;&#65533;q&#65533;&#65533;'&#65533;{&#65533;e&#65533;&#65533; G&#65533;`8&#171;q&#964;Xc&#65533;&#65533;&1&#1713;&#174791;"Q&#65533;&#819;D1&#65533;&#65533;&#65533;&#65533;&#65533;h&#65533;&#65533;Q&#65533;0&#65533;Z&#65533;&#65533;#&#65533;0~&#65533;P4&#65533;&#65533;A5&#65533;O/q+&#65533;&#65533;5&#65533;ac~&#65533;&#65533;W"&#65533;&#65533;xC&#65533;@=&#65533;&#65533;}`&#65533;&#65533;@&#65533;;q&#65533;&#65533;	s _&#65533;&#65533;7%t&#65533;0&#65533;&jJj]T&#65533;7&#65533;,&#65533;}&#65533;U&#65533;&#861;&#65533;&#65533;B53>%k&#65533;	x&#65533;Sb&#65533;M	 &#65533;&#65533;&#65533;\&#65533;&#65533;&#65533;&#65533;&#65533;&#65533;pK&#65533;&#65533;(&#65533; )&#65533;&#65533;&#65533;&#65533;&#1720;A &#65533;Jm&#149;&#65533;&#65533;&#65533;P&#65533;&#65533;"<&#65533;*K&#65533;!$;&#65533;&#65533;P&#65533;&#65533;&#65533;N
&#65533;&#65533;+&#65533;&#65533;&#65533;P;)&#65533;&#65533;&#65533;.`&#65533;*&#65533;6&#65533;5&#65533;8&#65533;{&#65533; {&#65533;@r&#712;&#65533;d&#65533;JB&#65533;&#65533;&#65533;&#65533;&#65533;&#65533;&#65533;&#65533; ;&#65533;&#65533;&22"&#65533;94&#65533;&#1378;&#65533; &#65533;&#65533; A&#65533;&#65533;*&#65533;&#65533;&#65533;l&#65533;1 a&#65533;0l&#65533;%&#65533;&#65533;T&#65533;`&#65533;&#65533;&#65533;J&#65533;	m&#65533;&#65533;{&#852;&#65533;&#65533;&#65533;&#65533;P&#65533;I&#65533;6&#65533;`Q&#65533;&#65533;&#342016;w2'&#65533;!0i8&#65533;&#65533;&#65533;7&#65533;>K0 3&#65533;&#65533;&#65533;N&#65533; &#65533;&#65533;&#65533;"\&#65533;&#65533;A&#65533;&#65533;&#65533;&#65533;M&#65533;&#65533;&#65533;&#65533;*$ )&#65533;O&#65533;Q&#65533;&#65533;&#65533;&#65533;-&#65533;@&#65533;`&#65533;Pj:fQ&#65533;Q&#65533;&#65533;&#65533;&#65533;&#65533;A1&#65533;&#65533;`&#65533;3G&#65533;R&#65533;&#65533;&#65533;&#65533;MR;&#65533;I&#65533;V&#65533;dW&#65533;bC&#65533;0A&#65533;&#65533;&#65533;
&#65533;:&#65533;&#65533;m)&#65533;:C&#65533;1q,&#65533;&#65533;&#65533;&#65533;&#65533;&#65533; "&#65533;)&#65533;&#65533;&#65533;&#65533;&#65533;|&#1445;&#65533;`37&#332;iG@&#65533;&#65533;&#194;&#65533;`D5&#65533;&#65533;2&#65533;&#65533;&#65533; &#65533;V&#65533;&#65533;&#65533;2Ae&#65533; t?&#65533;&#65533;&#65533;&#65533;s'&#65533;&#65533;k&#65533;&#65533;&#65533;j&#65533;mf &#65533;>.&#65533;U&#65533;@&#65533;1&#65533;)A8&#65533;q&#65533;5A&#65533;&#65533;&#65533;?&#65533;&#65533;5&#65533;&#65533;b&#65533;&#65533;"&#65533;&#65533;&#65533;qN.&#65533;&#65533;$&#65533;-&#65533;NI&#65533;&#65533;&#8346;:&#65533;2&#65533;50&#65533;#&#65533;&#65533;&#65533;A&#65533;&#65533;=,&#65533;+1&#65533;-6.$&#65533;&#65533;&#65533;&#65533;&#65533;&#65533;&#65533;&#65533;#&#65533;&#65533;&#65533;&#65533; >1+&#65533;*&#65533;&#65533;&#241;+&#65533;$,&#65533;&#65533;)&#65533;&#65533;C&#65533;&#65533;&#65533;+&#65533; +$ !  =;

 7&#65533;
?&#65533;&#65533; &#65533;&#65533;&#65533;<4hH&#65533;PC&#65533;&#65533;&#65533;&#65533;E&#65533;&#65533;&#331;3j&#65533;&#65533;Q&#65533;$_&#65533;B&#65533;kA&#65533;= Z&#65533;0&#65533;  ?&#65533;&#65533;&#65533;g&#65533;^= &#65533;r&#65533;&#65533;#D&#65533;,<&#65533;&#65533;&#330;&#177;&#65533;&#65533;&#65533;&#65533;&#65533;&#65533;&#65533;$&#65533;B&#65533;(&#65533;A&#65533;=&#65533;p&#65533;&#65533;&#65533;&#65533; q(&#65533;#&#65533;X	XP&#65533;@&#65533;x1idJ&#65533; C&#65533;&#65533;&#65533;&#65533;0"6L&#65533;D&#65533;V&#1280;wB&#65533;&#65533;i/&#65533;Zgh &#65533;&#65533;a&#65533; &#65533;&#65533;U&#65533;B&#65533;&#65533;`i&#65533;&#65533;&#65533;-&#65533;&#65533;U,=2&#65533;&#65533;w	Ny&#65533;&#65533; &#65533; -L]&#65533;&#65533; &#65533;C &#65533;}&#65533;&#65533;&#65533;&#29616;&#65533;W&#65533;,b&#65533; p C&#65533;p$&#65533;`&#65533;E&#65533;&#65533; Hp#&#65533;&#65533;&#65533;&#65533;	8&#65533;>J&#65533;D IX`D&#65533;D&#65533;/5&#65533;&#65533;&#65533;f&#65533;(&#65533; B&#65533;!&#1282;6&#65533;&#65533;R@&#65533;@MHp@&#65533;&#65533;&#65533;&#65533;&#65533; &#65533;P /&#65533;&#65533;&#65533;@(&#65533;&#65533;&#65533;P&#65533;!&#65533;&#65533;&#65533; &#65533;=0&#65533;!&#65533;&#65533;&#65533;"&#65533;-"(&#65533;&#65533;E`&#65533;&#65533;!&#65533;&#65533;p&#65533;+t@&#65533;l&#65533;&#65533;P&#65533;
@p&#65533;WQ&#65533;Hf&#65533;&#65533;`&#65533;&#65533;Kk&#65533;&#65533;&#65533;&#65533;0&#65533;QC &#65533;e)d&#65533;f,&#65533;%G&#65533;&#1059;S &#65533;&#65533;!&#65533;V[&#65533;0&#65533;&#65533;0&#65533;&#65533;#&#65533;
&#65533;\9L,&#294;&#65533;<  Yl2&#65533;d&#65533;&#65533;&1L&#65533; 
W^P&#65533;	&#65533;dN!&#65533;&#65533;j&#65533;A&#65533;&#65533;&#65533;g&#65533;	6&#65533;P&#65533;@B&#65533;T-&#65533; B&#65533;&#65533;Du[Q&#65533;&#65533;&#65533;&#65533;knGi}&#65533;&#65533;d&#65533;X&#65533;&#65533;Uk~&#65533;&#65533;(&#65533;5&#65533;&#65533;&#65533;&#65533;+&#65533;Ps@;~&#65533;&#65533;&#65533;l&#65533;[&#65533;&#65533;&#65533;&#1314;&#65533;'&#65533;@&#65533;&#65533;-rA
&#65533;&#1026;T
2&#65533;Rz &#65533;&#65533;&#65533;&#545;1&#1328;&#65533;);&#65533;f&#65533;,&#65533;&#65533;)1X&#65533;Jl&#65533;d&#65533;jT&#65533;&#304;&#65533;&#65533;&#65533;PK=@&#65533;&#65533;&#65533;Hs&#65533;"8&#65533;t&#65533;C&#65533;&#65533;&#65533;`&#65533;\&#65533;&#65533;^}&#65533;i&#65533;,)&#65533;)x&#65533;&#65533;0&#65533;	&#65533;&#65533;8&#65533;&#65533;"*"%^&#65533; &#65533;p@ .&#65533;  2D&#65533;'&#65533;I&#65533;&#65533;7&#65533;@&#65533;S.'!&#65533;&#65533;Y&#65533;&#65533;n&#65533;&#65533;2x&#65533;&#65533;C&#65533;&#65533;&#65533;&#65533;&#65533;	Y&#65533; D&#65533;&#65533;&#65533;&#65533;D&#1992;
&#65533;P B&#65533;XP&#65533;w4@&#65533;+&#65533;9&#65533;*&#65533;&#65533;&#65533;&#65533;&#65533;&#65533;&#65533;)l0W&#65533;&#65533;&#65533;&#65533; $o&#65533;e&#65533;&#65533;&#65533;&#65533;ly*0C#&#65533;,&#65533;	&#1603;:&#65533;a>p&#65533;q&#65533;&#65533;&#65533;%(6&#65533;Q)&#65533;)&#187;1&#65533;&#65533;&#65533;'N&#65533;&#729;7V&#65533;&#65533;&#65533;&#65533;&#65533;P&#65533;&#65533;&#65533;&#1352;&#65533;&#65533;2p Dw&#65533;X&#65533;e&#65533;Ea=&#65533;&#65533;P&#65533;&#65533;<&#65533;1Hd&#65533;5> &&#65533;&#65533;&#65533;<@&#65533;
p&#65533;+&#65533;@-H&#65533;&#65533;&#65533;F2&#65533;MP&#65533;&#65533; &#65533;
QM&#65533;u&#65533;&#65533;&#65533;d?&#65533;&#65533;I&#65533;"&#65533;u&#65533;t!1KG&#65533;2z$&#65533;P&#65533;&#1973;&#65533;&#65533;H&#65533;/&#65533;&#65533;>&#65533;&#65533;&#65533;&#65533;70&#65533;IZP&#65533;&#65533;&#452;+&#65533;&#65533;&#65533;a&#65533;&#65533; &#65533;&#65533;&#396;H&#65533;&#65533;*P&#65533;x#&#65533;&#65533;y ]&&#65533;&#65533;<CHYSD
v&#65533;&#65533;&#65533; &#65533;zF&#274;7&#65533;r&#65533;&#65533;P&#65533;&#65533;;K&#65533;&#65533;#&#65533;G3&#65533;  &#65533;&#65533;5&#65533;&#65533;fQ&#65533;
`&#65533;&#65533;[&#65533;&#65533;&#65533;&#65533;<C&#65533;&#65533;6&#65533;&#65533;H0&#65533; L&#65533;&#305;&#65533;,&#1049;	&#65533;p@A&#65533;*0
t&#667;&#65533;&#65533; T&#65533;
0&#65533;d"&#65533;[&#65533;&#65533;d\&#65533;*&#65533;0^Z`&#65533;8>&&#65533;&#65533;&#65533;&#65533;&#65533;!t&#65533;ID&#65533;&#65533;.v+\z&#65533;7&#65533;&#65533;U&#65533;&#65533;[&#65533;\5D&#65533;&#65533;`?&#65533;P&#65533;&#65533;&#65533;&#65533;Q&#65533;g@*&#65533;&#65533;,&#65533;&#65533;&#65533;M&#65533;&#65533;2&#65533;&#65533;&#1073;&#65533;Kd&#65533; i&#65533;ZT(&#65533;&#65533;Fac&#65533;T&#65533;3&#65533;&#65533;@&#65533;&#65533;X&#65533;H&#65533;T<l&#65533;tJfD&#65533;&#873;h&#65533;&#65533;	&#65533;W&0&#65533;&#65533;z&#65533;z&#65533;&#65533;U {&#65533;-&#65533;  5&#65533;q	SoP&#65533;&#65533;&#65533;U"@&#65533;E&#180;uP&#65533;&#65533;5&#65533;rQD&#65533;&#65533;1`&#65533;&#65533;P +&#65533;&#65533;:B6&#65533;)&#65533;3d &#65533;y&#65533;C&#65533;#&#65533;@<&#65533;&#65533;M&#1027;&#65533;&#65533;&#65533;^ &#65533;cl)&#65533;&#65533;&#65533;H$&#65533;
&#65533;nw&#65533;I&#65533;|:Hp5&#463;&#65533;&#65533;&#65533;Y&#65533;&#65533;&#65533;~&#65533;&#65533; &#65533;&#65533;H&#65533;faE!y P&#65533; &#65533;4&#65533;&#65533;&#65533;Ya&#65533;&#65533;&#65533;&#65533;E&#65533; .&#65533;}Y&#65533;@&#65533;?P0&#65533;K&#65533;a&#65533;&#65533;&#65533;(&#65533;&#65533;&#65533;8&#65533;!fA&#65533;fl` &#65533;m&#65533;!&#65533;a,&#65533;&#65533;0&#65533;H&#65533;D`9&#65533;d&#65533;:&#65533;&#65533;&#65533;&#65533;&#65533;[&#65533; &#65533;`&#65533;Lc&#65533;&#65533;D&#65533;  FT&#65533;&#65533;&#65533;&#65533;l`a&#65533;"&#65533;*NU &#65533; &#65533; ]j&#65533;z&#65533;&#65533;&#65533;	&#65533;&#65533;
H&#65533;&#65533; &#65533;k3E@&#65533;@5 P@ 0&#65533;$&#65533;A.F&#303;&#65533;&#65533;g /qh&#65533;&#65533;a4&#65533;h&#65533;(o&#65533;&#65533;&#65533;0^&#65533;u&#65533;s&#65533;&'&#65533;&#65533;(&#65533;&#65533;p)k5P&#65533;_&#65533;&#65533;(&#65533;@8&#65533;&#65533;C&#65533;&#65533;S&#65533;M&#65533;&#65533;&#65533;&#65533;&#65533;&#65533;8&#65533;+&#65533;[&#65533;'5&#65533;n+\i&#65533;|mq&#65533;L* &#65533;!1.53^p&#65533;
""r#U&#65533;,r&#65533;a&#293;
&#65533;&#65533;&#65533;&#65533;&#65533;+&#65533;ik0&#65533;!b.&#65533;Dt&#65533;&#65533;	&#65533;&#65533;"i&#65533;&#65533;F&#65533;&#65533;&#65533;.&#65533;E&#65533;&#65533;&#65533;&#65533;&#1193;L&#65533;&#65533;.&#65533;&#65533;&#65533;j `4bS&#65533;&#65533;&#65533;&#65533;&#65533;&#65533;P&#65533;2^*;&#65533;&#65533;&#65533;u&#65533;&#65533;:&#65533;@:HZ&#65533;>&#1139;&#65533;}&#65533;&#65533; &#65533;4x&#65533;&#65533;&#65533;&#693;Y[&#65533;	&#65533;moF2&#65533;&#65533;f^&#65533;D\{&#65533;&#65533;Z&#65533;I&#65533;z&#65533;&#65533;)&#65533;Y<@&#65533;&#65533;&#65533;&#65533;&#65533;&#65533;RHH&#65533;n.&#65533;g _iw&#65533;r&#65533;&#65533;&#65533;&#65533;:&#65533; ?Z&#65533;\!&&#65533;q,aCM&#65533;{&#65533;
&#65533;&;&#65533;j!&#65533;e&#65533;&#65533;&#65533;_&#65533;,h&#65533;F&#65533;G:&#65533;}&#65533;`&#65533;c#&#65533; &#65533;&#65533;&#65533;X]+Y&#65533;&#65533;s&#65533;Q
G&#65533;C&#65533;> &#65533;ch&#65533;X &#65533;&#65533;&#4270;U&#65533;[&#65533;&#65533;`&#65533;&#65533;@&#65533;&#65533;&#65533;&#65533;&#65533;	d&#65533; Ns&#65533;&#65533;>Z &#65533;&#65533;&#65533;w 0&#65533;&#65533; ,&#65533;&#65533;&#65533;4&#65533;p >&#65533;`&#65533;&#65533;' i&#65533;H5&#1472;/Nub>&#65533;&#65533;I&#65533;&#65533;U&#65533;@j&#65533;&#65533;Lr!&#65533;&#65533;&#65533;)&#65533;&#65533;C&#65533;/ &#65533; =-8&#65533;{nb&#65533;4F&#65533;x&#65533;s&#65533;M&#65533;&#65533;@]Q '4S&#65533;x
,&#65533; \*&#65533; &#65533;M&#65533;z&#65533;&#65533;&#65533;PDH&#65533;C&#65533;&#65533;3&#65533;&#65533;&#65533;&#65533;&#65533;&#65533;&#65533;il,B^&#65533;-Y&#65533;&#65533;a, 	&#65533;&#65533;. lJe=&#65533;jTr@&#65533;&#65533;&#65533;&#65533;
&#65533;&#65533;&#65533;;r&#65533;&#65533;F&,&#65533;Y&#65533;_&#65533;&#65533;&#65533; &#65533;6
/v=&#65533; @Y&#65533;I&#65533;?&#65533;&#65533; *&#65533;'G&#65533;Z&#65533;&#65533;&#65533;n&#65533;v8&#65533;&#65533;&#65533;t P~t";&#65533; e3&#65533;7&#65533;z&#65533;z&#65533;za4{X8f&#65533;F&#65533;&#65533;{&#65533;&&#65533; t&#65533;-&#1378;- &#65533;,&#65533;d=p,4&#65533;q&#65533;&#65533;$(0 1&#65533; +&#65533;FZ&#65533;&#65533;&#65533; @ &#65533;&#1223;&#65533;&#65533;&#65533;&#65533;`c2p&#65533;"i&#65533;p&#65533;F &&#65533;&#65533;5r&#65533;v&#65533;&#65533;6&#65533;?&#65533;&#65533;&#65533;
&#65533;q BFGTy&#65533;g&#65533;&#65533;	&#65533;4
&#65533;&#65533;(vTd&#65533;+&#65533;3&#65533;`&#65533;T`2B&#1347;
&#65533;ubu [&#65533;0J&#65533;&#65533;  6&#65533;tjR`&#65533;3%&#65533;&#371;>&#65533;&#65533;&#65533;&#65533;D:a&#65533;/P  O&	&#65533;-&#65533;&#65533;A-(pa&#65533;&#65533;MYX&#65533;&#23685;&#65533;2 &#65533;&#65533;{`9&#65533;!&#65533;&#65533;""5"&#65533;T%&#65533;d9&#65533;&#65533;#&#65533;&#65533;-&#65533;y&#65533;&#65533;d&#65533;R&#65533;.P(&#65533;0&#65533;h &#65533;>  &#65533;_&#65533;2`&#65533;h&#65533;&#65533;7&#65533;}f(&#65533;&#65533;$0&#65533;?&#65533;S,&#65533;&#65533;&#65533;&#872;+&#65533; &#65533;&#65533;`&#65533;&#65533;AX&#65533;&#65533;4&#65533;0&#65533;	&#65533;# &#65533;&#65533;&#65533;2&#65533; T&#1536;&#65533;@&#65533;&#65533;_&#65533; Bj&#65533;F&#65533;&#65533;|&#65533;>&#1716;&#65533;Yu&#65533;&#65533;&#65533;&#65533;Q&#65533;&#65533;X&#65533;&#204;&#65533;	&#65533;&#65533;&#65533;&#65533;v
&#65533;S$&#65533;&#65533;&#65533;&#65533;}&#65533;S$ Jq =`=`&#65533;%+!z&#65533;&#65533;e&#65533;!Q&#65533;!2!\V{&#65533;&#65533;&#65533;e$&#65533;&#65533;!&#65533;&#65533;	&#65533;&#65533;[&#65533;&#65533;G& &#65533;d&#65533;&#218;;&#65533;'q/&#65533;n&#65533;0&#65533;g(&#65533;<&#65533;#b&#65533;&#65533;&#65533;&#65533;r&#65533;&#65533;&#65533;&#65533;u&#65533;+K&#65533;2&#65533;&#65533;&#65533;Ql&#65533; &#65533;&#65533;uo&#65533;E	w&#65533;>&#65533;a
&#65533;"&#65533;&#65533;W&#65533;p&#65533;Q&#65533;4r&#65533;&#65533;&#65533;Cp&#65533;&#65533;?q&#65533; &#65533;(&#65533;&#65533;5[9,p&#65533;s`&#65533;&#65533;&#65533;&#65533;a&#65533;&#65533;I&#65533;&#1554;&#65533;@&#65533;&#65533;t
TYC&#65533;r|&#65533;16	&#65533;@&#65533;&#65533;$0f&#65533;n&#65533;v&#65533;&#65533;dY&#65533; &#65533;h|&#65533;= 4&#65533;P&#65533;&#65533;Q!&#65533;9 &#65533;&#65533;&#473;<z. &#65533;E_d!j&#65533;/ &#65533;zY&#65533;fb&#526;P&#65533;&#65533;X &#65533;&#65533;&#65533;&#65533;4 @&#65533; &#65533;&#65533; ^;2&#65533;&#65533;SE0&#65533;E5 &#65533;&#65533;&#65533;&#65533;2 -S~&#65533;&#65533;K&#65533;&#65533;i&#65533;&#65533;0&#65533;f7
}&#65533;&#65533;4
&#65533;&#65533;
&#65533;&#65533;&#628;.&#65533;"`6&#65533;&#65533;N$A&#65533;~uVG>&#65533;&#65533;&#65533;p'P&#65533;&#65533;&#65533;@Vm	 &#65533;&#65533;V`&#65533;&#65533;
&#65533;:nA'&#65533;b&#65533;T  3&#65533;,U&#65533;&#65533;m&&#65533;&#65533;&#65533;+&#65533;&#65533;4X2&#65533;&#65533;P4 &#65533;LF&#65533;&#65533;#&#65533;7&#323;=&#65533;&#65533;i3&#65533;TYaB &#65533;&#65533;&#65533;&#65533;&#65533;&#65533;/aGT$&#65533;&#65533;&#65533;&#65533;cf=&#65533;&#65533;&#65533;.j&#65533;&#65533;&#65533; P&#65533;&#65533;&#65533;E&#65533;#&#65533;&#65533;` *&#65533; {&#65533;,! e-`$&#65533;q3pS*G4&#65533;*.&#65533;A&#65533;0H&#65533;&#65533;&+&#65533;~&#65533;&#65533;^&#65533;E&#65533;3+036&#65533;&#65533;2.&#65533;1
&#65533;T&#65533;A=&#65533;mb&#65533;2D
&#65533;8U&#65533;`B,PR&#65533;.&#65533;CK&#65533;2&#65533;@&#65533;Y&#65533;&#65533;2
[&#65533;&#65533;&#65533;&#65533;I&#65533;^&#65533;&#65533;"&#65533;S1&#65533;dNA&#1043;&#65533;&#65533;<[6&&#65533;h$`&#65533;A&#65533;&#65533;`r^&#65533;&#65533; &#65533;g7&#65533;&#65533;s&#65533;CY&#65533;C-&#65533;&#65533;?u
d&#65533;&#65533;&#65533;K:lU&#65533;&#65533;&#65533;&#65533;&#65533;y%`0&#65533;&#65533;&&#65533;@&#65533;&#65533;!-&#65533;&#65533;PR&#65533;&#65533;Sp$)&#65533;&#65533;&#65533;Q"&#65533;-j&#271;&#65533;PGPXE&#65533;c-%@p/&#391;&#65533;` &#65533;&#65533;y&#65533;&#65533;)@P&#65533;3&#65533;P[&#65533;>@
,&#1068;&#1655;D	i&#65533;&#65533;&#65533;r1&#65533;u8CE&#65533;&#65533;'&#65533; &#2006;_&#65533;&#65533;fb#D&#65533;&#65533;	y&#65533; )I~1#Al&#65533;4=P&#65533;$ &#65533;&#169;&#65533;&#65533;&#65533;F&#353;&#65533;&#65533;&#65533;&#65533;XC&#65533;&#65533;V&#65533;&#65533;&#65533;&#65533;WhYCy&#65533;7&#65533;#&#65533;6&#65533;{A39g&#65533;&#65533;&#65533;v&#65533;&#65533;&#65533;&#65533;nQt&#65533;&#65533;P3&#65533;&#65533;&#65533;(}&#65533;5:&#65533;&#65533; +pg&#65533;&#65533;j&#65533;&#65533;0&#65533;R&#65533;!&#65533;&#65533;-&#65533;&#65533;&#65533;&#1272;&!&#65533;&#65533;&#65533;&#65533;B &#65533;&#65533;&#65533;PqD&#65533;(&#65533;-@&#65533;5&#65533;*b &#690;&#65533;&#65533;&#65533;>UC( , !p-&#65533;&#65533;P &#609;&#65533;&#65533;a&#65533;&#1436;&#65533;K&#65533;&#65533;&#65533;Z&#65533;&#65533;&#65533;1-&#65533; #&#65533;M&#65533;7&#65533;&#65533;0&#65533;N7&#65533;*&#65533;&#65533; C^&#65533;&#65533;&#65533;&#65533;#&#65533;S&#65533;3{&#65533;&#65533;Lq&#65533;&#65533;&#65533;S&#1026;&#65533;&#65533;0'&#65533;&#65533;s&#65533;&#65533; K&#65533;&#65533;T[X&#65533;lwt&#65533;P  Bd@2I&&#65533;|8&#65533;&#51622;0&#4139;$M&#65533;K&#65533;h&#65533;j|&#65533;u 2`O&#65533;=z'&#65533;P&#65533; &#65533;&#65533;&#65533;3,&#65533;/Q&#65533;z$\p'&#65533;&#65533;g&#65533; &#65533;&#65533;&#65533;&#65533;7N&#65533;&#65533;X&#65533;RLG&#65533;&#65533;4:&#65533;d&#65533;&#65533;&#65533;*&#65533;&#65533;(09&#65533;}&#65533;_ &#65533;N&#65533;&\B&#65533;0&#65533;\&#65533;"5SC @&#65533;Qu&#65533;y2@&#65533;&#65533;&#65533;&#65533;j&#65533;.(@Y`&q&#65533;&#65533;x&#65533;&#648;&#65533;&#65533;0&#65533;&#65533;*z&#65533;&#65533;&#65533; &#65533;O&#65533;r&#65533;'c&&#65533;3B1&#65533;&#65533;&#5215;&W&#65533;&#65533;_&#65533;X&#65533;V~s&#65533;4{
&#65533;&#65533; I)0j("&#65533;&#65533;&#65533;`[A&#65533;&#65533;L18&#65533;)&#65533;&#65533;R &#65533; &#65533;aI&#1141;&#65533;&#65533;%&#65533;&#65533;<&#65533;/&#65533;R&#65533;l9&#1362;RR&#65533;U&#65533;9&#65533;&#65533;z&#65533;&#65533;&#1352;&#65533;Qu&#65533;7`&#65533;&#65533;(&#65533;p4&#65533;o&#65533;u;&#65533;k&#65533;&#65533;@zD&#65533;Z	&#65533;P&#65533;B5&#65533; N&#1376;&#65533;&#65533;&#65533;s1&#65533;&#65533;#X&#65533;8&#65533;&#1758;&#65533;7&#65533;fT>f=cr&#65533;&#65533;&#65533;&#65533;Tr&#65533;pRT='&#65533;&#65533;L&#65533;&#65533;&#65533;? &#65533;&#65533; 5y&#65533;&#65533;Hk&#65533;&#65533;&#65533;&#65533;&#65533;&#65533;'Pn&#65533;&#65533;4b&#65533;/&&#65533;y&#65533;`x&#65533;&#65533;(&#65533;!$&#65533;&#65533;"3&#65533;x&#65533;V&#404;&#65533;.Y&#65533;TS&#65533; &#65533;j
&#65533;)d&#65533;  B$l&#65533;&#65533;Na$&#65533;&#65533;&#65533;g&#65533;w&#65533;9&#1031;&#65533;&#65533;iT&#65533;g&#65533;a&#65533;&#65533;G'&#65533;/&#65533;{&#65533;[9RG*&#65533;R&#65533;zV-.W&#65533;&#65533;&#65533;=5af{j&#65533;.&#65533;&#65533;e&#65533;&#65533;&#65533;&#65533;`&#65533;@&#65533;&#65533;&#65533;e&#65533;y&#65533;&#65533;&#65533;&#65533;fqu&#65533;&#65533;&#894;t&#65533;$&#65533;&#65533;i&#65533;@T&#65533;?|&#65533;u
&#65533;y &#65533;)	!#D&#65533;&#65533;A&#65533;&#65533;(pb&#65533;x&#65533;#&#65533;&#471;@&#65533;&#65533;c+0&#65533;7&#65533;&#65533;u&#65533;&#65533;X&#65533;@' 5P&#65533;&#65533;&#65533;/=`&#592;&#65533;}U&#65533;&#65533;38$1&#65533;d&#65533;}z&#65533;Xw&#65533;~Q&#65533;Q16b:&#65533;G&#65533;Hy:T&#65533;f&#65533;&#65533;&#65533;&#65533;&#65533;&#65533;q&#65533;0 	0*&#65533;C[&#65533;&#65533; &#65533;D&#65533;&#65533; &#65533; Mx-&#65533;z*&#65533;n&#65533;/&#65533;[&#1369;I&#65533;&#65533;&#65533;&#65533;[	)&#65533;H&#65533;  &#65533;\&#65533;&#65533;&#65533;P&#65533;Q&#65533;B&#65533;Mx 5&#65533;&#65533;y&#65533;Kz&#65533;&#65533;&#65533;&#65533;E,&#65533;&#65533;&#65533; &#65533;&#65533;&#65533;`=7&#65533;&#65533;&#65533;/4&#65533;D&#65533;e&#65533;)4&#65533;&#65533;&#65533;bDa&#65533;&#65533;$&#65533;%&#65533;;$&#65533;^&#65533;h,T&#65533;ya`9D%<&#65533;&#65533;
6y$&#65533;5&#65533;r0&#65533;}1&#65533;@&#65533;&#65533;+&#65533;&#65533;&#65533;&#65533;'3&#65533;@1`&#65533;Ia&#65533;&#65533;(&#65533;=&#65533;&#65533;7&#65533;Y&#65533;&#65533;$F&#65533;*&#65533;&#65533;&#65533;&#65533;&#65533;L&#65533;&#65533;TB&#65533;&#65533; p&#65533;X&#65533; &#65533; &#65533;Y\&#65533;&#65533;R&#65533;&#65533;&#65533;2|/&#65533;q&#65533;&#65533;.W}&#65533;&#65533;&#65533;"&#65533;&#65533;"!]d!&#1989; &#65533;R&#65533;E;7 ;&#65533;&#65533;Hqg&#65533;;'&#65533;&#65533;&#65533;%&#65533; |&#65533;@s&#65533;&#65533;&#65533;,%&#65533;&#65533;]n&#65533;&#65533;1&#65533;j&&#65533;&#65533;&#65533;	=-K&#65533;(d&#65533;&#1318;&#65533;&#65533;(&#65533;`q&#65533;9`<&#65533;1 &#65533;e&#65533;C&#65533;(ASJ&#65533;y&#65533;e&#65533;&#65533;<ZRCD&#65533;'&#65533;&#65533;&#65533;P&#65533;&#65533; &#65533;hl'MC&#65533;8&#65533;&#51696;&#65533;&#65533;AXM=Qy&#65533;&#65533;&#65533;&#65533;bC&#65533;#<&#65533;&#65533;&#65533;&#65533;+&#65533;k.&#65533;&#65533;5T&#65533;&#65533; I&#53559;&#65533;&#65533;P&#65533;e&#65533;"&#65533;&#65533;&#65533;&#65533;a&#65533;&#65533;&#65533;-&#65533;&#65533;&#65533;&#65533;&#65533;H&#65533;&#65533;&#65533;&#65533;&#65533; &#65533;{Q>"&#65533;&#65533;K&#65533;,&#65533;Y+`&#1504;0&#65533;&#65533;&#65533;&#65533;4 &#65533;&#65533;&#65533;'&#65533;$&#65533;-&#65533;&#494;C&#65533;T&#65533;>*&#65533;Yl&#65533;&#65533; +&#65533;E&#65533;&#65533;`~J3&#65533;&#65533;A_n 5c`fcx&#65533;&#65533;&#65533;&#65533;@&#65533;&#65533;&#65533;&#364;;
&#65533;.&#65533;&#65533;&#65533;&#65533;2&#65533;&#65533;&#65533;&#65533;&#65533;-=+&#65533;&#65533;&#65533;&#65533;&#65533;&#65533;(.&#65533;1-&#65533;&#65533;)&#65533; (&#65533;1!,*&=  & &77
	 7	&#65533;7B?&#65533;&#65533;&#65533;&#65533;&#65533;7&#65533;&#65533;&#65533;&#65533;&#65533;&#65533;&#65533;&#65533;&#65533;&#65533;&#65533; 
H&#65533;&#65533;&#65533;&#65533;&#65533;a&#65533;&#65533;&#65533;&#65533;&#65533;eK&#65533;nE!&#65533;&#65533;&#65533;&#65533;@&#65533;L8`B:Jh!&#65533;+P8&#65533;(&#65533;#E&#65533;e B&#65533;TPta %_&#65533;&#65533;&#65533;@b *X&#65533;&#65533;kSU~P&#65533;z&#65533;b&#65533;&#65533; &#65533;r&#65533;&#65533;&#65533;&#65533;#&#65533;a&#65533;$H"&#65533;&#65533;A&#65533;&#65533;&#65533;&#65533;&#65533;a)&#65533;]I.j &#65533;cS&#65533; &#65533;}&#65533;&#199;&#65533;
&#65533;z 3@&#65533;_&#65533;<04AQ&#65533;~q	V&#65533;&#65533;&#323;&#65533;&#65533;N?&#65533;&#65533; &#65533;&#65533; *$#D&#65533;B&#65533;&#65533;>&#65533;(|&#65533;&#199; !
&#65533;(&#65533;B&#65533;b&#65533;&#65533;&#65533;&#65533;&#65533;&#65533;&#65533;`&#65533;&#65533;	&#65533;&#65533;&#421;&#65533;N:u&#65533;&#1969;kG^[{&#65533;l&#65533;G&#574;&#65533;&#65533;&#65533;&#65533;&#65533;{R&#65533;&#65533;&#65533;B&#65533;&#65533;5H&#65533;N&#65533;B&#65533;W&#65533;s@&&#65533;d&#65533;s&#65533;0K 8 &#65533;0&#65533;%&#65533;&#65533;&#65533; (l&#65533;&#65533;Q&#65533;&#65533;&#65533;\&#65533;(&#65533;p&#65533;&#65533;T &#65533;iC&#65533;"&#65533;"sm6V!0&#65533;&#65533;A+(d&#65533;@Q&#65533;&#65533;&#65533;&#65533; &#65533;&#65533;^&#65533;&#65533;&#65533;!3&#65533;&&#65533;<&#65533;A&#65533;&#65533;&#65533;&#65533;&#65533; 0T&#65533;AT&#1126;n1b`&#65533;$t&#65533;&#65533;8&#65533;&#65533;&#65533;$8"&#65533;oj)&#65533;&#65533;&#65533;6&#65533;P^"L&#65533;@&#65533;8&#65533;-&#65533;&#65533;	!&#65533;&#65533; 
2&#65533;E&#65533;Uo-JH&#65533;&#65533;VH&#65533;&#65533;6&#65533;@&#65533;&#65533;(&#65533; &#65533;p!X0&#65533;XPB&#65533;p@y&#1533;&#65533;"&#65533;N:?&#1338;N<&#65533;&#65533;Z^6&#65533;&#65533;^>&#65533;&#65533;'&#2032;&#65533;klA&#65533;&#1923;&#65533;&#65533; &#65533;&#682;<&#65533;h&#65533;*G( mA&#65533;
,2$8R&#65533;CUp&#65533;(&#65533;P&#65533; &#65533;&#65533;&#65533;&#600;&#65533;&#65533;&#65533;$L &#65533;&#65533;&#65533;	Q)2 	&#65533;&#65533;{&#65533;&#65533;K@B&#65533;&#65533;lvAZ&#65533;&#65533;u&#65533;A&#65533; I
C&#65533;0&#65533; V=&#65533;X &#65533;&#65533;p&#65533;&#65533;&#65533;&#65533;&#65533;%	-@&#65533;B&#65533;&#65533;t&#65533;&#65533;`D&#65533;&#65533;WU V&#140;&#65533;&#65533;c&#65533;B&#65533;&#65533;B&#964;&#65533;&#65533;&#65533;&#65533;&#65533;"&#65533;7&#65533;&#65533;c&#65533;&#65533;&#825;&#65533;&#65533;&#65533;tFB&#65533;l@+p&#65533;&#65533;&#65533; &#65533;&#1005;Z@&#65533;@&#65533;s&#65533;a&#65533;y&$&#65533;CF PT&#65533; *&#65533;D&#65533;&#65533;3O&#65533;&#65533;&&#65533;&#65533;&#65533;nx&#65533;n%&#65533;DD&#65533;&#65533;9&#65533;&#65533;&#65533;&#65533;&#65533;&#65533;I&#65533;Q7&#65533;&#65533;&#65533;A-lk&#65533;T&#65533;@&#65533;
 &#65533;P&#65533;&#65533;&#65533;P&#65533;o&#65533;&#65533;&#65533;L&#65533;&#65533;&Fb &#65533;&#65533;_&#65533;&#65533;&#65533;Y&#65533;z&#65533;&#65533;&#65533;&#65533;a&#65533;&#65533;"C)&#65533;&#65533;&#65533;$,&#65533;&#65533;BnY&#65533;A p&#65533;@G}2&#65533;/s&#65533;y&#65533;ji @&#65533;3&#65533;@&#65533;G&#65533;&#65533;&#65533;&#65533;&#65533;aMY&#65533;&#65533;&#65533;"*&#65533;&#65533;&#65533;&#65533;*&#65533;@&#65533;&#65533;UH&#385;&#65533; &#65533;`&#65533;&#65533;&#65533; .b:A,&#65533;&#65533;&#65533;%}&#65533;^X,3&#65533;&#65533;|&#65533; x&#65533;&#65533;>p&#65533;`c"&#33886;&#65533;&#65533;z&#65533;$,x&#65533;&#65533;&#65533;&#65533;ecn@&#65533;A<&#65533;  &#65533;M&#65533;&#65533;h&#65533;<&#65533;A&#65533;&#65533;
p&#65533;&#65533;&#65533;G&#65533;" &#65533;&#65533;~ &#65533;,&#65533;&#65533;&#65533;V&#65533;I@9&#65533;&#65533; &#65533; FB
[&#65533;lk&#1001;nZR&#65533;&#65533;ep&#65533; &#65533;ij&#65533;&#65533;%&#65533;Dc&#65533;+<`
&#1653;b4"x |&#65533;1p&#65533;&#65533;YRl&#65533;`&#65533;&#65533;P&#65533;"&AX&#65533;N&#65533;	&#65533;8&#7481;D&#1039;'p 
t&#65533;&#65533;X&#65533;&#65533;y&#65533;
<&#65533;&#988;  &#65533;&#65533;i&`&#65533;&#65533;M 0(&#65533;Z~&#65533;&#65533;&#65533;W&#65533; &#65533;q&#65533;@ &#65533;&#65533;/8&#65533;&#65533;t&#65533;F&#65533;p&#1842;&#65533;&#65533;<&#65533;&#65533;Pf4{L"8H&#65533;&#65533;&#65533;
&#65533;d4c&#65533;C&#65533;&#65533;&#65533;t&#65533;&#1401;\;h`# !&#65533;&#65533;\9&#65533;&#65533;C&#65533;&#65533;Gh7&#65533;#&#65533;&#65533;GL&#65533;&#65533;&#1208;&#65533;&#65533;V&#65533;&#65533;&#65533;&&#65533;&#65533;d&#65533;Wlt *d&#65533;,&#65533;&#65533;&#65533;QB4&#65533;s&#65533;/n&#65533;8&#65533;c&#65533;XJ0&#65533;_L@&#65533;&#65533;&#65533;&#65533;!&#65533;=&#65533;&#65533;&#65533;&#65533; j&#65533;(&#65533;]&#65533;-B9 ;&#1065;+Q&#65533;B
QB3&#65533;Y x&#65533;&#65533;&#65533;`&#65533;&#65533;&#65533;&#65533;&#65533;IH'h&#65533;H6&#65533;&#65533;&#65533;&#65533;:1h&#65533;
P&#65533;&#777;( :T&#582;&#65533;&#65533;I &#65533;@&#1026; &#65533;`DT&#65533;~&#577;&#65533;%*2&#65533;&#65533;&#65533;&#1535;&#65533;&#65533;,X 	H&#65533;&#65533;?	&#65533;V&#65533;&#65533;#&#65533;(&#65533;C9b$&#65533;&#65533;4G&#65533;&#65533;&#65533;&#65533;&#224;&#65533;&#65533;gfK&#65533; &#65533;g= &#877;n&#65533;&#65533;&#65533;A&#288;&#65533;g&#65533;N)&#65533;
W	&#65533;&#65533;6&#65533;q&#65533;&#65533;4 &#65533;$&#65533;&#65533;&#65533;.&#65533;&#65533;F&#65533;&#65533;n{&#65533;&#65533;X0&#65533;&#65533; \@ #&#65533;&#65533;q"&#1572;=&#65533;-&#65533;&#65533;/&#65533;2Q &#65533;0&#65533;o&#27778;Y8B9H&#65533;L&#65533;&#65533;Jm&#65533;AZR3&#2043;&#65533; h&#65533;'&#65533;QT&#65533; &#65533;@G&#65533;&#65533;M&#65533;&#65533;&#65533;.&#65533;,&#65533;&#65533;&#65533;&#65533;(&#65533;2(&#65533;&#65533; &#65533;&#65533;&#65533;O&#65533;&#594;&#65533;*"8|&#65533;&#65533;
&#65533;&#65533;<&#65533;&#65533;&#65533;i#K&#65533;&#65533;>JL&#65533;&#65533;(&#65533;"&#65533;C&#65533;&#65533;&#65533;j&#65533;&#65533;&#314;+ 1&#65533;! f5O^-&#1477;&#65533;&#65533;&#498;~&#65533;&#65533;&#65533;z&#65533;&#709;&#65533;m*&#65533;yF&#65533;V4&#65533;&#65533;9&#65533;aend&#65533; &#65533;&#65533;&#65533;-`&#65533;c3*I&#65533;&&#65533;&#65533;&#65533;&#65533;~	&#65533;I&#65533;&#65533;&#65533;,&#65533;&#65533;t&#65533;QQ(a&#65533;&#65533;X&#65533;&#65533;[D&#65533;
&#65533;&#65533;&#65533;=&#65533;MH&#65533;&#65533;M&#65533;&#1290;&#65533;&5(Y
b&#65533;&#65533;&#65533;l&#65533;@
&#65533;&#65533;/#&#65533;BQ:S` p&#65533;&#65533;<RS[&#65533;&#65533;Q`&#65533;&#65533;&#65533;F&#65533;>pZ&#65533;7! &#65533;E&#65533;&#65533;&#65533;7bT&#715;zQ&#65533;QS&#65533;
d&#65533;&#65533;&#65533;&#65533;7&#516;&#65533;:@&#65533;
B@ j&#65533;&#65533;&#65533;&#622;&#65533;&#65533;&#65533;*&#65533;&#65533;@&#65533;&#65533;`&#65533;&#65533;|n9=&#65533;&#65533;2&#65533;&#65533;&#65533;ody&#65533;!&#65533;c"&#65533;+&#65533;I&#65533;n&#493;V7L&#65533;&#65533;&#65533;&#65533;&#65533;=&#65533;&#65533;bp S&#65533;/&#65533;x@*&#65533;T@&#65533;&#65533;	&#65533;.`&#65533;&#65533;l&#65533;&K&#65533;.0&#65533;K	5+8&#65533;&#1218;]
&#65533;v&#65533;&#65533;&#65533;&#65533;C&#65533;?Bx&#65533;&#65533;&#65533;&#65533;n&&#65533;&#65533;tz4&#65533;STqH&#65533;	T&#65533;k 1&#65533;y&#65533;&#65533;&#65533;.&#65533;&#65533;fFV&#65533;QF&#65533;&#65533;&#65533;Q(t%&#65533;&#65533;T &#65533;&#168;A&#65533;%3 &#65533;` &#65533;&#65533;&#65533;&#65533;N&#65533;:&#65533;&#65533;}` 40&#65533;&#65533;&#65533; V;"&#65533;&#65533; &#65533;.&#65533;8&#65533; H W&#65533;&#65533;*-v&#65533;r&#65533;c&#65533;&#65533;&#65533;&#65533;r&#65533;h&#65533;&#65533;&#65533;&#65533;&#65533;7&#65533;B&#65533;8&#505;
VB&#1537;w&#65533;&#65533;&#65533; @o&#65533;@>&#65533;9c&#65533;&#65533;$2&#65533;&#65533;&#65533;&#65533;&#65533;&#65533;&#65533;1&#65533;@2`:J%&#65533;&#1127;&#65533;@&#65533;Pr:a S&#65533;&#65533;&#65533;,&#65533;G&#65533; v&#65533;j$&#65533;HbZ&#65533;&#65533;H&#65533;&#65533;&#65533;&#636;&#65533;&&#65533;\&#65533;0&#65533;T@&#65533;IK&#65533;m&#65533;-&#65533;&#1553;&#65533;h4&#65533;YWL #%&#65533;&#65533;h1&#65533;v	&#65533;aT2&#65533;R^Q!&#65533;Ks&#65533; ZA&(0&#65533;Q.&#65533;	&#65533;&#65533;0&#65533;&#65533;x&#65533;&#65533;&#65533;&#65533;&#544;%&#65533;&#65533;&#65533; o31&#65533;"P 0&#65533;b{&#65533;6&#65533; &#65533;!&#65533;6@&#65533;PS&#65533;p
w6&#65533;\&#1696;&#65533;Zv&#65533;&#65533;o&#65533;&#65533;&#65533;&#65533;5H&#65533;&#65533;&#65533;[<T7&#65533;&#65533; N&+&#65533;z7&#65533;&#65533;&#65533;&#65533;d,0`&#65533;5+&#65533;&#65533;U&#65533;&#65533;2&#65533;}&#65533;s &#65533;W"@3g#w&#65533;&#65533;&#65533;N&#65533;&#65533;0&#65533;!;&#65533;&#65533;}kW&#65533;(&#65533;&#65533;#Zr&#65533;Fa&#65533;ilX?&#65533;&#65533;3&#65533;V&#65533;&#65533;&#65533;&#65533;<E&#65533;&#65533;&#65533;`]Hu&#65533;&#65533;GEx&#65533;&#65533;=&#65533;&#65533;R&#65533;}&#65533;qV&#65533;6	&#65533;.&#65533;G	&#65533;c&#65533; &#65533;`h&#65533;$w&#65533;&#65533;&#65533;&&#65533;!J&#65533;3@&#65533;/&#65533;"@@&#65533;&#65533;:+T)<P &#65533;<P*` &#65533;*	&#65533;z&#65533;Oqp=Do&#65533;2&#65533;&#65533;e4&#65533;&#65533;&#65533;x&#65533;&#65533;&#65533;c&#65533;8&#65533;@&#65533;7&#65533;&#65533;&#65533;&#65533;&#65533;@&#65533;&#65533; &#65533;P&#65533;RB&#65533;&#65533;x&#65533;!&#65533;|&#65533; F&#65533;^&#65533;0&#65533;&#65533;0E&#65533;&#65533;&#65533;&#65533;b&#65533;&#65533;FX %3D& &#65533;M&#65533; TRRM&#65533;#&#65533;Hs&#65533;&#65533;&#65533;&#65533;&#65533;u6Q &#65533;&#65533;.p&#65533;r&#65533;&#65533;
 &#65533;Q&#65533;&#672;&#65533;V?A&#65533;yEI2RP7&#65533;&#65533;#(&#65533;	,&#65533;@,I$X&#65533;&#65533;lk2ac&#5066;&#65533;M&#65533;&#65533;a! w&#65533;&#65533;&&#65533;P&#929;&#65533;u4&#65533;(&#65533;G{&#65533;P{,&#65533;&#65533;*@&#65533;&#65533;&#65533;8	&#65533;&#65533;B->&#65533;&#65533;&#65533;&#65533;EH&#65533;&#65533;&#65533;&#65533;z&#65533;&#65533;,&#65533;7&#65533;pZ&#65533;&#65533;&#65533;`6&#65533;4&#65533;&#65533;=P &#65533;&#65533;A&#65533;&#65533;E&#65533;&#65533;!`KW&#65533; &#65533;1&#65533;w&#65533;&"j&#65533;&#65533;&#65533;&#65533;&#65533;&#65533;.t&#65533;H&#65533;&#65533;p)`5&#65533;(&#65533;4\&#65533;.&#65533;6;j&#65533;@k&#65533;'&#65533;&#404;H&#65533;81&#65533;&#65533;
&#65533;&#65533;J&#65533;b0&#65533;( f2&#65533;&#65533;&#65533;L&#65533;p5&#65533;&#65533;s&#65533;&#65533;T&#65533;&#65533;/&#65533;\!D&#65533;
&#65533;&#65533;&#65533;&#65533;}&#65533;&#65533;&#65533;2&#65533;&#65533;0I-Q&#65533;W0:P/&#65533;v&#65533;&#65533;6&#65533;&#65533;|&#65533;&#65533;E&#65533;A&#65533; :&#65533;7$7z&#65533;B&#65533;y&#65533;&#65533;C&#65533;&#65533;OA&#65533;I4&#65533;&#65533;OL&#65533;&#65533;@P&#65533;&#65533;Z&#65533;&#65533;;&#65533;&#65533;&#65533; &#65533;6&#1368;&#65533;0[&#65533;&#65533;In(J&#65533;A*&#65533;I&#65533;
9
&#65533;&#65533;~$ #&#65533;d&#65533;&#65533;&#65533;&#65533;e&#65533;&#65533; (&#65533;&#65533;4.&#65533;&#65533;
&#65533;&#65533;2uV&#65533;4&#65533;&#65533;pA)&#65533;X&#65533;tY&#65533;9YV#	+&#65533;}U"S&#65533;gL&#65533; )`&#65533;&#65533;0&#65533;&#65533;(&#65533;#3&#65533;&#65533;&#65533;&#65533;&#65533;&#65533;&#65533;L7G, 6j&#65533;&#65533;&#65533;U&#65533;&#65533;&#65533;VP&#65533;&#65533;&#65533;&#65533;&#65533;&#65533;:&#144;/$0&#65533;7&#65533;&#65533;&#65533;&#65533;&#65533;T&#65533;&#65533;a:`:&#65533; @j| qiCC&#1697;P4&#65533;+&#65533;&#65533;C&#65533;&#65533;&#65533;&#65533;&#22049;&#65533;
z&#65533;&#65533;&#65533;&#65533;&#65533;7?&#65533;7&#65533;&#65533;&#65533;{&#65533;&#65533;.&&#65533;j&#65533;b&#65533;+`)P0&#65533;&#65533;au&#65533;{V&#65533;&#65533;&#65533;J&#65533;T&#65533; &#65533;q	?&#65533;@&#65533;*&#65533;F&&#65533;v1&#65533;&#65533;bM&#65533;Tk.&#65533;u&#65533;&#65533;&#65533;P 'p&#65533;&#65533;&#65533;&#2311;Qx&#65533;	/&#65533;&#65533;&#65533;&#65533;.&#65533;&#65533;v&#65533;&#65533;&#65533;u&#65533;&#65533;F(&#65533;&#65533;&#65533;&#65533;&#65533;a&#65533;Y&#65533;&#65533;&#65533; &#65533;&#65533;=)&#65533;H&#65533;*J&#65533;a^&#65533;&#65533;&#65533;8&#65533;P&#65533;&#65533;&#65533;4I^1` p&#65533;&#65533;2&#65533;n&#65533;@ &#65533;&#65533; -H)&#65533;' &#65533;&#65533;x&#65533;e*,&#65533;&#65533;+&#65533;&#65533; y92&#65533;&#65533;&#65533;'&#65533;&#65533;O&#65533;&#65533;J&#65533;&#65533;Jz&#65533;&#65533;cy&#65533;A&#65533;&#65533;tCu&#65533;&#65533;&#65533;+ &#65533;8w%P'!6&#65533;&#65533;&#65533;&#65533;&#65533;T&#65533;9&#65533;&#65533; .i&#65533;?)&#65533;&#65533;=s&#65533;&#65533;&#65533;H&#65533;1&"	s%& 2&#65533;&#65533;$&#65533;Y&#65533; 04s+&#65533;) x&#65533;/5&#65533;&#65533;	&#65533;V&#65533;b2&#65533;&#65533;
&#65533;&#65533;g2	&#65533;&#65533;	&#65533;(6&#65533;R&#65533;&#65533;&#65533;C*P!,&#65533; &#65533;f^(&#65533;_3  &-% i&#65533;&#65533; iA n*&#65533;:0&#65533;=&#65533;c+&#65533;&#65533;qN&#65533;J!&#65533;@+&#65533;+&#65533;bC@ &#65533;ssy&#65533;P9&#65533;&#65533;&#65533;&#65533;&#65533;1&#65533;&#65533;&#65533;[#e5[:&#65533;&#65533;&#65533;P+&#65533;[Cus&#65533;&#65533;&#65533;&#65533;&#65533;qY&#65533;&#65533;!&#65533;&#65533;&#65533;P@x&#65533;!p%B&#65533;W	S"&&#65533;R&#65533;&#65533;&#65533;w&#65533;<&#65533;V(`&#65533;9&#65533;`d^ sA~a&#65533;)`hXb&#65533;&#65533;&#65533;&#65533;0
pA#&#65533;K	&#65533;&#65533;r&#65533;&#65533;&#65533;&#65533;H55h &#65533; &#65533;Qv&#65533;&#65533;&#65533;&#65533;&#65533;h&#65533;W{&#65533;&#65533;=a&#65533;&#65533;&#65533; &#65533;W&#65533;.`	'&#65533;A&#65533;&#65533;$`:wX* h &#65533;I&#65533;&#65533; "&#65533; :&#65533;(@:&#65533; ^&#65533;&#1089;Mu&#65533;&#65533; &#65533; &#65533;0Ct#+&#1091;&#65533;xO&#65533;2[&#65533;x&#65533;H&#65533;&#65533;&#65533;O&#65533;&#65533;~&#65533;8M4&#65533; &#65533;&#65533;&#65533;&#65533;v 6&#65533; B&#65533; {&#1146;&#65533;**&#65533;&#65533;&#65533;'g`&#65533;@4K2$`208	 @&#65533;nd&#775;}{" '&#65533;&#65533;#(&#65533;!5&#65533; P+&#65533;11&#65533;2&#65533;&t&#65533;PE	&#65533;&#65533;	&#65533;A$&#65533;&#65533;5	&#65533;&#65533;t&#65533;T|5 5&#65533;~&#65533;&#65533;&#65533;h7&#65533; &#65533;z &#65533;#C&#65533;# K&#65533;&#65533;0p&#65533;&#65533;%c~z&#65533;&#65533;o&#65533;0&#65533;/'PY&#65533;GI&#65533;V.&#65533;:&#65533;&#65533;&#65533;&#65533;Xa&#65533;&#65533;u&#65533;&#65533;&#65533;&#65533;x&#65533;&#65533;7&#65533;A&@7s3&#65533;&#65533;0&#65533;&#65533;+&#65533;&#65533;&#65533;O&#65533;&#65533;&#65533;j&#65533;f&#65533;&#1185;&#65533;|&#549;&#65533;7&#65533;&#65533;g -&#65533;&#65533;Z-=&#65533;9&#128;&#65533;&#65533; &#65533;&#65533;7-&#65533;&#65533;3&#65533;&#65533;&#65533;4M',`%&#65533;&#65533;&#65533;&#65533; &#65533;&#65533; K
&#65533;H?&#65533;?I&#65533;&#65533;
&#65533; &#65533;B&#65533;!_&#65533;&#468;&#65533;&#65533;C30&#65533;&#65533; l,&#65533;+@&#65533;U1]&#65533;2?&#65533;&#65533;&#65533;Iw6&#65533;$&#65533;&#65533;0J&#65533;&#65533; &#65533;&#65533;;5R	K&#65533;E&#471;=tY 0c.	 &#65533;M&#65533;&#65533; h&#65533;q&#65533;&#65533;dq &#65533;"% l(^&#65533;&#65533;&#65533;9&#65533;&#65533;&#65533;&#65533;&#65533;i&#65533;&#65533; {
&#65533;&#65533;kx&#65533;&#65533;&#65533;&#65533;&#65533;{&#65533;&#65533;&#65533;&#1130;MD&#65533;&#65533;&#65533;8&#65533;&#65533;&#65533;&#394599;&#65533;f'k &#65533;&#65533;W&#65533;A&#65533;&#65533;<`&#1287;4&#65533;`	&#65533; &#240;&#65533;&#65533;s@ T-MhG@ &#65533;U'S&#65533;] &#65533;&#65533;&#65533;&#65533;0&#65533;&#65533;T&#65533;Eh&#65533;&#65533;X$`b&#65533;@ &#65533;&#65533;` &#65533;&#65533;&#65533;bjTa&#65533;/&#65533;&#65533;}&#65533;r&#65533;&#65533; &#65533;&#65533;^&#65533;K&#65533;&#65533;&#65533;&#65533;A|&#65533;%(&#65533;&&#65533;Q&#65533;$&#65533;&#65533;&#65533;t&#65533;}2i+0&#65533;t&#65533;&#65533;\&#65533;=#4j&#65533;M&#65533;-$`&#65533;0&#65533;&#65533;&#65533;Q&#65533;g&#65533;8K]-P&#65533;x&#65533;&#65533;&#65533;&#65533;&#65533;&#65533;&#65533;d&#65533;&#717;)&#65533;&#65533;&#1643;OY&#426;&#65533;&#65533;&#491;&#65533;&#16181;&#65533;&#65533;&#65533;P&#65533;@&#65533;P&#65533;&#65533;V&#65533;f2&#65533;n&#65533;E'&#65533;&#65533;`:&#65533;>P&#65533;L)m&#65533;&#65533;H~!&#65533;Q&#65533;g&#65533;0R*@r&#65533;0&#65533;sj&#65533;%x&#65533;X&#65533;&#65533;&#65533;&#65533;	6u&#65533;&#65533; v&#65533;&#65533;&#65533;F&#65533;&#309;&#65533;#s
b&#65533;=&#65533;&#65533;`pas&#65533;hj&#65533;&#65533;&#65533;]"&#65533;619&#65533;&#65533;&#65533; rF&#65533;':@50&#65533;{&#65533;&#65533;&#65533;&#65533;1#&#65533;r&#65533;&#65533;M1 &#65533;b&#65533;2Y&#65533;p 0&#65533;CQ&#65533;E&#65533;&#65533;s&#65533;&#65533;&#65533;qc&#65533;3&#65533;&#65533;0&#65533;C&#65533;&#13804;J&#65533;@&#65533;&#65533;&#65533;&#65533;F&#65533;&#65533;&#65533;&#65533;&#65533;&#65533;P8&#65533;&#65533;&#65533;H&#65533;&#65533;F9&#65533;`&#65533;&#65533;Z&#65533;--P)&#65533;:&#65533;'&#65533;&&#65533;`]A&#65533;&#65533;&#65533;&#65533;#&#65533;&#65533;&#65533;sZ&#65533;&#65533;U&#65533;0&#65533;-&#65533;5&#65533;&#65533;&#65533;&#65533;H&#65533;&#65533;Vw%&#65533;ULHF &#65533;&#65533;&#65533;&#65533;)@&#65533;#&#65533;&#65533;X&#65533;&#65533;&#65533;N:(&#65533;A#y&#65533;g&#65533;*&#65533;&#65533;&#65533;x&#65533;%&#65533;;Xb&#65533;&#1803;p&#65533;&#65533;&#65533; >&#65533;bY&#65533;0=&#65533;&#65533;&#65533; &#65533;r6&#65533;&#65533;H*&#65533;&#65533;(@G&#65533;Q :&#65533;$&#65533;I&#65533;Q =&#65533;z&#65533;&#65533;&#65533;P&#65533;&#65533;&#65533;&#65533;z&#65533;+7X&#65533;&#65533;&#65533;&#65533;&#654;~,&#65533;~&#65533;&#418;&#65533;&#65533;&#65533;*4d&#65533;&#65533;~&#65533;T&#65533;'A &#65533;&#65533;q 'Z3P&#65533;&#837;1&#65533;dw&#65533;&#65533;{3P&&#65533;g&#65533;*@a&#65533;&#65533;0&#65533;&#65533; `(,&#65533;3&#65533;&#65533; ;A&#65533;#&#65533;&&#65533;&#65533;&#65533;`	
[,|&#65533;B&#65533;a&#65533;jT&#65533;%&#65533;i'&#65533;&#65533;&#65533;R&#65533;&#1311;&#65533;<&#65533;&#65533;)&#65533;&#1087;&#65533;4&CA&#65533;&#65533;rT&#65533;&#65533;&#65533;&#65533;A'&#65533;&#65533;Ma&#65533;+&#65533;9r*&#65533;9&#65533;&#65533;!.&#65533;,&#65533;W&#65533;:@&#65533;&#65533;&#65533;2P&#65533; &#65533;;&#65533;	p&#65533;&#65533;!CvC9Wp[&#65533;&#65533;&#65533;&#65533;X&#65533;&#65533;BS&#65533;&#65533;,]&#65533;&#65533;j&#65533;&#65533;W&#65533;&#65533;&#65533;E/&#65533;&#65533;A&#65533;,`= <!-&+!3)31&#65533;)*&#65533;&#65533;-&#65533;..&#65533;&#65533;&#65533;&#65533;&#65533;&#65533;1"&#65533;&#65533;(&#65533;&#65533;)A&#65533;&#65533;)-.,&#65533;1&#65533;=5&#65533;&#65533;,&#65533;#+&#65533;&#65533;&#65533;6a&#65533;p &#65533;a&#65533;D\h  &#65533;(,Z&#65533;&#1568;&#65533;&#65533; &#65533;C&#65533;;"&#65533;&#65533;T&#65533;b  $&#65533;d
&#65533; &#65533;3&#65533;&#65533;
~$ p#&#65533;<a*` B&#65533; @&#65533;&#65533;&#65533;&#65533;&#65533;&#65533;&#65533;&#693;&#65533;&#1519;`&#202;K&#65533;&#65533;&#1651;h&#65533;b&#65533;
&#65533;A&#65533;5 S&#65533;&#65533;x&#65533;*H&#65533;C&#65533;_&#65533;	&#65533;.&#65533;y&#65533;(&#65533; &#65533;`a&#65533;G&#65533;&#65533;Q&#65533;'&#65533;N &#65533;C&#65533;F,&#65533;&#65533;A&#65533;(<&#65533;&#65533;A&#65533;
Yc&#65533;&#65533;&#65533;D&#65533;*&#65533;&#65533;&#65533;&#242;&#65533;\\1,`&#65533;%b&#260; &#65533;&#65533;&#65533;&#65533;p&#65533;
<&#65533;&#65533; 9R&#65533;8&#65533;6
&#65533;
&#65533;E= Q&#65533;&#65533;&#65533;R&#65533;&#65533;0&#698;(&#65533;)&#65533;<x&#131;&#65533;&#65533;&#65533;w&#65533; &#65533;&#65533;&#65533;50&#65533; #&#65533;&#65533;&#65533;&#65533;	&#65533;&#130;&#1552;&#1027;0<P &&#65533;&#65533;+1u&#65533;=&#65533;&#65533;X-&#65533; D(&#65533;&#65533;^K%&#65533;RE&#65533;&#65533;PI&#65533;4WRIE&#65533;UZe&#65533;cZ<&#65533;&#65533;&#65533;@)&#65533;XX&#65533;o&#65533;SQv&#65533;&#65533;&#65533;{&#1605;&#65533;&#65533;|&#65533;d&#65533;	&#65533;&#65533;&#1283;b &#1538;&#65533; &#65533;&#65533;	&#65533;Qr@!8p&#65533;#&#65533;&#65533;&#65533;&#65533;p&#65533;@&#65533;&#65533;P +p&#65533;&#65533;t&#65533;&#65533;&#65533;&#65533;&#65533;#&#65533;0&#65533;;1\ \W&#65533;)3&#65533;83Az&#65533;&#65533;B+8&#65533;&#65533;4T&#65533;,&#65533; C&#65533;&#65533;K
0t#&#1956;&#65533;&#65533;&#65533;d&#65533;&#65533;&#65533;&#65533;&#65533;8&#1034;A+\ &#65533;&#65533;&#65533;j.&#65533;&#65533;
r&#65533;:&#65533;
&#65533;9&#65533;
&#65533;PB_&#65533;Bmi`	&#65533; P&#65533;	&#65533; .]&#65533;]G&#65533;hTR7 &#65533;&#65533;D! &#65533;&#65533;&#65533;f)&#65533;S5&#65533;X&#65533;/:n&#65533;&#65533; ,&#65533;&#65533;&#65533;#%5&#65533;&#34194;J&#65533;$^,:<&#65533;&#65533;?a&#65533;`=&#65533;a&#65533;X&#65533;&#65533;Pa&#65533;,$bH)&#65533;B&#65533;&#65533;|B.&#65533;W@!(&#65533;,&#65533;&#65533;"&#65533;&#65533;K>&#65533;*&#65533;2_&#65533;&#65533;@&#65533;&#65533;
&#65533;&#65533;&#65533;(&#65533;&#65533;&#65533;E&#65533;d&#65533;v$0&#65533;)x
v&#65533;&#65533;7
.&#65533;Br&#65533;h&#65533;&#65533;&#65533;&#65533;&#65533;@&#65533;&#65533;&#65533;&#65533;,&#65533;&#65533;&#65533;q&#65533;`A&#65533;<&#65533;.&#65533;0&#65533;,,&#65533;&#65533;;&#65533;&#65533;&#65533;&#65533;&#65533;&#65533;0 &#65533;|&#65533;+00&#65533;&#65533;&#65533;%&#65533;[&#65533;y&#65533;KN&#65533; 8&#65533;&#65533;^F&#65533;.&#65533;`M&#65533;;&#65533;&#65533;&#65533;&#65533;V&#65533;&#65533;&#65533;n;&#65533;kY&#65533;p&#65533;t&#65533;&#65533;&#65533;x&#65533;d&#65533;]O&#65533;&#65533;O1&#65533;&#65533;Tb=t&#65533;&#65533;&#65533; |&#65533;2 .L&#65533;B&#65533;&#65533;@&#65533;&#65533;&#65533;3&#65533;'&#65533;&#65533;&#65533;J?&#65533;&#65533;&#65533;
&#65533;C&#65533;&#65533;#&#65533;q&#65533;&#65533;&#65533;0&#65533;&#65533;1
&#65533;&#65533;&#65533;Z!&#65533;5X	&#65533;&#65533;l&#65533;&#65533;F@&#65533;F&#65533;5hH8@&#65533;&#65533;&#65533;}o&#65533;
T@&#65533;&#65533;&#65533;&#65533; ,&#65533; ]&#65533; 8ravdD J&#65533; :8H&#65533;&#65533;; c4&#65533;&#65533;&#65533; &#65533;@&#65533;8&#65533;v&#65533;D^~&#65533;&#65533;_&#65533;5%&#65533;dIFM9&#65533;&#65533;rt&#65533;.z&#65533;`&#65533;&#653;&#1538;&#65533;&#65533;&#65533;n)'&#65533;X`&#65533;&#65533;y&#65533;&#65533;<^&#65533;&#65533;&#65533; &#65533;+&#65533;&#65533;&#65533;b 	&#65533; 5b1X &#65533;&#65533;X&k+8 K&#65533;y&#65533;"&#65533;x&#65533;&#65533;BZ&#65533;%X0&#65533;&#65533;&#65533;T&#65533;&#65533;`&#65533;O4&#65533;&#65533;MO&#65533;&#65533;&#65533;V1&#65533;v&#65533;c&#65533;&#65533;Z@&#65533;ZM(&#65533;@9&#65533;'&#65533;`&#65533; a,&#65533;&#65533;"'&#65533; X&#65533;&#65533;T&#65533; &#65533;&#430;&#65533;E&#65533;b &#65533;&#65533;&#817;J&#65533;9&#65533;yf_r &#65533;t .om&#65533; X&#65533;&#65533;&#65533;r&#65533;&#65533;AL&#65533;&#65533;:&#65533;r&#65533;&#65533;&#65533;(+&#65533;&#65533;>&#65533;&#65533;&#960;Y&#65533;*&#65533;&#65533;&#65533;)&#65533;&#65533;9&#65533;.&#65533;W&#65533;~"<&#65533;&#65533;&#65533; t&#65533;&#65533;&#65533;%&#65533;20%&#65533;F&#65533;&#1314;y&#65533;"&#65533;&#65533;0&#65533;&#65533;&#65533;xHqIz&#65533;&#65533;G@y&#65533;&#65533;R``&#65533;&#65533;&#65533; 
&#65533;&#65533;	&#65533;&#65533;(&#65533;cH >&#65533;'  &#65533; 
@&#65533;Bt&#1166;0L&#65533;c$&#65533;r<q&#65533;&#300;#&#65533;hgD&#65533;2&#65533;+&#65533;&#65533;$&#65533;&#65533; &#65533;`Ar&#65533;:&#65533;,&#65533;&#65533;^&#65533;Q&#65533;&#65533; s+&#65533;&#65533;`2&#65533;9&#65533;a&#65533;0%"&#65533;&#65533;(&#65533;&#65533;&#65533;\&#65533;{&#59935;&#65533;&#876;f&#578;&#65533;#&#65533;I*Na&#65533;&#65533;&#65533;&#65533;&#65533;k&#65533;'R &#65533;F&#65533;&#65533;&#65533;)&#65533;&#65533;a&#65533;&#65533;&#65533;`&#65533;S&#65533;}2&#65533;&#65533;&#65533;&#65533;c&#65533;&#65533; &#65533;T&#65533;r &#65533;&#65533;&#65533;&#65533;&#65533;3 &#65533;0&#65533;&#65533;(Tp&#65533;	|&#65533;`[)F&#65533;c&#65533;&#65533;&#65533;&#65533;&#65533;&#65533;B*F&#65533;"$K i&#65533;&#65533;8&#65533;&#65533;&#65533;' P&#65533;>&#1591;&#65533;&#65533;@&#65533;*&#65533;e`-&#65533;&#65533;&#65533;&#65533;&#65533;,&#65533; &#65533;4u&#65533;&#65533;N&#65533;k*
&#65533;&#65533;&#65533;@?&#65533;Q0!-&#65533;&#65533;x8&#65533;<&#26081;&#65533;`Kg&#65533;]&#65533;iY&#65533;l&#65533;&#65533;8&#65533;1&#65533;&#1426;0&#1054;k&#65533;&#65533;{&#65533;HE&#65533;&#65533;%)0Z&#65533;&#65533;|&#65533;%=V?&#65533;l T&#65533;&#65533; *&#65533;@H&#65533;?&#65533;&#65533;L&#65533;$u&#65533;5&#65533;T#?&#65533;&#65533;# &#65533;4u9QA>&#65533;&#65533;e&#65533;&#65533;&#65533;&#65533;&#65533;&#65533;b&#65533;  5&#1248;N)4&#65533;&#65533;&#65533;;0&#65533;&#65533;&#65533;X&#65533;&#65533;$8&#65533;v0@'R&#65533; &#65533;&#65533;`&#65533;&#65533;,&#65533;&#65533;&#65533;&#65533;(&#65533;&#65533;&#65533;v&#65533;&#65533;&#65533;8*&#65533;x&#65533;&#65533;&#65533;
JX0&#65533;$#&#65533;AJ&#65533; &#65533; M&#274;&#65533;&#65533;&#65533; TtQ&#65533;+&#65533;&#65533;&#65533;E&#65533;X&#65533;&#65533;=&#65533;yY[&#65533;&#65533;a&#65533;g&#65533;&#65533;gC[E+z&#65533;&#65533;%:"&#65533;V&#65533;<&#65533;&#65533;	
 [zB&#65533;&#65533;
V&#65533;&#65533;&#65533;&#65533; C0:&#65533;E&#65533;	8`&#65533; &#65533;l&#65533;&#1819;*&#65533;X&#65533;&#65533;&#65533;8&#65533;&#65533;&#65533;&#65533;&#65533;&#65533;2&#65533;&#65533;&#65533;&#65533;Qt&#65533;&#65533;M&#65533;&#65533;V63f&#65533;&#65533;&#65533;&#65533;&#65533; ~,&#65533;Jd  &#65533;@,&#65533;&#65533;&#65533;&#65533;.0@&#65533;AAD&#65533;&#65533;&#65533; &#65533;e&#65533;&#470;&#65533;u&#1216;0
S h.&#65533;V&#65533;VMq&#65533;&#65533; &#65533;&#65533;^&#65533; &#65533;&#65533;+D Fr&#65533;&#65533;&8&#65533;&#65533;u&#65533;&#1234;;)s&#65533;&#65533;D;&#65533;&#65533;k&#65533;&#1550;&#65533;&#1855;&#65533;m&#65533;|&#65533;-?^&#65533;&#65533;&#65533;&#65533;&#65533;)9&#65533;c&#65533;&#65533;&#65533;by&#65533;&#65533; *9 &#65533;w
&#65533;j&#65533;&#65533;A&#65533;e 	7\J&#65533;&#65533;F <&#65533;xb>&#65533;K[. D
&#65533;p&#65533;X(&#65533;&#65533;&#1038;&#65533;*&#65533;&#65533;&#65533; &#65533;&#65533;&#65533;&#65533;Q&#65533;y``&#65533;&#65533;&#65533;g&#65533;z&#65533;>o&#65533;&#65533;&#65533;|A&#65533; &#65533;&#65533;d6S&#65533;&#65533;Xd*b oz&#1025;^]`W&#65533;&#65533;5F oD&#65533;&#65533;KRQ&#65533;&#65533;&#65533;9&#65533;D
&#65533;&#65533;&#65533;.&#65533;&#65533;&#65533;8&#65533;&#65533;,\&#65533;&#65533;&#65533;}&#65533;s&#65533; &#65533;&#65533;K&#65533;Pw&#65533;$tQPDnSB<O&#65533;(EB&#65533;<&#342;a&#65533;$x&#65533;0``&#65533;&#65533;&#65533;T&#65533;&#65533;&#65533;q &#65533;&#65533;4yC+&#65533;P10 a&#65533;-zC&#65533;&#65533;G&#65533;"
&#65533;&#65533;S&#65533;&#65533;{&#65533;&#65533;&#65533;dr$ &#65533;T
r&#65533;{`Jb&#65533;&#449;r&#65533;&#65533;&#65533;&#65533;rM)&#65533;d3j&#65533;&#65533;$@5@L&#65533;&#65533; !&#65533;^&#65533;"&#65533;%au6&#65533;&#65533;&#65533; &#65533;ay%&#65533;&#65533;!P % s"E6/=&#65533;w&#65533;&#65533;32Y&#65533;&#65533;&#65533;v&#65533;&#65533;vA6&&#65533;&#65533;X&#65533;j!;u'P&#65533;&#65533;&#65533;&#65533;F&#65533;&#65533;$&#65533;&#65533;S&#65533;&#65533;&#65533;$&#65533;FJ&#65533;&#65533;0\&#65533;S&&#65533;4,#&#65533;8&#65533;0,&#65533;&#65533;&#65533;1&#1522;B` &#65533;	=&#65533;`&#65533;p	js3&#65533;r&#65533;&#65533;z&#65533;&#65533;3:&#65533;#0&#65533;&#65533;K&#65533;r $4&#65533;&#65533;&#65533;g"&#65533;`&#65533;&#65533;2&#65533;'(&#65533;2&#65533;&#65533;Q&#65533;&#65533;8#&#65533;*&#65533; 3 , (&#65533;&#65533;,0&#65533;b4s &#65533;0\&X Pn&#65533;%&#65533;_b:&#65533;&#65533;&#65533;;&#65533;&#65533;&#65533;&#65533;PF&#65533;&#65533;%m&#65533;m&#65533;&mpr&#65533;&#65533;&#65533;&#65533;&#65533;E\&#65533;&#65533;x&#65533;(&#65533;&#65533;R&#65533;&#65533;c$&#65533;2O&#65533;&#65533;&#65533;P&#65533;(:{&#65533;<&#65533;X&#65533;!&#65533;&#65533;n&#65533;2&#65533;A9!&#65533;&#65533;&#65533;+&#65533;`.&#65533;&#65533;&#65533;[7\&#65533;&#65533;_&#65533;&#65533;g'&#65533;57(p	1&#65533;5&#65533;_r&#65533;J;&#65533;&#65533;BL&#65533;$ &#65533;Q&#65533; &#65533;luaU&#65533; g&#65533;}&#65533;z&#65533;"&#65533; FRNU&#65533;*&#65533;1l&#65533;!&#65533;n!`G~&#65533; /&#65533;t&#65533;&#65533;V &#65533;&#65533; &#65533;2&#65533;&#65533;|&#867;&#65533;&#65533;$7i&#65533;l&#65533;"LZO&#65533;&#65533;&#65533;&#65533;l&#65533;&#65533;&#65533;&#65533;:T!&#65533;)Y&#65533;&#65533;)F&#65533;&#65533;;R&#65533;&#65533;&#1078;$e7&#65533;&#65533;&#65533;bk&#65533;"EY&#451;"{&#65533;G3c&#65533;&#65533;"(@=>%
&#65533;&#65533;9&#65533;&#65533;<$&#65533;!&#65533;Bp1&#65533;&#65533;#!!XvM0 p&#65533;
0&#65533;p}E+l&#65533;&#65533;&#65533;&#65533;#S@ 5 L`&#65533;&#65533;$u&#65533;G]&#65533;	 &#65533;	T&#65533;  &#65533;&#65533;&#65533;&#65533;&#65533;&#65533;&#65533;`9&#65533;>&#65533;&#65533;,`  B%&#65533;&#65533;pF&#65533;1?[YuD%&#65533;HY &#65533;ca&#65533;XW&#65533;&#65533;&#65533;#&#65533;&#65533;V/&#65533;Z&#65533;&#65533;&#65533;p&#65533;&#65533;&#65533;&#65533;Y&#65533;x&#65533;8Z&#65533;&#65533;&#65533;m e&#65533;&#65533;/&#65533;DMO?!&#65533;X:@A&#65533;&#65533;&#65533;P&#65533;u<awF&#65533;&#65533; &&#65533;%&#65533;&#65533;Y&&#65533;A3L!u	&#65533; &#65533;4&#65533;!&#65533;#1&#65533;6^L5&#65533;e&#65533;(  &#65533;I\&#65533;&#65533;&#65533;&#65533;&#65533;&#65533;BL09&#65533;=	&#65533;H&#65533;z&#196;&#65533;&#65533;R &#65533;&#65533;&#65533; $&#65533;2r&#65533; , .&#65533;7`&#65533;&#65533; 2&#65533;&#65533; y3x&#65533;!0MT1&#65533;:!(&#65533;Q&#65533;g/a&`7@%&#65533;w&#65533;Rl&#65533;&#65533;$E&#65533;Zn&#65533;m3&#65533;E>
&#65533;&#65533;&#65533;&#65533;6&#65533;9&#65533;&#65533;&#65533;X&#1123;>&#65533;&#65533;rA&#65533;B&#1700;A&#65533;$)&#65533;U&#65533;$&#65533;<-&#65533;&#65533;q&-P&#65533;&#65533;&#1048;t&#65533;&#65533;8g&#65533;C
&#65533;&#65533;H7h&#65533;-! X&#65533;&#65533;?&#65533;L&#65533;G&#65533;&#65533;P P2P+&#65533;>&#65533;&#65533;3&#65533;
&#65533;d&#65533;1&#65533;&#65533;R&#65533;1&#65533;B &#65533;2"@&#65533;&#65533;1@ P,&#65533;3&#65533;=`GV /&#65533;&#65533;)&#65533;&#65533;7&#65533;&#65533;?4C&&#65533;7` &#65533;&#65533;&#65533;UN&#65533;&#65533;u&#65533;J2&#65533;D&#65533;#M&#65533;&#65533;&#65533;&#65533;Z&#65533;Dc&#65533;&#1643;-&#65533;0&#65533;&#65533;#B&#65533;R&#65533;Z&#65533;&#65533;&#65533;%&#65533;&#65533;&#65533;zFl&#65533;3)&#65533;Uv&#65533;&#65533;0&#65533;X&#65533;K&#65533;u&#65533;&#65533;-&#65533;&#65533;G&#65533;&#65533; #&#65533;B$&#65533; @3-p[Pw	0\&#65533;g&#65533;&#65533;p&#65533;&#65533;&#65533;V*&#65533;aX2a&#65533;Vz+&#65533;Y&#65533;	0p &#65533;[&#65533;&#65533;&#65533;$y: &#65533;@&#65533;pk&#65533;&#65533;!&#65533;
&#65533;&#65533; 
{0&#65533;g&#65533;4&#65533;/&#65533;'&#65533;&#65533;}&#65533;&#65533;-90e8&#65533;&#65533;h&#65533;.&#65533;&#65533;	U:2&#65533;Ew&#65533;Sa&#65533;5&#65533;&i&#65533;F&#65533;&#65533;G&#65533;&#65533;&#65533;kO&#65533;&#65533;GW&#65533; 7&#65533;&#65533;&#65533;&#65533;P&#65533;&#65533;"&#65533;E&#65533;-&#65533;J&#65533;&#65533;[g.&#65533;@A012>&#65533;&#65533; &#65533; &#65533;|&#65533;5&#65533;S 0&#65533; &#1248;[\F
\V&#964;?3&#65533;&#65533;U&#65533;&#65533;<= -&#65533;  &#65533;&#65533;%u&#65533;&#65533;&#65533;&#65533;&#65533;p&#65533;k&#65533; 7&#65533;)&&#65533;g2,;V,< +&#65533; +0-&#65533; R&#65533;J&#65533;&#65533;/pNa' &#65533;&#65533;&#65533;#v&#65533;&#65533;t/Bv7&#65533;d|&#65533;:	&#251;,I&#65533;:&#65533;<\&#65533;&#1382;&#65533;S!&#65533;&#65533;&#65533;0&#65533;9&#65533;.&#768;&#65533;*&#65533;&#65533;$<CECq1&#65533;%&#65533;#Q ~+&#65533;-&#65533;&#65533;ys-&#65533;W&#65533;r 2&#65533;&#65533;"D*&#65533;&#65533;!D$a&#65533;&#65533;qe&#65533;&#65533;B&#65533;&#65533;&#65533;&#65533;a	= j&#65533;53&#65533;&#65533;)-S&#65533;&#65533;&#65533;&#65533; &#65533;q 02v&#65533;_&#65533;@&#65533;* jdk ,&#65533;</&#65533;1&#65533;<&#65533;D&#65533;&#65533;9Bz%["v&&#65533;Z8&#65533;w&#65533;Qb&#65533;8Y4r&#65533;k&#1123;I&#65533;&#65533;=&#65533;(I&#65533;  w&#65533;0Dl >pXG&#65533;&#65533;r&#65533;&#65533;&#65533;Q	%&#65533;:&#65533;&#65533;B&#65533;;2*`F&#65533;Q&#65533;C&#65533;&#65533;&#65533;uC9C&#65533;-&#65533;&#65533;,&#65533;#D3&#65533;&#65533;&#65533;e-&#65533;&#65533;&#65533;e&#65533;Dr&#65533;&#65533; &#65533;&#65533;5vIg&#65533;2B&#65533;V &#65533;-&#65533;&#65533;y &#65533;&#65533;e!&#65533;22$&#65533;j&#65533;&#65533;g&#65533;p &#65533;&#65533;&#65533;1B!KdCL&#65533;nv&#65533;&#65533;~&#65533;&#65533;&#65533;u&#65533;|q&#65533;2&#65533;&#65533;v&#65533;&#65533;6j&#65533;&#65533;<&#1206;&#1210;&#65533;$D&#65533;&#711;u1M&#65533;&#65533;&#65533;&#65533;&#65533;$&#65533;&#65533;&#65533;+OKQB&#65533;&#65533;B &#65533;B&#65533;%&#65533;&#65533;&#65533;&#65533;0,&#65533;Q&#65533;B&#65533;{&#65533;&#65533;DRG]=&#65533;3\_F
+1^#&#65533;K*&#65533;&#65533;l&#65533;^&#65533;-&#65533;@!Vr_r&#65533;E&#65533;&#65533;&#65533;&#65533;&#65533;&#65533; !|&#65533;&@qT&#65533;^G,M&#65533;|Qx<,&#65533;bQ&#65533;<&#1003;X&#65533;[&#65533;&;6&#65533;$&#65533;&#65533;:&#65533;&#65533;m1c*&#65533;~&#65533;D&#65533; 5&#65533;&"%&#65533;&#65533;&#65533;&#65533;1&#65533;.&#65533;&#65533;&#65533;&#65533;&&#65533;&#65533;&#65533;&#65533;T&#65533;T+t&#65533;\ 2`&#65533;V02&#65533;
53&#65533;Q}L!^&#65533;&#65533;T+P.&#65533;&#873;a &#65533;&#65533;&#65533;&#65533;&#65533;5&#65533;)&#65533;&#65533;&#65533;&#65533;,&#65533; >u &#65533;P7&#65533;9&#65533;&#65533;&#65533;&#65533;-I&#65533; &Vt&#666;~&#65533;<=&#65533;&#1093;&#1516;R#5Y;&#65533;m&#65533;X&#65533;&#65533;&#65533;&#65533;&#65533;B&#65533;&#65533;}&#65533;&#65533;
&#65533;&#65533;&#65533;pD&#65533;&#14144;Bp&#65533;%&#65533;&#65533;&#1212;&#65533;w&#1091;&#65533;%&#65533;Z.~&#65533;D@@&#65533;* &#65533;3&#65533;&#65533;&#65533;&#65533;>)ge-j# &#65533;o&#65533; &#65533;&#65533;&#65533;
&#65533;&#65533;=&#65533;d	 &#65533;s&#346;K&#65533;J&#65533;&#65533;&#65533;&#65533;R&#65533;`&#65533;W&#65533;<&#65533;az&#65533; &#65533;&#65533;&#65533;1&#65533;&#65533;['!Pk&#65533;L2&#65533;CQKq%7&#65533;XK&#65533;M&#65533;&#65533;PY&#539;&#65533;H&#65533;K:&#65533;J&#410;&#65533;&#65533;7&#65533;&#65533;&#65533;&#65533; &#65533;(?P&#65533;6)&#65533;&#65533;M~&#269;&#65533;P2Y&#65533;&#65533;&#65533;~1bG&#1081;%v&#65533;{%&#65533;i&#65533;]k&#65533;r&#65533;[&#65533;!&#65533;&#65533;&#65533;"&#65533;%&#248;B$&#65533;)&#883; RfYe#@&#65533;&#65533;&#65533;&#65533;M&#65533;1}&#65533;F&#65533;h	$&#65533;&#414;&#65533;&#65533;"&#65533;7`D&#65533;pU\7#&#65533;k&#65533;cN&#65533;&#1197;&#65533;:&#65533;z&#65533;L&#65533;$'RPT&#65533;X&#65533;m&#65533;h#&#65533;C&#65533;&#65533;+&#65533;&#65533;&#65533;&#65533;H[FK{F&#393;&#318;&#65533;<&#65533;4S&#65533;&#65533;(C&#65533;&#65533;&#65533;&&#65533;d&#65533;qA&#65533;8&#65533;%&#65533;&#65533;&#913;&#65533;S&#65533;&#65533;`k&#65533;&#65533;&#65533;&#65533;&#65533;&#65533;LU&#65533;p&#65533;*&#65533;&#65533;&#65533;S&#65533;&#65533;i&#65533; y1 [&#65533;&#65533;&#65533;'&#65533;n[w&#65533;x&#65533;1r&#65533;&#65533;JA &#65533;S&#65533;&#65533;&#65533;.)&#65533;&#65533;P&#65533;&#65533;S&#65533;l&#65533;"&#65533;m/&#65533;&#65533;/&#65533;i&#65533;^&#65533;&#65533;&#65533;&#65533;X&#65533;&#65533;mh&#65533;Gl&#65533;N<&#65533;R&#65533;&#65533;Sd&#65533;WRl>Q&#65533;&#65533;&#65533;&#65533;)&#65533;&#65533;&#65533;&#65533;N&#65533;%!r&#65533;sN&#65533;$&#1873;&#65533;&#65533;&#65533; &#65533;W&#65533;[&#65533;&#65533;E&#65533;-WR.&#65533;62&#65533;&#65533;G&#65533;&#65533;&#65533;"&@&#65533;&#65533;}&#65533;&#65533;&#65533;U\&#65533;&#65533;J+&#65533;&#65533;&#65533;t&#65533;XZ&#65533;&#65533;&#65533;&#65533;&#65533;n&#65533;J&#251;&#65533;&#65533;"?&#65533;&#65533;J&#65533;&#65533;Z&#65533;'&#65533;}Z&#65533;0/n&#65533;/&#65533;&#65533;-&#65533;F;&#65533;}&#65533;Dh&#65533;t&#65533;%&#65533;+.&#65533;n1XR&#33711;&#65533;;}&#65533;:pG&#65533;&#65533;&#65533;-&#65533;&#65533;F#&#65533;uW\.?d9&#65533;kNOG6S:&#65533;&#65533;m[&#65533;D&#65533;&#1956;b&#65533;&#65533;Q&#65533;&#65533;&#65533;3&#65533;&#65533;5&#65533;&#307;&#65533;&#743;&#65533;m5
&#65533;t?&#65533;$&#65533;&#65533;#l&#65533;A&#65533;~&#65533;&#65533;;1&>&#65533;:&#65533;]&#1122;O&#65533;&#65533;&#65533;O/&#65533;&#65533;M&#65533;&#65533;Da&#65533;I&#31166;u&#65533;R&#65533;&#65533;&#65533;&#65533;&#65533;&#65533;3xaW&#65533;%Z&#65533;&#65533;1&#65533;&#65533;&#65533;&#65533;N&#65533;&#65533;&#65533;Yo&#65533;&#65533;
7	

B?&#65533;B&#65533;&#65533;&#65533;&#65533;;		7&#65533;&#65533;7&#65533;;;7 &#65533; >&#65533;&#65533;&#65533;&#65533;&#65533;&#65533;&#65533;&#65533;&#65533;&#65533;&#65533;&#65533;&#65533;&#65533;&#65533;&#65533;&#65533;&#65533;&#65533;&#65533;&#65533;&#65533;&#65533;&#65533;&#65533;&#65533;&#190;&#65533;&#65533;&#65533;&#65533;6>&#65533;&#65533; &#65533;7B;&#65533;&#65533;&#65533;&#65533;&#65533;?&#65533;&#65533;
&#65533;	&#65533;&#65533;B
	 &#65533;&#65533;&#65533;&#38020;&#65533;&#65533;&&&#65533;7&#65533;&#65533; &#65533;&#65533;&#65533;&#65533;$&#65533;&#1239;O&#65533;&#65533;{&ndZ&#65533;&#65533;!&#65533;$ H`&#65533;&#65533;=N=&#1080;&#65533;&#65533;&#65533;A&#65533;(&#65533;&#65533;F&#65533;nB &#1556;&#65533;&&#65533;-&#65533;M&#65533;&#65533;U&#65533;V&#65533;&#627;&#65533;&#991;@&#65533;
:&#65533;&#65533;Mc&#65533;-&#65533;	&#65533;GSOP9]&#65533;FIe&#65533;F&#65533;&#65533;	R&#65533;C&#65533;&#65533;A&#65533;D&#65533;&#65533;N&#65533;&#65533;AB&#65533;a&#65533;wp&#65533;&{6&#65533;3d&#65533;?~ j&#65533;H&#65533;m&#143;&#65533;6&#65533;&#65533;aH8J&#65533;&#65533;&#65533;0a#SHw&#65533;&#65533;R&#65533;i&#65533;&#65533;E&#65533;&#65533;&N&#65533;t(&#65533;n&#65533;"J&#65533;&#65533;&#65533;&#1256;S&#65533;ve4&#65533;(f&#65533;<3&#65533;&#65533;&#65533;&#65533;&#65533;y&#65533;u&#65533;"&#65533;&#65533;'&#65533;[&#65533;&#65533;!&#65533;^&#65533;&#65533;&#65533;0!g&#65533;&#65533;&#65533;8&#65533;&#65533;K&#65533;+&#65533;&#65533;&#65533;0 8&#65533;&#65533;{&#65533;&#65533;;p&#65533;$&#65533;;&#65533;&#65533;&#65533;o&#65533;oG&#65533;
{&#65533;&#65533;&#65533;C&#65533;&#65533;&#65533;&#65533;&#65533;&#65533; &#65533;N&#65533;&#65533;&#65533;&#65533;}&#65533;&#65533;&#65533;`&#65533;&#65533;&#65533;U5&#65533;&#65533;&#65533;[X&#65533;`&#1357;"&#65533;&#65533;&#65533;G&#65533;iS&#65533;o&#65533;&#65533;&#1302;G+&#65533;&#65533;!&#65533;Eb&#65533; 4&#65533;W&#65533;=&#65533;T&#65533;@(P&#65533; &#205;D|&#65533;&#65533;q&#65533;&#65533;J&#65533;@J&#65533;=$&#65533;T&#840;&#65533;L4&#65533;&#65533;G&#65533;)&#65533;&#65533;&&#65533;&#65533;Xf&#65533;&#21933;&#65533;4%&#65533;_)&#528;Y&&#65533;&#65533;t&#65533;";&#65533;IHJV&#65533;&#65533;&#65533;$&#65533;&#65533;&#65533;&#65533;e&#65533;&#65533;9&#65533;T0es&#65533;:&#65533;]"&#65533;;(&#65533;&#65533;@wb$&#65533;&#65533;#I';&#65533;"&#65533;Y'&#65533;&#65533;&#65533;7&#65533;HB&#231;&#65533;&#65533;SN&#65533;&#65533;4T%&#65533;&#65533;&#65533;&#65533;&#65533;<&#65533;TLR&#65533;&#65533;B%&#65533;&#65533;&#65533;tT &#548;&#65533;Y&#65533;`&#65533;&#65533;&&#65533;DN'I&#65533;r&#65533;dN5&#65533;&#65533;&#65533;&#1200;]e&#65533;&#65533;z&#65533;&#65533; &#65533;H&#65533;bY&#65533;]D&#65533;NE&#65533;&#65533;#&#65533;&#65533;&#65533;&#65533;q&#65533;M&#65533;&#65533;n&#65533;M&#1155;=&#65533;&#65533;&#65533;RL&#65533;&#65533;&#65533;'&#65533;$&#65533;&#65533;&#65533;&#65533;&#65533;&#65533;&#65533; ,&#65533;&#65533;&#65533;&#65533;&#65533;~&#65533;&#65533;&#65533;&#65533;*&#65533;&#65533;J&#65533;4&#65533;&#65533;&#65533;T&#65533;&#65533;&#65533;&#65533;&#65533;&#65533;&#65533;f&#65533;D&#65533;m&#65533;V&#65533;j&#65533;&#65533;X&#65533;P&#65533;&#65533;l&#65533;P@&#65533;iI&#65533;r&#65533;D&#65533;.&#65533;,&#65533;&#65533;&5&#65533;&#65533;3&#65533;Q.f}kh9&#65533;&#65533;&#65533;L&#65533;&#688;&#65533;PC&#65533;%,&#1258;&#65533;}&#65533;&#65533;K/&#65533;R&#65533;o&#65533;^&#65533;&#65533;t2&#65533;$&#65533;G&#65533;&#65533;&#65533;&#65533;9&#65533;H&#65533;!%&#65533;&#582;v&#65533;&#65533;K&#65533;&#65533;I&#65533;V&#65533;$4nb_&#65533;&#65533;&#65533;&#65533;WO&#65533;oRG&#65533;&#65533;S&#1232;G.&#65533;j'&#65533;&#65533;&#65533;&#65533;&#65533;[&#65533;&#65533;S&#65533;&#65533;u&#65533;&#65533;&#65533;&#65533;ia&#1572;_X&#65533;&#1478;dUN7&#65533;O&#65533;&#65533;*e&#65533;#&#65533;&#65533;S%&#65533;&#65533;&#65533;i&#65533;Lh&#65533;"MuC9&#65533;`@h&#65533;h&#65533;&#65533;-&#65533;&#65533;&#65533;F&#65533;&#65533;&#65533;&#65533;;&#65533;&#65533;&#65533;g&#65533;&#65533;S]T&#65533;&#65533;]&#65533;k&#65533;S&#65533;&#65533;q_&#65533;&#65533;&#65533;&#65533;c&#65533;&#65533;&#65533;&#1390;&#65533;e&#65533;D&#65533;65r2&#65533;&#65533;(&#65533;&#65533;&#65533;)&#65533;8pD&#65533; &#65533;&#1176;&#65533;'&#65533;1&#65533;'a&#65533;y\&#65533;G&#65533;
Zp&#65533;&#65533;-&#65533;'>&#65533;&#65533;&#65533;W&#65533;	&#65533;&#65533;&#65533;2&#65533;Y~&#65533;k&#1989;&#65533;&#24459;1&#65533;b}c&#65533;&#65533;
u&#65533;&#65533;%&#65533;&#65533;&#65533;r&#65533;&#65533;&#65533;D&#65533;q&#65533;2&#65533;&#65533;&#1469;	^&#65533;&#65533;HD&#65533;$&#65533;&#65533;&#65533;D)&#65533;&#65533;`&#65533;HE?&#65533;&#65533;I]&#65533;&#65533;&#850;&#65533;&#65533;&#65533;&#65533;$0D&#65533;&#65533;
!&#65533;!&#65533;U&#65533;H&#362;&#65533;Lnw&#65533;&#65533;<oJ&#65533;K&#65533;&#65533;h&#65533;$&#65533;&#65533;Gd"/&#65533;&#65533;&#65533;P	E&#65533;&#1007;8&#65533;&#65533;&#65533;- @&#65533;z %A&#65533;&#65533;e&#65533;x&#65533;u&#1065;B<&#65533;R&#65533;&#65533;&#65533;J&#65533;&#65533;&#65533;p&#65533;Td&#65533;&#65533;XB&#65533;@&#65533;Q&#65533;&#1899;&#65533;&#65533;&#65533;&#65533;&#65533;V^&#65533;z|b&#65533;j%H&#65533;&#65533;&#65533;Q&#65533;`P|&#1459;Qm&#65533;%&#65533;&#65533;&#65533;&#65533;&#65533;I&#65533;	&#65533;&#65533;&#65533;&#65533; &#65533;aK&#65533;]&#65533;P&#65533; %&#65533;LI&#65533;U&#65533;&#1160;&#65533;&#806;6&#65533;&#65533;&#65533;[t&#65533;_S#&#65533;nu&#65533;f.&#65533;6Xd|&#65533;h &&#65533;&#65533;FX"s&#65533;5&#65533;9&#65533;:6&#65533;&#65533;&#65533;`=&#65533;&#65533;r&#65533;`&#65533;I&#1026;&#65533;&#65533;&#65533;^Nnb&#65533;d &#65533;6&#65533;&#65533;M&#65533;&#65533;<@c> ('&#65533;`&#65533;S'&#65533;l&#65533;)\&#65533;P&#65533;&#65533;&#65533;L&#65533;H&#65533;|&#65533;	"&#65533;&#65533;i&#1046;&#65533;4&#65533;&#1467;&C&#65533;&#65533;&#1031;&#65533;r&&#65533;&#65533;4z&#65533;8d&#65533;&#614;7TQlN &#65533;%&#65533;-&#65533;&#65533;!q&#65533;&#65533;&#65533;P3&#65533;|&#65533;T&#65533;j&#65533;UB&#65533;JZ-&#65533;&#65533;&#558;&r&#65533;k&#1921;D
h) &#65533;&#65533;&#1064;&#1096;&#65533;&#65533;TC&#65533;&#65533;&#65533;n&#65533;&#65533;0&#65533;BjQ&#65533;&#65533;^&#65533;&#65533;GY&#65533;&#65533;Z[S%
V&#65533;&#65533;&#65533;kE8&#876;9&#1308;a,YB&#65533;	_r&#1378;&#728;+Shb&]].&#65533;|&#65533;h&#65533;8S&#65533;iT&#65533;kMlB &#65533;@/W@&#65533;&#65533;d#&#65533;^&#65533;&#1302;&#65533;e&#65533;a=V&#65533;
2&#65533;&#65533;&#65533;U&#65533;&#65533;&#65533;&#65533;&#65533;KC&#65533;&#65533;&#65533;	&#65533;&#65533;&#65533;6&#65533;&#65533;Q&#65533;X;&#65533;&#65533;Q&#65533;&#65533;`Xe`&#65533;&#65533;A&#65533;&#65533;y&#65533;&#65533;(3&#65533;&#65533;&#65533;&#65533;&#65533;b&#65533;w-"h&#65533;&#65533;&#65533;&#65533;L&#65533;&#65533;ul&#65533;&#65533;&&#65533;&#65533;W&#65533;bjsGM ~Py&#1085;&#65533;sc]S2&#916;Nt&#65533;&#65533;&#65533;*&#65533;&t&#65533;Q&#65533;&#65533;&#65533;&#65533; }&#65533;w&#65533;&#65533;]&#65533;&#65533;&#65533;G&#65533;&#65533;&#65533;/&#65533;&#65533;TN&#2002;2&#65533;]/&#65533;W&#65533;b,u)4S)&#65533;&#65533;&#65533;&#65533;Ws7~1&#65533;[aR&#65533;&#65533;&#65533;f:&#65533;&#65533;&#65533;&#487;&#65533;&#65533;&#65533;-N&#65533;&#65533;)7&#65533;&#65533;A&#65533;&#65533;&#65533;c&#65533;&#65533;&#65533;G&#65533;&#65533;3&#65533;X.2wk&#65533;&#65533;(>&#65533;&#65533;&#65533;&#65533;&#65533;,&#65533;&#65533;&#65533;2&#65533;&#65533;4&#65533;&#65533;pi&#65533;&#65533;&#65533;f&#65533;&#65533;&#65533;&#65533;&#65533;&#65533;2i&#65533;&#65533;&#65533;c&#65533;&#65533;&#65533;&#65533;&#65533;>&#65533;&#65533;&#65533;N~b&#65533;&#65533;&#65533;b&#65533;}&#65533;&#65533;&#65533;&#65533;&#65533;J#<c&#65533;>p&#65533;&#976;&#65533;ti&#65533;S&#65533;@+&#65533;&#65533;>&#65533;r-&#65533;&#65533;&#65533;Dqz&#65533;&#65533;#&#65533;%M&#65533;R&#65533;B&#65533;&#65533;&#26853;E=$7q&#65533;WN&#65533;&#65533;)&#65533;RS&#65533;&#65533;&#65533;B&#65533;`&#65533;$&#65533;Q&#65533;&#65533;&#65533;&#65533;j5c&#65533;&#65533;b{&#65533;&#65533;&#65533;&#65533;g&#65533;jM&#65533;:&#65533;	&#65533;&#65533;&#65533;&#65533;M&#65533;j{&#65533;&#65533;h&#65533;.&#65533;&#65533;^k[0 !&#65533; I ,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289;&#65533;&#65533;&#65533;&#65533;&#65533;&#65533;&#65533;&#454;&#501;&#65533;&#65533;&#65533;&#65533;&#65533;&#65533;&#65533;&#65533;&#1711;&#65533;&#65533;&#65533;&#1228;&#736;&#65533;&#2041;&#65533;&#65533;&#65533;&#65533;&#65533;&#65533;&#65533;&#65533;&#65533;&#65533;&#65533;&#65533;&#65533;&#65533;&#65533;&#753;&#65533;&#65533;&#65533;&#784;&#65533;(&#65533;&#65533;&#65533;&#65533;j{&#65533;/@&#65533;&#65533; q&#1363;&#65533;l&#65533;D&#65533;&#65533;&#65533;&#65533;+&#65533;&#854;&#143; C&#65533;&#65533;&#65533;&#65533;D&#65533; &#65533;$A&#65533;Mz&#65533;&#65533;&#65533;f&#65533;n&#65533;&#65533;&#65533;&#627;&#65533;OQ&#65533;&#65533;\7&#65533;^"tY&#65533;%&#793;&#65533;&#65533;5&#65533;9&#65533;&#65533;&#1247;X&#65533;j%&#65533;f#&#65533;&#65533;&#65533;<&#65533;&#65533;&#65533;&#65533;&#65533;&#65533;&#65533;=&#65533;`&#1671;,&#65533;&#65533;v&#65533;&#65533;&#65533;&#1915;&#65533;&#65533;^<&#278;)&#844;d&#65533;B&#65533;0u*&#65533; )U&#65533;$\S-G&#65533;4#&#65533;&#65533;w&#65533;&#65533;&#65533;&#65533;j&#65533;&#65533;y&#65533;>&#65533;&#65533;&#65533;%Vk&#65533;1\ (&#65533; &#65533;&#65533;~h&#65533;&#65533;&#1129;&#65533;4&#65533;&&#65533;&#65533;&#65533;_&#65533;n&#65533;vN&#65533;8,[&#65533;&#65533;&#65533;e&#65533;&#65533;hR&#65533;&#65533;&#65533;&#65533;:&#65533;&#65533;*&#65533;&#65533;6&#65533;1&#65533;&#65533;&#1618;k&#65533;&#65533;&#65533;Z5v&#65533;&#851;&#65533;s&#1336;&#65533;&#65533;&#65533;&#65533;W&#65533;vO&#65533;&#65533;&#274;Uh&#65533;&#65533;=&#65533;G&#65533;f&#65533;jI&#65533;v&#65533;j&#65533;&#65533;[$uo&#65533;&&#65533;y&#65533;Yz-&#65533;&#1484;G&#65533;p&#1991; &#65533;&#65533;Pr&#65533;!sO&#65533;&#65533;&#1827;j&#65533;i&#65533;R5&#65533;&#65533;j'&#65533;&#65533;&#65533;}'R&#952;X&#65533;&#65533;&#65533;6&#65533;?&#65533;&#1605;h=E&#65533;&#65533;&:y&#65533;PV&#65533;&#65533;&#65533;5PTw&#65533;g&#65533;	t&#65533;&#65533;
p&#65533;&#65533;.&#65533;h&#65533;&#65533;6)[&#65533;-&#65533;&#65533;f&#65533;&#65533;Q&#1506;&#65533;Bn&#65533;]M&#65533;e&#65533;[U&#65533;&#65533;5N&#65533;&#65533;&#65533;KW&#65533;`&#65533;Qt)6&#65533;&#65533;k%Hcu\" &#65533;&#65533;@$&#65533;&#65533;x&#229;
\&#65533;&#65533;&#65533;7c&#65533;
&#65533;&#65533;n&#65533;Z&#65533;&#65533;h&#1432;c&#65533;*&#1704;JS&#65533;&#65533;&#65533;a^&#65533;'&#35772;b&#65533;.&#65533;=&#65533;&#65533;y&#65533;p&#65533;&#65533;9&#65533;&#65533;&#65533;bj&#65533;&#65533;B&#65533;&#65533; &#65533;a*`&#65533;&#65533;
&#65533;&#1457;(&#65533;&#65533;-&#65533;&#65533;f&#65533;&#65533;8!&#65533;&#65533;&#65533;-&#65533;&#1581;&#65533;&#65533;@*j_&#65533;zZy&#65533;&#65533;&#65533;&#65533;/%&#65533;&#1755;b&#65533;U]&#65533;&#65533;&#65533;( 	!&#65533;&#65533;>&#65533;&#65533; l&#65533;p&#65533;&#65533;&#65533; &#65533;&#65533;&#65533;&#65533;&#65533;{&#43561;&#65533;P0j=&#65533;&#65533;*&#65533;cB&#65533;f&#65533;H-&#65533;-&#65533;&#65533;&#65533;&#65533;(a4&#65533;3Q&#65533;&#65533;&#65533;l3r}~&#65533;Y&#65533;&#65533;X&#65533;&#65533;&#65533;&#65533;&#65533;&#65533;&#65533;&#65533;&#65533;&#65533;&#65533;&#65533;i&#65533;&K&#65533;@&#65533;&#65533;~&#65533;v>&#65533;&#65533;h&#279;&#65533;&#65533;&#65533;FO*&#38501;&#65533;9&#65533;&#2001;&&#65533;R&#65533;s&#65533;7&#65533;b&#65533;`e&#65533;&#65533;&#65533;F&#816;&#65533;@{&#1637;u&#65533;j&#65533;&#2017;&#65533;&#65533;&#65533;~&#65533;\&#1680;@>4~&#65533;&#65533;c&#65533;h&#65533;&#65533;&#65533;}&#65533;&#216;F&#65533;&#1061;&#65533;*$ &#65533;S&#65533;[t&#65533;&#43426;&#65533;&#65533;&#246;&#1772;sF&#65533;iy&#65533;S&#65533;&#65533;&#65533;O&#65533;&#65533;&#65533;&#65533;&#65533;@&#65533;R+&#65533;&#65533;&#65533;}g&#65533;9&#65533;&#65533;'&#65533;|&#65533;EHz&#65533;&#65533;
&#65533;&#65533;&#65533;&#65533;D;-&#65533;&#65533;F-mu&s&#866;&#65533;&#65533;&#65533;&#65533;&#65533;&#65533;&#766;&#65533;&#65533;I&#65533;&#65533;&#65533;&#65533;&#65533;x&#65533;!J&#65533;Z^&#65533;S&#65533;&#65533;"&#65533;&#65533;)&#65533;7L&#65533;&#60509;&#65533;&#65533;&#65533;*Z&#1458;T'&#65533;%&#65533;E	&#65533;A&#65533;&#65533;)&#65533;]&#65533;&#65533;&#65533;4&#65533;&#65533;&#65533;&#65533;s&#65533;&#65533;&#65533;r&#65533;,}g:&#65533;c&#65533;o&#65533;&#65533;+&#65533;&#65533;&#65533;'&#65533;!&#65533;?&#65533;&#65533;&#65533;!nn&#65533;&#65533;&#1841;&#65533;v-&#65533;&#65533;&#65533;&#65533;# &#1180;&#65533;;&#65533;u&#65533;dE&#65533;&#65533;J&#65533;&#65533;1&#65533;&#65533; &#65533;&#65533;1Ao&#65533;&#65533;&#65533;t&#65533;D&#65533;&#65533;&#65533;&#65533;b&#65533;Vl&#65533;&#65533;xD&#65533;{&#65533;&#1857;FJD^cQ&#65533;&#65533;r@&#65533;V&#840;K |&#65533;&#65533;<EE &#65533;&#65533;&#65533;w(&#65533;tY&#65533;S&#65533;8&#65533;.&#65533;5&#65533;&#65533;?f&#771;&#65533;,&#65533;&#65533;t$&#65533;&#65533;&#65533;+&#65533;H&#65533;G)&#65533;6&#65533;&#65533;J&#65533;&#38732;&#65533;D(J&#65533;U4:"&#25479;@Hz0L&#65533;D&#65533;V2&#65533;&#65533;.b&#65533;&#65533;&#65533;&#65533;&#1157;&#65533;?.[&#65533;&#65533;R&#65533;4&#65533;&#514;A&#65533;K; 	E5#&#65533;&#65533;.&#65533;0%)&#65533;&#65533;&#65533;C &#65533;&#65533;$X4 &#65533;/b{&#65533;&#65533;&#65533;~9&#65533;M&#65533;&#65533;w&#65533;c&#65533;"&#65533;&#65533;g&#65533;s@&#65533;&#65533;&#65533;vB3}&#65533;cJ&#65533;F@\FRo9j&&#65533;!&#65533;&#65533;"&#65533;&#65533;&#65533;DG&#65533;&#65533; 5&#65533; &#65533;@*/-R&#65533;&#65533;T &#65533;&#65533;&#65533;f&#65533;&#65533;&#65533;&#65533;h$&#65533;i&#65533;K&#65533;S&#65533;\S\:aI&#65533;G&#65533;w&#65533;Z&#1957;FH&#65533;e/j&#65533;&#9740;&#65533;e&#65533;&#65533;0&#65533;11&#65533;D&#65533;&#65533;+h`&#146;&#65533;>&#1701;&#65533;&#65533;&#65533;c&#65533;&#65533;&#65533; &#65533;&#65533;*&#65533;&#65533;&#65533;&#65533;&#65533;d&#65533;=Cx&#65533;&#65533;&#65533;A*{&#65533;Z
&#801;&#65533;&#65533;\z`&#65533;n:&#65533;&#65533;&#584;NY&#65533;&#863;&#65533;&#65533;	Q2&#65533;&#65533;B&#65533;k:&#65533;X&#65533;&#296;&#65533;:&#65533;&#65533;&#65533;&#1034;&#65533;&#65533;=&#65533;&#65533;&#65533;&#65533;&#1706;&#65533;&#65533;Oi&#65533;&#65533;k&#65533;&#65533;ZO&#65533;&#65533; &#65533;\;&#65533;
` &#1194;j&#65533;b&#65533;V&#65533;9&#65533;?bR&#65533;&#65533;&#65533;&#65533;&#65533;&#65533;&#65533;.&#65533;~&#65533;n;&#65533;MA`&#65533;&#9949;;!&#65533;&#776;aQ&#65533;&#65533; :&#65533;&#65533;&#65533;&#65533;T&#65533;&#65533;&#65533;$'9{&#65533;&#65533;&#65533;@&#65533;v|Q
 &#65533;&#65533;&#65533;;M&#65533;.&#65533;4&#65533;Nbz3&#65533;f&#65533;&#65533;aWF5&#65533;&#65533;4&#65533;&#65533;&#65533;&#65533;&#65533;72&#65533;I&#65533;X&#65533;&#65533;sEMa&#65533;&#65533;&#65533;&#65533;<\&#65533;&#65533;&#65533;&#65533;J&#65533;JMj&#65533;&#65533;M&#65533;&#65533;g&#65533;.&#65533;&#65533;&#65533;&#65533;-&#65533;&#65533;Q&#65533;&#65533;;&#65533;	y<&#65533;Y&#65533;I&#65533;&#65533;ym&#65533;k=&#65533;m&#65533;&#65533;U&#65533;&#1976;&#65533;^&#65533;Kcq0*)&#65533;&#65533;&#65533;&#871;]oy&#65533;&#65533;&#65533;&#65533;u&#65533;)ejJk&#709;&#65533;'&#65533;&#65533;&#65533;&#65533;u),es]&#65533;N0&#65533;DB&#65533;&#65533; &#65533;o&#65533;[&#65533;%=&#65533;&#65533;&#65533;&#65533;9&#1498;	U;&#65533;&#65533;&#65533;Y&#65533;'&#65533;&#65533;&#65533;&#65533;&#65533;]&#65533;e &#65533;_M&#65533;&#323;&#65533;&#65533;
&#65533;&#65533;`&#65533; &#65533;x}&#65533;&#65533;R&#65533;&#65533;-F7&#65533;N&#65533;aY&#1401;~j&#65533;j~&#65533;W&#65533;2+.&#65533;tK&#65533;&#65533;*0;-&#65533;&#65533;LcZd>m&#65533;&#65533;+&#65533;&#65533;u&#65533;3)u&#65533;&#65533;&#65533;&#65533;EE&#65533;&#65533;,&#65533;&#65533;E`^*94RfDZI++^
*&#65533;k"&#65533;&#65533;d&#65533;(&#65533;&#65533;&#65533;&#65533;}D+NO&#65533;*&#65533;M&#65533;.&#65533;&#65533;YS&#65533;&#65533;&#65533;&#65533;g&#65533;4&#65533;&#65533;l&#65533;A&#65533;&#65533;'k5&#65533;e&#65533;c&#65533;:&#65533;&#65533;a&#65533;mdv
&#65533;4w!&#65533;H&#65533;&#65533;&#65533;t&#65533;&#65533;2C&#1582;&#22161;n&#65533;m&#65533;&#65533;&#65533;^1c&#65533;&#65533;&#65533;-&#65533;c*&#65533;S&#65533;dP&#65533;&#65533;&#65533;&#65533;&#65533;,&#65533;Y&#65533;]H(&#1024;3%&#65533;&#65533;&#65533;&#65533;;&#65533;&#65533;&#65533;&#65533;&#65533;&#65533;^&#65533;&#65533;&#65533; b&#65533;+&#65533;&#65533;vc&#65533;&#65533;;&#65533;&#65533;&#65533;fx&#1070;&#65533;&#65533;u&#65533;&#65533;&#65533;&#65533;0p&#65533;\<&A&#65533;&#65533;n&#65533;&#65533;k4&#65533;Z&#65533;&#65533;&#65533;&#65533;`i#&#1818;&#65533;&#65533;&#65533;G&#65533;!&#65533;&#65533;6Ia:&#65533; &#65533;/&#65533;t&#65533;&#65533;&#65533;&#65533;uS&#65533;sK'1!`&#65533;v&#65533;&#65533;[&#65533;&#65533;cL&#65533;7]m&#65533;&#65533;F&#65533;B+&#65533;&#65533;rau&#65533;+,&#65533;\&&#65533;&#65533;&#65533;&#65533;XS&#65533;l&#65533;&#65533;&#65533;=4%;&#65533;h=&#65533;&#65533;H72&#65533;R&#65533;&#65533;d&#65533;L-&#65533;&#65533;0&#65533;yk`&#65533;r&#65533;S&#65533;&#37831;@&#65533;c&#65533;'&#65533;&#65533;<v'8mR3&#65533;&#65533;&#1694;9E&#65533;wFZ&#65533;oD&#65533;&#65533;&#65533;&#65533;v&#65533;&#176;&#65533;&#65533;&#65533;&#65533;2@
O&#65533;oR_&#65533;&#65533;a&#65533;&#65533;Qz&#65533;;&#65533;rZ&#65533;s&#65533;!&#65533;&#65533;&#65533;&#65533;#&#65533;&#65533;&#65533;v&#65533;d&#65533;&#65533;&#65533;&#65533;&#65533;i[&#65533;d&#65533;<&#65533;=G&#65533;Q &#65533;7&#65533;{&#65533;&#65533;~&#65533;2=3]*&#65533;j	D&#65533;wu%dep &#65533;a[&#65533;&#65533;}&#65533;AzJ"&#65533;V>&#1827;-b&#65533;)_dP&#65533;|&#65533;"ZE&#65533;n&#65533;&#65533;&#65533;P&#65533; &#65533;&#65533;&#65533;rF/&#65533;Vwxr';'|&#1057; g&#65533;&#65533;&#65533;&#65533;&#65533; Z&#65533;&#65533;&#65533;&#65533;U9&#65533;c\&#65533;=PHo2>}qc&#65533;x&#65533;&#65533;@&#65533;&#65533; RV
3-&#54594;&#65533;3O&#65533;GxA&#65533;HR&#65533;1&#65533;nv&#65533;S&#65533;]@&#65533;(2&#65533;(&#65533;s&#1508;&#65533;&#65533; 6&#65533;&#65533;&#65533;l&#65533;&#65533;]H&#65533;S&#65533;,[&#65533;Z&#946;<&#65533;L&#65533;&#65533;*v&#65533;n-&#65533;_&#65533;#&#65533;	&#65533;1w20*&#132;G&#65533;0&#65533;%V&#65533;&#65533;i&#65533;&#65533;q&#65533;|&#65533;&#65533;W&#65533;&#65533;8v&#65533;E&#65533;&#65533;&#65533;&#65533;&#65533;{Ah{!7&#1765;!&#65533;&#65533;&#65533;W{&#1793;s8&#456;3?&#65533;CH&#65533;x,ZTj&#65533;V
&#65533;a&#65533;&#65533;&#65533;&#65533;&#65533;`[&#65533;&#65533;&&#65533;B.&#65533;"=0&#65533;I1&#65533;&#65533;R&#65533;&#138;&#65533;n&#65533;8_|r&#65533;"!&#65533;&#65533;&#65533;&#65533;|w!&#65533;&#65533;jF&#65533;(~&#65533;'\&#65533;e&#65533;:&#65533;B	&#65533;L(Vi&#65533;g&#65533;&#65533;&#65533;&#65533;&#65533;_&#65533;!&#65533;&#65533;2&#65533;Q&#65533;&#65533;X 3I!Vn&#65533;.&#65533;hz&#65533;&#65533;&#65533; &#65533;m&#65533;$&#65533;&#65533;&#65533;X&#65533;&#65533;F&#65533;&#65533;4&#65533;&#65533;G&#65533;&#65533;^ &#65533;g&#65533;&#65533;)9P&#65533;ogU"&#65533;&#528;X&#65533;6E1&#65533; C&#65533;V&#65533;&#65533;z&#65533;U&#65533;&#65533;r&#65533;&#65533;py&#65533;P&#65533;&&#65533;>A&#65533;n&#65533;+7&#65533;)&#466;T"06&#65533;K&#65533;x&#65533;&#65533;&#65533;f&#65533;0l&#65533;&#65533;E>&#65533;uHC&#65533;&#65533;2&#65533;B&#65533;&#65533;&#65533;:&#65533;&#65533;cq&#65533;&#65533;D&#65533;&#65533;A&#65533; ,vK&#65533;&#65533;Rg&#65533;u`&#65533;e&#65533;"&#65533;&#65533;&#65533;M&#65533;&#65533;T&#65533;T&#65533;&#65533;&#65533;&#65533;&#65533;_&#65533;*&#65533;&#65533;`&#65533;&#65533;p&#65533;`&#65533;&#65533;&#65533;{&#65533;m&#65533;&#65533;1[6&#65533;&#65533;&#65533;&#65533;ac&#65533;&#65533;aqc&#65533;8&#65533;s1tY&#65533;&#65533;@v&#65533;h&#65533;v&#65533;&#65533; 2d&#65533;s&#65533;&#65533;&#65533;n:&#65533;$&#65533;c&#65533;@3&#65533;&#65533;,d&#65533;e	&#65533; |	&#65533;&#65533;	&#65533;.&#65533;I&#65533;&#65533;&#65533;(Zi&#65533;m5R<H&#194;>&#65533;-Y!&#65533;&#65533;F&#65533;'&&#65533;_[ru &#65533;b&#65533;&#65533;ji#@x&#65533;H&#65533;&#65533;T91&#65533;y
4&#65533;e&#65533;V&#65533;JR&#65533;&#65533;V&#65533;&#65533;&#65533;T&#1528;&#65533;o&#65533;\&#65533;]8&#65533;&#65533;	4&#65533;f&#65533;TB/60&#1093;&#65533;|)c&#65533;qh&#65533;N&#65533;R&#65533;4&#65533;<R&#13611;V&#65533;@ wg&#65533;&#65533;Mq1`&#65533;y&#65533;&#65533;&#65533;M&#65533;&#65533;&#65533;&#65533;&#65533;&#65533; &#65533;p&#65533;&#65533;} 9&#65533;TJ/&#65533;8&#65533;aR&#65533;&#65533;&#65533;Un&#65533;0w&#65533;0k8O&#65533;&#65533;(r/&#65533;&#65533;Y,&#65533;&#65533;&#65533;z&#65533;$&#65533;a&#65533;&#65533;&#65533;s2&#65533;s&#65533;&#65533;&#65533;H*&#65533;J:&#65533;_q&#65533;&#65533;&#65533;6&#65533;&#65533;t!&#65533;W&#65533;&#65533;&#65533;&#65533;&#8798;&#65533;&#65533;&#65533;&#1674;&#65533;(&#65533;Xu%&#65533;-&#65533;b)[&#65533;zo&#65533;gyFmzo&#65533;*&#65533;xD&#65533;CK&#65533;jq&#65533;&#65533;&#65533;
&#65533;b&#65533;Ik&#65533;)g&#65533;&#65533;&#65533;&#65533;&#65533;&#65533;&#65533;|a&#65533;F&#65533;I&#65533;&#65533;&#65533;&#65533;&#65533;&#65533;&#65533;&#65533;&#65533;^
&#65533;t&#65533;S&#65533;&#65533;RL&$&#65533;&#65533;'&#65533;&#65533;&#65533;"DV&#65533;&#65533;=&#65533;e&#65533;&#65533;K&#65533;&#65533;&&#65533;&#590;&#65533;&#65533; PK&#1704;&#65533;0&#65533;/,&#65533;&#65533;O:&#65533;V"&#65533;&#65533;*	ak-&#65533;&#65533;yv1&#65533;&#65533;&#65533;&#65533;&#65533;&#65533;r&#65533;H&#1013;&&#65533;&#65533;'^&#65533;&#65533;
&#65533;O+&#65533;5yZ=@.H`&#65533;&#65533;&#65533;}&#65533;
&#65533;&#65533;&#65533;&#65533;S&#65533;&#65533;P&#65533;&#65533;&#65533;&#65533;@&#65533;&#65533;0&#688;&#65533;&#65533;+&#1913;&#65533;&#65533;P&#65533;J&#65533;&#65533;TB&#65533;&#65533;&#65533;&#65533;$&&#65533;Sj]rq&#65533;RB&#65533;#+f&#65533;Y&#1648;&#65533;&#65533;)&#65533;3)&#65533;&#65533;?9&#65533;32&#65533;&#65533;e&#65533;&#65533;&#65533;&#65533;&#65533;&#65533;&#65533;&#65533;&#65533;&#65533;&#65533;i&#65533;*&#757;&#65533;P S*m&#65533;&#65533;&#65533;&&#65533;&#65533;@&#65533;A&#65533;&#65533;n&#65533;R&#65533;-&#65533;&#65533;<M	g&#65533;&#65533;&#65533;g&#65533;I]K&#65533;+&#65533;TN&#65533;&#65533;8*&#65533;)<U]3&#8499;a&#65533;w&#65533;W&#65533;&#65533;&#65533;&#65533;&#65533;j&#65533;&#65533;0&#65533;|&#65533;&#65533;&#65533;&#65533; 1&#65533;&#65533;Y&#65533;&#65533;|&#48110;&#65533;~&#65533;Fi tL<B G&#65533;z&#65533;
&#37447;&#65533;1[\&#65533;\&#709;=&#65533;&#65533;&#65533;8F&#65533;,p %&#65533;&#65533;4&#65533;
&#65533;&#1029;Uj&#65533;!&#65533;&#65533;(GH&#65533;%&#65533;&#1267;&#498;0&#65533;&#65533;&#1655;&#65533;&#65533;&#65533;[
&#65533;w$F&#65533;x&#65533;r Osy&#65533;]G&#65533;~#P `&#65533;'&#65533;0&#65533;&#65533;&#65533;&#65533;&#65533;6&#250;&#65533;$&#65533;&#65533;&#65533;+`&#65533;&#65533;&#65533;&#65533;&#65533;&#65533;&#65533;&#65533;V#&#65533;a&#65533;G"&#65533;+
%&#65533;y&#65533;C#&#65533;&#65533;\ pL&#65533;[I&#65533;&#65533;&#1781; &#65533;V&#65533;&#65533;&#65533;u&#65533;&#65533;&#65533;&#65533;&#65533;&#65533;<3&#65533;&#65533;E(&#65533;&#65533;{k=&#65533;&#65533;i<&#65533;&#65533;G&#65533;&#65533;*c&#65533;&#65533;&#65533; &#65533;&#65533;(&#65533;&#65533;&#65533;&#65533;,&#65533;&#617;	0I$&#65533;&#65533;a&#65533;P &#65533;&#65533;&#65533;&#65533;&#65533;ks
&#65533;&#766;&#65533;&#65533;G<3"&#65533;p%&#65533; *&#65533; "j &#65533;&#65533;SZCm&#65533;qT&#65533;&#65533;&#65533;0&#65533;&#65533;&#65533;{5g,`")&#65533;&#1277;&#65533;D4z&#65533;pn&#65533;`+&#65533;P&#65533;&#65533;Lz&#65533;&#65533;&#65533;&#65533;!&#65533;&#65533;&#65533;&#65533;pP`&#65533;&#65533;jZ i&C&#65533;&#65533;&#65533;X&#65533;&#65533;W
&#65533;z&#1144;e&#51937;)&#65533;
&#65533;I&#65533;&#65533;%>&#65533;S&#65533;;y|8W&#65533;w|&#65533;G&#65533;	{&#65533;&#293;d&#65533;&#65533;&#65533; &#65533;&#659;&#65533;6&#65533;91&#65533;P&#65533;gsh&#134;dVg^K&#65533;&#65533;&#65533;}&#65533;k&#65533;&#65533;3&#65533;"&#65533;&#65533;&#65533;&#65533;&#65533;&#65533;%&#65533;&#65533;?;&#1065;&#1352;V.hR&#65533;&#65533;`&#65533;/&#65533;&#65533;&d\y+3&#65533;&#1083;&#65533;&#65533;&#65533;&#65533;&#65533; "&#65533;&#65533;w &#65533;|&#65533;e&#65533;&#65533;Gnw&#65533;&#1906;p{&#65533;D&#65533;&#65533;&#65533;&#65533;&#65533;s&#65533;*k&#65533;Lu&#65533;l&#65533;U&#65533;L{&#65533;! $&#65533;&#858;&#65533;  &#65533;&#65533;&#65533;:&#65533;&#65533;&#65533;&#645;&#65533;&#65533;&#65533;&#65533;&#65533;&#65533;JF&#65533;J/&#65533;C;&#65533;<f&#65533;c&#65533;QF&#65533;&#65533;&#65533;G&#65533;&#424; c&#65533;S-&#65533;r&#65533;B&#65533;u&#65533;q&#65533;  @&#65533; &#65533;&#65533;&#65533;[&#65533;~<(&#65533;&#65533; 10&#65533;&#65533;hlj&#65533;&#234;&#65533;&#65533;H&j2:y&#65533;&#65533;$&#65533;'&#65533;&#172;I1q&#65533;&#65533;@s&#65533;&#65533;&#65533;	/J&#65533;{&#65533;8&#65533;@m&#65533;&&#65533; *&#65533;&#65533;&#65533;&#65533;Jv&#65533;&#65533;X&#65533;@'&#989;&#65533;?x&#65533; &#65533;U-&#65533;K&#65533;z%&#65533;&#65533;&#65533;&#65533;&#65533;1&#65533;?(7&#65533;&#65533;&#65533;f&#65533;&#65533;&#65533;wHB&#65533;p$&#65533;&#65533;<&#65533;&#65533;E&#65533;&#65533;&#65533;F&#65533;Lz&#65533;l&#65533;f k&#65533;`&#65533;&#65533;A@e&#65533;9m&#65533;&#65533;&#65533;&#65533;&#65533;{&#65533;vp&#65533;&#65533;IB(&#65533;jkE(Z&#65533;*P&#65533;&#65533;&#65533;&#65533;2&#1701;&#65533;lS&#65533;}&#65533;&#65533;h21U&#65533;m>H&#65533;G&#65533;&#65533;\&#65533;&#65533;&#65533;3&#65533;&#65533;&#65533;U&#65533;mdi&#65533;q&#65533;P@ &#65533;&#65533;I&#65533;&#65533;  &#65533;&#65533;&#65533;&#65533;&#65533;&#65533;&#65533;&#65533;}&#65533;%&#65533;*P&#65533;&#65533;X&#65533;&#65533;&#65533;&#65533;&#65533;&#65533;y&#1655;&#65533;&#65533;U&HI&#65533;,&#65533;W&#65533;&#65533;&&#65533;"&#65533;&#65533;&#65533;&#65533;Q3&#65533;&#283;1&#65533;MR &#65533;&#65533;&#65533;4|&#411;&#65533;HRtq[&#65533;&#1191;\&#65533;]&#65533;ckBd\,&#65533;W&#65533;&x&#214;s&#65533;R&#65533;+&#65533;&#1658;&#65533;	&#65533;&#65533;&#65533;:&#62125;&#538;M&#65533;&#65533;#&#65533;&#65533;ZB&#983;w@=&#65533;`&#65533;&#65533;,]&#65533;&#65533;&#65533;M&#65533;:7&#65533;	^;\&#65533;C&#65533;^&#65533;&#65533;p <&#65533;&#65533;&#65533;=t&#65533;&#65533;~&#1515;P&#65533;,&#65533;&#65533;q&#65533;[&#65533;&#65533;A &#65533;&#65533;/ >&#65533;<h&#65533;&#65533;@&#65533;#R&#65533;&#65533;&#65533;&#1510;&#65533;p:5&#65533;"&#65533;&#65533;S>Fh
] 4`&#65533;&#65533;&#65533;(-&#35496;&#65533;&#65533;E&#65533;&#65533;{&#65533;y&#65533;&#65533;&#65533;&#65533;&#65533;&#65533;$}>A&#65533;c=&#65533;C1,b&#65533;tX&#65533;G8&#65533;H&#65533;&#65533;ZX&#450;&#65533;V:P?&#65533;&#65533;&#65533;&#65533;&#65533;&#65533;&#65533; (&#65533;/&#65533;&#65533;&#65533;&#65533;W`$&#65533;@&#65533;&#65533;&#65533;&#65533;&#65533;.%&#65533;tk&#65533;D{r&#65533;I;0&#65533;&#65533;&#65533;<^&#65533;;S+{&#65533;;H&#243; &#65533;10@$P&#1479;&#65533;&#1395;|&#65533;-+&#65533;&#65533;X&#65533;#&#65533;&#1335;CcP&#65533;QZ&#65533;h}
&#65533;&#65533;&#65533;&#2044;38aB<&#65533;-=&#65533;-"&#65533;&#65533;&#65533;&#65533;"&#65533;&#65533;&#65533;h&#65533;&#65533;p]&#65533;>&#65533;&#65533; &#65533; &#65533;&#746;&#65533;)P&#53885;&#65533;N&#65533;)QSq&#65533;<*X&#65533;<&#65533;.&#65533;B&#65533;Fb&#954;^C)l\2&#65533;&#65533;&#229;r p  &#65533;&#65533;&#65533;Eq&#760;&#65533;"P &#65533;I&#65533;&#65533;&#65533;ngI]&#65533;&#65533;&#65533;&#65533;&#65533;0"&#65533;&#65533;&#65533;&#65533;&#65533;-&#1634;.&#65533;&#194;(&#65533;&#839;&#65533;&#65533;z&#65533;&#65533;<j;&#65533;f&#65533;|VM(&#65533;#0 &#65533;&#65533; +   &#65533;j&#65533;&#65533;0&#43268;&#65533;&#65533;&#65533;&#65533;&#65533;
&#65533;3&#65533;&#65533;&&#65533;&#65533;&#1255;&#65533;&#65533;&#65533;&#65533;&p&#65533;&#65533;&#65533;&#65533;`Z&#65533;G"Vo&#65533;&#65533;Jx&#65533;J&#65533; $0&#65533;&#65533;@&#65533;&#283;P &#65533;&#65533;&#65533;&#65533;&#65533;`&#65533;&#65533;&#65533;&#65533;ZI!p 7&#65533;"&#65533;&#65533;&#65533;9&#65533;IT&#65533;R&#65533;&#65533;&#65533;*&#65533;2&#65533;g\&#65533;;&#65533;ru&#1826;P&#65533;&#65533;sK&#65533;&#65533; - &#65533;&#65533;&#65533;Hg. *0&#65533;W&#65533;&#65533;`&#65533; &#65533;O&#65533;&#65533;&#65533;&#65533;&#65533;&#65533;&#65533;-&#65533;b&#65533;&#65533;nz&#65533;am'&#65533;K&#65533;^&#65533;c&#65533;^
B?B	 &#65533;&#65533;!,&#65533;&#65533;$"11&#65533;$&#65533;&#65533;&#65533;&#65533;&#65533;&#65533;&#65533;&#65533;&#65533;&#65533;-&#65533;&#65533;&#65533;&#65533;&#65533;&#65533;&#65533;&#65533;&#65533;&#65533;&#65533;&#65533;&#65533;&#65533;&#65533;&#65533;&#65533;&#65533;&#65533;&#65533;&#65533;&#65533; &#1098;&#65533;&#1162;&#65533;&#65533;??&#65533;B7&#65533;&#65533;&#65533;&#65533;&#65533;&#65533;&#65533;&#65533;&#65533;&#65533;&#65533;&#65533;&#65533;&#676;&#65533;&#65533;	&#65533; 		;&#65533;&#65533;
&#65533;)&#65533;f&#65533;&#65533;&#65533;&#65533;8x&#65533;&#65533;&#65533;&#65533;O"&#65533;&#65533;J&#65533;&#65533;u&#65533;\&#65533; c&#399; C&#65533;V&#65533;&#65533;EU!J&#65533;&#304;&#65533;E3j&#65533;B&#65533;&#65533;&#65533;p
(pQ&#65533;&#65533;&#65533; &#65533;K&#65533;r&#65533;&#1123;H&#65533;
!B&#65533;P&#65533;&#1591;C'|5hq&#65533;&#65533;-R>&#65533;J&#65533;u&tLz&#65533;c &#65533;lA&#65533;&#65533;K7&#65533;I&#65533;w_a @q%	&#65533;&#65533;9j&#65533;l&#65533;&#65533;D&#1568;
&#6541;6j&#65533;&#65533;%&#65533;&#65533;&#65533;&#65533;&#65533;&#65533;&#65533;	[&#65533;&#65533;Y&#65533;$&#65533;&#65533;COp58  &#65533; pz&#65533;A&#65533;&#65533;&#65533;Hl&#65533;&#65533;&#65533;&#65533;&#65533;&#65533;0&#65533;+&#65533;&#65533;&#65533;&#65533;&#65533;&#65533;G&#65533;&#65533;&#65533;lNL;<&#65533;&#65533;>&#65533;&#1668;X&#65533;]&#65533;&#519;&#65533;oj%&#65533;r&#65533;M&#65533;&#65533;m&#65533;&#65533;Q\&#65533; &#65533;#&#65533;&#65533;&#65533;&#65533;A&#65533;&#65533;$T@&#65533;&#65533;N1&#65533;&#65533;`+.@`Q,&#65533;&#65533;&#65533; q&#65533;A&#65533;_g&#65533;&#65533;$45M5&#65533;&#65533;&#65533;S&#65533;e&#65533;&#65533;(&#65533;&#65533;
G&#65533;a  <&#65533; &#1671;&#65533;&#65533;&#1357;&#65533;t&#65533;&#65533; 	&#65533;&#65533;&#65533;*L B4&#65533;&#65533;&#65533;&#65533;=&#1296;&#9520;<&#65533;&#65533;	&#65533;&#65533;+&#206;&#65533;&#65533;`&#65533;,&#65533;&#65533;C&#65533;R14&#65533;8&#65533;&#65533;&#65533;5&#65533;&#65533;&#65533;&#1745;CY&#65533;T&#65533;Y&#65533;sM&#65533;h&#65533;&#1352;&#65533;T&#65533;`&#65533;&#65533;&#65533;0&#65533; &#65533;l&#65533;Im&#65533;	0&#65533;0A(=X&#65533;&#65533;&#65533;P&#65533;&#65533;&#65533;&#65533;z&#1685;e&#65533;&#65533;j&#65533;&#65533;&#65533;0&#65533;-&#65533;&#65533;b2&#65533;}wf:*|&#65533;T&#65533;&#65533;&#65533;M&#65533;}&#65533;Cp~9BQV&#65533;&#822;&#65533;&#65533;&#824;&#65533;&#65533;7&#65533;&#65533;sSv &#65533; tex&#65533;&#65533;$&#65533;}0&#65533;(i&#65533;&#65533;F]&#65533;&#65533;n.&#532;&#65533;.+U6&#65533;&#65533;&#65533;+6W&#65533;RC&#65533;&#65533;&#65533;R&#65533;&#65533;&#65533;9&#65533;v&#65533;h&#65533;p&#65533;,&#65533;&#65533;F&#65533;yg&#65533;&#65533;!T&#65533;L&#65533;&#65533;?&#65533;"r&#65533;&#65533;]&#65533;&#65533;&#65533;L&#65533;&#65533;&#137;&#65533;&#65533;"&#65533;&#300;F&#65533;\&#65533;x&#65533;Z&#986;&#65533;&#65533;&#65533;YT&#65533;&#65533;Y&#65533; &#65533;R&#65533;&#65533; u#&#65533;z&#65533;&#65533;L&#65533;&#65533;/'&#65533;&#65533;&#65533;T&#65533;m&#65533;&#65533;06t&#65533;&#65533;&#65533;&#65533;&#65533; &#65533;DBm&#65533;&#65533;	&#65533;&#65533;&#65533;&#65533;&#65533;6&#65533;&#65533;\yq&#65533;&#65533;&#65533;&#65533;&#65533;]%r`.&#65533;]&#65533;&#65533;H&#65533;7&#65533;+p&#65533;&#65533;	(&#65533; &#65533;4&#65533;k3@&#65533;6&#65533;EY(&#65533;S&#65533;&#65533;(c&#65533;Bhg&#1889;]5&#65533;$B&#65533;&&#65533;)1&#65533;&#65533;&#65533;.[>&#65533;&#65533;Q&#1581;b,&#65533;
k&#65533;9/&#65533;&#65533;P>&#65533;&#65533;VO&#65533;&#65533;N&#65533;&#65533;&#65533;#&#65533;&#65533;:&#65533;-&#65533;&#65533;&#65533;5~.&#65533;XN&#65533;T&#65533;&#65533;&#65533;&#65533;&#65533;&#1518;&#65533;&#65533;/0,tYA&#65533;&#65533;&#219;z&#65533;(&#65533;&#1775;y&#65533;%;<&#65533;&#65533;8&#65533;&#65533;&#65533;v4u&#65533;&#65533;&#65533;&#65533;<&#65533;&#65533;b3L5@ [&#65533;&#65533;&#65533;&#65533;L&#65533;c&#65533;&#65533;&#65533;t&#65533;&#65533;&#65533;,&#65533;n&#65533;&#65533;@
&#65533;7&#65533;&#65533;Q&#65533;.&#65533;&#65533;&#65533;&#65533;&#65533;X&#65533;&#65533;&#65533;)&#65533;a#&#65533;&#65533;&#65533;x&#65533;&#65533;&#65533;&#1186;&#65533;p&#65533;r&#65533;`&#65533;3?&#65533;
 	L&#65533;#&#65533;40&#65533;p&#65533;T&#65533;A&#65533;[&#65533;Z|&#65533;Ah&#65533;m&#65533;N@&#65533;&#65533;&#65533; &#65533;5"&#65533;&#1073;M&#65533;@&#65533;&#65533;&#836;YB&#65533;&#65533;&#65533; O&#65533;H&#65533;:~HE&#1393;&#65533;&#65533;&#65533;&#65533;k&#65533;&#412;&#65533;&#714;&#65533;&#65533;&#65533;&#65533;b5&#65533;&#65533;&#65533;&#65533;h&#65533;4&#65533;'&#65533; &#65533;K&#65533;a8/~&#65533;~&#65533;A`$Z'	F&#65533;&#65533;f$&#65533;epC&#65533;&#65533;&#65533;&#65533;&#65533;&#65533;&#65533;&#65533;3C#&#288;&#65533;bi`&#65533;q&#65533;&#65533;K&#65533;  &#65533;&#65533;&#65533;&#65533;p&#65533;i&#65533;&#65533;C`G&#65533;(&#65533;'&! A&#65533;1.s&#65533;&#65533;&#65533;&#65533;&#65533;&#65533;&#65533;b&#65533;&#65533;&#65533;=&#65533;&#65533;&#65533;g&#65533;p&#65533;0&#65533;&#65533;&#65533;r&#65533;VJ&#65533;W&#65533;$3Er!5%&&#65533;;&#65533;{&#65533;&#1261;&#65533;&#65533;&#65533;^&#65533;&#65533;&#65533;e&#65533;&#65533;&#65533;n&#65533;&#826;&#65533;&#65533;RB&#65533;Y}Gx>&#65533;_A&#65533;xA&#65533;G*R;a&#65533;qz<&#65533;!&#65533;P'&#65533;H[&#65533;(&#65533;"0N&#65533;&#65533;!&#65533;F2!:N&#65533;LLA&#49302;C1`&#65533;4&#65533;x	:i&#65533;A&#65533;&#65533;"b\&#65533;&#65533;)N&#65533;N,&#65533;&#65533;&#65533;-&#65533;&#65533;ps&#65533;&#65533;&#65533;0`&#65533;&#65533;8&#898;+&#65533;O&#65533;&#65533;&#65533;0&#65533;&#65533;&#65533;;&#65533;5&#65533;&#65533;&#65533;&#65533;&#65533;F&#65533;SS&#34434;r&#65533;&#65533;&#65533;&#65533;&#65533;T&#65533;t&#65533;gN1&#65533;&#65533;5j&#65533;&#65533;&#65533;@j&#65533;o&#65533;@F&#65533;~&#65533;"&#65533;U&#65533;"_5i&#65533;SM&#65533;&#65533;
&#65533;c}&#65533;&#65533;(&#65533;)'&#65533;3&#65533;&#65533;5&#65533;d&#65533;-&#65533;&#4329;&#65533;&#65533;h&#65533;&#65533;&#65533;u'4&#65533;S &#65533; &#65533;&#65533;&#65533;&#65533;Jl&#65533;G1l&#980;&#65533;&DV&#65533;j:&#65533;&#65533;&#65533;e&#905;Bv&#65533;K5&#65533;k&#65533;T&#65533;&#65533;	&#65533;S!&#65533; &#65533;&#65533;NF&#65533;l&#65533;w<QT&#65533;V&#65533;&#65533;i&#579;&#65533;&#65533;&#65533;&#65533;&#65533;(4&#65533;%&#65533;5&#65533;&#65533;Z&#562;&#65533;&#21295;$K&#65533;&#65533;n&#65533;&#65533;1&#65533;O&#65533;{Iib&#65533;i&#65533;&#65533;&#65533;&#65533;v&#65533;w&#65533;l@&#65533;&#65533;&#65533;J&#65533;&#65533;&#65533;p&#65533;9k"?m*&#65533;&#65533;jO&#65533;>X&#65533;w:5'r&#65533;p&#65533;A&#65533;RC&#65533;&#65533;&#65533;1&#65533;&#65533;&#65533;
&#65533;&#65533;]&#65533;&#65533;+&#65533;X&#65533;&#65533;&#65533;X&#65533;Tw&#65533; N&#65533;&#65533;&#65533;&#65533;&#65533;`&#65533;&#65533;zj&#944;&#65533;M&#65533;&#65533;;B$&#65533;0=.&#65533;&#65533;!T&#65533;n&#65533;&#65533;S&#65533;P%&#65533;&#65533;&#65533;%Ws\&#65533;"&#65533;&#65533;@&#65533;&#65533;&#65533;&#65533;&#65533;&#1303;&#65533;&#65533;&#65533;&#65533;&#65533; x1&#65533;s&#65533;t m&#65533;&#65533;dWZ&#65533;F-h&#65533;&#65533;j&#65533;&#65533;&#65533;&#65533;'f33C&#65533;V&#65533;%u:]&#65533;?jH?&#65533;H&#65533;,&#65533;YHqZ&#65533;$8&#1474;&#276;&#65533;5g&#65533;&#65533;Hf+&#65533;&#65533;O7(6&#65533;S&#65533;]&#65533;&#65533;&#65533;545}.&#57585;=&#65533;&#65533;&#65533;H&#65533;W&#65533;&&#65533;E&#65533;&#65533;1<l&#65533;_OO&#65533;dD&#65533;9&#65533;C&#65533;`Pi&#65533;m&#65533;,&#65533;^&#65533;|@&#65533;&#65533;&#65533;x0"&#65533;Z&#65533;vnw&#65533;&#65533;&#65533;{Ef&#65533;_<&#65533;l&#65533;/ &#65533;&#65533;&#65533;&#1504;C&&#65533;&#65533;&#65533;T&#65533;&#65533;0n &#65533;&#65533;u*&#65533;Q&#65533;&#65533;&#65533;&#65533;WZJ&#65533;e&#65533;&#65533;U&#65533;&#65533;&#65533;&#65533;&#65533;a&#65533;&#65533;&#65533;&#65533;Ngd&#427;5&#65533;)dP&#65533;]&#65533;8.&#65533;7.&#65533;&#65533; &#65533;&#65533;p&#65533;&#65533;0&#65533;z&#65533;&#65533;&#65533;H&#1672;&#65533;Z&#65533;&#65533;&#65533;&#65533;6&#65533;&#65533;&#65533;CD&#65533;&#65533;&#65533;&#1451;&#65533;(&#65533;4&#65533;&#415;d&#65533;5N3x&#65533;mLT&#65533;&#65533;&#65533;&#65533;R!&#65533;I\&#65533;&#65533;D&#65533;}P&#65533;7&#65533;&#65533;&#65533;&#65533;mZ&#65533;&#65533;y 2&#65533;&#65533;&#65533;&#65533;xo&#181;/^&#65533;&#65533;&#65533;3&#65533;&#65533;&#65533;E&#65533;&#366;&#65533;&#65533;m"&#498;-S&#65533;5SK%sE&#65533;W&#65533;w&#65533;&#65533;\&#1383;&#65533;&#65533;la&#65533;&#65533;l&#65533;d&#65533;&#65533;&#65533;N&#65533;}&#65533;&#65533;&#65533;&#65533;V&#65533;`&#65533;e0&#65533;&#65533;L&#65533;&#65533;&#65533;Ru2$6HZBy&#65533;5VmT &#65533;D&#65533;WJ&#65533;&#65533;&#65533;&#65533;&#65533;3\#&#65533;<&#65533;&#65533;)&#65533;&#65533;H&#65533;V&#65533;R&#65533;&#65533;&#65533;&#65533;H&#65533;&#65533;/:&#65533;&#65533;!*&#65533;]&#65533;!EXP&#65533;fh&#65533;C&#65533;&#65533;N&#1294;&#65533;!?&#65533;&#65533;N&#65533;&#65533;&#65533;bk&#65533;2}?&#65533;&#65533;&#65533;Y;{&#65533;E&#65533;&#65533;&#65533;&#65533;&#65533;&#1367;V&#65533;!w&#775;&#1056;Q&#65533;A&#1298;&#65533;s8&#65533;4($H%e`&#65533;GK&#65533;cQ&#65533;&#65533;9&#65533;h&#65533;&#65533;"&#65533;&#65533;&#65533;.&#65533;W&#65533;&#65533; .&#65533;I&#65533;vG
&#65533;Vi`&#65533;,&#65533;&#65533;Q*&#65533;#{&#65533;&#65533;&#65533;g#&#65533;G&#65533;&#65533;V&#65533;&#65533;/2&#65533;UFVd?&#65533;Q&#65533;p|" &#65533; z>&#65533;&#65533;&#65533;0 &#65533;p+&#65533;&#65533;P&#65533;1 u&#65533;&#65533;}&#65533;P&#65533;b&#65533;&#65533;&#65533;&#65533;-&#65533;&#65533;&#65533;(W&#65533;UHcV&#65533;!&#65533;zTR&#65533;kC &#65533;&#65533; C5&#65533;H&#65533;C<\&#65533;/&#65533;$&#65533;1w/&#65533;w&#850; V&#65533; r&#65533;&#65533;:n&#65533;q&#65533;&#65533;&#65533;&#65533;3&#65533;w &#65533;&#65533; 0CUq8{ 0*&#65533;&#65533;m&#65533;d&#65533;&#65533;Z5Z\&#65533;4&#29117;&#65533;2L( }&#65533;&#65533;!&#65533;%8&#65533;b'&#65533;&#65533;&#65533;&#65533;&#65533;&#65533;&#65533;!&#65533;(Wa,FqqD&#65533;%e&#65533;&#65533;&#65533;&#65533;!&#65533;'&#65533;Pa&#65533;&#65533;@&#65533;
n8 *`h&#65533;&#65533;&#65533;t&#65533;7m&#1218;&#65533;@&#65533;&#65533;&#65533;q&#65533;&#65533;&#1411;,0&#65533;&#65533;o]&#65533;&#65533;%&#65533;h&#65533;#&#65533;&#65533;&#65533;&#694;&T&#65533;l&#65533;N&#65533;z\+e"K&#65533;"U&#65533;C&#65533;y&#65533;&#65533;)&#65533;&#65533;&#65533;W&#65533;&#65533;&#65533;&#65533;:`e(&#65533;3m&#65533;&#65533;x&#65533;D&#65533;&#65533;Ek&#65533;&#65533;9&#65533;&#65533;v&#65533;Cnp&#1478;&#65533;GE&#65533;&#65533;&#65533;&#65533;&#65533;&#65533;&#65533;!1F&#65533;}-&#65533;&#65533;.&#65533;&#65533;e&#65533;&#65533;&#65533;&#65533;&#65533;&#65533;&#65533;ca&#65533;&#1137;D|D#&#1760;-4p;#&#65533;,S&#65533;<Y*7Y&#65533;&#65533;&#65533;w&#65533;&#65533;&#65533;&#65533;Q&#65533;sx&#65533;e5&#65533;&#65533;&#65533;&#65533;O&#65533;8&#65533;?&#65533;uJC&#65533;y&#65533;&#65533;&#65533;-.4s\yt|&#65533;a)&#65533;F&#65533;t&#65533; &#65533;
&#65533;@`MB&#65533;<&#65533;B&#65533;m=1&#65533;&&#65533;6T"&#65533;d&#65533;&#65533;'D&#65533;;0(&#65533;&#65533;&#65533;&#65533;\&#65533;&#65533;&#65533;&#65533;pa&#65533;u&#65533;`&#65533;"0&#65533;&#65533;&#65533;4&#65533;&#324;p4&#65533;J^$u&#65533;vB&#65533;&#65533;&#65533;&#65533;?&#65533;&#65533;?&#65533;qs4!&#65533;&#65533;&#65533;&#65533;q&#65533;[&#65533;I&#65533;&#65533;&#65533;&#65533;n&#65533;1 &#65533;I&#65533;F&#65533;&#65533;%d&#65533;&#65533;&#65533;&#2439;h"&#65533;x<@6eRi{&#65533; V&#65533;	Y&#65533;&#65533;0&#65533;.` &#65533;w&#1433;G&#18055;i
&#65533;&#65533;&#65533; c0&#65533;d 
!w&#65533;&#65533;W&#65533;&#65533;D&#65533;&#65533;`P;&#65533;&#65533;\&#65533;'&#65533;s&#65533;]B&#65533;^&#65533;'&#65533;&#65533;-&#65533;b&#65533;#<C&#65533;=&#65533;&#65533;&#65533;&#65533;	&#65533;&#65533;&#65533;&#65533; &#65533;IT8)!7&#65533;pr!(&#65533;&#1664;&#65533;/&#471;x&#65533;&#65533;^&#65533;d&#1620;&#65533;&#65533;l$&#65533;`L%&#65533;'&#65533;/t&#65533;&#65533;8&#65533;8&#65533;0 &#65533;&#65533;X:<&#65533; &#65533;&#65533;	&#65533;&#65533;E&#65533;[&#65533;&#65533;vyH<jB&#65533;Y~X&#65533;&#65533;&#65533;&&#1893;&#65533;&#65533;&#65533;&#65533;&#65533;0_&#65533;w&#65533;1&#65533;&#65533;&#65533;&#65533;&#65533;;&#1439;&#65533;&#65533;&#192;2n&#65533;c&#65533;$&#65533;&#65533;"G&#65533;T&#65533;&#65533;dZ&#65533;T&#65533; 2&#65533;D&#65533;T&#65533;&#65533;0Z&#65533;%+&#65533;>&#65533;)&#1169;%&#65533;R&#65533;e&#65533;9&#65533;&#65533;&#65533;aA&#65533;~&#65533;&#65533;&#65533;6&#65533;&#65533;GB&#65533;e&#65533;&#65533;0&&#65533;&#65533; "&#65533;&#65533;&#65533;GA&#65533;&#65533;&#65533;P &#65533;&#552;5&#65533;&#65533;&#65533;&#65533;R&#65533;Gi,&#65533;V&#65533; &#65533;&#65533;Xmbf&#65533;&#65533;&#65533;&#65533;&#65533; }&#65533;:&#65533;LC&#65533;&#65533;X
&#65533;Dyi84&#65533;
&#65533;&#65533;'H&#65533;&#65533;:c9&#65533;X &#65533;CV~&#65533;5pN)v&#65533;B&#65533;&#65533;&#65533;&#65533; &#65533;?&#65533;
&#65533; /&#65533;&#65533;U&#65533;
#&#65533;1@Y&#65533;d&#65533;&#65533;k4&#65533;&#65533;4+r&#65533;&#65533;855A
E&#65533;G&#65533;F&#65533;p&#65533;;*&#65533;&#65533;&#65533;0&#65533;&#65533;I&#65533;r&#65533;rUPk&#65533;&#1552;Xj*0&#65533;V&#65533;&#866;l&#65533;&#65533;&#65533;&#65533;&#65533;&#65533;HH?&#65533;&#65533;&#65533;}&#65533;S&#133;M&#242;&#65533;@&#65533;&#65533;&#65533;&#65533;&#65533;&#65533;&#65533;u&#65533;&#65533;Pl&#65533;&#65533;&#65533;&#65533;D&#65533;z9-&#65533;0UK&#65533;=5&#65533;$?u&#65533;&#65533;&#65533;M-&#65533;&#65533;&#1188;F&#65533;@&#65533;&#65533;aZ&#65533;"2&#65533;&#65533;z&#65533;&#65533;D&#65533;&#65533;hM&#65533;&#65533;z&#65533;&#65533;&#65533;S8Xa&#65533;{&#65533;&#65533;&#65533;y&#65533;&#65533;N(1&#65533;&#65533;V&#65533;&#65533;&#65533;&#2006;&#65533;T&#65533;&#65533;^1&#65533;&#65533;&#65533;&#65533;&#65533;&#65533;
&#65533;&#65533;.&#65533;&#65533;4R+/&#65533;&#65533;L&#65533;&#65533;q&#65533;&#65533;$&#65533;7&#65533;&#65533;&#65533;&#65533;&#65533;|&#65533;&#65533;5&#65533;u&#65533;&#1445;&#65533;&#65533;&#65533;&#65533;&#65533;&#65533;@]&#65533;P&#65533;5&#65533;*&#65533;e&+}q &#65533;&#65533;L{7I&#65533;&#65533;0'&#130672;&#65533;&#65533;2&#65533;&#65533;&#65533;&#65533;V&#65533;V&#65533;0&#65533;&#65533;`&#65533;&#65533;&#65533;`[&#65533;{K]&#65533;r&#65533;z5&#65533;&#65533;&#65533;&#65533;1t&#65533;&#65533;&#65533;j kn&#65533;  &#65533;
S1)p&#65533;#&#65533;c&#65533;5&#65533;&#65533;&#65533;"@&#65533;&#65533;&#65533;&#65533;b&#637;:}&#2027;X4&#65533;#&#65533;W&#65533;8&#65533;8&#65533;l&#65533;"&#65533;&#65533;I&#65533;&#624;pb&#65533;&#65533;7~&#65533;@&#65533;1&#65533;Rb!x&#65533;&#65533;N&#65533;&#65533;j&#65533;G&#65533;&#65533;k
&#65533;&#65533;&#65533;n&#65533;&#65533;b&#65533; &#65533;&#65533;&#65533;&#1626;&#65533;X&#65533;j>0&#65533;>&#65533;&#65533;&#51963;F&#65533;&#65533;&#65533;;&#65533;&#65533;]&#65533;%l&#65533;&#65533;@F&#65533;x &#65533;&#65533;w&#65533;&#65533;
$X&#65533;1&#65533;1z&#65533;"&#65533;&#65533;&#65533;"&#65533;&#1486;&#65533;&#65533;&#65533;a&#65533;&#65533;-&#65533;G&#386;S&#65533;4&#65533;\I&#65533;&#65533;A&#65533;&#65533;^&#65533;c&#65533;&#794;&#65533;!&#65533;vq&#65533;(&&#65533;&#65533;;&#65533;rW&#65533;&#1186;T2&#65533;&#65533;&#65533;	#&#65533;&#65533;&#65533;&#65533;J@&#792;j&#65533;C_}H&#65533;"&#65533;'Z&#65533;&#65533;5A&#65533;&#65533;{j&#65533;Le&#552;\&#65533;&#1789;I,KL( &#65533;CPT&#65533;D&#65533;&#65533;I1&#65533;&#65533;"E&#65533;&#587;&#65533;>J&#65533;sk[&#65533;c&#65533;W=&#65533;&#65533;&#65533;t&#65533;&#65533;&#65533;Qwy&#65533;.&#65533;%&#65533;C@&#65533;&#65533;Qy&#65533;Ow'3&#65533;gC&#65533;&#65533;&#65533;&#65533;i &#65533;&#65533;s{sz1F&#65533;`&#65533;;&#65533;h&&#65533;&#796;&#65533;&#65533;&#65533;&#817;&#65533;&#65533;Tg
8&#1806;&#662;p&#65533;&#65533;60@#&#65533;y&#65533;&#65533;F&#65533;&#65533;a2&#65533;G&#65533;&#65533;xG&#65533;&#65533;&#65533;&#65533;&#65533;&#65533;9&#65533;&#65533;VB&#65533;&#65533;2&#982;!&#65533;&#65533;,&#65533;&#65533;&#65533;U*&#65533;&CU6&#65533;YDB&Y&#65533;&#65533;&#65533;&#65533;:&#65533;C<h4&#65533;&#65533;&#65533;_WJHn&#65533;f"pA=\a&#65533;&#65533;>&#65533;#Q&#65533;&#784;&#65533;&#65533;`&#65533;pb 8&#65533;Y&#65533;1&#65533;Y&#65533;&#65533;&#65533;&#65533;&#65533;&#65533;<w&#65533;H&#65533;04&#65533;PR&#65533;&#65533;&#65533; d&#65533;&#65533;
&#65533;&#65533;0Sc&#65533;J&#65533;&#65533;8X?&#1870;&#65533;Se&#65533;K&#65533;@&#65533;l&#65533;&#65533;&#65533;u&#65533;&#65533;&#65533;&#65533;&#65533;&#1328;L&#65533;&#65533;&#65533;AW&#65533;&#65533;&#65533;;&#65533;7r5sw. &#1195;&#65533;&#65533;z&#65533;&#65533;l&#65533;#&#65533;.&#426;&#65533;N&#65533;=&#65533;&#65533;&#65533;Y&#65533;&#65533;6s&#65533;:&#65533;&#65533;&#65533;+r4`&#65533;Wq&#65533;&#65533;&#65533;W`&#65533;<wr&#65533;C&#65533;x;&#65533;%6&#65533; &#65533;&#65533;&#65533;&#65533;l&#65533;  zz"Q6y&#65533;`&#65533;&#65533;>/Im{=&#65533;l&#65533;&#65533;8&#65533;|&#65533;&#65533;g5s%n!)&#65533;&#65533;&#65533;&#65533;&#65533;&#1063;&#65533;&#1163;&#65533;&#1228;w+&#65533;i&#65533;_&#65533;&#65533;&#65533;&#65533;&#65533;
>5v
&#65533;DW&#65533;^&#65533;&#65533;&#65533;&#65533;&#65533;W&#65533;l&#65533;&#1205;&#65533;&#65533;'<&#65533;*&#65533;&#1804;T&#65533;];$u&#65533;&#65533;&#65533;&#65533;}&#65533;&#65533;&#65533;U{<&#65533;[&#65533;Yl&#65533;&#65533;
&#65533; r&#624;&#65533;&#65533;+^3A,p&#65533;C;k&#65533;&#65533;=&#65533;Mu,&#65533;&#65533;&#65533;l&#65533;&#65533;a,&#65533;k&jg&#65533;&#65533;&#65533;"#&#65533;&#65533;&#65533;F&#65533;&#65533;H&#65533;&#65533;&#1774;&#65533; &#65533;&#65533;&#65533;k&#65533;&#65533;W&#65533;&#65533;>&#65533;&#65533;&#65533;&#65533;CV&#65533;&#65533;I&#65533;e&#65533;1&#65533;&#65533;O&#65533;y&#65533;&#815;&#65533;&#65533;UDN&#464;
0&#65533;x&#65533;&#65533;&#65533;q&#1754;"
&#65533;y&#65533;&#65533;&#65533;&#65533;^8&#65533;&#65533;s&#65533;&#65533;&#65533;&#65533;&#65533;&#65533;{&#65533;&#65533;&#65533;~R&#65533;&#65533;'&#65533;&#65533;&#65533;ze'i&#65533;-&#65533;&#65533;&#65533;&#65533;&#65533;H&#65533;&#65533;G&#65533;&#65533;&#65533;&#65533;&#65533;&#65533;yqyQ+&#65533;&#65533;m#&&#65533;P%&#65533;10&#65533;&#65533;&#65533;]&#65533;&#65533;16+&#65533;&#65533;S}&#65533;&#65533;8?&#65533;]&#65533;&#65533;&#65533;&#65533; &#65533;&b&#65533;&#65533;xF&#65533;f &#65533;_&#65533;6<n&#65533;d&#65533;&#65533;&#65533;:&#65533;6&#65533;(&#65533;IW(&#65533;PMdj&#65533;E&#348;H,WO&#65533;&#65533;V&#65533;9&#65533;&#65533;#o&#65533;jM&#65533;rgt&#65533;>&#65533;&#65533;&#65533;&#65533;&#65533;&#65533;4}&#65533;.qJ"&#65533;s&#65533;}&#65533;:y&#65533;&#65533;F&#662;d&#65533;{&#65533;&#65533;&#65533;&#65533;^n&#65533;&#65533;$e&#65533;&#65533;\c&#65533;9&#65533;&#65533;T&#65533;&#65533;W&#65533;&#3245;&#65533;&#65533;&#65533;&#65533;w&#65533;&#65533;L&#65533;n&#65533;[c&#1838;&#65533;>5&#65533;&#65533;&#65533;1!sa&#65533;k~>&#65533;&#65533;t8&#65533;S&#65533; #8&#65533;]&#65533;&#65533; (`&#65533;&#65533;&#65533;&#65533;!&#65533;&#65533;&#65533;I'[Vz&#809;&#65533;&#65533;&#65533;&#65533;&#65533;&#65533;&#65533;|&#65533;&#65533;&#65533;E&#65533;&#65533;T&#65533;&#65533;&#65533;&#65533;,/=&#65533;&#65533;!&#65533;&#65533;
9&#65533;&#65533;.&#65533;&#65533;;&#65533;3# &#65533;&#65533;&#65533;&#65533;&#65533;&#65533;qF&#65533;&#65533;&#65533;G&#65533;K?!f&#65533;#&#65533;&#65533;g&#65533;&#65533;5!&#65533;&#65533;&#65533;X@ M&#65533;4&#65533;&#65533;&#65533;5&#65533;&#65533;M&#65533;OS&#65533;v&#65533;&#65533;u|@&#65533;&#65533;&#65533;&#65533;?+&#65533;	&#65533;?LDB6u&#65533;&#65533;&#65533;&#1640;,'~U'Y
+NP@&#65533;D	&#65533;&#65533;|&#65533;&#1690;r&#65533;<&#65533;',+e?3&#65533;E&#65533;&#65533;&#65533;;&#65533;C/r&#65533;/Xj&#65533;3S&#65533;&#65533;&#65533; %8&#65533;#=&#65533;[&#65533;[&#65533;&#65533;~GoB
&#65533;7om&#65533;&#65533;o{
&#65533;&#65533;Z&#65533;&#65533;D&#65533;,&#65533;&#65533;&#65533;&#65533;PR&#65533;"A&#65533;4F&#65533;*)&#65533;"7G&#65533;&#65533;&#65533;;QAQ&#65533;&#65533;&#65533;I&#65533;&#65533;&#65533;  &#65533;&#65533;&#65533; 7
B??B
7&#65533;&#65533;&#65533;&#65533;&#65533;&#65533;&#65533;-&#65533;&#65533;&#65533;&#65533;&#65533;&#65533;&#65533;&#65533;&#65533;&#65533;&#65533;&#65533;&#65533;&#65533;&#65533;&#65533;&#65533;&#65533;&#65533;.&#65533;1&#65533;&#65533;&#232;5&#65533;&#65533;&#673;&#65533;&#185;&#65533;1&#65533;&#65533;&#65533;&#65533;&#65533;&#65533; B	&#65533;7	&#65533;&#65533;&#65533;&#42586;&#65533;&#743;&#55198;&#65533;&#65533;&#65533;	&#65533;&#65533;&#65533;
&#65533;&&#65533;k`&#861;&#65533;O&#65533;>y2&#65533;&#65533;&#65533;&#132;&#65533;"&#65533;&#65533;(&#65533;&#65533;-Z&#65533;o-XP&#65533;E&#65533;WBd&#65533;&#65533;&#65533;HW&#1938;&#65533;"&#65533;
>	&#1045;&#65533;c&#65533;&#65533;!0`&#65533;&#65533;M&#65533;!&#65533;!&#65533;6&#65533;&#65533;=L&#65533;&#1693;<&#65533;i&#65533;|&#65533; (h&#65533;(\9B&#65533;&#65533;Y[O&#65533;&#65533;&#65533;&#65533;K&#65533;k&#1651;&#65533;0&#65533;&#65533;&#65533;&#65533;&#1783;&#65533;&#65533;v&#65533;&#1323;&#65533;~$ &#65533;&#65533;&#65533;&#65533;H&#65533;"E&#65533;i&#65533;5u&#65533;.	&#65533;&#65533;A&#65533;&#65533;x&#1040;&#65533;&#65533;&#65533;&#65533;&#1861;Z&#65533;&#65533;&#65533;&#65533;&#65533;&#65533;&#65533;lV&#65533;&#65533;&#65533;&#65533;f&#65533;^&#65533;ji&#1456;c&#738;O'&#65533;s=@&#65533;@&#65533;!&#65533;&#65533;&#65533;p&#65533;RR&#65533;&#65533;B &#65533;N&#65533;&#65533;&#65533;}&#65533;J&#65533;&#65533;<e&#65533;&#65533;9-&#65533;t@$&#532;&#65533;L&#65533;&#65533;B&#65533;iXP&#65533;&#65533;&#65533;m&#65533;&#65533;&#65533;K&#65533;~&#65533;Zn&#65533;#&#65533;87B&#65533;&#65533;u&#65533;[( N&#65533;&#65533;&#65533;qJ&#65533;&#65533;&&#65533;&#65533;w&#65533;9P&#65533;v&#65533;cTH%!t&#450;&tu&#65533;'!&#65533;&#65533;#&#65533;&#65533;&#65533;k&#65533;&#65533;g_1/&#65533;(#Z,&#1943;A~&#65533;a&#65533;.&#65533;&#65533;N&#65533;&#65533;&#&#65533;&#65533;s`&#65533;%5&#65533;EL=&#65533;&#65533;&#65533;&#65533;&#65533;&#65533;&#65533;&#65533;u%&#65533;Y&#65533;aN)G&#65533; &#65533;&#65533;&#484;&#65533;&#65533;&#65533;&#65533;~3&#65533;&#65533;&#65533;[5&#65533;&#65533;}&#65533;&#65533;&#65533; av&#65533;&#65533;';&#65533;H=&#65533;&#65533;;&#65533;&#65533; &#65533;	N&#65533;$;&#65533;e&#65533;Is&#65533;Mn&#65533;Q9&#1862;G&#65533;&#65533;&#65533;&	A&#65533;1d&#65533;	&#308;i&#65533;0&#65533;(&#42664;&#418;&#65533;&#65533;&#65533;2&#65533;uR=4&#65533;&#65533;&#65533;B &#65533;&#65533;&#65533;&#65533;&#65533;U&BH&#65533;]*:&#65533;\&#65533;&#46851;OTG)&#932;h&#65533;:\6XB&#65533;&#65533;R D&#972;&#65533;R*&#65533;&#65533;j|&#65533;&#65533;&#65533;&#65533;u;&#65533;&#1921;bb&#65533;&#65533;<0&#65533;'&#65533;&#65533;&#65533;S&#65533;- dPR	&#65533;k&#65533;U&#1667;&#629;L&#65533;c&#65533;m&#65533;r&#65533;C$&#65533;&#65533;&#65533;&#65533;$&#65533;D`o&&#65533;&#65533;&#65533;
 &#65533;&#65533;f&#65533;&#65533;$@y&#65533;\0&#65533;|&#65533;&#65533;&#65533;(&#65533;&#65533;&#65533;k&#65533;^&#65533;&#65533;+:&#65533;&#65533;c,&#65533;&#65533;&#65533;)}bi&f&#65533;&#65533;!&#65533;&#65533;&#65533;pA!9&#65533;v&#65533;&#65533;s&#65533;&#65533;&#65533;&#65533;$&#65533;tGUk&#65533;&,&#65533;P"(.l&#65533;&#616;Tp*( &#65533;l&#65533;j&#65533;ZA&#65533;*&#65533;&#65533;h&#65533;&#65533;fxp~&#65533;3&#65533;&#65533;e&#65533;L&#65533;&#65533;&#65533;&#65533;&#65533;;&#65533;#I&#65533;Ive&#65533;A&#65533;O8&#65533; u@&#65533;&#65533;,&#65533;&#65533;&#65533;&#65533;4`&#65533;&#688;&#65533;&#65533;;u?&#65533;&#65533;X`0vF`&#65533;&#65533;I&#65533;&#65533;$_):YC&#65533;< _&#65533;&#65533;St9Z].&#65533;&#65533;&#65533;&#65533;6&#65533;"&#65533;&#65533;n &#65533;p;;*&#65533;&#65533;.&#65533;I&#65533;&#1503;`$&#65533;&#65533;/b
&#65533;&#65533;&#65533;&#65533;+&#1459;&#65533;&#65533;"p"(&#65533;&#65533;&#65533;&#65533;.&#65533;$*&#65533;&#65533;h0&#65533;dA9&#65533;+"Gb&#65533;&#65533;&#841;*&#65533;<&#65533;&#65533;&#65533;#
&#65533;&#65533;B&#65533;Q6&#65533;&#65533;,&#65533;>&#65533;&#65533;l&#65533;*&#65533;I&#65533;&#65533;9
v&#65533;=&#65533;E&#65533;&#65533;u&#65533;P&#65533;&#65533;\4+&#65533;&#65533;~&#65533;)M<@&#65533;&#65533;&#65533;&&#65533;G?D4,C&#65533;&#65533;&#65533;&#65533;&#65533;&#65533;&#65533;m"&#65533;
&#65533;T&#65533;29&#65533;(kZ&#65533;&#65533;&#65533;:&#65533;&#65533;Vp&#65533;|&#65533;&#65533;/&#65533;&#65533;%2&#65533;>&#65533;&#65533;&#65533;F@&#65533;
R&#65533;&#65533;&#65533;A*d0&#65533; &#65533;&#65533;&#65533;&#65533;t$&#65533;5FrU
X&#65533;FB[l".o,&#65533;&#962;5&#65533;&#65533; &#65533;&#142;9&#65533;&#65533;&#65533;i&#65533;m<i&#65533;&#65533;'&#65533;Fl&#65533;&#65533;&#65533;&#478811;&#65533;&#65533;x&#65533;&#65533;2tLzn&#65533; D2P&#65533;&#65533;&#65533;&#539;&#672;&#65533;V&#65533;&#65533;&#65533;A&#65533;2X>&#65533;&#65533;0F&#65533;@&#65533;&#65533;!`/X'g:
&#65533;;h&#65533;&#590;&#65533;"&#65533;sJd&#65533;&#65533;Ka"&#65533;&#65533;&#65533;(d* &#65533;&#1628; !&#65533;|&#65533;`&#1482;@-P&#65533; :y	&#65533;Y&#65533;7&#65533;&#65533;V&#1448;&#65533;@&#65533;Y&#65533;&#65533;@>z&#65533;#&#65533;38S&#65533;&#65533;QbW&#65533;`KcD&#65533;&#65533;"d&#65533;B&#65533;&#65533;&#65533;@U&#65533;&#65533;&#65533;&#65533;ZV Q&#65533;q&#65533;R&#65533;&#65533;&#65533;9Z&#65533;&#65533;A/1 ?o&#65533;1&#65533;A&#65533;8u&#65533;&#65533;&#65533;>&#65533;,@$*Q&#65533;V&#65533;H&#65533;Ds&#65533;0&#65533; &#65533;bZ&#65533;,`&#65533;&#65533;H&#65533;&#65533;:&#65533;&#65533;&#65533;%J&#65533;Q&#65533;r,&#65533;Y*3&#65533;0&#65533;q&#65533;a&#65533;v&#65533;&#65533;&#65533;&#65533;g8&#65533;&#65533;rG&#65533;XPW&#65533;&#65533;U.h_|&#65533;&#65533;.s&#65533;iLi*&#65533;&#65533;&#65533;#/6&#65533;bO!&#65533;$&#65533;FjX5&#65533;&#65533;f&#65533;&#65533;$&#65533;7~&#65533;&#65533;6*&#1472;&#65533;i&#65533;&#65533;-&#65533;@'&#65533;
&#65533;&#65533;{&#65533;&#65533;&#65533;4c&#65533;&#65533;&#65533;&#415;4&#876;l &#940;&#65533;&#65533;&#65533;J&#1925;-O&#65533;`.&#65533;&#65533;&#65533; &#65533;&#478;@m&#65533;t&#65533;&#65533;&#65533;&#65533;W&#65533;@J&#65533;&#65533;U$7)<&#65533;&#65533; &#65533; &#65533;"&#65533;,&#65533;hP! &#65533;j&#1431;&#1021;b&#65533;@&#65533;&#1392;&#65533;"&#65533;:&#65533;-&#65533;&#65533;&#65533;|&#65533;8&#65533;G&#274381;&#65533;FP&#65533;&#65533;&#65533;D&#65533;&#1144;&#65533;&#65533;n?&#65533;mQ)&#65533;&#65533;&#65533; &#65533;>&#65533;D&#65533;8"&#65533;x$E&#65533;dl&#65533;j&#65533;&#65533;&#65533;T&#65533;&#65533;Z::+&#65533;B&#65533;&#65533;`0&#65533;<!T&#65533;v-@&#65533;&#65533;&#65533;&#65533;&#65533;xUom&#65533;z&#65533;&#65533;&#65533;&#65533;%X{&#65533;&#65533;&#65533;&#65533;D&#65533;B0]W&#65533;&#65533;&#65533;&#65533;"wkS&#65533;\&#65533;&#65533;l&#65533;H&#65533;&#65533;&#65533;&#65533;&#65533;.~:&#65533;"!9&#65533;	&#65533;&#65533;r&#65533;&#65533;D&#65533;&#65533;&#65533;-&#65533;x&#65533;&#65533;1$&#65533;&#65533;&#65533;&#65533;0&#65533;&#65533;&#65533;&#65533;&#65533;&#65533; &#65533;sp&#65533;&#65533;&#1432;6&#65533;q]&#65533;&#65533;UT &#65533;&#65533;KE6&#65533;&#65533;S&#1541;&#65533;c&#65533;a&#65533;&#65533;8Qr6&#65533;P&#65533;<&#65533;&#210;&#65533;p&#65533;t&#65533;&#65533;&#65533;EHB&#65533;3&#65533;F&#65533;&#65533; &#65533;)a9&#65533;&#65533;&#65533;&#65533;@&#454;&#65533;&#65533;r&#65533;&#65533;&#65533;q&#65533;JMM&#65533;&#65533;&#65533;&#65533;s&#65533;&#65533;o&#65533;c/SM&#65533;&#65533;&#65533;J&#65533;*B(&#65533;&#65533; BJ&#65533;K&#65533;_\&#65533;LM&#65533;D&#65533;&#65533;$K8	&#1892;j&#65533;mCn$1&#65533;}*&#65533;q&#65533;&#65533;G&#65533;&#65533;&#1160;&#65533;$`&#65533; gV)
!o&#65533;x{1&#65533;	&#65533;&#65533;&#1514;P&#65533;&#65533;ra&#65533;&#65533;&#65533;&#65533;4#5&#65533;CQ&#65533;&#65533;,U&#65533;\F&#65533;aw&#65533;&#65533;&#65533;"(&#65533; Ybf&#65533;&#65533;D&#65533;2&#65533;l&#65533;Oa"&#65533;&#65533;7&#65533;&#65533;&#65533;$
4&#65533;&&#65533;&#65533;P&#65533;&#65533;zU&#65533;&#65533;
1f&#65533;&#65533;0&#65533;&#65533;&#65533;&#65533;_X@y&#65533;, hV&#65533;&#65533;&#65533;&#65533;=&#65533;&&#392;g1q&#65533;;&#65533;&#65533;&#65533;&#65533;&#65533; (&#65533;fj&#65533;"g&#65533;x&#65533;&#65533;&#1546;|&#65533;&#65533;h&#65533;&#65533;s &#65533;M&#65533;&#65533;&#65533;R(&#65533;v;&#65533;&#65533;&#65533; &#65533;E&#65533;P&#707; &#65533;&#65533;x&#65533;&#65533;&#65533;`c9&#65533;&#65533;&#65533;}&#65533;P&#7246;&	n@&#1398;&#65533;v&#65533;k1dP&#65533;5&#65533;&#65533;&#65533;&#65533;CDz&#65533;&#65533;&#65533;&#65533;	@"
G&#65533;=$-&#65533;&#65533;L+qwwA&#65533;&#65533;&#65533;&#65533;*&#65533;&#65533;d&#65533;&#65533;K&#65533;wDS&#65533;e&#65533;&#65533;zm&#65533;2t&#65533;&#65533;&#65533;7&#65533;&#65533;2&#65533;UH2&#65533;`&#65533;@V&#1259;oZ&#65533;&#65533;&#65533;<&#65533;&#65533;K&#65533;&#65533;4&#65533;F&#65533;&#65533;&#1942;c&#65533;&#65533;&#65533;g&#65533;w&#65533;<&#65533;&#65533;&#65533;4&#65533;D&#65533;;&#65533;=18&#65533;bA2 &#65533;&#65533;&#65533;D``&#65533;&#65533;  p*0.3 &#65533;!?&#65533;&#65533;G&#65533;'4TQT1Wp7s&#65533;&#65533;8&#65533;7&#65533;~&#65533;F&#65533;&#65533;&#65533;B&&#65533;R&#599;P'7i&#65533;4&#65533;&#65533;&#65533;1 +&#65533;]&#65533;=q&#65533;pcFf &#65533;eB &#65533;&#65533;&#65533;!	&#65533;<&#65533;&#65533;&#65533;1w&#65533;7S&#65533;7-9&#65533;!B&#65533;44aP>&#928;&#65533;v&#65533;m1R&#65533;&#65533;P&#65533;#&#65533; k X`&#65533;qM&#65533;P0 &#65533; &#65533;&#1889;a&#65533; h&#65533;@ &#65533;&#65533;|o0&#65533;$&#65533;$&#65533;,@elB&#65533;Z&#65533;rO&#65533;aKB*&#65533;C&#65533;
&#65533;&#65533;Q)&#65533;Y&#65533;&#65533;&#65533;&#65533;Dj&#65533;&#65533;&#65533;&#65533;&#65533;t&#65533;oq7&#65533;7A&#65533;&#65533;&#65533;&#65533;>&#65533;&#65533;&#65533;&#65533;&#65533;w-&#65533;_&#65533;&#65533;PBQ &#65533;&#65533;&#65533;bG&#65533;E&#65533;XQ&#65533;&#65533;/&#65533;&#65533;/P5^V	F&#65533;&#65533;&#65533;R&#65533;&#65533;&#65533;\&#65533;G
&#65533;&#65533;{2&#65533;&#65533;&#65533;A&#65533;&#65533;|k&#65533;&#65533;
&#65533;td!@&#65533;&#65533;&#65533;C&#65533;&#65533;&#65533;&#65533;3&#65533;&#65533;|"-&#65533; J&#65533;&#65533;r)&#65533; F%l&#65533;K%&#65533;&#65533;&#65533;&#65533;&#65533;;b&#65533;o,p'&#65533;p
&#65533;g
aU=&#65533;&#65533; r2"A&#65533;&#65533;&#1379;`&#65533;&R&#65533;&#65533;&#65533;E&#65533;|V&#65533;*&#12871;&#65533;
&#65533;.&#65533;A;&#65533;&#65533;"X&#65533;&#65533;4&#65533;&#65533;&#65533;&#65533;b41&#65533;8&#65533;&#65533;
&#65533;&#65533;WX&#65533;C&#65533; p&#65533;B&#65533;K&#65533; -,&#65533;R$@ &#65533;'#7&#65533;&#65533;k!^q6#*&#65533;&#65533;&#65533;W'&#65533;U'#!&#65533;P Y&#65533;&#65533;$&#65533;&#65533;&#65533;`I&#65533;"&#65533;@&#65533;*&#65533;7&#65533;a&#65533;Z&#65533;&#65533;.d&#65533;X&#65533;&#1223;&#65533;	&#1776;F6&#65533;&#65533;&#368;4&#65533;`A&#65533;a&#65533;&#65533;J&#65533;&#65533;gB@ &#65533;&#65533;&#65533;&#65533;&#1226;] &#65533;\&#65533;&#65533;&#65533;g6&#65533;&#65533;"k&#65533;O&#65533;sR&#65533;b&#65533;A&#65533; &#65533;&#65533;
p &#65533;&#65533;EF&#65533;
aM
&#65533;0&#65533;f&#65533;G&#65533;p$&#65533;p!&#65533;5J<Q&#65533; &#65533;&#65533;&#65533;&&#65533;w(&#65533;R%=&#65533;&#65533;&#65533;&#65533;&#65533;#PU&#65533;&#65533;y&#65533;{9&#65533;Us6&#65533;&#65533;fn&#65533;54&#65533;:%&#65533;&#65533;.ea&#1184;&#65533;&#65533;`&#65533;6Vu&#65533;&#65533;&#65533;i&#65533;F&#1525;9a&#65533;Z&#65533;bo&#65533;&#65533;&#65533;T&#65533;Q&#65533;p&#65533;A0&#65533;u	-&#65533;/we&#65533;&#65533;QA4&#65533; +&#65533;I&#65533;%6eA,2j&#65533;&#65533;D&#65533;&#65533;`	&#65533;&#65533;&#65533;&#65533;3&#65533;&#65533;&#65533;4&#65533;1&#65533;	 &#65533;G&#65533;W&#65533;&#65533;<&#65533;3&#65533;32&#65533;+&#65533;&#65533;h&#65533;W&#65533;&#65533;r&#65533;&#65533;'&#65533;!&#65533;"&#65533;&#65533;&#65533;&#65533;-&#65533;RS&#65533;@&#65533;&#65533;!e&#65533;&#65533;:,|$*)`&#65533;y72I/EM&#1174;
J3&#160;B&#65533;&#65533;>U &#65533;&#65533;Z&#65533;&#65533;P&#65533; &#65533;&#65533;F&#65533;&#65533;;&#65533;iy&#65533;<&#65533;&#65533;'&#65533;&#65533;&#65533;/&#65533;&#65533;+`a&#65533;v&#65533;&#65533;&#65533;H[&#65533;&#65533;k!jiu&#65533;&#65533;&#65533;
w&#65533;
&#65533;&&#65533;d&#65533;x0x&#65533;&#65533;&#65533;&#65533;&#65533;&#1349;E 2&#65533;&#65533;	=&#65533;&#65533;/&#65533;&#65533;! ^ &#65533;o&#65533;`rz!&#65533;&#65533;n&#65533;&#65533;&#65533;A&#65533;&#65533;P&#65533; 
)&#65533;R%&#65533;&?&#65533;e&#65533;G&#65533;&#498;3&#65533;&#65533;fSk&#65533;&#65533;&#65533;&#65533;&#65533;&#65533;h&#65533;1\&#65533;&#65533;z&#65533;&#1802;
&#65533;&#65533;p+&#65533;
;&#65533;U&#65533;&#65533;&#58435;&#65533;&#65533;#&#65533;B~&#136;&#65533;&#65533;B<&#65533;A&#65533;d&#65533;&#65533;(&#65533;&#65533;&#65533;&#65533;&#65533;&#65533;$=&#65533;d&#65533;,-P!@  `&#65533;&#65533;&#65533;-I&#65533;i2 1&#65533;m&#65533; `BA@o8&#65533;&#65533;2&#65533;&#1914;&#65533; &#65533;p&#65533;&#65533;e&#65533;
&#65533;cN&#65533;og&#65533;&#65533;&#65533;Z-@&#65533;2:T/7)&#65533;&#65533;mt0&#65533;`&#65533;&#65533;&#65533;"@ 0&#65533;0--&#65533;>e&#65533;&#65533;&#65533;z

&#65533;
	&#65533;&#65533;iA&#65533;1d!&#65533;&#65533;02C y&&#625;&#65533;9&#65533;&#65533;:&#65533;&#65533;T

:`&#1492;B&#65533;t;&#65533;@%7p&#65533;&#65533;!&#65533;v&#340681;N&#1488;}&#65533; &#65533;+&#65533;&#65533;Z&#65533;w&#65533;&#65533;#.&#65533;&#65533;&#65533; X%&#65533;m1&#65533;aZ&#65533;&#65533;&#65533;&#65533;
S{&#65533;i&#65533;V&#65533;LHM:&#65533;=&#65533;F`<&#65533;&#65533;&#65533;p&#648;&#65533;0&#65533; &#65533;s~&#65533;&#65533;l&#65533;&#65533;G&#65533; E o&#65533;$-&#65533;&#65533;&#65533;`i&#65533;!&#65533;&#65533; &#65533;I&#65533;p\
D&#484;&#65533;&#65533;&#65533;&#65533;m&#65533;&#65533;4&#65533;{&#65533;:&#65533;&#65533;S	&#65533;j
_&#65533;3 &#65533;j&#65533;E&&#65533;&#65533;&#65533; &#65533;V&#65533;V&#65533;&#65533;&#65533;e G&#65533;&#65533;!P&#65533;&#65533;z&#65533;B@C&#65533;*,X&#65533;&#65533;&#65533;&#65533;&#65533;&#65533;&#65533;o&#65533;&#65533;&#65533;&#65533;&#65533;&#65533;&#65533;&#65533;&#65533;`&#65533;&#65533;K#&#65533;P&#65533;{&#65533;+&#65533;
 &#65533;A&#65533;&#65533;&#65533;H&#65533; &#65533;&#65533;} + &#65533;&#65533; &#65533;&#65533;P&#65533;bE&#65533;C&#65533;B	&#65533;&#65533;&#65533;&#65533;&#65533;&#242;&#65533;P&#65533;&#65533;P&#65533;" W&#65533;$C*P&#65533;&#65533;&#65533;&#65533;o8xs&#1279;n&#65533;&#65533;&#65533;&#65533;&#65533;]&#65533;&#65533;sB&#65533;B&#65533;0f&#65533;s&#65533;s[&#65533;L	&#65533;&#452;j 2&#65533;C`&#65533;&#65533;;9&#65533;P6 4&#65533;RK.;1&#65533;3&#65533;&#65533;&#65533;/af&#65533;&#1301;&#65533;a&#65533;d&#65533;&gmI&#65533;&#65533;&}N&#65533;&#65533;&#65533;&#65533;m&#65533;&#1297;&#65533;&#65533;#6&#65533;I&#65533;g,p+ &#65533;P-&#467;&#65533;&#1227;&#65533;&#65533;&#65533;v8j&#65533;8d >&#65533;&#1337;@P&#65533;8&#65533;&#403;&#65533;<%&#65533;&#65533;&#65533;V&#65533;&#65533;w& &#31822;i&#1613;#A&#496;&#65533;&#65533;&#65533;&#65533;&#65533;&#65533;&#65533;2&#65533;.&#65533;&#65533;&#65533;&#65533;V&#65533;&#65533;r&#65533;&#65533;&#65533;K&#65533;&#65533;(0`&#65533;?&#65533;&#781;0&#65533;&#65533;&#65533;&#65533;(&#65533;G&#65533;,&#65533;&#65533;\L$
&#65533;&#65533;Q&#65533;&#65533;&#65533;'!&#65533;+&#65533;,&#65533;&#1064;&#65533;T&#65533;&#65533;&#65533;&#65533;&#65533;xc&#65533;&#65533;&#65533;&#65533;&#65533;&#65533;&#65533;&#65533;&#65533;&#944;&#65533;&#65533;&#65533;cz=P&#65533;&#65533;&#65533;	&#65533;<O)^#0&#65533;!pvuj8Sa&#65533;QQPQ&#884;3&#65533;-?k<&#65533;&#605;l&#189176;'&#65533;&#65533; ,@&#65533; $`&#65533;4&#65533;&#65533;&#65533;_a&#65533;Y
&#65533;&#65533;&#65533;&#65533;&#1014;&#65533;&#65533;jrZ&#65533;
1&#65533;8l&#65533;A&#65533;&#65533;&#65533;&#65533; &#65533;[&#65533;&#65533;i&#65533;q&#65533;&#65533;$&#65533;(&#65533;Z&#65533;Z%\\%&#65533;"),&#65533;&#65533; &#65533;x*&#65533;&#65533;A&#65533; T&#65533;&#65533;&#65533;D&#65533;&#65533;&#65533;&&#65533;V&#65533;&#65533;VE &#65533;&#217;oHRw&#65533;-	
r,q8&#65533;t&#65533;2&#65533;$&#65533;h&#65533;&#65533;&#65533;pi&#65533;$&#1508;&#65533;Q&#65533;&#65533;&#65533;&#65533;#r&#65533;(&#65533; &#65533;&#1657;&#65533;&#1328;&#65533;&#65533;&#65533;&#65533;&#65533;&#65533;5&#65533;&#65533; &#65533;[&#65533;&#65533;&#65533;~u&#65533;R3&#65533;\l4 &#65533;&#65533;%=&#65533;9&#65533;x5\&#65533;!`&#65533;c=&#65533;&#65533;&#65533;:,&#65533;i&#65533;g&#65533;&#65533;n"&#65533;&#65533;&#65533;&#65533;&#65533;&#65533;&#65533;Q&#65533;9w&#65533;7&#65533; %0@ &#65533;&#65533; j	&#65533;A$&#65533;,3&#65533;&8I&#65533;&#65533; &#65533;&#65533; :gs +P&#65533; &#65533;&#65533;:&#65533;R&#65533;<:-^&#65533;|7&#65533;&#1775; 2&#65533;&#65533;u0E&#1830;&#65533;E]&#65533;
&#65533;z&#65533; 0`&#65533;&#65533;m#&#65533;&#25695;Qy'+0$0&#65533;z&#1170;/&#65533;f&#65533;&#65533;&#65533;&#65533;&#65533;&#65533;t&#65533;&#65533;Z&#65533;A&#65533;P&#65533;k&#65533;&#65533;6&#65533; &&#65533;,P p&#1887;&#65533;&#65533;&#65533;&#65533;&#65533;_&#65533;&#2165;@&#1570;&#65533;,r&#65533;&#65533;|4b&#65533;i&#65533;E&#65533;,&#65533;+0&#65533;'&#65533;L
N&#65533;7-&#65533;;'&#65533;}&#65533;T3B&#65533;&#65533;&#65533;&#65533;kV&#65533;&#65533;&#65533;&#65533;?SF&#65533;h&#1206;&#65533;&#200;&#65533;&#65533;&7`v&#65533;"&#65533;Z&#65533;)t&#65533;
jl&#65533;&#65533;&#65533;&#65533;	&#65533;"&#65533;&#65533;X&#65533;&#65533;&#65533;d&#65533;12 &#65533;,&#65533;:<&#65533;&#65533;9^&#65533;{||&#1578;p&#65533;&#65533;*&#65533;&#65533;&#65533;&#65533;-P)@(&#65533;A&#65533;7&#65533;V&#65533;?&#65533;s&#65533;/&#65533;Na&#65533;y&#65533;h@&#65533;&#65533;&#65533;&#65533;BP89`&#65533;&#65533;Gx&#65533;a&#65533;` &#65533;&#65533;]	&#65533;q&#65533;&#65533;&#65533;e&#65533;1]LiSy&#65533;}Sl2&#65533;&#65533;&#65533;-}.&#65533;&#65533;Y&#65533;&#65533;&#65533;&#65533;&#65533;&#590;"+0&#65533;[SJ&#65533;` 0&#65533;&#65533;s&#65533;c&#65533; 4&#65533;&#65533;p&#65533;&#65533;&#65533;/&#65533;&#65533;W&#635;&#65533;-&#65533;U&#65533;&#65533;&#65533;0&#65533;+&#65533;&#65533;&#65533;QK&#65533;&#65533; &#65533;&#65533;x?&#65533;&#65533;7*i7d&#65533; &#65533;D&#65533;0x&#65533;&&#910;&#65533;hH8&#65533;'&#65533;&#65533;&#65533;1&#65533;T&#65533;&&#65533;&#65533;^&#65533;A6&#65533;P&#788;&#65533;&#65533;71 &#65533;&#65533;&#65533;&#65533;&#65533;&#65533;&#65533;  &#65533;&#65533;&#65533;&#65533;$&#65533;Y2C
&#65533;&#65533;&#65533;&#1366;&#65533;&#65533;H4&#65533;k&#65533;\&#65533;-&#65533;! &#65533;&#65533;10&#65533;

&#65533; 1&#65533;&&#65533;&#65533;H&#65533;4^Cr&#65533;&#65533;&#65533;&#65533;&#65533;i1&#65533;&#65533;&#65533;&#65533;&#65533;i&#65533;{&#65533;&#65533;"m&#65533;&#65533;&#65533;&#65533;a	=&#65533;oG&#65533;&#65533;sK~&#65533;iJA&#65533;&#65533;5W&#65533;&#65533;&#65533;&#65533;r&#65533;+=` ?GK!P&#65533;c&#65533;&#65533;nXZ"&#65533;&#65533;&#65533;P&#65533;kj\S&#1786;&#65533;&#65533;4&#65533;9&#65533;&#65533;&#65533;
&#65533;4CL.pZ1 &#65533;&#65533;&#65533;&#65533;p&#65533;&#65533;m&#65533;&#65533;Oja=&#65533;a&#65533;k&#65533;&#65533;&#65533;l8&#65533;&#1668;q&#65533;&#65533;&#65533;&#65533;r&#1925;&#65533;&#65533;&#65533; EiyO&#65533;>&#65533;>5&#65533;&#682;&#65533;]&#65533;<&#65533;&#65533;p]+&#65533;&#65533;/&#65533; &#65533;&#65533;&#65533;)&#65533;&#65533;&#65533;&#65533;&#65533;&#65533;&#65533;z&#65533;&#65533;&#65533;P&#65533;&#1936;&#65533;&#65533;&#65533;&#65533;&#456;&#65533;&#65533;|X&#65533;&#65533;  &#65533;&#65533;&#65533;&#65533;&#65533;&#65533;&#65533;&#65533;@B?	7B	&#65533;&#65533;&#65533;&#65533;&#65533;!!=-*&#65533;&#65533;&#65533;&#65533;&#65533;-&#65533;$&#65533;&#65533;&#65533;&#65533;&#65533;&#65533;&#65533;&#65533;&#65533;&#65533;2&#65533;&#65533;&#65533;&#65533;&#65533;&#65533;&#65533;&#65533;&#65533;&#65533;&#65533;&#65533;&#65533;&#65533;&#1394;)&#65533;&#65533;&#378;.&#65533;,&#65533;&#65533;&#65533;&#65533;&#65533;&#65533;&#65533;,&#65533;&#65533;! =&#65533;&#65533;a&#65533;&#398;PB<)&#65533;q&#65533;&#65533;%C&#65533;&#65533;&#741906;%K &#65533;t&#65533;
&#65533;@&#65533;&#65533;04`QaE&#65533; &#65533;k&#65533;!@&#65533;&#65533;0&#65533;'@[&#65533;n? &#65533;&#65533;N&#65533;PkH&#65533;*]&#65533;&#65533;&#1482;&#65533;P&#65533;`&#65533;WdNh{0&#65533;&#65533;&#65533;o&#65533;&#65533;&#65533;&#65533;&#65533;&#65533;\&#65533;&#65533;'&#65533;~&#65533;&#65533;P&#65533; B&#65533; &#65533; &#65533;	"&#65533;!d&#65533;&#65533;A&#65533;@l &#65533;&#65533;9F"H&#65533;LR&#65533;&#65533;hf(*&#65533;&#65533;X&#65533;P&#65533;*&#65533;&#65533;<&#65533;&#65533;g&#65533;b,&#65533;k!n/&#65533;Qs&#65533;&#65533;&#891;&#65533;&#65533;&#2044;&#65533;&#65533;&kl5qG&#65533;&#65533;x&#65533;&#65533;&#65533;	j&#65533;&#65533;&#65533;A&#65533;#B|&#65533;&#65533;&#65533;E&#65533;6L&#65533;`&#65533;G&#65533;><`&#65533;x&#65533;&#65533;I
&#65533;  &#65533;	3'&#65533;@		xC-&#65533; B&#172;&#65533;@W^&#65533;&#65533;&#256;&#65533;.&#65533;pR`&#65533;pvh&#836;&#65533;"a&#65533;&#65533;&#65533; j&#65533;&#65533;&#65533; #&#65533;@p !&#65533;@ &#65533;@&#65533;&#65533;x&#65533;&#65533;eq&#65533;&#65533;gA&#65533;k&#65533;&#65533;&#65533;|&#65533;9&#65533;} 	&#65533;&#65533;H&#65533;`&#65533;&#65533;&#65533;@&#65533;N&#65533;@7&#65533;&#65533;&#65533;&#65533;&#65533;&#65533;&#65533;&#65533;"&#65533;	&#65533;&#65533;&#65533;r&#65533; &#65533;$&#65533;y&#65533; &#65533;aop&#65533;&#65533;`S|@&#65533;,\X&#65533;,@s&#65533;!h&#65533;C&#65533;&#65533;0&#65533;>&#65533;'&#65533;}&#65533;t&#65533;E &#65533;ZH&#65533;["&#65533;V&#65533;D|&#65533;aQ`&#65533; &#65533; &#65533;F>&#65533;N4,0 
1&#65533;pU#b&#65533;3&#65533;
,| l&#65533;&#65533;@&#65533;O!4#h/&#65533;&#65533;&#65533;D\&#65533;vf&#65533;-5&#65533;&#65533;&#65533;&#65533;&#65533;B{&#65533;&#65533;r0@u&#65533;&#65533;&#65533;&#65533;&#65533;C@?$&#65533;Z_y? q^C&#65533;*&#65533;&#65533;u&#65533;6IE&#65533;iP&#65533;&#65533;&#65533;i&#65533;a&#65533;M)&#526;&0 &#65533;&#65533;-&#65533;0&#65533;&#65533;8&#65533;B<P&#65533;&#65533;r B
#"'&#65533;9A`[&#65533;&#697;a`&#65533;/&#65533;n+&#65533;L2&#65533;N&#65533;&#65533;0@Ol&#65533;,Y&#65533;&#65533;R&#65533;j&#65533;p&#65533;lG&#65533;H&#65533;]X&#65533;*'
h&#65533;&#65533;_#yj$&#65533;&#65533;DBI%-t&#65533;&#65533;`#&#3115;&#65533;&#65533;Sh
(&#65533;&#65533; &#65533;t&#65533;&#65533;&#65533;&#65533;lr%&#65533;&#65533;&#65533;H&#65533;]35&#65533;3&#65533;&#65533;&#65533;&#65533;&#65533;&#65533;/\UA"<&#65533;k&#65533;&#65533;&#65533;
&#65533;&#65533;0&#65533;&#65533;&#65533;J=&#65533;U&#65533;b&#65533;*&#65533;x&#65533;I&#65533;_}&#65533;zK7 &#65533;e&#65533;&#65533;&#1566;&#65533;&#65533;	&#65533;&#65533;lT&#65533;vp@&#65533;L&#65533;&#65533;<&#65533;&#65533;&#65533;,&#65533;&#65533;8
&#65533; n}&#65533;&#1491;&#65533;|2&#65533;&#2029;(n&#65533;5&#65533;]/:&#65533; (&#65533;&#65533;
2&#65533;&#1064;&#65533; &#65533;B&#65533;d&#65533;&#65533;&#65533;&#65533;&#65533;m
&#65533;!F&#65533;}&#65533;$&#65533;&#65533;&#65533;l&#65533;&#65533;&#65533;&#65533;Nl&#65533;&#65533;&#65533;j&#65533;&#65533;E&#65533;&#65533;s	&#65533;&#65533; &#65533;&#65533;x&#1528;38P&#65533;0-&#65533;&#65533;&#65533;&#1828;&#65533;&#674;r&#65533; 8T&#65533;&#65533;&#65533;%&#65533;RW 8&#65533;&#65533;&#65533;`8&#65533;gdT)~@?&#65533;&#65533;:&#176;&#65533;&#65533;&#65533;lyM&#65533;&#65533;&#65533; R&#65533;`;&#65533;~&#65533;v)Y&#65533;3 XD&#65533;&#65533;&#65533;T&#65533; &#65533;&#65533;&#65533;,&#65533;)&#65533;{v&#65533;&#65533;&#65533;`0&#65533;tp)&#65533;&#65533;@&#1980;*T@&#65533;
&#65533;Q&#65533;&#65533;&#65533;&#65533;&#65533;F&#65533;tC &#1557;&#65533;d,&#65533;&#65533;6H&#65533;&#65533;<q?VQ183&Q0K&#65533; &#65533;Q&#65533;p&#65533;W&#875;.&#65533;&#65533;&#65533;|`(XA&#65533;dA&#65533;&#65533;`&#65533;p&#65533;z &#65533;@e&#65533;^&#65533;}O&#65533;&#65533;u&#65533;!&#65533;x&#65533;:&#65533;&#65533;:(C4&#65533;(L&#65533;xK&#65533;&#65533;Gx*&#65533; >@&#65533;kG&#65533;0 &#65533;&#819;&#65533;&#65533;a&#65533;HmX (&#65533;B4ia&#65533;Yo&#65533;*&#65533;&#65533;JF&#65533;!t&#65533;S&#65533;&#65533;&#65533; &#65533;&#65533;J &#65533;&#65533;&#1508;S\&#65533;.&#65533;-&#65533;P&#919;J&D&#65533;&#65533;MT|>Ac&#65533;&#65533;&#65533;&#601;&#65533;!PN R&#65533;&#65533;&#65533;&#65533;&#1227;lv()W&#65533;&#65533;2UR&#65533;&#65533;&#65533;t%vkQI%.Jxzdj&#65533;&#65533;@?&#65533;f&#65533;&#65533;&#65533;&#65533;&#65533;)&#65533;&#65533; 8.&#65533;&#65533;s&#65533;&#65533;v8~4*5
C'&#65533;&#65533; r&#65533;X&#65533;*4d&#65533;&#65533;Gp(Zt1&#65533;&#65533;&#65533;&#65533;_]C{&#65533;&#65533;&#65533;&#65533;&#65533;w`&#65533;N&#1628;&#65533;H&#65533;d&#65533;m&#65533;&#65533;&#65533;&#65533;K&#65533;y&#65533;&#65533;4&#65533;&#65533;&#65533;&#662;&#65533;XD&#65533;R&#783;&#65533;&#65533;&#65533;&#65533;Y&#65533;&#65533;!P	 &#65533;&#65533;&#65533;&#65533;`&#65533;TR&#65533;ha&#65533;qbu&#65533;9&#65533;&#65533;&#65533;&#65533;B&#65533;&#65533;&#65533;J&#65533;&#65533;&#65533;&#65533;I4kn&#65533; &#65533;3&#65533;=%CR&#65533;*q&#65533;q&#65533;g&#65533;&#65533;mZ &#65533;@@,X R2 &#65533;$&#65533;&#65533;&#65533;T !&#65533;n`	&#65533;h&#65533;&#65533;m&#65533;%&#65533;&#65533;&#65533;$&#65533;&#65533;]&#65533;$&#65533;&#65533;&#65533;&#65533;.,0@&#65533;\0&#65533;E&#65533;))&#65533;A#Z &#65533;&#58121;,&#65533;&#65533;m&#65533;]{&#65533;C=p&#65533;F&#65533;&#65533;,q&#65533;&#65533;~l&#65533;&#65533;| &#65533;&#65533;&#65533;&#65533;&#65533;&#65533;&#65533;p&#65533; &#65533;&#65533;&#65533;&#1787;S&#65533;&#65533;D&#65533;&#65533;_
h&#65533;&#65533; &#65533;q&#1797;[r&#65533;&#65533;K,&#65533;&#65533;	&#65533;&#65533;]&#65533;$h\\&#65533;/&#1010;&#65533;f"bp4&#65533;&#65533;&#65533;E&#65533;jK`&#65533;&#65533;]&#65533;&#1024;&#65533;&#65533;&#65533;VZ=&#65533;&#65533;&#65533;f&#65533;&&#65533;8&#65533;&#65533;&#65533;$'&#65533;&#65533;&#65533;X&#65533;&#65533;t&#908;h&#65533;S&#65533;&#65533;&D&#65533;#&#65533;,&#65533;&#65533;sx&#65533;&#65533;I3&#65533;H@Q	&#65533;&#65533;&#65533;&#65533;&#65533;
H &#65533;&#65533;&#65533;Q&#65533;&#65533;&#65533;VD&#65533;x&#65533;BO^&#467;&#65533;&#65533;&#65533;`&#65533;&#65533;&#744;F&#65533;R&#65533;&#65533;5)j|\yA&#65533;&#1210;0 n]Wo;*&#65533;&#65533;9b&#65533;&#65533;@ltFS&#65533;R&&#65533;O8&#65533;r`&#65533;p&#65533;)&#65533;NT0S&#65533;Of&#65533;&#65533;GbGF&#65533;V>%&#65533;R}&#65533;%&#65533;A&#65533;m;c&#65533;E&#65533;&#65533;&#65533;`&#65533;&#65533;S-&#65533;&#65533;Be&#65533;&#65533;&#65533;&#65533;&#65533;&#65533;Yx&#65533;2Xk&#65533;ex&#65533;8A3&#65533;-&#65533;&#65533;&#65533;D&#65533;'&#65533;&#65533;!&#65533;&#65533;&#65533;R &#432;&#65533;h&#65533;&#65533;#&#65533;&#65533;D&#1092;&#65533;%&#65533;3
Md&#65533;#&#65533;y&#65533;"&#65533;t&#65533;  	V@@&#65533;&#65533;(A7&#65533;q&#65533; &#65533;s&#65533;ZAow&#65533;&#65533;Dyh&#65533;&#65533;s0&#65533;&#65533;qW&#65533;&#65533;	&#65533;E&#65533;&#65533;\&#65533;B&#65533;&#65533;&#65533;&#65533;&#1602;&#1997;&#65533;&#65533;&#65533; $&#65533;]&#65533;&#65533;&#65533;&#65533;&#65533;&#65533;&#65533;k&#65533;&#65533;z&#65533;&#65533;&#65533;&#65533;&#65533;&#65533; >&#65533;&#65533;&#65533;`&#65533;&#65533;&#65533;>li$&#65533; &#65533;z`%&#65533;I$ t^R(&#65533;&#65533;e&#65533;&#65533;2&#65533;^&#65533;&#65533;'&#65533;&#65533;&#65533;&#65533;\`&#65533;&#65533;&#65533; &#65533;K7Fo&#65533;s&#1394;l%&#65533;l:&#65533;pP&#65533;X&#65533;z&#65533;&#65533;2&#65533;&#65533;|&#65533;&#65533;&#65533;C&#1161;V a  &#65533;&#65533;8&#65533;]$=z&#65533;$a&#65533;)&#65533;`&#65533;#&#65533;&#65533;8R&#65533;&#65533;&#65533;l&#65533;=&#65533;&#65533;p 9&#65533;&#65533;&#65533;&#65533;&#1036;*t&#65533;=V4&#65533;&#65533;hY=&#65533;&#65533;&#65533;&#65533;G&#65533;&#65533;&#708;n&#65533;eSw&#65533;&#65533;Jk&#65533;&#65533;;)&#65533;"&#65533;3&#65533;6v"&#65533;# E 1&#65533;h&#65533;&#65533;X&#65533;&#65533;]|&&#65533;e5W&#65533;P&#65533;0	&#65533;N&#65533;&#65533;wQ&#65533;&#65533;]&#65533;%a2&#65533;&#65533;%&#65533;&#65533;>p&#65533;&#65533;V&#65533;&#65533;@&#65533;&#65533;(&#65533;&#65533;&#65533;&#65533;b&#545;u&#65533;u&#65533;&#65533;g`) p&#65533;&#65533;&#65533;g&#65533;0&#65533;&#65533;`vg-&#65533;&#65533;k&#65533;&#65533;H&#65533;
+ &#65533;7Q&#65533;$0p%&#1205;4&#65533;&#65533;&#65533;&#65533;ArQS&#65533;&#65533;&#65533;d&#65533;&#65533;D&#65533;A>?&#65533;bjhX&#65533;&#65533;4&#65533;&#65533;h:u,&#65533;&#65533;  0&#65533; a= \&#65533;&#65533;&#65533;&cM&#65533;`&#65533;5Z$rp&#65533;&#65533;Y&#65533;&#65533;&#65533;Lh&#65533;&#65533;V!A, F&#65533;d>:4BA&#65533;d&#65533;&#65533;&#65533;h&#65533;i&#65533;C=ro'N&#65533;&#65533;	&#1094;D&#2241;&#65533;Q&#65533;Ra&#65533;Ph&#65533;!i&#65533;&#65533;&#65533;&#65533;&#65533;&#65533;&#65533;&#65533;.&#65533;&#65533; &#65533;&#65533;&#65533;>&#65533;0&#65533;K&#65533;&#65533;&#65533;&#65533;&#65533;<&#65533;7V=PV&#65533;3&#65533;&#65533;#&#1545;&#65533;&#65533;&#65533;"R{R!c4>&#65533;2&#65533;&#65533;&#65533;$&#65533;&#65533;K&#65533;&#65533;#K&#65533;&#65533;&#65533;
&#65533;6&#65533;&#65533;I&#65533;x&#65533;&#65533;&#65533;&#65533;@&#65533;$	&#65533;&#65533;&#65533;@&#65533;3&#65533;&#65533;&#65533;&#65533;&#65533;&#65533;x&#65533;&#65533;2&#65533;3'D &#65533;eY&#65533;8&#65533;<Lw5 &#65533;&#65533;!DvF&#65533;&#65533;K&#65533;A&#65533; &#65533;Xy2d&#65533;&#65533;=p%-P 3&#65533;+g&#65533;1&#65533;ah	A&#65533;&#65533;1&#65533;&#65533;&#65533;&#65533;&#65533;X&#65533;tw&#65533;V&#65533;&#65533;&#65533; @p&#65533;E&#65533;&#65533;&#65533;7B@	FP,&#65533;&,p 6&#65533;&#65533;x.hVc&#65533;%&#65533;&#65533;>s&#65533;`&#65533;&#65533;&#65533;cEQ[&#65533;U&'m&#65533;W 'u&#65533;&#65533;ar31&#65533;H  @ 5&#65533;J&#65533;&#65533;&#65533;&#65533;+qg&#65533;;S&#65533;)Z&#65533;4&#65533;5&#65533;&#65533;&#65533;&#65533;'&#65533;	4&#65533;hcx{v&#65533;&#65533;&#65533;jQq!2R&#65533;IV&#65533;&#65533;&#65533;G&#1730;t<&#65533;!j&#65533;&#537;&#65533;&#65533;&#65533;W&#65533;&#65533;@!&#65533;d"&#65533;V&#65533;b!&#65533;:p&#65533;=&#65533;&#65533;P /&#65533;|X&#65533;&#65533;h&#65533;`?&#65533;)&#65533;&#65533;&#65533;&#65533;]&#65533;&#65533;:&#65533;&#65533;:&#65533;&#65533;&&#65533;)&#65533;A&#65533;&#65533;&#65533;P&#65533;GE  &#65533; u&#65533;^4  \&#65533;&#65533;Z&#65533;&#65533;&#65533;%&#65533;!&#65533;&#65533;&#601;&#65533;&#65533;&#65533;&#65533;&#65533;F&#65533;qp@q&#65533;&#65533;&#65533;2&#65533;n2f,&#65533;Q&#65533;&#65533;2n&#65533;:&#65533;:GApY6p&#1024;&#65533;&#65533;&#65533;&#65533;m	Q&#65533;9&#65533;&#65533;)&#65533;&#65533;&#65533;&#65533;pw&#65533;&#65533;&#65533;&#65533;g!&#65533;Q&#65533;#&#65533;&#65533;&#65533;a&#65533;+&#65533; &#65533; &#65533;&#65533;&&#65533;&#65533;A&#65533;&#65533;&#65533;( \&#65533;&#65533;&#65533;/&#65533;-QH&#65533;~&#65533;cx4&#65533;&#65533;<&#65533;&#65533;=&#1809;kp 7&#65533;'&#65533;_&&#65533;&#65533;#&#65533;&#65533;&#65533;&#65533;&#65533;&#65533;]P&#65533;r; &#65533;&#65533;&#65533;&#65533;HJ&#65533;X&#65533;e&#65533;TD"AO&#65533;"&#65533;&P#&#65533;&#65533;: #&#65533;#p&#65533; A&#65533;8W&#65533;&#65533;[&#65533;2&#65533;h&#65533;~&#65533;R&#65533;&#65533;ep&#65533;&#65533;&#65533;c&#65533;&#65533;&#65533;&#65533;&#65533;&#65533;o&#65533;
&#1070221;&#65533;h.8&#1824;&#65533;&#65533;]&#65533; &#65533;D&#65533;X&#65533;&#65533;&#65533;(6&#65533;&#65533;&#65533;v'E&#65533;&#65533;&#65533;*&#65533;&#65533;X&#65533;`&#65533;&#65533;*v&#65533;&#65533;&#65533;&#65533;Ql&#65533;`&#65533;`&#65533;&#65533;9&#65533;&#65533;9brT&#65533;&#65533;)&#65533;
&#65533;&#65533;&#65533;&#282;&#65533;&#65533;&#65533;&#65533;&#334;Z&#65533;Poa&#65533;P7\v8) u&#65533;E(9&#65533;.&#65533;+&#554;7!&#65533;%f&#65533;$&#65533;&#65533;&#65533;o&#65533;&#65533;
,&#65533;&#65533;g&#65533;&#65533; ms{&#65533;
&#65533;O
!&#65533;&#65533;&#65533;&#65533;&#65533;Yc&#65533;!XNT&#65533;#&#65533;&#1064;&#65533;P #`&#65533;s +@&#65533;&#65533;&#65533;c&#65533;&#65533;&#65533;&#65533;L&#65533;&#65533;Y&#65533;K&#65533;Q=&#65533;Pz&#65533;0&#65533;&#65533;&#65533;&#65533;CH&#65533;&#1154;+'&#65533;&#65533;&#65533;Rfyr&#65533;P2&#65533;
&#65533;&#65533;&#65533;&#65533;&#65533;`}(&#65533;&#65533;&#65533;&#65533;c&#65533;&#65533;&#65533;)x&#65533;&#65533;j&#65533;l1&#65533;&#65533;m&#65533;a)1!l&#65533;p9&#65533;&#65533;0D&#65533;#&#65533;&#65533;vs*&#65533;^&#65533;" PC&#65533;( &#65533;%t0	&#65533;&#65533;&9&#65533;P7bv{>h&#65533;&#65533;&#1442;&#65533;&#65533;&#65533;&&#65533;&#65533;&#65533;&#65533;&#65533;&#65533;&#464;&#65533;,&#65533;&#65533;A&#65533;&#65533;v`Ad@f1&#65533;M&#65533;&#65533;&#65533;7&#65533;O&#1247;
&#65533;A&#65533;&#65533;]&#65533;&#65533;DI&#65533;&#65533;&#65533;#&#65533;&#65533;;&#65533;&#65533;&#65533;;NJx&#65533;6&#65533;&#65533;&XGss&#65533;&#1572;&#65533;&#65533;-NyS&#65533;[2&#65533;'&#65533;&#65533;z, ?&d&#65533;&#65533;&#65533;u)'&#678;&#65533;`<&#65533;P&#65533;ZG	&#65533;~@G3Kx&#65533;&#65533;fW&#65533;&#65533;vqI&#65533;kWT&#65533; &#65533;&#65533;&#65533;jX?&#65533;2?&#65533;&#65533;&#65533;h0>pzSd&#65533;&#65533;&#65533;&#65533;&#1188;&#65533;2Ga&#65533;&#65533;&#65533;&#65533;% 5t&#65533;&#65533;a:&#65533;.&#65533;w&#65533;&#65533;U&#44086;&#65533;&#65533;>&#65533; ]gB&#65533;&#65533;M!&#65533;&#65533;&#65533; F("@b'&#65533;&#65533;X&#65533;o&#65533;r+&#65533;&#65533;&#65533;&#65533;8&#65533;&#65533;%/&#65533;&#65533;0&#65533;=&#65533;:&#65533;&#65533;&#65533; &#65533;&#65533;E%&#65533;&#65533; &#65533;:&#65533;@ &#65533;&#1779;&#65533;&#65533;Dr&#65533;j(Nx&#65533;&#65533;&#65533;#&#65533;&#65533;c&#65533;&#65533;6&#65533;
&#65533;"B&#65533;&#65533;&#65533;/&#65533;C	&#65533;&#65533;K&#1490;&#65533;&#65533;&#65533;&#65533;%&#65533;&#65533;w&#65533;R&#65533;&#65533;&#65533;&#65533;`&#65533;&#65533;&#65533;f&#65533;  ;RhA&#65533;&#65533;k&#65533;o&#65533;&#65533;+p% &#65533;&#65533;6:&#65533;0}|&#65533;x&#768;&#65533;"}<&#65533;6&#65533;1?&!m&#65533;;u	&#65533;
R&#65533;	 +.%O:&#65533;xlt&#65533;@.F&#65533;&#65533;&#65533;#&#65533;&#65533;&#65533;t4Cc6s&#65533;&#65533;&#65533;Cx&#65533;s&#65533;,"&#65533;fE&#65533;&#65533;P\5RL`&#65533;&#65533;:&#65533;8&#65533;&#65533;8d6&#65533;&#65533;5`#@&#65533;xw&#65533;&#65533;&#65533;&#65533;c))&#65533;&#65533;x&#65533;&#65533;&#65533;TqX&#65533;!O8&#65533;r&#65533;&#65533;*7&#65533;&#65533;kW @'u!&#65533;\C&#65533;$&#65533;!&#65533;VFH&#65533;&#65533;L&#65533;jJ&#65533;d&#65533;O&#65533;v_u8&#65533;&#65533;&#65533;2c&#699;&#65533;H&#65533;&#65533;Dxd&#65533;&#65533;;C&#65533;C~d&#65533;x&#65533;&#65533;*&#65533;r-&#65533;k,+&#65533;&#65533;&#65533;%&#65533;{lO!@@Sm &#65533;&#65533;&#65533;^%0&#65533;@&#65533;bX&#65533;x&#65533;&#65533;&#65533;&#65533;)%&#65533;h&#65533;&#65533;#>&#65533;&#65533;&#65533;6&#65533;%>@=&#65533;s]&#65533;5 &#65533;.vd&#65533; "&#65533;&#65533;&#1045;&#65533;&#65533;Q&#65533;&#65533;e&#65533;&#1020;&#65533;&#65533;&#65533;,q~&#65533;L&#65533;.&#65533;'&#65533;Zv&#65533;M5?QA&#65533;&#65533;&#331;&#65533;&#65533;+0&#65533;&#65533;i8s1&#65533;R&#65533;:@ &#65533;&#65533;&#1493;
&#65533;&#65533;&#65533;&#65533; &#65533;&#65533;/&#65533;; &#65533;&#65533;#{&#65533;4&#1738;#&#65533;&#65533;n&#65533;6 &#65533;Y!@&#65533;y&#65533;&#675;eJ&#65533;&#65533;&#65533;&#65533;&#65533;&#65533;D&#65533;&#65533;&#65533;F&#65533;&#65533;&#1340;P78%&#65533;o&#65533;&#65533;X*&#65533;pGf&#65533;Z'&#65533;&#65533;&#65533;&#65533;&#65533;WO!&#65533;&#65533;&#3383;&#65533;&#65533;&#65533;&#65533;+
&#65533;O&#65533;&#65533;&#65533;
P$p&#65533;(&#65533;c&#65533;L&#65533;&#65533;k&#65533;&#65533;&#1856;&#65533;&#65533;&#65533;&#65533;?g&#1685;&#1915;&#1414;&#65533;&#65533;&#65533;&#65533;&#65533;aE&#65533; *&#65533;'&#65533;&#65533;&#65533;4v  (m&#65533;2&#65533;&#65533;@y&#65533;&#65533;2&#65533;u&#65533;&#65533;B&#65533;&#65533;&#65533;&#65533;%8&#65533;k2p&#65533;&#65533;g&#65533;Km&#65533;&#65533;6oz&#65533;&#65533;7&#65533;&#65533;&#65533;,4&#65533;8Kfun&#65533;u-&#65533;&#65533;dQ.&#65533;&#65533;&#65533;BR&#65533;}&#65533;@0 &#65533;&#65533;&#65533;{&#65533;&#65533;#&#65533;+&#65533;#&#65533;&#65533;&#65533;&#65533;&#65533;?&#65533;&#862;Q&#65533;&#65533;M|&#65533;6&#65533;s&#65533;y&#65533;q&#65533;&#65533;&#65533;}!&#65533;&#65533;4&#65533; ]@9 &#65533;B&#65533;&#65533;t<&#65533;gxq*&#65533;&#65533;1&#65533;&#65533;&#65533;&#65533;&#65533;&#65533;Kk&#915;S.3a&#65533;&#65533;&#937;&#65533;&#65533;Y&#65533;2br&#1219;rn&#65533;zW&#65533;%&#1418;&#65533;)@-(4- &#65533;&#65533;h&#65533;#mCxx&#1792;&@&#65533;&#65533;m)&#65533;&#65533;&#65533;,&#65533;)&#65533;	&#65533;q&#65533;LO&#65533;0S&#65533;&#65533;)&#65533;&#65533;;&#65533;&#65533;&#801;&#65533;&#65533;*uQ1]`&#65533;&#65533;oR&#65533;&#65533;=&#65533;4B&#65533;&#369;&#65533;`f0&#65533;]&#65533;H&#65533;}&#65533;u&#65533;p&#65533;F
[&#65533;&#65533;&#65533;2d&#65533;&#65533;&#65533;j&#65533;"[&#65533;&#65533;I&#65533;>"@&#304; z8&#65533;&#65533;&#65533;-&#1856;&#65533;+&#65533;@5&#65533;&#144;&#65533;&#65533;&#136;&#65533;{&#65533;&#65533;l>&#65533;&#1190;$&#65533;82&#65533;&#65533;%5&#65533;&#65533;~5T&#65533;<&#65533;B~&#65533;&#65533;&#65533;&#65533;&#65533;&#65533;0,z&#65533;&#65533;&#65533;&#65533;a&#65533;&#65533;&#65533;&#65533;&#65533;&#65533;&#65533;&#65533;I&#65533;&#65533;&#65533;&#65533;Q,`&#65533;&#65533;&#65533;&#65533;&#65533;E(&#65533;&#65533;&#65533;cW&#65533;)&#65533;&#65533;&#65533;h&#65533;&#1709;&#65533;&#65533;&#65533;)&#65533;&#65533;;[&#65533;&#65533;@&#65533;'@F&#65533;1
zm&#65533;v/&#65533;+&#65533;4U&#65533;huT%	4&#65533;&#65533; S&&#65533;&#65533;e&#65533;&#65533;&#65533;Z'b&#65533;&#24177;&#65533;Z\&#65533;d=&#65533;I`Xj%*&#65533;&#65533;&#65533;
&#65533;=K3&#65533;Yh&#65533;$&#65533;&#65533;&#65533; &#65533;&#65533;$&#65533;  M&#65533;3p%0g/&#65533;&#65533;&#65533;&#65533;Q&#65533;&#65533;x&#65533;&#65533;m&#65533;&#65533;|&#65533;&#65533;4&#65533;&#65533;Y&#65533;&#65533;Iq&#65533; #&#615;#4s5&#65533;]1@9;&#65533;&#65533;/4t-&#65533;&#65533;&#65533; !P_&#65533;Fz&#65533;&#65533;A&#65533;&#65533;U]&#65533;&#65533;&#65533;&#65533;P&#65533;u&#65533;V&#65533;1&#65533;&#65533;2.&#65533;'*$6&#65533;%%&&#65533;
B?&#65533; &#65533;&#65533;&#65533;&#65533;&#65533;&#65533;&#65533;&#65533;&#65533;&#65533;&#65533;7&#65533;&#65533;7&#65533;&#65533;
&#65533;	&#485;&=&#65533;($:1&#65533;$$1!,&#65533;&#65533;&#65533;&#65533;&#65533;&#65533;&#65533;&#65533;&#65533;&#65533;&#65533;&#65533;&#65533;&#65533;&#65533;&#65533;&#65533;&#65533;&#65533;	&#65533;'c&#65533;&#65533;&#65533;*\X&#65533;&#65533;+*8&#65533;E}sa&#65533;&#65533;&#65533;&#65533;C]&#65533;}&#65533;&#65533;)&#65533;;zB&#65533;&#65533;&#65533;,\
 @ &#65533; &#65533;&#65533;&#65533;g(& &#65533;@`$&#65533;*V\&#65533;&#65533;!&#65533;&#65533;,_&#65533;t&#1858;@&#65533;S!D&#65533; ,*c7 $&#65533;&#65533;&#65533;&#65533;R&#65533;&#65533;&#65533;`&#193;16&#65533;\&#65533;B0&#65533;@&#65533;&#65533;&#65533;2&#1482;&#65533; &#65533;7&#65533;b&#65533;&#142;&#65533;a@&#65533;ed|C|(&#65533;&#65533;Y&#65533;-&#65533;*z\&#65533;8!cg{&#65533;&#65533;&#65533;&#65533;c+R&#65533;T@&#65533;B)&#65533;&#65533; &#65533;k*:H&#65533;&#65533; &#65533;O&#65533;&#65533;& &#65533;&#65533;&#65533;Bv(&#65533;@SYP&#65533;&#65533;&#65533;J&#65533;&#65533;-&#65533;&#65533;&#65533;&#65533; 6&#65533;Teo$0q&#65533;D&#65533;O&#65533;k@&#65533;0&#228; H&#65533;[&#1122;&#322;&#65533;|s.&#65533;@&#65533;m&#65533;&#65533;&#65533;OuTd&#65533;&#65533;&#65533;&#65533;&#65533;UDU&#65533;*dZcv&#65533;Oh&#65533;&#65533; d!4(&#65533;\p[!&#65533;2b +&#65533;&#65533;&#65533; 0@B&#65533; P&#65533;	t0&#65533;'&#65533;  &#65533;e&#65533;4&#65533;@*&#1065;&#65533;&#65533;&#65533;	&#65533;&#65533;S&#65533;D&#65533;Q T&#65533;&#65533;/&#65533;	#?(&#65533; 3&#65533;,y&#65533;y &#65533;`&#65533;=&#65533;`&#65533;&#65533;&#65533;0&#65533;D1X &#65533;$&#65533;&#65533;@&#65533; &#65533;$&#65533;&#65533;"&#65533;&#65533;H&#65533;>U&#65533;AjV"4&#65533;&#65533;&#65533;&#6420;&#65533;&#65533;e&#65533;f&#65533;&#65533;&#65533;&#65533;&#65533;>&#65533;!p0&#65533;&#65533;BBB&#65533;&#65533;&#65533;!&#65533;&#65533;0&#65533;D<&#65533;&#65533;MOi&#65533;&#65533;L&#65533;%&#65533;&#65533;&#65533;&#65533;&#65533;&#65533;SNi&#65533;eYy&#65533;&#65533;U^&#65533;&#25961;&#65533;Y&#65533;&#65533;@$N,p0B1&#65533;&#65533;&#65533;&#65533;(X=&#65533;&#65533;&#65533;Z@/&#65533;6&#65533;@&#65533;bAA&#65533;&#65533;H&#65533;&#65533;&#65533;o&#65533;b:i&#65533;&#65533;U&#65533;R;&#65533;&#65533;[&#65533;&#65533;&#65533; XM&#65533;T0&#65533;71&#65533;&#65533;0.&#65533;u&#65533; D &#65533;&#65533; &#65533;:&#65533;&#65533;*0&#65533;&#65533;'DF&#65533;&#65533;H&#65533;RH&#65533;&#65533;&#65533;&#65533;9&#65533;h &#65533;r7-0&#65533;$&#65533;&#65533;&#65533;&#65533;&#65533;&#65533;&#65533;^{:&#65533;&#65533;I,&#65533;I$&#65533;&#65533;j<t@&#65533;;&#65533;&#1443;&#65533;&#65533;&#65533;&#65533;=1&#65533;`&#550;&#65533;&#65533;k&#65533;&#65533;&#65533;&#65533;&#65533;=&#65533;&#65533;&#65533;.&#65533;&#65533;<P*&#65533;&#65533;b&#65533;o&#65533;dS&#1718;.&#65533;r&#65533;&#65533;&#65533;&#65533;>s&#65533;=&#65533;,T&#65533;&#65533;&#65533;<&#65533;3&#65533;&#65533;&#65533;&#65533;H&#65533;&#65533;D#&#65533;&#65533;X&#192;&#65533;&#65533;P.&#65533;&#65533;&#65533;t&#65533;C&#65533;J	C&#65533;&#65533;;&#65533;Rh&#65533;e\&#65533;&#65533;&#65533;f!&#65533;&#65533;3&#65533;I&#65533;&#65533;-&#65533;&#65533;	&#65533;z&#65533;Bh&#65533;&#65533;\@&#65533;^AH)N GmV:J&#65533;&#65533;&#65533;f&#1820;M8&#65533;&#65533;l$0&#65533;&#65533;&#65533;&#65533;,h&#65533;&#65533;&#46031;b!1T&#65533;&#65533;~10A&#65533;&#65533;&#65533;'&#65533;&#65533;5h X&#65533;|&#65533;&#65533;=@&#65533;Zx&#65533;	&#65533;&#65533;&#65533;t&#65533;K&#65533;&#65533;C&#65533;eQ	vR&#65533;V&#65533;j&#65533;&#65533;x&#65533;X?PR&#1112;Q&#65533;f&#65533;&#65533;'+#@H0&#65533;&#65533; 5&#65533;XVd&#65533;D(@F&#65533;5&#65533;&#1613;}&#65533;&#65533;;&#65533;&#65533;+|!&#65533;35)&#65533;@&#42465;&#65533;&#968;&#65533;&#65533;&#1724;&#65533;!&#65533;&#65533;(&#65533;&#65533;&#65533; &#65533;&#65533;&#65533; &#57706;^A&#65533; D&#65533;P:a2&#65533;,xlR<&#65533;:&#65533;&#65533;Z&#1849;&#65533;U&#65533;!&#1481;e62&#65533;&#65533;4=&#65533;d&#65533;&#65533;&@&#65533;&#65533;FOp&#65533;&#65533;CL/&#65533;&#65533;&#65533;&#65533;:"&#65533;~$j!&#65533;&#65533;&#65533;&#65533;-&#65533;2&#65533;T&#65533;&&#65533;&#65533;&#65533;&#1325;C- &#65533;&#65533;&#65533;&#65533;@o&#65533;q&#65533;&#65533;n>&#65533;&#65533;k5&#65533;p%MFpAn^&#65533;&#65533;86+&#65533;&#65533;9 6?QCi&#65533; 4&#65533;A&#65533;&#65533;#&#65533;r&#65533;.,&#65533;&#65533;&#65533;S&#65533;X%&#65533;&#65533;&#65533;g&#65533;!&#65533;0|y&#65533;0!C&#65533;&#65533;K&#65533;&#65533;&#65533;&#65533;&#65533;u&#65533;-'&#517; >`+@c&#65533;[&#65533;
&#65533;&#65533;D`Sp&#65533; 0%Kx &#65533;&#65533;2&&#65533;&#65533;=&#65533;U&#65533;&#65533;D&#65533;e=&#65533;w&#65533;&#65533;t0&#65533;&#65533;&#65533;&#65533;&#1571;{&#65533;&#65533;FA&#65533;'&#65533;&#10375;&#65533;&#65533;&#65533;&#65533;&#65533;&#65533;P&#65533;
V&#65533;&#65533; L&#65533;AD,&#65533;i&#65533;&#65533;&&#65533;X&#65533;z&#65533;c&#65533;rB&#65533;h&#65533;d&#65533;&#65533;h&#65533;N&#65533;&#65533;&#65533;&#65533;!&#65533;,"&#65533;b&#65533;&#65533;&#65533;aa#Kq&#65533;g&#65533;&#65533;&#675; 9F&#65533;&#65533;&#65533;&#65533;&#65533;+&#65533;&#65533;#q/F&#65533; &#65533;&#65533;&#65533;&#65533;&#65533;2&#65533;&#65533;k&#65533;&#65533;D&#65533;&#65533;&#1597;&#65533;C&#65533;&#65533;.&#65533;&#1107;Z&#65533;J&#65533;,?&#65533;t J5":Tj&#65533;&#65533;r&#65533;7&#65533;";@&#65533;&#65533;&#65533;&#65533;&#65533;a&#65533;T@&#65533;&#65533;&#65533;&#65533;&#646;g&#65533;l&#65533;&#65533;9&#897;&#65533;=&#1273;)qug&#65533;&#65533;;&#65533;2&#65533;Y&#65533;Y&#65533;[&#65533;h&#65533;&#65533;F';&#65533;&#65533;&#65533;^c +&#65533;t&#65533;&#65533;&#65533;&#65533; &#65533; &#65533;*;e&#65533;P&#65533;&#65533;&#65533;C&#65533;:8]hn&#65533;{"H5&#65533;_&#65533;&#65533;w &#65533;&#65533;&#65533;s1&#65533;bq"uW&#65533;&#65533;&#65533;&#65533;&#65533;&#65533;&#65533;gX&#65533;&#65533;	&#65533;@ *&#65533;I:&#65533;&#65533;
&#65533;L&#65533;3'&#65533;p&#65533;&#65533;S(&#65533;N;&#65533;&#65533;\.&#65533;K&#65533; &#65533;&#65533;;&#65533;&#65533; &#65533;A&#65533;&#65533;&#65533;&#65533;t&#65533;7,&#65533;
&#65533;l`&#65533;&#65533;
&#65533;&#65533;H&#65533;1&#65533;&#65533;&#3418;&#65533;F&#65533;&#65533;&#65533;&#65533;~&#65533;&#65533;_&#65533;d&#65533;&#65533;&#65533;rg=4 &#65533;t&#65533;&#65533;&#65533; 
&#65533;&#65533;&#65533;&#302;c &#65533;\ &#65533;uh&#65533;J&#65533;&#65533;&#65533;
@k&#65533;%&#65533; @^f&#65533; &#65533;'&#65533;*&#65533;&#65533;3c&#65533;&#65533;&#1116;&#65533;D&#65533;u&#65533;&#1620;&#65533;&#65533;V&#65533;&#65533;R&#65533;(&#65533;<&#65533;)Su&#65533;A$&#1133;&#65533;7&#1448;&#65533;
&#65533;w&#65533;@ r&#65533;&#65533;bVP A&#65533;&#65533;&#1586;;&#65533;&#65533;&#760;&#65533;Z#&#65533;e&#65533;I&#65533;8&#65533;R&#65533;&#65533;&#65533;F	&#65533;QD &#65533;	@&#65533;IIF&#65533;&#65533;&#1627;J&#65533;&#65533;&#65533;/&#65533;&#65533;&#65533;&#65533; &#65533;b&#1358;%&#65533;d&#1623;J<n p&#65533;  P&#65533;&#65533;	&#65533;@&#65533;&#65533;p&#65533;&#65533;:	&#65533;&#65533;&#65533;&#65533;y&#65533;&#65533;&#65533;&#65533;: &#65533;&#65533;:&#65533;&#65533;&#65533;?2M%&#65533;h &#65533;&#65533;3&#65533;&#65533;&#65533;&#65533;&#65533;&#65533;(.&#65533;k&#65533;f&#65533;c&#65533;&#65533;&#65533;i*"C8&#65533;.TR*\
&#65533;ir&#65533;&#65533;h4&#65533;U&#65533;T&#65533;&#65533;&#65533;&#65533;	&#65533;i &#65533;&#65533;_&#65533;]&#65533;&#65533;K LQ2HI&#65533;3u&#65533;&#65533; $w&#65533;@0 z&#1034;&#65533;&#65533;&#65533;tt&#65533;&#65533;&#65533;&#65533;&#65533;#&#65533;]AOP&#65533;[&#65533;&#65533;&#65533;U&#65533;d&#65533;WP&#65533;&#65533;&#65533;G&#65533;'&#188;3&#65533;&#65533;B&#65533;&#65533;z&#65533;C&#65533;&#65533;&#65533;I'EZ&#65533;(&#65533;&#65533;&#65533;6.&#65533;&#65533;T@9}GpX&#65533;&#288;&#65533;&#65533;&#65533;3&#65533;s&#65533;&#65533;}&#65533;O&#65533;&#65533;&#65533;#tr&#65533;&#65533;&#65533;&#65533;&#65533;J&#65533;}&#65533;&#65533;N4&#65533;&#1927;D&#65533;&#65533;&#65533;&#65533;&#65533;i9&#65533;&#65533;&#65533;&#65533;B&#65533;Tb&#65533;&#65533;&#65533;&#65533;&#65533;Z 0UNo&#65533; 	>&#65533;'&#65533;U&#65533;Q&#65533;&#65533;n&#65533;
gT&#1637;:&#65533;&#65533;&#65533;vL+{&#1204;&#65533;&#1069;]%&#65533; &#65533;<0@@9uA{0M&#65533;&#65533;d&#65533;wa4 R$t&#65533;|9W!&#65533;`{&#65533;&#65533;e&#65533;QQ4wm&#65533;&#65533;w&#65533; &#65533;Y&#65533;l&#65533;&01@&#65533; r<&#65533;@c&#65533;3A08&#65533; &#65533;AT&#65533;&#65533;&#65533;"&#65533;3&#65533;+&#65533;o&#65533;F&#65533;&#65533;&#65533;p&#65533;&#65533;Gb&#65533;G&#65533;Vi&#65533;&#65533;&#65533;&#65533;UX&#65533;&#65533;u&#562;A&#1233;-&#65533;b$&#65533;4}5TW&#65533;&#65533;&#65533;F ?&#65533;61&#65533;.Q&#65533;&#65533;3&#65533;&#65533;&#65533; I&#65533;uQX&#65533;&#65533;)3&#448;
&#65533;^"!
&#65533;!q?E{&#65533;&#65533; >&#65533;S&#65533;Rf&#65533;S_&#65533;.&#65533;m&#65533;a&#65533;&#65533;&#65533;&#65533;&#65533;C*&#65533;m#&#65533;&#65533;2 &#65533;&#65533;  *&#65533;F&#65533;C `&#1248;](&#65533;v&#65533;&#65533;&&#65533;!&&#65533;
&#65533;P&#65533;pp&#65533;&#65533;,&#65533;w_&#65533;ZI(D#q&#1538;4&#65533;c=&#65533; &#65533;g }k1+@ ,&#65533;(&#65533;uWGL$<&#65533;&#65533;&#65533;&#65533;&#65533;s&#65533;&#65533;&#65533;{!1&#65533;&#65533;W0&#65533;&#65533;&#296;&#65533;a&#65533;&#65533;&#65533;a6&#65533;&#65533;&#65533; |&#65533; &#65533;5&#65533;X&#1952;&#65533;&#65533;a*$ &#65533;E&#65533;)&#65533;2>&#65533;#pr$&#65533;&#65533;&#65533;&#65533;&#65533;&#65533;&#65533;A&#65533;h&#65533;xb	7&#65533;&#693;%&#65533;&#65533;"F4&#65533;&#65533;B&#65533;Ph &#65533;&#65533;+&#65533;&#65533;eTL&#65533; &#65533;&#65533;&#65533; 0=&#65533;6K&#65533;R&#65533;&#65533;)&#65533;&#65533;Y&#65533;&#65533;+QYRA&#65533;&#205;H&#65533;=SZ7u&#65533;&#65533;Z&#65533;&#65533;l&#65533;&#65533;&#65533;qC&#65533;&#65533;6&#65533;&#65533;&#65533;@&#65533;m&#65533;6&#65533;x&#65533;&#65533;PhL@d00 S&#65533;mYgEt25&#65533;(&#65533;q&#65533;v9qx&#65533;&#65533;iq7&#65533;3&#65533;Q?&#65533; V&#65533;B0&&#65533;`&#65533;&#65533;p
&#65533;&#65533;B&#65533;&#65533;ow #&#65533;#vR$p&#65533;&#65533; &#65533;&#65533;&#65533;)&#65533;C&#65533;&#65533;PW.&#65533;=tx&#65533;&#65533;fDw&#65533;&#65533;'>&#65533;T&#65533;&#390;O&#65533;&#65533;cN&#65533;'hx&#65533;yus&#65533;@&#65533;&#65533;X&#65533;`&#65533;&#65533;=&#65533; &#65533;fz&#65533;!7 0"4&#65533; -&#65533;;B &#65533;&#65533;ci1}7&#65533;&#65533;&#1104;&#65533;&9&v&#65533;&#65533;&#65533;b&#65533;&#65533;w$&#65533;bw&#65533;&#65533;:&#65533;
&#65533;0A&#65533;9&#65533;c&#65533;6[&#65533;1&#65533;&#65533;A&#65533;	2A&#65533;&#65533;L,u&#65533;yy&#65533;1&#65533;&#65533;@&#65533;&#65533;`2&#65533;>0&#65533;&#65533;KJY)T&#65533;&#65533;{b&#65533;_@&#65533;)&#65533;&#65533;)xUh&#65533;52=&#65533;i&#65533;!&#65533;&#65533;&#65533;?&#65533;&#65533;!+paA&#65533;&#65533;P&#65533;9&#65533;S &#65533;t &#65533;&#65533;l&#65533;	&#1489;_>x3&#65533;&#65533;\
&#65533;,0%&#65533;&#65533;; p&#65533;&#65533;^&#65533;
j5%&#65533;&#65533;&#65533;+#0tv&#65533;&#65533;0&#65533;&#65533;Y&#65533;I&#65533;0&#65533;g&#65533;45 &#65533;\&#65533;mC&#65533;&#65533;p)	sY&#65533;c!ic&#65533;&#65533;!&#65533;v&#65533;&#65533;&#142;&#65533;8RQ&#65533;&#65533;&5&#65533;&#65533;&#65533;&#65533;&#65533;&#65533;P)&#65533;&#65533;0=&#65533; 0&#65533;g &#65533;#'p {&#65533;&#65533;&#65533;)G8!&#65533; &#65533;&#65533;&#1201;&#65533;&#65533;Ib&#65533;&#65533;:&#65533;c&#65533;&#65533;%&#65533;&#65533;&#65533;&#65533;3V&#65533;&#1060;&#65533;&#65533;cBA&#65533;&&#1248;&#65533; 21=&#65533;y&#65533;&#65533;I&#65533;&#65533;\&#65533;8/*auZP`m&#65533;&#65533;&#65533;&#65533;&#65533;&#65533;bX&#65533;&#65533;&#65533;&#65533;&#65533; 1!&#65533;&#65533;Y&#65533;FD&#65533;&#65533;&#65533;bw&#65533;g&#660;Z&#65533;7&#65533;e,P>!z&#65533;F)&#65533;&#65533;&#65533;&#65533;0&#65533;y&#65533;b*X&#65533;&#65533;&#65533;S8!&#65533;*_&#65533; `&#65533;#&#65533; &#65533;*&#1227;;1}-&#1297;&#65533;&#65533;A&#65533;&#1706;CZ&#65533;&#65533; 4&#1441;&db6&#65533;d&#65533;&#65533;&#65533;g&b&#65533; G&#65533;	&#65533;&#65533;V&#65533;#'@&#65533; &#65533;&#65533;&#65533; 3 +r}B*&#65533; )&#65533;-w&#65533;&#65533;&#590;P+R&#65533;<&#65533;+&#65533;&#65533;&#65533;&#65533;&#65533;27&#65533;&#65533;) @
&#65533;&#65533;&#65533;&#65533;&#65533;W&#65533;Rz&#65533;P&#65533;u"&#65533;&#65533;&#65533;&#65533;s&#65533;&#65533;&#65533;&#65533;zW&#65533;&#65533;,5&#65533;5a&#65533; 	&#65533;&#65533;B&#65533;q *Pr&#1058;#`hQE&#65533;9a&#1417;AO&#65533;:&#65533;:&#65533;%&#65533;&#65533;`&#65533; %&#65533; >`3H(&&#65533;&#65533;$OJ&#65533;Q
j&#65533;&#1271;8}q&#65533;&#65533;z&#65533;a"&#65533;H&#65533;+&#65533;`v&#65533;&#65533;&#65533;&#1560;p&#65533;N &#1106;q&#65533;(&#65533;!z&#65533;_ZkY@&#65533;}B&#65533;&#65533;&#65533;!&#65533;&#65533;&#65533;&#65533;{K&#1531;am&#65533;)&#65533;&#65533;9&#65533; &#65533;&#65533;&#1776;&#65533;WSn>VC!P&#65533;P 44	+&#65533;h&#577;}i&#65533;AJ&#65533;id&#65533;&#65533;p&#65533;C&#65533;%s>&#65533;&#65533;D,7PN&#65533;&#65533;&#65533;&#65533; YA;&#65533;a&#65533;&#65533;3&#65533;oZXn&#65533;SR&#65533;&#65533;&#65533;&#65533;"k&#65533;&#65533;&#65533;&#65533;Uk&#65533;&#65533;&#65533;^[&#65533;l` u&#65533;(&#65533;&#65533;&#65533;&#410;'&#65533;&#65533;$&#65533;&#65533;J,&#65533;&#65533;O&#65533;&#65533;A&#65533;{&#65533;fK&#65533;&#65533;$&#65533;f&#65533;&#65533;&#65533;&#65533;&#65533; &#65533;1)&#65533;+ W&#65533;&#65533;&#65533;R&#65533;	pg:&#65533;,&#65533;;&#65533;u'zwm`B\E-&#65533;`&#65533;6&#65533;&#288;
B&#65533;;&#65533;k&#65533;0
:&#65533;[7&#65533;@&#65533;<q&#65533;	*0 Ph&#65533;&#65533;t&#65533;&#65533;|8\&#65533; x&#65533;&#65533;&#65533;"&#65533;'pu&#65533; '&#65533;x&#65533;&#65533;/!'&#65533;&#65533;f&#1371;&#65533;&#65533;&#65533;]?&#65533;jEh&#65533;0q&#65533;&#65533;x{&#65533;h (
g&#65533;sLTA ^&#65533;&#65533;'"&#65533;J&#65533;P A&#65533;8@*&#65533;&#65533;&#65533;:&#65533;&#1680;&#65533;:/&#65533;e&#65533;-&#65533;@BhD&#65533;&#65533;&#65533;&#65533;&#65533;&#65533;&#65533;&#65533;J1wK8x&#65533;&#65533;B;&#65533;	&#65533;[A(po  p&#65533;S&#65533;&#65533;3"&#65533;5&#65533;UV &#65533;&#65533;&`&#65533;&#65533;&#65533;"&#65533;&#65533; &#65533;&#65533;w&#65533;&#65533;&#65533;Y&#15170;C&#65533;&#65533;&#65533;&#65533;&#65533;0&#65533;&#1404;&#65533;S&#65533;&#65533;&#65533; &#65533;&#65533;&#65533;sxkV&#65533;7P&#65533;Qc6&#65533;b&#984;&#65533;5^&#65533;1 &#65533;&#65533;&#65533;@&#65533;&#65533;&#65533;&#65533;hl&#65533;&#65533;7 &#65533;&#32349;cB\X!&#65533;&#65533;&#65533;3`>&#65533;&#65533;&#65533;&#65533;/&#65533; &#1185;$T&#65533;LU&#65533;P(0 `&#65533;&#65533;h4!a< 3&#65533;5@&#65533;Q	&#65533;q&#65533;q&#65533;5<|&#65533;&#417;"R&#65533;&#65533;g&#65533;&#65533;&#65533;,b&#65533;V&#65533;_&#65533;S!&#65533;U&#65533;&#65533;J&#65533;{&#65533;&#1883;+&#65533;&#65533;&#65533;&#65533;&#65533;&#65533;)&#65533; &#65533;&#65533;l^6&#65533;&#65533;?3&#65533;8&#65533;Uih&#65533;S&#65533;&#65533;$K&#65533;&#65533;&#65533;&#65533;&#65533;&#65533;iyg&#65533;R!HW&#65533;&#65533;A&#65533;
O&#65533;/&#65533;$4 &#65533;&#65533;&#65533;S&#65533;n&#65533;&#65533;y3[6&#65533;F#F&#65533;&#65533; &#65533;&#65533;f&#65533;iD&#65533;\&#65533;dv&#1721;9b&#65533;,&#65533;)S)d[&#65533;&#65533;&i3u&#65533;&#65533;+\',&#65533;&#65533;1&#65533;k*&#65533;&#65533;CgT&#65533;&#65533;.	&#65533;y&#65533;,&#65533;&#65533;''&#65533;08&#65533;&#65533;9"AP%&#65533;73@&#65533;hL&#65533;&#65533;&#65533;&#65533;`ZQ;^2&#65533;&#65533;&#65533;A&#65533;U&&#65533;mx1k&#65533;Vp}( Coa&#65533;+&#65533;&#65533;&#65533;^' " &#65533;&#65533;"&#456;%&#65533;&#65533;d&#65533;&#1285;@0k=&#1423;A&#65533; o&#65533;&#65533;&#65533;&#1063;&#65533;A E&#65533;&#65533;&#65533;&#65533;Xp&#219;A&#65533;)&#65533;&#65533;&#65533;T?P&#65533;&#413;&#65533;&#65533;s.`X[.=&#65533;&#65533;'&#65533;&#65533;&#65533;)1&#65533;"&#65533;$PXF&#65533;+#@&#65533;  <&#65533;&#65533;8&#65533;&#65533;sd=&#65533;c2&#65533;b`\N&#65533; &#65533;\&#65533; \&#65533;&&4&#65533;M&#65533;&#700;&#65533;&#65533;48&#65533;&#65533;&#65533;&#65533; @&#65533;=&#65533;0 # J&#65533;&#65533;l&#65533;M/1'z(&#65533;&#186;&#65533;&#65533;&#65533;&#1773;1AT>=&#65533;a@7JC&#65533;`&#65533;&#65533;&#65533;Q7+&#65533;mC&#65533;&#1296;\t&#65533;h&#65533;&#65533;n&#65533;&#65533;!&#65533;G"P&#65533;~&#65533;>&#65533;d&#65533;5&#48366;/&#65533;&#65533;Kvy{F@ &#65533;&#65533;a&#65533;&#65533;-&#65533;}C&#65533;&#65533;0&#65533;GN&#65533;b&#65533;p&#65533;
e.&#2001;6x;@]&#65533;g&#65533;&#65533;&#65533;0&#65533;%&#65533;&#65533;&#65533;&#65533;&#65533;&#65533;#}&#65533; &#65533;&#65533;<) h&#65533;uu&#65533;&#65533;[&#65533;?&&#65533;fR&#309;t&#65533;fs&#65533;&#65533;Q`%&#65533;&#65533;&#65533;67&#65533;]&#65533;f&#65533;o&#65533;&#206;C&#65533;3&#65533;&#65533;&#65533;![=&#65533;[&#65533;&#65533;S<4i&#65533;&#65533;=w&#65533;&#65533;Z&#65533;&#65533;/7'&#65533;?,&#65533;@&#65533; 	u&#65533;+&#65533;K +G&#65533;&#65533;q&#65533;;&#65533;`&#65533;C1&#65533;%&#65533;&#65533;I&#65533;C&#65533;%&#65533;&#65533;J
&#65533;&#65533;&#1833;&#65533;\LG&#65533;k&#65533;&#65533;E  "F5&#65533;&#65533;&#65533;m1&#65533;&#65533;y&#65533;<&#65533;-)&#65533;A&#65533;?|Hi h&#65533;&#133;A&#65533;+&#65533;&#65533;1"&#65533;x&#65533;&#65533;&#65533;waM6w#{ &#65533;&#65533;&#65533;(#,P&#65533;\&#65533;\f&#65533; QQ&#65533;&#65533;&#65533;&#65533;&#65533;&#65533;CW&#65533;&#65533;w pl&#65533;&#65533; %5&#65533;&#65533;@&#65533;&#65533;&#65533; &#65533;C &#65533;a [&#65533;@&#65533;&#65533;`&#65533;%&&#65533;&#65533; &#65533;&#65533;Sb&#65533;&#65533;%&#65533;&#65533;>SZ&#65533;&#65533;%&#65533;<&#65533;O&#65533;&#65533;&#65533;&#65533;&#65533;&#65533;W1&#65533;q&#65533;&#65533;&#65533;&#65533;&#65533;&#65533;&#65533;&#65533;&#65533;8&#65533;&#65533;L&#301;&#65533;(&#65533;&#408; ]+&#65533;&#65533;g-0&#65533;&#65533;&#65533; y&#65533;&#65533;E&#65533;fq&#65533;_R&#65533;&#65533;=&#65533;&#65533;!&#65533;W&#65533;&#65533;0&#1394;AS&#65533;a &#65533;t&#65533;&#65533;=&#65533;V&#65533;3Zn&#65533;&#65533;&#65533;&#65533;:0M&#65533;0+.#&#65533;(*(:= & 77
??BB&#65533;	 &#65533; &#65533;&#65533;&#65533;&#65533;&#65533;&#65533;&#65533;&#65533;&#65533;&#65533;&#65533;&#65533;
	&#65533;&#65533;7&#65533;&#65533;&:%%-$(&#65533;:(3,&#65533;0&#65533;&#65533;&#65533;&#65533;&#65533;+&#65533;++&#65533;.&#65533;&#65533;&#65533;&#65533;1&#65533;&#65533;&#65533;&#65533;aq&#926;&#65533;A&#65533;&#65533;&#65533;
&#65533;&#65533;#J<&#65533;0b&#65533; 3j&#65533;x&#65533;&#65533;&#399; 1&#65533;&#65533;\&#65533;J&#65533;&#65533;&#65533;8s-Z&#65533;&#65533;&#514;&#65533; #&&#65533;&#65533;&#65533;&#65533;&#65533;:L&#65533;aE&#65533;	$&#65533;&#65533;AG&#65533;f&#65533;z|#v)&#65533;U&#65533;BvU*&#65533;)U&#65533;&#65533;Bd&#65533;&#1449;U&#65533;&#65533;&#65533;&#65533;!
,mf&#65533;D&#65533;=4&#65533;cA&#65533;}#&#65533;&#1730;,>pH&#65533;B&#65533;B&#65533;{&#65533;V&#65533;~+6\h`&#65533;&#65533;a`A&#65533;&#65533;X.)&#65533;&#65533;5!(H&#65533;,V&#65533;&#65533; &#65533;z&#65533;&#854;&#65533;&#65533;&#65533;&#65533;D&I&#65533;&#65533;&#65533;X!&#65533;?&#65533;ow&#65533;&#65533;6gt&#65533;p&#65533;A&#1157;&#65533;&#65533;G&#65533;C+p&#65533;_	&#65533;&#65533;&#65533;?&#65533;<Hw&#65533;&#65533;&#65533;@C&#328; :&#65533;&#65533;@B&#65533; &#65533;tP&#65533;&#65533;H@&#65533;	&#65533;$pV&#65533;C&#65533;)&#65533;&#65533;&#65533;:E&#65533;A*&#65533;R&#65533;.&#65533;&#1792;@&&#65533;$ &#65533;\&#65533;&#65533; &#65533;0 &#65533;`&#65533;7J&#65533;&#65533;$&#65533;@&#65533;&#65533;`^&#65533;T &#65533;&#65533;&#65533;&#65533;&#65533;&#65533;&#65533;Qt&#65533;&#65533;C&#567;&#65533;v&#65533;&#65533;A&#65533;'^>V&#65533;&#65533;L&#65533;9&#65533;&#65533;r\.7&#65533;AC&#65533;&#65533;&#65533;L-&#65533;@R&#65533;&#65533;@bJ4@8q&#65533;&#65533;+&#65533;d&#65533;^I&#65533;&#65533;A&#65533;&#65533;&#65533;&#65533;&#65533;&#65533;s&#65533;z&#65533;0&#65533;&#65533;&#65533;0g:1<&#65533;&#65533; &#65533;IB&#65533;p&#65533;0&#65533;I @&#65533;1&h&#65533;&#65533;&#65533;&#65533; &#65533;&#65533;(&#65533; &#65533;X&#65533;&#65533;&#65533;&o&#65533;&#65533;&#65533;a.&#65533;&#65533;&#65533;&#65533;&(&#65533;&#65533;\&#65533;&#65533;b&#65533;>&#1557;L3-|S&#65533;8XP&#65533;:E&#65533;+d@&#65533;&#65533;&#65533;@!&#65533;f&#65533;p &#65533;&#65533;k9&#65533;e .X	/&#65533;&#65533;eZ&#65533;&#65533;&#65533;&#65533;Q&#65533;0&#65533;3E&#65533;fF-&#65533;P?&#65533;)&#783;&#65533;&#65533;d@0&#65533;&#65533;&#65533;&#65533;&#333;P-h@&#927;&#65533;&#65533;C&#65533;FZ(P&#65533;&#65533;&#65533;&#65533;&#202; -Z0 
&#65533;9&#65533;$&#65533;(&#1345;&&#65533;!&#65533;?48
)J&#537;D&#65533;&#65533;&#65533;k-&#65533;*&#65533;	(	&#65533;bt]&#65533;&#65533;z&#65533;X3 I&#65533;CB&#65533;50&#65533;Ok&#1658;`m&#65533;&#65533;s&#65533;&#65533;&#65533;c&#65533;F&#65533;&#65533;&#65533;&#65533;&#65533;&#65533;Y&#65533;&#65533;n-&#65533;&#65533;l&#65533;&#65533;}&#65533;p&#65533;<&#65533;&#65533;[&#65533;&#65533;&#65533;&#65533;&#65533;&#65533;&#65533;U&#65533;8&#65533;&$&#65533;N&#65533;cN)&#65533;&#65533;&#65533;$&#65533;&#256;&#65533;v&#65533;@&#65533;(8&#65533;	"Q&#65533;&#1894;$&#65533;z&#65533;!D&#65533;&#562;&#65533;&#65533;;&#65533;&#65533;&#65533;&#65533;&#578;&#65533;&#65533;t*&#65533;kO*&#65533;&#65533;&#65533;a&#65533; H&#65533;	&#65533;&#398;x`%J&#65533;j,X 		&#65533;&#65533;b&#65533;&#65533;C&#65533;	$4&#65533; L&#65533;&#65533;&#65533;B&#65533;&#65533;c&#65533;&#65533;&#65533;&#65533;/&#65533;2&#65533;P@iy&#65533;&#65533;b>R&#65533;&#65533;rD&#519;q&#65533;3&#65533;A&#65533;*>&#65533;&#65533;Ap&#65533;<&#65533;&#65533;&#65533;Q&#65533;P&#65533;&#65533;&#65533; 4&#65533;2&#789;&#65533;&#65533;EV K&#65533;&#65533;D &#677;   lnf&#62560;&#65533;X&#65533;~T&#65533;G|&#65533;&#65533;%&#65533;A&#65533;&#65533;"&#65533;&#65533;hx&#65533;&#65533;&#65533;&#65533;B&#65533;&#65533;[&#65533;ei&#65533;&#65533;W=4&#65533;R&#65533;bhB&#65533;%P,&#65533;&#65533;@&#65533;z0&#65533;&#65533;Ec&#65533; n$&#65533;&#65533;&#65533;&#65533;&#65533; \&#65533;&#65533;Dj$&#65533;@ 9X&#65533;&#65533;q( &#65533;c&#65533;C&#65533;D&#65533;$&#65533;&#65533;&#65533;4P&#65533;T&#65533;2&#65533;&#65533;E2&#65533;&#65533;&#65533;&#65533;:&#65533;&#65533;&#65533;&#65533;&#401;&#65533;L T&#65533;HbJ&#65533;R&#65533;hM;&#65533;f&#65533;"&#65533; &#65533;;&#65533;J&#65533;&#65533;#\&#65533;&#65533;&#65533;&#65533;(&#65533;&#1280;&#65533;@Q&#65533;l&#65533; 3p&#65533;&#65533;&#65533;&#65533;e1&#65533;N&#1796;[&#65533;&#65533;!`&#65533;&#65533;B&#65533;&#65533;UF&#65533;&#65533;<]&#65533;Ejo&#65533;&#65533;%>!E&&#65533;&#65533;g&#65533;&#65533;&#65533;A a&#65533;&#65533;&#65533;	&#65533;	&#65533; &#65533;	&#65533;@&#65533;Jl &#65533;\&#65533;K&#65533;&#65533;`&#65533;&#65533;J&#65533;&#65533;&#1560;8&#65533;&#131;P&#65533;&#65533;&#65533;_!oY&#65533;&#65533;E2&#65533;&#65533;&#65533;&#65533;	Y&#65533;~t&#65533;&#65533;I\	!&#394;	&#65533; &#65533;&#65533;&#65533;Fr)/&#65533;&#849;&#65533;	X&#65533;'9RR&#65533;I$&#65533;`&#65533;&#65533;f\.PA2K&#65533;&#65533;t&#65533;/ b`z	Q &#65533;&#65533;&#65533;D:&#65533;h<S &#65533; 	5&#65533;MmDBS&#65533;V&#65533;2	%b&#65533;&#65533;&#65533;&#65533;&#65533;8S p&#65533;&#65533;&#65533;	&#65533;&#65533;&#65533;&#65533;L:"&#321;e&#65533;#o&#211;
r&#65533;&#65533;l Q&#65533;&#65533;&#65533;&#65533;&#65533;q:(aeP< Tc&#65533;BXIg&#65533;&#65533;&#65533;&#65533;+4&#1625;&#65533;&#65533;4V&#65533;.}&#65533;&#65533;&#65533;&#65533;&#65533;&#65533;&#65533;$&#65533;X&#65533;3&#65533;@&#65533;&#65533;<P &#65533; $J9B (a&#65533;&#65533; x fP&#65533;l
&#65533;f|&#65533;&#65533;&#65533;@."&#65533;[&#65533;&#26659;u&#65533;&#65533;&#1224;8&#65533;&#65533;&#65533;&#65533;Z&#65533;HJL&#65533;w=&#65533;@&#65533;xO&#65533;9&#65533;, &#65533;m=8&#65533;&#65533;&#65533;&#65533;y+&#65533;&#65533;h&#65533;&#65533;&#65533;&#65533;&#65533;&#1572;?&#65533;s&#65533;q&#65533;&#65533;&#65533;&#65533;,i&#65533;Q<&#65533;v&#65533;&#65533;&#65533;&#65533;H&#18779;&#65533;L+"&#65533;&#65533;h&#65533;a&#65533;``&#65533;&#65533;&#65533;A&#65533;&#65533;2ND &#65533;u&#1664;&#65533;Br&#65533;&#65533;G6N&#65533;&#65533;&#65533;&#65533;&#65533;A&#65533; &#65533;g=&#65533;A5	d&#65533;I$`j}&#65533;v&#65533;k<&#65533;x5yK&#65533;px&#65533;b&#65533;&#65533;hD&#65533;f&#65533;Zd&#65533;@&#560; &#65533;&#65533;&#65533;&#65533; i X&#65533;(0'wN&#65533;&#65533;i&#65533;H_!aXp&#65533;&s&#65533;@:r6&#1354;&#65533;0&#65533;&#800;&#65533;&#65533;5r# &#65533;&#65533;&#65533;?&#65533;&#65533;&#65533;b&#65533;&#712;q&#65533;&#65533;`ud.&#65533;&#65533;&#65533;`pX{&#65533;&#65533;&#65533;&%&#65533;&#65533;&#65533;&#65533;o4&#65533;&#65533;&#65533;&#65533;&#65533;W&#65533;&#65533;&#65533; &1&#65533;&#65533;(P&#65533;&#65533;&#65533;&#65533;&#65533;a<@&#65533;&#65533;&#65533;/T &#65533;&#65533;5&#65533;&#65533;&#65533; &#65533;P,2f&#65533;h
&#65533;&#65533;w34&#65533;y}D&#65533;&#65533; k)z&#65533;&#65533; &#65533;b4&#65533;&#65533;&#65533;e&#65533;@(&#65533;@&#65533;Z&#65533;&#336;`~&#65533;&#65533;{@&#65533;&#65533;&#65533;QY@&#65533;&#65533;&#65533;&#65533;$l6&#65533;H&#65533;=\?&#65533;@_&#65533;&#65533;l&#65533;"2&#65533;
&#65533;&#65533;&#65533;<&#65533;&3&#65533;&#65533;&#65533;R"&#65533;\&#65533;96-S&#65533;&#65533;$w2&#65533;&#65533;)3&#65533;&#65533;&#65533;X&#65533;&#35556;* &#65533;&#65533;$d&#65533;&#518;&#65533;&#65533;X&#65533;<AM-&#65533;6
:&#65533;<&#65533;&#65533;E@&#65533;\&#65533;&#65533;"m&#65533; k&#65533;&#65533;&&#65533;J&#65533;S O&#65533;1_dXn&#65533;R&#65533;&#65533;&#65533;r!#&#65533;&#23404;b&#65533;&#65533;&#65533;LGb&#65533;b<&#65533;I,&#65533;&#65533;&#65533;&#65533;>Zd&#65533;Bi&#65533;PH&#65533;&#65533;D&#65533;x&#65533;&#65533;&#65533;&#65533;0{&#65533;UL&#65533;.N0&#65533;&#65533;&#65533;&#65533;2a&#65533;&#65533;&#65533;!&#400;&#65533;d&#65533;%&#65533;&#65533;B>p&#65533;iI!&#1392;Bzf&#65533;^ &#65533;&#65533;&#65533;uq&#65533;&#65533;@ `&#65533;
n&#65533;O&#65533;,&#65533;3&#65533;TpO&#65533;&#65533;;cQ^P 	&#65533;`&#65533;&#65533;&#1046;&#65533;&#65533;&#65533;}U,`&#661;W4@&#65533;/&#65533;j&#65533;&#65533;&#65533;&#65533;&#65533;&#65533;&#65533;&#65533;c#&#65533;&#65533;&#879;>&#65533;&#65533;A0	b6
x&#65533;<&#65533; 'Y&#65533;s&#65533; &#65533;^+q[-66F@&#65533;zq+&#65533;&#65533;i&#65533;&#65533;S1 p&#65533;'p&#65533;&#65533;&#65533;0&#65533;BOB&#65533;Gz&#65533; 9&#65533;&#65533;'$V&#65533;&#65533; &#65533;9&1(&#65533; r&#65533;#&#65533;&#65533;d5&#65533;&#65533;'W%&#65533;&#65533;L(0&#65533;&#65533;VQVuhFFSF&#65533;!&#65533;fag&#65533;}&#65533;0
&#65533;&#65533;n"&#65533;m	pU?&#65533;DU&#65533;p|&#65533;T0(uV +&#65533;
&#65533; &#65533;&#65533;&#65533; &#65533;Ah&#65533;@&#65533;58&#65533;&#65533;&#65533;&#65533;&#65533;I&#65533;k&#65533;(0&#65533;.&#65533;Wq&#65533;&#65533;q&#65533;&#65533;Y&#65533;R,&#65533;/&#65533;&#65533;A)g1&#65533;&#65533;y&#65533;D&#65533;&#65533;'%Q&#65533;xA&#65533;&#65533;&#65533;%)e$3&#65533;&#65533;7&#65533;d1&#65533;2PI`I&#65533;Q&#65533;&#65533;&#65533;|`&#65533;q-r&#65533;&#65533;5&#65533;Mi&#65533;&#65533;&#65533;&#65533;&#65533;Di &#65533;&#65533;&#65533;
]&#65533;&#1604;]&#65533;&#65533;&#65533;N&#1288;v6&#65533;&#65533;&#65533;oCW+P , 3&#65533; J9"0&#65533;Q&#65533;&#65533; &#65533;@a&#65533;&#65533;[.G&#65533;&#65533;2&#65533;~&#65533;B6 #!&#65533;1j&#65533;4P&#65533;&#65533;&#65533;&#65533;P&#65533;&#65533;i&#65533;H&#65533;&#65533;&#65533;&#65533;*&#65533;r&#65533;@\&#65533;&#65533;a&#65533;&#65533;&#65533;I&#65533;H1h1(&#65533;&#65533;&#65533;R &#65533;&#65533;l&#65533;s&#65533;&#65533;$&#65533;&#65533;&#65533;N&#65533;*&#65533;@U&#65533;Uu&#65533;n&#65533;"&#65533;F
&#65533;&#65533;&#65533;&#65533;R&#65533;R&#65533;&#65533;};047Y5@&#65533;@S&#65533;	&#65533; pFp,]&#65533;wJ&#65533;9b&#65533;2&#65533; &#65533;&#65533;9&#65533;W&#65533;&#65533;T&#65533;&#65533;@?&#41994;R8cq&#65533;x&#65533;1h&#65533;e8$&#65533;k&#65533;q&#65533;%W&#65533;fb&#65533;&#65533;&#65533;hi-pAn 9Z1P&#65533;&#65533;'&#65533;QHF&#65533;
`B"&#65533; 0'&#65533;&#65533;Pg&#65533;&#65533;  &#65533;&#65533;4&#65533;FdwQ"&#65533;  U#=\&#65533;&#65533;`^&#65533;&#65533;4s)^NC&#65533;c B&#65533;&#65533;P=&#65533;d	2I	&#65533; &#65533;]&#65533;#&#65533;+&#65533;"&#65533;&#65533;7&#65533;&#65533;@Q'&#65533;&&#65533;&#65533; &#1145;I&#65533;&#65533;&#65533;d&#65533;A;i&#65533;3q\&#65533;&#65533;'&#65533;b
P&#65533;&#65533;"?&#65533;I1&#65533;@&#65533;A&#65533;WA&#65533;&#65533;Hd&#65533;&#65533;
%&#65533;b,&#65533;Zz)&#65533;&#65533;y&#65533;&#65533;&#65533;&#65533;&#65533;-{&#65533;6&#65533;a&#65533;&#65533;&#65533;&#65533;SC#@&#65533;1"	4@%B"&#65533;64&#65533;&#65533;]&#2021;4&#65533;y&#65533;b &#65533;p^&#65533;r&#65533; &#65533;&#65533;v&#65533;&#65533;&#65533;"&#65533;A&#65533;#r5&#65533;' !@.P~&#65533;&#65533;W8&#65533;+0&#65533;_&#65533;&#65533;&#65533;&#65533;p&#65533;&#65533;A>&#65533;h%&#65533;&#65533;
&#65533;&#65533;&#65533;&#65533;&#65533;z;u&#65533;&#65533;$&#65533;F&#65533;bi&#65533;$&#65533;'. c1&#65533;)Z&#65533;[&#65533;1&#65533;&#65533;G&#65533;&#65533;&#65533;&#65533;&#65533;&#65533;&#65533;10(&#65533;Q&#65533;j%&#65533;&#65533;&#65533;hpq&#65533;&#65533;;&#65533;3&PJ+&#65533;&#65533;ah&#65533;=&#65533; 4`"7&#65533;V&#65533;+[&#65533;&#65533;b&#65533;W&#65533;&#65533;&#65533;&#65533;4!^&#65533;!C&#65533; 	2&#65533;[&#65533;5&&#65533;| &#65533;:;&#65533;lH6&#65533;#&#65533;W&#65533;6r&#65533;&#65533;#p!&#65533;&#65533;&#65533;0&#65533;o
i&#65533;Q&#65533;30&#65533;R&#65533;&#65533;&#65533;(1&#65533;&#65533;&#65533;&#65533;	&#65533;&#65533;&#65533;
)P&#65533;{&#65533;&#65533;8P&#65533;WBq
&#65533;%e&#65533;&#65533;&#65533;s&#630;&#65533;&#65533;&#65533;w&#65533;&#65533;';&1&#65533;?rC&#65533; &#65533;)&#65533;&#65533;&#65533;&#65533;&#65533;B&#65533;K&#65533;&#65533;&#65533;&#559;&#65533;E&#65533;&#65533;&#65533;&#65533;>6R-0&#65533;&#65533;
&#65533;&#65533;/&#65533;3-"`P>&#65533;&#65533;TRW &#65533;&#65533;"&#65533;h[&#65533;D&#65533;	&#65533;&#65533;]"&#65533;U&#65533;In&#65533;&#65533;0&#65533;P+^ &#1990;f&#65533;&#65533;&#65533;&#65533;3 P &#65533;&#65533;T&#65533;&#65533;30&#65533;G&#65533;=:&#65533;&#65533;&#65533;'&#65533;&#1458;> ;ZBd&#65533;&#65533;&#65533;&#65533;!!`:&#65533;qst	R&#65533;a'0;&#65533;
|&#65533;H&#65533; &#65533;7&#65533;&#65533;&#1584;9eh&#65533;&#65533;0&#65533;&#65533;
&#65533;&#65533;$j&#65533;&#65533;&#65533;Aq&#65533;&#65533;&#65533;&#65533; &#65533;&#65533;&#65533;&#65533;S&#65533;'&#65533;T&#65533;&#65533;P/&#65533;Q &#65533;j&#65533;&#65533;)&#65533;&#65533;&#65533;&#65533;pp&#65533;&#65533;'7&#65533;@(P*&#65533;&#65533;e&#65533;P"&#65533;4&#65533;c&#65533;F+&#65533;gE`W&#65533;&#65533;&#65533;
E;
`
b&#65533;n3&#65533;&#65533;&#674;&#65533;4&#65533;&#65533;#2&#694;1!&#65533;&#65533;j&#65533;&#1457;cR&#1188;&#65533;Z,@a&#65533;Tp$&#65533;&#65533;&#65533;&#65533;a&#65533;&#65533;&#65533;2&#65533;&#65533;&#65533;&#65533;&#65533;q&#65533;&#65533;&#65533;&#65533;&#65533;c&#65533;&#65533;Il&#65533;G&#65533;&#65533;&#65533;0&#65533;&#65533;&#65533;A&#65533;&#65533;.&#65533;&#65533;[&#65533;8&#65533;&#65533;6&#65533;&#65533;&#65533;/&#65533;&#65533;G&#65533;%1&#65533;&#65533;a&#65533;@%&#65533;tQ&#65533;&#65533;&#65533;&#65533;&#65533;&#65533;D$&#65533;k&#65533;&#65533;G r&#65533;06&#65533;TKF &#65533;WL6o&#65533;p3y,&#65533;p&#65533;&#65533;&#65533;e&#65533;`E`&#65533;&#65533;a&#65533;U8
&#258;vbdF&#65533;&#65533;D&#65533;5wy&#65533;C`,&#65533;  H&#65533;&#65533;+&#65533;$&#65533;e3MJQj&#1568;/&#65533;=&#65533;k&#65533;K&#65533;&#65533;p&#65533;&#65533;&#65533;bt&#65533;a+1&#65533; &#65533;$t&#65533;&#65533;&#65533;%&#65533;4V&#65533;&#65533;2 lLha&#144;&#65533;&#65533;O X&#65533;!&#65533;&#65533;&#65533;&#65533;q&#65533;&#65533;1ZJz&#65533;R&#65533; &#65533;GB8&#65533;Q)&#65533;%@&#65533;&#65533;&#65533;&#65533;@&#65533;&#65533;&#65533;t&#65533;&#1268;*&#65533;&#65533;&#146;&#65533;D&#65533;&#65533;N&#65533;&#307;&#65533;N&#1511;&#65533;qB&#65533;?L5&#65533; E3&#65533;f &#65533;=&#65533;]&#65533;Z-&#65533;&#65533;&#65533;v&#65533;:&#65533; &#65533;@l&#65533;5`K@1&#65533;&#65533;L&#65533;&#65533;&#65533;0&#65533;C>&#65533;&#65533;&#251;r&#65533;&#65533;0se&#65533;&#65533;&#65533;
'&#65533; &#65533;&#65533;&#1110;&#65533;&#65533;%&#65533;&#65533;
&#65533;{-  T7&#65533;S&#1136;1&#65533;
&#65533;&#65533;&#65533;S&#65533;qR&#65533;&#1031;&#65533;\2&#65533;&#65533;&#65533;&#65533;j&#65533;P&#65533;&#65533;! &#65533;@V;&#65533;&#65533;c&#65533;v&#65533;&#65533;&#65533;G&#65533;>4 #&#65533;&#65533;w&#65533;&#65533;=&#65533;B &`&#65533; !&#65533;!Xq&#65533;&#65533;&#65533;u&#65533;&#65533;&#65533;`&#65533;BV&#65533;5<&#65533;f&#65533;hV&#65533;	GS&#65533;>&#65533;"(0'vgI&#65533;T&#65533; &#65533;&#65533;4 &#65533;&#1311;&#65533;&#65533;&#65533;&#65533;+u&#65533;@Db&#65533;9&#65533;2B&#65533;&#65533;-!x&#65533;&#65533;&#65533;&#65533;*&#65533;x&#65533;&#65533;a&#65533;
h&#65533;&#65533;~&#65533;t&#65533;%&#65533;&#65533;&#65533;&#65533;Z&#65533;&#65533;ui&#65533;&#65533;&#65533;< &#65533;qk&#65533;&#65533;A&#65533;&#65533;8&#65533;&#65533; 2&#65533;&#65533;po&#65533;:&#65533;)s\b%&#65533;I &#65533;&#65533;#&#65533;Ms&#65533;:!&#65533;p|p&#65533;3( w&#65533;&#65533;&#65533;&#65533;E(&#43185;&#65533;{&#65533;&#65533;&#65533;Ef+&#65533;)Eke&#65533;&#65533;i&#65533;&#65533;E &#65533;bWN&#65533;=&#65533;p Q&#65533;&#65533;j#&#65533;&#65533;&#65533;[ MR2&#65533;&#65533;GA&#65533;&#65533;&#1120;&#65533;&#65533;&#65533;&#65533;&#65533;yo&#65533;&#65533;&#65533;h&#65533;=E&#65533;&#65533;E~<&#65533;o&#65533;&#65533;v&#65533;Yi&#65533;&#65533;
!&#65533;&#65533;&#65533;&#65533;&#65533;wfi&#1440;&#65533;z&#65533;&#65533;y&#65533;>hJ&#929;&#65533;&#65533;&#65533; &#65533;&#65533;`&#65533;&#65533;a%1&#65533;&#65533;9&#65533;: Q&#65533;(T&#65533;&#1056;&#65533;7%&#1048;&#65533;F0>` &#65533;#0 &#65533;m&#65533;5R&#65533;P"M&#65533;&#65533;8L&#65533;&#65533;V25&#65533;&#65533;&#65533;&#65533; @&#65533;uW&#65533;&#65533;g4`&#65533;*&#65533;&#65533; &#65533;&#65533;@&#65533;&#1248;&#65533;rh&#65533;=7bf}&#65533;&#65533;1(&#65533; 09&#65533;J&#65533;K&#65533;]'&#65533;&#65533;&#65533;&#65533;M!&#65533;&#65533;A%&#65533;y&#65533;&#65533;A&#65533;&#65533;&#65533;&#65533;$m&#65533;1Z	,.&#65533;@&#65533;S&#65533;&#1535;&#65533;a&#65533;q&#65533;r&#65533;&#65533;&#65533;&#65533;&#65533;&#65533;&#65533;&#65533;'t3&#65533;&#65533;&#65533;% -&#65533; &#65533;>! &#589;r&#65533;&#65533;&#65533;&#65533;L&#65533;&#65533;&#65533;]l	0&#65533;&#65533;&#65533;&#65533;E
Mh^8&#65533;&#65533;&#65533;&#65533;I&#65533;&#65533;&#65533; &#65533;&#65533;%4&#65533;&#65533;	1.&#65533;&#65533;&#65533;&#65533;&#65533;=b}&#65533;\&#65533;&#65533;&#65533;&#65533;&#65533;p#l (@Uk&#65533;'&#65533;4j}cm&#65533;=&#65533;H7VR&#65533;P&#65533;&#65533;s&#65533;&#65533;&#65533;&#65533;}&#65533;e&#65533;0w&#65533;Y&#65533;&#65533;'&#65533;a&#65533;&#65533;&#65533;&#65533;&#65533;&#65533;&#65533; UV&#65533;&#65533;B&#65533;&#65533;!d&#1927;r&#65533;j&#157;&#65533;&#65533;&#65533;&#65533;&#65533;&#65533;&#65533;&#65533;&#65533;.&#65533; '&#65533;&#65533;&#65533;7C&#65533;OA&#65533; *&#65533;&#65533;0y&#65533;SB&#65533;&#65533; )&#65533; &#65533;|O&#65533;&#65533;`L&#65533;F-&#65533;&#65533;  	&#65533;&#65533;nW&#65533;	&#65533;Z
&#65533;&#65533;&#1189;.^&#65533;b&#65533;&#65533;^&#65533;&#65533;m&#65533;&#65533;&#65533; &#65533;&#65533;&#65533;&#65533;)&#65533;R&#65533;&#65533;'
&#65533;&#65533; &#65533;#&#65533;&#65533;&#65533;&#65533;&#65533;!&#65533;&#65533;)&#65533;&#65533;&#65533;&#65533;[&#65533;&#65533;lBi+p/&#57928;&#65533;Q&#65533;&#65533;Q&#65533;&#65533;&#65533;b&#65533;{&#65533; K&#65533;&#65533;&#65533;t} &#65533;Z&#65533;qsvH2&#65533;&#65533;87Y&#65533;3Pk&#65533;&#65533;&#65533;s0&#65533;&#65533;&#65533;r&#65533;&#65533;@&#65533;.%&#65533;`.[&#65533;:&#65533;"0M&#65533;&#65533;: &#65533;&#65533;`&#65533;@&#65533;&#65533;&#939;r&#65533;&#65533; }X&#65533;&#65533;%~!&#65533;&#65533;&#65533;,&#65533;<&#65533;&#1754; &#65533;ZF,4&#65533;&#192;&#65533;&#1319;-&#65533;&#65533;&#65533;-P&#65533;+`/&#65533;&#65533;&#65533;&#65533;:Q O&#65533;Bh&#65533;&#65533;&#65533;w&#65533;&#65533;c&#65533;^ C&#65533;&#65533;&#65533;&9A&#65533;&#65533;Zg&#65533;&#65533;&#65533;/&#65533;)@f&#65533;&#734;v|^>&#65533;&#65533;&#1920;&#65533;&9&#65533;&#65533;&#65533;&#65533;&#65533;&#65533;K&#65533;*&#65533;-&#65533;&#65533;&#65533;&#65533;b-&#65533;7&#65533;C&#65533;)b&#65533;&#65533;o&#65533;&#65533;W&#65533;&#65533;&#65533;"&#65533;&#65533;&#65533;p*- .++:=$#,- &= &	BB7B??	 > &#65533;&#65533;&#65533;&#65533;&#65533;&#65533;&#65533;&#65533;&#65533;&#65533;&#65533;&#65533;&#65533;7
&#65533;&#65533;&#65533;&#65533;&#65533;DD
	77&6>=#,<*$&#65533;-&#65533;&#65533;,3&#65533;!&#65533;&#65533;11.&#65533;&#65533;&#65533;&#65533;&#65533;&#65533;&#65533;&#1532;&#65533;k&#843;Qc&#65533; &#65533;&#65533;&#65533;xB&#65533;&#260;	D&#481;&#65533;
~]Hq!&#65533;&#65533;rU!&#65533;&#65533;
&#65533;8&#65533;&#65533;&#65533;&#65533;Z4&#396;&#65533;&#65533;&#65533;&#65533;&#65533;]&#65533;&#129;&#65533;@&#65533;&#65533;pag&#65533;&#65533;&#65533;j@x &#65533;V&#65533;!@&#65533;&#65533;a&#65533;&&#65533;&#65533;@&#65533;E&#65533;&#65533;&#65533;&#65533;1d&#65533;[&#65533;Hx&#65533;&#65533;&#65533;&#65533;&#65533;#
8&#65533;&#12297;&#65533;&^&#65533;(&#65533;I&#65533;&#65533;L&#65533; &#1026;UW&#65533;h&#65533;I&#65533;&#65533;R &#65533;1O&#65533;&#65533;-&#65533;CA&#65533;&#65533;(&#65533;T`&#65533;&#65533;:&#65533;~&#65533;CDo	 &#65533;	r=XZ&#65533;\&#65533;&q9U&#65533;&#65533;&#65533;&#65533;,^&#1666;&#65533;uy&#65533;6w_&#65533;&#65533;&#65533;&#65533;&#65533;&#65533;/&#65533;&#65533;`A&#65533;&#65533;d&#65533;h&#65533;&#65533;&#65533;&#65533;&#65533;&#65533;&#65533;Jw&#65533;&#65533;&#65533;
&#175;4&#65533;&#65533;&#65533; &#65533;]@L&#65533;&#65533;A&#65533;&#65533;R-.&#65533;&#65533;\2&#65533;#&#65533;Y0	 &#65533;&#65533;&#65533;b&#65533;B&#65533;&#65533;&#65533;2&#65533;P&#65533;&#65533;&#1217;  [tp &#65533;`&#65533;	&#1116;&#65533;&#65533;'&#65533;$v&#65533;=&#65533;b@+&#65533;&#65533;2&#65533;d&#65533;%KfB&#65533;1&#65533;&#65533;L&#65533;&#65533;L&#65533;~  &#1716;&#65533;&#65533;Q`&#65533;&#529;`&#65533;W"&#1842;&#65533;n&#65533;i&#65533;-&#65533;M  &#1940;AI&#65533;&#65533;&#65533;M&#65533;&#65533;&#65533;
&#65533;&#65533;7A:&#1586;&#65533;-&#528;$/H&#65533;S&#65533;At
&#65533;b(&#65533;ee&#65533;<&#65533;	&#65533;&#65533;&#65533;>&#65533;&#65533;a&#65533;&#65533;0(&#489;&#65533;&#65533;X&#298;J;%&#65533;,&#65533;.&#65533;&#65533;&#65533;&#65533;VN&#65533;&#65533;&#65533;T&#65533;&#65533;&#65533;&#2406;P)&#65533;@Aq &#197;,X&#65533;&#65533;&#65533;&#65533;p9&#65533;
0&#65533;j &#65533;&#65533;&#65533; &#65533;1&#588;&#65533;#4&#65533;&#65533;&#65533;J&#65533;&#65533;&#65533;&#51340; A&#65533;9&#1625;&#65533;R>S&#65533;&#65533;-&#65533;&#65533;&#35866;&#65533;0&#65533;&#65533;+&#65533;C&#65533;l&#65533;p&#65533;&#65533;&#65533;
xla#+j3&#65533;X&#65533;&#65533;&#65533;B45&#65533;
U&#65533;&#65533;d&#65533;K*&#65533;&#65533;9&#65533;<&#65533;)&#65533;&#65533;B&#65533;&#65533;A&#65533;&#65533;r&#65533;|&#65533;]4|K&#65533;.4Qe] &#65533;&#65533;&#65533;9O&#65533;&&#65533;
M&#65533;&#65533;&#65533;_'5&#65533;w&#65533;&#65533;Tv-~Z&#65533;&#1406;&#65533;>sJ&#65533;&#65533;&#65533;:~z&#65533;^\h&#65533;&#65533;0@!&#65533;M&#65533;&#65533;&#65533;&#65533;&#65533;&#65533;j6&#65533;`&#65533;&#65533;&#65533;*`&#65533;a&#65533;&#65533;*h@d&#65533;&#65533;&#65533;&#65533;/&#65533;Gb&#65533;&#65533;fZp&#65533;'&#65533;(vCX&#65533;&#65533;	}I&#65533;&#65533;&#65533;{@&#65533;&#65533;&#65533;&#65533;&#65533;B&#65533;P&#65533;&#65533;&#65533;!&#65533;&#65533;[ !&#65533;WK9&#65533;0&#65533;$L&#65533;P&#65533;gK&#65533;&#65533; S&#65533;y]&#65533;&#65533;@&#65533;-TA&#65533;&#65533;5uK&#65533;Y&#510;}T&#65533;b&#65533;A(y,/Tu&#65533;&#1812;M&#65533;~M&#65533;&#65533;El&@&#65533;i&#65533;~?&#65533;_Ub&#65533;&#65533;L ?+H&#65533;t&#65533;&#65533;&#65533;&#65533;&#65533;#&#65533;
pZ-&#65533; &#65533;p&#65533;?&#65533;&#65533;&#65533;&#65533;(&#192;&#65533;&#65533; 8&#65533;*&#65533;&#65533;t&#65533;&#65533;&#65533;6&#65533;&#65533;&#65533;&#65533;#R&#65533;&#65533;&#65533;\d,5:FiILR&#65533;B&#65533;&#65533;Y.&#1040;F&#65533;&#65533;"&#65533;&#1460;z&#65533;&#65533; 8&#65533;&#65533;&#65533;&#65533; +&#65533;&#65533; |&#65533;&#65533;&#65533;&#65533;,-@&#65533;t&#65533;D*"&#65533;(&#65533;&#65533;&#65533;&#65533;&#65533;g)&#65533;E r&#65533;`&#65533;n&#65533;QIeB&#65533;&#65533;&#65533;o&#65533; [+@[0~&#65533;&#65533;&#1264;S&#65533;&#65533;Ye&#553;&#65533;&#65533;&#65533;&#65533;$&#65533;%&#65533;&#1678;1&#260001;&#65533;_Q+@&#65533;&#65533;H+&#65533;&#65533;(0&#65533;	&#65533;&#65533; h@S&#65533;c}\&#65533;&#65533;&#65533;|&#65533; &#65533;*&#65533;&#65533;&#65533;&#65533;&#65533;&#537; I&#1201; &#65533; &#65533;&#65533;&#65533;V&#65533;X z&#65533;A&#65533;&#65533;&#65533;&#65533;)&&#65533;3&#65533;H&#65533;|`Ux&#65533;1&#65533;b&#4022;c$#&#65533;&#65533; &#65533;&#65533;6&#65533;&#65533;&#65533;&#65533;4&#65533;&#65533;&#65533;&#65533;hg&#65533;p5&#65533; &#65533;<&#65533;&#65533;&#65533;.&#65533;&#65533;t&#65533; @P&#65533;j&#65533;&#65533;&#65533;X&#65533;$=@D:(&#65533;a&#65533;&#65533;p &#65533;&#65533;a&#65533;%&#65533;&#65533;d&#65533;&#65533;&#65533;&#65533;&#65533;&#65533;=&#65533; &#1302;&#65533;5Fi`&#65533;
&#65533;&#65533;&#65533;u&#65533;3&#65533;}&#65533;E&#65533;&#65533;M&#65533;~6&#65533;\&#256;&#65533;&#65533;&#65533;&#65533;&#65533;0&#65533;#&#65533;CP&#65533;&#65533;A&#65533;&#65533;R&#65533;
@&#65533;h&#65533;&#65533;&#65533;%&#65533;ceep&#65533;7a  N--&#65533;&#65533;&#817;X&#65533;(O&#65533;&#65533;&#65533;&#65533;&#65533;bN&#65533;4&#65533;x`w&#65533;&#65533;&#65533;xS2u&#65533;(&#65533;F&#65533;*&#65533;&#65533;D&#65533;Ab&#65533;&#65533;&#65533;"F_&#65533;&#65533;P&#65533;${*&#65533;J
&#65533;&#65533;)&#65533;&#65533;%H&#65533;&#65533;&#65533;_&#1189;L`(&#65533;	&#65533;&#65533;&#65533;X&#65533;&#65533;&#65533;&#65533;&#1078;
&#65533;&#65533;|&#65533;
S-b&#65533;&#65533;&#65533;&#65533;n&#65533; Q-j&#65533;~&#65533;@&#65533;&#65533;.W&#65533;6&#65533;&#65533;V&#65533;:%TtQ3&#65533;,&#65533;}&#65533;4&#65533;&#65533;v&#65533;]L&#65533;U&#65533; &#65533;&#65533;3&#65533;&#65533;gI&#65533;S&#65533;&#65533;&#65533;P&#65533;?&#65533;&#65533;&#65533;&#65533;.&#65533;&#65533;&#65533;&#65533;)'&#65533;&#65533;-&#667;&#65533;eJ!` N&#65533;&#65533;4&#65533;&#65533; &#65533;I&#65533;q*&#65533;&#65533;&#65533;&#65533;%_&#65533;	T@te&#557;&#65533;&#65533;&#1155;&#65533;&#65533;&#65533;&#65533;&#65533;u$%hpfH&#65533;&#65533;Q&#65533;v&#65533;&#65533;D &#65533;&#65533;&#65533;fS&#65533;&#65533;R &&#65533;&#65533;SX s  J&#65533;d	&#65533;H r)&#65533; &#65533;&#65533;#&#65533;*&#65533;&#65533;"0&#65533; &#65533;@aYr&#65533;aRn&#65533;&#65533;&#65533;&#65533;&#39137;Y5[B &#65533;)&#65533;&#65533;B  J&#65533;
A&#65533;&#65533;o9qK3vj&#65533;`&#65533;&#65533;&#65533;&#65533;r&#65533;&#1191;l&#65533;:y&#65533;H&#65533;&#65533;&#65533;&#644;W&#65533;&#65533;&#65533;"&#65533;F&#65533;&#65533;&#65533;&#65533;;9&#65533;@
b&#65533;a&#65533;|`i&#65533;PYQ&#65533;&#65533;P&#65533;&#65533;&#65533;K6&#65533;&#65533;&#65533;&#65533;&#65533;3&#65533; &#65533;&#65533;&#65533;Kp&#65533;.&#65533;%&#65533;.&#65533;4&#65533;&#65533;g&#65533;&#65533;&#65533;U&#65533;2&#65533;&#65533;"&#65533;&#65533;/&#65533;X&#65533;&#65533;&#65533;&#65533;&#65533;&#65533; /&#65533;&#65533;&#65533; ,&#1026;&#65533;&#65533;hk&#65533;l&#65533;&#65533;aJt}8
 ]&#65533;&#65533;&#65533;&#65533;2&#65533;&#65533;]&#65533;&#65533;5&#65533;&#65533;&#353;w&#65533;&#65533;}-&#65533;&#890;&#65533;?&#65533;zt&#65533;&#65533;h&#65533;]&#65533;]&#65533;&#65533;&#65533;b@:&#65533;&#65533;E&#65533;hfUS&#65533;+&#65533;&#65533;&#65533;&#65533;X&#1948;&#65533;&#65533;&#65533;^bA}_u&#65533;&#65533;&#65533;&#65533;&#65533;]P&#65533;j&#65533;&&#65533; &#65533;k&#65533;&#65533;~ &#65533;&#65533;&#65533;Y&#65533;&#65533;7&#65533;7@K.&#65533;
reo&#65533;P@&&#65533;m&#65533;&#65533;qV&#65533;&#65533;&#65533;u&#65533;JH &#65533;&#65533;&#1807;&#65533;]/&#65533;S&#65533;8]&#65533;&#65533;d&#65533;&#65533;j&#65533;f&#65533;P&#65533;D)&#65533;A&#65533;Ub&#65533;  |C&#65533;&#65533;'&#65533;&#65533;
;(>@&#65533;&#65533;DH%&#65533;Y(",&#65533; &#65533; &#65533;N&#65533; &#65533;&#65533;;gU&#65533;&#65533;&#65533;&#65533;&#65533;&#65533;&#65533;R	&#65533;&#185;ILV&#65533;&#65533;&#65533;R&&#65533;&#65533;&#65533;&#65533;&#65533;&#65533;F&#1244;ADQ&#65533;&#65533;*&#65533;&#65533;_V&#65533;)&#65533;&#65533;.T&#65533;&#65533;>&#65533;&#65533;18j&#65533;$&#65533;&#65533;^@&#65533;&#65533;&#65533;E&#65533;&#65533;&#65533;&#65533;&#65533;&#65533;A&#65533;&#65533;G' A&#65533; &#65533; &#65533;&#65533;! &#65533;&#65533;&#65533;PJDl&#65533;Q&#65533;yl&#65533;&#65533;&#65533;?6&#65533;&#65533;&#65533;u&#65533;&#65533;u&#1656;
<&#65533;&#65533;S<	1&#65533;Q&#65533;0&#1152;b&#65533; `M&#65533;E Pu&#65533; &#65533;&#65533;&#65533;3 ]Q_&#65533;&#65533;&#65533;&#65533;wUa,r$&#65533;&#65533;R m&#65533;)c6z11z&#897;r*&#65533;=&#1605;&#65533;z&#1489;3&#65533;&#65533;o&#65533;&#65533;g&#65533;&#65533;>&#65533;&#65533;&#65533;&#65533;D&#65533;'&#65533;'&#65533;&#65533;>&#65533;4^7i&#65533;&#65533;S&#65533;&#65533;h&#65533;\&#65533;P^PS&#65533;&#65533;6U&#65533;&#65533;B&#65533;&#65533;W p(&#65533;n &#65533;10 v&#65533; a&#65533;u&#65533;&#65533; &#65533;&#65533;0&#65533;3	yQ P2"9&#65533;&#65533;:7@P&#65533;&#65533;9&#65533;ulC4r&#65533;vH&#65533;qY&#65533;(
?Dlnwm&#65533;&#65533;:&#65533;&#65533;=&#65533;(@&#65533;%p&#65533;BJry$&#65533; *&#65533;}p&#65533; &#65533;Ueo&#65533;p&#65533;$P&#65533;^&#65533;0&#65533;&#65533;a&#65533;64&#65533;7&#65533;WT&#65533;&#65533;&#65533; |&#65533;W&#65533;&#65533; &#65533;c>&#65533;<&#65533;&#65533;&#65533;&#65533;+_CV&#469;{&#454;&#65533; &#65533;&#65533;U@&#65533;&#65533;!&#65533;&#65533;&#65533;&#65533;g_zQdES&#65533;S?&#65533;&#65533;1&#65533;1f&#65533;QF&#65533;&#65533;G{&#65533;&#65533;7s&#65533;0&#65533;B&#65533;&#65533; (&#65533;@a&#65533;&#65533;TM&#65533;w&#65533;&#65533;`Z&#65533;&#65533;	i%&#65533;$&#65533;&#65533;9B&#65533;l&#65533;&#65533;fsD&#65533;0&#224;0O&#65533;	9&#65533;SN &#65533;%=&#65533; (&#65533;&#65533;p,@Y+&#65533;&#65533;&#65533;&#65533;|&#65533;0 &#65533;&#65533;7&#65533; &#65533;3&#65533;T$`V&#65533;&#65533;$&#65533;9h&#65533;[&#65533;" _&#65533;&#65533;u8&#65533;	"&#65533;b&#65533;&#65533;.&#65533;&#65533;H&#65533;&#65533;p&#65533;VhT&#65533; ^&#65533;J=l&#65533;A&#1045;A&#65533;&#65533;&#65533;pzV&#65533;CP=&#65533;UN&#65533;&#65533;g@v&#65533;\dG&#65533;&#65533; p&#65533;!&#65533; |W&#65533;&#65533;LS&#65533;! &#65533;-83G!&#65533;&#65533;%&#65533;&#65533;&#65533;"x&#65533;&#65533; `&#65533;&#65533;&#65533;k&#65533;&#65533;:&#65533;s&#560;>`l&#65533;N&#65533;v9rKO&#65533;@Z&#320;
 &#65533;&#65533;&E&#65533;A &#65533;&#65533;&#65533;* ,&#65533;s&#65533;   f&#65533; g&#65533;B'T1&#65533;&#65533;1!`k&#65533;PT&#65533;&#65533;&#65533;67&#65533;H&#65533;&#65533;&#65533;&#65533;1&#65533;s ~n&#65533;&#65533;&#65533;(&#65533;&#65533;\&#65533;bTt&#65533;61*?I?&#65533;&#65533;=8UCP!&#65533;'&#65533;;X&#65533;{$&#65533;&#65533;X*!&#65533;6&#65533;,&#65533;z&#65533;&#65533;xy9?p&#65533;qI&#65533;2]&#65533;&#65533;&#65533;q&#65533;U&#65533;&#65533;&#65533;p2&#65533;&#65533; P&#65533;r&#65533;w&#65533;&#65533;v'&#65533;&#65533;3&#65533;%&#65533;&#65533;&#65533;<\&#65533;.&#65533;f
&#65533;4/&#65533;el8&#65533;l&#65533;&#65533;&#65533;&&#65533;&#65533;&#65533;$P&#65533;:
0
&#65533;;&#65533;(E&#65533;3&#65533;5P(&#65533; -&#65533;1&#65533; 0 u1'
1J&#65533;SA&#65533;&#65533;&#65533;*"&#65533;x&#65533;h&#65533;+&#65533;W'&#65533; %&#65533;&#65533;f&#65533;&#65533;7&#65533;&#65533;f&#65533;0&#65533;|e&#65533;&#65533;!&#65533;q&#65533;{&#65533;&#65533;o+8&#65533;p&#65533;BhQ&#65533;&#65533;&#65533;* {&#65533;&#65533;&#65533;&#65533;&#65533;&#65533;&#65533;&#65533;&#65533;&#65533;2K&#65533;`&#65533;F&#65533;&#65533;&#65533;p&#65533;h&#65533;A&#65533;
&#65533;&#65533;&#65533;&#65533;&#65533;(|2%&#65533;8&#65533;&#65533; # &#65533;b&&#65533;P 0$&#65533;5&#65533;&#65533;
&#65533;&#65533;u&#65533;%&#65533;E&#65533;&#1626;&#65533;S)7:&#65533;Y&#65533;&#65533;:jW&#65533;&#65533;0 %&#65533;&#65533;&#65533;Pb&#65533;[3&#65533;&#65533;&#65533;&#65533;[U&#65533;D<&#65533;~"&#65533;&#65533;&#65533;&#65533;G&#65533;I&#65533;,&#65533;&#65533;`&#65533;&#461;c /&#65533;[&#65533;3&#65533;J&#65533;&#65533; A)&#65533;&#65533;S&#65533;&#65533;_&#65533;&#65533;J&#65533;8&#65533;&#65533;&#65533;&#65533;7&#65533;&#65533; +i&#65533;&#65533;&&#65533;(@3&#65533;&#65533;a&#65533;h&#65533;*&#65533;(=&#65533;&#65533;`0&#65533;&#65533;&#65533;&#65533;P5&#65533;&#65533;:@2&#65533;g&#65533;n&#65533;&#65533;&#65533;Z&#65533;&#65533;,&#65533;&#65533;&#65533;63`&#65533;&#65533;V &#65533;0&#65533;&#65533;I&#65533;&#65533;&#65533;&#65533;:&#65533;0Y&#65533;&#65533;&#65533;&#65533;&#65533;&#65533;/ &#65533;&#65533;&#65533;9&#65533; &#320;m&#65533;\B &#65533;8t&#65533;d&#65533;>X&#65533;$Q&#65533;pT-" a&#65533;&#65533;&#65533;}&#65533;&#65533;&#65533;&#65533;&#65533;(Zz&#65533;&#65533;|[Y&#65533;&#65533;&#65533;&#65533;Rp'0&#65533;&#65533;qx&#65533;{kD&#65533;&#65533;&#65533;ghCV&#65533;$z&#65533;&#65533;U&#65533;&#65533;+j&#65533;&#65533;y(P3#P4W&#65533;^0&#65533;&,`4&#65533;3&#65533;&#65533;.&#65533;T&#65533;/&#65533;&#65533;&#65533;&#65533;&#65533;&#65533;2-&#65533;&#65533;k P&#65533;&#65533;6&#65533;&#65533;X&#65533;&#65533;M&#739;&#65533;UN&#65533;Q$&#65533;fq&#65533;&#65533;/&#65533;&#65533;&#65533;&#65533;#Z=&#65533;	&#65533;&#65533;:&#65533;&#65533;&#65533; &#65533;&#65533; &#65533;pvhk	&#65533;~:&#65533;&#65533;?&#65533;P1/S!&#65533;&#65533; n&#65533;f&#65533;sb&#65533; A@N&#65533;`&#65533;T&#65533;&#65533;&#65533;&#65533;A)&#65533;H&#65533;&#65533;Ny&#65533;g&#65533;`&#65533;x&#65533; &#65533;&#65533;&#65533;&#65533;!=&#65533;&#65533;( &#65533;&#65533;&#65533;&#65533;D&#65533;&#65533;R&#65533;&#65533;&#65533;T.;&#65533;2&#65533;;&#65533;D&#65533;6&#65533;&#65533;&#65533; &#65533;&#1550;&#65533;S,&#65533;&#65533;&#65533;q&#65533;PCJ)  &#65533;D&#65533;}&#65533;+F9	&#65533;.9dZZ&#65533;:&#65533;&#65533;.&#65533;p&#65533;&#1594;&#65533;C:&#65533;I&#65533;-|&#65533;&#65533;&#1110;v&#65533;&#65533;&#358; .&97&#65533;	& =&#65533;&#65533;&#65533;.(&#65533;3-!"&#65533;`CZ&#65533;%&#65533;D{&#65533;Y&#65533;&#65533;(zJ&#65533;&#65533;&#65533;&#65533;&#65533;+q4y&#65533;I&#65533;&#65533;&#65533;|.`&#65533;2&#65533;&#65533;&#65533;&#65533;W&#65533;i&#65533;&#65533;/&#65533;&#65533;&#65533;t&#65533;5&#65533;h{&#65533;G'@&#65533;&#65533;&#65533;V&#765;-SX&#65533;&#65533;>|\A&#65533;&#65533;i&#65533;QI&#65533;&#65533;!&#65533;&#65533;&#65533;&#65533; L9 &#65533;>&#65533;}&#65533;&#65533;&#65533;&#1545;&#65533;&#65533;C	&#65533;&#65533;	&#65533;`&#65533;&#544;9&#65533;&#65533;&#65533;&#550;l-,`&#65533;8&#65533;&#65533;:&#65533;D&#65533;&#65533;&#65533;	@#Y	&#65533;&#65533;a-b3&#65533;`_&#1762;AE6(0 f&#65533;.&#65533;0&#65533;&#65533;&#65533;@+&#65533;&#65533;&#65533;_&#65533;>&#65533;.K" 5&#65533;&#65533;(&#65533;&#65533;&#65533;P&#65533;j&#65533;&#65533;&#65533;&#65533;"5&#65533;/t&#1050;5&#65533;&#65533;&#65533;&#65533;&#65533;$&#65533;I.&#65533;&#65533;p&#65533;).(&#65533;P&#65533;&#65533;n&#65533;&#65533;g&#65533;5&#65533;'@&#65533;&#65533;&#65533;UK&#65533;E&#65533;&#65533;&#65533;3&#65533;p.&#65533;&#65533;+@3 &#65533;&#65533;#P&#65533;k 6&#65533;8&#65533;&#65533;&#65533;&#1524;&#65533;c
&#65533;$&#65533;&#65533;&#65533;S&#65533;&#65533;&#65533;O&#65533;@&#65533;&#65533;!P&#65533;&#65533;8&#65533;&#65533;<&#65533;&#65533;%h&#65533;\&#65533;&#65533;&#65533;&#65533;v&#65533;,&#65533;&#65533;&#65533;5 "p&#65533;&#65533;&#65533;)[&#65533;&#65533;<e&#65533;&#65533;&#65533;[!&#65533;&#65533;^&#65533; U&#65533;q>&#65533;&#65533;!I&#65533;&#65533;4]&#198;&#65533;@&#65533;&#65533;lr&#65533;&#65533;P&#65533;&#65533;&#576;T5ME&#65533;&#1851;&#65533;N&#632;\5&#65533;t&#147;q&#65533;&#65533;&#208;&#65533;H:&#65533;&#1047;&#65533;&#65533;&#65533;!;|_Ox&#65533;&#65533;&#65533;=&#65533;&#65533;&#65533;&#65533;&#65533;&#65533;&#65533;Zds&#65533;PN&#65533;;RrO	&#65533;
Z&#65533;9&#65533;\vfm*c&#65533;&#65533;b &#65533;&#65533;=d0o&#65533;&#65533;<&#65533;&#65533;S&#65533;8&#65533;&#65533;>3&#65533;&#65533;S &#402;u&#65533;- A\&#65533;G&#65533;Po&#65533;&#65533;&#65533;\&#65533;&#65533;&#65533;&#65533;h"&#65533;{&#65533;`&#65533;&#65533;&#65533;B	!2&#65533;&#65533;?&#65533;&#65533;U&#65533;4&#65533;&#1178;&#65533; &#65533;_&#65533;&#65533;,aR&#65533;D+&#65533;&#65533;>3MquZ&#65533;&#65533;&#65533;&#65533;&#65533;&#65533;s&#65533;&#581;=yj&#65533;&#65533;&#65533;@&#65533;8&#65533;&#65533;&#65533;&#65533;&#65533;&#65533;&#65533;&#65533;75'&#65533; G&#65533;&#65533;19=&#65533;&#65533;&#65533;2&#65533;=&#65533;  a!p.&#65533;C /&#65533;kH&#65533;&#65533;&#65533; &#65533;&#65533;&#65533;&#65533;&#65533;&#65533;&#65533;&#65533;&#840;&#65533;Vc)&#65533;@&#65533;:&#65533;&#65533;4&#65533;O&#65533;&#65533;Z&#65533;r	&#65533;&#65533;&#65533;&#65533;   q&#65533;,&#65533;A3&#65533;w'X&#65533;a&#65533;&#65533;Z^"&#65533;&#65533;gSc&#11406;&#65533;?&#65533;m&#65533;b&#65533;+&#65533;h&#65533;:T[z&#65533;&#65533;&#65533;&#65533;B.&#65533;&#1669;&#65533;M&`&#65533;&#65533;&#65533;q&#567;P&#65533;&#65533;\&#65533;&#65533;4A&#65533;&#65533;)&#65533;%*=&#65533;&#65533;&#65533;j&#65533;&#65533;m&#65533;&#1686;7&#65533;jp&#65533;%BM&#65533; &#65533;g&#65533;&#65533; "&#65533;EN&#65533;-@ &#65533;&#65533;d&#65533;&#65533;P P&#65533;"&#1680;&#65533;&#65533;)
&#1516;&#65533;t&#65533;5&#65533;
&#65533;&#65533;&#65533;&#65533;&#65533;&#65533;&#65533;$&#65533;&#65533;Z&#65533;#l&#65533;uy&#1956;{~Z/p&#65533;&#65533;y8&#65533;[&#65533;&#65533;&#65533;$a&#65533;&#65533;=&#65533;&#65533;1 K'&#65533; &#65533;&#65533;&#65533;-U+&#65533;&#65533;&#65533;?&#65533;{z&#65533;{qd?&#65533;&#65533;1&#65533;V&#65533; a&#65533;@&#65533;&#65533;&#65533;&#65533;&#65533;r&#65533;&#65533;&#65533;S&#65533; &#65533;j&#65533;;X&#65533; &#65533;&#65533; A&#65533;&#65533;#&#65533;E&#65533;&#65533;&#65533;]I1N:&#65533;6&#65533;&#65533;&#65533;&#65533;&#65533;&#65533;&#65533;|s&#65533;1&#65533;]&#65533;E &#65533;2WZI&#65533;4&#65533;L&#65533;&#65533;&#65533;c,&#65533;=g#&#65533;&#65533;&#1782;&#65533;m6&#65533;&#65533;	E<r&#65533;.&#65533;
&#712;&#65533;&#65533;[&#65533;o&#65533;*q&#65533;&#65533;&#65533;;P&#65533;r&#65533;&#65533;&#65533;&#65533;C `c&#65533;&#65533;&#65533;5&#65533;;*&#65533;r&#65533;&#65533;&#65533;7Ta&#65533; &#65533;4$&#65533;5&#65533;rA&#65533;!&#65533; 06 [&#65533;q&#65533;&#65533;M9 N&#65533;U f&#953531;&#65533;&#65533;6&#65533;&#65533;&#65533; &#65533;&#65533;&#65533;bQ&#65533;>&#65533;=&#65533;VI&#65533; &#65533;&#65533;u8(+&#65533;&#1979;`&#65533;&#1631;"^q(&#65533;&#65533;W	&#65533;&#65533;&#65533;&#65533;x&#65533;IR &#65533;&#65533;&#65533;&#65533; &#1830;Tq{&#65533;&#65533;&#1970;&#65533;&#65533;&#65533;8&#65533;1&#65533;&#65533;7Q&#1689;Os @&#65533;&#65533;q&#65533;&#65533;&#65533;0&#65533;&#65533;`&#65533;	
??B&#65533;	7> --&#65533;&#65533;&#65533;&#65533;&#65533;&#65533;&#65533;&#65533;&#65533;&#65533;&#65533;&#65533;&#65533;&#65533;&#65533;&#65533;&#65533; 7;
&#65533;&#65533;&#65533;&#65533;7 &#65533;&#65533;&& =&6:=+(+$#&#65533;&#65533;$.5&#985;2.&#65533;-&#65533;!&#65533;&#65533;&#22044;&#65533;1&#65533;&#65533;<&#65533;&#65533;&#1863;&#65533;4&#65533;&#65533;&#65533;1&#65533;}j&#65533;)ER&#65533;j&#65533;&#65533;N@B+x&#65533;&#65533;&#65533;M#jp!;N+E5&#65533;]&#65533;&#65533;X&#65533; &#65533;i&#65533;&#203;&#65533;yJ&#65533;&#65533;&#65533;&#734;&#65533;&#65533;00&#65533;&#65533;X&&#65533;&#65533;&#65533; &#65533;&#65533;X &#65533;&#65533;@&#65533;L-X\Jc&#65533;&#65533;L2&#65533;x`Ab&#65533;&#65533;a&#65533;|2&#65533;x&#65533; z&#65533;&#65533;B.h&#65533;0&#65533;`&#495;&#65533;	Qpc&#65533;H&#65533;T
SS&#65533;&#65533;C&#65533;&#65533;L	C&#65533;Gh&#65533;jU&#33218;Z&#65533;f)&#65533;l&#8581;&#65533;&#65533;&#65533;&#65533;&#65533;%UL&#65533;b&#65533;&#65533;&#65533;R&#65533;H&#65533;&#65533; &#65533;&#65533;&#65533;&#65533;mS&#65533;,&#65533;&#65533;&#65533;]&#65533;&#65533;.$>&#65533;&#65533;ATQ&#65533;1&#65533;Q!ZO&#65533;&#65533;C&#65533;h&#65533;&#65533;&#65533;@&#65533;N#Y/&#65533;&#65533;
 `H&#65533;m&#65533;I^4M&#65533;U[N=&#65533;&#65533;R'&#65533;&#65533;P L'J&#65533;&#65533;O|&#65533;LL&#65533;N5&#65533;T'"P&#65533;&#65533;&#65533;&#65533;&#65533; &#65533;&#65533;,Tp&#65533;  d&#65533;&#65533;&#65533;b&#65533;:&#65533;&#65533;B&#65533;&#65533;	D &#65533;&#65533;+&#65533;HVe&#65533;&#65533;&#65533;&#65533;f&#65533;tVO&#65533;XfI&#65533;i&#65533;&#65533;&#65533;&#65533;!&#65533;$ &#65533;*&#65533;-&#65533;-&#65533;-&#65533;>iAP&#65533;L,&#65533;A5^U &#65533; <&#65533;&#65533;
&#65533;Q&#1288;&#65533;&#65533;&#65533;		+&#65533;&#65533;&#65533;?.&#65533;&#65533;I&#65533;&#65533;&#65533;&&#65533;&#65533;BX&#65533;&#65533;?&#65533;p&#65533;D&#65533;&#65533;P1&#65533;&#65533;'&#769;"jh!&#65533;&#65533;&#65533;eU&#65533;&#65533;&#65533;&#65533;&#65533;ad&#65533;E&#65533;&#65533;&#65533;&#65533;J&#65533;M8"F&#65533;Z?&#65533;&#65533;&#65533;RM&#65533;&#65533;FrBMJ&#65533;T&#65533;BR&#65533;e&#65533;&#65533;
&#65533;p ',&#65533;uB&#65533;&#65533;P0
&#65533;&#65533;<a&#65533;*&#65533;&#65533;&#65533;H`&#65533;<:H&#65533;&#1753;D@F&#319;&#65533;)K- h	g&#65533;T&#65533;&#65533;&#65533;&#65533;aTZt	@E,&#65533;&#65533;&#339;U&#65533;bd`CnW&#65533;fA J&#716;|P&#65533;!&#65533;&#65533;&#65533;
6ZB&#65533;&#65533;&#65533;b&#65533;B&#65533; &#65533;J&#65533;&#65533;Sy&#65533;x&#65533;&#65533;&#65533;&#65533;&#65533;:-D&#65533;&#65533; &#65533;<DL&#65533;|P&#904;&#65533;(&#65533;&#65533;&#65533;&#65533;#&#65533;'&#65533;b[A&#65533;&#65533;&#65533;>&#65533;&#65533;ZI&#65533;&#65533;&#65533; &#65533;|ir&#65533;
'&#65533;W&#65533;&#65533;g*&#65533;&#65533;&#458;&#65533;&#65533;Y&#65533;&#65533;&#65533;&#65533;&#65533;&#65533;s&#65533;f&#65533;U&#65533;&#65533;bk&#65533;,dr&#1364;|u@&#65533;+&#65533;#,w-&#65533;#K&#65533;f2&#65533;$&#65533;Y\b3&#65533;`A&#65533;-&#65533;&#1624;&#65533;(&#65533;&#65533;+&#65533;&#65533;F0 &#65533;@&#65533;&#65533;&#65533;o_&#1574;&#65533;&#65533;&#313;&#65533;&#65533;d&#405;&#65533;V&#65533;	 &#65533;(X`A j 10&#65533;G+&#65533;s9@18TI&#65533;&#65533;TAD&#65533;&#65533;n&#65533;@0 	&#65533;&#65533;h&#65533;GCo&#250;&#65533;'!&#65533;gH&#65533;&#65533;9(C\&#65533;p&#65533;+&#65533;`aXc5zb&#65533;&#65533;L h &#65533;E&#65533;&#65533;&#65533;$&#65533;&#65533;&#65533;&#65533;&#65533;O&#65533;&#65533;&#65533;&#1114;&#65533;&#65533;"&#65533;`&#65533;q!&#65533;&#257;8
&#65533;&#65533;&#65533;&#65533;2&#65533;&#65533;&#65533;&#65533;m1&#65533;&#65533;M&#1414;\b$&#65533;&#65533;&#65533;u&#65533;o&#65533;&#65533;&#19726;	l&#65533; `J0&#65533;D&#65533; &#65533;/&#1537;&#65533;@1B&#65533;"z&#65533;x&#65533;&#65533;6&#15953;&#65533;&#65533;&#65533;&#65533;2&#65533;4&#65533;K&#65533;&#65533;&#65533;1 H&#65533;, &#65533;P&#65533;&#65533;}&#65533;u@&#65533; &#65533;q&#65533;&#65533;`5&#65533;&#65533;&#1363;&#65533;&#65533;- f	@&#65533;4&#65533;&#65533;'( &#65533;&#65533;&#65533;M&#65533; &#65533;Gy&#65533;&#143;&#65533;&#65533;$&#65533;[T'&#65533;&#65533;&#65533;&#65533;&#65533;@&#65533;&#65533;G}&#65533;7Q&#65533;J@&#65533;&Y&#65533;< 	&#65533;&#65533;D&#65533;8Vm&#65533;&#65533; &#65533;+`&#65533;&#65533;CL&#65533;|L&#65533;M{G(,&#65533;&#673;&#65533;&#65533;&#65533;&#65533;I&#65533;jB&#65533;&#65533;&#65533;&#65533;&#65533;&#65533;&#65533;C&#65533;		l@&#65533;!&#65533; # hK;&#65533;&#65533;&#65533;&#65533;&#65533;@X&#65533;&#65533;&#65533;4:@&#65533;L&#65533;&#65533;&#65533;&#65533;&#65533;&#65533;&#65533;&#65533;&#65533;&#65533;;DD	 &#65533;&#65533;&#65533;&#65533;<&#65533;&#398;
&#65533;3&#65533;&#65533;&#65533;)j&#65533;&#65533;&#65533;&#65533;&#65533;b&#65533;&#65533;&#65533;t&Z&#65533;&#65533; (	8 P&#65533;&#65533;&#65533;G&#65533;&#65533;&#65533;&#65533;r&#65533;R&'&#65533;&#65533;Md&#65533;e&#65533;1!*3&#65533;&#65533;8&#65533;>&#980;&#65533;<&#65533;&#65533;tn&#65533;'&#65533;&#65533;6&#65533;a&#65533; &#65533;'&#65533;&#65533;&#65533;&#65533;&#65533;&#65533;*&#65533;!k&#65533;&#65533;r&#65533;&#65533;&#65533;S&#65533;&#65533;&#65533;&#65533;>&#65533;[&#65533;&#65533;&#65533; &#65533;@&#65533;&#65533;z&#65533;XQ&#65533; &#65533;|&#65533;&#65533;x !&#65533;&#65533;9!&#65533;|e&#65533;|&#967;&#65533;&#65533;
&#65533; & &#65533;@b&#279;T./&#65533;&#65533;`&&#65533;&#65533;` 8&#65533;D &#65533;&#65533;z &#65533;Fk&#65533;I 	&#65533;&#65533;1&#65533;&#65533;v&#65533;&#65533;&#65533; kLG=J&#1840;	&#65533;a\J&#65533;&#65533;HQA&#65533;N6	`h&#65533; $&#65533;&#65533;&#65533;&#65533;H&#65533;A~2H&#65533;xK(V &#65533;&#65533;&#65533;&#694;1&#65533;&#65533;&#65533;&#65533;`Sg&#65533;6n&#65533;&&#65533;;
P&#65533;!&#65533;T&#65533;a&#65533;z&#65533;&#65533;&#65533;&#65533;bR&#65533;&#65533;p[NX&#65533;&#65533;6XZ&#65533;@&#65533;q&#65533;&#65533;&#65533;&&#65533;&#65533;?&#1561;U\ +&#65533;&#65533;{(&#65533;&#65533;`&#65533;n&#65533;&#65533;!&#65533;&#65533; C&#65533;\5Z&#783;&#65533;P&#264;&#65533;&#65533;&#65533;R&#65533;&#65533;&#993;&#65533;@>&#65533;&#65533;=r5&#65533;&#65533;&#1924;&#1400;&#65533;&#65533;&#65533;W&#65533;c '&#65533;1&#65533;1&#65533;&#65533;
 M!&#65533;@&#65533;&#65533;x&#65533;&#65533;,j&#65533;L&#398;&#65533;&#65533;&#65533;$&#65533;K&#65533;&#65533;&#65533;l&#65533;@r1
!d&#65533;s,n!	&#65533;{&#65533;&#65533;J&#65533;`&#65533;|&#65533;&#65533;IDJ &#65533;! 
(&#65533;&#65533;&#65533;	&#65533;&#65533;x&#65533;&#327;&#65533;&#65533;&#65533;&#65533;>d&#65533;J&#65533;D&#65533;&#65533;	&#65533;9&#65533;d&#65533;&#65533;nWb&#65533;}&#65533;&#1996;8&#341;Q&#65533;&#65533;&#65533;&#65533;&#65533;X&#65533;',&#65533;&#65533;p&#65533;&N&#65533;&#65533;&#65533;*&#65533;g	4&#65533; &#65533;Z,&#65533;hB&#180;&#65533;%d&#65533;&#65533;&#65533;&#1941;9L&#65533;P&#963;&#65533;D&#65533;auC&#65533;`&#65533;&#65533;&#65533;&u&#65533;&#65533;&#65533;&#65533;&#65533;&#385;h&#65533;&#65533;3 r&#65533;I*&#65533;@_`&#65533;
<`&#65533;#&#65533;IFB&#65533;u&#65533;p2&#65533;x&#65533;c&#65533;&#65533;;&#65533;6&&#65533;&#65533;"&#51003;&#65533;&#65533;g&#65533;`&#65533;&#800;&#65533;&#65533;+1&#65533;&#65533;5&#65533;U.LvoP &#65533;X&#65533;O&#65533;&#65533;e&#65533;&#65533;$&#65533;o&#65533;Z&#65533;L&#65533;&#65533;&#65533;&#65533;&#65533;X8&#65533;#&#65533;B&#65533;Z7&#65533;&#65533;GY&#65533;&#65533;}&#914;&#65533;hR%&#65533;*^&#65533;&#65533;&#65533;&#65533;&#41051;&#65533;;&#65533;&#65533;!&#65533;Y&#65533;v&#65533;&#65533;B&#709;Q2&#65533;O&#65533;u_EEm&#65533;&#65533;@&#65533;Q&#65533;	 &#2020;&#65533;b0&#65533;8&#65533;(&#65533;&#539;6&#966;&#65533;Zx$&#65533;`&#65533;&#65533;&#65533;F<&#65533;A<gsH&#65533;&#65533;&#65533;&#65533;+&#65533;&#65533;=&#65533;&#65533;5&#65533;&#65533;&#65533;b&#65533;#PO&#65533;(e4&#65533;#&#65533;xG&#65533;0St&#65533;&#65533;&#65533;&#65533;JS&#65533;q&#65533;&#65533;-&#65533;&#65533;v&#65533;y`fE&#65533;AF&#65533;&#65533;&#65533;Q&#65533;!* &#65533;
&#65533;&#65533;&#65533;&#65533;@$/&#65533;&#65533;&#65533;&#65533;r&#65533;^k&#65533;&#65533;	&#780;[,&#65533;b&#65533;*&#65533;&#65533;I&#65533;&#65533; XA&#1286;Z&#65533;&#65533;&#905; wB~5pv&#65533;&#65533;&#65533; &#65533;&+s6&#65533;&#65533;Au &#65533;]!pu+,&#65533;&#65533;	pa&#65533;&#65533; @ &#65533;$
&#65533;Z&#65533;0&#65533;&#65533;&#65533;I&#65533;7)I&#65533;	&#65533;>&#65533;&#65533;&#65533;&#65533;IV'"&#65533;O &#65533;=&#65533;(&#65533;&#65533;+"B &#65533;&#65533;#'&#65533;
 @@CF&#65533; WB&#65533;&#65533;&#65533;{k&#65533;&#65533;&#65533;7q&#65533;&#65533; &#65533;RR&#65533;&#65533;<&#65533; K&#65533;$&#65533;=`f&#65533;}'^&#65533;&#65533;&#65533;bq&#65533;&#65533;A|&#65533;s&#65533;`a&#65533;d&#65533;D&#65533;_QD&#65533;V&#1682;# !&#65533;p	-0.&#65533;A1&#65533;&#1046;t&#65533;br&#65533;! &#65533;Q&#65533;o^&#65533;	j5&#65533;&#65533;l$pY&#65533;&#65533;_&#65533;&#65533;&#65533;&#65533;BfLTE3<7&#65533;&#65533;0Gb&#65533;&#65533;!&#65533;&#65533;&#65533;!?pCm&#65533;&#65533;R+10&&#65533;&#65533; &#65533;&#65533;&#65533;&#65533;&#65533;.&#65533;2T&#65533;A&#65533;':p&#65533;y&#65533;b+&#65533;&#65533;b&#65533;+&#65533;A`@&#65533;4&#65533;&#65533;3@X&#65533;:`&#65533;@F&#65533;&#65533;c&#65533;e&#65533; &#65533;G&#65533; 	&#65533;0&#65533;&#65533;WM&#65533;%&#65533;Pr&#270; R&#65533;x&#65533;P&#65533;FX8&#65533;s&#65533;p&p3@;ZA]&#65533;EP[&#65533;!  &#65533;pSw&#65533;T&#65533;4&#65533;0&#65533;C)Vw+&#65533;D&#65533;,	Q&#65533;"&#65533;c&#65533;qsavB&#65533;&#65533;I	&#65533;&#65533;&#65533;&#65533;&#65533;3>&#65533;`&#65533;=Mq4&#65533;&#65533;&#65533;2&#65533;r&#65533;6XU&#65533;B(	V_&#65533;v&#65533;&#1138;N6_&#65533;+$f&#65533;&#65533;B
q1Y,&#65533;~7&#65533;QW&#65533;r	&#65533;&#65533;,&#65533;&#65533;!&#65533;o&#65533;&#65533;&#65533;&#65533;5&#65533;Ps$Ae&#65533;8+p&#65533;&#65533;&#65533;Q &#65533;&#65533;W&#65533;&#65533;gy&&#65533;&#65533; %<K&#65533;&#65533;&#65533;&#33077;'<&#65533;	&#65533;&#65533;&#65533;&#65533;zxt&#65533;3&&#1043;&#65533;@6  ur&#65533;s&#65533;&#65533;:&#65533;p	A &#65533;&#65533;C&#65533;&#65533;I&#65533;U&#65533;P&#65533;&#65533;AE)
&#65533;v 0 &#65533;=!`]&#65533;i&#65533;f<7dM! &#65533;&#283;&#65533;&#65533;NYVCc&#65533;!&#65533;U%&#65533;0&#65533;&#65533;&#65533;2&#65533;&#65533;&C&#65533;m&#596;!&#65533; O&#65533;Cn8&#65533;&#65533;&#65533;*&#65533;&#65533;uLe &#65533;9&#65533;$I&#65533;&#65533;&#65533;p&#65533;&#65533;&#65533;&#65533;&#65533;&#65533;4&#65533;@&#65533;J&#65533;*&#65533;>`&#65533; &#65533;W&#65533;H{br"&#65533;&#65533;7;&#65533;&#65533;&#65533;E&#65533;&#65533;
&#65533;&#65533;Gw&#65533;&#65533;`=&#65533;&#65533;{&#65533;){pV&#65533;c&#65533;&#65533;p&#65533;t&#65533;&#65533;&#65533;	%Z&#65533;&#65533;&#65533;q)&#65533;~&#65533;&#65533;&#65533;>L&#65533;2&#65533; +? -@#q7##0{A!&#65533;wMbs"y&#65533;US&#65533;ML&#65533;&#65533;jsE&#65533;&#65533;&#65533;&#65533;&#1480;&#65533;+r$&#65533;&#1526;O5
&#65533;&#65533;B&#65533;&#65533;&#65533;C&#65533;&#65533;@	`@72 &#65533;&#65533;&#65533;&#65533;0&#65533;K=&#65533;54'&#65533;+&#65533;&#65533;&#65533;&#65533;&#65533;:G
^CW&#147;&#65533;&#65533;&#65533;?&#65533;fo&#433;H	f&#65533;7,P&#65533;&#65533;Z&#65533;0&#65533;&#65533;A S%&#65533; (&#65533;]rB &#65533;&#65533;GvD&#65533;E&#65533;y&#65533;=&#65533;%"q&#65533;&#65533;&#65533;oV{&#65533;#g&#65533;&#65533;
#Q\x&#65533;&#65533;R` &#65533;Ah!&#65533;&#65533;&#65533;&#1136;.rq +&#65533;(&#65533;*&#65533;31&#65533;&#65533;$N8&#65533;&#65533;&#595920;'@&#65533;&#65533;&#65533;_3^Z&#65533;#p&#65533;~&#22877;PCp*&#1010;Cj&#65533;6&#65533;rSe`e&#65533;&#65533;&#65533;&#65533;U'&#65533;v&#65533;r+&#65533;
fY&#65533;&#65533;W&#65533;=&#65533;aW&#65533;&#65533;!&#1520;&#65533; o(
Y&#65533;	&#65533; &#65533;&#65533; &#65533;&#65533;~!r*1p&#65533;5Q&#65533;I&#65533;2A&#65533;!@=&#1066;&#455;&#65533;&#65533;&#65533; &#65533;!&#65533;{v&#65533;z7 &#65533;5&#65533;&#65533;&#65533;h%g
&#65533;&#65533;&#65533;rT?&#65533;&#65533;&#65533;pRg&#65533;1W&#65533;&#65533;;\&#65533; &#65533;h&&#65533;&#65533;3P&#65533;f&#65533;-&#65533;@&#65533;q&#65533;r&#65533;&#65533;&#65533;L&#65533;&#65533;&#65533;&#65533;H&#65533;&#65533;#&#65533;+&#1328;&#65533;!H&#65533;H&#65533;	$T&#65533; &#65533;m&#65533;&#65533;#M&#65533;p&#32321;""&#65533;2"U&#65533; &#65533;&#65533;I' N&#65533;`&#65533;&#65533;H&#65533;bb&#65533;&#65533;&#65533;&#65533;U<b*Y&#65533;&#65533;k'-$&#65533;O"&#65533;I&#65533;&#65533;*6
&#65533;&#65533;7&#65533;&#65533;#-&#65533;>&#65533;B#&#65533;-&#65533;a&#65533; &#65533;e!P$&#65533;5&#65533;~S0W&#65533;&#65533;&#65533;&#65533;FOH&#65533;&#65533;&#65533;0&#65533;g	&#65533;Y&#65533;&#65533;&#65533;
&#65533;q&#65533;&#65533;u&&#65533;&#65533;[p&#65533;&#65533;&#65533;&#65533;&#65533;&#65533;T"&#65533;P~&#65533;ID&#65533;IEc&#65533;&#65533;x1&#65533;B=&#65533;LP&#65533;Sd&#65533;}Xbuw&#65533;&#65533;&#65533;u7|&#65533;+&#65533; Iw &#65533;&#65533;&#65533;&#65533;1&#65533;&#65533;&#65533;'b&#65533;&#65533;&%V&#65533;3R+6W&#65533;j+(&#65533;T&l&#65533;&#65533;&#65533;f	>W>&#65533;
G&#65533;Qm&#65533;	+&#65533;M&#65533;*P&#65533;-&#65533;L,&#65533;	&#65533;"&#65533;lAb&#65533;,&#1054;=A3[&#65533;Op&#1832;&#65533;&#65533;&#65533;P4&#65533;}&#65533;
d&#65533;&#65533;;8;&#491;F&#65533;&#65533;&#65533;&#380;&#65533;
&#65533;&#65533;p&#65533;&#65533;\{dg&#65533;&#65533;&#65533;a&#65533;&#65533;]N&#65533;E^&#65533;&#65533;V9Vqs&#65533;,F&#65533;<p`&#65533;&#65533;V&#65533;&#65533;L &#65533;&#65533;  # &#65533;&#65533;P&#65533;2_[7&#65533;q&#65533;&#65533;a&#65533;&#65533;6qqb&#65533; 4r&#65533;&#65533;&#65533;3&#1460;&#65533;Qwj,&#65533;r9&#65533;M&#65533;&#65533;	l&&#65533;de&#65533;mv"&#65533;&#65533;&#65533;&#65533;&#65533;=&#65533;1K&#65533;&#65533;&#65533; &#65533;&#65533;F&#65533;Q&#65533;bU&#65533;&#65533;&#277;!&#65533;'&#65533;'&#65533;&#406;<&#65533;&#65533;4$&#65533;&#65533;3m\f/,&#65533; &#65533;A&#65533;gr$&#65533;&&#65533;Q&#65533;fl&#65533;&#65533;!l&#65533;nV
&#65533;(&#65533;&#65533;p&#65533;x&#65533;$
&#65533;F&#65533;&#65533;2&#65533;R_d$S&#65533;&#65533;&#65533;eb!&#65533;{Q&#65533;IE `&#65533;'Pv5&#65533;k#]:1&#18680;&#1199;&#65533;&#65533;m&#65533;G&#65533;,&#1207;&#65533;Y&#65533;&#65533; &#65533;&#65533;&#65533;+C&#65533;w&#65533;>&#65533;&#65533;+&#65533;&#65533;5&#65533;W&#65533;&#65533;&#65533;b&#65533;B&#65533;&#65533;`&#65533;7&#65533;6C&#65533;&#65533; &#65533;XATBE8&#65533;W&#65533;&#65533;V(&#65533;&#1317;&#65533;&#65533;&#65533;&#65533;&#65533;Q&#65533;&#65533;&#65533;= P&#65533;D&#65533;|^&#65533;.s"h&#65533;&#65533;UwHK "_&#65533;&#65533;&#65533;D&#65533;U&#65533;w&#65533; h3&#65533;ZXd3'4&#65533;gI&#1844;]lFy&%5&#65533;>k%hK&#65533;k&#65533;&#65533;&#65533;	&#65533;`&#65533;&#65533;
^&#65533;1&#65533;q&#65533;&#1387;&#65533;&#65533;]&#1699; i&#65533;2&#65533;&#65533;a&#65533;&#65533;)%&#65533;D&#65533;&#65533;'&#65533;0 30
&#65533;&#65533;&#65533;&#65533;&#65533;&#65533;&BV&#65533;&#65533;&#65533;&#65533;(&#65533;G&#65533;j&#65533;LEX|&#65533;O8&#65533;M6&#65533;?&#65533; &#65533;*&#65533;lp&#65533;&#65533;&#65533;7&#65533; 1B
OS&#65533;&#236;&#65533;8&#65533;h>`&#65533;&#65533;&#65533;&#65533;,&#65533;&#65533;!QL&#65533;v&#65533;&#65533; &#65533;r^ &#724;&#65533;,A&#1009;9&#618;&#65533;&#65533;_&#65533;.q	jI&#65533;&#65533;"p&#65533;RDER &#65533;m&#1861;&#65533;q&#65533;&#65533;@&#65533; &#65533;&#65533;&#65533;&#65533;g&#65533;)g&#693;&#65533;w&#65533;&#65533;D&#65533;&#65533;&#65533;4@&#65533;&#65533;&/P6&#1491;&#65533;a&#65533;&#65533;`*&#65533;&#65533;%&#65533;L&#65533;RC|&#65533;U&#65533;&#65533;Y1M)!2&#65533;W&#65533;	&#65533;&#65533;	&#65533;i&#65533;\=&#1920;&#65533;\3m&#65533;~&#65533;f_&#65533;F
5&#65533; r&#65533;t&#65533;M&#65533;z&#65533;&#65533;&#65533;a&#65533;5&#65533;T&#65533;&#537;P&#65533;uS&#65533;N&#65533;&#65533;a#&#1694;&#65533;&#65533;&#65533;&#65533;_&#65533;}&#65533;&#65533;&#65533;x;&#65533;J3&#65533;5+&#65533; &#65533;&#65533;&#65533;&#65533;&#65533;4a&#65533;&#65533;U&#65533;&#65533;iB&#65533;25&#65533;&#65533;&#65533;,@&#65533;&#65533;P&#65533;p&&#65533;&#65533;&#65533;&#65533;&#1221;&#65533;{Yxj&#65533;&#1395;?[&#65533;n<=&#65533;&#65533;@0&#65533;&#65533;`&#65533;RzdL&#738; &#65533;&#65533;:&#65533;(&#65533;C#)&#65533;!&#65533;&#65533;&#1309;&#65533;&#65533;U~/&#65533;,
&k&#65533;%0D&#65533;p#&#65533;n&#65533;W"&#65533;*&#65533;-&#65533;P!0&#1689;&#65533;.&#1288;P&#65533;	&#65533;&#65533;U&#65533;&#65533;&#65533;0&#65533; X&#65533;U&#65533;U~rOnq	&#65533;s&#65533; (-C*) i&#65533;C&#65533;M&#65533;&#65533;&#65533;&#65533;&#65533;:&#65533;*	qT&#65533;6&#65533;&#65533;&#65533; &#65533;=&#65533;W&#65533; "P&#65533;n&#65533;cbQ&#689;y&#65533;&#65533;t&#65533;&#65533;H!A&#65533;&#65533;&#65533;.&#65533;&#65533;9*>&#65533;K>&#65533;0&#65533;&#65533;A=4&#65533;4]&#65533;&#65533;$&#65533; ZL&#65533;T"
:~&#65533;+&#65533;&#65533;:	Q&#65533;&#65533;L&&#65533; 0&#65533;&#65533;&#65533;&#65533;RW&#65533;&#65533;&#65533;&#65533;#0_e&#65533;7&#65533;OQDM&#65533;	&#65533; [&#65533;Ki&#65533;&#65533;8&#65533;":y&#65533;h9&#65533;T&#65533;4&#65533;&#65533;&#65533;&#65533;*>F&#65533;"45+A	&#65533;&#65533;&#65533; :&#65533;&#1699;(,&#65533;5+&#65533;&#65533;y&#65533;G&#65533;-&#65533;&#65533;&#65533;&#65533; i2&#65533;&#65533;~cAF&#65533;&#65533;`=#&#65533;&#155;8qY&#65533;&#65533;&#65533;&#65533;v&#65533;&#65533;&#65533;FV&#65533;&#65533;6@ gV&#65533;&#65533;6&#65533;"&#65533;&#65533;&#65533;2`&#65533;&#65533;&#65533;.&#65533;&#65533;o&#65533;b	`)&#65533;EH$2+ i&#1141;&#65533;&#65533;&#65533;u{"&#65533;&#65533;U&#65533;&&#2044;&#65533;(<&#65533;^	P&#65533;&#65533;&#65533;zc&#65533;F y &#65533;Q;&#65533;&#65533;,&#3201;&#65533;A&#65533;	K&#65533;9e&#65533;&#65533;DITLd&#65533;&#65533;&#65533;&#65533;6&#65533;&#65533;jO&#65533;`&#65533;GulC&#65533; &#65533;1!.&#65533;&#65533;&#563;&#65533;&#65533;&#65533;&#65533;Ta&#65533;&#65533;&#65533;&#65533;V&#65533;&#1217;&#65533;	<&#65533;&#65533;&#65533; .=-&#65533;,>>))&#65533;#&#65533;&#65533;1&#65533;&#65533;)&#65533;&#65533;&#65533;&#65533;&#65533;&#65533;&#65533;&#65533;&#65533;&#65533;&#65533;-&#65533;&#65533;&#65533;&#65533;&#65533;&#65533;&#65533;&#65533;&#65533;&#65533;$&#65533;&#65533;&#65533;&#65533;1*++-+$"&#65533;*+"&#65533;#&#65533;==(&#65533;&#65533; -$  &6&#65533;&	&#65533;4
&#65533;&#65533;&#65533; &#65533;X&#65533;AC&#65533;GD&#65533;&#65533;&#65533;&#65533;&#331;3jLE&#65533;&#65533;D"D&#65533;&#65533;&#65533;?R
9&#65533;/!I 	v&#65533;4a&#65533;&#65533;&#65533;! p @&#65533;T&#65533;&#65533;&#65533;A&#65533;.h&#65533;&#65533; &#65533;3&#65533;&#65533;(&#65533;&#320;U*`h&#65533;&#65533;Y&#65533;E5)&#65533;8aB&#65533;XP8&#65533;@&#65533;&#65533;d"2&#65533;z`+&#65533;c&#65533;\4p&#65533;&#65533;Z,x&#65533;J&#65533;,&#65533;&#65533;&8p j&#1285; &#65533;b&#65533;&#65533;Q&#65533;&#65533;.ZUXaa!&#65533;&#584;HC
&#65533;(Yk&`Tb&#65533;\d&#65533;&#65533;&#65533;2%&#744;&#65533;j|15F&#65533;)MP&#65533;&#65533;&#65533;$&#5047;U U&#65533;&#65533;	&#65533;&#65533;&#65533;`&#65533;&#65533;	+"r%&#65533;&#65533;(2&#65533; A&#65533;&#65533;D&#65533;&#65533;&#65533;&#65533;&#65533;-HPQ&#65533;^?&#65533;v1BD&#65533;%d&#65533;B5&#65533;D%&#65533;&#65533;&#65533;"&#65533;HD`  "&#65533;&#65533;?`&#65533;&#65533;I&#65533;&#65533;&#65533;&#65533;C =&#65533;&#65533;d&#65533;&#65533;&#65533;&#65533;S&#65533;0B2T3@L&#65533;Tr\%l &#65533;
&#1353;&#65533;i&#1360;&#65533;n08 &#65533;r&#65533;ttjsQQ&#1794;I2va&#65533;&#65533;&A&#65533;&#65533;&#65533;&#65533;&#65533;'h&#65533;&#65533;Wa`A&#65533;W&#65533;&#65533;1&#65533;V&#65533;Ct&#65533;
l\&#65533;H&#65533;&#65533;&#65533;&#65533;&#65533;(&#65533;&#65533;ega&#65533;l&#65533;`&#65533;&#65533;d&#65533;#8&#65533;5&#65533;@k4&#65533; 
(&#65533;&#65533;U&#65533;&#65533;K +H`&#65533;&#65533;@&#65533;&#65533;
`

3&#65533;"&#65533;&#65533;&#65533;d&#65533;N&#65533;&#65533;&#65533;&#65533;!&#65533; &#65533;F&#65533;`&#65533;&#65533;&#65533;&#65533;&#65533;&&#65533;&#65533;&#65533;6&#47874;A(a&#65533;%%&#65533;&#65533;@&#65533;&&#65533;@I/&#65533;&#65533;&#1032;p@!&#65533;C,
V	u&#65533;0At0&#65533;1&#65533;&#65533;39.&#65533;1&#65533;V&#65533;X&#65533;Q&#65533;@v&#65533;&#65533;&#65533; &#65533;&#65533;&#65533;&#65533;V&#65533;L &#65533; &#65533;&#65533;0&#65533;(3 [&#65533;pH+0&#65533;&#65533;&#65533;&#65533;B&#65533;&#65533;&#65533;(,&#65533;0
&#65533;&#65533;P2&#289;&#65533;u&#65533;ou&#65533;,&#65533;&#65533;&#65533;n&#65533;y&#65533;Wd&#65533;Zt&#65533;(&#65533;&#65533;&#65533;rpU&#65533;R&#65533;&#65533;&#65533;&#65533;h:
a&#65533; &#1178;*.(&#65533;&#65533; +&#65533;L&#608;&#65533;|P&#65533;T&#65533;d&#65533;M+A&#65533;@&#65533;h&#65533;&#65533;&#65533;&#65533;`&#65533;j:L&#65533;A(X&#65533;&#65533;,&#65533;w@*&#65533;@&#65533;&#65533;SP>
&#65533;B(&#65533;R&#65533;&#65533;j&#1024;&#65533;2&#65533;&#65533;&#65533;'3&#65533;D&#65533;60&#65533;&#1242;&#65533;&#65533;(m;`&#65533;&#65533;OhB=&#65533;@|&#65533;A&#65533;Tb)%-0&#65533;&&#65533;&#65533;h!&#65533;Bo&#65533;&#155;&#65533;&#65533;&#65533;(&#65533;AY&#65533;lP&#65533;&#65533;&#65533;&#65533;
&#65533;`9*\&#65533;G&#65533;!&#65533;[ &#65533;&#65533;{&#65533;(#&#65533;&#65533;&#65533;4|^r1Gc&#65533;&#1199;!>&#65533;q&#65533;&#65533;%]QG&#65533;&#65533;@fF&#65533;0&#65533;iDQ&#65533;&#65533;&#65533;&#65533;
&#65533;&#65533;U&#65533;L&#65533;&#65533;&#65533;b&#65533;U,&#65533;5&#65533; *&#65533;&#65533;&#65533;&#65533;&#65533;.&#168;&#65533;.&#65533; L&#65533;X 	&#65533;c0&#65533;$&#65533;&#65533;0%&#65533;&#65533;&#65533;@&#65533;&#65533;3&#65533;&#65533;n &#65533;X+X&#65533;C&#65533;K&#65533;e-0sH&#65533;&#65533;G8W&#65533;&#65533;&#65533;@R&#65533;@n&#65533;8%?&Hn&#65533; &#65533;&#65533; &#65533;0&#65533;&#65533; M,D&#257;X&#65533;q&#65533;)D
&#65533; l&#65533;P&#65533;G4&#65533;@&#65533;$p&#65533;&#65533;&#65533;S\&#65533;=&#65533;er&#65533;M0V&#65533;B|&#65533;&#65533;&#65533;3&#65533;&#65533;4T\`=q#Dq$&#65533;T`@k&#65533;&#65533;&#65533;z&#65533;f	&#65533;~t&#65533;!+&#65533;
&#65533;&#65533;"&#65533;&#65533;&#65533;TF~7=N&#65533;&#65533;&#65533;\&#65533;&#65533;
&#65533;&#65533;b&#65533;j&#65533;3&#65533;"&#65533;&#65533;L
:i&#65533;
P ]=&#65533;"MN&#65533;+*
&#65533;$&#65533;I@&#65533;*&#1325;&#65533;KrYe&#65533;&#608;&#65533;-&#65533;$&#65533;&#65533;&#65533;&#65533;*&#65533; 4&#65533;&#65533;8&#65533;&#65533;&#65533;>c&#65533;&#65533;B&#65533;&#65533;M),$&#65533;&#65533;&#65533;&#65533;:&#65533;&#65533;&#65533;2>x&#65533;&#65533;&#65533;o&#65533;[&#65533;&#65533;Ge&#65533;&#65533;&#65533;&#65533;&#65533;&#65533;`&#65533;&#65533;&#65533;&&#65533;h&#1760;&#65533;&#65533;JPd`&#65533;D,&#65533;1T&#65533;#E&#65533;a"&#65533;&#65533;&#65533;2@"&#65533;%f&#65533;&#65533;<q^(Op&#65533;&#65533;l&#65533;&#65533;$&#65533;&#65533;&#65533;]&#65533;n&#65533;&#65533;f&#65533;g&#65533;&#65533;`&#65533;&#65533;&#65533;
&#65533;qP&#65533;;y&#65533;&#65533;,&#65533;&#65533;f8&#65533;,&#65533;"/&#65533;@,&#65533;&#65533;1&#673;&#65533;([T&#65533;&#65533;GO &#65533;&#65533;X&#65533;;&#65533;9B9u&#65533;&#65533;&#65533;&#65533;;10&#65533;&#65533;ZH*&#65533;&#65533;I&#65533;q8\&#65533;H&#65533;-&#65533;&#65533;O&#65533;&#65533;&#65533;&#65533;&#65533; 5&#65533;z&#65533;&#65533;&#65533;`0A}@[/&#65533;[&#65533;`D&#65533;&#65533;&#65533;X^P&#65533;&#65533;$AL&#65533;v&#65533;:L&*&#65533;&#65533;&#65533;`&#65533;7|j
-7&#65533;&#65533;&#65533;Q&#65533;x&#65533;P&#65533;I=U&#65533;&#65533;&#65533;@&#65533;
&#65533;R66Y&#65533;S`K|&#65533;R`&#65533;&#65533;p|#'&#65533;mjNu	&#65533;;&#65533;bz&#65533;	A&#65533;C&#65533;&#65533;&#65533;,b*@&#65533;&#65533;a&#65533; &#65533;h&#65533;R&#65533;`&#65533;&#65533;W"T&#65533;&#65533;&#65533;&#65533;$&#65533;@@&#65533;&#65533; X&#65533;0&0&#65533;&#65533;*@H  &#65533;&#65533; T,8W2&#273;&#65533;&#65533;&#65533;&#65533;b,&#65533; K&#65533;&#65533;}$&#65533;N,f&#65533;d&#65533;r&#65533; &&#65533; &#65533;F&#65533;5Y&#65533;`&#65533; &#65533;&#65533;}uR&#65533;&#65533; $&#65533;[&#65533;&#65533;UGj1&#65533;j&#65533;$&#65533;&#65533;'&#65533;U&#65533;X%&#65533;&#65533;&#65533;4Q&#65533;&#65533;&#65533;&#65533;&#65533;&#65533;,X&#65533;/6&#65533;&#65533;&#65533;&#65533;2c&#65533;&#65533;&#65533;&#65533;&#65533;F&#57937;&#65533;&#65533;#&#65533;&#65533;LL&#65533;&#65533;&#65533;&#569;&#65533;[&#65533;&#65533;i|&#65533;&#65533;K&#1786;&#65533;&#65533; &#65533;"{&#65533;&#65533;1&#65533;6&#65533;e&#65533;m&#65533;&#65533;&#65533;&#65533;%P8&#65533;&#65533;e,1	&#65533;&#1664;W &#65533;#&#65533;&#65533;&#65533;`&#65533;Z&#65533; p&#65533;t&#65533;E 6&#65533;R$HB&#65533;&#65533;&#65533;&#65533;S&#65533;2P&#65533;&#65533;&#65533;m&#65533;D+ &#65533;&#65533;&#65533;B^r&#65533;&#65533;\:&#65533;&#65533;&#65533;)D
&#65533;&#65533; &#65533;&#65533;&#65533;&#65533;&#65533;&#65533;&#65533;&#65533;&#836;
H@5&#65533;!&#65533;.3E&#65533;&#65533;&#65533;::&#65533;.&#65533;2]?p8&#65533;f&#65533;3  &#65533;&#65533;&#65533;&#65533;"&#65533;&#65533;&#65533;[&#65533;;&#65533;&#65533;&#65533;n1&#65533;PCsLQbA#j%R&#65533;&#65533;&#65533;@@e&#65533;&#65533;&#65533;rc&#65533;&#65533;&#65533;Y?&#65533;c &#1412;&#1034;&#65533;&#65533;&#810;&#65533;Tp&#65533;&#65533;g&#65533;&#65533;&#65533;F$pc5\\`D&#65533;u&#65533;&#65533;(&#65533; +&#65533;&#65533;g@&#65533;@&#65533;
>&#65533;x&#65533;&#65533;&#65533;`'&#65533;&#1217;'&#65533;$&#65533;&#65533;&#65533;&#65533;&#65533;5m&#65533;&#65533;&#65533;&#65533;&#1525;#&#65533;m&#65533;v&#65533;&#65533;I<&#65533;&#65533;z&#65533;&#65533;t&#65533;6,W'&#65533;|&#65533;'m&#65533;&#277;&#65533;&#65533;)&#65533;
&#65533;&#65533;E	&#65533; &#65533;&#65533;38&#65533;&#65533;M&#65533;&#65533;{pZ&#65533;&#65533;s
X.g&#65533;&#65533;&#65533;-&#65533;S&#65533;|&#43585;@&#65533;&#65533;,&#65533;E&#65533;{&#65533;B&#1578;*&#65533;N=&#65533;&#65533; &#65533;&#65533;&#65533;&#65533;8 &#65533;&#65533;&#65533;r&#65533;&#65533;&#1118;&#65533;&#65533;&#65533;2ZaN=&#65533;&#65533;*0}&#65533;&#65533;#&#65533;&#65533;F,&#65533;; 0kP&#65533;&#65533; 0@U&#65533;&#65533;&#65533;&#65533;%@ e&#65533;&#65533;	\&#65533;&#65533;@ *0- %&#65533;)&#65533;(&#65533;` rY&#65533;&#65533; Q4nvww&#1350;X&#65533;&#65533;}x"&#65533;m!&#65533;d&#65533;!&#65533;!&#65533;&#65533;&#65533;0";"&#65533; >&#65533;:&#65533;&#65533;&#65533;t&#65533;&#65533;
,&#65533; #&#65533;=&#65533;'v&#65533;&#1153;&#65533;&#65533;&#65533;&#65533;((&#65533;.&#65533;:`&#65533;&#65533;s&#65533;KWsJ0&#65533;f&#65533;&#65533;
-&#65533;9&#65533;W&#65533;{&#65533;4&#65533;&#65533;
=&#65533; )&#65533;
_&#65533;
&#65533;&#65533;&#65533;&#65533;/&#65533;^&#65533;@ &#65533;&&#65533;&#65533;}h2_V<= ]&#65533;p&#65533;0V&#65533;0&#65533; &#65533;&#65533;r&#65533;5`&#65533;&&#65533;G&#65533;H+p5h&#65533;'3?a*&#65533;&#65533;1k&#65533;1+&#65533;	&#65533;&#65533;N&#65533;	q&#65533;Hn&#65533;&#65533;oG&#65533;0+ &#65533;&#65533;P0&#65533;&#65533;v;-1:ugw&#65533;c&#65533;&#65533;&#65533;w&#65533;&#65533;w#Xd n&#65533;L&#65533;&#65533;&#65533;cBE	&#65533;EZ&#65533;- \&#65533;&#65533;]_&#65533;1`\&#65533;p&#65533;&#65533;0&#65533;&#65533;  &#65533;p!Q&#65533;P&#65533; ve&#65533;&#65533;&#65533;p &#65533;&#65533;&#65533;%X&#65533;\&#65533;T&#65533;W	&#65533;S&#65533;rq&#65533;&#65533;&#65533;?&#65533;&#65533;
e&#65533;-P'&#1601;
&#65533;&#65533;Q|&#65533;I&#65533;&#65533;&#65533;&#65533;|q&#65533;Pl(A&#129;\&#65533;&#65533;U&#65533;@ &#65533;&#65533;(&#65533;1&#65533;X|&#65533;&#65533;  &#65533;@&#65533;XH&#65533;Q&#65533;a&#65533;#&#65533;T}&#65533;&#631;LO&#65533;V#0/~x&#65533;&#65533;C(&#65533;	&#65533;&#65533;6&#65533;P/`&#65533;&#65533; 8D&#65533;81wS&#65533;X&#65533;&#1557;&#65533;&#65533;&#65533;H&#65533;&#65533;&#65533;m&#65533;&#65533;D1>0O)&#65533;n&#65533;&#65533;s:Y&#65533;&#65533;7P &#65533;T\#&#65533;0&#65533; _4H&#65533; 7`' k&#65533;&#1223;&#65533;&#65533;
&#65533;P &#65533;&#65533; :b&#65533;&#65533;&#65533;
&#65533;&#65533;)&#65533;&#65533;&#65533;P"&#65533;&#65533;&#65533;+0&#65533;qh&#608;T&&#65533;p&#65533;&#65533;0&#65533;z&#65533;&#65533;:@&#65533;&#65533;G&#65533;T(9&#65533;Vl!&#65533;&#65533;&#65533;s&#65533;j^1 &#65533;J&#65533;aD2 P&#65533;q&#65533;&#65533;d#K"&#65533;B&#65533;P  &#65533;&#65533;0&#65533;&#65533;$&#65533;&#65533;&#65533;q F~&#65533;(B&#65533;&#65533;&#65533;0a&#65533;&#65533;#>&#65533;8&#65533;@ 
p&#65533;&#65533;&#65533;&#65533;&#65533;D&#65533;n&#65533;&#65533;&#65533;39&#642;&#65533;c&#65533;&#65533;&#65533;9&#65533;&#65533;,&#65533;&#65533;&#65533;v-&#65533;r&#65533;&#65533;&#65533;Y&#65533;&#65533;+Q&#65533;O&#65533;@&#65533;")" &#65533;]&#65533;
P8	&#65533;&#65533;q0&#65533;P	WS0&#65533;z &#65533;&#65533;Q&#65533;)&#65533;&#65533; C&#65533;#&#65533;&#65533; 2&#65533;(&#65533;&#65533;[&#65533;<q&#65533;tg&#65533;Z &#65533;9s&#65533;&#65533;i&#65533;&#65533;PRF&#65533;<&#65533;d&#65533;&#65533;&#65533;W+ Bu &#65533;#
&#65533;9h&#65533;oiT&#65533;3&#65533;
&#65533;iOG&#65533;&#65533;`&#65533;&#65533;E&#65533;A&#65533;0rF&#65533;&#65533;R&#65533; O&#65533;$?cv5+Z&#65533;S P v&#65533;0tE&#65533;&#65533;- &#65533;"&#65533; P &#65533;h &#65533;l&#1622;(q\&#65533;n&#65533;rw&#65533;$&#65533;&#65533;,&#65533;%&#65533;&#65533;&#65533;N&#1090;&#65533;&#65533;Oi):&#65533;D:ki BE,qE5F&#65533;)2`&#65533;&#65533;&#65533;!&#65533;&#65533;75 KAt&#65533;
p&#65533;e1q&#65533;)&#65533;D	Q&#65533;&#65533;c!7%)'&#65533;&#65533;&#65533;GU&#65533;$'&#65533;v.`.(&#65533;	_(&#465;B&#65533;WK[&#65533;&#65533;'&#65533;&#65533; b&#65533;&#65533;,f&#65533;
&#65533;A&#65533;31&#65533;&#65533;r&#211;^C
;H"&#65533;m&#65533;&#65533;\R&#57437;.&#65533;u&#65533;EB&#65533;y&#65533;J&#65533;305&#65533;4&#65533;I &#65533;&#65533;&#65533;G&#65533;&#10372;&#65533;	&#596;3+P6&#65533;&#65533;uM;1.&#65533;b&#65533;&#65533;&#65533;&#65533;2w	`&#65533;&#65533;dw02a,&#136;,&#65533;&#65533;&#65533;<&#65533;&#65533;&#65533;&#65533;&#65533;8&#65533;!&#65533;&#65533;N&#65533;88"&&#65533;&#1492;&#65533;&#65533;&#65533;}&#65533;) 5`*&#65533;
&#65533;8hPo#&#65533;h&#65533;Q&#65533;%&#65533;&#65533;j&#65533; 6U&#65533;L&#65533;&#65533;\&#432;,&#65533;<0=%&#65533;(;UGW@&#65533;o&#65533;/&#65533;Xw/+&#65533;&#65533;BH	&#65533;&#65533;>&#65533;c/<Z&#65533;%7G&#65533;&#65533;G&#65533;&#65533;?&#65533; &#65533;#&#65533;&#65533;`&#65533;#&#42089;0 &#65533;d&#65533;qZ&#65533; &#65533;&#65533;&#65533;Q&#65533;&#65533;>&#65533;&#65533;&#1076; -&#65533;P.A&#65533;y&#836;"&#65533;d&#65533;&#1604;=pc1&#65533;-(&#65533;aN&#65533;&#65533;c5k&#65533;&#65533;&#65533;&#65533;&#65533;=+&#65533;&#65533;T3&#65533;&#65533;&#65533;iY&#65533;*&#65533;&#65533;&#65533;&#65533;E&#65533;/ql&#1920;]&#65533;)2m&#65533;7`&#65533; &#65533;&#65533;&#65533;&#65533;&#65533;&#65533;&#65533;
qJ&#65533;"&#65533;&#65533;&#65533;;&#65533;&#65533;5&#65533;&#65533;&#65533;&#65533;&#65533;&#65533;~A&#65533;&CJ	&#65533;it&#65533;&#65533;p&#65533;&#65533;&#65533;B&#65533;&#65533;q&#65533;@c&#65533;B}%3&#65533;4&#65533;j&#65533;&#65533;i&#65533;&#6631;)-&#65533;#:r&#65533;&#65533;&#65533;|o{u #&#65533;&#65533;&#65533;vNc'&#65533;&#65533;
APH&#65533;&#65533;>&#65533;:'&#65533;&#65533;$&#65533; P&#65533;qF?a 9z_&#65533;b #&#65533;&#65533;vY 4!:&#966;Y&#65533;&#65533;&#65533;3;&#65533;&&#65533;&#65533;&#65533;&#65533;&#65533;&#65533;&#65533;R&#65533;&#65533;3&#65533;n7&#65533;&#65533;&#65533;D&#65533;&#1218;&#65533;3P\!`eb&#65533;Wp &#65533;&#65533;&#65533;&#65533;&#65533;&#65533;W*&#65533;&#65533;	&#65533;W9)&#65533;L&#65533;]&#65533;`$&#65533;`&#65533;AZV?r"&#65533;&#65533;0&#65533;&#65533;"~&#65533;:&#65533;V&#65533;a&#65533;&#65533;&#65533;`<&#65533;&#65533;;&#65533;&#65533;&#65533;k&#65533;&#65533;%&#65533;&#65533;K&#65533;&#65533;&#65533;&#65533;&#65533;&#65533;&#65533;&#65533;&#65533; J&#65533;&#65533;&#65533;&#65533;|&#65533;qO!)&#65533;&#65533;12&#65533;%&#65533;(@&#65533;BR&#65533;&#65533;&#65533;&#65533;* &#65533;&#65533;OB@&#65533;&#65533;PYw
<G$&#65533;%2 l&#65533;A&#65533;N&#65533;e&#65533;&#65533;.&#65533;&#65533;Y&#65533;dQ&#65533;Sd&#65533;;&#65533;&#65533;- &#65533;&#65533;wF&#65533;9c<&#65533;&#65533;&#65533;H?&#65533;9CKR&#65533;!O&#65533;8&#65533;&#65533;me:P+P&#64552;s&#65533;&#65533;&#65533;70&#65533;&#65533;2W!&#65533;&#65533;b3)'0&#65533;&#65533;
&#300;$?&#65533;&#65533;L1jU&#65533;3&#65533;&#65533;&#65533;J&#65533;F'&#65533;&#65533;&#65533;&#65533;	(b&#65533;&#65533;2&#65533;&#65533; * &#65533;&#65533;$&#65533;&#65533;KX&#65533;&#65533;&#65533;&#65533;&#65533;&#65533;Pjz&#65533;h&#65533;02` &#65533; Rt&#65533;&#65533;&#65533;&#65533;&#65533;&#65533;'B&#65533;	'&#65533;G`{z"&#65533;&#65533;}&#65533;Q?&#65533;$&#65533;&#65533;+#(&#65533; *&#65533;&#65533;v)&#65533;&#65533;-&#65533;&#475;!&#65533;D&#65533;&#65533;>&#65533;m"&#65533;&#65533;&#216;&#65533;<&#65533;D&#65533;&#65533;&#65533;sX&#65533;)aX&#65533;&#65533;+&#65533;&#65533;fTp	D.&#65533;&#313;&#65533; 3&#65533;`9y $ `m&#65533;2&#65533;0&#65533;%>u&#65533;&#65533;Q&#65533; )?<_&#65533;KA&#65533;s&#65533;&#65533;J&#65533;+pY&s&#65533;&#65533;&#65533;e%R&#65533;1&&#65533;%B&#65533;&#65533;~*&#65533;5&#65533;t&#280;B&#501;&#65533;0&#65533;&#65533;&#65533;&#65533;&#1089;&#65533;&#65533;&#65533;&#65533;&#65533;x&#65533;&#65533;5&#65533;x&#65533;&#65533;`Z$#&#65533;&#65533;&#65533;.&#65533;&#65533;&#4588;c&#65533;&#65533;&#65533;&#65533;&#65533;~#c&#65533;&#65533;d2&#65533;;f&#1300;&#65533;&#65533;j&#65533;&#65533;&#65533;z:&#65533;yxa&#65533;&#65533;&#252;&#65533;&#65533;&#1734;&#65533;W&#65533;&#65533;&#65533;&#65533;"X&#65533;.&#65533;$&#65533;&#65533;"&#336;"=p&#65533;E'&#65533;&#65533;&#65533;3&#65533;&#65533;&#65533;&#65533;&#65533;>i&#5033;&#65533;&#65533;&#65533;
&#65533;&#65533;e&#412;&#65533;ao&#65533;p&#65533;&#65533;&#65533;bA&#65533;&#65533;&#65533;&#65533;&#28769;-S[&#142;&#65533;&R 570&#65533;R&#65533;&#65533;&#65533;4&#65533;5}&#65533; 5&#65533;&#65533;U&#65533;&#65533;&#65533;)&#65533;!
&#65533;&#65533;&#65533;&#65533;+&#65533;1u:g&#65533;L4j&#586;|&#65533;&#65533;&#65533;i&#65533;&#65533;?&#65533;&#65533;)&#65533;&#65533;&#65533;&#65533;&#65533;@&#65533;
&#65533;&#65533;0&#65533;&#65533;^)&#65533;um&#65533;`;&#65533;z,(&#1305;	&#65533;!PY$ &#65533;H&#65533;&#65533;&E&#65533;hXnm8[&#1556;&#65533;&#65533;&#65533;&#65533;&#65533;&#65533;>KY&#65533;5x &#65533;M	&#65533;&#65533;&#65533;&#65533;&#65533;E&#65533;&#65533;$b&#65533;]&#65533;&#65533;&#65533;&#65533;&#65533;&#65533;e&#65533;&#65533;&#65533;V&#65533;&#65533;&#65533;br&#65533;7 }&#65533;xH&#65533;&#65533;|1&#65533;`&#65533;
$&#65533;&#1282;&#65533;q&#65533;F	s<&#65533;}2	&#65533;&#65533;%@f~~&#65533;Sk&#65533;a&#65533;&#65533;a&#1774;B#k&#65533;]9|&#65533;-#0&#65533;	via&#65533; &#864;&#65533;&#65533;&#65533;&#65533;&#65533;&#65533;Z/&#65533;&#1182;(&#65533;&#65533; &#65533;*&#65533;AH&#65533;6&#65533;p&#65533;&#65533;
&#65533;(p&#65533;c}A,&#65533;;&#65533;&#65533;&#65533;&#65533; &#65533;p:_+&#65533;&&#65533;&#1714;&#65533;0m&#1614;s&#65533;&#65533;&#404;s&#974;&#65533;&#65533;c&#65533;'&#65533;5&#65533;"&#65533;d&#235;&#65533;&#65533;D0Q&#65533;l4&#65533; (&#65533; #&#65533;&#65533;&#65533;IM$#&#65533;E&#65533;23&#65533; &#65533;&#65533;e&#65533;x&#65533;n&#65533;@&#65533;"&#65533;<v&#65533;&#65533;5&#65533;&#65533;&#65533;C&#65533;&#65533;&#65533;&#65533;2&#65533;&#65533;5"a &#65533;0&#297;&#65533;^cK&#65533;&#65533;=[
o!&#65533;&#65533;:&#65533;&#65533;&#65533;}&#65533;"&#65533;&#65533;&#65533;@&#801;&#65533;&#65533;S&#65533;&#240;&#65533;&#65533;.z&#65533;}f&#65533;&#65533;&#65533;&#65533; &#65533;&#65533;.&#65533;&#1101;&#65533;T&#65533;bJE' 00p&#65533;&#65533;11&#65533;#&#65533;&#65533; &#65533;&#65533;]&#65533;#&#65533;&#65533;&#65533;u$&#65533;&#65533;_&#65533;^ `&#65533;W2Pc&#65533;&#65533;&#65533;&#65533;lk,&#65533;&#65533;!&#65533; &#65533; &#65533;#!{&#65533;&#65533;&#65533;&#297;&#65533;&#65533;&#65533;&#65533; C&#65533;9&#65533;&#65533;`1&#65533;&#65533;&#65533;-&#65533;x&#65533;&#65533;&#65533;&#65533;&#65533;:&#65533;&#65533;5&#65533;&#65533;k!#W&#65533;7J&#65533;/&#65533;!#&#65533;&#65533;1&#65533;&#65533;)*&#65533;&#65533;&#65533;&#65533;&#65533;&#65533;&#65533;&#65533;&#65533;&#65533;&#65533;&#65533;&#65533;&#65533;&#65533;&#65533;&#65533;(&#65533;&#65533;"&#65533;&#65533;&#65533;&#65533;&#65533;&#65533;&#65533;&#65533;+&#65533;&#65533;&#65533;.:--&#65533;1&#65533;&#65533;&#65533;&#65533;&#65533;&#1714;&#65533;&#962;,&#65533;&#65533;&#65533;&#65533;.2&#65533;(&#65533;&#65533;&#65533;&#65533;&#65533;&#1498;D]&#65533;`&#61557;
"&#65533;&#65533;u-&#65533;&#65533;*X&#65533;&#65533;q!E&#65533;v!<X0&#65533; 	&#65533;p&#65533;	C&#65533;+V@&#65533;p &#65533; ,&#65533;0A&#65533;DB&#65533;&#65533;&#65533;c&#29663; `&#65533;&#65533;&#65533;&#65533;"(U&#65533;&#65533;&#65533;&#65533; &#65533;&#65533;B]G&#65533;&#65533;&#1387;X&#65533;j&#65533;+&#65533;/Ia-&#65533;"? X&#65533;&#65533;&#65533;&#65533;&n&#65533;u&#65533;&#65533;K&#65533;!3zpbB&#65533;&#1037;&#65533;&#65533;&#65533;G6d&#65533;&#65533;&#65533;&#65533;kH&#65533;@&#65533;@&#65533;&#65533;fQ&#65533; I&#65533;S8&#65533;&#65533;&#65533;D&#65533;XY&#65533;=&#65533;&#65533;B&#1832;&#65533;z&#65533;&#65533;&#65533;&#65533; &#65533;4&#946;&#65533;&#65533;&#65533;"+X&#65533;&#65533;;&#65533;DT&#65533;&#65533;0&#65533;j{&#65533;&#65533;nq$&#65533;^oL+&#556;&#65533;&#65533;U&#65533;Zt&#65533;#:&#65533;p&#65533;&#65533;R&#65533;>A&#65533;&#65533;,x&#65533;&#65533;h
.06@3&#65533;&#65533;I +h&#65533;&#65533;&#65533;@!4@W3&#65533;@&#65533;P8&#65533;&#65533;%&#65533;O&#65533;&#65533;&#65533;P0R4`b+I&#65533;&#65533;V,&#65533;&#65533;&#65533;TQ7&#65533;WaE&#1293;/&#65533;&#65533;&#65533;k&#65533;5W;&#65533;/&#65533;t&#65533;up`&#65533; &#65533;&#65533;&#65533;S&#65533;fT\0&#65533;g&#65533;|P 0&#65533;<&#65533;`&#65533;&#65533;#&#65533;&#65533;&#65533;&#65533;&#65533;&#65533;,&#65533;&#65533;7*HrH
&#65533;&#65533;&#213;&#65533;&#65533;&#65533;U&#65533;M&#65533;&#65533;#&#65533;T`&#65533;m&#65533;lT&#65533;&#65533;h Lh&#65533;&#670;&#65533;&#65533;,&#65533;&#65533;pZ ,&#65533;&#65533;N &#65533;e)&#65533;&#65533; &#65533;0J&#65533;&#1772;&#1257;qd&#65533;&#65533;5&#65533;&B[ A&#65533;f&#65533;!$&#65533; &#65533;,t&#65533;r&#65533;&#65533;&#65533;&#65533;	&#65533;&#65533;&#65533;&#65533;`@&#65533;&#65533;VMS!&#65533;&#288;G$&#65533;&#65533;B&#65533;p&#65533; $7(&#65533;&#1414;&0 &#65533;4&#65533;&#65533;)z9&#1402;&#65533;&#65533;&#65533;&#65533;&#65533;&#65533;.&#65533;&#65533;%&#65533;&#65533;E`6&#65533;&#65533;&#65533;6l@&#65533;4U@M&#65533;&#65533;&#65533;&#65533; &#20623;&#65533;@N"Z*r&#65533;zP3&#65533;&#65533;P&#65533;&#65533;&#65533;p&#65533; o=&#65533;A)&#65533;,p@o&#65533;&#65533;igC&#65533;&#65533;[-&#65533;0&#65533;&#65533;&#65533;L&#681;&#65533;}&#65533;A
d&#65533;&#545;&#65533; T&#65533;&#65533;&#65533;&#65533;y&#65533;&#65533;&#65533;&#65533;&#65533;\&#65533;@&#65533;`&#65533;F&#65533;&#1948;&#65533;&#65533;&#65533;A(&#65533;&#65533;)&#65533;\(\&#65533;&U&#65533;&#65533;&#65533;x&#65533;&#65533;r&#65533;+8&#65533;&#65533;&#65533;&#65533;g#&#65533;&#8232;&#65533;<@&#65533;"t&#65533;:&#65533;&#65533;95t&#65533;&#65533;A&#65533;Lc&#181;&#65533;&#65533;.p 3&#65533;&#65533;- 8&#65533;uC;j0Q"&#65533;&#65533;.N&#65533;Xu&#65533;&#65533;&#65533;&#65533;oWNA&#65533;&#65533;&#65533;5:&#65533;<rk&#65533;[=&#65533;$&#65533;DZ&#65533;&#65533;<&#65533;
3&#65533;92&#65533;\&#65533;B&#65533;&#65533;A&#65533;&#65533;&#65533;&#898;@t&#65533;&#65533;B"&#65533;6&#65533; &#65533;&#834;+x&#65533;&#65533;V&#65533;0w&#65533;@N&#65533;&#65533;&#65533;i&#65533;&#65533;~&#65533;&#65533;&#65533;&#65533;&#65533;&#65533;&#65533;`@&#65533;n4&#65533;&#65533;&#65533;0&#65533;g!&#65533;@&#65533;&#65533;9&#65533;&#1379;*&#65533;D|&#65533;&#65533;&#65533; T0&#65533;&#65533;"&#65533;&#65533;1&#65533;knHDW&#65533;&#65533;T&#65533;H&#1025;8Q&#65533;vs&#65533;
Z`&#65533;&#65533;&#65533;&#65533; | &#65533;&#65533;&#65533;{#&#65533;
,&#65533;&#65533;@+&#1025;	zp  &#65533;&B&#65533;&#65533;  &#65533;hm&#65533;&#1864;X&#65533;2&#65533;&#65533;&#65533;K&#65533;_&#65533;&#65533;@&#65533;^&#65533;&#65533;&#65533;&#65533;6$&#65533; s&#65533;&#65533;&#65533;h@$&#65533;&#65533;J&#65533;P$&#65533;&#65533;_&#65533;&#65533;`&#65533;0&#65533;#&#65533;&#65533;\ &#65533;@
2&#129;&#65533;&#65533; &#65533;&#65533;
R&#65533;&#65533;X&#65533;&#65533;*&#65533;&#65533;&#65533;;P=&#1480;&#65533;I&#1312;&#65533;1|&#65533;RA&#65533;"&#65533;H'<!
X,&#65533;( n LZlK&#65533;h&#65533;&#65533;&#65533;C=@s&#65533;&#65533;\v&#65533;&#65533;&#65533;AJ&#65533;&#65533;,`&#65533;`zC&#65533;i&#1235;&#65533;&#65533;Q&#65533;L&#65533;${B&#65533;&#65533;&#65533;yH&#65533; &#65533;&#65533;3&#65533;@&#65533; t&#65533;/:&#65533;&#65533;&0&#65533;A&#65533;&#65533;{`&#65533;"D&#65533;'&#1701;&#65533;&#65533;&#65533;$&#65533;9&#65533;et;&#65533; &#65533;&#65533;-!*&#65533;&#65533;&#65533;:4&#65533;&#65533;(&#65533;&#65533;&#65533;&#65533;HZ&#65533;|&#65533;._&#65533;J&#65533;Fo"&#65533;0 =&#65533;&#65533;&#65533;9&#65533;&#65533; &#65533;iP&#65533;&#65533; $(&#65533;&#65533;&#65533;'R&#65533;&#65533;Nh&#65533;d&#65533;&#65533;&#65533;n&#65533;L&#65533;jHP\&#65533;C!&#65533; N02(&#65533;{&#65533;&#65533; *&#65533;&#65533;*  &#65533;&#65533;&#65533;,X&#65533;&#65533;$7&#65533;&#65533;&#65533;(vi&#65533;&#65533;G&#65533;&#65533;P&#65533;c&#65533;&#65533;&#1196;&#65533;&#65533;3I&#65533;&#65533;7&#65533;]v
&#65533;&#65533; &#65533;f&#65533;&#65533;m&#65533;&&#65533;&#65533; S&#65533;&#65533;&#65533;&#65533;&#65533;&#65533;&#65533;#p&#65533;
&#65533; =&#65533;&#65533;@JVp&#65533;%B&#65533; &#65533;&#65533;&#65533;&#1346;&#65533;@X&#65533;(N~RGq&#65533;&#65533; (2#&#65533;J&#65533;&#65533;&#65533;:&#65533;*$&#65533;&#65533;`j&#65533;&#65533;&#65533;&#65533;&#65533;M&#65533;{&#65533;&#65533;@[-! &#65533;&#65533;&#65533;t`p&#65533;8&#65533;
:&#65533;3&#65533;Y@&#997276;B&#65533;=&#65533;&#65533;&#65533;z &#65533;&#65533;&#65533;&#65533;&#65533;4X&#65533;E=D&#65533;&#65533;&#65533;&#65533;`W&#65533;&#65533;*+1P(Ip&#65533;:&#65533;[ @R&#65533;&#65533;l&#65533;@vFK&#65533;P4@L&#65533;&#65533;C&#65533;Q&#65533;
h&#65533;M&#65533;I&#2042;R&#65533;&#65533;&#65533;I&#65533;L^&#1771;&#65533;T,XVC&#65533;Q&#65533;&#65533;ff&#65533;8J&#65533;&#65533;')&#65533;
-&#65533;&#65533;&&#65533;&#65533;&#65533;&#65533;!&#65533;&#65533;&#65533;O=p&#65533;&#65533;&#65533;I&#65533;&#65533;B&#1042;&#65533;&#65533; &#65533;&#65533;&#65533;&#65533;[<wE&#65533;&#933;[=&#65533;&#65533;&#65533;:&#65533;R&#65533;u"|&#65533;&#65533;e&#65533;&#65533;H)FQ&#65533;t&#63830;&#65533;d' &#739;Pz&#65533; fI&#65533;&#65533;&#65533;r60 &#65533;),&#65533;Z&#65533;&#65533;&#65533;&#37890;&#65533;&#65533;Z&#65533;&#65533;&#65533;`&#65533;&#1544;&#65533;&#65533;&#65533;&#65533;H&#65533;
L&#65533;&#65533;G(r&#65533;
&#65533;@&#65533;&#1776;/d&#65533;a&#65533;rlo/&#65533;&#65533;%w,&#65533;&#65533;m&#65533;O$&#65533;&
6@&#65533;&#1312;m&#65533; (&#65533;+A&#65533;6&#65533;*&#65533;q"N&#65533;&#65533;a&#65533;z&#65533;0&#65533;&#684;&#1504;vF2&#65533;XU&#65533;4md&#65533;&#65533;&#65533;-&#65533;&#65533;&#65533;G&#65533;&#1314;8&#65533;&#65533;&#65533;&#65533;&#65533;&#65533;fj&#65533;P&#65533;=.@j&#65533;&#65533;&#65533;&#65533;&&#65533;Lns&#65533;<&#65533;w	`@8&#65533;Lp&#65533;-m/.BQ@v&#65533;&#65533;&#65533;>&#65533;+&#65533;&#65533;&#65533;SJ&#65533;&#65533;&#65533;y`a&#65533;&#65533;P&#65533;;&#65533;&#65533;- &#65533;&#65533;h&#65533;&#65533;&#65533;)&#65533;&#65533;j&#65533;?&#65533;&#65533;upB&#65533;&#65533;. &#65533;;0P&#65533; S&#65533; &#65533;|&#65533;&#65533;dd&#65533;&#65533;q&#65533;&#65533;6Q&#65533;D&#65533;&#65533;m1q"&#65533;4&#65533;< !EkX&#65533;&#65533;i&#65533;&#1332;&#65533;&#65533;&#834;&#65533;&#65533;A&#65533;M&#65533;&#65533;Q&#65533;&#65533;Tk&#65533;:&#65533;}&#65533; *@|&#1024;&#65533;&#65533;z&#65533;`&#65533;&A&#65533;nHG$&#65533;&#63849;&#65533;&#1397;'&#65533;&#65533;&#65533;=&#65533;wc&#65533;+M&#65533;o,&#65533;D
r&#65533;&#65533;3561&#65533;y&#65533;&#65533;+&#65533;&#65533;&#65533;&#65533;&;jH&#65533;&#65533;&#65533;(aN_O&#65533; M&#65533;&#65533;&#65533;&#65533;[ &#65533;&#65533;&#65533;&#65533;w&#65533;+:&#1528;&#65533;&#65533;HM:&#65533;&#65533;?&#65533;&#65533;&#65533;JJ&#65533;Lt;&#65533;&#65533;N.~&#65533;P&#65533;&#65533;&#1554;X`&#65533; ol`&#65533;AJc&#65533;#&#65533;&#65533;(&#1325;2&#65533;7`&#65533;Q&#65533;6&#65533;&#65533;x&#65533;p&#65533;&#65533;&#65533;&#65533;3&#65533;pB&#65533;d,&#65533;2&#65533;&#65533;1 c&#65533;&#65533;16
j&#65533;&#65533;&#65533;&#65533;&#65533;Aj&#65533;1&#65533;#3.`n. 5&#65533;o&#65533;&#65533;0 &#65533;1PQ&#65533;&#65533;`(&#65533; a&#65533;a&#65533;&#65533;paS&#65533;o&#65533;&#65533;&#65533;=SO3&#65533;B&#65533;t&#65533;&#65533;
E&#65533; &#65533;6&#65533;F&#65533;&#65533;&#65533;m!1
, UZ&#65533;3&#65533;Q &#65533;@P&#65533;&&#65533;p3&#65533;<%&#65533;&#65533;&#65533; /&#65533;'|7`!q&#65533;E\DG>&#65533;&#65533;&#65533;f&#65533;&#65533;f!&#65533;}&#65533;&#65533;F^ar"e"{&#65533;&#65533;&#65533;!&#65533;%h&#65533;q&#65533;38&#65533;[N&#65533;&#65533;S[%&#65533;&#65533;&#65533;
+q.&#65533;&#65533;N&#65533;%&#65533;&#65533;!V&#65533;Q&#65533;H&#65533;U&#65533;&#65533;>&#65533;&#65533;&#65533; &#1588;&#65533; &#65533;&#65533;&#65533;L&#65533;&#65533;s&#65533;aJ+&[&#65533;&#65533;u&#65533;
)&#65533;="&#65533;	.&#65533;PZgv&#65533;&#65533;W&#65533;4,&#65533;'m%&#65533;&#65533;p:P0&#65533;IU&#65533;n&#65533;&#65533;!MB&#65533;M&#65533;&#65533;&#65533;lQ&#65533; &#65533; &#65533;&#65533;&#65533;F@502&#65533;`!f`0&#65533;&#65533;CbB!V&#65533;&#65533;qP`T&#65533;28&#65533;&#65533;S&#65533;FBAD0\8!7k&#65533;\&#65533;&#65533;:4&#65533;6&#65533;F&#65533;&#65533;`Q~5&#65533;]m&#65533;;St&#65533;&#65533;xE&#65533;W&#65533; t *&#65533;&#65533;P*&#65533;>&#65533;p 2&#65533;&#65533;0msX\&#65533;kJ&#65533;&#65533;d&#65533;
 &#65533;=&#65533;^&#65533;Z&#65533;"
&#65533;&#65533;T&Apx&#2003;	&#65533;&#65533; u&#65533;&#65533; &#65533;P&#65533;Q&#65533;'` C&#65533;v&#65533;&#65533;b&#65533;T&#65533;&#65533;
&#65533;&&#65533;qz&#65533;5&#65533;)&#65533;7&#65533;&#65533;ApM&#65533;_$&#65533;H&#65533;&&#65533;&#65533;&#65533;&#65533;e&#65533;Ig&#65533;&#65533;&#65533;7&#65533;p&#802;k=&#65533;c
6X&#65533;&#65533;&#65533;&#1779;!&#65533;&#65533;0&#65533; K&#65533;% ^PT+@&#65533;&#65533; (B&#65533;9@&#65533;&#65533;&#65533;Q&#65533;G&#65533;&#65533;\mt&#65533;&#65533;/u6#&#65533;"&#1785;g&#65533;&#65533;G	&#65533;!&#65533;&#65533;9!c6i&#65533;G&#65533;&#65533;ph&#65533;=&#65533;B&#65533;6%&#65533;&#65533;&#65533;&#65533;L+S&#65533;xMq&#65533;&#65533;&#65533;&#65533;T&#65533;TL&#65533;pX&#65533;&#65533;h&#65533;RI&#65533;&#65533;&#65533;tb&#65533;{rI3trJ&#65533;%&#65533;&#65533;o&#65533;v,P&#65533;@$&#65533;&#65533;+&#65533;&#65533;C&#65533;
&#65533;&#65533;?&#65533;P&#65533;2&#1657;&#65533;H&#65533;&#65533;&#65533;0z&#65533; 7&#65533;	&#65533;&#65533; WH&#65533;g&#65533;&#65533;&&#65533;2<7&#65533;Y&#65533;(&#65533;4*#L&#65533; &#65533;&#65533;&#65533;%&#65533;p &#65533;&#65533;@ &#65533;X&#65533;,&#65533;: = \'$Ay;&#65533;Q&#65533;F:&#65533;R&#65533;7&#65533;Bz&#65533;t
#^&#1096;;9]&#1269;;m&#65533;-~.&#65533;!@$.F89`&#65533;v-!1 %&#65533;4&#65533;&#65533;&&#65533;j[f4&#65533;&#65533;G&#65533;j&#65533;S 5(&#65533;`&#65533;A?&#65533;C`/&#65533;di1&#65533;&#65533;&#65533;P&#65533;&#65533;B?Tvs&#65533; `&#65533;Z&#65533;t&#65533;P&#65533;/&$ &#65533;&#65533;d&#65533;`Z&#65533;&#65533;vXQP&#65533;pP&#65533;:&`3&#65533;&#65533;,&#65533;&#65533;&#65533;O&#65533;&#65533;Te5&#65533;&#65533;\&#65533;G&#65533;f&#65533;S&#65533;6  `"&#65533;Q&#65533;&#65533;&#65533;p &#65533;!&#65533;&#65533;6&#65533;&#65533;5stq#`&#65533;:&#65533;-y&#65533;8&#65533;!"&#65533;qg&#65533;uZ&#65533;&#65533;&#65533;R&#65533;C~&#65533;&#65533;6%g:&#65533;&#65533;&&#65533; &#65533;2&#65533;&#65533;~h381&#65533;&#65533;&#65533;&#65533;e1&#65533; ( X&#65533;`&#65533;6cy0&#65533; &#65533;
&#65533;P@&#65533;%&#65533;&#65533;Z(0&#65533;&#65533;&#65533;qM&#65533;&#65533;
&#1684; &#65533;&#65533;W&#65533;j&#65533;a&#65533;&#65533;&#65533;&#65533;&#65533;&#65533;H(&#65533;&#65533;&#65533;	&#65533;V>&#65533;&#65533;&#65533;h'&#65533;&#65533;KcoM&#65533;&#65533;$&#65533;<&#65533;&#65533; 2P&#65533;&#65533;&#65533;&Od5&#65533;	2&#65533;&#65533;&#65533;N&#65533;"&#65533;QZ&#65533;&#65533; V&#65533;@&#65533;&#65533;eM&#65533;:&#65533;@3cN&#65533;3;&#65533;&#65533;&#65533;43g_ `&#65533;&#65533;zS&#65533;[&#65533;gE6&#65533;&#65533;&#65533;rma&#65533;&#65533; U"&#65533;5&#65533;&#65533;g&#65533;&#65533;&#65533;&#65533;I&#65533;et" ;0E&#65533;j&#65533;gvtG&#65533;@ e(&#65533;P!&#65533;G.kw &#65533;	&#65533;W&#65533;&#65533;*&#65533;Z&#65533;hb&#65533;*4&#65533;+&#65533;2T&#65533;m&#65533;&#65533;{&#65533;E&#65533;:X&#65533;tvZ&#65533;N&#65533;`ZFC&#65533;WL&#65533;&#65533;K&#65533;&#65533;B *&#65533;&#65533;&#65533;&#65533;&#65533;
]&#65533;zI&#65533;%&#65533;5&#65533;*&#65533;&#65533;L"p)&#65533;&#65533;'&#65533;&#866;&#65533; &#65533;,'&#65533;&#65533;&#65533;v &#65533;d&#65533;&#65533;Y&#65533;VC&#148;I&#65533;p&#65533;&#65533;@3U&#65533;&#65533;F@3&#65533;	v&#65533;&#65533; < 1v	&#65533;'#	``&#65533;9}&#65533;>&#65533;!/&#65533;&#65533;&#65533;6&#65533;&#65533;u&#65533;#&#65533;QsA&#65533;:&#1608;R&#65533;&#65533;N&#65533;&#65533;s&#65533;Ha;0!&#65533;&#65533;&#65533;E&#65533;(r&#65533;
 D&#65533;&#65533;=&#65533;|&#65533;&#65533;&#65533;gsP&#65533;A* &#65533;W&#65533;&#65533;Z3p&#65533;&#65533;a&#65533;`&#65533;bP&#65533;T9&#65533; o&&#65533;I &#65533;"C&#65533;8&#65533;)T/&#65533;	&#65533;&#65533;)M&#65533;l&#65533;&#65533;W&#65533;&#65533;6k
d&#65533;&#65533;Rad&#65533;&#65533;C&#65533;
&#65533;	I&#65533;`Z&#65533;&#14257;TUh&#65533;&#65533;4&#65533;2&#65533;&#65533;Ij\i
>AT&#65533;C&#181;&#65533;&#65533;&#65533;&S8&#65533;&#65533;iUs(&#65533;	&#65533;1&#65533;&#65533;+`&#65533;&#65533;[	i&#65533;!&#65533;tD&#65533;&#65533;&#65533;Z  &#65533;&#65533;qe&#65533; &#65533;r&#65533;&#65533; 2E\&#277;&#65533;Ev"&#1703;&#65533;&#65533;&#65533;MO&#65533;&#65533;&#65533; #&#65533;U/:)!&#65533;l"n ^&#65533;-&#65533;z_&#65533;&#65533; 	&#65533;| :&#65533; &p&#65533; &#65533;&#65533;&#65533;&#65533;&#65533;'`0 &#65533;&#65533;)t(&#65533;*&#65533;)&#65533;&#65533;H!%&#65533;&#65533; &#65533;2:	&#65533;xZe&#65533;&#65533;`d&#65533;&#65533;&#65533;&#65533;0&#65533;:&#65533;uvm&#65533;&#65533;&&#65533;ivc&#65533;BP&#65533;[&#65533;&#65533;&#65533;91&#65533;<F &#65533;r&X&#65533;&#65533;M&#65533;&#1329;&#65533;&#65533;&#65533;Z&#65533;&#65533;&#65533;&#65533;&#65533;8m&#65533;&#65533;	&#65533;6&#65533;&#65533;&#65533;&#65533;&#65533;s.&#65533;c&#65533;&#65533;&#65533;K&#65533;&#65533;"&#1066;&#65533;W8&#65533;&#65533;3`n&#65533;wEC&#65533;-C&#65533;;}&#422;x&#65533;&#65533;(W&#65533;#U&#65533;&#65533;|&#65533;w&#65533;.,&#65533;"&#65533; LA~&#65533;&#65533;<&#65533;-4&#23035;K	F&#65533;&#65533;}&#65533;&#65533;&#65533;Q&#65533;&#65533; &#65533;4,&#65533;R9&#65533;@PXC_&#65533;&#65533;&#65533;7&#65533;|DA&#65533;A?P&#65533;&#65533;S&#65533;&#65533;
&#65533; &#65533;7&#65533;`2&#65533;&#65533; &#65533;2&#65533;&#65533;0&#65533;&#65533;e){c&#65533;&#65533;&#65533;P1M&#65533;A&#65533;=&#65533;&#65533;+&#65533;&#65533;&#65533;c(&#65533;&#65533;K&#65533;&#65533;n&#65533;&#65533;>&#65533; 
Fcc&#65533;hn>&#65533;@&#65533;w.$&#65533;A&#65533;2&#65533;e1&#65533;&#65533;r&#65533;(&#65533;[ &#65533;ry8H-p&#65533;:&#2369;&#65533; &#65533;'BRq&#65533;9}&#65533;&#65533;&#65533;&#65533;+h&#65533;&#65533;S&#335;&#65533;&#65533;&#65533;%h&#65533;&#65533;oD&#65533;	=&#65533;6 &#65533;&#65533;&#65533;G=&#65533;&#65533;	` !&#65533;&#65533;FHi&#65533;&#65533;0:&#65533;a&#851;2U:B&#65533;&#65533;A&#65533;&#65533;e
)+&#65533;&#65533;H&#65533;!XP)W&#65533;  !&#65533;&#65533;D
>&#65533;O&#65533; &#65533;*J&#65533;+I&
N&#65533;i&#65533;(z&#65533;(@zp&#65533;y&#65533;&#65533;&#65533;a%&#65533;&#65533;&#65533;&#65533;D,0#a&#65533;Q&#65533;8&#65533;/&#65533;&#65533;0&#65533;&#65533;&#65533;n&#65533;T&#65533;&#65533;_iL&#65533;L1&#65533;$&#65533;3&#65533;C&&#65533;t&#65533;`&#65533;20{&#65533;&#65533; &#65533; TtH0&#65533;&#65533;B"h&#65533;!A&#65533;~>0KL&#65533;g&#65533;&#65533;&#65533;&#65533;66&#65533;-%I&#65533;&#65533;&#65533;:9e&#937;]&#65533;&#65533;&#65533;zw&#65533;&#65533;P.1&#65533;&#65533;Sp&#65533;,&#65533;&#65533;&#65533;4m7&#864;d&#65533;&#65533;r&#65533;&#1864;))TJ&#65533; &#65533;&#65533;&#65533;&#416;&#65533;&#65533;_&#65533;B&#1750;Bp2&#65533;:&#65533;&#65533;pl&#65533;3&#65533;?&#65533;&#65533;&#65533;S&#65533;U*&#65533;d&#65533;&#65533;Q8&#65533;5&#65533;
i&#65533;&#65533;x&#65533;6Y7&#65533;9p&#65533;&#65533; v&#65533;&#65533; &#65533;Y*&#65533;u&#65533;&#65533;&#65533;YFF&#1961;&#65533;&#65533;Jb`&&#65533;'&#65533;& &#65533;&#65533;"&#65533;]68&#65533;'q&#65533;&#65533;G&#65533;E:\&#1839;~V&#65533;s&#65533;J&#65533;&#65533;&#65533;5&#65533;&#65533;&#65533;&#65533;
&#65533;&#309;3&#65533;@w;\&#65533;&#65533;G<&#65533;@&#65533; d&#65533;,&#65533;<&#65533;&#65533;-&#65533;"q 0&#65533;&#65533;?5&#65533; a&#65533;it&#65533;'&#65533;&#65533;&#65533;&#65533;&#65533;&#65533;&#65533;&A&#65533;&#65533;N&#65533;&#65533;&#65533;IB&#65533;w&#65533;K&#65533;&#65533;&#65533;&#65533;k&#65533;&#65533;p3&#65533;u&#65533;VV&#65533;0 &#65533;`1m3&#65533;  d&#65533;`>&#65533;P(&#65533;&#65533;10E#&#65533;u&#65533;[&#65533;`&#65533;&#65533;XO&#1988;&#65533;&#65533;C&#65533;{&#65533; !&#65533;&#65533;>&#65533;J&#65533;&#65533;&#65533;&#65533;0&#65533;&#65533;&#65533; X&#65533;w&#65533;&/f&#65533;$&#65533;09*&#65533;&#65533;&#65533;"P&#65533;hR&#65533;&#65533;O&#65533;&#215;{0B&#65533;9 &#65533;&#65533;9&#65533;&#65533;5&#65533;&#65533;20&#65533;&#65533;&#937;&#65533;f8&#65533;&#65533;.#&#65533;&#65533;\&#65533;&#65533;h&#65533;&#65533;#&#65533;6&#65533;}tLz&#65533;&#65533;z&#65533;&#65533;&#65533;S&#65533;&#65533;1&#65533;F&#65533;&#65533;&#65533;>p)&#65533;.	Ul-4Q"[9&#65533;&#65533;Iv&#65533;%&#65533;W&#65533;e&#65533;AQPD"&#65533;&#65533;&#65533;&#65533;0-$"&#65533;&#65533;&#65533;&#65533;"*+(:51+,"&#65533;$+&#65533;&#65533;2&#65533;A0,&#65533;&#65533;&#65533;&#65533;1,!&#65533;-&#65533;&#65533;&#65533;,&#65533;#(* &#65533;&#65533;!&#65533;&#65533;&#65533;&#65533;&#65533;&#65533;!&#65533;&#65533;zX@p&#65533;&#65533;&#65533;Lxcq@  0pc&#65533;&#65533; "&#65533;&#65533;!7B&#65533;P&#65533;I&#65533;4&#65533;@&#65533;e&#65533;&#65533;&#65533;&#65533;&#604;I&#65533;&#65533;&#859;8s&#65533;&#65533;&#65533;&#65533;&#65533;_&#65533;Xf&#65533;&#65533;@CJ 	2z&#65533;&#65533;1AI&&#65533;&#65533;&#65533; &#65533;&#65533;WC &#65533; &#65533;1h&#65533;&#65533;	(2&#65533;wa&#65533;l&#65533;>&#65533;&#65533;U&#65533;n'A8`0@@&#65533;&#65533; @&#65533;Jq&#65533;&#1605; &#65533;*&#65533;&#65533; &#65533;&#65533;D&#65533;A&#65533;9&#65533;&#65533;d&#65533;<)&#65533;0*&#195;-&#65533;	 &#65533;&#65533;"A&#65533;&#65533;&#65533;p&#65533;&#65533;"&#65533;&#65533;0b&#65533; vH,&#65533;&#65533;&#65533;C&#65533;_AX^&#65533;&#65533;/&#65533;&#65533; &#65533;K$&#65533;&#65533;&#65533;&#65533;&#65533;+&#65533;C&#325;S&#65533;0&#65533;` v157&&#65533;C&#65533;D&#65533;&#65533;6(&#65533;&#65533;&#65533;&#65533;t] B&#65533;&#65533;|W1&#65533;&#65533;&#65533;!hp&#65533;&Xe$&#65533;%&#65533;'&#65533;TR&#65533;L&#65533;K&#65533;&#65533;&#65533;SOv&#65533;&#65533; &#65533;tP$bA)UxCR
x&#65533;&#65533;	(&#65533;T &#65533;&#65533;U8&#65533;&#65533;&#65533;&#65533;`&#65533;,@&#65533;p&#65533;!\Cot%&#65533;{&#65533;&#65533;-&#65533; &#65533;&#65533;&#65533;4&#65533;B
,&#65533;SAa&#65533;F	&#65533;@ao=&#65533;&#65533;Rf"	$&#65533;7lW&#65533;&#65533;&#65533;&#65533;a#r&#65533; 	
( &#65533; 	&#65533;`&#65533;,&#65533;	0	@ &#65533;&#65533;!&#65533;;&#65533;&#598;I1`&#65533;d&#65533;<&#65533;B&#65533;&#65533;&#65533;&#65533;z"&#65533;&#65533;&&#65533;;+&#65533;&#65533;&#65533;3&#65533;4&#65533;@{x&#65533;`&#65533;
&#65533;&#65533;&#65533;&#65533;&#65533; &#65533;P&#65533; &#65533; &#65533;4&#65533;NT&#65533;	;&#65533; T/J&#65533;&#65533;
&#65533;Ta&#65533;'&#65533;A&#65533;&#65533;&#1273;!&#65533;&#65533;&#65533;&#65533;&#65533;aK4&#65533;Q'&#1904;&#65533;G18&#65533;D&&#65533;(&#1137;4T!&#65533;&#65533;&#144;,&#65533;`&#65533;<0&#65533;j	&#65533;&#65533;&#65533;<V&#65533;C&#65533;&#65533;M
*8&#65533;&#65533;=&#65533;*&#65533;	&#65533;
j&#65533;_?, &#65533;&#65533;x&#65533;.g&#65533;&#65533;&#65533;Oc&#65533;&#65533;	1&#65533;&#65533;i" `&#65533;&#65533;v<&#65533;&#65533;&#65533;&#65533;`&#65533;/&#65533;1&#65533;&#65533;=u&#422;K&#65533;>&#65533;&#65533;0&#65533;a&#200;&#65533;&#65533;&#65533;P&#65533;) G&#65533;m]&#65533;&#65533;^&#65533;&#65533;&#22409;P&#65533;j&#65533;f[gY &#65533;&#65533;H=&#65533;}&#65533;@ &#65533;0&#65533;!&#65533;&#65533;&#65533;&#65533;=@ &#65533;y&#65533;&#65533;&#65533; &#1072;&#65533;0&#65533;&#65533;bR&#1802;4&#65533;D&#1634;&#65533;&#65533;&#65533;BP.P&#65533;&#65533;&#65533;&#48135;&#65533;z&&#65533;&#395;"&#65533;&#1998;&#65533;@GqtQIMh&#65533;4&#65533; &#65533;V==&#65533;[&#65533;H&#65533;&#65533;&#65533;&#65533;8&#65533;%&#65533;&#65533;&#65533;&#65533;z(`b&#65533;&#65533;&#65533;8&#65533;&#65533;&#65533;p*x&#65533;&#65533;&#65533;&#65533;pqS&#65533;&#65533;&#65533;D&#65533;A1&#65533;&#65533;&#65533;g&#65533;&#65533;&#1623;&#65533; 3&#65533;4&#65533;D&#65533;&#65533;Lh&#65533;&#65533;&#65533;&#65533;s(&#65533;&#592;&#65533;y&#65533;Z|&#65533;N&#65533;!&#65533;VP&#65533;	&#65533;b &#65533;&#65533;&#65533;u&#65533;&#65533;`&#65533;&#65533;V&#65533;&#65533; &#65533;&#65533;&#65533;*&#65533;&#65533;&#65533;&#65533;&#65533;&#65533;B&#65533;&#65533;&#1615;
D@&#65533;&#65533;N`&#65533; &#65533;"8b8&#65533; &#65533;&#65533;&#65533;&#65533;@E&#65533;hE&#65533;&#1412;$&#65533;&#65533;&#65533;Md\&#65533;&#65533;&#65533;h&#65533;&#65533;&#1561;&#65533;h&#65533;	&#65533;0@0&#65533;&#65533;$]&#65533;G:&#65533; &#65533;u&#65533;$&&#65533;A&#65533;$k4&#65533;Z! V&#65533;&#65533;
@@&#65533;&#65533;&#65533;b&#65533;&#65533;&#65533;B1&#65533;&#65533;&#65533;
&#58825;&#65533; &#65533;&#65533;p&#65533;&#65533;6&#65533;`.R&#65533;K1&#65533;&#1288;L&#65533; &#65533; &#65533;&#65533;Q@v@&#65533;&#1055;1b&#65533;` M&#65533;&#65533;#&#65533;&#65533;&#65533;B&F&#65533;&#65533;&#65533;&#65533;b&#65533;&#65533;2&#65533;i&#65533;!&#65533;<*P&#65533;a&#43083;X&#65533;&#65533;&#65533;&#65533;&#65533;&#65533;&#65533;b&#65533;&#65533;&#65533;7q&#65533; &#65533;&#65533;p&#65533;@l0@&#65533;	&#65533;"&#65533;&#65533;"0&#65533;`` &#65533;Bp&#65533;D&#65533;&#65533;&#65533;&#65533;`&#65533;&#65533;#&#586;&#65533;"&#65533;&#65533;J&#65533;&#65533;&#65533;&#1055;&#65533;H&#1098;&#65533;qD&#65533;c&#65533;&#65533;&#65533;F.&#65533;ws&#65533;&#65533;'&#65533;O &#65533;Sa&#65533;!5&#65533;&#65533;&#65533;&#65533;&#65533;&#65533;&#65533;9&#65533;&#65533;J&#65533;t`&#65533;T2bp&#65533;,"&#65533;&#65533;&t&#65533;&#65533;&#65533;iG&#65533;&#65533;&#65533;&#65533;&#65533;0&#453; &db&#65533;801&#65533;L#&#65533;\&#65533;&#65533;DD&#65533;&#65533;&#65533;&#65533;&#65533;G&#65533;/X&#65533;T_&#65533;&#65533;*= |&#65533;`&#65533;&#65533;Y1U&#65533;&#65533;&#65533;)&#65533;#fe&#65533;)&#65533;&#65533;&#65533;w:&#65533;&#65533;]`2&#65533;dD&#65533;&#65533;&#65533;&#65533;&#65533; >&#1169;&#65533;X &#65533;a	&`&#65533;tC&#65533;@T`DH&#65533;@Df &#65533;&#65533;40:,
&#65533;&#65533;Qr`&#65533;&#65533;&#65533;&#65533;bT&#65533;&#65533;6d&#65533;&#65533;7v&#65533;&#65533;Pd&#65533;o&#65533;&#544;sBF&#65533;&#65533;"5&#65533;B<&#65533;HV $&#65533;&#65533;h1&#65533;&&#65533;&#65533;\l'pg	&#65533;&#65533; @&#65533;&#65533;e&#65533;&#65533;&#65533;&#65533; &#65533;@&#65533;&#65533;d%&#65533;&#65533;/,&#65533; &#65533;&#65533;&#65533;^f+H&#52836;&&#65533;&#65533;6&#65533;O&#65533;L&#65533;Z&#65533;&#65533;X&#65533;}b&#65533;&#65533;&#65533;&#65533;&#65533;l&#65533;&#65533;e&#65533; b&#65533;5Ti&#65533;&#65533;&#65533;&#65533;5 A}&#65533;z^&#65533;2&#65533;!&#65533;77`&#65533;&#65533; &#65533;}&#65533;	&#65533;n&#1312;&#65533;&#65533;&#65533;j&#65533; &#65533; &#65533;<&#65533;&#65533;,2&#65533;&#65533;@XA,&#65533;&#65533;*&#65533;&#450;&#65533;H&#65533;&#65533;#&#65533;2&#65533;A&#65533;@&#65533;&#337;&#65533;&#65533;&#65533;&#65533;&#65533;o'&#65533;&#65533;&#65533;&#65533;&#65533;&#65533;9&#65533;&#65533;&#65533;&#65533;&#65533;5jt&#65533;=&#651;&#65533;&#1867;&#65533;H#	&#65533;&#65533;I~&#65533;Y&#65533;&#65533;p&#65533; A!?&#65533;&#65533;&#65533;&#65533;%`=b&#65533;&#65533;\eD-&#65533;-&#65533;&#65533;&#65533;>	&#65533;Y&#65533;t&#65533; &#65533;&#65533;&#65533;n $8&#65533;&#65533;q&#65533;&#65533;)"&#65533;&#65533;&#65533;&#65533;r\&#65533;v_&#65533;&#1162;&#65533;&#65533;.&#65533; pq&#65533;0[&#65533;5AH&#65533;5&#65533;D^5q&#65533;@&#65533;/&#65533;PK&#65533;d&#47141;&#65533;*&#65533;8&#65533;&#65533;&#65533;H5h@:PWX&#65533;&#65533;u&#65533;0&#65533;&#65533;&#65533;`u&#65533;.&#65533;&#65533;&#65533;[-&#65533;&#478;P@&#65533;|@PA@&#65533;&#65533;&#65533;@&#65533;= &#1930;f&#65533;&#936;E	&#65533;c&#65533;g&#65533;&#43553;&#65533;&#65533;&#65533;f&#65533;&#29851;&#65533;&#1830;IPT&#65533;&#65533;~+&#65533;&#65533;&#1672;tatG&#65533;&#65533;@
1&#65533;&#65533;
f&#65533;&#65533;C;&#65533;&#65533;@&#1608;&#65533;&#65533;&#65533;?&#664;&#65533;&#65533;&#65533;1*)&#65533;&#65533;&#65533;&#65533;/_L&#65533;X&#65533;TA$wL9&#65533;&#65533;&#65533;&#65533;I?&#65533;&#501;P6E&#65533;{r&#65533;
&#65533; &#65533;@&#65533;&#65533;&#65533;QP&#65533;&#65533;B&#65533;`Oy&#65533;&#65533;&#37563;&#65533;k&#65533; F&#65533;Vp&#65533;]&#65533;o&#65533;r+&#65533;x&#65533;5&#65533;Q&#65533;&#65533;&#65533;&#65533;&#65533;4&#65533;i&#65533;\0&#65533; A]&#65533;]}&#65533;&#65533;&#65533;U&#65533;l&#65533;<&#65533;&#65533;j&#65533;&#65533;&#65533;j&#65533;"-&#65533;&#65533;&#65533;p&#65533;m&#65533;r&#1405;&#65533;&#65533;'O&#65533;&#65533;]&#1358;5*&#1485;%&#65533;&#65533;A:-&#65533;&#65533;&#65533;&#65533;&#65533;[&#65533;D&#65533;r!A&#65533;&#65533;"` &#65533;&#65533;&#65533;`&#65533;v&#65533;$&#65533;&#65533;x<X&#65533;&#65533;&#65533;b6&#65533;0&#65533;&#65533;lt&#65533;&#65533;|&#65533;p$S&#65533;*&#65533;72Q&#65533;a@&#65533;&#65533;S*@ ]&#65533;&#65533;0m&#65533;p &#65533;V&#65533;&#65533;XyU2&#65533;&#65533;&#65533;&#65533;	7&#65533;?&#65533;P, 2 C&#65533; 0 1 H&#65533;?&#65533;C&#65533;&#65533;&#65533;&#65533;&#65533;&#65533;&#65533;*<&#65533;ZQ&#65533;1<&#65533;8P:0$&#65533;&#65533;&#65533; FC$&#65533;&#65533;#dQ{&#65533;]UPB`E&#65533;"-%-&#65533;Q&#65533;S&#65533;&#65533;w&#65533;h8-A&#65533;&#65533;Q  #&#65533;WPutE&#65533;&#65533;f&#65533;E&#65533;&#65533;`&#65533;&#65533;`&#65533; &#65533;S&#65533;&#65533;C&#65533;6&#65533;&#65533;6&#65533;&#65533;u&#1536;)&#65533;&#65533;N+&#65533; .&#65533;h*&#65533;B&#65533;&#65533;&#65533;&#65533;&#65533;e5&#65533;! &#65533;&#65533;&#65533;&#65533;$V2o&#65533;&u&#65533;+&#1684;&#65533;61&#65533;6pU&#65533;	s&#65533;&#65533;7&#65533;P&#65533;&#65533;j'$&#65533;&#65533;&#65533;&#65533;?hcv&#65533;:pK&#65533;)&#65533;q&#65533;&#65533;)&#65533;`&#65533;S&#65533;t&#65533;&#65533;&#65533;&#65533;\Au,&#65533;  (&#65533;R0&#65533;(I&#65533;(&#65533;QpII&#65533;&#65533;-&#65533;&#65533;#70s&#65533;f&#65533;E&#65533;2|&#65533;C.*E&#391;gi&#65533;&#65533; &#65533;&#65533;&#65533;&#65533;r&#65533;&#65533;1R-&#65533;&#65533;!&#65533;P&#65533;&#65533;w&#65533;3?&#65533;Q &#258;/&#65533;$@(&#65533;x#B$&#65533;,&#65533;&#65533;&#65533;&#65533;kR&#65533;&#57738;&#65533;&#65533;(&#65533;6&#65533;v3&#65533;&#65533;&#65533;&#65533;0Trhu=.&#65533;3'&#65533;	=&#65533;&#65533;&#65533;(#&#65533;&#65533;! `&#65533;8m8&#65533;M&#65533; &#65533;&#65533;&#65533;P6&#65533;&#65533;(&#65533;&#65533;&#65533;&#65533;&#65533;!=&#65533;FgC&#65533;P&#65533;d}&#65533;N '{&#65533;&#65533;A&#65533;&#65533;P&#65533;17&#65533;7&#65533;c&#65533;i0&#65533; &#65533;462&#65533;z&#65533;&#65533;$&#65533;&#65533;  &#65533;^&#65533;"&#65533;&#1399;&#65533;)&#65533;\&#65533;&#65533;QwF\&#1625;g$xj&#65533;Ql&#65533;\&#65533;!&#65533;!#]&#65533;[&#65533;	&#65533;T&#65533;79&#65533;&#65533;&#65533;Fn&#65533;s0&#65533;&#65533;&#65533;w%&#65533;L&#65533;H|w#&#65533;)&#65533;(&#65533;&#65533;*,&#65533;&#65533;@&#65533;&#65533;&#65533;&#1110;1# &#65533;4T4&#65533;&#65533; #&#65533;&#65533;&#65533; &#65533;&#65533;%&#65533;(0-&#65533;1&#65533;&#65533;	$0&#65533;[)0 $&#65533;&#65533;K&#65533;a&#65533;'ZIF>6&#65533;&#65533;|&#65533;E4(&#65533;&#65533;A-&#65533;&#65533;&#65533;&#65533;1&#65533;pm  &#65533;&#65533;Y D&#65533;&#65533;$ *&#65533;c8&#65533;^,@ &#65533;&#65533;&#65533;&#65533;&#65533;&#65533;z$. *&#65533;,&#1681;&#65533;006&#65533; &#65533;#Es&#65533;u]&#65533;\wV;&#65533;&#65533;>jQ&#65533;&#65533;&#65533;gm&#65533;;%&#65533;{&#65533;&#65533;&#65533;&#208;[&#65533;/e1c&#65533;&#65533;&#65533;&#65533;&#65533;&#65533;y&#65533;&#65533;-&#65533;&#65533; &#65533;&#65533;qB&#65533;&#65533;&#65533;A{&#65533;M?&#65533;c,&#65533;Mb@&#65533;SS&#65533;&#65533;`&#65533;J)x&p &#65533;&#65533;XV2@&#65533;&#65533;&#65533;&#65533;&#65533;&#65533;Rg<C-(&#65533;&#65533;D*&#65533;d&#10720; "&#65533;	&#65533;&#65533;rK&#65533;aX2P1&#65533;&#65533;:xx0U&#65533;&#65533;>&#65533;&#65533;&#65533;`(S&#65533;&#65533;&#65533;,:&#65533;&#65533; ^ &#65533;&#65533;k(&#65533;G&#65533;6&#65533;Jw8&#1799;&#65533;&#65533;&#65533;]&#65533;c, &#65533;/&#65533;/&#65533;&#65533;&#65533;&#65533;&#231;:&#65533;&#65533;&#65533;&#1507;?&#65533;&#65533;U&#65533;+&#65533;F.!&#65533;&#65533;]dEN&#65533;P&#65533;us&#65533;b w&#65533;O!@I&#65533;)&#65533;F&#164;&#65533;aT&#65533;B&#65533;&#65533;)&#65533;3N &#65533;&#65533;&#1066;&#65533;A&&#65533;&#65533;&#65533;4C4&#65533;&#65533;&#65533;.&#65533;T&#65533;bn 1O&#65533;&#65533;&#1369;?&#65533;SA&#65533;{r&#65533;&#65533;@
&#65533;&#65533;P m&#1491;&#65533;&#65533;,&#65533;X\&#65533;.p?&#65533;&#65533;L&#65533;&#65533;C&#65533;2c&#65533; &#65533;'&#65533;cCnC>&#1073;1 x&#65533;!&#65533;5&#65533;&#65533;B+,1$ &#65533;&#65533;&#65533;6d/ MpZ&#1047;<r&#65533;W , - #&#65533;&#173;&#65533;&#1157;7j:&#65533;R|cd&#65533;&#65533;*&#65533;f[r&#65533;&#65533;|&#199;&#65533;&#65533;q&#65533;c&#65533;&#65533;P&#65533;"&#65533;&#65533;n`DB ug&#65533;ct&#65533;&#65533;=&#65533; &#65533;#11&#65533;&#65533;&#65533;&#65533;)&#65533;cH&#65533;~&#65533;&#65533;&#65533;%T&#65533; &#65533;&#65533;&&#65533;P@'&#65533;Dk&#534;&#65533;@BVB0J&#65533;#t&#1156;&#65533;&#65533;K&#65533;&#65533;3&#65533;P+W&#65533;@&#1009; &#65533;&#65533;x&#65533;
&#65533;&#65533;	&#65533;6,Q@ru@&#65533;Z&#65533;&#65533;&#65533;&#65533;&#65533;Cdwd!H&#65533;D0&#1280;V&#65533;&#65533;3$P!-&#65533;G&#65533;ea,!8@#&0[&#65533;Q]xG&#65533;&#65533;Qu&#65533;&#65533;|Bj;p&#65533;D&#65533;[&#65533;&#65533;\&#65533;!y&#65533;0:&` @ &#65533;&#65533; &#65533; Ln&#65533;&#65533;&#65533;D&&#65533;$&#65533;&#65533;&#65533;p&#65533;&#65533;X'&#65533;`&#65533;xI&#65533;&#65533;&#65533;V-&#65533;&#65533;&#65533;>&#65533;)`w"@%&#65533;&#65533;X&#961;x&#65533;qe?Y&#65533;5&#65533;	&#65533;p&#65533;a&#65533; &#1331;&#65533;&#65533;&&#65533;&#65533;5&#65533;&#65533;&#65533;)&#65533;0&#65533;72&#65533;&#65533;zq13={&#65533;$&#65533;&#65533;&#65533;&#65533;!<&#65533;1j&#65533;~&#65533;z&#65533;&#65533;&#65533;=&#65533;o&#65533;&#65533;&#65533;-&#65533;IViZ=% &#65533;&#65533;&#65533; R-@`-9PE1&#65533;&#65533;&#65533;.&#65533;G&#65533;u6&#65533;y&#65533;:&#65533;&#65533;&#65533;&#65533;0Ah&#65533;&#65533;;Xt&#65533;&#65533;&#830;\&#65533;Z4 &#65533;/T&#65533;h< ?pR&#65533;M2h@PR^&#65533;Q0&#1377;De9N&#65533;	&#65533;p&#65533;&#65533;)&#65533;&#65533;Bh&#65533; 3`z&#65533;&#65533;&#65533;&#65533;&#65533;@|&#65533;&#65533;&#65533;)C&&#65533;&#65533;c&#65533;dX=+z(&#65533;&#65533;&#65533;bt&#65533;&#65533;V&#65533;*&#65533;&#65533;&#65533;bV&#65533;6b&#65533;&=@&#65533;&#65533;+ P&#65533;5&#65533;;-PX&#65533;|!U&#65533;&#65533;v&#65533;Q&#65533;0ns&#65533;M&#65533;B
&#65533;&#65533;p'&#65533;aG &#65533;p&#65533;]v8lRU&#65533;bf@E	@q@&#65533; @&#65533;&#65533;.`K|!&#65533;&#65533;	&#65533;&#65533;&#65533;&#65533;iD&#65533;&#65533;&#65533;r&#65533;;!]3&#65533; 
@[&#65533;&#65533;ZQ&#65533;z &#65533;	.pZ&#65533;&#65533;l&#65533;~&#65533;5&#65533;1&#65533;&#65533;H&#1927;m
&#65533;&#65533;7}r&#65533;Ya&*&#65533;,p@ &#1729;+!&#65533; &#65533;+&#65533;R&#65533;&#65533;tK&#65533;&#65533; &#65533;pw&#65533;&#65533;&#65533;H9b<(&#404;&#65533;j&#65533;  b&#65533;(&#352;LkrU&#65533;C  @$&#65533;d&#566;&#65533;51&#65533;&#65533; &#65533;U1&#65533; 	&#65533;&#65533;&#1038;9y&#65533;&#65533;T&#65533;&#65533;&#65533;(`0&#65533;$&#65533;0R&#65533;&#65533;-` &#65533;&#65533;ZmD@{&#65533; D&#65533;-&#65533;&#65533;{&#65533;&#65533;:aT.e4Q&#65533;&#533;g&#935;\&#65533;;'&#65533; KQ&#65533;'&#65533;&#65533;m&#65533;/&#402;G]&#65533;&#65533;!&#65533;&#2004;&#65533;&#65533;I&#65533;&#65533;&#65533;&#65533;+&#65533;]&#65533;Z&#65533;Z`&#65533;Zq 7x>%&#65533;&#65533;G?&#65533;&#65533;&#65533;/&#65533;>&#65533;01&#65533;@&#65533;S&#65533;&#65533;&#65533;&#65533;w&#38750;!&#65533;o&#65533;&#65533;e&#65533;&#1633;Y&#65533;&#65533;T&#65533;&#65533;p$*&#65533;A&#65533;&#65533;V&#65533;  &#65533;&#65533;()CT?&#65533;&#65533;&#65533;P)z4Vrt&#65533;p&#65533;b0&#65533;&#65533;O%&#628;%&#65533;&#1554;&#65533;<&#65533;&#65533;&#65533;t&#65533;&#65533; &#65533;f&#65533;&#65533;&#65533;&#65533;;`&#65533;/2&#65533;d&#65533;&#65533;"&#65533;&#65533;&#1710;]&#65533;F&#65533;)&#65533;@&#65533;g&#65533;]A&#65533;&#65533;&#65533;;&#65533;cPK&#65533;;ZK&#65533;&#65533;&#65533;Z&#65533;eq8&#1985;&#65533;,=&0&#65533;b@&#65533;&#65533;&#65533;I&#65533; =&#65533;)&#65533;&#65533;0$&#65533;C&#65533;&#65533;&#65533;&#960;*&#65533;&#65533;t&#65533; &#65533;&#65533;B&#65533;&#65533; &#65533;b&#1120;1Q&#65533;_&#65533;&#65533;ic &#65533;'&#65533;&#1808;&#65533;&#296;&#65533;P?&#65533;*@(&#65533;q&#65533;&#65533;7&#65533;T&#65533;&#65533;&#65533;&#65533;y&#65533;(&#65533;&#65533;D&#65533;S&#65533;&#65533;$&#65533;^d&#65533;PS)P&#65533;&#65533;&#65533;p@&#812;&#65533;O@&#65533;K&#65533;&#65533;&#65533;&#1295;v&#438;&#65533;&#65533;@&#65533;9&#65533;s-&#65533;9&#65533;&#65533;&#65533;E&#65533;|]&#65533;F`&#65533;&#65533;$&#65533;&#910;F&#65533;&#65533;gF^&#65533;&#65533;&#65533;&#65533;%&#65533; $1&#65533;&#65533;&#65533;&#65533;&#65533;&#65533;g1 &#65533;e&#65533;g&#65533; o&#65533;&#65533;4`!*@&#65533;12v&#65533;Db&#65533;	5&#65533;&#65533;C%.  &#65533;M&#65533;#?W'&#65533;N&#65533;0S&#65533;&#65533;*&#65533;2&#65533;&#65533;&#65533;y&&#65533;&#65533;&#65533;&#65533;&#65533;*i&#65533;&#65533;&#65533;0&#65533;&#65533;'&#65533;p @tK&#65533;&#65533;A&#65533;X&#65533;PCP&#65533;N&#65533;&#65533;4&#65533;)&#65533;&#65533;&#65533;*&#65533;<&#65533;&#65533;0&#1248;&#65533;&#65533;&#65533;&#65533;&#65533;S,k&#65533;&#65533;IE-&#65533;&#65533; &#65533;H&#65533;&#65533;&#65533;&#65533;&#65533;&#65533;&#326;&#65533;HF&#65533;&#990;&#65533;&#65533;?&#65533;&#65533;&#65533;r&#65533;&#65533;b/$&#65533;a&#65533;&#65533;&#65533;a{]!&#65533;&#65533;p>&#65533;
l&#65533;$g&#65533;2&#65533;&#65533;G<&#65533;&#65533;&#65533;&#65533;H&#65533;&#65533;&#65533;&#65533;@,&#65533;&#65533;_0&#65533;0@ &#65533;6M&#65533;%&#65533;Q)p&#65533;r&#65533;&#65533;&#65533;&#65533;&#65533; &#1502;&#65533;N&#65533;$ &#65533;&#65533;&#977;&#65533;&#65533;)&#65533;z&#65533;?&#65533;&#65533;e&#65533;&#65533;'&#65533;&#65533;&#65533;U$ &#65533;&#65533;@&#65533;~&#65533;&#65533;y&#65533;&#65533;&#1523;&#65533;~Q&#65533;&#65533;&#65533;v&#65533;&#65533;&#65533;(f&#65533;&#65533;aI&#65533;&#65533;A&#65533;&#1621;Z&#65533;&#65533;Tp8H1[D&#65533;&#1203;&#65533;1&#65533;{L&#65533;&#65533;&#65533;&#65533;-\kh&#65533;\&#65533;&#65533;&#65533;?&#65533;%2&#65533;D&#65533;;&#65533;&#1788;&#65533;e&#65533;h&#65533;&#65533;/8r#&#65533;&#65533;8&#65533;*&#65533;R!&#65533;&#65533;+&#65533;&#65533;(&#65533;`Z&#65533;AR+1- &#65533;&#65533;31&#65533;&#65533;-&#65533;&#65533;&#65533;&#65533;&#65533;)#'"&#65533;"&#65533;,A&#65533;&#65533;.&#65533;&#65533;1$$()&#65533;&#65533;&#65533;5&#65533;&#65533;&#1698;&#65533;$+.+&#65533;&#65533;..$51A&#65533;!&#65533;#$%tD8&#65533;&#65533;$(p&#65533; C&@&#65533;&#65533; &&#65533; &#1649;&#65533;&#65533;7 (&#65533;!DA
 P &#65533;K&#65533;4h &#65533;&N8sfR&#435;&#65533;&#991;@&#65533;
J&#65533;&#65533;&#1123;H&#65533;&#65533;&#65533;&#65533;&&#65533;&#65533;D&#65533;&#65533;%&#65533;*h&#65533;&#65533;&#65533;&#661;
&#65533;&#65533;L &#65533; &#65533;C.[X(&#65533;&#1026;&#65533;&#65533;`&#65533;)&#65533;,X&#65533;&#1184;V&#65533; &#65533;Z(&#1026;&#65533;^t  <&#65533;0*@&#65533;&#65533;A
&#65533;&#65533; &#65533;1&#65533;iB&#65533;&#65533;X\&#65533;f&#65533;&#65533;/ >&#65533; &#65533;&#65533;
c&#65533;&#65533;a&&#65533;h	2 &#65533;+0]p&#65533;&#65533;&#65533;&#65533;&#65533;Fx* c&#65533;&#65533;
&#65533; !&#65533;&#202;
z&#65533;@&#65533;at&#65533;&#308;&#65533;h-
g&#65533;F&#65533;OH&#65533;@&#65533;&#65533;B &#65533;&#65533;LX&#65533;h&#65533;&#65533;&#370;= &#65533;&#65533;U	$ DI7$@I*&#65533;t&#65533;IV&#65533;ST61&#65533;&#1669;&#65533;\&#65533;!$&#65533;)&#65533;&#65533; &#65533;(&#65533;f&#532;M5A&#65533;AU/%&#65533;W[	!#X(&#65533;e&#65533;&`&#65533;_-&#65533; V&#65533;g&#65533;&#65533;&#1024;&.Jk<`A+ &#65533;&#65533;&#65533;&#65533;	@&#65533;
lI"X&#65533;K&#65533;<&#65533;&#65533; &#65533;&#65533;&#65533;	#&#65533;@BT`A&#65533;&#65533; =&#65533;&#919;&#65533;	&#65533;AM&#65533;&#65533;@t,&#65533;&#65533;b&#65533;&#65533;&#65533;0&#65533;&#65533;0&#65533;&#65533;T&#65533;&#65533;&#65533;Y&#65533;s&#65533;&#1091;)&#65533;&#65533;V.&#65533;&#65533;#p0J-&#65533;&#65533;&#65533;&#65533;&#65533;'	YC&#65533;:,0&#65533;&Rk&#65533;&#65533; &#65533;&#65533;  U&#65533;d&#65533;&#65533;I\!RK"k &#65533;5&#65533;&#65533;&#65533;$v&#65533;&#65533;&#65533;&#65533;&#65533;[&#65533;&#65533;(&#65533;8&#65533;T,R&#65533;0&#392;@&#65533;&#65533;K6&#1536;&#65533;K>^&#65533;V&#65533;05t@+0 A{!&#65533;&#65533;2d&#65533;	&#65533;w&#65533;C<A&#65533;&#65533;WX&#65533;[&#65533;d&#65533;&#65533;0&#65533;&#65533;&#65533;&#65533;&#65533;P@ &#65533;&#65533;&#65533;(&#65533; &#65533;&#65533;1&#65533;&#65533;A&#65533;&&#65533;wrx&#65533;&#65533;'&#65533;&#65533;t@ C&#65533;"&#65533;@A-`K\ &#65533;&#65533; @&	1&#65533;@&#65533;&#65533;]0A-&#65533;&#65533;&#65533;&#65533;&#65533;|#d i&#65533;&#65533;&#65533;&#65533;&#65533;+L&#65533;O&#65533;	&#65533;&#65533;
ZDO&#65533;&#65533;w&#65533;&#65533;40 &#65533;8&#65533;x&#65533;-&#65533;&#65533;V28&#1460;&#65533;JM&#65533;t&#65533;&#65533;&#65533;Wn&#65533;&#65533;&#65533;6&#65533;dS6A&#65533;n&#65533;t5#&#65533;(&#65533;&#530;K &#1624;cD&#65533;R&#1266;&#65533;~&#65533;B%&#65533;-&#65533;(&#65533;&#65533;e0&#65533;
0&#65533; #&#65533; i"RC&#65533;TP&#65533;x&#65533;&#65533; t&#65533;$5&#65533;` &#65533;*P &#65533;&#823; f.0&#65533;Nt&#65533;\&#65533;&#65533;\|A&#65533;L &#65533;	&#65533;&#65533;&#65533;wp t&#65533;~ w&#65533;	&#65533;&#65533;eH 9&#65533;&#65533;&#65533;KV&#65533;P k?C&#65533;
f0 H)&#65533;" `&#65533;&#65533;&#65533;'&#65533;&#65533;&#65533;@{&#65533;D&#65533;&#65533;I-w&#65533;j&#65533;Q&#65533;&#65533;&#65533;&#65533;g&#65533;B&#65533;&#65533;VLf&#9499;hHr&#65533;&#737;w&#65533;&#65533;&#65533;1&#65533;D)&#65533;&#650;&#65533;&#65533;&#65533;i&#65533;F`I&#1025;&#65533;U x&#65533;+$<&#65533;&#65533;K&#1538;,&#65533;&#65533;&#65533;I>&#65533;>,&#65533;<&#65533;6&#65533;&#65533;&#65533;|B&#65533;&#65533;ey&#65533;0E&#65533;Xf&#65533;
@U&#65533;&#65533;8U&#65533;&#65533;&#65533;&#65533; &#65533;&#1278;Dx&#65533;=&#65533;&#65533;{
`
x&#65533;(p&#65533;b0p&#65533;;&#65533;&#65533;)>&#65533;S&#65533;j&#65533;&#65533;&#65533;'&#65533;&F]&#65533;&#65533;zl&#65533;&#65533;0&#65533; |&#65533;&#65533;t2p=B# 3`&#65533;|P&#65533;&#65533;&#65533;&#1322;&#65533;&#65533;@i&#1721;D&#65533;b&#65533;RX#j(,F&#65533;J&#65533;&#65533;C&#65533;&#65533;D&&#1650;&#65533;zH&#65533;jZ3sj"&#65533;S&#65533;B&#65533;*6&#904;G&#65533;AJ&#65533;$&#65533;$&#65533;&#65533;%&#65533;&#65533;&#65533;&#65533;&#65533;&#65533;,5@&#65533;
&#65533;&#65533;&#65533;&#65533;&#65533;e&#65533;NN&#65533;5DJ*m&#65533;N&#65533;:&#65533;d&#65533;J5&#65533;>4&#65533;&#65533;,&#65533;A2&#65533;&#65533;-&#65533;.&#65533;\&#65533;Gd&#65533;HdwR&#65533;&#65533;D&#290;(I5&#65533; X&#65533;F@&#65533;&#65533;p&#65533;;b&#65533;#&#65533;&#65533;2`M3&#65533;Sc:&#65533;&#1912;&#65533;ty&#65533;&#65533;&#51405;&#65533;+X&#65533;&#65533;&#65533;&#65533;&#65533;-&#1025;[L&#65533;&#65533;yU&#65533;?O&#65533;&#65533;J&#274;&#65533;w&#65533;]	&#65533;&#65533;&#65533;&#65533;&#65533;9g"[&#65533;&#65533;&#65533;5&#65533;J&#1530;%'&#65533;&#65533;[&#65533;I&#65533;=&#65533;$&#65533;d&#65533;R'&#65533;QK]j	H|&#65533;Ld&#65533;@> &#65533;M&#65533;&#65533;Y&#65533;j&#65533;&#65533;>&#65533;A&#65533;&#65533;&#65533;_&#65533;AXU&#240;@&#65533;a&#65533;l&#65533;U&#65533; &#65533;(@:&#65533;&#65533;P`P&#65533;^c&#65533;@&#65533;!&#65533;&#65533;j&#65533;&#65533;(&#65533;&#65533;&#65533;&#65533;&#65533;+&#65533;&#65533;&#65533;&#65533;&#65533;&#65533;D8@&#65533;\&#65533; `&#65533;&&#65533;&#65533;&#65533;r&#65533;-&#65533;&#65533;&#65533;0&#65533;&#65533;  &#65533;h&#65533;&#65533; @&#65533;&#65533;*8&#65533;|&#167;Z&#65533; X`u&#626;&#28026;)6%-&#65533;&#65533;B'#&#65533;&#65533;dET&#65533;[&#65533;I!m&#65533;P&#65533;v&#65533;&#65533;&#65533;%,&#65533;qE+bQ&#65533;&#65533;R&#65533;&#65533;B&#65533;%-DI&#65533;&#65533;.'&#65533;+&#65533;
I4&#65533;&#65533;&#65533;&#65533; &#65533;&#65533;c|&#65533;#t "&#65533;O &#65533;A&#65533;)5&#65533;A&#65533;&#65533; &#65533;#PA>"&#65533;Y5&#65533; &#65533;&#65533;8&#65533;&#65533;&#65533;&#65533;N&#65533;y&#65533;,P&#65533;&#65533;&#65533;Q<&#65533;b$&#65533;Q&#65533;rm&#1050;[\p	 &#65533;@?@V&#65533;&#65533;@&#65533;@8!d&#65533;&#65533;m&#65533;&#811;&#65533;a)&#65533;&#65533;'J&#65533;d&#65533; &#65533;0&#65533; &#65533;^VI&#65533;U&#338;&#65533;&#65533;[i&#65533;&#65533;&#65533;&#65533;&#65533;&#65533;Uv&#65533;4&#65533;7&#65533;R&#65533;&#65533;r&#65533;&#65533;9'!&#65533;(&#65533;"F&#65533;&#65533;&#65533;&#65533;&#65533;&#65533;$&#65533;&#42521;&#65533;&#65533;&#65533;|i&#65533;&#65533;&#65533;f`$&#65533;&#65533;Z2CH&#65533;2'&#65533;&#65533;,&#65533;&#65533;C&#65533;&#1025;&#65533;&#65533;*,&#65533;&#65533;&#65533;V&#65533;!<&#65533;Jc&#65533;@&#65533;&#65533; &#65533;n&#65533; t&#65533;&#65533;@&#65533;&#65533;V&#65533;np&#65533;W&#65533;&#65533;&#65533;k&#65533;&#65533;Gc@0x zX&#65533;&#65533;P0&#65533;&#65533;6 @2&#65533;&#1344;}.L &#65533;&#65533;&#65533;'UsP&#65533;&#65533;3&#65533;&#65533;
J`&#65533;uu.Y&#65533;&#65533;&#65533;&#1205;pF+		&#65533;&#65533;&#65533;&#65533;*>&#1296;&#65533;&#65533;&#65533;O&#65533;&#65533;_.&#65533;x&#65533;&#65533;6&#65533;&#65533;&#65533;&#1433;&#65533;5&#65533;`.&#65533;PK&#65533;&#65533;&#65533;A
&#65533;^&#65533;&#65533;&#65533;.X&#65533;&#65533;H&#65533; &#65533;&#65533;&#65533;&#65533;&#65533;
|&#65533;v&#65533;&#65533;B&#65533;F?&#65533;B&#65533; &#65533;' P&#65533;:Z&#65533;&#65533;&#65533;&#65533; &#65533;&#65533;&#65533;N
TP\` X&#65533;
&#65533;(YH&#65533;&#65533;&#65533;| &#65533;`&#65533;S&#65533;.&#65533;&#65533;&#65533;&#65533;/ht&#65533;&#65533;&#65533;&#65533;5&#65533;&#65533;&#65533;%&#65533;&#65533;&#65533;p&#65533;wU&#65533;HL&#65533;&#65533;l&#65533;!@	<&#65533;A&#65533;4&#65533;@4P&#65533;Y3&#65533;&#65533;T&#65533;&#65533;N&#65533;dp&#65533;'U&#65533;&#65533;p&#65533;0S&#65533;&#65533;&#65533;[_D&#65533;&#65533;P^&#65533;&#65533;`&#65533;&#65533;&#265;	h&#65533;VD'&#65533;&#65533;&#304;&#65533;m&#65533;IL@&#65533;Q&#65533;&#65533;&#65533;A&#65533;4Jd` xMt&#65533;&#65533;v&#65533;$&#65533;V&#65533;&#65533;&#65533;++%&#65533;&#65533;`?CF&#65533;wm#C&#65533;&#65533;_3n1&#65533;q 07&#65533;&#65533; 5@T#	#0$&#65533;a_&#65533;1Jw&#65533; 83&#65533;A&#65533; &#65533;&#65533;&j&#65533;PT&#65533;&#65533;_&#65533;&#65533;&#65533;u&#65533; (`0&#65533;`@&#65533;&#65533;p,'&kc5.q+&#65533;t&#65533;tj&#65533;ik&#65533;`&#65533;64q&#65533;&#65533;s&#1495;&#65533;j"&&#65533;}@&#65533;&#65533;i&#65533;Tk&#65533;#&#65533;'&#65533;|M$`&#65533;&#65533;W&#932;+6$fq`C&#65533;u&#65533;0y&#65533;!&#65533;x&#65533;&#65533;P,&#65533;0)`0&#65533;!F&#65533; h&#65533;e0S6_&#65533;I$&#65533;V&#65533;&#65533;&#65533;$&#1028;&#65533;e" &#65533;&#65533;&#65533;T1&#65533;>&#65533;2&#65533;,&#65533;F@HH&#65533;3&#65533;&#65533;1&#65533;&#65533;+&#65533;%8&#65533;&#65533;&#65533;&#65533;&#65533;&#65533;}u&#65533;&#65533;$&#65533;&#65533;Aq;&#65533;@&#65533;&#65533;7pr&#65533;bQ&#65533;'Q~0R~ !`x-&#65533;r.&#65533;&#65533;&#65533;s4d&#65533;7	8&#65533;&#65533;&#65533;&#65533;?&#1094;&#65533;t)Rs&#65533;"`-&#65533;&#65533;&#65533;&#65533;k&#65533; &#65533;&#65533;./q:eQ&#65533;#&#65533;&#65533;+U&#65533;P(P&#65533;&#65533;o&#65533;&#65533;q&#65533;2-&#65533;&#65533;A5&#65533;&#65533;#
&#65533;2&#65533;# &#65533;*p&#65533;	Z&#65533;&#65533;&#65533;&#65533;&#65533;0&#65533;&#65533;$0 3@# &#65533;&#65533;h#iU&#65533;&#65533;&#65533;&#65533;o&#65533;CZSS0&#65533;&#65533;U C&#65533;&&#65533;&#65533;@&#65533;/&#65533;&#65533; &#65533;&#65533;Ky&#65533;&#65533;RqhR&#65533;_W&#65533;&#65533;&#65533;&#65533;&#65533;&#65533;&#65533;Xk5!kU&#65533;&#65533;&#65533;dX&#65533;&#65533;s&#65533;Gj&#65533;x&#65533;w&#1606;&#1175;Wo&#65533;W>&#65533;&F|&#65533;&#65533; &#65533;&#207;%&#65533;DN7/PVB;By&#65533;p&#65533;$.&#65533;#*&#65533;@1v3)&#65533;&#65533;"&#65533;7&#65533;&#65533;&#65533;&@  19TW&#65533;	h&#65533; P&#65533;U&#65533;2M	.&#65533;&#65533;&#65533;% &#65533;E&#65533;;&#65533;&#65533;p,&#65533;&#65533;&#65533;dAIU%	:&#65533;&#65533;\0 0 Fo&#65533;&#65533;U&#65533;+nqe&#65533; }&#65533;+&#65533;&#65533;A&#65533;{9&#65533;S7L8@&#65533;S&#65533;?`#&#65533;[Q#&&#65533;a&#65533;&#65533;2t&#65533;&#65533;-&#65533;&#65533;&#65533;&#57879;&#65533;&#65533;&#65533;&#65533;&#65533;&#65533;&#65533;M&#65533;RE&#65533;&#65533;LdA8&#65533;h|&#65533;&#65533; &#65533;({x&#65533;&#408; q&#65533;&#65533;&#65533;4@&#65533;&#65533;&#65533;&#65533;&#65533;&#65533;5<&#65533;&#65533;5&#65533;} &#65533;& &#65533;6x8!Mh&#65533;@%&#65533;&#65533;4e#) &#65533;&#65533;p&#65533;&#65533;K$@ 0 &#65533;&#65533;_&#65533;{&#65533;0&#65533; &#65533;d&&#65533;('&#65533;&#65533;&#65533;G&#65533;@&#65533;&#65533;+&#65533;9G&#65533;a*&#65533;Y&#65533;_4 &#65533;y&#65533;_&#65533;&#65533;K&#65533;EG`&#65533;"k&#1266;&#65533;&#65533;h`$F8aH&#65533;&#65533;&#65533;"&#65533;2&#65533;&#65533;8M&#65533;&#1639;y&#65533;C&#65533;&#65533;SAt&#65533;v-&#65533;&#65533;&#65533;$~&#65533;&#340;:&#65533;v&#65533;}u?&#65533;/.&#65533;30=MC&#65533;drJ(&#65533;&#145;&#65533;&#65533;&#65533;&#65533;_&#65533;!&#65533; p&#65533;0n&#65533;f&#65533;&#65533;&#65533;E&#65533;')@oTR&#65533;&#65533; &#65533;&#65533;&#65533;c&#65533;X&#65533;&#65533;e&#625;x&#65533;K&#65533;b&#65533;5&#65533;&#65533;&#65533;n&#65533;C&#65533;,6&#65533;cqx
!RG`/p 	 =`@R&#65533;iO&#65533;Bd&#65533;&#65533;I&#65533;&#65533;Fs&#65533;GC9w&#65533;&#65533;&#65533;&#65533;&#65533;&#65533;~&#65533;&#65533;&#65533;g&#65533;&#65533;W&#65533;&#1735;b&#65533;`&#65533;Xa&#65533;&#65533;Y`&#65533;&#65533; X&#65533;&#65533;NDb(F=P3RC0x, &#65533;^&#65533;&#65533;&#65533;&#65533;&#65533;&#65533;w&#65533;&#65533;{&#65533;&#65533;gO&#65533;K&#65533;Q&#65533;&#65533;&#65533;AO&#65533;"&#65533;&#65533;&#65533;g&#1440;&#65533;M&#65533;e0 &#65533;}\u 2@4I&#65533;&#65533;&#65533;&#65533;A &#65533;P&#65533;6$4A  a&#65533;!&#65533;&#65533;+&#65533; 4`&#65533;&#65533;#6@8&#65533;b	&#65533;&#65533;b&#65533;+!&#65533;&#65533;&#65533;&#65533;&#65533; &#65533;&&#65533;&#65533;x.y&#65533;}fX&#65533;&#65533;&#65533;v&#65533;&#65533;~[}&#65533;tx&#65533;}Cd 7&#65533;X&#65533;tJ&#65533;&#65533;vt&#65533;2&#65533;s&#65533;;&#65533;&#65533;&#65533;&#65533;&#65533;
&#65533;EZ&#65533;J&#65533;IMb>-&#65533;@&#65533;+&#65533;&#65533;&#65533;&#65533;&#65533;$p+&#65533;3&#65533;&#65533;&#65533;&#65533;50ja&#65533;z&#65533;G&#65533;&#65533;&#65533;x&#65533;&#65533; &#65533;<&#65533;Lale!&#65533;3@]&#65533;A&#65533;Ss&#65533; &#65533;'&#65533;C&#65533;&#65533;&#65533; &#65533;3&@&#65533;u&#65533;F8)&#1946;B&#65533;:&#65533;DXE&#65533;,&#2040;&#65533;T8M&#65533;L&#65533;9&#65533;&#65533;y{&#65533;|&#65533;&#65533;&#65533;&#1767;h&#65533;&#65533;L&#65533;M&#65533;&#65533;X&#65533; &#65533;
{&#65533;V`&#65533;&#65533;&#65533;R&#65533;&#65533;&#65533;+&#65533;c&#65533;6&#65533;&#1099;.&#65533;yY&#65533;)&#65533;p&#65533;&#65533;&#65533;&&#65533;F%&#65533; &#65533;&#65533;"TP&#65533;pvT&#164;&#65533;P&#65533;&#65533;$&#65533;&#65533;&#65533;&#65533;&#65533;&#65533;&#65533;0s&#65533;p<p&#65533;1(p10l)&#65533;&#65533;&#65533;Tr?&#65533;&#65533;2&#65533;60 &#65533;&#65533;&#65533;.&#65533;k&#65533;Si!q8&#65533;&#65533;H`&#65533;R`4
p8&#65533;&#65533;S&#65533;&#65533;j&#65533;&#65533;&#65533;&#65533;&#65533;&#65533;[&#65533;&#65533;&#65533;&#65533;&#65533;&#65533;b&#65533;ME7&#65533;;&#65533;&#65533;&#65533;w~&#65533;&#65533;&#65533;&#65533;&#65533;tV;&#65533;A9&#65533;&#65533;&#65533;&#65533;)&#65533;&#65533;y&#65533;e&#65533;&#65533;RA&#65533;&#65533;&#65533;&#65533;$5sv&#65533;	&#65533;&#65533;X&#65533;&#65533;&#65533;!&#65533;&#65533;&#65533;0&#65533;&#65533;!&#65533;!` &#65533;&#65533;5CP&#65533;a&#65533;+&#65533;Fh>&#65533;&#65533;a&#645;l#d7&#65533;A-'`&#65533;&#65533;XW&#65533;&#65533;&#65533;u8&#65533;+~U&#65533; &&#65533;&#65533;6C&#65533;dCt)j&#65533;k&#65533;&#1036;&#65533;&#65533;g"&#65533;k&#65533;})&#65533;&#65533;BPV&#65533;&#65533;&#65533;ZE&#65533;LWq&#65533;!!/&#65533;&#65533;m)&#1424;&#65533;&#65533;&#65533;q&#65533; *&#65533;$&#65533;&#65533;* $&#65533;X&#65533;&#65533;;&#65533;&#65533;&#65533;&#65533;&#65533;0x=@7&#65533;a&#65533;uGX&#65533;&#65533;tY!&#65533; <0&#65533;>S&#65533;&#65533;Qr&#65533;&#65533;&#65533;&#65533;&#65533;N&#65533;&#65533;&#65533;&#65533; &#65533;6&#65533;m
quN$&#65533;q/I<&#65533;i&#65533;s/a8r&#65533;&#65533;%&#65533;&#65533;'C&#65533;j&#65533;e&#65533;&#65533;&#65533;&#65533;&#65533;&#1327;&#65533;&#65533;&#65533;&#65533;&#65533;n&#535;&#1516;~
P&#65533;b&#65533;&#65533;&#65533;&#65533;&#65533;[|&#65533;&#65533;./&#65533;&#65533;@&#65533;K&#65533;e&#65533;4`&#65533;&#65533;&#65533;&#65533;&#65533;&#65533;&#982;&#65533;&#65533;&#65533;X&#65533;&#65533;&#65533; &#65533;i&#65533;&#65533;U&#65533;&#65533;&#65533;p&#65533;&#65533;Y &#65533;&#65533;&#65533; \&#65533;&#728;&#65533;*

nv&#65533;&#65533;&#65533;&#65533;&#65533;&#65533;;&#65533;&#65533;#&#65533;d*&#65533;1&#65533;z\&#65533;&#65533;&#65533; &#65533;%&#65533;&#65533;&#65533;t*&#65533;&#65533;'&#65533;8q:b&#65533;&#65533;L&#65533;"&#65533;&#65533;&#65533;t&#1316;}&#65533;&#65533;&#65533;51&#65533;m`%&#65533;&#65533;&#65533;&#65533;&#65533;G&#65533;L$k&#65533;&#65533;&#65533;&#65533;`[K&#244;&#65533;%PK&#65533;&#65533;&#65533;&#65533;&#65533;]&#65533;>p&#65533;6 xT&#65533;m{&#65533;Gj+10l
&#65533;&#65533;&#65533;d&#65533;?&#65533;q*&#65533;@ QS&#65533;&#65533;7`&#65533;&#65533;&#65533;;&#65533;5&#65533;X&#65533;@&#65533;X&#65533;&#65533;_&#65533;&#65533;~17`&#65533;&#65533;
&#65533;&#65533;&#65533;&#65533;&#65533;&#65533;&#65533;&#65533;a&#65533;&#65533;&#1253;=&#65533;&#65533;&#65533;al&#65533;S&#65533;a&#65533;&#65533;&#65533;&#65533;ko&#65533;&#65533;&#60600;&#65533;G}&#65533;&#65533;2&#65533;20&#65533;&#337;&#65533;b&#65533;&#65533;&#65533;'1&#65533;R&#65533;aY&#65533;&#65533;&#65533;C &#65533;&#65533;&#65533;&#1594;,&#65533; o&#65533;&#65533;V&#65533;j&#65533;090&#65533;00&#65533;&#65533;:P(&#65533;J&#65533;&#65533; &#65533;&#65533;!&#65533;&#65533;&#65533;&#65533;O&#65533;LX&#65533;r_aDYq&#65533;fi&#65533;s+&#65533;&#65533;&#65533;&#65533;&#65533;&#65533;&#65533;@!&#65533;&#65533;&#65533;&#65533;I&#65533;j&#1815;&#65533;&#65533;&#65533;W&#33625;-&#65533;&#65533;&#65533;&#65533;|&#65533;r&#65533;&#65533;&#65533;	&#65533;&#65533;>&#65533;&#65533;&#65533;r&#65533;&#65533;,&#65533;&#65533;+&#65533;&#65533;&#65533;&#65533;w&#65533;&#65533;!&#65533;} &#65533;&#65533;&#65533;&#65533;y&#65533;&#65533;
&#65533;"&#65533;&#65533;&#65533;@&#65533;&#65533;+&#65533;&#65533;U0	&#65533;O&#65533;&#65533;:&#65533;&#65533;&#65533;:&#65533;&#1456;W&#65533; D&#65533;tP~&#65533;W&#65533;q&#795;&#65533;8_&#65533;&#65533;:&#65533;>&#65533;&#65533;`^&#65533;A&#65533;C&#65533;k&#65533;">&#65533;&#65533;b&#2036;&#65533;&#65533;&#65533;=&#65533;&&#65533;	r&#65533;;&#65533;&#65533;&#65533;&#65533;&#65533;&#65533; 4 %&#65533;r&#65533;&#65533;H&#65533;&#65533;l&#65533;&#65533;&#65533;;,  X&#65533;&#65533;&#65533;&#65533;%&#65533;bS&#65533;&#65533;&#65533;&#65533;K820P&#65533;%n&#65533;&#65533;&#65533;&#65533;K~/&#65533;&#65533;&#266;&#65533;&#65533;&#65533;&#17394;6k*&#65533;&#354;&#65533;&#65533;3&#65533;&#65533;q5&#1718;^&#65533;&#1132;&#65533;&#65533;&#65533;&#443;. O&#65533;6&#65533;.&#65533;&#65533;"Z&#65533;a&#65533;c&#65533;_kd&#65533;:OW&#65533;bg&#65533; &#65533;&#65533;/x^&#65533;fQ&#65533;&#65533;l&#65533;&#65533;&#65533;U{<&#65533;*&#65533;#g&#65533;&#65533;&#65533;&#65533;&#65533;&#65533;&#65533;&#65533;&#65533;&#65533;&#65533;I|&#65533;&#65533;&#65533;&#65533;&#65533;&#65533;&#65533;&#1672;&#65533;&#65533;(q&#65533;&#65533;2)&#65533; &#65533;&#65533;~o-&#65533;&#65533;rE&#65533;&#65533;e&#65533;`	o&#65533;
&#65533;\J&#65533;V&#65533;^&#65533;&#65533;L~&#65533;&#65533;}r&#65533;&#65533;tg^8&#65533;&#65533; 0&#65533;&#65533;&#65533;&#65533;&#65533;
&#65533;&#65533;&#65533;B&#65533;&#65533;&#65533;&#65533;#.&#65533;&#65533;&#65533;&#65533;^&#65533;0&#65533;&#65533;` ,&#65533;&#65533;&#65533; &#65533;r8&#65533;*&#65533;]l&#65533;&#1896;&#65533;,G&#65533;qz~&#65533;&#65533;&#65533;e&#65533;&#65533;&#983;s&#65533;'&#65533;&#65533;&#65533;&#65533;&#65533;j{5&#65533;-&#65533;E&#65533;&#65533;&#65533;&#65533;&#65533;J&#1902;&#65533;~Kwkoz&#65533;lX.&#65533;.&#65533;{&#65533;-&#65533;0&#65533;
&#65533;X&#65533;u_&#65533;n&#65533;n&#65533;,&#65533;_&#65533;&#65533;:g1&#65533;&#65533;)D8P&#65533; p8r&#65533;&#398;~&#65533;&#65533;%v&#65533;&#65533;&#65533;&#1164;#&#65533;&#65533;&#65533;W|&#65533;&#65533;&#924;&#65533;&#1967;&#65533;&#65533;&#65533;9&#65533;?&#65533;_&#65533;&#65533;d##&#2040;@ Nux&#65533;&#65533;R&#65533;&#65533;&#65533;&#65533;&#65533;&#65533;9&#65533;&#821592;K
	
;&&#65533;7&&#65533;;;	&#65533;4&#65533;&&#65533; &#65533; 7&#65533; &#65533;&#65533;6&#65533;&	FB	7&#65533;
&#65533;;&#65533;&#65533;&#65533;&#65533;&#65533;?B&#65533;&#65533;;&#65533;&#65533;&#65533;&#65533;&#65533;&#65533;&#65533;&#65533;&#65533;&#65533;&#65533;&#65533;&#65533;&#65533;&#65533;&#65533;&#65533;&#65533;&#65533;&#65533;&#65533;&#65533;&#65533;&#65533;&#65533;&#65533;&#65533;&#65533;&#65533;&#65533;&#65533;&#65533;&#65533;&#65533;&#65533;&#65533;&#65533;&#65533;&#65533;&#65533;&#65533;&#65533;&#65533;&#65533;&#65533;&#65533;&#65533;&#65533;
&#65533;&#65533;&#65533;&#65533;
&#65533;7
&#65533;?&#65533;&#65533;&#65533;&#65533;&#65533;&#65533;#u&#209;<?R&#65533;J&#65533;O &#65533;K&#65533;LP*x&#65533;&#65533;&#65533;K&#65533;@&#65533;&#65533;&#65533;(&#65533;0&#65533;e&#65533;F&#65533;E^&#65533;v  B&#65533;&#662;&l&#65533;h&#65533;&#65533;#&#65533;&#65533;&#65533;u&#65533;&#65533;#&#65533;&#65533;(&#65533;&#65533;K(&#65533;t&#65533;&#31593;&#1255;P&#65533;J&#65533;J&#65533;&#65533;5q&#65533;&#65533;a(a&#65533;&#65533;`&#65533;&#829;&#65533; l+&#65533;&#65533;&#65533;z&#65533;&#65533;u&#65533;&#65533;P:&#65533;&#65533;&#65533;7&#65533;&#65533;[Zm/&#65533;&#65533;*&#65533;D&#65533;&#65533;&#65533;4&#65533;!G!&#65533;&#65533;$&#65533;&#65533;&#65533;_}Q* &#65533;&#65533;e&#65533;)&#65533;&#65533;8&#65533;NX;h&#65533;8p&#65533;G&#65533;&#65533;D&#65533;&#65533;&#65533;&#65533;&#65533;\&#65533;&#65533;2&#65533;J&#65533;&#65533;&#65533;&#1784;s&#65533;&#65533;L&#1848;&#65533;&#65533;/V&#65533;pr&#25250;EM&#65533;&#65533;?&#65533;r?&#65533;
e&#65533;&#65533;]!8&#65533;%p&#65533;h&#1691;&#65533;6&#65533;X2&#650;%>R@&#65533;&#65533;&#65533; $ B&#65533;dQ&#65533;V4Ew&#65533;,A&#65533;&#65533;&#1219;&#65533;P&#65533;i&#65533;&#65533;&#65533;&#65533;0&#65533;\Y&#65533;&#65533;&#1732;Vh&#4471;&#65533;&#65533;!9&#65533;qx&#65533;8&#65533;&#65533;&#65533;YG&#65533;&#65533;&#65533;.m"_&#65533;&#65533;&#65533;N&#65533;&#65533;&#65533;&#65533;($D&#1037;&#65533;%&#65533;&#65533;&#65533;&#65533;?;&#65533;&#65533;RK4&#65533;&#65533;^#&#65533;&#65533;XQxyM&#65533;&#1871;o&#65533;x&#65533;t&#65533;&#280;@6&#65533;`Z\&#1538;&#65533;&#693;&#65533; Y&#65533;}&#65533;&#65533;h&#65533;&#65533;&#65533;l>&#65533;&#65533;Rp&#65533;&#65533;2J=h&#65533;:&#65533;WTP&#65533;&#65533;C&#65533;&#65533;&#65533;&#65533;&#65533;O(?&#52573;&#65533; &#65533;b&#1504;5V&#65533;&#65533;s&#65533;&#65533;iD DI&#65533;I&#65533;0T&#65533;,&#65533;&#65533;(c=&#65533;&#65533;GI&#65533;&#65533;B>&#65533;&#65533;&#277;)&#1820;&#65533;i&#47992;&#65533;jV F&#65533;&#1305;&#65533;i%\&#65533;K&#65533;pg&#65533;&#65533;ZC&#65533;&#65533;&#65533;t&#65533;&#65533;&#65533;<&#65533;&#65533;&#65533;&#65533;(&#65533;&#65533;&#65533;QKFUu&#65533;&#65533;%&#65533;&#65533;&#65533;Sm-&#65533;&#65533;tC9P&#1152;&#65533;&#65533; kWf&#65533;&#65533;&#65533;&#65533;&#65533;&#65533;&#65533;&#65533;t&#65533;&#65533;T&#65533;&#65533;&#65533;&&#65533;&#65533;&#65533;r&#65533;&#65533;&#65533;&#65533;&#65533;&#65533;&#65533;ht&#65533;V;&#54089;R&#65533;O(;$*&#65533;E&#65533;8tq&#65533;h&#36163;P&#65533;&#65533;&#65533;> &#65533;&#1693;&#65533;&#1440;&#65533;&#65533;&#65533;&#65533;&#65533;&#65533;8&#65533;3&#65533;L&#65533;&#65533;&#65533;&#65533;&#65533;L&#65533;*&#65533;F&#65533;&#65533;U&#65533;M
&#65533;G-&#65533;&#65533;N&#65533;&#65533;&#65533;&#65533;&#65533;P3&#65533;Pt&#65533;&#65533;&#65533;&#65533;&#65533;V&#65533;K=&#65533;cl;&#65533;co&#65533;&#65533;&#65533;,a&#65533;;&#65533;-&#65533;&#1850;&#1884;o47&#249;&#65533;d&#65533;&#65533;'s,&#65533;&#65533; &#65533; 1&q&#65533;$&#65533;8&#65533;g&#65533; &#65533;'!&#65533;&#65533;*G&#65533;(&#65533;&#65533;	&#65533;j&#65533;&#65533;&#414;m&#65533;z&#65533;V&#65533;&#65533;t&#65533;&#65533;&#65533;&#65533;T&#65533;\M&#65533;z&#65533;)&#65533;~3&#65533;&#441;|&#65533;e&#65533;j&#65533;&#65533;HS&#65533;&#65533;&#65533;Se&#65533;&#65533;8&#65533;Q&#65533;it&#65533;L&#65533;&#65533;2_xie&#65533;&#65533;&#65533;&#65533;&#65533;&#65533;&#65533;!v&#65533;&#65533;&#65533;&#65533;&#65533;&#65533;&#65533;&#1212;&#65533;T&#65533;#&#65533;c&#65533;|ke@&#65533;=&#65533;&#65533;Ai&#65533;/Oa&#65533;Qo	&#65533;{&#65533;g&#65533;&#65533;Zsn`&#65533;&#65533;  &#65533;0(&#65533;&#65533;&#65533;&#65533;L&#65533;&#65533;'HA&#65533;1&#194;&#65533;3&#65533;o&#65533;&#161;&#65533;&#65533;5&#65533;S&#65533;Z&#1026;&#65533;&#65533;&#65533;($&#65533;&#65533;S&#65533;&#65533;&#65533;&#65533;&#65533;I&#65533;&#65533;E&#65533;&#65533;&#65533;&#65533;A&#65533;^&#65533;6&#65533;&#65533;*&#65533;&#65533;&#65533;8&#65533;&#65533;q&#65533;,~3&#65533;PZF?&#65533;&#65533;L XU&#65533;&#65533;&#65533;ii&#65533;H&#65533;QJ&#65533;)&#65533;
"&#65533;h&#65533;&#65533;&#65533;&#1266;&#65533;&#65533;&#65533;W &#65533;&#65533;&#65533;&#65533;6&#65533;&#65533;&#65533;&#65533;&#65533;&#65533;A&#65533;Fe&#65533;&#65533;&#65533;V&#65533;&#65533;&#65533;^&#65533;2&#65533;&#65533;&#65533;s&#65533;&#65533;B}hA&#65533;&#65533;.B&#1737;-5Hi&#65533;&#65533;\&#65533;&#65533;JZ&#65533;@&#65533;&#65533;&#65533;"&#65533;$&#65533;e&#65533;	&#65533;&#65533;(&#65533;x  U-&#65533;#&#65533;&#65533;E&#65533;&#65533;&#65533;&#65533;\W&#65533;7.&#65533;&#65533;&#65533;d&#65533;&#1863;2&#65533;m`&#228;0&#65533;I&#65533;f&#65533;&#65533;+&#65533;X&#1579;J&#65533;&#65533;&#65533;E&#65533;w$&#65533;	S&#65533;a&#65533;&#65533;h&#65533;J&#65533;&#65533;h9&#65533;0&#65533; (#s|A,<&#65533;&#65533;C&#65533;Zc1&#65533;&#65533;N6&#65533;A&#65533;R&#65533;1&#65533;i&#65533;^,K&#65533;&#65533;&#65533;&#65533;u&#65533;&#65533;N&#65533;&#65533;&#65533;QVe&#65533;&#65533;&#65533;z&#65533;cP&#558;&#65533;N&#65533;&#65533;k&#65533;D'&#65533;:bpm{&#65533;X&#65533;&#65533;&#65533;&#1088;&#65533;&#739;&#65533;d`&#65533;&#65533;&#65533;y(t&#65533;&#65533;&#65533;(&#65533;L&#65533;%h&#65533;3&#65533;&#65533;(J&#1242;&#65533;&#65533;&#65533;h'O<&#65533;&#65533;&#65533;&#65533;&#65533;&#65533;&#65533;t&#282;&#65533;Iv&#65533;&#65533;&#65533;<?&#65533;D&#65533;retDU&#65533;M&#65533;JU&#65533;&#65533;N&#65533;i&#65533;)O&#65533;&#65533;?~&#356;=&#65533;M&#65533;&#65533;&#65533;&#65533;&#65533;&#65533;su"&#65533;C;&#65533;&#65533;)8&#65533;&#65533;\&#65533;&#43980;
&#65533;8	;[;\IV&#1162;&#65533;&#65533;L#G&#65533;Sx9&#65533;cI&#65533;E&#65533;&#200;&#65533;&#65533;&#65533;&#65533;m%K'&#65533;&#65533;&#65533;o&#65533;`&#65533;L&#65533;&#65533;5t&#65533;&#230;q&#65533;&#28142;&#65533;%vp&#65533;&#65533;jWk&#65533;&#618;&#65533;&#65533;H}p&#65533;J:&#65533;9#&#65533;v&#65533;&#1475;&#65533;&#65533;&#65533;w&#455;&#65533;d&#65533;p&#65533;&#65533;&#65533;&#65533;&#65533;&#65533;&#65533;&#65533;$&#65533;&#65533;8&#65533;I&#65533;&#65533;|2%&#65533;l?&#65533;=b&#65533;&#65533;&#65533;&#65533;&#65533;M&#65533;|&#65533;C&#65533;RvNR&#65533;&#65533;<&#731;&#65533;n&#321;&#65533;&#878;z&#1499;&^&#65533;&#65533;&#65533;&#65533;&#65533;d &#65533;z&#65533;`n&#65533;7&#484;,y&#65533;&#65533;&#65533;&#65533;&#65533;&#65533;&#65533;35&3&#1211;&#65533;b4&#65533;&#65533;{os&#65533;&#65533;&#65533;&#65533;&#65533;x;0g&#65533;&#65533;&#65533;r&#65533;&#65533;&#65533;u&#65533;&#65533; !&#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53;&#65533;&#65533;&#65533;&#65533;&#65533;&#65533;&#65533;&#65533;&#65533;&#65533;&#65533;&#65533;&#65533;&#1337;&#65533;&#65533;&#649;&#329;&#65533;&#65533;&#65533;&#220;&#65533;&#65533;&#65533;&#65533;&#65533;&#65533;&#65533;&#65533;&#65533;&#65533;&#15682;&#65533;&#65533;&#65533;&#65533;&#415;&#65533;&#65533;&#65533;&#65533;!sG&#65533;&#65533;&#65533;&#65533;&#65533;&#65533;&#735;&#65533;q&#65533;b8&#65533;&#2047;}&#65533;&#65533;U<&#65533;&#65533;&#65533;&#463; C.&#65533;1&#65533;&#589;&#65533; &#65533;&#65533;x&#65533;V&#65533;&#65533;4~&#65533;(&#65533;&#65533;&#859;8E]&#65533;D&#65533;&#65533;&#710;m&#65533;&#65533;&#65533;&#65533;&#65533;d&#65533;\J3&#65533;&#1255;PCnc&#65533;gI&#65533;&#65533;&#65533;Jkk&#801;1#4&#65533;X&#65533;&#65533;&#65533;&#65533;h&#1258;e&#65533;m)"&#65533;W&#65533;&#65533;~&#65533;'&#65533;I}t&#65533;&#1429;&#65533;/Vz&#65533;)&#65533;zo&#65533;&#65533;&#200;s&#65533;,&#65533;&X&#65533;&#65533;&#65533;+&#65533;&#65533;&#65533;&#204;&#65533;P&#1483;2&#65533;&#65533;{2&#65533;Y&#65533;&#65533;S&#65533;^&#65533;&#65533;&#1046;&#65533;"&#65533;&#1867;/8&#65533;~3 &#65533;&#65533;&#1905;6k&#65533;-[`_ &#65533;6P.)i&#65533;&#65533;&#65533;&#65533;&#65533;N&#65533;&#65533;!l&#65533;&#65533;&#300;&#65533;&#65533;&#65533;&#65533;&#65533;k&#65533;o&#65533;&#65533;&#65533;&#65533;)y&#65533;p&#65533;g&#65533;M&#65533;&#65533;&#65533;d&#65533;|&#65533;'&#1684;&#65533;T&#65533; &#65533;=(&#65533;W&#65533;g&#65533;&#65533;&#65533;]}&#65533;&#65533;f&#65533;&#65533;N|&#65533;)W&#65533;&#65533;v&#65533;l&#65533;&#65533;&#65533;|&#65533;-&#65533;&#65533;p&#65533;&#65533;&#1545;?&#65533;3XEo	&#65533;&#65533;&#65533;&#65533;4&#65533;&#65533;&#65533;%Pd&#65533;y'&#65533;y&#65533;&#65533;&#65533;&#65533;&#65533;@@b&#65533;`f&#65533;[&#65533;h"&#65533;$q&#65533;&#65533;X&#65533;P&#65533;&#65533;&#65533;yY&#65533;&#65533;e?&#65533;&#65533;d&#65533;y&#65533;qYd&#65533;X&#65533;I&#65533;&#65533;Wb&#65533;&#65533;	(&#65533;&#65533;9d&#65533;&#65533;&#65533;`&#65533;&#65533;1h&#65533;f-Dih&#65533;L&#681;&#65533;T&#65533;&#65533;&#65533;l%(&#65533;&#65533;&#65533;xNff&#65533;i(&#65533;}5yD0&#65533;f%N&#1826;&#65533;% &#65533;&#65533;"&#65533;&#65533;u&#65533;&#65533;?&#1840;\&#65533;&#65533;&#1696;&#65533;-z&#65533;&#65533;&#65533;.&#65533;&#65533;l
&#65533;&#65533;h&#65533;&#65533;&#65533;HV&#65533;,n&#65533;&#52433;tyo6w&#65533;&#65533;#ff%&#65533;&#65533;&#65533;*&#65533;	&#65533;&#65533;&#65533;&#65533;
 )&#65533;y&#1706;&#1832;&#65533;&#65533;&#65533;C&#65533;`&#65533;&#65533;&#65533;&#65533;(&#65533;
&#65533;&#65533;-&#65533;&#65533;jf&#1942;&#65533;@&#65533;&#65533;&#65533;&#1539;&&#65533;'f&#65533;\&#65533;&#65533;- 	&#65533;&#65533;&#1966;t&#65533;y&#65533;&#65533;&#65533;B&#65533;&#65533;&#236;E
9.&#65533;7&#65533; &#65533;&#65533;&#65533;&#65533;C&#65533;&#65533;c&#65533;&#65533;Z,l&#65533;x&#65533;&#65533;&#65533;&#1463;c&#65533;&#65533;q	&#65533;u&#65533;&#65533;@&#65533;x&#65533;1mf*&#65533;&#65533;&#65533;[d}A	&#65533;&#65533;&#65533;~[.&#65533;&#65533;v,+7 &#65533;&#65533;7&#65533;&#65533;&#65533;$&#65533;C&#65533;v&#1603;&#65533;=*&#65533;&#65533;&#65533;	&#65533;&#65533;&#65533;&#65533;&#65533;6(&#65533;&#65533;&#65533;	&#2006;vEz&#65533;X&#65533;&#65533;s&#1024;&#65533;F&#65533;&#65533;YE&#65533;&#65533;&#65533;&#65533;&#65533;1&#65533;z&#65533;&#65533;;&#65533;]&#65533;}	@&#65533;j&#65533;)&#65533;&#65533;B:&#65533;&#65533;6&#65533;N_&#65533;&#65533;&#65533;w&#65533;=+&#65533;k&#65533;&#65533;&#65533;&#65533;V&#65533;&#65533;x&#65533;&#65533;ed&#65533;i&#65533;<&#65533;;T;A&#65533;@&#65533;&#65533;&#1474;&#687;&#65533;&#65533;/&#65533;zr&#65533;a&#65533;1&#65533;(:&#18979;&#65533;&#65533;&#65533;&#2026;~&#65533;&#65533;&#1779;Zb&#65533;&#65533;&#65533;&#65533;&#65533;&#65533;&#65533;&#65533;=&#65533;r&&#65533;&#208;&#65533;&&#65533;@&#65533;&#65533;&#65533;&#65533;t&#65533;&#65533;0g&#65533;&#65533;4&#65533;&#65533;&#65533;?5&#65533;`&#65533;&#65533;&#931;2&#65533;5&#65533;c&#65533;&#65533;&#65533;&#65533;&#65533;4 a|&#65533;S &#65533;g>~&#65533;Gj&#65533;&#50493;<%@d9&#65533;A&#65533;,&#573;nO6 &#65533;&#65533;'}&#65533;~&#65533;&#65533;&#65533;&T?t&#65533;7&#65533;!&#65533;&#65533;&#65533;C&#65533;HD&#65533;&#65533;mN&#20729;]nP&#65533;&#65533;&#65533;&#65533;&#65533;7&#65533;&#65533;	~	\&#65533;&#65533;"&#65533;k|&#65533;*&#65533;&#65533;&#42287;&#65533; d"&#65533;&#65533;6(&#65533;,:0u&#1587; &#65533;&#65533;&#65533;8&#65533;Q^&#65533;&#658;^&#65533;&#65533;&#65533;&#65533;&#65533;o=&#803;A&#65533;&#468;&#65533;G&#65533;&#65533;|d&#65533;&#1568;cH&#65533;&#65533;X&#574;;e0f&#65533;S&#65533;&#65533;&#65533;&#65533;&#65533;&#65533;&#65533;bm&#65533;&#65533;DF&#65533;&#65533;&#65533;&#65533;q&#65533;&#65533;&#65533;&#65533;&#65533;#&#65533;&#65533;i&#65533;&#65533;Q&#65533;8	&#65533;&#65533;f9&#65533;&#65533;&#65533;&#65533;&#65533;GZ&#65533;N&#65533;&#65533;d&#65533;T&#65533;a	[&#65533;&#65533;&#65533; 05#=O&#65533;,&#65533;&#65533;&#65533;&#65533;&#65533;Kn-&#65533;h&#65533;&#65533;&#65533;w&#65533;{&#65533;&#921;&#65533;&#65533;&#1160;&#360;&#65533;kH,&#65533;m&#65533; &#65533;!*W&#65533;&#65533;&#65533;sL&#205;&#65533;&#65533;&#65533;t'd3&#65533;	u&#65533;G&#65533;&#65533;0&#65533;&#65533;:&#53252;&#65533;^&#65533;&#65533;b&#65533;&#65533;&#65533;&#65533;f&#65533;fO& x&#9885;Hi&#65533;&#938;&#65533;&#65533;z&#65533;s&#65533;4&#65533;&#65533;nI(B&#65533;3&Ml&#65533;&#65533;L)O&#65533;&#65533;D&#65533;Z&#65533;'&#65533;&#65533;&#65533;o5qc&#65533;&#151;&#65533;&#65533;4U&#65533;R&#65533;&#65533;BE&#901;Z&#65533;V&#65533;&#65533;U&#65533;&#1597;v0_&#65533;&#65533;&#65533;:&#622;E&#65533;%&#65533;&#65533;&#65533;AT&#65533;&#65533;&#65533;&#65533;z|L{&#65533;&#65533;oq&#65533;&#65533;Wy&#65533;Zk&#65533;&#65533;S&#65533;b&#65533;5&#65533;&#65533;&#65533;&#65533;dZ&#1094;+{&#65533;qL&#65533;2*5&#65533;&#65533;VT}&#65533;&#1810;&#65533;&#65533;?i&#65533;1A&#65533;W'+&#65533;&#65533;&#65533;&#65533;>92&#65533;&#65533;2&#65533;E&#65533;AQ&#65533;HaZd&#65533;h&#65533;&#65533;e"&#65533;^&#65533;&#611;&#65533;%&#65533; &#65533;&#65533;
&#65533;&#65533;`&#65533;P&#65533;&#65533;&#325;S}eHDj&#65533;&#65533;&#65533;y&#1302;5&#65533;7Z)&#65533;@(&#65533;&#65533;F,6&#65533;@&#65533;&#65533;&#65533;Q<&#65533;&#65533;K}&#65533;&#65533;'ow 2&#65533;%&#65533;&#65533;&#65533;l&#65533;4&#65533;ZT&#955;&#65533;&#65533;&#1248;&#65533;T&#65533;&#65533;&#65533;&#65533;^
&#65533;&#65533;&#65533;X&#65533;O>&#65533;&#65533;\R|YHZ&#65533;&#65533;&#65533;l&#65533;L&#65533;&#65533;&#65533;R&#65533;&#65533;2&#65533;`&#65533;&#65533;&#803;&#65533;&#65533;!Vn&#65533;&#65533;&#65533;&#65533;l&#65533;&#65533;&#65533;i&#65533;5&#65533;R&#65533;&#65533;&#65533;b&#65533; >8   |&#65533;&#65533;&#65533;Q&#65533;p&#65533;&#65533;"&#65533;&#65533;,7&#65533;&#65533;&#65533;-&#65533;2j&#65533;r&#65533;&#65533;&#65533;&#65533;=[&#65533;t&#65533;N&#65533;5&#65533;&#65533;N&#65533;I&#65533;ol(3&#65533;"Yj&#1238;&#65533;"&#65533;w|,&#65533;O&#65533;&#65533;&#65533;Cy&#65533;&#65533;G&#65533;&#65533;&#65533;&#65533;a&#65533;x&#65533;`>&#65533;&#1486;Gb&#65533;^x3&#65533;5G&#65533;&#65533;$b%&#65533;X&#65533;u&#65533;fM&#65533;&&#1076;&#407;&#65533;=&#1696;&#65533;6&#65533;&#65533;&#65533;&#65533;D&#65533;A&#65533;&#65533;&#65533;&#65533;0Xt)l&#65533;\&#65533;&#65533;[&#65533;&#65533;7&#65533;&#65533;&#65533;qp&#65533;&#65533;X&#1708;&#65533;&#65533;&#65533;3&#65533;&#65533;_&#65533;&#65533;&#1218; &#65533;&#65533;f&#65533;&#1185;9&#65533;&#65533;&#65533;J+&#65533;O&#65533;P6&#65533;'&#65533;&#65533;h4&#65533;%J&#65533;&#65533;&#65533;&#65533;Q&#65533;|@9&#65533;T&#1154;&#65533;&#65533;1&#65533;2&#65533;sj&#65533;&#65533;&#1469;&#65533;M3&#65533;u&#65533;K/&#556;&#65533;&#65533;t&#65533;%&#65533;&#65533;%&#975;QY&#65533;[e&#65533;C&#65533;&#65533;&&#65533;VS&#65533;$TmJ&#65533;iiR&#65533;&#586;x$&#65533;7^&#65533;/(&#449;@&#65533;NUSC3k&#65533;m&#65533;&#65533;&#65533;P&#65533;_h&#65533;&#65533;Y&#65533;&#65533;&#670;7&#65533;(&#65533;L&#65533;&#65533;&#65533;L&#65533;&#65533;w#&#1413;&#65533;AiIM&#65533;&#65533; h&#65533;&#65533;&#65533;_&#65533;f&#65533;&#65533;&#65533;S&#65533;&#872;D&#65533;j	8&#65533;&#65533;&#1569;&#65533;&#65533;}&#65533;&#65533;S&#65533;J&#45274;2&#65533;&#65533;&#65533;&#65533;&#65533;}&#65533;$ &#65533;&#65533;&#65533;&#65533;&#65533;C&#65533;&#65533;=&#65533;L:3{!^[R&#65533;&#65533;pGZ &#65533; &#65533; &#65533;&#65533;B@&#65533;)&#65533;&#65533;&#65533;S&#65533;v@X&#65533;&#65533;r&#670;&#65533;&#65533;"&#65533;&#65533;`j&#65533;@&#65533;K&#65533;&#65533;&#65533;=&#65533;&#65533;s&#65533;\&#65533;z&#65533;&#65533;&#65533;+)c	A&#65533;)&#65533;&#65533;E&#65533;&#65533;=&#65533;&#65533;&#65533;^&#65533;R&#65533;&#65533;&#65533;&#65533;&#65533;;&#65533;P&#65533; &#65533;M&#65533;	&#65533;&#65533;/&#65533;&#65533;O&#65533;G&#65533;&#65533;&#65533;&#65533;&#65533;4G&#65533;&#316;1&#65533;H&#65533;&#65533;&#65533;&#65533;m1x-jH&#65533;B&#65533;&#65533;x&#65533;	?&#1955;&#65533;'&#65533;&#65533;&#65533;ghS&#65533;&#65533;&#65533;vZ&#65533;&#65533;.m&#65533;?&#65533;&#65533;&#65533;.&#65533;&#65533;]&#65533;(&#65533;&#65533;&#65533;&#65533;&#1902;T/T&#65533;BO&#142;&#65533;&#832;&#65533;&#1585;&#65533;7&#1232;7RVf&#65533;<Yc&#65533;f&#1750;:&#65533;i&#65533;q&#65533;$&#65533;&#65533;^&#65533;&#65533;7[R Z&#65533;gy&#65533;&#65533;X&#65533;&#65533;&#65533;&#65533;r;7&#65533;&#65533;q&#65533;&#1280;\&#65533;=&#65533;x&#65533;&#65533;X&#65533;&#65533;-&#65533;&#65533;4&#65533;&#65533;O&#65533;=&#65533;&#65533;D&#65533;E{&#65533;&#65533;~&#65533;&#65533;&#65533;	&#65533;&#65533;&#65533;&#65533;Q!\sE&#65533;B&#65533;>&#65533;&#65533;/&#65533;"{&#65533;Fm&#65533;y&#1218;"~VR&#65533;&#65533;\&#128;.w;&#65533;b?zqy&#65533;&#65533;&#65533;!`&#65533;W-&#65533;&#65533;y&#65533;uN&#65533;C&#65533;&#65533;<KdS8k&#65533;4T&#65533;!"e&#65533;&#65533;&#24713;1&#65533;&#65533;&#65533;w&#65533;rF&#65533;<$&#65533;*<&#65533;8M#w&#65533;}6&#65533;"c&#65533;8&#65533;&#65533;d&#65533;&#65533;3&#65533;&M&#65533;&#65533;|&#65533;Kx	7[&#65533;r&#65533;C&#65533;&#65533;f-&#65533;AoPT$&#65533;!&#65533;;	&#390;&#65533;&#65533;&#65533; 4H(}bb&#65533;P&#65533;9&#65533;&#65533;-&#65533;x&#65533;&#4639;&#65533;&#65533;DjXRC8&#65533;&#65533;R&#65533;&#65533;&#65533;&#65533;&#65533;o&#65533;&#65533;o&#65533;5V&#65533;&#65533;p&#65533;&#65533;4`|&#65533;Y&#65533;SI?7Q7&#65533;E;&#65533;&#65533;c&#65533;x&#720;&#65533;&#65533;&#65533;&#65533;&#65533;&#65533;j gBR&#65533;W&#209;t&#65533;G&#65533;&#65533;&#65533;&#65533; D)&#65533;P &#65533;&#65533;K&#65533;x~! $@`#&#65533;&#65533;&#65533;x&#65533;&#65533;&#65533;&#65533;4&#65533;&#65533;&#65533;P&#65533;*vr&#65533;&#65533;&#65533;q&#65533;&#65533;&#65533;&#1101;&#65533;D&#65533;HrO{x86&#65533;VTB>&#65533;-&#65533;C-&#65533;|&#807;!&#65533;	6h&#1848;&#65533; `&#65533;&#65533;&#65533;&#65533;#p&#65533;c&#65533;&#65533;&#294342;d'iSr*&#65533;V&#65533;&#195;&#1428;P&#65533;&#65533;&#65533;&#65533;ya&#65533;"&#65533;&#65533;&#65533;`&#65533;&#65533;&#65533;.:e>&#65533;&#65533;8L3&#65533;&#65533;&#65533;+&#65533;7&#65533;&#65533;&#65533;&#65533;&#65533;&#65533;G&#65533;&#65533;&#65533;%&#65533;&#65533;&#65533;-&#65533;w9&#65533;=9&#65533;&#65533;X&#65533;&#65533;Av&#65533;7!X&#65533;>&#1416;'@&#65533;&#65533;&#65533;&#65533;?Q&#65533;zw&#65533;"&#65533;&#65533;D43&#65533;&#65533;D&#65533;&#65533;IVX&#65533;&#65533;&#65533;&#769;|&&#65533;	&#65533;3])q&#65533;k+&#65533;&#65533;(-q&#65533;&#65533;X&#65533;  &#599;T&#65533;xHu&#65533;&#65533;<KTA &#65533;_&#65533; ~Y&#65533;&#65533;&#65533;&#65533;3)&#65533;h&#65533;s:4+"w%U&#65533;&#65533;$!@ ,&#65533;&#65533;&#65533;&#459;&#65533;&#65533;xPY`&#65533;&#65533;&#65533;G&&#65533;&#65533;&#65533;Qn&#65533;&#65533;&#65533;y&#65533;&#65533;&#65533;Ih&#65533;&#65533;&#65533;uCI['&#65533;&#29076;d4&#65533;&#65533;%&#65533;&#65533;&#1562;3"&#65533;&#65533;<6R&#65533;"&#65533;&#65533;&#333448;lDZ7w&#65533;Em&#65533;&#65533;&#39518;&#65533; &#65533;d&#65533;t?C#&#65533;&#65533;&#65533;MI&#65533;&#65533;&#65533; &#65533;&#65533;&#65533;X`&#65533; &#65533;W&#4836;&#1099;&#65533;&#65533;&#65533;Uv&#65533;&#65533; "w/&#65533;IfX&#65533;&#65533;&#65533;&#65533;&#65533;-&#65533;&#65533;@&#65533;6&#65533;&#65533;c &#65533;{q&#65533;s_	Gfxb&#65533;&#65533;&#65533;`&#65533;n&#65533;h2&#65533;&#65533;&#65533;,&#1026;C&#65533;2"&#65533;&#65533;Ho)Zd<&#65533;>*o&#65533;xG&#65533;^&#65533;&#65533;E$5eI&#65533;R&#65533;	h<yD|&#65533;$&#65533;&#65533;6dSofW&#65533;H{&#65533;&#65533;%&#65533;&#65533;2&#65533;&#65533;&#65533; &#65533;&#65533;&#65533;&#65533;&#65533;&#65533;&#65533;&#65533;yG&#65533;`Y&#65533;Y&#65533;&#65533;&#65533;&#65533;6&#65533;i*&#65533;4&#65533;&#65533;$T&#65533;(9&#65533;&#65533;:&#65533;&#65533;p&#65533;&#65533;Y&#65533;&#65533;W\	1bP&#65533;ZD%&#65533;&#65533;&#65533;&#65533;&#65533; &&#65533;&#65533;&#65533;&#65533;p`&#65533;&#65533;&#65533;7&#65533;&#65533;c&#65533;&#65533;&#65533; &#65533;2G4G8-@d&#65533;
&#65533;9&#65533;&#65533;z&#65533;&#265;i&#65533;L&#65533;&#65533;6S&#65533;sw&#65533;&#65533;&#65533;u&#65533;&#65533;&#65533;4)&#65533;bv&#65533;>&#65533;&#65533;sFP7&#65533;zw&#65533;7&#65533;&#65533;&#65533;&#1631;&#65533;:&#65533;&#65533;0 &#65533;  &#65533;&#65533;&#65533;&#65533;`&#65533;&#65533;P4&#65533;k&#65533; &#1002;&#65533;&#65533; 2P&#65533;&#65533;&#65533;&#65533;&#65533;t
Wn&#65533;&#65533;&#65533;&#423;Ud@&#65533;&#65533;t&#65533;&#65533;&#65533;&#65533;&#65533;&#65533;wxuUE2<.E @&#65533;&#65533;&#65533;S7&#65533;7&#65533;&#65533;+&#65533;,&#65533;%&#65533;&#65533;j&#65533;;+&#65533;&#65533;&#65533;;#&#65533;&#44283;&#691;&#65533;P(T&#730;&#65533;[G&#65533;GwV&#65533;E&#6299;:&#65533;6.&#65533;!%&#65533;&#65533;&#65533;&#65533;&#65533;"&#65533;
{)o&#65533;F3&#65533;&#65533;1&#65533;cl'&#65533;&#65533;Di&#65533;r;&#65533;c&#65533;i&#65533;&#65533;  &#65533;z&#65533;t&#65533;!&#65533;&#65533;&#65533; &#65533;&#65533;&#65533;&#65533;&#65533;J&#65533;&#65533;&#1694;&&#65533;7&#65533;FI%&#65533;AX&#65533;2m&#65533;g&#65533;&#65533;&#65533;a&#65533;
A1Vq&#65533;ZDFw&#65533;dj&#65533;&#65533;Bi&#65533;(&#65533;&#65533;&#65533;&#65533;,&#11221;&#65533;	&#65533;&#65533;&#65533;B&#65533;&#65533;&&#65533;+&#65533;&#65533;x,P&#65533;&#65533;&#1243;&#65533;&#65533;_M&#65533;A&#65533;&#65533;-&#65533;&^&#65533;c&#65533; &#65533;&#65533;&#1783;&#65533;&#65533;&#65533;&#65533;Z&#65533;$:&#65533;&#65533;xF&#65533;Z&#65533;&#65533;&#65533;&#65533;:&#65533;&#65533;:K`&#65533;	&#65533;k&#65533;&#1683;&#818;w&#1977;%P&#65533;9&#65533;&#65533;&#65533;]k&#65533;LCee"
f$&#65533;&#65533;&#65533;&#65533;R?&#65533;f&#65533;T$P
tc&#65533;j1[Hg"&#65533;w&#65533;wK
 &#65533;&#65533;&#65533;&#65533;&#65533;&#65533;&#65533;&#65533;&#65533;&#65533;]&#65533;&#65533;(Ppj&#65533;&#65533;}&#65533;&#65533;c7&#65533;&#65533;g&#65533;G&#65533;&#65533;j&#65533;&#65533;@&#65533;)RO&#65533;P&#65533;R6$d&#65533;&#65533;#b&#65533;,p&#65533;&#65533;&#65533;1'&#65533;&#65533;&#65533;&#65533; &#65533; &#65533;&#65533;&#65533;?&#733;@&#65533;Z&#65533;`&#65533;1&#65533;&#65533;p&#65533;	&#65533;T&#65533;d&#65533;&#65533;&#65533;KB?&#65533;'&#65533;T&#65533;&#65533;(<&#65533;&#65533;&#65533;obl1&#65533;'mP2&#65533;&#65533;&#65533;@ R&#65533;&#65533;>&#65533;0u&#790;&#65533; &#65533;E&#65533;&#265;z&#65533;&#65533;&#53606;&#65533;1&#65533;P&#65533;&#65533;O&#65533;%!&#65533;a&#65533;&#65533;&#65533;&#65533;[|&#65533;I&#65533;&#65533;g&#65533;=$&#65533;&#65533;&#65533;&#65533;+C2[&#65533;&#65533; &#65533;i&#65533;&#65533;01&#65533;&#65533;p&#65533;&#65533; &#65533;&#65533;&#65533;N&#65533;p&#65533;&#65533;&#1071;"z&#65533;&#65533;y&#65533;,,&#65533;&#65533;_&#65533;4}&#65533;&#201700;&#65533;&#525; &#65533;Q&#65533; WZI&#65533;&#65533;&#65533;3&#65533;&#65533;&#65533;![&#65533;&#65533;!&#65533;&#630;&#65533;&#65533;*&#65533;x&#65533;&#65533;&#1783;&#65533;&#65533;&#65533;&#65533;&#65533;&#65533;@&#65533;&#65533;aOV'&#65533;<&#65533;<&#1907;9y&#65533;&#1829;&#65533;&#65533;}&#65533;&#65533;C&#65533;&#65533;&#65533;1&#65533;u&#65533;&#65533;rb
`&#65533;&#65533;&#65533;&#65533;[&#65533;0&#65533;&#65533;&#65533;&#891;j&#65533;&#65533;:&#65533;l&#65533;&#65533;&#65533;&&#65533;fu&#65533;&#65533; w&#65533;&#34162;&#65533;&#65533;V&#799;&#65533;&#65533;&#65533;v#&#65533;&#65533;Q&#65533;&#65533;9-&#65533;&#65533;&#65533;H*K
&#499;e&#65533; &#893;&#65533;&#243;;s&#65533;&#65533;;HR=@p:&#65533;=$&#65533;hZR]&#65533;&#65533;&#65533;&#65533;}&#65533;&#65533;#&#65533;&#65533;&#65533;T&#65533;O?&#65533;&#65533;l^&#65533;&#65533;y&#65533;!b &#65533;&#65533;&#1644;H&#747;&#65533;P&#65533;&#65533;&#65533;k}l&#65533;Xh&#65533;gl&#65533;*A$&#65533;lSSD&#65533;
&#65533;&#65533;&#1104;8y&#65533;8&#65533;&#1418;&#65533;&#65533;S&#65533;x<f&#65533; &#65533;&#65533;&#65533;&#65533;&#65533;S&#65533;!&#65533;&#65533;&#65533;&#1622;&#65533;&#65533;&#65533;t&#65533;&&#65533;D52&#65533;&#65533;2&#65533;q,_[&#65533;,ad&#65533;:tT&#65533;<&#65533;2I2&#65533;e&#65533;t&#65533;&#65533;&#65533;&#65533;&#65533;E|&#1382;=10 &#65533;j&#1558;&#65533;&#65533;&#65533;I&#65533;][&#65533;&#65533;<,F&#65533;]c&#65533;J&#65533;&#65533;{&#65533;@&#65533;LB]&#65533;%$&#65533;OF%&#65533;
W&#65533;&#65533;&#65533;]&#301;|&#65533;1&#65533;&#1737;1&#65533;&#65533;&#2777;&#65533;&#65533;C6<&#65533;H&#65533;txHeBw&#64665;lB&#65533;&#65533;&#65533;QO?*?&#65533;&#65533;(>&#65533;nJ&#65533;v&#65533;&#65533;&#65533;&#65533;&#65533;p)+&#65533;&#65533;&#65533;&#65533;&#65533;4&#65533;&#65533;&#65533;&#65533;&#65533;&#65533;_-zMI&#65533; &#65533;$+&#1601;&#65533;FN&#65533;&#65533;[&#65533;&#65533;/@&#665;&#65533;&#65533;&#192;&#65533;&#65533;a&#65533;&#65533;n&#65533;-"&#65533;&#65533;&#1554;&#65533;`&#65533;&#65533;+&#65533;&#65533;&#65533;xy&#65533;&#65533;&#65533;Mq&#65533;&#65533;B&#65533;$X'tD'i&#65533;]u&#65533;"&#65533;&#65533;1&#65533;m&#65533;[B&#65533;(&@&#1372;&#65533;Gw&#65533;&#65533;&#65533;&#65533; &#1278;&#65533;&#519;a&#875;&#65533;&#65533;&#1122;\H&#65533;&#65533;w*&#65533;4_W$&#65533;sT&#65533;f{:&#65533;&#65533;I&#65533;8G^?E6j&#65533;9Bi&#65533;aI[L~t&#65533;{&#65533;&#65533;&#65533;&#65533;-&#1341;
&#65533;&#65533;&#65533;&#65533;{P&#65533;N)&#65533;B '&#65533;UkzXgn&#65533;&#65533;&#65533;&#65533;UXa&#65533;~&#65533;#&#65533;$&#65533;&#65533;r&#65533;me&#65533;^,&#65533;&#65533;&#65533;y&#65533;$@$0&#65533;o&#65533;
&#65533;&#65533;&#65533; &#65533;&#65533;&#65533;N&#65533;&#65533;&#65533;&#65533;H=!c&#65533;&#65533;d&#65533;Q&#329;(&#65533;^(V&#65533;:&#65533;&#65533;&#1218;h&#65533;g&#65533;a&#65533;&#65533;<&#65533;&#65533;y| &#65533;&#65533;&#65533;qL &#65533;M&#65533;6&#65533;&#65533;&#65533; &#65533;&#65533;y&#65533;&#65533;C&#65533;&#65533; &#65533;&#65533;08&#65533;&#65533;&#47383;t!&#65533;&#65533;&#65533;&#65533;U&#65533;&#65533;&#65533;&#65533;9&#65533;Lk&#65533;**s5&#65533;S&#65533;r&#65533;&#65533;&#65533;&#65533;I&#65533;&#65533;&#65533;1&#65533;&#1007;&#65533;"&#65533;p&#65533;&#65533;	0&#65533;&#65533;=&#65533;\}&#65533;l&#65533; &#65533;&#65533;,&#65533;9z&#65533;V@&#65533;2k-&#65533;&#65533;&#65533;&#65533;&#65533;&#65533;Ln&#65533;/&#65533;5T&#65533;&#65533;&#65533;&#65533;% &#65533;&#65533;&#65533;~&#65533;&#65533;&#65533;&#65533;&#65533;&#1961;&#65533;&#779112;&#65533;:&#65533;]r_&#65533;&#65533;k&#65533;"&#65533;8&#65533;r&#65533;&#65533;z&#65533;An&#65533;&#65533;&#65533;O&#65533;CL&#65533;PT&#65533;&#65533;-&#65533;&#65533;&#65533;&#65533;p&#65533;	&#65533;&#65533;F&#65533; $ &#65533;  &#65533;
#&#754;
0&#1076;&#65533;&#65533;&#1497;&#65533;X&#65533;u&#65533;&#65533;8F
t&#65533;&#65533;+&#65533;*&#65533;&#1660;&#65533;%&#65533;/^&&#65533;$&#65533;&#65533;o&#65533;t"[&#65533;&#65533;ta&#65533;&#65533;&#65533;,`pi&#65533;&#65533;,&#65533;}, "0&#65533;&#65533;&#65533;&#65533; &#65533;P&#1549;&#65533;&#1485;&#65533; &#65533;&#65533;&#65533;`&#65533;p&#65533;j&#65533;&#65533;h
&#65533;m#a&#65533;e&#65533;&#65533;&#65533;&#65533;H&#65533; &#65533;&#65533;J&#65533;_qCi&#65533;&#65533;N&#65533;&#65533;&#979;_&#65533;&#65533;o&#65533;0 &#65533;0 D&#65533;&#1344;3&#65533;&#65533;&#65533;@+&#65533;&#65533;-s&#65533;8&#65533;a&#65533;3@g4x3&&#65533;&#65533;w
vOV&#208;&#65533;&#65533;&#65533;&#415;&#65533;J&#65533;'&#65533;H&#65533; $&#65533;&#65533;&#65533;&#65533;&#65533;&#65533;&#65533;,,&#65533;&#65533;&#65533;&#65533;&#65533;&#65533;&#65533;&#65533;&#65533;&#65533;&#65533;&#65533;&#65533;&#65533;&#65533;&#65533;&#65533;&#65533;&#65533;&#65533;&#65533;&#65533;,!&#65533;&#65533;*"&#65533;&#65533; &#65533;&#65533; &#191;&#65533;	
B??	7&#65533;&#65533;&#65533;&#65533;&#65533;&#65533;&#65533;&#65533;&#65533;&#65533;&#65533;&#65533;&#65533;&#65533;&#65533;&#65533;&#65533;&#65533;&#65533;&#65533;&#65533;&#65533;&#65533;7&#65533;
&#65533;&#65533;&#65533;&#65533;-&#65533;&#65533;&#65533;$&#1584;&#65533;&#65533;X&#65533;0&#65533;R&#65533;CG&#65533;p&T&#65533;H&#65533;R&#65533;E.2e&#65533;&#561;[&#65533;W&#65533;8|pT &#65533;&#65533;lb&#65533;&#1184;&#65533;Z4&#65533;&#65533;~#&#65533;&#65533;B&#65533;&#65533;&#65533;r&#65533;5s&#65533;:
J&#65533;+r&#65533;&#1761;3A >&#65533;&#65533;&#65533; ]&#65533;y&#65533;>&#65533;&#65533;&#65533; X&#65533;8P&#65533; H&#326;&#65533;V&#65533;D&#65533;-&#65533;&#418;p&#65533;"z(&#65533;n&#65533;B&#65533;b&#65533;&#65533;p&#65533;Z&#65533;&#65533;&#65533;&#65533;&#65533;&#65533; &#1659;f&#65533;rA&#65533;&#65533;&#65533;P&#65533;&#65533;&#65533;J&#65533;&#65533;&#65533;(&#65533;q&#65533;s&#65533; &#65533;n&#65533;;&#65533;&#65533;<&#65533; &#65533;h&#65533;&#1698;&#65533;&#65533;q&#65533;R&#65533;@b&#65533;&#65533;+-&#65533;&#65533;[&#65533;&#65533;&#65533;5}&#65533;{&#65533;Jz&#65533;&#65533;&#65533;&#65533;xy&#65533;,{&#65533;&#65533;U&#1240;&#65533;U'&#65533;ymX&#65533;&#65533;&#203;&#65533;&#65533;&#65533;&#65533;&#675802;uv&#65533;&#65533;&#1595;&#968;&#65533;&#65533;&#762;5&#65533;&#65533;V&#65533;8@D&#65533;O^&#65533;qs@y&#65533;&#65533;`&LDI@&#65533;x&#65533;&#65533;G[H&#65533;_&#65533;)MVL2B4&#65533;&#65533;Nt&#1930;&#65533;8YrB@ 7!&#65533;Q_M&#65533;&#65533;&#65533;Z!&#65533;&#65533;!&#65533;@&#65533;&#65533;4b&#65533;&#65533;lA	&#65533;~&#65533;p&#65533;)j&#65533;&#65533; &#65533;=&#65533;
%ka&#65533;&#65533;w&#65533;&#65533;_!|&#65533;&#65533;&#65533;&#65533;&#65533;&N&#65533;@%G&#65533;&#65533;xV&#65533;e{&#65533;&#65533;&#65533;f&#65533;&#65533;h&#65533;h&#65533;&#65533;&#65533;V&#65533;&#65533; &#65533;&#65533;d&#65533;&#65533;,0&#65533;!&#65533;&#65533;&#65533;&#65533;Z&#65533;=&#65533;'D_rz&#65533;	&#65533;&#65533;A&#65533;>"&#65533;&#65533;|*&#65533;&#65533;J&#65533;&#65533;&#65533;f5&#65533;Ug&#65533;=&#65533; &#65533;|cz&#22972;vc&#65533;y&#65533;&#65533;&#65533;N<&#65533;&#65533;Ni&#65533;&#65533;&#65533;&#65533;}+| p&#65533;&#65533;R&#65533;"&#65533;&#65533;&#65533;`&#65533;&#65533;BY&#65533;d&#65533;l&#65533;W&#65533;&#65533;M&#65533;&#65533;&#65533;r&#65533;2#&#65533;	&#65533;&#65533;&#65533;L&#65533;&#65533;X&#65533;li&#65533;&#65533;&#65533;v&#65533;&#65533;T&#65533;Z&#65533;;&#65533;&#65533;g&#65533;i&#65533;P&#985;&#65533;&#65533;&#65533;,^&#65533;0m&#65533;W6&#65533;&#65533;1L{&#65533;&#65533;&#65533;&#65533;&#65533;&#65533;^&#405;&#65533;H&#65533;bu7&#65533;&#65533;&#204;N&#361;&#65533;&#65533;wb&#65533;r'd&#146;TL&#65533;&#65533;s&#65533;M?<5l<&#65533;W&#65533;\a&#65533;&#65533;o&#65533;&#65533;&#65533;!&#65533;&#65533;`&#65533;&#65533;&#65533;B&#65533;&#65533;&#65533;Ts&#65533;&#65533;&#65533;^0gC&#65533;&#65533;RlM7&#65533;&#52651; b&#65533;4&#65533;xU&#65533;&#65533;c|IC&#65533;&#838;!#D&#65533;<+V&#65533;&#65533;f.&#65533;!pPd&#65533;&#45449;D&#65533;8&#65533;6'&#65533;.>&#65533;zij&#65533;\s&#65533;&#65533;&#65533;&#65533; ;ag&#65533;&#1579;*&#65533;&#65533;8&#65533;&#65533;rx&#65533;&#1855; &#65533;L&#65533;u&#65533;K|	&#65533;+.:&#65533;h\	&#65533;&#65533;I&#65533;&#65533;c&#65533;-&#65533;&#65533;&#65533;l&#65533;-2&#65533;&#716;1b&#65533;@&#65533;&#65533;<&#65533;nAa<&#65533;0&#65533;y&#65533;&#65533;  &#65533;&#65533;M7=u&#65533;&#65533;&#65533;B&#65533;&#65533;n=&#65533;&#1527;&#65533;~%&#65533;k &#65533;&#65533;wwJ&#65533;)ba&#935;<&#65533;b&#65533;&#65533;&#65533;&#65533;&#1943;&#65533;&#65533;Y3&#65533;&#65533;&#65533;&#65533;`o&#65533;&#65533;&#948;"E&#65533;<&#65533;#&#65533;&#65533;B&#65533;&#65533;&#65533;&#65533;&#65533;&#65533;~ ;&#65533;tD&#65533;/!8&#65533;=&#65533;&#65533;&#65533;&#65533;&#65533;1@)r&#636;&#65533;&#65533;=&#65533;*&#65533;&#65533;G&#65533;Q&#65533;k&#608;&#65533;&#65533;&#65533;!&&#65533;xy	&#65533;&#65533;&#65533;GB&#65533; &#65533;(	ST&#65533;]&#65533;.&#1632;F4&#65533;&#65533;=i8&#65533;]&#65533;&#65533;&#65533;||Q0&#65533;pz&#65533;&#65533;N&#65533;$&#65533;"&#65533;u&#269;&#65533;i&#65533;a,M&#65533;W4l&#65533;&#65533;Q&#65533;&#65533;P&#65533;&#65533;&#65533;f4&#65533;&#65533;Zo&#65533;EY&#65533;&#65533;z&#65533;E&&#65533;&#65533;F9&#65533;&#65533;|&#65533;S&#65533;i&#65533;^&#65533;&#65533;&#65533;&#65533;$AD"&#65533;&#65533;&#65533;&#1235;&#65533;&#65533;&#65533;&#65533;Q&#65533;<&#65533;&#65533;&#65533;&#65533;5&#1104;&#65533;6&#65533;&#65533;&#65533;&#65533;rHO&#65533;xI&#65533;&#65533;tf6I&#65533;G&#65533;&#65533;&#65533;&#65533;V&#65533;&#65533;T&#65533;&#65533;mi!Nb&#65533;&#65533;&#65533;&#65533;w&#65533;v&#65533;&#440;&#65533;:&#65533;&#65533;N&#65533;]N#>D&#65533;3&#65533;&#65533;&#65533;i&#65533;1&#65533;N	&#65533;&#65533;Ky&#65533;/&#1576;&#65533;&#65533;:eLO*&#65533;"(DND&#65533;6&#65533;&#65533;&#65533;&#65533;&#65533;=e&#65533;&#65533;> 't&#65533;&#65533;*V&#65533;&#65533;&#65533;&#65533;-t&#65533;&#530;a&#65533;u&#65533;L&#65533;O&#65533;&#65533;C&#65533;Um&#65533;&#65533;&#65533;&#65533;&#65533;8}
d&#65533;&#65533;Bi7T&#65533;J&#65533;&#65533;t&#65533;C&#65533;.&#65533;&#65533;&#65533;&#65533;&#65533;&#65533;(&#65533;&#65533;&#65533;M&#65533;&#65533;BJ!&#65533;&#65533;)&#65533;&#65533;&#240;5.&#65533;&#65533;1E&#65533;&#65533;R)I]:&#65533;&#65533;&#618;&#65533;&#1063;q&#65533;w&#65533;&#65533;&#65533;n&#65533;l	&#65533;&#65533;&#65533;&#65533;&#65533;&#65533;	&#65533;&#65533;z&#65533;.Nt&#65533;&#65533;(P&#65533;&#65533;&#65533;&#65533;&#596;&4q%<&#65533;&#65533;Vk&#65533;&#65533;l!8d`&#65533;&#505;&#65533; .tE&&#65533;t&#65533;"&#65533;&#65533;&#65533;&#65533;&#65533;
&#65533;&#65533;c
@&#65533;&#65533;&#65533;&#65533;[M&#237;o&#65533;&#65533;y<:&#65533;Mu&#65533;&#65533;&#65533;&#65533;6&#65533;&#65533;W&#65533;&#65533;$&#65533;&#65533;&#65533;&#65533;&#65533;R
&#65533;Jo)&#65533;&#65533;*&#65533;&#65533;&#65533;J(&#65533;&#65533;h&#65533;m &#65533;&#65533;&#65533;gC&#65533;&#65533;&#65533;&#65533;o&#65533;&#65533;&#65533;m&#65533;&#65533;&#65533;J&#65533;(&#65533;n&#65533;&#65533;Eri)&#65533;*b&#65533;&#65533;&#65533;*\&#65533;&#65533;&#65533;&#65533;@&#65533;&#65533;&#1203;&#65533;d|7H&#65533;gy&#65533;&#65533;6&#508;&#65533;&#65533;&#65533;&#65533;\B3b)c&#1756;&#65533;.&#65533;d&#65533;&#65533;&#65533;&#65533;7)&#65533;(&#65533;&#65533;&#65533;&#65533;&#65533;&#65533;%  &#65533;D&#65533;mk&#65533;:&#65533;&#65533;&#65533;d( &#65533;&#65533;&#65533;kQ&#65533;K&#65533;&#65533;X&#65533;&#65533;&#65533;&#65533;&#65533;&#65533;&#65533;&#65533;&#65533;V;0&#65533;gG1$&#65533; &#65533;(&#65533;	&#65533;&#65533;I
&#65533;!&#65533;&#65533;2&#65533; &#65533;`&#65533;&#65533;D&#65533;S(+c&#65533;	eI&#65533;P&#65533;S&#65533;&#65533;&#65533;&#65533;)
6&#65533;&#65533;z#n&#65533;R&#65533;&#65533;&#65533;&#65533;&#956;&#65533;KeP&#65533;&#65533;l&#65533;v&#65533;&#65533;T&#65533;&#65533;&#65533;&#65533; 3&#65533;&#65533;&#65533;&#65533;&#65533;A&#65533;*&#65533;&#65533;&#65533;M|b&#1898;&#65533;<&#65533;&#65533;n&#65533;&#65533;&#65533;	&#65533;&#65533;&#65533;)@&#65533;&#65533;[cp4&#65533;6&#65533;k8*&#65533; hUJ2&#65533;&#65533;	;&#65533;&#65533;&#65533;&#65533;&#65533;&#65533;U\&#65533; &#65533; ^5kOX&#40558;e&#65533;B&#1914;D&#65533;#vX&#65533;Cp&#65533;&#65533;&#65533;d&#65533;.&#65533;&#65533;"@A&#65533;&#65533;&#65533;&#65533;g &#65533;kQ&#65533;&#65533;h&#65533;CX	&#65533;&#65533;&#65533;&#65533;R&#65533;&#65533;&#65533;P&#65533;h&#65533;&#65533;2&#65533;&#65533;&#65533;~4g.&#65533;V&#65533;&#65533;&#65533;%L&#65533;&#65533;+Q,&#65533;&#1615;&#65533;&#65533;&#65533;&#65533;}&#65533;q&#65533;^*&#65533;&#417;&#65533;EG:&#65533;u:i&#65533;3&#65533;#&#65533;.&#65533;q&#65533;u[&#65533;wo&#65533;C&#1877;&#65533;)&#65533;#c&#65533;2 &#65533;&#65533;&#65533;-a&#65533;&#65533;k&#65533;_,h2&#65533;&#65533;Z&#65533;}&#65533;W&#65533;&#65533;&#65533;/&#65533;&#65533;09&#7547;&#65533;&#65533;&#65533;&#65533;<&#65533;F&#65533;&#65533;&#65533;&#65533;&#65533;Q&#65533;&#65533;V&#65533;&#65533;Fb	qy"&#65533;&#65533;&#65533;LC&#65533;&#65533;taC@1&#65533;&#65533;p]&#65533;&#36244;f&#65533;v&#65533;Z&#65533;&#65533;&#65533;&#65533;uK&#65533;{&#65533;&#65533;0&#65533;9l&#15897;&#65533;jt&#65533;&#65533;#&#653;&B! &#65533;_&#65533;&#65533;j&#49630;&#65533;&#65533;d&#65533;&#65533;&#65533;1&#65533;&#65533;&#65533;8T&#65533;s&#65533;&#65533;&#474;&#65533;&#65533;&#1932;D8&#65533;	&#65533;&#65533;&#65533;I-'&#65533;n$&#65533;&#65533;~&#65533;&#65533;sD&#65533;&#65533;&#65533;-q6f&#65533;&#65533;&#65533;&#65533;&#65533;&#947;q&#65533;;	 &#793;&#65533;&#65533;&#65533;&#65533;t*u&#65533;&#65533;&#65533;r&#2002;&#1478;Pt&#65533;5=)J&#65533;&#65533;&#65533;&#65533;x&#65533;&#65533;&#65533;
&#65533;&#65533;&#65533;&#65533;`d&#65533;&#65533;&#65533;2&#65533;b&#65533;&#65533;&#167;r' #.W&#65533;&#65533;0&#65533;S!&#65533;&#65533;&#65533;|&#65533;&#65533;&#65533;&#65533;X&#65533;&#65533;7_J&#65533;&#65533;FE&#65533;&#65533;&#65533;6&#65533;7!~&#341;Y8B;aH&#65533;y&#65533;&#65533;.&#65533;&#65533;/&#65533;&#65533;s&#65533;&#65533;@}E&#65533;&#65533;{s&#65533;Fv&#65533;&#65533; &#65533;&#65533;5&#65533;f&#65533;&#65533;&#65533;&#65533;;'&#65533;xq&#65533;{&#65533;17&#65533;I&#65533;c(2&#65533;SxE&#65533;&#65533;!&#65533;^v8&#65533;&#65533;&#449;&#65533;Vlg&#65533;6H&#65533;&#65533;&#65533;&#65533; M&#65533;G	ovk&#65533;Ii&#65533;&[aY&#65533;"pr{	'&#65533;&#65533;7DG&#65533;&#65533;P&#928;@&#65533;&#65533;u&#65533;&#65533;&#65533;6?&#65533;'&#65533;&#65533;l&#65533;&#28948;&#65533;|x""p&#65533;&#65533;R?`&#65533;>&#65533;87&#65533;&#65533;&#65533;.&#65533;&#65533;B&#65533;Vk&#65533;s&#65533;qj&#65533;r&#65533;`<B`gBL&#65533;&&#65533;V
+XJx&#65533;E'&#65533;H	&#65533;D	&#1031;Ea&#65533;H&#65533;A&#65533;:`&#65533;37N&#65533;=&#65533;F#:&#65533;\&#65533;q;w&#65533;F&#65533;&#65533;&#65533;h&#65533;&#65533;JaXlGL,3
E&#65533;&#65533;s&#65533;'&#65533;h&#65533;&#65533;H
Q&#65533;  &#65533;&#753;&#65533;(&#65533;zUuF=,4o&#65533;&#65533;t?&#65533;m&#65533;FE(&#65533;%&#65533;&#65533;
z&&#65533;(
&#65533;8&#65533;&#65533;(&#65533;&#65533;!&#65533;&#65533;&#65533;E&#65533;a#&#65533;&#65533;BU&#65533;]&#65533;&#65533;\&#65533;>&#65533;&#65533;JK&#65533;M45(8&#65533;B  &#30921;(&#65533;v&#65533;&#65533;&#65533;&#65533;&#65533;&#65533;&#65533;&#65533;&#65533;	L&#65533;&#65533;&#65533;&#65533;&#65533;b56Nf&#65533;%&#65533;&#65533;7b&#65533;g&#65533;&#65533; e&#65533;&#65533;&#65533;8C&#65533;&#65533;[q@N&#65533;4&#65533;G&#65533;  &#65533;	)&#65533; mvDf8&#65533;&#65533;^&#65533;2p&#65533;7Q&#65533;&#65533;&#65533;7&#65533;#.&#65533;]&#65533; K&#65533;~&#65533;N3E#&#65533;a\(&#65533;&c&#65533;ag&#65533;,&#65533;&#65533;p&#65533;&#65533;Ocz&#65533;UI	&#65533;d}&#65533; u2 #Q&#65533;$&#65533;F8f&#65533;&#278;&#65533;&#65533;SW&#65533;&#65533;E\&#65533;h&#65533;R&#65533;&#242;&#65533;T`%i&#65533; -PkN&#65533;[p&#65533;*GiiWD=^&#65533;&#65533;L&#65533;'&#65533;&#65533;4&#65533;427@"&#65533;&#65533;&#65533;V&#65533;&#65533;&#65533;&#65533;&#65533;8&#65533;&#65533;&#65533;&#65533;IT&#65533;&#65533;&#65533;&#65533;6&#65533; +&#65533;I&#65533;&#760;+C&#65533;o&#65533;&#65533;&#65533;&#65533;&#65533;1u&#65533;`&#65533;&#65533;	&#65533;#&#65533;&#65533;/&#65533;&#65533;JR&#65533;F-&#65533;&#65533;&#65533;&#65533;6y&#65533;WTi&#65533;z&#65533;&#65533;&#65533;T^&#65533;]&#65533;B &#809;C&#1436;.&#65533;&#65533;3
&#1054;&#65533;2vyu#&#65533;&#65533;=R&#65533;/&#65533;P&#65533;Vhm&#65533;_&#65533;1eV&#65533;&#65533;pvh&#65533;.$&#65533;N5}&#65533;R&#65533;&#65533;Hb&#65533;&#65533;y1&#65533;&#65533;0S&#65533;L&#65533;a&#65533;&#65533;&#65533;&#65533;V&#65533;^&#656;3vq&#65533;&#65533;AoS&#65533;`&#65533;&#65533;&#65533;:E5/;&#65533;Q&#65533;BL&#65533;A&&#1351;>vE)$g&#65533;&#65533;&#65533;&#65533;-&#65533;{&#65533;`&#65533;Su&#65533;hST[&#65533;~&#65533;t&#65533;&#65533;P]w&#65533;&#65533;`&#65533;&#65533;<Gf[2)&#65533;a1&#65533;&#65533;&#65533;0jK&#65533;&#65533;&#65533;9&#65533;P&#675;s&#65533;l&#65533;5&#65533;&#65533;CC3&#65533;&#65533;_&#65533;^{&#65533;&#65533;"y&#65533;&#65533;&#65533;x9yr&#65533;+&#65533;&#65533;&#65533;p&#65533;&#65533;'&#65533;6f&#65533;N&#65533;&#65533;&#65533;&#65533;m3)2&#65533;&#65533;%I&#65533;&#65533;&#65533;i&#65533;&#65533;6iA&#65533;O&#65533;	&#65533;&#65533;aQ&#65533;q1 :&#65533;&#65533;&#65533;&#65533;E:&#65533;&#65533;"r&#65533;1 &#65533;&#65533;&#65533;Y v7J&#65533;9V&#65533;&#65533;&#65533;.&#65533;l)X*Z5@z&#65533; .&=&#65533;!&#65533;&#65533;^&#65533;W&#65533;&#65533;&#65533;5&#65533;Z&#65533;&#65533;G#&#65533;&#65533;C&#65533;
 \&#65533;S&#65533;2	&#65533;&#65533;`&#65533;0 I&#65533;B&#65533;A&#474;&#65533;x&#65533;&#65533;&#65533;&#65533;O&#65533;@&#65533;&#65533;&#65533;<&#65533;3&#65533;&#65533;&#65533;I&#65533;S&#65533;&#65533;4f&#65533;&#65533;&#65533;&#65533;&#65533;&#65533;Dc&#65533;&#65533;:	l)J&#65533;0 p&#65533;xRa-E	&#65533;&#65533;&#65533;)&#65533;i&#65533;&#65533;s}&#65533;p ;&#65533;a&#65533;&#65533;&#65533;&#65533;l&#65533;W&#65533;F&#65533;Y@{&#65533;m&#65533;US [ugb&#65533;&#65533;&#65533;!&#65533;%iE&#65533;&#65533;>&#65533;&#65533;C&#65533;[&#1504;&#65533;&#65533;&#65533;tb&#65533;&#65533; &#65533;_&#65533;D)=&#65533;&#65533;5 &#65533;&#65533;y&#65533;l&#65533;_&#65533;&#65533;.1&#65533;:&#65533;IH1&#65533;1eR&#65533;K&#65533;&#65533;}&#65533;&#65533;Px&#65533;A&#65533;&#65533;&#65533;0&#65533;2&#65533;"&#65533;B&#65533;u&#65533;P= &#65533;IKb&#65533;&#65533;RB&#65533;4&#65533;.PD&#65533;
Z&#65533;s&#65533; &#65533;q.&#65533;V&#65533;&#65533;&#65533;&#65533;T&#65533;F&#65533;&#65533;&#65533;&#65533;
p&#65533;&#65533;&#65533;TJrqC&#65533;&#65533;F6&#65533;3&#65533;&#65533;u&#65533;&#65533;k%&#65533;&#65533;&#65533;v&#65533;=&#65533;Z&#65533;Y&#65533;&#65533;8&#65533; &#65533;s&#65533;&#65533;&#65533; jv3=+%5P&#65533;&#65533;I&#65533;YR&#65533;&#65533;&#65533;e&#65533;&#65533;&#65533;{!h"&#65533;&#65533;_&#65533;&#65533;&#65533;I&#65533;&#65533;&#65533;q~&#1973;&#65533;&#65533;&#65533;E&#65533;$&#65533;&#65533;6&#65533;&#65533;[&#65533;&#65533;&#65533;&#65533;Or+&#65533;	%+&#65533;&#65533;&#65533;0&#65533;&#65533;&#65533;P&#65533;Yr&#65533; &#65533;&#65533;jwb&#65533;d5&#65533;&#65533;&#65533;/P&#65533;&#65533;&#1451;&#65533;C:&#65533;8&#65533;&#65533;P,IOA>p5&#65533;&#65533;&#65533;;JC&#65533;@&#65533;&#65533;8&#65533;zQ&#65533;&#65533;&#65533;&#65533;&#65533;wE&#65533;&#65533;[(&#65533;&#65533;&#65533;&#65533;&#65533;hf&#65533;&#65533;M&#65533;&#1611;&#65533;L&#65533;0&#65533;# 
&#65533;&#65533;k&#65533;&#65533;T&#65533;&#1667;w&#65533;&#65533;^Kp&#65533;&#65533;6&#65533;0^&#65533;z&#65533;&#65533;&#65533;d|&#65533;&#65533;&#65533;x&#65533;Kc&#65533;"#&#65533;;e5&#65533;&#65533;'\Tg&#65533;&#65533;l	&#65533;&#65533;I&#65533;7&#65533; &#65533;W
 	6&#65533;&#65533;vo&#65533;<&#65533;&#65533;&#65533;E&#65533;&#65533;&#65533;&#65533;&#65533;EI&#65533;&#65533;&#1666; &#65533;&#65533;8&#65533;#&#65533;'9&#65533;g&#65533;&#65533;Q&#367;&#65533;&#65533;&#65533;&#65533;&#65533;w&#65533;&#340;a0&#65533;;:_&#65533;"I2 &#65533;&#65533;&#65533;j&#65533;.)&#65533;HX&#65533;-&#65533;&#65533;pEy&#995;:.&#25762;l"&#645;&#65533;&#65533;0RJ|&#65533;>7&#65533;RZL&#65533;&#65533;*&#65533;&#65533;&#65533;Xz&#65533;&#65533;^2&#65533;&#65533;\y&#65533; ,`+r6`&#65533;'&#65533;5ko<&#65533;u!s&#65533;2&#65533;&#65533;&#192;&#65533; &#65533;|&#65533;&#1849;Q7
X'&#65533;&#65533;Ct&#65533;K&#65533;&#1596;w0cK@&#65533;p&#65533;:7&#65533;',&#65533;z\&#65533;<L&#65533;&#65533;&#65533;r&#65533;b]C&#65533;Y&#65533;&#65533;K&#65533;	WHhL&#49825;&#65533;)&#65533;/#&#65533;&#65533;x&#65533;h&#65533;&#65533;&#65533;&#65533;%&#65533;&#65533;L|&#65533;&#65533;=&#65533;j&#65533; &#65533;&#65533;&#65533;&#65533;l&#65533;&#65533;A"&#65533;TJ&#65533;&#65533;&#65533;;&#65533;n&#65533;&#65533;&#65533;)%&#65533;xX&#65533;&#65533;&#335;$Mr&#65533;vr&#65533;	&#65533;&#65533;&#65533;g&#65533;&#65533;E&#65533;&#65533;xS&#65533;&#65533;bb&#65533;&#65533;3&#65533;)&#65533;&#65533;({&#65533;\gY&#65533;&#65533;L&#65533;{&#533; U`&#65533;&#65533;&#65533;&&#65533;&#65533;mC&#65533;&#65533; _KA&#65533;BVc&#65533;&#65533;;&#65533;&&#65533;&#65533; 9&#65533;#0yq&#65533;D&#65533;&#65533;&#65533;&#65533;d	&#65533;;3`&#65533;&#395;&#65533;&#65533;&#65533;d\&#65533;&#65533;w&#1358;@k&#65533;&#65533;&#65533;[&#65533;&#65533;t&#343;&#65533;&#65533;&#65533;&#65533;p&#65533;&#65533;-&#65533;&#65533;D&#65533;B&#65533;j&#65533;G5&#65533;p&#65533;&#42220;L&#65533;V&#65533;&#65533;&#1266;)4&#65533;p&#65533;$1d&#65533;L&#65533;&#65533;&#65533;&#65533;&#65533;&#65533;&#65533;R!)&#65533;&#2971;1&#65533;&#65533;*&#1847;&#65533;&#1217;&#65533;&#65533;{EB$&#65533;&#65533;CMW&#65533;&#65533;&#65533;B&#65533;N&#65533;6&#65533;VN1I&#65533;&#65533;@bU&#65533;!i&#65533;&#65533;&#5130;&#65533;&#65533;&#1160;\^&#65533;&#65533;((2&#65533;	#p%5x&#65533;&#65533;%&#65533;* &#65533;h=&#65533;K=&#65533;
&#65533;&#65533;n&#65533;"&#65533;&#65533;+d&#65533;&#65533;6&#65533;N|v&#65533;y&#65533;=&#65533;&#65533;&#65533;&#65533;&#65533;'&#1903;&#65533;8&#65533;JW&#65533;	(&#1571;JU&#65533;&#65533; &#65533;&#65533;&#350;&#65533;&#65533;yr&#65533;H&#65533; &#65533;&#65533;x\T&#65533;&#65533;zK&#65533;'&#65533;<&#65533;&#65533;6&#65533;&#65533;&#65533;&#327;&#65533;cR>&#65533;&#65533;&#1085;&#65533;n&#1241;&#65533;&#65533; `)&#65533;	&#65533;&#65533;O&#65533;\WZ:`&#65533;&#65533;M&#65533;y"~&#65533;c&#65533;&#1301;Z&#65533;&#65533;=e6e&#65533;<&#65533;&#65533;`&#65533;&#65533;&#65533;>&#65533;&#65533;&#65533;tRJ&#65533;&#65533;'#V&#65533;&#65533;g&#65533;&#65533;s&#65533;V"&#65533;&#65533;&#65533;&#65533;&#65533;+&#65533;&#65533;9a&#65533;&#65533;&#65533;&#65533;&#1788;&#65533;hg=&#65533;]n&#65533;&#65533;&#65533;&#65533;&#65533;&#65533;&#65533;8C&#65533;&#65533;&#65533;&#65533;&#65533;&#65533;&#65533;=&#65533;&#65533;)c&#65533;$f&#65533;Pmw&#65533;&#65533;K&#65533;7B&#65533; &#65533;t#:&#65533;2&#65533;d&#65533;&#1003;
B&#65533;&#65533;L&#65533;2&#65533;&#65533;&#65533;&#980;&#65533;R@&#65533;ZU&#65533;&#65533;&#65533;&#65533;*&#65533;&#21396;&#65533;&#65533;&#1059;&#65533;Z&#65533;q&#65533;&#22933;&#65533;&#65533;&#65533;&#65533;m&#65533;&#65533;a&#65533;&#65533;"(&#65533;&#65533;&#65533;`&#65533;	&#65533;[n&#575;c&#65533;&#65533;D&#65533;cJ&#65533;p &#65533;&#65533;}*+L&#65533;&#65533;&#65533; M&#1101;&#65533;&#65533;Xv:&#65533;yx9&#65533;&#1036;P&#912;q&#65533;r-&#65533;&#1350;&#65533;&#65533;A&#65533;n&#65533;>+&#65533;&#65533;c&#65533;&#65533;&#65533;q>^i&#65533;&#65533;&#65533;&#65533;&#65533;&#65533;&#65533;&#65533;d{&#65533;&#65533;07&#65533;-&#65533;:$d&#65533;ui&#65533;&#65533;&&#65533;\\&#65533;N&#65533;!&#65533;&#65533;&#65533;	2&#65533;VSZ	&#65533;&#65533;&#1225;&#65533;&#65533;&#65533;T%|Z&#1392;&#65533;2,6&#65533;d&#65533;&#11991;H[&#65533;&&#65533;&#65533;&#65533;U(h&#65533;B&#65533;&#65533;&#65533;&#65533;&#65533;iU&#65533;&#65533;@J&#65533;&#65533;>OBu[&#65533;&#65533;&#65533;&#65533;NJ&#65533;2I&#65533;&#65533;@&#65533;&#65533;d&#65533;&#65533;&#65533;Q|&#65533;R&#65533;X&#65533;&#65533;&#65533;at&#65533;&#65533;&#65533;&#65533;&#65533;&#65533;b/]A)&#65533;	o^Q&#65533;I&#65533;&#65533;&#65533;&#65533;&#65533;&#65533;&#65533;1p&#65533;j&#65533;&#65533;&#65533;&#65533;&#65533;&#65533;b&#65533;&#65533;&#65533;&#65533;&#65533;&#65533;&#65533;&#65533;&#65533; &#65533;&#65533;FO
w6&#65533;&#65533;&#65533;I&#65533;&#65533;@$*&#65533;&#65533;&#65533;I6e&#65533;I&#65533;4&#65533;U&#65533;&#65533;r0&#65533;&#65533;&#65533;&#65533;&#65533;&#65533;&#65533;&#65533;'&#65533;&#65533;&#65533;&#65533;p&#65533;&#65533;&#65533;b&#65533;&#65533;&#65533;&#692;&#65533;&#65533;`&#65533; &#65533;g&#65533;B&#65533;\&#65533;sV&#65533;&#65533;Y]&#65533;&#65533;&#65533;J&#65533;&#65533;#&#65533;&#65533;&#65533;&#65533;r&#65533;"&#65533;\&#65533;p&#65533;I&#1461;&#65533;0&#65533;-<&#65533;&#65533;Ts&#65533;` D&#65533;&#65533;&#65533;b}7&#65533;.&#65533;&#65533;&#65533;3:&#65533;B&#65533;#&#65533;q&#65533;&#65533;&#65533;O_&#65533;M&#65533;&#65533;^'&#65533;xq&#1820;0&#65533;G&#65533;&#65533;&#65533;&#65533;&#65533;&#65533;&#65533;&#65533;&#65533;&#65533;&#65533;&#65533;&#65533;&#65533;&#65533;&#65533;&#65533;&#65533;&#65533;&#65533;&#65533;&#65533;&#65533;&#65533;&#65533;&#65533;&#65533;&#65533;&#65533;&#65533;&#65533;-&#65533;&#65533;&#65533;&#65533;!&#65533;&#65533; &#65533;&#65533;
B7	B&#65533;B
7 &#499;&#65533;&#65533;&#65533;&#65533;&#65533;&#65533;&#1063;&#65533;&#65533;&#65533;&#65533;??	&#65533;&#65533;&#65533;&#65533;&#65533;&#1029;!&#65533;1&#65533;&#65533;&#855;&#65533;&#65533;&#65533;&#65533;&#65533;&#65533;&#65533;&#65533;&#65533; &#65533;&#65533;&#65533;&#65533;`&#65533;	&#65533;~`6kY[&#65533;"&&#65533;A&#65533;&#65533;&#65533;&#65533;0&#1440;a2t _XFK&#65533;&#65533;&#65533;&#65533;&#65533;&#65533;\&#65533;h&#65533;Y&#65533;E&#65533;&#65533;&#65533;&#1057;c&#65533;&#787; &#65533;&#65533;BD&#65533;&#65533;IB&#65533;&#65533;&#65533;&#65533;&#1255;P&#65533;2
&#65533;A&#65533;$&#65533;&#65533;V&#65533;$ &#65533;&#65533;*LD
&#65533;"-~&#65533;&#65533;MbK&#252;&#65533;A&#65533;#&#65533;e=&#65533;F&#65533;`&#65533;&#65533;I[mw&#65533;T&#65533;K&#65533;&#65533;&#65533;>&#65533;< &#65533;W.&#65533;&#65533;&#65533;&#65533;&#65533;E@Y&#65533;&#65533;&#65533;
&#65533;%&#65533;M%s&#65533;	&#193;[/&#65533;&#65533;j&#65533;&#65533;
&#65533;&#65533;*&#65533;&#65533;+1&#65533;k&#65533;&#65533;&#23958;
.&#65533;&#65533;&#65533;&#65533;&#65533;&#65533;1T&#65533;p&#65533;ZJ]&#65533;&#65533;a|)nf&#65533;&#65533;&#65533;&#65533;R
@&#65533;V&#65533;^&#65533;&#65533;t|&#65533;&#65533;d&#875;7&#65533;&#65533;siF)&#65533;&#65533;MOT&#65533;y,&#65533;&#65533;&#65533;)&#65533;&#65533;&#65533;
 &#65533;&#65533;E&#65533;WLq&#65533;&#65533;&#65533;&#65533;^&#642;&#65533;I&#65533;D&#65533;&#65533;&#65533;r&#65533;u&#345;&#65533; 3&#65533;&#65533;&#65533;@b&#65533;#&#65533;]&#65533;#&#65533;9u&#65533; '&#65533;&#65533;&#65533;UA&#65533;&#65533;z&#65533;-QL&#65533;&#65533;&#65533;v<%&#65533;/ /&#65533;QD!&#65533;&#65533;S&#65533;xD&#65533;s&#65533;&#65533;&#65533;7&#65533;X&#65533;L&#65533;9
j&#65533;A&#65533;&#65533;-&#65533;&#65533;#&#65533;Tp&#65533;!MD#i+&#65533;(&#65533;'&#65533;&#65533;&#65533;X&#65533;|&#65533;&#&#65533;@g)&#65533;&#65533;&#65533;Um2&#65533;0	&#65533;0;&#1061;LJ&#65533;O4^:yD&#65533;&#65533;V&#65533;&#65533;>h&#65533;&#65533;BxiW&#1218;&#65533;&#65533;P!&#65533;&&#65533;1&#65533;&#65533;Z?w&#65533;&#65533;*&#65533;p>:j&#65533;	&#65533;&#65533;&#65533;&#65533;0+h&#65533;p&#65533;z_j &#65533;viE*&#65533;&#65533;&#65533;&#65533;&#65533;&#65533;>&#65533;DF&#65533;P&#65533;\&#65533;a&#65533;C&#65533; >&#65533;&#65533;&#65533;6&#65533;Dt&#65533;&#65533;&#65533;2N4 &#65533;:=&#65533;&#65533;&#65533;$&#65533;&#65533;&#65533;&#65533;0&#65533;&#65533;&#65533;&#65533;&#45660;&#65533;&#65533;@&#65533;9&#65533;L&#65533;&#65533;H&#65533;B&#65533;&#65533;@sC&#416;X.=&#65533; &#65533;/D&#65533;pda&#65533;&#65533;&#65533;&#65533;lxJC&#65533;&#65533;D&#65533;/
&#65533;@&#65533;\&#65533;&#1026;&#65533;	b&#65533;&#65533;U&#65533;B&#65533;p&#65533;*T7&#65533;v&#65533;>,&#65533;@y9&#65533;o&#1041;-&#65533;&#65533;&#65533;&#65533;H&#65533;jm &#65533;&#804; h&#65533;&#65533;Dpkd&#65533;"&#65533;&#65533;&#499;l&#65533;[.	l&#13496;2&#65533;&#65533;&#65533;&#65533;``&#65533;%&#65533;&#65533;\&#65533;R&#65533;&#65533;&#65533;&#1006;B&#65533;&#65533;&#65533;&#65533;O&#65533;T&#65533;&#65533;&#65533;(8=A&#65533;]&#663;#}w&#65533;<qg&#65533;&#65533;&#65533;&#65533;&#65533;&#65533;/?&#65533;5&#65533;0M&#728;H{&#65533;L&#65533;&#65533;\&#65533;B&#65533;K&#65533;_&#65533;`&#65533;&#65533;B&#65533;&#65533;&#65533;p@&#65533;e&#65533;&#65533;7@
&#65533;<p;&#65533;Q&#65533;['&#65533;&#65533;&#65533;&#65533;7&#65533;&#65533;&#65533;&#65533;&#65533;(&#65533;O&#65533;52&#65533;Bn<&#65533;s&#65533; *&#65533;&#65533;&#65533;`z&#65533;&#65533;%&#65533;M`&#65533;&#65533;&#65533;v&#65533;&#65533;9&#65533;sl&#65533;PIE|&#65533;&#65533;C&#65533;%h&#65533;)?f&#65533;&#65533;&#65533;&#65533; &#65533; 
.C&#65533;&#65533;&#65533;,&#65533;X&#65533;&#65533;&#65533;Lc|&#65533;J&#65533;&#65533;U&#65533; kc&#65533;&#65533;&#65533;>&#65533;&#65533; &#65533;y&#65533;-&#65533;&#65533;L&#65533;tp,cl,&#65533;H&#65533;&#65533;&#65533;&#65533;&#65533;0d&#65533;*8&#65533;?&#65533;&#65533;O&#65533; &#65533;3&#65533;I&#65533;%&#65533;&#65533;\&#65533;4&#65533;&#65533;b[&#65533;
&#65533;&#65533;2G&#65533;&#65533;i&#641;Y&#65533;Zp &#65533;&#65533;&#65533;&#65533;A&#65533;ZD=&#65533;&#65533;&#65533;N&#65533;7&#65533;b&#65533;&#65533;&#65533;'&#65533;8&#65533;&#65533;$q&#65533;E&#65533;&#65533;v&#1697;&#19351; &#65533;lm&#65533;B&#65533;&#65533;&#65533;h-A&#65533;>&#65533;&#65533;A&#65533;&#65533;i&#65533;A 4Xp 8&#65533;&#65533;,&#65533;&#65533;&#296;&#65533;&#65533;&#65533;El^&#65533;&#65533;&#65533;&#65533;{&#65533;&#65533;&#65533;f&#65533;&#65533;&#65533;XH&#65533;&#65533;&#65533;E+{&#65533;&#65533;&#1668;&#65533;ANn"&#65533;GF2n&#65533;&#65533;B&#65533;p`q^&#65533;&#700;&#65533;&#65533;i&#65533;x'	&#65533;Q&#65533;~&#65533;&f&#65533;g&"V&#171;&#65533;S&#65533;&#65533;V&#65533;&#65533;&#65533;pQ&#65533;&#378;6[j[&#65533;x`` &#65533;&#65533;&#797;l\&#65533;&#65533;&#65533;b&#65533;&#65533;P &#65533;&#545; .&#65533;+C(O&#628;&#65533;&#65533;@ P>0&#65533;@Z&#65533;&#65533;n&#65533;&#65533; 
Oj&#65533;&#217;&#647;&#65533;;&#65533;&#65533;G>.&#65533;6&#65533;&#65533;&#65533;&#65533;K&#65533;&#65533;&#65533;mf&#65533;>&#65533;	tpa&#65533;D- q@&#65533;&#1162;&#65533;x)*m&#65533;&#65533;O&#65533;f 'x@d&#65533;&#65533;&#65533;B<M&#65533;"&#65533;&#65533;rB &#65533;@&#65533;&#65533;v&#65533;&#65533;$	;&#65533;y&#65533;*&#65533;&#65533;&#65533;&#65533;$sH*&#65533;L`&#65533;d8$&#65533;b&#65533;&#65533;H&#65533;S&#65533;&#65533;&#665;m]&#65533;Q/aK&#1352;%)&#65533;	&#152;&#65533;x&#65533;F9Nu&#65533;&#65533;T&#65533;&#65533;@&#65533;&#65533;Dc&#65533;&#65533;&#65533;&#65533;8'%&#65533;&#65533;6&#65533;&#65533;, &#65533;rf&#1513;&#65533;9&#65533;@&#65533;n&#38493;&#65533;J&#65533;&#1455;&#65533;&#65533;Cc&#65533;P+F&#65533;a&#65533;&#65533;&#65533;&#65533;&#65533;]&#65533;#&#65533;&#977;[f&#65533;&#65533;6H&#65533;&#1293;G?z&#65533;A&#65533;"&#65533;&#65533;&#65533;&#65533;p&#65533;6 W&#65533;&#65533;&#1162;&#65533;&#65533;&#1669;&#65533;+`&#65533;B&#65533;&#65533;&#65533;z&#1498;&#65533;?Z&#65533;&#65533;&#65533;\w&#65533;hABP&#65533;IARM&#1745;n!&#65533;v&#65533;&#65533;3&#65533;k&#566; &#65533;&#65533;( &#65533;&h&#65533;&#65533;&#65533;<&#65533;\&#590;&#65533;&#65533;&#65533;K&#65533;	h&#65533;lDY&#65533;7L&#65533;&#65533;j&#1712;8!j`&#65533;&#65533;H%&#1970;Z&#65533;&#65533;&#65533;&#65533;&#65533;&#65533;&#65533;pr&#65533;&#65533;l&#65533;&#65533;&#65533;&#65533;qOV&#65533;&#65533;&#65533;:&#65533;&#65533;53H-&#65533;&#65533;h&#65533;h&#1105; L&#65533;&#65533;&#65533; mT&&#65533;a{d&#65533;&#65533;z&#65533;HkZA&#512;*@&#65533;W&#65533;&#65533;Hb&#65533;M&#65533;j&#65533;&#65533;&#724;(-&#65533;
&#65533;}&#65533;&#65533;&#65533;r&#65533;&#65533;&#65533; 	&#65533;|n;&#65533;M&#65533;
f&#547;X&#65533;1g&#65533;&#65533;&#65533;"=&#65533;&#65533;UM4&#65533;&#65533;i&#65533;&#65533;b&#65533;M&#65533;&#65533;;3&#65533;&#65533;&#65533;&#65533;&#65533;&#65533;&#65533;&#65533;4&#65533;&#65533;&#65533;&#65533;&#1665;@&#65533;H&#65533;)&0&#65533; `&#65533;&#770;'&#65533;$&#65533;&#65533;&&#65533;|&#65533;&#65533;i&#65533;&#65533;"
z<&#65533;&#65533;&#65533;&#65533;<X&#65533;T&#65533;@&#65533;&#65533;&#65533;"&#65533;y&#65533;t3&#65533;&#65533;/"&#65533;&#65533;!&#65533;B&#65533;]&#65533;&#65533;1&#65533;&#65533;.H &#65533;/ &#65533;Q&#65533;&#65533;i&#65533;&#65533;&#65533;.,&#65533;&#65533;&#65533;&#65533;Pm&#65533;?Q&#65533;&#65533;zi~&#65533;&#65533;6&#65533;nlV&#65533;&#65533;9t3q\@&#65533;&#65533;&#65533;&#65533;1&#65533;&#761;&#65533;v&#65533;&#65533;KAo&#65533;&#696;t&#65533;&#65533;&#65533;M--&#65533;&#65533;&#65533;&#65533;&#65533;&#65533;H
&#65533;&#65533;xG&#65533;&#65533;&#65533;&#65533;xx.&#65533;&#65533;i+&#65533;N=p&#65533;&#65533; &#65533;&#648;&#65533;NE-^&#65533;}&#65533;&#65533;&#65533;Y@&#65533;&#65533;$&#65533;&#65533;&#65533;&#65533;&#65533;&#65533;P&#65533;&#1430;&#65533; &#65533; &#65533;&#65533;2&#65533;&#65533;&#65533;&#65533;2{&#65533;&#65533;#A&#65533;S&#65533;&#65533;&#1348;u&#65533;qo&#65533;M&#65533;&#1869;&#65533; &#65533;&#65533;&#65533;~&#65533;&#65533;+&#65533;&#65533;&#65533;&#65533;2&#65533;&#65533;&#65533;4&#65533;:d3WUqxO&#65533;h&#900;&#65533;bR&#65533;&#65533; &#1450;2q&#65533;&#65533;5&#65533;&#65533;X&#65533;&#65533;&#65533;&#65533;f&#65533;I&#65533;&#65533;;&#65533;&#65533;&#65533;uE&#65533;{&#65533;&#65533;&#65533;YPp&#335;&#65533;&#65533;&#65533;&#1539;Hlg&#65533;F&#65533;a`zd&#65533;&#65533;4 &#65533;o]&#65533;A&#65533;H&#65533;&#65533;z&#65533;g&#65533;&#65533;JF6Pz &#65533;Y&#65533;?&#65533;GfV &#65533;&#65533;&#65533;B&#65533;t&#65533;&#65533;&#867;&#65533;&#65533;4?V&#65533;&#878;,Y&#65533;&#65533;&#65533;&#65533;&#65533;&#65533;&#65533;&#65533;]P&#65533;&#65533;j&#65533;%&#65533;F&#65533;&#65533;4D&#65533;&#65533;&#65533;&#65533;&#65533;|&#65533;&#65533;&#65533;|&#65533;T&#65533;P2&#65533;.&#416;T31&#65533; +@ &#65533;
v&#65533;o&#65533;41&#65533;}$&#65533;L&#65533;&#65533;7&#65533;#&#65533;(&#65533;&#65533;1P,&#65533;  &#65533;&#65533;=&#65533;
&#65533;p&#65533;@p&#65533;&#65533;&#65533;&#65533;&#65533;R&#65533;&#65533;a&#65533;'&#65533;_W&#65533;d:&#65533;&#65533;T&#65533;&#65533;&#65533;u
+`p&#65533;&#65533; &#65533;Q}R?J6d3&#65533;&#65533;`gk+0}NA#&#65533;&#65533;r&#65533;0&#65533;ti&#65533;&#65533;]!&#65533;?&#65533;!L-P{*!K&&#65533;&#65533;m?x&#65533;&#65533;4&#65533;"K&#65533;&#65533;m_&#65533;&#65533;`j1&#65533;6VX4H&#65533;<&#65533;&#65533;N8&#65533;&#65533;3W&#65533;&#65533;ERX&#65533;;0&#65533;&#65533;Qa&#65533;&#65533;x3&#65533; &#65533;m&#65533; &#65533;-!j&#65533;&#65533;&#65533;&#65533;&#65533;O&#65533;`m&#65533;&#65533;2R&#65533;\tW=&#65533;&#65533;J&#65533;#3&#65533;H&#65533;&#65533;-&#65533;p&#65533;&#65533;&#65533;&#65533;&#65533; &#65533;W9&#65533;H&#65533;&#65533;%&#65533;&#65533;&#65533;&#65533;&#65533;7&#65533;K&#65533;dp&#65533;&#65533;D7&#65533;3&#65533;&#65533; &#65533;6.& -&#65533;q%vQKl&#65533;F&#65533;fsa&#65533;j&#65533;&#65533;zd1&#65533;%VfA
&#65533;&#65533;&#65533;Lh	&#65533;ZV(&#65533;&#65533;Q&#65533;&#65533;&#65533;1 w&#65533;&#65533;|&#65533;g&#1164;2qQ&#65533;&#65533;K&#65533;&#65533;&#65533;&#65533;&#65533;	&#65533;&#65533;f&#65533;x&#65533;l/gT&#65533;!`&#65533;.
&#65533;^\F&#65533;7
&#65533;&#65533;	Y&#65533;&#65533;	'&#65533;&#65533;O&#65533;&#65533;&#883;&#65533;&#1927;&#65533;&#65533;kE#&#65533;;6&#65533;&#65533;k&#135;x&#65533; a_&#65533;&#65533;&#65533;A&#65533;q!&#65533;9&#65533; &#65533;'n>&#65533;-&#65533;ZAk C;Y0&#65533;&#65533;|&#65533;&#65533;&#65533;&#65533;0	/&#65533;Ow&#9404;&#65533;J'by^)&#65533;8&#65533;&#65533;@&#65533;&#65533;3&#65533;0&#65533;q
\&#65533;Jx&#65533;B&#65533;M&#65533;6H6&#65533;b
e&#65533;&#65533;V2&#65533;`&#65533;!&#65533;e&#65533;,&#65533;&#65533;A1J:&#65533;&#65533;'}&#65533;&#1103;6&#65533;?i&#65533;/&#65533;&#65533;Ed&#65533;"R&#65533;t/&#65533;.K &#65533;I&#65533; &#65533;O&#65533;;x#?x&#1411;f&#65533;R&#65533;AY&#65533;C_&#65533;&#65533;&#1864;^es>&#65533;)|&p%&&#65533;~&#65533;&#65533;!&#65533;&#65533;&#65533; &#65533;&#65533;
,P&#65533;&#65533;l&#65533;l#&#65533;E&#65533;@g	&#65533;&#65533;b&#65533;M&#65533;&#65533;F#&#65533;	&#388;&#65533;  &#65533;&#65533;&#65533;&#65533;&#65533;RYxb6UkU&#65533;&#65533;B&#414;i&#65533;)&&#65533;&#65533;&#65533;R&#65533;P c8&#65533;&#65533;V&#65533;&#65533;&#65533;)&#65533;&#65533;>&#65533;&#65533;y&#65533;&#65533;<&#65533;&#65533;A&#65533;F&#65533;J&#65533;@(&#65533;Fj&#65533;S&#65533;AH&#65533;b&#65533;&#65533;&#65533;m&#65533;%Pr:j&#65533;K&#65533;&#65533;@ &#65533;&#65533;r{&#65533;&#65533;
&#65533;&#65533;4f&#65533;&#65533;I&#65533;3&#65533;G+D8_rrX+&#65533;
*@C&#65533;&#65533;F*Gb&#65533;&#65533;Am&#65533;p&#65533;:&#65533;bKq&#65533;i&#65533;Y&#65533;D &#65533;Vl
&#65533;&#65533;>0*#@k&#65533;&#65533;&#65533;&#65533;&#65533;}zK&#65533;&#65533;U&#65533;"&#65533;&#65533;V&#65533;4t&#2003;K&#65533;	&#65533;&#65533;&#65533;^>&#304;2Q2&#65533;ll&#65533;&#65533;R &#65533;&#65533;>{&#65533;X	`$T&#65533;&#65533;Y(&#65533;&#65533;'(2&#65533;r
&#65533;t'5r9wR&#6261;FT&#65533;&#65533;&#65533;&#65533;7&#65533;HZpvy	&#65533;&#65533;*&#65533;&#65533;V, &#65533;&#65533;d&#65533;o%&#65533;0* &#65533;^h&#65533;=&#65533;&#1514;&#65533;&#65533;mHB_&#65533;&#65533;b&#65533;&#65533;O&#65533;2&#65533;&#65533;&#65533;16&#65533;l&#65533;P^&#65533;&#65533; &#65533;&#65533;&#65533;&#65533;&#65533;I&#65533;&#177200;&#65533;&#65533;J/&#65533;&#65533;&#65533;0rW+J&#65533;J }&#65533;&#65533;0&#65533;9&#65533;&#65533;a&#65533;^&#65533;&#65533;&#65533;{&#65533;q))&#65533;&#65533;&#670;"\#Q&#65533;s&#65533;& _&#65533;p&#65533; @ W&#65533;Tn&#65533;&#65533;&#65533;~&#65533; &#65533;&#65533;q9I&#65533;@{&#65533;&#65533;8&#65533;&#65533;&#65533;&#65533;-&#65533;&F#&#65533;C&#65533;>&#65533;&#65533;&#65533;&#65533;&#179;GQ&#65533;&#65533;&#65533;&#65533;&#65533;a:G&#65533;&#65533;j 1&#65533;&#65533;+&#65533;&#65533;&#65533;&#1456;&#65533;&#65533;_6&#65533;-*H	&#1052;7&#65533;%W&#1155;&#65533;&#65533;:&#65533;`=&#65533;}`&#65533;&#65533;&#8308;&#65533;&#65533;e&#65533;&#65533;&#65533;&#1256;&#65533;&#65533;<O>&#65533;A#&#65533;05&#65533;E&#65533; 0	"&#65533;&#65533;&#65533;&#65533;e&#65533;S&#65533;	&#65533;.&#65533;&#65533;&#65533;+>s #&#65533;&#65533;_&#65533;Jn&#65533;&#65533;uNwBiz60!&#65533;t_&#65533;z&#65533;y!&#65533;-&#65533;E3, 1&#65533;&#65533;|6/!&#65533;&#65533;0X<&#65533; &#65533;&#65533;s:K8&#65533;/ k&#65533;f&#65533;&#65533;&#65533;fA&#65533; &#35287;&#65533;&#65533;&#65533;&#65533;&#65533;&#65533;L38&#65533;&#65533;&#65533;`&#65533;&#65533;&#65533;N&#65533;&#65533;C1&#65533;1&#65533;f#&#65533;-&#65533;+9&#65533;F&#65533; &&#65533;$9A&#65533;^&#65533;&#65533;&#65533;&#65533;x&#65533;&#65533;
p&&#65533;0&#65533;&#65533;I&#65533;9&#65533;&#65533;K&#65533;&#65533;&#65533;&#1822;&#65533;`a&#65533;zF&#65533;#&#65533;&#65533;m=&#1713;&#65533;&#65533;wz&#65533;&#65533;aG&#65533; O&#65533;u'&#65533;#&#65533;7@U&#65533;[#B&#65533;~WT.&#65533;v&#634;%&#65533;$3!;&#65533;9	-&#65533;PW&#65533;&#65533;qS&#65533;&#65533;&#65533;&#65533;" A&#65533;&#65533;&#65533;uN&#65533;&#65533;
*&#65533;d&#65533;&#65533;Kav&#65533; #@ $&#65533;sB2&#65533;U &#65533;&#65533;&#65533;u]k
&#65533;`&#65533;;PXS&#65533;&#65533;@&#65533;&#65533;&#1984;,&#65533;&#65533;mp&#65533;2&#65533;v?1&#65533;&#65533;&#65533;&#65533;&#65533;&#1049;&#65533;0&#65533;B&#65533;&#1095;dMz/"4e&#65533;C&#65533;A!&#65533;p&#65533;O&#65533;&#65533;J&#45975;&#65533;,x*&&#65533;&#65533;&#65533;Y~Q+ 0&#65533;&#65533;&#65533;&#65533;p{*L&#65533;&#65533;&#65533;&#65533;*&#65533;&#65533;D:&#65533;H&#65533;&#1040;)&#65533; i|&#65533;98&#65533;Z&#65533;^$&#2757; [I&#65533;rq&#65533;&#65533;f&#549;&#65533;;&#65533;\&#65533;&#48221;-tCal&#65533; p%&#65533;&#65533;T&#65533;D3&#65533;&#65533;,&#65533;i&#65533;`&#65533;&#1692;6&#65533;&#65533;&#65533;V&#65533;)&#65533;lG&#65533;P&#65533;DsA!t&#65533; i&#65533;4`&#65533;*V&#65533;&#65533;:&#65533;i[: ,?&#65533;&#65533;P*&#65533;b8&#65533;&#65533;,&#65533;&#65533;&#65533;"V&#65533;"&#65533;&#65533;lQ*'
&#65533;:&#65533;P&#65533;2&#65533;&#65533;&#65533;&#65533;($u21&#65533;&#65533;&#65533;&#65533;&#65533;sD(A&#65533;&#65533;&#65533;&#65533;1&#65533;4&#65533;&#65533;&#65533;f &#65533;&#65533;!9&#65533;&#1005;&#65533;T&#65533;&#65533;&#65533;&#65533;&#65533;b&#65533;&#65533;@3Q&#65533;&#65533;&#65533;]1Py&#65533;q&#65533;&#65533;&#65533;P&#65533;&#65533;4&#65533;#0&#65533; &#65533;&#65533;s&#65533;&#65533;&#65533;&#65533;I&#65533;&#65533;&#65533;&#65533;&#65533;&#65533;Um&#65533;F!&#65533;&&#65533;8@&#921;`&#65533;V|&#65533;&#65533;&#65533;&#65533;&#65533;&#65533;&#65533;&#65533;&zC&#1261;Ao&#65533;#&#65533;&#65533;&#65533;gD&#65533;&#184;&#65533;r&#65533;&#65533;&#65533;V&#65533;3+&#1172;@&#65533;&#65533;&#65533;&#65533;&#65533;'n%&#65533;2s&#65533;w&#1014;&#65533;[&#65533;&#65533;"&#65533;&#65533;P:&#65533;i&#65533;&#65533;e&#65533;&#65533;&#65533;69
&#65533;P3&#65533;	sy&#65533;&#65533;F&#65533;B&#65533;&#1476;&#65533;&#65533;&#65533;&#65533;&#65533;n&#65533;&#65533;M}&#65533;w&#65533;Z4&#65533;3&#380;&#65533;`+ &#65533;\=*&#65533;*&#65533;2cHje&#65533;&#633;'&#65533;-|&#65533;]&#65533;Bgmm1%&#65533;Q$Fb1&#65533;+&#65533;&#65533;&#65533;6&#65533; {&#65533;g&#65533;O&#65533;,
&#65533;&#65533;
L&#65533;&#65533;&#65533;|*lE&#65533;&#65533;	&#65533;&#65533;sB7&#65533;Z&#65533;&#65533;@&#65533;&#65533;!&#65533;H&#65533;@ @&#65533; &#65533;&#65533;6O&#65533;&#1188;&#65533;(C&#813;&#65533;cn_&#65533;t&#65533;&#65533;&#65533;6&#65533;&#65533;&#51000;&#65533;?yBh&#65533;h &#65533;&#65533;4&#65533;9A &#65533;&#65533;z&#65533;&#65533;&#65533;&#1921;z&#65533;4&#65533;p&#65533;I&#65533;PFs&#65533;	&#65533;&#65533;&#65533;RZPs&#65533;&#65533;&#65533;|&#65533;>p&#65533;E(&#65533;j&#841;&#65533;&#65533;2&#65533;&#65533;&#65533;.&#65533;&#65533;0&#65533;Y&#65533;&#65533;&#65533;&#65533;&#65533;&#65533;&#65533;&#65533;w&#65533;^&#65533;&#65533;&#65533;&#65533;&#65533;&#848;*&#929062;&#65533;&0&#65533;	B&#65533;&#65533;&#65533;&#65533;&#65533;Ra^&#65533;&#65533;&#65533;C $hF&#65533;]xrp&&#65533;&#65533;'&#65533;:&#65533;&p|(&#65533;d.&#65533;&#65533;&#65533;]f&#1969;y&#65533;C&#65533;&#65533;&#65533;&#65533;t1j5&#65533;&#65533;&#65533;&#65533;&#1865;&#65533;t[@s&#65533;&#65533;&#65533;+I}A&#65533;&#65533;&#65533;\r&#65533;P&#65533;&#65533;&#65533;&#65533;m&#65533;&#65533;&#65533;	(&#65533;&#65533;9P,&#65533;&#65533;G-M&#65533;&#65533;YP&#65533;-&#1052;'&V(c&#65533;&#65533;_&#65533;&#65533;&#65533;f&#65533;1&#65533;&#65533;&#65533;S&#65533; pX&#65533;.D&#65533;_Y;j=p n[&#65533;&#65533;&#65533;q&#65533;( Fd&#65533;H&#65533;L&#65533;L&#65533;/&#65533;~:)&#65533;&#65533;&#65533;?2^&#65533;&#65533;Ac&#1495;&#65533;sP
[&#65533;v[&#65533;aJ(&#65533;H*Q&#65533;&#65533;&#65533;6&#65533;&#65533;,j&#65533;lX\  &#65533;&#65533;&#65533;U &#65533;z b&#65533;6&#65533;95+`&#1237;!&#65533;&#65533;4,&#65533;FP\ &#65533;8&#65533;&#65533;&#65533;!&#65533;&#65533;HA&#65533;&#65533;&#65533;>&#65533;&#65533;Z}Js\)&#562;&#65533;&#65533;p&#65533; &#65533;m&#65533;&#65533;o&#65533;&#65533;&#65533;&#65533;&#65533;6j7`&#145;Q?Xb&#65533;&&#65533;&#65533;&#65533;W&#65533;&#65533;!K &#65533;&#1831;&#65533;&#65533;&#270;$&#65533;+&#89987;&#65533;@&#65533;&#65533;&#65533;2T2&#65533;&#65533; n24&#1756;&#65533;&#65533;c&#65533;&#383103;H&#65533;=&#65533;&#65533;%"@B&#65533;
i~&#65533;&#65533;;&#65533;&#65533;&#65533;&#65533;&#65533;J&#65533;&#65533;&&#65533;&#872;&#65533;&#65533;&#65533;Y&#65533;`b1twDt&#65533;&#386;4T&#65533;&#65533;B4&#65533;p&&#65533;S-pT&#65533;&&#65533;=;&#65533; C@&#65533;&#65533;lS.&#65533;&#65533;&#65533;Q&#65533;<E&#65533;&#65533;&#1045;&#65533;+&#65533;	&#65533;  &#65533;&#65533;eb&#65533;H&#65533;&#65533;&#65533;&#1436;%*%&#65533;&K+&#65533;`&#1826;y&#65533;^&#65533;&#65533;&#65533;&#65533;&#65533;&#65533;&#1453;B&#65533;|&#65533;&#65533;&#65533;"p}&#65533;&#65533;nKQ&#65533;eW&#65533;&#65533;&#65533;&#65533;&#65533;&#65533;P&#65533;O&#65533;0&#65533;&#65533;Aq;/~	&#65533;&#65533;&#65533;&#65533;&#65533;&#65533;&#65533;+&#65533;&#65533;&#65533;&#65533;&#65533;&#65533;->!-& &&77	
7?;	7 &#65533;&#65533;&#65533;&#65533;&#65533;&#65533;&#65533;&#65533;&#65533;&#65533;&#65533;7;&#65533;B&#65533;B
	&#65533;&#65533;&#65533;&#65533;!&#65533;&#65533;"$&#65533;&#65533;&#65533;&#65533;&#65533;&#65533;A&#65533;&#65533;&#65533;&#65533;&#65533;&#65533;&#65533;&#65533;&#65533;&#65533;&#65533;&#65533; 
H&#65533;&#65533;&#65533;&#65533;&#65533;&#65533;&#65533;&#65533;&#65533;pA$&#65533;&#65533;>`&#709;qn#"}`1&#65533;&#65533;Z&#65533;E&#65533;&#65533;&#65533; L&#65533;J&#65533; &#65533;e7| &#65533;5^&#65533;&#65533;2&#65533;&#65533;A&#65533;&#65533;T&#65533;&#65533;e&#65533;L<&#65533;%&#65533;&#129;8&#65533;q&#65533;&#65533;&#65533;&#65533;	&#65533;Tb&#65533;&#65533;"&#65533;WA	=t!&#378;v&#65533;.(8a&#65533;&#1915;x&#65533;&#875;n/&#2047;&#65533;<&#65533;&#65533;&#1671;&#65533;0L &#65533;P&#65533;jU&#65533;! &#195;&#65533;4X&#65533;&#1123;&#65533;,&#65533;&#65533;h&#65533;R&#65533;&#65533;+X>|&#65533;(E|&#65533;&#65533;&#65533;JJ&#65533;WB~<&#65533;%Kj&#65533;Xc&#65533;&#65533;&#65533;&#65533;`9 qB&#65533;&#65533;&#65533;=&#65533;]&#3898;b&#65533; &#829;&#65533;&#65533;&#65533;&#3683;&#65533;axC^3&#65533;' &#65533;&#65533;&#65533;&&#65533;p&#65533;&#65533;E+X&#65533;0y&#65533;&#65533;g&#65533;&#65533;&#65533;&#65533;7&#65533;&#65533;=q&#1291;z&#65533;&#65533;b&#65533;)e&#65533;M&#65533;&#65533;&#65533;3&#65533;B ,<V x&#65533;B&#65533;=P&#65533;O&#65533;0@&#65533;u&#65533;	&#65533;&#65533;@&#65533;&#1933;8$&#65533;&#65533;7&#65533;&#65533;&#65533;]C&#65533;&#65533;cB+
&#65533;OW&#65533;T&#65533;xH&#65533;p&#65533;UW&#65533;&#65533;(1@S?&#65533;&#65533;&#65533;&#65533;Tk&#65533;&#65533;NPj`&#65533;&#65533; &#1568;&#65533;1.&#65533;a&#65533;6(&#65533;M&#65533;p@&#65533;$X&#65533;;&#65533;&#65533;&#207;&#65533;&#65533;ec&#65533;	i&#65533;&#65533;&#65533;&#65533;&#65533;&#65533;&#65533;&#65533;u&#65533;&#65533;A&#65533;e?&#65533;&#65533;&#65533;(#&#65533;&#65533;$&#65533;|&#65533;@$&#65533;@&#65533;WY&#65533;BYJ&#65533;&#65533;1&#65533;<%3"(PF&#65533;&#65533;R&#65533;&#65533;&#65533;V&#65533;[&#65533;&#65533;e	@&#65533;&#65533;AQ&#65533;B`&#65533;&#65533;^&#65533;&#65533;lG&#65533;&#65533;&#65533;(&#65533;a&#65533;-&#65533;&#65533;I8&#65533;;n!&#65533;&#65533;cy\dX&#65533;&#65533;&#65533;&#65533;&#65533;pCW&#65533;&#65533;&#1628;&#65533;py&#65533;&#65533;&#65533;&#65533;z
 F)&#65533;PEEh&#65533;&#65533;f1&#65533;&#65533;&#65533;&#1154;R!&#65533;&#65533;A.&#65533;p&#65533;&#65533;X&#65533;-Z&#65533;&#65533;<zg&#65533;a&#65533;&#65533;{&#65533;&#65533;4&#65533;&#719;&#65533;s&#65533;&#65533;a&#65533;&#65533;&#65533;"&#65533;" :&#65533;#&#65533;+b`&#65533;&(&#65533;&#1244;(C&#1265;&#65533;&#65533;k&#65533;2r&#1075;&#65533;&#65533;&#65533;&#65533;&#65533;&#65533;M &#65533;&#65533;(X}  	&#65533;&#65533;&#65533;R&#65533;?&#65533;&#65533;&#65533; f&#65533;Un!&#65533;x[&#65533;&#65533;*&#65533;&#65533;&#65533;&#65533;&#1468;&#65533;_&#65533;&#716;&#65533;&#65533;t&#65533;]8B. &#65533;n&#65533;&#65533;&#65533;&#65533;p&#65533;B.<`Y&#65533;@`	&#65533;@ L&#65533;&#65533;i&#65533;&#65533;&#65533;)&#65533;&#65533;&#65533;x!&#65533;p&#65533;&#65533;@\5&#65533;a& &#65533;KhP@~&#65533;&#65533;&#65533;&#65533;&#65533;P&#65533;.!&#65533;@&#65533;&#65533;&#65533;&#65533;&#65533;x&#65533;x&#65533;l&#65533;&#65533;&#65533;g?&#65533;&#65533;|&#65533;&#573;&#65533;j&#65533;@oB4&#65533;	&#65533;&#65533;&#65533;&#65533;W^&#65533;@@E&#65533;\(X&#65533;&#65533;&#1277;&#65533;&#65533;T&#65533;&#65533;&#65533;&#65533;
 &#65533;PM&#65533;Z&#65533;&#65533;A(B=`J&#65533;&#65533;&#65533;f&#65533;9 H`&#65533;|&#65533;+&#65533;
PB&#65533;@=&#65533;&#65533;<4&#65533;=&#65533;&#65533;&#65533;q&#65533;A&#65533;&#65533;r&#65533;&#65533;` (&#65533;&#1460;&#65533;&#65533;&#65533;q&#65533;{&#65533;&#65533;l&#65533;&#65533;0$&#65533;&#65533;&#522;@ &#65533;&#65533;`^&#1100;&#65533;u&#65533;%&#65533;&#65533;7&#65533;hE&#65533;&#65533;&#65533;&#65533;&#65533;#&#65533;I&#65533; &#65533;&#65533;c)&#65533;68&#65533;hp |&#65533;h&#65533;&#65533;$&#29728;*0&#65533; &#65533; C&#1312;HkQ&#65533;&#65533;\(>&#65533;&#65533;#X&#65533;9D 8DU&#65533;|&#65533; A&#65533;U&#65533;tD&#65533;L&#65533;&#65533;a8&#65533;&#65533;&#65533;h]&#65533;&#65533; 2&#1025;-&#65533;&#65533;&#65533;&#65533;&#1025;&#65533;&#65533;`$-iA&#65533;&#65533;D0&#65533;"7	c&#65533;&#65533;'k&#65533;x&#65533;O&#65533;&#65533;&#65533;8E&#65533;`&#65533;E)z0b"&#65533; M&#65533;B&#65533;&#65533;s]&#65533;&#65533;&#65533;PD \&#1026;E	bZ&#65533;&#65533;	)&#65533;c&#65533;&#65533; A&#65533;&#65533;X&#65533;&#1312;&#65533;y-B&#65533;n&#65533; 	&#65533;&#17744;C&#65533;&L&#65533;9&#65533;W(l&#65533;3?&#65533;&#65533; bC,&#65533;\&#65533;? &#65533;@V`<&#65533;&#65533;&#65533;X\&#65533;W}i&#65533;-&#65533;&#65533;&#65533;&#65533;X_$&#65533;T6d&#65533;&#65533;H&#65533;%,&#65533;A*`&#65533;l&#65533;0M!&#1487;	&#65533;&#65533;&#65533;&#65533;"&#65533;&#65533;z&#65533;&#65533;&#65533;&#65533;lDtP&#65533;n&#65533;.A&#65533;&#65533;c#&#65533;b&#65533;qj.&#65533;(&#65533;s&#65533;h(&#65533;&#128;&#65533;&#65533;U&#65533;&#65533;"@&#1024;&#65533;&#65533;%=0&#65533;|`
&#1768;&#65533;w?&#65533;&#65533;&#65533;TBnT &#65533;&#65533;&#65533;&#65533;&#65533;&#65533;&#65533;&#65533;#&#65533;&#65533;,&#65533;&#65533;&#65533;S*&#65533;&#65533;&#65533;&#65533;T J&#65533;	&#65533;@
9&#65533;N&#65533;&#65533;&#1994;f&#65533;I7B`u&#65533;&#65533;&#65533;Q&#65533;#&#65533;S&#65533;&#65533;H&#65533;&#65533;&#65533;&#65533;3&#65533;-E&#65533; &#65533;&#65533;&#65533;d&#65533;&#65533;jd&#65533;"&#65533;8(6J&#65533;&#65533;&#65533;(d&#1752;l&#65533; #8&#65533;&#65533;&#65533;&#65533;*&#65533;&#65533;<&#65533;'&#1545;{a&#65533;&#65533;&#65533;&#65533; &#65533;
N&#65533;M&#65533;&#65533;-`&#65533;*^ d&#65533;$y&#65533;a&#65533;&#65533;&#631; q&#65533;&#60566;&#65533;&#65533;&#65533;&#65533;&#65533;&#65533;&#65533;	&#65533; &#65533;D&#65533;&#65533;&#65533;&#65533;&#65533;&#1432;&#65533;B&#65533;&#65533;&#65533;&#65533;&#65533;
f&#326;&#65533;Az1h)&#65533;/~1aYjb&#65533;:&#65533;&#65533;&#65533;&#65533;A&#65533;&#65533;2&#65533;d`PBY d&#65533;}&#65533;-&#65533;&#65533;&#65533;t&#65533;&#65533;&#1241;&#65533;&#65533;	Yoyw&#819;&#65533;&#65533;&#65533;/[UG&#1851;&#65533;7&#65533;E&#65533;&#65533;E&#65533;&#65533;&#65533;&#65533;N&#65533;&#1180;F%.&#65533;u&&#65533;&#65533;-3 &#65533;P(&#65533;3&#65533;l&#65533;/&#65533;&#65533;i% P&#65533;\&#65533;@_&#65533; &&#65533;&#65533;&#65533;&#65533;Z&#65533;&#65533;dH&#65533; &#65533;&#65533;<&#65533;
&#65533;Fxl&#65533;&#65533;&#65533;&#65533;F&#65533;&#65533;&#65533;T&#65533;&#65533;hB&#65533;e&#65533;>n@ &#65533;|Mnm&#65533;*@&#65533;&#65533;i&#65533;&#65533;i&#65533;&#65533;MR&#65533;&#65533;.Q&#65533;7t&#65533;(&#65533;j&#65533;&#65533;&#65533;&#65533;&#65533;9&#65533;R&#65533;&#65533;Q&#65533;&#65533;8]G&#65533;&#65533;&#65533;&#65533;,_&#65533;&#65533;. &#65533;&#65533;2 !&#65533;&#65533;
&#65533;&#65533;b&#65533;&#65533;&#65533;&#65533;&#65533;&#62550;&#65533;"
&#65533;&#65533;6&#65533;&#65533;R8]&#65533;U&#65533;<&#65533;v&#65533;g&#65533;&#65533;&#65533;%B&#65533;e3&#1862;&#65533;b&#65533;&#65533;&#65533;&#65533;&#65533;&#65533;_&#65533;&#65533;&#65533;&#65533;[*&#65533;(&#65533;@e#&#65533;&#65533;&#1490;&#65533;&#65533;&#65533;&#65533;&#65533;&#65533;b&#65533;&#65533;&#65533;0&#65533;&#65533;&#1460;m8&#65533;~F"&#65533;&#65533;&#65533;&#65533;<&#65533;t+D\Dg5\&#65533;&#65533;#&#65533;^&#65533;&#65533;B"&#65533;&#65533;&#65533;w-&#65533;d&#65533;&#65533;&#65533;F&#65533;&#65533;&#65533;Rlm&#65533;,&#65533;&#65533;&#65533;N&#65533;R&#65533;R`]&#65533;.J&#65533;&#65533;~&#65533;r&#65533;&#65533;!t&#65533;&#65533;(&#65533;&#65533;&#65533;&#65533;&#65533;&#65533;.&#65533;;&#65533;z&#65533;H,&#65533;&#65533;hO&#65533;&#65533;!"&#65533;e&#65533;"&#65533;:&#65533;&#65533;&#65533;&#65533;9}a&#65533;&#65533;w,&#65533;&#65533;&#65533;J3&#65533;&#65533;t`&#65533;&#65533;(b"&#65533; &#65533;B@&#65533;&#65533;mx&#65533;0&#65533;&#65533;Eh&#65533;WTD&#65533;)&#65533;``&#65533;&#65533;&#65533;&#65533;&#65533;&#65533;&#65533; &#65533;&#65533;&#1346;4~&#65533;&#65533;&#65533;&#65533;=&#65533;&#65533;(&#65533;t6&#65533;&#65533;&#65533;&#65533;&#65533;&#65533;~&#65533;&#65533;<&#65533;&#65533;@/&#1906;1&#65533;&#65533;>&#65533;1&#65533;{& &#65533;}&#65533;p3&#65533;&#65533; &#65533;f&#65533;*V&#65533;X&#65533;Q&#65533;&#65533;L[&#65533;&#1719;&#65533;&#1509;&#65533;&#65533;W&#65533;&#65533;@	&#65533;]&#65533;:&#65533;f&#65533;*`&#65533; &#65533;X&#65533;&#65533;&#65533;&#65533;&#65533;.&#65533;!=[&#65533;&#65533;q%&#65533;&#65533;{&#65533;=&#65533;&#65533;&#65533;M!@70m&2&#65533;4&#65533;0&#65533;&#65533;!&#65533;&#65533; &#65533;&#65533;D&#65533;&#65533;x&#65533;&#65533;W;,a&#65533;d;J&#65533;y&#65533;z&#65533;G&#65533; &#65533;&#65533;i& &#65533;e(&#65533;&#65533;&#65533;`&#65533;&#65533;<&#65533;&#65533;bjAO&#65533;&#65533;Y&#65533;&&#65533;&#65533;&#65533;&#65533;{&#65533;&#65533;<fv1&#65533;&#65533;&#65533;&#65533;mB5&#65533; &#65533;&#65533;^TC&#65533;4&#65533;&#65533;kCA$&#65533;,P &`zj(&#65533;&#65533;s&#65533;f6&#65533;`yd&#994;s&#65533;d&#65533;:&#65533;&#65533; @&#65533;&#65533;&#65533;&#65533;4&#65533;!&#65533;B5B&#65533;&#65533;&#65533;&#65533;&#65533;p&#65533;$.P&#65533;&#65533;c&#65533;&#65533;&#65533;p'	&#65533;&#65533;&#65533;S&#65533;&#65533;"&#65533;H;&#65533;&#65533;c.&#65533;G&#65533;U)PD%a&5R{&#65533;v4+`$&#65533;&#65533; %1: &#65533; 
&#65533;q
Q# &#65533;7sxQ&#65533;!;&#65533;&#65533;jU&#65533;@Bp

&#65533;&#65533;&#65533;&#65533;&#65533;&#65533;&#65533;&#65533;&#65533;&#65533;&#65533;aF#p0&#65533;pH{&#65533;r&#65533;&#65533;83&#65533;X1&#65533;g&#65533;&#65533;R&#65533;) wiW&#65533;&#65533;&#65533;^&#65533;0&#65533;7^E&#65533;&#65533;)`&#65533;&#65533;&#65533;4&#65533;&#65533;U#&#65533;&#65533;&#65533;&#65533;&#65533; &#1264;!  b&#65533;&#65533;f&#65533;j&#65533;a&#65533;q&#65533;2fr#H;&#65533;&#65533;[a&#65533;&#65533;&#65533;:&#65533;C.H 6&#65533;P&#65533;&#65533;&#65533;U-,0A&#65533; @Dnja&#65533;&#65533;">&#65533;2|&#65533;q!&#65533;&#65533;(&#65533;&#65533;&#1937;&#65533;&#65533;w&#65533;&#65533;!8&#65533;4$T,&#65533;v:D&#65533;&#65533;&#65533;@&#65533;`&#65533;VJ&#65533;V&#65533;j dau&#65533;!&#65533;kbK&#65533;&#65533; H\&#65533;7+&#65533;&2&#65533;&#65533;&#65533;j&#65533;&#65533;&#65533;&#65533;&#65533;#&#65533;K&#65533;. Y&#65533;&#65533;R4h&#65533;&#65533;5&#65533;&#65533;J&#65533;w&#65533;&#65533;BA&#65533; *0#&#65533;&#65533;&#65533;	&#65533;&#65533;&#65533;)Z&#65533;&#65533;&#65533;H{&#1873;A&#65533;lC&#65533;&#65533;`?2 &#65533;8M&#65533;&#65533;)306&#65533;&#65533;&#65533;	&#65533;&#65533;&#65533;m&#65533;&#65533;&#65533;
s&#65533;&#65533;wt&#65533;cz	&#65533;q&#65533;0R&#65533;@6&#65533;&#65533;&#65533;'>&#65533; &#65533;&#65533; <&#65533;LP&#65533;Q&#65533; &#65533;6 &#65533;'&#65533;2&#65533;4 k1>&#65533;&#65533;X&#1648;O&#65533;&#65533;&#65533;l5&#65533;{&#65533;&#65533;B+t&#65533;&)&#65533;&#1043;cy.&#65533;&#65533;-&#65533;L.@&#65533;P&#65533;&#65533;&#65533;&#65533;P&#65533; &#65533;&#65533;&#65533;wu&#65533;&#65533;m&#65533;@`
&#65533;&#65533;&#65533;&#65533;&#65533;!&&#65533;&#65533;&#65533;&#65533;&#65533;+ &#65533;&#65533;?&#65533;:P@&#65533;&#65533;V&#65533;&#65533;V&#65533;e&#65533;`?&#65533;/&#65533;6+p$&#65533;@7&#65533;&#65533;&#65533;g&#65533;&#65533;&#65533;e&#65533;&#65533;&#65533;&#65533;FT3&#10404;|q9&#1667;w;v4&#65533;59&#65533;&#65533;h@)d&#65533;0&#65533;&#65533;@H&#65533;rA&#65533;, i&#65533; &#65533;&#65533;&#65533;0&#65533;`&#65533;	&#65533;&#65533;&#65533;>&#65533;&#65533;&#65533;Iog&#65533;;
&#65533;!K7P&#65533;C&#65533;K&#65533;&#65533;`&#65533;&#65533;y&#65533;W&#65533;5L/&#65533;J&#65533;r&#65533;#&#65533;&#65533;&#65533;&#65533;&#65533;&#65533;!&#65533;'p&#65533;&#65533;DZ&#65533;@&#65533;&#65533;4&#65533;&#65533;=&#65533;F&#65533;&#65533;&#14653;G|73x1O&#65533;&#65533;&#65533;1]&#65533;6&#65533;&#65533; B&#65533; $&#65533;&#65533;S&#65533;S &#65533;&#65533;N&#65533;&#65533;&#21938;&#65533;@ 5z&#65533;,|&#65533;&#65533;&)~&#65533;@1&#65533;&#65533;Q}&#65533;&#65533;&#65533;&#65533;0
&#564;s&#65533;&#65533;&#65533;&#65533;&#65533;&#65533;~wk3 [&#65533;2&#65533;T &#65533;x{&#65533;7&#65533;|&#1280;&#1686;&#65533;&#65533;rWY(4#<"I4B&#65533;v&#65533;Fm&#65533;&#65533;qm&#65533;&#65533;*&#65533;&#65533;/J 5&#65533;&#65533;&#65533;&#65533;&#65533;`&#65533;l&#65533;;&#65533;1&#65533;J&#65533;,&#554;P&#65533;jxe*&#65533; &#65533;&#65533;T&#65533;@&#65533;&#65533;!(x &#65533;&#65533;	&#947;"&#65533;&#1744;P&#65533;34J" &#65533;&#65533;&#65533;7_&#65533;:6h
&#65533;&#65533;&#65533;&#65533;C0<&&#65533;&#65533;&#65533;&#65533;&#65533;jq&#65533;#&#65533;P&#65533;Cr&#65533;:g&#65533;&#65533;|&#65533; &#65533;&#1062;-a <0&#65533;xp&#65533;7o&#65533;&#1633;R&#65533;@&#984;&#65533;&#65533;&#65533;&#65533;gt&#65533;ZKg&#162;&#65533;TQ&#65533;

1&#65533;&#65533;T&#65533;&#65533;&#65533;&#65533;&#65533;~&#65533;{[&#65533;3' &#65533;&#65533;&#65533;g:&#65533;1&#65533;:&#65533;yd&#65533;{&#65533;0&#65533;i'&#65533;&#65533;&#65533;&#65533;&#65533;  @&#65533;&#65533;&#65533; L;w&#65533;&#65533;{&#65533;m &#65533;&#65533;&#65533;&#65533;C&#65533;Q  &#65533;&#65533; -`+&#65533;{-&#65533;q&#65533; &#65533;&#65533;&#65533;&#65533;&#65533;&#65533;&#65533;Z
&#65533;q&#65533;&#65533;&#65533;nK&#65533;&#65533;f&#65533;&#65533;4o&#65533;y-:&#65533;&#65533;&#65533;&#65533; &#65533;&#65533;&#65533;&#65533;&#65533;&#65533;p&#65533;5]&#65533;"&#65533;\&#65533;	\&#65533;b6&#65533;c&#65533; &#65533;&#65533;c&#65533;&#65533;&#65533;c&#65533;92&#65533;a BV!d&#65533; ErK&#65533;bA' &#65533;;&#65533;aPk&#65533;&#65533;&#65533;&#65533;&#65533;V0X
&#65533;&#65533;J7&#65533;&#65533;g"a!x&#65533;&#65533;&#65533;yq l&#65533;DR&#65533;&#65533;Djf&#65533;{&#235;&#65533;r4L&#65533;"&#65533;?#&#65533;wYX>&#65533;&#65533;&#65533;&#65533; :&#65533;-M&#65533;&#65533;	&#65533;u'&#65533;&#65533;&#65533;q&#65533;&#65533;&#65533;&#65533;&#65533;;&#65533;3&#65533;D&#65533;K&#65533;&#65533;&#65533;Y2.&#65533;&#65533;&#65533;&#65533;#&#65533;-&#65533;&#65533;)&#65533;e:$b&#65533;f$&#65533;&#65533; &#65533;&#65533; &#228;&#65533;Z&#65533;;O&#65533;ym;&#65533;&#65533;&#65533;!&#65533;;&#65533;&#65533;&#65533;s&#65533;&#65533;&#65533;&#65533;p *K Z&#65533;:&#65533; &#65533;7 0&#65533;&#65533;C&#65533;F&#65533;&#65533;&#65533;&#518;.&#65533;O&#65533;&#65533;A]&#65533;0h&#65533;&#65533;&#65533;&#65533;`]&#1492;-b8&#1829;&#65533;7|8&#65533;&#65533;&#65533;G(&#65533;]A&#65533;^JEI-PT&Y&#65533;&#65533;@M1`&#65533;&#65533;&#65533;&#65533;$&#65533;0&#65533;&#65533;&#65533;&#65533; &#65533;&#65533;]
u
,&#65533;&#65533;l Cy&#65533;&#65533; ?&#65533;t<&#65533;LQ&#65533;='&#65533;&#65533;&{ :PV&#65533;J&#65533;0qo&#65533;&#882;!&#65533;&#65533;M"&#65533;!&#65533;&#65533;&#65533;m&#65533;&#65533;p&#65533;N&#65533;|d&#1105;&#65533;&#65533;&#635;&#65533;&#65533;&#65533;&#65533;&#65533;&#65533;&#65533;#&#65533;^&#65533;T)z&#65533;<&#65533;&#65533;<&#65533;&#65533;&#65533;p&#65533;&#65533;9 &#65533;&#65533;&#65533;d<pu&#1434;V1&#65533;&#65533;&#65533;&#65533;f&#65533;cyP&#65533;&#65533;\&#65533; +&#65533; &#65533;~r&#65533;slx&#65533;&#65533;&#65533;#P &#65533;5 `&#65533;&#65533;&#65533;&#65533;	&#65533;&#65533;	0&#65533;9sqA&#65533;f&#65533;&#65533;A&#65533;&#65533; &#65533;$g&#65533;Y&#65533;&#65533;&#65533;&#233;6&#65533;{&#65533;&#65533;&#65533;/&#65533;Tb&#65533;&#65533;Y&#65533;&#65533;&#65533;%p&#65533;-&#65533;&#65533;c&#65533;&#65533;/&#1916;Ns&#65533;mx&#1137;p&#65533;m{&#65533;vy&#65533;&#65533;&#65533;,&#65533;j&&#65533;[&#65533;&#65533;V&#65533;a&#65533;&#65533;r'&#65533;z&#65533;! 3&#65533;6&#65533;&#65533;@H&#65533;&#65533;&#65533;&#65533;&#65533;&#65533;&#65533; &#65533;&#65533;&#65533;^O&#65533;H&#65533;&#65533;&#65533;q&#65533;&#65533;&#762;g&#65533;h&#65533;:&#65533;)~/&#65533;&#65533;Z&#65533;1h&#65533;P-&#65533;Y&#65533;1:#&#65533;D&#65533;&#65533;0&#65533;&#65533;m&#65533;/&#65533;m&#65533;SA&#65533;&#65533;&#790;&#65533;&#65533;&#65533;0K&#65533;&#65533;o&#65533;&#1084;&#65533;&#65533;&#65533;j::&#65533;iM&#65533;&#65533;&#65533;&#65533;*" &#65533; 0&#65533;&#1626;&#65533;{&#65533;&#65533;(&#65533;&#65533;q&#65533;+&#65533;&#65533;&#65533;&#65533;I&#65533;(P&#65533;p&#65533;&#65533;i&#65533;]&#65533;&#65533;&#65533; "&#65533;]e>`&#1985;m&#65533;&#65533;T&#65533;&#65533;H&#65533;&#65533;9&#65533;7&#65533;&#65533;}&#65533;u&#65533;y&#65533;s&#65533;&#65533;b&#1807;&#65533;&#65533;&#65533;0Y&#487;&#65533;p&#65533;*1$1&#65533;:( N{E&#65533;,&#65533;&#65533;C&#65533;,P&#65533;&#65533;&#65533;&#65533;&#65533;&#65533;;&#65533;;l&#65533;&#65533;&#65533;6&#65533;X&#65533;#&#65533;&#65533;,NR&#65533;&#230;$&#65533;x&#65533;dX&#65533;&#65533;&#65533;l:&#65533;&#65533; /@&#65533;&#65533;x&#65533;LQ&#65533;&#65533;&#65533;
>&#65533;&#65533;&#65533; '&#65533;&#65533;&#65533;&#65533;%&#65533;W&#65533;&#65533;&#65533;O&#65533;&#65533;9A@&#65533;&#65533;h*!@n?&#65533;'@H&#65533;&#65533;AuC&#65533;-`r<&#65533;9&#65533;&#65533;&#65533; *&#65533;NT&#65533;8C&#65533;&#65533;v&#65533;b&#65533;&#65533;r&#65533;$&#65533;&#65533;&#65533;&#65533;&#65533;@=&#65533;&#65533;>&#65533;m&#65533;0mxG-&#551;-&#65533;&#65533;&#65533;&#65533; v&#65533;P%&#1057;es}O^&#65533;:&#65533;ui&#65533;&#65533;&#65533; =~Y&#65533;0[>p3L1A
&#65533;\gTl&#65533;&#65533; "Pl&#65533;&#65533;&#65533;&#65533;&#65533;S&#65533;&#65533;&#65533;"&#65533;&#1085;&#65533; &#65533;(&#65533;&#65533;&#65533;&#65533;[&#65533;&#65533;/\&#65533;&#65533;NdCi&#65533;&#65533;&#65533;&#65533;=&#65533; &#65533;9&#65533;&#65533;#&#65533;p&#65533;	QRM&#65533;L&#1972;J&#65533;&#65533;fj&#65533;@7a6&#65533;e &#65533;&#65533;`i&#65533;06&#65533;&#65533;&#65533;&#65533;J,&#65533;W_d&#65533;1!&#65533;&#1223;&#65533;
&#1729;&#65533;*Hi&#65533;|&#65533;c&#65533; S&#65533;&#65533;"&#65533;&#65533;l&#65533;&#966;H&#65533;-&#65533;&#65533;&#65533;2&#65533;0&#65533;g=&#65533;&#65533;&#65533;&#65533;&#65533;&#65533;=&#65533;t&#65533;\+&#65533;Y0lP&#65533;!&#65533;!#&#65533;	&#65533;&#65533;!&#65533;+F&#65533;R&#65533;]T&#65533;
<t&#65533;&#65533;&#65533;j&#65533;&#65533;Q&#65533;0+&#65533;&#65533;Pp|&#65533;19&#65533;&#65533;d+&#65533;&#359;PJ&#65533;&#65533;&#65533; &#65533;9&#65533;&#65533;&#65533;C&#65533;&#29087;4&#65533;&#65533;?&#65533;#&#65533;&#65533;&#65533;)&#65533;,&#65533;&#65533;@&#65533;c`:&#65533;~&#65533;c&#65533;&#65533;&#65533;[#04  C&#65533;f&#65533;&#65533; &#65533;l&#65533;&#65533;=P&#1269;&#185;&#65533;k&#65533;dD&#65533;&#65533;^4f&#65533;&#65533;'&#65533;jr&#65533;R~&#65533;&#65533;&#65533;&#65533;&#486;&#65533;qu>&#65533;|(&#65533;&#475;&#65533;&#65533;&#1616;\&#65533;g2  F&#65533;&#65533;s&#65533;&#65533;&#65533;&#65533;&#1721;&#65533;&#65533;/9&&#282;<.&#65533;&#65533;&#65533;&#65533;&#65533;&#65533;&#65533;Z&#65533;pJ&#65533;&#65533;&#65533;M:&#65533;o	&#65533;"&#65533;p&#65533;&#65533;&#65533;&#65533;P<t|\&#65533;&#65533;@&#65533;7\R&:&#65533;&#65533;.~&#65533;5&#65533;W&#65533;&#65533;R&#65533;{&#65533;&#65533;&#65533;"  #$$!&#65533;-&#65533;&#65533;&#65533;&#65533;&#65533;&#65533;&#65533;&#65533;&#65533;&#65533;&#65533;&#65533;&#65533;&#65533;&#65533;&#65533;&#65533;&#65533;&#65533;&#65533;&#65533;&#65533;&#65533;&#65533;&#65533;&#65533;&#65533;&#65533;&#65533;&#65533;&#65533;&#65533;1-&#65533;&#65533;&#65533;&#65533;&#65533;&#159;,.&#65533;&#650;&#372;&#65533;&#65533;&#65533;&#865;&#65533;&#65533;'&#65533;1&#65533;&#65533;&#65533;,, &#65533;+$%(==  &#65533;&&#65533;77(&#65533;` 	l&#65533; `@C1H\&#65533;I"&#264;!4&#65533;`&#65533; &#65533;&#65533;?&#65533;  P`&#65533;#&#65533;&#65533;&#65533;G&#65533;@JF&#65533;&#65533;&#65533;&#138;,&#65533;&#65533;Tl&#1705;JNp`&#354;F&#65533;f&#65533;n.S$&#65533;&#65533;&#997;&#65533;~A&#65533;&#65533;
)3&#65533;X&#65533;j&#324;A&#65533;&#1325;&#65533;v&#65533;&#65533;J&#65533;g:&#65533;p&#65533;&#65533;&#65533;&#65533;KR&#1536;MDH&#65533;.&#65533;&#65533;&#65533;`
H2&#65533;`&#65533;a$0&#65533;w&#65533;> DpC&#65533;&#65533;&#65533;(&#65533;&#1056;&#65533;)^&#65533;&#65533;&#65533;&#65533;3&#65533;&#65533;:Be&#65533;&#65533;&#65533;&#65533;&#65533;&#65533;,>h&#65533;&#65533;&#65533;&#65533;&#65533;rD&#65533;&#65533;+&#65533;&#65533;,=`W&#65533;&#65533;
V>&#65533;&#652;T&#65533;`&#65533;F&#65533;&#957;&#65533;&#65533;&#1101;&#65533;m&#65533;^l&#65533; M&#65533;V=
 &#65533;R&#65533;>&#65533;&#65533;t&#65533;&#65533;&#65533;R&#65533;j&#65533;(qA&#65533;&#65533;x`&#65533;-&#65533;C &#65533; &#65533;&#65533;&YIBRlE`&#65533;i&#65533;&#65533;&#65533;E&#65533;&#65533;&#65533;&#65533;&#65533;&#65533;&#65533;&#65533;l&#65533;e&#65533;&#65533;?&#65533;5v&#65533;- X@=&#65533;&#65533;>&#65533;&#65533;&#65533;H9&#1304;2&#65533;2&#65533;'&#65533;&#65533;w&#65533;D&#65533;&#1502;3&#65533;#5&#65533; &#65533;&#65533;wPF)&#65533;UL&&#65533;	2&#65533;2&#65533;t&#65533;%&#65533;&#65533;#&#65533;,&#65533;&#65533; &#1540;w&#65533;"`&#65533;&#65533;|YC,T &#65533;
rP@&#65533;&#65533;&#65533;B&#65533;&#65533;&#65533;!|p&#65533;m&#65533;@&#65533;	&#65533;&#65533;&#65533;H&#65533;V&#65533; h&#65533;Yg&#65533;U &#65533;f&#65533;F&#65533;%&#65533;&#65533;k$&#65533;d&&#65533;h &#65533;&#65533;P[@&#65533;&`P&#65533;&#65533;&#65533; +4&#65533;&#65533; &#65533;&#65533;&#65533;/xb&#65533;,&#953;&#65533;&#65533;(8&#65533;/&#65533;&#65533;&#65533;R&#65533;X5&#532;&#65533;Cm. &#65533;&#65533;&#65533;&#65533;&#65533;&#65533;&&#65533;aSmU&#65533;&#65533;&#65533;&#65533;Vb"&#65533;&#65533;&#65533;``&#65533;"1&#65533; ( 8&#65533;&#65533;$c
;vP&#65533; -h&#65533;
 "\&#65533;z&#65533;&#65533;78 !@&#65533;&#279;iG&#65533;ej)Y1D&#65533;zt!&#65533;&#1033;&#65533;&#65533;hb&#65533;*&#65533;&#65533;
&#65533;@2&#65533;&#65533;t&#65533;S$	&#65533;)X&#65533;dE&#65533;&#65533;)&#65533;&#65533;0&#65533;&#65533;&#65533;Y&#65533;&#65533;&#65533;&#65533;&#65533;L .H54&#65533;K.)&#65533;&#65533;jRu.&#65533;&#65533;&#65533; *&#65533;&#65533;&#65533;&#65533;&#65533;D&#65533;%&#65533;&#65533;hm&#65533;&#65533;y g&#65533;&#65533;C+&#65533;j>
&#65533;Fd&#65533;@&#65533;&#65533;#`1CaX)r&#65533;i&#65533;qg&#65533;Lrf&#65533;%&#65533;&#65533;J&#65533;&#65533;&#65533;&#65533;#&#65533;I 	&#65533;8&#65533;&#65533;&#642;&#65533;&#65533;&#65533;'HUc&#65533;&#65533;2&#33900;l#
i&#65533;4&#1269;&#65533;&#65533;&#65533;&#65533;a&#65533;&#65533;.]&#65533;&#65533;&#65533;&#65533;&#65533;&#65533;&#820;&#65533;&#65533;&#65533;&#1678;t	|&#65533;Bl&#65533;l&#65533;&#65533;>&#65533;S&#65533;:&#1050;&#65533;##&#65533;&#65533;e"&#65533;&#65533;&#1605;&#65533;Q&#65533;q$&#65533;D>9G&#65533;&#65533;hY&#65533;&kXJNE&#65533; @(&#65533;M&#65533;&#65533;K&#65533;&#65533;&#65533;(&#65533;;&#65533;b&#65533;&#65533;&#65533;&#65533;'&#65533;&#65533;&#65533;&#65533;#&#65533;&#65533;&#65533;J&#65533;&#65533;&#65533;&#1288;&#65533;X@@
&#65533;E&#65533;&#65533;,&#65533;;p^XX&#65533;&#65533;@I&#696;@v&#65533;h1)0&#65533;
*!&#65533; &#1027;X&#65533;&#65533;Q&#65533;&#65533;&#65533;&1:8&#65533;  &#65533;&#65533;+&#65533;H&#511;&#65533;\(C\&#65533;&#65533;&#65533;4b&#65533;&#65533;&#65533;`?Qd&#65533;&#65533;&#65533;&#65533;C&#65533;&#65533; &#65533;&#65533;-&#65533;"&#65533;&#65533;1&#65533;&#65533;&#65533;)&#65533;&&#65533;&#65533;	V$<&#1856;&#65533;&#65533;D&#65533;H
rez&#65533;&#65533;&#65533;2&#65533;&#330;	@Y1(&#65533;&#65533;0&#65533;&#65533;9&#65533;!=&#65533;	&/N&#65533;R&#65533; &#65533;&#65533;-&#65533;&#65533;&#65533;@\&#65533;&#65533;&#65533;&#65533;&#65533; PK,&#65533;#X&#65533;m&#65533;&#65533;&#65533;a&#65533;$&#65533;&#65533;dR&#65533;&#65533;a&#65533;3&#65533;E"&#65533;&#65533;&#65533;p&#65533;$h`&#65533;L5&#65533;@&#65533;#&#65533;mNp&#65533;p &#65533;&#65533;6 Bw@.]&#65533;D"&#65533;5&#65533;q9&#65533;8&#65533;X&#65533;(&#65533;&#65533;1m&#65533;&#65533;E'&#65533;&#65533;&#65533;*&#65533;&#65533;2&#65533;(&#65533;f:byaa-&#65533;BZ0&#65533;rQ&#65533;>&#65533;&#65533;	&#65533;qc&#65533;8&#65533;&#65533;N&#169;D&Gp&#65533;&#65533;&3&#65533;&#65533;&#65533;0&#300;&#65533;&#65533;&#65533;B2&#65533;@&#65533;&#65533;&#65533;#-h&#65533;&#65533;&#65533;Eh&#65533;&#65533;4&#65533;&#65533;Hg&#65533;&#1474;-*s;&#65533;\7M L\&#65533;PAP0&#65533;&#65533;&#65533;h&#65533;&#65533;.&#65533;&#65533;I&#65533;?&#65533;[4YP T&#65533;&#65533;?&#65533;&#65533;&#65533;Y8J]&#65533;&#65533;&&#1085;Q&#1845;&#65533;&#65533;&#65533;/nX&#65533;&#65533;V&#65533;&#1283;&#65533;&#65533;&#65533;&#65533;;>Z&#65533;M2&#65533; :@&#65533;(-&#65533;H&#65533;0 &#65533;&#65533;&#65533;&#65533; aLh6U&#65533;&#65533;S!\&!&#65533;&#65533;HP&#1040;&#65533;&#65533;&#65533;&#65533;&#65533;&#65533;8&#65533;&#65533;&#65533;D&#65533;B&#65533;	T&#65533;DI ^0&#65533;
0`&#65533;&#65533;&#65533;&#65533;!.@&#65533;&#65533;&#65533;Z&#65533;4TT&#65533;&#65533;T&#65533;&#65533;)&#65533;DJe&#19836;&#65533;&#65533;Eb&#65533;&#65533;%I@}&#65533;&#65533;&#65533;cC&#65533;$&#65533;#l&#65533;a&#65533;&#65533;J\ &#1674;O
&#65533;&#65533;>&#65533;@0&#65533;&#65533;M&#65533;@b&#65533;{&#65533;&#65533;S&#65533;&#65533;&#144;x&#65533;&#65533;&#65533;1*n&#65533;&#65533;m&#65533;=8&#65533;kGB"&#869;Q&#65533;&#65533;&#65533;&#65533;Zr&#65533;&#65533;&#65533;&#65533;&#65533;&#65533;>&#65533;&#65533;_&#65533;&#65533;@W`,^%1&#65533;&#65533; :&#65533;&#65533;&#65533; &#65533;,`&#65533;&#65533;Q&#65533;w*&#65533;&#65533;&#65533;&#65533;&#65533;W&#65533;&#780;&#65533;.&#65533;{&#498;=>I4]A&#65533;2'{&#65533;&#65533;0&#65533;&#65533;&#260;&#65533;^&#65533;&#65533;&#65533;&#65533;$ED@&#65533;B	&#65533;A4`8@@+A	&#65533; &#65533;P&#65533;A&#65533;I G2
i&#65533;&#65533;&#65533; 4&#65533;F&#65533;&#65533;>&#65533;S)&#1921;k)S&#65533; T&#65533;&#65533;&#65533;bj&#65533;&#65533;&#65533;&#65533;&#65533;&#65533;&#65533;&#65533;pb&#65533;
%FZ~d4:Nf&#65533;9&#65533;&#65533;r&#65533;&#65533;v&#65533;&#65533;v&#65533;Z&#291;&#65533;&#65533;&#65533;R&#65533;s&#65533;&#65533;&#65533;&#65533;&#65533;&#60208;$&#65533;6nv&#65533;ke[NS&#65533;&#65533;p&#65533;&#65533;3&#65533;P&#65533;&#65533;5&#65533;V&#65533;0B&#65533;&#1232;&#65533;&#65533;p&#65533;&#65533;t&#418;&#65533;2&#65533;!&#65533;&#65533;Hv@&#65533;&#65533;&#65533;&#65533;&#65533;+a&#1025;&#65533;B]&#65533;=&#65533;@)&#65533;&#65533;<@c&#65533;&#65533; p&#65533;&#65533;&#65533;&#65533;&#65533;13&#65533;&#65533;h7&#65533;&#65533;U&#65533;&#65533;&#65533;&#65533;&#65533;	&#65533;.&#65533;/&#65533;J&#65533;0&#65533;&#65533;&#65533;bh&#65533;^dxy&#65533;&#65533;$`&#65533;&#65533;\&#65533;N&#65533;&#65533;&#65533;&#65533;&#65533;3&#65533;&#65533;:&#65533;&#65533;&#65533;6*&#65533;">&#65533;F&#65533;VZ$&#828;XG&#65533;&#65533;&#65533;"&#65533;@Gf&#65533;&#65533;&#65533;&#65533;5	&#65533;&#65533;&#65533;&#65533;)W'&#65533;x&#65533;T&#65533;E&#1312;C&#65533;&#65533;&#65533;as&#65533;&#65533;&#65533;hm1S&#65533;"g&#65533;A&#65533;^&#65533;&#65533;$&#65533;&#65533; }&#65533;&#65533;&#757;&#65533;W'&#65533;P&#65533;&#65533;'&#65533;V&#65533;&#65533;&#65533;&#65533;&#147;&#65533;b&#65533;&#65533;&#65533;&#470;&#1037;+&#65533;&#65533;/&#65533;k&#65533;	&#1355;d&#65533;&#65533;&#65533;1&#65533;&#65533;\&#65533;>&#65533;	&#65533;&#65533;&#65533;8&#65533;&#65533;7&#840;$D	p;Ad&#65533;&#65533;&#65533;&#65533;&#65533;&#65533;(&#65533;&#65533;v? &#65533;&#65533;,p[&#65533;>-&#65533;&#65533;&#65533;G&#65533;VV\&#1610;&#1047;&#65533;[1&#65533;&#65533;&#213;x&#65533; D&#65533;&#65533;&#65533;&#65533;FOazXq/&#65533;gC&#65533;%&#65533;&#65533;=&#65533;+r6= Q&#65533;&#65533;j&#65533;Vpm&#65533;&#65533;U&#65533;A`&#65533;5L&#65533;i&#65533;#*&#65533;gi&#65533;&#65533;&#65533;AvH&#65533;
A&#935;v&#65533;&#65533;&#65533;&#65533; &#65533;&#65533;8&#65533;3&#65533;h&#65533;&#65533;0D&#65533;&#65533;!&#65533;7F5&#1541;&#65533;G&#65533;t&#65533;&#65533;&#65533;gv&#65533;&#65533;	&#65533;wv?$&#65533;T&#65533;&#65533;4%1&#65533;&#65533;&#65533;W.0m&#65533;2&#65533;OM&#65533;f&#65533;&#65533;#&#65533;&#65533;sB&#65533;Q&#65533;b/@&#65533;;&#1041;3 &#65533;T+.`&#65533;*s&#65533;+&#65533;5&#65533;&#65533;p&#65533;&|$(}!&#65533;vi!F,8Mh2&#65533;&#65533;Mn&#65533;8&#65533;oT&#65533;&#65533;j&#65533;q&#65533;`&#65533;&#65533; &#65533;e,&#65533;g&#65533;&#65533; *PON&#65533;B&#65533;P}%&#65533; &#65533;.&#65533;0&#65533;P_O&#65533;	 &#65533;bSQ&#65533;l&#65533;&#65533;&#65533;y0y&#65533;GS&#65533;H&#65533;x-#^&#65533; o#r&#65533;&#65533;d.&#65533;_&#65533;E`'&#65533;c`&#65533;&#65533; &#65533;&#65533;6&#65533;&#65533;&#65533; c	)q%&#65533;E &#65533;8&#65533;&#1154;&#65533;&#65533;|#&#65533;D&#65533;&#65533;&#65533;Z&#65533;c6p&#65533;&#65533; &#65533;&#65533;&#65533;&#65533;}&#65533;(Gx:&#65533;G6	G&#65533;&#65533;<7N#&#65533;I &#65533;&#65533;~j&#65533;l&#65533;8&#65533;&#65533;
&#65533;&#65533;m&#65533;	[cH&#65533;hQ&#65533;&#65533;e[]&#65533;&#65533;&#65533;&#65533;Q&#65533;&#65533;2b&#1105;&#65533;&#65533;&#65533;l&#65533;&#65533;	&#899;&#65533;&#65533;-&#65533;&#1217;&#65533; &#65533;7&#65533;&#65533;4^(&#65533;q&#65533;V&#65533;0$pD&#65533;&#65533;&#65533;&#65533;sg&#65533;E&#65533;p&#65533;ifG4&#65533;sM#&#65533;Z<%Q<&#65533;&#65533;c(`Np3&#65533;&#65533;&#65533;?&#65533;;&#176;=
&#65533;yO&#65533;HW&#65533;&#65533;&#65533;&#65533;D
&#65533;&#65533;&#65533;y&#65533;&#65533;Q&#65533;X&#65533;@H&#65533;GyKqzU&#65533;
. &#65533;&#65533;&#65533;H`&#38074;01 I&#65533;&#65533;I~F,&#65533;'#- 4&#65533;&#65533;&#65533;&#65533;H&#65533;$)Kp'&#65533;&#65533;5P3Pvr3#r#&#65533;&#65533;!c&#65533;Q&#65533;&#65533;C1X&#65533;&#65533;&#65533;&#65533;&#65533;&#65533;f&#65533;&#65533;va&#65533;3&#65533;&#65533;a&#65533;9&#65533;CU1A :&#65533;<'&d&#65533;wQ2&#65533;&#65533;@
pk&#65533;!X&#65533;p)&#65533;&#65533;9&#1888;&#65533;&&#65533;&#65533;IP"p&#65533;rv-1$!e4&#65533;]&#1682;
&#65533;&#65533;&#65533;R&#65533;7C8&#65533;&#65533;-&#65533;rB&#65533;&#65533;@&#65533;&#65533;	&#65533;P&#65533; -&#65533; &#65533; Du&#65533;&#65533;-&#65533;>&#65533;&#65533;D&#65533;`&#65533;h&#65533;
&#65533;&#65533;&#65533;&#270;7&#65533;&#65533;1&#65533;
a@P&#65533;&#65533;b&#65533;[&#65533;".aB&#65533;3:&#65533;  Z10 &#65533;A,&#65533;&#65533;&#65533;
-&#65533;;&#65533;@&#65533;$5dk&#65533;4&#65533;&#65533;p&#65533;Z:&#65533;<F&#65533;&#65533;&#65533;]&#65533;&#65533;$5fR"&#65533;Xc&#65533;&#65533; A&#65533;&#65533;&#65533;&#65533;&#65533;&#65533;&#296;&#65533;&#65533;&#65533; &#65533;&#65533;X*&#65533;50&#65533;Q&#65533;0Y&#65533;&#65533;&#65533;"z(2&#65533;&#65533;R1&#65533;&#65533;F*&#65533;pa&#65533;	K&#65533;1&#65533;&#65533; 7&#65533; &#65533;&#65533;&#65533;F&#65533;Wj&#65533;&#65533;2&#65533; &#65533; (~&#65533;\&#65533;&#65533;@&#65533;&#65533;&#65533;  &#65533;1 4'&#65533;&#65533;&#65533;&#65533;&#65533;&#65533;&#65533;&#65533;-&#65533;_&#65533;&#65533;%&#11614;@jAl&#65533;P azO&#65533;&#65533;$&#65533;;&#65533;'QH- &#65533;&#65533;&#688;~&#65533;1&#65533;^&&#65533;&#65533;&#65533;&#65533;	3&#65533;]&#65533;`&#65533;w< &#65533;p&#65533;\&#65533; n&#65533;6&#65533;'uD &#1044;\&#65533;\&#65533;D+&#65533;&#65533;&#65533;&#65533; &#65533;Z2H&#65533;&#65533;#v&#65533;&#65533;&#65533;&#65533;&#65533;&#1096;A&#65533;&#65533;c&#65533;!&#65533;1&#65533;GB+L&#65533;&#65533;(@&#65533;`B&#65533;:+p<P&#65533;&#65533;@&#65533;BdrC@>&#65533;c&#674;4I&#65533;Roqx~&#65533;xM&#65533;&#65533;&#65533;~&#65533;r&#65533;&#65533;&#65533;&#65533;&#65533;&#65533;=4&#65533;;6{-`h&#65533;CJ'&#65533;PF&#65533;&#65533;*&#65533;c&#65533;&#65533;r &#65533;&#65533;&#65533;&#65533;&#65533;@0)0&#65533;ssI&#65533;-&#65533; 1&#65533;&#65533;@}&#525;&#65533;a(&#65533;!&#65533;SnW1&#65533;%}&&#65533;&#65533;8b &#65533;&#65533;)>&#65533;>i)*g&#65533;F&#65533;hS&#65533;&#65533;*&#65533;a&#65533;\*&#65533; &#31301;&#65533;&#65533;=!&#65533;&#65533;&#65533;&#65533;&#65533;&#65533;jH!&#65533;&#65533; &#65533;&#65533;&#65533;&#65533;&#65533;		&#65533;yD+B&#65533;&#65533;G&#65533;&#65533;	&#65533;-b&#65533;&#65533;&#65533;`&#65533;&#65533;K&#65533;&#65533;&#1706;e&#65533;d &#65533;&#1439;&#65533;&#65533;3?]oP&#65533;&#1034;&#65533;a_&#65533; /	&#65533;r&#65533;&#65533;.&#65533;	&#65533;c&#65533;&#65533;&#65533;(,00.:&#65533;j&#65533;T~&#65533;Md2&#65533;D0&#65533;<&#65533;r&#65533;]&#65533;;&#65533;&#65533;&#65533;&#65533;&#65533;&#65533; &#65533;A&#65533;lt&#65533;&#65533;&#65533;2V&#65533;r Q&#65533;&#65533;K&*&#65533;&#65533;P&#65533;&#65533;4w&#65533;j&#65533;&#65533;7@&#144;`&#65533;&#65533;O&#65533;&#65533;&#65533;&#65533;/d&#65533;&#65533;vjl&#377;&#65533;'&#65533;^&#65533;Y`&#65533;&#65533;&#65533;&#65533;5&#65533;&#65533;N&#187;&#65533;p&#65533;&#65533;&#65533;K&#65533;&#65533;*)s &#65533;&#65533;&#65533;U&#65533;I&#128;"&#65533;aj)&#65533;04&#65533;&#65533;=(p&#65533;tU&#65533;tZu"&#65533;  Ph&#65533;jpS&#65533;u&#65533;[}s&#65533;&#65533;[&#65533;&#65533;&#65533;+H&#65533;e&#65533;	 &#65533;&#65533;&#65533;Q&#65533;'&#65533;F&#65533;&#65533;FR&#65533;&#65533;I1E v&#65533;&#65533; &#65533;P&#65533;w&#65533;&#65533;\&#65533;&#65533;sz&#65533;&#65533;B&#65533;c&#65533;u&#65533;h&#65533;P&#65533;&#65533;OL#zNCe>&#65533;tP&#65533;&#65533;&#65533;&#65533;&#65533;W&#65533;&#65533;&#65533;5&#65533;&#65533;<&#65533;r*&#65533;f&#65533;>&#65533;a&#65533;&#65533;&#65533;sp+&#65533;'MR&#65533;$P>&#65533;;56&#65533;&#65533;[&#65533;&#65533;&#65533;&#65533;m)8&#65533;4&#65533;Y,&#65533;[,b&#65533;&#65533; vY}Z&#65533;6w&#65533;&#65533;&#65533;7 &#65533;&#65533;&#65533;&#65533;&#65533;K(`&#65533;&#65533;7&#65533;&#65533;s&#65533;'&#65533;&#65533;	f&#65533;7"&#65533;.&#65533;	.p&#65533;&#65533;ZtE&#65533;Z&#65533;#&#65533;yxwU&#65533;&#65533;&#65533;&#65533;&#65533;x:<&#65533;Lm&#65533;&#65533;-&#65533;&#65533;-&#65533;"e&#184;K&#65533;&#65533;&#65533;&#65533;&#65533;&#65533;&#65533;C0&#65533;&#65533;+R&#65533;&#65533; &#65533;"&#65533;&#65533;*7&#65533;\&#65533;&#65533;{&#65533;&#65533;&#65533;&#65533;&#65533;&#65533;&#65533;ui&#65533;&#65533;dY&#65533;&#65533;-&#65533;&#65533;,&#65533;&#65533;Q8#3&#65533;&#65533;rg&#65533;&#65533;&#65533;&#65533;a@-`:&#65533;=&#65533;3&#65533;&"&#65533; !0&#65533;&#65533;T4P`r	&#65533;4&#65533;&#65533;&#65533;=&#65533;Q&#65533;t&#65533;JO&#65533;&#65533;&#65533;&#65533;&#65533;&#65533;&#65533;D&#65533;<^&#65533;	A&#635;&#65533;I&#65533;`&#65533;.&#65533;c&#65533;&#65533;!&#65533;P5&#65533;&#65533;&#65533;&#65533;  &#65533;@R&#1826;&#65533;DS&#65533;*WH&#65533;%#&#65533;&#65533; J &#65533;&#65533;&#65533;&#65533;$&#65533; !&#65533;&#65533;&#65533;&#65533;&#1406;&#65533;&#65533;&#921;&#65533;&#65533;?%!;@/FU+&#65533;&#65533;&#65533;B &#65533;(&#65533;&#65533;&#65533;77^ &#65533;B&#65533;C&#65533;;f&#65533;~&#65533;&#65533;r&#65533;
\:&#65533;kJ(&#65533;&#65533;V&#1145;c&#65533;p&#65533;6&#65533;&#65533;&#202;&#65533; 	&#65533;&&#65533;&#65533;&#65533;&#65533;O&&#65533;&#65533;
&#65533;&#65533;&#65533;p &#65533;&#65533;&#65533;K=&#65533;	b&#65533;h6\&#65533;T&#65533;&#65533;'&#65533;9&#65533;&#65533;&#65533;6RA&#65533;&#65533;0&#65533;&#65533;,-&#65533;&#65533;7&#1626;CR5(qd@&#65533;%.&#65533;&#65533;_&#65533;&#65533;@3&#65533;m&#65533; 
[&#65533;G&#65533;&#65533;&#65533;b&#65533;&#1714;9&#65533;&#65533;N&#65533;U&#65533;&#1857;&#65533;&#65533;I&#65533;!&#65533;"&#65533;&#65533;&#65533;$&#65533;&#65533;X&#65533;&#1566;\Y&#65533;C.\1&#65533;&#65533;&#65533;&#65533;F&#65533;&#46708;"@ &#65533;&#65533;UK-&#65533;%ZQT$#  |Rc6&#65533;&#65533;&#65533;2&#65533;1j&#65533;7&#65533;B0"Z&#65533;>\X$fM&#65533;&#65533;&#65533;+&#65533;&#65533;["*3&#1238;X &#1067;4&#65533;&#65533;6y&#65533;&#65533;&#65533;e&#65533;1 &#65533;T$C&#65533;;&#65533;&#65533;&#65533;&#65533;&#65533;p&#65533;&#65533;&#65533;,&#65533;1e&#65533;&#65533;&#65533;R&#65533;|&#65533;W&#65533;&#65533;
&#65533;Bw&#65533;&#65533;&#65533;EQ&#65533;&#65533;&#65533;&#65533;`DM&#65533; `&#65533;&#65533;y&#65533;&#65533;^3&#4816;,H&#65533;-#&#65533;4}q&#65533;&#65533;#0 P&#8391;&#65533;;0TG:[C&#65533;1&#65533;h&#65533;:U&#65533;&#65533; 3X&#65533;&#65533;&#65533;&#65533;&#65533;!&#65533;&#65533;;&#65533;&#65533;&#65533;(}&#65533;A")s&#65533;&#65533;&#2295;E,&#65533; `}&#1457;$p&#65533;&#65533;&#65533;&#65533;tB&#65533;&#65533;"<^"s&#65533;)K&#65533;&#65533;&#65533;B&#65533;T&#65533;&#65533;e&#65533; &#65533;&#65533;&#65533;VU^tO&#65533;&#65533;&#65533;Bd&#65533;?A&#65533;&#65533;P"&#65533;&#33980;&#65533;&#65533;z&#65533;&#65533;&#65533;w&#65533;&#25205;&#65533;1p<&#65533;K&#65533;&#65533;&#65533;i&#65533;&&#65533;z@&#65533;)E&#65533;;&#65533;&#334;&#65533;N&#65533;8&#65533;M,&#754;i!S8&#65533;&#65533;&#65533;$&#65533;&#65533;k6 %&#65533;	&#65533;{&#65533;&#65533; &#65533;&#65533;Cq&#65533;(&#65533;'*&#65533;&#65533;&#65533;J&#65533; Gh
)&#65533;B&#65533;&#65533;&#65533;&#65533;5&#1405;#&#5616;&#65533;N%&#65533;&#65533;~s%&#1522;p&#65533;&#65533;&#65533;&#65533;&#65533;&#65533;&#65533;&#65533;&#65533;0&#65533;l&#65533;&#65533;Z&#65533;B&#65533;,&#65533;@&#65533;&#65533;C&#65533;[&#65533;&#65533;&#65533;&#65533;|&#65533;&#1728;&#65533;&#65533;?&#65533;&#65533;&#65533;{2 &#65533;&#65533;&#65533;&#65533;>
&#65533;&#65533;&#65533;&#65533;&#65533;a&#65533;cT&#65533;&#65533;4Sb&#65533;n&#65533;^&#65533;M)&#65533;ug!o&#65533;&#1515;K&#65533;&#65533;&#65533;LZi&#65533;z1&#65533;&#65533;&#65533;d	$&#65533;&#65533;&#65533;d&#65533;&#65533;P/9?Ch&#65533;&#65533;H%&#65533;W&#65533;&#65533;&#65533;\&#65533;&#65533;&#65533;&#65533;&#65533;;&#65533;I&#1058;&#65533;4&#65533;&#65533;&#65533;&#65533;&#65533;&#65533;&#65533;BC&#65533;&#65533;Q&#65533;&#40150;$K&#65533;C&#535;&#65533;&#65533;&#65533;Q(@2F&#65533;`&#65533;&#65533;p*&#65533;&#760;&#65533;b&#65533;bpH)SM]D&#65533;v&#65533;&&#65533;9&#65533;:&#65533;&#65533;4E(` &#65533;&#65533;&#65533;7&#65533;&#65533; &#65533;&#65533;&#65533;&#65533;$&#1570;&#65533;V&#1941;WY&#65533;&#65533;&#65533;&#65533;&#65533;&#65533;&#65533;&#65533;&#65533;&#65533;&#65533;&#65533;&#65533;&#65533;&#65533;&#65533;&#65533;&#65533;.&#65533;&#65533;&#65533;&#65533;&#65533;&#65533;-&#65533;&#65533;&#65533;11&#65533;&#65533;&#65533;&#65533;&#65533;++&#65533;&#65533;&#65533;&#65533;&#65533;&#65533;&#65533;&#65533;&#65533;+1&#65533;&#65533;&#65533;"#:(==&&7 	7
?&#65533;&#65533;?B;&#65533;  &#65533;&#65533;&#65533;&#65533;&#65533;&#65533;&#65533;&#65533;&#65533;&#65533;&#65533;@&#65533;
n$pN&#65533;&#65533;l&#65533;  &#65533;&#65533;&#65533;&#65533;0&#65533;E&#65533;:T&#65533;&#65533;&#65533;&#65533;*=&#65533;&#65533;1%\&#65533;
&#65533;T/&#65533;"lnB&#65533;&#1027;&#65533;&#65533;p&#65533;&#65533;oR'&#65533;&#65533;,&#65533;&#65533;&R&#65533;&#65533;>a`&#65533;&#65533;&#65533;&#65533;UW&#65533;!&#65533;&#65533;&#65533;&#65533;&#65533;8&#65533;&#65533;A&#65533;`&#65533;&#65533;&#65533;u&#65533;C+&#65533;QCA &#65533;&#65533;&#2016;Aw&#65533;p&#65533;&#65533;&#65533;&#65533;	i&#65533;<z5{ut/&#65533;&#65533;~2&#65533; &#65533;&#65533;&#65533;6!&#65533;&#65533;C=&#65533;0A&#65533;&#500;*`-m&#65533;&#65533;&#65533;a&#65533;R&#65533;&#65533;jV&#65533;]&#65533;&#65533;A&#65533;&#65533; &#65533;&#65533;&#65533;d &#65533;&#65533;SDVM0&#65533;e+&#65533;&#65533;&sB.).&#65533;&#65533;&#65533;&#65533;&#65533;&#167;<&#65533;{&#65533;&#65533;d&#65533;.h&#65533;&#65533;#]&#65533;9+&#385; 5*&#65533;$&#3595;&#65533;0M3(&#65533;JLC &#65533;&#65533;V &#65533;t&#65533;&#65533;9 &#65533;&#65533;;>&#65533;d&#65533;&#65533;?&#65533;A@&#65533;(&#65533;	 4i&#65533;&#65533;&#65533;Zk,x&#65533;*&#65533;&#65533;&#65533;&#65533;I&#65533;x@9&#65533;&#65533;&#65533; <  &#65533;&#65533;&#65533;&#65533;
$c&#65533;# C&#65533;)&#65533;\&#65533;&#65533;x&#65533;U
&#65533;g&#65533;O6	rxh&#65533;&#65533;&#65533;x&#2021;YJ .g&#65533;w\R&#65533;" &#65533;&#65533;L&#65533;&#65533;&#65533;J &#65533;0H&#65533;&#65533;S&#65533;j*pA
&#65533;&#65533;&#65533;] &#1233;0&#65533;	L&#65533;@&#65533;-PS	&#65533;@&#65533;>&#65533;@	&#65533;H&#65533;-"&&#65533;&#65533;&#48424;@h&#65533;SY&#65533;0"&#65533;&#65533;O@&#65533;&#65533;&#65533;:&#65533;*&#65533; &#65533;&#65533;&#65533;` &&#65533;&#65533;,4(X&#65533;7&#65533;0J&#65533;p&#65533;&#65533;
&#65533;L@&#65533;(%	$P@B-&#65533;&#65533;-!&#65533;&#65533;&#65533;&#512;&#65533; &#65533;B
&#65533;R&#65533;4&#65533;V&#989;&#65533;&0nFW	&#65533;&#65533;&#65533;&#65533;
s&#65533;&#65533;&#65533;&#65533;a&#65533;&#65533;&#65533;.&#65533;BB&#65533;"OB&#65533;&#65533;p&#65533;*&#65533;&#49409;v&#27787;&#65533;&#65533;&#65533;&#65533;&#65533;&#65533;&#65533;'&#65533; <@&#65533;&#65533;Uml&#65533;B,&#65533;C&#65533;X&#65533;:00/Pc&#65533;
&#65533;&#65533;Ng&#65533;&#65533;&#65533;&#65533;8&#65533;xkXO&#65533;C&#65533;Qx&#65533;&#65533;:&#65533;1 4d&#65533;3*&#65533;&#770;&#65533;,,&#65533;&#65533;,&#65533;9&#65533;~p&#65533; &#65533;Hd&#65533;d1&#65533;0&#65533;$&&#65533;4&#65533;&#65533;&#65533;&#65533;j
&#65533;H&#65533;P gp&#65533;&#65533;)&#65533;&#65533;N&#65533;!&#65533;	J&#65533;&#65533;`&#65533;&#65533;ai&#65533;WG&#65533;A&#65533;v2e&#65533;$)S%&#65533;&#65533;&#65533;&#65533;l2&#65533; &#65533;W &#65533;n&#65533;&#65533;V&#65533;G}&#65533;r&#65533;&#65533;0+&#65533;7H!&#768;&#65533;*L L&#65533;&#65533;&#65533;&#65533;
:&#65533; &#65533;&#522;S&#65533;&#65533;G&#65533;&#65533;&#65533;;Y&#65533;&#65533;<!&#65533;JS!RC&#65533;&#65533;c&#65533;&#65533;&#65533;a%$&#65533;&#65533;&#65533; #xv7xSCX&#65533;*&#65533;
DP@&#65533;&#1273;&#65533;1nQ&#65533;(&#65533;8&#65533;&#65533;R&#65533;F<&#65533;'&#65533;PK*&#65533;&#65533;X&#65533;&#65533;}&#65533;0&#65533;&#65533;J&#65533;&#65533;*&#65533;N&#65533;g &#65533;&#65533;&#65533;w`&#65533;&#65533;B8&#65533;d.<_Sq&#65533;&#65533;&#65533;HDQ0&#65533;x&#65533;0 &#65533;8X"&#65533;&#65533; oS&#65533;&#65533;
&#65533;@3&#65533;AH&#65533;q &#65533;h&#65533;&#65533; 9&#65533;=}O!&#65533;&#65533;&#65533;&#65533;'&#65533;&#65533;D&#65533;Z&#65533;&#65533;u&#65533;&#65533;$&#65533;B&#65533;B&#1457;&#65533;&#65533; g`&#65533;`&#65533;$0V&#65533;  AHp&#65533;&#65533;`&#65533;	&#65533;&#65533;&#65533;D&#65533;$1Ba&#65533;jA&#65533;.r&#65533;&#65533;
&#65533;H&#65533;B}&#65533;&#65533;&&#65533;(H&#65533;&#65533;^&#65533;&#65533;&#65533;,&#65533;B&#65533;VdN&#65533;&#65533;D&#65533;1&#65533;&#65533;D&#65533;&#65533;&#65533;&#65533;&#65533;&#65533;l&#65533;-&#65533;l@&#65533;a&#65533;&#65533;X&#65533;&#1183;` $@&#65533;fB&#65533;&#65533; &#65533; l&#65533;v(DX&#65533;&#65533;&#65533;&#65533;&#65533;a&#65533;5&#65533;&#65533;im&#65533;?b &#65533;M|&#65533;&#65533;&#65533;&#65533;&#65533;&#65533;@&#65533;*&#65533;@:b&#65533;Mj&#65533;&#65533;@&#65533;	&#65533;&#65533;`AH&#65533;KZP&#65533;&#65533;-X&#247;=0'&#65533;&#65533;&#65533;|&#65533;&#65533;	&#65533;&#65533;]&#65533;&#256;&#65533;!XF&#65533;r&#65533;&#65533;&#65533;U`W&#65533;&#1188;1+&#65533;&#65533;N&#65533;&e&#65533;.&#65533;&#175;  &#65533;&#65533;>&#65533;&#65533;&#65533; q&#65533;&#65533;&#319;&#1413;&#65533;
&#65533; &#65533; &#65533;d:&#65533;B^&#65533;&#65533;_F&#65533;&#65533;&#65533;&#65533;#([&#65533;@&#65533;S&#65533;M&#65533;&#1636;&#65533;&#65533;&#65533;W4t &#65533;B"&#65533;"&#65533;F&#65533;&#65533;&#65533;2&#65533;&#65533;U;&#65533;&#65533;4&#65533;C~\&#65533;#E*h&#65533;&#65533;&#65533;`&#65533;T&#65533;&#65533;&#65533;&#65533;&#65533;&#65533;&#65533;T&#65533;A&#65533;E.T&#65533;&#65533;Hc&#65533;&#65533;&#65533;{8&#65533;&#65533;&#65533;&#65533;a0&#65533;&#65533;&#65533;h&&#855;SX8A21.&#65533;&#65533;I&#65533;!&#65533;b&#1027;&#65533;&#65533;&#65533;M&#65533;&#65533;&#65533;S8&#65533;S&#65533;tII \)I&#65533;D&#65533;	&#65533;&#65533;-D!$&#65533;&#65533;&#65533;&#65533;&#65533;d(&#65533;L&#65533; &#65533;&#65533;HA'>&#1545;&#65533;y`&#65533;
&#65533;&#65533;t B&#65533;@&#65533;"&#65533;&#65533;p&#65533;&#65533;0m&#65533;Pc#&#65533;<&#65533;V:Q0&#65533;Q&#65533;&#65533;u&#65533;&#65533;^&#65533;&#65533;&#1360;5&#65533;&#1392; 	&#65533;Q &#65533;&#65533;=&#65533;&#65533;,&#1074;&#65533;&#65533;T`$&#65533;A$S&#65533;	X&#659;W&#65533;&#65533;Gr&#65533;&#65533;&#65533;&&#65533;D(m&#65533;&#65533;,&#65533;t&#65533; x@&#65533;&#65533;&#65533;&#65533;&#65533;&#65533;9&#65533;&#65533; &#65533;&#65533;b| &#65533;e&#65533;-&#65533;A&#65533;&#65533;6Mv1+ob&#65533;&#65533;&#65533;&#65533;&#65533;&#65533;O
&#65533;p&#65533;O&#65533;&#65533;F 9&#65533;&#65533;&#65533;j&#65533;&#65533;f0&#65533;	&5&#65533;&#65533;f&#65533;&#65533;&#65533; yo&#65533;&#65533;&#65533;&#457;l&#65533;W&#65533;&#65533; &#65533;&#65533;&#65533;&#65533;V!&#65533;k&#65533;A6&#65533;| X&#65533;G&#65533;g&#65533;&#65533; P&#65533;&#65533;&#65533;&#65533;&#65533;&#65533;v%&#65533;&#65533;Aj&#65533;&#65533;+&#65533;&#65533;s&#65533;'T&#41669;q&#65533;&#65533;&#65533;2\
&#65533;<`&#399;&#65533;&#65533;"T,&#65533;K<&#65533;&#65533;A&#65533;&#65533;&#65533;] &#65533;KeN)N^&#65533;&#65533;I&#65533;&#65533;+&#65533;&#587;&#65533;m&#65533;L&#65533;&#65533;|n&#134;"U&#65533;x)t&#65533;&#65533;&#65533;O&#65533;&#65533;d&#65533;&#65533;40 
&#65533;&#65533; *&#65533;&#65533;&#65533;&#65533;&#65533;&#65533;8&#520;&#65533;;&#65533;W t&#65533;(g&#65533;N&#65533; &#65533;&#65533;p&#65533;`&#65533;E&#65533;c&#1359;&#65533;=&#65533;&#65533;&#65533;]&#65533;&#65533;*$X
&#65533;L&#65533;&#65533;#&#65533; He&#65533;&#65533;X&#65533;	F`&#65533;,&#65533;-.,&#65533;&#65533;u+w&#65533;&#65533;8&#65533;&#65533;q&#65533;'):&#65533;&#65533;&#65533;`5|Dg&&#65533;\&#65533;&#65533;&#622;&#65533;&#65533;b&#1187;&#65533;w&#65533;&#65533;(&#65533;&#65533;H&#65533;$>4&#65533;[&#65533;r&#65533;F&#65533;0&#65533;L(&#65533;&#65533;&#65533;5&#65533;
<r&#818;&#65533;`z &#65533;&#65533;JF&#65533;'&#65533;&#65533;'&#65533;&#65533;&#65533;&'&#65533;?&#65533;&#65533; &#65533;&#65533;SX&#65533;&#65533;^&#65533;&#65533;&#65533;G&#65533;k(@@f&#65533;&#1832;&#65533;Y&#65533;&O&#65533;< $[ H3&#65533;&#65533;&#65533;y&#65533;&#34839;gISH&#65533;&#65533;'1&#65533;&#65533;&#65533;~>KD&#65533;~&#65533;N&#65533;&#65533;&#1077;M&#65533;&#65533;Be&#755;$&#65533;P&#65533;&#65533;&#65533;h&#65533;&#65533;"&#65533;z&#65533;7&#65533;&#65533;&#65533;T&#65533;&#1655;&#65533;&#65533;:@&#65533;&#65533;&#65533;M&#65533;X&#65533;&#65533;&#65533; &#65533;&#777;&#65533;&#65533;&#65533;&#65533;3@Xr&#65533;tG&#65533; &#65533;Q&#65533;&#65533;tjh&#58389;&#65533;&#65533;&#65533;x&#1077;&#65533;&#65533;
?l&#65533;&#65533;x&#65533; &#65533;sT,	&#65533;V&#65533;&#65533;^1p *(Q#&#65533;&#65533;-:&#65533;
&#65533;*PK&#65533;w&#65533;1&#65533;'&#65533;C&#65533;	5P&#65533;&#65533;s(sm86&#65533;Vw(6A&#65533;/&#65533;&#65533;[`m&#65533;&#65533;&#65533;&#65533;R&#65533;&#65533;T2&#65533;A&#65533;'N&#65533;720R+&#1410;R&#65533;u&#65533;	O2	&#65533;v&#65533;7p?&#65533;"&#65533;1hf&#65533;@*00&#65533;S0;>&#65533; ak&#65533;]c5H&#65533; >&#65533;&#65533;oa!,&#65533;o&p&#65533;&#65533;F'&#65533;&#65533;&#65533;";``skE!2" p  o(0&#65533;P3&&#65533;&#65533;PY` '+&#65533;\&#65533;5@1&#65533;&#65533;>&#65533;I&#65533;&#65533;&#65533;&#65533;&#65533;A&#65533;[&#65533;&#65533;&#214;R&#65533;&#1089;F&#65533;z*HK]9Pq0:&#65533;&#65533;5&as2` &#65533;&#65533;/d`&#65533;&&#65533;5&#65533;8&#65533;!&#65533;p7&#65533;U {7&#65533;!`Q&#8847; &#65533;&#65533;&#65533;&#65533;m@1&#65533;q&#65533;p&#65533;&#65533;p;(&#65533;&#65533;( ) &#65533;S &#65533;a&#65533;&#65533;&#65533;>@ &#434;*s&#65533;&#65533;!>&#65533;d&#65533; p&#374;&#65533;&#65533;dsup&#65533;+&#65533;"+&#65533;r,&#386;,&#65533;&#65533;p|&#65533;&#65533;3Y7&#65533;+ &#65533;FI;&#65533; M#u&#65533;&#65533;2V&#65533;&#65533;&#65533;4	&#65533;x&#65533;`%&#65533;&#65533;9&#65533;&#65533;&#65533;]K&#65533;&&#65533;&#65533;m&#65533;&#65533;P&#65533;&#65533;&#65533;ca&#65533;&#65533;\&#1368;;> &#65533;&#65533;&#65533;&#65533; &#65533;+T20 K7&#1718;{&#65533;&#65533;&&#65533;&#65533;1&#65533;
T1YTt&#65533;@&#65533;&#65533;-&#65533;0&#65533;01&a&#65533;`&#65533;1!  . &#65533;&#65533;&#65533; $S b&#65533; '@Q&#65533;4&#65533;&#65533;AOy&#65533;p_&#65533;&#65533;W}&#65533;&#65533;&#65533;&#65533;&#65533;~vN &#65533;V!!&#65533;&#65533;G&#65533;&#1344;	2&#65533;&#65533;&#65533;Q o;H)&#65533;&#65533;|&#65533;&#65533;0&#65533;m#&#65533;&&#65533; &#65533;xKTK-&#65533;Z&#65533;&#65533;&#65533;m&#65533;$&#561;d&#65533;&#65533;S&#65533;VR&#65533;B9s&#65533;&#330;&#65533;#02&#65533;&#65533;a&#65533;W&#65533;&#65533;K&#65533;&#65533; &#65533;b&#65533;&#65533;&#65533;c &#65533; S&#65533;&#65533;?#&#65533;%'&#65533;1@<&#65533;&#65533;P&#65533;S&#65533;&#65533;Qr &#65533;&#65533;rQR&#65533;&#65533;&#65533;)&#65533;0i&#65533;&#65533;8!&#65533;7g&#65533;*|&#65533;_&#65533;=&#65533;CT&#65533;d&#65533;&#65533;&#65533;&#65533;z&#65533;&#65533;&#65533;(AV"Bs6 ,0(&#65533;&#65533;&#65533;&#65533;&#65533;'*A\&#65533;&#65533;  &#65533;&#65533;jPS	&#65533;&#65533;&#65533;&#65533;!&#65533;"p7&#65533;&#65533;	&#65533;g=11&#65533;Y&#65533;&#65533;$&#65533;&#65533;]F
&#65533;I&#65533;/&#65533;A&#65533;
3&#65533;\&#65533;Q1&#1116;&#65533;&#65533;&#65533;&#65533;U:P)&#65533;v&#65533;3 ST&#65533;-@8&#65533;cc@&#65533;"f&#65533;.5@*&#65533;cS&#65533;DE&#65533;?(/&#65533;&#65533;3&#65533;3&#65533;Xz &#65533;&#65533; 	&#65533;O&#65533;W&#65533;&#65533;s&#65533;&#65533;f&#65533;&#65533;i+tx&#65533;"hd`m&#65533;5&#65533;4	&#65533;&#65533;`&#466;=&#65533;&#65533;&#65533;(  &#65533;&#65533; l &#65533;4a&#65533;&#65533;P&#65533;&#65533;	`&#65533;&#65533;'&#65533;&#1569;&#613;-&#65533;9&#65533;&#65533;&#65533; 1&#65533;Q9&#65533;\UQ&#65533;T?&#65533;(&#65533;|7&#65533;&#65533;&#65533;&#65533;&#65533;&#65533;&#65533;j&#65533;t&#65533;Q&#65533;(	&#65533;U{&#65533;&#65533;&#65533;&#65533;DA&#65533;m&#65533;0&#65533;s&#65533;"&#65533;%&#65533;96&#65533;c!&#65533;	&#65533;c&#65533;0&#65533;c&#65533;&#65533;@&#65533;qd&#65533;&#65533;&#65533;U&#65533;&#65533;&#65533;&#65533;&#65533; &#65533;@+&#65533;*&#65533;&#65533;8R &#1523;`&#65533;a-&#65533;WE&#65533;&#65533;gy&&#65533;&#65533;&#65533;&#65533;&#65533;N&#65533;&#65533;Vs&#65533;c&#65533;&#65533;&#65533;9&#65533; &#65533;^c&#65533;.&#65533;q&#65533;&#65533;*&#65533;n$ V&#65533;&#65533;X :&#65533;-0I&#65533; &#65533;St&#65533;&#65533;&#65533;Z&#65533;&#65533;&#65533;0&#65533;&#65533;&#65533;b&#65533;Q&#65533;&#65533;&#65533;&#1609;&#65533;0L&#65533;&#65533;&#65533;&#65533;&#65533;&#65533;\&#65533;&#65533;&#65533;&#65533;{&#1674;&#65533;&#65533;a&#65533;R&#65533;$&#65533;&#372;M&#65533;A&#65533;S&#65533;&#65533;	&#1233;	&#65533;KB~&#65533;A&#65533;P#W9)&#65533; &#65533;&#65533;&#65533;&#65533;&#65533;d&#65533;^&#65533;@d&#65533; &#65533;,&#546;M4@"&#65533;&#1695;&#65533;&#65533;wg>&#679;&#65533;&#65533;wxsT&#65533;&#65533;&#65533;R&#65533;&&#65533;&#65533;^&#65533;&#65533;v cr  &&#65533;^'p&#65533;&#65533;QU&#65533;&#65533;P &#65533;"&#65533;&#65533;&#65533;%Thw<&#65533;&#65533;Y&#65533;&#65533;&#65533;US&#65533;&#65533;	&#65533;{&#65533;&#65533; &#65533;`:e&#65533; &#65533;&#65533;&#65533;Y2&&#65533;&#65533;&#65533;&#65533;&#65533;e{&#65533; &#65533;&#65533;&#65533;&#65533; '?2&#65533;5&#65533;'&#65533;&#65533;&#65533;&#65533;k&#65533;&#65533;&#65533;{&#65533;&#65533;(&#65533;0&#65533;:&#65533;, lB&#65533;1&#65533;&#65533;&#65533;&#65533;P o&#65533;]*&#65533;'&#65533;6&#65533;&#65533;5&#65533;S4&#65533; &#65533;&#65533;i&#65533;o&#65533;&#65533;[&#65533;&#65533;gx&#65533;VE&#65533;@&#65533; &#65533;@&#65533;Q*&#65533;&#65533;,{i&#65533;&#608;2&#65533;V&#468;|&#65533;&#65533;&#65533;&#65533;&#65533; o]&#1338;&#65533;pr) &#1062;9&#65533;srT&#65533;a&#65533;`;&#65533;p&#65533;&#65533;&#65533;8&#65533;(&#65533;&#65533; &#65533;jJk&#65533;&#65533;&#65533;*&#65533;&#65533;&#65533;@/&#65533;&#65533;&#65533;&#65533;6C&#65533;&#65533;:&#65533;%&&#65533;8H&#65533;U!&#65533;L&#65533;s&#65533;&#65533;0&#65533;&#1707;&#811;{&#65533;6Crv0&#65533;0&#65533; &#65533;&#65533;z&#65533;&#65533;'hv=P&#65533;l\_&#65533; &#65533;&#65533;3B&#65533;&#65533;&#65533;&#65533;S4&#210;_{&#65533;&#65533;&#65533;g&#65533;)T"%&#65533;&#65533;&#178;"&#65533;&#65533;M&#65533;`&#65533;?&#65533;&#65533;&#65533;+&#65533;c&#65533; &#65533;^ p&#65533;&#65533;&#65533;&#65533;E&#65533;1o&#65533; &#65533;&#65533;*J&#65533;q&#65533;x&#65533;&#65533;&#65533;&#65533;6&#65533;&#65533;&#65533;p&#65533;&#65533;&#65533;1K&#65533;&#65533;69&#65533;&#65533;&#65533;G&#65533;&#65533;&#65533;p&#65533;#/=&#65533;&#720;Y&#65533;i&#65533;&#65533;&#65533;KSS&#65533;$&#65533;&#65533;ssj&#65533;9uBx&#65533;&#65533;&#65533;&#65533;d&#65533;&#65533;2&#65533;b'&#65533;dI2&#65533;K&#65533;$p&#65533; &#65533;&#65533;	g&#65533;-&#65533;&#65533;&#65533;^ =-@&#65533;&#65533;B|&#65533;&#65533;&#65533;& ,\g&#65533;&#65533;&#65533;&#65533;x&#65533; h&#65533;T{?b&#65533;&#65533;&#65533;1q(a&#65533;8_&#65533;lE&#65533;&#65533; sc(' +&#65533;&#65533;d&#65533;&#65533;&#65533;&#65533;8&#65533;*&#65533;&#65533;&#65533;&#65533;(@&#65533;P6B&#65533;&#1026;&#65533;H&#65533;(&#65533;Up&#65533;i&#65533;&#65533;&#65533;&#65533;}&#65533;6&#65533;&#65533;rC&#65533;&#65533;j&#65533;QZ9B&#65533;i&#65533;|)y& &#65533;B@:&#65533;Jua&#65533;<p&#65533;&#65533;&#65533;v+&#65533;#h1&#65533;@&#65533;  f&#65533;%-p&#65533;'o}:*&#65533;&#65533;&#65533;"v&#65533;&#65533;&#65533;&#65533;_+&#65533;&#65533;"R&#65533;B5&#65533;&#65533;"&#65533;Sg&#50208;&#65533; 6b&#65533;l&#65533;^&#65533; &#65533;&#65533;Ti&#65533;C&#65533;]&#65533;/-&#65533;&#65533;8)&#65533;8W&#65533;&#65533; &#65533;&#65533;x&#65533;&#65533;f&#65533;&#65533;N&#65533;&85!&#65533;A&#65533;t&#65533;1 %\&#65533;&#65533;&#65533;&#65533;1! &#65533;.&#65533;&&#65533;P&#65533;&#65533;&#65533;-e&#65533;!&#724;&#65533;&#65533;&#65533;M&#65533;&#65533;&#65533;&#65533;&#65533;9a&#65533; &#65533;&#65533;&#65533;&#65533;&#65533;=  &#65533;p&#65533;&#65533;l>P.0 |*&#65533;&#65533;&#65533;&#65533;,&#65533;&#65533;y,;0&#65533;,&#65533;&#65533;&#65533;p&#65533;ws&#65533;g&#65533;&#65533;7h&#65533;PG&#65533;3,&#1568;p&#65533;"&#65533;&#65533;3@<&#1794;
!&#65533;&#65533;&#65533;5&#65533;eD;&#65533;+c&#65533; &#65533;*&#65533;&#65533;&#65533;%&#65533;&#65533;ao;{&#65533;-CV&#65533;M&#65533;{&#65533;@n&#65533;;&#65533;&#65533;&#65533;!U&#65533;1t>+u&#65533;`Q&#65533;pr[&#65533;6&#65533;&#65533;2Qt&#65533;&#65533;S&#65533; Pts&#65533;'&#65533;7&#65533;&#65533;&#65533;ek&#65533;&#65533;&#65533;&#65533;*&#65533;&#65533;y-&#65533;&#65533;&#65533;-&#65533;&#65533;&#65533;2&#1512;p:g(p6&#65533;6`V4&#65533;&#65533;&#65533;c&#65533;(Q&#65533;"&#65533;&#65533;B&#1055;&#65533;&#65533;&#65533;&#65533;&#65533; h&#65533;&#65533;!&#65533;Pgs&#65533;&#1030;q&#65533;3&#65533;3&#45607;&#65533;&#65533;&#65533;W16&#65533;&#65533;&#65533;&#65533;&#65533;	fV&#65533;&#65533;&#65533;%(&#65533;&#65533;Q&#65533;uZ&#65533;&#65533;b:I	&#784;&#65533;82&#65533;&#1720;&#65533;&&#65533;:&#65533;#&#65533;&#65533;`u&#65533;,&#65533;&#35069;&#65533;&#65533;:1d;&#65533;A8S%&#65533;s&#65533;&#65533;&#65533;:&#65533;	V&#65533;&#65533;A&#65533;^ &#65533;A &#65533;&#65533;s+U&#65533;eb'T&#65533;#&#65533;&#65533;&#65533;SA+&#65533;&#65533;'&#65533;&#65533;&#65533;7*&#65533;&#65533;&#625; &#65533;)p&#65533;$P
r >&#65533;&#65533;&#65533;4&#65533;&#1502;qh&#65533;&#65533;&#969;&#65533;N&#65533;<&#65533;&#65533;&#65533;h>&#65533;Mk&#65533;&#65533;`&#2006;&#1132;&#1032;&#65533;@&#65533;&#1459;&#65533;&#46198;&#65533;&#65533;&#344;|&#65533;j&#65533;G
&#65533;&#65533;8'&#65533;&#65533;&#65533;&&#65533;&#65533;&#65533;&#65533;/&#65533;:&#65533;&#65533;&#65533;6\&#65533;&#65533;7&#65533;l&#65533;&#65533;Fm&#65533;&#65533;&#65533;|.&#65533;&#65533;=&#65533;&#65533;&#65533;&#65533;MJ&#65533;:s&#65533;0s&#65533;&#65533;7V
&#65533;&#65533; &#65533;&#65533;&#65533;Gd&#65533;H&#65533;&#65533;&#65533;&#65533;,&#65533;qW&#65533;.,&#65533;%PS&#65533;q&#65533;* &#65533;&#65533;&#65533;M]&#65533;&#65533;F&#65533;&#65533;&#65533;_L&#530;&#65533;&#65533;&#65533;&#65533; &#65533;&#65533;&#65533;?&#65533;3+c&#65533;&#65533;&#65533;&#65533;1y$&#65533;@&#65533;E&#65533;&#65533;&#65533;&#65533;H&#65533;B\S&#65533;`%Ix &#1238;o&#65533;c&#65533;1&#65533;1.B]1oi&#65533;&#65533;&#65533;G&#65533;&#65533;&#65533;d.&#65533;@&#65533;&#65533;k&#65533;&#65533;R&#65533;&#65533;{K&#65533;%1?	&#9328;0&#65533;2&#65533;B&#65533;A&#65533;(&#65533;a&#65533;I&#65533;
&#65533;7&#65533;&#65533;&#65533;'&#65533;$u{q&#65533;&#65533;o&#65533;I&#65533;3&#65533;1&#65533;&#65533;.&#65533;C)0T&#65533;&H]Df&#65533;!&#65533;0&#65533;K&#65533;e&#65533;&#65533;L&#65533;r"&#65533;F &#65533;>&#65533;V&#65533;!&#65533;ahy&#65533;&#65533;&#65533;&#65533;&#65533;&#65533;"&#65533;R&#65533;&#65533;&#65533;P&#65533;ee1&#65533;&#65533;	&#65533;m~WR&#65533;&#149;\P&#38547;&#65533;&#65533;&#65533;&#65533;
&#65533;*&#65533;:+&#65533;&#65533;&#65533;1&#65533;"&#65533;&#65533;&#65533;&#65533;&#65533;&#65533;&#65533;&#65533;&#65533;&#65533;'&#65533;&#65533;&#65533;&#65533;&#65533;&#65533;&#65533;.&#65533;&#65533;&#65533;&#65533;&#65533;&#65533;&#65533;.&#65533;&#65533;&#65533;&#65533;&#65533;&#65533;&#65533;&#65533;&#65533;&#65533;&#65533;&#65533;&#65533;&#65533;&#65533;&#65533;&#65533;&#65533;&#65533;&#1358;2&#65533;&#65533;$1&#65533;.&#1538;-&#1794;1&#65533;,,%$#t&#65533; `&#65533;&#65533;&#65533;&n&#65533;@ &#65533;a&#65533;?(`&#65533;&#65533;&#65533;!`&#65533;h&#65533;c&#65533;&#65533;&#65533;U&#65533; &#65533;B "Hp#&#65533;K0Y&#65533;Hh&#65533;&#65533;&#65533;,X80B&#65533;
+XP1#&#65533;Z1"&#1803;&#65533;&#65533;&#65533;&#65533;1A-,Lbb*&#65533;&#65533;.&#65533;sA&#65533;)U&#65533;2&#65533;&#65533;PKX5&#65533;&#232;&#65533;&#65533;&#65533;5Koa&#65533;j&#65533;&#65533;jo		&#65533;{j&#65533; A&#65533;&#65533;&#65533;&#65533;U&#65533;&#65533;A&#65533;.&#65533;rw3LL&#65533;x&#65533;&#65533;-[&#65533;=&#65533;&#65533;&#65533;O&#65533;XLz&#65533;@&#65533;&#65533;Y&#65533;&#1710;&#1083;BG#&#65533;-Xa&#65533;&#320;(x&#65533;&#65533;` &#65533;` &#65533;!
Q0&#1122;&#65533;&#65533;A&#65533;j\m#&#65533;&#65533;&#65533;!s&#65533;
 Q&#65533;&#65533;&#65533;@H&#65533;8&#1059;&#65533;+z&#65533;X&#65533;g&#65533;
&#65533;-\x0 F&#65533;,&#65533;&#65533;&#65533;&#65533;&#65533; &#65533;5&#65533;
&#65533;&#65533;&#65533;Kj P&#65533;&#65533;L&#65533;&#65533;et1&#65533;M(&#65533;0&#65533;;|&#65533;&#65533;d&#65533;SY&#65533;X&#65533;iiq[p&#65533;&#65533;&#65533; $f	Z&#65533;"&#65533;&#23605;&#587;&#65533;&#65533;'&#65533;@&#65533;&#65533;}&#65533;&#65533;P&#65533;8B!&#65533;&#65533;8f&#65533;c&#65533;&#65533;5B&#193;]&#65533;P&#65533; p0&#65533; &#65533;H&#65533;a&#65533;&#65533;B &#65533;1V#&#65533;&#65533;At&#65533;&#65533;(&#65533;&#65533;A*&#65533;@ &#65533;w&#65533;A&#65533;%&#65533;\J)t&#65533;I&#65533;E G&#65533;F&#65533;&#65533;&#65533;&#65533;r&#65533;ut&#65533;&#65533;q&#65533;27QK&#65533;&#65533;t&#65533;&#65533;&#65533;t@t&#65533;	5&#65533;0&#65533;H&#65533;&#65533;0A@&#65533;|&#65533;	*&#65533;&#65533;d&#65533;&#65533;&#65533;&#65533;@&#65533;&#1111;T&#65533; &#65533;!>&#65533;X)&#65533;2r&#65533;3&#65533;&#65533;&#209;0f&#65533;GPx&#65533;]&#65533;%X,&#65533;&#65533;+&#65533; Tb&#65533;%&#65533;&#65533;&#65533;n&#65533;&#65533;&#65533;&#65533;&#65533;Qs/#&#65533;@`Sx3&#65533;&#65533;&#65533;d&#65533;B&#65533;h&#65533;r/8&#65533;&#65533;&#65533;!&#65533;&#65533;j&#65533;\&#65533;/&#65533;}p !&#65533;U&#65533;Ad&#65533;&#65533;&#65533;&#65533;&#65533;&#65533;&#65533;I&#65533;&#65533;&#65533;rl&#65533;&#65533;&#65533;?&#65533;&#285;&#65533;
D&#65533;&#65533;w%i&#65533;&#65533;&#65533;DG&#39261;h&#65533;
H&#65533;%&#65533;&#65533;&#65533;&#65533;&#65533;r,%&#65533;&#65533;w3$&#65533;  x@ Yhr&#65533;
P&#65533;	&#702;w&#65533;&#65533;+&#181;V&#148;&#65533;s	r&#65533;&#65533;&#65533;&#65533;&#65533;&#583;&#65533;&#65533;&#65533;&#65533;Y&#65533;&#65533;%@&#65533;&#65533;y&#65533;%/&#65533;&#65533;&#65533;&#65533;&#65533;&#65533;Z!&#65533;&#1659;&#65533;]2&#65533;&#65533;&#65533;&#65533;&#65533;&#654;&#65533;&#261;&#65533;
&#65533;X]T A&#65533;k&#336;&#65533;&#65533;&#65533;[3$7&#65533;&#12035;&#65533;EM&#65533;&#65533;&#65533;&#65533;&#65533;&#65533;&#65533;&#65533;&#65533;&#65533;&#65533;$&#65533;&#946;&#65533;$&#65533;&#65533;AU &#65533;1?&#65533;&#65533;&#65533;[@ 
%&#65533;u&&#65533;gPK-!s%&#65533;i&#65533;EG7&#65533;&#65533;Hg&#65533;&#65533;&#1094;5&#65533;]&#65533;7&#65533;,&#65533;&#65533;&#65533;=&#65533; B^&#65533;A&#1524;g&#65533;&#65533; XA	&#65533;&#65533;&#65533;&#65533;&#65533;&#65533;&#65533;&#65533;2&#65533;&#1138;&#65533;E
_&#65533; ,3&#65533;&#65533;8A&#65533;)=&#65533;&#65533;&#65533;e%&#65533;y&#65533;&#65533;)&#65533;e	&#65533;Q&#65533;&#65533;&#65533;F&#65533;&#65533;&#65533;+X&#65533;&#65533;Z&#65533;ma`\&#65533;	"&#65533;D&#1148;&#65533;@++&#65533;@&#65533;N9q&#65533;&#65533;,&#65533;&#65533;&#65533;(n&#65533;&#65533;0 4&#65533;XV&#65533;&#65533;&&#65533;K^j&#65533;
L &#65533;	&#65533;&#65533;&#65533;&#65533; ;&#65533;&#65533;:&#65533;t&#65533;k7&#65533;9&#65533;&#65533;&#65533;&#65533;!&#65533;&#65533;9 &#1134;#&#65533;J=&#65533;~&#65533;ad&#65533; &#1024;&#65533;p&#65533;;&#65533;J&#65533;IN&#65533;d&4&#65533;&#65533;&#65533;&#65533;&#65533;&#65533;Y &#65533;"&#1091;&#65533;&#65533;P0%Z&#65533;&#65533;@OP&#65533;
&#65533;*w_D&#65533;&#65533;&#65533;v&#65533;&#65533;f'BfL6&#65533;&#65533;*&#65533;&#65533;&#65533;/&#65533;&#65533;)&#65533;&#65533;h$SC&#65533; &#65533;&#65533; K81&&#65533;&#65533;&#65533;&&#65533;l&#65533;&#65533;&#65533;`&#65533;D&#65533;&#65533;i&#65533;y&#65533;&#65533;8&#65533;`&#1095;&#65533;(&#65533;&#65533;&#65533;&#65533;&#65533;m&#65533;#Wd&#65533; 	Z&#1026;2=&#65533;Z&#65533;&#65533;# kv&#65533;
&#65533;{&#65533;!&#65533;&#65533;v&#65533;&#65533;&#65533;%*9&#65533;&#65533;&#65533;I&#65533;&#65533;&#65533;&#65533;&#65533;v&#65533;&?&#65533;@&#65533; 7&#65533;AI&#684073;-&#65533;%&#65533;&#65533;&#65533;(4`(&#65533;&#65533;% p.&#1178;&#65533;N&#65533;R&#65533;&#65533; &#65533;&#65533; ,`&#65533;L$&#65533;>HA &#65533;&#65533;[&#65533; X&#1680;$&#65533;ar&#65533;r&#65533; &#65533;&#65533;0A&#65533;&#65533; &#65533;&#65533;C&#65533;&#65533;90
B&#65533;&#65533;&#65533;]Q&#65533;.&#65533;&#65533;%&#65533;&#65533;&#65533;_#&#65533;&#65533;hB@&#65533;[&#65533;&#65533;&#65533;4&#65533;0G&#65533;&#65533;#&#65533;&#65533;&#1538;&#65533;&#65533;3j&#65533;&#65533;jb@&#65533;&#260;&#65533;>'&#65533;@&#65533;&#65533;c&#65533;&#65533;&#65533;&#65533;f&#65533;&#65533; &#65533;@&#65533;" &#65533;H&#3185;|6&#65533; h N&#1684;&#65533;1ZJj&#65533;&#65533;&#65533;&#65533;#&#65533;&#65533;&#1287;&#65533;i&#65533;G&#65533;&#65533;&#65533;d&#65533;&#1372;&#65533;|M&#65533;5&#65533; P&#1084;xt`?i&#65533;'NP&#65533;&#65533;&#65533;, @b&#1026;\&#65533;&#65533;d&#65533;3&#65533;&#65533;&#65533;&#65533;&#1093;&#65533;,&#65533;&#65533;&#65533;&#65533;I&#65533;&#65533;1&#65533;&#65533;&#65533;&#65533;&#65533;&#65533;LG|&#65533;ZK|b4L&#65533;&#65533;!&#65533;&#65533;&#65533;"&#65533;}&#65533;q
&#65533;&#65533;1A2WYU&#65533;&#65533;+L&#65533;Z&#65533;&#65533;2&#65533;
&#23068;C&#65533;&#65533;wS&#65533;
TP:=-B&#65533;
&#65533;z&#65533;)&#65533;d@m A=0 &#65533;&#65533;k#&#65533;6&#65533;5B&#65533;&#65533;	&#1601;>Z&#65533;)&#65533;&#65533;9Ck&#65533;a[&#1534;,&#65533;&#65533;&#65533;&#65533;_&#65533;&#65533;&#65533;&#65533;!&&#65533;z`	&#65533;@l&#65533;xGaY&#65533;&#65533; hb&#65533;hh&#65533;>cZ&#65533;)&#65533;b&#65533;&#460;ka&#65533;1&#65533;L&#65533;L&#65533;&#65533;&#65533;Hh&#65533;&#65533;	&#65533;&#65533;&#65533;7dD&#65533;*&#65533;L\lL&#65533;&#65533;%b
[
&#154;&#65533;&#65533;pbO&#265;&#65533;Z&#65533;&#65533;. &#65533;&#65533;"&#65533;h&#65533;u&#65533;&#1370;&#65533;m~&#65533;&#65533; &#65533;j]fa&#65533;5b&#65533;&#65533; *p&#65533;&#65533;&#65533;&#65533;m&#65533;&#65533;&#65533;vl&#65533; 6@&#65533;&#65533;&#65533;&#65533;$(&#65533;&#65533;&#65533;&#1924;&#65533;P	i&#65533;G9&#65533;N&#65533;T&#65533;&#65533;cKz&#65533;K9r:LS&#65533;'M&#65533; 2?
<&#65533;&#65533;&#65533;&#65533;&#65533;&#65533;&w&#65533;U8"&#65533;&#65533;&#65533;&#65533;&#65533;&#65533;&#65533;&#65533;&#65533;l&#65533;&#65533;Zc&#65533; 5&#65533;&#65533;&#65533;L&#65533;#,&#65533;&#1434;&#65533;&#65533;&#65533;#"&Z&#65533;&#65533;I&#65533;5,G&#65533;YL,bL:E&#65533;6&#1014;R&#65533;&#65533;|]\&#65533;&#65533;&#65533;rg&#65533;&#65533;&#65533;]&#65533;K&#65533;G &#65533;+&#29369;O
(4&#65533;Z6XI&#65533;@&#65533;&#65533;` &#65533;}@&#65533;pA&#65533;t&#65533;&#65533;&#65533;,X&#65533;L&#65533;&#65533;&#1828; &#65533;R&#65533;&#65533;&#65533;Y}1@$y&#1184;C&#65533;&#65533;&#65533;&#1343;&#65533;&#65533;O&#65533;&#65533;%41E&#65533;&#65533;&#65533;&#65533;a &#65533;0&#65533;+IX&#65533;}&#65533;1&#65533;&#65533;&#65533;^1&#65533;AL\&#65533;&#65533; &#65533;&#65533;&#65533;&#65533;M&#65533;&#1481;&#65533;&#65533;=&#1898;&#65533;zc(-8V&#65533;.p<z0&#65533;Bi&#65533;&#65533;-!&#65533;&#65533;aJv&#65533;&#65533;}&#65533;r&#65533;AX&#1139;&#65533;&#65533;&#65533;&#65533;e&#65533;&#65533;&#65533;&#65533;z&#65533;0K0&#65533;&#65533;Ul&#65533;$&#65533;@#&#65533;&#65533;&#65533;`+&#65533;&#65533;B&#65533;&#65533;&#65533;&#65533;&#65533;{&#65533;S&#65533;<y&#65533;&&#409;;&#65533;&#65533;&#65533;&#65533;~x&#65533;$&#65533;&#65533;wN8&#1189;&#65533; ;P&#65533;&#65533;&#65533;&#65533;[2&#65533;&#65533;&#65533;A@&#65533;0}&#65533;2 1L&#65533;~S&#65533;&#65533;mYa&#65533;&#65533;&#65533;&#65533;N&#65533;AZN&#65533;B&#65533;3 r&#65533;&#65533;&#65533;ft&#65533;&#65533;9&#65533;@OG&#65533;&#65533;&#65533;k&#65533;&#65533;.&#65533;	B&#65533;i&#65533;&#65533;i&#65533;	&#65533;V
&#65533;Wo&#65533;"&#65533;3&#65533;&#65533;&#65533;&#65533; %{&#65533;&#65533;&#65533;@KnQ
&#65533;c0&#65533;FOQ&#65533;&#65533;&#65533;F&#65533;&#65533; &#65533;&#65533;&#65533;vU&#65533;|&#65533;&#65533;&#65533;e-  x&#65533; &#65533;A 2QS&#65533;QH&#65533;&#65533;kFR{G?&#65533;&#65533;0MM&#65533;R&#65533;&#65533;3&#65533;A]&#65533;&#65533;x&#65533;&#65533;36&#65533;}a!&#65533;w&#65533;m&#65533;&#65533; !&#65533; &#1840;^&#65533;&#65533;;&#65533;G&#65533;&#65533;&#65533;`&#65533;&#65533;u&#65533;&#65533;-&#65533;if&#65533;
&#65533;&#65533;L&#65533;&#65533;#&#65533;0}&#65533;'X7"&#65533;'&#65533;&#65533;&#65533;&#65533;&#65533;\&#65533;&#65533;&#65533;&#65533;!&#65533;`&#65533;&#65533;z5F&#65533;&#65533;e&#65533;&#65533;;&#65533;&#65533;
Q&#65533;&#65533;fL&#65533; '&#65533;h&#65533;HU&#65533;&#65533;+&#65533; &#65533;&#65533;&#65533;u&#65533;$05Pis&#65533;DN&#65533;p &#65533;&#65533;@&#65533;C&#65533;  v&#65533; -&#65533;&#65533;_^&#65533;5&#65533;&#65533;[&#65533;&#65533;&#737;A&#65533;w&#65533;M&#65533;t!&#65533;f&#65533;Qt&#65533;(e&#65533;Q &#65533;c&#65533;*&#65533;l!Q =0"&#65533;:&#65533;xS&#65533;&#65533;&#65533;&#65533;h&#65533;&#65533;B&#65533;&#65533;`&#65533;&#65533;5&#65533;+71&#65533;Y&#65533;&&#65533;&#65533;,h&#65533;s&#65533;&#65533;&#65533;hc&#65533;e&#65533;&#65533;a&#65533; &#65533;&#65533;5a;&#65533;K &#65533;@&#65533;&#65533;&#65533;Xn&#65533;V&#65533;&#65533;	m&#65533;&#65533;-hQ 4b:Q&#1480;&&#65533;&#65533;&#564;&#65533;	>&#65533;}_Q	&#65533; BY&#65533; Z&#65533;&#65533;  Q&#65533;7m&#65533;&#65533;&#65533;p &#65533;G&#65533;3&#65533;&#65533;&#65533;\(&#65533;Sf
&#65533;&#65533;R&#65533;-%&#65533;&#65533;7P&#65533;"&#65533;o;&#65533;&#65533;&#65533;(.&#65533;(&#65533;#J0&#65533;B&#65533;530 4&#65533;&#65533;  @&#65533;&#65533;&#65533;x&#65533;3 [&#65533;!&#65533;/&#65533;&#65533;L%8!1|&#65533;3=2t	&#65533;q$&#65533;&#65533;q&#65533;&#65533;1&#65533;hm&#65533;&#65533;1|&#65533;&#65533;.&#1297;&#65533;&#65533; 1YI!&#65533;y&#65533;&#65533;&#65533;&#65533; &#65533;V	F&#65533;_&#65533;A&#65533;[&#65533;&#65533;&#65533;`&#65533;&#65533;t&#65533;VNSXA&#65533;O_&#65533;&#65533;R#N&#65533;6$P2&#65533; '0 e&#65533;&\&#65533;"0&#65533;&#65533;&#65533;&#65533;&#65533;AP&#65533;(&#65533;1I &#65533;r5&#65533;SS&#65533;&#65533;9+5oKso&#65533;x&#65533;&#65533;b?&#65533;&#65533;&#65533;&#65533;-!p&#65533;&#65533;5&#65533;f&#65533;&#65533;G&#65533;&#65533;NRb8&#65533;@&#65533;7&#65533;$&#65533;M&#65533;&#65533;&#65533; '8#&#65533;&#65533;_&#65533;&#65533;&#65533;&#65533; &#65533;5"M&#65533;=r &#65533;ht8&#65533;:M&#65533; &#65533;&#65533;t&#65533;c&#65533;^&#65533;&#65533;kQYiUi&#65533;&#65533;&#65533;;8C` &#65533;P8&#65533;S1`&#65533;&#65533;&#65533;&#65533;&#65533; &#65533;&#65533;t&#65533;J&#65533;^*@ o&#65533;)&#65533;U&#65533;&#65533;&#65533;&#65533;>&#65533; |&#65533;9
e*&#65533;]p 1&#65533;>&#65533;&#65533;&#65533;&#65533;&#65533;&#65533;(&#65533;&#65533;&#65533;N-*X`&#65533;&#65533;&#65533;3&#65533;&#65533;p&#65533;u&#65533;&#65533;&#65533;u0C=0&#65533;&#65533; &#65533;&#65533;&#65533;2[H8&#65533;_&#65533;&#65533;&#65533;<B}&#65533;F&#65533;0|&#65533; &#65533;&#65533;&#65533;&#65533;kJjfX1|b/&#65533;
M&#65533;C2&&#65533;4&#65533;tPtp&#65533;t&#65533;q5@&#65533;&#65533;B&#65533;p&#65533;8&#65533;&#65533;j&#65533;EDm&#65533;&#65533;:&#65533;&#65533;&#65533;&#65533;<&#65533;#&#65533;&#65533;
&#65533;B&#65533;&#65533;N&#900;2`=M&#65533;L&#65533;>&#65533;@c&#65533;T&#65533;&#65533;&#65533;03(qW>&#65533;&#529;&#65533;&#65533;r?*&#65533;H&#65533;:&#65533;+&#65533;o)&#65533;tgH
&#65533;Q&#65533;Q&#65533;%&#65533;1,1}%&#65533;<Dbh	&#65533;&#65533;&#65533;&#65533;&#65533;&#65533;&#65533;T&#65533;1&#65533;&#65533;8&#65533;&L&#65533;&#65533;_&#65533;&#65533;P&#65533;8GUg	A&#65533;B :&#65533;W&#65533;
&#65533;	&#65533;u&#65533;&#65533; .&#65533;&#65533;&#65533;&#65533;T{&#65533;d&#65533;`&#65533;&#65533;&#65533;V&#65533;6z&#65533;`&#65533;Q&#65533;!Mj&#65533;ylZD&#65533;)&#65533;%&#65533;&#65533;J#&#65533;hBz&#65533;( ~&#65533;p`&#65533;>&#65533;4M0&#65533;&#65533;U'&#65533; ,&#65533;&#65533;20$@&#65533;&#65533;&#65533;=&#65533;3&#65533;v&#65533;v!+]ff&#65533;&#65533;&#65533;&#65533;&#65533;&#65533;&#65533;&#65533;R@I&#1649;o"&#65533;&#65533;&#65533;Qmf]&#65533; &#65533;&#65533;=xT n&#65533;&#65533;&#65533;6$&#65533; &#65533;C0}&#65533;&#65533; &#65533;&#65533;u#T2&#65533;&#65533;&#65533;	 {&#65533;8&#65533;"&#65533;`-&#65533; v&#65533;&#65533;L$&#65533;_&#65533;O1&#65533;&#65533;&#65533;&#65533;$&#65533;&#65533;C&#65533;I#^&#65533;&#65533;&#65533;&#65533; t&#65533;&#65533;u&#65533;}&#65533;[;&#65533;9&#65533;K#5';&#65533;pQ&#65533;U[&#303;p&#65533;E&#65533;A&#65533;	F&#65533;&#65533;&#65533;&#65533;%+p}>t{pD&#65533;9&#65533;&#65533;zp&#65533; kD&#65533;&#65533;&#65533;|&#65533;&#65533;&&#65533;&#65533;&;&#65533;55&#65533;&#65533;&#65533;&#65533;d c#&#65533;[&#65533;!J&pH(&#65533;&#65533; :)&#65533;&#30315;&#762;&#65533;&#65533;.%0&#65533;(@ &#65533;	&#65533;4p(&#65533;&#65533;S&#65533;&#65533; &#65533;5&#65533;&#65533;@&#65533;G$&#65533;&#65533;_&#65533;F&#65533;&#65533;&#65533;&#65533;&#65533;&#65533; &#65533; `&#65533; @&#65533;&#65533; P&#65533;&#65533;p&#65533;&#65533;d&#65533;&#65533;	&#65533;&#65533;`&#65533;&#65533;U&#65533;PHZ&#65533;Ml&#65533;&#65533;u5/u&#65533;MP&#65533;&#65533;&#65533;`
&#65533;Y&#65533;|&#65533;&#65533;&#65533;i&#65533;&#298;$9{&#65533;t&#65533;&#65533;&#65533;&#65533;`,SqN&#65533;q&#65533;&#65533;M&#725;&#65533;W&#65533;`&#65533;p"P*&#65533;:2q+`!U&#65533; [&#65533;-&#65533;&#65533;} (% &#65533;&#65533;&#65533;&#65533;&#65533;-0 >Y&#65533;&#65533;5&#65533;=&#65533; &#65533;$!4&#1642;?&#65533;&#65533;&#65533;&#65533;&#65533;&#65533;)&#65533;&#65533;&#65533;F6&#65533;&#65533;Y>P&#65533;y &#65533;&#65533;: d&#65533;Q==~ $`&#65533;&#65533;B&#65533;`,&#65533;&#65533;)`\I9&#65533;A&#65533;&#65533;&#65533;@&#65533;&#65533;W&#65533;t&#65533;Z&#65533;HP&#65533;&#65533;L&#65533;l\:&#65533;l&#1111;a%jo;V_K&#65533;&#65533;&#65533;;&#65533;&#65533;&#65533;&#65533;q#J&#65533;:}&#65533;&#65533;&#65533;E&#65533; &#65533;L1&#65533;&#65533;%V &#65533;0&#65533;#aY&#65533;T&#65533;	(&#65533;j&#65533; &#65533;l3&#65533;-0cEUP#&#1064;vX zH tx&#65533;&#65533;f!&#65533;oa&#65533;Wse&#65533;&#65533;&#65533;'&#65533;4&#65533;|&#65533;&#65533;&#65533;N&#65533;)6&#65533;I)&#65533;&#65533;&#65533;5&#65533;)J &#65533;5	&#65533;&#65533;  PGnQ`0&#65533;=&#65533;P&#65533;&#65533;&#65533;Z~&#65533;%&#65533;9x&#65533;M(P%&#65533;y
&#65533;&#65533;pl&#240;&#65533;&#65533;4+Q&#65533;kWwA;&#65533;V7&#65533;&#65533;&#65533;&#65533;&#65533;7<"/&#65533;	p&#65533;&_&#65533;Fja&#65533;9&#50732;s" &#65533;&#65533;&#549;&#65533;&#65533;V&#65533;C|&#65533;&#65533;x}&#65533;&#65533;1&#65533;A&#65533;&#65533;&#65533;&#65533;&#327;	H&#65533;
<&#65533;9&#65533;P, &#441;"/!!0&#65533;~ `&#65533;&#65533;f7AVc&#65533;&#65533;&#65533; &#65533;c &#65533;I&#65533;|'&#65533;&#65533;<&#65533;&#1132;R&#65533;QIl&#65533;?&#65533;&#65533;;&#1233;&#65533;&#65533;&#65533;&#237;&#65533;rc,&#65533;'5}&#65533;&#65533; UF&#65533;xHX&#65533;&#65533;&#65533;f=&#65533;7.&#65533;HY&#65533;&#65533;2&#65533;.&#65533;&#65533;&#65533;&#65533;m&#65533;( &D&#65533;&#65533;|	C&#65533;&#65533; &#1887;&#65533;&#65533; VY&#65533;z&#65533;ic&#65533;D&#65533;&#65533;&#65533;&#65533;&#65533;&#65533;&#65533;&#65533;&#65533;&#65533;P&#65533;&#65533;*&#65533;+&#65533;9&#65533;$&#65533;&#65533;&#65533;FX&#65533;0GyE&#65533;&#65533;&#65533;2&#65533;&#65533;t&#65533;j&#65533;&#65533;*&#65533;&#65533;&#65533;-&#65533;&#65533;V&#65533;&#65533;;&#65533;&#65533;S&#65533;&#65533;,&#65533; a&#65533;k&#65533;[&#65533;(r&#65533;&#65533;!&#65533;&#1861;&#65533;e&#65533;7&#65533;&#65533;-".u?&#65533;&#65533;G&#65533;&#65533;r&#65533;ogv[3!J&#65533;&#65533;wp&&#65533;.&#65533;&#65533;S&#65533;&#65533;&#65533;p1&#10605;&#320;&#1539;&#65533;YQ1&#65533;&#65533;&#65533;0`&#1829;&#65533;&#65533;.&#65533;4&#65533;p &#65533;&#65533;&#65533;X	e3&#65533;&#65533;&#65533;X&#65533;&#65533;&#65533;&#65533;&#65533;8x\&#65533;P &#1290;&#65533;R!&#65533;3&#65533;AB?!U_+C&#65533;&#65533;b&#65533;&#65533;;&#65533;&#65533;&#65533;&#65533;&#65533;&#65533;;&#65533;&#65533;&#65533;&#65533;&#65533;&#1576;A!&#65533;[&#65533;V&#65533;&#65533;
&#65533;&#65533;&#65533;&#65533;&#65533;+ vd!&#65533;MW,&#65533; k&#65533;s&#65533;hK&#65533;U&#65533;]3&#65533;&#65533;&#65533;v JX&#65533;&#65533;&#2033;&#65533;&#65533;')&#65533;H&#65533;U&#65533;!&#65533;&#65533;&#65533;$&#65533;&#65533;o4Q3&#1838;3w&#65533;&#65533;b,+&#65533;&#65533;1&#65533;mm&#65533;y&#65533;`&#65533;>>&#65533;#~&#1887;&#65533;&#65533;NH&#65533;@==-&#65533;&#65533;&#65533;mSWz&#65533;&#65533;c&#65533;&#65533;*7LQ@x	&#65533;N&#65533;"x|&#65533;f&#65533;z&#65533;&#65533;&#65533;&#65533;&#65533;&#65533;&#65533;&#65533;P&#65533;&#65533;fa&#65533;pq,&#65533;&#65533;{&#65533;aw&#65533;Ab9&#65533;b-&#65533;0&#65533;&#65533;&#65533;&#65533;P&#65533;&#65533;v7&#65533;&#65533;&#65533;0&#65533;B&#65533;&#65533;&#65533;,&#65533;&#65533;Y&#65533;&#65533;=&#65533;FJ&#65533;3& &#65533;&#65533;&#65533;*&#65533;&#65533;+&#65533;oa&#65533;&#65533;#U&#65533;+&#65533;&#65533;&#65533;&#65533;j&#65533;&#65533;W5&#65533;e%&#65533;v&#65533;&#65533; ?&#65533;P&#65533;p&#65533;=&#65533;r5&#65533;@&#65533;1:i&#65533;&#65533;~A &#65533;&#65533;+&#65533;AvuIi#1&#65533; &#65533;&#65533;&#65533;&#65533;&#65533; 2&#65533;%#&#65533;Q&#65533;&#65533; 8&#65533;&#65533;&#65533;&#65533;&#65533;&#65533;.&#65533;`&#65533;o&#65533;U&#452;&#65533;&#65533;E&#65533;T&#65533;&#65533;&#65533;a&#65533;-&&#65533;Uj&#65533;6&#65533;5&#65533;2Q&#65533;!c&#65533;^&#65533;&#65533;&#488;&#952;pa#&#65533;R&#65533;&#65533;&#65533; &#65533;&#65533;&#65533;-&#65533;'&#65533;
dw&&#65533;&#65533;<`<&#65533;"&#65533;&#152;w&#65533;<&#65533;G&#65533;v&#177;D&#65533;&#65533;D&#65533;&#65533;~&#65533;X/&#20865;&#65533;]&#2042;&#65533;&#65533;&#65533;S&#65533;&#65533;&#65533;&#65533;?^&#65533;o&P&#65533;;&#65533;c&#65533; y &#65533;m!&#65533;&#65533;&#65533;?&#65533;&#65533;&#65533;&#65533;&#65533;&#65533;&#65533;&#65533;*&#65533;&#65533;&#65533;&#65533;#&#65533;&#65533;&#65533;&#65533;+*&#65533;&#65533;,,&#65533;&#65533;&#65533;&#65533;&#65533;&#65533;&#65533;&#65533;&#65533;&#65533;&#65533;&#65533;&#65533;&#65533;&#65533;&#65533;&#65533;.&#65533;&#65533;&#65533;&#65533;"&#65533;&#65533;&#65533;'&#65533;&#65533;&#65533;&#65533;+&#65533;1-&#65533; $.&#65533;&#65533;&#65533;&#65533;&#65533;$&#65533;&#65533;&#954;&#65533;1.&#65533;&#65533;-&#65533;&#65533;&#65533;&#859;&#502;&#65533;&#65533;&#65533;&#65533;}&#65533;&#65533;B&#65533;&#65533;AZ&#65533;&#65533;0 &#65533;&#65533;

&#65533;"A&#65533;C&#65533;\d &#65533; &#65533;bA&#65533;,&#65533;q   @v&#65533;@&#65533;@A?~&#1340;&#65533;'&#65533;@8DT&#65533;&#1123;H&#65533;t&#65533;AP$P&#65533; g&#65533;Bl&#65533;&#65533;&#629;&#65533;&#65533;Z&#65533;p&#65533;&#65533;&#65533;&#65533;$*&#65533;&#65533;C
0|(&#65533;&#65533;O.$
&#65533;c&#65533; &#65533;&#65533;&#1642;pb&#65533;&#65533;	H&#65533;"&#65533;&#65533;
,&#65533;Y&#65533;H&#65533;&#65533;8&#65533;&#65533;	X&#65533;_ C%&#65533;B&#65533;)-&#65533;&#65533;&#65533;^&#65533;	&#65533;8&#65533;&#65533;6&#65533;&#194;	&#65533;V%&#65533;x&#65533;&#65533;?&#65533;*dX&#65533;O&#65533;QO1F&#65533;~&#65533;&#65533;:&#65533;&#65533;&#65533;&#65533;m&#1100;1&#1921;&#65533;&#65533;AZ&#65533;)*4J$h \q&#65533;$&#65533;&#65533;AE&#65533;j#&#65533;&#65533;&#65533;TZ &#65533;&#65533;  &  &#65533;	7X N$&#65533;&#65533;O  &#65533;PL&#65533;&#1796;IE&#65533;TT=&#65533;&#65533;We&#65533;&#65533;&#65533; p&#339;	&#65533;&#65533;R:P&#65533;&#65533;&#65533;&#65533;&#65533;p0&#65533; L &#65533;&#65533;d"&#65533;&#65533;&#65533;&#65533;a &#65533;&#65533;P&#65533;t&#65533;@@&#65533;&#65533;&#65533;a&#65533;-PF9&#65533;Q&#65533;)5&#65533;&#65533;&#65533;$+6&#65533;f&#65533;*&#65533;Y&#65533;&#65533;5&#65533;&#65533;&#65533;&#65533; &#65533;&#65533;`&#65533; &#65533;&#65533;(&#65533;T&#65533;'&#65533;D @<&#65533;&#65533;s&#65533;F&#1748;&#65533;`P ?&#65533;>&#65533;ZR&#616;3&#65533; &#65533;,ux&#65533;&#65533;&#65533;C(&#65533; &#65533;,z~)\&#65533;&#65533;I&#65533; [&#65533;U&#65533;&#65533;dP&#65533;&#65533;H&#65533;F&#65533;  *&#65533;&#65533;J%&#65533;&#65533;aL[M&#65533;&#65533;M6&#65533;&#65533;&#65533;D1E&#7247;By&#65533;&#65533;O&#65533;&#65533;&#65533;.&#65533;`V&#65533;&#65533;&#65533; &#65533;D&#65533;&#65533;&#65533;`&#65533;:X&#65533;BX &#65533;(&#65533;&#65533;&#65533;h&#65533;&#65533;9X@&#65533;&#65533;&#65533;&#65533;&#65533; &#65533;*@Ggp&#65533;&#65533;e&#65533;&#65533;%Z#<&#65533;I&:BX&#65533;k&#65533;g&#65533;x9g,2B&#1679;C&#65533;A&#459;!c&#65533;4&#65533;B&#65533;Pp&#65533;1&#65533;&#65533;&#65533;&#65533;T&#65533;&#65533;PS&#65533;2{"&#65533;'L&#65533;&#65533;|@&#65533;(&#65533;0&#65533;&#65533;l&#65533;&#65533;v&#65533;&#65533;+5xPK;&#65533;0&#266;@&#65533;&#65533;&#65533;@&#65533; @6&#65533;&#65533;&#65533;&#65533;&#65533; 2&#65533;`&#65533;p&#65533;&#65533;&#65533;&#65533;&#65533;J$&#65533;&#65533; .h&#65533;C&#65533;R
&#65533;PSB$&#65533;@OPA%&#65533;E!&#65533;x0A&#65533;&#65533;r&#65533;SV&#1952;&#65533;K@&#65533;RK&#65533;&#65533;Cu&#65533;&#65533;&#65533; &#65533;&#65533;Y0&#65533;2&#65533;&#65533;&#65533;&#65533;Y&#65533;&#65533;*`O&#65533;&#65533;&#65533;1x&#65533;&#38869;r&#65533;&#65533;&#65533;'&#65533;E&#65533;R&#65533;&#65533;f&#65533;/&#65533;Ap&#65533;<&#65533;&#65533;&#65533;&#426;pi/=&#65533;&#65533;Q&#1319;&#65533;&#65533;&#65533;XF&#65533;&#65533; | 1&#65533;&#65533;&#65533;R&#65533;&#65533;&#65533;s&#65533;&#65533;	/6VBf0&#65533;l&#65533;&#65533;&#65533;&#65533;Z&#65533;&#65533;&#510;&#65533;=)&#65533;&#65533;G2,&#65533;(R&#65533;w&#65533;8] Pl&#65533;a*&#65533;&#65533;&#65533;p&#65533;&#65533;Z &#65533;,&#65533; @&#65533;L&#65533;&#65533;$8 j&#65533;&#65533;&#65533;`* j&#65533;&#65533;g&#65533;1=&#65533;X=&#65533;&#370;&#65533;,h&#65533;-'4&#1610;&#65533;ZH+ &#65533;N&#65533;&#65533;A&#65533; &#65533;&#65533;l&#65533;!&#65533;b&#65533;@&#65533;
,&#65533;&#65533;`'A:&#65533;&#65533;&#65533;&#65533;#9&#65533;PDd&#65533;&#65533;&#65533;0&#65533;&#65533;&#65533;@&#65533;@&#65533;k&#65533;&#65533;&#65533;&#65533;&#65533;&#267;&#65533;,NI&#65533;5&#65533;&#65533;&#65533;&#65533;c&#65533;@&#65533;&#65533;&#65533;&#65533;dH&#65533;&#65533;(	&#65533;&#65533;&#65533;&#65533;&#65533;@:&#65533;&#65533;<&#65533;&#65533;&#65533;&#65533;&#65533;&#65533;$&#65533;&#641;&#65533;&#65533;A&#65533;'F@&#65533;Y&#65533;&#65533;&#65533;&#65533;&#65533;&#65533;"7.&#65533;&#65533;&#65533; &#65533;&#65533;B$&#65533;&#65533;&#65533;&#65533;p=Z&#65533;&#65533;V&#65533;`&#65533;I&#65533;&#65533;5&#65533;&#65533;l>!p&#65533;-X&#65533;&#65533;&#65533;&#65533;8 &#65533;\&#65533;&#65533;&#65533;$`3&#65533;Mt&#65533;&#65533;&#65533;=&#65533;A&#65533;*.&#65533;&#65533;b	Dd&#65533;&#65533;&#65533;&#65533;&#65533;N&#65533;
2&#65533;P&#65533;[&#65533;&#65533; $4IZFE &#65533;|&#65533;a:(&#65533; V &#65533;`g&#65533;&#65533;1P%,&#65533;&#65533;60!Vcr+&#65533;"R&#65533;&#640;&#65533;O&#65533;&#65533;&#65533;e&#65533;QM&#65533;N&#65533;&#65533;&#65533;&#65533;Ri&#65533;a&#65533;&#65533;&#65533;&#65533;J&#65533;&#65533;&#65533;&#65533;, A&#65533;2&#65533;i&#65533;LFd&#65533;!E&#65533;&#65533;&#65533;&#65533;#>G&#65533;&#65533;&#1033;Tp&#65533;&#65533;&#65533;&#65533;D&#65533;&#65533;&#65533;x >P&#65533;F&#65533;m 8&#708;&#65533; &#65533;&#65533;<)$&#1929;&#65533;&#65533;a&#65533;M&#65533;` &#65533;L&#65533;&#65533;&#65533; &#65533;&#65533;h&#65533;&#65533;&#65533;D&#65533;[I&#65533;Zh&#65533;s&p7&#65533;0NY&#65533;&#65533;&#65533;&#65533;&#65533;f*&#65533;&#17415;&#65533;&#65533;&#65533;&#65533;do_&#65533;&#65533;b&#65533;s+, %&#65533;&#65533;J&#65533;&#65533;[&#65533;p&#65533;&#65533;|n&#65533; j&#65533;&#65533;A<&#65533;pA
&#65533;&#65533;'&#65533;V&#65533;P&#65533;&#65533;UA&#65533;c &#65533;&#224;:&#65533;&#65533;&#65533;&#65533;&#65533;&#65533;&#65533;6&#65533;07H&#65533;*B&#65533;&#65533; &#65533;&#65533;&#65533;&#673;&#65533;&#65533;&#65533;&#65533;2&#65533;	&#65533;S&#65533;&#65533; &#65533;$Jg&#7530;*&#65533;&#65533;I&#65533;&#65533;&#65533;&#65533;@G&#65533;OzB&#65533;&#65533;&#65533;&#65533;&#65533;&#65533;&#1637;&#65533;c#p&#65533;Z&#65533;&#65533;&#65533;&#65533;&#65533;c&#65533;"&#65533;&#65533;&#65533;&#65533;?.9 &#65533;&#65533;`&#65533;!&#65533;6&#65533;A;&#65533;8%&#65533;&#65533;&#65533;h"G\&#65533;&#65533;B'&#65533;hR&#65533;E@ :&#65533;&#65533;u &#65533; &#65533;iU&#65533; E&#65533;&#65533;Om&#65533;W&#65533;&#65533;&#65533;&#65533;G7z&#65533;&#65533;
&#25225;~&#65533;@B&#65533;"&#65533;
l&#65533;TX/&#65533;5&#65533;eX&#65533;&P&#65533;#"&#65533;\&#65533;&#65533;GQT&#65533;&#65533;8&#65533;'&#1744;7xE&#65533;'&#65533;&#65533;&#65533;&#65533;O;X#'&#65533;F@&#65533;Z&#65533;&#65533;1Z&#65533;oA]xt&#65533;&#65533;&#65533;~&#1128;&#65533;0&#65533;1/cq&#65533;&#65533;&#1593;&#65533;&#65533;&#65533;&#65533;brZ&#65533;|&#65533;&#65533;A&#65533;x &#65533;c&#65533;O$ [ &#65533;&#65533;7&#65533;!&#65533;&#65533;cc&#65533;O&#65533;?L&#65533;&#65533;"&#65533;&#65533;&#65533;r P&#65533;U&#65533;xc&#65533;&#65533;|&#65533;7-&#65533;DH&#65533;&#65533;e&#65533;&#65533;&#65533;L&#65533;`&#65533;&#65533; R&#65533;@r&#65533;BHU&#65533;&#65533;&#65533;i&#65533;&#65533;!b&#65533;&#65533;&#65533;@&#65533;$U&#65533;JG&#65533;&#65533;&#65533;$ U&#65533;&#65533;Y&#65533; &#65533;l&#65533;&#65533;(k&#65533;b&#65533;&#65533;&#65533;&#65533;F%:&#65533;h4&#873;$!&#65533;&#65533;&#65533;z&#65533;9!&#65533;&#65533; "d&#65533;XZ&#65533;Q&#65533;.0&#65533;&#65533;La&#808;&#65533;&#65533;XP&#65533;?&#65533;&#65533;Pa&#65533;A N(&#1143;&#65533;c&#65533;m&#65533;{3&#65533;&#65533;H&#65533;&#65533;5&#65533;c%&#65533;&#65533;y&#65533;v\#&#19044;&#65533;t&#65533;&#65533;&#65533;&#65533;&#65533;&#65533;7&#65533;r&#65533; 6&#65533;&#65533;!&#65533;&#65533;&#65533;&#65533;&#65533;&#65533;&#65533;c&#65533;&#65533;*8 1&#65533;&#65533;&#1514;&#65533;7l!/&#65533;v&.  *2=Q7&#65533;XM&#65533;&#65533;yl&#65533;&#65533; 6&#65533;cB&#65533;&#65533;y&#65533;}&#65533;p&#65533;,&#65533;&#65533;&#65533;&#65533;X&#1413;&#65533;^&#65533;j&#65533;}&#65533;l&#65533;mq &#65533;&#65533;1&#456;&#65533;&#65533;B&#65533;&#65533;&#65533;|B&#65533;&#65533;&#65533;#ju&#65533;&#65533;.&#65533;A&#65533;c4O4` &#65533;j&#65533;LtgT`P&#65533;&#65533;7&#65533;
&#65533;&#65533;*&#65533; &#978;&#65533; t/&#65533;q&#44536;&#65533;&#65533;&#65533;&#65533;&#65533;U&#65533;&#65533;M~&#65533;&#841;.q&#65533;Vm&#65533;&#65533;v&#65533;Ed&#65533;$FA&#65533;&#65533;&#65533;2-?&#65533; &#65533;B-&#65533;xg%&#65533; &#1810;- pP&#65533;$&#65533;&#65533;0(&#65533;f&#65533;Ur/u'_C &#65533;&#65533;%&#65533;g&#65533;~&#65533;&#65533;'!Q2$&#65533;U&#65533;&#65533;&#65533; &#65533;&#65533;<&#65533;0EV|&		!L=&#65533;S}}&#65533;_&#65533;p&#65533;&#65533;'0t &#65533;M:&#65533;>k2&#65533;&#65533;V&#131;"p&#65533;5&#65533;&#65533;/&#65533;`]&#65533;&#65533;A&#65533;&#65533;M&#65533;.`<&#65533;*&#65533;y&#65533;4&#65533; &#65533;/g&#65533;r&#65533;&#65533;r$&#65533;  &#65533;"h&#65533;`#s&#65533;b	&#65533;i&#65533;_-`&#65533;!	|go@&#65533;&#65533;7a&#65533;P&#1778;=@ &#65533;&#1030;B&#65533;c90ED&#65533;YEd&#65533;x&#65533;&#65533;&#65533; &#65533;&#65533;8  x9&#65533;&#65533;s&#65533;,D&#65533;-&#65533;-|W W&#395;p&#65533; 1&#65533;&#65533;D3X&#65533;-`\\&#65533;)&#65533;WhyU2&#65533;o, 1&#65533;F
-&#65533;&#65533;(&#65533;p&#65533;&#65533;_&#65533;&#65533;0L&#65533;&#65533; $hr&#65533;a3&#65533;p&#65533;A$&#65533;"+&#65533;=&#65533;0&#65533;h&#65533;&#65533;a&#65533;u&#65533;vIAg"PR&#65533;(&#65533;@g"1qv&#65533;g&#65533;&#65533;p6&#65533;&#65533;x&#65533;&&#65533;Q4&#65533;&#65533;&#65533;w&#65533;&#65533; &#65533;#`H:#&#65533;G&#65533;&#65533;>#&#65533;Gt&#65533;&#65533;P&#65533;R @,a&#550;&#65533;u&#65533;e&#65533;7&#65533;!&#65533;'=PD&#65533;.%&#65533;X&#65533;&#65533;AdC&#65533;v
&#65533;O&#65533;&#65533;OX&#65533;D]&#65533;B&#65533;ecx &#65533;&#65533; +&#65533;&#65533;6&#65533;&#65533;\&#65533; .&#65533;&#65533;0.I_00f&#65533;X(`u&#65533;&#65533;&#65533;e2&#65533;3&#65533;&#65533; &#65533;&#65533;G&#65533;&#65533;&#65533;GE&#65533;S1H@&#65533;P&#65533;&#65533;@+&#65533;$Pt&#65533;U>b&#1681;&#65533; 6A&#65533; f`$E&#65533;&#65533;`&#65533;F&#65533;%Pu`&#65533;p)uqc<P&#65533;&#65533;|&#65533;&#65533;[&#65533;<&#65533;U&#65533;&#65533;#&#65533;&#65533;=&#65533;&#65533;F&#65533;&#65533;&#65533;&#65533;&#65533;&#65533; &#65533;0&#65533;'&#65533;&#65533;3&#65533;'A"/P"&#65533;&#65533;4&#65533;;i&#65533;- &#65533;mEi&#65533;G	%&#65533;cv@v&#65533;n&#65533;3w&#65533;R&#65533;Q&#65533;B&#65533;a&#1600;vqo&#65533;dG&#65533;&#65533;sK&#65533;@&#241;(&#65533;Ds>&#65533;&#65533;x&#65533;&#65533;P&#65533;/D&#65533;%E&#65533;;&#65533;P5tB4&#65533;Q &#65533;j5&#65533;&&#65533;`i&#65533;4&#65533;@0
i&#31257; R&#65533;&#65533;&#65533;&#65533;&#65533;1&#65533;=&#65533; &#65533;"`H&#65533;0spx|&#65533;&#65533;%&#65533;#&#65533;'t&#65533;&#65533;&#65533; -L&#65533;@	
&#65533;&#65533;R`&#65533;&#65533;&#65533;$&#65533;&#65533;0Ks h"3&#65533;5&#65533;&#65533;p&#65533;P7,&#65533;//r&#65533;u&#65533;)&#65533;-&#65533;dX&#65533;9&#65533;c > &#884;v@&#65533;&#65533;4&#65533;&#65533;&#65533;&#65533; Lf9H&#65533;D&#65533;- b>  &#65533;&#65533;5&#65533;*&#65533;&#65533;&#65533;c$Z&#65533;&#65533;&#65533;&#65533;&#65533;&#65533;&#65533;E&#65533;e&#65533;!&#65533;5&#65533;&#65533;&#65533;&#65533;4[&#65533;K@$b&#65533;[G#r&#65533;>dH&#65533;!T&#65533;|&#65533;`A&#65533;&#65533;&#65533;&#65533;j&#65533;&#65533;TD&#65533;&#65533;&#65533;	&#65533;t&#65533;6&#65533;&#65533;xm&#65533;&#65533;
 zR&#65533;&#65533;&#65533; &#65533;&#65533;&#65533;&#65533;&#65533;p;FQi&#65533;p&#65533;&#65533;P{&#65533;&#65533;&#65533;$&#65533;O&#65533;-&#65533;1&#65533;'+p&#65533;$&#65533;&#65533;@2t5x6	&#65533;&#65533;&#496;G&#65533;&#65533;&#65533;&#65533;b&#65533;&#65533;<#`&#65533;&#65533; &D /&#65533;(&#65533;B&#65533;b9&#65533;9w&#65533;8k7Z/G&#65533;&#65533;J&#65533; &#65533;N&#65533;&#65533;T&#65533;2Y;&#65533;&#65533;&#65533;6&#65533;6&#65533;-&#65533;&#65533;-&#65533;&#65533;&#65533;:&#65533;
2&#65533;&#65533;@y&#65533;&#65533;\B3&#65533;)@`<&#65533;F-&#65533;&#65533;&#65533;PJ&#65533;&#65533;2t&#65533;&&#65533;>HOh&#65533;N&#65533;
S&#65533;&#65533;&#65533;&#65533;
k&#65533;&#65533;
&#65533;'L&#65533;<&#65533;G
&#65533;j?&#65533;&#65533;z&#65533;q_I&#65533;&#65533;&#65533;J
e&#65533;z&#65533;  3FG&#65533; 6&#65533;&#65533;&?&#65533;H&#65533;&#65533;g&#65533;3&#65533;eN%&#65533;0&#65533;&#65533; K&#65533;&#65533;k&#65533;&#65533;&#65533;&#65533;&#65533;&#65533;"l&#65533;$rn_&#65533;&#65533;&#65533;,;&#65533;,A&#65533;&#65533;u&#65533;&#65533;&#65533;&#1894;Q&#65533; j&#65533;&#65533;&#65533;Y&#65533;&#65533;P&#65533;&#65533;&#65533;)&#65533;&#65533;-Q &#65533;&#65533;&#65533;q&#65533;/&#65533;&#65533;&#65533;&#65533;&#65533;o&#65533;&#65533;].&#65533;W!&#65533;&#65533; q&#65533;&#65533;&#65533;&#65533;&#65533;~f^r&#65533;?&#65533;;E&#65533;I&#65533;&#65533;&#65533;&#65533;	5&#65533;Q&#1366;&#357;	&#65533;&#65533;&#1937;5&#65533;`x&#65533;R\&#65533;J&#65533;&#65533;g&#65533;/r&#65533;&#65533;&#65533;&#65533;\&#65533;^&#65533;&&#65533;y,&#1781;y&#65533;[&#65533; q&#65533;f#&#65533;&#65533;&#65533;&#65533;>&#65533;60AP&#65533;&#65533;&#65533;&&#65533;&#65533;)e&#65533;
P&#65533;&#65533; &#65533;&#65533;&#65533;&#65533;&#65533; &#65533;@&#65533;,&#65533;&#65533;&#65533;n&#65533;A"&#65533;	 2n4&#65533;,&#65533;F&#65533;&#65533;(&#65533;	&#65533;&#65533;&#65533;x!=&#65533;+&#65533;&#65533;
`-&#65533;6@ &#65533;&#65533;-P&#65533;&#65533;E&#65533;&#65533;Q&#65533;&#65533; E&#65533;6&#65533;&#65533;HT&#65533;`4'&#65533;&#65533;&#65533;&#65533;.K'	&#65533;&#65533;`&#65533;PT&#65533;06 "&#65533;&#65533;&#65533;&#65533;
%T&#65533;&#65533;&#65533;:0&#65533;j&#65533;&#65533;&#65533;&#65533;&(@&#65533;&#65533;&#65533;&#65533;&#65533;C@&#65533;&#65533;K&#65533;P#`x&#65533;1&#965;&#65533;&#65533;&#65533; T&#65533; J&#65533;&#65533;{&#65533;&#65533;&#65533;&#65533;  q|4&#65533;P_WS&#65533;&#65533;0&#65533;Q4&#65533;&#4931;&#65533;;	eV&#65533;E&#65533;Db&#65533;&#65533;Q%&#65533;&#65533;K&#65533;&#65533;
(pXk&#65533;3`&#65533;&&#65533;b+Be&\"%&#65533;&#65533;&#65533;&#65533;!m&#65533;=dm1,&#65533;&#65533;,m&#65533;m>mHd&#65533;&#65533;&#65533;! L&#65533;"+4&#65533;&#65533;&#65533;
3&#65533;R&#65533;&#65533;!`&#65533;&#65533;Q&#65533;&#65533; &#65533;" "&#65533;S%&#65533;{&#65533;=:&#65533;;&#240;' pj&#65533;&#65533;&#1257;&#65533;t,	&#65533;&#65533;
n5IZ&#65533;&#65533;TU&#65533;&#65533;&#65533;JtV2'&#65533;>&#65533;<&#1393;Fe&#65533;i&#65533;c&#65533;.% &#65533;&#65533;&#737;
&#65533;&#65533;k&#65533;&#65533;&#65533;&#65533;y*[&#65533;k\
&#65533;&#65533;$&#65533;z`&#65533;&#65533;&#65533;RN5@&#65533;1 &#65533;`k&#65533; &#65533;6U3J&#65533;&&#65533;*&#65533;b&#65533;&#65533;&#709;&#65533;&#65533;&#65533;(\ 	&#1063;6&#1097;&#65533;v&#65533;6&#65533;&#65533;,d&#65533;Rd&#65533; FnTA-K&#65533;&#211;5&#65533;/AN&#65533;&#65533;&#65533;&#65533;1!.b&#65533;a&#65533;F =&#65533;+&#65533;&#65533;&#65533;&#65533;H&#65533;G&#65533;&#65533;&#65533;&#65533;3T2&#65533;&#65533;	,&#65533;}&#65533;z&#65533;IBh&#417;&#65533;
_kt&#65533;	&#65533;&#65533;12&#65533;&#65533;&#65533;_Fv&#65533;&#65533;&#65533;(=J&#65533;&#65533;0&#65533;0t&#65533;&#65533;zs6&#65533;f<6i&#65533;3&#51203;K&#65533;Zg&#65533;`H&#65533;&#65533;:%"&#65533;I&#65533;&#65533;&#65533;p&#65533;&#65533;&#65533;&#65533;U&#65533;U2({&#65533;N&#65533;
`&#65533;&#65533;&#65533;&#65533;:&#65533;= &#65533;&#65533;&#65533;'0&#65533;,&#65533;oC:p &#65533;!<&#65533; M$c8YY&#65533;4&#65533;&#65533;Z&#65533;&#65533;m&#65533;&#65533;Y{&#65533;&#65533;&#65533;&#706;6&#65533;5&#65533;O&#65533;&#65533;>a&#65533;; &#65533;W &#65533;&#65533;-&#65533;&#65533;#@&#65533;&#65533;3C@ &#65533;&#65533;&#1037;&#448;&#65533;&#65533; 
t&#65533;&#65533;;&#65533;&#65533;v ]&#65533;1&#65533;&#65533;m%p&#65533;&#65533;'&#65533;&#65533;>B&#65533;H&#65533;&#65533;
&#65533;&#65533;&#65533;Cb$&#65533;&#65533;&#65533;J&#65533;S4&#65533;p&#65533;&#65533;&#65533;&#1560;$X&#65533;|&#65533;f&#65533;<	p@&#65533;Dg&#65533;X&#65533;d&#65533;&#65533;&#65533;&#65533;&#65533;&#65533;n&#65533;&#65533;]&#65533;+j&#65533;&#65533;y&#65533;Fo&#65533;&#65533;F&#65533;&#65533;*@*&#65533;&#65533;&#65533;(%#&#65533;&#65533;&#65533;K &#65533;c'&#65533;:fCU&#65533;ZUq87 v:&#65533;X&#65533;&#65533;D&#65533;&#65533;&#65533;RO&#65533;D&#1004;O&#65533; &#65533; `&#65533;G&#65533;&#65533;&#65533;gmC	&#65533;0  I-C4Lc#JST&#65533;R&#433;U&#65533; &#65533;wU]"^&#65533;4&#65533;&#65533;&#65533;&#65533;&#65533;&#65533;&#65533;&#65533;o&#65533;0&#65533;)&#65533;&#65533;&#65533;,&#65533;&#65533; &#65533;\&#65533;&#65533;&#65533;&#65533;f&&#1249;&#65533;&#1577;&#65533;&#65533; &#65533;
&#65533;&#320;&#65533;&#401;\&#65533;(&#65533;dM&#65533;I&#65533;&#65533;'&#65533;&#65533;S&#65533;3&#65533; &#65533;&#65533;7%&#65533;*`AP<&#65533;&#65533;&#65533;&#65533;&#65533;&#65533;p&#65533;h&#65533;DId94&#65533; >0&#65533;&#65533;.,U&#65533;&#65533;y&#65533;Rz&#65533;O&#65533;&#65533;_&#65533;&#65533;&#65533;&#65533;Z&#65533;&#65533;&#65533;rn&#65533;&#65533;&#65533;`L!`p0 &#65533;$4&#65533;0&#65533;Dc&#65533;&#65533;pK}&#65533;=&#65533;%@|(;h xo&#65533;R&#65533;&#65533;E
pU1&#65533;
&#65533;&#65533;t6Z&#65533;A&#65533;nu&#65533;"&#65533;&#65533;&#65533;&#65533;<&#65533;5&#65533;&#65533;&#65533;&#65533;&#65533;&#65533;"&#65533;1UPK&#65533; &#65533;&#65533;&#65533;x&#65533;Js"j_&#65533;Y	&#65533;/&#65533;YRC0_&#65533;&#65533;6&#65533;e&#1696;&#65533;m&#65533;	&#65533;&#65533;_&#65533;&&#65533;l(&#65533;Ee&#65533;&#65533;<!n&#65533;+-&#65533;&#65533;2&#65533;&#65533;O&#65533;&#65533;&#65533;&#65533;!&#65533;&#65533;N!&#147;&#65533;&#65533; `&#65533;&#185;&#65533;&#65533;
&#65533; &#65533;e&#65533;l&#65533;P&#65533;+&#65533;25&#65533;&#65533;&#65533;&#65533;&#65533;&#65533;0&#65533;&#65533;IV&#65533;H 6?@m&#65533;&#65533;&#65533;>&#65533; &#65533;<&#65533;i0&#399;F&#65533;&#65533;r2&#65533;&#65533;x&#65533;&#65533;>&#65533; L%&#65533;K6&#65533;8A`&#65533;&#65533;J
c&#65533;ofW&#65533;&#65533;(&#65533;&#65533;&#65533;&#1139;0>&#65533;&#65533;z&#1562;&#65533;L{e&#65533;\&#65533;@>&#65533;-G&#65533;&#789;&#65533;'&#65533;&#65533;6&#65533;&#65533;t&#65533;&#65533;-r&#65533;M&#65533;R *p&#65533;&#65533;@+&#65533;YRn,/7 &#65533;&#65533;&#65533;&#65533;&#65533;&#65533;&#65533;&#65533;&#65533;&#65533;&#65533;&#65533;&#65533;&#65533;&#65533;&#65533;&#65533;&#65533; &#65533;&#65533;
B?&#65533;B	7&#65533;&#65533;&#65533;& &#65533; =&&- &#65533;&#65533;#+&#65533;.-'&#65533;&#65533;1.&#65533;1&#65533;$&#1295;&#65533;&#1423;&#65533;&#65533;&#65533;+&#65533;&#65533;&#65533;&#65533;&#65533;&#65533;&#65533;&#65533;&#65533;&#65533;&#65533;&#1743;8P{&#65533;"F?&#65533;&#65533;}`&#65533;&#1795;3&#65533;&#65533;s. &#65533; &#65533;&#65533;&#65533;&#65533;0&#65533;&#65533;&#65533; &#65533;&#65533;'	&#65533;k]<7!&#1253;#a&#65533;Pa&#65533;&#582;D8&#65533;!%Ep&#65533;&#65533;Xq&#65533;&#65533;1j>Ti&#312;
ZTx&#65533;!&#65533;!B,&#65533;&#65533;&#65533;  {XhA`FWD&#65533;&#65533;E &#65533;&#65533;&#65533;n$P5&#65533;!Pn P@&#528;E&#65533;n&#65533;L&#65533;&#65533;aG&#65533;0.&#65533;&#65533;&#65533;&#65533;&#65533;~&#65533;"&#65533;&#65533;&#65533;
 p&#65533;&#65533;\,>&#65533;&#65533;p5&#65533;&#65533;S?pp$@&#65533;&#65533;~&#65533;&#65533;<VaCv,&#65533;U&#65533;&#65533;H &#65533;&#65533;&#65533;z>&#65533; {&#65533;&#65533;&#65533;&#65533;3&#65533; L&#65533;&#65533;'L&#65533;&#65533;&#194;&#65533;&#65533;g&#65533;bg_&#65533;&#10278;&#65533;&#65533;xA&#433;dzdh&#65533;&#65533;#&#65533;8&#65533;&#65533;&#65533;&#65533;h&#65533;&#65533;&#65533;&#65533;S'&#65533;&#65533;&#65533;f-D"&#65533; 8	pA&#65533;@94&#65533;I&#65533;&#65533;$&#65533;&#65533;&#65533;#St&#65533;@&#65533;v&#65533;&#1032;C&#460;pa !&#65533;0&#65533;&#65533;&#65533;p&#65533;X &#65533;,l&#65533;] &#65533;&#65533;E&#65533;&#65533;2
+ &#65533; &#65533;0&#65533;e{)@&#65533;*&#65533;h &#65533;c~EA"&#65533;&#65533;&#65533;\&#915;X#D@&#65533;(7&#65533;2Yh&#661;&#65533;[&#65533;&#65533;&#65533;4&#65533;K!&#65533;@T0E&#1033;&#65533;Q&#1235;#&#65533;&#65533;&#65533;#&#65533;D
"&#65533;&#65533;&#65533;
1a(B>&#65533;I&#65533;U0	&#65533;J"&#65533;$&#65533;`&#65533;v&#65533;`&#65533;&#65533;&#65533;X@&#65533;&#65533;u&#65533;&#65533;%&#65533;+&#65533;0:-1&#65533;<&#65533;:b&#65533;&#65533;A&#65533;&#65533; I&#65533;'&#65533;&#65533;e&#65533;&#65533;H&#65533;^5&#65533;3@K1&#65533;&#65533;&#65533;r
^0b&#65533;s&#65533;&#65533;&#65533;&#65533;&#65533;&#65533;yc&#65533;
F5RC&#501;`&#65533;
&#65533;T&#194;&#65533;&#30551;-&#65533;X;&#65533;&#65533;&#65533;&#65533; <&#240;@&#65533;
6&#65533;&#65533;&#65533;Z H&#642;&#65533;&#65533;&#65533;@@ &#65533;@	l&#65533;	&#65533;&#65533;	&#65533;&#65533;&#65533;h&#65533;&#65533;&#65533;&#65533;&#65533;&#65533;\)&#65533;$&#65533;&#65533;&#65533;&#65533;&#65533;u2&#65533;c7`\J*t&#65533;&#65533; ,n:f@h@&#65533;!4&#65533;&#65533;&#65533;Bq&#65533;  	&#65533;&#65533;A9&#65533;&#65533;&#65533;9&#65533;&#65533;\C&#65533;JIS&#65533;&#65533;&#65533;&#65533;&#65533;&#65533;&#65533;&#1952;&#65533;aH|a&#65533;SD4&#65533;&#65533;&#65533;0&#65533;&#65533;9&#65533;4G&#65533;BSa o&#65533;&#65533;&#65533; &#65533;Z&#65533;&#65533;&#65533;&#65533;NM&#1500;&#65533;&#65533;{&#65533;&#65533;6@&#65533;&#65533;0NG&#65533;&#65533;x&#65533;']r&#65533;2!@G^R]&#65533;!51&#65533;&#65533;Z&#65533;l&#65533;&#65533;0&#65533;5ZSu&#65533;
5&#65533;&#65533;\@ 	de&#65533;^&#65533;@&#65533;&#65533;&#65533;&!
&#65533; &#65533;&#65533; 7&#65533;&#65533;&#65533;D&#65533;&#65533;&#65533;&Wo=%&#65533;&#65533;9&+	&#65533;b&#65533;)&#65533;&#65533;K&#65533;&#65533;u&#65533;&#65533;U&#65533;Whw&#65533;0&#65533; 1HJQ=&#536;s&#65533;K&#65533;&#65533;&#65533;a&#65533;$E&#65533;`~&#65533;&#65533;5&#65533; &#65533;h&#65533;n&#65533;A]X&#65533;&#65533;&#65533;6&#1117;&#65533;&#65533;n*&#1432;E&#65533;&#1105; &#65533;`&#65533; n#:&#65533;(&#65533;&&#65533;@a0&#1057;7&#533;&#65533;&#65533;&#65533;&#65533;}&#65533;1&#65533;H&#65533;&#65533;c$@&#65533;&#65533;&#65533;U&#65533;F&#65533;&#65533;&#65533;*R&#65533;F&#65533;:&#65533;3Fp8&#65533;,&#304;#*,&#389;&#65533;&#65533; kad &#1202;&#65533;&#65533;<&#65533;h&#65533;&#65533;&#65533;	
0&#65533;&#65533;&#65533;&#65533;a&#65533;&#65533;&#1666;&&#65533;&#65533;.&#65533;&#65533;&#65533;&#65533;&#65533;&#65533;lz&#65533;&#65533;&#65533; &#65533;&#65533;&#65533;0&#65533;c&#65533;q&#65533;&#65533;)&#65533;&#65533;&#65533;E.&#65533;I$!&#65533;&#65533;&#65533;D,&#65533;&#65533;a&#65533;L-&#65533;5&#65533;&#65533;z&#65533;&#65533;&#65533;4&#65533;a	&#65533;a+&#65533;0#U&#65533;&#65533;b&#65533;/F4&#65533; &#65533;&#65533;&#65533;&#65533;&#65533;n&#65533;6&#65533;&#65533;1&#65533;&#65533;i&#65533;i&#65533;&#318;&#65533;&#65533;
t&#65533;&#65533; &#65533;&#65533;&#65533;&#65533;&#65533;&#65533;&#65533;yD&#65533;N"?&#65533;&#65533;&#1175;&#65533;&#65533;k&#65533;&#65533;&#686;%&#65533;!&#1642;&#65533;:Q&#65533;&#65533;I&#65533;&#65533;"DC&#65533;&#65533;&#65533;4&#65533;m&#65533;`&#65533; +G&#65533;&#65533;&#65533;Z@1H&#65533;&#65533;	`&#65533;=&#489;f&#65533;&#65533;&#65533; &#65533;Q&#65533;&#65533;11&#65533;&#65533;&#65533;-; _2c
U&#65533;	/&#915;R&#65533;g&#65533;@&#65533;Zb&#65533;&#65533;&#65533;&#65533;&#65533;E.r/h&#65533;L&#65533;
A&#65533;H&#65533;XP&#65533;P&#65533;&#65533;&#65533;*&#65533;
H&#65533;&#65533;G.&#65533;&#65533;@@&#65533;G:&#65533;r&#65533;<@&#65533;&#160;&#65533;
dq.&#65533;&#65533;`&#65533;&#65533;!$b ^f&#65533;&#65533;&#65533;\l&#65533;(&#65533;\$&#65533;+&#65533;&#65533;x,5&#65533;&#65533;&#65533;<.XA&#65533;&#65533;&#65533;'N&#65533;Qt}&#65533;ft&#65533;X&#65533; &#19204;&#65533;F@&#65533;&#65533;&#65533;&#65533;&#65533;&#65533;6G&#65533;&#65533;&#65533;&#65533;$D7
&#65533;'E$&#65533;UP&#65533;s&#65533;Q'Y&#65533;O&#65533;&#65533;&#65533;MG4`&#65533;,RAV&#65533;&#65533;&#65533; @&#65533;
@&#65533; ia&#65533;&#65533;(h&#65533;&#65533;&#65533;xtL&#65533;i&#65533;!&#65533;:&#65533;0^b&#65533;&#65533;XF&#65533;&#65533;u4|r&#65533;,,&#65533;&#65533;&#65533;@&#65533;&#65533;$PE&#1218;&#65533;
&#65533;&#65533;	&#65533;&#65533;&#65533;&#65533;&#65533;&#65533;'@52&#65533;&#65533;L >lNB &#65533;&#65533;>&#65533;=p&#65533;f&#65533;&#65533;@&#65533;&#65533;U$@7/&#65533;&#65533;&#65533;&#65533;]&#65533;!&#65533;q&#65533;&#65533;d1PA&#65533;Q&#65533;s&#65533;&#65533;%0&#65533;&#65533;T&#65533;$&#65533;&#65533; &#65533;&#65533;fi&#65533;H&#65533;8&#65533; &#65533;Tz5!N&#65533;&#65533;V&#65533;a D&#65533;&#65533;TJ&#65533;&#65533;j0&#65533;y&#65533;&#65533;&#65533;&#65533;&#65533;+&#65533;&#65533;xn&#65533;h&#65533;> &#65533;&#65533;*z&#65533;@$ &#65533;&#65533; &#65533;&#371;&#65533;&#65533;ZVS&#65533;&#65533;dL&#65533;&#65533;&#65533;&#65533;&#65533; &#65533;pN&#65533;&#65533;@&#65533;&#65533;&#65533;P&#65533;Lw&#65533;&#65533;eXfG7&#65533;Di&#65533;X0&#65533;bSY	&#65533;&#65533;d&#65533;:i&#65533;j>P&#65533;d@&#65533;q&#65533;&#65533;(&#65533;p&#65533;S8&#65533;Dj;&#65533;&#65533;`m
I&#65533;4VTC&#65533;&#65533;d"&#65533;&#65533;EBR&#65533;Q&#65533;&#65533;&#1429;UIA&#65533;&#65533;&#65533;&#1636;&#65533;B&#65533;aj&#65533;= &#65533;
&#65533;'&#65533;`&#65533;Q&#65533;$&#65533;&#65533;&#65533;j&#65533;&#65533;@&#65533;&#388;&#65533;&#65533;U&#518;&#65533; &#65533;m&#1359;&#65533;&#1577;&#1977;&#65533;9&#65533;+&#1064;&#65533;&#65533;=&#65533;&#65533;'&#65533;&#65533; hK@=rq&#65533;&#65533;&#65533;&#65533; 6&#65533;Ah&#65533;UW2h&#65533;A&%+&#65533;0q&#65533;8a&#1112;P&#261;&#65533;&#65533;*&#65533;&#1175;X&#65533;"&&#1537;v&#65533;&#65533; &#65533;Xh&#65533;-<&#65533;q4&#65533;
n&#1712;`&#65533;&#393;&#65533;Q;&#65533;&#65533;&#65533;&#65533;'&#65533;.&#65533;d*&#65533;&#65533;&#65533;&#65533;&#65533;@&#65533;&#65533;#.&#65533;$N&#65533;4&#65533;MBt/&#65533;< A>2&#65533;&#65533; &#65533;q&#65533;3&#65533;JYW&#65533; D&#65533;&#65533;&#65533;>6p&#65533;p:BD&#65533;Kb&#65533;-&#65533;{&#65533;&#65533;u&#65533;4j2&#65533;G &#65533;&#65533;&#65533;@s&#65533;&#65533;K&#65533;&#65533;&#65533;h	2&#65533;&#1178;&#65533;
D- &#65533;$&#65533;&#65533;&#65533;E&#65533;A,&#65533;9&#65533;&#65533;4H T&#65533;&#65533;&#65533;)ok&#65533;&#65533;&#65533;&#65533;Q&#11327;&#65533;"4P%&#65533;&#65533;&#65533;ew&#65533;e,&#65533;&#448;&#65533;&#65533;&#65533;J&#65533;yS&#65533;&#65533;U&#65533;&#65533; &#1072;m&#53790;1&#65533;_Q&#65533;&#65533;L&#65533;&#65533;'&#65533;&#65533;&#65533;&#65533;v&#65533;&#65533;&#65533;&o&#65533;*&#65533;&#65533;&#65533;1&#65533;<&#65533;d&#65533;&#65533;g&#65533;Q&#65533;j&#1923;&#65533;z&#65533;n&#65533;&#65533;&#65533;]&#65533;&#65533;N:C^&#65533;&#65533;&#65533;&#65533;&#65533;&#538;C&#65533;$&#65533;mP&#65533;&#65533;&#65533;&#65533;@&#65533; 8&#65533;&#65533;h
&#65533;	&#65533;`&#65533;g&#1232;&#65533;s&#65533;T*1&#65533;&#65533;C?&#65533;&#65533;*&#65533;sS[@?@+&#65533;E&#65533;&#65533;0&#65533;&#65533;9Sf^&#65533;&#65533;`5B &#65533;&#65533;x&#65533;%r&#65533;7h&#65533;<&#65533;&#65533;Qj6R!#=&#65533;&#65533;z&#65533;&#65533;&#65533;&#530;&#65533;f&#65533;&#65533;&#65533;P
&#65533;&#65533;&#65533;
w&&#65533;&k&#65533;l&#65533;"&#65533;R&#65533;60&#65533;F&#65533;&#65533;t&#65533;E&#65533;&#65533;&#65533;3&#65533;&#65533;&&#65533;&#65533;&#65533;W&#65533;*&#65533;6m5V&#65533;Wv&#65533;&#65533;&#65533;w&#65533;@7&#65533;&#65533;&#65533;VW&#65533;&#65533;@&#775;,&#65533;&#65533;.`&#65533;&#65533;-&#65533;7&#65533;&#65533;v&#65533; @
A7@&#65533;75&#65533;&#65533;J&&#2018;M&#65533; Np'p&#65533;&#65533;ouk&#65533;&#65533;5&#65533;Ttc5&#65533;&#65533;wD&#65533;&#65533;&#65533;&#65533;0X{G&#65533;F`&#65533; &#65533;&#65533;&#65533;	&#65533;&#65533; M&#65533;`&#65533;0&#65533;&#65533;',&#65533; &#65533;&#65533;
 &#65533;&#65533;&#65533;&Z&#65533;H&#65533;&#65533;1&#65533;'R&#452;w&#65533;Pg(&#65533;X&#65533;&#65533;&#65533;&#65533;&#65533;Q&#65533;%3&#65533;A1p&#65533;F&#65533;&#65533;l#P &#65533;`:#&#65533;3@ @ &#65533;/&#65533;W&#65533;&#65533;&#65533;	PD0H/&#65533;&#65533;&#65533;B&#65533;t&#65533;&#65533;&#65533;&#65533;5`&#65533;!B&#65533;R	.&#65533;X&#65533;&#65533;`&#65533;&#65533;&#65533;>! n&#65533;bC`&#65533;&#65533;&#65533;&#65533;,&#65533;@b3&#65533;&#65533;Q&#65533; 	5 &#65533;@&#65533;<D? } &#65533;q_&#992;	&#65533;2	t_	&#65533;&#65533;hgD9&#65533;3&#65533;&#65533;"&#65533;&#65533;|&#65533;f&#65533;&#1938;XQ &#65533;&#65533;ey&#65533;7&#65533;<(&#65533;y p$;&#65533;@>g
}&#65533;&#65533; :&#65533;s&#65533;z%&#65533;\&#46616;&#65533;&#65533;&#65533;&#65533;&#65533;`g3|&#65533;i&#65533;&4@%$&#65533; &#65533;b^&#65533;0h&#65533;C.$@s;&#65533;Vo&#65533; &#65533;x&#65533;&#65533;-#&#65533;lRY9
&#65533;&#65533;&#136;&#65533;&#65533;BI&#65533;fm0b^&#65533;s&#65533;&#65533;&#65533;&#65533;x
&#65533;46&#65533;&#65533;&#65533;&#65533;1#TiS!&#65533;Mc3(&#1537;&#65533;&#65533; &#65533;&#65533;&#1392;a&#65533;&#65533;h,&#65533;`XoC,&#65533;&#65533;&#65533;&#65533;1K&#65533;5(=&#65533;&#65533;&#65533;&#65533;&#65533;&#65533;{&#65533;l&#65533;&#65533;N&#65533;p4z&#65533;6&#65533;9j)&#65533;-0b+06&#65533;t&#65533;@#&#65533;&#65533;0&#65533;]&#65533;&#65533;&#65533;&#65533;ro&#65533;&sa
&#659; gq #&#65533;&#65533;&#65533;p&#65533;&#65533;&#65533;P8&#65533;&#65533;&#65533;&#65533;&#65533;&#65533;&#65533;sg&#65533;&#65533;&#1317; ;&#65533;{&#65533;E&#65533;8|@&#65533;g'@&#65533;&#65533;&#65533;[1 
&#65533;6&#65533;&#65533;!&#65533;Q&#65533;?&#65533;&#65533;7	J&#65533;`&#65533;K4&#65533;7&#65533;7&#65533;&#65533;&#65533;&#65533;Y&#65533;x&#65533;Q6&#65533;&#65533;#	&#65533;&#65533;&#1216;B&#65533;q&#65533;a&#65533;R&#65533;,&#65533;Pj&#1408;:&#65533;s&#65533;?>&#65533;&#65533;&#65533;&#65533;&#65533;\5~#)D&#65533;0&#65533;&#65533;h&#65533;&#65533; &#65533;&#65533;@&#65533;@&#65533;&#65533;&#65533;W&#65533;&#65533;a&#65533;&#65533;`)c&#65533;?&#65533;&#65533;.&#65533;CzLa>&#65533;D&#65533;$&#65533;&#65533;5&#65533;+`&#65533;&#65533;'&#65533;&#65533;qm&#65533;&#65533;I,&#65533;S  6@6 bfGE(wz&#65533;<&#65533;&#65533;&#65533;	!&#65533;&#65533;$&#65533;&#65533;&#65533; &#65533;&#65533;Z&#65533;&#65533;2&#65533;&#65533;R?&#65533;1&#65533;&#65533;_
<&#65533;t4&#65533;&#65533;6.&#65533;,,&#65533;4&#1120; #!&#65533;&#65533;9&#65533;rc&#65533;p4&#65533;iC;6#&#65533;&#65533;&#65533;r"&#65533;I&#65533;&#65533;-&#65533; &#65533;&#65533;&#1350;@&#65533;&#65533;&#65533;&#65533;t&#1728;&#65533;A&#65533;zM&#65533;&#65533;=&#65533;&#65533;@&#65533;7`&#65533;`V&#65533;&#65533;r&#65533;&#65533;
8&#65533;&#65533;&#65533;PZ&#65533;%H[W&#65533;5&#65533;FW&#65533;&#65533;&#65533;&#65533;5#p~&#65533;&#65533;&#1202;t&#65533;00h&#65533;r&#65533;Q YTe*&#65533;+&#65533;&#65533;5pj&#65533;&#65533;J5U2ez/&#65533; H&#65533;0&#65533;&#2115;&#65533;1&#65533;*="&#1708;&#65533;x&#65533;_&#65533;+&#65533;/&#65533;H&#65533;&#65533;&#65533;&#65533;q&`&#65533;&#65533;]&#65533;&#65533;6&#65533;&#65533;oh&#65533;&#65533;1&#1044;&#65533;}&#65533;R*&#65533;h&#65533;&#65533;b.&#65533;&#65533;r&#65533;&#1160;&#65533;&#65533;Z;VH&#65533;9&#65533;&#65533;h@&#65533;M*&#65533;D/6A&#65533; &#65533;&#65533;	 .&#65533;6	&#65533;)x&#65533;pd&#65533;&#65533;(bc+&#65533;&#65533;&#65533;&#65533;?Zi|&#65533;K&#65533; &#65533;aF	)&#65533;k&#65533;&#65533;&#65533;&#65533;"P(Q[&#65533;P&#65533;t&#65533;&#593;6&#65533;&#65533;D0 ( <	&#65533;[:A&#65533;&#65533;2&#65533;|U&#65533;&#65533;!  !&#65533;w&&#65533;5&#65533;V^&#65533;`;&#65533;g&#65533; &#65533;G&#65533;&#65533;\&#995;.V=X{&#65533;&#65533;&#65533;&#65533;&#65533;g&#65533;&#498;&#65533;0]&#65533;q&#65533;A&#65533;P&#65533;0a&#65533;&#65533;C 
&#65533;F&#65533;!8@&#65533; &#65533;)&#65533;@&#65533;&#65533; &#65533;&#65533; &#65533;&#65533;"t &#65533;)1&#65533; &#65533;R&#65533;&#65533;A&#65533;p&#65533;&#65533;z&#65533;sS&#65533;U&#65533;#&#65533;&#65533;p&#65533;
RP&#65533;0&#65533;&#65533;&#65533;&#65533;[) W&#65533;(C&#65533;&#65533;P&#65533;&#65533;&#65533;":VY(&#65533;Y&#65533;K	&#65533;4&#65533;&#65533;&#1664;0&#65533;1w-&#65533;p&#65533;&#65533;&#65533;#&#65533;&#65533; &#65533;d&#65533;`&#65533;<&#65533;&#65533;&}&#65533;(@&#65533;&#65533;l&#65533;J&#65533;2&#65533;&#65533;+ b2R*&#65533;&#65533;3&#65533;&#65533;]&#65533;&#1087;&#65533;<&#65533;&#453;HKg#%RV&#65533;&#65533;&#65533;&#65533;&#65533;(&#65533;(e&#65533;&#65533;&#1066;R&#65533;C%&#154;Gs1&#65533;-&#65533;p&#65533;&#65533;&#1440;,&#65533;&#65533;&#65533; &#65533;*pE&#65533;'=&#65533;&#65533;&#65533;ljwK&#65533;4&#65533;Bi&#65533;,&#65533; k&#65533;&#65533;&#65533;&#65533;-R&#65533;*~&#65533;&#65533;&#65533;kKT&#65533;&#65533;@aE&#65533;&#65533;s&#65533;&#65533;E&#65533;UH&#65533;<&#65533;=&#65533; &#65533;&#738;/12&#65533;&#65533;k&#65533;A&#65533;u&#65533;8V&#65533;&#65533;&#65533;&#65533;b&#65533;&#65533;&#20496;p @An&#65533;&#65533;W&#65533;(&#65533;H#&#65533;P&#65533;20&#65533;1&#65533;&#65533; &#65533;h&#65533;&#65533;{y&#65533;&#65533;3&#65533;`,`I&#65533;&#65533;0b&#65533;P&#65533;&#65533;&#65533;&#1034;&#65533;&#65533;&#65533;&#65533;&#65533;#&#65533;&#65533;==&#65533;&#65533;&#448;|R&#65533;8&#65533;a&#1214;&#65533;ef&#65533;&#65533;&#65533;'&#65533; f	`&#65533;&#65533;|&#65533;&#65533;&#65533;1&#65533;G&#65533;i&#65533;bJ&#65533;;l&#65533;&#65533; &#65533;&#65533;'g&#65533;\u&#654;;b&#65533;&#65533;&#65533;&#65533;&#65533;&#65533;&#65533;&#65533;&#65533;&#65533;E&#65533;!#&#65533;&#934;&#65533;&#65533;&#65533; &#65533; &#65533;rV&#65533;Z&#65533;"&#65533;  &#65533;RV&#65533;&#65533;&#65533;&#65533;&#65533;M&#65533;r&#1545;&#65533;		&#65533;3&#65533;&#65533;b&#65533;&#65533;e&#65533;9&#65533;&#65533;s+4&#65533;`iV&#65533; 3&#65533;&#65533;&#65533;r&#65533;v&#65533;k&#65533;&#65533;&#65533;&#65533;Q|&#65533;5&#65533;@$0$&#65533;>&#65533;&#65533;&#65533;\&&#65533;i&#65533;&#65533;&#65533;gu&#65533;&#65533;Q=L&#65533;f]&#65533;&#65533;v&#1136;G&#65533;0&#65533;t&#65533;6@@&#65533;p&#65533;1&#65533;6&#65533;.]&&#65533;W$P&#65533;_&#65533;&#65533;hYQ&#65533;r(&#65533;U&#1423;e&#65533;RB&#65533;e!IG&#65533;&#65533; &#65533;E&#65533;wD&#1602;&#1489;j&#65533;E0&#65533;AN|q&#65533;w&#65533;&#65533;U&#65533;_&#65533;,&#65533;&#65533;#&#65533;&#65533;&#65533;+S&#65533;!&#65533;&#65533;lw&#65533;Z&#65533;Y1K&#65533;&#65533;&#65533;&#65533;&#65533;0&#65533;&#65533;&#65533;@1&#65533;&#65533;z&#65533;&#65533;&#65533;&#65533;&#65533;&#65533; 0&#65533;C&#65533;&#65533;)&#65533;&#65533;NQ&#65533;&#65533;n&#65533;&#1468;a$&#65533;&#65533;&#65533;&#65533;`*&#65533;hgP)~1&#65533;&#65533;
&#65533;z&#65533;&#65533;&#65533;6 2n6&#65533;&#65533;&#65533;p&#65533;&#65533;%~&#1898;&#65533;&#65533;&#65533;&#65533;&#65533;&#65533;fR&#65533;1&#65533;&#65533;=&#65533;p&#65533;cB&#65533;&#1091;0!`:&#65533;&#65533;"&#65533; g$&#65533;&#65533;&#65533;&#65533;G&#65533;T&#65533;E&#65533;5&#65533; &#65533;t&#65533;	a&#65533;&#1264;l8F&#65533;&#65533;&#65533;X$I	&#1737;&#65533;&#65533;&#65533;@&#65533;&#65533;&#65533;&#65533;f)&#65533;~&#65533;&#65533;' P&#1986;&#65533; M	2P=5&#65533;+hs3&;1&#65533;Fa&#65533;.&#65533;s&#65533;&#65533;J&#65533;V	!&#65533;!&#65533;	&#65533;	Yy&#65533;P&#65533;!&#65533;U/&#65533;&#65533;&#65533;&#65533;&#65533;`&#65533;&#65533;&#65533;&#65533;QUh$&#65533;[&#65533;e&#65533;4&#65533;&#65533;&#65533;S&#65533;U&#65533;&#65533;2-&#65533;H&#65533;&#65533;Hw&#65533;&#65533;-&#65533;X&#65533;;&#65533;&#65533;Z&#65533;&#65533;&#65533;&#65533;6&#65533;]; >&#65533;&#65533;]&#65533;u&#65533;&#1770;3_&#65533;SF&#65533;'&#65533;&#65533;&#65533;>&#65533;Ur"?&#65533;!'\ 1 &#65533;7 n^&#65533;&#65533;&#65533;B(&#65533;%d&#65533;B&#65533;cs'{;dN&#65533;!A&#65533;J&#65533;6v&#65533;'&#65533;^	 &#65533;&#65533;^&#65533; &#65533;&#65533;&#65533;!@&#65533;&#65533;2&#65533;2b4&#65533;n^&#65533;XB&#65533;$&#65533;&#65533;&#65533;&#65533;&#65533;I0&#65533;&#65533;&#65533; ?&#65533;&#65533;P8&#65533;C`Z'q&#65533;&#65533;&#65533;&#65533;&#65533;&#65533;+&#65533;&#65533;&#65533;&#65533;A;=rD&#65533;&#65533;&#65533;&#65533;W&#65533;&#65533;y&#65533;y2&#65533;&#65533;&#65533;3&#65533;&#65533;&#65533;
t&#65533;H2&#65533;&#65533;p&#65533;&#1653;&#65533;*&#65533;$J&#65533;_[ghR&#1757;&#65533;f]X9&#65533;y b&#65533;&#65533;po:+@&#464;&#65533;&#65533;&#65533;iz&#65533;)&#65533;&#65533;&#65533;m&#65533;@&#65533;&#65533;})t'&#1073;`&#65533;n&#65533;,	+&#65533;y&#65533;-&#39780;&#1671;d&#65533;&#65533;*0&#65533;E7&#65533;Fo>0&#65533;&#250;TG&#65533;#&#65533;&#65533;I	&#65533;52&#65533;^&#65533;Z&#65533;F&#65533;&#65533;&#65533;,'&#65533;z&#65533;&#65533;&#65533;At&#65533;lEL&#65533;&#65533;&#65533; &#1680; 1&#65533;&#1030;&#65533;&#65533;s&#496;;k&#65533;&#65533;&#65533;&#65533;&#65533;&#65533;K m8&#65533;=P&#65533;P&#65533;0&#65533;&#65533;@I&#65533;Q&#65533;G&#65533;&#65533;W&#65533;&#65533;&#65533;&#65533;ZRd&#65533;d&#65533;R|&#65533;a&#65533;&#65533;c&#65533;&Zx&#65533;,3S&#65533;&#65533;z -&$!+&#65533;&#65533;+1"+&#65533;&#65533;(&#65533;&#65533;&#65533;&#65533;&#65533;&#65533;&#65533;&#65533;&#65533;11&#65533;&#65533;&#65533;*&#65533;&#65533;-&#65533;!!&#781;+&#65533;&#65533;&#65533;&#65533;#$:&#65533;&#1293;&#65533;&#65533;#"&#65533;&#65533;"&#65533;&#1398;&#65533;2&#65533;YhQ&#65533;&#65533;[`4&#65533;&#65533;&#65533;&#65533;9X-$<x&#65533; ,v
Hzp&#65533;&#65533; &#65533;&#65533;xa&#65533;&#65533;b&#65533;F &#65533; n&#65533;&#65533;$x}8&#65533;+C&#65533; &#65533;,&#65533;"&#65533;&#65533;&#65533;&#65533;&#65533;=&#65533;&#65533;B	X&#65533;0p&#65533;&#65533;&#65533;&#65533;,&#65533;&#65533;j  X&#1848;&#65533; !B~ P&#65533;`kV&#65533;a&#65533;&#1504;-g&#65533;6&#65533;&#65533;G&#65533;&#65533;&#1915;x&#65533;&#65533;w] g"&#65533;&#65533;J@a&#65533;&#65533;Z&#65533;&#65533;&X}ZB&#323;&#65533;&#65533;`&#65533;Y
&#65533;IB&#65533;ET&#65533;u h&#65533;L&#65533;.C&#65533;&#65533;,&#65533;&#65533;8vAZ>p&#1090;Y&#65533;n&#65533;&#65533;3w&#65533;&#65533;T$L&#65533;&#65533;^&#65533;&#65533;O92&`	&#65533;)&#65533;K &#65533;aM&#65533;`&#65533;FT&#65533;ma&#65533;	r&#65533;: &#785;&#485;k&#65533;&#65533;&#65533;&#65533;&#65533;&#65533;&#65533;&#1650;&#65533;|&#65533;&#65533;E&#65533;&#65533;&#65533;*`[LP TH&#65533;&#65533;&#65533;&#65533;&#65533;t&#65533;&#65533;L &#65533;T&#65533;&#65533;,&#65533;K.&#65533;&#65533;AI&#65533;&#65533;T&#65533;)B@ &#65533;	&#65533;#a	$&#65533;b&#65533;&#65533;&#65533;>&#65533; &#65533;ciA&#65533;&#65533;ZN&#65533;&#65533;&#65533;^TVi&#65533;X&#65533;X&#65533;&#65533;&#65533;cKb&#65533;D&#65533;EVc H@N-b$p&#1537;
&#65533;&#65533;&#65533;O&#65533;&#65533; 1Z&#65533;	G&#65533;&#65533;&#65533;&#65533;&#65533;&#65533;0&#65533;G&#65533;91&#65533;&#65533;&#65533;{&#65533;5&#65533;&#65533;2&#65533;vy&#65533;&#65533;&#65533;&#65533; &#65533;M2&#65533;w"&#65533;&#65533;&#65533;G&#65533;&#65533;".&#65533;&#65533;&#65533;B4&#65533;\0&#65533; &#212;&#65533;&#65533;&#65533;&#65533;&&#65533;3&#65533;&#65533;&#65533;t3&#65533;>&#65533;&#65533;&#65533;KE"&#65533;&#65533;E&#65533;5&#65533;&#65533;&#65533;&#65533;&#65533;&#1618;E&#65533;0&#65533;&#65533;&#65533;s&#65533;&#65533;8#L&3&#65533;u&#526780;&#65533;i&#65533;&#65533;&#65533;&#65533;*&#65533;&#65533;@&#65533;G`&#65533; &#65533;&#65533;fA&#65533;&#65533;&#65533;=&#65533;&#1731;	HVUV7 F&#65533;d&#1600;&#65533;ch&#979;QF&#1623;_Xv&#65533;&#65533;&#65533;Uj	&#65533;^&#65533;L&#65533;D>&#65533;&#65533;&#65533;&#65533;ee 9&#65533;`o&#65533;`U$0&#65533;!n&#65533; 3=&#65533;B&#65533;-&#65533;&#65533;B&#1073908;&#65533;&#65533;m0&#1972;&#65533;&#65533;.&#65533;&#65533;-&#65533;#
*&#65533;&#65533;wSotW&#1901;!&#65533;&#1288;&#65533;&#65533;&#65533;&#65533;J7-&#65533; )&#65533;&#65533;
3Tm&#65533;0&#65533;@&#65533;h&#65533;6*&#65533;&#65533;&#65533;-&#65533;&#65533;&#65533;p&#65533;X&#65533;
\g	&#65533;&#65533;&#65533;&#65533;X&#65533;
&#65533;&#65533;[&#65533;z&#65533;
<&#65533;of&#65533; &#65533;&ek&#65533; &#65533;&#65533;&#65533;(&#65533;\ #&#65533;8&#65533;&#65533;&#65533;U=&#65533;(&#65533;&#65533; L&#65533;&#65533;&#65533;B&#65533;,DZ&#65533;&#65533;&#65533;&#65533;R6&#65533;&#65533;&#65533;Go&#65533;\[v&#65533;_fV&#65533;b)&#65533;&#65533;&#65533;X)&#65533;&#65533;&#65533;&#65533;AQJ&#65533;&#65533;c&#65533;r&#65533; 
5&#65533;D,,&#65533;A&#65533;9&#65533;&#65533;wI&#65533;A| &#65533;&2&#65533;&#65533;_L$&#65533;&#65533;&#65533;E&#1160;&#65533;#s&#65533;&#1551;\>&#65533;]Q&#65533;&#65533;iP&#65533;v }&#65533;#)x &#65533; &#65533;&#65533;R(`&#65533;F`8&#65533;8&#65533;&#65533; j&#65533;m&#65533;@AC.&#65533;&#65533;&#1925;$P!H&#65533;N&#65533;x@1&#65533;&#65533;&#65533;&#65533;&#65533;&#65533;&#65533; &#65533;3&#65533; (`#p&#65533;>&#65533;&#65533;:5&#65533;&#65533;9&#65533;&#200;&#65533;&#65533;/&#65533;&#65533;&#65533;&#65533;&#65533;&#65533; #P&#65533;&#65533;&#65533;p&#65533;N&#65533;&#65533;pZ &#65533;z&#65533;&#65533;4e&#65533;*[)K&#65533;&#65533;&#65533;)	-s&#1171;&#65533;"&#65533;&#65533;pLz&#65533;&#65533;d&#65533;&#65533;BIytI&#65533; &#65533;&#65533;&#65533;&#65533;	f!&#65533;&#65533;&#65533;#&#65533;),&#65533;&#65533;&#65533;&#65533;&#65533;X&#65533;7,x&#65533;@7&#65533;  &#65533;&#65533;@&#65533;&#65533;&#65533;`\&#65533;&#65533;Sj&#65533;&#65533;p&#65533;@&#65533;&#65533;&#65533;&#65533;F&#65533;&#65533;&#65533;P&#65533;6&#65533;&#65533;Fh&#65533;&#65533;&#65533;&#65533;&#415;&#65533;6h+&#65533;;
&#65533;l&#65533;p&#65533;+ &#65533;&#65533;`8&#65533; K&#1077;&#65533;&#65533; &#65533;&#65533;7&#65533;!&#65533;@ T&#65533;b&#65533;&#65533;&#65533;&#194;&#65533;&#65533;&#65533;&#65533;&#1298;&#65533;&#65533;!h&#65533;&#65533;:&#65533;&#65533;&#65533;&#65533;P|@&#19886;&#493;` &#65533;r&#65533;B&#65533;&#65533;&#65533;&#65533;!HS&#65533;X0&#65533;<&#65533;*&#65533;( &#65533;Fp &#65533;&#65533;$WY)J &#65533;&#65533;4&#65533;A `L%+&#65533;&#65533;&#65533;'&#65533;&#65533;4Ic&#65533;s&#65533;$&#65533;J&#65533;,&#65533;&#338;&#548;&&#65533;&#65533;&#336;&#65533;x
0&#754;&#65533;&#65533;&#65533;@(@&#65533;Zp&#65533;&#65533;&#1358;&#65533;y&#65533;&#65533;AIk\e#,ClH&#65533;&#65533;&#65533;>0G&#65533;&#65533;A&#65533;@"7cPna+&#65533;9&#65533;&!&#65533;&#65533;&#65533;`&#65533;3&#1286;&#65533;&#65533;&#65533;&#65533;>LGf&#65533;C&#65533;&#65533;0TI&#65533;&#65533; &#436;&#65533;zp&#65533;&#65533;tp&#65533;&#65533; &#65533;PAbPp%YP&#65533;&#65533;(&#65533;"}&#65533;&#65533;*6&#65533;&#65533;$&#65533;&#65533;M&#65533;&#65533;h&#65533;&#65533;3&#65533;AZ  &#65533;&#65533;&#65533;&#65533;f&#65533;&#65533;&#65533;U&#65533;`C&#65533;&#649;&#65533;\@&#65533;&#65533;Op&#65533;G&#65533;\h<P&#65533;2i&#65533;&#65533;l &#65533;&#65533;&#65533;1`&#65533;&#65533;&#208;&#65533;0&#65533;&#65533;~&#65533;KUL`&#65533;I&#1361;[&#65533;d[&#65533;w&#65533;&#65533;|&#65533;a&#65533;&#65533;#d&#65533;&#65533;(&#65533;$`&#65533;&#1497;X&#65533;W$&#512;.2&#65533;&#65533;&#65533;&#65533;+&#65533;)&#65533;c}&#65533;`b&#65533;@&#65533;&#21339;h&#65533;-P[#B&#65533;&#65533;&#65533;&#65533;&#65533;XH0 &#65533;0&#65533;@&#65533;&#65533;&#65533;F&#65533; &#65533;mJ
&#65533;&#65533;&#65533; D&#65533;"_&#65533;8	&#65533;t&#65533;&#65533;5d PE&#65533;p&#65533; 4&#65533;&#65533;&#65533;@I&#65533;A&#65533;\&#648;&#65533;2&&#65533;&#929;&#65533;"&#65533;PH&#65533;p&#65533;# 
@{&#65533;	t1&#65533;&#65533;&#65533;&#65533;_:&#65533;&#65533;$*}&#65533;@&#65533;> &#65533;n&#65533;P 	&#65533;&#65533;&#65533;&#65533;S&#65533;R&#65533;&#65533;;&#65533;&#65533;&#65533;&#65533;&#65533;wIOu&#65533;cL&#65533;Z&#65533;0&#65533;&#65533;&#65533;&#65533;0&#65533;i&#65533;&#65533;T&#65533;@&#65533;0&#65533;R&#65533;*lr/&#65533;U&#65533;PxAS&#65533;@ @&#65533;&#65533; }d&#65533;&#65533;12&#65533;E&#65533;&#860; h&#65533;Y1&#65533;)&#65533;T87&#65533;6&#65533;&#65533;`&#384;&#65533;E&#65533;9&#65533;&#65533;&#65533;&#65533;N;n&#65533;Q &#65533;0&#65533;	{0e&#65533;M(&#65533;&#65533;&#65533;-&#1058;&#65533;7` &#65533;
^ &#65533;&#65533;&#65533;M.&#65533;fE&#65533;b(&#65533;b&#65533;&#65533;g7D&#65533;8&#65533;&#65533;&#65533;
&#65533;P$&#65533;&#65533;[&#65533;s &#65533;&#65533;N{&#65533;LHp&#65533;;E$ $  M&#65533;g&#65533;&#65533;!&#65533;&#65533;
Pe&#65533;1&#65533;&#65533;&#65533;A&#65533;J!&#65533;&#65533;0&#65533;&#65533;&#24524;&#65533;*&#65533;lMv&#65533;R/0Pd&#65533;&#65533;A&#65533;),&#65533;&#65533;W&#65533;&#65533;! ?>0\&#65533;
&#65533;&#65533;&#65533;&#65533;.i&#65533;&#65533;G&#65533;&#65533;&#65533;l&#65533;&#65533;&#65533;&#65533;&#65533;&#65533;jQ+&#65533;c3B&#65533;N&#65533;&#65533;&#65533;&#65533;&#65533;
&>&#65533;&#65533;&#65533;<&#65533;&#551;a&#457;K&#65533;T&#65533;&#65533;h\&#65533;-&#65533;E&#65533;j&#65533;\&#65533;:&#65533;&#65533;&#65533;
YP &#65533;1&#65533;&#65533;&#65533; &#65533;2*&#65533;b&#65533;&#65533;&#65533;I"^&#65533;&#65533;8r&#65533;&#65533;LN&#65533;&#65533;;6@E|&#65533;&#65533;&#65533;@ R&#65533; &#65533;@&#65533;D&#65533;L&#65533;&#65533;D/6 nE&#65533;PX V#<TA	f&#65533;c&#65533;2&#65533;&#65533;&#65533;&#65533;&#65533;M&#65533; &#65533;&#65533;&0V6`	&#65533;d2&#65533;c&#65533;^&#65533;HO&#65533;cWv8U"&#65533;k&#65533;k_&#65533;j]&#65533;0f"wd"l;&#65533;8&#65533;$ 3l&#65533;&@S&#65533;&#65533;&#65533;&#65533;&#65533;p&#65533;p `*&#65533;
C&#65533;&#65533;&#65533;&#65533;	&#65533;b"&#836;
bs,&#65533;@@&#65533; &`[&#65533;)&#65533;$o&#65533;v&#65533;&#65533;&#65533;q&#65533;&#65533;$`e&#65533;570&#65533;d&#65533;.  C`[&#65533;Pa-&#65533;,2# , )U&#65533;"@CsLc &#65533;f~-&#65533;&#65533;&#65533;2&#65533;&#65533;591&#65533;#|&#65533;ghD&#65533;g!&#65533;"~&#65533;x&#65533;ca&#65533;
,Ai&#65533;pVo(30?h!	bC '&#496; `&#65533;&'@ &#65533;I&#65533; 7T&#65533;&#65533;&#65533;#6p&#65533;JRl_&#65533;j&#65533;$&#65533;u1&#65533;`x&#65533;U%2&#65533;`&&#65533;&#65533;&#65533;_&#65533;I&#65533;D@XqSe)u&#65533;&#65533;&#65533;&#65533;bJt&#65533;d&#65533;4&#65533;`?&#65533;)&#65533;&#65533;"&#65533;R&#1840;	+&#65533;=&#65533;(+R .0ms &#65533;N&#65533;&#65533;I&#65533;&#65533;&#65533;`&#65533;&#65533;+M&#65533;}0P~q&#65533; v&8&#65533;&#65533;P&#65533;&#65533;!4ad&#65533;&#65533;V&#65533; &#65533;Q&#65533;@&#65533;&#65533;&#65533;&#65533;0b@&#65533;>&#65533;1&#65533;z&#65533;&#65533;&#65533;a&#65533;&#65533;&#65533;&#65533;D&#65533;&#65533;&#65533;X"&#65533;&#65533;+&#65533;
FvQ6&#65533;p&#65533;&#65533;&#65533;p(&#65533;%&#65533;&#65533;;&#65533;&#65533;/&#65533;3&#65533;&#65533;&#65533;&#65533;&#65533;&#65533;&#65533;&#65533;&#65533;&#65533;3V&#259; Y&#65533;&#65533;k&#65533;&#65533;H&#65533;&#65533;h)="sU&#65533;&#65533;k&#65533;&#65533; @ _A&#65533;&#65533;0@@@&#65533;j&#65533;`TY^&#65533;  &#65533;&#65533;1A&#65533;&#65533;`&#65533;'-&#65533;&#65533;&#65533;&#65533;t&#65533;X{Ca6q+&#65533;&#65533;cPM?6	0y[&#65533;P&#65533;&#65533;PB&#65533;7&#65533;s&#65533;&#65533;9&#65533;&#65533;&#65533;) 4&#65533;z&#65533;&#65533;x&#65533;&#65533;,&#65533;*5v&#65533;c!t&#65533;0f&#65533;qiTP&#65533;w.&#65533;&#65533;+&#65533;L&#65533;&#65533;	&#65533;@&#1113;&#65533;@&#65533;&#65533; 0!&#65533;t/q&#65533;&#65533;&#65533;&#65533;rJ&#65533;M&#65533;T&#65533;&#65533;J&#65533;&#65533;$0&#65533;G&#65533;&#65533;0&#65533;0&#65533;c&q'w,&#65533;n&#65533;Hpq`i&#65533;&#65533;&#65533;CI&#65533;&#65533;$m&#65533; &#65533;4J&#65533;&#65533;&#65533;\&#65533; yy&#65533;G@{&#65533;&#65533;lB9Au,&#65533;&#65533;&#65533;8p&#65533;05&#65533;q&#65533;1KqR\&#65533;c &#65533;s&#65533;'&#65533;@&#65533;-&#65533;&#65533;5	&#65533;sr&#65533;&#65533;b&#65533;b&#65533;"&#65533;b'&#65533;&#65533;&#65533;&#65533;6Qc &#65533;&#65533;	&#65533;&#65533;&#65533;&#65533;0c&#65533;D&#65533;&#65533; '`<q H$dC&#65533;V&#65533;&#65533;CA`Q&#65533;'P&#65533;&#65533;"7Q!
e&#65533;&#65533;&#65533;&#65533;sLh*>&#65533;Vt&#65533;&#65533;%&#65533;1&#65533;&#65533;&#65533;04&#65533;&#65533;&#65533;GQ)JBS&#65533;#&#65533;&#65533;2Z&#65533;2wCdqiW&#65533;P&#65533;1&#65533;&#65533;c&#65533;&#65533;%e&#65533;v&#65533;&#65533;7@&#65533;&#65533;jH&#65533;&#65533;8&#65533; &#65533;e,0|&#65533;	@(,`?&#65533;&#65533;r,0'!&#65533;+&#65533;%#0&#65533;&#65533;&#65533;&#65533;&#65533;T7&#65533;&#65533;-&#65533;
E&#65533;&#65533;g&#65533;B)&#65533;&#65533;&#65533;"&#65533;&#65533;1&#65533;&#65533;&#65533;&#65533;}&#65533;&#65533;'I&#65533;&#65533;&#65533;&#65533;1&#65533;@Z:'&#65533;(&#65533;"0q&#65533;E&#65533;-&#65533;&#65533;)&#43256;P&#65533;X&#65533;&#65533;+&#65533;)++&#65533;&#65533;AB&#65533;  &#65533;&#1713;&&#65533;&#65533;&#65533;S&#65533;&#65533;`.9A (Ph&#65533;6&1&#65533;3&#65533;#0&#65533;&#65533;jbLtC&#65533;&#65533;F&#65533;sH&#65533;$&#65533;&#65533;]g)&#65533;"K%g&#65533;<j&#65533;&#65533;&#65533;-`_8l&#65533;&#65533;4 &#65533;m"&#65533;&#65533;&#65533;&#65533;31f0&#65533; %:&#65533;@('W?&#65533; 	"&#65533;C&#65533;&#65533;f&#65533;&#65533;+`*-1*p&#65533;V&#65533;&#65533;&#65533;s&#65533;5&#65533;&#65533;B&#65533;"B&#65533;3&#1521;&#65533;"+1&#65533;`Q]&#65533;Q&#65533;&#65533;&#65533;&#65533;&#65533;&#65533;0b&#65533;75 jv&#65533;&#65533;1@u}FZ&#65533;&#65533;r&#65533;g&#65533;&#65533;=p2 &#65533;&#65533;
&#65533;XsC&#226;&#65533;&#65533;&#65533;` &#65533;, r&#65533;N:&#65533; /&#65533;C&#65533;&#65533;&#65533;&#65533;&#65533;~$&#65533;&#65533;&#65533;J&#65533;&#65533;4lD&#65533;jhR&#65533;&#1384;o&#65533;a&#65533;&#65533;#&#65533;&#65533;wU&#65533;&#65533;$&#65533;&#65533;[&#65533;=&#65533;1&#65533;&#65533;&#65533;#!&#65533;G&#65533;&#65533;K&#65533;&#65533;&#65533;s.#1&#65533;Q)(a&#65533;)&#65533;A&#65533;&#65533;b&#65533;&#65533;&#65533;&#65533;&#65533;g|&#65533;"&#65533;w~&#65533;&#65533;&#65533;&#65533;$8&#65533;&#65533;*&#65533;a&#65533;RhO&#65533;8S#L# &#65533;&#65533; If&#65533;&#65533;CUt &#65533;t-&#65533;0&#65533;cW&#65533;-&#65533;764&#65533;y!O&#65533;03&#65533;&#227;b&#65533;C&#65533;Y&#65533; &#65533;p8&#65533;&#65533;C@z&#65533;&#65533;&#65533;`C&#65533;&#65533;7&#65533;&#65533;
&#65533;f+0&#65533;A&#65533;0$&#65533;S	>&#65533;#&S&`&#65533;A0&#65533;&#65533;2F&#65533;&#65533;&#65533;\1$g2<&#65533;;&#65533;&#65533;e&#65533;!&#65533;&#65533;R&#65533;xUN&#65533;%W&#65533;&#65533;&#65533;&#65533;&#65533;&#65533;u&#65533;&#65533;7&#65533;&#65533;&#65533;&#65533;&#1084;q"	U&#65533;o41&#65533;1!|&#65533;0,q&#65533;&#65533;Qhu&#65533;&#1888;DB&#65533;&#65533;a^&#65533;&#65533;&#65533; &#65533;&#65533;@F&#65533;*2&#65533;&#65533;&#65533;@&#65533;A8&#65533;\hC &#65533;40&#65533;i"d&#65533;)&#65533;3&#65533;&#65533;*#u&#65533;&#65533;&#65533;&#65533;/@ &#65533;pW5&#65533;{t&#65533;&#65533;C&#65533;&#65533;~&#65533;r&#65533;&#65533;e4h&#65533;&#65533;It &#65533;&#65533;&#65533;&#65533;&#65533;&#65533;&#65533;W&#65533;'p&#65533;X&#65533;&#65533;&#65533;J*2 &#65533;4&#65533;=by&#65533;(&#65533;&#65533;o&#65533;&#65533;%>b&#65533;&#260;qv&m&#65533;&#65533;^B&#65533;W`8&#65533;&#28475;&#65533;h&#65533;&#65533;&#65533;&#65533;
`&#65533;2f&#65533;#&#65533;p4&#65533;&#65533;&#65533;&#65533;&#65533;&#65533;	 w$!&#57458;&#65533; c&#65533;
(%&#65533;@&#65533;B&#65533; &#65533;&#65533;L&#65533;-&#65533; &#65533;&#65533;&#65533;6V&#65533;&#65533;&#336;o&#65533;P&#65533;&#65533; g&#65533;SPK&#65533;&#65533;@&#7618;&#65533; 3&#65533; *a"&#65533;X&#65533;&#65533;&#65533;VC&#65533;&#65533;Vd&#65533;&#65533; Pd &#65533;I&#65533;&#65533;c&#65533;)&#65533;lUv<j &#65533;&#65533;&#65533;&#65533;&#65533;&#65533;Kq?=&#65533;+bp&#65533;&#65533; `&#65533;&#65533;&#65533;&#65533;&#65533;&#65533;&#65533;&#65533;&#65533;f$_%&#65533;&#65533;&Y&#65533;_&#65533;d&#65533;&#65533;&#65533;&#65533;$&#65533; &#65533;&#65533;&#65533;&#65533;&#65533;[&#65533;&#65533;f&#65533;06&#65533;Fn5T&#65533;kra l &#65533;`5&#65533;'G`@&#65533;&#65533; &#65533;e&#65533;&#65533;&#65533;&#65533;"&#585;&#65533;&#65533;:&#65533; c!D+&#65533;R&#65533;0&#65533;&#65533;h0h{&#65533;Y&#65533; &#65533;0&#65533;+&#65533;0 g&#65533;z&#65533;&#65533;N0Po(P&#65533;&#65533;{3FXY&#65533;&#65533;&#65533;&#65533;E?'&#65533;&#65533;pi&#65533;Q &#65533;&#65533;e&#65533;&#65533; A&#65533; &#65533;L&#65533;@&#65533;9&#65533;&#65533;c&#1936;-E&#65533;&#65533;&#65533;&#65533;&#65533;&#65533;J&#65533;i&#65533;V +:KQQ (&&#1032; &#65533;&#1344;LH&#65533;k&#65533;&#911;
`p&#65533;&#65533;YR&#65533;%kw&#65533;`JF&#65533;&#65533;d&#65533;m&#65533;N&#65533;&#65533;k&#65533;&#65533;&#65533;&#65533;&#65533;t?&#65533;R&#65533;&#65533;,Y#@&#65533; LB&#65533;&#65533;&#1734;9&#65533;D?&#65533;B&#65533;&#65533;&#65533;&#65533;&#65533;&#65533;+7	D&#65533;	&#65533;&#65533;a&#65533;&#65533; &#65533;&#65533;G&#65533;&#65533;&#65533; &#65533;d&#65533;&#65533;&#65533;&#65533; J&#65533;#f&#65533;-&#65533;&#65533;&#65533;@&#65533;A&#65533;b&#65533;Jp$&#65533;-&#65533;F&#65533;R GB&#65533;&#65533;&#65533;Ld*&#65533;p &#65533;&#65533;	&#65533;BD&#65533;CD1!&#65533;qJ&#65533;&#65533;&#65533;&#65533;r+&#65533;&#65533;&#65533;[Q	jn&#65533;jDl:&#65533;^I<&#65533;
&#65533;K&#65533;_H&#65533;&#65533;&#65533;&#1990;&#65533; &#65533;&#65533;&#65533;#&#65533;=`-l&#1419;~&#65533;2 &#65533;20O&#65533;c&#65533;=q :&#65533;@td8&#65533;"8&#65533;>` #2&#65533;q&#65533;&#65533;
&#65533;),P&#65533; &#65533;&#65533;v&#65533;&#65533;&#65533;&#65533;&#65533;1&#65533;'!&#848;&#65533;|&#65533;3%&#65533;!jv &#1177;&#65533;&#65533;m "'}&#65533;&#65533;&#65533;A&#65533;)&#65533;gd &#1296;&#65533;j&#65533;h&#65533;&#65533;&#65533;ip&#65533;X&#65533; AFT@&#65533;l6Q[&#65533;)8)&#65533;&#65533;&#65533;&#65533;q.&#65533;2DH&#1333;4d&#65533;Q
&#65533; *&#65533;&#65533;R&#65533;>Z&#65533;6ww&#65533;[&#65533;s&#65533;h&#1137;f&#65533;&#1413;~&#65533;&#65533;&#65533;&#65533;TWk&#65533;%a&#65533;V&&#65533;J.&#65533;&#65533;60&#65533;8&#65533;I&#65533;Jk#&#65533;&#65533;&#65533;&#65533;n&#65533;Y&#65533;&#65533;&#65533;P<&#65533;&#65533;&#65533;
&#65533;&#65533;&#65533;&#65533;q	' &#65533;%	&#1694;&#65533;&#65533;p&#65533;V&#65533;@,Z&#65533;B&#65533;A,qs&#65533;&#65533;&#65533;&#65533;R=&#65533;b&#65533;&#65533;&#65533;_&#65533;dNp+&#65533;2&#65533;7&#65533;&#65533;!&#65533;&#65533;&#65533;h&#65533;c*v&#65533; tc&#65533;&#65533;,&#65533;&#65533;&#65533;|<_  &#1399;!&#65533;0D@&#650;F &#65533;aN&#65533;&#65533;&De$&#65533;&#65533;&#65533;&#65533;Ts&#597;&#65533;f&#65533;S1&#65533;<&#65533;j&#65533;&#65533;&#725;&#65533;M&#65533;In	 l_&#65533; GR6&#65533;k&#65533;0&#1976;&#65533;I&#65533;&#65533; '&#65533;&#65533;&#65533;&#65533;H$&#65533;&#65533;&#65533;7J6&#65533;&#1969;B&#65533;&#65533;&#1270;&#65533;4q&#65533;)&#65533;b&#65533;&#65533;p+&#65533;Q&#65533; )eV&#65533;1&#65533;|q&#65533;&#65533;L&#65533;\DF&#1266;(Pf&#65533;)+&#1329;3&#241;P&#65533;#&#65533;&#65533;!&#65533;pr&#65533;&#65533;= &#65533;P 2 :&#65533;&#65533;&#65533;&#65533;&#65533;1&#65533;&#65533;&#65533;.C$.&#65533;:&#65533;.++1$&#65533; !!,&#65533;=&#65533; &	98;&7&#65533;

	
?B&#65533;B&#65533;&#65533;&#65533;	7 &#65533;&#20889;&#65533;&#65533;&#65533;&#65533;&#65533;&#65533;&#65533;&#65533;&#65533;&#65533;&#65533;&#65533;&#65533;&#65533;&#65533;&#65533;&#65533;&#65533;  D&#65533;&#65533;C[&#65533;hF&#65533;v&#196;&#65533;&#65533;
&#65533;0&#65533;&#65533;&#65533;&#65533;4 !&#65533;&#65533;&#65533; -` rp&#65533;!C&#65533;

	&#65533;iE&#65533;B* 3&#65533;&#65533;C &#65533;&#65533;@
&#1096;y&#65533;0!&#1121;.5-4&#65533;D&&#65533;CHZ&#65533;C+.&#65533;&#65533;T&#65533;\&#65533;
&#65533;H&#65533;&#65533;A&#65533;&d@A&#65533;S&#65533;&#65533; 2@&#65533;T&#65533;8&#65533;b
r&#65533;&#65533;	&#65533;&#65533;&#65533; &#65533;EJ&#65533;.&&#65533;A1&#65533;&#65533;3DQ&#65533;&#65533;$&#65533;&#65533;C&#133; 5&&#65533;0&#65533;&#65533;00&#344; b&#65533;  `1h`&#321;Z&#65533;"`&#65533;&#65533;	 >&#65533;C&#65533;&#65533;H&#128;&#65533;L&#65533;&#65533;@&#65533;6 &#882;&#65533;&#65533;f &#65533;&#65533;q&#65533;&#65533;a&#65533;G&#65533;&#65533;&#65533;&#65533;&#65533;&#65533;	^&#65533;/<~&#65533;AO&#65533;&#65533;&#463;&#65533;&#65533;n&#65533;&#65533; &#65533;&#65533; &#65533;A&#65533;&#65533;Z@&#65533;p&#65533;&#65533;&#65533;&#65533;&#65533;
?&#65533;&#65533;&#65533;	Au&#65533;<0&#65533;'~m&#65533;B%&#65533;p&#65533;U ,&#65533;"&#65533;&#65533;&#65533;&#65533;P&#65533;a&#65533;&#65533;(` &#65533;&#65533;&#65533;&#65533; *&#65533;&#65533;&#65533;8&#65533;\ &#65533;&#65533;Q&#65533;
P&#65533;&#65533;&#65533;D&#65533;&#65533;&#65533;;h&#1045;%,&F&#65533;-&#65533;BS!&#65533;!&#65533;ac&#65533;b&#65533;&#65533;&#65533;T B!2&#65533;&#65533; /&#65533;a&#1155;&#65533;&#65533;&#65533;U<&#65533;&#65533;&#65533;0&#65533;@&#65533;,&#65533;&#65533;!.&#65533;0&#65533;&#65533;&#65533;&#65533;&#65533;X0i&#65533;&#65533;&#65533;it	&#65533;`v&#65533;'DB&#65533;@w&#65533;&#65533;&#1680;\w|wN>&#65533;&#65533;g&#47992;&#65533;z^{&#65533;&#65533;&#65533;?&#65533;&#65533;&#65533;t&#65533;TGM6&#65533;hP&#65533;&#65533;&#65533;&#65533;&#65533;&#65533;!4&#65533;&#65533;
&#65533;&#65533;B&&#65533;&#65533;AGO&#65533;PK&#65533;&#65533;&#65533;&#65533;"&#65533;2&#65533;&#65533;&#65533;&#65533;&#65533;-&#65533; B&#65533;&#65533;&#65533;%H&#65533;&#65533;&#65533;z&#65533;&#65533;&#65533; &#65533;@&#65533;&#65533;P&#65533;B&#65533;+&#65533;&#65533;@Fb&#65533;o-N&#65533;$
0&#65533;I&#65533;&#145;RR]b&#65533;&#65533;&#65533;&#65533;&#65533;:c&#65533;&#65533; &#65533;PC&#65533;4&#65533;&#65533;80Cb&#288;A&#65533;&#65533;S &#65533;U &#904;&#65533;&#65533;&#65533;S&#65533;&#65533;%&#65533;@&#65533;4&#65533; &#65533;dB&#65533; &#65533;&#65533;&#65533;&#65533;&h&#65533;X&#65533;&#65533;a@4s&#65533;	PSP4
]&#65533;\&#65533;&#65533;&#65533;x&#65533;&#65533;Z&#65533;&#65533;x&#31607;y&#65533;&#65533;&#65533;&&#65533;&#65533;&#1231;|&#65533;Fc_5&#65533;%&#65533;&#65533;A&#65533;&#65533;&#65533;,F.&#65533;&#65533;c.&#65533;&#65533;l&#65533;y&#65533;c&#65533; &#65533;@&#65533;(Z-&#65533;I&#65533;U&#65533;BH&#65533; *&#65533;&#65533;?n&#65533;%$L"IZ>2&#65533;&#65533;&#65533;&#65533;+&#65533;
,DiH&#65533;|0@
N&#65533;nY&#65533;@>&#65533;&#65533; 6&#65533;&#65533;  @1&#65533;&#65533;&#65533;&#65533;@&#65533;@eh&#65533;&#65533;f 9&&#65533;-.&#65533;&#65533;!&#65533;C&#65533; &#65533;&#65533;P&#65533;&#65533;&#65533;&#65533;&#65533;&#65533;&#65533;z&#65533;&#65533;`QR&#65533;&#65533;	&#65533; &#65533;-&#65533;&#561;8&#65533;=0&#65533;X >&#65533;&#65533;$ &#65533;&#65533;`&#65533;8&#65533;Ar&#65533;&#65533;&#65533;&#65533;&#65533;&#65533;&#65533;m4n&#65533;&#65533;&#65533;C7Z&#65533;mo@&#65533;&#65533;#r&#65533;-&#65533;r&#65533;&#65533;&#65533;&#65533;!&#65533;Ty&#65533;6&#65533;vh&#65533;&#65533; &#65533;&#65533;&#65533;A&#65533;&#65533;7  &#65533;2&#65533;&#65533; &#65533;&#65533; &#65533;D&#65533;&#65533;&#65533;,&#65533;s&#65533;" &#65533;, &#65533;b!&#65533;&#330;J&#65533;&#65533;0&#65533;@] R&#65533;F&#65533;t&#65533;gL&#65533;&#65533;"&#65533; &#65533;'F&#65533;`&#65533;&#1976;&#65533;F&#65533;&#65533;*8&#65533;&#65533;x &#65533;&#65533;%&#65533;C&#65533;P@4&#65533;&#65533;&#65533;&#65533;&#65533;R	X&#65533;+&#65533;&#65533;dr @0&#65533; < &#65533;ri2&#65533;&#65533;@<0&#65533;
P`4&#65533;&#65533;&#65533;x&#65533;&#65533;	l | !&#65533;#&#65533;&#448;&#65533;&#149;X&#1055;&#65533;e&#65533;&#65533; +&#65533;&#65533;&#65533;
&#65533; #&#65533;A&#65533;&#65533;&#65533;&#65533;;&#65533;8&#1384;&#65533;&#65533;U&#65533;P9&#1880;&#65533;|x&#65533;!&#65533;&#65533;z&#65533;:0&#65533;&#65533;*&#65533;&#65533;c"&#65533;&#65533;&#65533;&#65533;gT 60A.Z&#1024;n&#65533;0S&#65533;&#524;&#65533;|&#65533;0&#65533;&#65533;`#&#65533;LTB`&#65533;&#1060;.&#65533;&#65533;e&#65533;&#65533; &#65533;'*&#65533;eY&#65533;&#65533;&#204;N&#65533;&#65533;	k&#65533;4&#65533;&#65533;&#65533;F+A&#65533;&#65533;&#65533;&#65533;G&#65533;&#65533; .Q&#65533;	 &#65533;c&#65533;ab&#65533;&#65533;&#65533;=&#65533;9&#65533;@
*&#65533;&#65533;&#65533;&#65533;x&#65533;@"&#65533;&#65533;A&#65533;&#940; &#65533;0]&#65533;@&#65533;!&#65533;-X&#65533;eF&#65533;;v&#65533;+&#65533;&#65533;x \&#65533;eX@TZ`&#65533;H&#172;+H&#65533;+>ttf&#65533; rQ&#65533;,&#65533;&#65533; "&#65533;&O&#65533;&#65533;@&#1369;'t&#65533;&#65533;O&#65533;&#34015;?&#65533;jW;&#65533;Z&#65533;dM&#65533;&#65533;&#65533;Vg &#1080;&#65533;&#65533;&#65533;S&#65533;b0&#65533;&#65533;&#65533; . &#65533;%@A8&#65533;|&#65533; y&#65533;&#65533;8&#65533;&#65533;E&#65533;0&#65533;V
&#65533;&#65533;&#65533;QIn@1&#65533;&#65533;&#65533;Xa&#65533;p",(J2p&#65533;F&#65533;F&#65533;&#65533;t &#65533;&#65533;&#65533;&#65533;&#65533;+&#65533;&#65533;1&#65533;<&#65533;I
fPF&#65533;4&#65533;&#65533;K	F&#65533;	&#65533;/ 2&#65533;c'Ib&#65533;&#65533;/{&#1694;&#65533;!&#65533;&#65533;&#65533;&#65533;dq&#65533;S&#65533;&#65533;=C@P&#65533;&#65533;>&#65533;&#1946;&#65533;@ &#65533;9$rOG&#65533;6,&#65533;&#65533;J&#65533;&#65533;&#65533;&#65533;@&#65533;&#65533;D&#65533;&#65533;Ny&#65533;&#65533;>6&#65533;?&#65533;qZ&#65533;&#65533;&#1415;&#65533;e&#65533;&#65533;&#65533;&#65533;7s&#65533;c&#65533;&#65533;@|&#65533;A&#65533;u&#65533;?&#1568;&#65533;h'W 	'B&#65533;VF&#65533;&#65533;&#65533;"03I&#65533;Q&#65533;W&#65533;&#65533;0@`&#65533;&#65533;&#65533;&#65533;&#65533;&#65533;i&#65533;j&#65533;
&#65533;i&#65533;&#65533;&&#65533;B

!f&#65533;, &#65533;&#65533;&#65533;a&#65533;&#65533;&&#65533;&#65533;&#65533;&#65533; &#65533; &#65533;&#25724;(	!&#65533;&#65533;`C&#65533;pf>C&#65533;&#65533;Q&#65533;cpP&#65533;< -&#65533; S&#65533;&#65533;/Qk&#65533;X &#65533;
&#65533;&#65533;;&#65533;A&#65533;&#65533;&#65533;&#65533;iQ&#65533;&#65533;9&#65533;I8&#65533;&#65533;A&#65533; Tp&#65533;0b&#65533;: LQ p&#65533;x'nn&#65533;H&#65533;!&#65533;H&#65533;&#246;Nh8&#65533;X-w&#65533;&#65533;&#65533;<&#65533;&#65533;&#65533;&#65533;r?&#65533;L&#65533;&#65533;+L&#65533;&#65533;l	&#65533;&#65533;&#65533;+&#65533;4&#65533;1&#65533;3Q&#65533; gA&#65533;&#65533;
&#65533;o&#65533;@-18$
@0&#65533;T+&#65533;$&#65533;m0&#65533;&#65533;t&#65533;&#65533;53o'{&#65533;<&#676;&#65533;2[-&#65533;T&#65533;&#65533;I&#65533;$&#65533;%Jd&#65533;.&#65533;&#65533;,M&#65533;&#65533;&#65533;&#65533;=&#65533;,&#65533;.&#65533;KR&#65533;
x&#65533;B&#65533;8)&#65533; &#65533;&#65533;IT&#65533;&#8332;&#65533;2&#65533;1 z@&#65533;&#65533;d~aI!q&#65533;&#65533;c&#65533;&#65533;&#65533;v&#65533; I&#65533;( &#65533;e&#65533;AW5P&#65533;(&#65533;*K&#65533;&#65533;P&#65533;&#65533;&#65533;T&#65533;/Xp&#65533;|@81&#65533;&#65533;&#65533;4&#65533;&#65533;&#65533;&#65533;h&#65533;&#205;o&#65533;&#65533;&#65533;&#22555;&#65533;n&#65533;&#1467;&#65533;&#65533;	&#65533;>&#65533;&#65533;`uY:E&#65533;&#65533;5&#65533;&#65533;&#65533;P&#65533;&#517;7 &#65533;&#65533;T&#65533;&#65533;&#65533;A	&#427;&#65533;M&#65533;w&#65533;&#65533;EP&#65533;&#65533;	&#65533;<&#65533;&#65533;cY&#65533;UL~&#65533;}&#65533;JA&#65533;#V#&#65533;&#1452;F&#65533;sJ&#65533;W&#65533;F&#65533;@&#65533;	&#65533;$I&#65533;E(&#65533;	&#65533;A&#65533;C&#65533;+@%&#65533;&#65533;v'p0,0&#1335;y ?U(Rh&#65533;1&#65533;:5B#&#65533;B-&#65533;$&#65533;=0&#65533;B0&#65533;&#65533;0u&#65533;:!U3*!i&#65533;&#65533;@A&#65533;B &#65533;`&#65533; &#65533;q&#65533;&#65533;H&#65533;zWvQ&#65533;&#65533;zDX&#65533;u]&#65533;&#65533;o&#65533;&#65533;z&#65533;&#65533; &#1360;h&#65533;Y&#65533;&#65533;)C&#65533; &#65533;w-&#65533;A&#65533;N:@
+&#65533;:&#65533;m,&#65533;&#65533;!&#65533;&#65533; &#65533;Q4&#65533;&#65533;S&#65533;K.P<>G(0,&#65533;RN&#65533;jR&#65533;0r7&#65533;&#65533;b5&#65533;&&#65533;T&#65533;&#65533;#0&#65533;7&#65533;_r2&#65533;&#65533;9,&#65533;%&#65533;D&#65533;  u?&#65533;1&#65533;R!NQ%&#65533;&#65533; 'P4&#65533;&#65533;&#65533;p;&#65533;vG&#65533;&#65533;%&#65533;\&#65533;W&#65533;&#65533;
&#65533;&#65533;PB&#65533;&#65533;u&#65533;&#65533;K&#65533;&#65533;&#65533;F&#65533;*&#65533;^&#65533;T&#65533;+0&#65533;&#65533;&#65533; &#65533; &#65533;(+0&#65533;*&#65533;&#65533;b&#65533;&#65533;,&#65533;y
&#65533;7 &#65533;&#65533;&#65533;&#65533;=&#65533;o&#65533;&#65533;OPV&#65533;&#65533;x&#65533;&#65533; {&#65533;+G&#65533;O&#65533;&#65533;eE&#65533;B&#65533;g&#65533;Q  a&#65533;&#65533;b&#1892;&#65533;-@ &&#65533;A&#65533;&#65533;u&#65533; %&#65533;0N+q" /!&#65533;&#65533;b&#65533;!;S&#65533;"r &#65533;&#65533;g 	&#65533;&#65533; "p&#65533;&#65533;X 1&#65533;?&#65533;	.&#65533;&#65533; 06&#65533;
X&#65533;5&#65533;q&#65533;:&#65533;F&#65533;XFNqR&#65533;.g&#65533;
]bT)&#65533;&#1227;&#65533;`&#65533;&#65533;&#65533;&#65533;&#65533;&#65533;#0&#65533;2Ew  @&#65533;F&#65533;&#1315;pW6Vg&#65533;Tro&#65533;&#65533;'&#65533;U&#65533;v&#65533;&#65533;&#1761;&&#65533; @&#65533;&#65533;z&#65533;&#65533; &#65533;&#65533;C&#65533;"&#65533;BTC&#65533;&#65533;&#65533;&#65533;&#65533;A&#65533;,&#65533;&#65533;6u*&#65533;Rbf&#65533;&#65533; &#65533;&&#65533;=&#65533;%&#65533;&#65533;v&#65533;&#65533;?&#65533;d&#65533;&#65533;&#65533;&#65533;!&#65533;P	&#65533;&#65533;+&#65533; $@"&#65533;sn&#65533;
 &#65533;n&#65533;&#65533;S,v#0&#65533;P&#65533;:&#65533;&#65533;K<&#65533;MQaPLd|&#65533;/{&#65533;.&#65533;&#65533;U&#65533;#K&#65533;&#65533;k	+ '(b&#65533;WB%|&#65533;@&#65533;	=B&#65533;&#65533;T&#65533;4 yQ$#&#65533;&#65533;":&#65533;.w&#65533;30,&#65533;&#65533;>
 !0&#65533;s&#65533;&#65533;&#65533; %&#65533;&#65533;&#65533;VAA<# &#65533;&#65533; &#65533;&#65533;&#65533;v&#65533;B4&#65533;)&#65533;&#65533;&#65533;i&#65533;p&#65533;&#65533;&#65533;vZ&#65533;ee&#65533;&#65533;&#65533;&#65533;h7&#65533;&#65533;&#65533;&#1486;h&#65533;p&#482;8&#65533;9Z&#65533;0&t9&#65533;&#65533;*pb= T&#65533;&#65533;)&#65533;F&#65533;&#65533;1`&#65533;&#65533;5&#65533;&#65533;&#65533;G&#65533;  &#65533;#&#65533;ph$  @IA&#65533;-p(&#65533;R>':&#65533; ~A?&#65533;&#65533;e&#65533;>&#65533;B&#65533;"9&#65533;2irKq&#65533;#Ia&#65533;v&#65533;&#65533;|&#65533;(p&#65533;$&#65533;&#65533;&#65533;QRV7nA 6'&#65533;=&#65533;&#65533;&#65533;jF 0&#65533;&#65533;+0v*&#1105;&#65533;&#65533;&#65533;&#65533;&#65533;pi4&#65533;8&#65533;&#65533;	0&#65533;h&#65533;e&#65533;&#65533;&#65533;&#65533;+&#65533; &#65533;&#65533; &#65533;&#65533;&#65533;)8[&#1412;&#65533;H,&#65533;p5&#65533;N &#65533;&#65533;y&#65533;"&&#65533;-&#65533;#&#65533;(&#65533;Q&#65533;m2	exy&#65533;&#65533;u&#65533;']q&#65533;&#65533;&#65533;)h	+&#65533;N&#65533;m&#65533;B'P	&#65533;HN&#65533;I&#65533;
.@&#65533;&#65533;&#65533;&#65533;p!X&#65533;`;&#1620;;8&#65533;K&#65533;r&#65533;&#65533;q &#65533;&#65533;C&#65533; &#65533;&#65533;&#65533;&#65533;&#65533;&#65533;&#65533;&#65533;?&#65533;BY&#65533;&#65533;&#65533;&#65533;&#65533;&#65533;&#65533;X&#65533;$&#65533;&#65533;&#65533;&#65533;%J&#65533;&#65533;&#65533;&#65533;&#65533;9&#65533;&#65533;&#65533;3&#65533;&#65533;&#460;&#65533;&#65533;&#65533;*&#65533;%p &#65533;&#65533;{&#65533;D&#65533;&#65533;D`D0&#65533;&#65533;&#1216;n&#65533;o&#65533;&#170;Pfe&#65533;&#65533;FKpE&#65533;e&#65533;&#65533;DM&#65533;p&#65533;&#65533;,&#65533;&#65533;*w	 5&#65533;	&#490;(<p&#65533;5&&#65533;&#65533;i?j&#65533; &#65533;&#65533; &#65533;&#65533;L;J&#65533;A+&#65533;$&#65533;`&#65533;&#65533;&#65533;9 &#65533;&#65533;ud{ &#65533;El&#65533;!WA&#65533;qA&#65533;  &#65533;  %R13F%&#65533;a"pH"&#65533;&#65533;"h0&#65533;&#65533;&#65533;)&#65533;G&#65533;a&#65533;&#65533;<&#65533;0&#65533;0&#65533;&#65533;&#65533;^#&#65533;I@&#65533;&#65533;KIw&#65533;g+X&pH&#65533;
&#65533;&#65533;&#65533;:&#65533;/&#65533;&#65533;&#65533;&#65533;&#65533;V&#65533;&#65533;&#65533; 4[&#65533;@pD&#65533;dl&#65533;&#65533;P&#65533;&#65533;&#289;&#65533;y&#65533;&#65533;&#65533;z&#65533;qe&#65533;&#65533;&#65533;&#65533;&#65533;NN+O&#65533;&#65533;o&#65533;u&@&#65533;EN&#65533;&#65533;*@3&#65533;  &#65533;FA&#65533;Q
$ 	%&#65533;&#65533;G	&#65533;
 L&#65533;&#65533;"%&#65533;;&#65533;p1  &#65533;&#65533;_&#900;F&#65533;.&#65533;0p&#65533;&#65533;\>9!>&#65533;J&#65533;&#65533;p&#65533;;&#65533;&#65533;2&#65533;$&#65533;2&#65533;t&#65533;&#65533;I?hR&#65533;!&#65533;*1&#65533;V'T1'-&#65533;- &#65533;+&#170;&#65533;&#65533;&#65533; &#65533;&#65533;<&#65533;F|&#65533;&#65533;S&#65533;@&#65533;Rr&#65533;[ Y&#65533;E&#65533;&#65533;&#65533;&#65533;F&#65533;9`;&#65533;&#65533;]&#65533;&#65533;@&#65533;&#65533;5&#65533;d&#65533;&#65533;&#65533;&#65533;&#65533;&#65533;++&#65533;7E&#65533;&#65533;nPD;&#65533;YV{&#65533;&#65533;&#65533;1&#65533;&#65533;&#65533;&#65533;&#65533;{&#65533; S
&#65533;p,&#65533;&#65533;%&#65533;mFz h&#65533;1`c-p3&#65533;&#65533;&#65533;&#65533;:I%&#65533;(&#65533;P&#65533;&#65533;&#65533;&#65533;pv&#65533;&#65533;%C1W&#65533;  &#65533;mx&#65533;Wh+wCt0@&#65533;!0&#65533;0&&#65533;&#65533;	c+^&#65533; %&#367;9f&#65533;&#65533;&#65533;C
TQ.&#65533;)&&#65533;&#65533;(F&#65533;&#65533;35`&#65533;&#65533;&#65533;Ba~&#65533;%&#65533;z
$0&#65533;&#65533;&#65533;&#65533;&#65533;
?!&#65533;&#65533;&#65533;@&#65533;&#65533;c#&#65533;]&#65533;^&#828;&#65533;+|&#65533;,b&#65533;"8&#65533;3&#65533;&#65533;&#65533;G&#65533;&#65533;&#65533;&#65533;Z3[&#65533;58&#65533;&#65533;Y&#65533;&#65533;&#1425;&#65533;a&#65533;*Q&#65533;&#65533;&#65533;&#65533;&#65533;W&#65533;&#65533;j&#65533;	&#65533;Z&#65533;&#65533;&#65533;
| &#65533;&#65533;lq!,F#&#65533;&#65533;	@&#65533;MA.&#65533;	&#65533;%N|&#65533;M&#65533; 	&#65533;B &#65533;1&#65533; &#65533;&#65533;&#65533;F5&#65533;&#65533;&#65533;u,&#65533;?&#65533;tYI>&#65533;&#65533;FQI&#65533; &#65533;Sj:&#65533;K&#65533;3R&#65533;3&#65533;&#65533;&#65533;&#65533;&#65533;BZ&#65533;%&#65533;&#65533;q	%V&#65533;&#65533;&#65533;3&#65533;4*&#65533;&#65533;),`&#65533;&#65533;)&#65533;&#65533;&#65533;)&#65533;c(&#65533;&#65533;&&#65533;&#65533;@9&#65533;&#65533;_<C&#65533;&#65533;@&#65533;o&#65533;&#65533;d&#2027;z&#65533;&#65533;&#972;-eI&#65533;zY&#65533;e&#1387;&#65533;*
&#65533;&#65533;w&#65533;{&#65533;5&#65533;&#299;&#65533;pPN&#65533;&#65533;,&#65533;5&#65533;&#65533;<  $&#65533; &#65533;x!&#65533;&#65533;&#65533;&#65533;&#65533;&#65533;""&#65533;|s(t&#65533;&#65533;e!a&#65533;&#65533;A4qT&#65533;&#65533;$sQ&#65533;F16,0W&#65533;&#65533;j&#65533;&#65533;&#65533;&#65533;&#65533;&#65533;&#65533;R&#65533;I&#65533;f&#65533;&#65533;&#289;&#65533;%&#65533;A&#65533;4!&#65533;&#65533;
&#65533;3	&#65533;KSz)Xy&#65533; &#65533;M P)&#65533;&#65533;-&#65533;|&#65533;PB&#65533;u X&#205;&#65533;&#65533;&#65533;yN[d&#65533;&#65533;P&#65533;&#65533;&#65533; 7&#65533;&#65533;&#65533;&#65533;&#65533;z&#65533;eh&#65533;eQ&#65533;w&#65533;&#65533;&#65533;&#65533;&#65533;&#65533;&#65533;)&#65533;&#65533;|&#65533;&#65533;&#1856;&#65533;&#65533;E*&#65533;&#65533;&#65533;&#65533;0@&#65533;&#65533;&&#65533;P&#65533; &#65533; *`s&#65533;&#65533;./g&#65533;r&#65533;&#65533;^ C&#65533;&#65533;&#65533;5W3&#65533;=&#65533;u&#65533;=  ~&#65533;p&#65533;&#65533;(&7&#65533;&#65533;&#65533;&#65533;"&#65533;X&,<&#65533;NQc5u&#65533;&#65533;&#1227;&#65533;&#65533; }5&#65533;&#65533;!&#65533;+ahr&w5&#65533;&#65533; &#65533; (&#65533;p&#65533;&#65533; 1&#65533;`!` &#65533;&#65533;&#65533;p &#65533;&#65533;N&#65533;&#65533;&#65533;&#65533;P&#65533;e&#65533;&#65533;TP&#65533;Y7&#1915;&#65533;&#65533;[&#65533;&#1013;:&#65533;&#65533;DO&#65533;&#1065;6&#65533;$&#65533;&#65533;&#65533;x&#65533;8&#65533;
,&#65533;&#65533;B&#65533;&#65533;&#65533;
BG&#65533;J&#65533;&#65533;)+&#65533;&#65533;&#65533;15&#65533; &#65533;&#65533;&#65533;u&#65533;3*&#65533; -0&#65533;&#1735;T&#65533;<Je`&#65533;'&#65533;&#65533;&#65533;Q)&#65533;T&#166;3&#65533;b&#65533;A&#65533;&#65533;&#65533;bU	&#65533;<Aa(1`&#65533;"&#65533;&#65533;&dB&#65533;|h&#65533;&#65533;s&#1924;	&#65533;&#65533;`mif*-&#65533;Q&#65533;R &#65533;&#65533;/@ '&#65533;R&#65533;&#65533;&#1360;&#65533;&#65533;x&#65533;&#65533;?&#65533;Cl&#65533;&#65533;&#65533;&#65533;&#65533;&#65533;&#65533;&#65533;&zN{&#65533;&#65533;1&#65533;&#65533;-&#65533;YkgB&#65533;AR&#65533;&#65533;7&#65533;&#65533;Z&#65533;/&#65533;'%&#65533;5Q&#65533;&#65533;|,0&#65533;6	a&#65533;^&#65533;&#65533;&#65533;&#65533;1&#65533;$&#65533;&#65533;	@s&#65533;p''B&#65533;"&#65533;^ &#65533;T&#65533;&#65533;K5ay&#65533;  &#65533;"SS&#65533;&#65533; &#65533;&#65533;&#65533;b5 < &#65533;,&#65533;&#65533;:&#65533;&#65533;@&#65533;&#65533;&#65533;:&#65533;g5`(&#65533;&#65533;$&#65533;?&#65533;Sj&#65533;&#65533; &#65533;p &#65533;&#65533; m)K&#65533;&#65533;:&#65533;&#65533;&#65533;x &#65533;&#65533;8>&#65533;&#400;;&#65533;&#65533;Bqf,&#65533;&#1953;zo7/&#65533;7F&#65533;n&#65533;G&#65533;&#65533;?&#65533;&#65533;`|	&#65533;&#65533;X&#65533;&#65533;|Y&#65533; &#65533;IN&#65533;&#1553;5&#65533;&#65533;P&#65533;m&#65533;&#65533;S&#65533;0Y&#65533;x&#65533;&#65533;&#65533;\#&#65533;8lm&#65533; @#'@&#65533;X&#273;:&#65533;Wac&#65533; $:pk'=&#65533;&#65533;&#65533;&#65533;  &#65533;&#388;3&#65533;@!O&#65533; F:&#65533;y6n&#65533;-&#65533;&#65533;&#65533;a&#65533;&#65533;l&#65533;+&!1(+ 13&#65533;,=&#65533; !-! &#65533;&#65533;&&#65533;&#65533;&#65533;	;;??B

7&#65533;&#65533;&#65533;&#65533;&#65533;&#65533;&#65533;&#65533;&#65533;&#65533;&#65533;&#65533;&#65533;&#65533;&#65533;&#65533;&#65533;&#65533;&#65533;&#65533;&#65533;&#65533;&#65533;&#65533;&#65533;&#65533;&#65533;&#65533;&#65533;&#65533;&#65533;&#65533;&#65533;7
&#65533;&#65533;&#65533;&#65533;&#65533;	
 ;	7&#65533;7&#65533;&#65533;&#65533;76&#65533; H&#65533;!&#65533;&#65533;%F&#65533;0<h@&#65533;#&#65533;&#65533;&#65533;&#65533;C&#65533;&&#65533;P &#65533;21.x ! &#65533;$,0&#65533;&#65533;1t&#65533;0&#65533;&#65533;
+t\ h&#131;
\&#65533;&#65533;E&#65533;*<&#65533;&#65533;&#65533;	3P JaB2&#65533;>10*P&#65533;&#387;:&SA`t&#65533;c&#65533;&#65533;G
`pq&#65533;&#65533; 0
&#65533;JS&#65533;GA1&#65533;&#65533;@&#65533;-
x&#65533;`)K-Q>v&#65533;&#65533;0&#65533;&#65533;\&#1387;'/t&#65533;2&#65533;6&#65533;&#65533;&#65533;0c&#65533;R+#&#429;&#65533;&#65533;&#1520;c&#734;]&#856;m&#65533;&#273;k5]:!$H&#65533; &#65533;&#65533;&#65533;&#65533;&#65533;&#65533;]fu<&#65533;&#65533;&#65533;4&#65533;  &#65533;RK#&#65533;>X&#65533;&#65533;&#65533;&#65533;:&&#65533;&#65533;`&#65533;CI&#65533;X&#65533;h&#65533;F&#65533;Z&#65533;&#65533;&#65533;S'&#65533;&#65533;.&#65533;&#65533;&#65533;D&#65533;b=&#65533;&#65533; w=@
1&#65533; 5\@	<p:&#65533;&#65533; 
$xQG%#&#65533;&#65533;@&#65533;
&#65533;&#65533;L#<&#65533;&#65533; %	p 	'X@F!&#65533;&#65533;tg&#65533;&#65533;Ja@%=(&#65533;&#65533;&#65533;Q&#65533;CEdr 
*&#65533;P&#65533;Q&#65533;J &#1052;*7lY=
&#65533;&#65533;K@&#65533;d)Z@&#65533;s[j&#65533;&#65533;&#65533;&#65533;p&#65533;)gk&#65533;c&#65533;&#65533;&#65533;&#65533;n&#65533;$ -B&#65533;	(&#65533;q&#65533; &#65533;c+&#357;&#65533;N@&#65533;&#65533;&#65533;&#65533;&#1024;1&#65533;&#65533;`B&#65533;<h&#65533;&#65533;&#65533;u&#65533;
&#65533;Pwx$&#65533;|&#65533;&#65533;l&#65533;a~p&#65533;	<`"L&#65533;&#65533;&#65533;Y+&#65533;&#65533;A&#65533;&#65533;%CL&#65533;&#65533;&#65533;&#65533;l= ,(&#65533;&#65533;	l0&#65533;
&#65533;&#65533;&#1377;&#65533;1&#65533;&#65533;zpQF&#65533;&#65533; *6LD&#140;0U&#65533;%&#65533;AT&#65533;&#65533;1&#65533;(&#65533;&#65533;&#1026;+Hif&#65533;`*&#65533;&#65533;K=&#65533;&#65533;&#65533;p&#65533; &#65533;&#65533;/&#65533;&#65533;&#65533;@&#65533;&#65533;&#65533;Z&#65533;&#624;6&#65533;&#65533;$&#65533;l2lvv&#65533;0z&#65533;J&#65533;&#65533;&#65533;&#65533;7&&#65533;&#65533;&#24803;&#65533;qiBb&#65533;P  T&#65533;)&#65533; &#65533;&#65533;&#65533;&#65533;`&#65533;&#65533;	&#65533;p&#65533;&#65533;&#65533;q&#65533;&#65533;##&#65533;pF-t&#65533;&#65533;Q&#65533;&#65533;P2-q&#65533;+$V&#65533;&#65533; yq&#65533;C&#65533;&#65533;&#65533;}&#65533;-&#65533;$:\&#65533;A&#65533;&#65533;6	&#65533;&#65533;	&#65533;&#65533;&#65533;
&#65533;&#65533;&#65533;&#65533;$x&#65533;&#65533;&#65533;-&#65533;`t&#65533;&#65533;L&#65533;u7J&#65533;&#65533;#&#65533;&#65533;0&#65533;
|P&#65533;v&#65533;`&#65533;&#65533;-x&#65533;(@&#65533;&#65533;&#65533;N&#65533;&#65533;'-&#65533;$Z&#65533;&#65533;f&#65533;R&#65533;?&#65533;&#1638;&#65533;j!&#65533;l&#65533;&#65533;&#65533;'_&#65533;m&#65533;&#65533;9&#65533;&#65533;&#65533;&#65533;&#65533;.	&#65533;V&#65533;-&#65533;&#1740;@p&#65533;:*&#65533;<&#65533;VJI&#65533;!X@B !&#65533;&#65533;u&#65533;&#65533;&#65533;pu&#65533;&#65533;<`&#65533;3&#1042; ;&#65533;x &#65533;&#65533;&#65533;&#65533;&#65533;&#65533;	&#65533;&#65533;+	RH&#65533; `&#65533;G&#65533;@
04&#65533;T&#65533;&#65533;PA&#65533;&#65533;&#65533;
&#65533;(&#65533;s&#65533;&#65533;&#1344;&#65533;`&#65533;&#65533;&#65533;&#65533; $&#65533;&#65533; %&#65533;%5PX%B&#65533;&#65533;&#65533;&#1024;&#65533;~a,&#65533; &#65533;&#65533;&#65533;t:@&#65533;&#65533;&#65533;XA	>Q V&#65533;`&#65533;qj&#65533;&#65533; &#65533;v&#65533;&#65533;&#65533;&#65533;\=&#2001;&#65533;&#65533;&#65533;&#1448;&#65533;6&#65533;&#318441;&#65533;n#&#65533;&#65533;&#590;&#65533;&#65533;p&#769;&#65533;@	*&#65533;&#65533;&#65533;&#65533;n&#65533;&#65533;5&#65533;7&#65533;&#65533;&#65533;QJ7DH	32&#65533;W&#65533;&#65533;  &#65533;@i:b&#65533;0 >J!\G&#65533;&#355;(&#65533;y&#65533;K&#65533;&#65533;QI?Sy&#65533; &#65533;@}XCQ&#65533;&#65533; \&#65533;&#65533;HW\&#65533;&#65533;&#65533; -:&#65533; &#65533;&#65533;R&#65533;$-Z
.P$&#65533;&#65533;+&#65533;&#65533;&#65533;#&#65533;x&#65533;p&#65533;8&#65533; &#65533;&#65533;b}&#65533;h&#65533;&#65533;@&#65533; &#408;&#65533;&#65533;&c&#65533;s&#65533;g&#65533;&#65533;&#65533;-l&#65533;'!`=&#65533;]@&#65533;h&&#65533;&#65533;&#65533;4&#65533;&#65533;&#520;&#454;:&#65533;&#65533;&#65533;&#65533;&#65533;4'&#65533;_D&#65533;y&#65533;&#65533;.d&#65533;&#65533;&#65533;t&#65533;&#65533;&#65533;&#65533;&#65533;q&#65533;z &#65533;&#65533;8 &#65533;&#65533;3	&#65533; =&#65533;
&#65533;v&#65533;&#65533;@&#65533;Z&@&#65533;&#65533;h$.&#65533;&#65533; &#65533;&#65533;&#65533;&#65533;h&#65533;&#65533;&#65533;_2&#65533;7,&#65533;<`iX&#65533;&#65533;&#65533;V&#65533;&#65533;Tn&#65533;&#65533;j&#65533;&#65533;&#65533;&#65533;@&#65533;B&#65533;&#65533;&#65533;%+&#65533;D4&#65533;c,`[H	&#65533;&#65533; V&#65533;`&#65533;&#1038;&#65533;&#1666;`&#65533; H&#65533;VJ&#65533;<&#65533;:`&#65533;tL&#65533;&#65533;}&#65533; &#65533;
&#65533;D@&#65533;E&#65533;P&#65533;&#65533;g&#65533;@&#65533;&#65533;0&#65533;rl&#65533;ej9Z&#65533;`o&#65533;DW&#65533;&#1670;Jt&#65533;&#65533;&#65533;E{&#65533;E&#65533;n/&#65533;&#65533;-l6&#65533;&#65533;@&#823;&#65533;&#65533;d(&#65533;&#65533;&#65533;@)&#65533; 8&#65533;
&#65533; :P&#65533;&#65533;&#65533;L :h&#65533; `P&#65533;D&#65533;&#65533;&#65533;&#65533;B&#65533;&#65533;&#65533;ROf&#65533; x&#235;l`$!&#65533;@A.&#65533;&#65533;&#65533;&#65533;&#65533;;&#65533;&#65533;&#65533;&#65533;&#65533;\  )&#65533;&#65533;&#65533;: &#65533;dL'! 4&#1032;dT&#65533;;U&#832;#&#65533;Wc~&#65533;j(&#65533;(#&#65533;&#65533; &#65533;&#65533;s%&#65533;	@&#65533;pNI8v&#65533;&#756;&#207;&#65533;#&#919;d&#65533;[&#65533;&#65533;z&#65533;&#65533;F&#65533;c`&#65533;@.^k&#65533;L&#65533;&#65533;V&#65533;&#65533;&#65533;&#65533;&#65533;2j[&#65533;&#65533;P&#65533;N&#65533;:K&#65533;{&#65533;&#65533;B&#65533;*&#65533;N&#1970;8F@`&#65533;&#65533;&#65533;&#65533;&#65533;$&#65533;zj
J0&#65533;`i,H&#65533;:&#1078;&#65533;&#65533;V*@&#65533;J&#65533;&#65533;&#65533;&#65533;9Hl&#65533;w&#65533;+&#65533;&#65533; #&#65533;&#65533;)2&#65533;<W&#65533;B&#65533;/&#65533;k9.?-&#65533;&#65533;Gab-B&#65533;&#65533;&#65533;X&#65533;	&#65533;|&#65533;G&#65533;&#65533;[&#65533;&#65533;&#65533;1&#65533;a$&#65533;&#65533;&#65533;T&#65533;@-&#65533;&#65533;nC&#65533;&#65533;>&#65533;&#65533;z&#65533;4&#65533;={&#65533;&#65533;&#65533;&#65533;4i:&#65533;j@&#65533;&#65533;";&#65533;&#65533;sj6&#65533;&#65533;'&#65533;&#1443;bb&#65533;A&#65533;&#65533;&#65533;&#65533;Ar3&#65533;&#65533;&#65533;&#65533;Y&#65533;Z&#65533;&#65533;&#65533;
&#65533;&&#65533;&#65533;0&#65533; ) C8!&#65533;t&#65533;&#65533;&#65533;s[&#65533;u&#65533;&#65533;&#65533;&#65533;&#65533;U&#1282;&#65533; &#65533;&	@:&#65533;$@&#65533;&#65533;;x&#65533;x@&#65533;&#65533;M&#4379;K&#65533;&#65533;&#65533;&#65533;&#65533;
!&#65533;&#65533;4&#65533;&#65533;&#65533;`&#65533;&#65533;;p,&#65533;u&#65533; &#65533;&#65533;&#65533; &#65533;r&#65533; *(A	>&#1027;zlJ&#65533;-(&#65533;d&#65533;&#1300;Q&#65533;&#65533;&#65533;&#65533;&#65533;&#65533;&#65533;b&#65533;[&#65533;&#65533;&#65533;T&#65533;'&#65533;4Af#&#65533;&#65533;&#65533;&#65533;7&#65533;&#65533;&#65533;&#65533;qq&#65533;&#65533;&#65533;B&#65533;&#65533;&#65533;&#1721;e&#65533;&#65533;&#65533;g&#65533;&#65533;t<&#65533;&#65533;&#65533;z|"&#65533;Wk&#65533;&#65533; 0F>&#65533;;Z,e&#65533;&#281;^&#65533;[&#65533;&#65533;&#65533;[&#65533;e&#65533;2&#65533;&#65533;&#65533;'&#65533;,&#65533;&#65533;&#65533;>X&#65533;<1&#65533;&#65533;(dr&#65533;&#65533;%8@1 &#65533;&#65533;0&#65533;*P&#65533;&#65533;&#65533;&#65533;!D&#65533;&#65533;&#65533;@.r&#65533;nX&#65533; h&#65533;&#3396;t&#65533;&#65533;%&#65533;&#65533;@&#65533;&#65533;t&#65533;@&#65533;26X&#65533;n&#65533;ae &#65533;&#65533;&#65533;J&#65533;.xw&#65533;<&#65533;&#65533;&#65533;,3-&#65533;<!w&#65533;&#65533;&#65533;Gl&#65533;&#65533;&#65533;&#65533;>6&#65533;&#65533;Z&#65533;/&#65533;&#65533;&#65533;&#65533;&#65533;&#65533;a&#65533;y&#65533;N&#441;&#65533;&#65533;&#65533;: YcVw
&#65533;3&#65533; &#65533;@g&#65533;&#65533;&#65533; ,P  &#65533;@&#65533;&#65533;p0 %A$&#65533;`v3f&#65533;Q 6n&#65533;8&#65533;w$&#65533;&#65533;D$@&#65533;" &#65533;&#65533;&#65533;!&#65533;&#65533;#&#65533;&#65533; f&#65533;@	@*s4f&#65533;4=d&#65533;PS&#65533;S  0&#65533;|&#65533;&#65533;
&#65533;&#65533;(6&#65533;
4@&#65533;&#65533;t&#65533;&#65533;Q&#65533; R&#65533;&#65533;Vg&#65533;wQ&#65533;`Z&#662;u&#65533;&#65533;l&#65533;&#65533;&#65533;pHn8m>6g&#65533;i&#65533; &#65533;&#65533;m&#65533;&#65533;d&#65533;&#65533;(&#65533;eR&#65533;&#65533;;&#65533;&#65533;	BC a&#65533;rr&#65533;WGC	&#65533;gN&#65533;&#65533;\&#672;51`&#65533;h= &#65533;@$+&#65533;&#65533;a>@`&#65533;W	&#65533; &#65533;&#65533;g&#65533;&#65533;w&#65533;0&#65533;&#65533;J&#65533; &#65533;t&#65533;280Mr =&#65533;&#65533;&#65533;43%|&#369;(d&#65533;
-&#1420;&#65533;P&#65533;D&#65533;01&#65533;&#65533;G3F&#65533;(3u&#65533; ~&#65533;&#65533;2&#65533;&#65533;Mk&#134;&#65533;&#65533;x&#65533;&#65533;Q&#65533;w'&#65533;u&#65533;} a&#65533;&#65533;G&#65533;&#65533;&#65533;&#65533;&#65533;&#65533;&#65533;&#65533;|Z2s& &#65533;&#65533;+s&#65533;vD&#261;A(&#65533;+b%5E
5&#65533;0,P+&#65533;	&#65533;&#65533;?&#65533;A&#65533;&#65533;\&#65533;A"	+&#65533;&#65533;'5r ^&#65533;+p?&#65533;X#&#65533;&#65533;&#65533;%1x#0&#65533;S&#65533;&#65533;&#65533;&#65533;&#65533;&#65533;f&#65533;&#65533;0&#65533;&#65533;&#65533;&#65533;c&#65533;&#65533;&#65533;&#65533;
&#65533;&#65533;tm&#65533;&#65533;}&#65533;[&#65533;&#65533;=Ulf&#1550;&#65533;&#65533;u&#21006;X&#65533;&#65533;&#65533;d&#65533;3mi&#65533;d&#65533;&#65533;~&#1300;0v`"&#65533;0&o&#65533;&#65533;fUD4
3&#65533;&#65533;&#65533; &#65533;&#65533;&#65533;%&#65533;@5&#226;X&#65533;0
 M&#65533;Dx&#65533;T&#65533;&#65533;&#65533;&#65533;&#1161;&#65533;:b5`9<R&#65533;
c`&#65533;y&#65533;p%`	&#65533;0&#162;&#65533;bV&#65533;0	&#1041;XuWw&#65533;Sw>&#65533;|& &#65533;&#65533;]&#65533;%&#65533;&#65533;&#759;(&#65533;&#65533;&#65533;bi&#65533;&#65533;(}&#65533;=@&#65533;vo&#65533;&#65533;&#65533;(<u&#65533;&#65533;Z&#1628;&#953;&#65533;&#65533;2@&#65533;&#65533;&#65533;5&#65533;G&#65533;&#65533;Oh&#65533;%&#65533;&#65533;tO&#598;&#65533; 094&#65533;&#65533;/@P	&#65533;&#65533;dUS&#65533;B8&#65533;@jl&#65533;&#65533;&#65533;6p*q&#65533;&#65533; VLT #`&#65533;&#65533;@&#65533;&#65533;&#65533;0&#65533;&#65533;cM&#65533;a&#65533;-1,&#65533;i&#65533;&#65533;>1&#65533;"&#65533;A .r I4>&#65533;N4&#65533;&#65533;w&#65533;&#65533;&#65533;&#65533;[&#65533;&#65533;&#65533;<&#65533;s&#65533;1KI&#65533;&#65533;R3&#2041;1W&#65533;&#65533;&#65533;&#65533;&#65533;&#65533;&#65533;<&#1692;_&#65533;&#65533;H&#65533;<&#65533;61&#65533;&#199;
p;&#65533;&#65533;}&#65533;&#65533;&#65533;&#65533;&#65533;(&Pb &#65533;?I  c&#65533;M&#65533;&#65533;:&#65533;(&#65533;&#65533;&#65533;&#65533;Gw:* tT&#65533;i&#65533;t(%&#65533;V&#65533;y &#65533;w&#65533;y,&#65533;(&#65533;D*&#65533;&#65533;3%&#65533; :&#65533;&#65533;$R*&#65533;D&#65533;&#65533; &#65533;W:&#65533;&#65533;	D42y&#65533;&#65533;&#65533;Ha{&#65533;0&#65533;@ W$;&#65533;&#65533;0&#65533;"l&#65533;J1~&#65533;t&#65533;u&#1831;c&#537;Z&#745;&#65533;=&#65533;&#65533;&#65533;&#65533;r&#277;&#65533;J&#65533;c&#65533;!&#65533;=&#65533;&#65533;O&#65533;
(\1&#65533;&#65533;}Z(&#65533;&#65533;CC&#65533;R	&#65533;&#65533;D&#65533;H  'OG&#65533;j&#65533;`$ %WZ .&#65533;&#65533;	&#65533;&#65533;/&#65533;N`&#65533; 
&#65533;&#65533;(`%&#65533;&#65533;&#65533;:&#65533;w&#65533;A&#65533; *B&#65533;&#65533;&#65533;&#65533;# &#65533;&#65533;	&#65533;Tf&#65533;V&#65533;&#65533;&#65533;e&#65533;&#65533;&#136;t&#65533;6[&#65533;vO	&#65533;&#65533;&#65533;&#65533;&#65533;&#65533;&#65533;&#65533;[P&#1613;h&#65533;c&#10716;`&#65533;u&#65533;&#65533;&#65533;[~&#65533;&#65533;&#65533;-&#65533;%cc&#65533;&#65533;&#65533;t0"&#65533;
&#65533;)&#65533;&#65533;)O&#65533;&#65533;&#65533;&#65533;Du&#65533;X-&#65533;%\a&#65533;&#65533;Ajn6&#65533;f
$&#2575;!&#65533;&#184;0!&#65533; b	&I&#65533;&#65533;	?&#65533;
t'&#65533;&#65533;W05@&#65533;C4&#65533;bYX	&#65533;1
C Ys&#65533;&#65533;&#65533;&#65533;)D&#65533;&#65533;&#65533;Iv&#65533;!R&#65533;Yf	l1
R&#65533;ud&#65533;&#65533;&#65533;`&#65533;9&#65533;&#65533;&#1783;<&#65533;P)3Gx&#65533;2&#65533;=%&#65533;&#65533;&#65533;m&#65533;v&#65533;G|&#65533;&#65533;&#65533;]Z:t?&#65533;@&#65533;N&#65533;N&#65533;&#65533;	&#65533;F5&#65533;&#65533;&#65533;&#65533;&#65533;yI&#65533;&#65533;,-&#65533;N&#65533;A4&#65533;t &#1253;&@qu&#65533;A	+&#65533;3e&#65533;ak@B%!0&#65533;0u&#65533;c&#65533;&#65533;&#65533;E[&#65533;;"&#65533;&#65533;&#65533;&#65533;N&#65533;G&#65533;q&#65533;v;u&#1943;&#65533;&#65533;&#65533;F&#65533;&#65533;&#65533;~&#65533;&#65533;Y&#65533;&&#65533;2&#65533;2&#65533;&#65533;&#65533;&#65533;&#65533;[Bpm&#65533;aRN&#65533;&#65533;&#65533;&#65533;6&#65533;&#65533;&#149;&#65533;&#65533;s&#497;|&#65533;&#65533;&#65533; &#65533;:&#299;%&#65533;y&#65533;aK&#65533;&#65533;S&#65533;&#65533;&#65533;&#65533;!&#65533;%(&#65533;&#65533;*&#65533;&#65533;&#65533;&#65533;&#65533;*0E$&#65533;&#65533;&#65533;&#65533;&#65533;&&#65533;&#65533;&#65533;5&#65533;
&#65533;&#65533;0&#65533;&#65533;t&#65533; &#65533;&#65533;&#65533;&#65533;i=&#65533;&#65533;&#65533;&#1515;ch&#65533;&#65533;U&#65533;n&#65533;8&#65533;&#65533;&#65533;&#65533;9xRQ{&#65533;'&#65533;`9 l&#65533;7&#1527;&#65533;Lw3&#1849;=3=&#65533;_&#65533;&#65533;aRE&#65533;)4&#65533;k&#65533;&#65533;(&#65533;&#65533; &#65533;*02&#65533;&#65533;&#65533;HDkV&#65533;)]ZY&#65533;`&#65533;&#65533;&#65533;1&#65533;&#65533;Z&#65533;dA&#65533;&#65533;&#65533;!&#65533;&#65533; :P\&#65533; &#65533;&#65533;&#65533;bc&#65533;&#65533;&#65533;QM&#65533;Yc9&#65533;&#65533;&#65533;&#65533;v&#65533;=&#65533;&#65533;{&#65533;&#65533;&#65533;&#208;&#65533;&#65533;&#65533;&#65533;&#65533;~&#65533;&#65533;&#65533;YKH&#65533;&#65533;maX(Q&#65533;&#65533;HY343&#365; &#65533;&#65533;RO&#65533; &#65533;Q&#65533;
&#65533;&#1125;fL4q&#65533;iT&#1708;&#65533;A&#65533;&#65533;&#65533; &#65533;B&#65533;y&#1682;h03&#65533;&#65533;B&#784;&#65533;&#65533;K&&#65533;k&#65533;&#65533;&#65533;&#65533;G`&#65533;&#65533;&#65533;&#65533;&#65533;h	&#65533;&#65533;w1W&#65533;&#65533;7&#65533;&#65533;&#65533;&#65533;&#65533;&#1749;x&#65533;<x&#65533;O&#65533;&#65533; &#65533;|&#65533;<&#65533;&#65533;O&#65533;[&#65533;&#65533;46&#65533;[	&#65533;&#65533;&#65533;&#65533;(E&#65533;&#65533;&#65533;&#65533;LTB 4&#65533;&#367;&#65533; p&#65533;&#65533;|b&#65533;j&#65533;&#65533;&#65533;U&#65533;&#65533;&#65533;&#65533;&#65533;&#65533;&#65533;j&#65533;&#65533;&#65533;s&#65533;k&#65533;n&#65533;&#507;&#65533;&#65533;k}&#65533;&#65533;&#65533;m&#65533;Gz& &#65533;3&#65533;e j&#65533;1&#65533;&#65533;.&#65533;&#65533;&#65533;J&#65533;vTm&#65533;&#65533;&#65533;&#65533;&#65533;0&#65533;@&#65533;0C&#65533;&#65533;&#65533;k&#65533;&#65533;k&#65533;K(&#65533;&#65533;H&#65533;[}r&#65533;&#65533;&#65533;&#65533;x&#65533;&#177;(O&#65533;&#65533;&#65533;&#65533;&#1336;&#65533;&#65533;J&#65533;%&#65533;&#65533;(\h&#65533;W&#65533;&#65533;&#65533;W&#65533;&#65533;&#65533;%R&#65533;<&#65533;a&#65533;&#540;A&#1433;&#65533;:Kf&#65533;&#65533;P&#65533;&#65533;&#65533;t-&#65533;A&#65533;}x&#65533;&#65533;- &#65533;&#65533;&#937;&#65533;&#65533;&#65533;@&#835;B&#65533;R&#65533;23M\&#65533;kI}Q}&#65533;+&#65533;>&#65533;|&#65533;&#65533;%&#65533;g&#65533;&#65533;&#65533;p&#65533;~&#65533;j]&#65533;&#65533;&#65533;&#65533;&#65533;[r&#65533;&#65533;`&#65533;&#65533;8@&#65533;&#65533;(&#65533;|&#1614;BH&#65533;&#65533;k&#65533;&#65533;Q~t(&]&#65533;&#65533;&#65533;&#65533;?&#65533;u&#65533;&#1775;&#65533;&#65533;&#65533;2Y&#65533;Y&#65533;&#65533;&#65533;&#65533;%&#65533;&#65533;Q&#65533; &#65533;&#1590;&#65533;&#65533;S0&#65533;(&#65533;&#65533;&#65533;~nO&#65533;&#65533;V&#65533;&#600;&#65533;&#65533;&#65533;&#65533;MG&#65533;&#1627;1&#65533;=S&#65533;P&#65533;&#65533;;; 4`e&#65533;&#65533;MV&#65533;J:(&#65533;s&#65533;ZR&#65533;&#65533;P&#65533;&#3966;&#65533;=&#1725;t&#65533;'4&#65533;&#65533;&#470;&#65533;&#65533;0&#65533;&#65533;&#65533;&#65533;n&#65533;&#65533;&#65533;|&#65533;&#65533;&#65533;&#65533;avi&#65533;G&#577;t&#65533;&#65533;O&#65533;&#65533;&#65533;|&#65533;F@@&#65533;&#65533;&#65533;K&#65533;&#65533;&#65533;E&#65533;&#65533;&#177; &&#65533;&#65533;&#65533;=&#65533;&#65533;&#65533;
N&#65533;v&#65533;&#65533;&#65533;<9&#397;&#65533;&#65533;}&#697;&#65533;^&#65533;~K&#65533;&#65533;@&#953;&#65533;~x&#65533;&#65533;&#65533;G&#65533;z&#65533;L&#516;&#65533;&#65533;&#65533;,&#65533;LJ35&#14916;n&#65533;&#65533;'zT(&#65533;WH&#65533;&#1250;`&#65533;E&#65533;!G&#65533;&#65533;&#65533;\&#65533; 8&#65533;@p&#65533;'N&#65533;&#65533;Y&#65533;&#65533; &#65533;
&#65533;%3&#65533;i;[H&#65533;&#65533;e(&#65533;&#65533;'&#65533;]&#65533;F&#65533;&#65533;&#65533;&#65533;v&#65533;&#65533;y=&#65533;&#65533;&#65533;&#65533;&#65533;&#65533;&#65533;&#65533;&#65533;&#65533;:&#65533;&#65533;G&#65533;&#65533;x&#65533;;&#65533;F(&#65533;&#65533;M,&#65533;,e&#65533;&#65533;E'~&#65533;&n&#65533;P&#65533;&#65533;&#65533;&#65533;~N='n}&#65533;&#65533;&#65533;m&#65533;&#65533;&#65533;&#65533;u[&#65533;&#65533;E&#65533;&#65533;5&#65533;&#65533;E&#65533;&#65533;g$&#65533;&#65533;>&#65533;q&#65533;&#65533;&#65533;&#1975;m&#65533;2&#65533;&#65533;&#65533;	5&#65533;w&#65533;&#65533;^@&#65533;=&#16133;&#65533;&#65533;u&#1491;&#65533;&#65533;s3&#65533;1&#65533;#=?&#65533;m&#65533;&#65533;G@&#65533;F@&#65533;	@&#65533;)~B&#65533;&#65533;k'@P;&#65533;&#65533;G&#65533;O&#1324;v&#65533;)&#65533;S&#65533;<F&#65533;&#65533;&#65533;l&#65533;&#65533;&#65533;^&#65533;{d]&#65533;&#65533;:&#65533;&#65533;&#65533;&#65533;&#65533;cy&#65533;Q&#65533;&#65533;)&#65533;}x&#65533;*&#65533;>v&#65533;
&0F3m&#65533;&#65533;&#65533;
&#65533;I&#65533;&#65533;Y&#65533;+&#65533;l ?&#65533;&#65533;&#65533;Y&#65533; e&#65533;&#65533;&#65533;Q&#65533;&#65533;&#65533;&#65533;&#65533;&#65533;g&#65533;&#13139;&#65533;&#65533;j&#65533;PO&#54286;&#65533;!&#65533;uU&#65533;&#65533;&#65533;&#65533;g&#65533;ZT1My&#65533;&#65533;}=&&#65533;&#65533;#&#65533;Ll&#65533;h&#65533;W&#65533;&#65533;X&#65533;3&#65533;ehg&#65533;(&#65533;9H&#65533;&#65533;[9@&#65533;)&#65533;&#65533;&#878;&#65533;y&#65533;&#65533;&#65533;N<s&#65533;&#65533;&#65533;&#65533;&#65533;&#65533;[&#65533;&#1659;&#65533;vx&K&#65533;v&#65533;&#65533;&#65533;&#65533;&#65533;&#65533;&#65533;&#65533;-(k&#65533;&#65533;&#65533;D&#65533;&#65533;&#65533;M&#65533;!&#65533;E&#65533;&#65533;&#1356; D`&#65533;&#65533;v&#65533;&&#65533;M&#65533;&#65533;&#65533;&#65533;aQ&#65533;&#65533;&#65533;N&#65533;&#65533;D^&#65533;&#65533;&#65533;N~&#65533;&#65533;u&#65533;&#65533;M&#65533;&#65533;<&#65533;j&#65533;&#65533;&#65533;&#65533;&#65533;.&#65533;&#65533;&#65533;(&#65533;sk&#65533;d&#65533;&#65533;&#65533;v&#65533;N@&#65533;Q&#65533;&#65533;&#65533;&#65533;&#65533;&#65533;&#65533;&#65533;G&#65533;0&#65533;&#65533;&#65533;&#1896;&#65533;8&#1685; &#65533;&#65533;&#65533;&#65533;&#65533;B&#65533;l&#65533;&#65533;<&#65533;&#65533;&#65533;&#65533;&#65533;&#65533;&#65533;@&#65533;B&#65533;&#65533;&#65533;)6@&#65533;8&#65533;&#65533;.&#65533;;B?B&#65533;&#65533;&#65533;?&#65533;&#65533;&#65533;&#65533;B@

&#65533;&#65533;&#65533;	7&#65533;7 
&#65533;&#65533;&#65533; &#65533;&#65533;&#65533;&#65533;&#65533;&#65533;&#65533;6= &#65533;&#65533;&#65533;&#65533;&#65533;&#65533;&#65533;&#65533;&#65533;&#65533;&#65533;&#65533;&#65533;&#65533;&#65533;&#65533;&#65533;&#65533;&#65533;&#65533;&#65533;&#65533;&#65533;&#65533;&#65533;&#65533;&#65533;&#65533;&#65533;&#65533;&#65533;&#65533;&#65533;&#508;&#65533;&#65533;&#1918;&#65533;&#65533;&#65533;&#65533;&#65533;&#65533;&#65533;&#65533;7&#65533;&#65533;&#65533;&#65533;&#65533;5==&#65533;566&#65533;	&#65533;7&#65533;
&#65533;v&#65533;BI &#65533;&#65533;&#65533;&#65533;&#65533;H&#65533;&#65533;N&#65533; &#65533;C&#65533;pS&#65533;u&#65533; u&#199;&#65533;5&#65533;&#65533;e&#65533;&#65533;.q&#65533;&#65533;&#65533;&#44461;&#65533;&#727;0c&#668;I&#65533;&#65533;L&#65533;&#65533;X&#65533;&#65533;ENs&#65533;X&#65533;[&#65533;i&#65533;&T&#65533;4&#65533;j&#1122;&#65533;zP{&#65533;c&#65533;b]&#65533;v&#65533;8I&#65533;hQA!&#65533; 4NJ0i(&#65533;&#65533;fQ&#65533;K&#65533;OU&#1361;&#65533;~&#65533;&#661;k%1&#65533;&#65533;l&#65533;&#65533;&#759;&#65533;&#2047;&#65533;&#65533;=&#65533;.&#65533;&#65533;]?&#65533;M&#65533;&#225;C&#65533;DJf&#1698;^&#65533;I#&#65533;2&#65533; &#65533;&#65533;%&#65533;&#65533;.&#65533;&#65533;&#65533;dG&#1984;0&#65533;P&#65533;&#65533;&#65533;&#1968;&#65533;s&#65533;&#65533;&#65533;v&#65533;&#65533;{7&#65533;&#65533;&#65533;&#65533;&#65533;m04&#65533;&#1924;&#65533;K\&#65533;lc&#65533;H%wF&#65533;&#65533;+Z&#65533;67P*J&#65533;w&#65533;D%PD^HWw&#65533;&#65533;&#856;U+&#65533;u&#65533;&#65533;&N&#65533;&#65533;&#65533;&#65533;&#65533;&#65533;&#65533;&#65533;=1&#65533;&#65533;S-&#65533;dUEFZ&#65533;&#65533;(E&#65533;+&&#1346;&#65533;b&#65533;&#65533;&#65533;&#65533;+J&#65533;&#65533;&#65533;#
i2I&#65533;&#65533;&#65533;&#65533;XV&#65533;Gv&#65533;&#65533;&#1993;(&#65533;&#65533;&#65533;&#65533; WX>%&Os&#65533;c&#65533;UI&#65533;&#65533;&#65533;&#65533;HfqA&#65533;Y8&#65533;Tl&#65533;&#65533;2&#65533;b&#65533;9&#65533;	?&#65533;}&#65533;&#65533;QH&#65533;&#65533;{&#65533;&#1570;K\&#65533;&#65533;&#65533;`&#65533;)&&#65533;&#65533;&#65533;&#153;gB&#65533;&#65533;&#65533;d &#65533;@&#65533;&#65533; 0&#65533;fR&#65533;iYO&#801;&#65533;&#65533;O&#65533;T(&#65533;&#65533;&#65533;l&#65533;I&#65533;&#65533;&#65533;&#65533;eVK[
3&#26832;F*i_&#65533;&#296;]&#65533;&#65533;I7Y+pZ&#65533;n&#1613;#$|1.&#65533;&#65533;&#65533;&#65533;&#65533;
&#65533;Uv8\KfyR&#65533;yMj&#47992;&#65533;J&#65533;q&#65533;q&#65533;b&#65533;&#65533;
&#65533;&#65533;&#65533;J&#65533;Av&#65533;&#65533;&#65533;+&#65533;&#65533;&#65533;f&#65533;&#65533;T R&#65533;&#65533;h&#65533;&#65533;Y&#65533;&#65533;&#65533;v&#47972;&#65533;"#*&#65533;&#65533;.&#65533;dR&#330;&#65533;I&#65533;&#65533;U&#65533;I*&#65533;&#65533;&#65533;&#65533;W.&#65533;\&#65533;ibd&#65533;&#65533;&#65533;&#65533;&#65533;&#65533; &#65533;&#65533;r&#65533;&#65533;Vf&#65533;&#65533;&#65533;Yl,Zn&#39843;&#58521;g&#65533;&#65533;&#65533;T&#65533;u&#65533;"&#65533;&#65533;w&#65533;&#65533;&#65533;&#65533;&#65533;&#1266;&#65533;f,&#745;&#65533;&&#65533;I&&#65533;&#65533;r&#65533;&#65533;&#65533;&#65533;&#65533;&#65533;&#65533;s&#65533;t&#65533;&#65533;&&#65533;<&#65533;&#65533;3_/&#65533;&#65533;&#65533;&#1689;&#65533;0&#65533;&#1274;&#65533;&#65533;&#65533;&#65533;&#65533;&#65533;&#65533;qK&#65533;&#65533;&#65533;f&#65533;&#65533;?g&#65533;&#65533;&#65533;&#65533;pLd]e&#65533;&#65533;&#65533;&#65533;D&#65533;{L&#65533;&#65533;4_&#65533;&#538;\&#1186;&#65533;&#65533;*2&#65533;t&#65533;m7a&#65533;"&#65533;.&#1139;&#65533;m&#65533;0&#65533;&#65533;&#65533;h&#65533;Jo&#65533;&#65533;\b&#65533;&#65533;&#65533;&#65533;w7&#65533;&#65533;&#65533;K&#65533;c&#65533;(&#65533;$w&#65533;&#65533;&#65533;&#65533;&#65533;&#65533;&#65533;&#65533;ip&#65533;>&#65533;A.&#65533;&#65533;#o&#65533;&#65533;^&#65533;7&#65533;&#65533;&#65533;&#65533;&#65533;X&#65533;[&#65533;&#65533;&#65533;,tN*&#65533;&#65533;y&#65533;;)&#65533;&#65533;&#65533;&#65533;_&#65533;&#65533;&#65533;{,;&#65533;?&#65533;z3&#65533;&#65533;^<&#147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46;&#65533;&#65533;&#65533;&#65533;&#65533;&#65533;&#1130;&#65533;&#1287;&#1420;&#65533;&#65533;&#65533;&#65533;&#65533;&#65533;&#65533;&#65533;&#65533;&#65533;&#65533;&#1540;&#65533;&#65533;&#59269;&#65533;&#65533;&#65533;&#65533;&#65533;&#65533;	H&#65533;&#65533;A]&#65533;B&#65533;&#65533;&#65533;c&#65533;WL&#65533;&#65533;&#65533;3j&#65533;&#520;^&#65533;o3y&#65533;p!@&#65533;$&#65533;A&#65533;h&#65533;$&#471;0c&#65533;&#65533;d&#65533;ZIEs&#65533;)rdH&#65533;cU&#65533;&#65533;A&#65533;wg*]&#65533;fCC7	&#65533;IKU&#65533;D&#65533;&#65533;&#65533;&#65533;&#65533;+Uq<&#65533;iM&#1716;&#65533;&#1651;&#65533;&#65533;&#65533;&#65533;&#65533;V&#65533;X&#65533;l&#65533;&#65533;M&#65533;J&#65533;&#65533;&#1848;F&#65533;Q&#65533;&#65533;%Y&#65533;&#65533;N&#65533;R&#65533;V&#65533;U&#65533;&#65533;[\&#65533;/&#65533;&#65533; ;&#65533;z&#960;&#65533;}[&&#65533;s&#65533;&#65533;&#992;!&#28472;&#65533;&{z&#65533;&#65533;&#65533;(&#65533;"nv&#65533;q2&#65533;M&#65533;u9A&#65533;l9rc&#65533;X}&#65533;&#65533;&#65533;&#65533;&#65533;&#1081;W&#65533;>&#65533;&#65533;&#65533;&#65533;&#65533;&#65533;3&#65533;oe&#22768;(Z&#65533;&#65533;&#65533;7&#65533; 4h&#65533;&#65533;O&#65533;X&#65533;<&#65533;_&#65533;>&#65533;;&#65533;B&#65533;C&#65533;0&#65533;&#65533; &#65533;P&#65533;&#65533;+&#65533;&#65533;&#65533;&#65533;&#65533;&#65533;&#65533;&}&#65533;pg&#65533;?&#65533;L&#65533;&#65533;&#65533;-8^k&#65533;&#65533;3YO&#65533;&#65533;&#65533;&#65533;<&#65533;&#65533;U&#65533;$&#65533;u&#65533;a~(&#65533;pC7&#65533;&#65533;}&#65533;E_k&#65533;&#65533;Y?&#65533;&#65533;&&#65533;Jg&#65533;*Ha&#65533;!f&#65533;&#65533;2!&#65533;&#65533;&#65533;L6&#37511;&#65533;&#65533;&#65533;&#65533;m&#65533;UY&#65533;
&#65533;&#65533;&#65533;	(&#65533;"&#65533;&#65533;i&#65533;"&#65533;&#65533;&#65533;3#dY&#65533;&#65533;ce&#65533;3&#65533;&#65533;&#65533;&#65533;&#65533;~&#65533;&#65533;7dG&#65533;&#65533;IMRE&#65533;&#18368;N&#65533;]&#65533;5&#65533;#&#65533;&#65533;&#65533;i&#65533;&#65533;8j&#65533;@B&#65533;b~6&#65533;p&#65533;B($y&#65533;&#65533;&#65533;C&#65533;&#65533;&#65533;)w&#13674;&#65533;&#65533;&#65533;&#65533;&#65533;&#65533; &#65533;&#65533;&#65533;uIRP&#65533;&#35704;V2Z|&#65533;&#65533;&#65533;&#65533;&#65533;&#65533;&#65533;&#65533;&#65533;?$+7&#65533;&#65533;&#65533;&#65533;
&#65533;&#65533;&#65533;=&#65533;J&#65533;=d&#1730;&#65533;a&#65533;&#65533;&#65533;~rv9)&#65533;1
h&#65533;&#65533;y&#65533;	&#65533;&#65533;
&#65533;&#65533;&#65533;
&#65533;jF&#951;h~f&#65533;&#65533;m~7&#65533;0&#65533;&#65533; D&#65533;&#65533;&#65533;J&#65533;&#52439;Jz&#65533;&#65533;:&#65533;&#65533;&#1386;&#65533;m&#65533;&#65533;N&#65533;&#65533;&#65533;&#65533;+&#65533; &#65533;'&#65533;My&#65533;QuGN6V&#65533;=&#65533;&#65533;&#65533;&#65533;&#65533;&#65533;Ut$&#1931;"wr&#65533;&#65533;@&#65533;a&#65533;l&#65533; &#65533;&#65533;V&#65533;0&#65533;&#65533;&#65533;&#65533;1&#65533;&#65533;&#65533;b&#65533;&#65533;&#65533;	l&#65533;1&#65533;?W&#65533;&#65533;&#65533;&#65533;'&#65533;&#65533;y&#65533;Q&#65533;&#65533;,6&#65533;RJ&#65533;I&#65533;&#65533;4&#65533;m&#65533;&#65533;&#65533;K0&#65533;o&#65533;&#65533;&#65533;&#65533;&#65533;&#65533;7&#1293;&#65533;&#65533;(*&#65533;&#65533;&#65533;;&#1836;)&#65533;0]&#65533;&#65533;7&#2044;&#65533;&#65533;&#65533;ilq&#918;&#65533;i[&#65533;&#65533;&#65533;&#65533;&#65533;P&#176;&#65533;&#65533;cw&#65533;T&#65533;P%&#65533;v&#65533;&#65533;>&#65533;&#65533;&#65533;&#65533;q~Q&#65533;&#65533;l&#65533;+F&#65533;&#65533;v/&#65533;&#65533;&#65533;*&#65533;&#65533;&#65533;	&#65533;&#65533;;&#65533;,&#65533;&#65533;&#65533;&#65533;R&#65533;m&#65533;&#876;Wmz~&#65533;&#65533;F&#65533;&#65533;.&#953;&#65533;&#65533;&#65533;&#65533;&#65533;&#65533;&#65533;&#1678;[&#65533;&#65533;*j&#65533;&#2552;&#65533;&#65533;&#65533;U&#65533;&#65533;&#65533;
H&#65533;0&#65533;~#&#65533;&#65533;u&#65533;.&#65533;&#65533;&#65533;&#65533;&#65533;s&#65533;&#65533;/&#65533;&#65533;&#65533;?5&#65533;&#65533;\&#65533;Rd4&#65533;eif&#65533;AP&#65533;,&#65533;&#65533;&#65533;p{L;&#65533;&#65533;&#65533;c&#65533;ft&#65533;&#65533;w?&#65533;1&#65533;mn+&#65533;&#65533;&#65533;&#65533;?e%.&#65533;R&#65533;&#65533;&#65533;&#65533;X&#65533;9&#65533;&#65533;F>&#65533;&#65533;~&#65533;&#65533;`&#65533;&#65533;&&#65533;q&#65533;&#65533;h+&#65533;&#65533;z&#65533;&#65533;&#65533;&#65533;-y`&#65533;H&#65533;&#65533;&#65533;?&#65533;Y&#65533;&#65533;&#65533;&#1590;&#65533;&#65533;S&#65533;3&#65533;&#65533;P&#16577;&#65533;/R &#65533;7>0
&#65533;o&#65533;Z&#65533;&#65533;&#65533;&#65533; i.4&#65533;&#65533;&#65533;?&#65533;&#847;E&#65533;	&#1766;: &#65533;&#65533;s&#207;&#65533;&#65533;S2 &#65533;H/aQ&#65533;5&#65533;&#65533;&#65533;g&#549;A&#65533;&#65533;&#65533;&#65533;t&#65533;-EQc&#65533;&#65533;&#65533;&#65533;&#65533;n&#65533;j&#65533;&#65533;&#65533;&#65533;0&&#65533;U&#65533;&#65533;&#65533;+&#65533;&#65533;w&#65533;&#1601;&#65533;|_&#65533;&#1700;,&#65533;&#65533;&#847;c\J]&#1744;&#65533;&#65533;&#65533;-LU&#65533;s7&#65533;*&#65533;&#65533;,=&#65533;&#65533;&#65533;LT&#65533;W	z\,/&G&#65533;&#65533;&#65533;_;&#65533;&#65533;-&#65533;i&#65533;WJ&#65533;fjD%
y91&#65533;&#65533;nyn&#65533;d&#65533;&#65533;E0 &#65533;-&#65533;&#65533;&#65533;&#65533;d&#65533;M&#65533;&#65533;si&#65533;&#1608;&#65533;&#65533;f&#65533;SW	&#65533;&#65533;Y&#65533;&#65533;]rK*&#65533;b&#65533;&#65533;8L\B&#65533;&#65533;&#65533;&#65533;q&#65533;&#65533;&#65533;DY&#65533;P&#65533;&#1874;E+&#65533;&#65533;.q'&#65533;&#65533;&#65533;&#522;&#65533;&#65533;&#65533;&#65533;c!&#65533;(&#65533;&#65533;&#65533;L-&#65533;$&#65533;&#65533;&#65533;8{)&#65533;&#65533;`&#1356;&#65533;&#65533;N&#65533;&#1122;&#65533;&#65533;R&#65533;&#65533;F'V:&#65533;&#65533;m&#65533;z&#65533;]&#65533;&#65533;x&#65533;.&#65533;SE&#65533;&#65533;X&#65533;$#J"&#65533;1 &#65533;&#65533;L&#65533;J&#65533;GNdX(m&#65533;&#65533;VT&#65533;&#65533;e&#65533;~{K]&#65533;.&#65533;&#65533;&#1192;xM*&#65533;J&#65533;&#870;&#65533;Ig&#65533;ZaH=&#65533;&#65533;&#65533;&#65533;&#65533; &#65533;&#65533;0&#65533;!PA;&#65533;d23+?&#65533;&#65533;&#65533;&#65533;&#65533;&#65533;c &#65533;cuSk&#65533;&#65533;H&#65533;&#65533;&#65533;q&#65533;&#65533;&#65533;&#65533;&#65533;&#65533;b&#65533;&#65533;&#65533;&#65533;&#65533;jQz,e&#1616;x&#65533;&#65533;&#65533;&#65533;&#65533;>k&#65533;nvC&#65533;&#1653;d&#65533;&#65533;]&#65533;&#65533;M&#65533;h&#65533;1&#65533;m55&#65533;&#65533;&#65533;H&#65533;We&#65533;&#65533;&#65533;I&#65533;&#65533;&#65533;H&#65533;]&#65533;Z&#65533;W{&#65533; &#65533;-n&#65533;&#65533;t&#65533;=@Sw&#65533;&#65533;&#65533;&#65533;`&#65533;&#65533;&#65533;&#65533;&#65533;<&#65533;&#65533;M%O&#65533;t&#65533;mN&#65533;cU&#65533;M2'&#65533;&#660;W&#65533;&#65533;&#65533;&#65533;;&#65533;&#65533;&#65533;&#65533;&#65533;[N&#65533;&#372;&#65533;&#1707;U&#65533;t&#1730;&#65533;^&#65533;w&#65533;&#65533;&#65533;&#65533; o~&#20219;&#65533;&#65533;&#65533;&#65533;&#65533;&#65533;&#65533;
G7&#229;ob
 B&#65533;&#65533;&#65533;
U&#65533;% &#65533;'=!&#65533;t&#65533;&#65533;&#65533;&#65533;&#65533;b&#65533;;&#65533;U7&#65533;o&#65533;&#65533;w&#65533;&#65533;^R&#65533;&#65533;&#604;&#65533;0&#65533;&#65533;{&#65533;&#65533;Vl[&#65533;m&#65533;&#65533;j&#65533;) lkf&#65533;&#65533;2d&#65533;\ &#65533;&#65533;&#65533;&#65533;'<(&#65533;ZgGv&#65533;&#65533;RM&#65533;&#65533;v&#65533;&#65533;y&#65533;k&#65533;I
&#65533;rA&#65533;p&#65533;*&#65533;&#1623;&#1116;&#65533;0T&#65533;&#65533;&#866;d&#65533;,#&#65533;&#65533;X&#65533;&#65533;)&#65533;6E&#65533;(K&#65533;[&#340;rw&#65533;9PA&#65533;&#65533;j&#65533;l&#65533;&#1676;y&#65533;5_&#65533;>i&#1150;&#65533;.Sa&#65533;Q&#65533;F&#65533;&#65533;&#65533;&#65533;&#65533;c{Kr&#58997;&#65533;v&#65533;|&#65533;c&#65533;L&#65533;8N&#65533;:&#65533;&#65533;= &#65533;&#65533;&#65533;&#65533;'&#904;&#1173;&#65533;4&#65533;&#65533;*cz&#65533;&#65533;tSm&#65533;&#1853;&#65533;x&#65533;D}&#875;&#65533;&#65533;&#65533;8&#65533;&#21405;c&#65533;&#65533;J&#65533;m&#65533;D&#65533;&#65533;&#65533;&#65533;&#346;&#65533;Aw&#65533;+%&#65533;v&#65533;fb &#674;&#65533;&#65533;}&#65533;]&#65533;x&#65533;&#65533;&#65533;h&#65533;&#65533;&#65533;&#65533;&#1390;&#65533;:&#65533;N&#65533;x&#65533;+jj[&#65533;&#65533;@&#65533;&#65533;V&#65533;6&#65533;_vWk&#65533;&#65533;JMq%N!&#65533;&#65533;t&#65533;m&#65533;U&#65533;&#65533;&#65533;&#672;&#65533;&#65533;@?&#65533;(&#65533;Vr&#65533;]&#65533;2r&#65533;&#65533;&#65533;&#65533;&#65533;&#65533;&#65533;r&#65533;&#65533;G&#65533;i&#65533;&#65533;vC{<&#65533;&#65533;&#65533;&#65533;&#65533;Q&#65533;'&#65533;&#65533;2&#65533;&#65533;&#65533;t&#65533;.&#65533;C&!7&#65533;7e&#843;&#1868;&#65533;&#65533;Fa&#507;&#65533;B&#65533;?&#65533;&#65533;&#65533;&#65533;g&#1948;~,&#65533;&#1048;"&#1420;&#65533;&#65533;&#65533;&#65533;&#65533;.&#65533;&#65533;&#65533;&#65533;&#65533;3|&#65533;&#65533;$&#65533;&#65533;ph&#65533;&#65533;:&#65533;&#65533;&#65533;&#65533;&#65533;T&#65533;K&#608;	&#65533;P&#65533;&#65533;c&#65533;,x&#65533;&#1905;&#262;&#65533;&#65533;&#65533;&#1439;&#65533;&#65533;g&#65533;&#65533;
k[Gf&#65533;&#65533;+N&#65533;	;&#65533;&#65533;&#65533;&#65533;&#65533;h&#65533;&#65533;&#65533;/&#65533;m6-&#65533; +&#65533;O=&#65533;&#65533;8@>&#65533;&#65533;&#65533;E;#&#65533;&#65533;6&#65533;&#65533;&#65533;&#65533;&#65533;&#65533;&#878;&#65533;&#65533;e-=&#65533;p&#65533;&#65533;&#65533;( r,m&#65533;&#65533;<&#65533;Ho&#65533;w&#65533;&#65533;K&#616;ZP&#65533;&#65533;yk&#65533;s&#65533;;&#65533;BMQ&#65533;:&#65533;~&#65533;KQ&#65533;v&#65533;&#65533;?&#65533;uX.&#65533;(e&#65533;uV&#65533;&#65533;&#65533;|&#65533;O&#65533;q}&#65533;&#65533;&#65533;g'MGy&#65533;v&#65533;P&#65533;&#65533; ,0PTp&#65533;#&#65533;EJ&#65533;&#65533;K&#65533;3g~s1E&#65533;M&#65533;v&#65533;b2&#65533;g&#65533;&#65533;a&#65533;&#65533;&#65533;&#65533;+F&#65533;4Z&#65533;%-&#65533;^&#65533;&#65533;%&#65533;CN)2&#65533;t+&#65533;y&#65533;&#65533;&#65533;&#65533;&#65533;5&#65533; &#384;&#65533;,u&#65533;&#1974;y'&#65533;g&y&#65533;aY^ &#65533;7&#65533;d&#65533;&#65533;&#65533;C&#65533;&#65533;~&#65533;&#65533;&#65533;@WA&#65533;&#65533;&#65533; OD&#65533;&#65533;W&#65533;D]&#65533;c7&#403;h&#65533;u&#65533;&#65533;&#65533;&#65533;&#65533;  &#65533;YsN(&#65533;&#65533;V&#65533;&#65533;}&#65533;&#65533;V"&#65533;&#65533;&#65533;&#65533;n&#65533;&#65533;g&#65533;Es4n0,&#65533;N%(45&#65533;#v&#65533;&#65533;1&#65533;E&#65533;&#65533;"&#65533;! jS&#65533;(eU&#65533;&#65533;w&#65533;&#65533;&#274;yp&#65533;p,&#65533;NH&#65533;{AE/&#65533;&#65533;("&#1352;&#65533;  #  &#608;3&#65533;&#65533;p&#65533;d&#65533;&#65533;-*U|s4<gZD&#65533;@&#65533;xmX+&#65533;&#65533;s&#65533;&#65533;9&#65533;bEx&#65533;w&#65533;\X&#65533;*&#65533;`&#1088;&#65533;&#65533;&#65533;&#65533;&#65533;&#65533;1&#65533;ZH$+&#65533;&#65533;.&#65533;(&#65533;HkR&#16707;&#65533;=4S3)rE&#65533;4j&#65533;J&#65533;&#65533;@&#1379;3x&#65533;!{&#65533;@&#65533;&#65533;(&#65533;&#65533;M*(l&#65533;&#65533;s&#65533;29&#65533;.&#65533;&#65533;&#65533;&#65533;&#65533;&#65533;n" 3I8&#65533;&#65533;&#65533;&#65533;&#65533;&#65533;&#65533;&#65533;&#65533;1&#65533;+F&#65533;F&#65533;&#65533;v5<&#65533;%&#65533;df &#65533;H+ik&#65533;&#65533;&#65533;=$.BaC)&#65533;&#65533;B(wK&#65533;v&#1840;-&#65533;F%1&#65533; ":&#593;&#65533;&#65533;gp&#65533;&#65533;&#65533;.&#65533; ,&#65533;g@&#65533;&#65533;o	M&#65533;&#65533;&#65533;&#65533;&#65533;)}Qfe&#65533;&#65533;Cq&#65533;FN#v?&#65533;.|&#65533;&#65533;X&#65533;&#65533;&#65533;&#65533;&#65533;2&#65533;&#65533;&#65533;<Mgm&#65533;/*&#65533;&#65533;&#65533;53&#65533;&#65533;&#65533;&#65533;q'!&#65533;g@!/&&#65533;!&#65533;&#1094;&#65533;e=&#65533;_&#65533;l&#65533;&#65533;&#65533;	&#65533;&#65533;&#65533;&#65533;'&#65533;&#65533;I[0&#65533;b&#65533;&#65533;o+&#65533;%&#65533;3&#65533;)&#65533;&#65533;&#65533;&#65533;&#65533;D0&#65533;&#65533;V:&#65533;R&#65533;&#65533;&#65533;qU(Ek&#65533;&#65533;rO&#65533;9{I&#65533;H&#65533;&#65533;&#65533;2&#65533;&#65533;"&#65533;S&#65533;&#65533;&#65533;$&#65533;&#65533;&#65533;q&#65533;&#65533;it2Q&#65533;8P%R+&#65533;&#65533;&#65533;f&#65533;&#65533;&#65533;&#65533;&#65533;&#65533; "1&#65533;URd &#65533;a1&#65533;SZ|&#65533;&#65533;&#65533;&#65533;&#65533;v}:&#65533;r&#65533;H&#65533;U&#65533;0A#&#65533;&#65533;&#65533;:&#65533;&#65533;Y&#65533;&#65533;Yh+&#65533;2&#65533;4iV&#65533;`t&#65533;w&#65533;&#65533;&#65533;##&#65533;6&#65533;&#65533;Emf&#65533;8&#65533;&#65533;]&#65533;&#65533;AiY&#65533;WY/&#65533;V,&#65533;&#65533;6&#65533;&#65533;&#65533;B<GW&#65533;{&#65533;l)Vq	&#65533;&#65533;g&#65533;&#65533;0&#65533;&#65533;&#65533;4&#65533;5i6&#65533;&#65533;T&#65533;#&#65533;c&#65533;e&#65533;&#625;w&#65533;E'x&#1510;.z "fvg&#65533;?&#65533;e?'H&#65533;&#65533;P&#65533;=&#65533;&#65533;&#65533; %&#65533;H&#65533; &#65533;&#65533;o5N&#65533;(;&#1924;&#65533;k&#1170;K&#65533;&#65533;&#177;cT&#65533;&#65533;&#65533;&#65533; P&#65533;cW&#1690;"&#65533;a"&#65533;!p&#65533;&#65533;&#65533;$&#65533;&#65533;R&#65533;&#65533;0'&#65533;P
 &#65533;&#65533;a@ &#65533;dP&#65533;&#65533;j&#65533;&#65533;&#65533;L&#65533;*&#65533;&#65533;&#65533;&#22995;&#65533;Y+!q&#65533;&#65533;4&#65533;1-&#65533;&#65533;->&#65533;&#65533;&#65533;&#65533;&#65533;UL&#65533;Wc|) t	&#65533;h=&#65533;&#65533;&#65533;r&#65533;&#65533;	OQj&#65533;&#65533;&#65533;&#65533;H&#65533;%V
a&#65533;&#65533;.  &#65533;&#65533;
W&#65533;&#65533;Zsxrt&#65533;&#65533;d3W&#65533;s&#65533;&#65533;s?&#65533;&#65533;r=&#60577;&#65533;&#65533;
5%&#65533;&#65533;&#65533;&#65533;&#258;&#65533;f>sN&#65533;U&#65533;&#65533;&#65533;&#65533;&#65533;&#65533;&#65533;x
&#65533;*0 &#65533;	&#65533;&#65533;&#65533;&#65533;&#1110;&#65533;J&#65533;)&#65533;&#65533;W iSp&#65533;&#65533;(&#65533;d3B&#65533;w&#65533;
;&#65533;&#65533;&#65533;Y&#65533;>:&#65533;&#65533;&#65533;j&#65533;_&#65533;&#65533;j&#65533;U&#65533;	 &#65533;&#65533;WC7&#65533;,J&#65533;&#65533;s&#65533;J&#65533;&#65533;&#65533;2P&#65533;&#65533;&#65533;L&#65533;5&#65533;M+&#65533;~&#65533;&#65533;E&#65533;y -`"U0&#65533;&#65533;8Du&#65533;U8$&#65533;&#65533;:k
&#65533;%"2a&#65533;&#65533;7D;0&#65533;&#65533;W&#65533;)^R&#65533;u&#65533;&#65533;	9&#65533;R;&#65533;&#65533;0@&#65533;&#65533;	`:&#65533;&#65533;&#65533;3&#65533;&#65533;&#65533;  &#65533;+61&	&#65533;b&#65533;B&#65533;&#133;j&#65533;9&#65533;&#1628;m+(&#600;6&#65533;&#65533;&#65533;r&#65533;&#65533;d&#65533;&#65533;;&#65533;&^w&kY&#65533;&#65533;&#65533;	O&#65533;!&#65533;&#65533; 
&#65533;&#694;&#65533;&#65533;',+P&#65533;cF&#65533;3n?U@&#65533;&#65533;&#65533;&#65533;8&#65533;&#65533;;&#65533;&#65533;&#482;pk&&#65533;HM&#65533;;>&#508;&#65533;&#65533;o &#65533;xx&#65533;}39&#65533;&#65533;&#65533;\&#65533;k&#65533;&#65533;q&#65533;&#65533;&#65533;&#65533;&#65533;@&#65533;\&#65533;=`v8&#65533;&#65533;,&#65533;&#65533;xg&S&#65533;;	&#65533;&#65533;H&#1729;]&#65533;dn&#65533;&#1421;F&#65533;|-pk&#65533;&#65533;&#65533;&#65533;&#65533;&#65533;&#65533;	:&#65533;p&#65533;&#65533;&#65533;O&#65533;p&#65533;&#65533;*&#65533;&#65533;&#65533;h&#65533;i&#65533;X?&#65533;7S&#65533;&#65533;g&#65533;&#65533;&#65533;81&#65533;)QoZ&#65533;~IM&#65533;&#65533;&#65533;&#65533;)'&#65533;v&#65533;&#759;fP3&#65533;&#65533;!&#65533;&#65533;&#65533;&#65533;^&#65533;6&#65533;	6>&#642;83&#65533;&#65533;&#65533;f/G&#65533;Z&#65533;&#175;@&#65533;&#65533;&#65533; *y)<&#1316;&#65533;&#65533;r
&#65533;KXp&#65533;0&#65533;Y&#1790;&#65533;c&#65533;&#65533;&#65533;j6+  8&#65533;&#65533;,&#65533;lX&#65533;h&#65533;+RB%Zt&#65533;S5&#65533;.9&#65533;&#378;&#65533;&#65533;!&#65533;&#1013;:1&#65533;b<\&#65533;&#65533; !&#65533; &#65533;&#564;y&#65533;&#65533;&#65533;l
J&#65533;&#65533;r&#65533;&#65533;9&#65533;F<&#65533;FLt&#65533;G&Ju1u&#65533;&#65533;3'&#65533;R&#65533;[7&#65533;&#65533;<&#65533;@L&#65533;&#65533;&#65533;N&#65533;j&Tl&#65533;&#65533;&#65533;  r<&#65533;U&#65533;&#65533;&#65533;O&#65533;
s&#65533;t,  &#65533;p:&#131;]2g&#65533;&#65533;&#65533;&#65533;s(%&#65533;&#65533;&#65533;&#65533;&#65533;w&#65533;&#65533;&#65533;&#65533;&#712;&#65533;C&#65533;&#65533;&#65533;&#65533;&#65533;.`1&#65533;&#65533; &#65533;&#65533;;&#65533;l&#65533;	&#65533;&#65533;&#65533;&#65533;R&#65533;&#65533;1 &#65533;6iV&#65533;%&#65533;&#65533;V&#65533;#? Hg&#819;&#65533;&#65533;&#65533;X&#65533;c&#65533;&#65533;O&#65533;Z;&#65533;&#65533;&#65533;&#65533;8q&#65533;&#65533;&#65533;P&#65533;&#65533;\&#65533;,&#65533;&#65533;	&#65533;\&#65533;&#65533;&#65533;&#65533;&#65533;&#65533;&#65533;X&#65533;&#65533;	sC&#65533;3T>&#65533;#8&#65533;&#65533;,&#65533;M&#65533;t&#65533;a1_R]&#65533;&#65533;W&#65533;LJ&#65533;&#65533;@&#65533;F\&#65533;
&#65533;&#65533;&#65533;&#65533;[&#65533;2Q&#65533;ZMH&#65533;&#65533;mw8&#65533;8&#65533;[7&#65533;&#65533;pg&#802;+&#65533;&#65533;&#65533;&#65533;&#65533;~cq&#65533;&#65533;&#65533;&#65533;&#65533;&#65533;y&#65533;0&#688;&#65533;&#220;0&#65533;.&#65533;!&#65533;\p&#65533;&#65533;&m/!&#65533;&#65533;&#65533;&#65533;j&#65533;_&#65533;&#65533;"62&#65533;y&#65533;	&#65533;&#65533;\&#65533;#r&#65533;&#65533;&#65533;6&#65533;&#65533;uxFWC]&#65533; @&#65533;q,&#65533;t<A &#1485;+$&#65533;&#65533;m&#65533;)&#65533;&#65533;&#65533;M&#65533;68&#65533;&#65533;b&#65533;BD#&#65533;	&#65533;(b&#65533;&#65533;&#65533;&#65533;+&#65533;&#65533;a&#65533;l`GWt&#65533;&#65533;&#65533;&#65533;&#65533;~+V &#1594;&#65533;0&#65533;oLS&#65533;&#1904;&#65533;;&#65533;&#65533;&#65533;n;"&#65533;dhG&#65533;]L&#65533;,@&#65533;&#65533;&#65533;\&#65533;,l&#65533;6&#65533;&#65533;&#65533;Q&#65533;eb&#65533;&&#65533;y&#65533;&#65533;,&#65533;&#65533;&#65533;<&#65533;>)p&#65533;@&#65533;&#65533;J&#65533;P&#65533;&#65533;0&#65533;&#65533;-	&#65533;&#65533;&#65533;hu<x)zg[v&#65533;>@&u*V&#65533;&#65533;&#65533;W&#65533;&#65533;&#65533;U&#65533;&#65533;}e&#65533;umZ t8y&#65533;02 1&#65533;&#2010;&#65533;!Q&#65533;&#65533;&#65533;`&#1487;`&#65533;p{p&#65533;&#65533;$6pE&#65533;rs&#1723;0&#65533;E\&#65533;&#65533;p&#65533;&#65533;&#1105;(&#65533;&#65533;G$e&#65533;&#65533;&#65533;&#65533;d9lE&#65533; n&#65533;@&#65533;&#65533;L - &#65533;&#65533;J&#65533;&#65533;&#65533;&#65533;a.&#65533;5&#65533;&#65533;&#1170;`&#65533;&#65533;3&#65533;&#65533;&#65533;&#1615;m&#65533;l&#65533;=&#65533;&#65533;&#65533;)&#65533;V&#65533;h&#65533;O  &#65533;m&#65533;&#65533;&#65533;!N  &#1822;S&#65533;&#65533;&#65533;&#65533;@&#65533;R&#65533;&#65533;&#65533;&#65533;&#65533;&#65533;+&#65533;&#65533;q&#65533;Q&#65533;6P&#65533;>XC&#65533;&#65533;|&#2041;&#65533;^&#65533;9&#65533;>&#65533;&#65533;: &#65533;&#65533;x^=&#65533;/Y&#65533;8I&#65533;ZJ&#65533;&#65533;{
C &#65533;J&#65533;&#65533;&#65533;&#65533;&#65533;'&#65533;&#65533;&#65533;C&#65533;'&#65533;&#65533;&#1164;&#65533;&#65533; $&#65533;&#65533;&#65533;&#65533;<'&#65533;&#65533;xA&#65533;&#65533;&#65533;&#65533;7>Q&#65533;J&#65533;0a<|&#149;&#65533;&#65533;&#65533;&#65533;&#65533;*&#65533;&#65533;&#218;]&#65533;&#65533; >&#65533;&#65533;M&#65533;&#65533; &#65533;0&#1488;[/&#65533;E4&#65533;^C&#65533;&#65533;zR*&#65533;&#65533;@&#65533;N{/&#65533;&#65533;5c<&#65533;9&#65533;?7q&#65533;} &#65533;t&#65533;A&#65533;s,&#65533;&#65533;P$`&#33840;&#788;&#65533;4&#65533;&#65533;e&#65533;&#65533;&#65533;&#65533; dS-60&#65533;&#65533;D&#65533;s~&#65533;Sm&#65533;n&#65533;&#65533;&#1108;~&#65533;48M&#1063;&#562;&#65533;&#6575;&#65533;&#65533;&#65533;z&#65533;"&#65533;"&#65533;&#65533;&#65533;&#65533;*&#65533; $&#65533;
>&#65533;&#65533;d&#65533;&#65533;<O&#65533;&#65533;&#65533;&#65533;n\&#65533;-&#65533;&#65533;0 &#65533;,&#65533;2.Z*&#65533;&#65533;&#65533;&#65533;\&#65533;&#65533;&#65533;5Df&#65533;I0&#65533;-&#65533;&#1714;)&#65533;&#65533;0&#65533;&#65533;1$&#65533;&#65533;>&#65533;_
&#65533;K&#65533;&#65533;&#65533;&#65533;&#65533;/&#65533;&#65533;0$&#65533;&#65533;[&#65533;^&#65533;&#65533;&#65533;AT&#65533;e&#65533;b&#65533;&#65533;N{LnB^&#65533;f&#65533;a&#65533;/&#65533;&#65533;&#65533;&#65533;5&#65533;&#65533;&#65533;&#65533;&#65533;&#65533;&#65533;m&#65533;&#65533;&#65533;&#65533;/G&#65533;@&#65533;DG&#65533;&&#65533;^&#65533;2&#65533;MU0dl&#65533;&#65533;..e{!&#65533;&#65533;*&#65533;Ra>&#1072;&#65533;&#65533;k&#65533;&#65533;&#65533;`&#65533;&#65533;|&#65533;+&#65533;&#65533;&#65533;&#65533;&#65533;&#65533;&#65533;0&#65533;&#65533;&#65533;&#65533;&#65533;E&#65533;&#65533;&#373;_e&#65533;d|&#65533;j2&#65533;@&#65533;&#423;&#65533;!oI&#179;7&#65533;&#65533;&#65533;&#65533;;&#65533;&#65533;&#65533;&#65533;U&#65533; X&#65533;&#65533;&#65533;qX&#315;9+&#65533;&#65533;i&#65533;&#65533;&#65533;&#65533;&#65533;&#65533;&#65533;&#65533;&#65533;&#65533;&#65533;&#65533;&#65533;&#65533;&#65533;&#65533;&#65533;&#65533;&#65533;&#65533;&#65533;&#65533;&#65533;&#65533;  &#65533;&#65533;&#65533;&#65533;&#65533;7B?
	&#65533;&#65533;&#65533;&#65533;&#65533;&#65533;&#65533;&#65533;&#65533;&#65533;&#65533;&#65533;&#65533;&#532;&#65533;&#65533;&#65533;&#65533;&#65533;&#65533;&#65533;>		;?&#65533;7&#65533;&#65533; &#65533;&#65533;&#65533; C&#65533;&#65533;&#65533;+$&#65533;&#65533;&#65533;&#65533;&#65533;&#65533;&#65533;&#65533;&#65533;&#65533;&#65533;D&#65533;&#65533;7&#65533;&#225;x&#65533;6&#65533;&#65533;&#65533;B&#65533;Z&#65533;&#65533;6X&#65533;U&#65533;&#1354;&#1518;S&#65533;2&#25568;&#595;(&#65533;&#65533;,&#65533;C&#65533;|<{5-&#65533;Y&#65533;&#673;&#65533;_&#65533;0=&#65533; &#65533;&#262;$&#65533;+&#65533;&#65533; &#65533;&#65533;&#65533;Be&#1294;i!&#65533;&#65533;0&#65533;Th&#65533;y&#65533;&#65533;|	1D)T]&#65533;R&#65533; &#65533;&#65533;l=z&#65533;5R&#65533;&#1339;xO.&#65533;&#65533;&#65533;&#65533;k&#65533;|&#65533;M&#65533;V&#65533;[&#65533;&#65533;&#65533;&#65533;F&#65533;q&#65533;&#65533;1 CA,a&#65533;&#761;3=&#65533;&#65533;^& !&#65533;{&#65533;>&#65533;&#1453;&#65533;&#65533;9c&#65533;&#65533;&#65533;&#65533;&#65533;)]@5N=&#1011;&#65533;&#1993;P&#65533;&#65533;&#65533;&#65533;"&#65533;
&#65533;V&#217;&#65533;&#65533;P
&#65533;T&#65533;&#604; &#65533;&#65533;&#65533;&#957;&#65533;&#65533;&#65533;&#65533;?(&#65533;9&#65533;&#65533;B&#65533;&#65533;QW&#65533;&#369;&#614;m&#65533;&#65533;&#65533;t&#65533;
&#65533;*&#65533;S&#65533;&#65533;1C&#65533;|7&#65533;&#65533;VN&#65533;&#65533;B&#65533;x&#65533;X&#65533;<&#65533;I;&#65533;|&#65533;Hx&#65533;&#65533;&#65533;&#1990;&#65533;#a=, &#65533;p0&#65533;k&#1868;&#65533;Al&#65533;&#65533;`CiA&#65533;&#65533;t&#65533;	&#65533;&#65533;&#65533;&#65533;&#65533;&#65533;C&#65533;t&#65533;r?p4&#65533;-
&#65533;&#65533;j&#65533;&#65533;&#65533;&#65533;T=&#65533; &#65533;8Vi&#65533;T&#65533;&#65533;c#&#65533;&#65533;X'Btb&#65533;&#65533;x&#65533;|=&#65533;bQ*&#65533;4&&#65533;W&#409;U&#65533;&#65533;&#65533;&#65533;E&#65533;&#65533;r&#65533;&#65533; &#65533;&#65533;Eh&#65533;AH4*&#65533;X&#65533;i&#65533;6A&#65533;&#65533;]E&#65533;&#65533;&#65533;Fj&#978;&#65533;&#1640;&#2001;&#65533;9h|4! &#65533;2Ut&#65533;5&#65533;&#65533;&#65533;~&#65533;H&#65533;&#65533;!&#65533;&#65533;&#669;&#65533;&#65533;Y&#65533;&#65533;&#65533;&#65533;N4&#65533;z&#65533;1UB&#65533;&#65533;:&#65533;&#65533;&#65533;&#65533;&#65533;p&#65533;&#65533;TgD&#65533;&#65533;&#65533;&&#65533;&#65533;s&#65533;&#65533;&#65533;&#65533;&&#65533;F&#65533;#Y&#65533;&#65533;%&#65533;&#65533;&#65533;hdXmDF&#65533;Mt&#65533;5&#903;&#65533;*&#65533;Y DiL d&#65533;&#65533;&#65533;&#65533;V&#65533;3!&#65533;5g"D)&#65533;RQ&#65533;{V&#1238;4&#65533;&#8351;'U&#65533;&#65533;[.{")j&#65533;&#167;F}VQ&#65533;&#65533;&#65533;&#65533;&#65533;%v&#65533;&#65533;&#65533;k&#1477;&#65533;&#65533;VL&#65533;O&#65533;2&#65533;&#65533;F"&#65533;~&#65533;D&#65533;C|&#65533;B&#65533;v&#65533;+&#65533;&#65533;h&#1494;1&#65533;&#521;&#65533;&#2000;y&#65533;*&#65533;%&#65533;m&#65533;@&#65533;&#65533;&#65533;k&#65533;I&#65533;&#65533;
DB
&#65533;&#65533;iP&#65533;?U% &#65533;j&#65533;&#65533;&#978;&#65533;&#820;(&#65533;&#65533;&#65533;&#1255;C"v[~G&#65533;6w5&#65533;&#65533;DP&#65533;&#65533;V57&#65533;&#65533;m&#65533;&#65533;M-<T&#65533;3&#65533;&#65533;&#65533;WI&#65533;&#65533;&#65533;&#65533;&#65533;f&#65533;&#65533;t&#65533;&#65533;C)&#65533; &#65533;~&#65533; &#65533;&#65533;=&#65533;,&#65533;&#65533;&#51243;j&#65533;&#65533;&#65533;&#65533;9&#65533;[O&#65533;A&#65533;&#65533; &#65533;:&#65533;&#65533;.&#65533;G&#65533;&#65533;C%&#65533;$&#65533;&#65533;&#65533;@&#65533; &#65533;j&#65533;&#1047;&#65533;&#65533;&#65533;"u&#65533;>&#65533;]&#65533;n#&#65533;&#65533;&#65533;^d&#65533;g&#65533;&#65533;M&#65533;&#65533;&#65533;DW&#65533;\}H&#65533;&#65533;0q&#65533;&#65533;PqS&#65533;&#65533;&#65533;3&#65533;&#65533;0:X&#1128;c>&#65533;pii&#65533;&#65533;R&#65533;&#65533;p%&#65533;&#65533;3&#65533;N4P&#65533;&#65533;&#65533;&#65533;T+;&#65533;N&#65533;&#65533;{U&#65533;&#65533;&#65533;&#65533;&#65533;o&#179;&#65533;&#65533;U&#65533;!g&#65533;&#65533;&#65533;&#65533;> &#65533;&#65533;&#65533;&#65533;\&#546;&#65533;&#65533;&#65533;$&#65533;D&#65533;3A&#65533;$g9&#1184;&#65533;<&#65533;&#65533;&#65533;Xo+y &#65533;JA* @&#65533;&#65533;~&#65533;&#65533;&#65533;&#65533;&#65533;&#65533;&#41025;&#65533;l&#65533;k&#65533;&#65533;&#65533;&#65533;&#65533;:&#65533;q&#65533; 6&#65533;A+&#65533;&#65533;4&#65533;&#65533;l;\tJ&#65533;&#65533;&#65533;&#65533;V?h&#65533;rU&#65533;Q&#65533;b&#65533;{&#65533;&#1738;&#65533;&#65533; >&#65533;NP&#65533;E&#65533;p8&#65533;&#65533;&#65533;J&#65533;J3&#65533;&#65533;&#65533;&#65533;L&#65533;&#65533;]&#65533;&#65533;&#65533; zp&#65533;P&#65533;r&#65533;&#65533;&#65533;&#65533;&#65533;&#65533;bg&#65533;  )H&#65533;tp~&#65533;&#65533;&#65533;.I&#65533;y&#65533;01@D&#65533;&#65533;&#65533;6&#65533;&#65533; W&#65533;&#65533;D2F>u&#65533;u&#65533;/b_&#65533;V&#65533;&#65533;&#65533;&#65533;&#1241;&#65533;&#65533;>		&#65533;a"G&#65533;.~&#65533;S&#65533;&#65533;w&#65533;&#65533; `&#65533;Y&#65533;&#65533;H&#65533;X!gc&#65533;&#65533;Z&#65533;iG&#65533;y&#65533;&#65533;h	cvf
&#65533;&#65533;&#65533;-AkN.B&#65533;	C&#65533;&#65533;&#65533;&#65533;&#65533;Q&#65533;&#65533;&#65533;&#65533;8&#65533;&#65533;&#65533;p;&#65533;&#65533;&#65533;&#65533;&#65533;&#65533;DU!G
&q&#65533;1'R&#65533;+|&#65533;8&#65533;
&#65533;K~&#65533;\0S&#65533;&#65533;&#65533;4&#65533;&#65533;&#65533;&#65533;&#65533;o&#65533;k&#65533; &#65533;&#65533;n&#65533;DE&#65533;;n&#65533;g&#65533;&#65533;&#65533;c&#65533;fw&#65533;+&#65533;KI&#65533;F&#65533;&#65533;^&#65533;&#65533;4M!&#65533;&#65533;"M&#65533;ic&#65533;&#65533;E&#65533;:&#1098;&#65533;&#65533;&#65533;Y&#65533;B#B&#65533;]&#65533;&#65533;QK)&#65533;'<T&#65533;&#65533;&#65533;&#65533;#&#264;&#65533;z\@&#65533;&#65533;&#65533;l&#65533;<&#65533;!&5&#65533;W&#65533;hf"&#65533;&#65533;U&#65533;u+6@&#65533;&#65533;|&#65533;W&#65533;&#65533;)&#65533;&#65533;M&#65533;&#65533;R&#65533;&#65533;%&#65533;-	&#65533;Xn&#65533;'&`&#65533;#!&#65533;&#65533;&#65533;vCg&#65533;&#65533;&#65533;HJTa&#65533;.&#65533;O&#65533;I&#65533;~&#65533;9
&#65533;&#65533;j	
&#65533;&#65533;Q7&#65533;$&#65533;&#65533;&#65533;&#65533;=ZE &#65533;&#65533;k<&#1545;$9Nn&#65533;P&#65533;&#20040;&#65533;n&#65533;&#65533;&#65533;\s&#65533;	n4&#65533;#&#65533;D&#65533;5z &#489;&#43854;m&#65533;~[&#65533;>&#65533;&#65533;&&#1112;&#65533;x&#65533;[Db (&#65533;&#65533;&#65533;}&#65533;_+m8&#65533;&#701;4&#1276;&#65533;V&#65533;D&#65533;&#65533; c&#65533;
&#65533;&#65533;QM&#65533;&#65533;H:&#65533;\Z&#65533;&#65533;
&#65533;rH&#65533;&#65533;Aq&#65533;FAa&#65533;&#65533;&#65533;&#65533; &#65533;8z&#65533;&&#65533;&#65533;Z)i&#65533;;&#65533;&#65533;0&#65533;F&#65533;-'&#65533;3$~&#65533;&#65533;+&#65533;&#65533;jK&#65533;'&#228;W&#65533;&#65533;&#65533;Z GLb&#65533;*&#65533;&#65533;&#65533;&#65533;&#65533;&#65533;$&#65533;$&#65533;&#65533;&#65533;5&#65533;<X&#65533;&#65533;a&#65533;F4S&#65533;&#65533;&#65533;!&#65533;\&#1191;KX&#65533;&#65533;g&#65533;&#65533;:&#65533;JG&#65533;&#65533;&#65533;B_9{Z&#65533;&#65533;&#65533;~&#65533;&#65533;0-&#65533;&#65533;"&#490;&#1466;&#65533;&#65533;&#65533;T&#65533;&#65533;&#65533;.&&#870;>&#65533;/9&#65533;mO{&#65533;Q&#65533;&#65533;|&#65533;&#65533;&#65533;I&#65533;}&#65533;&#65533;&#65533;&#65533;_\&#65533;&#65533;Q&#65533;".x&#65533;B>&#65533;%&#65533;&#65533;&#65533;g&#65533;&#65533;n&#65533;&#65533;&#65533;;rQ0&#65533;>yb1&#65533;8&#65533;&#65533;&#65533;&c4&#65533;F&#65533;&&#65533;&#65533;}&#65533;&#65533;&#65533;&#65533;c&#65533;i&#65533;\&#65533;&#65533;+&#65533;&#65533;w>&#65533;&#65533;&#65533;&#65533;&#65533;Dd&#65533;%&#65533;ZbXu&#65533;u&#65533;.&#65533;&#65533;&#65533;.gh{"&#65533;n&#1527;bJ&#65533;!f:&#1588;h&#65533;&#65533;&#65533;&#65533;h2&#65533;j&#65533;5;r&#65533;&#65533;P>&#65533;P&#65533;, &#65533;&#65533;&#65533;&#65533;&#65533;p&#65533;Mc &#65533;W&#65533;4P&#65533;R&#65533;~&#65533;^&#65533;|:b&#65533;&#65533;3&#65533;'&#65533;&#65533;d"&#65533;p[#&#65533;ToO&#720;q&#65533;[T&#65533;s"F%b/&#65533;YzT&#65533;W%&#65533;_&#65533;&#65533;&#65533;bPl&#65533;Q| &#65533;&#65533;&#65533;uu&#65533;&#65533;X&#65533;Z&#1144;&#65533;&#65533;&#65533;u&#65533;/&#513;&#65533;"&#1411;J&#65533;Gxeh&#65533;&#65533;&#65533;&#65533;sC&#65533;U&#65533;.j &#65533;_<s&#65533;&#65533;N\&#65533;X&#65533;&#65533;|&#65533;&#65533;&#65533;&#65533;&#1459;P&#65533;E679\/&#65533;&#65533;5&#65533;c:&#65533;&#65533;&#65533;&#65533;&#65533;c&#65533;^!zD&#27140;&#65533;&#65533;&#65533;b+&#65533;ma&#65533;e&#65533;&#65533;~&#65533;M&#65533;;-&#65533;b-h&#65533;S&#65533;&#65533;T&#65533;&#65533;<&#65533;0S&#65533;&&#1739;&#65533;&#65533;K&#65533;&#65533;&#65533;[r&#65533;"IjA!u&#65533;&#65533;&#65533;&#65533;&#1773;&&#65533;&#65533;&#65533;`4"&#65533;&#65533;&#1566;&#65533;&B&#65533;y&#1214;6&#65533;c&#65533;!&#339;x&#65533;&#65533;&#65533;&#65533;v%&#65533;&#65533;&#65533;l&#65533;&#65533;&u&#65533;  ~"&#65533; G&#65533;;N&#65533;x?T'B&#65533;3&#65533;a[O&#65533;q5Q&#65533;&#65533;fV>&#65533;	&#1415;@&#65533;&#65533;V&#65533; 0'&#65533;5&#65533;.pO&#65533;2:90v@sN&#65533;&#65533;|&#65533;{&#65533;#:<S[l&#65533;Zuf6"G]FWx&#65533;0p&#65533;0&#65533;	&#65533;&#65533;&#1538;&#65533;&#65533;0&#65533;&#65533;&#65533;T&#65533;X&#65533;UNw&#65533;&#65533;o&#65533;&#65533;e^&#65533;a I7 &#65533;` &#65533;D&#1552;&#65533;UHRX>&#65533;ew(AE&#65533;&#65533;&#65533;&#65533;P &#65533; &#65533;&#65533;&#65533;&#65533;Qb=H7=&#65533;&#65533;S@C5&#65533;&#65533;O&#65533;&#65533;S&#65533;&#65533;7&#65533;&#65533;&#65533;&#65533;=&#65533;8j&#65533;n|&#1249;&#65533;&#65533;6&#65533;&#65533;&#65533;&#65533;1&#65533;&#65533;&#256;x&#65533;&#65533;<&#65533;&#65533;o&I&#65533;!y&#65533;&#65533;&#65533;&#65533;3j&#65533;&#65533;N&#65533;n&#65533;&#65533;&#65533;e&#65533;(z S	JX^O'&#1184;[&#65533;&#65533;w&#65533;@=&#65533;&#65533;, 1&#65533;2 [&#65533;BN"ge&#65533;&#65533;X&#65533;Hd&#264;8&#65533;	&#65533;&#65533;-hA&#65533;0-;r&#65533;*A&#65533;ADz&#65533;t&#376;&#65533; &#65533;*&#65533;
&#65533;Q\&#65533;&#65533;&#65533;EUj&#65533;&#65533;&#65533; )]&#65533;*&#65533;&#65533;(%`&#1971;&#65533;;;&#65533;&#65533;&#65533;4&#65533;h&#65533;&#65533;&#65533;&#65533;p1&#65533;&#65533;&#65533;0&#65533;R&#65533;&#934;!isE&#65533;Z&#1488;)&#65533;-&#65533;GBdX&#65533;1D&#65533;&#65533; ` S;p&#65533;A&#65533;&#65533;(_&#65533;2z<&#65533;`&#65533;&#65533; S&#65533;&#65533;A
&#65533;b&#65533; &#918;&#65533;&#65533;&#65533;@=29&#65533;&#65533;C;&D*vZy8&#65533;S&#1282;`&#65533;WB88&#65533;&#65533;m&#65533;&#65533;0&#1472;|	&#65533;&#65533;@&#338;[&#65533;&#65533;&#65533;&#65533;`q5&#65533;cx.&#65533;&#65533;&#65533; &#65533;&#65533;4"X7&#1363;5&#65533;T&#65533;2G)R&#65533;'q&#65533;xl&#65533;&#65533;T&#65533;B3&#65533;-"&#65533;&#65533;&#65533;N&#65533;&#65533;&#65533;smn&#65533;&#65533;jc"&#65533;V&#65533;&#65533;&#65533;&#65533;&#65533;&#65533;"N&#259;VI&#65533;3u:&#65533;d&#65533;&#65533;x&#65533;&#65533;%4   &#65533;(&#65533;<&#65533;>|x&#65533;02t&#65533;&#65533;'&#65533;&#65533;&#65533;)&#65533;Q&#65533;V&#65533;q&#65533;&#65533;7%&#65533;	&#873;&#65533;07&#65533;&#65533;P* &#65533;&#65533;$&#65533;+&#65533;&#65533; )&#65533;c&#65533;1P&#65533;&#65533;fD&#65533;w`&#65533;Qt+&#1237;&#65533;&#65533;&#65533;&#65533;&#65533;&#65533;i&#65533;%&#65533;&#65533;&#65533;,&#65533;&#65533;.&#65533;&#65533;=&#65533;9lL&#65533;(&#65533;81&#65533; j&#65533; P&#65533;&#65533;&#65533;GL"&#65533;&#65533;	}q]&#65533;&#65533;|&#65533;&#65533;3&#65533;M&#65533;d &#65533;r@@LH&#65533;&#65533;&&#65533;5 9&#65533;d 8&#65533;u&#65533;g&#65533;&#65533;p&#65533;&#65533;&#65533;&#65533;&#65533;zV&#65533;&@&#65533;&#65533; &#65533;&#65533;&#65533;&#65533;&#65533; Sp&#65533;&#65533;uR&#65533;&#65533;(NXP&#65533;tP&#65533;&#65533;K&#65533;`6$&#65533;E6a&#65533;gV-&#65533;&#65533;=y?&#65533;&#65533;ipZ&#65533;&#65533;!&#65533;u&#65533;&#65533;&#65533;q&#65533;&#65533;P&#65533;(Hnn&#65533;:1j^}g&#65533;S&#65533;&#1618;&#65533;V;&#65533;'&#65533;;&#65533;|&#65533;&#65533;&#65533;'1&#65533;!&#65533;y&#65533;&#65533;)q&#65533;ij&#1548;&#65533;!&#65533;&#65533;pIP&#65533;!&#65533;('&#65533;&#65533;3tD&#65533;p&#65533;0&#65533;&#65533;&#65533;P&#65533;V7&#65533;&#65533;D&#65533;&#65533;&#65533;&#65533;&#65533;#&#65533;&#65533;s&#65533;:t&#65533;@+&#65533;&#65533;MTE#&#65533;$)Y&#65533;4&#65533; &#65533;&#65533;07P`tSH B&#65533;&#65533;0T&#65533;&#6686;6'&#65533;&#65533;&#65533;a8&#65533;N&#65533;&#65533;&#65533;V@&#65533;m&#65533;&#65533;&#65533;@&#65533;v?&#65533;&#65533;&#65533;&#65533;&#65533;+]5QG*P8=Twa&#65533;&#65533;&#65533;&#65533;&#65533;a&#65533;G&#65533;&#65533;V[&#65533;Y&#65533;&#65533;&#65533;&#65533;o&#65533;&#2251;&#65533;&#65533;&#65533;p&#65533;2&#65533;5&#65533;e`k+*`&#65533;&#65533;J&#263;u&#65533;&#65533;&#65533;&#65533;&#65533;Q @ &#65533;;&#1058;
&#65533;K&#65533;iat&#65533;&#65533;&#65533;z&#65533;I&#65533;i,&#65533;&#65533;&#65533;?:G&W&#65533;&#65533;&#65533;&#1518;*&#65533;Bs&#65533;&#65533;&#1073;c&#1681;&#65533;&#65533;!&#65533;0D}A&#65533;Fi&#65533;&#65533;&>&#65533;X~s&#65533;&#65533;&#65533;C&#65533;&#65533;7&#65533;Y&#65533;*&#532;&#65533;&#65533;&#65533;h~$2&#65533;7A&#65533;5&#65533;@!&#65533;&#65533;&#65533;&#65533;b&#65533;h&#65533;Y&#65533;&#65533;&#65533;ssAm&#65533;V&#65533;&#65533;!&#65533;&#65533;5&#65533;&#65533;Y&#65533;w%&#65533;z&#1062;Q&#65533;	, d&#65533;!ef&#65533;Dd&#65533;&#65533;4:&#65533;G&#65533;&#65533;M&#65533;&#65533;}&#65533;&#65533;&#65533;^&#65533;g&#65533;&#65533;&#65533;&#65533;&#645;&#65533;=&#65533;&#65533;X&#65533;&#65533;{&#65533;P&#65533;&#65533;8 V;j&#65533;&#65533;Ci&#65533;&#65533;n4&#65533;Za&#65533;2&#65533;&#65533;&#65533;&#65533;&#65533;(G&#65533;y&#65533;&#65533;&#65533;b{&#65533;&#65533;&#65533;  &#65533;X&#65533;&#65533;OE&#65533;1T3&#65533;&#65533;&#65533;4&#65533;a&#65533;&#65533;Cd	 S&#65533;y&#65533;i&#65533;&#65533;D&#65533;&#65533;H&#65533;&&#65533;%&#1340;&#65533;;b&#65533;&#65533; $@&#65533;h&#65533;&#65533;aoI&#65533;}&#65533;R&#65533;jx`&#65533;&#1681;\&#65533;&#65533;&#65533;'&#65533;&#65533;{[7&#65533;q&#65533;&#65533;&#65533;&#65533;a%2` &#65533;&#65533;&#65533;1&#65533;&#65533;E&#65533;i&#65533;&#65533;	x&#415;&#65533;&#65533;	,0&#65533;[&#65533;&#65533;&#65533;t>&#65533;&#65533;T&#65533;&#65533;&#65533;@&#65533;&#65533;P&#65533;&#65533;&#65533;&#65533;0&#65533;&#65533;
&#65533;!` &#65533;6&#65533;&#65533;s#&#65533;&#65533;<&#65533;[&#259;  '7&#65533;, &#65533;&#65533;&#65533;&#65533;&#65533;&#65533;&#65533;(&#65533;&#65533;rS&#1488;&#65533;&#65533;;&#65533;&#202;&#65533;k&#1095;&#65533;&#65533;&#65533;=9&#65533;&#1163;U&#65533;&#65533;&#65533;&#65533;&#65533;&#1740;&#65533;&#65533;G&#65533;&#65533;&#65533;&#65533;8&#65533;&#295;&#65533;&#65533;&#65533;k&#65533;q&#65533;8	V&#65533;  }&#65533;&#65533;		&#65533;&#65533;g<&#65533;aF&#65533;&#65533;&#65533;&#65533;U&#65533;3o&#65533;J*&#65533;;&#65533;CA&#65533;&#65533;&#65533;&#65533;&#65533;(*"&#65533;&#65533;&#65533;~&#65533;&#1237;&#65533;&#65533;+&#65533;	J&#65533;[&#1530;&#65533;&#525;,&#65533;&#65533;Hlvk&#65533;@&#65533;o&#65533;D0&#65533;&#65533;cM&#65533;U.&#65533;|&#65533;i&#65533;&#65533;&#317;k&#65533;=B 7&#65533;]&#65533;f&#65533;v&#65533;Vy#@&#65533;&#65533;5&#65533;uv&#65533;&#65533;'&#65533;7&#65533;&#1450;W4&#65533;&#65533;# &#65533;$&#65533;2N&#65533;:&#65533;1&#65533;N&#65533;J&#541;&#65533;T*&#65533;'&#65533;"&#65533;&#65533;X&#65533;^"!&#65533;&#65533;u&#65533;Q&#778;&#65533;r&#65533;&#65533;&#65533;X&#65533;b&#65533;&#65533;&#656;g&#65533;?&#65533;[&#65533;O2p&#65533;:6&#65533;0A&#65533;D&#65533;ka&#65533;&#622;&#65533;&#65533;&#65533;&#65533;&#65533;M&#65533;'&#65533;)&#65533;C&#65533;^&#65533;&#65533;f7&#65533;
	&#65533;&#65533;&#65533;&#65533;n&#65533;-}_&#65533;&#65533;&#65533;&#65533;7&#65533;&#65533;Q&#65533;&#65533;&#65533;&#65533; 2&#65533;q&#65533;KX&#65533;@"XwM&#65533;3|1&#65533;Q>iA&#65533;`
iF&#470; 1
]&#65533;&#65533;9&#65533;|&#65533;8\e+&#65533;F&#65533;B
&#65533;&#65533;&#1036;&#65533;!NT&#65533;w&#65533;?&#65533;g&#65533;&#65533;&#65533;v&#1721;&#65533;\na&#65533;&#65533;r&#65533;&#65533;U}&#65533; &#65533;F,J&#65533;[1&#65533;&#65533;&#65533;ri&#65533;p M&#65533; &#65533;!&#65533;	?/E?K&#65533;&#65533;h&#65533;&#65533;:j8-0&#65533;&#65533;l&#65533;&#65533;}&#65533;x&#65533;i&#65533;8&#65533;&#65533;&#65533;&#65533;m,5RH&#65533;&#65533;5&#65533;&#65533;
&#65533;
t &#65533;O&#1553;&#65533;&#65533;&#65533;G&#65533;X q&#65533;&#65533;^&#65533;d~ `&@2&#65533;==&#65533;9&#181;6'P&#1254;}U&#65533;&#65533;&#65533;|&#65533;h3=&#65533; &#65533;Ot e&#65533;&#65533;
&#65533;&#65533;&#65533;wE&#65533;W&#65533;&#65533;&#65533;d&#65533;&#65533;J&#65533;^&#65533;K5&#65533;&#65533;&#65533;&#65533;p~&#65533;&#65533;&#65533;&#65533;&#65533;&#65533;xs_A&#65533;&#65533;kC&#65533;&#65533;&#65533;*&#65533;&#65533; &#65533;&#65533;&#65533;&#65533;&#65533;&#65533;&#65533;V&#65533;+&#65533;&#65533;&#65533; #&#1057;&#65533;AT&#65533;=&#65533;`A&#65533;!&#65533;&#65533;a-WwO&#65533;&#65533;&&#65533;aMN&#65533;'jxA@ k]u&#65533;&#65533;	&#65533;5 @&#65533;&#65533;}&#65533;&#65533;!p&#65533;y%&#65533;&#65533;EF=O2t&#65533;x&#65533;90&#65533;&#65533;9T#=h&#65533;&#647;&#65533;Q&#65533;&#65533;&#65533;%M&#65533;vXR[+&#65533;&#65533;&#768;Q &#65533;&#65533;s%z8	&#1770;(&#2040;&#65533;&#65533;0&#65533;]&#65533;'&#65533;&#65533;&#65533;<jx&#65533;j&#65533;&#65533;d&#65533;1&#748;'\&#65533;^}&#65533;&#65533;&#65533;&#65533;&#65533;&#65533;&#65533;&#65533;&#65533;q&#65533;&#65533;k91rJ1~0&#65533;&#65533;-2g&#65533;&#65533;k&#65533;'&#65533;&#65533;&#65533;&#65533;"&#65533;b
Q&#65533;$|&#65533;m&#65533;9&#65533;	C&#65533;gc&#65533;&#65533;Q&#65533;{&#65533;XKK&#65533;&#65533;&#65533;&#3241;}H&#1666;&#65533;&#65533;a&#65533;&#708;&#65533;&#65533;&#65533;&#65533;@!  }&#65533;&#65533;&#65533;&#65533;&#65533;h&#65533;&#65533;Z6|&#65533;\@$&#65533;G&#65533;&#65533;&#65533;&#65533;&#65533;&#65533;;a&#65533;&#65533;S&#65533;&	.&#65533;&#65533;p &#65533;:O&#65533;&#65533;&#65533;&#65533;rR&#65533;&#65533;&#65533;&#1224; b3&#65533;&#65533;&#65533;Hx&#65533;&#782;&#65533;&#65533;|&#65533;&#65533;&#65533;k&#65533;&#65533;{U&#65533;&#65533;h[n&#65533;&#65533;0&#65533;&#65533;y&#65533;c&#360;,&#65533;%&#1142;&#65533;`Y&#396;P&#65533;&#65533;	&#65533;&#65533;&#65533;&#65533;&#65533;90&#65533;q5&#65533;&#65533;P&#65533;&#65533;=&#65533;>&#65533;~&#65533;d&#65533;&#65533;&#65533;&#65533;&*&#65533;&#65533;B24&#65533;&#65533;~3X&#65533;&#65533;*f&#65533;&#65533;&#65533;&#65533;g&#65533;4xg&#65533;&#65533;q&#65533;b&#65533;&#65533;HR&#65533;&#65533;&#65533;eT&#65533;&#65533;'&#65533;O&#65533;gk>&#65533;w&#65533;`&#65533;&#164;&#65533;0&#65533;i&#65533;&#65533;{&#65533;&#65533;&#65533;&#65533;&#65533;a&#65533;WT&#65533;&#65533;&#65533;1&#65533;&#65533;&#65533;&#65533;&#65533;!
PX&#65533;&#65533;lS&#65533;D&#65533;"&#65533;&#65533;&#65533;+.&#65533;-&#65533;#&#65533;&#65533;	?&#65533;&#65533;&#65533;@Z&#65533;Ap&#65533;zT&#65533;6]L&#65533;&#65533;=]0~!` &#65533;&#65533;&#65533;&#65533;&#65533;&#65533;k.7&#65533;uJ@&#65533;&#65533;&#65533;&#65533;Nk&#65533;&#65533;&#65533;&#65533;&#1277;&#65533;H&#65533;H&#65533; &#65533;&#65533;&#65533;(!P&#65533;&#65533;&#65533;&#65533;&#65533;!U&#65533;&#65533;-&#65533;&#65533;%&#65533;&#65533;@&#65533;&#65533; &#65533;T&#65533;&#65533;=x&#65533;0T?a$O@&#65533;E&#65533;&#65533;c&#65533;PU&#65533;&#65533;&#65533;cqnO&#65533;#&#65533;&#65533;&#65533;&#65533;&#65533;,&#65533; &#65533;&&#65533;&#65533;&#65533;'&#65533;&#65533;&#65533;&#65533;7bEd&#65533;&#65533;r&#65533;&#1178;A&#65533;&#65533;&#65533;Y&#65533;!&#65533;&#65533;<&#65533;-&#65533;a&#65533;H.	p:&#655;&#65533;X*&#65533;&#65533;&#65533;h&#65533;	7  !&#65533;&#65533;&#65533;&#65533;&#65533;&#65533;&#65533;&#65533;&#65533;&#65533;&#65533;&#65533;&#65533;&#65533;&#65533;&#65533;&#65533;&#65533;&#65533;&#65533;&#65533;&#65533;&#65533;&#65533;&#65533;&#65533;&#65533;&#65533;&#65533;&#65533;&#65533;&#65533;&#65533;&#65533;&#65533;&#65533;!&#65533;&#282;&#65533;&#65533;&#472;&#65533;&#65533;&#65533;1&#65533;&#65533;&#65533;&#1221;&#65533; 	??&#65533;7&#65533; &#65533;&#1105;&#352;&#65533;&#65533;&#65533;&#65533;&#65533;&#65533;&#1349;&#65533;B&#65533;
&#65533;&#65533;--&#65533;&#65533;&#65533;&#65533;,&#65533;&#65533;&#65533;*&#65533;9V&&#1796;k!*&#65533;ir&#65533;&#65533;&#65533;Y&#65533;3jd&#65533;"'&#65533;&#65533;a\82U&#65533;_&#65533;0&#1844;`h&#65533;"P&#65533;&#65533;`P&#65533;z	]&#65533;&#65533;O&#65533;&#65533;6\!&#65533;?v&#65533;&#65533;&#1318;M&#65533;i=h&#65533;&#65533;&#65533;f&#65533;&#65533;&#65533;&#1071;`bh&#65533;lX7q&#65533;&#65533;&#65533;&#1655;&#65533;Zh`&#65533;&#233;t,&#65533;U&#65533;&#65533;&#65533;&&#65533;z&#65533;&#65533;Yp&#65533;\3&#65533;&#65533;,A(z&#65533;&#65533;o&#65533;&#65533;*xzH&#65533;&#65533;&#65533;,\ &#65533;@*&#65533;&#65533; &#65533;0$1rp&#1005;M&#65533;&#65533; &#65533;&#65533;&#65533;&#65533;&#65533;5&#65533;&#65533;&#65533;&#65533;Z&#65533;&#65533; &#65533;&#65533;&#65533;&#65533;,x&#65533;&#65533;U&#65533;
U&#65533;8rq&#65533;&#65533;RY&#65533;=&#65533;,7&#65533;&#65533;[C&#65533;&#65533;A&#65533;&#65533;&#65533;&#65533;B&#65533;a]&#65533;D&#65533;Q&#65533;&#65533;#j&#65533;&#65533;O&#65533;&#65533;jX+&#65533;X&#65533;&#65533;.&#65533;&#65533;h&#65533;&#65533;S&#65533;5Q'&#65533; &#65533;xcTa&#65533;l&#65533;;&#65533;5&#65533;&#65533;t2&#65533;&#65533;N&#65533;,&#65533;&#65533;#&#65533;%&#65533;&#65533;h&#65533;&#65533;"1#&#65533;g&#65533;{&#65533;xW&#65533;&#65533;&#65533;W&#65533;&#65533;&#65533;&#65533;-rA&#65533;@2&#65533;4J&#65533;t&#65533;&#65533;t&#65533;`&#65533;cN&#65533;&#65533;&#65533;!t&#65533; &#65533;&#65533;7&#65533; D&#65533;U&#65533;A>&#65533;&#1878;&#65533;h&#65533;"&#65533;&#65533;&#65533;&#65533;&#65533;&#65533;&#65533;IF2D@&+&#65533;&#65533;G&#65533;&#65533;"Qi&#65533;&#65533;&#65533;"n&#65533;2L &#65533;&#65533;H4&#65533;`H&#65533;&#65533;&#1584;CY&#65533; &#65533;&#65533;&#65533;Ox&#65533;aR&#65533;|cuRB&#65533;I0N! 5&#1302;&#65533;&#65533;1&#65533;p&Bk&#65533;B&#65533;j&#65533;BZa&#65533;&#65533;/&#65533;&#65533;b&#65533;&#65533;&#537;&#65533;`&#65533;&#65533;3&#65533;	&#65533;T&#65533;&#65533;QZH	&#65533; &#65533;&#65533;^&#65533;hO&#65533;z&#65533;Q&#65533;&#65533; &#65533;&#65533;`&#65533;(`&#65533;&#65533;&#65533;Y&#65533;O&#65533;
&#65533;(&#65533;&#65533;&#65533;@T&#65533;)"&#65533;&#65533;k/&#65533;&#2044;&#65533;&#65533;%c&#65533;&#65533;&#65533;&#65533;[&#65533;&#65533;&#65533;&#65533;,X@&#65533;:&#65533;&#65533;l9&#65533; &#65533;&#65533;iJ&#65533;!FbE&#65533;&#65533;!&#65533;&#65533;^&#65533;&#65533;N&#65533;hWm:&#65533;~WRm&#65533;&#65533;"&#1724;&#65533;T@&#65533;0&#65533;X&#65533;1s23W&#65533;`&#65533;3&#65533;&#65533;(by^BB^&#65533;&#65533;]&#65533;&#65533;&#65533;0j&#65533;ho&#65533;&#65533;&#65533;&#65533;&#65533;&#65533;&#65533;d&#65533;Jg&#65533;&#518;&#65533;3$&#65533;2A&#65533;5&#65533;]&#65533; Im&#65533;C&#65533;&#65533;r&#65533;&#65533;&#65533;C9&#65533;&#65533;&#65533;o&#65533;M_&#65533;1&#65533;&#65533;Y&#65533;&#65533;&#65533;&#65533;Q-&#65533;&#65533;z&#65533;&#65533;&#65533;&#65533;9J&#65533;&#65533;e&#65533;y&#65533;&#65533;&#65533;&#65533;&#1688;g&#65533;&#65533; dk&#65533;h&#65533;&#65533;&#65533;*&#65533;d&#65533;&#65533;&#65533;&#65533;&#65533;=&#65533;A&#65533;&#65533;&#1216;&#65533;G&#65533; &#65533; &#65533;&#65533; &#65533; }l vU&#65533;&#1070;&#65533;&#65533;&#65533;'(&#65533;&#65533;&#65533;)u&#65533;&#65533;nw&#65533;H&#65533;&#65533;&#65533;dM&#65533;f&#29672;&#65533;*&#65533;&#65533;c&#65533;&#65533;&#65533;>G+&#65533;x9&#65533;pp $&#65533;&#65533;@&#65533;,C&#65533;&&#65533;9&#65533;&#65533;P^&#65533;&#65533;&#65533;X2&#65533;`&#65533;&#65533;.&#65533;&#65533;&#65533;&#65533;N7&#65533;&#65533;x&#65533;sN&#326;@&#65533;&#65533;c1&#65533;&#399;&#65533;&#65533;&#65533;*5&#65533;&#65533;p&#313;`e-&#65533;I=&#65533;&#65533;&#65533;w&#65533;/&#65533;&#65533;&#65533;.&#65533;aG&#65533;	1&#65533;&#65533;/.&#65533;
ZC^"\#&#65533;5l&#65533;mJN c&#65533;&#1248;
&#162;k&#65533;&#734;&#65533;~1C-&#65533;&#65533;&#65533;&#65533;&#65533;&#65533;7*\&#65533;Fzf&#65533;&#65533;&#65533;b&#65533;&#1125;&#65533;&#65533;pQ&#65533;E&#65533; &#65533;&#65533;I&#65533;&#65533;!&#65533;&#65533;!8@"Z&#65533;&#65533;!!&#65533;|&#65533;&#1498;(&#65533;lU&#65533;17&#65533;I=&#65533;& &#65533;	c&#65533;&#1105;&#65533;&#65533;&#65533;&#65533;&#65533;&#65533;&#65533;&&#65533; &#65533;p>5"A&#65533;&#65533;&#65533;&#65533;&#65533;`X&#65533;p&#65533;
p&#65533;;&#65533;&#65533;dxd&#65533;}&#65533;)&#65533;#!&#65533;&#65533;	M&#65533;i&#65533;&#65533;ZR&#65533;%&#65533;&#65533;UB&#65533;&#65533;I&&#65533;X
E&#65533;&#65533;&#65533;g&#740;4&#65533;&#65533;.^&#65533;&#65533;n&#65533; &#65533;'s!Z&#65533;I (@&#65533;(4&#65533;i&#65533;&#65533;R&#65533;,&#65533;SU&#65533; zT&#65533;&#65533;&#65533;l&#65533;c&#65533;&#65533;F-&#65533;&#65533;V&#65533; !&#65533;&#65533;&#65533;&#65533;&#65533;E&#65533;&#65533;T&#65533;&#65533;I&&#65533;R&#65533;&#65533;&#65533;3n&#65533;&#65533;&#542;z1&#65533;iZ&#65533;&#65533;<&#65533;&#65533;&#65533;2&#65533;&#65533;|&#65533;*`&#65533; 4&#65533;@WKd;%&#65533;"U&#65533;ZI&#65533;s~ &#65533;(B &#65533;&#65533;\Z&#65533;X&#65533; &#65533;$$L9!&#65533;R w&#65533;&#65533;CP&#65533;m&#65533;&#553;&#65533;&#65533;&#65533;&#65533;.#xe4&#65533;&#65533;&#65533;&#65533;fb *&#65533;&#65533;&#65533;&#65533;&#322;&#65533;&#65533;&#65533;#~&#314;A&#65533;g&#65533;S&#65533;`&#65533;&#65533;&#65533;[&&#65533;Y&0D@&#65533; &#65533;&#65533;H&#65533;&#65533;HR&#65533;GL&#65533;&#65533;&#65533;&#65533;D F&#65533;&#65533;Q&#65533;&#65533;&#65533;*+&#65533;&#65533;U&#65533;&#65533;&#65533;4&#65533;e8&#65533;X&#65533;&#65533;&#65533;p&#65533;&#65533;v&#65533; 1-&#65533;&#65533;Z<&#65533;&#65533;&#1108;&#65533;,[d&#65533;&#65533;&#65533; &#65533;=*$CP &#65533;D&#65533;*&#65533;
&#65533;2[&#65533;&#701;&&#65533;&#65533;L&#65533;&#65533;f&#65533;$&#65533; &#65533;leaC&#65533;&#65533;&#65533;&#65533;&#65533;&#65533;f}H&#65533;&#65533;e&#65533;i-e @b&#65533;E&#65533;&#65533;\&#732;&#65533;1&#65533;?&#555;	L`4&#65533;&#65533;K&#65533;&#65533;&#65533;o Y&#65533;&#65533;D#&#65533;bYb&#65533;&#65533;&#1586;HI&#65533;&#65533;&#65533;&#65533;&#65533;&#65533;&#65533;&#65533;S&#65533;q}!&#65533;M&#65533;&#65533;k&#65533;&#65533; o&#65533;&#65533;&#65533;&#65533;Y&#65533;$&#65533;J&#65533;&#65533;&#65533; O&#65533;F7&#65533;&#65533;R &#65533; &#65533;"&#65533;|@&#65533; &#65533;&#65533;&#65533;
&#65533;nz&#65533; &#65533;&#65533;a&#65533;8&#1904;&#65533;&#65533;&#65533;e&#65533;&&#65533; &#65533;I72LA58*BoPJ$&#65533;&#65533;EE&#65533;&#65533;&#65533;&#65533;cE&#65533;&#65533;5&#65533;B B#&#65533;}&#65533;&#65533;&#65533;&#65533;j&#65533;&#65533;&#65533;p7&#65533;`&#65533;+&#65533;&#65533;&#969;&#65533;`D&#65533;s&#65533;&#65533;&#65533;
&#65533;` &#65533;&#65533; &#65533;?D&#1577;&#65533;&#65533;&#65533;-&#65533;t&#65533;&#65533;&#65533;2hTaVE&#65533;:s4&#65533;&#65533;&#65533;..&#65533;&#65533;@!&#65533;6T&#65533;	\&#65533;4&#65533;60&#65533;&#65533;
T&#65533;&#65533;&#65533;&#65533;r&#65533;<&#65533;&#65533;&#65533;X&#65533;)&#65533;&#65533;&#65533;&#65533;&#65533;g	&#65533;i&#65533;&#65533;&#65533;[3&#65533;J`&#65533;&#65533;)&#65533;l@F4&#65533;&#65533;&#65533;&#65533;&#65533;&#65533;&#65533;(5c&#65533;1k"Z&#65533;&#65533;@&#65533;F.&#65533;m&#65533;&#814;&#65533;&#65533;t\( :&#65533;H&#65533;R&#65533;Vd&#65533;S&#970;&#65533;&#65533;C&#65533;F&#65533;3&#65533;=&#1949;<&#65533;2
&#65533;c&#65533;y&#763;&#65533;b@M&#65533;&#65533;@y8&#65533;`zz$&#65533;&#65533;&#65533;&#65533;&#65533;&#65533;c&&#65533;)&#65533;'t&#65533;m&#65533;&#1430;&#65533;&#65533;&#65533;&#65533;k&#65533;&#65533;xQq&#1114;&#65533;s&#65533;&#65533;z%&#65533;v!&#65533;&#65533;&#65533;&#65533;p$&#144;G=X:&#65533;R&#65533;`&#65533;(&#1001;&#65533;&#65533;Z /f&#65533;&#128;&#65533;&#65533;&#65533;&#65533;&#65533;&#65533;.&#65533;3vM.&#65533;&#65533;x&#65533;g!&#65533;+%T&#65533;&#65533;&#65533;R&#65533;&#65533;&#65533;?&#65533;&#65533;w&#65533;&#65533;Dq&#65533;Rl&#65533;X&#65533;J&#65533;&#65533;&#65533;&#65533;hL&#65533;-&#65533;&#65533;&#65533;h&#65533;&#65533;&#65533;&#65533;&#65533;&#65533;	&#65533;&#774;q&#65533;&#65533;&#65533;F&#65533;)v&#65533;&#65533;&#65533;~&#65533;KO&#65533;&#65533;&#65533;!q&#65533;&#65533;&#65533;M^5&#65533;&#65533;&#65533;&#65533;&#65533;&#65533;;h&#65533;&#65533;C(&#65533;=) (&#65533;'&#65533;&#65533; Et-&#659;&#65533;&#65533;&#65533;&#1248;$&#65533;&#65533;&&#65533;&#65533;&#65533;&#65533;&#65533;TLl&#65533;C&#65533;&#65533;;&#65533;&#65533;&#65533;$h&#65533;eS&#65533;:R&#65533;J&#65533;&#65533;&#65533;&#65533;{&#65533;P&#1715;b&#65533;&#65533;GbzJ&#65533;&#65533;&#65533;D&#65533;&#65533;&#65533;VFD&#65533;&#65533;
&#65533;"&#65533;&#65533;&#65533;&#65533;&#65533;&#65533;&#65533;Y&#65533;xi&#65533;&#65533;U&#65533;  &#835;
w&#65533;
&#65533;&#65533;&#65533;p &#65533;@=&#65533; *#e=|a&#65533; 1IT$4GAp&#65533;iD&#65533;r&#65533;&#65533;&#65533;&#65533;&#65533;Gz7	&#65533;&#65533;`&#65533;G&#65533;&#65533;w$ 0lq&#65533;0
&#65533;f3&&#65533;`&#65533;&#65533;u&#65533;G
&#65533;&#65533;*a&#65533;n&#65533;&:&#65533;	&#65533;
&#1540;&#65533;&#65533;&&#65533;&#65533;{&#65533;&#65533;.&#65533;[&#65533;VIQ&#65533;&#65533;a&#1296;E&#65533;&#65533;[@&&#65533;N `&#65533;2%&#65533;pI&#65533;&#65533;&#65533;%&#65533;@ C&#65533;K&#65533;&#65533;J&#65533;&#65533;&#65533;F+&#65533;&#65533;na&#65533;&#65533;r&#65533;Au/&#263;&#65533;s&#65533;&#65533;!&#65533;&#65533;&#65533;Ug&#65533;# &#65533;"zfEXCED&#65533;>>b&#1409;t;P!&#65533;&#65533;;!`7 5!`&#65533;`!&#65533;&#65533; &#65533;&#65533;&#65533;Es&#65533;Y&#65533;&#65533;|&#65533;&#65533;g"7&#65533;&#65533;2&#65533;&#65533;ES&#65533;+20)&#65533;9PVQ&a&#65533;&#65533;&#65533;&#65533;Qn&#65533;7&#65533;wh&#65533;)&#65533;H&#65533;&#65533;o&#65533;	&#65533;TA&#65533;&#65533;&#65533;0&#65533;G%(&#65533;eoe&#65533;&#65533;&#65533;&#65533;^t	&#65533;,PKw	&#65533;&#65533;2p&#65533;&#65533;&#65533;?;&#65533;2&#65533;dA&#65533;&#65533;	&#65533;at&#65533;
/Q
&#65533;fa2&#65533;&#65533;W
&#65533;@J&#65533;  >&&#65533;W&#65533;H&#65533;SEZ&#65533;&#65533;&#65533;zS&#65533;&#65533;7(&#65533;&#65533;e&#65533;&#65533;&#65533;&#65533;fsS*&#65533;&#65533; 0Ae&#65533;Q&#65533;Xy&#65533;&#65533;[&#65533;C&#65533;&#65533;&#65533;&#65533;Rf&#65533;&#65533;M&#65533;	1&#65533;6Q&#65533;&#65533;,G&#65533;"B&#65533;gP&#65533;G&#65533;&#65533;l	&#65533;O&#65533;UQn)iv&#65533;U{u7&#65533;&#65533;%&#65533;"&#65533;&#65533;c0 &#65533;0Qm&#65533;&#65533;T&#65533;If&#65533;&#65533;xQ%&#65533;	&#65533;5?&#65533;k &#65533;&#65533;&#65533;J&#448;c[	 =j&#65533;qlL&#65533;KyO&#65533;6&#65533;[Z&#65533;,&#65533;A&#65533;&#65533;$&#65533;&#65533;&#65533;&#65533;\@&#65533;&#65533;&#65533;	&#65533;^jM4Y'kI&#65533;k&#65533; &#65533;c0&#65533;/&#65533;V&#65533;&&#65533;p&#65533;-y&#65533;c)?B[9&#65533;r-&#65533;Xhuy	&#65533;Tl
&#65533;j&#65533;v&#65533;&#65533;&#65533;y&#65533;'4&#65533;&#65533;. &#65533;&#65533;CR&#65533;k&#65533;&#65533;&#65533;&#65533;i&#65533;&#65533;`&#65533;B&#65533;IO&#640;@8&#65533;&#65533;x
#&#65533;&#65533;&#65533;=`[&#65533;&#65533;:&#65533;&#65533;S&#65533;E&#65533;&#65533;Z&#65533;i&#950;&#65533;$&#65533;`^&#65533; _&#65533;0.&#65533;4&#65533;&#65533;s&#65533;&#160;&#65533;&#65533;&#65533;&#65533;}C&#1042;&#65533;&#65533;cd&#65533;~78/&#65533;&#65533;&&#65533;&#65533;*JfI&#65533;&#65533;&#65533;&#65533;6Og	&#65533;&#65533;&#1360;x&#65533;@}awk&#65533;A&#65533;&#65533;T8&#65533;&#65533;K&#65533;&#65533;A&#1238; T&#65533;&#65533;s&#65533;G&#65533;I,&#65533;+@&#65533;&#65533;0/CTq#"lAy2`&#65533;j&#65533;&#65533;&#65533;H"5&#65533;&#65533;&#65533;	2&#65533; r&#65533;&#65533;&#65533;&#65533;I
&#65533;wo)&3&#65533;2&#65533;&#65533;P&#65533;[&#65533;3&#65533;&#65533;a&#65533;	&#65533;dg$HTts&#65533;e;&#65533;@0z `&#65533;te&#65533;A&#65533;&j&#65533;r,&#65533;&#65533;&#65533;&#65533; &#1035;$B&#65533;v&#65533;&#65533;S&#65533;&R5&#1043;&#65533;&#65533;&#65533;&#65533;9v&#65533;&#65533;&#65533;3&#65533;&#65533;	
&#65533;q&#65533;'G&#65533;&#65533;_&#65533;uTt:oHE&#65533;yKE&#65533;&#65533;&#65533;9s&#65533;9>m&#65533;`&#65533; ;&#65533;sR&#65533;gjGep]$@7!&#65533;&#65533;"r&#178;&#65533;&#65533;@n?&#65533;6&#65533;*G&#65533;&#65533;=&#65533;+&#65533;&#65533;&#1673;&#65533;g&#65533;&#65533;&#65533;&#65533;_&#65533;&#65533;&#65533;&#65533;pM&#65533;&#65533;F&#65533; &#65533;(W&#65533;s &#65533;-	0z&#65533;B&#65533;&#65533;l&#65533;	Q9>&#65533;,V&#65533;&#65533;j=R7&#65533;&#65533;7cz &#65533;&#65533;&#65533;P&#65533;&#65533;Pk&#65533;&#65533;A&#65533;&#65533;a"&#65533;&#65533;&#65533;&#65533;0&#65533; &#65533;&#527;&#65533;p&#65533;&#65533;&#65533;9&#65533;5[
v&#65533;&#65533;2&#1035;`&#65533;&#65533;&#65533;0_&#65533;&#65533;,5A&#65533;b&#65533;&#65533;&#65533;mp	2af	&#65533;&#470;`Hm&#65533;&#65533;%&#65533;gB&#65533;&#65533;K(&#65533;}T7U&#65533;`
&#65533;&#65533;#P&#65533;&#65533;&#1109;&#65533; y&#1274;S&#65533;;&#65533;&#65533;&#65533;0E5&#65533;C&#65533;&#65533;10Q9&#65533;&#1029;:[&%&#65533;-&#65533;s&#65533;6&#65533;&#65533;&#65533;&#65533;9&#65533;(9@&#65533;@&#65533;&#65533;7&#65533;&#65533;&#65533;!v&#65533;y$C&#65533;z<&#65533;3L&#65533;
&#65533;&#65533;&#65533;&#65533;&#65533;&#65533;&#65533;&#65533;T&#65533;&#65533;)&#65533;&#65533;%&#65533;?2&#65533;P&#65533;L<&#65533;/h&#65533;&#65533;/#(4A%&#65533;%%&#65533;>&#65533;Pj&#65533;&#65533;&#65533;r&#65533; %&#65533;4&#65533;s&#65533; &#65533;a.&#65533;p
&#65533;% $&#65533;.&#65533;&#65533; q&#65533;S&#65533;
!YU&#65533;&#65533;&#65533;&#65533;&#65533;&#65533;&#65533;	&#65533;q&#65533;&#65533;&#65533;&#65533;Y8q&#65533;&#65533;&#65533;&#65533;&#65533;&#65533;,&#65533;&#1420;&#65533;m&#65533;C1&#65533;&#705;&#65533;&#65533;7 %;&#65533;0;&#1086;&#65533;&#65533;H8&#65533;&#65533;&#65533;&#65533;f&#65533;5&#65533;u"|&#65533;I"&#65533;&#65533;&#65533;"&#65533;k6&#65533;7&#65533;oQ0x&#65533;-c&#1265;=&#65533;Ypt yuY&#65533;&#65533;w&#65533;&#65533;;e5h&#65533;&#65533;&#65533;$&#65533;9&#65533;s&#65533;(&#65533;,&#65533;"	!@\&#65533;&#65533;&#65533;fa&#875;n&#65533;dj&&#65533;&#65533;&#65533;B&#65533;I&#65533;&r2&#65533;<&#1337;P&#65533;c	&#65533;&#65533;&#65533;&#65533;J |4&#65533;b;O&#65533;N8&#65533;(NT5C&#65533;O&#65533;v&#65533;&#65533;j&#65533; pEa&#65533;{&#65533;TI&#65533;&#65533;'&#65533;
OJ&#65533;&#65533;&#65533;&#65533;A&#65533;|&#65533;0&#65533;&#65533;Y&#65533;&#65533;&#65533;&#65533;&#65533;mT&#65533;a\&#65533;D&#65533;&#65533;&#1525;&#65533;`,&#65533;D  P0 h&#65533;&#65533;&#65533;Oh:&#65533;&#65533;&#65533;&#65533;s(&#65533;PZ7&#65533;6P&#65533;&p &#65533;&#65533;+&#65533;y&#65533;&#65533;&#65533;'&#65533; 0k&#65533;&#65533;&#65533;@8
K&#65533;&#65533;LCn&#65533;&#65533;&#65533;T	&#65533;(%q& &#65533;0V>j&#65533;u&#65533;&#65533;Q 7&#65533;&#65533;c&#65533;-w&#65533;8&#65533;&#65533;>&#65533;I&#65533;#w&#65533;&#65533;&#65533;y^7`&#65533;&#65533;$0&#65533;&#65533;&#1033;nt<&#65533;@&#65533;&#65533;&#65533;&#65533;&#65533;s&#65533;"cl&#65533;&#65533;&#65533;+4&#65533;B+@&#65533;W\&#65533;p
&#65533;&#65533;&#65533;[V10 @3@&#65533;&#65533;T&#65533;&#65533;Z&#65533;D&#65533;&#300;&#65533;&#65533;m&#65533;&#65533;&#65533;y&#65533;E&#65533;&#65533; 1-&#65533;tZ.&#65533;E{&#65533;K&#65533;0&#65533;&#65533;&#65533;k&#65533;&#65533;d&#65533;l
&#65533;V&#65533;03"&#65533;&#65533;&#1578;&#65533;Q&#65533;&#65533;&#65533; o&#65533;Pa&#65533;	&#65533;&#65533;H&#65533;&#65533;#&#65533;&#65533;&#65533;&#65533;	 `4Z&#65533;K&#65533;'O!&#65533;&#65533;&#65533;&#65533;&#65533;+)	&#65533;$?"%9&#65533;#&#65533;&#65533;$&#65533;&#65533;Gp&#65533;!&#65533;&#65533;S*&#65533;	&#65533;Y*&#65533;/&#65533;!=F&#65533;C&#65533;&#65533;&&#65533;l&#65533;&#65533;%]
p6&#65533;@xc&#65533;%&#65533;P&#65533;&#65533;Y&#65533;&#65533;P&#65533;&#65533;&#65533;&#1477;&#65533;&#1984;)&#65533;1!&#65533;Ro&#65533;rq&#65533;K&#65533; %L)?&#65533;&#65533;&#65533;&#65533;{b&#65533;`v	0&#65533;&#65533; $7;&#65533;&#65533;&#406;&#65533;&#169;&#65533;&#65533;&#65533;&#65533;&#65533;j&#65533;n&#65533;M&#1710;D%t&#65533;M&#65533;w&#65533;&#65533;T~&#65533;&#65533;0;&#65533;&#65533;&#65533;qv&#65533;&#65533;&#65533;&#65533;&#65533;&#65533;>-}:&#65533;&#65533;4%&#65533;HrT.&&#981;&#65533;&#65533;0)&#65533;$&#65533;Bq&#65533;Fu@V
&#65533; ,&#65533;&#1688;C|	&#65533;	&#65533;V*'0kYK&#65533;&#65533;&#65533;x qg&#65533;.:&#65533;&#65533;&#65533;w&+&#65533;&#65533;&#65533;b&#65533;&#65533;od&#65533;&#65533;&#65533;m&#65533;A&#65533;&#65533;)&#65533;3&#65533;&#65533;&#65533;&#65533;1 &#65533;s/pbI&#496;&#1993;tS&#65533;&#65533;M&#65533;&#65533;&#65533;&#65533;`&#65533;,4'=hn&#65533;C8S&#9792;\&#65533;Bv	 ?m&#65533;&#65533;&#65533;P &#65533;
&#65533;Y&#65533;&#65533;;y&#1406;&#145;(&#65533;&#65533;e/e&#65533;&#65533;`&#65533;&#65533; T&#65533;&#65533;&#65533;a&#65533;w&#65533;&#65533;&#65533;E 1 N&#65533;2&#65533;&#65533;	3&#65533;	&#65533;&#65533;&#65533;
&#65533;j&#65533;&#65533;&#65533;&#65533;d&#65533;h]&#65533;&#65533;`I&#65533;ma5&#65533;&#65533;&#65533;&#65533;&#65533;vu&#65533;&#65533;&#65533;&#65533;Y&#65533;&#65533; z&#65533;a&#65533;r[&$E&#65533;>?&#65533;u[&#65533;WS&#65533;45&#65533;:&#65533;&#65533;&#65533;&#65533;&#65533;&#65533;&#65533;&#65533;&#65533;&#65533;Q&#65533;&#65533;	2&#65533;+.&#65533;. a&#65533;ZxBa&#65533;a&#1705;A&#65533;&#65533;
&#65533;g&#65533;&#65533;M&#65533;(7=&#65533;&#65533; &#63281;&#65533;&#65533;W*&#65533;o &#65533;&&#65533;b&#65533; G&#65533;p&#65533;L&#65533;$$S&#65533;#
ti&#65533;&#65533;l&#65533;&#65533;s&#65533;&#65533;&#65533;9&#39493;Ev/!J&#65533;0?Z74&#65533;&#65533;&#27485;$&#1414;&#65533;@?&#65533;&#65533;z&#65533;&#65533;oLc&#65533; &#65533;&#65533;ay&#65533;&#65533;c&#65533;1 &#65533; &#65533;A &#65533;&#65533;G&#65533;&#65533;&#65533;&#65533;&#65533;>&#65533;-&#65533;&#65533;lN&#65533;z&#65533;a&#65533;\&#65533;L&#65533;vxI=&#65533;\&#65533;P:&#65533;&#65533;&#65533;4`&#65533;&#65533;&#65533;B&#65533;&#65533;&#65533;&#65533;"&#65533;&#65533;GZJ&#65533;&#65533;&#65533;>&#1712;q&#65533;&#65533;K&#65533; S*&#65533;&#65533;Jv&#65533;&#65533;&#65533;&#1277;U.`4&#65533;&#65533;&#65533;&#65533;>&#65533;b&#65533;&#65533;&#65533;ZX#&#65533;&#65533;z&#65533;&#65533;@&#65533;eC&#65533;u&#381;&#65533;Q*a&#65533;&#65533;&#65533;!&#65533;&#65533;&#65533;&#65533;&#65533;&#663;&#65533;&#65533;h	`3	&#2089;&#65533;&#172;L&#65533;&#65533; y1&#65533;&#65533;&#65533;&#65533;	;V k1"0i&#65533;=`R
&#65533;[&#65533;&#65533;G6&#65533;&#65533;R&#65533;&#65533;8&#65533;&#65533;Z&#65533;&#65533;d&#65533;&#65533;0E&#65533;!4&#65533;&#65533;`&#65533;&#65533;&#65533;~6&#65533;_\)&#65533;h&#65533;0&#65533;&#65533;&#65533;	&#65533;H&#65533;&#65533;&#65533;&#65533;&#65533;ixx)&#65533;o&#58602;_&&#65533;YTm&#65533;&#65533; &#65533;*&#65533;+&#65533;W`&#65533;>5&#261;@ Y&#65533;G&#65533;2&#65533;&#65533;M[&#65533;&#65533;o&#65533;&#65533;i&#65533;&#65533;K&#65533;4!*f&#65533;/j&#65533;|&#65533; T'&#65533;F&#65533;&#65533;&#65533;&#65533;.&#65533;p
1&#65533;&#65533;&#65533;0&#65533;n&#65533;q&#65533;\&#65533;&#65533;&#65533;B&#65533;&#65533;WY*&#65533;&#6225;&#65533;&#65533;&#65533;&#65533;MO &#65533;&#65533;&#65533;!&#65533;&#65533;&#65533;&#65533;,56- = &#65533; 7&#65533;	
B?BB
77>> &#65533;&#65533;&#65533;&#65533;&#65533;D
?&#65533;B&#65533; &&#65533;&#65533;&!&#65533;!,+&#65533;&#65533;&#65533;1&#65533;.2&#65533;&#65533;&#65533;.&#65533;&#65533;&#65533;&#65533;&#65533;&#65533;&#65533;&#1483;&#60658;&#65533;:&#65533;&#65533;&#65533;&#65533;&#65533;&#65533;&#65533;8&#65533;H&#65533;&#65533;A,&#608;&#65533;o&#65533;qX&#65533;H&#65533;@&#65533;g&#65533;&#727;C&#65533;&#65533;&#65533;&#41331;&#65533;&#65533;&#65533;,T&#65533;D&#65533;Bd&#65533;n$(&#65533;c&#65533;S&#65533;V&#65533;&#65533;g&#65533;&#65533;&#65533;t&#65533;&#65533;uc&#65533;`?C &#65533;&#65533;b
 &#65533;&#65533;`&#65533;&#65533;&#65533;1&#65533;p&#65533;&#65533;48&#65533;+&#65533;B:&#65533;0{&#65533;&#1655;p&#65533;&#65533;%x!&#1784;x&#65533;&#65533; )@Hw&#65533;fm'n&#65533;sA;&#65533;&#65533;&#65533;&#65533;&#65533;e$&#65533;T*A&#65533;	P&#65533;2&#65533;V,&#65533;"&#65533;lcG)Q&#65533;dFv &#65533;&#65533;&#65533;
 a&#320;&#65533;&#65533;&#65533;&#65533;&#65533;&#1795;nh5b{&#65533;op:&#65533;y&#65533;&#65533;&#65533;0W9A[&#931;&#65533;@&#65533;&#65533;$&#65533;J&#65533;wn{&#65533;
&#65533;&#65533;ak^&#65533;&#65533;B.b&#65533;{&#65533;&#65533;&#65533;&#65533;$&#65533;&#65533;	O&#65533;&#65533;&#65533;&#65533;*&#65533;&#65533;&#65533;}V,&#65533;&#65533;b@>&#65533;`j&#65533;&#65533;&#65533;&#65533;&#65533;p -4 &#65533;!&#65533;&#65533;;"&#65533;&#65533;=&#65533;T`&#65533;`&#65533;&#65533;&#65533; &#65533;-2s&#65533;&#65533;&#65533;&#1867;0J'&#65533;?&#65533;( ?fU&#65533;&#65533;@+&#65533;&#65533;#Y,&#65533;^&#65533;&#65533;&#65533;#@_&#65533;&#65533;p&#65533;&#65533;&#65533;
5(Y&#65533;I&#65533;0&#65533;&#65533;&#65533;&#65533;)&#65533;&#65533;pg<&#65533;&#65533;&#65533;&#65533;&#65533;R&#65533; %&#65533;M&#65533;&#65533;b&#65533;& Y&#65533;&#65533;&#65533;a<	&#65533;&#65533;;&#65533;&#65533;uE&#65533;0&#65533;$?+&#65533;&#14408;&#65533;3&#65533;&#65533;%z&#65533;:)*&#65533; 	*D&#65533;hHg1
#A&#65533;c&#65533;5}B&#65533;&#65533;&#65533;&#65533;&#65533;&#65533;&#65533;&X`&#65533; s&#65533;7)&#65533;j&#1418;g>&#65533;2&#65533;g&#65533;&#1346;>&#1034;)&#65533;&#65533;&#65533;1&#65533;&#65533;&#65533;@-L&#65533;&#65533;m&#65533;&#65533;&#65533;x1@&#994;[Q%fA&#65533;&#65533;Gt&#65533;&#65533;`&#65533;.#>&#65533;&#65533;&#65533;&#65533;&#65533;m&#65533;i&#65533;&#65533; &#65533;T &#65533;&#65533;&#1516;1 &#65533;&#65533;&#65533;&#65533;&#65533;a&#65533;`A1&#394;&#65533;LI]&#65533;k&#65533;n&#65533;B&#1852;&#65533;U&/>&#65533;&#672;&#65533;&#65533;&#65533;&#65533;&#65533;&#65533;XX@&#65533; | @|&#65533;@3&#65533;<&#1025;&#65533;&#65533;3&#65533;V&#65533;&#65533;&#65533;&#65533;&#65533;&#65533;XP&#65533;&#65533;n&#65533;s&#65533;da|(D"&#65533;&#65533;p!&#65533;W&#65533;&#65533;#&#65533;L&#65533;&#482; &#65533;t&#65533;&#65533;#&#65533;|&#65533;&#65533;&#65533;&#1025;&#65533;&#1027;&&` &#65533;$&#65533;&#65533;&#65533;zK&#65533;&#65533;~fK&#65533;&#65533;&#65533; &#65533;&#65533;&#65533;&#65533;&#65533;j&#65533;&#65533;v ,&#65533;6&#65533;L&#65533;dY]x&#65533;6H&#65533;-&#65533;&#65533;&#65533;&#65533;&#65533;	 &#65533;>zJ&#65533;&#1252;&#65533;n&#65533;5sa&#1820;&#65533;"&#65533;3&#65533; &#65533;(hF&#65533;p&#65533;X&#65533;Q&#65533;.&#65533;&#65533;&#65533;&#65533;p&#65533;&#65533;H&#65533;&#65533;}&#65533;&#65533;"&#65533;)&#65533;&#65533;&#65533;&#65533;&#65533;&#65533;b&#65533;&#65533;P +&#65533;(&#65533;&#1162;&#65533;k`&#1164;&<BdX&#65533;5&#65533;`&#65533;&#65533;b&#65533;-&#65533;&#2038; K&#65533;&#65533;&#65533;S&#65533;A&#65533;y:x&#65533;&#65533;&#65533;&#65533;&#65533;m)&#65533;`&#65533;&#359;&#65533;X.=&#65533;&#65533;r&#65533;(,6*&#65533;$t&#65533;%K&#65533;&#65533;Df&#65533;'&#65533;&#65533;&#65533;&#65533;0 L&#65533;&#65533;&#65533;&#516;M&#65533;&#65533;&#65533;2&#1218;&#65533;&#65533;&#65533;$.hA{|&#65533;8&#65533;n0&#65533;&#65533; &0:&#65533;&#65533;&#65533;KF:&#65533;?t&#65533;&#65533;&#65533;D,&#65533;rbQ5G&#65533;n&#65533;&#65533;~&#65533;&#65533;@&#65533;&#65533;B&#65533;f4&#65533;o&#65533;-&#65533;
`8hd &#65533; &#65533;&#65533;F\&#65533;"2&#65533;\	U&#65533;&#65533;&#65533;&#65533;&#65533;&#65533;D,&#65533;0J&#65533;&#65533;,&#65533;U R&#65533;0&#65533;&#65533; j&#65533;:{&#65533;##&#65533;!@&#65533; 8 &#65533;N)&#65533;&#65533;\&#65533;&#65533;I&#65533;\&#65533;&#65533;o&#65533;&#65533;&#65533;"b&#65533;&#65533;A&#65533;-&#65533;U &#65533;=&#65533; &#65533;%Z&#65533;&#65533;m&#65533;&#65533;&#65533;	q%&#65533;&#65533;&#65533;H.&#65533;&#65533;&#65533;!+T&#65533;m&#65533;&#65533;Y&#65533;L&#65533;&#65533;&#65533;&#65533;! 0&#65533;&#65533; &#65533;&#65533;o&#65533;AI&#65533;]K"&#65533;p&#65533;&#65533;"P&#65533;C&#65533;$&#65533;&#65533;&#65533;&#65533;I&#65533;&#65533;&#65533;]&#65533;
P'&#65533;x&#65533;&#65533;P&#65533;Y&#65533;_&#65533;D&#65533;`&#65533;&#65533;&#65533;5P6&#65533;&#65533;&#65533;kR g&#65533;	i&#152;&#65533;&#65533;R&#65533;%^&#65533;E&#65533;&#65533;&#65533;&#65533;&#65533;&#65533;&&#65533;&#65533;C&&#65533;&#65533;&#65533;&#65533;$&#65533;i/&#65533;zT!> &#65533;&#65533;`/&#65533;z&#65533; ,&#65533;&#65533;3Gl&#65533;&#1160;h9&#65533;&#65533;E&#65533;l&#65533;D&#65533;R$&#65533;@&#65533;HO&#65533;&#597;Z &#65533;N2Ip R1I4P2&#65533;n4a&#65533;&#65533;t&#65533;&#65533;0&#65533;'&#65533;01&#65533;&#65533;&#65533;5&#65533;&#65533; t	&#65533;_!p&#65533;&#65533;D&#65533;B&#65533;&#65533;&#65533;&#65533;&#65533;&#65533;&#65533;&#65533;8&#65533;sJ2&#65533;&#65533;!&#65533; i&#65533;&#65533;Ou&#65533;&#65533;&#65533;h&#65533;&#65533;&#65533; gq&#65533;}&#1396;&#65533;&#65533;Wq&#65533; &#65533;@&#65533;S&#65533;&#65533;*&#496;@&#1148;&#65533;t&#65533;1[Q&#65533;w&#65533;&#65533;&#65533;0 GUx&#65533;Vs+#&#65533;!&#65533;KT&#65533;1&#65533;"&#65533;@Bd`J&#65533;F&#65533;&#65533;$&#65533;&#65533;.f&#65533;&#65533;V&#65533;S&#65533;e A,&#65533;&#65533;&#65533;&#65533;&#1858;&#65533;&#65533;;&#65533;&#65533;&#65533;&#65533;.&#65533;&#65533;\& y&#65533;&#65533;7&#65533;	> &#65533;$&#65533; &#65533;I&#65533;S&#65533;&#65533;&#65533;]&#65533;-)t&#65533;&#65533;&#65533;&#65533;&#467;E&#65533;&#65533;8C&#65533;*&#65533;&#65533;&#65533;&#65533;&#65533;&#65533;8&#65533;`&#65533;&#1368;&#65533;&#65533;$&#65533;x&#65533;&#65533;K&#65533; &#65533;!&#65533;D&#65533; _&#65533;AM&#65533;&#65533;&#65533;0&#65533;&#65533;&#65533;&#65533;&#65533;&#65533;*g.A&#65533;,:&#65533;&#65533;&#65533;
&#65533;&#65533;Z1&#65533;&#65533;p\&#65533; mASe&#65533;8( :2R$n_&#65533; &#65533;&#65533;X&#65533;@&#65533;&#625;h&#65533;&#65533;{&#65533;1&#65533;s&#65533;c|&#1027;&#65533;&#65533;&#65533;&#65533;&#65533;c&#65533;k,`&#65533;&#65533;	&#65533;_$z&#65533;t9&#65533;Toy&#65533;&#65533;&#65533;=;&#65533;r5&#65533;Q&#65533;h4&#65533;&#65533;&#65533;0@&#65533;&#65533;!I@&#65533;&#65533;&`M&#65533;1&#65533;&#65533;&#65533;&#65533;&#65533;^&#65533;F &#41493;&#1018;&#65533;Md&#65533;&#65533;&#65533; &#65533;&#65533;D&#65533;L&#65533;&#65533; &#1156;&#65533;P&#65533;&#65533;&#65533;r/&#65533;&#65533;&#65533;1&#65533;&#65533;'x &#65533;:J&#65533;&#65533;&#65533;&#65533;`'A^7&#65533;?&#65533;O&#65533;r&#65533;dM&#65533;S6&#65533;%lTB&#65533;S&#65533;T&#65533;#&#65533;+*&#65533;HL&#65533;X&#65533;K&#65533;&#65533;L&#844;&#65533;b&#65533;:m&#65533;W&#65533;&#65533;}&#65533;~&#65533;d&#65533;-&#65533;&#65533;*Y&#65533;&#65533;A&#65533;/&#65533;	&#65533; &#65533;e&#65533;&#65533;#p&#65533;t&#65533;&#65533;&#65533;3&#962;&#65533;	&#65533;&#65533;&#65533;&#65533;&#65533;G&#65533;6&#65533;&#65533;|T;^&#65533;N&#567;cF&#65533;&#65533; n@&#65533;+)yX`.I&#65533;6\ &#65533;
&#65533; &#65533;+&#65533;Y@PMr&#65533;@8s&#65533;&#65533;w&#65533;&#65533;n7&#65533;)d&#65533;&#65533;z&#65533;BL&#65533;&#65533;&#65533;J&#65533;oT'&#65533;&#65533;@@qM 	(&#65533;2&#65533;%B&&#65533;T&#65533;R&#65533;*&#65533;&#65533;]%^&#65533;&#65533;d&#65533;&#65533;C&#65533;O&#65533;&#65533;M&#65533;&#65533;&#65533;&#65533;s&#778;&#65533;&#65533;&#65533;&#65533;&#65533;;05[&#65533;q&#65533;}&#65533;&#65533;&#65533;&#65533;&#65533;&#65533;`&#65533;8	&#65533;&#65533;&#65533;&#6764;0&#1920;&#65533;&#65533;c&#65533;&#65533;&#65533;=n&#65533;&#65533;)&#65533;&#65533;&#65533;pS&#65533;L&#65533;&#65533;LfJ&#65533;&#65533;`&#65533;&#65533;{&#65533;&#65533;G&#65533;&#65533;&#65533;]T&#65533; |\m&#65533;!&#65533; 1&#65533;&#65533;&#65533;O~w&#65533;+&#1432;1a&#65533;&#65533;u9&#65533;&#65533;!&#65533;!?&#65533;g&#65533;&#65533;&#65533;&#760;E&#65533;&#65533; `&#65533;&#65533;&#65533;N&#65533;&#65533;g
&#65533;1&#65533;2&#65533;@O&#65533;z[&#771;&#65533;&#65533;d&#65533;&#65533;&#65533;Q&#65533;@&#65533;&#65533;&#65533;&#875;&#65533;,`&#65533;[01 "&#65533;fhAbTE&#65533; &#65533; &#65533;&#65533;b 1D&#65533;&#65533;k&#65533;&#65533;|&#47233;&#65533;!"&#65533;s&#65533;2x&#65533;&#65533;&#65533;=&#65533;Vp&#65533;&#65533;&#65533;5&#65533;@ &#65533;&#65533;&#65533;h&#65533;2.&#65533;&#65533;&#65533;E&#65533;e&#65533;&#65533;dK&#65533; &#65533;@V9D&#65533;Gudt+BP`;@	&#65533;Lo&#65533;B&#65533;G @ &#65533;&#65533;&#65533;&#65533;&#65533;aWO&#65533;  	59S&#65533;&#65533;8&#65533;DH&#65533;&#385;&#65533;w&#65533;h&#65533;c&#65533;:NJE&#65533;&#65533;P &#65533;AbZ	tX1&#661;MqM&#65533;]&#65533;&#65533;v=<&#65533;t&#65533;f &#65533;~&#65533; AGFw&#65533;&#65533;2&#65533;~&#65533;&#65533;*G&#65533;&#65533;U)&#65533;&#65533;Qh&#65533;&#65533;}&#65533;@Ms&#65533;&#65533;I&#65533;b&#65533;iH-&#65533;#&#65533;c&#65533;F&#65533;( `W&#65533;x#&#65533;B&#65533;?&#65533;L*&#65533;`0&#65533;6&#65533;&#65533;UWi1q	&#65533;&#65533; d%`d &#65533;o&#65533;CLHWFs&#65533;&#65533;A&#65533;p	&#65533; F*c&#65533;&#65533;s&#65533;f &#65533;&#65533;&#65533; 1&#65533;&#65533;4&#65533;&#65533;&#65533;s96&#65533;H&#65533;g#&#65533;&#65533;v&#65533;&#65533;h&#65533;%b&#65533;&#65533;&#65533;4&#65533;v&#65533;{1I&&#1483;&#65533;&#65533;'&#1440;*&#65533;4q`1&#65533;6&#65533;8N&#65533;&#65533;&#65533;6&#65533;VA&#65533;j&#65533;&#65533; &#65533;Qo Bve
&#65533;&s&#65533;&#65533;&#65533;=&#65533;&#65533;P&#65533;&#65533; `$&#1043;- 	E&#65533;>&#65533;&#65533;^<4g&#65533;ac
&#65533;&#65533;&#65533;'&#65533;4&#65533;Q&#65533;&#65533;&#65533;V&#65533;#o&#65533;&#65533;&#65533;&#65533;&#65533;&#65533;-&#65533;mbA&#65533;&#65533;&#65533;G&#65533;=&#65533;dOV1>&@ Yy&#1124;	:&#65533;u&#65533;6&#65533;@&#65533;O&#65533; &#65533;&#65533;i&#65533;&&#65533;jV&#65533;[6`Lq#&#65533;8&#516;*$i&#65533;&#65533;0@3&#65533;^&#65533; r&#65533;
&#65533;Q&#65533;>Ud&#65533;&#65533; i&#65533;Y&#65533;&#65533;&#65533;Uq`N!61&#65533;c&#65533;&#65533;&#65533;&#65533;b)x(\&#65533;VVV&#65533;&#582;:&#65533; Y&#65533;&#65533;),Pi&#65533;-W&#65533;d&#65533;&#65533;F7&#65533;d&#65533; }&#65533;&#65533;&#65533;Eq$Y&#65533;1&#65533;Q0Q&#65533;&#65533;d*&#65533;&1s 0B&#65533;$e#I&#65533;2&#65533;&#65533;3&#65533;S&#65533;7}&#65533;sgU&p&#65533;&#385;^&#65533;&#65533;&#65533;c&#65533;&#65533;&#65533;{&#65533;&#65533;{&#65533;@&#65533;&#65533;&#65533;q&#65533;7}|&#65533;&#65533;$	eZ$0M&#65533;&#65533;&#65533;u	&#65533;&#65533;pe&#65533;7o p&#65533;>&#1554;`&#65533;&#65533;hQ&#65533;&#65533;n&#65533;n&#65533;&#65533;#&#196;}&#65533;&#65533;&#65533;&#65533;!&#65533;M,&#65533;Z&#65533;0c &#65533;m&#1284;/&#65533;&#65533;&#65533;&#65533;&#65533;!&#65533;&#65533; }&#65533;&#65533;<&#65533;&#65533;&#65533;g(&#65533;3&#999;0j&#65533;'&#711;$&#65533;&#65533;&#35234;30&#65533;=&#65533;&#65533;&#65533;Pp6@t&#65533;&#65533;&#274;&#65533;&#1500;&#65533;Z&#65533;[&#65533;9&#65533;&#65533;P
&#65533;&#65533;y&#65533;T8&#65533;&#65533;&#65533;&#65533;a&#65533;&#65533;,&#65533;+&#65533;$&#65533;"&#65533;&#65533;C&#65533;&#65533;>&#65533;A&#65533;v AOb&#65533;w&#65533;&#65533;j&#65533;&#65533;).=&#1704;&#65533;p&#65533;x&#65533;&#65533;Mt'&#65533;Z&#65533;FA&#1179;.&#65533;r%&#65533;`&#65533;*Cp&#65533;	%s&#65533;&&#65533;&#65533;&#65533;)z/&#65533;Z&#65533;	u&#65533;&#1234;&#65533;&#65533;&#65533;H&#65533;&#65533;&#65533;z&#65533;p&#65533;&#65533;&#65533;-&#65533;U+&#65533;$&#65533;P>M=&#65533;-&#65533;|&#65533;b"&#153;+%?&#65533;4&#65533;&#65533;'aIy*)&#65533;Rw&#65533;&#1709;@&#1163;&#65533;&#65533;A&#65533;c&#65533;CM&#65533;&#65533;m=&#65533;>$p2@CB8:#2&#65533;#&#65533;/S>&#65533;,&#65533;&#65533;W&#65533;&#65533;&#65533;u'4Q?&#1554;2,@(j&#65533;&#65533;&#65533;&#65533;	jr&#65533;&#65533;A&#65533;&#65533;&#65533;u&#65533;c&#65533;&#65533;#"0z&#65533;&#65533;8c&#65533;"&#65533;H&#65533; ' &#65533;&#65533;&#65533;&#694;R&#65533;2&#65533;&#679;q!&#65533;&#65533;f&#557;1&#65533;&#1978;&#65533;B&#65533;&#65533;gC&#65533;&#65533;&#65533;
&#65533;&#65533;* 0P&#65533;!`&#65533;4&#65533;2*0 ( &#65533;Q&#65533;,\&#65533;u,Q&#65533;&#65533;&#65533;,;&#65533;%z&#65533;j*j!ToL1
&#65533;p&#65533;#z&#65533;M&#65533; &&#65533;&#65533;gu*$@ &#65533;&#65533;&#65533;&#65533;@&#65533;&#65533;&#65533;6R&#65533;&#65533;b&#65533;&#65533;&#65533;&#128;&#65533;@:4&#65533;:M&#65533;&#65533;&#65533;&#65533;N&#65533;*g&#65533;4d
&#65533;&#65533;	&#65533;)&#65533;' &#65533;&#65533;&#65533;&#65533; v&#65533;&#65533;&#65533;q &#65533;&#65533;*&#65533;&#65533;&#65533;=&#65533;y7&#65533;t_&#65533;&#65533;&#65533;&#65533;&#65533;&#65533;&#65533;@!&#65533;@&#65533;W&#65533;Z&#65533;u&#65533;J&#65533;&#996;BR-&#65533;} vA&#65533;$PC -&#65533;}&#65533;&#65533;!@TY&#65533;7&#65533;AC&#65533;&#65533;{,:[qA&#65533;&#65533;&#65533;3&#65533;!&#65533;ZN&#65533;&#65533;9&#65533;&#65533;!p\&#65533;3iTk&#65533;7Xt&#65533;@o&#65533;k&#65533;&#65533;@ed:&#65533;&#65533;
&#65533;&#65533;<_&#65533;,m&#65533;j&#65533;&#65533;&#65533;ue0@6&#65533;&#65533;D5J"$&#65533;2&#65533;&#65533;&#65533; EW&#65533;&#65533;d&#65533;D&#65533;
&#65533;&#65533;&#65533;q"&#65533;(&#65533;D&#65533;&#65533;A&#65533;&#626;&#65533;_!&#65533;9&#65533;&#65533;&#65533;v!*&#65533; &#65533;NBM&#65533;aq;p&#65533;Ki&#65533;&#65533;d&#65533;]&#65533;Fe&#65533;7&#65533;X "$Q&#65533;B8&#65533;&#65533;jP(&#65533;6k* &#65533;@*&#65533;<4d&#65533;&#65533;k&#65533;&#65533;"&#65533;@+[e&#65533;&#65533; 4&#65533;&#65533;&#65533;;.P&#65533;w?:&#65533;P&#400;;&#65533;{]&#65533; @&#65533;#WH$<&#65533;&#65533;",&#65533; p&#65533;&#65533;&#65533;l*0/&#65533;&#65533;&#65533;j#&#65533;&#65533;&#65533;P&#65533;&#65533;&#65533;o&#674;&#65533;/&#65533;&#65533;r7&#65533;&#65533;ALB
&#65533;!c`&#65533;&#65533;=N&#65533;&#65533;&#65533;`7/t&#65533;&#65533;$p3&#65533;c&#243;yUpq&#65533;&#65533;k&#65533;/&#65533;&#65533;&#65533;(g&#65533;A&#65533;&#65533;&#65533;A&#65533;&#65533;[&#65533;|&#1275;&#65533;&#65533;E&#331;&#65533;&#65533;#0&#65533;@&#65533;&#65533;9&#65533;&#65533;&#65533;{ &#65533;Z&#65533;<Q&#65533;u&#65533;{&#65533;P+&#65533;&#1042;&#65533;&#65533;&#65533;&#65533;&#65533;&#65533;&#65533;@&#65533;&#65533;7`Z
Y&#65533;&#65533;&#65533;D&#65533; &#65533;&#65533;&#65533;Sk&#664;X#&#65533;Th&#65533;as&#65533;@&#65533;p&#65533;&#65533;*&#65533;\:>&#65533;u
&#65533;1&#65533;&#421;#Y&#65533;&#65533;&#978;&#65533;&#65533;&#65533;6&#65533;&#65533;&#65533; &#65533;g9q+b&#65533;&B&#65533;&#65533;&#65533; `Z&#65533;&#65533;G=@ISRM&#65533;tf&#65533;`<&#65533;x%\f+9Q=?j&#1916;F&#65533;&#65533;7&#65533;&#65533;o&#65533;&#65533;7m&#65533;&#596;fK e:&#65533;)&#65533;;!S&#65533;>&#65533;&#65533;3&#65533;X2Pc&#65533;aw&#65533;&#65533;Q&#65533;&#65533;C ?&#65533;5&#65533;&#65533;&#65533; &#65533;z&#65533;&#65533;&#65533;&#65533;y^nA*&#65533;&#65533;s&#65533; &#760;&#65533;  &#65533;*&#65533;&#65533;C&#65533;&#49966;&#65533;u&#65533;Z&#65533;tyi
&#65533;
&#889;&#65533;4-L&#65533;+B&#65533;t&#65533;&#65533;U&#65533;C&#65533;&#65533;&#65533;@&#65533;
:&#65533;&#65533;!I&#65533;&#65533;C &#65533;&#65533;m&#65533;Jy&#65533;S
&#65533;>&#65533;c&#65533;
&#65533;+&#65533;&#1172;|g&#65533;W&#65533;&#65533;&#497;1&#65533;&#65533;&#813;&#65533;&#65533;W/ZL-&#65533;&#65533;<C&#65533;&#65533;&#65533;{&#65533;(&6&#65533;&#720;!&#65533;$&#65533;Ei,At')&#65533;&#65533;iO&#65533;&#65533;&#65533;&#65533;&#65533;K&#65533;bbk &#65533;A&#65533;#&#65533;&#65533;&#65533;&#65533;z#ep*&#65533;&#65533;l"@5&#65533;T&#65533;s.&#65533;&#65533;&#65533;&#833;/Zl&#65533;
&#65533;f]w&#65533;!o&#1148;&#65533;&#65533;&#65533;1 &#65533;'&#65533;1&#65533;&#65533;;C$&#65533;D&#65533;&#65533;WtQM &#65533;z&#65533;&#65533; &#65533;A
;&#65533;&#65533;&#65533;a&#65533;&#65533;|u&#65533;&#65533;V&#65533;Qv~&#1176;&#65533;a&#65533; @*Tnv1 <&#65533;&#1748;&#65533;&#440;k<4&#65533;&#65533;&#768;5&#65533;1&#65533;&#39946;z&#65533;T&#65533;&#65533;&#65533;&#65533;'&#65533;J&#65533;3/&#65533;&&#65533;%&#65533;y&#65533;maq&#65533;A3@&#65533;N&#65533;&#65533;&#288;[&#65533;&#65533;&#65533; &#65533;&#65533;	`F@ &#65533;&&#65533;&#65533;
&#65533;&#65533;&#65533;&#65533;>,&#65533;P&#65533;&#65533;6&#65533;&#1677;a&#65533;W\gv60MV/qZ&#65533;&#65533;JO&#65533;&#65533;}&#65533;e&#65533;%G&#65533;&#65533;&#65533;&#65533;&#65533;&#65533;&#65533;C&#65533;q&#65533;&#1248;&#65533;>&#65533;&#65533;&#65533;aO&#65533;.h&#65533;HE&#65533;&#65533;&#65533;&#65533;&#65533;H&#65533;(&#65533;&#360;&#65533;P);&#65533; &#65533;&#65533; P*&#65533;v&#65533;M&#65533;	D7+W&#65533;[&#65533; ;&#65533;A&#65533;Qu&#65533;Fjb&#65533;&#65533;Q(D&#65533;%&#65533;	u&#65533;&#65533;&#65533; ) &#65533;0y/&#65533;4YLvR3-&#65533;	:x&#65533;>E&#65533;&#65533;&#65533;4In&#65533;N:&#65533;&#65533;L&#65533;R&#65533;%&#65533; &#1154;3&#65533;#&#65533;&#65533;&#65533;&#65533;*P*&#65533;sf*$6&#65533;&#65533;D1&#65533;&#65533;i&#65533;&#65533;&#65533;&#65533;&#65533;<&#65533;uzS&#65533;&#65533;'&#65533;01&#65533;mtu>&#65533;&#65533;0&#65533;3Cv1&#65533;&#65533;H&#65533;P&#65533;&#65533;i"K5&#65533;&#65533;&#65533;50]5n:4+&#65533;&#65533;p&#65533;&#65533;&#65533;Hi&#65533;&#65533;&#65533;&#65533;X&#65533;&#65533; &#65533;:[&#65533;q &#1490;'-<H&#65533;k&#65533;o&#65533;0&#65533;v y&#65533;&#65533;&#65533;&#853;&#65533;MQtm&#65533;7&#65533;&#65533;V6&#65533;&#65533;&#65533;&#65533;&#65533;&#65533;&#65533;&#65533;&#65533;i
kt5&#65533;88iG&#65533;v&#65533;&#65533;.&#65533;&#65533;#&#65533;&#65533;{=&#65533;&#65533;u&#65533;1&#65533;&#1145;\6Z&#65533;lf&#65533;_[:!&#65533;qA&#65533;<&#65533;4&#65533;&#65533;&#65533;&#65533;&#65533;&#65533;R&#65533;7.&#65533;&#65533;T!&#65533;&#65533;,`&#65533;UV&#65533;k)&#65533;&#65533;&#65533;&Q*O*<N&#35574;&#933;&#65533;&#65533;ti&#65533;&#65533;&#65533;&#65533;&#65533;&#65533;&#65533;o4}=&#65533;22&#65533;q&#65533;&#65533;&#65533;#&#65533;$&#65533;&#65533;+&#65533;&#65533;&#65533;&#65533; &#65533;&#65533;D&#65533;&#65533;&#65533;q&#849;&R&#65533;&#65533;&#65533;%(Bxm&#65533;&#65533;&#1488;$f&#65533;C&#65533;&#65533;&#65533;0R6~&#65533;%&#65533;:f&#65533;g&#65533;&#744;&#65533; &#65533;&#65533;dsA&#65533;&#65533;vh&#65533;XT>pq&#65533;8&#65533;=1=&#65533;& &	7  7	D?	&#65533;&#65533;&#65533;&#65533;&#65533;&#65533;&#65533;&#65533;&#65533;&#65533;&#65533;7
BB&#65533;7&#65533;&#65533;&#65533;&#65533;&&#65533;&#65533;&#65533;&#65533;&#65533;&&#65533;&#65533;$,.-1"&#65533;&#65533;&#65533;&#65533;&#65533;&#65533;&#1898;.&#65533;&#65533;&#65533;&#2027;&#65533;&#65533;&#65533;1&#65533;&#65533;&#65533;&#65533;&#65533;&#65533;&#65533;&#65533;&#65533;&#65533;&#65533;&#65533;&#65533;&#65533;&#65533;&#65533;&#65533;&#1031;O&#65533;Ao.&#17499;G0@&#65533;&#65533;&#1465;p&#65533;oZ&#65533; +H\&#65533;&#65533;&#65533;S}H&#65533;@&#65533;"Q D&#65533;	2Z&#65533;rA&#65533;A!t@t&#65533;&#65533;!&#65533;,Q&#65533;U+&#65533;&#65533;
PJ)t&#35613;j5&#65533;&#65533;&#65533;Y74u&#65533;e&#65533;S&#65533;^ |&#65533;&#65533;i&#65533;&#65533;&#65533;- &#65533;<&#65533; &#65533;F&#65533;&#12321;&#65533;&#65533;1*P&#65533;Pa&#65533;*i&#65533;b&#65533;&#65533;M&#65533;&#65533;
!O&#65533;&#65533;&#568;_T&#65533;&#65533;#K&#65533;&#65533;&#65533;c&#65533;	&#65533;>H<&#65533;&#65533;&#65533;&#65533;&d(&#65533;C&#65533;&#65533;&#65533;sa&#65533;c&#65533;.&#65533;~k&#65533;E&#65533;&#65533;XX1&#65533;&#65533;&#65533;	f\&#65533;=&#65533;&#65533;O`(7&#65533;&#65533;D.&#65533; &#65533;&#65533;I&#65533;&#65533;&#65533;&#65533;&#65533;&#65533;"&#65533;&#1556;+&#65533;|20Ik% 	&#65533;r&#65533;&#65533;&#65533;&#65533;&#65533;&#65533;HX&#65533;`&#65533;7B&#65533;&#65533;8N&#65533;,&#65533;N*&#65533;&#65533;7a&#65533;&#65533; 5&#65533;&#65533;>.&#65533;&#65533;&#65533;.V&#65533;9&#65533;|&#65533;h&#65533;Du &#65533;&#65533;U&#65533;&#65533;:D&#257; &#65533;U&#65533;@z&#65533;&#65533;d$&#65533;&#65533;b6&#65533;&#65533;&#65533;T&#65533;m&#65533;#B5 &#65533;@&#65533;*@&#65533;
3&#65533;@@,&#65533; @=&#65533;&#65533;H#_&#65533;&#65533;t&#65533;&#1554;&#65533;&#65533;&#65533;2&#663;&#65533;H&#65533;+&#65533;&#65533;&#65533;	%@&#65533;&#65533;&#65533;$&#65533;p&#65533;{@-&#65533;	 &#65533;
&#65533;&#65533;(# &#65533;&#65533;B64P&#65533; 1f&#65533;> <&#65533;C3&#65533;S&#65533;:r&#65533;k+&#65533;s(n&#65533;vj A&#65533;<&#65533;&#65533; &#65533;&#65533;&#1638;}&#65533;&#65533;7&#65533;=&#65533;&#65533;&#65533;^&#65533;&#65533; &#65533;&#65533;&#65533;
'~&#65533;A&#65533;&#65533;p&#65533;-&#65533;&#65533;&#65533;!H T/l&#65533;@&#65533;&#65533;
L@vN&#65533;&#65533;&#65533;)&#65533;u7&#65533;(W&#65533;A%
l&#65533;UW	 &#1905;&#65533;!s&#65533;&#65533;'&#65533; &#65533;&#65533;~&#65533;_@/8&#65533;\&#65533;&#65533;l&#65533;X&#65533; &#65533; &#65533;&#65533;j&#65533;&#65533;b;O&#65533;)&#65533;&#65533;&#65533;!&#1827;&#65533;&#65533; S &#65533;&#65533;&#65533;&#65533;&#65533;&#65533;&#65533;:x&#65533;)f&#65533;&#65533;PA,&#65533;PC 1&#65533;&#65533;W&#65533;&#65533;&#65533;AY=&#65533;&#65533;&#65533;# &#65533; #&#65533;L@&#65533;=&#34819;s&#65533;&#65533;&#65533;Q
4&#65533;@&#65533;&#65533;4u&#65533;D&#65533;]&#65533;PM&#65533;`,MSn&#65533;&#65533;&#65533;&#65533;C&#65533;&#65533;4	 &#572;w@3&#65533;B'&#65533;U&#65533;,<0&#65533;*(&#65533; Q*22&#65533;&#65533; &#65533;:&#65533;<&#771;&#65533;7&#65533;&#65533;&#65533;@0x&#65533;~&#65533;&#65533;&#65533;&#65533;&#65533;&#20304;&#212;G&#65533;&#65533;&#65533;dJ&#65533;,&#65533;*=&#65533;&#65533;&#65533;72&#65533;q:&#65533;&#65533;&#65533;0&#65533;)C &#65533;A&#65533;P@"$&#65533;&#65533;	(&#65533;&#65533;&#65533;&#65533;&#65533;`	m&#65533;&#1465;&#65533;t&#65533;&#65533;@&#65533;&#65533;US&#65533;-&#65533;g&#65533;leIR&#65533;Ab&#65533;<r&#65533;>e&#65533;
E&#65533;A#\&#65533;&#65533;4&#65533;D29&#65533;&#65533; &#65533;"@~&#65533;gz\&#65533;b&#65533;&#65533;T&#65533;aAM(5&#65533;&#65533;1&#65533;&#65533;&#65533;s&#65533;>0'&#65533;Pp&#65533;;&#771;&#65533;"&#65533;z&#65533;a&#65533;&#65533;&#65533;0&#65533;&#65533;!&#65533;W:`&#65533;t@ $&#65533;@r&#65533;&#65533;9R2&#65533;&#65533;B!`);&#65533; &#1026;&#65533;`<Ma&#65533;*&#65533;H&#65533;XDm&#65533;&#65533;&#65533;&#65533;&#65533;6&#65533;&#65533;H&#65533;Z|`&#65533;X&#65533;8&#65533; V@&#65533;<&#65533;EH&#1041;H`U&#65533;&#65533;&#443;&#1409;8:&#65533;a\&#65533;(&#65533;&#65533;&#65533;&#65533;&#65533;&#65533;&#65533;`&#65533;W9
&#643;O&#65533;&#65533;&#65533;>h J&#65533;&#65533;o&#65533;&#65533;&#65533;&#65533;&#65533;&#65533;&#65533;&#1317;&#65533;&#65533;"&#65533;00&#65533;q   &#65533;T&#65533;.&#65533;&#65533;&#1250;#~&#65533;+5+K&#65533;&#65533;X&#1026;"&#65533;&#1174;&#1946;&#65533;a&#65533;&#65533; &#65533;&#65533;&#65533;6 &#65533;&#65533;&#65533;H8&#65533;+&#65533;&#65533;&#65533; &#65533;&#65533;.&#65533;&#65533;+&#65533;A0&#65533;E> &#65533;$4&#65533;!&#65533;&#65533;&#65533;$&#65533;s&#65533;&#65533;&#65533;H<
rqA &#65533;Ds@@&#65533;&#65533;Q&#65533;|&#65533;&#65533;&#65533;y&#65533;#&#65533; 8:B&#65533;&#65533;e&#65533;E&#65533;Q&#65533;&#65533;&#65533;X&#65533;	&#65533;F&#65533;&#65533;4&#65533;3@A&#896;&#1089;&#65533;&#65533;&#65533;X@&#65533;&#65533;,q4!(m9&#65533;ejYK$&#65533;&#65533;&#65533;T{ES~&#65533;&#65533;8&#65533;&#65533;!&#65533;&#65533;b]X&#65533;&#65533;3&#65533;&#65533;&#65533;C&#65533;&#65533; &#1673;&#65533;&#65533;p&#65533;D&#65533;&#65533;&#65533;&#65533;&#65533;&#65533;Nn&#65533;+&#65533;&#484;4ed8&#65533;a&#65533;"&#65533;&#65533;N&#65533;&#65533;)X&#65533;&#65533;&#65533;&#65533;uC&#65533;&#65533;T[&#65533;&#160;&#65533;&#65533;d&#65533;Z@&#65533;0&#65533;0 O+P*{&#65533;+do'c&#65533;&#65533;&#65533;.&#65533;&#65533;Qh};).CG&#65533;tGjX3&#65533;L&#65533;&#65533;gq%ik&#65533;X&#65533;$,&#65533;&#65533;`]&#65533;&#65533;! &#65533;&#65533;p2 C&#65533;H9&#65533;&#65533;	&#65533;kHNws&#65533;"&#65533;&#65533;Ai&#65533;iO&#65533;&#65533;&#65533;&#65533;-p&#65533;Z1&#672;J&#65533;&#65533; &#65533;&#65533;&#65533;&#65533;B&#65533;&#65533;\+!&#65533;&#65533;&#65533; &#65533;I&#65533;| / F$&#65533;&#65533;n<&#65533;&#65533;&#65533;&#65533;&#65533; 
n&#65533;]d&#65533;{&#65533;P&#65533;&#65533;5&#65533;&#65533;&#1431;&#65533;&#65533;&#65533;M~&#65533;&#65533;&#65533;D&#65533;R&#65533;iz &#65533;&#65533;~&#65533;&#65533;&#65533;&#65533;~&#65533;&#65533;&#65533;wp&#65533;v&#65533;&#65533;&#65533;( &#65533;&#65533;4B&#65533;&#65533;&#65533;t&#65533;&#65533;&#65533;&#65533;	E&#25405;%&#65533;&#65533;bJQ&#65533;q p@2%\&#65533;&#65533;&#65533;&#425;&#1024;&#65533;&#65533;&#65533;?JE0&#65533;&#65533;&#65533;$&#65533;D&#65533;z&#65533;&#65533;&#65533;&#65533;&#65533;&#65533;G&#65533;DlT&#65533;&#65533;D8&#65533;&#65533;j&#65533;&#65533;&#1012;&#512;&#65533;&#65533;M&#65533;N|&#65533;;&#65533;i&#65533;&#65533;&#65533;&#65533;&#65533;&#65533;&#65533;%&#1042;&#1169;"&#65533;&#65533;&#65533;&#65533;&#65533;&#65533;Ovr&#65533;Z`&#65533;&#65533;O;&#65533;CbC&#65533;V{&#65533;Bl!o&#65533;X&#65533;y&#65533;&#398;YH&#65533;x &#65533;&#65533;m) &#65533;w4&#468;&#65533;[&#65533;"0&#65533;yL&#65533;21&#65533;8&#65533;&#65533;V&#65533;&#1449;+@
&#65533;&#65533;\&#65533;w(( &#65533; &#65533;&#65533;9>&#65533;2#&#65533;9&#65533;&#65533;v&#65533;\*&#65533;ii&#65533;8&#65533;&#65533;&#65533;&#65533;x&#65533;&#65533; &#65533;&#65533;gA&#65533;&#65533;&#65533;&#65533;&#383;&#65533;>&#65533;&#65533;\5,&#65533;&#65533;&#65533;&#65533;" :&#65533;*&#65533;h&#65533;&#65533;&#65533;&#65533;,&#65533;%&#65533;&#65533;}$&#796;*&#65533;@D.&#65533;U&#65533;p*`&#65533;&#65533;rs{<&#65533; &#65533;.*&#65533;W&#1241;	&#65533;xS|	@&#65533;X&#65533;L< -P&#65533;&#65533;&#65533; &#65533;&#65533;&#65533;9t&#65533;'`&#65533;`Dqd&#65533;&#65533;&#65533;@&#65533;M&#882;&#65533;&#65533;2&#65533;&#65533;&#65533;&#65533;/&#65533; YP &#5811;L3&#65533;&a&#65533;xii&#65533;1&#65533;ls@&#65533;@&#65533;&#65533;&#65533;&#65533;&#65533;&#65533;_&#65533;&#65533;.&#65533;&#65533;0r T&#65533;&#65533;&#65533;eX&#65533;&#65533;&#65533;%A#F{ |&#65533;K[&#65533;&#65533;&#65533;&#65533;&#65533;&#65533;&#65533;'p6&#65533;&#65533;<&#65533;W&#65533;P_&#65533;_&#65533;&#65533;AF4/&#65533;@&#65533;&#65533;&#65533;Fj&#65533;T&#65533;&#65533;&#65533;&#65533;&#65533;L&#65533;&#65533;S&#65533; ?&#65533;&#65533;&#65533;&#65533;P%0&#65533;3&#65533;&#65533;R&#65533;&#65533;&#65533;&#65533;b[l&#65533;&#65533;&#65533;u&#65533;l&#65533;&#65533;"Z&#65533;&#65533;&#65533;*&#65533;&#65533;a&#65533;I@f&#65533;&#65533;`	-r&#65533;&#65533;&#65533;&#65533;P&#65533;5+	&#65533;bD&#65533;&#316;&#65533;&#65533;&#65533;X@T*y&#65533;U7&#65533;  n)g
&#65533;&#65533;&#65533;+&#65533;&#65533;!&#65533;&#65533;&#65533;S_&#65533;&#65533;m&#65533;2&#65533;&#65533;`&#65533; &#65533;&#65533;8&#65533;e&#65533;h&#65533;!'&#65533;#&#591;6t85&#65533;&#65533;N&#65533;&#65533;.&#65533;P,&#65533;B &#65533;&#65533;&#65533;4&#65533;z&#65533;&#65533;s ps&#65533;cz&#789;R&#65533;2D@&#65533;y&#1875;m&#65533;&#65533;=&#65533;&#65533;&#785;@10&#65533;P #P F&#65533;d  &#65533;F&#65533;&#65533;C|&#65533;n&#65533;&#65533;&#65533;&#65533;-p&#65533;d &#65533;&#65533;8/"@&#65533;&#65533;'&#65533;4&#65533;&#65533; So&#65533;&#65533;0-F[&#65533;&#65533;@&#65533;&#65533;\_i&#65533;py&#65533;&#65533;:o&#65533;]#Q)&#65533;&#65533;&#65533;
_&#65533;&#65533;&#65533;0&#65533;&#65533;8&#65533;&#65533;&#65533;.&#65533;P,c&#65533;&#65533;A &#65533;&#65533;X&#978;l&#65533;%j68&#65533;&#65533;6I&#65533;JK&#65533;&#65533;&#65533;5&#65533;P,&#65533;WQ&#65533;r"&#65533;y&#65533;Q7&#65533;  *&#65533;I&#65533;&#65533;&#65533;@&#65533;&#65533;&#65533;&#65533;96B&#65533;%~&#65533;TFO&#65533;
-p8&#65533;D&#1751;&#65533;&#65533;8O@&#65533;$b&#65533;&#65533;9&#65533;&#65533;d&#65533;TQEu&#65533;pj&#65533;&#65533; py&#65533;$3&#65533;&#65533;F&#65533;&#65533;Y0&#849;&#65533;q.&#2019;&#65533;&#65533;&#65533;Qy&#65533;&#1251;D&#65533;&#65533;a&#65533;&#65533;&#65533;&#65533;&#65533;&#65533;EE&#65533;=&#65533;4&&#65533;k|&#65533;`-&#65533;r&#65533;2&#65533;&#65533;
UW$p&#65533;&#65533;)&#65533;aw&#65533;&#65533;&#65533;2Vh&#1061;v&#65533; &#65533;4&#65533;~&#65533;&#65533;Uo&#65533;p~&#65533;&#65533;&#65533;)S &#65533;c&#1856;!&#65533;H&#65533;&#65533;I&#65533;(P&#65533;2&#65533;&#65533;, 2&#65533;b)1&#65533;!/-q
=&#65533;&#65533;&#65533;&&#65533;$S&#65533;T.&#65533;Q&#65533;(.&#65533;7-&#65533;&#65533;f`&#65533;s&#65533; Y= &#65533;&#65533;&#65533;<&#1795;D1&#65533;&#65533;&#65533;=P Jw ,PP$ !0&#65533;f|&#65533;G!&#65533;&#65533;&#65533;dVu'&#65533;8dF&#65533;j&#65533;))wyb&#65533; }&#65533;CV&#65533;&#65533;&#65533;&#65533;  iu&#65533;&#65533;&#65533;K&#65533;<&#65533;>&#65533;&#65533;&#65533;B!&#65533;&#65533;&#65533;&#65533;]T]1P&#65533;&#65533;p1&#65533;&#65533;3&#65533;`&#65533;3Z&#65533;&#65533;m&#65533;&#65533;&#65533;sR&#65533;m&#1592;&#65533;Ou
&#65533;&#65533;&#65533;>&#1044;&#65533;&#65533;^w&#65533;&#65533;&#65533;5&#65533;&#65533;&#65533;3&#65533;&#65533;*0}6U  &#65533; 7A}&#65533;c,p?"1&#65533;&#1104;&#65533;&#65533;2&#65533;)&#65533;&#65533;&#65533;6&#65533;&#65533;V&#65533;h&#65533;&#65533;&#65533;&#65533;Q:&#65533;&#65533;&#65533;h@6a&#65533;0C# XV&#65533;&#65533;t+&#65533;;C&#65533;&#65533;&#65533;&#65533;m&#65533;:&#65533;&#65533;&#65533;	&#65533;,r&#1408;K5&#65533;f_b&6 &#65533;&#65533;z&#65533;{&#65533;SX%&#65533;`6&#65533;qS$&#65533;&#65533;&#65533;$0 "&#65533;# }&#65533;,&#65533;&#65533;  &#65533;&#65533;&#65533;&#65533;:R&#65533; wU&#65533;)&#65533;iia&#65533; S5&#65533;&#65533;d ?&#65533;V&#65533;HqwG&#65533;&#65533;&#1751;&#65533;&#65533;D&#65533;&#65533;&#65533;0&#65533;&#65533;0p&#65533;&#65533;&#65533;v&#65533;&#65533;&#65533;&#65533;.&#65533;P&#65533;+&#65533; 2  P&#65533; C$@(&#65533;&#65533;&#760;`&#65533;&#65533;&#65533;wzlR&#65533;=x8-&#65533;&#65533;U=Wz>w&&#65533;1&#65533;Q&#65533;@&#65533;I&#65533;Y&#65533;&#65533;&#65533;&#65533;&#512;e<SQ.&#65533;0&#65533;|&#65533;H.p?&#65533;&#65533;&#65533;G&#65533;@o&#65533;&#65533;.&#65533;&#65533;&#65533;&#65533;A&#65533;&#65533;:&#65533; C&#65533;&#65533;&#65533;n&#65533;&#65533;d_&#65533;&#1337;&#65533;wt&#65533;&#1124;&#65533;v&#65533;&#65533;"&#65533;-&#65533;&#65533;&#65533;&#65533;!:&#65533;&#65533;&#65533;&#65533;CU&#65533;I&#65533;3Jr&#65533;+&#65533;&#65533;U&#560; &#65533;L0 &#65533;&#65533; -&#65533;^ l:&#65533;&#65533;5&#65533;vx&#65533;&#65533;&#1562;&#65533;&#352;fb &#65533;1-&#65533;&#65533;&#65533;r&#65533;&#65533;&#65533;&#65533;&#65533;CqrQ&#65533;&#65533;&#47443; &#65533;8&#65533;(1#4h$&#1319;&#65533;&#65533;`&#65533;Ntd&#65533; 9e&#65533;&#65533;,SKz&#1501;&#65533;0FH*wt&#65533;&#65533; &#65533;)&#65533;&#65533;&#65533;&#65533;&#65533;&#65533;"<&#65533;|&#65533;*C
d&#65533;&#65533;&#65533;&#65533; &#65533;C"7PF#&#65533;'&&#65533;2&#65533;e0M&#65533;W&#65533;@&#65533;&#65533;&#65533;r&#65533;&#65533;^Is&#65533;&#65533;&#65533;s&#65533;&#65533;I&#65533;D&#65533;&#65533;CA&#65533;I&#65533;&#65533;&{&#65533;q&#65533;&#1548;&#65533;3&#65533;&#65533; 5&#65533;1 &#65533;C)3&#65533;p 0p&#65533;1ZzWx&#65533;&#65533; &#65533;&#65533;P#bv&#65533;6]&#65533;X&#65533;|}&#65533;&#65533;'&#65533;&#65533;O&#65533;&#65533;&#65533;&#65533;)&#65533;q}r&#65533;&#65533;.B*&#65533;&#65533;,]G&#65533;7}a&#65533;&#65533;&#65533;8"G&#65533;#&#65533;&#65533;s '&#65533;3.TJ&#65533;&#65533;e\&#65533;4	@&#65533;&#1408;&#65533;&#65533;&#65533;&#1774;&#65533;&#65533;&#65533;Y&#65533;RU&#65533;&#65533;k&#65533;Q&#65533;`a&#65533;&#65533;&#65533;&&#65533;w&#65533;&#65533;}6 &#65533;j&#65533;&#65533;&#65533;@}\&#65533;&#65533;&#65533;&#65533;t&#65533; &#65533;&#626;&#65533;4&#65533;
&#65533;&#864;&#65533;&#65533;&#65533;&#65533;&#65533;&#65533;O&#1691;b;ZV&#65533;&#65533;&#65533;&#65533;uv&#65533;&#65533;*&#65533;&#65533;X En&#65533;'2*. &#65533;&#65533;o(p&#65533; &#65533;&#65533;4j&#65533;&#65533;&#65533;&#65533;&#244;&#65533;&#65533;&#65533;&#65533;CA&#65533;0ULvf`VY&#65533;&#65533;&#65533; Md&#65533;&#65533;&#65533;&#65533;&#65533;aUX&#65533;&#65533;qw&#65533;&#65533;;M&#65533;/S&#65533;&#65533; &#65533;/*A&#65533;!&#65533; {&#65533;&#65533;X(A&#1418; &#65533;[Ic&#65533;&#65533;bZQq}&#65533;&#65533;&#65533;(NYu&#65533;V&#65533;+&#65533;$&#65533; n&#65533;e&#65533;&#65533;&#65533;&#65533;&#65533;,&#65533;&#65533;&#1106;&#65533;&#65533;u&#703;?&#65533;	l&#2001;=h&#65533;sY&#65533;&#65533;&#65533;`E_&#65533;&#65533;&#226;&#65533;$&#65533;tS&#65533;.P&#65533;&#65533;$&#65533;.&#65533;@&#65533;&#65533;+&#65533;s &#65533;n&#65533;P'r&#65533;{r(&#65533;&#65533;u"&#65533;gd&#65533;&#65533;'&#65533;&#65533;Gx&#1963;*[&#65533;&#65533;&#65533;@8&#65533;&#65533;T&#65533;~QIRZDU1&#65533;&#65533;CPO&#65533;@&#35902;&#65533;t&#65533;&#65533;a ,&#65533;&#65533;&#65533;5&#65533;e$&#65533;:@ tBQ&#65533;0>A!&#65533;
l&#65533;&#678;&#65533;2A&#65533;Aj&#65533;&#65533;t&#65533;z&#65533;6.&#65533;&#65533;&#65533;&#65533;&#65533;&#65533;&#65533;MP &#65533; $4&#65533;&#65533;Z&#65533;&#65533;&#65533;ny&#65533;H&#65533;&#65533;.&#65533;&#65533;!qq&#65533;&#65533;h&#65533;&#65533;&#65533;<&#65533;&#65533;<<1\Kc&#65533;p;&#65533;"&#65533;&#65533;&#65533;
&#65533;&#65533;&#65533;&#65533;;&#65533;F&#65533;&#65533;n&#65533;&#65533;&#65533;&#65533;A&#65533; &#65533;6, &#65533;,&#65533;-&#65533;&#65533;&#65533;pJ>&#418;Q&#65533;k&#65533;&#65533;*z&#65533;&#65533;&#65533;&#65533;&#65533;&#65533;Y&#65533;Z&#65533;D7&#65533;l&#65533;"&#65533;p\)&#65533;k$&#65533;&#65533;&#65533;V&#65533;&#65533;kd&#65533;&#65533;&#65533;&#65533;I&#65533;&#65533;t&#65533; 9&#65533;&#65533;H&#65533;J&#65533;$j&#65533;&#65533;&#65533;&#65533;	d&#65533;i&#65533;&#65533;yC&#65533;&#65533;@	&#65533;&#65533;&#65533;&#65533;K &#65533;#&#65533;&#65533;?&#65533;&#65533;&#65533;&#65533;&#65533;e&#65533;$H&#65533;IH&#65533;&#65533;&#65533;&#65533;&#65533;}&#65533;&#65533;m&#65533;=H&#65533;&#65533;]&#65533;l&#65533;&#65533;a&#65533;&#65533;K&#65533;&#65533;&#65533;&#65533;&#65533;&m&#65533;V&#65533;e&#872;6&#65533;&#65533;`&#65533;*Pe&#731;&#65533;&&#65533;'	&#65533;&#65533;&#65533;U,\j&#65533;g!qQ7)&#65533;u&#65533;_&#65533;)&#65533;<&#65533;R&#65533;&#65533;&#65533;1&#65533;&#65533;&#65533;?&#65533;z&#65533;Q&#65533;&#65533;&#65533;O&#65533;&#65533;f&#65533;_&#65533;&#65533;&#65533;&#65533;v&#65533;&#65533;H&#65533;&#65533;
&#65533;&#65533; &#65533;&#1152;
&#65533;wty}&#65533;-0	&#65533;}7&#65533;&#65533;cc&#65533;&#65533;k&#65533;&#65533;b	7&#65533;<&#1267;&#65533;&#40589;&#65533;&#65533;f&#65533;d&#65533;1&#65533;&#65533;&#65533;&#65533;> &#65533;&#65533;r&#65533;q6&#65533;&#65533;&#65533;30&#65533;@&#65533;r&#65533;&#65533;"&#65533;&#65533;&#65533;;&#65533;R&#65533;&#65533;&#425;&#65533;&#65533;&#65533;vk&#65533;&#65533;&#65533;{&#1850;&#65533;bx4&#65533;&#65533;&#65533;(&#65533;&#65533;&#65533;IW8w~&#65533; &#65533;&#65533;&#65533;&#65533;&#65533;fg&#65533; 9&#65533;TJ6&#65533;&#65533;k&#65533;B=&#65533;&#65533;&#65533;&#288;$ &#65533;cm&#65533;&#65533;&#65533;&#65533;&#65533;&#65533;&#65533;&#65533;&#65533;&#52903;&#65533;&#65533;c&#2001;u&#65533;w&#65533;=&#65533;a&#65533;)<&#65533;&,?&#65533;&#65533;, N&#65533;)&#65533;&#65533;&#65533;&#65533;p:&#65533;&#65533;&#65533;&#65533;c&#975;@&#65533;&#65533;&#65533;&#65533;&#65533;&#65533;&#164;&#65533;&#65533;&#65533; &#65533;S&#1463;&#65533;&#65533;&#65533;&#65533;]&#65533;)&#701;@&#65533;&#65533;&#65533;}&#65533;1`x&#65533;=2&#944;&#65533;&#65533; *&#65533;F&#65533;&#65533;b&#65533;xy&#65533;,C!N&#375;&#65533;&#65533; Z&#291;&#65533;S&#65533;&#65533;5Yl&#65533;H&#65533;Q_Csz&#65533;&#65533;J&#65533;&#65533;&#65533;&#65533;WS&#65533;VYBIEnB&#65533;
6&#65533;:`&#65533;&#65533;&#65533;&#65533;&#65533;9&#65533;&#65533;&#65533;&#65533;*gu@&#65533;&#65533;&#65533;&#65533;?&#65533;&#65533;&#1421;&#65533;O&#65533;&#65533;2&#65533;i|&#65533;f&#1438;&#65533;&#65533;&#65533;L&#65533;&#65533;&#65533;!2&#65533;&#65533;~O&#65533;@\i&#65533;18 &#65533;"&#65533;&#65533;!!&#65533;&#65533; +!&#65533;&#65533;&#65533;*A+$&#65533;&#65533;&#65533;&#65533;&#65533;&#65533;##$!&#65533;&#65533;C"&#544;&#65533;&#65533;;&#65533;&#65533;&#65533;G>H&#1972;&#65533;&#65533;fX&#65533;0&#65533;x&#65533;&#65533;P5db-&#65533;j&#65533;BG.U&#65533;&#65533;b&#65533;9&#65533;m&&#65533;&#65533;D &#65533;&#65533;'&#65533;&#161;
&#65533;rQ7&#65533;&#65533;&#65533;&#65533;&#65533; &#65533;~&#65533;&#65533;&#65533;&#65533;&#65533;	&#65533;l&#65533;&#65533;&#65533;&#65533;&#65533;&#65533;e&#65533;M0&#65533;&#65533;&#65533;~&#65533;&#65533;&#65533;Q&#65533;&#65533;&#65533;&#1392;liL&#65533;*&#65533;&#65533;&#65533;&#1252;&#65533;&#65533;d&#65533;&#2032;G|
|&#65533;&#65533;&#65533;&#65533;P2  R&#65533;&#65533;&#65533;0&#65533;&#65533;)0Y'&#65533;&#65533;7*
&#65533; &#65533;&#65533;(&#65533;&#65533; X&#65533;bl&#65533;&#65533;^&#65533;f&#1809;]b&#65533;D&#65533;O X&#65533;&#65533;
&#65533;Hq`&#1128;(`PY&#65533;kZ*4q0&#65533;&#65533;Vu&#65533;&#65533;r.&#65533;&#65533;"I&#65533;1&#65533;&#65533;f&#60545;&#65533;H&#65533;&#65533;h2&#65533;5*&#65533;&#65533;{&#65533;&#65533;&#65533;"&#359;&#65533;&#65533;&#823;&#65533;&#1617;Q&#65533;&#65533;&#65533;u&#65533;:&#65533;_&#65533;0;&#65533;-&#65533;|&#65533;&#65533;&#65533;~&#65533;!&#65533;&#65533;&#65533;&#65533;` 1&#65533;!&#1829;!&#65533;?&#65533;&#65533;{oA;&#65533;&#65533;K<&#65533;&#65533;T&#65533;5&#65533;`}o&#65533;&#65533;<-&#65533;&#65533;&#65533;&#65533;l&#65533;DO&#65533;J&#65533;O&#65533;&#65533;@&#65533;&#65533;Q@,-$*$!&#65533;#"+1""$&#65533;&#65533;&#65533;&#65533;&#65533;&#65533;&#65533;&#65533;&#65533;$&#65533;&#65533;&#65533;&#65533;&#65533;155&#65533;&#65533;&#65533;&#65533;&#65533;&#65533;&#65533;&#65533;&#65533;&#65533;&#65533;&#65533;&#65533;&#65533;&#65533;&#65533;&#65533;&#65533;&#65533;&#65533;&#65533;&#65533;&#65533;&#65533;,&#65533;&#65533;&#65533;&#790;&#65533;&#65533;&#65533;&#65533;.1&#65533;"&#65533;&#65533;.&#65533;&#65533;V&#65533;@&#65533;&#65533;&#65533;]&#1681;j&#65533;bE$&#65533;&#65533;&#65533;&#1609;	 T&#65533;&#65533;@&#65533;#H &#65533;&#65533; &#65533;$&#65533;&#65533;&#65533;&#65533;&#65533;B&#65533;&#65533;&#65533;&#65533;L	&#65533;&#65533;&#65533;@&#1188;&#65533;&#65533;lZP4D&#65533;i &#65533;O_"&#65533;&#65533;&#938603;=L&#65533;$ &#65533;G&#65533;(T&#65533;h &#65533;+0&#65533;&#65533;&#65533;&#65533;X&#65533;Z&#1038;&#65533;X&&#65533;&#65533;&#65533;&#65533;B&#65533;k&#65533;&#65533;&#65533;&#65533;
. ZnE_&#65533;&#65533;&#65533;&#65533;N&#65533;&#65533;_&#65533;&#65533;e#&#65533;rd&#864;1&#65533;&#65533;9&#65533;!&#1086;&#65533;kd&#65533;/&#65533;&#65533;*p&#65533;&#65533;,&#65533;&#65533;F)T1&#65533;D&#65533; r`1bA
2L2t`&#65533;
&#65533;d&#1027;&#65533;J&#65533;, H &#65533;&#1258;&#65533;yh t&#65533;R&#65533;&#65533;t&#65533;&#65533;&#65533;&#1280;{ &#65533;&#65533;&#809;=&#65533;&#65533;W&#65533;&#65533;&#65533;0&#65533;&#65533;&#65533;&#65533;(U7R$&#65533;s
*&#65533;p&#65533;
x0&#65533;CL&#65533;Bt#JC&#65533;&#65533;&#65533;2&#65533;&#65533;&#65533;Bg&#65533;<PA&#65533;&#65533;&#65533;ZQ&#65533;&#65533;R&#65533;a&#65533;N&#65533;&#65533;&#65533;=.&#65533;2&#65533;&#65533;5&#65533;&#65533;&#65533;&#65533;&#65533;Y(&#65533;T&#65533;&#65533; &#65533;14&#65533;)&#65533;Xh&#4968;TH
7&#65533;I
	C&#65533;P@t P#P&#65533;Hx0&#65533;H &#65533;&#65533;&v0&#65533;$&#65533;6!&#65533;v=&#65533;W&#65533;y&#1380;cH&#65533;&#65533; &#65533;A&#65533;S},&#20767;JW&#65533;9&#65533;	&#65533;M&#1474;
#&#65533;t&#65533;Zx&#65533;&#152;\&#65533;@&#65533;frBd&#65533;&#528;&#65533;/&#65533;p0
6&#65533;J!&#65533;&#65533;'&#65533;&#65533;h&#21085;&#65533;&#65533;&#65533;(&#65533;&#65533;&#65533;&#65533;8~#%z>&#65533;2&#1673; <&#396;?Q&#65533;Z&#65533;6&#65533;p&#65533;&#65533;/A&#794;&#65533;A-&#65533;V&#1640;&#170;&#65533;-T&#65533;"&#65533;B1&#65533;&#65533;,&#65533;&#65533;&#65533;^~p&#65533;t&#65533;u &#65533;&#65533;&#65533;	U
gMS&#65533;y&#65533;x&#65533;g&#65533;P&#65533;&#65533;&#65533;&#65533;Rr'&#65533;N8&#1863;]&#65533;&#65533;&#65533;9B:H&#65533;&#65533;
&#65533;0&#65533; &#65533;&#65533;&#65533;n&#65533;	A$&#1296;&#65533;&#65533;ttY(&#65533;r
6&#65533;&#65533;&#65533;< $&#65533;&#65533;#)2@&#65533;&#65533;&#65533;&#65533;&#65533; &#65533;&#65533;)&#65533;.4&#65533;&#65533;6&#65533;&#65533;
&#65533;.3+{&#65533;&#65533;&#758;&#65533;&#65533;,&#65533;v3&#65533;&#65533;t&#65533;&#65533;&#65533;&#65533;&#65533;&#944;&#65533;8&#65533;+w&#65533;B&#65533;/&#65533;L@&#65533;&#65533;&#65533;&#65533;$&#65533;&#65533;&#65533;h&#65533;&#65533;&&#65533;t0 A&#65533;i*0&#65533;&#65533;4=%&#65533;&#65533;  &#65533;&#65533;&#65533;B&#65533;5G5@&#65533;7  hv&#65533;&#65533;&#65533;&#65533;W`&#217;=&#65533;&#65533;g&#65533;&#65533;
$@&#65533;^&#65533;&#65533;&#65533;P# f&#65533;5&#65533;&#65533;wM ,P&#65533;&&#65533;K&#65533;&#65533; &#65533;N&#65533;C&#65533;a&#65533;&#65533;&#65533;&#65533;o&&#65533;vu-&#65533;&#65533;H_"&#65533;*&#418;&#65533;&#65533;5&#65533;&#65533;B&#131;&#65533;q&#65533;&#65533;&#65533;A&#65533;&#65533;C&#65533;&#65533;gcM&#65533;A&#1540;&#65533;M&#65533;)&#65533;_&#65533;
&#65533;p7#&#65533; &#65533; $&#1025;&#65533;&#65533; :&#65533;&#65533;\&#65533;
&#65533;&#65533;&#65533;'q=Q
&#65533;&#65533;&#65533;j&#65533;k&#65533;I&#65533;$&#65533;(&#65533;&#65533;	&#65533;&#1852;z&#65533;&#65533;3&#65533;K&#65533;&#65533;&#65533;&#1089;X&#65533; 5&#65533; &#65533;1t&#65533;i)&#65533;*&#65533;&#65533;	&#65533;&#1241;/X&#65533;2e&#65533;i&#65533;&#65533;&#65533;&#65533; &#65533;+&#65533;|&#65533;@&#65533;x&#65533;-&#65533;&#65533;&#65533;&#65533; C@&#8862;&#65533;#T}oT'&#65533;B~'_&#65533;hV&#971;A&#65533;&#65533;&#65533;FR&#65533;L~&#65533;&#65533; &#65533;(&#65533;&#65533;&#65533;&#65533;*&#65533;	H0 `&#65533;&#65533;Qnx&#65533;7&#65533;q&#65533;+)<&#65533;	p &#65533;&#65533;kN0&#65533;IL4&#65533;&#65533;@&#65533;@&#65533;&&#65533;1&#65533;F&#65533;p&#65533;IXK&#65533;&#65533;(&#65533;`&&#65533;&#65533;H0X`&#65533; 2&#65533;&#65533;&#65533;&#65533;&#65533;P&#65533;9&#65533;T
&#65533;&#65533;&#65533;=&#513;&#65533;f%&#65533;1J&#65533;&#65533;f&#65533;X&#65533;i&#54843;&#65533;&#65533;2&#65533;q&#65533;&#65533;eD&#65533;.@=n<&#1224;&#65533;&#65533;&#65533;q&#65533;l&#65533;Y&#65533;&#65533;-&#65533;H-	)&#65533;@&#65533;Q"WL&#65533;&#65533;&#65533;/:&#1041;4&#65533; -X&#65533;&#65533;&#65533;&#65533;u&#65533;,&#65533; &#65533;
&#65533;&#65533;&#65533;&#65533;&#65533;&#65533;  @&#65533;&#65533;&#65533;&#65533;J&#65533;&#65533;=&#65533;&#65533;99&#65533;&#65533;A Kwj"8&#65533;Ns&#65533;:l&#65533;H&#65533;+&#65533;&#65533;_@=F&#65533;&#65533;&#65533;k&#1816;@t&#65533;"n&#65533;hDC&#65533;&#65533;&#65533;	d&#65533;&#65533;&#65533;&#65533;&#65533;-U29"RG&#65533;&#65533;&#65533;&#65533;,y&#65533;&#65533;&#65533;x&#868;OORcv&#65533;&#65533;\-&#65533;M&#65533;&#65533;|p&#65533;Z`&#65533;T&#65533;#df&#65533;&#65533;&#65533;&#65533;Q &&#65533;&#65533;`&#65533;
:&#65533;
&#65533;&#65533;&#65533;A &#65533;&#65533;&#65533;X)&#65533;u4g0I*&#65533;&#65533;&#65533;&#65533;&#65533;7&#65533;&#1135;5&#65533;u&#65533;SX&#65533;:2?\QS&#65533;&#65533;&#65533;&#65533;Y&#65533;&#65533;
B &#65533;A&#65533;&#65533;8&#65533;&#65533;6&#65533;O7&#65533;&#65533;&#65533;( F&&#65533;&#65533;&#65533;&#65533;k&#65533;9&#872;O&#65533;,&#65533;?T&#65533;&#65533;&#65533;i&#65533;&#65533;&#65533;GH&#65533;.T&#65533;&#65533;&#65533;7&#65533;&#65533;&4J&#65533;&#65533;mt&#65533;J&#65533;&#65533;ml&#65533;U&#65533;&#65533;32&#65533;b-&#65533;&#65533;&#65533;-&#65533;&#65533;&#65533;&#65533;*&#65533;A&#65533;h &#65533;&#65533;&#65533; &&#65533;&#65533;f&#65533;P[/&#65533;&#65533;@T&#65533;@"M`&#65533;&#985;R_R&#65533;&#65533;,Z'&#65533;ht&#65533;&#65533;&#65533;&#65533;g&#65533;&#65533;&#65533;&#65533;D&#65533;7&#65533;&#65533;v&#65533;&#65533;&#65533;&#65533;!&#65533;&#65533;	&#65533;&#65533;&#65533;&#65533;//lt&#65533;%X@c$U&#65533;hA&#65533;&#65533;&#65533;&#65533;%&#65533; &#65533;&#65533;&#65533;z&#65533;&#65533;:TE&#65533;&#65533;&#65533;qBD&#65533;&#65533;]&#65533;&#65533; P{\^&#65533;&#65533;0F&#65533;@&#65533;&#65533;Y}F5~M&#65533;&#65533;r]&#65533;&#65533;&#65533;c" Rl&#65533;'&#1853;&#65533;pD&#65533;&#65533;p&#65533;&#65533;o%cG&#65533;&#65533;&#65533;^&#65533;&#396;t&#65533;g&#65533;&#65533;&#65533;&#65533;P&#65533;&#65533;&#1030;&#65533;&#65533;&#65533;&#65533;.C&#65533;&#65533;n&#65533;NVZ&#65533;&:yP;&#65533;&#65533;	&#65533;5{&#65533;&#65533;.&#1251;|i&#65533;0&#65533;|&#65533;%&#65533;e)GR1y&#65533; &#65533;&#65533;%&#65533;0(.&#65533;U&#65533;&#65533;6&#65533;
&#65533;f&#65533;&#65533;&#65533;&#65533;Q&#65533;^dr(m%E&#584;&#65533;&#65533;	&#65533;fj&#65533;&#65533;+9&#65533;mFg&#65533;&#65533;&#65533;&#65533;Z&#65533;k&#1454;&#65533;b&#65533;%Z&#65533;[&#65533;e5. +&#65533;t&#236;&#65533;&#65533;&#65533;y3i=&#65533;1&#65533;Q&#65533;;@CC/@&#65533;b3q&#65533;&#1204; Z4 sh&#65533;&#65533;&#65533;D&#65533;&#65533;&#65533;&#65533;k96&#65533;&#65533; |0@)&#65533;&#65533;lLo&#65533;&#65533;&#65533;&#65533;7&#65533;&#65533;9t&#65533;&#65533;
&#65533;U&#65533;jJ&#65533;I&#65533;t\h&#65533;r&#65533;h >7&#65533;Iwk&#65533; .%)&#65533;&#65533; V&#65533;P&#65533;&#1202; &#65533;&#65533;b&#65533;8`&#65533;&#65533;&#65533;m&#65533;&#65533;&#65533; G&#65533;&#1822;R&#65533;g&#65533;m&#65533;1&#65533;<&#65533;w&#65533;P&#65533;`&#65533;&#1576;&#65533;=*&#65533;&#65533;&#65533;&#65533;Y;&#65533;&#65533;.&#65533;L&#65533;&#65533;3&#65533;FW%&#65533;=&#65533;Y&#65533;&#65533;&#65533;::&#65533;&#65533;Y8&#65533;<&#65533;&#65533;&#65533;&#65533;&#65533;n&#65533;{HD>&#65533;m&#1409;&#65533;a<&#65533;y-&#65533;'f&#65533;5&#65533;R&#65533;Hp!&#65533;B&#65533;&#65533;&#65533; &#65533;&#65533;&#65533;P&&#65533;ab&#65533;&#65533;v&#65533;b&#65533;t0<&#65533;{0&#65533;I&#65533;`&#1216;@&#65533;&#65533;{[W&#65533;;`&#65533;&#65533;&#65533;&#232;ubn&#65533; ,b&#65533;&#65533;&#65533;&#65533;]&#65533;P0&#65533;&#65533;&#65533;&#65533;&#65533;)&#65533;&#65533;&#65533;&#706;&#65533;&#65533;"~&#65533;&#65533;<_&#65533;&#65533;&#65533;_{O]%&#65533;/&#65533;T;&#65533;]&#65533;Ys&#65533;ff:f{U&#65533;U~&#65533;0!-&#65533;&#65533;S&#65533;&#65533;{&#65533;&#65533;P&#65533;=&#65533;&#65533;o&#65533;&#65533;&#65533;QQO&#65533;P&#65533;  &#65533;6_&#65533;&#65533;p&#65533; e)pr,&#65533;~&#65533;pP`&#65533;:-`&#65533;R	&#65533;9&#65533;&#65533; 6ak-aQ>1bA&#65533;I&#65533;&#65533;K&#65533; &#65533;QI&#65533;J&#65533;&#65533;8i&#65533;Bg&#65533;.&#65533;&#65533;K%2:&#65533;&#65533;2&#65533; 1L&#65533;x]&#65533;;0&#65533;&#65533;(2&#65533; &#65533;"&#65533; =_U&#65533;^&#65533;f&#65533;&#65533;o&#65533;&#65533;y&#65533; 3&#65533;&#65533;W1R&#65533;IDM&#65533;B`&#65533;&#65533;&#65533;&#65533;=734qu&#65533;x&#65533;rLxg&#65533;<0m&#65533;&#65533;&#65533;q)B1 !2  &#65533;&#65533;*&#65533;] &#65533;@&#65533;&#65533;P @:&#65533;1n1/F&#65533;&&#65533;#s,&#65533;&?0&#65533;<&#65533;YU&#65533;$&#65533;&#65533;&#65533;| >&#65533;;&#65533;{SaVQ&#65533; 0| &#65533;&#65533;=0&#65533;J&#65533;&#65533;$,&#65533;&#65533;&#65533; &#65533;&#65533;3!&#65533;&#65533;C3&#65533;&#65533;&#65533;&#65533;;R u&#65533;z&#65533;F7&#65533;u*&#65533;&#65533;p&#65533;&#65533;w&#65533;7e&#65533;&#65533;#&#65533;w&#65533;&#65533;
&#65533;U

h6&#65533;G4&#65533;^&#65533;&#65533;&#65533;&#579;f&#65533;p&#65533;&#65533;`
. &#65533; H&#65533;&#1640;&#65533;&#65533;
$`r,64 X&#65533;z K&#65533;&#65533;&#65533;J	EB&#65533;&#65533;&&#1207;9o"6gQ&#65533;&#65533;K&#65533;H4&#65533; M(&#65533;ZSa'%}
&#65533;9&#65533;Z&#65533;/a&#888;<&#65533;`-&#65533;.p7"Gq_$p(&#65533;/T5&#65533;&#65533;-cT&#65533;3&#65533;LcS
&#65533;* @1&#65533;&#65533;K#gEX&#65533;T&#65533;&#65533;&#65533;&#65533;&#65533;&#65533;&#65533;<&#65533;X&#65533;X"(&#65533;&#65533; A@2f&#65533;F&#65533;&#65533;
&#65533;&#65533;&#65533;*&#582311;"&#65533;2*&#65533;[6&#65533;rx3r @!C&#65533;~> &#65533;&#65533;&#65533;&#65533;]&#65533;1&#65533;ft&#65533;?&#65533;u&#65533; &#65533;&#65533;S&#65533;&&#65533;&#65533;@0'r&#65533;Y&#65533;&#65533;/9&#65533;#&#65533;Y~r1'&#65533;4&#65533;V&#65533;(&#65533;7]&#65533;.)a&#65533;&#65533;u&#65533;&#65533;O'&#65533;#a&#65533;a&#65533;3  e&#65533;>&#65533;$x&#65533;[2L&#65533;&#65533;&#65533;+gYA&#65533;d&#65533;!O&#65533;e#'&#65533;]q&#65533;C]&#65533;`*rnCD&#65533;&#65533;'&#65533;`"&#371;^J&#65533;F&#65533;&#65533;&#784;UjFm&#65533; $&#65533;&#65533;&#65533;\&#65533;y&#65533;&#65533;_V&#65533;~&#65533;&#65533;	`3nY&#65533;g&#65533;&#65533;1&#65533;&#65533;P-{%5$ H&#65533;&#65533;}0&#1484;&#65533;`0}&#65533;&#65533;@&#65533;Y&#65533;&#65533;&#439;L &#65533;Y&#65533;F8&#65533;&#65533;&#65533;&#65533;&#65533;&#65533;c=bb&#65533;#!	&#65533;&#65533;p$&#65533;:P&#65533;&#65533;u&#65533;&#65533;T&#65533;&#65533;}&#65533;#)&#65533;&#65533;w&#65533;Et&#65533;+&#65533;Z&#65533;&#65533;&#65533;<&#65533;H
 &#65533;5W&#65533;&#65533;hW#Q&#65533;&#65533;&#65533;&#65533;>&#65533;@&#65533;(d&#65533;&#65533;&#65533;&#65533;&#65533;mfD{&#65533;&#65533;&#65533;&#65533;%&#65533;f&#65533;&#65533;y&#65533;)h&#65533;W&#65533;&#65533;l&#65533;&#65533;
&#65533;&#65533;1&#65533;&#65533;{%2&#65533;]&#65533;&#65533;	&#65533;5 &#65533;( &#65533;&#65533; &#65533;&#65533;&#65533;P:&#65533;8&&#65533; 4&#65533;p&#65533;jD8&#65533;&#65533;j;*V&#65533;&#65533;?&#65533;@&B&#65533;1/&#65533;X&#65533;( &#65533;d6p = <Fu&#65533;%&#65533;&#65533;m"&#65533;&#65533;2&#65533;>&#65533;5&#65533;&#65533;3"&#65533;G&#65533;wj#^&&#65533;&#1664;&#65533;p&#65533;T&#65533;6D&#65533;4qhe"q&#65533;&#65533;#&#65533;&#65533;C&#65533;&#65533;&#65533;&#65533;;1@&#65533;&#65533;&#65533;&#65533;$&#65533;&#65533;&#65533;PC7&#65533;4&#65533;&#65533;q&#467;p`&#65533;FM&#65533;YH&#65533;J&#65533;&#65533;&#65533;e&#65533;D &#65533;@@  #&#1033;# 
&#65533;H {&#65533;5@ &#65533;&#65533;{$&#65533;&#65533;&#65533;z#&#65533;&#1362;+(2!I4&#65533;&#65533;&#65533;&#65533;&#1483;&#65533;=&#65533;'&#65533;A9&#65533;/*&#65533; ;&#65533;&#65533;&#65533;qZN&#65533;.:&#65533;7&#65533;&#65533; l&#65533;%=$
&#65533;V &#65533;`,&#65533;&#65533;"&#65533;a2&#65533;F&#65533;&#65533;
&#65533;N&#65533;&#65533;+&#65533;!Y&#65533;Yf

C 	&#65533;m&#65533;y&#1685;<&#65533;&#65533;&#65533;&#65533;ze&#65533;Y
&#65533;&#65533;&#65533;y&#65533;0&#65533;&#65533;z&#65533;&#65533;#C&#65533;.&#65533;&#65533;&#49194;&#1363;B,&#65533;&#65533;&#65533;@ ! /&#65533;&#65533;7n&#65533;&#65533;r@0&#65533;S&#65533;&#65533;&#65533;>&#65533;QG&#65533;'iK4$&#65533;'8&#65533;/&#65533;&#65533;&#65533;; &#65533;&#65533;&#65533;%&#65533;&#356;&#65533;D&#65533;V.ea&#65533;&#65533;c&#65533;wY&#65533;&#65533;V;h&#65533;&#65533;&#65533;,&#65533;&#65533;&#65533;Y&#65533;y&#65533;&#65533;)&#65533;&#65533;SRV&#65533;&#65533;&#65533;&#65533;-Yd&#65533;&#65533;&#65533;&#65533;"&#65533;a2hz&#65533;&#65533;&#65533;.&#65533;C&#65533;&#65533;&#65533;y&#65533;&#65533;&#65533;&#65533;TEMn[e&#65533;8&#65533;fS&#65533;&#65533;:&#65533;^&#914;%&#65533;&#65533;r&#65533;&#65533;uw)`&#65533;c&#65533;&#65533;b &#65533;&#65533;&#65533;&#65533;UQ&#65533;&#65533;&#1713;&#65533;&#65533;&#65533;&#65533;&#65533;&#65533;v&#65533;E&#65533;Q&#65533;t&#65533;68k9@p8&#65533;/&0&#65533;1=j&#65533;	&#65533;&#65533;=&#65533;&#65533;&#65533;&#65533;+")sg&#65533;&#1041;Eto%&#65533;&#65533;Z!&#1186;&#65533;&#65533;p
p&#65533;&#65533;3&#65533;&#65533;i&#65533;#&#65533;
&#65533;U&#65533;&#65533;8&#65533;&#65533;1|\&#65533;0&#65533;f&#65533;&#65533;+cAk:_&#65533;&#65533;h&#65533;&#65533;b&#65533;&#65533;&#1201;&#65533;0&#65533;&#65533;H"&#65533;&#65533;&#65533;&#65533;&#65533;}&#65533;K%QF&#65533;&#65533;3&#65533;G  &#65533;47B &#65533;( &#65533;&#65533;&#65533;&#65533;&#65533;&#65533; &#65533;&#65533;&&#65533;&#65533;P&#65533;( &#65533;&#65533;&#1777;@&#65533;&#65533;I&#65533;&#65533;&#65533;&#65533;)&#65533;!U&#65533;&#65533;a0&#65533;&#65533;&#65533;4&#65533;95&&#65533;t&#65533;&#65533;&#65533;&#65533;PG&#65533;a~X&#65533;&#65533;&#65533;&#65533; &#65533;&#65533;:ER9[i&#65533;&#65533; P&#65533;&#65533;&#65533;_&#65533;0m' z&#65533;&#65533;x"&#1259;&#65533;&#65533;&#65533;;#l&#65533;=&#65533;9&#65533;lV&#65533;lq@&#65533;b&#65533;&#65533;+-c&#65533;ndf&#65533;&#1020;U&#65533;Q&#1366;v&#65533;A&#65533;- &#65533;2&#65533;P $&#65533;W&#65533;&#65533;h&#65533;&#65533;&#65533;B#&#65533; 3&#65533;B$d&#65533;&#65533;{&#65533;&#65533;Bp&#65533;&#65533;e'&#65533;&#1709;&#65533;&#65533;'T9$uj&#65533;|&#65533;'&#65533;&#65533;&#65533;&#65533;D2S_&#65533;&#65533; -P&#65533;&#65533;&#65533;5&#65533;O4&#65533;&#65533;&#65533;&#65533;M&#65533;8q ^]cfmH&#65533;&#65533;&#65533;,&#65533;&#65533;&#65533;@pD3&#65533;&#65533;&#65533;&#65533;&#65533;&#65533;B&#65533;f[&#65533;n&#659;"&#65533;&#383;&#65533;&#65533;&#65533;&#65533;`"&#65533;&#65533;$zyD&#65533;hG&#65533;I&#65533;{&#65533;&#65533;&#65533;&#899;&#65533;&#65533;&#65533;&#65533;
&#65533;7&#65533;&#65533;`&#65533;&#65533;m&#65533;O&#65533;Jp$DB&#65533;9)&#65533;&#1065;+I&#65533;zs &#65533;&#65533;&#65533;&#65533;&#65533;&#65533;>`&#65533;x/&#65533;rj&#1681;&#65533;U!sj&#1178;&#65533;:`&#65533;&#65533;Crx&#65533;&#65533;g&#65533;x&#65533;1&#65533; .3r&#65533;&#65533; &#65533;q&#65533;qy
&#952;&#65533;UlD&#65533;&#65533;R&#65533;M&#65533;&#65533;&#65533;&#65533;
Ym&#65533;n&#65533;h&#65533;0&#65533;&#65533;0M&#65533;[&#65533;*&#65533;+&#65533;&#65533;&#65533;p#&#1514;=&#65533;&#65533;&#65533;$&#65533;Ld&#65533;jdS&#65533;\&#65533;K &#65533;p&#65533;$ P&#65533;/&#65533;&#65533;7&#1840;.-@&#65533;&#65533;g&#65533;01&#65533;&#65533;A6&#65533;l&#65533;]&#65533;}&#65533;&#65533;f(&#65533;M&#65533;&#65533;g&#1196;&#65533;AX&#65533;i:&#65533; &#65533;7&#65533;&#65533;s*r:f8&#65533;Ep&#65533;F&#65533;&#65533;:&#65533;&#471;&#65533;r&#65533;&#65533;04&#65533;\fb&#65533; &#65533;&#1811;qC&#65533;:}&#65533;&#65533;)&#65533;0&#65533;&#65533;y&#65533;&#65533;&#65533;&#1334;&#65533;&#65533;`5&#65533;#R"&#1243;&#65533;&#65533;&#65533;&#65533;S~&#65533;`2&#65533;&#65533;&#65533;'@.&#65533;r
P,&#65533;&#65533;)3&#65533; 
&#65533;G&#65533;&#65533;_Y&#586;$&Z&#65533;&#65533;&#65533;&#65533;9KRCA&#65533;&#65533;&#65533;O#l &#65533;]a&#65533;V&#65533;&#65533;&#65533;&#65533; &#65533;&#65533;M{ p)&#65533;&#65533;_p&#65533;W&#65533;Ec\%&#65533;&#10417;&#65533;&#65533;&#32139;&#65533;-\\y&#65533;7$V&#65533;&#65533;Q&#65533;o&#65533;[&#65533;
&#65533;p&#65533;&#65533;&#65533;03&#65533;&#65533;&#65533;&#65533;q&#65533;o&#65533;{&#65533;F&#65533;2&#65533;&#65533;S&#65533;Y&#65533;&#65533;{3&#65533;XM&#65533;&#65533;&#65533;&#65533;"&#65533;(G&#65533;e&#65533;&#65533;*hp&#65533;&#65533;&#65533;k&#65533;$-p&#65533;  /&#65533;1~#/]Q&#65533;&#65533;S8&#65533;&#65533;&#65533; e&#65533;&#65533;=&#65533;C&#65533;Q!U&#65533;6&#65533;b^&#65533;)&#65533;&#65533;&#65533;&#65533;&#65533;G&#65533;&#65533;c&#65533;&#65533;&#65533;`0&#65533;UD&#65533;7&#65533;yA&#65533;Q~&#65533;P,p&#65533;tQ
&#65533;8y&#65533;P&#65533;&#65533;&#65533;	&#65533;&#65533;&#1132;.>&#65533;C5&#65533;x&#65533;<&#65533;p&#65533;&#65533;&#65533;&#65533;&#65533;V&#65533;&#65533;&#65533;(&#65533;)&#65533;C]&#65533;p&#65533;&#65533;kE&#65533;p`&#65533;&#65533;V&#65533;&#65533;&#65533;'&#65533;[f3&#992;&#65533;$&#65533;`&#65533;C?&#65533;$%&#65533;?Pd&#65533;\c&#65533;% Z&#65533;&#65533;&#1201;&#65533;&#65533;(DQ!&#267;>&#65533;&#65533;!&#65533;Q%&#65533;'.q&#65533;&#2033;{>&#65533;.&#65533;&#65533;:&#65533;%p&#65533;&#65533;`2`@&#65533;_z&#65533;>&#65533;#`&#65533;qsx&#65533;s`&#65533;	&#65533;&#65533;&#1467;W4p&#65533;&#65533;r&#65533;_&#65533;&#802;&#65533;&#65533;&#65533;&#65533;E&#65533;&#65533;&#65533;&#65533;|&#65533;&#65533;&#65533;&#65533;DZE$D&#65533;&#65533;n&#65533;&#65533;&#65533;&#65533;&#65533;2
&#65533;6zrx&#65533;:c&#65533;C&#65533;&#65533;&#65533;&#65533;&#65533;&#65533;&#65533;0&#65533;r&#65533;&#65533;&#65533;0&#65533;2&#65533;2&#65533;F
br&#65533;*&#65533;?&#65533;@&#1297;U&#65533;R*&&#65533; + &#65533;&#65533;&#65533;&#65533; &#65533;&#65533;&#65533;&#65533;b&#65533;&#65533;&#65533;|&#65533;~&#65533;&#65533;.9&#65533;&#65533;I&#65533;&#65533;@C:J*!/&#65533;&#65533;:v :P$&#65533;$9}&#65533;&#65533;&#65533;3&#65533;&#65533;b21&#65533;&#65533;&#65533;UI&#65533;&#65533;&#65533;&#65533;&#65533;>&#65533;c&#65533;HB&#65533;m&#65533;&#65533;5g&#65533;&#65533;82vC.&#65533;&#65533;&#65533;&#65533;&#65533;&#65533;&#65533;&#65533;&#65533;&#65533;&#65533;&#65533;&#65533;&#65533;&#65533;&#65533;&#65533;&#65533;&#65533;&#65533;11&#65533;&#65533;&#65533;+=&#65533;&#65533;!&#65533;&#65533;&#65533;&#65533;&#65533;&#65533;&#65533;&#65533;&#65533;&#65533;&#65533;&#65533;&#65533;&#65533;&#65533;&#65533;&#65533;&#65533;&#65533;&#65533;&#65533;&#65533;&#65533;&#65533;&#65533;"1!&#65533;&#65533;1&#65533;*5&#65533;+&#65533;=#$*(= &=  &#65533;&#65533;&#65533;&#65533;!?&#65533; &#65533;&#65533;&#65533;4&#65533;5&#65533;&#65533;YX&#65533;	&#65533;&#65533;&#65533;&#65533;&#463;&#65533;	&X&#65533;&#65533;&#65533;K =$&#65533;&#65533;q&#65533;&#65533;
b&#65533;L&#65533;*&#386;&#65533;0&#65533; A&#65533;D&#65533;	&#65533;BU&#65533;&#65533;0&#65533;&#65533;&#1818;6MV&#65533; &#65533;A&#65533;&#65533;&#1154;&#65533;b|&#65533;&#65533;&#1164;&#65533;b&#65533;xPK]&#65533;I&#708;&#65533;.$&#65533;h1&#65533;%$RSJ&#65533;&#65533;&#1333;P&#65533;&#65533;&#65533;&#65533;&#65533;v&#65533;C&#65533;	+&#65533;eU&#65533;&#1504;(&#65533;ua	/U&#65533;&#65533;6LVdT&#65533;&#65533;	(x~w&#135;*&#65533;JuD&#65533;&#133;TT`&#65533;&#65533;&#65533;&#65533;&#65533;&#65533;(&#65533;&#65533;&#65533;&#65533; &#65533;hB&#65533;s"P&#65533;&#65533;a&#65533;&#65533;%R&#65533;&#65533;&#65533;n&#394;&#65533;&#65533;B&#65533;0rd&#65533;&#65533;&#65533;t&#65533;c&#65533;&#65533;&#65533;&l &#65533;@&#65533;&#65533;&#65533;g&#65533;&#65533;&#65533;C<&#65533;&#65533;&#65533;&#65533;&#65533;&#65533;pB"H&#65533;CU$&#1178;,,`&#65533;&#65533;&#65533;$Tp&#65533;e&#65533;LEG&#65533;8R&#65533;,.&#65533;`&#520;&#65533;d&#65533;Uz7%(&#65533;Baw&#1224;`-r&#65533;!-zb&#65533;}a$&#129;&#65533;&#65533;f&#65533;h&#582;&#65533;&#65533;,@f&#65533;,cH/&#65533;q&#65533;&#65533;xX&#65533;&#65533;&#65533;&#65533;&#65533;&#65533;
&#65533;p&#65533;S1&#65533;p	&#65533;&#65533;&#65533; ,X@&#65533;>&#65533;u06&#65533;@@&#665;p&#65533;&#65533;	&#65533;&#65533;IT&#65533;&#65533;uD&#65533;&#65533;Dm&#65533;&#65533;#&#65533;&#65533;Q&#65533;&#65533;E&#1057; T&#65533;&#65533;=&#65533;&#65533;@/-&#65533;&#65533;1| \&#65533;&#65533;A3!&#65533;A+&#65533;VT&#65533;0A91&#65533;RA&#65533;&#1346;&#65533;X&#65533;&#65533;*&#65533;V&#65533;8&#65533;&#65533;#&#65533;=&#65533;c1&#65533;&#65533;&#65533;&#65533;%-6&#65533;&#524;&#65533;@yUU&#65533;>O&#65533;T&#65533;&#65533;!&#65533;u&#65533;i&#65533;,&#65533;3&#1122;&#65533;&#65533;E&#65533;}&#65533;P@ .&#65533;&#65533;&#65533;&#65533;&#65533;&#65533;	&#65533;&#65533;A&#65533;&#65533;&#65533;&#65533;&#65533;&#65533;&#65533;&#65533;&#65533;X&#65533;I&;&#65533;&#65533; ;&#65533;&#65533;H&#65533;(&#206;3&#65533;&#65533;B"&#65533;&#65533;&#65533;CH&#65533;CX@&#65533;&#65533;*&#65533;j&#65533;~&#65533;&#65533;&#65533;qz&#225;&#65533;-&#65533;(G&#65533;>&#65533;&#65533;xmW&#65533;x &#1584;&#65533;@&#65533;
&#65533;&#65533;t&#65533;E&#65533;&#65533;r&#65533;&#65533;&#65533;C0p@0&#65533;&#65533;7&#65533;0&#65533;$&#65533;&#65533;&#65533;'&#65533;E&#65533;d s#&#65533;&#244;&#65533;!&#65533;'N@&#65533;F5&#65533;&#65533;$&#65533;&#65533;$"=:i&#65533;&#65533;&#65533;&#65533;K&#65533;'"&#65533;&#65533;b&#65533;,h&#65533;"&#65533;&#65533;!t&#65533;b&#65533;
&#65533;	&#1892;&#65533;&#65533;>y&#65533;_Q~+tp&#65533;&#65533;&#65533;`&#65533;Y!|R&#65533;\&#65533;d	\&#65533;&#65533;&#65533;:&#65533;
&#65533;&#65533;&#65533;&#65533;rkQ&#65533;~&#65533;*0Br=&#65533; @y&#65533;iB&#65533;&#65533;&#65533;&#65533; &#65533;&#65533;&#973;&#1192;&#65533;&#65533;&#65533;&#65533;&#65533;F&#65533;&#65533;&#65533;@&#65533;&#65533; &#65533;B&#65533;L&#65533;&#48743;Yw &#65533;0T&#65533;&#65533;&#65533;&#65533;&#65533;  	6&#65533;l &#65533;&#65533;
&#65533;&#65533;"1	 )ti&#65533;Xr&#65533;+ ,&#65533;&#65533;!>B|&#65533;X1&#65533; TW#U&#65533;D&#65533;Ddx!%&#65533;@&#65533;@&#725;&#65533;&#65533;&#65533;&#65533;|.D+&#65533;4(&#65533;&#65533;&#65533;&#65533;u	&#65533;(&#65533; &#65533;&#65533;&#65533;&#65533;&#65533;j&#65533;&#65533;&#65533;t%L&#65533;&#65533;@SlX	K@$&#65533;	&#65533;&#65533;&#65533;&#65533;&#65533;&#65533;L&#65533;&#65533;&#65533;H &#65533;&#265; &#512;&#65533;33&#65533;q=&#65533;=&#65533;&#65533;&#65533;Q/O&#65533;u&#65533;&#65533;&#65533;@D;&#65533;&#65533;&#65533;^
&#65533;G&#65533;&#65533;x&#65533; 7P&#65533;z&#65533;&#65533;&#65533;$T&#65533;K&#65533;
P&#65533;#	&#65533;&#65533; &#65533;@&#65533;:@}@ '` F&#65533;I&#65533;I&#65533;OV8&#65533;&#65533;9 +&#65533;&#65533;&#65533;u1n,:]&#65533;`]&#65533;X&#65533;&#65533; &#65533;&#65533;5h+&#65533;z&#65533;&#65533;&#65533;b&#762;&#65533;&#65533;.2hA&#65533;&#1187;&#65533;`&#65533;;&#65533;H&#65533;&#65533;&#65533;5&#65533;u&#65533; &#65533;&#65533;@&#65533;(&#65533;:k>	&#65533;$g&#65533;V&#65533;&#65533;
&#65533;&#65533;wH&#65533;$Z&#65533;&#65533;&#65533; &#65533;`&#65533;@&#65533;y &#65533; &#65533;&#5343;&#65533;8&#65533;%D;&#65533;&#65533;|&#65533;&#65533;&#65533;&#65533;&#65533;&#65533;N&#1038;&#65533;4Xm$&#65533;9Iu&#65533;&&#65533;Pt&#1025;
p&#65533;Z`&#1200;#&#65533;&#65533;&#65533;T&#65533;&p&#65533;VT ,#&#65533; &#65533;d$&#65533;
_&#65533;e&#65533;&#65533;u&#65533;L[&#65533;bL9D"Z8&#65533;<` H&#65533;&#1967;2B,&#65533;&#65533;KF.&#65533;&#65533;-! &#65533;Y&#65533;&#65533;k$v7&#65533;&#65533;&#65533;^&#65533;!&#65533;iA1&#65533;&#65533;&#65533; &#65533;3&#65533;Aam&#65533;&#65533;&#65533;&#65533;$&#65533;&#65533;&#65533;&#65533;&#65533;t&#65533;&#65533;W&#65533;&#65533;&#65533;&#65533;8Z&#65533;Z&#65533;x&#65533;c&#681;&#65533;A&#65533;&#65533; &#65533;&#65533;d:V&#65533;l &#522;&#65533;&#65533;&#65533;&#65533;"&#65533;0	 &#65533; &#65533;F&#65533;&#65533;&#65533;&#65533;&#65533;&#65533;"&#65533;b!&#65533;&#65533;&#65533;PAf0 @&#65533;ka &#65533;,&#1026;	 &#65533;&#65533;q&#65533;28&#65533;&#616; &#65533;&#65533;&#65533;GSs&#65533;&#14662;&#1675;&#65533; &#65533;&#65533;hG&#65533;9&#65533;&#65533;m*&#65533;
&#1476;v&#65533;c*&#65533;`&#65533;pQ(&#65533;Q&#65533;fc&#65533;&#65533;5Y E@ &#65533;M&#65533;&#65533;.0&#65533;&#65533;&#65533;&#65533;&#65533;C&,E{&#65533;r&#65533; y&#65533;&#65533;Ab@E&#1302;`&#65533;&#65533;> ' d9&#34080;pf&#1619;(@&#65533;Vk^H8&#65533;3&#65533;u&#65533;X&#1801;&#65533;&#65533;4PZ&#65533;&#65533;&#286;&#65533;Z@&#65533;&#65533;&#65533;= V,&#65533;[&#65533;&#130;&#65533;p&#65533;7-@&#65533;
2&#65533;T&#65533;,%&#65533;:XQ{e&#65533;\ &#65533;p&#65533;&#65533;E&#65533;\&#65533;N0I&#65533;&#65533;&#65533;V&#65533;&#65533;&#65533;E`D&#65533;&#65533;&#65533;&#65533;N&#65533;t&#65533;&#65533;&#65533;g&#1386; &#65533;&#65533;&#65533;&#65533;&#65533;&#65533;&#65533;&#65533;&%S&#65533;s&#65533;(b&#65533;&#65533;&#65533;" X&#65533;r &#65533;&#65533;&#65533;p&#65533;&#65533;R&#65533;&#65533;= J&#1709;&#65533;&#65533;&#65533;
&#65533;&#65533;p&#65533; Z&#65533;*>&#65533;&#65533;&#65533;qZ&#65533;&#65533;&#65533;&#65533;&#65533;S
m&#65533;f&#65533;bA&#65533;y&#65533;G&#65533;&#65533;.*&#65533;*&#65533;:&#65533;z&#65533;K&#65533;M 	&#65533;&#65533;&#65533;c&#65533;V&#65533;&#65533;&#65533;i&#65533;&#65533;  0&#65533;(7),&#65533;&#65533;&#65533;&#65533;&#1472;b&#65533;&#65533;0&#65533;xQP&#65533; Mn&#65533;@+&#65533;,.0X &#65533;3C@!.X&#65533;&#65533;;&#65533;&#308;&#65533;&#65533;>&#1305;z&#1733;&#783;&1=#&#1990;hm?Q&#65533;&#65533;&#65533;AK 9jR&#65533;&#65533;&#65533;tiHt&#65533;_&#1958;$&#65533;d&#65533;&#65533;&#65533;&#65533;*&#65533;8&#65533;iX AP	d}j&#65533;&#65533;&#65533;U&#65533;BP&#1042;Hg &#65533;Ngk}k\'f&#65533;&#65533;&#65533;&#65533;zL&#65533;&#65533;&#65533;4dj&#65533;m&#65533;	&#65533;&#65533;`&#65533;&#65533;&#65533;BS&#366;C Pe&#65533;&#65533;&&#65533;C
&#65533;&#65533;&#65533;Q &#65533;&&#65533;&#13716;&#65533;	}&#65533;A&#65533;^5&#65533;&#65533;\xp_&#65533;b&#65533;&#65533;&#65533;6&#65533;&#65533;gI,&#65533;{L&#65533;&#1805;l&#65533;&#65533;&#65533;rDs&#65533;&#65533;+3&#65533;|!&#8584;&#65533;%&#65533;	&#65533;!&#65533;&#65533;`&#65533;
 &#65533;T&#65533;&#65533;e\3&#65533;<!&#65533;^&#65533;&#65533;s&#65533;&#65533;&#65533;'&#65533;&#65533;hc&#65533;&#1564;&#65533;,Z&#65533;M&#65533;$&#65533;&#65533;&#65533;&#65533;9=/&#65533;2/&#65533;J&#65533;&#65533;j&#65533;&#64271;;'d&#65533;&#65533;&#735;&#65533;$-Hj	&#65533;&#1699;?O&#65533;&#65533;p&#65533;A&#65533;Q&#65533;@ &#65533;m&#65533;&#65533;	(&#65533;b&#65533;F&#65533;X$&#1627;&#65533;&#65533;FTQ&#65533;&#65533;&#65533;w&#65533;&#65533;&#65533;&#65533;g(&#65533;&#65533;&#131;&#65533;&#65533;&#65533;u	O&#65533; q&#65533;e&#65533;@fl&#65533;"OBz!&#65533;U}&#65533;$&#65533;&#65533;U&#65533;0M&#65533;&#65533;w&#65533;L&#65533;&#65533;6&#65533;&#65533;,&#65533;&#65533;c&#65533;&#65533;}!&#65533; &#65533;&#65533;w{&#65533;g@&#65533;W&#65533;&#65533;`	&#65533;& a_&#65533;X&#65533;F&#65533;`0 /60'&#65533;1G&#65533;&#65533;4&VYDg|&#65533;b;7Q=&#65533;!N(Z>p(+&#65533;&#65533;&#65533;F&#65533;'&#65533;&#65533;<&#886;5, @&#65533;0'&#65533;@i&#65533;:rr#try&#65533;&#65533;rv'&#65533;O&#65533;&#65533;pRQV|&#65533;<B.&#65533;   _x7&#65533;&#65533;&#448;&#65533;&#65533;w&#65533;&#65533;&#65533;N&#65533;&#65533;&#65533;&#65533;in&#65533;g&#65533;&#65533;@&#65533;@	&#65533;m&#65533; i&#65533;&#65533;.&#65533;1Qw&#65533;g	 D&#65533;!m&#65533;&#65533;H&#65533;@&#65533;4&#65533;	K&#65533;n&#65533; P&#65533;&#65533; &#65533;&#65533;:&#65533;`&#65533;&#65533;&#65533;5&#65533;y@2&#65533;ar  =&#65533;&#65533;+&#65533;*'`=&#65533;R&#65533;0&#65533;43P%&#65533;&qY&#65533;(&#65533;b&#65533;&#65533;&#65533;=go&#65533; &#65533;&#65533;ql&#65533;a3C3&#65533;F\&#65533;1&#65533;&#65533;&#65533;Q#_&#65533;;&#65533;`	&#65533;:&#65533;&#65533;-&#65533; &#65533;&#65533;"&#65533;&#65533;&#65533;X&#65533;&#65533;& NX&#65533;w&#65533;w&#65533;&#65533;#&#65533;TfQ&#65533;	&#65533;f&#65533;PN2&#65533;g	>yx&#65533; &#804;u&#65533;&#1200;\&#65533;%&#65533;7&#65533;8&#65533;e&#65533;&#65533;&#65533;&#65533;&#65533;&#65533;((b/l&#65533;xU&#65533;f&#65533;c\L&#65533;PM &#65533;&#65533;^ h&#65533;TK&#65533;@B0R&#65533;&#65533;2a&#65533;&0#&#65533;Pdt
r$ |-#4C&#65533;x&#65533;
Q|&#65533;|&#65533;&#1165;&#65533;wk&#65533;Q &#65533;b&#65533;&#65533;)&#65533;Q(;&#65533;7 I0&#65533;j`&#65533;<s&#65533;r&#1031;(&#65533;2P<`6&#65533;F#*&#65533;d&#65533;( &#65533;@#&#65533;&#65533;&#65533;&#65533;S&#65533;&#65533;	5 D&#65533;&#65533;	<&#65533;b#+t+&#65533;&#65533;d&#65533;&#65533;,&#65533;`_z&#65533;&#65533;&#65533;3_&#65533; yxC&#65533;&#65533;&#65533;	&#65533;&#65533;&#65533;&#65533;&#65533;$a&#65533;	&#65533;&#65533;&#65533;o&#65533;&#65533;&#65533;&#1216;w&#65533;&#65533;f&#65533;;<&#65533;+&#65533;&#65533;hS&#65533;&#65533;&#65533;D&#896;O&#65533;&#65533;&#65533;]&#65533;&#65533;@&o@&#65533;&#65533;&#65533;&#65533;q &#65533;&#65533;E 0&#65533;`&#65533;w4&#65533;&&#65533;&#1656;Y&#1832;|M&#65533;&#65533; &#65533;60Nct&#65533;5l &#65533; %PNG b&#65533;3&#65533; =&#65533;&#65533;&#65533;^X&#65533;&#65533;$&#65533;&#65533;&#65533;t&#65533;&#65533;_,&#65533;&#65533;&#65533;V&#65533;&#65533;&#65533;&#65533;&#65533;
&#65533;&#65533;&#65533;&#65533;&#65533;&#65533;/&#65533;)N&#65533;l&#65533;&#65533;~& &#65533;8T&#65533;&#65533;@,p/yU	&#65533;%D&#65533;m&#65533;&#65533;x&#65533;ro&#65533; ]Nha&#65533;&#65533;h&#770;7d&#65533;@i&#65533;p-&#65533;$tKuw&#65533;T,&#65533; 7&#65533;p&#65533;&#65533;b &#65533;3{Q&#65533;&#65533;&#65533;g&#65533;_&#65533;&#65533;*&#65533;&#65533;&#65533;&#65533;&#65533;&#65533;o&#65533;&#65533;s&#65533;&#65533;Y&#65533;a&#65533;&#36933;&#65533;&#65533;GE&#65533;j9&#65533;XE>&#65533; &#65533;z$l&#65533;&#65533;&#65533;<P&#65533;&#65533;X.c2r&#65533;'' Sg*&#65533; z&#65533;  5&#65533;B&#65533;&#65533;2&#65533;d&#65533;2:K;&#65533;8&#65533;&#65533;|&#65533;&#65533;&#65533;&#65533;&#65533;&#65533;D+&#65533;&#65533;	Q&#21319;.&#65533;c_&#65533;q &#1024;x@&#65533;tSy7&#65533;&#65533;&#65533;&#65533;&#65533;&#65533;&#1348;&#65533;&#65533;&#65533; &#65533;#Asf&#65533;&#65533;&#65533;&#65533;m&#65533;"A&#65533;Jr]&#65533;bn&#65533;a&#65533;&#65533;&#65533;L&#65533;&#65533;f&#65533; 	&#65533;F(0&#65533;&#65533;+,&#65533;&#65533;&#65533; &#65533;&#65533;&#65533;&#65533;!&#65533;t&#65533;R3QY&#65533;%(&#65533;!&#65533;S&#295;&#3158;~&#65533;|&#65533;j&#65533;+ 9&#65533;3&#65533;&#65533;Qr&#65533;&#65533;&#65533;`!  EV&#65533;j&&#65533;&#65533;8&#65533;&#65533;-&#65533;D+&#65533;;&#65533;@%&#65533;&#65533;$&#65533;!q0~&#65533;&#65533;&#65533;B&#1345;&#1412;&#65533;&#65533;R&#65533;$&#65533;&#602;&#65533;b"8&#65533;&#65533;H&#65533;&#65533;"o&#65533;t*&#65533;K&#434;5kfVL&#65533;&#65533;&#65533;#&#65533;0, &#65533;)/JaU&#65533;T&#65533;&#65533;&#65533;&#11413;&#65533;q&#65533;&#65533;&#65533;&#65533;&#1522;I&#65533;0&#65533;&#65533;&#65533;@AMJD&#65533;pW&#65533;p"&#65533;&#65533;1! &#65533;&#65533;$-&#1036;&#65533;p&#65533;f&#65533;m@!&#65533;'u&#65533;tr&#65533;t&#65533;&#65533;)&#65533;zs&#65533;(&#65533;&#65533;>&#47566;&#65533;&#65533;B&#65533;&#65533;f&#65533;&#65533;&#65533;&#65533;&#65533;&#65533;'&#65533;&#65533;rF9%&#65533;&#65533;6&#65533;8a+&$0&#65533;3&#65533;!@7O'h3E&#65533;20'&#65533;Z*{&#65533; S8&#65533; &#65533;1_&#65533;$&#65533;&#65533;@^&#65533;9h&#65533;/. %&#65533;P9{&#65533;&#65533;&#65533;&#65533;v&#65533;D<&#65533;]&#65533;&#65533;x&#65533;Wx&#65533;&#65533;^&#65533;W8-` &#65533;RU&#65533;&#65533;N&#65533;Y
&#65533;&#65533;;&#65533;&#65533;&#65533;ie&#65533;&#65533;A&#65533;Ac'&&#65533;*@5%!&#65533;P 8J1 u~h(0T&#65533;I&#65533;&#65533;&#65533;&#65533;&#65533;+* &#65533;P Ve&#65533;&#65533;&#65533;s&#65533;&#65533;A&#65533;8c&#65533;&#65533;A&#65533;&#65533;&#397;<w&#65533;&#65533;)&#15472;I&#65533;F&#65533;)S&#65533;S#P&#65533;0-&#65533;&#65533;&#65533;@R$@
&#65533;&#65533;&#65533;&#65533;&#237;n&#65533;&#65533;&#65533;@4&#1248;:&#65533;&#65533;8&#65533;@9&#1962;&#65533;u&#7941;&#65533; &#65533; n&#65533;p+	9&#65533;.I<{&&#65533;&#65533;&#65533;&#65533; p&#65533;4"7!&#65533;&#65533;&#65533;&#65533;4&#65533;-&#65533;&#65533;&#65533;)2&#65533;0.&#65533;&#65533;&#65533;&#65533;N&#65533;&#65533;7&#65533;Y&#65533;&#65533;&#65533;&#65533;AD&#65533;&#65533;,&&#65533;P%&#65533;bW&#65533;'&#65533;v&#65533;/<&#65533;E %&#65533;:&#65533;2&#65533;i#151&#65533;$6&#65533;"k:&#65533;b1&#65533;X4&#65533;J&#65533; &#65533; &#65533;&#65533;&#65533; &#1123;&#65533;ajE &#65533;&#65533;&#65533;&&#65533;#&#65533;&#65533;A$&#65533;i&#65533;&#65533;&#65533;&#65533; 0&#65533;8&#65533;p^&#65533;&#65533;&#65533;&#65533;	&#65533;&#65533;&#65533;^&#65533; p12&#65533;!BGk&#65533;9&#65533;&#65533;h&#65533;f&#65533;X&#65533;&#65533;&#65533;&#65533;(&#65533;&#65533; #&#65533;&#65533;&#65533;0&#258;&#65533;&#65533;!L&#65533;&#65533;&#65533; d&#65533;&#65533;?&#65533;0|&#65533;&#65533;&#65533;&#65533;&#65533;
&#65533;,&#65533;&#65533;,&#65533;\&#275;0&#65533;&#65533;S&#65533;	&#65533;@&#886;&#65533;1 D&#65533;3!#&#65533;F&#65533;P&#65533;Jd#R&#65533;2&#65533;&#65533;2&#65533;&#65533;+Q&#65533;&#65533;&#65533;(!+&#65533;&#65533;&#65533;&#65533;&#65533;)&#65533;f&#65533;&#65533;H&#65533;&#65533;yj}&#65533;\&#65533;+ &#65533;f  @&#65533;&#65533;  &#1326;dR:&#65533;&#65533;hm/dp&#65533;&#65533;~F%(&#65533;E&#65533;+&#65533;#$%&#65533;R&#65533;&#659;N&#65533;Ir&#65533;&#65533;(4a\&#65533;&#65533;_U
&#65533; &#65533;0 )&#65533;&#65533;&#65533;&#1306;H&#65533;&#65533;!P
0&#65533;&#65533;0&#65533;&#65533;&#65533;#A@ .&#65533;p&#65533;@S&#65533;R&#65533;@za:.&#65533;\e&#65533;@p!:&#65533;&#65533;&#65533;0&#65533;a&#65533;KF&#65533;P&#65533;4&#65533;ax&#65533;	L&#1151;&#65533;+ elR	 @D 4W&#65533;v*
@&#65533;&#65533;Bkl&#65533;&#65533;&#65533;&#65533;l&#65533;&#65533; &#65533;&#65533;&#65533;&#65533;&#65533;&#65533;TC (&#65533;&#65533;&#65533;}F!&#65533;&#65533;?&#65533;&#65533; a&#65533;C&#65533;&#65533;&#65533;k7 C&#65533;C&#65533;&#65533;&#65533;&#65533;pr&#65533;&#65533;&#65533;&#65533;&#65533;&#65533;D&#65533;0&#65533;1zM&#65533;ZQ &#65533;&#65533;B&#65533;U!&#65533;&#65533;&#65533;
V5&#65533;>S&#65533;&#1225;&#65533;&#65533;u( &#1033;&#65533;$&#65533;{+ 7]t&#65533;]=B&#65533;&#65533;&#65533;&#65533;&#65533;&#65533;&#65533;&#819;&#65533;&#1099;	h[1O&#65533;&#65533;g05&#65533;vxA&#65533;&#65533;&#65533;`D&#65533;"&#65533;&#65533;U&#65533;  &#65533;&#65533;&#65533;&#65533;&#65533;&#65533;&#65533;&#65533;&#65533;'^&#65533;2&#65533;j&#65533;8&#1071;4wcPsZ&#65533;=K)&#65533;&#65533;6Z&#65533;OCs[}y&#65533;&#65533;&#65533;!,3&#65533;'+&#65533;&#65533;&#65533;'R1 "&#65533;&#65533;e	U&#65533;&#65533;!!KQ&#65533;	&#370;C&#65533;&#65533;p&#65533;&#65533;-&#65533;1&#65533;&#65533;&#65533;@D&#65533;&#65533;&#65533;&#65533;\dN&#65533;&#65533;/&#65533;&#65533;&#65533;&#65533;&#65533;g&#65533;*&#65533;9&#65533;$&#65533;S6&#65533;A+&#65533;i&#65533;{&#65533;w&#65533;P+(g&#65533;&#65533;&#65533;&#65533;6&#65533;uF&#65533;c&#65533;&#65533; &#65533;'&#65533;^&#65533;[&#65533;To&#65533;&#65533;&#65533;&#65533;	T&#65533;dW_&#65533;b&#65533;"&#65533;/3&#65533;&#65533;:AP0&#65533;K5|,&#65533;&#65533;
&#65533;&#65533;&#65533;&#65533;&#65533;0m$cF1&#65533;@&#65533;&#65533;&#65533;)%&#65533;&#65533;&#65533;={J&#65533;A.&#65533;2&#65533;J&#65533;a&#65533;dy&#65533;&#65533;&#65533;Z&#65533;2'&#65533;&#65533;&#65533;Q6!5',c6+h&#763; _A$&#65533;T&#65533;A&#65533;2&#65533;&#65533;@&#65533;#T&#1024;&#65533;&#65533;'"&#65533;&#65533;&#65533;0O&#65533;;4bC&#65533;uj&#65533;&#65533;&#65533;M_u@L&#65533;@4C&#65533;&#65533;-S&#65533;&#65533;&#65533;&#642;g1&#65533;)b\&#65533;NK[&#65533;)-&#65533;g&#65533;W&#65533;&#65533; &#65533;&#65533;&#65533;&#65533;/<.p&#65533;?pWA&#65533;&#65533;;T&#65533;-0A&#65533;q/&#65533;&#65533; U3&#65533;&#65533;D&#65533;)&#65533;)=&#65533;&#65533;&#65533;&#65533;&#65533;Bnn9&#65533;R/s&#1528;&#12891;&#65533;&#65533;&#65533;Im&#65533;l&#65533;&#65533; f&#65533;&#65533;1&#65533;@&#65533; &#65533;&#65533;T&#65533;OSn&#65533;&#65533; "&#65533;xO&#65533;&#65533;&#65533;&#65533;V&#65533;&#65533;&#65533;;Z&#65533;&#65533;"e?>&#65533;
c&#65533;K&#389;&#65533;&#65533;k}+M&#65533;&#65533;  &#65533;&#65533;&#65533;&#65533;&#65533;&#65533;h&#65533;S&#65533;Y&#65533;&#65533;76"&#65533;|&#65533;qKp&#65533;e&#65533;E&#65533;/L&#65533;&#65533;&#65533;&#65533;P-&#65533;-d-&#65533;&&#65533;7P&#65533;)e&#65533;&#65533;&#65533;o&#65533;&#65533;{5&#65533;4@&#65533;&#65533;&#65533;&#65533;&#65533;&#65533;&#65533;&#65533;P&#65533;&#65533;U&#65533;P&#65533;&#65533;R&#65533;G(:&#65533;&#65533;&#5480;&#65533;< h&#65533;'&#65533;&#65533;%(&#65533;v#&#65533;	o]D ]&#65533; &#65533;2&#65533;qx&#65533;%&#65533; &#65533;&#65533;	&#65533;&#65533;&#65533;!(&#65533;&#65533;&#65533;&#65533;&#65533;&#65533;&#65533;&#65533;&#65533;&#65533;&#65533;&#65533;&#65533;&#65533;&#65533;1&#65533;&#65533;&#65533;&#65533;&#65533;&#65533;&#65533;&#65533;1&#65533;&#65533;&#65533;'"&#65533;&#65533;,&#65533;&#65533;&#65533;&#65533;&#65533;&#65533;&#65533;1&#65533;&#65533;&#65533;&#65533;&#65533;&#277;&#65533;&#65533;&#65533;&#453;&#65533;&#65533;&#65533;&#65533;&#65533;+&#65533;&#65533;&#65533;&#65533;&#65533;&#1691;&#65533;.1&#65533;1&#65533;&#65533;&#65533;1=&#65533;&#65533;+#$&#65533;2!Z!&#65533;@&#65533;&#65533;CD&#65533;A@&#65533;70&#65533;&#65533;@&#65533; `&#65533;M&#65533;&#595;(&#65533;!#&#65533;B07:T &#65533;Bdp#&#65533;  8&#65533;C&#65533;&#65533;1&#65533;X@t&#65533;H`&#65533;&#65533;k&#65533;&#65533;r6 0C\&#65533;&#65533;c&#65533;&#65533;&#65533;Y&#65533;T&#65533;&#65533;&#65533;\&#65533;&#1597;&#65533;&#65533;&#65533;e&#65533;g&#65533;5YL&#65533;T&#65533;&#65533;"Q &#65533;&#65533;c&#65533;&#65533;=&#65533;pHW%&#65533;&#65533;&#65533;&#65533;`&#65533;[#u&#65533;,=&#65533;&#65533;*&#65533;zPNsJ&#1221;&#65533;&#676;N&#65533;&#65533;E&#65533;&#65533;!&#65533;g|%=(I&#65533;m &#65533;Ze&#65533;&#65533;&#65533;&#65533;&#65533;.&#65533;H&#65533;&#65533;U&#65533;d&#65533; &#65533;BEg8&#65533;&#65533;&#65533;a&#65533;Qg5,X &#65533;aA&#65533;8@&#65533;E&#65533; &#65533;&#65533;&#65533;H&#923;:5r&#65533;&#65533;&#65533;&#65533;(`d+&#65533;5&#65533;K1i }&#1095;QO>&#65533;&#65533;CC%&#65533;!&#65533;&#65533;&#65533;p&#65533;&#594;Z :X&#65533;&#65533;W&#65533;&#65533;	#&#65533;&#65533;&#65533;&#65533;!!@&#65533;M"&#65533;@x&#65533;&#65533;E&#65533;&#65533;%&#65533;#g&#65533;&#65533;&#65533; mPMI&#65533;Ar&#65533;0&#65533;4&#65533;T&#65533;&#65533;n&]\&#65533;&#65533;&#65533;&#65533;	,&#65533;L&#65533;&#65533;&#65533;&#65533;&#65533;S&#532;&#65533;y)&#65533;&#65533;- X&#65533;!P"&#65533;3&#65533;&#65533;t&#797;&#65533;&#65533;(0~&#65533;&#65533;^&#65533;p &#65533;'!4G&#65533;/&#65533;L&#65533;%&#65533;I&#65533;R!&#65533; &#65533;&#65533;&#65533;B	l&#65533;&#65533;&#65533;Ch&#65533;,+&#65533;&#192;
d&#65533;&#65533;&#65533;&#65533;&#65533;hPa  P7(&#65533;&#65533;		T&#65533;&#65533;	8&#65533;&#65533;D&#65533;H&#65533;h&#65533;I&#1712;40!&#65533;N6)`&#65533;	$&#65533;OAE@&#65533;&#65533;Y@OX0&#65533;&#65533;d&#65533;&#65533;@.	&#65533;	0	&#65533;i&#65533;&#65533;&#1381;&#65533;"&#65533;&#65533;&#65533;(HE&#787;&#65533;&#65533;J'&#65533;&#65533;&#65533;&#65533;(4&#65533;&#65533;&#65533;&#65533;7&#65533;`T&#65533;M`xe&#65533;&#65533; %	2&#65533;&#65533;&#65533;&#65533;&#65533;&#65533;y&#65533;
&#65533;&#65533;&#396;&#65533;&#65533;&#65533;4DJ&#65533;"&#65533;&#65533;&#65533;h(%p&#603;&#65533;&#65533;&#65533;@&#65533;[$&#65533;]&#65533;&#542;&#65533;`&#65533;1-&#65533;&#65533;&#65533;1DR&#65533;&#65533;\&#65533;&#65533;a&#65533;@&#65533;J&#65533;&#65533;K`&#1704;k &#65533;M&#65533;A&#65533;1&#65533;&#65533;&#65533;&#65533;
t0&#65533;
&#65533;&#65533;&#65533;&#65533;W@ &#65533;`&#65533;&#65533;&#65533;CN&#65533;J&#65533;&#65533;&#65533;6&#65533;&#65533;&#65533;&#65533;{&#65533;&#65533;&#65533;h&#65533;HD&#65533;C7&#65533;`9&#65533;J[&#65533;C&#1536;^&#65533;&#1453;PR&#65533;`0 &#684;&#65533;@@&#633;urv&#65533;`V&#65533; G&#65533;g&#65533;p&#65533;&#65533;&#162;;&#65533;("C&#65533;&#65533;&#65533;&#65533;&#65533;;&#65533;&#65533;&#65533;)c&#194;&#65533;&#65533;&#65533;@o&#65533;R&#65533;&#65533;u~Y7"u&#65533;&#65533;ct&#65533;)&#65533;Lp&#65533; &#65533;&#65533;"&#65533;n3&#65533; ,xF&#65533;ix&#65533;4t*&#831;n&#65533;JB;7 $/d&#65533;&#65533;m&#65533;D&#65533;m"&#65533;YDr&#65533;Db	+b&#1359;&#65533;@&#65533;&#65533;u&#65533;&#65533;`G!&#65533;&#1784;> &#65533;Y&#65533;"&#65533;0&#65533;&#65533;V&#65533;&#65533;F>&#65533;1&#57822;p&#65533; '&#65533;&#65533;&#65533;&#65533;#&#65533;&#65533;&#65533;N&#65533;&#65533;&#65533; (Y&#65533;
&#65533; Y&#65533;X &#65533;J&#65533;"&#65533;&#65533;&#65533;j&#1026;&#65533;&#65533;=&#65533;&#65533; &#65533;Q&#65533;&#65533;#Ds&#11721;X&#65533;7&#65533;&#65533;&#454;%&#65533;B &#65533;&#283;Q&#65533;E&#65533;&#65533;^&#65533;&#65533;&#65533;&#65533;&#65533;&#65533;AT ?&#65533;S&#65533;(q&#65533;M4bFI&#65533;9&#65533;8&#65533;iH&#65533;&#65533;H&#65533;h&#65533;&#65533;&#65533;h8m&#65533;&#65533; &#65533;&#65533;U
&#65533;i&#65533;h&#65533;4 &#65533;&#1292;&#65533;8&#65533;&#65533;c&#65533;&#65533;D&#65533;l5&#65533;&#65533;a&#65533;
&#300;b &#65533;%@X&#65533;vR$  &#65533;&#65533;&#65533;&#65533;&#65533;y&#65533; o&#65533;&#65533;7&#65533;&#65533;@C &#65533;&#65533;Z;&#65533;&#65533;L`b&#65533;&#65533;g@&#65533;&#65533;"&#65533;&#1362;&#65533;&#65533;Q&#65533;&#65533;2w-l&#65533;x&#65533;&#65533;S&#65533;i&#65533;mq&#65533;&#65533; &#65533;&#65533;&#65533;IcDd&#65533;?H&#65533;&#65533;3`&#65533;[&#65533;&#65533;&#65533;H5 e&#65533;F&#65533;&#65533;&#65533;&#65533;c&#1797;&#65533;&#65533;D&D&#65533;&#65533;n&#65533;&#65533;A&#65533;H&#65533;&#65533;,-0"&#65533;&#65533;b&#65533;x&#65533;&#65533;&#65533;&#65533;	
&#65533;p&#65533;+"&#65533;&#65533;&#65533;e4p&#65533;&#65533;&#65533;g&#65533;&#65533;J^PO2&#65533;&#65533;&#65533;&#65533;1SI&#65533;&#384;X&#65533;t&#65533;*&#65533;#L&#65533;P&#65533;&#65533;C6x&#65533;F-&#65533;&#65533;&#65533;&#65533;mkk&#65533;&#65533;!&#65533;&#65533; &#65533;&#65533;&#1219;0&#65533;&#65533;&#65533;z`&#65533;&#65533;s&#65533;a&#65533;j&#65533;&#65533; >&#65533;&#65533;e#&#65533;&#659;q&#65533;+"&#65533;&#65533;&#65533; H&#65533;&#65533;n&#65533; k&#65533;$#&8&#65533;&#65533;&	&#65533;&#65533; &#1159;S<&#65533;&#65533;p&#65533;B^!R&#65533;04@e&#65533;&#65533;&#65533;
&#65533;&&#65533;"&#65533;vp&#65533;)&#65533;&#65533;5&#65533;&#65533;&#65533;"&#65533;&#65533;!&#65533;&#65533;&#65533;uy&#1280;b&#65533;Uc&#65533;&#65533;&#65533;s"&#65533;&#65533;B&#65533;i&#65533;&#65533; &#65533;
"P&#65533;d wrq&#65533;&#65533;&#65533;&#65533;Lt&#65533;&#65533;&#65533;&#65533;F$&#65533;TK&#65533;&#65533;7&#65533;&#65533;&#65533;&#65533;[&#65533;&#1321;+&#65533;jW&#65533;s$A&#65533;E~$&#65533;l&#65533;&#65533;	&#65533;&#65533;c1k&#65533;&#65533;&#65533;&#65533;d&#65533;&#65533;&#65533;G
&#1218;&#65533;0&#65533;&#65533;&#65533; v  \&#65533;W&#65533;&#65533;&#65533;&#65533;sO&#65533;&#65533;&#65533;&#65533;&#65533;g#&#65533;&#65533;&#308;J&#65533;&#65533;&#65533;&#65533;&#261;&#65533;",nc&#65533;&#65533;dth	&#65533;b@&#65533;&#65533;&#65533;&#65533;&#65533;>.&#65533;&#65533;	 &#65533;&#65533;&#65533;&#65533;q1&#65533;/&#65533;&#65533;&#65533;TJXJ@&#65533;Q.&#65533;' &#65533;&#65533;&#65533;&#65533;&#65533;&#65533;&#65533;;a&#65533;l7R
@h)&#65533;{z&#65533;K(&#65533;&#65533;^&#65533;\b&#65533;&#65533;&#65533;&#65533;&#65533;&#65533;&#65533;&#65533;&#65533;&#65533;4*&#65533;X&#65533;;&#65533;fwTl&#65533;&#65533;&#65533;&#65533;|&#65533;E&#65533;&#65533;&#65533;Q&#65533;&#65533;&#65533;Gq|&#65533;&#65533;+&=U g&#65533;@&#65533;&#65533;r&#734;&#65533;m<&&#65533;&#65533;&#65533;&#65533;9^Y&#65533;9&#65533;A:&#1196;+S&#65533;&#1574;gK &#65533;h&#65533;Q&7&#65533;	}&#65533;&#65533;O&#65533;&#65533;0&#65533;&#65533;'&#65533;qa&#65533;&#65533;
Q?&#65533;
&#65533;&#65533;&#65533;&#65533;J&#65533;Eq`A=#&#65533;z&#65533;&#65533;%^&#65533;h'&#65533;?&#65533;&#65533;V&#65533;jaX&#65533;&#65533;C"EP&#65533;Tp&#65533;&#1618;(&#65533;e&#65533;&#65533;&#65533; ? *K N&#1422;g`&#65533;j&#65533;&#65533;.&#65533;2&#65533;&#65533;r&#65533;&#65533;3&#65533;$&#65533;O&#65533;&#65533;&#65533;&&#65533;p&#65533;u!?4WC1&#65533;&#65533;&#65533; &#65533;&#65533;&#23322;&#65533;&#65533;_&#65533;$M&#65533;h"&#65533;4&#65533;&#65533;Sp&#65533;&#65533;&#65533;&#65533;	&#65533;&#65533;&#65533;&#65533; &#65533;"@`&#65533;&#65533;@o&#65533;&#65533;.&#65533;&#65533;@&#65533;&#65533;y&#65533;NSb&#65533;&#65533;&#65533;H&#65533;&#65533;&#65533;rdA6&#65533;gk&#65533;&#134;&#65533;P&#65533;v&#65533;A&#65533;&#1264;&#65533;&#65533;&#65533;Cx&#65533;t&#65533;&#65533;&#65533; &#65533;`C	2?&#65533;x&#65533;&#65533;&#65533;;@&#65533;>
^B &#65533;#&#65533;'P'MT`k&#65533;X&#65533;H&#65533;A_&#65533;,h&#65533;$&#65533;v&#65533;S&#65533;&#65533;&#65533;?{4<&#65533;{&#65533;&#65533;&#65533;&#441;4&#65533;b&#24726;iQG&#65533;L&#65533;3&#65533;&#65533;L&#65533;&#65533;yG&#65533;&#65533;G&#65533;E&#65533;&#65533;T0Z6&#65533;&#65533;2o6&#65533;&#65533; l&#65533;&#65533;:&#65533;(&#65533;kU1&#65533;&#65533;&#65533;&#65533;&#65533;M\&#65533;]*&#65533;&#65533;$&#65533;5-&#65533;LP&#65533; B 
t&#65533; zs&#65533;&#65533;v&#65533;&#65533; &#65533;&#65533;&#65533;&#65533;N&#65533;&#65533;YwZ*&#65533;,&#65533;&9&#65533;&#65533;w&#65533;Z&#65533;c&#65533;&#65533;Z=Qx@!+N&#65533; &#65533;&#65533;[&#65533; +&#65533;%&#65533;&#65533;@	Q5^	&#65533;A"&#65533; U'3&#65533;R&#65533;L&#65533;B	1` J&#65533;&#65533;&#65533;&#65533;&#65533;&#65533;st&#65533;3L&#65533;G &#65533;&#65533;p0H&#65533;&#65533;&#65533;&#65533;&#65533;%&#65533;&#65533;*05&#65533;J&#65533;0R &#65533;&#65533;2&#65533;qz&#65533;{'&#65533;]&#65533;&#65533;$&#65533;&#65533;A&#65533;&#65533; &#65533;&#65533;&#65533;'&&#65533;7wF%&#65533;6I&#65533;5&#65533;F%&#65533;0`&#65533;&#65533;? .&#65533;4&#65533; <&#1872;$&#65533;g$&#65533;,0 0&#65533;2 "&#65533;z&#65533;&#65533;&#65533;;&#65533;&#65533;&#65533;&&#65533;37&#65533;&#65533;XKn?@C
&#65533;Y &#65533;n&#65533;&#65533;w&#65533;&#65533;d&#65533;fdE&#65533; >&#65533;&#1074;Zw&#65533;2&#65533;
oA&#65533;gB  -&#65533;V&#65533;Z&#65533;&#65533;&#65533;&#65533; 	+&#65533;#5&#65533;$%pU&#65533;&#65533;F&#65533;&#65533;=&#65533;&#65533;s&#65533;&#65533;@&#65533;&#65533; '0{@C&#65533;&#65533; I#&#65533;c&#65533;`&#65533;q?3&#65533;pJu&#65533;(&#65533;& ')1`&#65533;&#65533;r&#65533;&#65533;&#65533;p
 	&#65533;&#1029;&#65533;&#65533;&#65533;x?&#65533;&#65533;1V,&#65533;p&#65533;0C&#65533; &#65533;&#65533;&#65533;&#65533;[&#65533;(V33[x/ &#65533;&#65533;&#65533;"&#65533;@<&#65533;&#65533;&#65533;PU&#65533;!VS`4A&#65533;0&#293;= &#65533;rI&#1335;q&#65533;b1(`e0&#65533;!&#65533;&#65533;4@dN&#65533;X&#65533;R8=0w&#65533;pm&#65533;&#459;&#65533;Bd,aO	 H5&#65533;&#65533;&#65533;Q8M&#65533;-&#65533;7 PP&#65533;W4&#65533;&#65533;X&#65533;&#65533;H&#65533;&#65533;Q
t&#65533;&#65533;'&#65533;&#65533;$$ )pR&#65533;0&#65533;A\Xh&#65533;XhI> &#65533;@;&#65533;&#65533;>0&#65533;Q 1  D&#65533;&#65533;&#65533;&#65533;&#65533;&#65533;&#65533;&#30217;&#65533;&#65533;:&#65533;5#&#65533;Pk&#65533;\R&#65533;&#65533;&#65533;_h&#65533;'M&#65533;`VF&#65533;E&#65533;&#65533;T&#65533;&#65533;A
w&#65533;	:&#65533;h&#65533;&#65533;&#65533;n/RbVC&#65533;}&#65533;G&#65533;&#65533;&#65533;&#65533;&#65533;&#65533;`g&#65533;.P*0U&#65533;B&#65533;EM/P[k&#65533;&#65533;-&#65533;&#65533;r&#65533;&#65533;!&#65533;3]&#65533;&#65533;$&#65533; &#866; =a&#65533;%n&#65533;&#65533;&#65533;&#65533;BnIv&#65533;+&#65533;&#65533;&#65533;&#65533;7&#65533;0V}&#65533;0#5&#65533;\&#65533; V&#65533;! &#65533;&#65533;]h&#65533;?Fh,Ih&#65533;&#65533;&#65533;A&#65533;Tb&#65533;hi&#65533;&#1429;&#65533;	0&#65533;&#65533;&#65533;`=&#65533;&#65533;2&#65533;&#65533;&#65533;&#65533;&#65533;@&#65533;&#65533;!n&#65533;4&#65533;3A&#65533;I\&#65533;
&#981;g&#65533;Vsh&#65533;&#65533;Lsq&#65533;P&#65533;&#65533;&#65533;`K&#65533;3&#65533;X	yf	&#65533;9v8r&#65533;&#65533;9&#65533;H&#65533;	 2C`vh@&#65533;&#65533;X&#65533;&#65533;0&#65533;:&#65533;(&#65533;&#65533;*&#65533; &#65533;0E&#65533;&&#65533;OP&#65533;&#65533;&#1490;D&#65533;C8&#65533;&#65533;&#65533;iJ&#65533;)&#65533;&#65533;&#65533;Y+&#65533;m&#65533;6&#65533;d&#65533;&#65533;&#65533;Q&#65533;!&#65533;&#65533;&&#65533;&#65533;P W&#65533;uK&#65533;P2&#65533;+&#65533;(&#65533;|&#65533;H&#65533;&#65533;	&#65533;,&#65533;&#65533;w&#65533;M&#65533;R&#65533;&#65533;&#65533;&#65533; &#65533;@
&#65533;&#65533;	&#65533;vz&#65533;iX&#65533;p&#65533;@s&#65533;&#1121;]&#65533;&#65533;&#65533;&#65533; &#65533;S&#65533;R%#"&#65533;0&#65533;&#65533;j%fg&#65533;)56&#65533;t# L&#65533;<&#65533;&#65533;#v&#65533;&#65533;&#65533;P&#65533;&#145;&#65533;&#275;Wx	D&#65533;&#65533;V &#65533; &#65533;&#65533;^&#65533;H(&#65533;&#65533;%&#65533;&#65533;&#65533;5&#65533;&#65533;&#65533;5&#65533;+@RB(&#65533;-&#65533;&#65533;EB&#65533;&#65533;l&#65533;&#65533;&#65533;&#65533;Z&#1362;C0!&#65533;&#65533;&#65533;K&#65533;*OL2O#&#65533;&#65533;&#65533;"n4ak&#65533;dn&#65533;&#65533;e&#65533;"P&#65533;X&#65533;&#65533;&#65533;e"&#65533;u+p&#1379;,r&#65533;&#65533;h5&#65533;*	-&#65533;&#65533;&#65533;
&#65533;
&#1808;
)zRQH-&#207;)&#65533;`7&#65533;R&#65533;&#65533;&#65533;&#65533;&#65533;5l4L&#65533;e	&#65533;&#65533;d	&#65533;Zb&#65533;&#65533;*I&#65533;&#65533;#&#57580;&#65533;ysqQ&#65533;&#65533;&#65533;p(&#65533;U&#65533;&#65533;\&#65533;&#65533;.&#65533;&#65533;&#544;j&#65533;0q&#65533;&#65533;&#65533;&#65533;41q$)#&#65533;@&#65533;&#65533;;&#65533;&#65533;k&#65533;&#65533;g+&#65533;E&#65533;6&#65533;6&#65533;&#65533;0&#65533; `&#65533;b&#65533;- &#65533;6@zS&#65533;&#65533; 5&#65533;9&#1346;&#65533;&#65533;"&#65533;&#65533;y&#65533;k,&#65533;&#65533;,&#65533;h&#65533;6dB&#65533; %&#65533; &#65533;&#65533;&#65533;i&#65533;&#65533;&#65533;&#65533;@,PP&#65533;&#1583;&#65533;%3&#65533;L&#65533;V&#65533;i&#65533;&#65533;	&#65533;&#65533;&#65533;p&#65533;&#65533;&#1159;^!p&#65533;&#65533;&#65533;q&#65533;&#65533;@&#65533;p&#1872;h&#65533;&#1109;NHQ7	&#65533;&#65533;@]g&#65533;&#65533;i1&#65533;&#65533;&#65533;&#65533;&#65533;*&#65533;$l$0&#65533;&#65533;&#65533;&#65533; 0&#65533;g&#65533;&#65533;&#65533;&#65533;$&#65533;d&#65533;p6&#65533;H_&#480;&#65533;&#65533; &#65533;&#65533;^m&#65533;&#65533;&#65533;&#65533;Ke&#65533;"&#65533; #p2T"&#65533;&#65533;&#65533;&#65533;4&#65533;#
&#65533;&#65533;&#65533;e|&#65533;&#65533;&#65533;XSiY@&#65533;Z&#65533;r:8&#65533;&#65533;C&#65533;&#65533;w&#65533;&#65533;&#65533;&#65533; &#65533;&#65533;a+A-&#1042;&#65533;
`&#65533;&#65533;+> "&#65533;&#65533;&#65533;&#65533;&#1263;m{&#65533;&#65533;f&#65533;&#65533;^&#65533;&#65533;&#1029;&#65533;&#65533;0&#65533;&#65533;g&#1406;`&#65533;	&#65533;&#65533;iMr&#65533;&#65533;&#65533;o&#65533;g&#65533;q>k$@&#65533; k&#65533;&#65533;&#65533;&#65533;t&#65533;&#65533;zR&#65533;i{?&#65533;#0&&#65533;u&#65533;&#65533; &#65533;XJ&#65533;K&#65533;`%&#65533;	$V&#65533;&#36184;&#65533;J&#65533;&#65533;&#65533;=&#65533;&#65533;[S&#65533;G&#65533;&#65533;g"bB&#65533;&#65533;&#65533;3&#65533;(]&#65533;&#65533;&#65533;&#65533;=&#65533;[+&#65533;&#65533;1vK&#65533;-&#65533;5+&#65533;aN&#1314;O&#65533;&#1146;&#65533;Sm&#65533;&#65533;?,d&#65533;&#65533;m&#65533;e&#65533;&#65533;&#1403;#&#65533;l&#65533;&#65533;&#261;&#65533;+&#550;W+&#65533;!&#65533;&#65533;!XA&#65533;&#65533;_&#65533;&#65533;p&#65533;D&#922;$t&#65533;&#65533;zA .`&#709;q&#65533;@&#65533;&#65533;&#65533;&#65533;&#65533;&#65533;&#65533;&#65533;d2)&#65533;X&#65533;6&#65533;)&#65533;&#65533;&#65533;z&#65533;&#65533;&#65533;#f&} &#65533;&#65533;M&#65533;o?&#65533;P&#65533;P&#65533;B<N&#65533;&#65533;H &#65533;&#65533;%b&#65533;&#65533;Q&#65533;&#65533;87&#65533;i&#65533;&#65533;&#65533;4&#65533;&#65533;I&#1315;
&#65533;U&#65533;&#65533;&#65533;L&#65533;a&#65533;&#65533;&#1093;&#65533;VBd;"V&#65533;7&#65533;fX&#65533;1&#65533;&#361;&#65533;&#65533;8+&#65533;bD -&#65533;&#65533;&#65533;9M&#65533;N&#620;&#65533;&#65533;&#50558;&#65533;&#65533;&#65533;D&#65533;&#65533;ZM[&#65533;&#65533;&#65533;Ot&#65533;&#65533;&#65533;1&#65533; &#65533;&#65533;&#65533;F&#65533;t&#65533;&#65533;&#65533;&#65533;2&#65533;&#65533;>`&#65533;~4A, <zf&#65533;$""q&#65533;6&#65533;{dHK%$w&#65533;&#65533;,&#65533;) &#65533;z&#65533;?1 &#65533;G
&#65533;l;!8'&r&#65533;(&#65533;&#65533;&#65533;&#65533;
z1}	95-&#1052;&#65533;
&#65533;PI=l&#65533;.&#362;;&#65533;&#65533;0&#65533;u&#65533;&#65533; K-P&#65533;&#65533;T&#65533;&#65533;&#65533;O3;G5&#65533;$,'vk&#65533;$&#65533;`&#65533;ae&#65533;/&#65533;G&#65533;&#1922;v&#1362;+&#65533;V+&#65533;K6&#65533;6&#65533;ZAw&#1526;&#65533;?L#&#65533;&#65533;m&#65533;W&#38895;%-n	E&#65533;K &#65533; &#65533;C&#65533;#q6g&#65533;@&#65533;k&#65533;&#65533;Lr&#65533;#~&#65533; &#65533; z&#65533;&#65533;H&#65533;j&#65533;&#65533;s&#1736;&#65533;&#65533;3&#65533;P&#65533;&#65533;&#65533;&#634;&#65533;d&#65533;&#307;&#65533;D"&#65533;&#65533;&#65533;&#65533;&#65533;pQ&#65533;42{>&#65533;&#65533;E&#65533;	&#65533;&#65533;p&#65533;'&#65533;C&#65533;&#65533;X	&#65533;g&#65533;nJ&#65533;$E;O&#65533;&#711;&#65533;%&#65533;&#65533;&#65533;&#65533;&#612;!F&#65533;1y&#65533;&#1254;&#65533;1&#65533;X&#65533;R&#65533;D&#65533;&#65533;c&#1410;&#259;&#65533;&#65533;&#65533;&#65533;O &#65533;C&#65533;B&#65533;&#65533;&#1382;&#65533; R&#65533;&#65533;&#1218;&#65533;&#65533;&#65533;;&#65533;B&#65533;2E&#65533;/&#1270;*&#65533;&#65533;P`A&#65533;&#65533;&#65533;&#65533;rkC*&#110055;&#1175;|&#65533;&#65533;&#65533;&#65533;&#65533;	&#65533;&#65533;&#65533;U&#65533;"&#65533;J&#65533;&#65533;#f&#65533;&#65533;&#65533;
S#&#65533;j	Th&#65533;&#65533;&#65533;&#65533;&#65533;&#65533; &#65533;'&#65533;| &#65533;&#65533;;	&#65533;&#65533;32 &#65533;$&#65533;&#65533;&#65533;>#&#65533;"V(x&#65533;0&#65533;e&#65533;&#65533;&#65533;&#65533;$&#65533;1(&#65533;&#65533;H1`+ &#65533;B&#65533;&#65533;N^&#65533;e&#65533;G-&#65533;&#65533;&#65533;%&#65533;2&#65533;K&#65533;+!&#65533;^&#65533;&#65533;!h&#65533;&#1068;&#65533;&#65533;xN&#65533;C-;&#65533;d-,&#65533;#&#65533;&#65533;&#65533;&T&#65533;h\	&#65533;&#65533;&#65533;:	&#65533;!&#65533;&#65533;(&#65533;EUR&#65533;&#65533;pf&#65533;&#65533;&#65533;!L7&#65533;z&#65533;	2&#1058;PA&#65533;&#65533;]v&#65533;<&#65533;&#65533;&#65533;z&#65533;e&#65533;&#65533;&#65533;}&#65533;&#65533;&#65533;&#65533;Y&#65533;*M\&#65533;J&#65533;&#65533;&#65533;t&#65533;L&#65533;&#65533;:@)-S&#65533; &#65533;&#65533;&#65533;V&#65533;&#705;A&#65533;1&#65533;C&#65533;&#65533;&#65533;`&#65533;
&#65533;
$ 
&#65533;P&#65533;&#65533;&#65533;0T&#65533;kP &#65533;&#1908;&#65533;&#65533;&#65533;&#1426;&#65533;&#48782;&#65533;&#65533;&#65533;&&#65533;&#65533;>d&#65533;9&#65533;3&#65533;&#65533;`-&#488;9&#65533;&#65533;&#65533;&#65533;ee+&#65533;8&#65533;&#65533;&#65533;&#65533;&#65533;&#65533;D&#65533;&#65533; u&#65533;1&#65533;&#65533;IAJ+&#65533;nLb^G&#65533;,oK\ Cba&#1991;sE&#65533;h&#65533;&#65533;&#65533;&#65533;@&#65533;&#65533;{&#65533;&#65533;0&#65533;A~&#65533;&#65533; &#65533;&#65533;&#65533;&#65533;s&#65533;&#65533;w#Y%&#65533;&#65533;&#65533;&#1216;`&#65533;v	&#65533;,&#65533;&#65533;0j&#65533;&#65533;&#65533;[1&#65533;0&#65533;L%ya&#65533;J&#65533;&#65533;(oFU,&#65533;*@&#65533;$&#65533;&#65533;&#65533;, Mr&#65533;_[Ba&#65533;K&#65533;&#65533;f&#65533;&#65533;&#65533;&#65533;!9&#65533;&#65533;cU&#65533;&#65533;&#65533;&#65533;8E&#65533;J&#1851;&#65533;?n&#65533;\-&#65533;&#65533;&#65533;R &#65533;&#65533;&#65533;4MBMr^&#65533;&#65533;&#65533;&#65533;&#65533;&#65533;b1Uw>&#65533;x&#65533;&#65533; &#65533;&#65533;&#65533;&#65533;(&#65533;&#65533;&#65533;&#65533;&#65533;&#65533;&#65533;&#65533;&#65533;&#65533;&#65533;,1&#65533;!&#65533;&#65533;&#65533;&#65533;A"&#65533;&#65533;2&#65533;,.&#65533;&#65533;&#65533;&#65533;&#65533;&#65533;&#65533;&#65533;5&#65533;&#65533;&#65533;&#65533;&#1115;&#65533;&#65533;&#65533;&#923;&#65533;&#65533;&#65533;&#65533;&#65533;-&#65533;,,&#65533;&#65533;&#65533;&#65533;$&#65533;&#65533;&#65533;!&#65533;&#65533;&#65533;&#65533;&#65533;$z&#65533;#A&#130;'	$n8&#65533;&#65533;@&#65533;&#65533;l&#1848;&#65533;&#65533;&#65533;&#65533;&#65533;@  4D0` $&#595;$#4&#65533;&#65533;&#793;&#727;0c&#65533;&#65533;&#65533;LF~p&#65533;&#65533;&#65533;&#65533;l&#65533;!&#65533;b&#65533;&#65533;	L|<`&#65533;&#65533;&#65533;&#65533;&#1651;&#65533;JaXA"CB&#65533;&#65533;a&#65533;&#65533;,Z8\H7h&#65533;&#65533;&#65533;&#65533;&#65533;&#65533;$&#65533;&#65533;,P,BQ&#65533;.Z&#65533; &#65533;+jH&#65533;k&#65533;&#65533;&#65533;&#65533;E&#65533;e&#65533;&#65533;B&#65533;&#65533;&#1495;)&#65533;&#65533; 5&#65533;R+G@&#65533;GY+&#65533;q&#65533;b&#65533;&#65533;]?1`&#65533;&#65533;&#65533;&#65533;&#65533;&#65533;&#65533;&#65533;&#65533;T&#65533;&#65533;h&#65533;@&#65533;&#65533;mU&#65533;&#65533;apoS7&#65533;i[!x&#65533;&#65533;#_XQa&#65533;&#65533;8@&#65533;&#65533;&#65533;&#65533;	&#65533;&&#65533;&#65533;`&#65533;&#1058;=M&#65533;D&#65533;J&#65533;3&#65533;&#65533;&#2015;&#65533;&h&#65533;&#65533;D7$&#65533;&#65533;PCu&#65533;&#65533;D p  MA 3-&#65533;&#65533;&#65533;V5D&#65533;6*&#65533;C&#65533;`&#65533;L -&#1312;\!`&#65533;Bx&#65533;%b&#65533; Pp&#65533; &#65533;&#65533;4&#65533;X&#65533;R0*&#65533;&#65533; &#65533;vA8&#65533;&#65533;&#65533;H C&#65533;2He&#65533;X \(1&#65533;0&#65533;/&#65533; &#65533;L*4&#65533;&#65533;#.X&#65533;*&#65533;PW&#590;&#65533;&#65533;&#65533;!&#65533;@1&#65533;&#1538;&#65533;T&#65533;AV&#65533;|&#65533;&#65533;K&#65533;&#65533;"&&#65533;&#65533;P g&#65533;0T&#65533;(&#65533;P"	(&#65533;Bq&#65533;t&#65533;`&#65533;(&#65533;#>ppf &#65533;~&#65533;8&#65533;&#65533;%&#65533;
*&#65533;y&#65533;&#65533;&#65533;&#65533;&#65533; 	6&#65533;&#65533;;`d&#65533;D&#65533;&#65533;&#65533;G%&#65533;j&#65533;|'i&#65533;&#65533;+&#65533;g&#65533;&#65533;W&#1152;]&#65533;&#65533;{?]&#65533;&#65533;&#65533; aO&#65533;Y@&#65533;	&#65533;&#65533;&#65533;P&#65533;p&#65533;&#65533;
&#65533;ei<&#65533;@J&#65533;&#65533;&#65533;c&#65533;\`&#65533; R
 h&#65533;LDvH(&#65533;a@&#65533;P&#65533;&#65533;%; &#65533;*&#65533;&#65533;&#65533;-&#65533;&#65533;&#65533;&#65533;*1&#65533;[&#65533;)UF&#65533;&#65533;#1 &#65533; &#65533;T&#65533; D&#65533;&#65533;&#388;&#65533;BK\JKd&#65533;&#65533;&#65533;)&#65533;&#65533;&#65533;""&#65533; &#65533;&#65533;\&#65533;i&#65533;&#65533;.&#65533;#&#65533;&#65533;@@&#65533;D`S"wj&#65533;&#65533;6v&#65533;r&#65533;&#1670;H&#65533;&#65533;	&&#65533;~ 
=&#65533;&#65533;&#65533;4-,&#65533;&#65533;&#65533;-&#65533;&#65533; H`&#65533; &#65533;wD&H a&#65533;&#65533;&#65533;P&#1866;&#65533;I&#65533;&#65533;J&#65533;&#65533;&#65533;k&#65533;&#65533;0-=&#65533;=&#65533;&#65533;FD	&#65533;&#65533;&#65533;&#65533;&#65533;&#65533;QY $&#1363;&#65533;>&#65533;i+&#65533;*&#65533;+&#65533;p&#65533;2&#65533;&#65533;&#65533; &#65533;&#65533;&#65533;&#65533;&&#65533;d&#65533;b&#65533;&#65533;Vq&#65533;&#65533;#&#65533;&#65533;m&#65533;:&#65533;@'!&#65533;&#65533;&#65533;wj%&#65533;!&#65533;K&#65533;&#668;TiJ&#65533;1&#65533; &#65533;&#65533;(Y` &#65533;))&#65533;K$!&#65533;&#65533; &#65533;}M&#65533;&#65533;&#65533;L@&#65533;_&#65533;&#65533;&#65533;=&#65533;6M&#1846;&#65533;&#65533;
&#65533;&#65533;&#65533;PA&#65533;&#65533;&#65533;C&#65533;&#65533;
&#65533;h&#65533;	8&#65533;&#65533;&#65533;&#65533;-h&#65533;&#65533;7&#781; &#65533;I&#65533;&#65533;9&#65533;Ai&#65533;Q4G+&#65533;&#65533;p!&#65533;&#65533;w2!&#65533;8&#65533;&#65533;&#65533;&#65533;G+&#65533;!&#65533;#&#65533;&#65533;&#65533;&#65533;&#65533;&#65533; &#65533;&#65533;0Q &#65533; &#65533;z 	Fp&#65533;&#65533;&#65533;&#65533;-"&#65533;&#65533;&#65533;7H&#332;a&#65533;!s&#65533;&#65533;d<#f1 'T&#65533;&#65533;&#65533;&#65533;5&#65533;F#&#65533;&#65533;lL:&#65533;Y&#65533;$.&#65533;&#65533;&#65533;&#65533;M#Dh&#65533;#~|&#65533;t&#65533;{&#65533; T&#65533;F&#916;u&#65533;&#65533;W&#65533;B&#65533;&#65533;&#65533;0_&#65533;(&#65533; &#65533;_&#65533;q&#65533;
@+F 	KY.&#65533;0&#65533;1WT t8@ &#65533;&#65533;6}&#65533;~ P&#65533;&#65533;&#65533;&#65533;h&#65533;0z&#65533;&#65533;&#65533;J&#65533;P{xr&#65533;&#65533;&#65533;V&#65533;&#65533;!&#65533;YCz&#65533;&#322;&#65533;I&#65533;&#65533; &#65533;&#65533;&#65533;FI&#65533;Gz&#65533;&#65533;&#65533;&#65533;&#65533;#&&#65533; &#65533;x>P&#65533;Qc"&#65533;&#65533;&#65533;&#65533;4&#65533;	P&#65533;&#65533;4QpJ&#65533;h&#65533;lO+&#65533;&#65533;Vc&#65533;A&#65533;&#65533;&#65533;&#65533;Z&#65533;&#65533;q&#65533;/&#65533;+&#343;&#65533;&#1091;[&#288;&#65533;&#65533;&#65533;Cp _K&#65533; :&#65533;R&#65533;&#65533;&#65533;&#65533;&#65533;&#65533;&#1112;&#65533;C.&#65533;t&#65533;JNc&#65533;&#512;&#65533;-%&#65533;&#65533;&#65533;&#65533;:&#65533; &#65533;&#65533;	8"&#65533;%a&#65533;2&#65533;"H|&#65533;&#65533;\&#65533;5&#65533;$&#65533;&#1024;,8.&#65533;p` &#65533;r&#65533;&#65533;*ex&#65533;'x&#65533;&#65533;&#65533;F0O&#65533;s%@&#65533;,! &#65533; &#65533;Z @V -&#65533;&#65533; B?&#65533;G<&#65533;B&#65533;&#65533;P$9Q&#65533;JXrIpZ&#65533;%&#65533;&#65533;&#65533;&#65533;&#65533;&#65533;&#65533;&#65533;Sr&#65533;&#65533;&#65533;DTxX&#65533;`pK&#65533;0D&#65533;S&#65533;&#65533;&#65533;0&#65533;&#65533;Fd&#65533;
0&#65533;X&#65533;@&#65533;` &#1025;+ &#328;G&#65533;&#65533;&#65533;;&#65533;:2&#65533;&#65533;&#65533;F&#65533;&#65533;&#65533;a&#65533;+6,&#65533;&#65533;fL%&#65533;&#65533;%@A0&#65533;&#65533;&#65533;b&#65533; &#65533;&#65533;&#65533;&#65533;&#1597;a@>&#65533;X&#65533; *&#65533;+&#65533;;&#65533;o5g&#65533;&#65533;&#65533;&#65533;bE)&#1025;
&#65533;Cl&#65533;&#65533;&#140;&#65533;UN&#65533;&#65533;C&#65533;&#65533;&#65533;&#65533;Hp&#65533;P:&#65533;&#65533;m&#65533;&#65533;&#65533;Q>zS&#65533;J&#65533;X &#65533;@2&#65533;@&#65533;HL)&#1263;h&#65533;&#65533;&#65533;I  &#65533;@=&#65533;&#65533;&#65533;X&#65533;&#65533;&#65533;&#65533;&#65533;.&#65533;&#65533;,&#65533;h s&#65533;Y!&#65533;&#65533;BG&#65533;&#65533;&#1088;N 	=&#65533;&#65533;&#65533;.&#564; &#65533;P >.&#65533;D,&#65533;&#65533;"4&#65533;&#65533;&#65533;-T&#65533;b&#65533;8&&#65533;|@&#65533;&#65533;L#.Xh"&#65533;qA&#65533;>2#&#65533;&#65533;:9&#65533;&#65533; &#65533;d&#65533;&#65533;&#65533;&#65533;&#65533;&#912;&#65533;&#65533;<)&#65533;[
&#65533;D)&#65533;@a&#65533;0&#65533;6&#65533;.BP&#65533;&#65533;` &#65533;H	S&#65533;,@&#65533;&#65533;)fU$&#65533;&#65533;4&#65533;&#65533;&#65533;l&#65533;&#65533;C&#1806;-	&#65533;&#65533;&#1353;&#65533;N&#65533;|P&#65533;&#65533;&#65533;&#1089;pL&#65533; F&#65533;3\m!-t&#65533;&#65533;&#65533;&#65533;&#65533;(;H&#65533;&#65533;kb&#65533;&#65533;&#65533;I&#65533;t&#65533;&#65533;&#65533;&#65533;&#65533;Z	&#65533;&#65533;s&#65533;&#65533;&#65533;&#65533;&#65533;F&#65533;&5&#65533;&#50441;$&#65533;)&#65533;"&#65533;&#65533;&#65533;U-
&#65533; &#65533;
t&#65533;Dy&#65533;&#65533;X	&#65533;&#1031;&#65533;	&#65533;X&#65533;k&#65533;1 &#65533;e&#65533;&#65533;{-=&#65533;&#65533;
`FB,&#65533;;&#65533; &#65533;l6&#1042;&#65533;&#384;&#65533;&#65533;/'&&#65533;
&#277;h&#65533;&#65533;&#1245;&#65533;1J&#65533;&#65533;\&#65533;8.&#65533;&#65533;H&#65533;7H&#65533;&#65533;bs&#65533;&#65533;&#403;&#65533;&#65533;&#65533;&#65533;&#65533;P&#65533;bD	&#65533;&#65533;&#65533;&#65533;}&#65533;(&#65533;&#65533;n&#65533;D&#65533;&#65533;`&#65533;&#65533; @&#65533;&#65533;"Q&#65533;3&#65533;J&#65533;!&#65533;
&#65533; &#65533;XA&#65533;&#65533;&#65533;&#65533;` U>&#65533;&#65533;%-&#65533;&#65533;&#65533;#&#65533;&#65533;&#65533;g&#65533;X\&#65533;8p&#65533;&#65533;M&#65533;My&#65533; 9&#65533;+&#625;&#65533;&#65533;	&#65533;&#65533;q&#65533;o&#65533;&#65533;&#65533;v&#65533;&#65533;&#721;&#65533;&#65533; &#65533;H&#65533;E9&#65533;-P&#65533;
&#65533;&#65533;&#65533;&#65533;O&#65533;&#65533;&#65533;$&#65533;M&#65533;_8&#65533;&#65533;@&#65533;>	J	&#65533;&#65533;&#1555;#&#1751;&#65533;&#65533;&#65533;&#65533;&#65533;&#65533;si&#65533;&#65533;cA&#65533;&#65533;8Q(&#65533;%&#65533;a&#65533;U&#65533;&#65533;Gj%j&#1027;B&#65533;&#2386;8/60&#65533;!&#65533;&#65533;%&#65533;&#65533;cdQ&#65533;&#1399;'&#65533; a&#65533;<&#65533;F()2Q x&#65533;Q*&#65533;&#65533;=@&#65533;D&#65533;Ppes5=P*0&#65533;&#65533; y6E`&#65533;7g&#65533;&#65533;&#65533;RNCanS-@H&#65533;n&#65533;c&#65533;w&#65533;ty&#65533; &#65533;&#65533;&#65533;d&#65533;?&#65533;N&#65533;&#65533;&#65533;K &#65533;+ X&#65533;2E&#1574;&#65533;.&#65533;7't{&#65533;0&#65533;&#65533;`jDGl6&#65533;&#65533;q&#65533;q`&#65533;t&#65533; 0c&#65533;&#65533;&#65533;=0r2&#65533;`5&#65533;"&#65533;SE&#65533;@~&#65533;&#65533;}@7	&#65533;&#65533;&#65533;tL`&#65533;A[gH&#65533;sQZ'&#65533;`z&F&#65533;&#65533;0\&#65533;&#65533;|&#65533;<qu	)&#65533;r\&#65533;&#65533;A&#211; &#65533;"i&#65533;	30@&#65533;"&#65533;&#65533;&#65533;`A6&#65533;@B!5&#65533;a0?r^&#65533;&#65533;)&#65533;&#65533;&#65533;~&#65533;V&#65533;&#65533;gD&&#65533;XroC&#65533;&#65533;+ &#65533;&$&#65533;&#65533;!y&#57731;&#65533;;&#65533;y&#65533;&#65533;yCZ&#65533;D&#65533; &#65533;&#65533;r&#65533;):0]&#65533;sF(&#65533;	&#980;&#65533;(
&#65533;&#65533;f&#65533;&#65533;G&#65533;wQ*&#325;Z&#65533;l46&#65533;?7	\&#65533;&#65533;&#65533;&#65533;>y&#65533;&#1024;? |&#65533;&#65533;&#65533;#&#65533;V,&#65533;"'/t&#65533;&#65533;&#65533;i# 
0 b&#65533;a$Ne}V"&#65533;&#65533;$.5P#&#65533;&#65533;
&#65533;&#65533;t&#1551;&#65533;p&#65533;&#65533;O&#65533; &#65533;<&#65533;0&#65533;&#65533;s&#65533;&#65533;&#65533;%] &#65533;&#65533;5&#256;&#304;hPh&#65533;.We&#65533;7p m" !&#65533; -p-(&#65533;,&#65533;9a ;A&#65533;&#65533;W&#65533;'1^y&#65533;&#1484;&#65533;&#65533;n&#65533;V&#65533;&#65533;&#1091;~SMB&#65533;&#65533;d7&#65533;J1&#65533;&#65533;@Br3&#1859;.&#65533;RWm 0&#65533;.X&#65533;'&#65533;0&#65533;&#65533;	&#1072;&#65533;&#65533;s!&#65533;_&#65533;R&#65533;&#65533;4/!R&#65533;_&#65533;&#65533;&#65533;A&#65533;&#65533;q&#65533;1s_&#65533;*B
&#65533;&#65533;Ss7q&#65533;&#65533;&#65533;&#65533;psYdt&#65533;P	-&#65533;59&#65533;A&#65533;H&#65533;p)z&#65533;/uE&#65533;&#65533;&#65533;r*'&#65533;U&#65533;k0aq&#65533;3&#65533;%5@jGVCr&#1333;&&#65533;&#65533;&#65533;f&#65533; &#65533;`&#65533;r 7 Me&#65533;&#65533;2;+&#65533;D16&#65533;&#65533;&#65533;1h)A&#65533;&#65533;8&#65533;&#65533;iaY,7&#1091;&#65533;&#65533;&#65533;&#65533;Y
2&#65533;<&#65533;9=M&#65533; e&#65533;&#65533;&#65533;&#65533; h&#65533;pj6&#65533;`&#65533;@&#65533;&#65533;+` & "&#65533;&#65533;&#65533;&#65533;	&#65533;e'1P.&#1044;%&#65533;1&#65533;&#65533;&#65533;&#65533;	&#65533;aR,&#65533;#&#65533;t&#65533;&#65533;
&#65533;P&#65533;0&#1691;iv5&#65533; &#65533;&#65533;&#65533; &#65533;0 &#65533;Q&#65533;&#65533;q&#65533;&#65533;&#65533;&#65533;&#65533;&#65533; 
'&#65533;&#65533;&#65533;f# )@0aC &#65533;&#65533;&#65533;FT$&#65533;p&"&#65533;&#65533; &#65533;&#65533;.&#65533;&#65533;.&#65533;p&#65533; &#65533;S&#65533;&#65533;V@`=P&#65533;&#676;&#65533;;&#65533;# &#65533;L&#1060;&#65533;6+&#65533;&#65533;&#65533;J&#65533;y&&#65533;n&#65533;&#65533;&#65533;&#65533;n&#65533;y&#65533;&#65533;R&#65533;&#65533;&#65533;3&#65533;Y&#65533;&#450;C&#65533;d;&#65533;&#65533;$7I8'mB$p &#65533;T,&#65533;ag&#65533;&#65533; 7&#65533;&#65533;3&#65533;g"\1 	+0@E&#65533;&#65533;G&#65533;&#65533;	&#65533;=&#65533; ;D&#65533;&#65533;&#65533;&#65533;;+`&#65533;y(&#65533;&#65533;R&#65533;7z&#65533;&#65533;>&#65533;cJ'0:&#65533;&#65533;6=s
Q&#65533; V&&#65533;A03J&#65533; &#65533;&#65533; &#65533;`&#65533;&#65533;$P&#65533;&#65533;&#65533;V
X&#65533;?&#65533;&#65533;;2&#65533;&#65533;"*&#65533;)$&#65533;&#65533; 2&#65533;F&#65533;&#65533;00>&#65533;&#65533;&#65533;&#65533;#	&#1600;	#&#65533;Dz&#65533;/<9Vg%  &#65533; p(5&#65533;&#65533;R,&#65533;a&#65533;&#65533;&#65533;&#1410;&#65533;&#65533;&#65533;a&#65533;&#65533;@(&#65533;&#65533;&&#65533;28&#65533;i&#65533;&#1605;&#65533;&#65533;&#65533;&#65533;
	 ;&#65533;NK&#65533;d?&#65533;7&#65533;&#65533;MqN	02m&#65533;B&#65533;zK&#65533;&#65533; Q&#65533;[j&#65533;I&#65533;p0&#65533;_na&#65533;

&#65533;
@&#65533;Q&#65533;t&#65533;&#65533;&#65533;&#65533;]D&#65533;&#65533;@?&#65533;&#1097;\&#65533;Q&#1328;ku&QTv1&#65533;pi1  {-&#65533;O&#1859;`&#65533;&#65533;&#65533;&#65533;&#65533;&#65533;&#65533;1&#65533;&#65533;  q&#65533;E&#65533;A&#65533;T&#65533;&#65533; &#65533;&#65533;H&#65533;&#65533;p'&#65533;&#65533;9(m&#65533;4&#65533;&#65533;&#65533;&#65533;@I 0&#65533; &#65533;k&#65533;B&#65533;&#65533;p0&#65533;&#65533;
7&#65533;&#65533;#&#65533; y&#65533;A&#65533;u0e&#65533;&#65533;o&#65533;&#65533;&#65533;ed&#150;M68&#65533;Y&#65533;&#579;&#65533;&#65533;&#65533;<&#65533;N?&#65533;&#65533;&#65533; &#65533;BNj)&#65533;BtM$$dU&#65533;4e&#65533;'&#65533;I( XL&#65533;.0%&#65533;&#65533;u&#65533; #g&#65533;3&#65533;C~{&#65533;W&#65533;\}=:*
&#65533;&#499;&#65533;&#65533;2&#65533;&#65533;&#65533;&#65533;yd@&#65533;&#65533;6%&#65533;&#65533;Rl&#65533;2&#65533;S&#65533;&#65533;	&#65533;&#65533;]&#65533; s&#65533;0&#65533;&#65533;&`&#65533;
&#65533;u1&#65533;&#65533;}&#65533;&#65533; &#1081;&#65533;&#65533;&#65533;&#65533;C4?&#65533;&#65533;&#65533;&#65533; &#1539;\&#65533;K/&#65533;&#65533;k$w0&#65533;0&#65533;p<'&#65533;*&#65533;&#65533;@&#65533;.&#65533;&#65533;<&#65533;&#65533;&#65533;/&#65533;!~&#65533;@@&#65533;&#65533;[&#65533;&#26512;&#1385;&#65533;y5&#65533;&#65533;;{&#65533;&#904;&#65533;g&#65533;MX&#65533;C&#65533;A&#65533;r+&#65533;X `&#65533;6 &#65533;&#1028;&#65533;{Z$&#65533;# .&#65533;Z&#65533;[c/&#65533; &#65533;&#65533;6&#65533;&#65533;u&#65533;HV&#65533;&#65533;l&#65533;&#65533;>Bl&#65533;|&#65533;3y&#65533;7&#65533;&#65533;	&#65533;r1X&#65533;/&#65533;0&#65533;&#65533;&#65533;5Hu
&#65533;c&#65533;"&#65533;9&#206;&#65533;E%sR<&#65533;&#65533;&#65533;1&#65533;&#1328;V&#65533;T&#65533;&#65533;&#610;9m@
&#65533;{&#413;&#65533;&#65533;&#65533;&#65533;&#65533;i&#65533;0 "&#65533; &#65533;!&#65533;&#65533;3&#65533;1 (&#474;.&#65533;&#65533;)b
&#65533;
&#65533;&#65533;]&#452;L&#65533;&#65533;=&#65533;L&#65533;r-b+@&#65533;&#65533;297&#65533;*\&#65533;9!&#65533;&#65533;B&#65533;&#65533;yyh&#65533;&#409;&#65533;&#65533;@&#1759;&#65533;z&#65533;&#65533;C5M;&#65533;IR0&#65533;&#65533;&#65533;&#794;Z&#65533;)&#65533; &#65533;@8&#65533;"b&#65533;&#65533;)&#1888;	&#65533;+
iT`&#65533; (&#65533;&#65533;&#65533;&#65533;v&#65533;&#65533; &#65533;&#65533;\&#65533;&#65533;(&#65533;gR&#65533;RDsq&&#65533; V?&#65533;g&#65533;%&#65533;5&#65533;qT&#65533;`&#65533;&#65533;[$&#65533;&#65533;&#2363;&#65533;&#65533;	:&#65533; *&#65533;k&#65533;'&#65533;!&#65533;1&#65533;{s&#65533;&#65533;E&#65533;&#65533;a&#65533;&#65533;%&#65533;$&#65533;s&#65533;&#65533;&#1856;&#65533;&#65533;+&#65533;&#65533;=&#65533;boDP&#65533;&#65533;&#65533;&#65533;&#65533;&#65533;`&#65533;24&#65533;&#65533;[&#65533;&#65533;|&#65533;<&#65533;c&#65533;&#65533; &#65533;&#65533;7&#65533;7n&#65533;8&#65533;&#65533;+   0*,p&#65533;rF2B&#65533;8&#65533;q&#65533;&#65533;!Ji#l-&#65533;&#65533; )&#65533;2E\{$/U&#65533;&#65533;4	&#65533;VY&#65533;&#65533;.pKS4&#65533;&#65533;&#65533; &#65533;&#65533;&#65533;&#65533; Jrad &#65533;&#65533;/%
{j&#65533;OWrJ&#65533;&#65533;&#1298;&#65533;&#65533;&#65533;;2q&#65533;2Q&#65533;&#65533;	&#65533;y&#65533;&#65533;;$ &#65533;0&#65533;&#65533;&#65533;S&#65533;&#65533;&#1911;C5V&#65533;)&#65533;)C&#65533;2g&#65533;&#65533;&#65533;J&#65533;2&#600;:&#65533;:P7(&#65533;&#65533;&#65533;d&#65533;d &#65533;|X&#65533;&#253;&#65533;&#65533;&#65533;]&#65533;=&#65533;^&#65533;&#65533;&#65533;&#65533;&#65533;&#65533;FF9r+&#65533;B&#65533;j%`L5p6 &#65533;/8&#248;&#65533;&#65533;&#65533;2&#65533;&#858;&#65533;x pc&#65533;2g&#65533;&#65533;R&#65533;>&#65533;&#65533;4yV&#65533;@&#65533;&#65533;&#405;;&#65533;N&#65533;l&#65533;!hA	&#65533;&#65533;/&#65533;j&#65533;&#65533;&#65533;&#65533;>&#65533;&#1773;&#65533;Y'&#65533;&#65533;)&#65533;@&&#65533;	S&#65533;a&#65533;&#65533;&#65533;#&#65533;&#65533;(8>&#65533;&#65533;nU&#65533;&#65533;&#759;&#65533;&#65533;aL&#65533;@5&#65533;=&#65533;&#65533;&#65533;&#65533;@&#65533;&#65533;&#65533; &#65533; ="&#10600;&#65533;&#65533;$'<&#65533;#&#65533;l&#65533;i&#65533;7|Z7&#65533;&#65533;4&#65533;&#65533;;oe,&#65533;&#65533;&#65533;&#65533;&#65533;6&#65533;&#65533;&#65533;&#65533;f&#65533;/T k&#65533;dK&#65533;B}5&#65533;&#65533;h'&#65533;MI~&#65533;1&#65533;&#65533;A b"&#65533;R&#65533;&#65533;L&#65533;&#65533;&#65533;&#65533;&#65533;&#65533;E[5I&#65533;A&#65533;H&#65533;&#65533;&#65533;>&#65533; &#65533;&#65533;]&#65533;&#65533;Er&#65533;P&#65533;&#65533;YR&#65533;&#65533;c&#65533;&#65533;z&#65533;&#65533;&#65533;R&#65533;UO&#65533;&#65533;&#65533; {&#65533;0yC&#65533;&#65533;&#65533;$&#65533;&#65533;<&#65533;e&#65533;s&#65533;&#65533;3&#1884;&#1080;&#65533;&#65533; &#65533;&#65533;"&#65533;`p&#65533;&#65533;sT&#65533;&#65533;q&#65533;&#65533;&#65533;K[&#65533;I[!7&#65533;&#65533;&#65533;&#65533;&	k&#65533;Re&#65533;x :@ &#65533;&#65533; F$&#65533;z}&#65533;&#65533;K+q&#1554;&#65533;&#65533;i&#65533;&#65533;N&#65533;&#65533;&#65533;&#65533;C&#65533;&#65533;B&#65533;~Mo&#65533;&#65533;s &#65533;&#65533;5m:&#65533;&#65533;+&#1689;)"o&#65533;!&#1360;Q`h/C&#65533;5&#65533;&#65533;&#65533;!&#65533;&#65533;D:&#1219;&#65533;\&#65533;&#65533;@21&#65533;&#65533;w8&#65533;&#65533;0&#65533;&#65533;'&#2387;&#65533;t@9&#65533;&#65533;&#65533;&#65533;?&#65533;&#65533;?2 $I&#65533;&#65533;U&#65533;7&#65533;&#65533;L&#65533;L! )&#65533;&#65533;&#65533;7&#65533;&#65533;E#&#65533;&#65533;1&#65533;iTKRYX4>&#65533;Pj&#65533;{&#65533;&#65533;!C&#65533;&#65533;&#65533;&#65533;6AG.pr&#65533;&#65533;&#65533; SR&#65533;QQ &#65533;&#65533;[&#65533;5&#65533;&#65533;m&#65533;h&#65533;&#65533;P$  Az&#65533;&#65533;TY;&#1054;/&#65533;n7A&#65533;&#65533;&#65533;&#65533;&#65533;}&#547679;&#65533;Y+?  &#65533;b 1&#65533; Id&#65533;&#65533;&#65533;T&#65533;a&#65533;L 4K&#65533;p&#1717;&#65533;`t&#65533;&#65533;&fA>&#65533;bC&#65533;Q&#65533;G&#65533;&#65533;&#65533;&#65533;S&#65533;@B&#65533;&#65533;&#65533;f&#65533;/+&#65533;&#65533;	(&#65533;p.&#65533;&#65533;&#65533;1.&#65533;&#65533;3.&#65533;&#65533;&#65533;&#65533;5.1,$&#65533;,)&#65533;--&#65533;&#65533;&#65533;&#65533;"&#65533;"&#65533;&#65533;&#65533;&#65533;&#65533;&#65533;+&#65533;&#65533;&#65533;++11&#65533;*62&#65533;5-&#65533;&#65533;$+&#65533;
hp&#65533;&#65533;&#65533;=X8&#65533;&#65533; &#65533;uF&#65533;`&#65533;&#65533; 8` &#65533; A&&#65533;$&#65533;7<j4&#65533;&#65533;:&#65533; &#65533;l&#65533;&#65533;] v6&#65533;&#65533;&#65533;&#65533;&#627;&#65533;&#991;@&#65533;
&#53665;(&#65533;(]&#65533;&#65533;&#65533;?&#65533;&#65533;&#65533;@&#65533; &#65533;&#65533;b &#65533;2&#65533;[&#302;P$&&#65533;&#65533;&#65533;E&#65533;+X&#65533;l&#65533;&#65533;&#65533;&#65533;a&#65533;`&#65533;&#65533;&#65533;&#65533;&#65533;&#65533;BT&#65533;BQI&#65533;hB_&#65533;&#136; 0&#65533;` &#65533;h&#65533;	&#65533; g&#65533;l&#65533;&#65533;7&#65533;&#1028;&#65533;&#65533;&#65533;]{&#65533;&#65533;&&#65533;1
} `!&#65533;&#65533; $:(3&#65533;&#65533;&#65533;&#65533;&#65533;LasB&#65533;&#1155;&#65533;
<&#5601;&#65533;5&#65533;&#65533;N'&#65533;B&#65533;`&#65533;0CC&#65533;!d&#65533;C&#65533;D&#65533;P&#65533;&#65533;
+&#65533;&#65533;&#65533;w&#65533;&#65533;!&#65533;&#65533;M&#65533;&#65533;!D&#65533;
&#65533;P 	&#65533;&#65533;P-h&#65533;@#X&#65533;&#65533; &#65533; =&#65533;&#65533;QJ)&#65533;&#65533;@TP)&#65533;&#65533;&#65533;TSQF&#65533;&#65533;&#65533;^&#65533;&#65533;&#65533;,&#65533;&#65533;S#'&#65533;&#65533;QK&#65533;&#65533;&#65533;J7  &#65533;T(&#65533;d&#65533;`AB=X@7&#65533;&#65533;-@&#65533;$&#65533;&#65533;&#65533;
&#65533;&#65533;&#65533;Bp&#65533;.hS
&#65533;&#65533; 9&#65533;&#65533;&#1025;
&#65533;uPL&#65533;_*`[44"&#65533;%&#65533;1&#65533;&#65533;&#65533;UL &#65533;&#65533;&#65533;&#65533;
&#65533;i_mJ&#65533;&#65533;*&#65533;\!<&#65533;B&#65533;&#65533;A&#65533;X@&#65533;&#65533;XC&#65533;&#65533;&#65533;C&#65533; v&#65533; &#65533;&#65533;&#65533;%&#65533;.s&#393;&#65533;x&#65533;&#65533;i &#65533;&#65533;'\&#65533;&#65533;e&#65533;&#65533;&#65533;&#65533;&#65533;&#65533;&#65533;&#65533;x&#65533;ES&#65533;X &#65533;-&#65533;c&#65533;N&#65533;&#65533;-wq<9&#65533;EH@&#65533;&#65533;&#65533;&#65533; b&#65533;M&#65533;&#65533;@T:&#65533;&#65533;&#65533;GJ&#65533;$&#65533;&#65533;7&#65533;&#65533;&#65533;&#65533;&#65533;&#27375;&#65533;2&#65533;&#65533;K&#65533;6&#65533;&#1294;? &#65533;&#65533;&#65533;&#65533;&#65533;&#65533;v&#65533;&#65533;[	-H&#65533;{&#65533;}&#65533;A&#65533;&#65533;;1x&#65533;&#65533;"&#65533;u&#65533;\'&#65533;&#65533;&#65533;&#1160;&#65533;4&#65533;&#65533;&#65533;ZW%&#65533;&#65533;"&#65533;&#65533;&#65533;P&#65533;&#65533;Bmh&#65533;&#65533;&#65533;&#65533;;&#65533;	&#65533;&#65533; EU &#65533;	&#65533;,8&#65533;&#65533;'&#65533;&#65533;Q!&+w	&#65533;&#65533;WA&#65533;d0@&#65533;0&#65533;L#&#65533;&#65533;<g[&#65533;s&#65533;&#65533;&#65533;&#65533; 	\[&#65533;"lpY
h &#65533;z&#61472;&#65533;c&#65533;1&#65533;&#65533;,&#65533;b&#65533;h&#65533;"qz *&#65533;kO!Pb&#65533;w&#65533;&#65533;d&#65533;&#65533;+xo&#65533;%dE&#65533; `&#65533;&#65533;&#65533;&#65533;&#65533;Q=u0*&#65533;&#1212;1&#65533;&#65533;&#65533;&#65533;&#65533;&#979;M&#65533;&#65533;&#65533;41&#65533;&#65533;&#65533;&#65533;&#65533;T>&#65533;&#65533;&#65533;&#1400;5,`&#65533;(:(&#65533;&#65533;l&#65533;&#65533;4&#65533;&#65533;h&#65533;&#65533;&#65533;z&#65533;&#65533;&#65533;_&#65533;&#65533;&&#65533;&#65533;t&#65533;&#65533;&#65533;&#65533;-g[`{j&#712;,&#1354; &#65533;&#65533;&#65533;S&#65533;B&#65533;
 7&#65533;}&#65533;xZ&#65533; v@g&#65533;(&#65533;&#65533;&#65533;&#65533;aG&#65533;S&#65533;&#65533;R&#65533;&#65533;&#65533;=&#200;AT&#65533;&#65533;N&#65533;&#65533;e0&#65533;&#65533;nr &#65533;&#65533;&&#512;T0&#65533;&#148;eW&#65533; O&&#65533;GP&#65533;F. h&#1831;  	r&#65533;&#803;N&#65533;!p&#65533;MpB&#65533;&#760;X&#65533;&#65533;&#65533;|&#65533;C &#65533; ;H&#65533;&#65533;&#65533;DB&#65533;&#65533;#*&#65533;&#65533;&#65533;&#65533;U&#65533;&#65533;&#323596;&#65533;H&#65533;&#65533;&#65533;*	`&#1934;&#65533;`0&#1825;K&#65533;*&#65533;&#65533;A$0&#65533;&#65533;@\&#65533;&#65533;^$&#1281;h&#65533;4~&#65533;Z5&#65533;A@;&#65533;&#65533;E&#1073;&#65533;^&#65533;*#\p&#65533;&#65533;V&#65533;&#65533;@,&#65533;&#65533;p&#65533;X&#65533;:Qe&#65533;&#65533;a&#65533;;&#65533;&#65533;&&#65533;q&#65533;&#65533;&#65533;&#65533;y@&#65533;3_&#65533;&#65533;md3D|&#65533;A@m&#65533;9!fj8&#65533;&#65533; &#65533;&#65533;&#520;`8&#65533;v&#65533;@&#65533;&#65533;&#65533;&#65533;!.p&#65533;NB8&#65533;$L&#65533; #&#65533;&#65533;X&#65533;* @F&#65533;&#65533;/&#65533;W&#65533;
&#65533;8V<`+&#65533;&#65533;f, &#65533;H 1&#65533;N&#576;&#65533;&#65533;&#65533;!&&#65533;H&#65533;&#65533;&#65533;p(UY&#65533;&#65533;&#65533;HT&#65533;&#65533;&#65533;0&#65533;iP&#65533;W&#65533;A&#65533;D&KH&#65533;&#65533;<&#65533;&#65533;w	 &#65533;r@&#65533;*&#65533;	&#65533; @-&#65533;MdW&#65533;&#65533;&#65533;
:&#65533;&#65533;&#65533;&#65533;(&#65533;&#65533;80&#65533;&#65533;&#65533;&#65533;"&#65533;$r&#65533;&#65533;&#65533;2&#65533;(&#65533;
@&#65533; N&#65533;&#65533;&#65533;g&#65533;t&#65533;2&#65533;1PULe&#65533;!&#65533;&#65533;&#65533;,j&#65533;&#65533;&#65533;-&#65533;*&#65533;&#65533;*e2&#65533;&#65533;&#65533;<@&#65533;g&#65533;U&#65533;&#65533;/&#65533;&#65533;&#65533;&#50815;&#65533;&#65533;&#65533;&#65533;&#65533; &#65533;&#65533;Q&#65533;:` &#65533;&#65533;_Z&#65533;&#65533;/&#65533;&#65533;&#65533;EX&#65533;lx!&#65533;\P\ o&#65533;B_{Q&#65533;x \
&#65533;A,&#65533;&#65533;
!$+oLI"&#65533;&#65533;X7&#65533;*&#65533;IK}'&#65533;&#65533;zw&#65533;(*&#65533;Mq
&#65533;F}D$#&#65533;i&#65533;&#65533;l80<&#1169;Q&#65533;&#65533;*&#65533;| 	X&#65533;Plb91&#65533;^ &#65533;2&#65533;&#65533;P&#65533;&#65533;&#65533;,a&#65533;&#202;Sy[@i&#65533;&#65533;&#65533;(&#65533;&#65533;&#65533;,5&#65533;N&#65533;B'Xe9Aj&#65533;0!&#65533;:bR&#65533;	P &#65533; `?&#385;&#65533;W&#65533;&#65533;&#65533;'j&#65533;&#65533;&#65533;
`0N&#65533; OV/D&#65533;0/&#65533;&#65533;&#65533;&#65533;&#65533;b&#65533;k&5=&#65533;jo&#1225;!7&#65533;&#65533;&#65533;&#65533;_..&#65533;&#65533;	H&#65533;k&#65533;8&#65533;&#65533;d&#65533;&#65533;p &#65533;H+&#65533;[,&#65533; &#65533;&#65533;#&#65533;&#65533;Bp&#65533;&#65533;de&#65533;qHH&#65533;+&#65533;b^X&#65533;&#65533;&#65533;&#65533;&#65533;B&#65533;$&#65533;&#65533;Q&#65533;R&#65533;&#65533;f(&#65533;`#&#65533;k]&#65533; 4&#513;h`&#65533;&#65533;&#65533;&#65533;&#65533;	2L&#65533;&#65533;&#65533;R&#65533;&#65533;&#65533;&#65533;&#65533;&#65533;&#65533;&#65533;"&#65533;cg;&#715;)0&#65533;p&#1031;&#65533;&#65533;&#65533;e&#1537;&#65533;&#65533;&#65533;: m&#65533;&#1161;&#65533;5nh^+&#65533;s0QOFX&#65533;^&#65533;&#65533;d&#65533;&#65533;!&#65533;&#65533;1&#65533;&#65533;w!&#65533;&#65533;&#65533;&#65533;9fENC1&#65533;&#65533;&#65533;&#65533;&#65533;l&#65533;&#65533;&#65533;E&#65533;4(&#65533;&#65533;&#65533;d@&#1120;OZ&#232; &#65533;&#65533;(&&#65533;&#65533;T1&#65533;&#65533;h&#1410; &#65533;:&#65533; q <&#65533;.&#65533;3C@&#65533;&#65533;&#65533;&#65533;h&#65533;?@	&#65533;t&#65533;&#65533;&#65533;&#65533;D&#65533;=&#65533;&#65533;]<&#65533;&#132;&z&#65533;QUn&#65533;&#65533;H3&#65533;$&#65533;&#65533;v@&#65533;&#65533;o &#32836;H&#65533;&#65533;&#65533;&#65533;qGP&#65533;&#65533;`&#65533;
&#65533;&#1012;t&#65533;&#1317;&#65533;-&#561;u h&#65533;"O&#65533;DD&#65533;&#65533;5+qL9&#65533;&#65533;Z4&#65533;S&#65533;&#65533;f&#65533;e8&#65533;@&#65533;&#65533;&#65533;&#65533;#&#65533;&#397;X]@&#65533;Psf&#65533;&#65533;&#65533;	A7&#65533;fb}&#65533;&#65533;&#65533;R&#65533;&#65533;%i`&#65533;&#65533;:5&#65533;&#65533;&#65533;W&#65533;&#65533;&#65533;&#65533;D&#65533;| &#65533;&#65533;m&#65533;p&#65533;+&#65533;ybY=Z&#65533;&#65533;&#65533;O=&#65533;r&#65533;&#65533;p&#65533;&#65533;&#65533;&#65533;&#65533; &#65533;ER&#65533;&#65533;&#1744;&#65533;&#65533;&#1102;&#65533;5I)rx&#65533;q^&#65533;mM&#65533;W&#65533;|&#65533;&#65533;&#65533;3&#65533;&#65533;!&#65533;U&#65533;,&#65533;&#65533;&#65533;&#65533;
&#65533;&#65533;&#1296;&#65533;&#65533;&#65533;&#65533;&#65533;&#65533;R&#65533;Xd&#65533;L]&#65533;&&#65533;L&#65533;"$&#65533;N*tPd[7LdS&#65533;&#65533;&#65533;&#65533;u"7}1e&#65533;T&#65533;&#65533;,cb&#65533;`k&#65533;&#65533;&#65533;3&#65533;Y7&#65533;2&#65533;&#65533;&#65533;+!t8&#65533;m5&#65533;O&#65533;&#65533;?&#65533;3&#65533;#"`&#65533;&#65533;B&#65533;	H5P x2&#65533;&#65533;&#65533;&#65533;&#65533;&#65533;&#65533;O&#65533; &#65533;P&#65533;&#65533;r&#65533;=&#65533;,&#65533;r&#65533;-&#65533;`&#65533;&#65533; &#65533;0&#65533;t`5D!!!&#65533;{ "&#65533;T0u$&#1429; &#65533;&#65533;g&#65533;G1&#65533;r&#65533;&#65533;|j&#65533;G&#65533;R/32/H&#65533;&#65533;#&#65533;&#65533;&#65533; 9&#65533;@&#65533;0&#65533;&#65533;5&#65533;i&#65533;&#65533;&#65533;[&#65533;&#65533;$0%'&#65533;-&#65533;'1@ &#65533;&&#65533;X&#65533;&#65533;&#65533;&#65533;@&#65533;&#65533;NU&#65533;L&#65533;?&#65533;&#65533;u&#65533;&#65533;1&#65533;8 A&#65533;0. &#65533;^&#65533;>L(f&#65533;&#65533;&#65533;0m&#65533;0&#65533;M&#65533;CA&#65533;-&#20486;&#65533;&#65533;N&#65533;PP(&#65533;*&#65533;&#65533;&#65533;&#65533;R&#65533;&#65533;I&#65533;$&#65533;&#65533;al&#65533;&#65533; &#65533;An\&#65533;a@-&#65533;lP&vt6:&#65533;Zd*p\&#65533;&tq) P&#65533;&#65533;.&#65533;H7w}2r%&#65533;&#65533;W",&#65533;"&#65533;&#65533;&#65533;&#65533;/&#355;|%2&#65533; z&#65533;&#65533;W;Bs"&#65533;6`)&#65533; &#65533;Jx &#65533;0g!&#65533;&#65533;&#65533;L&#65533;&#65533; &#65533;&#65533;a&#65533;&#65533; &#65533;&#65533;f!&#65533;fC&#65533;&#65533;		tx&&#65533;&#65533;+xY&#65533;2*&#65533;&#65533;D&#65533;BEB&#65533;&#65533;@M89&#65533;~&#65533;R&#65533;&#65533;@&#65533;&#65533;"&#65533;jBzQl(&#65533;1@2&#65533;Py&#65533;&#65533; .0&H3, &#65533;&#65533;r>&#65533;& J&#65533;&#65533;O&#65533;&#65533;?a&#65533;k7*(&#65533;&#65533;D@2&#65533;P&#65533;&#65533;R&#65533;d6&#65533; >`&#65533;&#65533;C&#65533;&#65533;&#65533;&#65533;&#65533; &#65533;K8tx&#65533; ";&#65533;&#65533;E
Gd(&#65533;&#1039;$&#65533;rE&#65533;&#65533;&#65533;.BS,&#1369;&#65533;R^-&#65533;F(i&!9Gsn&#65533;0&#65533;P&#65533;070
&#65533;B d&#65533;(&#65533;:&#65533;O&#65533;,&#65533;2`e&#65533; &#65533;&#65533;&#65533;'f&#65533;\&#65533;?&#65533;y&#65533;&#65533;&#65533;+&#65533;&#65533;&#65533;&#65533;&#65533;&#65533;&#65533;Tm&#65533;"#'&#65533;!4+&#65533;Q&#65533;N&#65533;&#65533; (0@&#65533;@#PZ&#65533;&#65533;&#65533;&#65533;&#65533;&#65533;2&#65533;&#65533;A&#65533;&#65533;&#65533; &#65533;!wer c&#65533;21&#65533;4F&#65533;>&#65533;
&#65533;8<e1&#65533;&#65533;&#65533;>&#65533; w&#65533; 0Y&#65533;`&#65533;>&#65533;"Xk0. &#65533;y4!8$:ur;&#65533;&#65533;&#65533;&#65533;{&#65533;]&#1765;|&#65533;&#65533;&#65533;&#65533;r,<j&#65533;4s`4R&#65533;s0&#1543;#1$&#65533;&#65533;W!!&#65533;&#65533; z?&#65533;d	 &#65533;  7&#65533;&#65533;\&#65533;q&#1233;O&#65533;&#65533;X&#65533;F&#65533; "&#65533;&#65533;&#65533; &#65533;&#65533;u&#65533;R&#65533;&#65533;&#65533;3&#65533;@3&#242;&#65533;&#65533;!&#65533;&#65533; &#65533;0`A&#65533;G	W &#65533;&#65533; V&#65533;&#65533;,&#65533;YX&#65533;$y&#65533;>^&#65533;&#65533;&#65533;%&#65533;&#65533;f- Z&#65533;g&&#65533;&#65533;&#65533;&#65533;&#65533;HA&#65533;&#65533;l&#65533;&#65533;2&#65533;B,&#65533;&#65533;p,0`&#65533;F&#65533;T&#65533;&#65533;&#65533;&#65533;
&#65533;L&#65533;$1W0'&#65533;&#282;&#65533;&#65533;&#65533;&#65533;.&#65533; 	&#65533;&#65533;*ZC&#65533;h&#65533;&#65533;G-a H&#65533;&#65533;w&#65533;&#65533;&#65533;ioQ{&#65533;aT &#65533;&#65533;@{!&#65533;!32&#65533;z&#65533;&#65533;&#65533;&#65533;S'-UP&#65533;v&#65533;( o %V`&#65533;&#65533;&#65533;Z&#65533; l&#65533;z&#65533;&#38219;0gedq&#65533;4\&#65533;J&#65533;&#65533;&#65533;R(&#65533;&#65533;10&#65533;&#65533; &#65533; Vs&#65533;&#1520;&#65533;&#65533;&#65533;&#65533;`&#65533;&#65533;ab&#65533;&#65533;G&#65533;&#65533;c&#65533;&#65533;"c&#65533;&#65533;&#1692;<&#4707;a/^&#65533;&#65533;Hg&#65533;c$&#65533; &#65533;)$&#65533;  64&#65533;+0
p!&#65533; &#65533;x&#65533;!&#65533;d0u&#65533;&#65533;%r4&#65533;&#65533;&#65533;0&#65533;&#599;&#890;&#65533;&#65533;C&#65533;&#65533;&#65533;]Gq&#65533;`&#65533;YB&#65533;.7&#65533;&#65533;&#65533;\&#65533;qy&#65533;9
&#65533;b=&#65533;[&#65533;&#65533;&#65533;APCB&#65533;aeRW&#65533;&#1952;,@&#65533;&#65533;&#65533;|&#65533;&#65533; `*v&#65533;'&#65533;&#65533;&#65533;-&#65533;AM!&#65533;%&#65533;"p&#65533;&#65533;`4&#65533;&#65533;>&#65533;&#65533;&#65533;&#65533;&#65533;&#65533;/&#65533;C.&#65533;&#65533;&#65533;Op&#65533;X`2&#65533;
0Y&#65533;&#65533;k!&#65533;
&#65533;?0&#65533;D&#65533;T&#65533;&#65533;&#65533;6@&#65533;=&#65533; a.W&#65533;	&#65533;&#65533;&#65533;&#65533;&#65533;n&#65533;?&#65533;Zd&#65533;,j~&#65533;M@ >&#65533;&#65533;1"&#65533;P&#65533;@s&#65533;&#65533;&#65533;&#65533;	&#65533;	@&#65533;&#65533;&#65533;^Bp&#65533;&#65533;B&#65533;&#65533;	"K&#65533;&#65533;4&#65533;&#65533;\&#65533;&#65533;,&#65533;R&#65533;&#65533;hq&#65533;H; iV&#65533;&#65533;&#65533;=`&#65533;p&#65533;&#65533;s&#65533;W&#65533;c+&#65533;+&#65533;P&#65533;&#65533;&#65533;i&#65533;&#65533;`5P&#65533;pP&#65533;3&#1650;V&#65533;>&#65533;&#65533;0U&#65533;&#1045;&#65533;&#65533;c&#65533;9&#65533;&#65533;&#65533;H&#65533;>;&#65533;&#65533;K!  1s@%&#1329;&#65533;&#65533;&#65533;&#65533;:&#65533;xs8&#65533;U8$
&#65533;L&#65533;?&#65533;&#65533;&#65533;&#65533;&#65533;$&#65533;&#1345;&#65533;0 :`
&#65533;p2`E.&#65533; z&#65533;?&#65533;0o&#65533;BvZ&#65533;aP&#65533;JP&#65533;Tr&#65533;&#65533;&#65533;&#65533;@-&#65533;&#65533;[h@!@&#65533;S7Z&#65533;&#65533;<7G&#65533;&#65533;hXK/&#65533;&#767;&#65533;&#65533;&#65533;&#65533;&#65533;&#65533;s&#65533;&#65533;7G&#65533;R&#65533;%E_&#65533;zy-`dT&#65533;&#65533;&#65533;TqQ= 1&#65533;UJ&#65533;!0b&#65533;&#65533;  &#65533;F&#65533; &#65533;&#65533; 2&#65533;&#65533;r,*D-&#65533;&#65533; &#65533;w&#65533;&#65533;D&#65533;&#65533;h&#65533; 2 -&#65533;q.@&#65533;&#65533;l&#65533;&#65533;$&#65533; &#65533;**&#65533;&#65533;&#65533;2&#65533;&#65533;@&#65533;&#65533;cyap&#65533;2&#65533;&#65533;&#65533;&#65533;&#65533; 30w7&#65533;|&#65533;&#65533;&#65533;&#65533; &#65533;&#426;&#65533;A&#65533;&#65533;AP&#65533;&#65533;
v&#65533;F&#65533;TqB+&#65533;&#65533;E&#65533;	&#65533;+&#65533;e&#65533;K&#197;&#65533;&#65533;<&#65533;&#65533;&#65533;&&#65533;&#65533;Tq&#65533;&&#65533;&#65533;Z&#65533;&#65533;&#65533;&#65533;@!#E5";7&#65533;&#65533;&#65533;<&#65533;&#65533;#&#65533;JhMx:&#65533;\ZE &#12466;p&#65533;&#65533;~&#65533;&#65533;PC09&#65533;1&#65533;&#65533;fR&#1147;&#641;;D&#65533;b&#65533;&#65533;	X&#65533;&#65533;D&#65533;&#65533;6!&#65533;+&#65533;3&#65533;&#65533;0&#65533;@&#893;5' @&#65533;\&#65533;&#65533;&#65533;4&#65533;A&#65533;&#65533;&#65533;>&#1940;M&#65533;
:P&#65533;&#65533;&#65533;W&#65533;2+D&#65533;v*&#65533;u&#65533;- `&#65533;&#65533;&#65533;bp&#65533;
&#65533;K&#65533;&&#65533;-&#65533;&#580;&#65533;&#65533;p\&#65533;&#65533;&#65533;i$!p&#65533; @4&#65533; &#65533;k&#65533;&#65533;g&#65533;&#65533;%&#65533;7`&#65533;}|/Qd&#65533;w&#1128;=&#65533;RP^7&#65533;^&#47460;S!&#65533;4&#65533;K&#65533;G, &#65533;&#65533;@1I
a&#65533;/&#65533;&#65533;&#65533;gV&#351;"&#65533;2c&#65533;u&#65533;&#65533;O&#65533;R&#65533;)&#65533;U&#65533;&#65533;&#65533;&#65533;1<&#65533;"&#65533;&#65533;&#65533;&#65533;&#65533;,0a&#65533;&#65533;q&#65533;Bw&#65533;&#65533;&#65533;&#1136;3v
&#65533;	&F&>T&#65533;x&#65533;qz:2P ]}?$&#65533;  &#65533;1k&#65533;;&#65533;P"&#65533;}&#65533;&#65533;:&#65533;&#65533;T&#65533;&#65533;q&#65533;&#65533;&#65533;t&#65533;&#65533; &#65533;  &#65533;&#65533;+&#65533;w,&#65533;
X&#65533;~&#65533;&#65533;s&#65533;M&#65533;& TD&#65533;s&#65533;&#65533;2&#65533;8b&#65533;L&#1701;&#65533;;/&#65533;&#65533;2&#65533;Z&#65533;MB4&#65533;*&#65533;!&#65533;!"&#65533;&#65533;;&#65533;!&#65533;&#65533;.Fj{2&#65533;)&#65533;R&#65533;:J&#65533;81&#283;&#65533;&#65533;&#65533;U&#65533;)LI&#65533;&#65533; &#65533;?&#65533;&#65533;&#65533;&#65533;!$7&#65533;z&#65533;&#65533;B&#176;&#65533;&#65533;{ &#65533;=MEY&#65533;
l4 &#65533;&#65533;A&#65533;0: &#65533;0&#65533;&#65533;@6!&#65533;)$S&#65533;;aDH3{5`&#65533;8s&#65533;&#433;&#65533;q}&#65533;&#65533;&#65533;&#65533;&#65533;&#65533;&#65533;&#65533;&#65533;&#65533;#&#65533;3&#65533;Bk=@&#65533;B &#65533;&#65533;$&#65533;`&#65533; )&#65533;&#65533;&#65533;&#65533;FoD&#65533;@&#65533; @0RJ&#65533;&#65533;&#65533;g7`>P#.&#1955;&#65533;<&#65533;3&#65533;&#65533;}&#1315;G&#65533;8&#65533;<&#65533;&#65533;&#65533;$&#65533;#S&#65533;H&#65533;Y&#1476;nt i[A8v3&#65533;f&#65533;&#65533;S&#65533;I&#65533;&#65533;l&#65533;m&#65533;S&#65533;k&#65533;&#65533;&#881;?&#65533;&#65533;?&#65533;&#65533;v6&#65533;)&, ?&#65533;Z&#65533;&#65533;C&#65533;P&#65533;&#65533;& Ap&#1284;)&#65533;`&#65533;Qd&#65533;E&#65533;&#65533;4&#65533;`vQ&#65533;&#65533;k&#65533;?&#65533;s&#65533;v&#65533;&#65533;lO(&#65533;9&#65533;&#65533;0
$&#65533;W&#65533;&#65533;&#65533;&#65533;d&#65533;C,&#65533;&#65533;P *.&#65533;*f&#65533; &#65533;Th&#65533;- &#65533;x 1$&#65533;4`%&#65533;!&#65533;&#65533;S&#65533;&#65533;g&#65533;X+h.&#483;&#65533;I&#65533;TO&#65533;&#65533;r1w#&#65533;e]u&#65533;&#65533;&#65533;5&#1183;&#65533;#&#65533;&#65533;&#65533;!!&#65533;:&#65533;&#65533;p1&#65533;~&#516;&#65533;&#65533;{&#65533;
&#65533;m&#65533;&#1329; 9 Ap&#65533;&#65533;&#65533;&#208;5&#65533;^C&#65533;&#65533;&#65533;`&#65533;?&#65533;k&#65533;&#65533;
?h&#65533;&#65533;[&#65533;&#65533;&#65533;# E&#65533;&#65533;&#65533;&#65533;&#65533;3&#65533;h&#65533;&#1967;&#65533;&#65533;!H&#65533;P&#65533;&#65533;X&#65533;&#908;&#65533;BS&#65533;&#65533;=&#65533;~&#721;&#65533;W-7t1&#65533;&#65533;	^+&#65533;&#65533;^&#65533;&#65533;J&#65533;&#65533;&#65533;&#65533;&#65533;+&#65533;&#65533;{&#65533;l&#65533; &#65533;&#65533;V&#65533;9&#65533;FX&#65533;0&#65533;5&#65533;6p]9&#65533;&#65533;w&#65533;&#65533;&#65533;X&#65533;;"&#65533;r&#65533;U_&#65533;V&#61827;&#65533;&#65533;5&#65533;!&#65533;&#65533;!7&#65533;&#65533;a8&#65533;i&#65533;&#65533;=rv %l &#65533;&#65533;&#987;#+&#65533;+,5-&#65533;+&#65533;1&#65533;&#65533;&#65533;&#65533;,&#65533;&#65533;,&#65533;&#65533;&#65533;&#65533;&#65533;&#65533;&#65533;&#65533; &#65533;&#65533;&#65533;&#65533;,.)&#65533;+1&#65533;&#65533;  "&#65533;&#65533;,&#65533;&#65533;)0&#65533;&#65533;&#544;&#65533;2.$AA&#818;,&#65533;&#65533;&#65533;&#65533;&#65533;&#65533;b&$,}(&#65533;&#363;t&#65533;p&#65533;p&#65533;!&#65533;&#65533;h&#65533;E&#65533;	&#65533;&#65533; A&#65533; 	#"&#65533;&#65533;VX&#65533;a&#65533;@&#65533;&#65533;,Z&#65533;8 &#65533;&#65533;&#65533;7 &#65533;&#65533;&#65533;!H&#65533;P&#65533; &#65533;&#1119;?}&#1552;&#65533;&#65533;O"@&#65533;&#65533;&#2047;&#65533;&#65533;&#138;K&#65533;&#65533;&#1651;h&#1258;]&#65533;&#65533;&#65533;&#65533;s^p&#65533;&#1056;A&#65533;Y&#65533; `T&#65533;&#65533;&#65533;&#65533;&#65533;&#65533;)T>(@&#65533; &#65533;z`&#65533;a&#130;&#65533;X`XQ&#65533;&#193;&#65533;^J &#65533;b+&#65533;	&#65533;.&#65533;&#65533;&#65533;&#65533;#&#65533;&#65533;&#65533;&#65533;,-&#65533;&#65533;&#65533;K	I&#65533;B&#65533;&#65533;t&#65533;%&#65533;"%S&#292;Vo1&#65533;N&#65533;&#65533;&#65533;jY&#65533;f&#65533;&#65533;&#65533;&#65533;,L&#65533;*<@O&#65533;&#65533;OAZ&#602;-^n+&#65533;04&#65533;u&#65533;&#201;&#65533;&#65533;&#65533;-&#65533;p}&#65533;1(&#65533;Ck&#65533;|&#65533;&#65533;|&#65533;B>&#65533;@ &#65533;
1&#560;B	P  &#65533;@ &#65533;&#65533;Mf-&#65533;B&#65533;
@h&#65533;[&#65533;&#65533;O7 &#65533; @&#1808;&#65533;&#65533;&#65533;	@&#343;Q7&#65533;&#65533;U &#65533;U&#65533;	&#677;d[L6&#65533;&#65533;PFYV\TY&#65533;&#65533;]wa%&#65533;:&#65533;&#65533;M&#65533;&#65533;&#65533;	 p@f&#65533;,&#65533;&#65533;A=X&#65533;&#65533;>&#65533;&#65533;
'|&#65533;&#65533;
&#65533;|J&#65533;p&#65533;'&#65533;&#65533;&#65533;&#65533;6&#65533;p&#65533;e2[&&#65533;LP&#65533;b&#65533;&#65533;W&#65533; d &#65533;&#65533;&#65533;%1&#65533;r&#65533;?!C*&#65533;&#65533;&#65533;(TV&#245;v,A&#65533;&#65533;I.&#65533;pAv&#65533;A&#65533;$&#65533;&#65533;e&#65533;+&#35842;&#65533;&#65533;&#65533;&#65533;K)(&#65533;x&#65533;&#65533;&#65533;4&#65533;&#65533;&#65533;1&#65533;P&#65533;[1&#65533; A$4 F&#65533;&#129; &#65533; &#65533;@&#65533;&#65533;&#65533;&#65533;0	70$ <}&#65533;&#65533;c!@&#65533;&#65533;V&#65533;`Lq	a1&#65533;&#65533;#V&#1573;&#65533;w&#65533;[Rv&#65533;&#65533;&#65533; &#65533;&#65533;&#65533;&#65533;&#65533;^&#65533;e%&#65533;Z&#65533;&#65533;&#65533;x&#65533;&#65533;&#65533;
&#65533;d&#65533;> pq&#65533;&#65533;&#65533;&#65533;&#65533;F&#65533;,|&#65533;3&#65533;@&#65533;k_&#65533;`&#65533;B&#65533;&#65533;&#65533; 'S7C&#65533;&#933;&#65533;B&#65533;X&#65533;]2&#65533;Y&#65533;&#65533;b&#65533;B@i &#65533;jh&#65533;&#65533;&#65533;&#65533;&#65533;&#65533;"&#65533;&#65533;&#65533;L&#65533;&#65533;'&#65533;&#65533;&#65533;&#65533;<&#179891;e&#65533;&#65533;
1,@&#65533;q&#65533;&#65533;&#65533;&#65533;U&#65533;&#65533;!&#65533;(&A&#65533;0&#65533;m&#65533;&&#65533;%&#65533;&#65533;&#65533;&#65533;
&#65533;!&#65533;&#65533;&#65533;?&#65533; &#65533;%"&#65533;&#65533;|&#65533; "&#65533;&#65533;!&#65533;&#65533; &#65533;` &#65533;&#65533;jP&#65533;&#65533;&#65533;A &#65533;7&#65533;p&#65533;	6&#65533;&#65533;`&#65533;&#65533;@O|W&#65533;&W9&#65533;&#65533;&#65533;s&#65533;&#65533;&#65533;o&#65533;AXIW&#65533;)&#65533;&#65533;&#65533;H5&#65533;&#65533;&#65533;#&#65533;&#65533;&#65533;&#65533;Z&#65533;H &#65533;h&#65533;&#65533;&#65533;&#65533;r#&#65533;&#65533;(:&#65533; >&#65533;&#65533; &#65533; &#65533;z&#65533;&#65533;W&#65533;&  &#65533;&#65533;?&#65533;&#65533;#&#65533;&#65533;&#1564;) &#65533;&#65533;&#65533;!r&#65533;
M,&#65533; 
P&#65533;r&#65533;a&#65533; H &#65533;\&#65533;M&#65533;x&#65533;&#65533;&#65533;B}C&#65533;'&#65533;&#65533;&#65533;M`&#65533;&#65533;&#65533;&#65533;0Z&#65533;&#65533;&#65533; V&#65533;&#65533;;#&#65533;H&#65533;q7&#65533;&#65533;&#65533;4&#65533;[&#65533;w	&#65533;i-&#65533;(&#65533;&#65533;0&#65533;&#65533;PA~bL`&#65533;  &#65533;&#65533;&#65533;&#65533; &#65533;Q&#65533;&#65533;&#65533;zA&#65533;&#65533; &#65533;&&#65533;%!Eb&#65533;&#65533;&#65533;&#65533;g&#65533;$&#65533;O|&#65533;&#65533;(C9&#65533;&#65533;&#65533;E.&#65533;&#65533;&#65533;&#65533;&#65533;&#65533;&#65533;&#65533;E&#65533;Sz&#65533;&#65533;&#65533;&#273; &#65533;>c t&#65533; 50Ai@&#65533;\f&#65533; A&#65533;*&#65533;`&#65533;&#65533;&#65533;&#65533;PF&#65533; &#65533;a&#65533;#R&#65533;&#65533;&#65533;K&#65533;&#65533;&#65533;d&#65533;d&#65533;&#65533;&#65533;&#65533;tX&#65533;&#65533;&#65533;&#65533;&#65533;&#716;&2 &#65533;Rmc$&#65533;%H&#65533;&#65533;\T&#569;[&#65533;I&#65533;M&#65533;G&#65533;&#65533;&#65533;&#65533;N3	&#65533;&#65533;&#65533;(&#65533;w&#65533;&#65533;!L,&#65533;5&#1404;&#65533;x@S&#65533;&#65533;Q`&#65533;&#65533;G?&#65533; X #&#65533;&#65533;H&#65533;	&#65533; - zt&#65533;&#65533;&#65533;&#65533;P
&#65533;"&#65533;&#65533;&#65533;(,&#65533;`h91`&#65533;{H&#65533;&#1554;&#65533;7&#678;:&#65533;&#65533;&#65533;&#65533;E&#65533;&#24754;&#65533;&#65533;&#65533;8&#65533;&#65533;~b&#65533;&#65533;<o&#65533;&#65533;&#65533;&#65533;&#65533;P&#65533; B&#65533;
0 &#65533;f&#65533;+&#65533;x\&#65533;&#65533;&#65533;&#65533;-	&#65533;&#65533;w&#65533;9&#65533;&#65533;P&#65533;&#65533;&#65533;k&#65533;a7r&#65533;Dh[&D#Z8g&#65533;&&#65533;S&#65533;R&#65533;<&#65533;:n"UT0&#65533;@&#65533;&#65533;u&#65533;tf&#65533;&#65533;&#65533;$ &#65533;&#65533;T+&P&#65533; @&#65533;_&#65533;~&#65533;	x ! &#65533;Wf!&#65533;)&#65533;&#65533;n &#65533;&#65533;
4k &#65533;8&#65533;M>&#65533;PpjP&#65533;J&#65533;CU&#65533;t!&#65533;&#65533;&#65533;&#774;&#65533;M&#65533;&#65533;`e`jJ&#65533;&#65533;#&#65533;]%+ui&#65533;&#400;&#65533;&#65533;B&#65533;&#65533;&#65533;&#65533;&#65533;oM&#65533;J&#65533;T&#65533;&#65533;@&#65533;&#65533;&#65533;&#65533;&#65533;&#65533;(&#65533;&#65533;&#65533;I&#65533;\&#65533;&#65533;&#65533;Y?&#65533;CNh&#65533;;&#65533;O&#65533;&#65533;&#65533;*&#65533;&#65533;L&#217;&#65533;&#65533;&#65533;&#65533;&#65533;l&#65533;&#65533;&#65533;&#65533;&#65533;b&#65533;&#65533;r&#65533;&#65533;"t &#65533;&#65533; (PA8&#1079;&#65533;h&#65533;&#65533;&#496;D&#33865;&#65533;`uB&#65533;&#65533;
<&#65533;&#65533;&#65533;<N{K&#65533;&#1846;&#65533;(Rq[&#65533;&#65533;&#65533;&#65533;&#65533;}0&#65533;&#65533;\ &#65533;&#65533;t<`&#65533;D&#65533;-&#65533;&#65533;x&#65533;&#65533; A&#65533;LNb &#65533;!mlT&#169;&#65533;&#65533;&#28042;a&#65533;,&#65533;&#1235;
 N&#65533;&#65533;&#65533;N&#65533;&#65533;&#65533; 
&#65533;&#1102;&#65533;"&#65533;&#65533;&#65533;&#65533;ER|'M&#65533;~U&#65533;&#203;^|d&#65533;W
&#65533;&#65533;q&#65533;a|&#151;&#65533;x&#65533;&#65533;&#65533;BP&#65533;7&#65533;p$&#65533;C&#65533;&#65533;/&#65533;&#65533;J&#65533;9@B&#65533;&#65533;&#36997;G&#65533;?&#65533;&#65533;
8T&#65533;&#65533;I&#65533;&#65533;&#65533; &#65533;&#65533;St&#65533;
R0 &#65533;&#65533;&#65533;&#65533;9&#65533;,&#65533;#&#65533;8 &#65533;&#65533;F &#65533;&#65533;0&#65533;&#65533;e&#65533;&#65533;*&#65533;f8gH&#65533;5&#65533;@&#65533;&#65533;&#65533;&#65533;&#65533;&#65533;&#65533;0&#65533;a8&#65533;&#65533;&#2011;@&#65533;3n&&#65533;<&#65533;Xi3.0z&#65533;v&#65533;&#65533;&#65533;$:iD#&#65533;&#65533;&#65533;K&#65533; & 9 &#65533;a&#65533;&#65533;&#65533;G&#65533;&#65533;&#65533;y#&#65533;1L&#65533;>&#65533;&#65533;&#1321;2&#65533;&#65533;8&#1017;&#486;&#65533;&#65533;&#65533;J&#65533;F~&#65533;&#65533;PoD&#65533;R&#65533;H&#65533;&#65533;Z&#65533;&#65533;zY@&#65533;=PJE%) "&#65533;D&#65533;+&#65533; 5A&#65533;&#65533;&#65533;R)0s&#65533;&#65533;f&#65533;b&#111420;&#65533;AX&#65533;&#65533;&#65533;DMWQu2jN&&#65533;&#65533;&#65533;&#65533;&#65533;-^&#65533;$&.&#65533;&#65533;&#65533;&#65533;&#65533;lb&#65533;&#65533;5&#65533;c&#65533;  ;&#65533;&#65533;\*&#65533;
&#65533;&#65533;1x&#65533;&#65533;&#65533;M&#65533;&#65533;q&#65533;&#65533;N&#65533;&#65533;
&#65533; &#65533;&#65533;&#65533;-&#65533;u&#65533;&#65533;p&#65533;&#65533;&#65533;8	&#65533; H&#65533;-&#65533;)&#65533;}&)&#1996;&#65533;&#65533;z&#65533;&#65533; 5&#65533;4&#65533;&#65533;&#65533;}&#65533;&#65533;
&#65533;OyJ&#65533;{&#65533;&#65533;QJ&#1045;&#65533;&#65533;%&#65533;S&#65533;%#&#65533;D&#65533;y#&#65533;x&#65533;&#65533;X&#954;&#65533;&#65533;&#65533;&#65533;&#65533;&#65533;&#65533;g&#65533;a4r&#65533;=0 N&#65533;
&#65533;@&#65533;7&#65533;`&#65533;piS&#65533;-gb&#65533;}&#65533;&#65533;pS3Y&#65533;eF0	(&#65533;m&#65533;R@&#65533;(&#65533;PB&#65533;&#65533;6 &#65533;&#65533;-&#65533;-2&#65533;3&#65533;:&#65533;5&#65533;0&#65533;,&#65533;a6&#65533;
&#65533;&#65533;&#65533;1&#65533;pi&#65533;7&#65533;# &#65533;9pR&#65533;&#65533;-&#65533;A&#65533;&#65533;G&#65533;8&#65533;T &#65533;5@2&#65533;7&#65533;<&#65533;D ;`K	`;j&#65533;E?&#65533;WT&#65533;&#65533;7E&#3527;|&#65533;&#65533;&#65533;s&#65533;&#65533;i&#65533;6^&#65533;r@&#65533;&#65533;Gj g`&#65533;&#65533;&#65533;	|Rb&#65533;&#65533;U+@!w&#65533;&#65533;5 &#65533;&#65533;s&#65533;+15&#65533;f&#65533;c&#65533;0&#65533;g"&#65533;	wub&#65533;*&#65533;&#65533;	&#65533;4&#65533;!&#65533;'&#194;v&#65533;&#65533;/&#65533;r&#65533;	&#65533;B&#65533;u:pf&#65533;&#65533;&#65533;(O&#65533;&#65533;&#65533;&#65533;&#65533; PQ[&#65533;S
&#65533;SY&#65533;&#65533;&#65533;1Ud:w5@ B80&#65533;&#65533;&#65533;&#65533;&#65533;J&#65533;P&#65533;v&#65533;&#65533;&#65533;&#65533;&#65533;@&#65533;&#65533;bx:&#65533;7&#65533;Hd&#65533;bek&#65533;&#65533;F@#&#65533;KMs&#65533;e$&#65533;&#65533;^y&#1543;&#65533;&#65533;b&#65533;sW&#65533;&#65533; +&#65533;%^2?&#65533;16=1b &#65533;&#65533;,"Z1p &#65533;z! 4&#65533;EF4&#65533;&#65533;&#65533;fsR&#65533;3@k&#65533;&#65533;&#65533;&#65533;-&#65533;`&#65533;&#65533; s*&#65533;&#65533;1&#65533;c&#229;/&#65533;Ev&#65533;&#65533; =&#65533;2ND(  &#65533;4&#65533;	5&#65533;W&#65533;0,&#65533;&#65533;&#65533;&#65533;&#65533;y&#65533;&#65533;&#65533;#X&#65533;p an&#65533;R&#65533;&#1992;
y&#65533;	&#65533; ! @$`2Q&#65533; &#65533;v &#65533;q&#65533;&#65533; G@&#65533;&#65533;];&#65533;&#65533;@&#65533;&#65533;&#65533;?&#65533;S&#65533;E&#65533;1&#65533;ss&#65533;&#65533;&#65533;Y&#65533;I&#65533;%&#65533;>i=&#65533;2&#1555;=t(3 &#65533;&#65533;#&#65533;&#65533;f*&#65533;G&#65533;	 f	 &#65533;	&#65533;"1&#65533;?&#65533;&#65533;)1&#535;&#850;5&#65533;0&#65533;?&#65533;W2&#65533;&#65533;9&#65533;&#65533;M
r&#65533;[ 8&#65533;&#65533;`&#65533;	&#65533;oQF<&#65533;&#65533;+&#65533;71&#65533;&#65533;&#65533;7&#65533;&#65533;!#v&#65533;&#65533;&#65533;Q
&#65533;&#65533;W&#65533;&#65533;&#65533;&#65533;B&#65533;&#65533;C`S&#65533;x'U Zd&#65533;RH&#65533;&#65533;Pr&#65533;j&#65533;"6&#65533;&#65533;&#65533;{&&#65533;
&#65533;n H`&#65533;&#65533;&#65533;a4@8@&#65533;&#65533;&#65533;A1}&#65533;&#65533;_a&#65533;~G{A1&#65533;}`Q&#65533;6&#65533;&#65533;c_&#65533;Y&#65533;@&#65533;0&#65533;&#65533;%&#65533;&#65533;&#65533;&#65533;&#65533;&#65533;&#65533;&#65533;
&#65533;&#65533;&&#65533;&#65533;&#65533;@
&#65533;&#65533;e0&#65533;T)W *&#65533;,&#65533;&#65533;&#65533;&#65533;z\&#65533;m&#65533;Ls+s&#65533;	&#65533;0
&#65533;Zc&#65533;&#65533;&#1716;+&#65533;&#65533;b&#65533; &#1334;(&#65533;&#65533; &#65533;&#65533;&#65533;pY7&#65533;9&#65533;&#65533;&#65533;P\)&#65533;'&#65533;f'TY&#65533;0M&#1987;	-&#65533;*&#503;5&#65533;P.&#65533;1w&#65533;&#65533;7&#65533;&#65533;&#65533;v 00&#65533;ca&#65533;&#65533;g0&#65533;f&#65533;:@-&#65533;&#65533; `&#65533;&#65533;&#65533;&#65533;&#65533;	&#65533;&#65533;C&#65533;t&#65533;0Z~&#65533;jTc&#65533;q&#65533;&#65533;
&#65533;&#65533;J&#65533;&#65533;&#65533;O!=;2I&#65533;#&#65533;:T?r&#65533;&#65533;`-&#65533; &#65533; <&#65533;#y&#65533;0Pz&#65533;'*a	&#65533;T&#65533;&#65533;J&#65533;-&#65533;&#65533;&#65533;VYp&#65533;5&#65533;0n&#65533;&#65533;&#65533;&#65533;ba&#65533;&#65533;c&#65533;Q`9&#65533;BOmJ)@&#65533;t
&#65533;&#2018;ra&#1040;u&#65533;&#65533;h	&#1063;&#65533;&#65533;R &#65533;0 &#65533;" &#837;)P&#65533;M*&#65533;&#65533;&#65533;&#65533;&#65533;P&#65533;&#65533;D&#65533;"&#65533;&#65533;r&#65533;^9@&#65533;$0&#65533;&#65533;&#65533;'f"&#65533;&#65533;&#65533; #&#65533;&#65533;&#65533; qXIEs&#65533;U$&#65533;&#65533;=&#65533;Cs&#65533;&#65533;&#65533;}&#65533;*&#65533;&#26221;&#65533;>&#65533;1I&#65533;f#>&#65533;@Q&#65533;H&#65533;1!0&#65533;n .&#65533;&#65533;s&#65533;O@L4
&#65533;J+&#65533;&#65533;D&#65533;&#65533;&#65533;7&#65533;)&#65533;,T&#65533;Ar&#65533;-&#65533;&#65533;	osY&#65533;Ky&#65533;"&#65533;[$&#65533;P&#65533;A(&#385;u &#65533;&#65533;&#65533;"fS&#65533;&#65533;&#65533;&#65533;
&#65533;&#65533;= /&#65533;7&#65533; ]w&#65533;T&#65533;&#65533;)P&#65533;eQ|X~&#65533;&#65533; &#435;3&#65533;9&#65533;&#65533;&#65533;&#65533;"&#65533;-&#65533;!0L&#65533;&#65533;?'&#65533;$&#65533;&#65533;Q&#65533;=#&#65533;:}E&#65533;&#65533;&#65533;fI&#65533;&#65533;L&#65533;^&#65533;[sR{&#65533;&#65533;9
&#65533;&#65533;&#65533;&#65533;&#65533;&#65533;>2#&#65533;&#1306;&#65533;&#65533;&#65533;&#65533;&#65533;0&#65533;&#65533;Qbif&#65533;8{a6ob l7+0&#65533;v* &#65533;#&#65533;U&#65533;TV17f7&#65533;&#65533; &#65533;b&#65533;ET&#65533;P&#1200;&#65533;&#65533;l&#65533;&#65533;&#65533;Q@ &#65533; &#65533;&#65533;&#65533;&#65533; -pWc6$@ 5PC&#65533;&#65533;x$&#65533;&#65533;0&#65533;&#65533;[b7&#65533;&#65533;r&#65533;)k&#65533;7&#65533;Z+!p&#65533;&#65533;(&#1376;&#65533;#&#65533;&#65533;&#65533;&#65533;(&#65533;M&#65533;&#65533;a&#65533;&#65533;F7!&#65533;& I&#2040;k<&#315921;r&#65533;Si&#65533;&#2795;&#65533;&#65533;&#65533;&#65533;J{4&#65533;>&#65533;D&#65533;&#65533;{&#65533;{(Z"$y1&#65533;&#65533;J,S&#65533;Y&#65533;=1&#65533;j)g&71<V &#65533;&#65533;!-1
&#65533;&#65533;Z&#65533;&#65533;&#65533;-`&#65533;7Kt@c <x;&#65533;A&#65533;&#65533;&#65533; 
&#65533;&#65533;&#65533;V{&#65533;&#65533;P&#65533;x&#65533;&#65533;(&#65533;@SuS'&#65533;&#65533;n&#65533;&#65533;&#65533;@&#65533;&#65533;`&#65533;/&#690;&#65533;DBD&#65533; ~&#65533;CVB3s&#65533;:q&#65533;&#65533;&#65533;&#65533;@y&#65533;&#65533;&#65533;&#65533;`n&#65533;)&#65533;B
d&#65533;g&#65533;&#65533;*&#65533;Q &#65533;&#65533;!N&#65533;j&#65533;;`<r&#65533;&#65533;&#65533;&#65533;J&#65533;&#65533;&#65533;&#65533;`&#65533;SE&#65533;3&#65533;&#45383;&#65533;&#65533;&#65533;&#65533;&#65533;&#65533;V3E&#65533;=;&#65533;sA%tI&#65533;&#65533;&#65533;h &#65533; }63&#65533;&#65533;!Av&#65533;Rc&#65533;&#65533;&#65533;n&#65533;?&#65533;R&#65533;&#65533;&#65533;&#65533;&#65533;&#65533;&#65533;&#65533;P.!>.&#65533;&#65533;&#65533;&#65533;Q&#65533;&#1063;&#65533;&#65533;	&#65533;&#65533;&#65533;&#65533;&#65533;Y5&#65533;&#65533;
&#65533;&#65533;2&#65533;
&#65533;R -` &&#65533;&#640;&#65533;`  &#65533;&#65533;&#65533;FE&#65533;&#65533; &#65533;&#65533;&#65533;&#65533;&#65533;&#65533;@&#65533;RVn3&#65533;]P60lsS&#65533;0vo&#65533;&#65533;&#65533;*&#65533;&#1734;	&#65533;X &#65533;4&#65533;q^%H1&#65533;&#979;&#65533;6&#65533;&#65533;&#65533;&#1660;&#65533;I&#65533;YTX&#65533;&#65533;&#65533;^&#65533;&#65533;&#65533;&#65533;&#65533;&#1492;&#65533;&#628;&#65533;&#988;&#65533;0&#65533;&#65533;
 `oh?&#65533;)&#65533;[45Y&#65533;1&#65533;.&#65533;&#65533;&#65533;3&#65533;&#65533; &#1794;m&#65533;gr&#65533;&#65533;0&#65533;&#65533;'2 &#65533;&#65533;B&#65533; &#65533;w&#65533;&#65533;7&#65533;Jn&#65533;uBt&&#65533;&#65533;&#65533;b&#65533;&#65533;&#65533;$`l&#65533;&#65533;Q(&#65533;\z;&#65533;&#65533; &#65533;&#65533;U&#65533; &#65533;&#65533;&#65533;&#65533;>&#65533;*&#65533;&#65533;&#65533;&#800;&#65533;&#65533;K!&#65533;&#65533;x&#520;&#65533;&#65533;|&#65533;;0&#65533;&#65533;&#65533;0&#65533;&#65533;&&#161;V&#65533;S&#65533;&#65533;#&#65533;&#65533;0&#65533;jF&#65533;I&#65533;4&#65533;6&#65533;}&#65533;&#65533; &#65533;T&#65533;^&#65533;lU&#65533;c&#65533;^&#65533;tl":3@jc&#65533;auAh&#65533;A+E&#65533;&#65533;&#65533;&#1026;!&#65533;vP'[&#65533;x&#65533;P50&#65533;p&&#65533;&#65533;&#65533;7:&#65533;&#65533;k&#65533;`&#65533;&#65533;&#65533;&#65533;P&#65533;&#65533;0 &#65533;&#65533;g=&#65533;'&#65533;@ l&#65533;&#65533;U&#65533;&#65533;Z&#65533;\&#65533;2(&#65533;&#65533;&#65533;"@&#65533;&#65533;0@p9&#65533;|"5&#65533;&#65533;&#65533;-.@&#65533;&#65533;. V#&#65533;&#65533;/)G`&#65533;1a&#65533;&#65533;1s&#1739;&#65533;&#65533;&#65533;J\+I&#65533;&#65533;7b&#65533;&#65533;U1wi&#65533;&#65533;&#65533;^&#65533;&#65533;T&#65533;WU&#65533;&#65533;&1W&#65533;	`&#65533;&#65533;j&#65533;1&#65533;6&#65533;&#65533;&#65533;U30&#65533;&#65533;|&#65533;&#65533;!"@ 
`"@c&#65533;&#1833;2&#65533;&#65533;xF&#1705;&#65533;p&#1209;&#65533;&#65533;fQ&#65533;&#65533;&#65533;&#65533;0r&#65533;&#65533;&#65533;`'`&#65533;&#65533;i&#65533;GY&#65533;&#65533;=&#65533; UI[&#65533;3&#65533;R&#1750;&#65533;DW&#65533; 7&#65533;4 &#65533;&#65533;>`&#896;L&#65533;&#65533;&#65533;x&#65533;'&#65533;&#846;3S.@g&#65533;/&#65533;)Lf&#65533;"v&#65533;?b7&#65533;&#65533;&#65533;&#65533;&#65533;&#65533;b&#65533;&#65533;LU&#65533;&#65533;m&#65533;>&#65533;=&#65533;f&#65533;AYK?&#65533;&#65533;&#65533;dK&#65533;(L`q&#65533;&#65533;cH|,%&#65533;&#65533;!Wo+ @&#65533;yg&#65533;t1&#65533;.P
*x(&#65533; &#65533;}a&#65533;GMW &#65533;&#65533;\&#65533;&#65533;f&#65533;h	&#65533;G.f&#65533;&#65533;&#65533; X)&#676;]&#65533;&#65533;&#65533;)! p&#65533;&#65533;P(9 &#65533;WMhG45&#65533;A &#241;&#65533;'E1&#65533;1A&#65533;&#65533;&&#65533;z+&#65533;3A&#65533;&#65533;&#65533;&#65533;&#65533;6&#65533;&#65533;&#65533;&#65533;&#65533;&#65533;&#65533;+&#65533;F&#65533;@&#65533;i&#65533;1sU&#65533;F&#65533;&#65533;S&#65533;&#65533;&#65533;&#65533;>&#65533;u2;j~	&#65533;0&#65533;&#65533;s&#65533;s&#65533;6&#65533;&#65533; &#65533;&#65533;&#65533;dt%&#65533;j&#65533;&#65533;g&#65533;&#65533;&#65533;
 &#65533;&#65533;&#65533;&#65533;Yc&#65533;E&#65533;j)*&#65533;&#65533;[&#65533;PV&#65533;)&#65533;&#65533;&#65533;&#65533; Z&#65533;&#65533;&#65533;&#65533;Gj&#65533;6U(&#65533;&#65533;M&#65533;&#65533;9&#65533;&#65533;&#65533;RD&#65533;&#65533;K&#65533;	&#65533;W8"&#65533;e~F.&#65533;&#65533;&#65533;`a&#65533;&#65533;PS&#65533;&#65533;"&#65533;`&#65533;&#65533;3&#65533;&#65533;&#65533; AP/pR1KSh&#65533;`&#65533;2&#65533;]&#65533;&#65533;&#65533;w&#65533;A^&#65533;&#65533;&#65533; &#65533;&#65533;&#65533;&#65533;&#65533;&#65533;&#65533;&#65533;&#65533;&#65533;&#65533;&#65533;&#65533;&#65533;&#65533;&#65533;&#65533;&#65533;&#65533;&#65533;&#65533;&#65533;&#65533;&#65533;&#65533;&#65533;&#65533;&#65533;&#65533;&#65533;&#65533;&#65533;&#65533;&#65533;&#65533;B??

&#65533;BB&#65533;7	&#65533;&#65533;	&#65533;
7&#65533;&#65533;&#65533;7&#838;& +$!=-&#65533;=,&#65533;$&#65533;,&#65533;&#65533;1&#65533;1+&#65533;x&#65533;&#193;!&#65533;@&#65533;B&#65533;<d&#65533;P!&#65533;DX`&#65533;D&#65533;&#65533;P&#65533;&#1048837;0&#65533;&#65533;p!&#257;"+	`&#65533;d&#65533;&#65533;H&#65533;&#65533; &#65533;&&#65533;0&#65533;&#146;&#65533;&#65533;&#65533;&#65533;&#65533;&#65533;D&#65533;~,hp&#65533;&#449;&#65533;V	&#65533;&#65533;`&#65533;&#65533;
&#65533;!
&#65533;x&#65533;&#65533;&#65533;&#65533;&#65533; &#65533;@ $&#65533;\ly&#65533;R0k&#65533;&#65533;ewDX&#65533;(&#65533;_I&#65533;O	L&#65533;&#65533;&#65533;&#200;QM&#65533;&#65533;&#1387;Xw&#65533;&#65533;%D&#1519;Z&#65533;|if[Y&#65533;1d&#65533;&#65533;%&#1248;!-&#65533;*&#54368;&#65533;HM]@Q%"*a&#65533;&#65533;&#65533;B&#65533;G&#65533;VX`&#65533;bE>
&#65533;G3&#65533;&#65533;z+\` &#65533;&#65533;&#65533;
&#65533;F,&#65533;&#65533;`&#65533;&#65533;&#65533;*01b&#65533; y&#65533;T&#65533;# &#65533;A&#65533;
&#65533;AQ&#65533;&#65533;L]?@&#65533;@&#65533;&#65533; 3&#65533;0DXQ1&#65533;G&#65533;&#65533;6	&#65533;&#65533;0&#65533;$&#65533;@&#65533;	-&#65533;&#65533;&#65533;
&#65533;`&#65533;&#65533;&#65533;X&#65533;&#65533; &#65533;&#65533;Z(2&#65533; &#65533;&#65533;&#65533;
.;83&#65533;!7F&#65533;&#65533; &#65533;0&#65533;&#655;&#65533;&#65533;&#1552;Di&#17478;&#65533;&#152;c&#65533;4`W!&#65533; &#65533;&#65533;e&#65533;T&#65533;\&#65533;&#65533;&#65533;3&#65533;&#65533;&#65533;&#65533;&#65533;>&#65533;@@-&#65533;@&#65533;<&#65533;V]&#65533;&#65533;V X &#65533;&#65533;&#65533;&#65533;A$H8&#65533;s&#65533;:&#65533;|&#65533; &#65533;p&#65533;<&#65533;T0&#65533;C&#65533;GQ{X&#65533;s&#65533;$0p&#65533;&#65533;&#65533;&#65533;&#65533;] &#65533;P&#65533;&#65533;@&#65533;`&#65533;&#65533;&#65533;@&#65533;q&#65533;{$=&#65533;&#1127;&#65533; &#65533;B?&#65533;j&#65533;&#65533;P@Y:&#65533;&#65533;/&#65533;iB	(&#65533;&#65533;&#65533;c&#65533;&#65533;L&#65533;&#65533;Ln&#65533;&#65533;L&#65533;$&#65533;&#65533;U"&#1036;- @Hd&#65533;&#10798;&#65533;z&#65533;
c	&#65533;&#65533;&#65533;&#65533;o&#65533;&#65533;A&#65533;W+&#65533;D@&#1677;&#65533;5cY&#65533;&#65533;&#65533;e&#65533;&#65533;C&#65533;2&#65533;&#65533;&#1819;&#65533;`0M&#65533; =p&#65533;?4&#65533;&#65533;&#65533;n&#65533;&#65533;%&#1280;A3<&#65533; 4]`&#65533;&#851;&#65533;FJ&#65533;&#65533;^%&#65533;T&#65533;&#65533; &#65533; &#65533; t&#65533;iBP(&#65533;&#65533;&#65533;4&#65533;hh&#65533;=&#65533;,&#65533;&#65533;,p&#65533;&#65533;y#T&#65533;&#65533;A&#65533;4  @&#65533;&#65533;H.`4&#65533;l&#65533;K`@	H@s&#65533;,&#1068;.&#65533;+A4j&#65533;h.&#65533;&#65533;~&#1739;-&#65533;&#65533;&#65533;2y=&#65533;2&#65533;&#65533;j&#65533;W+&#65533;&#65533;&#65533;&#65533;&#65533;v&#65533;&#65533;&#65533;_&#65533;J&#65533;&#65533;5&#65533;&#65533;&#688;%27(&#65533;f&#65533;`L&#65533;*&#933;e&#65533;&#65533;>&#65533;&#65533;&#65533;S 	&]u`&#689; &#65533;$j*&#65533;&#65533;&#65533;&#65533;MD=&#65533;B6hU&#65533;?U&#65533;@+&#65533;&#65533;O{&#65533;pf!1
` &#65533; &#65533;&#416;&#65533;&#65533;F&#65533;?$x0@ =&#65533;&#65533; `&#65533;%&#65533;q&#65533; D&#65533; &#65533;&#65533;+&#65533; &#65533;w &#65533;!&#65533;lAw&#65533;3&#65533;`}&#65533;P&#65533;&#65533;&#65533;`,9&#65533;&#65533;@&#65533;&#65533;&#65533;&#65533;&#65533;&#65533;a&#65533;&#65533;&#65533;`&#65533;1>&#65533;&#65533;w=&#65533;r&#65533;&#65533;&#65533;&#65533;&#65533;2&#65533;&#65533;.t@&#65533;&#65533;4&#65533;%&#65533;&#65533;I-&#65533;&#65533;&#65533;Y&#65533;\&#65533; &#65533;&#65533;-&#65533;1&#65533;v&#65533;F4 &#65533;&#65533;  T&#65533;I*@&#65533;&#65533;&#65533;&#65533;&#65533;&#65533;{@ &#65533;&#65533;c&#65533;Y&#65533;,&#65533;ia&#65533;@&#65533;&#65533;&#65533;&#65533;- &#65533;,@'U&#65533;&#65533;i&#65533;&#65533;&#65533;!&#65533;&#65533;@ .&#65533;A&#65533;&#65533;d&#65533;h&#65533;H&#65533;&#65533;U&#65533;$!&#65533;&#65533;>V &#65533;L&#65533; 	tS&#65533;&#65533;7&#65533;@$;&#65533;&#65533;$&#1416;h$g&#65533;@Y&#65533;&#65533;A&#65533;&#65533;&#65533;L&#65533; ! LPpA&#65533;&#65533;&#65533;&#65533;&#65533;&#65533;&#65533;.&#65533;&#65533;.7D,z&#65533;&#255;&#65533;d$C&#806;6&#65533;&#65533;&#65533;&#65533;,	uk&#65533;&#65533;&#65533;&#65533;&#65533;  |f&#65533;A &#65533;&#65533;&#65533;a&#552;-&#65533;8D&#65533;t&#65533;&#65533; 2&#65533;PY$&#65533;@&#65533;&#65533;*&#65533;&#134;&#65533;&#65533;2&#65533; 9K&#65533;V!|@&#65533;	`&#65533;:#&#65533;&#65533;+&#65533;&#65533;&#65533;$&#65533;' &#65533;&#65533;*N&#65533;H< &#65533;\&#65533;
&0&#65533;&#65533;`&#65533;5&#65533;4N&#65533;&#65533;	 '&#65533;A&#65533;t&#65533;&#65533;&#65533;&#1408;&#65533; 0&#65533;
&#65533;$&#65533;&#65533;
&#65533;&#65533;&#65533;6TbI&#65533;g0&#65533;&#65533;*&#65533;i,&#65533;4@&#65533;p&#65533;&#65533;&#65533;&#65533;&#65533;q&#65533;&#65533;et&#65533;\p&#728;)z&#65533; " Mi&#65533;G&#65533;&#732;&#65533;&#65533;&#1462;&#65533;Ut&#65533;&#65533;W&#65533;\&#65533;#&#65533;&#65533;&#65533;t&#65533;db&#65533;8&#65533;&#65533;"F&#65533;=&#65533;9&#65533;&#65533;e`&#65533;@&#65533;&#65533;
I&#65533;*R&#65533;+&#65533;&#65533;G&#65533;,&#65533;&#65533;&#65533;C&#65533;&#65533;&#65533;&#65533; &#65533;&#65533;&#65533;  h&#65533;&#65533;&#65533;&#1218;&#65533;&#65533; A9&#65533;<>`=:&#65533;'&#65533;|&#65533;&#65533;0&#65533;&#65533;x&#65533;&#65533;&#65533;1&#65533; Nj ' &#65533;j&#65533;<B&#65533;Jb&#65533; -h&#65533;&#65533;&#65533;&#65533;@ &#1218;8y&#65533;&#65533;&#65533;&#65533;&#65533;XY!$&#65533;&#65533;ajk&#65533;cYY&#308;Ud&#65533;&#65533;&#65533;&#65533;&#65533;&#65533;&#65533;.x&#65533;&#65533;G&#65533;Dk5{(WF&#65533;&#65533;&#65533; &#65533;&#65533;&#65533;)&#65533;&#65533;62&#65533;P&#65533;&#65533;&#65533;R&#65533;_&#65533; &#65533;WRX0&#65533;8&#65533;n"&#65533;&#65533;&#65533;D8&#65533;;&#65533;&#65533;r&#65533;w*sp&#65533;&#65533;&#65533;&#65533;$pR&#65533;&#65533;&#65533;&#65533;&#65533;p&#65533;&#65533;&#65533;&#65533;&#65533;0kAe&#65533;&#65533;&#65533;&#65533;"&#65533;&#65533; b&#65533;I&#65533;"&#65533;&#65533;&#65533;&#1415;&#65533;`y\y&#65533;7*&#65533;&#65533;B&#65533;>N&#65533;&#65533;&#1962; &#65533;&#65533;&#65533; &#65533;&#65533;+&#65533;C&#65533; &0&#65533;d&#65533;{h&#65533;&#65533;e"1
&#65533;&#65533;&#65533;&#65533;&#65533;K&#65533;&#65533;&#65533;>&#65533;&#65533;1 c&#65533;B&#65533;s&#65533;&#65533;&#65533;FY&#65533;
&#65533;&#65533;&#65533;t&#65533;&#65533;&#65533;2l&#65533;8'&#65533;Y&#65533;R&#65533;b&#65533;&#65533;<&#65533;B@&#65533;&#65533;S&#65533;&#65533; 19&#65533;&#65533;q=&#65533;&#65533;&#65533;`,B&#65533;&#65533;n&#65533;)&#65533;w&#65533;<9&#65533; &#65533;&#65533;7Z&#65533;&#65533;&#65533;*$&#65533;> &#65533;&#65533;t&#65533;TE&#65533;Jr&#65533;&#65533;&#65533;i&#65533;  `P%&#65533;G&#65533;&#65533;&#65533;id&#65533;}*&#65533;k&#65533;&#65533;&#65533; &#65533;T&#65533;y7 p0&#65533;&#65533;"&#65533;v&#65533;-L&#65533;&#65533;[:&#65533;&#65533;&#65533;<a&#65533;!&#65533;&#952;h&#65533;&#65533;&#65533;l&#65533;>?&#65533;&#65533; &#65533;&#65533;7&#65533;&#65533;C&#65533;&#65533;&#65533;&#65533;&&#65533;M&#65533;&#65533;@&#65533;&#65533;&#65533;WEg\n&#65533;&#65533;oi&#65533;[&#65533;&#65533;Rz7&#65533;s&#65533;&#65533;&#65533;&#65533;	H&#65533;h@Qa&#65533;$0]&#65533;&#65533;-VL&#65533;&#65533;~p&#65533;&#65533;	`&#65533;&#65533;&#65533;&#65533;"&#65533;*@&#65533;{&#65533;&#65533;	&#65533;G%
&#65533;&#65533;U&#65533;&#65533;&#65533;&#65533;@#&#1024;&#65533;&#65533;&#672439;X_w_&#65533;&#65533;&#65533;&#65533;ev&#65533;!&#1157;&#65533;a6u&#65533;;&#1591;dv&#65533;-&#65533;&#65533;&#65533;&#65533;&#65533;l&#65533;_aG_ &#65533;&#65533;7&#65533;.&#65533;&#65533;&#65533;&#65533;&#65533;/&#65533;Ox&#65533;i&#65533;&#65533;&#65533;&#895;R&#65533;O&#65533;&#65533;&#65533;8&#65533;&#268;&#65533;<cp&#65533; 	^K3&#65533; &#65533;pO'&#65533;&#401;';9&#65533;&#65533;U&#65533;&#65533;&#65533;1.&#65533;V&#65533;:&#65533;&#65533;x&#65533;'&#65533;${&#65533;QYH&#65533;f&#65533; j&#65533;&#65533;5&#65533;&#65533;/&#65533;s&#65533;y&#65533;&#65533;&#65533;&#65533;&#65533; &#65533;&#65533;b&#638;Ef&#65533;+:&#65533;5&#65533;&#65533;&#65533;o,&#65533;&#65533;V&#65533;Aj&#65533;yW&#65533;&#65533;&#65533;&#65533;&#65533;53V&#65533;}&#65533;&#65533;w&#1197;5&#65533;&#65533;/&#65533;&#65533;&#65533;&#65533;/&#65533;+:&#65533;>&#65533;
d&#65533;&#65533;3;q&#65533;Q&#65533;u&#65533;&#65533;Ny%&#65533;&#65533;4`&#65533;7P=p"=p(B &#65533;"A9Q3&#65533;rB&#65533;B3}C 6&#65533;1&#65533;&#65533;&#65533;#&#65533;zS.&#65533;*&#65533;%&#65533; eA3=&#65533;&#1875;(&#65533;&#65533;03&#65533;1]&#65533;2&#386;(&#65533;&#65533;7gS'&#65533;&#65533;Q&#65533;U&#65533;n&#65533;D=&#65533;&#65533;&#65533;:^Hocq&#65533;&#65533;D?&#65533;o&#65533;&#65533;&#65533;&#65533;&#65533;&#65533;&#65533;&#65533;&#65533;p&#65533;&#1908;&#65533;$&#65533;p&#65533;D&#65533;&#65533;"&#65533;&#65533;WF%vcjWyI&#65533;X&#65533;&#65533;yq0&#65533;&#65533;&#65533;&#65533;05 ]&#65533; #`P@3&#805;W&#65533;!&#65533;6&#65533;ga&#65533;`&#65533;&#65533;8]&p&#65533;&#65533;)&#65533; <&#65533;B&#65533;&#65533;/a4&#65533;`&#65533;&#65533;,&#65533;&#65533;a(&#65533; $1&#65533;&#65533;i&#65533;4&#65533;p&#65533;%&#65533;^T&#65533;%&#65533;#|_&#65533;1..&#65533;#&#65533;t9i&#65533;Vj%&#65533;&#65533;&#1549;&#65533;WP&#65533;&#65533;&#65533;L	&#65533;&#65533;Tb%&#65533;&#65533;&#65533;f.X"&#1959;D&#65533;&#1153;V=&#65533;a >&&#1289;?a'&#65533;&#515;43&#65533;&#65533;c>&#65533;E&#65533;&#65533;`=&#65533;:	~&#65533;&#65533;jD *P&#65533;&#65533;&#65533;yg&#65533;,&#65533;&#65533;{&#65533;&#65533;&/&#65533;&#65533;q?aO'&#65533;&#65533;&#65533;TSu7f&#65533;f&#65533;d&#65533;&#65533;&#65533;D?P&#65533;o1&#65533;&#65533;&#65533;@&#65533;&#65533;c&#65533;g}7p&#65533;&#65533;&#65533;&#65533;&#65533;B&#65533;	&#65533;$~&#65533;
&#65533;p-&#65533;&#65533;_&#65533;3&#65533;R"&#65533;&#1221;^&#65533;VQ!i&#65533;r&#65533;&#65533;A&#65533;&#65533;&#65533;+:p{U&#65533;&#65533;)&#65533;&#65533;PF>&#65533;&#65533;W&#65533;j7&#65533;Zd&#65533;&&#1879;&#1061;0:&#65533; &#65533; 8f6 <&#65533;!&#1665;&#65533;ea&#65533;&#1366;Zq"%">&#65533;g7eo&#65533; %iWEXnC4t&#65533;&#65533;&#65533;&#65533;&#65533;0&#65533;&#65533;g}vDkh&#65533;&#65533;2&#65533;&#65533;&#65533;&#65533;&#1892;p~qDx&#65533;"N&#65533;gw&#65533;&#65533;8&#65533;8&#65533;C;jV-y&#65533;&#65533;^&#65533;&#65533;T&#65533;D &#65533;&#65533;&#65533;&#65533;&#65533;0]&#65533;&#65533;F[v +&#65533;&#65533;&#65533;&#65533;&#65533;@s.&#65533;XE&#65533;z&#65533;w&#65533;C&#65533; =&#65533;d?!&#65533;D&#65533;!&#65533;&#65533;&#65533;c&#65533;&#65533;Q&#65533;&#65533;n&#65533;lw&#65533;E&#65533;&#65533;#&#65533;v[&#65533;:&#65533;&#65533;:&#65533;P8	S&#65533;&#1541;&#1794;&#65533;&#65533;o&#65533;&#65533;p
&#65533;#@&#602;&#65533;&#65533;&#65533;gMKfc6p&#65533;-&#65533;v~&#65533;0&#65533;&#65533;a&#65533;&#65533;&#65533;g&#65533;&#65533;&#65533;&#65533;z&#1361;^&&#65533;&#65533;A&#1666;&#65533;&#65533;G8&#65533;@j&#65533;!l&#286;&#65533;&#65533; &#65533;&#1174;lT&#65533;T &#65533; &#65533;&&#65533;&#512;&#65533;&#65533;#&#65533;&#65533;&#65533;d&#65533;u&#65533;%&#65533;tW&#228;,)&#1842;n&#65533;&#65533;&#65533;Vi&#65533;U	&#65533;8&#65533;t&#580;&#65533;&#65533;V=&#65533;_&#65533;D`&#65533;&#65533;kZDh:M&#65533;&#65533;&#65533;Y&#65533;&zf&#65533;&#65533; ;P&#65533;&#65533;tgy'&#65533;&#65533;0&#65533;`&#65533;G~bv&#65533;&#65533;-&#40290;}&#65533;e&#65533;&#65533;e&#65533;Q&#65533;R&#65533;?&#65533;&#65533;&#195;t&#65533;"Vq&#65533;e!&#65533;x&#65533;&#65533;xP&#65533;&#65533;&#65533;Z&#65533;m&#65533;2G^&#65533;&#65533;K%T8*&#65533;U&#65533;&#65533;&#65533;&#65533;$X&#65533;5q_*&#65533;y&#65533;W,&#65533;gf&#65533;&#65533;x&#65533;&#1440;lZ&#65533;&#65533;&#65533;h&#65533;&#65533;qJ%RdEf&#65533;&#65533;w&#65533;%&#65533;c%&#65533;&#65533;&#65533;&#65533;&#65533;&#65533;	&#65533;~&#65533;$&#65533;R&#65533;cgn,&#65533;&#65533;&#65533;1l&#65533;i]&#65533;\&#65533;aO5T4&#65533;&#65533;&#65533;&#65533;i&#65533;&#65533;&#65533;438&#65533;&#65533;!&#65533;&#65533;'B+j&#65533;X&#65533;#&#2018;"&#65533;&#65533;-Y&#65533;
&#65533;&#65533; &#65533;&#417;W&#65533;&#65533;e&#65533;:&#65533;&#65533;z&#65533;&#65533;&#65533;&#442;&#65533;lj`&#65533;&#65533;eU"t&#65533;*&#65533;&#65533;&#65533;_*C&#65533; &#65533;&#65533;&#65533;&#65533;&#628;&#65533;Y&#65533;&#65533;LD~&#65533;UX&#65533;&#65533;ANE^&#65533;X&#65533;&#65533;0&#65533; &#65533;7hn&#65533;u^+s'4&#65533;T&#65533;&#65533;E)$6T&#65533;&#65533;L&#65533;e0."&#65533;y&#65533;8&#65533;BNr&#65533;v&#65533;9&#65533;^9c&#65533;V&#65533;&#65533;	&#753;h&#65533;&#65533;J&#65533;M&#65533;&0&#65533;&#65533;Et:&#65533;&#65533;&#65533;&#65533;)&#45100;&#65533;_5&#65533;&#65533;"&#65533;PB;&#65533;rvj&#65533;f&#65533;&#65533;f&#65533;&#65533; Uj,Z&#65533;&#65533;&#65533;&#65533;&#65533;&#594;,:&#65533;&#65533;;8&#65533;f&#65533;T,Zf&&#65533;D &#65533;&#65533;v7&#65533;%&#1306;WUT&#65533;%.X2&#65533;&#65533;&#65533;%6&#65533;&#65533;&#65533;&#65533;c&#65533;i[&#65533;i{&#65533;&#65533;pD&#65533; y&#65533;.Z&#65533;E&#65533;.*&#65533;NZ*&#65533;x&#409;&#65533;I&#65533;m'&#65533;&#65533;U&#65533;O&#65533;FX&#65533;0&#65533;&#65533;;&#65533;+&#1336;Lk^&#65533;&#1784;7.&#65533;&#65533;f&#392;8&#65533;&#65533;8@&#65533;&#65533;il&#65533;n&#65533;&#65533;v&#1247;&#13488;}&#65533;]XC&#65533;&#65533;c&#65533;o>R/&#65533;g&#65533;&#65533;k&#65533;&#65533;/&#65533;Ne&#65533;t*&#65533;&#1076;P&#65533;i&#65533;&#65533;v&#65533;&#65533;&#65533;fHaW&#65533;&#65533;&#65533;&#65533;v&#65533;c&#65533;&#65533;L&#65533;^$Zy&#65533;&#65533;&#65533;&#65533;A&#65533;&#65533;&#65533;&#65533;[&#65533;&#65533;E4&#65533;&#65533;E&#1779;&#65533;F&#65533;&#65533;&#65533;&#65533;:&#48557;&#65533;q&#65533;&#167;&#65533;&#65533;xzZE.\&#65533;%M&#65533;vV&#65533;G&#65533;&#65533;&#1727;D&#65533;&#65533;&#65533;jD&#65533;k|&#65533;&#65533;q#x&#1362;&#1819;&#65533;&#65533;&#13479;7&#65533;}&#65533;&#65533;&#65533;&#65533;&#65533;aU~C&#65533;r6&#65533;&#65533;n&#65533;t&#65533;4KL-JLf\&#65533;
 &#65533;&#65533;&#390;&#65533; D@&#65533;&#65533;&#65533;@0&#65533;;S<.Jyhx_~&#65533;_&#65533;p&#65533;E&#65533;&#65533;C&#65533;C&#65533;$e&#65533;N"Mf&#65533;&#65533;&#65533;&#44672;&#65533;&#65533;&#65533;&#65533;&#65533;#&#364;s&#65533;&#65533;&#667;&e8r'&#65533;&#65533;&#65533;&#65533;&#65533;&#65533;&#65533;&#65533;v	&#65533;&#65533;&#65533;&#65533;&#31207;l&#65533;-[i&#65533;&#65533;&#65533;N\&#65533;&#65533;el&#65533;6@&#65533;:&#65533;:I&#65533;d&#65533;o|w&#65533;&#65533;&#65533;&#65533;&#65533;&#817;&#65533;&#65533;|gD&#65533;&#65533;&#65533;&#65533;p&#65533;&#65533;:r&#65533;&#65533;N&#65533;:]&#65533;&#65533;&#65533;HN&#65533;^&#65533;
&#65533;
,_p&#65533;87&#65533;`@p&#35326;_E&#65533;&#65533;n&#65533;&#65533;yEL6p&#65533;SbE&#65533;<&#65533;eX&#65533;	 &#65533;&#65533;]d&#2005;~&#65533;&#65533;g&#65533;&#65533;&#65533;&#65533;&#65533;&#65533;&#1143;[&#65533;&#65533;@&#65533;&#65533;&#65533;&#65533;&#65533;&#65533;;M&#65533;&#65533;&#65533;&#65533;&#65533;wRt8;@&#65533;&#65533;A&#65533;&#65533;&#65533;&#65533;0"yY_&#65533;&#65533;\
&#65533;&#65533;&#65533;&#65533;&#786;&#65533;&#65533;vp&#65533;&#65533;;&#65533;&#65533;&#65533;"-+&#65533; &#65533;&#65533;&#65533;T&#65533;Ydy&#65533;jxVM&#65533;=&#65533;&#65533;&#65533;&#65533;x&#65533;MfDth&#65533;&#65533;&#878;+&#65533;&#1370;&#65533;\m&#65533;&#65533;t&#65533;dTbw&#65533;hw1&#590;;&#65533;5&#65533;U{Hq_&#65533;&#65533;MY&#65533;&#65533;sw&#65533;)&#65533;Y&#65533;`6&#65533;wLb&#65533;K]&#65533;N&#1589;&#65533;$j&#65533;&#65533;&#65533;&#65533;|&#65533;V &#65533;&#65533;b*&#65533;&#65533;i&#65533;]&#65533;&#65533;&#65533;I%~&#65533;&#65533;&#65533;8&#65533;&#1146;&#65533;&#3669;q&#65533;&#432;Kw&#65533;U&#65533;&#65533;&#65533;`%&#1528;&#65533;&#65533;b&#65533;Mp&#65533;,&#1584;]&#65533;E&#65533;&#65533;p&#65533;&#65533;&#65533;&#65533; &#65533;&#65533;&#65533;|&#65533;[#&#65533;4&#65533;TL&#65533;B&#65533;&#65533;&#65533;&#65533;&#65533;vY&#65533;-&#65533;E/&#65533;i&#65533;&#1621;&#65533;&#65533;Ny&#65533;v&#65533;&#1023;&#65533;-D&#65533;&#1360;3Mg&#65533;w&#65533;0&#838;&#65533;&#65533;=&#65533;&#65533;J&#65533;&#65533;&#65533;&#813;P&#65533;&#65533;&#65533;%&#65533;&#631;&#208;"&#65533;j&#65533;&#1770;&#65533;&#65533;8&#65533;&#237;&#65533;&#65533;
&#65533;vW&#65533;}o&#65533;&#65533;~U&#65533;&#65533;&#65533;'&#65533;- ob&#65533;CH&#65533;&#1528;&#65533;&#65533;&#65533;h&#65533;&#65533;&#65533;&#65533;&#65533;~pq&#65533;&#65533;&#65533;bwW&#65533;8p&#65533;M&#65533;9&#65533;&#65533;&#65533;&#65533;
t&#65533;&#65533;P&#65533;&#65533;t&#65533;Y:E_l&#65533;w&#65533;!&#65533;%J&#65533;L>|&#65533;	J/&#65533;&#65533;&#65533;&#65533;kJQ&#65533;7
&#65533;w&#65533;&#635;&#65533;&#9015;&#65533;&#65533;a&#65533; &#65533;&#65533;&#65533;&#65533;:&#65533;&#1783;&#1069; &#65533;&#718;&#65533;&#65533;&#65533;g&#65533;8w7X&#65533;&#65533;&#65533;%&#65533;&#65533;&#65533;&#65533;B&#65533;&#824;&#1488;&#65533;&#65533;=hL&#65533;&#65533;r&#65533;&#808;)&#65533;&#65533;&#1762;&#65533;&#65533;|[&#1301;M&#65533;&#65533;&#65533;;&#65533;+&#65533;&#65533;.tf&#65533;j&#65533;&#65533;&#65533;&#754;U<;&#65533;U&#65533;&#65533;0q&#65533;N&#65533;&#65533;W70&#65533;[&#65533;&#65533;Im&#65533;&#65533;&#65533;&#1711;=&#65533;&#65533;E&#65533;G&#65533;x&#65533;1&#65533;&#65533;&#65533;&#65533;g&#65533;&#65533;&#65533;&#65533;&#65533;v&#65533;&#65533;&#65533;>V&#65533;@&#65533;bj&#65533;*&#65533;u&#65533;6,&#65533;	K_&#65533;8y&#65533;&#65533;u&#65533;b&#581;l&#541;&#65533;&#38878;&#65533;NM&#65533;s&#65533;p=O&#65533;Wk&#65533;&#65533;&#1076;&#65533;&#65533;`9&#65533;&#65533;h&#65533;8ix&#65533;&#65533;8&#65533;&#65533;u,&#65533;^&#65533;.M&#732;9B&#65533;&#65533;&#65533;&#65533;&#65533;&#65533;"&#65533;&#65533;g&#65533;M&#65533;,&#65533;sY&#65533;&#65533;&#65533;&#65533;&#10961;&#65533;
&#65533;&#65533;&#65533;&#65533;`9K<&#65533;&#65533;&#65533;UL&#65533;qE&#65533;&#65533;ee&#65533;m&#65533;&#65533;&#65533;&#65533;{M&#65533;&#65533;9B&#65533;&#65533;&#65533;D&#65533;!&#65533;^&#65533;]+&#65533;P&#65533; &#65533;pb )&#65533;&#65533;&#65533;{|&#65533;[&#65533;&#65533;UD&#65533;F&#65533;&#65533;&#65533;&#65533;w_&#65533;&#65533;&#65533;&#65533;&#65533;&#65533;&#65533;&#65533;~C&#65533;;[&#65533;TR&#65533;2&#65533;E&#65533;	iJr&#65533;&#65533;&#65533;A&#65533;8tWOL&#65533;&#65533;&#731;&#65533;V&#44204;;&#65533;&#65533;K&#65533;6&#65533;&#65533;r>&#65533;&#65533;VO&#65533;&#65533;Nv&#65533;/&#65533;-&#65533;&#65533;&#65533;p&#65533;&#65533;#&#65533;&#65533;;O&#65533;&#65533;&#65533;&#65533;5TVej&#65533;&#65533;&#65533;&#65533;x?&#1953;N&#65533;P&#65533;&#65533;&#1846;{&#65533;g=&#65533;&#65533;&#65533;&#65533;FL&#65533;&#65533;&#65533;7&#65533;x&#65533;&#871;&#65533;&#65533;&#65533;&#65533;&#207;l&#65533;y_&#65533;&#65533;/&#65533;&#65533;&#65533;&#65533;I|&#65533;b_&#65533;&#65533;&#65533;<$$E&#65533;&#65533;&#65533;&#65533;Ls&#65533;&#61596;_M2&#65533;o&#65533;&#65533;?&#65533;C&#65533;&#65533;0}&&#65533;KL&#65533;&#636;C&#65533;~&#65533;&#65533;&#65533;h&#65533;&#65533;&#65533;&#65533;N&#54691;&#65533;mO&#65533;p&#65533;&#65533;zo&#65533;&#65533;&#47545;&#65533;&#65533;&#65533;&#65533;>&#65533;&#65533;&#65533;&#65533;&#65533;&#65533;&#65533;&#65533;|&#65533;W&#65533;&#228;|W&#65533;&#65533;&#65533;&#65533;&#65533;&#65533;&#29548;&#65533;&#65533;I&#65533;&#65533;&#65533;&#65533;&#65533;&#65533;d&#65533;*&#65533;&#65533;<&#65533;&#65533;=&#65533;&#65533;&#65533;&#65533;G&#65533;&#65533;?&#65533;&#65533;&#65533;&#65533;X&#65533;&#318;&#65533;=&#65533;&#65533;&#1734;8&#65533;&#65533;&#65533;&#65533;E&#65533;&#65533;I}&#65533;=&#65533;&#65533;&#65533;&#65533;&#65533;T&#65533;&#65533;>	&#1925;&#65533;&#65533;&#65533;&#65533;w>h&#65533;&#65533;&#65533;&#65533;&#65533;&#65533;&#65533;&#65533;y&#65533;d&#65533;&#65533;R-h&#65533;&#65533;G&#65533;;/&#65533;&#65533;&#16127;&#65533;&#65533;&#65533;&#65533;Q-
&#43419;&#65533;&#65533;`&#65533;<&#65533;&#65533;&#65533;&#65533;&#65533;&#65533;O&#1755;0&#65533;'&#65533;&#65533;	i&#65533;&#65533;&#65533;&#65533;&#65533;  !&#65533; F ,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&#65533;&#65533;&#65533;&#65533;&#65533;&#65533;&#65533;&#65533;&#65533;&#65533;&#65533;&#588;&#65533;&#65533;&#65533;&#65533;&#65533;&#65533;&#65533;&#65533;&#65533;&#65533;&#65533;&#65533;&#65533;&#1632;&#65533;&#1800;&#1932;&#65533;&#65533;&#65533;&#65533;&#65533;&#65533;&#65533;&#65533;&#65533;&#65533;&#65533;&#65533;&#65533;&#65533;&#65533;&#65533;&#65533;&#65533;&#65533;&#65533;&#65533;&#65533;&#65533;&#65533; y&#65533;- &#65533;sJ&#65533;F&#65533;W:&#65533;&#65533;&#65533;&#65533;H&#65533;&#65533;&#65533;]&#65533;`E&#65533;:V&#65533;>Tw&#65533;&#65533;&#595;(	q&#65533;&#65533;hG&#65533;&#65533;!&#65533;r&#720;&#65533;"<&#65533;&#65533;&#155;)&#65533;
jk&#65533;&#65533;&#65533;*&#65533;&#65533;&#65533;&#65533;&#65533;>&#65533;#a&#65533;4(ZW3&#65533;1&#65533;W(&#1135;`&#65533;vR&#65533;j&#430;;&#726;&#65533;&#65533;Nm&#65533;&#65533;&#65533;&#65533;4&#65533;&#65533;&#65533;i\gn&#65533;*&#759;o_&#65533;H&#65533;J&#65533;&#65533;Vm&#65533;&#255;`&#41723;8&#65533;MZ0P&#65533;&#65533;&#2648;&#65533;&#65533;&#65533;&#793;&#65533;S&#65533;&#65533;&#65533;2Nl8&#65533;&#65533;W&#65533;&#65533;&#65533;:&#65533;+&#1313;7M&#65533;\&#1522;&#65533;;&#65533;&#65533;]1fi&#1229;&#65533;&#65533;&#65533;&#65533;ZxpW&#65533;&#65533;.&#65533;Br&#65533;&#65533;&#65533;_&#65533;u&#65533;uzW_&#65533;&#65533;&#65533;&#65533;&#65533;&#65533;&#65533;l*6&#65533;<&#65533;kf&#65533;&#65533;i&#65533;>w&#65533;&#65533;&#65533;&#65533;U&#65533;&#65533;&#65533;j&#65533;go&#65533;~r&#65533;&#65533;&#65533;i&#65533;q&#65533;=%&#65533;W&#65533;%&#65533;&#65533;0&#65533;Q/&#65533;-&#65533;&#65533; Th! s&#65533;&#65533;&#65533;U&#65533;u&#65533;&#65533;W&#65533;&#65533;~ &#65533;&#65533;&#65533;d&#65533;1&#65533; &#65533;&#65533;"l&#65533;h&#65533;&#1858;4&#1448;b&#65533;(&#65533;|&#65533;aG! 7\X&#65533;u&#65533;&#1246;=&#65533;i&#65533;a&#65533;&#65533;&#65533;&&#65533;(&#65533;&#65533; F8Y&#65533;- &#65533;&#65533;dt&#65533;#&#65533;&#65533;&#65533;&#65533;@6&#65533;i&#65533;(&#65533;&#65533;c&#65533;&#65533;'&#65533;
 &#65533;&#65533;
$p&#65533;6&#65533; $	 &#65533;{P&#65533;&#65533;&#159;-Z&#65533;&#65533;&#65533;=y=i!&#65533;MNw&#65533;&#65533;Z=&#65533;&#65533;Y&#65533;&#1497;&#65533;vZ&#65533;J&#65533;&#65533;&#65533;J&#65533;m&#65533;]~,&#65533;jb&#65533;
&#65533;7&#65533;&#1603;>&#65533;&#65533;C>&#65533;&#65533;&#65533;~&#65533; &#65533;&#65533;&#65533;&#546;&#65533;.&#65533;haq*&#65533;(&#65533;&#65533;&#65533;(&#2020;=n&#65533;X"&#65533;\&#65533;&#65533;	n
jN&#65533;&#1619;\&#65533;&#65533;EI&#65533; >Ya&#65533;
&#65533;&#65533;&#65533;&#65533;tb8k6&#65533;&#65533;&#65533;&#65533;&#65533;&#65533;&#65533;&#566;&#65533;&#65533;&#17832;&#65533;]&#65533;&#65533;&#65533;o]&ST&#65533;6&#65533;&#65533;B+&#65533;&#65533;&#65533;t9&#65533;&#65533;z&#65533;&#65533;{% }&#65533;&#65533;&#65533;&#65533;n&#65533;vl@&#65533;	&#1593;&#65533;&#65533;B&#65533;w&#65533;v&#65533;
&#65533;&#65533;&#65533;&#59438;&#65533;&#65533;&#65533;&#65533;l&#65533;L&#65533;(h]!&#65533;&#65533;&#65533;Am&#65533;^&#65533;&#65533;Q&#1828;&#65533;C&#65533;&#818;&#65533;r&#65533;&#65533;	&#1552;&#65533;	 p&#65533;&#65533;&#65533; &#65533;&#65533;)&#65533;&#65533;t&#65533;f&#65533;&#65533;&#65533;h' r&#65533; +K&#65533;&#65533;&#65533;G&#65533;&#65533;&#65533;8&#65533;]T&#65533;7Jg&#65533;&#65533;Jy>&#65533;<&#65533;2&#65533;l!&#65533;r"&#65533;&#1290;&#65533;0&#65533;&#65533;?&#65533;}C6&#1130;&#65533;O&#65533;5&#65533;c&#65533;5&#65533;&#65533;&#410;&#65533;r&#65533;&#65533;&#65533;&#65533;j&#65533;*$&#65533;><&#65533;:&#65533;&#65533;i]=&#65533;&#65533;&#65533;&#65533;{&#65533;&#65533;&#65533;AN&#65533;&#65533;&#65533;d&#65533;&#554;&#65533;[&#65533;&#65533;&#65533;&#65533;%<&#32335;&#65533;iy&#809;O&#319;&#65533;&#65533;&#563;&#65533;&#65533;8&#65533;_O&#65533;&#65533;&#65533;&#65533;~&#65533;&#65533;&#65533;&#65533;&#65533;&#65533;&#65533;2&#65533;d&#65533;&#194;&#65533;q&#65533;S&#65533;&#65533;`&#65533;&#65533;&#65533;&#65533;&#65533;&#65533;&#65533;&#65533;&#65533;%&#65533;;&#65533;&#65533;&#65533;&#65533;&#65533;&#65533;>&#65533;!o}&#65533;s[&#65533;&#65533;<&#65533;&#1100;z&#65533;&#65533;_5&#65533;6&#65533;&#65533;&#65533;Z-&#65533;/&#1125;&#65533;&#65533;&#65533;fg)&#1476;HZd&#65533;[&#65533;V&#65533;&#65533;&#65533;[&#65533;&#65533;X&#65533;1!M&#65533; &#65533;&#1261;&#519;/&#65533;&#65533;i&#65533;&#65533;&#65533;D&#65533;&#65533; @H&#65533;&#65533;d&#65533;&#65533;""1&#65533;qJ&#65533;#X&#65533;<&#65533;.km&#65533;?x&#65533;&#65533;pY&#1409;r&#65533;&#344;&#65533;$%&#65533;,L&#65533;-F&#65533;&#65533;	c&#65533;C_&#65533;$&#65533;t	&#65533;N&#65533;j &#65533;vDn&#65533;UTW&#65533;x6&#65533;%&#65533;d&#65533;"bL&#65533;&#65533;&#65533;&#1355;p&#65533;&#14251;&#65533;&#65533;9&#65533;/r&#65533;L&#65533;&#65533;&#1329;K&#65533;@aJ&#65533;l&#65533;&#65533;O&#65533;&#65533;#jL&#65533;*&#65533;&#65533;&#65533;lLX&#65533;:W&#65533;&#65533;85&#65533;&#65533;s&#65533;&#65533;&#65533;&#309;&#65533;1s6L&#65533;&#65533;&#65533;&#532;&#65533;	Y`&#65533;#&#65533;&#65533;&#65533;I&#65533;\k&#65533;$&#65533;&#65533;&#65533;&#65533;q2f<\ Z7(&#65533;&#65533;&#65533;&#65533;[&#65533;&#65533;&#172;d&#65533;~&#65533;L'%&#65533;&#65533;5&#65533;&#65533;&#65533;K&$&#65533;)&#65533;V&#65533;&#65533;d&#65533;&#65533;&#816;&#65533;`&#65533;Z&#1793;2U&#769;r&#65533;&#65533;S&#65533;&#65533;*&#65533;&#65533;h&#65533;e&#65533;&#65533;w&#65533;&#65533;&#65533;5&#65533;\K9&#65533;&#65533;&#65533;OheBNj&#65533;&#1061;&#65533;Z&#65533;n&#65533;&#65533;#7GD&#65533;&#65533;&#65533;m&#65533;&#65533;L.&#65533;te &#65533;&#65533;4&#65533;%9&#65533;nq&#65533;&#65533;&#65533;&#65533;&#65533;9&#65533;^&#65533;G	\J&#65533;&#1126;Z"b&#65533;&#65533;8Rde&#1066;;&#65533;&#65533;&#65533;3/d&#65533;&#65533;&#65533;&#65533;&#65533;&#65533;&#65533;L&#65533;&#65533;&#65533;&#65533;M&#65533;&#65533;dV3&#65533;&#65533;&#65533;&#65533;0V&#65533;&#65533;&#65533;~u1p&#142;.&#65533;O&#65533;,3&&#65533;&#65533;$9q&#65533;zZ@+<i&#1003;\E&#65533;&#65533;&#65533;&#65533;  &#65533;)&#65533;f&#65533;d'[&#65533;&#65533;&#65533;M[Y&#65533;&#65533;&#65533;&#65533;O&#65533;&#65533;U&#65533;[9I&#65533;g&#65533;nC&#65533;ks&#65533;as&#65533;&#65533;&#65533;&#65533;&#65533;&#65533;&#65533;9/<=&#65533;&#65533;D&#65533; }*&#65533;&#65533;N&#65533;&#65533;&#65533;&#65533;)U&#65533;$,=0&#65533;&#65533;Sf.&#65533;&#65533;&#65533;&#16202;&#65533;&#1907;B&#65533;&#65533;,@&#65533;&#65533;&#65533;&#65533;&#65533;&#65533;&#65533;;&#65533;r&#65533;9Q&#65533;&#65533;&#65533;e[&#65533;&#65533;&#65533;&#65533;&#65533;bv&#65533;I&#65533;&#65533;E&#65533;l&#1661;&#65533;&#65533;4&#65533;&#65533; &#65533;R&#65533;&#65533;&#65533;&#65533;W&#65533;&#65533;L7&#65533;:s&#65533;&#65533;_&#65533;&#65533;`&#65533;&#65533;&#65533;&#65533;C&#65533;&#65533;&#65533;w&#65533;	&#65533;&#65533;&#65533;&#65533;&#65533;=&#65533;&#65533;&#65533;&#65533;D &n&#65533;&#547;&#65533;&#65533;[,&#65533;
n&#65533;&#65533;*&#65533;aI&#65533;&#65533;W~"l&#65533;k1&#65533;5&#65533;?&#65533;&#65533;&#65533;&#65533;><&#65533;&#65533;&#65533;qD&#65533;&#65533;&#1644;&#65533;&#65533;&#65533;&#65533;k]&#65533;&#65533;}&#65533;&#255;&#65533;$&#65533;&&#65533;[&#65533;&#65533;&#410;&#65533;M&#65533;Vx&#65533;&#65533;&#65533;&#65533;2-&#65533;{
&#65533;![&#65533;&#65533;PMJ3&#65533;&#65533;&#65533;&#65533;&#65533;&#65533;&#65533;-&#1426;&#65533;z5(93&#65533;&#839;&#65533;&#65533;s&#1196;&#65533; &#65533;&#65533;&#65533;S&#65533;W@ &#65533;Q&#65533;j&#720;69yaQ&&#65533;gp&#65533;&#65533;v&#65533;*q;&#1574;P[&#65533;a&#65533;&#65533;m&#65533;t&#65533;e&#65533;\&#65533;4+-&#65533;.&#65533;&#65533;W&#65533;j&#65533;&#65533;&#65533;&#65533;E]&#65533;&#65533;&#1187;&#65533;(*&#65533;&#65533;&#65533;U&#65533;v&#65533;&#65533;B&#65533;t&#65533;:| &#65533;QX&#65533;3&#65533;	&#65533;x &#65533;@$&#65533;&#65533;M&#65533;&#65533;&#65533;c'&#65533;&#65533;)&#65533;&#65533;2n&#65533;&#65533;l&#65533;&#65533;&#65533;&#65533;&#65533;&#65533;&#65533;=&#65533;S%&#65533;MV^&#65533;&#65533;&#65533;&#65533;j&#65533;
&#65533;&#65533;96 =B&#65533;&#65533;guk&#65533;&#65533;&#748;Xai&#65533;Inf&#65533;L&#65533;&#65533;'&#65533;J:]&#1585;&#65533;&#65533; &#65533;&#65533;$^'J' &#1299;t&#65533;lh&#428;&#65533;a&#65533;Ef6&#65533;&#65533;[&#65533;>&#65533;&#19109;&#65533;&#689;snp&#65533;&#65533;i.&#65533;\f&#59534;&#65533;&#65533;&#65533;j&#65533;&#65533;&#65533;
&#65533;GYc(%&#65533;M&#65533;
&#65533;	~&#65533;&#65533;&#65533;&#65533;&#65533;cC&#65533;&#65533;v&#65533;&#65533;u&#65533;&#65533;&#65533;&#65533;&#65533;3&#65533;27&#65533;)&#65533;y&#65533;&#65533;r&#65533;s9&#65533;*&#65533;&#65533;&#65533;&#65533;@&#65533;&#65533;&#65533;&#65533;&#65533;9&#65533;&#65533;=P&#1210;n&#65533;&#65533;yBp &#65533;g>'&#65533;&#65533;D&#65533;&#65533;&#65533;&#65533;&#65533;zc&#65533;&#1587;ZeC&#65533;F&#65533;&#1539;&#65533;&#65533;&#65533;/&#65533;&#65533;4_%&#65533;?5)9K&#65533;&#65533;=&#65533;m&#65533;P&#65533;K&#65533;*&#65533;8N&#65533;]Z&#65533;&#65533;
)&#65533;&#65533;&#65533;&#65533;y&#65533;&#65533;&#65533;qE&#605;&#65533;&#65533;&#65533;&#65533;&#65533;&#65533;&#65533;&#65533;&#65533;e&#65533;&#65533;a.&#65533;&#65533;Z&#65533;v&#65533;/&#65533;3&#65533;W&#65533;&#1139;&#65533;@I&#65533;&#65533;Q&#65533;&#318;K&#65533;&#65533;&#65533;&#65533;&#65533;&#1132;*z_&#65533;I&#65533;&#65533;{B&#65533;&#65533;&#65533;h&#1576;&#65533;s&#65533;&#1615;v[7D&#65533;J38&#65533;&#65533;&#65533;&#65533;&#65533;&#65533;Tb7&#65533;O\&#65533;4&#65533;&#65533;y&#65533;>&#65533;&#65533;X&#65533;%_;&#65533;%&#65533;!}&#2017;&#65533;&#65533;N&#65533;A+&#65533;kj&#65533;PwL@&#65533;&#65533;r&&#65533;&az&#65533;&#65533;~&#65533;W?&#65533;Wjy&#65533;#&#65533;W&#65533;c&#577;&#65533;3(&#65533;?&#65533;&#65533;f&#65533; }w(&#65533;&#65533;>&#65533;Bq$Mt+&#65533;G=&#65533;FsQ7&#65533;&#65533;&#65533;.&&#65533;b A"c666&#65533;X&#65533;cM&#65533;4qS&#65533;kb&#65533;LaT&#65533;&#65533;&#65533;&#945;{&#65533;&#65533;4&#65533;&#1094;/&#65533;!&#65533; &#65533;ptx4&#65533;-&#65533;&#65533;&#65533;s&#65533;&#65533;:&#65533;U`C&#65533;V&#65533;f|&#65533;#\v&#1476;f&#65533;(&#65533;&#65533;v&#65533;R/sQ&#65533;&#65533;5&#65533;"D&#65533;8BN&#65533;gZ"&#65533;J&#65533;&#65533;&#65533;&#65533;1w&#65533;&#65533;;*&#65533;4&#65533;&#65533;&#65533;&#65533;z&#1074;{P &#65533;&#65533;&#65533;&#65533;&c&#65533;&#65533;lL&#65533;&#65533;Y&#65533;CA=&#65533;3B%RSa-&#65533;xiR}<GUx.&#65533;&#65533;k&#65533;'&#65533;&#65533;(&#65533;-&#65533;W&#65533;&#65533;'#&#65533;&#65533;P&#65533;~&#65533;e7e&#65533;&#65533;&#65533;w&#65533;&#65533;&#65533;'&#65533;d&#65533;2F&#65533;~ &#977;o&#65533;R2^&#65533;c&#65533;sm`EU&#65533;r1&#65533;&#65533;Z&#65533;&#65533;&#65533;Q%n"<&#65533;R&#65533;u&#65533;&#65533;$00&#65533;&#65533;&#65533;&#65533;%&#65533;y&#65533;&#65533;&#65533;&#65533;X&#65533;e&#65533;&#65533;&#65533;&#65533;&#65533;{&#65533;bv&#65533;&#65533;g&#65533; !&#65533;V;&#65533;=*3K&#65533;ce&#65533;&#65533;1&#65533;&#65533;&#65533;&#65533;&#65533;&#65533;&#65533;&#65533;&#65533;vFT&#771;q&#65533;S&#65533;<&#65533;&#65533;&#65533; Pv&#65533;&#65533;&#209;&#1816;&#65533;&#65533;X&#65533;&#65533;&#65533;2 &#65533;&#65533;W&#65533;Ae&#65533;{c`&#65533;&#65533;RN>h&#65533;^&#65533;'&#389;dv$&#65533;e G9i1&#65533;&#1730;{#&#65533;&#65533;~&#65533;2&#65533;&#65533;Wd&#65533;&#1235;
&#65533;4Gn{&#457;cH&#646;J&#65533; 
&#65533;&R&#65533;@s&#65533;&#65533;&#65533;&#65533;&#65533;&#65533;&#65533;tSy]&#65533;&#65533;`)sS&#65533;&#65533;}&#65533;3WW&#65533;&#65533;&#65533;&#65533;Qm&#65533;Y!h&#65533;QTBs&#65533;rq&#65533;&#65533;[&#65533;&#65533;XdVo&#65533;&#145;z&#65533;|P&#65533;&#65533;T&#65533;Jf&#65533;x&#65533;&#65533;0&#65533;&#65533;V&#65533;l4&#65533;]&#65533;&#65533;&#65533;$&#65533;&#65533;&#65533;UB$&#65533;&#65533;&#65533;&#65533;/%&#65533;
l&#65533;&#65533;&#65533;9P&#65533;w&#65533;&#65533;&#65533;`&#65533;5S&#65533;y&#65533;&#65533;&#65533;&#65533;&#65533;v&#65533;hk&#65533;TiaJ&#65533;p&#65533;h,&#65533;&#65533;`U1&#65533;&#65533;p&#65533;&#65533;8Ky&#65533;&#177;&#65533;(.&#65533;&#65533;&#65533;L)&#65533;P4&#65533;KIhbC"l&#65533;&#65533;t&#65533;I&#65533;0l&#65533;ByLr&#65533;A &#65533;2&#65533;8&#65533;*ib&#65533;&&#65533;&#14234;P&#65533;@&#65533;|FA&#65533;&#65533;P0c&#65533;&#65533;&#65533;&#65533;Qg&#65533;.&#65533;&#65533;&#65533;yFl)&#65533;)&#65533;&#65533;&#65533;&#65533;Z<&#65533;w&#65533;fL&#65533;"`DMa&#65533;y&#65533;&#65533;&#65533;&#65533;&#1877;&#65533;&#65533;p<%3U"&#65533;9&#65533;&#65533;2&#65533;sG&#65533;9&#65533;&#1185;#Y&#65533;
&#65533;9&#65533;&#65533;&#65533;)&#65533;&#65533;@&#65533;&#65533;	&#65533;&#65533;5a&#65533;&#65533;0	&#65533;&#65533;&#65533;&#65533;&#65533;&#65533;9&#65533;&#65533;&#65533;~&#65533;&#65533; &#777;r&#65533;&#65533;m&#65533;&#65533;9&#65533;eO&#65533;&#65533;l&#65533;#&#1801;&#65533;&#65533;&#65533;MV1&#65533;&#65533;&#65533;bC	$6`&#65533;&#65533;dC
y&#65533;&#65533;&#65533;&#65533;	&#65533;&#65533;&#65533;C&#65533;&#65533; &#1143;&#65533;&#65533;&#65533; {j&#65533;&#65533;&#65533;B&#65533;&#65533;!&#65533;D&#65533;.&#65533;&#65533;&#65533;&#65533;Q&#65533;j&#65533;!  dW &#65533;Y&#65533;&#65533;&#65533;H&#65533;q&#65533;&#65533;&#65533;&#65533;)&#65533;jYy&#65533;&#65533;2&#65533;&#65533;&#65533;1
&#65533;EHp+&#65533;&#65533;C&#65533;(&#65533;&#65533;&#65533;Ty&#43679; *&#65533;*0 &#65533; P&#65533;*d&#65533;&#65533;p?&#65533;&#65533;&#65533;&#65533;&#65533;&#65533;&#37039;h&#65533;=@&&#65533;g&#65533;&#65533;Oc&#65533;&#65533;~&#65533;&#65533;&#65533;F&#65533;Fur&#65533;&#65533;&#65533;1&#28675;&#65533;";&#65533;&#65533;>&#11909;2c&#65533;&#65533;?&#65533;&#65533;Z&#65533;&#610;&#65533;&#65533;O&#28941;&#65533;&#65533;&#65533;&#65533;  -&#65533;&#65533;&#65533;&#65533;p&#65533;:&#65533;&#65533;&#65533;&#65533;&#65533;&#65533;!@ &#65533;wc&#65533;2&#65533;*&#65533;&#65533;6&#65533;uB&#65533;&#65533;0&#65533;
&#65533;5l2de&#65533;&#65533;&#65533;3d&#65533;&#65533;6N&#65533;3}W&#65533;j&#65533;&#65533;0&#1714;
&#65533;W&#65533;06&#65533;B&#65533;P-\&#65533;0T&#65533;V:&#65533;&#65533;w('n_DD&#65533;#`&#65533;"m&#65533;3BE&#65533;&#65533;&#65533;&#65533;&#65533;&#65533;&#65533;#z&#65533;H&#65533;#&#65533;&#65533;X?`'&#65533;&#65533;&#65533;'stL
&#65533;&#1040;&#65533;j)&#65533;4HJHq&#65533;&#65533;R&#65533;d&#65533;&#65533;&#65533;&#65533;	j;&#65533;Z&#65533;|z&#65533;&#65533;&#65533;z&#65533;/&#65533;
$&#65533;D&#65533;&#65533;D&#65533;0&#65533;&#65533;Zy&#65533;'Z&#65533;8&#65533;L&#65533;&#65533;l\s1&#65533;&#65533;&#65533;&#65533;p=&#65533;J&#65533;z&#65533;&#65533;P&#65533;&#65533;0eN&#747; &#65533;b&#1745;&#65533;! &#65533;8F&#65533;&#65533;68DI[s&#65533;&#65533;&#1182;vC&#65533;&#65533;&#65533;	v&#65533;?99&#65533; &#571;&#65533;F&#65533;J{S?&#65533;F?&#65533;&#65533;&#65533;&#65533;t8&#65533;0&#65533; &#65533;&#1721;=&#65533;[&#65533;&#65533;&#65533;s&#65533;&#1299;x&#65533;&#65533;$kR&#65533;k&#65533;&#65533;&#65533;&#65533;&#65533;&#65533;&#65533;&#65533;&#65533;8T#&#65533;&#65533;&#65533;$<Xv_{&#65533;&#65533;d&#65533;)&#65533;&#65533;b,{&#65533;&#1282;&#65533;q+&#65533;&#65533;=&#65533;fLQ&#1290;&#65533;d&#65533;,&#65533;j&#65533;&#65533;xN	&#65533;!!&#65533;&#65533;k&#65533;B<&#65533;&#65533;'&#65533;%&#65533;&#65533;&#65533;6&#65533;&#65533;
&#65533;&#65533;&#65533; &#65533;&#65533;&#65533; 1&#65533;;&#65533;2vf&#387;^lY&#65533;&#65533;8&#65533;cLdV&#65533;&#65533;&#65533;&#65533;&#65533;&#65533;-A&#65533;&#65533;&#65533;&#1498;&#65533;&#65533;5Hj&#65533;2v&#65533;&#65533;&#65533;&#65533;d&#65533;NP\&#65533;&#65533;&#65533;U&#65533;&#65533;&#65533;&#377;&#65533;Y&#65533;]&#65533;gJ&#65533;q &#65533;&#65533;'&#65533;I&#65533;)Q2H;l&#65533;j|&#1218;&#65533;`&#65533;&#65533;!feSAZ{&#65533;&#65533;20K&#65533;d&#65533;Y&#65533;%&#65533;&#65533;*l &#1111; , +  &#65533;<&#725;&#65533;&#65533;s&#65533;k
e|Iv\&#17453;<|&#65533;nz7&#65533;N2lyrI&#65533;#&#65533;ug &#65533;&#65533; ,&#65533;&#279;[&#65533;&#65533;&#65533;&#65533;N'&#65533;;&#65533;&#65533;+&#65533;&#65533;p&#65533;&#65533;&#65533;pl&#65533;[&#65533;&#65533;|&#65533;7{sgy&#65533;s^&#65533;S&#65533;C&#65533;N&#65533;&#65533;=L&#65533;Lqy&#65533;&#65533; &#65533;&&#65533;x&#65533;&#65533;&#65533;&#65533;&#65533;&#65533; =&#65533;&#466;&#65533;~&#65533;&#65533; &#65533;&#65533; &#65533;,&#65533;l&#65533;&#65533;&#65533;&#65533;&#65533;&#65533;$U3&#65533;S'3&#65533;U&#65533;3&#65533;,-&#65533;&#65533;&#65533;i&#65533;`)&#65533;:6C5&#65533;9&#65533;,&&#65533;	&#65533;|&#65533;&#65533;&#65533;&#65533;J&#65533;$&#65533;l4&#65533;&#65533;ij&#65533;&#65533;1&#65533;&#65533;/&#65533;#6	&#65533;'&#65533;%|&#65533;3&#65533;=B_&#65533;r' &#65533;&#65533;8&#65533;g-&#65533;d5&#65533;&#65533;&#390;&#65533;&#65533;&#1171;&#65533;&#65533;&#65533;&#65533;&#669;  S\-`&#65533;&#65533;<&#65533;whn&#65533;L$&#65533;&#65533;6&#65533;:x)cX&#65533;F&#65533;&#65533;&#65533;&#65533;1&#65533;&#145;4S&#65533;Yq>u&#1214;`n&#65533;{&#65533;&#1173;A&#65533;sm&#65533;}&#65533;1@&#65533;+
\mLp&#65533; &#65533;&#65533;a&#65533;&#65533;'&#65533;w%&#65533;&#65533;&#65533;&#65533;&#65533;[&#65533;+Ty&#65533;&#65533;&#65533;7&#65533;&#65533;&#65533;&#65533;&#65533;R#H&#65533;&#65533;_&#65533;&#65533;g&#65533;&#65533;&#65533;&#65533;31&#65533;&#65533;&#65533;]}	&#65533;&#1587;&#65533;&#65533;&#65533;&#25351;&#65533;&#65533;l&#65533;&#65533;&#65533;T'&#65533;5U&#65533;E&#65533;&#65533;&#65533;&#1775;&#65533;&#65533;R)&#65533;Yc&#65533;6&@j&#65533;<&#1780;&#65533; &#65533;
`&#65533;&#65533;&#65533;bq?&#1053;
&#65533;&#65533;&#65533;&#65533;&#65533;&#65533;V&#1820;&#65533;2tB5&#65533;&#47684;R&#65533;a"&#984;&#65533;B&#65533;qnU&#65533;[A&#65533;<&#65533;fPdr~&#405;\Y&#65533;q&#65533;- &#65533;&#65533;
&#65533;&#65533;&#65533;&#65533;&#65533;&#65533;&#65533;&#845;R&#65533;&#65533;&#1470;&#65533;&#65533;&#65533;&#65533;1gc&#65533;&#65533;&#65533;&#65533;&#65533;&#65533;q3&#65533;id6S&#65533;&#65533;&#65533;L&#65533;j}f&#65533;&#65533;&#65533;&#65533;&#65533;&#65533;1&#65533;&#65533;&#65533;:	&#65533;&#5235;&#65533;&#65533;5&#65533;&#65533;&#65533;K&#65533;&#1809;&#65533;hn&#65533;IT&#65533;&#65533;y&#65533;|&#65533;&#65533;"&#65533;[B&#25317;&#65533;1&#65533;&#65533;1"&#65533;X&#65533;&#65533;Xt&#65533;&#65533;&#65533;&#282;&#65533;
>$&#65533;&#65533;&#65533;&#65533;&#65533;s&#65533;0	 t&#65533;&#65533;&#65533;&#402;&#65533;&#1541;P&#65533;|.&#65533;?&#65533;-&#65533;v(&#65533;a&#65533;$p;Y&#65533;>,&#65533;&#65533;&#65533;&#65533;&#65533;q&#65533;@Q&#65533;&#65533;a&#65533;&#65533;/&#65533;g&#65533;&#65533;&#1154;&#65533;&#1109;0+&#65533; &#65533;,&#65533;	&#65533;&#65533;&#65533;&#65533; &&#65533;&#65533;&#1380;`&#65533;`&#1749;`B&#1808;&#65533;1&#65533;&#65533;[&#65533;K>&#65533;&#1275;]&#65533;M&#65533;&#65533;t\.&#65533;rk&#65533;&#65533;6;iVu70&#65533;	$@@ &#65533;&#65533;&#65533;&#65533;&#65533;&#1312;&#65533;&A&#65533;&#65533;&#65533;\a6&#65533;&#65533;&#65533;&#1486;&#65533;}2&#65533;B/&#65533;&#65533;&#65533;&#65533;c&#65533;&#65533;2&#65533;&#65533;&#65533;&#65533;&#65533;&#65533;&#65533;K&#65533;,m&#65533;&#65533;&#65533; &#65533;J&#65533;&#65533;&#65533;r]&#65533;+`&#43227; +&#65533;&#65533;&&#65533;&#1772;&#65533;&#65533;&#1557;P &#65533;&#65533;"^&#65533;=&#65533;+)&#65533;Aa&#65533;"&#65533;YBO&#65533;&#65533;3&#65533;l&#65533;3&#65533;%$&#65533;v%&#65533;&#65533;&#65533;&#65533;&#65533;&#1909;&#859;VL
&#65533;#&#65533;&#1314;&#65533;&#65533;&#65533;&#65533;&#65533;P&#65533;[&#65533;$?&#65533;'&#65533;&#65533;Y=&#65533;&#65533;&#65533;&#65533;,aujty&#65533;k,&#835;Fv&#65533;~&#65533;&#65533;0&#65533;&#65533;Pq&#31694;&#65533;~&#65533;&#65533;Y&#65533;+&#65533;&#65533;/&#65533;\g&#65533;&#65533;&#65533;&#65533;"@X&#65533;&#65533;r&#65533;&#65533;&#65533;m&#65533;6&#65533;&#65533;~&#1340;&#65533;*@&#65533;-T&#65533;	&#65533;&#65533;&#65533;&#65533;M
;&#65533;&#65533; &#65533;_&#65533;&#65533;v&#65533;&#65533;&#65533;jC&#1955;G&#65533;&#65533;_&#65533;&#65533;&#65533;5&#65533;TK&#65533; 9&#65533;R,&#65533;&#65533;&#65533;&#65533;~)4&#65533;&#65533;6&#65533;&#65533;.&#65533;&#65533;&#65533;&#65533;&#65533;&#65533;&#65533;&#65533;[&#65533;&#65533; &#65533;&#65533;@&#65533;&#65533;&#65533;4F$&#65533;&#65533;&#65533;(&#65533;&Qo&#65533;	&#65533;&#65533;i&#65533;&#65533;R&#65533;4`&#65533;Y&&#65533;Msf&#65533;&#65533;]ZR&#65533;s&#65533;&#65533;&#65533;}&#282;J &#65533;&#65533;3&#65533;&#65533;{,&#65533;&#65533;E>&#1083;&#65533;u&#65533;&#65533;T&#65533;&#65533;N&#65533;&#65533;&#65533;#%&#65533;&#65533;*&#65533;-&#65533;o'&#65533;&#65533;&#65533;&#65533;&#65533;&#65533;&#65533;&#65533;&#65533;&#65533;&#65533;&#65533;&#65533;&#65533;&#65533;&#65533;&#65533;&#65533;&#65533;&#65533;&#65533;&#65533;&#65533;&#65533;&#65533;&#65533;&#65533;&#65533;&#65533;&#65533;&#65533;&#65533;&#65533;&#65533;&#65533;&#65533;&#65533;&#65533; &#65533;&#65533;&#65533; &#65533;&#65533;	?&#65533;&#65533;&#65533;&#65533;&#65533;&#65533;&#65533;&#65533;&#65533;&#65533;&#65533;&#65533;&#65533;&#65533;&#65533;&#65533;&#1246;&#65533;&#65533;&#65533;&#65533;&#374;&#65533;77 ;B?
&#65533;&#65533;&#65533;&#65533;&#773;&#65533;&#65533;&#65533;+&#65533;&#65533;&#65533;&#65533;&#65533;&#65533;&#65533;&#65533;&#65533;&#65533;&#65533;L@T%U&#65533;Vb&#332;U&#65533;&#65533;&#65533;u3 &#65533;`&#65533;|&#12652;:u&#65533;5B&#65533;&#65533;&#595;S%j&#65533;&#65533;&#65533;&#65533;6bD &#65533;&#65533;-&#65533;&#65533;&#65533;&#65533; &#65533;&#65533;&#65533;&#65533; &#675;H&#65533;&#308;&#65533;&#65533;Q&#65533;&#65533;&#65533;&#65533;C&#65533;b5&#65533;N&#65533;9&#65533;	&#65533;!H&#65533;QW&#65533;Y&#1684;-&#65533;&#65533;0&#65533;&#1783;&#65533;H&#65533;%&#65533;&#65533;#/&#65533;&#65533;&#65533;!DoMb&#65533;&#65533;&#65533;&#378;,Dw&#65533;d&#65533;`&#65533;&#1063;&#65533;&#65533;&#65533;&#65533;Gr&#65533;(&#342;&#65533;>&#65533; @&#65533;&#65533;&#65533;{&#65533;&#65533;n&#1900;c1c&#65533;U&#65533;&#65533;&#65533;Gh&#1141;:&#65533;&#65533;&#65533;&#1747; &#65533;&#65533;&#65533;tKo&#65533;&#65533;&#65533;P&#65533;&#65533;&#65533;&#65533;&#65533;[&#65533;&#65533;&#65533;&#65533;
&#65533;`*&#65533;^&#65533;L !&#65533;&#65533;&#65533;&#65533;&#65533;&#65533;&#65533;&#65533;KbFk&#65533;&#65533;"&#65533;^&#65533;&#65533;,N[o&#65533;&#1243;&#65533;&#499;&#408;#&#65533;&#65533;&#65533;&#65533;&#65533;&#65533;@ - lT&#65533;7	d&#65533;&#65533;7&#65533;R&#65533;`&#65533;dEUe&#65533;]5&#65533;"T&#65533;&#65533;vq&#65533;P&#65533;&#65533;&#65533;&#65533;x&#65533;&#65533;&#65533;&#65533;Tz&#65533;&#65533;&#65533;&#65533;B-&#65533;|&#65533;&#65533;G&#65533;x&#65533;B&#65533;&#65533;&#65533;H"&#65533;~&#65533;-$&#65533;]&#65533;ec96&#65533;&#65533;&#65533;r&#65533;"&#65533;B&#65533;&#65533;&#65533;H$(R&#65533;BJ&#65533;t&#65533;I$H&&#65533;&#65533;`&*U-N&#1371;~&#65533;&#310;1&#65533;&#65533; &#65533;9&#65533;&#65533;C@9&#1174;&#65533;&#65533;J&#65533;{&#65533;&#65533;&#65533;&#706;&#65533;&#65533;&#65533;r  &#65533;&#651;&#65533;&#65533;&#65533;K&#65533;'>s&#65533;&#65533;&#65533;&#65533;n"t B&#65533;&M&#65533;&#65533;4&#65533;\>l)aC:&#65533;wg/&#65533; M"&#65533;Q2&#65533;&#65533;&#65533;&#278;2,&#65533;&#65533;B&#65533;/&#65533;&#65533;0&#1409;&#65533;@&#65533;.c&#65533;&#65533;+R&#65533;&#65533;&#65533;tKJ(&#65533;B5&#65533;&#65533;&#65533;I&#65533;?&#65533;&#65533;[&#65533;-&#65533;R&#65533;nZN&#628;d&#65533;&#65533;&#65533;&#48061;&#65533;&#65533;&#65533;~&#65533;&#65533;&#65533;&#65533;&#65533;&#65533;&#65533;,&#65533;&#65533;&#65533;&#65533;&#65533;;&#65533;&#65533;&#65533;&#65533;$X&#65533;&#65533;9,&#65533;'&#65533;n&#402;&#65533;&#65533; &#65533;&#65533;&#1218;	&#65533;&#65533;r&#65533;{
7&#802;&#65533;&#65533;&#65533;*&#65533;c|&#65533;&#65533;&#65533;H&#65533;E&#65533;&#65533;+G&#65533;6qH,&#65533;")/K&#65533;q&#65533;HsgM&#65533;&#65533;2&#65533;&#65533;N-&#65533;B&#65533;&#65533;	&#65533;&#65533;CMd&#65533;Z&#65533;&#65533;m&#1156;&#949;&#65533;+&#65533;%&#65533;&#65533;^;&#65533;&#65533;W&#65533;&#65533;6:O&#65533;&#1691;@&#65533;&#65533;&#65533;7nh&#65533;I(&#65533;&#65533;&#65533;&#65533;*2&#65533;&#65533;h&#65533;&#65533;&#65533;&#65533;&#65533;&#65533;&#65533;Z&#65533;z&#65533;w&#65533;&#65533;&#65533;&#65533;J&#65533;7$&#568;&#1709;%@&#65533;|&#65533;&#65533;&#1845;&#65533;',&#65533;>&#65533;[G&#65533;&#65533;*N&#65533;:%&#65533;&#65533;&#65533;P&#65533;Z^zk&#65533;&#65533;8&#65533;pF>&#65533;&#65533;M&#65533;&#65533;&#65533;&#65533;f&#65533;&#65533;&#65533;[L	6&#65533;Z&#65533;&#65533;L&#65533;Ng&#65533;&#65533;\bW&#65533;&#65533;&#65533;&#65533;&#65533;&#65533;&#65533;&#65533;&#65533;&#65533;:&#65533;d&#65533;&#65533;$R 23u&#65533;hS&#65533;&#65533;8&#65533;g=l&#65533;&#65533;&#65533;&#65533;9&#65533;&#65533;&#65533;&#2013;&#65533;&#65533;&#65533;&#65533;L/R&#65533;h&#65533;&#65533;&#65533;&#65533;&#288;{&#65533;h&#65533;m&#65533;&#65533;&#65533;&#65533;YF&#65533;'y&#65533;&#65533;&#65533;/&#65533;&#65533;&#65533;*&#65533;&#65533;F2&#65533;&#65533;g&#65533;&#65533;&#65533;_-77&#65533;Y&#65533;-]&#65533;U&#65533;&#65533;9`&#65533;&#65533;5Y&#65533;&#65533;&#1758;t&#65533;L @L_>d&#65533;&#65533;&#65533;&#65533;`:/,V&#65533;&#65533;}&#65533;&#65533;h@&#65533;&#1427;DEI&#65533;&#65533;&#65533;&#65533;&#65533;&#65533;&#65533;X&#65533;`&#1986;&#65533;&#65533;&#65533;&#65533;Nx&#65533;&#65533;a&#65533;&#65533;A&#65533;&#65533;&#65533;U&#65533;x&#65533;2$&#65533;&#65533;&#65533;&#65533;&#65533;G&#65533;T D&#65533;!Z&#1034;$&#65533;&#65533;&#65533;Q&#65533;&#65533;x&#65533;&#65533;&#65533;&#65533;J{&#65533;&#65533;M&#65533;&#65533;&#65533;&#65533;&#65533;&#65533;-Y&#65533;S&#65533;"Wv&#65533;&#65533;l%{&#65533;&#65533;&#65533;&#65533; &#65533;&#65533;Y%W)&#65533;'R3[IHL&#65533;&#65533;&#65533;*,&#65533;)&#65533;lP&#65533;q&#65533;`&#65533;+&#65533;9Y&#65533;a&#65533;&#65533;]&#65533;&#65533;&#65533;3&#65533;`&#65533;4&#65533;%&#65533;N&#65533;&#65533;s&#65533;Ov&#65533;CR&#65533;5&#65533;&#65533;MX&#65533;&#65533;K&#65533;i&#65533;&#65533;&#65533;$)`i&#65533;E&#65533;&#65533;&#65533;&#65533;N&#65533;&5&#65533;&#65533;&#65533;&#559;"&#65533;&#65533;	L&#65533;%&#1941;nh&#65533;Ae%XQ&#65533;E^PK6&#65533;!&#65533;/&#65533;&#65533;&#65533;&#65533;&#65533;&+&#65533;R&#65533;&#678;&#65533;&#65533;&#65533;	#&#65533;0B=B<&#65533;&#65533;2SU&#65533;G&#65533;&#65533;,&#65533;+&#65533;&#65533;&#65533;j|&#65533;]3;f!k&#65533;$|&#65533;&#65533;d&#376;&#65533;!&#65533;&#65533;&#65533;Vp.:&#335;--B&#65533;&#65533;&#65533;&#65533;_&#65533;RU9o~"v&#65533;&#65533;&#65533;m0&#65533;Dj6"0&#65533;&#65533;&#65533;~&#280;0&#65533;VL&#65533;{&#65533;tx+&#65533;&#65533;&#65533;&#65533;&#65533;I&#65533;U&#65533;a&#65533;i2&#65533;|&#65533; 9|&#168;'&#65533;
&#65533;&#65533;&#65533;([&#1529;&#65533;&Zj&#65533;&#65533;&#65533;p&#65533;&#65533;&#65533;?&#65533;&#65533;4U&#65533;&#65533;"g&#65533;pY&#65533;&#65533;&#65533;&#65533;&#65533;&#65533;&#65533;a&#65533;XJ&#65533;M$&#65533;&#65533;&#65533;=&#65533;&#65533;&#65533;&#65533;%m;)J&#65533;&#65533;&#65533;{|Fc&#65533;&#65533;&#65533;U&#65533;&#65533;L&U+!Vc&#65533;&#65533; &#65533;`&#65533;-'&#65533;&#65533;"hD/Z&#65533;&#65533;G&#65533;#&#65533;&#1158;SpF&#65533;kH}1&#65533;&#65533;VGm&#65533;&#65533;Z&#65533;Sl&#65533;0ulW'\&#65533;&#65533;t &#65533;&#65533;i&#665;$\&#65533;&#65533;&#65533;N2&#1920;&#65533;i]M&#65533;%F&#65533;%&#65533;^v&#65533;&#65533;&#65533;&#65533;+:&#65533;&#65533;;0`&#65533;&#65533;H&#65533;&#65533;z'&#65533;A&#65533;07V&#65533;
pV&#65533;&#65533;sF&#65533;&#866;&#65533;&#65533;&#1651;&#1863;&#65533;&#65533;&#54684;&#65533;j&#65533;Q&#65533;Q&#65533;&#65533;&#65533;&#65533;&#1313;&#65533;Y&#65533;&#65533;&#65533;&#65533;&#65533;0{&#65533;&#65533;+E&#229;&#65533;&#65533;&#65533;'&#65533;J&#65533;&#65533;E&#65533;	&#65533;&#36200;&#1292;Tm&#65533;1@Y&#65533;&#2034;&#65533;v&#65533;}&#65533;&#65533;p	&#65533;&#65533;&#65533;!&#65533;&#65533;&#65533;'
&#65533;&#65533;%E&#65533;&#65533;&#65533;&#65533;w&#680;]&#65533;&#65533;T&#65533;&#65533;|  HF&#65533;&#65533;eBq&#65533;%&#65533;&#65533;8*D&#65533;Er&#65533;&#65533;&#65533;Mz	fY&#65533;F&#816;m&#65533;.F&#65533;Z&#65533;&#65533;&#65533;&#65533;?!&#65533;&#65533;&#65533;&#65533;A&#65533;t&#65533;1&#65533;Z&#65533;n&#65533;&#65533;U&#65533;&#65533;&#65533;&#484;&#65533;H&#458;&#65533;i{)&#65533;_&#65533;%Z8&#65533;&&#65533;Q&#65533;IgK&#65533;1&#65533;&#65533;+&#65533;&#65533;&#256;&#65533;9=0&#65533;&#65533;&#65533;&#65533;a&#65533;&#65533;&#65533;_"&#65533;2Y&#65533;ZVY&#65533;!P{&#65533;&#65533;&#65533;&#65533;&#65533;Aq&#65533;0e1
	&#65533;&#65533;X&#65533;<gb&#65533;!&#65533;&#65533;_eI)u0&#65533;&#65533; ;p&#65533;&#65533;g&#65533; &#65533;5&#65533;&#65533;(E&#65533;h&#65533;&#65533;j"&#65533;f&#65533;^&#65533;&#65533;&#45689;ln&#65533;"&#65533;&#65533;m&#65533;&#65533;&#861;&#65533;J&#65533;&#65533;]&#65533;4&#65533;&#65533;&#65533;&&#65533; &#65533;L&#65533;+R&#65533;i&#65533;y&#65533;C@&#65533;&#65533;&#65533;Im&#65533;b&#65533;FU&#65533;&#333;7&#65533;a&#65533;&#65533;s&#65533;
&#1978;&#1360;&#65533;KA&#65533;N&#65533;&#65533;&#65533;
9e<.	&#65533;&#65533;@&#65533;=;&#65533;&#65533;&#65533;1,&#640;9&#65533;&#65533;&#65533;&#65533;B R&#65533;w*&#65533;:&#65533;!&#65533;&#65533;(&#479;&#65533; @&#65533;&#291;<&#65533;EO&#65533;<&#65533;&#65533;&#65533;`&#65533;ny A&#65533;HNm&#182;&#919;h &#65533;zA<lHG&#65533;&#65533;&#65533;3&#65533;&#65533;&#65533;&#65533;0`T&#65533;&#65533;</&#65533;$9D.&#65533;&#65533;(&#65533;"j&#65533;t`&#65533;&#65533;P&#65533;=3&#65533;FiL&#65533;&#65533;-/ &#65533;&#65533;&#65533;2
0&#65533;&#65533;&#65533;.&#65533;&#65533;6&#65533;&#65533;&#65533;V&#65533;&#65533;ita&#65533;vQ&#65533;&#65533;5p&#65533;?1&#65533;;%.,&#65533;S&#65533;&#950;&&#65533;pR@I&#65533;&#65533;&#65533;p0{&#65533;r&#65533;o&#65533;&#65533;7&#65533;&#65533;&#924;&#65533;&#65533;&#65533;&#65533;&#65533;&#65533;_y&#65533;&#65533;&#65533;&#65533;&#65533;D&#65533;&#65533;&#161;&#65533;>H18&#65533;&#65533;Krzw&#65533;&#65533;&#65533;&#65533;g$Wq&#65533;&#65533;b&#65533;r&#65533;$\S{&#65533;&#65533;G&#65533;&#65533;(&#65533;&#65533;Z&#65533;&#65533;p&#65533;&#65533;R5ikgw2&#65533;p&#65533;n&#65533;SW&#65533;\n&#65533; &#65533;A&#65533;8k&#65533;&#65533;G&#65533;gOgxQ&#65533;1&#674;&#65533;d^g|&#65533;&#65533; &#65533;&#65533;g{&#65533;@|c&#65533;g&#65533;&#65533;U&#65533;&#65533;l
&#65533;&#65533;&#65533; &#65533;&#451;&#65533;&#65533;&#65533;&#65533;&#65533;#K&#65533;08&#65533;8&#65533;&#65533;0^&#65533;#*1&#65533;10&#65533;&#65533;n-&#65533;q*H&#65533;u&#65533;qR&#65533;W&#65533;P  m&#65533;L&#65533; 
&#65533;.&#65533;B&#65533;4-&e&#65533;&#65533;&#65533;F&#65533; O&#65533;&#65533;@r _"De&#65533;	X&#65533;.!H0,&#65533;%&#65533;(&#65533;H&#65533;D9&#65533;
!&#65533;W&#65533;Z&#65533;X&#65533;&#65533;/&#65533;t7&#65533;&#65533;x&#65533;SY&#65533;v&#65533;&#65533;7&#65533;N&#65533;&#65533;y&#65533;&#65533;n&#65533;1z&#65533;p!kv&#65533;&#65533;&#65533;&#65533;&#65533;v&#65533;&#65533;P&#65533;M1SY&#1590;&#65533;S &#65533;&#65533;&#65533;&#65533;6&#266;&#65533;Zf4Mct(&#65533;PHq&#65533;&#914;9&#65533;D&#65533;&#65533;SB&#65533;cGQ]&#65533;8O2S&#65533;{&#204;&#65533;&#65533;8&#65533;ByO&#65533;&#65533;r&#65533;<,&#65533;&#65533;	&#65533;4&#65533;$Rb&#65533;H9tb&#65533;&#65533;k&#65533;5A&#1591;&#65533;IQ&#65533;&#65533;&#65533;`&#450;-  RHB&#65533;&#65533;0b&#65533;/X&#65533;#Q&#216;&#65533;&#65533;u!?
 &#65533;9!&#65533;&#65533;y&#65533;&#65533;&#65533;&#65533;"y	&#65533;&#65533;b&#65533;a|&#65533;a\&#65533;A va&#65533;&#65533;&#65533; &#65533;&#65533;x.&#65533;&#65533;F&Kh>&#65533;TA&#65533;o&#65533;u0&#65533;&#65533;&#65533;u.p}BbU0&#65533;5&#65533;.&#65533;t&#65533; &#65533;&#1364;d%8&#65533;A6d8&#65533;&#65533;Q?&#65533;)&#65533;&#65533;&#65533;Qrn&#65533;&#65533;&#65533;p$&#65533; &#65533;E&#65533;&#65533;&#65533;&#65533;N&#65533;&#65533;v &#65533;`&#65533;&#65533;&#65533;*/)O&#65533;&#65533;vW &#65533;&#65533;k&#65533;&#65533;o&#65533;&#65533;]|&#65533;8&#65533;&#65533;&#1318;&#65533;IF&#65533;`/&#65533;&#65533;I&#65533;R?&#65533;&#65533;&#65533;,&#65533;5&#31833;&#65533;R&#65533;b&#65533;[&#65533;<&#65533;&#65533;J&#65533;
&#65533;S31&#65533;H&#65533;{3&#65533;2&#880;&#65533;C&#65533;y&#65533;&#65533;&#65533;&&#65533;dB&#65533;%&#65533;vR&#65533;X	-&#65533;&#65533;&#65533;|&#65533;&#65533;G}&#65533;&#65533;&#65533;21pL&#65533;' &#65533;a_ch/)&#65533;uv>&#65533;K&#65533;+}&#65533;+&#65533;+N&#65533;&#65533;&#65533;!q&#65533;&#65533;&#65533;-&#65533;&#65533;&#65533;&#65533;&#65533;&#65533;I&#65533;&#65533;J&#65533;S&#65533;&#65533;&#65533;d&#65533; &#65533;&#65533;3&#65533;0\&#65533;5AU-@&#65533;B{ &#65533;&#65533;\&#65533;&#65533;/d&#65533;&#65533;&#65533;s&#65533;&#65533;Q&#825;4&#65533;&#65533;&#65533;&#65533;&#65533;&#65533;&#65533;&#65533;P(&#65533;&#65533;j&#65533;1&#1735;&#65533;"~&#65533;1&#65533;<&#65533;x.&#65533;#&#654;,&#65533;W;&#65533;/&#65533;@D&#65533;|S%L&#65533; &#65533;&#65533;&#1633;&#65533;&#65533;&#65533;&#65533;&#65533;&#65533;Y
s	E&#65533;1 	&#65533;A&#65533;&#1029;4T &#65533;&#65533;@[#h'J0b#&#65533;&#65533;b&#65533;&#450;B&#65533;&#65533;V&#65533;F'o&#65533;&#65533;&#65533; YF&#65533;1ey&#1321;56&#65533;&#65533;7&#65533;bKX&#65533;&#65533;n)]+&#65533;3&#65533;~&#65533;m&#65533;&#65533;&#65533;[&#65533;&#65533;&#65533;G&#65533;&#65533;&#65533;&!:&#65533;&#1844;&#65533;&#65533;&#65533;S&#65533;	*&#65533;&#65533;O&#65533;(&#65533;&#65533;&#65533;&#65533;e&#357;&#1856;\7&#65533;&#65533;v	=&#65533;x&#65533;&#65533;#:&#65533; 7&#65533;kE&&#65533;&#65533;&#65533;F&#65533;\&#65533;v&#65533;&#65533;	P&#65533;&#65533;8g&#65533;&#65533;hTL&#65533;xA&#65533;h&#65533;&#65533;Z$h)RZ&#662;&#65533;&#65533;/&#65533;q&#65533;l*
.&#65533;A&#65533;&#65533;&#1178;G&#65533;&#360;&#65533;N'&#65533;a+&#65533;&#65533;] &#65533;&#65533;&#13866;&#970;5:
&#65533;&#65533;&#65533; &#65533;t3&#65533;&#65533;Clz^&#1247;HJ&#65533;&#65533;&#1060;bIq%G	5&#2911;&#65533;&#65533;F&#65533;A&#65533;F6Ka&#65533;E#T&#65533; &#65533;(e&#65533;&#65533;&#65533;&#65533;&#65533;&#354;&#65533;TQ?1&#65533;&#65533;&#65533;&#65533; &#65533; &#1399;&#65533;0&#65533;!&#65533;&#65533;&#65533;G	&#65533;*u&#65533;[&#65533;Z&#65533;&#65533;E&#65533;&#65533;^1B&#65533;&#65533;&#65533;%&#65533;2&#65533;s&#1034;*5_
&#65533;'&#65533;&#65533;+&#65533;D&#65533;&#65533;r3&#65533;&#65533;&#65533;	-&#65533;x#&#65533;A\&#65533;
%!Fm"k &#65533;5Q@6dB&#65533;PK&#65533;Jp&#65533;&#10897;gx@&#65533;(&#65533;N&#1334;&#65533;&#65533;U$&#65533;b&#65533;'+&#65533;&#65533;	&#65533;Jt&#65533;&#65533;&#65533;&#65533;&#65533;M&#65533;aE&#65533;dxo&#65533;g&#65533;&#65533;&#65533;+)0&#65533;&#65533;WG{&#65533;(&#65533;L&#65533;&#65533;&#65533;2&#65533;c PWGr&#65533;&#65533;&#65533;&#65533;WE&#65533;&#65533;&#65533;&#65533;&#65533;&#65533;"&#65533;ANHB@z&#65533;;p&#65533;J9&#65533;&#65533;&#65533;&#65533;,
&#65533;&#65533;Yr&#65533;:p&#65533; @o&#65533;&#65533;[&#65533;&#65533;&#65533;&#65533;DY&#65533;j&#65533;&#65533;p &#65533;E&#65533;ixy&#65533;&#65533;)L&#65533;&#65533;&#65533;+;z&#65533;{Vg&#65533;&#65533;&#65533;r&#188;&#65533;5,`&#65533;&#22052;+V&#65533;&#65533;1+&#65533;&#65533;&#65533;&#65533;&#65533;&#65533;&#65533;&#65533;n&#65533;&#65533;&#65533;0&#65533;&#65533;&#65533;&#65533;&#65533;&#65533;$&#65533;Br{v&#65533;j&#65533;0&#65533;` &#65533;J&#65533;!&#65533;C!OZ1&#720;wJ0&#438;cT&#65533;&#65533;5&#65533;8&#65533;&#65533; U'&#65533;d&#65533;o&#65533;r&#65533;&#65533;&#65533;&#1793;T1&#65533;l6d&#65533;W#&#65533;9O&#65533;&#65533; &#63734;4Yy&#65533;&#65533;&#65533;P&#65533;pK&#65533;<Y&#65533;0W&#65533;	&#65533;i &#65533;+&#65533;E%L&#65533;6&#65533;&#65533;T4B&#65533;&#65533; 7@`d&#559;&#65533;&#65533;&#65533;PD&#65533;&#65533;q&#65533;@&#65533;&#65533;.?&#65533;&#65533;&#1748;&7&#65533;F&#65533;	&#65533;b&#65533;8[&#65533;zF11&#65533;|&#65533;&#65533;=$7,&#65533;&#65533;p&#65533;_&#65533;&#65533;r&#1182;`)=Xn&#65533;qa	m&#65533;&#65533;&#65533;:&#65533;&#65533;KI&#65533;&#65533;^39"\w &#65533;&#65533;&#65533;&#325;(:&#65533;`hQ&#65533;F&#65533;;&#65533;Gj\5#&#65533;&#65533;D9&#65533;r+f=A&#675;P" j&#65533;&#65533;D&&#65533;	+&#65533;&#65533;:,"a%l&#65533;4&#65533;&#65533;B,  &#65533;&#65533;&#65533;4G&#65533;&#65533;zR>&#65533;&#65533;&#65533;&#65533;1&#65533;@&#65533;&#65533;Y&#65533;&#65533;&#65533;&#65533;@&#65533;&#65533;"&#65533;&#65533;-.{&#65533;150e&#65533;&#65533;&#65533;*&#65533;+}D&#65533;|&#65533;&#65533;&#65533;&#65533;  &#65533;(/&#65533;Js[&#65533;&#65533;&#65533;&#65533;&#65533;&#65533;&#65533;8/&#65533;&#65533;8&#65533;&#65533;&#65533;&#65533;&#65533;&#65533;Jj&#65533;&#65533;&#65533;&#65533;|&#1761;1&#65533;ny&#65533;-&#65533;1&#65533;&#65533;]&#65533;&#65533;&#65533;&#65533;&#65533;$&#812;&#507;&#65533;&#65533;&#65533;H&#65533;3&#65533;&#65533;L&#65533;&#65533;(&#65533;f &#65533;$Q&#65533;L&#65533;&#764;
S\&#65533;&#65533;&#65533;A`&#65533;-&#65533;&#65533;;w&#65533;&#65533;&#65533;&#65533;dk&#65533;8&#65533;O&#395;Z'_wK>Y&#65533;&#65533;2&#65533;|`&#65533;D&#65533;&#65533;&#65533;&#790;&#65533;&#65533;,&#65533;59&#65533;&#65533;:F&#65533;&#65533;N&#65533;&#65533;Y'&#65533;&#65533;&#65533;{&#65533;&#65533;HSv)Q&#65533;UM&#250;&#65533;&#65533;~b1&#65533;j&#65533;s&#65533;&#26091;&#65533;e	N&#65533;@&#65533;&#65533;n&#65533;.;&#65533;&#65533;&#65533;&#65533;Fvg+,&#65533;&#65533;&#65533;w X&#65533;{Y&#65533;I&#65533;]a&#65533;&#65533;&#65533;&#65533;p5i&#65533;j&#65533;Q3fS&#65533;&#407;@&#65533;&#65533;&#1054; &#65533;&#65533;&#65533;&#65533;Q49&#65533;|z&#65533;!`&#65533;U{6@&#65533;&#65533;lq-W&#65533;h&#65533;7&#65533;
W$`&#65533;e&#65533;{&#65533;t&#65533;5&#65533;&#65533;&#1389;&#65533; p&#65533;3&#65533;&#65533;l	pAP,|[0&#65533;A&#65533;/Yq&#65533;!&#65533;&#65533;TBb&#65533;dx&#65533;[&#65533;P&#65533;&#65533;b&#65533;&#65533;d&#65533;y &#65533;&#65533;&#925;&#65533;&#65533;&#65533;$&#65533;}&#65533;1&#65533;&#65533;4&#65533;0&#65533;&#65533;4K&#65533;&#65533;&#65533;Dt&#65533;mS&#65533;&#65533;o&#65533;&#627;p3y&#65533;&#65533;&#65533;&#1829;&#65533;m&#65533;&#65533;&#65533;T6&#65533;Fy8)	&#65533;&#1591; &#65533;&#65533;>&#65533;&#65533;&#65533;&#65533;
&#65533;y&#65533;&#65533;!&#65533;&#65533;&#65533;&#65533;&#548;&#65533;&#65533;l&#65533;	&#1133;&#65533;i&#65533;&&#65533; &#65533; &#65533;&#65533;&#65533;Q?&#65533;&#1431;1&#65533;B&#860;&#65533;&#490;TO&#65533;&#65533;&#1958;8q&#65533;&#65533;&#65533;&#65533;,&#65533;rg& 09iL&#65533;[.&#65533;&#65533;	rM
&#221;
- &#65533;&&#65533; pgE&#65533;GA &#65533;y&#65533;&#65533;<&#65533;p&#65533;O&#65533;uR&#65533;H&#65533; I&#65533;7?&#65533;&#65533;&#65533;&#65533;&#65533;2=&#65533;&#65533;+&#65533;*&#65533;u	&#65533;&#65533;&#65533;&#65533;P &#2007;&#65533;t&#65533;p&#65533;&#65533;&#65533;b_&#65533;X&#65533;&#65533;i&#65533;`Un&#65533;&#65533;&#65533;&#65533;&#65533;T&#65533;Ed&#65533;S&#65533;&#65533;&#65533;&#65533;6&#65533;cv9&#65533;m&#65533;&#65533;&#65533;-&#65533;8Q3&#65533;`&#65533;&#65533;&#65533;5nB&#65533;
e)l=&#65533;1&#65533;&#2009;<&#65533;&#65533; &#65533;&#31475;[&#65533;}j&#65533;&#65533;&#65533;&#65533;&#65533;&#65533;&#65533;JC#&#65533;j&#65533;_&#65533;'6>f&#65533;&#65533;&#65533;&#65533;&#65533;k&#65533;j&#65533;&#1957;(+ &#65533;&#65533;&#65533;&#65533;&#65533;&#65533;U&#65533;&#612;&#65533;m&#65533;G&#65533;&#65533;&#65533;&#65533;&#65533;.&#65533;%S&#758;h[&#65533;g&#65533;pd&#65533;Y&#65533;&#65533;?2N&#65533;&#65533;&#65533;&#65533;A&#65533;6q &`&#65533;&#1262;&#65533;&#65533;q&#65533;x&#65533;&#65533;!W&#65533;[*&#65533;&#65533;&#65533;&#65533;&#65533;&#65533;&#65533;;g&#65533;	|.|^&#65533;~&#65533;8&#65533;y&#65533;&#65533;C&#65533;&#65533;&#65533;&#65533;&#65533;}H&#65533;\ua&#65533;C  .@&#65533;*&#65533;&#65533;0&#65533;&#65533;5I&#65533;&#65533;n&#65533;&#65533;]lJ&#65533;&#65533;>&#65533;/Hy&#65533;?~&#65533;&#65533;g&#65533;;&#65533;pa.&#65533;H&#65533;.&#65533;&#65533;v&#65533;&#65533;Y&#65533;0),0. &#65533;&#65533; &#65533;5&#65533;P&#65533;&#65533;r&#65533;q&#1304;&#65533;i&#65533;A&#65533;Q&#65533;z&#65533;&#65533;&#65533;Ak&#65533;&#65533;&#65533;&#65533;&#65533;&#65533;&#65533;bxj!M!&#65533;&&#65533;&#65533;~&#65533;IB	U&#65533;G:&#65533;&#65533;&#65533;&#65533;D&#65533;&#65533;H~&#65533;&#65533;^&#65533;&#65533;p ,&#65533;&#65533;H&#65533;&#65533;9:&#65533;>Q&#65533;&#65533;&#65533;&#650;\y_&#31393;&#65533;&#65533;{&#658;&#65533;&#264;Q&#65533;&#65533;_HZ}$&#65533;&#65533;&#65533;y<fVHa&#1183; &#65533;s
&#65533;}g&#65533;&#65533;&#65533;&#1293;&#65533;&#65533;t&#65533;c$&#65533;&#65533;&#65533;)q&#65533;&#851;y&#65533;/
$&#65533;
$&#65533;T=b&#65533;3]A-Z&#65533;&&#65533;)!P&#65533;&#65533;&#65533;&#65533;&#65533;- &#65533;&#949;}&#65533;&#65533;&#65533;&#65533;&#65533;X &#65533;ft&#65533;&#65533;&#65533;&#65533;&#572;&#65533;V&#751;&#65533;8$&#65533;&#1063;&#65533;&#65533;_??
  &#65533;&#65533;&#65533;&#65533;&#65533;&#65533;&#65533;&#65533;&#65533;&#65533;&#65533;&#65533;&#65533;&#65533;&#65533;&#65533;&#65533;&#65533;&#65533;&#65533;&#65533;&#65533;&#65533;&#65533;&#65533;&#65533;11&#65533;&#65533;&#65533;&#65533;&#65533;&#65533;&#65533;&#65533;&#65533;&#65533;&#65533;&#65533;&#65533;&#65533;&#65533;&#65533;&#65533;&#65533;&#65533;&#65533;&#65533; 
7&#1218;B&#1224; 7>&#65533;&#786;&#65533;&#65533;&#156;&#65533;&#65533;&#65533;&#65533;&#41544;7&#65533;B&#65533;
	&#970;&#65533;&#65533;!&#65533;&#65533;&#65533;t&#65533;
8&#65533;(b&#65533;*\&#65533;&#65533;&#65533;&#65533;#>&#65533;`&#65533;&#65533;a&#65533;&&#65533;&#65533;&#65533;A&#65533;BP&#65533;&#65533; &#65533;&#65533;&#65533;%HP&#65533;PJm}&#65533;Qa9u&#65533;&#65533;&#65533;C[&#65533;A?&#65533;&#65533;K&#65533;s&#65533;&#65533;%C&#65533;06R\&#65533;d&#65533;8&#65533;H&#65533;&#65533;U[8\&#65533;&#65533;&#1364;&#298;-j&#65533;&#65533;TiY&#65533;g)o$P/&#65533;;w&#65533;&#65533;&#65533;	N&#65533;&#65533;J&#65533;5&#65533;&#65533;3&#1741;x&#65533;&#65533;&#65533;T4&#65533;d]&#65533;&#65533;8}&#65533;q&#65533;0O&#65533;&#65533;v&#65533;4&#65533;&#65533;+&#723;aa&#65533;Aj&#65533;mq&#65533;y&#65533;]&#65533;&#65533;V&#65533;&#65533; &#65533;3h&#65533;XV
 =&#65533;&#65533;A"&#65533;&#65533;,F&#65533;DX&#65533;&#65533;&#65533;@&#65533; &#65533;)&#210;8,&#65533;tqS&#65533;&#1250;D&#65533;&#65533;*&#65533;&#65533;BR&#65533;&#65533;{&#65533;&#65533; &#65533;&#65533;qH&#65533;&#65533;e&#65533;&#65533;&#65533;Zk\&#65533;&#65533;bE&#65533;&#65533;8&#65533;&#65533;.&#65533;O&#1845;r9&#65533;&#65533;n&#65533;&#1602;&#65533;&#65533;&#65533;&#65533;&#65533;&#65533;K&#1640;&#65533;A<Y&#65533;&#65533;y&#65533;D&#65533;&#65533;f&#65533;&#65533;R&#65533;!&#65533;h&#65533;U&#65533;B+-&#65533;t&#65533;&#65533;&#65533;&#65533;%&#65533;5&#65533;lj!&#65533;_;&#65533; &#65533;H> &#65533;63&#65533;	&#65533;O&#65533;!'Dm&#65533;i&#65533;&#960;u&#65533;&#65533;OG&#65533;h&#65533;
&#65533;(f&#65533;eiXn&#65533;&&#65533;&#65533;&#65533;i225&#65533;$&#65533;&#65533;A&#65533;&#16840;;r&#65533;qn]&#65533;&#65533;o&#65533;(&#65533;O&#65533;=F=%&#65533; &#65533;(Z]&#65533;&#65533;&#65533;Y&#65533;ef&#65533;B&#65533;-&#65533;&zr&#65533;@&#65533;&#65533;&#65533;&#65533;IH&#65533;H;;&#65533;&#65533;&#65533;_C&#65533;dS&#1140;&#65533;Nj#&#65533;&#65533;$&#65533;bP ,&#65533;15U&#65533;&#65533;.Z&#65533;&#65533;&#65533;&#65533;,.&#65533;&#65533;&#65533;.eE&#65533;&#65533;#
&#1968;C&#65533;&#65533;&#65533;&#65533;^xN&#1641;* I&#1164;~& &#65533;P%&#65533;&#65533;&#65533;q
&#65533;'=0&#65533;&#65533;&#65533;4f&#65533;w&#65533;n&#65533;/&#65533;&#65533;&#65533;RU&#65533;X&#65533; &#65533; -$&#65533;&#65533;:&#65533;&#65533;&#65533;Z
&#65533;c&#65533;&#65533;&#65533;D&#65533;&#65533;&#15224;F&#65533;&#65533;jf&#65533;bB&#65533;A&#65533;&#65533;B&#65533;&#65533;Y9&#831;0&#65533;lsG&#65533;&#65533;0n&#65533;h&#65533;L&#65533;NFp &#65533;j&#65533;3&#65533;Z&#65533;&#65533;I$&#65533;&#65533;&#65533;&#65533;I&#65533;4&#65533;&#65533;_B &&#65533;3!p&#65533;&#65533;&#65533;Eb&#65533; &#65533;&#65533;&#65533;&#65533;&#65533;&#65533;@6&,&#65533;p&#65533;&#65533;&#65533;{&#65533;&#65533;4{&#65533;A&#65533;o&#65533;&#65533;&#663;m7&#1879;`&#65533;Id/&#65533;&#65533;s&#65533;8	&#65533;[7  &#65533;Zu&#65533;&#65533;k&#65533;&#65533;&#65533;&#65533;&#65533;K&#65533;&#65533;bq6&#33028;`?^&#65533;4&#65533;':&#65533;&#65533;I+`"&#65533;a&#65533;&#65533;h&#65533;e&#65533;&#65533;&#65533;OfP&#65533;&#65533;LP:&#65533;&#65533;N&#65533;&#65533;%&#65533;!@ &#65533;R&#65533;&#65533;&#65533;&#65533;5&#65533;t#S&#65533;;&#65533;Rm^/&#1638;&#65533;&#65533; &#65533;&#65533;&#65533;&#65533;&#65533;&#65533;%T&#65533;>&#65533;{z&#65533;^V0&#65533;z&#65533;p&#65533;.b&#65533;b-&#65533;&#65533;&#65533;
n{2-&#65533;5fP4&#65533; 	&#65533;D&#65533;B &#65533;&#65533;&#65533;
W9p&#65533;G&#65533;X&#65533;&#65533;$&#371;&#65533;_q&#65533;v&#65533;&#65533;9QG4TJPkC&#65533;&#65533;&#65533;n&#65533;&#65533;<$H&#65533;Y&#65533;&#65533;
cQ&#65533;r&#65533;&#65533;&#65533;&
R&#65533;&#65533;E`&#65533;j,&#65533;&#65533;X&#65533;lrSZ&#1285;&#65533;h!&#65533;t&#65533;q&#65533;&#65533;&#65533;7@!&#65533;!&#65533;&#65533;&#65533;&#65533;{W]z&#411;&#65533;b &#65533;q&#65533;)&#65533;&#65533;&#65533;&#65533;&#65533;cE&#65533;5
&#320;
P&#65533; @!6Eo??&#65533;&#65533;P3&#65533;&#65533;&#65533;x!R&#1312;1&#65533;&#65533;&#65533;j.&#65533;&#65533;#&&#65533;`&#65533;#&#65533;&#954;&#1225;4^"}&#65533;&#65533;&#65533;C&#65533;:-&#65533;&#1036;$&#65533;&#65533;c&#65533;+$ &#65533;&#65533;tG &#65533;z&#65533;N&#65533;&#65533;&#65533;,#jR&#65533;&#65533;&#65533;-BFy&#65533;&#65533;Pl &#65533;&#1033;K&#65533; &#65533;&#65533;O&#65533;&#65533;5&#65533;'CKjv2K&#940;&#65533;:p&#65533;V&#65533;&#65533;&#65533;&#65533;,C&#65533;Hz&#65533;&#65533;R&#65533;])&#65533;&#65533;&#306;&#65533;&#65533;&#65533;&#65533;&#65533;&#65533;	&#65533;&#65533;&#262;z&#1299;&#65533;;v&#65533;&#65533;	:&#65533;X&#65533;Gd9J^&#65533;&#65533;:&#65533;U&#65533;&#65533;	 &#65533;&#65533;&#65533;&#65533;&#65533;&#823;&#586;R&#65533;"&#65533;dxN`&#1298;S&#65533;cMI$&#65533;&#65533;&#65533;'H&#65533;&#65533;&#65533;f"&#65533;2&#65533;&#65533;$&#65533;Q&#65533;Z&#65533;&#65533;&#65533;&#65533; `h&#65533;&#1562;#$f Fr&#65533;&#65533;
S&#65533;&#65533;&#65533;&#54115;&#65533;E5&#65533;&#65533;!&#65533;^&#65533;D"r&#65533;'&#291;?&#65533;q&#65533;a &#65533;&#65533;&#65533;J%D&#65533;&#65533;&#65533;>&#65533;&#65533;&#65533;D&#65533;&#10562;tFm&#1825;&#65533;&#65533;&#65533;T&#65533;&#65533;&#65533;N&#65533;&#65533;D(&#65533; o@Q&#65533;&#65533;^Pk &#65533;Rya&#65533;l:&#65533;0&#65533;&cx&#65533;X&#65533;o&#65533;&#65533;&#65533; &#65533;&#65533;&#65533;2&#65533;&#1938;jC(Y&#435;igm&#65533;&#966;&#65533;&#1592;;xN&#65533;CQ(hAI&#65533;&#65533; &#65533;@g2&#65533;,d&#65533;&#65533;&#65533;&#65533;&#810;&#65533;0&#65533;a&#65533;&#11722;J5`&#65533;&#65533;E&#65533;&#65533;&#65533;&#65533;&#65533;M&#65533;&#65533;&#65533;P.&#65533;&#65533;&#65533;A&#65533;&#65533;+I&#65533;&#65533;&#65533;$;&#65533;&#65533;&#65533;Q '&#65533;,&#65533;&#65533;D"[y&#65533;&#914;(j&#65533;&#1429;&#65533;&#65533;K&#65533;u&#65533;&#65533;&#65533;K&#65533;6&#65533;bw&#65533;E&#65533;X&#65533;r&#65533;6&#65533;p%&#65533;&&#65533;&#65533;eJ&#65533;]&#65533;&#65533;&#65533;i&#65533;N&#65533;`&#65533;&#65533;"~<Y&#65533;1 &#65533;&#65533;f&#65533;a&#65533;- H&#65533;%&#65533;&#65533;
&#65533;(&#65533;&#65533;T	#&#65533;`\&#65533;&#65533;&#65533;L&#65533;&#65533;;kuq&#65533;h&#65533;&#65533;@&#65533;&#4775;&#65533;&#65533;	&#65533;N&#65533;h&#65533;&#65533;x&#65533;2&#65533;&#65533;S&#65533;q&#65533;.[&#65533;&#65533;&#65533;&#65533;&#65533;&#65533;&#65533;&#65533;9&#65533;&#398;9&#65533;_<&#65533;&#65533; &#65533;gd&#65533;&#65533;d&#1234;U&#65533;oa?#_X&#65533;&#65533;&#65533;&#65533;3aa&#65533;=&#65533;&#65533;2x&#65533;'1&#65533;&#65533;&#65533;&#933;~&#65533;&#65533;&#65533;N!&#65533;`&#65533;&#65533;Z2&#65533;a&#1354;j&#65533;Ij(&#65533;q\9^&#65533;f,JJZT&#65533;9&#65533;&#65533;&#65533;{&#65533;D&#65533;R&#65533;&#65533;c&#65533;(m&#65533;&#26097;&#65533;&#65533;W&#65533;B&#65533;*&#65533;ZL&#65533;^-&#65533;&#65533;1&#1460;5&#65533;&#65533;-kM@P&#65533;K(&#65533;,{2'&#65533;]&#65533;7&#65533;C&#65533;&#65533;r&#65533;c&#65533;&#254;ZG&#65533;EXS&#1528;&#65533;&#65533;&#65533;&#65533;&#1212;
&#65533;&#65533;&#65533;8&#65533;A&UUQ(&#65533;k2K&#65533;&#65533;Bb&#65533;%&#65533;M&#65533;&#65533;iVT&#65533;&#65533;&#65533;i&#65533;&#65533;h&#65533;%&#65533;Y&#65533;%:&#65533;&#65533;&#65533; &#919;i&#65533;-&#65533;&#65533;&#580;s&#65533;&#65533;0u&#65533;1&#65533;&#65533;&#65533;,D&#65533;%sD&#65533;&#65533;&#65533;&#65533;&#65533;N&#65533;&#65533;JIL&#65533;&#65533;`&#65533;&#65533;+&#65533;&#65533;&#65533;N0&#65533;&#65533;&#65533;U&#65533;q&#65533;]b&#65533;&#65533;&#65533;
Q.&#65533;p&#65533;OW&#65533;&#65533;&#65533;2a&#65533;f&#65533;&#65533;&#65533;_&#65533;R}&#65533;O5&#65533;*&#65533;&#65533;&#65533;/&#65533;&#65533;K&#65533;H&#65533;&#65533;(&#65533;&#65533;9&#65533;&#65533;u&#65533;&#65533;&#65533;h&#65533;>_"l&#65533;&#65533;] &#65533;M&#65533;F&#65533; &#65533;[&#65533;[z&#65533;&#65533;_(j_&#65533;X0&#65533;&#65533;&#65533;3P&#65533;`&#65533;&#65533;a:T&#65533;2&#65533;&#65533;X@w&#65533;*U0o&#65533;U;d&#65533;&#65533;& &#65533;	&#65533;C;'&#65533;&#65533;z&#65533;cs&#65533;t&#65533;&#65533;&#65533;&#1058;'&#65533;T&#65533;&#755;&#65533;&#65533;&#65533;DZhHc-Fk&#65533;" &#65533;@&#65533;&#65533;&#65533;&#65533;/&#65533;?&#65533;&#65533;&#65533;&#65533;&#65533;!=Y&#65533;&#65533;Zt&#65533;R&#65533;g&#65533;&#65533;[Qu&#65533;&#65533;&#65533;&#65533;2&#65533; l&#65533;dk&#65533;#=,&#65533;&#65533;&#65533;\&#65533;::'&#65533;&#65533;x&#65533;!&#65533;&63%' `&#1248;5`a&#65533;&#65533;&#65533;0"a	&#65533;!&#65533;%cQ&#65533;n&#65533;}&}5k&#65533;Wn&#65533;VQ&#65533;&#65533;[@7AN&#65533;  &#65533;&#65533;/&#65533;1o&#65533;&#65533;7e$&#65533;&#65533;`)&#65533;@&#65533;&#65533;hg5y&#65533;Awr6e8& b&#65533;Wb:	&#65533;2&#65533;6&&#65533;&#65533;(qvof"9&#65533; Xc&#65533;&#65533;}5C&#65533;&#65533;&#65533;\
(aY8&#65533;G&#65533;&#65533;&#65533;&&#65533;Ao&#65533;WS&#65533;1 5Wf&#65533;&#65533;&#65533;G/AY &#65533;&#65533;&#65533;2&#65533;5#&#65533;	2C &#65533;&#65533;&#1153;&#65533;&#65533;
U7&#65533;rA3&#65533;3)&#65533;0TC-t&#65533;i@wh&#65533;w7&#65533;8L&#65533;h~&#65533;Q&#65533;&#65533;&#65533;&&#65533;&#65533;&#65533;5&#65533;&#65533;>&#65533;&#65533;&#65533;5&#65533;&#1034;g&#65533;p&#65533;`H&#1352;Ow&#65533;&#65533;k7#cLwn&#65533;;&#65533;5&#1553;&#65533;&#65533;&#65533;&#65533;&#65533;g4t%&#65533;iv(&#65533;&#65533;`1>&#65533;&#65533;&#65533;*?&#65533;R&#65533;b&#65533;s8A!(&&#65533;^&#775;:%&#65533;&#65533;f&#65533;R -  &#65533;vFl7~&#65533;p&#65533;&#65533;b&#65533;&#65533;
&#65533;G&#65533;7u&#65533;&#65533;f&#65533;aQ&#65533;"b&#65533;&#65533;&#65533;ta$ &#65533;&#65533;56&#65533;C&#65533;*&#65533;K0&#65533;a2&#65533;&#2032;d&#65533;&#65533;&#65533;Qt@&#1104;	`S &#65533;&#65533;v&#65533;&#65533;&#65533; j'3&#65533;+&#65533;&#65533;20Ic&#65533;&#65533;&#65533;T&#65533;R  0&#65533;f&#65533;&#65533;&#65533;_>3k&#65533;E&#65533;&#65533;qE<"]&#65533;3hD&#65533;d&#65533;&#65533;1&#65533;E&#65533;'&#65533;&#65533;&#65533;=p&&#65533;&#65533;rS&#65533;&#65533;B&#65533;&#65533;!&#65533;P&#65533;u:d&#65533;% {w&#65533;&#65533;-&#65533;,]&#65533;&#65533;"&#65533;&#65533;&#65533;&#65533;&#65533;&#65533;&#65533;&#65533;}au5&#65533;&#65533;0&#65533;&#65533;rSw&#65533;&#65533;h&#65533;E8&#65533;`&#65533;Pf05&#65533;l&#65533;&#65533;&#65533;a&#65533;Q&#65533;L&#65533;$&#65533;B&#65533;&#65533;c&#65533;&#470;~'&#65533;R&#65533;&#65533;	&#65533;A.Xj4&#65533;%&#65533;&#65533;m&#65533; y&#65533;R&#65533;&#65533;&#65533;F&#65533;&#65533; &#65533;9-&#65533;'"&#65533;A5-&#65533;S&#65533;PP^6il=Q+}&#65533;.&#65533;&#65533;h&#65533; p&#65533;Pp&#65533;Z&#65533;C &#65533;&#65533;c&#65533;&#65533;&#65533;x1&#65533;t;V&#65533;&#65533;}&#65533;)S&#65533;I&#65533;&#65533;L&#1497;&#65533;&#65533;&#65533;&#65533;"h&#65533;&#65533;&#65533; +pg&#65533;&#65533;&#65533;A<7&#65533; 1iaZ&#65533;c&#65533;&#65533;65(|T(&#65533;&#65533;&#65533;0EZ<RA `h&#65533;&#65533;Vj- &#65533;	h[)&#65533;	-0$@&#65533;&#65533;&#65533;n&#65533;&#65533;q k&#65533;8&#65533;&#65533;&#65533;&#65533;7&#65533;&&#65533;L&#65533;5)&#65533;&#65533;
&#65533;&#65533;ZA:&#65533; V&#65533;<&#65533;&#65533;&#65533;vG7B&#65533;&#65533;2	D=ob&#65533;C&#65533;#Q&#65533;&#65533; 	&#65533;v	1 {m4T&#65533;&#65533;U&#65533;W&#65533;&#1700;oC&#65533;&#65533;&#65533;! &#65533;qb-&#65533;DfpD$b.&#65533;&#65533;{&#65533;&#65533;&#65533; &#65533;E=|D&#65533;Sj5jQ5;@&#65533;&#65533;.&#65533;&#65533;i&#65533;&#65533;&#65533;,P&#65533;Y&#65533;&#11336;&#65533; &#65533;0Sy&#1572;:&#65533;as&#65533;&#65533;v5&#65533;5P`&#65533;p`&#65533;p!&#65533;:&#65533;&#65533;&#65533;&#65533;$&#65533;&#65533;&#65533;&#65533;&#65533;J&#65533;<o&#65533;$9&#65533;px'&#65533;&#65533;&#65533;&#65533;&#65533;&#353;-S&#65533;60^&#1056;5&#65533;B &#65533;&#65533;&#65533;&#65533;6M6&#65533;7j&#65533;Y~su&#65533;Yf&#65533;	&#65533;6L&#65533;&#65533;YK&#65533;)a/S5 #&#65533;7}&#7574;&#65533;22](&&#65533;&#65533;i&#65533;&#65533;*x&#1293;	`&#65533;!zA&#65533;j&#65533;&#65533;` &#65533;&#65533;&#65533;u&#65533;uw&#65533;&#65533;&#65533;&#65533;=&#65533;&#65533;A6&#65533;&#65533;@&#65533;&#65533;C&#65533;g&#65533;&#65533;&#65533;&#65533;&#65533;&#65533;&#65533; I#&#65533;:&#65533;&#65533;&#65533;m6&#65533;3&#65533;&#65533;&#65533;&#65533;&#65533;	&#65533;0tq&#65533;$&#65533;&#65533;=&#65533;S&#65533;9SmG&#65533;E1F	Db&#65533;5&#65533;E&#65533; q&#65533; 6&#65533;-6&#65533;-.&#65533;`&#65533;q PgC&#65533;p&#65533;Su&#65533;&#65533;&#65533;VcB&#47180;&#65533;F~&#43321; &#65533;"{&#65533;&#65533;&#65533;&#65533;-&#65533;&#65533;QH&#65533;~7&#65533;
&#65533;8&#65533;&#65533;s&#65533;&#65533;&#65533;
&#65533;&#65533;&#65533;
&#65533;&#65533;Vah&#65533;2&#65533;&#65533;&#65533;&#65533; &#65533;a&#65533;&#65533;&#65533;&#65533;&#65533;T?&#65533;&#65533;&#65533;&#65533;&#65533;&#65533;&#65533;%&#65533;&#65533;&#65533;&#65533;o&#65533;t&#65533;s&#65533;d'&#65533;2pg&#440;}"&#439;@:'w &#65533;B&#65533;Y&#65533;Gs+&#65533;b'pX8&#65533;@KP&#65533;Nb*&#65533;'+qS&#65533;iE&#65533;-&#65533;h&#65533;&#65533;1 '&#1072;&#65533; &#65533;&#65533;&#65533;_Tw&#65533;&#65533;^&#65533; &#65533;&#65533;1a"jC~&#65533;2&#65533;&#65533;!jw&#65533;jG&#65533;E=&#65533;$s:&#65533;\s&#65533;]P&#65533;&#65533;^&#65533;>&#65533;9&#65533;&#65533;&#65533;>!1t&#65533;Xk.p~+ &#65533;93	&#65533;;O&#65533;&#65533;_&#65533;B&#65533;&#65533;+&#65533;&#65533;gt\&#65533;&#65533;&#65533;&#65533;&#65533;z&#65533; >0&#65533;`z&#65533;Z$&#65533;&#65533;&#65533;0 &#65533;(r&#65533;p$&#65533;jR&#65533;&#65533;Nm&#65533;dUf&#65533;A&#65533;P&#13038;,&#65533;&#65533;--$&#65533;&b&#65533;&#65533;`TH&#65533;e&#65533;)rfF*&#65533;, &#65533;BfS&#65533;P&#65533;&#65533;N&#65533;&#65533;1)&#65533;&#65533;&#65533;e!&#65533;
+&#65533; &#65533;'{&#65533;0&#65533;-&#65533;\Ys&#65533;&#65533;&#65533;&#65533;&#65533;"Vb&#65533;&#65533;<&#65533;E&#65533;$i &#65533;:L,&#65533;S&#65533;q&#65533;C&#65533;@Q&#65533;6&#65533;&#151;&#65533;&#65533;&#65533;&#65533;&#53242;p~&#65533;&#65533;&#65533;3&#65533;u6&#65533;!&#454;+&#65533;,&#65533;&#65533;&#65533;&#65533;	&#65533;&#65533;&#65533;0Z&#65533; 1 &#65533;&#65533;&#65533;au{&#65533;f9 j&#65533;-&#65533;S$&#65533;&#65533;&#65533;&#65533;j&#65533;%!&#65533;&#65533;&#65533;s&#65533;&#65533;&#65533;`_&#65533;
_&#65533;[K&#65533;&#65533;Wb&#65533;p"&#65533;&#65533;i&#65533;&#65533;&#65533;&#65533;&#65056;&#65533;&#65533;	&#65533; &#65533;$&#65533;&#65533;&#65533;0&#65533;[!&#65533;&#65533;a5&#65533;&#65533;&#65533;&#65533;&#65533;&#65533;&#65533;q&#65533;&#65533;#EA1&#65533;j!&#65533;&#65533;P^b&#65533;&#65533;&#65533;W&#65533;&#65533;&#216;py&#65533;&#65533;6u&#1459;&#65533;h&#65533;
&#65533;[&#65533;&#65533;&#65533;" &#717;&#65533;z}WK&#65533;a	&#65533;Xbqc	*&#65533; &#65533;3y&#65533;b @ w(&#65533;8
U&#65533;&#65533;4&#65533;^d-oHHba&#65533; &#660;&#65533; @!&#65533;&#237;&#65533;&#65533;	JAn&#65533;n'PJ&#65533;&#65533;aN&#65533;&#482;s&#65533;&#65533;&#65533;
&#65533;|&#65533;
2 &#65533;&#65533;&#65533;}&#224;C~&#65533;=&#65533;&#65533;&#65533;&#65533;a&#65533;Px&#65533;&#65533;"&#65533;Zok$&#65533;&#65533;
E&#65533;lSl9F&#65533;
&#1027;`&#65533;em&#65533;&#65533;&#65533;	&#65533;@&#65533;&#65533;&#65533;g*&#65533;&#65533;&#65533;&#65533;I4&#65533;&#65533;D&#65533;'&#65533;
&#65533;g&#995;&#65533;yp&#65533;&#65533;Pgv&#65533;&&#65533;&#65533;&#65533;W&#65533;&#65533;dv&#751;|	&#65533;&#65533;	&#65533;&&#65533;pt&#65533;6&#65533;{&#65533;&#65533;V,&#65533;&#65533;aS:&#65533;wIpVc&#65533;LW7&#65533;JPT&#65533;&#65533;&#65533;&#65533; J&#65533; %YI&#65533;&#65533;[&#65533;@&#65533;:k5)&#65533;&#65533;@&#65533;&#65533;&#65533;&#696;  &#65533;&#65533;f	&#65533;+&#65533;b&#696;&#65533;&#65533;k.G&#65533;&#65533;0&#65533;qw&#65533;#=e&#65533;&#65533;&#65533;&#415;&#65533;&#65533;A!&#65533;&#65533;UY!q&#65533;$&#65533;n&#65533;(R&#65533;wI&#65533;1&#65533;L4}&#65533;hSMGW&#65533;&#65533;&#65533;&#65533;
&#65533;n,F&#65533;0&#1008;0&#65533;/\"9&#65533;e&#65533;&#65533;&#531;&#65533;
:&#174;KY&&#65533; &#65533;&#65533;&#65533;&#65533;!JSV7&#1503;;&#65533;8h+'l&#65533;p&#65533;&#65533;&#65533;2h&#65533;@&#65533;&#65533;&#65533;r&#1733;
&#65533;&#65533;&#65533;&#65533;a&#65533;&&#65533;&#65533;-&#65533;%&#65533;?&#65533;&#65533;&#2023;&#65533;a&#65533;z6&#65533;	A`&#65533;(-{&#424;!&#65533;@ a&#65533;v&#65533;y&#65533;D&#65533;&#65533;&#358;&#65533;X&#65533;&&#1388; H&#65533;&#65533;&#65533; 01!&#65533;N&#65533;# &#65533;&#65533; |&#65533;	&#65533;&#65533;	&#65533;q&#65533;&#228;&#65533;&#65533;c&#14372;j&#65533;&#9013;
&#65533;&#65533;&#65533;ev&#65533;&#65533;"&#65533;&#65533;&#65533;&#493;2&#65533;	&#65533;&#65533;&#65533;w&#65533; M`^&#65533;|&#65533;&#65533; &#65533;T=&#65533;&#65533;}&#65533;&#65533;&#65533;a&#65533;}r&#65533;Wm&#1411;&#65533;P^&#65533;&#65533;&#65533;0&#65533;*&#65533;&#65533;-&#65533;&#65533;&#65533;C&#65533;/6&#65533;
&#65533;x&#65533;&#65533;0v&#65533;&#65533;2&#65533;0 6&#65533;o&#65533;&#65533;\&#65533;V1n&#65533;&#1078;&#65533;l&#8757;&#65533;&#65533;	v&#65533;&#65533;&#65533;&#65533;A&#65533;l&#999;,04&#65533;&#65533;&#65533;&#65533;&#65533;1x&#65533;6G&#65533;=R~*&#65533;U&#65533;&#65533;P&#65533;&#65533;&#65533;"-&#65533;&#65533;e:&#65533;
&#65533;&#65533;'C_6	C&#65533;&#65533;0&#65533;2&#65533;v-&#48859;'&#65533;&#65533;&#65533;&#65533;&#22119;&#65533;
&#65533;0{&#65533;&#65533;&#65533;&#65533;,&#65533;n%9y&#65533;`&#65533;kjg8&#1708;.i	&#65533;H&#65533;q'&#424;&#65533;&#65533;w&#1349;&#65533;&#65533;5&#65533;P!,`.&#65533;B&#65533;	QA&#65533;	&#65533;)&#65533;&#65533;32&#65533;L-D&#65533; *&#65533;}&#65533;&#65533;&#65533;&#65533;&#1720;&#65533;zp&#65533;{&#65533;&#65533;6&#65533;&#65533;&#65533;X&#65533;&#65533;&#65533;27&#65533;&#65533;v!!&#65533; @ @Z&#65533;7&#65533;{l&#65533;Vc&#65533;&#65533;&#1240;&#65533;&#65533;&#65533;&#65533;&#65533;&#65533;f&#65533;U&#65533;&#65533;&#65533;&#65533;m&#65533;&#697;i!&#65533;&&#65533;&#65533;&"  &#65533;W&#65533;&#65533;&#65533;!&#65533;&#65533;&#65533;&#65533;e)&#65533;;5&#65533;&#65533;]X&#65533;&#65533;_&#65533;\&#65533;//&#65533;\&#65533;&#65533;Wf.&#1268;&#65533;&#65533;&#65533;&#65533;&#65533;0&#65533;&#65533;&#65533;&#65533;l&#65533;&#65533;&#65533;AAe&#65533;&#65533;&#65533;&#65533;Ev&#65533;R &#65533;&#65533;_&#65533;&#65533;t&#65533;g&#65533;*&#65533;)^&#65533;bP&#65533;@f&#65533;.a&#65533;^&#65533;&#65533;&#65533;&#65533;&#65533;K&#65533;
l`&#65533;pM&#65533;=&#65533;&,@&#65533;&#65533; &#65533;&#65533;C&#65533;&#551;8&#65533;&#65533;7&#65533;&#65533; &#1070;5
S9Gj&#65533;&#65533;E &#65533;&#65533;&#65533;JW&#65533;C)6&#234;P&#65533;&#65533;&#65533;"&#65533;l&#65533;_&#65533;]&#65533;&#857;&#65533;&#65533;	&#65533;1 &#65533;qb&#188;&#65533;>&#65533;i&#65533;&#65533;J&#65533;FhK&#65533;&#65533;+&#65533;&#65533;&#65533;&#65533;0&#65533;&#65533; 

??B&#65533; &#65533;&#65533;&#65533;&&#65533;&#65533;&#65533;&#65533;&#65533;&#65533;&#65533;&#65533;&#65533;&#65533;&#65533;&#65533;&#65533;&#65533;&#65533;&#65533;&#65533;&#65533;&#65533;&#65533;&#65533;&#65533;&#65533;&#65533;&#65533;&#65533;&#65533;&#65533;&#65533;.&#65533;&#65533;&#65533;&#829;&#65533;&#65533;&#1061;&#65533;&#65533;&#65533;&#65533;&#1213;&#65533;&#65533;&#65533;,-&#65533;1&#65533;#+!-!&#65533;&#65533;7B7
&#65533;
	;	 &#65533;	&#65533;&#65533;Py|&#65533;&#65533;C!7*ih&#65533;	&#65533;.b@&#65533;&#65533;&#65533;Z@&#65533;aA&#65533;
&#65533;mK&#65533;Z5Y*<6&#65533;&#65533;&#731;8{q&#65533;52&#65533;Of&#65533;~.&#65533;)&#65533;(Lg&#65533;b 6&#65533;&#65533;&#65533;&#65533;&#65533;4=8P&#65533;&#65533;
.&#65533;&#65533;N&#65533;&#65533;=LD&#279; &#65533;&#65533;z&#65533;&#65533; !`&#65533;`1@@&#65533;(! &#65533;&#65533;5R@Dv= &#65533;0 `&#65533;&#65533;MZ&#65533;&#65533;&#65533;&#65533;&#65533;&#65533;gX&#65533;r&#65533;,&#65533;n>w&#65533;ri&#65533;X&#65533;&#928;C&#65533;&#65533;K&/&#65533;&#1056;
zK&#65533;&#65533;&#65533;A&#65533;&#65533; &#553;&#65533;;c&#65533;&#65533;&#65533;&#65533;&#65533;$&#65533;P&#65533;&#65533;&#65533;(&#65533;&#65533;&#65533;&#35645;&#65533;&#65533;l&#65533;&#65533;(&#65533;A&#65533;&#65533;&&#65533;&#65533;#C!
&#65533;&#65533;O)lw &#65533;&#65533;&#65533;&#65533;C&#65533; &#65533;&#65533;  &#65533;
&#65533;0&#65533;&#65533;&#65533;f&#65533;,&#65533;1&#65533;&#65533;&&#65533;&#65533;&#65533;&#65533;5&#65533;|&#65533;&#65533;&#65533;/U&#65533;	&#65533;&#396;jHT&#65533;"8&#65533;&#65533;)&#65533;B&#65533;&#65533;B-|@&#65533;&#65533;b&#65533;7<&#65533;$
LR&#65533;t&#65533;H&#65533;&#65533;K6&#65533;R&#65533;`&#65533;#}&#65533;u&#65533;E 4&#65533;&#65533; -&#65533;&#65533;&#65533;&#65533;&#65533;&#65533;t&#65533;&#65533;;&#65533;&#65533;TxfN&#65533;!&#65533;c&#65533;&#65533;e&#65533;h5&#65533;&#65533;&#65533;pf&#65533;u8&#65533;&#65533;K}  	&#65533;&#65533;&#65533;&#65533; $X&#65533;&#65533; X&#65533;a&#65533;H>&#65533;Lr&#65533;l!60&#65533;&#869;w&#65533;=R&#65533;>&#65533;PrX&#65533;&#65533;&#65533;AF&#65533; &#65533;&#65533;"Z@&#65533;&#65533;
	l&#65533;&#65533;&#65533;&#65533;&#65533;/&#65533;&#65533;&#27512;&#65533;&#65533;&#65533;\&#65533;kj&#65533;&#65533;I&#65533;|F&#65533;&#65533;&#65533;&#65533;m&#65533;&#65533; &#65533;<&#65533; zMhr&#65533;&#65533;&#65533;&#65533;Y5N&#65533;&#65533;&#65533;6L\&#65533;&#65533;C^%&#65533;&#65533;>}&#65533;`&#65533;;4&#1026;&#65533;C&#65533;&#65533;iJ|&#65533;Tpk&#65533;&#65533;&#65533;
&#65533;&#65533;&#65533;&#65533;&#65533;&#65533;&#65533;7<.|&#65533;:&#1810;M&#65533;=3&#65533;O&#978;W0&#65533;&#65533;&#65533;&#65533;CS&#65533;&#65533;&#65533;{@-&#65533;P&#65533;&#65533;( b&#65533;x&#65533;Q&#65533;&#65533;&#65533;*&#65533;\s&#65533;#&#65533;&#65533;5^Y	&#65533;%U&#528;&#65533;&#65533;B&#65533;"&#65533;&#65533;&#65533;RA&#65533;y&#65533;r
&#65533;&#65533;&#65533;04h@&#65533;&#65533;&#65533;2K&#65533;&#65533;I&#65533;e&#65533;6&#65533;(1&#65533;0&#65533;&#65533;&#65533;&#498;&#65533;]&#65533; &#65533;&#65533;
&#65533;}\&#65533;~x&#65533;;=&#65533;&#65533;&#65533;&#65533;U&#65533;- I&#65533;%A&#65533;&#65533;&#65533;"f5&#65533;_~M&#65533;y~&#65533;w&#65533;I&#65533;&#65533;&#65533;d&#65533;j&#1524;&#65533;R
f^&#65533;t&#65533;&#65533;&#65533;64&#65533;&#845;&#65533;&#65533;7&#65533;&#65533;0&#65533;b0D \&#65533;&#65533; &#65533;j&#65533;"&#65533;&#65533;R&#65533;%;&#2026;\&#65533;2&#65533;+6&#65533;q~)Q&#1114;&#65533;&#65533;I&#65533;p&#65533;&#65533;&#65533;&#65533;&#65533;&#65533;&#65533;&#65533;&#65533;o&#65533;$=&#65533;&#65533;NB&#65533;&#65533;&#65533;B&#65533;&#65533;&#65533;[&#65533;o&#65533;]L&#65533;&#65533;&#65533;e`w&#65533;&#65533;&#65533;&#65533;&#65533;J&#65533;&#65533;&#65533;&#65533;&#65533;&#65533;&#65533;&#1636;J`&#65533;&#65533;&#65533;&#65533;m&#65533; @o&#65533;a&#65533;&#65533;28&#65533;&#65533;&#1632;&#65533;s&#65533;&#65533;>W&#65533;&#65533;&#65533;&#65533;gX&#65533;&#65533;&#65533; &#65533;&#65533;&#65533;&#65533;&#65533;&#65533;&#65533;r, &#65533;@&#65533;GP&#65533;&#65533;&#65533;&#65533;8&#65533; 
&#65533;S&#65533;&#65533;@&#65533;a&#65533;mb&#65533;&#65533;a&#65533;&#65533;&#65533;&#65533;h&#65533;&#65533;&#65533;2&#65533;*&#65533;&#65533;X&#65533;&#65533;&#65533;1&#65533;&#65533;&#354;Ip&#65533;&#65533;L&#65533;&#65533;	&#65533;&#65533;$V,pw)j&#65533;hH%v&#65533;&#65533;&#65533;(c<&#65533;&#65533;<&#65533;&#65533;&#65533;&#65533;&#65533;k<&#65533;&#65533;J&#65533;	L'&#65533;&#65533;`&#65533;$\&#65533;@;V&#1553; "9&#65533;1B&#65533;Uq@2&#65533;&#65533;&#65533;4"&#65533;$&#65533;&#65533;&#65533;A&#65533;&#65533;:&#65533;&#65533;&#216;Q"&#65533;,_&#65533;&#65533;_&#65533;&#65533;r
&#65533;&#65533;&#65533;&#292;=&#65533;&#65533;&#65533;0`&#65533; 9&#65533;8&#65533;&#65533;H&#65533; &#65533;&#65533;&#65533;\'&#1283;&#65533;*F&#65533;`&#65533;&#65533;&#65533;M&#65533;&#65533; &#65533;&#65533;&#65533;H&#65533;;&#65533;i&#65533;1Pp&#65533;&#65533;- &#65533;&#65533;F&#135065;*O&#65533;e&#65533;&#65533;t&#65533;4eWd&#65533;U&#65533;h&#65533;&#65533;l&#65533;&#65533;&#65533;&#65533;&#65533;3Vq&#65533;]l&#65533;`<&#65533;&#65533;&#65533;s&#65533;&#65533;LT&#65533;&#65533;_&#665; H0&#65533;i&#65533;h&#65533;[&#65533;A&#65533;r&#65533;4i%&#65533;&#65533; 	&#65533; w&#65533;:{p'?5&#65533;#&#65533;@&#65533;&#65533;U&#65533;&#65533;0&#65533;&#65533;hAk!&#65533;6-&#65533;&#65533;ns&#65533;P
ZT&#65533;Lp&#65533;{&#65533;&#65533;&#65533;Sb&#65533;&#65533;&#65533;Gh&#65533;&#65533;&#65533;4t&#65533;&#65533;&#65533;&#65533;&#65533;e&#65533;&#65533;&#65533;Ez&#65533;YM&#65533; &#65533;&#65533;&#65533;&#65533;&#65533;&#65533;x&#65533;&#65533;&#65533;&#65533;>&#65533;&#65533;&#65533;
&#65533;&#65533;&#65533;9R&#65533;&#65533;6&#65533;&#430;&#65533;&#65533;&#65533;,;<TB&#65533;&#65533;f&#65533;e/_"&#65533;&#65533;q X%FM&#65533;&#65533;	&#65533;&#65533;  &#65533;V&#65533;S>&#65533;&#65533;>h&#65533;p&#65533;7&#65533;&#65533;&#65533;&#65533;F:&#65533;&#65533;4&#65533;&#65533;&#65533;V&#65533;\r!&#65533;$&#65533;&#65533;&#65533;6&#65533;4&#65533;U&#65533;&#65533;&#512;&#65533;x&#65533;21&#65533; $+c&#65533;&#65533;6.J&#65533;&#65533;&#65533;[gs2&#65533;f`&#65533;&#65533;Rj,HY&#65533;&#65533;&#65533;&#306;7&#65533;j1@&#65533;i`@o&#65533;&#65533;,*&#65533;c&#65533;&#65533; "	&#65533;b&#65533;N&#65533;B&#65533;):&#65533;&#65533;"&#65533;V3i&#65533;@&#65533;&#65533;&#65533;Q&#65533;&#65533;&#65533;u&#65533;a&#65533;&#65533;9&#65533;:Dq&#65533;NM`#
&#65533;: &#65533;n&#65533;&#65533;S&#65533;&#65533;#&#65533;&#65533;&#65533;V
&#65533;&#65533;&#65533;	[xw|+\&#65533;R&#65533;w&#65533;&#65533;P&#65533;4&#65533;&#65533;Ix&#65533;&#65533;Z&#65533;&#65533;&#65533;@&#65533;px&#65533;c#&#65533;&#65533;&#65533;H&#65533;&#65533;F&#65533;&#65533;&#65533;&#65533;"R&#65533;(	`9&#1180;&#65533;&#65533;&#65533;&#65533;&#65533;h@&#65533;Hh &#65533;&#65533;"U;&#65533;&#65533;&#65533;T'B4@&#65533;&#65533; p&#65533;
&#65533;b GF&#65533;&#65533;&#65533;&#65533;	&#65533;&#845;&#65533;Q&#65533;?y&#65533;7aY(	&#65533;Fe&#65533;&#1419;&#65533;b&#65533;`&#65533;E&#65533;&#65533;St&#65533;&#65533;O&#65533;D/&#65533;&#65533; YqW&#65533;D&#65533;&#65533;&#65533;9j&#65533;&#65533;`t&#65533;&#65533;&#863;Bs&#65533;P&#65533;&#65533;;L&#65533;F &#65533;Q&#65533;&#65533;&#65533;pHw	d&#65533;&#65533;&#65533;j&#65533;-&#65533;&#65533;&#65533;&#65533;&#65533;&#65533;2@&#65533;8&#65533;&#65533;&#65533;&#65533;&#65533;-&#65533; &#65533;!J&#65533;W&#65533;&#65533;&#593;&#65533;`&#65533;&#65533;&#65533;&#65533;+|e&#65533;R&#65533;h*&#65533;&#65533;
^&#65533;`h	&#65533;&#65533;Bgij&#65533;&#65533;&#65533;#~&#65533;&#65533;&#65533;&#65533;&#65533;E&#65533;j&#65533;]&#65533;"NcM&#65533;&#65533;r&#65533;$@&#65533;&#65533;S)w&#65533;2&#129;`f&#65533;&#65533;&#65533;I&#65533;&#65533;@&#65533;(&#65533;&#65533;Z&#65533;m&#65533;&#65533;&#65533;&#65533;o&#65533;b&#65533;s&#65533;)&#65533;&#65533;&#65533;&#65533;P.}&#65533;&#65533;u&#65533;b&#65533;&#65533;&#65533;&#65533;6AA&#65533;B @&#65533;	&#65533;&#65533;&#65533; #!&#65533;W8n:?RB@&#65533;0&#65533;&#65533;&#65533;&#535;2&#65533; {x&#65533;x(\r&#65533;G[44&#65533;&#274;&#65533;I&#65533;&#65533;&#65533; ,&#65533;&#65533;&#65533;~B&#65533;&#65533;Y{Z&#65533;X&#327;(&#65533;E&#65533;*&#65533;h&#65533;;&#65533;w?6#|#&#65533;^&#65533;&#65533;&#65533;<&#65533;&#65533;Lh'Y&#65533;L J9@&&#65533;$&#65533; &#65533;&#2003;5&#65533;&#65533;&#65533;&#65533;z &#65533;&#65533;I&#65533;n/&#65533;p&#65533;&#65533;H&#65533;2|n&#65533;&#65533;)&#65533;&#65533;X&#65533;F&#65533;&#65533;&#65533;&#65533;&#65533;!&#65533;T&#65533;hSeQ&#65533;&#65533;)Ts^&#65533;h&#65533;&#65533;.&#65533;&#65533;&#65533;x=U&#65533;&#65533; &#65533;,&#65533;r[G1&#65533;&#65533;
&#65533;v&#65533;)&#65533;B&&#65533;m&#65533;60&#65533;&#65533;&#65533;X&#65533;&#65533;&#65533;t&#65533;{&#65533;[*&#65533;#&#65533;&#65533;v&#65533;'C&#65533;&#65533;&#65533;&#65533;W4#p&#65533;&#65533;3&#65533;)&#65533;
&#65533;&#65533;]&#65533;&#65533;$S;&#514;
&#65533;&#65533;/$!t&#65533;&#65533;1U&#65533;&#65533;&#65533;}&#65533;&#1474;&#65533;1^J&#65533;&#65533;y&#65533;P2G&#65533; &#576;2&#65533;&#65533;
&#65533;&#65533;
C0=Q.#&T&#65533;+&#65533;H&#65533;&#65533;u5b1&#65533;(&#65533;k-&#65533;[P&#65533;^&#65533;C&#65533;&#65533;>&#65533;&#65533;PHV&#65533;&#65533;lvg@vD|p,&#65533;a &#65533;&#65533;`1W'&#65533;:p`&#65533;`
&#65533;&#65533;x&#65533;#&#65533;&#65533;c&#65533;s.h&&#65533;&#65533;&#65533;0i&#1664;&#65533;N&#65533;WR'&#65533;&#65533;L&#65533;&#195;"0 @8 &#65533;K3&#65533;&#65533;&#65533;&#65533;=&#65533;G&#65533;w&#65533;k&#65533;wv)&#65533;p&#65533;&#65533;Ml&g^h4~&#65533;z&#65533;4I6u&#65533;p&#65533;&#65533;1&#65533;0G! T1&#65533;&#65533;pr&#65533;n&#65533; ;&#65533;F&#65533;%H+&#65533;&#65533;E&#65533;&#65533;&#65533;&#65533;uK&#65533;8&#65533;&#65533;&#65533;@&#65533;&#1191;
&#65533;`&#65533;!r"p&#65533;&#65533;&#65533;Y&#65533;`&#65533;Qg&#65533;0&#65533;&#65533;&#65533;\&#65533;@&#65533;ba&#65533;a&#65533;rE&#65533;&#65533;&#65533;&#65533;f&#65533;&#65533;{&#65533;v6`&#65533;&#65533;&#65533;H&#65533;9^5}&#65533;&#65533;2&#65533;&&#65533;XC&#65533;U&#65533;8&#65533;&#65533;&#65533;&#65533;8&#65533;eDZF&#65533;&#65533;$&#65533;*&#65533;&#1543;P&#65533;&#65533;SQ&#65533;q'=@XY&#65533;=&#65533;4	N&#65533;.&#65533;&#65533;3{&#65533;&#65533;&#65533;muf?4P7&#65533;o&#65533;&#65533;&#65533;!%6Ug&#65533;&#65533;` W&#65533;@z)sJ!&#65533;&#708;X&#65533;&#65533;&#65533;(+0d(&#65533;;q&#65533;g$&#65533;di9&&#65533;j&#65533;&#65533;&#65533; &#65533;-qy2#&#65533;&#65533; &#65533;&#65533;5&#65533;&#65533;&#65533;&#65533;&#65533;bZv&#65533;k'&#65533;=&#65533;&#65533;&#65533;T&#65533;[&#65533;[&#65533;!WGy&#65533;&#65533;&#65533;-n:~&#65533;.&&#65533;q]&#65533;`&#65533;&#65533;D$`&#65533;&#65533;3;&#65533;?&#65533;&#65533;7U&#1164;&#1717;m&#65533;'&#65533;&#65533;&#65533;
2d&#65533;0&#65533;&#65533;skI.P=&#65533;cS&#65533;G"t &#65533;&#65533;&#65533;A&#65533;;^&#65533;xI1 &#65533;&#65533;Y&#65533;d!`&#65533;&#65533; (P_&#65533;1&#65533; &#65533;`LxD&#65533;&#65533;v&#65533;&#65533;&#65533;r&#65533;&#65533;[&#65533;8&#65533;&#1569;&#65533;R)iE&#65533;9?&#65533;qSZ&#65533;&#65533;5L&#65533;&#65533;&#65533;L%~#&#65533;a3&#65533;H&#65533;)&#65533;i>&#65533;E&#65533;&#65533;&#65533;p&#65533;x|s&#937;+&#65533;&#65533;&#65533;fmJ2t&#65533;Rm1&#65533;&#65533;&#65533;"&#65533;&#65533; ?&#65533;&#65533;5,&#65533;&#65533;&#65533;&#65533;u&#65533;3&#65533;D &#65533;e	vSv7?&#65533;R&#65533;?i&#65533;&#65533;&#65533;&#65533;&#65533;&#65533;&#65533;&#65533;&#65533;&#182;&#65533;&#65533;9&#65533;z&#65533;&#1625;&#65533;&#65533;A&#65533;'$&#65533;j`ZX&#65533;'&#65533;d,&#65533;m&#65533;6&#65533;3&#65533;P	E&#65533;&#65533;&#65533;&#65533;&&#65533;&#65533;&#65533;&#65533;&#65533; &#65533;&#65533;&#65533;J[z^&#65533;&#65533;&#65533;&#65533;n+&#65533;<&#240;&#65533;&#65533;p&#65533;&#65533;[&#65533;H&#65533;$&#65533;1@&#65533;P'&#65533;6&#65533;d:&#65533; &#65533;&#65533;&#65533;q &#65533;&#65533;&#65533;a&#65533;&#65533;(&#65533;E&#65533;&#65533;	&#65533;&#65533;#&#65533;S4bMt&#65533;.R&#65533;{
6I&#65533;2A,7 &#65533;8h&#65533;&#65533;
E&#65533;&#65533;&#65533;&#65533;+g" 0j&#65533;&#65533;&#65533;jj&#65533;&#65533; C&#65533;&#65533;"8&#65533;&#65533;I&#65533;:&#65533;a&#65533;` &#65533;8.Z&#65533;&#65533;0 &#65533;
&#65533;&#65533;&#65533; &#65533;&#65533;&#65533;&#65533;q:I[&`n{&#8842;X&#65533;F&#65533;p&#65533;2CQl#&#65533;)&#65533;&#65533; 4&#65533;l&#65533;aD5)G&#65533;# &#65533;@&#65533;&#65533;c&#65533;Ln&#65533;<&#65533;0Lp3.&#65533;&#1037;&#65533;Z&#65533;Z&&#65533;v&&#65533;U&#65533;&#65533;`h&#65533; Yu&#1697;&#65533;` `*&#65533;&#65533;&#65533;&#65533;&#65533;&#65533;&#65533;C 8&#65533;&#65533;P $`&#65533;Muf&#65533;'b&#65533;yI&#65533;G&#65533;Yaxv&#1039;&#65533;&#65533;9&#65533;&#65533;&#65533;&#65533;&#65533;`&#65533; &#65533;&#65533;z&#65533;&#65533;&#65533;y&#65533;(&#65533;&#65533;W&#65533;2&#65533;-U&#65533;&#65533;4&#65533;9=MD&#65533;$J)
ilt&#65533;P&#65533;&#65533;&#65533;&#65533;5&#65533;8&#65533;&#65533;&#65533;!&#65533;&&#65533;R&#65533;Ih&#65533;&#65533;'&#65533;1 * &#65533;!&#65533;3'&#144;&#65533;&#65533;&#65533;a&#65533;&#65533;J&#65533;9&#801;&#65533;	X&#65533;W&#65533;&#65533;&#65533;&#65533;
&#65533;&#65533;&#65533;6&#65533;-&#65533;G4&#65533;>&#65533;&#65533;qy;&#65533; &#65533;&#65533;&#65533;T&#65533;P&#65533;&#65533;&#65533;a&#65533;&#65533;!_- &#65533;4&#65533;&#65533;&#65533;0@&#373;&#368;&#65533;&#65533;&#65533;&#65533;}XT!&#65533;&#65533;&#65533;I&#65533;0/0&#65533;|&#65533;&#65533;)&#65533;=M"&#65533;&#65533;&#65533;&#65533;;*p&#65533;&#65533;V&#65533;&#65533;I&#65533;&#65533;f&#65533;J&#65533; D&#65533;z5	&#65533;hwu&#1417;y8u_&#65533;U&#65533;&#65533;u&#65533;AU4Ar&#65533;&#65533;&#65533;9&#65533;&#65533;&#65533;&#65533;&#65533;&#65533;>!&#65533;&#65533;&#186;&#65533; &#65533;&#65533;"3y>7&#65533;)wd&#65533;&#65533;
&#65533;&#65533;&#65533;( &#65533;&#65533;D&#65533;"&#65533;&#65533;%Z6&#65533;XV&#1595;z&#65533;&#65533;.S&#65533;[&#65533;Xq4&#1681;&#65533;&#65533;&#65533;&#65533;e&#65533;&#65533;&#65533;:
J&#65533;&#65533;&#65533;"&#65533;U
&#65533;
&#65533;&#65533;&#65533;&#65533;_&#65533;`&#65533;C=&#65533;6&#65533;&#65533;&#65533;0&#65533;6Z&#65533;}&#65533;B&#65533;&#65533;&#65533; &#65533;KeE#&#65533;&#65533;&#65533;,:&#65533;(&#65533;
&#65533;w
&#65533;&#65533;M&#65533;
*&#65533;&#65533;&#65533;,pN&#65533;&#65533;&#65533;&#65533;&#65533;&#65533;&#65533;N&#65533;&#65533;8&#65533;j&#65533;&#65533;&#65533;&#1054;&#65533;&#65533;$z&#65533;#&#65533;&#65533;&#436;b#&#65533;&#65533;8j &#65533;5&#65533;-&#65533; "0c&#65533;&#65533;%&#65533;y&#65533; &#65533;&#65533;%&#65533;y&#65533;Y&#65533;;&#65533;&#65533;!&#65533;&#65533;}&#65533;&#65533;&#65533;&#65533;&#65533;&#65533;&#65533;&#65533;&#65533;&#65533;^>&#65533;&#65533;i&#65533;&#65533;&#65533;&#65533;&#65533;&#65533;&#65533;
+&#65533;p&#65533;&#65533;&#65533;r*p	M&#65533; &#65533;R&#65533;]&#65533; &#65533;i&#65533;W[&#65533;R&#65533;&#65533; (&#65533;&#65533;[&#65533;&#65533;(&#554;>&#65533;&#65533;&#587;;&#65533; &#65533;@d&#65533;&#65533;&#65533;\&#65533;B=&#65533;&#65533;&#65533;50&#54284;&#65533;B,6&#65533;t&#65533;0n&#65533;D&#65533; &#65533;{EY=1x&#65533;)A&#65533; &#65533;&#65533;|Yn&#65533; Xq6'`~l&#65533;p_&#65533;Y&#65533;&#65533;rcMQ&#65533;v
W&#65533;@ &#65533; -&#65533;&#65533;S$&#65533;u&#65533; &#65533;&#65533;Ikeq3&#65533; &#65533;la&#65533;X &#65533;9&#65533;&#65533;&#65533;#	@&#65533;8 &#65533;!FVt&#65533;`&v&#65533;&#65533;+0&#65533;[&#65533;&#1152;&#660;\&#65533;&#65533; [&#65533;[@'I&#65533;&#65533;
&#65533;&#65533;&#65533;&#3185;&#65533;,&#65533;&#65533;&#65533;2&#65533;&#65533; &#65533;<&#2028; R&#65533;&#65533;aId+6'&#65533;&#65533;&#65533;&#65533;&#65533;1&#65533;&#65533;U(&#65533;&#65533;&#65533;?03|&#177;)F&#311;<&#65533; @P&#65533;&#65533;v&#65533;&#65533;Aj&#65533;9;&#65533;&#65533;I9&#65533;&#65533;&#65533;&#65533;&#65533;z\V6&#65533;&#65533;&#65533;&#65533;p u&#65533;D!&#65533;Pc\s9&#65533;&#65533;1+&#65533;&#65533;?`&#65533;&#65533;&#65533; _&#65533;&#65533;&#1217;H&#65533;&#65533;4Pn&#65533;B&#65533;&#65533;e0&#65533;&#65533;[N<~r&#65533;)&#65533; &#65533;U(&#65533;*&#65533; 21T&#65533;3 ZQ/&#65533;&#65533;&#65533;&#65533;&#65533;&#65533;a&#1143;&#1041;&#65533;Ds(B&#65533;mM&#65533;&#65533;d&#65533;&#65533;*&#1482;&#65533;&#65533;c&#65533;(&#65533;D&#65533;$t&|&#65533; N&#65533;#&#65533;&#65533;8&#65533;  _&#383;&#65533;&#65533;G=&#65533;&#65533;&#65533;X\&#987;g
tZ&#65533;K&#65533;&#1660;@&#1283;&#1005;1 &#65533;P&#65533;&#65533;g&#65533;&#65533;&#1504;&#65533;Z&#65533;]W&#65533;NTq'9&#65533;`4&#65533;&#65533;A&#65533;&#1080;&#65533;,&#65533;1&#65533;q&#65533;&#65533;HYI&#65533;S&#65533;&#65533;&#1821;I&#65533;&#65533;P &#65533;.&#65533;&#65533;&#65533;[Q
'4&#65533;&#65533;1&#65533;&#65533;&#65533;&#65533;&#65533;,xA&#65533;6l"Q&#65533;&#65533;B&#65533;&#65533;>&#65533;17&#65533;&#1004;kT&#1050;&#65533;@`Z&#1093;&#65533;&#65533; ,p|/[&#65533;NR&#65533;&#65533;&#65533;&#65533;.&#65533;&#65533;&#65533;&#65533;S&#65533;&#65533;w&#65533;&#1102;&#65533;&#817;&#65533;&#65533;>:&#65533;$&#65533;&#65533;N&#65533;S-}(&#65533;'P&#65533;&#65533;P`t-@K2Q&#65533;&#65533;h&#65533; &#65533;&#65533;&#65533;"&#65533;&#65533;&#65533;p)P&#65533;&G+&#65533;|K&#65533;<A&#65533;&#65533;+L.&#65533;&#65533;R]&#65533;&#65533;=&&#65533;J&#65533;&#65533;&#65533; C&#65533;$&#65533;*&#65533;&#65533;	&#65533;&#65533;Dy[g&#65533;Zk&#65533;&#65533;&#65533;5&#65533;&#65533;@&#65533;&#65533;i&#65533;&#65533;9&#65533;&#65533;&#65533;&#65533;9R&#65533;&#65533;z&#65533;&#65533;8&#65533;&#65533;,3` &#65533;&#65533;8&#65533;C&#65533;Q1&#65533;!&#65533;i&#65533;	&#65533;7&#65533;&#65533;%t&#65533;&#65533;&#65533;&#65533;cf&#65533;1|&#65533;&#65533;&#65533;6&#65533;1rQ&#65533;&#65533;&#65533;+&#65533;&#65533;s}&#65533;5&#65533;&#65533;;T:&#65533;E&#65533;&#65533;D&#65533;L!&#65533;*&#65533;o-D 	&#592;8&#65533;&#65533;t&#1513;DP4&#65533;@Y&#65533;Z&#65533;s&#65533;v&#65533;z9`&#65533;uI&#65533;I$&#65533;bP"Y4&#65533;`1&#65533;&#65533;&#65533;p&#65533;&#65533;&t	&#65533;x&#65533;&#65533;3&#65533;&#65533;*&#65533;/&#550;;&#65533;&#13314;^&#65533;h&#65533;&#65533;&#65533;&#65533;&#65533;0&#65533;qBBh&#65533;&#65533;<&#65533;c&#65533;&#65533;P&#65533;'&#65533;I&#65533;`|	{&#65533;&#65533;&#65533;&#65533;.&#65533;J&#65533;&#65533;&#65533;hH&#65533;&#65533;&#65533;:D&#1855;&#65533;&#65533;4{5&#65533;&#65533;&#65533;Xl&#65533;/&#65533;W&#65533;m'5&#65533;&#65533;&#65533;b&#65533;&#65533;5i;n&#65533;&#65533;&#65533;&#65533;&#65533;&#65533;&#65533;&#65533;&#930;&#65533;&#65533;&#65533;k&#65533;&#1933;&#65533;i&#65533;K&#65533;pfp&#65533;&#65533;M6&#65533;&#65533;&#65533;&#65533;&#65533;6
&#65533;'<&#65533;<&#65533;&#65533;,&#65533;g&#65533;d&#65533;&#65533;5X&#65533;&#65533;3~B&#65533;&#417;SR&#1650;&#65533;#I4S&#65533;&#65533;&#65533;|1&#65533;7K&#65533;&#65533;&#65533;i&#65533;#&#1670;&#65533;94&#65533;z&#65533;&#65533;&#65533;Ha&#65533;&#65533;0&#548;R&#65533;&#722;&#65533;&#1545;&#65533;&#65533;&#65533;,ub&#65533;&#65533;M&#65533;&#65533;&#65533;N&#319;&#65533;&#65533;r&#65533;&#65533;&#65533;&#1936;&#65533;@5&#65533;&#65533;&#65533;&#65533;&&#65533;&#65533;|&#65533;&#65533;&#65533;&#65533;&#65533;h&#65533;&#65533;=Az&#65533;&#65533;\1=- &#65533;=&&&#65533;&#65533;&#65533;7
@

?	
	 &#65533;&#65533;&#65533;&#65533;&#65533;&#65533;&#65533;&#65533; -7&#65533; B	&#65533; &#65533;7&#65533; 7	6&&&#65533;=$!&#65533;!&#1388;"&#65533;&#65533;&#65533;&#65533;&#65533;&#65533;&#65533;&#65533;&#65533;&#65533;&#65533;&#65533;&#65533;,&#65533;&#65533;&#65533;&#65533;,1&#65533;&#65533;&#65533;&#65533;&#65533;&#65533;&#65533;&#2043;&#65533;&#65533;	8&#65533;-a&#65533;&#65533;|&#65533;&#65533;&#65533;`6&#65533;&#65533;&#65533;&#65533;&#65533;&#65533;&#65533;&#65533;&#65533;[ua&#65533;&#65533;8,ga&#65533;&#65533;#Ft&#65533;&#65533;&#65533;&#65533;#&#65533;Ibf&#65533; 	&#65533;&#65533;#&#65533; &#558;v&#65533;2&#65533; U*W&#2090;J4&#65533;V&#65533;Q@>	%&#65533;DL& &#65533;x$I	=p&#65533;&#65533;V&#65533;&#65533;	)&#65533;&#65533;&#65533;&#65533;&#135;&#65533;=&#65533;H&#65533;&#65533;&#65533;&#65533;[<&#65533;"&#65533;an'@ &#65533;&#65533;&#65533;zOl8&#65533;&#65533;&#65533;&#207;&#65533;Q4&#65533;&#65533;&#65533;&#65533;>F&#65533;&#65533;&#208;v.\&#65533;XU&#65533;&#65533;
}.&#65533; &#65533;]&#65533;&#65533;.&#65533;&#368;&#65533;L&#65533;&#65533;0&#65533;&#65533;Nd&#65533; &#65533; &#65533;&#65533;(O
&#65533;2u
&#65533;&#65533;&#65533;&#65533;R&#65533;P&#65533;-M?&#65533;&#65533;kX&#65533;&#65533;Ea&#65533;&#65533; 
&#65533;=&#65533;&#65533;A&#65533;p&#65533;&#65533;2&#65533;sd&#65533;5&#65533;&#272;&#65533;?&#65533;&#65533;&#65533;f&#65533;=&#65533;Xh&#65533;4(&#65533;9&#65533;P"f&#65533;O&#65533;&#65533;&#65533;&#65533;9t&#65533;&#65533;&#65533;&#65533;&#65533;=&#1942;&#65533;_&#65533;<&#65533;A5&#65533;&#65533;&#65533;&#65533;1T&#65533;&#65533;,&#65533;&#65533;:X&#65533;&#65533;#&#65533;t@$&#65533;&#65533;&#65533;@ A&#65533;Q
&#65533;&#65533;t&#65533;DP&#65533;\&#65533;amWR	A&#65533;p&#65533;Kx	 &#65533;&#65533;Ba&#1155;r&#65533;&#65533;&#65533;&#65533;X`A&#65533;TMj&#65533;&#65533;&#65533;&#65533;&#65533;&#65533;%O=<&#65533;'&#65533;&#65533;&#65533;&#65533;_&#65533; &#65533;\&&#65533;
p&#65533;&#65533;&#65533;`&#65533;f&#65533;6&#65533;	&#41894;&#65533;&#65533;!c&#65533;&#295;Q8+b&#65533;9&#65533;&#65533;B?&#65533;p&#65533;<p0&#65533;&#65533;@&#65533;&#65533;#t&#65533;&#65533;&#65533;0c$&(	&#65533;DA&#65533;&#65533;DyJSDAS&#65533;&#65533;&#65533;TpY&#65533;&#65533;I'&a~&#65533;2g:b.	&#65533;X &#65533; *&#65533;(&#65533;.&#65533;&#65533;a&#65533;1&#65533;&#65533;
n&#65533;&#65533;&#65533;&#65533;&#65533;&#1478;&#65533;&#65533;&#65533;QD, *f&#65533;&#65533;&#65533;&#65533;&#65533;%&#65533;WF&#65533;pGC&#65533;&#65533;&#65533;c&#528;&#65533;&#65533;%&#1670;b+&#65533;&#65533;BW+\&#65533;Ow!&#65533;&#65533;&#65533;`x&#65533;&#65533;0&#65533;6PrIPH&&#65533; &#65533;&#65533;u&#65533;&#65533;&#65533;&#65533;&#65533;&#65533;&#65533;&#65533;&#65533;^y&#65533;v&#65533;MLV&#65533;&#65533;ILR&#65533;(&#65533;&#65533;N&#65533;p&#65533;&#65533;&#65533;&#65533;p8	&#65533;&#65533;6Q&#65533;@r&#65533;&#65533;&#65533;&#65533;&#65533;U&#65533;&#65533;e&#65533;y,9NX&#65533;&#65533;gXc;w&#65533;	&#65533;Q&#65533;&#65533;>&#1408;#&#65533;&#65533;x;<&#65533;&#65533;&#65533;R&#65533;&#65533;Q&#65533;&#65533;&#65533;&#65533;&#65533;&#65533;$t )&#65533;H2&#65533;&#65533;&#65533;3PA&#65533;3R&#65533;*&#65533;&#1910;&#65533;&#65533;r&#65533;S&#65533;&#65533;&#65533;m&#65533;&#65533;&#65533;`&#65533;&?&#65533;&#65533;m0&#65533;&#65533;W&#65533;r [$m&#65533;`&#37680;&#65533;Bb}&#65533;W	&#65533;<&#65533;A&#250;b0&#65533;r&#65533;&#65533;E&#65533;&#65533;8&#65533;	&#65533;#&#65533;D&#65533;&#65533;&#65533;&#65533;}&#65533;7&#65533;&#65533;&#65533;&#65533;&#65533;&#65533;&#65533;M.&#65533;08&#65533;&#65533;
&#65533;D&#65533;	&#65533; &#65533;hDV&#65533;
&#65533;&#65533;&#65533;+x&#65533; $&#1090;,&#65533;=@&#65533;&#65533;&#65533;&#65533;&#65533;&#65533;(&#65533;&#65533;&#65533;,q&#65533;&#65533;&#65533;&#65533;v&#65533;&#65533;&#65533;&#65533;&#1403;&#65533;&#65533;B&#65533;&#65533;
&#65533;B&#65533;&#65533;d c'D&#65533;)&#65533;&#65533;	&#803;"`&#65533;p&#65533;tP&#65533;&#65533;&#65533;A&#65533;Q &#1056;J3&#65533;C&#65533;:P&#65533;&#65533;&#65533;&#65533;A&#65533;Z&#65533;&#65533;&#65533;&#65533;c5&#65533;h&#65533;&#65533;&#65533;!f&#65533;S&#65533;!&#492;<&#65533;&#65533;&#65533;&#65533;&#65533;N&#65533;&#65533;&#65533;&#65533;@ pG&#65533;&#65533;&#65533;&#65533;O"&#65533; &#65533;,&#65533;&#1834; &#65533;!&#65533;2j&#65533;&#65533;&#65533;&#65533;BG&#65533;aXp&#65533;&#65533;&#65533;0&#65533;B!&#65533;&#65533;R%&#65533;&#65533; ;&#65533;&#65533;x!&#65533;M&#65533;0a&#65533;&#65533;(rv  &#65533;PA	T!&#593;&#65533;x&#65533;M[&#65533;!&#65533;\&#65533;X&#65533;&#65533;&#65533;!&#65533;&#65533;m&#65533;h^&#65533;&#65533;pq&#65533;&#65533;&#65533;&#65533;5&#65533;&#65533;	p&#65533;&#65533;&#65533;&#65533;&#65533;&#1378;&#65533;D$UD&#65533;&#65533;"&#65533;&#65533;#&#65533;&#65533;Hp&#65533; X W]&#65533;a &#65533;&#65533;&#65533;u	&#65533; &#65533;&#65533;&#65533;&#669;c+&#65533;&#65533;&#65533;sn &#65533;&#1621;&#65533;&#65533;&#65533;&#65533;@&#65533;&#65533;Xd&#65533;)&#65533;&#65533;Ns&#65533;M&#65533;&#65533;jVS&#65533;#&#65533;&#65533;p&#65533;W&#65533;&#65533;&#65533;&#65533;g&#65533;&#65533; #{L&#65533;4&#65533;7&#65533;| W&#65533;&#65533;&#65533;a&#65533;REi  &#65533;&#65533;6&#65533;L&#65533;!&#65533;&#65533;.&#65533;&#65533;?6#&#65533;&#65533;phb&#65533;t&#65533;82&#65533;&#65533;'&#65533;&#65533;&#25754;&#65533; &#65533;@&#65533;)&#65533;^]U&#65533;8&#65533; &#65533;&#65533;&#65533;O&#65533;&#65533;B:&#65533;wL&#65533;j&#65533;)&#204;&#65533;&#65533;f&#65533;&#65533;&#65533;":&#65533;&#65533;&#65533;&#65533;	Tc&#504;&#65533;&#65533;N&#65533;q&#65533;&#65533;A
h&#65533;H`K&#65533;&#65533;&#65533;&#65533;" &#65533;&#65533;&#65533;9&#65533;Y&#958;&#65533; &#65533;&#65533;&#65533;&#65533;V!&#65533;&#65533;^h&#65533;CmG
&#65533;(&#65533;LK&#65533;&#65533;/&#65533;H&#65533;`&#1860;&#65533;tC&#65533;&#65533;&#65533;`&#65533;nr&#65533;k&#65533;T&#65533;-&#65533;&#65533;	&#65533;&#65533;I&#65533;&#65533;&#65533;BF&#65533;&#65533;&#65533;&#65533;I&#65533;&#65533;&#65533;/Lh&#65533;X&#65533;Kp&#65533;'Q&#65533;&#65533;&#65533;N-x|&#65533;D(&#65533;&#275;e&#65533; &#65533;j&#65533;|&#65533;&#65533;&#65533;&#614;`AFP&#65533;v,&#65533;&#65533;&#65533;&#65533;gP&#65533;p&#65533;&#65533;&#65533;&#65533;&#65533;&#65533;&#65533;&#65533;&#65533;&#65533;f&#65533;&#65533;&#65533;&#65533;X&#1474;&#810;&#65533;&#65533;VPJ&#65533;vH&#65533;&#65533;&#65533;&#65533;[&#65533;&#65533;d&#65533;~+&#65533;&#65533;Q&#65533;&#65533;5&#65533;z&#65533;(&#65533;&#65533;>&#65533;H&#65533;" 	$&#65533;@3d&#65533;&#314;&#65533;&#65533;&#65533;s>A&#65533;&#65533;&#65533;&#65533;eJ\:WTtg{}C&#65533;&#65533;`&#65533;&#65533;PA]&#65533;&#65533;G&#65533;&#65533;/&#65533;&#65533;&#65533;Z&#65533;&#154; 	<&#65533;_[22&#65533;k&#65533;\C&#65533;4&#65533;#r&#65533;&#65533;&#65533;R&#1783;hd&#65533;&#981;	&#65533;e&#65533;pY&#65533;&#65533;&&#65533;&#65533;qm&#65533;&#65533;&#65533;&#65533;X&#65533;1&#65533;  G&#65533;&#65533;&#65533;V&#65533;7&#65533;	*&#65533;2&#65533;&#65533;u&#65533;&#65533;J'^&#65533; &#65533;,&#65533;H&#65533;&#65533;)&#65533;Fgo&#38143;&#65533;'&#65533;&#65533;&#65533;&#65533;t&#65533;&#464;&#65533;OPg /&#65533;T&#65533;&#65533;#N"&#65533;odu&#65533;&#65533;;
&#65533;&#65533;&#65533;5H&#65533;n&#65533;&#65533;&#65533;&&#65533;h&#309;&#1200;&#65533;hz&#65533;&#65533;>&#65533;&#65533;sE&#65533;I&#65533;&#65533;&#65533;J&#65533;&#65533;/J84&#65533;4 4&#65533;&#65533;@&#65533;$W&#65533;&#65533;&#65533; ]+( &#65533;&#65533;&#65533;_9- H7&#65533;$&#65533; &#65533;&#65533;e<?&#65533;&#65533;e7&#65533;&#65533;&#65533;hp&#21705;&#65533;&#65533;%H&#65533;:&#65533;&#65533;UoE&#65533;&#65533;&#65533;&#65533;d0&#65533;&#65533;&#65533;| l/~@&#65533;q&#65533;&#65533;6iamrp&#65533;&#65533;|&#65533;&#65533;|?nwL&#65533;wC&#65533;&#65533;&#65533;s&#65533;&#65533;&#65533;@&#65533;v^&#65533;&#65533;QcQd&#65533;
t&#65533;&#65533;I
&#65533; Aa0&#65533;Nw&#65533;f$&#65533;&#65533;;d2 &#65533;&#65533;K&#65533;pz&#65533; &#65533; &#364;S~&#65533;&#65533;N&#65533;Tw)&#65533;&#65533;2&#65533;&#65533;& <&#65533;x&#65533; k&#65533;6` &#65533;
^&#65533;&#65533;iUR&&#65533;
P#F&#65533;D&#65533;&#65533;&#65533;9b&#65533;&#65533;Q&#65533;&#65533;&#65533;0&#65533;AQ&#65533;&#65533;R5m&#65533;&#65533;&#65533;&#65533;&#65533;&#65533;&#65533;&#65533;o~~Q&#65533;6g&#65533;&#65533;&#65533;$5*&#65533;&#65533;8j &#65533;hO`QG`*cd`W&#65533; &#65533;
&#65533;+&#65533;&#65533;&#65533;&#65533;j&#65533;g&,&#65533;p&#65533;&#65533;jt&#65533;]x9&#65533;`kA&#65533;>0&#65533;&#65533;	 &#65533;&#11939;&#65533;
P"&#65533;&#65533;`[k&#65533; &#65533;U1&#65533;&#65533;-&#65533;<&#65533;R&#65533;&#65533;&#65533;+&#65533;.L&#65533;1` $"I8&#65533;&#65533;&#65533;%{&#65533;&#65533;&#65533;@y&#65533;D q&#65533;`Yw&#65533;y&#65533;&#65533;PC(,0G&#65533;&#65533;&#65533;
-&#65533;1&#65533;0&#65533;&#65533;1&#65533;&#65533;&#65533;.&#65533;h&#65533;&#65533;"	&#65533;&#65533;O&#65533;p<&#65533;d&#65533;&#65533;B&#65533;&#65533;W&#65533;&#65533;&#65533;'q&#1633;>&#65533;> ?3J&#65533;~1&#65533;6 &#65533;&#65533; &#65533;$	 6#&#65533;%u &#65533;&#65533;&#65533;&#65533; 3&#65533;G&#65533;&#65533;l&#65533;H&#65533;&#65533;
&#65533;!h&#65533;0m&#65533; "&#65533;&#65533;svzX&#65533;&#65533;mKSmT&#65533;&#65533;&#65533; >0t&#65533;&#65533;&#65533;T>&#65533;s-&#65533;6&#65533;&#65533;Ua+ &#65533;$&#65533;*Z&#65533;2&#65533;# #&#65533;(1a3&#65533;b	&#65533;pp&#65533;#k0Tj&#65533;&#65533;W&#65533;&#65533;SR&#65533;&#65533;
{g> eK&#65533;&#65533;2~&#65533;wfr&#65533;&#65533;2&#65533;&#65533;Jp$@]&#65533;"&#65533;0&#65533;QF&#65533;&#65533;&#65533;
&#65533;&#65533;&#65533;&#65533;&#65533;A9&#65533;&#65533;&#65533;&#65533;y&Rs&#65533;&#65533;mCE!h&#65533;v8F&#65533;H#sM&#65533; &#65533;&#65533;J&#65533;&#65533;&#65533;'&#65533;&#65533;
q&#1158;&#65533;"p&#65533;"Om" ,&#65533;U(@&#65533;&#65533;,&#65533;3pXS$PV
 &#65533;k&#65533;3J
Y&#65533;t^)TS&#65533;&#65533;&#65533;&#65533;e&#65533;&#65533;&&#65533;@3dA :P&#65533;M&#65533;(&#65533;!|&#65533;-0=p3 Ul&#65533;&#65533;D&#65533;xvKKu&#65533;h&#65533;&#65533;)=&#65533;&#65533;t&#2008;7y"&#65533;r&#65533;y.R-&#65533; &#65533;&#65533;&#65533;&#65533;&#65533;&#65533;zz&#65533;A&#65533;&#65533;&#65533;&#65533;&#65533;0 30&#65533;`0&#65533; $&#65533;@+&#65533;+&#65533;&#65533;<&#65533;&#65533;q&`&#65533;&#65533;&#65533;&#65533;q&#65533;,&#65533;&#65533;&#327;&#65533;@&#65533;b&#65533;H&#65533;w&#65533;D&#65533;@(x&#65533;a>&#65533;W&#65533; V&#65533;E &g&#65533;4Q2&#65533;&#65533;:&#65533; &#65533;n&#65533;&#65533;2`a&#65533;&#65533;"&#65533;=3Y&#1888;T" g&#65533;:&#65533;&#65533;&#65533;SX&#65533;&#65533;5&#65533;&#65533;&#65533;&#65533;h&#65533;&#65533;&#65533;&#65533;&#65533;&#65533; &#65533;&#65533;.A@&#65533;"?&#65533;RK&#65533; S&#65533;0.!&#65533;&#65533;bd&#65533;&#65533;&#65533;!&&#65533;Xjs	%&#65533;qF&#65533;&#65533;V&#65533;}	&#65533;
&#65533;&&#65533;0,&#65533;W&#65533;&#65533;E:&#65533; &#65533;&#65533;U&#65533;&#65533;&#65533;&#65533;c&#65533;{r&#65533;T%&#65533;&#65533;>fdM&#65533;&#65533;&#65533;&#65533;zyhEFt &#65533;&#65533;&#65533;r&#65533;9nE&#65533;/0&#65533;s&#65533;Z&#65533;9OJD&#65533;KGb&#65533;&#65533;T&#65533;&#65533;&#65533;&#65533;&#65533;.&#65533;pU&#65533;0&#65533;&#65533;i&#65533;&#65533;F&#65533;&#65533;&#65533;A&#65533;&#65533;<&&#65533;v&#65533;	&#65533;&#65533;	
I&#65533;&#65533;94x&#65533;P!&#65533;I&#65533;&#65533;}	&#65533;&#65533;&#65533;W<&#65533;H,&#65533;"}_&#65533;&#65533;_$&#65533;#fI&#65533;&#65533;&#65533;N! F!&#65533;&#65533;I0&#65533;P&#65533;&#65533;&#65533;&#65533;&#65533;&#65533;&#65533;&#65533;&#65533; &#65533;h"?gD&#65533;h&#662;f@	h*!sz$&#65533;aS&#65533;&#65533;&#65533;1la&#65533;&#65533;&#65533;&#324;&#65533;wr&#65533;&#65533;Z2*px&#65533;&#65533;.&#65533;N&#65533;&#65533;&#65533;@&#65533;D&#65533;&#65533;I&#65533;@0w&#458;&#65533;&#65533;jW&#65533;-e&#1479;&#65533;&#65533;$V&#65533;&#65533;&#65533;`	&#65533;&#65533;`}&#65533;0n")&#65533;Y &#65533;&#65533;t&#65533;@&#65533;p*.&#65533;h&#65533;&#65533;hf&#65533;D&#65533;&#65533;&#65533;&#65533;E?&#65533;&#65533;uZ"&#65533;sY&#65533;&#65533;&#65533;&#65533;&#65533;t&#65533;&#65533;&#1476;?t&#65533;
v(&#65533;
&#65533;&#65533;&#65533;0 &#65533;&#65533; w&#65533;&#65533;&#65533;&#65533;.&#65533;NC -&#65533;&#65533;g$&#65533;&#65533;B<&#65533;&#1181;rI&#65533;&#65533;&#65533;
&#65533;7T&#65533;6
&#65533;&#65533;&#65533;&#65533;&#65533;a&#65533;k&#65533;#V>@:=&#65533;<&#65533;d&#65533;* U8A&#65533;&#65533;"@'&#65533;&#65533;&#65533;&#65533;`6&#65533;{&#65533;&#65533;T&#65533;&#65533;/V&#65533; 3 &#65533;O%!&#65533;&#544;&#1708;&#65533;&#65533;[y6Z&#65533;E#nD&#65533;&#65533;&#65533;&#65533;&#65533;&#65533;'c&#65533;&#65533;&#65533;,p&#65533;&#65533;u ?pC* &#65533;aC&#65533;]`u&#240;S&#65533;&#65533;&#65533;&#65533;j
!;TP^&#65533;&#65533;&#65533;AC&#65533;^&#65533;&#65533;/&#65533;<7d+3P&#65533;(Pf&#65533;6&#65533; &#65533;i&#65533;&#65533;&#65533;&#65533;f&#65533; &#65533;&#65533;C&#65533;a&#65533;*&#65533;&#65533;&#65533;}&#65533;&#65533;m&#65533;E&#65533;&#65533;)&#554;t^&#1567;~A4&#65533;&#65533;*{/?1}&#65533;f &#65533;1&#65533;m&#65533;&#65533;
&#65533;&#65533;
Q&#65533;&#65533;1 &#65533;&#65533;&#65533;&#65533;11@ &#65533;&#65533;&#65533;&#65533;(	&#1060;&#65533;jM;&#65533;~&#65533;&#65533;WR[d&#65533;&#65533;P&#65533;&#65533;&#65533;w &#65533;04~&#65533;&#65533;WV V&#65533;!&#65533;iA 2 >TT&#65533;&#65533;&#65533;aY&#676;>4&#65533;&#65533;.02&#65533;&#65533;s1&#65533;oG)&#65533;&#65533;baa&#65533;5[s&#65533;&#65533;3&#65533;	&#65533;&#65533;&#65533;&#65533;sC&#65533;&#65533;&#357;&#65533;P&#65533;zw"x&#65533;0&#65533;K&#65533;:&#65533;{*z&#1725;&#65533;E&#65533;G$&#65533;&#65533;' k&#65533;
p* 7&#1075;A&#65533;&#65533;v4&#65533;P#&#65533;$/$`Hg&#65533;Ae&#65533;&#65533;&#65533;&#1053;&#65533;8&#65533;S&#65533;;?Eb`&#65533;&#65533;8&#65533;&#65533;[q<<j&#65533;X&#65533;f&#65533;+y&#65533;&#65533;&#65533;&#65533;a&#65533;{op"09  &#65533;67&#65533;&#65533; F{A&#65533;&#65533;Ww&#65533;a &#65533;|(&#65533;z&#65533;X[S&#65533;T&#1656;&#65533;$&#65533;0a&#33985;&#65533;CP&#65533;m){&#65533;&#65533;&#65533;`M&#1941;/&#65533;&#65533;. &#65533;px&#65533; 'Px6 &#65533;&#65533;_&#65533;&#65533;&#65533;  &#65533; %p&#65533;&#65533;&#65533;:e&#65533;&#65533;&#65533;(&#65533;&#65533;&#65533; i &#65533;4&#65533;;&#65533;R4&#65533; &#65533;&#65533;#&#65533;[	C&#65533;:&#65533;< )	&#65533;%&#65533;T_v>&#65533; +&#65533;90&#65533;&#65533;"&#65533;&#65533;F&#65533;m&#65533;&#65533;+&#65533;/&#65533;<&#1643;&#561;&#65533;%;&#65533;Z&#65533;&#759;&#65533;&#327;&#65533;b&#65533;gv&#65533;&#65533;$&#65533;&#65533;&#65533;&#65533;f&&#65533;q2&#65533; Z0+)+C&#65533;b-&#65533;<&#65533;&#65533;=b&#65533;&#65533;:&#65533;!&#65533;&#65533;&#65533;&#65533;2&&#65533;&#65533;8U;$&#65533;
&#65533;!%&#65533;BP&#65533;(&#65533;KW	&#65533;&#65533;t&#65533;&#65533;ujF8Y&#65533;&6&#65533;&#65533;&#65533;&#65533;
&#65533;/w&#65533;&#65533; &#65533;#a&#65533;&#65533;&#65533;T&#65533;&#65533;J&#65533;&#65533;&#65533; `&#65533;&#65533;Z	&#65533;l&#65533;MrZ&#65533;&#65533;&#65533;q&#65533; 1&#65533;&#65533;&#65533;&#65533;y&#65533;&#65533;},&#65533;&#65533;r&#65533;*&#65533;&#65533;&#65533;$6&#65533;&#65533;&#65533;&#65533;&#65533;c&#65533;B@&&#65533;p&#65533;h&#65533;*&#65533;&#65533;&#65533;&#18793;{%k&#65533;&#65533;H&#65533;l$:S&#65533;&#784;#&#65533;&#65533;&P&#65533;&#65533;.&#65533;Z&#65533;&#65533;r&#65533;G q1[1&#65533;=x&#65533;&#65533;&#65533;'%}&#65533;9&#65533;Z&#65533;&#65533;	&#65533;l:&#65533;&#65533;&#65533;a/&#65533;&#65533;7&#1146;&#65533;&#65533;&#1191;&#65533;&#65533;&#65533;@-&#65533;&#65533; &#65533;&#65533;&#65533;&#65533;&#65533;"&#65533;i&#65533;O&#65533;5&#65533;&#65533;&#1251;f&#65533;1&#65533;u&#65533;8Oa&#65533;&#65533;3&#65533;&#16745;&#65533;&#65533;&#65533;.&#65533;&#65533;&#65533;O&#65533;&#65533;&#65533;,&#65533;+&#65533;&#65533;&#65533;2+n&#65533;' &#65533;&#65533;&#65533;&#65533;&#65533;5&#65533;w(Hn&#65533;&#65533;&#65533;X&#65533;&#65533;&#65533;&#65533;&#65533;U&#65533;;&#65533;F&#65533;\&#65533;&#65533;&#65533;l&#65533;N&#65533;&#65533;&#65533;&#759;(&#65533;&#65533;a&#65533;&#65533;&#1472;&#65533;u&#65533;&#65533;Tt[&#65533;8&#65533;YC&#65533;'p&#65533;x^:.1 &#65533;F%&#65533;&#65533;&#1238;&#65533;&#11555;H&#65533;&#65533;8ed&#65533;&#65533;&#65533;R&#65533;&#65533;&#65533;a&#65533;-u&#65533;I&#65533; &#65533;b2&_&#65533;v&#65533;&#65533;&#65533;&#65533;O&#65533; &#65533;X&#65533;.C &#65533;&#65533;T&#65533;:@&#65533;6&#65533;F.	20)&#65533;!Zw=&#65533;&#65533;a&#65533;
&#65533;&#65533;1i{1&#65533;U&#65533;&#65533;&#65533;&#65533;G&#65533;&#65533;&#65533;&#65533;N#&#65533;z"X&#1510;-&#65533;&#65533;+#&#65533;&#65533;'NE&#65533;e9&#65533;4&#65533;&#65533;A&#65533;_(#&#65533;&#65533;&#65533;@&#65533;&#65533;&#65533;;m]Yk0&#272;S&
&#65533;P
&#65533;R&#65533;g-&#65533;&#65533;BWQN&#65533;^&#65533;&#65533;DB&#65533;eA&#65533;&#65533;+&#65533;.&#65533;8'P&#65533;&#65533;&#65533;r(m&#65533;_V"&#65533;F'K<&#65533;&#65533;+k&#65533;gU&#65533;&#65533;&#1478;&#65533;0&#973;&#65533;B&#65533;&#65533;#q&#65533;&#65533;&#65533;se&#65533;&#65533;&#65533;0@ aM&#65533;N&#65533;:&#65533;&#65533;'*&#65533;&#65533;&#65533; 6&#65533;&#65533;2=pnb&#65533;Ui5&#65533;0	&#452;&#65533;&#65533;`I&#65533;&#396;jNM&#65533;&#65533;&#65533;&#65533;&#65533;&#65533;5*&#65533;Q,&#65533;&#65533;<&#65533;&#65533;&#65533;r&#65533;e&#65533;3&#65533;&#65533; &#65533;M>T&#65533;D$&#65533;&#65533;&#65533;&#65533;&#65533;&#65533;&#65533;&#65533;Z&#65533;W9!Z
&#65533;&#1905;Q&#65533;D&#65533;! &#65533;&#65533;&#65533;:&#65533;
@&#65533;1&#65533;&#65533;&#65533;&#65533;&#65533;"2&#65533; &#65533;&#65533;&#65533;&#65533;C ^&#65533;bFG&#65533;Xy &#65533;&#65533;E&#65533;&#65533;&#65533;&#65533;5&#65533;&#65533;&#65533;&#65533;&#65533;&#65533;1"&#65533;B7JJ ~H&#65533;&#65533;&&#65533;&#952;&#65533;&#65533;\R4&#65533;&#1539;O&&#65533; &#1398;B:61$!&#65533;1&#65533;: 5&#65533;&#65533;&#65533;&#65533;N$06&#65533;}2A&#65533;&#65533;&#65533;	&#65533;,'&#65533;2[&#65533;PL&#65533;	{&#65533;&#65533;&#65533;&#65533;.&#65533;&#65533;&#65533;c&#65533;)&#65533;!&#25294;&#65533;SE&#65533;&#65533;"&#65533;10&#65533;&#244;1 Y&#65533;q.&#65533;#:KcU&#65533;6&#65533;z&#65533;4*gA&#65533;&#65533;v4s`QJ&#65533;a&#65533;&#65533;&#65533;p*oI&#65533;"&#65533;((4E%EcH!d<&#65533;&#65533;&#65533;Q6x {&#65533;mB d&#65533;&#65533;)=`&#65533;<&#65533;%&#65533; `
# &#65533;~&#65533;"!&#65533;&#65533;&#65533;<&#65533;&#65533;1&#65533;TKd&#65533;&#65533;$&#65533;m(&#65533;$&#65533;&#65533;&#65533;&#1252;"&#65533;QL&#65533;&#65533;&#65533;&#65533;&#65533;a&#65533;&#65533; +&#65533;&#65533;&#65533;P9a&#65533;&#65533;&#65533;&#65533;z&#65533;thD&#65533;&#65533;hS&#65533;f&#65533;+/#@L&#65533;&#65533;&#65533;&#472;M &#65533;d&#65533;W&#65533;S&&#65533;&#65533;&#65533;&#1783;&#65533;D&#65533;&#65533; 
BB
&#65533;
	77 &&#65533;&&#65533;=&#65533;&#65533;:$!2=&#65533;*&#65533;&#65533;&#65533;2"&#65533;+,+&#65533;&#65533;=&#65533;&#65533;&#1012;.&#65533;&#65533;&#65533;&#65533;&#65533;1&#65533;&#1659;&#65533;&#65533;&#65533;&#65533;&#65533;1&#65533;&#65533;&#65533;&#65533;&#308;&#65533;&#65533;&#65533;&#65533;&#65533;&#65533;2.&#65533;&#65533;&#65533; &#65533;&#65533;&#65533;&#65533;&#65533;&#65533;&#65533;&#65533;>&#65533;C(&#65533;_&#65533;!C&#65533;&#65533;&#65533;&#65533;g&#65533;R{Va&#65533;BZ8`q`&#128;\ q&#65533;&#65533;&#65533;|&#65533;T&#65533;&#65533;&#65533;&&#65533;P&#65533;g#:o&#65533; `@C*&#65533;:7Q&#65533;&#65533;&#65533;&#65533;" 
 &#65533;&#65533;&#65533;$pIgUK&h&#65533;t&#65533;L&#65533;
H`I&#65533;&#194;-H&#65533; V&#65533;&#65533;L&#65533;&#65533;B&#65533;&#65533;8L&#65533;&#65533;Oa o&#65533;>&#65533;&#65533;&#65533;!=p&#65533;&#65533;&#65533;&#65533;`&#65533;&#65533;jX&#65533;Z&#65533;&#65533;&#65533;>&#65533;c&#820;&#65533;&#65533;:&#65533;&#65533;xs&#65533;&#65533;&#65533;&#65533;^&#65533;v &#65533;&#898;&#65533;&#65533;&#65533;&#65533;&#65533;&#363;`&#65533;G&#65533;&#734;]&#65533;0&#65533;&#65533;:&#65533;N&#65533;"q&#65533;@&#65533;	zL PV&#65533;&#65533;M+&#282;&#65533;@&#65533;6&#65533;u&#65533;&#65533;(&#65533;$&#65533;&#65533;"M&#65533;&#7908;&#65533;M&#1881;UR&#65533;Qb	y&#65533;&#65533;p&#65533;&#65533;&#65533;&#65533;&#65533;+&#65533;d&#65533;#&#65533;&#65533;BL@&#65533;&#65533;@&#65533;&#65533;K&#633;&#65533;&#65533;B(&#65533;&#65533;&#65533;&#65533;&#65533;G&#65533;&#65533;&#462;^&#65533;, h&#65533;&#65533;8#&#65533;&#65533;&#65533;S&#65533;1UF&#65533;&#65533;M&#65533;9C&#65533;&#65533;&#65533;&#65533;&#544;&#65533;J&&#65533;c}&#65533;v&#65533;,&#65533; )H&#65533;&#65533;p&#65533; <pG(&#65533;&#65533; &#65533;=p&#65533; &#65533;&#65533;@`&#65533;C&#65533;0=&#65533;$y5Q=&#65533;&#65533;HPU&#65533;|J&#65533;3&#65533;cPA UUU!&#65533;@&#65533;t&#65533;&#65533;0^&&#65533;t&#65533;&#65533;&#65533;&#65533;2&#65533;&#65533;0P&#65533;,&#65533;&#65533;6+&#65533;&#65533;&#65533;2&#65533;71(&#65533;W&#65533;&#65533;j&#65533;&#65533;m&#65533;&#65533;0OJ$&#65533;0&#65533;&#65533;&#65533;&#65533;-Jd5&#65533;&#65533;D9G&#65533;&#65533;&#65533;&#65533;,eE&#65533;&&#1014;&#65533;&#1127;&#1526;&#65533;&#898;&#65533;=&#65533;;&#65533;&#65533;Y&#65533;&#65533;&#65533;Pfe;&#65533;&#65533;`&#65533;&#65533;&#65533;&#65533; P&#65533;"	&#65533;]&#178;&#1638;'w&#65533;&#65533;w&#65533;PS%&#65533;&#65533;&#65533;	@Z&#65533;&#65533;GAu&#65533;&#65533;&#65533;<E&#65533;TS%2&#65533;O&#65533;]&#65533;^M=d&#65533;&#65533;&#65533;&#65533; &#65533;&#65533;&#65533;&#65533;a&#65533;p &#65533;B&#65533;&#65533;E*&#65533;B&#65533;;-&#65533;&#65533;&#65533; &#65533;&#65533; &#65533;hR&#65533;&#65533;=S&#65533;Fn&#65533;&#65533;&#288;&#65533;=j&#65533;&#65533;&#65533;&#65533;>&#65533;&#65533;&#65533;&#65533;~&#65533;&#1105;&#65533;&#65533;K&#65533;0&#65533;]&#65533;&#1554;&#65533;~&#65533;&#65533;r&#65533;&#65533;&#65533;r?w i&#65533;N6&#65533; &#65533;0Y&#65533;.&#65533;sA&#65533;&#65533;0&#65533;&#65533;Tx&#65533;&#65533;.p&#65533;&#65533;&#705;hzp&#65533;&#65533;!&#65533;	X&#65533;M&#65533;H&#65533;Zy|&#545;&#65533;V&#65533;9&#65533;&#65533;@)0&#65533;&#643;u&#65533;	5a&#65533;&#65533;@	-&#65533;&#65533;	&#65533;&#65533;^,&#65533;0t&#1695;cAA,[&#65533;%&#65533;&#65533;&#65533;&#65533;&#65533;,&#65533;co&#65533;4&#65533;p&#65533;b`X&#65533;t&#65533;=>&#65533;&#65533;&#65533;&j&#65533;&#65533;&#32943;&#65533;5&#65533;+fdO&#65533;&#65533;@&#65533;m&#65533;&#65533;,&#65533;&#65533;b>Z&#65533;`&#65533;P&#65533;&#65533;&#65533;E=&#65533;. _&#65533;
( }&#65533;r&#65533;&#65533;&#65533;\$ &#65533;BP&#65533;0&#65533;@*Z&#349;&#65533;<h&#65533;S%*a h
c&#65533;&#65533;{:&#65533;&#65533;!jd&#65533;Q&#65533;GA
P&#65533;?B{Z6	&#65533;&#65533;O?&#65533; &#65533;
p&#65533;<)&#65533;&#65533;Fp&#65533;*&#65533;&#65533;&#65533;&#65533;>p&#65533;&#65533;&#65533;p `&#65533;tp&#65533;&#65533;&#1290;2&#65533;hFZ&#65533;&#65533;&#65533;&#65533;FGA&#65533;&#65533;&#65533;&#65533;}&#65533;Z &#65533;&#65533;2?v\&#65533;&#65533;&#65533;&#65533;E&#65533;&#65533;=#&#65533;&#65533;&#65533;E^&#65533;&#65533;&#65533;
d&#65533;Y&#65533;P&#65533;$(&#65533;&#934;y&#65533;Z7&#65533;A&#65533;&#65533;&#65533;k&#65533;4lT&#65533;&#12308;9	&#65533;&#65533;&#65533;&#65533;=&#65533;&#65533;H&#1346;&#65533;&#65533;@&#65533;&#65533;6A'&#65533;&#65533;}&#65533;#&#65533;B&#65533;u&#65533;&#65533;&#65533;(!&#65533;&#65533;!&#65533;N&#65533;&#65533;I&#65533;&#65533;DI&#65533;n<&#65533;8 , &#65533;M1&#65533;A
@N&#65533;&#65533;X&#65533;F &#65533;&#65533;p`#&#65533; Ap&#65533;&#65533;&#65533;|&#65533;9h&#65533;@V&#65533;&#65533;r&#65533;+n&#65533;&#65533;, 3&#65533;Z0&#65533;&#65533;&#65533;&#65533;v&#65533;rLS]&#65533;&#65533;[&#65533;&#65533;'gi [TC&#65533;&#65533;&#65533;T&#65533;&#65533;&#65533;&#65533;&#65533;&#65533;&#65533;@#&#65533;Bs&#65533;&#65533;&#65533;&#65533;&#65533;M&#1538;f	,&#65533;AS&#65533;`&#65533;&#65533;&#65533;/m`#&#65533;, @	T&#65533;&#65533;&#65533;b&#65533;&#65533;%&#65533;r&#65533;&#65533;&#65533;P&#65533;&#65533;O_7&#65533;&#65533;&#65533;Q&#65533;D&#65533;!&#65533;J;&#65533;&#65533;+Mt&#65533;&#65533;&#258;x&#65533;&#65533;i&#65533;,&#65533;&#65533;&#65533;,h&#65533;
f&#65533;f&#320;&#65533;&#65533;&#65533;V`&#65533;x&#65533;&#65533;3&#1266;FA&#65533;&#65533;p&#65533;&#65533;[,}Cy&#65533;&#65533;T&#65533;|T&#65533;$EE&#65533;&#65533;k1 m&#65533;&#65533;!&#549;&#65533;&#65533;&#65533;=L&#65533;&#65533;"&#65533; &#65533;A&#65533;&#1415;&#65533;;6&#65533;&#65533;&#65533;&#65533;&#65533; t2&#65533;&#65533;C5&#65533;h&[&#65533;&#65533;\&#65533;J2PA&#65533;J&#65533;&#65533;&#65533;'!&#65533;T`&#65533;&#65533; @SH&#65533; )&#65533;&#65533;&#65533;&#65533;Md&#65533;G0&#65533;&#65533;=$&#65533;X&#65533;Y,&#65533;&#1282;&#65533;&#1024;~0	@&#65533;&#65533;]&#65533;XJ&#65533; O &#65533; *`&#65533;Z`&#65533;D&#65533;&#65533; 3&#1281;&#65533;"&#65533;X	`&#65533; DV&#65533;&#65533;&#65533;@[&#65533;&#65533;&#65533;&#65533;&#65533;&#65533;&#65533;f0{&#65533;E&#675;&#65533;&#1376;J9&#65533;!&#65533;&#65533;q1&#65533;Fj&#65533;&#65533;&#65533;I{DZ&#65533;&#1090;&#65533;>&#65533;&#65533;&#65533;f&#1578;M&#65533;1&#65533;:@&#65533;&#65533;P&#65533;&#65533;2&#65533;<@# &#65533;&#65533;>&#65533;&#65533; Kb&#65533;	&#65533;&#65533;=~&#65533;&#65533;2&#65533;&#65533;&#810;&#65533; >E9&#65533;|&#65533;>&#65533;M&#65533;U&#65533;J&#1914;&#65533;%
&#518;&#65533;&#65533;&#65533;&#65533;q.X&#65533;&#65533;(&#65533;n&#65533;&#65533;&#65533;b&#65533;V|`&#65533;v&#65533;/&#65533;e[&#65533;&#65533;&#65533;&#65533;&#65533;&#65533;C&#65533;&#65533;@
dL&#50859;&#65533;6[B&#65533;#&#65533;&#65533;\&#65533;&#65533;&#1122;=&#65533;&#1771;j&#65533;&#65533;r&#65533;5IQ;&#65533;/H"&#65533;\&#65533;)&#65533;&#65533;\&#65533;&#65533;`&#65533;&#65533;&#65533;&#65533;e	^&#65533; &#65533;
( &#65533;&#65533; &#65533;AP/t r&#65533;g_&#65533;=/&#65533;&#65533;<	&#65533;&#65533;0&#65533;&#65533;B&#65533;&#65533;&#872;&#65533;&#65533;&#65533;{&#65533;BS&#134;&#65533;&#65533;&#1314;	p&#65533;;&#65533;&#65533;&#65533;S&#65533; &#65533;W&#65533;M2)&#65533;&#65533;&#65533;5 &#65533;&#65533;zd&#65533;9vh
&#65533;&#65533;x&#65533;&#65533;&#65533;x&#65533;&#65533;4&#65533;P&#65533;-]&#65533;&#65533;p@\&#65533;&#65533;&#65533;&#65533;&#65533;&#65533;&#65533;&#42789;&#65533;u&#65533;`)e&#65533;&#65533;&#65533;&#65533;&#65533;&#65533;`&#65533;&#65533;&#41772;&#65533;&#18045;<&#65533;AO&#65533;J	@ E&#65533;P@&#65533;/&#65533; &#65533;&#65533;geX&#65533;&#65533;&#65533;&#65533;&#65533;&#65533;&#16987;&#65533;&#65533;J"#&#65533;&#65533;&#65533;;
&#65533;"&#65533;C&#65533;3&#65533;`(&#65533;&#65533;w&#65533;&#65533;z&#65533;&#65533;N&#65533; &#65533;&#65533;B&#1091;&#65533;&#65533;jI<8RU&#65533;&#65533;&#1826;q&#65533;.>&#65533;&#65533;)F@? &#581;&#65533;&#65533;&#409;1&#65533;?V&#14708;&#65533;&#65533;&#65533;&#65533;&#65533;,mF &#245;&#65533;g43&#65533;%&#65533;/&#65533;&#65533;&#737;&#65533;s&#65533;&#454;o&#65533;Q&#65533;j}&#65533;&#65533;~&#65533;&#65533;&#65533;&#65533;j&#65533;8&#65533;(2&#805;&#65533;&#65533;.&#65533;f&#65533;Y&#65533;K ,&#65533;&#65533;&#65533;n&#65533;&#65533;&#65533;&#65533; &#65533;?&#65533;		@&#65533;&#65533;K&#65533;&#65533;3\w&#65533;(&#65533;&#65533;&#65533;&#65533;&#1088;&#65533;&#65533;Z_&#65533;&#65533;*&#65533;&#65533;]&#65533;&#65533;&#65533;Hx&#65533;&&#65533;2'&#65533;v0&#65533;&#65533; &#65533;P *r<sq+&#65533;&#65533;&#65533;3",Hw=&#65533;C#&#65533;pK[&#65533;A&#65533;&#65533; &#65533;?&#65533;az&#65533;P5&#65533;E{&#144;{&#65533;`Z&#65533;W@&#65533;&#65533;b&#65533;=4r,Tb8&#65533;X&#65533;&#65533;k&#65533;`l(b&#65533;a}~3&#65533;&#65533;F&#65533;F&#65533;1s&#65533;pR&#65533;&#65533;&#65533;&#65533;&#65533;1}&#65533;c&#65533;&#65533;iq=&#65533;lO&#65533;X*&#65533;&#65533;&#65533;c'1&#65533;&#65533;/&#65533;&#65533;)8&#65533;^ &#65533;J&#65533;&#65533; )&#65533;F&#65533;&#65533;CT&#65533;>&#65533;&#65533;Q&#65533;&#65533;LoW&#65533;n&#65533;`1&#65533;u&#65533;CL1&#65533;{u&#65533;&#65533; &#65533;pe&#65533; {B&#65533;3&#65533;&#65533;V"&#65533;S&#65533;W$&#65533;}&#65533;J2F&#65533;&#65533;j~8&#65533;&#65533;!&	ek+&#65533;$&#65533;Rk&#65533;&#65533;&#65533;&#65533;&#65533;v#&#65533;&#65533;&#65533; @I&#65533;&#65533;^H"&#65533;R&#65533;&#65533;	&#65533;&#65533;n#~&#65533;-&#65533;g6!w&#65533;&#65533;&#65533;&#65533;%&#65533;-&#65533;&#65533;%y/  &#65533;s='`R&#65533;'0@[,PBRF&#65533;pCaQ&#65533;&#65533;^&#65533;&#65533;vB&#65533;2=d&#65533;r$K&#65533;C&#65533;2 &#65533;&#65533;bhp&#65533;1&#65533;w&#65533;h  &#65533;	&#65533;P&#65533;x&#65533;&#65533;Kp&#65533; 5@=>&#65533; K&#65533;#&#65533;&#65533;&#65533;&#65533;:@&#65533;c65p[1c&#65533;&#65533;0&#1546;E&#65533;z&#65533;&#65533;[3&#65533;&#65533;&#65533;&#65533;&#65533;S0X&#65533;&#65533;q^"R`V.&#65533;&#65533;&#65533;j&#65533;U&#65533;&#65533;'wt&#65533;&#65533;t\&#65533;&#65533;='&#65533; p &#65533;3_&#65533;"&#65533;p p8&#65533;a&#65533;9~x4&#65533;UU1:&#65533;&#65533; &#65533;cg&#65533;&#1295;&#65533;"&#65533;&#65533;&#65533;&#65533;B&#65533;n&#65533;&#65533; &#65533;&#65533;f&#65533;&#65533;9(&#65533;&#65533;X&#65533;aYF&#65533;'&#65533;!`&#65533;&#65533;&#65533;X&#65533;&#1106;&#65533;&#65533;+F	F&#405;&1$}j&#65533;2,&#65533;&#65533;&#65533; &#65533; "&#65533;&#65533;s-nS{&#65533;&#65533;&#65533;&#65533;q&#65533;&#65533;kd&#65533;\&#1237;&#65533;F|7F&#65533;{DBy@&#65533;Bhy&#65533;,&#65533;&#65533;&#65533;&#65533;0I! &#65533;&#65533;@?&#65533;&#65533;`K&#65533;pg&#65533;A xC&#65533;&#65533;&#65533;&#65533;C&#65533;&#65533;&#65533;R&#65533;g&#65533;&#271;zI&#65533;&#65533;&#65533;&#65533;0&#65533;&#65533;&#65533;u&#65533;&#65533;`h5&#65533;)&#65533;&#65533;3e&#65533;&#65533;G'&#65533;u&#65533;&#65533;&#65533;a$&#65533;G*&#65533;2b&#65533;P/&#65533;r@&#65533; &#65533;'[&#65533;@&#344;C#F9&#65533; &#65533;&#65533;9&#65533;&#531;AB.&#65533;&#65533;&#65533;&#65533;&#65533;&#65533;5&#65533;&#65533;&#65533;&#65533;y&#65533;f&#65533;w"&#65533;H&#65533;&#65533;&#65533;s&#65533;1&#65533; &#65533;&#65533;tb.A#U&#65533;+&#65533;&#65533;N:'&#65533;0T"qXfnYI&#65533;0<,&#65533;	&#65533;&#65533;;&#65533;d&#65533;&#65533;>a&#65533;&#65533;%o&#65533;&#65533;&#65533;&#65533;&#65533;fM&#65533;&#65533;w&#65533;&#65533;&#65533;&#65533;V;&#65533;16&#65533;aa6&#65533;h&#65533;S
&#65533;B,&#65533;-@e&#65533;&#65533;H&#65533;&#65533;F&#1155;'e&#65533;4&#65533;&#65533; &#65533;Drq2&#65533;B&#535;D&#65533;6U&#65533;&#65533;&#65533;&#65533;&#65533;&#65533;d,&#65533;&#65533;&#65533;&#65533;&#65533;&#65533;&#65533;+"p&#65533;F9&#65533;n&#1808;%&#65533;"A&#65533;&#65533;%I<&#65533;&#65533;x&#65533;&#65533;&#65533;Zu&#65533;4&#256;&#65533;&#65533;&#65533;8&#65533;:8&#65533; -  &#65533;&#65533;	B!&#65533;/&#65533;O&#65533;Q &#65533;h&#65533;c&#65533;0:I&#65533;&#65533;yhFA+&#65533;zBDDk&#65533;I&#65533;&#65533;\qqFZU
&1 &#65533;&#65533;QI&#65533;&#65533;`}R&#65533;vq&#65533;&#65533;p&#65533;&#65533;S&#65533;q/&#65533;&#65533;"A&#65533;&#65533;&#65533;&#1300;&#65533;&#65533;&#65533;&#65533;Y%&#65533;1b&#65533;&#65533;F&#65533;zc&#1026;&#65533;&#65533;&#65533;=;	[.f&#65533;UJ&#65533;G&#65533;&&#483;!I&#65533;&#65533;v&#65533;&#65533;&#65533;>&#65533;0&#65533;%&#65533;e8&#65533;=m&#65533;&&#65533;&#65533;q"RD&#65533;p&#65533;&#65533;&#65533; p&#484;@&#65533;~^%(y&#65533;&#65533; &#65533;g@$6B&#65533;d&#65533; [Q&#65533;&#65533;&#65533;&#65533;#&#65533;&#65533;&#65533;&#634;(&#65533;&#65533;(T0 I&#65533;90&#65533;*P:&#65533;sa$&#65533;1 f&#65533;&#65533;&#65533;&#65533; IQ7~8&#65533;>*&#65533;&#65533;&#65533; z&#65533;r5&#65533;&#65533;&#65533;&#692;0&#65533;>fUs&#65533;0&#65533;&#65533;&#148;&#65533;&#2618;)&(&#65533;1&#65533;&#65533;&#65533;y&#65533;0z&#65533;&#65533;,+V6.0&#65533;&#65533;){&#65533;B7&#65533;e&#65533;bb&#65533;T&#65533;	&#65533;&#65533;"Pf&#65533;C
ei&#65533;&#65533;1s_&#1126;h&#65533;&#65533;o&#65533;&#65533;&#65533;&#65533;J&#65533;dsVG&#65533;&#65533;&#65533;&#65533;&#65533;fh61&#65533;6
&#65533;"Y&#65533; "@N&#65533;&#65533;&#65533;Y&#65533;@&#65533;J&#65533;&#65533;gU&#65533;&#65533; &#65533;>&#65533;&#65533;+&#715;&#65533;&#65533;P&#65533;v$&#65533;Is{&#283;c=wQD&#65533;&H{&#65533;&#65533; &#65533;*"UH&#65533;#&#65533;@H&#65533;q=&#65533;1d|KM&#65533;&#65533;i@&#65533;Y&#65533;&#65533;Q&#170;&#65533;&#65533;+@1jb~o1L
&#65533;&#65533;^W1m3&#30844;&#65533;`&#65533;&#65533;o&#65533;&#65533;&#65533;&#65533;j&#65533;_>&#65533;&#65533;&#65533;&#65533;&#65533;@&#65533;&#65533;c&#65533;&#65533;ul&#65533;X&#65533;E&#65533;w\uO&#65533;&#65533;na&#65533;&#65533;pH&#65533;#~&#65533;#t&#65533;[Y"&#65533;&#65533;@&#65533;&#65533;&#65533;U&#65533;&#65533;f&#65533;@b&#65533;&#65533;&#65533;&#65533;&#65533;SL6@F&#65533;"&#65533;G&#65533;&#65533;zH&#65533;[&#65533;&#65533;&#65533;6&#65533;&#65533;&#65533;&#65533;-+&#65533;t&#65533;&#65533;&#65533;&#65533;&#65533;j*/}{
&#288;&#65533;&#65533;4$&#65533;&#65533;K&#65533;!&#65533;P{&#65533;&#65533;&#65533;0 n&#65533;98&#65533;&#65533;L&#65533;&#65533;a&#65533;	Z&#65533;
 &#65533;&#65533;Ho&#65533;&#692;P&#65533;w&#65533;V&#65533;&#65533;9&#65533;&#65533; &#65533;&#65533; P&#65533;6I&#65533;t&#65533;P `$2&#65533;!&#65533;&#65533;OO|J&#65533;/<2&#65533;B@ 8&(&#65533;&#65533;&#65533;&#65533;S9&#65533;p5&#65533; C&#65533;&#65533;l,&#65533;K.&#65533;#&#65533;i&#65533;z"1&#65533;)&#65533;i6Lq&#65533;&
d4J&#65533;&#65533;&#65533;.V&#65533;A}&#65533;nRW&#65533;=&#65533;7&#65533;&#65533; &#65533;&#65533;&#65533;pT&#65533;a&#65533;]6&#65533;: CR&#65533;&#65533;&#65533;^&#65533;&#65533;&#65533;&#65533;J).\&#65533;{&#26558;;S&#65533;i&#65533;&#65533;C~&#65533;Ung&#65533;5x&#65533;&#65533;bBnS&#65533;bF1&#65533;&#65533;&#65533;y=&#65533;&#65533;g&#65533;&#65533;.&#65533;#&#65533;C&#65533;o\60&#65533;&#65533;&#1579;&#65533;8&#65533;+&#65533;:&#65533;&#65533;&#65533;&#65533;&#65533;&#65533;R&#65533;&#65533;zGI&#65533; &#65533;&#1122;&#65533;E&#65533;(A.f$&#65533;g&#65533;H&#65533;-&#65533;&#65533;g%&#65533;&#65533;%&#65533;E&#65533;3&#65533;!&#65533;&#65533;&#65533;L&#65533;&#65533;21&#65533;uA&#65533;w &#65533;&#65533;*P&#65533;*fV)&#19166; &#65533;&#65533;b&#65533;+g&#875;C&#65533;&#65533;&#65533;&#65533;&#65533;:&#65533;j wg&#65533; &#65533;&#65533;n&#65533;&#65533;Lx&#65533;&#65533;uD<&#65533;0 "&#65533;/&#65533; ,&#65533;&#65533;f&#65533;bs&#65533;:&#65533;[&#65533;@Gm&#65533;&#65533;`&#65533;`&#65533;aR&#65533;&#65533;#&#2039;&#65533;&#65533;E&#65533;&#557;&#65533;%^&#65533;|&#65533;j&#65533;&#65533;:&#65533;&#65533;{&#65533;4@&#65533;|&#1401;N&#65533; Z&#65533;&#65533;&#65533;N&#65533;&#65533;@&#65533;&#65533;Vv&#65533;&#65533;&#65533;&#65533;O&#65533;8&#65533;&#65533;q&#65533;&#474;&#65533;Q&#65533;14,&#65533;&#65533;&#65533;&#65533;+&#65533;X&#65533;&#65533;&#65533;A &#65533;,&#65533;&#65533;&#65533;)&#65533;x&#65533;P9P
(&#65533;&#65533;&#65533;iQ3&#65533;&#65533;4gJ&#65533;&#65533;I&#65533;&#1150;&#65533;E&#65533;> &#65533;!&#65533;#&#65533;wx&#65533;3s wB &#65533;R<&#65533;&#65533;&#65533;R&#65533;/b>+0^&#65533;'&#65533;&#65533;&#65533;K&#65533;&#65533;H&#65533;&#65533;&#1809;eZ&#65533;&#65533;&#65533;zt&#65533;H&#65533;L&#1172;&#65533;&#65533;&#65533;o&#65533;&#65533;&#1896;&#65533;&#65533;Q.=&#65533;G&#65533;5&#65533;!NM&#65533;&#65533;&#65533;&#65533;&#65533;`e&#65533;&#1186;&#65533;&#65533;4&#65533;&#65533;&#65533;Q&#65533;&#65533;&#65533;0&#65533;&#65533;q&#65533;7!&#65533;&#65533;&#65533;&#65533;&#65533;&&#65533;+p&#1363;&#65533;#,&#65533;E&#65533;&#65533;&#65533;{&#65533;'Ij13Cy&#65533;&#65533;s&#65533;SD&#65533;&#65533;&#65533;2&#65533;&#65533;j&#65533;&#65533;27 u&#65533;&#65533;&#65533;&#65533;&#65533;`&#65533;&#65533;Y^&#65533;fP9(&#65533;Y&#65533;&#65533;&#65533;&#65533;%00*&#65533;w&#65533;>&#65533;m&#65533;&#65533;b&#65533;&#65533;&#65533;&#65533;R&#65533;&#65533;&#65533;Z'&#65533;j b&#65533;&#65533;&#65533;0&#65533;&#65533;&#65533;&#65533;&#65533;z&#65533;!&#65533;&#65533;&#65533;Z+&#65533;hV #&#65533;#&#65533;&#65533;&#65533;&#65533;&#65533;&#65533;&#65533;n&#65533;&#65533;3&#65533;&#65533;G8&#65533;&#65533;{YTK2E S3&#65533;5aB{q &#65533;&#65533;B&#65533;&#65533;	"gCA&#65533;&#65533;&#65533;&#65533;s&#65533;&#65533;:&#65533;&#65533;T&#65533;Q&#65533;m+&#65533;1#&#65533;2n&#65533;n^&#65533;f&#65533;&#38743;&&#65533;T&#65533;2 TW
&#65533;&#65533;"&#65533; &#65533;N(=7&#65533;aLK&#65533;K &#65533;#W&#65533;&#65533;&#65533;&#65533;-sd&#65533;bJ&#65533;<&#65533;&#65533;&#65533;&#1854;&&#65533;#&#65533;&#65533;L&#65533;l@&#65533;2&#65533;&#65533;&#65533;1V&#65533;&#65533;&#65533;&#65533;&#65533;&#65533;&#65533;&#65533;3	!&#65533; ,&#65533;P&#65533;&#65533;`<&#176; &#65533;&#65533;&#65533;&#65533;&#65533;&#65533;8&#1841;&#65533;&#65533;D @=M~&#65533;#p&#65533;d&#65533;&#65533;&#1700;D&#65533;&#65533;o&#65533;h&#65533;5&#948;&&#65533;:N&#65533;&#65533;&#65533;&#65533;U&#65533;U)&#65533;2&#65533;&#65533;f&#65533;&#65533;&#65533;&#65533;xB&#65533;4M&#65533;h&#65533;+@=*'G&#65533;0 &#65533;3&#65533;t=&#65533;&#65533;&#65533;&#65533;&#65533;%&#65533;&#65533;&#65533;&#65533;&#65533; &#65533; ;&#65533;&#65533;b&#493;#&#65533;&#65533;5&#65533;&#65533;u&#65533;8&#65533;*&#65533;0&#65533;+&#65533;&#65533;[&#65533;Y&#65533;&#65533;0&#65533;&#65533;&#65533;&#65533;.&#65533;&#65533;EOM&#65533;&#65533;&#65533;&#65533;$&#65533;1&#65533;!!&#1038;TvG&#65533;&#65533;S d[&#65533;J	&#1897;	s&#65533;)o&#65533;U&#65533; &#65533;'&#65533;&#65533;&#65533;_z&#65533;&#65533;iDG&#65533;~A1&#65533;&#65533;roL&#65533;`&#65533;&#65533;a$&#65533;&#65533;&#65533;e&#65533;&#65533;&#65533;&#65533;%&#65533;&#65533;&#65533; N&#65533;&#496;I&#65533; &#65533;&#65533;&#65533;,&#65533;&#65533;&#65533;&#65533;&#65533;&#65533;&#65533;&#65533;&#65533;&#65533;&#65533;&#65533;&#65533;&#65533;&#65533;&#65533;+&#65533;&#65533;&#65533;&#65533;&#65533;&#65533;&#65533;&#65533;&#65533;2=.&#65533;1&#65533;&#65533;&#65533;&#65533;1&#65533;&#65533;&#65533;&#65533;&#65533;$&#65533;&#65533;&#65533;&#65533;&#65533;&#65533;&#65533;&#65533;!&#65533;*&#65533;2&#65533;&#65533;&#65533;&#357;&#65533;1&#65533;&#65533;&#65533;&#65533;=&#65533;*&#65533;#-,&#1988;$#&#65533;*&#65533;=&&66z&#65533; p#A~ P&#65533;C&#65533;&#65533;7 H4` &#65533;&#65533;04*e&#65533;/&#65533; AB&#65533;&#65533;&#65533;  o D $A0w&#1816;&#65533;o ;&n@ 	B&#65533;&#65533;0&#65533;&#65533;&#65533;F&#65533;&#65533; &#13561;&#65533;ah&#65533;1&#1159;&#65533;d&#65533;&#65533;&#65533;&#65533;&#65533;&#65533;,t&#65533;j&#65533;|y&#65533;&#65533;&#65533;&#369;I&#65533;&#65533;&#65533; C&#65533;&#65533;&#65533;wq&#65533;XHE&#65533;&#65533;&#302;v|U&#65533;&#65533;&#65533;>%N&#65533;&#65533;&#65533; Q1&#65533;&#65533;%I2^&#65533;&#65533;^&#65533;bw.&#65533;Z&#65533; jjj!2&d&#65533;P &#387;&#65533;=&#65533;&#65533;j &#65533;U=X(&#65533;&#65533;&#65533;&#65533;&#65533;&#65533;&&#65533;&#65533; &#324;+ZX q  &#65533;&#65533;P&#65533;C&#65533;!F&#65533;&#65533;&#65533;"&#396; cF&#65533;adH&#65533;$#&#65533;&#65533;&#65533;&#1184;B&#65533;
&#65533;&#65533;&#65533;/"v&#65533;&#65533;&#65533;h&#65533;#p@&#65533;j&#65533;&#65533;C&#65533;@&#65533;(&#65533;&#65533;&#65533;:&#65533;&#65533;&#65533;X&#65533;&#65533;&#65533; "&#65533;-&#65533;&#65533;&#65533;&#472;U Um@&#65533;*&#65533;p&#65533;c	a&#65533;q&&#65533;F1 &#65533;d&#65533;&#65533;&#65533;&#65533;x&#65533;&#309; 3;j(&#65533;&#65533;&#1169;&#65533;8&#65533;&#65533;_^&#528;&#65533;&#65533;CI&#65533;%&#65533;&#65533;T&#65533;	&#65533;&#65533;9	g&#65533;&#65533;&#65533;'jq&#65533;&#65533;)&#65533; &#65533;S&#65533;	d&#65533;pr0&#65533;
&#65533;B&#65533;&#65533;&#65533;&#65533;&#65533;&#27961;&#65533;
&#65533;p&#65533;	&#945;#&#65533;	3%0&#65533;A?\&#65533;P|.@&#65533;\d&#65533;FE&#65533;&#65533;`"&#65533;T&#65533;z&#65533;$&#65533;C&#65533;&#884;M`@&#65533;&#65533;C&#65533;h&#65533;SA$#` p&#65533;5&#65533;	+&#65533;&#65533;W&#65533;&#65533;`A"&#65533;&#65533;!&#65533;&#65533;e&#1244;&#65533;&#65533;,C^!&#65533;T&#65533;&#65533;0&#65533;M&#65533;&#65533;)&#65533;&#65533;&#65533;&#65533; &#65533;ig&#65533;(&#65533;&#65533;)&#65533;&#65533;U&#65533;`&#614;&#65533;Z&#65533;)&#65533;>Q&#566;&#65533;&#65533;B&#65533;!Q&#65533;&#65533;&#65533;&#65533;I&#65533;&#65533;&#65533;'x&#65533;x&#65533;h&#65533;&!&#65533;32&#65533;]&#65533;&#65533;C&#65533;p 03&#65533;p&#65533;
(t&#65533;O&#65533;D&#65533;&#65533;&#65533;uaD&#65533;JJi|&#65533;&#65533;&#65533;b[&#65533;F#5&#65533;&#65533;&#65533;&#65533;B&#65533;DPM @@&#65533;&#65533;&#65533;&#65533;&#65533;&#65533;&#65533;{&#171;-h bUg&#65533;U!&#65533;&#65533;&#65533;&#65533;$3 7J<&#65533;\&#65533;&#65533;&#1240;)+&#65533;[I(p&#65533;&#65533;&#1890;&#65533;&#65533;B(TQ&#65533;&#65533;N&#65533;&#65533;&#65533;0&#65533;
&#65533;q!&#65533;H2D&#65533;&#65533;&#65533;&#65533;-&#65533;&#65533;&#65533;b&#65533;&#65533;&#65533;Q8&#65533;`&#65533;&#65533;,&#65533;&#65533;&#1702;&#65533;&#65533;&#65533;&&#65533;&#65533;
(i&#65533;(&#65533;`A!&#65533;z@"&#65533;&#65533; A*&#65533;&#65533;&#65533;&#65533;&#65533;(L1&#65533;v&#65533;QD&#65533;&#65533;F&#11853;#GC&#65533;&#65533;&#65533;PC&#65533;D&#65533;&#65533;&#65533;p&#65533;&#65533;&#65533;&#65533;|&#65533;&#1486;&#65533;E&#65533;&#65533;&#65533;Y&#65533;d&#65533;_.pE9V&#65533;&#65533; 5&#65533;&#65533;&#65533;W'&#65533;_!I&#65533;&#65533; &#65533;"&#65533;'I&#65533;#s&#65533;6&#65533;&#65533;&#65533;"&#579;&#65533;&#720;&#1874;&#65533;~&#65533;X&#65533;&#65533;#H(#&#65533;Y&#65533;8 &#65533;$&#65533;| &#65533;&#65533;&#1510;b&Et&#65533; x&#65533;_'*&#65533;l\&#65533;&#65533;&#65533;&#65533;&#65533;&#65533;&#65533;ae.&#65533;&#65533;
&#65533; &#65533;&#65533;&#65533;&#65533;&#903; 0&#65533;y&#65533;T&#824;&#243;Ka&#65533;&#65533;)&#65533;^&#65533;&#65533;&#65533;P9&#65533;!&#65533;J&#65533;L&#65533;&#254;&#65533;X&#65533;&#65533;&#65533;V&#65533;8-2H&#65533;&#65533;&#65533;&#65533;d&#65533;&#65533;u&#65533;&#65533;X &#65533;&#65533;,`]B&#65533;&#65533;&#65533;]&#65533;&#65533;+&#1906;&#65533;
A&#65533;p|&#65533;&#65533;&#65533;&#65533;&#65533;aBK|r.&#65533;&#65533;58&#65533;, ,&#65533; &#65533;&.s&#65533;C&#65533;p#&#65533;&#65533;&#65533;&#65533;p&#65533;&#65533;)&#65533;C[dQ&&#65533;2H&#65533;G&#1320;Ae
a&#65533;&#65533;)&#65533;%&#65533;^&#65533;&#65533;&#65533;&#65533;&#65533;&#65533;&#65533;	&#65533;M&#65533;";&#1027;p&#65533; ,a&#65533;&#65533;H*&#65533;&#65533; >0&#65533;&#65533;|v&#65533;Q&#65533;(&#65533;&#65533;j&#65533;&#65533; &#65533;dgz&#65533;+&#65533;&#65533;&#65533;2&#65533;&#65533;&#65533;&#65533;&#65533;&#65533;&#65533; 4&#1264;&#65533;B&#65533;&#65533; ``&#65533;8&#65533;dmB&#65533;&#65533;D\&#65533;&#65533;&#65533;@kL&#65533;zR&&#65533;&#65533;	&#65533;@p&#65533;&#65533;e&#65533;4&#65533;X&#65533;k&#273;&#65533;)&#65533;B&#65533;E&#65533;&#65533;&#65533;&#65533;&#65533;&#65533;&#65533;&#65533;&z&#65533;&#65533;&#65533;&#65533;&#65533;&#310;^&#1233;&#65533;`v&#65533;&#368;J*&#65533;&#65533;t&#65533;&#65533;&#65533;
1&#65533;&#65533;&#65533;&#65533;j&#65533;;o&#43285;Q&#65533;&#65533;eZ&#65533;&#65533;&#65533;%&#65533;9&#65533;&#65533;&#65533;&#32860;&#65533;&#65533;/jw,&#65533;&#65533;&#65533;&#65533;u:$f&#1769;=&#65533;&#65533;&#65533;
&#65533;<$&#1639;&#65533;&#65533;&#65533;W&#65533;&#65533;i5&#65533;&#65533;1&#65533;&#65533;&#65533;&#65533;&#65533;3&#65533;&#65533;:&#65533;&#65533;&#65533;&#65533;?K&#65533;	d3&#65533;&#65533;- &#65533;)&#65533;&#65533;S &#65533;&#65533;&#65533;e&#65533;R&#65533;&#65533;,&#65533;&#65533;WI
)&#65533;&#65533;q-&#65533;A&#65533;z&#65533;T&#65533; &#65533;&#269;&#65533;\tBPxV!&#65533;t&#65533;P&#1802;&#65533;&#65533; &#65533;@&#65533;&#65533;&#65533;"c&#65533;&#65533;&#65533;*w	&#65533;
&#65533;-q&#65533;i	&#65533;l<@af&#65533;F8&#65533;&#65533;&#65533;&#65533;&#217;&#65533;&#65533;&#65533;&#65533;B&#65533;x&#65533;T&#65533;TW&#65533;&#65533;&#65533;V- @&#65533;&#65533;&#65533;>&#65533;D%L+&#65533;&#65533;&#65533;*&#65533;&#65533;&#65533;&#65533;zg,l&#65533;6B4&#65533;&#65533;|z&#65533;+&#65533;&#65533;H&#65533;&#65533;&#65533;&#65533;&#65533;j&#65533;	&#65533;Q&#65533;&#65533;&#65533; &#65533;&#65533;:.&#65533;&#65533;&#65533;?&#65533;i[
&#65533;a/@2&#65533;&#65533;
&#65533;Yh@&#65533;
&#65533;&#65533;i&#65533;TH`9&#65533;&#65533;P&#65533;&#65533;&#65533;b&#65533;&#65533;]&#65533;MK&#65533;+d@&#65533;lN5&#301;&#65533;&#65533;&#65533;l&#65533; &#65533;&#277;Qi&#65533;&#65533;&&#65533;&#65533;G&#1362;0&p&#65533;gY&#65533;&#65533;&#65533;$&#65533;&#65533; @r0&#258;&#65533;&#65533;b*PA6&#65533;&#65533;t&#65533;&#65533;|@lY%&#65533;&#65533;&#65533;&#65533;&#65533;&#744;&#65533;&#65533;&#65533;&#65533;!&#1409;	vF&#65533;&#65533;&#65533;Y&#65533;R?k&#65533;08&#65533;X&#65533;&#65533;&#65533;
"o&#65533;b&#65533;&#65533;&#65533;&#65533;&#65533; -`&#65533;H&#65533; H@R8&#65533;p&#65533;&#65533;&#65533;\&#65533;"&#65533;@&#65533;&#65533;>&#65533;&#65533;E&#65533;&#65533;
&#65533;&#65533;b&#65533;Pp&#65533;Z&#65533; &#65533;&#65533;	&#65533;&#65533;c~&#65533;^H&#65533;&#65533;<&#1962;/^ &#65533;&#65533;&#65533;>p.&#65533;x&#65533;T&#65533;`&#65533;"R&#65533;&#65533;&#1155;&#65533;0./z&#65533;&#65533;&#65533;h&#65533;&#65533;:&#65533;&#1291;&#887;h&#65533;5DF&#65533;&#65533;&#65533;n<!"&#65533;32k&#65533;$&#65533;M&#65533;" C&#65533;o"&#65533;V&#65533;&#65533;&#65533;&#65533;&#65533;l&#65533;+)K&#65533;S6,&#65533;0 O&#65533;&#65533;&#65533; &#65533;s&#65533;c&#65533;a|&#65533;`&#65533;@8]I x&#65533;  h&#668;9 &#65533;c&#1066;&#65533;&#65533;b%Pi&#65533;&#65533;&#65533;&#65533;/e&#65533;&#65533;&#65533;&#65533;&#65533;&#65533;&#65533;
&#65533;#&#65533;&#65533;0^&#65533;3r&#65533;)/&#65533;&#65533;&#65533;&#65533;+&#1814;&#65533;*&#65533;&#65533;.&#65533;&#65533;&#65533;&#65533;&#65533;,&#65533;c6&#65533;_R&#65533;f|c&#65533;t_&#65533;&#65533;"&#65533;&#65533;&#65533;&#65533;&#65533;&#65533;-]&#65533;&#65533;\#T&#184;`&#65533;  &#65533;uGc&#65533;f	{#&#65533;&#65533;!"&#65533;K  	T`&#65533;&#65533;&#65533; 8&#65533;DL&#65533;&#65533;&&#65533;hKF&#65533;&#1543;$&#65533;"&#65533;&#65533;&#996;&#65533;k&#65533;D=V	c&#65533;bZ&#65533;&#65533; &#65533;&#65533;&#532;&#65533;b&#65533;XX&#65533;&#65533;&#65533;&#65533;c`7&#65533;,h&#65533;i&#65533;&#65533;&#65533;'g`Y&#65533;&#65533;j &#65533;&#65533;BBwO&#65533;&#65533;&#65533;&#65533;|&#65533;g)&#65533;A&#65533;-}&#65533;9&#65533;&#65533;5y&#65533;$D&#65533;&#65533;:l&#65533;K&#65533;&#65533;&#65533;&#65533;&#65533;TB&#65533;X1[&#65533;&#65533;&#65533;&#65533;n&#65533;p&#65533;x&#65533;e&#65533; ,jG!&#65533;&#65533;/&#65533;a&#65533;o&#65533; _&#65533;/?
&#65533;&#65533;-&#65533;&#65533;bw+&#65533; &#65533;+&#65533;&#65533;-`   (&#65533;&#65533;1}&#65533;D>&#65533;u|&#65533;f&#65533;s&#887;jD&#65533;jK&#65533;O&#65533;&#65533;4&#65533;&#65533; &#1041;p,&#65533;&#65533;&#65533;&#65533;&#65533;&#65533;B J`?E!@;D$&#65533;6\&#65533;R5@_[VU&#65533;&#65533;*po&#65533;&#65533;($&#65533;&#65533;8y&#65533;!&#65533;@$&#65533;&#65533;K&#65533;&#65533;.&#65533;&#65533;	&#65533;E8&#65533;&#65533;&#65533;&#1984;x&#65533;UAr&#65533;&#65533;&#65533;&#65533;1.H&#65533;JBB&#65533;&#65533;	Ea&#65533;&#65533;}s
*D	&#65533;&#65533;R#&#65533;g&#65533;&#65533;+,&#65533;+P &#65533;1&#65533;&#65533;?&#65533;&#65533;>&#65533;`5P &#65533;7&#65533;5 &#65533;&#65533;&#961;(31>M&#65533;X PaQFS&#65533;mU&#65533;BR&#1047;4	a3&#65533;V&#65533;dV&#65533;a,&#65533;A-&#65533;G&#65533;Y=&#65533;;&#65533;&#65533;}R&#65533;Q&#65533;P&#65533;R&#65533;&#65533;x&#65533;7A&#65533;%/&#65533;&#65533;7&#65533;&#65533;\MA
&#65533;&#65533;&#65533;J&#65533;&#65533;,&#65533;f*&#65533;	s&#65533;osA&#65533;&#65533;PA&#65533;Q&#65533;$A&#65533;P.&#65533;&#65533;&#65533;U&#65533;!A&#65533; &#144;w!7G&#65533;&#65533;19&#65533;d6&#65533;pCX&#65533;d&#65533;! I&#65533;	"&#65533;VG&#65533;?&#65533;r&#65533;U &#65533;&#65533;[.p >&#65533;W&#65533;E&#65533;R7&#65533;N&#65533;6Gq|&#65533;a&#65533;&#65533;)&#1624;F QX&#65533; E =&#65533;&#65533;8qinX56&#65533;b&#65533;!&#65533;w&#65533;&#65533;0&#65533;&#65533;o&#65533;&	&#65533;IE&&#65533;z7&8@&#65533;pBV^&#65533;g&#65533;&$.&#65533;&#65533;/&#65533;&#65533;[&#65533;0  &#65533;&#65533;x$i+p#&#65533;p&#65533;&#65533;0&#65533;&#65533;$r&#65533;&#65533;&#65533;&#65533;&#65533;&#65533;]&#65533;
g&#65533;&#65533;^Gu&#65533;&#65533;&#65533;T=&#65533;&#65533;8&#65533;&#65533;K("K~&#65533;&#65533;y&#65533;&#65533;!@v,&#65533;?1J$# ;,&#65533;&#65533;u&#65533;&#65533;I&#65533;Bw&#65533;&#65533;&#65533;&#65533;i0(V&#1292;&#65533;j&#65533;( &#65533;O&#551;|&#727;s&#65533;t:&#22613;&#65533;&#1428;&#65533;G&#65533;&#1100;6pt&#65533;q<0@@;b&#65533;&#65533;&#65533;i=&#65533;&#65533;&#65533;b&#65533;u&#65533;e'+ i&#65533; >&#65533;C1&#65533;Cu&#65533;	eCw!&#65533;c&#65533;p!&#65533;&#65533;&#65533;&#65533;iw&#65533;&#65533;=)%n&#65533;x&#65533;ay&#65533;&#1361;o&#65533;R&#65533;&#65533; y&#65533;&#65533;&#65533;&#65533;*Jq&#65533;P[<%{&#65533;p#&#65533;&#65533;&#65533;V&#65533;&#65533;&#65533;&#65533;`Iq&#65533;BJ&#65533;U&#65533;&#65533;@&#65533;vG9$  o&#65533;K
#&#65533;l&#65533;I,&#65533;&#65533;D.uZe&#65533;&#65533;N&#65533;&#65533;&#65533;&#65533;&#65533;&#65533;!i&#65533;3N&#65533;&#65533;&#65533;X3&#65533;O&#65533;&#65533;&#65533;2:c&#65533;7&#65533;|W&#65533;|&#36933;f3&#65533;A&#65533;&#65533; &#65533;X   &#65533;35zP+&#65533;l}H5.@;&#65533;&#65533;\&#65533;7.&#65533;,&#65533;&#65533;&#65533;#SX&#65533;:%&#65533;^&#65533;C}Y&#65533;&#65533;&#65533;^ip?b	&#65533;&#1088;&#65533;9&#65533;2L&#65533;^&#65533;&#65533;A]&#65533;&#65533;D&#65533;5&#65533;@1S=&#65533;+&#65533;&#65533;x&#65533; &#65533;&#65533;&#65533;&#65533;)E7R&#65533;&#65533;&#65533;&#65533;`&#65533;&#65533;a&#65533;/R
CP&#65533;&#65533;(&#466;OS&#65533;`&#65533;&#65533;*&#65533;&#65533;(&#65533;&#65533;k"&#65533;Q/ck&#65533;&#65533;&#140;&#65533;&#65533;D3N&#65533;3 &#65533;&#65533;!&#65533;&#65533;&#65533;&#65533;&#1344;X&#65533;8&#65533;_$&#65533;&#65533;&#157;5aC&#65533;'&#65533;i&#65533;#&#65533;&#65533;&#65533;D&#65533;&#65533;C&#65533;&#65533;&#65533;&#65533;u&#65533;&#65533;&#65533;y`\&#65533;Z~3 G&#65533;\&#65533;uV&#65533; &#65533;!&#65533;j&#65533;&#65533;&#65533;&#65533;&#65533;&#65533;&#65533;&#65533;&#65533; &#65533;7&#65533;V9]b6[nM&#65533;~&#65533;&#65533;&#65533;
&#65533;&#65533;4"now_&#65533;a=t&#65533;B&#65533;&#65533;&#65533;P
&#65533;&#65533;2kPge&#65533;&#65533;F&#65533;So&#65533;&#65533;eq&#65533;=&#65533;&#65533;&#65533;
&#65533;p&#65533;z <;&#65533;Q!eE&#65533;a6@+&#65533;	6&#65533;&#65533;N&#65533; I#&#65533;&#65533;1&#65533;&#65533;&#65533;&#65533;CSf7&#65533;F&#65533;4s +&#65533;&#65533;&#65533;G&#65533;<&#65533;&#65533;&#65533; u&#65533;$&#65533;=Xm0'&#65533;&#1294;&#65533;7"p$/&#65533;xX
W&#65533;v&#65533;HB&#65533;p+p&#65533;&#65533;&#65533;B&#550049;&#1332;&#65533;&#65533;.&#65533;	&#65533;Tn_&#65533;&#65533;&#65533;'$$0&#65533;&#65533;&#65533;&#65533;!&#65533;\&#65533;&#65533;P"&#65533;&#65533;BA&#65533;&#65533;\&#65533;1\&#65533;S&#917;&#65533;pU&#65533;8p&#65533;&#65533;	p&#65533;&#65533;&#601;&#65533;&#65533;v_&#65533;&#65533;+&#65533;Y&#65533;K&#65533;a&#65533;&#65533;{&#65533;&#65533;$8&#65533; #&#65533;&#65533;s2&#65533;70&#65533;"Q3Mh&#65533;&#65533;#O&#65533;&#65533;|{K&#65533;av>&#65533;4|s4&#65533;&#65533;&#65533;&#65533;&#65533;{bjXN$&#65533;&#65533;$Z&#65533;&#65533;&#65533;Sh&#65533;~&#65533;1&#65533;&#1682;V6k&#65533;&#65533;e&#65533;&#65533;!&#65533;&#65533;F&#65533;	 0&#65533;4&#65533;&#65533;&#65533;&#65533;&#65533;M:dq&#65533;R&#65533;-!@#&#65533; &#65533;7&#65533;.&#65533;O&#65533;uZ&#65533;@&#65533;fZ&#65533;&#65533;@&#1664;&#65533;&#65533;&#65533;J[&#65533; yb6
&#65533;&#65533;R&#65533;p&#65533;&#65533;&#65533;&#65533;&#65533;&#65533;}&#65533;,&#65533;!&#65533;D&#65533;&#65533;8.&#65533;Q2N*&#65533;/s&#65533;5&#65533;Q@0	&#65533;W&#1633; @&#65533; R&#65533;|&#65533;9&#65533;&#65533;JX#>I3sM&#65533;&#65533;2&#65533;8c&#65533;Q&#65533; &#65533; t&#65533;&#65533;p&#65533;?Q
E` &#65533;LT&#65533;&#65533;:l&#65533;P9
o&#65533;&#65533;ce&#265;0&#65533;jG &#65533;[&#65533;"^&#65533;{9&#65533;&#65533;&#65533; "[_&#65533; &#65533;&#65533;	 &#65533;&#65533;&#65533;:)&#65533;&#65533;&#65533;&#65533;&#65533;"!"w&#65533;+&#65533;&#256;&#300;t&#65533;hw&#65533;&#65533;&#65533;&#65533;&#65533;-&#65533;B	&#513;V%,&#65533;5&#65533;%p_&#65533;&#65533;&&#65533;&#65533;5S&#65533; )`&#65533;0pP&#65533;&#65533;G&#65533;0(&&#65533;8 D@3&#65533;&#65533;ERi=w&#65533;&#65533;&#887;A,&#1977;N78s&#65533;&#65533;x&#65533;&#65533;wG+&#1440;&#65533;'&#65533;Oj-0I&#65533;&#65533; &#65533;&#1930;R&#65533;&#65533;&#65533;&#65533;&#65533;(2M[&#1115;&#65533;T &#65533;&#65533;Kxa&#10442; 2&#65533;"&#65533;&#65533;X2P[&#65533;	TU.s&#9944;&#65533;&#65533;&#65533;&#65533;&#1267;!p&#65533;&#65533;&#65533;&#65533;S&#65533;&#65533;d&#65533;&#65533;&#65533;bB&#65533;&#65533;,&#65533;Wy&#65533;&#65533;[&#65533;@&#65533;&#65533;J4b&#65533;&#65533;&#65533;>&#65533;a&#65533;md|]&#1115;,&#65533;p &#65533;&#65533;Me&#65533;&#65533;&#65533;W}<ZD(vgo&#65533;&#65533;&#65533;&#65533;&#65533;Ly&#65533;&#65533;sK&#65533;O&#65533;&#65533;Ui&#65533;&#65533;a&#65533;&#65533;E&#65533;r3I&#65533;Ot$2t&#65533;&#817;w-0<J&#65533;&#65533;0 &#65533;F1&#65533;&#65533;&#65533;&#65533;&#65533; A&#65533;&#65533;&#65533;&#65533;q2&#65533;L&#65533;&#65533;&#65533; R&#65533;^{f8H&#65533;S&#65533;@&#65533;[&#65533;I&#65533; &#65533;&#65533;&#65533;&#65533;&#65533;&#65533;@&#65533;I&#65533;{\&#65533;%V&#65533;9Q&#65533;-&#65533;R &#65533;t&#65533;&#65533;v(&#65533;*iD{&#65533;BJ;	-T(I&#65533;0&#65533;}&#65533;"XKd&#65533;C[&#65533;&#65533;&#1805;&#65533;38&#65533;/>&#65533;%&#65533;&#65533;K7:b*&#65533;&#65533;v#i&#65533;D .P&#65533;&#65533;&#65533;~@&#65533;1&#65533;&#65533;*&#65533;	&#65533;&#65533; zG&#840;&#65533;&#65533;D@ 	&#65533;&#65533;s&#65533;:&#65533;3&#65533;&#65533;k&#65533;j&#65533;&#65533;&#65533;N&#65533;&#65533;&#65533;&#65533;<-'&#65533;_@@&#1981;[(0&#65533;&#65533;*0)`&#65533;gq&#65533;&#65533;%&#65533;&#65533;Y&#65533;P1@x&#65533;I[&#65533;Ag&#65533;&#65533;&#65533;&#65533;+&#65533;z=&#65533;R&#65533;&B&#65533;&#65533;&#65533;A&#65533;&#65533;E&#65533;&#65533;&#65533;&#65533;R&#65533;&#65533;&#65533;UNog&#65533;pz&#65533;&#65533;&#65533;@7&#65533;&#65533;&#65533;&#65533;&#65533;&#65533;&#65533;'&#65533;&#65533;V&#65533;&#65533;JT'&xJ&#65533;&#65533;&#65533;&&#65533;-`(&#65533;5&#65533;L&#65533;  :&#65533;l&#65533;&#65533;&#65533;&#65533;	" 9&#65533;&#65533;P&#65533;&#65533;&#65533;E&#65533;&#65533;=s<O:&#65533;t4G&#65533;&#670;}&#65533;q&#65533;mtjvZO(^&#1538;F&#65533;&#65533;$&#65533;&#65533;^&#65533;&#65533;b&#65533;j&#65533;)gLJ&#65533;&#65533;&#65533;&#65533;&#65533;&#65533;`:&#65533;Ze&#65533;RFN{;-&#65533;0^&#65533;L&#65533;&#65533;/&#65533;P' w0&#65533;&#65533;I&#65533;&#65533;R&#65533;&#65533;#]^&#65533;&#65533;r&#65533;B&#65533;B(i&#65533;I&#65533;&#65533;&#65533;&#621;&#65533;&#65533;&#65533;-&#65533;v&#65533;&#65533;9&#65533;&#65533;-&#65533;&#65533;&#65533;&#256;&#65533;WM^&#65533;`&#65533;&#65533;d&#65533;Nd&#65533;&#692;(&#65533;l&#65533; q&#65533;&#65533;&#782;pH&#65533;&#65533;8&#65533;]&#65533;&#65533;&#65533;@&#65533;>^]&#65533;&#65533;&#65533;^&#65533; "&#65533;&#65533;6&#65533;i<<&#801;>&#65533;&#65533;&#65533;R&#65533;R&#65533;D&#65533;E&#65533;&#65533;L&#65533; ls&#65533;}&#65533;iT4&#65533;-&#65533;I&#65533;X
&#65533;&#65533;&#65533;&#65533;N-BY&#65533;&#65533;q &#65533;&#65533;&#65533;*#9&#65533;d%&#312;&#65533;mq8&#65533;GD&#65533;&#65533;&#52679;L&#65533;&#65533;&#65533;&#65533;"E&#65533;&#65533;&#65533;&#1864;&#1552;.JJN\&#65533;&#65533;HJ1&#65533;;&#65533;&#65533;C&#65533;6&#65533;&#65533;|&#65533;&#65533;)&#65533;p&#65533;@0pe(&#65533;R&#65533;t&#65533;&#65533;0oe&#65533;&#65533;VJ9|T>Tk&#65533;@BgM&#65533;i&#65533;&#65533;A&#65533;M&#65533;A&#65533;!&#65533;~5&#65533;&#65533;8&#65533;S'~&#65533;C&#65533;&#65533; 1`]&#1365;-l%&#65533;&#65533;&#65533;j&#65533;&#65533;Y&#65533;>&#65533;&#65533;kT&#65533;F`&#65533;&#65533;y&#65533;X;&#65533;&#65533;[H&#65533;uj&#65533;>C&#65533;X&#65533;X&#65533;&#65533;:s&#65533;&#65533;&#65533;&#65533;&#65533;4O 	&#65533;&#65533;&#65533;&#65533;&&#65533;1&#65533;&#65533;L&#65533;&#65533;&#65533;p&#65533;p&#938;15&#65533;
fx&#65533;(@&#65533;&#65533;%&#65533;&#65533;&#65533;I&#65533;&#65533;&#65533;&#497;&#65533;&K&#65533;&#65533;$1&#65533;&#65533;&#65533;&#65533;&#65533;&#65533;+&#65533;&#65533;&#65533;&#65533;&#65533;&#65533;&#65533;&#65533;1&#65533;&#65533;,&#65533;&#65533;&#65533;&#65533;&#65533;&#65533;&#65533;,&#65533;&#65533;&#65533;&#65533;&#65533;&#65533;&#65533;&#65533;&#65533;&#65533;&#65533;&#65533;A&#65533;&#65533;&#65533;&#65533;&#265;"&#65533;&#65533;&#65533;&#456;5&#517;&#65533;&#65533;&#65533;!&#65533;&#65533;.&#65533;+&#65533;&#65533;)*&#65533;&#65533;&#65533;$#"$$&#65533;Xa&#65533;@A&#65533;p&#196;&#65533; 4"&#65533;&#65533;&#65533;@&#65533; &#65533;G @&#65533;&#1056;$&#65533;&#65533;Y[&#65533;re&#65533;ObB&#65533;@3&#65533;&#65533;&#65533;&#65533;&#65533;&#65533;!
nX&#65533;h&#65533;&#65533;$F&#65533;`&#65533;@&#65533;&#65533;Bt&#65533;Db .&#65533;Y`&#65533;&#65533;&#65533;&#65533;,`x&#65533;&#65533;B&#65533;Y&#65533;n	 @&#65533;1&#65533;&#65533;	&#65533;uIQ&#65533;
&#65533;.&#65533;c&#528;VdCCe:CkY&#65533;=&#65533;&#65533;&#65533;bk&#65533;&#65533;2|H&#65533;T(}X0&#65533;f&#65533;d&#65533;&#65533;&#65533;]E&#65533;&#65533;8BZ&#65533;&#65533;u_&#65533;&#65533;e&#65533;X&#65533;&#65533;&#65533;&#65533;Q&#65533;&#65533;VP&#65533;&#65533;*C&#65533;&#65533;&#65533;0 &#65533;&#65533;g&#65533;F&#522;&#1384;B*V&#65533;&#65533;&#65533;&#65533; &#65533;+@x ` r/&#65533;&#224;	 4(rT&#65533;&#65533;g&#65533;&#65533;C&#65533;P&#65533;d&#65533;&#65533;&#65533;&#65533;K&#65533;&#65533;TM8yD&#65533;@)&#65533;	X$ 7&#65533;P&#65533; p@ eU &#65533;E&#65533;	!&#65533;-&#65533;#&#65533;&#65533;%##sI&#65533;b&#65533;2@L&#65533;&#65533;b&#65533;3[!&#65533;&#65533;&#65533;e&#65533; ]3&#65533;,&#65533;&#65533;"l&#65533;25
8&#65533;5&#65533;\&#145;&#65533;0&#65533;/&#65533;4&#1497;]&#65533;&#65533;x&#65533;&#65533;K *2vV&#65533;)&#65533;&#65533;&#65533;"H&#65533;$&#65533;YY&#65533;w
&#1695;&#65533;,h &#65533;P&#65533;&#65533;&#65533; &#65533;&#308;&#65533;B&#65533;&#65533;r&#65533;5&#65533;z&#65533;&#65533; D&#65533;&#65533;&#65533;p&#65533;&#65533;dX&#65533;$@&#65533;4u@&#65533;&#65533;&#65533; &#65533; &#65533;&#65533;&#65533;	x&#65533;G7&#65533;&#65533;_L~&#65533;&#65533;%28fM7}$&#65533;N&#65533;p_&#65533;e&#65533;&#65533;&#65533;Dt&#65533;
&#65533;&#65533;&#65533;&#65533;`0+&#278;&#65533;&#65533;&#65533;XL5&#65533;d&#65533;N%&#65533;U"&#65533;6&#65533;&#65533;&#65533;&#65533;L> B[&#65533;i E
 &#65533;q&#65533;&#65533;&#65533;$&#65533;$#&#65533;|.7(4-AP&#65533;$&#65533;&#65533;&#65533;,&#65533;&#65533;&#65533;v&#65533;-&#65533;&#65533;a&#65533;u&#65533;
G>&#65533;&#65533;",&#65533;K&#65533;&#65533;&#65533;@.]&#65533;Q&#65533;&#65533;&#65533; }&#65533;is!*&#65533;&#65533;<&#65533;&#65533;&#65533;&#65533;^&#65533;pw(&#65533;&#65533;S&#65533;&#65533;&#65533;@&#65533;&#65533;,&#65533;&#65533;&#65533;W&#65533;&#65533;&#65533;&#65533;&#65533;&#65533;&#65533;&#65533;&#65533;&#65533;&#65533; &#65533;@ w!&#65533;&#65533;B `&#65533;@&#65533;m&#65533;;&#65533;@&#65533;
&#65533;
,H&#162;&#65533;K&#65533;&#65533;M&#65533;&#65533;0h&#65533;M&#65533;yt&#65533;F&#65533;:H&#65533;&#65533;Z&#1027;Q&#65533;&#65533;! @Q=&#65533; &#65533;`&#65533;&#65533;A&#65533;&#65533;&#65533;x._&#65533;&#65533;#7<&#65533;u&#65533;g\&#65533;&#65533;&#65533;&#65533;Y&#65533;A\&#65533;&#65533;vE[&#65533;%O2&#65533;e&#65533;al&#65533;&#65533;Y"&#65533;&#65533;l@&#65533;+p&#65533;%&#65533;5p&#65533;&#65533;&#65533;&#65533;&#1302;"&#65533;	&#65533;4&#338;a&#65533;&#65533;YL.k'&#65533;&#65533;h&#65533;#fJ,x&#65533;&&#65533;&#65533;&#65533;C&#65533;=&#65533;&#65533;&#65533;S&#65533;&#65533;&#65533;#,`&#65533; V&#65533;R8&#65533;&#65533;&#65533;[&#65533;x&#65533; i&#65533;  - &#65533;H&#65533;3&b&#65533;o~{&#65533;Ld&#65533;&#65533;&#65533;&#65533;&#65533;p<I&#65533;&#65533;&#65533;&#65533;!\+=h@>&#65533;&#65533;S&#65533;&#65533;&#65533;	 p&#65533;&#65533;&#65533;F g&#65533;&#65533;f&#65533;:0&#65533;*&#65533;&#65533;"V&#65533;!&#65533;&#65533;C'0&#65533;!&#65533;r&#65533;}U'&#65533;3V%L&#65533;&#65533;C&#65533;&#65533;&#65533;&#65533;&#65533;r
&#65533;&#65533;&#65533;IzH&#65533;&#65533;&#65533;
x&#65533;9G&#65533;D&#648;$&#65533;&#65533;O&#65533;Rc&#65533;\'&#65533;HL&#65533;&#65533;&#65533;s`&#65533;G1 w&#65533;x&#65533;
e4&#1332;&#65533;w&#65533;X&#65533;

&#65533;&#374;&#65533;+&#65533;(H",-&#65533;X&#65533;&#1149;HP\$&#65533;@&#65533;Z@ &#65533;&#65533;&#65533;XU&#65533;p&#65533;&#65533;&#65533;&#65533;	&#65533;&#65533;+4k$$&#65533; &#65533;@H&#65533;i .Y(AP&#65533;>BE(,&#65533;&#65533;{
&#65533;&#65533;&#65533;&#65533;r_&#65533;@&#65533;  @E:&#65533; 	|&#65533;	&#65533; F&#65533;&#65533;%&#1541;&z&#65533;@&#65533;j&#65533;&#65533;r&#65533;	&#65533;.&#65533;&#65533;3"&#65533;E2&#65533;&#65533;&#65533;Fd0&#65533;&#65533;@[&#65533;j@&#65533;&#65533;&#65533;K&#65533;&#65533;,W&#65533;Q"&#65533;D2&#65533;3&#65533;&#65533;t &#65533;Y&#65533;&#65533;&#65533;&#65533;t&#65533;l%L&#65533;&#65533;,&#65533;xs&#65533;&&#65533;&#65533;&#65533;D&#65533;&#65533;&#48934;&#65533;&#65533;&#65533;&#65533;&#65533;&#65533;&#65533;b\bv&#65533;&#65533;
&#65533;&#65533;&#65533;&#65533;u&#65533;Q.&#65533;'1R&#65533;&#65533;N(&#65533;&#65533;&#65533;&#65533; 4&#65533;&#65533;kL&#65533;;&#65533;@X&#65533;~p&#65533;=&#65533;L 	X&#65533;!&#65533;&#65533;.u"&#65533;&#2522;&#65533;&#65533;&#65533;&#65533;&#65533;&#65533;v&#65533;bS&#65533;xS&#65533;y&#65533;p$&#65533;baD4d&#65533;h&#65533;&#65533;g[ SH&#65533;%QO:H&#65533;&#65533;E&#65533;d&#65533;yK&#65533;	6p&#65533;I&#65533;C^&#65533;W!&#65533;V&#65533;O&#65533;&#65533;&#65533;+&#65533;4&#65533;&#65533;GO.a|:2XxA&#65533;5 )&#65533;V&#65533;&#65533;h'&#65533;W2(pS&#65533;&#65533;x[&#65533;E]&&#65533;ud"w&#65533;&#65533;&H&#65533;a&#65533;7&#65533;&#65533;&#1416;&#65533;,0&#65533; '&#65533;
&#65533;&#65533; .ZE&#65533;z&#65533;&#65533;\&#65533;FG&#65533;&#65533;zT&#65533;n&#65533;P*7V&#1074;&#65533;"&#65533;g[Y&#65533;c. &#65533;&#65533;=&#65533;T	&#65533;&#65533;Sv&#65533;&#65533;&#65533;*&#65533;&#65533;&#65533;m#.&#65533;&#65533;&#65533;&#65533;&#65533;&#1743;&#65533;<&#65533;A&#65533;&#65533;o&#65533;\&#65533;&#65533;&#65533; &#65533;) &#65533;&#65533;&#1028;&#65533;&#65533;&#65533;&#65533;&#65533;(&#65533;bP&#65533;!JM&#65533;R'&#65533;&#65533; 8&#65533;&#65533;t`C/U	1b]&#65533;&#65533;&#65533;d&#65533;&#441;&#65533;&#65533;.,0%8iL@&#65533;&#65533;&#65533;U&#65533;&#65533;&#65533;1L&#65533;pA<P&#65533;&#65533;&#65533;&#65533;&#65533;kN]A&#65533;x*u&#1480;R&#65533;V&#65533;3&#65533;&#65533;k&#688;&#65533;l&#45185;5_&#190;f>VQ&#65533;h&#65533;-&#65533;&#65533;&#65533;&#65533;&#65533;X4&#65533;%e"
&#65533;&#65533;&#65533;&#65533;>&#65533;D0&#65533;d&#65533;L&#65533;`&#65533;J&#65533;&#65533;\&#65533;pN&#65533;&#65533;&#65533;&#65533;&#65533;/&#65533;&#65533;k&#65533;" P&#65533;&#65533;<&#940;5&#65533;A(&#313;U&#65533;p5 J&#65533;6g&#65533;&#65533;&#65533;&#65533;@&#65533;&#65533;I!&#65533;$&#65533;&#65533;&#65533;El&#65533;&#65533;&#65533;&#412;8 ?u&#65533;&#65533;z&#65533;_&#65533;S&#65533;X0&#65533;@a&#65533;&#65533;|&#65533;(FL4*&#65533;]&#65533;{eYl&#65533;H&#65533;)_!j3T&#65533;&#65533;&#65533;&#65533;&#65533;&#65533;&#65533;B&#65533;&#65533;&#65533;&#65533;P&#65533;K&#65533;=&#65533;V x=b&#65533;:&#192563;K&#65533;Ht&#65533;&#264;&#65533;/&#65533;&#65533;&#65533;&#65533;&#65533;&#65533;^&#65533;)%:&#1138;&#65533;J&#65533;y&#65533;&#65533;&#1370;&#65533;]&#467;&#456;Aa&#65533;,:&#65533;d7E&#65533;8&#65533;
&#65533;&#65533;&#65533;!&#65533; &#65533;$&#65533;&#65533;Z&#65533;F9X&#1632;=&&#65533;O&#65533;42&#65533; &#65533;p&#65533;&#65533;0&#65533;mbh&#65533;i&7Yq&#65533;&#65533;e[B&#65533;&#65533; &#65533;)&#65533;|`-&#65533;d&#65533;&#65533;&#65533; q&#65533;&#65533;h&#65533;]7&#65533;"&#65533;ZXo&#65533;&#65533;d&#65533;&#65533;&#65533;CCF&#65533;&#65533;&#65533;
&#65533;&#65533;\&#65533;&#65533;v&#65533;&#1797;&#65533;"0Q&#65533;l&#65533;&#65533;&#65533;&#65533;8&#65533;}y&#65533;J&#65533;2&#65533;&#65533;&#65533;&#65533;'&#65533;&#65533;&#65533;&#65533;;W4&#65533;
&#65533;/:&#65533;&#1504;]&#65533;apd&#65533; &#65533;&#65533;&#1483;&@ |&#65533;&#65533;60  -&#65533;3;&#65533;=}&#65533;&#65533;JdG{Y&#65533;&#65533;K&#65533;9&#65533;&#65533;&#65533; d&#65533;&#65533;&#65533;5"&#65533;!-&#65533;%&JP&#1562;&#65533;&#65533;&#65533;&#65533; &#915;:&#65533;Jv&#65533;&#65533;Ez&#65533;W&#65533;#w:&#65533;+n&#65533;@Qc `c&#65533;&#65533;-aa&#65533;&#65533;&#65533;&#65533;-&#65533;F&#65533;/&#65533;n&#65533;&#65533;
&#65533;:5&#65533;D&#65533;&#65533;O&#65533;&#65533;&#65533;&#65533;"&#65533;b&#65533;&#65533;	&#65533;&#65533;[&#65533;0;0d &#65533;PW&#65533;#&#65533;<&#65533;!F&#65533;&#65533;G2&#65533;&#65533;
u2~q<&#65533;}x&#65533;eO&#65533;?&#65533;W&#65533;P<&#65533;E&#65533;&#65533;&#65533;>EB;&#1408;&#65533;@$&#65533;N&#65533;&#65533;}&#65533;&#65533;H"8z&#65533;-&#65533;P	\&#65533; 	#&#65533;I&#65533;R&#65533; 
&#65533;f
1 l2I,P&#65533;&#65533;e@P &#65533;a6@4&#65533;&#65533;&#65533; /V &#65533;&#65533;&#65533;A&#65533;&#65533;&&#65533;&#902;b&#65533;&#65533;b	b8(&#65533;L;Q2c&#65533;&#65533; - n&#65533;}w&#65533;k+@Cw&#65533;x&#65533;n&#65533;&#65533;&#65533;.J"\&#65533;&E&#65533;f&#65533;$<&#65533;P &#65533;&#65533;3&#65533;&#65533;p&#65533; Rb&#65533;f&#65533;p&#65533;&#65533;1}&#65533;?:&#65533;y&#65533;&#65533;&#1301;D&#65533;7&#65533;3&#65533;&#65533;r(&#65533;&#65533;&#65533;FOBP&#65533;U&#65533;0&#65533;&#65533;=W&#65533;&#29902;&#65533;A0&#65533;00&#65533;b	# [&#65533;&#65533;&#65533;A&#65533;>`v&#65533;p &#65533;&#65533; &#65533;Ua&#65533;&#65533;&#65533;&#65533;``&#65533;d:&#65533;y&#65533;0&#65533;$K@ &#57800;BA&#65533;m=&#65533;70(&#65533;l&#65533;&#65533;&#65533;c"!w&#65533;?&#65533;8;&#65533;+&#65533;h&#65533;->&#65533;*B&#65533;&#65533; !&#65533;&#65533;&#65533;	&#65533;F	pq#&#65533;<&#65533; 	^&#65533;&#65533;&#65533;$&#65533;H&#65533;hH&#65533;cT4&#65533;Pb?w{&#65533;F0&#65533;&#65533;&#65533;'&#65533;&#65533;N>&#1165;&#65533;=@^Y8Jw&#65533;S&#65533;&#65533;EH|ARy&#241;&#65533;y&#65533;&#65533;&#65533;&#65533;%&#65533;@&#65533;&#65533;[C c&#65533;&#65533;Q &#65533;&#65533;&#65533;&#65533;`&#65533;&#65533;`pP&#65533;&#65533;&#65533;$D&#65533;&#65533;*&#65533;p>&#65533;Z&#65533;&#65533;&#65533;&#65533;&#65533;*\5&#65533;2&#65533;&#65533;&#65533;J&#65533;'-&#65533;&#65533;W=&#65533;&#65533;&#65533;K7!cW&#65533;&#65533;&#65533;&#65533;i&#65533;bB&#65533;&#65533;&#65533;&#65533;&#65533;&#1307;he 3&#65533;&#1538;ic5&#65533;<&#65533;&#65533;P9&#65533;S	&#65533;U%&#65533;Hz&#65533;'&#65533;5>_xR&#65533;SIt![B&#65533;&#65533;rI@Co&#65533;&#65533;&#65533;9&#65533;&#65533;&#65533;)]G&#65533;&#65533;5&#65533;4Ra&#65533;&#65533;Yj C&#65533;z&#65533;&#65533;85J]qp&#65533;u_&#65533;HfH&#65533;&#65533;(s&#65533;h5&#65533;&#65533;&#65533;&#65533;&#65533;:&#65533;#3g&#65533;/&#65533;&#65533;M&#65533;E0Q&#65533;&#65533;}&#65533;A	@N|&#65533;&#65533;J&#65533;)@'&#65533;
&#65533;-&#65533;H&#65533;&#1186;K&#65533;&#65533;"&#65533;l&#65533;Yb&#65533;&#65533;7&#65533;&#65533;L+&#65533;&#65533;
&#1161;-&#65533;&#65533;6&#65533;&#65533;&#65533;&#65533;@&#65533;3!&#65533;&#65533;1&#65533;S%&#65533;&#65533;&#65533;C/&#65533;&#65533;&#65533;&#65533;&#65533;1&#864;-`h&#65533;&#65533;&#65533;&#65533;Uh&#65533;A=&#65533;&#65533;&#65533; ^&#65533;f	&#65533;^&#65533;(A$1&#65533;T (\&#65533;&#65533;&#65533;%&#65533;?X&#65533;h&#65533;hvR
&#65533;&#65533;ydfz&#65533;&#65533;@UH1e	&#65533;&#65533;O*&#65533;R&#65533;&#65533;&#65533;&#65533;&#65533;5UO&#65533;&#65533;&#65533;e &#65533;&#65533;&#65533;&#65533;2+  #5&#65533;	t&#65533;&#65533;(B $&#65533;Mbhx`&#65533;nM&#65533;&#65533;2C&#65533;&#65533;&#65533;9&#65533;vyv{*&#65533; A&#65533;&#683;D&#65533;m&&#65533;&#334762;&#65533;`.&#65533;&#65533;<&#400;I&#65533;&#65533;u&#65533;i&#65533;S&#65533;&#65533;C&#65533;K&#65533;)	&#65533;#}&#65533;!s&#65533;AGUD>u&#65533;)w&#65533;&#65533;3	&#65533;&#65533;&#65533;&#65533;&#65533;&#65533;&#65533;&#65533;o&#65533;0Xc&#65533;p&#65533; 2
&#880;&#65533;&#65533;&#65533;.A&#65533;#&#65533;0&#65533;&#65533;.&#65533;&#65533;z$2h&#65533;^x4H&#65533;5ef&#65533;&#65533;&#65533;vAQ&#65533;&#65533;`c&#65533;c&#65533;H&#65533;q&#65533;&#65533;&#65533;{M&#65533;*(&#65533;p1&#65533;E&#65533;&#65533;&#65533;K&#65533;%n&#65533;!a&#65533; =&#65533;&#65533;@8&#65533;!&#65533;\&#65533;&#65533; &#65533; -&#65533;!&#65533;rGc;&#65533;m&#65533;&h&#65533;r-&#2039;`&#65533;2&#65533;&#65533;0 g&#65533;?&#65533;&#65533;l&#65533; p1&#65533;3FC&#65533;&#65533;s="&#65533;
Rd	&#65533;&#65533;#&#65533;&#65533;5@
&#65533;&#65533;4&#65533;;^&#65533;&#65533;*p&#65533;G3&#65533;&#65533;|&#65533;r\&#65533;&#65533;#&#65533;9F-!Qf&#65533;?&#65533;&#65533;)#&#65533; E&#65533;&#65533;{pK#V&#65533;B<|1E&#65533;w$&#65533; B&#65533;d&#65533;M&#65533;`&#65533;[+&#65533;&#65533;   n&#65533;c&#65533;vk&#65533; &#65533;&#65533;+2&#65533;&#65533;
&#65533;&#65533;h&#65533;#I&#65533;L;&#65533;&#65533;,&#65533;&#65533;W>&#65533;&#1026; *)!&#65533;R&#65533;cK9JM&#65533;q&#65533;&#65533;&#65533;! &#65533;\&#65533;&#65533;&#65533;&#65533;v*&#65533;0%kU&#65533;G|XZf&#65533;&#65533;i"&#65533;'&#65533;Y&#65533;&#65533; 3&#65533;#&#65533;&#65533;&#65533;&#65533;&e&#65533;&#65533;&#65533;%N3n&#65533;s<:&#65533;&#65533;&#65533;y&#65533;Kk&#65533;s&#65533;&#65533; 
&#65533;&#65533;x&#65533;Er&#65533;Q#V&#1419;$&#65533;{d&#65533;e&#65533;EZ&#65533;#J&#65533;KJ2&#65533;*&#65533;&#65533;&#65533; >B&#65533; cC&#65533; &#65533;&#65533;T&#1050;A&#65533;&#65533;&#65533;&#65533;&#65533;&#65533;&#65533;&#65533;h#1WT&#65533;&#1403;7'&#65533;r&#65533;b/&#65533;&#843; b8+&#65533; &#65533;b &#65533;WX!0&#65533;&&#65533;e/=`&#65533;f&#65533;&#65533;Gk&#65533;3&#65533;:|&#65533;&#65533;:&#65533;&#65533;]s,&#65533;&#65533;&#65533;.
}&#1671;Z6s{&#65533;0&#65533;l&#65533;0k/&#65533;y[&#65533;A ehr$_&#65533;qj#&#65533;7FPQH.2R&#65533;&#65533; &#65533;c&#65533;0&#147;a[&#65533;&#65533;_0 &#65533;&#65533;&#65533;PI&#65533;&#65533;#&#65533;&#222;&#65533; &#65533;&#65533; &#65533;&#65533;&#65533;>vp`&#65533;{D&#65533;(&#65533;=&#65533;&#65533;&#65533;&#65533;&#65533;&#65533;#&#65533;`&#65533;&#65533;&#65533;&#65533;&#65533; c&#737;&#65533;&#65533;&#65533;c&#65533;&#65533;!B&#65533;&#65533;&#65533;u&#65533;2-&#65533;&#65533;+,&#65533;&#65533;T&#65533;l&#578;&#65533;Z&#65533;0&#1425;&#65533;m&#65533;{&#65533;&#65533;\&#65533;&#65533;1)&#65533;&#65533;Twl&#65533;Y3&#65533; P&#65533;&#65533;&#65533;&#65533;#&#65533;&#65533;&#65533;&#65533;U&#65533;&#65533;]&#65533;&#65533;W&#65533;&#65533;&#65533;0&#65533;&#65533;5(&#65533;&#65533;f&#65533;&#65533;QN&#65533; ^&#65533;},q&#65533;&#65533;&#65533;E&#65533;&=&#65533;+"L4UT&#65533;B)%&#660;&#65533;-0&#65533;&#65533;(1&#65533;	<&#65533;&#65533;&#65533;P&#65533;&#65533;&#65533;&#65533;&#65533;&#65533;/MF&#65533;&#65533;&#65533;p&#65533;&#65533;(S&#65533;&#65533;1&#65533;&#65533;&#65533;&#65533;o&#65533;&#65533;*&#65533;&#65533;}&#65533;&#65533;nKF&#65533;!;c&#65533;	$l&#65533;&#65533;&#65533;r8m5&#65533;&#65533;&#65533;6`7 @&#65533;$&#65533;&#65533;&#1844;&#1483;v&#65533;&#65533;&#65533;&#65533;&#65533;&#65533;&#65533;&#65533;+&#65533;&#65533;&#65533;&#1794;F&#65533;|&#65533;&#65533;'&#65533;&#65533;|h2&#65533;5C&#65533;&#65533;y&#65533;U&#65533;ES8&#65533;bZh&#65533;1&#65533;5&#65533;(&#65533;&#65533;&#65533; =g&#65533;&#65533;]-%&#65533;&#65533;&#65533;	&#65533;&#65533;&#65533;&#65533;@
@fR9Z&#65533;+&#65533;P30&#65533;&#65533;X&#65533;2@&#423;&#65533;C&#65533;T&#65533;	&#65533;h&#65533; [&#65533;1&#65533;0&#65533;X&#65533;&#65533;&#65533;x4&#65533;&#65533;%x&#65533;&#65533;&#65533;!:a4&#65533;%@5b&#65533;&#65533;&#65533;&#65533;&#65533;&#65533;}u&#65533;cm&#65533;UQ _2&#65533;T&#65533;u&#65533;qY{8&#65533;&#65533;&#65533;&#65533;&#65533;L&#65533;"&#65533;g]&#65533;&#65533;&#394;A&#65533;&#65533;&#65533;&#65533;&#65533;sF,&#65533; ;&#65533;nH$ /&#65533;j "k&#65533;&#65533;)&#65533;&#65533;&#65533;@&#65533;&#65533;&#65533;X&#65533;,0%&#65533;u;dh&#65533;aR&#65533;C4&#65533;e	({+@)0&#65533;&#65533;f9&#65533;yGD.2 b&#65533;3"&#489;&#65533;&#65533;&#65533;w&#65533;)F&#65533;wC&#912;&#65533;6&#65533;D&#65533;`&#65533;&#65533;q_#	 &#65533;T&#65533; 32&#65533;&#65533;:rjL"&#65533;k#0|&#65533;[&#65533;<rqW&#65533;&#65533;#&#65533;&#65533;Z&#65533;&#65533;l!&#65533;&#1850;&#65533;J&#65533;&#65533;&#65533;y&#65533;U  &#65533;r&#65533;[5S&#8612;f-AA7B&#65533;&#65533;*,R&#65533;&#146;&#65533;&#65533;%i&#65533;&#65533;b&#65533;&#65533;&#65533;&#313;&#65533;&#65533;8&#65533;z&#65533;&#65533;he&#65533;-&#65533;&#65533; c2S$ )?#2p&#65533;&#65533;#~&#65533;.&#65533;&#65533;d&#1265; @&#65533;&#65533;{)&#65533;N&#65533;&#65533;&#65533;M&#65533;3&#65533;&#65533;&#152;\5dy0&#65533;&#65533;p~f&#65533;&#65533;&#65533;&#65533;&#65533;r&#65533;&#65533;&#65533;&#65533;&#65533;Fg'&#65533;&#65533;&#65533;&#65533;y"c|_&#65533;fB&#65533;&#65533;H&#65533;&#65533;t&#65533;&#65533;&#65533;&#65533;%"P&#65533;!g	,&#65533;B&#65533;&#65533;&#65533;&#65533;&#65533; {&#65533;5&#65533;c9&#65533;&#65533;&#65533;&#65533;wt&#65533;&#65533;&#65533;;&#65533;&#65533;N&#65533;&#65533;&#65533;E&#65533;+&#65533;&#65533;v&#65533;&#65533;&#65533;&#65533;5A&#65533;}&#65533;&#31897;Wy &#65533;&#65533;W&#65533;&#65533;&#65533;mc&#65533;&#65533;Ea&#65533;&#65533;-&#65533;&#65533;&#65533;0&#65533;&#65533;&#65533;.%e&#65533; &#65533;(&#65533;&#65533;p&#65533;&#65533;=&#65533;&#65533;&#65533; &#65533;C&#65533;&#65533;5&#65533;Ef&#65533;p6;r&#65533;&#65533;&#65533;n&#65533;&#65533;>&#65533;D&#1677;o&#65533;I&#65533;&#65533;D&#65533;(&#65533;&#65533;&#65533;$ '&#65533;&#65533;&#65533;%&#65533;Bq&#65533;z&#65533;v&#65533; &#65533;&#65533;&#65533;hz&#617; r{&#65533;&#65533;RP&#65533;R#R>Uj~&#65533;H&#65533;&#65533;w'&#65533;`_&#65533;@5&#65533;&#65533;&#65533;do&#65533;&#65533;A&#65533;]&#65533;1&#65533;&#65533;&#65533; a~"&#65533;;&#65533;c&#65533;J&#65533;&#65533;&#65533;!-m&#65533;L&#65533;&#65533;&#65533;&#65533;!&#65533;&#65533;&#65533;&#65533;&#65533;&#65533;1&#65533;&#65533;&#65533;X&#65533;&#65533;8B&#65533;&#65533;=0&#65533;&&#65533;&#65533;- &#65533;T&#65533;&#65533;W&#65533;[&#65533;C&#65533;&#65533;RV:f1	&#65533;&#1354;&#65533;&#65533;&SiU&#65533;&#65533;&#65533;x&#65533;'&#65533;&#65533;O&#65533;X! &#65533;&#65533;pnB&#65533;
&#65533;&#65533;&#65533;8&#1674; &#65533;o&#65533;&#723;&#65533;&#65533;&#65533;&#65533;H&#65533;w&#65533;&#65533;
.&#65533;&#437;U?	A j&#65533; &#65533;&#65533;#Q4&#65533;2&#65533;&#65533;&#65533;3@&#65533;>s&#65533;&#1408;ZPA/&#65533; &#65533;&#65533;p&#65533;&#65533; .1&#65533;&#65533;&#65533;&#65533;&#65533;&#65533;&#65533;&#65533;-*=&#65533;$$&#65533;-= =&&	&#65533;	?&#65533;	 &#65533;&#65533;&#65533;&#65533;&#65533;&#65533;&#65533;&#65533;&#65533;&#65533;&#65533;&#65533;&#65533;&#1476;&#65533;&#65533; 7&#65533;	
&#65533;&#65533;
7
&#65533;&#65533;7 &&#65533;&#65533;&#65533;&-!$H&#65533;mE&#65533;&#65533; H&#65533;P&#65533;	&#65533; &#65533;&#65533;	&#65533;$&#192;I&#65533;&#65533;PD&#65533;B&#65533;
1&#65533;l&#1024;&#1156;"&#65533;&#65533;&#65533;&#65533;&#65533;"!5.x&#65533;&#65533;&#65533;&#65533;B?{&#65533;qFPZ `&#65533;&#65533;E&#65533;&#65533;2F&#65533;p&#65533; &#65533;y&&#65533;`&#65533;%EH,&#65533;&#65533;&#65533;&#65533;&&#65533;Nb&#65533;&#65533;R&#65533;B&#65533;&#65533;a &#65533;Jk&#65533;&#65533;p7
&#65533;v&#65533;L~&#65533;p&#65533;C&#65533;&#65533;0&#65533;&#65533;A&#65533;B+f&#65533;C&#65533;B&#65533;&#65533;'N&#65533;X&#1091;&#65533;
 X&#1811;&#322;&#65533;ZB&#65533;&#549;9t&#65533;&#65533;&#65533;lY8c*b&#65533;&#891;&#65533;oh&#1878;&#891;&#65533;&#65533;&#65533;/u&#65533;&#65533;)H /&#65533;=q&#65533; ( }!&#65533;	&#65533;h+`&#65533;&#65533;3&#65533;&#65533;Xh &#65533;v+&#65533;;&#65533;&#360;)'qH	&#65533;&#65533;&#65533;1B]&#65533;&#65533;&#65533;3&#65533;&#1160;0&#65533;7&#65533;@&#1026;&#65533;,P&#65533;6&#65533;&#65533;`&#65533;&#65533;E&#65533;H&#65533;&#65533;&#65533;<p&#65533;V&#65533;4&#65533;	&#65533;a&#65533;SAu&#65533;&#65533;ID=&#65533;&#65533;&#65533;:X&#65533;&#65533;Vp&#65533;v&#65533;b&#65533;&#65533;o&#65533;&#65533;5&#65533;&#65533;&#65533;T &#65533;E1&#65533;&#65533;^&#65533;D&#65533;&#65533;B\1(&#65533;@FH`&#65533;=&#65533;x&#65533;
&#65533;&#65533;[&#65533;&#65533;Y&#65533;&#65533;@&#65533; A<&#65533;'&#65533;&#65533;&#65533;Vn&#65533;f&#65533;&#65533;&#65533;&#65533;|&#65533;&#65533;M&#65533;&#65533;&#65533;;?a&#65533;9&#65533;Og&&#65533;&#65533;aj&#65533;&#65533;!&#65533;p &#65533;	 $J&#65533;4AXP&#65533;(+HB&#65533;&#65533;&#65533;U&#65533;$mC		Q&#65533;A+\!&#65533;Up&#65533; $ms&#65533;	.&b%-X&#65533;P&#65533;p&#65533;&#65533;a&#65533;)&#65533;&#65533;$&#65533;R&#65533;&#65533;&#1071924;&#65533;&#360;H&#65533;m&#65533;jAM>&#65533;&#65533;,@&#65533;\&#65533;&#65533;%&#65533;arA^;&#65533;&#65533; &#65533;b"@5&#65533;:	&#65533;]M&#65533;Ax&#65533; &#65533;p&#65533;+I&#65533;X`&#65533;%&#65533;l&#65533;&#65533;- !g>&#65533;&#65533;3,,&#65533;&#65533;&#65533;&#1576;&#65533;&#65533; P&#65533;	&#65533;&#65533;&#65533;&#65533;&#65533;&#1062;<&#65533;&#65533;#&#65533;m&#65533;&#65533;&#65533; 2&#65533;&#65533;	&#65533;}&#65533;&#65533;&#65533;4&#65533;@&#1024;&#65533;&#65533;(z&#65533;&#65533;s&#65533;&#65533;#&#65533;	M&#65533;	)-&#65533;&#65533;3^&#65533;&#65533;&#65533; &#65533;f&#65533;A&#65533;&#65533;&#65533;Ff9t&#65533;\oi&#65533;yY&#65533;k&#65533;&#65533;&#65533;P&#65533;b&#65533;a2&#65533;&#65533;b&#65533;&#65533;|
4A&#65533;7@D&#65533;&#256;&#65533;1| p.T&#65533;&#65533;S&#65533;p &#65533;&#65533;&#65533;4&#65533;Ii5A3&#65533;&#65533;&#65533;Y&#65533;&#65533;*&#65533;&#65533;&#65533;&#65533;&#65533;&#65533;&#65533;&#65533;&#659;O&#65533;q&#65533;/%&#65533;$&#175;%e&#65533;PU&#65533;&#65533;&#65533; &#65533;a&#65533;"t0R"!L&#65533;9&&#65533;&#65533;]&#65533;u!&#65533;&#65533;6&#65533; &#65533;&#65533;&#719;&#65533;u-&#65533;P&#65533;&#65533;H &#65533;m&#65533;&q&#65533;
#'m&#65533;]&#65533;&#65533;&#944;&#65533;&#65533;&#65533;=3&#65533;&#65533;&#65533;&#780;&#65533;/&#489;cN;&#65533;' &#65533;7&#1537;&#65533;&#65533;&#65533;&#65533;,&#65533; ` &#65533;&#65533;&#65533;B&#65533; e	P kyf[&#65533;&#65533;I&#65533; !&#65533;  &#554;&#65533;&#65533;	&#65533;(.|&#65533;
@Kf H&#65533;&#65533;U&#65533;M&#65533;u7&#65533;&#65533;&#65533;%T&#65533;V&#65533;&#65533;q&#65533;j0&#65533;(&#65533;*&#1336;&#65533;">5&#65533;Ah&#65533;u.&#529;&#65533;&#65533;!&#65533;&#65533;$&#65533;A[&#65533;&#65533;7B| 0&#65533;hW&#65533;&#65533;&#65533;&#65533;&#65533; &#65533;&#1540;_&#65533;/M&#65533;	y Z&#65533;!&#65533;l%.&#65533;&#65533;@n"p&#65533;&#65533;&#65533;L&#65533;&#65533;&#65533;	t&#65533;&#65533;&#65533;As &#65533;&#1232;@5	&#65533;&#65533;l0&#65533;N&#208;&#65533;<&#65533;&#65533;N,&#65533;&#65533;F&#65533;&#65533;&#65533;p&#65533;S&#65533;&#417;&#65533;7&#65533;&#65533;&#128;su &#65533;L:&#65533;8&#65533;&0&#65533;+&#65533;D$:&#65533;&#65533;&#65533;&#65533;+&#65533;&#65533;&#65533;&#65533;#I&#65533;W&#65533;&#65533;&#65533;.!4We&#65533;]8&#65533;\{zO(b.&#65533; 1&#65533;&#65533;&#65533;%t1&#65533;K&#65533;&#65533;&#65533;&#65533;2&#65533;+&#65533;&#65533;8&#65533;&#65533;&#65533;m&#65533;-&#65533;&#65533;&#65533;U&#65533;5,2d&#65533;t&#65533;$&#65533;&#65533;F&#65533;&#65533;&#65533;M&#65533;RetW!&#65533;-|&#65533;&#1204;&#65533;&#65533;&#65533;&#1101;LJF&#65533;&#65533;:&#65533;&#65533;:&#65533;'xad@&#65533;0&#65533;&#65533;&#1240;n&#65533;&#65533;oM&#65533; &P&#65533;&#65533;&#65533; y&#65533;P&#65533;&#65533;$&#65533;&#65533;&#65533;&#65533;P&#65533;&#65533;}&#65533;L*6L&#65533;<&#65533;/&#65533;&#65533;&#65533;`)&#65533;&#65533;&#588;&#65533;&#65533;&#65533;?&#65533;R&#65533;4&#65533;-`Kf
&#65533;&#65533;&#65533;n1K&#65533;&#65533;)B&#65533;/&#65533;a&#65533;^&#65533;EB&#65533;b&#65533;&#65533; o-&#65533;&#65533;@&#65533;&#65533;<SZe&#65533;\&#65533;H&#65533;?&#65533;@+&#757;"
m&#65533;Q&#65533;&#65533;M T@&#65533;&#65533;.1&#65533;
&#65533;P&#65533;H"&#65533;&#65533;&#65533;AGA6&#65533;h(><1E&#65533;&#65533;&#65533;&#65533;&#65533;&#65533;W&#16789; &#65533;&#65533;a8&#65533;@&#65533;(&#65533;<&#65533;/_ F&#65533;&#65533;e&#1296;$'&#65533;@&#65533;0r-&#65533;U&#65533;&#65533;l&#65533;@&#65533;#&#65533;&#65533;F`&#1834; &#65533;&#65533;!&#65533;&#65533;&#65533;J`TUN>&#65533;1&#65533;g&#65533;)&#65533;&#65533;{&#65533;&#65533;&#65533;X(s&#65533;N&#65533;&#65533;&#65533;:&#65533;C&#65533;]&#65533; $`A.$&#65533;h&#65533;VP&#65533;d&#65533;b\b&#65533;&#65533;JbG&#65533;&#65533;H+&#65533;&#65533;M+]&#65533;T&#65533;
&#65533;D#&#65533;&#65533;#U&#65533;&#65533;4(&#1025;&#65533;XcHjQD&#65533;Y&#65533;%?B&#65533;&#434;&#65533;K&#65533;`*&#65533;@P&#65533;d&#65533;&#65533;&#65533;&#65533;K+"&#65533;rcpW&#65533;<&#65533;u&#65533;h&#65533;0&#65533;
h&#65533;s&#65533;A|&#65533;XB&#65533;]&#65533;
(&#65533;,&#65533;&#65533;&#65533;&#65533;&#65533;"6&#65533;&#65533;D O
&#65533;#q&#65533;&#65533;"&#65533;H&#65533;&#65533;&#65533; &#65533;&#65533;"&#65533;1&#65533;.q&#65533;&#65533;&#65533;J&#65533;&#65533; &#65533;Su&#65533;&#65533;M&#65533;=1|&#65533;IU&#65533;&#65533;(&#65533;&#65533;to&#65533;&#65533;&#65533;B&#65533;	p&#65533;/&#65533;&#65533;@-Y%U&#65533;&#65533;&#65533;&#65533;"0'&#65533;&#65533;A9&#65533;e&#65533;b7I&/:&#65533;p%  I&#65533;>&#65533;T&#65533;&#65533;UY&#65533;=;uM&#1629;`?&#65533;J\&#65533;\&#65533;#&#192;D&#65533;&#65533;63&#65533;&#1165;&#1328;&#65533;&#65533;&#65533;$&#65533;&#65533;&#65533;&#65533;&#65533;Z_a&#65533;&#65533;&#65533;)&#65533;&#65533; &#65533;A&#65533;*`!&#65533; {%&#65533;IB&#1669;&#65533; .&#65533;:{&#65533;*&#169;&#65533;7&#65533;a&#65533;-Ps&#65533;(&#65533;&J&#65533;RuF4s&#65533; &#65533;VP&#65533;_F&#65533;&#65533;&#65533;H <0\%&#65533;`g&#65533;Ex% y02&#65533;&#65533;8G9 &#65533;&#65533;&#1608;#Ji3,&#65533;>Lk&#65533;&#65533;&#65533;&#65533;	&#65533;&#65533;&#65533;&#65533;q &#65533;MHO&#65533;rd&#65533;x(&#65533; &#65533;4A&#65533;&#65533;&#65533;$;&#65533;z &#65533;P&#65533;mS_ 
L&#65533;&#65533;)il&#65533;"oJ&#65533;&#65533;T&#65533; {=&#65533;&#65533; >&#65533;|PB&#65533;&#65533;&#65533;b&#65533;p&#65533;V%&#65533;u&#65533;A&#65533;&#65533;)iM&#65533;H!h&#65533;&#65533;aL-&#65533;x&#65533;P&#65533;&#65533;B&#65533;p &#65533; Z!&#65533;!^!NCGI&#65533;'8l&#65533;-&#65533;&#65533;&#65533;+<vQ&#65533;F&#65533;w&#65533;&#65533;&#65533;&#65533;WD&#65533;&#65533;`&#65533;&#65533;@m-&#65533;&#65533; &#65533;:&#65533;&#65533;  &#65533;&#65533;g&#65533;{&#65533;B &#65533;|`&#65533;T&#65533;&#65533; NS  &#65533;&#65533;6&#65533;&#65533;.&#65533;&#65533;s &#65533;&#65533;&#65533;y8n&#65533;^&#65533;&#65533;&#1811;&#65533;8*&#65533;&#65533;_&#65533;&#65533;&#65533;CBC&#65533;<B&#65533;&&#65533;|&#65533; 3&#65533;&#65533;
&#65533;&#65533;,&#65533;&#339;`&#65533;&#65533;z&#65533;.&#65533;@ZO Bg&#65533;w&#65533;8&#65533;c!&#65533;1&#65533;	 .p+@1P&#65533;&#65533;l&#65533; &#65533; 9&#65533;p&#65533;	&#65533;P3Q~taM&#65533;	&#65533;qg5&#65533;4 &#65533;&#65533;&#65533;` 9BkT0&#65533;fn&#65533;>9FP&#65533;&#65533;=&#65533;1)&#65533;.&#65533;GW	&#65533;X+&#65533;&#65533;&#65533;{[k&#65533;Uq&#65533;eD&#65533;$0&#65533;&#65533;h*&#65533; &#1489;: &#65533;&#65533;U-H&#65533; 4&#65533;&#65533;&#65533;h&#65533;g^
p?&#65533;t&#65533;o&#65533;c JA3u&#65533;>&#65533;&#65533;s&#65533;&#65533;&#65533;&#65533;&#65533;!D&#65533;&#65533; &#65533;c^&#65533;&#65533;&#65533;q?&#65533;&#65533;o&#65533;&#65533;P&#65533;)KbQ1 &#65533;1&#65533;w&#65533;
&#65533;<A5@/$&#65533;n&#65533;YT&#65533;&#65533;
&#65533;&#65533;w&#1554;A6&#65533;&#65533;&#65533;&#65533;Y&#65533;&#65533;L<&#65533;&#65533;t,B&#65533;&#65533;&#65533;fW&#1120;&#65533;&#65533; Q&#65533;&#65533;A8&#65533;2	E2x&#65533;&#65533;MHE8&#65533;&#65533;&#65533;&#65533;@i&#65533;W&#65533;A--tn&#65533;&#65533;&#65533;*&#65533;b&#65533;yx&#65533; &#65533;&#65533;&#65533;&#65533;&#65533;028 0&#65533;r}TF&#65533;5&#65533;&#65533;C&#65533;&#65533;&#65533;&#65533;&#65533;&#65533;t&#65533;U&#65533;c3GU&#65533;&#65533;&#65533;&#65533;uJ&#65533; &#65533;&#65533;IS&#65533;(H&#65533;27&#65533;3&#65533;f&#65533;YC
U&#65533;	=&#65533;&#65533;&#65533;
&#65533;&#65533;E\RF&#65533;&&#65533;Spgn&#65533;&#65533;%1k&#65533;:&#65533; e:&#65533;&#65533;&#65533;&#65533;O&#65533;gPrQ&#1894;P[&#65533;&#65533;&#65533;&#65533;<&#1728;=.&#65533;{&#65533;w.&#65533;	4!&#65533;x1;&#1281;.q^)?QBl&#65533;&#65533;&#65533;\.&#65533;&#65533;&#65533;&#65533;&#65533;0s&#65533;&#65533;X&#65533;]m\a!1&#65533;@g1&#65533;&#65533;&#65533;D&#65533;&#65533;&#65533;
&#65533;&#65533;$I&#65533;^EAi9&#65533;&#65533;i&#65533;&#65533;&#65533;&#65533;>&#65533;&#65533;#	J=&#65533;b'y&#65533;&#65533;,&#65533;&#65533;q&#65533;&&#65533;&#65533;4M&#65533;2&#65533;&#65533;~&#1009;6P7&#1427;,&#65533;&#65533;@&#65533; :&#65533;*&#65533;[&#65533;&#65533;&1;&#65533;&#65533;aGBBe&#65533;:?&#65533;7&#65533;tM@&#65533;C&#65533;&#65533;lueM&#65533;&#65533;e&#65533;p\&#65533;+5&#65533;&#65533;&#65533;!PF!(Yw&#65533;&#65533;#"&#226;'gp&#65533;&#65533;B\&#65533;pe&#65533;`l&#65533;&#65533;/&#65533;(11$&#1181;&#65533;p&#65533;	&#65533;&#65533; @ &q&#65533;&#65533;!&#65533;d`n&#65533;
&#65533;&#65533;0&#65533;  A&#65533;@{&#65533; &#65533;^&#65533;&#65533;q-&#65533;/p `SK&#65533;`&#65533;yt&#65533;i&#65533;R7&#65533;sN
J&#65533;&4%i&#65533;&#65533;&#65533;&#65533;5&#65533;&#65533;(&#65533;V4H&#1498;&#65533;&#65533;]&#65533;&#65533;&#65533;6&#65533; ` &#65533;,&#65533;	&#65533;"&#65533;&#65533;0+(&#65533;&#65533;&#65533;&#65533;"r&#65533;&#65533;N&#65533;b*&#65533;hsCS&#65533;&#65533;&#65533;7]&#65533;L&#65533;N,@maf&#65533;&#65533;&#65533;&#65533;eP&#65533;K&#65533;hs&#65533;Y&#65533;&#65533;&#65533;v&#65533;!&#42135;!*&#65533;&#65533;g@q+(&#65533;&#65533;=RQ"3"-@&#65533;&#65533;S&#65533;&#65533;&#65533;z&#65533;,P&#65533;$0&#65533;&#65533; &#65533;&#65533;&#65533;&#65533;-@&#163;1q&#65533;.s&#65533;$`?&#65533;@w&#65533;/&#65533;P&#65533;H
'4&#65533;4&#65533;P3&#65533;&#65533;>&#65533;&#1480;&#65533;&#65533;&#65533;Uj&#65533;&#65533;&#65533;&#65533;g&#65533;)&#65533;&#65533;H7&#65533;&#65533;$p&#65533;&#65533;5&#65533;0&#65533;&#65533;e%6/&#65533;Aj&#65533;&#65533;=&#65533;&#1165;NyO&#65533;&#65533;&1>P&#65533;'&#65533;h&#1113;~&#65533;:w+h;&#65533;1&#65533;O&#65533;&#65533;U&#65533;B\&#65533;0c1&#65533;3yP*0s&#65533;&#65533;&#65533;&#65533;7&#65533;-&#65533;&#65533;e&#65533;0l&#1808;Z&#65533;p&#65533;:..1 &#65533;N&#65533;@mA1 &#65533;&#65533;&#65533;p<&#65533;&#65533;;-&#65533;&#65533;&#65533;&#65533;f&#65533;2M'%,&#65533;s&#65533;&#65533;$&#65533;&#65533;!&#65533;&#65533;|&#65533;&#65533; +@h*&#65533;*B)&#65533;5Uq6@ &#65533;A&#65533;&#65533;Y(&#65533;&#65533;4&#65533;&#65533;I&#65533;&#65533;s$&#65533;&#1936;&#65533;T&#65533;&#65533;g&#65533;&#65533;J&#65533;&#65533;&#65533;Q&#65533;IAU&#65533; ,ij&#65533;!&#65533;z}&#65533;@&#65533;b$&#65533;&#65533;`)U&#65533;&#65533;&!J&#65533;Q> 
&#65533;ck&#65533;j	&#65533;3E	&#65533;&#65533;&#65533;Y&#65533;&#65533;&#65533;S&#1401;&#65533;x&#1623;+X[&#65533;&#65533;&#65533;w&#65533;pe&#65533; &#65533;&#65533;#&#65533;2&#1912;-rp&#65533;&#65533;&#65533;\&#65533; 9&#65533;&#65533;!&#65533;&#65533;A(kx&#65533;H&#65533;H&#65533;H&#65533;+VZ&#1601;\.H&#65533;&#65533;&#65533;+<&#65533;&#65533;&#65533;&#65533;&#65533; 0!-&#65533;ek=B 1&#65533;&#65533;G&#65533;i&#65533;&#65533;&#65533;&#65533; )&#65533;8&#65533;#CEb$&#65533;H&#65533;&#65533;H;&#65533;	&#65533;G&#65533;
&#65533;&#65533;8(9@y&#65533;38&#1271;S&#65533;Q&#65533;*&#65533;&#65533;&#65533;&#65533;-	U&#65533;f&#65533;[We .c&#65533;w8&#65533;; QhZ #&#65533;&#65533;&#65533;{x&#65533;Z&#65533;+&#65533;&#65533;&#65533;E&#65533;GW&#65127;}&#65533;6(&#65533;m&#65533; 2 &#65533;#@|&#65533;&#65533;%P%x &#65533;&#65533;&#65533;:&#65533;p&#65533;K&#65533;F&#65533;&#65533;&#65533;O9{^v
#!ga&#65533;&#65533;cQ&#65533;@ &#65533;&#65533;I)f"&#65533;)!/&#65533;&#65533;.mY&#65533;&#65533;D !&#65533;&#65533;&#65533;g&#65533;&#65533;&#65533;EO6gf*&#65533;th -A.@N~&#65533;	&#65533;&#65533;&#65533;&#65533;&#65533;V1p&#65533;F&#65533;jvx}&#65533;p &#65533;08%&#35502;&#65533;&#1041;&#721; 6`&#65533;&#65533;&#65533;7c&#65533;`&#65533;P&#65533; &#65533;"<&#65533;&#65533;&#65533;&#219;&#65533;&#65533;&#65533;&#65533;&#65533;&#65533;&#65533;` ,&#65533;(&#65533;&#65533; &#65533;-&#65533;&#65533;#0G&#65533;&#65533;]$&#65533;&#65533;5&#65533;&#65533;F/&#65533;&#65533;
&#65533;&#65533;X&#65533; ' ,Bw:@68&#65533;4&#65533;:&#65533;R&#65533;<a&#65533;cs&#65533;_&#65533;wO&#65533;5&#65533;&#65533;&#65533;&#65533;g&#65533;&#65533;&#65533;&#65533;&#65533;&#65533;&#65533;&#65533;!&#65533;8x&#65533;9&#65533;&#65533;"&#65533;&#65533;&#65533;&#65533;&#65533;3&#65533;&#65533;n&#65533;&#65533;&#65533;&#65533;h)G&#65533;&#65533;&#1200;L%&#65533;r^C&#65533;&#65533;&#65533;*&#65533;h&#65533;&#1639;0b&#65533;&#65533;#;\WF&#65533;]%&#65533;Xp@&#65533;&#65533;lA xv_&#65533;A \&#65533;1.g&#65533;&#65533;&#65533;&#65533;&#65533;&#65533;&#65533;&#65533;&#65533;q3&#65533;&#65533;>&#65533;s!<&#65533;&#65533;&#65533;B&#1524;&#65533;8&#65533;&#65533;&#65533;&#1333;<K2#&#65533;&#65533;0&#65533;&#65533;;[&#65533; &#65533;&#65533;&#65533;\&#65533;&#65533;&#65533;&#65533; N|P&#65533;1&#65533;&#65533;&#65533;&#343;&#486;101AQ$&#65533;ln&#65533;&#65533;N&#65533;*&#65533;&#65533; &#65533;&#65533;nR&#65533;m%4D&#65533; &&#65533;P '&#65533; &#65533;&#65533;&#65533;<4&#65533;&#65533;I&#65533;&#65533;- K&#65533;&#65533;$&#65533;SXb	&#65533;&#65533;~W&#65533;f7&#65533;&#65533;!x&#65533;.&#65533;D:Q&#65533;&#65533;u;&#65533;-&#65533;&#65533; &#65533;<&#65533;?&#65533;K&#65533;&#65533;.\S&#65533;&#65533;!H&#65533;H= /&#65533;&#65533;&#65533;&#65533;lbI	&#65533;&#65533;&#65533; @&#65533;^&#65533;&#65533;3C&#65533;'\&#65533;\&#65533;T^&#65533;i&#65533;&#65533;vb&#65533;r&#65533;&#65533;&#65533;h]&#65533;35&&#65533;U&#65533;"&#65533;8),&#65533;&+&#65533;&#65533;[B[&#65533;PF&#65533;&#65533;d&#65533;&#65533;B&#65533;&#65533;aX t&#65533;&#65533;E&#65533;+8&#65533;&#65533;r d&#65533;&#65533;&#65533;d1h.A	&#65533;';)vd&#65533;0P&#65533;[&#65533;/&#65533;-&#65533;[&#65533;&#65533;?&#65533;&#1344;&#65533;X&#65533;&#65533;&#65533;C&#1171;p1&#65533;&#1915;#&#65533;&#65533;&#65533;5&#65533;y&#65533;-&#65533;&#65533;r&#65533; @i&#65533;&#65533;&#65533;a{&#65533;p &#65533;&#65533;h*&#65533;o&#65533;&#1459; U&&#65533;&#65533;&#65533;&#65533;&#65533;e(&#65533;}sy&#65533;3,I&#65533;&#65533;,J&#65533;&#65533;&#65533;BK&#65533;&#65533;Y&#1874;rrt&#65533;&#65533;JA%&#65533;Q&#65533; u&#65533;&#65533;&#65533;#s&#65533;1&#65533;|@(&#65533;&#65533;b&#65533;>&#65533;&#65533;f&#65533;vx?&#65533; `&#65533;&#65533;"!&#65533;g&#65533;oy&#65533;&#65533;T&#65533;^&#65533;Ona&#65533;&#65533;&#65533;&#65533;&#65533;<&#65533;Co&#565;L&#65533; &#65533;w&#65533;&#65533;&#65533;&#65533;&#65533;qF&#65533;->R&#65533;$&#65533;&#65533;10a&#65533;m&#65533;w&#65533;-0H@Q&#65533;C"F&#65533;`e&#65533;8&#65533;&#65533;+&#65533;&#65533;"0&#65533;&#65533;&#65533;@&#65533;&#65533;w&#645;&#65533;&#65533;9&#65533;&#65533;Q&#65533;&#65533;*&#1914;h&#65533;&#65533;B&#65533;#&#65533;$H/`)&#65533;&#1989;@d&#65533;}&#65533;&#65533;&#184;&#65533;&#65533;	&#65533;^&#65533;C&#65533;&#65533;&#65533;&#65533;*&#65533;~.&#65533;&#332;D&#475;&#65533;}?&#65533;&#65533;&#65533;&#65533;(&#65533;`?&#65533;a&#65533;&#65533;&#65533;&#65533;&#65533;p{&#65533;
P&#65533;&#65533;W&#65533;).,"&#65533;+ 	&#65533;B@&#65533;8*?&#65533;Q&#65533;&#65533;&#65533;&#65533;)&#65533;!&#65533;$&#65533;XgwQ&#65533;&#65533;b-!}dO&#1460;) &#65533;&#65533;,&#65533;&#65533;US&#65533;&#65533;&#65533;ul&#65533;5&#65533;D&#65533;P, }}&#65533;,-+&#65533;&#65533;	&#65533;&#65533;&#65533;&#65533;&#65533;<&#65533;&#65533;&#65533;.&#65533;&#65533;)%m<$&#65533;f&#65533;:*&#65533;&#65533;&#565;Q	!:&#65533;! .`&#65533;&#65533;&#65533;&#65533;&#65533;&#65533;&#65533;	'&#65533;	*pu&#65533;s+&#65533;&#65533;&#65533;&#65533; &#65533;(:&#65533;_4&#65533; &#65533;&#65533;4&#65533;&#1783;&#65533;&#65533;iu&#65533;&#65533;]&#65533;&#553;&#65533;&#65533;&#65533;;W&#65533;4'jL&#724;B &#65533;H %&#65533;&#65533;&#65533;+O$n	&#65533;s&#65533;&#65533;&#65533;&#65533;&#65533;d\a&#65533;EI)&#65533;A&#65533; rV.0JS&#65533;z kO&#65533;'R!&#65533;&#65533;&#65533; &#65533;&#65533;&#65533;&#717;r&#65533;&#65533;5&#65533;&#65533;8
|&#65533;L&#65533;4&#65533;q&#65533;\&#65533;&#65533;&#65533;&#65533;&#65533;&#65533;+= &#65533;&#65533;&#65533;&#65533;.&#65533;,1&#65533;&#65533;&#65533;: &#65533;&#65533;&#65533;&#65533;&#65533;&#65533;&#65533;&#65533;&#65533;&#65533;-&#65533;1!2$+&#65533;&#65533;&#65533;*&#65533;**&#65533;&#65533;&#65533;,-&#65533;&#65533;!&#65533;&#65533; &#65533;&#65533;7&#65533;	?BB&#65533;&#65533; &#65533;&#65533;&#65533;&#65533;&#57684;&#65533;&#65533;&#65533;&#65533;&#65533;&#65533;&#65533;&#65533;&#65533;&#65533; &#65533;W&#65533;]&#65533;&#65533;4p&#65533;&#65533;8!?HL \&#65533;&#65533;e&#65533;&#65533;&#65533;&#65533;,,&#65533;x&#65533;&#65533;&#65533;&#65533;&#65533;*(&#65533;K&#65533; &#65533;8p/@f,&#65533;J&#65533;J&#65533;@ )h&#65533;\&#65533;&#65533;&#65533;0&#65533;G[4&#65533;w&#65533;&#65533;&#65533;b&#65533;&#65533;B&#65533;&#65533;&#65533;&#65533;=&#65533;B&#65533;&#65533;>&#1596;yu&#65533;&#65533;	&#65533;$&#1544;1&#65533;U>&#65533;&&#65533;W&#614;&#65533;f&#65533;u&#65533;6&#65533;&#65533;b&#65533;&#65533;j&#65533;&#65533;r@&#65533;Pk&#65533;^V&#65533;] 
&#65533;Z&#65533;$NLh&#65533;&#65533;%5&#65533;&#65533;&#65533;9&#65533;THD;x&#65533;&#65533;&#257;&#65533; &#65533;@ &#65533;&#65533;m&#65533;&#269;&#65533;&#65533;&#65533;!H@&#65533;&#65533;&#65533;&#65533;)_&#65533;&#65533;!&#65533;&#1059;K&#65533;N}`&#1452;&#65533;  <&#65533;&#65533;&#65533;
&#65533;?&#65533;&#65533;&#65533;&#65533;|[4P&#65533;P&#65533;&#1979;Z&#65533;HeA&#65533;L&#65533;H&#65533;&#65533;&#65533;&#65533;&#65533;&#65533;&#65533;&#65533;
&#65533;p@&#65533;F%&#65533;&#65533;J#&#65533;&#65533;W&#65533;A&#65533;&#65533;T&#65533;&#65533;b&#65533;	&#65533;B&#65533;ErT &#65533;O&#65533;W)&#65533;&#65533;I&#65533;tB&#65533;.1&#65533;4&#65533;+&#65533;4V&#65533;($zrAR&#65533;Wi\&#65533;W>
&#65533;&#65533;)
&#65533;&#65533;&#65533;B&#65533;&#65533;&#65533;$&#65533;SV&#65533;&#65533;"&#65533;JA3&#65533; &#65533;BF&#65533;&#65533;&#65533;F&#65533;D&#65533; 5H0&#65533;&#65533;&#65533;L&#65533;A$&#65533;&#65533;%&#65533;#6&#65533;&#65533;&#65533;&#65533;&#65533;@{ U@B#`&#65533;&#800;Ts@~@&#65533;n&#65533;&#65533;&#65533; &#65533;g&#65533;7&#65533;C&#65533;%&#65533;\&#65533;iu&#65533;v&#65533;)&#65533;&#65533;&#65533;&#65533;64&#65533;&#65533;w&#65533;&#65533;3&#65533;pU&#65533;o&#65533;)*A&#65533;&#65533;P&#65533;L|`&#65533;w &#65533;	&#65533;@d #&#65533; W9&#65533; 4&#65533;&#65533;&#65533; &#65533;&#65533;&#138;M&#65533;&#65533;&#65533;&#65533;&#65533;&#65533;d2Z&#65533;A&#65533;@&#65533;&#65533;&#65533;&#65533;&#65533;M&#65533;&#65533;RFT&#1033;
L&#65533;BM2&#65533;&#65533;&#1242;&#65533;&#65533;V cN&#65533;B&#65533;B&#65533;YM&#65533;&#65533;&#65533;%&#65533;&#65533;&#65533; !,&#65533;O&#65533;5`X&#65533;&#65533;&#65533;#&#517;&#65533;*&#65533;HLi1&#65533;&#1027;&#65533;&#65533;&#65533;L r&#65533;#n!Y&#65533;&#65533;&#65533;&#65533;&#65533;&#65533;:&#65533;&#65533;,@&#65533;X! @St&#65533;A&#65533;&#65533;&#65533;&#65533;&#65533;&#65533;M5=`@C
&#50176;SC$&#65533;&#65533;z&#65533;r&#65533;&#65533;s&#614;&#65533;&#65533;-&#65533;&#65533;s}-&#65533;q&#65533;n&#65533;&#65533;o&#65533;&#65533;De&#65533;&#65533;4(Mk&#65533;&#65533;&#65533;&#65533;|&#65533;&#65533;k$&&#65533;W&#65533;
P&#65533;+`&#65533;5X&#65533;&#65533;&&#65533;&#65533;&#65533;r&#65533;&#65533;B&h&#65533;&#65533;!&#65533;Zr&#65533; -&#65533;&#65533;0I&#65533;&#65533;3&#65533;(k2@#&#65533;&#65533;Q&#65533;&#65533;&#65533;&#65533;O&#65533;&#65533;&#65533;&#65533;&#65533;&#65533;z&#65533;D&#65533;M&#65533;P&#65533;&#65533;x&#65533;I&#65533;&#65533;&#65533;L7.J *3o@&#65533;&#65533;&#65533;A&#458;09e&#65533;&&#65533;B#I~&#65533; &#65533;&#65533;&#65533;&#65533;&#65533;xgg,(b8&#65533;&#65533;&#65533;&#65533; &#65533;&#65533;ApSt0f&#65533;	&#65533;&#65533;<`X&#65533;
D&#65533;0&#65533; =&#65533;&#65533;&#65533; &#65533;&#65533;X&#65533; &#65533;q&#65533;  k&#65533;1Nr&#65533;S&#65533;&#65533;&#65533;&#65533; ]&#65533;&#65533;&#65533;Cmkk&#65533;C&#65533;vA&#65533;&#65533;g4H&#65533;&#65533;&#65533;&#1880;&#65533;iD&#65533;&#65533;&#65533;,&#65533;&#65533;&#65533;@1 &#65533;zp&#65533;0@`&#65533;&#65533;&#65533;&#65533;&#65533;Y&#65533;&#65533;&#65533; \&#65533;&#65533;&#65533;I&#65533;%&#65533;&#65533;&#65533;&#65533;&#65533;&#65533;H&#65533;R_&#65533;@&#65533;&#65533;4nh*&#1103;&#65533;A?&#65533;,&#65533;g&#65533;&#65533;&#65533; -&#65533;`&#65533;cxQM&#65533;\&#65533; `V 0&#65533;q&#65533;	S&#65533;&#65533;&#65533;&#65533;2 D&#65533;`|Hb&#65533; |d,&#65533;DBRj&#65533;&#65533;"&#65533;F`&#65533;dE,p ip&#65533;&#65533;
@ t&#65533;#*&#65533;Sll&#65533;@p&#65533;&#65533;&#65533;&#65533;&#65533;Dv`&#65533;&#65533;d&#65533;&#65533;&#65533;`&#65533;BH&#65533;b~&#65533;&#65533;&#65533;G	&#65533;&#65533;LM<&#65533;&#65533;&#65533;&#65533;  &#65533; 6&#65533;0&#65533;8T#C6c&#65533;&#65533;z&#65533;&#65533;W&#65533;&#65533;+&#65533;&#65533;0,&#65533;&#65533;&#1736;&#65533;tE&#65533;Q#&#65533;T`&#65533;&#65533;D&#65533;4&#65533;&#65533;)b&#65533;@&#65533;*&#65533;&#65533;&#65533;&#65533;&#65533;`&#2022;(&#65533;&#65533; &#65533;X&#65533;&#65533;&X&#65533;#el&#65533;Q&#65533;&#65533;&#65533;&#65533;ROA&#65533;	&#65533;D&#65533;&#65533;&#65533;N&#65533; `E&#65533;&#65533;&#65533;&#65533;&#65533;&#65533;&#65533;o'&#65533; #&#65533;&#65533;&#439;`&#65533;&#65533;&#65533; Z0&#65533;&#277;+&#65533;	&#65533;`&#65533;&#65533;&#65533;&#65533;&#65533;1&#65533;A&#1236;&#65533;C&#65533;&#65533;&#65533;!&#65533;L&#65533;@j4M&#65533;&#65533;M&#65533;*&#65533;&#65533;2&#65533; &#65533;&#65533;d&#818;&#65533;5:&#532;s&#1206;o8s&#65533;&#65533;&#65533;&#65533;&#65533;
&#65533;&#65533;D @&#65533;jn&#65533;&#65533;@&#65533;]a&#65533;&#65533;
p&#65533;&#65533;@&#65533;(@B&#65533;&#65533;` &#65533;&#65533;?&#65533;50|&#65533;uJcR`&#65533;&#65533;I&#65533;^.&#65533;(&#65533;A/K&#65533; eL&#65533;2'X&#150;&#795;	&#65533;&#1074;FkYq&#65533;&#65533;&#65533;"xB&#65533;E&#65533;h>A&#65533;&#65533;&#65533;W&#65533;}&#65533;&#65533;~@M&#65533;&#65533;'B&#65533;3KE&#166;R1&#65533;&#65533;$&#65533;D&#65533;&#65533;&#252;&#65533;M&#65533;4&#65533;XA	<&#65533;&#65533;&#65533;4 &#65533;&#65533;\&#65533;&#65533;!D`@&#65533;b&#65533;&#65533;?&#65533;&#65533;&#65533;&#65533;&#65533;b&#65533;&#65533;&#65533;&#65533;C<&#65533;Q&#65533;7&#65533;&#4336;&#65533;p&#65533;z&#65533;Y&#65533;&#65533;a&#65533;k&#65533;H
&#65533;&#1232;&#65533;&#473;&#65533;10&#65533;&#65533;&#550;6&#65533;&#65533;eCp&#65533;C&#18824;_qe"&#65533;&#65533; &#306;
(&#65533;&#65533;&#65533;&#65533;*L&#65533;&#1144;&#65533;hH&#65533;-&#65533;&#65533;&#65533;hu1,&#65533;&#65533;&#65533;J&#2002;\&#65533;lz<_\*!s&#65533;*x&#65533;6&#65533;F&#65533;@X&#65533;r&#65533;,P&#65533;D&#65533;&#65533;4&#65533;p&#65533;&#292;&#65533;&#65533;\`&#65533;&#65533;&#65533;z&#65533;&#65533;&#65533;e&#65533;&#65533;o&#65533;{Q&#65533;F`&#348;&#65533;k&#65533;&#65533;&#65533;SP&#267;P&#65533;z+`&#65533;&#65533;V"LN&#65533;E&#1232;&#65533;b&#65533;&#65533;V&#65533;&#65533;&#993;&#65533;&#65533;X&#65533;&#65533;&#65533;&#65533; -&#65533;5&#65533;&#1187;kdm&#65533;&#65533;\[&#65533;%&#65533;@&#65533;#&#65533;iR&#65533;3&#65533;HF&#65533;&#65533;&#65533;`&#65533;&#65533;&#65533;!&#65533;&#65533;nO&#65533;@&#65533;&#65533;&#65533;P&#163;"&#65533; #&#65533;R1b&#65533;e&#65533;&#65533;z@&#65533;&#65533;e&#65533;.8>n&#65533; &#65533;,&#65533;&#65533;Gq-&#65533;&#65533;&#904;5&#65533;&#65533;^&#65533;&#65533;&#65533;&#65533;(&#65533;@&#65533;&#1837;?.uF'&#65533;&#65533;*&&#65533;:&#65533;p&#65533;0&#65533;>&#65533;&#456;&#65533;&#65533;&#65533;(&&#65533;&#65533;&#1274;&#65533;&#65533;&#65533; s-&#65533;T&#65533;&#65533;&#65533;Z&#65533;&#65533;`&#65533;&#65533;gWh&#65533;&#65533;&#65533;>&#65533; F&#65533;&#65533;p&#65533;&#65533;&#65533;&#65533;&#65533; &#65533;Ge&#65533;T&#65533;&#65533;)&#65533;U}l&#65533;(v&#65533;&#65533;&#65533;R7&#65533;5)B&#65533;h&#65533;&#65533;&#65533;&#1025;>r&#65533;n&#65533;b$ &#65533; &#65533;&#65533;&#65533;pd&#65533;&#65533;&#65533;&#65533;&&#65533;&#65533;	8&#65533;U&#65533;G.&#65533;`|&#65533;&#65533;&#65533;&#65533;&#65533;q&#65533;bq&#65533;r+&#65533;&#65533;&#65533;&#65533;&#65533;&#65533;&#365;[&#65533;X&#65533;@&#65533;&#65533; &#65533;"D&#65533;&#65533;&#65533;&#65533;:
\r	&#65533;aI&#65533;h&#65533;&#65533;&#65533;&#65533;
&#65533;&#65533;&#65533;&#1159; W&#65533;&#65533;aX&#65533;pA&#65533;K&#65533;&#65533;#&#65533;fc&#716;&#65533;$&#65533;&#705;&#65533;&#65533;&#65533;&#65533;&#65533;&#65533;&#65533;,&#65533;h&#65533;~R&#65533;&#65533;X&#65533;\%i@{""&#65533;8&#65533;L ~0&#65533;_&#65533;k]Sw&#65533;v&#65533;&#65533;0T&#65533;az&#65533;a&#65533;n&#65533;-"WO&#65533;&#65533;s #&#65533;+&#65533;&#65533;u &#65533;&#65533;&#65533;6 l&#65533;F &#65533;!&#65533;&#65533;R&#65533;&#65533;&&#65533;&#65533;g5&#65533;50&#65533;&#65533;z&#65533;!&#65533;e&#65533;!&#65533;&#65533;Yq&#65533;O&#65533;p&#65533; . &#65533;&#65533;	"=B&#65533;'P`&#65533;&#65533;
43&#65533;&#65533;&#65533; r&#65533;&#65533;&#65533;&#65533;7,o2&#65533;t	&#65533;Wx&#65533;%g&#65533;&#65533;nqb&#65533;n! # E&#65533;H#&#65533;&#65533; C&#65533;w&#65533;	 0&#65533;&#65533;Hu,&#65533;2%H$&#65533;X&#65533;,P!`@&#65533;
&#65533; 8&#65533;EN&#65533;"&#65533;9&#65533;P &#65533;&#65533;s&#65533;e&#65533;Q&#65533;G5&#65533;Vb&#65533;&#65533;&#65533;&#65533;&#65533;g~&#65533;&#65533;)t&#65533;t&#65533;'&#65533;~&#65533;&#65533;~&#65533;&#65533;B&#65533; &#65533;&#65533;W3&#65533;(piY&#65533;!a1h+&#65533;^&#65533;9T&#65533;$&#1025;( ^5P"&#65533;1&#65533;&#65533;
9o&#65533;&#65533;&#65533;@J&#65533;q&#65533;)fI&#65533;&#65533;&#65533;&#65533;&#65533;&#65533;&#65533;#P
&#65533;VQ 0:&#65533;Qg&#65533;8&#65533;&#65533;&#65533;&#65533;'1&#65533;7V"&#65533;v)&#65533;>&#65533;N1A AP{ b&#65533;$b^&#65533;3 "&#65533;2&#65533;&#65533;$)&#65533;.&#65533;4rE7%&#65533;&#65533;l&#65533;&#65533; &#65533;
&#65533;h+4&#65533; &#65533;&#65533;&#65533;^d?&#65533;4&#65533;&#65533;p 8xM.&#65533;'AA5
&#65533;s&#65533;dASC5`VP*	&#65533;&#65533;&#1416;*&#65533;)&#65533;4t&#65533;R&#65533;h &#65533;&#65533; 7&#65533;&#65533;4 
#`&#65533;@&#65533;&#65533;&#65533;%.`,&#65533;Wh4F&#65533;1Pu17&#65533; &#65533;v&#65533;&#65533;&#65533;&#65533;E=!1&#65533;&#65533;&#65533;&#65533;[Qt&#65533;&#65533;	&#65533;C&#65533;*p&#1941;d&#65533; &#65533;x8&#65533;&#65533;(0&#65533;&#65533; &#65533;R&#65533;`*&#65533;&#65533;&#65533;0  &#65533;xq`&#65533;'&#65533;&#993;&#65533;&#65533;lZ^&#65533;$?B?&#65533;I&#65533;-2`  &#65533;;q&#65533;Fh&#65533;&#65533;E9<&#65533;&#65533;&#65533;&#65533; ( &#65533;d'&#65533;Tf&#65533;  &#65533;&#65533;8&#65533;bc&#65533;&#65533;1P*&#65533;&#65533;|&#65533;e&#65533;&#65533;&#65533;&#65533;a&#65533;&#65533;&#65533;1&#65533;ha&#65533;Uj&#65533;&#65533;&#65533;)&#65533;&#65533;+&#65533;&#65533;&#65533;&#65533;\&#441;&#65533;q&#65533;Xa&#65533;p&#65533;&#65533;&#65533;`&#65533;&#65533;'&#65533;&#65533;@-@f.&#65533;J+&#65533; &#65533;yF"}&#65533;O&#65533;&#65533;@>Xf&#65533;&#65533;&#65533;.&#65533;NV&#65533; &#65533;&#65533;'&#65533;.pm&#65533;&#65533;	&#65533;f#wbQ0
&#65533;Q
D&#65533;J&#65533;$"&#65533;qm&#65533;7p&#65533;&#65533;b$@31p\&#65533;2 &#65533;&#65533;&#65533;&#65533;"#0&#65533;q->&#65533;N&#65533;&#65533;&#65533;0&#65533;&#65533;&#65533;&#65533;&#854;&#65533;&#1537;&#1123;5 
&#65533;&#65533;&#65533;O9!<&#65533; S.&#65533;&#65533;R%&#65533;&#65533;-&#65533;&#65533;&#65533;*P
_&#65533;<&#65533;&#65533;Y3&#1098;&#65533;r %U&#65533;@ &#65533; :&#65533;&#65533;&#65533;Jz7d&#65533;&#65533;n&#65533;6A&#65533;&#65533;*&#65533;&#65533;s&#65533;p`&#65533;&#65533;&#65533;&#665;&#65533;bO&#65533;a&#65533;B&#65533;&#1041;X&#65533;5>&#65533; &#65533;&#65533;&#65533;&#65533;&#65533;7&#65533;3&#65533;&#65533;&#65533;&#65533;&#65533; @$h&#65533;t&#65533;&#65533;X&#65533;8?&#65533; &#65533;&#65533;t&#65533;[(&#65533;	&#65533;&#65533;qT/60&#65533;&#65533;E&#65533;i]&#65533;&#65533;0"{Q&#65533;&#65533;S
&#65533;&#65533;	r&#65533;&#65533;i%&#1029;&#65533;p&#65533;d&#65533; &#65533;&#65533;&#65533;&#65533;Y&#65533;&#65533;&#65533;&#65533; Kb&#65533;&#65533;F&#65533;4 (&#65533;&#65533;&#65533;&#65533;.&#65533;;@R K2&#65533;&#65533;&#65533;&#65533;5&#65533;IG&#65533;E&#65533;&#65533;&#65533;&#65533;&#65533;1.&#65533;D &#65533;$ E&#65533;:&#65533;&#65533;$c&#65533;&#65533;3&#1248;&#65533;@A&#65533;y&#65533;&#65533;&#65533;U$&#65533;&R&#65533;&#65533;&#65533;J&#65533;x&#65533; &#65533;)&#65533;&#65533;aO&#65533;BqES+&#65533;&#65533;&#65533;r P&#65533;E&#65533;!:&#65533;@>&#65533;&#65533;&#65533;&#65533;&#65533;&#65533;&#1029;S
&#65533; @w&#65533;2Y&#65533;&#65533;#;&#65533; &#65533;Q&#65533;PD0&#65533;Dx&#65533;c&#65533;&#65533;&#65533;&#65533;)&#65533;@&#65533;2&#65533;T&H P&#65533;&#65533; ]0&#65533;/&#65533;&#65533;&#65533;&#65533;&#65533;&#65533;&#65533;F+ &#65533;&#1395;:&#65533;nu&#65533;
3&#65533;h&#65533; 6&#1611;&#65533;q&#65533;.&#65533;&#412;&#65533;&#65533;&#65533;&#65533; &#65533;t'B&#65533;*`l`&#65533; t+&#65533;.3&#65533;*&#65533;&#1105;&#65533;2&#65533;&#65533;1n&#65533;>&#65533;&#65533;I&#65533;A&#65533;&#65533;&#65533;&#65533; &#1103;B&#65533;&#65533; &#65533;&#65533;&#65533;s@p3j&#65533;*&#65533;&#65533; &#65533;@&#65533;3&#65533;L&#65533;'@&#65533;&#65533;kSb?&#65533;70 &#65533;&#65533;Yoq'&#65533;&#65533;(gLjE?&#65533;A^A"&#65533;&#65533;&#65533;&#65533;F0&#65533;&#65533;&#17948;tR&#65533;&#65533; $&#1029;&#65533;&#65533;\ 
&#65533;&#65533;&#160;&#65533;&#65533;&#65533;&#65533;&#65533;W#&#65533;/(g&#65533;&#65533;N6!&#65533;q?&#65533;&#65533;w&#65533;&#65533;
E&1&#1154;$&#65533;S,&#65533;?&#65533;&#65533;]&#65533;p&#65533;&#65533;[&#65533;\&#65533;8 &#65533;eA 	+3&#18775;(&#65533;&#65533; |K&#65533;&#65533;&#65533;{&#65533;&#65533;{&#65533;&#65533;*&#65533;8*&#1840;L&#65533;&#1297;&#65533;b&#65533;!5yh#`&#65533;"k&#65533;pix8&#65533;&#65533;2&#65533; +&#65533;:&#65533;2&#65533;`g+&#65533;rY&#65533;7&#65533;&#65533;	&#65533;p&#161; y&#65533;H+hG&#65533;&#65533;g&#65533;&#65533;&#65533;Ao&#65533;@&#65533;(&#65533;&#65533;2/&#65533;%&#65533;	`&#65533;&#65533;&#65533;#&#65533;@&#65533;&#65533;%:B{W(&#65533; &#65533;6''g@&#65533;lv*&#65533;&#65533;f;&#65533;!&#65533;&#65533;-x+$j&#912;]&#65533;si	&#65533;&#65533;* &#65533;>&#65533;&#65533;&#65533;i&#65533;.&#65533;&#65533; &#65533;&#65533;W&#65533; X
7&#65533;i&#65533;&#65533;}&#65533;&#65533;&#65533;YB&#65533;&#1190;&#65533;&#65533;&#65533;&#786;&#65533;&#65533;`1&#65533;&#65533; C&#65533;6&#65533;.$WZeX%k&#65533;&#65533;&#65533;&#65533;&#65533; &#1010;uG&#190;&#65533;rX*`&#65533;&#65533;H&#65533;m#S5&#65533;x=2&#65533;&#65533;1&#65533;&#220;!h&#65533;&#323;&#65533;8;&#65533;&#65533;`&#65533;N&#65533;'&#65533;e&#65533;[&#65533;&#65533;
c2{&#65533;&#65533;&#65533;6Q&#65533;Y1 Q6Q&#65533;&#65533;%&#1432;.QH&#65533;&#65533;`(0&#65533;&#65533;	I&#65533;&#65533;(&#65533;;&#65533;`qo&#65533;&#65533;aX&#65533;&#65533;q&#65533; 43&#65533; &#65533;8"&#65533;	z&#65533;&#65533;&#65533;@&&#65533;7&#65533;&#65533;&#65533;&#65533;.&#65533;&#65533;$&#65533;r&#65533;&#65533;&#65533;N&#65533;&#65533;&5&#65533;d5_z5&#65533;h&#65533;L&#65533;A7L&#65533;\&#65533;&#65533;a&#65533;K&#65533;&#65533;&#1847;&#65533;A&#65533;X&#65533;}7&#1092;&#65533;!&#65533;&#65533; &#65533;&#65533;&#65533;&#65533;M&#65533;&#65533;qB &#65533;r$&#65533; [&#65533;&#65533; E&#65533;9H&#65533;w&#65533;`g&#65533;&#65533;x&#65533;&#65533;&#1315;&#65533;
&#65533;]PyA"&#65533;&#65533;&#65533;&#65533;w&#65533;G&#65533;&#65533;&#65533;Sni"(&#65533; *&#65533;  n&#65533;&#65533;0O2&#65533;&#65533;FS&#65533;l&#65533;R |&#65533;(0DccbO&#65533;&#65533;&#65533;&#251; }aP&#65533;&#65533;&#1485;&#65533;&#65533;Pg&#1478;g!&#65533;&#65533;&#65533;&#1150;Cn&#65533;&#65533;b&#65533;&#65533;u $&#65533;&#65533;u&#65533;A7$A&#65533;&#65533;"&#65533;td&#65533;&&#65533;A&#1797;&#65533;&&#65533;&#65533;&#65533;&#65533;&#65533;&#65533;&#65533;&#65533;&#65533;&#65533;@kq%U&#65533;B&#65533;&#65533;7&#65533;-&#65533;h@&#65533;&#65533;&#65533;&#65533;x$&#65533;&#65533;`b&#65533;`&#65533;Z f&#65533;8 ^`&#65533;>R&#65533;&#65533;&#65533;8&#65533;&#65533;&#65533;&#65533;:0+&#65533;&#65533;&#65533;WY
&#65533;&#65533;&#65533;&#134;&C&#65533; {$9&#65533;C&#65533;&#65533;*&#65533;&#65533;<0&#65533;&#65533;~&#582;&#65533;&#65533;Y&#65533;&#1202;&#65533;&#1874;&#65533;f_&#65533;&#65533;qeF
_I&#65533;&#65533;9&#65533;&#65533;&#65533;=&#65533;dF
&#65533;&#65533;'S&#65533;X&#65533;8s&#65533;XZn &#65533;s-&#65533;"p1&#65533;&#65533;&#65533;h"0&#65533;H&#65533;&#65533;&#65533;&#65533;&#65533;&#65533;&#65533;a&#65533;@D&#65533;&#65533; R3&#65533;&#65533;la&#65533;F`&#65533;&#65533;&#65533;&#65533;&#65533;&#65533;J>&#65533;&#65533;t&#65533;L&#65533;9&#65533;q&#65533;&#65533;&#65533;A&#65533;&#65533;&#65533;&#65533;&#65533;`&&#65533;@= =&_3&#65533;X&#65533;(&#65533;NjpP&#65533;&#65533;&#65533; &#65533;&#65533;&#65533;L	?&#65533;&#1830;PF&#65533;&#65533;&#65533;#&#65533;*&#65533;&#65533;0&#65533;&#65533;&#294;&#65533;5&#65533;*"-P#&#65533;<&#65533;&#65533;e]L?30vg&#65533;&#65533;&#65533;&#65533;&#65533;&#65533;
&#65533; q"&#65533;	&#65533;&#65533; F&#65533;&#65533;&#65533;*P&#921;4&+&#65533;&#65533;&#65533;X&#65533;q&#65533;~ >&#65533;D&#65533;&#65533;&#65533;&#65533;8&#736;hd&#65533;&#65533;-4&#65533;Pi&#65533;&#65533;JA&#65533;@N&#640;&#65533;&#65533;&#65533;X&#65533;s&#65533;&#65533;PA&#65533;*&#65533;&#65533;{;&#65533;h&#65533;&#65533;M&#65533;K&#65533;&#65533;&#65533;a&#65533;le  k&#65533;w5&#65533;&#65533;>+5M} &#65533;q&#65533;a\A &#65533;S&#65533;&#65533;&#65533;`Yp&#65533;&#65533;&#65533;E&#65533;S&#65533;&#65533;&#65533;B?&#65533;&#65533;:&#65533;Q&#65533;&#65533;>CJ@&#65533;&#65533;bY%&#65533;&#65533;$`&#65533;&#65533;&#582;&#65533;&#65533;&#922;B&#65533;C@	D&#65533;h&#1324;	&#65533;!9&#65533;&#65533;3+ &#198;^&#65533;.b&#65533;%&#65533;&#65533;a41&#65533;pL&#65533;9 (&#65533;5w&#65533;&#65533;&#65533;&#65533;1 &#65533;>a&#65533;
|M$@~9p&#65533;! /&#65533;&#65533;$/&#65533;@:p&#65533;_&#65533;&#65533; B&#65533;&#65533;&#65533;&#65533;&#65533;7&#65533;&#65533;&&#65533;&#65533;A&#65533;&#65533;&#65533;&#1143;&#65533;&#1958;&#65533;&#65533;&#65533;l/%&#65533;&#1682;&#65533;xBPu
P&#65533;`&#65533;U&#65533;&#65533;r&#65533;&#65533;&#65533;rZ&#65533; &#65533;&#1916;&#65533;  &#65533;&#65533;`<&#65533; %&#65533;
E&#65533;&#65533;&#65533;&#65533;&#65533;94V|ip+&#65533;&#65533;&#65533;"=r4&#65533;&#65533;}W[&#65533;cc@&#65533;b&h&#65533;.R!&#65533;L'&#65533;3! &#65533;`&#65533;
|&#65533;!;&#65533;&#65533;[&#65533;C&#65533;E&#65533;&#65533;&#65533;&#65533;&#65533;w&#65533;8&#65533; qm.k&#65533;x?&#65533;G~&#65533;&#65533;&#65533;%&#65533;&#65533;&#65533;@&#65533;&#65533;F&#65533;T&#65533;
&#65533;Wg&#65533;&#65533;&#65533;&#65533;&#65533;&#65533;6&#65533;&#65533;&#65533;s&#65533;z`&#65533;f&#65533;&#65533;6&#65533;&#65533;&#65533;&#65533;&#2031;qksB
&#65533;
B	  =&&#65533;,&#65533;&#65533;65!,*-7=,-2,=1&#65533;&#65533;,&#182;&#65533;$&#65533;&#65533;&#65533;!&#65533;&#65533;&#65533;&#65533;#&#65533;&#65533;.-&#65533;"&#65533;=&#65533;&#65533;&#65533;&#65533; &#65533;&#65533;&#65533;&#65533;><&#65533; .&#65533;&#65533;&#65533;*D&#65533;@&#65533;:0&#65533;&#65533;A&#266;.&#65533;&#65533;&#65533;mY&#65533;&#65533;ax B&#65533;H,4&#65533;p&#65533;&#65533;&#65533;+&#65533;`&#65533;&#65533;&#65533;*, &#65533;&#65533;&#65533;V@&#65533;`&#65533;&#134;j&#65533;V&#65533;0&#65533;&#65533;&#65533;&#65533;1&#65533;&#65533;&#65533;&#8198; &#65533;H&#65533;&#65533;!&#65533;
1&#65533;@A&#65533;&#65533;0&#65533;!Bx&#65533;&#65533;&#65533;&#65533;n&#65533;@}L&#65533;&#65533;&#65533;&#200;+^&#65533;1&#4027; &#65533;m!&#65533;\q&#65533;$&#65533;&#65533;o&#65533;&2a&#65533;=z&#65533;d&#65533;&#65533;L #P&#65533;
&#65533;	X]A&#65533;&#65533;e"D<Xa&#65533;A&#65533;
&#65533;&#65533;%&#65533;V&#65533;&#65533;&#65533;*&#65533;T1&#65533;&#1731;
&l0&#65533;l&#65533;&#65533;)&#65533;e&#65533;@2&#65533; &#65533;&#65533;&#65533;&#65533; &#65533;&#65533;&#65533;&#65533;&#65533;h&#65533;&#65533;&#65533;7&#65533;b0T&#65533;&#65533;&#202;&#65533;&#65533;&#65533;H&#65533;&#65533;&#65533;&#65533;q @6&#65533;&#65533;&#65533;5&#65533;p`&#65533;u&#65533;'&#65533;
5&#65533;w&#65533;Y7B|&#65533;&#65533;RD&#65533;HXM1< &#65533;&#373;&#65533;&#65533;`&#65533;BMbB   
&#65533;0&#65533;&#65533;&#65533;m&#65533;@@ViAW&#65533;P &#65533;|vZ&#65533;e&#65533;Z&#65533;&#261;]v&#1909;&#65533;^&#65533;A&#65533;Wcd&#65533;i&#65533;h&#65533;9&#65533;&#65533;}&#65533;%&#65533;U6W\7 &#65533;b%&#65533;&#65533;7&#65533;f&#65533;"&#65533;0&#65533;V&#65533;&#65533;B&#65533;&#65533;&#65533;8H	@&#65533;H$&#65533;&#65533;&#65533;&#65533;&#65533;&#65533;&#65533; &#65533;>&#65533;&#65533;3&#65533;L5&#65533;0&#65533;-`&#65533;.*&#65533;&#65533;&#65533;&#65533;JJ&#65533;&#65533;*&#65533;9&#65533;&#65533;
Hqc)Cl&#65533;&#65533;`:+&#65533;P	"7p&#65533;&#65533;&#65533;(&#65533;JCA&#65533;&#65533;&#65533;KA&#65533;i&#65533;
1&#65533;`&#65533;&#288;&#65533;7&#65533;>&#65533;]v~3A/&#65533;\&#65533;&#65533;&#65533;&#65533;&#65533;a&#65533;&#65533;<&#65533;	&#65533;t&#65533;@&#65533;&#65533;&#65533;_% &#65533;+$H"&#65533;&#65533;&#1026;	&#65533; &#65533;b&#65533;U&#65533;Ze&#65533;&#65533;g\ &#65533;U&#65533;]|&#65533;	&#65533;` &#65533;i&#65533;&#65533;(&#65533;&#65533;&#65533;.~a&#65533;W&#65533;&#65533;a&#1433;w&0&#65533;oqLqi&#65533;PL&#65533;| &#65533;&#1024;0&#65533;&#65533;B:&#65533;&#65533;A&#65533;&#65533;_t&#65533;&#65533;`&#65533;I}1I&#65533;CB5J&#65533;"&#65533;pW74]W&#65533;A1&#65533;&#65533;&#65533;&#65533; T&#65533;&#65533;&#65533;>&#65533;&#65533;7&#65533;d&#65533;&#65533;r).&#65533;&#65533;'&#65533;pB" &#65533;3&#65533;P@&#65533;J&#65533;nT&#65533;l[&#65533;.&#65533;$&#65533;+hp&#1915;&#65533;s&#65533; &#65533;T C+&#65533;|v'&#65533;,&#65533;&#65533;&#65533;	&#65533;&#65533;m]m1Mm	&#65533;q&#65533;a =&#65533;&#65533;&#65533; #,0B
&#65533;|&#65533;&#65533;,p&#1045;@&#524;#&#65533;`&#65533;gi&#65533;&#65533;Y&#65533;&#65533; &#65533;sU&#65533;&#65533;a&#65533;l&#65533;&#65533;&#35311;&#65533;&#65533;&#65533;&#65533;&#65533;&#65533;&#65533;r&#905;H&#65533;k&#65533;&#65533;1&#65533;9w|&#65533;&#65533;=0*&#65533;@B&#65533;&#65533;`H:v"%&#65533;&#65533;mTS&#65533;8&#65533;&#65533;W&#362;]&#65533;@p g&#65533;g5&#50190;&#65533;&#65533;&#65533;e&#65533;- .&#65533;&#65533;&#65533;&#65533;&#65533;\&#65533;N&#1733;&#65533;qc	&#65533;'8A&#65533;.&#65533;$@ A&#65533;*
&#65533;u&#65533;$&#65533;*U&#65533;&#65533;&#65533;&#65533;F,F&#65533;x&#65533;&#65533;-&#65533;&#65533;&#65533;&#659;x&#65533;T&#65533;&#65533;Z&#65533;&#65533;eX` p&#65533;&#65533;&#65533;&#65533;X v&#65533;@N&#65533;&#1118; U &#65533;&#65533;Ez&#65533;&#65533;&#65533;cm&#65533;&#65533;
&#65533;q &#65533;&#65533;&#65533;&#65533;,  (&#65533;p&#65533;&#65533; lf3;]	-&#65533; &#65533;&#65533;&#65533;&#1202;/&#65533;&#65533;d&#65533;&#65533;(G&#65533;&#65533;&#65533;}22&#65533;L&#65533;&#65533;d &#65533;m-&#65533;&#65533;hL&#65533;'&#65533;&#65533;@*T &#65533;&#65533;@1JR&#65533;&#65533;_&#65533;8f&#65533;&#65533; 	n&#65533;&#65533;+&#2032;@&#65533;.&#65533;y` &#65533; &#1097;&#65533;%	&#65533;&#65533;&#65533;3&#65533;&#65533;&#65533;&#65533;XlH&#65533;a&#65533;&#65533;&#65533;A&#65533;&#65533;&#65533;`&#65533;H	&#65533;WF&#65533;&#65533;&#65533;&#65533;kzpK\&#65533;$&#65533;&#65533;A&#65533;\&#65533; [&#65533;&#65533;
\&#65533;&#65533;&#65533; A&#65533;[v&#65533;Ul(%&#65533;&#65533;@(P/ep`&#65533;!&#65533;%b&#65533;@%&#65533;A&#1446; 0!&#65533;<&#65533;&#268;dD&#65533;@&#65533;&#65533;_i:V'H&#65533;f&#65533;X[&#65533;4K&#65533;&#65533;&#65533;e,)&#65533;J&#1386;&fd&#65533;[ef4S&#65533;&#65533;&#65533;&#65533;&#65533;]&#65533;&#65533;?&#65533;j>&#65533;k&#65533; &#65533;6&#65533;&#65533;_&#65533;&#65533;&#65533;0&#65533;&#65533;\@=&#65533;&#65533;<&#65533;Q&#65533;&#65533;&#65533;D!V&#65533;&#65533;(&#65533;h&#65533;&#236;&#212;&#65533;&#65533;&#65533;&#65533;y&#1781;&#65533;}L&#65533;&#65533;,&#65533;&#65533;
&#65533;&#65533;&#65533;&#65533;&#65533;&#65533;&#65533;&#65533; 
\&#65533; D&#65533;&#65533;\E NgH&#65533;V&#65533;1tP&#65533;&#65533;kz&#65533;&#65533;s&#65533;&#65533;r&#65533;a&#65533; W&#1316;&#65533;&#65533;&#65533; +&#65533;&#65533;7&#65533;Y&#65533;`#pA:&#65533;&#65533;&#65533;&#65533;:&#65533;&#65533;
&#65533;&#65533;D&#65533;b&#65533;&#65533;7&#65533;&#65533;&#65533;&#65533;&#65533;a&#65533;B&#286;<&#65533;&#65533;h/K&#65533;@&#65533;&#593;&#65533;&#1002;&#65533;&#65533;/~&#65533;&#11453;X&&#65533;&#65533;&#65533;&#65533;2_&#65533;&#65533;w.&#65533;&#65533;&#65533;i&#65533;&#65533;U6&#65533;x&#65533;&#65533;&#65533;&#65533;&#65533; &#840;	56#&#65533;&#65533;&#65533;H&#65533;C&#65533;IT&#65533;B&#65533;(&#65533;&#900;&#65533;&#65533;&#65533;&#65533;0c&#1191;!&#65533;&#65533;&#65533;&#65533;UM7&#65533;&#65533;{&#65533;&#65533;a&#65533;&#65533;^&#65533;&#65533;&#65533;k&#65533;D&#65533;&#65533;  &#65533;&#65533;&#65533;dc&#65533;&#65533;Uh3&#65533;&#65533;&#65533; _8&#65533;_&#65533;&#65533;g?&#65533;8&#65533;	Pp&#65533;r&#65533;&#65533;&#65533;[L&#65533;Hd&#65533;@)HyR&#65533;&#65533;&#65533;l,&#65533;&#65533;&#65533;Y&#65533;g` {,&#65533;*(&#65533;&#65533;&#65533;FOLp&#65533;/&#504;j&#65533;&#65533;&#65533;&#65533;O9&#65533;&#65533;&#65533;4T&#1624;@&#65533;p2c&#65533; G`&#65533;&#65533;r&#65533;Y&#65533;&#65533; C &#65533;4e &#65533;)&#65533;kU&#65533;&#65533;e&#65533;&#65533;])&#65533;&#65533;50&#65533;.c&#65533;&#65533;&#65533;&#65533;&#65533;Oo&#65533;&#65533;&#65533;&#65533;lV&#65533;&#65533;&#65533;&#65533;&#65533;&#65533;$"&#65533;&#65533;&#65533;)&#65533;&#65533;*&#65533; &#65533;&#584;P&#1717;&#65533;G&#65533;&#65533;&#65533;1;&#65533;&#65533;&#65533;&#65533;&#65533;p&#65533;>&#65533;
&#65533;&#65533;&#65533;\&#65533; z@&#65533;L d\v&#65533;P&#65533;&#65533;$&#65533;&#65533;s&#65533;&#65533;&#65533;(&#65533;&#65533;X&#65533;&#65533;&#65533;&#65533;&#65533;&#65533;#@&#65533;&#65533;&#65533;&#65533;&#65533;`^&#65533;YX,&#65533;&#65533;"&#65533;&#65533;&#65533;&#65533;&#65533;&#65533;W&#65533;&#65533;l2&#65533;&#65533;S&#65533;*&#65533;T&#65533;M&#65533;&#65533;*j&#141;T6/PA-&#65533;S&#65533;&#65533;D&#65533;&#65533;`H{P&#65533;;f&#65533;<@&#65533;&#65533;&#65533;&#1779;S8&#65533;0`qV@&#65533;&#65533;!IR&#65533;@%&#65533;#R&#65533;4P&#65533;&#65533;
&#65533;&#65533;.x&#65533;H&#65533;&#65533;d@&#917;&#65533;H&#65533;&#65533;&#65533;s&#65533;&#65533;	@e\L@&#65533;0A7J,&#65533;&#65533;\V%&#65533;=&#65533; r&#65533;QPM&#65533;H  &#65533;cm&#65533;C&#65533;&#65533;2&#65533;&#65533;&#65533; eaGu&#65533;&#65533;wb&#65533;&#65533;&#65533;&#65533;qT)u&#65533;-$?p&#65533;&#65533;r&#65533;E&#65533;&#65533;&#65533;&#65533;?S_&#65533;b&#65533;&#65533;2UJ&#65533;&#65533;&#65533;&#65533;&#65533;?&#65533;&#65533;I&#65533;&#65533;&#65533;1X&#65533;&#65533;|&#65533; H&#65533;X&#65533;&#65533;WpGt&#65533;&#65533;&#65533;\u)&#65533;@&#65533;&#65533;&#65533;Er&#65533;l&#65533;&#65533;VlDb&#65533;Bj&#65533;fGX&#65533;<&#65533;9%D&#65533;&#65533;8QCpg&#65533;+&#65533;&#65533;&#65533;Cp&#65533;&#65533;:&#65533;C,&#65533;5&#65533; &#65533;aw4 &#65533;a&#736;&#65533;&#65533;l&#65533;Yd*&#65533;zq&#65533; + .&#65533; 'H&#65533;L&#65533;&#65533;"&#1191;$F&#65533;5_&#65533;!&#65533;:&#65533;<&#65533;0&#65533;&#65533;Hau&#65533;=&#65533;q3&#65533;gT&#65533;&#65533;%&#65533;h&#65533;&#65533;&#65533;|P&#65533;&#65533;a_.&#65533; ` >  &#65533;Tc&#65533;TeK&#65533;&#65533;=]	 _&#65533;&#65533;?B&#65533;9&#65533;Vt&#65533;&#65533;&#65533;AcT B&#65533;t#M&#65533;Q!a&#65533;G&#65533;7 M&#65533;a&#65533;)&#65533;&#65533;&#65533;O&#65533;J&#65533;&#65533;&#65533;&#65533;-&#65533;6t&#65533;8"&#65533;&#65533;&#65533;B&#65533;&#65533;V&#65533;`&#65533;C&#65533;e&#65533;&#65533;UM#&#65533;A+&#65533;&#65533;P7&#65533;&#65533; &#65533;6&#65533;B@&#65533;&#65533;&#65533;Gc&#65533;p &#65533;e&#1027;&#65533;&#65533;av &#65533;&#65533;&#65533;:&#65533;&#65533;&#65533;,&#65533;x&#65533;&#65533;F$&#65533; a	^&#65533;&#65533;'M&#65533;HqA&#65533;$`]&#65533;&#65533;&#65533;&#65533;&#65533;&#65533;P&#20798;'&#65533;&#34318;&#65533;1|&#65533;&#65533;[&#517;&#65533;4s%&#65533;&#65533;^&#65533;1&#65533;&#65533;?&#65533;3&#65533;$&#65533;&#134;&#65533;&#65533; aa&#65533;&#65533;$/&#65533;4 H&#917;&#65533;!)&#65533;% &#65533;pa&#65533;&#65533;QD&#65533;&#1287;B&#65533;&#65533; &#65533; &#65533;@e&#65533;P&#65533;&#65533;9&#65533;yUvR&#65533;(a&#65533;NNAWp&#65533;&#65533;&#65533;)&#65533;P&#65533;&#65533;=&#65533;"@ &#65533;
$s"C&#65533;jqt&#65533;&#65533;NQ&#65533;Y &#65533;&#65533;&#65533;\%q&#65533;&#65533;\c&#65533;%p@&#65533;- :&#65533;h0&#65533;$&#65533;&#65533;&#65533;P&#65533; &#65533;g&#65533;&#65533;|&#65533;sr!_&#65533;&#65533;&#65533;C&#65533;c&#65533;H&#65533;&#65533;x	&#65533;&#65533;1X&#65533;[&#65533; F_&#65533;'&#65533;&#65533;'&#65533;V&#65533;aeH&#65533;0c:&#65533;"&#65533;&#65533;d&#65533;&#65533;$ &#65533;&#65533;&#65533;#&#65533;f$&#65533;cI[&#65533;&#65533;&#65533;&#65533;od&#65533;&#65533; <&#65533;"07&#918;(&#65533;%*P&#65533;&#65533;FT&#65533; - &#65533;&#65533;"P] R* z&#65533;&#65533;&#65533;N&#1938;(E1&#65533;&#65533;&#65533;&#65533;&#65533;&#65533; C&#65533;&#65533;&#65533;r&#65533;kO&#65533; &#65533;E&#65533;&#1585;6b&#65533;&#65533;z&#65533;&#65533;	&#65533;6&#65533;#(&#65533;'&#65533;H&#65533;2&#65533;&#65533;`&#65533;di]ur9&#65533;&#65533;er S>v&#65533;&#65533;&#65533;&#65533;&#65533;&#65533;&#65533;&#65533;&#65533;T&#65533;e|&#65533;;&#65533;&#65533;K&#352;<&#65533;&#65533;&#65533;	&#1446;<8l&#65533;@) C&#65533;(#04&#65533;#&#65533; &#65533;&#65533; &#65533;)&#65533;`&#65533;k&#65533;&#65533;1&#65533;&#65533;e&#65533;15.&#65533;&#65533;!&#65533;&#65533;&`X2P&#65533;&#65533;&#65533;Z&#65533;pc&#65533;&#65533;
&#65533;Px&#65533;&#1457;&#65533; &#65533;+&#65533;8,p$&#65533;A&#65533;&#65533;&#65533;$ !&#65533;8&#65533;&#65533;Bz&#65533;U&#65533;&#65533;&#65533;y&#65533;`+&#65533;N&#65533;r :P'&#65533;pa&#65533;`&#65533; &#65533;&#65533;`&#65533;@>eY2&#65533;(hf&#65533;=%&#65533;%&#65533;$>&#65533;ta5:&#65533;R&#65533;&#65533;&#65533;&#65533;&#65533;&#65533;'&#2024;&#65533;gVc&#65533;?70TH&#65533;p&#65533;0u&#65533;&#65533;&#480;F&#65533;&#65533;&#65533;&#65533;9#&#65533;&#65533;&#65533;-L&#65533;&#65533;&#65533;2&#1409;&#65533;(%O&#65533;&#65533;&#65533;P &#65533;&#65533;&#65533;%A&#65533;&#65533;o=2&#65533;&#65533;o&#65533;)&#65533;R7&#65533;z'&#65533;W&#65533;6&#65533;01-28&#65533;+&#65533;&#65533;&#65533;v&#65533;&#65533; &#65533;&#65533;~&#65533; &#65533;&#65533;iXp85%&#65533;7&#65533;A*&#65533;&#65533;&#65533;&#65533;`&#65533;^&#65533;b0&#65533;s &#65533;&#65533;H&#65533;E1&#65533;W&#65533;b&#65533;m&#65533;z&#65533;&#65533;t&#65533;1&#65533;
'/#&#65533;&#65533;J&#65533;&#65533;&#65533;&#65533;&#65533;&#65533;Z"&#65533;tb{&#65533;&#65533;1|&#65533;c`&#65533;Q(BA &#65533;>W!&#65533;pN&#65533;2&#65533;&#65533; )&#65533;M-0&#65533;&#65533;N&#65533;0G&#65533;&#65533;E&#65533;1	&#65533;)r:w&#65533;5@.&#65533;&#65533;2&#65533;P&#65533;sQ)&#65533;G&#65533;&#65533;+s&#65533;G&#65533;&#65533;,(EMj$N&#65533;"-0#&#65533;E!&#65533;V&#985;ZD&#65533;x&#65533;&#65533;&#65533;j+&#65533;% &#65533;+`.&#65533;4&#65533;X&#65533;B&#65533;&#65533;$&#65533;q 	*&#65533;&#65533;&#65533;&#65533;&#65533;&#65533;&#65533;&#65533;\&#65533;&#65533;J 6&#65533;&#65533;&#65533;;&#65533;'&#65533;3&#65533;]&#65533;{&#65533;I&#65533;&#65533;&#65533;&#65533;&#65533;&#65533;J&#65533;s&#65533;s&#65533;J&#65533;&#65533;&#65533;?&#65533;&#65533;4&#65533;P>&#65533;$6y&#65533;&#627; 0&#65533;4&#65533;,&#65533;;&#65533; O&#65533;&#65533;&#65533;C&#65533;&#65533;Jk&#65533;3&#65533;&#65533;&#65533;&#65533;&#65533;.&#65533;&#65533;v( &#65533;&#65533;&#65533;&#65533;9&#601;&#65533;&#65533;A&#65533;iF:.F&#1189;(&#65533;&#65533;a)&#2032;L&#65533;&#65533;	! w&#65533;&#1126;&#65533;`jp% X"$p/&#1521;VSA	&#65533;$&#65533;&#65533;`&#65533;}6&#65533;&#65533;`m&#65533;&#65533;;(&#65533;N7&#65533;&#65533;&#65533;x&#65533;&#993;&#65533;&#65533;&#65533;&#65533;&#65533;&#65533;3&#65533;&#65533;&#65533;&#65533;&#65533;S&#65533;&#65533;&#65533;#&#65533;&#65533;&#1732;&#65533;x&#65533;,&#65533;r&#65533;&#65533; 0&#65533;&#65533;&#65533;Q2%&#65533;&#432;&#65533;Atf&#65533;[&#65533;&#65533;$&#65533; &#65533;0>&#65533;(&#65533;&#65533;0&#65533;&#65533;&#65533;&#65533;&#65533;O&#65533;	pQ&#65533;&#65533;&#65533;@&#65533;2&#65533;.0S&#65533;&#65533;&#65533;x&#65533;Z7&#65533;&#65533;&#65533;&#65533;&#65533;&#65533;r6$&#65533;3&#65533;
g&#65533;3.(%.+@`dxeU&#65533;&#65533;&#65533;&#65533;2*&#65533;&;&#65533;&#65533;/Ob&#65533;Q&#65533;&#65533;&#65533;qF1y&#65533;&#65533;aD4<l&#65533;F<&#65533;"&#65533;!&#65533;F&#65533;$&#65533;&#65533;q&#65533;&#65533;&#498;&#65533;&#31351;W&#65533;IXr&#65533;2.&#65533;r*&#65533;&#178;&#65533;h&#65533;&#65533;2Y?4&#65533;&#65533;&#65533;&#65533;`&#65533;F&#65533;sqpa0` B&#65533;<&#65533;&#1283;WH&#65533;&#65533;F&#65533;&#65533;&#65533;&#65533;@&#65533;&#65533;5@0&#65533;t&#65533;Q*&#581; &#65533;&#65533;n&#65533;&#65533;&#65533;Ht&#65533;&#65533;&#65533;5b'&#65533;5ka&#65533;L?#G&#65533;3&#65533;&#65533;25@&#65533;MH&#65533;C&#65533;&#65533;94&#65533;&#65533;&#65533;P&#65533;&#65533;&#65533;&#65533;&#65533;&#65533;&#65533;+&#65533;E&#65533;,[&#65533;K:K!&#65533;&#65533;9FBk&#65533;_C &#65533;T9XX&#65533;&#65533;i&#65533;V&#65533;dX&#65533;&#65533;&#65533;g&#65533;A&#250;W0&#65533;Q&#65533;O8&#65533;<mU/&#65533;_1LW&#65533;^&#65533;U-&#864;jy &#65533;&#65533;T_Q &#65533;&#65533;K&#65533;W&#65533;&#65533;&#65533;n.2&#65533;a&#695;,&#65533;&#65533;&#65533;A&#65533;R+1W&#65533;&#65533;&#65533;08&#65533;&#65533;@p4&#65533;f&#65533;9$1 &#65533;64#@2++0&#65533;&#65533;d&#65533;p&#65533;`!&#65533;&#65533;H&#65533;rc&#65533;@Wa&#65533;&#65533;p&#65533;Q&#65533;5&#65533;&#65533;&#65533;&#65533;&#65533;SY&#65533;PX<&#65533;V&#65533;&#65533;&#65533;W3<&#65533;~&#65533;V&#65533;&#65533;S&#65533;&#65533;&#65533;(&#65533;j&#65533;&#65533;q&#65533;#&#65533;&#65533;&#65533;&#65533;q&#65533;w65&#1323;<_&#65533;&#65533;_&#65533;R&#65533;+&#65533;&#65533;&#65533;]U&#65533;5&#65533;w'&#65533;&#631;a&#65533;I&#65533;&#65533;?YB1W&#65533;&#65533;&Mg&#65533;&#65533;S&#65533;&#65533;$&#65533;&#65533;Pf1&#65533;!	!&#65533;t=@&#65533;&#65533;&#65533;7"&#65533;&#65533;7&#65533;x7&#65533;&#65533;1PB&#65533;&#65533;&#65533;A&#65533;&#65533;1+&#65533; k\C&#65533; AM&#65533;i):&#65533;&#65533;
2pv*&#65533;8s$SQ 9&#65533;&#65533;@<&#65533;&#65533;q&#65533;4&#65533;&#65533; &#65533;
&#65533;HcG0&#65533;;o&#65533;&#65533; &#65533;&#65533;K[&#65533;1P&#522;@ &#65533;&#65533;&#65533;ss&#65533;&#65533; @ 
 r&#65533;&#65533;'&#65533;5&#65533;&#65533;I&#65533;&#65533;8&#65533;&#1758;4&#65533;D&#65533;r&#65533;E>&#65533;3&#65533;&#1686;_H%&#65533;&#65533;g&#65533; &#65533;p[R(o&#65533;&#65533;&#65533;&#65533;E&#65533;"Fc&#891;&#65533;!&#65533;M  	).&#65533;&#65533;&#65533;R&#65533;,&#65533;
&#65533;&#65533;DT7&#65533;&#65533;@&#65533;&#65533;@G&#65533;&#65533;&#65533;$@p&#65533;&#65533;*&#65533;&#65533;0&#65533;l&#65533;q&#65533;/&#912;L&#65533;9&#65533;;"&#65533;6&#65533;9&#65533;&#1025;8	 )&#65533;
&#65533;M2@&#65533;&#65533;]&#65533;qq=&#65533;,Ta&#65533;s&#65533;&#65533;&#65533;a&#65533;a`L&#65533;&#65533;&#65533;mQim&#65533;3&#65533;&#65533;&#65533;0>c&#65533;E>&#65533;&#65533;e H&#65533;&#1849;|I&#65533;F%&#65533;&#65533;&#65533;H&#65533;=&#65533;$&#65533;)3&#65533;&#65533;&#65533;&#65533;&#65533;&#65533;&#65533;&#65533;P&#65533;&#65533;&#65533;}&#65533;D<&#65533; &#65533; *!,&#65533;&#65533;&#65533;1e0&#65533;&#65533;<&#65533;&#65533;@@!&#65533;q}&#65533;4oz &#65533;3&#65533;&#65533;}3&#65533;&#65533;&#65533;# n" &#65533;&#65533;L&#65533;1&#65533;AWZ&#65533;,}&#65533;&#65533;&#65533;&#65533;%6&#65533;)&#1424;&#65533;o&#65533;B&#65533;&#1736;&#65533;&#65533;&#65533;
&#65533;7&#65533;&#65533;$&#65533;&#65533;&#65533;&#65533;4 &#65533;&#65533;A&#65533;&#65533;dD1&#65533;&#65533;1&#65533;T&#65533;f&#65533;e&#65533;'&#65533;&#65533;&#65533;+K&#65533;p&#65533;&#65533;K&#65533;B&#65533;&#65533;&#65533;^&#65533;&#65533;D&#65533;&#65533;&#65533;2&#65533;_v&#65533;?&#65533;&#65533;&#65533;8&#65533;=&#65533;n&#65533;sIhV>1Z&#65533;a&#65533;@@W&#65533;zXCl&#65533;2@&#65533;&#65533;?i&#65533;&#65533;t &#65533;&#65533;S&#65533;a&#65533;p&#65533;;u&#65533;&#65533;&#65533;-&#65533;&#65533;7&#65533;&#65533;&#65533;D).ue&#65533;&#65533;&#65533;&#65533;p)&#65533;Cd&#65533;-&&#65533;q&#65533;&#65533;S;<&#65533;b&#65533;&#65533;&#65533;&#65533;UE&#65533; u&#65533;]!&#65533;*&#65533;t&#65533;*p&#59366;5P&#65533;&#65533;&#65533;&#65533;&#65533;&#65533;&#65533;&#65533;%L&#65533;&#65533;&#65533;^&#65533;&#65533;&#65533;["&#65533;&#65533;&#65533;7&#65533;&#65533;&#65533;J&#65533;F&#65533;&#65533;&#65533;S&#723;&#65533;&#65533;&#65533;7?EV&#65533;&#65533;=&#65533;&#65533;T|&#65533;&#65533;&#65533;&#65533;&#65533;&#1728;&#65533;&#1208;	&#65533;|~&#65533;1,P3&#65533;6&#65533;&#326;>t&#65533;&#65533; "P4`&#65533;^n: &#65533;`.&#65533;&#65533;&#65533;
&#1131;vG&#65533;V< (&#65533;&#65533;,-.,1,-+,!#!&#65533;#&#65533;!1&#65533;1&#65533;.&=+ &#65533;&#65533;&#65533;&#65533;1&&#65533;--77&;&#65533;
 &#65533;&#65533;7&#65533;

7&#65533;?B&#65533;B&#65533;&#65533;&#65533; &#65533;&#65533;&#65533;&#65533;&#65533;&#65533;&#65533;&#65533;&#65533;&#65533;&#65533;&#65533;&#65533;&#65533;&#65533;&#65533;&#65533; 
H&#65533;&#65533;&#65533;z&#65533;\]&#65533;&#65533;&#65533;;#&#65533;&#65533;&#65533;6&#65533; p&#65533;&#462;&#65533;]&#296;&#65533;&#65533;j &#65533;&#65533;&#65533;@+4 &#65533;a&#65533;&#65533; ^6^&#65533;a&#65533;&#258;W>\&#65533; &#65533;B&#65533;^&#65533;+&#65533;`&#65533;&#65533; `&#65533;&#65533;&#65533;&#65533;&#65533;j&#132;8`
 *&#65533;2&#65533;@&#21125;0$T&#285;&#65533;&#65533;&#65533;-&#65533; &#65533;G&#65533;B&#65533;&#65533;&#65533;p&#4196;&#65533;&#65533;!&#65533;&#65533;4D]1&#65533;&#65533;[y X `#e!
&#65533;:v&#65533;
)&#65533;V&#65533;&#1410;W uodCp1J&#65533;p&#65533;`&#65533;6l&#65533;&#717;&#65533;&#65533;&#65533;&#65533;&#65533;r&#65533;&#65533;5hGo!<z&#65533;J&#65533;N&#65533;&#65533;&#65533;&#65533;&#65533;&d&#65533;C-z&#65533;&#65533;1&#65533;&#65533;	v	&#65533;lk&#65533;&#593;&#808;&#65533;&#65533;JM&#921;X&#65533;&#65533;&#65533;&#65533;&#509;`&#65533;&#65533;
"Uar /Q&#65533;$&#65533;4Bp&#65533;H$D0&#65533;\&#65533;BU,&#65533;&#65533;&#65533;`&#65533;&#65533;&#65533; 3t&#65533;&#65533;&#65533;&#65533;AO&#65533;&#65533;X&#65533;&#65533;&#65533;&#65533;<&#65533;*@&#65533;$&#65533;(&#65533;P,&#65533;<P@/&#65533;&#65533;H XBc&#65533;&#65533;&#65533;K&#65533;&#65533;R/-&#65533;&#65533;Xi&#65533;&#65533;&#65533;& W&#65533;&#65533;&#65533;&#65533;&#1687; &#65533;&#65533;p&#65533;&#65533;4Mt&#65533;F&#65533;6&#65533;&#65533;&#65533;5&#65533; 7&#65533;9&#65533;E&#65533;&#65533;C
mWhv&#65533;&&#65533;&#34956;b&#65533;<&#65533;@&#65533;x&#65533;L&#65533;Dg3&#65533;|&#65533;&#65533;&#65533;&#65533;^
&#65533;&#65533;&#808;&#65533;&#65533;4&#65533;i&#65533;&#65533;k&#65533;&#65533;0&#65533;&#65533;&#65533;@&#65533;_&&#65533;&#65533;]&#65533;&#65533;@&#65533;K1n&#65533;;A&#1346;T &#65533;&#65533;&#65533;P&#65533;}H&#65533;,&#65533;I&#65533;	&#65533;BB+x &#65533; +&#65533;&#65533;&#65533;&#65533;NEUTbi&#65533;A1&#65533;&#65533;HQ]&#65533;?	&#65533;,&#65533;d&#65533;&#65533;&#65533;&&#65533;&#65533;r K*A!&#65533;&#65533;&#65533;@U&#65533;&#65533;&#65533;5&#65533;0&#65533;&#65533;	9&#65533;iM6B&#65533;&#65533;[7&#65533;&#65533;Fg|'	&#65533;&#65533;&#65533;	&#65533;s&#65533;jht&#65533;&#65533;&#65533;&#65533;&#65533;0_&#65533;&#65533;<-&#65533;@BTC*5z&#65533;&#65533;&#65533;y&#65533;*&#65533;&#65533;&#65533;^&#65533;&#65533;Z&#65533;&#65533;+&#65533;&#65533;t &#65533; ABJ
&#65533;e {&#65533;+-&#65533;&#65533;&#65533;&#65533;@&#65533; &#65533;&#65533;:L&#65533;A|&#65533;&#65533;$&#65533;&#65533;q/&#65533;&#65533;2`&#65533;&#65533;B&#65533;J&#65533;T&#65533;`&#65533;&#65533;&#65533;&#65533;&$tBl`&#65533;0&#65533;Q*BLJ&#65533;-&#65533;`&#65533;&#65533;&#65533;K&#65533;&#65533;g&#65533;&#340;i&#1210;0<&#65533;k&#65533;&#65533;&#65533;L	 &#65533;y&#65533; &#65533;&#1020;&#65533;&#65533;&#65533;I'&#65533;3rrj&#65533;C)C&#65533;P&#65533;&#65533;7&#65533;&#65533;&#65533;&#65533;)D&#65533;&#65533;&#65533;&#65533;p&#65533;&#65533;^&#65533; q&#65533;F&#65533;&#65533;&#65533;FtN&#1241;J&#65533;&#65533;+ L%&#65533;rc w&#65533;P&#65533; 0Y&#65533;&#65533;&#65533;&#65533;I&#65533;&#65533;r&#65533;&#65533;&#65533;(&#65533; &#65533;&#65533; &#65533;&#65533;(&#65533;&#65533;$&#65533;E+&#65533;&#65533;&#65533;b&#65533;&#65533;T z&#65533;&#65533;&#65533;!^p&#65533;&#65533;&#65533;&#65533;D`&#65533;&#65533;AOy&#65533;f&#1316;&#65533;%&#65533; K{W/^ &#65533;Xde&#65533;-&#65533;&#65533;&#65533;&#65533;&#65533;im&#65533;It&#241;&#65533;i,d&#65533;1&#65533;DJf<&#65533;-yY^tX&#65533;.z&#65533;&#65533;Y&#65533;&#65533;&#65533;L&#65533;&&#65533;T&#65533;4&#65533; &#65533;&#65533;&#1606;l&#65533;&#435;&#65533;@q&#65533;Y]&#65533;Xb"c&#65533;DL&#65533;&&#65533;%&#65533;&#65533;&#65533;&#65533;r&#65533;&#65533;F &#65533;_i&#65533;&&#65533;&#65533;~e?HT@b&#65533;0&#65533;^&#65533;&#65533;,&#65533;ZV&#65533;N&#65533;Z"g5&#65533;&#65533;ku&#65533;(=0&#65533;+&#65533;Q&#65533; D@&#65533;&#65533;h&#65533;		^ &#65533;&#65533;&#65533;_&#65533;&#65533;D/X0!&#65533;jAe&#1157;&#65533;x&#65533;&#65533; &#65533;$&#65533;0&#65533;&#912;f4&#65533;5&#65533;?&#1542;&#65533;&#65533;B&&#339;&#65533;&#65533;d&#65533;&#65533;&#65533;&#65533;2-.o,`&#65533;&#65533;<&#65533;Y&#65533;&#65533;&#65533;9Ag:&#65533;!S&#65533;&#65533;#&#65533;&#65533;&#65533;&#65533;&#1667;&#65533;&#65533;&#65533;F&#65533;&#34502;-`"&#1589;@&#65533;&#65533;&#65533;h&#1953;&#65533;&#65533;`I\
*@&#65533;&#65533;&#65533;&#65533;&#65533;&#2031;V`\&#65533;@*&#65533;&#65533;G&#65533;&#65533;&#65533;&#65533;I
&#65533;&#65533;2`*&#65533;&#65533;\`&#65533;Hr AF,@PS&#65533;b&#65533;b y< &#65533;l&#65533; dP3&#65533;&#65533;b P &#65533;&#65533;,G&#65533;K&#65533;&#65533;&#65533;Ne&#65533;&#65533;Vu&#65533;=&#65533;&#65533;<g&#65533;F6&#65533;&#65533;=&#953672;Z&#65533;C&#65533;Z&#65533;t"&#65533;&#65533;&#65533;s'B&#65533;&#65533;&#1534;&#65533;&#65533;[&#65533;+w&#65533;
u&#65533;gk&#65533;&#65533;B5m&#65533;)T&#65533;;I1(&#65533;$O&#65533;F\b[&#65533;&#65533;  &#65533;7t`&#65533;&#65533;A<@&#65533;qeF]-&#65533;^&#65533;&#65533;&#65533;atX&#65533; &#65533;&#65533;v&#65533;c3&#65533;A A&#65533;&#65533;&#65533;K&#65533;&#65533;L%F&#65533;&#65533;@^&#65533; &#65533;:!&#65533;&#65533; E&#65533;dF&#65533;&#65533;P&#65533;3Kb&#65533;z&#65533;&#65533;&#65533;:i&#65533;&#65533;+z2&#65533;&#65533;&#65533;6&#65533;	&#65533;&#65533;Q&#65533;I9&#65533;m&#65533;\&#65533;&#65533;&#65533;&#65533;&#65533;&#65533;&#65533;&#65533;/=Y&&#65533;y&#65533;&#65533;;&#65533;" &#65533;J'&#65533;-|!ZF&#65533;*&#65533;&#65533;&#65533;7&#65533;W &#65533; &#65533;*&#65533;&#65533;&#65533;&#65533;
&#65533;&#65533;&#65533; &#65533;<&#65533;&#65533;&#1818;
&#65533;8 &#65533;mF&#65533;&#65533;A&#65533;&#65533;&#65533;g&#65533;&#65533;>$&#65533;('&#65533;&#65533;&#65533;&#65533;lPA&#65533;A@&#65533;&#65533;1&#65533;&#65533;&#1488;&#65533;&#65533;&#65533;&#65533;&#65533;N7&#65533;(&#65533;Mx&#65533;&#65533;wzm&#65533;&#65533;R%i&#65533;&#1930;1&#65533;b#OP,&#65533;|&#65533; ,&#65533;Sy\&#1327;&#65533;&#65533;&#65533;W&#65533;&#65533;&#65533;&#65533;&#65533;9&#65533;&#65533;3?&#65533;N&#65533;b#&#65533;&#65533;&#65533;'5&#65533;&#65533;&#65533;&#65533;&#65533;f`3 ^D&#65533;&#65533;*&#65533;&#65533;>aL&#65533;&#1573;`&#65533;&#65533;VP%&#65533;BD4&#65533;z&#702;ZP <l&#65533;&#65533; &#65533; &#65533;&#65533;Br@A&#65533;&#65533;&#65533;AB&#65533;PXbj&#65533;&#65533;&#65533;`&#65533;&#65533;L4&#65533;&#65533;&#65533;|&#65533;a&#65533;#E&&#65533;&#65533;1&#1028;&#65533;q&#65533;&#65533;&#318;&#65533;#I&#65533;&#65533;&#65533;5&#65533;9y&#65533;&#65533;g&#65533;&#65533;I&#65533;r&#65533;;fv&#65533;/B &#65533;O&#65533;&#1568;&#65533;&#65533;&#65533;&#65533;z|7&#65533;&#65533;&#65533;&#1044;&#65533;&#65533;A&#65533;h&#65533;h`3&#65533;&#65533;/H&#65533;&#65533;RE&#65533;d&#65533;@b$P&#65533;kY&#65533;&#65533;&#65533;&#65533;>~z&#65533;&#65533;&#65533;@M&#65533;&#65533;&#1478;2&#65533; &#65533;^&#65533;-b&#65533;	&#65533;E &#65533;*&#65533;&#65533;&#65533;P&#65533;h1*@[&Tui&"&#65533;Y&#65533;m&#65533;K-x&#65533;&#65533;&#65533;&#65533;&#65533;&#65533;V&#65533;&#65533;&#65533;&#65533;&#65533;&#65533;<T&#65533;&#65533;3&#65533;s;&#65533;&#65533;]T&#65533;&#65533;gv&#65533;&#65533;&#65533;)&#65533;k&#65533;6&#65533;&#65533;&#65533;X&#65533;&#65533;T&#65533;&#65533;j&#65533;&#65533;h&#65533;0&#65533;K&#65533;&#65533;&#65533;&#65533; &#65533;Y@_&#65533;&#65533;&#65533;&#65533;1&#65533;&#65533;&#65533; &#65533;)T&#65533;&#65533;&#65533;&#65533;&#65533;@&#65533;H@&#65533;%`2$WL&B&#65533;&#65533;&#65533;&#65533;&#65533;6&#65533;e$&#65533;iU&#65533;&#65533;&#65533;!FM&#65533;)&#65533;4,&#1596;&&#65533;&#65533;&#65533;/v&#65533;7&#65533;7$pEN9&#65533;&#65533;&#65533;&#65533;W&#65533;P&#65533;&#65533;&#65533;n&#65533;t&#65533;8&#65533;3&#65533;v&#253;&#65533;1&#65533;S&#65533;&#1177;y@2&#65533;4&#65533;3&#65533;&#65533;3&#65533;&#65533;h&#65533;&#65533;&#65533;&#65533;&#65533;&#65533;0(k&#65533;Z&#65533;Hb&#65533;&#65533;5&#65533;	&#65533;&#65533;&#65533;&#65533;&#65533;T&#65533;&#65533;.6&#65533;K&#65533;&#65533;&#65533;
&#65533; h)&#65533;a&#65533;Y&#65533;&#65533;Al&#65533;&#65533;&#65533;&#65533;&#65533;&#65533;HJ<?_p&#65533;M&#65533;&#65533;`w">qb1&#295; &#65533;&#65533;=&#65533;&#65533;ct&#65533;&#65533;m&#65533;&#65533;&#65533;7&#65533;&#65533;2&#65533;U{&#65533;Su&#65533;`Qf;pf&#65533;&#65533;^&#65533; &#65533;U&#65533;&#65533;Xb&#65533;&#1270;'erQVf
# &#65533;9&#708;V&#65533;&#65533;8&#65533;&#65533;*+&#65533;!Tax#&#65533;<AZF1&#65533;s~Y&#65533;&#65533;&#65533;h&#65533;ce&#65533;&#65533;	+ /&#65533;r~&#65533;p%&#65533;&#65533;P&#65533;&#65533;l (H&#65533;PCM&#65533;!&#65533;&#65533;'@C&#65533;&#65533;&#65533;l&#65533;'&#65533;&#65533;1&#65533;st&#65533;zl&nJW&#65533;tX&#65533;&#65533;"&#65533;uL&#65533;n&#65533;&#65533;&#65533;&#65533;1&#65533;&#65533;F&#65533;&#65533;q*&#65533;&#65533;&#65533; &#1568;&#65533;&#65533; &#65533;'y&#65533;&#65533;:&#65533;&#65533;:vQ+&#65533;M&#514;
S&%g"&#65533;&#65533;&#65533;v&#65533;&#65533;v
&#65533;`&#65533;&#65533;&#65533;&#65533;Pj&#65533;&#65533;%&#65533;u&&#65533;&#65533;&#65533;v!$&#65533;Z&#65533;Qj&#65533;&#65533;P&#65533;&#65533;m&#65533;)*&#65533;s&#65533;4&#199;&#65533;&#65533;O&#2020;^q"z&#65533;VNt&#65533;pFF&#65533;c&#65533;&#65533;x&#65533;a&#65533;&#65533;&#65533;`&#65533;g wq5 >@	 &#65533;P&#65533;VP&#65533;'?N&#65533;=&#65533;q;&#65533;&#65533;?&#65533;&#65533;&#65533;D&#1591;&#65533;6p&#65533;&#65533;AO!^MVFy&#65533;`&#65533;&#1417;A$&#65533;&#65533;&#65533;@ygWC3&#65533;U&#65533;$U&#496;$&#65533; &#416;Pm&#65533;3&#65533;a&#65533;&#65533;&#1036;&#65533;!&#65533;n&#65533;m&#65533;&#65533;;&#65533;24d&#65533;'hdWyeOs&#65533;&#65533;0&#65533;Xr&#65533;g&#65533;A&#65533;-&#65533;&#65533;e&#65533;X&#65533;#&#65533;&#65533;B&#65533;)L$&#65533;U&#65533;&#567;;X<&&#65533;&#65533;@ &#65533;11&#65533;P+&#65533;&#65533;&/g}&#65533;&#65533;&#65533;g&#65533;&#65533;&#65533;&#65533;$~&#65533;HYi&#65533;v&#65533;&#65533;SUh&#65533;&#65533;|3a&#65533;&#65533;n&#65533;s"&#65533;F&#65533; Y&#65533;&#65533;&#65533;h`cHo&#65533;&#65533;`q&#65533;&#65533;$&#65533;SwO&#65533;&#65533;t2&#65533;&#65533;&#65533;&#65533;&#65533;R{&#65533;F&#65533;&#65533;&#65533;2&#65533;xqR6'&#1638;&#65533;&#65533;&#65533;)!&#65533;&#1233;6`&#1424;Z}&#65533;0&#65533;&#65533;G&#65533;&#65533;e&#65533;8&#65533;&#65533;yzt&#65533;&#65533;`*&#65533;&#9201;&#65533;&#65533; &#65533;&#400;k&#65533;x&#65533;&#65533;Iv &#65533; @t~&#65533;I&#65533;P&#65533;&#65533;&#65533;`&#280;&#65533; w&#65533;&&#65533;&#65533; &#65533;&#65533;&#65533;m&#65533;v*&#65533;&#12677;&#65533;&#65533;&#65533;&#65533;&#65533;&#65533;&#1629;w&#65533;(&#65533;t&#65533;8&#65533;&#65533;&#595;&#65533;1&#65533;&#65533;&#65533;&#65533;Fz	>!(&&#65533;aeD&#65533;f	pf&#65533;M&#65533;D&#65533;&#65533;:&#65533;&#65533;&#65533;&#950;&#65533;&#65533;&#1375;&#65533;&#65533;&#65533;z&#65533;4&#65533;&#65533;&#65533;&#1033;<&#65533;De"&#65533;&#1489;a&#65533;948gFt&#65533;&#65533;&#65533;D~Eq5<&#65533;A(.&#65533;&#65533;&#1629;(&#65533;&#65533;&#65533;)&#65533;f4<-&#65533;&#65533;	"f&#65533;&#65533;{C&#65533;&#65533;1|sT&#65533;&#65533;to&#65533;l!&#65533;P&#65533;	&#65533; 8&#65533;J>A&#65533;l&#65533;&#65533;&#65533;&#65533;&#65533;44`<&#65533;&#65533;&#65533;G&#65533;A&#65533;&#65533;&#65533;8&#65533;&#65533;'&#65533;5&#65533;&#65533;&#65533;;>&#65533;z"&#65533;&#65533;&#65533;'&#65533;&#65533;&#65533;N&#65533;p&#65533;)&#65533;(:&#65533;&#65533;&#65533;53E&#65533;#&#65533;5 &#65533;9)|7&#65533;)&#65533;4&#65533;Efa&ma&#38990;&#65533;&#65533;y&#65533;z&#65533;&#540;&#65533;&#65533;S&#65533;z44@'&#65533;&#65533;&#65533;&#65533;DJ*&#33889;ZmqT&#65533;&#65533;&#65533;&#65533;&#65533;&#65533;{&#167;&#65533;TN&#65533;</&#65533;Nr:&#65533;&#65533;&#65533;&#65533;&#65533;E&#65533;&#65533;&#65533;3;0)&#65533;b&#65533;&#65533;O&#65533;#`@&#65533;^&#65533;&#65533;V"Y&#65533;&#34916;&#65533;V4&#65533; w&#65533;^&#65533;&#65533;g&#65533;X^G@@&#65533;&#65533;&#65533;&#65533;:&#65533;cG&#65533;&#578;[y^&#1712;'&#65533;&#65533;
&#65533;&#65533;&#65533;&#65533; &#65533;^]:f_&#43201;&#65533;&#65533;&#65533;`2fW$&#65533;&#65533;&#65533;&#65533;&#65533;&#65533;z&#65533;D3&#65533;p<.jF&#65533;&#65533;&#65533;&#65533;SW&&#65533;{<&#65533;X&#65533;&#65533;&#1633;&#65533;5y&#65533;&#65533;&#65533;&#65533;&#65533;&#65533;#4&#65533;&#65533;&#65533;CM&#65533;q&#65533;M*&#65533;&#65533;&#65533;&#65533;&#678;P&#65533;6&#65533;p&#65533;C&#606;&#65533;&#1036;&#65533;&#1121;g:&#65533;&#65533;tN&#65533;
&#65533;Rg&#65533;&#65533;&#65533;&#65533;&#65533;z&#65533;&#65533;D=&#65533;U3&#65533;&#65533;&#65533;fF&#35120;&#65533;PK&#65533;&#65533;%&#65533;Z7&#65533;&#43564;&#65533;v&#65533;&#65533;Pb&#1714;&#65533;&#1060;&#1337;&#65533;&#65533;&#668;&#65533; &#65533;&#65533;&#65533;&#65533;u&#65533;&#65533;&#65533;_&#1712; E*D&#1249;;&#65533;'H&#486;Vt&#65533;&#59439;<[&#65533;v{_&#65533;33&#65533;'_&#65533;1&#65533;W&#65533;&#65533;zo&#65533;(P&#65533;&#65533;&#65533;&#65533;{ &#65533;&#65533;Bt&#65533;&#65533;&#65533;Bw'&#65533;&#65533;&#65533;&#1718;&#65533;V&#65533;%&#65533;	&#65533;|V&#65533;&#151;&#65533;&#65533;=&#65533;&#65533;1&#65533;m j s&#22703;&#65533;Wy&#65533;&#65533;w&#1786;v&#65533;Y&#65533;_&#65533;&#65533;&#65533;&#65533;eW&#65533;&#65533;Ng4'cY"&#65533;{h&#65533;V&#65533;&#65533;&#65533;&#65533;&#65533;&#65533;&#372;X'w&#65533;&#65533;V&#65533;&#65533;1&#65533;F&#65533;&#65533;1&#520;u&#65533;U&#65533;pd&#65533;&#65533;YbNP&#65533;&#65533;:(&#65533;&#65533;C+&#65533;p&#65533;&#65533;&#65533;nny{&#65533;&#1144;N7&#65533;{&#65533;u&#65533;B&#65533;b&#65533;&#65533;&#65533;%i&#65533;p&#65533;)&#1600;&#235;V&#65533;g&#65533;&#65533;f&#65533;&#65533;X&#65533;M|&#65533;&#65533;&#65533;&#65533;ER4&#65533;&#65533;&#65533;$&#65533;5&#65533;&#65533;7&#65533;&#65533;&#65533;&#65533;:&#65533;:&#65533;&#65533;&#65533;&#65533;+ J&#65533;&#320;&#65533;&#65533;{&#65533;)&#808;&#187;&#65533;&#65533;&#65533;&#65533;X&#65533;i*%Q&#65533;@&#65533;)&#1582;i&#65533;~&#65533;'&#816;&#65533;#&#65533;&#65533;&#65533;4&#65533;&#65533;u&#65533;|&#302;[&#65533;&#65533;k&#65533;z[&#65533;xU6#<c&#65533;s"'M&#65533;&#65533;&#1120;&#65533;
&#65533;&#65533;&#65533;&#65533;u&#65533;&#65533;&#65533;&#65533;&#65533;m&#65533;)&#65533;&#65533;&#65533;&#65533;H5`&#65533;&#65533;&#65533;&#65533;j&#65533;&#65533;H&#65533;H&#499;&#65533;&#65533;7b&#65533;3`&#65533;&#65533;OH;&#65533;&#65533;&#1664;=&#65533;&#1344;&#65533;&#65533;q&#65533;{&#65533;y&#65533;&#65533;&#65533;&#65533;&#65533;&#65533;x&#65533;&#65533;&#65533;&#526;&#65533;&#65533;@&#65533;&#1257;&#65533;W9yt&#65533;E&#65533;
&#65533;r&#65533;q&#65533;_&#65533;`&#1848;&#65533;&#65533;6P&#15588;&#65533;&#65533;&#65533;0&#65533;9&#65533;&#65533;	&#65533;S&#65533;)&#65533;;4#&#65533;&#65533;&#65533;&#65533;g&#65533;&&#65533;x&#65533;&#65533;&#65533;=?&#65533;&#65533;(1^&#65533;&#65533;&#65533;&#65533;nLEp&#65533;&#65533;&#65533;'&#65533;&#65533;&#65533;<{&#65533;&#65533;&#65533;&#65533;&#65533;,_&#65533;12&#65533;AKZ*e&#65533;S&#65533;&#65533;&#65533;&#65533;!3f&#65533;&#65533;&#65533;Q*&#65533;&#65533;1&#65533;K&#65533;&#65533;&#65533;&#65533;&#65533;&#65533;?&#65533;'&#65533;&#65533;^i4&#65533;&#65533;&#65533;&#1212;&#65533;&#65533;&#65533;&#65533;&#65533;s&#65533;x*&#65533;&#65533;&#582;&#65533;2&#65533;&#163;&#65533;&#65533;<&#65533;&#65533;&#65533;&#65533;&#65533;&#2000;=R&#65533;&#65533;f&#65533;;&#65533;+f&#65533;&#65533;yQ&#65533;&#65533;&#65533;P<7&#65533;&#65533;&#65533;&#65533;&#65533;\&#65533;&#65533;&#65533;<&#65533;u&#65533;t&#65533;&#65533;&#65533;/J2!h&#65533;qq}E&#65533;,&#65533;&#65533;cX{,	&#65533;&#65533;W`&#65533;&#65533;1&#65533;'&#65533;&#65533; &#65533;#3&#65533;&#65533;&#65533;&#65533;$}&#65533;H&#65533;&#65533;ZT&#65533;&#65533;&#65533;iV&#65533;1&#65533;|b&#65533;&#1427;&#65533;'1&#65533;&#65533;&#65533;&#65533;&#65533;&#65533;`&#65533;`>&#65533;z&#65533;O&#65533;&#44913;&#65533;H&#65533;&#65533;j&#65533;f&#65533;u&#65533;M&#65533;&#65533;7-&#65533;&#65533;&#65533;&#65533;&#65533;&#65533;&#65533;L&#65533;&#65533;&#65533;&#65533;&#65533;&#65533;&#65533;`&#65533;14Fc1&#65533;v&#65533;&#65533;#sE&#956;&#1420;&#65533;&#1292;&#65533;t&#65533;z&#65533;ZM2&#65533;&#65533;%&#65533;&#65533;&#65533;^&E7&#65533;&#65533;s yM<\&#65533;&#65533;Lh&#65533;ut&#65533;&#65533;&#65533;&#1487;9E'C&#65533;"&#65533;&#1584;&#1914;&#65533;+&#65533;zX&#65533;&#65533;&#65533;&#65533;&#65533;&#888;&#65533;M&#65533;&#401;&#65533;&#65533;&#65533;&#65533;E&#65533;&#65533;t&#65533;&#65533;&#65533;g&#65533;H&#65533;&#65533;Uj*W&#1548;&#65533;&#65533;&#65533;&#65533;-&#65533;&#65533;&#65533;&#65533;&#65533;&#1447;<&#1665;&#1500;&#65533;&#65533;&#65533;&#65533;(C_&#65533;&#65533;H&#65533;&#65533;&#1619;&#65533;"&#65533;&#1122;D<&#65533;&#65533;=&#65533;J|&#65533;3&#65533;&#65533;&#65533;&#1786;&#65533;&#65533;|&#65533;t&#65533;&#65533;&#65533;o&#1639;&#65533;&#65533;2&#65533;&#679;&#65533;&#65533;&#65533;&#65533;M(&#65533;&#65533;GM&#65533;&#36578;&#65533;-j4&#65533;&#65533;&#1899;&#65533;	)&#65533;)X&#65533;&#65533;&#65533;&#65533;&#65533;8&#65533;&#65533;":)<n&#1133;&#65533;$&#65533;&#65533;%&#65533;&#65533;&#65533;t&#65533;&#65533;&#65533;&#65533;5&#65533;&#65533;J&#65533;x[&#65533; &&#65533;l&#65533;4~N&#65533;J&#65533;&#65533;l&#65533;&#65533;]&#65533;@N&#65533;[&#1314;.&#65533;&#65533;&#65533;&#65533;&#65533;n%&#65533;tm&#65533;&#65533;nVX&#65533;3&#65533;5k3v&#65533;V~&#65533;&#65533;&#65533;&#742;&#65533;&#65533;m&#65533;&#65533;2&#65533;&#65533;<&#65533;DWT&#65533;&#1128;&#65533;X&#65533;&#65533;$n&#65533;i~_&#65533;{K&#65533;J&#65533;&#65533;&#65533;MXl=_&#65533;&#65533;&#65533;?&#65533;&#65533;|&#65533;&#65533;c&#65533;&#65533;&#1106;&#1288;&#65533;&#65533;+&#65533;&#65533;&#65533;&#65533;&#1149;&#65533;}&#65533;&#65533;&#65533;&#65533;Y&#65533;&#65533;&#65533;&#65533;&#65533;&#65533;F&#65533;&#65533;&#65533;.&#65533;&#29470;&#65533;^&#65533;"N&#65533;K&#65533;^n&#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98;&#65533;&#156;&#65533;&#65533;&#65533;&#65533;&#65533;&#65533;&#65533;&#1595;&#837;&#1747;&#65533;&#65533;&#65533;&#65533;&#65533;&#65533;&#65533;&#65533;&#65533;&#65533;&#1522;&#1858;&#65533;&#65533;&#1010;&#65533;&#65533;&#65533;&#65533;&#65533;&#65533;&#65533;&#65533;&#65533;&#65533;&#65533;&#65533;&#65533;&#65533;&#65533;&#65533;w&#65533;&#65533;&#65533;&#65533;[T&#65533;l&#65533;6&#65533;&#65533;&#65533;{&#65533;&#1275;A&#65533;&&#65533;&#561;&#65533;&#65533;F&#65533;r&#65533;`&#65533;!&#65533;&#65533;*Z&#65533;WQc&#65533;x"&#65533;'O&#65533;&#475;8sj3&#65533;&#65533;b>&#65533; SZ\I&#65533;(8&#65533;H&#65533;&#65533;A&#65533;&#65533;)&#65533;JU&#65533;&#65533;&#65533;&#1387;&#65533;&#1465;C	&#65533;&#65533;&#1070;K&#65533;I&#65533;&#65533;4ZQ&#65533;Z&#65533;&#65533; &#1388;&#1072;X&#65533;&#65533;&#669;k)&#1558;T&#65533;~+&#65533;[&#65533;&#65533;&#65533;&#65533;&#65533;LXo &#65533;Ne&#65533;*&#65533;&#65533;W&#65533;&#65533;#&#65533;&#65533;j&#65533;&#65533;&#689;&#65533; &#65533;&#1752;0<&#65533;bAsv&#65533;A&#65533;&#65533;4&#65533;&#65533;&#65533;&#1190;&#65533;&#1520;;R&#65533;&#65533;&#65533;&#65533;p&#65533;FX&#65533;&#65533;&#65533; @&#65533;&#65533;;&#65533;o&#873;=C0&#65533;&#65533;@&#65533;&#32327;&#65533;&#65533;4&#65533;&#65533;&#65533;	)'&#65533;y:<&#65533;&#65533;G0 &#65533;i&#65533;&#401;&#65533;&#65533;&#65533;\&#65533;z&#65533;u?w&#65533;^&#65533;&#65533;-&#65533;7&#65533;&#65533;rc&#65533; x&#65533;e&#65533;&#65533;&#65533;Y,&#65533;vy &#65533;&#65533;`y&#65533;&#65533;&#65533;s&#65533;Aw&#65533;yD @&#65533;=&#65533;V&#65533;&#65533;&#65533;7&#1926;&#449;&#65533;`~&#65533;&#65533;[&#65533;&#65533;&#65533;&#65533;&#65533;	(&#13094;&#65533;&&#65533;&#65533;&#65533;&#65533;a&#65533;7<&#65533;#&#65533;<&#65533;&#65533;s6gZ&#65533;&#65533;&#65533;&#65533;x&#65533;'r	&#65533;~&#65533;X&#65533;&#65533;=2&#65533;\vY&#65533;[&#65533;y&#65533;&#65533;f%f]q&#65533;w&#65533;	&#65533;&#65533;`*`CpJ&#65533;~Q
ydb&#65533;&#65533;gg&#65533;>*&#65533;&#65533;D&#65533;	&#65533;&#65533;&#65533;5&#65533;O&#65533;&#65533;&#65533;&#65533;]&#65533;T&#65533;&#65533;&#65533;&#65533;W%r&#65533;	&#65533;d&#65533;&#65533;U&#65533;& 
&#65533;&#65533;&#195;>&#65533;`&#233;7$pCt&#1059;&#65533;~0j&#65533;&#65533;2'&#65533;&#65533;&#65533;&#65533;j&#65533;
&#65533;)&#65533;?4&#65533;&#65533;&#65533;&#65533;\&#65533;&#65533;qXQ#&#65533;&#65533;(&#65533;&#65533;B*&#65533;Z_&#65533;F&#65533;&#65533;&#65533;2Hk&#65533;	&#65533;&#65533;+&#65533;>&#793;&#65533; &#65533;&#65533;&#65533;&#65533;&#65533;f&#65533;&#65533;&#65533;&#65533;&#65533;&#65533;.&#65533;&n&#65533;&#65533;&#65533;&#65533;&#65533;&#1630;Gb&#65533;.&#65533;D&#65533;E&#65533;0vZ&#65533;&#65533;z&#679;$&#65533;?r&#65533;*&#65533;&#65533;&#65533;z&#65533;;&#34538;&#65533;9&#1840;&#239;?p&#65533;&#65533;&#65533;&#58027;&#65533;,;&#65533;&#65533;&#65533;&#65533;&#65533;&#65533;&#65533;&#65533;"&#1071;&#65533;&#65533;&#65533;*&#65533;&#65533;&#33368;&#65533;&#65533;x&#65533;&#65533;&#65533;&#1549;&#65533;&#65533;&#65533;&#1049;&#65533;&#65533;&#1994;&#65533;&#65533;&#65533;&#65533;>&#555;%'&#65533;o&#65533;&#65533;&#65533;&#65533;$&#65533;&#751;&#65533;Q&#65533;&#65533;&#65533;&#65533;#&#1484;&#65533;&#65533;k&#65533;i&#65533;&#65533;
&#65533;f&#65533;~&#65533;&#1221;&#65533;:&#65533;&#971;=&#65533;OD&#65533;m&#65533;w}&#65533;&#65533;i&#1820;N&#39165;&#65533;&#65533;&#65533;&#65533;&#65533;6&#65533;&#65533;&#65533;&#65533;lv&#811;&#463;&#65533;&#65533;n&#65533;+&#65533;&#65533;V&#65533;&#65533;&#65533;&#65533;&#65533;&#65533;&#65533;&#65533;l&#65533;k&#65533;&#65533;&#65533;&#65533;&#65533;&#65533;pw&#65533;i&#65533;<&#65533;W&#65533;~&#65533;~&#65533;we&#65533;w&#65533;b&#65533;H&#65533;&#65533;&#65533;&#65533;1&#65533;&#65533;&#65533;6&#65533;*&#65533;&#65533;&#65533;&#65533;&#65533;&#65533;?.&#65533;&#65533;&#65533;&#1180;&#65533;6&#65533;&#65533;o&#578;&#65533;&#65533;r&#65533;'&#65533;&#65533;&#65533;&#65533;&#65533;Bh&#65533;&#65533;;&#19257;&#65533;@{w}R&#65533;&#1075;&#65533;&#1503;]g&#65533;MlZn#&#65533;&#65533;&#65533;&#388;&#65533;&#65533;z=&#65533;e&#65533;&#65533;X&#65533;&#65533;*&#65533;&#65533;^]&#1758;o&#65533;&#65533;&#65533;l&#65533;B&#65533;`&#1788;&#65533;&#65533;
^&#65533;&#65533;W&#65533;&#65533;&#65533;&#65533;&#65533;A&#65533;[&#65533;&#65533;#x &#65533;|&#65533;&#65533;&#65533;f8&#65533;e&#65533;S&#65533;y|&#65533;Cn&#65533;w&#65533;&#65533;&#65533;r&#65533;{}/&#65533;&#65533;&#65533;&#65533;&#65533;.!fg&#65533;&#65533;`&#65533;&#65533;&#65533;&#65533;'V&#65533;$]&#65533;J&#65533;*&#65533;&#65533;w(D&#65533;z&#65533;T&#65533;&#65533;|E&#65533;&#65533;h&#65533;F&#65533; K&#65533;&#65533;&#65533;x(63"J&#65533;sV" &#65533;&#65533;$\n&#65533;&#65533;&#65533;&#505;&#65533;a&#65533;y&#65533;&#1528;&#65533;&#65533;&#65533;@&#1356;mx"'&#1590;,&#65533;Ne&#65533;&#65533;&#1580;&#65533;&#65533;&#65533;2A&#65533;&#65533;&#65533;Sy&#65533;:,&#65533;&#65533;R&#65533;&#65533;/fZ&#65533;&#65533;xIw	j{1+Y&#1474;h&#65533;{&#65533;q&#65533;: &#65533;&#65533;&#65533;5&#65533;&#65533;_&#65533;{$w&#65533;&#65533;:&#65533;&#65533;&#65533;&#65533;&#65533;%&#65533;&#1571;Q&#618;\S&#65533;&#65533;x&#65533;#"P&#65533;&#65533;(&#65533;|&#65533;)&#65533;Y&#65533;o&#65533;O&#65533;&#65533;&#65533;&&#65533;&#65533;]z&#65533;&#65533;&#65533;&#65533;9&#65533;6
&#648;v&#65533; g&#65533;&#65533;&#873;J_&#65533;T&#65533;&#65533;&#65533;&#1635;&#65533;QRc&#62116;&#65533;|&#65533;&#65533;N&#65533;In&#65533;&#65533;5
,&#65533;&#65533;DIa&#65533;&#22824;\&#65533;&#65533;&#65533;&#65533;&#1504;&#65533;	2]&#65533;`,aIHx&#65533;J&#65533;&#65533;l&#65533;&#65533;&#65533;R&#65533;1&#65533;|_&#65533;d&#65533;&#65533;&#65533;.&#65533;ql&#65533;&#65533;&#65533;&#65533;/&#65533;n&#65533;%+d#eE&#65533;&#65533;L&#65533;E&#65533;&#65533;&#65533;&#65533;	&#65533;d&#65533;P&#65533;Dh&#65533;&#65533;&#65533;)&#65533;&#65533;:U&#65533;&#65533;&#65533;wN&#65533;&#65533;l&#65533;%&#65533;&#65533;&#65533;&#65533;&#65533;&#65533;&#65533;&#65533;&#65533;j&#65533;&#65533; &#65533;6UN&#65533;,x&#65533;&#65533;>&#65533;&#65533;&#65533;&#65533;&#65533;#&#65533;ontKjq~f&#65533;0E4&#65533;&#65533;&#65533;&#65533;T&#65533;"&#65533;9&#65533;`T&#65533;:&#65533;&#65533;&#65533;O6&#65533;M&#65533;&#65533;&#65533;\&#65533;&#65533;V l-W&#65533;&#65533;&#50170;&#65533;&#65533;&#65533;&#65533;&#65533;[&#65533;&#65533;6&#889;I&#65533;O&#65533;&#65533;HI*I&#65533;1o&#65533;&#65533;T &#65533;&#65533;&#65533;C(4^I&#65533;p&#65533;&#65533;&#65533;8&#65533;&#65533;U&#65533;{&#65533;&#65533;>&#65533;&#65533;{&#65533;&#65533;%k&#65533;&#65533;B&#65533;&#179;&#65533;&#65533;&#65533;h&#65533;&#65533;&#65533;&#65533;&#65533; &#65533;&#65533; &#65533;&#65533;rk&#65533;&#65533;&#65533;&#594;&#65533;&#65533;&#65533;S&#65533;z&#65533;&#65533;fu&#65533;w&#65533;&#65533;&#65533;uo&#65533;%&#65533;p&#65533;&#65533;7Z&#65533;N&#65533;&#1004;X%&#1600;&#65533;&#65533;^@h/&#65533;&#65533;&#1217;&#65533;mwaT&#65533;&#65533;!&#65533;	&#65533;O&#65533;#&#65533;&#515;&#65533;&#65533;&#65533; ? &#65533;Vr&#65533;&#65533;&#65533;7s&#65533;T&#1801;Qf&#65533;p&#65533;&#65533;7&#65533;&#65533;&#65533;&#65533;&#65533;&#1896;&#65533;J&#65533;/7)"&#65533;&#65533;xj&#65533;&#65533;&#158;&#65533;r&#65533;&#793;Q&#65533;Y&#65533;&#65533;&#65533;5&#65533;
&#65533;&#65533;&#65533;&#65533;&#65533;a&#1162;&#65533;wPKZ&#65533;&#65533;&#65533;qT&#65533;`&#65533;&#65533;&#65533;6&#65533;O&#65533;&#65533;&#65533;(c&#65533;A|EmqQ&#65533;&#65533;&#1155;&#65533;&#65533;@&#65533;&#65533;:^&#65533;&#65533;&#65533;&#65533;&#65533;&#65533;&#736;J&#65533;w&#65533;S)s&#65533;&#65533;&#65533;.;v&#65533;&#65533;A&#65533;&#65533;&#65533;	W&#65533;G[&#65533;S&#65533;&#628;Z&#65533;&#65533;]E&#65533; N&#65533;V&#65533;&#65533;d&#65533;&#65533;b&#65533;A&#65533;&#65533;5&#65533;Q/&#65533;S&#65533;[l&#65533;&#65533;&#65533;&#65533;&#65533;1x&#65533;3&#65533;B&#596;$&#65533;x&#65533;&#65533;&#65533;&#65533;&#65533;/u&#65533;&#65533;G9&#65533;j&#65533;/&#65533;&#65533;&#65533;#`&#65533;!&#65533;&#2022;&#65533;B_&#65533;S&#1342;v~6n&#65533;&#65533;&#801;&#65533;&#1186;&#65533;?D;&#65533;&#65533;&#65533;n)&#65533;9&#65533;f&#65533;9e&#65533;&#65533;&#65533;&#65533;c]G&#65533;&&#65533;yF&#65533; &#800;&#602;.]&#65533;&#65533;&#65533;&#65533;&&#65533;&#65533;!/&#65533;&#65533;{&#65533;_&#65533;=7
&#65533; DJR&#65533;F&#65533;&#65533;&#65533;H&#65533;&#1701;&#65533;8&#65533;;&#65533;&#65533;U(&#65533;!&#65533;&#65533;,|&#65533;*&#65533;&#65533;g&#65533;a&#65533;R&&#65533;&#65533;&#65533;M&#65533;`&#1190;&#65533;&#65533;&#65533;[&#65533;&#1831;P&#65533;6@A]&#65533;&#65533;&#65533;&#65533;&#65533;l&#65533;&#724;m&#65533;&#65533;)!Xx&#65533;&#65533;&#65533;,&#65533;C:&#65533;&#65533;&#65533;$&#65533;+MiM2&#65533;SL&#65533;C&#65533;W&#65533;B&#65533;Pt&#931;&#65533;&#65533;\&#65533;c]S&#65533;*&#31702;&#65533;&#65533;zG&&#65533;&#285;C&#65533;&#65533;V'&#65533;3&#65533;N<&#65533;&Mh&#65533;q&#65533;0k&#65533;&#65533;&#65533;&#65533;e)4&#65533;&#65533;&#65533;&#65533; h&#65533;] (&#65533;&#65533;CL&#65533;&#65533;H&#65533;4&#65533;N&#65533;6iX&#65533;:&#65533;&#65533;&#65533;&#65533;&#65533;X&#65533;=&#65533;/RHm P&#65533;&#65533;&#65533;&#65533;&#65533;^&#65533;&#65533;&#65533;j&#65533;&#65533;s&#65533;;&#65533;&#65533;)&#65533;&#65533;&#65533;(*&#65533;&#65533;y,$T&#65533;Mf&#65533;G:&#65533;Z%&#65533;&#65533;&#65533;&#65533;w&#65533;&#65533;&#65533;% &#65533;&#65533;&#65533;&#65533;'_&#65533;t]}Eh&#65533;&#65533;&#65533;&#65533;}&#65533;&#65533;8&#65533;&#65533;<&#65533;&#65533;&#65533;&#65533;&#65533;T&#65533;L&#65533;&#65533;&#1899;:&#65533;B&#65533;d&#65533;&#65533;$&#65533;8&#65533;"f&#65533;&#65533;ta4&#65533;&#65533; &#65533;&#65533;e&#65533;R+&#65533;+&#65533;`&#65533;"_&#65533;&#65533;x!7/&#65533;IW `&#65533;&#65533;P1&#65533;1&#65533;&#65533;p&#65533;&#65533;~&#65533;#uI3gI&#65533;&#65533;qc&#65533;z}&#1842;5Z&#65533;H&#65533;R<&#65533;&#65533;&#65533;+T&#65533;^&#65533;b&#65533;g&#65533;&#65533;T &#65533;&#65533;g&#65533;ye &#65533;d &#65533;.&#65533;4a&#65533;&!- vc' p&#65533;&#65533;wc&#65533;! ,~&#65533;vy&#338;~}&#65533;}fX&#65533;&#65533;&#386;\X&#65533; &#65533;&#65533;11&#65533;{&#65533;&#65533;^:&#65533;5'3&#65533;b[9&#65533;J&#65533;&#65533;[2&#65533;&#65533;&#65533;_:&#65533;j&#65533;bE]&#65533;&#65533;`&#65533;Wu&#65533;av"H7`&#65533;!Y&#65533;j(,TF8X&#65533;eXF&#65533;)&#65533;'&#65533;&#65533;G&#65533;&#65533;&#65533;8R-_&#65533;p!&#65533;z&#65533;1$SG'[$lOs<&#65533;+&#65533;'$&#65533;&#65533;%&#65533;&#65533;&#65533;7a&#65533;3&#481;C&#65533;W&#65533;=&#65533;h6&#65533;BD&#65533;&#65533;y&#65533;8&&#65533;&#65533;&#65533;&&#65533;&#65533;&#65533;&#65533;dc&#65533;&#65533;0&#1112;&#65533;&#65533;xM&#65533;&#65533;&#65533;&#65533;&#65533;&#65533;te&#65533;z`-S9AtD!&#65533;9&#65533;@&#65533;!_&#1485;d&#65533;!s-&#65533;o&#65533;&#65533;&&#65533;#%&#65533;5&#65533;&#65533;&#65533;[&#65533;T+&#65533;Q &#12368;'x_&#65533;A)&#65533;&#65533;7`&#65533;EHF&#65533;&#65533;&#65533;H&#65533;&#65533;7&#65533;&#65533;p&#65533;&#65533;r&#65533;gv&#65533;%8W&#65533;&#65533;v8#5g5jc&#65533;$ &#65533;&#65533;&#65533;&#65533;&#770;&#65533;&#65533;&#65533;&#65533;!vN&#65533;O&#65533;CR&#65533;o&#65533;]&#65533;&#65533;zcMWr%&#65533;(&#65533;!&#65533;&#65533;%  "&#65533;&#65533;!|&#65533;P R&#65533;&#65533;&#65533;v#&#65533;z$%}&#65533;iln&#65533;Yc&#65533;$&#65533;0 !&#65533;3&#65533;&#65533;5&#65533; &#65533;)b&#65533;;&#65533;6B&#65533;( &#65533;&#65533;?&#65533;&#65533;)iw0	&#65533;&#65533;k&#65533;FB(&#65533;&#65533;~H-&#65533;&#65533;+&#65533;&#65533;x&#65533;9&#65533;X&#514;t&#65533;s&#65533;V?&#65533;^&#65533;&#136;&#65533;h7ib |wM2&#65533;&#65533;&#65533;0)&#65533;&#65533;~&#65533;11n&#65533;&#65533;&#65533;9'&#588;T&#65533;!Ux)&#65533;x# &#65533;|a0 \A&#65533;v&#65533;&#65533;6&#65533;&#65533;&#1556;7&#65533;&#65533;P&#1490;;iOz)&#65533;*&#65533;ZHy&#65533;a0&#65533;&#37610;I&#65533;~&#65533;5/n7@&#65533;&#65533;6VS&#65533;B&#65533;&#65533;y&#65533;&#65533;&#65533;&#65533;xFA&#65533;=&#65533;&#65533;&#65533;&#65533;&#65533;&#65533;,&#65533;Q&#65533;&#65533;I&#65533;&#65533;&#604;&#65533;&#65533;-c&#65533;&#65533;W]&#65533;&#65533;b&#65533;'R &#1475;&#65533;&#65533;&#65533;&#65533;c&#65533;&#65533;&#65533;&#65533;&#65533;&#65533;a!&#65533;%&#65533;XG&#65533;&#65533; N&#65533;r<&#65533;&#65533;&#65533;&#65533;&#65533;&#65533;x#&#65533;y&#65533;[&#65533;Q#&#65533;&#65533;&#65533;&#65533;&#65533;M&#65533;&#65533; J=&#65533;&#65533;
&#65533;F&#65533;)"&#65533;3xY&#65533;&#65533;&#65533;n&#65533;`&#65533;VuI&#65533;&#65533;G&#65533;,l1qxr+&#2019;bA&#65533;W&#65533;&#65533;x8&#65533;&#65533;&#65533;&#135;&#65533;A(&#65533;y&#65533;P&#65533;&#600;&#65533;wXy\B&#230;&#65533;p &#65533;&#65533;<z Y&#65533;&#65533;&#65533;I& ^&p&#65533;4p&#65533;:s5c?~&#65533;y&#65533;O&#65533;6t&#65533;$&#65533;(S&#65533;DI&#65533;&#65533;&#65533;>&#65533;&#65533;&#65533;c2:?&#65533;Pp&#65533;&#65533;&#65533;&#65533;&#65533;P&#65533;o&#65533;T&#65533;-0;RQ 1&#65533;&#65533;&#65533;c&#65533;&#65533;&#65533;&#65533;H GBVsV&#65533;DPv5&#65533;&#65533;&#65533;&#65533;&#65533;&#65533;-T&#65533;&#65533;&#65533;&#65533;&#65533;L&#65533;]&#65533;&#65533;&#65533;&#65533;&#65533;;{&#65533;C&#65533;:&#65533;W&#65533;&#65533;&#65533;&#65533;B&#65533;&#65533;&#65533;&#65533;&#65533;&#65533;&#65533;&#65533;&#65533;&#65533;&#65533;&#65533;A?$.&#65533;&#65533;&#65533;%$&#65533;&#65533;&#65533;&#65533;&#65533;*&#65533;!p &#65533;$i&#1216;&#65533;NZ&#65533;3(*?&#65533;g&#65533;&#65533; )&#65533;by&#65533;n&#65533;s>+&#65533;Hj&#65533;Dm&#65533;.&#65533;c&#65533;&#65533;hM&#65533;q&#65533;&#65533;!&#65533;&#65533;&#65533;[&#65533;&#65533;&#65533;`&#65533;&#65533; '@&#65533;&#65533;&#65533; &#65533;&#65533;*&#65533;&#65533;&#65533;&#65533;j&#65533;Z &#65533;w&#65533;&#65533;*a&#65533;cY&#65533;rEA5{1&#65533;,Wb&#65533;&#65533;
&#65533;A0'&#65533;&#65533;:GT&#65533;&#65533;=&#65533;&#65533;&#65533;.%E&#65533;&#394;.&#65533;&#65533;&#65533;h&#65533;&#65533;i&#65533;&#65533;&#65533;&#65533;&#65533;P'&#65533;([&#65533;&#65533;&#65533;	_K	!&#65533;B;&#65533;&#65533;&#65533;&#65533;o&#65533;&#65533; $&#65533;&#65533;&#65533;Gr&#65533;bYk^&#1763;h+fF&#65533;&#65533;Z;&#65533;&#65533;&#65533;g&#65533;8"v&#65533;->&#65533;&#65533;Lk&#65533;(&#65533;&#65533;:j"&#65533;&#65533;-r&#65533;>a&#65533;&#65533; &#65533;&#65533;&#65533;_&#65533;(&#65533;&#65533;=&#65533;&#65533;&#65533;Ir&#1142;pF&#65533;b&#65533;&#65533;#{&ET&#65533;a(X[&#65533;~&#65533;a1&#65533;~Gw&#65533;UdK&#65533;&#65533;%<&#65533;F&#65533;r &`&#65533; #b&#1675;&#65533;P&#65533;_{&#65533;&#65533;F&#65533;&#65533;g&#65533;P&#65533;&#65533;&#65533;{Z-4K7I&#458;&#65533;$&#65533;&#570;XU&#65533;JX&#65533;U&#65533;&#65533;[
%&#65533;&#65533;&#65533;W&#65533;&#65533;=|I^P&#65533;o&#65533;&#65533;  &#65533;% W&#65533;&#65533;&#65533;I
&#65533;h&#65533;&#65533;&#65533;&#65533;&#65533;  &#65533;`XG&#65533;kb&#65533;&#65533;S=9&#65533;6@&#65533;i{&#65533;&#65533; &#65533;&#65533;dP&#65533;&#65533;:&#65533;e&#65533;Ks jg&#65533;&#65533;&#65533;&#65533;(c[&#65533;&#65533;&#65533;&#65533;&#156;J^&#65533;}&#65533;~&#551;*&#65533;&#65533;/'&#65533;&#65533;5&#65533;r_ &#65533;&#65533;+&#65533;&#65533;@ Fxsr&#65533;&#65533;&#1467;+Y.&#1493;&#1575;&#65533;&#65533;y&#65533;&#763;&#955;
&#65533;+&#65533;&#65533;&#65533;T&#65533;*&#65533; _&#65533;zw&#65533;YAKt]rv_&#65533;!&#65533;&#65533;&#202;&#65533;H5&:&#65533;&#65533;v&#65533;sI&#65533;s&#65533;L&#65533;&#65533;&#65533;"&#65533;&#1067;O|
M&#65533;&#65533;U,+0&#65533;uf&#65533;&#65533;j&#65533;73]l&#65533;/&#65533;!i&#65533; &#65533;%l&#444;H&#65533;&#65533;&#65533;.wD&#65533;&#65533;)/'Zv&#65533;&#65533;&#65533;P&#65533;iD&#65533;&#65533;&#65533; `	1&#65533;w}&#65533;D&#65533;&#65533;&#459;&#65533;&#65533;&#65533;l&#65533;Wd&<M,@p2&#65533;&#65533;8&#65533;6!7iw/d&#65533;1Y&#65533;&#65533;&#65533;R&#65533;&#65533;`&#65533;&#65533;&#65533;!igt&#65533;sZ&#65533;c&#65533;&#65533;&#65533;p&#65533;&#65533;0&#65533;&#65533;&#65533;&#65533;00&#65533;&#65533;mk&#65533;&#65533;&#65533;u&#65533;&Lg&#65533;+&#65533;"&#65533;r&#65533;&#65533;&#65533;&#65533;&#572;o&#65533;&#65533;*&#65533;YB&#65533;&#65533;x &#65533;&#65533; &#65533;1&#65533;k&#65533;&#746;
	&#65533;&#65533;&#304;&#65533;@&#65533;|<&#65533;&#65533;pY&#65533;&#65533;&#65533;z$L&&#65533;@X2&#65533;L$4&#65533;_&#65533;&#65533;1&#65533;&#65533;&#65533;e&#65533;9&#574886;&#65533;},h&#65533;&#65533;P&#65533;4s&#65533;&#52578;`&#1124;&#65533;_&#65533;&#65533;&#65533;&#65533;&#65533;C=&#65533;`&#65533;&#65533;&#65533;&#65533;-&#65533;'i9&#65533;Ag&#65533;<)F*&#65533;Q&#65533;f&#65533;T&#65533;&#65533;C&#65533;cQZ&#65533;0&#65533;s&#65533;&#65533;b&#65533;$yz&#65533;"&#65533;&#65533;&#65533;&#65533;c&#65533;Ol&#65533;U&#65533;&#65533;f&#65533;P'z&#65533;&#65533; &#65533;&#65533;&#65533;3=E&#65533;'sr*&#65533;&#65533;{&#65533;y&#65533;L&#65533;&#65533;&#65533;&#65533;q(&#65533;&#65533;D\&#65533;1&#65533;&#65533;&#65533;P&#65533;&#65533;&#65533;&#65533;&#65533;&#65533;&#65533; R ,@2&#65533;&#65533;&#65533;&#65533;
&#571;&#65533;&#65533;zM+4&#65533;+z&#65533;^&#65533;Wht&#65533;)9&#65533;%y&#65533;&#65533;&#65533;T&#65533;vg,c^&#65533;&#65533;`pK&#65533;(&#65533;e=&#65533;&#65533;%&#65533;&#65533;&#65533; &#65533;&#65533;&#65533;&#65533;c&#65533; &#65533;&#65533;	P&#65533;v&#601;&#65533;Ya&#65533;B>kG'6&#65533;)tF&#65533;&#65533;F&#65533;&#1346;&#65533;&#65533;$&#65533;&#65533;2&#65533;&#65533;A&#65533;&#65533;v&#1990;&#65533;Z&#65533;&#65533;&#65533;&#65533;0&#65533;
&#65533;1&#65533;&#65533;&#65533;&#65533; &#65533;&#65533;Z&#65533;e&#65533;&#65533;&#65533;&#65533; &#65533;&#65533;&#65533;1&#65533;GX&#1493;&#65533;@&#65533;&#65533;o&#65533;o>&#65533;&#65533;&#1124;XM&#65533;G&#65533;&#65533;ss&#65533;DR&#65533;&#65533;&#65533;&#65533;Z&#65533;&#65533;l&#65533;,  &#65533;L&#65533;&#65533;* $&#65533;&#65533;_1&#65533;&#65533;&#65533; ; "&#65533;&#65533;&#65533;&#65533;SX1&#65533;&#65533;>&#65533;&#65533;2$&#65533;,&#65533; &#65533;.&#65533;2DG$'u&#65533;&#65533;&#65533;Q&#65533;&#65533;&#65533;
	&#65533;?&#65533;u&#65533;&#65533;?&#65533;5&#65533;R&#65533;2}>&#65533;&#65533;&#65533;5M* &#65533;&#65533;0&#65533; M&#65533;&#169;`&#65533;&#65533;&#65533;&#65533;@&#65533;&#65533; &#65533;&#65533;&#65533;!&#65533;]e&#65533;&#65533;&#65533;&#65533;6B&#65533; 60+&#65533;&#65533;&#65533;l&#65533;&#65533;&#65533;	fb1&#65533;/L&#65533;v&#65533;&#222;(&#65533;,V&#65533; ,( '&#65533;" &#65533;O9&#65533;R,#&#65533;&#65533;F&#65533;&#65533; &#65533;=&#65533;N&#65533;&#65533;&#65533;&#65533;m&#65533;yBPt9&#65533;&#65533;z]x&#65533;!&#65533;&#65533;_&#65533;&#65533;&#65533;&#65533;I&#65533;A&#65533;&#65533;&#65533;U&#65533;&#65533;^D&#65533;&#65533;]:&#65533;
e&#65533;$0&#65533;$@&#65533;0&#65533;&#65533;&#65533;+"@&#65533;e&#65533;
]	&#65533;.&#65533;&#65533;&#65533;4%&#65533;&#65533;cs]q&#65533;=ca&#65533;&#65533;&#65533;L&#65533;jU&#65533;&#65533;C1!&#65533;sN&#65533;&#65533;g)mUB&#65533;}&#65533;  &#65533;.$  &#65533;N&#65533;<A4&#65533;k&#65533;&#1378;+&#65533;K&#65533;q&#65533;u~Z&#65533;c=&#65533;&#65533;5&#65533;&#65533;B&#65533;&#42860;1&#65533;,&#65533;M&#65533;&#65533;ZTl&#65533;6,&#984;&#65533;&#65533;@+P&#65533;+@&#905;&#65533;&#51408;k&#65533;>&#65533;&#65533;&#65533;&#911;uZ&#65533;%&#65533;&#65533;5&#65533;&#65533;"&#65533;&#65533;(&#65533;~&#754;&#65533;`Q&#65533;&#65533;.&#65533;t&#65533;&#65533;&#65533;o	B&#65533;&#65533;=&#65533;n [&#65533;1&#65533;&#65533;&#65533;N%&#65533;&#65533;&#65533;&#65533;]A&#65533;&#65533;;yZ5P|#&#65533;*&#65533;(>b$H&#65533;&#65533;D&#65533;&#65533;&#65533;0&#65533; &#65533;L&#65533;s;&#65533;`&#65533;n&#65533;:&#65533;&#65533;&#65533;7&#1897;&#830; E&#65533;&#65533;&#65533;0&#65533;&#65533;p&#65533;&#65533;&#644;0&#65533;&#65533;&#65533;Xub&#65533;&#65533;5*9&#65533;&#65533;&#65533;&#65533;7J&#65533;&#65533;&#65533;&#65533;y&#65533;&#65533;-_&#65533;{&#178;a8&#65533;&#65533;>:-&#65533;&#65533;&#65533;	&#65533;  &#65533;&#65533;&#65533;&#65533;H]{&#65533;&#65533; &#587; 2&#65533;&#65533;#&#65533;P&#65533;]-&#65533;5`Z&#65533;&#65533;D$E&#65533;&#65533;]&#65533;&#65533;)8L;3	&#65533;vCHk&#65533;kS&#65533;&#1906;a&#65533;Wj&#65533;&#65533;&#65533;&#65533;&#65533;&#65533;&#65533;&#65533;*&#65533; &#38959;&#1231;&#1037;&#65533;@&#65533;U!y&#65533; k&#65533;o&#65533;&#65533;&#65533;"!&#65533;O&#65533;#&#65533;#&#65533;C&#1967;&#65533;&#65533;&#65533;&#65533;&#1982;&#65533;&#65533;&#65533;P&#65533;o&#65533;v|&#65533;&#65533;+j  &#65533;!&#65533;&,&#65533;&#65533;&#65533;&#65533;&#65533;&#65533;&#65533;&#65533;&#65533;&#65533;&#65533;&#65533;&#65533;&#65533;&#65533;&#65533;&#65533;&#65533;&#65533;&#65533;&#65533;&#65533;&#65533;&#65533;&#65533;&#65533;&#65533;&#65533;&#65533;&#65533;&#65533;&#65533;&#65533;&#65533;-=&#65533;-&#515;&#65533;&#65533; 7&#65533;?BB

7&#65533;&#65533;&#65533;&#1545;&#65533;&#65533;&#65533;&#65533;&#65533;&#65533;&#65533;&#65533;&#65533;&#1949;&#65533;&#65533;&#65533;&#65533;&#1538; 	??	&#65533;&#65533;&#65533;&#65533;&#65533;M&#65533;&#65533;&#65533;&#1091;n&#65533;&#65533;)&#65533;f!&#65533;&#65533;V&#65533;b\H&#65533;S'Z&#65533;L]&#321;CA]&#65533;m&#1632;&#65533;&#65533;a&#65533;P&#1675;'d&#65533;<&#1388;&#65533;&#65533;]n&#65533;6m&#65533;&#563;&#65533;&#65533;q!&#65533;cW&#65533;$&#65533;e7&#65533;)Xy:#&#65533;&#65533;&#65533;&#65533;D&#65533;;9e&#65533;&#65533;b&#415;`&#65533;&#178;J&#65533;&#65533;[_e= &#65533;\&#65533;H&#1764;&#65533;k Q0a&#65533;&#65533;9s	&#65533;Z&#65533;j&#65533;&#65533;K&#65533;NR&#176;&#65533;+&#65533;d.&#65533;&#65533;}&#65533;&#65533;&#65533;&#65533;&#65533;eL&#65533;&#65533;o&#65533;&#65533;&#65533;&#1735;sV&#65533;q&#65533;'&#65533;&#65533;d&#65533;@Ev&#65533;kR&#65533;E&#65533;~=&#65533;t&#65533;.&#65533;h
&#65533;&#65533;&#530;B&#65533;R&#65533;&#65533;&#1652;&#65533;}&#65533;&#65533;&#859;T&#1246;N]&#65533;i&#65533;9%&#65533;3&#65533;&#65533;&#65533;&#65533;;&#65533;&#65533;@&#65533; Sk&#65533;n&#65533;&#65533;m&#65533;&#65533;/&#65533;>&#65533; &#65533;&#65533;&#65533;&#65533;&#65533;&#65533;&#65533;&#65533;Z&#65533;@&#65533;&#65533;T&#65533;&#65533;$$5&#65533;3&#65533;&#65533;p&#65533;&#65533;!&#65533; 5)&#65533;&#65533;&#65533;>&#65533;9f&#65533;~&#65533;&#65533;&#65533;9&#65533;&#837;&#65533;;(&#65533;&#65533;q&#65533;-&#65533;f &#65533;U&#65533;!&#65533;&#65533;&#65533;
nY&#65533;&#65533;8&#65533;JB&#65533;t&#65533;* &#65533;.$G\3&#65533;(&#65533;&#65533;	$`s4A&#65533;&#65533;a&#65533;&#65533;h&#65533;W&#65533;&#65533;:&#65533;-&#65533;W&#65533;
&#65533; &#65533;&#65533;,&#65533;3h#&#65533;$!&#65533;&#65533;l&#65533;~&#65533;\i&#65533;8&#65533;&#65533;9&#65533;2&#65533;&#65533;U.	&#368;&#65533;GA&#65533;&#65533;Ov-&#65533;S5&#65533;I&#65533;&#65533;*&#65533;N&#65533;&#65533;&#65533;&#65533;&#31088;T:&#65533;\&#65533;t&#65533;r&#65533;=&#1241;&#65533;&#65533;`&#65533;$&#418;a&#65533;%4A[&#65533;&#65533;9J'&#65533;bj+&#65533;&#65533;&#65533;&#65533;tT&#65533;*H&#65533;&#65533;4&#65533;&#65533;&#65533;!&#1056;;$ &#65533;&#65533;&#65533;&#65533;&#1688;t&#65533;FK
&#65533;&#65533;&#65533;$&#65533;JL&#65533;$&#65533;&#65533; P@&#65533;h!d&#65533;7&#65533;&#65533;&#65533;&#182;@&#65533;&#1154;rV&#65533;8^&#65533;&#65533;&#65533;&#65533;f7&#65533;:&#65533;p`3&#65533;(&#65533;&#65533;&#1196;4&#65533;M&#902;&#65533;
&#65533;&#65533;&#65533;H-$&#65533;X&#65533;h&#65533;L2&#65533;&#65533;&#65533;&#65533;:&#65533;9(&#65533;VM@k,&#65533;&,&#65533;t&#65533;&#65533;1&#65533;K&#65533;&#742;&#65533; &#65533;&#65533;)&#65533;2&#65533;&#65533;	Ra-&#65533;:&#65533;&#65533;&#65533;&#65533;d&#65533;N344s{&#65533;&#336;%Zh&#65533;X&#65533;&#65533;T&#65533;&#65533;<&#65533;i"&#65533;Z&#65533; &#65533;&#65533;1  &#65533;&#65533;&#1683; y&#852;xvy&#65533;&#65533;&#65533;&#65533;&#65533;d)w&#65533;U_&#65533;0&#65533;&#65533;tY&#1795;&#65533;&#65533;&#65533;w&#65533;&#804;&#65533;+&#65533;&#1341;[wO>&#65533;	+c&#65533;&#65533;&#65533;&#65533; &#1558;e&#65533;&#65533;&#65533;.B&#65533;3&#65533;&#65533;&#831;&#65533;,&#65533;&#65533;8A&#65533;&#65533;&#65533;)&#65533;d&#65533; &#65533;<&#65533;6 ~6&#65533;&#65533;&#65533;s&#65533;6J~&#65533;&#65533;c&#65533;&#65533;A&#65533;?C0&#710;&#65533;&#65533;6&#65533;tq)R-&#65533;7&#65533;xSs&#65533;&#65533;&#65533;&#65533;+&#65533;&#65533;a&#65533;&#65533;&#65533;B&#65533;/&#65533;&#65533;x&#65533;;X&#65533;3&#65533;&#65533;&#65533;&#65533;&#65533;&#65533;D&#65533;&#65533;&#65533;<a&#65533;&#65533;O&#65533;&#65533;&#65533;&#65533;&#65533;&#65533;&#65533;p&#65533;
R_&#65533;&#1444;eE&#65533;M&#65533;S&#65533;&#65533;={a&#65533;K&#65533;:Z&#65533;&#65533;q&#65533;&#65533;t&#65533;&&#65533;&#65533;&#65533;&#65533;r&#65533;&#65533;MC&#65533;Y m*&#65533;5&#65533;|&#65533; &#65533;*&#65533;&#65533;&#65533;&#65533;&#65533;=&#65533;B &#65533;\b&#65533;&#65533; &#65533;8 &#65533;&#65533;?&#11201;&#65533;{&#65533;&#65533;$&#65533;&#65533;&#65533;&#65533;ni&#65533;&#65533;&#65533;&#65533;&#65533;&#65533;&#65533;&#65533;-0&#65533;&#65533;|&#65533;&#65533;&#1989;#W&#65533;	&#380;Z&#65533;&#65533;&#65533;l&#65533;r@&#65533;$&#65533;0)Y&#65533;.DE&#65533;&#65533;&#769;&#65533;&#65533;&#65533;&#65533;B&#2%KK&#65533;&#1464;&#65533;&#65533;dm$&#65533;T&#65533;+.v&#65533;/D&#65533;^&#387;6 &#65533;1&#65533;&#65533;&#65533;&#65533;&#65533;(&#522;xowA&#65533;#3&#65533;&#65533;&#65533;&#65533;&#65533;&#65533;&#65533;&#65533;]&#65533;&#65533;FV&#65533;9&#65533;&#65533;&#65533;"/M&#65533;uGj[&#65533;3&#65533;&#65533;&#65533;&#65533;(&#65533;G&#65533;&#65533;eJT^qw!&#65533;$&#65533;f&#65533;I&#65533;c0&#65533;&#65533;PsZ &#65533;=V?&#65533;&#65533; |IM&#65533;]&#277;&#65533;&#65533;&#65533;`V"&#65533;y&#65533;.OJII&#65533;&#65533;^VSS&#65533;:&#65533;q$fx3&-&#65533;&#65533;&#65533;&#65533;X&#65533;M&#197;*&#65533;
&#65533;a&#65533;&#65533;&#65533;&#65533;&#65533;Y&#65533;&#65533;&#65533;&#65533;&#65533;&#65533;&#65533;JPa &#65533;&#65533;EA1LN&#65533;&#65533;s&#65533;&#65533;&#1161;&#65533;&#65533;&#65533;&#49527;&#65533;|q%/YJ&#65533;y"&#65533;H&#65533;|H P&#65533;M&#842;&#65533;hiF&#65533;&#65533;eQ&#65533;&#65533;&#65533;&#65533;4	E&#65533;&#65533;&#65533;&#65533;1&#65533;&#65533;4&#65533;&#65533;&#65533;&#65533;&#65533;&#1122;&#1113;&#65533;&#65533;|T&#65533;&#65533;1&#65533;&#65533;&#65533;&#65533;&#65533; 0&#1896;i.&#65533;\?c&#65533;&#65533;&#65533;T&#65533;&#65533;R&#65533;&#65533;&#65533;&#65533;<&#65533;IB &#65533;&#65533;u&#65533;&#65533;&#65533;x&#65533;&#65533;f&#65533;&#674;2&#65533;XW&#65533;&#65533;1&#65533;Zz9[q&#65533;y*.lUi&#65533;&#65533;&#65533;&#65533;&#65533;b&#65533;&#65533;&#65533;&#65533;&#65533;BHY\ &#65533;&#65533;9h&#65533;G&#65533;~&#65533;&#65533;)&#65533;KKv&#65533;&#65533;&#65533;u&#65533;&j&#576;&#65533;B&#65533;f&#65533;&#65533;2&#65533;l`&#65533;UPI&#65533;&#65533;&#65533;&#65533;&#65533;&#65533;&#65533;8&#65533;%	Pb&#65533;&#65533;[]&#65533;\\&#65533;&#65533;F}&#347;&#65533;&#65533;&#65533;2&#65533;@&#65533;;&#65533;F&#65533;&#65533;8.&#65533;&#65533;&#65533;2gF&#65533;&#65533;&#65533;&#65533;8,&#65533;&#65533;&#65533;A5&#65533;x&#65533;&#65533;.2h&#65533;V&#65533;&#65533;jH_&#65533;*&#65533;*Y;&#65533;&#24207;&#65533;x&#65533;#Tbv&#65533;&#65533;)E@`&#65533;&#65533;&#65533;A&#65533;&#65533;&#65533;&#65533;3&#65533;#&#65533;&#65533;P&#65533; &#65533;<&#65533;&#65533;Fl`@C&#65533;&#65533;7&#65533;&#65533;owe_+&#65533;&#65533;%&#65533;&#65533;W&#65533;b&#65533;\&#65533;B&#65533;&#65533;y&#&#65533;h&#65533;&#65533;v?&#65533;c&#65533;R|J&#65533;&#65533;9&#65533;|&#4429;u&#65533;&#65533;&#65533;&#65533;&#65533;Yn&#65533;&#65533;&#65533;gaQO&#65533;&#65533;&#65533;&#65533; |&#65533;'&&#65533;&#65533;1d&#65533;f&#65533;>&#65533;%MBQ&#65533;&#65533;&#65533;*&#65533;u&#65533;8&#65533;>`&#65533;&#65533;g  &#404;	js&#65533;&#65533;&#65533;]h&#65533;&#65533;&#65533;&#65533;]H*o&#65533;&#65533;&#65533;l-&#65533;1&#65533;qM&#65533;.H"V&#65533;&#65533;:*&#65533;&#508;&#65533;&#65533;&#65533;W&#65533;F&#65533;&#65533;&#65533;u&#65533;NI#3\1&#65533;(&#65533;g&#65533;&#65533;^Ys&#65533;&#65533;&#65533;&#28629; &#65533;&#65533;&#65533;&#65533;E1
iI&#65533;&#65533;uY&#65533;&#65533;8&#65533;?=&#65533;&#65533;e&#65533;]&#65533;5&#65533;&#65533;m?O
6&#65533;,&#65533;OV-&#65533;,2&#65533;R&#65533;"l&#794;&#65533;!o&#65533;&#65533;ABdE&#65533;<-&#65533;&#65533;C&#65533;eJ&#65533;t&#65533;QU&#65533;&#65533;&#65533;&#65533;A&#65533;:2t&#1587;&#65533;&#65533;&#65533;&#65533;&#65533;F.&#65533;&#65533;X&#65533;w`&#65533;&#65533;Y&#65533;&#65533;CW&#65533;&#65533;Z&#65533;S&#65533;&#65533;Y&#65533;B&#65533;h
 &#65533;<&#65533;ajRi&#65533;I30a&#65533;&R!55/`&#65533;C&#65533;&#65533;&#65533;<&#65533;&#65533;]k4ssv&#65533;&#65533;U8&#65533;	&#65533;&#65533;&#65533;AMWgQ T&#1782;4,&#65533;E&#65533;&#65533;&#65533;&#65533;&#65533;c&#65533; &#65533;L|&#29960;&#65533;A&#65533;&#65533;&#65533;&#65533;&#347;&#65533;I&#65533;&#65533;W&#65533;&#65533;+&#65533;&#65533;&#65533;&#65533;&#65533;&#65533;&#65533;D	&#1290;uL&#65533;&#65533;&#65533;&#65533;&#65533;)&#65533;~&#65533;&#65533;&#65533;&#59047;&#65533;&#65533;"&#65533;&#65533;&#65533;&#65533;^ i&#65533;&#65533;^&#65533;&#65533;&#65533;G&#65533;R1&#65533;&#65533;&#65533;&#1214;&#65533;&#65533;&#65533;U&#65533;&#65533;H&#65533;'&#65533;q&#65533;J6&#65533;;Pj&#65533; &#65533;N&#65533;&#65533;grIcL0|u&#65533;&#65533;GrRx&#65533;&#65533;&#65533;Si&#65533;&#65533;&#65533;?&#65533;r3&#65533;W&#65533;B&#65533;&#65533;<&#65533;&#65533;&#65533;&#65533;&#65533;&#65533;_&#65533;&#65533;sJ7&#65533;&#65533;&#65533;W&#40249;&#65533;&>V&#65533;&#65533;&#65533;0Gc&#65533;&#65533;&#65533;l&#65533;3&#65533;&#65533;&#65533;6N&#65533;&#65533;&#65533;<R&#65533;#&#65533;&#65533;(\=Z"&#65533;8(&#65533;*&#65533;]&#65533;&#65533;!cx*&#65533;&#65533;&#65533;&#65533;&#65533;'2&#65533;(wQ&#65533;o&&#65533;]&#65533;0&#65533;&#65533;}&#65533;p1kb &#65533;&#65533;&#65533;T#&#65533;w&#65533;&#65533;&#65533;&#65533;[&#65533;p3&#1733;n&#65533;)&#65533;?&#65533;&#65533;&#65533;`zcn&#65533;R}&#65533;k+&#65533;URv&#65533;&#65533;&#65533;U&#65533;&#65533;&#65533;c&#65533;&#65533;&#65533;n$r&#65533;vW&#65533;&#65533;s&#65533;D-t&#65533;]l&#65533;|&#65533;(&#65533;&#65533;&#65533;&#65533;&#65533;&#65533;C.&#65533;':&#65533;J!&#65533;&#65533;&#65533;xwV&#65533;Z&#65533;&#65533;&#65533;&#65533;ELA&#65533;L&#65533;| &#65533;F&#65533;&#65533;K
&#65533;]&#65533; &#65533;UH9&#65533;o*&#65533;*&#65533;!&#65533;L&#65533;e&#65533;&#65533;_&#65533;&#65533;U'-Pu&#65533;D &#65533;-&#65533;!d&#65533;&#65533;v&#65533;6&#65533;&#65533;@9(2&#65533;&#65533;u*&#65533;h&#65533;&#65533;/L&#1159;&#65533;A&#65533;&#65533;&#65533;0P9xm&#65533;&#65533;`eE&#65533;&#65533;&#65533;
&#456;Y&#65533;<R &#65533;(]'Z&#65533;&#65533;Mg=2I&#65533;&#65533;t<$&#65533;&d&#65533;&#65533;&#65533;8&#663;Ai%Xt bu5&#21174;@B&#65533;Q&#65533;?&#461;&#65533;&#65533;2p&#65533;`&#2002;>&#65533;!F&#65533;&#65533;fz!&#65533;0&#65533;[oT&#65533;&#65533;B(e]1&#65533;!E&#65533;o)pX&#65533;&#65533;S&#65533;&#65533;8&#65533;&#1281;&#65533;&#65533;z&#65533;8207&#65533;b=P &#65533;`&#65533;&#65533;)&#65533;e&#65533;6&#65533;3&#1808;U&#65533;<&#65533;&#65533;0&#1905;&#65533;UyeAt&#65533;&#65533;*C&#65533;&#1553;&#65533;&#65533;H?d&#65533;&#65533;&#65533;T&#65533;&#65533;@#&#65533;{T&#65533;&#65533;&#65533;=<Y&#65533;&#65533;F&#65533;	X&#65533;&#65533;$? :&#65533;rB&#65533;{t&#65533;:&#65533;LK#I&%&#65533;Z&#65533;6UR&#65533;&#65533;&#65533;&#65533;a}=&#65533;&#65533;&#65533;w&#65533;&#65533;&#65533;&#1348;&#65533;&#65533;	$p&#65533;(	j[&#65533;ec&#65533; _r&#65533;&#65533;F&#65533;&#65533;3&#65533;w&#65533;O&#65533;0>&#65533; c&#65533;/-&#65533;]&#65533;&#65533;ZI&#65533;+d&#65533;&#65533;&#65533;a&#65533;&#65533;75?&#65533;&#2002;R&#65533;AU&#65533;&#65533; H3&#65533;3&#65533;&#65533;*&#65533;:S	&#65533;>`d &#65533;(&#65533;$O&#65533;% &#65533;&#1093;&#65533;&#65533;&#65533;2iSu&#65533;87|&#65533;&&#65533;&#65533;&#65533;&#65533;I|Q"&#321;&#65533;&#65533;&#65533;S	{	&#65533; @`&#65533;&#65533;&#65533;&#65533;1&#65533;&#273;:W&#65533;&#65533;y&#65533;&#65533;&#65533;&#65533;4 W&#65533;}&#65533;.. q&#65533;&#65533;&#65533;&#65533;&#65533; px0&#65533;&#65533;8c&#65533;Pv&#65533;&#1474;0Dr&#65533;=&#65533;A1&#65533;&#65533;!w)
	&#65533;&#65533;_&#65533;y&#65533;&#65533;@1&#65533;&#65533; &#65533;&#65533;&#65533;&#65533;)&#65533;dZw$0&#65533;&#65533;>&#65533;&#65533;FAIc"&#65533;Tad&#65533;%&#65533;OM6I&#65533;mW&#65533;&#65533;&#22238;&#65533;z&#65533;&#65533;&#65533;&#65533;&#65533;g&#1375;o&#65533;Pt&#65533;(/&&#65533;vn&#65533;&#65533;W&#65533;0&#65533;&#65533;	:&#1107;&#65533;m&#65533;&#65533;&#65533;&#65533;&#65533;g&#65533;&#65533;3.y
R&#417;&#65533;iq&#65533;G5&#65533;&#65533;&#65533;M%,0&#65533;e!RsH&#65533;,&#65533;&#473;&#65533;&#65533;I3=R&#65533;&#65533;I&#65533;&#65533;d&#65533; 22j&#65533; >&#65533;&#65533;&#65533;&#65533;Hj's&#65533;&#65533;0p&#65533;9
&&#65533;QS?)&#65533;)&#65533;;&#65533;&#65533;&#1159;yG&#65533;U&#65533;Y^V:&#65533;y|K&#65533;7&#65533;,&#65533;&#65533;4kTj&#65533; &#65533;&#65533;!&#65533;&#65533;#&#65533;&#65533;&#65533;0 A g?&#65533;&#65533;@'z/&#65533;Y&#65533;c]~A=;&#65533;y&#65533;kx	G!&#65533;{Cd0t&#65533;&#1360;;&#665;&#65533;9&#65533;r-%&#65533;&#65533;&#65533;?&#65533; $0+&#65533;	&#65533;Bb&#65533;r^ &#65533;$-&#65533; &#65533;&#65533;7&#65533;&#65533;&#65533;&#65533;R&#521;&#65533;&#65533;&#65533;&#65533;P&#65533;&#65533;&#65533;&#65533;a&#65533;t&#65533;
4&#65533;O&#65533; 4&#65533;|&#65533;G6&#65533;&#65533;ya&#65533;@&#65533;5&#65533;&#486;&#65533;&#65533;&#65533;Q&#65533;-&#65533; &#65533;&#1671;&#65533;&#65533;-&#65533;5&#65533;Y&#65533;&#65533;&#65533;r&#65533;g&#65533;&#65533;&#65533;&#65533;&#65533;&#65533;&#65533;&GH&#65533;&#65533;%i&#65533;ul&#65533;#A&#65533;Qm&#524;&#65533;Z&#65533;=jgK&#65533;&#65533;R&#65533;us&#65533;_&#581;&#1378;v&#65533;&#65533;&#65533;&#1393;yu&#65533;&#65533;&#65533;!&#65533;s$"&#65533;uWu&#65533;l@&#65533;@(m&#65533;&#65533;&#65533;&#65533;&#233;&#65533;&#65533;&#65533;.&#65533;w&#65533;&#65533;&#65533;V&#65533;4c&#65533;ucsT&#19737;vB-s!>&#65533;&#65533;e&#1203;`&#65533;L&#65533;&#65533;&#65533;&#65533;&#65533;T &#65533;@ &#65533;S&#65533;VW2&#65533;&#54912;&#65533;X(h&#490;&#65533;&#65533;&#65533;&#668;G&#65533;&#65533;&#65533;&#65533;"O&#65533;/&#65533;&#65533;&#65533;f&#65533;8! &#65533;&#65533; p&#65533;!&#65533;&#1318;&#65533;,&#65533;&#65533;&#65533;&#65533;&#65533;&#65533;&#65533;W4&#65533;nu&#65533;nW&#65533;C&#65533;h&#65533;^"2w&#65533;&#65533;$&#65533;3M&#65533;&#65533;&#3360;[&#65533;&#65533;&#65533;}&#65533;b&#65533;+&#65533;|u&#65533;X&#263;&#65533;{&#65533;nm)&#65533;&#65533;n&#65533;+&#1751;7&#65533;&#65533;&#65533;	&#65533;&#65533;u(&#65533; b*&#65533;@&#65533;6<&#65533;&#65533;&#65533;_H&#1034;|&#65533;&#65533;w &#65533;bcA&#65533;yD&#65533;Sf	4&#65533;A>"&#65533;M&#65533;&#65533;EUWdFN&#65533;PVN&#24879;&#65533;
&#65533;a&#65533;>&#65533;&#65533;&#65533;X&#65533;K?,<&#65533; &#65533;&#65533;&#65533;W&#65533;&#65533;&#65533;KW&#65533;&#65533;U9ac&#1323;vH&#65533;{&#65533;@Q&#65533;&#65533;o&#65533;(9&#564;!
*&#1659;P&#65533;&#65533;&#65533;U&#65533;&#65533;&#65533;&#65533;\&#1163;&#65533;![e"0&#65533;Pf&#65533;i%[&#65533;Q&#65533;&#65533;q"B;]<<bY&#65533;&#65533;w3&#65533;PB\&#65533;-/lBqk
&#65533;&#65533;[Z&#65533;)r&#65533;Rz&#65533;40&#65533;v&#850;rr&#65533;&#65533;]<&#65533;&#65533;NBW&#65533;&$eRG&#822;A&#65533;1&#65533;&#65533;&#265;&#1242;a@<&#65533;qNj&#65533;	 H2%&#65533;)&#65533;VZTz&#65533;)AT &#274;n&#65533;!&#65533;n&#65533;&#65533;&#65533;&#65533;#b&#65533;f&#65533; E &#65533;&#354;&#65533;6&#65533;&#65533;%&#65533;&#65533;\_U&#675;&#65533;&#65533;5&#65533;*&#65533;{&#65533;&#351; &#65533;L&#65533;&#65533;&#65533;&#65533;Bg&#65533;&#65533;&#65533;&#65533;8&#65533;&#65533;&#65533;&#65533;&#296;0&#65533;&#65533;n<&#65533;&#588;&#65533;&&#65533;&#65533;e&#487;&#65533;&#65533;1L&#65533;&#65533;&#65533;&#65533;&#65533;R&#65533;&#65533; &#65533;&#65533;&#65533;&#65533;P&#65533;&#65533;&#65533;&#65533;g&#65533;&#65533;U&#65533;&#65533;&#65533;&#65533;&#65533;h&#65533;I F8&#65533;&#65533;y&#65533;&#65533;&#65533;2l&#65533;&#65533;&&#65533;H&#65533;Z&#65533;&#65533;,&#65533;&#65533;L&#65533;1\T&#65533;&#65533;	Q) ty&#150;l%` 7}qZo&#65533;&#65533;)&#65533;&#65533;&#65533;S&#65533;&#65533;&#65533;
&#65533;&#65533;,&#65533;&#65533; &#65533;  &#65533;w>&#65533;d&#65533;&#65533;&#65533;	&#65533;&#65533;&#686;Y&#65533;&#65533;&#65533;&#65533;&#65533;&#65533;A(
SKh&#65533;f3KK&#65533;&#65533;&#65533;!&#659;&#65533;UV{/@&#65533;)&#65533;&#65533;&#65533;&#65533;H&#65533;&#65533;&#65533;B&#65533;,&#65533;&#65533;5 &#65533;3uB&#65533;&#65533;&#65533;&#65533;`&#65533;&#65533;&#65533;qMW&#65533;&#65533;&#65533;7&#65533;&#65533;-&#43175;&#65533;Z&#65533;&#65533;&#65533;&#7366;"&#65533;&#65533;$bc&#65533;&#65533;6tTWBv&#908;0,&#65533;&#65533;&#65533; &#65533;T&#65533;C&#65533;&#65533;=?z&#65533;&#65533;^&#517;&#65533;d&#65533;&#65533;&#65533;&#65533;#&#65533;~]&#65533;&#65533;&#65533;D"&#65533;C&#65533;e&#65533;6&#65533;M&#65533;t&#65533;L%&#870;&#65533; 
&#65533;&#65533;&#65533;&#65533;m,&#65533;+g&#65533;	2&#65533;&#65533;&#65533;RF&#65533;&#65533;8B&#65533;}Z|O&#65533;&#65533;&#65533;&#65533;B#&#65533;>&#65533;&#65533;&#1787;&#65533;o=&#65533;wi&#65533;c&#65533;5&#65533;&#65533;&#65533;a4*%'&#65533;&#65533;&#65533;&#65533;&#1648;F&#65533;&#65533;0e&#65533;D&#65533;&#65533;&#65533;&#65533;m&#65533;1w&#65533;&#65533;&#1893;&#65533;V&#65533;&#65533;w&#2011;+&#65533;qc[&#65533;(&#65533;$&#65533;&#65533;&#65533;&#65533;&#65533;&#65533;=&#65533;&#65533;S&#65533;]&&#65533;3z&#65533;&#65533;(%0\bH&#65533;k&#65533;&#65533;	&#65533;&#65533;J{q&#65533;?&#65533;MF&#65533;&#65533;#&#65533;e,~;&#65533;T^&#1745;&#65533;+!X&#65533;k&#65533;&#65533;&#65533;&#65533;&#65533;l%&#65533;&#65533;<&#65533;&#65533;&#65533;&#65533;&#65533;I&#65533;&#670;&#65533;xMES&#65533;&#65533;&#65533;&#65533;M&#1625;f4tr&#65533;&#65533;&#65533;l&#1383;&#65533;&#65533;W&#65533;&#65533;&#654;o3&#65533;&#65533;f	&#65533;f&#65533;&#65533;&#65533;}&#65533;&#65533;&#65533; !E&#65533;&#65533;"&#65533; &#65533;&#65533;&#65533;i-&#65533;G&#65533;&#65533;3:E&#65533;F&#65533;\&#65533;&#65533;@Q&#65533;&#65533;i&#65533;&#65533;&#65533;7uE&#65533; &#65533;&#65533;'&#65533;ku&#65533;&#65533;P&#65533;&#65533;L&#1673;&#65533;&#65533;;&#65533;' .2"Y&#65533;&#65533;S&#65533;U&#65533;&#65533;s	&#65533;&#65533;2f&#65533;&#62750;&#65533;&#65533;Z&#65533;&#1850;&#65533;&#65533;4 &#65533;em8&#65533;7C
&#65533;&&#65533;C~m~
&#65533;Xk`tVs&#65533;b&#65533;&#65533;X0&#65533;&#65533;&#65533;+&#65533;&#65533;&#65533;i&#65533;&#65533;&#65533;Eu&#65533;&#65533;MD&#51260;
&#65533;g&#65533;&#65533;&#65533;ud
(&#909;	&#65533;&#65533;s~)S&#65533;&#65533;X,&#65533;;|&#65533;&#65533;J>&#65533;&#65533;&#65533;&#65533;^ZI&#65533;m&#65533;&#65533;&#65533;&#65533;&#65533;&#65533;&#65533;%&#65533;&#65533;A&#65533;&#65533;Z&#65533;M&#65533;&#65533;&#65533;&#65533;&#65533;+&#65533;&#65533;>&#65533;	&#65533;]'C&#65533;&#718;&#65533;&#65533;c&#65533;p
E:&#65533;^&#65533;&#65533;&#65533;1]+&#65533;Z&#65533;&#65533;&#65533;f&#65533;]&#65533;>&#65533;&WF&#65533;r&#65533;&#65533;&#65533;&#65533;s\d&#65533;\&#65533;&#65533;n&#65533;u&#65533;2&#65533;&#65533;N&#65533;g&#65533;z1,&#65533;'M@]E&#65533;a&#65533;@pG&#65533;`&#1959;+Z3G&#65533;&#65533;&#65533;&#65533;>&#1811;]&#65533;&#65533;&#65533;&#1147;g &&#65533;&#65533;&#65533;&#65533;&#65533;y-&#65533;&#65533;&#65533;&#65533;&#65533;nB&#1401;&#65533;09&#65533;&#65533;|2+]T&#65533;v&#65533;&#65533;n
&#65533;&#65533;lh&#65533;&#65533;L&#65533;&#65533;~L6- &#65533;&#65533;&#65533;&#65533;&#65533; &#65533;&#65533;g&#65533;p&#65533;P&#65533;&#65533;P&#65533;&#65533;&#65533;&#65533;"WN&#65533;&#65533;&#65533;"&#65533;&#65533;;&#65533;q!3&#65533;F#&#65533;&#65533;K&#65533;>&#65533;l&#65533;&#65533;&#65533;.C&#65533;b)&#65533;=>W}:&#65533;&#65533;&#65533;&#65533;&#65533;&#65533;e&#65533;RTd>&#65533;?&#65533;&#65533;la&#65533;&#65533;&#1574;&#65533;V&#65533;&#65533;(&#65533;>Y	k&#65533;&#65533;&#65533;&#65533;w&#65533;_&#65533;&#65533;&#65533;KL&#65533;&#65533;&#65533;&#65533;&#65533;rL1q3&#65533;;E&#65533;y&#65533;\?&#65533;&#65533;&#65533;&#65533;f&#65533;&#65533;&#65533;&#65533;a&#65533;&#65533;[VQ&#65533;q&#65533;,&#65533;&#65533;|&#65533;&#65533;&#65533;) &#65533;Yay&#1095;&#65533;&&#65533; D[&#1468;oj&#65533;&#65533;&#65533;g62&#65533;&#65533;&#65533; !&#65533;&#65533;&#65533;&#65533;&#65533;&#65533;&#65533;&#65533;&#65533;&#65533;&#65533;&#65533;&#65533;&#65533;&#65533;&#65533;&#65533;&#65533;&#65533;&#65533;&#65533;&#65533;&#65533;&#65533;&#65533;&#65533;&#65533;&#65533;&#65533;&#65533;&#65533;&#65533;&#65533;&#65533;&#65533;&#65533;&#65533;&#65533;&#65533;&#65533;&#65533;&#65533;! &#65533;7&#65533;7?&#65533;&#65533;&#65533;; &#65533;&#199;&#65533;&#65533;&#65533;&#65533;&#65533;&#65533;&#65533;&#65533;&#65533;&#65533;&#65533; &#65533;B?B	&#65533;&#65533;&#65533;&#1480;-&#65533;&#65533;&#1769;&#65533;&#65533;&#65533;&#65533;&#65533;&#65533;u&#65533;&#65533;o&#65533;&#65533;&#65533;&#65533;*\&#65533;C&#65533;
 9d&#525;!&#65533;U&#65533;b4j&#65533;\c&#65533;&#65533;-s-&#65533;&#65533;6\&#65533;&#65533;q#&#65533;F&#65533;p&#65533;XH 	~&#65533;T&#65533;&#65533;1!"4&#65533;`&#65533;&#65533;&#65533;v=&#65533;HT&#65533;I&#65533;&#65533;&#65533;[j&#65533;&#65533;&#65533;&#65533;&#65533;`&#222;&#65533;@&#65533;&#65533;&#65533;[.&&#65533;HK&#65533;&#65533;&#65533;&#65533;"$;'&#53634;un&#65533;&#65533;&#65533;Pp&#65533;\ju&#65533;@(2&#65533;7&#65533;&#65533;&#65533;&#65533;&#65533;&#65533;\r&#65533;&#65533;&#65533;(&#263;C&#65533;>f&#65533;z&#65533;3&#65533;	_=&#65533;M&#65533;&#65533;Xl;&#65533;&#65533;&#65533;Q'C&#65533;L&#65533;&#65533;	n&#65533;&#65533;&#65533;&#65533;&#65533;Fj"&#65533;8&#65533;3&#65533;%&#65533;&#65533;&#65533;&#65533;D&#65533;>X&#128;*&#65533;YL2Z&#65533;&#65533;&#957;&#65533;&#65533;&#65533;&#2031;K&#65533;&#65533;7&#65533;~&#65533;&#65533;:&#503;o$p!&o&#65533;/!&#1580;&#65533;9&#65533;&#65533;9-&#65533;M&#65533;&#65533;V8&#65533;vI&#65533; &#65533;&#65533;&#65533;Y&#65533;&#65533;x&#65533;&if&#65533;U&#65533;<&#65533;@&#65533;&#65533;&#65533;k&#65533; X&#65533;L&#65533;4C&#65533;I&#65533;$&#65533;&#65533;&#65533;5TL	v&#65533;&#65533;8&#65533;&#65533;bH	&#65533;&#65533;O&#65533;&#65533;&#284;!&#65533;&#65533;&#65533;&#65533;6&#65533;&#65533;&#65533;&#65533;M&#65533;&#65533;p&#65533;&#65533;&#65533;Xj&#65533;Q&#65533;Y~B&#65533;&#65533;&#65533;%&#65533;"&#65533;s&#65533;@&#65533;&#65533;&#65533;$&#65533;&#65533;7&#65533;nBYs#e!&#65533;c?&#65533;c;&#65533;&#65533;p &#65533;&#813;e,&#65533;&#65533;&#65533;$Qv9&#65533;D*d&#65533;&#65533;&#65533;&#65533;
)Z&#65533;d&#65533;&#65533;&#65533;U&#65533;"&#65533;C&#65533;&#304;&8&#65533;'[&#65533;C&#65533;&#65533;&#65533;&#65533;hMoa&#65533;
\&#65533;&#65533;z&#1259;xEC&#65533;ru&#65533;&#65533;-45J&#65533; r&#678133;&#65533;&#65533;lg&#65533;&#65533;H&#26639;&#65533;@%&#65533;vz%-&#65533;&#65533;&#65533;@&#65533;&#65533;&#65533;j9&#65533;&#65533;&#65533;&#17804;&#65533;AV_&#65533;Lf&#65533;&#65533;M4&#1860;&#65533;&#65533;AV&#65533;&#65533;&#65533;&#65533;T&#65533;&#65533;&#65533;&#242;&#65533;:J&#65533;A&#1106;&#65533;DB&#65533;&#65533;&#65533;&#65533;*&#65533;~R0.&#65533;&#65533;&#65533;&#65533;j&#65533;&#65533;&#65533;&#65533;%&#65533;&#1531;&#65533;&#65533;%&#65533;:&#65533;&k&#65533;&#65533;$%&#65533;v&#65533;p&#65533;J&#65533;&#65533;q&#65533;&#65533;[n&#65533;p%oB&#65533;|&#65533;UA&#65533;@ &#65533;'MZ&#65533;z2&#65533;&#65533;X&#65533;c&#65533;X&#65533;p&#65533;d5&#65533;&#65533;&#65533;&#65533;| @&#65533;l&#65533;&#258;&#65533;e&#65533;]&#65533;.C_&#65533;I&&#65533;&#65533;A2&#65533;&#65533;_&#65533;)&#65533;D&#65533;;&#65533;&#65533;&#65533;P#&#65533;x&#65533;&#65533;&#65533;&#65533; &#65533;&#65533;Po&#65533; h&#65533;&#65533;&#65533; &#65533;Y-&#65533;Y&#65533;L&#65533;"m[Un&#65533;&#65533; &#65533;h&#65533;&#65533;&#65533;]&#65533;H&#65533;&#1852;2o&#65533;
&#65533;0,&#65533;&#65533;:&#65533;l&#65533;&#1804;&#65533;)L'&#532;#&#65533;&#65533;G&#65533;$<@&#65533;(&#65533;&#65533;&#405;=L&#65533;&#65533;+&#65533;9&#65533;&#65533;&#65533;&#65533;q&#65533;&#65533;C7:&#65533;S&#65533;sk&#65533;P&#65533;r&#65533;&#65533;'&#65533;A&#65533;&#65533;&#65533;&#65533;&#65533;g&#65533;&#65533;C&#65533;4	&#65533;\m&#65533;R_a &#65533;&#65533;q&#65533;&#65533;&#65533;&#65533;&#65533;&#65533;&#65533;{&#65533;H&#65533;&#65533;b&#65533;%&#65533;&#65533;&#65533;&#65533;&#65533;&#65533;&#65533;,&#65533;&#65533;	&#65533;&#65533;C&#65533;&#65533;
G&#288; &#65533;cY&#65533;B"j8&#65533;>6&#65533;&#65533;&#65533;'3&#65533; &#65533;fx&#65533;&#65533; &#65533;rK(&#65533;&#65533;&#65533;&#65533;&#65533;%&#65533;^&#65533;i&#65533;&#65533;T7&#65533;G1&#65533;p&#65533;d`jl&#65533;&#65533;&#4453; J	@&#65533;&#65533;
&#65533;	 &#65533;yXp&#65533;&#65533;g&#65533;WwY&#65533;&#65533;&#65533;&#65533;`
qpKO#&#65533;&#65533;@&#65533;&#65533;	2Z&#65533;&#65533;A&#65533;&#65533;9&#65533;&#65533;F&#65533;&#65533;vc&#65533;&#65533;b&#65533;H@&#65533;&#65533;@*CH&#65533;&#65533;e1&#65533;&#65533;&#65533;w&#65533;&#65533;&#65533;J@&#65533; ,(&#65533;&#65533;&#65533;&#65533;&#65533;D7&#65533;&#65533;d&#65533;&#65533;C}l&#65533;s3&#65533;&#65533;2`&#65533;&#65533;g&#65533;&#65533;+F!&#65533;&#65533;3&#65533;&#65533;c:&#65533;i&#65533;&#65533;N^K&#65533;Z<`D&#65533;a`&#65533;&#65533;e!&#65533;&#65533;!p&#65533;&#65533;&#65533;,&#65533;&#65533;&#65533;&#65533;I@&#65533;	`&#65533;:q&#1173;&#65533;h&#65533;l&#65533;&#65533;9'&#65533;w&#65533;l&#65533;&#65533;B&#65533;&#65533;s&#65533;&#65533;&#65533;t8r&#65533;%f&#65533;&#1218;&#65533;f@\v&#65533;*P&#65533;*&#65533;&#65533;J&#65533;3A&#65533;E&#65533;.&#65533;M|%$&#65533;&#65533;0;$&#65533;&#65533;CW-&#65533;&#65533;&#65533;v&#65533;&#65533;&#65533;l&#65533;&#65533;&#65533;9b&#65533;1&#65533;$~wCWr&#65533;R&#65533;&#65533;M&#65533;9&#65533;F&#65533;Q&#65533;&#1223;&#65533;$h'a&#65533;R{vfhQ&#65533;&#65533;,gP&#65533;T=M&#65533;&#65533;&#65533;*o&#65533;Bs!&#65533;&#65533;
&#65533;2&#65533;&#65533;&#65533;6&#65533;&#65533;c&#1544;Qf&#65533;&#65533;&#65533;K&#65533;h&#65533;"&#65533;FlA6&#65533; &#65533;&#65533; &#65533;h&#1719;&#65533;(&#65533;&#65533;&#65533;rL|&#65533;X &#65533;&#65533;"&#65533;&#65533;&#65533;&#1974;lU&#65533;H&#65533;
 &#65533;k&i&#65533;&#65533;&#65533;@&#65533;&#65533;&#65533;yf&#65533;&#65533;9&#65533;0&#65533;&#65533;&#65533;&#65533;&#65533;&#65533;0:&#65533;?tn&#65533;&#65533;pA1%&#65533;5&#65533;zrM&#65533;j&#65533;&#65533;l&#65533;&#65533;&#65533;&#65533;&#65533;P&#65533;&#65533;CxO&#65533;N&#65533;&#65533;&#65533;&
&#65533;&#65533;
^&#65533;9f&#65533;&#65533;C&#150;&#65533;5&#65533;&#65533;&#65533;50&#65533;L&#65533;K&#65533;&#65533;&#65533;&#65533;&#65533;&#65533;&#43670;&#65533;&#65533;&#65533;&#65533;B8&#65533;&#65533;&#65533;&#834;<&#65533;&#65533; &#65533;&#65533;
&#65533;y&#65533; &#65533;y&#65533;(s&#65533;&#65533;&#65533;&#65533;1&#65533;&#65533;U&#65533;&#65533;X&#65533;&#65533;t.Rs&#65533;!&#65533;&#65533;&#65533;/&#65533;&#65533;&#65533;F,	&#65533;&#374;;&#65533;&#65533;&#65533;u&#65533;5&#65533;9&#65533;,&#65533;&#65533;(>P&#65533;&#65533;&#65533;h&#65533;`,&#65533;&#65533;>l&#65533;&#65533;&#65533;]F&#65533;E&#65533;&#65533;KV&#65533;bgp+&#65533;Xph&#65533; &#65533;9#&#65533;l&#65533;[&#65533;Bt &#65533;$&#65533;
3&#65533;&#65533;&#65533;ppu1&#65533;&#65533;&#65533;&#65533;[]J&#65533;&#65533;&#65533;D&#65533;&#1172;&#65533;&#65533;&#65533;xClB&#65533;&#65533;&#65533;^R=&#65533;"]&#65533;K&#65533;&#65533;H&#1481;&#1791;|&#65533;&#65533;-&#59593;&#65533;Ch&#65533;8%s&#65533;ZP&#65533;ud&#65533;c&#65533;ZPaGP&#65533;Q^&#65533;&#65533;&#65533;)	B?&#65533;&#65533;&#835;-!&#65533;e&#65533;&#65533;p&#65533;+&#65533;?&#65533;j&#65533;&#65533;F&#65533;H/&#65533;n&#65533;&#1717;X&#65533;&#65533;v&#65533;&#65533;b&#65533;k>&#65533;&#65533;A&#65533;`
&#65533;=&#65533;&
#x&#65533;&#65533;&#65533;&P<D&#65533;b&#65533;
&#65533;&#65533; &#65533;
`&#65533;&#65533;&#65533;&#1192;&#65533;&#65533;&#65533;E7&#1780;!
4&#65533;&#65533;&#65533;&#65533;u=FYFv&#65533;!&#65533;&#65533;P^&#65533;;&#2038;
4&#65533;L8&#65533;A&#65533;]vpx&#825;&#65533;&#65533;@f&#1140;&#65533;)&#65533;&#65533;)&#65533;?P&#65533;&#65533;@&#65533;t3&#65533;]&#65533;+&#65533;
aC
&#336;&#65533;|&#65533;d%&#1730;&#1540;tPD&#65533;"&#65533;&#65533;IQ&#65533;&#65533;H&#65533;n&#65533;i&#65533;H&#65533;&#65533;&#65533;#&#65533;&#65533;8&#65533;&#65533;;w&#65533;&#65533;+&#65533;	AP&#65533;XS&#65533;F&#65533;&#65533;&#65533;&#65533;&#65533;&#65533;. &#65533;&#65533;Q&#65533;b-&#65533;X&#65533;	j&#65533;&#65533;&#979;&#65533;&#235;4&#65533;&#1270;&#65533;},Q &#65533;&#65533;&#65533;3B&#65533;&#65533;&#65533;2L&#65533;&#65533;&#1672;&#65533;&#65533;"&#65533;"&#65533;&#65533;&#65533;c&#65533;g&&#65533;&#65533;m&#65533;	  L&#65533; 	V0&#65533;`HG+`d&#65533;9q\&#65533;&#65533;%Zz&#65533;^R&#65533;&#65533;&#65533;&#65533;&#65533;p&#65533; &#65533;&#65533;&#65533;Q;&#65533;g&#65533;&#65533;I+?&#65533;&#65533;&#65533;&#65533;^&#65533;&#65533;&#65533;&#65533;Rr;&#65533;&#1804;&#65533;&&#65533;&#65533;&#65533;&#536;&#65533;&#65533;&#65533; aD4&#65533; &#65533;&#65533;&#65533;&#65533;&#65533;'&#65533;&#65533;&#65533;	&#65533;uEq&#65533;&#65533;L&#65533;&#65533;J&#65533;#&#65533;&#65533;&#65533;&#65533;&#65533;&#65533;I_E&#65533;&#65533;&#65533;&#65533;d &#65533;e&#65533;&#65533;&#65533;"^&#65533;&#65533;/Y_&#65533;fm&#65533;&#65533;&#65533;&#65533;&#65533;&#65533;A&#65533;&#65533;Rw&#65533;
B&#65533;N&#65533;&#65533;&#65533;|&#65533;q&#65533;p&#65533;&#65533;/@i&#65533;&#65533;!^&#65533;&#65533;&#65533;be&#65533;&#65533;'g&#65533;8P&#65533;pE&#65533;1`}R9&#65533;@&#65533;@)wWM&#65533;b&#65533;&#65533;0&#65533;P6&#65533;&#65533;_&#65533;&#65533;~&#65533;vM&#65533;&#65533;!&#65533;&#65533;Q?` `)&#65533;-p.kw&#65533;&#65533;`&#65533;&#65533;t&#65533;&#65533;4-&#65533;w&#65533;
&#65533;&#65533;.&#65533;&#65533;N!*&#65533;@&#65533;&#65533;p&#65533;p&#65533;&#65533;Fj&#65533; @s-&#65533;&#65533;1&#65533;+&#65533;r&#65533;&#65533;'dVf(&#65533;&#65533;Y&#65533;E&#65533;fg&#65533;f &#65533;&#65533;&#65533;&#65533;&#65533;;f,&#65533;DT&#65533;&#65533;h;hO
&#65533;
@pb&#65533;O&#65533;&#65533;]&#65533;&#65533;&#65533;&#65533;1J6"bP&#65533;V"&#65533;SCm&#65533;1&#65533;&#65533;&#65533;&#65533;&#65533;U(&#65533;U,Cr,1_,&#65533;&#65533;fdRh&#65533;&#1158; &#65533;&#65533;&#65533;"&#65533;&#65533;;&#65533;`
O&#65533;P#&#65533;&#65533;s9&#65533;&#65533;,}&#65533;d&#65533;7
&#65533;&#65533;&#1127;&#65533;&#65533;&#65533;Z&#65533;e&#65533;&#65533;0 A&#65533;rtgo&#65533;q&#65533;'p&#65533;*'fv8&#65533;I&#65533;&#65533;T&#900;&#65533;RI&#65533;0(&#65533;&#1162;!  9W p&#65533;P&#65533;&#65533; 1&#65533;'
p J&#1547;oU|G&#65533;&#65533;Q&#65533;&#65533;&#65533;&#65533;&#65533;oZ&#65533;8&#65533;&#65533;&#65533;s &#65533;&#65533;@7&#65533;&#65533;*|q&#65533;&#65533;&#65533;2&#65533;&#65533;P s&#1734;&#65533;&#65533;A=Vk =&#65533;&#65533;&#65533;i&#65533;S&#65533;Z&#65533;9&#65533;#DL|W&#65533;h&#65533;&#65533;&#65533;&#65533;z4j&#65533;-M&#65533;
&#65533;&#65533;PL&#65533;&#65533;&#65533;A ?&#65533;sj&#65533;&#65533;&#65533;&#65533;&#65533;u#'&#65533;g&#65533;:9t&#65533;[&#65533;&#65533;0(&#65533;0aV&#65533;0gp&t&#65533;&#65533;f
&#65533;&#65533;8
&#1824;|&#65533;S&#65533;&#65533;&#65533;4&#65533;G&#65533;&#65533;Fl&#65533;&#65533;	&#65533;&#65533;|&#65533;&#65533;xX&#65533;0%&#65533;&#65533;u3&#65533;&#65533;&#65533;&#65533;&#65533;&#65533;7B&#65533;Y&#177;.&#65533;&#65533;^&#65533; +2hb&#65533;&#65533;&#65533;&#65533;'^-0),&#65533;&#65533;&#65533;&#65533;q&#65533;&#65533;>&#65533;
X&#65533;&#65533;&#65533;&#65533;&#65533;&#65533;hH&#65533;8+&#65533;&#65533;H%&#65533;e&#65533;n&#65533;H&#65533;&#65533;9&#65533;|
3v&#65533;`&#65533;Y6&#65533; I&#65533;&#257;&#65533;&#65533;I&#65533;&#65533;&#65533;lw|)&#65533;15`m&#65533;@E&#65533;1	&#65533;&#65533;&#65533;&#65533;08&#282;&#65533; m
T&#65533;&#65533;a&#65533;&#360;t&#65533;`L&#65533;P&#65533;n&#65533;C&#65533;3&#65533;g&#65533; 	&#65533; :&#65533;&#65533;5!pA&#65533;Q&#65533;`&#65533;'; {!&#65533;_tf&#65533;q>pl&#65533;m^U#%IrU&#65533;S&#65533;R&#65533;l&#65533;&#579;s&#65533;&#65533;&#65533;:xO\&#65533;0&#65533;)k&#65533;dD&#65533;@  o&#65533;Ip &#65533;p&#65533;j&#65533;&#65533;+l&#65533;&#1589;#&#65533;1Y	J&#65533;B&#384; &#65533; ?&#396;&#65533;x&#65533;(+&#65533;&#65533;&#65533;&#65533;&#65533;v)&#65533;&#65533;&#65533;rx&#65533;&#65533;&#65533;V&&#65533;!B&#65533;W&#65533;` &#65533;gm&#65533;ue3J&#65533;79&#65533;WtX5A&#65533;&#65533;~.F;`:)M&#65533;u &#65533;&#65533;\&#65533;A V&#65533;*0i &#65533;g&#65533;#02&#65533;8
	e&#65533;&#65533;G&#548;&#65533;H&#65533;E&#65533;&&#65533;74F6[&#65533;(	&#65533;&#65533;d&#65533;sKB&#65533;&#65533;#&#65533;!c&#65533;&#65533;&#65533;!&#65533;6&#65533;&#65533;&#65533;Q&#65533;;&#65533;c&#65533;&#65533;r&#65533;&#65533;EY;`\'N&#65533;;&#65533;&#65533;&#65533;&#65533;,&#65533; S&#65533;d C+ $&#65533;}&#65533;E&#65533;R&#65533;Mg&#65533;Oo&#65533;|&#65533;&#65533;&#65533;&#65533; L&#65533;@&#65533;&#65533;&#65533;&#396;Tl&#65533;&#65533;:e(2&#65533;&#65533;Agd&#65533;"_f&#65533;69&#65533;#,b&#65533;&#65533;?&#65533;4&#65533;6&#65533;&#65533;J&#65533;(&#65533;&#65533;Yv|&#65533;B&#65533;)&#65533;-bQ&#65533;&#65533;&#232;&#65533;
&#65533;Z&#65533;&#65533;&#65533;&#65533;&#65533;&#65533;5&#65533;&#65533;0 $&#65533;8&#65533;sr `&#65533;YZ%&#65533;A&#65533;&#65533;\8`&#65533;2&#65533;&#65533;&#65533;&#65533;60&#65533;&#65533;`&#65533;&#65533;&#65533;6&=2	A&#65533; &#65533;&#65533;&#65533;]&#65533;&#65533;
&#65533;e&#65533;&#65533;Gg&#65533;A&#65533;&#65533;&#65533;0&#65533;Q&#1309;&#65533; 44&#65533;9x&#65533;i4&#65533;&#65533;&#65533;k&#65533;&#65533;&#65533;T&#65533;&#65533;B&#65533;=p	C&#65533;xH&#65533;>?B>p2&#65533;Js
X52"&#65533; +&#65533;&#65533;&#65533;g`&#65533;&#65533;&#65533;M7&#65533;&#65533;aWU&#65533;EW&#65533;&#65533;
& &#65533;&#65533;p8
&#65533;j&#65533;M&#65533;(&#65533;&#65533;|&#65533;R&#65533;&#65533;&#65533;o&#65533;0geC3&#65533;&#65533;&#65533;&#65533;>@&#65533;A(l&#65533;&#65533;~1A&#65533;2#	`8 	&#65533;u&#65533;&#65533;?&#65533;@%&#65533;D<9	E&#65533;&#65533;:&#65533;&#65533;f&#65533;&#65533;p&#65533;&#65533;<&#65533;&#65533;&#619;
&#65533;2&&#65533;8&#65533;&#65533;&#65533;GxC\&#65533;Y&#65533;p&#65533;sf&#65533;&#65533;&#65533;&#65533;&#65533;&&#65533;c&#65533;	&#65533;(c&#65533;&#1790;akt6,&#1329;&#65533;P!&#65533;"&#65533;&#65533;&#65533;`+&#65533;&#65533;&#65533;&#65533;&#65533; &#65533;%&#65533;*!&#65533;R`QV"&#65533;&#65533;bm0 +n$&#65533;&#65533;j#'BB$&#65533;&#65533;L&#65533;C&#65533;&#65533;&#65533;F`=&#65533;6&#65533;&#65533;&#65533;	i&#65533;0&#65533;&#65533;@h~&#65533;&#65533;&#65533;&#65533;&#65533;&#65533;&#65533;k10)&#65533;&#65533;3&#65533;&#65533;#&#65533;H&#65533;VIh%&#1315;D,C&#65533;0(=&#65533;&#65533;&#65533;*w&#65533;G.$&#65533;&#65533;&#65533;&#65533;&#65533;&#65533;&#65533;&#65533;&#65533;(&#65533; @ &#65533;&#65533;&#65533;p*&#65533;(f&#65533;Vn)	Blx&#65533;&#65533;0 z&#65533;D&#65533;!?|&#65533;rY
&#65533;&#65533;&#65533;G&#65533;	&#65533;&}&#65533;&#65533;4w@&#65533;`[&#65533;T&#65533;e&#65533;%Q&#65533;1fL8&#65533;&#65533;1a.&#65533;@gC&#65533;&#65533;&#65533;&#65533;aX&#65533;gB&#65533;&#65533;&#65533; &#65533;K&#65533;&#65533;&#65533;&#65533;H&#65533;
&#65533;&#403;B&#65533;'	&#65533;&#464;0iV&#726;&#65533;&#65533;7H&#65533;%!&#65533;	0U&#65533;A&#1089;A&#65533;&#65533;&#65533;`&#65533;&#65533;&#65533;&#65533;&#65533;|&#65533;*G&#65533;&#65533;&#65533;m &#65533;&#65533;>&#65533;&#65533;0&#65533; u&#65533;&#65533;&#65533;zU|Gl&#65533;&#65533;&#65533;&#65533;&#65533;&#65533;&#65533;&#65533;&#763;&#65533;&#65533;v&#65533;-Q&#65533;&#65533;gka7m&#65533;&#65533;e&#65533;&#65533;&#65533;&#65533;&#65533;0 &#65533;Q&#65533;-&#65533;&#65533;	Y &#65533;t&#65533;2&#65533;&#1830;`&#65533;BY&#65533;&#65533;&#1968;M&#868;5 &#752;&#65533;&#65533;&#65533; &#65533;&#65533;H1&#65533; =`&#65533;R&#65533; &#222;0t&#65533;&#65533;&#65533;&#65533;&#65533;;&#65533;&#65533;&#1443;&#65533;&#65533;&#946;&#65533;&#65533;z(&#65533;&#65533;Y&#65533;&#65533;Oj&#65533;	&#65533;
&#1713;Vc+_&#65533;,c&#65533;&#65533;&#65533;&#65533;&#65533;5&#65533;&#481;&#65533;&#65533;w&#65533;-&#65533;2&#65533;g&#65533;0q&#65533;v&#65533;b>&#65533;Q&#65533;&#65533;kc&#65533;&#65533;i&#65533;&#65533;&#65533;&#12721;&#65533;&#65533;%"<&#65533;&#65533;&#65533;&#65533;&#65533;o0&#65533;Z=,P&#65533;&#65533;&#65533;O&#65533;&#65533;hY&#710;X"&#65533;&#1614;&#65533;`&#65533;&#65533;p&#65533; HV&#65533;&#65533;m&#65533;&#65533;&#65533;! X&#65533;@&#65533;	&#65533;&#1043;L&#65533;Oi&#65533;&#65533;&#65533;&#65533;`7&#65533;&#310;&#65533;@&#65533;&#65533;T&#65533;&#716;S^	&#65533;H&#65533;&#65533;&#65533;&#65533;G&#65533;&#65533;&#65533;&#65533;&#65533;!&#65533;U&#65533;&#65533;&#65533;&#65533;&#1438;&#65533;&#65533;
&#65533;&#1422;{`&#65533;&#65533;&#65533;k&#65533;&#65533;&#722;&#65533;&#1491;&#65533;jg]g&#65533;g'&#65533;&#65533;&#65533;"]&#65533;&#65533;&#1066;&#65533;I&wH&#27021;u&#65533;_k&#65533;&#65533;~&#65533;+P u&#65533;S&#65533;&#65533;S?U&#65533;&#65533; &#65533;&#65533;&#65533;U&#65533;c
&#65533;w8&#65533;-
&#65533;&#65533;&#65533;&#65533;&#65533;<&#65533;&#65533;G&#1426;&#65533;&#65533;&#65533;&#65533;&#920;&#65533;&#65533;&#65533;&#65533;&#65533;&#65533;t&#1413;&#65533;&#65533;ZE&#65533;K&#65533;S&#65533;5&#65533;a&#65533;&#65533;f7&#65533;2&#65533;Y&&#65533;&#65533;U &#65533;v#&#65533;9{m&#65533;&#65533;&#65533;&#65533;&#65533;&#65533;T	&#65533;&#65533;<fh&#65533;&#551;&#65533;&#65533;(g]&#65533;&#65533;&#65533;&#65533;s&#65533;&#65533;i}&#65533;&#449;!=&#65533;&#65533;	T&#65533;&#65533;&#65533;&#65533;Kw&#65533;&#65533;&#65533;@0&#65533;(4Q&#65533;fvm&#65533;e&#65533;S&#65533;&&#65533;&#1926;&#65533;j8&#65533;&#65533;8&#65533;[&#65533;&#65533;&#65533;&#65533;W&#65533;l12}&#65533;&#65533;3&#65533;&#65533;p&#684;&#65533;<&#65533;&#1981;8H1&#65533;&#65533;&#65533;&#65533;.&#65533;$&#65533;&1&#65533;f&#65533;*&#65533;;xC;&#65533;2i&#65533;&#65533;VC5&#65533;*&#65533;&#65533;@?&#65533;^|VEi&#65533;&#65533;4&#65533;&#65533;R&#65533;`.T&#65533;&#65533;&#65533;%,&#65533;&#65533;k&#1718;,&#65533;i&#65533;&#65533;&#65533;&#65533;G&#65533;Q+&#65533;kh5.7&#65533;&#65533;&#65533;i&#65533;&#65533;&#65533;&#65533;&&#65533;&#65533;&#65533;"q3k7&#65533;&#65533;q&#65533;&#828;s&#65533;:&#65533;z&#65533;+&#65533;PX	jRk&#65533;:&#65533;Ta{&#65533;	L
r&#65533;h&#315; &#65533;=&#65533;o&#65533;&#65533;&#65533;L(S&#65533;&#65533;&#65533;&#65533;cj&#65533;J&#65533;H&#65533;/&#65533;&#65533;&#65533;]"F|&#65533;B&C$&#65533;7&#65533;a&#65533;&#65533;#IyK& &#65533;	&#65533;`&#65533;|&#65533;&#65533;W&#65533;&#65533;&#65533;&#65533;&#65533;&#65533;O/&#65533;!-&#65533;&#65533;&#65533;&#65533;k&#65533;&#65533;&#65533;&&#65533;*&#65533;`#&#65533;e&#65533;#A&#65533;&#65533;&#65533;q&#65533;u&#65533;&#65533;&#65533;'&#65533;?&#65533;E^X&#65533;&#65533;&#65533;&#65533;&#65533;a@ Hco8&#65533;&#65533;4&#65533;&#65533;=&#65533;&#65533;&#65533;&#65533;d&#1270;\&#65533; t9&#65533;&#65533;&#65533;%&#65533;&#65533;]&#65533;M&#65533;sC&#65533;&#65533;ix&#65533;&#65533;&#65533;(&#65533; &#65533;&#65533;&#65533;2&#65533;&#65533;&#65533;&#65533;	&#65533;&#65533;M&#65533;D(H&#65533;J&#65533;&#545;s&(&#65533;:5(&#548;&#65533;&#65533;"&#65533;&#65533;&#65533;K&#65533;&#65533;&#65533;&#65533;
&#65533;&#65533;sK&#65533;u&#65533;&#65533;&#65533;d&#65533;&#65533;&#65533;&#65533;&#65533;&#65533;&#276;p&#65533;!1&#65533;*@&#65533;&#65533;[O&#65533;n&#65533;&#65533;K &#65533;-J&#65533;*&#1098;&#65533;&#65533;&#65533;u&#1462;m}yF
	*@&#65533;&#65533;&#65533;&#65533;5&#65533;U&#65533;q&#65533;o&#65533;&#65533;g&#65533;&#65533;&#65533;&#65533;&#65533;&#65533;wE&#65533;.>&#65533;0&#65533;&#65533;&#65533;&#65533;&#65533;&#65533;*&#1904;+&#65533;y>&#65533;&#892;&#65533;&#65533;#4#m&#65533;^&#65533;p&#65533;e x&#65533;X&#65533;R6,&#65533;p&#65533;o&#912;P5&#65533;&#65533;&#65533; .&#65533;&#65533;&#65533;&#65533;&#65533;&#65533;&#65533;&#65533;&#65533;&#65533;&#65533;&#65533;&#65533;&#65533;&#65533;&#65533;&#65533;&#65533;&#65533;&#65533;&#65533;&#65533;&#65533;&#65533;&#65533;&#65533;&#65533;&#65533;&#65533;&#65533;&#65533;*+$+,47 & &#65533;7
?B&#65533;;77&#65533; &#65533;&#801; &#65533; >&#65533;&#65533;?&#65533;
&#65533;&#65533;-&#65533;&#65533;&#65533;!.--&#711;&#65533;&#65533;1&#65533;&#65533;&#65533;&#65533;&#65533;&#65533;&#65533;	H&#65533;&#65533;&#65533;&#65533;&#65533; &#65533;Pt&#65533;	x&#65533;&#65533;C&#65533;(&#65533;&#65533;z,:-&#65533;g&#65533;&#65533;
Qi}&#65533;``&#65533; ,&#65533;KX&#65533;&#65533;&#65533;H&#65533;&#65533;4h&#65533;.F&#65533;!/6f*&#65533;)&#65533;r&#65533;&#65533;p 9 &#65533;&#65533;j PT&#65533;&#65533;*:&#65533;&#65533;&#65533;&#65533;R"&JZ&#65533;*&#10304;&#1258;&#65533;&#65533;v&#65533;&#65533;Ly-&#513;C&#65533;	Db17&#65533;z&#65533;b&#65533;&#65533;&#65533;b&#65533;p&#65533;&#65533;&#65533;=L&#65533;&#65533;&#65533; &#65533;&#65533;B(&#65533;1@&#65533;&#65533;rB&#65533;!&#65533;6r&#1766;A&#65533;o7zh  &#65533;&#65533;!
|&#65533; &#65533;&#381;UxP&#65533;&#1219;wP1&#65533;&#65533;&#65533;&#136;&#65533;&#65533;&#1494;&#65533;&#1591;&#65533;+U&#65533;t&#65533;P&#65533;&#65533;&#65533;&#219;&#65533;&#65533;H
&#1733;&#65533;&#65533;&#65533;&#65533;&#65533;|i&#65533; &#65533;A&#65533;&#65533;=(`b&#65533;`&#65533;&#65533; M&#65533;)ZN&#65533;H&#1216;i&#65533;&#65533;&#65533;ZBp&#65533;ZJc&#65533;:&#65533;P&#65533;`&#65533;&#65533;n@ H  &#65533;@]&#65533;&#65533;#Vey7"!&#65533; &#65533;#&#65533;Y&#65533;&#65533;#&#521;&#65533;&#65533;cx8&#1400;cx&#237;&#65533;\=&#65533;##&#48743;&#65533;!&#65533;&#65533;P&#65533; $&#65533;&#65533;&#65533;&#65533;XpZPpQEu&#65533;%g H&#65533;&#65533;$R&#65533;t&#65533;>&#65533;&#65533; g&#65533;&#65533;&#65533;R&#65533;(&#65533;_-x&#65533;&#65533;&#65533;Bp&#65533;Ec&#65533; &#65533;&#65533;)&#65533;g&#65533;x&#65533;&&#65533;&#65533;&#29640;&#65533;(!&#65533;&#65533;&#18655;&#65533;8I&#65533;eR&&#65533;*&#65533;&#65533;"&#65533;;xr&#65533;N!` &#65533;+&#65533;&#65533; &#65533;&#65533;&#65533;&#65533;0&#65533;&#65533;&#65533;&#65533;g&#65533;&#65533;&#65533;h&#65533;&#65533;&#65533;M&#65533;q#&#65533;&#65533;	-&#65533;&#65533;&#65533;&#65533; &#65533;p !<0&#65533; &#65533;&#65533;'&#65533;&#65533;&#65533;&#65533;U$&#65533;&#65533;)&#65533;&#35243;&#65533;$(G&#1081;&#65533;6wc@` k=&#65533;`p&#65533;&#65533;)\ &#65533;R&#65533;&#65533;&#65533;`&#65533;&#65533;~Zn&#65533;Y&#65533;TX&#65533;&#65533;DL&#65533;{&#1176;v&#65533;/&#65533;Y&#65533;	&#65533;r@~'&#65533;&#65533;C8&&#65533;&#65533;J&#65533;|@`&#65533;rsY&#65533;&#65533;|-iH&#65533;f&#65533;!&#65533;&#65533;&#1914;@&#65533;&#65533;&#65533;&#65533;A&#65533;l&#65533;	&#65533;&#65533;&#65533;p1&#65533;[&#65533; &#65533;&#65533;&#65533;&#65533;&#65533;&#65533;&#1403;&#65533; X  &#65533;&#65533;&#65533;fT&#65533;&#65533;c&#65533;&#65533;&#65533;k16&#65533;&#65533;&#65533;M&#65533;(@m*a&#65533;C&#65533;&#65533;&#65533;
&#65533;&#1541;g$-2&#65533;t6~&#65533;W&#65533;n&#65533;&#65533;[&#65533;"&#65533;8[&#65533;
^&#65533;+2A@&#65533;&#65533;&#65533;&#65533;5&#65533;!X&#65533;&#65533;<&#65533;&#65533;'	|&#65533;4&#65533;&#65533;T*&#65533;+e	&#65533;&#753;&#65533;&#65533;d@GR&#65533;&#65533;&#65533;(&#65533;&#65533;/&|&#65533;k&#65533;l&#65533;&#65533;&3$f&#65533;
	3&#65533;B&#65533;xJV7t	 9&#65533;rz$" Qd$&#65533;Gr=&#65533;&#65533;~su&#65533;>&#65533; Z^e&#65533;&#65533;&#65533;4&#65533;&#65533;(&#65533;	A&#65533;T F&#65533;&#65533;Y&#65533; =@&#65533;.L 7-A(3&#65533;&#65533;&#65533;g*&#65533;&#65533;&#65533;C&#65533;A&#65533;(&#65533;&#65533;]DF%&#65533;&#65533;mt0&#65533; :O&#65533;0&#65533;`&#65533;r&#65533;&#65533;&#65533;&#65533;&#65533;&#65533;8&#65533;&#65533;&#65533;F&#65533;&#65533;t&#65533;&#65533;Q&#65533;s\r*&#65533;g&#65533; e&#65533;>
@&#65533;L 2[@l&#65533;&#65533;~&#65533;7(&#65533;&#65533;q&#291;&#65533;&#65533;&#65533;I4$&#65533;&#65533;&#65533;M&#65533;c&#65533;J>V &#65533;g&#65533;&#65533;_H&#65533;p.&#65533;&#65533;&#65533;&#65533;VX &#65533;&#65533; p&#65533;&#65533;&#65533;!&#65533;DC&#65533;&#65533;SB4&#65533;&#65533;z&#1544;zn&#65533;&#65533;&#65533;&#65533;&#65533;$xS&#65533;&#65533;&#65533;&#65533;&#65533;x&#65533;&#65533;&#65533;X&#65533;&#65533;6@68&#65533;&#65533;`&#65533;&#65533;&#65533;-n[B/&#65533;&#65533;&#65533;e&#1828;w&#65533;&#65533;&#65533;&#65533; &#65533;&#65533;o&#65533;xG1Fvq 	&#65533;&#65533;&#65533;/`&#65533;R&#65533;/&#65533;2&#65533;IL&#65533;, 7&#65533;P&#65533;!qH&#65533;&#65533;&#65533;&#65533;&&#65533;#&#65533;nvS&#65533;p&#65533;&#65533;,&#65533;&#65533;g&#65533;&#65533;&#65533;c	D@&#65533;H&#65533;#&#65533;&#65533;<&#65533;&#65533;-a&#65533;BH&#65533;s&#1121;W&#65533;&#65533;&#65533;&#65533;L&#65533;ac&#65533;sZ&#65533;-t&#65533;:&#65533;iC&#65533;H&#65533; v&#65533;&#65533;&#65533;&#65533;P-"6&#65533;&#65533;&#65533;eL&#65533;;&#65533;4&#65533;"?t&#65533;3]'&#65533;&#65533;@&#65533;E&#65533;&#65533;
R&#65533;!&#65533;#&#65533;&#65533;dR.&#65533;&#65533;&#65533;&#65533;&#35584; T&#65533;&#65533;>&&#65533;&#65533;4&#65533;x&#65533;s&#65533;&#65533;w`&#65533;&#65533;&#65533;&#65533;&#65533;h&#65533;H&#65533;&#65533;D3q3&#65533;I&#65533;w &#1282;6 Y&#65533;x&#65533;&#65533; &#65533;&#65533; &#65533;BE8m"{&#1808;&#65533;R&#65533;A-xk&#65533;RWF&#65533;&#65533;}-HW&#65533;;&#65533;&#65533;2&#65533;Jq&#65533;A&#65533;$&#65533;&#65533;4l&#65533;B&#65533;&#65533;"&#65533;&#65533;&#65533;&#65533;&#65533;G&#65533;].NSW&#65533;7&#65533;&#65533;&#65533;&#65533;r&#65533;6&#65533;	+%9&#65533;C&#65533;&#65533;`#hU&#65533;&#65533;&#578;0
g&#65533;&#65533;z&#389;&#65533;&#65533;&#65533;&#65533;&#65533;|&#65533;"Z&#65533;>1 @Q&#65533;:T)w&#65533;	&#65533;&#65533;Pqd"5&#1118;&#65533;&#65533;&#65533;pA&#65533;7h<&#65533;&#65533;&#65533;&#65533;&#65533;
&#65533;&#65533;,&#65533;g8 PYXE&#65533;Bg&#65533;%fP&#65533;&#65533;X&#65533;0&#65533;&#65533;+&#544;}&#65533;&#618;&#360;&#65533;7&#65533;&#65533;KZ,&#65533;&#65533;w&#65533;&#65533;&#65533;&#65533;&#65533;&#65533;	&#65533;B0&#65533;:&#65533;&#65533;&&#65533;j5&#65533;&#65533;&#65533;c&#65533;r&#65533;&#65533;F&#65533;Q&#65533;&#65533;&#65533;&#65533;1&#65533;&#65533;4&#65533;5&#65533;&#65533;&#65533;1&#65533;s!b &#65533;K8w&#65533;q&#65533;&#65533;=H&#65533;&#65533;&#65533;`&#65533;&#65533;&#398;&#65533;,&#58819;&#65533;&#65533;U&#65533;&#65533;&#65533;&#65533;@&#65533;R&#65533;\&#65533;fZ:`-V00&#65533;Y&#65533;&#65533;H&#65533;&#65533;&#65533;S&#65533;X&#65533;H9q]H&#65533;&#65533;&#65533;+&#65533;&#65533;&#65533;7&#65533;;&#65533;h{&#65533;Nt&#65533;&#65533; &#65533;`&#65533;[&#65533;oP
&#65533;&#65533;&#65533;&#65533;&#65533;_&#65533;&#65533;K&#65533;&#65533;2i&#65533;&#65533;&#65533;,&#65533; @&#42383;b &#1792;&#65533;Z&#65533;&#65533;B&#65533;&#65533;&#65533;&#65533;@ 1PG&#65533;VF&#65533;	@&#65533;P&#65533; &#65533;_Z&#65533;&#65533;&#65533;&#65533;&#65533;#^&#65533;&#65533;&#65533;&#65533;&#65533;&#65533;g&#65533;&#65533;&#65533;nZ&#65533;&#65533;v&#65533;&#1737;&#65533;vb&#65533;Ik&#65533;&#65533;&#65533;&#65533;0&#65533;:&#65533;"D&#65533;&#65533;&#65533;>&#65533;&#65533;AnX &#65533;&#65533;&#65533;&#65533;&#65533;&#65533;&#65533;&#65533;&#65533;&#65533;w&#65533;&#65533;4&#65533;O%Up&#65533;Fk2&#65533;&#65533;&#65533;c&#65533;&#65533;&)&#65533;,(k&#65533;&#65533;r4H&#65533;3&#65533;&#65533;	 &#65533;&#65533;xLG~g,&#65533;H&#65533;7&#65533;&#65533;I5h&#65533;viD&#1907;&#65533;R&#65533;&#476;q&#65533;B&#65533;8&#65533; &#65533;&#65533;K&#65533;@&#65533;&#611;&#65533;.h&#65533;0u&#65533;x9&#65533;&#65533;&#65533;v&#65533;xx'H:&#65533;l<&#65533;I&#65533;(
 &#65533;e&#65533;1&#65533;&#65533;fh &#65533;'&#65533;&#65533;&#65533;l&#65533;7&#65533;&#65533;_&#65533;&#65533;&#65533;&#65533;c&#65533;&#65533;O;"9]C"sh&#65533;4_&#65533;&#65533;	&#65533;$&#65533;&#65533;"&#65533;&#65533;&#65533;v&#65533;&#65533;>=&#65533;&#65533; T&#65533;!R&#65533;&#65533;&#65533;&#65533;e&#65533;&#65533;&^ K&#65533;&#65533;&#65533;\&#65533;&#65533;z&#65533;&#65533;&#65533;7&#65533;&#65533;&#65533;/K `Xc&#65533; p&#65533;L&#65533;&#65533;&#1101;&#65533;&&#65533;*2:&#65533;&#65533;&#65533;&#65533;&#65533;&#65533;d~&#65533;#&#65533;DW&#65533;&#65533;hyR&#65533;B4&#65533;wL&#65533;1&#65533;&#65533; 0@6&#65533;&#65533;&#65533;C]&#65533;&#65533;T&#65533;&#65533;&#2024;F5>&#65533;b&#65533;&#65533;Y[&#65533;&#65533;1-2Y&#65533;1AHP&#65533;Z&#65533;&#65533;&#65533;Nj&#65533;Z&#65533;&#65533;&#65533;&#65533;&#65533;xm&#65533;kB &#65533;sD&#65533;71c&#65533;W&#65533;&#65533;@f&#65533;dC&#465;8&#1462;	&#65533;a&#65533;*&#65533;&#65533;"$b&#65533;&#65533;L&#65533;&#65533;>&#65533;*s  #&#65533;&#65533;P&#65533;~&#65533;`&#65533;&#65533;p&#65533;&#65533;}&#65533;2&#65533;Qo&#65533;&#65533; &#65533;wE&#65533;c+0u&#65533;&#65533;6 &J&#65533;G>`&#65533;r5&#65533;31&#65533;&#65533;L&#1329;~&#65533;y5&#65533;v&#65533;&#65533;l]Q'&#65533;W*El&#65533;&#65533;s.IZx&#65533;uX&#65533;&#65533;&#65533;\532&#65533;9&#65533;?"&#65533;=&#65533;  &#65533;L z S[bT7H&#65533;&#65533;_&#65533;&#65533;_D&#65533;&#65533;_dN;Q1L7 *&#65533;US&#451;"X&#65533;&#65533;2=0^&#65533;&#65533;&#65533;*&#65533;c+05&#65533;&#65533;aA&#65533;7&#65533;w<&#65533;MX
?&#65533;l&#65533;PN&#65533;Rr&#65533;j+W4}&#65533;ik(@&#65533;3&#65533;	&#65533;&#65533;w0u3@n&#65533;&#65533;[&#65533;r5&#65533;&#65533;)&#65533;q )q $&#65533;&#65533; &#65533;rSJ&#65533;&#65533;&#65533;&#65533;!$o&#65533;&#65533;S6&#65533;&#65533;&#65533;V&#65533;AeO&#65533;&#65533;~&#65533;y &#65533;F&#65533;&#65533;
&#65533;&#65533;o&#65533;&#65533;&#65533; !&#65533;-p>8Q&#65533;&#65533;$,&#65533;&#65533;_&#65533;	&#65533;X{z&#65533;&#65533;&#65533;&#1238;&#65533;&#65533;hf&#65533;k&#65533;&#65533;&#65533;I&#65533;`&#65533;r&#65533;8r{&#65533;	P&#65533;W8 &#65533;2[w&#65533;+&#65533; &&#65533;|&#65533;&#65533;5&#65533;KTJ<&#65533;P&#65533;0&#65533;'e&#1122;&#65533; &#65533;&#65533;8Fg2~Iq&#65533;p2u&#65533;&#65533;y&#1047;<& :`s&#65533;04&#65533;&#65533;!&#65533;E9&#65533;&#65533;X&#65533;x)&#65533;xw h	&#65533;V&#65533;e&#65533;Z&#65533;&#65533;%r&#65533;&#65533;z&#65533;&#65533;&#65533;&#65533;&#65533;&#65533;8&#65533;&#65533;CWp&#65533;3&#65533;@&#65533;&#65533;=by"&#65533;&#65533;&#65533; &#65533;$&#65533;&#65533;"}&#65533;&#65533;&#65533;EiT&#1680;J~&#65533;&#65533;&#65533;0t&#65533;UoD&#65533;t&#65533;&#65533;J&#65533;E&#65533;&#65533;&#65533;d&#65533;&#65533;<&#65533;F&#65533;C *0&#65533;b^`h&#65533;&#65533;!&#65533; |7"&#65533;&#65533;9H&#65533;0X`W&#65533;&#65533;0{&#65533;&#65533;(I)&#65533;&#65533;R'&#65533;m&#65533;&#65533;V&#65533;&#65533;=&#65533;QVoI#&#65533; n&#65533;	&#65533;qS&#65533;Ug&#65533;&#65533;&#65533;lB
&#65533;Na&#65533;&&#65533;U(8Z4&#65533;}&#65533;g ^&#65533;&#65533;gr=&#65533;_&#65533;&#65533;I&#65533;j @&#65533;;&#65533;K&#1568;7_#*&#65533;|&#65533;F&#65533;&#65533;&#65533;1&#65533;&#614;_w&#65533;&#65533;&#65533;&#65533;$d&#65533;&#65533;$r#&#65533;&#65533;	&#65533;&#65533;8&#65533;&#65533;&#65533;&#65533;&#65533;&#65533; v&#65533;5&#65533;&#65533;>&#65533;&#65533;}&#65533;&#65533;&#65533;&#65533;B:-v&#1056;{&#65533;p|&#65533; I&#65533;-i&#65533;&#65533;&#65533;E&#65533;17X&#65533;&#65533;~&#65533;&#65533;&#65533;vE4&#37001;&#65533;WFZ&#65533;&#65533;_Y&#65533;0&#65533;t&#65533;=h4&#65533;&#65533;&#65533;BV &#65533;&#65533;&#65533;P &#65533;.%u&#65533;&#65533;&#65533;"W[Y&#65533;&#65533;&#65533;e&#65533;	&#65533;h#h|&#65533;&#65533;{&#65533;"&#65533;&#65533;&#65533;&#65533;&#65533;ca&#725;2&#65533;&#65533;&#65533;@n&#65533;5&#65533; &#65533;&#65533;#&#65533;\&#65533;&#65533;<&#65533;&#65533;&#65533;&
+&#43554;&#65533;5&#65533;G&#65533;&#65533;p&7)`&#65533;&#65533;&#65533;@Z&#65533;V,&#65533;aOZ&#65533;&#65533;=&#65533;P&#65533;7^&#65533;&^,#&#65533;&#65533;&#65533;&#65533;&#65533;7&#65533;&#65533;J&#65533;&#65533;&#65533;&#65533;i&#65533;&#65533;&#65533;#&#65533;)&#65533;.&#65533;&#65533;))&#65533;1	[&#662;&#65533;6&#65533;Fmh&#65533;
3`d&#65533;t&#65533;V[t&#65533;&#65533;j&#65533;&#65533;5Z&#65533;0&#65533;&#65533;&#65533;I&#65533;&#65533;&#65533;&#65533;&#65533; &#65533;&#65533;T;V&#65533;Iqj*&#65533;$0$0&#65533;&#65533;' &#65533;c&#65533;Rz!
&#533;(Q3J&#65533;&#65533;&#65533;D
yC&#65533;r&#65533;o/&#65533;&#65533;&#65533;v_Hw&#65533;: &#65533;&#65533;+&#65533;
&#65533;&#65533;q&#65533;R1p$&#65533;&#65533;5&#65533;&#65533;/&#65533;n&#65533;&#65533;~C&#65533;0&#1720;&#65533;&#65533;&#65533;&#65533;;R~&#65533;&#65533;&#65533;&#65533;PK&#65533;&#65533;&#65533;&#643;&#65533;&#65533;&#65533;@G
u:(&#65533;:j&#65533;w&#65533;0&#65533;&#65533;&#65533;&#65533;.i&#48320;&#65533;&#65533;&#65533;&#65533;&#65533;R&#65533;&#65533;F&#65533;&#65533; &#65533;&#65533;&#481;&#65533;&#65533;&#65533;P|S",&#65533;,8&#65533;@@&#65533;);&#65533;&#65533;$&#65533;&&#65533;&#65533;k&#65533;Jo&#65533;je&#65533;&#65533;iX&#65533;&#128;`@&#65533;`&#65533;&#65533;&#65533;EY&#65533;&#65533;s&#65533;	D5&#65533;:`G&#65533;v'&#65533;g0"&#65533;&#65533;&#65533;h&#65533;Q
&#65533;&#65533;{A&#65533;&#65533;&#65533;l&#65533;&#65533;&#65533;&#65533;k&#65533;&#65533;&#65533;G&#65533;&#65533;&#65533;B&#65533;&#65533;&#65533;&#65533; &#65533;&#65533;&#65533;&#65533;C7&#65533;&#65533;?E-&#65533;Isg&#65533;~&#65533;:	&#65533;5&#1266;@&#65533;&#65533;n&#65533;P&#65533;4&#65533;&#65533;&#65533;&#65533;T&#65533;z&#65533;&#65533;&#65533;c j&#65533;&#65533;&#65533;&&#65533;&#65533;,&#1722;&#65533;Z&#65533;\5T1 &#65533;&#65533;c=`w&#463;&#65533;0&#65533;D&#1161;&#65533;mR3&#65533;&#65533;&#65533;&#65533;&#1045;&#65533;
&#65533;&#65533;&#65533;&#65533;&#65533;&#1208;^h&#65533;|F	&#65533;S &#65533;a&&#65533;w%&#65533;&#65533;&#65533;XJ6&#65533;*YGJ : &#65533;&#65533;U	&#65533;P&#65533;&#65533;&#65533; &#65533;&#65533;n&#65533;&#65533;&#65533;O&#65533;!h&#65533; ]66
&#65533;,&#65533; &#65533;&#65533;&#65533;&#65533;&#65533;&#65533;&#65533;|&#65533;&#65533;N&#65533;@&#65533;&#65533;e&#65533;
s(&#65533;&#65533;&#65533;&#65533;*&#65533;	&#65533;pf	&#65533;(&#65533;:
&#65533;&#65533;&#65533;&#65533;;&#65533;&#65533;&#65533;>&#65533;a&#65533;h|R5&#65533;&#65533;,H8Y&#65533;&#65533;5	+Dy&#65533;&#65533;&#65533;@&#65533;Y&#65533;&#65533;P&#65533;P&#65533;&#65533;y_&#1309;&#65533;;&#65533;i&#65533;&#65533;&#65533;1&#65533; &#65533;&#395;&#65533;&#65533;&#65533;&#65533;&#65533;:&#65533;&#65533;BL&#65533;Qc]&#65533;&#65533;&#65533;&#65533;h&#65533;&#65533;&#65533;?&#65533;.&#65533;&#65533;"Q&#65533;&#65533;v-&#65533;#3&#65533;&#65533;	&#65533;&#65533;&#865;H&#65533;
3&#65533;Yz 0&#65533;D&#65533;G&#65533;2&#65533;&#65533;&#65533;3&#65533;D&#65533;&#65533;	&#65533;&#65533;&#65533;o;&#65533;;t&#65533;T&#65533;Y,&#65533;y&#1648;%&#65533;Y@&#1635;J&#65533;&#65533;&#65533;!&#65533;&#65533;F&#65533;" &#65533;&#65533;(A&#829;&#65533;&#65533;m&#849;&#65533;&#65533;&#65533;9&#65533;&#65533;&#65533;&#464; &#65533;&#65533;&#65533;l&#65533;D&#65533;v&#65533;3&#65533;&#65533;&#65533;&#65533;&#65533;m&#65533;)>&#65533;j&#65533;w&#65533;&#1631;ew&#65533;3 &#1810;:#pG&#65533;`&#65533;&#65533;d08&#65533;j&#65533;&#65533;|&#65533;&#65533;&#65533;WP&#304;&&#65533;g&#65533;b&#65533;O&#65533;\&&#65533;P&#65533;&#65533;0&#65533;@&#65533;&#65533;1&#65533;A&#65533;&#65533;Xr@&#65533;y&#65533;-V&#65533;"8\)&#65533;&#65533;&#65533;H&#65533;&#65533;&#65533;<&#65533;&#65533;&#65533;\&#65533;&#65533;9&#65533;	-&#65533;W&#65533;#ue&#65533;t&#65533;v&#65533;&#65533;&#65533;H&#65533;&#65533;@.&#65533;!-O&#65533;&#65533;u&#65533;&#65533;p&#65533;!?J<[&#65533; #&#65533;&#65533;&#65533;&#65533;D&#65533;'8<3t&#65533;5ebN&#65533;&#65533;f&#65533;&#65533;&@&#65533;o&#65533;&#65533;&#65533;C=i`|d"&#65533;!@&#65533;&#65533;&#65533;&#65533;)&#65533;&#65533;\&#1947;&#65533;&#65533;t&#65533;
&#65533;w&#65533;&#1156;&#65533;Wk&#65533;.&#65533;&#65533;&#65533;R4&#65533;&#65533;/&#65533;s&#65533;1 &#65533;&#65533;P/&#1098;L&#65533;&#65533;2"&#65533;2-&#65533;&#65533;y&#65533;[&#65533;&#65533;&#65533;o&#65533;h310:&#65533;&#65533;X&#65533;&#65533;&#65533;&#65533;&#65533;&#65533;&#65533;@&#1078;&#65533;&#65533;&#65533;4&#65533;4&#65533;&#65533;&#65533;&#65533;1&#65533;|5+s&#65533;:#&#65533;@&#65533;&#65533;&#65533;"&#65533;3&#65533;&#65533;&#65533;&#65533;&#65533;&#65533;yE&#65533;&#65533;&#65533;0'&#65533;&#65533;a]q&#65533;&#65533;&#65533;4u&#1164;&#65533;&#65533;&#65533;	_Y#&#65533;&#65533;~qH&#65533;6&#65533;v&#65533;&#65533;&#65533;&#65533;u&#65533;&#65533;'&#65533;[&#65533;
&#65533;&#65533;~&#65533;&#65533;&#65533;D&#65533;&#65533;dc#&#65533;&#65533;i&#65533;&#605;R&#1458;&#65533; XfB&#65533;@04`j&#65533;&#65533;dr&#722;&#65533;&#1296;yBG&#65533;&#65533;5'&#65533;/&#65533;&#65533;-&#65533;CWn:&#1162;&#65533;&#65533;`y&#65533;p
}l
&#65533;&#65533;&#65533;&&#65533;&#65533;>&#65533;#:&#65533;1&#65533;:&#65533;r&#65533;&#65533;&#65533;&#65533;C]
&#65533;&#65533;$&#65533;p&#65533;*|&#65533;&#1189;&#65533;&#65533;V &#65533;$ z&#65533;u&#65533;9G&#65533;&#65533;|&#65533;&#65533;	&#65533;&#65533;&#65533;&#65533;gtY&#65533;&#65533;&#65533;&#65533;_&#65533;&#65533;U&#65533;&#352;&#65533;K 6&#65533;&#65533;&#65533;&#65533;<1&#65533;&#65533;&#65533;( ,&#65533;7&#65533;1&#65533;&#65533;
&#65533;&	&#65533;&#65533;&#65533;.&#65533;p&#65533;!N.]Y&#65533;&#65533;.&#65533;'&#65533;3.&#65533;&#65533;@C5k&#65533;S./&#65533;DXm1&#65533;&#65533;&#456576;*&#65533;&#65533;9&#65533;%-[7?LC&#65533;k&#65533;&#65533;({&#65533;&#65533;d19&#65533;&#65533;P<&#1293;&#65533;&#65533;&#965;j&#65533;&#65533;&#65533;%&#65533;&#65533;O&#65533;&#65533;Us&#65533;&#65533;'&#65533;&#65533;&#65533; @_&#65533; 1&#65533;qg&#65533;&#65533;&#65533;&#65533;&#65533;&#65533;&#65533;&#790;&#65533;*&#65533;
&#65533;$&#65533;&#65533;&#65533;B6&#65533;	"
&#65533;&#65533;	&#65533;*&#65533;&#65533;+G^)"&#65533;P&#65533;&#65533;&#502;(gy   " !&#65533;`$&#65533;2&#65533;*-B&#65533;I&#65533;F&#65533;_/&#65533;&#65533;F&#65533;A&#65533;gM&#65533;&#1939;&#65533;&#65533;&#65533;&#65533;;&#65533;&#65533;x&#65533;~%&#65533;&#65533;Sd6&#65533; &#65533;w dA&#65533;5&#65533;&#65533;&#65533;&#65533;&#65533;&#65533;D&#65533;&#65533;&#65533;&#65533;py	h>B&#65533;&#65533;	LKBKR&#65533;&#65533;(&#65533;&#65533;M&#65533;&#65533;NJ8&#65533;V&#65533;7&#65533;&#65533;\&#65533;Hd=k-&#65533;"#&#65533;&#65533;'&#65533;&#65533;*&#65533;r7	&#65533;&#65533;sc&#65533;&#65533;mjB&#65533;&#65533;`&#65533;*&#65533;S&Q&#65533;y78&#65533;O>&#65533;&#65533;&#643;&#65533;)&#65533;&#65533;2&#65533; *&#65533;@V<&#65533;>&#65533;rz&#65533; 
&#65533;8E&#65533;#&#65533;&#65533;&#65533;:L&#65533;&#65533;KI&#65533;&#65533;&#216;&#65533;(&#65533;	&#65533;&#65533;&#65533;N&#65533;&#65533;}(+&#65533;&#65533;&#65533;k=1&#65533;&#65533;&#65533;/{&#65533; &#65533;k!&#65533;&#65533;&#65533;	EJa&#65533;@/&#65533;&#65533;&#65533;&#65533;&#65533; E&#65533;jN&#65533;T&#65533;&#65533;&#65533;&#65533;&#65533;&#65533;=h&#65533;&#65533;&#284;&#65533;`&#65533;\&#65533;&#65533;* F&#65533;&#65533;&#65533;&#65533;&#65533;&#65533;&#65533;!Dk&#65533;&#662;q&#65533;a&#1173;&#65533;H&#65533;&#1114;&#65533;&#65533;x&#65533;&#65533;).&#65533;+&#65533;&#65533;&#65533;)8!&#65533;9&#65533;"Q)&#65533;#&#65533;&#65533;XI&#65533;& &#65533;5Vs&#65533;;&#65533;r&#65533;&#1234;&#65533;[+&#65533;&#65533;&#65533;&#65533;m&#65533;&#65533;&#65533;&#65533;&&f&#65533;&#65533;j&#65533;&#65533;"&#65533;&#65533;Q,zF&#65533;&#1381;&#268;
&#65533;S@&#65533; &#65533;&#65533;&#65533;&#65533;&#65533;&#65533;&#65533;&#65533;&#65533;&#65533;&#65533;&#65533;&#65533;&#65533;&#65533;&#65533;&#65533;&#65533;&#65533;&#65533;&#65533;&#65533;&#65533;&#65533;&#65533;&#65533;&#65533;&#65533;&#65533;&#65533;&#65533;&#65533;&#65533;&#65533;&#65533;&#65533;.&#65533;&#65533;&#65533;&#65533;&#65533;&#65533;&#65533;2&#65533;&#65533;&#65533;&#65533;&#65533;&#65533;&#264;+&#65533;&#65533;.1&#1010;&#65533;&#65533;$&#65533;&#65533;1+'+,'=&#65533;&&#65533;&#65533; &;@;;B	7 &#65533; &#65533;&#65533;&#65533;P X&#65533;&#65533;!<HB}&#1848;&#65533; &#65533;&#265;
\4aO&#65533;&#65533;8&#179;`&#65533;&#321;=Ica&#1440;`&#65533;U&#65533;&#65533;&#65533;&#1091;&#65533;&#65533;Z%S&#65533;*Y&#65533;&#65533;@1&#65533;&#65533;dhPO!&#65533;=&#65533;s&#39395;&`&#65533;0$&#65533;&#65533;&#65533;*Hm%#&#389;F.x!J&#65533;&#65533;`&#65533;TX&#65533; &#65533;&#65533;x &#65533;&#65533;>X&#65533;fa]s& &#65533;A&#65533;&#65533;	 @&#65533;K&#65533;&#65533;&#65533;&#65533;&#65533;4pv&#65533;&#65533;&#1156;&#65533;B4 @&#331;7&#65533;&#65533;&#65533;h&#65533;G&#65533;&#65533;I&#65533;&#1058;@k&#65533;&#65533;8&#65533;&#1490;!D>E&#65533;J&#65533;&#799;Q&#65533;"&#65533;&#65533;&#65533;&#65533;&#65533;^X&#65533;&#997;&#65533;&#65533;s&#65533;&#65533;tg{U*Z:Wy&#65533;&#65533;jT&#65533;&#65533;&#65533;&#65533;G&#65533;B&#65533; K&#65533;Z&#65533;@&#8200;- &#65533;&#65533;&#65533; &#65533;&#65533;9& &#65533;O&#65533;&#65533; A&#65533;d&#65533;Peb&#65533;P&#65533;&#65533;?1&#65533;F&&#65533;&#65533;=&#65533;YP&#65533;`&#65533;#&#65533;&#65533;I0$L&#65533;	&#65533;&#65533;&#65533;B!&#65533;P&#65533; &#65533;e&#65533;V&#65533;g
&#65533;<[#&#65533;&#65533;&#65533;&#1807;GM&#65533;%&#65533;&#65533;&#65533;&#65533;x&#65533; W&#65533;o&#65533;	&#65533;&#65533;R&#65533;Ji"L\6:b&#65533;AKv&#65533;&#65533;*7&#326;W0&#65533;P@6@B_&#65533;s<&#65533;&#65533;&#65533;	7&#3267;h&#65533;&#65533;96&#65533;&#65533;g&#65533;&#65533;1&#65533;&#65533;&#65533;&#65533;M&#65533;&#65533;?&#65533;0&#65533;	&#65533;&#65533;<&#65533;&#65533; &#65533;&#65533;%Kd&#65533;&#65533;&#65533;&#1026;c&#65533;&#65533;e ,&#65533;&#65533;T&#65533;Q&#65533;&#65533;lLiJUR&#165;&#65533;&#65533;=p&#65533;s&#65533;&#65533;&#65533;&#65533;2&#65533;&#65533;Z&#65533;&#65533;*sJ'&#65533;&#65533;&#1084314;Hw%`&#1024;ZA&#65533;&#65533;&#65533;0&#65533;&#65533;&#65533;&#65533;^&#65533;:'"&#65533;b&#65533;C}{&#65533;4&#65533;_&#65533;&#65533;@b@d&#65533;&#65533;; &#65533;g&#65533;&#65533;&#65533;&#65533;&#20545;.&#65533;&#65533;C&#65533;Z$Zh&#65533;&#1104; aIp&#65533;`&#65533;p&#65533;-&#65533;
&#65533;&#65533;&#65533;.1l&#65533;B^&#65533;n&#65533;KrB&#65533;&#65533;:&#65533;&#65533;&#65533;	D,&#65533;&#65533;&#65533;6&#65533;&#65533;H-&#65533;d+&#65533;@&#65533;&#65533;&#65533;k&J=&#65533;T&&#65533;&#65533;&#1778;&#65533;&#65533;c&#65533;&#564;&#65533;&#65533;&#65533;&#65533;&#65533;@&#65533;&#65533;&#65533;&#65533;&#65533;y&#65533;&#65533;D&#65533;&#65533;&#65533;	!&#65533;c&#65533;&#65533;d}&#59104;&#65533;&#65533;6P&#65533;@	 &#65533;&#65533;&#65533;&#65533;'&#65533;&_&#65533;&#65533;&#65533;&#65533;&#65533;|&#65533;@&#65533;&#65533;&#65533;"&#65533;&#65533;R&#65533;-H&#65533;$D&#65533;&#65533;O&#65533;&#65533;R&#1402;&#65533;b I_&#65533;&#65533;&#65533;&#65533;&#1803;m&#65533;&#65533;nz&#65533;&#65533;y&#65533;&#65533;&#65533;&#65533;A&#65533;`&#65533;&#65533;AP&#65533;&#65533;`&#65533;&#65533;*&#65533;&#65533;&#65533;I&#65533;t &#65533;&#65533;&#65533;h=&#65533;=&#65533;T&#65533;&#65533;h&#65533;&#65533;&#65533;&#222;&#65533;}A&#65533;JHm&#65533;ra&#65533;	&#65533;G&#65533;&#65533;&#65533;;6&#65533; 	 &#65533;@&#65533;;L &#65533;p&#65533;0&#978;e w&#65533;&#65533;:S#&#65533;&#283;&#65533;&#65533;&#65533;@k&#65533;(bP1 &#65533;&#65533;&#65533;t&#65533;&#65533;&#65533;l&#65533;
Z&#65533;&#65533;&#65533;z&#65533;&#1124;&#65533;&#65533;&#65533;rq9&#65533;!&#65533;;Dp&#65533;|&#65533;&#337;&#65533;&#65533;x&#65533;&#65533;`&#1921;&#65533;&#12614;{D&#65533;&#65533;>&#65533;l&#65533;l&#65533;&#65533;&#65533;'&#229;&#65533;)&#65533;i l&#65533;&#65533;T&#65533;1&#65533;&#65533;&#65533;K&#65533;&#65533;E*p&#65533;T&#65533;0`&#65533;``&#65533;&#65533;\&#65533;7pA&#65533; &#65533;&#65533;&#65533;712J2r&#65533;d"&#65533;&#65533;b&#480;&#65533;j&#65533;&#65533;&#65533;&#65533;&#710;"30nW&#65533;#&#65533;&#264;]&#65533;+&#65533;&#884;1"&#65533;&#65533;&#65533;3!	Z&#65533;&#65533;x&#65533;&#65533;8@&#65533;R&#65533;&#65533;&#65533;&#65533;&#65533;M&#65533;y&#65533;i4&#65533; &#65533;c&#65533;&#65533;&#65533;&#65533; 0&#1759;0Q&#65533;!q3 &#65533;&#65533;H&#65533;&#65533;&#65533;k#&#65533;&#65533;`&#65533;9&#1700;&#65533; &#65533;5@A$&#65533;!&#1860;,&#65533;&#65533;&#65533;&#65533;Lr:&#65533;#E2d&#65533;&#65533;+5&#65533;G&#65533;A&#65533;$t>&#65533;d&#65533;y&#65533;?1G0&#65533;G&#65533;4&#65533;S&&#65533;A&#65533;&#65533;P-7&#65533;&#65533;&#65533;&#65533;w&#65533;&#65533; &#65533;&#65533;F%&#1463;&#65533;&#1833;j" &#65533;&#65533;&#1090;&#65533;&#65533;g&#65533;	F0!ZR&#65533;&#65533;&#65533;e&#65533;~&#65533;K~&#65533; &#65533;r[&#65533;::&#65533;b.ot&#65533;&#65533;}\&#65533;&#65533;8&#65533;&#65533;;&#65533;b@&#65533;Ed&#65533;0p&#65533;N&#65533;J&#65533;&#65533;&#65533;&#65533;&#65533;&#65533;&#65533;&#65533;&#65533;4&#65533;&#938;&#65533;"5&#65533;A+|&#65533;
 &#65533;-sQ3&#65533;e&#65533;t&#65533;&#65533;$&#65533;&#65533;s
"8B&#65533;&#65533;8&#65533;&#65533;
&#65533;OD"&#65533;	#&#65533;sL&#661;&#65533;&#65533;c, &#65533;qD &#65533;&#65533;&#65533;6&#65533;K"^&#65533;m&#65533;^@&&#65533;&#65533;Xv4	&#65533;&#65533;h&#65533;&#465;&#65533;&#65533;E0&#65533;I^&#65533;&#65533;#&#65533;&#738;&#65533;%&@?LH''.&#65533; &#65533;I	&#65533;'&#65533;&#65533;&#65533;"d0&#65533;F&#65533;7&#65533;T&#65533;J&#65533;&#65533;&#65533;Z&#65533;!&#65533;z&#65533;&#65533;&#65533;_ZV2&#65533;X&#65533;&#65533;X -&#65533;&#65533;B&#65533;&#65533;K,&#65533;XA:&#65533;&#65533; H&#65533;f&#65533; &#65533;&#65533;&#65533; &#65533;&#65533;T&#65533; &#65533;&#65533;&#65533;e&#65533;P;&#65533;dv&#65533;>Uwmh{&#65533;?$r!XV#q&#65533;W&#65533; E&#65533;&#65533;&#65533;&#65533;&#65533;,&#65533;K&#24467;
&#65533;T &#65533;&#65533;&#65533;$~&#65533;&#65533;
&#65533;&#65533;}&#65533;$&#65533;&#65533;N&#65533;l7&#65533;8{&#65533;k&#65533;&#65533;"@R&#65533;&#65533;&#65533;S&#65533;c&#65533;&#411;&#65533;B)-&#65533;&#65533;&#65533;&#65533;p&#65533;GX&#65533;+	9&#65533;p&#65533;&#65533;t`7&#65533;0&#65533;5k&#65533;&#65533;&#65533;<&#381;&#65533;U&#65533;n&#65533;&#65533;J &#65533;K&#65533;&#65533;G&#65533;)&#65533;8&#65533;&#65533;Xl&#65533;&#65533;,&#65533;%&#65533;#&#65533;I&#65533;^,0&#65533;&#65533;&#65533;Q &#65533;&#65533;@&#65533;x#&#65533;&#65533;A&#260;&#65533;^l+~&#65533;&#65533;0&#65533;U&#65533;a&#65533;d&#65533;&#65533;@B+&#65533;&#65533;*&#65533;&#1718;&#65533;:-&#65533;1&#65533;Jl&#65533;&#65533;3&#65533;&#65533;&#65533;&#45233;&#1251;q''MaA,&#65533;Nnk  
.&#1054;&#65533;&#65533;&#65533;&#65533;&#65533;Js&#65533;&#65533;&#65533;-l&#65533; dz9&#65533;W&#65533;Q)@&#65533;(&#65533;&#65533;&#65533;70&#65533;&#65533;M &#65533;&#65533;&#65533;&#65533;&#65533;;&#65533;HT&#65533;&#65533;<v]&#65533;|&#65533;b|&#65533;,&#65533;M&#65533;bVL&#65533;S&#65533;0\&#65533;&#65533;&#65533;&#65533;I/c&#65533;&#65533;h&#65533;
&#65533;&#65533;B&#65533;s&#65533;g&#65533;&#65533;g&#65533;H&#65533;B&#65533;ka
&#65533;~#U\Z&#65533;&#65533;&#65533;&#65533;&#65533;&#65533;TY&#65533;,&#65533;P &#65533;&#1761;&#65533;P&#65533;C&#65533;&#65533;uF&#65533;&#65533;&#65533;`&#65533;0 >&#65533;&#65533;c&#65533;&#65533;|	&#65533;&#65533;&#65533;cY&#65533;&#65533;n&#65533;&#65533;&#65533;&#65533;&#1953;&#65533;O&#65533;&#65533;&#65533;%&#65533;&#1608;HP&#65533;0&#65533;* dDR&#1160;L&#65533;@&#65533;XC&#65533;&#65533;~&#65533;N5&#65533;)&#65533;&#859;7&#65533;&#65533;g&#65533;&#65533;r&#65533;>&#65533;b@&#65533;&#65533;&#65533;&#65533;)&#65533;F&#288;Pg&#65533;Z&#65533;&#65533;&#65533;&#65533;&#65533;D&#65533;a&#65533;K&#65533;&#65533;+A&#65533;1&#65533;&#65533;&#65533;&#323;CZ&#65533;&#65533;&#65533;&#65533;_&#65533;w&#65533;&#65533;56en<(%z&#65533;{&#65533;&#65533;&#65533;&#65533;&#65533;y&#65533;&#65533;}&#65533;{&#65533;4&#65533;&#65533;%&#65533;LPp&#65533;&#65533;&#65533;&#65533;bi&#65533;87&#65533;!PBe&#65533;6&#65533;-TP&#65533;&#65533;b&#65533;T&#65533;u&#373;R&#65533;&#65533;K&#65533;
&#2014;P&#65533;O&#65533;n&#65533;[&#65533;&#65533;&#65533;@$&#65533;_&#65533;|+Q&#65533;&#65533;&#65533;$&#65533;mYQT &#65533;Zx&#65533;1&#65533;&#65533; &#65533;@*&#65533;x&#65533;I&#65533;P&#65533;0&#65533;Qu&#65533;i&#65533;2&#65533;&#65533;&#65533;4&#65533;&#65533;&#65533;&#65533;&#65533;&#65533;&#65533;&#65533; &#65533;T&#65533;&#65533;Qeif_
&#65533;f&#65533;p f&#65533;fSc&#65533;0&#65533;&#65533;[<&#65533;M)# u +&#65533;H&#65533;$C3&#65533;`9#b
mDc&#65533;Q&#65533;Bv&#65533;&#65533;|&#65533;-&#65533; }'&#65533;{&#65533;ta&#65533;&#65533;&#65533;&#65533;&#65533;&#65533;4.&#65533;&#65533;&#65533;&#65533;&#65533;!?&#65533;&#65533; @^8: A&#65533;&#65533;a<r2r&#65533;&#65533;bc/ &#65533;<&#65533;RR&#65533; &#65533;` =&#65533;&#65533;&#65533;d_&#65533;e_&#65533;0X&#65533;s`$&#65533;U35&#65533;>v3&#65533;0&#65533;&#65533;+&#65533;NcB:&#65533;%N&#65533; @&#65533;s&#65533;U$/&#65533;i&#65533;&#65533;K&#65533;[2&#65533;|&#65533;0 &#65533;c2&#65533;7&#65533;&#65533; <&#65533;Tr&#65533;a&#65533;&#65533;P&#65533;2;&#65533;&#65533;9&#65533;0j&#65533;&#65533;&#65533;
}&#1344;&#65533;&#65533;q&#65533;q&#65533;R577&#65533;&#65533;"yQ%<q=>&#65533;&#1011;&#1907;&#65533;&#65533;$/s2mSx>&#65533;&#65533;oh&#65533;j&#65533;5  <&#65533;&#65533;	P.D&#65533;UD?&#65533;D|&#786;BbE"i&#65533;e3&#849;&#65533;`T&#65533;&#65533;b&#65533; P&#65533;A1&#65533;&#65533;&#65533;	&#65533;QBYr_&#65533;3&#65533;P&#65533;&#65533;ouxt&#65533;&#451;&#65533;&#65533;&#65533;P&#65533;&#65533;jA&#65533;&#65533;[p&#65533;&#65533;I&#65533;&#65533;L&#65533;&#65533;B&#65533;_&#65533;&#65533;&#65533;&#65533;=&#65533;&#65533;R&#1355;&#65533;UR&#65533;@feV&#65533;&#65533;Q&#65533;&#65533;k&#65533;&#65533;`&#65533;!&#65533; $p&#65533;  ,00 o!
&#65533; '05&#65533;2 &#65533;7A4&#65533; &#65533;:Ds&#65533;+&#65533;&#65533;1&#65533;#]&#65533;p$De&#65533;b&#65533;v&#65533;&#65533;|&#65533;&#65533;&#65533;J&#65533;)&#65533;#P&#65533;#g;&#65533;#&#65533;&#65533;P p; (&#65533;zv&#65533;u"}&#65533;&&#65533;@4&#65533;Qp2m&#65533;&#65533;=&#65533;&#65533;&#65533;2&#65533;\V(&#65533;eR&#65533;v a&#65533; &#65533;&#65533;&#65533;6&#65533;y_&#65533;1&#65533;5&#65533;`&#65533;0-&#65533;v4&#65533;	y~le<	&#65533;@&#65533;&#65533;&#65533;&#65533;&#65533;&#65533;[i&#65533;,&#65533;0 
	f&#65533;&#65533;!&#65533;P}&#773;$&#65533;&#65533;	&#65533;:0&#65533;&#65533;!X&#65533;&#65533;$&#65533;}j&#65533;F@]&#65533;&#65533;2G&#65533;[O&#65533;&#65533;&#65533;S	IY&#65533;&#65533;E&#65533;B&#65533;&#1616;s&#65533;S<&#65533;>&#65533;'s&#65533;R&#65533;&#65533;e&#65533;R &#65533;&#65533;&#65533;lC&#65533;&#65533;<&#65533;&#65533;CN&#65533;&#65533;&#65533;>6&#65533;0m&#65533;JX&#65533;;&#65533;&#501;j0&#65533;1&#65533;:&#65533;&#65533;@&#65533;I{D&#65533;|2&#65533;
=s&#65533;&#65533; F&#65533;n&#65533;&#65533;|&#65533;q$&#65533;h&#65533;YU>a&#65533;0
$&#65533;b|~&#65533;*7x&#65533;&#65533;&#65533; @&#65533;,0&#65533;[&#65533;	!  .0&#65533;!}0Q&#65533;&#65533;&#65533;&#65533;<1&#1489;&#65533;&#65533;_&#65533;&#65533;&#65533;4(&#65533;&#65533;&#65533;&#1508;&#65533;&#65533;<i&#65533;B&#65533;YCC!&#65533;M6*&#65533;3108o&#65533;&#65533;&#65533;BA&#65533;\Z&#65533;&#65533;O%&#65533;&#65533;K&#65533;H&#65533;nD&#65533;v&#65533;&#65533;u&#65533;@FN= #1&#65533;\&#65533;|&#65533;?;1,
&#65533;5igw&#65533;&#65533;U&#65533;&#65533;h7AYo&#1490;&#65533;&#65533;V3&#65533;&#65533;&#65533;-P^<w &#65533;Y#&#65533;&#65533;&#65533;&#65533;x&#65533;	&#65533;&#1048;^&&#65533;<&#65533; &#65533;&#65533;&#65533;''&#65533;)0&#65533;/&#65533;0V&#65533;&#65533;a% 3 J&#65533;Y&#65533; A&#65533;&#65533;4&#195;i&#65533;A&#65533;#&#65533;&#65533;&#65533;&#65533;$A&#65533;PUT&#65533;&#65533;g&#65533;2&#65533;&#65533; V[&#65533;&#65533;&#65533;&#65533;&#65533;z#&#65533;h&#585;&#65533;D&#65533;MGH&#65533;z_1&#65533;z&#65533;lJ#&#65533;&#65533;&#65533;&#65533;S!&#65533;&#65533;&#65533; <{'&#65533;R&#65533;&#65533;&#65533;k&#65533;iY&#65533;J6a EHyb&#65533;=&#65533;G&#65533;&#65533;&#65533;m)e&#65533;&#65533;E&#65533;&#65533;pM$ T&#65533;&#65533;&#65533;&#1104;&#65533;@9&#65533;
&#65533;v+&#33411;&#65533;&#65533;}&#65533;
W&#65533;9&#65533;2`&#65533;x9;#&#65533;*&#65533;$:&#65533;&#65533;&#65533;F&#65533;&#65533;&#65533;
A&#65533;$)&#65533;	.P&#65533;&#65533;@&#65533;&#65533;&#65533;m&#65533;&#65533;>(P5&#65533;&#65533;y&#65533;Qi&#65533;NT&#65533;&#65533;&#65533;&#65533;&#65533;&#65533;&#65533;&#65533;>&#65533;&#65533;k&#65533;0Q<&#65533;&#65533;&#65533;E &#65533;vi&#65533;&#65533;>&#65533;.&#65533;]zq]&#65533;&#65533;u &#65533;\&#65533;&#65533;&8
 &#65533;q9&#65533;&#65533;r&#65533;&#65533;&#65533;&#65533;#,&#65533;&#65533;33}_&#65533;&#65533;G&#65533;&#65533;&#65533;i&#65533; &#65533;jA&#65533;&#65533;&#65533;*&#65533;=U*&#65533;&#65533;?&#65533;r$&#65533;$&#65533;@ ;)&#65533;m&#65533;J&#65533;!'7Te&#65533;97&#65533;	&#65533;&#65533;&#65533;p&#65533;DBLUh`&#65533;c&#65533;&#65533;S&#65533;&#65533;o&#65533;kR=%&#65533;&#65533; &#65533; gR1&#274;( b&#65533;0$&#65533;&#1539;&#65533;&#65533;&#65533;H\&#65533;&#65533;&#65533;E[&#65533;&#65533;&#65533;,&#65533;&#65533;&#65533;&#65533;K&#65533;&#65533;pt&#65533;&#65533;3&#65533;&#65533;&#65533;P9&#65533;j &#65533;R&#65533;RA#&#65533;&#65533;V&#65533;&#65533;&#65533;&#65533;10 p+&#65533;&#682;&#65533;Q<&#65533;&#65533;&#65533;&#1700;&#65533;90\[&#65533;&#65533;&#65533;&#65533;cf&#65533;X
&#65533;&#65533;&#65533;0U&#65533;&#65533;r"&#65533;&#65533;&#65533;&#65533;}v&#65533;&#65533;&#65533;@&#65533;w&#65533;&#639;&#65533;Q&#65533;&#65533;&#65533;	&#65533;&#65533;&#65533;	&#65533;!6&#12227;&#65533;	d&#65533;{&#65533;
N&#65533;t&#65533;tuI&#65533;&#65533;B#+&#65533;&#65533;&#65533;	=&#65533;c&#65533;&#65533;SG&#65533;9O&#65533;}&#65533;O&#65533;d3&#65533; ?,P1&#65533;>&#65533;G&#65533;!=p5&#65533;kb&#65533;&#65533;`&#65533;9&#65533;&#65533;&#65533;("&#65533;&#65533;&#65533;&#65533;&#65533;yf&#65533;&#65533;&#65533;1E) A :&#65533;: &#65533;0Pd&#65533;U&#1637;2KE&#65533;'&#65533;W&#65533;iu&#65533;&#65533;&#65533;&#65533;&#65533;q-E&#65533;8&#65533;J&#65533;-z,&#65533;&#65533;`&#65533;	A&#65533;&#65533;9&#65533;x&#65533;h&#1904;&#65533;&#65533;&#1697;&#65533;&#65533;&#65533;p&#65533;&#65533;&#13302;&#65533;&#65533;*4'&#65533;?(&#65533;?&#65533;a+&#65533;#&#65533;m&#65533;p&#65533;+&#65533;&#65533;&`&#65533;&#65533;&#65533;t2!&#65533;''&#65533;"7&#65533;&#65533;&#65533;&#65533;&#65533;C @&#65533;&#65533;&#65533;&#65533;&#65533;&#65533;/''&#65533;<0r&#65533;1m&#65533;)3&#65533;&P5&#65533;&#65533;P9&#1643;&#65533;&#65533;&#65533;F&#65533;&#65533;9&#65533;&#65533;&#65533;&#65533;[&#65533;&#65533;&#65533;&#65533;v$U3&#65533;&#65533;Y&#65533;A&#65533;>rbWq&#65533;V&#65533;&#680;&#65533;&#65533;&#65533;N&#65533;5&#65533;[&#65533;P&#65533;f~Ds$ &#65533;V&#65533;&#65533;m(e4:R/&#1746;&#65533;(AS&#65533;S&#65533;&#65533;
p&#65533;&#65533;X7Xf Q&#65533;U&#65533;B&#65533;&#65533;a&#65533;&#65533;D&#65533;E&#65533;`&#65533;#m7&#65533;&#65533;&#65533;&#65533;W*&#65533;&#65533;;&#65533;&#65533;j&#65533;&#65533;	&#65533;[&#65533;&#65533;&#65533;&#65533;&#65533;&#65533;1GQ&#65533;&#65533;&#65533;&#65533;&#65533;w&#65533;s&#65533;&#65533;&#65533;2'&#65533;R&#65533;i0&#65533;&#65533;&#65533;&#65533;BV&#930;\Ui%&#65533;)&#65533;&#65533;a4&#1546;&#65533;%0x&#65533;U&#65533;
&#65533;!" $"&#65533;&*&#65533;G&#65533; &#65533;&#65533;&#65533;>1&#65533;[S&#65533;&#65533;?&#65533;&#65533;!&#65533;&#65533;|~&#65533;rJT`&#65533;m/&#65533;&#65533;k&#65533;&#65533;&#65533; gq&#65533;8:&#65533;&#65533;&#65533;q	bQ&#65533;&#65533;]'&#65533;&#65533;&#65533;h&#65533;&#65533;&#65533;0u&#65533;p&#65533;g&#65533;&#65533;&#65533;&#65533;&#65533;&#65533;&#65533;p\&#65533;&#65533;&#65533;&#65533;%&#65533;&#65533;pvO&#65533; &#65533;&#65533;Oo%&#65533;&#65533;&#65533;@&#65533;o&#65533;&#65533;p&#65533;&#65533;&#65533;&#65533; %b&#65533;5&#65533;S&#65533;&#65533;&#65533;&#65533;Q&#65533;&#65533;@4&#65533;&#65533;K&#65533;YG=!M&#65533;&#65533;&#65533;A1mQm&#65533;&#65533;t&#65533;&#65533; &#65533;&#65533;&#65533;P&#65533;{ &#65533;S&#65533;D&#65533;U&#65533;h&#669;&#65533;&#65533;&#935;\u&#65533;&#65533;&#65533;S&#65533;&#65533;&#65533;m&#65533;{&#65533;&#65533;&#65533;&#65533;&#302;\&#65533;&#65533;	[&#65533;&#717;ie&#65533;&#65533;0&#65533;R#&#65533;Pb[,&#65533;Wo>&#65533;&#65533;&#65533;`Il&#65533;. &#65533;F P(@&#65533;)'&#65533;k&#65533;&#65533;&#65533;&#65533;6&#65533;&#65533;s_&#65533;<D&#65533;B&#65533;l&#65533;&#65533;&#65533;;7Pt7&#65533;q<&#65533;0&#65533;z&#65533;&#65533;@<:0&#65533; &#65533;&#65533;!&#65533;&#65533;:&#65533;&#65533;l&#65533;}.&#65533;B&#65533;}&#65533;&#65533;\&#65533;9&#65533;;&#65533;}A;*&#65533;2&#65533;&#65533;&#65533;&#65533;:&#65533;&#65533;6Q&#65533;(^D&#65533;G&#65533;&#65533;&#1503;&#65533;d&#65533;&#65533;]J&#65533;F&#65533;&#65533; n	&#65533;&#65533;V#&#65533;V7*J2&#65533; F&#65533;&#65533;>0&#65533;!G&#65533;&#65533;&#65533;y&#65533;!&#65533;@&#65533;&#65533;&#65533;&#65533;)(&#65533;{rX&#65533;&#65533;&#65533;&#65533;&#65533;&#65533;&#65533;!PS&#65533;&#65533;&#65533;&#65533;s";5U&#65533;+&#65533;-g$&#65533;&#65533;&#65533;9&#65533;d&#65533;&#65533;}&#65533;HR%&#65533;&#65533;&#65533;&#65533;dK&#65533;&#65533;l&#65533;&#65533;6>
ay&#65533;&#65533;&#65533;|&#65533;&#65533;&#65533;:;&#65533;|&#689;&#65533;&#65533;&#65533;&#65533;&#65533;r&#65533;&#65533;&#65533;&#65533;&#65533;Ng&#65533;7*IC&#65533;&&#65533;nQ&#65533;5&#65533;&#65533;C&#65533;`&#30302;tW6&#65533;I&#65533;E&#65533; &#65533;&#65533;2w`&#65533;qC&#65533;&#65533;O-&#65533;&#65533;&#65533; .&#65533;;&#65533;&#65533;&#65533;&#65533; &#65533;H&#65533;{K &#65533;&#65533;6Zi +zu]&#65533;&#65533;1&#65533;&#65533;&#65533;&#65533;P&#65533;&#65533;G&#65533;12&#65533;i&#65533;:h% :&#65533;|g&#65533;&#65533;&#65533;&#65533;	_&#65533;t&#65533;>
&#65533;&#65533;b&#65533;(ca_x&V&#65533;N	&#65533;&#65533;&#65533;?&#65533;&#65533;&#65533;&#65533;&#65533;e&#65533;&#65533;3&#65533;&#65533;&#142;O&#488;&#65533;&#65533;d&#65533;!<6`>P$`&#65533;3ery#&#65533;<&#65533;&#600;&#65533;&#65533;&#65533;&#65533;^
&&#65533;RJd&#65533;&#771;ys&#65533;&#65533;"&#65533;Y&#65533;&#65533;J&#65533;&#65533;P&#65533;&#65533;A&#65533;&#65533;*&#65533;Q&#65533;&#65533;&#65533;C;i&#65533;&#65533;!&#65533;s- &#65533;9&#65533;hE	NN&#65533;&#65533;eh&#65533;&#65533;v9&#65533;?"c&#65533;.W<&#65533;bu&#1892;&#65533;&#65533;(&#65533;&#65533;&#40800;N&#65533;&#65533;]&#65533;&#65533;&#65533;&#65533;&#65533;N~0&#65533;0&{Q&#65533;p&#1346;&#65533;&#65533;Cm&#65533;@&#65533;&#65533;&#65533;"&#65533;&#65533;&#65533;x&#65533;&#65533;R&#65533;b&#65533;- &#65533;&#65533;&#65533;&#65533;&#65533;&#65533;&#65533;&#65533;&#65533; &#65533;&#65533;
B?&#65533;&#65533;	7&#65533;&&#65533;=&&=$&#$&,+= +,&#65533;&#65533;*-&#65533;1&#65533;&#65533;,&#652;&#65533;.2&#65533;&#65533;&#1035;.*&#65533;&#65533;&#65533;&#65533;&#65533;&#65533;&#65533;&#65533;&#65533;&#65533;&#65533;&#65533;&#65533;&#65533;&#65533;&#65533;&#65533;&#65533;!&#65533;&#65533;&#65533;&#65533;&#65533;+&#65533;&#65533;&#65533;&#65533;&#65533;kT&#65533;&#65533;&#65533;&#65533;&#65533;&#65533;MQ&#65533;&#65533;&#65533;
&#9952;&#65533;&#193;&#65533;&#65533;B&#1139;g&#65533; X4&#65533;&#65533; h0&#65533;&#65533;&#65533;
"&#65533;&#65533;0a&#65533; -&#65533;ZE@ Q@&#65533; @&#65533;!&#65533;:&#65533; &#65533;&#65533;G&#65533;"&#65533;&#65533;a&#65533;G&#65533;$M"zC&#65533;&#65533;M&#65533;&#65533;&#65533;&#65533;&#65533;&#65533;&#65533;R&&#65533;X&#65533;&#65533;&#257;!&#65533;&#65533;&#65533;bm&#65533;&P&#65533;&#65533;&#65533;	&#65533;tT&#65533;@&#65533;&#65533;$&#65533;08&#65533;6&#65533;&#65533;&#65533;n&#65533;&#65533;&#65533;@p&#65533;3&#65533;h.&#65533;&#65533;&#65533;&#65533;&#65533;`&#65533;o&#65533;FC&#1161;&&#794;&#1098;&#65533;&#65533;PG4&#65533;&#65533;	u!>&#65533;%&#571;&#65533;&#65533;&#65533; &#65533;&#65533;X&#65533;&#65533;G&#65533;&#65533;80&#65533;&#65533;
$zv`mw&#65533;%&#65533;&#65533;G&#65533; &#65533;q&#65533;)%AS&#65533;/&#65533;&#65533;&#65533;U&#65533;&#65533;h&#65533;d&#65533;'Jx&#65533;&#1046;*kI`&#65533;:M &#65533;&#65533; c&#65533;&#65533;@&#65533;&#65533;BTpA"+<&#65533;A8,p (f&#65533;&#65533;X=&#65533;&#65533;&#65533;H&#65533;-&#65533;&#65533;" &#65533;f&#65533;86&#65533;&#65533;|V%2#8&#65533;&#65533;Rh&#61731;&#1805;ViS&#65533;&#65533;&#65533;<pg~&#65533;s&#65533;g7Z&#65533;n4F&#65533;?.fMk&#65533;T&#65533;&#65533;&#65533;pPcB&#65533;&#65533;W&#65533;&&#65533;Y.<&#65533;&#65533;&#65533;-&#65533;Bw \&#65533;&#65533;&#65533;&#65533;&#1366;(7 
&#65533;X&#65533;&#65533;I@&#65533; &#65533;&#65533;Q5`U<
&#65533;&#65533;!Y5&#65533;%  &#65533;&#65533;&#65533;,&#65533;i(&#65533;W&#65533;wt&&#512;$&#65533;C&#65533;:&#65533;r&#65533;1@&#65533;&#65533;&#65533;&#65533;&#65533;&#65533;,]pY|&#65533;B1<&#65533;&#65533;@>&#65533;&#65533;&#65533;8&#65533;&#65533;&#65533;&#65533;,aI&#65533;h&#65533;:6[&#65533;&#65533;&#65533;&#65533;L&#594;@&b&#65533;&#65533;8T&#65533;i&#65533;#&#65533;!]&#65533;&#65533;&#65533;&#65533;&#65533;,#o6D&#65533;F&#65533;db*&#65533;&#65533;_&#65533;c6#&#65533;&#65533;&#65533;	3>P 
&#65533;p&#65533;.&#65533;&#65533;&#65533;
&#65533;R&#65533;,00B&#65533;&#65533;u&#65533;?&#65533;b&#65533;&#65533;	d&#65533;&#65533;PK&#65533;&#1472;&#65533;&#65533;&#65533;&#65533;8XEb&#65533;~Ber(d&#65533;&#65533;O&#65533;T&#65533;Sk&#65533;@/&#65533;@BX`C&#65533;X&#65533;A<&#65533;k&#65533;*&#65533;:&#65533;b&#65533;B&#65533;(Ii&#65533;&#65533;	m&#65533;&#65533;-&#65533;&#65533;&#65533;" &#65533;&#65533;&#65533;&#65533;&#65533;&#65533;&#65533;&#560;2&#65533;&#65533;&&#65533;&#65533;&#65533;&#292;e&#65533;pPw"&#65533;&#65533;&#65533;&#65533;&#65533;&#65533;^&#65533;&#65533;&#65533;<'&#65533;&#65533;N&#65533;z&#65533;-&#65533;&#65533;&#65533;&#65533;&#65533;&#65533;&#65533;&#1676;&#65533;,h&#65533;@!&#65533;&#65533;` ,PA&#65533;@&#65533;qB3 &#65533;&#65533;&#65533;&#1181;&#65533;`&#65533;ZrL&#65533;Y&#65533;&#65533;&#65533;&#65533;D&#65533;&#65533;(&#65533;)?&#65533;N@-C&#65533;2W&#65533;u&#65533;&#20802;V&#65533;,&#65533;$&#65533;	@>\&#65533;o&#65533;[&#65533;25&#65533;Fv&#65533;0&#65533;&#65533;<t)| .&#313;&#65533;8&#65533;&#65533;$<l&#1572;7o&#65533;+Oc&#65533;Q&#65533;c&#65533;B&#65533;x&#65533;&#65533;&#65533;&#65533;n:&#65533;6,	.3&#65533;C&#65533;&#65533;&#65533;&#65533;i&#65533;p&#65533;&#65533;&#65533;#&#65533;Fqe&#65533;/" &#65533;&#65533;&#65533;&#65533;	&#65533;&#65533;K-A3Z&#65533;&#65533;`&#65533; &#65533;&#65533;w,`&#65533;L&#65533;- &#65533;&#65533;)~&#65533;<&#65533;`&#65533;P&#65533;BH@&#65533;&#65533;&#65533;&#65533;'3*&#65533;&#65533;&#65533;&#469;&#65533;J,&#65533;&#65533;&#65533;x&#65533;&#65533;&#65533;&#65533;&#1905;@D&#65533; &#65533;= ]&#65533;&#65533;=`&#65533;x g&#65533;&#65533;&#65533;	&#65533;Y{{@*\&#65533;kcQ8d&#65533; &#65533;cA&#65533;9&#65533;!&#396;&&#65533;&#65533;&#65533;&Y
&&#65533;_&#65533;&#65533;"&#65533;Q-$&#65533;9&#65533;&#65533;&#65533;B8ph+&#65533;&#65533;&#65533;&#65533;&#65533;&#65533;&#65533;&#65533;&#65533;6&#65533;c&#65533; \$ )n*p&#65533;eA(&#65533;&#65533;(&#65533;X&#65533;&f&#65533;&#65533;&#65533;68 &#904;( &#65533;&#21051;S"Q&#65533;&#65533;&#65533;8&#65533;&#65533;&#65533;&#65533;&#65533;.&#65533;<&#65533;q
@&#65533;*&#65533;YD&#65533;8~&#65533;@
*&#65533;F&#65533;&#65533;&#65533;W&#65533;Y&#65533;&#65533;&#65533;&#65533;%&#65533;(&#65533;&#65533;
Xp&#65533;aT&#65533;]&#65533;Z&#65533;2&#65533;&#65533;)R!6B0&#65533;H&#65533;,&#723;&#65533;l&#65533;I2I&#65533;}c7&#65533;h#&#65533;&#65533;l&#65533;}&#65533;&#65533;GG)&#65533;H&#65533;&#65533;1(&#65533;&#65533;&#65533;1#ox&#65533;T&#65533;&#65533;+)a N&#65533;&#65533;E @09f`v&#65533;>0&#65533;&#65533;I @P&#65533;&#65533;&#65533; &#65533;P&#65533;&#65533;B&#65533;G,&#65533;3&#65533;&#614;6&#808;&#65533;V&#65533;&#65533;U&#65533;`1A&#65533;	`G&#65533;&#65533;d-+ :&#65533;U(&#65533;8K&#65533;&#65533;&#65533;N&#65533;ZN1 e&#65533;&#65533;4&#65533;&#65533;Np&#65533;&#65533;Xz&#65533;"&#65533;E&#597;&#65533;&#65533;mV&#65533;&#65533;&#65533;Iyx63!&#65533;&#65533;q&#65533;wZy@M3&#65533;&#65533;"&#65533;%IF_&#65533;2E&#65533;&#65533;1&#65533;&#65533;U &#65533;x&#65533;z%&#497;	L  &#65533;>P"&#65533;&#65533;&#65533;&#65533;P&#65533;&#65533;4p)p&#65533;;&#65533;d&#65533;d&#65533;&#65533;O&#65533;XV&#65533;&#65533;Rh]&#65533;$n&#65533;V&#65533;&#65533;&#65533;&#65533;R&#65533;&#65533;C&#65533;/&#65533;&#65533;i=&#65533;&#65533;&#65533;&#4248;&#65533;&#65533;&#65533;&#65533;&#65533;l*&#65533;&#65533;x&#65533;m&#65533;a[&#65533;&#1570;>&#65533;&#65533;&#65533;]U&#65533;Gf&#65533;mh&#65533;
Z&#65533;u&#65533;Z-&#65533;V&#1776;mxRm{(mV)&#65533;%T&#65533;y_#&#65533;&#17493;&#65533;&#65533;,&#65533;&#65533;&#65533;&#65533;$&#65533;&#65533;j&#1633;&#65533;
&#65533; o,&#65533;`&#65533;&#65533;&#65533;3 &#65533;&#65533;,<&#65533;&#65533;&#65533;T&#65533;B&#65533;<w&#65533;J@&#65533;M&#1993;&#65533;d&#65533;&#65533;&#1444;&#65533;h&#65533;J,&#65533;+&#65533;&#65533;&#65533;&&#65533;&#65533;E&#65533;&#65533;7<&#65533;&#65533;S&#65533;&#65533;&#65533;&#65533;&#1827;H&#65533;&#65533;q&#65533;*&#65533;&#65533;&#65533;s&#65533;r\&#65533;xA&#65533;D&#65533;CLf&#65533;c&#65533;$H&#65533;\n;[R&#65533;D&#65533;&#65533;&#65533;&#65533;/]I&#65533;&#546106;%&#65533;LA&#65533;&#65533;#&#65533;&#65533;&#65533;&#65533;[i&#757;&#65533;&#65533;&#65533;&#65533;&#65533;F&#65533;&#10502;dF&#65533;&#65533;&#65533;&#65533;&#65533;,c8&#65533;T&#65533;(&#65533;&#65533;5T&#65533;&#65533;V 3&#65533;@B&#65533;3&#45920;$&#65533;&#65533;&#65533;`&#65533;&#65533;&#65533;+&#65533;&#65533;U&#65533;)&#65533;&#766;&#65533;&#65533;x @&#65533;&#65533;&#65533;&#65533;&#65533;+C!&#65533;&#65533;;DL&#65533; 7X&#65533;&#65533;c&#65533;&#65533;&#65533;S&#65533;&#65533; 6pm<&#65533;&#65533;&#65533;XV&#65533;A&#65533;q8&#65533;&#65533;&#65533;&#65533;2&#65533;&#65533;h&#65533;I&#65533;&#65533;ab&#65533;&#65533;i&#65533;&#65533;&#65533;&#65533;m&#65533;&#65533;&#65533;&#65533;&#65533;$Z&#1464;&#1173;a&#65533;&#65533;&#65533;&#65533;AK&#65533;&#65533;&#65533;Ln&#65533;s&#65533;t[~@F\&#65533;lIq &#65533;&#65533;&#877;&#65533;&#65533;2b2_zG&#65533;&#130;a&#65533;&#65533;bW+@&#65533;&#65533;%&#65533;&#65533;@ &#65533;g&#65533;-&#65533;&#65533;r7&#65533;K9&#65533;&#65533;&#65533;&#213;t&#65533;&#1737;&#65533;6&#65533;#1	&#65533;X&#65533;^&#65533;&#65533;&#65533;9
&#65533;&#65533;&#65533;&#65533;&#65533;!G&#65533;&#65533;&#65533;&#65533;&#65533;^N&#65533;lB,T:&#65533;&#65533;&#65533;&#65533;mn&#65533;&#65533;&#65533;&#65533;!J&#791;;(2 &#65533;<&#65533;7&#65533;&#65533;bx&#1372;&#65533;&#65533; :&#65533;i&#1563;&#65533;&#65533;&#65533;I&#65533;$&#630;&#65533;&#65533;$&#65533;]'&#1927;&#65533;6&#65533;Y&#65533;&#65533;VR&#65533;9a&#65533;&#65533; "&#65533;*8)#V&#65533;&#65533;&#65533;N&#65533;X{&#65533;&#65533;&#65533;x LM t&#65533;&#65533;MTA0ZW&#65533;&#65533;&#65533;T&#65533;9&#65533;	,&#1437;&#65533;c&#65533;[&#65533;DEBH&#65533;&#65533;&#65533;&#65533;&#65533; %Ai&#65533;0&#65533;0&#65533;%&#65533;&#65533;F&#65533;#~&#65533;j&#65533;9  &#65533;3qp5&#65533;&#65533;&#65533;c&#65533;cc9&#65533;0KM&#65533;H)&6&#65533;9&#1442;&#65533;r*&#65533;&#65533;&#65533;$&#65533;&#65533;@&#65533;%o&#65533;&#336;@2Wk&#65533;|&#65533;&#451;&#65533;&#65533;+TC.,P%0d&#65533;!J'z1@:&#65533;P #&#65533;&#65533;Q=&#65533;&#65533;&#65533;p<.t{u &#65533;X6
&#65533;^I&#65533;	&#65533;G	pw&#65533;E&#65533;D)&#65533;&#65533;k&#65533;^_aa1	@o&#65533;&#65533;3*&#65533; &#65533;&#65533;!O&#65533;&#65533;NS3&#65533;&&#65533;=&#65533;X&#65533;&#65533;R&#65533;&#65533;	&#65533;b3Wi&#65533;&#65533;,&#65533;&#65533;$G|f$&#65533;4ncb&#65533;&#65533;z&#65533;&#65533;BWJ&#65533;&#65533;Z&#65533;D$&#65533;5&#65533;T.5A,^&#65533;t&#65533;@2u&#65533;&#65533;L&#65533;Q#p&#65533;&#65533;&#65533;=&#65533;`&#65533;$8&#65533;&#65533;Ge &#65533;w&#65533;&#65533;H&#65533;<B&#65533;D&#65533;&#65533;&#65533;)H".&#65533; &#65533;q	H&#65533;	&#65533;&#65533;&#65533;&
&#65533;U,&#65533;3&#884;&#192;=&#65533;w&#65533;&#65533;&#65533;C&#65533;&#65533;'5&#65533;&#65533;&#65533;g&#65533;&&#65533;S8&#65533;&#65533;G&#65533;$&#65533;&#65533;Z&#65533;g&#65533;&#323;&#641;&#65533;&#65533;&#65533;H&#65533;1 Rp}&#65533;&#1098;6( `X&#65533;,[&#65533;sv&#65533;>w&#65533;I2&#65533;!&#465;&#65533;v&#616;&#65533;H &#1169;9uSg.6T&#1314;&#65533;&#65533;&#65533;b`&#65533;- ;&#65533;D&#65533;&#65533;0 c]&#65533;&#65533;&#65533;M&#65533;a&#390;&#65533;&#65533;S&#65533; 
&#65533;&#65533;UkF&#65533;pG)U&#65533;m&#65533;p&#65533;P &#65533;&#65533;a&#65533;&#65533;B)iCp+p&#65533;PS/&#65533;yYS/#7L&#65533;z9'$7&#65533;&#65533;9Z&#65533;r&#65533;&#65533;3<&#65533;&#65533;&#65533;&&#65533;j&#65533;&#65533;I&#65533;&#65533;j&#65533;P&#65533;&&#65533;d&#65533; &#65533;&#65533;&#65533;&#1423;$&#65533;:dl&#65533;C q0P&#65533; 8&#65533;p"&#65533;&#182;
<&#65533; 3&#65533; G&#65533;
&#65533;&#65533;1&#65533;&#65533;e"&#65533;	f&#65533;&#65533;D	j&#65533;&#65533;&#65533;fb&#65533;h)&#65533;1	Z&#65533;aQ3B&#65533;@a &#65533;@ &#65533;&#65533;<&#65533;&#65533;rF&#65533;&#65533;&#65533;p&#65533;&#65533;aS&#65533;X&#65533;&#65533;&#65533;&#65533;&#65533;lB&#65533;&#65533;QVc4&#65533;&#65533;&#65533;&#65533;&#65533;r&#65533;#&#65533;Gr&#65533;&#65533;&#65533;&#65533;W&#65533;U&#65533;&#65533;&#65533;&#65533;A&#65533;AF|a`&#65533;&#65533;&#65533;&#65533;P{&#65533;p5&#65533;#&#65533;&#65533;R&#65533;&#65533;&#65533;&#65533;&#65533;<&#65533;#&#65533;r&#65533;&#65533;k&#65533;&#65533;O&#65533;Pz&#65533;-&#65533;&#65533;&#65533; &#65533;&#65533;0&#65533;&#65533;Oci:3QCQ&#65533;3&#65533;M&#65533;p;&#1941;f&#65533;	&#65533;&#1844;n&#65533;&#65533;G&#65533;&#403;&#65533; &#65533;!&#65533;Vu88c&#65533; O&#1765; ~&#65533;Q"  &#65533;&#65533;-&#65533;&#65533;\&#65533;  -p/*0&#65533;7K&#65533;! &#65533;&#65533;&#65533;(Z'&#65533;S&#65533;P8&#65533;I&#65533;&#65533;&#65533;hpz!5&#65533;&#65533;|&#65533;7&#65533;_&#65533;&#65533;42w&#65533;] 0"@&#65533;6Bj2&#65533;7b&#65533;&#65533;&#65533;&#65533;&#65533;.`t3&#65533;"@&#65533;&#65533;A/&#65533;S&#65533;&#65533;a2&#65533;O8&#65533;3(&#65533;?&#65533;&#65533;&#808;'&#65533;@ &#65533;&#65533;T&#65533;D&#65533;1&#65533;&#65533;	&#65533;O^i&#65533;w4b6&#65533;&#65533;2&#697;e&#65533;&#65533;&#65533;$&#65533; &#65533;e4T nA&#65533;&#65533;kQ&#65533;bF&#65533;&#65533; &#65533;&#65533;&#65533;s$&#65533;&#65533;&#65533;&#65533;2 XQp&#65533;&#65533;LB&#65533;&#65533;&#65533;X&#65533;b#&#65533;&#65533;&#65533;2&#65533;&#65533;6&#65533;1&#65533;s&#65533;&#65533;&#65533;&#65533;&#65533;p&#65533;&#65533;&#65533;`&#65533;Y&#65533;&#65533;&#65533;{h&#65533;&#65533;1&#65533;8iB&#65533;!",&#65533;[xZ@&#65533;&#65533;&#65533;"a`&#65533;X	&#65533;O&#689;&#65533;1|x&#65533;82ap &#65533;ye&#65533;
@ S4&#65533;&#65533;
&#65533;&#65533;\@&#65533;jv&#65533;	^&#65533;&#65533;&#65533;&#65533;y&#65533;&#65533;FJE&#65533;&#65533;&#65533;U&#65533;2&#65533;M6`&#970;&#65533;&#1587;*S8&#65533;&#473;&#65533;&#65533;&#65533;g&#65533;6&#65533;&#65533;Fr&#65533;?&#258;&#65533;&#65533;a{&#65533;&#65533;&#65533;*&#65533;"&#65533;&#65533;&#65533;&#65533;@J&#65533;&#65533;&#65533;&#65533;&#65533;V&#65533;$?i&#65533;&#65533;cZR`&#65533;&#65533;%@%&#65533;&#65533;[&#65533;&#1631;&#65533;?&#1632;&#65533;`&#65533;&#65533;P]&#169;$&#65533;}aX&#65533;P$&#65533;G&#65533;&#65533;&#65533;&#65533;&#65533;&#342;2&#65533;&#65533;9K&#65533;S `&#298;&#65533;*;J
]&#65533;)&#65533;r&#65533;&#65533;*&#65533;RA&#65533;&#65533;&#1387;&#65533;&#65533;&#65533;	&#65533;&#65533;&#65533;U &#65533;&#65533;F &#65533;&#65533;A&#65533;&#65533; &#65533;sG}t&#1539;&#65533;[b&#65533;&#65533;b*r&#65533;&#65533;x!6&#65533;	.&#65533;&#65533;&#65533;&#65533;R&#65533;qv&#65533;&#65533;&#65533;&#65533;@&#65533;&#65533;&#65533;a%"7&#65533;b&#65533;+&#65533;&#65533;&#65533;&#65533;*&#65533;Yrj'&#65533;&#65533;&#65533;&#65533;,&#27195;&#65533;2<2&#65533;&#65533;Us&#65533;)c &#65533;&#65533;e T&#65533;&#65533;&#65533;&#65533;&#65533;o&#65533;$&#65533;BX&#65533;( ]=1`#&#65533;{x;&&#65533; &#65533;K&#65533;I&#65533;&#65533;K$&#65533;Q)&#65533;&#65533;TS&#65533;^,[&#65533;&#65533;&#65533;)<&#65533;D &#65533;h&#65533;&#65533;O&#65533;X_&#65533;X'&#65533;,&#65533;&#65533;E&#65533;;&#65533;&#65533;&#65533;&#65533;/z&#65533;
[ZT#f&#65533;&#65533;&#65533;&#65533;n&#65533;%!q&#65533;a&#65533;&#65533;&#65533;&#65533;p&#65533;&#65533;E&#65533;&#65533;u`&#65533;+b&#65533;&#65533;4	;&#65533; &#65533;-L<&#65533;#&#65533;&#65533;r&#65533;1>!a/,0&#65533;[&#65533;b':9&#65533;+ s&#65533;&#65533;I&#65533;v&#65533;&#65533;B&#65533;&#65533;&#65533;: Q&#65533;0&#65533;&#65533;e&#65533;&#65533;&#65533;&#65533;aA&#65533;&#65533;! &#65533;e&#65533;B&#65533;DZJ&#65533;`<&#65533;&#65533;&#65533;|(&#65533;&#65533;&#65533;&
a&#65533;3&#65533;&#65533;
&#65533;! p&#65533;&#65533;&#65533;&#230;"&#65533;=F&#65533;1&#65533;&#65533;&#65533;&#65533;&#65533;&#65533;&#65533;	&#65533;P&#65533;&#65533;/&#65533;$&#65533;&#65533;&#65533;&#65533;&#65533;&#65533;J&#65533;+<d&#65533;&#368;6&#65533;7I{#&#65533;&#65533;&#65533;/*&#65533;r&#65533;&#65533;&#65533;&#65533;Z&#65533;Y&#65533;&#65533;&#65533;<&#65533;&#65533;&#65533;-j&#65533;&#65533;c#&#65533;&#65533;&#65533;`.@{*&#65533;&#65533;'p&#65533;&#65533;&#65533;1&#65533;L&#65533;@U&#65533;e&#65533;&#65533;&#65533;	&#65533;&#65533;eVd&#65533;!&#65533;&#65533;&#65533;&#65533;&#65533;&#65533;VEQ(4&#65533;~&#65533;E&#65533;&#65533;1KH 1`&#65533;@{`&#65533;>$&#65533;k[&#65533;&#65533;&#65533;&#65533;&#65533;&#65533;i&#1898;\+R&#65533;s&#65533;&#65533;&#65533;&#65533;&#65533;&#65533;&#65533;Z1P,#r&#65533;&#65533; k$w&#65533;&#811;V8&#65533;$.&#1132;s&#65533;|`)}aB&#65533;&#65533;&#65533;&#65533;0)=&#65533;&#65533;P&#65533;Ga&#65533;&#65533;#&#65533;!&#65533;&#65533;&#65533;&#65533;&#474;S&#65533;&#65533;vO&#65533;&#1590;0=`F&#65533;f&#65533;E &#65533;&#65533;]V2&#1752;&#65533;|&#65533;&#65533;0&#65533;&#65533;_&#65533;&#65533;&#65533;z&#65533; ;F&#65533;M&#1194;09!&#65533;4br&#65533;(&#65533;&#65533;zy&#65533;;&#65533;&#65533;3&#65533;5r&#65533;&#65533;&#65533;&#65533;L&#65533;{6&#65533;p+&#65533;&#65533;&#65533;;&#65533;Z&#65533;&#65533;l{!$&#65533;&#65533;&#65533;&#65533;&#65533;2&#883;&#65533;&#65533;5&#65533;&#478;&#65533;&#65533;&#65533;S &#65533;&#886;&#65533;&#65533;R&#65533;&#65533;&#65533;&#65533;&#65533; &#65533;!&#65533;"&#65533;iW&#65533;&#65533;U!&#65533;b&#65533;`&#65533;`&#65533;e &#65533;m$&#65533;&#65533;&#65533;&#65533;&#1029;&#65533;&#65533;&#65533;ed&#65533;&#65533;P&#65533;w&#65533;&#65533;,k&#65533;&#65533;hM&#65533;($c&#65533;&#65533;l&#65533;b' $ X&#65533;&#65533;K2{$.&#65533;&#65533;[* &#65533;5g&#65533;&#65533;&#65533;&#65533;`|yj&#65533;&#65533;@<&#65533;p}J 5P&#65533;&#65533;&#65533;%&#65533;2&#65533;&#65533;<&#65533;&#65533;&#65533;&#65533; gK&#65533;U\z&#65533;&#65533;&#1706;X`&#65533;&#65533;"yA&#65533;&#65533;xk&#65533;p&#65533;5&#65533;&#65533;&#65533;&#65533; Y&#65533;&#65533;4+7Su!&&#65533;0&#65533;Jg#/<D &#65533;T&#65533;&#65533;7l&#65533;&#65533; c3&#65533;x&#65533;&#65533;&#65533;AJ^&#65533;&#65533;&#65533;&#65533;D&#65533;&#65533;&#65533;f&#65533; ;&#65533;=&#65533;s #&#65533;0w&#65533;}&#65533;&#65533;?&#65533;5 &#65533;&#65533;&#65533;!p&#65533;&#65533;7K&#65533;2$&#65533;&#65533;&#65533;:&#65533;&#65533;&#65533;&#65533;D&#65533;&#4449;&#65533;&#65533;!:&#65533;P{k}6i&#65533;#&#65533;b#u&#65533;$li&#65533;&#65533;&#65533;&#65533;m[&#65533;&#65533;&#65533;r#.&#65533;&#65533; &#65533;&#65533;r7&#541;.&#65533; &#65533;#&#65533;A&#65533;&#65533;'#J+`&#65533;&#1156;&#65533;}9&#65533; &#65533;&#65533; P&#65533;&#65533;dU&#1028;
iQ2&#65533;&#65533;e^&#65533;)f&#65533;&#65533;M&#65533;M>&#65533;2&#65533;&#65533;MF&#65533;	&#65533;&#65533;)&#65533;]&#65533;5&#65533;q&#65533;^&#65533;m&#65533;;1&#65533;&#65533;&#65533;&#65533;q&#65533;&#65533;:&#65533;kKR&#65533;&#65533;0&#65533;0CCk&#65533;J&#65533;&#65533;X$0iIa&#65533;r%&#65533;&#65533;>(&#65533;[&#65533;&#65533;&#65533;&#65533;&#65533;&#65533;&#65533;&#65533;
1"9G-&#65533;&&#65533;S0&#65533;&#65533;0s&#65533;&#65533;&&#65533;&#65533;&#65533;H&#65533;.y6&#65533;&#65533;&#65533;&#65533;&#65533;&#65533;&#65533; &#65533;&#65533;&#65533;u&#65533;0&#65533;&#65533;s
&#65533;!&#65533;&#65533;&#65533;&#65533;x&#65533;&#65533;&#65533;&#65533;=V&#65533;&#65533;&#65533;Pf&#65533;n	ewca3&#65533; &#65533;`&#65533;q4 B}&#65533;}&#65533;&#65533;&#65533;:&#65533;&#65533;o&#65533;0db&#65533;&#65533;OS}&#65533;&#1334; ?&#407;t#&#65533;&#65533;&#65533;	&#65533;&#1745;&#65533;&#65533;&#65533;&#65533;@>-&#65533;.&#65533;&q4&#65533;U&#65533;&#65533;&#65533;&#65533;>&#65533;&#65533;&#65533;&#65533;&#65533;&#1772;IXr&#65533;AP&#65533;&#65533;&#65533;z|&#65533;&#65533;.&#30348;&#65533;Q&#65533;&#65533;&#65533;&#504;&#65533;0&#65533;&#65533;31&#1041;@&#65533;
`O1&#65533;&#65533;&#65533; H&#65533;)`&#65533;n&#65533;4&#65533;&#65533;m&#65533;L&#65533;&#65533;u(&#65533; J
 &#65533;b
&#65533;&#65533;`!&#65533;Oq&#65533;3&#65533;'&#65533;/&#65533;G&#65533;GdL-,0y&#65533;m&#346;D&#65533;f,&#65533;&#65533;I&#65533;&#65533;&#65533;&#65533;&#65533;$k&#65533;&#65533;&#65533;p&#65533;&#1010;,&#65533;&#65533;A&#65533;&#65533;,&#1554;~&#65533;\&#65533;s&#65533;&#65533;&#65533;$&#65533;	W&#65533;&#65533;&#65533;Q&#65533;'".1&#65533;&#65533;&#65533;&#65533;&#65533;&#65533;&#65533;&#65533;&#65533;&#65533;+*&#65533;&#65533;&#65533;&#65533;,&#65533;&#65533;&#65533;&#65533;&#65533;"&#65533;&#65533;&#65533;&#65533;&#65533;+$55,&#65533;,#$-==&&&#65533;   7
BB
7?&#65533;
		&#65533; &#65533;&#65533;&#65533;&#65533;&#65533;&#65533;&#65533;&#65533;&#65533; |&#65533;1&#65533;&#65533;6&#1848;Q &#65533;&#65533;&$&#65533;&#65533;&#65533;&#65533;&#65533;&#65533;&#65533; pB&#65533;&#65533;b &#65533;p&#65533;&#65533;	<*,&#65533;#&#65533;%^&#65533;24&#65533;&#65533;&#65533;
*3I&#65533;&#65533;(I&#65533;&#65533;l&#65533;&#65533;&#65533;&#65533;&#65533;\&#65533;&#65533;b QEFu&#65533;G&#65533;j&#873;&#65533;|X5T&#65533;-&#65533;)&#65533;  CTFB@&#65533;'c&#65533;&#65533;&#65533;&#65533;&#65533;V=`&#65533;(&#65533;&#65533;&#65533;&#65533;Z3&#65533;,&#65533;F&#65533;@&#65533;h&#65533;Gf&#65533;6hA &#65533;"KQc&#65533; &#65533;&&#65533;&#65533;Zm&#65533;&#65533;i&#65533;&#65533;:&#65533;&#65533;p&#65533;&#65533;&#65533;&#65533;"&#65533; 1&#65533;&#65533;P;&#65533; 6&#65533;)&#65533;!&#65533;&#65533;&#65533;&#425;c&#65533;.B&#65533;y&#65533;Z&#65533;]&#65533;\&#65533;<y &#65533;&#65533;#&#65533;&#65533;p
o$H&#65533;&#1760;5&#65533;&#65533;zX&#65533;!&#65533;B&#65533;&#65533;&#65533;&#65533; &#65533; H8; !&#65533;&#65533;&#65533;C/&#1026;&#65533;
r&#1122;t&#65533;0&#65533;*Q	&#65533;&#65533;LA&#65533;eH &#65533;@WV&#65533;&#16713;YYe&#65533;H&#65533;&#65533;&#373;YV&#65533;&#65533;&#65533; &#65533;&#65533;&#65533;$a	&#65533;&#65533;z&#65533;P&#65533;&#65533;@&#65533;f2&#65533;U&#65533;z&#65533;&#65533;A&#65533;<&#65533;
U0J&#65533;&#65533;A,p0&#65533;%z&#65533;"*w&#65533;# &#65533;B!~&#65533;S`p&#65533; &#65533;%#&#65533;_&#65533;&#65533;&#65533;
. &#65533;&#65533;`M &#65533;'&#65533;	T&#65533;&#65533;@&#65533;&#65533;&#65533;@&#65533;3&#65533;&#65533;sr&#65533;&#65533;E&#65533;&#65533;&#65533;#O&#65533;M&#65533;&#65533;B7&#65533;sB&#65533;0&#65533;&#65533;	 PJ[&#65533;<@*d&#65533;B&#65533;&#65533;&#65533;O&#65533;2B1&#65533;&#65533;&#65533;&#65533;&#1330;B"&#65533;'Z&#65533;*"&#65533;&#65533;&#65533;B`&&#65533;&#65533;5&#65533;(&#65533;&#65533;&#65533;&#65533;\}&#65533;J&#65533;=&#65533;Q&#65533;&#65533;1&#917;&#65533;&#65533;&#65533;&#65533;&#65533;h&#65533;&#65533;=&#65533;&#65533;&#65533;&#65533;&#65533;&#65533;&#65533;&#65533;c&#65533;z8&#65533;a9&#65533;8&#65533;&#65533;&#65533;,&#65533;&#65533;
B&#65533;&#65533;(K&#65533;&#65533;&#65533;X&#65533;&#65533;bL=&#1636;Rd&#65533;A&#65533;&#65533;&#65533;&#65533; ,0&#65533;>&#65533;&#65533;#P.&#65533;g&#65533; &#65533;&#65533;&	&#65533;`&#65533;&#65533;V&#65533;&#65533;)&#65533;&#65533;&#65533;g&#65533;p~&#65533;\r&#65533;&#65533;h+&#65533;A']u&#65533;T2&#65533;,&#65533;&#65533;v&#65533;P&#65533;&#65533;@KC&#65533;&#65533;p&#65533;	!P&#65533;&#65533;#P &#65533;"&#65533;&#65533;&#65533;J2!&#65533;&#65533;>&#65533;,&#727; &#1800;&#65533;}&#65533;4n&#65533;-&#65533;&#65533;&#65533;&#65533;&#65533;&#65533;^|9&#65533;l&#65533;A"v!&#65533;&#65533;&#65533;&#513;a3&#65533;&#65533;|&#65533;2&#65533;&#65533;\b&#65533;%&#65533;&#65533;[n(&#65533;b&#65533;&#65533;&#65533;/N&#65533;U&#716;6&#65533;&#65533;&#65533;[fY  &#65533;&#65533;p&#65533;
*C&#65533;qF&#65533;:&#65533;&#65533;e&#65533;@&#65533;B&#65533;&#65533;]&#65533;&#65533;&#65533;2&#65533;&#65533;}=&#65533;A&#65533;t4w&#65533;#&#65533;&#65533;&#65533;2Z&#65533;&#65533;&#65533;60AI&#1218;j&#65533;&#65533;&#65533;g|&#65533;H&#65533;&#65533;\&#65533;&#65533;#Q@CH-&#1460;v U&#65533;Ho&#65533;H]&#65533;&#65533;d&#65533;&#65533;h&#2035;)v&#65533;<6&#65533;.;&#65533;I&#65533;I&#65533;jr&#65533;&#65533;"^h&#65533;=&#65533;&#65533;&#65533;!hW&#761;I].1&#65533;&#65533;&#65533;]aID&#65533;~ &#65533;&#65533;&#65533;(&#65533;&#65533;x K3Q&#65533;0&S&#65533;/&#65533;&#65533;D&#1025;<`3X&#65533;CB&#65533;&#65533;ADs&#65533;&#65533;&#65533;b';&#65533;m>&#65533;&#65533;q&#65533;Q(&#65533;&#65533;&#65533;1&#65533;&#65533;&#65533;;f&#65533;&#65533;n&#65533;7'3^58&#65533;&#1176;&#65533;0E |&#65533;M&#65533;&#65533;U&#65533;&#65533;&#65533;&#65533; '&#65533;&#65533;*:&#65533;&#65533;&#65533;&#65533;8&#1877;v@&#65533;<,&#65533;&#65533;)
T&#65533;&#65533;O14&#65533;(&#65533;&#65533;l&#65533;F&#65533;*Q&#65533;&#65533;&#65533;&#65533;&#65533;&#65533;dAN&#65533;&#65533;l&#65533;&#65533;&#65533;U&#65533;|&#65533;D-&#65533;?.b&#65533;&#65533;&#65533;@'XP&#65533;&#65533;M&#65533;&#65533;&#65533;)nU&#65533;E&#65533; ==i&#65533;&#1374;L< 0&#65533;&#65533;Q$&#65533;&#65533;&#65533;Q	&#65533;&#65533;&#65533;ZX&#65533;%&#65533;e&#65533;6A;&#65533;	`&#65533;h&#65533;&#65533;c&#65533;y8~&#65533;Mn&#65533;&#65533;'k&#65533;&#65533;&#65533;-'&#65533;oRl&#65533;?&#65533;(<&#65533;$;&#1937;&#65533;4m0M/j@,`&#65533;&#65533;&#65533;&#65533;&#65533;&#65533;&#65533;P&#65533;'Q&#65533;&#65533;i&#65533;&#65533;&#65533;|D&#65533;A
"'&#65533;&#65533;%&#65533;.i&#65533;&#65533;&#65533;k]&#65533;&#65533;H&#65533;&#65533;&#386;
$	&#65533;&#65533;&#65533;V&#65533; #&#65533;R&#65533;?&#65533;	&#65533;>h&#65533;:&#65533;&#65533;&#65533;p9y)&#65533;#ji&#65533;&#65533;I&#65533;.&#65533;&#65533;&#65533;%b&#65533;&#65533;&#65533;BF&#65533;$&#65533;&#65533;&#65533;&#65533;&#65533;E&#65533;-&#65533;=&#65533;6&#65533;!&#65533;&#65533;HE|&#65533;.L&#65533; F&#1034;&#65533;&#65533;&#65533;q&#65533;&#65533;@&#65533;A&#65533;nrg{2&#65533;&#65533;X&#65533;Ss^"f&#65533;&#65533;&#65533;r&#65533;&#65533;n
&#65533;&#65533;&#65533;5
@ &#65533;&#65533;,&#65533;&#65533; &#65533;K)" &#65533;"N&#65533;# &#65533;&#65533;&#65533;&#65533;&#65533;H/g&#778;Z&#65533;;K&#65533;&#917;&#65533;&#65533;&#65533;o0{A"b&#65533;Y.5+&#65533;&#65533;&#65533;&#65533;&#65533;I&#65533;'&#65533;`&#65533;&#65533;FZ&#65533;&#65533;@&#65533;&#65533;&#65533;x&#65533;-f&#65533;&#65533;&#65533;p&#65533;&#65533;&#65533;Y&#65533;Q&#65533;*q4J$vJ&#65533;&#65533;&#1187;t&#65533;6D&#65533;>b(V&#65533;8
(&#65533; P&#65533; -&#65533;&#65533;Xp&#65533;&#65533;Z&#65533;N&#65533;&#65533;&#65533;&#1057;6,&#65533;F$&#65533;E&#65533;(&#65533;&#65533;&#65533;&#65533;&#65533;y&#65533;u&#65533;&#65533;O+&#65533;&#65533;&#65533;c(u&#65533;&#1904;&#65533;&#65533;&#65533;&#65533;&#65533;J&#40432;-&#65533;&&#65533;&#65533;C&#65533;&#65533;.&#65533; &#65533;t/	D&#65533;&#65533;t&#65533;>&#65533;`&#65533;&#65533;8&#65533;&#1956;&#65533;&#607;$:J&#65533;&#65533;&#65533;&#65533;Jn&#1734;4&#1324;a&#65533;&#65533;x&#65533;P&#65533;R&#65533;&#65533;&#65533;&#65533;&#65533;M&#65533;68` &#65533;&#65533;&#65533;>&#65533;&#65533;h%#&#65533;Y&#65533;&#65533;i&#65533;&#65533;]&#65533;\ =&#65533;&#65533;DrQ&#65533;a &#65533;&#65533;&#65533;k&#65533;&#65533;&#65533;\&#65533;&#65533;$&#65533;&#65533;&#65533;&#65533;2&#65533;&#65533;8&#65533;
.&#65533;&#65533;R%&#65533;&#65533;B&#65533;4&#65533;\&#65533;&#337;@t`&#65533;,&#65533;&#65533;&&,Z&#65533;&#65533;&#65533;&#65533;&#65533;F&#65533;8&#65533;&#65533;'@&#65533;N&#65533;&#65533;&#65533;G&#65533;&#65533;s<	8&#65533;&#65533;C"&#65533;&#65533;&#65533;&#65533;&#65533; &#65533;&#65533;'}&#65533;&#65533;d`$ho&#65533;&#65533;&#65533;>F&#65533;Z9`S&#65533;&&#65533;a8&#65533;Bb&#65533;]&#65533;&#65533;&#65533;&#65533;c&#65533;&#65533;l&#65533;L&#65533;B}P&#65533;v&b&#65533;&#65533;&#65533;&#65533;2R&#65533;&#65533;s9K&#65533;&#65533;&#65533;`&#65533;P&#65533;&#65533;Ha1 >&#65533;e{4eB v
M0&#65533;4w&#65533;&#65533;&#65533;k&#65533;'j&#1672;&#65533;\0&#65533;&#65533;	6&#65533;T&#65533;T z K5&#640;&#65533;`6$&#65533;f`&&#65533;@ ,&#65533;{1&#65533;&#65533;kP&#65533;7&#1537;7V;p&#65533;&#65533;g&#65533;&#65533;
&#65533;&#65533;&#65533;&#65533;&#65533;F&#65533;&#1418;&#65533;&#65533;&#65533;f&#65533;	&#65533;&#65533;{{&#1027;&#65533;&#65533;&#65533;&#65533;
&#65533;&#65533;&#65533;&#65533;&#65533;`&#65533;((p&#65533;G&#288;J&#65533; &#65533;&#65533;"QwuE&#65533;  =&#65533;%A&#65533;&#65533;&#65533;G&#65533;RfXA&#65533;&#65533;&#845;aN&#65533;&#65533;D/4&#65533;&#65533;jV&#65533;;&#65533;&#65533;NB%<5&#65533;&#65533;G@&#65533;&#65533;{Pl=&#65533;&#65533;`~&#65533;&#65533;Z|&#65533;f?f"&#65533;
&#65533;4&#65533;&#65533;&#65533;&#65533;&#65533;&#65533;`V&#65533;&#65533;v&#65533;&#65533;&#1131;&#694;&#65533;&#65533;&#65533;w&#65533;L&#65533;{&#65533;&&#65533;1o&#65533;&#65533;S&#65533;5&#65533;&#65533;o`qO&#65533;D&#65533;&#65533;k&#65533;&#280;i@	pyQ&#65533;&#65533;j&#65533;S-  B &#65533;&#65533;@>&#65533;&#65533;Ha@&#65533;h&#65533;D&#65533;&#65533;w:},| &#65533;Fb&#65533;g&#65533;&#65533;&#65533;%&#65533;&#1865;&#65533;	&#65533;` &#65533;dM&#65533;\K&#1046;&#65533;/U@H&#65533;	35&#65533;&#65533;o5Q*&#65533;&#65533;&#944;#&#65533;&#65533;;&#65533;A@&#65533;UN&#65533;kO&#65533;&#65533;4&#65533;$&#65533;UPA&#65533;9^c2&#65533;
WeH8qG/&#65533;&#65533; 4&#65533;&#65533; O&#65533;q$ &#65533;`&#65533;&#65533;<&#65533;&#65533; &#65533;@r&#65533;&#65533;| &#65533;s&Nr&#65533;D&#65533;&#65533;w&#279;"2&#65533;V&#65533;s&#65533;&#65533;:&#65533;&#65533;^!`&#65533;&#65533;&#65533;E&#65533;1@&#65533;&#65533;+&#65533;&#65533;&#65533;
&#65533;1%`6&#65533;+!@ &#65533;&#65533;&#65533;31&#65533;&#65533;3 f&#65533;\&#65533;&#65533;R&#65533;#@&#65533;dI&#65533;pSu&#65533;QU&#65533;@_F
!@Yy#[&#65533;b&#65533;7b&#65533;.&#65533;J&#65533;&#65533;fT&#65533;AEy&#65533;,&#65533;/&#1142;g&#65533; T"&#65533;#&#65533;&#65533;S&#65533;&#65533;
&#65533;&#65533;.&#65533;&#65533;&#65533;e&#65533;* ^&#65533;&#65533;&#65533;&#65533;A&#65533;(P1&#65533; &#65533;! *&#65533;B:&#65533;  &&#395;H&#65533;&#65533;h&#65533;(&#1668;&#65533;t93&#65533;(&#65533;&#65533;iI8&#65533;&#65533;&#65533;4 &#65533;&#65533;NY&#65533;&#1328;jp&#65533;6&#65533;&*&#65533;_IS&#65533;P J&#65533;&#65533;q&#65533;&#65533;&#65533;G&#65533;&#65533;Q&#65533;&#65533;^&#65533;2p&#65533;&#65533;v&#65533;0&#65533;&#65533;%	&#65533;O&#65533;&#65533;&#65533;&#65533;&#65533;&#65533;&#65533;b@&#65533;p&#65533;&#65533;&#65533;&#65533;&#65533;&#65533;v&#1090;HQE%J&#65533;[%B&#65533;WZ&#1350;/&#65533;C3A<i&#65533;&#65533;m=&#65533;$&#65533;&#65533;w&#65533;Xo=&#65533;&#65533;#&#65533;Pu&#65533;6
&#65533;&#65533;[&#65533;&#65533;&#65533;R&#65533;&#65533;&#33800;qS lZ&#65533;J&#65533; #&#65533;&#65533;!&#65533;&#331;&#65533; @ &#65533;D&#65533;&#65533;&#65533;a`aa3&#65533;r&#65533;&#65533;&#65533;&#65533;'&#65533;&#65533;&#65533;C&#65533;&#65533;&#65533;Q&#65533;&#65533;`&#65533;&#65533;V&#65533;(&#65533;`;0M&#65533;&#65533;&#65533;=@:PX` &#65533;E   jR:`m&#65533; &#65533;&&#65533;&#65533;<&#65533;GkIq&#65533;B&#5263;&#65533;C&#65533;g6D
&#65533;4#1&#65533;$t&#65533;C &#65533;/v&#65533;wI&#65533;E,ZaH&#65533;&#1329; x&#65533;&#65533;&#65533;AS]&#65533;&#1269;}t&#65533;
&#322;"LB&#65533;A&#65533;YyU"&#65533; &#65533;3&#65533;&#65533;O @&#65533; -&#65533;K&#65533;QAQ&#65533;("
&#65533;&#65533;dPq  &#65533; |&#65533;4 (&#65533;7&#65533;~6&#65533;)&#65533;&#259;At&#65533; &#65533;0`D&#65533;
`)&#65533;M&#65533;&#65533;e(&#65533;p|9&#65533;(&#1908;&#65533;P&#65533;|&#65533;E&#65533;y &#65533;&#65533;&#65533;&#65533;&#65533;&#65533;!a$&#65533;&#65533;*&#65533;uJ&#65533;&#65533;&#65533;e*&#65533;;&#65533;&#65533;l&#1538;&#65533;)f&#65533;&#65533;Q&#65533;&#65533;&#65533;&#65533;v$&#65533; p&#65533;&#65533;2&#65533;&#65533;&#65533;&#65533;&#65533;3a&#65533;)RZy&#65533;:R&#65533;5+k!e&#65533;&#65533;&#65533;+&#65533; o# &#65533;K&#65533;&#65533;&#65533;&#65533;h&#65533;&#65533;&#65533;&#65533;&#65533;K4J&#65533;&#65533;#&#65533;b&#65533;n&#65533; &#65533;&#65533;@Us9&#65533;A$#P*&#65533;%@&#65533;1P&#65533;$pBH@&#65533;'W&#65533;0&#65533;&#65533;&&#65533;&#2032;&#65533;B&#65533;j &#65533;&#65533;'FH&#65533;e	\&#65533;D&#65533;T'C) `&#65533;X&#65533;&#65533;&#65533;&#65533;^&#65533;0&#65533;&#65533;a(p`>&#65533;rZ&#65533;/&#65533;b2@&#65533;Z1!01&#1047;c&#65533;Qu&#65533;gLrQ&#837;?&#65533;c7u%&#65533;G6&#65533;pk&#65533;@&#65533;&#65533;&#65533;Pf!.E1 zt&#65533;AG%J&#65533;&#65533;+j&#65533;&#65533;&#65533;&#65533;&#65533;&#65533;r&#65533;<5&#65533;9&#65533;A&#65533;v&#65533;&#65533;,j&#65533;T&#65533;T
@S&#65533;&#65533;e  `	teG-P= /E&#65533;pB&#65533;$0A@&#65533;V&#65533;&#65533;^;#&#65533;2`k&#65533;&#65533;&#65533;&#65533;&#65533;zW&#65533;&#65533;&#65533;Yj&#65533;&#65533;W
q<&#65533;&#65533;&#65533;"P&#65533;b c&#65533; &#65533;
&#65533;` &#65533;13&#65533;0&#65533;&#65533;:&#65533;&#65533;g&#65533;2c&#65533;&#65533;&#65533;fAh&#65533;&#404;L&#65533;+AT&#1378;cA)j&#65533;&#65533;4PQAW&#65533;
&#65533;&#65533;&#65533;&#65533;w&#65533;&#65533;0S&#65533;d9&#65533;&#65533;$&#65533;&#65533;&#65533;t!:u]&#65533;&#65533;?L&#65533;&#65533;&#65533;&#65533;&#65533;P&#65533;&#65533; %r&#65533;&#65533;&#467;i&#65533;&#65533;&#65533;@&#65533;&#65533;&#65533;&#65533;&#65533;&#65533;-D &#65533;a	&#65533;&#65533;&#65533;_b&#65533;c0&#65533;MQ&#819;O&#65533;&#65533;a&#65533;<&#65533;a&#65533;!&#65533;&#65533;&#65533;&&#65533;0Gai&#65533;K&#65533;1CEY)&#65533;&#65533;j&#65533;p<&#65533;rM&#65533;&#65533;C&0&#65533;43 &#65533;& /P Tu&#1747;z&#65533;&#65533;&#65533;Y0[a	7&#65533;&#65533;	0&#65533;&#65533;2C&#65533;7&#65533;S3[GB&#65533;&#65533;0IJ&#65533;&#65533;Ec]&#65533;&#65533;&#65533;h&#65533;&#65533;KC&#65533;U&#65533;&#1621;.+&#65533;&#65533;]I&#65533;+wuHb&#1458;3&#65533;&#65533;&#65533;`&#65533;o#Br&#65533;?z$&#65533;&#65533;&#65533;&#65533;Q&#65533;/ &#65533;= @=&#65533;q),&#65533;*&#65533;&#65533;=&#65533; &#65533;a&#65533;&#65533;&#65533;*P^&#65533;3&#65533;&#65533;Q&#65533;$S
&#65533;(#sgg&#65533;&#65533;&#65533;3&#65533;&#65533;N@&#65533;&#65533;3&#65533;&#65533;&#65533;Bs &#65533;&#65533;$@tU&#65533;&#65533;&#65533;1&#65533;3&#65533;G 
@9x&#65533;w#4 ,&#65533;0&#65533;k&#65533;P &#65533;!,$&#36953;&#65533;&#65533;;B&#65533;?2Pv&#65533;&#65533;&#65533;&#65533;\&#65533;U8B&#1258;&#65533;2=&#65533;*&#65533;&#65533;,&#65533;Q&#65533;E#.8c&#54515;U|	j&#65533;	'p&#65533;h7&#65533;&#65533;	8&#5721;A=&#65533;&#65533;Jbg>&#65533;&#65533;u! `&#65533;20&#65533; &#65533;^56&#604;h%V&#65533;&#65533;&#65533; ;&#65533;s&#65533;&#65533;V&#1936;q&#65533;&#247;&#65533;&#65533;#39W3t&#65533;E&#65533;&#65533;sW&#65533;^d{&#65533;S &#65533;&#65533;&#65533;Dw&#65533;3&#65533;&#65533;&#65533;&#65533;v&#65533;<&#65533;9&#65533;&#65533;2&#65533;1"u1&#65533;&#65533;&#65533;X&#65533;&#65533;k&#65533;V&#65533;/z&#771;wl&#65533;&#65533; &#65533;&#65533;c&#65533;Y"P&#65533;:&#65533;&#65533;q!&#65533;
d2#&f,&#65533;&#65533;O&#65533;&#65533;&#65533;&#65533;&#65533; S&#65533;1&#65533;&#65533;&#65533;k&#65533;S3&#65533;Y&#65533;|&#65533;	&#65533;&#65533; r,G&#65533;;&#65533;uQAW2b&#65533;Z&#65533;&#65533;&#65533;=&#65533;&#65533;5`&#65533;4&#65533;g	 O&#65533;&#65533;&#65533;&#65533;&#65533;*+&#65533;&#65533;t&#65533;&#65533;&#257;&#65533;&#65533;&#65533;&#65533;&#65533;(&#65533;&#65533;M;&#65533;\`&#65533;L 6&#65533;&#65533;V&#65533;&#65533;<6&#65533;@b0<apA&#65533;&#65533;` &#65533;&#65533;&#65533;&#65533;
w&#65533;m<!&#65533;&#65533;&#65533;&#65533;=&#65533;
&#65533;&#65533;;]&#65533;&#929; 7&#65533;&#919;&#65533;/m$&#65533;&#65533;&#65533;J8&#65533;S.PKx&#65533;	&#65533;&#65533;]&#65533;0&#65533;&#65533;d&#65533;
E&#65533;&#65533;&#65533;&#65533;In&#65533;.k&#65533;&#65533;&#879;5&#65533;E&#65533;&#65533;L.&#65533;&#65533;&#65533;\&#65533;`&#65533;&#65533;&#65533;&#65533;&#65533;&#65533;&#1665;0c&#65533;B&&#65533;pT&#65533;a&#65533;&#65533;&#65533;01 &#65533;@&#65533;&#65533;t&#65533;&#65533;&#65533;&#65533;; &#65533;&#65533;&#65533;s!W_Y&#65533;&#65533;&#65533;&#65533;3R&#65533;&#65533;&#65533;&#65533;&#65533;	s&#65533;r&#65533;&#65533;0&#65533;>@>&#65533; e&#65533;^&#65533;	.&#65533;+&#65533;&#65533;P&#65533;&#65533;&#65533;s&#65533;&#65533;&#65533;&#65533;^&#65533;pvbT&#65533;&#65533;Y$&#65533;&#65533;&#65533;&#65533;F&#65533;&#729;&#65533;&#65533;=&#65533;&#365;&#65533;&#65533;Q1&#65533;&#65533;&&#65533;&#65533;lv&#65533;Q&#65533;+s&#65533;y{&#65533;&#65533;@S&#65533; E&#65533;&#65533;&#65533;&#65533;a&#65533;u&#65533;]&#65533;"(&#65533;&#65533;6U&#1217;&#65533;&#65533;&#65533;&#65533;&#1642;&#65533;&#65533;&#65533;&#65533;&#65533;2m> &#65533;  	! &#1577;&#65533;L&#65533;0&#65533;Vp&#65533;&#65533;=6&#65533;&#65533; m&#65533;3&#65533;c&#65533;-a&#65533;\&#1689;&#65533;`&#65533;&#65533;)b(&#65533;&#65533;&#65533;&#65533;&#65533;M&#65533;a>g&#65533;AO&#65533;+&#65533;5&#65533;&#65533;&#65533;^0&#65533;.3&#65533;*&#65533;Y&#65533;&#65533;&#65533;	$V&#65533;&#65533; f&#65533;&#65533;&#65533;S&#65533;Z&#65533;G&#65533;P&#65533;Y &#65533;&#65533;&#65533;?&#65533;K&#65533;&#65533;6&#65533;&#233;+&#65533;S&#65533;>%-F\"&#65533;&#65533;`&#65533;
W&#65533;&#65533;#&#65533;|&#65533;&#65533;&#65533;V&#65533; J[uTn.C&#65533;6
&#65533;duYAF&#65533;
&#65533;0y7&#65533;&#65533;0F&#65533;x+&#65533;	&#65533;&#65533;m>&#65533;:h.&#65533;)&#65533;&&#65533;&#65533;&&#65533;r8&#65533;_?&#65533;&#65533;|&#65533;C&#65533;Ta	&#65533;@&#65533; a6&#65533;U)&#1761;&#65533;&#65533;3`0&#65533;5&#65533;&#65533;%&#65533;M&#65533;fCp* &#65533;&#65533;b^&#65533;&#65533;O&#65533;&#65533;&#65533;&#65533;r&#65533;]&#1234;&#65533;&#65533;&#65533;/U&#65533;]^&#65533;P&#65533;U&#65533;&#65533;3&#65533;[&#65533;&#65533;P61&#65533;5&#65533;&#65533;@&#65533;X&#65533;&#65533;BPQ&#65533;}&#65533;
!@&#65533;s$20~=1b&#65533;&#65533;&#65533;&#9259;&#65533;&#65533;\b&#65533;p2&#65533;&#65533;&#65533;!&#65533;&#65533;/uN&#65533;}x&#65533;&#65533;S)T&#65533;e&#65533;u&#65533;R"&#65533;&#65533;FV&#65533;&#65533;u&#65533;t&#65533;rv G2 r&#65533;&#65533;&#65533;q&#65533;&#65533;&#65533;a&#65533;&#65533;&#65533;qD02&#65533;@&#65533;&#41997;&#65533;&#65533;i&#65533;&#65533;&#65533;&#65533;&#65533;A&#65533;'&#65533;&#65533;S&#65533;y&#65533;jQ)&#65533;Q&#65533;G&#65533;&#65533;Xpu@C&#65533;&#65533;@&#65533;)&#65533;&#65533; +&#65533;#&#65533;&#65533;@2Q&#65533;y98k#^X1&#65533;&#65533;&#65533;.&#65533;&#65533;&#65533;&#65533;&#65533;&#65533;<n&#65533;IA&#65533;p+-&#65533;
J&#65533;`&#65533;&#65533;&#65533;&#1834;p%&#65533;9&#65533;&#65533;#D oko&#65533;&#65533;h&#65533;&#65533;&#1244; &#65533;(&#65533;~&#65533;W&#65533;&#65533;|&#65533;&#65533;&#65533;&#1147;&#65533;K&#65533;0&#65533;&#65533;Z	&#65533;&#65533;&#1316;&#65533;8f&#65533;C&#65533;.&#65533;W&#65533;&#65533;&#65533;)4&#65533;&#65533;,&#65533;&#1691;Bt&#65533;'&`&#65533;y&#65533;_,&#65533;|r;k&#65533;&#65533;5&#65533;-&#65533;&#627;&#65533;i&#65533;)&#65533;h&#65533;%e&#65533;1&#65533;^q&#65533;&#65533;&#65533;C&#65533;1&#65533;&#65533;&#65533; &#65533;&#65533;[R&#65533;P&#65533;&#65533;sf&#65533;&#65533;~&#65533;p&#65533;s^,&#1179; &#65533;.5 &#65533;&#65533;&#65533;&#65533;H{	>&#65533;&#65533;&#65533;&#65533;cr&#65533;SOR&#65533;&#65533;&#65533;&#65533;-+&#65533;&#65533;&#65533;&#65533;+&#65533;&#65533;&#65533;&#65533;&#65533;&#65533;&#65533;&#65533;&#65533;&#65533;&#65533;&#65533;&#65533;&#65533;&#65533;&#65533;&#65533;&#65533;&#65533;&#65533;&#65533;&#65533;&#65533;&#65533;&#65533;+&#65533;&#65533;!&#65533;&#65533;*#$&#65533;*"$&#65533;$7=-=&#65533;767 &;
7
;BB	&#65533; > &#65533;D&#1568;&#65533;C&#65533;Z)\&#65533;p&#65533;"&#65533;&#65533;&#65533;b?~&#65533;&#65533;@&#65533;&#65533;&#65533;7L&#65533; &#65533;a,&#65533;P &#65533; hX`&#65533;Db&#65533;&#65533;&#65533;&#65533;E,M2&#65533;
A	R&#65533; &#65533;&#65533;q&#65533;&]&#65533;4)&#65533;#@N&#65533;0-&#65533;&#65533;@&#1125;&#65533;&#65533;&#65533;&#65533;&#65533;&#65533;&#65533;&#65533;v&#65533;B&#65533;Q&#65533;ckc]
&#65533;&#65533;(&#65533;\qC&#65533;Q&#65533;T&#65533;fB|x&#65533;&#196;`=)f&#65533;.&#65533;q&#65533;+&#65533;rE*F&#65533;F4|Ru&#65533;&#65533;.F!&#65533;&#65533;&#65533;&#65533;a&#65533;H&#65533;&g&#65533;&#65533;&#1189;,&#65533;&#65533;&#65533;a&#354;	"J&#65533;R&#65533;&#65533;D7q3&#65533;&#65533;p&#65533;&#65533;!4(<&#65533;
- &#65533;B&#65533;a&&#65533;&#65533;&#526;o&#65533;<&#65533;7&&#65533;&#65533;ob&#257;&4&#894;=&#65533;&#133;F&#65533;H =&#65533;?&#65533;C&#65533;ob `&#65533;&#65533;&#65533; =&#65533;&#65533; =&#65533;&#65533;&#65533;
 &#65533;&#65533;&#65533;&&#65533;1&#1026;&1h&#65533;,TEZ'&#1426;(&#65533;T&#65533;&#65533;&#65533;&#65533;F-0&#65533;N(&#65533;&#65533;&#65533;&#65533;%m&#65533;5K# &#65533;%&#65533;2A&#577;&#65533;&#65533;&#65533;&#65533;X &#65533;O&#65533;8&#65533;* &#406;O,&#65533;"&R&#65533;&#65533;+tE&#65533;3&#65533;&#65533;1&#65533;&#65533;-&#65533;L&#65533;H&#65533;&#65533;4&#65533;&#65533;
',3&#600;&#65533;p&#65533;&#65533;\ &#65533;T}-4Ai&#65533;\&#65533;&#65533;  
&#65533;t&#65533;"v&#65533;5&#65533; &#65533;&#65533;),&#65533;*&#65533;&#65533;@3#&#65533;&#65533;&#65533;q,G&#65533;&#65533;TP&#65533;G)H@&#65533; $&#65533;D&#65533;&#65533;>B &#65533; E&#65533;&#65533;&#65533;^A!&#65533;&#1967;&#65533;&#65533;_&#65533;&#65533;'Q&#65533;&#65533;h&#65533;&#65533;&#65533;&#65533;	(H&#65533;		0]&#65533;&#65533;b&#65533;&#65533;&#65533;1&#65533; &#65533; &#65533;A+&#65533;&#65533;(#&#65533;&#65533;KZ&#65533;&#65533;&#65533; &#65533;&#65533;p&#65533;g&#65533;&#65533;&#328;\w&#65533;&#65533;&#65533;&#65533;&#65533;&#65533;j]&#65533;&#65533;nP&#65533;^&#65533;&#65533;&#65533;&#152;{&#65533;Y&#65533;n&#65533; &#65533;,L&#65533;&#65533;e&#65533;H&#65533;q 2&#65533;t&#65533;&#65533;Q&#65533;&#65533;b&#65533;
&#65533;YY@&#65533;&#65533;&#65533;<&#65533;Wn&#65533;D&#65533;&#65533;-&#65533;&#65533;&#65533;&#65533;c+&#65533;P@S@Z.Z&#65533;r&#65533;jt&#65533;g&#65533;&#65533;J&#65533;d"R&#65533;&#65533;TR&#65533;&#65533;&#65533;t^>&#65533;&#65533;&#65533;&#65533;&#65533;	$&#65533;&#65533;&#65533;&#65533;&#65533;&#65533;`&#65533;&#65533;0&#938;&#65533;`#|&#65533;N &#65533;&#65533;	&#65533;&#65533;E&#65533;&#65533;PyA&#65533;Vkx(&#65533;&#65533;&#65533;=y&#65533;&#65533;&#65533;&#65533;&#65533; &#65533;D&#65533;r=`&#65533;KD&#65533;h&#900;k&#65533;&#65533;&#65533;&#65533;.|P&#65533; n&#1721;	"&#65533;H&#65533;&#65533;.Q^'ry&#65533;&#65533;&#65533;p&#65533;L&#65533;3&#65533;0U&#65533;&#65533;m#^&#65533;&#65533;&#65533;P&#65533;&#65533; l\&#65533;&#65533;WY&#65533;z&#65533;&#65533;p0a&#65533;P90~&#65533;H'&#65533;3)y&#65533;r&#65533;Q&#65533;&#65533;&#65533;&&#65533;&#65533;'"&#1828;&#65533;@B&#65533;&#65533;!&#65533;5&#65533;&#65533;($&#65533;&#65533;<&#65533;. ,8&#65533;,|&#65533;&#65533;JT&#65533;&#65533;&#65533;&#65533;TPo 	^&#65533;7q4&#65533;N&#65533;&#65533; X&#1610;"&#65533;&#65533;&#65533;&#65533;3&#65533;^&#61804;&#65533;&#65533; &#65533;&#65533;cMDax>&#1183;&#65533;&#65533;&#65533;@t&#65533;&#65533;H&#65533;zs&#65533;j&#65533;&D&#65533;F&#65533;D0&#65533;r&#65533;j&#65533;",P(&#65533;!&#65533;%l&#65533;x&#65533;&#65533;T1&#65533;&#65533;b&#65533;&#65533;&#65533;&#65533;&#65533;1fX&#65533;&#65533; &#65533;&#65533;&#1186;&#65533;U&#65533;&#65533;&#65533;&#65533;&#65533;&#65533;&#65533;&#65533;#&#65533;Tr&#65533;&#65533;&#65533;\BD&#196;&#65533;Z&#65533;&#65533;L&#65533;&#1099;&#65533;;&#65533;&#65533;\&#65533;&#1913;&#65533;M&#65533;&#65533;&#65533;%&#65533;&#65533;1&#65533;m&#65533;YNQT&#65533;&#65533;8&#65533;RP&#65533;&#65533;dB&#65533;Y`F&#65533;&#65533;C&#65533;$&#65533;&#65533;
&#65533;&#65533;@Z&&#65533;@J&#65533;&#65533;&#65533;JB&#65533;UE| &#65533;&#65533;&#65533;>0&#65533;&(&#65533;&#65533;&#65533;&#65533;&#65533; &#65533;aF&#65533;3&#65533;&#473;&#65533; Z&#65533;&#65533;E ?.&#65533;&#65533;"] &#65533;r*&#65533;%x&#65533;&#65533;&#65533;&#65533;&#65533;w.[R&#65533;&#65533;M&#65533;0&#1545;B4&#65533;&#65533;&#65533;F&#65533;&#65533;%u&#65533;5^b0&#65533;i&#65533;&#65533;&#65533;"M&#65533;f&#65533;cA&#65533;&#65533;Fth_&#65533;&#65533;&#65533;\&#65533;F&#65533;&#65533;A&#65533;D&#65533;T&#65533;"&#1630;O&#65533;l~&#65533;&#65533;[F&#65533;$&#65533; &#65533;+8&#65533;L&#65533;$
&#65533;P&#65533;&#65533;!R&#65533;&#65533;3j&#65533;/&#65533;&#65533;h+&#898;&#554;%&#65533;u&#65533;RD4&#65533;-k,&#65533;R&#531;&#65533;
>| 9,&#65533;A&#65533;9&#65533;&#65533;&#65533;&#65533;&#1778;&#65533;&#65533;&#65533;&#65533;8&#65533; &#65533;&#65533;&#65533;\&#65533;'&#65533;&#65533;&#65533;&#65533;q&#65533;r&#65533;&#65533;&#65533;&#65533;y&#65533;g"&#65533;
&#1026;@ ! &#65533;&#65533;&#65533;&#1717;\&#65533;-h&#65533;5&#65533;&#65533;&#65533;_v i&#65533;&#65533;(&#65533;&#65533;E&#65533;&#65533;5&#65533;&#65533;&#65533;&#65533;2&#65533;P&#65533;Di-&#65533;c&#65533; 6V	&#65533;&#65533;Ir&#65533;&#65533;&#65533;G&#65533;&#65533;(D}&#65533;&#65533;&#65533;$w&#65533;&#65533;&#65533;&#65533;&#65533;&#65533;Rp&#65533;&#65533;&#65533;H&#65533;h&#65533;-)0&#1650;P&#65533;6{&#65533;&#65533;&#65533;&#65533;.`.8S&#65533;&#65533;IB&#65533;)QQq&#65533;K&#65533;&#65533;&&#65533;X&#65533;&#65533;&#65533;&#65533;&#65533;O&#65533;Elqj pV-&#65533;%&#65533;	&#65533;&#65533;&#65533;&#65533;@$&#65533;&#65533;L&#65533; [&#65533;#&#65533;?&#65533;&#65533;&#65533;&#65533;&#65533;&#65533;&#65533;&#65533;i&#65533;cW&#65533;&#65533;j 6&#65533;&#65533;4"&#65533;n&#65533;&#65533; A&#65533;&#65533;9|&#65533;m&#65533;+ &0&#65533;%&#65533;D.XDFz@-&#65533;&#65533;,-&#65533;&#377;&#65533;)&#65533;&#65533;&#65533;&#65533;c_J&#65533;A&#65533;@&#65533;C&#65533;nJ&#65533;>&#65533;2&#65533;&#65533;(&#65533;&#132;&#65533;D&#65533;&#65533;6&#65533;&#65533;&#65533;H&#65533;I]&#65533;I&#65533;&#65533;&#65533;P=+&#65533;&#65533;W^&#396;&#65533;c)&#65533;]&#65533;\	&#65533;&#65533;iC`&#65533;N&#65533;&#65533;q&#65533;&#65533;&#65533;#p&#65533;Y@X&#65533;e.&#1064;'6&#65533;&#65533;&#65533;&#65533;:&#65533;80  &#65533;,&#65533;S&#65533;&#65533;&#65533; j z;&#65533;~&#531914;&#65533;@"&&#1819;&#65533;\<&#65533;&#65533;Gq&#65533;&#65533;&#65533;(&#65533;&#65533;&#65533;&#65533;&#65533;&#65533;K[&#65533;&#65533;&#356;&#65533;&#65533;N:!4&#418;j&#65533;;&#65533;&#65533;&#65533;z@&#65533;qE&#65533;&#65533;Q^`Q&#65533;b&#65533;&#65533;)T
&#65533;]
?&#65533;Bw&#65533;&#65533; &#65533;&#65533;&#65533;K&#65533;&#65533;jK!&#65533;	F&#65533;&#65533;8&#65533;>&#65533;&#65533;&#65533;&#65533;eF@&#65533;^&#65533;&#65533;S&#386;L&#65533;4&#65533;@T&#65533;7&#501;|&#65533;&#65533;&#65533;jY&#65533;&#65533;!&#65533; &#65533;&#1700;&#65533;J&#65533;&#65533;@}.0&#65533;qN3DDZ #&#65533;Dd&#65533;&#65533;&#65533;&#65533;P&#65533;A&#65533;`27h;!&#65533;&#65533;7&#65533;&#65533;&#65533;&#65533;&#65533;&#65533;&#65533;&#65533;aR&#65533;&#65533;&#65533;&#1292;&#65533;r,&#65533;&#65533;'#&#65533;&#65533;_c&#65533;`:&#65533;H&#65533;&&#65533;&#65533;&#65533;8&#65533;
&#65533;H&#65533;&#65533;&#65533;&#65533;P&#65533;	(%&#443;&#65533; |&#1314;&#65533;Ka(&#65533;
2&#65533;&#65533;Xj&#65533;<&#65533;Im<c(&#65533;&#65533;#&#65533;	&#40299;8E&#65533;&#65533;|&#65533;&#65533;$70&#65533;{&#65533;.(&#65533;g`&#65533;C=`&#65533;hh&#65533;0j&#850;lD[&#65533;t&#65533;&#65533;&#65533;C&#65533;&#65533;&#65533;&#65533;K&#65533;[&#65533;7q%p&#65533;&#65533;&#65533;&#65533;&#65533;&#65533;&#938;&#65533;&#65533;&#65533;E&#65533;&#65533;hP&#65533;V P&#65533;&#65533;)&#65533;P&#65533;&#65533;&#65533; &#65533;N&#65533; &#65533;&#65533;&#65533;> &#65533;y&#65533; &#65533;&#65533;&#65533;&#65533;J&#65533;_*`&#65533;@&#65533;O=&&#65533;&#65533;Xv&#65533;&#65533;V&#65533;.&#358;&#65533; &#65533; G&#65533;b&#65533;&#65533;,&#65533;/&#65533;;&#65533;V]&#65533;&#65533;YO@zp&#65533;&#65533;&#65533;DQn`S&#65533;&#65533;`rx&#65533;&#65533;w&#65533;&#65533;"&#65533;y&#65533;2k!.&#65533;&#65533;&#65533;$dw&#65533;N&#65533;&#65533;4&#65533;@Ot?&#65533;&#65533;&#65533;I&#65533;&#65533;~&#65533;&#65533;&#65533;&#65533;6&#65533;c&#65533;&#65533;
i&#65533;&#65533; Zn&#65533;=&#65533;&#65533;o&#65533;L6dy&#65533;1R!2V&#65533;Kpn) 	&#65533;&#65533;@&#65533;	&#65533;r ,7>&#65533;	&#65533;"p`&#65533;4&#65533;&#65533; &#65533;&#65533; (0 +&#65533;/&#65533;3&#65533;  2i&#65533;6Bt&#65533;&#65533;C9s&#65533;&#65533;|&#65533;'M&#65533;&#65533;&#65533;s&#65533;g&#65533;&#65533;}&#65533;t&#65533;&#65533;"&#65533;&#65533;` &#65533;&#65533;9&#65533;&#65533;&#65533;E:&#65533;&#65533;@u&#65533;&#65533;#2pF&#65533;H0U&#65533;&#65533;T&#65533;	&#65533;T'@$fp&#65533;&#65533;F&#65533;&#65533;4&#65533;$1&#65533;&#65533;&#65533;0>&#65533;&v&#65533;
&#65533;&#65533;?Jv&#65533;C30&#65533;&#65533;oo&#65533;RJ&#65533;
&#65533;'&#65533;&#65533;R&#65533;&#65533;&#65533;`q&#369;&#65533;QA]&#65533;pR&#65533;&#65533; 5@&#65533;$ 5&#787;&#65533;a#0&#65533;qR&#65533;wf4&#65533;&#65533;&#65533;&#65533;ce&#65533;0 &#65533;!`&#65533;&#65533;)-r&#65533;$p&#65533;9U&#65533;&#65533;A&#65533;D&#65533;a#&#65533;&#65533;&#65533;,k(V&#65533;|&#65533;Wo8W&#65533;s&#65533;j&#65533;&#65533;*&#786;C&#65533;&#65533;&#65533;@B&#65533;&#65533;&#65533;d &#65533;5&#65533;W&#65533;-&#65533;&#65533;&#65533;0&#65533;&#65533;&#65533;&#65533;&#65533; "&#65533;S&#65533;H?&#65533;
&#65533;&
s6
0&#65533;- &x&#65533;d	#Z&#65533;Tv&#65533;&#65533;
&&#65533;pHq?^&#65533;3&#65533;;&#65533; &#65533;(
&#65533;
&#65533;S><2S&#65533;&#65533;	&#65533;l&#65533;	&#65533;D
&#65533;&#65533;&#65533;xo*x&#65533;&#65533;KRx&#65533;&#65533;&#65533;"e
h&#65533;&#65533;.&#65533;.d}&#65533;2P&#65533;&#65533;U3v&#65533;Q:&#65533;1&#65533;&#65533;f&#65533;K&#65533;-R &#65533;&#1415;&@$d&#65533;&#65533;,&#65533;&#65533;>&#65533;- anX&#65533;9&#65533;g&#65533;8&#65533;8&#65533;7&#65533; &#65533;y; &#65533;-!&#65533;*b&#65533;f&#65533;,@-P[.!x.&#65533;UQ&#65533;O5	&#65533;&#65533;&#65533;Q?&#65533;>&#65533;	&#65533;8&#65533;5&#65533;/&#65533;&#65533;Q&#65533;&#65533;&#65533;&#65533;&#65533;&#65533;'eV1U&#65533;T&#65533;P&#65533;&#65533;&#65533;&#65533;&#65533; 3&#65533;&#65533;3&#65533;&#65533;&#65533;m!&#65533;&#65533;&#65533;&#65533;&#65533;	&#65533;1&&#65533;I&#65533;Pb&#65533;]&#65533;# Y&#65533;&#65533;D&#65533;*&#65533;@ &#65533;cf6&#65533;sZt&#65533;F5&#65533;&#65533;-. e&#65533;r &#65533;(1<&#65533;&#65533;r&#65533;zC`&#65533;&#65533;,&#65533;&#65533;	&#65533;B&#65533;|&#65533;i&#65533;p&#65533;&#65533;4T&#65533;+7&#65533; &#65533;&#65533;7&#65533;~&#65533;,'&#65533;&#65533;&#65533;&#65533;@&#65533;B R(gtLw&#65533;&#65533;P&#65533;&#65533;&#65533;/&#65533;&#65533;#&#65533;%&#65533;\e.  2 }&#65533;&#65533;&#65533;&#65533;&#65533;VP&#65533;P&#45386;&#65533;&#65533;&#65533;0&#65533;&#65533;&#65533;k&#65533;&#65533;q&#65533;*&#65533;&#65533;x3&#65533;&#65533;F0G&#65533;$N&#65533;5p&#65533;IQ
Q&#65533;&#65533;1&#65533;A \&#65533;&#65533;&#65533;&#65533;\&#65533;CS&#65533;&#65533;&#65533;&#65533;&#65533;f&#65533;&#65533;&#65533;&#65533;=&#65533;&#65533;P'v^&#65533;@&#65533;&#678;&#65533;&#65533;9&#65533;!&#65533;&#65533;9&#65533;b9	`&#65533;A9&#295; &#65533;09&#65533;&#65533;`&#65533;+&#65533;&#65533;&#65533;&#65533;1&#65533;&#65533;1q&#65533;	&#65533;,&#65533;w|&#65533;&#65533;4@&#65533;|&#65533;6+&#65533;t:&#65533;:/ &#65533;f&&#65533;&#636544;$&#65533;&#65533; A >&#65533;" {Z&#65533;;j&#65533;b&#65533;2"9	&#65533;&#65533;18&#65533;	#&#65533;T&#65533;&#65533;#ZD]&#65533;>`5&#65533;x&&#65533;&#65533;4&#65533;	&#65533;pOOoi&#65533;&#65533;&#65533;&#65533;&#65533;3D9&#65533;&#65533;&#65533;W&#65533;+&#65533;]&#65533;c&#65533;9NZz&#65533;C6]&#65533;S&#65533;&#65533;; Wh(h;h&#65533;&#65533;0&#65533;&#65533;0p*&B7&#65533;Y	&#65533;&#65533;]#
&#65533;&#65533; 
.&#65533;&#65533;r&#65533;&#65533;x&#65533;Bw&#65533;&#65533;&#65533;&#65533;|m&#65533;!z&#65533;	&#65533;B%j9&#65533;&#65533;s&#65533;&#65533;@ &#65533;&#65533;&#65533;  D&#65533;`- &#65533;$&#65533;PM&#65533;&#65533;T&#65533;&#65533;&#65533;&#65533;<&#65533;e`)X&#65533;&#65533;\	&#65533;FHSek>c&#65533;Wf*3
 &#65533;&#65533;&#65533;.&#65533;&#65533;<v)&#65533;&#65533;&#65533;nA`^&#65533;Q#&#65533;
&#65533;&#65533;&#65533;"&#65533;&#65533;J&#65533;DvaV&#65533;&#588;F_&#65533;i &#65533;	&#29011;&#65533;2g&#65533;&#65533;'&#65533;p&#65533;E=:&#65533;
P&#65533;	&#720;%&#65533;q .&#65533;.&#65533;&#65533; Pf&#65533;&#65533;qms *&#65533;9J&#1688;J/&#65533;&#65533;&#65533;p[&#65533;9&#65533;b&#65533;|&#65533;&#65533;&#473;?&#65533;&#65533;P9&#65533;&#65533;&#65533;&#65533;&#65533;|@M&#65533;&#65533;s&#65533;&#65533;&#65533;}u}&#65533;&#65533;F[&#65533;&#65533; &#1169;&#65533;&#65533;&#65533;&#1264;.! P XD &#65533;@O&#65533;f&#65533;&#65533;&#1430;&#65533; &#65533;&#65533;&#65533;R6Y&#65533;&#65533;&#65533;&#65533;	uUHu&C50
&#65533;&#65533;&#65533;!&#65533;n&#65533;d&#65533;&#65533;
\p>&#65533;p&#65533;&#65533;M&#515;&#65533;#&#65533;-@ [^&#65533;#r& g0 !&#65533;&#65533;&#65533;&#65533;	&#65533;&#65533;=Y&#65533;M#
&#65533;&#65533;nD;&#65533;  %&#65533;P%&#65533;&#65533; QbyDV&#65533;&#65533;&#65533;s4uW&#65533;c&#65533;IHT &#65533;&#65533;%&#65533;&#65533;5&#65533;0&#65533;a&#65533; 3&#1073;&#65533;&#65533;!A&#65533;`&#65533;&#65533;&#65533;F;@&#65533;&#65533;k&#65533;q&#65533;s&#65533;D&#65533;&#65533;a&#65533;t}&#65533;1&#65533;&#65533;7&#65533; :&#65533;)]c &#65533;&#65533;P	C&#65533;co&#65533;&#65533;&#65533;&#65533;&#65533;&#65533;&#1034;UB&#65533;@&#65533;I&#65533;&#65533;&#65533;&#65533;0\9&#65533;&#65533;&#65533;&#65533;]&#65533;Q?&#65533;&#65533;h]&#65533;&#65533;&#65533;
&#65533;&#65533;&#65533;&#1653;&#65533;&#65533;P.$&#65533;&#65533;pLF)&#65533;&#65533;>h&#65533;o&#65533;G&#65533; &#65533;&#65533;`&#65533;&#65533;&#65533;&#65533;&#65533;H&#65533;&#65533;&#65533;_'{R.&#65533;rb&#65533; G&#65533;&#65533;	&"&#65533;&#65533;	d6&#65533;^2&#65533;&#65533;\&#65533;1&#65533;&#65533;ab&#65533;&#65533;&#65533; 5&#65533;&#65533;Q&#65533;)!&#65533;A&#65533; &#65533;cL&#65533;W&#65533;&#65533;&#65533;W9&#1046;&#65533;[&#65533;&#65533;GM	&#65533;s(&#65533;&#65533;r;&#65533;&#65533;2&#514;a60&#65533;Q&#65533;&#65533;96u
x)&#65533;&#65533;(r&#65533;&#65533;&#65533;&#65533;&#65533;&#65533;&#65533;&#65533;&#65533;RR6&#65533;&#1427;&B&#65533;&#65533;&#65533;&#884;&#65533;&#65533;PI&#65533;HOPo&#65533;&#65533;&#1929;&#65533;25
&#65533;&#65533;&#65533;&#65533;'&#65533;&#65533;iS&#65533;&#65533;&&#65533;Rr	:z&#65533;&#1299;&#65533;P&#919;`4&#65533;J&#65533;&#65533;&#65533;7&#65533;&#65533;&#65533;&#65533; &#65533;
&#608;&#1971;R&#65533;J&#65533;&#65533;:\r&#65533;3&#65533;z&#65533;&#65533;p* &#65533;3` #`&#65533; &#65533;0-o#&#65533;&#65533;)0*t&#65533;&#65533;qjqU&#65533;}&#65533;&#65533;&#65533;&#65533;&#65533;&#65533;&#65533;&#65533;.z&#65533;+1&#65533;K&#65533;A	&#65533;u&#65533;:&#65533;P&#65533;&#65533;"&#65533;r&#65533;<k&#65533;
&#65533;&#65533;&#65533;&#65533;&#65533;&#65533;1p&#65533;&#65533;K;
&#65533;&#149;&#65533;&#65533;	tlU
_]m&#65533;&#65533;
P&#65533;f&#65533;&#65533;&#65533;S4&#65533;&#65533;&#65533;&#65533;R&#65533;g
&#65533;&#65533;&#65533;&#65533;&#65533;@0&#65533;Ya'0&#1866;&#65533;,&#65533;&#65533;&#1321;&#65533;)&#65533;'!&#65533;NL1qe:Q=4o&#65533;)&#65533;&#65533; :&#65533;&#65533;[(	&#65533;&#65533;=&#65533;&#65533; &#65533;&#65533;_&#65533;&#65533;&#65533;*&#65533;&#65533;(&#65533;&#65533;A&#65533;&#65533;k&#65533;`&#65533;&#65533;&#1542;cj4D&#65533;&#65533;&#65533;&#65533;!&#65533;&#65533;&#65533;B&#65533;&#65533; PBr&#65533;1 &#65533;&#65533;p
Z&#65533;k&#65533;&#65533; &#65533;aED&#65533;&#65533;mu&#65533;&#65533;#S&#65533;&#65533;&#65533;\&#65533;&#65533;&#1882;"&#65533;&#1381;&#65533;P&#65533;&#65533;&&#65533;&#65533;5&#65533;k&#65533;&#65533;NoA&#65533;&#65533;&#65533;x&#65533;&#65533;7d&#65533;V&#65533;"&#65533;I5&#65533;&#65533;c&#65533;&#65533;/AfY&#65533;&#1839;}y&#65533;&#65533;c&#65533;&#65533;&#65533;&#65533;>&#65533;-$(&#65533;&#65533;&#65533;&#65533;&#65533;&#65533;&#65533;	3&#65533; h&#65533;&#65533;k
Bn~
&#65533;sBN&#65533;(&#65533;&#65533;&#65533;&#65533;&#65533;&#65533;
&#65533;&#65533;B&#65533;&#65533;&#65533;&#65533;gj~&#65533;&#65533;&#65533;&#65533;&#65533;i&#65533;&#65533;C&#65533;-B7$1 _Q-&#65533;&#65533;#&#65533;&#65533;@&#65533;R"&#65533;b&#65533;3&#65533;&#65533;&#65533;&#65533;&#65533;&#65533;&#65533;&#65533;&#65533;3&#65533;J)<\;r&#65533;&#65533;&#1195;0 (&#65533;5`&#65533;_&#65533;&#65533;cq H&#65533;&#65533;QV3&#65533;&#65533;&#65533;&#65533;A&#65533;f&#65533;&#65533;,&#65533;&#65533;&#65533;&#65533;&#65533;N%&#65533;O-&#65533;7&#65533;
&#65533;&#65533;d	&#65533;&#1365;&#65533;&#65533;&#63874;fe&#65533;*i&#65533;&#65533;03&#65533;E&#65533;&#65533;P&#65533;	&#865;&#65533;S=Rq|aDTE&#65533;&#65533;b&#1170;@&#43023;M&#65533;7&#65533;&#65533;&#65533;&#65533;M&#65533;&#1149;&#65533;aW&#65533;s&#65533;&#65533;,&#65533;1}a&#65533;&#65533;`&#65533;t&#65533;&#65533;7p !-5iVG&#65533;U&#65533;2[&#65533;&#65533;&#65533;&#65533;_q&#65533;&#65533;&#65533;&#65533;&#65533;(&#65533;&#65533;
&#65533;&#65533;&#65533;0#&#65533;I&#65533;P `"Z&#65533;P&#65533;!&#65533;h&#65533;>	&#65533;&#65533;N<&#65533;&#65533;&#65533;&#65533;K&#65533;V!	|&#65533;&#65533;&#65533;&#65533;/&#65533;&#65533;"&#65533;E&#65533;&#65533;SZ&#65533;	&#65533;&#65533;&#65533;&#65533;H}a?^&#65533;oC&#65533;&#65533;&#65533;2&#65533;:2&#614;&#65533;$&#65533;)"&#65533;&#65533;1"sZ&#65533;)|$x9&#65533;&#65533;$0&#65533;&#65533;&#65533;,N&#65533;&#65533; Y&#65533;6&#65533;[&#65533;!&#263;&#65533;O|~&#65533;&#418;s-&#65533;Bos&#65533;*&#65533;&#65533;R&#65533;&#65533;&#65533;`&#1639;&#65533;};D&#65533;DWI&#65533;&#598;&#65533;I&#65533;AH?&#843; &#65533;Z&#65533;=:&#65533;&#65533;&#65533;13P#=&#65533;>&#65533;&#65533;&#65533;#&#65533;&#65533;N&#65533;)	&#65533;N&#65533;2;C0&#65533;xzq&#65533;&#679;&#65533;&#65533;#&#65533;F$&#65533;&#65533;P&#770;P&#65533;&#65533;&#65533;&#65533;)&#65533;E=&#65533;\'&#65533;&#65533;<&#709;&#65533;1`/&#65533;&#65533;&#65533;&#65533;&#65533;&#65533; &#65533;&#65533;&#65533;;~A@<%p&#65533;
&#65533;&#212;&#65533;&#65533;&#65533;po#05F	,$"&#65533;.&#65533;&#65533;&#65533;,!-&#65533;2,$&#65533;&6=:=-=&& &7&#65533;B?&#65533;;	 &#65533; &#65533;&#65533;&#65533;&#65533;&#65533;&#65533;&#65533;&#65533;&#65533;&#65533;&#65533;&#65533;&#65533;&#65533;&#65533;&#65533;&#65533;&#65533;&#65533;&#447;		&#65533;?&#65533;BB

&#65533;;7&#65533;&#65533;&#65533;&#65533;- !Zp&#65533;&#65533;&#65533;&#65533;*&#65533;&#65533;&#65533;&#65533;&#65533;&#65533;0&#65533;8&#65533;&#65533;&#65533;
0<`&#1328;!&#65533;
5> 1C&#65533;&RX&#65533;&#65533;a&#65533;,&#65533;}`&#65533;&#65533;	&#1350;&#65533;R!&#65533;
&#65533;b&#280;&#65533;2&#65533;&#65533;,>&#65533;0dj$T&#65533;&#65533;X&#65533;(&#65533; &#65533;&#65533;DK&#65533;,r{M&#65533;&#1475;!Z&t&#65533;!&#65533;R&#65533;	&#65533;Mx&#65533;`A6&#65533;DI&#65533;<&#65533;@&#65533;&#65533;
L	&#65533;@b	~im&#65533;&#1542;H&#65533;&#65533;C&#65533;
&#65533;&#65533;j&#65533;&#134;6&#65533;hQ`&#258;<&#65533;&#65533;&#65533;&#65533;v&#65533;;&#65533;&#65533;&#65533;3&#65533;@&#65533;&#635;&#65533;&#65533;&#65533;&#65533;|B&#65533;&#65533;&#65533;&#65533;z	&#65533;&#65533;&#65533;/y&#65533;&#65533;=+ &#65533;&#65533;&#65533;*&#65533;F&#65533;&#65533;&#65533;&#65533;
H\(X&#65533;&#65533;&#65533;1&#65533;&#65533;PS_U+l&#65533;6A&#65533;&#65533; [&#65533;&#65533;&#65533;O&#65533;+(&#65533;R{e&#65533; &#65533;&#65533;&#65533;c&#65533;(HV&#65533;ls&#65533;%v9B&&#65533;XT@,&#65533;5&#65533;
1|&#65533;C&#65533;x&#65533;LR&#65533;e$jrX&#65533;4&#65533;B2@B&#65533;&#65533;<&#65533;XR'T&#65533;&#964;&#65533; &#65533;_GP&#65533;69 	0&#65533;z&#65533;q&#65533;A!p&#65533;&#65533;X&#65533;&#65533;$t`&#65533;&#65533;XS &#65533;&#65533;*=&#65533;	@>&#1792;D&]u&$`&#65533;7$&#65533; lB$P&#65533;1&#65533;5SN3&#65533;&#1825;&#65533;&J&#65533;8&#65533;w&#65533;s&#65533;&#65533;&#65533;<&#531;N=6H`&#65533;q&&#65533;&#65533; #	&#65533;F&#65533;a*T0&#65533;^DY &#65533;&#65533;&#65533;P&#65533;4d.&#65533;&#132;,&#65533;&#65533;&#65533;&#65533;&#65533;`&#65533;S\&#65533;&#65533;e&#65533;I&#65533;&#65533;C
&#65533;&#65533;&#209;&#65533;ETU1`D_qY/NR&#65533;&#65533;&#65533;&&#65533;&#65533;1&#65533; B a&#840;ax&#65533;&#65533;&#65533;z@&#65533;&#65533;&#65533;G&#65533;&#65533;&#65533;"m&#65533;&#65533;`E&#374;8	C&#65533;&#620;C&#65533; &#65533;&#154;<&#65533;&#65533;
&#65533;@P@X ,T&#65533;b (u&#65533;)&#65533;&#65533;&#65533;&#65533;&#65533;&#65533;C?#&#65533; &#65533;Q&#336;J&#65533;&#65533;`&#65533;6KG  6s) {
&#65533;&#65533;l&#65533;&#65533;4&#65533;i M&#65533;L7]S8&#65533;&#65533;&#65533;=&#65533;)&#65533;N&#65533;&#65533; &#65533;&#65533;l&#65533;&#65533;p&#65533;j&#65533; &#65533;&#65533; (&#65533;1|&#65533;&#65533;=&#65533; &#65533;
&#65533;'&#65533;&#65533;5&#65533;`YV&#65533;&#65533;9&#65533;"&#65533;@&#65533;&#1412;&#65533;W&#65533;&#65533;@d
M 	&#65533;c&#65533;&#65533;&#132;7&#65533;wCUa&#65533;P&#65533;+V_&#65533;&#65533;]&#65533;K
V&#65533;
&#65533;&#65533;
&#65533;t&#65533;kG&#65533;GT&#65533;&#65533;0 &#65533;1X e&#65533;&#65533;&#65533;&#65533;&#65533;&#65533;&#65533;<&B&#65533;&#65533;&#65533;E&#65533;A%&#65533;"&#65533;-L&#65533;&#65533;H&#65533;&_&#65533;&#65533;!&#65533;G&#65533;$P&#65533;1&#65533;&#1344;G*f&#65533;&#65533;&#65533;&#65533;
tJ&#65533;	&#65533;z&#65533;gkyZ&#65533;C&#65533;~&#65533;c3&#65533; &#65533;m"&#65533;4&#65533;&#65533;&#65533;&#65533;q&#65533;&#65533;js&#65533;&#1464;&#65533;V&#65533;&#65533;&#65533;'&#65533;&#65533;L&#65533;0A'&#65533;&#65533;&#65533;N&#65533;,h\2,&#65533; 2&#65533;&#65533;V&#65533;&#65533;&#65533;0	
p&#65533;4`&#65533;&#65533;\5X0&#65533;&#65533;gZ&#65533;&#65533;20&#65533;Z&#65533;JE'P&#65533;&#65533;&#65533;&#65533;&#65533;.&#65533;&#65533;b&#65533;&#65533;`&#65533;'	)&#65533;Y&#65533;&#65533;&#65533;&#65533;&#65533;&#65533;C.&#65533;&#65533;&#65533;&#256;^&#65533;&#65533;)d0L &#65533;&#65533;}H&#65533;&#1196;J@8&#65533;&#65533;$&#65533;&#65533;"&&#65533;@U&#280;&#65533;&#65533; %!&#65533;&#65533;&#65533;&#65533;W&#65533;u&#65533;&#65533;:>!JZ&#65533; &#65533;&#65533;B&#65533;&#65533;&#65533;&&#65533;fB1+&#65533; &#65533;%&#65533;&#65533;&#65533;&#65533; &#65533;`f!&#65533;&#65533;jg&#65533;0A=rq&#65533;D
O&#65533;3Z2&#65533;&#65533;&&#65533;C&#65533;05&#65533;&#65533;&#65533;&#65533;&#65533;&#65533;k&#65533;!&#65533;xT&#65533;&#65533;&#65533;&#65533;	&#65533;&#65533; &#65533;&#65533;&#65533;!`2&#65533;X &#65533;&#65533;[&#65533;,`*h&#65533;&#65533;
,2;I&#65533;&#65533;&#65533;>02*&#65533;p&#65533;!1&#65533;.P&#65533;&#65533;^,&#65533;&#65533;/`&#65533;4O	&#65533;&#1860;6r&#65533;j&#1538;&#65533;&#65533;
&#65533;&#65533;=:&#65533;m.	&#65533;u&#65533;
X&#65533;&#65533;&#65533;&#65533;?&#65533;QL&#65533;X&#65533;,"&#65533;&#65533;&#65533;qS:&#65533; &#65533;&#65533;+YNq&#65533;([&#65533;&#65533;&#1340;EE1&#65533;x &#65533;&#65533;&#397;%&#65533;&#65533;&#418;&#65533;I\@&#65533;&#65533;&#65533;  &#65533;&#65533;J&#65533;&#65533;L&#65533;T &#588;iI&#65533;&#65533;&#65533;&#65533;&#65533;&#65533;&#65533;=&#65533; ?l&#65533;>&#65533;&#65533;&#65533;]&#65533;4 \&#65533;&#65533;p&#65533;&#65533;p&#65533;&#65533;&#65533;&#1314;V&#65533;g ~z&#65533;&#65533;d&#65533;&#65533;b&#65533;&#65533;&#65533;&#65533;&&#65533;&#65533;&#65533;&#65533;&#65533;&#65533;&#65533;D0&#65533;&#65533;&#65533;&#65533;&#65533;p&#65533;&8&#1502;u&#65533;&#65533;>XR&#65533;&#65533;&#65533;8&#65533;=n7g&#65533;&#65533;.&#65533;[&#65533; &#65533;&#65533;&#65533;&#65533;&#65533;[G&#65533;&#65533;0&#65533;h&#65533;m&#65533;&#65533;&#65533;&#65533;&#65533;&#65533;!mT&#65533;&#65533;&#65533;z&#65533;&#65533; Dh=P&#65533;\0&#65533;&#65533;&#65533;=&#65533;&#192;E&#295;&#65533;<D&#65533;&#65533;&#65533;&#65533;F&#65533;&#309;&#65533;`&#65533;k&#65533;&#65533;p&#65533;&#65533;&#65533; y&#194;&#65533;&F&#65533;&#65533;d&#65533;E;&#65533;&#65533;Vr%M,&#65533;a&#65533;&#65533;J`&#65533;&#65533; `7&#65533;&#65533;+Z&#65533;&#65533;&#65533;4!&#65533;&#65533;&#65533;VFP'&#65533;
&#65533;&#65533;V `&#65533;&#65533;&#65533;&#65533;&#65533;&#65533;p&#65533;&#1533;&#65533;fy&#65533;&#65533;11&#65533;&#65533;K&#214; &#65533;&#65533;&#65533;&#65533;&#65533;&#65533;{H&&#65533;;&#65533;&#326;&#65533;&#65533;H@&#65533;A6&#65533;&#770;-&#697;&#65533;&#65533;&#65533;@!&#65533;&#65533;&#65533;*7	&#65533;%.&#65533;&#65533;&#65533;&#65533;&#65533;&#65533;&#65533;#2@&#65533;&#65533;&#65533;&#65533;&#65533;&#65533;FQ&#65533;B&#65533;D&#65533;s&#65533;2&#65533;&#65533;V&#65533;&#65533;&#65533;&#65533;
[&#65533; 	&#65533;&#65533;+&#65533;&#65533;&#65533;Q&#65533;&#65533;8&#65533;&#65533;&#65533;^&#65533;&#65533;AP*-k&#65533;&#65533;J3-&#65533;7&#65533;S&#65533;&#65533;dDBbY&#65533;W&#65533;%&#65533;e6&#65533;&#65533;k&#65533;&#65533;Cr&#65533; &#65533;TX@&#65533;	&#65533;&#48427;&#65533;&#65533;&n/`&#65533;&#65533;BOZC,rk&#65533;z&#65533;&#65533;&#65533;&#65533;k__L[[>&#65533;&#65533;&#1316;}J	&#65533;?&#65533;S&#65533;&#65533;&#65533;5~&#65533;',&#65533; 	
p&#65533;&#65533;y&#65533;&#65533;
TRgE &#65533;V&#65533;&#65533;A&#65533;&#65533;%bUnS&#65533;&#65533;t&#65533;&#65533;&#65533;&#256;M&#65533;UA&#65533;5&#65533;&#65533;Q&#65533;&#65533; )&#65533;	&#65533;^c%&#65533;P&#65533;&#65533;!&#65533;K*&#65533;$!!&#65533;A&#65533;&#1174;j<&#65533;;#Q&#65533;q&#65533;&#65533;$ &#65533;&#65533;5&#65533;&#65533;-?BD&#65533;&#65533;&#65533;$&#65533;* 0>"&#65533;wI&#65533;JF&#65533;&#65533;&#65533;o&#65533;&#65533;&#65533;&#65533;&#65533;&#65533;:yZ&#65533;[|t&#65533;&#65533;|&#65533;&#65533;s&#65533;
@1U&#65533;4A&#65533;$iv&#65533;&#65533;1s&#65533;&#65533;&#65533;&#929;&#65533;/&#65533;?&#65533;x&#65533;x&#65533;_&#65533;&#65533;&#65533;_&#65533;&#65533;&#65533;`&#65533;4h,ms&#65533;&&#65533;k{r&#65533;&#65533;l&#65533;&#65533;&#65533;?&#65533; &#65533;	}&#65533;&#65533;st
&#65533;&#65533;&#65533;x&#65533;^-0&#65533;:'E$hD2s&#65533;[&#65533;&#65533;&#65533;&#65533;&#65533;&#65533;&#65533;&#65533;&#65533;b\(&#1886;&#65533;&#65533;w-S&#65533;&#65533;&#65533;G&#65533;-&#65533;k&#65533;4&#65533;r+V u&#65533;K&#1408;H&#494;d`&#65533;&#65533;&#65533;&#65533;Fp&#65533;&#65533;o&#65533;&#65533;&#65533;:b&#65533;I&#65533;&#65533;&#65533;&#65533;^&#65533;7&#65533;"&#65533;&#65533;N0`&#65533;\&#65533;0&#65533;&#65533;&#65533;r7S&#65533;5&#65533;&#65533;
8h&#65533;&w&-&#65533;&#65533;57(&#65533;H&#65533;&#1418;&#1543;	c;g&#65533;&#65533;TW&#65533;0n&#1078;&#65533;@@&#65533;1&#1350;w&#65533;6&#65533;&#65533;pA&#65533;&#65533;c&#449;Al&#65533;2gc&#65533;(Sa{v&#65533;* &#65533; &#65533;	T&#65533;y&#65533;&#65533;9.`(&#65533;&#65533;eN&#65533;rA@j&#65533;&#65533;&#65533;6!&#65533;&#65533;&#65533;Wi&#65533;g&#65533;&#65533;#&#65533;V&#65533;3t&#65533;@1xhNZCH&#65533;K&#65533;0a&#65533;v	&#65533;-%&#65533;+2"!&#65533;9&#65533;p<u&#65533;&#65533;_&#65533;&#65533;#&#65533; &#65533;&#515;05%&#65533;&#65533;&#65533; I&#65533;0&#65533;&#65533;#&#65533;1&#65533;&#65533;W&#65533;R6&#65533;CQb|&#65533;&#65533;h&#65533;&#65533;&#65533;)&#65533;`#&#65533;g&#65533;&#65533;&#65533;&#65533;b&#65533;!&#609;c&#65533;&#65533;&#65533;r>&#65533;>( @	cX&#65533;q&#65533;&#65533;%5&#65533;r&#65533;3x&#65533;&#65533;w^&#65533;Qb&#65533;S 7P &#65533;FN&#65533;C&#65533;{V6 :`!&#65533;e&#65533;1&#65533;U1s&#65533;%q#R&#65533;<M-&#65533;&#65533;&#65533;&#65533;$s&#65533;>&#65533;`/ QZhh	&#1416;0&#65533;<&#65533;S,P&#65533;E&Pu1r&#65533;&#1028;&#65533;PY}F/g&#65533;-&#65533;&#65533;e;&#65533;Yq&#65533;&#65533;R&#65533;o8	1 &#65533;&#65533;Pq&#65533;%&#65533;`7E[4&#65533;@&#65533;&#65533; &#65533;&#65533;&#65533;&#65533;&#65533;&#65533;	0&#65533;&F
&#65533; &#65533;&#65533;&#65533;&#65533;&#65533;s&#65533;5&#65533;&#65533;?&#65533;&#352;&#65533;>&#65533;&#65533;q&#65533;&#65533;&#65533;&#65533;h&#65533;&#65533;w8&#65533;Xb&#65533;&#4783;&#65533;?&#65533;`'&#65533;DNj&'bCC-&#65533;u6C&#65533;&#65533;&#65533;&#65533;`3&#65533; &#65533;hB  ^&#65533;c.&#65533;&#65533;	&#65533;P7p!&#65533;a8 &#337;)&#65533;&#65533;&#65533;S&#65533;&#65533;&#65533;&#65533;&#65533;`G9&#65533;&#65533; &#65533;&#65533;r&#65533;&#65533;#&#65533;>&#65533;&#65533;	 "PP{&#65533;?&#65533;s&#65533;Sd&#65533;f&#65533;&#65533;&#65533;&#65533;&#65533;f}&#65533;&#65533;<$&#65533; &#65533;3	!P
&#65533;%&#65533;H&#65533;e&#65533;	1`&#65533;r&#65533;PDQB&#65533;CF&#65533;Q&#65533;&#65533;S&#65533;&#65533;@Ckb&0&#65533;&#65533;A7&#65533;?&#65533; &#65533;&#65533;'&#65533;p&#65533;&#65533; (&#65533;&#65533;&#65533;&#65533;;&#595;&#65533;F&#65533;+&#65533;A&#65533;w{&#8853;%M>&#65533;&#65533;&#65533;%= 0&#65533;+&#65533;t&#65533;a	@k&#65533;5 7zC,JQT&#1440;=&#65533; &#65533;@
&#1160;*&#65533;&#65533;"&#65533;fO&#65533;&#65533;b\&#65533;1%&#65533;Q`%\&#65533;N&#65533;P&#65533;&#65533;p&#65533;i&#65533;&#65533;&#65533;&#65533;10 &#65533;&#65533;&#65533; &#65533;*&#65533;&#65533;":&#65533;q&#65533;D&#65533;qIb,&#65533;	?&#65533;&#65533;U.d&#65533;t}q[q	&#65533;a&#65533;h&#65533;TP K&#65533;&#65533;&#65533;E&#65533;&#65533;C&#65533;&#65533;+&#65533;'&#65533; +&#65533; `e&#65533;094&#65533; a&#65533;=&#65533;&#65533; =@"&#65533;5&#65533;&#65533;cu&#65533;?E&#65533;Kyu4&#1289;&#65533;&#1417;&#65533;t:X>&#65533;(~&#65533;@}r&#65533;`$&#65533;`&#65533;7`&#65533;&#1041;:" #&#65533;3'&#65533;&#65533;q&#65533;&#65533;x2&#65533;.&#65533;E&#65533;&#65533;"&#65533;a.20&#65533;g&#65533;B&#65533;q&#65533;bI&#65533;_&#65533;D&#65533;q&#65533;&#65533;0&#65533;&#65533;1&#65533;,02&#65533;/&#65533;^&#65533;&#65533;2&#65533;u&#65533;&#65533;&#65533;"g&#65533; g&#65533;&#335;@1&#65533;&#65533;J&#65533;&#34891;&#65533;&#65533;&#65533;6&#65533;	X&#65533;
t&#65533;u]iJ$Ca(#&#65533;i&#65533;&#65533;&#65533;&#65533;z/&#65533;QB&#65533;#&#65533;2 # 8#&#65533;2&#65533;:z&#65533;6&#65533;i&#65533;&#65533;wZ&#65533;&#65533;: uB&#65533;c&#65533;&#65533;x&#65533;'qw&#65533;)&#65533;&#65533;@m&#65533;D&#65533;<	5&#65533;&#65533;&#65533;&#65533;t&#65533;)A4&#65533;&#65533;&#65533;&#65533;J&#65533;&$&#65533;5(&#65533;* &#65533;N&#65533;&#417;'&#65533;u1&#65533;i	@&#65533;&#65533;V&#65533;&#65533;&#65533;&#65533;G7&#65533; :0E&#65533;&#9880;&#65533;&#65533;}k&#65533;&#65533;+&#65533;pQ&#65533;Aqy2&#65533;\&#65533;1&#65533;}sqJJ\	&#65533;&#65533;_&#1456;r&#65533;0!3&#65533; &#65533;FD&#65533;!*&#65533;k&#65533;S&#65533;&#65533;&#65533;&#1370;-AB&&#65533;P&#65533;g &#65533;Db
&#65533;;{&#65533;&#65533;7&#65533;b&#65533;!&#527;&#65533;4&#65533;&#65533;&#65533;V&O

~i &#65533;&#65533;&#65533;QQZ &#65533; &#65533;tA&PW&#65533;&#65533;5&#65533;&#65533;&#65533; &#65533;&#65533;x&#65533;&#65533;&#65533;G&#65533;h&#65533;&#65533;&#65533;1&#65533;&#65533;X&#65533;l&#65533;1M&#65533;`-&#65533;&#65533;&#65533;`&#65533; &#65533;&#65533;1%a`e@q&#65533;&#965;3&#65533;19&#65533; &#65533;&#65533;&#65533;$Dy&#65533;R&#65533;&#65533;j&#65533;&#65533; &#7469;+G&#65533;X&#65533;`a&#65533;&&#65533;&#65533;&#65533;k&#65533;&#1365;q+gA&#65533;" 3&#65533;.&#65533;3&#65533;,&#65533;:%4&&#65533;&#65533;&#65533;&#65533;1"&#65533;8&#65533;s&#65533;t&#65533;&#65533;.p#&#65533;&#65533;&#65533;&#65533;ADG &#65533;z
&#65533;&#65533;[&#65533;&#65533;K&#65533;=&#65533;NR&#65533;<&#65533;&#1258;&#65533; >&#65533;O&#65533;@&#401;n&#65533;&#65533;&#65533;&#65533;&#1739;&#65533;1&#65533;P &#65533;&#65533;`oS-4&#65533;)&#65533;5a&#65533;&#65533;&#65533;zrK&#8577;&#65533;&#65533;W&#65533;0 &#250;&#65533;&#65533;&#65533;f&#65533;Qs&#65533;&#65533;vWm&#65533;'nwcx&#65533; P `$&#65533;p ^F&#65533;X&#65533;1 &#65533;dwq '&#65533;+4&#65533;s&#65533;&#65533;r&#65533;&#65533;	eY &#65533;&#65533;0b}&#65533; ,&#65533; &#65533;&#65533;&#65533;&#65533;|&#65533;&#65533;"&#65533;p&#65533;&#65533;.ag&#65533;/&#65533;O&#65533;&#65533;&#65533;&#65533;&#65533;e"&#65533;?&#489;t&#1895;R!_&#65533;&#65533;&#65533; = #AC67	&#65533;Rg&#65533;0&#65533;&#65533;P&#65533;@
&#65533;v&#65533;j1[-Q2 aA&#65533;&#65533;%(&#65533;&#65533;&&#65533;:6&#65533;3@&#65533;Q&#65533;&#65533;c&#995954;D&#65533;&#65533;p?A&#65533;?&#65533;&#65533;&#65533;&#65533;&#65533;:i!&#65533;&&#293;&#65533;&#65533;{'@&#65533;sW&#65533;&#65533;&#857;'&#65533;I?&#65533;!&#65533;!q&#65533;!&#65533;@ &#65533;&#65533;1&#65533; S&#65533;|&#65533;'&#65533;&#65533;\&#65533;&#65533;g&#65533;qO&#65533;&#65533;_&#65533;1!A&#32590; &#992;&#65533;gKt,&#1090;y"&#65533;(&#65533;i&#65533;O&#65533;&#65533;&#65533;&#65533;]&#65533;3"&#65533; &#65533;U<&#65533;i&#1211;&#65533;f&#984;@&#65533;QR4a&#65533; &#65533;Q&#65533;&#65533;&#65533;P=&#65533;2&#1504;&#65533;&#65533;D&#65533;g, |I&#65533;<&#65533;@|&#65533;&#65533;
Q&#65533;&#65533;P&#65533;&#65533;
%=A&#65533;&#65533;&#65533;Ml&#65533;%&#65533;&#13916;&#884;&#65533;&#65533;!b&#65533;{L&#65533;t4&#620;&#65533;?<&#65533;A&#65533;&#65533;d&#65533;&#65533;\&#309;&#65533;w&#65533;&#65533;&#65533;K&#65533;c&#65533;>F&#65533;&#65533;	&#65533;G&#65533;&#65533;BF&#65533;r9&#65533;G}&#65533;L&#65533;7N2&#65533;#&#65533;!<_&#65533;&#65533;w&#65533;&#65533;	&#65533;Z&#65533;&#65533;u~&#65533;&#65533;&#65533;q&#65533;&#65533;&#65533;&#65533;D&#65533;nO&#65533;@&#65533;&#65533;q F2i	&#65533; &#65533;P&C=1&#65533;&#65533;&#65533;`g&#65533;r&#65533;6j
&#65533;s&#65533;&#65533;`{&#65533;!I&#65533;&#65533;+7&#65533;]&#65533;0&#65533;&#65533;;&q-&#65533;P$]&#65533;&#65533;S&#65533;&#65533;&&#65533;&#65533;&#65533;&#65533;&#65533;&#65533;D&#65533;K\	&#65533;10&#65533;&#65533;&#65533;&#65533;p&#65533;Y&#65533;&#65533;&#65533;&#65533;:P&#65533;T&#65533;&#65533;A&#65533;-(6xz&#65533;&#65533;&#65533;&#65533;&#65533;&#65533;&#65533;[&#65533;&#65533;I&#65533;&#65533;&#65533;=&#65533;qv&#65533;W&#65533;2&#65533;&#681;L&#65533;&#65533;&#65533;&#65533;<I&#65533;&#65533;&#65533;&#65533;w&#65533;&#65533;&#65533;&#65533;&#65533;QJ&#65533;Q[b&#65533;&#65533;&#65533;&#65533;C&#65533;3NA hi1	U&#65533;+&#65533;&#65533;2$&#65533;eLW&#65533;&#65533;R&#65533;&#65533;B&#65533;n ^&#65533;&#65533;&#65533;&#65533;oA&#65533;=P&#65533;1&#65533;h&#65533;&#65533;l$&#65533;&#1045;)G&#65533;h&#65533;*&#65533;&#65533;&#65533;&#65533;e&#65533;&#65533; &#65533;&#65533;&#65533;%&#65533;>>&#65533;\&#65533;8&#65533; &#65533;&#65533;	 e&#65533;&#65533;J&#65533;&#65533;W&#65533;&#65533;^&#65533;b&#65533;,F\8A&#65533;#U&#65533;&#65533;)&#65533;&#1121;Z%N&#65533;&#65533;&#65533;O&#65533;&#1800;&#65533;_&#65533;j5'&#65533;&#65533;l&#65533;&#65533;A&#65533;s6&#65533;W&#65533;&#65533;K<=&#65533;&#65533;&#65533;{&#65533;&#65533;=Lz7&#65533;&#65533;&#65533;&#65533;;&#65533;&#65533;&#65533;&#65533;K&#778;&#65533;&#65533;	kBN)$&#65533;3&#65533;{G2&#65533;Q&#65533;dl&#65533;Wy&#65533;>&#65533;&#65533;:	A&#65533;e&#65533;q&#65533;&#65533;+&#65533;%<&#65533;&#65533;DW&#65533;TB&#65533;&#65533;RqET&#65533;f&#65533;/&#65533;hYd`
B&#14929;&#65533;&#65533;l&#65533;4&#65533;&#65533;j&#65533;pk&#65533;1t[20&#65533;_&#65533;J&#65533;&#65533;&#65533;&#65533;0 r&#65533;&#65533;z[&#65533;`&#65533;&#65533;y3&#65533;,^X&#65533;P&#65533;&#65533;G&#65533;'&#65533;&#65533;!" !0Tp &#65533;&#65533;&#65533;0&&#65533;2N^&#65533;z&#65533;&#65533;&#65533;&#65533; n&#65533;&#65533;c&#65533;p&#65533;H&#65533; &#65533;&#65533;&#65533;&#65533;&#1149;&#65533;&#65533;&#65533;&#65533;&#65533;&#65533; 0&#65533;K&#65533;&#1949;J}&#882;q&#65533;"!&#65533;&#65533;*&#1345;m:&#65533;Y( &#65533;&#65533;Yb&#65533;?+&#1491;&#65533;&#65533;&#65533;&#1877;l&#65533;<27&#65533;&#65533;p&#65533;5 
&#65533;^+&#65533;&#65533;&#910; &U/&#1504;&#65533;&#65533;&#65533;
&#65533;A&#65533;R&#65533;\}&#65533;&#65533;1sq$&#65533;{Pw&#65533;~&#1735;wQ&#65533;0T$^&#65533;vPbJ&#65533;&#65533;&#65533;&#65533;&#65533;C &#65533;&#65533;&#65533;6&#65533;U,g[K8&#65533;&#65533;P&#65533;&#65533;h&#65533;:&#65533;c&#65533;"&#65533;Y7 _&#65533;&#65533;&&#65533;C&#65533;q&#65533;&#65533;m&#646;c1&#65533;&#1984;@&#65533;=&#65533;&#65533;&#65533;&#65533;w$&#65533;&#65533;&#65533;&#65533;H&#65533;&#65533;&#65533;&#65533;&#65533;a&#65533;&#65533;&`&#65533;&#65533;&#65533;&#65533;N&#65533;Y>&#65533;1&#65533;31&#65533; &#65533;&#65533;&#65533;&#65533;&#65533;6C&#65533;[^x{C&#65533;&#65533;0)9Z_&#65533;Ejq8&#65533;&#65533;&#65533;&#150;>&#65533;&#65533;&#65533;&#65533;&#8698;#|Q!@&#65533;&#65533;&#65533;><I&#65533;&#65533;Y&#65533;%&#65533;-&#65533;&#65533;&#65533;&#33944;&#65533;?i?&#65533;p&#65533;g&#4221;2&#65533;&#65533;>&#65533;&#65533;E"&#65533; &#65533;&#65533;&#65533;!A&#65533;*=1'1$,! $== &  7&#65533;	&#65533;7
B
&#65533;
&#65533; &#65533;&#65533;&#65533;&#65533;&#65533;&#65533;&#65533;&#65533;&#65533;&#65533;&#65533;&#65533;&#65533;&#65533;&#65533;&#65533;&#65533;&#1986;&#65533;&#65533;&#65533;&#65533;&#65533;&#65533;&#65533;&#65533;
??&#65533;&#228660; >-&&#65533;,X}&#65533;&#65533;&#65533;&#65533;,.&#65533; C&#65533;&#65533;&#512;&#65533;@&#65533;&#65533;
&#65533;$&#65533;&#65533;4C<p@&#65533;kT&#65533;0&#65533;&#65533;.&#65533;&#65533;#&#65533;&#65533;
\&#65533;&#65533;Q@&#65533;'	A B%&#65533;
&#65533;= y&#65533;J&#65533;K&#65533;&#65533;&#65533;!-&#65533;&#65533;
A&\[&#65533;2)&#65533;`}&#65533;&#65533;&#154;G.7&#65533;&#65533;&#65533;&#65533;k.l0&#65533;&#65533;r&#65533; X`&#65533;&#65533;&#65533;&#65533;&#65533;&#65533;@`&#65533;&#65533;&#65533;Hd&#65533;&#65533;"&#65533;&#65533; &#65533;&#65533;K&#65533;4&#65533;+Z&#65533;&#65533;&#65533;&#65533;:\1&#65533;@-z7n$&#65533;&#65533;&#65533;G/	&#65533;&#65533;P&#65533;&#65533;b&#848;QG&#65533;&#65533;&#65533;&#65533;&#565;&#65533;&#65533;v&#65533;&#1840;s&#65533;&#65533;n&#65533;&#65533;b&#65533;&#65533;&#65533;&#65533;&#65533;ZHXX&#65533;&#65533;&#65533;&#65533;X&#65533;&#304;&#65533;&#196;&#65533;&#65533;P&#65533;C&#65533;&#65533;r@f&#65533;R&#65533;H&#65533;\0 	P&#65533;ZF*Upg"&#65533;@}K&#65533;W`&#65533;&#65533;p&#65533;
&#65533;@t&#517;PV&#520;&#65533;f&#65533;4p&#65533; &#65533;&#65533;&#65533;Q&#65533;D&#65533;E&#65533;&#65533;!2&#65533;&#65533;V8&#65533;4`@&#65533;&#65533;&#65533;4+R&#65533;&#65533;^&#193;Sy&#65533;`p&#65533;&#65533;&#65533;dIc&#65533;&#65533;0&#65533;#	P&#65533;lYb&#65533;&#65533;=PC4hG~ &#65533;+5l&#65533;x-0	&#65533;U&#65533;CH&#65533; Y&#65533;g0&#65533;&#65533;&#398;;&#65533;#1&#65533;1&#65533;3&#65533;&#65533;&#1828;&#65533;Vz&#65533;&#65533;<]-&#65533;P&#65533;N;&#65533; c&#65533;<& &#65533;&#65533;yXTQQw-&#65533;&#65533;&#65533;&#65533;&#65533;M! &#65533;&#594;+&#65533;&#65533;&Z= `&#65533;&#65533;y&#65533; _&#65533;&#65533;&#65533;&#65533;F66@ @}d Q&#65533;(H&#65533;8&#65533;	1,&#65533;T2&#65533;&#65533;&#1050;_A&#65533;D&#65533;D&#65533;V &#65533;&#65533;!@c:&#65533;&#65533;4&#65533;&#65533;Md&#1440;&#65533;&#65533;&#65533;&#65533;&#65533;\ &#65533;
`f&#65533;&#65533;&#65533;&#65533;L@&#65533; &#65533;&#65533;bR2&#65533;&#65533;F\7f&#65533;&#65533;&#65533;p&#65533;<&#65533;$H/&#65533;C(&#65533;p&#65533;&#65533;$s 5&#65533; 	&#65533;&#65533;&#65533;?-t&#65533;-&#65533;&#65533;&#142;&#65533;3L&#65533;&#870;og&#65533;&#65533;TW}M4&#65533;=&#65533;&#65533;&#65533;&#1094;&#1896;&#65533;&#259;&#65533;k&&#65533;0&#65533;&#65533;=&#65533;@&#65533;$,&#65533;Ri&#65533;&#65533;@472&#65533;&#65533;&#65533;\p&#65533;2&#65533;&#65533;b`&#65533;"&#65533;!&#65533;&#65533;U&#65533;I$&#65533;A&#65533;&#65533;&#65533;a&#65533;&#65533;"&#65533;&#65533;&#65533;&#65533;&#65533;e&#65533;;A?&#65533;B5&#65533;&#65533;&#65533;C&#65533;TcQ5&#65533;<&#65533;[&#65533;&#65533;;&#65533;B 0V&#65533;&#65533;ha&#65533;M,&#65533;&#65533;ya&#65533;&#65533;K&#65533; &#65533;i&#65533; "X&#65533;r&#65533;p&#65533;Kv[,&#65533;I&#65533;&#65533;`&#65533;4&#65533;H!X } =&#65533;&#65533;&#65533;&#65533;f&#65533;II&#65533;2&#65533;&#65533;w&#65533;?Db=  	f&#65533;0&#65533;?&#65533;&#65533;p&#65533;&#65533;&#65533;&#1537;/r&#65533;&#65533;&#65533;dgl &#65533;&#65533;&#65533;&#65533;(q&#65533;&#65533;j&#65533;&#65533;&#1392;&&#65533;&#65533;h7&#65533;&#65533;V-bQ&#65533;C&#65533;&#65533;&#65533;<&#65533;V&#65533;&#65533;@G&#65533;&#65533;&#65533;&#65533;&#65533;&#65533;&#65533;$&#65533; &#65533;&#65533;`1+&#65533; 	hR &#65533;&#65533;&#65533;&#65533;p&#65533;mhB #&#65533;IC &#65533;&#65533;&#65533;]2S0&#65533;&#65533;&#65533;&#65533;&#65533;&#65533;`&#65533;&#65533;&#65533;&#65533;o&#65533;(u )&#65533;d>&#65533;+&#65533;Y&#65533; &#65533;b&#65533;&#65533;&#65533;"e&#65533;&#65533;&#1012;&#65533;&#65533;}D &#65533;"Q&#65533;~w&#65533;=rn{&#65533;z&#65533;IH&#65533;3
&#65533;/H&#65533;a&#65533;&#65533;b&#65533;$+te&#65533;F&#65533;&#65533;&#65533;&#65533;	&#65533; a&#65533;#&#65533;2&#65533;&#65533; &#65533; L&#65533;&#65533;&#65533;&#65533;&#65533;&#65533;&#65533;V= &#65533; V&#65533;&#65533;&#65533;&#65533;h&#65533;&#65533;d3&#65533;&#65533;J&#65533;&#65533;M&#65533;&#65533;&#65533;F=P&#65533;`&#65533;&#65533;ILI&#65533;&#65533;i&#65533;"&#65533;	exj&#1537;&#65533; w@&#65533;&#65533;g&#65533;&#65533;&#65533;;A
&#65533;&#65533;&#65533;&#65533;cAF&#1025;$&#65533;&#65533;C0&#65533;&#65533;>&#65533;B&#65533;&#65533;e`&#65533;#g&#65533;8&#65533;:	.&#65533;C&#65533;&#65533;&#65533;&#65533;[&#65533;6C #D&#65533;b&#65533;B&#65533;8i&#65533;b|&#65533;&#649;&#65533;E&#65533;&#65533;%H$&#65533;PL&#65533;GC&#65533; 
&#65533;a>4$&#65533;&#65533;&#65533;B&#65533;4O&#65533;&#65533;&#65533;	&#391;c&#65533;I&#65533;&#65533;&#65533;&#65533;A&#65533;&#65533;g&#65533;&#65533;$;	 ,0&#65533;&#65533;&#65533;n0!A&#65533;&#65533;&#65533;<	&#65533; :vIiNg&#65533;\&#65533;&#65533;&#65533;bz&#65533;&#65533;&#2016;&#65533;&#65533;&#396;N;&#65533;&#65533;4m&#65533; &#65533;&#65533;:o&#65533;&#65533;, p &#976;lB&&#65533;&#65533;I&&#65533;&#65533;&#65533;@|&#65533;@!&#65533;&#449;Pq&#65533;&#65533;c \&#65533;/&#65533;&#65533; )&#65533;V\@a&#65533;HFQ$&#65533;&#65533;vuR&#65533;j`&#65533; &#65533;De&#65533;]l\&#65533;&#65533;&#65533;&#65533;{&#65533;LANz&#65533;&#65533;&#65533;[l&#65533;
D&#65533;&#65533;&#32820;&#65533;&#65533;&#65533; &#65533;
&#65533;&#65533;Ad&#65533;OX&#478;-&#65533;w9@&#65533;X&#65533;&#65533;&#65533;H&#65533;&#65533;s&#65533;R&#65533;q_QA&#65533;&#65533;&#65533;&#65533;&#65533;\`&#65533;&#65533;&#65533;	C&#1208;&#65533;s<&#65533;Q]&#730;T&#65533;&#65533;hh&#65533;&#929;&#65533;U&#65533;i&#65533;&#65533;&#65533;&#65533;&#65533;>&#65533;&#65533;&#65533;&#65533;&#65533;7&#65533;&#65533;(`64&#65533;h  &#65533;&#65533;"^b}&#65533;)E&#65533;m&#65533;,H&#65533;&#65533;&#65533;&#65533;&#65533;|@&#17172;";&#65533;&#65533;b&#65533;&#65533;!&#65533;&#514;&#65533;&#65533;e&#65533;&#65533;&#65533;&#65533;4&#65533;&#65533;B]9&#65533;}f:&#65533;&#65533;&#65533;2<&#65533;Xd\p&#65533;i$}&#65533;naD&#65533;&#65533;&#65533;a &#65533;&#65533;&#65533;@"f,MW&#65533;P1&#65533;D"K&#65533;h&#65533;@&#65533;&#65533;yi j\&#65533;&#65533;&#65533;nF-&#65533;&#65533;&#65533;a&#65533;&#65533;&#544;,&#65533;&#65533;&#65533;&#65533;&#65533;y&#65533; &#65533;&#65533;=&#65533;&#65533;&#65533;, &#65533;P&#65533;&#65533;&#65533;&#65533;gH&#65533;,&#65533;&#65533;&#65533;D&#65533;&#65533;y&#65533;.uC&#65533;&#65533;&#65533;&#65533;&#65533;$&#65533;&#65533;&#65533;&#65533;&#65533;&#65533;G&#65533;&#65533;TtrQ&#65533;B&#65533;&#65533;98&#65533;kp&#65533; &#65533;A&#231;	e&#65533;&#65533;&#65533;@&#65533;A:!H,bn!&#65533;
Tp&#65533;&#65533;&#65533;6&#65533;F&#65533;V &#65533; &#65533;&#65533;&#65533;'Yv&#65533;x&#65533;&#65533;&#65533;&#65533; 	&#65533;&#65533;=&#65533;&#7815;&.h&#65533;&#65533;Nv&#65533;&#65533;t&#65533;&#65533;&#65533;P&#65533;&#65533;&#65533;3&#65533;&#65533;&#65533;S&#65533;&#65533;&#65533;d&#65533;&#65533;j6"&#750;&#65533;&#65533;&#65533;&#65533;&#65533;  @&#65533;&#65533;q&#65533;&#65533;&#466;&#65533;`+&#65533;$7&#65533;g$&#65533;`&#65533;3s6&#65533;&#65533;r&#65533;D@/$!&#65533;&#65533;&#65533;&#65533;=&#65533;9&#65533;&#65533;&#65533;BlY&#65533;&#65533;~R&#65533;.
 U&#65533;f:`UM&#65533;@a0&#65533;iN&#65533;&#1322;&#65533;>&#65533;q8&#65533;&#65533;9e&#65533;t&#65533;&#65533;C&#65533;&#65533;&#65533;b;&#65533;E]&#742;&#65533;`&#65533;h@&#65533;4=]&#65533;&#65533;B&#65533;&#65533;@&#1027;&#65533;&#65533;3&#65533;&#65533;&#65533;a\&#65533;&#65533;CX&#65533;&#65533;RB&#65533;#&#65533;&#65533;m_N&#65533;&#65533;&#65533;&#65533;&#65533;Gz&#65533;&#65533;&#65533;&#65533;&#65533;&#65533;^M{!]&#65533;&#65533;H&#65533;&#978;&#65533;j&#65533;/rA&#65533;</&#65533;&#65533;a@&#65533;&#65533;	&#65533;&#65533;&#1262;&#65533;D&#65533;&#65533;&#2030;&#65533;q&#65533;	|&#43786;&#65533;!HY9&#65533;7Dn&#65533;&#65533;ps&#65533;&#60492;&#65533;R`7&#65533;C&#65533;&#65533;
&#65533;&#65533;&#65533;~L&#65533;`s&#65533;&#65533;&#65533;<&#65533;K&#65533;&#65533;&#65533;&#65533;n!&#65533;&#1788;U&#65533;d:&#65533;&#1076;&#65533;E-&#65533;T&#65533;&#65533;&#806;&#65533;&#65533;SSM&#65533;:P&#65533;Z&#65533;&#65533;&#65533;&#65533;b&#65533;ba&#65533;Ji7R- &#65533;&#65533;&#65533;;A&#65533;&#65533;<!&#65533;!:&#65533;<.&#65533;G NZd\*&#65533;fc&#65533;&#65533;u&#65533;;&#65533;&#65533;&#65533;w&#65533;&#65533; &#65533;18R&#65533;"&#65533;&#65533;I&#65533;&#65533;&#65533;O&#65533;&#65533;C&#65533;/A&#65533;:R&#65533;, #&#65533;R&#65533;&#65533;D! &#65533;&#65533;,@&#979;&#65533;g{|e&#65533;&#65533;ETd&#65533;5&#65533;S)2Qvf&#65533; -&#65533;H&#65533;&#65533; &#65533;&#65533;00 0 #&#65533; &#65533;&#1957;&#65533;8&#65533;j&#65533;+&#65533; &#65533;3&#65533;&#65533;&#65533;&#65533;~&#65533;&#65533;j&#65533;u&#65533;4O&#65533;~$5&#65533;&#1480;`&#65533;afE(&#65533;&#65533;6@&#65533;V&#65533;`6&#65533;&#65533;
 q 2&#65533;`&#65533;&#65533;&#65533;T&#65533;&#65533;s&#65533;&#65533;q1 &#65533;Fe1:P<0&#65533;o'&#65533;&#65533;* &#65533;@&#65533;&#65533;m&#65533;@$&#65533;"ST1  &#65533;e"&#65533;&#65533;> &#65533;hd"&#65533; c[D$"&#65533;&#65533;s4&#65533; "&#65533;(&#65533;&#65533;&#65533;x&#65533;A&#65533;Wj&#65533;A&#65533;3&#65533;&#65533;&#65533;"1P#1:&#65533;&#65533;W&#65533;PD&#65533;9&#771;#*&#65533;M&#65533;w;&#65533;&#65533;.&#65533;&#65533;$r$&#65533;)`&#65533;1&#65533;[(&#65533;&#1619;&#65533;$&#65533;&#65533;&#65533;9P/<&#65533;&#65533;,&#65533;fe&#65533;
 &#65533; &#65533;&#65533;_&#65533;_&#65533;&#65533;tPR&#65533;#&#65533;&#65533;4&#65533;&#65533;&#65533;~PWV&#65533;A&#65533;&#65533;&#65533;,6@ &#65533;&#65533;'N&#65533;W0&#65533;&#65533;&#65533;&#65533;&#65533;$&#65533;&&#65533;&#65533;I&#65533;&#65533;&#65533;2!&#65533;&#65533;!&#65533;Cf4q&#65533;&#65533;/8&#65533;
@&#65533;&#65533;s&#65533;x/Xd&#65533;{!rlQ$&#65533;&#65533;&#65533;C,&#65533;&#1237;&#65533;!&#65533;<+&#65533;8IAp0Q!%A&#65533;*&#1038;jh?&#65533;XN&#65533;`[&#65533;*q&#65533;&#65533;i@7&#65533;$UD&#65533;TPG&#65533;@&#65533;3(&#65533; 4Q9F&#65533;=&#65533;/&#65533;&#65533;2,2&#65533;a+&#65533;@1&#65533;S3Q2&W&#65533;a&#65533;H&#65533;|&#65533;B&#65533;w&#65533; hB&#65533;i&#2033;A&#65533; *&#65533;&#65533;&#65533;1r&#65533;4&#224;&#65533;&#65533;@R&#200;59&#65533;&#65533;&#136;&#57811;M&#65533;&&#65533;&#65533;&#65533;&#65533;&#65533;>@tB&#65533;5`esO&#65533; +&#65533;*!&#65533;8&#65533;0&#65533;$&#65533;W&#394;r # c&#65533;#&#65533;B~&#65533;$&#65533;&#65533;&#1600;YK&#65533;&#65533;&#65533;v%;&#65533;&#65533;&#1200;&#65533;G&#65533;cI&#65533;&#65533;p&#65533;&#65533;;s&#65533;*&#65533;&#65533;/x&#65533;Qp&#65533;&#65533;&#65533;E&#65533;&#65533;&#65533;iT~!ETFlRI80&#65533;&#65533;Wh&#65533;7.&#65533;P&#65533;u&#65533;&#65533; k&#65533;p]&#65533;a&#65533;&#65533;&#65533;&#65533;"&#65533;"@b&#65533;68O&#65533;&#65533; 6&#65533;'#0&#65533;S&#65533;E&#65533;(&#65533;`&#65533;Y&#65533;&#65533;&#65533;!&#65533;&#65533;/)&#65533;&#65533;`&#65533;&#1638;&#65533;!u&#65533;F&#65533;D&#65533;&#65533;0*&#1265;K6&#65533; - -a&#65533;
&(&#65533;p&#65533;&#65533;!&#65533;&#65533;&#65533;&#12631;&#65533;&#65533;rB&#65533; >1!T&#65533;/&#65533;  &#65533;M&#65533;&#65533;&#65533;&#65533;!B cq&#65533;bq&#1424;#&#65533;&#65533;&#65533;&#65533;&#65533;R&#65533;f`
&#65533;&#65533;&#65533;&#65533;1&#65533;&#65533;F\&#65533;A&#65533; wD &#65533;(x0C@h&#65533;C3&#65533;&#65533;[&#65533;P&#65533;1&#65533;c4r   -&#65533;Y5",d$#`?v&#65533; 911`&#65533;9 ( gp&#65533;wA&#65533;&#65533; D#t&#65533;t(&#65533;&#65533;KE&#65533;(&#65533;K&#65533;(2l&#65533;&#65533;:)&#65533;&#65533;5&#608;&#65533;&#65533;&#65533;L&#65533;aKf&#65533;i&#65533;@&#65533;`,&#65533;&#65533;v&#65533;
&#65533;&#65533;jB&#65533;P&#65533;&#65533;&#65533;&#65533;]&#65533;-=T{fB&#65533;&#65533;hJ&#65533;0;H&#65533;CPd&#65533;&#65533;"9&#65533;3-&#65533;W&#65533;&#65533;{:&#65533;&#65533;X;""y&#883; /8,&#65533;&#65533;&#65533;T&#65533;&#65533;!&#65533;&#482;2&#65533;;I&#65533;$Z&#65533;7&Q&#65533;TmW&#65533;&#65533;8&#65533;'p3z01&#65533;0;&#65533;&#65533;,&#65533;#C&#K: &#65533;&#65533;&#65533;p h&#65533;	&#65533;4&#82021;&#65533;S&#65533;&#65533;i&#65533;r&#65533;B&#65533;&#65533;&#65533;&#1793;&#65533;&#65533;&#65533;&#65533;&#65533;&#65533;&#65533;S&#65533;xM&#275;H3&#65533;R?&#65533;&#65533;:&#65533;!&#65533;?&#65533;&#65533;!n&#65533; &#65533;&#65533;T&#65533;O&#65533;
&#65533;G&#65533;)0+&#65533;ed &#1105;&#65533;0&#65533;&#65533;]{&#65533;&#65533;&#65533;&#65533;h&#65533;&#65533;&#65533;&#65533;;#&#65533;(&#65533;&#65533;7&#65533;&#65533;e&#65533;o&#65533;B &#65533;2&#65533;r&#65533;&#65533;&#65533;r&#65533;0&#65533;&#65533;&#65533;&#65533;p&#65533;,Zqr&#65533;"I&#11357;&#65533;4&#65533;;a#p^R&#65533;I&#65533;P&#65533;3#`]'P&#65533;`&#65533;c!:&#65533;I&#65533;&#65533;&#65533;	$0=&#65533;&#65533;&#25684;(&#65533;&#65533;&#65533;&#65533;&#65533;&#65533;&#65533;&#65533;;6&#65533;kj&#65533;&#1135;&#65533;;&#65533;&#65533;&#65533; ]&#65533;I&#65533;&#65533;D&#65533;f&#65533;&#65533;&#65533;~&#65533;VH3&#65533;R(pn&#65533;7&#65533;6IU`: c&#65533;A
"`1&#65533;%&#65533;2&#65533;&#65533;&#65533;&#65533;c!&#65533;-q&#65533;&#65533;&#65533;\&#65533;&#65533;: @ \&#65533;$2H|&#65533;8>&#65533;?L{&#65533;s^^A&#65533;&#65533;&#65533;	y&&#65533;9(p&#65533;&#580;w&#65533;&#65533;#&#1784;=<5e&#65533;&#65533;w[&#65533;&#65533;w&#65533;  2<&#65533;IZ&#65533;3`&#65533;+&#65533;&#65533;r&#642;&#65533;&#65533;n&#65533; ->&#65533;&#65533;3/&#65533;*t7n&#65533;1M/&#65533;&#65533;&#65533;B&#65533;D &#65533;M&#65533;`FSD&#65533;&#65533;!&#65533;@&#840;&#65533;&#65533;&#65533;&#65533;8K&#65533;&#65533;l&#65533;4&#65533;&#65533;"-&#65533;&#65533;&#65533;!j&#65533;@&#65533;&#65533;p&#65533;&#65533;S'I&#65533;s+&#65533;?&#65533;H x[@#;&#65533;&#65533;9&#65533;9&#65533;!&#65533;E&#65533;&#65533;S&#65533;7
&#65533;@Tc&#65533;&#667;J&#65533;	T&#65533;&#65533;&#65533;&#65533;C&#65533;B&#65533;&#65533;&#65533;!&#65533;'&#65533;&#1316;&#65533;1/.1 :&#1045;&#65533;&#65533;<s&#65533;!K&#65533;.%&#65533;1&#65533;0&#65533;W&#65533;&#324;&#65533;E&#65533;E!&#65533;Y(h&#65533;&#65533;2&#65533;&#65533;&#65533;%$ 1&#65533;P&#65533;&#65533;&#65533;2P6,Qud&#65533;&#65533;&#65533;G&#65533;&#65533;W&#65533;D&#65533;&#65533;c&#65533;&#65533;<4&#65533;&#65533; f&#65533;} &#65533;&#65533;&#65533;b&#65533;&#65533;&#65533; &#65533;!&#65533;&#65533;&#65533;U[&#65533;&#65533;&#65533;&#65533;&#65533;:}L&#65533;&#65533;&#65533;t&#65533;` &#65533;t~1-&#761;&#65533;L&#65533;B~&#65533;!'&#65533;v
&#65533;N (N&#65533;>5&#65533; @&#65533;3"!&#65533;r5qP&#498;I&#65533;&#65533;#&#65533;&#65533;  &#65533;7.&#65533;U$&#65533;&#65533;i&#65533;XPqf!:&#65533;&#65533;&#65533;{&#65533;&#65533;&#65533;"&#65533;;'1 &#65533;Q&#65533; &#65533;h&#65533;\ &#65533;{&#65533;&#418;Ww&#65533;&#65533;&#65533;&#65533;u!G&#65533;b&#65533;1Ari&#65533;5&#65533;@&#65533;<b3$'&#65533;a'&#65533;M&#65533;J~&#65533;!!&#65533;&#65533;&#1765;BT&#65533;`&#65533;&#65533;&#65533;t&#65533;&#65533;u)&#65533;&#65533;&#669;\&#65533;(&#65533;&#65533;&#65533;\~*9&#65533;`&#65533;`;&#65533;&#65533;&#65533;&#65533;teB&#65533;CO&#65533;n&#1837;&#65533;&#65533; (1`&#65533;^&#65533;p+&#324;.&#65533;{si.{&#65533;&#65533;&#65533;&#65533;	_f$^R#p&#65533;&#65533;]&#65533;/AQ*&#65533;&#65533;&#65533;Y&#65533;` &#65533;&#65533;\F*&#65533;&#65533;&#65533;}&#65533;n&#65533;&#65533;,f- P&#221;&#65533;*&#65533;&#65533;4a&#65533;&#65533;J\&#65533;&#65533;&#65533;&#65533;2wB&#65533;&#65533;5P-1&#65533;P@K\g&#65533;&#65533;&#65533;:&#65533;I:&#65533;&#571;&#65533;<5"`&#65533;&#65533; &#65533;&#65533;e AZ &#65533;&#65533;. N6&#65533;&#65533;P&#65533;B&#65533;&&#65533;D W&#65533;Q&#65533;04
&#65533;V/m&#65533;&#65533;A&#333;&#65533;&#65533;u&#65533;&#65533;&#65533;fp
L&#1657;&#65533;&#65533;u&#65533;&#65533;U&#65533;&#65533;&#65533;&#65533;&#65533;&#65533;jT&#65533;u@b("aw&#65533;T*!$%&#65533;&#65533;[&#65533;+&#65533;1"&#210;Ylb8&#65533;l&#65533;&#65533;7A&&#65533;&#65533;&#65533;		u$)&#65533;"&#65533;Q&#141;&#65533;&#35813;&#65533;&#65533;&#65533;&#65533;m~&#65533;&#1038;&#65533;Yp&#65533;%&#65533;&#65533;&#65533;&#65533;`\;&#65533;&#65533;&#210;&#65533;,'d&#65533;&#65533;P0G&#65533;$&#65533;&#65533;a"&#1350;@3&#65533;&#65533;Q&#65533;&#65533;$	&#65533;\4r&#65533;3K&#65533; 3 N=K&#65533;X,]p&#65533;&#65533;&#65533;]j&#65533;\&#65533;]>&#65533;&#745;(&#65533;(/&#65533;K&#65533;t&#65533;&#65533;ViN&#65533;&#65533;&#65533;&#65533;`&#65533;*&#65533;&#65533;&#65533;C&#65533;&#65533;c&#65533;&#65533;&#65533;&#65533;cl
&#65533;)Iu&#65533;;&#65533;&#65533;Eh\&#65533;&#65533;&#65533;&#65533;e<#R6&#65533;eB/%&#65533;&#65533;6W%&#65533;;&#65533;`&7&#65533;&#65533;{p\&#65533;&#65533;"aw&#1358;L&#65533;B&#65533;"+	&#65533;&#65533;&#65533;&#65533;&#65533;Z&#65533;&#65533; &#65533;Z=&#65533; Fx&#65533;&#65533;&#65533;=&#65533;|<\&#65533;9&#65533;3&#65533;+&#65533;P >&#65533;6K&#65533;!1&#65533;&#65533;&#65533;2&#65533;P=L 8&#65533; 4&#65533;y&#65533;&#65533;?j!&#65533;h!&#65533;`&#65533;9&#65533;&#65533;&#65533;&#65533;&#65533; Jh&#65533;c&#65533;1y&#65533;~?&#65533;&#65533;j`&#65533;`V&#65533;Bk&#65533;&#65533;t&#65533;  &#65533;Ce0b&#65533;	&#1368;&#65533;\27@{?&#65533;&#65533;"&#65533;[W&#65533;`&#65533;&#65533;!1&#65533;7:0&#65533;xr&#65533;F1&#65533;S&#65533;'^Db,"&#65533;&#65533;TN&#65533;3&#65533;x&#65533;&#65533;&#65533;&#65533;/&#65533;&#65533;%&#65533;&#65533;s]&#65533;8&#65533;-o&#65533;9,0&#65533;&#65533;29y,&#65533;&#65533;n&#65533;8&#65533;_&#65533;Pz&#65533;&#65533;Z71&#65533;&#65533;&#180; 
&#65533;qg&#65533;*&#65533;'(H1&#65533;@&#65533;h&#65533;&#65533;&#65533;^&#65533;!  7&#65533;7&#65533;&#65533;??B&#65533;&#65533;B
7&#65533;&#65533; >&#65533;&#65533;&#65533;&#65533;&#65533;&#65533;&#65533;&#65533;&#65533;&#65533;&#65533;&#65533;&#65533;&#65533;&#65533;&#65533;&#65533;&#65533;&#65533;&#65533;&#65533;&#65533;&#65533;&#65533;&#65533;&#65533;&#65533;&#65533; 

&#65533;&#65533;&#65533;&#65533;&#715;&7=&#65533;-&#65533;,-,-$!$#'!&#65533;$">-&#65533; &#65533;&#65533;&#65533;!&#65533;&#65533; Z&#65533;x&#65533;D&#65533;U8&#65533;&#65533;B&#65533;&#65533;'$&#65533;7&#65533;&#65533;&#65533;p&#65533;B&#65533;V&#512;&#65533;AC&#65533;&#65533;&#65533;&#65533;p&#65533;&#65533;V&#65533;Tj&#65533;Bb&#65533;T&#65533;&#65533;&#65533;&#65533;:&#65533;X0&#65533;UD9&#65533;	X5a&#65533;&#65533;&#65533;A*phZN&#65533;&#65533;^D\hua&#65533;*2`&#65533;d1 &#65533;
.L\]&#321; &#65533;&#65533;&#65533;@&#65533;&#65533;&#65533;	`~&#65533;&#65533;@&#65533;>&#65533;&#65533;@ Z&#65533;&#65533;=&#65533;D&#65533;&#65533;G&#65533;4 &#65533;A&#65533;(Q&#65533;L&#65533;BE:&#65533;&#65533;&#1256;S&#65533;^&#65533;z&#65533;NW&#65533;G&#65533;&#65533;hG&#65533;B"I:&#65533;lQ&&#65533;&#65533;( @&#65533;&#633904;X&#65533;BX&#65533;N@&#65533;>p &#65533;&#65533;p&#65533;`qc&#65533;&#65533;!&#65533;&#65533;&#65533;&#65533;&#65533;W&#65533;}P&#65533;&#192; "&#65533;W0+&#65533;U^&#65533;x&#65533;* D&#65533;&#65533;T6P	&#65533;u&#65533;&#65533;&#65533;R_-E&#65533;&#65533;&#65533;&#65533;&#65533;F&#65533;5&#65533;&#65533;A&#65533; &#65533;0&#65533;+AL&#65533;
<dX&#65533;*&#65533;&#65533;#+&#65533;&#65533;&#65533;)$L&#65533;]&#65533;&#65533;A&#65533;0C8$&#65533;D&#65533;&#65533;\&#65533;&#65533;&#65533;&#65533;&#65533;c&#65533;W"	D&#65533;e%
&#65533;v&#65533;	h&#65533;&#65533;D Zl&#65533;&#65533;&#65533;Ji&#65533;&#65533;)&#65533;t&#393;T/<&#65533;0&#65533;)rC&#65533;&#65533;L&#65533;"&#65533;D &#65533;&#65533;&#65533; P&#65533;q>D'&#65533;&#65533;&#65533;	=&#65533;&#65533;&#65533;D&#65533;&#65533;&#65533;}e&#65533;G&#65533;)9&#65533;T&#65533;&#65533; D&#65533;@&#65533; &#65533;&#65533;(4ug r&#65533;_[AD&#65533;JEA@&#65533;&#65533;f!&#65533; &#65533;#&#65533;`[ig&#65533;	d&#65533;
+&#65533;yg&#65533;&#65533;&#65533;&#1026;&#65533;&#65533;&#65533;
-4&#65533;|2&#65533;&#65533;Rp&#65533;= &#65533;M&#65533;R4		e&#65533;&#1292;+DxA&#65533;&#65533;&#65533;B&#65533; &#65533;&#65533;&#65533;&#65533;&#65533;	&#65533;&#65533;p&#65533;&#65533;&#65533;M1&#65533;P&#65533;&#65533;&#65533;&#65533;	b&#65533;7&#65533;&#1061;#b
&#65533;&#65533;&#65533;&#65533;ej&#65533;j&#65533;r&#65533;&#678;&#65533;9d&#65533;0&#65533;,&#65533;&#65533;&#2046;V&#65533;0&#65533;y"Yn&#65533;`&#65533;@&&#65533; &#65533;1"&#921;p@&#1732;&#65533;&#65533;j  &#1843;&#65533;=4&#65533;&#65533;i,&#65533;0&#65533;&#65533;bp&#65533;&#65533;&#65533;&#65533;&#65533;L&#65533;@b&#65533;&#65533;R&#65533;Q/&#65533;&#65533;&#65533;
&#65533;`&#65533;&#65533;_&#65533;&#65533;&#65533;`|&#65533;&#65533;5&#65533;wE$&#65533;&#65533;9J&#65533;&#65533;&#65533;}~ &#65533;J&#65533;&#65533;&#65533;@&#65533;$&#65533;&#65533;f*,$&#65533;.&#65533;{<F&#65533;K&#65533;5&#65533;&#65533;95DD&#65533;&#65533;t5:wv&#65533;b P@&#65533;}cP&#65533;!y	+&#787;&#65533;P&#65533;O&#65533;&#65533;&#65533;Y&#65533;$&#1475;&#65533;x\&#280;&#65533;&#65533;&#65533;nf&#65533;&#65533;&#26289;&#65533;&#65533;2&#65533;&#65533;&#65533;~&#65533;&#65533;&#65533;&#65533;f&#914;&#65533;oI&#65533;d&#65533;&#65533;&#65533;f&#65533; A&#65533;!&#65533;&#65533;B&#65533;&#65533;Kc&#65533;&#65533;&#65533;&#65533;&#65533;&#65533;|&#65533;G&#65533;JE*&#65533;&#65533; &#65533;&#65533;?&#65533;U4`0&#65533;&#65533;&#65533;&#1582;&#65533;9&#768;j&#65533;&#65533;;&#65533;d&#65533;&8&#65533;R&#65533;&#65533;&#65533;,8&#65533;c&#65533; &#65533;&#65533;&#65533;&#918;&#65533;W&#65533;&#65533; &#65533;&#65533;&#65533;0/>-C00&#65533; !&#65533;bH\&#65533;&#256;<&#65533;&#65533;&#65533;}&#65533;Qt`m&#1736;8&#65533;&#65533;&#65533;=&#65533;E&#32812;&#36032;&#65533;"VOT&#65533;&#65533; :&#65533;`&#65533;	`&#65533;@&#65533;<IE&#65533;yID@$&#65533;&#65533;&#65533;`c;X&#65533;&#65533; &#65533;NVF&#65533;&#65533;D&#65533;&#65533;&#65533;&#65533;&#65533;&#65533;&#65533;}&#65533;L&#65533;&#65533;*	&&#65533;&#65533;,M&#65533;`D&#65533;&#65533;J@B&#65533;K&#65533;&#65533;&#65533;,&#65533;&#65533;p&#65533;&#65533; &#65533;&#65533;zP&#65533;IQKE&#65533;&#65533;6&#65533;&#65533; &#65533;&#65533;VP i&#65533;B&#65533;&#65533;	&#65533;\&#65533;,`&#65533;&#65533;&#65533;&#65533;* .nD$/p&#65533;&#65533;&#65533;&#65533;&#65533;p&#65533;e&#65533;&#65533;&#65533;&#65533;&#65533;&#65533;m&#65533;	&#65533;6p&#65533;	&#65533;k#"9QRp&#65533;&#65533;&#65533;.&#65533; &#65533;b&#65533;&#65533;@- &#65533; &#65533;&#65533;&#65533;&#65533;&#65533;&#65533;"' V &#65533;&#65533;&#65533;&#65533;&#65533;[&#65533;&#65533;&#65533;&#65533; 8&#65533;?D &#65533;S,l&#65533;&#65533;@P<&#65533;8&#65533;:
bD`#G1L06jX&#65533;&#65533;2,&#65533;'Nv&#1171;&#65533; &#65533;'P&#65533;&#65533;&#1128;&#65533;5XU&#65533;V&#65533;&#65533;U&#65533;c~:&#65533;e&#65533;&#65533;&#65533;&#65533;&#65533;[jbc&#65533;X4P&#65533;D&/&#65533;#"~G&#65533;&#65533;&#65533;1&#1612;&#65533;L`7% &#65533;c&#65533;&#65533;&#65533;&#233;&#65533;b%&#65533;&#65533;\&#65533;6&#65533;&#65533;&#65533;e&#65533;@&#65533;4 &#881;QzR&#813;b&#65533;T&#65533;CX&#65533;&#65533;&#560;6&#65533;m&#65533;&#65533;&#65533;a&#65533;&#65533;&#65533;y&#65533;&#65533;&#65533;b&#65533;
&#65533; F&#65533;' &#65533;!$mOlW[&#65533;&#65533;&#65533;3 *&#65533;&#65533;E"p&#65533;t=&#65533;D2&#65533;&#65533;
&#65533;xXA6B&#65533;&#65533;`&#65533;&#65533;@&#65533;5&#65533;&#65533;&#65533;pllcaJ&#65533;1&#65533;&#65533;TJ4#&#65533;hB_&#65533;6&#1646;&#65533;&#65533;&#65533;&#65533;&#65533;-VX&#65533; &#65533;&#65533;(S2L&#65533;&#65533; -0*&#65533;Q1`&#384;&#65533;`L`XW<e&#65533;&#65533;&#65533;&#65533;&#65533;&#65533;&#65533;x	&#65533;&#65533;&#65533;&#65533;&#687;&#65533;X&#65533;*(&#65533;\d&#65533;0l|&#65533;&#65533;#&#65533;&#65533;&#65533;Q+&#65533;Y&#65533;N&#65533;p[&#65533;0&#65533;&#65533;p&#65533;|$&#65533;&#65533;D&#429;P&#65533;&#65533;&#65533;&#444;&#65533;D[&#65533;i&#65533;&#65533;*p&#529;P&#65533;%&#65533;M&#65533;J&#65533;
&#65533;&#65533;q,&#65533;&#65533;@&#65533;&#65533;&#65533;)(1&#65533;Dput#&#65533;&#65533;c&#65533;&#65533;&#1544;Nu&#65533;&#65533;&#65533;2&#65533;&#65533;&#65533;j	K&#65533;d&#65533;(TvU&#65533;&#65533;&#65533;&#1176;&#65533;&#65533;/J!&#65533;&#65533;$&#65533;a&#65533;D%h&#65533;&#65533;&#65533;i&#65533;&#65533;&&#65533;&#65533;&#65533;
&#65533;&#65533;D*=*&#65533;H`&#65533;\%&#65533;&#65533;&#65533;@&#65533;&#65533;&#65533;L&#65533;B1&#65533;&#65533;&#65533;a&#65533; &#65533;z&#65533;&#65533;&#65533;&#65533;S$&#65533;d\&#65533;&#65533;M&#65533;`&#65533;q&#333;&#700;&#65533;&#65533;&#65533;B&#65533;&#65533;Z	&#65533;p&#65533;&#65533;I&#65533;&#65533;1h&#65533;&#65533;MVO&#65533;@&#65533;&#65533;&#65533;`*&#65533;;&#65533;\*G&#65533;&#65533;G':&#65533;z0&#65533;&#65533;&#65533;&#65533;5W&#65533;&#65533;&#65533;&#65533;&#65533;<&#65533;5f&#65533;&#65533;	&#65533;&#65533;&#640;&#65533;~&#449;&#65533;U&#65533;3&#65533;0&#65533;&#65533; '&#65533;Jy&#65533;P&#65533;d&#65533;L?[D&&#65533;&#65533;&#65533;&#65533;&#65533;&#65533;&#65533;X&#65533;o&#65533;w&#65533;&#65533;&#65533;&#303;&#65533;i&#65533;&#65533;&&#65533;&#41744;&#65533;&#65533;L&#65533;&#65533;4&#65533;&#65533;&#65533;&#65533;@&#65533;u&#65533;&#65533;y&#65533;.&#65533;&#519;&#65533;(&#65533; b=&#65533;&#65533;&#65533;<&#65533;U&#65533;F\&#65533;C&#65533;[(&#65533;zz&#65533;?F&#65533;#&#65533;&#65533;g&#65533;=#+&#65533;=c&#65533;&#65533;.&#65533;&J&#65533; )&#65533;~&#65533;~ &#65533;F&#65533;&#65533;&#65533;&#65533; 1~&&#65533;&#65533;&#65533;&#65533;&#65533;"&#65533;&#65533;G&#65533;k&#65533;]&#65533;&#65533;&#65533; 2&#65533;&#65533;a&#65533;&#65533;0`$H0 &#65533;&#65533;&#65533;yF&#65533;d6,&#65533; tV&#65533;	&#65533;&#65533;&#65533;(&#65533;&#65533;&#65533;&#65533;N&#65533;&#65533;&#65533;h}&#1422;&#65533;L&#65533;&#65533;&#65533;&#65533;&#868;O&#65533;&#65533;M&#65533;&#65533;j&#999;O}&#1528;R6&#65533;'n&#65533;&#65533;&#65533;&#65533;&#65533;&#65533;q&#65533;f:&#65533;&#65533;>x:&#65533;7&#65533;Ab&#65533;	&#65533;&#65533;x&#65533;b&#65533;&#65533; &#65533;_	 &#65533;&#65533;&#65533;i&#65533;&#65533;$&#65533;&#65533;G#zWP p,oD&#65533;3&#65533;P &#65533;T<$1f&#65533;*&#65533;m&#65533;,e&[o&#65533;C9eS&#65533;A6&#65533;&#65533;&#65533;1&#65533;:A&#65533;&#65533;&#65533;"&#65533;&#65533;!@ e&#65533;
y&#65533;+&#65533;G&#65533;R&#65533;H'0&#65533; $&#65533;&#65533; :@&#65533;0h&#65533;&#65533;F&#65533;604&#65533;a&7&#65533;&#65533;!&&#65533;&#65533;|&#65533;g>7&#65533;>:W}fx&#65533;&#65533;a&#65533;&#65533;0&#65533;&#65533;}&#65533;&#1029;&#65533;&#65533;&#65533;`;P>x&#65533;3&#65533; b&#65533;&#65533;qr&#65533;2A&#65533;&#65533;&#65533;5&#65533;&#65533;&#578;` NR&#65533;@- j&#65533;.&#65533;&#65533;S&#65533;0\&#1316;
&#65533;&#65533;
&#65533;v&#65533;&#65533;*y&#65533;&#65533;a&#65533;&#65533;&#65533;P`5c50&#65533;&#65533; &#65533;x"2@ `&#65533;:&#65533;&#65533;&#65533;#&#65533;c6Lqe&#65533;b&#65533;1A&#65533;ARR`d$+&#65533;Q&#65533;z&#65533;&#65533;A&#65533;&#65533;&#65533;&#65533;&#65533;1&#65533;&#65533;V&#65533; &#65533;s-@&#65533;A&#65533;h&#65533;v&#65533;&#65533;eu0s`x&h&#65533;2&#65533;V&#65533;h&#1551;&#65533;w}@Wo8~&#65533;&#65533;ItH&6 wx&#65533;&#65533; +@&#65533;&#65533;&#65533;&#65533;&#65533;&#65533;4V&#65533;/ !&#65533;D&#65533;&#65533;&#65533;km&#65533;.&#65533;)&#65533;/&#65533;.&#65533;;N!&&#65533;GX&#65533;e:%:&#65533; )&#65533;Z&#65533;HPnCR0&#65533;$&#65533;&#65533;&#65533;$Po&#65533;&#65533;.&#1025;&#65533;d@0'p";&#65533;.)&#65533;G&#65533;&#65533; &#65533;A&#65533;k&#65533;&#65533;6 g&#65533;&#65533; &#65533;&#65533; :&#65533;&#65533;/&#65533;&#65533;4&#65533;&#65533;&#65533;({-p&#65533;&#65533;`4HU&#65533;&#65533; E 2&#65533;&#65533;x&#65533;&#272;2Y&#65533;&#65533;&#17356;&#65533;&#65533;6&#65533;i&#65533;&#65533;V&#65533;0&#65533;&#65533;0K&#65533;&#65533;&#65533;&#65533;`&#65533;&#65533;&#65533;&#65533;&s&#65533;$) !0&#65533;&#65533;,&#65533;]&#1888;&#65533;&#65533;n&#65533;%&#65533;+@1t&#65533;pH&#65533;&#65533;8&#65533;B;&#65533;XD)&#65533;." ;&#65533;&#1162;&#65533;P&#65533;u3c&#65533;SAW&#65533;&#65533;(&#65533;>p&#65533;  8&#65533;PI&#65533;EV&#65533;D&#65533;&#65533;0Y&#65533;7j!AY 32FS(`n6#QJ&#65533;D&#65533;P[&#65533;#&#65533;3&#65533;lPR^&#65533;+R&#65533;7 &#65533;&#65533;L&#65533;&#65533;G&#65533;V&#65533;p^N&#65533;^&#65533;&#65533; &&#65533;&#65533;&#65533;#J&#65533;hW&#1240;:}&#65533;&#65533;&&#65533;&#65533;&#65533;&#65533;&#5599;&#65533;#&#65533;&#65533;&#65533;r&#65533;&#65533;e4&#65533; c&#65533; 1&#65533;P8:&#65533;&#65533;&#65533;c&#1840;n+P&#65533; .{&#65533;&#65533;<1=&#65533;&#65533;h&#65533;vP&#65533;E&#65533;T&#65533;wu&#65533;&#65533;&#65533;x&#65533;&#65533;&#65533;&#65533;p1&#65533;&#65533;36&#65533;8 &#65533;Q92\&#65533;# 5 	&#65533;A&#930;A&#65533;
&#65533;,W&#65533; ;&#65533;b@#&#65533;Ge  4&#65533;Py&#65533;%=&#65533;!/&#65533;&#65533;5&#65533;E&#65533;"pNQ&#65533;&#65533; }&#65533;	&#65533;&#65533;&#65533;&#65533;; &#65533;&#65533;4&#65533;Y&#65533;&#1152;	h&#65533;&#65533;&#65533;u&#65533;F&#65533;j>&#65533;&#65533;&#65533;-&#65533;&#65533;&#65533;&#42534;&#65533;` &#65533;&#65533;K&#65533;&#65533;<S	(&#65533;ai&#65533;&#65533;= `&#65533;&#65533;(&#65533;&#65533; &#65533;q&#65533;<60&#65533;Bl&#65533;&#65533;&#65533;R&#65533;&#65533;&#65533;&#1926;&#65533;&#65533;&#65533;&#65533;&#65533;&&#65533;Ffa"&#65533;&#65533;&#65533;&#65533;&#65533;&#65533;&#65533; &#65533;	&#65533;&#65533;&#65533;&Dr4'P9u63n5"&#65533; &#65533;0\&&#65533;5&#65533;\/&#65533;&#65533;&#65533;D &#65533;&#65533;F&#65533;&#65533;XY$&#65533;&#65533;6nrc&#65533;?P3J@!&#65533;&#1137;&#65533;&#65533;B&#65533;&#65533; &#65533;&#65533;I&#65533;T&`P2S&#326;&#65533;*&#65533;&#65533;9!1&#65533;<k_&#65533;?&#65533;P!tg&#65533;&#65533;I&#65533;8>db&&#65533;P^Y&#1168;&#65533;@A&#65533;.O&#65533;p)&#65533;AY&#65533;&#65533;\&#65533;A3C*F&#65533;&#65533;&#65533;&#65533;b_1&#65533;5&#65533;SU&#65533;&#65533; 8&#65533;&#65533;F&#65533;&#65533;$EN1&#65533;&#65533;&#65533;!y{l&#65533;]"&#65533;i&#65533;2&#65533;.&#65533;&#65533;X^Fw&#65533;)E&#65533;!o&#65533;&#65533;H1&#65533;f&#65533;&#65533;F^&#65533;&#65533;&#65533;p&#65533;q.&#65533;o 11|&#65533;0Z0&#65533;&#65533;&#65533;&#65533;"&#65533;T&#65533;`0$ &#65533;= &#65533;B&#65533;	&#1943;&#65533;&#65533;V&#65533;&#65533;&#454;`&#65533;|&#65533;9&#65533;={&#65533;&#65533;&#65533;&#65533;o&#65533;&#65533;J&#65533;&#65533;&#65533;T&#65533;&#65533;&#65533;``&#65533;W&#65533;&#65533;gG&#65533;a3nd+|"c;&#65533;R&#303;H&#65533;j0rup&#65533;&#65533;*^XR&#65533;&#65533;&#65533;O&#65533;&#65533;Y&#65533;&#65533;&#65533;&#65533;&#65533;
&#65533;&#65533;Q8&#65533;*&#65533;&#65533;Q-&#65533;&#65533; /8&#65533;)5@f&#65533;!&#65533;^&#65533;%0r&#65533;&#65533;X&#65533;&#65533;w1qnSy:	&#65533; &#65533;.D&#1777;.&#65533;$&#65533;&#65533;5`@l6&#65533;&#65533;5&#65533;&#65533;&#65533;D &#65533;@m&#370;&#65533;&#65533;_&#65533;L	&#65533;&#65533;p^ &#65533;&#65533;&#65533;@0&#65533;&#65533;a2&#65533;&&#65533;;?&#65533;Q&#65533;&#65533;&#65533;;&#65533;&#65533;d&#65533;7k&&#65533;T!c	&#65533;&#65533; &#65533;14B&#65533;	&#65533;`D<<A  #&#65533;&#65533; It+&#65533;&#65533;l[1&#65533;&#65533;
&#1227;1&#65533; *&#65533; * P&#65533;.&#65533;CN&#65533;C&#65533;y&#65533;0Ix&#65533;z&#65533;T
` A&#65533;&#65533;P&#65533;A&#65533;.&#65533;&#65533;l`n&#65533;xQv2&#65533;&#65533;@{!B&#65533;.M: P&#65533;@&#65533;&#65533;&#1124;&#65533;"&#65533;&#65533;Q&#65533;c
&#65533;R&#65533;1v"'&#65533;&#65533;&#65533;&#65533;&#65533;S&#65533;*&#65533;1G&#65533;;&#65533;Q &#721;&#65533;Y&#65533;_,&#65533;s&#65533;&#65533;`&#65533;&#65533;&#65533;&#65533;tah T
&#65533;
&#65533;Q&#65533;&#65533;&&#65533;&#65533;&#65533;U&#65533;&#65533;'&#65533;&#65533;i&#65533;&#65533;%&#65533;&#65533;&#65533;&#65533;L&#65533;J&#65533;&#65533;&#65533;&#65533;Q&#65533;*&#65533;&#65533;&#65533;G&#65533;`A&#65533;&#65533;FC3 &#65533;&#65533;@&#65533;PrQ#k&#65533;g5&#65533;d&#65533;&#65533;
&#65533;&#65533;uW&#65533;&#65533;&#65533;7&#65533;&#65533;D&#65533;*(D&#65533;#mDC`&#65533;&#65533;&#65533;v&#65533;:0{Z+`+T&#65533;&#65533;tAl&#1060;1A&#65533;Bq9+&#65533;V&#65533;&#65533;)&#65533;&#65533;6&#65533;%=<&#65533;5&#65533;&#65533;&#65533;&#65533;&#339;Y!&#65533;&#65533;*&#65533;&#65533;9C.&#65533;(&#65533;&#65533;5TB&#65533;4&#65533;T&#65533;Kt&#65533;>&#65533;&#65533;h&#65533;+&#65533;&#65533;L&#65533;&#65533;lU&#65533;&#65533;b-&#65533;&#65533;&#65533;9&#65533;'&#65533;@K!3sJ&#65533;'&#65533;1H&#65533;T1W&#65533;&#65533;&#65533;0&#65533;w Q&#65533;&#65533;&#65533;A<+&#65533; &#65533;&#65533;K&#65533;<&#65533;2&#65533;&#65533;~&#65533;J&#65533;m&#65533;p&#65533;9g
&#65533;3t&#65533;#\&#65533;X"2S&#65533;&#65533;&#65533;p,O&#65533; &#65533;&#65533;	&#65533;&#1776;&#65533;&#65533;&#65533;&#65533;f'&#65533;Tl&#65533;&#65533;&#65533;BC&#65533;&#65533;&#65533;)&#65533;&#65533;&#65533;&#65533;&#65533;&#65533;p&#65533;&#1091;n#&#65533;&#65533;&#1925;&#65533;@&#65533;`&#65533;&#65533;(&#65533;H&#65533;&#65533;&@&#65533;&#65533;0&#65533;&#65533;&#65533;M&#65533;o&#1881;,'4K&#65533;3&#65533;V&#65533;&#65533;	&#65533;&#65533;&#294;:&#65533;&#65533;c&#65533;&#65533;[&#65533;i7#(c&#65533;X,&#65533;&#672;?&#65533;KLw^&#65533; &#65533;k&#65533;a4&#65533;W@! 0l&#65533;.` P&#65533;a&#65533;&#65533;QF&#65533;&#65533;&#65533;&#65533;&o&#65533;-&#65533;&#65533;.$A&#65533;	&#65533;o&#65533;&#65533;#jFl&#65533;&#65533;&#65533;&#65533;&#65533;&#65533;&#65533;&#65533;Sq#~&#65533;&#65533;pc&#65533;&#65533;&#65533;b&#65533;3=p 6&#65533;&#65533;&#65533;S&#65533;r&#65533;A&#65533;*0ZXzue&#65533;&#65533;A&+F&#65533;&#65533;&#65533;/&#65533;"&#65533;
t *phl&#65533;:&#65533;&#65533;&#65533;&#65533;;&#65533;f^&#65533;'2&#65533;=&#65533;&#65533;r&&#65533;hb&#65533;&#65533;&&#65533;&#65533;}&jRU`&#65533;&#65533;&#65533;}&#65533;ZuJ&#65533;%&#65533;&#65533;&#65533;&#65533;&#65533;&#65533;&#65533;6&#65533;&#65533;&#65533;t&#65533;&#65533;&#65533;&#1137;%&#65533;^_&#65533;)&#65533;&#65533;&#65533;&#65533;&#65533;<yEKd&#65533; &#65533;&#65533;&#65533;&#65533;A&#65533;\?A&#65533;&#65533;0c&#65533;&#65533;!&#65533;&#65533; ~&#65533;&#65533;!&#65533;X#-/;x5&#65533;*&#65533;s&#65533;&#65533;A&#65533;T&#65533;y&#65533;C&#65533;&#65533;&#65533;k N&#65533;mM &#65533;g6&#65533;&#65533;&#65533;&#65533;&#65533;k&#65533;&#65533;l&#65533;
WBR&#65533;W"@&#65533;1)/ + &#65533;&#65533;&#65533;`&#1856;4&#65533;&#65533;h4`&#65533;M5~&#65533; &#65533;(0wS%&#65533;`8i&#65533;&#65533;&#65533;&#655;x&#65533;&#65533;3&#65533;&#65533;
LL&#65533;fR&#65533;&#65533;(d&#65533;&#65533;~se.I&#65533;&#65533;5q&#65533;r %YW&#65533;&#65533;h=&#65533;0&#65533;t 
&#65533;
&#65533;!,&#65533;+ (A&#65533;&#65533;&#65533;&#65533;&#65533;b&#65533;u&#65533;@&#65533;&#65533;*Ntp&#65533;Cu&#65533; &#65533;%e4&#65533;&#65533;&#65533;r"+ &#65533;$&#65533;?,|&#65533;&#65533;[&#65533;&&#65533;&#65533;d&#65533;M&#65533;&#385;&#65533;A&#65533;&#65533;&#65533;$PU&#65533;@P&#65533;;&#65533;2I$P=&#65533;0pQJH&#65533;&#65533;&#65533;V&#65533;&#65533;ZJt&#65533;&#65533;3&#6004;c"U&#65533;<&#65533;&#65533;U&#65533;W&#65533;&#65533;~&#65533;&#65533;&#65533;&#65533;+&#65533;i8&#65533;&#65533;&#1067;&#65533;v?&#65533;yg&#65533;?oMhx&#65533;V&#65533;&#65533;&#65533;&#65533;`%&#65533;&#65533;&#65533;&#65533;5=&#65533;V&#65533;&#65533;i2&#65533;)&#65533;~&#65533;c@&#65533;X4>5\&#65533;p&#65533;BH&#65533;&#65533;.$9	&#65533;k&#65533;bb&#65533;&#65533;&#65533;/r4<&#65533;D,&#65533;>p u&#65533;&#65533;&#65533;Vn&#65533;&#65533;^&#65533;&#65533;&#65533;0&&#65533;@3&#65533;&#65533;&#65533;3&#65533;&#65533;T } &#65533;&#65533;&#65533;dD&#65533;$`(&#65533;&#65533;&#65533;1K&#65533;C&#65533;4 &#65533;&#33650;1&#65533;/K&#65533;&#65533;^&#65533;&#65533;3D&#65533;	&#65533;&#65533;3&#65533;&#65533;&#65533;&#65533;&#65533;&#65533;&#65533;&#65533;&#65533;&#65533;&#65533;&#65533;&#65533;&#65533;&#65533;&#65533;&#65533;&#65533;&#65533;&#65533;&#65533;&#65533;&#65533;&#65533;&#65533;&#65533; &#65533; 7	
B??&#65533;&#65533;?
77
&#65533;&#65533;	&#65533;7 ;		7&&#65533;&#65533;&#65533;&&-&#65533;!!--#+& +*!&#65533;&#65533;$.-$!-$&#65533;$&#1733;TWAD&#65533;<P&#65533;&#65533;&#134;&#65533; &#65533;&#65533;,L&#65533;p	&#65533;&#65533;&#65533;$$&#65533;&#65533;/@&#65533;> &#65533;&#65533;&#1987;X&#65533;&#195;$=sQ&#65533;&#65533;&#65533;azPa&#65533;V&#65533;AC&#65533;F&#65533;A&#65533;j:&#65533;&#65533;d!S &#65533;D%&#65533;&#65533;-[&#65533;&#65533;R&#65533;@*!
t &#1907;u&#65533;Fh&#65533;&#65533;&#2046;&#65533;,QL&#65533;&#65533;&#65533;&#200;&#824;c&#65533;&#65533;"h&#65533;K&#65533;&#65533;*&#65533;&#1898;&#65533;&#345;&#65533;&#65533;;&#65533;&#65533;+&#65533;&#1473;&#65533;B`a);&#65533;&#65533; &#256;F&#65533;

&#65533;\`Y&#306;|[(#&#65533;&#65533;@&#65533;&#65533;&#65533;&#208;a&#196;&xZ&#65533;&#65533;&#65533;&#65533;
&#65533;`&#65533;&#65533;&#65533;&#65533;&#65533;&1&#65533;B>	&#1949;&#65533;`&#65533;&#65533;&#65533;&#65533;&#65533;
&#65533;`&#65533;c&#1782;&#65533;$>&#65533;&#65533;W&#65533;&#1986;|&#65533;BU&#1051;<&#1037;P@&#65533;`2:Y&#65533;Q5&#65533;u&#65533;&#65533;&#65533;&#65533;&#1669;&#65533;tSL&#65533; &#1027;0; &#65533;&#65533;&#65533;&#65533;&#65533;K&#65533;m&#65533;&#65533;+n&#65533;B&#65533;\3&#65533;h&#65533;@ XG&#65533;&#1551;@)&#65533;A6&#65533;	&&#65533;D&#65533;&#65533;]l&#65533;b&#651;&#65533;&#65533;&#65533;J.L&#65533;f&#65533;&#65533;5`B1h &#65533;&#65533;&#65533;&#65533;&#65533;&#65533;:Z&#65533;&#65533;
H&#65533;&#65533;&#65533;0&#65533;&#65533;|&#65533;[ &#65533;&#65533;C&#65533;&#65533;L$&#65533;&#65533; $&#65533;&#65533; +&#65533;@=&#65533;p&#65533;Q\gO7`&#65533;&#65533;D&#65533;&#65533;&#65533; &#65533;P&#65533;
&#65533;I&#65533;&#65533;	&#65533;Y&#65533;xh&#65533;&#65533;0`&#65533;T&#65533;Sn&#65533;&#65533;&#65533;&#65533; 5Y5&#65533;&#656;&#65533;&#65533;L&#65533;|&#65533;k&#344;&#65533;&#65533;p6 b ~ &#65533;*&#65533;&#65533;fK[&#65533;E&#65533;;4yZm&#65533;&#65533;V*&#65533;d9&#65533;3&#65533;b&#65533;^:&#65533;&#1230;D&#65533;&#65533;&#65533;&#65533;+X&#65533;&#65533;pB&#65533;&#65533;&#65533;.	@&#65533;J+&#65533;&#65533;&#65533;)&#65533;UV#Y&#65533;&#65533;b@7"&#65533;N&#912;&#65533;BA&#65533; t&#65533;&#65533;
&#65533;  &#65533;B&#65533;#@ *3&#65533;
,`&#65533;&#65533; &#65533;4&#65533;s&#65533;&#65533;p&#65533;&#65533;C{&#65533;&#65533;&#65533;&#65533;&#65533;&#65533;&#1026;8&#65533;&#65533;&#65533;&#65533;D-+&#65533;5&#65533;&#65533;&#65533;&#65533;\`&#65533;=X&#65533;&#65533; %5`&#65533; &#65533; &#608;&#65533;&#65533;&#65533;U&#65533;$\&#130;&#65533;!(<ST&#65533;&#65533;ze&#65533;t&#65533;WJp!Z^y,&#65533;&#65533;&#65533;*B@&#65533;Y&#65533;BY^&#26523;&#65533;&#65533;&#65533;&#65533;+&#65533;&#65533;W~@>&#65533;X&&#65533;|&#65533;&#13477;&#65533;&#65533;&#65516;&#65533;&#65533;d&#65533;)&#65533;8,&#65533;&#65533;&#65533;>&#65533;&#65533;N&#65533;&#65533;b	4&#65533;&#65533;O&#65533;h#&#65533;&#65533;v&#65533;J!< &#65533;"&#65533;&#1047; @(  #\3I&#65533;&#65533;A9&#65533;@&#65533;&#65533;&#65533;$&#65533;Tx@&#65533;&#65533;&#65533;d`&#65533;&#65533;&#65533;tnD= &#65533;=&#65533;&#65533;&#65533;@:WD5y&#65533;O &#65533;.C5&#65533;*&#65533;Z&#65533;&#65533; &#65533;A&#1622;&#183;^&#65533;+&#65533;&#65533;&#65533;&#65533;&El&#65533;&#65533;Y&#65533;&#65533;
&#828;(F'&#65533;&#65533;&#65533;&#65533;P&#65533;&#65533;&#65533;&#65533; &#65533;5/&#65533;&#65533;&#65533;&#65533;8$Rw&#65533;$5 -2&#65533;&#65533;&#65533;V&#65533;
!&#65533;&#65533;3&#65533;r&#65533;.v&#65533;&#65533;&#65533;&#1317;=(K4&#65533;&#65533;&#65533;&#65533; &#65533;@Y&#65533;&#65533;&#65533;l&#65533;-{&#65533;&#65533;a Ah&>&#65533;L&#65533;  &#65533;j8&#65533;&#65533;&#65533;oP&#65533;X&#65533;?&#65533;\b%&#65533;&#65533; :0`(X&#65533;&#65533;	&#65533;1&#65533;]&#65533;2&#65533;&#65533; &#65533;&#65533; h&#65533;_X &#65533;v&#65533;`hP&#65533;&#65533;x&#65533;8#u&#65533;&#65533;>&#65533;&#65533;*B&#65533; 8G$&#65533;&#65533;@UeF:&#65533;&#65533;A\H&#65533;Nd&#65533;(&#65533;&#65533;&#65533;oA -&#1538;&#65533;Eq&#65533;&#65533;&&#65533;&#65533;&#65533;LD&#65533;&#65533;&#65533;&#737;6&#65533;&#65533;MH&#65533;&#65533;&#65533;5&#65533;RW&#65533;&#65533;p&#65533;#&#65533;&#65533;0&#65533;:&#65533;&#65533;"Z&#65533;&#65533;&#65533;&#65533; &#65533;U&#65533;6&#65533;&#65533; &#65533;&#65533;&#65533;&#65533;&#65533;&#65533;)A&#65533;&#65533;\BY&#65533;`&#65533;h&#65533;&#65533;&#65533;i&#65533;&#65533;&#65533;J&#545;
&#65533;&#65533;P)y %Q&&#65533;&#65533;`<&#65533;&#65533;,&#1027;&#65533;@P&#65533;a&#65533; 8@&#65533; <&#65533;&#65533;Z&#65533;&#65533;N8&#65533;([ (&#1444;g&#65533;{&#65533;&#65533;&#65533;&#65533;&H-&#65533;/4&#65533; &#65533;`)=&#65533;&#65533;;W&#65533;&#65533;&#65533;J+2&#65533;0[&#65533;&#65533;Lla4&#65533;z#%A&#65533;&#65533;&#65533;l&#65533;&#65533;&#65533;&#1462;&#65533;&#65533;i&#65533;a;GP&#65533;E,&#65533;!]	c&#65533;&#65533;&#65533;a/c&#65533;j&#65533;&#65533;w&#65533;i&#65533;&#65533;&#65533;!&#65533;&#65533;&#65533;&#65533;&#65533;&#65533;&#65533;&#65533;6&p/v&#65533;T&#65533;&#1153;&#65533;T&#65533;&#65533;&#65533;&#65533;&#65533;& Z)<&#65533;<6&#65533; &#65533;&#65533;t(!&#65533;H.t&#65533;&#65533;`y&#65533;&#65533; &#65533;t&#65533;$&#65533;@8&#65533;&#65533;&#65533;=&#65533;Ab0&#65533;t&#65533;A-!&#65533;&#65533;&#65533;0n&#65533;&#65533;&#1040;&#65533;	v`&#65533;&#65533;b&#65533;&#65533;&#65533;&#65533;U&#65533;&#65533;&#65533;4&#65533;&#65533;k&#65533;&#65533;&#65533;r&#65533;+2&#65533;P&#65533;&#65533;&#65533;&#65533;B&#65533;pB2Tk&#65533;&#65533;&#65533;&#65533;j&#65533;&#65533;rd>q&#65533;&#65533;I&#65533;&#65533;&#65533;&#65533;&#65533;&#1240;&#65533;&#65533;&#65533;&#65533;(&#65533;(&#65533;H&#65533;&#65533;[&#65533;b"&#65533;5&#65533;&#65533; &#65533;&#65533;E$&#65533;T;&#65533; &#65533;u&#65533;(JG0&#65533;xD0&#65533;0&#65533;&#65533;&#65533;&#65533;&#65533;&#65533;(&#65533;&#65533;+1&#65533;57&#65533;c6g&#65533;"&#65533;&#65533;&#65533;&#65533;&#65533;"&#65533;&#65533;&#65533;@&#65533;dQ&#65533;[&#65533;k&#65533; &#65533;&#65533;&#65533;&#65533;&#65533;&#65533;&#65533;&#65533;^j&#65533; 6 &#65533;hDQLXKL&#65533;g&#65533;z&#65533;X&#65533;t&#65533;&#65533;3&#65533;&#65533;9&#65533;&#65533;&#65533;\{&#65533;&'&#65533;&#65533;&#65533;&#65533;&#1535;&#65533;Nt&#65533;&#856;#qb&#65533;&#65533;)kd&#65533;bN&#65533;&#65533;&#65533;3&#65533;h&#65533;c&#65533; re	&#65533;W&#65533;&#65533;H&#65533;Aq&#65533;&#65533;^&#65533;, &#65533;hc"&#65533;&#65533;c&#65533;&#65533;a&#65533;jJcqj,(&#65533;&#65533;Q%&#65533;&#65533;;&#65533;&#65533;&#65533;&#65533;&#65533;U&#65533;r^&#65533;8&#65533;&#65533;&#65533;YxH@Xk<&#65533;&#65533;&#65533;1&#65533;&#65533;Y&#65533; &#65533;@&#65533;z&#1024;~H&#65533;K)&#65533;&#65533;B&#65533;&#65533;&#65533;&#65533;-&#65533;&#65533;&#65533;&#65533;&#65533;
iF&#65533;P&#65533;
&#65533;&#65533;&#65533;G&#247;&#65533;4~&#65533;&#65533;<&#65533;F&#65533;W&#65533;&#65533;&#65533;oJS&#65533;&#65533;&#65533;&#65533;W&#65533;'#-&#1890;W&#65533;2.&#65533;P&#65533;*&#65533;&#65533;&#65533;&#65533;0&#1841;&#65533;&#65533;&#65533;&#65533;]K&#65533;&#65533;&#65533;6Y&#65533;`&#65533;&#65533;&#65533;`QA8&#65533;L&#65533;&#65533;&#65533;&#65533;s&#65533;&#65533;&#65533;&#65533;T&#65533;&#65533;&#65533;A&#65533;R$&#65533;b&#65533;&#65533;&#65533;D&@&#65533;&#65533;&#65533;&#65533;exo4&#65533;&#65533;E&#65533;iZW&#65533;[Ylq&#65533;-!dg&#65533;&#65533;&#65533;W&#65533;&#65533;.&#65533;!&#65533;&#65533;&#65533;H&#65533;&#65533;&#65533;&#65533;&#65533;&#65533;w eSs&#44731;&#65533;! &#65533;a&#65533;&#65533;&#942; &#65533;&#65533;&#65533;^h&#65533;&#65533;&#65533;&#65533;R8( &#65533;&#65533;&#65533; &#65533;&#65533;Al&#65533;&#65533;D5C&#65533;&#65533;S&#65533;|&#65533;&#65533;= <Y
&#65533;&#65533;+&#65533;&#65533;d&#65533;~&#65533;Cg&#65533;&#65533;&#65533;&#65533;"&#65533;	&#1454;h&#1058;s&#65533;&U?>&#65533;yQ&#65533;&#65533;&#65533;Q&#65533;i&#65533;V
&#65533;DQ9&#65533;&#65533;K&#65533;&#65533;&#65533;&#65533;&#65533;Qg&#65533;&#65533;\&#65533;[&#65533;&#65533;&#65533;{&#65533;&#65533;#)&#65533;&#65533;&#65533;&#1121;&#65533;&#65533;&#65533;&#65533;&#65533;&#65533;&#65533;a&#65533;&#65533;&#153;&#65533;@&#65533;&#65533;_&#65533;cozSQ&#65533;&#1196;&#65533;WjTWT&#65533;&#65533;CT&#65533;w!&#65533;!P&#65533;e5&#65533;pI&#65533;&#65533;j&&#65533;c!sE&#65533;34&#65533;b&#65533;<$&#65533;'&#65533;,&#65533;+! Pcr;+&#65533;r&#65533;E@&#65533;& @-&#65533;E&#65533;&#65533;Y&#65533;F&#65533; 4&#65533;w&#65533;&#65533;DR&#65533;&#65533;7&#65533;&#65533;Y&#65533;:&#65533;&#65533;$&#65533;&#65533;}&#65533;ADR&#65533;i&#65533;0~&#65533;%w&#65533;&#65533;9&#65533;GZ&#65533;&#65533;&#65533;`&#65533;9 &#65533;5&#65533;&#65533;&#65533;pi&#65533;&#1028;&#65533;&#65533;&#65533;&#65533;UuF_ga]F &#65533;G&#65533;G&#65533;&#65533;&#65533;&#65533;F&#65533;&#65533;&#65533;&#65533;pF^&#65533;c&#65533;W6&#65533;Py.&#65533;{rFN"&#65533;&#65533; &#65533;S +&#65533;"&#65533;@U66&#65533;7&#65533;&#65533;" (&#1032;51 &#65533;&#65533;jW&#65533;XD3&#65533; 
r2gd&#65533;&#65533; &#65533;pU&#65533;:K&#65533;U#&#65533;"&#65533;%&&#65533;xwf~&#65533;Gk&#325;&#65533;8&#65533;E&#65533;9&#65533;xH >`9pqA&#65533;Ll'&#65533; :"&#65533;/H&#65533;K&#65533;d&#65533;V&#65533;D&#65533;&#65533;lr `5&#65533;Cn&#65533;&#65533;!R*&#65533;2&#65533;%w&#65533;&#65533;$&#65533;&#65533;2&#65533;&#65533;K,0T &#65533;E,&#65533;30*&#1032;(&#65533;&&#65533;0&#65533;t &#65533;ey&#256;&#65533;Pl&O&#65533;0J'"&#65533;0&#65533;&#65533;B&#65533;
wv&#65533;8&#65533;&#65533;g&#65533;6&#65533;gw&#65533;~&#312;&#65533;,&#65533;&#65533;&#65533;#&#65533;6=&#65533;hg&#65533;ib&#65533;L&#2007;i&#65533;&#65533;#&#65533;
&#65533;&#65533;d&#529;e&#65533;&#65533;V	2Tk&#65533;]&#352;O&#65533;b&#65533;&#65533;2v&#65533;&#65533;'& j&#65533;]&#65533;&#65533;Xrc&#65533;&#65533;&#65533;&#65533;UaX&#65533;&#65533;u&#65533;`T9&#65533;8,&#65533;>&#65533;&#65533;@&#65533;"(Q&#65533;ZR&#65533;&#65533;%&#65533;B&#65533;&#65533;UglqBqo&#65533;#&&#65533;&#65533;&#65533;3~J&#65533;$(&#65533;w&#65533;&#1234;&#65533;&#65533;&#65533;&#65533;&#65533;	&#65533;&#65533;&#65533;&#65533;%
>&#65533;&#65533;K6&#65533;$&#65533;po&#65533;0IhgQ0
&#65533;E&#65533;&#65533;&#65533;&#65533;j#r&#65533;&#65533;fc&#65533;7&#65533;Fh&#405; #A&#65533;v&#65533;&#65533;%eA A&#65533;8- &#65533;3&#65533;@u&#65533;&#65533;z &#65533; &#65533;&&#65533;&#65533;@.&#65533;&#65533;=y&#65533;&#65533;&#65533;sY &#65533;&#30441;c&#65533;&#65533;:7 &#65533;	qE&#65533;Njg:x1M&#65533;&#65533;8}Qh&#65533;&#65533;&#65533;9&#65533;&#65533;&#65533;9/&#65533;_&#65533; +4
P4F&#65533;&#65533;>	P"N&#65533;&#65533;x&#65533;&#65533;QB&#65533;&#65533;~c'r&#65533;`Y&#65533;pU&#65533;sK &#9956;&#65533;&#65533;0-B,&#65533;&#65533;,jv&#65533;U&#65533;A&#65533;9"&#65533;&#65533;&#65533;X H9&#65533;&#65533;&#65533;&#65533;d&#65533;=~b,Q&#65533;A&#65533;tL&#65533;&#65533;s&#65533;&#65533;&#65533;w%&#65533;&#65533;DN&#65533;vl&#65533;`&#65533;Y&#65533;>yq&#65533;d Tx_&#65533;&#65533;&#65533;G&#65533;R:&#65533;j&#65533;&#65533;Cx&#65533;)"&#65533;&#65533;&#65533;P&#65533;n&#65533; @`By&#21990;B&#65533;T&#65533;?.&#65533;&#65533;:&#65533;`v&#65533;%&#65533;&#65533;f&#65533;&#65533;%&#65533;&#65533;3 Se&#65533;O[Y5&#65533;0 +":C&#65533;&#65533;&&#65533;&#65533;$&#65533;7Z4	T"&#65533;%&#65533;}rva&#65533; vB
&0&#65533;&#65533;&#65533; @&#65533;&#65533;&#65533;&#65533;1&#65533;JT&#65533;&#65533;&#65533;vC&#65533;At&#65533;&#65533;l&#65533;Y&#65533;&#65533;S&#65533;&#65533;&#65533;
9&#65533;&#65533;.&#65533;&#65533;	Z
P&#65533;5PP&#299;&#65533;&#65533;6P&#65533;&#65533;t&#65533;&#65533;}Rr&#611;t&#65533;,&#65533;&#65533;&#65533; )dQv&#65533;&#65533;cT&#65533;&#65533;A7P?&#65533;&#65533;~SQ&#65533;*&#65533;#"&#65533;n&#65533;Olv&#65533;9yv&#65533;7-&#65533;&#65533;&#65533;RA~&#65533;NB.&#65533; &#65533;&#65533;S"&&#65533;:i!%&#65533;&#65533;&#65533;jAgt&#65533;uCkU&#65533;z&#65533;
&#65533;&#65533;&#65533;#&#65533;&#65533;C&#65533;&#65533;8&#65533;&#65533;5&#65533;4&#65533;>P-&#65533;/&#65533;&#65533;_u&#65533;
g&#65533;&#65533;:&#65533;&#65533;&#65533;&#65533;&#65533;&#65533;&#65533;"&#65533;&#65533;s&#65533;7n&#65533;qQ&#65533;U&#60705;&#65533;&#65533;&#65533;zU| &#65533;&#65533;&#65533;zU&#65533;&#65533;&#65533;&#65533;,
"-[&#65533;&#65533; BG&#529;&#65533;&#65533;`L&#65533;"CB&#65533;(&#65533;&#65533;%&#715;&#1092;~{Q&#688;\&#1746;&#65533;J/&#65533;&#65533;hf.&#65533;&#65533;&#65533;J&#65533; Z&#65533;
fo&#65533;&#J&#65533;t&#65533;At&#1133;%&#65533;f&#65533;&#65533;&#65533;E&#739;&#65533;&#65533;&#65533;*&#65533;U&#65533;&#65533;&#65533;,a9&#65533;&#65533;&#65533;&#65533;&#65533;&#65533;sYA&#65533;&#230;&#65533;&#1625;&#65533;:&#65533;&#65533;iHJ&#65533; p
&#65533;&#65533;&#65533;&#65533;P`w&#65533;8&#65533;2`&#65533;&#65533;&#65533;&#1589;&#65533;;&#65533;&#65533;&#65533;	&#65533;	&#32352;&#65533;e&#65533;&#65533;&#65533;M&#65533;&#65533;-&#65533;&#65533;U&#65533;Z"AT&#65533;&#65533;Uv&#65533;xW&#65533;E&#65533;sk&#65533;&#65533;*B&#65533;&#65533;&#65533;$"^&#65533;&#65533;7#2&#65533;"yi&#65533;s&#589;&#65533;E&#65533;&#65533;&#65533;&#65533;KT&#65533;I&#65533;:&#65533;&#65533;&#65533;h&#65533;
&#65533;&#65533;LB&#65533;gdMf%p&#65533;	&#65533;&#65533;[&#65533;&#65533;jh{$&#65533;&#65533;&#65533;&#65533;&#65533;&#65533;&#65533;Z`i&#65533;C&#65533;'&#65533;&#65533;&#65533;jg
&#65533;Xt&#65533;&#65533;&#65533;&#65533;D&#644;q&#65533;&#65533;/&#65533;NIzq	@ND&#65533;6K&#65533;&#65533;:&#65533;'&#65533;&#65533;9g&#65533;&#65533;&#65533;&#65533;&#65533; &#65533;Lcj"e&#65533;L&#65533;&#65533;~wc&#65533;&#65533;92w&#65533;&#65533;&#65533;&#65533;Tj&#65533;&#65533;&#65533;	v`v#&#65533;%w&#65533;&#203;:&#65533;wB&#65533;&#65533;D&L&#65533;&#65533; \&#65533;m&#65533;@<&#65533;&#65533;`&#65533;;yLK&#65533;&#65533;z&#65533;s&#65533;%9&#65533;f&#65533;&#65533;"&#65533;&#65533;&#65533;^&#65533;6&#65533;&#65533;7&#65533;&#1618;&#65533;wF:&#65533;&#65533;-&#65533;&#65533;g1_&&#65533;&#65533;'&#1822;&#65533;X*&#65533;&#65533;p&#65533;&#65533;	&#65533;&#65533;t&#65533;kV
&#65533;&#65533;&#65533;8M&#65533;`&#65533;FDb
&#65533;&#65533; N&#65533;/&#65533;S&#65533;&#65533;&#65533;&#65533;D&#65533;C&#65533;&#65533;b&#65533;&#65533;oF&#65533;Z&#65533; @&#65533;&#65533;H&#65533;x':&#65533;&#65533;w&#65533;&#1675;D&#65533;&#65533;q9&#65533;g&|&#65533;t&#65533;&#65533;&#65533;&#492;&#65533;&#642;w~()xbkV&#65533;&#65533;%&#65533;&#65533;
`z&#65533;&#65533;^&#65533;&#65533;/ &#65533;&#65533;&#500;: &#1815;Q&#65533;LA&#65533;v&#65533;{0&#65533;p%J&#1746;&#65533;}#h'o%b&#65533;"&#65533;v&#65533;;&#65533;zq_'ht&#65533;~&#65533;&#65533;&#65533;&#65533;,&#65533;&#65533;9p=dMV&#65533;g&#65533;	&#65533;`W&#65533;C&#282;&#65533;N&#65533;&#727;&#65533;v&#65533;&#65533;&#65533;kL&#65533;&#65533;&#65533;N&#1553;&#1272;}&#65533;)&#65533;*[&#65533;Pi	&#65533;&#65533;&#65533;G&#65533;o&#65533;ia&#65533;&&#65533;
r&#65533;v&#65533;&#65533;V&#65533;\w&#65533;lM&#65533;	o<&#65533;&#65533;&#65533;h&#65533;x&#65533;&#65533;w&#65533;<hMpK"T&#65533;p&#65533; DE&#65533;`alo&#65533;&#65533;W&#65533;T:a&#65533;Wa&#65533;L&#65533;P8&#65533;&#65533;&#65533;&#65533;zq&#65533;&#65533;v&#65533;&#65533;U&#65533;}&#65533;L&#65533;&#65533;p%&#65533;&#65533;U&#11422;&#65533;&#65533;8&#65533;&#65533;&#65533;&#65533;&#65533;&#65533;Rm&#65533;&#65533;&#65533;&#65533;&#65533;u<w'&#65533;gw;#&#65533;&#65533;
q&#65533;&#65533;&#65533;&#65533;&#65533;&#65533;k&#65533;&#65533;&#65533;-&#42607;&#65533;)&#65533;F4&#65533;K;&#65533;`]&#65533;&#65533;q&#65533;D]o&#65533;&#65533;vh&#65533;Z&#65533;&#65533;&#65533;h&#65533;:r&#65533;&#34613;&#65533;;	&#65533;7&#1350;mp &#65533;<&#65533;&#65533;XM&#65533;s'&#65533;{]Ni&#65533;7tML;&#65533;&#65533;&#65533;^&#65533;W&#65533;m&#65533;&#65533;}9&#65533;&#65533;&#65533;&#65533;B%bg&#65533;li&#65533;&#65533;}&#65533;0&#65533;b&#65533;\&#65533;&#65533;&#65533;&#65533;&#65533;&#65533;&#65533;=N&#65533;}&#65533;T&#65533;&#65533;.&#65533;9&#65533;*&#65533;t&#65533;&#1334; &#65533;&#65533;&#841;&#65533;&#65533;&#65533;&#1046;&#65533;`/]D&#65533;yo&#65533;&#65533;&#65533;RR&#65533;Q&#65533;v&#188;|E&#65533; &#65533;&#65533;gN&#1154;&#65533;&#65533;&#65533;&#1909;Y&#65533;&#65533;-x&#23993;o&#65533;D&#65533;&#65533;&#65533;n:#&#65533;l&#65533;&#65533;&#65533;`&#65533;&#65533;&#65533;]D&#65533;&#65533;&#65533;&#65533;Np&#65533;v3qJ:&#65533;&#65533;<&#65533;&#65533;-Vl3wU&#65533;&#65533;&#65533;
&#65533;&#652;&#65533;&#65533;!&#65533;Cv&#65533;&#65533;K&#65533;&#65533;&#65533;9&#65533;&#65533;||&#65533;q&#65533;&#65533;J&#65533;`:):&#65533;&#65533;&#65533;D&#65533;&#65533;B&#65533;&#65533;J,&#65533;&#65533;VJ$~6&#65533;qV&#65533;ov'&#65533;Q&#65533;&#65533;4n&#65533;_&#65533;IBVK-D&#65533;&#65533;&#65533;&#1356;&#65533;%&#65533;&#1873;]&#367;|:&#65533;\L$&#65533;&#65533;&#65533;&#65533;&#65533;&#65533;&#65533;Bn0YZ&#65533;f&#65533;&#65533;&#65533;<T&#65533;Z.&#905;&#65533;w&#65533;g&#65533;c&#65533;&#65533;8&#65533;=&#65533;A&#65533; &#65533;hL-q&#65533;'&#65533;T&#65533;`&#65533;&#65533;i &#65533;&#65533;B&#65533;&#65533;&#65533;(<&#65533;X&#65533;&#65533;[&#65533;&#65533;&#65533;&#755;&#65533;&#65533;&#65533;&#65533;v&#65533;&#65533;k&#65533;&#65533;~&#65533;%&#65533;&#65533;-.&#65533;&#65533;-&#65533;m~&#65533;&#1756;&#65533;q&#65533;&#643;-&#34862;&#65533;&#65533;&#65533;X&#65533;&#65533;&#65533;5&#65533;.&#65533;&#65533;-&#65533;g&#65533;B.t&#65533;f&#65533;`S&#65533;F&#65533;-%&#65533;&#65533;&#65533;g&#65533;=i.&#65533;&#65533;&#65533;&#65533;&#65533;=x&#65533;&#65533;ue&#65533;&#65533;&#65533;&#65533;$h&#65533;&#65533;"r&#65533;[&#65533;IRx&#65533;&#65533;&#65533;|;&#65533;&#65533;&#65533;&#65533;&#65533;c&#65533;9.i>&#65533;&#65533;&#65533;7~&#1381;&#65533;iM&#65533;&#65533;&#65533;&#65533;&#65533;&#65533;:&#65533;/&#65533;&#65533;XK&#65533;&#65533;&#1525;z`&#65533;&#65533;&#65533;Y&#65533;&#65533;&#65533;&#65533;&#65533;&#65533;&&#65533;=&#65533;/&#65533; &#65533;&#65533;`&#65533;&#65533;Lx&#65533;&#65533;5&#65533;i&#65533;&#65533;&#65533;&#65533;&#65533;&#65533;&&#65533;L:w&#65533;rV&#65533;4&#65533;N&#65533;&#65533;&#65533;V&#65533;&#65533;c&#65533;&#65533;m&#65533;&#65533;&#65533;g&#65533;&#65533;&#65533;&#65533;]&#65533;
o&#65533;&#65533;&#65533;&#65533;&#65533;.Mo~I&#65533;.&#65533;&#65533;&#65533;}&#65533;bE`NV &#65533;8*&#65533;&#65533;&#65533;&#65533;(_&#65533;S&#65533;&#65533;V&#65533;#&#65533;&#65533;&#65533;8&#65533;M&#65533;&#65533;&#65533;#&#65533;=h&#65533;h&#65533;&#65533;&#65533;.&#65533;&#65533;C&#65533;&#65533;F&#65533;&#65533;&#65533;&#65533;9&#65533;V&#65533;&#65533;N/_j/_}&#65533;&#65533;>&#65533;&#65533;L&#65533;g&#65533;Q&#65533;&#65533;&#65533;&#65533;+&#65533;|&#65533;&#65533;&#65533;doh&#65533;.&#65533;&#65533;&#65533;.M&#65533;	Q&#65533;0	&#65533;p&#65533;&#65533;>&#65533;&#65533;&#65533;y.w&#65533;9&#65533;5&#65533;}&#65533;(&#65533;&#65533;&#65533;o&#65533;l&#65533;&#65533;:&#65533;&#65533;R&#65533;&#65533;U&#65533;&#22400;&#65533;&#65533;&#65533;fEM&#1934;&#65533;&#65533;&#65533;&#65533;&#65533;&#65533;&#65533;ghE&#65533;:"&#65533;&#65533;o&#65533;y&#65533;&#65533;&#65533;&#65533;#&#65533;W&#65533;&#1934;_&#65533;&#65533;&#65533;&#65533;moH&#65533;&#65533;&#65533;>&#65533;a&#65533;&#65533;~awO&#65533;&#65533;&#65533;&#255;	`&#65533;&#65533;&#65533;[&#65533;&#65533;&#65533;;&#65533;&#65533;n&#65533;&#65533;N&#65533;&#65533;&#65533;&#65533;W.<&#65533;H&#65533;&#65533;*o&#65533;&#65533;&#65533;&#65533;&#65533;&#65533;+&#65533;&#65533;*&#65533;&#65533;&#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62;&#65533;&#65533;&#65533;&#65533;&#788;&#65533;&#65533;&#65533;&#65533;&#65533;&#65533;&#1432;&#1105;&#65533;&#65533;&#583;&#65533;&#65533;&#65533;&#65533;&#65533;&#65533;&#16874;&#1996;&#65533;&#65533;&#1796;&#65533;&#65533;&#65533;&#65533;&#65533;&#65533;&#65533;&#65533;&#65533;&#65533;&#65533;&#65533;&#65533;&#65533;&#65533;&#65533;&#65533;e&#758;M"&#65533;&#65533;ah&#65533;P&#65533;&#199;&#65533;5h&#65533;P3t&#65533;e&#65533;!&#334;&#65533;y&#65533;&#65533;a&#65533;!&#65533;S&#65533;\yj&#65533;&#339; &#65533;&#65533;(&#65533;f&#527;7&#65533;y&#65533;)&#65533;g<$&#65533;<x&#65533;&#65533;&#1123;H7&#65533;&#65533;N&#65533;&#970;8yJ&#65533;8&#65533;jL4D
g&#932;`&#202;&#65533;&#65533;)M&#65533;!&#65533;&#595;&#65533;&#65533;-B&#65533;]&#65533;&#65533;&#65533;&#65533;&#65533;k&#65533;&#65533;B&#65533;&#65533;&#65533;&#65533;&#1761;cF&#65533;p&#1652;T6&#1595;w&#65533;&#65533;&#65533;&#65533;B&#65533;@&#65533;&#65533;&#1725;}&#65533;&#65533;&#65533;Z&#65533;q\&#65533;&#65533;&#65533;&#65533;^T&#65533;w^&#65533;@&#65533;&#65533;&#65533;&#65533;,&#65533;&#1008;;/&#955;;6&#60854;hm-[n&#1134;dI+_&#65533;&#65533;&#65533;&#65533;j3&#1021;&#1728;u&#65533;  &#65533;&#1696;5&#65533;&#953;)w&#1019;<o&#65533;&#65533;# &#1005;&#65533;z&#65533;&#64966;&#65533;7&#65533;"&#65533;&#65533;&#65533;&#65533;_&#65533;1'\&#65533;&#65533;&#1433;&#65533;eG`&#65533;&#65533;h&#65533;n&#65533;&#65533;&#1408;y	&#65533;k&#65533;&#1438;u&#65533;Q&#65533;&#65533;&#65533;Wx&#65533;&#65533;&#65533;!&#65533;&#65533;g&#8787;&#65533;&#65533;t&#65533;&#65533;&#65533;&#65533;e&#65533;E&#65533;&#65533;&#65533;&#65533;!&#65533;&#65533;9hG&#65533;&#65533;&#65533;&#65533;p	Z7&#65533;k&#65533;h k&#65533;8&#65533;&#65533;&#65533;[ebn&#1121;&#65533;L4%&#65533;h&#65533;
&#65533;&#65533;V&#65533;&#65533;&#65533;&#65533;&#65533;w&#65533;&#65533;&#65533;&#1731; &#65533;&#65533;&#65533;J&#65533;X&#65533;-&#65533;]&#65533;K&#65533;ta&#65533; &#1840;CF&#65533;y&#65533;&#65533;&#65533;i&#65533;aeM&#65533;&#347;e&#65533;&#65533;&#65533;&#65533;&&#65533;&#65533;c&#65533;&#65533;(ID&#65533;[{^&#65533;Z&#65533;g&#65533;@&#65533;&#65533;&#1680;&#65533;	&#65533;P'&#65533;zbj&#65533;^G&#65533;&#65533;&#65533;g&#65533;&#65533;:c&#65533;&#65533;IJ[&#65533;>&#65533;V&#65533;$&&#65533;+&#65533;&#65533;&#65533;V&#1631;&#65533;%&#65533;]&#65533;
&#1177;]&#65533;k&#65533;H`&#65533;&#59392;( j&#65533;fi&#65533;&#65533;3&#65533;	*&#65533;&#65533;&#621;&#65533;Y&#65533;8&#65533;&#65533;&#65533;:&#65533; &#65533;&#65533;&#65533;&#65533;&#65533;&#65533;]`&#65533;Gaw	&#65533;Y&#65533;&#65533;>d&#65533;&#65533;	 !&#65533;&#65533;&#65533;&#65533;o;H&#65533; &#65533;
&#65533;C&#65533;&#65533;&#65533;&#65533;i&#65533;&#65533;&#65533;j$&#65533;&#65533;&#65533;9&#65533;	&#65533;d&#65533;[&#65533;&#65533;&#65533;&#65533;b&#65533;v&#65533;WP&#363;&#65533;X&#65533;v&#65533;&#65533;pY&#65533;&#65533;&#65533;u*&#65533;&#65533;&#65533;y:|C&#65533;6&#65533;&#1603;v6H&#65533;&#65533;&#65533;?<&#65533;1&#65533;W&#65533;&#65533;&#65533;uv<nB&#65533;&#65533;&#65533;&#65533;&#65533;&#65533;0-&#65533;&#65533;&#44579;&#18855;c^M&#65533;&#65533;+&#65533;MU&#65533;v7&#65533;&#65533;;&#65533;&#65533;&#65533;&#65533;Uk&#65533;&#65533;&#65533;&#65533;&#233;h&#65533;@p&#65533;&#65533;b&#65533;i&#65533;sx&#65533;&#65533;&#65533;&#65533;cL4&#65533;Vc&#65533;&#65533;&#65533;Wm&#65533;&#65533;&#65533;&#65533;Z&#65533;&#65533;.&6_&#65533;&#65533;&#65533;&#1632;&#65533;&#65533;"lk&#65533;v^&#65533;&#65533;&#54822;&#65533;C[k1 &#65533;&#65533;&#65533;&#65533;>&#65533;*-/&#65533;&#65533;3\m&#65533;
_-&#65533;
&#65533; &#65533;&#65533;E&#65533;<&#65533;q&#65533;&#65533;E&#973;&#65533;;&#65533;&#65533;&#65533;&#65533;&#65533;n&#65533;9k&#65533;&#65533;&#65533;%~&#65533;.&#65533;&#65533;5o&#65533;&#65533;c&#65533;!&#65533;&#65533;&#65533;p*&#65533;&#65533;&#65533;N&#65533;&#65533;&#1222;&#65533;q&#136;O&#65533;&#65533;&#65533;&#65533;&#65533;&#65533;&#65533;}&#65533;_&#1092;&#1073;V&#65533;l&#65533;&#3217;&#65533;0&#65533;&#65533;&#65533;&#65533;6\"]&#682;&#65533;+&#65533;&#65533;&#61612;&#65533;^lTw ?&#65533;&#65533;m&#65533;b&#65533;&#65533;|&#31784;5mh&#65533;Z&#65533;&#65533;&#65533;&#65533;&#65533;M&#65533;w&#65533;&#65533;&#65533;l&#65533;&#65533;!&#65533;v?&#65533;&#65533;&#65533;&#65533;&#65533;?&#65533;!&#65533;y,Z_&#65533;&m&#65533;CN2&#65533;&#65533;&#65533;2&#65533;`&#65533;&#65533;&#65533;@&#65533;&#65533;4&#65533;,&#65533;Lc&#65533;b^s&#65533;&#65533; Rk&#65533;&#65533;&#65533;!&#65533;&#65533;&#65533;&#65533;!&#65533;`+!	V0&#65533;=&#65533;U&#65533;&#65533;&#65533;&#511;&#65533;!o~D&#65533;&#65533;&#65533;Z&#65533;&#65533;#BH<&#65533;&#65533;&#65533;a&#65533;9&#65533;&#1283;sPLd+&#65533;r>&&#65533;hI5B&#65533;&#65533;X@9&#65533;q9&#292;&#65533;e78>,&#65533;x&#65533;"&#65533;&#65533;&#65533;<&#65533;q`&#65533;W&#840;&#65533;1&#65533;&#65533;Ja&#65533;&#65533;&#65533;h&#65533;&#65533;&#65533;&#65533;_f2@-&#65533;[&#65533;&#65533;2&#65533;\&#65533;S
&#65533;&#65533;])&#65533;&#65533;&#65533;
&#65533;&#65533;/4&#65533;&#65533;&#65533;&#65533;.9&#65533;0&#65533;M&#65533;`&#65533; &#65533;h7&#65533;1N&#65533;&#65533;ce&#65533;&#65533;64&#65533;&#65533;u&#65533;&#65533;&#65533;c%&#65533;&#65533;&#65533;
&#65533;c&#65533;c&#65533;&W&#65533;&#65533;i&#65533;&#65533;&#65533;&#65533;&#65533;&#65533; &#65533;$&#65533;:+&#65533;&#65533;FR&#65533;&#770;&#65533;B-&#65533;@$&#863;y&#65533;&#65533;&#65533;;&#65533;&#65533;E&#65533;&#65533;&#65533;y (Q&#65533; &#1829;&#65533;&#65533;&#65533;Z&#65533;&#65533;l&#65533;;&#65533;&#65533;&#65533;&#65533;&#65533;&#65533;&#65533;*Z&#65533;&#65533;&#65533;j&#65533;]+#&#65533;)[ C&#65533;&#65533;L&#65533;&#65533;T&#65533;Z&#1056;@]D&#65533;&#65533;&#65533;&#65533;\*&#65533;@&#65533;Z5&#65533;&#1528;m&#65533;S&#65533;&#65533;^)!&#65533;Q".&#65533;=&#65533;&#65533;h`&#65533;&#65533; &#65533;t&#65533;J&#65533;d&#650;6l&#65533;&#65533;D\&#486;&#65533;:&#65533;&#65533;q&#65533;&#65533;j&#65533;xt&#65533;S&#65533;&#65533;&#65533;sA&#65533;&#65533;4$&#65533;&#169;q0da&/:&#1258;&#65533;U&#65533;&#65533;4&#65533;&#65533;&#1814;:&#65533;&#65533;X&#65533;A&#65533;&#65533;d&#65533;o&#1650;&#65533;3RG&#65533;&#65533;&#65533; q&#65533;&#65533;&#65533;l&#65533;4?rl&#65533;y&#65533;qt&#1503;&#65533;5t&#1298;L&#65533;K&#65533;&#65533;	V&#65533;&#65533;&#65533;&#65533;H&#65533;&#830;n&#65533;&#65533;B&#65533;[#&#3501;&#65533;&#381;N {r&#65533; O&#65533;&#65533;	&#65533;VXvBm&#65533;&#65533;xH-&#65533;&#65533;&U&#65533;&#65533;Y&#65533;&#65533;%CnA&#65533;&#65533;&#65533;&#65533;N&#65533;#C]&#65533;u&#65533;%-&#65533;)&#65533;u	&#65533;&&#65533;(U&#65533;&#65533;&#65533;T&#65533;&#65533;Z&#65533;tD`&&#65533;&#65533;&#65533;&#65533;&#65533;p&#65533;&#65533;&#65533;`&#65533; &#65533;0&#65533;R+l&#65533;#&#65533;&#65533;&#65533;v=&#65533;&#65533;&#65533;b&#65533;&#65533;rJ&#65533;&#65533;t&#65533;&#65533;}&#65533;{&#65533;:&#65533;`&#65533;&#65533;Wv&#65533;&#65533;y&#65533;&#65533;6p&#1738;&#65533;&#65533;""&#65533;=<f[&#65533;&#65533;&#65533;`&#65533;&#65533; &#65533;M&#65533;{&#65533;&#65533;&#65533;T&#65533;&#65533;j&#65533;&#65533;&#65533;&#65533;&#65533;a&#65533;&#65533;&#65533;&#65533;&#65533;&#65533;&#65533;v&#65533;&#230;B&#65533;Iq"&#65533;z&#65533;&#65533;&#65533;9&#65533;&#65533;]&#65533;&#65533;&#65533;&#65533;&#65533;&#65533;
&#65533;@@&#65533;ld#' &#65533;t&#65533;<&#65533;&#65533;XY&#65533;&#65533;&#262;&#65533;?&#65533;&#65533;&#65533;`D&#65533;&#65533;
)&#65533;&#65533;&#65533;&#65533;x&#65533;&#65533; %t&#65533;&#65533;&#65533;XG&#65533;&#65533;V#	m&#65533;&#65533;&#65533;-&#65533;bF&#65533;&#65533;L&#65533;|&#65533;&#65533;vd$&#65533;\(&#65533;[&#65533;5&#630;"&#65533;h&#65533; &#65533;&#65533;-&#1498;C&#65533;&#65533;&#65533;&#65533;&#65533;&#65533;&#1270;&#65533;&#65533;&#65533;X.36YFl5&#65533;&#65533;&#65533;&#65533;$J&#65533;	&#65533;&#65533;'&#65533; &#65533;0&#65533;&#65533;&#65533;T&#65533;&#65533;&#65533;!E&#65533; &#65533;&#65533;&#65533;&#65533;
&#65533;M&#558;F&#1211;a&#65533;&#65533;r&#65533;:H&#65533;&#65533;&#65533;&#65533;N&#65533;6&#65533;]&#65533;&#65533;&#65533;&#65533;&#65533;j&#65533;Idt[&#65533;r$&#65533;$&#65533;&#65533;L&#65533;&#65533;&#65533;&#584;<&#65533;&#65533; &#65533;8/&#402;&#65533;&#65533;<Ijt&#65533;&#65533;&#65533;&#65533;&#65533;&#65533;iP &#65533;&#65533;k&#65533;HZu&#65533;&#65533;&#65533;&#65533;&#65533;&#65533;<&#65533;&#65533;&#65533;&#65533;&#65533;&#65533;&#65533;-d&#65533;*"&#65533;&#65533;&#1908;&#65533;&#65533;,VD3awf=&#65533;Y&#65533;&#65533;P&#65533;6&#257;mz&#65533;&#65533;&#65533;&#65533;+&#65533;&#65533;&#65533;]g&#65533;ae$&#65533;&#65533;kn&#1894;%&#65533;&#65533;y&#65533;&#745;G&#65533;AOz&#65533;w&#65533;&#65533;&#65533;&#65533;2&#65533;&#65533;v4Pv&#65533;&#65533;N&#65533;&#65533;yw&#65533;c&#65533;/&#65533;&#65533;&#65533;5&#65533;5&1&#65533;&#65533;i&#65533;c&#65533;&#65533;&#65533;0&#65533;q&#65533; &#65533;GX&#65533;&#65533;&#65533;1&#65533;&#65533;&#65533;&#65533;~S&#65533;&#65533;&#65533;5h/&#65533;@&#65533;&#65533;T&#65533;&#65533;&#65533;&#65533;&#65533;j?&#65533;ts&#65533;&#65533;&#65533;&#65533;&#65533;.&#65533;&#65533;v&#672;&#65533;&#65533;&#65533;t&#65533;&#65533;&#65533;AI&#65533;;&#65533;&#65533;&#65533;\!&#65533;b&#65533;iet1&#65533;4&#65533;E&#65533;9&#65533;Tf&#150;{&#65533;m[J&#65533;G&#65533;zIt&#65533;&#65533;&#65533;c&#65533;v&#65533;|@ &#65533;&#65533; ]&&#65533;&#65533;&#65533;^&#65533;&#1014;&#65533;L&#65533;v&#65533;&#65533;&#65533; &#65533;&#2025;&#65533;&#65533;_&#65533;&#65533;5X&#65533;&#434;S&#65533;&#65533;&#65533;Q&#65533;vq&#65533;&#65533;&#65533;8&#65533;bGb&#65533;p;VE&#65533;"&#65533;&#65533;|&#65533;&#65533;Rq&#65533;&#65533;:&#65533;e&#65533;&#65533;0Y`[&31&#65533;v&#65533;!zz! &#65533; A.&#65533;w&#65533;&#65533;S!&#65533;&#65533;*S4~mq&#65533;&#65533;w.&#65533;q&#65533;&#65533;&}&#65533;2Q&#65533;sI]Dc&#65533;5L&#65533;s&#65533;r&#65533;R&#65533;&#192;F&#65533;=&#65533;Q~?&#65533;'&#65533;3&#65533;&#65533;0xtxDo&#65533;9&#65533;&#65533; &#65533;&#65533;&#65533;+&#65533;6&#65533;&#65533;&#65533;H\&#65533;O&#1072;\iA~&#65533;&#65533;_&#65533;e+&#65533;&#65533;&#65533;|N&#65533;AA&#65533;oZGJeG&#65533;&#65533;*!&#65533;/&#65533;uTy&#65533;$1&#65533;pLh&#65533;&#65533;&#65533;#&#65533;V0&#65533;5<&#65533;&#65533;X(b&#65533;&#65533;v&#65533;&#65533;m&#65533;&#65533;&#65533;&#65533;&#65533;=fH:I&#65533;&#65533;&#65533;6&6{&#65533;5&#65533;&#65533;( &#65533;&#65533;o&#65533;&#65533;k&#65533; ~&#65533;H&#65533;RI?TN-&#65533;uN&#65533;&#65533;3&#65533;Z&#65533;&#65533;n&#65533;&#65533;&#65533;&#65533;&#65533;!A&#65533;s&*&#65533;F&#65533;&#65533;0&#65533;o&#65533;F &#65533;&#65533;&#65533;P&#65533;^&#65533;&#1033;&#65533;&#65533;|&#65533;a&#65533;&#65533;8&#65533;"(H&#65533;hS&#65533;&#65533;&#65533;(&v&#65533;(&#65533;h&#65533;&#65533;&#65533;5@&#65533;J&#65533;&#1164;SM&#65533;vx%&#65533;&#65533;8&#65533;H)&#65533;e&#43465;&#65533;&#65533;/#-3@BX]&#65533;  rj&#65533;z&#33098;  +&#65533; &#65533;&#525;&#65533;q.&#65533;|&#65533;&#65533; mf&#65533;^U1&9&#65533;v&#65533;&#65533;&#65533;&#65533;&#65533;&#65533; gwz&#65533;VOH-&#65533;&#65533;F&#65533;9&#65533;&#65533;&#65533;&#65533;D&#65533;H&#65533;&#65533;&#65533;|&#65533;=&#65533;R&#65533;&#65533;0%&#65533;O&#65533;$RYh!&#65533;>'g&#65533;&#65533;%&@&#1025;@&#65533;x&#65533;H&#65533;&#65533;x&#1009;&#65533;&#65533;&#65533;x&#1153;&#65533;)&#65533;e&#65533;&#65533;&#65533;&#1473;&#65533;&#65533;sy"<&#707;c&#65533;g3&#65533;p"~&#65533;W&#65533;&#1555;QdW1&#65533;=$_(.&#65533;&#65533;9t&#65533;`&#65533;&#65533;*2*&#65533;&#65533;&#65533;	!&#65533;&#65533;&#1864;Pd&#65533;&#65533;a&#65533;&#65533;&#65533;&#65533;&#65533;,&#65533;&#65533;&#65533;Yw&#65533;W&#65533;&B&#65533;%J&#65533;<&#65533;&#65533;]&#65533;u>&#65533;&#65533;|&#65533;9&#1510;
/&#65533;&#65533;&#65533;&#65533;aJ&TV&#65533;&#65533;N&#65533;&#65533; &#65533;&#65533;z*&#65533;&#65533;&#65533;=A&#65533;&#65533;p&#65533;&#65533;YA&#65533;8V!&#1193;x&#65533;,9&#65533;re&#65533;/W&#65533;0&#65533;&#65533;MdU#&#65533;S&#65533;&#65533;^&#65533;i&#133;asb''5jbt&#65533;&#65533;R9y&#65533;&#65533;&#65533;v&#65533;&#65533;%&#65533;y!Pp"&#65533;&#65533;&#65533;&#65533;9di&#65533;&#65533;p &#65533;xei&#65533;>&#65533;,)zp(]&#65533;`&#65533;qv	5hu&#65533;&#65533;&#65533;*&#569;&#65533;&#65533;&#65533;[b>&#65533;!E&#65533;-&#65533;&#65533;&#65533;Uls&#65533;&#65533;&#65533;Q&#65533;wMr&#65533;Pv4(&#65533;&#65533;!&#65533;Tr2&#65533;b0 &#65533;&#65533;&#65533;4L&#65533;i&#65533;j&#65533;Q&#1111;pQ&#65533;&#65533;&#65533;&#65533;@&#65533;-&#65533; ! B#&#65533;&#65533;I&#65533;D98+&#65533;f&#58530;&#65533;	Syt Y&#1204;,&#65533;&#65533;B&#65533;&#65533;f&#65533;Tt"&#65533;&#65533;&#65533;&#65533;Q&#65533;|&#65533;Q&#65533;&#65533;Rd&#65533;+&#1664;&#65533;&#65533;&#147;&#841;&#65533;&#65533;S c&#1606;&#65533;&#65533;y&#65533;nDiFk&#65533;I&#65533;@&#65533;&#65533;B&#415;Y&#65533;ZlJ
NHH&#65533;s>~&#65533;Km&#65533;-&#65533;T=&#65533;4<&#65533;s'&#65533;'p\&#65533;>&#65533;Y&#65533; &#65533;&#65533;$&#65533;&#1968;&#65533;&#65533;&#65533;&#65533;&#65533; &#65533;!	,&#65533;&#65533;Y&#65533;&#65533;&#65533;i&#65533;|jf&#65533; &#919;&#65533;t&&#65533;y&#65533;:V&#65533;f]&#65533;&#65533;y&#65533;A8&#65533;*
s&#65533;&#65533;&#65533;p&#65533;&#65533;K&#65533;RN&#65533;"j%&#65533;*&#65533;[&#65533;y$t&#65533;&#65533;'i&#65533;&#65533;T2 &#65533;j	&#65533;&#65533;&#65533;	&#65533;,g&#595;&#65533;&#65533;&#65533;&#65533;&#65533;J&#65533;^&#65533;&#65533;w{&#65533;:&#65533;&#65533;&#65533;VF&#65533;&#65533;Y&#65533;&#65533;&#65533;
&#65533;(&&#65533;&#65533;X&#65533;&#65533;<BV&#65533;&#65533;Yi&#65533;I&#65533; [!&#65533;&#65533;&#1689;(m&#65533;&#65533; {&#65533;&#65533;&#65533;D&#65533;&#65533;&#65533;&#1712;&#65533;&#65533;Z&#65533;u16&#65533;6H&#65533;&#65533;8g&#65533;&#65533;&#65533;&#65533;&#65533;&#65533;&#65533;m&#65533;-&#65533;&#65533;&#65533;TLJW&#65533;{P&#65533;5&#65533;&#65533;/F&#65533;F]$1D9*4nzlw&#65533;O&#65533;P&#65533;&#1354;b&#65533;&#65533;&#65533;&#65533;&#65533;k&#65533;&#65533;&#1872;%&#177;J&#65533;&#65533;&#65533;( s&#65533;k&#65533;&wW&#65533;N&#65533;&#65533;h@71&#65533;&#65533;5@Y&#65533;W&#65533;y&#65533;&#65533;&#65533;"&#65533;&#65533;Pr0RE<&#65533;&#65533;]&#65533;&#65533;&#65533;&#65533;k$q @/cI&#65533;&#65533;&#65533;&#65533;+&#1408;&#65533;&#65533;&#65533;J7&#65533;a&#65533;&#1985;Pv!&#65533;&#65533;1l&#65533;W5VCc6&#65533;V;&#65533;Gd+&#65533;&#467;s&#48656;&#65533;&#65533;&#65533;&#65533;.&#65533;&#65533;*&#65533;E0Uy&#65533;5&#65533;&#65533;z&#65533;Y&#65533;&#65533;9m&#65533;;&#65533;Z%&#65533;&#65533;>&#65533;&#65533;)&#65533;&#65533;&#65533;$&#65533;d&#65533;7"&#65533;M&#65533;&#65533;N&#65533;$&#65533;t&#65533;t(&#65533;&#65533;0L&#65533;&#65533;&#65533;&#65533;f&#65533;w<s&#65533;Q&#65533;&#65533;&#65533;&#65533;Gq$G&#65533;&#65533;&#65533;n&#65533;&#65533;V&#65533;&#65533;&#65533;&#65533;&#65533; &#65533;&#65533;s&#65533;&#65533; :{&#65533;&#65533;&#65533;&#65533;0&#65533;&#65533;v6N&#65533;?&#1458;V&#65533;&#65533;+o&#65533;t&#65533;&#65533;0&#65533;&#65533;&#65533;H&#65533;&#65533;1&#65533;&#65533;0&#65533;&#65533;&#65533;&#65533;&#65533;&#65533;Ar&#65533;Z&#65533;&#65533;&#65533;V[&#65533;&#65533;&#65533;0q&#65533;&#65533;&#65533;UB%&#65533;&#65533;&#65533;&#567;&#65533;;&#1354;wq&#65533;&#65533;T&#65533;I&#65533;e;&#65533;bq1b &#65533;&#65533;2"|	&#65533;&#65533;&#65533;hF&#65533;&#65533;	G&#65533;&#65533;y&#65533;&#65533;A&#65533;&#398;&#417;%&#65533;g&#65533;&#65533;&#65533;`&#65533;&#65533;&#1060;&#65533;`&#200;&#65533;&#65533;%R&#65533;!! &#65533;&#648;o&#451;XtGp&#65533;M6sQg)%F&#65533;&#65533;;&#65533;Dq&#65533;8&#65533;/SX&#65533;&#32383;x&#65533;a&#1507;&&#65533;&#65533;&#65533;z+&#65533;&#65533; &#65533;&#65533;&#437;&#65533;&#388; ~k&#65533;&#65533;&#65533;i&#65533;&#65533;&#65533;nsaD&#65533;0&#65533;4Ow&#65533;~u$a&#65533;i&#65533;<&#65533;M1&#65533;&#65533;A&#65533;2&#65533;F&#65533;&#65533;&#65533;&#65533;&#65533; &#65533;&#65533;\Lf&#65533;&#65533;&#65533;&#65533;&#65533;,&#65533;&#788;&#65533;&#65533;&#65533;@&#65533;<&#65533;0&#65533;&#65533;d&#530;&#65533;&#65533;k&#65533;&#65533;kr&#65533;QE&#65533;<&#65533;,*4&#65533;6&#65533;46&#65533;&#65533;&#65533;"&#65533;2u&#1617;]&#65533;&#65533;s:&#65533;6&#485;&#65533;Q&#65533;"xW&#688;T&#65533;&#65533;s&#65533;&#65533;&#65533;DfC
&#65533;y&#65533;&#65533;&#65533;&#65533;3&#65533;&#65533;s[ $&#65533;c3	&#65533;O&#65533;6&#65533;&#65533;jz&#65533;&#65533;&#65533;&#65533;2&#225;>4&#65533;&#65533;&#65533;9
&#65533;&#65533;&#65533;&#65533;m- ~&#65533;Yf&#65533;5 &#65533;U&#65533;&#65533;&#65533;&#65533;	&#65533;a&#65533; &#65533;Au|h&#65533;vMk4&#65533;&#65533;$8&#65533;&#65533;,L&#65533;&#1841;&#65533;i&#65533;&#65533;1,&#65533;&#65533;:dE=&#65533;EOE&#65533;z&#65533;E&#65533;s,1`I&#65533;5&#65533;&#65533;"&#65533;&#65533;&#65533;&#65533;&#65533;m&#65533;&#65533; &#65533;x&#65533;&#65533;&#65533;&#65533;k&#65533;>*tl&#65533;U &#65533;)&#882;S&#65533;&#772;&#65533;&#65533;bFe&#65533;"&#65533;&#65533;j&#65533;]o	A&#65533;L&#65533;+ _X&#65533;bj[&#65533;J&#65533;E|o&#150;'&#65533;J7&#65533;&#65533;&#65533;&#65533;&#65533;&#65533;&#65533;!&#65533;2&#65533;Y"==}s&#65533;{>&#65533;S 0&#65533;|&#65533;&#65533;	&#65533;:[&#65533;&#65533;x&#1617;ML&#65533;&#65533;m&#65533;pu&#65533;&#65533;FRB&#65533;BV&#65533;&#65533;&#65533;$&#65533;=&#65533;&#65533;&#65533;&#65533;&#65533;&#65533;Q&#65533;S0&#65533;&#65533;&#65533;&#65533;5G*&#65533;'H[ $h,&#65533;}$&#65533;&#65533;  h#&#65533;&#65533;&#65533;&#65533;&#1530;&#65533;&#65533;&#65533;&#65533;&#65533;pSyG&#65533;&#65533;&#65533;C9&#140;&#65533;&#65533;R&#65533;YJ&#65533;qQA&#65533;&#65533;H&#65533;&#65533;&#65533;&#65533;T&#65533;SV?^&#65533;&#65533;&#65533;&#65533;n@ #0&#65533;&#65533;&#65533;@8&#65533;&#65533;l&#65533;=&#65533;&#65533;&#65533;r&#65533;@&#65533;'Q&#65533;&#65533;&#65533;&#65533;&#65533;&#65533;&#65533;nR&#65533;1t&#65533;h&#65533;M &#65533;
&#167;&#65533;&#65533;Xq&#65533;D&#65533;)&#65533;]&#65533;;&#65533;&#65533;}&#65533;&#65533;&#65533;&#65533;&#65533; Xi&#65533;&#4653; &#65533;&#65533;P&#8762;&#65533;N&#65533;8&#65533;&#65533;J&#65533;
&#65533;]	&#65533;|EVgZhxV&#65533;&#65533;8xdqA&#65533;t&#65533;&#1847;Y>O]&#65533;`S&#65533;&#65533;0@'S|rt&#1486;d8&#65533;[" &#65533;&#65533;&#65533;[Np &#65533;^&#65533;&#65533;@&#65533;?+&#65533;I&#65533;&#65533;&#65533;&#565;&#65533;"J&#65533;&#65533;<bJ&#65533;L&#1884;w&#65533;&#65533;&&#65533;E&#65533;,<#&#65533;o_&#65533;&#65533;&#65533;|0 &#65533;&#65533;*&#65533;n&#65533;&#65533;&#65533;.&#65533;3(&#65533;&#65533;n	B6B&#65533;E&#65533;&#65533;&#65533;&#303;&#65533;&#65533;}&#65533;&#65533;&#65533;(l&#65533;#*&#65533;G>&#65533;&#65533;&#65533;!0&#65533;*&#65533;&#65533;:&#65533;.&#65533;Ta.'>&#65533;&#65533;\hv&#65533;&#65533;PX&#65533;&#65533;B5&#65533;E@M&#803;@N&#65533;&#65533;g&#65533;&#65533;a&#65533;&#65533;&#65533;&#65533;&#65533;&#65533;[C"&#65533;&#65533;A&#65533;&#65533;&#65533;&#1129;&#65533;&#65533;p&#65533;&#1413;&#1986;&#65533;,>
3= b&#65533;&#65533;,rs"M&#65533;&#65533;3k&#65533;_c&#65533;;x&#65533;#-:&#65533;&#65533;&#65533;&#65533;&#65533;&#65533;&#65533;m&#65533;&#1844;&#65533;&#65533;&#65533;&#287;S&#65533;&#687;&#65533;&#65533;C&#65533;&#65533;.&#65533;&#65533;&#444;	&#65533;&#65533;&#65533;&#65533;&#65533; 2&#65533;&#65533;#&#65533;&#65533;&#65533;&#65533;Y5&#65533;&#65533;#B7&#65533;@&#65533;&#65533;&#65533; &#65533;x&#65533;;&#65533;[&#65533;&#65533;&#65533;/&#65533;&#65533;E+&#65533;[&#65533;&#65533;!&#65533;&#65533;&#65533;&#65533;&#764;	^.&#65533;&#65533;	&#65533;&#65533;&#65533;&#65533;&#65533;&#65533;	LP&#65533; PGY&#65533;&#346;uZ&#65533;C9&#65533;&#65533;&#1875;&#65533;T&#65533;&#65533;&#65533;&#1553;&#65533;&#65533;g;vZ&#539;&#65533;&#65533;&#65533;a&#65533;,
&#65533;j%&#65533;&#65533;?% #nfST&#65533;Ar&#65533;Xu&#65533;&#65533;&#65533;<8&#65533;Z2W&#65533;T&#65533;#0&#1186;&#878;&#17640;@;l&#65533;&#65533;&#407;&#65533;&#65533;&#65533;+&#65533;&#65533;&#1633;&#65533;&#65533;x;&#65533;&#65533;&#65533;p"@&#65533;q&#65533;z8&#65533;d&#65533;&#65533;&#65533;:}&#65533;g&#65533;&#65533;&#65533;m&#65533;d+&#226;n&#65533;&#65533;<&#65533;&#65533;/&#65533;KrC?&#65533;k&#65533;&#65533;s&#65533;&#65533;7&#65533;|"_
g&#65533;&#916;0&#65533;&#65533;&#65533;&#65533;&#65533;w8n &#65533;+7&#65533;&#65533;|F!&#65533;)&#65533;y&#65533;&#65533;&#65533;&#65533;&#65533;&#65533; 7
B?	7 &#65533;&#65533;!&#65533;!!&#65533;&#65533;&#65533; &#65533;&#65533;&#65533;&#65533;&#65533;&#65533;&#65533;&#65533;&#65533;&#65533;&#65533;&#65533;&#65533;&#65533;&#65533;&#65533;&#65533;&#65533;&#65533;&#382;&#65533;&#65533;&#65533;&#65533;&#65533;&#65533;&#65533;&#65533;&#65533;&#65533;&#65533;&#65533;&#1286;&#65533;!!&#65533;&#65533;&#2014;&#65533;&#65533;??&#65533;
76&#65533;&#5331;&#65533;&#65533;&#65533;&#65533;&#65533;&#65533;&#65533;&#65533;&#65533;&#632;&#65533;&#65533;&#65533;&#65533;$-&#65533;F&#595;s&#65533;&#1293;&#65533;T&#65533;Q6E\&#65533;@&#65533;&#65533;E&#65533;;$&#65533;&#65533;&#65533;&#65533; C&#65533;I&#65533;X&#65533;S&#65533;h&#65533;&#65533;Q#G&#1780;}30&#57785;r&#65533;(&#1553;&#65533;&#65533;;&#65533;%6&#65533;&#1391;&#65533;&#1123;H&#65533;&#65533;f&#65533;&#65533; &#65533;&#65533;t&#65533;&#65533;%&#65533;7&#65533;qW&#65533;&#1315;&#65533;&#65533;Q\UT&#65533;,A&#1088;-&#65533;&#65533;1&#65533;&#1783;&#65533;d&#65533;&#65533;&#65533;&#60469;&#65533;B&#65533;J++1&#65533; &#65533;&#65533;#H3&#65533;V"D&#65533;&#65533;s:y&#65533;$&#65533;.b&#65533;Zi&#65533;j&#1948;l#f&#1308;B&#65533;ycS%&#1237;~(H@&#65533;N&h&#65533;&#65533;)&#65533;h&#65533;!X}&#65533;&#1578;&#65533;Z&#65533;&#65533;>,`[7&#65533;&#65533;&#65533;}eN&#65533;&#65533;&#65533;3&#65533;t&#65533;&#65533;&#65533;YCm&#65533;&#65533;&#65533;R&#65533;	 A&#65533;&#461;w&#65533;&#65533;M&#65533;j&#65533;<3_&#65533;>m&#65533;B&#65533;S&#65533;&#65533;Cg&#65533;&#65533;?6&#65533;\(&#65533;l&#65533;L&#65533;Jn&#65533;&#65533;7&#65533;t&#65533;&#65533;FF)&#65533;&#1923;&#65533;C&#65533;?&#65533;&#65533;J&#65533; &#65533;&#65533;Php@A&#65533;&#65533;@9&#65533;l&#65533;C&#65533;&#65533;Ho&#65533;-&#65533;F&#65533;5O&#65533;C&#65533;k&#65533;&#65533;&#65533;k&#65533;`&#65533;)&#65533;&#65533;&#65533;F&#65533;&#65533;RE0&#65533;&#65533;`&#65533;L.8f&#65533;@?&#65533;&#65533;c&#65533;&#65533;	&#65533;-&#65533;4N&#65533;&#65533;&#65533;X&#65533;I&#65533;lY&#65533;-M&#65533;&#65533;Oz&#65533;8&#65533;&#65533; &#1303;&#65533;;&#65533;&#65533;_D&#65533;&#586;?&#1922;L[)&#65533;&#65533;&#65533;&#65533;&#65533;&#65533;h&#65533;&#65533;T@&#65533;q&#65533;&#65533;&#65533;&#65533;m4r&#65533;!&#65533;d&#65533;H";&#65533;&#65533;&#65533;8&#65533;`&#65533;&#65533;z..j*0-ZC&#65533;h5&#65533;&#65533;:z&#65533;&#65533;'&#65533;&#65533;&#65533;S&#65533;&#65533;&#65533;&#35452;&#65533;&#65533;LqJ&#65533;YA^&#65533;&#65533;&#65533;]&#65533;)&#65533;&#65533;&#65533;l&#65533;&#65533;&#31023;&#65533;.&#65533;h&#65533;&#65533;X&#65533;&#65533;&#65533;Akf&#65533;w&#65533;&#65533;&#65533;d&#65533;^&#65533;UP&#65533;H&#65533;&#65533;&#715;&#65533;&#65533;ed&#65533;ZcXb7&#65533;yN&&#65533;1v&#65533;T3&#65533;C&#65533;&#65533;&#65533;&#65533;&#65533;&#65533;)V&#65533;k&#65533;&#65533;&#65533;&#65533;V&#65533;|B&#65533;"i^&#65533;TQ&#65533;&#65533;&#65533;&#65533;&#65533;:&#65533;&#65533;~|&#65533;"/!4&#65533;&#65533;G&#65533;Qw-&#65533;&#65533;}3i1v&#65533;&#65533; "&#65533;&#65533;<2&#65533;&#65533;%#&#65533;&#65533;&#65533;2"NT&#65533;Q%&#65533;=&#65533;&#65533;(&#65533;0&#65533;&#65533;-&#65533;&#65533;&#65533;&#65533;&#65533;&#65533;&#65533;&#65533;&#65533;&#65533;&#65533;l<R&#65533;9&#65533;r&#65533;&#65533;&#65533;&#65533;f&#65533;&#65533;=&#65533;	&;d&#65533;I>&#65533;4&#65533;&#65533;&#65533;&#65533;`&#65533;L&#65533;|ph&#65533;ub&#65533;j &#1536;gM&#65533;]&#65533;$HM&#65533;&#65533;lf<&#65533;|W>&#65533;&#65533;&#65533;>&#65533;&#65533;e&#65533;&#65533;n&#65533;AW&#65533;&#1800;3#&#65533;,&#65533;9lb&#1251;&#65533;&#65533;&#662;&#65533;7{&#65533;&#65533;&#1299;Mx&#65533;I&#1374;&#65533;&#65533;&#1255;&#65533;lF&#65533;9&#65533;IB0D&#65533;&#65533;kF&#65533;&#65533;&#65533;p@CG^&#65533;&&#65533;&#65533;~b>&#65533;`&#65533;R5&#65533;&#65533;&#65533;&#65533;3&#65533;&#65533;&#65533;&#65533;&#65533;dc%&#65533;&#65533;&#65533;	{N<&#65533;&#65533;^&#65533;&#65533;7&#65533;/z&#65533;&#65533;&#65533;&#65533;&#2001;&#65533;&#65533;@S.&#65533;I,$Y&#65533;Q&#65533;v &#65533;X&#65533; &#65533;i&#65533;/)D&#65533;[&#65533;0&#1363;&#65533;&#65533;d+<&#65533;&#65533;&#65533;f&#65533;	F&#65533;.&#65533;&#65533;&#65533;p&#65533;f&#65533;&#65533;Sh&#65533;-&#65533;ug&#65533;A&#65533;&r&#65533;&#65533;&#65533;&#65533;JFr!R&#65533;&#65533;;F(&#65533;wA&#65533;&#65533;B.&#65533;!&#65533;&#65533;&#65533;&#65533;,&#65533;&#65533;&#65533;&#65533;Bt
&#65533;U&#65533;&#65533;T&#65533;2&#65533;&#65533;&#65533;2&#65533;&#65533;&#65533;&#65533;O?&#65533;&#65533;&#65533;x&#65533;&#65533;iU&#1107;Mp&#65533;@`e|&#65533;&#65533;&#65533;\SL&#65533;QE&#65533;ln&#65533;s&#65533;H`T&#65533;&#65533;&#1477;&#65533;DC:&#65533;';&#65533;[&#65533;R&#65533;&#65533;c&#65533;dW&#65533;&#65533;8#&#65533;*&#65533;A&#1880;f&#65533;&#65533;<&#65533;0|&#65533;P&#65533;x,a&#65533;&#65533;&#65533;&#65533;& &#65533;P&#65533;&#65533;&#65533;3dT j&#65533;G&#65533;&#65533;&#65533;[&Pg&#65533;p&#65533;&#65533;&#65533;&#65533;%H&#65533;&#65533; &#1096;&#65533;&#65533;&#65533;&#65533;&#65533;*{&#1027;&#65533;&#65533;&#65533; xIa:E5&#65533;$X&#65533;EI&#65533;`=&#65533;{NF&#65533;&#65533;c&#65533; ,r&#65533;&#65533;&#65533;@&#65533;&#65533;&#1116;&#65533;M&#420;u&#65533;(&#65533;K&#65533;8>,JS-*&#65533;urDN0f&#65533;&#65533;&#65533;(&#65533;Q&#65533;&#65533; ,T&#65533;\&#65533;&#65533;&#65533;E&#65533;&#65533;2&#65533;&#65533;&#65533;>&#129;F&#65533;&#65533;&&#65533;&#65533;tD &#65533;]s&#65533;F&#65533;&#65533;%&#65533;&#65533;A(&#65533;&#65533;#&#65533;C%T&#65533;&#65533;&#65533;U&#65533;&#65533;l&#65533;8t&#65533;f&#65533;	9kc1(*&#65533;&#65533;d&#65533;&#65533;S{&#65533;&#65533;&#65533;(&#65533;3i&#65533;a&#725;&#65533;0&#65533;r&#65533;&#65533;&#65533;Kbh&#65533;U&#65533;:T^ta5R&#65533;8&#65533;&#65533;%&#65533;&#65533;C#&#65533;&#65533;&#65533;1v>&#65533;&#65533;1&#65533;K{&#65533;&#65533;&#65533;&#65533;N&#65533;&#65533;&#65533;&#65533;z&#65533;o g&#65533;&#65533;'&#65533;&#65533;QOB&#65533;&#65533;&#65533;&#65533;QM&#37484;p&#65533;SL3&#65533;&#65533;&#65533;SX&#65533;b&#65533;i=&#65533;i{~&#65533;u@bj&#65533;&#65533;&#524;2&#65533;t&#65533;&#65533;&#65533;&#65533;F&#65533;h&#65533;m&#65533;D{N>z&#65533;&#65533;9&#65533;J&#65533;IU" &#65533;&#65533;ka&#65533; T &#65533;%	]&#65533;y&#65533;&#65533;&#1955;&#65533;&#65533;@&#65533;&#65533;,&#65533;.&#6983;G&#65533;&#65533;&#65533;7&#65533;]&#65533;&#65533;&#65533;&#65533;&#65533;&#65533;&#65533;&#65533;1&#485;X'c&#65533;\&#65533;D4m&#65533;&#294;'4a&#65533;x&#65533;$&#65533;&#65533;&d<&#65533;&#65533;#&#65533;&#65533;&#65533; &#65533;DHj&#65533;&#65533;&#65533;&#65533;Z&#65533;`&#65533;&#65533;&#65533;C&#65533;5r	&#65533;<&#65533;,&#65533;yJ&#65533;&#65533;3&#65533;&#65533;)E2y&&#65533;&#65533;&#65533;9(U&#65533;Nm&#1844;&#1545;&#65533;]*&#65533;
&#65533;&#65533;&#65533;&#65533;=D&#65533;u2&#65533; N&#65533;&#1594;&#65533;&#65533;'e&#65533;&#65533;&#65533;#&#218115;&#65533;d&#65533;w&#65533;&#65533;@tLa)&#65533;b&#65533;&#65533;&#65533;&#65533;&#65533;&#65533;*&#65533;)&#65533;M&#65533;Q&#65533;Ub&#65533;u&#65533;&#65533;&#65533;i9&#65533;&#65533;#$U&#65533;{&#65533;%f&#65533;*&#65533;a"&#132;&#65533;\&#65533;&#65533;&#65533;P&#65533;&#65533;ssh&#65533;&#65533;1&#65533;"&#65533;&#65533;V &#65533;I&#65533;&#65533;&#65533;&#65533;X){\&#65533;(&#65533;W1&#65533;g/&#65533;&#65533;t&#65533;&#1593;O!&#65533;[Q7&#65533;6&#65533;&#65533;&#65533;&#65533;&#65533;&#65533;6&#65533;RE&#65533;DB2[)0d&#65533;=&#65533;&#65533;4E&#65533;&#65533;W7&#65533;&#65533;&#65533; &#1795;&#65533;&#65533;&#65533;&#65533;%&#65533;&#65533;Jc&#65533;u3&#65533;&#65533;&#65533;&#65533;)'&#65533;%&#65533;*&#65533;&#65533;&#65533;B0&#65533;pc5&#65533;&#65533;(&#65533;"&#65533;l&#65533;u&#65533;u&#65533;@&#65533;&#65533;f&#65533;-&#65533;&#65533;&#65533;h@C&#65533;&#65533;@&#65533;a&#65533;&#65533;aNJ&#1251;&#65533;;&#1271;u#&#65533;04&#65533;xg&#1949;J3&#65533;&#65533;&#65533;&#65533;5I6s&#65533;&#65533;7g&#65533;&#65533;&#65533;&#65533;dX&#65533;&#65533;j&#65533;&#65533;&#65533;?&#65533;@&#65533;&#65533;di&#65533;&#65533;&#65533;&#65533;H*S%_&#65533;mS&#65533;p&#65533;&#65533;&#65533;D~&#417;&#65533;|ej&#65533;&#65533;&#65533;e&#65533;&#65533;|&#65533;&#65533;&#65533;E&#65533;&#65533;&#65533;r&#65533;&#65533;!B&#65533;&#65533;f}?T^Oa&#65533;M&#65533;&#65533;J &#65533;&#65533;&#65533;&#65533;&#65533;~j&#65533;&#65533;&#65533;&#65533;&#65533;&#65533;&#65533;L&#65533;7J&#65533;b&#65533;&#65533;t&#65533;?4&#65533;,&#65533;&#21189;$8*&#65533;&#65533;DE3&#65533;>&#65533;Y&#65533;i&#65533;O&#65533;&#65533;&#65533;&#65533;&#65533;c`&#65533;t&#65533;&#65533;q&#65533;Z&#1158;&#65533;&#65533;&#65533;&#65533;i&#65533;&#65533;^&#65533;&#1218;&#65533;R&#65533;&#440;&#65533;&#65533;)|&#65533;zoc&#65533;&#65533;&#65533;r&#65533;&#65533;&#65533;&#65533;A&#65533;&#65533;&#65533;&#65533;&#65533;&#65533;f&#65533;J&#65533;q&#65533;&#65533;&#65533;&#65533;&#65533;JU&#65533;&#65533;&#65533;&#65533;DT&#65533;lz&#1182;&#65533;G&#65533;(&#65533;d&#65533;=&#65533; pE$&#65533;s)[Q&#65533;&#65533;&#65533;&#65533;z&#65533;1XwL&#65533;B&#65533;&#65533;q&#65533;&#65533;m'd&#65533;&#65533;k&#134;&#65533;&#65533;) T&#65533;vu&#65533;$,&#65533;&#65533;on&#65533;:1j/T!&#65533;R&#65533; @&#885;uO&#65533;&#65533;%|&#65533;&#65533;)&#65533;fs&#65533;+*&#65533;&#65533;&#65533;F&#65533;!=&#65533;*&#65533;&#65533;#&#65533;&#65533;)M&#65533;&#65533;73&#65533;&#65533;n&#65533;6&#65533;&#65533;&#65533;I&#65533; =&#65533;&#65533;#hf*&#65533;a&#65533;&#65533;&#65533;sW&#37058;tb	#BF*&#65533;	&#65533;`!14&#65533;&#65533;&#65533;n &#65533;}&#65533;&#65533;&#65533;&#65533;z&#65533;&#65533;[&#65533;2&#65533;~F;x&#65533;X&#65533;&#65533;jmH|N"Iw&#65533; &#65533;&#65533;%&#65533;&#65533;/&#65533;&#65533;&#65533;!lY&#65533;E&#65533;lSl&#65533;&#65533;/!wh  &#65533;&#65533;pr&#65533;r&#65533;@W&#65533;&#65533;&#65533;P&#65533;&#65533;"&#65533;WV&#65533;m&#65533; &#65533;&#65533;
&#65533;P=<&&#65533;sn&TE&#65533;&pBQ&#65533;t	&#65533;&#65533;0&#65533;p]re?&#65533;pU &#65533;!&#65533;h&#65533;&#65533;&#65533;pHu&#65533;&#65533;&#65533;&#65533;geq &#65533;({&#65533;0"&#65533;j&#65533;&#65533;x&#152;x&#65533;&#65533;iGt&#65533;&#65533;(&#65533;&#65533;&#65533;xxSU&#65533; '&#65533;w&#65533;&#65533;&#321;m&#65533;&#65533;&#65533; &#1856;iR ,p
y&#65533;	&#65533;&#65533;E`&#65533;&#65533;i&#131;&#65533;S>&#65533;&#65533;1&#65533;&#65533;hS&#65533;6p0&#65533;&#65533;!ero6X&#65533;Y&#1291;&#65533;s;C&#65533;&#65533;&#65533;&#65533;&#65533;&#65533;>R&#65533;)&#65533;&#65533;ts\&#65533;X&#65533;&#65533;&#65533;&#65533;&#65533;&#65533;6&#65533;/&#65533;Y&#65533;}&#65533;X@W-&#65533;&#65533;&#65533;&#65533;&#65533;$&#65533;&#65533;y&#65533;H &#65533;
&#65533;P=Q&&#65533;Si&#65533;_9X )&#65533;XW:6&#65533;=&#65533;Q&#65533;&#65533;_&#65533;8`&#22794;$FE&#65533;B&#65533;WW&#65533;(&#65533;B&#65533;&#65533;0&#65533;[&#65533;&#65533;u&#65533;&en&#65533;&#65533;)&#65533;&#65533;=r&#65533;&#150;E&#65533;4&#65533;#x;&#65533;)6S&#65533;&#65533;&#65533;&#65533;&#65533;&#65533;&#65533;&#65533;^&#65533;&#65533;&#65533;&#65533;B&#65533;%^&#65533;&#65533;&#51285;&#65533;&#65533;&#65533;d&#65533;&#65533;&#65533;&#65533;&#65533;5V}&#65533;2&#65533;&#65533;"D&#65533;&#65533;	&#65533;&#65533;x3%2j&#65533;VjP&#65533;o&#65533;&#65533;&#65533;$*&#65533;&#65533;&#65533;Yk3&#65533;&#65533;&#65533;$&#65533;&#65533;$&#65533;&#65533;9&#65533;&#65533;  Fe6&#65533;&#65533;Rq&#65533;0&#65533;&#65533;&#213;&#65533;r&#65533;t	&#65533;I#&#65533;&#65533;!&#65533;R!P&#65533;&#65533;
A"E&#65533;G&#65533;	p/&#65533;x&#65533;nfe&#65533;&#65533;SP&#65533;&#65533; 
&#65533;0&#65533;&#65533;	EG&#65533;#&#65533;H&#65533;!&#65533;Sa'&#65533;r&#65533;&#65533;:&#65533;&#65533;
D&#65533;P&#65533;&#65533;&#192;&#65533;&#65533;&#65533;|)7&#65533;&#65533;0&#65533;2&#65533;&#65533;&#65533;&#65533;&#65533;"&#65533;9Y!&#65533;
&#65533;&#65533;B\&#65533;&#65533;z>&#65533;4Rrt&#65533;B&#65533;&#65533;&#65533;Gy&#65533;2&#1090;&#65533;&#65533;&#65533;&#65533;Y&#65533;y&#65533;&#65533; sD&#65533;&#65533;%pn&#65533;_&#65533;rl&#65533;f&#65533;&#65533;- =`&#65533;6}I&#65533;&#65533;&#65533;Q%
&#65533;&#65533;<Gg	&#65533;&#65533;)&#65533;&#65533;a&#65533;&#65533;i&#65533;&#65533;y})&#65533;&#1446; &#65533;&#65533; &#65533;&#65533;(&#65533;a&#65533;&#65533;&#65533;&#65533;&#65533;b&#65533;r4GcW&#65533;&#65533;)DJM3XH*O&#65533;)&#65533;&#65533;&#65533;&#65533;&#65533;ujxpu)-F&#65533;&#65533;y&#65533;y$&#65533;H,&#65533;5&#65533;%1&#65533;!s&#65533;:&#65533;&#65533;&#65533;z&#65533;&#65533;&#65533;&#65533;X&:&#65533;&#65533;&#65533;$7)&#65533;v[b6&#65533;&#65533;$W&#65533;$Z&#65533;+&#65533;N&#2021;(&#65533;&#65533;<;<&#65533;o;&#65533;&#65533;&#65533;&#65533;&#65533;&#65533;I&#65533;('&#65533;&#65533;=K&#65533;z@&#65533;!ev&#65533;!&#65533;9RC &#65533;&#46242;xG9&#65533;q+@,@ 2P&#65533;&#65533;A@0&#65533;vn&#65533;&#65533;z&#65533;&#65533;.&#65533;uM&#65533;&#65533;)&#65533;&#65533;f&#65533;`yQWA&#65533;&#65533;&#65533;&#65533;&#65533;j&#65533; (&#65533;&#65533;9&#65533;P&#65533;CS@=(
\&#65533; &#65533;&#65533;'&#65533;sM&#65533;&#65533;6#&#65533;qDh&#65533;;&#65533;&#65533;&#65533;&#65533;&#65533;e&#65533;&#65533;&#65533;(&#65533;&#65533;9R6 2&#65533;&#65533;&#65533;&#65533;~as*dJ|D&#65533;O&#65533;&#65533;&#65533;&#65533;/&#65533;&#65533;zSvE&#65533;$&#65533;&#65533;ie&#65533;,D6j&#65533;&#65533;t&#65533;tE&#65533;qB	&#65533;&#65533;&#65533;&#65533;&#65533;&#65533;&#65533;)&#65533;<	&#65533;0&#65533;&#65533;&#199;#'0%&#1714;I2&#65533;&#65533;6!x&#65533;&#65533;;j&#65533;/&#65533;&#65533;4,&#65533;pW&#65533;&#65533;?&#65533;&#65533;&#65533;h0&#65533;3Gu&#65533;&#65533;&#65533;&#65533;V&#65533;&#65533;&#65533;boG
&#65533;r*&#65533;&#65533;&#65533;,a&#65533;3&#65533;wdO;>.P&#65533;&#65533;z^&#65533;p&#65533;&#65533;&#65533;&#65533;&#65533;"=&#65533;&#65533;&#65533;&#65533;a&#65533;&#65533;&#65533;D(&#65533;&#65533;F&#65533;&#65533; &#65533;&#261;&#1228;&#65533;!&#65533;&#65533;&#65533;&#65533;vx&#65533;bS&#65533;TZ&#65533;3&#65533;&#65533;xu&#65533;&#65533;P&#65533;&#65533;{,&#65533;F[&#65533;B{A&#65533;E&#65533;&#65533;&#65533;&#65533;&#65533;t&#65533;&#65533;&#65533;&#7424;&#65533;(/&#65533;c&#65533;5y&#65533;QZ&#65533;&#65533;!iD!&#65533;&#65533;&#65533;&#65533;&#65533;o&#65533;&#65533;&#65533;{q &#832;x&#65533;&#65533;w&#65533;&#65533;&#65533;H"?&#147;&#65533;[&#65533;&#65533;&#65533;&#65533;&#65533;&#65533;15&#65533;&#65533;d)&#65533;\&#65533;w1!&#65533;m&#65533;&#65533;;|&#65533;q,&#65533;BT
+cyY&#65533;P&#65533;"Gj&#65533;[&#65533;"a_	&#65533;0E&#65533;=&#65533;&#65533;4FFN&#65533;8"u&#65533;&#65533;&#65533;na
&#65533;&#65533;&#65533;&#65533;&#65533;&#65533;&#65533;&#65533; &#65533;&#65533;&#65533;k&#65533;&#65533;V&#65533; B<&#65533;M&#613;F&#65533;	#&#65533;&#65533;\G&#65533;&#65533;&#65533;x&#65533;0~&#65533;[B6-&#65533;&#65533;&#363;&#65533;{qh&#320;&#65533;&#65533;&#65533;&#65533;4&#65533;
&#65533;&#65533;&#65533;&#65533;&#65533;&#65533;&#259;D42&#65533;&#65533;&#65533;&#65533;k&#65533;&#65533;&#65533;&#65533;A&#65533;&#65533;&#65533;Cp43&#1956;,8&#65533;)&#65533;&#65533;&#65533;B&#65533;&#65533;?#&#65533;&#710;&#65533;ju|&#65533;70&#65533;.,&#65533;,#4&#65533;&#65533;Xia&#65533;@&#65533;)H&#65533;/<r&&#65533;o&#65533;&#65533;:&#65533;&#65533;>6s&#65533;&#65533;&#65533;&#65533;&#65533;U&#65533;y&#65533;2&#65533;&#65533;&#65533;&#65533; A&#65533;  !&#65533;-`&#65533;.&#65533;y&#65533;&#65533;&#65533;&#65533;&#65533;B&#65533;&#65533;!i&#65533;&#65533;4&#65533;&#65533;&#65533;|&#65533;&#65533;6Cr4&#65533;&#65533;&#65533;M&#65533;Gw&#65533;0&#65533;<&#65533;&#65533;&#65533;pRX&#65533; &#65533;&#65533;+I&#65533;&#65533;l&#65533;&#65533;&#65533;F&#65533;&#65533; &#65533;a&#65533;asB&#65533;Uq&#65533;yns&#65533;`&#65533;&#65533;
8 &#65533;&#65533;7&#65533;&#65533;Sj\&#65533;&#65533;&#65533;&#65533;V&#65533;&#65533;&#65533;?&#65533;&#598;&#65533;&#65533;nA$&#65533;2<&#65533;&#65533;&#65533;<&#65533;&#65533;&#65533;&#65533;&#65533;ZM&#65533;&#65533;+8&#65533;%8i&#37720;J6&#65533;&#673;&#65533;&#65533;n&#65533;&#65533;u&#624;&#65533;c&#65533;B!3s&#65533;&#65533;B&#65533;&#156;D&#65533;&#65533;f&#65533;&#65533;&#65533;&#65533;&#65533;&#65533;*m&#65533; &#65533;&#65533;&#65533;&#65533;&#65533;]&#65533;{0j&#65533;&#65533;&#1801;&#65533;&#65533;I"9&#65533;&#65533;&#65533;&#65533;&#65533;&#65533;%&#65533;O&#901;&#65533; &#65533;B&#65533;R&#65533;vI~&#65533;6&#65533;}&#65533;'&#65533;a@Mg	N&#65533;&#65533;&#65533;5{&#65533;&#65533;q&#65533;&#65533;&#65533;&#65533;&#65533;&#65533;6&#65533;&#65533;#&#65533;I&#65533;&#65533;&#1144;&#65533;?&#65533;k&#65533;1&#65533;&#65533;0"P&#65533;|&#65533;&#65533;&\&#65533;	&#65533;&#65533;@&#65533;6&#65533;&#65533;e;&#65533;`t5B&#65533;/yM&#65533;&#65533;&#65533;e{&#65533;&#65533;&#65533;&#65533;&#65533;  ~&#65533;^l{^&#65533;&#65533;<a&#65533;&#65533;&#65533;N&#65533;fm&#65533;&#65533;P&#65533;&#65533;o#L&#347;&#65533;5&#65533;&#65533;&#65533;v)&#65533;R&#1848;&#65533;&#65533;&#65533;&#1563;3BS&#525;&#65533;&#882;J&#65533;&#65533;&#65533;8&#65533;&#65533;Ym&#65533;4&#65533;&#65533;&#65533;&#65533;A&#474;&#65533;&#1401;p&#65533;}v]&#65533;h&#65533;  &#65533;&#65533;&#65533;;&#65533; #p&#65533;&#65533;&#65533;&#65533;&#65533;t&#65533;&#65533;&#65533;&#65533;&#65533;[&#65533;#&#65533;mJ
~5vG`&#141;wF&#65533;0:l&#65533;^&#65533;&#65533;&#65533;&#65533;B&#65533;&#65533;&#65533;&#65533;&#65533;m&#1850; &#65533;&#65533;&#65533;&#248;&#65533;&#65533;&#65533;&#65533;%AxY!&#65533;&#65533;B&#65533;M=&#65533;2\&#65533;Qc&#65533;&#65533;0)`&#65533;&#65533;f&#65533;&#65533;&#65533;K&#65533;&#65533;&#65533;&#65533;&#65533;u/&#970;&#65533;I!s/&#65533;X&#65533;&#65533;&#1112;S+&#65533;^x&#65533;Z&#65533;+lq	,&#65533;1"u7&#65533;V&#65533;07&#65533;_&#65533;B&#589;&#65533;|&#65533;(q&#65533;O&#65533;X^`&#65533; I&#65533;&#65533;-k&#65533;&#65533;%!&#182;&#65533;&#65533;\&#65533;&#65533;q&#65533;&#1807;&#65533;&#65533;;?&#1191;&#65533;&#65533;&#65533;&#65533;}}&#65533; &#65533;&#65533;a]&#65533;$&#65533; .p&#65533;	&#65533;&#65533; ~&#65533;&#65533;&#65533;&#65533;MN&#65533;g(&#65533;^&#65533;&#65533;X&#65533;&#65533;F&#65533;'^&#65533;&#65533;&#65533;&#65533;T&#65533;<D&#65533;&#65533;G&#65533;&#65533;&#1755;S 5&#65533;&#65533;u&#65533;N&#65533;&#1125;|l&#65533;"&#65533;3&#65533;&#65533;`-&#65533;&#65533;$&#65533;&#319;xa_F&#65533;&#1695;&#65533;	&#65533;W&#65533;g&#65533;&#65533;&#65533;c&#65533; &#65533;&#65533;&#65533;&#65533;wC&#65533;&#65533;&#65533;X&#65533;&&#65533;\G&#65533;&#65533;&#65533;x&#65533;&#65533;&#65533;&#65533;&#65533; q]&#65533;$A[&#65533;&#65533;G&#65533;/&#65533;&#65533;&#65533;jl&#65533;>&#65533;&#1042;&#65533;*x&#65533;&#65533;NuT%&#440;u\v&#65533;&#65533;O&#65533;-|&#65533;m&#65533;&#65533;[;yz&#65533;&#65533;&#50209;&#65533;&#65533;>&#65533;&#65533;_$'&#65533;&#65533;&#65533;z&#163;-&#65533;&#65533;&#65533;4>0&#65533;&#65533;&#1890;&#65533;&#65533;&#65533;n&#65533;&#956;d&#14937;&#65533;R&+m&#65533;&#65533;&#65533;FW&#65533;&#65533;&#65533;-iE&`&#65533;d&#65533;9&#65533;&#65533;&#65533;&#65533;&#65533;:&#65533;&#65533;&#65533;&#65533;vQ&#65533;&#65533;@&#65533;A&#1242;	&#65533;&#65533;&#65533;&#65533;9&#1068;&#65533;&#65533;&#65533;!&#65533;V&#222810;9&#65533;&#65533;&#65533;&#65533;~'13Y&#65533;,pex&#65533;y&#65533;&#65533;,&#65533;&#65533;&#65533;p&#65533;C3}*&#65533;&#65533;n&#65533;&&#65533;&#65533;&#65533;#&#65533;^&#65533;!]&#65533;W&#65533;("&#65533;&#65533;&#65533;Tv'Jm~&#65533;5|C&#65533;&#1169;&#65533;`&#65533;&#65533;
&#65533;&#65533;&#65533;U&#65533;&#65533;&#65533;&#65533;
&#65533;l&#1822;&#65533;8S&#65533;&#65533;&#65533;&#65533;1&#65533;&#65533;-Q=&#65533;&#65533;-&#65533;&#65533;L&#65533;&#65533;&#65533;z&#65533;&#1058;dS&#65533;f&#65533;&#65533;&#65533;p&#65533;&#65533;&#65533;e&#65533;J&#65533;&#65533;p.U&#65533;JZO&#65533;B&#65533;&#65533;_&#65533;g&#65533;&#65533;L&#65533;JH,&#65533;!]&#65533;U&#65533;	&#65533;@&#65533;&#65533;^<`&#65533;&#65533;&#65533;&#65533;&#1040;&#65533;Hylb&#65533;/&#65533;&#65533;&#65533;&#65533;Q&#65533;&#65533;C`R&#65533;.&#65533;/&#65533;&#65533;&#65533;$}^&#65533;+vw^&#65533;m&#65533;&#65533;&#65533;&#65533;,&#65533;&#65533;p4&#65533;&#65533;&#65533;q&#65533;|!&#65533;qJfv&#65533;&#65533;':=&#65533;
&#65533;7z&#65533;&#65533;A(o*&#65533;&#65533;&#65533;&#65533;&#65533;&#65533;&#65533;rH&#65533;3&#65533;&#65533;&#65533;&#65533;<
 &#65533;&#65533;;9 &#65533;&#65533;&#65533;&#65533;&#65533;&#65533;&#65533;&#65533;&#65533;&#65533;&#65533;&#65533;&#65533;&#65533;&#65533;&#65533;&#65533;7??&#65533;&#65533;&#65533;!&#65533;&#65533;&#65533;&#65533;&#65533;&#65533;&#65533;&#65533;&#65533;&#65533;&#65533;&#65533;&#65533;&#65533;&#65533;&#65533;&#65533;&#65533;&#65533;&#65533; &#65533;C2&#65533;&#65533;&#65533;&#65533;&#65533;&#65533;&#65533;&#65533;&#65533;&#1937;&#65533;&#65533;&#65533;!&#65533;7&#65533;&#65533;?	&#65533;	9>&#65533;&#65533;&#65533;&#65533;&#65533;&#65533;&#65533;&#65533;&#65533;&#65533;r&#65533;&#65533;(
hhP&#65533;&#65533;=q&#65533;p&#65533;&#65533;H&#65533;b&#65533;&#65533;&#65533;i&#65533;&#561;#6o&#65533;0&#65533;@&#65533;&#1765;(U&#65533;hrXK&#65533;&#65533;\p|0!&#65533;&#65533;k&#65533;Yw&#65533;,&#65533;
4@GH&#65533;&#65533;&#65533;r&#65533;0&#65533;&#65533;&#65533;#{&#65533;`&#65533;k&#65533;O&#255;Q&#65533;L&#65533;BzPZ&#65533;N9E&#65533;&#65533;W&#65533;75&#65533;H)&#65533;-F&#65533;o&#65533;&#65533;Uv&#65533;B&#65533;&#65533;4&#65533;&#65533;&#65533;&#65533;7_M&#65533;9+&#65533;U&#65533;S,P&#65533;&#65533;&#65533;n&#65533;yM5&#65533;&#65533;6&#65533;PXIRp&#65533;&#65533;&#65533; j {V&#65533;&#65533; &#65533;48&#65533;(&#65533;&#65533;7&#65533;&#65533;&#65533;|&#65533;&#65533;n&#65533;&#65533;&#65533;&#65533;&#65533;&#65533;c&#208;&#65533;&#65533;04&#65533;&#65533;&#65533;&#1380;*R&#65533;&#65533;x&#65533;&#65533;&#65533;+h&#65533;p&#65533;Z&#65533;!%4*&#65533;[&#1221;&#65533;/Q&#65533;Z~a&#65533;&#65533;vv&#65533;&#65533;/&#65533;&#1223;&#65533;ls	' p&#65533;h %&#65533;U&#65533;V%&#65533;	&#65533;A&#65533;v\ D0	&#65533;<B18&#65533;JV%&#65533;N*E)` &#65533;(&#65533;&#65533;dnm&#65533;I?&#65533;&#65533;X &#65533;&#65533;&#65533;Nh&#65533;!&#65533;&#65533;B&#65533;5&#65533;&#1217;pa0D"&#65533;H&&#65533;L|&#65533;t&#65533; \&#65533;$&#65533; `&#65533;\`&#65533;&#65533;}&#65533;H&#65533;\|&#65533;&#65533;I&#65533;&#65533;&#65533;"&#269; &#65533; &#65533;<&#65533;&#65533;&#65533;TT0&#65533;&#65533;b&#65533;&#872;Uv&#65533; &#65533; &#65533;&#1344;,?E&#65533;$$(&#65533;O&#65533;
\&#65533;J6&#65533;F{M&#65533;&#65533;_&#65533;Nr&#65533;0&#65533;%&#65533;v&#65533;H&#65533;^"&#65533;Db&#65533;Y&#65533;W&#42514; H&#65533;&#65533;&#65533;pr4&#65533;&#65533;&#65533;&#65533;&#65533;&#65533;u?&#65533;&#65533;z!&#65533;&#65533;H?&#65533;&#65533;$L&#65533;u&#65533; &#65533;&#65533;`pd&#65533;"L"@&#65533;&#65533;F+&#65533;&#65533;=Km&#65533;tji&#65533;&#65533;fL&#65533;=&#65533;&#65533;T!&#65533;0)&#65533;$&#65533;&#65533;&#65533;lF&#65533;*&#65533;&#65533;j4k'&#65533;g+ F	&#65533; &#65533;&#65533;&#65533;&#187;&#65533;d&#65533; <)&#65533;&#65533;Ey{&#65533;&#65533;7&#65533;&#851;&#65533;`&#65533;B0yMr&#65533;&#65533;3&#65533;$b-b&#65533;,&#65533;&#65533;h&#65533;
&#65533;&#65533;&#65533;R&#65533;P&#65533;&#65533;&#65533;2&#65533;d&#65533;&#65533;k&#65533;v&#65533;b&#65533;&#1067;&#65533;&#65533;&#65533;&#65533;@&#65533;&#65533;&#65533;@G;&#65533;J>&#65533;&#65533;&#65533;&#65533;&#65533;&#65533;&#65533;&#65533;H&#65533;\0R&#65533;&#65533;&#65533;&#1561;7&#65533;&#65533;^X*'9M&#1610;&#65533;&#65533;&#65533;P&#65533;&#65533;7&#65533;&#65533;	&#65533;&#65533;&#65533;&#65533;&#65533;\&#1922;&#65533;t&#1058;&#65533;m&#65533;%-_3&#1166;
&#65533;&#65533;os&#65533;+&#65533;&#65533;OH&#65533;Y&#65533;dAVEP  &#65533;'&#65533; \&#65533;"&#65533;&#65533;|G&#65533;&#65533;&#258;}/)	p&#65533;@&#65533;&#65533;X&#65533;iBq&#65533;m &#65533;&#65533;XV TY	&#65533;&#65533;-&#65533;wC&#65533;&#65533;&#65533;&#65533;&#65533;&#65533;&#65533;R]&#65533;&#65533;]&#65533;&#65533;&#65533;&#65533;&#65533;"&#65533;4&#65533;d,b(&#65533;&#65533;C&#65533;!H*&#65533;/&#65533;c5B&#65533;f&#65533;&#65533;&#65533;&#65533; &#65533;&#65533;U&#1877;&#65533;&#65533;8&#65533;&#65533;&#65533;&#65533;&#65533;&#65533;M&#65533;&#65533;&#1960;D&#65533;S&#65533;&#65533;&#65533;&#1893;&#65533;&#65533;
l&#65533;"&#65533;&#65533;$&#65533;&#65533;&#65533;DB &#65533;d"&#65533;:&#65533; @&#65533;&#65533;&#65533;&#65533;&#65533;"&#61511;~&#65533;W&#65533;n&#65533;5u!@g&#65533;Q&#65533;&#65533;&#65533;&#65533;&#65533;T&#65533;&#65533;I&#65533;&#65533;&#65533;QbpM&#1241;&#65533;^B&#65533;&#65533;&#65533;~>&#65533;&#65533;&#65533;
 Dc&#65533;32"%&#65533;	&#65533;,`&#65533;&#65533;,&#65533;&#65533;G&#65533;WWK&#65533;&#65533;&#65533;&#65533;&#65533;	&#65533;?&#65533;E&#65533;&#65533;QW&#65533;&#65533;}.s&#65533;&#65533;&#65533; /t&#65533;8&#25729;&#65533;N~>LVg'-Wq&#65533;|&#65533;&#65533;&#1582;K&#65533;&#65533;!O8a&#65533;&#65533;)dt&#65533;!&#570;N&#65533;#.*B2&#65533;&#65533;LE3*&#65533;l&#65533;&#65533;*&#1464;&#65533;&#65533;&#65533;&#65533;%&pDe&#65533;&#65533;&#65533;&#65533;,&#65533;&#65533;8o&#65533;&#65533;&#65533;&#65533;&#65533;@&#65533;&#519;&#657;F"&#65533;T]&#65533;&#65533;rf&#65533;Q%Fm@&#65533;s RL&#65533;JGQ&#65533;&#133;&#65533;&#65533;&#65533; <>&#65533;&#65533;  e&#65533;&#65533;?&#65533;&#65533;Hz:&#65533;&#65533;&#65533;0ci)X%8fM&#65533;<&#65533;<&#65533;<&#65533;&#65533;&#65533;p&#65533;)&#65533;&#1573;&&#65533;)&#65533;s&#65533;'&#65533;&#65533;*4P (d!&#65533;&#65533;iA&#65533;&#65533;&#65533;6&#913;X.&#65533;&#65533;&#65533;;6	+&#65533;/E&#65533;&#65533;u&#65533;&#65533;&&#65533;&#65533;&#65533;,&#65533;&#65533;F  t&#65533;&#65533;&!&#65533;f&#65533;&#65533;8&#65533;=3&#65533;&#65533;&#65533;&#65533; &#65533;?Y$P&#65533;&#65533;l/B&#510;:&#65533;&#65533; &#65533;
QDP &#65533;<nX&#65533;p&#65533;&#65533;Rrg~&#376;&#65533;.`N&#65533;#&#65533;I&#65533;jY&#65533;&&#309;~&#65533;?&#65533;'Er&#65533;X =&#531;RG&#65533;u!&#65533;s&#65533;]vS&#65533;&#65533;&#65533;;0W&#65533;&#65533;I/&#65533;.&#65533;&#65533;Xz&#65533;&#65533;&#65533;&#65533;P&#65533;&#65533;\3&#65533;X`&#65533;&#65533;FZ&#65533;&#65533;&#65533;4&#65533;,&#65533;X&#65533;&#65533;&#65533;b&#65533;t<&#65533;&#65533;&#65533;&#65533;'&#65533;&#65533;TP&#65533;4B#&#65533;&#65533;&#65533;&#65533;&#65533;&#65533;x#&#65533;&#65533;&#65533;&#65533;&#65533;&#294;I&#65533;&#65533;8&#65533;&#65533;]?&#65533;&#65533;&#65533;&#65533;u&#273;] &#65533;&#65533;&#65533; 7;&#65533;6&#65533;&#65533;&#65533;R&#65533;6@&#65533;&#1538;&#65533;8&#65533;M/W&#65533;&#65533;h, &#65533;]P&&#65533;a	&#774;&#65533;."&#65533;RD&#281;&#65533; 7G:Z&#65533;&#1472;+&#65533;&#65533;&#65533;# &#65533;&#65533;@&#65533;
u&#65533;!h&#65533;&#65533;k-&#65533;&#65533;l@&#65533;&#65533;&#65533;l &#65533;S&#65533;&#65533;&#65533;&#65533;&#65533;< 6&#65533;j&#65533;&#65533;&#65533;j	T@&#65533;&#65533;>&#65533;&#65533;&#65533;D+&#65533;&#65533;&#65533;&#65533;&#65533;6&#65533;&#65533;V&#65533;*  &#65533;&#326;B&#65533;&#65533;&#65533;&#65533;q&#65533;K&#65533;88/l&#65533;#&#65533;
&#65533;x&#65533;>&#65533;+&#65533;&#65533;z&#65533; &#65533;h9K,&#65533;&#65533;29&#65533;0@&#65533;&#65533;=H&#65533;	W9&#65533;%=&#65533;Jd<&#65533;E&#1418;p&#65533;`}	y&#65533;&#65533;&#65533;I&#65533;LvR
 &#65533;m&#65533;&#65533;&#65533;Z&#65533;ZAH&#65533;l&#1818;	x>&#42396;K&#65533; &#65533;&#65533;&#65533;3k&#65533;8&#65533;&#65533;&#65533;&#65533;E:?&#65533;~&#65533;&#65533;:v&#65533;X&#65533;	D&#65533;&#65533;{j=&#1424;h &#65533;C&#65533;&#65533;&#65533;4&#65533;|&#65533;&#65533;&#65533;&#65533;~Rn4&#65533;&#65533;&#65533;CJ&#65533;r&#65533;]&#65533;Gn|"&#65533;&#65533;&#65533;&#65533;&#65533;iDI&#65533;Q&#65533;tKM&#65533;&#65533;&#65533;&#65533;&#65533;frI`Suh&#65533;f2 &#65533;&#65533; &#65533;H&#65533;&#65533;d&#65533;c 0&#65533;D'QKJ&#65533;`&#65533;&#65533;D&#65533;U1M&#65533;Z0&#65533;,&#65533;{-&#65533;
[AHv&j&#65533;&#65533;&#65533;f%&#65533;d&#65533;&#65533;[&#65533;&#65533;&#65533;&#785;^&#65533;A&#65533;&#11096;&#65533;i&#65533;A&#65533;S&#65533;&#65533;&#65533;:&#65533;QL&#65533;&#65533;&#65533;_m &#65533;@&#65533;&#65533;&#65533;0	:&#65533;&#65533;&#65533;&#65533;&#65533; &#65533;&#65533;\&#65533;&#65533;X&#65533;&#65533;&#65533;`&#65533;&#65533;K&#515;&#65533;&#826;!&#418;4&#65533;&#65533;&#65533;&#65533;(1z0&#65533;R&#65533;OZbF(L&#871;_&#65533;Y&#65533;r:U&#65533;oE&#65533;v&#297;&#1363;	&#65533;\;fDO&#65533;M`5&#65533;&#65533;&#65533;&#65533; 9&#65533;gK)#&#65533;)&#65533;IZ&#65533; 0NB&#65533;&#65533;*%"&#65533;&#65533;&#65533;|w&#65533;&#65533;-&#65533;&#52109;&#65533;=&#65533;p&#65533;2"3&#65533;&#65533;&#65533;&#65533;Q&#65533;&#65533;2 (&#65533;&#65533;E&#65533;&#65533;x|&#65533;\&#65533;)Gn&#65533;&#1492;!&#65533;F&#65533;+&#65533;&#65533;&#65533;&#65533;C&#65533; @{&#65533;&#65533;q(&#65533;&#65533;.'&#65533;&#65533;&#65533;&#65533;&#65533;&#65533;&#65533;&#65533;&#65533;&#65533;&#836;&#65533;i&#65533;oT&#65533;&#65533;ZM[&#65533;&#1956;&#65533;&#65533;p +hr&#65533;&#65533;&#65533;&#65533;&#65533;&#65533;*&#65533;&#65533;&#65533;&#65533;&#65533;&#65533;&#65533;&#65533;v&#916;&#65533;Guj
&#65533;&#65533;&#65533;&#65533;&#65533;I&#65533;i&#65533;AP&#65533;&#65533;&#65533;
j&#65533;c&#65533;dK&#65533;&#65533;&#65533;&#65533;&#65533;0tay&#948;tF&#65533;&#1383;|&#65533;a&#65533;hF&#65533;|&#65533;B(W6O&#65533; "{&#65533;8
&#65533;'9E

&#65533;{&#65533;iWr&&#65533;,&#65533;bXV:'4V&#65533;\&#65533;&#65533;L&#65533;&#65533;C&#65533;FoXGf&#65533;&#65533;&#65533;&#65533;(&#65533;&#65533;&#65533;&#65533;4&#65533;1HH%&#65533;&#65533;R&#65533;&#65533;;&#65533;&#65533;` &&#65533;SP &#65533;'&#65533;b&&#65533;T+&#65533;2T &#65533;2&#65533;A'Xa:{Ft&#65533;T&#65533;-pP5	&#65533; 7*&#65533;}&#65533;Z&#65533;&#128;,&#65533;&#65533;&#65533;' @3&#65533;J&#65533;&#65533;&#65533; _a&#65533;	&#65533;wl~&#65533;h	&#65533;&#65533;$Q&#65533;<&#65533;qg&#65533;&#65533;F&#65533;09g&#65533;+&#65533;&#65533;&#65533;#b(>F+&#65533;p&#65533;_&#65533;VQf&#65533;&#65533;p4h9h	&#65533;@&#65533;0&#65533;H	&#65533;Gr&#65533;*&#65533;&#546;?!Q$u&#65533;x&#65533;b&#65533;&#65533;&#65533;&#65533;Z&#65533;&#1035;&#65533;b&#65533;&#65533;&#65533;&#65533;&#65533;vv&#65533;'&#65533;&#65533; &#65533;&#65533;&#65533;XVr&#65533;G&#65533;P&#65533;a&Z3wl&#65533;#Y&#65533;o&#65533;&#65533; @p$ 1&#65533;1f&#65533;}M|&#65533;(&#65533;&#65533;&#65533;A3 h&#65533;Z&#65533;p&#65533; K&#65533;&#65533;bXr&#65533;&#65533;0U&#65533;Ac&#65533;A\&#65533;&#65533;j@`&#65533;S+1&#65533;Et&#65533;h&#65533;@&#65533;q
&#65533;&#65533;&#65533;&#65533;q}&#65533;&#65533; 0&#65533;&#65533;$0h&#65533;1&#65533;&#65533;Q;&#65533;q&#65533;ht&#65533;e&#65533;&#65533;&#65533;D&#65533;&#65533;8&#65533;&#65533;ou&#65533;4T	&#65533;k&#65533;&#65533;f2&#65533;&#65533; &#65533;&#65533;A&#65533;:&#65533;&#65533;&#65533;&#65533;	&#65533; &#65533;&#65533;.6&#65533;P*&#65533;m&#65533;	&#65533;Pe&#65533;f&#65533;?&#65533;7&#65533;&#65533;&#65533;&#65533;t.&#65533;	A&#65533;Z&#65533;&#65533;@&#65533;]AiC&#1472;;R6C&#65533;|&#65533;EH&#65533;o&#65533;f&#65533;z&#65533;&#65533;_;P=&#65533;{aQ&#65533;J&#65533;	&#65533;gFj&#65533;P&#65533;
&#65533;nM&&#65533;	<&#256;&#65533;bg&#65533;&#65533;E&#65533;&#65533;;@_&#65533;ft&#65533;h}&#480;&#65533;8&#65533;&#65533;&#65533;1&#1035;&#65533;&#65533;&#65533;&#65533;p&#65533;&#65533;$&#65533; &#65533;&#65533;8`m49@&#65533;&&#65533;D2&#65533;9#&#65533;&#65533;&#65533;U&#65533;&#65533;&#65533;7&#65533;X&#65533;&#65533;&#65533;&#65533;&#65533;'&#65533;&#65533;2+&#65533;K&#65533;u0&#65533;R
&#1845;0.&#65533;&#65533;E&#65533;&#65533;&#65533;&#65533;&#65533;  B&#65533;OR$&#65533;1&#65533;4&#65533;&#65533; &#65533;&#149;&#65533;'&#65533;K&#65533; &#65533;&#65533;&&#65533;P&#65533;B &#65533;5M&#65533;&#65533;&&#65533;rrp/&#1305;+&#65533;&#65533;Ti&#65533;
&#65533;&#65533;B&#65533;5[&#65533;&#65533;&#65533;P|&#65533;"&#65533;{&#65533;K&#65533;0N&#65533;RU(&#65533;u&#65533;&#65533;&#65533;&#65533;'&#1668;&#1410;Y&#65533; &#65533;&#65533;p &#1107;&#65533;!E&#65533;YTa&#65533;0&#65533;&#65533;&#65533;&#65533;Q&#65533;&#65533;B&#65533;&#65533;&&#65533;&#65533;#K&#65533;&#65533;&#65533;&#65533;_&#65533;&#65533;$&#65533;X`a,&#65533;x&#65533;&#65533;Q&#65533;&#65533;,0&#65533;&#65533;&#65533;&#350;&#1558;\JXP&#534;&#65533;&#65533;%&#65533;l&#144;&#65533;&#504;&#65533;p  &#65533;:&#65533;&#65533;P#jM)`&#65533;U&#65533;&#65533;	f&#65533;I&#65533;BdW
D&#65533;&#53537;&#65533;bK/&#65533; X&#65533;Y&#65533;&#65533;&#1266;&#65533;&#65533;E-&#65533;&#65533;Y&#65533;&#65533;&#65533;p&#65533;5+ 8!ED&#65533;6&#65533;-`5&#65533;cF&#65533;Q2&#65533;@B3&#65533;&#65533;&#65533;%&#65533;&#65533;w%S6&&#65533;V&#65533;&#65533;&#65533;&#65533;&#65533;&#65533;5&#65533;&#65533;,=e&#65533;$b^&#65533;Hf&#65533;&#65533;zC&#65533;&#65533;&#40523;&#65533;&#65533;l`&#65533;&#65533;'&#65533;&#65533;YS
K&#65533;Tz&#65533;T&#65533;&#65533;v&#65533;"2&#65533;(d6&#65533;6&#65533;i$&#65533;Q_2O &#65533;!<&#65533;Jt&#65533;&#65533;&#65533;h&#65533;&#65533;h@&#65533;&#65533;&#65533;&#65533;y{H&#65533;x&#65533;F$P&#65533;&#65533;99&#65533;Q:'&#65533;&#65533;w&#65533;S1rI&#65533;		f8:&#65533;&#65533;7@&#65533;&#65533;v"&#65533;"&#65533;.&#65533;l.&#65533;&#65533;	&#65533;D&#65533;A3&#65533;&#65533;3}&#65533;&#65533;&#65533;7&#65533;&#65533;&#65533;V +0 &#65533;&#65533;>&#65533;=JB&#65533;O&#65533;&#65533;&#65533;+#Pr&#65533;v9bP&#65533;&`&#65533;	&#65533;&#65533;&#65533;&#65533;'&#65533;	$0	~&#65533;s&#65533;W&#65533;&#65533;&#65533;&#65533;&#1064;#R\kt&#65533;g&#65533;|Q&#65533;)fi&#65533;&#65533;	&#65533;	&#65533; 5c&#65533;0&#65533;
V&#65533;h&#65533;O$3#&#65533;&#65533;m&#65533;jg&#65533;&#65533;.t&#65533;&#65533;&#65533;&#65533;&#65533;r&#65533;f&#65533;Y&#65533;aQ!&#65533;YxT&#65533;&#65533;G&#65533;&#65533;u&#65533;&#65533;&#65533;&#65533;&#65533;&#1219;b&#65533;}#&#396;&#65533; rC1&#65533;DI;&#65533;6i1&#65533;n&#65533;&#65533;&#65533;&#65533;`&#65533;D&#65533;%H&#65533;&#65533;Ba&#65533;=&#65533;&#65533;@&#65533;"&#65533;!2&#65533;&#65533;r&#65533;;&#65533;9&#65533;{&#65533;&#65533;8G&#65533;&#65533;&#65533;&#65533;'+&#65533;&#65533;qb&#65533;,&#65533;&#65533;2&#65533;[&#65533;&#65533;	&#65533;&#65533;n&#65533;&#65533;&#65533;Z`44&#65533;&#65533;&#65533;&#65533;ueQ%&#65533;&#65533;  &#65533;V &#65533;5Z&#65533;&#65533;&#65533;"[T~+x((&#65533;&#65533;j&#65533;A9&#65533;{&#65533;j9P9pto`&#65533;&#65533;L&#65533;&#65533;&#65533;0"&#65533;3t&#65533;0&#65533;&#65533;Q&#65533;f&#65533;{5&#65533;&#65533;   &#65533;H&#65533;M&#1190;&#65533;&#65533;&#65533;)J!&#65533;&#65533;  ^&#65533;&#170;&#65533;&#65533;&#65533;@:e&#65533;&#65533;t;I&#65533;+!&#1500;U&#65533;EUO&#65533;&#65533;fc\ib&#65533;rI&#65533;&#65533;&#65533;Q`89(&#65533;&#65533;]&#65533;U&#65533;w;&#65533;&#65533;&#65533;q&#65533;D&#65533;0a&#65533;<&#65533;&#65533;@&#65533;&#65533;Ie&#65533;&#65533;6<&&#65533;t&#65533;C&#577;&#65533;P&#65533;fJ0[&#65533;x5&#65533;h&#65533;&#65533;a&#65533;;A&#65533;F&#65533;&#65533;~&#65533;T&#65533;&#65533;&#65533;&#65533;a&#65533;`DO/R;`nz&#65533;.&#65533;&#65533;&#65533;&#65533;&#65533;1&#65533;5&#65533;nD	9&#65533;R&#65533; &#65533; {&#65533;Vrl&#65533;&#65533;)&#65533;_+&#65533;Z&#65533;^&#65533;&#65533;2U&#65533;f&#65533;&#65533;"&#65533;&#65533;&#65533;(g&#65533;&#65533;e&#65533;&#65533;&#65533;&#65533;&#65533;&#65533;&#65533;'&#65533;`&#65533;&#65533;F,&#2525;gCU_&#258;8&#65533;&#65533;&#65533;&#65533;&#65533;wv3&#65533;
&#65533;&#65533;8&#65533;&#65533;&#65533;&#635;&#65533;&#65533;&#65533;&#65533;P:$R$&#1355;&#65533;&#65533;X&#65533;&#1824;-F&#65533;&#65533;b][2&#65533;U&#65533;3)-&#65533;9&#65533;;&#65533;&#1056;&#65533;&#65533;w&#1790;#GA&#65533;&#65533;AMC(w&#65533;&#65533;&#65533;/&#65533;I&#65533;&#65533;   QT&#530;&#65533;$%&#65533;&#65533;-LdSZ{	5q&#65533;71&#65533;&#65533;&#65533;A^&#768;&#65533;{&#65533;,Z&#65533;&#65533;&#65533;&#65533;)&#65533;uC&#65533;&#65533; &#65533;p&#65533;8&#65533;Fe&#65533;+&#65533;&#65533;#j&#65533;i&#65533;&#986;&#65533;I5
&#65533;{BeF3h &#65533;
&#65533; &#65533;
?&#65533;&#65533;&#65533;--@%&#65533;&#65533;&#65533;&#65533;&#65533;<&#65533;&#65533;&#65533;&#65533;O&#65533;Z&#65533;&#65533;&#65533;3&#65533;Y&#65533;"5 &#65533;&#1049;&#65533;#	&#65533;&#65533; &#65533;11&#65533;	&#65533;nPv&#65533;F&#65533;H&#1278;&#65533;c%&#65533;SZ&#65533;&#65533;&#65533; J(&#65533;&#65533;P&#65533;1&#65533;&#65533;&#65533;.;&#65533;@^&#65533;&#65533;<&#65533;&#65533;&#65533;&#65533;&#65533;&#65533;$Y&#65533;0 &#65533;&#65533;+&#65533;d1&#65533;3s&#65533;WF&#65533;-p$&#1091;(I

Pd@zB&#65533;SIfr&#65533;&#65533;v&#65533;0&#65533;&#65533;0&#65533;+	 &#65533;1&#1333;o&#65533;h83T	UY|&#65533;&#65533;&#65533;,&#65533;&#65533;&#65533;&u&#1375;&#65533;$&#65533;&#65533;<s&#65533;&#65533;&#65533;&#65533;R"&#65533;p&#65533;tt$ &#65533;6C&#65533;&&#65533;X&#65533;
&#65533;&#65533;>Y&#65533;xc&#65533;T&#65533;"&#65533;`&#1785;2&#65533;&#65533;&#65533;s =&#65533;F&#65533;b &#1308;&#65533;&#65533;&#65533;R3&#65533;&#65533;&#65533;&#1807;z&#65533;&#65533;4V&#65533;
tfL)&#65533;&#65533;&#65533;@&#65533;&#65533;p&#65533;&#65533;`&#65533;&#65533;,&#65533;H&#65533;&#65533;.&#65533;A&#1920;&#65533;/ `F&#65533;2&#65533;B&#65533;L%&#65533;&#65533;F&#65533;&#65533;&#65533;&#65533;&#65533;&#65533;&#65533;1@ o&#65533;&#65533;&#65533;&#65533;&#65533;&#65533;$&#65533;j&#65533;&#65533;eD&#65533;&#65533;&#65533;{&#65533;L&#65533;!&#374;&#65533;`Xl&#65533;3,&#65533;&#65533;f8&#65533;+D&#65533;#P&#65533;7&#65533;&#65533;26&#65533;[&#65533;m&#65533;P0h&#65533; &#65533;F&#65533;g;(M&#65533;&#65533;Q, &#65533;&#65533;Ka|&#65533;&#65533;&#65533;82p0&#65533;&#65533;c^L&#65533;!&#65533;.&#65533;&#1070; 
'&#65533;&#65533;%~2A%&#65533;<&#65533;&#65533;#nB&#65533;&#65533;&#65533;n&#65533;_!1&#65533;f&#65533;&#65533;&#65533;,&#65533;VZ	5`&#65533;)h&#65533;&#1781; &#65533;L&#65533;i>&#65533;>sV&#65533;S&#65533;&#65533;&#65533;7&#65533;Yq&#65533;k&#65533;&#65533;&#1184;,pm$&#65533;&#65533;&#65533;|&#65533;&#65533;&#65533;{&#65533;&#65533;&#65533;&#65533;&#65533;7&#65533;&8&#65533;m&#65533;y&#65533;&#65533;&#65533;&#65533;'~&#65533;&#65533; &#65533;&#65533;:.	m&#65533;W&#65533;&#65533;&#65533;&#65533;&#65533;&#65533;&#65533;&#65533;t&#65533;J&#65533;$Oq&#65533;JB&#65533;&#65533;&#65533;&#65533;L&#65533;&#65533;t&#65533;&#65533;F&#65533; &#65533;F&#65533;
&#65533;1&#65533;&#65533;&#65533;&#65533;&#65533;O)&#65533;&#65533;:n&#65533;&#65533;{&#65533;&#65533; a&#65533;&#65533;|	&#65533;&&#65533; ]&#65533;%&#65533;J&#65533;&#65533;a&#65533; "&#65533;:&#65533;&#65533;&#65533;&#65533;0\ Y\&#65533;&#1568;Qd&#65533;x&#65533;bpU[	@  @&#65533;Wh+&#65533;v&#65533;;&#65533;5&#65533; &#65533;&#65533;3&#65533;(F&#65533; 6%b&#65533;&#65533; >&#65533;&#65533;&#65533;i&#65533;5&#65533;&#65533;8&#65533;&#65533;7&#65533;i&#65533;&#65533;)&#65533;&#65533;&#65533;&#401;&#65533;&#65533;u'&#65533;&#65533;&#65533;ll/}&#65533;&#65533;&#65533;vlzj&#65533;e1&#65533;v+  J&#65533;&#65533;?G /k&#65533;&#65533;&#65533;&#65533;/6o&#65533;&#65533;&#65533;&#65533;&#65533;hC&#65533;M&#65533;7r&#65533;&#65533;8x &#65533;o&#65533;&#828;&#65533;&#65533;#P&#65533;E P&#65533;&#65533;&#65533;a&#65533;&#65533;&#65533;,&#65533;&#65533;&#65533;M&#65533;&#65533;&#65533;&#65533;+e&#65533;Fy	&#65533;&#65533;p   &#65533;S S&#65533;&#65533;(&#65533;&#65533;&#65533;+&#65533;&#65533;W&#65533;&#65533;&#65533;^&#65533;&#963;:&#65533;j&#65533;&#65533;&#65533;@wV&#65533;PC&#65533;k:&#65533;]a&#65533;&#10672;316&#65533;&#65533;&#65533;v&#65533;&#65533;Z&#65533;&#65533;_&#65533;&#65533;&#14087;&#65533;p5&#737;&#65533;&#1200;&#65533;!&#65533;&#65533;Ws&&#65533;&#65533;B&#65533;&#65533;j&#65533;@&#65533;TJw&#65533;&#65533;N9&#65533;`6&#65533;&#65533;B&#65533;A&#65533;&#65533;   & &#65533;!&#65533;&#65533;&#65533;&#65533;&#65533;&#65533;&#65533;&#65533;.&#65533;&#65533;&#65533;&#65533;&#65533;&#65533;&#65533;&#65533;&#65533;&#65533;&#65533;&#65533;&#65533;&#65533;&#65533;&#65533;&#65533;&#65533;&#65533;&#65533;&#65533;&#65533;&#65533;&#65533;&#65533;&#65533;&#65533;&#65533;&#65533;&#65533;&#65533;&#65533;&#65533;&#65533;&#65533;&#65533;!&+,&#65533;&#65533;-	=  7?B	B&#65533;B
	;;	 &#39581;&#586; >97;
?&#65533;
7&#65533;77@&#65533;&#65533;D&#65533;	H&#65533;&#65533;Eb&#65533;8+&#65533;&#65533;&#65533;a&#65533;&#65533;&#65533;&#65533; C&#65533;Ir&#466;&#65533;4&#65533;l%&#65533;$!`'&#65533;&#1157;&#65533;&#65533;Zbha&#65533;&#65533;
$L&#65533;8&#65533;&#65533; H&#65533;m&#14735;&#65533;&#65533;q&#65533;&#1061;;i&#65533;S&#65533;&#65533;&#65533; &#65533;a&#65533;\&#65533;>}&#65533;&#65533;&#65533;V&#65533;@&#65533;7&#65533;&#65533;&#65533;m&#65533;&#65533;&#65533;B&#65533;&#65533;Dd&#65533;&#65533;&#65533;$.\
\&#65533;o_&#147;XPe&#65533;	&#65533;c&#65533;&#65533;"&#65533;&#65533; -c&#65533;&#65533;:&#65533;&#65533;` &#65533;!&#65533;&#65533;h&#1123;&#65533;m&#2008;:&#1382;`&#505;&#65533;&#65533;&#65533;&#65533;&#65533;&#1344;>&#65533;)P-&#65533;?  &#65533;V&#65533;&#65533;b&#65533;,X8&#65533;AqE2&#65533;&#65533;&#65533;@ #u&#65533;/&#65533;&#65533;&#65533;&#65533;&#65533;&#65533;&#65533;&#65533;&#65533;&#65533;&#65533;!&#65533;Y &#65533;$&#65533;0X&#65533;&#65533;&#65533;"LD&#65533;, &#65533; B&#65533;M?&#1652;S&#65533;&#65533;&#65533;@&#65533;e&#65533;[&#1549;6be&#65533;&#65533;	D&#65533;&#65533;p<2&#65533;p&#65533; -&#65533;&#65533;aGT&#65533;`] +&#65533;P&#65533;^5&#65533;&#65533; w&#65533;G&#65533;&#1934;<&#65533;X
&#65533;&#65533;&#65533;HI2&#65533;'&#65533;s&#65533;T &#65533;%&#65533;&#65533;2@5Vr L&#65533;dTYc$$w 2*,&#65533;&#65533; &#65533;&#65533; $&#65533;&#65533;?&#65533;v&#65533;&#65533;	&#65533;_*V)&#65533;A&#65533;&#65533;&#65533;&#65533;&#65533;t&#65533;&#65533;&#65533;f#&#65533;P &#65533;&#65533;4&#65533;@&#65533; &#65533;&#65533;&#65533;lTs&#65533;&#65533;&#65533;&#65533;H&#65533;Nj&#65533;w@&#65533;&#65533;B,&#65533;2@&#65533;#!&#65533;&#65533;)&#65533;&#65533;2&#65533;^&#65533;&#65533;M&#65533;&#65533;&#65533;!&#65533;t&#65533;&#65533;&#65533;Be&#65533;&#990;
&#65533;&#65533;&@ &#65533;#&#65533;U&#65533;`2U&#65533;	&#65533;f&#65533;&#65533;(&#65533;&#986;&#65533; G@40&#65533;&#65533;0M&#65533;u$&#65533;y&#65533;`BL&#65533;&#65533; &#65533;]&#65533;]&#65533;&#65533;&#65533;j%&#65533;&#65533;+/b&#65533;>&#65533;&#65533;&#65533;"	&#65533;&#65533;&#65533;&#65533;"&#65533;&#65533;`&#65533;&#65533;&#65533;&#65533;bG&#65533;&#65533; &#65533;=$&#65533;&#65533;i&#65533;&#65533;&#65533;&#65533;9&#65533;&#65533;&#65533;p&#65533;A<j&#65533;&#65533;ci&#65533;C!&#65533;Z&#65533;J&#65533; T&#65533;H &#65533;M@&#65533;&#65533;&#65533;&#65533;&#65533;(.A&#65533;&#65533;f&#65533;&#65533;&#65533;&#65533;&#65533;**A|&#65533;J&#65533;&#65533;&#65533;,&#65533;&#65533;&#65533;tH1&#65533;&#65533;J&#1264;&#65533;&#65533;&#1036;&#65533;po%&#65533;&#65533;&A{}&#65533;{!@ &#65533;.9
&#65533; *0lA&#65533;&#65533;&#65533;&#65533;8&#65533;+9Z&#65533;&#65533;&#65533;:"+O&#571;&#65533;&#65533;&#6021;H&#65533;&#65533;b&#65533;&#65533;r-`&#65533;&#65533;&#65533;b|&#65533;&#791;*&#65533;I&#179;&#65533;!Q&#65533;Y%&#65533;&#65533;&#65533;c&#65533;&#65533;4K&#65533;&#65533;NJ$&#65533;"_&#65533;&#65533;J&#65533;q&J&#65533;&#65533;B2&#65533;&#65533;&#65533;+<&#65533;&#65533;X@&#65533;&#65533;67&#65533;&#65533;LN@&#65533;&#65533;&#65533;1)q^&#65533;&#65533; &#65533;&&#282;##&#65533; R&#65533;&#839;<&#65533;5&#65533;p&#65533;z'&#65533;h&#65533;&#65533;Ovt$&#65533;&#65533;&#65533;)&#65533;;&#65533;&#65533;=&#65533;&#65533;&#65533;&#65533;A&#65533;&#165;:&#65533;&#65533;m&#65533;&#65533;y8&#65533;&#65533;&#65533;&#65533;G&#1234;\
 A0&#65533; (D&#532;r<&#65533;l&#65533;&#65533;&#65533;T^W&#65533;&#65533;Xo+&#65533;&#65533;&#65533;&#65533;A &#65533;&#65533;a
&#65533;;&#65533;&#65533;tL&#65533;SG&#65533;D&#65533;&#65533;t$&#65533;a&#65533;&#65533;U&#65533;&#65533;&#65533;&#65533;G&#65533;J&#65533;&#65533;&#65533; &#65533;	$I"&#65533;	G&#65533;@&#65533;&#65533;PV`X@ &#65533;Ao44np6&#65533;&#65533;@`C&#189;&#65533;I&&#65533;H&#65533;W&#65533;q&#65533;~&#65533;C! #&#65533;&#65533;&#65533;&#65533;' N' `Z	 K-&#65533;$&#65533;F&#65533;&#65533;&#65533;`I+@&#65533;&#65533;1&#136;&#65533;&#65533;&#65533;&5&#65533;&#425;&#65533;&#65533;C*&#65533;&#65533;>W.I&#65533;k&#65533;x@&#65533;F&#65533;`&#65533;2&#65533;z@&#65533;2&#65533;&#65533;&#65533;&#65533;6&#65533;&#65533;&#65533;h l,E&#65533;1&#65533;5&#65533;#5aA&#65533;&#65533;&#65533;h&#65533;T&#65533; &#65533;&#65533;&#65533;x&#65533;&#65533;X"&#65533;&#65533;\&#65533;H&#65533;&#65533;L&#65533;x&#65533;I&#65533;X&#65533;&#65533;&#65533;Q&#65533;/:I	%&#65533;gO\&#65533;_&#65533;7Hm&#65533;.&#65533;@Vp*8$L&(&#65533;eAK&#65533;&#65533;	&#65533;&#843;&#65533;|&#65533;y "&#65533;J;&#65533;&#65533;!&#65533;&#65533;&#65533;&#65533;A&#65533;A&#65533;&#65533;iZ&#65533;$	&#65533;&#65533;B&#65533;'x&#65533;r&#65533;
N
&#65533;b1&#65533;q(]&#65533;t&#1684;"&#65533;&#65533;*&#65533;E&#65533;[dn &#65533;&#65533;)G&#1112;S&#65533;&#65533;&#65533;z&#65533;&#65533;&#65533;@h&#65533;&#65533;&#65533;#a>D&#65533;&#65533;&#65533;&#65533;Y3F"&#65533; c(6|Q&#65533;Q&#65533;&#65533;(&#65533;=y&#65533;HI&#65533;  x &#65533;D(&#65533; &P&#65533;&#65533;&#65533;@a&#1320;#&#65533;&#65533;
lm1`ah&#65533;&#65533;&#65533;&#65533;~7uw&#65533;&#65533;&#136;`I&#65533;&#65533;&#65533;] .&#65533;&#65533;n&#65533;g*&#65533;&#65533;S&#65533;b 7 K&#65533;&#65533;&#288;&#65533;&#65533;@&#50316;o&#65533;&#65533;3&#65533;&#65533;0&#65533;&#1444;I&#65533; &#65533;&#65533;<&#65533;&#65533;P-f&#65533;&#522;1&#65533;&#65533;&#65533;&#65533;Y&#65533;@&#65533;nI&#65533;&#65533;C@[b&#65533;F&#65533;	&#65533;&#65533;&#65533;vh&#65533;M&#65533;`&#65533;,&#65533;&#65533;r&#65533;vp&#65533;A&#65533;%&#65533;9y*&#65533;&#65533;&#488;,&#65533;&#65533;&#65533;&#65533;&#65533;&#65533;'\@<&#65533;&#65533;A&#65533;R&#65533;2&#65533;&#65533;;&#65533;	r= &#65533;K50P&#65533;&#65533;Wn&#65533;&#65533;~&#65533;=r&#65533; &#65533;&#65533;\&#65533;&#65533;7f&#65533;c	j&#65533;&#65533;]&#65533;&#65533;'86&#65533;&#65533;&#65533;&#65533;&#65533;".6&#65533;A#&#65533;	&#65533;,&#65533;Zx&#65533;&#65533;&#65533;&#65533;T&#65533;&#65533;&#65533;&#65533;&#65533;y&#65533;N{d$Q!&#65533;x&#65533;&#1329;&#65533;&#65533;&#65533;'9&#65533;"d&#65533;&#65533;h!&#65533;&#65533;p&#65533; X&#65533;&#65533;&#706;tqZ&#65533;FRn&#65533;&#65533;f&#65533;&#65533;;&#65533;n@&#65533;P`&#65533;&#65533;X&#65533;&#65533;&#65533;&#65533;+|#fB&#65533;9L`&#65533;&#65533;&#65533;p&#65533;&#65533;&#65533;9&#65533;P&#65533;&#65533;&#65533;e%@&#65533;&#65533;&#65533;&#65533;&#65533;&#658;&#65533;&#917;&#65533;&#65533;ia&#65533;v&#65533;b&#65533;>&#715;&#65533;<`&#1127;&#65533;&#65533;&#65533;ISweB&#65533;&#65533;&#65533;8&#65533;&#65533;~`&#65533;
&#65533;&#65533;&#225;h+{4A&#65533;&#65533;&#65533;5&#65533;&#65533;GCEl DTz&#65533;H&#1438;&#65533;&#1323;?&#65533;Q&#65533;F
&#65533;&#132;&#65533;|&0&#65533;s$&#65533;&#65533;{nZ&#65533;&#65533;{#&#65533;h&#1138;&#65533;&#65533;/&#65533;&#65533;&#65533;	&3&#65533;&#65533;M&#65533;&#65533;&#65533;	8&#65533;(;&#65533;&#65533;:&#65533;&#1339;&#65533;&#65533;H&#65533;4'&#65533;&#65533;EN&#65533;&#65533;&#65533;-&#65533;&#65533;0&#65533;[&#65533;.&#65533;&#65533;&#65533;TP&#65533;> &&#1549;8&#65533;P&#65533;\+vv&#65533;U&#65533;&#65533;g&#65533;&#65533;&#65533;W+&#65533;X&#65533;g&#65533;&#65533;2&#65533;&#65533;N$&#65533;H&#65533;&#65533;7E&#65533;&#65533;1*&#304;&#65533;&#5493;i ~&#65533;&#804;V&#65533;wH&#65533;J&#65533;&#65533;&#65533;B&N&#65533;&#699;&#65533;8J&#65533;wh0&#65533;\&#65533;TI&#65533;&#65533; ~ :	&#65533;w&#65533; 8&#65533;)M&#65533;&#65533;&#65533;&#65533;:&#65533;&#65533;Y@=HV&#65533;i&#65533;9uLW&#65533;&#65533;&#1373;zUF&#65533;&#65533;@i&#65533;c!&#65533;F&#65533;&#65533;&#65533; X &#65533;&#65533;&#65533;&#65533;Yb&#65533;&#65533;D&#65533;)a(S$$ w&#65533;&#65533;:m&#65533;W&#65533;&#65533;&#65533;MbL&#65533;&#65533;&#65533;&#65533;
&#65533;%&#65533;
&#65533;&#65533;8&#65533; l&#65533;&#65533;&#65533;@/]0&#65533;&#65533;(^p,8-&#65533;bxa&#65533;&#65533;5$&#65533;&#65533;&#65533;&#65533;$&#65533;NE&#65533;!2&#65533;&#65533;hzy&#528;b&#65533;&#65533;&#65533;R1&&#65533;&#65533;P-&#65533;&#65533;Z&#65533;&#65533; L&#65533;l&#65533;$&#65533;&#65533;X&#65533;#JW&#65533; 3&#65533;&#65533;&#65533;mu*>&#65533;r&#65533;&#65533;T&#65533;&#65533;z&#65533;z8.5z&#65533;&#65533;&#65533;0
\D;&#65533;497&#65533;]&#65533;Z&#65533;0Pa&&#65533;!wH8&#65533;&#65533;&#65533;`7&#65533;f &#65533;vc&#1030;&#65533;V&#65533;&#65533;1kb&&#65533;}&#65533;&#65533;&#65533;&#65533;&#1702;&#65533;|&#65533;Rf&#1426;"&#65533;&#65533;*&#65533;{&#65533;pNEHy&#65533; T&#65533;&#65533;&#65533;`j&#65533;b&#65533;)`&#65533;
&#65533;F9&#65533;&#65533;#&#65533;z&#65533;`ue6U&#65533; &#65533;D&#65533;Aj&#65533;&#65533;#&#65533;Z&#65533;2^@&#65533; &#65533;M&#65533;E&#65533;]&#65533;_&#65533;f-@>qC&#65533;&#65533;'s&#65533;K%!"&#65533;wCL1&#65533;&#65533;r?&#65533;3w&&#65533;=&#65533;v&#65533;&#65533;x&#65533;E&#65533;3, &#65533;&#65533;&#65533;&#65533;&#65533;&#65533;&#65533;&#65533;'jX%$&#65533;0
-&#65533;_&#65533;&#65533;_ ,&#65533;o=eN;F
^&#65533;S&#65533;sS&#65533;&#65533;5
&#65533;&#65533;Q&#65533;&#65533;t @3t&#65533;"t`&#65533; 3&#65533;	&0R&#579;&#65533;>&#65533;!&#65533;&#65533;xB&#65533;&#65533;P" &#65533;bv6L&#65533;&#65533;K&#65533;&#65533;&#65533;a1hH&#65533;&#65533;FP&#65533;G $&#65533;, 
b&#65533;	.&#65533;E%&#1232;&#65533;&#65533;	P&#65533;&#65533;=&#65533;q&#65533;	$&#65533;_&#65533;&#65533;&#65533;S&#65533;&#65533;&#65533;&#65533;&#65533;
Nh	&#65533;hX
&#65533;E&#65533;&#65533;&#65533;&#65533;`&#65533;5=&t&#65533;B&#65533;`40&#65533;&#65533;>1R&#65533;^&#65533;[&#65533;!]&#65533; &#65533;&#269;u&#65533;&#65533;P"&#65533;+~GF1&#65533;&#65533;jW	@&#65533;&#65533;m9x &#65533;&#65533;E3&#65533;`"&#65533;&#65533;@3&#65533;_&#65533;&#65533;&#65533;&#65533;&#65533;&#65533;&#65533;yp&#65533;&#65533;q&#65533;	9&#65533;3)LG&#65533;!uX&#65533;4
#
1&#65533;Z&#65533;F&#65533;i&#65533;s#&#65533;Wk&#1607;	&#65533;#`$#&#65533;&#65533;X&#65533;&#65533;&#65533;gs&#65533;&#65533;&#65533;*&#65533;r ~'msv&#65533;w&#136;CIh&#65533;)P&#65533;&#65533;0 ,pk&#65533;&#65533;6&#65533;eL"]&#65533;&#65533;e&#65533; j&#65533;S`&#65533;&#65533;
B#)&#65533;&#65533;z&#65533;&#65533;
&#65533;cI&#65533;&#65533;o&#65533;&#65533;^&#65533;&#65533;@&#65533;&#65533;&#65533;@&#65533;P0 #0	=`+&#65533;A&#65533;&#1153;p4'7&#1559;!&#65533;Y&#65533;&#65533; {Sz&#65533;q}&#65533;aG&#65533; 7&#65533;uh@97CaOB   # $&#65533;&#65533;&#65533;&#65533;p&#65533;&#65533;H7
TqXH&#65533;
A0&#65533;&#65533;auv &#65533;9S&#65533;&#65533; K&#65533;&#65533;&#65533;X6r&#65533;&#65533;a&#65533;4&#65533;&#65533;&#65533;j
!&#65533;A&#65533;&#65533;%i&#65533;Qf&#65533;&#65533;L&#65533;&#65533;P&#65533;p,Jy$&#65533;d&#65533;,&#65533;t&#65533;&#65533;R&#65533;&#65533;Q&#65533;eB+&#65533;&#65533;%&#65533;&#65533;Lv&#65533;+&#65533;(-y&#65533;&#65533;e 3&#1040;` 6&#65533;5&#65533;-&#65533;;&#65533;9&#65533;&#65533;*&#65533;&#543;+!&#65533;6&#65533;
@R&#65533;&#65533;&#65533; P&#65533;PD5&#65533;\*
V&#65533;T:&#65533;&#65533;>&#65533;T&#65533;"	$&#65533;Q#RQi&#65533;p&#65533;&#65533;&#65533;&#65533; &0&#65533;Gl&#65533;&#65533;4y&#65533;8L&#65533;&#65533;&#65533;ub&#65533;P `! 7&#65533;DY&#65533;[&#65533;&#65533;3bs&#65533;&#65533;&#65533;&#65533;&#65533;&#65533;&#356;&#65533;p&#65533;>&#65533;&#65533;=T,&#65533;&#65533;&#65533;ES&#65533;&#65533;&#65533;[&#650;]&#65533;T&#65533; &#65533;g&#65533;&#65533;&#65533;" &#65533;?b'*0T&#65533;&#65533;`,&#65533;&#65533;&#65533;&#65533;LT&#65533;&#65533;&#65533;&#65533;
c&#65533;&#65533;&#65533;b&#65533;mqe&#1108;~6&#65533;5&#65533;P&#65533;Q&#65533;&#65533;@&#65533;,=* ;` &#65533;+"]&#65533;U|&#65533;&#65533;&#65533;&#65533;:&#65533;:&#65533;v&#65533;&#65533;&#65533;%]V&#65533;&#65533;&#1376;&#65533;&#65533;(&#65533; Y&#65533;&#65533;&#65533;&#65533;f
&#65533;&#65533;A&#65533;&J2U&#65533;2 &#65533;&#65533;&#65533;&#65533;t&#65533;b&#65533;&#65533;q&#65533;&#65533;$&#65533;S
[g-&#65533;S&#271;&#65533;'
7&#65533;5P:&#202;&#65533;&#65533;&#65533;&#65533;[&#65533;v(CW&#65533;J2&#65533;5l&#65533;&#65533;+6&#65533;6
&#65533;&#65533;&#688;&#65533;&#65533;1&#65533;+&#65533;&#65533;`G&#65533;
&#65533;&#65533;P]&#65533;kG'&#65533;&#1570;*p&#65533;&#65533;&#65533;&#65533;&#65533;&#65533; &#65533;&#65533;&#65533;4&#65533;1&#65533;&#65533;a
&#650;&#65533; &#65533;9&#65533;D&#65533;&#65533;&#65533;&#65533;j&#65533;Y&#65533;&#65533;o&#65533;:h)&#65533;b&#65533;9&#65533;
&#65533;8Ed;&#65533;&#65533;&#65533;V%&#65533;e&#65533;c&#65533;&#65533;&#65533;&#65533;:&#65533;s6 &#65533;H	F|	w0&#65533;g+6&#65533;5&#65533;|&#65533;jo<)&#65533;!h&#65533;&#65533;V3-Jk&#65533;^&#65533;&#65533;&#65533;8Sd' &#65533;J&#65533;&#65533;-[BCG&#65533;i&#65533;$&#65533;96&#65533;&#217;
^m&#65533;s[
1 @a&#65533;M&#65533;kT&#65533;'`Na:&#65533;&#65533;H7#6&#65533;[&#65533;&#65533;&#65533;d &#65533;4&#593;&#65533;&#65533;`<,JK
>&]&#65533;@&#65533;t\&#65533;ry\&#65533;&#65533;&#65533;F!g&#65533;&&#65533;'&#65533;9k&#65533;:-p3A&#65533;U &#65533;&#65533;0Q:&#65533;0&#65533;&#65533;&#65533;N&#65533;%4&#65533;p&#65533;&#65533;
&#65533;
.&#65533;Y&#65533;^&#65533;&#1660;&#65533;&#65533;-C`&#65533;&#65533;D&#65533;&#65533;D&#65533;j&#65533; U&#65533;[t&#65533;&#65533;&#65533;#&#65533;/&#65533;4&#65533;&#65533;u(U&#65533;&#65533;2<&#65533; &#65533;&#65533;}$l0*&#65533;k&#65533;U&#65533;&#1752;>K,&#65533;'B&#717;>p&E&#65533;Ar&#65533;&#65533;&#65533;&#65533;&#65533;!&#65533;&&#563;8k&#65533;&#65533;HnF&#65533;]&#65533;4&#65533;d&#65533;&#65533;V&#65533;&#65533; &#65533;&#65533;&#65533;&#65533;o&#65533;&#65533;?&,&#65533;&#65533;0]&#65533;9&#65533; &#65533;U!i&#65533;I#p(&#65533;p &#65533;=&#65533;"&#65533;&#65533; $@$&#65533;`&#65533;&#65533;q&#65533;r|&#65533; &#65533;gu&#65533;&#65533;&j&#244;1=;&#65533;&#65533;&#65533; &#65533;@&#65533;Ihy$&#65533; `W&#65533;@~&#65533;#&#65533;B3{&#65533;Lo.&#65533;&#65533;&#65533;&#65533;&#65533;&#65533; [&#65533;&#65533;&#29744;:
	{&#406;")bh.&#65533;&#65533;j&#65533; c&#65533;	 &#65533;	7&#65533;h	&#65533;&#65533;/M&#65533;&#65533;&#65533;&#65533;&#65533;{9&#65533;&#65533;G u&#65533;/dK2&#65533;&#65533;P%W\&#1046;n+HL=&#65533;&#65533;&#65533;l4&#65533; &#65533;&#65533;&#65533;&#65533;}&#65533;&#65533;&#65533;$KYkBE&#415;&#331;	&#65533;d"&#65533;&#65533;xD&#65533;&#65533;G/&#65533;&#65533;&#65533;@&#65533;&#65533;&&#65533;&#822;&#65533;AR]&#65533;&#65533;P&#65533;Tq&#65533;&#65533;G&#65533;&#65533;`&#1589;[&#65533;&#65533; &#65533;4l&#1664;!&#65533;*hJ&#65533; &#65533;A\&#65533;&#65533;&#65533;&#1219;S!&#581;&#65533;<1&#65533;aT&#65533;.6&#65533;&#65533;0 p00n``P6_&#65533;$$&#65533;C&#65533;W&#65533;L=&#65533;&#65533;&#65533;&#65533;&#65533;<
cl!E&#65533;&#65533;`&#65533;$fkTep&#65533;&#1178;&#65533;3&#65533;&#65533;7&&#65533;T P&#65533;&#65533;xx$/&#65533;my&#65533;A&#65533;@!s&#65533;=B\&#65533;`\&#65533;&#65533;&#65533;%&#65533;&#65533;5{"@  ,H|&#65533;6&#65533;&#65533;&#65533;3&#65533;&#65533;7HGD&#65533;&#65533;&#65533;&#65533;&#65533;&#65533;Ip&#65533;
O}Pv&#65533;&#65533;&#65533;&#65533;&#65533;&#65533;&#65533;l)&#65533;&#65533;&#65533;l*|o&#65533;&5&#65533;&#65533;-&#65533;E,`&#65533;&#144;-&#65533;Z&#65533;&#65533;&#65533;k&#65533;PHoC~=`:&#65533;1&#65533;!&#65533;&#215;&#65533;r&&#65533;&#65533;'&#775;&#65533;&#65533;&#65533;F&#65533;m&#65533;lr'@&#65533;Q6&#65533;&#65533;u&#65533;gN\&#65533;_&#65533;8:p&#65533;&#65533;y&#65533;&#65533;&#65533;&#65533;Ec&#65533;&#65533;SD&#65533;&#65533;"3&#65533;&#65533;H&#65533;
 &#586;:	/Cz&#65533;&#65533;m$&#1456; z(Q&#65533;p&#65533;A&#65533;&#65533;a&#65533;:
&#65533; [&#65533;z	&#65533;_&#65533;{ &#1899;&#65533;&#65533;2 `&#65533;q&#65533;[&#65533;!]u$&#65533;1H&#65533;&#1864;&#65533;&#65533;*&#65533;&#65533;&#65533;&#65533;&#65533;&#65533;&#65533;&#65533;&#65533;&#65533;&#65533;<4&#65533;m|i&#65533;,&#65533;&#65533;&#65533;k&#65533;p&#65533;&#624;&#65533;&#65533;&#65533;`&#65533;&#981;`&#65533;}#=&#65533;&#1068;&#65533;I&#65533;&#65533;#A&#65533;&#65533;1&#65533;NN3&#65533;Cp&#1905;&#65533;&#65533;0T&#65533;E&#65533;&#65533;&#65533;&#65533;Aa+0(&#65533; &#65533;C&#65533;pS&#65533;*'r&#65533;&#65533;Q&#65533;6- &#65533;Q&#65533;&#65533; &#65533;&#65533;X&#65533;&#65533;&#65533;@&#65533;&#65533;&#1383;!@&#65533;|&#65533;&#65533;jR8&#65533;x&#65533;&#65533;&#65533;%&#65533;&#65533;=@&#480;&#65533;y!&#65533;&#65533;&#65533;eB&#950;D&#65533;&#65533;&#65533;&#758;&#65533;&#65533;I&#65533;&#1649;&#65533;&#706;aT&#65533;&#65533;&#65533;&#1367;$3&#65533;&#65533;j&#65533; 2 ?&#65533;J&#65533;C&#65533;0"&#65533; &#65533;G&#65533;g&#65533;|&#65533;&#65533;&#65533;&#65533;G&#65533;(&#65533;&#65533;&#65533;=2&#65533;&#65533;&#65533;&#65533;w2C&#65533;&#65533;&#65533;m&#65533;$M~H&#65533;(&#65533;h3&#65533;']N&#65533;`&#65533;&#65533;^&#65533;&#65533;&#65533;L		&#65533;w{~&#65533;i&#65533;&#65533;&#65533;&#65533;&#65533;.&#65533;&#65533;&#65533;&#65533;&#65533;2&#65533;Nq&#65533; &#65533;&#65533;%yX&#1735;&#65533;5&#65533;0&#65533;R&#65533;&#65533;PoS&#65533;3-&#65533;&#471;I pV7&#65533;R&#65533;s&#9761;&#65533;#$&#65533;&#65533;P&#65533;&#65533;&#65533;"#&#65533;~&#65533;&#65533;5+l,"&#65533;P&#65533;c&#65533;I&#796;&#65533;&#65533;1&#65533;&#65533;&#65533;282&#65533;)&#65533;Z&#65533;&#65533;&#65533;&#65533;&#65533;&#65533;
&#65533;&#65533;&#65533;&#65533;
&#65533;MS&#65533;	&#65533;T5 X&#65533;&#65533;&#65533;&#65533;&#65533;&#733;&#65533;
f#
&#65533;5D&#65533;*&#65533;&#65533;M31@ P_$&#65533;|&#65533;&#1575;6&#65533; &#65533;T7&#65533;&#65533;B&#65533;&#65533;&#65533;&#65533;@&#65533;&#1693;&#65533;7{M&#65533;qBR&#65533;&#65533;gP&#65533;r&#218;&#65533;&#65533;}&#65533;&#65533;T&#65533;1+5`&#779;`>./&#65533;&#65533;&#65533;V&#65533;&#1776;&#65533;~&#65533;`&#65533;^L&#65533;&#65533;&#65533;0d*&#65533;&#65533;"&#65533;Lgo&#65533;J$&#65533;	'5&#65533;m&#65533;&#65533;&#65533;Rf&#1793;I&#65533;;&#65533;:&#65533;$`&#65533;7%&#65533;
f&#65533;%&#65533;&#65533;p7P&#65533;&#65533;c/]&#65533; uc<
Q&#613;7&#65533;&#65533;&#65533;-&#65533;7&#65533;0!&#510;,&#65533;&#65533;&#65533;q&#65533;&#65533;/&#65533;Aa2 [4-r&#65533;&#65533;&#65533;<6&#65533;&#65533;&#65533;&#65533;&#65533;&#65533;&#65533;+&#65533;&#65533;&#65533;^.&#65533;V&#65533;&#65533;&#65533; >&#65533;}:&#65533;&#65533;&#65533;&#65533;&#65533;9&#65533;&#65533;&#65533;&#1077;&#65533;+:"&#65533;2&#65533;=&#65533; & &&#65533; ;&#65533;	D
	 &#65533;&#65533;&#65533;&#65533;&#65533;&#65533;&#65533;&#65533;&#65533;&#65533;77&#65533;7	
&#744;&#65533;&= ( -&#65533;&#65533;&#65533;&#65533;+1&#65533;&#65533;+$&#65533;&#65533;&#65533;&#65533;&#65533;&#65533;&#65533;-&#65533;&#65533;&#65533;&#65533;&#65533;&#65533;&#65533;&#65533;&#65533;&#65533;&#65533;o&#65533;&#65533;&#65533;*<&#65533;&#65533;&#65533;&#65533;|A&#65533;h&#65533; &#331;3j`q"=}&#65533;0>&#65533;P&#65533;&#65533;&#65533;L&#65533;! 	Vp&#65533;&#65533;'&#65533;&#65533;&#65533;&#65533;&#65533;&#65533;&#65533; I&#65533;CHX&#65533;hEh&#65533;4&#65533;.B&#65533;&#65533;&#65533;&#65533;E&#1366;, Xo(PvtG&#65533;e@Q&#65533;{&#835;2Zp&#65533;A&#65533;&#65533;,&#65533;&#65533;v&#65533;&#65533;&#65533;_t&#65533;@&#65533;&#65533;o!&#65533;m&#65533;U!0B&#65533; &#65533;&#65533;&#568;1F%^&#65533;&#65533;x!&#65533;&#65533;Gb&#65533;x&#65533;y&#65533;&#65533;}&#65533;&#65533;&#65533;&#65533;&#65533;&#65533;&#65533;&#65533;&#65533;:&#1984;z&#65533;OT&#65533;&#65533;C&#65533;5
0&#65533;`&#65533;&#65533;&#65533;RNE&#65533;`+&#65533;X&#65533;(m&#65533;&#65533;*&#65533;oR&#65533;&#44170;&#65533;V!&#65533;&#65533;*&#65533;~&#65533;D&#65533;&#65533;;Qa&#65533;&#65533;N&#65533;6j:&#65533;|p&#65533;B&#65533;,4|*&#65533;&#65533;&#65533;&#65533;&#65533;&#65533;HH&#65533;&#65533;D&#65533;m&&#65533;F&#65533;&#65533;&#65533;6FI&#65533;dN!&#65533;&#65533;&#65533;P&#65533;&#65533;&#65533;&#65533;jd&#65533;&#65533;f&#65533;&#65533;&#65533;	&#65533;=&#65533;&#65533; #&#65533;0&#65533;&#65533;&#65533;0&#65533;&#65533;XS&#65533;4>&#65533;@,;&#65533;&#65533;&#65533;QH%&#65533;\sT&#65533;&#65533;&#65533;t&#65533;&#65533;U> &#65533;GTw&#1885;b&#65533;)<&#65533;p@55&#65533;&#65533;&#65533;&#65533;=0@\&#65533;&#65533;b &#65533;'u&#65533;&#65533;>&#65533;&#65533;&#65533;]&#65533;&#65533;&#65533;fr&#65533;H&#65533;E&#65533;&#65533;&#65533;<y&#65533;&#65533;&#2052;&#65533;&#65533;FtvIq&#65533;3&#65533;_&#65533;#&#65533;!&#65533;&#65533;&#65533;&#65533; p&#65533;"	&#65533;	<&#65533;B)&#65533;&#65533;6\y 4&#65533;&#1024;B&#65533;&#652;Q@	&#65533;T&#65533;)&#65533;T&#65533;LAR &#65533;"&#1661;&#65533;&#65533;w&#65533;a	&#65533;`,X0&#65533;h&#65533;&#65533;0&#65533;
'q&#65533;9+&#65533;`&#65533;g&&#65533;&#65533;9>&#65533;&#65533;&#65533;"
&#65533;_&#65533;&#65533;?&#65533;&#65533;&#65533; &#65533;&#65533;I&#65533; :&#65533;(&#65533;&#65533;&#65533;&#65533;#&#65533;&#65533;&#65533;C	aF&#65533;&#65533;&#543;5&#65533;&#65533;&#65533;>.&#65533; pP@zy&#65533;A1&#65533;&#65533;&#65533;'&#65533;\3V&#65533;&#65533; &#65533;&#65533;9&#65533;&#65533;WX%&#65533;&#65533;&#65533;&#65533;B$t&#65533;B&#65533;T1W)P&#305;&#65533;&#65533;&#65533;&#65533;w&#65533;&#65533;&#65533;&#1307;&#65533;&#65533;v&#65533;&#65533;:&#65533; &#65533;j~p&#65533;&#65533;&#65533;&#65533;wn&#65533;&#65533;V &#65533;&#65533;@AK&#65533;&&#65533;Q.&#65533;&#65533;&#65533;&#65533; &#65533;j&#65533;&#65533;&#65533;	.&#65533; &#65533;&#65533;e&#65533;&#65533;&#65533;@&#65533;Yx&#1032;&#65533;&#65533;p&#65533;`&#65533;SC+d&#65533;o-&#65533;&#65533;&#65533;
$&#65533;N:&#65533;&#65533;[;&#65533;V	$&#65533;1>&#65533;&#65533;,&#65533;
S&#65533;&#849;&#65533;#&#65533;&#65533; &#65533;&#65533;&#65533;&#65533;&#65533;l4&#65533;&#1237;=L&#65533;&#65533;*l @$&#65533;@B&#65533;&#65533;R&#65533;|_j&#65533;7&#65533;&#65533;&#65533;&#65533;&#65533; .&#65533;gc&#65533;&#65533;&#65533;&#65533;&#65533;&#65533;g&#65533;&#65533;f&#65533;&#65533;&#65533;&&#65533;&#65533;]&#1050;&#65533;&#65533; 6&#65533;&#65533;&#65533;	&#65533;@&#65533;&#65533;u6&#65533;6&#65533; u'(&#65533;&#65533;*i0G&#65533;q&#65533;u^&#65533;&#65533;&#65533;&#770;&#65533;WM)&#898;eZ+9 &#65533;&#65533;|&#65533;
fD&#65533;v&#1104;&#65533;&#65533;q%X&#65533;&#65533;(&#65533;&#65533;`&#65533;&#65533;~&#65533;(x&#65533;@P&#65533;!&#65533;7b&#65533;&#65533;&#65533;&#65533;b&#65533;&#65533;&#65533;.&#65533;&#65533;}L&#65533;^j&#65533;W&#65533;&#65533;&#65533;&#197;a&#65533;zK&#65533;&#65533;&#65533;&#65533;&#65533;&#65533;\&#65533;4`F00&#65533;&#65533;'Q&#65533;`&#65533;#&#65533;&#65533;=&#65533;8&#65533;D`&#65533;W&#65533;&#65533; 6&#65533;&#65533;Nr&#65533;&#65533;|YX&#65533;&#65533;.&#563;&#65533;h&#65533;&#65533;&#65533;&#65533;.l&#65533;&#65533;a&#65533;"&#65533;&#65533;&#65533;V&#65533;6&#65533;&#65533; &#65533;&#65533;I(&#65533;&#65533;&#65533;<&#65533;&#512; &#65533;
`5&#65533;&#65533;v&#65533;
Dn&#65533;&#65533;Z&#65533;&#65533;d&#65533;_&#65533;&#65533;b&#65533;&#65533;&#65533;E&#65533;#W\TA&#65533;8&#65533;%&#65533;K&#65533;BMFf&#65533;&#65533;|&#65533;&#65533;&#65533;&#65533;HCE&#65533;p`&#65533;&#65533;*&#65533;&#65533;%&#65533;R #&#65533;&#1536;&#65533;&#65533;&#65533;O&#65533;&#65533;,&#65533;&#65533;u&#65533;&#65533;
1F&#65533;&#65533;\8%&#65533;&#65533;!&#65533;  &#65533;&#65533;Xu&#782;	 &#65533;h&#65533;&#65533;K&#65533;&T&#65533;&#65533;]&#65533;&#65533;
Z&#65533; &#65533;&#65533;C&#65533;&#65533;iF&#1047;|&#65533;&#65533;1&#65533;&#65533;-&#1780;&#65533;Q#&#65533;&#65533;&#65533;7&#65533;UnFh&#65533;&#65533;-'&#65533;E&#65533;1F&#65533;&#65533;9&#65533;CR&#65533;&#65533;OP&#65533;/>)&#65533;*=&#65533;&#65533;&#65533;#&#65533;&#65533;0&#65533;$&#65533;NP62h&#65533;&#65533;uO*&#945;r5:&#65533;&#65533; d&#65533;S(&#1269;xZ&#65533;&#65533;&#65533;&#65533;&#442;&#65533;f&#65533;&#65533;;&#65533;&#65533;	S&#65533;H&#65533;&#65533;!X&#65533;&#65533;E&#65533;c&#65533;L&#65533;&#65533;&#65533;'&#65533;&#65533;&#65533;&#65533;	&#65533;*&#65533;5&#65533;&#65533;F&#65533;1&#65533;&#65533;J&#1779;&#65533;&#65533;n&#65533;&#65533;0)E.4K&#65533;&#65533;3&#65533;&#65533;`&#65533;kHA&#65533;X&#65533;&#65533;&#65533;&#65533;&#65533;#&#600; &#65533;TU&#65533; &#65533;3&#65533;8;&#65533;&#65533;{K&#65533;L;&#65533;+&#65533;&#65533;U&#65533;W&#65533;&#65533;1V|&#65533;&#65533;+&#448;F)rb&#65533;&#65533;&#65533;&#65533; &#65533; &#65533;&#65533;!&D&#65533;&#65533;&#65533;&#65533;&#65533;;x&#578;&#65533;.&#65533;kc&#65533;(&#65533;&#1801;3&#65533;&#65533;d&#315;&#65533;! "pWc&#65533;&#65533;&#65533;&#65533;&#65533;&#65533;&#65533;/&#65533;&#65533;/]F&#65533;}=&#65533;&#65533;
&#65533;7&#65533;&#65533;&#65533;
&#65533;3&#65533;1*&#65533;a &#65533;3&#65533;@&#65533; F&#65533;&#65533;7&#65533;"e&#808;-&#1028;&#65533;&#65533;&#65533;&#65533;&#65533;,P&#65533;:&#65533;U
&#65533;:[&#65533;gq&#65533;&#65533;2~&#65533;&#65533;&#65533;V&#65533;&#65533;e&#65533;&#65533;&#65533;/@&#65533;@&#65533;&#65533;&#65533;~&#65533;&F&#699;0&#65533;T &#65533;)"&#65533;T&#65533;&#65533;&#1797;&#65533;&#65533;&#65533;&#65533;P.&#65533;&#65533;1&#65533;[&#65533;o&#65533;&#65533;4&#65533;&#65533;x &#65533;&#65533;&#65533;s&#65533;&#65533;&#65533;&#65533;YL&#65533;&#65533;&#65533;d &#65533;'&#65533;q&#65533;&#65533;805&#371;m  Zu"&#65533;&#65533;&#65533;&#65533;X&#65533;qN&#65533;Y&#65533;&#65533;L&#65533;F&#65533;?*&#65533; ^&#65533;V&#65533;&#65533;&#65533;&#65533;&#65533;@&#65533;&#65533;&#65533;1NkP&#65533;&#65533;&#65533;0&#65533;M&#65533;@&#65533;&#503;r&#65533;jz&#65533;G>&#65533;&#65533;&#65533;Qj&#65533;o&#65533;~&#65533;&#65533;@&#65533;&#65533;=> C&#1351;&#65533;&#65533;&#1059;_&#65533;u&#65533;G&#65533;1&#65533;&#65533;&#65533;c&#1685;aAM&#65533;{&#65533;&#65533;&#65533;&#65533;_&#65533;&#65533;(d%4&#65533;&#65533;&#65533;m&#65533;&#65533;.z&#65533;&#65533;&#65533;&#65533;&#65533;  	&#65533;D&#65533;@3&#65533;&#65533;&#65533;&#65533;&#65533;D&#65533;sR&#42787;?]&#65533;&#65533;&#65533;&#65533;&#65533;&#65533;&#65533;-}1&#65533;&#65533;&#65533;&#65533;uB&#65533;&#65533;&#65533;&#1181;+0&#65533;&#65533;&#65533;@&#65533;9	&#65533;&#65533;&$(:!h&#65533;##&#65533;&#1723;&#65533;&#65533;&#65533;<%y&#65533;:&#65533; &#65533;&#65533;D&#65533;F&#65533;.&#516;&#65533;&#65533;;&#65533;&#65533;\_?WH?[&#65533;m&#65533;M&#1434;&#65533;G&#65533;&#65533;&#65533;m &#65533;C&#65533;&#65533;&#65533;#@&#65533;a&#65533;&#65533;d&#65533;
/x-&#65533;	&#65533;b #x&#65533;	H&#65533;P&#65533;s6&#65533;&#65533;&#65533;&#65533;&#65533;&#1179;&#65533;;$&#65533;&#65533;&#1349;r&#65533;1&#65533;&#65533;&#65533;9d&#209;&&#65533;&#65533;(
&#65533;M &#65533;~@&#65533;Z&#65533;^O (&#65533;&#65533;&#65533;&#65533;]2&#65533;&#65533;qG&#65533;$&#65533;&#65533;4,oEbe&#27913;&#65533;&#65533;&#65533;
&#65533;&#65533;&#65533;Q8R&#65533;&#403;&#65533;C&#65533;&#65533; u&#65533;&#65533;,h&#65533;I*@&#65533;&#65533;&#65533;B&#65533; c9*&#65533;&#65533;&#65533;&#65533; }&#65533;A`&#65533;&#33865;&#169;Z&#65533;&#42184;&#536707;&#65533;OJ&#65533;&#65533;|X`&#65533;&#65533;&#65533;g&#65533;dIis9I&#65533;K<&#65533;	&#65533; +!{&#65533;' &#65533;U&#65533;`&#65533;M_&#65533;&#65533;/&#65533;;Rx&#65533;_&#65533;&#65533;R&#65533;fu=Wzt{&#65533;&#65533;<&#65533;&#65533;Vx&#65533;08&#65533;&#65533;C&#65533;&#65533;F&#65533;&#65533;7&#65533;&#65533;& $&#65533; d' &#65533;Z2&#65533;DMU
O&#65533;H&#65533;&#65533;HP3&#65533;&#65533;}}Av7&#320;2&#65533;c&#65533;&#65533;2&#65533;SGb&#65533;	k&#65533;* 2&#65533;&#65533;0k# =&#65533;pl.&#65533;&#65533;M&#65533;&#65533;fBW&#65533;GXp&#65533;&#65533;
&#65533;z&#65533;y&#65533;&#65533;6&#65533;z&#65533;g&#65533;&#65533;0&#65533;&#65533;]XL"am&#65533;]&#65533;[*&#65533;30'&#65533;u&#723;W&#65533;_&#65533;"&#65533;&#65533;@#&#65533;6&#65533;l&#65533;%&#65533;&#65533;|&#65533;&#65533;3ce[&#65533; ;p&#65533;&#65533;Ti5&#65533;u&#65533;&#65533;0iYQ&#65533;&#65533;w&#65533;&#65533;w&#65533;&#1096;&#65533;e/&#65533;M&#65533;&#65533;3 =!&#65533;{&#65533;&#65533;/&#65533;5&#65533;B?&#65533;&#65533;0&#65533;&#65533;&#65533;&#65533;r&#65533;&#65533;&#65533;te(l&#65533;&#65533;ht&#65533;eL&&#65533;&#65533;6&#65533;&#65533;&#440;VS=&#65533; &#65533;1&#65533;&#65533;&#65533;<&#65533;W&#65533;6A  -&#65533;oT "&#65533;#&#65533;\9&#65533; &#65533;&#65533;&#65533;&#65533;H&#65533;j&#65533;&#65533;&#65533;[&#65533;&#65533;&#65533;!U$&#65533;w&#65533;;&#65533;Gc_a&#65533;
q&#65533;&#65533;&#65533;&#65533; &#65533;&#65533;!&#65533;&#65533;`!&#65533;`&#65533;&#65533;7&#65533;&#65533;f&#65533;Jp&&#65533;&#65533;&#65533;&#65533; &#65533;!S+&#65533;eD&#65533;^8n&#65533;&#65533;X&#65533;_&#65533;&#65533;&#65533;&#1318;zM'`&#65533;&#65533;S/&#65533;&#65533;& &#65533;&#1526;1&#65533;V&#65533;&#65533;H&#65533;p)$0# - 18&#65533;$0@&#65533;G2&#65533;4cP&#65533;&#65533;&#271;&#65533;3&#65533;&#65533;&#65533;X&#65533;&#65533;&#65533;Y~	&#773;&#65533;&#65533;&#65533;F&#65533;(,`U0 0C&#65533;-!&#65533;&&#65533;&#65533;q&#65533;&#65533;&#65533;&#65533;&#65533;|&#65533;f&#65533;P#&#65533;`&#65533;bx&#65533;Q&#65533;&#65533;YSR&#128;A5&#65533;2&#65533;&#65533;e1&#65533;.&#65533;&#65533;&#65533;C!&#65533;.&#65533;&#65533;g&#65533;`5&#65533;&#65533;&#65533;&#65533;&#65533;	&#65533; (4
&#65533;&#65533;&#65533;&#65533;&#65533;&#65533;&#65533;&#65533;Y3[&#65533;&#65533;&#65533;7K&#65533;&#65533;3&#65533;vd&#65533;w4&#65533;,:12&#65533;&#65533; &#65533;&#65533;`&#65533;&#65533;&#65533;!&#65533;V&#65533;2&#65533;&#65533;=&#65533;&#65533;&#65533;U{&#65533;&#65533;K&#65533;&#65533;>&#65533;&#65533;U&#65533;0'z&#65533;&#65533;&#65533;&#65533;EzE&#65533;&#65533;X&#65533;F]&#65533;!L uQw&#65533;V$&#65533;&#65533;!&#65533;&#65533;W&#65533; @M 010 H&#65533; &#65533;&&#65533;&#65533;P
&#65533;&#65533;9&#65533;P&#65533;&#65533;y&#65533;&#65533;Xp&#65533;&#65533;^&#65533;&#65533;&#65533;&#451; @%4&#65533; &#65533;Rqie&#65533;F @&#65533;&#65533;8&#65533;?&#65533;%':`&#65533;DwU&#65533;`&&#65533; &#65533;{&#65533;&#65533;&#65533;&#65533;M&#65533;&#312;&#65533;H&#65533;b&#65533;D&#65533;/&#65533;5Y&#65533;&#65533;	&#65533;c&#65533;g&qD+ &#65533;&#65533;5&#65533;&#65533;8&#65533;E{X*Fx&#65533;&#1056;&#885;9D&#65533;|7&#65533;&#65533;h&#65533;9&#65533;:_i3V&#65533;p1&#65533;[&#65533;&#65533;,%&#65533;Vca&#65533;&D"&#65533;&#65533;g&#65533; "&#65533;k&#65533;P8&#65533;&#65533;-+&#65533;&#65533;Y&#65533;I/&#65533;I&#65533;b&#65533;&#65533;>`t	&#65533;&#65533; &#65533;I:S!a|&#65533;&#65533;&&#65533;	D&#65533;&#65533;y,&#65533;Q&#65533;L&#65533;_&#2032;&#65533;&#65533;S&#65533;&#65533;*&#65533;v&#65533;0&#65533;&#65533;F&#65533;&#65533;M&#65533;&#65533;Q&#65533;!v&#65533;&#65533;h~&#1607;&#65533;&#1179;&#65533;%,;sA&#65533;4Vu&#65533;wg&#65533;
q$x&#65533;@x&#1392;&#65533;&#65533;&#65533;5@0&#65533;&#65533;)&#65533;c&#65533;TPT&#65533;7&#65533;C&#65533;&#65533;$' &#65533;&#65533;<&#65533;F&#65533;yc  &#65533;&#65533;&#35089;&#65533;&#65533;
&#65533;&#65533;&#65533;&#65533;&#65533;&#65533;&#65533;&#65533;&#65533;&#65533;&#65533;6&#65533;D&#65533;&#65533;Z&#65533;
&#65533;&!&#1528;+`&#65533;P@*&#65533;&#65533;&#65533;&#65533; 1pC Q	k&#65533;G
jI?&#65533;&#65533;[&#65533;&#65533;&#65533;&#65533;
&#65533;&#65533;x$s
A&#65533;&#65533;B`&#65533;&#65533;&#65533;&#65533;u&#65533;l&#65533;#&#65533;5`B&#65533; ?$0 &#65533;&#65533;&#65533;&#65533;1&#65533;R .RZ&#65533;&#65533;$&#65533;W&#523;w&#65533;(&#65533; &#65533; Q)&#65533;P&#65533;&#65533;&#65533;l&#65533;&#65533;cB&#65533;&#65533;K&#65533;&#65533;K&#65533;&#65533;&#65533;&#65533;DR&#65533;;&#65533;&#65533;&#65533;&#65533;&#65533;8&#65533;
&#65533;=&#65533;1&#65533;f2&#65533;&#65533;H41#&#65533;&#65533;&#65533;`0k|&#65533;&#65533;r&#65533;&#65533;&#65533;%2&#65533;H&#65533;&#65533; :3&#65533;&#65533;&#65533;d&#65533;&#1493;&#65533;_&#65533;QH`&#65533;
dRB%&#65533;&#65533;hs19&#65533;&#65533;1&#65533;z&#65533;&#65533;d3&&#65533;&#65533;gw&#65533;5 !&#65533;$8&#65533; >0&#65533;8@&#65533;0u&#65533;&#65533;D&#65533;t\&#65533;&#65533;nG &#65533;&#65533;YK&#65533;&#65533;;(&#65533;&#65533;&#65533;Q&#65533;&#65533;&#65533;&#65533;%&#65533;~&#65533;1PKv&#65533;&#65533;I|&#65533;CuW&#65533;&#65533;/br0
#&#65533;*+ &#65533;&#65533; D :&#65533;
u&#65533;&#65533;&#65533;&#65533;&#65533;&#678;&#65533;&#65533;&#65533;[E&#65533;P!JqN2}@%C+&#65533;P&#65533;&#65533; &#65533;B&#65533;F d5&#65533;&#65533; br!+`<
#&#65533;rW&#65533;s&#65533;I&#65533;"Y&#65533;&#65533;@z&#65533;&#65533;3aV&#65533;a&#65533;Bs&#65533;&#65533;&#65533;&#65533;/&#65533;1a7mX &#65533;D&#65533;&#65533;&#65533;&#65533;
(&#65533;&#65533;	&#65533;
&#65533;b&#65533;&#65533;&#65533;&#65533;(P&#65533;&#65533;+&#65533;&#65533;&#65533; &#65533;&#65533;&#65533;  #&#65533;&#65533;&#65533;1&#65533;&#1168;0&#65533;+&#65533;|&#1328;,&#65533;&#65533;iF&#65533;&#65533;2v;&#65533;9&#1002;&#65533;R&#65533;P&#65533;&#65533;&#65533;&#65533;&#65533;&#250;Z2&#65533;X:&#65533;M Z1&#65533;>&#65533;ln&#65533;$&#65533;!&#65533;&#65533;)&#65533;6+e>&#65533;&#65533;&#65533;@L&#65533;&#65533;X3&#65533;&#65533;K&#65533;&#65533;I&#314;&#65533;&#65533;FDe&#65533;&#65533;&#65533; "p&#65533;0&&#65533;&#65533;&#65533;&#65533;|&#65533;&#65533;DQ<C&#65533;&#65533;mV&#65533;&#65533;05'R&#65533;&#65533;  &#65533;&#65533;&#65533;o&#65533;&#65533;&#65533;R * d&#65533; *`I&#65533;&#65533;a&#65533;&#65533;$g[%&#65533;
HZwe]&#65533;$=&#65533;24&#784;V7p%&#65533;j L@:&#65533;&&#65533;=&#1048;&#65533;2&#65533;&#65533;&#65533;&#65533;)&#65533;&#65533;&#65533;&#65533;&#65533;&#65533;CM&#65533;n}&#65533;\&#65533;&#65533;&#65533;&#65533;C&#65533;&#200;&#65533;y&#65533;H&#65533;D&#65533;e&#65533;T&#65533;&#65533;C&#65533;&#65533;&#65533;&#65533;{6&#65533;&#65533;v&#65533;&#65533;C&#65533;0sA&#65533;+&#65533; U&#65533;<d&#65533;&#65533;G&#65533; = 0&#65533;h"&#65533;OB&#65533;&#65533;KAV1V&#524;f&#65533;&#65533;0IS@&#65533;&#65533;&#65533;&#65533;x+am&#65533;j|&#65533;o&#65533;&#65533;&#65533;&#65533;&#65533;&#65533;x5!77n&#65533;&#65533;&#740;&#65533;&#65533;&#65533;&#65533;&#65533;@&#65533;&#65533;&#65533;)_6erk6&#65533;&#65533;[VQc;&#65533;&#65533;&#65533;#&#65533;=&#65533;&#65533;&#65533;PQ&#65533;rL348&#65533;!&#65533;
&#65533;"&#65533;/Q&#65533;-&#65533;
:B&#65533;cB&#65533;&#65533;&#65533;&#65533;2&#65533;?&#65533;9
`&#65533;&#65533;:&#65533;HBH&#65533;&#65533;Hc&#65533;9&#65533;&#65533;Vb&#65533;&#65533;9 qT&#65533; &#65533;&#65533;*=&#65533;.$&#65533;"@x: &#65533;&#65533;b&#65533;&#65533;7&#65533; 1&#803;&#65533;! 5&#1083;&#65533;BMi&#65533;r.&#65533;{|&#1770;	&#65533;&#65533;&#1875;&#65533;g&#65533;/T&#65533;&#65533;&#65533;Q&#65533;&#65533;`&#65533;\&#65533;&#65533;^&#65533;i`&#65533;7&#65533;',p&#65533;&#65533;`&#65533;Ba5&#65533;+P*P &#65533;S &#65533;V&#65533;M4&#65533;%&#65533;&#65533;$4&#65533;&#65533;XQHF&#65533;&#65533;&#65533;OL&#65533;&#65533;&#65533;
&#65533;H&#65533;0&#231;&#1024;&#65533;h&#65533;&#65533;&#65533;&#65533;0&#65533;&#65533;$`&#1296;&#65533;`P^2&#1441;"!A&#65533;&#65533;&#65533;Z=6&#65533;1&#65533;&#65533;&#65533;_&#65533;&#65533;%m =jz<&#65533;l&#65533;A&#65533;jsem&#65533;&#65533;&#65533;&#65533;R&#65533;&#65533;)&#65533; &#65533;.b[&#65533;WD.&#65533;&#65533;&#65533;]&#65533;&#65533; &#65533;a&#65533;
U!&#65533;&#65533;)&#65533; &#65533; k&#65533;0&#65533;&#1389;b&#65533;&#1766;&#65533;j5&#65533;&#65533;&#65533;fa&#65533;$&#65533;$&#65533; }
&#65533;&#65533;&#65533;&#65533;&#2624;7&#65533;&#65533;  &#65533;&#65533;@kq(&#65533;&#65533;&#65533;& &#65533;!&#65533;{!&#65533; &#65533;YH!&#65533;r&#65533;!&#65533;L&#65533;<&#65533; &#1741;=!&#65533;eRs&#65533;&#65533;&#65533;&#65533;'&#65533;RRD&#65533;\&#65533;`&#65533;&#65533;&#65533;&#65533;&#65533;P&#65533;]&#1328;&#65533;D&#65533;&#65533;Ev&#65533;@&#65533;&#65533;&#65533;;v &#65533;YR&#65533;&#65533;u&#65533;&#65533; &#65533;&#65533;2rF&#65533;&#65533;&#65533;%&#65533;q
&#65533;&#65533;&#65533;t&#65533;&#65533;2`i&#65533;&#65533;&#65533;&#65533;&#65533;X1\&#65533;#cl&#65533;&#65533;	&#65533;2&#65533;&#65533;$ ]&#65533;&#65533;aid &#65533;hBWN&#65533;&#65533;&#65533;b&#65533;&#65533;&#65533; ?4B&#653;&#65533;]&#65533;&#65533;!&#65533;&#65533;"&#65533; e[zh&#65533;&#65533;&#1824;&#65533;R@&#65533;&#65533;&#65533;&#65533;&#65533;54&#65533;&#65533;&#65533;6&#65533;ig&#65533;&#65533;&#65533;nKb[&#65533;&#65533;.&&#65533;F&#65533;*&#65533;&#774;&#65533;v&#65533;:&#65533;&#65533;o&#65533;	-&#65533;T0&#65533;w&#65533;&#65533;-P&#65533;&#65533;&#65533;&#65533;&#65533;=&#65533;La&#65533; &#65533;&#65533;&#65533;5&#65533;,n>G &#65533;&#65533;k&#65533;&#65533;&#65533;&#65533;p],@&#65533;&#65533;a&#610;&#65533;(s	&#65533;&#65533;0|&#65533;@#.&#65533;D&#65533;5`&#65533;&#65533;!&#65533;x]&#65533;$&#65533;[&#1890;&#65533;&#65533;&#65533;&#65533;&#65533;U&#65533;&#65533;&#65533;&#65533;&#65533;q!&#65533;&#65533;X&#65533;&#65533;&#65533;&#65533;^]=&#65533;p&#65533;&#1077;FN&#65533;f&#65533;>&#65533;&#65533;&#65533;0&#65533;/&#65533;&#65533;&#65533;&#65533;0NS&#65533;v`&#65533;&#65533;q&#65533;]&#1028;&#65533;L&#65533;&#65533;yGlN[&#65533;&#65533;g)G&#65533;]=&#65533;@&#65533;{&#65533;Kn&#65533;.&#65533;&#65533;&#595;)&#65533;&#65533;&#65533;&#65533;&#65533;!&#65533;&#809;&#65533;&#65533;&#65533;D&#65533;qs&#65533;m&#65533;
&#65533;&#65533;&#65533;&#65533;&#65533;&#65533;&#65533;&#65533;&#65533;&#65533;c&#65533;)`&#65533;&#65533;&#65533;q_&#65533;&#65533;&#65533;&#65533;&#65533;&#65533;&#65533;>#&#65533;&#65533;&#65533;u&#65533;&#65533;"&#65533; &#65533;rS X&#65533;\&#65533;&#65533;&#65533;9]&#65533;&#65533;j&#65533;&#65533;=P- &#65533;[&#65533;G]&#65533;&#65533;c	B		
	77	&&#65533; = #=$&#65533;$+&#65533;+&#65533;+&#65533;&#65533;.&#65533;&#65533;&#65533;.&#65533;&#65533;5&#65533;&#65533;&#65533;&#65533;&#65533;&#170;&#65533;A&#65533;&#65533;&#65533;&#752;&#65533;&#65533;&#65533;&#65533;&#65533;&#65533;&#65533;.&#623;&#65533;&#65533;&#65533;&#1840;&#65533;&#65533;&#65533;&#1333;&#65533;&#65533;&#806;&#65533;&#248;&#65533;&#65533;&#65533;&#65533;"&#65533;&#65533;&#65533;&#65533;&#65533;&#65533;&#65533;&#65533;&#65533;&#1849;p&#65533;`&#65533;&#65533;&#65533;#:`&#65533;&#65533;&#65533;&#65533;#U&#65533;&#65533;&#65533;	D &#65533;P&#65533;&#65533;&#65533;&#65533;;&#65533;h&#65533;E &#65533;Z&#65533;^)t&#65533;Z&#642;&#65533; &#65533;&#65533;&#65533;;&#65533;&#65533;&#65533;@&#65533;F&#65533;&#65533; HX&#65533;&#65533;&#65533;J
M&#1584;&#65533;"Dt&#65533;&#65533; "@L&#65533;^&#65533;B5&#65533;&#65533;&#65533;&#65533;
&#65533;"&#65533;,&#65533;&#65533;P&#65533;&#65533;a&#65533;F&#65533;&#65533;&#65533;n&#65533;`.&#65533;MP6$/\&#65533;rc&#65533;&#65533;&#65533;&#65533;A&#65533;Y&#65533;8L&#65533;&#65533;l&#65533; &#65533;&#65533;&#65533;&#65533;U&#45120;&#65533;&#65533;&#65533;>&#1547;&#65533;&#65533;&#65533;&#65533;&#65533;&#65533;	&#65533;&#65533;m&#65533;&#65533;&#65533;,&#65533;&#65533;x&#65533;&#65533;`&#65533;&#65533;&#65533;&#65533;&#65533;&#65533;Q,&#65533;`&#65533;@1&#65533;(jb&#65533;"D3&B &#65533;	"=z&#65533;la@&#65533;&#695;,&#65533;&#65533;&#65533;&#1952;&#65533;&#65533;C;{:&#65533;q&#65533;"&#65533;&#65533;&#65533;&#65533;T&#65533;&#65533;	4Zq&#65533;A&#65533;, < B&#65533;&#65533;0&#65533;*X &#65533;&#65533;X&#65533;BQ&#65533; &#65533;&#65533;&#65533;0$#&#65533;*&#65533;&#65533;M:&#65533;&#65533;3&#65533;Ww&#65533;&#65533;d!&#148;b0&#65533;&#65533;'&#65533;&#65533;XS&#65533;j+&#65533;#B\&#65533; &#65533;&#65533;4&#65533; Z<&#65533;1C&#65533;&#65533;&#65533;\&#65533;&#65533;3(>&#65533;&#65533;&#65533;#&#65533;$T&#65533;&#65533;'&#65533;`A&#65533;&#130;&#65533;&#65533;I&#65533;G !@bBQ&#65533;&#65533;&#65533;its	&#65533;&#65533;=&#65533;&#65533;4&#65533;&#65533;v2&#65533;K&#65533;&#65533;&#65533;M 
DG?&#65533;yF&#65533;&#65533;&0&#65533;&#65533;[v&#65533;<`AE&#912;A.`&#65533;&#65533;V&#65533;&#65533;
&#65533;&#65533;&#65533;&#65533;&#65533;f&#65533;R&#65533;dx&#65533;&#65533;&#65533;&#65533;&#65533;&#65533;&#65533;3&#65533;
&#65533;&#65533;&#65533;m&#65533;\&#65533;s&#65533;Y&#65533;2&#65533;&#65533;wM&#65533;&#65533;&#65533;&#55280;&#65533;&#65533;&#65533;32&#65533;&#65533;&#65533;&#65533;&#65533;T0l2&#65533;&#65533;L&#65533;&#65533;&#65533;  ]&#65533;&#65533;&#65533;e&#65533;&#65533;8&#65533;",&#65533;`&#65533;&#185;-XpA(&#65533;&#65533;A&#65533;&#65533;HXD z&#65533;&#65533;&"	&#1116;&#65533;&#65533;tg&#65533;z&#65533;$&#65533;&#65533;&#1068;TLwhP( @(0qO7&#65533;y&#65533;y&#65533;&#65533;0&#65533;&#65533;4"&#65533;&.&#65533;&#1026;*!&#65533;@&#65533;&#65533;&#65533;J D&#65533;7&#65533;ChtX&#65533;&#65533;&#65533;&#65533;&#65533;a&#578;&#65533;&#65533;g&#65533;&#65533;&#65533;&#65533;&#65533;` &#65533;:&#65533;&#65533;k&#65533;&#65533;V&#65533;&#65533;W&#65533;}&#887;r&#65533;&#65533;&#65533;N+7&#65533;<&#65533;2&#65533;&#65533;q&#65533;&#65533;B&#65533;&#65533;6.kv&#65533;
&#65533;8.&#65533;&#65533;J&#65533;p&#65533;&#65533;N@B &#65533;&#65533;B&#65533;a0&#65533;/\02&#65533;rn	3l6%	&#65533;W@&#65533;&#65533;QT&&#65533;&#65533;&#65533;&#65533;rg&#65533;&#65533;vwv&#65533;RKL14j&#65533;!&#65533;27rD&#65533;&#65533; &#65533;t&#65533;&#65533;1 p&#65533;1&#65533;@&#65533;a+\&#65533;&#65533;9&#65533;n+&#65533;9W'-&#1020;^&#65533;&#65533;au%+&#65533;<&#65533;< &#65533;4&#65533;+b4&#65533;&#402;&#65533;&#65533;s&#467;&#65533;<&#65533;tr6&#65533;Z2&#65533;&#65533;58&#65533;&#65533;m.&#65533;x&#1782;r7&#65533;&#65533;b&#65533;&#65533;i&#65533;&#65533;-&#65533;&#65533;&#65533;[&#65533;p&#65533;&#65533;nt#`>&#65533;( &#65533;!&#65533;&#65533;0&#65533;
H&#65533;@&#65533; &#65533;
>@ &#65533;Y&#65533;P&pER&#65533;&#65533;&#65533;&#65533;9<I&#1629;P&#65533;&#65533;.}&#65533;&#1312;jR&#1828;&#65533;&#65533;&#65533;!&#65533;&&#65533;G8M
AZ 	X&#65533;`&#65533;U ,&#65533;6@&#65533;&#65533;V
&#65533;&#65533;K&#65533;&#65533;&#65533;&#65533;&#65533;b&#1280;W&#65533; Y*&#65533;&#65533;(&#65533;&#65533;&#65533; &#65533;F&#65533;&#65533;&#65533;&#65533;&#65533;&#65533;&#65533;&#65533;"U&#65533;-&#65533;&#849;2&#65533;&#65533;&#65533;<&#65533;;&#65533;&#65533;&#65533;A&#872;G)&#65533;&#1187;f&#65533;F &#65533;X&#65533; &#65533; &#65533;&#65533;X&#65533;&#65533;&#65533;| $&#65533;&#65533;&#65533;H&#65533;&#65533;&#65533;Pr&#65533;&#65533;2&#65533;&#65533;$&#65533;&#65533;&#65533;&#65533;&#65533;&#65533; &#65533;.,i&#65533;&#65533;3L5&#65533;&#65533;d&#65533;S"&#65533;D&#65533;&#65533; &#65533;V@&#65533;J K+&#65533;,&#65533;M&#65533;`0&#65533;@&#65533;V&#65533;&#65533;	&#65533;&#65533;
&#65533;&#65533;&#65533;C2l&#65533;zV&#65533;&#690;&#65533;vmG|&#65533;&#65533;&#65533;M&#65533;W&#65533;&#65533; &#65533;&#65533;&#65533;	b&#65533;	LE6&#65533;&#65533;R&#65533;o&#65533;&#65533;&#65533;/&#65533;2+&#65533;&#65533;&#367;VX &#65533;@&#65533;&#4158;.&#65533;/&#65533; !&#65533;&#65533;A&#65533;S&#65533;&#65533;&#65533;&#65533;,k&#65533;F"DC&#65533;l&#65533;E&#1811;1+9.&#65533;&#65533;&h&#65533;&#65533;&#65533;D) #&#65533;2JQ &#65533;`&#65533;3&#65533;B&#65533;/q&#930;_$pA&#65533;&#65533;&#65533;Z&#65533;@bR&#65533;_	&#65533;&#65533;`&#65533;,:&#65533;oy&#65533;&#65533;]&#65533;@,x&#65533;&#65533;&#65533;Lh?9V&#65533;R`m4i9&#65533;$K&#65533;&#65533;IfR&#65533;o&#65533;<u&#65533;&#65533;&#65533;Z0&#65533;&#65533;s@2&#65533;&#65533;
:(&#65533;&#65533;&#65533;&#65533;O5&#65533;&#65533;&#65533;!8&#65533;&#65533;&#65533;x@p.8&#65533;0&#65533;78&#65533;&#65533; $,M#;MD!&#65533;&#65533;P@&#65533;&#1886;&#65533;DXp&#65533;&#65533;w&#668;]&#65533;E&#65533;,*#&#1356;&#65533;r8&#65533;&#65533;Z&#65533;&#512;%t` g&#65533;@&#65533;-&#65533;&#65533;	&#65533;L6;&#65533;GA&#65533;A&#65533;Z&#65533;&#65533;r&#65533;{OU<&#59377;&#65533;^]&#65533;&#65533;	&#65533;q&#65533;&#168;&#65533;&#65533;`&#65533;&#65533;&#65533;&#65533;&#65533;&#65533;,&#65533;	&#65533;(&#65533;&#65533;2~&#65533;f|C&#65533;iAbc&#65533;`&#65533;W 4&#65533;
X&#65533;WUd&#65533;@&#65533;
k&#65533;&#65533;D&#65533;&#65533;F-&#65533;9|&#65533;]O&#65533;&#65533;*E&#65533;&#65533;1&#65533;Q4&#207;#&#65533;&#65533;M&#65533;l&#65533;Pl*&#65533;~&#65533;&#65533;"*&#65533;O&#1490;&#65533;= &#65533;&#273;A&#65533;&#65533;&#421;&#65533;&#65533;@&#65533;&#65533;4&#65533;J&#65533;@&#65533; &#65533;Z&#65533;&#65533;&#65533;> &#65533;,&#65533;6&#65533;&#65533;&&#65533;&#65533;&#65533;(&#960;&#65533;`&#65533;&#65533;<l&#65533;`?J&#1957;^# F^(xQh&#65533;sZ^&#389;&#65533;a+&#65533;Xc&#65533;&#65533;&#65533;b&#65533;gb0&#65533;&#65533;&#65533;&#65533;&#65533;&#65533;&#65533;
`&#65533;&#65533;&#65533;&#65533;&#65533;&#65533;!( 5&#65533;A/d&#65533;
&#65533;&#65533;Ec/)  &#65533;2 h`r$&#65533;u,&#65533;w&#65533;,D &#65533;Tvy&#65533;&#65533;#&#65533;&#65533;&#65533;S&#65533;L&#65533;b&#65533;-&#65533;X3}&#65533;&#65533;$&#65533;u:1&#65533;a0HEju	&#65533;
&#65533;&#65533;&#65533; q-&#65533; &#65533;x&#65533;&#65533;&#65533;pm d@&#65533;\}&#65533; &#65533;&#65533;K&#65533;V&#65533;
Te.&#65533;&#65533; A&#65533;`&#65533;&#744;	&#65533;&#65533;l7T "&#65533;n&#65533;&#400;I&#65533;&#65533;x&#65533;Q$&#65533;&#65533;*&#65533;&#65533;v&#65533;&#65533;&#65533;&#65533;`&#65533;!&#65533;&#65533;efJ&#65533;&#65533;&#65533;&#65533;QQ&#65533;H&#65533;3b&#65533;&#65533;&#65533;7?"E5Nt&#65533; 
/w8M&#65533;$&#65533;&#65533;a&#65533;&#65533;5T&#65533;&#65533;$&#65533;{.&#65533;o&#65533;&#65533;nK&#65533;&#65533;&#65533;&#65533;F&#1171;&#65533;&#65533;&#65533;&#65533; &#65533;&#65533;8&#65533;~&#65533;&#65533; X&#65533;&#65533;&#65533;&#65533;}&#65533;- &#65533;&#65533;&#65533;&#65533;&#65533;b&#65533;&#65533;@&#65533;&#65533;&#65533;&#65533;&#65533;&#65533;/6&#65533;&#65533;&#65533;.&#65533; &#65533;&#65533;&#1783;&#65533;&#65533; &#256;6+
K&#65533;w&#65533;9v&#65533;7&#65533;&#65533;	F&#65533;&#65533;h&#65533;&#65533;W&#65533;&#65533;c&#65533;$<&#65533;h[&#65533;&#65533;Z&#610;&#65533;g&#65533;VH&#65533;_s&#65533;#&#65533;&#65533;&#65533;&#65533;;&#65533;
&0N&#65533;KW&#65533;&#65533;
&#65533;&#65533;&#65533;@&#65533;&#65533;o&#65533;&#65533;&#580;&#65533;&#65533;*g&#65533;v&#65533;&#65533;&#65533;&#65533;&#65533;;2&#65533;* bbO&#65533;y&#65533;&#868;l
&#65533;a$&#65533;&#65533;&#65533;s&#65533;&#65533;&#65533;bI;* &#65533;&#65533; &#65533;`\,0&#65533;&#65533;&#65533;`
&#2000;&#65533;3&#65533;!&#65533;&#65533;y&#65533;Ph&&#65533;"&#1008;@
WHW#{&#65533;xy&#65533;&#65533;O+2uU&#65533;&#65533;\&#1639;
}&#65533;1&#65533;Uq&#65533;RAq&#65533;! &#65533;pG &#65533;/&#65533;KQ&#65533;oT A`{E&#65533; W
9&#65533;&#65533;b&#65533;#&&#65533;	&#65533;&#65533;0n &#65533;'&#65533;%u&#65533;U;z2T!x"1&#65533;e41L}?&#65533;}&#65533;&#65533;&#65533;C&#65533;	&#65533;f<&#65533;M@&#65533;&#65533;&#65533;&#65533;MB &#65533;5i.0b&#65533;&#65533;.R&#65533;&#65533;&#65533;'/&#65533;&#65533;oq Ph&#65533;&#65533;rs&#65533;&#65533;z&#65533;&#65533;"&#65533;8,8G~&#65533;D&#65533;
&#65533;&#65533;P&#65533;!rT. &#65533;&#65533;&#65533;&#65533;`+&#65533;&#65533;&#65533;"3&#65533;
:F &#65533;&#65533;&#65533;wy, &#65533;&#65533;A&#65533;&#65533;
L&#65533;)&#65533;dP&#65533;	&#65533;&#65533;&#65533;&#65533;&#65533;&#65533;m\H}&#65533;WLR"c&#65533;&#65533;&#65533;D
&#65533;(S4&#65533;&#65533;24&#65533;&#65533;&#65533;g&#65533;@	&#65533; &#65533;&#65533;&#65533;&#65533;&#65533;&#65533;)&#65533;0&#65533;&#65533;6 K&#65533;A.&#65533;3&#65533;,&#65533;`,&#65533;7.&#65533;&#65533;i&#65533;&#65533; &#65533;$}86&#65533;&#1224;&#65533; 5-&#65533;i&#65533;bz&#65533;&#65533;4&#65533;8{&#65533;&#65533;&#720;i[&#65533;.&#65533;d&#65533;&#65533;&#65533;V&#65533;paw
&#65533;&#65533;&#65533;&#65533;&#65533;?&#65533;!+&#65533;/&#65533;$0=2 .&#65533;,&#65533;+&#65533;&#65533;@&#65533;3@K:&#65533;	Mf&#65533;&#65533;%&#65533;(&#65533;}&#65533;%&#65533;L&#65533;D&#65533;vL&#532;m&#65533;&#65533;DY&#65533;m=&#65533;<4vG8L2&#65533;&#65533;D&#65533;&#65533;=&#65533;N &#65533;pI&#65533;&#65533;P"&#65533;&#65533;&#65533;0 s c#&#65533;&&#65533;7 v5&#65533;@&#65533;&#65533;r&#65533;&#65533;rS&#65533;&#65533;&#65533;W&#65533;px&#65533;0&#65533;U&#65533;$&#65533;e)P)&#65533; 8->$&#65533;&#65533;&#65533;&#65533;&#65533;i&#65533;!.&#65533;5&#65533;@ -+&#65533;&#65533;A&#65533;c&#65533;a
%% 0&#65533;p3$w,0R)K&#65533;&#65533;C&#65533;B&#65533;t&#65533;'&#65533;&#65533;m< &#65533;v?iD&#65533;-&#65533;T&#65533;&#65533;&#65533;&#65533;&#65533;(n&#65533;&#65533;&#65533; 	9&#65533;&#65533;&#65533; * %&#65533;&#65533;$|&#65533;T	&#65533;&#65533;f&#65533;&#65533;w:&#65533;"&#65533;Iv&#65533;k&#65533;&#65533;&#65533;
&#65533;&#65533;&#65533;j&#65533;&#65533;&#65533;!U&#65533; D&#65533;&#65533;a&#65533;@&#65533;UT&#65533;&#65533;&#65533;&#65533;&#65533;#&#65533;&#65533;&#65533;g&#65533;&#65533;&#65533;&#65533;&#65533; hx#&#65533;&#65533;&#65533;ZQyZ&#65533;+&#65533;&1&#65533;
&#65533;
=&#65533;iT HF k&#65533;b&#65533;ps&#65533;lT! :&#65533;|&#65533;&#65533;/&#65533;&#65533;]&#65533;&#65533;|&&#65533;&#65533;&#65533;m[H}&#65533;9DVfu&#65533;U&#65533;u&#65533;a&#65533;&#65533;'I&#65533;+ ;&#65533;SE&#65533; ,P(&#65533;&#65533;$&#65533;KWU4%&#65533;F&#65533;@&#65533; F&#65533;b&#65533;&#65533;&#65533;P&#65533;m1Y`a&#65533;&#65533;&#65533;&#65533;oC&#65533;X&#65533; +&#65533;H4M&#65533;7}8&#65533;Sb&#65533;)&#65533;&#65533;&#1056;3&#65533;`&#65533;)#&#65533;!]*&#65533;&#65533;&#65533;-&#65533;&#65533;&#65533;&#65533;R
I"&#65533;7r$v &#65533;&#65533;&#65533;&#65533;V&#65533;&#65533;i&#65533;-&#65533;&#65533;
&#65533;&#65533; x*&#1970;j&#65533;&#65533;# 0&#65533;&#65533;&#65533;G$&#65533;l6`*&#65533;:&#65533;/)
C!&#65533;&#65533;1&#1287;\4*&#65533;7&#65533;#&#65533;	&#65533;&#65533;&#65533;T&#65533;&#65533;gkb0&#65533;B&#65533;&#65533;0z&#65533;&#65533;U&#65533;,&#65533;_&#65533;>&#65533;<&#65533;&#65533;,&#65533;Cb&#65533;&#2025;
YI&#65533;&#65533;~&#65533;`&#65533;, #&#288;6&#65533;&#598;g&#65533;i>2&#65533;&#65533;&#65533;&#65533;&#65533;\&#65533;j&#65533;3-&#65533;&#65533;WZ&#65533;X&#65533;&#65533;&#65533;b
c7|Z$d
&#65533;:2&#65533; &#65533;&#65533;&#65533;&#65533;&#1042;Y&#65533; :P&#65533;C`ji&#65533;3&#65533; 
3&#65533;k&#65533;&#65533;4X3&#65533;S3&#65533;!q2!;&#65533;&#65533;&#65533;&#65533;$&#65533;&#65533;Z'(&#65533;D?j&#65533;&#65533;G&#65533;&#65533;/&#65533;`&#65533;&#65533;E&#65533;"&#65533;>&#65533;t&#65533;&#65533;&#65533;&#65533;$v8&#65533;&#65533;&#65533;]&#65533;8&#65533;>8W&#65533;&#65533;&#65533;&#65533;e"8&#65533;&#65533;&#65533;&#65533;&#43843;&#65533;&#1218;&#65533;KYXwi&#65533;&#65533;&#65533;7&#65533;&#65533;$&i&#65533;&#405;&#65533;&#65533;&#65533;&#65533;&#65533;0&#65533;$ &#1744;&#65533;q&#65533;&#65533;&#65533;:p50 &#65533;p&#65533;n&#65533;&#65533;[5&#65533;/&#65533;&#65533;$9d&#65533;
;&#65533;&#65533;<&#65533;&#65533;'T&#65533;
&#65533;&#65533;r&#65533;&#65533;&#203;&#65533;&#65533;&#65533;g8$,&#65533;*&#65533;&#65533;(FK5&#65533;J&#65533;[&#65533;&#65533;&#65533;&#1408;%A#&#65533;%U, &#65533;p&#65533;&#65533;&#65533;k&#65533;O&#65533;6&#65533;&#65533;Y&#65533;&#65533;i+?;b&#65533;&#65533; Z3&#65533;&#65533;W&#65533;1&#65533;&#65533;&#65533;#m@$F/&#65533;Hh&#731;`&#65533;U &#65533;Q-&#65533;&#65533;WH&#65533;YX&#65533;V&#65533;F$&#65533;w /&#65533;&#65533;X&#65533;4&#65533;%&#65533;1 S&#930;:Pd&#65533;&#65533;&#65533;&#65533;	&#65533;&#65533;K&#65533;&#65533;CI&#587;&#65533;8&#65533;,[&#65533;|&#181;&#65533;b&#65533;J&#65533; @&#65533;T&#65533;&#65533;&#65533;&#856;0&#65533;i:&#65533;)&#1106;b&#65533;&#65533;&#65533;A&#65533;&#1597;r&#65533;T[I!&#65533;y&#1008;&#65533;kj&#65533;&#1584;%V[q&#65533;g&#65533;&#65533;&#65533;I7&#65533;`-.&#65533;&#65533;&#65533;W#&#65533;&#65533;
&#65533;&#65533;i 9y"&#65533;&#65533;&#65533;Y&#65533;&#3862;g&#65533;&#65533;&#65533;+@&#65533;&#65533;#&#65533;+&#1370;&#65533;	0&#65533;Uy&#65533;p&#65533;4V&#65533;&#65533;&#65533;&#65533; i&#469;%&#65533;)&#65533;&#65533;&#65533;8&1
!	!&#65533;&#65533;U X&#1122;&#65533;&#65533;&#65533;p"&#65533;#&#13507;b&#65533;S&#65533;L&#1735;&#65533;&#65533;M&#65533;8E&#65533;YM&#65533;a&#65533;&#65533;0N&#65533;`~&#65533;3&#65533;Ty
]Y&#65533;&#65533;4&#65533;&#65533;&#65533;&#65533;]&#65533;5%2&#65533;&#65533;#&#65533;&#65533;&#65533;R&#65533;&#65533; [&#65533;&#65533;$&#65533;&#65533;\&#65533;PZ
&#65533;=&#65533;> &#65533;XgG&#65533;xp&#65533;Xq&#65533;&#16101;tQ&#65533;P&#65533;1.&#65533;&#65533;&#65533;&#65533;&#65533;&#65533;I|&#65533;&#65533;&#65533;x&#65533;P &#65533;`&#65533;&#65533;&#65533;&#65533;&#1584;&#65533;&#65533;&#65533;yZ-w&#65533; pG&#65533;p&#65533;&#65533;,:0&#1640;Uc)!&#65533;:n&#65533;tA&#65533;TVul@)&#65533;d1jR&#65533;&#65533;$D](D&#65533;a&#65533;&#65533;+DC&#65533;/0&#65533;@&#65533;&#65533;T9|&#65533;u&#65533; rG&#65533;,&#65533;&#65533;&#65533;&#65533;&#65533;I&#65533;P&#65533;&#65533;H&#65533;&#65533;@w&#65533;&#65533;&#65533;&#65533;y&#555;&#65533;
&#65533;&#65533;p&#65533;&#65533;&#1223;$C&#65533;X&#65533;&#1274;&#65533;I,&#65533;&#65533;&#65533;1k*&#65533;&#65533;:&#65533;q&#65533;&#65533;`&#65533;1&#65533;Iu&#65533;r&#65533;&#65533;)&#65533;&#65533;&#65533;p=-X
&#3097;&#65533;&#65533;%&#65533;&#65533;~&#65533;&#65533;&#65533;&#65533;	2&#65533; &#65533;d&#65533;&#65533;&#1862;2M&#65533;r&#65533;&#65533;C&#65533;Q&#65533;&#65533;s&#65533;1&#65533;&#65533;&#65533;&#65533;&#65533;T&#65533;2	0]	&#65533;&#65533;)L&#65533;&#65533;I W&#65533;_&#65533;r&#65533;"&#65533;/1&#65533;&#65533;7&#65533;b&#65533;&#65533;*x&#65533;&#65533;&#65533;'s&#65533;i&#65533;+&#65533;_&#65533;7&#65533;Fa&#65533;&#65533;&#65533;&#65533;&#65533; &#65533;&#65533;&#65533;&#65533;,&#65533;&#65533;&#65533;&#65533;&#65533;&#65533;&#65533;&#65533;kcH&#65533;6.50&#65533;&#65533;I&#738;&#65533;1&#65533;5`&#65533;/&#65533;kxa{:DCFu1o&#65533;&#65533;
$`&#938;&#65533;&#65533; 4&#65533;&#65533;&#65533;[ 6&#65533;&#65533;&#65533;T%s&#65533;=&#65533;&#65533;y-u&#65533;Du}&#65533;&#65533;m&#859;a&#65533;&#65533;m;&#65533;&#65533;&#65533;v &#65533;{=@4&#65533;f&#65533;&#65533;B&#65533;Rw&#65533;&#65533; hL&#65533;&#65533;AC*&#65533;&r&#65533;&#65533;&#65533;&#65533;`&#65533;&#65533;P&#1067;&#65533;&#65533;Z&#65533;r&#65533;&#65533;8&#65533;-&#65533;&&#65533;&#65533;&#65533;&#65533;&#65533;&#65533;P+H"&#65533;&#65533;;\&#65533;z&#65533;&#65533;&#65533;n<&#65533;G	&#65533;>&#65533;&#65533;E&#65533;
$&#65533;&#65533; &#65533;s&#65533;F=&#65533;y&#65533;@&#65533;`a&#65533;&#65533; &#65533;o&#65533;&#65533;&#65533; @@&#65533;\&#65533;&#65533;jZ&#65533;&#65533;v&#65533;&#65533;1<&#65533;&#65533;&#2009;&#65533;&#148;&#65533;&#65533;&#1023;~]&#65533;&#65533;&#65533;&#65533;dV *0 `$uD&#65533;&#65533;P&#65533;&#65533; &#65533;[|{&#65533;&#65533;&#65533;
pp&#65533;&#65533;&#65533;&#65533;PY&#65533;&#65533;&#65533;V&#65533;&#65533;?&#65533;&#65533;&#65533;OaK&#65533;&#65533;&#65533;PG&#65533;&#65533;&#65533;&#65533;&#65533;&#65533;6&#65533;&#65533;&#39945;&#65533; &#65533;&#65533;a>/T&#65533;#&#65533;&#65533;9&#65533;&#1882;^&#65533;J&#65533;{&#65533;j,P2P.&#65533;&#65533;1 B#&#65533;W2&#65533;4&#65533; Kq&#65533;6&#65533;&#451;`&#65533;eNm&#65533;&#65533;}T&#65533;}&#65533;@(&#65533;&&#1461;&#65533;&#1014;&#65533;:d`s&#65533;+&#65533;&#65533;&#65533;cM&#65533;r&#65533;  &#65533;&#65533;i&#65533;&#1109;"`&#65533;D4&#722;q!b'"&#65533;&#65533;&#65533;&#65533;&#65533;p=&#65533;k&#65533;Xv&#65533;N&#65533;&#65533;&#65533;&#65533;8PWZT&#65533;-?&#65533;w8&#65533;&#65533;&#65533;&#65533;x&#65533;_&#1518;&#65533;:&#65533;&#65533;&#65533;&#65533;p&#1201;|&#65533;dJ?Cn&#65533;&#65533;-&#65533;&#65533;&#65533;"`&#65533;/&#65533; h&#65533;&#65533;-&#65533;uc&#65533;u&#65533;&#65533;Q&#65533;\&#65533;&#65533;&#65533;Z&#65533;&#65533;"e.LT&#1029;L&#65533;y&#65533;TR&#65533;&#65533;&#65533;9EsB<S&#65533;t&#65533;&#65533;&#65533;=@&#65533;L"&#65533;M&#65533;&#65533;&#65533;&#65533;&#65533;&#65533;&#65533;7[&#65533;&#65533;R]*4&#65533;7&#65533;&#65533;a&#65533;&#726;&#65533;
&#65533;&#65533;j&#65533;1i&#65533;	&#65533;&#65533;$\&#65533;&#65533;&#65533;&#65533;&#65533;&#65533;&#65533;&#1637;q&#1097;;&#65533;&#65533;)+&#65533;&#65533;\&#65533;&#65533;&#65533;&#65533;&#65533;&#262;&#65533;&#65533;&#65533;&#65533;&#65533;&#65533;&#65533;&#65533;p}&#65533;&#65533;&#65533;&#65533;' &#65533;xQR&#65533;l&#65533;&#65533;h&#65533;&#65533;&#65533;[u&#65533;&#65533;dv&MV&#65533;&#65533;y&#65533;&#65533;&#65533;&#65533;&#65533;&#65533;S&#65533;\x"&#65533;&#1505;a&#65533;K(]w&#65533;&#65533;FJYE:$&&#65533;q&#65533;w&#65533;&#65533;	&#65533;&#232;&#65533;)d&#65533;x3&#65533;MT&#65533;&#65533;oy0&#65533;7q&#65533;&#65533;&#65533;&#65533;&#65533;&#65533;&#65533;&&#65533;&#65533;nO&#65533;&#65533;Q&#65533;&#65533;[X(&#65533;&#65533;&#65533; &#65533;&#65533;&#65533;&#65533;&#65533;&#65533;&#65533;&#65533;&#65533;&#65533;&#65533;&#65533;&#65533;&#65533;&#65533;&#65533;&#65533;&#65533;&#65533;&#65533;&#65533;&#65533;&#65533;&#65533;&#65533;&#65533;1&#65533; &#65533;&#65533;&#65533;-&#65533;&#65533;'1&#65533;&#65533;$",*1+&#65533;$&#65533;,"!=&&#65533;=& &7

?B&#65533;B?&#65533;

7 &#65533;&#65533;&#65533;&#65533;&#65533;&#65533;&#65533;&#65533;&#65533;0 &#65533;&#65533;B&#65533;	qw&#65533;F&#65533;&#65533;	&#65533;&#65533;fA&#65533;6XX &#65533;"&#65533;(j$D&#65533;PuA&#65533;
V&#65533;0&#65533;&#170; &#65533;2P&#65533;&#65533;E&#65533;a&#65533;&#65533;Og&#65533;B,Eq&#65533;%&#65533;g &#65533;4&#65533;&#65533;&#65533;E&#65533;}&#65533;0&#65533;&#65533;&#65533;HU#&#65533;&#65533;P&#65533;bj&#65533;CRL&#65533;0}&#65533;&#65533;W&#65533;&#65533;&#65533;B&#65533;d5&#65533;t&#65533;E&#65533;&#1255;VB1&#65533;B&#65533;&#65533;&#65533;&#65533; 81&#65533;V&#65533;&#65533; &#65533;?;2T&#65533;R&#65533;+&&#65533;z b&#133;g#&#65533;@@&#65533;b&#65533;PLF 5&#65533;&#65533;X&#65533;&#65533;x&#65533;&#65533;)XW&#65533;]&#65533;w&#65533;D&#65533;&#65533;^>&#65533;&#65533;&#65533;A!A&#65533; $d&#65533;&#929;&#65533;&#65533;v&#65533;&#65533;&#65533;&#65533;&#65533;&#65533;I&#65533;0&#65533;&#65533;xl&#65533;&#65533;&#65533;&#65533;F&#65533;_H&#65533;@&#65533;&#65533;&#65533;&#552;&#65533;&&#65533;&#65533;x&#65533;h&#134;&#65533;&#65533;&#65533;5ZX&#65533;]z2&#65533;*&#65533;&#65533;H'&#65533;&#65533;|&#65533;&#65533;4&#65533;Z4&#65533;OQf&#65533;&#65533;H&#65533;I/&#65533;&#65533;qY&#65533;v&#65533;*ZU&#65533;W"&#65533;&#65533;I&V&#65533;&#65533;&#65533;&#65533;&#65533;}&#65533;<&#65533;Pq&#65533; _$&#65533;&#65533;V&#65533;&#65533;&#65533;&#65533;l5&#65533;a&#65533;&#65533;&#65533;&#65533;"+0&#65533;@l@`D@7P&#65533;&#65533;8A&#65533;r&#65533;&#65533;&#65533;\< &#283;o&#65533;hH&#65533;p &#65533;A	&#65533; :&#65533;<&#65533;&#65533;4&#65533;6&#65533;Hp &#65533;-&#65533;&#65533;&#65533;u#&#65533;4,T&#65533;&#65533;V&#65533;&#65533;&#65533;-@#&#65533;d&#65533;dM>&#65533;)+*&#65533;`!`&#65533;&#65533;'r8#S&#65533;&#417;'&#65533;&#65533;&#65533;&#65533;)&#65533;	&#65533;F&#65533;&#65533;&#65533;V&#65533;&#133;&#65533;&#65533;
&#65533;O&#65533;&#65533;&#65533;&#65533;r&#65533;u&#65533;1&#65533;&#65533;:c'm&#65533;ta&#65533;&#65533; "Ka&#65533; Y!`0JYq=&#65533;BQ+&#65533; &#65533;dT&#65533;&#65533;(&#65533;Lr&#65533;y,|&#65533;&#65533;B&#65533;&#65533;@x8U&#65533;7]~C@6&#65533;&#65533;C&#65533;F&#65533;B	&#65533;&#65533;Pno&#65533;&#65533;&#65533;d&#65533;B&#65533;@&#65533;&#65533;P[:&#65533;D&#65533;0t&#65533;&#65533;f _&#65533;&#65533;2X&#65533;&#65533;&#65533;
d&#65533;&#65533;
,0&#65533;g#&#65533;d&#65533; =X`SV&#65533;&#65533;2&#65533;&#65533;&#65533;&#65533;t&#65533;&#65533;R Uz&#65533;SQKU&#65533;aN&#65533;&#65533;&#65533;&#65533;e&#65533;>&#65533;^&#65533;*Q&#65533;&#65533;R&#65533;	&#65533;#pj&#65533;dr&#65533;b&#65533;&#65533;"&#65533;&#65533;&#65533;&#65533;&#65533;&#65533;&#65533;&#65533;&#65533;&#65533;&#65533;&#65533;&#65533;&uI[X&#65533;&#65533;&#65533;&#65533;,&#65533;d&#65533;&#65533;!&#65533;&#65533;&#65533;&#65533;&#65533;&#65533;C&#1608;&#65533;u&#65533;&#65533;&#65533;&#65533;&#65533;&#65533;&#32161;&#65533;@m&#65533;&#65533;>=&#65533;&#65533;O>g'&#65533;	&#65533;&#65533;&#65533;B&#65533;4d&#65533;t H&#65533;&#65533;x&#65533;0U &#65533;&#65533;&#65533;%	$t&#65533;&#65533; $(UI\&#65533;&#1153;0,P@&#65533;
i&#65533;:	@:&#65533;&#65533;&#1408;G&#65533;6r^ $&#65533;&#65533;O&#65533;i&#65533;e? &#65533;&#65533;&#1674;bY&#65533;&#65533;&#65533;&#1326;&#65533;k&#65533;U&#65533;0&#65533;&#65533;h&#1352;"Bm&#65533;hP&#65533;&#65533;F&#65533;&#65533;&#65533;)}&#65533;2&#65533;&#65533;&#65533;MA:&#65533;	&#65533;&#65533;&#65533;\M~&#65533;&#65533;@&#65533;&#65533;&&#65533;	%IHv&#65533;&#65533;H&#65533;D&#65533;H&#65533;&#65533;&#65533;K&#65533;)&#65533;&#65533;A  dr&#65533;r@&#65533;&#65533;&#65533;&#1070;M&#65533;9&#65533;R&#65533;&#65533;K&#65533;&#65533;&#65533;M<6&#1456;&#65533;m&#65533;&#65533;&#65533;[&#65533;&#65533;&#65533; &#65533;&#65533;&#65533;&#65533;&#65533;&#65533;L&#65533;$l&#65533;OX'CB&#65533;&#65533;(&#65533;&#65533;*t&#65533;yb&#65533;e&#65533;L!8 C`)&#65533; 1 &#65533;|E$&#65533;KU &#65533;&yY&#65533;&#65533;&#65533;t&#65533;&#65533;&#334;&#65533;&#65533;&#65533;2l
G@
d&#65533;&#65533; &#65533;l&#65533;*&#65533;&#65533;&#65533;&#65533;=&#65533;&#65533;&#65533; &#65533;&#65533;&#65533;E&#65533;-)[&#65533;&#65533;&#65533;&#65533;1q},&#65533;W&#65533;&#65533;&#65533;&#65533;<&#65533;&#65533;&#65533;
z&#65533;&#65533;&#65533; &#65533;&#65533;H& &#65533;@&#65533; -&#65533;&#65533;7H $&#65533;&#65533;!"&#65533;&#166;y&#65533;upk"(&#65533;E6&#65533;#&#65533;x&#65533;&#65533;n&#65533;&#65533;,&#65533;&#65533;&#65533;W&#65533;&#65533;&#65533;&#65533;)8T$&#65533;2&#65533;TF&#65533;AM&#65533;XG&#65533;&#1381;2&#65533; av&#65533;&#65533;&#65533;i&#65533;&#65533;&#2038;&#65533;,g2RTI&#65533;R&#65533;&#65533;~&#65533;&#65533;&#65533;#1&#65533;d&#65533;/3G &#65533;&#65533;&#228;X\&#65533;&#65533;&#65533; >&#65533;&#65533; T
&#65533;I+D&#65533;YGr&#65533;k&#65533;p&#65533;m&#600;&#65533;&#65533; r&#65533;V&#65533;&#65533;B&#1327;}&#912;ZR&#65533;&#65533;&#65533; p#&#65533;0&#65533;&#16704; X&#65533;p&#65533;&#65533;&#65533;&#65533;&#65533;&#65533;a&#65533;3dk&#478;&#65533;Y&#65533;&#65533; &#65533;7p"&#65533;:&#65533;D&#65533;&#65533;&#65533;&#65533;9&#65533;H&#65533;F&#65533;&#65533;&#65533;&#65533;F7z&#65533;O`&#65533;&#65533;&#65533;4&#65533;&#65533;(LS&#65533;&#65533;&#65533;UD&"&#65533;S&#65533;6&#65533;&#65533;BU&#65533;&#65533;# 3
&#65533;iH&#65533;@&#65533;H&#65533;&#65533;?&#65533;^&#333;+&#65533;&#65533;G `8&#65533;2&#65533;tl&#1510;VF&#65533;&#65533;&#65533;O&#65533;?&#65533;&#65533;Uo&#65533;m"Fd&#65533;&#65533;%B<&#65533;)W5&#65533;&#65533;&#65533;&#65533;1&#65533;\1&#65533;w&#65533;Q&#65533;&#65533;@(&#65533;0&#65533;,&#65533;@&#65533;!&#65533;&#65533;&#65533;&#65533;&#65533;&#541;&#1021;&#65533;	t
(&#65533;<N&#65533;Nu&#65533;c&#65533;3&#65533;&#65533;&#65533;sX11Ad	&#65533;C&#65533; &#65533;#&#65533;,&#65533;&#286;&#65533;&#65533;Ko&#65533; T&#65533;*&#65533;b xs_+>0Sx%&#65533;&#65533;&#65533; Wp P'&#65533;&#65533;&#65533;L&#65533;&#65533;&#65533;E2o&#65533;&#65533;&#65533;R&#65533;5&#65533;EJ&#65533;?E&#65533;&#65533;Z`J&#65533;`",C&#65533;&#65533;&#65533;\&#65533;&#65533;*&#65533;&#65533;&#65533;&#719;&#65533;&#65533;D+&#65533;.&#65533;z&#65533;&#65533;~V-&#65533;&#65533; &#65533;H&#65533;"D&#1254;&#65533;&#65533;A &#65533;n&#65533;&#65533;&#65533; &#65533;}&#65533;	&#65533;&#65533;T<&#65533;\G  &#65533;f&#65533;L;(G;Vr*&#65533;&#1237;&#65533;&#65533;&#65533;&#65533;D &#65533;@G&#65533;Iwa&#65533;$&#65533;&#65533;	ZC 	0&#65533;&#65533;&#65533;0&#65533;d&#65533;&#65533;&#65533;{&#65533;&#65533;ztz#Q&#65533;&#65533;Z&#65533;y&#65533;
F0L&#65533;&#65533;`J&#65533;&#65533;@&#65533;&#65533;V&#65533;N &#65533;&#65533;,i\D&#65533;K6CS&#65533;&#65533;X&#65533;5-L&#65533;RC&#65533;&#65533;V&#65533;Y>&#65533;&#1085;&#65533;(F&#65533; &#65533;A&#65533;mQ#\&#65533;\%S&#65533;&#65533;/~Q&#65533;\&#65533;L&#65533;*&#65533;|V1J.&#65533;#3oMV5<b&#65533;4&#65533; &#65533;a&#65533;z&#65533;s @&#65533;K&#65533;k&#65533;&#65533;aw&#65533;&#65533;a&#65533;eu&#65533;&#65533;z&#65533;&#65533;HP=&#65533;&#65533;!`&#65533;&#65533;&#65533;&#65533;6,&#65533;&#65533;&#65533;&#65533;&#65533;&#65533;&#65533;j&n&#65533;L &#65533;i&#65533; 1p&#65533;&#344;&#65533;&#65533;&#65533;&#65533;&#65533;&#65533;&#65533;&#65533;"&#65533;&#65533;&#65533;r&#1120;&#65533;&#65533;&#1634;&#65533;4&#65533;u	&#265;R&#65533;&#65533;H&#65533;&#65533;&#65533;e&#65533;&#65533;&#568;ED&#65533;~&*og
8>1$&#65533;.&#65533;&#65533;|&#65533;&#1920;s&#65533;&#65533;&#65533;&#137;O&#65533;&#65533;6`&#65533;,pfL&#65533;&#256;v&#65533;&#65533;&#65533;&#65533;&#65533;+&#65533;ak&#65533;&#65533;{&#46578;!X&#65533;&#65533;&#65533;&#65533;n&#65533;&#65533;&#65533;&#65533;!G&#65533;&#65533;&#65533;3&#65533;7.yt&#65533;&#65533;8&#65533;D&#65533;&#65533;&#65533;1,f&#65533;r9&#65533;o&#65533;&#65533;4&#65533;&#65533;&#65533;&#28679;W&#65533;J&#65533;f=vc&#65533;cpQ&#65533;+&#65533;b&#65533;WY&#65533;&#65533;0&#65533;0)p&#65533;&#65533;&#65533;&#65533;+;Bxy(e&#65533;&#65533;&#65533;&#46013;0&#65533;,V&#65533;&#65533;TQ&#65533;R,d&#65533;
&#65533;9&#65533;maf] &#65533;o&#65533;&#65533;&#65533;&#65533;	-&#65533;&#65533;e Xv'&#65533;&#65533;Q&#65533;"TKs&#65533;&#65533;&#65533;&#65533;K 6 #&#65533;&#65533;&#65533;$&#65533;&#65533;2+P&#65533;&#65533;  mar(&#65533;C&#65533;A2 &#65533; :pV&#65533;DO&#65533; &#65533;s&{&#65533;&#65533;&#65533;ipN&{&#65533;3&#65533;l&#65533;D4:&#65533;X&#65533;&#65533;&#65533;&#65533;6&#65533;C$&#65533;%:&#65533;  &#65533;^&#65533;&#65533;&#65533;&#65533;6$;1,&#65533;s,&#65533;&#1075;T&#65533;&#65533;Q&#65533;	&#65533;&#65533;@J)@n&#65533;T&#65533;"JPy&#65533;&#65533;@&#65533;1&#65533;&#65533;m&#65533;7^wJ&#65533;o&#65533;1G&#65533;&#65533;~&#65533;x&#65533;`.k&#65533;==&#65533;&#65533;&&#65533;&#65533;2#&#65533;f>&#65533;&#65533;&#65533;'p&#65533;&#65533;d&#65533;&#65533; K&#65533;.&#65533;3&#65533;T&#65533;&#65533;&#65533;ub&#65533;&#65533;&#65533;}R@ +&#65533;&#65533;&#65533;&#65533;&#65533;&#65533;&#65533;qY&#65533;: &#65533;&#65533;&#65533;&#65533;s&#65533;&#65533;&#65533;&#65533;&#65533;&#65533;&#65533;1j	({1&#65533; &#65533;&#65533;&#65533;j6(&#65533;&#65533;A'VY&#65533;  P&#65533; 5&#65533;$&#65533;@"v&#65533;&#65533;5&#65533;`+&#65533;5&#65533;%
_&#65533;&#65533;v"T>:ac!&#65533;dpe&#65533;,&#65533; eP?&#65533;&#65533;S@*!&#1287;&#65533;&#65533;*$uB&#65533;*&#65533;&#65533;8e?&#65533;&#65533;$\m&#65533;&#65533;Hxvo&#1039;&#65533;&#65533;~&#65533;&#65533;G&#65533;`=&#65533;&#65533; &#65533;&#65533;nb]88&#65533;&#65533;)&#65533;&#65533;)&#65533;&#65533;YY&#65533;	1 M&#65533;&#65533;: &#65533;&#65533;2 &#1297;% &#65533;C6&#65533;Qr?&#65533;&#65533;x&#65533;`:&#65533;r&#65533;&#65533;&#65533;&#65533;q&#65533;&#65533;W&#65533;Y&#65533;7&#65533;s&#65533;i03&#65533; &#65533;&#65533;+(&#65533;&#65533;V~&#65533;`CB&#65533;&#65533;P&#65533;&#65533;]&#65533;&#65533;CVD&#65533;&#65533;!+&#65533;&#65533;w&#65533; 8&#65533;#Ua&#65533;&#65533;&#65533;S&#65533;&#65533;&#65533;&d&#65533;&#65533;*:1g&#65533;&#65533;8IfK&#65533;fs&#65533; 0vC65&#65533;UH&#65533;&#65533;[s	r&#65533;5&#65533;&#65533;"yc&#65533;{gv`J&#65533;&#65533;b&#65533;&#65533;T&#65533;&#65533;&#65533;@=&#65533;5&#65533;t@7&#9358;&#65533;X&#65533;&#65533;p .&#65533;T&#65533;&#65533;fW&#65533;0;&#65533;&#65533;&#65533;*7WI{	&#65533;&#65533;&#65533;&#65533;&#65533;x&#65533;PD&#65533;&#65533;&#65533;PW&#65533;&#65533;%R&#65533;a&#65533;r( &#65533;&#65533;%&#65533;&#65533;b&#65533;&#65533;B$bI&%CW&#65533;n&#65533;>/&#65533;5`@f&#65533;3}Wf&#65533;&#65533;@Y
&#65533;Q>&#65533;iW&#65533;&#65533;p&#65533;3R&#65533;$&#65533;f&#65533;&#65533;.[! &#65533;u	e&#65533;fO&#65533;&#65533;p&#65533;&#65533;&#65533;"e&#65533;/q7&#65533;&#65533;in&#65533;&#65533;10f&#65533;V4t	PSKQ#&#65533;&#65533;&#65533;&#65533;&#65533;A&#65533;&#65533; #&#65533;Y&#65533;&#65533;@ &#65533;&#65533;5 &#65533;Xb2  &#65533;&#65533;a1`&#65533;'&#65533;&#65533;7(E&#65533;q&#1977;D&#65533;Ij&#65533;]&#65533;j&#65533;p&#65533;&#65533;&#65533;j&#65533;EO&#65533;;;i&#65533;Y&#65533;%&#65533;&#65533;Ok&#65533;A`8Y&#65533;#&#65533;&#65533;&#65533;Py&#65533;BuA&#65533;&#65533;R&#65533;g&#1542;&#65533;$-&#65533;u&#65533;&#65533;N&#65533; 0&#65533;
&#65533;8>&#65533;C0&#65533;&#65533;&#65533;
&#65533;	&#65533;TH1pI&#65533;dw]&#65533;TF!&#65533;Y&#65533;Y&#65533;g&#65533;B+F&#65533;+N4A2c&#65533;5&#65533;&#65533;U+&#65533;	$B7y&#65533;&#65533;&#65533;pM&#65533;)&#65533;6&#65533;&#65533;+@ &#65533;&#65533;	&#65533;2 "&#65533;5F&#65533; +$<&#65533;" &#65533;aF&&#65533;P&CT&#1560;e&#65533;&#65533;g&#65533;&#65533;"s&#65533;&#65533;{&#65533;&#65533;n&#65533;&#65533;?&#65533;	&#65533;&#65533;Y7tO&#65533;V&#65533;B,&#65533;A&#65533;A/&#65533;R v6&#65533;&#65533;&#65533;\_C&#65533;IA&#65533;&#65533;"bU&#65533;&#65533;&#65533;w&#65533;x&#65533;fT@*&#65533;&#65533;cB&#65533;A~&#65533;&#65533;9v&#65533;&#65533;&#65533;+&#65533;(&#65533;	.	&#65533;F&#65533;w/Q# &#65533;w&#65533;&#65533;&#65533;c&#65533;[&#65533;&#65533;#1&#65533;&#65533;I&#65533;&#65533;&#65533;Ocd	pF5{&#65533;&#65533;(\Py Kd&#65533;&#65533;&#65533;O*&#65533;b&#65533;0`#&#65533;d&#65533;&#65533;&#65533;&#65533;J#&#65533;>&#65533;&#65533;@&#65533;&#65533;&#65533;Q&#65533;	a&#65533;~&#65533;&&#65533;A&#65533;&#65533;&#1454;&#65533;6&#65533;sj*&#65533;1&#65533;&#65533;&#65533;sE$sO&#65533;Pk &#65533;ab&#65533;&#65533;x&#65533;&#65533;=5 &#65533;&#65533;&#65533;R&#65533;9&#65533;&#622;&#65533;%Gb&#65533;&#65533;|&#65533;&#65533; &#65533;&#65533;&#65533;BL^Vf:&#65533;&#65533;1&#65533;S9&#65533;v&#65533;&#65533;&#1000;]&#65533;&#65533;J{T&#65533; p&#1685;8&#65533;&#65533;J0j&#65533;"&#2190;hA&#65533;R&#65533;'&#65533;&#65533;B&#65533;d@&#65533;[&#65533;y~&#65533;7k&#65533;	&#65533;&#65533;>L&#65533;7_&#65533;&#1744;	&#65533;&#65533;3&#65533;#0&#65533;!&#65533;&#65533;&#65533;_&#65533;$d&#65533;	qt!&#65533;C&#65533;pbJ&#65533;C&#65533;&#65533;{A&#65533;W&#65533;6N&#65533;&#65533;Wn&#65533;&#65533;&#65533;A&#65533;z&#65533;&#65533;&#65533;&#65533;&#65533;4&#632;{&#65533;@&#65533;:2&#65533;&#65533;&#65533;` p&#65533;% &#65533;&#65533;G&#65533;B/q#&#65533;0&#65533;&#65533;&#65533;&#65533;yu&#65533;SpR$rS&#65533;o&#65533;#&#65533;&#65533;Q&#65533;&#65533;TH&#65533;&#65533;
: &#65533;&#65533;P&#65533;0Rm&#65533;Pm&#65533;&#65533;Q&#65533;&#65533;>&#65533;@FQ&#65533;U&#65533;`"&#65533;x&#65533;	X&#65533;&#65533;o&#58822;&#65533;&#65533;1&#65533;&#65533;&#65533;&#65533;&#65533;&#65533;F5&#65533;$&#65533;K&#65533;&#65533;;[&#65533;q&#65533;&#65533;J&#65533;@G&#65533;&#65533;	#&#65533;&#65533;&#65533;#&#65533;!&#65533;|&#537;<&#65533;&#65533;	&#65533;&#65533;&#65533;y
t&#65533;K&#65533;&#65533;&#65533; ;&#65533;0&#65533;O&#65533;&#65533;&#65533;&#65533;&#65533;&#65533;#&#65533;&#65533;&#65533;&#65533;&#65533;<&#65533;&#65533;:&#65533;&#65533;&#65533;! &#65533;s$bg&#65533;&#65533;a&#65533;&#65533;&#65533;=3*0&#65533;e]>A!u<&#65533;&#65533;&#65533;&#65533;Tf2&#65533;&#65533;a(*&#65533;}&#65533;&#65533;&#65533;&#298;2$C}hI&#65533;2+L &#65533;^*&#65533;6$u&#65533;&#65533;P\&#65533;&#65533;j&#65533;r&#65533;v&#65533;v&#65533;&#65533;&#65533;r:&#65533;6&#65533;c>;&#747;&#65533;p]&#65533;&#65533;&#65533;&#427;|&#65533;n&#65533;&#65533;C&#65533;WGC%&#65533;L<&#65533;0&#65533;&#65533;vA&w&#65533;
&#65533;0&#65533;j&#65533;&#1047251;&#65533;&#65533;;&#65533;&#65533;mZ&#65533;&#65533;&#65533;&#65533;00&#65533;Y_KaC&#65533;&#65533;&#65533;!&#65533;{S)+j&#65533;*`	&#65533;&#65533;S@7D8&#65533;&#261;&#65533;&#65533;w&#65533;&#65533;&#65533;&#65533;Ab# &#65533;&#65533;PvO#$&#65533;A>YS&#65533;&#65533;&#65533;t$&#65533;c&#65533;&#65533;&#65533;t.&#65533;&#65533;t#	&#65533;&#65533;($&#65533;
La&#65533;&#65533;&#65533;?&#65533;&#65533;&#65533;WA&#65533;73&#65533;-&#65533;&#65533;&#65533;G&#65533;&#65533;&#65533;j"&#65533;&#65533;&#65533;n\6/kS&#65533;&#65533;&#65533; &#65533;q&#65533;!&#65533;S&#65533;&#65533;1  #3k$p&#65533;`"&#452;&#65533;&#65533;&#65533;&#65533;&#65533;&#65533;Y:]&#65533;&#65533;D1w&#65533;Ix&#65533;&#65533;fa2X4&#65533;&#65533;&#65533;%*C*&#1051;a&#65533;%&#65533;k&#1587;&#1174;y3[?&#65533;&#65533;&#65533;&#65533;&#65533;&#65533;&#65533;&#65533;&#65533;&#65533;yh&#65533;&#65533;`&#65533;&#65533;y-kd&#65533;&#65533;&#65533;&#65533;&#65533;&#65533;&#1247;&#65533;&#65533;&#65533;B-@&#65533;f&#65533;&#65533;&#65533; $&#65533;9R&#65533;&#65533;&#65533;&#65533;&#780;&#65533;Q&#65533;X&#65533;3l&#65533;$&#298;&#65533;1&#65533;n&#65533;&#65533;r&#65533;S&#65533;&#65533;&#1767;&#65533;sz&#65533;&#981;7&#65533;&#65533;&#65533;p&#65533;hh&#65533;&#65533;@V6&#65533;B&#65533;s&#65533;&#65533;&#65533;$$&#65533;&#65533;>&#65533;t0(w&#65533;!&#65533;&#65533;&#65533;&#65533;&#65533;&#65533; &#65533;&#65533;_&#65533;7&#65533; &#65533;&#65533;&#65533;&#65533;i&#65533;&#65533;&#65533;&#65533;&#65533;~U&#65533;&#65533;'W&#65533;&#65533;aaX;&#65533;&#65533;@&#65533;{V `qU &#65533;I5s-Q&#65533;4&#65533;&#65533;:&#65533;x&#65533;<)&#65533;&#65533;&#65533;&#65533;?ig{h9\fP 5`"&#1102;2&#65533;&#65533;&#65533;u&#65533;?&#65533;&#363;B
&#65533;&#65533;I&#65533;&#65533;\:&#65533;}&#65533;&#65533;&#65533;1&#919;&#65533;&#65533;&#65533;T&#65533;x&#65533;S%&#65533;Bb8V4T&#65533;*F&#65533;G&#65533;8&#65533;&#65533;"pB&#65533;&#65533;W&#65533;_ @t5J&#65533;{&#65533;&#65533;P&#65533;&#65533;&#65533;@&#356;&#65533;&#65533;)M&#65533;8c&#65533;a&#65533; &#65533;[&#65533;:P&#65533;d@@ &#65533;&#65533;!@&P&#65533;_&#65533;&#65533; &#65533; 	&#65533;1&#65533;@&#65533;&#65533;&#65533;@`&#65533;y&#65533;;P&#65533;
&#65533;r&#65533;&#65533;&#65533;&#65533;&#65533;};&#65533;&#65533;&#65533;&#65533;&#65533;@&#65533;;a7A&#65533;l&#65533;&#65533;&#65533;
6&#65533;&#65533;&#65533;^r&#65533;&#65533;+&#1737; Hp&#65533;&#65533;&#65533;&#65533;^e&#65533;&#65533;!&#65533;&#65533;/&#65533;w&#65533;V &#65533; nI)**&#65533;Gu} &#65533;=&#65533;4#&#65533; +&#65533;\&#65533;>&#65533;&#65533;&#65533;M&#65533;&#65533;y&#65533;A&#65533;I&#65533;@R&#65533;&#65533;x&#65533;0&#65533;&#65533; Gf&#65533;>&#65533;U&#65533;A &#65533;I&#65533;&#65533;&#65533;?B&#65533;c&#65533;&#65533;xf&#65533;&#65533;R	W&#65533;&#65533;&#65533;>{&#65533;H&#65533;&#65533;&#65533;/&#65533;C]".- t&#65533;&#65533;&#1082; 6&#65533;&#65533;&#65533;&#65533;&#65533;D&#65533;&#65533;&#65533;>'`&#65533;&#65533;r&#65533;&#65533;&#65533;&#65533;&#65533;	6==`8`(XBF&#65533;&#65533;&#36941;=&#446;&#65533;&#65533;G&#65533;<&#65533;	&#432;m%&#65533;&#65533;&#65533;0&#65533;&#65533;fG&#65533;&#432;$ ^&#65533;&#65533;&#65533;9a7&#65533;&#65533;;:&#65533;&#65533;Z,:&#65533;&#65533;&#1103;&#65533;&#65533;&#65533;&#65533;&#65533;&#65533;&#65533;&#65533;&#65533;&#65533;r&#65533;+0;+&#65533;&#65533;m&#65533;&#65533;&#65533;@&#65533;&#65533;&#65533;m&#65533;E&#65533;&#65533;&#65533;&#65533;6F1= #&#65533;&#65533;&#65533;&#65533;0>E&#65533;&#65533;&#65533;}&#65533;>&#65533;&#65533;&#65533;&#65533;&#65533;!w&#65533;&#65533;=&#65533;f&#65533;S &#65533;&#65533;&#65533;( '&#538;y&#1675;&#65533;0&#65533;4p&#65533;#&#65533;&#65533;&#65533;I&#65533;Jd&#65533;= -&#65533;&#65533;*&#65533;&#65533;S&#65533;0&#65533;&#65533;&#65533;A&#65533;0&#65533;&#65533;pP&#65533;P/&#65533;#&#65533;`&#65533;)&#65533;>D&#65533;&#65533;&#65533;TJq%&#65533;K&#65533;e&#65533;A;&#65533;l&#65533;&#533;T&#65533;&#65533;PB&#65533;&&#65533;&#65533;&#65533;&#65533;&#65533;&#65533;&#65533;&#65533;&#65533;&#65533;&#65533;1-&#65533;&#65533;&#65533;&#65533;&#65533;&#65533;&#65533;&#65533;&#65533;&#65533;"&#65533;&#65533;&#65533;&#65533;&#65533;&#65533;&#65533;&#65533;&#65533;&#65533;&#65533;&#65533;&#65533;&#65533;&#65533;&#65533;&#65533;&#65533;&#65533;+&#65533;&#65533;!&#65533;&#65533;&#65533;&#65533;:+&#135;1&#65533;&#65533;1&#65533;,&#65533;,&#65533;&#65533;1&#65533;:&#65533;> $=-& &;@&#65533; @ D&#65533;&#65533;	n&#65533; &#65533;&#65533;4h&#65533;&#65533; $Y&#65533;2j&#65533;&#65533;B C	 &#65533;!'(@ D&#65533;B&#65533;7Lh&#65533;&#65533;&#65533;-B&#65533;0&#65533;&#65533;L$&#65533;&#65533;&#65533;&#65533;S!w&#65533;0Tz&#65533;!&#65533;-C&#65533;Th%bB&#65533;1,:P&#65533;P&#65533;`&#65533;*&#65533;p&#65533;"&#65533;"_&#65533;"-{T(&#65533;&#65533;W&#65533;
&#65533;&#65533;&#65533;C&#65533;0&#65533;0T&#65533;Q&#65533;d`&#65533;&#65533;&#65533; ' &#65533;&#428;P&#65533;&#65533;&#65533;V&#65533;E&#65533;&#663;8B9j&#65533;&#65533;L&#65533;Fd@&#65533;u 3&#65533;&#65533;*&#65533;P&#65533;&#65533;,&#65533;&#65533;&#65533;&#65533;&#152;&#1471;&#65533;&#65533;K&#65533;&#65533;+),&&#65533;&#65533;P&#1410;
L3&#65533;&#65533;&#65533;
*&#65533; &#65533;B&#65533;4 !&#65533;#&#65533;!2$2&#65533;&#65533;/j^&#65533;^&#65533;84&#65533;&#65533;8@&#65533;)&#65533;&#65533;&#65533;P&#65533;=&#65533;&#65533;B&#65533;&#65533;%&#65533;>&#65533;@&#65533; &#65533;	!&#65533;"&#65533;4&#65533;T&#65533;2&#65533;d@&#65533;LC
&#65533;f. 6M&#65533;4&#65533;&#65533;cL2&#65533;	&#65533;&#65533;r&#65533;f&#65533;&#65533;@&#65533;!&#65533;&#65533;&#65533;&#65533;d"&#65533;C&#65533;&#65533;&#65533;X	&#65533;,&#496;&#65533;W{&#65533;&#65533;`"G&#65533;&#65533;&#65533;&#65533;%&#65533;&#65533;`@$x&#65533;&#65533;S^&#65533;b t&#65533;,&#65533;\sH{%R&#65533;&#65533;&#65533;RC%&#65533;&#65533;K!&#65533;)	&#65533;eN *t&#65533;
|&#1026; &#65533;C &#65533;&#65533;O&$`&#65533;B&&#65533;&#65533;&#65533;A.&#65533;&#65533;}&#65533;7%&#65533;&#65533;&#65533;&#65533;&#65533;8&#65533;$R*&#65533;&#65533;	&#65533;$ &#65533;&#65533;(?HY&#65533;,p&#65533;$&#65533;p&#65533;e&#65533;p&#65533;&#65533;&#65533;, N+A 
dp&#65533;&#65533;<&#65533;c&#65533;&#65533;Tp&#65533;,T&#65533;$&#65533;20C&#65533;{&#65533;&#65533;&#818;&#65533;&#65533;H&#65533;&#65533;T&#65533;!k$&#65533;&#65533;H*&#65533;&#65533;&#65533;&#65533;a&#65533;&#65533;&#65533;1&#65533;K&#65533;A&#65533;B&#65533;&#65533;a&#65533;&#65533;Re&#65533;"{&#65533;&#65533;Bpc&#65533;&#65533;2&#65533;(&#65533;&#65533;X&#65533;'M~k.6&#65533;\LH&#65533;J&#65533;n&#65533;&#65533;T`Q 00%&#65533;d&#65533;I&#65533;p/L&#65533;&#65533;&#65533;&#65533;&#65533;h0&#65533;><p 0% D&#65533;&#65533;&#65533;&#65533;&#65533;H!IDQz|&#65533;&#1263;`&#65533;&#65533;&#65533;&#65533;g&#65533;H&#65533;}&#65533;j&#65533;)&#65533;*I&#65533;-z@>#Jv"X@@!&#65533;c=H&#65533;HR&#65533;T&#525; &#65533;(&#8334;&#65533;d&#65533;&#65533;&#65533;&#65533;i&#65533;&#65533;&#65533;`93&#65533;&#65533;R&#65533;1_Ry&#65533;&#1975;j%&#65533;L0&#65533;=&#65533;&#65533;	&#65533;&#65533;&&#65533;&#65533;hex&#65533;&#65533;&#65533;E#K"&#65533;B
&#65533;&#65533;zb"$D&#65533;&#65533;p&#65533;=C.MEM&#65533;a&#65533;Y&#65533;XK
0P&#65533;J>&#65533;y&#65533;7p&#65533;B$O4&#65533;+&#65533;&#65533;&#65533;7&#65533;&#65533;f&#65533; $&#65533;&#65533;&#65533;,+XP>	&#65533;&#65533;&#65533; &#65533;2&#65533;=iv0&#65533;&#65533;&#65533;O?&#65533;	&#65533;&#65533;,e:R<&#65533;&#65533;2EF&#65533;rd&#65533;&#65533;{&#65533;&&#65533;h&#65533;U&#65533;a&#65533;~Fr &#65533;@&#65533;&#65533; &#65533;&#65533; 6&#65533;&#65533;:`&#65533;ti&#65533;b&#65533;8&#65533;^\` cz

Cp&#65533;2&#65533;&#65533;&#65533;&#65533;&#65533;&#65533;!&#65533;nE#PLj&#65533;j&&#65533;#;B&#65533;&#65533;F`&#65533;/&#65533;&#65533;u&#65533;y&#65533;p&#65533;F&0&#65533;\T&#65533;3&#65533;&#65533;&#65533;&#65533;A\&#65533;`&#65533;0"&#65533;&#65533;l=rFT&#65533;&#65533;v&#65533;k_,&#65533;@2&#65533;&#65533;%z&#65533;2D&#33864;a&#65533;&#65533;ARd&#1517;M O&#65533;(&#65533;R@&#65533;\C &#535;&#65533;&#65533;q&#65533;&#65533;p&#65533;h&#1478;&#65533;&#65533;R<&#65533;&#65533;&#65533;]gUq !2&#65533;&#65533;u&#768;&#65533;&#65533;&#65533;&#65533;G&#803;&#65533;&#65533;	0&#65533;&#65533;V&#65533;L&#65533;d$=&#65533;&#65533;bF&#65533;O&#65533;(
T&#65533;&#65533;|(N*}&#65533;&#65533;Q&#65533;tlxKD&#65533;,"&#65533;&#65533;&#65533;Xb-&#65533;e |&#65533;-&#65533;&#65533;@&#65533;<&#65533;{+DLc&#65533;B&#1797;3Q[&#65533;S
&#65533;#".x&#65533;x'".`$
&#65533;@_&#65533;&#65533; 	&#65533;&#65533;w&#65533;ia&#65533;;&#65533;&d&#65533;&#65533;&#65533;(ZZ"&#65533;&#65533;'&#65533;"*eQJ&#65533;&#65533;&#65533;0A&#65533;&#65533;Z|/p&#65533;@&#65533;&#65533;o&#65533;&#65533;&#65533;&#65533;,&#65533;y&#65533;&#65533;&#65533;
t&#65533;d&#65533;&#65533;&#65533;"&#65533;&#65533;'&#65533;&#65533;&#65533;hB-&#65533;&#65533;NL`&#65533;&#65533;&#65533;i&#65533;&#65533;X&#65533;5&#65533;&#65533;&#65533; dZ.&#65533;&#675;&#65533;&#65533;&#65533;1ko&#65533;&#65533;&#65533;&#65533;U&#65533;$	M&#65533;&#60499;{X@V|&#65533;@&#65533;&#1090;|&#65533;,&#65533;&#65533;X,A&#65533;nP&#65533;&#65533;&#65533;H&#65533;&#65533;&#65533;X&#1363;;L&#65533;U@&#65533;&#65533;&#65533;&#65533;!&#65533;&#65533;&#65533;&#65533;&#1320;AI&#65533;Qt&#65533;&#65533;FP9&#65533;&#65533;&#65533;)$&#65533;l&#65533;`b$,Yb&#65533;&#65533;&#65533;!hQ&#65533;&#65533;6#N[-G&#65533;7&#65533;&#65533;,b1&#65533;\&#65533;2&#65533;&#65533;3&#65533;a&#65533; @&#65533;
&#65533;&#65533;2+&#65533;G4&#370;M&#65533;%`&#65533;FIP&#65533;X&#65533;&#65533;&#65533;V&#65533; w&#65533;&#65533;@&#65533;&#65533;&#996;J &#65533;D&#65533;&#65533;&#65533;&#65533;&#8419;E&#17886;"&#65533;&#65533;1c&#65533;P&#65533;<&#65533;|&#65533;&#65533;a
&#65533;%\s%&#65533;&#65533;&#65533;&#65533;Qj&#65533;&#65533;=F&#65533;&#65533;
&#65533;&#65533;&#65533;3&#65533;&#65533;&#65533;&#65533;.	&#65533;&#65533;&#65533;&#65533;&#65533;`&#65533;@&#65533;.&#65533;&#65533;)&#65533;&#65533;&#65533;*&#65533;T&#65533;c&#65533;eJ&#848;&#65533;&#65533;&#65533;&#65533;B&#65533;&#65533;pPKK&#65533;&#65533;s&#65533;&#65533;&#65533;&#65533;&#65533;W&#65533;H&#65533;d4&#65533;a&#65533;&#65533;M&#65533;&#65533;&#65533;	,Q&#65533;&#65533;=%H&#65533;&#65533;&"B&#65533;X&#65533;Pd2=&#65533;aD&#65533;&#65533;&#268;A
M&#65533; =Y&#65533; &#65533;PD&#65533;&#256;&#65533;pA>&#65533;a|\&#65533;&#65533;	f&#65533;&#65533;&#65533;lW-xo
&#65533;8*&#65533;;9&#65533;B&#65533;&#65533;&#2003;(&#65533;$>  H(2&#65533;[X&#65533;&#65533;&#65533;&#65533;E&#65533;f&#1451;=&#65533;&#65533;%9&#65533;I&#65533;&#65533;&#65533;&#65533;&#65533;&#65533;0 &#65533;*h&#65533;,&#65533;&#65533;(&#65533; X&#65533;6 &#65533;ic(&#65533;-< &#65533;&#65533;&#65533;G8A&#65533;V&#65533;&#65533;iW&#65533;&#65533;&#65533;X&#65533;D&#65533;&#1867;)&#65533; A;|&#65533;&#65533;&#65533;&#1072;&#65533;&#65533;5V&#65533;HB&#65533;&#65533;xz&#65533;&#65533;@&#65533;)&#65533;R&#65533;Iyd
&#65533;
&#65533;&#65533;,&#65533;&#65533;&#65533;&#65533;
&#65533;Z%z&#65533;&#65533;i&#65533;&#65533;&#65533;y&#1022;&#65533;&#65533; kZ3&#65533;&#65533;&#65533;MYID.r&#65533;	_&#65533;)&#65533;&#65533;&#65533;&#65533;&#65533;&#65533;8&#65533;&#65533;|&#65533;&#65533;U&#1347;&#65533; &#65533;&#65533;&#65533;H.&#65533;&#65533;&#65533; &#65533;9&#65533;A@2&#65533;(&#65533;&#1319;6&#65533;,&#65533;2&#65533;&#65533;&#65533;Z&#65533;&#65533;&#65533;&#899;U&#65533;&#65533;Z&#65533;d'7&#65533;&#65533;!&#65533;&#65533;BSJ}&#65533;&#65533;
4P&#65533;C1Ma&#65533;&#65533;&#65533;&#65533;u&#65533;&#65533;h&#65533;&#65533;&#65533;7q&#65533;&#65533;&*5f3&#65533;"&#65533;)6"L&#65533;&#65533;v&#65533;n&#65533;&#65533;&#65533;}&#65533;b&#65533;D&#65533;z&#65533;&#65533;&#8530;&#65533;&#65533; &#65533;&#65533;;Gf&#65533;h7!Vc&#65533;"&#65533;&#794;&#65533;&#334;&#65533;&#65533;&#1019;?&#65533;&#65533;crLP}&#716;4&#65533;cXV0&#65533;X&#65533;k!&#553;&#65533;[J&#65533;&#65533;&#65533;aE&#65533;&#65533;&#65533;@&#65533;&#65533;=r&#424;&#65533;~&#65533;&#65533;~&#65533; &#65533;&#65533;<&#65533;&#963;N&#65533;Q&#65533;&#65533;TW&#65533;&#65533;J&#65533;&#65533;&#65533;d &#65533;&#65533;_,&#65533;1&#65533;-&#65533; &#65533;P&#1762;T0&#65533;8b&#65533;&#65533;&#65533;&#65533;&#65533;!P&#65533;&#65533;&&#65533;&#65533;&#65533;&#65533; &#65533;&#65533;&#65533;&#65533;#&#65533;*&#65533;&#65533;4&#65533;X&#65533;&#65533;Z&#65533;&#65533;&#65533;&#65533;x&#773;&#65533;&#65533;&#65533;&#65533;M&#65533;P&#65533;&#65533;!"&#65533;X&#65533;&#65533;<&#65533;P&#65533;&#65533;%\W&#65533;
&#65533;1r6&&#65533;!&#65533;Hf&#65533;&#1986;&#65533;A&#65533;&#65533;&#65533;&#65533;  &#65533; "&#65533;>P"&#65533;x&#65533;pX&#65533;&#65533;&#65533;&#65533;&&#65533;$&#65533;&#65533;@ A1&#65533; +&#65533;&#65533;&#65533;L!  &#65533;Q&#65533;6&#65533;&#65533;&#65533;|&#65533;&#65533;|9@P5Uc}&#1287;jS&#65533;jje*
6&#65533;&#65533;}r(&#65533;&#65533;a?&#65533;,@ A ,&#65533;&#65533;&#65533;	&#65533;t
&#65533;4&#65533;&#65533;&#65533;&#65533;:&#65533;&#65533;&#65533;q&#65533;(&#65533;PwE&#65533;D&#65533;x&#65533;RnQCLBI&#65533;1 /`oCt%,&#65533;yx&#65533;&#65533;&#65533;'&#65533;`yaz&#65533;&#65533;&#65533;7vM&#65533;WmE&#65533;&#65533;&#65533;I&#65533;Ex&#65533;&#65533;&#65533;#&#65533; &#65533;&#65533;C&#65533;&#65533;-&#65533;  &#65533;$.&#65533;&#65533;&#65533;&#65533;=&#65533;Cm2*&#65533;&#65533;._.P6&#65533;z&#65533;&#65533;=43&#65533;&#65533; 3r  8&#65533;06@&#65533;&#65533;&#65533;t?&#65533;&#65533;&#65533;l&#65533;&#65533;:&#65533; &#65533;
&#65533;&#65533;&#65533;&#65533;&#65533;&#65533;&#65533;@&#65533;7*&#65533;`&#65533;1P6=`-&#65533;3&#65533;8(-B:.xg+&#65533;&#65533;p" &#65533;	&#1123;&#65533;&#65533;&#65533;M&#65533;Q.5*P&#65533;fpa&#65533;1&#65533;&#65533;&#65533;&#65533;R&#323;&#65533;b&#65533;&#65533; .0r&#65533;&#65533;u&#65533;&#65533;&#65533;Z&#65533;d#v&#65533;0&#65533;&#65533;&#65533;
p&#65533;Q|&#65533; 2&#65533;6&#65533;0p|tHB&#65533;&#65533;@p0,B&#65533;Mq;J&#65533;4w&#65533;&#65533;e&#65533;!(&#65533;I&#65533;&#65533;, &#65533;
H&#136;&#65533;4&&#65533;&#65533; (0."&&#65533;&#65533;
9&#65533;~&#65533;R&#65533;}U&#65533;&#65533;ui&#65533;&#65533;}&#65533;&#65533;&#65533;, );&#65533;&#65533;b[e?&#65533;5&#65533;|&#65533; eh&#65533;,)&#65533;&#65533;G&#65533;&#65533;m&#65533;#&#65533; -&#65533;i	 &#65533;E)/&#65533;&#65533;&#65533;&#65533;&#65533;&#65533;&#65533;6#&#65533;i,&#65533;pW&#65533;W[&#65533;q/c	&#65533;Q&#65533;\G
&#65533;hQZ&#65533;&#65533; &#65533;&#65533;&#65533;&#65533;&#65533;0p&AV/|N&#65533;B5`v&#281;&#65533;";)>&#65533;&#65533;c&#65533; .X&#65533;[M&#65533;&#65533;Q2rq&#65533;&#65533;&#65533;&#65533;&#65533;,&#65533;#C H&#65533;"&#65533; 2 &#65533;&#65533;{&#65533;!C]&#65533;%pQ<&#65533;&#65533;	?&#65533;&tW +&#65533;$@ &#1878;IR&#65533;G&#65533;&#65533;&#65533;py&#65533;&#65533;&#65533;S@I&#65533;&#65533;&#65533;&#65533;&#65533;"&#65533; =&#65533;&V&#65533;&#65533;&#65533;&#65533;t|6&#65533;&#65533;&#65533;Jq&#65533;K
!j&#65533;&#146;&#65533;E&#65533;d}&#65533;`&#65533;&#65533;V&#65533;5/&#65533;`&#65533;&#65533;&#65533;&#65533;&#65533;ca?&#65533;(o&#65533;&#65533;&#65533; `&#65533;&#65533;&#65533;&#65533;&#65533;m&#65533;&#65533;,&#65533;&#65533;9iC&#65533;f&#65533;eH6EA)&#65533;&#65533;&#65533;7nHF[5&#541;&#65533;&#65533;&#65533;E&#65533;B&#65533;&#65533;&#65533;F&#65533;S&#65533;&#65533;&#65533;&#65533;.&#65533;&#65533; &#65533;&#65533;&#65533;&#65533;&#482;z
:Q&#65533;&#65533;c&#65533;&#65533;
y)[7R!&#65533;x1SR&#65533;&#65533;&#65533;&#65533;W-&#312;&#65533;&#65533;yl&#65533;l&#65533;"D0&#65533;&#65533;&#65533;1pl;%x&#65533;&#65533; H&#65533;3&#65533;f	c&#65533;!&#65533;&#65533;&#65533;p S&#65533;&#65533;,b|&#65533; *&#65533;&#65533;<S_&#65533;3)J&#65533;?&#65533;&#65533;`3&#65533;!15&#65533;DZ}&#65533;&#65533;Q
&#65533;*`&#65533;&#2033;?&#65533;D1A~d=P&#65533;&#65533;&#65533;&#65533;'&#65533;&#65533;/l&#65533;;T&#387;&#65533;&#65533;&#65533;g&#65533;  &#65533;&#65533; &#65533;=&#65533;&#65533;o
E&#65533;&#65533;n!&#65533;&#65533;&#65533;&#65533;C0&#65533;&#65533;E&&#65533;&#65533;f,&#540;"@7&#65533;#Z&#65533;&#65533;  &#65533;$D&&#65533;37&#65533;&#65533;q&#65533;&#65533;~t&#65533;&#65533;&#65533;v&#65533; &#65533;d&#65533;&#65533;&#65533;"<&#65533;/&#65533;!e&#65533;s&#65533;&#65533;&#65533;+&#65533;	 &#65533;&#65533;&#65533;&#65533;D&#65533;&#65533;&#65533;&#65533;	&#65533;&#65533;&#65533;#&#65533;&#65533;
1&#65533;+&#65533;26>C&#65533;&#65533;&#65533;&#65533;Uo&#65533;&#65533;*&#65533;&#65533;e&#65533;&#65533;C&#65533;&#65533;B&#1517;&#65533;&#65533;*&#65533;&#65533;&#65533;`I&#65533;&#65533;&#65533;U&#65533;+ &#65533;A&#65533;&#65533;+&#65533;Q>&#65533;&#65533;y&#768;*&#65533;^&#65533;$#&#65533;&#65533;&#65533;7Y&#194;&#65533;&#65533;E&#65533;&#65533;OK&#65533;	&#65533;6&#65533;'&#65533;&#65533; p&#65533;&#65533;&#65533;&#65533;3z&#65533;&#65533;&#65533;pO&#65533;
&#65533;&#65533;&#65533;,rdw+&#65533;8&#65533;&&#65533; &#65533;"g&#1894;&#65533;&#65533;3&#65533;&#65533;J&#65533;&#65533;# &#65533;  &#65533;W9 >&#65533;1&#65533;&#65533;&#65533;&#65533;PE&#65533;&#65533;UI&#1624;&#65533;&#65533;&#65533;%&#65533;*#-R9&#65533;&#65533;&#65533;@J&#65533; %@ + &#596;I&#1717;(G&#65533;&#65533;&#65533;&#65533;5&#65533;K&#65533;&#65533;4PtI&#65533;&#65533;ix&#65533;sP&#65533;&#65533;&#65533;&#65533;`&#65533;&#65533;&#65533;&#65533;&#65533;  &#65533;P\q
@"&#65533;$&#65533;0 Y&#65533;;o&#65533;'i&#65533;-P>6p&#65533;&#65533;	L&#65533;&#65533;h";&#65533;w&#65533;P#&#65533;%[&#65533;&#65533;H&#65533;&#65533;&#65533;e9;8Z&#65533;p&#65533;'&#65533;F&#65533;G&#65533;@&#65533;5i.tVH<&#65533;y&#65533;&#65533;+&#65533;&#65533;&#65533;/&#65533;&#65533;&#65533;h&#65533;&#65533;&#65533;U&#65533;&#65533;&#65533;&#65533;&#65533;U	B&#65533;T&#65533;&#65533;a&#65533;NQ&#65533;7&#65533;&#65533;&#65533;vp1>3TIb	&#65533; &#65533;H :  !pi&#65533;&#65533;3&#65533;&#65533;V&#65533;&#65533;&#65533;&#65533;s&#65533;V#3t&#65533;;&#65533;&#65533;5&#65533;Bl&#65533;}&#65533;&#65533;-aLx6&#65533;&#65533;&#65533;&#65533;P|	N&#1877;[f&#65533;"&#65533;B$@UM&#65533;\R&#65533;g'&#65533;&#65533;`>&#65533;7&#65533;pC/X0&#65533;\ R&#65533;&#65533;%Oy&#65533;&#65533;&#65533;EX&#65533;&#65533;c&#65533;&#65533;0&#232;[R9d&#65533;0[&#65533;&#65533;&#65533;&#65533;e&#65533;&#65533;|Q&#65533;&#65533;En&#65533;ZZL&#65533;&#65533;&#65533;u&#65533;
H,&#65533;&#65533;&#65533;D'm/ &#65533; &#65533;&#65533;F&#65533;:&#65533;&#65533;#&#65533;M&#65533;&#65533;e@l&#65533;(}&#65533;+_l&#65533;&#65533;9:U&#65533;
&#65533;&#65533;&#65533;*]c&#65533;6e&#65533;<&#484;&#65533;&#65533;j&#65533;&#65533;4&#65533;&#65533;A\W$&#65533;3&#1707;WJ&#65533;&&#65533;2Q&&#65533;q&#65533;U-5&#65533;b&#1568;&#65533;R $0b1Ta&#65533;"+ {&#65533;0&#65533;AxP&#65533;'
\&#65533;A=&#65533;&#65533;D&#65533;&#65533;&#65533; &#65533;&#65533;&#65533; &#65533;&#65533;P&#65533;1&#65533;&#65533;!&#65533;&#65533;J,&#65533;FZD&#65533;J&#65533;k&#65533;t&#65533;&#65533;&#65533;&\&#65533;H9&#65533;&#65533;&#65533;&#65533;u&#65533;&#65533;&#65533;M&&#65533;@&#65533;&#65533;$&#65533;	&#65533;&#1090;$=&#65533;&#65533;+RY6pZVa&#65533; 2&#65533;G&#65533;&#65533;&#65533;B66&#65533;6&#65533;&#65533;A&#65533;P PW &#65533;J&#65533;&#65533;&#65533;&#65533;&#65533;&#65533;#1@S&#65533;&#65533;&#65533;t&#65533; &#65533;&#65533;5&#65533;Q&#65533;}&#65533;&#65533;&#65533;&#65533;h&#65533;5&#65533;&#65533;Y:>1[&#65533;&#65533;&#1417;&#65533;&#65533;&#65533;'&#65533;&#65533;B'&#65533;G<l|i@,` &#65533;0&#65533; !O&#65533;sZ&#65533;V&#65533;&#65533;&#65533;&#65533;&#65533;Q&#65533;&#65533;&#65533;"&#65533;v&#65533;&#65533;&#65533;	&#65533;R{&#1361;$`&#65533;&#65533;5&#65533;&#65533;qwM&#65533;f&#65533;&#1184;&#65533;&#65533;\&#65533;&#65533;b&#65533;&#65533;&#65533;&#65533;&#65533;3&#65533;Ab9&#65533;"/&#65533;&#65533;&#65533;&#424;I&#65533;&#65533;
|3&#65533;&#65533;BF&#65533;EV>&#65533;&#65533;BLqT$ 
&#65533;35 4&#65533;A&#65533;7&#65533;q &#618;(&#65533;*&#65533;&#65533;
&#65533;5&#65533;>g&#65533;&#65533;M&#65533;&#65533;t
v&#65533;&#65533;[Sk&#65533;Rk&#65533;&#65533;?&#65533;8&#65533;&#65533;w&#65533; &#65533;E&#65533;R!g&#65533;i]&#65533;Y&#65533;3m&#65533;Q&#65533;P&)&#65533;!x	~9&#65533;;zA&#65533;&#65533;S&#65533;00i&#65533;F&#65533;w&#65533;P>&#65533;A&#65533;&#65533;a	&#65533; &#65533;&#167;&#65533;1C'Z&#417;&#65533;&#65533;&#65533;
&#65533;]&#65533;&#65533;&#65533;&#65533;F&#1842;+&#65533;&#65533;&#65533;&#1234;&#65533;S/&#65533;&#65533;gk&#65533;|&#65533;c&#65533;&#65533;3&#65533;&#65533;&#65533;q!)&#65533;I\&#65533;&#65533;&#65533;V&#991;dF&#65533;s2&#65533;&#65533;,&#65533;C&#65533;0&#65533;&#65533;3$&#65533;&#65533;|&#65533;p&#1174;&#65533;&#65533;&#308;&#65533;AC&#65533;&#65533;s&#65533;&#65533;&#1786;@&#65533;	4\&#65533;&#65533;qH&#65533;	&#1114;&#65533;&#65533;=&#65533;2p&#65533;&#6383;>X&#65533;&#1409;.&#65533;P&#448;D&#65533;&#65533;&#65533;&#65533;&#65533;_&#65533;7%W)&#65533;Q&#65533;@(&#65533;&#65533;7/D&#65533;&#1990;&#65533;&#65533;m` &#65533;&#65533;&#65533;~vQ&#65533;7&#65533;nvx&#65533;&#65533;&#65533;
`&#65533;&#65533;" `&#65533;&#65533;&#65533;&#65533;&#65533;&#1875;
ss+&#65533;C&#65533;&#65533;x
&#42903;&#65533;w&#65533;&#65533;&#65533;p&#65533;&#65533;f8&#65533;t1&#65533;F&#65533;&#65533;&#65533;&#65533;$`&#65533;&#1005;&#65533;'"&#65533;&#65533;&#65533;=&#65533;&#65533;
2&#65533;&#65533;&#65533;u&#65533;4&#65533;&#65533;&#65533;z5&#65533;1&#65533; )\#&#65533;&#65533;&#65533;K&#65533;&#65533;4&#65533;&#65533;&#65533;tl}&#65533;&&#65533;zl&#65533;&#65533;&#65533;*k3{W-&#65533;&#65533; &#65533; @$&#65533;2\!&#65533;1&#1874;-&#65533;&#65533;&#65533;!&#65533;&#65533;	&#29984;{&#65533;e&#65533;&#65533;H&#65533;$&#65533;.&#65533;07&#65533;&#65533;&#65533;&#65533;C0&#65533;5&#65533;&#65533;[&#65533;l[;&#1055;Ra&#65533;&#65533;p&#65533;c%+9&#65533;&#65533;A&#65533;&#65533;&#65533;3&#65533;c(&#65533;&#65533;&#65533; )&#65533;`.Z&#65533;aF&#65533;:&#65533;mg5&#65533;J&#65533;p&#65533;2z&#65533;&#65533;&#65533;&#65533;3&#65533;F&#65533;&#609;&#65533;&#65533;#,&#65533;e8&#65533;&#65533;0&#167;&#65533;]:Bi&#65533;&#65533;B&#65533;&#65533;W*&#65533;&#65533;W&#65533;r 4&#65533;&#65533;&#65533;\&#65533;&#196;\&#65533;&#65533;&#65533;&#65533;&#65533;$=`&#1001;v&#65533;~)|&#65533;&#65533;&#65533;&#65533;&#65533;&#65533;&#65533;\q4&#65533;&#65533;(=&#65533;S&#65533;&#65533;&#65533;&#65533;&#65533;&#65533;qh#&#65533;&#65533;&#65533;|!lf: :&#65533;&#65533;&#65533;&#65533;&#65533;O057Qd&#65533;'&#40728; (C&#1266;mmW&#65533;&#65533;&#65533;*-@/&#65533;0p&#65533; &#65533;&#65533;&#65533;G}@&#65533;&#65533;s&#65533;2&#65533;$@t&#65533;&#1182;&#65533;&#65533;&#65533;&#65533;"21&#65533;&#65533;C>2&#65533;&#65533;&#65533;&#65533;&#65533;&#65533;&#65533;.-&#65533;-&#65533;!--+&#65533;&#65533;&#65533;&#65533; &#65533;"$-&#65533;#,,&#65533;&,6>&#65533; & 6&&7 
BB?		 7&#65533;&#65533; &#65533;&#65533;&#65533;&#65533;&#65533;&#65533; 
HQ&#65533;B6&#65533;`&#65533;&#65533;&#65533;&#65533;n(&#65533;A&#65533;&#65533;:u(&#65533;'&#65533;&#65533; XhQ&#65533;&#65533;&#65533;NH&#65533; &#65533; R&#65533;B&#65533;&#65533;_&#65533;T&#65533;>=&#65533;Q&#65533;&#65533;&#65533;&#65533;Z&#65533;&#65533;`EA(&#65533;Pa&#65533;8LXA4&#65533;&#65533;B"&#65533;&#65533;0&#65533;&#65533;t&#65533;;&#65533;/&#65533;X&#65533;&#65533;L&#65533;*&#65533;&#65533;BN\p9&#65533;$nX&#65533;&#65533;&#2025;&#65533;,&#65533;f&#65533;	&#65533;&#65533;  Kp&#65533;&#65533;dIE&#65533;&#65533;&#65533;&#65533;V&#65533;&#65533;
&#65533; [!&#65533;T&#65533;@&#65533;$>&#65533;}t&#65533;&#65533;T+Pw&#1680;!&#65533;$:`m1D}&#65533;&#354;G9Vx&#65533;p.$&#65533;&#65533;&#65533;&#1193;&#65533;&#65533; A&#65533;&#263;&#65533;&#65533;&#65533;&#65533;&#65533;&#65533;wG&#203;O&#1970;&#65533;24 1^&#65533;&#65533;&#65533;&#65533;&#65533;&#65533;&#65533;&#65533;F&#65533;p&#65533;q&#65533;&#65533;&#65533;&#65533;S>	&#65533;&#65533;#&#65533;&#65533;&#65533;T)&#65533;&#65533;&#65533; &#65533;&#65533;T&#65533; `&#65533;&#65533;
KYu&#65533;]&#65533;`Pe&#65533;&#65533;&#65533;
+&#65533;4&#65533;&#65533;DYg&#65533;$&&#65533;&#333; &#65533;&#65533;B&#65533;&#65533;&#1545;.!&#65533;&#65533;&#65533;i&#65533;Z&#65533;\P&#65533;&#65533;&#65533;V $&#65533;%>&#65533;&#65533;&#65533;RL`&#65533;&#65533;+&#65533;&#65533;1LH&#65533;&U%II&#65533;2&#65533;0&&#65533;&#65533;`0K$&#65533;&#65533;&#65533;?&#65533;J&#65533;&#65533;`&#65533;4&#65533;&#65533;+&#338;P&#65533;YA,4e&#65533;-&#65533;&#65533;+&#65533;}&#65533;CM+L L'&#65533; &#65533;H&#65533;&#65533;&#65533;&#578;=&#65533;&#65533;&#65533;& &#65533; &#65533;D7&#65533;3E&#65533;&#65533;&#65533;=&#65533;&#65533;&#208;&#65533;&#65533;&#65533;Xy&#65533;&#65533;&#65533;k*@&#65533;&#65533;z&#65533;&#65533;&#65533;E!&#65533;&#65533;F&#65533;&#65533;c&#65533;C&#65533;v`&#65533;p&#65533;
<&#65533;A:P&#65533;
&#65533;&#65533;E&#65533;$&#65533;T&#65533; Y:&#12816;&#65533;&#65533;0R&#65533;&#65533;&#65533;+Xp&#65533;? I&#65533;T&#65533;e&#65533;,&#65533;U&#65533;&#65533;&#65533; 
&#65533;?&#65533;I
&#65533;H&#65533;&#65533;I)?&#65533;7&#65533;Tp0"G&#65533;(&#65533;	&#65533;<&#65533;&#65533;>&#65533;&#65533;&#65533;`&#65533;pQ&#65533;2&#65533;B&#232;&#65533;&#65533;5&#65533;&#65533;&#65533;aPJeDe&#65533;&#65533;&#65533;&#65533;w&#65533; 6W@@B&#65533;&#65533;&#65533;.|p&#65533;I@>&#65533;&#65533; $&#65533;&#65533; &#65533;&#65533;&#65533;&#65533;&#937;<&#1218;&#65533;&#65533;&#65533;A(@#C=&#65533;;	p&#65533;&#65533;&#65533;&#65533;H=@@X&#65533;&#65533;Y&#65533;&#65533;&#65533;C+{&#65533;F&#65533;&#65533;=4&#65533;&#65533;&#65533;&#65533;7.&#65533;&#65533;Quk&#65533;&#65533;:
(&#65533;&#65533;G&#65533;N9&#65533;&#65533; &#65533;&#65533;+H0,=@X B,&#65533;B10&#65533;<&#65533;&#65533;&#65533;&#65533;&#65533;[&#65533;&#65533;S*,&#65533;H&#65533;\&#65533;!2&#65533;&#65533;"&#65533;&#65533;&#65533;&#65533;&#65533;a	n&#65533;G!&#65533;a&#65533;x&#65533; &#65533;<B =c&#65533;&#65533;&#65533;&#65533;n81&#65533;&#65533;&#65533;&#65533;Rc&#65533;%&#1220;&#65533;4&#65533;	&#65533;&#65533;&#65533;&#65533;}&#65533;e
&#65533;&#65533;#t&#65533;&#65533;)8J)l&#65533;&#65533;&#65533;o3&#65533;&#65533;dp&#65533;&#65533;) &#65533;&#65533;@&#1052;&#65533;G`@n5A&#59009;@*&#65533;_&#65533;R[&#65533;&#65533;&#65533;9 &#65533;&#65533;*w&#65533;"B&#65533;&#65533;&#1388;j&#349;&#65533;&#65533;&#65533;&#65533;!&#65533;&#65533;a&#65533;&#65533;!&#65533;&#65533;&#65533;&#65533;&#65533;&#65533;Z!&#65533;&#65533;&#65533;$0&#65533;x &#65533;<&#65533;&#65533;t&#65533;*( 	&#65533;u&#65533;&#65533;&#65533;&#65533;2&#65533;DPM&#65533;&#65533;+(@f!&#358;L 0&#65533;?&#65533;GKx&#65533;r&#65533;&#65533;&#65533;OkZ&#65533;&#65533;=Dp`{&#1435;&#65533;b&#65533;N&#65533;8&#65533;S&#65533;&#65533;H &#65533;&#65533;#&#1088;F&#65533;BQ1&#65533;&#65533;&#65533;Tg&#65533;&#65533;L&#65533;X":no):&#415;v&#65533;JS&#65533; A(,&&#65533;&#65533; &#65533;&#65533;RF&#65533;&#65533;&#65533;&#65533;6 &#65533;&#65533;&#65533;&#65533;fB<~&#65533;&#65533;8&#65533;i&#65533;&#65533;&#65533;&#65533;;&#65533;&#65533;&#65533;B&#464;A&#65533;AV&#65533;rDt(>&#65533;&#1386;L &#65533;p&#291; !X@;&#1058;v`D&#65533;&#65533;FB&#65533;&#65533;5&#65533;&#65533;@&#65533;`&#65533;V%*1	&#65533;e&#65533;&#386;&#65533;&#65533;@j&#65533;&#65533;Xd&#65533;(|C &#65533;$&#65533;&#65533;&#65533; &&#65533;&#65533;q&#655;B&#65533;&#65533;&#65533;Lp	&#65533;
 &#65533;]&#65533;~)P&#65533;bLc&#65533;oE&#65533;&#65533;I&#65533;  &#65533;`&#65533;P\z&#65533;&#65533;&#65533;&#65533;~&#65533;&#65533;N&#65533;&#65533;E&$F&#65533;&#65533;&#65533;$&#65533;&#65533;&#65533;Bc&#65533;&#65533;X
&#65533;&#65533;G&#65533;&#65533;g&#65533;&#65533;
&#65533;&#65533;0&#65533;&#65533;3V&#65533;&#65533;e&#65533;&#65533;4[&#65533;?iP7&#65533; &#65533;8&#65533;4&#65533;{&#65533;&#65533;&#65533;&#65533;&#65533;&#65533;&#941;&#65533;&#65533;GxZ6&#65533;		?|h&#65533;(&#65533;&#65533;&#65533;&#65533;\s|@qX&#65533; (@&#65533;&#65533;&#65533;&#65533;B@$8&#65533;&#65533;&#65533;&#65533;@&#65533;sA*&#65533;v6&#65533;T&#65533;KY&#65533;DH&#65533;&#65533;A&#65533;&#65533;1 11&#65533;zd&#65533;&#65533;Pj'N&#65533;&#65533;&#65533;O&#65533;&#65533;T&#65533;&#65533;&#65533;&#65533;&#65533;a&#65533;&#65533;R\&#65533;&#65533;A&#416;&#65533;\&#65533;v&#65533;&#65533;&#65533;nullS/  n *&#65533;&#65533;&#65533;&#65533;&#65533;H>&#65533;P$8&#65533;VIL
HX#&#65533;&#65533;E&#65533;Lg&#65533;| &#528;&#65533;	&#65533;&#65533;&#65533;&#65533;YQ~!t&#65533;8"!&#65533;&#65533;&#65533;b7&#65533;&#65533;&#65533;iX&#65533;F&#65533;7&#65533;&#65533;&#65533;9&&#65533;&#65533;c&#65533;&#65533;@&#65533;&#65533;2w&#65533;s&#65533;;&#65533;&#65533;&#65533;.Kd&#65533;&#595;&#65533;t&#65533;;&#65533;&#65533;Du&#522;&#65533;&#65533;8<&#65533;&#65533;&#65533;&#65533;&#65533;!T&#65533;&#65533;&#65533;1)x&#65533;&#65533; &#65533;&#65533;f&#65533;,; 1 &#65533;n"&#65533;&#65533;Du&#65533;&#65533;&#65533;&#65533;(-&#65533;r&#65533;&.&#65533;	X`4&#435;&#65533;$&&#65533;&#65533;&#65533;H-&#65533;Zx&#65533;Z
&#65533;< B&#65533;0&#65533;&#65533;&#65533;&#65533; &#65533;&#671;?:&#65533;!&#65533;t&#65533;h&#65533;&#65533;&#65533;e1&#65533;;&#65533;&#65533;'&#65533;F&#65533;&#65533;T&#65533;K&#65533;&#65533;n/b&#65533;#Ih&#65533;L&#65533;MU[` &#1817;O)&#65533;&#65533;I&#65533;&#65533;<jb@Q&#65533;&#65533;&#65533;&#65533;iS|AT"C&#65533;&#65533;P&#65533;&#65533;Pl<&#1569;&#65533;&#65533;V&#65533;&#65533;B&#65533;3&#65533;"&#65533;&#65533;<G&#65533;&#65533;&#65533;f&#65533;&#65533;vh&#65533;&#65533;&#65533;&#65533;&#65533;Ze&#65533;&#65533;&#65533;&#65533;T&#65533;&#65533;"&#65533;&#65533;X&#65533;&#65533;&#65533;&#65533;&#65533;@&#65533;&#65533;` 5&#65533;}&#65533;&#65533;
&#1090;!&#65533;@3+&#320;&#65533;&#65533;=|&#65533;M	&#65533;+&#65533;&#65533;X&#65533;&#65533;Y%&#65533;!A=&#65533;&#65533;&#65533; &#65533;&#1321;	A&#65533;A&#65533;&#65533;]&#65533;8	&#65533;&#65533;"&#65533;	"&#65533;Z&#65533;&#65533;SX &#65533;&#65533;&#65533;&#65533;Gr&#65533;&#512;2&#65533;&#65533;j6&#65533;&#65533;&#65533;&#65533;{&#65533;+&#65533;&#65533;!Eo&#65533;Q&#65533;&#65533;]V
@&#65533;bl&#65533;;e&#65533;&#65533;&#65533;<`)G&#65533;!VCQT&#65533;#&#65533;0&#65533;&#65533;&#1281;&#65533;&#65533;`&#65533;"&_-&#1082;&#65533;&#65533;&#65533;&#65533;&#65533;&#65533;&#65533;&#143;&#65533;"O&#65533;v:&#65533;&#65533;q&#65533;&#221;&#65533;|@&#65533;)&#65533;&#65533;=&#65533;y&#65533;;&#1185;,&#65533;&#771;o&#65533;&#65533;&#65533;&#65533;k&#65533;Uj&#65533; ^&#65533; ,fQ&#65533;h2@T)&#65533;&#65533; P&#65533;&#65533;i&#65533;&#65533;[*`y&#65533;{\{(&#65533;&#65533;l&#65533;`&#65533;&#65533;&#65533;&#1867;2&#1573;&#65533;&#65533;OF&#65533;&#65533;&#65533;*Q&#65533;&#930;&#65533;fT`&#65533;&#65533;&#65533;57&#65533;RZ&#65533;@&#65533;4S"&#65533;K>&#65533;$X&#65533;-J*&#65533;H4&#65533;&#65533;^&#65533;&#65533;&#19648;]}&#65533;&#65533;&#65533;E&#65533;R[Q,aH&#65533;&#65533;n&#65533;	 OS 1&#65533;&#65533;h)&#65533;bkC &#65533;4C@{&#65533;%Q 20*&#65533;&#65533;S&#65533;&#65533;n&#65533;&#65533;m?&n&#65533;&y,8&#65533;4O>&#65533;a9&#65533; &#65533;&#65533;c	P*&#65533;@*>&#65533;&#65533;{ ,&#65533;	&#65533;4&#65533;&#65533;&#65533;Q:*&#65533;"_EGB?&#65533;2&#65533;Gr&#65533;&#65533;C&#65533;?m&#65533;{&#65533;'D&#65533;&#65533;0 &#65533;	C&#65533;\7E&#65533;j*q#&#65533;&#65533;i0.&#65533;@#0[&#65533;K&#247;i&#65533;V"j&#65533;@&#65533;`0c&#65533;&&#65533;
&#65533;HL&#65533;FO&#65533;#0 # LL&#65533;%&#65533;&#65533;&#65533;!A@&#65533;_ `&#65533;2&#65533;&#65533;f&#65533;&#65533; @`0(&#65533;g&#2032;&#65533;! &#65533;&#65533;&#65533;b&#65533;&#65533;o&#65533;&#65533;&#65533;`&#65533;DN&#65533;'&#65533;x&#65533;&#65533;&#65533;h-&#65533;yRyIV,  ZNf &#65533;&#65533;&#65533;0e&#65533;&#65533;-Po&#65533;&#65533;`U.&#65533;1!($:&#65533;!D&#65533;&#65533;&#65533;f&#65533;Wq^&#65533; &#65533;j&#65533;~N!b&#65533;~&#65533;&#65533;&#65533;&#65533;'dr1@+p^1J&#65533;&#65533;KwDZ&#65533;=SB&#65533;p#&#65533;!

&#65533;*P.0&#65533;&#65533;yo1`O&#65533;	&#65533;?&#65533;&#65533;tg&#65533;&#65533;$V&#65533;&#65533;&&#65533;V &#65533;H&#65533;Prj%
&#65533;&#65533;&#65533;:@h&0&#65533;!5`2&#65533;	'&#65533;-0qb&#65533;&#65533;,&#65533;l&#65533;&#65533;~>p&#65533;& &#65533;! &#65533;&#1392;7-&#65533;&#65533;XA;&#65533; ;&#65533;&#65533;&#65533;&#65533;Cn&#65533;&#65533;&#65533;(y&#65533;Y&#65533;"Y&#65533;&#65533;*Jd&#65533;%&#664;m&#65533;&#65533;O&#65533;PN&#65533;[&#65533;/!&#65533;&#65533;HEm|&#65533;(&#65533;&#65533;RQ`3&#65533;&#65533;uiQ&#65533;&#65533;ar&#65533;XC1&#65533;(1A &#65533;$<&#65533;@&#65533;
&#65533;T
:s&#65533;3&#65533;Q&#65533;!/&#65533; &#65533;!2f&#65533;F]&#65533;.&#65533;7c&#65533;=u&#65533;!RorvI}A("u&#65533;f&#65533;&#65533; 7&#65533;&#65533;t6@&#65533;*i&#65533;&#65533;&#65533; \&#65533;6y$&#65533;"@7&#65533;&#65533;/G# &#65533;	P&#65533;w*&#65533;&#65533;6$ C` &#65533;7&#65533;B`&#65533;&#65533;&#65533;&#65533;&#65533;>&#65533;&#65533;&#65533;B&,`&#65533;b&#65533;&#65533;e=f&#65533;i&#65533;&#65533;&#65533;&#65533;&#65533;,&#65533;&#65533;&#65533; &#65533;&#65533;&#65533;U&#65533;&#65533;_&#65533;&#65533;&#65533;&#65533;v?PQ[&#65533;^!P&#65533;+&#65533;h&#65533;3&#65533;+&#65533;&#65533;@&#65533;&#65533;&#65533;z&#65533;&#65533; CD&#65533; R&#857;'&#65533;&#65533;&#65533;5>&#65533;$Y&#142;|&#65533;7&#65533;&#65533;J`p.<&&#1795;0&&#65533;ws&#65533;Jg2 w&#65533;&#65533;&#65533;pey&#65533; &#65533; &#65533;&#65533;&#65533;c[}k&#65533;U4u&#65533;067&#65533;ga4[&#65533; &#65533;dV!] &#65533;&#65533;~*&#65533;5|UI|&#65533;x&#65533;@ %&#65533;3&#65533;&#65533;&#65533;&#65533;9&#65533;&#65533;x6&#65533;&#65533;&#65533;m&#65533;&#65533;&#65533;&#65533;&#65533;&#65533;&#65533;&#65533;&#65533;yHC&#65533;&#65533;&#65533;&#65533;&#65533;*A&#65533;6+&#65533;Pr3f&#65533;A&#65533;q&#65533;3&#65533; &#65533;&#65533;h &#65533;&#65533;&&#65533;C$&&#65533;&#65533;&#65533;&#65533;o&#65533;>P&#65533;&#65533;	&#65533;&#65533;R&#65533;p=-&#65533;&#65533;<&#65533;&#65533;&#65533; &#65533;&#65533;r&#65533;t&#65533;&#65533;&#65533;%&#65533;u#otr&#65533; &#65533; ,&#65533;&#65533;hev&#65533;s&#65533;&#65533;f&#65533;'/$g&#65533;`w3&#65533;&#65533; ~2- &#65533;&#65533;&#65533;<J&#65533;I.&#65533;&#65533;S&#65533;D&#65533;h&#65533;&#65533; ;&#65533;gI|"Z##P&#65533;w&#65533; W&#65533;P)&#1289;e&#65533;0D:&#65533;&#65533;&#65533;1C&@& ;V6&#65533;Q&#65533;T&#65533;&#65533;&#65533;&#65533;&#65533;&#65533;Ge&#65533;a&#65533;&#65533;&#65533;&#65533;z&#65533;&#65533;&#65533;YjyO&#681;&#65533;p0P&#65533;&#65533;3&#65533;{!&#65533;*^ &#65533;v&#65533;:&#65533;qc&#65533;V
7!0W&#65533;bL&#65533;!&#65533;&#65533;&#65533;)m&#65533;&#65533;&#65533;0E&#65533;iTU
!0
rZ&#65533;&#65533;&#65533;&#65533;	#Y?&#65533;q&#65533;"&#65533;&#65533;&#65533;&#65533;&#65533;:&#65533;
8@&#65533;&#1077;&#65533;&#65533;rU/E0&#65533;H<X&#65533;'&#65533;Z&&#65533;%&#65533;&#65533;'&&#65533;&#65533;Rr&#65533;&#65533;!2p oA$u&#1271;H&#65533;&#65533;t+d&#65533;&#65533;&#65533;&#65533;&#65533;@
&#65533;&#65533;&#65533;%1`8&#65533; &#401;&#65533;&#65533;n&#65533; *&#65533;3C&#65533;,&#65533;&#65533;:&#65533;6T&#65533;&#65533;Y+&#65533;&#65533;&#65533;&#65533;Y&#65533;&#690;&#65533;&#65533;&#65533;/{D&#65533;&#65533;J&#65533;`,S &#65533;&#65533;A&#65533;&#65533;*&#65533;&#65533;V&#65533;0&#65533;&#65533;&#65533;AL7A+&#65533;4CZp&#65533;&#65533;RU&#65533;s1f%&#65533;< 0&#65533;&#65533;j&#65533;&#65533;&#65533;&#65533;5&#65533;n&#65533;!pAO&#65533;&#65533;&#65533; Qi&#65533; &#65533;j&#65533;e&#65533;&#65533;&#65533; #  V"?rcS
:@#&#65533;2&#65533;&#65533;|!s2 &#65533;&#65533;pp&#65533;&#65533;Cp$&#65533;&#65533;(yrA&#65533;3&#65533;&#65533;e&#65533;1@&#65533;PY&#65533;&#65533;&#65533;L3&#65533;0 $&#65533;C@&#65533;&#65533;;y{3&#65533;'&#65533;&#65533;A &#65533;3&#172;&#65533;*&#65533;4& &#65533;7&#65533;"ZA&#65533;c&#65533;&#65533;&#65533;&#65533;&#65533;C&#65533;&#65533;&#65533;&#65533;*&#65533;&#65533;&#1778;G&#65533;&#65533;&#427;CITN5(+S&#65533;&#65533;@xXc6f=p&#65533;&#65533;1&#65533;X3&#65533;&#65533;&#65533;&#65533;&#65533;&#65533;<&#65533;q1&#65533;
fq&#65533;&#65533;BW&#65533;&#65533;H2&#65533;&#65533;&#65533;&#65533;&#65533;)&#65533;&#65533;&#65533;&#65533;&&#65533;"&#65533;ws&#65533;&#65533;&#215;&#65533;uL&#65533;s&#65533;&#65533;&#65533;&#65533;'&#65533;r&#65533;p+0DW&&#65533;&#65533;&#65533;
&#65533;a%&#65533; &#65533;p	&#65533;9O&#722;|1&#498;JcQV&#65533;&#65533;&#65533;Pp%a&#65533;b1v&#65533;1P6B&#65533;h`d]$&#65533;^&#65533;BB&#65533;V"&#65533;&#65533;r&#65533;SP"z&#65533;e[&#65533;&#65533;M&#65533;-$&#65533;&#65533;&#65533;L&#65533;&#65533;&#65533;&#65533;&#65533;&#65533;N&#65533;DQ+&#65533; d&#65533;{&#65533;8&#65533;,&#65533;G&#65533;&#65533;f&#65533;&#65533;&#65533;"&#65533;&#65533;l&#65533;&#65533;&#65533;*&#65533;G&#65533;&#65533;P&#65533;&#65533;&#65533;r3&#1321;%&#65533;4&#65533;&#65533;&#65533;&#65533;2	&#65533;&#65533;l-&#65533;D&#65533;&#65533;&#65533;&#65533;<p&#65533;&#65533;&#65533;&#65533;?&#65533;
U&#65533;D3&#65533;&#65533;l&#65533;&#65533;;&#65533;&#65533;&#65533;&&#65533;&#65533;l&#65533;1,&#65533;&#65533;&#65533;&#65533;&#65533;&#65533;0&#65533;P(&#65533;q&#65533;	&#65533;&#65533;|&#65533;&&#65533;&#65533;&#65533;qv1&#65533;&&#65533;&#65533;&#65533;P'&#65533;&#65533;"&#65533;&#65533;k8&#65533;&#65533;\Ss&#65533;01&#65533;~9b@qv&#65533;&#65533;<&#65533;&#65533;&#65533;&#65533;DrlU_.^&#65533;5+@ &#65533;&#65533;&#65533;&#65533;]z&#65533;\O&#65533;4h&#65533; &#65533;&#65533;&#65533;&#65533;&#65533;&#65533;&#65533;&#65533;&#65533;&#65533;j&#65533;9&#65533;|&#400;&#65533;@&#65533;&#65533;&#65533;,&#65533;&#65533;&#65533;&#65533;mB&#65533;&#65533;TO:&#65533; &#65533;+&#65533;&#65533;C&#65533;&#65533;O&#65533;&#65533;&#65533;&#65533;b&#65533;!q@&#65533;~Fr&#65533; &#65533;j3r.&#65533; 0G0p&#65533;&#65533;J'$&#65533;("f6&#65533;&#65533;&#65533;&#65533;&#65533;~&#65533;q=&#65533;&#65533;`[&#65533;`&#65533;&#65533;&#65533;&#65533;&#65533;&#65533;&#65533;&#65533;V1J:0&#65533;&#65533;	&#65533;&#65533;gD&#1275;nx'@"j&#65533;&#65533;&#1726;&#65533;Kp&#65533;>`T&#65533;&#65533;Hmi&#65533;@&#65533;g&#65533;&#65533;&#65533;v&#65533; &#65533;&#65533;&#65533;&#65533;&#65533;r&#65533;u4u&#65533;:4&#65533;&#65533;&#65533;x`&#65533;&#65533; WI&#65533;&#65533;&#65533;&#65533;&#65533;&#315;&#65533;&#65533;&#130;&#65533;&#65533;b&#65533;&#65533;&#65533;Ct&#5171;Y&#65533;&#65533;CL&&#65533;&#65533;&#65533;*&#65533;&#65533; w&#65533;9&#65533;&#65533;&#65533;&#65533;&#65533;0 3&#65533;&#65533;2&#65533; i&#65533;z&#65533;(&#65533;0 UM%bz&#65533;&#65533;&#1147;&#65533;'n}&#65533;#I3&#65533;&#65533;&#65533;&#65533;H&#65533;&#65533;pq$&#65533;&#65533;ku&#65533;&#65533;&#65533;&#65533;A&#65533;&#65533;'&#1146;S&#65533;0 c"$&#65533;&#65533;%&#1167;&#65533;J#&#65533;X]&#65533;&#65533;z&#65533;&#65533;&#65533;&#65533;&#65533;&#1178;&#65533;0&#65533; >lJgK&#65533;&#65533;(R&#65533;&#65533;&#65533;&#65533;&#65533;&#65533;&#65533;x&#65533;&#65533;:&#65533;a&#65533;&#65533;&#65533;RJ&#65533;c&#65533;H&#65533;&#450;9A+&#65533;&#65533;&#65533;V&#65533;'&#65533;~nb1&#65533;&#65533;&#65533;&#1552;!&#65533;&#65533;&#65533;&#65533;&#65533;&#65533;&#65533;&#65533;&#65533;&#65533;&#65533; &#65533;&#65533;JEq &#65533;&#65533;p&#65533;	}	2&#65533;1K&#65533;u&#65533;4C0W2&#65533;u/&#65533;&#65533;"$u&#65533;&#189;&#65533;65&#65533;T$&#65533;}W
N&#65533;*&#65533;&#65533;&#65533;-Yr&#65533;V%R&#65533;pn=&#65533;Rli1I&#65533;&#65533;$"&#65533;	V&#65533;.	&#65533;&#65533;&#65533;&#65533;&#698;	c&#65533;:@ 11
-&#65533;&#65533;&#65533;(&#65533;ZG"&#65533;(@#=&#65533; &#410;&#65533;&#65533;&#65533;bxNS&#65533;&#65533; &#65533;`&#65533;&#65533;Bx&#65533;O&#65533;8&#65533;&#65533;&#65533;&#65533;C_L&#201;&#65533;&#65533;&#65533;&#65533;GU&#65533;,A&#65533;1+&#65533;&#65533;&#65533;*noh3]&#65533;&#65533;&#1972;PJ&#65533;&#65533;M6&#65533;&#65533;'&#65533;&#65533;u&#65533;"&#65533;&#65533;T&#65533;KK&#65533;&#40289;&#65533;A0&#65533;?&#65533;z&#65533;	&#65533;&#65533;&#65533;d&#65533;1-&#65533;&N$j&#65533;&#65533; &#65533;y&#65533;&#65533;&#65533;&#65533;}&#65533;&#246;v&#65533;s&#65533;ry&#65533;a&#65533;|l!2}&#65533;#u1%g&#65533;1`uC&#65533;&#65533;&#65533;&#65533;&#65533;k\^&#65533;sR&#65533;8gY&#65533;0T	:&#65533; J&#65533;.&#65533; &#65533;Mkv&#65533;&#65533;=p&#65533;&#65533;5&#65533;*&#65533;&#65533;&#65533;Z&#65533;&#65533;&#65533;!6DZ&#65533;F4&#65533;&#65533;&#65533;&&#65533;&#65533;&#65533;&#65533;+&#65533;&#65533;+&#65533;9&#65533;p&#65533;&#65533;&&#65533;:&#65533;&#65533;z&#65533;W&#65533;bA&#65533;+ cp&#65533;4-&#65533;&#65533;.&#65533;9&#65533;&#65533;&#65533;}&#65533;iQ&#65533;&#65533;5&#65533;&#65533;_2&#65533;%`^F og"&#65533;&#65533;s# &#65533;&#65533;&#803;T&&#65533;&#65533;J&#65533;&#65533;&#65533;~&#65533;&#65533;N&#65533;1&#65533;&#65533;&#65533;&#65533;&#65533;&#65533;&#65533;&#65533;&#65533;&#65533;2>C"$2&#65533;&#65533;.&#65533;&#65533;&#65533;&#65533;,&#65533;1)&#65533;&#65533;&#65533;&#65533;&#65533;&#65533;5&#65533;:&#65533;&#65533;&#65533;&#65533;&#65533;&#65533;&#65533;:-,&#65533;&#65533;*&#65533;!-,3% &&7 &#65533; 7

7	&#65533;?
&#65533;&#65533;B&#65533;&#1056;A&#65533; F&#65533;&#65533;&#65533;a$i&#65533;"J&#65533;H&#65533;&#65533;&#331;3
B&#65533;&#65533;G&#65533;&#65533;&#65533;@&#65533;&#65533;&#65533;&#65533;&#65533;w^&#65533;B(&#65533;&#65533;&#65533;&#65533;5&#65533;IxPM@&#65533;Jh&#65533;Pa&#4096;
&#65533;&#65533;&#65533;&#65533;C&#65533;\&#65533;&8cT&#65533;&#65533;FAT8e&#65533;&#65533;&#65533;&#65533;x&#65533;&#65533;&#65533;*&#65533;.j1)hD#&r$&#65533;&#65533;&#65533;Y&#65533;&#65533;&#65533;8&#65533;&#65533;,U&#65533;t	&#65533;&#65533;4Y&#65533;&#65533;T&#65533;&#546;&#65533;[&#65533;&#65533;Nf&#65533;&#65533;&#65533;&#65533;&#65533;F
&#65533;(W`&#65533;&#65533;&#65533;J&#65533;&#65533;&#65533;
`X&#65533;K&#65533;&#65533;~&#65533;&#65533;&#65533;TSL1:&#65533;&#65533;0&#65533;&#65533;
&#65533;= &#65533; &#65533;&#65533;V&#65533;&#65533;&#65533;j&#65533;+&#65533;b&#65533;&#65533;0j&#65533;&#65533;&#65533; &#65533;#&#65533;&#65533;$X0p&#65533;&#65533;<&#65533;Z&#65533;K&#65533; &#65533;=y&#65533;P&#65533;`&#65533;&#65533;N&#65533;&#575;&#65533;&#65533;&#65533; J&#65533;LC&#65533;I&#65533; p&#65533;>'&#65533;&#65533;^;&#65533;@S&#65533;&#65533;&#65533;B$&#65533; &#65533;&#65533;&#65533;A,&#65533;r	&#65533;	p&#65533;$0&#65533;*&#65533;T%&#65533;!&#65533;@&#65533;!UrAp`&#65533;&#65533;"\P&#65533;Dl &#65533;&#65533;&#65533;&#65533;H&#65533;&#65533;D&#65533;D&#65533;$*&#65533;U - `&#65533;)xY&#65533;@8&#65533;&#65533;&#65533;&#65533;dZ&#728;S&#65533;&#65533;&#65533;.P&#65533;L.JN&#65533;B_q0[&#65533;&#65533;&#65533;&#65533;B&#65533; /&#65533;	d%&#65533;zr&#65533;&#65533;&#65533;&#65533;&#65533;&#65533;&#65533;E&#1302;"&#65533;&#65533;*9&#65533;5@&#65533;&#65533;&#65533;@6&#65533;&#65533;B!&#65533;&#65533;	l&#65533;S&&#65533; &#65533;MP&#65533;W-&#65533;Rz&#65533;&#65533;&#65533;`&#65533;&#65533;d@A&#65533;V_~&#65533;&#65533;&#65533;&#65533;8YG&#65533;&#65533;H&#65533;(&#65533; J&#65533;&#1231;<&#65533;C&#65533;	>&#65533;C&#65533;91&#65533;`&#65533;	#|p@  P@=&#65533;A6&#65533;&#65533;&#65533; &#65533;#&#65533;&#65533;&#65533;$&#65533;&#65533;Z&#65533;h6Qhg}&&#65533; 1Dp&#65533;&#137;&>&#65533;&#65533;
f9&#65533;&#65533;qNZ"+&#948;&#1160;#C&#65533;)LP&#65533;,%&#65533;A&#65533;T&#65533;v&#65533;&#65533;&#65533;&#65533;&#65533;&#65533;&#65533;P&#65533;&#65533;&#65533;s&#65533;vA{f&#65533;JK&#65533;&#65533;U0&#65533;&#1672;@&#65533;&#65533;&#65533;h^`r&#65533;&#65533;&#65533;&#65533;@&#157;X&#65533;f2&#65533;`+&#65533;`&#65533;,p&#65533;:&#65533;&#65533;=&#65533;&#65533;&#65533;R{B&#65533; &#65533;&#65533;!&#65533;h&#65533;>&#65533;&#65533;&#1984;.QG&#65533;&#1728;H&#65533;&#65533;cR{(&#65533;&#65533;&#65533;&#65533;&#65533; t&#65533;&#65533;`&#65533; &#65533; &#65533;NM0&#65533;&#65533;X&#65533;&#65533;
,&#65533;*&#65533;&#65533;&#65533;&#65533;0&#65533;
&#65533;(&#65533;&#550;,G&#65533;&#65533;&#65533;x&#65533;:dp&#65533;
&#65533;&#65533;&#65533;5CN&#65533;A_haUh1&#65533;&#65533;u&#65533;8*&#65533; &#65533; &#65533;&#65533;AP &#65533;S&#65533;&#65533;&#65533;
&#29353;&#65533; 	&#65533;&#65533;&#65533;F&#65533;&#65533;_.&#65533;&#65533;&#65533;&#65533;]\`Q&#65533;v\&#65533;e&#65533;&#65533;&#936;&#65533;xr&#65533;p&#65533; &#65533;,#&#65533;D`:&#65533;d@&#65533;hRT &#65533;&#65533;@ 8DS &#65533;l&#65533;&#65533;Q&#65533;&#65533;
`&#65533;m&&#65533;&#1537;&#65533;V&#65533;}<&#65533;n&#65533;&#65533;&#65533;B&#65533;&#65533;7&#65533;Pp8&#65533;!&#65533;&#65533;(=&#65533;Z&#65533;&#65533;!&#65533;&#65533;%&#65533;9&#65533;&#65533; HB-&#65533;&#65533;&#65533;&#65533; H00&#65533;KD[&#65533;
t&#65533;&#65533;&#65533;&#65533;&#65533;B &#65533;&#65533;&#65533;e?&#1896;]&#65533;Vp&#65533;e-f&#65533;&#65533; $&#65533;r&#65533;&#65533; e&#1521;&#65533;&#65533;&#65533;r*
"3!2&#65533;%* &#2045;/5T# &#65533;&#65533;&#65533; BEqQ&#783;S&#65533;K&#65533;bj&#65533;,&#65533;R&#65533;=eQ&#65533;&#65533;&#65533;2&#65533;c&#65533;I$J&#65533;&#65533;@&#65533;	s&#65533;6&#65533;P&#65533;&#65533;N&#65533;s0&#786;&#65533;#&#65533;&#65533;t%v&#65533;\&#65533;&#524;&#65533;&#65533;]&#65533;&#65533;&#65533;M,`R%`&#65533;&#1543;&#65533;&#65533;&#65533;!KX &#65533;&#65533;&#65533;z&#65533;&#65533;&#65533;&#65533;iQ&#65533;%A&#65533;f=&#65533;&#65533; &#65533;A6@&#65533;&#65533;&&#65533;-&#65533;/( &#65533;&#65533;&#65533;E &#65533;t&#65533;,:&#65533;&#65533;f&#65533;&#592;I&#65533;QC&#65533;_&#65533;&#65533;&#65533;&#65533;Uj &#65533;&#65533;@&#65533;&#65533;&#65533;>S &#65533;)M&#65533;IU#&#65533;d&#65533;&#65533;&#518;6V&#65533;&#65533;&#65533;&#65533;h&#65533;IQD #X`d8&#65533;H&#65533;&#65533;0&#65533;t&#65533;da&#65533;d&#65533;&#65533;A&#65533;&#65533;&#65533;&#65533;&#65533;Ry&#65533;&#65533;:&#65533;&#65533;&#65533;T&#65533;&#65533;&#65533;&#65533;&#65533;&#65533;&#65533;&#65533;&#65533;&#65533;	03w&#65533;&#65533;'. %EB  &#65533;2p&#65533;<&#65533;V)&#65533;LT&#65533; &#65533;th$0&#65533;&#65533;%B:-&#65533;G;&#65533;&#65533;Bl&#65533;&#65533;&#65533;&#65533;&#65533;&#65533; ` ls&#65533;&#65533;L&#65533;b&#65533;&#65533;Cc&#65533; ?L&#962;&#65533;&#65533; `&#65533;-=0&#65533;v&#65533;&#65533;&#1578; &#65533;" sp &#65533;&#65533;:@&#65533;&#65533; $&#65533;&#65533;7r&#65533;=&#65533;`` $ &#65533; &#65533;&#65533;L"f&#65533;&#65533;&#65533;N1$&#65533;&#65533;` &#65533;&#65533;&#65533;)&#65533;&#65533; &#65533;&#65533;&&#65533;l&#65533;/
&#65533;l&#65533;-&#65533;I[&#65533;&#65533;Y&#65533;&#65533;&#65533;E%R&#65533;&#65533;-&#65533;&#65533;( &#65533;sX &#65533;&#65533;LU&#65533;&#5451;+p&#65533;&&#65533;2 A&#65533;P&#65533;G&#65533;, &#65533;&#65533;&#65533;g`&#65533;'8&#65533;S&#65533;:&#65533;&#65533;D
/&#65533;0&#65533;A@&#65533;Pf`&#65533;`&#65533;&#65533;9	&#65533;&#65533;!@z,`&#65533;xrg&#65533;h&#65533;&#65533;g-&#65533;&#65533;>&#65533;&#65533;&#65533;K&#65533;&#65533;t@"VD&#65533;&#65533;T&#65533;,&#65533;&#65533;^&#65533;Qbp&#65533; %&#65533;&#65533;&#65533;u&#65533;&#65533;&#65533;N5j5&#65533;h&#65533;&#65533; &#65533;U&#65533;X&#65533;*&#65533;&#65533;Tt &#65533;Z-#&#65533;J
+&#65533;&#65533;fi&#65533;&#65533;&#65533;&#65533;&#65533;@K&#65533;&#65533;@&#65533;&#65533;0&#65533;&#65533;&#65533;4J&#65533;
.&#65533;s&#65533;&#65533;&#65533;.c$&#65533;%2rX`&#920;,&#65533;dx&#65533;&#65533;A	&#65533;&#65533;*p&#65533;N&#65533;!&#65533;rU&#65533;&#65533;&#65533;c&#65533;I&#65533;=&#65533;|&#65533;&#65533;&#65533;&#65533;|&#194;I&#65533;&#65533;&#1635;&#65533;	1
 '&#65533;&#65533;
w&#65533;&#65533;2&#65533;.&#65533; *Q>
L@@&#65533;&#65533;&#65533;	&#65533;:=&#65533;+3&#65533;&#65533;X&#65533;@B&#65533;&#65533;z&#65533;PD|&#65533;&#65533;&#65533;&#65533;@40&#253;&#65533;&#65533;&#65533;&#65533;&#65533;~xH,&#65533;&#65533;#I'?\&#65533;+<&#65533;^[Qz&#65533;&#1390;&#65533;!6&#65533;k&#65533;lH\&#65533;&#65533;1@&#65533;%j&#65533;&#65533;A&#65533;&#65533;|`&#65533;&#65533;>&#65533;&#65533;&#65533;&#1620;N)3&#65533;$&#65533;8 &#65533;&#65533;%3&#65533;EQ&#65533;Oc&#443;&#65533;&#65533;aB &#65533;&#65533;&#65533;&#65533;&#65533;MEM&#65533;L&#65533;&#65533;}S;k&#65533;4&#65533;#&#65533;&#65533;
&#804;r^&#65533;&#65533;$H&#65533;)&#65533;&#65533;
&#65533;&#65533; Q&#65533;JJc &#65533;O-&#1206;&#65533;&#65533;^$&#65533;*&#65533;&#65533;,b&#65533;}N+&#65533;)Y&#65533;&#65533;E&#65533;6&#65533;&#65533;&#65533;(&#65533;	&#65533;x&#65533; &#65533;&#65533;&#65533;0zPK&#65533;&#65533;!&#65533;&#65533;
6&#65533;d&#65533;&#65533; 6&#33680;M&#65533;-`5h&#65533;&#65533;6&#65533;&#65533;&#65533;&#65533;&#65533;&#65533;sR&#65533;'&#65533;&#65533;=&#60483;&#65533;&#65533;[  y&#65533;&#65533;&#65533;q&#65533;i&#65533;&#65533;&#65533;&#65533;&#65533;A?&#65533; P&#65533;&#65533;D5"u`&#65533;R@&#65533;N&#65533;&#394;&#65533;1}R&#65533;@&#65533;p&#65533;&#65533;&#65533;r&#65533;&#65533;&#65533;P&#65533;|`&#65533;&#65533;=&#65533;R?U&#65533;"&#65533;AL&#65533;C&#1163;H0q&#65533;&#65533;&#65533; &#65533;&#65533;FJ&#65533;&#65533;4&#65533;&#65533;e#R
&#65533;	X>&#65533;"&#65533;&#65533;+&#65533;&#65533;V&#65533;y&#65533;&#65533;P	,a&#65533;&#65533;F:&#65533;z&#65533;&#65533;'&#65533;XR"&#65533;'&#65533;&#65533;&#65533;&#65533;&#65533; &#65533;VQ+RE&#65533;&#65533;i&#65533;&#65533;! :Eq>&#65533;&#65533;B&#65533; X&#65533;&#65533;&#65533;',&#65533;V,&#65533;G8&#65533;W&#65533;:4N&#65533;b&#65533;&#65533;&#65533;+&#65533;RY&#65533;,&#65533;;c &#65533;!\&#65533;Up.B&#65533;fB<-&#65533;/&#65533;&#65533;&#65533;#&#65533;2&#65533;2k&&#65533;P:&#65533;G&#65533;&#65533;+ &#65533;@eS&#65533;H&#65533;AGT&#65533;C&#65533; |&#65533;&#1745;
&#65533;Q	PB6&#65533;W.M&#65533;O&#65533;p*&#65533;W~&#65533;	&#65533;&#65533;&#65533;!(x&#65533;\&#65533;&#65533;'*d&#65533;r
&#65533;'&#65533;&#65533;(&#65533;4+ (pU!\&#65533;|&#65533;@&#65533;&#65533;&#65533;&#65533;KP1GsPr4S	e&#65533;1s&#65533;!&#65533;Y&#65533;&#65533;0/&#65533;&#65533;d,&#65533;k &#65533; $=`&#65533;&#65533;&#65533;&#65533; &#65533;&#65533;8&#1382;m&#65533;&#65533;X&#65533;Q8-g&#65533;&#65533;&#65533;M5Dx>&#65533;x&#65533;&#65533;BA&#65533;o;S&#65533;PB&#65533;&#65533;&#65533;&#65533;&#65533;EH&#65533;&#65533;&#65533;#&#65533;/&#65533;tP&#65533;&#65533;!&#65533;&#65533;eV3&#65533;&#65533;#.&#65533;&#65533;Ria&#65533;&#65533;>&#65533;S5&#65533;`G&#65533;&#65533;Mg&#65533;F{&#65533;M&#65533;#&#65533;`<&#65533; lW3&#65533;&#65533;|`$&#65533;&#65533;&#65533;5`&#65533;&#65533;)(&#65533;` &#65533;5*&#65533;$&#65533;&#65533;  p1hqR&#65533;&#65533;r8s`013&#65533;=W&#65533;!&#65533;/&#65533;#'&#65533;HQ$&#65533;&#65533;b&#65533;1.X&#65533;G&#65533;&#65533;&#65533;&#65533;3&#65533; &#65533;&#65533;&#65533;&#65533;6&#65533;&#65533;(&#65533;c x&#65533;u&#65533;6&#65533;&#65533;&#472;&#65533;\&#65533;,&#1058;>"-?&#65533;&#65533;8&#65533;4Dq&#65533;`&#65533;rW&#65533;s&#1411;&#65533;&#65533; &#1032;&#65533;&#65533;&#65533;&#65533;&#65533;'&#65533;P;&#65533;&#65533;,`&#65533;&#65533;Y&#65533;&#65533;L&#65533;%	&#65533;#/&#65533;&#65533;5&#65533;@&#65533; R&#65533;F4O&#65533;PDA&#65533;R"SG3V&#65533;$W&#65533;?&#65533;qa&#65533;@6&#65533;9G&#65533;&#65533;5&#65533;Q(&#65533;p?&#65533;`K|Bh&#307;"V* 
[&#65533;u&#65533;&&#65533;]!&#65533;&#65533;z&#65533;&#65533;{&#65533;&#65533;t&#65533;&#65533;bLh&#65533;R&#65533;&#65533;.@&#65533;v&#65533;6&#65533;&#65533;?1&#65533;&#65533;2&#65533;&#65533;R&#65533;r&#65533;&#65533;cE&#65533;8ED&#65533;&#65533;w&#65533;&#65533;&#65533;Y&#65533;m]&#65533;&#65533;&#65533;C&#65533;8r&#65533;0MB&#65533;.&#65533;&#65533;Y&#65533;f&#65533;fb&#65533;a&#65533;&#65533;u&#1953;V&#65533;H4v(&#65533;&#65533;A <&#65533;&#65533;;3&#65533;&#65533;&#65533;6USel&#65533;&#65533;&#65533;&#65533;'&#65533;%U&#65533;U,  &#65533;&#65533;&#65533;wZQ`0z&#65533;&#65533;&#65533;&#65533;&#65533;&#65533;d&#65533;W&#65533;K,&#65533;&#65533;yR&#65533; 0W?&#65533;"&#65533;3kvUQ1&#65533;A"&#65533;&#65533;
&#65533;1P&#65533;&#65533;pup5W&#65533;17z	l&#65533;&#65533;&#65533;&#65533;.&#65533;&#65533;m"&#65533;[&#65533;&#65533;Q&#65533;6Zr  ,&#65533;&#65533;-z&#65533;beImD&#65533;&#65533;&#65533;b1c&#65533;tCm&#65533;&#65533;&#52839;&#65533;7&#65533;7&#65533;&#65533;x#&#65533;E&#65533;&#65533; &#65533;"W&#65533;&#65533;&#65533;&#65533;&#65533;&#65533;&#65533;p&u&#65533;&#65533;~&#65533;c+&#65533;&#65533;'=&#65533;E&#65533;I &#65533;&#65533;I&#65533;&#65533;o&#65533;US&#65533;&#65533;&#1321;d&#65533;\&#65533;&#65533;&#65533;&#65533;&#65533;sJ
&#65533;&#65533;&#65533;!&#65533;h&#65533;y%j&#65533;&#65533; [&#65533;&#65533;&#65533;$&#65533;&#65533;&#65533;'&#65533;G5&#65533;Xg{&#65533;{$p&#65533;!Y&#65533;>&#65533;[&#65533;&#65533;J&#65533;)P&#65533; &#65533;(5&#65533;E&#65533;&#65533;G&#19473;&#65533;&#65533;!&#65533;&#65533;Y&#65533;&#65533;m&#65533;/M&#65533;/&#65533;2&#1289;
 &#65533;/P&#65533;=&#65533;$&#65533;l#q*&#65533;N+t&#65533;0d&#65533; C&#65533;&#65533;7&#615;&#65533;~&#65533;&#65533;|cn	*DM&#65533;&#65533;N&#65533;!&#1192;D@&#65533;F&#65533;&#65533;b,0&#65533; j&#65533;&#65533;&#65533;&#65533;L&#1943;(&#65533;&#65533;s&#65533;&#65533;H`q&#65533;U&#65533;&#65533;d&#326;'&#65533;pR&#65533;}&#65533;&#65533;x&#65533;w &#65533;&#65533;:&#65533;)&#65533;gP + ~"&#65533;j# &#65533;RgI+	&#65533;W&#65533;1H{T:&#65533;&#65533;r
d0&#65533;&#65533;A&#65533;Aih$8&#65533;9&#65533;K&#65533;A&#65533;P&#65533;uC&#65533;U&#65533;{T&#65533;&#65533;0%2&#65533;0k&#65533;]&#65533;=&#65533;&#65533;&#65533;>HN*rW`&#65533;3&#65533;ww p#M&#65533;&#1291;B&#65533;+&#65533;&#176;&#264;&#65533;&#65533;&#65533;&#65533;&#65533;,&#65533;&#65533;&#65533;$&#65533;&#65533;b&#65533;@&#65533;L&#65533;(;&#65533;su?&#65533;S!P&#65533;j5&#65533;&#65533;&#65533;_&#65533; <7f&#65533;S&#65533; &#65533;q+&#65533;.G&#65533;@!p5Wue&#65533;i&#65533;&#65533;	'&#65533;&#65533;&#65533;&#65533;	VB_&#65533;Wl#&#65533;&#65533;&#65533;pmd=Tql3@_&#65533;@
&#65533;0y&#65533;&#65533;S&#65533;K&#65533;q&#65533;&#65533;&#65533;
&#65533;0 S&#65533;.&#65533;`z&#65533;P="&#65533;&#65533;&#65533;K&#65533;&#65533;&#65533; A&#65533;eJbU&#65533;0&#779;&#65533;&#65533;h&#65533;=0	X&#65533;&#65533;6&#65533; 4C0&#65533;E&#65533;&#65533;"`&#65533;]PB&#65533;&#65533;*|q4&#65533;&#65533;Bf&#65533;	KD&#65533;x&#200;w&#65533;&#65533;&#65533;&#65533;&#65533;&#65533;&#65533;bn&#65533;7p:&#65533;!y	 9&#65533;$Xj&#65533;d2&#65533;D&#65533;y&#65533;C &#65533;&#65533;5R&#65533;[&#65533;&#65533;&#65533;R&#65533;Ps&#1257;b&#65533;&#65533;&#65533;
rTA&#65533;#t&#65533;&#657;r? 2&#65533;&#65533;$@p&#65533;&#65533;#&#65533;&#65533;S3&#65533;&#65533;&#1042;&#65533;B&#65533;&#209;+&#65533;DG&#65533;#R&#65533;q&#65533;&#65533;5&#1643;<&#65533;Kp&#65533;&#65533;&#65533;" . zd4Lr&#65533;65)&#65533;90&#65533;` &#65533;B1&#65533;c&#65533;&#65533;$#0&#65533;&#65533;`3pr'bs[+@6&#65533;&#65533;&#65533;g&#65533;Zm&#65533;YB&d&#65533;&#65533;NFt&#65533;SM&#65533;",&#65533;&#496;&#514;&#65533;3&#65533;&#65533;&#700;,~&#65533;&#65533;c&#1378;B&#65533;&#65533;&#65533;&#65533;&#65533;G|w&#65533;&#65533;W&#65533;&#65533;&#65533;9&#65533;&&#65533;F&#65533;&#65533;a(&#65533;y^&#65533;_+
&#65533;XG&#65533;L&#65533;@&#65533;w@&s&#65533;Qx&#65533;&#65533;0\2&#65533;&#65533;&#65533;Ve&#65533;&#65533;&#65533;J&#65533;`&#65533;O&#65533;V&#65533;#7&#65533;&#65533;&#65533;0{&#65533;@&#65533;#(3&#1140;&#65533;CFh&#65533;Y&#65533;&#65533;&#65533;&#65533;3 (&#65533;R&#65533;&#65533;&#65533;W&#65533;t&#65533;i&#65533;&#65533;&#65533;<FKi&#65533; &#65533;&#65533;Tob &#65533;p&#65533;Po&#65533;&#65533;!&#65533;T %&#65533;d:&#65533;&#65533;d&#65533;l&#65533;S>&#65533;8&#65533;&#65533;N&#65533;TY&#65533;<&#65533;&#65533;&#65533;&#65533;&#65533;&#65533;&#65533;!&#65533;&#65533;bY&#65533;8&#65533;d&#65533;n/&#65533;bJ}b&#65533;&#65533;6-&#65533;&#65533;{&#65533;R&#65533;6A&#65533; &#65533;&&#65533;&#65533;&#65533;z0&#65533;&#65533;&#65533;CV&#65533;&#65533; g&#65533;
&#65533;(
&#65533;HR&#65533;&#65533;&#65533;0&#65533;&#65533;Ka&#65533;&#65533;&#1193;&#65533;&#65533;
&#65533;a&#65533;$&#65533; &#65533;=&#65533;&#65533;&#65533;E&#65533;&#65533;&#65533;L3&#65533;&#65533;*&#65533;*&#65533;D~y[?P&#65533;&#65533;}&#65533;&#65533;&#65533;`&#65533;&#65533;&#65533;%+ \s&#65533;1B&#65533;|&#65533;&#65533;j&#1795;&#65533;4[1.B+
&#65533;&#65533;Q$$0&#65533;t&#65533;& `
&#65533;qA$PA20&#65533;1&#65533;*&#65533;&#1245;UPll&#65533;WF&#65533;&#65533;.MIM&#65533;7LC$&#65533;&#65533;&#65533;&#65533;&#65533;&#65533;U}N&#65533;r&#65533;&#1404;|&#65533;B&#65533;&#65533;&#65533;{&#65533;e&#65533;&#65533;&#65533;\&#65533;1&#65533;&#65533;&#65533;V&#65533;#&#65533;z&#65533;;&#65533;%&#65533;&#65533;&#65533;3&#65533;"S0) &#65533;61`&#65533;@?8S&#65533;&#65533;;f}l&#65533;VQ&#65533;&#65533;mU&#65533;&#65533;.&#65533;&#65533;9&#65533;[&#65533;d=s+&#65533;&#65533;vf&#65533;&#65533;&#65533;&#65533;F#4&#65533;T1P &#65533;X&#65533;K&#65533;&#1508;&#65533;cSF&#65533;C/R&#333;QC&#65533;&#65533;0;z&#65533;
&#65533;&#953;1\,&#65533;PL&#65533;&#65533;Xe%&#65533;cQ;&#65533;V:gkr?$4&#65533;i6p&#1286;&#65533;&#65533;CtM&#65533;&#65533;&#65533;&#1949;&#65533;&#65533;&#65533;7V&#65533;*&#65533;E&#65533;-"y&#65533;dD&#65533;Q?Q"Pb&#65533;
&#65533;&#65533;&#65533;P&#65533;&#65533;&#65533;v &#65533;&#65533;&#515;&#65533;&#65533;>&#65533;p5&#65533;&#65533;&#65533;K&#65533;&#65533;&#65533;&#65533;W(&#65533;
&#65533;ISg&#65533;-&#65533;&#65533;a&#65533;&#65533;]&#65533;2&#65533;&#65533; &#65533;'U&#65533;&#65533;q&#65533;&#65533;&#65533;M&#65533;&#65533;&#65533;&#65533;#&#65533;0&#65533;r&#65533;TQ&#65533;U.&#65533;&#65533;&#65533;&#65533;P&#65533;&#65533;	s2&#65533;2&#65533;z&#65533;rsb&#65533;&#65533;&#65533;&#65533;&#65533;&#65533;_L&#65533;MA&#65533;#&#65533;&#65533;1&#65533;&#65533;'&CxP?3E&#65533;"&#65533;&#65533;"&#65533;&#65533;l3a&#65533;&#65533;&#65533;&#65533;&#65533;Q&#65533;e&#65533;W&#65533;
A&#65533;5&#65533;&#65533;l^&#65533;S&#65533;&#65533;&#65533;X&#1404;|mFt-S&#65533;&#65533;
2&#65533;&#65533;&#65533;&#65533;N&#65533;a&#65533;&#65533;"&#2018;Z&#65533;&#65533;&#65533;g- &#65533;&#65533;&#65533;2E&#65533;&#65533;.&#65533;&#65533;&#65533;v&#65533;&#65533; "&#65533;{&#65533;`&#65533;&#1611;&#65533;`&#65533;Q&#65533;\&#65533;&#65533;&&#65533;`&#65533;&#65533;&#65533;&#65533;&#65533;&#65533;&#65533;&#65533;7\e&#65533;U&#65533;3&#65533;w&#1097;&#65533;&#65533;&#65533;&#65533;=Ay&#65533;q4 '0&#65533;m^&#65533;&#65533;VT&#65533; G"&#65533;RC&#65533;O&#65533;0	5&#65533;&#65533; &#65533;&#65533;!&#65533; &#65533;&#65533;&#65533;=K&#65533;&#65533;i5 &#65533;C+&#65533;.&#65533;&#65533;[&#179;&#65533;" H&#65533;!&#65533;&#65533;Z&#65533;`o!&#65533;K&#65533;^WKKm&#65533;&#65533;&#65533;&#65533;&#65533;$A|&#65533;&#1840;&#65533; &#65533;&#65533;i&#65533;&#65533;S&#65533;Ix@&#65533;8&#65533;&#65533; EdD&#65533;Am&#65533;z&#65533;WsE&#65533;&#1096; &#65533;$&#65533; @&#65533;li&#65533;&#65533;		n}G&#65533;[d&#65533;&#65533;&#65533;SAB&#65533;|
p&#65533;&#65533;%&#65533;%&#65533; &#65533;
&#65533;&#65533;1+&#65533;Q&#65533;"&#65533;~&#65533;jTU'&#65533; J&#65533;&#65533;7/&#65533;0&#65533;,&#65533;&#65533;102&#65533;*&#65533;jK&#65533;.5v)AX&#65533;y|GDI&#65533;&#65533;&#65533;&#65533;&#1681;&#65533;1&#65533;Azi&#65533;&#65533;H&#65533;&#65533;1&#65533; &#65533;C&#65533;`'&#65533;YUX
= (""" &#65533;!-&#65533;&#65533; 	7 
B&#65533;BB?&#65533;&#65533;

	 &#65533; >&#65533;&#65533;&#65533;&#65533;&#65533;&#65533;&#65533;&#65533;&#65533;&#65533;&#65533;&#65533;&#65533;&#65533;&#65533;&#65533;&#65533;&#65533;&#65533;&#65533;&#65533;&#571;&#65533;&#953;&#65533;&#65533;&#65533;&#65533;&#65533;	&#65533;&#65533;&#65533;&#65533;&#65533;&#65533;&#65533;&&#65533;= &,,=&#65533;**#$&#65533;+&#65533;&#65533;&#65533;A&#65533;xMx&#65533;&#45294;&#65533;&#65533;	&#65533;&#65533;+D&#65533;h`a&#65533; !&#65533;&#65533;`Z&#65533;h&#65533;&#65533;_&#65533;~X&#65533;+C&#65533;&#65533;&#65533;&#9265;&#138;1b&#65533;&#65533;0&#65533;&#65533;&#65533;&#65533;&#4336;	&#312;&#65533;2&#65533;&#65533; .Z4&#65533;U&#65533;&#65533;&#65533;]@&#65533;&#65533;&#65533;&#65533;&#65533;&#65533;z=8&#65533;&#65533;Z&#65533;B&#65533;P&#65533;W&#65533;&#65533;'&#65533; &#65533;&#65533;&#65533;&#65533;&#65533;,&#65533;&#65533;&#65533;&#65533;E&#65533;H&#65533;0	1&#65533;&#65533;`a&#324; &#65533;X4&#43081; &#65533;r7n(&#2445;4&#65533;S&#65533;Z&#65533;2&#65533;!&#65533;&#65533;ga&#65533;=&#65533;Y&#65533;e&#65533;s&#65533;&#65533;&#891;w2]&#65533;t&#854;f@U*;&#65533;&#65533;&#65533;&#65533;&#65533;Sj&#65533;"(&#65533;p&#65533;7,`( A&#65533;.&#65533;&#65533;&#65533;p&#65533;+X&#65533;l&#65533;&#65533;n&#65533;&#65533;&#65533;&#65533;a sM`6&#65533;&#65533;&#65533;&#65533;(&#65533;$xp&#65533;PU&#1282;2`&#65533;&#65533;&#65533;R&#65533;F&#65533;PW&#65533;&#65533;&#65533;`1&#395;C&#65533;&#288;B|&#65533;&#65533;^0&#65533;T&#65533;O7i&#65533;VW =&#1832;L0P&#65533;&#65533;&#65533;&#65533; &#65533;P#&#65533;&#65533;O@!&#65533;p/&#65533;&#65533;N&#65533;&#65533;@&#65533;&#65533;&#65533;B \@b-<r&#65533;:h&#65533;&#65533; &#1792;&#65533;	6&#65533;P@6&#65533;	&#65533;r&#65533;drM6x&#65533;k&#65533;&#65533;bm&#65533;=s&#65533;o&#65533;j&#34941;5&#65533;p&#65533;QS&&#65533;e&#65533;&#65533;r&#65533;&#65533;	&#65533;	&#65533;X&#1026;	&#65533;&#65533;&#65533;}&#65533;=`Ab&#65533;&#65533;}&#65533;&#65533;&#65533;Z&#65533;&#65533;&#65533;K&#65533;&#65533; +F&#65533;v&#65533;&#65533;V&#65533;&#65533;@B&#65533;1C&#65533;&#65533;&#65533;Z#&#65533;&#65533;2]&#65533;0^0.&#65533;&#65533;$xD&#65533;#&#65533;'c3p#/-&#65533;&#65533;&#65533;	@&#65533;&#65533;&#65533;L&#65533;&#65533;2&#65533;K,$&#65533;Zl=&#65533;F&#18548; ?5h&#65533;K&#65533;%&#65533;"?&#65533;&#65533;S&#65533;&#65533;&#65533;!?&#65533;&#65533;(L&#65533;A%&#65533;S&#65533;v&#65533; &#65533;&#65533;5=H@&#65533;$&#65533;`&#65533;	&#65533; &#65533;&#65533;&#65533;v&#65533;@j&#65533;&#65533;&#65533;l&#65533;
&#65533;3&#65533;&#65533;&#65533;&#65533;&#65533;@&#65533;&#65533;h/&#65533;D&#65533;&#1699;i&0&#65533;(&#65533;&#65533;&#65533;*&#65533;&#65533;)&#65533;2P@ &#65533;&#65533;}`Q$|0&#65533;&#65533;W&#65533;l8&#65533;9VR&#65533;"&#65533;6&#65533;&#65533;&#65533;8!&#65533;&#65533;&#747;&#65533;&#1053;
(&#65533; A&#65533;>p&#65533;T&#65533;(&#161;/&#1312;&#65533;&#1610;wn&#65533;u	&#65533;&#65533;&#65533;&#65533;&#65533;"&#65533;|++&#65533;]pAp &#65533;#8&#65533;&#65533;)R&#65533;m!&#41986;3&#65533;&H/tp&#65533;F
Y Q&#65533;&#65533;&#65533;&#65533;&#65533; &#65533;&#65533;i&#65533;&#65533;&#65533;&#65533;&#407;Q \&#65533;
&#65533;&#65533;&#65533;}&#65533;&#65533;&#65533;	1DpC#&#65533;&#352;A,H`\&#65533; &#65533;&#65533;|&#65533;	&#65533;)&#65533; @&#65533;+7&#65533;B4&#65533;&#65533;&#65533;&#65533;&#65533;&#65533;&#65533;&#65533;&#65533;0&#65533;j P&#65533;,-B@M&R&#65533;&#65533;&#65533;&#65533;&#65533;, X`1&#65533;&#65533;&#65533;&#1024;V]&#65533;&#65533;$&#65533;I}&2&#65533; |&#65533;8&#65533;Z&&#1410;N&#65533;&#65533; &#65533;~b&#65533;&#65533;H&#65533;&#65533;&#65533;&#65533;,&#65533;&#65533;@I&#65533;G&#65533;&#65533;&#65533;!&#65533;V&#1201;&#65533;d&#65533;&#65533;&#65533;&#65533;2&#65533;&#65533;\&#65533;G&#65533;@D&#65533;&#65533;&#65533;&#65533;E&#65533;&#65533;&#65533;`<G&#65533;&#65533;@&#65533;&#65533;&#65533;>&#65533;..&#65533;&#65533;&#65533;\&#65533;q&#65533;&#65533;&#65533; \&#65533;	&#65533;`&#65533;#h&#65533;&#65533;F&#65533;&#65533;\&#65533;k]&#65533;&#65533;&#65533;&#65533;-&#65533;D&&#65533;@F&#65533;&#65533;
 &#65533;&#65533;&#65533;&#65533;&#65533;@m&#65533;l9Lk&#65533;&#65533;&#65533;&#65533;&#65533;&#65533;&#1064;M&#65533;m&#65533;&#65533;V&#65533;&#65533;&#65533;&#65533;Y&#1102;&#65533;&#65533;,&#65533;&#65533;@Mj&#65533;s&#964;&#65533;V&#65533;T;\A#&#65533;&#65533; &#65533;&#65533;"	&#65533; 5  &#65533;.# &#65533;&#65533;V&#65533;GZ&#65533;<&#65533;&#65533;`<&#4427;&#65533;&#65533;`'@&#65533;h&#65533;0&#65533;5H&#65533;

&#65533;&#65533;b&#65533;&#65533;&#1227;&#65533;&#65533;&#65533;( &#65533;
Z&#65533;G&#65533;	&#65533;?tg&#65533;&#65533;&#578;&#65533;yu&#12667;d4&#65533;&#65533;# &#65533;&#65533;&#45095;%W&#65533;&#65533;+&#65533;!&#65533;&#65533;&#65533;X&#65533;`&#65533;H&#65533;0&#65533;	&#65533;n(&#65533;&#65533;&#65533;V:,&#65533;'* &#65533;&&#65533;&#65533;v&#65533;`2&#65533;&#65533;	0 &#65533;&#65533; &#65533;&#65533;uz`&#65533;n&#65533;&#65533;x&#65533;(&#65533;Q&#65533;&#65533;~&#65533;&#65533;+&#750;z&#65533;P&#65533;&#65533;&#354;&#65533;&#65533;&@j&#65533;&#65533;&#65533;&#65533;)&#65533;&#65533;&#65533;X&#65533;&#65533;&#65533;&#65533;8V@ &#65533;0 b&#65533;7&#65533;d&#65533;X 8&#65533;&#397;`'@$&#65533;&#65533;&#65533;&#65533;A	V&#65533;&#65533; G@&#65533;8~&#65533;&#65533;_&#65533;&#65533; &#65533;&#65533;NV&#65533;&#65533;eqd&#65533;&#65533;/&#65533; ->Y&#65533;&#65533;&#65533; ,&#65533;E\5&#65533;YLr7BT&#65533; 4&#65533;c&#65533;"&#65533;&#556;@+H&#65533;PH&#65533;&#65533;qa&#65533;&#65533;	&#65533;&#65533;+1&#65533;&#65533;&#34771;&#65533;&#65533;&#65533; &#65533;i&#65533;&#65533; +&#65533;?&#65533;&#65533;&#65533;8%w&#65533;X&#65533;9&#65533;&#65533;&#65533;K^&#65533;&#65533;M&#65533;qK&#65533;&&#65533;&#65533;&#65533;<&#65533;*U&#65533;&#65533;&#65533;&#65533;&#65533;&#65533;&#621;X&#65533;T&#65533;G&#65533; 9&#65533;&#65533;&#65533;5f&#65533;4&#65533;&#65533; 4	0&#65533;&#65533;Bp>&#65533;&#65533;z#&#65533;&#65533;9z&#65533;1+&#65533;&#65533;;	)&#65533;`0r&#65533;&#65533;J&#65533;F\&#65533;&#65533;&#42113;,&#65533;&#65533;?&#65533;&#65533;Ea;N_&#65533;H:&#65533;B&#65533;!&#65533;\&#65533;&#65533;J&#65533;`&#716;:&#65533;&#65533;o]&#65533;W1&#65533;&#65533;&#65533;&#65533;AG&#65533;)&#65533;j&#65533;	&#65533;&#65533;&#65533;9&#65533;@H&#65533;&#65533;i&#65533; X&#1936;&#65533;&#65533;&#65533;`&#65533;7&#65533;H&#65533;&#65533;&#1551;&#65533;@lX&#65533;8,`<V &#65533;&#65533;&#65533;&#65533;&#222;&#65533;WX &#65533;&#65533;&#65533;IPa&#65533;&#65533;&#28180;*&#65533;2&#65533;&#65533;l&#65533;&#65533;&#65533;)>&#65533;.&#65533; X&#65533;_&#65533;L&#65533;R&#65533;&#65533;&#65533;&#65533;&#65533;q&#65533;I&#65533;&#65533;Im&#65533;&#65533;	@%&#65533;&#65533;&#65533;&#65533;&#65533;&#65533;
&#65533;9`:Hr&#65533;d&#65533;&#65533;B&#65533;&#65533;&#65533;=&#65533;&#65533;&#65533;<&#65533;=&#65533;@V&#65533;&#65533;&#65533;&#1540;,&#65533;V&#65533;8&#65533;&#65533;&#65533;`D&#65533;G&#65533;&#65533;8&#65533;fc&#65533;v&#65533;V&#65533;E&#65533;&#65533;&#65533;I(/&#65533;&#65533;&#65533;CaV&#65533;&#508; &#65533;TdN{'&#65533;&#65533;E&#65533;C&#65533;S&#65533;&#65533;`&#65533;E&#65533;&#65533;&#65533;g;,hQ p&#65533;&#65533;&#65533;&#65533;V&#65533;"n&#65533;&#65533;&#65533;&#65533;H;z@h&#65533; *X&#65533;P!04k@&#65533;&#65533;@t&#65533;k&#65533;&&#65533;&#65533;&#65533;&#65533;fF&#65533;W&#65533;O&#65533;;3&#65533;&#1031;&#65533;&#65533;&#65533;P&#65533;&#65533;`&#65533;h&#65533;&#65533;&#65533;X&#65533;&#173;&#65533;&#65533;y&#65533;B&#65533;W&#65533; &#65533;&#65533;&#65533;&#65533;&#65533;&#65533;wn"2&#65533;?&#65533;4T(&#65533; k&#65533;f e&#65533;&#1419;&#65533;@&#65533;&#65533;bT&#65533;t`r?&#65533;X&#65533;&#65533;&#65533;b&#65533;&#65533;GE&#65533;&#65533;c9&#65533;&#65533;3\&#65533;&#65533;&#65533;zV&#65533;&#65533;&#65533;&#65533;0&#1503;Y&#65533;&#51362;0&#65533;7&#65533;&#1760;x&#65533;&#297;&#1097;m&#65533;U'1-Nr]&#65533;&#65533; &#65533;! ?&#65533;&#65533;DH@;&#65533;D2&#65533; qX&#65533;&#65533;+ &#65533;I&#65533;&#65533;&#65533;&#65533;)&#65533;&#65533;S&#65533;&#65533;&#65533;&#65533;j&#65533;&#63533;&#65533;Q&#65533;&#65533;dq&#65533;&#65533;&#65533;&#65533;&#65533;&#973;&#65533;ac&#65533;T&#65533;&#65533;&#65533;T&#65533;&#65533;J&#65533;  $ e&#65533;&#65533;3&#65533;J&#65533;&#65533;&#65533;a&#65533;|u&#65533;&#65533;7&#1313;&#65533;&#65533;>N&#65533;&#65533;&#65533;&#65533;&#65533;2*0&#65533;&#65533;&#65533;1'!&#65533;&#65533;Lu&#65533;[&#65533;&#65533;ZE41-&#65533;D&#65533;E&#65533;&#65533;&#65533;@&#65533;&#65533;&#65533;u&#65533;-| P&#65533; &#65533;0%&#65533;&#65533;&#194;]rv j&#65533;&#65533;.&#65533;EU,@&#65533;q\&#65533;&#65533;&#65533;&#65533;&#65533;&#578;#)&#65533;M zgS~&#65533;:_&#65533; &#65533;A	@&#65533;~#!5&#65533;G$@Iib &#65533;@b&#65533;0k&#65533;&#65533;V&#1536;@O}&#65533;jX&#65533;UpV&#65533;7&#65533;t(&#65533;&#65533;(&#65533;}&#65533;ai+&#65533;4&#65533;&#65533;2;&#65533;&#65533;&#65533;@&#65533;&#65533;&#65533;&#65533;C&#65533;&#65533;@&#65533;f#&#65533;W&#65533;rV&#65533;;&#65533;w&#65533;!M&#65533;d+`s**&#65533; IT&#65533;*&#65533; A&#65533;&#65533;&#65533;&#65533;&#65533;&#65533; &#65533;#N7BG+# X&#65533;Q&#65533;BP&#65533;&#65533; &#65533;AQ&#65533;t4g&#65533;9&#65533;&#65533;!88Z@=:&#65533;H<&#65533;&#65533;R&#65533;G&#65533;!&#65533;&#65533;&#65533;"CAx\&#65533;&#65533;&#65533;wO&#65533;6?A>;&#65533;X&#65533;&#65533;&#65533;
&#65533;&#65533;0( &#65533;	`_&#65533;)(T&#65533;&#65533;P &#65533;&#65533;4Ua	&#65533;_&#65533;&#1478;&#65533;0?'Kt8&#65533;&#65533;`&#65533;G>&#65533;4&#65533;&#65533;_&#65533;&#65533;	y&#65533;
 &#65533;b&#65533;V_&#65533;e&#65533;f0&#65533;&#65533;^&du&#65533;i&#65533;W,`CF&#65533;HaB &#65533;R72C&#65533;&#65533;%&#65533;W&#65533;e&#65533;&#65533;&#65533;&#65533;F0]`&#65533;!\&#65533;O'A#>&#65533; ^&#65533;&#65533; >&#65533;-l&#65533;c{#f&#65533;&#65533;&#65533;&#65533;&#65533;/&#65533;&#65533;6&#65533;N&#65533;F&#65533;@E&#65533;&#65533;-r&#65533;&#65533;vG&#65533;cj&#65533;o&#65533;10&#65533;*&#65533;g &&#65533;&#65533; &#65533;6v	4&#65533;G,&#65533;h&#65533;B !&#65533;&#65533;&#65533;PU&#65533;Q3=&#65533;&#65533;&#65533;V&#65533;&#65533;Itc&#65533;&#65533;&#65533;&#65533;&#65533;}7&#65533;iL?&#65533;&#65533;2&#65533;@&#65533;&#65533;|H&#65533;5`&#65533;a0o6&#65533;&#65533;&#65533;1]&#65533;2%PO&#65533;Z&#65533;5&#65533;&#65533; &#65533;&#65533;&#65533;w{&#65533;5&#65533;r&#65533;&#65533;&#65533;&#65533;&#65533;&#65533;38*`+@d8G&#65533;yG6q&#65533;&#65533;&#65533;=&#65533;&#65533;:&#65533;&#65533;CW&#65533;&#65533;+&#65533;&#65533;.2@G&#65533;QN&#65533;#p&#65533;Ps&#65533;1c&#65533;&#65533;&#65533;\&#65533;E&#899;:68&#65533;#|S&#65533;&#65533;&#65533;8&#65533;&#65533;q&#65533;DW+`A&#65533;&#65533;8&#65533;Chv&#65533;~&#65533; z&#65533;&#65533;T&#65533;&#65533;	&#65533; 
&#65533;I)&#1568;'&#65533;p5F`A'&#65533;&#65533;&#65533;&#65533;&#65533;3f [2@&#65533;&#65533;R&#65533;'@&#65533;2&#1408;y&#65533;V&#65533;p&#65533;a&#65533;&#65533;T&#65533;	U&#65533;fa&#65533;*&#65533;$&#65533;= &#65533;3LZW&#65533;C&#65533;&#65533;EG&#65533;h&#258;v&#65533;&#65533;&#65533;!f7"+&#65533; "&#65533;&#65533;@+9&#65533;9`<&#65533;&#65533; &#65533; 3&#65533;d1a,&#65533;S&#65533;*p&#65533;!&#65533;"&#1064;$.&#65533;&#65533;&#65533;&#65533;"&#65533;&#287;,hQ&#65533;H4n&#65533;&#65533;g&#65533;f6&#65533;P#&#65533;B$&#65533;&#65533;,&#65533;&#65533;&#65533;K"x(0:7&#65533;$&#65533;1&#65533;)&#65533;`jr&#65533;&#65533;D6y&#65533;5&#65533;4~&#65533;6U
&#65533;
&#65533;y4&#65533;&#65533;J&#1447;`0Z&#65533;^&#65533;(&#65533;&#65533;&#65533;&#65533;&#65533;&#65533;47'&#65533;&#65533;&#65533;&#65533;&#65533;K7&#65533;4&#65533;&#65533;
&#65533;&#65533;&#65533;&#65533;&#65533;BZkD &#65533;&#65533;&#65533;o&#65533;&#65533;&#65533;"&#65533; &#65533;&#65533;C&#65533;{A	&#65533;&#65533;!&#65533;r{&#65533;&#65533;4&#65533;&#65533;&#65533;H.bQ&#65533;g0j&#65533;1Az6j&#65533;!&#65533;b@"y {&#65533;Lg&#65533;<&#65533;CBxu&#65533;&#1220;&#65533;&#65533;&#65533;&#65533;0:A!&#65533; wI&#65533;e&#65533;po&t&#65533;$&#65533;&#65533;zE&#65533;&#65533;&#65533;sNB&#65533;1&#65533;&#65533;G_suB&#65533;cI 6\&#65533;&#65533;&#65533;&#1443;&#1520;&#65533;&#65533;&#65533;s&#65533;z4Wu3&#65533;JPk&#65533;R{`&#65533;:&#65533;
&#65533;&#65533;}l&#65533;	s&#65533;&#65533;	TU?&#65533;'&#1111;%&#65533;s&#65533;hpBX&#65533;&#65533;h5&#65533;&#1366;$6s: -t&#65533;&#65533;&#65533;R&#65533;&#65533;v#H&#65533;`&#65533;"w&#65533;&#65533;S&#65533;q&#65533;bM81&#65533;&#65533;&#738;+&#65533;&#65533;&#65533;&#65533; <d&#65533;&#65533;x&#65533; &#65533;&#65533;*p t&#65533;X&#65533;&#65533;&#65533;#"\C!NA&#65533;-&#65533;$&#65533;&#65533;p&#65533;17Ql&#65533;&#65533;H&#65533;	?&#65533;&#65533;&#65533;k{&#65533;B& &#65533;@&#65533;&#65533;6 L&#65533;&#65533;j7?&#65533;&}&#65533;WK?&#65533;&#674;S&#65533;&#65533;&#65533;&#65533;@7p&#65533;Y&#65533;&#65533;i&#65533;4U&#65533;&#1059;niI&#65533;f&#65533;&#532;T&#65533;2^R&#65533;&#65533;&#65533;B&#65533;&#65533;&#65533;&#65533;9C e&#65533;g&#65533;&#65533;&#65533;	:&#65533;S&#65533;"E&#65533;Ar&#65533;u&#65533;5: &#65533;&#65533;8"&#65533;&#65533;.&#1045;&#65533;&#65533;8&#65533;&#65533;-&#65533;Z&#65533;&#65533;7&#65533;&#65533;&#65533;&#65533;&#65533; &#65533;&#65533;&A&#65533;Pt1q E&#65533;P v&#65533;&#65533;)&#65533;&#65533;P&#65533;D&#65533;&#65533;y&#65533;&#65533;BZd&#65533;0&#65533;0r"* 5&#65533;1&#65533;1V&#65533;5r&#65533;)S &#65533;&#65533;&#65533;P&#65533; &#65533; &#65533;&#65533;Ka&#65533;!a&#65533;&#65533;|&#65533;&#65533;&#65533;&#65533;&&#65533;&#65533;&#65533;6(a&#65533;&#65533;K&#65533;&#262;&#65533;I&#65533;x
&#65533;ig&#65533;{ &#65533;&#65533;(&#65533;xr&#65533;T6&#65533;fPR&&#65533;&#65533;&#65533;^c&#65533;&#65533;+&#65533;&#65533;&#65533;&#65533;&#65533;&#65533;p\q '&#65533;&#65533;&#65533;I&#65533;&#65533;&#65533;&#65533;;&#65533;&#65533;RXb8b&#65533;`Nq&#65533;&#65533;$aB=&#65533;GH&#65533;a&#65533;8[	M7R&#65533;L&#65533;&#65533;0&#65533;&#65533;g-&#65533;b:p&#65533;I&#65533;h6 &#65533;> &#65533;&#65533;&#65533;&#65533;^&#65533;&#65533;f&#65533;>&#65533;b&#65533;P&#65533;ag*&#65533;@&&#65533;2?`~&#65533;&#65533;'=&#65533;&#65533;P&#65533;*&#65533; )&#65533;&#65533;b&#65533;&#65533;c&#65533;3:stdVj,U&#65533;p&#65533; k&#65533;l4&#65533;&#65533;> *&#65533; Q2=: r&#65533;&&#65533; &#65533;&#65533;&#65533;q&#1557;>&#65533;&#65533;*rX&#65533;&#65533;(&#65533;/&#65533;&#65533;&#944;!&#65533;F&#65533;b8E&#65533;F#&#65533;+&#65533; 1&#65533;?&#65533;v&#65533;&#65533;$ : &#65533;&#65533;v0&#65533;&#65533;&#65533;pVbB&#194;i&#65533;&#65533;&#65533;&#65533;&#65533;P&#65533;&#65533;&#65533;H&#65533;&#65533;Nq7&#65533;9D>h&#65533;C&#65533;&#65533;F"tqzDI&#65533;HC<&#65533;st&#65533;&#65533;,&#65533;&#65533;&#65533;&#65533;&#65533;C6kv&#65533;i&#65533;yh&#65533;&#65533;&#65533;&#1496;&#65533;S&#65533;p]&#65533;&#65533;3&#65533;&#65533;&#65533;v&#65533;?&#65533;k&#1947;&#65533;&#65533;&#646;R&#65533;O&#65533;t)&#65533;&#65533;	&#65533;&#65533;Pz>,0>&#65533;R6@P&#65533;&#65533; &#65533;&#65533;&#65533;-=X&#65533;&#65533;&#65533; &#65533;&#65533;P&#9343;&#65533;&#65533; &#65533;&#65533;&#65533;A&#65533;Xd&#65533;j.&#65533;L&#65533;C&#65533;3 &#65533;&#65533;NB&#65533;&#65533;`A-Y&#65533;&#65533;&#65533;&#65533;&#65533;2&#65533;&#65533;x&#65533;X$\&#65533;F&#65533;&#65533;&#65533;&#65533;&#65533;&#65533;&#65533;w&#65533;&#65533;F!&#65533;`&#65533;O&#65533;<&#65533;&#65533;=s&#371977;FA&#65533;@B&#65533;&#65533; &#65533;&#65533;5&#65533;W4&#65533;&#65533;&&#65533; 4&#65533;&#65533;2&#65533; D &#983;&#65533;n&#65533;'r}&#65533;s&#65533;&#65533;u}&#65533;&#65533;?&#65533;2&#65533;&#65533;&#65533;!&#65533;&#65533;q&#65533;&#1354;4w&#1587;&#65533; 4&#2136;&#65533;&#65533;*w&#65533;) Gj&#65533;&#65533;&#65533;$&#65533;k@H&#65533;s&#65533;:&#65533;&#65533;i&#65533;/&#65533;&#65533;PM&#65533;G2 &#65533;&#65533;o&#65533;&#65533;4p&#65533;	jA&#65533;&#65533;Fd"&#65533;r*&#65533;&#65533;[&#65533;&#65533;2`2&#65533;&#65533;&#65533;Qh&#65533;@7&#65533;w 2B&#65533;&#65533;&#65533;&#65533;F#6&#65533;y000&#65533;/&#65533;{&#65533;C	&#65533;&#65533;&#65533;G/&#65533;P&#1699;5&#65533;&#65533;w&#65533;T&@+&#65533;&#65533;&#65533;@ &#65533;&#65533;&#65533;f(&#65533;&#65533;&#65533;&#359;&#65533;&#65533;8S&#65533;>&#65533;tv&#65533;&#65533;L}&#65533;&#65533;$?&#65533;0&#1585;&&#65533;auIm,,5&#65533;r&#65533;%&#65533;16&#65533;+&#65533;&#65533;9h&#65533;*`C;1f&#65533;&#65533;&#65533;)&#65533;&#65533;X@&#65533;&#65533;{sg&#1173;&#65533;F<!&#65533;/"&#65533;PO&#65533;[.X&#65533;)&#65533;&#65533;^@	&#65533;@&#65533;$&#65533;&#65533;e&#65533;&#65533;&#65533;&#65533;&#65533;@&#65533;5CeD~&#65533;&#65533;&#65533; T"$&#65533;&#65533;&&#65533;&#65533;q&#65533;&#65533;P&#65533; &#65533;&#65533;#,&#65533;B$&#65533;I&#65533;&#65533;)&#65533;&#65533;&#65533;Zs&#65533;&#65533;L&#65533;_&#65533;&#838;&#65533;&#65533;&#65533;&#65533;C&#65533;&#65533;G&#65533;&#65533;?&#65533;&#65533;&#65533;&#65533;&#65533;&#65533;&#65533;@&#65533;&#1616;n&#1835;&#65533;)&#65533;w>&#65533;&#65533;K&#65533;@Ac&#65533;)&#65533;@ &#65533;&&#65533;9$&#65533;&#65533;$&#65533;&#65533;.e&#65533;6&#65533;NI&#65533;&#65533;> &#65533;1! &#65533;A&#65533;].&#65533;&#65533;!&#65533;&#65533;&#65533;E&#65533;Da&#65533;"&#65533;&#65533;&#65533;&hA&#191;&#65533;Q&#65533;&#65533;&#65533;a,E&#65533;A>[T&#65533;&#65533;X&#65533;j&#65533;&#65533;N1&4p &#65533;/&#65533;Dh3&#65533;&#65533;@b&#65533; &#65533;&#65533;f@$&#65533;&#65533;(%S&#65533;asz*&#65533;&#65533;s0>&#65533;&#65533;4&#65533;&#65533;	&#1808;VP&#65533;&#859;&#65533;&#65533;&#65533;&#65533;&#586;?&#65533;&#65533;&#65533;3A&#65533;'p&#65533;&#729;&#65533;^&#65533;P&#65533;&#65533;&#65533;bi&#65533;4kc&#65533;a&#65533;&#65533;e&#65533;&#65533;f &#65533;0Q)AQ&#65533;=&#65533;,&#65533;&#65533;m&#65533;&#65533;g<&#65533;&#65533;q&#65533;&#65533;&#65533; &#65533;-&#65533;&#65533;5&#65533;E&#65533;},'&#65533;R&#65533;z&#65533;&#65533;&#65533;&#65533;[&#65533;&#65533;&#303;;)&#65533;&#65533;2&#65533;&#1074;&#65533;&#65533;"z&#65533;&#1348;&#65533;&#65533;&#65533;Lk&#65533;&#65533;+&#65533;$$&#65533;*$!&#65533;$$&#65533;&#65533;*&#65533;! =  		

&#65533;&#65533;?&#65533;&#65533;B
77 &#65533;&#65533;&#65533;&#65533;&#65533;&#65533;&#65533;&#65533;&#839;&#65533;&#65533;&#65533;&#65533;&#65533;&#65533;&#65533;&#65533;&#65533;&#65533;&#65533;&#65533;&#65533;&#65533;&#65533;&#65533;&#65533;&#65533;&#65533;&#65533;&#65533;&#65533;&#65533;&#65533;&#65533;&#65533;&#373;&#65533;?B&#65533;&#65533;&#65533;&#245;&#65533;&#300;6 8@&#65533;&#65533;!Z&#65533;0&#65533;c&#65533;&#65533;F&#65533;&#65533;&#65533;!&#65533;&#65533;b&#65533;`a&#65533;&#65533;"&#65533;&#131142;BB&#65533;&#65533;0T&#65533;>Z,&#65533;&#65533;2&#289;HX&#65533;A&#65533;&#65533;*&#65533;x$&#65533;!i*L&#65533;A 3F&#65533;H&#65533;&#65533;(qX5&#65533;$&#65533;p&#65533;C&#65533;&#65533;D&#65533;p&#65533;&#65533;&#65533;&#65533;V<047Df&#65533;``(&#65533;
bc!C&#65533;&4&#65533;&#65533;8D&#65533;>V&#65533;8p&#65533;&#65533;&#65533;*&#65533;0a&#65533;&#65533;&#65533;*&#65533;&#1056;&#65533; o(hX,&#65533;&#65533;_	&#65533;&#1888;&#65533;&#65533;0c&#65533;o&#65533;&#65533;s&#1250;/&#65533;G&#65533;&#65533;&#65533;&#65533;&#531;+/<&#65533;:v`&#65533;&#65533;_&#65533;&#65533;% p&#65533;#&#65533;&#65533;&#65533;	$@&#65533;4 &#65533; Z(&#65533;@&#65533;H,h&#65533;" &#65533;H&#65533;&#65533;Pa@5&#65533;&#65533;&#65533;&#65533;&#65533;tc&#65533;P_ &#65533;&#65533;&#65533;&#65533; 8&#65533;BI0A.XH&#65533;'t&#65533;&#65533;c.&#65533;p	&#65533;&#65533;#Tp&#65533;,&#65533;
0L&#65533;aL&#65533;&#65533;
&#65533;|`A&#65533;7&#65533;!B@&#65533;p`T4&#65533;O_]PAP-&#65533;@ &#65533;Z  LH&#65533;4+&#65533;&#1155;&#65533;4B&#65533;# @&#65533;&#65533;M&#65533;@&#65533;&#1040;&#65533;v[C&#65533;C&#65533;lP7&#65533;u&#65533;&#65533;&#65533;'n&#65533;&#219;o&#65533;5&#65533;&#1825;&#65533;&&#65533;&#34952;R&#65533;\:&#1085;&#65533;1	&#65533;&#65533;&#65533;}
A&#65533;&#65533;	 3&#65533;&#65533;#^GT&#65533;XG &#65533;&#65533;`!&#65533;&#65533;&#65533; rM&#65533;&#65533;5&#65533;&#65533;&#65533;S&#65533;&#65533;`&#65533;4!&#65533;B
&#65533;&#65533;p@Hb@@&#65533;&#65533;&#65533;&#65533;H&#65533;&#65533;&6>p&#65533;	&#65533;@&#65533;&#65533;&#512;&#65533;\l&#65533;C:$&#65533;&#65533;" 	2&#65533;&#65533;!t&#65533;&#65533;&#65533;&#211;&#1396;&#65533;AX &#65533;5&#65533;&#65533; &#65533;p -&#65533;&#65533;]8`@&#65533;I@(7&#65533;&#65533;&#65533;E&#65533;f&#65533;&#65533;&&#65533;&#65533;CG&#65533;&#65533; 1&#65533;&#65533;i&#65533;&#65533;d&#1703;&#65533;&#65533;&#65533;[,*&#65533;&#65533;&#65533;0j&#65533;&#65533;8&#65533;&#65533;&#65533;&#65533;@&#65533;@;&#65533;&#65533;&#65533;}&#65533;&#65533;&#65533;&#65533;&#65533;0&#65533;x&#464;	$@&#65533;&#65533;`p&#65533;;&#65533;@&#65533;v&#65533;&#65533;!5P&#65533;&#65533;&#65533;	*&#65533;&#65533;&#194;&#65533;&#65533;&#1231;d+&#65533;&#65533;&#65533;U&#65533;&#65533;&#65533;&#65533;J3&#65533; &#65533;&#65533; m:@X!&#65533;t&#65533;JW<A&#65533;t&#65533;&#65533;R#&#65533;&#65533; h
 mP*&#65533;t&#65533;	&#65533;&#65533;W&#65533;	&#1584;F&#65533;n&#65533;)A	&#65533;&#65533; &#65533;&#65533; d&#65533;:&#65533;&#65533;W&#65533;&#65533;&#65533;&#65533;`fD`&#65533;1jL&#65533;&#1424;&#65533;&#65533;&#65533;&#65533;k*k&#65533;)-&#65533;,&#65533;4&#65533;p&#65533;&#65533;&#65533;&#65533;&#65533;w&#62307;3/&#65533;Nt&#65533;&#65533;
 ;&#65533;c&#65533;&#65533;&#65533;32.&#65533; ?&#65533;&#65533;&#65533;B0&#65533;J&#65533;B&#65533;4	&#65533;&#65533;&#65533;D&#65533;&#65533;h&#65533;g[!&#65533;!X`&#65533;&#65533;&#65533;"sFX&#65533;  &#65533;GEtY&#65533;j&#65533;&#65533;X @|&#65533;&#65533;&#65533;|%B!P&#65533;&#65533;: &#65533;&#65533;h 5X&#65533;\TP&#65533;BI&#65533;R&#65533;&#65533;&#65533;z})?&#65533; &#65533;&#65533;&#65533;&#65533;&#65533;&#65533;"18&#65533;MN1)&#65533; (&#65533;&#65533;0 2&#65533;&#65533;&#65533;!&#65533;	5&#65533;@&#1361;&#65533;5g&#65533;E&#65533;la&#65533;[&#65533;"z>8F&#65533;zs&#65533;&#65533;`&#65533;{x&#803;U3&#65533;A*&#65533;p<:E]`j}&#65533;&#65533;&#65533;&#65533;&#65533;&#65533;&#25371;&#65533;),&#65533;?&#65533;&#65533;&#65533;yO((&#65533;	|"&#65533;A&#65533;t&#1283;2&#65533;*H&#65533;&#65533;,&#65533;&#65533; E8&#65533;&#65533;&#65533;n&#65533;&#65533;&#65533;&#784696;%1&#65533; &#65533;Ap&#65533;&#65533;&#65533;
^&#65533;&#65533;&#65533;%H@ AW2&#65533; R&#65533;o&#65533;&#65533;&#1722;&#65533;&#65533;&#65533;a&#65533;iY*@&#65533;Rr&#65533; &#65533;@,&#65533;A)&#65533;4&#65533; 0@&#65533;&#1154;w &#65533;&#65533;&#65533;&#65533;&#65533;52fI&#65533;y$1&#65533;&#65533;&#65533;&#65533;-o&#65533;&#65533;N&#65533;&#65533;&#65533;Cf&#1611;&#65533;'J&#1098;2'&#65533;&#65533;&#65533;&#65533;&#65533;1)&#65533;&#367;SE&#65533;E&#65533;*U&#65533;&#65533;&#65533;&#803;&#65533;&#65533;Ax&#65533;&#65533;&#65533;8&#65533;T&#65533;0&#340;&#59573;U&#65533; &#65533;H&#1041;&#65533;&#65533;&#65533;SPd1x&#65533;+&#65533;&#65533;&#65533;&#65533;&#65533;&#65533;&#65533;&#65533;
(&#65533;&#65533;&#65533;&#65533;n&#65533;XA&#65533;q X +*&#65533;&#65533;r&#65533;&#65533;&#65533;&#65533;&#65533;&#65533;Rd _&#65533;&#65533;&#65533;\*&#65533;&#65533;&#65533;&#65533;5&#65533;&#65533;V :&#65533;&#65533;M&#65533;&#65533;FB&#222;&#65533;&#65533;a&#65533;X&#65533;^&#65533;	&#65533;c&#65533;9&#65533;?f&#65533;&#1761;f&#65533;&#65533;&#65533;j&#65533;&#65533;&#65533;&#1648; 
&#65533;,C&#65533;&#65533;GxL&#65533;7&#65533;4&#65533;3&#65533;&#65533;&#65533;&#65533;&#65533;&#65533;F&#65533;&#65533;d&#1555;&#65533;&#65533;Sm&#65533;c\&#65533;&#65533;&#65533;&#65533;&#65533;iB&#65533;u&#65533;=&#65533;&#65533;Kh&#65533;E&#65533;&#65533;&#65533;,&#65533;&#65533;E&#65533;&#65533;$
&#65533;^&#65533;&#65533;&#65533;|2IbaF &#65533;&#58533;)$&#65533;&#65533;8A&#65533;`c&#554;Gh&#65533;&#65533;v  #&#65533;&#65533;&#65533;D0$(e&#65533;&#65533;&#65533;A"T >&#65533;3&#65533;&#65533;&#65533;&#65533;a=Kkl&#65533;&#65533;\e&#65533;0&#65533;&#65533;`@hL&#65533;&#65533;(U&#65533;g&#65533;EC&#65533;C&#65533;'/&#65533;&#65533;&#65533;-h&#65533;)&#65533;&#65533;/&#65533;&#65533;&#65533;C&#65533;3B&#65533;&#65533;GI&#65533;&#65533;g\&#1114;&#65533;C&#961;&#65533;&#65533; &#65533;&#65533;y&#47815;=l&#65533;&#65533;<&#65533;&#65533;&#65533;*&#65533;
0qf*&#65533;&#65533;\'&#65533; &#65533;D&#65533;_*S:&#65533;_2u`&#65533;&#65533;3&#65533;&#65533;&#65533;~&#65533;,y&#65533;[&#65533;&#65533;{&#65533;W&#65533;L0J-?h!&#65533;B?@
2&#1418;lBO&#65533; 
&#65533;u&#65533;c&#65533;2&#65533;&#65533;\&#65533;| &#65533;`w&#65533;&#65533;&#65533;]&#65533;&#65533;0M&#65533;&#65533;&#65533;	@{ &#65533;80&#65533;<&#65533;&#65533;@{ &#65533;T)2i&#65533;&#65533;w^&#254;"&#65533;B&#65533;'&#65533;u&#65533;&#65533;&#65533;+&#65533;P&#65533;1&#65533;w&#65533;k&#65533;&#65533;0&#65533;v&#65533;s&#65533;&#65533;&#65533;&#65533;8~jd_&#65533;P&#65533;&#65533;N&#65533;&#65533;4
h&#65533;,&#1162;&#65533;&#65533;&#65533;!$P&#65533;"6y &#65533;*&#65533;h&#65533;V&#65533;m&#65533;D&#65533;&#65533;&#65533;E&tz)($&#65533;Aw= &#65533;&#65533;&#65533;2&#65533;AX&#65533;&#65533;&#65533;&#65533;&#65533;qU&#65533;&#65533;&#65533;\&#65533; +&#65533;rb&#65533;&#65533;@&#65533;&#65533;&#65533;@z=&#65533;0&#65533;&#65533;L&#65533;M&#65533; &#65533;&#65533;&#65533;l&#65533;)&#65533;
G$ ?&#65533;&#65533;&#1931;XW@&#65533;1 $ &#65533;-&#65533;:&#65533;(&#65533;=~&#65533;U&#65533;&#65533;;n(&#65533;j&#65533;&#65533;[&#65533;&#1102;&#65533;N&#65533;&#1209;>a&#65533;&#65533;4&#65533;&#65533;#&#65533;WR&#65533;"MO&#1849;&#65533;0Tj&#65533;&#65533;	&#65533;&#65533;&#65533;D.)&#1224;&#65533;&#65533;-&#65533;&#65533;)&#65533;&&#65533;&#65533;&#65533;&#65533;j&#65533;#&#65533;fz&#65533;&#65533;	&#1489;9s^&#65533;&#65533;mb.&#65533;&#65533;&#65533;|s&#1337;f&#65533;`&#65533;`&#65533;4&#65533;&#65533;&#65533; #&#65533;&#65533;/  &#65533;TL&#65533;&#65533;&#65533;X&#65533;&#65533;Gd&#65533;>&#65533;&#65533;H&#65533;6	@&#65533;K&#65533;L&#65533;n&#65533;&#65533;&#65533;&#65533;&#65533;R&#65533;m/0e&#65533;&#65533;&#65533;,&#1464;&#65533;u&#65533;[&#65533;&#65533;&#65533;q&#65533;&#65533;&#65533;&#860;q=a&#65533;&#65533;&#65533;&#65533;&#65533;&#65533;"&#65533;&#65533;<&#65533;&#65533;&#65533;&#65533;b&#826;w&#65533;?&#65533;J&#65533;w&#65533;&#65533;Z`&#65533;&#65533;~&#65533;&#65533;&#65533;&#65533;L|&#65533;@&#65533;&#65533;Q&#65533; &#65533;&#65533;&#65533;&#65533;&#65533;6@&#65533;&#65533;&#1999;&#65533;&#65533;&#65533;&#65533;&#65533;&#65533;&#65533;}2/&#65533;E&&#65533;&#65533;  &#65533;E&#65533;&#65533;&#65533;&#65533;"&#65533;]&#65533;&#65533;p&#65533;w W% '`	&#65533;6AWe!&#752;]*&#65533;	&#65533;&#65533;&#65533;&#65533;&#1526;[= a&#65533;&#65533;&#65533;a&#65533;&#65533;&#1521;$&#65533;l&#65533;&#65533;s*vb&#65533;v&#65533;E&#65533;&#65533;'Q&#65533;&#1475;>&#65533;(&#65533;&#65533;3&#65533;&#65533;&#65533;1u&#65533;&#65533;l&#65533;&#65533;FD#1&#65533;&#65533;&#65533;A2&#65533;u`&#65533;&#65533; `$&#65533;.#r/&#65533;N@&#65533;Pc*&#65533;
" &#65533;&#65533;&#65533;q^&#65533;&#65533;N&#65533;`].&#65533;&#65533;$KAK&#65533;&#65533;&#65533;&&#65533;@&#65533;	y&#65533;&=P$&#65533;8h&#65533;&#65533;&#65533;,&#65533;&#65533;W&#65533;&#65533;Gq&#65533;&#65533;&#65533;8&#65533; A/&#65533;&#65533;vl&#65533;52&#65533;&#65533;z(&#65533;<|B{&#65533;0&#65533;&#65533;&#65533;Y&#1331;{&#65533;&#65533;&#65533;C&#65533;b&#65533;&#65533;k?&#65533;&#65533;&#65533;=&#65533;&#65533;GB(>:Vl&#65533;&#65533;lUw4l&#65533;2&#65533;#6 &#65533;gD&#65533;&#65533;&#65533;7`	Vh	_&#65533;&#65533;!&#65533;P*&#65533;&#65533;P1&#65533;%&@! &#65533;.&#65533;&#65533;q&#65533;&#65533;v&#65533;&`&#65533;m&#65533;&#65533;. 70&#65533;
/e&#65533;&#866;m&#65533;m1&#65533;O&#65533; +&#65533; b&#65533;98&#65533;R&#65533; &#65533;&#65533;&#65533;&#65533;%&#65533;`X& &#65533;&#65533;&#227;&@&#65533;$&#65533;v=w&#65533;`&#65533;a&#65533;&#65533;z&#65533;k&#65533;a&#65533;t&#65533;&#65533;<&#65533;w4&#65533;(&#65533;&#65533;&#65533;@3&#65533;x&#65533;&#65533;&#65533;7 &#65533;&#65533;6b&#65533;&#1291;~?&#65533;&#65533;0&#65533;2K&#65533;4X&#65533;0nr&#65533;&&#65533;&#65533;&#65533;&#65533;&#65533;#&#65533;& HBTyrCY&#65533;&#65533;%&#65533;C&#65533;w&#65533;&#65533;&#65533;5&#65533;&#65533;&#65533;AI&#65533;&#65533;[&#65533;a&#65533;&#65533;A&#65533;A&#65533;eq&#65533;	&#65533;D&#65533;r&#65533;f &#65533;` f&#65533;&#65533;&#65533;aX&#65533;SA&#65533;"&#65533;j0H&#65533;&#65533;q[&#65533;&#65533;2&#65533;a&#65533;&#65533;&#65533;WG&#65533;Z:&#65533;{;&#65533;{*9&#65533;&#65533;yA&#65533;G&#65533;&#65533;9&#65533;;&#65533;&#65533;!&#65533;l(SYE&#65533;zz&#65533;z&#65533;&#65533;u&#65533;&#65533;&#65533;&#65533;dLv&#65533;b
>u;&#65533;x q&#65533;qab&#65533;
&#1736;~FI&#65533;u	>q;&#65533;&#65533;p^&#65533;&#65533;&#65533;r&#65533;,&#65533;&#65533;-&#65533;%YU&#65533;x6&#65533;~a&#65533;B/&#65533;g&#65533;aq&#65533;lby&#65533;HH
`&#65533;&#65533;&#65533;74#VP&#65533;P&#65533;&#529;&#65533; k6&#65533;Pu&#274;&#65533;	l&#65533;&#65533;&#65533;&#65533;y&#65533;&#65533;&#65533;(&#65533; &#65533;s&#65533;&#65533;&#65533;&#65533;&#65533;'&#65533;&#65533;:&#1011;&#65533;&#65533;~&#65533;&#65533;&#65533;tI ^y&#65533;&#65533;b&#65533;;&#65533;&#65533;;&#65533;i&#65533;&#65533;
&#65533;&#65533;&#65533;&#65533;Z&#65533;&#65533;&#65533;&&#65533;`K&#65533;~l&#65533; 3 &&#65533;;c&#65533;r&#65533;&#65533;&#65533;&#65533;&#65533;&#65533; `&#65533;ygh&#65533;&#65533;e1<&#65533;F&#65533;C&#65533;`	 &#65533;&#65533;&#65533;?&#65533;&#65533;s7YHwr)U&#65533;)&#65533;&#65533;P&#65533;&#65533;&#65533;9&#65533;d&#65533;&#65533;&#65533;&#65533;&#65533;&#65533;G&#65533;Y[wR&#65533;T&#65533;&#65533;&#65533;4
&#65533;&#65533;&#65533;Bb&#65533;qY&#65533;#X'&#65533;&#65533;&#65533;C%a$&#65533;&#65533;&#65533;&#65533;&#65533;&#65533;&#65533;&#65533;&#65533;v	&#65533;&#65533;&#65533;D W&#65533;&#65533;x&#65533;(&#65533;&#65533;i&#65533;Q`$0( 2&#65533;&#65533;
7&#65533;	&#65533;&#532;^&#65533;
"7a&#65533;2&#65533;&#65533;N&#65533;&#65533;&#65533;aFv&#65533;:Y&#65533;&#65533;&#65533;j
ds&#65533;<&#65533;#&#65533;&#65533;&#65533;6&#65533;&#65533; j(eZ&#65533;&#426;&#65533;v&#65533;bu$)&#65533;G&#65533;&#65533;Y&#858;>j&#65533;'c[&#65533;&#65533;2}&#65533;HO&#65533;p&#65533;
&#65533;pwX&#65533;&#65533;&#65533;lB%&#65533;r;W&#65533;B400&#65533;,&#65533;&#65533;&#65533;&#65533;&#65533;4_r Wv&#65533;&#65533; &#65533;1&#65533;&#65533;_&#65533;S&#65533;#&#65533;&#65533;&#65533; &#65533;d&#65533;&#65533;W&#65533;`M&#65533;&#65533;H"Sj&#902;s&#65533;V&#465;&#65533;&#65533;2&#65533;p&#65533;'&#65533;&#65533;7&#65533;&#65533;W&#65533;&#65533;x&#65533;(;&#65533;gJ&#65533;7&#65533;&#65533;&#65533;&#65533;&#65533;Qgsb &#65533;@@9&#65533;DV&#65533;{R&#65533; &#65533;4Ci&#65533;&#65533;E&#65533;&#65533;]W&#65533;&#65533; &#65533;&#65533;&&#65533;!v&#65533;&#1263;&#65533;&#65533;X&#65533;&#65533;9&#65533;&#65533;&#65533;A&#65533;+&#65533;&#65533;b	&#65533;&#65533;
'&#65533;&#65533;&#65533;Qrft
&#65533;uP*&#65533;Nx
&#65533;Q
} @&#65533;l&#65533;n&#47116;&#1282;&#65533;b&#65533;9xt&#65533;&#65533;&#65533;~{&#65533;bZ&#65533;B&#326;eX&&#65533;&#65533;&#65533;cg&#65533;k&#65533;&#65533;&#65533;)&#65533;	R&#65533;&#65533;&#65533;&#65533;f&#65533;&#65533;Dl&#65533;&#65533;&#65533;&#65533;&#65533;Q 6&#65533;*&#65533;jF&#65533;.U*&#65533;!r&#65533;&#65533;&#552;&#65533;c(&#65533; &#65533;1&`0&#65533;&#65533;X&#65533;&#65533;&&#65533;#I&#65533;&#65533;&#65533;70<&#65533;&#65533;Zg&&#65533;Y&#65533;Ss&#65533;z&#65533;H&#65533;&#65533;&#65533;
52&#65533;&#65533;9(.&#65533;H&#451;{&#65533;&#65533;iMg&#65533;&#234;Q&#358;&#65533;pU
&#65533;
&#65533;&#65533;&#65533;ys&#65533;d&#65533;A&#65533;&#65533;&#320;&#65533;&#65533;&#65533;&#65533;aU&#65533;Y&#65533;c&#65533;&#65533;P&#65533;&#65533;X&#65533;&#65533;NM&#65533;&#65533;R&#65533;MK%&#65533;S&#65533;&#65533;&#65533;&#65533;&#65533;&#65533;&#65533;[&#65533;&#65533;;PPz&#65533;&#65533;&#65533;l&#65533; &#65533;&#999;&#65533;&#65533;&#65533;)&#24377;'&#65533;:Z&#65533;&#65533;&#65533;
&#65533;'&#65533;Q&#246;c&#65533;[+&#65533;&#65533;c&#65533;&#65533;&#65533;&#65533;&#65533;)|R&#65533;&#65533; &#65533;AD&#65533;&#65533;&#65533;N>6&#65533;&#65533;&#65533;k&#65533;&#65533;r"'9&#65533;&#65533;&#65533;&#65533;Z&#65533;&&#265;1*L&#65533;L&#65533;
&#65533;&#65533;u&#65533;i{&#65533;&#65533;CF&#65533;&#65533;E&#65533;)d&#65533;&#65533;H&#65533;y&#65533;&#65533;&#65533;c&#65533;&#509;&#65533;&#65533;&#65533;"&#65533;&#434;>&#65533;h&#65533;Dl&#65533;[+&#65533;"&#65533;m&#65533;Pl&#65533;&#65533;Hrj4&#65533;&#65533;@&#65533;&#65533;&#65533;&#65533;yd&#65533;&#65533;u&#65533;Y&#65533;i;&#65533;9&#65533;L&#65533;&#65533;&#65533;A*G &#65533; &#65533;u&#65533;/&#65533;&#65533;&#65533;&#65533;>&#65533;&#65533;vB&#65533;&#65533;&#65533; ~2&#65533;&#1418;&#65533;r&#65533;l&#65533;:k&#65533;\&#65533;&#65533;w&#65533;%;Zh&#65533;&#430;|1&#65533;&#65533;<&#65533;&#65533;4<&#65533;&#65533;tu&#65533;&#65533;lr;&#65533;&#65533;&#65533;&#65533;$f)&#65533;l&#65533;4&#65533;&#65533;`&#65533;S
I&#65533;:&#65533;&#65533;&#65533;&#65533;&#65533;&#65533;j&#65533;&#65533;&#65533;&#259;&#65533;1<TB<d&#65533;9&#65533;&#65533;&#65533;&#65533;2\&#65533;&#65533;&#65533; &#65533;	&#65533;&#65533;'&#65533; d"&#1387;'#(&#65533;dlB&#65533;&#65533;CWtg&#65533;QB&#65533;&#65533;&#65533;<&#65533;&#65533;&#818;&&#65533;&#65533;D>SD&#65533;&#489;&#65533;&#65533;&#65533;C&#65533;'&#65533;&#65533;F&#65533;\d(&#65533;#v2&#65533;&#65533;|&#65533;&#65533;'&#65533;&#65533;s&#65533;&#65533;&#65533;&#65533;zHc&#65533;&#65533;Z&#65533;F&#1398;&#65533;	1&#65533;{&#65533;&#65533;94&#65533;&#65533;&#65533;&#65533;&#65533;&#65533;&#65533;{&#65533;<)(&#65533;&#65533;c&#65533;U=&#65533; &#65533;$&#65533;&#65533;&#65533;&#1426;6}&#65533;:&#65533;Z&#65533;<&#65533;&#65533;&#65533;?&#65533;c|&#65533;3&#65533;$&#65533;z~&#65533;&#65533;y&#65533;m&#65533;8{[\&#65533;&#65533;Fs2&#65533;i{$&#65533;<&#65533;&#65533;uU\&#65533;&#65533;4&#65533;2dD<&#65533;0&#65533;&#65533;1&#65533;Jx;&#65533;'&#65533;&#65533;<I&#65533;<&#65533;&#65533;&#65533;&#65533;&#65533;&#65533;&#65533;&#65533;E&#65533;&#65533;$&#65533;&#65533;&#65533;&#65533;&#65533;;&#65533;&#65533;&#65533;\C&#522;&#1291;&#65533;&#1333;F}&#65533;&#65533;H&#65533;&#65533;)&#65533;U&#65533;=&#65533;&#65533;&#65533;&#65533;&#65533;&#65533;&#376;&#363;&#65533;&#65533;&#65533;&#65533;a]&#65533;&#65533;&#65533;&#65533;&#65533;&#65533;&#65533;&#65533;&#65533;&#65533;&#65533;Q&#65533;&#65533;&#65533;&#65533;\&#65533;	&#65533;&#65533;
&#65533;&#65533;&#65533;&#65533;&#65533;ykEmk&#65533;&#65533;Z|+=&#1594;|l|c&#65533;&#65533;(3&#65533;E&#65533;&#65533;&#1287;&#65533;v&#65533;&#65533;&#65533;&#337;&#65533;&#65533;&#65533;[&#1403;&#65533;&#378;`)&#65533;&#723;!&#65533;&#65533;&#65533;&#65533; &#65533;K&#65533;D&#65533;M&#1441;&#65533;&#65533;&#65533;&#65533;qz[&#65533;&#65533;&#65533;t4l&#65533;&#65533;&#65533;m&#65533;&#65533;&#65533;&#65533;({&#65533;&#65533;&#65533;&#65533;|&#65533;&#65533;&#65533;S&#65533;om&#65533;DC&#65533;&#65533;d&#65533;&#869;&#65533;&#65533;1&#65533;&#65533;7I&#65533;Al'
&#65533;s \&#65533;&#65533;M5&#65533;&#65533;&#65533;U&#65533;'(&#65533;&#65533;Vm&#65533;&#65533;&#65533;&#65533;a&#65533;&#65533;6&#65533;&#65533;&#65533;&#65533;&#65533;=&#11368;&#65533;bj&#65533;&#455;|&#65533;l&#65533;&#65533;u&#65533;&#65533;&#65533;&#65533;&#65533;&#65533;8&#1982;&#65533;s&#65533;B&#65533;&#65533;L{&#65533;&#65533;#&#65533;&#836;&#65533;&#65533;wK&#65533;E&#1036;&#65533;&#350;I&#65533;s&#65533; &#65533;&#65533;&#1187;{i*3i
&#65533;9M&#65533;V&#1951;&#65533;L&#65533;}K&#65533;&#65533;H&#65533;0&#65533;&#65533;Yr&#65533;&#65533;>&#65533;&#65533;>:&#65533;&#65533;2h&#65533;&#887;&#65533;0&#65533;&#65533;&#65533;&#65533;&#65533;&#65533;&#65533;&#65533;G&#65533;&#65533; &#65533;&#65533;5&#65533;s'Mn=P&#416;u&#65533;&&#65533;&#434;|&#65533;&#65533;&#65533;&#65533;&#1791;&#65533;&#65533;&#65533;&#65533; 0&#29780;&#65533;&#65533;5n=&#65533;Xz&#30254;l:&#65533;&#65533;Xz&#65533;^&#65533;&#65533;&#65533;g&#65533;&#65533;&#65533;79&#65533;&#65533;&#65533;&#65533;&#65533;&#65533;}&#65533;&#65533;}&#65533;^&#65533;&#65533;%&#65533;&#1394;&#65533;&#65533;c&#65533;3&#65533;&#65533;&#65533;&#65533;&#65533;&#1053;&#65533;r&#65533;F&#65533;W&#65533;6	&#65533;I&#65533;&#65533;i2"&#65533;&#371;&#65533;)|&#65533;>&#65533;CD.=&#65533;Qk"&#65533;&#65533;&#65533;&#65533;&#65533;&#65533;&#65533;}&#65533;&#65533;n&#45118;&#65533;&#65533;]&#65533;&#65533;&#65533;H&#1054;P&#65533;&#65533;l&#65533;l1&#65533;&#65533;}4&#65533;&#65533;&#65533;&#1560;&#65533;sg&#65533;&#65533;&#65533;&#65533;4&#65533;{&#65533;&#65533;&#64350;&#65533;&#65533;N&#65533;&#65533;&#65533;$&#65533;k&#65533; &#65533;&#65533;&#65533;&#65533;u6&#65533;&#65533;&#65533;s&#65533;&#65533;c&#65533;&#65533;&#65533;&#65533;&#65533;z&#65533;&#65533;&#25966;oN&#65533;&#65533;&#65533;&#65533;$G"&#65533;H&#1207;&#65533;&#65533;~&#65533;)&#65533;&#65533;&#65533;&#1825;n&#65533;,tA3P>p&#65533;&#65533;&#65533;~&#65533;/b&#65533;&#65533;&#65533;D=&#65533;9&#65533;&#1313;&#65533;q&#65533;&#65533;u:&#65533;C&#65533;&#65533;")&#65533;N&#65533;&#65533;&#65533;%&#65533;&#65533;P&#991;&#65533;c&#65533;H&#65533;3s&#65533;&#65533;g&#764;&#65533;&#65533;&#65533;n&#65533;>&#65533;&#65533;
&#65533;&#65533;&#65533;&#65533;&#65533;7?	&#65533;&#65533;&#65533;Hy&#65533;&#65533;C)&#65533;&#65533;?#&#65533;&#65533;Q&#65533;Q_&#65533;&#65533;&#65533;{&#1915;&#65533;&#65533;3M&#65533;&#65533;j&#65533;^&#65533;&#65533;&#65533;&#65533;)&#65533;&#985;lJ&#65533;_&#65321;&#65533;m&#65533;&#65533;&#65533;P=5m&#65533;&#65533;&#65533;&#65533;&#65533;;&#65533;#&#65533;&#65533;&#65533;=u&#65533;-!&#65533;&#65533;)k&#65533;&#65533;&#65533;&#65533;&#65533;E&#65533;&#65533;&#65533;o&#65533; &#1315;&#65533;%&#65533;L&#65533;&#65533;&#65533;&#65533;,&#38019;&#65533;&#65533;7t4;&#65533;3O&#65533;&#65533;&#65533;N&#65533;&#65533;>&#65533;(&#1248;cB&#65533;&#65533;w&#65533;&mg&#65533;&#65533;
&#65533; &#65533;&#65533;&#65533;Y&#65533;&#65533;&#65533;&#65533;&&#65533;&#65533;&#65533;&#65533;&#65533;-&#65533;&#65533;(q&#65533;-lz&#65533;&#65533;.&#65533;E>&#65533;&#65533;&#65533;&#65533;&#65533;A&#65533;3&#65533;&#65533;Y&#65533;/t&#65533;&#65533;,{]|=3&#65533;&#1535;&#65533;V&#65533;&#65533;f&#65533;Q&#65533;&#65533;&#65533;&#65533;&#65533;b&#65533;&#65533;c&#65533;<=&#65533;&#1515;&#1586;&#65533;&#65533;{&#65533;k&#1174;&#65533;&#1174;&#65533;IG3&#65533;&#65533;&#65533;&#65533;&#65533;&#65533;&#65533;&#1021;&#65533;&#65533;&#65533;&#65533;&#65533;&#65533;&#65533;z&#65533;&#65533;8&>M'>&#65533;&#1001;k|_&#65533;P&#65533;&#65533;'&#65533;&#65533;&#65533;&#65533;&#65533;gJ&#65533;&#65533;&#65533;&#65533;~&#65533;&#65533;b1Mt&#65533;&#65533;&#65533;&#65533;);>&#65533;u"&#65533;Z&#65533;0&#65533;&#65533; uPGt1&#65533;&#65533;&#65533;&#65533;V_&#170;&#65533;&#65533;&#65533;&#65533;4&#65533;&#65533;&#65533;&#65533;&#65533;&#65533;M&#65533;hz&#1513;&#65533;&#65533;7&#65533;&#1474;&#65533;&#65533;&#65533;&#65533;&#65533;&#65533;@&#65533;&#65533;&#65533;7H&#65533;t&#65533;&#65533;c&#65533;%H&#65533;&#1418;:'&#65533;&#65533;&#65533;Z&#65533;&#65533;QXO&#65533;&#65533;&#65533;&#65533;&#65533;o&#65533;&#65533;&#65533;&#65533;k&#65533;lo&#65533;&#65533;&#65533;ot&#65533;&#65533;&#65533;&#65533;&#65533;&#65533;&#65533;&#65533;&#65533;&#65533;&#65533;&#65533;@&#65533;c&#65533;;&#713;>3&#65533;&#65533;&#65533;,9&#65533;&#65533; >&#11459;HG&#65533;&#65533;&#65533;&#65533;&#65533;&#65533;=+;&#65533;&#65533;M&#65533;&#1291;&#65533;M&#65533;&#65533;&#65533;&#65533;&#65533;&#65533;G|-&#1553;&#65533;&&#65533;&#65533;&#65533;&#65533;&#65533;&#65533;&#65533;3&#253;'it&#65533;&#65533;&#65533; !&#65533; G ,
 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1013;&#65533;&#520;&#65533;&#195;&#65533;&#1532;&#65533;&#65533;&#386;&#1622;&#65533;&#65533;&#65533;&#65533;&#65533;&#65533;&#65533;&#1988;&#65533;&#1241;&#65533;&#65533;&#4590;&#65533;&#65533;&#65533;&#65533;&#65533;&#65533;&#269;&#65533;&#65533; 
H0&#65533;&#65533;B&#65533;-&#10736;!&#65533;|	&#65533;&#65533;c&#65533;5d&#65533;&#65533;&#65533;&#561;&#65533;&#65533;e&#65533;"N&#65533;w&#65533;"&#65533;}
Q&#65533;&#65533;/b&#65533;&#65533;&#65533;4&#65533;+&#65533;&#475;8s&#65533;&#65533;B&#65533;&#65533;&#65533;&#65533;S	&#65533;&#65533;&#665;+&#65533;&#65533;&#65533;(&#65533;&#65533;wm&#65533;&#65533;&#65533;&#65533;&#1387;:QehK&#65533;`&#65533;"&#65533;&#65533;&#65533;&#65533;&#65533;ja[6&#65533; 3&#65533;&#1418;X&#65533;&#65533;&#669;+pb&#1494;R&#65533;Ah&#65533;&#65533;E&#65533;f&#65533;&#65533;K&#65533;4&#65533;&#65533;h&#65533;&#65533;1[&#65533;E#k&#65533;K&#65533;&#65533;eT&#1780;&#65533;l&#65533;Voc&#65533;lG(<zpa&#231;&#65533;n&#65533;&#65533;p&#65533;&#65533;c/&#65533;&#65533;&#65533;&#65533;&#583;J^&#65533;&#891;&#65533;&#65533;l'&#65533;J.&#65533;,&#65533; ` yr&#1354;&#65533;;]x-&#65533;&#65533;&#65533;&#65533;B_!9&#65533;&#181;&#65533;#o&#65533;&#65533;<&#65533;&#449;&#238;&#65533;&#894;&#65533;\&#65533;o&#65533;&#1738;&#65533;k  0&#1535;&#65533;&#65533;Z&#65533; j&#65533;&#65533;Z&#65533;i&#65533;l&#837;&#65533;w&#65533;5&#65533;[&#65533;%&#65533;\&#65533;5&#65533;&#65533;S&#65533;y&#65533;]T&#65533;B&#65533;{ &#65533;&#65533;NOx)E&#65533;k&#65533;&#65533;F&#65533;S&#65533;&#65533;&#65533;r&#65533;&#1503;r&#65533;E&#65533; = H&#65533;c&#65533;!#&#65533;!&#476;&#65533;&#65533;QH&#65533;&#65533;z&#65533;e&#65533;$&#65533;|(&#65533;P2&#65533;d&#65533;&#40279;_&#65533;5&#65533;&#65533;Z&#65533;&#65533;x#&#65533;>&#65533;&#65533;&#65533;1&#65533;&#1568; &#65533;&#65533;&#65533;&#65533;5&#65533;&#65533;&#65533;&#65533;&#65533;^&#65533;"ZJf&#65533;!M&#65533;D&#65533;&#30705;&#65533;X&#65533;`&#65533;&Zk&#65533;~-&#65533;&#65533;&#65533;&#65533;&#65533;`&#65533;; @&#65533;g&#65533;&p2&#65533;&#65533;&#65533; \&#65533;`r&#65533;&#65533;*!kv&#65533;U&#65533;r&#65533;[6N*&#47904;p&#65533;&#65533;;&#65533;&#65533;&#65533;g3vg&#65533;&#65533;.&#65533;&#65533;7&#65533;Y&#65533;&#65533;=P&#65533;&#65533;&#65533;$P&#44260;>&#65533;&#39266;>Z,
&#65533;&#65533;#c&#65533;	&#65533;k~	&#65533;&#65533;\&#65533;&#65533;F&#65533;&#65533;&&#65533;&#1005;&#65533;:&#65533;&#65533;y&#65533;&#65533;&#65533;&#65533;i&#65533;B8&#65533;&#65533;&#270;&#65533;_&#65533;&#65533; &#65533;&#65533;Jk&#65533;&#65533;&#65533;V&#65533;&#65533;&#65533;&#65533;Ko&#65533;&#65533; &#65533;&#65533;&#65533;&#65533;&#65533;&#65533;&#65533;&#65533;jeS&#65533;w&#65533;'q&#65533;i&#65533;n&#65533;5:&#65533;9&#65533;k&#65533;&#65533;&#65533;2&#65533; &#65533;&#65533;&#65533;g&#65533;/&#65533;&#65533;&#65533;&#65533;*|&#65533;
X*j&#65533;6x&#65533;&#65533;&#65533;p&#65533;&#65533;l&#65533;5x1&#65533;&#65533;&#65533;&#65533;p&#65533;&#65533;&#65533;&#65533;&#65533;&#65533;c&#65533;&#65533;,&#65533;f&#65533;	&#65533;\*&#1175;&#25603;&#65533;&#65533;&#65533;&#242;B&#65533;&#65533;g{p&#65533;&#65533;&#65533;&#65533;&#65533;dKv&#65533;G3&#65533;6&#65533;&#65533;&#65533;&#65533;&#65533;A&#65533;&#1551;&#65533;&#65533;f&#65533;myy&#65533;&#65533;&#65533;Pr&#65533;&#65533;&#65533;[&#65533;&#65533;\&#65533;2j&#65533;iE<{7&#65533;M&#65533;&&#65533; &#65533;&#65533;B&#65533;M3&#65533;&#65533;}&#65533;&#65533;&#65533;~&#65533;,&#65533;m&#65533;&#65533;2&#65533;n&#65533;z&#65533;&#65533;~7&#65533;a&#65533;Np&#65533;h&#65533;&#65533;&#65533;&#65533;&#65533;&#1160;"&#65533;&#65533;	&#65533;&#65533;=t&#65533;&#65533;&#65533;&#65533;&#670;=&#65533;&#65533;&#258;^0&#65533;&#65533;&#65533;[&#65533;&#65533;&#65533;&#65533;&#65533;&#1846;&#65533;6&#65533;&#65533;&#65533;&#65533;&#65533;&#65533;~&#65533;&#32495;~&#65533;ym3&#65533;
&#65533;=Ph@&#65533;Y&#65533;|&#65533;&#65533;y&#65533;z&#65533;&#65533;&#65533;Fi&#65533;b0&#65533;&#65533;&#1664;&#65533;6pv#&#65533;&#65533;z?&#65533;&#65533;u d&#65533;&#65533;g&#65533;J&#65533;u&#65533;CZ&#1008;%&#65533;&#65533;&#65533;[aX&#65533;HHB&#65533;&#334;Y&#65533;&#65533;&#65533;J&/	&#65533;N&#65533;R&#65533;&#469;+&#65533;H&#65533;&#65533;J|&#65533;&#65533;&#65533;S j&#65533;&#65533;z&#506;&#65533;&#65533;P{&#65533;&#65533;S&#65533;>&#65533;&#65533;Pk{&#65533;&#65533;x&#65533;B&#65533;&#65533;&#844;:Z&#65533;V&#65533;Bf&#65533;&#65533;|wC&#65533;&#65533;&#65533;&-b&#65533;&#834;:#&#65533;&#65533;&#65533;&#807;&@&#65533;&#1272;&#65533;H&#65533;r&#65533;&#65533;&#65533;&#65533;W&#65533;z#&#65533;&#65533;,`$&#65533;&#65533;&#1800;?&#1329;&#65533;&#65533;[l&#65533;&#65533;w&#65533;1	&#65533;&#65533;m&#65533;&#65533;&#65533;&#65533;&#65533;&#65533;'o:&#65533;&#65533;&#65533;0i>&#65533;&#65533;&#65533;l&#65533;&#65533;>&#65533;U&#65533;&#65533;&#65533;&#65533;&#65533;
&#65533;Kh\B;&#65533;&#65533;&#65533;h&#65533;&#65533;&#65533;&#65533;tkc&#65533;&#65533;xF&#65533;y[&#65533;S&#65533;K)4&#1033;-F7h&#65533;&#65533;N&#65533;&#65533;~&#21332;&#65533;&#276;2&#65533;&#65533;7&#65533;)&#65533;&#65533;c&#65533;&#65533;
&#468;MYz&#59159;zxpH&#65533;&#65533;&#65533;&#65533;h _&#65533;&#65533;)8&#65533;,`&#65533;&#65533;$gGv&#65533;1F0&#65533;&#65533;&#65533;v`&#65533;e&#65533;2F
0&#65533;7&#65533;)Q
&#5416;s&#65533;qWA&#65533;I&#65533;o9&#65533;&#65533;&#65533;&#65533;q+W&#65533;&#65533;&#65533;/&#65533;R@|&#65533;&#65533;&#65533;a&#65533;^~&#65533;&#65533;G=&#65533;ho&#65533;$G&#65533;g&#65533;&#65533;=&#65533;o=&#65533;&#65533;Sh&#65533;&#65533;&0h Q&#65533;^&#65533;sw&#1755;~&#65533;&#65533;EV&#65533;&#65533;&#65533;&#65533;&#65533;yw?2&#65533; 
&#65533;<&#65533;v&#65533;&#65533;&#65533;&#65533;hE"}&#65533;&#65533;&#65533;&#65533;G&#65533;&#1540;j&#743;Q&#65533;&#1137;&#65533;}a&#1902;y=&#65533;vJ&#65533;E&#65533;RM&#65533;&#65533;E	-&#65533;\U&#65533;&#65533;&#65533;&#65533;&#65533;&#65533;&#65533;&#65533;v&#65533;&#65533;]By&#65533;Q{&#65533;&#65533;A.q5]&#65533;&#65533;&#65533;&#65533;0`&#65533;(&#65533;m&#65533;f_&#65533;I&#65533;&#65533;&#65533;x&#65533;&#65533;&#65533;&#65533;(=&#65533;JGP&#930;&#65533;&#65533;&#65533;&#326;m&#65533;[Mc&#65533;&#65533;'M&#65533;[&#65533;]&#65533;(&#65533;&#65533;&#65533;jW&#65533;&#65533;&#65533;W&#65533;&#65533;!&#65533;Zw!p9J&#65533; `&#65533;J+pq&#65533;!&#65533;E&#65533;Sz&#65533;L&#65533;&#65533;&#65533;&#65533;&#65533;&#65533;&'&#65533;&#65533;5@np &#65533; 5&#65533;&#65533;&#65533;&#65533;&#65533;&#65533;&#65533;~n&#65533;&#65533;s&#65533;l%&#280;&#65533;
&#65533;\&#65533;lBbu]&#65533;&#65533;d8K&#65533;&#65533;&#65533;&#65533;~&#65533;&#65533;g&#65533;n&#65533;e&#65533;hy Z&#65533;&#694;&#65533;&#65533;&#1997;  &#65533;(&#65533;&#65533;S&#65533;)&#65533;&#65533;.&#65533;&#65533;hy&#1596;&#65533;yZ4&#65533;OG&#65533;B&#65533;BS&#65533;6&#65533;&#65533;&#65533;2JY&#65533;Y&#65533;&#65533;.&#65533;T41\4&#65533;&#65533;&#65533;&#65533;P};&#65533;&#65533;&#65533;&#65533; &#65533;r&#65533;&#65533;F&#65533;&#65533;4&#65533;&#65533;Y&#65533;\&#65533;n/w&#65533;&#65533;&#1804;&#65533;h&#65533;3&#65533;&#65533;W&#65533;Q&#65533;&#65533;&#65533;&#65533;12/&#65533;qc&#65533;1!&#65533;&#65533;&#65533;'H/&#65533;[&#65533;N&#65533;&#65533;&#65533;&#65533;&#65533;g[&#65533;-&#65533;&#65533;I&#65533;&#65533; &#65533;&&#65533;&#65533;&#65533;x&#65533;J&#65533;X6&#65533;Y&#1700;G<&#65533;QE&#65533;@&#65533;:&#65533;E)&#65533;e&#65533;&#65533;&#65533;&#65533;l&#65533;&#65533;&#65533;($&#65533;zF&#65533;f&#65533;&#65533;&#65533;&#65533;S&#65533;K&#65533;&#65533;h\*D;&#65533;&#65533;&#65533;&#65533;&#65533;&#854;b&#65533;&#65533;&#65533;^&#65533;t&#65533;&#65533;}*&#65533;&#65533;V&#65533;Q&#65533;%&#65533;&#65533;&#65533;&#65533;&#65533;c&#65533;b&#65533;&#65533;&#65533;&#65533;&#65533;[`&#65533;&#65533;)mi&#65533;#&#65533;T#2&#1357;5&#65533;&#1838;&#65533;&#65533;
&#1080;&#65533;,
&#65533;&#65533;]&#65533;M&#65533;g&#65533;cZw4&#65533;dv5&#65533;&#65533;&#1395;%DpLO;&#65533;z&#65533;l>m/&#65533;&#1769;&#1099;-=b&#65533;&#65533;&#65533;&#65533;:&#65533;(G4&#65533;&#65533;LK&#1357;&#65533;&#65533;l&#65533;6&#65533;q&#65533;&#157;&#65533;n&#65533;}&#65533;&#65533;m&#65533;&#65533;&#65533;&#24864; &#1721;&#1152;&#65533;-qA4&#65533;Ei&#65533;>&#65533;&#65533;&#65533;&#65533;&#65533; 8&#65533;&#65533;&#65533;S&#65533; &#65533;9T&#65533;&#65533;&#65533;&#920;S&#65533;&#65533;w:&#65533;d&#65533;V&#65533;&#65533;&#65533;&&#65533;&#500;&#65533;&#65533;&#65533;&#65533;5<r&#65533;T&#65533;&#414;&#58422;&#65533;&#1535;&#65533;R&#65533;]&#65533; &#65533;&#810;&#65533;&#65533;w&#65533;&&#65533;C&#65533;c"^ &#65533;} &#65533;&#842;"&#65533;&#65533;
E]&#65533;&#65533;&#896;fE0&#65533;&#65533;k&#65533;&#65533;&#65533;E&>2&#835;&#65533;&#65533;&#65533;$&#65533;B&#65533;&#329;&#65533;~1 r@A%C&#1647;&#65533;&#65533;2tX&#65533;&#65533;&#774; &#65533;&#65533;{qL&#65533;scs);@&#65533;&#65533;L&#65533;w&#65533;s	K &#65533;&#65533;!k&#65533;@&#65533;+2&#65533;e&#65533;I&#65533;&#65533;w[&#65533;NmWJ2&#8984;]&#65533;&#65533;&#65533;n&#65533;&#65533;=v&#65533;&#65533;&#65533;&#65533;&#65533;^&#65533;|*&#65533;8&#65533;&#65533;+ Y[5&#65533;.&#65533;&#65533;nnw&#65533;&#65533;>=&#65533;&#65533;s&#65533;&#65533;(&#1093;!&#65533;<	&#65533;s- ,&#65533;&#65533; D&#65533;e&#65533;,gGW,&#65533;TCx*xC&&#65533;?n&#65533;c&#65533;!&#65533;9e&#65533;|&#65533;&#65533;Hj&#65533;MdI&#65533;U/&#65533;!|&#65533;(&#65533;&#65533; &#65533;p&#65533;K&#65533;+ &#65533;&#65533;&#65533;w&#65533;&#65533;|&#65533;~(&#65533;
.&#65533; &#65533;&#65533;n&#65533;&_&#65533;&#65533; pb<-WhHG&#65533;&#65533;J&#1846;m&#65533;"5&#65533;D]aw&#65533; &#65533;{~x&#65533;r&#65533;c\&#65533;q3&#65533;e_&#65533;CA&#65533;~;&#65533; &#65533;! &#65533;g^Q&#65533;Bg&#65533;&#65533; &#65533;&#65533;U&#132; &#65533;x&#65533;&#65533;+Px&#65533;U >}&#65533;5M&#65533;GED&#65533;/&#65533;&#65533;@&#65533;&#65533;$&#65533;&#65533;&#65533;]&#65533;&#65533;&#65533;{1i&#65533;J&#65533;&#65533;Lu&#65533;Gs&#65533;J&#65533;l&#65533;t&#65533;&#65533;  e +&#65533;&#65533;&#65533;&#65533;	&#65533;&#65533;&#65533;&#65533;&#65533;&#65533;0(&#65533;_Q&#65533;&#65533;&#65533;r&#65533;&#65533;X|&#65533;oKj
e\&#65533;&#65533;&#65533;&#65533;F1&#65533;&#65533;!S&#65533;&#65533;&#65533;&#65533;5&#65533;G/0&#65533;fE&#1025;&#65533;&#65533;~&#65533;&#65533;Caw&#65533;& {G2&#65533;d'&#1159;3&#65533;@%0&#65533;&#65533;&#65533;&#65533;d&#65533;R&#65533;a&#65533;HD&#65533;&#65533;p&#65533;&#1361;w!&#65533;efd&#65533;$48&#65533; @&#65533;d&#65533;vw&#65533;&#65533;@&#65533;2&#65533;H&#65533;&#65533;`&#65533; 5E#PK	@mS&#65533;Be&#65533;U&&#65533;Qf&#65533;&#65533; L&#65533;"&#65533;,  &#65533;p	+ +&#65533;R&#65533;,&#65533;&#65533;&#65533;0A5G&#65533;&#65533;T&#1156;&#65533;{mQ&#65533;p-&#149; &#65533;&#65533;4aC,4#&#65533;G#&#65533;&#65533;&#65533;&#65533;&#65533;X&#65533;
[B&#65533; &#65533;&#65533;#	@0&#65533;&#65533;EI#EbC8&#65533;r%&#481;H&#65533;t&#65533;&#65533;0&#65533;hO&#65533;x&#65533;<&#65533;Q5?a&#65533;&#65533;&#65533;h&#65533;&#65533;
&#65533;&#65533; &#871;&#65533;&#65533;<&#65533;&#65533;&#1170;2&#65533;J&#65533;>&#65533;%fm"1&#65533;&#65533;q&#65533;&#65533;gRH*|Eyt$W8ePh3m&#65533;Rl&#65533;b(&#65533;7V&#65533; 1@ +pH
aw&#65533;&#65533;+&#65533;&#65533;&#65533;&#65533;&#65533;&#65533;&#65533;g*u&#65533;PV@ w(d&#65533;&#580;&#65533;&#65533;t&#65533;Fe&#65533;a&#65533;&#65533;Z4&#65533;d&#65533;&#204;&#65533;&#65533;8&#2016;&#65533;&#65533;&#65533; &#65533;&#65533;H  F&#65533;&#65533;Sr#&D&#65533;}lDT&#65533;&#65533;lsxG&#65533;&#65533;&#65533; 0&#65533;b>&#65533;$@&#65533;&#65533;1T&#65533;`M&#65533;GT&#65533;8(&#65533;&#65533;~&#65533;A&#65533;Y&#65533;:@&#65533;&#65533;-I&#65533; &#65533;&#65533;dz&#65533;&#65533;Ud>&#65533;^&#65533;t$&#65533;&#65533;&#65533;&#65533;s&#65533;&#65533;(&#65533;3U9&#65533;7
&#65533;TGN&#65533;u{&#65533;&#65533;&#65533;&#65533;&#65533;5Dh	&#65533;H&#65533;hD&#65533;YD|&#65533;]>a.&#65533;&#65533;g7&#65533;&#65533;&#65533;&#1027;&#65533;&#65533;|&#65533;!#i(&#65533;F&#65533;`h&#65533;P&#65533;&#65533;&#65533;15&#65533;	&#65533;&#65533;~&#65533;q&#65533;R&#65533;?O&#65533;3)&#65533;q&#65533;a&#65533;&#65533;&#1830;&#65533;q{u&#1604;&#65533;(9@&#65533;&#65533;F&#65533;&#65533;&#65533;&#65533; &#65533;&#65533;$&#65533;&#65533;&#281;K&#39305;&#65533;9&#1299;K&#65533;&#65533;J&#65533;hv0!&#65533;Q&#65533;&#65533;2i&#65533;-be&#65533;&#65533;&#65533;&#65533;0D&#65533;W&#65533;&#65533;&#65533;A&#65533;k&#65533;&#65533;&#65533;&#65533;vB&#1238;&#65533;&#65533;*<&#65533;xE&#65533;&#65533;v: @y&#65533;&#65533;&#65533;&&#65533;&#65533; &#65533;&#65533; &#65533;&#65533;	&#65533;&#65533;K&#65533;Q&#65533;&#65533;7&#65533;&#65533;&#65533;7&#65533;#&#65533;t&#65533;G^V;&#65533;&#65533;:&#65533;$&#65533;&#65533;&#65533;&#65533;&#65533;KIq&#65533;!&#65533;&#65533;+&#65533;v7*&#65533;7'&#65533;k&#65533;:vT&#65533;&#65533;&#65533;&#65533;&#65533;f&#65533;&#65533; &#1559;?&#65533;&#65533;&#65533;&#65533;!&#65533;&#65533;&#65533;&#65533;v&#65533;&#65533;+&#65533;&#65533;x&#65533;
&#65533;&#65533;&#65533;g-PE&#65533;8&#65533;qQ&#65533;Q!z&#65533;-q&#65533;&#65533;&#65533;=&#65533;6?s&#65533;&#65533;F&#65533;w[&#65533;&#65533; &#65533;2 9&#65533;&#65533;*&#65533;`&#65533;&#65533;	&#65533;&#65533;&#65533;&#65533; &#65533;&#65533;&#65533;&#65533;&#65533;:&#65533;&#65533;&#65533;&#65533;t^S&#65533;g&#65533;AuJ&#65533;3~o&#65533;&#65533;&#65533;&#65533;&#65533;+&#65533;&#65533;D&#65533;&#65533;\z&#65533;&#65533;&#65533;&#65533;aZUo2&#65533;-&#65533;[&#65533;&#65533;&#65533;?&#65533;&#65533;"&#65533;&#65533;&#65533;&#65533;x&#65533;&#65533;&#65533; &#65533;&#65533;p&#65533;&#65533;K&#65533;~@&#65533;}&#65533;W$&#65533;e^	s&#65533;cA`t&6p`d&#65533;`;&#65533;q &#65533;AKg;U&#65533;FF&#1479;&#65533;&#65533;&#65533;4&#65533;&#65533;(K&#65533;&#65533;&#649;}&#65533;&#65533;&#65533;w&#65533;Z&#1781;Z&#747;GT"&#65533;&#1119;&#65533;X&#65533;&#65533;(&#65533;6&#65533;$Y&#65533;&#65533;&#65533;'&#65533;YY;&#65533;&#65533;&#65533;&#65533;&#65533;&#65533;&#65533;?&#65533;)&#65533;&#65533;6&#65533;&#65533;/E&#65533;J&#65533;&#65533;!&#65533;CD&#65533;Aa&#65533;|&#65533;U[	u&#65533;K'&#65533;&#65533;Pz&#65533;&#65533;&#65533;&#65533;&#65533;o&#65533;&#65533;&#65533;E&#65533;&#65533;BW(K&#65533;h1[&#137;&#65533;H&#65533;&#65533; &#65533;1qt&#65533;B&#65533;;&#65533;z9&#65533;&#65533;&#65533;&#65533;9z@Y&#65533;&#65533;&#65533;&#65533;&#65533;&#65533;|&#44091;&#65533;  &#65533;:r^&#65533;Y&#65533;&#355;b! *g&#65533;&#65533;&#65533;&#65533;&#65533;&#65533;&#65533;+ETdF&#65533;&#65533;),&#65533;j&#65533;&#65533;&#65533;&#65533;K
Ei%&#65533;1#i&#65533;Z&#65533;'&#65533;&#65533;&#65533;&#65533;&#65533;P 4&#65533;c&#65533;{|&#65533;*&#65533;0&#65533;&#65533; &#65533;jr&#65533;&#65533;&#65533;&#65533;&#65533;&#65533;lb&#65533;b&#65533;k-0&#65533;8&#65533;&#65533;&#65533;w&#65533;K&#65533;&#65533;
G&#65533;~o&#65533;F&#65533;T>H&#65533;&#65533;Vx{a&#65533;&#65533;&#65533;q&#65533;$p&#65533;&#65533;W&#65533;&#65533;.0"&#65533;&#65533; !&#1067;	&#65533; #p&#316;&#29959;&#517;&#65533;DE&#65533;8&#65533;&#65533;&#65533;+1'e&#65533;&#65533;&#218;&#65533;&#65533;2&#65533;%&#65533;HG&#65533;}ZI&#65533;&#65533;&#65533;&#65533;&#65533;&#65533; \&#51270;&#65533;&#65533;&#65533;p &#65533;K&#65533;WS&#65533;&#65533;k&#65533;y&#65533; &#65533;) +&#65533;&#65533;&#65533;-_&#65533;M&#65533;&#65533;:UA&#65533;&#65533;&#65533;&#65533;7&#65533;&#65533;&#65533;&#405; &#65533;&#647;&#65533;R}E&#65533;,ls&#65533;c&#65533;4&#1170;&#65533;&#29327;&#65533;|H(&#65533;&#437;
&#65533; &#65533;&#65533;,	&#65533;ps&#65533;&#65533; &#65533;&#65533;&#65533;[&#65533;&#65533;[ I&#65533;t&#65533;
Q"E&#65533;l&#1782;&#65533;1 &#65533;2&#157;
&#700;L&#65533;>&#65533;#&#65533;&#65533;e
sh[&#65533;<&#65533;&#65533;I&#65533;&#65533;e&#65533;&#65533;&#65533;&#65533;&#65533;s*"p&#65533;&#65533;&#65533;}B&#188;&#65533;&#65533;&#65533;&#65533;&#65533;&#65533;&#65533;Su\cR^&#65533;fH&#65533;&#65533;A&#65533;}&#65533;&#65533;&#65533;+&#65533;C&#65533;( &#65533;&#65533;&#65533;dF]t^&#65533;l&#65533;&#65533;&#65533;
1&#65533;&#65533;&#65533;&#65533;&#65533;&#65533;P M	&#65533;&#65533;KH&#65533;>&#1617;&#65533;&#65533;&#65533;&#65533;e&#65533;&#65533;'j7`6m"&#65533;&#65533;k&#65533;&#43185;L>@&#65533;
&#65533;73c&#65533;S&#65533;&#65533;&#65533;&#65533;9&#65533;&#65533;KG&#65533;&#65533;y	&#65533;,p&#65533;s&#65533;&#65533; &#974;#&#65533;e&#65533;t&#65533;&#65533;^&#65533;n&#65533;&#65533;)6`h"&#65533;]&#65533;0M&#65533;&#65533;["&#65533;&#65533;R4&#65533;&#65533;Jw&#65533;N1r&#65533;k&#65533;!&#65533;{&#65533;9&#65533;&#65533;D&#65533;&#65533;8&#65533;&#65533;&#65533;<1&#65533;&#65533;G2&#65533;	K&#65533;	0 "&#65533;&#65533;&#65533;&#65533;&#65533;&#65533;&#65533;#R&#65533;)OD&#65533;&#65533;&#65533;&#65533;a&#65533;.`I&#65533;1>kC&#65533;&#1080;0/7&#65533;&#65533;&#65533;a, ,@&#65533;P&#65533;&#65533;&#65533;  &#65533;5&#65533;p&#535;&#65533;&#65533;,&#65533;&#1117;&#65533;&#65533;&#65533;&#65533;&#1137;RVS&#65533;&#65533;&#65533;GiCE&#1867;)&#65533;1OF&#65533;&#65533;>&#65533;&#65533;&#65533;A}#&#65533;&#65533;&#65533;&#65533;h&#65533;&#65533;p&#65533; &#65533;5&#65533;*&#1055;v&#1547;&#65533;&#65533;&#65533;%&#65533;}
&#65533;&#65533;M&#65533;C&#65533;&#65533;a,&#65533;e<U&#748;5&#65533;b&#65533;&#65533;&#65533;&#65533;&#1508;&#65533;&#65533;2&#65533;+,&#65533;E&#65533;g&#65533;&#65533;&#65533;&#65533;R&#65533;op&#65533;&#65533;&#65533;&#65533;&#65533;,&#815;M#&#65533;&#65533;&#65533; S&#65533;&#65533;&#65533;&#65533;&#65533;>&#65533;&#1548;&#65533;i&#65533;e3&#65533;&#65533;4&#65533;Te&#65533;!.A	&#65533;&#685;5&#65533;&#65533;^/hC&#65533;&#65533;=&#65533;&#65533;u&#65533;Qx&#65533;&#65533;&#65533;&#65533;&#65533;:0"&#65533;&#65533;&#65533;&#65533;&#1758;&#65533;&#65533;J&#65533;&#65533;&#65533;b&#65533;&#65533;f&#65533;&#792;&#65533;73&#65533;4#&#65533;&#65533;&#65533;&#65533;&#65533;"&#65533;&#65533;&#65533;;&#65533;7&#65533;&#65533;S&#65533;"&#65533;	&#65533;q&#65533;
P&#65533;P&#65533;~B&#65533;J&#65533;&#65533;&#65533;-q&#65533;Q9&#65533;99T&J&#65533;R/&#65533;C&#65533;+&#65533;f/&#65533;xQ&#65533;U&#65533;&#65533;&#65533;&#65533;R&#65533;&#65533;&#65533;&#65533;&#65533;&#65533;&#65533;$&#65533;&#65533;&#65533;&#65533;&#65533;-N&#65533;&#65533;@&#65533;P&#65533;&#65533;	&#65533; &#65533;t&#65533;wt&#65533;&#65533;\B&#65533;&#65533; `M&#65533;D&#65533;&#65533;&#65533;&#65533;&#65533;&#65533;&#65533;&#65533;-D&#65533;9=`&#65533;6&#65533;&#65533;Q&#65533;&#65533;*T&#65533;&#65533;&#65533;&#65533;	b&#65533;C0p&#65533;&#65533;0 &#65533;&#65533;&&#65533;	  &#65533;&#9900;&#65533;&#65533;B&#65533;(`5-&#65533;#&#65533;0 &#65533;g&^&#65533;;&#65533;"&#65533;&#65533;\-d&#65533;?H&#65533;4&#65533;a&#65533;&#65533;hm&#65533;6&#65533;&#65533;&#65533;	&#65533; &#65533;Q2&#65533;>
0&#4400;&#520;$p&#65533;&#65533;s&#65533;W&#1175;&#65533;?&#65533;&#1346;&#65533;&#65533;hd&#65533;&#65533;Cr&#65533;]&#65533;&#65533;&#65533;=&#65533;E&#65533;5QD&&#65533;&#65533;&#65533;u.&#65533;&#65533;v&#65533;o &#65533;&#65533;&#65533;&#65533;z].`&#65533;[Z&#65533;&#65533;P&#1340;&#65533;w&#65533;&#65533;&#65533;&#65533;&#65533;/E&#65533;A&#65533;wW=&#65533;)&#65533;&#65533;&#65533;K4i&#1277;>	&#65533;_(&#65533;&#65533;i&#65533;	p r&#65533;!&#65533;Y&#65533;&#65533;&#65533;&#65533;&#65533;Q=&#65533; Y&#65533;&#65533;j-\:&#65533;&#65533;Wj&#65533;&#65533;`&#65533;>&#65533;&&#65533;&#65533;J&#65533;&#65533;u&#65533;fmFL&#65533;`w&#65533;&#65533;	&#65533;&#65533;&#65533;;&#65533;&#65533;q&#65533;&#65533;m&#65533;&#65533;&#65533;&#65533; _`v&#65533;5&#65533;z[x&#65533;3/&#65533;g&#65533;&#65533;&#65533;&#65533;@ &#65533;$K7&#65533;e&#65533;g&#65533;&#65533;|&#65533;&#65533;#&#772;&#65533;&#65533; &#65533;M&#65533;	&#65533;&#65533;#&#65533;&#65533;&#65533;&#65533;Hp&#65533;&#65533;7`3&#65533;F&5U!m2&#65533;tOr	&#65533;&#65533;a&#65533;&#65533;giNq_H&#65533;m&#65533;&#1948;=&#65533;_&#65533;&#65533;&#65533;&#65533;&#65533;. &#65533;1&#65533;&#65533;O!&#65533;&#65533;&#65533;^&#65533;&#65533;B&#65533;&#65533;&#65533;:&#65533;krtb&#329;&#1114;&#65533;&#1089;vD,'&#65533;S&#1252;@ &#65533;%&#65533;l&#65533;&#65533;g&#65533;&#65533;&#65533;
&#65533;C&#65533;&#65533;&#65533;&#65533;	T&#65533;&#65533;p&#65533;|&#65533;	&#65533;&#65533;&#65533;&#65533;&#65533;!&#65533; &#65533; 	?&#65533;BB?
7&#65533;96 &#65533;&#65533;&#65533;&#65533;&#65533;&#65533;&#65533;&#65533;&#65533;&#65533;&#65533;&#65533;&#65533;&#65533;&#65533;&#65533;&#65533;&#65533;&#65533;&#65533;&#65533;&#65533;&#65533;&#65533;&#65533;&#65533;&#65533;&#65533;&#65533;&#65533;		
;7
&#65533;&#65533;?7&#65533;&#906;&&#65533;!!&#65533;&#65533;&#65533;&#1956;&#65533;&#65533;&#65533;&#65533;&#65533;&#65533;&#65533;&#65533;&#65533;&#65533;&#65533;&#65533;&#65533;&#723182;&#65533;&#1698;&#65533;&#65533;-&#1342;&#65533;&#65533;&#1408;&#65533;i&#65533;f?$	Q `&#65533;C&#65533;
e&#65533;$&#65533;[=r&#65533;&#65533;i&#65533;&#561;c&#65533;r&#65533;v&#65533;&#65533;L&#65533;&#65533;d&#65533;L*t&#65533;&#65533;RJ44&#65533;&#65533;&#65533;[&#65533;k&#65533;>`x N&#65533;&#65533;&#65533;!|8&#3176;&#1123;H&#65533;&#65533;&#65533;q&#328;q
`&#65533;9&#65533;&#65533;:-*&#65533; &#1187;&#65533;9&#65533;&#65533; 0A&#65533;0U&#694;&#65533;G&#65533;pIF &#65533;&#65533;	&&#65533;&#65533;(o&#65533;L&#65533;X&#65533;&#65533;&#65533;E&#65533;^&#65533;x&#65533;&#65533;1&#1513;sk_}pK&#65533;&#65533;&#65533;&#65533;&#65533;
 &#65533;&#65533;&#65533;&#65533;V#&#65533;&#1338;&#65533;&#65533;&#65533;
&#65533;&#65533;&#65533;&#65533;&#51659;&#65533;@^&#65533;M{&#65533;&#65533;]S&#65533;]t7/&#65533;;&#65533;EJ&#65533;Z&#65533;H &#1430;&#65533;[O&#65533;&#65533;&#1881;&#65533;Y&#65533;&#65533;&#65533;&#65533;L5&#65533;&#65533;&#1011;&#857;V&#65533;	+&#65533;,a$!&#65533;ZN4[1m&#65533;&#65533;&#65533;S&#1431;&#65533;$]Ew))B0&#65533;&#65533;&#1163;&#65533;&#65533;
14&#65533;Ml=&#65533;&#65533;*&#65533;&#65533;"@&#65533;&#65533;$&#1988;&#65533;R&#65533;c&#65533;iv&#65533;&#65533;&#65533;b@Vx&#65533;(&#65533;&#65533;&#65533;i"a&#65533;&#65533;Y&#65533;0j&#65533;g&#65533;4&#65533;]&#65533;% Iq &#65533;6&#65533;&#65533;&#65533;tWO&#65533;@&#65533;`&#65533;&#65533;&#65533;C,&#65533; &#65533;PnTN&#65533;&#65533;*&#65533;&#65533;&#65533;'&#65533;&#65533;g&#65533;i&#65533;u&#65533;&#65533;KXJ&#65533;&#65533;E&#65533;f;Z&#65533;(b~&#65533;(#&#65533;=F&#65533;&#65533;8&#65533;&#65533;F&#65533;O&#65533;AH&#65533;p$&#65533;&#65533;&#65533;E&#65533;&#65533;&#65533;&#65533;`&#65533;&#65533;&#65533;v&#65533;&#65533;&#65533; &#65533;&#65533;RA^&#65533;U	&#65533;@&#65533;&#65533;&#65533;t`c&#65533;&#65533;*Kt&#65533;&#65533;)J*&#65533;YZ&#65533;&#65533;h&#65533;E&#65533;q&#65533;'&#65533;D&#65533;&#676;&#65533;&#65533;M&#65533;&#65533;&#65533;&#65533;&#65533;m-&#65533;&#65533;&#65533;8S&#65533;
&#65533;&#65533;W&#65533;B&#65533;&#65533;'&#65533;Y3&#65533;z&#65533;&#65533;&#65533;f&#65533;awX&#65533;K&#65533;&#65533;e@&#65533;&#65533;`&#65533;&#65533;6&#65533;&#65533;r&#65533;&#65533;&#65533; &#65533;&#65533;&#1722;&#65533;&#65533;;(&#1019;@q&#65533;!!&#65533;&#65533;"&#65533;&#65533;7&#584;yA&#65533;&#1414;/&#65533;1f&&#65533;/&#65533;
&#65533;&#65533;&#65533; u&#65533;&#1673;L&#65533;&#65533;ja&#65533;&#65533;`J&#65533;&#65533;&#1851;T+&#65533;A,&#65533;&#65533;&#1553;@&#1111;&#65533;`&#65533;&#65533;I&#65533;(&#65533;LXx%&#65533;&#65533;&#65533;9$`&#65533;e&#65533;I&#65533;O&#65533;\&#65533;BNU&#65533;&#347;N&#65533;&#65533;&#65533;&#409;&#65533;:&#65533;&#65533;?&#65533;&#65533;&#65533;&#65533;}B&#65533;&#65533;,&#65533;z&#65533;-T0&#65533;:kS&#65533;&#65533;9&#65533;2&#65533;&#65533;&#65533;&#65533;@&#65533;u&#65533;&#65533;&#65533;&#65533;mr&#65533;x&#65533;&#65533;\]Bm&#65533;C&#65533; P7&#65533;&#65533;&#65533;t|&#1697;&#65533;&#65533;H&#65533;%LJ&#65533;&#65533;I&#65533;*E&#65533;&#65533; 53&#65533;&#65533;&#65533;;*&#65533;&#65533;&#65533; m?&#910;&#1703;TpB&#65533;Q&#65533;8&#65533;&#889;&#65533;&#65533;I&#65533;3&#65533;&#65533;6=Q&#65533;y&#65533;&#65533;z|6G&#65533;&#65533;}&#65533;b v&#65533;x&#2041;&#65533;Z&#65533;&#65533;&#65533;:v&#65533;&#65533;&#823;l&#65533;	&#65533;&#65533;s2&#65533;6&#65533;c&#65533;&#65533;	&#65533;&#1062;a&#65533; &#65533;&&#65533;/&#65533;&#65533;[&#65533;\w&#1922;&#65533;&#65533;&#65533;RB&&#65533;&#65533;k&#65533;&#65533;&#16023;?&#65533;&#65533;d&#65533;s&#65533;&#65533;&#65533;&#65533;&#65533;&#65533;&#65533;&#65533;PZ&#65533;q&#65533;&#65533;dKZ&#65533; M&#65533;&#65533;8$&#65533;&#65533;&#65533;d&#65533;6&#65533;-B&#65533;&#65533;J&#65533;#	&#65533;s&#1299;&#65533;&#65533;d%&#65533;&#65533;5&o&#65533;&#65533;&#65533;&#65533;B&#65533;\)&#65533;&#65533;`d&#65533;j&#65533;- &#65533;(P&#65533;&#65533;&#65533;<&#65533;&#65533;zr&#65533;&#65533;$&#65533;Z&#65533;ra9&#65533;&#65533;&#65533;&#65533;o`=*z&#1084;&#65533;&#324;&#65533;<&#65533;&#65533;
a&#65533;A}&#65533;Q&#65533;/C&#65533;&#65533;&#65533;,&#65533;u&#65533;%&#65533;&#65533;g]Z%&#65533;&#65533;A6&#65533;G&#65533;[&#65533;CHCj&#65533;`9\&#65533;&#65533;&#65533;&#65533;&#65533;	O{&#65533;f&#65533;&#65533; B&#65533;q!&#65533;c&#65533;E&#65533;o1&#65533;}&#65533;	K"&#65533;$&#65533;&#65533;&#65533;;eG$&#65533;!&#65533;P&#65533;&#65533;&#65533;&#65533;~&#65533;&#65533;&#65533;,RE&#65533;4&#65533;M@Y&#65533;vd` &#65533;&#65533;&#65533;.Q!&#65533;i&#1666;_&#65533;&#65533;&#65533;&#65533;rd&#65533;&#65533;:&#65533;<>&#65533;1m9G\Z3B&#65533;&#65533;&#1829; '&#65533;ldc&#65533;&#65533;W&#65533;j&#65533;&#65533;&#65533;&#65533;&#65533;=2&#65533;W&#65533;&#65533;^&#65533;JG&#65533;y&#65533; &#65533;&#65533;&#65533;|K&#65533;?6A&#65533;e&#65533;-&#65533;&#65533;8#&#65533;&#65533;r&#27808;&#65533;&#65533;&#65533;`&#65533;U&#65533;&#65533;&#65533;?&#65533;  Dz&#65533;&#65533;&#65533;y2&#748;U&#65533;&#65533;5&#65533;, &#65533;E&#65533;&#65533;4jC:V&#65533;7VBGX&#65533;S&#65533;&#65533;"+&#65533;0$&#65533;$&#65533;&#65533;(T&#65533;&#65533;'L&#65533;T&#65533;Vv&#65533;K&#65533; &#65533;&#65533;*&#65533;
dEc&#65533;J&#65533;;OB&#65533;&#65533;t&#65533;G&#65533;&#65533;3&#65533;'&#65533;N&#65533;&#65533;&#65533;l3&#65533;UPRK=&#65533;&#65533;_m&#65533;&#65533;&#65533;t&#65533;&#65533;&#65533;:&#65533;EV&#65533;&#65533;/&#65533;R&#65533;&&#65533;&#65533;M&#65533;&#65533;-,&#65533;&#65533;&#65533;&#65533;H&#65533;&#65533;l&#65533;&#65533;&#65533;&#65533;(s&#65533;&#42805;(&#65533;
&#65533;&#65533;
&#65533; &#65533;/Z`&#65533;U),tB&#65533;@&#65533;&#1182; 6^&#65533;@!T;&#65533;&#65533;u&#65533;<&#65533;*&#65533;bAf=vi&#65533;i&#65533;&#65533;&#65533;
&#65533;x&#65533;u|v&#65533;&#65533;[&#65533;R5&#1593;&#65533;%S&#65533;&#65533;S&#65533;&#65533;&#65533;&#65533;&#65533;&#65533;&#65533;@%&#65533;&#65533;&#1934;'b&#65533;&#65533;%&#65533;G{>&#65533;&#65533;|!&#65533;&#65533;&#65533;b&#65533;;&#65533;ThUt&#65533;pj!&#65533;&#65533;lw'&#65533;&#65533;W{&#65533;E# 
)&#65533;'%&#65533;E*Z+H-&#65533;
&#449;_&#65533;&#65533;&#65533;&#65533;&#65533;&#65533;&#65533;&#65533;$&#65533;e,$8&#65533;Y&#65533;
&#65533;/&#65533;ftu(&#65533;&#65533;&#65533;3&#65533;&#65533;\&#65533;Kft&#65533;L&#1652;&#65533;&#65533;&#65533;$&#20899;&#65533;6&#65533;&#65533;&#712;&#65533;&#65533;&#65533;B0&#65533;&#65533;2&#65533;bB&#65533;$+&#65533;&#65533;&#65533;&#65533;&#65533;&#65533;&#65533;&#749;&#65533;&#65533;4&#65533;Yz^&#65533;&#1754;|`<&#65533;&#65533;&#65533;&#65533;&#423;!gKl>_&#65533;7Q`&#65533;&#65533;S&#65533;!&#65533;&#65533;8yS&#65533;t&#65533;y&#65533;&#65533;z&#65533;&#65533;&#65533;&#65533;~&#65533;~i6&#60812;&#65533;Y7&#65533;B&#65533;&#65533;&#65533;K9&#65533;&#65533;&#65533;&#65533;&#65533;\&#65533;6&#65533;&#65533;E &#65533;$D&#983;_&#65533;[9bY&#65533;&#65533;V]{&#65533;&#65533;&#65533; 8&#65533;6&#65533;o&#65533;&#65533;&#65533;qX8R&#65533;&#754;&#65533;&#65533;X&#65533;"&#65533;&#65533;-O&#65533;&#65533;U&#65533;8b&#65533;&#65533;8&#65533;&#65533;&#65533;,&#65533;&#65533;&#65533;o&#65533;&#65533;&#65533;#&#65533;&#65533;&#65533;E&#65533;e&#65533;&#65533;6&#65533;&#65533;-&#65533;HL&#65533;BvA&#65533;Y&#65533;	&#65533;R"~(&&#65533;&#65533;b &#65533;&#65533;&#65533;&#65533;&#65533;ls&#65533;q&#65533;&#65533;&#65533;8L&#65533;&#65533;TX&#65533;&#65533;Lr&#65533;&#65533;aME9&#65533;&#28804;&#65533;_&#65533;H&#65533;u&#65533;&#65533;&#65533;i&#65533;{a&#65533;M&#65533;e&#65533;N&#65533;&#65533;\&#65533;&#65533;<Z&#65533;&#65533;q}&#65533;&#65533;b&#65533;9&#65533;hOT&#1314;&#65533;&#65533; b&#65533;&#65533;&#65533;&#65533;&#65533;&#65533;&#65533; :&#589;&#65533;zfD&#65533;&#65533;{&#65533;2z&#65533;&#28948;(*'&#65533;3>&#65533;&#65533;&#65533;z2&#1088;(}&#65533;Raa)P&#65533;&#65533;&#65533;&#65533;$&#903;&#65533;@T|cE&#65533;)&#65533;&#65533;&#65533;&#1188;&#65533;&#65533;3H%&#65533;&#65533;e"&#65533;t/&#65533;+RI&#65533;&#65533;&#65533;S&#65533;Xt&#65533;&#65533;&#10523;&#608;P$u&#65533;"&#65533;)W7&#65533;6&#1778;&#65533;)y&#65533;i&#65533;&#65533;&#65533;M&#65533;E&#65533;&#65533;V&#517;i&#65533;t&#65533;W`z&#582;,)&#65533;&#65533;&#65533;%&#65533;F"FC&#65533;&#65533;&&#65533;F&#65533;@&#65533;E^&#65533;&#65533;&#65533;(&#65533;
&#65533;&#65533;k  Y1&#65533;&#65533;U&#65533;&#65533;&#65533;:&#65533;/&#65533;&#65533;&#65533;&#27007;?&#65533;+&#65533;Z0&#65533;&#65533;&#65533;j&#65533;6A&#65533;&#65533;G oS&#65533;O(&#65533;&#65533;&#65533;~[&#65533;T&#65533;&#65533;@ &#65533;&#65533;h&#65533;&#65533;&#65533;!(&#65533;y&#65533;&#65533; Z&#65533;lk&#65533;z**&#65533;y8uZ&#1949;&#65533;&#65533;/H&#65533;2&#65533;&#65533;&#1399;Te&#65533;R~A&#65533;
E& M&#65533;@Z@P&#65533;_&#65533;`0@&#65533;&#65533;*&#65533;W&#1826;e&#65533;&#65533;eW&#65533;Q&#65533;&#1186;&#65533;&#65533;ZY&#65533; Y&#65533;(&#65533;&#65533;&#65533;V&#65533;W@&q&#1024;&#65533;&#65533;&#65533;0 &#65533;
&#65533;5&#65533;&#65533;d!6ZT&#257;&#65533;R5&#65533;&#65533;2&#65533;U&#65533;X&#65533;&#65533;>#&#65533;~&#65533;*&#65533;&#65533;@9&#65533;&#65533;&#65533;0&#65533;E610&#65533;&#65533;R&#65533;9&#65533;&#65533;K&#65533;S&#65533;:&#65533;_T&#65533;X&#1089;u&#65533;R&#65533;&#65533;j&#65533;&#65533;d&#65533;&#65533;&#65533;|&#65533;Sg&#65533; &#65533;0*&#65533;RF&#65533;
-&#65533;$&#65533;&#65533;&#65533;&#65533;]&#65533;u=H!>&#65533;
8&#65533;
&#65533;&&#65533;&#65533;&#65533;7pz&#65533;&#65533;&#65533;&#1092;&#65533;D+-fM#&#65533;&#65533;(5F&#65533;&#65533;Bu&#65533;&#65533;h`&#65533;=@*&#65533;S6P &#65533;hmG&#65533;1P&#65533;&#65533;&#65533;R&#65533;pvH&#65533;5&#65533;PEfX&#65533;[&#65533;&#65533;g"4O&#65533;2Z&#65533;K/B
16>&#65533;&#65533;&#65533;GUR&#65533;P &#65533;&#65533;.&#65533;&#65533;t&#41993;NS;xl&#65533;a_mhJ&#65533;W&#65533;1&#65533;0&#65533;&#65533;@	 ct&#65533;C-,&#65533;&#65533;&#65533;&#65533;&#65533;&#65533;|&#65533;
c &#65533;&#65533;&#65533;&#65533;`FX_&#65533;3D&#65533;x&#65533;Gs%&#65533;&#65533;&#65533;V&#65533;R&#65533;&#65533;&#65533;n&#65533;&#65533;u&#65533; LM&#65533;aAcD[H&#65533;5;11kuq)A	&#65533;&#65533;&#65533;:(&#65533;
&#65533;}4&#65533;4&#65533;&#65533;IJ&#142;/&#65533;&#1776;U&#65533;  ~&#65533;{=&#65533;y*H&#65533;:&#65533;6M&#65533;&#65533;`#t1^&#65533;&#65533;aR|&#65533;U&#65533;$!&#65533;t
qw&#65533; &#65533;jB&#65533;&#4438;w&#65533;&#65533;>&#65533;  RQ9&)"&#65533;7e&#65533;$&#65533;f`&#65533;&#65533;`'yc&=&#65533;k+T<&#65533;&#65533;#%3&#65533;A`i&#65533;d&#65533;" @A&#65533;5(9'&#65533;D&&#65533;&#65533;&#65533;w4&#65533;i'&#65533;_|&#65533;I/gQ&#65533;$
3e*@&#65533;$!` /&#65533;7&#65533;&#65533;\F&#65533;i&#65533;@{w_&#65533;&#65533;&#65533;&#65533;&#65533;&#65533;@v&#65533;F]&#65533;t&#65533;I&#65533;y<&#65533; Ti&#65533;&W&#65533;dO&#65533;&#65533;f&#65533;pD&#65533;CyCy
&#65533;G1vQ&#65533;&#65533;p7j7^ ;&#65533;0&#65533;PZ;1
g&#65533;y&#65533;&#65533;&#65533;&#65533;&#65533;&#65533;&#65533;s&#65533;&#65533;&#22289;&#65533;tX&#65533;&#65533;4>#.r&#65533;!&#65533;&#65533;
&#65533;&#65533;2&#65533;&#65533;DF&#65533;&#65533;I0 &#65533;&#65533;@&#65533;&#65533;&#65533;&#65533;/%H,E&#65533;&#65533;\g&#65533;|&#65533;&#65533;q&#65533;&#65533;
&#65533;q&&#65533;Y~&#65533;&#65533;<&#65533;h?&#65533;z&#65533;H&#65533;&#65533;j&#65533;&#65533;&&#65533;	pSzM#pC&#65533;&#65533;&#65533;c3,  & |&#65533;'"{	&#65533;&#65533;&#65533;"&#65533;&#65533;&#65533;&#65533;i3&#65533;w &#65533;bu18s&#65533;,&#65533;h;&#65533;oI&#65533;p&#65533;&#65533;&#65533;&#65533;il#&#65533;&#65533;Dp&#65533; &#65533;yiy!@&#65533;&#65533;&#65533;F<&#65533;-&#65533;&#65533;&#65533;Q&#65533;&#65533;1&#65533;&#65533;C;&#65533;C&#65533;&#65533;m&#65533;x&#41374;&#65533;&#65533;OG&#65533;YC&#65533;p&#65533;i&#65533;Y8UB&#65533;;+:&#65533;&#65533;u&#65533;&#485;-&#65533;&#65533;-&#65533;&#65533;&#65533;&#65533; tD&#65533;0&#65533;7
&#65533;PU&#65533;&#65533;&#65533;&#65533;&#65533;23&#65533;&#65533;&#65533;?&#65533;dt&#65533;H8&#65533;b&#65533;MI3&#65533;&#65533;&#65533;&#65533;"X18a&#65533;D@K)QeU&#65533;^*7I&#65533;'s9&#65533;&#65533;P%&#65533;&#65533;\&#65533;&#65533;&&#65533;
%&#65533;j&#65533;v&#65533;;&#65533;?&#65533;rStR&#65533;t|X*&5Q	}&#65533;=&#65533;e&#65533;idj&#65533;&#65533;
*&#65533;
&#65533;)qoJ&#65533;&#65533;&#65533;&#65533;&#65533;&#65533;z&#65533;2&#65533;[&#65533;&#65533;ur&#65533;E`w!&#65533;+J&#65533;&#65533;dF&#65533;&#65533; f&#65533;q&#65533;&#65533;tt&#65533;&#65533;'B&#65533;pA&#65533;&#65533;+&#65533;&#65533;A&#467;&#65533;[&#65533;G&#65533;f&#65533;J&#65533;\r&#65533;ub05&#65533;C&#65533;&#65533;X&#65533;y&#65533;=gF&#65533;J	&#432;9&#1107;L8&#65533;.+&#65533;($&#65533;&#65533;lqq&#65533;&#65533;&#65533;Eq&#65533;&#65533;a&#65533;&#65533;&#65533;&#65533;&#65533;w6&#65533;,&v1)&#65533;BH&#65533;oZg*r
&#65533;9&#65533;&#65533;z?m&#65533;&#65533;	!&#65533;&#65533;&#65533;&#65533;|	A&#65533;tR;P&#65533;&#65533;&#65533;6j&#65533;&#65533;&#65533;&#65533;D&#65533;&#65533;sVB&#65533;1&#65533;&#65533;I&#65533;1&#65533;J!&#65533;&#65533;!&#65533;&#65533;5&#65533;&#65533;htTD&#65533;xe&#65533;g*{{&#65533;x&#65533;4&#65533;`A0&#65533;c~&#65533;&#65533;K&#65533;&#65533;9&#65533;	&#65533;6&#65533;k&#65533;z9&#65533;Q&#65533;B&#65533;<&#65533;&#65533;pg&#65533;E&#65533;-&#65533;&#65533;O&#65533;wi&#65533;%A&#65533;&#65533;&#65533;8&#65533;&#65533;&#65533;&#65533;!Z&#65533;W#BZ&#65533;^<&#65533;1&#65533;r!3kG&#65533;&#65533;&#65533;&#65533;&#65533;(=&#65533;&#65533;h&#65533;u}&#65533;k:&#65533; > I	&#65533;&#65533;&#65533;6s&#65533;
&#1051;nN&#15655;&#65533;4&#65533;> &#65533;&#65533;{&#65533;&#65533;)m&#65533;1&#65533;|P2#&#65533;:0&#65533;:&#65533;8&#65533;2a&#65533;Wg\=&#65533;(&#1725;&#65533;&#65533;G Ns&#65533;&#65533;/&#65533;&#65533;}6&#65533;d#&#65533;S&#65533;]&#65533;&#65533;&#65533;a;&#65533;&#65533;&#44984;A&#65533;&#65533;&#65533;?R&#65533;9!-&#65533;;&#65533;lcc&#65533;&#65533;y&#65533;&#65533; &#65533;&#65533;&#65533;&#65533;&#65533;v&#65533;&#65533;&#65533;&#65533;&#65533;&#65533; &#65533;&#65533;W&#65533;&#65533;C?;3&#65533;)v&#65533;&#65533;&#65533;&#65533;&#65533;<&#65533;&#65533;&#65533;&#65533;'&#65533;?&#65533;g8:jb$<Vmm3&#65533;3&#65533;&#65533;&#65533;&#65533;&#65533;>&#65533;>P&#65533;&#65533;&#65533;&#65533;&#65533;&#65533;1&#65533;&#65533;U9V$&#65533;{&#65533;&#65533;&#65533;=Y!&#65533;&#65533;uuHxU&#65533;&#65533;X0&#65533;:<&#65533;>&#65533;&#65533;bvnL&#65533;&#65533;A&#65533;&#279;&#65533;$L!H&#65533;e^r&#65533;y&#1749;c&#65533;j&#65533;&#1489;&#65533;&#65533;&#65533;P&#65533;AKrbj&#65533;&#65533;&#65533;&#65533;xddy&#65533;&#65533; B&#65533;
p&#65533;&#560;0&#65533;&#65533; &#65533;)kS&#65533;&#65533;`&#750; &#65533;9&#65533;&#65533;&#65533;{&#65533;q&#65533;&#65533;X&#65533;&#65533;&#65533;9&#65533;&#65533;&#65533;&#65533;&#65533;{&#65533;&#65533;Y't&#65533;:&#65533;,&#65533;&#65533;&#65533;V&#65533;u&#367;&#65533;&CD&#65533;K&#725;&#65533;G+`&#65533;;&#65533;U&#65533;&#65533;>&#65533;&#65533;&#65533;&#65533;&#65533;&#65533;&#65533;%&#65533;&#65533;7t&#65533;&#65533;::&#65533;X\&#65533;["&#65533;D&#65533; P&#65533;&#65533;$K>D&#65533;&#65533;&#65533;&#65533;0&#65533;&#65533;&#65533;K&#65533;l&#65533;&#65533;&#65533;l&#65533;&#65533;'&#65533;@<$B&#65533;@")
 ^WU&#711;&#65533;&#65533;J~HI&#65533;&#307;&#65533;&#65533;3IK>&#65533;&#65533;&#1555;&#65533;lb&#65533;&#65533;&#65533;&#65533;&#10006;&#1569;&#65533;0&#65533;
'@D&#65533;1[s!a&#65533;&#65533;r&#65533;Q+-*&#65533;&#1425;%vLX&#65533;&#65533;5&#65533;XBW&#532;&#65533;?!&#65533;
y&#1269;&#65533;s4mMj|&#65533;K&#65533;&z&#65533;3&#65533;I$&#65533;&#10786;&#65533;&#65533;&#65533;&#65533;&#65533;D&#65533;e[zy&#65533;&#65533;&#65533;&#65533;CxE&#65533;&#1488;_&#339;&#65533;&#65533;(q&#65533;&#65533;&#65533;&#65533;n!	&#65533;&#65533;zw&#65533;L&#65533; %1&#65533;>$&#65533;&#65533;!&#65533;K&#65533;z&#65533;&#65533;?W&#65533;&#65533;&#65533;`&#65533;	P&#65533;",p e*r&#65533;+0&#65533;"&#65533;&#820;&#65533;$&#65533;|[&#65533;&#65533;&&#65533;YP&#65533;&#65533;&#65533;!&#65533;$&#65533;|&#65533;&#65533;yP&#65533;&#65533; &#65533;&#65533;f[&#65533;\&#65533;h&#65533;&#65533;&#65533;]&"	&#65533;&#65533;F&#65533;&#65533;c,:h|&#65533;&#65533;G3&#65533;:0b&#65533;&#65533;&#65533;s1&#65533;&#65533;&#65533;e&#65533;&#65533;	!.&#65533;5&#1396;&#65533;&#65533;&#65533;&#65533;#B",A"dR&#65533;&#65533;&#65533;(&#1273;&#65533;V&#65533;RM&#65533;&#65533;&#65533;J&#65533;&#65533;1&#65533;&#65533;&#1495;&#65533;&#65533;&#65533;&#65533;&#65533;&#65533;&#65533;T&#65533;2&#65533;&#65533; @0&#65533;&#65533;m&#65533;f&#365;94H4DC&#1225;"&#65533;&#65533;>Q&#1298;&#65533;&#65533;QCa&#1591;&#65533; &#65533;&#65533;&#65533;&#65533;&#65533;&#65533;&#65533;&#65533;&#65533;&#65533;&#1999;&#65533;&#65533;&#65533;D&#65533;&#65533;&#65533;1	]&#65533;E&#65533;g' -&#65533;&#65533;&#65533;&#65533;[&&#65533;&#65533;35&#65533;&#65533;&#65533;&#65533;&#65533;T"&#65533;&#65533;)&#65533;1V&#65533; &#65533;{&#65533;&#65533;&#65533;Sew&#65533;&#65533;&#65533;m&#65533;&#65533;SNv&#65533;&#196;bZ&#65533;&#65533;&#65533;&#65533;0M&#1555;c)&#65533;2  &#65533;6&#65533;&#65533;&#65533;	P	&#65533;&#65533;&#65533;5P&#65533;&#798;w&#1659;(&#65533;+&#65533;&#65533;U&#65533;&#65533;&#65533;B&#65533;&#65533;&#65533;"&#65533;])X&#65533;&#65533;z&#65533;SA;C&#65533; >&#65533;b;+&#65533;&#65533;&#65533;0;&#27275;&#65533;a&#65533;l`m&#65533;-&#65533;&#65533;&#65533;ZF&#65533;/Ml=&#65533;E&|-AB,A&#65533;&#65533;&#65533;&#65533;aN&#65533;=&#65533;t=t&#65533;&#65533;y&#65533;&#65533;M "9&#65533;&#65533;R&#65533;&#65533;&#65533;&#65533;&#65533;:&#65533;&#65533;
t&#1404;-&#65533;&#65533;H&#65533;&#65533;&#65533;,&#65533;s&#65533;A2aj&#65533;&#65533;3&#65533;&#65533;h&&#65533;3&#65533;&#65533;c&#65533;2N&#1203;&#65533;&#65533;=&#65533;&#65533;h&#65533;@&#65533;&#583;&#65533;&#65533;9&#65533;
&#65533;c&#65533;&#65533;@&#65533;R&#65533;  &#65533;&#65533;0&#65533;k"~&#65533;W{*y&#65533;+2`&#65533;\D&#65533;3Z0&#65533;%&#20765;:&#65533;)&&#65533;&#65533;&#65533;C&#65533;c^&#65533;n&#65533;&#65533;&#65533;W:&#65533;nN&#65533;`&#65533;*&#65533;
&#65533;]&#65533;;&#65533;&#65533;C&#65533;&#65533; Q&#65533;~&#65533;&#65533;&#65533;&#65533;R&#65533;6= &#65533;N&#65533;&#65533;^&#65533;0&#65533;&#65533;&#65533;224&#65533;!&#65533;~&#65533;&#65533;&#65533;*e6n&#65533;Pg&#65533;&#65533;&#65533;+'&#65533;
&#65533;&#65533;D&#65533;I&#65533;@\
&#65533;,&#65533;&#65533;&#310;]&#65533; &#65533;&#65533;7&#65533;	 <_&#65533;Q&#65533;&#65533;&#65533;Anb]I&#65533;*&#65533;;&#65533;nS&#65533;&#65533;M_!.`s&#65533;V&#65533;&#65533;&#65533;&#65533;~=&#719;&#65533;&#65533;&#65533;&#65533;&#65533;&#65533;&#65533;"&#65533;&#65533;$if&#65533;&#65533;&#65533;&#65533;&#1137;;&#65533;&#65533;&#65533;&#65533;x&#65533;&#65533;&#65533;&#65533;9&#65533;It &#65533;&#65533;o}X&#65533;p,+/&#65533;&#65533;&#65533;?&#65533;&#65533;&#65533;6i&#65533;(6  &#65533;S&#1766;&#65533; &#65533;&#65533;>k9A.t:&#65533;[&#65533; &#65533;&#65533;L8S.&#65533;@a/?,&#65533;&#65533;&#65533;'&#65533;&#65533;P&#65533;&#65533;&#65533;&#65533;&#65533;&#65533;?
&#65533;&#65533;>iZ&#65533;&#65533;&#65533;&#65533;Ps&#65533;Tc&#65533;&#65533;Z&#65533;k&#65533;&#65533;&#65533;&#65533;&Y?&#65533;jh &#65533;&#65533;d&#65533;&#65533;U&#65533;@E&#65533;&#65533;&#65533;&#65533;sw9p&#65533;n&#65533;&#65533;o&#65533;&#65533;  &#65533;&#65533;7??&#65533;&#65533;&#65533; &#65533;&#65533;&#65533;!&#65533;&#65533;&#65533;&#65533;&#65533;&#65533;&#65533;&#65533;&#65533;&#65533;&#65533;&#65533;&#65533;&#65533;&#65533;&#65533;&#65533;&#65533;&#65533;&#65533;&#65533;&#65533;&#65533;&#65533;&#65533;##&#65533;&#65533;&#65533;&#65533;&#65533;&#175;-&#65533;&#65533;!&#65533;!&#65533;7&#65533;&#65533;&#1741;
;9&#65533;&#16793;&#65533;&#65533;&#496;&#65533;&#65533;&#65533;&#65533;&#65533; 	
B&#65533;?	&#65533;&#65533;&#65533;,><&#65533;&#42279;&#65533;Pa06&#46586;&#65533;#J&#65533;&#65533;&#901;+&#65533;(j&#65533;&#65533; &#65533;_	1&#65533;&#65533;&#65533;!0&#65533;<&#65533;&#65533;]F	nx&#65533;&#65533;&#65533;p9|&#65533;&#1024;g&#65533;s&#65533;RT&#65533;&#65533;&#65533;>J&#65533;&#1091;$	^"DB&#65533;Q`&#65533;3O-,&#65533;&#65533;&#65533;A&#65533;&#65533;`m	K&#65533;&#65533;&#1651;&#65533;,p&#65533;@)T&_M&#65533;&#65533;0&#65533;&#65533;&#65533;d5&#65533;&#65533;&#65533;Bh&#65533;3&#65533;M&#65533;&#65533;&#65533;*w&#192;!&#65533;@&#65533;jdG&#65533;R&#65533;I7&#65533;&#65533;&#65533;&#65533;(&#1150;!BOT&#65533;&#65533;Tqa&#65533;V&#65533;&#65533;&#65533;&#1520;c&#65533;j&#65533;&#65533;&#65533;&#65533;&#65533;&#65533;Z&#65533;&#65533;&#65533;1&#1283;)| hBB!&#65533;&#65533;&#65533;&#65533;&#65533;&#65533;&#65533;x&#65533;&#65533;	&#65533;d&#65533;D!&#65533;\t&#65533;2S&#65533;&#65533;&#65533;J&#65533;&#65533;*&#65533;&#65533;[	&#65533;&#65533;&#65533;m&#65533;&#65533;&#65533;&#65533;f&?b&#65533;&#65533;&#65533;}&#65533;&#65533;4&#65533;&#1077;&#65533;	&#1315;@R&#65533;&#65533;&#65533;&#65533;%&#65533;<s&#65533;d&#65533;1bYw	@"x&#65533;`@r?a`:&#65533;&#65533;*\&#65533;&#65533;.x&#598;^-&#65533;&#1383;&#8851;e&#65533;KX&#65533;P&#65533;P+&#65533;&#65533;&#65533;`&#65533;&#65533;&#65533;N&#65533;@&#65533;&#65533;S&#65533;
n&#65533;!&#65533;Ep&#65533;SI=&#65533;6.b&#65533;9&#1377;&#65533;A)&#65533;&#65533;&#65533;o&#65533;&#65533;&#65533;&#65533;`&#65533;	Z&#65533;&#65533;+%&#65533;Q&#65533;h&#65533;I9"&#65533;775v&#65533;&#65533;w&#65533;&#65533;&#65533;u&#65533;&#65533;&#65533;K/u&#65533;Yb?RR&#65533;M&#65533;I|&#65533; \&#65533;8&#1680;&#65533;aP&#65533;&#65533;f&#65533;iC&#65533;F&#65533;e.l&#65533;'H!&#65533;
&#65533;
&#1872;&#65533;NW$&#65533;'&#65533;ZH&#65533;J&#65533;#7&#65533;&#65533;]&#65533;STq&#65533;A`&#65533;*&#65533;.|&#65533;&#1766;&#65533;&#65533;&#65533;&#65533;Y)>&#65533;&#65533;h&#65533;6&#65533;&#65533;&#65533;&#65533;&#65533;!&#65533;QsMwB&#65533;+&#65533;8&#65533;S9&#65533;&#65533;&#65533;1&#65533;!I&#579;7uS&#65533;P&#65533;a;&#65533;&#65533;&#65533;&#65533;(D&#65533;&#1764;&#65533;&#65533;+&#65533;&#65533;#&#65533;&#65533;&#65533;Cj&[&#65533;H
)&#65533;0Xu&#65533;PI&#65533;&#65533;d&&#59163;!&#65533;&#65533;&#65533;&#65533;N%&#65533;c&#65533;&#65533;V&#65533;A?&#65533;$gJ{&#65533;2&#65533;&#65533;l+ &#65533;J&#65533;&#65533;&#65533;&#65533;-<&#65533;&#65533;&#65533;bK&#65533;&#65533;#>&#65533;^+&#65533;&#65533;&#65533;1&#65533;2@&#65533;&#65533;&#65533;

a&#65533;&#65533;&#65533;&#65533;>&#65533;&#65533;`&#65533;REl&#65533;q;W&#65533;/vV#&#65533;&#65533;MF&#65533;w&#65533;&#65533;&#65533;u`&#65533;&#65533;&#65533;&#65533;4&#65533;&#65533;&#65533;&#166;\0&#65533;F+&#65533;P&#65533;f&#65533;,&#65533;pQM&#65533;&#65533;&#65533;&#65533;bl*&#65533;&#1917;&#65533;&#65533;&#65533;&#65533;&#65533;&#65533;-!&#65533;&#65533;
&#65533;P&#65533;'&#65533;&#65533;&#65533;[% Q	=&#65533;&#65533;&#65533;&#65533;&#65533;gW*+k'&#65533;&#65533;#B&#65533;X&#1844;&#65533;&#1883;&#65533;&#65533;!&#65533;4&#65533;&#65533;&#65533;&#65533;/D&#65533;0,&#65533;&#65533;&#65533;/&#65533;&#65533;t*v&#65533;&#65533;&#65533;-&#65533;&#65533;@&#65533;:6X&#65533;&#65533;=p&#65533;&#65533;&#65533;&#1189;k&#65533;&#65533;}&#65533;g#&#65533;&#65533;@bs*2&#65533;&#65533;&#65533;DUU&#65533;&#65533;l&#65533;:&#65533;&#65533;&#65533;&#65533;&#65533;1&#65533;Y(7&#65533;&#65533;&#65533;&#65533;x&#65533;&#65533;&#65533;h&#194;4&#65533;&#65533;&#65533;hA@&#65533;&#65533;'0&#65533;&#65533;&#65533; 0&#65533;&#65533;&#65533;+OU&#65533;&#65533;&#65533;&#65533;&#65533;-^&#65533;RTL%&#65533;0&#65533;n&#65533;H&#786;&#458;&#65533; /a&#65533;(&#65533;:.p&#65533;&#65533;&#65533;@&#65533;YJ!&#65533;&#65533;&#65533;b &#65533;&#65533;0 &#65533;&#1325;+P&#1494;s&#65533; &#65533;u
&#65533;&#65533;&#65533;&#65533;"&#65533;kO6&#65533;&#65533;a2&#65533;&#65533;TM&#65533;&#65533;XY"&#65533;Q* &#65533;DXU&#65533;M&#65533;Bq&#65533;5M8[&#65533;U&#65533;C` &#65533;&#65533;&#65533;(H&#65533;&#65533;5&#65533;&#65533;&#65533;E&#65533;X&#65533; /2lE&#65533;(%&#65533;&#65533;&#65533;&#65533;dB&#65533;&#65533; (&#65533;Sc&#65533;1&#65533;&#65533;v&#65533;iA5V&#65533;&#65533;~&#65533;&#65533; &#65533;Z&#65533;t&#65533;"&#65533;=`&#65533;&#65533;	&#65533;T&#65533; jNS&#473;&#65533;6&#65533;C&#65533;"A&#65533;&#65533;&#65533;&#65533;&#65533;X&#257;zsT$w&#65533;C6	M&#65533;&#65533;adB&#65533;&#65533;3C&#65533;&#65533;)F&#65533;
k&#938;69&#65533;/E &#65533;Bt;&#2046;&#1201;&#65533;&#65533;8&#65533;&#65533;&#65533;2'&#65533;&#65533;z&#65533;&#65533;.& c&#65533;&#480;&#65533;HA
\&#65533;P&#65533;Fa;&#65533;&#65533;pF&#65533;E&#65533; q&#65533;&#65533;SU&#65533;|&#65533;!|KW&#65533;7B&#65533;D&&#65533;&#65533;$z&#65533;&#65533;&#65533;&#65533;L* P&#65533;&#1358;4
&#65533; &#65533;( 	&#65533;&#65533;F&#65533;f&#65533;t&#65533;IR&#65533;c&#65533;&#65533;!&#65533;}&#65533;&#1318;&#65533;E&#65533;((&#65533;&#65533;'&#65533;k9&#65533;&#65533;&#65533;&#65533;&#65533;&#1219;&#65533;&#65533;b&#65533;&#65533;4&#65533;F$ V&#65533;&#452;&#65533;s&#65533;&#65533;&#65533; &#65533;)&#65533;&#65533;6&#65533;=8&#65533;&#65533;&#65533;3&#65533;-&#65533;S i(R&#65533;&#65533;@&#65533;&#902;&#65533;&#65533;y@ '&#65533;H&#65533;ZsTnT&#65533;&#65533;&#65533;Hx&#65533;]&#65533;;bB&#1122;`&#65533;2&#65533;jJ&#65533;#?&#65533;&#65533;&#65533;'&#65533;	&#65533;"d &#65533;U$ (&#65533;h&#65533;&#65533;5&#65533;`&#1010;[&#65533;&#65533;U"&#65533;5QpM&#65533;SZ&#65533;&#65533;"&#65533;&#65533;5&#65533;r &#65533;t&#65533;IOr&#65533;&#65533;&#65533;EB&#65533;+&#65533;&#65533;`SY1Y;&#65533;&#65533;O~&#65533;)&#65533;?
Pp&#65533;&#65533;P&#730;v!&#65533;&#358;&#65533;&#65533;,j&#65533;Bh&#65533;g=&#65533;Eq&#22219;&#410;(&#65533;x&#65533;)&#65533;&#65533;B&#65533;&#65533;(&#65533;&#65533;&#1550;&#65533;&#65533;&#1391;&#65533;'&#1429;&#65533;.&#65533;&#65533;&#1810;&#65533;&#891;&#65533;&#65533;`\@*xZ% &#65533; 1&#65533;s&#65533;T`&#65533;&#65533;{j&#65533;S`&#65533;,&#65533;=(E>&#1356;
L&#65533;x<&#65533;&#65533;&#65533;&#65533;bD/~*QD&#65533;>&#65533;&#65533;&#65533;&#65533;&#65533;M&#65533;%&#65533;&#65533;&#65533;*&#65533;&#65533;&#65533;u7;N&#65533;a`;&#65533;&#65533;Aw@&#65533;&&#65533;;%/&#65533;&#65533;&#65533;B &#65533;XRtd5KK&#65533;E&#65533;&#65533;&#65533;WL&#65533;&#65533;&#65533;\&#65533;&#65533;&#65533;&#65533;Vo&#65533;&#65533;MX&#65533;&#65533;&#65533;&#65533;{&#65533;>n&#65533; -&#1774;&$C&#65533;t&#65533;2&#65533;&#65533;eXMhEk&#65533;&#65533;@ MHp&#65533;&#65533;D&#65533;+&#65533; (&#65533;S
}&#65533;@&#65533;&#65533;&#65533;h&#65533;&#65533;`&#65533;TjID&#65533;&#65533;E&#65533;\&#65533;]:+;&#65533;)&#65533;&#65533;&#65533;Bure&#16432;&#65533;E9e3b&#65533;\&#65533;6c&#65533;m &#65533;%DH0e:&#65533;H&#65533;&#65533;&#65533;&#65533;D&#65533;C&#65533;l&#65533;&#65533;&#1973;&#65533;n<U&#65533;liE&#65533;&#65533;"P&#65533;&#65533;6&#65533;&#65533;w&#65533;&#65533;z&#65533;&#65533;B&#65533;vXEZ&#65533;%P&#65533;x&#65533;6|&#65533;&#65533;D&#65533;&#65533;&#65533; y&#65533;C&#65533;&#65533;  Ai&#65533;R&#138;&#65533;&#65533;O10"&#65533;*&#65533;&#13164;yS%&#65533;TNw{&#65533;&#65533;&#65533;l&#1826;&#65533;&#65533;[T &#65533;&#65533;&#65533;[Ip&#65533;t&#65533;&#65533;&#65533;S&#65533;&#65533;+&#65533;p*&#57910;&#65533;&#65533;&#65533;pY&#65533;2&#65533;&#65533;&#65533;L&#65533; &#65533;&#65533;(&#65533;&#65533;Ch&#65533;M&#65533;&#65533;J&#65533; S9"}&#65533;&#65533;\3&#65533;&#65533;g]&#65533;.
.l\u@ &#65533;&#65533;x&#65533;&#65533;Zr&#65533;&#65533;&#65533;.&#65533;&#65533;&#65533;$&#65533;&#65533;]&#65533;&#65533;$&#65533;&#65533;&#1836;&#65533;[&#65533;x&#65533;&#65533;}?Z+ &#65533;&#65533;&#411;&#65533;N&#65533;&#65533;]d&#65533;&#65533; &#65533;w&#65533;&#65533;@C&#65533;&#65533;&#1283;&#65533;&#64617;@&#65533;H&#65533;&#65533;*&#1935;&#65533;Q2&#65533;&#65533;&#65533;nCv[&#65533;Qw&#65533;t&#65533;&#65533;|}b	@!&#65533;qE&#65533; &#65533;&#65533;&#65533;/&#274;&#65533;| ! &#65533;&#65533;]&#65533;&#65533;&#65533;i&#65533;0V&#65533;&#65533;&#65533;&#65533;|&#65533;&#65533;&#65533;E&#65533;&#1045;g &#65533;&#65533;&#65533;&#65533;@?&#65533;@&#65533;&#65533;&#65533;&#65533;&#65533;P-hJW&#65533;&#1678;G5&#65533;F%f&#65533;z&#65533;Wy&#65533;'|&#65533;&#65533;d&#65533;q&#65533;&#65533;<5&#65533;&#65533;&#65533;J1&#65533;5M&#65533;&#65533;G&#65533;&#65533;zJ&#65533;~&#65533;o&#65533;&#65533;&#65533;&#65533;GJT7`&#65533;R &#65533;vI&#65533;&#65533;&#65533;!i&#65533;:&#65533;wW|&#65533;7&#65533; &&#65533;mt&#65533;`&#65533;dW&#65533;!@(&#65533;7UN&#65533;&#65533;&#65533;&#65533;0 &#65533;"&#65533;&#65533;<&#65533;&#65533;^&#65533;)1Gg &#65533;3&#65533;%x&#65533;&#65533;0&#65533;&#p &#65533;&#65533;QY&#65533;] &#65533;&#65533;!uc3mb&#65533;&#65533;X &#65533;b=D&#65533;N"&#65533;0v&#65533;",&#65533;&#65533;\H&#65533;&#65533;&#65533;F&#65533;&#65533;H0&#65533;&&#65533;&#65533;r&#65533;&#65533;
`&#65533;
&#65533;)-&#65533;&#65533;('&#65533;0&#65533;&#65533;&#65533;&#65533; &#65533;^o&#65533;&#1648;;`p&#65533;t;V7a&#65533;U&#65533;Q;&#65533; ;`q&#65533;&#65533;!&#65533;&&#1040;f&#65533;PA&#65533; XS&#65533;s&#65533;&#1096;&#65533;&#65533;fLo&#65533;z&#65533;rq&#65533;%&#65533;=&#65533;?&#65533;&#65533;DpUJ&#65533;&#65533;l&#65533; 9&#65533;$_&#65533;E&#65533;t&#65533;;&#65533;QE&#65533;&#65533;Zf&#65533;p &#65533;q&#65533;FI&#65533;B&#65533;~ &#65533;Pu&#65533;&#65533;&#65533;7e&#65533;3&#65533;X&#65533;Q&#65533;h{V)&#65533;&#65533;&#65533;jU&#65533;&#65533;&#65533;&#65533;0'&#65533;	&#65533;&#65533;K7u&#65533;&#65533;p&#65533; p1A.
&#65533;5Ia@t!&#65533; @&#65533;&#65533;"&#65533;&#65533;FE0@s&#65533;&#65533;Y&#65533;cAkAc.&#65533;v-P )A&#65533;&#65533;!=`&#1488;t&#65533;&#65533;&#65533;UF:&#65533;6&#65533;&#65533;&#65533;'&#65533;!&#65533;&#65533;41	&#65533;&#65533; &#65533;&#65533;>&#400;@7J&#65533;$&#65533;7A&#65533;
6&#65533;d&#65533;&#65533;&#65533;_[&#65533;&#65533;`a_|s8&#65533;&#65533; c&#65533;
B&#65533;&#65533;w U=&#65533;E';&#65533;p&#65533;#Q&#65533;!&#65533;V&#65533;&#65533;&#65533;&#65533;Q&#65533;wI&#65533;&#65533;&#65533;&#65533;(&#65533;&#65533;Q'&#65533;/g&#65533;n&#65533;&#65533; &#65533;&#65533;&#65533;e{&#65533;&#65533;&#65533;5G&#65533;&#65533;W&#65533;&#65533;
&#65533;&#65533;
&&#65533; &#65533;&#65533;(&#65533;&#65533;<&#65533;&#65533;@ Wn&#65533;I&#65533;D.&#1063;A_&#65533;|&#65533;&#65533;Q&#65533;&#65533;&E&#65533;(&#65533;R&#65533;&#65533;I-1lr}&#65533;&#65533;&#65533;&#65533;&#65533;&#65533;&#65533;qk&#65533;W&#65533;&#65533;&#1010;q@E&#65533;&#65533;&#65533;
&#65533;&4&#65533;X@c&#65533;8&#65533;Vl&#65533;siV&#65533;&#65533;vp&#65533;{&#65533;  &#65533;S&#65533;&#65533;&#65533; &#65533;I	R	&#65533;&#65533;&#65533;&#65533;&#65533;cp&#65533;Ia/ _&#65533;t&#65533;&#65533;&#65533;Zp&#65533;kp&#65533;A&#65533;&#65533;&#65533;&#65533;
8&#65533;%=s~&#1849;&#65533;T&#65533;&#65533;V[&#642;.I&#65533;&#65533;&#65533;V&#65533;&#65533;?.&#65533;#.&#65533;upK&#65533;tHB&#65533;&#65533;6@&#65533; h%!D@&#65533;h&#65533;.d&#65533;	E
Ch&#65533;I@&#65533;&#65533;s&#1476;&#65533;&#65533;-N&#65533;]&#65533;&#65533;&#65533;P[&#65533;D&#65533;q<&#65533;&#65533;P&#65533;&#65533;&#65533;&#65533;&#65533;@Du
&#65533;Ue&#65533;&#65533;&#65533;&#65533;&#65533;$  &#65533;J&#65533;-&#65533;=&#65533;&#65533;>&#65533;B(fi Z&#65533;&#65533;&#65533;p&#65533;&#65533;1&#65533;R;&#65533;&#65533;9&#65533;&#65533;Q*&#65533;3&#65533; ,0r&#65533;-&#65533;&#65533;W&#65533;9,`JdP	9+ x2Y&#65533;<&#65533;&#1110;&#65533;P&#65533;&#65533;FF4&#65533;5&#65533;D9O&#65533;
p&#65533;&#65533;|&#65533; &#65533;&#65533;!qW=0F&#65533;;&#65533;6&#65533;&#65533;C&#1169;SR&#65533;&#65533;6;x&#65533;&#65533;=&#65533; 47(&#65533;	q ;&#65533;eb&#65533;&#65533;$k&#65533;j&#65533;=&#65533;^&#65533;&#65533;&#65533;+&#65533;&#65533;J&#65533;&#65533;
y[&#65533;&#65533;&#65533;`1 &#65533;&#65533;&#65533;b&#65533;&#65533;G &#65533;&#65533;S&#65533;@,3I1&#65533;Y;&#65533;7%&#65533;|&#1703;&#775;&#65533;&#65533;&#65533;e&#65533;=h	`&#65533;c .&#65533;!&#65533;P`&#65533;7&#65533;
&#65533;&#65533;&#65533;Hb&#65533;.r&#65533;&#65533;&#65533;K&#65533;&#65533;Tk&#65533;&#65533;z*&#65533;&#65533;&#65533;	&#65533;&#65533;=x!&#65533;$&#65533;s&#65533;/&#65533;>Mf1&#65533;&#65533;&#65533;&#65533;&#65533;ru &#65533;&p2&#65533;&#65533;4@6@&#65533;&#65533;&#65533;c^&#65533;&#65533;&#65533;NH&#65533;P""&#65533;
s&#65533;&#65533;&#65533;!&#65533;[&#65533;&#65533;ag;&#65533;O&#65533; &#65533;|$~1@P&#65533;&#65533;&#65533;&#65533;N&#65533;&#65533;d&#65533;4pRC&#65533;'&&#65533;&#65533;Z	 &#65533;&#65533;c6&#65533;&#65533;&#65533;D`&#65533;(&#65533;g&#65533;|&#65533;&#65533;&#65533;0&#65533;&#65533;C&#65533;9<T&#1736;&#65533;;c&#65533;)6&#65533;	6	&#65533;d&#65533;&#65533;Q[&#65533;  &#65533;&#65533;Jdk&#65533;&#65533;>&#65533;sI!&#65533;\aTv$&#65533;NI&#65533;&#65533;=&#65533;6&#65533;&#65533;Fv&#65533;@Q&#65533;	$'
JX
&#65533;
?&#1369;&#65533;&#65533;@m)&#65533;^&#561;bz&#65533;~'&#65533;zeQ&&#65533;&#65533;m&#65533;H&#65533;#&#65533;y
&#640;&#65533;&#65533;	$&#65533; F&#65533;+&#65533;&#65533;&#65533;';2k&#65533;&#65533;Qr&#65533; &#65533;&#65533;C&#65533;&#65533;&#65533; &#65533;&#65533;&#65533;u(&#65533;&#65533;&#65533;&#65533;&#65533;&#65533; &#65533;`Qs&#65533;&#65533;3&#65533;&#65533;
&#65533;&#65533;M~&#65533;&#65533;LERk&#65533;&#65533;U5&#65533;J[-&#65533;o&#65533;0&#65533;&#65533;&#65533; &#65533;?&#65533;&#65533;&#65533;&#65533;+&#65533;&#65533;&#65533;!'&#65533;zpH&#65533;R&#44459;&#65533;i&#65533;&#65533;2&#65533;5&#65533;w&#65533;:&#65533;&#65533; &#65533;j&#65533;2Ns&#65533;&#65533;&#65533;&#65533;s&#65533;&#65533;BL)&#65533;&#65533;^8PaA{p&#65533;E&#65533;
?a
&#65533;&#65533;+&#65533;"&#65533;&#65533;&#65533;`&#65533;&#65533;&#65533;&#65533;&#65533;J&#146;F&#65533;&#65533;&#65533;&#65533;h&#65533;6.&#65533; L&#65533;h7p&#65533;2l	K&#65533;&#65533;&#65533;5@ !&#65533;Q&#65533;@&#65533;&#65533;#8&#65533; &#1302;&#65533;u&#65533;YN&#65533;&#65533;j[&#157;&#65533;r&#65533;"&#65533;&#65533;.&#65533;M&#65533;?&#65533;&#65533;]&#65533;5&#644;6&#65533;&#65533;&#65533;VM&#65533;+rZ&#65533;/*K^+&#65533;z&#65533;7&#65533;&#65533;qQ'&#65533;W8)`z&#65533;x&#65533;W&#65533;&#65533;&#65533;&#65533;&#65533;&#65533;E&#65533;&#65533;&#14962;vo&#65533;H*Q&#65533;&#65533;!,pq6&#65533;K&#65533;#
&#65533;SG6&#65533;<&#65533;&#65533;B&#65533;&#65533;&#65533;h,6p &#65533; 7Eh&#65533;&#65533;IW&#65533;tW,p&#65533;! #&#65533;%&#65533;*t&#65533;a&#65533;5z\&#65533;@<#&#65533;&#65533;&#65533;!&#65533;)hw&#65533;&#65533;~&#65533;&#626; n&#65533;	&#65533;&#65533;v!&#65533;tS&#65533;x2&#65533;]&#65533;x&#65533;E&#65533;&#65533;,&#65533;|&#65533; &#65533;&#65533;&#65533;&#65533;-i&#65533;&#65533;q&#65533;4^&#65533;:|&#65533;&#65533;&#65533;ZH&#65533;e&#65533;&#65533;&#65533;(&#65533; jqo&#65533;v&#65533;&#65533;Ix&#65533;C0@ `x&#65533;&#1004;S&#65533;`2&#444;&#65533;&#65533;Y&#65533;&#65533;&#65533;&#65533;&#65533;Y#q&#65533;&#65533;$Ma&#65533;&#65533; &#65533;&#65533;6&#65533;3&#65533;&#65533;
@)&#65533;&#65533;&#65533;*
S#&#65533;|f&#65533;&#65533;&#65533;p&#65533;&#65533;N4 &#65533;&#65533;&#65533;op&#65533;&#65533;&#65533;&#65533;&#65533;&#65533;| &#65533;&#65533;(C.&#65533;&#65533;d2&#65533;:Tj&#65533;0&#65533;&#662;&#65533;<&#1698;&#65533;&#65533;F&#65533;&#65533;J&#65533;1Py ~&#65533;
&#65533;&#65533;
&#65533;K&#65533;Pl &#65533;&#65533;<&#65533;1&#65533;^&#65533;z&#65533;,,&#65533;w f"0?U&#65533;&#65533;&#65533;.I&&#65533;&#65533;,&#65533;+&#65533;&#65533;1&#65533;M\&#65533;&#65533;&#65533;F\Ux&#65533;&#65533;&#65533;U&#65533;]?&#65533;&#65533;p!<&#65533;hfx{?&#65533;&#906; &#65533;&#65533;&#65533;&#65533;k&#65533;&#65533;&#65533;ci&#65533;&#65533;&#65533;&#65533;W&#1721;p&#65533;bM<&#65533;&#30281;&#65533;fw&#65533;1`&#65533;&#65533;7!&#65533;eB^`&@ &#65533;&#65533;+l#&#65533;L&#65533;6&#65533;J2<1BD&#65533;d&#65533;&#65533;l&#65533;&#65533;#&#1760;&#65533;&#65533;&#65533;&#65533;&#65533;&#65533;&#65533;&#65533;H&#65533;!&0&#65533;&#65533;&#854;&#65533;&#65533;&#65533;&#65533;L&#65533;M&#65533;&#65533;&#65533;m&#65533;&#65533; &#65533;
f&#65533;C`b1&#65533;Fgn
&#65533;pq=&#65533;!!|*&#65533;l2J	&#65533;&#65533;]u&#65533;&#65533;c-zp['&#65533;D7&#65533;&#65533;J:W[]0z&#65533;@&#65533;&#65533;&#65533;p&#65533;&#65533;&#65533;"N45&#65533;&#65533;&#65533;4&#65533;h&#65533;gQ&#65533;3Z8
$&#65533;W&#65533;&#65533;&&#65533;&#65533;&#65533;&#65533;"!&#65533;r&#65533;&#65533;G&#65533;&#65533;E&#1150;&#65533;&#65533;#J.&#65533;6@ R&#65533;3E&#65533;&#65533;&#65533; &#65533;&#65533;&#65533;&#65533;&#65533;
O&#65533;^&#65533;&#65533;Bc8&#65533;Z&#65533;10X]&#65533;&#344;&#65533;acZ&#65533;'&#65533;&#65533;&#65533;&#65533;&#65533;F&#65533;&#65533;&#65533;K&#65533;1Q&#65533;&#65533;Su!42jT&#65533;&#65533;b&#65533;5a1 &#65533;&#593; &#65533;<2&#65533;-&#65533;H\&#65533;Co6&tj.&#65533;y<<)&#65533;g&#65533;*&#65533;%~.&#65533;&#1640;&#65533;&#65533;p&#65533;&#65533;'&#65533;<&#65533;E&#65533;F&#65533;H8&#65533;&#65533;&#1536;&#65533;&#65533;9&#65533;h"y;&#65533; > &#65533;&#65533;HB
NJLR&#65533;j&#65533;c	&#65533;U&#65533; &#65533;W?&#65533;&#65533;P '&#65533;Ls&#65533;&#65533;&#65533;&#65533;&#65533;&#65533;&#65533;&#919;&#65533;&#65533;&#65533;,I&#65533;&#65533;&#65533;&#65533;"&#65533;9<5p)&#65533;&#65533;&#65533;|{&#65533;0a]&#65533;
R&#65533;&#65533;&#65533;"8&#65533;&#65533;&#65533;&#65533;&#65533;y=x&#65533;&#65533;}&#65533;&#65533;{&#65533;&#65533;`8&#65533;&#845;&#65533;&#65533;&#896;S&#65533;&#65533;t:U&#65533;>1&#65533;b&#65533;&#65533;&#65533;#&#65533;4_&#65533;&#65533;&#65533;U&#65533;C&#65533;&#65533;!&#65533;Ho&#65533;&#65533;&#65533;
&#65533;:. &#65533;&#65533;w@ `+`&#65533;&#65533;h&#65533;&#65533; G&#65533;`&#65533;"&#65533;2&#65533;hH@&#65533;7&#65533;&#819;&#65533;9`&#65533;&#428;R&#65533;N'&#65533;yE&#65533;<&#30848;&#65533;_&#65533;&#65533;&#65533;&#1482;&#65533;}|&#65533;&#65533;&#65533;8&#65533;]&#65533;&#65533; &#65533;&#65533;&#65533;k&#65533;-X,
&#65533;
,&#65533;(&#65533;7=&#65533;&#65533;qQ &#65533;&#65533;&#65533;=&#65533;&#65533;#&#65533;z&#65533;&#65533;&#65533;&#65533;&#7318;&#65533;A-&#65533;J&#65533;N=&#65533;&#65533;U&#65533;)&#65533;	&#65533;{&#1710;&#65533;&#65533;&#65533;9_&#65533;&#65533;&#65533;&#65533;Od1"`&#65533;&#65533;&#65533;&#65533;&#65533;&#65533;-0&#65533;&#65533;&#65533;&#65533;&#65533;E&#65533;&#65533;&#65533;'s&#65533;&#65533;}f&#65533;!&#324;V&#65533;p&#65533;&#590;&#65533;]p/;&#65533;&#65533;&#65533;&#65533;&#65533;&#65533;&,&#65533;b&#65533;&#65533;&#65533;&#65533;&#65533;}&#65533;&#65533;&#65533;q&#65533;&#65533;&#65533;&#65533;&#65533;&#65533;&#65533;&#65533;&#65533;&#65533;&#65533;&#65533;&#65533;&#65533;&#65533;&#65533;&#65533;&#65533;&#65533;!!&#65533;&#65533;&#65533;&#65533;&#65533;&#65533;&#65533;!>,&#65533;  =&#65533;= 7
?
?&#65533;B
 
;&#65533;&#65533;&#65533;&#191;&#65533; 6&#65533;&#65533;&#65533;
	7&#65533;7 &#65533;!&=,&#65533;&#65533;-&#65533;&#65533;1&#65533;+&#131;&#65533;&#65533;..&#65533;&#65533;&#65533;&#65533;&#65533;&#65533;&#65533;&#65533;&#65533;&#65533;&#65533; >r&#65533;&#606;&#65533;H&#65533;]&#1536;&#65533;#&#65533;&#65533; x&#193;&Xq&#65533; 
 &#65533;`#&#65533;*YBlA3&#65533; H.&#322;9
&#65533;e&#65533;n&#65533;Jik&#65533;4k&#65533;&#65533;(&#65533; &#65533;&#65533;#&#391;&#65533; &#65533;0&#65533;&#65533;&#65533;&#65533;o&#65533;&#65533;&#65533;&#65533;&#65533;&d&#65533; 6&#65533;&#65533;&#65533;h&#65533;6
&#11243;&#65533; _&#65533;&#65533;#&#65533;&#65533;&#65533; -] VU^&#65533;0@2&#65533;L 8&#65533;&#65533;&#634;&#65533;Z, !@&#65533;8&#65533;&#65533;&#65533;e&#65533;x&#65533;&#65533;&#65533;Zk!&#65533;bh ,0	=&#65533;&#65533;&#65533;n&#65533;q&#65533;Et.&#65533;nzn&#65533;%&#1768;Bp&#65533;&#531;+O4&#65533;&#65533;A&#65533;eW&#65533;&#65533;[&#65533;&#65533;&#65533;0&#65533;v7`&#65533;&#65533;&#65533;&#65533;&#65533; 7&#65533;&#65533;
f&#65533;X&#65533;&#65533;&#65533;&#65533;&#65533;$H)&#65533;&#65533;X;&#65533;&#65533;&#65533;&#65533; &#65533;@&#65533;&#65533; &#65533;	L&#65533;&#65533;*&X&#1024;&#65533;&#65533;p&#65533;$&#65533;&#65533;<&#65533;&#65533;
&#65533;F&#65533;~}&#65533;O]&#65533;&#65533;&#65533;&#65533;"'Z&#65533;Hu&#65533;&#65533;&#65533;&#1803;0&#65533;&#321;&#65533;M&#65533;Y>&#65533;&#65533;b&P[V,&#65533;A)&#65533;!&#65533;&#65533;&#65533;cLTP&#65533; &#65533;&#65533;/85&#65533;#&#65533;&#65533;&#65533;&#65533;(&#65533;,@&#65533;&#65533;K&#65533;&#65533;&#287;D&#65533;&#65533;&#65533;W&#705;&#65533;  F&#65533;T&#65533;@&#65533;Qa  b&#65533;&#65533;hT)&#65533;&#65533;O&#65533;&#65533;&#65533;t16&#65533;&#65533;$UM &#65533;&#65533;
&#65533;&#65533;&#65533;&#65533; &#65533; &#65533;&#65533;&#65533;>&#65533;8&#65533;(P&#65533;c!&#65533;&#65533;I%&#69140;&#65533;&#65533;&#65533;&#65533;`&#65533;b&#65533;b&#65533;r&#434; lF&#65533;L&#65533;&#65533;&&#65533;a&#65533;G&#65533;*&#65533;0&#65533;&&#65533;`As&#65533;2$Qf`&#17693;&#65533;&#65533;H5&#1179;&#65533;$~j=&#65533;1bj&#65533;&#65533;v&#65533;&#65533;	`&#65533;n&#65533;&#65533;]&#65533;&#65533;&#65533;47H&#65533;&#65533;d&#65533;&#65533;V&#65533;&#65533;&#65533;B&#65533;&#65533;&#65533;U*x =&#65533;P&#65533; 8&#65533;&#65533;r&#41113;&#65533;9$&#65533;m&#65533;&#65533;&#65533;&#65533;&#814;2&#65533;
&#65533;&#65533;l&#65533;|@&#65533;&#65533;&#65533;$U@]&#65533;B&#65533;&#65533;&#65533;&#65533;	b&#65533;&#65533;F&#65533;&#65533;
R&#65533;&#65533;H&#65533;B&#65533;&#65533;!&#65533;x&#65533;P2 &#65533;&#65533;&#65533;x[&#65533;Lgt&#65533;&#65533;Ne&#65533;A&#65533;E &#65533; &14`XUic`AQ&`&#178;&#65533;&#65533;RqK7&#65533;'l&#65533;&#65533;&#65533;K2&#65533;-&#65533;	&#65533;&#65533;&#65533;&#65533;vD'l &#65533;v|fHq&#65533;&#771;	^S&#65533;&I&#1910;&#65533;nWs}&#1061;&#65533;6&#65533;9&#65533;&#65533;&#65533;4X&#65533;/&#65533;)p&#65533;9&#65533;9&#65533;y5&#65533;A&#65533;Yq&#65533;BV&#65533;&#65533;5m&#65533;@@X&#65533;&#65533;	N|&#65533;r&#65533;&#65533;&#65533;&#65533;.&#65533;&#65533; &#65533;b&#65533;d^&`4H&#781;z-H &#65533;.&#65533;&#65533;&#65533;H&#65533;i&#65533; +&#65533;aR&#65533;&#1957;&#65533;&#65533;&#65533;&#65533;B&#65533;X&#65533;&#1818;=&#65533;oH&#65533;&#65533;&#65533;&#65533;&#65533;&#65533;&#65533;&#65533;WDP&#65533;Ti&#65533;&#1037;'&#65533;&#65533;&#65533;&h&#65533;&#65533;H&#65533;&(I&#65533;&#65533;&#65533;&#65533;^.3&#65533;&#1563;s4f &#65533;&#65533;@&#65533;N &#65533;&#65533;-&#65533;Nh 0&#65533;<&#65533;&#65533;&#65533;| &#65533;B #P&#65533;:v7|&#65533;&#65533;"W6&#65533;.&#65533;&#65533;&#65533;&#65533;bZ>&#65533;&#65533;&#65533;X1 _tD&#65533;&#65533;r&#65533;B&#65533;ck&#65533;AD&#65533;&#65533; &#65533;,5&#65533;&#65533;e&#65533;ZX&#65533;
,&#65533;	&#1568;&PP&#65533; 0&#65533;p@&#65533;&#65533;5 &#1024;F&#65533;&#65533;&#65533;w&#65533;&#790;t&#65533;&#65533;&#65533;b6$@7&#65533;&#65533;&#65533;&#65533;Ap&#65533; &#65533;9&#65533;aN)&#65533;&#65533;&#65533;&#65533;&#65533;y&#65533;&#65533;&#65533;&#65533;&#65533;&#65533;Z&#65533;%&#65533;&#424;&#739;m&#65533;u&#65533;&#65533;&#65533;&#65533;B&#65533;@&#65533; &#65533;2&#65533;&#65533;Kq` {4E74(&#65533;&#65533;X&#65533;O,&#65533; !&#65533;4&#65533;&#65533;&#65533;*n&#65533;&#65533;&#65533;&#65533;c&#65533;:	7m&#65533; &#65533;&#65533;&#65533;&#65533; &#65533;@|/X&#65533; :p &#65533;&#65533;&#65533;L&#65533;W&#65533;&#65533;&#65533; &#65533;&#65533;DoP&#65533;&#65533;U&#65533;&#65533;\/&#65533;&#65533;&#65533;&#65533;(C&#65533;&#65533;E&#65533;"&#1958;&#65533;\&#65533; 'pA}&#65533;!&#65533;@ H&#65533;&#65533;&#65533;e&`&#65533;$}&#65533;n
&#65533;&#65533;Y&#65533;8o&#65533;&#65533;`a1&#65533;9&#65533;ID&#65533;&#65533;&#65533;&#65533;&#65533;t&#65533;Xe&#65533;:&#65533;0$ 	\@&#65533;&#65533;`&#65533;"`L&#65533;&#65533;9 &#65533;&#65533;(!^&#65533;&#65533;TY&#65533;&#65533;h&#65533;&#65533;C&#65533;Q;Q&#65533;u,&#65533;&#65533;!&#65533;6BP-ht&#65533;&#65533; &&#65533;&#65533;Xe 2h&#65533;D*p&#65533;4'X&#65533;&#65533;DJ&#65533;V@&#65533;&#65533;B&#65533;&#65533;&#65533;&#65533;&#65533;&#65533;<5&#65533;&#65533;d&#65533;&&#65533;&#65533;&#65533;&#65533;!P&#65533;&#65533;*&#65533;&#65533;
&#65533;#h&#65533;)Br&#65533;L Z|&#65533;Ud&#65533;&#1147;&#65533;U&#65533;&#65533;)&#65533;2&#65533;&#65533;6&#65533;&#65533;C&#65533;U&#65533;&#65533;&#65533;"dux}a&#65533;&#65533;'AY5C&#65533;&#65533;&#65533;b&#65533;&#65533;&#65533;'\  &#65533;R&#65533;uE&#65533;&#65533; <h&#65533;&#65533; &#65533;"&#65533;LP&#65533;&#65533;&#65533;&#65533;YN|&#65533;1&#65533;&#65533;I&#65533;&#65533;&#65533;;&#65533;&#65533;h&#65533;&#65533;p~&#65533;Ac&#65533;c
&#65533;&#65533;d0f&#65533;&#65533; &#65533;&#65533;&#65533;l&#65533;&#65533;&#65533;&#65533;&#65533;&#65533;&#65533;A9&#65533;&#65533;`&#65533;
r&#65533;&#65533;P&#65533;N&#504;&#65533;h_'@&#65533;&#288; w&#65533;A&#65533;&#65533;&#65533;&#288;9&#65533;TA&#65533;>0&#65533;&#65533;&#65533;&#681;&#65533;&#65533;&#65533;M		&#65533;&#65533;W'&#65533;&#65533;&#65533;F?b &#65533;i?~&#65533;&#1412;&#65533;e&#65533;"%B&#65533;/vpM	&#65533;&#65533;&#65533;&#65533;&#65533;&#65533;&#65533;= &#65533;&#65533;JnN&#795;D&#65533;`&#65533;E`&#65533;4&#65533;.'B0&#65533;&#65533;qZ&#65533;x&#65533;XT&#65533;b .'&#65533;&#65533;u&#65533;a1T*&#65533;2|&#65533; &#65533;&#65533;RF'@&#65533;2j	&#65533;&#65533;&#65533;,&#65533;&#65533;&#65533;&#65533;&#65533;AF&&#65533;K&#65533;"&#65533;4xa&#65533;k:K&#65533;I=8&#65533;Aax&#8796;&#65533;A;*&#65533;&#62229;&#65533;9DE&#65533;&#65533;&#65533;&#65533;&#65533;u&#65533;&#65533;rf&#65533;&#65533;&#65533;&#65533;s&#65533;/J&#65533;&#65533;&#65533;&#65533;&#65533;&#65533;&#65533;B&#65533;&#65533;<J&#65533;&#65533;@&#65533;&#65533;1&#65533;aB&#65533;n&#65533;BJ@/ OB&#65533;&#65533;y&#65533;&#65533;&#65533;8&#329;&#65533;"&#65533;o&#65533;&#65533; &#65533;&#65533;N&#65533;F&#65533;&#65533;&#65533;5u&#65533;oE 	  &#65533;&#1024;E&#65533;6&#65533;&#65533;&#65533;W&#65533;L&#65533;&#65533;&#65533;s&#65533;&#65533;&#65533;&#65533;&#65533;47&#65533;&#65533;&#65533;M&#65533;/&#65533;nx9 oZ&#65533;&#12163;6&#65533;&#65533;&#65533;VH H&#65533;.U&#65533;a0D&#65533;`P&#65533;&#65533; &#65533;&#65533;l&#65533;Z9Z&#65533;&#65533;[&#65533;&#65533;&#65533;3W:%&#65533;"&#65533;nx&#65533;"M7&#65533;7!&#65533;'&#65533;hx&#65533;4&#65533;&#65533;F5&#65533;&#65533;&#65533;&#65533;x&#65533;&#855;b{@&#65533;&#65533;a&#65533;/3KrV&#65533;&#65533;~	&#65533;u2&#65533;s&#65533;&#65533;&#65533;&#65533;&#65533;&#65533;&#65533;.&#65533;&#65533;Y&#65533;&#65533;.v&#65533;C&#65533;T&#65533;&#65533;&#716;&#65533;ckQ&#65533;G&#65533;&#65533;=A%l&#65533;)b&#65533;&#65533;[1&#65533;&#65533;&#65533;X&#65533;d &#65533;&#65533;&#65533;&#65533;&#65533;&#65533;&#65533;8&#65533;N_&#65533;&#65533;PGz;iA&#65533; E&#1984;\&#65533;	|&#65533;&#65533;  |&#65533;&#65533;&#65533;&#65533;&#65533;M&#65533;&#65533;,IL&#65533;
&#65533;H\v&#65533;&#65533;&#65533;&#65533;z&#65533;}&#111336;&#1815;m"E4&#65533;.&#65533;8&#65533;&#65533;L&#65533;NT&#65533;&#65533;&#65533;&#65533;J&#65533;&#65533;&#65533;&#65533;e,&#65533;@$0&#65533;&#65533;xE&#65533;97(K&#65533;@&#65533;}|&#65533;&#65533;&#65533;2qM  &#65533;&#65533;N"2i&#65533;1&#65533; &#65533;&#65533;&#65533;&#65533;6&#65533;D&#65533;'- P[&#65533;` !&#65533;{&#65533;s&#65533;f&#65533;2&#65533;}&#65533;err&#65533;d&#65533;q8"&#65533;rv&#65533;&#471;\&#65533;7}&#65533; 9&#65533;t(&#65533;JR&#65533;?&#65533;&#65533;	v f&#65533;&#1746;x&#65533;&#65533;&#65533;P!&#65533;1<&#65533;tM@PC&#65533;&#1408;&#65533;&#65533;Y&#65533;I&#65533;&&#65533;&#65533;&&#65533;&#65533;F&#65533;%&#65533;&#65533;=&#65533;d6&#65533;o&#65533;R&#65533;qeM"L&#65533;&#65533;&#65533;1&#65533;058[L&#65533;S&#65533;w&#65533;Brh&#65533;4	&#65533;K&#199;&#65533;&#65533;|}h"+ /rA&#65533;&#65533;)&#65533;&'T:&#65533;Tnc&#65533;@{&#65533;p &#65533; &#243;h&#65533;p&#65533;d; &#65533;&#65533;&#65533;7N 2D&#65533;tG&#65533;d&#65533;uR&#65533; &#65533;Q&#65533;&#65533;!&#65533;&#65533;o&#65533;6>os
!&#65533; $ j3&#65533;&#65533;.&#65533;&#65533;h&#65533;e4&#65533;tw&#65533;p/hQ!&#65533;&#65533;&#65533;&#65533;	"p&#1144;| q"&#65533;r&#65533;s&#65533;&#65533;fl`&#65533;qV&#65533;A3 `"&#65533;&#65533;A *&#65533;2&#65533;0&#65533;&#65533;6p&#65533;&#65533;h&&#65533;= &#65533;&#65533;&#65533; J&#1482;&#65533;&#65533;t&#65533;&#65533;!&#65533;&#65533;dMf&#65533;eru&#65533;&#65533; &#65533;&#65533;X&#65533;&#65533;M&#65533;2((.&#65533;)&#65533;&#65533;&#65533;&#65533;7K&#65533;A:&#65533;&#1091;&#65533;u*W}&#65533;&#65533;&#65533;&#65533;d\I12 '`4&#65533;aw&#65533;&#65533;&#65533; &#65533;/&#65533;1"&#65533;&#65533;&#65533;3&#65533;F0<3&#65533;ht{C&#65533;{;D60D,C&#65533;&#65533;^&#65533;&#65533;,^&#65533;&#65533;&#65533;0&#65533;QuD&&#65533;&#65533;&#65533;d&#65533;&#65533;t&#65533;6H7&#65533;_&#65533;W&#65533;T&#65533;BP{&#65533;&#65533;&#65533; V&#65533;0+P&#65533;"&#65533;!&#65533;&#65533;&#65533;#.0&#1671;.&#65533;xy&#65533;(&#65533;5&#65533;D%v&#65533;&#65533;&#65533; )&#65533;&#65533;&#65533;&#263;nQ#x&#65533;&#65533;2Q&#65533;Q"&#65533;&#65533;&#65533;0 `	@ y&#65533;^&#65533;qM&#65533;`&#65533;1&#1524;^&#65533;&#65533;S&#65533;&#65533;`&#65533;&#65533;nfrz&#65533;'&#65533;&#65533;%N7P&#65533;"&#65533; &#65533;3&#65533;d&#65533;o <B!`)&#65533;,P&#65533;  w*m&#65533;&#65533;F&#65533;k_&#65533;&#65533;&#65533;&#65533;&#65533;&#65533;0&#65533;&#65533;	()&#873;5&#1032;&#65533; &#920;Kp&#65533;)&#65533;&#65533;&#65533;J&#1831;kz&#65533;&#65533;*b]&#65533;6&#65533;&#65533;/&#65533;A &#65533;Ch&#65533;A&#65533;%-&#65533;R &#65533;	H&#65533;f&#65533;&#65533;Bs#@&#65533;SUYN[&#65533;&#65533;&#65533;k)&#65533; Q&#65533;&#65533;(i&#65533;w84`&#65533;fP+$&#65533;I0Q&#65533;&#65533;>&#65533;'&#65533;&#65533;[&#65533;1~b&#65533;q.&#65533;B&#65533;&#65533;c~5/&#158;7X]&#65533;0*V\&#65533;Wb7&#65533;&#65533;&#65533; \v&#65533;&#65533;sI-p|1?@&#65533;b0&#65533;&#65533;&#65533;&#65533;&#65533;&#65533;IR&#65533;$&#65533; !-&#65533;gyj&#65533;&#65533; p&#65533;u&#65533;_&#65533;&#65533;t&#65533;,&#65533;&#65533;tM&#65533;N&#65533;ukz_:Q&#65533;&#65533; 	&#65533;&#65533;&#65533;&#65533;^t2
@ &#65533;(*p:&#65533;7P &#65533;td_&#65533; &#65533;&#65533;&#65533;4!X)&#65533;R &#65533;&#65533;"&#65533;&#65533;k&#65533;&#65533;:&#65533;&#65533;j:&#65533;&#65533;j&#65533;5}&#65533;&#65533;*.&#65533;a&#65533;&#65533;@&#65533;&#65533;&#65533;&#65533;S&#65533; &#65533;&#65533;#&#65533;&#65533;2&#65533;D&#65533;&#65533;&#65533;D&#65533;&#65533;uM&#65533;&#65533;NHNk*&#65533;&#65533;&#65533;H&#65533;&#65533;Y)&#65533;H\,&#65533;&#65533;&#65533;&#65533;&#65533;A8.&#65533;&#1232;&#65533;&#65533;&#65533;8)&#65533;&#65533;op|+&#65533; ,whp&4&#65533;&#65533;&#577;Q]D&#65533;l&#65533;9&#65533;&#65533;*&#65533;J&#65533;&#65533;=`x&#65533;&#65533;&#1508;&#65533;!&#65533; &#65533;&#65533;r
$&#65533; >&#65533;&#65533;K&#65533;;e&#65533;&#65533;&#65533;&#65533;T1&#65533;d&#65533;H&]&#65533;M&#65533;&#65533;y&#65533;Ys&#1264;&#65533;c*&#65533;&#65533;&#65533;02&#65533;D T&#200;1@XIa0&#65533;2&#65533;3&#65533;&#65533;&#65533;&#65533;0&#65533;Q&#65533;&#65533;&#65533;M&#65533;&#65533;g&#65533;.&#65533;i&#65533; W&#65533;&#65533;`&#65533;>(6sc@+o&#65533;o&#65533;V+&#65533;"&#65533;Y&#65533;&#65533;H&#65533;&#65533;
uo=k&#65533;&#65533;&#65533;MH&#65533;F5Z{&#1697;&#65533;$>&#65533;&#65533;Z1h4241&#65533;
&#65533;	&#65533;&#65533;mk%:v&#65533;w#&#65533;&#65533;&#65533;&#65533;G&#65533;&#65533;&#65533;&#65533;0&#65533;&#65533;BA&#65533;&#1523;&#65533; A:@&#65533;&#65533;&#65533;&#65533;&#1751;&#65533;m;h&#65533;&#65533;&#65533; (&#65533;&#65533;!00O&#65533;&#65533;:&#65533;&#65533;&#65533;
&#65533; !-cjXkjeQY&#65533;kzW&#65533;i&#65533;&&#65533;"2T&#65533;&#65533;h&#65533;o&#65533;&#65533;G&#65533;c<&#65533;&#65533;0E)6&#65533;&#65533;z&#65533;'&#6722;&#65533;aw&#65533;&#65533;&#1320;/&#65533;&#65533;Qu;/&#65533;Y,&#65533;kW# &#358;&#65533;N
3&#65533;&#65533;&#65533;jCP@O&#65533;&#65533;&#65533;ex&#65533;CK&#65533;T&#65533;i&#65533;&#65533;&#65533;&&#65533;UY&#65533;W8&#65533;&#65533;i&#450;_&#65533;&#65533;F&#453;T&#417;&#65533;&#65533;8&#65533;&#65533;o&#65533;"EYu&#65533;&#65533;&#1716;@0_AC&#65533;#&#65533;&#65533;0i&#65533;&#65533;K&#65533;&#65533;&#65533;&#65533;&#65533; 3&#65533;&#65533;&#65533;&#65533;g&#65533;&#65533;&#65533;VQO&#65533;&#65533;W&#65533;&#65533;>P&#65533;&#65533;&#65533; #&#65533;&#65533;/  &#65533;&#65533;&&#65533;^e&#65533;y&#65533;&#65533;&#65533;E7&#65533;	&#65533;&#65533;&&#65533;&#65533;T QF&#65533;&#65533;&#65533;&#65533;T&#65533;&#65533;&#65533;^gI@6&#65533;d0,"&#65533;y&#65533;&#65533;&#65533;Q&#65533;&|&#65533;&#65533;)ncL&#65533;)&#65533;&#65533;59&#65533;j&#65533;&#65533;&#65533;&#65533;&#65533;H&#65533;&#65533;&#65533;8W-&#65533;h&#65533;,?&#65533;pm&#65533;F&#187;&#65533; &#65533;'&#65533;!&#65533;(&#65533;f&#65533;@ccA&#65533;%>@&#65533;-AlD|u&#752;S&#65533;&#65533;S&#65533;&#65533;&#65533;"|&#65533;&#65533;&#65533;&#1039;>AeU&#65533;o&#65533;t&#65533;@+&#65533;&#65533;I-&#65533;u&#65533;z<&#65533;&#65533;&#65533;5&#65533;&#65533;C&#398;&#65533;&#65533;k&#65533;&#65533;&#65533;&#65533;r&#65533;2&#65533;
&#65533;A&#65533;&#65533;&#65533;}&#65533; &#65533;&#65533;KEs&#65533;5V&#65533;Y&#65533;_&#65533;	"&#65533;3`&#65533;pp&#65533;+0&#65533;D&#65533;&#65533;,&#65533;&#65533;2}B&#65533;&#65533;	&#65533;&#65533;$_&#65533;
=&#65533;&#65533;@&#65533;&#65533;F&#65533;&#65533;&#186;&#65533;&#1243;c&#65533;G!$>&#65533;&#65533;86PM&#65533;&#65533;&#65533;j3&#65533;&#65533;&#65533;&#65533;&#65533;5&#65533;&#65533;b(&#65533;$&#65533;!(&x-&#65533;)r&#65533;&#65533;&#65533;&#65533;&#65533;&#65533;[&#1794;&#65533;C&#65533;Az48k[&#65533;&#65533;e&#65533; Hs&#65533;&#65533;6&#65533;b&#65533;t&#65533;	&#65533;&#65533;_&#65533;	K %0<&#65533; &#65533;`&#65533;&#65533;2&#65533;i&#65533;&#65533;,4,&#65533;&#65533;&#65533;*u&#65533;0&#65533;&#65533; &#65533;&#65533;&#65533;&#65533;hP &#65533;&#65533;&#65533;&#65533;&#612;g&#65533;&#65533;
&#65533;&#65533;&#65533;\&#65533;&#65533;&#65533;&#65533;" &#65533;3&#65533;$=0:&#65533;8&#65533;;-&#65533;&#65533;&#65533;&#65533;&#65533;|&#65533;&#65533;6HyB&#65533;$&#65533;+P1 p&#65533;&#65533;5&#65533;A&#65533;4~&#65533;&#65533;&#243;&#65533;'-&#65533;&#947;&#65533;&#65533;sZ&#65533;h&#65533;@Zd&#65533;,&#65533;&#65533;&#65533;&#65533;&#65533;&#65533;Z&#681;&#65533;&#65533;W&#65533;US&#1499;c^e&#65533;
&#65533;0'&#65533;T0!#Q&#65533;&#684;3 A0&#65533;&#65533;&#65533;&#65533; %|	&#65533; &#65533;M&#65533;&#65533;0&#65533;&#65533;P&#65533;&#65533;&#65533;&#65533;6&#65533;K&#65533;
&#65533;&#65533;&#65533;&#1672;&#65533;"&#65533;&#65533;@&#65533;&#65533;&#65533;&#65533;C&#65533;&#65533;`>B
&#65533;&#65533;,&#65533;m&#65533;'&#65533;&#65533;&#65533;&#65533;m:&#65533;&#65533;e&#65533;=\8tfK&#65533;&#65533;H&#874;&#65533;&#65533;%&#65533;&#65533;I&#65533;&#65533;&&#65533;&#65533;?q2&#65533;&#65533;&#65533;{&#1744;~,&#65533;&#65533;&#65533;&#65533;&#65533;&#65533;&#65533;NV&#65533;kL&#65533;Zo&#65533;:#4&#65533;&#65533;7~&#65533;^&#65533;g&&#65533;&#65533;&#65533;.&#65533;&#65533;"$&#65533;5yKg	A)&#65533;J&#65533;&#65533;*&#65533;&#65533;&#65533;&#65533;&#65533;=Q&#65533;&#1351;qh &#65533;!1'*&#65533;&#65533;&#65533;G&#65533;vT4&#65533;&#65533;=V&#65533;w&#65533;&#65533;&#65533;&#65533;7h8"&?&#65533;&#65533;&#65533;1Z&#65533;Wk@ 7&#65533;u&#65533;t[|6&#65533;&#65533;&#65533;*$:&#65533;&#65533;&#65533;0&#65533;&#65533;aq&#65533;&#65533;|&#65533;&#65533;1&#1872;&#65533;&#65533;*&#636;&#65533;&#65533;"&#65533;"h!&#65533;-&#65533;&#1052;&#65533;&#65533;!, &#65533;&#65533;(+p&#65533;&#65533;3&#65533;&#65533;4L
,&#65533;-&#65533;  &#65533;&#65533;0 !&#65533;h&#65533;S&#65533;3&#65533;@&#65533;&#65533;N&#65533;&#65533;s&#65533;1H&&#65533;JF&#65533;&#65533;g&#65533;0ZrcZV;`&#1227;&#65533;&#65533;T$Rk&#65533;"B]Ep>&#65533;&#137;&#65533;V&"gr&#65533;F}=&#65533;%&#65533;6~&#65533;&#65533;&#65533;&#65533;&#65533;Iz&#65533;o7&#65533;5&#65533;t4s ;&#65533;&#65533;z&#65533;
&#65533;&#65533;s&#65533;&#65533;O&#65533;{&#65533;M&#65533;&#65533;&#65533;-&#65533;&#65533;&#65533;RG&#65533;%&#65533;&#65533; &#65533;&#65533;7pZ&#65533;
h	&#65533;qM&#65533;5&#65533;p&#65533;&#65533;g&#65533;&#65533;&#65533;&#65533;&#65533;q&#65533;fj&#65533;&#65533;/&#65533;A&#65533;d&#65533;&#65533;`>&#65533;&#65533; &#65533;m5PK&#65533;&#65533;~)`&#65533;9&#65533;=&#65533;#&#65533;D.&#65533;r&#65533; &#65533;&#65533;&#65533;[+&#816;&#65533;R&#65533;&#65533;&#65533;N&Q&#65533;d&#65533;&#65533;&#65533;7&#65533;&#65533;t&#65533;H> &#65533;&#65533;&#65533; &#65533;#&#65533;[]e&#65533;{<P(9&#65533;&#65533;(0%X&#65533;&#65533;I7&#65533;&#65533;&#65533;:&#65533;&#65533;\&#65533;E^&#65533;5V&#65533;2&#65533;<&#65533;&#65533;&#65533;W0&#65533;A4<{&#65533;&#65533;@W&#65533;&#65533;~&#65533;Z&#65533;3&#65533;&#65533;&#65533;^& j&#65533;&#65533;&#65533;A&#65533;&#65533;1&#1379;l,&#65533; &#65533;4iFe&#65533;[&#2024; &#65533;&#65533;dp&#65533;$p&#575;&#65533;vc&#65533;vH&#65533;&#65533;&#47384;@&#65533;&#65533;&#65533;&#65533;]&#65533;&#65533;&#65533;&#65533;&#65533;&#65533;&#65533;&#65533;&#65533; &#65533;	&#65533;&#65533;&#65533;&#65533;w&#65533;rm&#65533; &#65533;&#65533;'&#65533;
&#65533;s& &#65533;P&#65533;&#65533;&#65533;&#65533;K&#65533;	&#65533;_2udT&#65533;&#65533;N5=YHo"CO&#65533;&#65533;TH&#65533;T4&#65533;*&#65533;&#65533;&#65533;g&#65533;P@&#65533;&#65533;&#65533;q&&#65533;_&#65533;&#65533;r&#65533;d?: &#65533;&#1054;E&#652;&#65533;&#65533;a&#65533;&#65533;&#65533;&#65533;&#65533;&#65533;&#65533;&#65533;&#65533;&#65533;&#65533;&#65533;&#65533;&#65533;&#65533;&#65533;&#65533;&#65533;&#65533;&#65533;&#65533;&#65533;&#65533;!&#65533;&#65533;&#65533;&#65533;&#65533;&#65533;$&#65533;,!* &#65533;&#65533;&#65533;& & &&#65533;&#65533;@;	B

 &#1438;&#65533;&#1502;&#65533;&#65533;&#65533;&#65533;&#65533;&#65533;77&#65533;	&#65533;7&#65533;&#65533;&#65533;&&#65533;&#65533;=&#65533;-1'&#65533;&#65533;0&#65533;`&#65533;&#65533;&#65533;&#65533;d&#65533;P),a4A&#65533;H3&&#65533;&#561;#&#65533;&#65533;?z&#65533;&#65533;h&#65533;&#467;(S&#65533;&#65533;&#65533;P&#65533;=&#65533;IN"	&#65533;dB&#65533;5&#65533;b&#65533;&#65533;<&#65533;&#65533;p&#65533;$r&#65533;z&#65533;X&#65533;v&#65533;$K&#65533;C&#65533;3h&#65533;]&#65533;F&#65533;&#65533;6&#65533;e=Q&#65533;`&#65533;&#1656;rB&#65533;M@&#65533;:c&#65533;h&#65533;&#65533;{&#65533;,,&#65533; P&#65533;B2&#65533;!(F- Dp&#65533;0&#65533;,&#65533;&#65533;j&#65533;<t&#65533;&#65533;&#864;C'&#65533;&#65533;QCt &#396;&#65533;>yvu&#646;&#65533;f&#65533;&#65533;&#65533;&#65533;B&#65533;B&#65533;p :&#65533;&#65533;Fd&#65533;a&#65533;
(`&#65533;EB&#65533;&#65533;z=r&#65533;&#942;&#65533;t@&#65533;`v&#15092;&#65533;&#65533;u4&#65533;|Y&#65533; &#65533;k;.!&#65533;&#65533;&#65533;&#65533;N	&#236;&#65533;eb&#65533;q&#65533;&#65533;&#65533;&#65533; l&#65533;6&#1328;J&#65533;j&#65533;\&#65533;R&#65533;Tp&#65533;B&#65533;&#65533;&#65533;&#65533;&#65533;&#65533;G.&#65533;&#65533;&#65533;&#65533;uh&#519;'&#65533;ba&#65533;@p$1P`'*&#65533;`&#65533;%&#65533;yF&#65533;
&#65533;&#65533;&#65533;a&#65533;&#65533;A1&#65533;&#65533;B 1&#65533;&#1056;&#65533;L&#65533;Ww&#65533;L#&#65533;x&#65533;e^6&#65533;A 47&#65533;&#65533;	h&#65533;&#920;&#65533;&#65533;g&#65533;=&#65533;&#1155;3H 	+< @&42&#65533;&#65533;&#65533;&#65533;&#65533;&#65533;&#65533; dh&#65533;&#65533;&#65533;M}&#65533;&#65533;H&#65533;.&#65533;&#65533;bFT e&#65533;&#65533;(&#39188;V*&#65533;}&#65533;&#65533;j&b&#65533;&#65533;&#65533;g'&#65533;R&#65533;62&#65533; &#65533;N&#65533;\&#65533;e"`&#65533;!&#65533; &#65533; P&#65533;&#65533;&#65533;@&#65533;&#65533;\U&#65533;0&&#1840;&#65533;)C&#65533;2t}x&#65533;WlWf&#65533;&#65533;&#65533;&#914;&#65533;9s&#65533;&#65533;U&#65533;&#65533;s .&#65533;&#65533;/>&#65533;'&#65533;")vVpB'&#10504;I&#65533; &#65533;&#65533;)"&#65533;=PB&#65533;&#65533;l&#65533;')
RX-X&&#65533;&&#65533;&#65533;&#65533;/7&#65533;&#65533;qI'&#65533;&#65533;@&#65533;S&#65533;$$&#65533;&#65533;12&#65533;&#65533;&#65533;   I&#65533;&#65533;&#65533;g9&#65533;4&#65533;,&#65533;PB&#65533;5&#65533;TK-7&#65533;H&#1430;8 &#65533;&#65533;&#65533;L|&#65533;&#1120;;&#65533;&#65533;&#65533;&#65533;-&#65533;@`&#65533;&#65533;c0&#65533;&#65533;&#65533;.@
I&#65533;&#65533;&#65533;O&#65533;&#65533;* 1&#65533;&#65533;g&#65533;&#129;&#65533;Vb&#65533;&#65533;&#65533;P&#65533;S&#65533;i&#1963;&#65533;&#65533;&#65533;&#65533;&#65533;&#65533;F&#65533;&#65533;&#65533;&#65533;'&#65533;&#65533;F&#647;,&#65533;&#65533;cx1&#65533;	&#65533;$@C&#65533;&#65533;@&#65533;&#65533;&#65533;&#65533;@/>&#65533;e&#65533;	WuwC3&#65533;(&#65533;W&#65533;{'&#65533;&#65533;&#1306;&#65533;8z&#65533;m \&#65533;!&#65533;&#65533;		&#65533;&#65533;&#65533;/&#268;&#65533;.&#65533;H`A&#65533;0&#65533;\&#65533;&#65533;N5&#65533; H>&#65533;g&#65533;
+L&#65533;&#65533;&#65533;&#65533;&#54584;&#1818;=&#65533; &#65533;#&#65533;&#65533;&#65533;&#65533;&#65533;&#65533;&#65533;|R"n&#65533;&#65533;	&#65533;&#65533;wH[&#65533;&#65533;&#65533;&#65533;&#65533;&#65533;`8%h&#65533;Y&#65533;&#65533;
&#65533;&#65533;&#65533; A&#65533;&#65533;&#65533;&#65533;&#65533;@&#65533;&#65533;&#65533;&\p&#65533;&#65533;0A&#65533;,&#65533;&#65533;a&#65533;&#65533;H&#65533;@&#65533;&#65533;&#1253;&#65533;.:{&#65533;C%&#65533;iID&#65533;&#65533;&#65533;&#65533;t&#65533;w&#65533;ZG&#65533;&#65533;&#65533;&#65533;&#65533;0@@&#65533;$&#65533;&#65533;&#65533;*&#65533;U&#65533;&#65533;~&#65533;&#65533;IZB&#65533;O&#65533;P'&#65533;h=!&#65533;6hX&#65533;<r	I&#65533;}&#65533;&#65533; \&#65533;&#816;Op4&#839;&#65533;x&#65533;&#65533;&#65533;8&#65533;MLl>?&#65533;&#65533;k>I$b&#65533;&#65533;Lt`+&#65533;&#65533;? &#65533;&#65533;U	`j&#65533;c&#65533;/ &#65533;\&#65533;&#65533;(&#65533;~p&#65533;t&#65533;+&#65533;
GD&#65533;&#65533;mP&#65533;0&#65533;]&#65533;&#65533;I&#65533;nY9L&#65533;&#65533;r!&#65533; *,&#65533;	2F&#65533;L(&#65533;&#65533;&#65533;&#65533;&#179;&#65533;}&#65533;M&#65533;&#65533;&#65533;&#65533;&#1047;,pm&#65533;&#65533;,&#476;0*&#65533;$&#65533;a=5&#65533;&#65533;&#65533;W!&#27912;,&#284;&#1731;&#65533;&#65533;.0&#65533;@,p&#65533;&#65533;D&#65533;Lp F&#65533;J&#65533;@:&#65533;&#65533;&#65533;&#65533;&#65533;&#65533; Pr&#65533;&#65533;v&#65533;(&#65533;&#65533;&#65533;&#65533;&#65533; >`%'&#65533;1&#65533;b&#65533;@.T&#65533;J.|&#65533;&#65533;&#65533;&#65533;`&#65533;C&#65533;*IXb&&#65533;*&#65533;x8&#65533;x&#142;!&#65533;f &#65533;H
~&#65533;&#398;&#65533;&#65533;J&#65533;&#65533;&#65533;{&#65533;D5=&#65533;LI&#65533;S;E&#65533;O&#65533;&#65533;&#65533;Pd2	:&#65533;bX&#65533;MH &#65533;a&#65533;#@&#65533;
R H &#65533;&#65533;@&#65533;r&#65533;&#65533;&#65533;9&#65533;&79&#65533;N&#65533;&#65533;&#65533;&#65533;q&#65533;Pq&#65533; &#65533;T&#65533;&#65533;o&#65533;0$&#65533;&#65533;&#65533;
` X&#65533;"&#65533;,&#65533;&#65533;&#65533;&#1833;-&#65533;&#65533;,4&#231;HS$&#65533;&#65533;9o*&#65533;&#1380;&#65533;B&#65533;W3y&#65533;&#65533;&#65533;&#65533;G&#65533;&#65533;H&#65533;*Mu&#65533;o	J1&#65533;&#65533;@@,b&#65533;&#65533;"&#65533;&#65533;^ 9,&#65533; =F&#65533;&#65533;@.12&&#65533;~&#65533;9e4&#65533;:&#1522;&#65533;&#65533;&#65533; P@@s&#65533;&#65533;s&#65533;w&#2042;$
&#65533;&#65533;6&#65533;&#65533;I Z &#65533;&#65533;@pN&#65533;(&#65533;g&#65533;@&&#65533;&#65533;&#65533;E&#65533;:&#65533;p&#65533;&#65533;&#65533;3&#65533;&#65533;&#953;G&#65533;&#65533;&#65533;&#65533;	&#65533;J?aS&#65533;&#65533;&#65533;agQ#D(&#65533;&#65533;&#715;&#65533;&#65533;IL:&#65533; J<`&#65533;&#1549;QN'&#65533;v&#65533;<#&#65533;&#65533;4=&#65533; `&#65533;
<&#65533;&#65533;&#186;&#65533;|&#65533;&#65533;:&#65533;@&#65533;Y&#968; xz	k&#65533;&#65533;&#65533;YAU&#65533; f,&#65533;ww1&#65533;&#65533;!$&#65533;&#65533; &#65533;{&#65533;&#65533;&#65533;&#65533;&#65533;@.hI
P&#65533;&#65533;&#65533;*m&#65533;Y 51&#65533;&#65533;)l'&#65533;Zj9&#65533;CV&#65533;&#65533;\&#65533;M&#65533;4&#65533;&#65533;i2&#65533;&#65533;&#65533;&#65533;&#65533;,&#65533;&#65533;n&#1052;&#65533;&#1801;O&#65533;A&#65533;&#65533;&#65533;&#65533;@9>&#65533;&#65533;&#65533;0  &#65533;&#65533;&#1289;Nt&#65533;s&#65533;X&#65533;E&#65533;&#65533;&#65533;(&#65533;!/3F&#65533;!&#65533;&#65533;KP `H&#65533;&#65533;&#65533;&#65533;&#1091;&#65533;Y&#65533;\=XA&#65533;aT&#65533;* &#65533;4-&#65533;&#65533;<&#65533;	Pk&#65533;H!&#65533;&#65533;&#65533;&#65533;A&#65533;&#27440;B#&#65533;`&#65533;7&#65533;
 S&#65533;&#65533;&#27783;`&#65533;&#65533;hk&#65533;M&#65533;I &#65533;&#65533;7'&#65533;h&#65533;$SX@ !
&#65533;&#65533;=`@Bp&#65533;&#65533;&#65533;Sn,w&#65533;&#65533;'&#65533;@6\5&#65533;S8&#65533;&#65533;v&#65533;e&#65533;]&#65533;&#65533;]&#65533;:L`&#65533;&#65533;;&#65533;&#65533;&#65533;&#65533;(GZAl&#65533;&#65533;&#65533;@ &#65533;&#65533;\e&#65533;n&#65533;&#65533;|p&#65533;&#65533;4A&#65533;m&#65533; &#65533;&#65533;&#65533;&#1459;P&#65533;&#65533;j&#65533;&#65533;&#65533;(7N*P9|{&#65533;2@&#860;&#65533;bc[b{&#65533;9&#65533;>G&#65533;&#65533;!&#65533;&#65533;	>G &#65533;&#65533;&#65533;&#65533;&#65533;	&#65533;&#65533;:&#65533;&#65533;g:&#65533;V&#65533;1&#65533;&#65533;&#65533;#L#D&#65533;9&#65533;&#65533;%&#65533;c:&#65533;0&#65533;&#65533;&#1601;&#65533;&#384;j&#65533;&#65533;&#65533;$O&#65533;4<&#65533;\*]&#65533;rD&#65533;&#65533;3&#65533;&#65533;-C&#65533;&#65533;n&#65533;#sm[&#65533;<d/&#65533;k&#65533;4&#65533;HB&#65533;&#65533;&#65533;&#65533;&#65533;.&#65533;|&#65533;h&#65533;1&#65533;&#65533;&#65533;@1&#65533; F  &#65533;&#65533;&#209;&#1192;=w&#65533;a&#549;&#65533;<n&#65533;&#65533;U&#65533;xG&#65533;ha&#65533;7&#65533;|Vk&#65533;&#65533;&#65533;&#65533;{&#65533;&#65533;
&#65533;,@&#65533;&#65533;&#65533;:  (&#65533;'@S&#65533;G&#65533;&#65533;&#65533;&#65533;Jq&#65533;&#65533;@0&#65533;&#65533;&#486;&#65533; 1&#65533;9M&#1310;&#65533;#t&#65533;&#1350;&#65533;v1&#65533;b&#65533;&#65533;&#65533;1&#65533; ts&#65533;&#65533;&#65533;p
&#65533;Bs&#65533;&#65533;0g5 0&#65533;SA&#65533;&#65533;x&#65533;v&#65533;w&#65533;&#65533; &#65533;J>&#65533;VR&#65533;3t&#65533;&#65533; Q&#65533;w:&#65533;&#65533;IM&#65533;}&#65533;&#65533;-&#65533;&#65533;A&#65533;%V3&#65533;$0&#65533; &#65533;&#65533;&#65533;r2Du&#65533;.pK&#65533;Z&#65533;qg&#65533;nI&#65533;&#65533;&#65533;&#65533;u&&#65533;N&#65533;&#65533;!&#65533;&#65533;mf`G&#65533;k&#65533;rz1	'&#65533;Ru&#65533;G&#65533;a&#65533; b&#65533;305}&#65533;U&#65533;&#65533; X&#65533;t$d&#65533;Ply&#65533;&#65533;B&#65533;"S2aFib}&#65533;&#65533;J&#1778;w|&#65533;&#65533;&#65533;&#65533;&#65533;&#65533; '&#65533;&#65533;O&#1603;D&#65533;@HwX&#65533;-&#65533;g@&#65533;z&#65533;V&#65533;&#65533;&#65533;M&#65533;ht&#65533;t&#65533;@_&#65533;&#65533;&#65533;{&#65533;&#65533;
Q0&#65533;&#65533;&#65533;x&#65533;&#65533;&#65533;&#65533;&#65533;&#65533;&#65533;&#65533;iR &#65533;7&#65533;a&#65533;
C"@^:&#65533;k$0~RQx7VA&#65533;&#65533;q&#567;V<6q&#65533;&#65533;BVq1x-&#65533;&#65533;&#65533;Pk&#65533;}&#65533;(= 3&#65533;&#65533; @ &#65533;'&#65533;:&#65533; &#65533;0&#65533;#&#65533;&#65533;Sg&#65533;rnH&#65533;0y&#65533;_ 0p
&#65533; po H&#65533;a&#65533;&#65533;"&#65533;?&#728;&#65533;&#65533;&#65533;!&#65533;`&#65533;j&#65533;&#65533;h&#65533;&#65533;&#65533;&#65533;T&#65533;&#65533;'&#65533;	&#65533;&#65533;`4G)3&#65533;,ppG&#65533;DvOC,&#65533;&N9Bkq+n&#65533;&#65533;G&#65533;&#65533;&#65533;$&#65533;&#65533;&#65533;{GeBaX0V:&#65533;R,&#65533;0&#65533;N&#65533;0(&#65533;&#65533; &#65533;#&#65533;S1&#65533;&#65533;&#65533;v&#65533;&#65533;	&#65533;	&#65533;Eu&#65533;sP &#65533;0ab&#1285;LE&#65533;&#65533;q&#65533;&#65533;1	&#65533;&#65533;&#1456;&#65533;&#65533; &#65533;&#65533;E&#65533;	^&#65533;&#65533;&#65533;@6!0>s?&#65533; +p!,  pi&#65533;f\&#65533;8y&#65533;D &#65533;&#65533;&#65533;BW!&#65533;&#65533;&&#65533;&#65533;&#65533;d;&#992;&#65533;&#65533;U&#65533;T&#65533;jN&#136;&#65533;&#65533;&#65533;<x&#65533;&&#65533;2@ (&#65533; p[&#65533;&#1233;&#65533;P &#65533;F}r&#65533;!>6&#65533;o&#65533;Gm0#&#65533;$z&#65533; &#65533;&#65533;#&#65533;))r&#65533;n&#65533;s&#65533;G&#65533;hp&#65533;&#65533;Be(:&#65533;&#65533;&#65533;&#65533;.&#65533;&#65533;&#65533;&#65533;&#65533;&#65533;&#65533;,@'&#65533;5&#65533;&#65533;P#&#65533;&#65533; dWe3&#65533;]a&#65533;w&#65533;&#65533;I&#65533;&#65533;&#65533;G}&#65533;w&#65533;&#65533;%H&#65533;&#65533;;P&#65533;&#65533;&#65533;'r&#65533;@,&#65533;&#65533;&#65533;qb5`\ 0	&#65533;9&#1625;&#65533;&#65533;&#65533;qg&#65533;A&#65533;8_&#65533;_&#65533;&#65533;t?&#65533;''3&#65533;Z&#65533;	&#65533;&#65533;6&#65533;!k&#1542;&#65533;	Z&#65533;&#65533;0s&#65533;0&#65533;&#65533;D&#65533;y"&#65533;&#65533;{p&#65533;&#65533;`&#65533;@N&#65533;&#65533;&#65533; -p&#65533;VcX&#65533; ~2&#65533;CNY&#65533;&&#65533;VH9pW&#65533;g &#65533;	&#65533;G	Y&#65533;J&#65533;v&#65533;k&#65533;k&#65533;&#65533;R&#65533;A&#65533;&#65533;O&#65533;$ &#65533;&#65533;!&#65533;!&#65533;&#65533;&#65533; &#65533;dN&#65533;P &#65533;N ,m&#65533;&#65533;`h/&#65533;&#65533;s&#65533;(Z&#65533;p&#65533;&#65533; &#65533;&#65533;4&#65533;&#65533;&#65533;f&#65533;!.&#65533;&#65533;y>Mzv&#65533;&#65533;D&#65533;&#65533;&#65533;+&#65533;h&#65533;C &#65533;&#65533;&#65533;1pi&#65533;&#65533;	&#65533;!P&P A0V&#65533;&#65533;&#65533;&#65533;&#65533;d&#487;w&#65533;&#65533;|&#65533;$;`&#65533;&#65533;vJ*&#65533;P&#65533;$ &#65533;<&#65533;&#65533;7&&#65533;G &#65533;&#65533;+&#65533;QwH&#65533;1 C1 )P&#65533;=@&#65533;`&#65533;01 &#65533;$gm(a&#65533; &#65533;&#65533;&#65533;&#65533;&#65533;&#683;&#65533;"&#65533;i>&#65533;i&#65533;'&#65533;"&#65533;0y&#65533;&#65533;&#65533;&#65533;&#65533;DH@ETuk&#65533;&#65533;a&#65533;&#65533;-170B90&#65533;&#65533;&#65533;QA&#65533;ir3&#65533;p&#65533;&#65533;|s:Qv&#65533;9P&#65533;At8W&#1568;&#65533;&#65533;d&#65533;j]BQ&#65533;&#65533;;&#65533;fr*&#993;p&#65533;h0f&#65533;+&#65533;#&#65533;&#65533;  &#65533;&#65533;P &#65533;y)~&#65533;&#65533;&#65533;(&#65533;&#65533;&#65533;&#65533;&#65533;s&#65533;}&#177;x&#65533;&#65533;iM&#65533;Q&#65533;&#65533;&#65533;7P"D&	&#65533;G&#65533;&#65533;6&#65533; &#65533;ea&#65533;G_W &#65533;`&#65533;uiIP&#65533;&#65533; G&#65533;@&#65533;`&#65533;2&#65533;&#65533;`3&#648;k&#65533;&#65533;H&#65533;&#65533;)w}j>y]&#65533;&#65533;rQ&#65533;&#65533;&#65533;8V&#65533;u&#65533;{ j@A&#65533;r '&#65533;&#65533;# pb+&#65533;&#65533;&#65533;&#553;&#65533;&#1251;&#65533; 8Rj&#65533;&#65533;&#65533;D&#65533;zA&#65533;&#344;&#65533;(&#65533;&#65533;&#65533; &#65533;&#65533;z	&#65533;&#1744;_&#65533;c &#65533;Sg&#65533;&#65533;&#65533;&#65533;&#65533;p&#65533;&#65533;>&#65533;q&#65533;&#65533;vM&#65533;&#65533;87&#65533; !&#65533;&#65533;&#65533;0>d<&#65533;rM&#65533;|&#65533;&#65533;%&#65533;&#65533;|VI&#65533; X&#65533;&#65533;&#1745;|&#65533;ewR&#65533;&#65533;&#1105;b&#65533;b-&#65533;+ Y+pr4&#65533;&#65533;nS"w&#65533;X4&#65533;D&#65533;70&#65533;&#65533;&#65533;4!&#65533;h&#65533;&#65533;&#65533;P&#65533;SS&#65533;g&#65533;R&#65533;&#65533;xi(k&#1296;.&#65533;0~&#65533;rSG&#65533;&#65533;&#65533;&#65533;&#65533;D&#65533;6&#65533;&#65533; #p &#65533;&#65533;&#65533;egS &#65533;~&#65533;&#65533;+&#65533;B<&#65533;w&#65533;&#65533;&#65533;yG&#65533;&#65533;W&#65533;&#65533;p&#65533;&#65533;Ju'&#65533;7X&#65533;"e&#65533;&#65533;Ahb&#65533;&#65533;&#65533; +&#65533;hb^*&#65533;&#65533;&#65533;$ J&#65533;&#65533; &#65533;{&#65533;&#65533;s!&#65533;&#65533;ut
O&#65533;G&#65533;&#65533;^^&#65533;&#65533; &#1138;&#65533;&#65533;Q&#65533;&#65533;&#22816;&#65533;G44&#65533;&#65533;N&#65533;&#65533;&#65533;pR&#65533;Qau&#1315;&#65533;&#65533;"&#65533;&#65533;<&#65533;&#65533;P &#65533;7&#65533;b&#65533;$0D&#65533;&#65533;&#65533;3&#65533;CI&#65533;P&#65533;\,$&#1685;&#65533;&#65533;%L&#65533;&#65533;  %c&#65533;B&#65533;&#65533;Q&#65533;&#65533;v&#65533;NKQ&#1453;d&#65533;&#65533;&#65533;&#65533;&#65533;<;0L&#65533;a7&#65533;&#65533;>&#65533;T&#65533;?&#65533;&#65533;&#65533;m&#65533;lts6&#65533;OL&#65533;)&#722;"&#65533;&#65533;&#65533;&#65533;&#65533;&#65533;&#65533;:&#65533;(_3&#65533;&#65533;R&#65533;3 jF?&#65533;&#65533;&#65533;&#65533;y'/10&#65533;5@~&#65533;&#710;!e&#65533;0&#65533;&#65533;&#65533;O43&#65533;m&#65533;Jq&#65533;u&#65533;c&#65533;t\&#65533;&#65533;&#65533;&#65533;]2kX&#65533;}&#65533;&#65533;VAC9`&#65533;&#65533;&&#65533;&#65533;&#65533;&#65533;'c'&#65533;&#65533;&#65533;&#1840;&#65533;y&#65533;&#65533;n&#65533;
&#65533;&#65533;&#65533;'F&#65533;&#210;2&#65533;8'&#278;q &#65533;&#65533;!&#65533;%Z&#65533;!&#65533;4!&#65533;&#65533;&#65533;&#65533;&#65533;&#65533;'&#65533;&#65533;r&#65533;&#65533;6~&#65533;	&#65533;&#65533;&#65533;&#6467;0 0&#65533;2 &#65533; &#65533;&#65533;k&#65533;Sa!&#65533;d5&#65533;&#65533;Z*&#65533;3&#65533;&#65533;&#1458;&#65533;T&#65533;:'&&#65533;d&#194;&#65533;&#65533;+&#65533;b8L%&#65533;&#65533;&#65533;of&#65533;&#65533;?A&#65533;R&#65533;@1p&#65533;g3A&#65533;&#596;v-&#65533;r})-i&#65533;95sc&#1365;BZ&#65533;*tA &#65533;&#65533;	$&#65533;R&#65533;&#65533;>&#65533;&#65533;i&#65533;'G6	{&#65533;`&#65533;1 +PA&#65533;&#65533;A&#65533;$&#65533;	~xQ3c&#65533;q}y&#65533;&#65533;&#65533;&#65533;&#65533;&#65533;P&#65533;3&#65533;]&#65533;\&#65533;&#65533;C&#65533; 3h &#65533;r\&#65533;&#65533;`&#65533;&#65533;`&#65533;A=P&#65533;&#65533;&#65533;&#65533;=&#65533;n&#65533;&#65533;4&#65533;. &#65533;)&#65533;TD&#65533;&#65533;+&#1126;&#65533;&#1354; &#65533;&#65533;!&#65533;&#53064; &#644;&#65533;&#65533;&#65533;M>&#792;&#65533;g&#65533;'tB&#808;&#65533;>&#65533;!$w&#65533;&#65533;&#65533;#
&#65533;+fJI@&#65533;&#65533;M&#65533;S&#65533;&#65533;IF&#65533;&#1909;&#65533;*8ql&#65533;f+&#65533;&#65533;@I&#65533;}&#65533;-&#65533;P&#65533;i&#65533;&#65533;T&#65533;&#65533;0^XuK&#65533;+ 9E &#65533;A&#65533;R&#65533;&#65533;&#65533;\2&#65533;8&#65533;&#65533; &#65533;y ;_$-&#65533;>nF&#65533;m&#608;'&#65533;&#65533;&#65533;v&#65533;X&#65533;!<&#65533;&#65533;&#48616;&#65533;&#65533;&#65533;&#65533;E&#20697;Z]!&#65533;T&#65533;/&#65533;E&#65533;&#65533;&#65533;u&#65533;&#65533;<&#65533;&#65533;U&#65533;!p&#140;Q -p$&#65533;&#65533;QG&#65533; &#65533;q&#65533;&#65533;Iz&#65533;VK&#65533;-&#65533;&#65533;rL&#65533;&#65533;d&#65533;b4&#65533;&#65533;&#65533;r&#65533;&#65533;&#65533;H3cV.&#65533;15+&#65533;&#65533;&#65533;-0&#65533;&#65533;Pu&#65533;Gj'';&#1561;G!&#1146;&#65533;&#65533;&#65533;y&#133;&#65533;b..qJ]!&#65533;&#65533;&#65533;|z&#65533;*&#65533;'&#65533;&#65533;LT&#65533;+&#65533;7/g&#1440;&#65533;&#65533;&#65533;	&#65533;&#65533;Sv]2&#65533;"&#65533;&#65533;&#65533;&#65533;E&#65533;&#65533;:&#65533;U&#65533;&#65533;&#65533;@M&#65533;)px&#65533;&#65533;&#65533;vF&#65533;p&#65533;&#65533;+X5 d&#20569;Pnm&#65533;&#65533;J&#65533;&#65533;:&#65533;-&#65533;d&#65533;=&#65533;&#65533;I&#65533;=+@*&#65533;c99&#65533;&#65533;&#65533;&#65533;&#65533;A&#65533;&#65533;4&#65533;&#65533;.&#65533;&#65533;&#65533;&#65533;!&#65533;i"&#65533;&#65533;&#65533;'&#65533;&#65533;&#1759;&#65533;&#65533;&#65533;&#65533;01kH&#65533;Fj(&#65533;la&#65533;&#65533;XC&#65533;!~8&#65533;c&#65533;&#65533;5&#65533;3&#65533;&#65533;&#65533;&#1464;z/&#65533;P
&#65533;&#65533;&#65533;#&#65533;$0e&#65533;&#65533;RF&#65533;&#65533;&#65533;PGs&#65533;&#65533;.&#65533;&#65533;D&#65533;&#47413;&#65533; &#65533;6X;&#65533;J!7<H:&#65533;A1@&#65533;6&#65533;`v&#65533;{K&#65533;&#65533; &#65533;r&#65533;&#65533;E&#65533;h&#65533;&#65533;H&#65533;'&#65533;y&#65533;&#65533;&#65533;|&#65533;&#65533;&#65533; &#65533;&#65533;Sk&#1015;A&#65533;?&#65533;&#65533;"&#158;b&#65533;s&#65533;&#65533;(&#65533;`&#65533;  ,&#65533;&#65533;&#65533;&#65533;&#65533;2+&#65533;&#65533;>pK&#65533;@&#1603;M&#65533; !&#65533;`l&#65533;&#65533;^WAX|$7`&#65533;23i&#65533;&#65533;&#65533;&#65533;\&#800; #&#65533;2&#65533;E%&#65533; &#65533;&#65533;"&#65533;>&#65533;&#65533;x	77&&#65533;&&&#65533; $&#65533;6&6*"1"&#65533;"&#65533;,&#65533;&#65533;-$&#65533;$.&#65533;&#65533;,1&#65533;&#65533;&#65533;&#65533;&#65533;&#65533;&#65533;&#65533;&#300;&#65533;&#315;&#65533;&#65533;&#65533;&#1197;&#65533;&#65533;&#65533;.&#65533;&#65533;&#65533;&#65533;&#65533;&#65533;&#65533;&#65533;&#65533;&#2018;&#65533;&#65533;&#65533;&#65533;&#65533;&#65533;&#65533;.&#65533;&#1191;&#65533;A&#65533;&#877;&#65533;&#65533;&#65533;pBD&#65533;&#65533;& &#65533;&#65533;`&#65533;Y&#65533;j&#65533; A&#65533; #F&#65533;0&#65533;G&#65533;=&#65533; &#1026; &#65533;E	o t#&#65533;&#65533;&#65533;B~&#65533;@&#65533;`G&#65533;5@&#65533;&#65533;&#65533;x&#65533;z&#65533;l&#65533;   ;`"P&#65533; &#65533;&#65533;&#65533;&#65533; &#65533;(t&#65533;GHJ&#65533;>&#65533; &#65533;&#65533;&#65533;,&x&#65533;%&#65533;.*LXA&#65533;&#65533;&#65533; &#65533;&#1776;a&#65533;&#65533;`&#65533;j 9q;}U&#65533;&#65533;A&#65533;{&#65533;&#65533;ah&#1517;W7&#65533;&#65533;.&#504;&#65533;S&#65533;&#65533;I&#65533;&#65533;N&#65533;&#65533;&#65533;&#65533;O&#65533;&#65533;b&#65533;a&#65533;&#65533;&#65533;&#65533;&#65533;| &#65533;&#65533;o&#1546;&#65533;^&#65533;&#65533;u&#65533;C-F&#65533;&#65533;`&#65533;D&#65533;&#65533;&#65533;'mL5d&#65533;&#22551;. &#65533;&#65533;`G5d&#65533;&#65533;&#65533;&#65533;OwB&#65533;yBh@&#65533;&#65533;&#65533;&#65533;LY&#65533;T%uI&#65533;N&#65533;@@&#65533;&#65533;#p&#65533;%+&#1026;d&#65533;A	5P&#65533;
&#65533;4C&#65533;
&#65533;&#65533;_&#65533; &#65533;+v&#65533;2&#65533;&#65533;&#65533;r!3'l&#65533;@&#65533;&#65533;&#65533;&#65533;62&#512;&#65533;h&#65533;&#65533;3&#65533;#j&#65533;&#65533;&#65533;&#65533;2A&#65533;XL_&#65533;Me&#65533;!Y&#65533;&#65533;<&#65533;&#65533;b&#65533;&#65533;&#65533;&#65533;&#65533;&#65533;%&#65533;r&#65533;&#65533;m&#65533;&#65533;y&#65533;h&#65533;D&#65533;&#65533;J&#65533;  \|&#65533;E&#65533;&#65533;<P(<&#65533;
&#65533;&#1025;S=&#65533;&#65533;uN&#65533;&#65533;&#65533;R&#65533;&#65533;&#65533;T &#65533; O&#65533;&#65533;&#483;P&#65533;&#65533;v&#65533;&#65533;&#65533;J&#65533;&#65533;@&#65533;!&L&#65533;&#65533;#&#65533;$G$p@3&#65533;&#65533;&#65533;M&#65533;0&#65533;1&#65533;&#65533;k&#65533;&#65533;H&#65533;&#65533;&#452;&#65533;A&#65533;&#65533;`&#164;&#65533;&#65533;&#65533;#&#65533;&#65533;]r#&#65533;	)&#65533;&#65533;&#65533;6R"&#65533;&#65533;7&#65533;&#65533;&#653;Z&#65533;(&#65533;a&#65533;&#65533;`&&#65533;&#65533;V&#65533;O@&#65533;&#65533;J-&#65533;&#65533;/&#65533;&#65533;$&#65533;&#65533;&#65533;&#65533;V &#65533;
?i&#65533;&#65533;&#65533;@A C!&#65533;&#65533;&#65533; *|C&#65533;I@&#65533;&&#65533;&#65533;J-&#65533;&#65533;S.m'D&h`&#65533;@&#65533;&#65533;N>&#65533;&#65533;7&#65533;0&#65533;H
&#65533;&#65533;2	&#65533;&#65533; &#65533;`&#65533;R$&#65533;&#65533;&#65533;
(&#1793; &#65533;;&#65533;PZ+pp&#65533;&#65533;ko &#65533;&#65533;&#65533;&#65533;/!&#65533;&#65533;%&#65533;&#65533;1&#65533;&#65533;5Lr&#65533;I&#65533;@&#65533;&#65533;&#65533;5&#65533;&#65533;&#65533;5V&#65533;Y&#65533;&#65533;"b&#65533;&#65533;+&#65533;>+&#846;&#328;+b 1&#65533;IvX&#65533;&#821;&#65533;&#65533;
3\`&&#65533;&#65533;9&#65533;&#65533;&#65533;&#65533;5&#65533;)&#700;&#65533;&#65533; [&#65533;&#65533;:HH&#65533;9&Q2* 8B&#65533;&#65533;GU&#1490;v
&#65533;&#65533;hl@&#65533;&#65533;S&#594;9&#65533;A&#65533;k&#65533;&#65533;&#65533;-&#65533;3&#401;t&#65533;&#65533;T&#65533;&#65533;*&#65533;&#65533;t&#65533;.F&#65533;)&#65533;&#1027;&#65533;&#65533;&#65533;^3&#65533;&#65533;&#65533;&#65533;b&#65533;m&#65533;&#65533;&#65533;8&&#65533;&#65533;&#1784;&#65533;v&#65533;&#65533;&#65533;&#65533;&#65533;FsA&#65533;#G&#65533;&#65533;&#65533;&#65533;k_L&#65533;&#65533;|&#65533;&#65533;	&#65533;&#975;&#65533;G&#1157;&#65533;&#65533;&#1381;
&#65533;&#65533;&#65533;&#65533;5&#65533;f&#65533;[<`) A&#65533;DV3&#65533;Q&#65533;&#65533;hk&#65533;&#65533;N&#65533;" OYLR&#65533;%.Q&#65533;vP($  &#65533;@&#65533;L&#65533;&#65533;&#65533;&#65533;<&#65533;&#65533;&#65533; &#65533;&#65533;D&&#65533;MyOBP&#65533;&#65533;P&#65533;&#65533; !&#65533;@&#65533;&#65533; &#65533;&#65533;&#65533;k:aA&#65533;&#65533;P&#65533;\b&#65533;&#65533;&#65533;Hn!X&#65533;1>&#65533;Z	&#65533;-`&#65533;!&#65533;~&#65533;&#65533;&#65533;&#65533;&#65533;&#65533;&#65533;>&#65533;]&#65533;&#65533;R@&#65533;&#65533;Ys\&#65533;=&#65533;&#524;j&#65533;n&#65533;4#&#65533;q.Qf Fz f*0A&#65533;$,&#65533;@2&#65533;I)i@&#65533; &#65533; &#65533;&#65533; *&#65533;`&#65533;h&#65533;&#65533;@9S p&#65533;&#65533;&#65533;`%/|&#65533;&#65533;&#65533;&#1057;&#65533;U.&#65533;'[&#65533;Q&#65533;B&#65533; &#65533;&#65533;	&#65533; N&#65533;MP=&#65533;"&#65533;&#65533;$ZP &#65533; ,&#65533;&#65533;&#65533;C&#65533;&#65533;` B&#65533;W&#65533;&#65533;U N&#65533;q>r&#65533;&#65533;^&#65533;QnX&#65533;&#65533;&#65533;j|gNfY&#65533;&#65533;3&#65533;&#65533;kp&#65533;&#65533;&#65533;&#65533;&#65533;M&#65533;&#65533;&#65533;/&#65533;GD&#65533;w v&#226;&Z3YPs&#65533;\x&#65533;&#65533;?r&#65533;&#65533;/&#65533;0F,&#65533;&#65533;&#65533;M&#65533;2`e[&#65533;F0G,&#65533;%uV3&#65533;&#65533;&#65533;%GT&#65533;Q &#65533;&#65533;&#65533;Ld&#65533;&#65533;&#458;2M (@&#65533;l&#65533;QY&#65533;&#65533;,*&#65533; &#65533; 
&#65533;<&#10047;&#65533;&#65533;
&#65533;&#65533;Q&#65533;bK&#65533;&#65533;&#65533;	D&#65533;&#65533;@&#65533;l&#65533;b#I_&#1332;|#h&#65533;&#65533;&#65533;&#65533;o%&#65533;&#65533;&#65533;&#65533;Q&#65533;>
4&#65533;ihc!;&#65533;]&#65533;C&#65533;1&#775;& -!&#65533;@&#65533;&#65533; 1&#65533;$&#65533;b&&#65533;&#65533;&#65533;&#65533;&#65533;&#65533;VP&#65533;&#256;Y|@&#65533;&#65533;&#65533;&#65533;&#65533;&#65533;R&#65533;&#65533;&#65533;&#1393;dOS<&#65533;!&#65533;&#65533;Y="&#43811;&#65533;,"A`I&#65533;&#65533;&#65533;-&#65533;&#65533;E/P&#65533;&#65533;&#65533; &#65533;&#65533;&#65533;&#65533;&#65533;h 2&#65533;B&#65533;&#65533;&#65533;D"py&#65533;&#65533;&#65533;X&#65533;&#65533;&#65533;Ul&#65533;&#65533; T&#65533;&#65533;&#65533;&#65533;&#65533;&&#65533;&#65533;xW4&#65533;&#65533;#M&#65533;[&#65533;&#65533;&#65533;&#65533;Ns&#65533;,=2_k|F&#65533;&#65533;&#65533;b&#65533;1(@ 
`T/ h&#65533;&#65533;b&#65533;&#65533;&#65533;V%-&#65533;@<&#65533;&#65533;&#65533;&#65533;?&#65533;9&#65533;&#65533;D&#468;&#65533;.E%LM&#65533;SMf&#65533;&#1561;&#65533;d&#65533;&#65533;&#65533;&#65533;c&#65533;`u&#65533;&#1764;&#65533;t&#65533;C &#65533;@	4&#65533;&#65533;&#65533;&#65533;&#65533;1h&#65533;*P&#65533;FE&#65533;u9&#65533;&#65533;e&#65533;&#65533;&#65533;,/&#65533;0&#65533;&#65533;&#65533;&#65533;&#65533;q]E\)&#65533;9&#65533;&#65533;&#65533;&#65533;&#65533;&#65533;&#65533;&#65533;f&#65533;&#65533;&#65533;&#65533;&j${4T|&#65533;&#65533;&#65533;-`&#65533;g&#65533;v&#65533;(&#65533;#&#1882;q&#65533;*&#65533;E&#65533;&#65533;Hc-V&#65533;(v&#65533;*		&#65533;C8&#65533;)&#65533;&#65533;&#65533;z&#65533;&#65533;i&#65533;&#65533;!hJ&#65533;I-&#1642;&#65533;i&#65533;0&#65533;&#65533;&#65533;Bd&#65533;H&#65533;":&#65533;&#362; &#65533;\&#65533;*&#65533;(.@&#65533;&#65533;c,&#65533;&#65533;&#864;o&#65533;D&#65533;&#65533;&#65533;C&#65533;&#65533;L&#65533;&#65533;&#65533;!&#65533;&#65533;41&#65533;&#65533;U p$J&#65533;x&#65533;B&#65533;&#44502;&#229;&#65533;p&#65533;c&#65533;&#65533;5&#65533;&#65533;&#65533;&#65533;U &#65533;Bj+*TpP 2&#65533;&#65533;.&#65533;&#65533;|&#65533;&#65533;$&#65533;&#65533;y	 &#65533;&#65533;i&#65533; 6&#65533;f!v&#65533;A&#65533;&#65533;)KejS&#1619;k7&#65533;<'&#65533;]U&#65533;&#65533;&#854;,&#326;&#65533;&#65533;.E&#65533; (&#65533;&#65533;&#65533;&#65533;a&#65533;&#65533;VA&#65533;&#65533;&#65533;~&#65533;&#65533;&#65533;&#65533;=&#65533;&#65533;&#65533;G/F&#65533;g~@"E&#65533;&#65533;}o&#65533;&#65533;&#65533;H&#65533;G?&#65533;&#65533;&#65533;*&#65533;[!t9&#65533;D&#65533;V&#65533;7z&#65533;&#65533;E&#65533;[&#65533;&#65533;o&#65533;&#65533;&#65533;&#65533;&#65533;&#65533;X&#65533;E4x5&#65533;&#65533;'&#65533;&#65533;&#65533;!&#65533;`2&#65533;v&#65533;&#65533;&#65533;&#65533;&#65533;&#65533;!
HNy&#65533;&#65533;$ &#65533;Nt&#65533;*&#65533;&#65533;Ot&#65533;I&#65533;&#65533;
&&#65533;y&#65533;5&#65533;k"&#65533;<&#2031;C&#65533;^&#65533;IDK&#65533;;@]&#65533;$@&#65533;&#65533;&#65533;@&#65533;@0&#65533;S&#65533;`T&#65533;x&#65533;&#65533;&#65533;&#65533;S&#65533;@r&#65533;x@n#%&#65533;"#&#65533;&#65533;6w@Dsf&#65533;z&#65533;&#65533;0&#65533;5p7&#65533;&#65533;&#65533;s78Q&#65533;&#65533;&#65533;&#65533;ai&#65533;, ?&#65533;x&#65533;&#65533;J&#65533;&#65533;Y&#65533;R}&#65533; &#65533;,5v&#65533;Ff&#65533;&#65533;v&#65533;0rt&&#65533;p r&#65533;&#65533;&#65533;&#65533;E&#65533;&#65533;&#65533; &#65533;$:&#65533;&#65533;{&#65533;l&#65533;&{&#65533;T{&#65533;&#65533;\V&#65533;\D&#65533;:+&#65533;C%e&#65533;p&#65533;0&#65533;&#65533;' &#451;&#65533;&#65533;!&#65533;F+&#65533;&#65533;&#65533;o,&#65533;i&#65533;v~&#1936;h&#65533;!&#65533;&#65533;&#65533;>D.&#65533;S&#65533;&#65533;&#65533;&#65533;?&#65533;r{&#65533; 2 >9&#65533;&#65533; HW&#65533;H&#65533;%&#65533;`j&#65533;&#65533;h&#65533;vFq&#65533;&#65533;RrB&#65533;&#65533;&#65533; &#65533;&#65533;1&#65533;.&#65533;^A&#65533;&#65533;&#65533;+&#65533;q&#65533;@ &#65533;&#65533;&#65533;&#65533;&#65533;&#65533; &#65533;&#65533;
&#65533;@9S &#65533;G	&#65533;t&&#65533;10sUN6&#65533;W\&#65533;5d&#65533;&#65533;1&#65533;a/QDt&#65533;u4&#65533;0 <*@&#65533;&#65533;0/`\! r$b
B&#65533;&#65533; S&a&#65533;&#65533;&#65533;&#65533;&#65533;E?&#65533;&#65533;&#65533;A&#65533;&#65533;&#65533;&#65533; rcQh&#65533;1&#65533;GsC&#65533;&#65533;&#65533;&#65533;W&#326;&#65533;&#65533;~r72&#65533;hc7#Pn !z&#65533;W %h&#65533;&#65533;@9&#65533;7- 2&#65533;&#65533;r&#65533;Y&#65533;A"0 # +`&#65533;&#65533;K &#65533;&#65533;&#65533;&#65533;4&#65533; &#65533;&#65533;D7&#65533;&#65533;3&#65533;L-o&#65533;&#65533;&#65533;AU&#65533;B&#65533;&#65533;aCGu&#65533;q&&#65533;|=&#65533;&#65533;-&#65533;
$&#65533;&#65533;m2P&&#65533;&#65533;&#65533;,&#65533;&#65533;&#65533;Lfgw&#65533;&#65533;&#65533;j&#65533;&#65533;&#65533;R&#65533;&#65533;&#65533;@Ky$`&#65533;P&#65533; C&#1038;?Td&#65533;&#65533;GG6+"z!&#65533;&#320;&#65533;&#65533;0I&#65533;`n A&#65533;r!Yc)&#65533;&#65533;!&#65533;pk&#65533;&#65533;&#65533;%&#672;&#65533;&#65533;&#65533;P%~q^&#65533;&#65533;e#P<&#65533;&#65533;&#65533;&#65533;&#65533;&#758;r.Q&#65533;&#65533;&#65533;D&#65533;&#65533;&#65533;&#65533;\`id&&#65533;&#65533;CT&#65533;&#65533;2&#65533;d&#65533;p&#65533;&#65533;&#65533;&#65533;'&#65533;$&#65533;&#65533; &#65533;B&#65533;&#65533;"p&#65533;O&#65533; &#65533;@#&#65533;72&#65533;&#65533;! W'&#65533;86&#65533;&#65533;@&#65533;oBr`&#65533;Y&#65533;(xVB6&#65533;@g.&#65533;&#65533;&#65533;I&#65533;&#65533;&#65533;&#65533;&#65533;@ B	=&#65533;cp~c&#65533;I&#65533;7&#65533;X&#65533;@n&#65533;p&#65533;P=&#65533;6&#65533;2r^&#65533;&#65533;Vr"&#65533;`uD1 q&#65533;&#65533;&#65533;&#65533;G[&#65533;q &#65533;B`_q&#65533;&#65533;&#65533;&#65533;&#65533;23qL&#65533;&#65533;dF&#65533;:4&#473;Yi&#65533;s &#65533;&#65533;!@&#65533;)&#65533;&#65533;)4):&#65533;ly&#65533;K&#65533;8&#65533;3&#65533;4@&#65533;&#65533;3\rE&#65533;&#65533;@&#65533;# U4&#65533;Z&#65533;0&#210;&#65533; h&#65533;&#65533;,6&#65533;5&#65533;Ax&#65533;&#65533;Q&#65533;?&#65533;&#65533;#v#k&#65533;
&#65533;(&#65533;hS_'&#65533;&&#65533;@u&#65533;7&#65533;r&#65533;&#65533;pi,&#65533;&#1136;*m).&#65533; 0l&#65533;"6aA&#65533;V&#65533;4&#65533;3&#65533;7@m&#65533;b&#65533;<:&#65533;|y&#65533;&#65533;&#65533;;&#65533;4&#65533;5T&#65533;G&#65533;k&#65533;&#65533;C&#1433;.&#65533;{*&#65533;&#65533;&#65533;D&#65533;(&#65533;Bt&#65533;4	&#65533; =0&#65533;#G&#65533;D&#65533; !&#65533; &#65533;&#65533;R*&#65533;g&#65533;&#65533;&#65533;a&#65533;"-&#65533;&#65533;F&#65533;wW&#65533;&#65533;&#65533;p&#65533;&#65533;
&#65533;y$khF8&#65533;Q*&#65533;&#65533;(&#65533;QI`9&#65533;m&#65533;&#65533;&#65533;d&#65533;&#65533;&#65533;&#65533;&#65533;`|4&#65533;&#65533;B&#65533;va&#65533;&#65533;7&#65533;&#65533;&#65533;q
1&#65533;/ &#65533;&#65533;&#65533;&#65533;&#65533;4b@3@qR *1&#65533;&#65533;Q&#65533;'&#65533;,&#65533;&#65533;l=&#65533;&#65533;>&#65533;;cCKe&#65533;2&#450;&#65533;&#65533;&#65533;&#65533;)c&#65533;&#65533;&#65533;&#65533;&#65533;;&#65533;1&#65533;&#65533;P&#65533;0&#65533;-&#65533;&#65533;&#65533;,@J~A7&#65533;A&#65533;&#65533;FfpG&#65533;u&#1106;&#65533;&#65533;&#65533;gm&#65533;&#65533;&#65533;&#27460;$p&#1216;&#65533;}&#65533;&#65533;,x&#65533;&#65533;&#65533;&#65533;"o&#65533;J&#65533;&#65533;s~0YX&#65533;0v&#65533;9&#65533;G+n&#65533;$&#65533;&#65533;&#65533;&#65533;&#65533;;a0&#65533;wY&#65533;&#65533;&#65533;E%&#65533;%&#65533;&#65533;&#65533;&#65533;&#65533;&#65533;%&#289;GW&#65533;8@y&#65533;'$ ym"A	&#65533;eDEG$&#65533;K&#65533;K&#65533;&#65533;&#65533;D&#65533;\&#65533;f24KE&#65533;3&#65533;&#65533;t&#342;q&#65533;`%G&#65533;#&#65533;&#65533;&#880;EbN&#65533;&#65533;&#65533;&#65533;I'&#65533;n&#65533;&#65533;%&#65533;&#65533;&#65533;g(
}&#65533;&#65533;&#65533;&#65533; a&#65533;P&#1184;?&#65533;O&#65533;&#65533;`c&#65533;&#65533;uC&#65533;&#65533;&#65533;W&#65533;&#65533;&#65533;x&#65533;W&#65533;&#65533;&#65533;&#65533;"&#65533;&#65533;H%&#65533;&#65533;&#65533;H&#65533;&#65533;
&#65533;r&#65533;!% j&#65533;&#65533;P&#65533;&#65533;  j&#65533;&#65533;&#65533;&#65533;&#65533;3 &#65533;`$&#65533;&#1227;&#65533;&#65533;&#65533;p >&#65533;&#65533;&#65533;s&#65533;&#65533; YL/A&#65533;6`&#65533;%&#65533;:&#714;=&#65533;d&#65533;QU&#65533;&#65533;&#65533;&#65533;JU&#65533;&#422;`&#65533;Z&#65533;t #p9p&#65533;<2
&#65533;g.07) n&#65533;
&#65533; &#65533;&#65533; &#65533;*>Q=2&#65533;	a&#65533;&#65533;&#65533;&#65533;&#65533;&#65533;"&#65533;a&#65533;&#65533;&#65533;ZU)~&#65533;;|$Jm&#65533;$&#14963;&#65533;I&#65533;&#65533;&#65533;&#65533;a&#65533;&#65533;&#65533;&#1689;+&#65533;Zr&#65533;^/a&#65533;&#65533;&#65533;&#65533;[
&#65533;O&#65533;&#65533;x/`: &#65533;0#&#65533;&#65533;_W&#1839;&#65533;`&#65533;&#65533;&#65533;d&#65533;/I(&#65533;&#65533; K|#d&	&#65533;&#65533;&#65533;CU&#65533;G&#65533;&#65533;6:*&#65533;&#65533;&#65533;f&#65533;&#65533;&#65533;x &#65533;&#65533;&#65533; )*&#65533;&#65533;P&#65533;P*9&#65533;s&#65533;y$&#65533;Rw
&#65533;&#65533;&#65533;&#65533;&#65533;HJI&#65533;b&#65533;>[&#65533;$&#65533;%&#65533;&#65533;&#65533;GQ*'&#65533;&#65533;SWHrW&#65533;&#65533;&#65533;&#65533;J&#65533;&#65533;&#65533;&#65533;&#65533;3&#65533;!&#65533;Q&#65533;&#65533;&#65533;]:&#65533;,2&#65533;&#65533;=&#65533;&#65533;&#65533;h&#65533;P&#65533;&#65533;' &#65533;&#65533;&#65533;z&#65533;&#65533;&#65533;q{O"&#65533;'-` &#65533;&#65533;&#65533;'^&#65533;&#65533;4|&#65533;&#65533;6D&#65533;1s&#65533;&#357;&#65533;&#65533;C&#65533;&#65533;?Ru2*3)&#65533;V&#65533;.a&#65533;&#65533;&#65533;y&#65533;J &#65533; J:0&#65533;&#65533;&#65533; =&#65533;&#&#65533;V&#65533;%'(&#65533;8&#65533; &#65533;&#65533;5B&#65533;UY&#65533;f&#65533; o&#65533;K7&#65533;&#65533;b&#65533;&#65533;&#65533;_b&#65533;+&#65533;b)&#65533;%&#65533;&#65533;I&#65533;&#65533;&#65533; &#65533;d&#65533;&#65533;}&&#65533;&#65533;`&#65533;&#65533;6&#65533;&#65533;	&#65533;$)&#65533;`SMjzQZ&#65533;Z`0&#65533;pu1`&#65533;&#65533; $&#65533;Z&#65533; &#1199;mVK&#65533;j&#65533;f|&#65533;	SqS&#65533;@ &#65533;&#65533;KL&#65533;&#65533;&#65533;&#65533;&#65533;&#65533;&#65533;(&#65533; &#65533;O&#65533;&#65533;&#65533;&#65533;^&#65533; P&#65533;&#65533;&#656;E&#65533;&#65533;`&#65533;m&#65533;&#65533;x&#65533;3&#65533;&#65533;&#65533;CH&#65533;&#65533; &#65533;&#65533;Eo$
&#65533;0&#65533;0&#65533;&#65533;<!!6oy&M(>`7&#65533;&#65533;&#65533;&#65533;&#65533;h&#65533;2&#65533;m$
&#65533;&#65533;T2&#65533;&#65533;i&#65533;&#1485;&#65533;&#65533;H&#65533;&#65533;pO[&#65533;mw6&#65533;@&#65533;&#65533;
D&#65533;`&#65533;&#65533;$&#65533;&#65533;&#65533;e&#65533;&#65533;&#65533;&#65533;&#65533;&#65533;7!v&#65533;&#65533;Z2&#65533; &#65533;A&#65533;&#65533;&#65533;&#65533;2&#65533;&#65533;}u]&#65533;&#65533;&#65533;{&#65533;T&#65533;&#65533;687;kFt10&#65533;M2&#65533;)&#913;&#65533;|&#65533;[=&#65533;g,Xt &#65533;b>c&#65533;-&#65533;&#65533;&#65533;&#65533;h&#65533;<&#65533;|&#65533;&#65533;@MP&#65533;&#65533;.E&sj6"bA&#65533;@	Y&#65533;}&#1370;I\:#&#65533;&#65533;`&#65533;[b}&#65533;&#65533;\&#65533;y&#65533;Gz&#65533;&#65533;p4&#65533;&#65533;&#65533;&#65533;i&#65533;&#65533;&#65533;!&#65533;>%U,&#65533;5&#65533;&#65533;1 &#1942;&#65533;&#65533;(g* &#65533;&#65533;`&#65533;b&#65533;3&#65533;&#65533;&#65533; #&#65533;0&#881;KP&#65533;Q&#255;X%k1a&#1013;&#65533;&#1931;r.~&#1805;:g&#65533;A&#65533;&#65533;,!|&#65533;&#311;@7@ t&#65533;y&#65533;F &#65533;0 &#65533;$9&#65533;&#65533;'&#65533;&#65533;&#65533; &#65533;#&#65533;0 &#65533;&#65533;&#65533; &#65533;j&#65533;&&#65533;
x&#65533;&#65533;&#775;&#65533;e}--5&#65533;&#65533;2&#65533;B|P&#65533;&#65533;&#65533;y&#65533;&#65533;7&#65533;&#65533;&#65533;&#65533;0&#65533;	&#65533;&#65533;G_&#65533;Q&#65533; &#65533;$&#65533;&#65533;w&#65533;"&#65533; S&#65533;&#290;&#65533;&#65533;&#65533;U7^&#65533;HY-&#65533;! &#65533;Atc&#65533;&#65533;K&#65533;&#65533;&#65533;R$P&#65533;&#65533;d&#65533;&#65533;&#65533;>`n&#65533;& &#65533;&#65533;l&#65533;&#65533;&#65533;2&#65533;&#65533;s&#65533;&#65533;(Uu&#65533;&#65533;&#65533;W&#518;&#65533;'&#65533;^&#65533;E&#65533; #T&#65533;P &#65533;=&#65533;0&#65533;&#65533;&#65533;&#65533;&#1445;&#65533; R&#65533;&#65533;#d&#65533;%k&#65533;%&#65533;4"V?&#65533;-u&#65533;&#65533;&#65533;w&#65533;SVq&#65533;&#65533; q\&#65533;y&#65533;P&#65533;'&#65533;G&#65533;:&#65533;B&#65533;&#773;-C&#65533;&#65533;<&#65533;>&#65533;&#65533;%"&#65533; _]&#65533;&#65533;&#65533;`A;Q&#65533;!P&#65533;&#65533;y&#65533;&#65533;$&#65533;`*&#65533;6&#65533;*%q&#65533;&#65533;&#65533;0&#65533;&K&#65533;d=w&#65533;,&#65533;<&#65533;&#65533;K&#65533;N&#65533;F&#65533;M&#65533;`,RN&#65533;wa&#65533;,"&#65533;35&#65533;|N%R&#65533;&#65533;P&#65533;`Y~P&#65533;5b&#65533;&#65533;	&#65533;e&#1293;j9&#65533;&#65533;&#65533;&#65533;&#65533;&#65533;&#65533;+&#65533;h&#65533;&#65533;
&#65533;&#65533;&#65533;&#65533;*&#65533;&#65533;mD&#65533;&#65533;&#65533;.&#65533;0&#65533;_&#65533;&#65533;&#65533;&#65533;&#65533; &#65533;]&#65533;&#65533;.&#65533;&#65533;,&#65533;m&#65533;&#65533;&#65533;&#65533;u&#65533;&#65533;p &#65533;0&#65533;&#65533;&#65533;&#1153;&#65533;&#65533;&#598;&#65533; m1~;.&#65533;&#65533;&#65533;&#65533;&#65533;&#65533;&#65533;&#2016;&#65533;@;&#65533;&#65533;&#65533;Z/&#65533;&#65533;A&#65533;&#65533;bO&#65533;c&  5&#65533;A 0_w+%O&#65533;&#65533;&#65533;0 &#65533;&#65533;5p&#65533;&#65533;!a&#65533;&#65533;&#65533;&#65533;g&#65533;&#65533;&#65533;b&#65533;`&#65533;`&#65533;$&#65533;&#65533;]&#65533;&#65533;&#65533;@&#65533;`+0&#65533;&#65533;&#65533;PM,?&#65533;1&#65533;&#65533;&#65533;&#65533;&#65533;&#65533;&#65533;&#65533;&#65533;&#65533;&#65533;+&#65533;&#65533;&#65533;&#65533;A&#65533;&#65533;.5,2"&#65533;&#65533;1&#65533;&#65533;&#65533;>-&#65533;&#65533;&#65533;$"1$+$#&#65533;#$& &=&&  77	??B&#65533;&#65533;

&#65533; &#65533;&#65533;&#65533;&#65533;&#65533;&#65533;&#65533;&#65533; 4&#65533;&#65533;tB&#1809;K&#65533; &#65533;&#65533;&#65533; &#65533; &#65533;&#65533;&#65533;H&#65533; `A&#65533;&#65533; K4&#65533;&#65533;&#65533;DV&#65533;&#65533;&#65533;(Q&#65533;0l&#65533;&#65533;j&#65533;?&#65533;H2jU&#65533;&#65533;N&#65533;&#65533;Yz &#65533;&#65533;e&#65533;v]&#65533;T&#65533;R&#65533;V&#65533;
&#65533;&#65533;P%ybz!5(TA&#65533;&#65533;b&#65533;&#65533;T&#65533;fU&#65533;&#65533;&#65533;Xq	&#65533;\&#65533;<&#65533;@S$,X&#65533; rT&#65533;'&#65533;@: &#330;T&#65533; a&#65533;X&#1584;&#1027;&#65533;&#65533;&#65533;&#401;;&#65533;.]Bw&#65533;&#65533;&#65533;g&#65533;>&#65533;&#65533;A&#65533; A&#65533;&#65533;;&#65533;&#65533;&#65533;&#65533;o&#65533;&#65533;&#65533;@	&#65533;x &#65533;&#65533;f+&#65533;
&#65533;&#65533;&#65533;&#65533;&#65533;M1zM8&#65533;aE$EtpaP-B&#65533;&#65533;&#65533;M:&#65533;A &#65533;&#65533;&#65533;&#65533;zt&#65533;P&#65533;&#65533;*\&#65533;&#65533;&#65533;&#65533;&#65533;&#65533;&#65533;8|&#65533;&#65533;&#65533;Sl%S|&#65533;&#65533;S&#65533;&i&#65533;2U&#65533;&#65533;&#65533;&#65533;D{u&#65533;t	&#65533;Y9&#65533;&#65533;/2@&#65533;&#65533;!&#65533;&#65533;&#65533;&#65533;I&#65533;d0&#65533;1&#65533;&#65533;2A"&#65533;&#65533;`x&#65533;&#65533;#&#65533; *&#65533;&#65533;&#65533;0\d&#65533;&#65533;&#65533;5&l&#65533;&#1043;&#65533;&&#276;	&#65533;#&#65533;<&#65533;4&#65533;&#65533;k&#166;J@&#65533;6&#65533;&#65533;C;&#65533;C 	&#65533;c&#65533;hc&#65533;5&#65533;p@+&#65533;u&#65533;56&#65533;&#65533;0L+eB*"UIL&#65533;~&#65533;]p&#65533;g&#65533;	&#65533;&#65533;&#65533;P&#65533;f&#65533;&&#65533;&#65533;T&#65533;&#65533;
&#65533;J&#65533;q&#65533;&#65533; &#65533;%&#532;&#65533;&#65533;B&#65533;&#65533;&#65533;&#65533;&#65533;&#65533;&#65533;&#65533;Zu&#65533;&#65533;&#65533;W&#65533;&#65533;&#65533;?=&#65533;&#65533;J&#65533;bW!&#65533;&#65533;j&#65533;-H&#65533;$&#65533;H"&#65533;&#65533;X+&#65533;`&#65533;r$&#816;&#65533; +&#65533;&#65533;&#65533;tP@&#65533;1Q&#65533;<ii&#65533;M&#65533;&#65533;h DP&#65533;&#65533;&#65533;&#65533;&#65533;&#65533;&#65533;|	&#65533;&#65533; 4d&#65533;:&#65533;	ap&#65533;&#65533;&#65533;&#65533;MH`&#65533;&#65533;X&#65533;&#65533;et@B,&#65533;B&#65533;
G&#65533;&#65533;&#65533;0&#65533;&#65533;Ne+&#65533;	8&#1154; &#65533;d&#65533;L&#65533;m&#65533;2 &#65533;&#65533;&#65533;&#65533;&#65533;&#255;*x&#65533;]1&#65533;&#65533;V&#65533;l T&#65533;&#65533;d&#65533;(t@&#65533;b&#65533;_&#65533;&#65533;&#65533;&#65533;&#65533;&#65533;&#65533;X&#65533;&#65533;2[&#65533;&#65533;&#224;&#1520;%&#659;yKQkWU&#65533;&#65533;&#65533;u&#65533;2!2&#65533;&#65533; W&#65533;&#1473;&#65533;v&#65533;&#65533;+L&#65533;Az&#1618;&#65533;&#65533; &#65533;&#65533;&#65533;=dvQ&#65533;<Y&#956;&#65533;&#65533;&#65533;&#921;	\&#65533;&#1686;]|&#65533;(TP&#65533;&#65533;Ff&#65533;&&#65533;Y&#65533;e &#65533; /&#65533;,(&#65533;+4 &#65533;&#65533;2`A.&#65533;&#65533;Jv&#65533;&#65533; &#65533;,&#65533;<&#65533;&#65533;P&#65533;GNC!+.&#65533;	&#65533;,T&#65533;8R&#1426;&#65533;6&#65533;F&#65533;&#65533;T&#65533;`yJ\X&#65533;&#65533;(O&#65533;&#65533;&#65533;&#65533;msB&#65533;+&#65533;D&#65533;&#65533;&#65533;&#65533;??&#65533;&#65533;z&#65533;&#65533;)&#65533;l4"|&#65533;&#65533;&#65533;&#65533; O&#65533;P&#65533;&#65533;&#65533;&#65533;D &#65533;&#65533;/F&#65533; &#65533;@&#65533;!&#65533;@&#65533;@&#65533;3&#65533;q&#65533;$&#65533;&#65533;<&#65533; &#65533;K&#65533;:&#65533;&#1780;&#65533;_6&#65533;SH&#65533;&#65533;#fB&#65533;&#65533;&#65533;&#65533;&#65533;Hb7
&#65533;&#65533;&}&#65533; X&#65533;&#65533;m&#65533;&#65533;, K>5&#65533;&#65533;xhf&#65533;&#65533;6&#65533;Y&#65533;f<&#65533;&#590;&#65533;M&#65533;&#65533;@&#65533;&#65533;&#65533;&#65533;K&#65533;&#65533;=
&#65533;U?&#65533;&#65533;&#65533;&#65533;&#65533;&#65533;T&#65533;&#65533; &#65533;M&#65533;gY&#65533;3&#65533;N&#65533;&#65533;
2&#65533;O(#r&#65533;&#65533;&#65533;*&#65533;&#65533;j/&#65533;r#!&#65533;&#65533;
&#65533;&#65533;&#65533;&#65533;&#65533;Z&#65533;&#65533;&#65533;9~&#65533;1P&#65533;\&#65533; &#65533;<`&#65533;
&#65533;&#65533;N0&#65533;&#65533;&#65533;(&#512;E
&#65533;&#65533;)&#65533;`"90&#65533;0S&#65533;&#65533;&#65533;=ph@2k&#65533;&#65533;&#65533;&#65533;qw&#65533;fJYD0#&#65533;)f] &#65533;&#65533;&#65533;X&#65533;&#65533;&#65533;p@'QZ,1!&#65533;&#65533;-&#65533;3(&#65533;Ea &#65533;yl&#65533;II&#65533;K&#65533;&#65533;e&#65533;&#65533;?&#65533;"&#65533;&#65533;Q&#65533;&#218;cs&#65533;Iu&#65533;&#65533;d&#65533;&#65533;&#65533;&#65533;Vtm-3"&#65533;`&&#65533;&#65533;H&#65533;{&#65533;hP&&#335;&#65533;&#65533;&#65533;$0 IHp &#65533;&#65533;&#65533;&#65533;&#65533;&#65533;
Q&#65533;\&#65533;1Fu&#65533;&#65533;&#65533;&A&#65533;&#65533;&#65533;`9&#65533;&#65533;
&#65533;&#65533;JP"X Z0|&#65533;&#65533;&#65533;A6F&#65533;&#65533;p&#65533;3&#65533;CS&#25385; |yn&#65533;&#65533;h&#65533;3e60&#65533;i4&#65533;&#65533;&#65533;&#65533;A&#65533;@&#65533;&#65533;6Z &#65533;&#65533;&#65533;&#65533; 	&#65533;|&#65533;x* 	HPQ`!&#65533; &#65533;&#65533;&#65533;(`&#65533;&#65533;(&#65533;&#65533;'sf
G&#65533;&#65533;&#65533;@&#65533; E&#65533;OB(&#65533;B&#65533;+	KT*&#65533;&#65533;&#65533;bA3&#65533;'HPU&#65533;&#65533;&#65533;
&#1598;&#65533;	d`D&#65533;&#65533;&#65533;&#65533;V*V&#65533;P+?BJ&#65533; &#65533;` Z&#65533;&#65533;&#65533;&#65533;o&#65533;&#1678;&#65533;a&#65533;&#65533;&#65533;8&#65533;As&#65533;&#65533;&#65533;&#65533; &#65533;&#65533;&#604;&#65533;~`Vif&#65533;_&#65533;]&#65533;> &#65533;&&#1217;&3<&#65533;&#65533;&#65533;&#65533;$ &#65533;&#65533;@,P &#65533;&#65533;H&#65533;o&#65533;&#65533;&#65533;$&#65533;.&#65533;&#65533;,S&#65533;(&#65533;f&#65533;&#65533; C&#65533;&#65533;&#65533;(&#65533;&#65533;&#65533;@&#65533;Q&#65533;&#65533;%f&#65533;&#65533;Gn+&#65533;K1%R-%&#65533;&#65533;G&#65533;&#65533;&#65533;q&#65533;U`&#65533;&#65533;&#65533;`!C_&#65533;NARD&#65533;<&#65533;r&#65533;J0 J&#65533;#6&#65533;<&#65533;8"&#1595;_I.@&#65533;&#256;&#65533;&#65533; /&#65533;C&#65533;;&#65533;Sb&#65533;VRX&#65533;&#65533;&#65533;iz&#65533;&#65533;d&#1459;&#65533;N&#65533;&#65533;&#65533;*j3M&#65533;!&#65533;=&#65533;&#65533;&#65533;!Lot&#65533;b-0A8k@ 
t&#65533;q2U&#65533;#&#65533;&#322;k@b &#65533;&#65533;&#65533;&&#65533;&#65533;'s&#65533;F$_&#65533;SQ&#65533;gbBL[J=&#65533;"&#65533;&#65533;DH&#65533;%&#1619;&#65533;DS9.E&#65533;T&#65533;&#65533;&#65533;`&#65533;@&#65533;f&#337;&#65533;G|&#65533;Pg6&#65533;k&#65533;&#65533;&#65533;&#65533; p&#65533;d&#65533;&#65533;&#65533;..&#65533;&#65533;D@&#65533;]&#65533;&#65533;)&#65533;g&#65533;@&#65533;$&#65533;&#65533;
b&#65533;&#65533;Y&#65533; ])&#65533;&#65533;(1&#65533;`&#65533; &#65533;@ pT&#65533;!&#65533;AH&#65533;&#65533;kz&#65533;&#65533;5&#65533;&#65533;&#65533;l0&#65533;&#65533;x&#65533;&#1624;Dl&#65533;h B&#65533;4&#65533;&#65533;L&#65533;	&#65533;&#65533;&#65533;(&#65533;&#65533; &#65533;&#65533;
&#65533;&#65533;&#65533;`&#65533;PY&#65533;Y&#65533;%&#65533;&#65533; &#65533;b&#65533;\&#65533;,-&#927;&#65533;&#65533;&#1615;&#65533;H{&#65533; 7&#65533;b`&#65533; &#65533;Ll&#65533;B&#65533;v&#65533;&#65533;&#65533;%&#1600;k&#65533;&#65533;*Ch&#65533;w"&#65533;&#65533;> &#65533;&#65533;&#65533;,@&#65533;F&#1455;&#65533;3&#65533;&#65533;d*&#65533;&#65533;K&#65533;&#65533; &#65533;&#65533;&#65533;&#65533;~&#65533;&#65533;&#65533;"2&#65533;}&#65533;&#65533;&#65533;&#65533;20&#65533;&#65533;&#65533;&#65533;&#65533;8 &#65533;X&#65533;&#65533; ^GP X ,&#65533;aA&#65533;&#65533;n^&#65533;&#65533;&#65533;y&#993;&#65533;u&#65533;s&#65533;p&#65533;j&#65533;&#65533;&#65533;&#65533;&#65533;_<\5c&#65533;&#65533;&#65533;k!&#65533;&#65533;&#65533;E$&#65533;&#65533;|&#65533;&#65533;&#65533;E&#65533;&#65533;&#65533;<(&#65533;
Xn&#65533;FL7i&#65533;&#65533;&#65533;Cs&#65533;&#65533;&#65533;&#65533;&#65533; &#65533;?\&#65533;&#65533;&#65533;&#65533;&#65533;&#65533;&#65533;&#65533;&#65533;&#65533;&#65533;J=b&#65533;')&#65533;h&#65533;&#65533;)&#65533;&#931;6&#65533;P&#65533;l&#282;i&#65533;^&#65533;&#65533;9&#1743;&#65533;&#65533;&#65533;!R&#65533;&#65533;P #&&#65533;Q&#65533;T&#65533;&#65533;&#65533;&#65533;4GV&#65533;&#65533;kdr%	&#65533;@&#65533;qt&#65533;A#p&#65533; &#65533;+&#65533; &#65533;h&#65533;S `&#65533;VU`%&#65533;&#65533;qw^i&#65533;3D&&#65533;&#65533;&#65533;&#65533;o&#65533;&#65533;gOApm&#65533;g&#65533;kRo&#65533;0E&#65533;&#65533;&#65533;u;A&#65533;  &!H &#65533;ARce&#65533; &#65533;&#65533;&#65533;&#65533;
&#65533;06&#65533;d"Gf	4U5 &#65533;B\&#65533;&#65533;1 
&#65533;F>&#65533;&#65533;y&#65533;&#65533;&#65533;. ?G)&#65533;P&#65533;&#65533;
Qce&#65533;`r&#65533;7 &#65533;|&#65533;@m&#65533;1*&#65533;&#65533;5&#65533;'|+&#65533;WQ&#65533;P4&#65533;&#65533;&#65533;&#65533;\MS&#65533;eI&#65533; S{1e0 &#65533;&#65533;&#65533;O`&#65533;&#1504;1&#65533;!&#65533;D{&#65533;  &#65533;r9D CD&#65533;&#65533;PV&#65533;&#65533;/&#65533;&#65533;/8&#65533;&#65533;!&#65533;&#65533;&#65533;/&#65533;&#65533;p&#65533;&#65533;&#65533;6Po&#65533;&#65533;&#65533;&#65533;W&#65533;pE)&#65533;&#65533;! +&#65533;&#65533;&#65533;R#`S&#65533;`,&#65533;&#65533;
&#65533;1&#65533;bE(0&#65533; &#1283;<&#65533;&#65533;&#65533;&#65533;&#65533;I&#65533;&#65533;&#65533;&#65533;&#65533;I5, &#65533;\]sv&#65533;Pj&#65533;P&#65533;&#65533;>&#65533;&#1032;&#65533;&#65533;&#65533;&#65533; &#65533;X&#65533; &#65533;&#65533;&#65533;eZ&#65533;O&#65533;X6FV&#65533;&#65533;&#65533;6oRY&#65533;&#65533;RTQR&#65533;&#65533;C0	&#65533;H@+&#65533; 	&#65533;)P#&#277;T@.0X&#65533;@10&#65533; &#65533;&#65533;!&#1824;&#65533;`V&#65533;"D&#65533;&#65533;C$&#1300;y&#65533;qC&#772;g&#65533;&#65533; 10S0WV&#65533;&#65533;&@&#65533;&#65533;&#65533;vW7`=&#65533;	+0B&#65533;e&#65533;p<&#65533;&#65533; =&#65533;&#65533;32&#65533;+&#65533;&#65533; &#65533;k5&#65533;O&#65533; &#65533;*&#65533;&#65533;|_&#65533;\&#65533;,"p&#65533;&#65533;`KV&#65533;&#65533;Q!e&#65533;b&#65533;&#1752;&#65533;&#65533;%l&#65533;'&#65533;&#65533;&#65533;h&#65533;#k&#65533;*6&#65533;+-p'i&#65533;t&#65533;Pq&#65533;{&#65533;&#65533;&#65533;&#65533;H&#65533;&#65533;&#65533; d&#65533;&#65533;&#65533;&#65533;\&#65533;51 '7 )&#65533;&#65533;(5#  p!1&#65533;Q&#65533;P	&#65533;d4 +P&#65533;&#65533;&#65533;0&#65533;&#65533;&#65533;w^?p&#65533;&#65533;&#65533;ab&#65533;&#65533;&#65533;&#65533;L1&#65533;h&#65533;N)CD&#65533;F&#65533;&vu # &#65533;Pf&#65533;u !]&#65533;=PHr1&#65533;&#65533;&#65533;k&#65533;	&#65533;&#204;&#65533;X&#65533;&#65533;&baC!&#65533;&#65533;="&#65533;,&#65533;p&#65533;&#65533;,r+&#65533;M&#65533;%7!&#65533;
h&#65533;<i&#65533;&#65533;&#65533;&#65533;RNX&#65533;&#65533;"&#65533;i#&#65533;`&#65533;P"&#65533;&#65533; &#65533;&#65533;&#65533;gJ $&#65533;u&#65533;&#65533;a&#65533;a&#65533;uA&#65533;ks&#65533;&#753;&#65533;&#65533;&#65533;s&#65533;$&#65533;X&#65533;+y#&#65533;	I&#65533;.&#65533;;&#65533;K&#65533;i&#65533;f&#65533;Xy&#65533;q:W&#65533;%&#65533;I&#65533;&#65533;&&#65533;:&#65533;dDG&#65533;&#65533;`&#65533;9N&#65533;p&q&#65533;&#65533;Y&#65533;&#65533;h&#65533;&#65533;&#65533;y.&#65533;qm&#65533;(I'&#65533;)&#65533;@&#65533;&#65533;&#65533;@+&#65533;@	&#65533;tZq"&#65533; &#65533;&#65533;&#65533;R5&#65533;B!6&#65533; &#65533;&#65533;g1 u&#65533;&#65533;h&#65533;G#&#65533;0,5Q&#65533;-&#65533;P2P&#65533;1&#65533;K&#65533;*-ze&#65533;"j&#65533; >-&#65533;Q`&#65533;&#65533;&#65533;&#65533;&#65533;gk&#65533;=&#65533;t =f&#65533; P&#65533;O&#65533;` &#65533;&#65533;&#65533;
&#65533;&#65533;&#65533;&#65533;&#65533;'@&#65533;y &#65533;&#65533;&#65533;3B&P.1DB$C
c&#65533;&#1289;__&#65533;&#65533;P&#65533;&#65533;@MGe&#65533;M&#65533;&#65533;MRo&#65533; &#65533;&#65533;&#65533;!&#65533;U&#65533;&#65533;K1&#65533;P&#65533;	&#1048;r&#65533;&#65533;j#&#1032;&#65533;&#65533;&#65533;&#65533;&#65533;U:*pc&#65533;Ee&#1305;&#65533;&#65533;&#65533;6A&#65533;&#65533;&#65533;&#65533;pZRG&#65533;P&#65533;&#22633;&#65533;*k&#65533;&#65533;&#65533;[&#1635;)&#65533;&#65533;\&#65533;P/&#65533;&#65533;@&#65533;j&#8218;1+,&#65533;{&#65533;&#65533;r&#65533;&#65533;*j	&#65533;&#65533;:+p0&#168;&#65533;&#65533;;WV 0i)&#65533;Pw&#65533;&#65533;&#65533;&#65533;B%&#65533;&#65533;#0E"P&#65533;sn&#65533;BNY&#65533;L)&#65533;&#65533;i&#65533;&#65533;&#65533;&#65533;&#65533;&#65533;&#65533;Y_ &#65533;&#65533;&#1065;0	&#65533;$i&#65533;&#65533;$&#65533;&#65533;!#&#65533; &#65533; &#65533;&#65533;&#65533;&#65533;c 4 &#65533;&#65533;)&#65533;&#65533;dq8h-q&#65533; "&#65533;<&#65533;&#65533;)&#65533;&#1680;&#65533;&#65533;&#65533;Qg'&#65533;R&#1551;&#65533;&#65533; &#65533;]&#65533;&#65533;b"&#65533;&#65533;K/7&#65533;&#65533;,20v&#65533;&#619;$jR&#65533;&#65533;&#65533;Q&#65533;&#65533;&#65533;,&#65533;&#65533;&#65533;&#65533;&#65533;&#65533;#}) &#65533;%&#65533;}&#65533;T3&#65533;9k&#65533;*&#65533;&#65533;&#65533;&#1066;&#65533;)&#65533;qm&#65533;%H&#65533;P~0 &#65533;J +&#65533; xum&#65533;z&#65533;&#65533;&#65533;&#65533;X&#65533;&#65533;&#65533;V&#65533;y&#65533;&#1125;&#65533;&#65533;%&#65533;&#65533;V&#65533;&#65533;&#65533;&#65533;7%&#65533;g&#65533;`&#348;(&#65533;&#65533;&#65533;&#65533;&#65533;&#65533;&#65533;r$&#65533;  &#65533;&#65533;&#65533;&#65533;l-I6%&#65533;Ek&#65533;%&#65533;d-:0Z&#65533;k&#65533;&#65533;i&#65533;+&#65533;(&#65533;g|&#65533;P	j&#65533;t&#65533;P.&#65533;	&#65533;QS&#65533;&#65533;&#65533;&#65533;&#65533;w8&#65533;D&#65533;Dq&#65533;A&#65533;&#65533;d&#65533;&#65533;5&#65533;YP&#65533;Nn&#65533;&#65533;&#65533;=&#65533;&#64617;4&#701;*&#65533;l1pt&#65533;&#65533;&#65533;&#65533;&#213;&#65533;
&#65533;&#65533;< i	,&#65533;*&#65533;&#65533;
&#65533;=$ *@ &#65533;&#65533; &#65533;1/i'&#65533;9$Po 1&#65533;&#65533;&#65533;&#65533;&#65533;&#65533;&u&#65533;%&#1465;&#65533;Lp&#65533;5M&#65533;e/0&#65533;zD&#23919;=&#65533;xH&#65533;)&#65533;A&#65533;&#65533;T 11&#65533;&#679;@&#65533;@5(*&#65533;Cd1wJ# &#65533;u- "&#65533;&#65533;&#65533;&#65533;1&#65533;&#65533;0krx+&#65533;&#65533;rxd- m&#65533;sR&#65533;&#65533;K&#65533;&#65533;&#65533;u)sx&#65533;[&#65533;~&#65533;&#65533;
&#65533;
	&#65533;&#65533;md&#65533;,&#523;_&#65533;&#65533;n&#65533;&#65533;!&#65533;Y&#65533;/&#65533;7
!&#65533;O&#65533;&#65533;Y&#65533;dt\&#65533;u&#65533;@u&#65533;&#65533;T$P&#65533;XQ&#65533;
%&#65533;9&#65533;u, U&#65533;a&#65533;&#65533;0'&#65533;&#65533;&#65533;Dt)x^&#65533;ig&#65533;a&#625;&#65533;M9&&#65533;&#65533;&#65533;&#65533;&#65533;&#65533;*sb&#65533;&#65533;&#65533;-&#65533;&#65533;&#65533;=&#65533; &#65533;@	&#65533;0&#65533;&#65533;&#65533; wR(; `<&#65533;o&#65533;d&#65533;R&#65533;&#65533;&#65533;z&#65533;N1&#65533;d0R+&#65533;&#65533;&#65533;td	#&#65533;(/&#65533;<\&#65533;G&#65533;44
e9&#65533;&#65533;KtS&#65533;&#65533;&#65533;koC&#65533; &#1985;c5&#65533;=k&#65533;&#65533;i+p@5|&#65533;4&#65533;%d p&#65533;j)&#65533;RNd1B&#65533;g +`v&#65533;&#65533;X&#65533;&#65533;&#65533;&#65533;&#65533;&#65533;L&#1356;&#65533; Y:&#65533;&#65533;&#65533;6&#65533;D&#65533;&#65533;M&#65533;j&m&#65533;&#65533;&#65533;g6x&#65533;+v&#737; &#65533;&#792;<M&#65533;d/
BDD-&#65533;:}Eo&#65533;z&#65533;&#65533;&#65533;T&#65533; ~&#65533;l&#65533;2
&#65533;&#65533;|&#65533;cH3P&#65533;z&#1243;&#65533;&#65533;&#65533;&#65533;SC&#65533;Z&#65533;&#65533;R&#1487;O\&#65533;&#245;&#65533;&#65533;Y&#65533;@a#W&#65533;&#65533;&#65533;~<+&#65533;&#65533;&#65533;@[+"&#65533;&#65533;}Q&#65533;&#65533;d&#65533;m&#434;&#65533;&#65533;&#65533;x&#65533;&#65533;1v1@&#65533;&#65533;&#65533;&#65533;,;&#65533;&#65533;&#65533;[&#65533;&#65533;D&#65533;{&#65533;&#65533;@P&#65533;E-&#65533;}K&#65533; &#65533;&#65533;H1&#65533;XQ8&#65533;%CY0&#65533;&#65533;N&#2042;]S&#65533;5&#65533;&#65533;&#65533;&#289;&#65533;'&#65533;_
&#65533;@&#65533;?dC&#65533;&#369;Mt&#65533;&#65533;&#65533;]0&#65533;&#65533;&#65533;Q&#65533;&#65533;h&#65533;;3 ~&#65533;@eC&#65533;
&#65533;J&#65533;&#65533;&#65533;&#65533;&#65533;5,&#65533;rU$e	XP6t&#65533;Q<z&#65533;&#65533;\&#65533;&#65533;~&#65533;&#65533;Gm&#65533;&#65533;
;&#868;S:P&#65533;&#65533;&#65533;u +&#65533;S"&#65533;#2R&#65533;O&#65533;Q@l&#65533;&#65533; t{	&#65533;&#65533;n&#1241;&#65533;&#65533;e&#65533;&#65533;@4&#65533;{i&#65533;:@&#65533;*&#65533;;,@&#65533;#&#65533;&#2035;&#65533;"K&#65533;&#65533;
X&#65533;= 1&#65533;kV&#65533;J&#65533;m0>y&#65533;u&#65533;9}&#65533; ]:&#65533;&#65533;&#65533;C&#65533;|&&#65533;+&#65533;l&#65533;9&#65533;&#65533;K&#65533;4&#65533;&#65533;%&0X&#65533;ylP&#65533;$o9&#65533;&#65533;u&#65533;8L&#65533;&#65533;:`&#65533;TY&#65533;&#872;&#65533;&#65533;&#556;&#65533;:3"!0*T&#65533;G&[&#65533;&#65533;&#65533;I&#65533;U%	&#65533;	&#65533;&#65533;>z |&#65533;&#65533;0>&#65533;&#65533;~s6;&#65533;6&#65533;Um4&#65533;7&#1960;=@Z\J&#65533;P&#65533;&#65533;"&#65533;&#32498;20. wJ&#893029;&#65533;'&#65533; &#65533;&#65533;&#65533;(!5&#65533;P&#65533;&#65533;&#65533;&#65533;E&#65533; &#65533;&#65533;&#65533;&#65533;&#65533;-&#65533;  xU&#65533;&#65533;o"D@&#65533;&#1200;xz?4&#65533;=&#65533;?&#65533;&#65533;P&#65533;g&#65533;P	P&#65533;g&#65533;&#65533;/&#65533;&#65533;&#65533;&#65533;dq&#65533;&#65533;fQp&#65533;F=&#65533;(&#65533;"&#65533;fm&#65533;Y_n:@-&#65533;&#65533;&#65533; &#65533;:&#65533;&#1404;&#65533;w&#65533;&#65533;&#65533;*:j+.&#65533;P&#65533;>&#65533;
"&#65533;T	&#65533;&#65533;&#65533; $&#65533;&#65533;,#H&#65533;&#65533;&#65533;&#1159;s&#65533;:	B&#65533;T1&#65533;&#65533;&#65533;%&#65533;&#65533;>#K&#65533;&#65533;dqt&#65533;C-j&#65533;Y&#65533;&#65533;r&#65533;&#65533;&#65533;P1 #&#1832;&#65533;(&#65533;&#65533;u&#65533;tMM:&#65533;<&#65533;&#65533;&#65533;yN &#65533;&#1102;0&#65533;Px&#65533;+`&#65533;;&#65533;&#65533;&#65533;c&#65533;Q&#65533;&#65533;+&#65533;^&#65533;&#65533;M&#65533;{&#65533;&#65533;1M;`&#65533;	wH&#65533;&#65533;n&#65533;z&#816; &#65533;&#65533;&#65533;3RW&#65533;.T&#65533;0@&#65533;&#65533;  &#65533;{&#65533;"&#65533;&#65533;&#65533;&#65533;&#65533;&#65533;5&#65533;&#65533;&#65533;&#65533;&#65533;&#65533;&#65533;&#65533;&#65533;&#65533;1&#65533;&#65533;&#65533;&#65533;&#65533;&#65533;&#65533;&#65533;&#65533;1&#65533;&#65533;&#65533;&#65533;&#65533;&#65533;&#65533;&#65533;&#65533;&#65533;&#65533;&#65533;2&#65533;&#65533;&#65533;&#65533;&#65533;&#65533;!&#65533;&#65533;&#65533;&#1547;&#65533;&#819;&#1611;&#65533;&#65533;&#65533;&#65533;&#1264;.&#65533;&#65533;&#1906;&#65533;&#65533;&#65533;$&#19401;#&#65533;&#65533;"#$@p&#1089;+V&#65533;&#65533;#&#65533;&#65533; &#65533; @&#65533;&#65533;&#65533;  &#65533;#&#65533;&#65533;?&#65533;\&#65533;&#65533;I R&#65533;&#65533;A%R&#65533;&#604;I3 &#65533;)5&#65533;<yC&#527;&#65533; z&#65533;# (&#65533;&#65533;&#232;&#65533;BX&#65533;&#65533;&#65533;&#65533;8@&#65533;q&#65533;&#65533;19&#65533;z&#18109;A&#65533;}z@&#65533;=u*,&#65533;a&#65533;&#65533;M&#65533;&#65533;b&#65533;p)&#394;ol&#867;&#65533;&#65533;U.&#65533;"&#65533;(&#1835;H&#65533;&#65533;p&#65533;&#65533;&#65533;iY&#65533;~&#65533;D1"&#65533;O^&#1589;&#65533;&#65533;LT&#65533;4&#65533;&#65533;X|&#65533;9`&#65533;&#65533;l\&#65533;&#65533;*	&#65533;j&#65533;A&#65533;f&#65533;Vt0&#65533;&#65533;*&#65533;&#65533;&#65533;t0&#65533;&#65533;B&#65533;$,&#65533;8
&#65533; w	L|D d&#65533;D&#65533;P&#65533;&#65533;&#65533;&#65533;W_5&#65533;&#767;&#65533;&#65533;&#669;&&#65533;&#65533;/F&#65533;'`AEY&#65533;-`P&#65533;u&#65533;&#65533;=8C&#65533;&#65533;`p#&#65533;X @
)02A+&#65533;$&["+0_&#65533;PA
&#65533;`&#65533;0&#65533;T&#65533;[&#65533;'&#65533;3&#65533;/&#65533; R&#197;&#65533;&#65533;&#65533;AX&#65533;&#65533;&#137;&7~s&#65533;"&#65533;&#65533;$&#65533;&#65533;&#65533;&#65533;i&#65533;&#65533;$&#65533;+&#65533;&#65533;&#593;B&#65533;6"o&#65533; 6.0&#65533;Z"Xs7&#65533;&#65533;=&#65533;&#65533;3&#65533;&#65533;&#65533;Jd&#65533;T2&#65533;&#65533;&#65533;&#65533;&#1026;-0&#65533;!,T&#65533;q&#65533;T&#65533;&#65533;:,&#65533;&#65533;. &#65533;&#65533;1`:&#65533;p&#65533;v&lw&#65533;	y&#65533;&#65533;&#65533;&#65533;&#65533;J-&#65533;&#65533;&#65533;|&#65533;&#644;&#65533;{&#34078;J'&#65533;&#65533;&#65533;Be&#65533;&#65533;Qt@=&#65533;@&#65533;!@&#65533;D&#65533;H &#65533;&#65533;&#65533;_&#65533;>@&#65533;&#65533;B9&#65533;`&#65533;B&#65533;&#65533;&#65533;qd&#65533;&#65533;&#65533;*&#65533;"D*&#65533;J]d&#65533;0+&#65533; &#65533;&#65533;&#65533;$c&#65533;&#854;&#65533;*&#1769;3=&#65533; &&#65533;&#65533;JA&#65533;#&#65533;&&#65533;&#65533;&#1407;&#65533;&#2786;k&#65533;2&#65533;6&#65533;P&#65533;H&#65533;2&#715;&#65533;,&#65533;&#65533;&#65533;&#65533;t&#65533;h*&#65533;X&#65533;N&#65533;&#65533;&#65533;&#65533;&#65533;&#65533;&#65533;&#65533;<&#65533;V&#65533;1&#65533;L"2&#65533;&#1026;	&#65533; &#65533;&#521;p&#65533;&#65533;&#65533;&#65533;&#65533;&#65533;0&#65533;&#65533;&#65533;@
&#65533;I@l&#65533;&#65533;&#1952;)G%&#65533;@&#65533;;&#65533;&#65533;&#65533;%&#65533;4jK&#65533;&#65533;&#65533;&#65533;&#65533;5&#65533;A&#65533;&#65533;jR&#65533;
&#65533;&#65533;G &#65533;7&#65533;h@&#65533;\&#65533;&#65533;&#65533;&#65533;p@&#65533;&#65533;HT&#65533; *&#65533;&#65533;&#65533;&#65533;A&#65533;&#65533;&#65533;&#65533;3&#65533;&#65533;`VQ&#65533;&#65533;3&#65533; &#65533;&#514;EUf"&#65533;Jwe&#65533;MpB&#65533;V>Sd61X9X6j*2 &#65533;P A(V&#65533;	&#65533;`X&#65533;&#65533;&#65533;s&#65533;
&#65533;$)&#65533;j&#65533;&#65533;0B&#65533;``&#65533;|&#65533;X
3&#599;&#770;*&#65533;s&#65533;/,&#65533;\)&#65533;!3&#65533;&#65533;&#65533;T&#65533;&#65533;h&#65533;f1,&#65533;&#65533;)&#65533;`&#65533;#&#65533;Z008&#1009;@:&#65533;&#65533; 
6@&#65533;?
 v6&#65533;Li
 Q&#65533;`7P&#65533;&#65533;>&#65533;y&#65533;&#65533;&#65533;FBl4&#65533;=&#65533;a&#65533;}NB&#65533;&#65533;\&#65533;ns&#1242;Ivu&#65533;&#65533;@&&#65533;&#65533;AX  h&#65533;@0`&#65533;&#65533;8&#65533;&#1548;!&#65533;&#65533;	&#65533;lr&#65533; &#65533;/V M&#65533;&#65533;91KQ&#65533;t&#65533;/T&#65533;a&#65533;&#65533;&#65533;&#65533; &#65533;AbD&#65533;y)Al&#65533;Q2&#65533;`&#65533;&#65533;&#65533;&#65533;&#65533;i&#65533;zL &#65533;&#65533;&#65533;T`&#65533;X&#65533;	H&#65533;&#65533;O&#65533;&#65533;-&#65533;&#65533;&#65533;&#65533;B&#65533;& (&#65533;&#332;>1&#65533;=`5&#65533;Xb.&#1417;@&#65533;M&#65533;&#65533;&XF
&#65533;&#65533;`S&#65533;&#65533;4I&#65533; &#65533;&#65533;
<P&#65533;@6X&#65533;&#65533;&#1475;KI&#65533;&#65533;4&#65533;&#65533;(Tg+&#65533;J&#65533;L_&#65533;0&#65533;&#65533;&#65533;}&#65533;&#65533;A&#65533;%&#65533;G&#65533;f&#65533;&#65533;&#65533;9&#65533;&#1316;&#65533; \c;b&#65533;
X0&#65533;&#65533;B &#65533;`Y~&#268;&#65533;|&#158;&#65533;h.&#65533;KD&#65533;7@SQ(&#65533;a{!S&#65533;&#65533;&#1638;T9&~)"G&#65533;&#904;
Z&#65533;L &#65533;&#65533;
&#65533;s&#65533;&#65533;x&#65533;&#65533;&#65533;&#65533;p]&#65533;@Z$(&#65533;&#65533; &#65533;+B&#1673;	&#65533;i&#65533;FX&#65533;QNDb}Cb&#65533;&#65533;a&#65533;p@&#65533;8Z&#1089;&#65533;&#65533;	0&#65533;&#65533;&#65533;
vfB&#65533;&#65533;%Fx&#65533;%`(&#65533;&#65533;I|`&#65533;&#65533;&#65533;m"l&#65533;Z&#1426;&#65533;m&#65533;,&#65533;&#65533;~&#65533; lb&#65533;n9 FL0&#65533;HCT&#65533;&#65533;&#65533;+&#65533;T&#65533;r&#65533;Kb>&#65533;&#65533;S&#65533;&#65533; $&#1826;&#65533;&#1289;<&#65533;&#65533;f&#65533;i&#65533;f&#65533;&#65533;TxN<&#65533;&#65533;&#65533;D&#65533;&#65533;HH"&#65533;&#65533;&#65533;TNi&#65533;&#65533;#a&#1112;D&#65533;e\iT&#65533;&#65533;&#65533;&#400;	&#65533;&#65533;i
&#65533;&#65533;&#65533;M&#65533;6F&#65533;&#65533;&#1603;&#65533;&#65533;<V&#65533;&#65533;&&#65533;&#65533;&#65533;A&#65533;&#65533;&#65533;&#65533;&#65533;Y&#65533;)d&#65533;&#65533;D&#65533;&#65533;LG(&#65533;&wO&#65533;
h&#65533;&#65533;@1h&#65533;&#65533;&#65533;&#65533;&#1969;&#65533;E&#65533;2!&#65533;&#65533;l6&#65533;&#65533;&#65533;&#65533;'B&#65533;&#65533;t&#65533;z&#157;&#65533;`
H&#65533;&#65533;y7&#65533;&#65533;&#65533;(6&#65533;&#65533;A4&#65533;&#65533;]&#65533;&#65533;X&#65533;r&#65533;"&#65533;&#65533;&#65533;0"&#512;
(&#65533;h @ kQ&#65533;Fdf&#65533;a|&#65533;O&=XE&#65533; &#65533;/&#65533;W&#65533;w)&#65533;&#65533;`&#712;L&#1188;%&#65533;&#65533;&#65533;&#65533;&#65533;&#65533;%&#65533;.&#65533;&#65533;&#65533;&#65533;"&#65533;Ml&#65533;&#65533;Z&#65533;Z` &#65533;&#65533;A&#65533;Hsz&#65533;O"{&#65533;&#65533;&#1186;/&#65533;&#65533;8&#65533; &#65533;&#65533; &#65533;&#65533;&#583;0#&#65533;O/&#65533;&#65533;&#65533;%&#65533;L 4&#65533;&#65533;;D\@&#65533;}1
`&#65533;z}&#65533;&#65533;0Z)&#65533;&#65533;&#65533;&#65533;&#65533;&#1516;&#65533;a&#65533;&#65533;&#65533;(a	4&#65533;&#65533;L&#65533;&#65533;%&#65533; &#65533;&#65533;aXa3(&#65533;&#65533;P&#65533;:x'S&&#65533;T&#65533;Cw&#687;&#65533;&#65533;E-
&#65533;M&#65533;&#65533;:~&#65533;VPHN&#65533;qs&#65533;DaK}&#65533;&#65533;3&#65533; &#65533;_&#65533;	9!b&#139;
&#65533;1&#65533;!&#65533;&#65533;&#65533;Zt&#65533;IW&#65533;&#65533;P&#65533;bz&#65533;&#65533;&#65533;FI&#65533;mk&#65533;&#65533;&#65533;D#&#65533; &#65533;4[&#65533;P)>&#65533;r&#65533;"&#65533;a&#65533;I&#65533;{&#65533;o&#65533;&#65533;{	S&#65533;Z8&#65533;]&#65533;M, &#65533; 	&#65533;T
q%&#65533;&#65533;&#65533;'&#65533;S]$)&#65533;&#65533;A(&#65533;&#65533;Xj &#65533;$&#65533;&#65533; &#65533;&#65533;s&#65533;rB&#65533;n&#65533;&#65533;&#65533;M&#65533;&#65533;&#65533;u|&#146;&#65533;&#65533;L&#65533;&#65533;&#65533;&#65533;H&#65533;C+&#65533;&#65533;&#1636;Hw(rK&#65533;&#65533; &#65533;m&#65533;&#65533;&#65533;&#65533;&#65533;e&#65533;3ZI&#65533;&#65533;&#65533;LQ&#65533;&#393;&#65533;&#65533;&#65533;&#65533;.&#65533;&#65533;&#65533;FY&#565;
5&#65533;dB&#65533;I&#65533;&#65533;o_&#65533;&#65533;C&#65533;&#65533;&#65533;&#65533;eLD^f&#1480;w@&#65533;"&#65533;|#&#65533;&#65533;&#65533;&#65533;z	f&#65533;|2&#65533;&#65533;&#65533;&#65533;Qr0&#65533;&#65533;&#65533;,$&#65533;&#1315;&#34201;w+&#65533;&#65533;3&#65533;&#65533;	y&#65533;H&#65533;&#65533;0\&#65533;&#65533;}&#65533;
&#65533;h@&#65533;&#65533;o&#65533;&#65533;&#65533;&#65533;&#65533;49e&#65533;&#65533;&#65533;
&#65533;&#65533;0&#65533;\&#65533;&#548;B,&#204;&#65533;p&#65533;;&#65533;&#65533;sruZG]&#65533;^&#65533;0&#65533;o&#65533;BQ&#65533;&#65533;&#65533;\&#65533;z&#65533;G&#65533;&#65533;&#65533;x&#65533;Vc&#65533;YV&#65533;&#65533;&#65533;W&#65533;b&#65533;&#65533;Q&#65533; G&#65533;"&#65533;&#65533;&#65533;&#65533;&#65533;&#688;y&#65533;-p m&#65533;<&#65533;`_&#65533;&#65533;.py/&#960;&#65533;0F= &#65533;""&#65533;H&#65533; 1`q$]&#65533;F&#65533;&#65533;&#65533;u]?&#65533;n%>U9)&#65533;Kn&#65533;Dg&#65533;&#65533;G&#65533;.2&#65533;&#65533;C $&#65533;&#65533;*R  &#65533;g&#65533;q&#65533;&#65533;Y&#65533;2*&#65533;&#65533;&#65533;Q{T&#65533;  Q&#65533;&#65533;R&#65533;&#65533;.&#65533;0 &#65533;R&#65533;&0$0aC&#65533;&#65533;&#65533;QMt&#65533;U&#65533;K&#65533;&#65533;~&#65533;&#65533;0a7&#65533;*   ?&#65533;uF+&#65533;&#65533;l&#65533;&#65533;&#65533;a &#65533;&#65533;&#65533;s&#65533;&#65533;$&#65533;&#65533; $E&#65533;`#`&#65533;&#65533;'"y&#65533;f&#65533;&#65533;"&#65533;&#65533;<{1"&#65533;	&#65533;P8&#65533;cy;&#65533;"#7&#65533;&#65533;&#65533;`2&#65533;u%&#65533;&!p!&#65533; &#65533;1&#65533;&#65533;Rn"2N&#65533;f2a(&#65533;&#65533; {*&#65533;&#65533;Th&#65533;&#65533;!u&#65533;Q(
&#65533;bQ(&#65533;E&#65533;&#65533;&#65533;&#65533;$=&#65533;&#65533;n&#65533;&#65533;&#65533;<&#65533;&#65533;&#65533;&#65533;e&#65533;,cd&#65533;&#65533;sL&#65533;&#65533; @?&#65533;A 8$L{ur%6&#65533;5	PV*&#65533;/&#65533;&#65533;xu9&#65533;+&#65533;A-&#65533;u&#65533;!;&#65533;]e)V &&#1038;&#65533;%&#65533;&#65533;&#65533;a&#65533;&#65533;-P"|&#65533;&#1102;-&#65533;mT&#65533;	A&#65533;2&#65533;&#65533;	&#65533;&#65533;a&#65533;&#65533;>&#65533; 10&#65533;&#65533; &#65533;e$P&#65533;k}&#65533;&#65533;&#65533;&#65533;HC&#65533;{&#65533; dQ&#65533;&#65533;&#65533;=
"&#65533;
&#65533;ai=f;AXr&#65533;&#65533;X&#65533;E"V!&#65533;6&#65533;&#40129;}&#65533;>&#65533;&#65533;	&#65533;&#65533;".&#65533;"&#65533;&#65533;&#65533;&#65533;&#65533;C&#65533;&#65533;S
Rp&#65533;&#65533;&#65533;&#65533;@4&#65533;&#65533;WM&#65533;1`&#65533;&#65533;,A&#65533;&#65533;&#65533;l&#65533;&#65533; E@&#65533;RV&#65533;Q*&#65533;&#65533;"ik&#65533;&#65533;u&#65533;BM&#65533;8l&#65533;V+&#65533;"&#65533; K1&#65533;?R&#65533;&#865;Yv&#65533;&#65533;&#65533;&#65533;S@$&#65533;0?&#65533;o2J&#65533;(i&#65533;2&#65533;qg&#65533;1&#65533;&#65533;&#65533;dP~Q&#65533;&#65533;&#65533; *&#65533;% :&#65533;\&#65533;&#65533;&#65533;q&#1382;&#65533;&#65533;&#65533;%&#65533;Pf&#65533;A&#65533;' &#65533;2Fk&#65533;N&#65533;&#65533;|&#65533;D&#65533;&#65533;=PH&#65533;`&#65533;6&#65533;,k&#65533;n&#65533;J&#65533;&#65533;s&#65533; #&#65533;&#65533;&#65533;Z&#65533;&#65533;?&#65533;P3&#65533;'&#65533;&#65533;&#65533;&#65533;`&#65533;`&#65533;)@}3D&#65533;&#65533;5Z&#65533;Uw3W&#65533;&#65533; &#65533;~&#65533;&#65533;6&#65533;i&#65533;"*&#65533;H+C&#65533;k&#65533;&#65533; &#65533;53&#65533;&#65533;)&#65533;).+&#65533;&#65533;&#65533;&#65533;&#65533;$*&#65533;&#65533;&#65533;G0&#65533;&#65533;`'. #&#65533;&#65533;&&#65533;&#65533;&#65533;&#65533;&#65533;Ya&#65533;&#65533;&#65533;9&#65533;
&#65533; /&#65533;i^&#65533;&#65533;p[s&#65533;	&#65533;&#65533;0@&#65533;b&#65533;&#22347;&#65533;c&#65533;&#65533;&#65533;R&#65533;Yb&#1448;&#65533;&#65533;&#65533;^SW &#65533; &#65533;jyh3`&#65533; ;Ms &#65533;&#65533;%&#65533;@D&#65533;&#65533;#&#65533;H|&#65533;/B&#65533;&#65533;+G&#65533;&#65533;&#65533;A&#65533;&#65533;c&#65533;7&#65533;&'>&#65533;&#65533;&#65533;&#65533;7&#65533;&#65533;as%l&#65533;6`Z&#65533;)7&#65533;cw *P &#65533;q&#65533;&#65533;&#65533;"*"h&#65533;&#65533;r&#65533;&#65533;B# &#65533;4&#65533;&#65533;(&#65533;Q&#65533;&#65533;&#65533;&#65533;&#65533;&#65533;{&#65533;hI1&#65533;fq&#65533;&#65533;	t&#65533;H&#65533;Rc%j&#65533;&#65533; &#65533;(&#65533; $Qan&#65533;D&#65533;:&#65533;&#65533;	&#65533;Iq&#65533;Pr&#65533;&#65533;&#65533;1[9i&#65533;H&#65533;&#65533;h&#65533;&#65533;&#1216;4v[
r&#65533;i&#65533;9&#65533;&#65533;: 4&#65533;IEB2J&#65533;f-&#65533;K&#65533;p &#65533;&#65533;&#65533;}&#65533;&#65533;&#65533;&#65533;&#65533;&#65533;&#65533;&#65533;&#65533;&#65533;+&#65533;&#65533;&#65533;&#43729;&#555;o&#65533;p5L&#65533;&#65533;&#65533;&#65533;u&#65533;Mv&#65533;&#65533;&#65533;15&#65533;&#65533;!&#65533;0 @`&#65533;>@0&#65533;jx&#65533;u'&#65533;&#65533;h@&#65533;#&#65533;h&#65533;&#65533;&#65533;Y0E&#65533;]&#65533;gC&#65533;&#65533;H&#65533;p&#65533;&#65533;	&#65533;I&#65533;Z&#65533;&#65533;&#65533;h&#65533;U.&#65533;&#65533;2*&#65533;&#65533;&#65533;&#65533;&#65533;&#65533;n&#65533;&#65533;.' [&#65533;&#1100;&#65533;"&#65533;&#65533;{HvV&#1446;&#65533;&#65533;>&#65533;oj
 &#65533;
&#65533;&#65533;&#65533;b]
&&#65533;&#65533;&#65533;N&#65533;`:&#65533; ) "6&#65533;&#65533;8&#65533;S
&#65533;&#65533;&#65533;&#65533;&#65533;&#65533;0"&#65533;b&#65533;+_&#65533;&#65533;7&#65533;BJ <k >&#65533;
&#65533;^&#65533;k&#65533;&#65533;pE&#65533;&#65533;&#65533;&#65533;&#65533;&#65533;&#65533;5a&#65533;&#65533;&#65533;"&#65533;6&#65533; &#65533;&#65533;y&#65533;&#65533;&#65533;&#65533; /&#65533; &#65533;&#65533;

B &#65533; *@) &#65533;&#65533;&#65533;u
)j&#65533;&#65533;km&#65533;"&#65533;&#65533;&#750;&#65533;&#65533;r&#65533;&#65533;&&#65533;0&#65533;W5&#65533;4&#65533;&#65533;p&#65533;&#65533;  &#65533;COX+
V&#65533;-&#65533;&#65533;
&#65533;&#65533;u*&#65533;}&#65533;5sH&#65533;`&#65533;@'@&#65533;&#65533;'P&#65533;&#65533;&#65533;)&#65533;&#65533;3&#65533;&#65533;sI0?&#1441;!&#149;Ex?&#65533;&#149;+&#65533;&#65533;&#65533;&#65533;&#65533;2 f)&#65533;6R &&#65533;n}S&#65533; &#65533;a&#65533;&#65533;D	&#65533;&#65533;B&#65533;u&#65533;&#65533;&#65533;A/t&#65533;&#65533;&#65533;+&#65533;@&#65533;&#65533;d=&#65533;[&#65533;a&#65533;&#65533;&#65533;&#65533;U&#537;&#65533;+.&#65533;g&#65533;>&#65533;
&#65533;C 2&#65533;M&#65533;+pK30&#65533;&#65533;@ &#65533;&#65533;&#65533;F&#65533;@&#65533;0&#1131;dGR&#65533;&#65533;&#65533;#/b]&#65533;&#65533;Sr|&#65533;&#65533; P&#65533;c&#65533;#|=|&#65533;	31"&#65533;&#65533;&#65533;&#65533;&#1352;	NX&#65533;&#65533;&#65533;&#65533;Hr]y&#65533;&#65533;&#65533; <p&#65533;&#65533;&#65533;]&#65533;"?&#65533;&#65533;H&#65533;&&#65533;&#512;KS&#65533;	&#65533;(:&#65533;1&#65533;`)&#65533;/<&#65533;&#65533;&#65533;;&#65533;) 6G&#65533;&#65533;&#65533;u^GW:&#65533;5u&#65533;.&#65533;I&#442;	&#65533;&#65533;&#65533;&#65533;&#65533;&#65533;&#65533;V&#65533;&#756;&#65533;&#65533;&#65533;Q S&#65533;7&#65533; !&#65533;&#65533;&#65533;)%R&#65533;&#65533;	5@&#65533;@&#65533;&#65533;&#65533;&#65533;%&#65533;&#65533;&#65533;a&#570;Q&#65533;&#65533;&#65533;&#65533;II&#65533;-&#65533;&#65533;A&#65533;&#65533;6f&#65533;&#65533;Y&#65533;0&#65533;&#65533; h&#1800;/|&#65533;&#65533;&#65533;-&#65533;%&#65533;&#65533;PD&#65533;jHI&#65533;2x{J&#1283;&#65533;a	*&#65533;&#65533;&#65533;&#65533;&#65533;&#65533;0J&#65533;	!&#65533;,_&#65533;&#65533;r&#65533;&#65533;XkdZ&#65533;&#65533;!&#65533;"&#65533;&#65533;Q&#65533;&#65533;Z&#743;?&#65533;&#65533;&#65533;P&#65533;&#65533;ie&#65533;sO&#65533;8= 81&#65533;&#65533;IWB&#65533;&#65533;&#65533;&#65533;&#65533;&#65533;&#65533;c&#1015;vU&#65533;u&#65533;&#65533;&#65533;@!&#65533;&#65533;au&#65533;M&#65533;&#1450;&#65533;&TW&#65533;&#65533;q,&#65533;&#65533;0&#65533;&#65533;-0&#65533; Ut]U&#65533;&#65533;&#65533;Q0&l1&#65533;\&#65533;&#65533;P&#65533;e%&#65533;O&#1043;&#65533;I&
d&#65533;"&#65533;@&#65533;&#65533;0b&#65533;eg\;&#65533;0&#65533;VI1&#65533;9&#65533;]&#65533;&#65533;j
*&#65533;&#65533;&#65533;}o&#65533;9&#65533;  #p&#65533;&#1054;@&#65533;L&#65533;&#65533;/&#65533;&#65533;YH&#65533;&#65533;" 1&#65533;&#65533;&#65533;&#65533;&#65533;&#65533;&#65533;&#65533;&#1230;&#65533;&#65533; &#65533;Z&#65533;^&#65533;&#65533;.&#65533;&#65533;nq&#65533;1&#65533;&#65533;,6&#65533;b&#65533;|P%/&#65533;  POWsD6&#65533;ia+&#65533;&#65533;&#65533;&#65533;f &#65533;k&#65533;&#65533;|-&#65533;&#65533;;&#65533;&#65533;H7sE+&#65533;&#65533;B&#65533;W
`4&#65533;B&#65533;s&#65533;'&#833;&#65533;d!&#65533; &#65533;gW&#65533;&#65533;G&#65533;&#65533;P&#65533;&#65533;&#65533;?&#65533;;[<&#65533;0Q&#204;H&#65533;` &#65533;&#65533;=h&#65533;&#65533;>&#65533;&#65533;&#65533;C&#65533;&#65533;&#65533;"(&#65533;y&#65533;Pr&#65533;ehPy&#65533;&#65533;	KQ9Ps?&#65533;&#65533;&#65533;&#65533;,&#65533;v*&#65533;-J~Q9$`&#65533;Ag&#65533;&#65533;:&#65533;O&#65533;&#1102;&#65533;C[e&#65533;&#65533;&#65533;	:u&#65533;&#65533;+&#65533;&#65533;&#65533;&#65533;&#65533; 9&#65533;q&#65533;x&#65533;"0?&#65533;K"&#65533;&#65533;&#65533;&#65533;4U% &#65533;(3@ tR 5&#65533;W&#65533;&#65533;&#65533;&#65533;A&#65533;&#65533;k&#65533;a`&#65533;;&#65533;b&#65533;&#65533;&#65533;\&#65533;R&#65533;C
&#65533;&#65533;&#65533;r+I07&#65533;&#65533;J&#65533;&#65533;c&#65533;&#65533;Kr&#65533;&#65533; 5/C 8&#65533;&#65533;&#65533;&#65533;3$&#576;!&#65533;&#65533;&#65533;<@0&#65533;&#65533;&#65533;&#65533;	&#65533;&#673;&#65533;&#65533;3&#65533; D&#65533;3A&#65533;w&#65533;&#1124;a&#65533;&#65533;&#65533;&#65533;>&#65533;&#65533;&#65533;N&#65533;&#65533;$&#1808; &#65533;^&#65533; )&#65533;&#65533;&#65533;&#65533;0&#65533;	z&#65533;&#65533;x&#65533;0&xJ[:&#132;&#22374;E'&#65533;`o&#65533;3&#65533; B
Nbery:a!&#65533;m&#65533;&#65533;\&#65533;>2&#65533;_Z&#65533;&#65533;&#453;q P &#65533;&#65533;Tyl6&#65533;+&#65533;&#65533;&#65533;$&#65533;a&#65533;&#65533;a&#330;&#65533;n|nE&#65533;{&#65533;&#65533;}M&#65533;g&#828;_E&#65533;t&#65533;t&#65533;7Ga 0&#65533;,
,&#65533;&#65533;#&#65533;&#65533;R&#65533;P|&#65533;&#65533;	&#65533;&#65533;&#65533;&#65533;.&#65533;&#65533;$<&#65533;X&#65533;	&#65533;Z\y&#65533;C&#65533;&#65533;@&#65533;&#65533;0&#65533;&#65533;cq&#65533;&#65533;&#65533;&#65533;&#65533;H0&#65533;&#65533;&#65533;&#65533;&#65533;	5&#65533;&#65533;&#560;&#65533;=\R&#65533;&#65533;&#65533;&#65533;h\^&#2003;:#&#65533;&#65533;IT&#65533;&#65533;&#65533;&#65533;EN&#65533;-&#65533;W9&#65533;&#65533;&#65533;&#65533;{=]!h&#65533;*&#65533; &#65533;&#65533;laX&#65533;&#65533;&#65533;2PY&#65533;+#&#65533;h.&#65533;)A&#65533;a`&#65533;I&#65533;&#65533;&#65533;[&#65533;,a&#65533;B&#65533;&#65533;&#65533;2&#65533;x&#65533;<&#65533;&#65533;&#65533;!~+&#586;C&#65533;&#1290;W R=&#65533;,&#65533;8&#65533;&#1247;m&s1&&#65533;"&#65533;&#65533;&#65533;&#65533;[)&#65533;;&#65533;c>:&#65533;&#65533;&#65533;`Pf2&#65533;&#65533;&#65533;&#65533;&#65533;&#65533;&#65533;&#65533;!&#65533;&#65533;&#65533;&#65533;&#65533;&#65533;&#65533;&#65533;5.+&#65533;+&#65533;&#65533;1&#65533;&#65533;&#65533;&#65533;&#65533;&#65533;""&#65533;&#65533;&#65533;&#65533;&#65533;&#65533;&#65533;$&#65533;&#65533;&#65533;&#65533;&#65533;.&#65533;&#65533;&#65533;&#65533;&#65533;&#65533;!&#65533;1&#821;&#65533;1C&#65533;&#65533;+-&#1941;&#65533;,-!-.1,,&#65533;&#65533;&#65533;&#65533;	&#1421;&#65533;@ z(P&#65533;&#65533;	 &#65533;H&#65533;@H&#65533;	n )&#65533;&#65533;h&#1024;&#65533;A&#65533;&#65533;&#604;I&#65533;&#65533;MH&#65533;ah&#65533;&#1152;O&#65533; n(&#65533;&#65533;C&#65533;&#65533;&#65533;D&#65533;(&#65533;Q2( ,P$@&#65533;E&#65533;2&#65533;&#65533;&#65533;&#65533;$&#65533;&#65533;4h&#65533;
&#65533;\&#65533; &#65533;"D.j&#65533; &#1264;t[&#65533;i&#65533;&#65533;2&#65533;&#65533;&#65533;&#65533;n`DZY&#65533;Y &#65533;3F!3&#65533;&#65533;i&#1253;&#65533;VT &#65533;s&#65533;O&#65533;j5r1&#65533;&#65533;!=b2<`%v&#65533;&#65533;8&#65533;&#65533;&#65533;&G&#65533;ZX&#65533;&#65533;B
&#1756;rq&#65533;X&#65533;&#65533;&#65533;&#65533;0&#65533;&#65533;&#65533;&#65533;'?&#65533;Y&#65533;s&#65533;hJ&#65533;<&#65533;&#65533;&#1155; ,P&#65533;&#65533;&#65533; &#65533;,&#65533;&#1506;&#65533; . &#65533; &#65533;&#65533;&#65533;&#65533;&#1877;0\&#65533;&#65533;A&#65533;[1U&#65533;&#65533;s@#%&#65533;&#65533;!&#65533;	:e&#65533;J>&#65533;&#65533;0&#1892;&#65533;&#65533;t&#65533;!<Uh@&#65533;	 &#65533;RF&#65533;QHFHE&#65533;Y&#65533;&#65533;x&#65533;z&#65533;&#65533;=+&#65533;&#65533;,,&#65533;&#65533;%&#65533;1T&#65533;&#65533; !\Zw&#65533;R&#65533;
=&&#65533;k&#65533;&#65533;0D&#65533;Y7&#65533;"p "c&#65533;&#65533;H&#65533;&#65533;,B&#1525;IMh&#65533;I5&#65533;&#65533;&#65533;@&#65533;&#65533;&#65533;&#456; l&#65533;%&#65533;`&#65533;&#65533;)&#65533;&#65533;
qs[l&#65533;l&#65533;]5&#65533;&#65533;&#65533;\&#65533;5&#65533;9$&#65533;&#65533;p&#65533;&#65533;.l"n]&#65533;&#65533;&#65533; &#65533;2,\P&#65533;U P"&#65533; &#65533;"X&#65533;480&#65533;
p`&#65533;V&#65533;<5VT&#65533;u&#65533;H&&#65533;&#65533;&#65533;?,&#65533;&#65533;&#65533;&#65533;&#65533;R/&#65533;&#65533;f&#65533;&#65533;v;SL:a A"&#65533;RD%e&#65533;HS	bt		lA&#65533;&#65533;uT&#65533;&#65533;
`&#65533;&#65533;&#65533;&#65533;&#1521;)_&#65533;p
'#&#65533;gp&#65533;HL2&#65533;&#65533;&#65533; "L'&#65533;2&#65533;&#65533;M&#65533;&#65533;&#65533;&#65533;IY HV&#65533;A&#65533;e&#65533;&#65533;}-;&#65533; *c&#65533;7e&#65533;&#65533;&#65533; l&#65533;&#65533;&#65533; &#65533;H&#1068;&#65533;&#65533;t&#65533;"&#65533;&#65533;&#65533;g$l{&#65533;&#65533;'&#65533;%HZ&#65533;4&#65533;&#65533;}&#281;61Y&#65533;&#65533;&#65533;&#65533; &#65533;&#65533;JU&#65533;p&#65533;!&#65533;&#65533;&#65533;?&#65533;&#65533;&#65533;m&#65533; V U#l&#65533;F&#65533;*&#65533;&#65533;&#65533;G	&#7044;Vx&#65533;O&#65533;z&#65533;&#65533;&#65533;7&#65533;AO#&#65533;&#65533;&#65533;I%&#65533;n,&#65533;&#65533;QF&#65533;r&#65533;6&#65533;BX@Ad 	&#65533;`<&#65533;w&#65533;
^=&#65533;&#65533;- r &#65533;&#65533;&#65533;j;#&#65533;&#65533;dYM;"e&#600;&#65533;&#65533;	&#65533;&#65533;&#65533;&#65533;&#65533;"&#65533;A&#1347;&#65533;r&#65533;t&#65533;\&#65533;&#65533;
&#65533;&#65533;&#65533;O_"&#65533;|VT&#65533;	'&#65533;&#65533;u&#65533;1t&#65533;&#65533;'d&#65533;Y&#65533;&#65533;Yp&#65533;&#65533;&#65533;d&#65533;&#65533;&#65533;&#65533;&#65533;&#65533;w&#65533;&#65533;&#65533;B1&#65533;L- XpD&#65533;&#65533;L&#65533;&#65533;&#65533;&#65533;&#65533;$&#65533;&#65533;&#65533;Nd&#1944;&#65533;0&p &#65533;E3)&#65533;]=Z&#65533;&#65533;&#256;3&#65533;&#65533;Y,`&#65533;&#65533;` =&#65533;&#65533;&#65533;&#65533;&#65533;	&#65533;p&#65533;&#65533;II*D-&#65533;([R&#65533;&#65533;!w&#65533;'$&#65533;&#65533;&#1205;.&#65533;D7&#65533;
m&#65533;4 &#65533;h&#65533;>X@&#65533;&#65533; h&#65533;{&#65533;T&#65533;&#65533;&#65533;<@$p'&#65533;X&#65533;&#65533;h&#65533;8&f&#65533; &#65533;MI&#65533;&#65533;&#65533;\&#1074;&#65533;1@V&#65533;/&#65533;# &#65533;z&#65533;H^x&#65533;S2&#65533;9CM&#65533;&#65533; b&#65533;$&#65533;&#65533;&#65533;n&#65533;&#65533;&&#65533;&#65533;&#65533; A0Z,eK"&#65533; KjS380 &#65533;U&#65533;S-&#65533;&#65533;uB&#65533; G`S&#65533;x&#65533;!/0&#65533;F&#65533;b*&#65533;&#65533;:&#65533;v&#65533;V|bC&#65533; .9q&#65533;&#65533;&#65533;&#65533;$fs&#65533;E&#65533;&#65533;A&#65533;f &&#65533;&#65533;&#65533;&#65533;&#65533;&#65533;"> &#65533; &#65533;&#65533;&#65533;&#65533;l&#65533;40A&#65533;zL`&#65533;np&#65533;&#65533;\&#65533;$"&#65533;D&#65533;Z>&#65533;V/&#65533;HP&#65533;}H'&#65533;:b&#65533;n&#65533;&#65533;&#65533;&#65533;]&#65533;&#65533;&#65533;&#65533;\&#65533;&#65533;ef7&#65533;d`&#65533;X&#65533;&#65533;&#65533;&#65533;&#65533;t&#65533;Y4@L&#65533;hu&#65533;2&#65533;&#65533;	&#65533;&#65533;*&#65533;c&#65533;&#65533;&#317;a8&#65533;&#65533;&#65533;#&#914;8 &#65533;&#65533;&#65533;&#65533;/&#65533;	&#65533;V&#1026;ER&#65533;&#65533;&#65533;@&#65533;&#65533;&#65533;&#65533;&#65533;`-&#65533;%&#65533;S&#65533;@&#65533;N%&#65533;&#65533;~a4I&#65533;xI&#329;&#65533;h>&#65533;&#65533;&#65533;&#65533; ,&#65533;&#65533;z&#65533;t&#1540; &#521;~&#65533;>&#65533;&#65533;dR!&#65533; (p&#65533;/&#65533;!&#65533;,&#65533;&#65533;"&#65533;Q&r&#65533;,&#65533;&#65533;&#65533;m&#65533;&#65533;&#65533; =&#65533;&#65533;EL&#65533;&#65533;0&#65533;s
8&#643;&#65533;&#65533;&#65533;O&#65533;L&#65533;$&#65533;&#65533;&#65533;&#65533;"0&#1026;&#1718;[&#65533;&#65533;	@G&#65533;9A4$&#65533;&#1179;F&#65533; &#65533;:&#65533; &#65533;E&#1027;s2&#65533;ZdA&#65533;*&#65533;!$&#65533;w"&#65533;E&#65533;&#65533;&#65533;&#65533;&#65533;&#544;&#65533;KHUU&#65533;&#65533;&#65533;&#65533;7&#65533;M&#65533;vRS&#65533;}R&#65533;&#65533;f&#65533;`x&#65533;&#65533;&#65533;	n&#65533;&&#65533;&#65533;&#65533;C&#65533;P&#65533;&#65533;&#65533;&#65533;&#65533;b`h!.Ch&#65533;&#65533;iM&#65533;4(&#65533;T&#65533;&#65533;&#65533;&#65533; &#65533;&#65533;*m&#65533;&#65533;po0&#65533;&#65533;&#65533;&#65533;6&#65533;&#65533;Kg&p&#65533;\&#65533;G,&#65533;&#65533;&#1239;d&#65533;&#65533;P&#65533;&#65533;&#65533;$2&#65533;&#65533;&#65533;.h 9&#65533;&#65533;Q&#65533;m&#65533;H&#65533;&#1640;TE&#65533;^&#65533;s%B&#1475;&#1589;O&#65533;&#65533;[.&#65533;&#65533;n&#65533;&#65533;&#65533;t\(&#65533;!G&#65533;&#65533;&#65533;]&#65533;&#65533;&#65533;3&#65533;HL` &#65533;C &#776;&#65533; j&#65533;&#65533;&#65533;@&#65533;&#65533; &#65533;&#65533;&#65533;P&#65533;&#206;&#65533;0&#65533; XW
&#65533;:&#65533;&#65533;{&#791;&#65533;&#65533;&#65533;aHii&#65533;y&#65533;z^&#65533;1&#65533;&#65533; &#65533;&#65533;&#65533;&#65533;&#65533;}&#65533;S&#65533;[&#65533;`t* !&#65533;Y2&#65533;_(0&#65533;&#299;]&#65533;&#65533;F&#65533;&#65533;&#65533;|?m&#286;&#65533;&#65533;X&#65533;^B&#65533;(&#65533;#R&#65533;k6&#65533;d &#65533;&#65533;&#1410;3 |&#65533;&#65533;&#65533;&#65533;&#65533;&#65533;IL &#65533;84&#65533;%&#65533;W&#65533;_BV0]&#65533; e\&#65533;&#65533;$&#1025;	&#65533;&#65533; &#1068;&#65533;&#1536;sb&#65533;CY[&#65533;&#1526;$&#65533;X&#65533;Y&#65533;&#65533;&#65533;%&#65533;	&#65533;B&#65533;&#65533;&#65533;4&#65533;&#65533;&#65533;&#65533;$&#65533;&#1388;@L%&#65533;pBV2&#65533;&#65533;&#65533;8,N&#65533;
'&#65533;&#65533;+&#65533;&#65533;q&#65533;+&#65533;G&#65533;&#65533;d&#65533;!v &#65533;&#1501;&#65533;&#65533;&#65533;&#65533;:k&#65533;&#1044;Q	&#65533;0V&#65533;iYfn&#65533;&#65533; &#65533;&#65533;&_&#65533;&#65533;q&#65533;&#65533;&#65533;&#65533;'D&#65533;@&#65533;T`"(S@2&#65533;&#65533;&#65533;%R@N&#65533;9&#65533;&#65533;&#65533;&#65533;&#1012;&#65533;
&#672;A&#65533;9&#65533;&#65533;&#65533;&#65533;&#65533;&#65533;0&#65533; &#65533;&#65533; '8&#65533;>&#65533;EY&#65533;`<&#65533;&#65533;&#65533;&#65533;&#65533; I&#65533;&#65533;AI&#65533;	X$e'&#65533;&#65533;&#65533;
&#65533;K6&#65533;!&#65533;{&#65533;CW&#65533;yh"&#65533;(epNT@&#65533;.&#65533;&#65533;&#65533;P&#65533;U&#1833;D&#65533;G&#65533;&#65533;J&#65533;&#65533;&#65533;/F*y#&#65533;F,&#65533;ra&#65533;&#65533;&#65533;*H&#65533;&#65533;&#65533;&#65533;nWo2&#65533;&#65533;/p9&#65533;&#1972;&#1215;&#65533;&#65533;&#65533;&#65533;&#646;&#65533;&#65533;y&#65533;&#65533;/D&#65533;t1&#938;O&#65533;,&#150;&#65533;q>4&#65533;&#37969;&#65533;&#65533;&#65533;
&#65533;D0:o&#65533;&#65533;A&#65533;&#65533;&#65533;Rb5`|&#65533;%W6&#65533;4&#65533;&#65533;&#65533;h&#65533;V&#304;}&#65533;m&#65533;p:&#65533;@0&#65533;e3&#65533;A&#65533;` &#65533;pq&#65533;A&#65533;W&#65533;&#65533;&#65533;&#65533;&#65533;"&#65533;&#65533; E&#65533;oU6"&#65533;&#65533;-<&#65533;&#65533;&#65533;y8&#65533;&#65533;z	"&#65533;c"CafO#"0"@/&#65533;q }3C,&#65533;)&#65533; #z1$@&#65533;&#65533;  1u&#65533;#@@uJ&#65533;o&#65533;&#65533;GVM&#65533;&#65533;lJ&#65533;&#65533; =&#65533;*&#65533;4&#65533;Y&#65533;&#65533;&#65533;&#65533;6&#65533;&#65533;H&#65533;&#65533;L&#65533;@n&#65533; 3T&#65533;KqB.pH9&#65533;`3&#1095;&#65533;&#65533;r&#65533;&#65533;&#65533;&#65533;6w#]&#1057;&#739;&#65533; t&#65533;Tp )piJ&#65533;]Q*2eE\&#65533;=&#65533;&#65533;v&#65533;h&#65533;&#65533;&#65533;&#65533;&#65533;Q1,`&#65533;&#65533;4&#65533;_&#65533;&#65533;i!pzd&#65533;&#65533;Y&#65533;&#65533;D:d9I&#65533;z&#65533;73&#65533;y&#65533;x&#65533;9&#65533;&#65533;&#65533;pP&#65533;&#65533;[?y*&#65533;z&#65533;&#65533;&#65533;f&#65533;&#65533; &#65533;W\&#65533;?&#65533;&#65533;os+$&#65533;0&#65533;hN&#65533;`&#65533; k&#65533;&#65533;&v&#65533;fc&#65533;lREsX2&#65533;H*h&#65533;&#65533;s]1Z&#65533;&#65533;C<&#65533;8(&#65533; )&#65533; p&#65533;82R&#65533;WC&#65533;&#65533;$&#454;V&#65533;ej&#65533;&#65533;i&#65533;|F%&#65533;4M5&#65533;&#451;:p&#65533;h2e>&#65533;&#65533;&#65533;&#65533;a&#65533;&#65533;#Ihr&#65533;c=&#1861;i&#65533;`&#65533;&#65533;&#65533;"5&#65533; &#65533;>&#65533;&#65533;k&#65533;3&#65533;&#65533;&#65533;&#65533;&#65533;&#65533; +&#65533;*&#65533;&#65533;B&#65533;sZ&#65533;&#65533;9Ba&#65533;&#65533;&#65533;("'qD&#65533;W[&#65533;&#525;&#65533;[!&#65533;OB1&#65533;!&#65533;&#322;&#65533;&#65533;7&#65533; &#65533;p=L&#65533;&#65533;#&#65533;&#65533;&#65533;&#65533;@"&#65533;TAC@&#65533;&#65533;&#65533;&#65533;&#65533;&#65533;q=&#65533;dG&#564;LL&#65533;&&#65533;&#65533;H&#65533;
&#65533;&#65533;
&#65533;3&#65533;&#65533;&#65533;*&#65533;&#65533;{&#65533;bC X;&#65533;&Uwx&#65533;&#65533;Hu&#65533;>&#65533;&#65533;#&#65533;&#65533;&#65533;xdA&#65533;&#65533;*&#65533;&#65533;S&#65533;1<&#65533;&#65533;^&#65533;&#65533;7p7=&#65533;Dz5I,&#65533;	&#65533;a1&#65533;"&#65533;'I&#65533;a&#65533;j&#65533;&#65533;&#65533;&#65533;dN&#65533; &#65533;DTP&#65533;&&#65533;&#65533;'Y3pH&#65533;0&#65533;7&#65533;*=&#65533;&#65533;&#65533;$&#65533;&#65533;&#65533;i#1_&#516;=&#65533;#&#65533;Z&#65533;&#65533;Z&#65533;Q&#65533;'&#65533;&#65533;[,a&#65533;2&#65533;&#65533;S&#65533;hD&#65533;/&#65533;R8&#65533;&#65533;&#65533;z%r m&#65533; VQ *&#65533;&#65533;#&#65533;&#65533;&#65533;|,P&#65533;*gi&#65533;&#65533;0&#65533;&#65533;I"4r3(UG&#65533;&#65533;I&#65533;A&#65533;&#1409;&#65533;&#65533;D2&#65533;~1 &#65533;T2+&#1032;&#65533;XA&#65533;P':3*&#65533;48#&#65533;z&#65533;/&#65533;&#65533;>&#65533;/0Yw&#65533;=q&#65533;&#65533;&#65533;W&#65533;&#65533;lAc&#65533;a&#65533;5P'0&#65533;#&#65533;&#65533;@\cRE&#65533;AT&#65533;&#65533;&#65533;&#65533;&#65533;&#65533;)^5R"&#65533;&#528;&#65533;&#65533;&#65533;|&#65533;3&#1062;&#65533;q>&#65533;&#65533;pt;&#65533;0J&#65533;&#65533;'&#65533;`1,&#65533;P&#65533;q&#65533;&#65533;-&#65533;&#65533;&#65533;T9nyp&#65533;^&#65533;yu&#65533;p&#65533;b"x)e&#65533;&#65533;&#65533;&#65533;"!&#738;&#65533;&#65533;FEeo$Z&#65533;&#65533;&#65533;&#65533;_&#65533;&#65533;)&#65533;fP$)
@bxRQ&#1158;&#65533;&#1181;&#65533;&#65533;c G&#65533;&#586;&#65533;|&#65533;&#65533;KaqW&#65533;0&#65533;&#65533;&#65533;&#65533;&#65533;S&#65533;1N!&#65533;N&#65533;0&#65533;&#65533;&#65533;C-&#65533; n~&#65533;W&#65533;IV&#65533;wF&#65533;K&#65533;J&#65533;^&#65533;&#65533;u &#65533;&#65533;&#65533;0b&#65533;-&#65533;&#65533;PE&#65533;E&#65533;XL&#65533;&#65533;6&#65533;	*&#65533;&#65533;9$&#65533;V&#65533;&#1236;I"&#65533;&#65533;"&#65533;&#65533; (p#`( Pm/&#65533;T&#65533;n&#65533;7&#65533;&#65533;[&#65533;3&#65533;wf&#65533;z&#65533;&#65533;e&#65533;-&#65533;:&#65533;;(9&#65533;sy&#65533;&#65533;"GQ&#65533;&#65533;C"a!P  :&#65533; Z&#65533;q+&#65533;3&#65533;0W!s=&
Vw&#65533;5P&#65533;&#65533;&#65533;$A06Mm&#65533;*&#65533;Q^&#65533;M&#231;@d&#65533;=n)&#65533;&#65533;&#65533;B@31&#65533;&#65533;@]2&#65533;Q&g8&#65533; .m5&#65533;$&#65533;`&#65533;&#65533;a%&#65533;t&#65533;Av{l&#65533;&#65533;@S&#65533;&#65533;&#65533;G&#65533;&#65533;&#65533;d&#65533;GM%&#65533;J~&#65533;!5p&#65533;Vt#D5$|D&#65533;g#`]&#65533;&#65533; &#65533;&#65533;(PH&#993;G!&#65533;7`&#65533;  !&#65533; : 2&#65533;K&#65533;PJ&#65533;&#65533;Ma&#65533;&#65533;2&#65533;&#1396;&#65533;&#65533;P&#65533;&#65533;&#682;&#65533;&#65533;&#65533;G\&#65533;&#65533;f!@ &#65533;&#65533;&#65533;+O&#65533;&#65533;&#65533;vF_&#65533; &#65533;
&#65533;T&#65533;&#65533;([(&#65533;6I&#65533;&#65533;&#65533;4 )PM"&#1032;^A&#65533;&#65533;C&#65533;P&#65533;vCR&#1378;E&#65533;a&#65533;$&#65533;&#65533;&#1744;4jr&#65533;&#65533;	j&#65533;=&#65533;pK1&#65533;ke1&#65533;qR&#65533;&#65533;w&#65533;&#65533;,F&#65533; ur^+sH&#65533;&#65533;2M&#65533;&#65533;5&#65533;&#65533;&#65533;3&#65533;)o&#65533;%C"&#65533;S&#65533;5bt &#65533;&#65533;&#65533;&#65533;'&#65533;BI&#65533;7&#65533;?o&#65533;,&#65533;K&#65533;*&#65533;&#65533;J&#65533;y&#65533;&#21940;&#65533;-&#65533;r7E&#65533;&#65533;&#65533;E&#65533;&#65533;?&#65533; Kd&#65533;&#65533;o7 &#65533;&#65533;6&#65533;&#882;,zc&#65533;C&#65533;&#65533;h;2X&#65533;D=&#65533;0W&#65533;P&#65533;&#65533;&&#65533;J&#65533;&#65533;K&#65533;QT%&#65533;T&#65533;&#65533;T&#65533;a@&#65533;&#65533;F&#65533;&#65533;
~&#65533;b&#65533;&#65533;h1&#65533;6DSt&#65533;&#65533;&#65533;&#65533;&#187;&#65533;&#65533;Pi&#65533;&#65533;&#65533;&#65533;&#65533;u&#65533;&#65533;}.&#65533;K&#65533;p&#65533;;&#65533;S&#65533;`~&#65533;pw&#1269;&#65533;&#65533;Jg&#65533;
'v'&#65533;&#65533;E&#65533;c&#65533;&#65533; !&#65533;A&#65533;I+ &#65533;&#65533;/0hd&#65533;0 Q&#65533;&#65533;DQ	0&#65533;|&#65533;&#65533;&#65533;&#65533;U-(1.&#65533;B&#65533;9a&#65533;P&#65533;I&#65533;&#65533;#&#65533;ZD&#65533;.&#65533;H&#65533;-&#65533;&#65533;&	&#65533;q&#65533; &#65533;p /&#1703;&#65533;4#&#65533;&#65533;&#65533;W&#65533;&#65533;&#65533;6&#65533;&#65533;&#65533;W$&#65533; $&#65533;	R ;&#65533;$&#65533;b=&#65533;&#314;&#65533;%&#65533;0&#65533;t=&#1652;&#65533;N^`5&#65533;#f	&#65533;$vO.&#65533;&#65533;&#65533;Gv"&#65533;A1&#65533;&#65533;L&#65533;_&#65533;&#65533;&#65533;&#65533;&#65533;/S&#786;TWD22H&#65533;&#65533;&#65533;Pk&#65533;@&#65533;&#65533;l&#65533; FH&&#65533;Y&#65533;&#65533;&#65533;D&#65533;/&#65533;)&#65533;&#65533;x&#65533;;1@&#1448;vKl0&#816;@W*'&#65533;&#65533;&#65533;r6@&#65533;cA&#65533;D'"&#65533;r&#65533;&#65533;&#65533;o&#65533;Q&#65533;&#65533;M&#65533;d"9 Ez	&#65533;S&#65533;F&#1090;&#65533;s&#65533;A&#65533;&#65533;2&#65533;,,&#65533;Q&#65533;v *&#65533;*I71&#65533;&#65533;;I:c&#65533;SM&#958689;;5e&#65533;)N h&#65533;<eS&#65533;I&&#65533;2X9&#65533;#.&#65533;&#65533;&#65533;&#65533;&#65533;Y	&#65533;b@&#65533;&#1421;&#65533;&#65533;&#65533;Ft&#65533; U~k^&#65533;&#65533;&#65533;%&#65533;&#992;&#65533;&#65533;@/&#65533;q&#65533;&#65533;=&#65533;&#65533;q&#65533;f&#65533;&#65533;&#65533;&#65533;<r6<&#65533;*6&#65533;`Q72&#65533;l&#65533;&#65533;&#65533;3&#65533;&#65533;@ &#65533;$m`&#65533;%]#p&#65533;&#65533; ;&#65533;&#65533;O!yB&#65533;O~ly&#65533;&#65533;&#65533;&#65533;x-/!&#65533;7&#1049;&#65533;&#65533;u&#65533;MK9&#65533;p&#65533;&#65533;.&#65533;u&#1534;J-P &L&#65533;&#65533;&#65533;a@)y&#65533;$0&#65533;&#65533;&#65533;s&#186;&#65533;&#65533;&#65533;&#65533;&#65533;&#65533;&#65533;&#65533;s&#65533;@RYw&#65533;&#65533;&#65533;&#65533;'&#65533;&#65533;&#65533;rJ&#65533;`?&#65533;u&#24352;&#65533;&#795;LUy&#65533;2&#65533;&#65533;&#65533;&#65533;&#65533;&#65533;9 &#65533;5&#65533;0&#65533;8&#65533;&#65533;&#65533;&#65533;&#483;&#65533;&#65533;&#553;
&#65533;&#65533;>&#65533;&#65533;b&#65533;&#65533;L1&#65533;&#65533;&#65533;&#65533;=&#65533;p&#65533;&#65533;&#65533;pb1q&#65533;)`&#65533;&#65533;&#65533;:&#65533;c&#65533;1$&#65533;]&#65533;FZ&#65533;OPE &#65533;&#65533;J&#65533;n&#65533;&#65533;J&#65533;&#65533;qj%n&#65533;g&#65533;&#65533;&#65533;&#1622;&#65533;&#65533;&#65533;&#65533;&#65533;KR$&#65533;w&#65533;@o&#65533;Ls&#65533;,p+m'4&#65533;!G&#1024593;&#65533;	4s&#65533;&#65533;&#65533;/&#65533;'&#65533;&#65533;&#65533; I&#65533;&#65533;&#65533;&#65533;&#65533;&#65533;QJ&#65533;FcZ&#65533;&#304;&#65533;&#65533;,&#65533;&#65533;&#65533; A&#65533;&#65533;`?<&#65533;&#65533;R&#493;&#65533;{5&#65533;&#65533;&#65533;%&#65533; s&#1603;G&#65533;1wjK&#65533;&#65533;&#65533;&#65533; )T&#65533;&#65533;Tn&#65533; &#65533;&#65533;}&#1008;&#65533;AG&#65533;&#65533;&#65533;$+q&#65533;y&#65533;LS&#65533;&#65533;>&#65533;&#65533;&#65533;,]I&#65533;/&#65533;oi9&#65533;G&#1770;pL[".&#65533;a&#65533;&#65533;-&#65533;&#65533;&#65533;&#65533;P&#65533;B"q&#65533;g9&#65533;&#65533;b&#65533;&#65533;&#65533;z&#65533;&#940;&#1543;&#65533;e&#65533;, &#65533;&#65533;Vn&#65533;_&#65533;&#65533;&#65533;M&#65533;&#65533;&#65533;&#65533;,&#65533;Y{Y&#65533;@' &#65533;&#65533;5(&#65533;&#65533;F&#65533;&#65533;&#65533;7v&#65533;_v"&#65533;M< &#65533;@&#65533;Lm&#65533;&#65533;G&2&#65533;!:g&.P/&#65533;!5+k&#65533;e'&#65533;&#65533;~&#65533;&#65533;&#65533;&#65533;A3+&#65533;x&#65533;|!&#1980;X&#65533;@Q&#65533;zKz6&#65533;wM&#65533;@ 1% j,&#65533;,P&#65533;&#65533;&#65533;o&#65533;&#65533;&#65533;&#65533;&#1009;&#65533;&#65533;&#65533;&#65533;p&#65533;!&#65533;s&#65533;&#65533;s&#65533;&#65533; &#65533;D  &#65533;-`&#65533;.@&#65533;&#65533;9&#65533;&#65533;&#65533;V&#65533;&#65533; `!c~kd;&#65533;P$b&#65533;4&#65533;&#65533;&#65533; 14&#65533;%prZ$v1&#65533;&#65533;&#65533;3&#65533; =rK~iYE	&#65533;"4am&#65533;K&#65533;hrx&#65533;&#65533;&#65533;"!+&#65533;&#65533;C.&#65533;+A&#65533;&#65533;.&#65533;&#65533;&#65533;&#65533;1-&#65533;&#65533;&#65533;&#65533;&#65533;&#65533;&#65533;&#65533;.-&#65533;&#65533;&#65533;&#65533;&#65533;&#65533;31!&#65533;$&#65533;&#65533;&#65533;1&#65533;"&#65533;&#65533;&#65533;&#65533;&,& %$-   &7n$P&#527;&#65533;&#65533;g&#65533;a&#65533;48&#65533;&#65533;b&#65533;e&#65533;&#433;&#65533;&#463; C&#65533;&#65533;&#65533;I&#65533; 4&#65533;&#65533;!&#65533;&#65533;
&#65533;H&#65533;`&#65533;@~7&#65533;L&#65533;(&#65533;A&#65533; 5@&#65533;h&#65533;&#65533;$6&#65533;&#1064;&#65533;&#65533;.	&#65533;&#65533;&#65533;&#65533;&#65533;&#264;%iR&#65533;V&#65533;y&#65533;`&#65533;!&#65533;V&#65533;(&#65533;"&#512;[&#65533;XUV&#65533;C&#65533;N(&#65533;q&#65533;/_&#65533;_ $lG1.d&#65533;f&#65533;&#65533; &#177;h%&#65533;P&#65533;r TR&#65533;&#65533;n&#65533;0&#65533;&#65533;j8 &#65533;N&#65533;X&#65533;&#65533;&#65533;&#65533;R&#65533;&#65533;&#65533;&#65533;&#65533;!&#65533;&#65533;&#65533;,&#65533;C&#65533;&#65533;)&#65533;@&#65533;&#65533;fK&#65533;&#65533;&#65533;1j&#65533;&#65533;8(&#65533;&#65533;&#65533;+&#65533;	&#65533;
 &#65533;&#65533;>hL&#65533;&#65533;&#1546;&#65533;P&#65533;8&#65533;&#65533;@&#65533;&#65533;`&#65533;&#65533;&#65533;	
4&#65533;&#12674;&#65533;&#65533;&#65533;C*=TQC6 &#65533;o$5&#65533;&#65533;&#65533;F&#65533;&#1092;'aT&#65533;&#65533;&#65533;&#65533;&#65533;t2&#65533;'D~ &#65533;&#65533; p@;ip	 &#65533;p&#65533;$t&#65533;&#65533;&#65533;`&#65533;S&#65533;TW&#65533;d,&#65533;&#65533; &#65533;&#65533;&#65533;`&#65533;&#65533;
&#65533;&#65533;0+&#65533;&#65533;&#65533;&#65533; &#65533;X&#65533;&#65533;_&#65533;tCWt&#65533;&#65533;J&#65533;&#65533;&#65533;
&#65533;&#65533;d!D&#65533;["&#65533;|5 4&#65533;l&#65533;`&#65533;&#65533;&#65533;"&#713;-<p]l@qM" `&#65533;&#65533;T&#65533;t$UpBm&#65533;&#65533;&#65533;h&#65533;TW T&#65533;A&#65533;SH&#65533;&#65533;Q&#65533;&#65533;7P&#65533;&#65533; 1&#65533;0&#65533;r&#65533;&#65533;&#65533;i&#65533;&#65533;&#65533;P&#65533;&#65533;A   O&#65533;&#65533;AS&#65533;`&#65533;
H0B@&#1026;}t&#65533;&#65533;&#65533; 8D&#65533;J+&#1554;EUR#&#65533;&#65533;&#65533;&#65533;/&#65533;]c&#65533;.&#65533;@Bp&#65533;!&#65533;)&#65533;nN&#65533;&#65533;&#65533;&#137;!&#65533;&#65533;&#65533;*&#65533;&#65533; $ u&#65533;&#65533;&#65533;&#65533;Tb*	&#65533;&
1|V&#65533;&#65533;U&#65533;V&#65533;W&#65533;T&#65533;&#65533; r9-d&#65533;# &#65533;&#65533;d&#65533;&#65533;g&#65533;aB&#65533; &#65533;&#65533;&#65533;X#\&#657;$&#657;&#65533;&#65533;'Oz)&#65533;n#`U+&#65533;1&#65533;&#65533;&#65533;2&#65533;&#65533;&#65533;&#65533;&#65533;B&#65533;&#65533;T@&#165;&#65533;1Z&#65533;TrB&#65533;&#65533;&#65533;&#65533;+\&#65533;Y*&#65533;&#65533;&#65533;&#65533;d&#65533;i&#774;u%q%&#65533;
-&#1280;%!&#193;:@"&#65533;=&#65533;&#65533;
&#65533;h &#65533;:&#65533;&#65533;&#65533;$&#65533;p&#253;S@&#65533;=&#65533;&#65533;M8&#65533;M
&#65533;&#65533;&#65533;&#65533;&#65533;&#65533;-&#65533;T&#65533;&#65533;&#65533;&#65533;&#65533;:G&#65533;6y.D&#65533;&#65533;&#65533;n5A+&#65533;&#65533;G&#65533;B&#65533;&#65533;H&#65533;`&#65533;H&#65533;&#65533;-85T!&#65533;R&#65533;&#65533;!\&#65533;B&#65533;i&#65533;Kv&#65533;&#65533;&#65533;&#65533;l&#628;&#65533;A_&#65533;&#65533;Ch&#65533;`/&#65533;&&#65533;@&#65533;_&#65533;DU&#65533;n&pf,5&#65533;&#65533;&#65533;M,%&#65533;$&#65533;&#65533;&#65533;p(&#65533;&#65533;&#65533;EF,&#65533;&#65533;	&#65533;&#65533; d &#65533;&#65533;28&#65533;V&#65533;&#65533;&#65533;X)bD&#65533;0b&#65533;&#65533;^$&#65533;&#65533;i&#65533;&#65533; &#65533;3&#65533;&#65533;&#65533;&#65533;i&#65533;
&#65533;&#65533;&#65533;&#65533;&#65533;% ,&#65533;&#65533;T&#65533;(&#65533;&#65533;D:&#65533;&#65533; &#65533;&#65533;&#65533;&#65533; &#65533;&#65533;&#65533;
F&#2281;&#65533;&#65533;&#65533;:&#65533;&#65533;
@&#65533;wd&#65533;&#1146;pg&#65533;%@vYI&#65533;&#65533;&#65533;1vkuhLc&#65533;C.&#65533;&#65533;&#65533;%&#65533;z&#65533;	&#65533;d2&#65533;&#65533;n! &#65533;,&#65533;&#65533;&#65533;.3b\n&#65533;#&#65533;d&#65533;5"&#65533;0&#65533;&#65533;&#65533;&#65533;&#65533;&#65533;,&#65533;&#632;&#65533;&#65533;B&#65533;` &#65533;&#65533;[ &#8321;&#65533;&#65533;&#65533;Ie&#65533;&#303;&#65533;&#65533;y*&#65533;?&#65533;&#65533;P&#65533;&#65533;f &#65533;&#65533;&#65533;&#65533;S(&#65533;&#65533;y&#65533;&#65533;d:&#65533;X&#65533;&#65533;&#65533;1&#65533;&#65533;&#65533;i&#65533;D%&#65533;B?&#65533;&#65533;&#65533;&#65533;IA&#65533;&#65533;,&#65533;&#65533;C&#65533;
Xx"L&#65533;%F&#65533;Mp&#65533;S&#65533;
z&#65533;&#1287; C&#65533;&#65533;&#65533;&#65533;&#65533;&#65533;9" 8&#65533;15 X  =&#65533;&#65533;D)&#65533;&#65533;&#65533;&#65533;
&#65533;jG; UAj2c&#65533;L&#65533;A5&#65533;&#65533;&#65533;$&#584;&#65533;&#65533;&#65533;&#65533;&#65533;&#65533;k&#65533;&#65533;A&#65533;&#65533;&#65533;&#65533;&#65533; :&#65533;GD&#65533;'&#65533;l&#65533;`A4&#65533;&#65533;&#65533;Bh&#65533;,0&#65533;&#65533;&#65533;:&#65533;+>y &#65533;&#65533;gO*%0&&#65533;&#65533;&#65533;`&#65533;&#65533;XAV&#65533;&#24672;&#65533;&#65533;6&#1856;%,	&#65533;&#65533;&#65533;sn<jE&#65533;&#65533;HJx`&#65533;T$B!)&#65533;&#65533;&#65533;&#65533;&#65533;&#65533; #&#65533;#G&#65533;X&#65533;&#65533;&#65533;&#65533; 
~&#65533;&#65533;D-&#65533;9&#65533;&#65533;vfEd faA^|&#65533;$&#65533;&#65533;l4&#65533;0U<&#65533;7&#65533;gJ&#65533;&#65533;(&#65533;r7&#65533;S&#65533;&#65533;*ao"6&#65533;&#65533; M&#65533;&#65533;.&#65533;0<T_&#65533;&#65533; &#65533;&#65533;&#65533;.&#65533;&#65533;&#65533;&#65533;}&#464;&#65533;&#65533;&#65533;&#65533;B&#65533;v&#65533;[&#65533;B&#65533;dA&#65533;&#65533;P&#65533;p&#65533;&#65533;&#65533;&#65533;&#65533;'&#65533;&#65533;rj&#65533;&#65533;&#65533;&#65533;"W'?P&#65533;&#65533;F&#65533; Pl&#65533;G&#65533;(c &#65533;)& &#65533;P&#65533;iia&#65533;/, ]&#65533;&#65533;M&#65533;	&#65533;&#65533;&#65533;]Y}&#65533;gYV&#65533;&#65533;
&#65533;H#&#65533;&#65533;N+d&#65533;&#65533;&#65533;&#65533;&#65533;&#65533;&#65533;&#65533;&#65533;)Xah&#65533;<9&#65533;W&#65533;&#65533;&#65533;FdiU+&&#65533;Y&#65533;h&#320;&#65533;&#65533;&#65533;
&#65533;G&#65533;U0&#156;*&#65533;F&#65533;&#1178;&#65533;0&#65533; y&#65533;U&#65533;j&#65533;&#65533; ,&#65533;3(&#65533;>M &#65533;&#65533;&#65533;&#65533; V Nt&#65533;0&#65533;D3'&#65533;&#65533;v@&#65533;O&#65533;>F&#65533;z&#65533;&#65533;&#65533;t5H&#65533;Rl&#65533;.v*&#65533;&#65533;&#65533; &#65533;&#65533;4&#65533;&#65533;h?(&#65533;d-&#65533; &#65533;T4&#65533;&#65533;&#65533;;&#65533;X&#65533;&#1058;&#65533;y<&#65533;X&#65533;
N``L=5faR&#65533;&#65533;t&#825;&#65533;&#65533;&p	 &#65533;SL&#65533;&#65533;1"&#65533;&#65533;L &#65533;=&#65533;|0#&#65533; -&#65533;&#65533;&#65533;&#65533;&#65533;)d&#65533;B9&#65533;@2e&#65533;|&#65533;@&#65533;&#65533;$t&#65533;l&#703;	&#65533;T))&#65533;&#65533;sU&#65533;&#65533;&#65533;Y&#65533;&#65533;&#65533;&#65533;&#65533;v?&#65533;&#65533;&#65533;&#65533;,3e&#65533;p+&#65533;&#65533;2&#386;X&#65533;"P	&#65533;&#65533;&#65533;&#65533;&#65533;&#65533;&#65533;Gj&#1347;&#65533;'&#65533;&#65533;Z&#65533;Fe&#65533; =_&#65533;&#65533;bD&#65533;&#65533;M&#65533;&#65533;u&#65533;&#65533;&#65533;9&#65533;q-&#65533; &#65533;;&#1033;&#65533;&#65533;U"&#65533; cS&#65533;&#65533;&#65533;&#65533;` &#65533;&#65533;&#65533;&#65533;&#65533;D
&#645; &#65533;CvqH&#65533;6>&#65533;&#65533;9&#65533;pp&#65533;4C&#65533;Z&#65533;K&#65533;&#65533;&#65533;V7{&#65533;&#65533;IU&#65533;&#65533;&#1348;&#65533;Vx&#65533;11&#65533;d 4&#65533;M&#65533;%*&#65533;@&#65533;&#65533;&#1880;j&#1750;9&#65533;G"U<&#65533; xLf&#65533;&#65533;&#65533;&#65533;&#65533;5(&#65533;
&#65533; foO&#65533;v&#65533;v&#65533;P&#65533;4rOAvD&#65533;fM&#65533;&#65533;2[	&#65533;&#65533;8&#65533; h&#65533;,&#65533; ,&#65533; >&#65533;&#65533;H&#65533;, &#65533;wu&#65533;&#65533;p&#65533;Q&#65533;N&#65533;g4&#65533;&#65533;&#1224;&#65533;B&#65533;&#65533;&#65533;P&#65533;&#65533;&#65533;!&#65533;\1  &#65533;&#65533;?&#65533;L"L&+@&#65533;&#65533;&#65533;Z&#65533;)&#65533;&#65533;&#65533;&#65533;<&#65533; ,&#65533;&#65533;9&#65533; @&#65533;PLiy&#65533;&#65533;&#65533;&#65533;&#65533;Jh&#65533; &#65533;cp[)&#65533;&#65533;&#65533; &#65533;p5 3&#65533;&#65533;U&#65533;w2`b&#65533;w&#65533;&#65533;&#65533;!N&#65533;&#65533;$&#65533;D&#65533;&#65533;&#65533;.&#65533;%&#65533;q	,&#65533;uLR&#65533;&&#65533;b&#65533;6B&#65533;*&#65533;&#65533; U'Jb&#65533;&#65533;&#65533;&#65533;p'&#65533;$&#273;J&#65533;Na&#65533;)&#65533;
&#65533;WE&#65533;&#65533;r+O&#65533;S!&#65533;&#65533;&#65533;/&#65533;Pq&#65533;` A^u&#65533;!g^&#65533;&#65533;.`f&#65533;]&#65533;&#65533;&#65533;(&#65533;:(^2^&#65533;&#65533;tt;&#65533;&#65533;&#65533;&#65533;V&#65533;@"&#65533;&#65533;/&#65533;B&#65533;@ @"#2&#65533;cN-@1B;'+&#65533;&#65533;,&#65533;,&#65533;[K&#65533;&#65533;	1&#65533;&#65533;&#65533;<C&#65533;;F&#65533;&#65533;u&#65533; 2p&#65533;&#65533;R0'AP&#65533;@B&#65533;&#65533;0&#65533;'3$p~&#65533;&#65533;U&#65533; 3&#65533;&#65533;	E% 1&#65533;&#65533;!&#65533;&#65533;&#65533;-&#65533;&#65533;u&#65533;3p'&#65533;F<# m&#65533;I32&#65533; /t!&#65533;&#65533;'3&#65533;&#65533;}`&#65533;&&#1955;gt@&#65533;&#65533;&#65533; &#65533;'&#65533;VC0 &#65533;<#b!H4}&#65533;&&#65533;&#65533;E4&#65533;r2&#65533;Q&#65533;g&#65533;&#65533;&#65533;Gh^&#65533;&#65533;:'&#65533;%o&#65533;R&#65533;q21S&#65533;&#65533;h&#65533; &#65533; =&#65533;: 6`&#65533;&#65533;  Rxs&#65533;u&#65533;U d&#65533;&#65533;(&#65533;B&#65533; $&#65533;&#65533;k&#65533;cU&#65533;&#65533;i&#65533;WC&#65533;s"&#65533;%&#65533;$&#65533;v&#65533;EA&#65533;l&#65533;$&#65533;$A]2!I&#65533;&#65533;	&#65533;@*w&#65533;&#65533;&#65533;x&#65533;&#65533;&#65533;&#65533;&#65533; &#65533;&#65533;3hY&#65533;P>4
-kE$0[&#65533;&#65533;&#65533;6&#65533;&#65533;`q3&#65533;F_#&#65533;X S&#65533;C&#65533;&#65533;HMsy0`-&#65533;0&#65533;A *<&#65533;&#65533;+&#65533; &#65533;e\ x&#65533;&#65533;&#65533;Q&#65533;&#65533;|%/&#65533;Sj&#65533;&#65533;8r&#65533;7&#65533;&#65533;)!md.&#65533;S:R&#65533;Q;&#823;h&#65533;&#65533;&#65533;\&#65533;B &#65533;&#65533;&#65533;x|&#65533; p&#65533;&#65533;9&#65533;?&#65533;&#65533;V&#65533;&#65533;q&#65533;&#65533;fN&#65533;rQ&#65533;#%Xq"&#65533;}QgA&#65533;&#65533;C DfCS$a&#65533;p&#65533;&#65533;&#65533;Rz&#65533;J&#65533;&#65533;&#65533;&#65533;&#65533;$&#65533;Ha&#65533;"A&#65533;`=P&#65533;&#65533;|s&#65533;&#65533;8&#65533;&#65533;e&#65533;&#65533;&V&#65533;`qQC&#65533;
3`m&#65533;@t~&#65533;&#65533; &#65533;&#65533;A&#65533;&#65533;!ET&#65533;;fzi1VU&#65533;D &#65533;1&#65533;0&#65533; &#65533;&#65533;&#65533;&#65533;&#65533;E&#65533;rG-&#65533;Fat-&#65533;7ry&#65533;$!&#65533;i.&#65533;&#65533;&#1039;&#65533;-&#65533;	"&#65533;&#65533;27"&#65533;&`&#65533;&#65533;!&#65533;n&#65533;e&#65533;&#65533;B&#65533;7&#65533;&#65533;S(&#65533;q&#65533;&#65533;&#65533;M&#65533;&#65533;7H3&#65533;*&#65533;&#65533;w`E"!&#65533;5&#65533;b9h `mPV%&#65533;&#65533;&#65533;K&#65533;c!&#65533;Y&#65533;TA&#65533;&#65533;_&#65533;,a&#65533;Vi&#65533;
&#272;&#65533;&#65533;I&#65533;&#65533; (`&w3	&#65533;HmE&#65533;&#65533;~&#65533;Q$&#65533;&#65533;w#`&#65533;&#65533;)&#65533;e	&#1448;a0Y&#65533;471&#65533;Z&#65533;m&#65533;&#65533; 1E%Et &#65533;1h&#65533;&#65533;&#65533;&#65533;&#65533;&#65533;&#65533;&#65533;&#65533;&#65533; ;&@S5&#65533;&#65533;,&#65533;c&#65533;- 
&#65533;&#65533;S&#65533;&#65533;
.&#65533;y	c&#65533;&#65533;e&#65533;.&#65533;#S&#65533;&#65533;&#65533;v&#65533;G&#65533;`&#65533;@&#65533;&#65533;"&#65533;_C+&#65533;ws :P&#65533;&#65533;N&#65533;H\&#65533;
U&#65533;U&#65533;	&#65533; e&#65533;&#65533;e&#65533;a&#65533;&#65533;f&#65533;&#641;&#65533;&#65533;'O&#65533;n&#65533;&#65533;&#65533;&#65533;&#65533;M&#65533;e&#65533;67&#65533;&#65533;5&#65533;&#65533;s&#65533;p&#65533;`i&#65533;&#65533;
A0&#65533;&#65533;cj&#65533;*&#65533;&#65533;&#65533;u&#65533;&#65533;&#65533;["Y1 N&#65533;&#65533;&#65533;!y>~&#65533;B&#65533;&#65533;)&#65533;&#65533;&#65533;U&#65533;C&#65533;Z&#65533;xa &#65533;&#65533;	#&#65533;8^b &#65533;rV&#65533;#&#65533;&#65533;0T&#65533;&#65533;W+#T]&#65533;&#65533;&#65533; &#65533;G&#65533; @&#1048;&#65533;!&#65533; [&#65533;!&#65533;&#65533;&#65533;&#65533;&#65533;&#65533;&#65533;c&#65533;&#65533;&#65533;&#65533;!&#65533;&#65533;&#65533;&#65533;&#65533;g&#65533;&#65533;e&#65533;2J&#65533;&#65533;&#1443;Wb<:&#65533;[&#65533;I&#65533;<*&#65533;-&#65533;&#65533;;&#65533;&v,&#65533; &#65533;&#65533;:0&#65533;&#65533;&#65533;1 sB	&#65533;z
J&#65533;k&#65533;d&#65533;&#65533;&#65533;%&#65533;QG'vR
3 58&#65533;&#65533;&#65533;=&#65533;&\a)o&#65533;&#65533;&#65533;e&#65533;&#65533;V&#65533;KSL&#65533;&#1529;&#65533;F!v&#65533;)&#65533;Fm&#65533;&#65533;&#65533;2&#65533;&#65533;7&#65533;L&#65533;&#65533;&#65533;l&#65533; &#65533;&#65533;&#65533;&#65533;M&#65533;&#65533;/k0&#65533;3]F5&#65533;s&#65533;&#674;Y&#65533;C &#65533;b&#65533;&#65533;"&#65533;&#65533;&#65533; O+&#65533;Q&#65533;7&#1103;Uk&#65533;):R&#65533;[&#65533;Z&#65533;&#65533;!+&#65533;&#1602;h4&#65533;&#65533;&#65533;.&#1154; &#65533;&#65533;7 &#65533;&#65533;&#65533;&#65533; &#65533;*&#65533;&#65533;0&#65533; &#65533;&#65533;&#1207;&#65533;&#65533;,&#65533;q&#65533;4&#65533;&#65533;&#65533;&#65533;`P&#1600;&#65533;&#65533;8&#65533;&#65533;`tqoL&#65533;5&#65533;&#65533;&#65533;&#65533;&#65533;B&#65533;&#65533;=,`b~&#65533;&#65533;a@Faw
b&#65533;&#128;e&#65533;&#65533;p&#65533;P+&#65533;a-Hl&#65533;u&#65533;sz.&#65533; # 0&#65533;&#65533;&#65533;
<&#65533;&#65533;OJ&#65533;&#65533;&#65533;h&#65533;c%&#65533;&#65533;_&#65533;'&#65533;EK&#65533;e3"1`i&#65533;&#65533;]&#65533;09R&#65533;0&#65533;&#65533;q^0&#65533;&#65533;&#65533;h5&#65533;T&#65533;&#65533;b4F&#65533;&#65533;l&#65533;&#65533;&#65533;:&#65533;;	&#65533;,&#65533;&#65533;W&#65533;^ B{&#65533;ps&#65533;
P! 7RSL&#65533;@ &&#65533;&#65533;&#65533;&#65533;&#65533;&#65533;&#65533;lC&#65533;&#1440;&#65533;&#65533;&#65533;&#65533;7&#65533;&#65533;&#65533;TL&#65533;V
&#65533;&#65533;&#65533;&#65533;b&#65533;$&#65533; x&#65533;&#65533;&#65533;&#65533;`_&#65533;&#65533;&#65533;&#65533;&#65533; &#419;&#65533;e&#65533;&#65533;
P&#65533;$&#65533;&#65533;@&#65533;&#65533;&#65533;5&#65533;&#65533;&#65533;&#65533;&#65533;=&#65533;[2N&#65533;&#65533;&#65533;&#65533;23&#65533;&#65533;!&#65533;Gm&#65533;"S6?g&)0Y.  &#65533;&#65533;02 `P&#65533;&#65533;d&#65533;RD &#65533;@ &#65533;2&#65533;&#65533;f[$&#65533;5&#65533;&#65533;ETk&#65533;&#65533;&#65533;&#65533;;&#65533;&#65533;:&#65533;k&#65533;dG&#65533;_&#65533;&#65533;S	`&#65533;&#65533;,&#65533;B1&#65533;(&#65533;&#65533;&#65533;=p&#65533;?&#65533;&#1062;&#65533;&#65533;&#65533;S&#65533;1 (0&#65533;&#65533;j{l@&#65533;&#65533;\J&#65533;=&#65533;&#65533;*&#65533;&#65533;  U&#65533;&#65533;&#65533;`a&#65533;D&#65533;Vr)av&#65533;&#65533;~J&#65533;&#65533;&#65533;*&#65533;:.&#65533;=P&#65533;&#65533;&#65533;&#65533;*&#65533;&#65533;$&#65533;&#65533;&#65533;&#65533;@Y&#65533;0 5@-&#65533;&#65533;&#65533;QH&#65533;&#65533;&#65533;&#65533;:&#9527;1M&#65533;0 &#65533;&#65533;&#65533;&#65533;q2&#65533;&#65533;^Dh+0B&#65533;&#65533;5`&#612;&#65533;&#65533;&#65533;,&#65533;T&#65533;&#65533;&#65533;& S]gvv2&#65533;&#1359;&#65533;C:&#65533;&#1122;&#65533;-^+&#65533;&#65533;&#65533;AS&#65533;&#1268;i&#65533;&#65533;h&#65533;a+&#65533;&#65533;&#65533;{D&#65533;&#65533; )&#65533;&#65533;0$}e&#65533;&#65533;&#65533;&#65533;)[&#65533;V&#65533;&#65533;u&#65533;d&#65533;h&#65533;&#65533;&#65533;>F&#65533;p&#65533;P&#65533;:&#65533;&#65533;%&#65533;3&#65533;< :&#65533;&#65533;V&#187;&#65533;k_&#65533;x}jupf&#65533;&#65533;yp&#65533; &#65533;&#65533;pd&#65533;eT&#65533; &#65533;j&#65533;jm8&#65533;&#65533;j&#65533;cn&#65533;M&#65533;&#65533;)&#65533;&#65533;&#1790;&#65533;$&#65533;&#65533;&#65533;&#65533;&#65533;+Pp&#65533;&#65533;  K&#65533;D&#65533;&#65533;&#65533;0&#65533;U&#65533;a"&#65533;&#65533;`	| S&#65533;&#65533;Q&#1141;&#65533;c-&#65533;&#894;%5&#65533;.&#65533; &#65533;F&#65533;p4/	&#65533;&#65533;kxB S@sSx&#65533;l+&#65533;&#65533;86p6&#65533;&#65533;&#65533;&#65533; &#65533;&#65533;&#65533;+&#65533;&#65533;&#65533;F*&#65533;&#65533;Fx~&#65533;&#65533;&#65533;>6&#65533;&#65533;&#65533;&#65533;&#65533;&#65533;#Q`>&#65533;&#65533;p	+&#65533;$1 7&#65533;&#65533;&#65533;+&#65533;&#65533;R&#65533;&#65533;&#1516;0#&#65533;s&#65533;D&#65533;
&#65533;&#65533;&#65533;M &#65533;p&#65533;&#65533;Ab&#65533;pUb&#65533;:s&#65533;&#65533;{ &#65533;W&#65533;w&#1961;&#65533;&#65533;L2`\&#65533;v	&#65533;r&#65533;&#65533; &#65533;6
2&#65533;&#65533;M&#65533;&#65533;/&#65533;&#65533;t&#65533;P6&#65533;&#503;w&#65533;&#65533;&#65533;&#65533;&#65533;R&#65533; &#65533;&#65533;&#65533;n&#65533;&#65533;&#65533;&#1721;w;&#65533;J&#65533;&#65533;h8&#65533;G&#65533;P&#65533;4q&#65533;g&#65533;&#65533;f&#65533;6>:8&#65533;&#1190;|&#65533;&#65533;&#65533;&#725;1&#65533;C&#672;&#65533;&#65533;Bmz7&#65533;&#65533;&#65533;m&#65533;&#65533;
&#65533;&#65533;d&#65533;&#65533;&#65533;E&#65533;M&#65533;&#65533;	&#65533;%&#65533;&#65533;
&#65533;!&#65533;8&#65533;&#65533;g&#65533;&#65533;sV&#65533;b&#65533;R&#65533;}3&#1584;
&#59301;<-~&#65533;&#65533;&#65533;t&#65533;ug&&#65533;&#65533;&#65533; &#65533;&#65533;&#65533;&#65533;0(P&#65533;g/&#65533;&#65533;i&#65533;	*&#65533;&#65533;(09&#722;&#65533;&#65533;d c&#65533;I;vd&#65533;&#65533;&#65533;r&#65533;e&#65533;&#65533;}-&#65533;&#65533;&#65533;&#65533;&#65533;>&#65533;]&#65533;&#65533;&#65533;}&#65533;&#65533;&#65533;:&#65533;=&#65533;&#65533;}&#65533;C&#65533;&@&#65533;&#65533;&#65533;p&#65533;v7?&#65533;+eq~z&#65533;&#65533;&#65533; 	&#65533;&#65533;&#65533;&#65533;Y7&#65533;&#20640;&#65533;&#65533;&#65533;  &#65533;t&#65533;&#65533;&#65533;+&#65533;w&#65533;&#65533;&#65533;&#65533;@`&#65533;&#65533;e&#65533;&#65533;M&#65533;a&#900;&#65533;&#65533;&#65533;&#65533;&#670;P&#65533;&#65533;&#65533;6&#65533;pl<&#65533;&#65533;v&#65533;&#369;&#65533;~&#65533;&#65533;
P&#65533;&#65533;&#65533;&#65533;&#65533;&#65533;&#65533;f"5&#65533;&#65533;&#65533;&#65533;X&#65533;d&#65533;qP)mb*&#65533;&#65533;&#65533;D&#65533;&#65533; v0&#65533;&#65533;]o &#65533;"&#65533;0<`&#65533;:&#65533;<7&#65533; \&#65533;&#65533;2&#65533;&#65533;&#65533;.&#65533;&#65533;&#65533;&#65533;&#65533;-&#65533;;&#65533;&#65533;=&#65533;&#65533;?&#65533;&#65533;:&#65533;0&#65533;&#65533;&#65533;!&#65533;;/a"&#65533;&#65533;9&#65533;
&#65533;f&#65533;S+&#65533;"$&#65533;0-&#65533;&#65533;&#65533;&#1801;e&#65533;(&#65533;GV&#65533;Z&#65533;&#65533;-&#65533;&#65533;@&#65533;&#65533;&#65533;@O"&#65533;&#65533;&#65533;&#65533;&#65533;&#65533;.1"A&#65533;&#65533;&#65533;&#65533;&#65533;&#65533;&#65533;""&#65533;5&#65533;&#65533;'$ +&#65533;&#65533;&#65533;&#65533;&#65533;&#65533;&#65533;&#65533;&#65533;,&#65533;&#65533;&#65533;&#65533;&#65533;&#65533;&#647;!&#65533;1&#65533;&#65533;&#65533;A&#65533;+&#65533;&#65533;1&#65533;&#65533;&#65533;&#65533;&#65533; >6 c&#65533;&#65533;&#263; z|&#65533;g"   $@ &#65533;h&#1288; &#65533;&#65533;#&#65533;0 &#65533;@&#65533;&#65533;@&#65533;&#65533;&#1175;&#65533;i&#65533;b&#668;I&#65533;&#65533;&#859;8s&#65533;&#65533;&#65533;&#65533;eK)O R&#65533;Q!&#65533;&&#65533;&#65533;dH&#65533;&#65533;8`&#65533;&#65533; L&#65533;&#1056;&#65533; &#65533;q &#65533;"&#65533;&#65533; LX'&#65533;&#65533;	R&#65533;&#65533;&#65533;&#65533;E&#65533;N0&#65533;x &#65533;&#65533;&#65533;	W&#65533;s&#65533;&#65533;&#65533;1bp
0&#65533;S&#65533;j&#552;&#65533;&#183;B0'p&#65533;&#65533;&#65533;/&#65533;&#65533;8,&#65533;0&#65533;&#65533;&#65533;V&#65533;}&#65533;&&#65533;&#65533;H&#65533;I&#65533;2&#65533;j&#65533;Z&#65533;&#65533;E&#65533;"v8&#65533;&#65533;	&#65533;&#65533;&#65533;&#866;&#237;v"&#65533;&#65533;&#65533;`&#65533;&#65533;&#63407;(O&J*&#65533;&#65533;0&#65533;&#65533;&#65533;	&#65533; `&#65533;&#65533;T&#65533;&#65533;4&#65533;D&#65533;
&#65533;O&#65533;&#65533;&#13192;ChR&#65533;&#65533;RK,&#65533;&#65533;&#1218;6&#65533;&#65533;&#65533;&#65533;&#65533;&#65533;OD`H&#65533;QE&#65533; H&#65533;&#65533;Q&&#65533;`&#65533; QU!h&#65533;&#65533;
&#65533;<0&#65533; !&#65533;VA6x&#65533;g&#65533;&#65533;(N#&#65533; M'&#65533;@@9p`"X'&#65533;2&#65533;0&#65533; #&#65533;C$&#65533;'H&#65533;1&#65533;u&#65533;n&#65533;&#65533;&#392;$=V&#65533;H300&#209;D>p mj&#65533;R &#65533;5@&#65533;&#65533;x|&#65533;T&#65533;A*&#65533;JF&#65533;&#65533;&#65533;~J`&#65533;&#65533;5\-$`&#65533;/&#65533;&#65533;&#65533;!&#65533;1&#65533;8C&#65533;_&#390;A:`P@&#65533;)Mn&#65533;&#65533; #:|P@<&#65533;&#65533;&#65533;&#65533;&#65533; &#65533;&#65533; `&#65533;&#65533;&H$&#65533;2e&#65533;!`B&&#65533;A@U{`K&#1276;&#65533;&#65533;v&#65533;-&#65533;&#65533;&#65533;PDEt&#65533;~Hm&#65533;&#65533;RMa&#65533;&#65533;@ ,&#65533;t&#65533;	!@&#65533;&#65533;&#65533;	&#65533;&#65533;&#65533;_&#65533;4
&#65533;h&#65533;b&#65533;2&#65533; &#65533;&#65533;&#65533;#&#65533;&#65533;&#854;&#65533;^&#65533;&#65533;m&#65533;&#65533;'&#65533;&#65533;&#65533;&#65533;&#65533;"&#65533;&#1544;8&#65533;=pAU&#65533;&#65533;&#65533;&#65533;)h&#65533;HX&#1457;4&#65533; &#65533;&#65533; iU's%&#65533;&#65533;
&#65533;a[C<&#65533;:&#65533;9&#65533;=&#65533;&#65533;h2u&#65533;$&#65533;&#65533;@&#65533;&#65533;+`P&#663;&#65533;`&#65533;&#65533;&#65533;&#65533;,i&#65533;&#65533;&#65533; <&#1282;&#65533;	PY&#65533;l:&#65533;p&#65533;2h&#65533;&#65533;phP&#65533;8&#65533;&#65533;&#65533;)u8E?&#65533;R&#65533;Th-&#65533;	V&#65533;&#40408;g&#65533;&#65533;&#65533;&#65533;t&#65533;uCa&#65533;D&#65533;6 SY~&#65533;	 &#65533;Hg!&#65533;`&#65533;&#65533;&#65533;&#65533;B!&#65533;# { +&#65533;&#65533; 'Lp&#65533;	&#65533;&#65533;BA&#65533;&#65533;&#65533;&#65533;&#65533;&#65533;0&#65533;&#65533;r5.&#65533;&#65533;&#65533;4&#65533;&#65533;Aw&#65533;#&#65533;`&#65533;&#65533;$&#65533;&#65533;&#65533;&#65533;&#65533;&#65533;&#685;p&#65533;&#65533;
(&#65533;&#65533;&#65533;
+&#65533;&#65533;'B&#65533;&#65533;z&#65533;P&#65533;4p9D&#65533;!&#65533;Fq&#65533;&#65533;&#65533;XH&#65533;&#65533;&#65533;|&#65533;L&#65533;&#65533;&#65533;*7&#65533;&#65533;&#65533;
zP&#65533;8&#65533;_&#65533;	 ,V&#65533;`-&#65533;@&#65533;&#1224;&#65533;&#65533;&#65533;	 &#65533;&#65533;&#65533;&#65533;<&#65533;YM&#65533;s&#65533;&#65533;&#65533;&#65533;h&#65533;&#65533;w&#65533;&#65533;0&#65533;#HBD40&#65533;&#65533;U&#65533;r>&#598;&#65533;6G&#65533;*Z&#65533;A&#65533;&#65533;&#65533;&#65533;&#65533;&#65533;n#&#65533;&#135;N&#1413;&#65533;h,V@'I&#65533;&#65533;0&#65533;z &#65533;f*Ie&#65533;&#65533;0&#65533;D@(&&#65533;[&#65533;:4J&#65533;X&#65533;&#65533;&#65533;&#65533;1}&#65533;F&#65533; 
P&#65533;&#65533;&#65533;`&#65533;7&#65533;&#65533; &#65533;x&#206; &#65533;:&#65533;&#65533;&#450;!&#65533;&#308;&#65533;&#65533;&#65533; &#65533;&#65533;	VV`,>0&#784;&#33338;ab-xMzx&#65533;&#65533;&#65533;.&#65533;&#65533;!d &#65533;&#65533;A&#65533;c:&#65533;K#P &#65533;&#65533;)8Q0&#65533; &#65533;
!8&#65533; a{ 
`S&#65533;&#65533;p&#65533;$&#65533;W&#65533;&#65533;&#65533;n! &#65533;6U&#65533;!f%&#350;&#65533;OI&#65533;&#65533;&#65533;'b+&#65533;&#65533;&#65533;J&#1026;n	&ZG&#65533;!0%q	0&#65533;R&#65533;&#65533;&#65533;&#65533;&#65533;&#65533;&#65533;^H&#65533;&#65533;&#65533;wsB&#65533;&#65533;x#&#65533;&#65533;&#65533;&#65533;t&#65533;H&#65533;&#65533;N&#65533;@6!n3JX&#294;# &#65533;#&#65533;!&#65533;iB48 Kg&#65533; GT#9d&#65533;&#65533;J`4&#65533;T&#65533;c&#65533;&#65533;[&#65533;r&#65533;,;o&#65533;'&#65533;&#65533;1+0&#65533;xl&#65533;&#65533;#&#65533;&#65533;@^H`&#65533;&#65533;,P&#65533;<41G`/ &#65533; ,`V&#65533;&#65533;&#65533; +&#65533;&#65533;Q&#65533;@ A6&#65533;&#65533;iO*&#65533;&#65533;&#65533;&#65533;&#65533;&#65533;&#65533;&#65533;
%
&#65533;#V&#65533;&#65533;&#65533;HDZ0 &#65533;S&#65533;&#65533;&#65533;AW&#65533;&#65533;*V(&#65533;*Wg&#65533;&#65533;&#65533;\$q&#65533;&#65533;Iz0/&#65533;&#65533;&#65533;"&#65533;d(&#65533;7&#65533;&#65533;&#65533;i&#65533;
&#65533;lR&#65533;P&#65533;08,Pc!&#65533;&#1298;&#298;`L'H&#65533;2&#65533;&#65533;,4A&#65533;. &#65533;&#65533;&#356;&#65533;p&#65533;n&#193;&#65533;&#65533;&#65533; &#65533;&#65533;3P&#65533;&#65533;&#65533;&#65533;&#65533;fP&#65533;n&#65533;&#65533;(&#65533;!&#65533; &#65533;&#65533;^&#65533;7&#65533;D&#65533;|&#65533;7&#65533;&#65533; &#65533;6&#65533;&#65533;&#65533;&#65533;z&#65533;&#65533;&#65533;E&#65533;b&#65533;&#65533;2 &#65533;Ae&#65533;X&#65533;&#65533;&#65533;Jzfu&#65533;&#1902;,&#65533; &#1136;&#65533;[&#65533;]&#65533;`>6 &#65533;&#65533;&#1580;&#65533;Fr&#65533;-&#65533;&#65533;&#65533;&#65533;&;9s&#65533;SP&&#65533;&#65533;\I"F&#65533;&#65533;&#65533;&#65533;$&#65533;&#65533;&#65533;vb&#65533;&#65533;&#233;Q&#65533;&#65533;&#65533;&#65533;&#65533;&#65533;&#65533;>`&#65533;&#65533; b &#65533;43<p&#65533;&#65533;&#65533;H&#65533;
FO!&#1443;&#65533;D&#65533;&#65533;m&#65533;&.0C&#736;,A46&#65533;A&#65533; &#65533;X&#65533;&#65533;&#65533;I&#65533; &#65533;&#65533;d&#65533;&#65533;&#65533;&#65533;@}&#65533; &#65533;&#65533;m&#65533;-&#65533;&#65533; &#65533;&#216;&#65533;V&#65533;Nt&#65533;;&#65533;]
@&#65533;Le&#65533;, @&#65533;1h&#65533;N<)DP@&#65533;&#65533;&#65533;&#65533;@@&#65533;&#65533;D&#65533;&#65533;&#65533;x8&#65533;&#65533;u7&#65533;&#65533;&#65533;F&#65533;" &#65533;@&#65533;&#65533;&#65533;"t&#65533;O&#951;&#65533;&#65533;--N&#65533;&#65533;
	FJ&#65533;e&#65533;I&#65533;&#65533;Y&#65533;&#65533;t&#65533;&#65533;&#65533;n&#65533;W5v	&#65533;l` p"&#65533;&#65533;E&#65533; i=&#65533;E&#65533;5&#65533;&#65533;&#65533;&#65533;-h&#65533;&#858;Am&#65533;CMo&#65533;&#65533;&#65533;E&#65533;!&#65533;&#65533;&#65533;&#65533;&#65533;&#65533;&#65533;Q&#65533;&#747;!&#65533;&#65533;F&#65533; @&#65533;&#65533;&#65533;z3&#65533;2&#65533;`&#65533;&#65533;q&#65533;l&#65533;&#65533;&#1028;N&#1010;&#65533;&#65533;I&#65533;@jp&#65533;C&#65533;kl&#65533;(&#65533;&#65533;&#65533;V&#65533;&#65533;&#65533;&#65533;-X&#65533;$d4&#65533;&#65533;@&#65533; Z&#65533;&#65533;&#65533;&#65533;#&#65533;&#65533;&#65533;n&hs&#65533;"R /K&#65533;"&#65533;&#65533;"m&#1621; &#65533;%&#65533;&#65533;&#65533;&#65533;7&#65533;&#65533;&#65533;X&#65533;&#65533;w&#65533;&#65533;l&#65533;&#65533;&#65533;V&#65533;iW&#65533;&#65533;cF&#65533;&#65533;H&#65533;&#65533;Z ;z&#65533;&#65533;_Y@&#65533;&#65533;&#65533;0&#65533;&#65533;&#1097;&#1092;]~X&#65533;h8&#65533;&#65533;&#65533;0&#65533;<&#65533;&#65533;&#65533;.X&#65533;&#65533;&#65533;  &#65533;b<l&#65533;&#65533;N'&#65533;U'w&#65533;&#65533;x@&#65533;0&#65533;
d&#65533;&#65533;d&#65533;A1Y&#65533;M&#65533;&#65533;\GKV&#65533;&#65533;&#65533;Uf&#65533;d&#65533;L&#65533;1&#65533;m@&#65533;w$sEVu&#65533;N&#65533;E&#65533;&#65533;0&#65533;f2&#65533;%&#65533;p@&#65533;l&#65533;&#65533;+&#65533; i%H&#65533;_&#65533; &#65533;&#65533;&#65533;F&&#65533; ;&#65533;!D&%:&#65533;4-&#65533;PQ&#65533;y6x&#65533;9&#65533;9&#65533;Be&#65533;e.&#65533;.b4:&#65533;&#65533;&#65533; ;&#65533;	`#2&#65533;#)&#65533;&#65533;%#&#65533;+1&#65533; 0&#65533;&#65533;&P&#65533;W&#65533;&#65533;@&#65533;&#65533;	Pv`"E&#1124;&#65533;q&#65533;G3&#65533;P?$&#65533;&#65533;&#65533;	&#65533; )&#65533;U9&#65533;p&#65533;&#65533;l&#65533;&#65533; A&#65533;d$s"&#65533;p	&#65533;&#65533; 5&#65533;&#65533;&#65533;(&#65533;Pgag)&#65533;72&#65533;&#65533;0 `&#65533;0W&#65533;E Ne
&#65533;&#65533;ag&#65533;&#65533;&#65533;	d*&#65533;&#65533;&#65533;&#65533;&#65533; &#65533;&#65533;&#65533;&#65533;`&#65533;b";&#65533;&#65533;V&#65533;=&#65533;^$ 8&#65533;&#65533;&#65533;c&#65533;"^&#65533;&#65533; 9'Qo&#65533;&#65533;&#65533;&#65533;&#65533;4&#65533; &#65533;&#65533;D&#65533;&#65533;!&#65533;vb\&#65533;@&#65533;H&#65533;7 :R&#65533;&#65533;M&#65533;A&#65533;@&#65533;&#65533;&#65533;&#65533;&#2036;"&#65533;&#65533; %&#65533;=&#65533;$&#65533; &#65533;&#65533;&#65533;`+Php	i&#65533;&#65533;&#65533;{?&#65533;]&#65533;&#65533;&#65533;R'&#65533;&#65533;&#65533;&#65533;h&#65533; +&#65533;40 6&#65533;&#65533;&#65533;&#65533;&#65533;> &#65533;{&#65533;&#65533;dV&#65533;P &#773;t3R&#65533;&#65533;&#65533;	=G &#65533;q1}&#65533;&#65533;q'&#577;&#65533;&#65533;&#65533;hHQ&#915;|&#65533; &#65533;&#65533;&#65533;&#65533;&#65533;W&#65533;v&#65533;0#s$Z( G&#65533; 	 &#65533;5&#65533;V5tV&#65533;2$&#65533;&#65533;&#1108; "!&#65533;&#65533;&#65533;&#65533;y&#65533;MD-@1!L&#65533;Z&#65533;x&#65533;8(.<&#1539;eO`D&#65533;4@&#65533;g f&#65533;:C!4`&#65533;&#65533;0&#65533;(&#65533;ExH'G+&#65533;&#65533;3*0/+&#65533;K&#65533;&#65533;%&#65533;:P&#65533;_&#65533;&#65533;' T&#65533;&#65533;;&#65533;&#65533;&#65533;&#65533;&#65533;&#65533;@4&#65533;&#65533;&#65533;Y  &#65533;&#65533;3&#65533;+&#65533;C1&#65533;YN&#65533;&#65533;&#65533;&#65533;0&#65533;L@vWA&#65533;&#65533;&#65533;&#65533;	&#65533;&#65533;&#65533;&#65533;&#65533; T&#65533;&#65533;&#65533;`p;&#65533; w&#1680;;X5#&#1072;&#65533; f&#65533;%(&#65533;a&#65533;&#1542;&#65533;`Q&#65533;9X&#65533;&#65533;f&#65533;S"&#65533;,@ho	&#65533;&#65533;8&#65533;EuoxY&#65533;&#65533;.&#65533;g!=@&#65533;&#65533;n&#65533;&#65533;;&#65533;&#65533;&#65533;&#65533;'H&#65533;!! >&#65533;C&#65533;|&#65533;^&#65533;&#65533;&#65533;0&#65533;\'y&#65533;&#65533;&#65533;&#65533;p*&#65533;^&#65533;&#65533; &#65533;A(&#65533;&#65533;&#65533;&#65533;&#65533;z&#65533;N&#65533;4&#65533;r&#65533;A&#65533;1H&#65533;	&#65533;@=&#65533;r&#65533;&#65533;@#P?&#65533;C&#65533;(s	&#65533; g&#65533;
@ iXx4	&#65533;&#65533;&#65533;&#65533;@4&#65533;,&#65533;'&#65533;@s*V&#65533;&#65533;  &#65533;[hdKw&#65533;	k&#65533;Q`&#65533;&#65533;&#65533; #7/}F&#65533;&#65533;&#65533;:	&#65533;n&#65533;Y&#65533;8Y&#65533;&#65533;&#65533;&#65533;H&#65533;d&#65533;&#65533;&#65533;yP[ &#65533;>P2&#65533;m&#65533;&#65533;E^6`^&#65533;&#65533; *&#65533;j&#65533;R&#65533;&#143;&#65533;x&#65533;&#65533;&#65533;ihS,5 &#65533;&#65533;5E&#65533;&#65533;&#65533;2PH&#65533;&#65533;&#65533;&#65533;&#65533;&#65533;&#65533;ht&#65533;)&#65533;&#65533;&#65533;'&#65533;s&#65533;&#65533;&#65533;&#65533;&#65533;l&#65533;-p8&#1611;&#65533;0 @ZI<&#65533;&#65533;P&#65533;P&#65533;&#65533;6&#65533;&#65533; &#1052;&#65533;`#S&#65533;r@&#65533;W`"&#65533;@ @C&#65533;U&#65533; #&#65533; '&#176; &#65533; &#65533;&#65533;`@ f&#65533;&#65533;&#65533;b5&#65533;+&#1124;j&#65533;&#65533;&#65533;C&#2036; &#65533;&#65533;[&#65533;$/&#65533;@&#65533;&#65533;,&#65533;F&#65533;&#65533;&#65533;DZq&#65533;Ot&#65533;-&#65533;7&#65533;(&#65533;ZQF905&#65533;&#65533;&#65533;&#65533;PH&#65533; &#65533;r&#65533;4K&#65533;&#65533;&#65533;)R &#65533;K&#65533;&#65533;L&#65533;&#65533;
&#65533;&#65533;&#65533;8$0_&#65533;&#65533;&#65533;&#65533;0&#65533;&#65533;&#65533;1&#65533;&#65533;P 2t$&#65533;Dw&#65533;&#65533;	&#65533; x&#65533;\&#65533;Q&#65533;C=&#65533;&#720;"p_\&#65533;&#65533;I&#65533;*&#65533;@&#65533;&#65533;F&#65533;	&#65533;)&#65533;l&#65533;@do&#65533;t &#65533;c&#65533;&#65533;&#65533;&#65533;&#65533;+&#65533;5&#65533;&#65533;s&#65533;!4 w&#65533;&#1062;$ &#65533;&#65533;&#65533;&#65533;&#65533;p &#65533;:@8&#65533;&#65533;18P&#65533;R&#65533;&#65533;g&#65533;&#65533;&#65533;":F&#65533;&#205;_Fi&#65533;&#65533;5o2`3P&#65533;&#65533;&#65533;&#65533;o+K&#65533;VVC&#65533;9&#65533;ZfD&#65533;x&#65533;&#65533;U"&#65533;&#65533;x&#65533; tr7&#65533;&#65533;&#65533;a&#65533;!) &#65533; O&#65533;y+2#,&#65533;&#65533;2&#65533;&#65533;&#65533;y&#65533;5&&#65533;&#65533;D%&#65533;w&#65533;&#65533;=&#65533;&#1307;f&#65533;$&#65533;0)&#65533;QK&#65533;&#65533;3asH' &#65533;j
&#65533;K
N"=d&#65533;&#65533;&#65533;i+&#65533;&#65533;E&#65533;
4&#65533;$&#65533;#|P&#65533;0&#65533;&#65533;&#65533;&#65533;&#65533;&#1633;p&#65533;&#65533;$w&#65533;&#65533;e1'&#65533;&#65533;&#65533;&#65533;&#65533;&#65533;&#65533;&#65533;7052/&#65533;&#65533;N&#65533;x.&#65533;!&#65533;3&#65533;F&#65533;&#652;Zt&#65533;g&#65533;&#65533;{&#65533;U&#65533;LTC#&#65533;&#65533;&#65533;&#754;&#65533;&#65533;Qy	q&#65533;&#65533;&#65533;R&#65533;9&#65533;B &#65533;&#65533;&#65533;$fH&#65533;&#65533;&#65533;*&#65533;V&#65533;
&#65533;Gi&#65533;&#65533;&#65533;  T&#65533;f?&#65533;&#65533; {$#NeI&#65533;&#65533;p	&#618;&#65533;k&#65533;&#65533;&#65533;&#1600;&#65533;&#65533;&#65533;i&#65533;&#65533;&#65533;t4	\&#65533;&#65533;&#65533;&#65533; &#65533;&#65533;&#65533;h&#65533;n3#	&#65533;~&#65533;&#65533;(|&#65533;&#1178;W&#65533;"&#65533;;&#65533;p&#65533;l&#65533;&#65533;&#65533;#~ @&#65533;&#65533;0#mJ
zT&#65533;&#65533;_&#65533;&#65533; W&#65533;&#65533;&#65533;&#65533;X&#65533;t&#65533;3+5<8&#65533;2&#65533;&#65533;C&#65533;!T&#65533;$!&#65533;U&#65533;2H &#65533;dH\&#65533;&#65533;.K&#65533;&#292;U&#65533;qDk&#65533;&#65533;&#65533;zg 6&#65533; >PNQ&#65533;&#65533;#g&#65533;&#65533;p&#65533;h_1&#65533;$&#65533;v&#65533;&#65533;Z9R&#65533;&#65533;&#65533;/H"&#65533;[&#65533;/E&#65533;&#65533;{&#65533;,&#65533;&#65533;=&#65533;j&#65533;&#961;2p# ,&#65533;n&#65533;&#65533;W&#65533;&#65533;3&#65533; =&#65533;&#65533;&#65533;&#65533;&#65533;&#65533;&#65533;$II~&#65533; &#65533;3#&#65533;=,&#65533;A}A
S"&#65533;x&#65533;v-t &#65533;i_#&#65533;_&#65533;&#585;&#65533;&#65533;&#65533;&#65533;20&#65533;G&#65533;&#65533;&#65533;&#65533;0xp;dt 6&#65533;/&#65533;&#65533;x&#65533;&#65533; &#65533;Z&#65533;(Fa&#65533;M$9[&#65533;y$+E&#65533;|&#65533;*&#65533;d&#65533;&#65533;)1&#65533;X&#65533;&#65533;&#65533;&#65533;&#65533;"F&#65533;&#65533;e aFA&#65533;&#7984;&#65533;f>&#65533;5P,\&#65533;&#1632;&#65533;&#65533;Z&#65533;r&#65533;Wt&#65533;`&#65533;&#65533;&#65533;	+M&#65533;&#65533;b&#65533;]f(`&#1821;&#65533;2&#65533;
5&#65533;&#65533;P6&#65533;&#65533;&#65533;G&#65533;	*&#65533; &#65533;&#65533;#p *&#65533;: x&#65533;ap&#65533;&#65533;G&#65533;&#1351;&#65533;&#65533;%u&#65533;&#65533;P'-P1S&#65533;w&#65533;&#65533;6*t&#65533;g&#65533;&#194;&#65533;&#65533;(/Z @&#65533;X-&#65533;(&#65533;%&#335;&#65533;@ ( 	{F8{j*&#65533;"&#65533;2,Y&#65533;:Y&#65533;8&#65533;&#65533;E@&#65533;z&#65533;Jo*Q!&#65533;S &#65533;&#65533;h=&#65533;I&#65533;)zye&#65533;&#65533;&#65533;&#65533;&#65533;&#65533;w&#65533;F&#65533;s &#65533;C$&#65533;Y&#65533;51&#65533;&#65533;Br&#65533;&#65533;>0&#65533;&#65533;&#65533;&#65533;&#65533;a&#65533;&#65533;&#65533;;&#65533;&#65533;&#65533;&#65533;jhf1',Pu&#65533;`&#65533;$ES'#&#65533;7<@&#65533;#&#65533;"&#65533;~;&#65533;&#65533;&#65533;&#65533;R&#65533;&#65533;/ Ws#5&#65533;&#65533;o&#65533;&#65533;&#65533;fv&#65533;&#1102;&#65533;0&#65533;&#65533;fU9&#65533;F@]z&+#ox&#65533;04i&#65533;&#1552;&#65533; `!&#65533;:&#65533;R&#65533;&#65533;&#65533;p&#65533;&#65533;"&#65533;{&#65533;&#65533;'&#65533;&#65533;!&#65533;&#65533;8&#65533;&#65533;&#65533;&#65533;&#65533;&#65533;&#65533;&#65533;}&#31477;&#65533;&#65533;P~&#65533;[o&#65533;&#65533;A&#65533;A&#65533;N&#65533;:Fh&#65533;"&#65533;2&#65533;&#65533;`&#65533;,Pt1r&#65533;+;- &#65533;&#65533;t&#65533;&#65533;9&#65533;Ch&#65533;p&#65533;3&#65533;&#65533;F?`<&#65533;0x*&&#65533;u&#65533;&#65533; &#65533;Q&#1081;&#65533;`y&#65533;#&#65533;7	&#65533;&#65533;=#@h43&#65533;&#65533;: s&#65533;1&#65533;\&#1669;&#65533;&#65533;&#65533; +V'&#1867;4&#65533;$&#65533;&#65533;G&#65533;Yu&#65533;"&#65533;(SA&#65533;E/&#65533;&#65533;l&#65533;`5p&#65533; g&#65533;C&#65533;&#65533;&#65533;%g&#65533;bYQ5&#65533;Q&#65533;%DL&#65533;&#65533;E&#65533;eadapp&#65533;O&#65533;l-$k9x&#65533;&#65533;&#65533;Zlm!&#65533;&#65533;&#65533;E&#65533;&#65533;Q;&#65533;&#65533;&#65533;&#65533;:w]N&#65533;t&#65533;Q&#65533; ;T @cBXd&#65533;;
&#65533;&#65533;c"&#65533;Y&#65533; u&#65533;1#&#65533;&#65533;*&#65533;&#65533;@&#65533;&#65533;&#65533;;&#65533;&#65533;2&#65533;/#'
ts<&#65533;&#825;&#65533;&#65533;&#65533;&#65533;&#65533;K&#65533;R&#65533;Q	8&#65533;&#65533;~&#65533;a#0 &#65533; &#65533;&#65533;?&#65533;p&#65533;&#65533;0&#65533;/9&#65533;	&#65533;1&#65533;"&#65533;&#65533;&#65533;&#65533;X&#65533;/&#65533;!&#65533;)@3&#65533;&#65533;4)&#65533;&#65533;Q&#65533;cu*&#65533;&#65533;P&#65533;2&#1313;	&#65533;[%&#65533;&#65533;!d&#65533;8&#65533;&#65533;&#65533;mp&#65533;kyC,.Jf&#65533;&#65533;&#65533;&#65533;&#65533;"&#65533; ?&#65533;&#65533;CDb&#65533;&#65533;&#65533;&#65533;&#65533;4&#65533;&#65533;=&#65533;&#65533;s&#65533;A"M%&#65533;0p&#1803;&#65533;`)Gb&#65533;&#65533;t$0C* &#65533;&#65533;=&#65533;\P&#65533;n2&#65533;3&#65533;VM&#65533;&#65533;&#65533;kv<&#65533;&#65533;&#65533;S&#65533;7`&#65533;&#65533;&#65533;2&#65533;&#65533;>&#65533;"t&#65533;H
,&#65533;&#65533;&#65533;&#65533;v&#65533;&#65533;1
/&#65533; |&#65533;&#65533;z&#1065;	&#65533;&#65533;'q&#1849;4&#65533;&!&#65533;%5 .s7&#65533;z&#65533;6&#65533;&#65533;]&#65533;&#65533; &#65533;7 9,&6&  7	7&#65533;	
?&#65533;&#65533;&#65533;
 7&#65533;&#65533;&#65533;&#65533;&#65533;&#65533;&#65533;&#65533;&#65533;&#65533;&#65533;&#65533;&#65533;&#65533;&#65533;&#65533;&#65533;&#65533;&#65533;&#65533;&#65533;&#65533;&#65533;&#65533;&#65533;&#65533;&#191;&#65533;&#65533;&#65533;&#488;&#65533;&#65533; &#65533;&#65533;

B&#65533;
	&#1567;&#65533;&#65533;&#65533;&#65533;&,/# =!&#65533;-&&#65533;&#65533;&#65533;&#65533;>-20&#65533;BC&#65533;>X&#65533;a&#65533;Z&#65533;c&#65533;
."@&#65533;a&#65533;&#65533;Bp&#65533;a&#65533;&#65533;-*\x+F&#65533;2Tx0a&#65533;&#65533;T<&#65533;&#65533;> \&#65533;!@$D&#65533;&#65533;&#65533;&#65533;&#781;,'l&#65533;0&#1408;	 &#65533; &#65533;PZ	 &#65533;&#65533;&#65533;:9Lx`&#65533;EPLpu&#65533;&#65533;&#65533;4&#1425;&#65533;@b&#65533;X&#65533;@`&#323;=&#65533; &#65533;&#65533;@&#65533;-zX0q&#65533;&#65533;J&#65533;&#65533;]B &#65533;&#65533;&;4&#65533;&&#65533;&#65533;T&#65533;\&#65533;&#65533;ul&#65533;&#65533;&#1520;c&#734;M;X1&#1450;1@X&#65533;&#65533;3Q&#65533;*Y&#65533;NM&#1191;J	B%l&#65533;&#65533;&#65533;&#65533;(&#65533;K@&#65533;&#65533;9&#65533;L`(&#65533;&#138;&#65533;@&#65533;&#65533;&#65533;&#135;bX&#65533;&#65533;&#65533;"&#65533;nI&#65533;&#65533;2&#65533;&#65533;/&#65533;XP&#65533;&#65533;&#65533;+<&#65533;JPp&#65533;,&#65533;PR&#65533; &#65533; T&#65533;A&#65533;P&#65533;t 
%&#65533;p&#65533;Y&#65533;&#65533;F&#65533;&#65533;0B:T&#65533;@&#14080;K&#65533;B&#65533;<pB&#65533;@&#65533;!&#65533;&#65533;&#65533;&#65533;&#65533;&#65533;&#65533;&#65533;Y&#1757;C&#65533;@&#65533; Y-&#65533;!&#65533;&#65533;&#65533; 
Y&#65533;&#65533; &#65533;<wYb&#65533;`B%wCq;X&#65533;&#65533;&#65533;&#65533;f(&#65533;&#65533;Jkp&#65533;r[mt&#65533;i&#65533;x&#65533;v&#65533;&#65533;,cYi&#65533;Yr&#65533;&#65533;&#65533;7&#65533;#&#65533;$"A&#65533;1&#65533;N&#65533;&#65533;&#65533;&#65533;pN[&#65533; &#65533;
&#65533;e&#65533;-h&#65533;`2@U_ &#65533;&#65533;y.&#65533;&#65533;p0&#65533;\&#65533;PQ&#65533; &#65533;
:&#65533;y1H&#65533;OUy&#65533;A&#65533;&#65533;&#65533;&#65533;pA{&#65533;&#65533; |4P0+&#65533;&#65533;&#65533;&#65533;&#65533;aL@B &#65533;@@,&#65533;4&#65533;U1&#65533;&#65533; 1` &#65533;:&#65533;&#65533;,&#65533;&#65533;x&#65533;&#65533;D&#65533;P&#65533;&#65533;<&#65533; &#65533;6K&#65533;-  9&#65533;A&#65533;&#65533; O6&#65533;&#65533;#0&#65533;	6 &#65533;&#65533;&#65533;H&#65533;&#1625;? &#65533;&#858;&#1968;y&#1691;&#65533;3g&#65533;4&#65533;l&#65533;&#65533;t&#65533;&#794;n&#65533;&#65533;&#65533;g(&#65533;&#65533;&#65533;&#65533;'&#65533;	fg&#65533;&#65533;&#65533;&#65533;h&#65533;&#1032;\&#65533;&#65533;u&#65533;&#65533;&#65533;&#65533;q&#65533;C@*&#65533;&#65533;&#65533;*`&#65533;PC&#65533;1&#65533;&#65533;Bjh&#65533;@6&#65533; @&#65533;&#65533;$8&#65533; &#65533; y&#65533;&#65533;&#65533;,}:&#65533;&#65533; &#65533;&#65533;p.`@&#65533;y2&#65533;&#65533;l:&#65533;4&#65533;|@&#65533;&#65533;&#65533;&#65533;5&#65533;A}M&#65533;&#65533;&#65533;T&#65533;&#65533;&#65533;p&#65533;&#65533;T&#65533;G&#65533;&#65533;&#65533;
c&#65533;&#65533;` &#65533;M&#65533;jN&#65533;&#65533;&#65533;	&#65533;&#835;&#65533; }&#65533;&#65533;d7&#65533;v@LDY&#65533;N<&g
Lb&#65533;p'&#65533;&#818;&#65533; &#65533;&#1818;&#65533;&#65533;&#194;&#65533;&#65533;&#65533;o&#65533;-{&#65533;J&#1022;&#65533;&#65533;&#65533;&#1051;&#65533;&#65533;&#65533;$&#65533;&#65533;s&#467;&#65533;&#65533;&#65533;&#65533;4X&#65533;&#65533;'h&#65533;&#65533;&#902;&#65533;&#65533; 6I&#65533;	0&#65533;,&#65533;-&#65533;&#65533;&#65533;TP&#65533;&#65533;L&#65533;&#65533;D&#65533; &#65533;hsPA&#65533;0&#65533;&#65533;	&#65533; $P&#65533;
H`Y D8&#65533;Z
&#65533;@@?"@&#65533;b&#65533;$&#65533;`,&#65533;A&#65533;&#65533;L &&#65533;n!&#65533;&#65533;&#65533;&#65533;`A)
M &#65533;&#65533;&#65533;&#65533;;6&#65533;A?"c&#65533;$&#65533; &#65533;i&#65533;:`&#1344; .&#65533;	z&#1083;G4&#65533;&#65533;&#65533;F&#1028;V&#65533;K&#65533;&#65533;`Y&#736;&#65533;S&#65533;&#65533;{3;&#65533; I&#65533;:&#65533;<&#65533;&#65533;&#960;F&#65533;&#65533;/e&#65533;[&#1623;&#65533;&#65533;&#65533;&#65533;H@&#65533;R)&#65533;&#65533;M0&#65533;P&#65533;x<P&#65533;&#1325;+Xc&#65533;XR@&#65533;Y&#65533;$A `&#65533;&#65533;*&#1588;&#65533;b.&#65533;E &#65533;Q&#65533;R&#65533;&#65533;&#65533;+&#65533;&#65533;z0K0`&#65533;&#65533;&#65533;Z&#65533;&#65533;&#65533;&#65533;&&#65533;sPk@&#65533;
&#65533;P@&#65533;	4&#65533;1 &#65533;G&#65533;&#65533;&#65533;`U&#65533; &#65533;&#65533;M&#65533;&#65533; &#65533;4&#65533;1<&#65533;:`@{0&#65533;&#54016;&#65533;&#65533;$&#65533;>ato+&#65533;6:Q44M&#65533;+i&#65533;&#65533;6&#65533;&#39696; &#65533;H&#65533;DD&#65533;&#65533;>#&#65533;3&#65533;T&#65533;Gj"&#65533;&#65533;&#65533;6>&#65533;g&#65533;&#65533;&#65533;&#65533; &#65533;t &#65533;0j&#65533;&#65533;A&#65533;8&6 &#65533;bY&#65533;W&#65533;ZT@&#65533;;h!V y&#65533;E(<(A&#65533;H`T&#65533;&#65533;g\&#65533;&#65533;&#65533;&P&#65533;&#65533; k5x&#65533;&#65533;p&#65533;&#65533; E	@&#65533;2:&#65533;U&#65533;=&#65533;&#65533;0&#65533;&#65533;`I:&#65533;&#65533;)sQD=&#31815;&#65533;zFD&#65533;&#65533;&#65533;&#65533;&#65533;0K/(&#65533;&#65533;&#65533;&#65533;0~"&#65533; &#65533;&#65533;<#ze&#65533;p&#948;;&#65533;lM&#65533;&#65533;)&#65533;4&#65533;&#65533;&#65533;&#65533;&#65533;&#65533;-&#65533;&#65533;wV&#65533;/&#65533;&#65533;o"A&#65533;&#65533;=R&#65533;0&#65533;"&#65533;n&#65533;&#58506;&#1044;)&#65533;x0&#65533;D&#65533;&#65533;y'`<&#65533; &#65533;a&#65533;&#65533;&W4@ !&#65533;Bx&#65533;&A&#65533;.0X|&#65533;&#65533; $&#65533; &#65533;AYI,X&#65533;&#65533;&#65533;J)&#65533;&#65533;8 
x`!T&#65533;&#65533;ZX&#65533;P &#65533;r&#65533;&#65533;m,&#65533;&#65533;&#65533;@?&#65533;\&#65533; E-`&#65533;&#65533; uX`%&#65533;&#65533;sfv&#65533;&#65533;&#65533;&#65533;&#32868;p
&#65533;g&#65533;&#65533;t@&#65533;&#65533;#@&#65533;&#65533;&#65533;&#65533;3&#65533;&#65533;F&#65533;G&#65533;@ N&#65533;s&#65533;n&#65533;&#65533;d&#65533;27&#65533;<&#65533;)~&#65533;c&#65533;&#65533;n&#65533;3f&#65533;A'(&#1613;&#65533;1 &#65533;sz&#65533;L&#65533;F'i&#65533;
.b&#65533;L61&#65533;&#65533;1	&#65533;o&#936;*&#65533;&#65533;&#65533;&#65533;&&#65533;5&#65533;`V&#65533;Xy4`&#65533;&#65533;&#65533; &#65533; &#65533;&#65533;&#65533;`X1&#65533;&#65533;*&#65533;&#65533;O&#65533;@&#65533;&#65533;&#65533;{ &#65533;&#65533;&#65533;&#65533;"@&#65533;&#65533;&#65533;&#65533;&#65533;&#65533;Z&#65533;&#65533;#&#65533;&#65533;&#65533;&A&#65533;l%&#65533;&#65533;&#65533; ,xB@&#65533;&#65533;i>&#65533;&#65533;zpI&#65533;XKS&#620;=M&#65533;&#65533;P&#65533;&#65533;&#65533;'d>&#65533;&&#65533;~&#65533;m&#65533;&#65533;&#65533;m&#65533;&#65533;If&#65533;X&#65533;&#65533;&#65533;&#65533;RR@.&#65533;5&#65533;&#65533;P8&#870;&#65533;&#65533;&#65533; P&#65533;4&#65533;!3D,G&#65533;&#65533;`&#65533;U(&#65533;l&#65533;&#65533;9D($&#65533;@VH&#65533;&#65533;&#65533;&#65533;aKr6&#65533;&#65533;<
&#65533;&#65533;	Z &#420;L`&#65533;&#65533;t&#65533;.&#65533;&#65533;*&#65533;	A&#65533;^&#65533;&#65533;&#65533;`( &#65533;,&#65533;&#65533;&#65533;`d%&#65533;&#65533;&#65533;&#65533;&#65533;&#65533;`"P&#65533;X&#65533;]&#65533;&#65533;tA[B&#65533;&#65533;&#65533;&#65533;1&#65533;:&#65533;2 h&#65533;8;5&#65533;&#65533;F&#65533;q&#65533;gZ&#65533;o&#65533;&#65533;Ps&#65533;&#65533;&#549;&#65533;&#65533;&#65533;&#65533;&#65533;&#65533;&#65533;&#65533;L\&#65533;C&#65533;o&#65533;&#65533;I&#65533;{&#65533;&#643;:S&#65533;&#65533;&#65533;cJ~&#65533; &#65533;c&#65533;`&#65533;cM&#65533;:W%~&#65533;&#65533;&#65533;+&#65533;0 +&#65533; *&#65533;$&#65533;&#65533;&#65533;&#65533;1X&#65533;1 &#65533; &#65533;A&#65533;&#1537;N&#65533;n[&#65533;GD0&#65533;2&#65533;``&#65533;&#65533;PX;e~&#65533;:&#65533;&#65533;%1`&#65533;\&#65533;&#65533;&#65533;&#65533; .&#65533;&#65533;&#65533;&#65533;&#65533;O&#65533;'&#65533;0&#65533;&#1889;&#65533;&#65533;&#65533;&#65533;Aa&#65533;G&#65533;c&#65533;&#65533;&#65533;&#65533;&#65533;(&#65533;&#65533;m&#478;&#65533;Dg&#65533;&#65533;&#65533;&#65533;&#65533;v&#65533;3&#65533;&#65533;&#65533;S&#65533;&#65533;&#65533;r&#65533;&#65533;&#65533;oHc@y&#65533;&#736;&#65533;@ew&#65533;	&#65533;w&#65533;&#65533;r4ld&#1959;b&#65533;tfISC&#65533;&#65533;t
&#65533;&#65533;&#65533;+&#65533;:&#65533;s! py%&#65533;&#65533;c&#804;6&#65533;&#65533;9&#65533;&#65533;&#65533;&#65533;&#65533;&#65533;bk&#65533;;AU&#65533;3P&#65533;&#65533;P X &#65533;6&#65533;&#65533;&#65533;8)&#65533;&#65533;q&#65533;-p, K&#65533;K^&#65533;O&#65533;6-P&#65533;&#65533;fD&#65533;nH&#65533;&&#337;x&#65533;D&#65533;Q&#65533; &#65533;&#65533; &#65533;\&#65533; n&#65533;|&#1543;v&#65533;d&&#65533;3=&#65533;'&#65533;w&#65533;V(&#65533;4&#65533;`&#65533;q&#65533;&#65533;R&#65533;	&#65533;&#65533;&&#65533;(&#65533;a&#65533;&#65533;&#65533; z3Y&#65533;&#65533;&#65533;0&#65533;6&#65533;qXx@*&&#65533;&#65533; uC BH 01 ;&#65533;3-&#65533;&#65533;261,&#65533;K69&#65533;&#65533;ksq@&#65533;V^&#65533;&#65533;!1YD&#65533;&#65533;i'@:60,t@&#65533;
V&#65533;V%Z+<9&#65533;c&#65533;&#65533;'&&#65533;P\o8(&#65533;'&#65533;]b'Efz3~8&#65533;&#65533;(q&#65533;[s&#65533;&#65533;&#65533;'&#65533;e&#65533;F4&#65533;E\	&#65533;n&#65533;&#65533;u&#65533;0&#65533;GU&#65533;bY&#65533; &#65533;&#65533;(&#65533;&#65533;#&#65533;#&#65533;&#65533;.&#1681;5&#65533;!&#65533;&#65533;&#65533;#B&#65533;C&#65533;&#65533;&#65533;A1@#eV0g&#65533;M
&#65533;2&{&#65533;#]&#65533;O&#65533;k&#65533;5E&#65533; &#65533;0D&#65533;&#65533;&#65533;$&#65533;&#65533;M&#65533;A;&#65533;&#65533;&#65533;&#65533;O&#65533;6-F&#65533;&#1800;&#65533;&#65533;?&#65533;&#65533;&#65533;& &#611;e&#65533;q&#65533;XS&#65533;8&#65533;&#65533;![&#65533;%n&#65533;&#65533;&#65533;T&#65533;fy&#65533;&#65533; np&#65533;&#65533;&#65533; \&#65533;&#65533;&#65533;	-?XF4&#65533;e7`4&#65533;4&#65533;&#65533;4&#65533;&#65533;&#65533; <&#65533;|&#65533;b*Pf&#65533;!)&#65533;&#65533;@B&#65533;&#65533;1&#65533;r%&#65533;4&#65533;&#65533;{5 n&#65533;A&#65533;&#65533;&#65533;qA&#65533;7&#65533;A&#65533;00&#65533;!&#65533;&#65533;>@ &#65533;&#65533;&#65533;w 6PQ2&#65533;()-h"&#65533; &#65533;p6&#65533;e&#65533;!&#65533;pF#JC&#65533;&#65533;&#65533;&#65533; (]FY&#65533; ? S&#65533;&#65533;&#65533;&#65533;2&#65533;&#65533;=bwm&#65533;&#65533;&#65533;F&#65533;d&#65533;&#65533;&#65533;Y&#65533;iI0&#65533;&#65533;3&#65533;&#65533;&#65533;&#65533; &#65533;9&#65533;&#1190;~@&#65533;\&#65533;0	&#65533;&#65533;9&#65533;u4c	&#65533;&#65533;"e&#65533;&#65533;$&#65533;l&#65533;!&#65533;&#1637;1&#65533;AX&#65533;&#1048;:&#65533;&#65533;&#65533;&#65533;*&#65533;&#65533;Z&#65533;Yc&#1076;k&#65533;&#65533;).8 &#65533; &#65533;+&#65533;&#65533;&#65533;  &#65533;)&#65533;&#65533;&#65533; !p&#65533;&#1890;t&#65533;6&#65533;&#65533; &#65533;O0&#65533;&#65533;&#65533;@&#65533;!	&#65533;&#65533;	&#65533;&#65533;S@p	&#65533;`&#561;&#65533;&#65533;2&#65533;&#65533;'&#65533;&#65533;c&#65533;H&#65533;e&#65533;^&#65533;&#65533;L3&#65533;n&#65533;sn8H:2&#65533;	&#65533;t&#65533; ;`	U&#65533;ZUZ?7&#65533;&#65533;Y&#65533;&#65533;&#65533;E6&#65533;	&#65533;S&#65533;2&#65533;J'&#65533;+,=[&#65533;7$`"Sc&#65533;@&#65533;D&#150;S&#65533;&#65533;&#65533;uc5{QP&#65533;&#65533;P&#65533;&#65533;o&#65533;
 >pHA !&#65533;(&#65533;#&#65533;&#65533;	&#65533;g&#65533;&#65533;B S\&#1225;&#65533;r9&#65533;PY&#65533;&#65533;K&#65533;I&#65533;&#1038;&#65533;ZS&#65533;&#65533;byd[&#65533;3I&#65533;&#65533;&#65533;&#7382;&#65533;
&#65533;S\&#65533;&#65533;&#65533;&#65533;&#65533;&#65533;vi&#65533;a&&#65533;`&#65533;,&#65533;>
&#65533;&#65533;&#65533;5:&#65533;E-`&#65533;&#65533;(/&#65533; &#65533;&#65533;=W&#65533;:&#65533;&#65533;i#);&#65533;&#65533;!c&#65533;r ` g&#65533;&#65533;$"&#65533;&#65533;&#65533;&#65533;&#65533;y&#65533;4&#65533;&#65533;&#65533;$&#65533;1&#65533;*$&#65533;&#65533;&#65533;J&#65533;*&#65533;-&#65533;'&#65533;{&#977;&#65533;	&#65533; ,&#65533; 0z&#65533;&#65533;A&#65533;&#65533;1;@&#1552;\H*4&#65533;&#1551;y&#65533;eLj&#1168;Q&#65533;&#65533;&#65533;&#65533;&#1708;&#65533;&#65533;&#65533;&#65533;&#65533;f	H&#65533;3&#65533;d&#65533;?&#65533;&#228;j&#65533;&#65533;X>&#65533;
Xl&#65533;x&#65533;.&#65533;&#65533;"&#65533;&#65533;&#65533;(&#65533; &#65533;6&#65533;<V&#65533;&#65533;&#65533;{&&#65533;&#65533;!u&#65533;u&#65533;&#65533;P&#65533;A&#65533;&#65533;&#65533;4&#65533;x*f &#65533;&#65533;&#65533;!g2&#65533;:5`:&#65533;&#65533;P&#65533;	&#65533;&#65533;6{&#65533;`&#65533;*&#65533;&#65533;FgDu&#65533;&#65533;&#65533;(&#65533;&#65533;%&#65533;u&#65533;&#65533;c&#65533;	&#65533;U?&#65533;&#65533;I&#65533;:&#65533;Ud&#65533;&#65533;&#65533;\&#65533;vB&#1786;&#65533;:3&#65533;&#293;o&#65533;Gr&#65533;&#65533;&#65533;&#65533;Z&#65533;u=*&#65533;R&#65533;3G&#65533;5$x&#65533;(&#65533;&#65533;4&#65533; @&#65533;&#65533;&#65533;!xJ&#65533;5&#65533;&#65533;(:&#65533;q&#65533;]$&#65533;&#291;&#65533;q&#65533;&#65533;&#65533;A&#65533;e&#65533;SC*&#65533;&#65533;&#65533;&#65533;1&#65533;%1&#65533;&#65533;&#65533;#&#65533;&#65533;6&#65533;&#65533;&#65533;*&#65533;&#65533;z&#65533;7	&#65533;(y&#65533;I@&#65533; &#65533;&#1458;&#65533;&#65533;&#65533;&#65533;'Cm&#65533;k	&#65533;&#65533;&&#65533;&#65533;&#65533;G&#65533;&#65533;]&#65533;&#65533;&#65533;&#775;Dk&#65533;&#65533;&#1310;&#65533;&#65533;P&#65533;&#65533;n)&&#65533;
S&#65533;&#65533;&#65533;&#1088;&#65533;&#65533;.&#65533;p&#65533;&#65533;~&#65533;&#65533;D&#65533;&#65533;1YDC&#31793;&#65533;@^&#65533; f&#65533;%&#65533;&#65533;&#65533;%&#65533;a:&#65533;:F):5&#65533;&#65533;p&#65533;mQ&#849;5&#65533; u, 	&#65533;&#65533;=0&#65533;`&#65533;?&#411;(&#65533;#	z&;fG&#1497;~&#1552;e&#65533;&#1616;&#65533;&#65533;&#65533;	n1>&#65533;&#65533;&#65533;&#65533;J]&#65533;G&#65533;&#65533;&#65533;&#65533;d&#65533;eGd&#65533;&#65533;0&#65533;!SY&#1467;-C&#65533;&#657;I&#65533;k%&#65533;&#65533;&#65533;1Ljl&#65533;&#65533;&#65533;&#65533;&#65533;K&#65533;&#65533;
 &#65533;&#65533;&#65533;I :&#65533;&#1057;*h&#65533;g&#65533;&#65533;&#65533;&#65533;&#65533;P&#65533;z#&#65533;e&#65533;&#65533;&#65533;&#65533;Ac&#65533; &#65533;&#65533;2&#65533;@&#65533;&#65533;,&#65533;)&#65533;&#65533;(&#65533;ia&#65533;%jm&#65533;&#65533;&#65533;K&#669;&#65533;&#65533;&p&#65533;&#65533;&#65533;
k\&#65533;@&#65533;&#65533;&#65533;<&#65533;H&#65533;&#65533;o&#65533;&#65533;xI&#65533;&#65533;&#65533;&#65533;&#65533;6p^&#65533;ZR&#65533;Ze<+O&#1239;t&#65533;I&#65533;#tJ&#65533;&#65533;&#65533;&&#65533;p?J&#65533;T&#65533;bqq&#65533;p]N&#65533;u&#65533;&#65533;b%&#65533;&#65533;&#65533;! &#65533;=&#65533;&#65533;E&#65533;&#65533;?&#65533;&#65533;4I&#65533;&#920;&#65533;&#65533;I&#65533;
 @P&#65533;&#65533;d&#65533;_&#65533;&#65533;8;v&#65533;&#65533;&#65533;&#65533;&#65533;G&#65533;&#65533;&#1132;&#65533;&#65533;&#65533;<&#65533;LF&#65533;k&#65533;&#65533;&#65533;3-&#65533;&#65533;j +&#65533;&#65533;&#65533;c&#65533;0&#65533;&#65533;HC&#198;'&#65533;I	&#65533;&#65533;&#65533;N&#65533;&#65533;&#65533;&#65533;lK&#65533;&#65533;&#65533;&#65533;&#65533;m&#65533;Sqq&#348;<&#65533;&#65533;1M	*F"l&#65533;&#65533;"&#65533;&#65533;&#30489;&#65533;!&#65533;M&#65533;?
v&#65533;	GJ&#65533;&#65533;&#65533;Z\&#65533;=&#65533;&#65533;*&#65533;vi&#65533;z&#65533;&#1196;K&#65533;v&#65533;O&#65533;b&#65533;
&#65533;&#65533;&#65533;&#65533;&#65533;Z&#65533;E&#65533;&#1289;\P&#65533;&#65533;&#65533;`&#65533;M&#65533;ZHJ&#65533;&#65533;&#65533;%A&#65533;&#65533;&#65533;&#65533;lc&#112090;&#65533;&#65533;IKs&#65533;W&#65533;&#65533;xz&#65533;&#65533;&#65533;<7&#65533;&#65533;&#65533;i&#65533;&#65533;j:&#65533;&#65533;1&#65533;&#65533;&#950;;&#65533;&#65533;&#65533;L	&#65533;s&#65533;M&&#65533;&#65533;n&#65533;9&#820;{v&#65533;&#14757;z&#65533;&#65533;j,&#65533;w}&#65533;&#65533;&#1814;&#65533;&#1258;&#65533;<&#65533;&#1169;&#65533;&#65533;&#65533;,&#65533;&#65533;&#65533; &#65533;>&#65533; &#65533;&#65533;&#65533;&#65533;&#65533;H&#52020;&#65533;\c2	_&#65533;Z&#1379;I&#65533;1&#65533;&#65533;*&#1950;&#65533;4&#65533;&#65533;&#1951;&#65533;Mm&#65533;&#65533;&#65533;&#65533;&#65533;&#65533;9u&#1946;&#65533;O&#65533;9 &#65533;R
&&#65533;&#65533;c&#1740;&#65533; &#65533;w&#65533;&#65533;&#65533;&#65533;&#65533;X&#65533;b&#65533;&#65533;&#65533;&#65533;H&#65533;&#65533;^Hp&#65533;&#65533;&&#65533;[&#65533;&#65533;>.}&#65533;&#65533;{&#65533;&#65533;&#65533;ZPk&#65533;1+&&#65533;&#65533;Y9&#785;@&#65533;&#1334;~&#65533;
&#65533;I{&#25096;#I&#65533;f&#1951;&#65533;;&#65533;(S&#65533;^&#65533;e&#65533;&#65533;I~9&#65533;Oz	O
I&#65533;&#65533;&#1708;w&#65533;ze-+	p&#65533;&&#65533; &#65533;g&#65533;D\s]&#65533;&#65533;&]&#65533;`&#65533;v!]&#65533;&#829;&#65533;0&#869;&#65533;>s&#65533;&#65533;&#65533;ucI&^&#65533;&#65533;Q&#65533;R&#65533;T\&#65533;]=&#65533;[&#418;{&#65533;&#65533;&#65533;T&#65533;u&#65533;b&#65533;&#65533; &#65533;&#65533;&#65533;a6C]|	&#65533;&#65533;&#65533;&#65533;R.&#65533;&#65533;&#65533; &#65533;&#65533;&#65533;&#237;P&#65533;=&#65533;&#65533;&#65533;!\x&#65533;&#65533;
|&#365;&#65533;&#65533;&#65533;&#65533;a~&#65533;%&#65533;q7&#65533;}&#65533;n&#65533;&#65533;&#778;R&#65533;&#65533;&#65533;k&#65533;&#65533;4.WF4)&#65533;&#65533;&#65533;&#65533;9&#65533;&#1605;&#65533;VJI&#65533;}(M&#65533;[=0&#65533;M&#65533;1&#65533;&#65533;?&#1458;ojG&#65533;&#65533;uP^&#65533;&#21347;&#65533;&#65533;A&#1558;&#65533;Z.&#44368;&#65533;&#65533;&#808;&#65533;&#65533;b&#65533;&#65533;&#65533;L&#65533;[J&#65533;QF&#65533;&#65533;n3E&#65533;<&#65533;R&#533;&#65533;h&#65533;L2c(&#65533;&#65533;&#65533;&#1930;V*G&#65533;=&#65533;i
&#65533;&#65533;`+&#65533;&#65533;)&#65533;R9&#65533;&#65533;h&#65533;&#65533;&&#65533;&#65533;&#65533;\m:&#65533;&#65533;
&#65533;&#65533;&#65533;'&#65533; O&#1851;&#65533;Q%&#65533;&#65533;&&#65533;d&#65533;&#65533;&#65533;&#65533;&#65533;&#65533;[&#65533;&#65533;3&#65533;He&#65533;&#65533;&#65533;f&#65533;&#65533; ((&#65533;	*&#65533;&#65533;?QN&#65533;~&#65533;;&#65533;\62&#65533;&#65533;e&#65533;&#65533;J&#65533;&#65533;>	&#65533;~&#65533;t&#65533;&#65533;&#346;&#65533;jX&#65533;.&#65533;mf&#65533;&#65533;&#65533;v&#65533;&#65533;~&#65533;`&#65533;&#65533;%&#65533;G&#65533;&#65533;&#65533;&#65533;m
t&#65533;n&#65533;&#65533;Q&#65533;e|4&#65533;U&#65533;&#65533;&#65533;&#65533;&#65533;&#65533;&#65533;P&#65533;R&#65533;&#65533;cmG&#65533;&#65533;lq&#65533;{&#65533;&#65533;}n=&#65533;&#65533;&#65533;&#65533;&#65533;&#65533;J&#65533;&#65533;	\&#560;> &#65533;u&#65533;&#65533;&#65533;&#65533;(&#65533;&#65533;e}&#65533;&#65533;&#19876;Co=J&#65533;cq&#65533;&#1975;&#65533;&#65533;b?&#65533;&#65533;=&#65533;&#65533;&#65533;&#65533;Q&#65533;&#65533;&#65533;&#65533;&#65533;s
x&#65533;&#65533;&#65533;v&#65533;&#65533;x&#65533;&#65533;+&#65533;&#65533;2&#65533;V&#65533;F&#65533;[&#65533;&#65533;&#65533;&#65533;[&#65533;&#65533;/&#65533;$&#65533;&#65533;b&#65533;&#65533;=&#65533;'&#65533;&#65533;C&#65533;&#65533;f&#65533;&#65533;&#65533;8&#65533;}&#65533;&#65533;.&#65533;&#65533;&#1593;&#65533;&#65533;>&#65533;Z&#65533;&#65533;&#65533;v>=&#65533;&#65533;&#65533;&#65533;&#65533;&#65533;v&#65533;;&#65533;e&#65533;&#65533;>&#65533;&#65533;&#65533;&#65533;,O&#65533;&#413;&#65533;&#65533;_&#65533;&#701;&#65533;&#65533;&#65533;}2\b&#65533;G])
<&#65533;HQd&#1759;&#65533;u&#65533;&#65533;&#1679;&#65533;&#65533;eS&#65533;~&#65533;>&#65533;&#65533;&#65533;&#65533;F	^&#65533;&#65533;&#65533;9&#1510;N&#65533;&#65533;&#65533;&#65533;&#65533;&#65533;&#65533;F&#65533;&#65533;&#65533;&#65533;@&#65533;&#65533;z&#65533;c&#65533;p&#65533;&#65533;&#1785;7&#65533;&#65533;&#65533;&#65533;&#65533;&#65533;_&#65533;&#65533;&#65533;L&#65533;&#65533;0&#65533;Qf&#65533;&#65533;&#65533;:wn&#65533;&#65533;}&#65533;&#65533;&#65533;&#65533;&#65533;
&#65533;e&#65533;&#65533;?c&#65533;&#65533;7&#65533;&#65533;-&&#65533;@&#65533;&#65533; d@&&#65533;?&#65533;&#65533;&#1977;&#65533;&#65533;&#65533;&#65533;&#65533; &#65533;&#421213;e&#65533;&#65533;&#65533;&#65533;&#65533; &#65533;&#65533;&#65533;\fm&#65533;&#65533;&#65533;k7&#65533;d&#65533;&#65533;&#65533;&#2042;&#65533;dI&&#474;?&#65533;h&#65533;&#65533;I&#65533;&#65533;&#65533; 
&#65533;&#65533;&#65533;&#65533;o=Y&#65533;Q`&#65533;&#65533;I+&#65533;:v&#65533;|t&#65533;&#65533;&#65533;&#65533;&#65533;&#65533;%&#65533;&#65533;U&#65533;&#65533;&#65533;&#65533;&#65533;?.a&#65533;drL0&#65533;&#65533;&#65533;R&#65533;&#65533;&#65533;&#65533;>	&#65533;&&#1292;&#65533;&#1749;&#65533;&#65533;]&#65533;&#65533;	7/&#1649;&#65533;lb&#65533;&#65533;&#65533;i&#65533;&#65533;0&#65533;&#65533;&#65533;&#65533;&#65533;z&#65533;&#65533;[&#65533;&#65533;&#65533;&#65533;Hn&#65533;3&#65533;&#65533;&#65533;&#65533;/&#65533;
 &#65533;&#65533;&#65533;&#65533;&#65533;&#65533;V&#65533;&#65533;_&#831;&#65533;&#65533;&#65533;&#65533;&#65533;&#65533;&#65533;&#65533;&#65533;a&#65533;&#65533;1&#65533;&#65533;Rf&#27838;&#65533;&#165;&#1091;&#65533;&#65533;&#65533;&#65533;&#65533;&#65533;!&#65533;&#65533;7&#844;&#65533;&#65533;9k&#65533;i&#65533;&#65533;&#65533;4&#65533;p&#65533;&#65533;&#65533;&#65533;&#65533;O&#65533;&#65533;&#65533;&#65533;&#65533;(&#65533;&#65533;&#65533;&#65533;)&#65533;v&#65533;&#65533;&#65533;om_9&#65533;5&#65533;&#65533;&#65533;&#65533;R5&#65533;&#65533;.&#65533;&#65533;&#46643;`&#65533;QZo&#65533;R&#65533;&#65533;&#65533;&#65533;&#65533;&#65533;?&#65533;&#65533;&#65533;=&#65533;l&#65533;'&#65533;yR&#65533;&#65533;&#65533;&#1628;&#65533;&#65533;&#65533;G%\h7&#65533;&#65533;
&#65533;0&#65533;&#65533;&#65533;&#65533;n&#65533;&#65533;&#65533;&#65533;&#65533;&#65533;-`d|-&#65533;&#65533;&#65533;&#65533;&#65533;&#65533;&#65533;&#65533;&#65533;&#65533;,n]N&#65533;<&#65533;&#65533;
eg&#65533;&#65533;&#1447;k&#65533;&#65533;&#65533;&#65533;&#65533;I#&#65533;n&#65533;&#65533;&#65533;&#65533;&#65533;&#65533;&#65533;(&#65533;~&#65533;&#65533;&#65533;&#65533;&#65533;&#65533;&#65533;&#65533;Q&#65533;&#65533;&#65533;t&#65533;
&#65533;&#65533;&#65533;.&#65533;Rn&#65533;&#65533;&#65533;.&#65533;&#65533;F0&#65533;&#65533;&#65533;&#65533;.&#65533;&#65533;.])&#65533;2&#65533;&#65533;r|&#65533;&#65533;&#65533;&#65533;&#65533;&#65533;3&#65533;I&#65533;&#65533;&#65533;&#65533;l&#65533;Ap&#65533;&#65533;([&#65533;&#65533;&#65533;&#65533;&#65533;h&#65533;&#65533;&#65533;&#65533;b&#818;&#65533;&#65533;, &#65533;w&#65533;&#65533;&#65533;&#65533;&#65533;&#65533;&#65533;_H&#65533;$&#65533;&#65533;&#65533;ml&#65533;A)&#65533;&#65533;&#65533;'&#65533;&#65533;'\&#65533;&#65533;&#65533;&#65533;)&#65533;&#65533;&#65533;&#65533;n&#65533;&#65533;&#65533;&#65533;yx&#65533;&#65533;&#65533;&#65533;&#65533;?HH6&#65533;Ann&#65533;&#65533; &#65533;&#65533;N
w&#65533;&#959;&#65533;&#65533;&#65533;&#65533;&#65533;G&#65533;&#65533;&#65533;&#65533;&#65533;&#65533;&#65533;&#65533;&#65533;&#65533;&#65533;Mv&#65533;&#65533; &#65533;&#768;(&#65533;q-&#65533;[&#65533;&#65533;d&#65533;&#65533;&#65533;&#65533;&#65533;hor&#65533;&#65533;&#65533;&#65533;&#65533;[&#65533;ocY&#65533;&#65533;&#65533;&#65533;.&#48110;&#65533;&#794;&#65533;h&#65533;l&#65533;&#65533;&#65533;&#65533;&#65533;<&#65533;&#65533;_[&#65533;m&#65533;o&#65533;Lt&#65533;&#65533;&#65533;&#65533;&#65533;&#65533;&#65533;&#65533;&#65533;&#65533;&#65533;"O&#65533;!W[Iv&#65533;&#65533;&#65533;&#65533;&#65533;&#65533;j&#65533;&#65533;F{&#1205;&#65533;&#65533;&#65533;&#65533;&#65533;&#65533;&#65533;&#65533;eI&#65533;{H&#65533;l&#65533;&#65533;&#65533;&#65533;&#65533;&#65533;&#65533;&#65533;7&#65533;dr%&#65533;&#65533;&#65533;&#65533;&#65533;&#65533;Or&#65533;&#65533;&#65533;&#65533;&#65533;&#65533;&#65533;&#65533;&#65533;?&#65533;N0&#65533;&#65533;&#65533;&#65533;&#65533;&#65533;'y}&#65533;&#65533;o&#65533;  !&#65533; F ,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566;&#65533;&#65533;&#65533;&#65533;&#65533;&#65533;&#65533;&#1110;&#65533;&#65533;&#65533;&#65533;&#65533;&#65533;&#65533;&#65533;&#65533;&#65533;&#1922;&#836;&#826;&#65533;&#65533;&#65533;&#12231;&#65533;&#65533;&#65533;&#65533;&#65533;&#65533;&#65533;&#65533;&#65533;&#65533;&#65533;&#65533;&#65533;&#65533;&#65533;&#65533;&#1595;&#65533;&#65533;&#65533;rUK&#65533;
^&#65533;w&#65533;&#65533;z&#65533;&#65533;&#65533;&#65533;#J&#65533;&#65533;l&#65533;?&#65533;bZ&#65533;c&#65533;&#65533;&#65533;&#65533;&#65533;O#&#393;(S&#65533;\&#65533;+&#65533;&#464;'?&#65533;)&#65533;%C&#65533;&#65533;6&#65533;&#65533;(0&#65533;p&#65533;&#65533;dI&#65533;&#65533;&#1123;&#65533;`&#65533;D&#65533;&9&#65533;Po&#65533;&#1708;&#65533;U&#65533;!!4h&#65533;3&#65533;5&#65533;&#65533;K&#65533;&#65533;K&#65533;:&#65533;&#956;&#65533;&#65533;)&#1372;l&#65533;&#65533;v&#65533;&#65533;&#65533;&#65533;&#65533;n&#65533;&#65533;5&#65533;&#454;e,&#65533;&#872;^&#65533;6&#65533;&#65533;&#65533;n&#65533;Kt#&#65533;&#65533;;9&#65533;&#65533;\&#65533;&#133;!&#65533;&#65533;&#65533;4&#65533;U&#65533;&#65533;&#65533;&#1256;;I;,u*&#65533;~&#65533;&#65533;B&#65533;`&#65533;&#65533;&#65533;&#65533;s&#65533;&#65533;&#65533;\54&#65533;&#65533;&#65533;` &#65533;&#65533;Bc&#65533;+&#65533;&#65533;c&#65533;&#65533;RK&#65533;N&#65533;&#337;&#65533;E&#65533;]&#65533;&#65533; &#65533;&#65533; j&#65533;&#27285;|y&#401;&#65533;&#65533;&#65533;-|7&#65533;&#65533;&#65533;s&#65533;o&#65533;&#65533;&#65533;!&#65533;&#65533;)`&#65533;&#65533; &#1715;vSmg&#65533;o&#65533;uWx&#65533;y&#65533;&#65533;V&#65533;&#65533;&&#65533;h&#65533;qe&#65533;n&#65533;&#65533;&#65533;&#1862;&#65533;1Fs&#65533;&#65533;&#65533;p@&#65533;&#65533;&#65533;(J4&#65533;Tm&#65533;&#65533;w&#65533;9&#65533;W^&#65533;m&#65533;&#65533;>&#65533;Wq&#65533;&#65533;@-&#65533;7&#65533;{4&#65533;W&#65533;z&#65533;&#65533;n&#65533;&#65533;&#65533;B&#65533;-&#65533;&#65533;&#65533;c?&#65533;#&#65533;&#65533;V&#65533;\vI&#65533;aK&#65533;&#65533;V&#65533;5 &#65533;&#65533;n&#65533;&#65533;&#65533;`C	&#65533;&#65533; &#65533;6&#65533;'$&#65533;46(&#1950;s&#65533;&#65533;&#65533;5&#65533;#&#65533;$J&#65533;\h&#65533;Q&#65533;&#65533;&#65533;6&#65533;&#65533;u&#65533;&#65533;&#65533;&#65533;Gx	&#65533;`&#65533;&#65533;J&#65533;`9&#52227;&#65533;&#65533;&#65533;(&#65533;&#65533;H&#65533;&#65533;&#65533;&#65533;}&#65533;f&#65533;g&#65533;&#65533;z&#65533;R&#65533;")&#65533;&#35772;*&#65533;h&#65533;W&#65533;Jf|&#65533;^&#65533;4*	&#65533;94&#65533;&#65533; &#65533;; &#65533;&#65533;s
&#65533;&#65533;&#65533;&#65533;v &#65533;&#65533;&#65533;i&#65533;&#65533;Z!^&#65533;&#65533;&#65533;&#1773;&#65533; &#65533;n&#65533;&#65533;6&#65533;&#65533;[rEf!]&#65533;&#65533;&#65533;&#65533;wOZ&#65533;&#65533;w7 &#65533;&#65533;;&#65533; &#65533;&#65533;& 0B&#65533;@&#65533;&#65533;&#65533;-&#65533;&#65533;.&#65533;xrZ|&#65533;B&#65533;&#65533;&#65533;n&#65533;j&#65533;&#65533;&#601;&#65533;!&#65533;&#65533;&#65533;&#652;&#1444;&#65533;b&#65533;&#65533;&#1372;&#65533;&#65533;&#65533;&#65533;-&#65533;78&#65533;&9&#65533;i3 &#65533;6q&#65533;*`&#65533;&#65533; -&#65533;3H&#65533;&#65533;&#65533;&#65533;&#65533;
T|&#65533;&#65533;xJ&#65533;&#65533;&#65533;&#65533;&#65533;w&#65533;LY&#65533;&#65533;&#65533;&#65533;&#65533;&#65533;T&#65533;&#65533;I&#65533;o&#65533;{&#65533; x
&#65533; &#65533;Q&#65533;&#65533;4K&#65533;#&#65533; &#65533;	!g&#65533;M/&#65533;&#65533;&#65533;?&#65533;p&#65533;&#65533;&#65533;*Pu&#65533;&#65533;B,&#65533;&#65533;5>K'}&#65533;&#65533;U&#65533;&#65533;dw&#65533;39U9&#65533;b	&#65533;y&#65533;&#65533;{g&#65533;K&#1229;@&#65533;6&#313;&#65533;&#65533; p&#65533;&#65533;&#65533;;&#65533;7$&#65533;&#65533;&#65533;&#65533;&#65533;&#209;+<&#65533;&#65533;F&#65533;&#65533;q3&#65533;&#65533;&#65533;&#65533;&#65533;&#65533;&#65533;m&#65533;&#645;&#65533;H&#65533;&#65533;&#65533;&#65533;&#65533;D&#65533;^{&#1926;`&#65533;r&#65533;4&#65533;&#65533;&#65533;&#65533;&#65533;?,&#65533;&#65533;#&#65533;4 B&#65533;&#65533;1&#65533;&#65533;4&#65533;&#65533;&#65533;&#65533;&#65533;&#65533;k &#65533;&#65533;8&#65533;&#65533;.&#65533;&#65533;d&#65533;*I&#65533;O&#65533;&#65533;&#65533;&#65533;&#65533;&#65533;&#65533;&#65533;]&#65533;&#65533; &#65533;6&#65533;0}&#65533;+~+&#65533;&#65533;&#65533;&#65533;A&#65533;Z&#65533;&#65533;&#65533;w&#65533;6&#65533;a&#65533;{&#65533;&#65533;&#65533;&#65533;&#65533;yE+&#65533;&#65533;N&#65533;)&#65533;%/h&#65533; Ee&#65533;*.c&#65533;&#65533;V7ViH&#65533;[&#65533;&#65533;&#65533;&#65533;h&#65533;&#65533;XDFZ&#65533;&#423;U}k&#65533;"&#65533;&#65533;g&#65533;&*&#65533;&#65533;&#65533;\&#65533;^xC&#65533;!yF&#65533;&#65533;&#65533;
&#65533;&#65533;&#65533;tH&#65533;&#65533; &#509;&#65533;|k&#65533;&#958;&#1386;>m&#65533;tJ&#65533;&#65533;&#65533;s&#1188;,8&#610;$&#65533;&#65533;&#65533;&#65533;&#65533;L&#65533;&#65533;&#65533;Y&#65533;F%;&#65533;&#65533;&#65533;&#65533;cD&#65533;&#65533;&#65533;&#65533;&#65533;=&#65533;&#65533;j&#65533;&#65533;&#65533;'&#65533;).&#65533;N&#65533;e!y<&#65533;&#65533;&#65533;b
+&#65533;&#65533;
&#65533;3&#65533;>&#65533;L\Z&#13459;L&#65533;&#65533;&#65533;&#65533;&#1395;&#65533;M&#65533;U&#65533;&#65533;&#65533;&#65533;R.u&#65533;&#65533;/&#65533;&#65533;&#65533;m2(&#65533;&#65533;&#402;&K&#65533;Y+xtS&#65533;5oY&#65533;&#65533;%&#65533;kb&#65533;&#65533;&#65533;#d&#65533;z.&#65533;^&#65533;&#65533;&#65533;&#65533;[`&#65533;L&#65533;&#65533;&#65533;w|0P &#65533;i&#65533;L&#65533;&#65533;L&#65533;>&#65533;A&#65533;&#65533;&#65533;&#65533;4NX&#65533;&#65533;U&#65533;<U7C&#65533;&#65533;&#65533;A<'{&#65533;Gx&#65533;wk&#65533;J&#65533;t&#65533;&#65533;&#65533;E-&#65533;&#65533;&#65533;IST\&#65533;m&#65533;*V&#65533;&#65533;c&#65533;&#65533;&#65533;&#65533;}&#65533;b&#65533;^&#65533;0B"&#65533;p&#65533;h8u'&#65533;8&#1373;&#65533;g&#65533;NX&#1316;Qs&#65533;+&#65533;&#65533;f&#65533;p&#65533;7l&#65533;&#65533;N R&#65533;&#65533;F(&#65533;&#65533;l&#65533;&#65533;^M&#65533;&#65533;&#65533;-i&#65533;1&#65533;&#65533;&#65533;~j&#65533;&#65533;&#1229;p4&#65533;5&#65533;&#65533;&#65533;4>&#65533;Qm[&#65533;j$&#65533;&#65533;&#65533;cB&#65533;(O&#65533;5&#65533;&#65533;S@&#65533;'&#65533;&#65533;&#65533;&#65533;~&#65533;lf&#65533;4P&#65533;&#65533;StjQ[G&#65533;&#65533;&#65533;&#65533;7I&#65533;Y&#65533;&#65533;&#65533;WOF&#65533;&#65533;DaUe&#65533;P&#65533;&#1640;N>&#65533;h&#65533;&#65533;D&#65533;&#65533;&#65533;&#65533;&#65533;_&#65533;6:NT&#65533;\&#65533;&#65533;+&#65533;&#65533;;D&#65533;VPx&#65533;,>&#65533;&#65533;&#65533;&#65533;&#65533;&#65533;&#65533;`&#65533; &#65533;&#65533;M&#65533;&#65533;&#65533;]M&#65533;M&#65533;&#65533;&#65533;f#t&#1766;N&#359;&#65533;M&#65533;6HR&#65533;J6r&#65533;S}Jhm&#65533;&#65533;Uz3&#65533;c&#65533;&#65533;&#65533;d&#65533;&#65533;&#65533;<?vI; &#65533;lA&#65533;y&#65533;&#65533;&#65533;Ze&#65533; >&#65533;&#65533;&#65533;&#65533;&#65533;&#65533;&#65533;&#65533;S9qS&#65533;&#65533;&#40440;&#65533;Ivs&#65533;
&#65533;''&#65533;&#65533;m&#65533;&#65533;&#65533;*]kG&#65533;W[&#1434;K&#65533;&#65533;&#65533;Dr&#65533;L&#65533;T&#65533;@9&#65533;&#65533;p#c'&#65533;&#65533;&#65533;P&#65533;&#65533;&#65533;&#65533;&#65533;X&#65533;&#65533;&#65533;&#65533;&#65533;Ik&#65533;p\&#65533;y&#65533;z&#65533;&#65533;) &#65533;&#65533;&#65533;&#892;-&#65533;&#65533;H>&#65533;&#65533;leY&#65533;&#65533;	&#65533;[&#65533;&#65533;&#65533;m&#65533;&#65533;&#65533;-2&#65533; &#65533;N&#65533;&#65533;&#1994;&R&#65533;J&#65533;&#65533;u&#65533; &#65533;>q&#65533;$&#65533;,&#65533;I&#820;a&#65533;&#65533;&#65533;d&#65533;./&#65533;&#65533;y&#65533;r=w&#65533;3&#65533;&#65533;*&#65533;&#65533;&#65533;*&#65533;0&#65533;B
&#65533;&#65533;&#65533;&#65533;K8&#65533;Y&#65533;&#65533;&#65533;1&#65533;Z&#65533;h+&#65533;&#65533;&#65533;&#65533;&#65533;H
&#65533;&#65533; !&#65533;&#65533;=&#65533;*A&#65533;&#65533;&#65533;us&#65533;&#65533;c&#65533;&#65533;&#65533;&#65533;&#65533;&#65533;&#65533;2&#65533;&#65533;&#1745;&#65533;i[&#65533;&#65533;&#65533;&#65533;&#368;&#269;W&#65533;"&#65533;&#65533;&#65533;bv&#65533;&#65533;s&#65533;&#65533;z&#423;&#65533;&#65533;&#65533;&#65533;v@&#65533;*T&#213;&#65533;=&#65533;Y&#65533;&&#65533;wBP.<e-&#1193;&#65533;&#484;&#65533;X&#65533;G&#65533;w
&#65533;&#65533;&#65533;&#65533;&#65533;=&#65533;VV&#65533;}&#65533;&#65533;hB&#65533;&#65533;&#65533;d&#65533;G&#65533;&#65533;5&#65533;&#65533;&#65533;&#65533;;&#65533;&#65533;X&#65533;&#65533;H&#65533;&#65533;&#65533;&#65533;:&#1880;F+&#1374;&#65533;&#65533;,P&#65533;s&#65533;kF&#65533;&#65533;&#65533;&#65533;w&#65533;&#65533;&#65533;y81/&#65533;gP T&#65533;=&#65533;a/&#65533;'&#65533;>B&#65533;&#65533;&#65533;&#65533;&#65533;&#65533;S&#65533;*&#65533;5B51&#65533;$rx&#65533;&#65533;&#65533;&#65533;k&#65533;&#65533;($iL)q&#65533;&#65533;8]&#1959;'&#65533;&#65533;&#65533;M&#65533;`&#692;&#65533;&#65533;&#65533;1R0&#65533;l&#65533;^&#209;U&#65533;&#65533;<&#65533;&#65533;&#65533;3g&#208;&#65533;&#65533;%&hka&#796;&#65533;cl&#65533;&#65533;9zG&#65533;rx_f&#65533;uG&#65533;&#65533;'&#2006;&#65533;d&#65533;"&#65533;y&#65533;~&#65533;
&#65533;D&#65533;|&#28807; `(W&#2045;\&#1011;&#65533;n/{&#65533;&#65533;&#65533;x5&#65533;o&#65533;&#65533;&#65533;&#65533;3$t&#65533;&#65533;zwF[ST}?&#65533;&#1336;&#65533;&#65533;&#65533;,;&#65533;W&#65533;|j
&#65533;&#65533;&#65533;~&#65533;&#65533;-&#65533;4hF&#65533;&#65533;[	&#65533;p&#65533;s&#65533;h&#65533;&#65533;=&#65533;q&#65533;&#65533;=&#65533;&#65533;x&#65533;&#65533;&#65533;&#65533;&#65533;&#65533;(&#65533;[`&#65533;Bc&#65533;uM%1&#65533;_&#65533;tp"_an&#65533; &#65533;yha&#65533;B4&#65533;'[&#65533;&#65533;<&#65533;e v~&#65533;&#65533;o&#65533;&#65533;&#65533;&#65533;&#65533;&#65533;&#65533;&#65533;*`{&#65533;&#65533;%rf%&4&#65533;]&#65533;&#65533;w&#65533;&#65533;1&#65533;&#65533;c&#65533;&Qv&#65533;q&#65533;D*>&#65533;&#65533;&#1171;$&#65533;Q&#65533;qX1]&#65533;C&&#65533;v-j&#65533;x&#65533;&#65533;d&#65533;w[b b&#65533;k&#65533;&#65533;qAS&#65533;&#65533;&#65533;A]5,&#65533;Dk(|&#65533;t&#65533;!%r&#65533;Y&#65533;Am=X\&#65533;cBMd*H3!&#65533;rV&#65533;&#65533;&#65533;e&#65533;t	`&#65533;&#65533;t&#65533;&#65533;M&#65533;sf&#65533;s4Z`&ivX&#65533;G&#65533; &#65533;&#65533; )S&#65533;&#65533; `W&#65533;/&#198;&#65533;&#65533;h&#65533;w&#65533;g&#65533;&#65533; !&#65533;&#65533;&#65533;QV &#65533;t&#65533;6u&#65533;&#65533;?;&#65533;39&#65533;1&#65533;&#65533;#&#65533;cw^A&#65533;&#65533;&#281320;&#65533;B2&#65533;&#65533;/ &#65533;L&#65533;Cy&#65533;C7&#65533;h&#65533;&#65533;w&#65533;w&#65533;A(&#65533;&#65533; &#65533;&#65533;&#65533;&#65533;&#65533;u&#65533;'&&#65533;&#65533;`I$&#65533;2&#65533;&#65533;5&#65533;&#65533;&#65533;&#65533;&#65533;&1&#65533;J+&#65533;F*|&#65533;>&#65533;&#65533;$&#65533;b"&#65533;H&#65533;X/&#65533;"&#65533;rFfj&#65533;N_c5"77`2x&#65533;' &#65533;&#65533;&#65533; J&#65533;&#65533;&#65533; &#65533;&#65533;3&#65533;}G&#65533;7&#65533;&8&#65533;32le&#65533;e&#65533;&#65533;0KsM&#65533;D8&#65533;T&#65533;S&#65533;&#65533;Y&#977;}	[&#65533;&#65533;Q$&#65533;&#65533;JB&#65533;|&#65533;RkkdK&#65533;&#65533;&#65533;w&#65533;x{w&#65533;&#65533;&#65533;&#65533;@1&#65533; &#65533;&#65533;&#65533;&#65533;&#65533;6&#65533;$&#65533;#!&#65533;&#65533;&#65533;Fdx&#65533;&#65533;&#65533;&#65533;WiH&#65533;k&#65533;"*@&#65533;m&#65533;C&#65533;%[&#65533;]&#65533;!&#65533;&#65533;*Q&#65533;re&#65533;&#65533;T7&#65533;S&#65533;z&#65533;U;i3&#65533;W!pf(&#65533;WV&#65533;4E$&#65533;&#65533;1&#65533;&#65533;&#65533;&#65533;&#65533;&#65533;0&#65533;y,b&#65533;&#65533;&#65533;I &#65533;&#65533;h&#65533;k|SI&#65533; !&#65533;&#65533;&#65533;&#65533;G&#65533;&#215;&#65533;S8y&#65533;&&#337;C&#65533;V&#65533;&#65533;c#W$^&#65533;_&#65533;&#65533;fw%O. "&#65533;&#65533;&#65533;&#65533;5w&#65533;&#65533;&#65533; '&#65533;
1 &#65533;&#65533;.C&#65533;_&#65533;O&#65533;0g&#65533;&#65533;&#34830;$ym&#65533;&#65533;&&#65533;ys&#65533;&#65533;0&#65533;S-yYT&#65533;u%4j&#65533;&#65533;c&#65533;&#65533;&#65533;B&#1614;&#65533;&#65533;O&#65533;&#65533;/&#65533;&#65533;xo&#65533;&#65533;4&#65533;H!&#65533;n&#65533;V{Df4&#65533;&#65533;&#65533;&#65533;" &#65533;&#65533;&#65533;&#65533;=&#65533;&#65533;&#65533; &#65533;&#1715;(J&#65533;&#65533;&#65533;GE&#65533;&#65533;&#65533;T&#65533;lP&#65533; GIyg&ClG'^S&#65533;&#65533;i&#65533;&#65533;&#65533;&#65533;&#65533;&#65533;cb&#65533;&#65533;&#2132;p&#65533;?&#65533;Su&#65533;&#65533;&#65533;.&#65533;&#65533;Nx&#65533;l&#65533; (&#65533;&#65533;a)Z&#65533;&#65533;g&#65533;&#65533;&#65533;  &#65533;&#65533;Y)&#65533;&#65533;&#65533;&#65533;&z=&&#65533;9ci&#65533;(&#65533;&#65533;&#65533;'=}&#65533;rM&#65533;>&#65533;&#65533;\ogV&#65533;)&#65533;&#65533;D&#65533;&#65533;q!&#65533;&#65533;= _E05H)yzUM?@&#65533;vX=Uj&&#39046;&#65533;&#2413;Y&#65533;&#65533;dJ&#65533;&#65533;&#65533; &#65533;&#65533;z&#65533;&#65533;&#65533;&#1126;&#65533;PI&#65533;&#65533; j&#65533;&#65533;r&#65533;ud&#65533;W@&#65533;&#65533;6&#65533;&#65533;`2&#65533;&#65533;&#65533;O&#65533;&#202;f&#65533;_&#65533;&<}&#65533;N&#65533;&#65533;E&#204;Ji&#65533;&#65533;&#65533;- &#65533;o&#65533;&#65533;&#65533;&#65533;&#65533;
&#49765;&#65533;&#65533;~&#1637;%&#65533;&#65533;S&#65533;&#65533;&#65533;&#65533;&#65533;&#65533;a&#65533;&#65533;&#65533;~w(i&#65533;.}$&#65533;&#65533;&#65533;C&#65533;&#65533;7E&#65533;&#65533;A&#65533;&#65533;Z&#65533;g&#65533;m&#65533;&#65533;&#65533;&#65533;cML
G&#65533;-&#65533;&#65533;g ~w2%&#65533;&#65533;&#65533;c&#65533;	&#65533;z
&#37503; &#65533;&#65533;&#65533;H&#65533;&#65533;hI/&#65533;&#65533; @{ &#65533;D&$>&#1384;&#65533;&#65533;T&#65533;h&#65533;b&#65533;/"&#65533;&#65533;J&#65533;Qi|rP&#65533;"8$U&#65533;q&#65533;&#65533;w3j&#65533;&#1418;&#65533;<&#65533;&#65533;&#65533;&#1041;&#65533; &#65533;&#65533;&#65533;&#65533;+&#65533;nJ/&#65533;&#65533;&#65533;&#65533;Gl-&#65533;$&#65533;F&#65533;eK@@&#65533;&#65533;bw?	3[%:&#65533;&#65533;&#65533;f8&#65533;oAKu&#65533;&#65533;1&#65533;A&#65533;l&#602;&#40478;&#65533;&#1706;&#65533;&#65533;H&#65533;	&#65533;&#65533;%b&#1713;a+`&#65533;&#65533;X&#65533;%&#65533;XI
9&#65533;&#65533;:&#1732;y22]&#65533;T&#65533;&#65533;`&#65533;d&#65533;f&#65533;tP&#65533;G93&#65533;&#65533;T&#65533;l&#65533;7d&#65533;y	&#65533;6&#65533;&#65533;
&#1466;&#65533; &#65533;&#65533;&#65533;&#65533;PL4&#65533;&#65533;&#65533;]&#65533;&#65533;&#65533;&#65533;&#65533;2&#65533;&&#65533;f\?&#65533;8&#65533;L&#65533;&#65533;LW&#65533;u&#65533;K
&#65533;&#65533;F&#65533;J&#65533;3J&#65533;n&#65533;u &#65533;$&#65533;&#65533;qj&#65533;t&#65533;0&#65533;&#65533;&#65533;&#65533;&#65533;&#65533;&#65533;
&#65533;A&#678;&#65533;	 &#65533;-&#65533;	&#65533;&#65533;&#65533;&#65533;o&#65533;_&#65533;FB&#65533;&#65533;J&#65533;e)&#65533;&#65533;n1&#65533;y&#65533;&#65533;	 &#65533;&#65533;&#65533;"NB4&#65533;&#65533;&#65533;bl&#65533;&#65533;p&#65533;&#65533;0&#65533;q
&#65533; &#65533;&#65533;1&#65533;&#65533; ,&#65533;&#65533;:&#65533;&#65533;&#65533; Mk&#65533;4A&#65533;&#65533;O$&#33454;x&#65533;1	M&#65533;&#65533;&#65533;&#65533; [&#65533;f&#65533;3&#65533;&#65533;&#65533;	&#65533;&#65533;&#65533;&#65533;*&#65533;T7J&#65533;B~iQ&#65533;&#65533;&#65533;&#65533;&#65533;t&#65533;&#65533;&#65533;&#65533;$&#65533;a!&#65533;&#366;+	&#65533;&#65533;&#65533;v	#K&#65533;@&#65533;s&#65533;p[x&#65533;C;&#1990;&#65533;q4(:&#65533;&#65533;&#65533;7|&#65533;R&#65533;/7&#65533;8&#65533;Hi&#65533;&#65533;&#65533;&#65533;&#65533;)&#65533;&#65533;&#65533;Kn2&#65533;V}K6&#65533; &#65533;&#65533;&#1912;&#65533;&#65533;&#65533;&#65533;&#65533;G&#65533;S11&#65533;bw"v70W&#65533;&#65533;&#65533;&#403;P&#65533;Q%&#1762;p&#65533;&#65533;&#65533;&#65533;iBK&#65533;:&#65533;A&#65533;&#65533;dx&#65533;@
&#65533;&#65533;&#349;&#65533;2&#65533;&#65533;&#65533;&#65533;+0&#65533;0w^&#65533;&#65533;&#65533;&#65533;&#711;&#65533;8&#1295;&#65533;&#65533;L&#65533;$u)&#65533;	.&#65533;jc&#65533;&#65533;&#65533;&#65533;&#65533;D-n&#65533;Q&#65533;]&#65533;&#65533;p&#65533;V!&#65533;&#65533;`&#65533;&#65533;&#65533;&#65533;M<t!&#65533;&#65533;@&#65533;-&#65533;&#65533;G&#65533;&#65533;h&#65533;&#65533;g&#65533;F_&#65533;&#65533;qu#&#65533;H&#65533;k\&#65533;oy(&#65533;kr\Y&#65533;z&#65533;&#65533;H"&#65533;&#65533;&#65533;&#65533;g#p&#65533;&#65533;<.&#65533;d&#1150;&#65533;&#65533;&#65533;&#65533;&#65533;&#65533;n&#65533;x&#65533;&#65533;&#65533;&#65533;\&#65533;@;&#65533;'&#65533;&#65533;&#65533;&#65533;L&#65533;&#65533;&#65533;&#65533;9&#65533;&#65533;&#65533;N!&#65533;M}t5&#65533;*<"&#65533;&#65533;&#65533;&#65533;&#65533;N;&#367;&#65533;&#65533;;&#65533;f&#65533;	(&#65533;&#65533;yZ&#65533;J&#1041;&#65533;E&#65533;&#65533;CJ
Abk&#65533;%&#65533;&#65533;&#1092;a&#65533;&#65533;(t4&#65533;&#65533;?&#65533;&#679;&#65533;b&#65533;&#65533;o&#65533;KP&#65533;&#853;&#65533;&#65533;&#65533;ca&#65533;&#65533;&#65533;! &#65533;&#65533;&#65533;A&#65533;&#65533;]&#65533;G&#65533;&#65533;j7&#65533;Q&#65533;:&#65533;&#65533;&#65533;&#65533;3&#65533;&#65533;&#65533;tV&#65533;&#65533;p#T,&#65533;-&#65533;| &#65533;&#65533; &#65533; &#65533;*&#65533;&#65533;UA&#65533;iE&#65533;'&#65533;&#65533;6U &#65533;&#65533; &#65533;&#65533;&#65533;&#65533;Be&#65533;&#65533;7&#65533;D*&#65533;&#65533; R9&#65533;QM6;&#65533;&#65533;&#65533;M&#65533;c&#65533;&#65533;&#65533;Y`&#65533;0+`&#176;)&#65533;9&#65533;&#65533;&#65533;k&#65533;&#65533;&#65533;&#65533;&#1628;&#65533;&#65533;E]	&#65533;&#1626;&#65533;&#65533;M	&#65533;&#65533;&#65533;=&#1067;8&#65533;&#65533;m&#65533;i4&#65533;&#65533;X&#65533;^&#65533;&#65533;x&#65533;a&#65533;&#65533;&#65533;&#65533;X&#65533;U&#459;&A&#65533;&#65533;$&#1057;&#65533;2+&#65533;&#65533;&#65533;9&#65533;jZ&#65533;P&#65533;:&#65533;&#65533;=dp&#65533;X&#65533;3*P&#65533;7j&&#65533;e&#65533;}o&#65533;&#65533;'E4&#65533;SY&#65533;&#65533;P""rb&#65533; #p&#65533;	!&#2040;b&#1796;&#65533;&#1807; &#65533;,	0 &#65533;Z&#65533;AJ&#65533;&#589;&#65533;&#901;:|4&#65533;&#65533;&#65533;0C@&#65533;S&#65533;5|&#1003;M&#65533;&#65533;&#65533;E+68P&#65533;\&#65533;&#65533;&#65533;&#65533;&#65533;&#65533;V&#65533;&#65533;	6&#65533;Pj&#65533;&#65533;&#65533;0
@&#65533;1 &#65533;&#65533;&#65533;p &#65533;0 :&#65533;I&#65533;^H&#65533;&#65533;&#65533;C7t&#65533;c&#65533;a2&#65533;F&#65533;&#65533;w&#65533;&#65533;&#65533;&#65533;/D|&#65533;&#65533;L&#65533;&#65533;<m&#65533;ZN&#65533;$&#65533; @&#65533;m]@&#65533;g&#65533;!&#65533;dWUb&#65533;&#65533;)*t&#65533;&#65533;v&#65533;&#65533;&#65533;&#65533;&#65533;K&#65533;E&#65533;]9&#65533; 0&#65533;zc&#65533;&#764;&#65533;&#65533;H<&#65533;&#404;&#65533;_B&#65533;@&#65533;&#65533;&#65533;M$p&#65533;&#65533;&#65533;(9R&#65533;4&#39167;&#65533;/i&#65533;{&#65533;&#65533;&#65533;/S&#65533;&#65533;&#65533;&#65533;&#65533;&#65533;Wf7
&#65533;&#65533;&#65533;`X&#65533;&#65533;TL&#65533;&#65533;4&#65533;&#65533;&#65533;&#65533;Z&#65533;&#65533;HX&#65533;&#65533;S&#65533;}8L&#65533;D3&#65533;%#&#65533;&#65533;&#65533;@V&#65533;&#1668;BXa&#876;"_&#65533;p^&#65533;&#65533; &#65533;&#65533;$`&#65533;&#65533;&&#65533;,2&`t8w,*e&#65533;=&#65533;Q&#65533;}&#65533;s-&#65533;&#65533;&#65533;&#65533;L&#65533;C&#65533;&&#65533;u&#885;&#65533;c&#65533;~&#65533;&#65533;&#65533;:&#65533;&#65533;&#65533;&#1446;&#65533;&#65533;&#65533;&#65533;&#65533;&#65533;&#65533;&#65533;&#65533;Ua&#65533;&#65533;&#65533;&#65533;1&#65533;&#65533;2&#65533;v&#65533;B&#65533;H&#65533;F&#65533;&#65533;K&#65533;&#65533;y&#65533;&#65533;&#65533;_&#65533;#9`5e&#65533;y&#65533;Ub $&#65533;,&#65533;&#65533;K&#65533;&#65533;&#65533;&#65533;&#65533;&#65533; &#65533; &#65533;&#65533;&#65533;]&#65533;&#65533;~b!F&#65533;&#65533;&#65533;i&#65533;&#65533;FH&#65533;&#65533;s&#65533;&#65533;>Z&#65533;N&#65533;"&#1262;H&#65533;&#65533; &#65533;|Bb&#65533;&#65533;#N&#65533;EBL&#65533;^i&#65533;&#65533;
&#65533;&#65533;&#65533;&#65533;*&#65533;&#65533;&#65533;&#65533;&#65533;&#65533;U &#65533;[Z(!8&#65533;J&#65533;5R2W&[&#65533;&#65533;&#65533;ygi&#65533;&#65533;&#65533;'&#65533;&#499;>&#1586;#8&#65533;&#65533;&#65533;&#65533;&#65533;&#65533;Z\&#65533;&#65533;&#65533; &#65533;;V&#65533;&#65533;&#65533;- &#65533;&#65533;s&#65533;&#65533;&#65533;1c&#65533;'&#65533;K&#65533;&#65533;\&&#65533;>&#65533;&#65533;&#65533;&#65533;&#929;&#65533;K&#65533;&#65533;@:&#65533;1BED&#65533;c?-&#65533;&#65533;7&#65533;&#65533;+&#65533;H&#65533;&#65533;&#65533;&#65533;&#65533;&#65533;&#65533;- &#65533;]&#65533;k&#65533;!&#65533;&#65533;m&#65533;x&#65533;&#65533;GFF&#65533;F&#65533;(&#65533;&#65533;&#669;W&#65533; &#65533; ;	&#65533;7B?&#65533;&#65533;	7 !!&#65533;&#65533;&#65533;!&#65533;&#65533;&#65533;&#65533;&#65533;&#65533;&#65533;&#65533;&#65533;&#65533;&#65533;&#65533;&#65533;&#65533;&#65533;&#65533;&#65533;&#65533;&#65533;&#65533;&#65533;&#65533;&#65533;&#65533;&#65533;,&#65533;&#65533;&#374;&#65533;&#65533;&#615;&#65533;&#65533;&#65533;&#65533;&#65533;&#65533;&#65533;&#65533;&#65533;&#65533;&#65533;
&#65533;B&#65533;7	&#65533;;96&#65533;&#65533;&#1371;&#810;&#934;&#65533;&#65533;&#65533;&#65533;&#65533;&#65533;&#65533;&#65533;&#65533;&#65533;&#65533;&#65533;&#1737;
&#1852;5b&#65533; &#65533;&#65533; ,&#65533; B&#65533;N&#65533;H&#65533;:&#65533;;y
&#65533;&#65533;&#463; &#65533;
f!$1"n&#65533;x5&#65533;&#65533;g&#65533;&#65533;9&#65533;&#65533;I&#65533;4A&#1718;R&#65533;&#65533;`
&#65533;!&#65533;1&#65533;&#65533;4&#65533;./&#65533;\&#692;i1&#65533;&#65533;Nk&#65533;h&#65533;B&#65533;b%wp&#65533;%v&#65533;&#65533;&#65533;&#65533;&#65533;*zP&#65533;&#65533;]&#65533;&#65533;&#65533;&#65533;0&#65533;&#65533;*YYgc1&#65533;&#65533;&#1696;&#65533;M&#65533;&#65533;i&#65533;@&#65533;@!A$rhR&#65533;k1&#65533;mK&#65533;2H&#65533;&#65533;=&#65533;&#65533;&#65533;C7B&#65533;&#65533;&#1039;H&#65533;B&#65533;&#65533;Bl&#65533;f&#65533;&#65533;Z&#65533;M&#65533;&#65533;&#65533;me&#65533;&#65533;{&#65533;&#65533;&#65533;LZ4&#65533;,X'"q&#65533;&#65533;&#1912;&#65533;5&#65533;&#65533;&#65533;&#65533;M&#65533;6^&#65533;p&#65533;&#65533;q
&#65533;&#65533;&)5&#65533;&#65533;&#65533;&&#65533;&#65533;m&#65533;B&#65533;z-)&#65533;&#65533;^,&#65533;&#65533;&#65533;&#65533;B&#65533;^:&#65533;&#65533;|YS&#65533;x@-&#147;x&#65533;hc&#65533;j&#65533;&#65533;&#65533;&#65533;&#65533;&#65533;=&#65533;O&#65533;&#65533;&#65533;&#65533;$&#65533;	1&#1926;s&#65533;&#65533;&#647;&#65533;&#65533;&#65533;1.&#65533;&#65533;{&#65533;2&#65533;*&#65533;Q&#138;&#65533;p [-02e&#65533;nB&#65533;&#65533;&#65533;&#65533;&I"B &#65533;7&#65533;,&#65533;&#65533;&#1253;&#65533;&#65533;=&#65533;&#65533;24&#65533;l&#65533;7Y&#65533;&#65533;$&#65533;@&#65533;at&#65533;&#514;+5&#65533;r&#65533;la&#65533;S&u,&#65533;&#65533; ar0A1&#65533;)"K!^7)&#65533;4&#65533;M&#65533;&#65533;&#65533;&#65533;&#65533;%X&#65533;&#65533;&#65533;&#65533;&#65533;&#65533; 9&#65533;&#65533;N3&#65533;3&#65533;!&#1716;0&#65533;&#65533;H#&#851;wI&#65533;&#65533;&#65533;&#65533;&#65533;&#65533;&#35317;&#65533;&#65533;d,u%&#65533;&#1486;&#65533;&#65533;&#65533;O&#65533;y&#65533;&#65533;x&#65533;&#65533;$&#65533;&#65533;&#65533;&#65533;&#65533;e&#65533;(@&#65533; N&#65533;&#65533;&#65533;&#65533;#&#65533;&#65533;&#65533;h&#65533;,`~:L&#65533;jq&#65533;&#65533;1&#65533;I&#65533;(z&#65533;R3&#65533;qS.f!6&#65533;`&#65533;9&#65533;at&#65533;8&#65533;,&#65533;&#65533;&#65533;&#65533;hN&#65533;)r&#65533;i&P*(%&#65533;m&#65533;&#65533;&#65533;&#65533;&#65533;3&#65533;&#65533;&#65533;&#65533;"&#65533;&#65533;(ns&#65533;B&#65533;&#65533;W`&#65533;&#65533;j -7eHP&#65533;&#65533;\G&#65533;W.&#65533;&#46576;o2E&#65533;(&#65533;&#65533;@&#65533;&#65533;&#975060;R&#65533;&#65533;&#65533;&#65533;&#65533;&#65533;&#65533;L0&#65533;&#65533;q&#65533;
 2&#65533;  &#65533;g&#193;"w&#65533;&#65533;PN70E&#65533;&#65533;L&#65533;&#65533;O2&#65533;&#1225;&&#65533;LB&#65533;$&#65533;&#65533;L&#65533;:&#65533;&#65533;2&#65533;g&#65533;+&#65533;R&#65533;&#65533;&#65533;&#495;&#65533;&#65533;!0&#65533;q[/vZ&#65533;e&#65533;98&#65533;.&#65533;&#65533;&#65533;&#65533; &#65533;Q&#65533;&#65533;&#65533;&#65533;&#65533;&#65533;&#65533;&#65533;&#65533;:{&#65533;&#65533;&#936;&#65533;&#65533;&#65533;&#65533;p &#65533;&#65533;La&#65533;&#65533;&#65533;y&#65533;5&#65533;&#13382;&#65533;"&#65533; &#65533;&#65533;&#65533;&#65533;&#65533;e&#65533;3rN&#65533;)&#65533;&#65533;&#65533;&#1866;EB&#65533;&#65533;&#65533;x5&#65533;=&#65533;&#65533;&#65533;.&#510;K&#1286;&#65533;&#65533;7&#65533;&#65533;&#65533;X8&#65533;y&#65533;t&#65533;qs&#65533;J&#65533;&#65533;&#65533;&#65533;&#65533;9!L&#65533;&#65533;&#65533;&#964;&#65533;AR&#65533;&#65533;D&#65533;CI6&#65533;&#65533;$k*&#65533;&#65533;&#65533;|&#65533;&#65533;&#65533;!p@m!&#65533;&#65533;&#65533;&#65533;1cz&#65533;&#65533;&#384;&#65533;&#65533;>&#65533;&#65533;4&#65533;I&#65533;&#65533;&#65533;&#65533;&#65533;t&#65533;&#65533;J?&#65533;&#65533;$&#65533;&#65533;4z_:&#65533;&#65533;,i&#65533;Pf[E&#65533;&#788;B&#65533;"#&#65533;(@.&#65533;?c&#65533;pc&#65533;&#65533;&#65533;p%&#65533;hlj$&#65533;&#507;&#65533;1&#65533;\t&#65533;Zn&#65533;&#65533;F&#65533;&#65533;x&#65533;&#1135;G&#65533;M&#301;&#65533;&#65533;/&#65533; %&#65533;&#65533;^&#65533;E&#65533;&#246;&#65533;&#65533;j&#65533;:@q&#26875;&#65533;q@&#65533;QT&#65533;&#360;&#65533;&#65533;)&#65533;;&#65533;&#65533;%BdX&#65533;z&#65533;4.q&#65533;&#65533;I/&#65533;&#65533;&#65533;&#65533;&#65533;&#335416;@&#65533;D&#65533;&#65533;p$&#65533;&#65533;^&#65533;~&#65533;.)&#65533;p&#65533;&#65533;&#65533;&#65533;&#65533;&#65533;H&#65533;&#65533;j&#65533;\&#65533;$6&#367;)&#65533;&#65533;qM&#65533;@&#65533;2&#65533;&#65533;6&#65533;$>&#65533;SS&#387;&#65533;&#65533;0I&#65533;&#65533;&#65533;=&#65533;&#65533;BB&#65533;&#65533;5^&#65533; &#65533;!M&#65533;FIJ&#65533;&#65533;&#65533;&#65533;&#65533;&#65533;&#65533;&#65533;v&#65533;>B&#65533;H&#65533;f&#65533;&#65533;W&#65533;
&#65533;&#65533;&#65533;&#1829;)&#1620;&#65533;&#65533;&#65533;&#65533;+U&#65533;&#65533;'&#65533;&#65533;P@&#65533; "aT&#65533;A&#65533;`&#65533;|&#65533;&#65533;\C&#65533;k&#65533;&#65533;&#65533;&#65533;Ct&#65533;@&#65533;&#65533;C}&#65533;&#65533;9	&#65533;&#65533;E2&#608;Jb&#65533;+&y&#65533;w&#65533;&#65533;c&#65533;2&#65533;^l&#65533;5&#65533;&#65533;0=!&#65533;$&#65533;~&#65533;:&#65533;&#65533;&#65533;&#65533;L&#65533;	&#65533;+@&#65533;&#65533;&#65533;&#65533;&#65533;I&#65533;&#65533;LMR&#65533;&#65533;xT&#65533;&#65533;&#65533;&#65533;&#65533;h&#65533;&#16867;&#65533;&#1628;S0&#1192;&#65533;&#65533;/&#892;a&#131;&#65533;&#65533;&#65533;^&#65533;&#65533; Q&#65533;T`L&#65533;&#65533;&#65533;&#65533;&#65533;&#65533;*q&#65533;&#65533;&#65533;&#65533;I%&#65533;E&#65533;e&#65533; &H&#65533;&#65533;&#65533;>e&#65533;&#65533;&#65533;&#65533;&#65533;q30-8&#65533;&#65533;&#65533;&#696460;3~&#306;&#65533;h`&#65533;&#65533;hX&#65533;{&#65533;R&#65533;i&#248;&#65533;6 @}l5ab
|@&#65533;&#65533;y'^w!&#65533;&#65533;&#65533;LK5&#65533;&#65533;0;&#65533;F/r^&#65533;J&#65533;&#65533;&#65533;&#65533;&#65533;&#65533;&#65533;5
&#65533;D&#65533;&#10418;h&#65533;&av&#65533;&#65533;&#65533;dE+i&#65533;chBTX 2x&#65533;&#65533;u&#65533;T&#65533;&#65533;7m/&#65533;}&&#65533;&#65533;&#65533;Q/&#65533;&#590;NZ&#65533;b&#65533;4<A&#65533;&#65533;&#65533;9ZZ~G&#65533;&#65533;` &#65533;8&#65533;	&#65533;t&#65533;&#65533;&#1806;&#8824;Y&#65533;N&#65533;&#65533;&#65533;j&#65533;&#65533;&#65533;&#65533;&#65533;&#65533;&#65533;OK0&#65533;&#65533;&#65533;)0 &#65533;[g!&#65533;&#65533;1&&#65533;&#65533;@&#65533;&#65533;&#65533;&#65533;	&#65533;d&&#65533;&#65533;&#65533;A&#65533;&#65533;&#65533;E<&#65533;&#65533;?h&#65533;
@&#65533;&#65533;=&#65533;&#65533;&#65533;%&#65533;&#65533;&#65533;
,xI&}~&#65533;&#166;&#65533;&#65533;C&#65533;C&#65533;&#65533;&#65533;L?q&#65533;&#65533;&#65533;j&#65533;0V;&#65533;9&#65533;p&#65533;{&#65533;#&#65533;U <&#65533;<&#65533;&#65533;A&#65533;&#65533;&#65533;h&#956;&#65533;}&#65533;&#65533;
&#65533;PA&#65533;&#65533;w&#65533;&#65533;{HU_&#65533;L&#65533;I&#65533;&#65533;&#65533;&#65533;r81D&#65533;o&#65533;&#65533;&#65533;&#46607;n=&#470;&#65533;#M&#65533;Y&#65533;&#65533;&#65533;HH  &#65533;&#585;&#65533;&#65533;0[*&#65533;&#65533;7&#1478;m^&#65533;&#65533;&#65533;_&#65533;&#65533;
&#1656;&#65533;&#65533;&#65533;&#65533;&#65533;
&#65533;/a&#65533;d&#65533;&#65533;S&#330;&#65533;
g&#65533;&#65533;5&#65533;h&#476;&#65533;&#65533;X&#65533;i&#65533;$Oj1&#65533;&#65533;&#65533;&#65533;&#65533;&#65533;&#65533;&#65533;5a&#65533;&#65533;
&#65533;^&#65533;&#65533;g&#65533;Y"&#65533;3H&#65533;&#65533;&#65533;-<&#65533;&#65533;[?K&#65533;&#65533;&#65533;&#671;+&#65533;.&#65533;f&#65533;&#65533;"&#65533;&#65533;&#65533;&#65533;&#65533;&#1972;6&#65533;&#65533;)(&#65533;&#65533;&#65533;&#65533;
&#65533;&#65533;&#65533;eO1&#389;&#65533;4} &#65533;w&#65533;&#65533;&#65533;&#65533;R&#65533;&#65533; &#65533;Z&#65533;&#65533;A(&#65533;t&#65533;&#65533;JG)&#65533;3&#65533;p&#65533;&#65533;g
&#65533;&#65533;&#802;&#65533;&#65533;"g&#65533;o&#65533;&#65533;'&#65533;3m&#65533;3l&#65533;!(&#65533;I&#65533;&#65533;g&#65533;D&#65533;w5=&#65533;k&#859;A&#65533;kph&#65533;N&#65533;#&#65533;&#65533;&#65533;O`&#65533;&#65533;&#65533; j&#1777;&#65533;}I&#65533;&#65533;~0&#65533;&#65533;WJ&#65533;&#65533;XPj8&#65533;@&#65533;n"&#65533;&#65533;&#1059;&#65533;'&#65533;K5&#65533;n&#65533;"P&#131;J&#65533;2"u%&#65533;&#65533;.&#65533;&#65533;<&#65533;[&#65533;&#65533;,V&#65533;&#65533;&#1070;&k_&#65533;"\&#65533;&#65533;&#65533;&#65533;&#277;&#65533;R&#65533;&#65533;d<7&#65533;&#65533;&#65533;&#65533;&#65533;&#65533;e&#65533;&#65533;&#65533;&#65533;G&#65533;xP&#65533;=&#65533;&#65533;&#65533;	8&#65533;&#65533;&#65533;&#65533;,#;t&#65533;%T&#65533;&#65533;&#65533;&#65533;(&#65533;W&#65533;&#1829;X&#65533;&#65533;c&#65533;a&#65533;o}&#65533;&#65533;&#65533;&#65533;|&#65533;&#65533;&#65533;&#65533;2&#65533;y&#65533;&#65533;&#65533;6&#65533;&#65533;&#65533;Q&#65533;_&#65533;f1CsaA!k&#65533;&#65533; :Y&#65533;&#65533;&#65533;:r&#65533;&#65533;&#65533;VhI&#65533;7&#65533;}&#65533;1&#65533;t&#65533;&#65533;x&#65533;&#65533;'&#65533;&#65533;K&#65533;&#65533;6&#1399;,&#65533;&#65533;Ow&#65533;_&#65533;p~[e*%]8o&#65533;&#65533;&#65533;t%E~6&#65533;&#65533;;&#65533;&#65533;Luq&#65533; '2&#65533;W&#65533;E&#65533;&#65533;Z&#65533;})&#65533;c[&#65533;Q&#65533;&#65533;t{&#65533;%}&#65533;?A&#65533;5&#65533;c8&#65533;&#65533;`_2&#65533;6-&#65533;8@&#65533;EW8
{&#65533;uf&#65533;&#65533;E&#65533;W&#65533;&#130;s&#65533;&#65533;&#65533;u e{&#65533;&#65533;&#65533;&#65533;&#65533;&#65533;&#65533;&#65533;b	BGRV&#65533;47&#1728;4&#65533;&#65533;&#65533;gH&#65533;	&#65533;&#65533;&#65533;K&#65533;&Pi&#65533;&#65533;xh}|&#65533;$&#65533;R#&#65533;&#65533;$l:&#65533;&#65533;&#65533;s&#65533;&#65533;[QF7U$s&#65533;HO&#65533;&#65533;1&#65533;&#65533;o&#65533; n&#65533; S&#65533;q&#65533;@9}8&#65533;SE&#65533;&#65533;T&#469;@&#65533;
`O9&#65533;P&#65533;Q@&#65533;5&#65533;CM&#65533;&#65533;Q&#1201;d&#65533;2	@eT&#65533;&#65533;k&#65533; &#65533;H&#65533;Q!  X=&#65533;pd&#65533;v&#65533;&#65533;&#65533;f%0z&#65533;tr`&#640;Fqs&#65533;:&#65533;> &#65533;V&#65533;&#65533;;&#65533;&#65533;R&#65533;&#65533;&#65533;&#65533;V&#65533;&#65533;&#65533; &/LF`&#65533;&#65533;6&#65533;&#65533;&#65533;&#65533;il&#65533;N&#65533;&#65533;dK&#65533;&#65533;&#65533;?&#65533;h+&#65533;p/&#65533;RX&#65533;&#65533;&#65533;@ &#65533;&#65533;e&#65533;cX&#65533;&#65533;&#65533;wGh5&#65533;t[&#65533;&#65533;\&#65533;P ak&#311;&#65533;k&#65533;)5&#463;&#65533;wCXh[&#65533;
i&#65533;&#65533;?h&#65533;&#65533;a$tMh&#65533;2&#65533;&#65533;a#7'&#65533;h&#65533;&#65533;F&#65533;F{&#65533;P&#65533;&95C&#65533;
uR&#65533;`&#65533;C &#65533;5&#65533;a7&#65533;&#65533;w3&#65533;[?I&#65533;&#65533;T>&#65533;B)v&#65533;{2?&#65533;&#65533;&#65533;&#65533;+0L&#65533;&#65533;&#65533;3&#65533;t&#65533;IY&#65533;&#65533;&#65533;w&#65533;&#65533;P &&#65533;&#65533;(%&#65533;&#65533;&#65533;&#65533; EI&#65533;Pa&#65533;(&#65533;&#65533;;(&#339;&#65533;95&#65533;]Pq&&#65533;s3E&#65533;&#65533;}&#65533;&#65533;&#65533;&#65533;&#65533;W&#65533;d&#65533;x~`&#65533;e&#65533;V&#65533;l&#65533;-&#65533;&#65533;&#65533;&#912;+W&#65533;&#65533;&#65533;&#65533;.W&#65533;A&#65533;`&#65533;&#65533;&#65533;&#65533;,&#65533;&#65533;&#65533;&#65533;&#65533;Vh&#65533;#	&#65533; Ri&#65533;&#65533;&#65533;&#65533;<Y&#65533;T&#65533;MeA&#65533;uk}&#65533;&#65533;U&#65533;9&#65533;&#65533;C`&#65533;8&#65533;&#65533;V&#65533;"&#65533;&#65533;i&#65533;&#65533;i&#65533;v ?f&#65533;A&#65533;	&#65533;&#65533;m&#65533;v@Q&#1670;tzbq&#65533;&#65533;6&#65533;&#65533;&#65533;#1&#65533;d&#65533;A%&#65533;&#65533;&#65533;r&#65533; &#65533;&#65533;&#65533;
&#65533;-ps&#65533;9&#65533;&#65533;&#65533;&#65533;&#65533;&#65533;&#393;~&#65533;&#65533;X&#65533;\&#65533; qD> T=&#65533;	@8&#65533;O	&#1474;&#65533;A&#65533;&#65533;#eb6 j
&#65533;<&#65533;s#&#65533;H&#65533;y&#65533;zG&#65533;&"$&#65533;&#65533;&#65533;&#65533;77&#65533;@&#65533;&#65533;&#65533;=; h3/&&#65533; :-PB&#65533;@&#65533;8 0) &#65533;a&#1376;&#65533;&#65533;&#65533;+&#65533;]7&#65533;wV<&#65533;#_W.X&#65533;&#65533;2s53# > &#65533;&#65533;A&#65533;&#65533;'B&#65533;b&&#65533; &#65533;q%9o1&#65533; &#65533;HS&#1189;S&#65533;&#337040;X!&#65533;jV&#65533;&#65533;&#65533;	wJ#/D&#65533;&#65533;& :zJ&#65533;
X&#65533;		&#65533;P&#65533;R
	&#65533;&#65533;>b&#65533;	A&#65533;oS"&#65533;&#65533;&#65533;Y&#65533;&#65533;u&#65533;)&#65533;6&#65533;&#65533;&#65533;:U&#65533;)3&#65533;@&#65533;%'&#65533;={V&#65533;&#65533;8&#65533;P&#65533;&#65533;3I&#65533;&#65533;L&#65533;b}Z&#65533;U&#65533;)f]&#65533;&#65533;&#65533;z&#672;f&#65533;
&#65533;
&#65533;&#65533;&#65533;&#65533;R&#65533;&#65533;0&#65533;@ &#65533;5:&#65533;@:`&#65533;:L&#65533;&#65533;&#65533;s&#65533;&#65533;@&#65533;&#65533;w<X&#65533;G&#65533;&#65533; &#65533;JeAj&#65533;&#65533;&#65533;&#65533;&#65533;&#65533;W&#65533;,&#65533;&#65533;&#65533;&#65533;&#4589;&#65533;&#65533;&#65533;`l&#65533;&#65533;&#946;&#65533;lJRw&#65533;N!&#65533;&#65533;&#65533;E&#65533;v!&#65533;&#65533;&#65533;&#65533;&#65533;>&#65533;X$5HhN&#65533;&#65533;&#65533;&#65533;N&#65533;:&#65533;&#65533;[&#65533;&#65533;c)&#65533;r&#65533;Y&#65533;"&#65533;j,V&#65533; jt;|&#65533;S&#65533;&#65533;&#65533;&#65533;j&#65533;&#65533;	HXKf1&#65533;Y&#65533;&#65533;n&#65533;K&#65533;&#65533;1&#65533;&#65533;&#65533;T&#65533;&#242;&#65533;&#65533;@1&#65533;&#65533;&#65533;GO7!&#65533;~&#65533;c&#65533;v&#65533;&#65533;Y$&#65533;Z&#65533;e&#65533;&#65533;&#65533;&#65533;&#65533;[&#65533;&#65533;&#65533;hB &#65533;2&#65533;&#65533;&#65533;q&#65533;t&#65533;L&#65533;o&#65533;T&#65533;&#65533;9u&#65533;&#65533;&#65533;{2&#65533;J>{Bz&#65533;&#65533;&#65533;&#65533;&#65533;&#65533;	&#65533;
&#65533; k&#65533;&#65533;&#65533;&#65533;&#1061;v&#65533;&#65533;&#65533;
O&#65533;D&#65533;&#65533;Q{x&#65533;|[&#65533;&#65533;&#65533;^&#65533;&#65533;h&#65533;&#65533;&#65533;&#65533;X(&#65533;j*%&#65533;+&#65533;Eg&#65533;  &#65533; 6&#65533;&#65533;9\&#65533;&#65533;Hz5p&#65533;j&#65533;,&#65533;&#65533;J&#65533;&#65533;&#65533;&#65533;&#65533; %&#65533;&#65533;&#65533;&#65533;(z&#65533;#&#65533;d&#65533;&#65533;A&#65533;&#65533;&#65533; ?&#1208;&#65533;&#65533;&#65533;r&#12854;i- p&#65533;u&#65533;%&#65533;&#65533;&#65533;&#65533;&#65533;/&#443;&#65533;&#65533;2&#65533;&#1547;&#65533;!1&#65533;=^&#65533;&#65533;&#65533;5a&#65533;J8	&#65533;.2&#65533;&#65533;c&#65533;&#1183;&#65533;DANh.P&#65533;&#65533;&#65533;"&#65533;&#65533;k&#65533;M&#65533;&#65533;&#65533;&#65533;,&#65533;"&#65533;3l&#65533;&#65533;&#65533;Ch&#65533;'C&#65533; &#65533;T&#65533;&#65533;&#65533;-&#65533;p&#65533;&#65533;8*B;9&#65533;&#65533;Ze&#65533;&#65533;&#65533;&#65533;&#65533;Z}&#65533;&#65533;\d&#65533;&#65533;&#65533;&#1108;&#65533;&#65533;}&#65533; %,&#65533;&#65533;.a&#65533;>&#65533;&#65533;&#65533;&#65533;Y&#65533;&#65533;&#65533;G&#65533;&#9460;&#65533;k<)&#65533;&#65533;&#65533;z&#65533;&#65533;9&#65533; &#65533;&#65533;&#65533;&#65533;<&#65533;&#65533;&#65533;&#65533;&#65533;!A&#65533;K&#65533;&#65533;&#65533;Z&#65533;.&#65533;O&#65533;]&#65533;~&#65533;;&#65533;1,&#214;&#65533;&#65533;&#65533;5*	&#65533;Y,.&#65533;&#65533;&#65533;&#65533;l&#65533;&#65533;&#65533;]&#65533;&#65533;&#65533;]&#856;&#65533;&#65533;
d&#65533;&#65533;&#65533;&#65533;&#65533;[&#65533;F!&#65533;j&#65533;3&#65533;"l*8&#65533;;&#65533;:&#65533;&#65533;&#65533;46!7&#65533;&#1058;>S&#65533;@&#65533;&#1676;&#65533;&#65533;&#65533;Af*#abv
&#65533;&#65533;b&#65533;&#65533; -&#65533;&#783;e&#65533;&#65533;v&#65533;&#65533;5&#65533;R4&#65533;&#65533;A&#65533;&#65533;^&#65533;v&#65533;&#65533;&#65533;/[&#65533; Nu&#65533;&#65533;2&#65533;&#65533;&#65533; &#65533;&#65533;&#65533;&#65533;AF@#&#65533;&#65533;t|&#65533;&#65533;V&#65533;Z&#65533;&#65533;u&#65533;;G&#65533;Y&#65533;6%&#65533;A2S&#65533;az&#65533;v&#65533;&#65533;("0&#65533;E&#65533;&#65533;&#65533;&#65533;&#65533;&#65533;}&#65533;3&#65533;&#65533;&#65533;&#65533;&#65533;/&#65533;&#65533; &#65533;l&#65533;`&#65533;&#65533;&#65533;Q&#65533;&#65533;&#65533;a&#65533;D&#65533;S<]cV&#65533;&#65533;aml&#65533;&#65533;&#65533;&#65533;^ePg8&#65533;&#65533;
&#65533;1w\&#65533;j\0&#65533;&#65533;&#65533;*&&#65533;'&#65533;&#65533;J,&#65533;&#65533;`30[B &#65533;'&#65533;I&#65533;&#65533;&#65533;[#$2&#65533;&#65533;&#302;Z&#65533;&#65533;=&#65533;&#65533;+Buf&#65533;&#65533;&#65533; &#65533;&#65533;#C&#65533;b&#952;&#316;&#65533;&#65533;L&#592;:&#65533;&#65533;
p %&#65533;&#65533;C&#65533;Q&#65533;(u&#65533;Eq&#65533;&#65533;&#65533;kj&#65533;&#65533;!&#514;&#65533;^&#65533;_=&#65533;r&#65533;Z&#65533;&#65533;
&#65533;&#65533;&#65533;h&#800;!&#65533;c&#65533;}&#65533;i&#65533;q&#65533;&#65533;N3&#65533;{FCa&#65533;r)o&#65533;l&#65533;g4&#65533;&#65533;[1[I&#65533;j&#65533;/&#65533;&#1150;&#65533;&#65533;&#65533;3&#744;&#65533;DF.&#65533;K&#65533;0&#65533;&#65533;IY#&#65533;&#65533;
w&#65533;M&#65533;:A&#65533;&#65533;.3I&#65533;s&#65533;&#65533;&#65533;A&#65533;&#65533;Z&#65533;&#65533;&#65533;8&#65533;&#65533;&#65533;&#65533;&#65533;k&#1430;&#65533;&#65533;&#65533;&#65533;&#1458;&#65533;j&#1385;&#65533;&#65533;I&#65533;q-&#65533;d&#65533;#&#65533;C&#1094;&#65533;&#65533;&#65533;&#65533;8J:&#65533;&#65533;&#320;|&#65533;5&#65533;&#65533;&#65533;w&#65533;6c&#65533;R&#65533;W-&#65533;f&#65533;&#65533;2&#65533;&#1069;0 ]&#65533;&#65533;&#65533;&#1046;a&#65533;=&#65533;<&#65533;0&#65533;&#65533;@&#65533;Z#E&#753;&#65533;D&#65533;:&#65533;DV&#65533;&#65533;&#65533;u=&#65533;	&#65533;G&#65533;&#65533;&#65533;&#65533;ZWI&#65533;&#65533;&#65533;i&#65533;
1`+b&#65533;k&#65533;1&#65533;m&#65533;&#65533;&#65533;5&#65533;K&#65533;V$&#65533;
M&#65533;&#65533;&#65533;A3&#776;v&#65533;g&#65533;-&#65533;&#65533;k&#65533;&#65533;oF&#65533;5^a $#$t&#65533;x,&#65533;&#65533;;&#65533;@ &#65533;lC&#65533;&#65533;&#65533;&#65533;&#65533;&#65533;&#65533;&#65533;&#65533;&#65533;&#65533;&#65533;W&#65533;]61&#65533;&#65533;&#65533;l4$EH&#65533;&#65533;&#65533;&#65533;M>H&#65533;8&#65533;&#65533;=|?ZX0K.&#65533;&#65533;Rs* j2&&#65533;M&#65533;$F&#65533;&#65533;cBU &#65533;&#65533; &#65533;M&#65533;q&&#65533;&#65533;&#65533;&#1811;&#65533;&#65533;c&#65533;AR8&#65533;&#65533;=cHrX&#65533;^'&#65533;- &#622;0D&#65533;&#65533;&#65533;&#65533;i&#65533;&#65533;E&#65533;&#65533;g&#65533;q&#65533;p} $&#65533;&#65533; &#65533;>&#65533;&#65533; &#65533;&#65533;D&#65533;R &#65533;&#65533;hdk&#65533;-]&#65533;*&#65533;H&#65533;&#65533;u~L&#65533;0&#65533;&#65533;m\l&#65533;&#1020;  &#65533;]A&#194;&#65533;&#65533;&#1781;0&#65533;&#65533;
!&#65533; &#65533;&#255;Y&#65533;_N&#65533;G&#1953;:yM&#65533;&#65533;C]	>z^&#65533;e&#65533;&#65533;c&#65533;^	&#65533; &#858;z^&#65533;&#65533;&#65533;m&#65533;&#65533;&#65533;&#65533;&#65533;&#65533;=&#65533;w0&#65533;&#65533;#&#65533;&#65533;	W&#65533;P&#65533;&#65533;S&#65533;&#65533;PE&#65533;&#65533;&#65533;D&#65533;&#65533;P&#65533;&#65533;&#65533;&#65533;X&#65533;-*&#65533;&#65533;&#65533;pV&#65533;&#65533;&#65533;&#65533;s&#65533;&#65533;m&#65533;&#65533;&#65533;ZN&#65533;&#65533;&#65533;`&#65533;&#65533;&#65533;e&#65533;&#65533;&#65533;%:2&#65533;&#65533;`&#65533;U&#65533;I&#65533;&#65533;&#65533;&#65533;s{)&#65533;&#436;2&#65533;&#65533;c&#65533;<&#65533;n&#65533;7&#65533;&#65533;V&#65533;3t
&#65533;&#65533;[}&#65533;&#65533;&#65533;I&#65533;&#65533;&#65533;k&#65533;&#995;&#65533;&#65533;&#65533;>&#65533;&#65533;:&#65533;!&#65533;&#65533;&#65533;&#65533;&#65533;B&#65533;&#65533;E&#14269;&#65533;Q&!&#65533;X8&#65533;&#65533;&#65533;P"&#65533;g&#65533;&#65533;R1&#65533;:}&#65533;N&#65533;x$&#65533;&#65533;&#1904;9D&#65533;0&#65533;L&#65533;R&#65533;&#65533;%&#65533; &#65533;&#65533;&#65533;&#65533;&#65533;2&#65533;&#65533;.&#65533;" &#65533;fk&#65533;&#65533;r&#65533;Mm&#65533;=2&#65533;&#65533; H&#65533;:&#65533;&#65533;t&#861;&#410;6W&#65533;&#65533;&#65533; &#65533;&#65533;&#65533;&#65533;p&#65533;&#65533;k@&#65533; &#65533;&#65533;&#65533;)&#65533;&#65533;&#65533;&#65533;" &#65533;&#65533;A&#65533;T&#65533;1"&#65533;&#65533;&#863;p?&#65533;&#65533;&#65533;/M&#65533;&#65533;;&#65533;&#65533;&#65533;y&#65533;&#65533;&#65533;&#65533;&#65533;x&#65533;h&#65533;&#65533;>&#65533; &#65533;&#65533;&#65533;&#65533;&#65533;&#65533;&#65533;&#65533;&#65533;&#65533;&#65533;&#65533;&#65533;&#65533;&#65533;&#65533;&#65533;&#65533;&#65533;&#65533;&#65533;&#65533;&#65533;&#65533;&#65533;&#65533;&#65533;&#65533;&#65533;&#65533;&#65533;&#65533;&#65533;&#65533;2&#65533;&#65533;&#65533;&#65533;&#65533;&#65533;,: &#65533;7&#65533;B&#65533; 	;9&#65533;&#1336;&#65533;&#65533;&#65533;&#65533;&#65533;&#65533;&#65533;&#65533;&#65533;&#65533; B??&#65533; &#65533;&#65533;&#65533;&#65533;&#65533;&#65533;&#65533;*&#65533;&#65533;&#65533;&#1628;&#65533;&#65533;v&#166;mB>&#65533;*\&#65533;I&#65533;&#65533;R /&#1138;B(&#65533;Xh&#65533;&#65533;&#65533;&#65533; I&#65533;Zi&#1272;][&#65533;&#65533;.j&#65533;8v,&#65533; &#65533;&#65533;&#65533;&#65533;MK&#65533;!&#65533;&#65533;`]8&#65533;aAC["&#65533;&#65533;)&#65533;
I&#65533;J&#65533;J&#1361;5L&#65533;=&#65533;&#65533;&#65533;"<F&#65533;&#65533;&#65533;cG D&#65533;&#1422;&#65533;&#65533;&#65533;	Q&#65533;6&#65533;/d7<&#65533;&#65533;y&#65533;YIi!B&#1826;&#65533;&#1155;	&#65533;'Emy&#65533;&#65533;&#65533;&#481;C&#65533;&#65533;&#65533;	&#65533;6&#65533;&#65533;t&#65533;&#1775;&#65533;p&#65533;&DH&#65533;&#65533;v&#1548;&#65533;&#65533;&#65533;;&#65533;p&#65533;&#65533;&#65533;&#65533;&#65533;$&#65533;_&#65533;&#65533;Sm&#65533;[&#65533;&#65533;p	&#65533;&#65533;&#65533;&#65533;0e1&#65533;&#65533;&#1059;K&#65533;&#65533;&#65533;0&#65533;w&#65533;,&#65533;&#65533;&#65533;/ &#65533;Lo]&#65533;&#224;&#65533;bN&#65533;7&#65533;&#65533;8&#65533;v5n&#65533;&#65533;^&#65533;g&#65533;y&#65533;&#65533;&#65533;&#65533;&#341;E&#65533;&#65533;&#65533;&#65533;-&#65533;&#65533;@&#65533;&#65533;&#65533;&#65533;s&#65533;<&#65533;&#65533;	P&#65533;\l&#65533;TpB?@&#65533;&#65533;q&#65533;`c&#65533;pH'&#65533;&#65533;r&#65533;"&#65533;!><T	\*V0&#65533;&&#65533;&#65533;\:&#65533;&#65533;2&#65533;%P&#65533;M8&#11670;;&#65533;&#65533;&#65533;5&#65533;&#65533;S8
(&#65533;&#65533;1&#65533;&#65533;W@!&#65533;%&#65533;V&#65533; &#65533;&#65533;&#65533;(&#65533;]&#65533;g&#65533;h&#65533;&#65533;:2@&#65533;T &#65533;&#65533;&#65533;)b+&#65533;X&#65533;d-&#65533;hbr&#65533;&#65533;Y&#65533;CPx&#65533;r&#65533;p&#65533;&#65533; \&#65533; =&#65533;&#65533; y&#65533;&#65533;Qz>6&#65533;&#65533;:&#65533;&#65533;7&#65533;|&#65533;!&#65533;h7&#65533;'N1?&#65533;&#65533;&#65533;&#65533;&#65533;&#65533;&#65533;,&#65533;R&#65533;J|&#65533;&#65533;6&#65533;&#288;&#65533;&#65533;&#65533;'&#65533;&#65533;&#65533;ck:&#65533;sv&#65533;&#65533;&#65533;r*&#65533;g&#65533;M&#65533;&#65533;&#65533;&#65533;`&#65533;P*&#65533;2&#65533;|.&#65533;&#1602;&#65533;&#65533; &#65533;:&#65533;&#65533;
&#65533;U~&#65533;=SP&#698;&#65533;&#65533;<&#65533;&#65533;W&#65533;B&#65533;&#65533;UZ	Z#&#65533;&#65533;&#65533;#&#65533;v&#65533;&#65533;R&#65533;,&#65533;'&#65533;&#65533;&#65533;&#65533;L&#65533;&#65533;
&#65533;p&#65533;&#65533;<o=&#65533;7p&#1741;4 &#65533;&#65533;&#65533;;&#65533;T&#65533;j&#65533;&#65533;kr&#65533;,)&#65533;&#65533;&#65533;&#65533;_&#65533;:IS]&#65533; P`T&#65533;vH&#65533;&#65533;&#65533;&#646;&#65533;&#65533;&#65533;DD
_}&#65533;V,4@&#65533;6&#1426;&#65533;Y$\4&#65533;b&#65533;u  ;&#65533;H&#65533;&#65533;&#65533;&#65533;Z&#65533;T&#65533;&#65533;}&#65533;&#65533;d&#65533;c&#65533;Xi&#65533;&#65533;SR&#65533;.L&#65533;&#65533;U "@&#65533;v *-U&#65533;&#65533;_rt&#65533;&#65533;j&#65533;@D&#65533;3_&#65533;&#65533;&#65533;&#65533;K&#65533;9&#65533;%m@&#65533;=$[f&#65533;&#65533;n}&#65533;&#1285;&#65533;^?&#65533;LK&#65533;A-&#65533;y&#545;&#65533;`&#65533;&#65533;&#65533;m 	l t(I&#65533;&#175;&#65533;WR&#65533;&#65533;uR&#65533;&#65533;;&#65533;|da&#65533;&#65533;&#65533;&#65533;K&#65533;&#65533;Kp@&#65533;&#65533; i&#65533;|[;&#65533;5&#65533;&#65533;&#65533;@@&#65533;&#65533;&#65533;&#65533;0}&#65533;&#65533;&#65533;&#65533;#&#65533;B.|&#1416;&#65533;&#65533;&#65533;s&#65533;&#1031;!&#65533;U&#65533;&#65533;&#65533;&#65533;,&#65533;*&#65533;&#65533;&#65533;&#65533;&#65533;&#65533;&#65533;&#65533;wc&#65533;&#65533;&#65533;2&#65533;&#65533;&#65533;l&#65533;&#65533;&#850;B&#65533;&#65533;N&#65533;&#65533;I&#65533;&#65533; &#65533; Tr&#65533;^&#65533; @[&#65533;&#65533;&#65533;&#65533;>p&#65533;&#65533;&#65533;5 BtH&#65533;%h?d&#65533;&#65533;d&#65533;&&#526;&#65533;&#65533;&#65533;&#65533;&#65533;&#65533;&#65533;&#65533;.&#1807;L&#65533;&#65533;&#65533;&#65533;&#65533;&#65533;e&#65533;&#65533;&#827;&#65533;#&#65533;a&#65533;&#65533;F|&#65533;&#65533;&#716;8D&#65533;r&#65533;&#65533;&#65533;>8^%&#65533;C`&#65533;&#65533;t&#65533;&#65533;L &#65533;&#65533;&#65533;7&#65533;>&#65533;&#65533;-h@&#65533;&#65533;&#65533;~&#65533;#B"&#65533;H:&#65533;DQf?&#65533;&#65533;i&#65533;&#65533;u&#65533; 6&#65533;&#65533;&#385;&#65533;&#65533;&#65533;&#65533;b&#65533;X&#65533;=&#65533;q2&#65533;@&#65533;2K&#65533;&#65533;&#65533;0&#1457;&#300;B&#1538;&#65533;&#65533;e:&#65533;Z&#65533;&#65533;&#65533;&#65533;`J&#65533;&#65533;I&#65533;g&#65533;hI&#65533;&#65533; &#65533;o&#65533;W&#65533;&#65533;&#65533;&#65533;l;_&#65533;C &#65533;&#65533;[&#1929;&#65533;ze)&#65533;&#65533;8HLg&#65533;+&#65533;7G&#65533;y&#65533;&#65533;&#65533;&#65533;[&#205;l&#65533;&#65533;[t&#65533;&#65533;i&#65533;O&#65533;L&#65533;k&#65533;"&#65533;&#65533;&#65533;c &#65533;&#65533;	&#65533;&#65533;&#65533;&#65533;JT&#65533;j &#65533;Q&#65533;&#65533;&#560;&#65533;(\$&#65533;&#65533;&#65533;&#65533;&#65533;h*Z&#65533;JI&#65533;s*&#65533;kEp&#65533;E&#65533;E&#65533;(&#65533;1LI` 4e&#65533;&#65533;&#65533;'>e&#65533;&#65533;&#65533;4&#65533;&#65533;Q1F&#1219;&#65533;&#65533;&#65533;%&#65533;`&#65533;&#65533;V"#Jp`&#65533;t&#65533;*)Q&#65533;&#65533;&#65533;p"&#65533;NV&#65533;sj2F&#1296;&#65533;U&#65533;&#65533;&#65533;u&#65533;&#65533;K&#65533;&#65533;q&#65533;4&#65533;L&#65533;UWq&#65533;p$@fB 2&#65533;&#65533;&#65533;&#65533;J&#65533;&#65533;Eh&#65533;=&#65533;&#65533;&#65533;&#65533;&#792;:Z&#211;&#1002;&#65533;[`&&#65533;Ab&#65533;'&#65533;&#65533; s1&#65533;&#65533;&#65533; &#65533;I&#65533;0&#65533;B&#65533;r&#65533;p,&#65533;h\&#65533;	=-&#65533;&#65533;&#65533;s&#65533;2&#65533;&#65533;A&#65533;&#65533;&#65533;8K	&#65533;p&#65533;&#65533;]&#65533;Cy&#65533;&#65533;"|&#65533;&#65533;6_
&#65533;&#65533;&#65533;W&#65533;&#65533;4&#65533;Eh&#65533;&#65533;&#65533;&#65533;@a&#65533;K&#65533;&#65533;y&#65533;\NB%x &@h2&#65533;1&#65533;&#1250;VS;	&#65533;NI&#65533;Z&#1582;5&#65533;&#65533;	 X]&#295;|&#708;&#65533;R&#65533;tU&#65533;&#65533; A
&#65533;&#65533;@4&#65533;&#65533;	I&#65533;s$
=&#65533;$&#65533;&#65533;K~&#65533;IE~O&#65533;&#65533;1&#489;&#65533;&#65533;V&#65533;&#65533;7&#65533;&#1253;&#65533;&#65533;n&#65533;&#65533;7  &#65533;_{R&#65533;ht&#65533;a&#65533;&#65533;m&#65533;z-&#65533;&#65533;&#65533;&#65533;&#65533;&#65533;&#65533;=M &#65533;&#65533;)+&#65533;&#1377;U&#65533;48&#65533; &#65533;s&#65533;&#65533;&#65533;k&#65533;&#65533; &#65533;2$&#65533;&#65533;<&#65533;&#65533;EZ&#65533;G&#65533;&#65533;@&#65533;&#65533;^&#65533;&#65533;&#65533;d $&#65533;&#65533;
&#65533;wdQ*m&#65533;y&#65533;M:+L&#65533;=\D&#65533;&#65533;@&#65533;o &#65533;;,&#65533;`&#65533;&#65533;&#65533;&#65533;="&#65533;[;&#65533;&#65533;&#65533;I&#65533;&#65533;&#65533;&#65533;_&#65533;+U &#65533;&#65533;&#65533;&#65533;Ae J&#65533;f&#65533;7d&#65533;R?&#65533;&#65533;5%&#65533;&#65533;g&#65533;&#65533;R&#472;p&#65533;o&#65533;&#65533;&#65533;&#1834;c&#65533;xI 9&#65533;i&#65533;&#1372;lS&#65533;&#65533;&#65533;stL&#1689;&#65533;&#65533;  _&#65533;&#65533;(&#65533;Yc&#65533;N&#65533;&#65533;&#65533; &#65533;&#65533;0Z&#65533;
&#65533;P)&#65533;6u&#65533;&#65533;-&#65533;&#65533;8&#65533;&#65533;%1&#65533;N&#65533;-+(&#65533;|a z`k&#65533;&#1077;Y&#65533;uS&#65533;pP&#65533;&#65533;,h&#65533;J|&#65533;'&#1760;*&#65533;@p l&#65533;&#65533;&#1858;&#65533;&#65533; ~&#65533;&#65533;)&#473;&#65533;&#65533;>&#65533;JN &#65533;UQ7&#65533;4&#65533;_jL|7&#65533;&#65533;&#65533;o&#65533;&#65533;VG Lwd&#1487;&#65533;&#65533;IP&#65533;s&#65533;N}"&#65533;BW]h&#65533;&#65533;b	&#65533;|b&#65533;&#65533;x&#65533;(&#65533;6&#65533;&#65533;j&#65533;&#65533;&#65533;&#65533; .n,7&#65533;&#17240;&#65533;qZq&#65533;&#65533;&#1431;&#65533;"&#65533;&#65533;xx&#65533;(&#65533; &#65533;X&#65533;R&#65533;|&#65533;&#65533;&#65533;&#65533;&#65533;S&#65533;&#65533;"IB&#65533;&#65533;&#65533;&#65533;O&#65533;&#65533;dk&#65533;&#65533;[&#65533;D&#65533;&#65533; &#65533;0&#65533;&#65533;&#65533;`m&#65533;&#65533;*&#65533; &#65533;;&#65533;&#65533;uK`&#65533;&#22399;&#65533;A(1&#65533;
 &#65533;3B&#65533;J9&#65533;\&#65533;&#65533; =)s&#65533;B &#65533;Q&#65533;,&#65533;&#65533;;>&#65533;RPl7&#65533;?5&#65533;iLP&#65533;&#65533;&#65533;&#65533;&&#65533;&#65533;&#65533;&#65533;&#65533;&#65533;W&#65533;&#65533;P&#65533;&#65533;8&#65533;P&#65533;m&#65533;?g&#65533;&#65533;{&#65533;!v&#65533;9+&#65533;|@&#65533;n&#65533;&#65533;&#65533;8@&#65533;&#1175;&#65533;.&#65533;&#1268;&#65533;q&#65533;&#65533;v&#65533;s&#65533;&#65533;&#65533;&#65533;r$&#395;&#65533;&#65533;#&#65533;&#65533;&#65533;@7&#65533;&#65533;i1&#65533;Dq&#65533;s@&#65533; &#65533;&#65533;/!6<&#65533;&#65533;&#65533;&#65533;}&#65533;AYDs`&#65533;&#65533;N&#65533;&#65533;#)&#65533;&&#65533;-xGx&#65533;&#65533;k&#65533;&#65533;B&#65533;&#65533;k&#65533;6I?x&#65533;E&#65533; TD&#65533;&#65533;`&#65533;&#65533;BR&#65533;aM+&#65533;W,&#65533;<d&#65533;]&#65533;&#65533;&#65533;t&#65533;4	p$g&#65533;b'&#65533;&#65533;r&#65533;&#65533;vh	&#65533;&#65533;1&#65533;&#65533; fU&#65533;&#65533;&#65533;e&#65533;=`S&#65533;$Mbt&#65533;043U&#65533;{~G &#65533;&#65533;Oa&#65533;%&#65533; @;&#65533;`&#65533;b&#65533;&#65533;*&#65533;&#65533;&#65533;  &#65533;`-K8+&#65533;&#65533;&#65533;&#65533;@(@Y&#65533;&#65533;WHP&#65533;&#65533;&#65533;cR	@&#65533;&#65533;&#65533;+&#65533;\&#65533;qu&#65533;&#65533;&#65533;&#150;p&#65533;?GO>a&#65533;=[&#65533;L3&#65533;&#65533;*&#65533;UDegse&#65533;&#65533;$'&#65533;&#65533;MR*&#65533;&#758;=&#65533;&#65533;&#65533;&#65533;&#65533;aF&#65533;&#65533;&#65533;a&#65533;F&#65533;%0}&#65533;Yu"gvcC&#65533;&#65533;&#65533;n&#65533; V&#65533;&#65533;&#65533;&#65533;> &#65533;&#65533;&#65533;q&#65533;&#65533; \1 rr&#65533;&#65533;&#65533;&#65533;$xA/9&#65533;:"&#65533;:Q&#65533;,3&#65533;&#65533;]&#65533;OF&#65533;=`&#65533;&#65533;\+&#65533;&#65533;*&#65533;@G&#65533;&#65533;&#65533; \&#65533;f(ev&#65533;&#65533;j&#65533;&#65533;&#65533;X<3	x&#65533;&#65533;&#65533;Z!'l&#65533;n&#65533;&#65533;&#65533;'9.&#65533;\B&#65533;SV&#65533;&#65533; /T  &#65533;h1F&#65533;&#65533;2&#65533;a,&#65533;1&#65533;&#65533;5wetF&`&#65533;/&#65533;V&#65533;>&#65533;"+&#65533;&#65533;w&#65533; N	&#65533;&#65533;,&#65533;N'&#65533;&#65533;X&#1687;8]&#65533;
&#65533;&#65533;&#1542;0&#65533;dR&#65533;(&#65533;&#65533;E	^ 10-}3l&#65533;&#65533;-Uo9^&#65533;&#1291;
&#65533;*({I&#65533;&#65533;&#65533;`&#65533;cW&#336;&#65533;y&#65533;&#65533;I&#964;&#65533;&#65533;}h>&#65533; &#65533;&#65533;&#65533;P&#497;&#65533;&#65533;2T&#65533;&#65533;)&#65533;&#65533;	,&#65533;&#65533;0Q5
&#65533;?&#65533;&#65533;/+5%}&#65533;&#65533; [@`?&#65533;L7i&#65533;b&#65533;&#65533;S&#65533;&#65533;k&#65533;c8 =`&#65533; P%&#65533;@&#65533;&#65533;&#65533;&#65533;_&#65533;9&#65533;&#65533;u&#65533;Au&#65533;)l&#65533;h&#65533;0 &&#65533;0&#65533;&#65533;?&#65533;Vp&#65533;
&#65533;&#1038;&#65533;-P6&#65533;&#65533;6&#65533;&#65533;6&#980;{&#65533;S &#65533;&#65533;&#65533;&#65533;v&#65533;$#_&#65533;&#65533;`&#65533;&#65533;&#1604;@o&#65533;&#65533;B&#65533;&#65533;Q&#65533;;`!I_&#65533;}[q&#65533;JQAPg=qU2y &#65533;&#65533;&#65533;&#65533;v&#65533;yU&#65533;&#65533;V&#65533;&#65533;&#65533;5&#65533;&#65533;%&#65533;L?` &#65533;&#65533;&#65533;i&#65533;&#65533;+&#65533;50&#65533;&#65533;&#65533;&#65533;a&#65533;&#65533;&#65533;8&#65533;PG&#65533;)b&#1401;QE:&#65533;C&#65533; &#65533;E	9&#65533;P 7&#65533;=/U.&#65533;C*&&#65533;%&#65533;RV&#65533;E~&#65533;&#65533;&#65533;f$&#65533;O7&#65533;=&#65533; =&#65533;&#65533;&#65533;3W&#65533;&#65533;&#65533;&#65533;&#65533;GN8v F	&#65533;&#65533;y&#65533; &#65533;&#65533;P&#65533;&#65533;y&#65533;~&#672;i&#65533;s&#65533;!&#65533;&#65533;&#65533;&#65533;&#65533;'1 ;&#65533;&#65533;DZ&#65533;2*j8/5!7&#65533;d6&#65533;&#65533;!&#65533;.6%&#65533;&#65533;&#65533;O&#65533;C&#65533;;pp&#65533;d&#65533;!8$0
&#65533;&#65533;,&#65533; &#65533;3G  l"&#65533;&#65533;3d&#65533;&#405;0&#836448;&#65533;Y4	&#905;;&#65533;&#65533;&#1081;&#65533;2X&#65533;=,&#65533;_&#65533;P8!'&#65533;T*&#65533;k&#65533;&#65533;w&#65533;&#65533;y&#65533;&#65533;&#65533;&#65533;;_7 &#65533;fG&#65533;&#65533; CZ&#65533;7&#65533;&#65533;&#65533;&#65533;0+g&#65533;&#65533;&#65533;&#65533;&#65533;&#65533;&#65533;&#2701;&#65533;&#65533;NQ"rrD&#65533;&#65533; ,&#65533;!@p&#65533;*a.&#65533;#&#65533;&#65533;o&#65533;&#65533;>&#65533;&#65533;&#65533;&#65533;{&#65533;&#65533;&#65533;&#65533;&#65533;T&#65533; `ej=&#65533;&#65533;&#65533;&#65533;&#65533; Q<&#65533;|  &#65533;&#65533;%qB&I&#65533;&#65533;D&#65533;SQ&#65533;y1&#65533;CX&#65533;&#65533;&#65533;&#65533;g&#65533;&#65533;0&#65533;@,8&#65533;&#65533;&#65533;(*&#65533;&#65533;&#65533;&#65533; {Bo&#65533;A&#65533;&#65533;&#65533;i1sh&#65533;\&#65533;0hS &#65533;1&#65533;^e&#65533;!&#65533;&#65533;  &#65533;fO&#65533;&#65533; &G&#65533;&#65533;u&#65533;t;8 &#65533;&#65533;&#65533;2&#65533;&#65533;&#65533;t&#65533;&#65533;&#65533; &#65533;&#65533;&#65533;b&#65533;`&#65533;(H&#65533;3&#65533;^$Z&#65533;aWKe&#65533;P}G"&#65533;
|@@^_3&#65533;d&#65533; >&#65533;DRZ &#65533;8FA&#65533;&#65533;UIa&#65533;&#65533;z&#65533;va&#65533;u;&#65533;&#65533;p&#65533;&#1393;&#65533;&#65533;&#65533; &#65533;&#65533;&#65533;&#65533;,&#65533;/&#65533;3 a#T2p/&#65533;PXzyu|&#65533;&#65533; &#65533;;&#65533;&#39145;&#65533;W&#65533;k5P&#65533;!&#65533;F&#65533;R&#65533;9_!&#65533;f&#178;P&#65533;&#65533;&#65533;&#65533;&#65533;v&#65533;&#65533;&#65533;&#65533;3&#65533;&#65533;4x&#65533;.&#65533;&#65533;&#65533;&#65533;r&#65533;&#65533;{r&#65533;<&#65533;<X=&#65533;&#65533;b9&#65533;=&#65533;8iF&#65533;a&#65533;&#65533;h&#65533;P&#65533;&#1253;6`
[&#65533;F/&#65533;u&#1541;&#65533;
g$&#65533;%q&#65533;&#65533;(O6Vhh&#65533;&#65533;&#1757;&#65533;f&#65533;P&#65533;	p&#65533;&#1855;&#65533;&#65533;g&#65533;&#65533;&#65533;\&#65533;&#65533;v&#65533;N&#65533;i=&#65533;&#65533;i&#65533;&#65533;&#65533;W=!&#65533;&#65533;&#65533;4&#65533;A-xEiY&#65533;rq=a*&#65533;l&#65533;Lg &#65533;&#65533;>&#65533;t
A&#65533;&#65533;+,[iy2&#65533;:L2&#65533;&#1089;"T&#65533; 'p`dj&#65533;&#65533;&#65533;|s &#65533;&#65533;&#65533;&#65533;|&#65533;`9&#65533; !&#65533;$2&#65533;&#24949;m&#399;&#65533;UP&#65533;&#65533;zQ%^ 2&#65533;&#65533;P`&#65533;xdwD&#65533; -&#65533;J*9\&#65533;\!&#65533;&#1027;!&#65533;&#65533;&#65533;7.&#65533;r+,F&#65533;&#65533;&#65533;r!&#65533;H&#65533;&#65533; WA&#65533;&#65533;=CiT&#65533;&#65533;sn&#65533;&#65533;/&#65533;E\&#65533;&#378;&#1115;&#65533;&#65533;A<c&#65533;Ph&#65533;'&#65533;&#65533;<A&#65533;&#65533;&#65533;&#426;\&#65533;v&#65533;c&#65533;z<<&#65533;&#65533;&#65533;L&#65533;&#65533;+&#65533;&#65533;&#65533; +&#65533; 
)&#65533;&#65533;L&#65533;r&#65533;&#65533;&#1081;T&#65533;o&#65533;z@&#65533;&#65533;[&#65533;6&#65533;l^&#65533;&#65533;&#499;Ps@f&#1031;&#65533;x,&#65533;m&#65533;y&#65533;&#65533;&#65533;tf&#933;&#65533;&#65533;&#65533;&#65533;0K&#65533; &#65533;&#65533;*&#65533;<k`&#65533;&#65533;&#65533;$S&#65533;u&#65533;&#65533;r&#65533;X&#65533;D&#65533;/	&#65533;V &#65533;JF &#65533;T&#1916;8&#65533;TIt&#65533;`&#65533;N&#65533;&#65533;`&#65533;m&#65533;u&#65533;&#65533;&#1233;&#65533;9&#65533;&#65533;&#1041;&#65533;F&#65533; &#65533;t&#65533;H&#65533;rt&#65533;&#65533;T&#65533;@&#65533;@3&#65533;O&#65533;&#65533;O&#65533;&#65533;>2&#65533;&#65533;q&#65533;.&#65533;&#65533;n&#1243;&60,`&#65533;&#65533; f&#65533;\&#65533;&#65533;&#65533;~&#65533;AQ&#65533;&#1426;(&#65533;t&#65533;&#65533;uX&#65533;&#65533;R=&#65533;&#65533;&#65533;	&#65533;&#43935;&#65533;qJ&#65533;:	)&#65533;&#65533;&#65533;&#712;0J7&#65533;&#65533;=jm &#65533;Ln&#65533;&#65533;&#65533;&#65533;&#65533;u&#65533;l&#65533;&#65533;/&#1466;V&#65533;{w&#65533;e&#65533;W&#65533;&#65533;B&#65533;&#65533;&#65533;&#65533;+&#65533;\&#65533;&#65533;s&#65533;I!&#65533;M&#1617; &#65533;&#65533;&#65533;Bv&#65533;&#65533;=	A<@&#65533;&#65533;Q&#65533;/&#65533;&#65533;W:/&#432; -$,&#879;&#65533;&#65533;\L&#1980;f&#65533;=&#65533;&#65533;@-&#65533;&#65533;&#65533;3[%&#65533;&#65533;<&#65533;r &#65533;&#65533;K~~w&#65533;&#65533;&#65533;	 &#65533;!y&#65533;&#65533;L4&#65533;}&#65533;&#65533;?C&#65533;&#65533;&#65533; &#65533;&#65533;&#65533;&#65533;}&#65533;&#716;	&#65533;5}I&#500;}F&#65533;)&#65533;&#65533;&#6625;lU.&#65533;&#65533;d&#65533;&#65533;&#65533;&#65533;`&#1319;&#65533;&#1561;p&#65533;&#1614;'&#65533;&#65533;&#65533;&#65533;!&#1169;&#65533;&#216;g&#65533;&#65533; &#65533;C
&#65533;&#65533;<&#65533; 0@%+Ps.&#65533;&#65533;+x&#65533;&#65533;y&#65533;d&#65533;&#65533;-ba#6&#65533;&#65533;&#65533;b&#65533;&#65533;Rp&#65533;&#65533;K&&#65533;B Z&#65533;&#65533;@&#65533;&#65533;&#1700;&#65533;&#65533;&#65533;&#65533;gH&#65533;}x&#65533;m&#65533;=&#65533;w&#65533;	&#65533;}&#65533;Y&#65533;&#1371;&#65533;&#65533;&#65533;@= y&#65533;&#65533;0&&#65533;=TR&#65533;&#65533; &#65533;&#65533;&#65533;5A&#65533;&#65533;@p&#65533;&#65533;^tE&#65533;x1.&#65533;B&#65533;*;-&#65533;s&#65533;/^&#65533;Ql{&#65533;&#65533;2&#65533;&#65533;&#65533;&#65533;|&#65533;&#65533; &#669;@&#65533;&#65533;d&#65533;&#65533;&#65533;?&#65533;&#65533;,&#65533;&#65533;&#65533;CO&#65533;e(V[&#65533;57&#65533;B &#65533;p&#65533;&#65533;h&#65533;&#65533;>>;&#65533;&#65533;&#65533;z&#65533;!4>&#65533;y&#65533;&#65533;S.1} #Q` `&#65533;+0&T&#65533; y" &#65533;&#65533;&#383;B&#65533;K;&#65533;PM&#65533;&#65533;y"&#65533;&#65533;&#65533;&#65533;&#65533;b&#678; 1&#65533;T $&#65533;O=J&#65533;-4&#602;3&#65533;1A&#65533;&#65533;!2&#65533;n&#65533;G&#65533;>&#65533;v&#65533;2&#65533;~w&#65533;&#65533;R&#65533;&#65533;  1&#65533;&#65533;|Q&#65533;&#65533;&#65533;H&#65533;0E8&#65533;G&#65533;}"&#65533;&#65533;q|&#704;&#65533;&&#1208;&#797;&#65533;-&#65533;&#65533;/b&#65533;E\;&#65533;X&#65533;&#65533;&#65533;&#65533;&#65533;&#65533;&#65533;!=1&#65533;&#65533;=8&#65533;&#65533;&#65533;&#65533;5&#65533;&#65533;c &#65533;F#&#65533;rl&#65533; #&#65533;&#65533;&#65533;&#65533;L&#65533; 6 &#65533;&#65533;9}&#65533;&#65533;&#2010;&#65533;&#65533;&#1009;&#65533;&#65533;m&#65533;!P&#65533;>/=<>j:&#65533;&#65533;&#1624;&#65533;	&#65533;g @&#513;&#65533;[	f&#65533;i?&#65533;Y ? &#65533;&#65533;&#65533;&#65533;&#65533;5^&#65533;&#65533;&#65533;&#65533;&#65533;&#65533;&#65533;1&#65533;1i&#65533;8/&#65533;R&#65533;/&#65533;Q&#65533;f&#65533;&#65533;3&#65533;&#65533;&#65533;&#65533;m&#65533;&#65533;&#65533;j'jO&#65533;&#65533;Nw;&#65533;h&#65533;<&#65533;m&#65533;&#65533;&#65533;&#65533;w&#65533;&#65533;&#65533;	B&#65533;2&#65533;`&#65533;n2	&#1571;&#65533; &#65533;+&#65533;5&#1762;@&#65533;&#65533;&#65533;O&#65533;&#189;#&#65533;&#65533;&#496;&#65533;&#65533;&#65533;&#65533;$^&#65533;&#65533;&#65533;&#65533;N&#65533;:&#65533;&#216;&#65533;,&#65533;+aH+&#65533;&#65533;&#65533;&#65533;&#65533;c&#65533;&#65533;&#65533;&#65533;&#65533;&#65533;_	pd&#65533;&#338;&#65533;J&#65533;Ll_&#65533;r.&#65533;&#65533;&#65533;&#65533;&#65533;&#65533;&#65533;&#65533;&#65533;&#65533;&#65533;&#65533;&#65533;&#65533;.2&#65533;&#65533;&#65533;!#+&#65533;"+,+3&6 	B?&#65533;&#65533;7&#65533;
 &#65533;&#65533;&#65533;&#65533;&#65533;&#65533;&#65533; &#65533;7&#65533;??
7&#65533;&#65533; &#65533; !!1&#65533;,!#&#65533;&#65533;&#65533;1&#65533;&#65533;&#65533;5A&#65533;&#65533;&#65533;&#65533;&#65533;&#65533;&#65533;H&#65533;&#65533;&#65533;&#65533;&#65533;K&#65533;0&#65533;&#65533;&#65533;Z&#65533;&#65533;!&#65533;&#65533;&#65533;o&#65533;&#65533;&#65533;&#65533;&#65533;&#65533;b]&#65533;	&#65533;4hP&#65533;1Z&#65533;Sg&#65533;@&#65533;r+X&#65533;B`A&#65533;e&#65533;&#65533;L  &#65533; t&#65533;&#65533;&#65533;@&#65533;&#65533;&#65533;bA&#65533;&#65533;&#774;&#65533;& &#65533;!&#65533;&#65533;&#65533;o.&#65533;8&#65533;&#199;&#65533;h&#65533;&#65533;&#65533;)B&#65533;i&#65533;&#669;&#65533;&#65533;H&#65533;p&#65533;>&#65533;k&#65533;&#65533;x&#65533;;q&#65533;&#65533;&#65533;/H&#65533;&#65533;`&#65533;&#65533;k&#65533;&#312;p&#65533;E'0&#65533;3@Vt&#65533;p`W&#65533; &#65533;&#65533; z+&#65533;2!; D&#65533;u&#65533;&#65533;&#65533;]&#65533;s&#65533;&#65533;',\&#65533;iI3&#65533; !B&#65533;nAB&#65533;
y&#65533;e&#65533;I[&#65533;&#65533;&#65533;0H\&#65533;n{&#65533;m&#65533;&#65533;*&#65533;&#65533;0&#65533;&#65533;&#65533;LH<_&#65533;z&#65533;3&#65533;&#65533;&#65533;%B&#65533;&#65533;P&#65533;&#65533;&#65533;&#65533;E1&#65533;&#65533;&#65533;X!| M2O &#65533;p&#65533;(&#65533;n&#65533;&#65533;Tn&#65533;&#65533;&#65533;&#65533;o&#65533;&#65533;B&#65533;=&#65533;P  !&#65533;&#65533;/&#65533;R!!e&#65533;/`&#65533;{1&#65533;@&#65533;&#65533;g&#65533;&#65533;&#65533;&#65533;&#65533;&#65533;:&#65533;'C=&#65533;A&#65533;_E&&#65533;V&#65533;A"#!&#65533;()e&#65533;&#65533;D"&#65533;A&#65533;&#65533;H&#65533;&#65533;&#65533; &#65533;7G&#65533;E&#65533;&#65533;&#65533;Fj& B$ &#65533;&#65533;&#65533;&#65533;&#65533;)A&#65533;&#65533;
Q p84&#65533;`&#65533;	,&#65533;$X&#65533;f=&#65533; "`>p&#65533;&#65533;%&#65533;&#65533;Hd &#65533;&#1316;""&#65533;cj!>IQ&#65533;S&#65533;&#65533;&#65533;H&#65533;*&#47878;\	I2a&#65533;&#65533;?&#65533;<&#65533;H&#65533;&#65533;p  = &#65533;&#65533;-&#65533;&#65533;!&#65533;&#65533;-Xc(U&#1196;&#65533;C+~`K.E&#65533;/&#65533;-&#65533;&#65533;n&#65533;!&#65533;&#65533;j	&#65533;&#65533;&#65533;&#65533;&@@&#65533;C)&#65533;X&#65533;iY&#65533;&#65533;&#65533;&#65533;_3&#65533;7&#65533;t)&#168;&#65533;&#65533;j&#65533;&#65533;/'&#65533;P&#1064;3R&#65533;;G&#65533;H]&#65533;&#65533;&#65533;H&#65533;&#65533;&#65533;H>&#65533;&#65533;&#65533;&#65533;@@&#65533;&#65533;4&#65533;&#65533;&#65533;,BB&#65533;`B;&#793;&#65533;B&#65533;&#65533;
Qx[eR&#65533;a&#1063;&#65533;&#65533;&#65533;&#65533;&#65533;&#65533;&#65533;<&#65533;|@&#65533;&#65533;
$&#65533;p&#65533;&#65533;&#65533;`XY&#65533;&#65533;K@&#65533;&#626;&#65533;3f&#65533;62&#65533;&#65533;&#65533;Sv&#65533;p$M&#65533;-&#65533;_&#65533;F&#65533;zi&#65533;Kd&#65533;&#1552;&#1424;&#65533;P&#65533;,|&#65533;&#65533;W&#65533;&#65533;\&#65533;p&#65533;6 &#65533;r&#65533;&#65533;&#65533;e&#65533; Di&#65533;&#1309;;C&#65533;&#65533;n&#65533;&#65533;6&#65533;>&#65533;&#65533;&#65533;&#65533;:1&#65533;oD&#65533;&#806;&#65533;b&#65533;&#65533;&#65533;&#65533;~V:&#65533;
&#65533;&#65533;""&#65533;&#65533;&#65533; t&#65533;&#65533;;\&#65533;&#65533;@Cq&#65533;&#65533;|&#65533;nO&#65533;[&#65533;&#65533;&#65533;s\&#65533;&#65533;&#65533;&#65533;&#65533;H&#65533;bv&#65533;&#65533;$&#65533;  &#65533; Z&#65533;>&#65533;&#65533;p&&#65533;pn&#65533;@T&#65533;&#65533;&#65533;{.L/Mm.&#65533;X&#65533;&#65533;h&#65533;&#65533;]&#65533;@&#65533;&#65533;k&#65533;&#65533;&#65533;1&#65533;&#65533;1&#65533;?&#65533;S&#65533;
@RnX/d&#65533;&#65533;&#65533;FH6Ni&#65533;&#65533;&#65533;G1&#65533;&#65533;1&#65533;`B[&#65533;&#65533;&#65533;=B&#65533;@&#65533;y@&#65533;&#65533;&#65533;I&#65533;&#65533;wh@2@L&#65533;L, &#65533;f&#65533;&#65533;g]&#61663;&#65533;@?&#1856;&#65533;&#65533;&#65533;\4&#65533;1o&#65533;7&#296;Vj&#65533;&#65533;@&#65533;P 0j&#65533;f&#65533;&#65533;%`&#1936;&#386;&#65533;@&#65533;&#65533;$Z&#65533;&#65533;&#65533;&#65533;I3&#65533;A&#65533;LH&#516;G&#65533;)^!&#65533;2&#65533;,2!&#65533;|&#65533;&#65533;&#65533;&#65533; &#65533;&#65533;&#65533;G&#65533;&#65533;$&#65533;<&#65533;&#65533;9&#65533;	&#65533;G&#65533;&#65533;@.+&#65533;&#65533;B&#65533;&#65533;	!N&#65533;[&#65533;1f&#1645;A
c&#65533;a&#65533;&#65533;&#65533;&#65533;&#65533; +&#65533;2&#65533;H&#65533;&#65533;1M&#65533;&#65533;&#65533;&#65533;&#527;&#65533;&#65533;`U&#65533;J&#65533;&#137;&#65533;&#65533;..|&#65533;#&#65533;&#65533;hSJ&#1172;O6&#65533;&#65533;r&#65533;F&#65533;&#65533; &0&#65533;`&#65533;&#65533;&#65533;&#65533;&#65533;.&#65533;&#242;(}&#65533;&#65533;
&#65533;&#65533;h&#65533;A&#65533;&#65533;&#65533;d @8&#837;1&#65533;&#65533;#/	cs&#65533;&#65533;&#65533;`!&#65533;)&#65533;&#65533;&#65533;h&#1027;&#65533;YEM&#65533;&#65533;X&#65533;&#65533;ha&#65533;#-0@/| &#65533;
d&#65533;V&#65533;d&#65533;js&#65533;&#65533;&#65533;&#65533;r;$NFMF&#65533;\r9R&#65533;&#65533;&#65533;EX M&#65533;&#65533;&#65533;AD0 &#65533;.f/Y&#65533;&#65533;X@ &#65533;l&#65533;&#65533;&#1152;F&#65533;@&#65533;F&#65533;&#65533;S&#65533;&#65533;&#65533;Z&#65533;&#65533;4&#65533;&#65533;&#885;&#65533;`p&#65533;8&#65533;.5&#65533;`dx\Z&#65533;BX&#65533;*(&#65533;/
&#65533;&#65533;I&#145997;&#65533;S&#65533;&#65533;&#65533;?R&#65533;Pd!n&#65533;&#65533;&#65533;$iR &#65533;^_.&#65533;&#1271;H&#65533;a&#65533;&#65533;&#65533;&#65533;&#65533;Rdg&#65533;
 &#65533;&#65533;x&#65533;&&#65533;&#65533;6&#65533;&#65533;&#65533;&#65533;X }it\pB &#65533;I8;&#65533;b. &#65533;&#65533;l&#65533;&#65533;&#65533;&#65533;^&#65533;&#421;&#1447;&#65533;&#65533;'n&#65533;&#1825;&#65533;&#65533;5&#65533;&%&#1094;&#65533;&#65533;C&#65533;,&#65533;f&#65533;O&#65533;&#65533;&#65533;&#65533;b&#65533;&#65533;&#65533;&#64675;&#65533;&#65533;gTH&#65533;&#65533;!&#65533;K&#65533;!&#65533;&#65533;&#65533;&#65533;&#65533;_g9*.&#65533;&#65533;PX#&#65533;&#65533;+2 *P~h&#65533;xe&#65533;]>`E&#65533;&#65533;g&#65533;)rnEBB@?-&#1324;&#65533;Q.&#65533;&#65533;&#65533; e&#65533;bhg\Wz&#65533;&#65533;&#65533;=`&#65533;:&#65533;%Nu&#65533;[&#65533;)0&#65533;4&#65533;&&#65533;&#65533;EM&#65533;)&#65533;&#869;s&#65533;&#65533;O52&#65533;!&#65533;&#65533;&#65533;&#65533;&#65533;o&#65533;&#65533;&#65533;D&#665;e&#65533;&#65533;&#65533;&#13032;&#65533;Z"&#65533;*&#65533;&#516;zT;
  &#65533;&#65533;M{&#65533;&#65533;&#65533;&#65533;[&#65533;P&#65533;&#65533;,sF!t(e\$&#65533;
2&#65533;&#65533;&#65533;&#65533;&#65533;o5&#65533;&#65533;&#65533;'<h &#65533;G&#65533;&#65533;&#65533;&#65533;:&#65533;&#65533;&#65533;g&#65533;Wk&#65533;d&#65533;&#65533;&#65533;##1&#65533;&#65533;&#1310;&#65533;&#1586;lI&#1944;&#65533;U&#65533;,&#65533;&#65533;@&#1446;]2&#65533;B,&#65533;!&#65533;&#65533; L1&#65533;&#65533;Dt&#1692;&#65533;&#65533;:~z&#65533;/1&#65533;j*`&#65533;Mq&#65533;&#65533;&#65533;Z$@mC&#65533;ON&#65533;&#65533;P&#65533;!&#65533; [d&#65533;s&#65533;jsb&#65533;uA&#65533;xB&#65533;&#65533;&#65533;a&#65533;&#65533;S
b&#65533;&#65533;R&#65533; b&#65533;a&#65533;
I&#65533;&#1052;er&#65533;&#65533;=<R&#65533;c&#65533;L`&#65533;V&#65533;&#65533;&#65533;&#65533;&#65533;&#65533;6&#65533;3P&#65533;&#65533;&#65533;G&#65533;&#65533;s@&#65533;&#65533;&#65533;\&#65533;Y&#535;nRwq#8&#65533;&#65533;&#65533;&#65533;&#65533;&#65533; &#65533;&#65533;'&#65533;F(&#65533;&#65533;e&#65533;&#65533;a&#65533;>1O&#65533;&#65533;&#65533;JL&#65533;&#65533;'>&#65533;&#65533;&#65533;&#65533;}@l%Z,&#65533;F&#65533;%&#65533;<'&#65533;&#65533;fx,&#65533;s&#65533;D&#65533;#i&#65533;&&#65533;&#65533;i&#65533;8ZCp&#745;o&#65533;$=PA&#65533;vC\ &#65533;&#65533;#&#65533;G:&#65533;&#65533;&#65533;&#65533;&#65533;\&#65533;i&#65533;&#65533;Zx&#1416;&#65533; &#65533;~&#65533;&#65533;&#65533;e@2*;j&#65533;8&#65533;X&#65533;&#65533;&#65533;r&#65533;|0E&#1177;&#65533;jS.r&#65533;&#65533;}&#65533;B`&#65533;S@&#65533;&#65533;&#65533;?WAa&#65533;	tNm&#65533; &#65533;%&#65533;W^&#65533;&#65533;@&#65533;&#65533;]:&#65533;4&#65533;?@2Y|&#65533;%;,&#65533;{&#65533;  &#65533;o&#65533;T&#65533;&#65533;&#65533;
&#65533;]&#65533;^&#65533;v|G&#65533;&#65533;&#65533;&#65533;-s&#65533;&#65533;z&#65533;&#65533;&#65533;&#65533;vW}&#65533;&#65533;.=&#65533;*	t2/&#65533;&#65533;&#65533;&#65533;=w(N&#65533;&#65533; &#65533;@b&#65533;&#65533;G&#65533;-z&#65533;3h&#65533;&#65533;CS3&#65533;E&#65533;&#65533;na&#65533;&#65533; 5&#65533;&#65533;@$&#65533;X&#65533;!	&#65533;&#65533;L&#65533;@~&#65533;@&#65533;1u&#65533;&#65533; sG #v&#65533;_&#65533;%&#65533;q&#65533;gk&#65533;acuq	&#65533; &#65533;&#65533;ka&#65533;xU&#194;+F&#65533;&#65533;Z&#65533;U&#65533;bmm&#65533;Jq&#65533;8\$&#65533;P&#65533;b+&#65533;PLA{&#65533;9&#65533;29mL&#65533;&#65533;2&#65533;&#65533;4"&#65533;-:&#65533;&#65533;p&#65533;&#65533;T7w&#65533;Z&#65533;b}8hY&#65533;&#65533;)&#65533;&#65533;,;h&#65533;&#65533;&#65533;&#65533; 	&#65533;&#65533;#&#65533;Di&#65533;o&#65533;&#65533;&#65533;&#65533;&#65533;&#65533;5&#65533;&#65533;ux5"&#65533;`m@&#65533;>&#65533;U5&#65533;&#65533;&#480;&#65533;&#65533;{+&#65533;K&#65533;Q&#65533;m
&#65533;&#65533;'!?/&#65533;{&#65533;R&#65533;w&#65533;&#65533;&5&#65533; &#65533;&#65533;0&#65533;xNg&#65533;&#65533;&#65533;i&#65533;  &#65533;&#65533;&#65533;&#65533;X&#65533;&#65533;&#65533;&#65533;&#65533;&#65533;&#65533;bq&#65533;&#65533;&#65533;&#65533;b1&#65533;&#65533;>}&#65533;ZR  5&#65533;r: 7&#65533;W&#65533;r[&#65533;A&#65533;QBOG6K&#65533;&#65533;zJ&#65533;&#65533;K1{V&#65533; 'tv.7&#65533;J&#65533;&#65533;.&#65533;&#65533;&#65533;4&#65533;d #&#65533;&&#65533;!,+ j&#65533;&#65533;%&#65533;&#65533;Y&#65533;&#65533;S2n&#65533;8&#65533;8&#65533;&#65533;	S"	cce&#65533;&#65533;%h^#77`&#65533;&#65533;&#65533;7&#65533;0 &#65533;q&#65533;&#257;V7"!&#65533;:@@U&#65533;{&#65533;b&#65533;&#1830;&#65533;&#65533;w&#65533;E&#65533;3&#65533;uK&#65533;(Q&#65533;tuvFi$&#65533;&#65533;&#65533;&#65533;.&#65533;.&#65533;(&#65533;&#65533; 6&#65533;&#65533;&#65533;&#65533;%y&#65533;*I&#65533;&#65533;a&#65533;&#65533;&#278;t&#65533;'&#65533;&#65533;&#65533;&#65533; ,J&#65533;9+ &#65533; M`&#65533; 1&#65533;L&#65533;N]!O-&#65533;-&#65533;&#65533;&#65533;b&#65533;&#65533;8&#65533;B(&#65533;qPB&#65533;z{&#65533;z&#65533;&#65533;\&#65533;&#468;&#65533;&#65533;&#65533;&#65533;&#65533;&#981;&#65533;&#65533;..c:g$&#65533;&#65533;bM&#65533;D!/&#65533;)&#952;2rT#&#65533;&#65533;G&#65533;&#65533;|&#65533;%&#65533;&#65533;>&#65533;<siT6e&#65533;Ve~&#65533;&#65533;N	!&#65533;&#65533;&#65533;c&#65533;PTX&#65533;&#65533;"&#65533;M|sx&#224;&#65533;; S&#65533;&#65533;{&#65533;&#65533;.&#65533; .&#65533;&#65533;"&#65533;&#65533;&#65533;&#65533;PG&#65533;9{&#65533;&#65533;&#65533;&#65533;3Lq&#65533;w9&#65533;&#65533;&#65533; h&#65533;{&#65533;v  &#65533;8&#65533;&#65533; 3 0@+&#65533;fbI&#65533;&#65533;&#65533;&#65533;"C&#65533;/&#65533;&#65533;vT,&#65533;g#r&#65533; #" 3&#65533;&#65533;&#65533;y&#65533;&#65533;9&#65533;ER I+&#65533;&#65533;N!&#65533;w&#65533;000D&#65533;PA&#65533;){&#65533;&#65533;dL&#65533;&#65533;l&#65533;&#65533;P&#65533;yh&#65533;U&#65533;p&#65533;&#65533;&#65533;-&#65533;&#65533;3&#65533;&#65533;p&#65533;@\&#65533;P&#65533;&#65533;&#65533;rLU&#65533;`&#65533;r -&#65533;D&#65533;[&#65533;f&#65533;$i&#65533;(u7k'&#65533;&#65533;&#65533;&#65533;+&#65533;P;&#65533;	&#65533;&#540;$&#65533;s
NJ&#65533;&#65533;k{1 &#65533;U&#65533;&#65533;&#65533;&#65533;&#65533;`#&#65533;fc&#65533;Ri #&#65533;{&#65533;R&#65533;/39D&#65533;&#65533;&#65533;&#65533;&#65533;:3nK!{\&#65533;1&#65533;&#65533;?&#65533;&#65533;&#65533;04R&#65533;{&#65533; /&#65533;D&#65533;&#65533;F(&#65533;C&#65533;*&#65533;&#65533;L&#167;&#65533;!&#65533;w&#65533;"3=&#310;&#65533;&#65533;x}u&#65533;&#65533;&#65533;b&#65533;&#65533;&#65533; J&#65533;&#199;@&#65533;1v&#65533;&#65533;	&#65533;c&#65533;5m&#65533;&#65533;`&#65533;f&#65533;&#65533;Q&#65533;T(&#65533;&#65533;&#65533;&&#65533;Q&#65533;&#65533;&#65533;&#65533;&#65533;&#65533;&#192;&#65533;!{&#65533;&#65533; &#65533;bOw&#65533;&#65533;F&#65533;/&#65533;2s&#65533;&#65533;Q&#65533;q&#65533;N'&#65533;&#2003;5&#65533;&#65533;&#65533;	"&#65533;&#65533;'&#65533;&#65533;&#65533;2&#65533;&#65533;C&#65533;&#65533;&#65533;&#65533;&#65533;&#65533;&#65533;*vG%&#65533;&#65533;OE*1^&#65533;&#1474;,&#65533;ZA&#65533;&#65533;O&#1715;4&#65533;P ##5W&#65533;&#65533;b&#65533;&#65533; &#65533;2&#65533;&#65533;&#65533;B
&#65533;&#65533;&#65533;[&#65533;&#65533;&#65533;&#65533;&#65533;&#65533;&#65533;&#65533;&#65533;&#65533;&#65533;9&#65533;&#65533;:4<&#65533;!h&#65533;s,&#65533;@&#65533;&#65533;]c&#65533;{&#65533;&#65533;&#65533;W&#65533;&#65533;&#65533;!r&#65533;qC[Bw&#65533;&#65533;&#65533; &#65533;&#65533;sww&#65533;3&#65533;j&#65533;<&#65533;p&#65533;'&#65533;I&#65533;q3j&#65533;Gp&#65533;a"gj&#65533;&#65533;YUbA&#65533;&#65533;^&#65533;0&#65533;0#E7p &#65533;&#65533;euP&#65533;&#65533;{&#65533;&#65533;.&#65533;98&#65533;E9&#65533;&#65533; 	F&#65533;&#65533;O!'&#65533;0&#65533;U:&#65533;h&#65533;&#65533;&#65533;z&+&#65533;4vS PV&#65533; ^{&#65533;&#65533;$&#65533;&#65533;&#65533;&#65533;&#65533;Ip&#65533;&#65533;&#65533;&#65533;&#65533;&#65533;&#65533;&#65533;6h&#65533;&#2004;*&#65533;cC(%&#65533;&#65533;7+0&#65533;&#65533;q!af=&#65533;0  &#65533;2&#65533;&#65533;L&#65533;&#65533;85L3C&#65533;-Ek&#65533;N&#65533;&#65533;&#65533;&#1587;&#65533;&#65533;&#65533;&#65533;&#65533;&#65533;&#65533;'64P&#65533;<&#65533;&#65533;&#65533;f&#65533;&#65533;!3u&#65533;	"&#1669;&#65533;&#65533;&#65533;_&#65533;&#65533;&#65533; &#65533;&#65533;&#65533;Ce#&#65533;%&#65533;7&#65533;y &#65533;&#520280;&#65533;z&#65533;&#65533;&#65533;	&#65533;&#65533;&#65533;&#65533;&#65533;&#65533;&#65533;"&#65533;&#65533;&#65533;&#65533;&#65533;b&#65533;"&#65533;\%&#65533;5H&#65533; &#65533;M&#65533;4&#65533;&#65533;
OGT*&#65533;&#65533;&#65533;JJn&#65533;&#65533;!N&#65533;&#65533;a&#65533;&#65533;p&#65533;?&#65533;.G&#65533;8&#65533;#59@+fW&#65533;1&#65533;&#65533;&#65533;F&#65533;*'&#65533;%&#65533;&#65533;&#65533;&#65533;+&#65533;K1|&#65533;Rbi&#27740;#A#L)2&#65533;&#65533;&#65533;PZ\F&#65533;aU@&#65533;&#65533;&#65533;b.&#65533;&#65533;m&#65533;	(&#65533;8{&#65533;t&#65533;FN9{&#65533;4h&#65533;&#1528;&#65533;P&#65533;&#65533;&#65533;b&#65533;&#65533;lYm[*<]&#65533;&#65533; &#65533;v	q	`Gr#&#65533;&#65533;q&#65533;&#65533;X|jpI&#65533;eS&#65533;P3&#65533;p&#65533;&#65533;20,3P Z&#65533;R# .&#65533;D x(&#65533;6/u&#65533;4O1&#65533;&#65533;E:E&#606;&#65533;&#65533;&#65533;&#65533;(&#65533;&#65533;&#65533;&#65533;&#65533;i&#65533;&#65533;x&#65533;&#65533;Gm&#65533;%0&#65533;/&#65533;tT&#65533;(@&#65533;=r	 xJ&#65533;&#65533;&#65533; &#65533;&#7813;&#65533;&#689;6+&#65533;&#65533;<eKd&#65533;&#65533;&#65533;&#65533;&#65533;6&#65533;&#65533;$&#65533;Ik &#65533;[&#65533;9&#65533;N&#65533;&#65533;mk-&#65533;X&H&#65533;(L&#65533;-.p &#65533;&#65533;&#65533;Y6&#65533;b&#65533;&#65533;{?qP&#688;&#65533;&#65533;P&#65533;&#65533;&#65533;"&#65533;*&#65533;'{$&#65533;m&#65533;&#65533; &#65533;&#65533;S&#65533;FiT,&#65533;&#887;&#65533;b&#65533;&#65533;&#65533;k&#65533;&#65533;$ &#65533; :&#65533;#&#65533;&#65533;&#65533;'&#65533;&#65533;&#65533;&#65533;&#65533;&#925;\&#65533;&#1305;&#65533;*&#65533;A&#65533;&#65533;&#65533;&#65533;	]3&#65533;&#65533;NvA#@ &#65533;(y 1 &#65533;R&#65533;&#65533;<&#65533;{E&#65533;&#65533;&#65533;UT&#65533;w&#1203;6&#788;_&#65533;&#65533;&#65533;&#1189;&#65533;.AJ-6&#65533;r&#65533;&#1163;&#65533;&#65533;&#65533;&#65533;&#65533;&#65533; &#65533;H^U&#65533;z~~&#65533;&#65533;L&#65533; &#65533;&#65533;o&#65533;&#65533;&#65533;\&#1287;P&#65533;&#65533;B&#65533;&#65533;)&#65533;g[# &#65533;"	" i &#65533;&#44361;&#65533;4Z&#65533;7&#65533;B /&#65533;>&#65533;v(/v&#65533;&#65533;&#65533;&#65533;Lt8[&#65533;&#65533;&#65533;'&#65533;<b&#65533;p&#65533;V&#65533;E&#65533;0]
&#65533;L#r@S&#65533;bP&#65533;&#65533;C(SP&#1663;&#65533;%&#65533;`&#65533;&#65533;&#65533;x&#65533;&#65533;&#65533;&#65533;x&#65533;MH&#65533;,N&#65533;K1 &#65533;&#2012;X&#65533;)&#65533;&#608;&#65533;7Eu&#65533;u&#146;&#65533;s  m"&#1832;=g:n&#65533;V&#65533;&#65533; &#65533;&#65533;E&#1694;&#65533;&#65533;EwKMq&#277;&#65533;J&#65533;&#65533;;&#1215;]m-&#65533;y 
&#65533;&#65533;Z#|&#65533;&#65533;_R= &&#65533;&#65533;&#65533;	_&#65533;Tq&#65533;Au&#65533;&#65533;x&#65533;&#65533; H&#65533;_&#65533;&#65533;&#65533;&#65533;&#65533;Cn&#65533;Y&#65533;cf&#65533;&#65533;W&#65533;&#65533;*"&#65533;`&#65533;71/&#65533;&#65533;&#1286;&#65533;/c:4`apRh&#65533;|?:&#65533;E&#65533;+&#65533;&#65533;!&#65533;	&#65533; ?WQ&#65533;&#65533;&#65533;&#65533;s&#65533;B&#65533; 2G%&#65533;&#65533;S 6 $0&#65533;|&#65533;y&#65533;S=&#65533;&#322;&#65533;3&#65533;|z&#65533;#&#65533;	&#65533;s&#1896;&#65533;&#65533;&#65533;&#7119;&#65533;&#65533;&#65533;64&#65533;jf3&#65533;&#65533;^s$`&#65533;e&#65533;K&#65533;D1&#65533;&#65533;*&#65533;,V,&#65533;/g&#65533;k&#65533;&#65533;T8&#65533;]&#65533;&#65533;bk&#65533;&#65533;&#65533;&#65533;2&#65533;B&#65533;&#65533;	&#65533;&#65533;[(&#65533;@&#65533;a
&#65533;P&#65533;i^&#65533;&#65533;&#65533;/=&#65533;&#65533;&#1271;1%&#1195;&#65533;.&#65533;2M$&#65533;%&#65533;m&#65533;&#65533;E&#65533;&#65533;&#65533;&#65533;&#65533;&#65533;#&#65533;&#65533;&#65533;Y&#65533;&#65533;&#65533;`YA&#65533;*&#65533;sT?&#65533;&#65533;Lc(/&#65533;&#65533;&#65533;FCc&#65533;pPM&#65533;&#65533;&#65533;&#1541;&#65533;F&#65533;&#65533;B&#65533;&#65533;eg&#65533;&#65533;&#65533;H&#65533;&#65533;&#65533;.7@ &#1148;&#65533;gaG&#65533;P&#65533;Rr&#65533;&#65533;G&#65533;&#65533;,&#65533;&#65533;$&#65533;&#65533;&#65533;&#65533;<&#65533;j{&#65533;&#65533;&#65533;<!&#65533;S&#65533;%&#65533;	&#65533;&#65533;#}EI&#65533;0f&#65533;^	5&#65533;&#65533;&#65533;8 0rfF&#65533;&#65533;"`&#65533; &#65533;. &#1212;{&#732;&#65533;pM&#65533;&#65533;>&#65533;6&#65533;&#747;'&#65533;`&#65533;&#65533;54&#65533;#;&#65533;(P%]W&#65533;&#360; &#65533;O&#65533;&#65533;A&#65533;g:&#65533;&#65533;&#65533;&#1705;63 Hv&#65533;&#65533;&#65533;&#65533;&#65533;#SL&#65533;ER&#65533;$&#65533;/
1+&#65533;&#65533;q~x &#65533;&#65533;&#65533;a&#65533;&#65533;&#65533;&#65533;}j!C&#65533;%/&#65533;&#65533;&#65533;&#65533;&#65533;&#65533;"&#65533;C&#65533;0&#65533;&#65533;$&#65533;&#65533;5Q:w&#65533;&#65533;6&#463;y&#65533;&#65533;t&#65533;Y&#65533;;&#65533;g&#65533;&#65533;Jz?V&#65533;&#65533;oEN&#65533;.&#65533;&#65533;&#65533;t&#65533;&#65533;C.&#65533;&#65533;&#65533;&#65533;&#65533;&#65533;&#65533;&#65533;&#65533;&#65533;?&#65533;&#65533;&#65533;9&#65533;!	&#65533;&#65533;/5&#65533;ko_&#941;"&#8912;&#65533;>-1&#65533;&#65533;5&#65533;&#65533;&#65533;&#65533;&#65533;&#957;&#65533;$?&#65533;&#65533;$&#65533;&#65533;&#65533;&#65533;<om&#65533;&#65533;V ]h&#65533;6&#65533;&#65533;&#65533;..O&#65533;a@&#65533;9	&#65533;Q&#65533;H+&#65533;s&#65533;&#65533;l G&#1037; <),&#65533;&#65533;-&#65533;&#65533;&#65533;&#65533;&#65533;&#65533;&#65533;,&#65533;&#65533;&#65533;&#65533;2&#65533;&#65533;&#65533;&#65533;&#65533;5>5&#65533;&#65533;&#65533;&#65533;&#65533;&#65533;&#65533;&#65533;&#65533;&#65533;&#65533;&#65533;&#65533;&#65533;&#65533;&#65533;&#65533;&#65533;&#65533;&#65533;&#65533;&#65533;$&#65533;&#65533;&#65533;+=#&#65533;,.*<($"==& :&#65533;&&#65533;&
;

?7  &#65533;&#65533;&#65533;&#65533;&#65533;&#65533;&#65533;	&#65533;&#65533;&#65533;<&#65533;n&#65533;&#65533; A	&HgB&#65533;6$&#65533;&#65533;G&#65533;&#65533;&#65533;$&#65533;PA&#65533;*b&#65533;>(@&#65533;&#65533;&#65533;|&#65533;Bf&#65533;C&#65533;H&#65533;N&#65533;&#65533;&#65533;%g&#65533;Z&#65533;6@X/&#65533;&#65533;&#65533;!]&#692;),hzE3&#65533;&#65533;&#65533;*%&#65533;C/@&#65533;V}&#65533;&#65533;k&#65533;'8&#1068;&#65533;	lc<&#65533;0bF&#65533;TPP!&#65533;&#65533;p&#65533; P&#65533;&#65533;`&#65533;&#65533;v0&#65533;W&#65533;&#65533;J#&#65533;&#65533;/ &#65533;&#65533;  &#65533;&#65533;g&#65533;'~&#65533;q&#65533;&#65533;&#65533;q&nX`a&#65533;&#65533;*6d&#65533;p*5&#65533;&#65533;&#176;&#65533;&#65533; ~&#484;%&#65533;1Y&y&#885;T&#65533;i&#65533;P&#65533;&#65533;&#65533;DJ&#1641;&#65533;&#46298;&#1490;9)&#65533;S&#1671;QRK&#65533;hLdF&#65533;p&#65533;B&#65533;&#65533; &#65533;&#65533;-c&#65533;	(*&#65533;&#65533;B&#65533;l &#65533; 8&#65533;&#65533;&#65533;&#65533;	&#65533; ;F$D&#65533;&#65533;c&#65533;c&#65533;MR&#65533;/M&#65533;A&#1139;C&#65533;&#65533;&#65533;&#65533;&#65533;Q&#65533;&#65533;/hDN6&#65533;0&#65533;
&#65533;&#65533;&#65533;&#65533;&#65533;p"&#65533;G&#65533;1&#65533;&#65533;7A,ABv&#65533;=U&#65533;&#65533;&#65533;U&#65533;.&#65533;L&#65533;d&#1359;.Gf&#65533;XH6&#65533;,&#65533;&#65533;^%&#65533;&#65533;ed&#65533;-g&#65533;&&#65533;&#65533;2(&#65533;B!5<&#65533;&#65533;U&#65533;&#65533;&#65533;[&#65533;&#65533;` =&#65533; &#65533;&&#65533; 9&#65533;&#1550;;&#65533;&#65533;&#65533;&#65533;X&#65533;#&#65533;S&#65533;(&#65533;e&#65533;3O;=&#288;B&#65533;&#65533;&&#65533;7&#65533;xC&#65533; ]&#65533;T&#65533;@JiwR&#65533;@&#65533;&#65533;&#481;K&#65533;&#65533;T&#65533;+%Ty/C!Ic-&#65533;U&#65533;&#65533;&#65533;:&#65533;&#65533;_:&#65533;)49%-.9[^*&#65533;&#65533;&#65533;&#65533;e&#65533;L$]&#65533;H@P&#65533;$&#65533;F# &#65533;&#65533; +&#65533;&#65533;&#192;8	&#65533;&#65533;&#65533;(&#65533;iD&#65533;a=&#65533;D
&#65533;&#65533;&#65533;NYh&#1057;>(&#65533; < &#65533;&#65533;&#65533;RD&#65533;E&#65533;&#65533;kAG&#65533;&#65533;At&#65533;&#65533;z&#65533;PLs>`&#65533;$&#65533;U%\%5X[&#65533;&#806;,|&#65533;&#726;Y&#65533;&#65533;&#65533;&#65533;&#65533;L ]&#65533;F'&#65533;&#65533;,2&#65533;&#65533;A &#65533;@USC&#65533;&#65533; MIf&#65533;&#65533;&#65533;
*&#65533;&#65533;1s&#65533;&#65533;K0&#65533;
<0	|&#65533;8&#65533;H&#65533; &#65533;&#65533;1&#65533;&#65533;0&&#65533;=&#65533;JZ&#612;bP&#65533;=&#65533;mzqC@|&#65533;&#65533;`&#65533;Zt&#65533;i&#65533;I hGl]&#65533;$|P&#65533;8s&#65533;&#65533;&#65533;5&#65533;&#1009;D&#65533;&#65533;&#65533;&#65533;6&#65533;&#65533;&#1191;&#65533;n;&#65533;H&#65533;g&#65533;&#65533;&#65533;Y&#65533;&#65533;&#65533;&#65533;m&#65533;Vi*g&#65533;$&#65533;3'&#65533;p&#65533;?&#834;'&#65533;&#65533;*p&#65533;C&#65533;#&#65533;&#65533;2	&&#65533;F&#65533;&#65533;pq&#65533;&#65533;ic&#65533;&#65533;3<@&#65533;D&#65533; &#65533;&#65533;V<~;E&#65533;&#65533;/&#65533;@ )&#65533;&#65533;	+jAH@&#65533;p&#65533;5&#65533;&#1457;&#65533;B&#65533;` &#65533;-P&#65533;p&#65533;&#65533;0&#65533;[ &#65533;&#65533;Z"&#65533;n&#1870;H&#65533;&#65533;+&#65533;&#65533;%C&#65533;&#65533;&#65533;&#65533;tR&#65533;&#65533;bC[&#65533;J!&#65533;G:H&#1030;$&#65533;V
&#65533;C&#65533;L(&#65533;]&#65533;`&#65533;&#65533;&#65533;&#65533;B`&#65533;&#65533;~ &#65533;&#65533;1&#65533;&#65533;>"&#65533;Li&#65533;3Hb&#65533;&#65533;&#65533;&#65533;&#65533;T!&#65533; >!`&#65533;+&#65533;9&#65533;D&#65533;<&#65533;&#65533;(@&#65533;%&#65533;&#65533;&#65533;&#65533;WAa,&#65533;"&#65533;&#65533;&#65533;&#65533;&#65533;BB&#65533;&#65533;&#486;&#65533;7&#65533;&#65533;&#65533;B&#65533;A&#1789;&#65533;iV&#65533;Y#&#65533;&#65533;>&#65533;a`54C&#65533;A:R&#65533;`3&#65533;U&#65533;&#65533;&#65533; d+ 
&#1026;&#65533;|&#65533;E&#65533;&#65533;;&#65533;&#65533;7&#65533;1JpA_&#65533;s8&#65533;&#65533;&#65533;&#65533;&#65533;&#65533;C&#65533;&#65533;H&#65533;~&#65533;&#65533;&#65533;l&#65533;&#65533; 78 Z` ,`R&#65533;6&#65533;B&#65533;u&#65533;&#65533;` &#65533;T&#65533;4@j&#65533;&#65533;	e&#65533;4Z&#65533;jh&#65533; &#65533;(qHSH&#65533;v^&#65533;&#65533;(&#65533;&#65533;&#65533;`&#65533;&#65533;&#65533;&#65533;2\ &#65533;I&#65533;@ &#65533;@&#65533;&#65533;d&#65533;&#65533; +f$'0A&#65533;L $&#65533;&#65533;&#65533; &#65533;*&#65533;&#65533;G &#65533;?r8&#65533;_K&#65533;J&#65533; &#65533;&#65533;&#1123;&#65533;&#65533;&#65533;%t &#65533;>9q&#65533;;&#65533;&#65533;,&#65533;&#65533;&#65533;++&#65533;&#65533;&#65533;X P&#65533;&#65533;&#65533;&#65533;4[P&#65533;|&#65533;2&#65533;F Vp&#65533;o&#65533;&#65533;$&#65533;&#65533;&#65533;&#65533;OB&#65533;&#65533;&#65533;&#65533;$-T&#65533;Ht&#65533;&#65533;&#65533; &#65533;T&#65533;O$&#368;&#65533;&#65533; &#65533;&#65533;&#65533;	&#65533;&#65533;&#65533;P&#65533;U&#65533;&#65533;&#65533; 2&#65533;]&#65533; >00 m  
\&#65533;t`h&#65533;&#65533;Bc&#65533;&#65533;\&#65533;bk&#65533;&#65533;&#65533;&#65533;H)&#65533;&#65533;&#65533;&#65533; w&#65533;&#65533;A&#65533;UeU&#65533;&#65533;&#65533;&#65533; =`AZHppbX&#65533;]&#65533;q=&#65533;&#65533;f@&#65533;@p8&#65533;O&#65533;&#65533;d.&#65533;:k[wPH&#65533;&#65533;fUUn&#65533;&#65533;&#65533;Z&#65533;a&#65533;`&#65533;p&#65533;95'L&#65533;`&#65533;&#65533;Z&#65533;&#65533;&#65533;V-&#65533;#&#65533;2xB&#65533;@	t&#65533;&#65533;&#65533;}&#65533;@>&#65533;&#65533;&#65533;&#65533;xh&#649;&#65533;&#65533;g&#65533;&#65533;*F&#65533;`&#65533;d&#65533;,&#65533;&#65533;&#65533;|&#65533; "E&#65533;&#65533;&#65533;@&#65533;uH% R!&#65533;%}H&#65533;t&#65533;a/&#65533;&#65533;&#1817;Hw2&#65533;B&#65533;&#21875;&#65533;&#901;&#65533;&#65533;&#65533;&#65533;&#65533;&#65533;&#65533;&#65533;F&&#65533;&#65533;&#65533;&#65533;X&#65533;#&#65533;T,&#65533;7'P&#65533;&#65533;a&#65533;&#65533;2&#65533;&#65533;&#65533;)&#65533;q&#65533;*&#65533;!&#65533;8&#65533;yD&#65533;&#65533;Yl&#546;&#65533;&#65533;/a
&#65533;&#65533;<.&#65533;&#65533;&#241;t&#65533;C^x&#65533;+P&#65533;&#65533;I&#65533;*&#1060;/.&#65533;ay&#384;&#65533;&#65533;&#65533;&#65533;&#65533;&#65533;&#65533;(-6&#65533;&#65533;&#65533;&#65533;&#65533;&#65533;5nk&#65533;&#65533;"&#65533;7Mby&#419;&#65533; &#65533;&#65533;&#65533;hy8&#65533;PPa&#65533;kL&#65533; ! &#65533;T &#65533;&#65533;,&#65533;&#1250;&#65533;&#65533;<&#65533;@Y&#65533;&#65533;&#65533;R&#65533;&#947;&#65533;Q&#65533;>&#65533;&#65533;4I|H&#65533;&#65533;dh&#65533;u&#65533;&#65533;>&#65533;&#65533;&#65533;&#65533;@F\&#65533;&#65533;&#65533;&#65533;G1&#65533;&#65533;#&#1913;&#65533;u&#65533;)&#65533;J&#65533;=&#65533;&#65533;B2&#65533;&#65533;|7&#65533;&#65533;&#65533;c&#65533;~&#65533;i&#65533;&#65533;DY&#65533;R&#65533;qW]&#65533;	
1&#65533;h&#65533;&#384;nCB &#1325;&#65533;$H&#65533;Cb1Z&#65533;&#65533;;pb&#65533;n&#65533;K&#65533;4 &#65533;&#65533;&#65533;%#&#65533;OE;&#65533;&#65533;	XhhPM&#65533;&#65533;  A6p&#65533;X&#65533;,8Wl&#65533;t&#65533;d8&#353;&#65533;rL&#65533;"3&#65533;\`&#65533;>&#65533;@&#1440;&#65533;&#14672;&#65533;W&#65533;&#65533;&#65533;o{+&#65533;&#65533;&#16772;'@&#687;eG&#1988;xk'&#65533;&#65533;&#65533;&#65533;@ &#65533;&#65533;@&#65533;I"&#65533;&#65533;"&#65533;le&#65533;Db&#65533;&#65533;`6=H&#65533;a&#65533;&#1620;3&#65533;2&#65533;y&#787;&#65533;Y&#65533;&#65533;W4&#65533;; &#65533;&#65533;|`P	&&#65533;Zk&#65533; +c{!(
&#65533;Q[&#65533;&#65533;(&#65533;&#65533;h&#65533;&#65533;&#65533;&#65533;&#65533;&#65533;&#1409;&#65533;,&#1469;oJ&#65533;S9&#65533;-$&#65533;&#65533;&#65533;&#65533;&#65533;&#1932;&#938;(&#65533;
Vp!&#65533;&#65533;&#65533;&#65533; X&#65533;&#65533;I&#65533;&#65533;&#65533;
&&#65533;&#65533;&#65533; &#65533; &#65533;&#65533;&#65533;&#65533;&#65533;&#65533;@&#65533;)_-&#65533;&#65533;x2&#65533; &#65533;s&#65533;&#65533;o&#65533;)&~3&#65533;&#65533;{&#65533;&#65533;o&#65533;uD&#65533;&#65533;c&#65533;X{SSn&#65533;e0v&#65533;V&#65533;H&#65533;`'&#65533;&#65533;$+&#65533;6B&#65533;D$8I&#65533; &#65533;&#65533;uV%$&#65533;K&#65533;&#65533;%H&#65533;%&#65533;&#65533;-&#65533;eiV!]&#65533;&#65533;k+&#65533;&#65533;P	p#W&#65533;/&#65533;"M&#65533;@:daQ&#65533;A 02&#65533;&#65533;:&#65533;*t*&#65533;YTKHdK&#65533;`&#65533;&#65533;!&#65533;~FL&#65533;EmL4&#65533;`~&#65533;&#65533;&#65533; ,p*  7&#65533;&#65533;&#65533;&:&#65533;a`Q&#65533;V&#65533;,=&#65533;&#65533;&#65533;&#65533;4&#65533;&#65533;.eB<#
k&#65533;&#1472; &#65533;(-&#65533;0&#65533;&#65533;
!&#65533;O&#65533;%F&#65533;z&#65533;&#65533;%&#1856;5&#65533; $&#65533;&#65533;mRG#@w-`M^162*@&#65533;`&#65533;XG>CD&#65533;%"&#196;I&#65533;&#65533;&#65533;_R&#65533;f"4S&#65533;&#65533;3g&#19909;&#65533;&#65533;1&#65533;&#65533;"&#65533;C*&#65533;m&#65533;*&#65533;&#65533; =&#65533; $V&#65533;P'&#65533;hJQ&#65533;&#65533;&#65533;u&#65533;qO&#1794;-|&#65533;&#65533;{&#65533;&#65533;,&#65533;t&#65533;&#65533;5&#65533;&#65533;&#65533;$&#65533;&#65533;-F&#65533;%'&#65533;i&#65533;&#1032;0&#65533;O#&#65533;g&#65533;P<&#65533;5 :P7%&#65533;%E&#65533;&#65533;&#65533;?&#65533;a3"&#65533;&#65533;qH&#65533; &#65533;(WTf',&#65533;w8&#65533;&#65533;	&#65533;f[&#65533;&#65533;D*&#65533;g&#65533;&#65533;#np`Q&#65533;
&#65533;&#65533;xO&#65533;  3&#65533;N&#65533;P`AP
KQ%&#65533;&#65533;U&#65533;N$O&#65533;&#65533;&#65533;u&&#65533;@&#65533;a &#65533;f
S7&#65533;7&#65533;&#65533;s%#&#65533; &#65533;s)@@ c&#65533;?&#1911;?&#65533;K&#65533;fY&#65533;7~c>&#65533;&#65533;~T&#65533;&#65533;&#65533;8,&#65533; HT~!)&#65533;&#65533;B&#65533;5&#65533;&#65533;%J0&#65533;=&#65533;&#65533;. G-q &#65533;&#65533;&#65533;p&#65533;{&#65533;&#65533;&#65533;&#65533;T&#65533;u&#65533;tAc&#65533;&#65533;&#65533;&#65533;&#65533;s&#65533;!(,MI$[u2&#65533;&#65533;`%Vwi&#65533;u&#65533;&#65533;&#65533;"A@V!qoqLR&#882;&#65533;h&#65533;&#65533;^&#65533;/ &#65533;&#392;R
&#65533;&#65533;K&#65533;&#65533;$&#65533;(&#65533;0&#65533;&#65533;
&#65533;v&#65533;&#65533;SZ&#65533;BLs#&#65533; 4&#65533;&#65533;*&#65533;&#65533;	  &#65533;&#65533;&#65533;3&#65533;&#65533;05&#65533;U&#65533;o&#65533;[BRcCB#0&#65533;\&#65533;g	1P&#65533;&#65533;&#65533;&#65533;&#65533;s"&#65533;&#65533;0&#65533;&#65533;&#65533;&#65533; V&#65533;b&#65533;&#65533;&#65533;
&#65533;0&#65533;&#65533;&#65533;U7&#65533;*&#65533;t&#65533;$b&#65533;`z&#65533;4Ub&#65533;jNkP.8i2  v&#65533;Z&#65533;$ %pq&#65533;#&#1286;Y&#65533;DcL&#65533;&#65533;eF&#65533;&#65533;x4UEf0'g&#65533;&#65533;&#65533;&#65533;0:P@7&#65533;% -@T6i&#65533;9! &#65533;[4;&#65533;Dv &#65533;&#65533;&#65533;
=II&#65533;he&#65533;U&#65533;&f&#65533;m5HBc&#65533;HQ &#65533;o&#65533;&#65533;5&#65533;RB&#65533;A]&#65533;) y.J&#65533;v&#65533;&#65533;&#65533;&#65533;&#65533;o&#65533;&#65533;&#65533;&#224;&#65533;&#65533;i&#65533;2&#65533;g&#65533;&#65533;&#65533;&#65533;&#65533;2F&#65533;A&#65533;&#65533;&#65533; .G&#65533;&#65533; ;&#1059;?j8)E&#58589;K&#65533;D&#65533;1f&#65533;&#65533;&#65533;s&@@_4 -&#65533;u&#65533; &#65533; &#65533; z)&#65533;8N7&#65533;J0(p&#65533;3&#65533;h&#65533;e&#65533;&#65533;&#65533;&#65533;(s&#65533;&#65533;H&#65533;j]B&#65533;u:9
&#65533;g<&#65533;&#65533;32VPn&#65533;&#65533;&#65533;&#65533;t0&#65533;.c&#65533;p R&#65533;&#65533;&#65533;17&#65533; &#65533; 	&#65533;H&#65533;&#65533;6&#65533;(@*B&#65533;&#65533;>x&#65533;(E`K&#65533;
*u&&#65533;3 g)&#65533; n! !  &#65533;C ,&#65533;&#65533;%4&#65533;P&#65533;$O+&#65533;;&#65533;I;fBo&#65533;p&#65533;&#65533;&#65533;-&#65533;V$'4A&#65533;&#65533;&#65533;g,&#65533;
P H9V&#65533;r
&#65533;&#65533; &#65533;V&#65533;X&#65533;|&#65533;&#65533;+&#65533;V@]q&#65533;c&#65533;G&#65533;&#65533;*'&#65533;&#65533;!&#65533;$02&#65533;&#65533;&&#65533;2
K&#65533;&#65533;&#65533;&#65533;&#65533;2&#65533;	&#65533;&#65533;/&#65533;r&#65533;9S&#65533;AK\&#65533;Z&#65533;R&#65533;d &#65533;&#65533;!b- J&#65533;&#65533;&#65533;&#65533;&#65533;&#65533;j&#65533;h:^&#65533;&#65533;iH&#65533;&#65533;$&#65533;Wk&#65533;&#65533;GK1`&#65533;&#65533;XP`[&#65533;&#65533;&#65533;K&#65533;k]IQ&L&#65533;aRbo&#65533;CbEQ&#65533;(&#65533;dc&#65533;`%'&#65533;&#65533;&#65533;&#65533;&&#65533;&#65533;\&#65533;/&#65533;&#65533;y&#65533;&#65533;!tkYGf&#65533;9&#1113;>7&#65533;&#65533;c6&#721;&#65533;CK,&#65533;&#65533;&#65533;J&#65533;-"$&#65533;&#65533;G@!&#65533;c&#65533;.@$ &#65533;&#65533;&#65533;*N	 C@&#65533;&#65533;&#65533;;&#288;wMO%&#65533;&#65533;z&#65533;%v
&#65533;X	&#65533;f&#65533;&#65533; X&#65533;D&#65533;&#65533;&#65533;<&#65533; V&#65533;k	+&#752;&#65533;Z
1&#65533;i&#65533;&#65533;JH&#65533; &#65533;
&#65533;ot &#65533;&#65533; &#65533;&#65533; &#65533;Y#&#65533;&#65533;&#65533;sv&#65533;t&#65533;&#65533;9&#65533;&#65533;K9&#65533;&#65533;&#65533;fU&#65533;)>&#1046;&#65533;I&#65533;C9&#65533;L&#65533; &#65533;ZM&#65533;&#65533;&#65533;&#65533;V^q&#65533;&#65533;p %&#65533;&#65533;n$VVH&#65533;;&#65533;'P&#65533;&#65533;0&#65533;&#65533;[&#65533;&#65533;8&#65533;&#65533;1&#65533;Oy8%&#65533;&#65533;&#1048;&#65533;&#65533;&#65533;&#65533;v%&#65533;&#65533;&#65533;T&#65533;&#801;p03EV\#&#65533;h&#65533;.DM&#65533;&#65533;J&#65533;&#65533;*&#65533;B9&#65533;(I(&#65533;&#65533;&#65533;@&#65533;&#65533;@&#65533;iV&#65533;&#65533;`)&#65533;&#721;|&#490;&#65533;SM&#65533;7&#65533;&#65533;9&#65533;&#65533;&#65533;&#65533;,&#65533; P&#65533;&#65533;9&#65533;&#65533;&#65533;d7 &#65533;&#65533; W}&#65533;#&#65533;:`-S&#65533;vKl\&#65533;&#65533;%c&#65533;&#65533;;6>q&#65533;&#65533;9|&#65533;&#65533;&#65533;&#65533;q8RK&#481;&#65533;{&#65533;Wk&#65533;&#65533;i4&#65533;q*&#291;=&#65533;	&#65533;pV,a&#65533;Y&#65533;X(:&#65533;/&#65533;&#65533;la&#65533; &#65533;<9&#65533;&#65533;&#65533;&#65533;ui&#65533;&#65533;)&#65533;)F&#65533;7&#65533;YZa&#65533;U&#65533;J&#65533;&#65533;?`&#65533; &#65533;P3&#65533;e&#65533;&#65533;&#65533;,O&#65533;&#65533; f&#132;TV&#65533; )&#65533;&#65533;&#1772;&#65533;&#65533;&#65533;Q&#65533;&#65533;`&#65533;&#65533;A&#65533;nu%&#65533;&#65533;&#65533;T}&#65533;&#11796;6MU&#65533;%z&#65533;5&#65533;&#65533;bS&#65533;)6?&#65533;&#65533;&#65533; &#65533;-&#65533;i.W,&#65533;&#65533;-p &#65533;&#65533;~B &#65533;*b&#65533;&#65533;A"&#65533;&#65533;&#65533;&#65533;vY&#65533;e~/e&#65533;&#65533;&#65533;&#65533;&#65533;&#65533;>&#65533; &#65533;6J"&#65533;9&#65533;&#65533;?&#65533;&#65533;!V &#65533;Qy&#65533;&#65533;7*0 )&#65533;&#65533;&#65533;&#65533;A: `t$\&#65533;&#65533;&#65533;l&#65533;&#65533;T&#65533;eE&#65533;&#65533;&&#65533;&#65533;&#65533;WG&#65533;N&#65533;]&#65533;&#65533;&#65533;&#65533;N&#65533;3&#65533;&#65533;&#65533;`BO-&#65533;&#65533;3gP&#65533;&#65533;b&#1538;&#65533;N&#65533;
&#65533;pr$&#65533;&#65533;&#65533;!&#65533;<2&#65533;n`Cu*&#65533;&#65533;&#65533;@&#65533;6&#65533;&#65533; imY&#65533;&#65533;D&#65533;&#65533;Y&#65533;&#65533;&#65533;&#65533;k+71&#65533;&#65533;&#65533;&#65533;	2&#65533;b&#65533;+~ &#65533;&#65533;&#65533;&#65533;&#65533;&#65533;&#65533;&#65533;r&#65533;(&#65533;nh)@^`+&#65533;&#65533;0a P&#65533;&#65533;( &#65533;&#65533;A&#65533;&#65533; <&#65533;1;J&#65533;&#65533;:f&'&#7100;pc%&#1714;0+&#65533;|*X&#1314; G1&#65533;&#1442;l#O<S&#65533;v#3&#65533;&#65533;0&#65533;\&#65533;&#65533;&#65533; ms6&#65533;m&#65533;d&#65533;7\&#65533;&#65533;&#65533;&#65533;2!>P&#65533;&#1673;C^&#65533;F&#65533;&#65533;"&#65533; 40$&#65533;e&#65533;p*$&#65533;!!&#65533;#&#65533;&#65533;&#65533;&#65533;&#65533;&#65533;}#&#65533;&#1699;&#65533;&#65533;&#65533;&#65533;&#65533;5%&#65533;5&#65533; !p&#65533;&#65533;X7&#65533;&#65533;P,&#1301;m.i&#65533;&#65533;&#65533;F&#65533;&#1270;s&#65533;m&#65533;&#65533;&#65533;X7A&#65533;&#65533;f&#65533;Oi5&#65533;&#65533;<w+o&#65533;1(1&#65533;QV&#65533;&#65533;#&#65533;?&#65533;:y&#65533;&#1005;ZZ&#65533;&#65533;&#65533; N!sL&#65533;m&#65533; -&#65533;E!&#65533;&#65533;Q&#65533;&#65533;&#65533;&#65533;}&#65533;&#65533; p&#65533;"@wl	8t&#65533;p&#65533;&#65533;y;2	f&#65533;&#65533;&#65533;&#65533;3&#65533;\&#469;&#65533;&#65533;&#65533;t&#65533;&&#65533;&#65533;&#65533;x&#65533;&#65533;N&#65533;&#65533;WGj&#65533;&#65533;vH3VmpNH@&#65533;}t&#65533;_S &#65533;\)v&#520;0 &#65533;&#65533;&#65533;&#65533; 0 !&#65533;?&#65533;&#65533;&#65533;r&#65533;:.&#65533;`Z&#65533;V&#65533;&#65533;B>`Tb&#65533;&#65533;}(&#65533;'&#65533;rV&#65533;@u"?8'&#65533;&#65533;&#65533;&#65533;P&#65533;A&#65533;&#65533;&#65533;:05m&#65533;-&#65533;q
-&#65533;A&#65533;}!&#65533;VC&#65533;&#1069;B&#65533;	&#65533;B&#65533;^B&#65533;&#65533;&#65533;&#65533;(8]&#65533;L&#65533;&#65533;3/&#65533;&#65533;&#65533;TA&#65533;&#65533;&#65533;BB a'&#65533;1`&#65533;
#&#65533;&#65533;&#65533;&#65533;!MDD&#65533;&#65533;ki-&#65533;#&#65533;IDZA>&#65533;&#65533;&#65533;&#65533;1E
&#65533;&#65533;&#65533;pK&#65533;&#65533;&#65533;&#65533;!&#65533;nK]&#65533; *yP&#65533;&#65533;&#65533;&#65533;v0&#65533;&#65533;ko&#65533;&#65533;&#65533;&#65533;]|h&#65533;&#65533;z&#65533;&#65533;>&#65533;WCH&#65533;&#65533;&#65533;Q&#65533;4&#65533;U&#65533;G! &#65533;
&#65533;&#65533;K&#65533;&#65533;&#65533;&#65533;&#65533;-1cJ&#65533;&#65533;T&#65533;)	+P6SUVY&#65533;&&#65533;&#65533;dg&#65533;h!&#65533;Q&#1523;&#65533; &#65533;&#65533;j&#65533;&#65533;&#65533;Xd&#65533;L&#65533;&#1705;g &#65533;&#65533;&#65533;t&#65533;G&#65533;&#65533;&#65533;	&#65533;(&#65533;M&#65533;K&#65533;&#1069;&#65533;$y-&#65533;+&#385509;&#65533;&#65533;Lv&#65533;&#65533;y&#65533;&#65533;&#65533;^P&#65533;E&#65533;j&#65533;&#65533;vGJCH&#65533;
"
Z&#65533;&#65533;&#65533;&#65533;o&#65533;&#65533;P%&#65533;:&#65533;&#65533;9O%&#65533;&#65533;&#65533;&#65533;&#65533;&#65533;&#65533;&#65533;&#65533;&#65533;&#65533;&#65533;&#65533;&#65533;&#65533;"&#65533;&#65533;.&#65533;&#65533;&#65533;&#65533;&#65533;&#65533;&#65533;3<.&#65533;&#65533;&#65533;!1,12$=!+==$&6==7	& 7&#65533;&#65533;	&#65533;7
?&#65533;

 --&#65533;&#65533;&#49943;&#65533;&#65533;&#65533;  @B
&#65533;7&#65533;0!&#65533;&#65533;&#65533;&#65533; &#65533;a&#65533;	>,&#65533;&#65533;b&#65533;&#65533;<@V!&#65533;&#65533;"V&#65533;d&#65533;&#65533;&#65533; 5M@&#65533;;&#65533;&&#65533;B4&#65533;&#65533;!&#65533;H&#65533;&#65533;&#65533;&&#65533;+&#65533;x&#65533;&#65533;&#65533;Q&#65533;&#65533;N"2u)&#65533;|n2U&#65533;B&#1259;X&#65533;
&#65533;&#65533;&#1861;:&#65533;|`&#65533;&#65533;&#65533;\&#65533;v5&#65533;&#65533;G&#65533;I*Z&#65533;b&#65533;&#65533;I&#65533; &#65533;&#65533;Qm$H<h&#65533;bD` &#65533;=3A&#65533;&#65533;&#65533;&#65533;&#65533;&&#65533;&#65533;&#65533;	nD&#1040;n&#1914;&#65533;J&#65533;~&#65533;@/&#65533;&#65533;n&#65533;&#65533;&#65533;Sy&#65533;&#65533;&#65533;$&#65533;c&#65533;T&#65533;*P@&#65533;G@&#65533;&#65533;S }&#65533;&#65533;t&#65533;&v']&#65533;v&#65533;&#65533;Q&#65533;C&#65533;M@&#65533;&#65533;&#65533;&p&#65533;N~&#65533;&#1963;L&#65533;&#65533;.&#65533;&#65533;&#65533;&#65533;H>c&#65533;p&#65533;|S&#65533;&#65533;&#65533;:_&#65533;\F_&#65533;$&#65533;z&#65533;&#65533;&#65533;&#65533;Vd&#65533;R<1T0&#65533;!&#65533;7&#65533;1h^"&#65533;&#65533;(B{'&#65533;P&#65533;`L&#65533;A&#65533;&#65533;CX`b&#65533;=vd&#65533;L&#65533;7?d =JAG&#65533;V&#65533;y&#65533;&#65533;= $&#65533;&#65533;H"&#65533;&#65533;d&#65533;<6&#65533;&#65533;&#65533;Xc0&#65533;	$6&#65533;&#65533;A0&#65533;%d&#65533;4&#65533;]&#65533;T`!|0H&&#65533;&#65533;&#65533;&#65533;QgT&#65533;&#65533;d&#65533; )&#65533;&#65533;&#65533;OxV&#65533;&#65533;;Tb_S3&#65533;&#194;F&#65533;h&#65533; &#65533;&#65533;|yhO&#65533;&#65533;&#65533;M&#65533;&#65533;
<FA`&#65533;&#65533;x&#65533;]\U&#65533;&#65533;&#65533;&#65533;&#65533;&#65533;&#65533;&#65533;o$&#65533;p&#65533;&#65533;"&#65533;&#65533;B&#65533;B@BT$%7HP6&#65533;&#65533;&#65533;&#65533;?&#65533;d&#65533;&#65533;g&#65533;&#65533;&#65533;ZY&#627;&#65533;p&#65533;7&#65533;&#65533;&#65533;&#65533;=i&#1775;$x&#65533;&#65533;W2 &#65533;(&#65533;&#65533;&#65533;5&#65533;&#65533;^&#65533;&#65533;xd&#522;Y&#65533;@&#65533;&#65533;s&#65533;&#65533;&#65533;N&#65533;d2&#608;&#65533;Tp&#65533;Q&#65533;iW&#65533;L&#65533;g&#65533;%&#65533;4&#65533;!&#65533;&#65533;Em&#65533;De&#65533; &#65533;wH"cqQ&#65533;&#65533;&#65533;&#65533;s>5&#65533;\F&#65533;$&#65533;	W6y:&#65533;qNRAP&#65533;`&#65533;&#65533;&#65533;&#65533;; &#65533;&#65533;&#65533;&#65533;&#65533;C&#65533;M&#65533;A&#65533;&#65533;&#65533;j p@ &#65533;&#65533;B&#65533;$$&#65533;&#65533;0.&#65533;&#1776;&#65533;&#65533;&#65533;G&#65533; i&#65533;&#65533;&#65533;&#1615;&#65533;U&#65533;  &#65533; &#65533;&#65533;&#65533;|&#65533;mf&#1740;&#65533;&#65533;2$&#65533;C&#65533;`HS&#65533;=x&#65533;&#65533;
!&#65533;&#65533;[D&#65533;&#65533;&#65533;*+"LD&#65533;)b&#65533;I$&#65533;&#65533;D"&#65533;&#65533;:&#65533;pS'&#65533;&#65533;])&#65533;&#65533;zS"&#65533;&#65533;&#65533;m&#65533;H&#1566;&#1332;3&#65533;&#65533;!+&#65533;\&#65533;&#65533;&#65533;&#65533;&#65533;&#65533;&#65533;U&#65533;&#65533;&#65533;A&#65533;0&#65533;&#65533;&#65533;&#65533;&#65533;T1J-&#65533;&#65533;&#65533;&#65533;i&#65533;&#1382;<p@ Um&#65533;&#65533;_&#65533; <C&#65533;c&#65533;QF&#65533;&#65533;}&#65533;&#65533;	&#65533;:&#65533;F
w&#65533;Mx&#65533;	@&#65533;v!&#65533;G&#65533;&#65533;7&#65533; &#65533;&#65533;A&#65533;#$ &#65533;etL .&#65533;&#65533;X&#65533;&#65533;8&#65533;Q&#65533;&#65533;&#65533;&#65533;&#65533;(g&#65533;X&#65533;t&#65533;&#65533;&#65533;&#1287;y&#65533;&#65533;&#65533;&#65533;&#65533;IP#"&#65533;&#65533;!&#65533;&#65533;%&#65533;&#65533;6&#65533;&#65533;U&#65533;&#65533;p-&#65533;8&#65533;.&#65533;<&#65533;g&#65533;G&#65533;"1&#65533;&#65533;&#65533;]&#65533;d9&#65533;&#65533; "w&#65533;&#65533;&#65533;&#65533;v&#65533;a >&#65533; &#65533;&#65533;>,@&#65533;&#65533; fW&&#65533;A&#65533;&#65533;&#65533;H&#65533;4J&#65533;&#65533;&#65533;&#1379;3&#1170;&#1444;H&#65533;&#65533;{P&#65533;&#65533;&#65533;&#65533;&#65533;1&#65533; @X&#65533;&#65533;@ &#65533;z&#65533;&#65533;&#65533;&#65533;h&#65533;&#65533;`c
&#65533;&#65533;Q&#65533;@o+&#65533;@5&#65533;&&#65533;F&#65533;T!xF&#65533; \&#65533;fQ&#65533;&#65533;&#65533;9&#65533;`&#65533;+&#65533;&#65533;d&#65533;&V&#65533;y&#65533;a&#65533;-&#65533;&#65533;+R=&#65533;&#65533;0{&#65533;&#65533;s&#65533;&#65533;&#65533;QD&#65533;&#65533;G &#65533;
&&#65533;&#65533;\&#65533;h&#65533; &#65533;	<&#65533;&#65533;&#65533;A&#65533;&#18155;I&#65533;&#65533;&#65533;&#65533;&#65533;W#&#65533;&#65533;&#65533;&#65533;Fi9&#65533;D&#65533;&#65533;Z&#65533;&#65533;>  I&#65533;MRGMr&#65533;&#65533;&#65533;&#65533;&#1039; &#65533;.&#65533;&#65533;`W&#65533;&#65533;C &#65533;T&#65533;&#65533;&#65533;&#65533;(R&#65533;&#65533;+&#65533;6&#65533;)&#65533;&#65533;&#65533;{&#65533;V&#65533;&#65533;
5&#65533;&#65533;&#65533;y&#65533;f&#65533;>C|&&#130;YI&#65533;&#65533;X1%	&#65533;fX3<&#65533;&#65533;&#65533;&#65533; Du1&#65533;I+&#65533;}&#65533;&#65533;;5&#65533;V&#65533;1}&#65533;&#65533; &#65533;&#65533;B&#65533;&#65533;&#65533;d&#65533;2bR&#65533;&#65533;&#65533;&#65533;&#65533;&#65533; &#65533;X&#65533;EY&#65533;B@&#65533;&#65533;e&I&#65533;&#65533;&#65533;f&#65533;&#65533;&#65533;2.B&#65533;&#65533;&#65533;-P&#65533;&#65533;!&#65533;D&#65533;|!%L&#65533;/&#65533;@5&#65533; !&#65533;\&#65533;X&#65533;&#65533;&#65533;&#65533;&#65533;&#65533;$(,&&#65533;d&#2044;f&#65533;&#65533;&#65533;T&#65533;&#65533;&#65533;D&#65533;F&#65533;JK&#65533;6&#361;&#65533;&#65533;&#65533;&#65533;&#148;X&#65533;}&#65533;&#65533;b),&#65533;&#65533;	&#65533;&#65533;">&#65533;3&#65533;O#ztD&#65533;:6&#65533;&#65533;&#65533;`"#&#65533;&#65533;0&#65533;&#65533;&#65533;5&#65533;M&#65533;&#65533;&#65533;(&#577;B&#65533;&#65533;"&#65533;&#65533;+&#65533;&#65533;&#65533;&#65533;!Ho&#65533;&2
-6hs&#65533;&#1130;&#65533;T:` &#65533;&#65533;&#65533;,ux&#65533;4m&#65533;NQ1&#65533;FT&#65533;&#65533;&#65533;l&#65533;&#65533;&#65533;U4&#65533;&#65533;3&#65533;W4&#581;&#65533;F2`&#65533;E,*&#65533;D&#65533;1&#65533;y"&#1613;&#1236;&&#65533;&#1212;6&#65533;T"&#65533;s&#65533;{&#65533;&#65533;&#65533;&#65533;&#65533;y|&#65533;&#65533;&#65533;(,`1"&#65533;_&#65533;5&#65533;&#65533;&#65533;l\&#65533;&#65533;&#65533;d&#65533;&#65533;2&#65533;x&#65533;&#65533;`h=H&#65533;&#65533;&#65533;=&#65533;VaJV&#65533;}S&#65533;5&#65533;&#65533;6&#65533;c`I&#1027;x@>`&#65533;)E&#65533;7&#65533; 07&#65533; &#65533;&#1585;&#65533;&#65533;&#65533;&#65533;{&#65533;T
u&#65533;&#65533;L&#65533;T&#65533;&#65533;i&#65533;b^EH7&#555;&#211;:&#65533;&#65533;&#65533;*&#65533;&#65533;&#65533;&#65533;&#58069;&#65533;l&#65533;&#65533;%+&#65533;}&#65533;&#65533;&3&#65533;1hA&#65533;8d&#65533;	&#65533;&#65533;&#65533;75&#65533;b&#65533;0)&#65533;:
&#65533; &#65533;f~
9Qn@&#65533;&#65533;&#65533;tMC&#710;7f&#65533;O&#988;&#65533;&#65533;&#1772;&#65533;&#65533;&#65533;&#65533;u&#65533;&#65533; Y&#1229;pd  XV@&#65533;&#65533;&#65533;P&#65533;B0&#65533;&#65533;&#65533;r")&#65533;&#65533;&#65533;&#65533;&#65533; &#65533;+&#65533;&#65533;Js&p&#65533;]&#65533;&#65533;ai&#65533;Ya&#65533;`&#65533;'B&#65533;&#65533;T&#65533;&#65533;u&#65533;M&#65533;&#65533;&#65533;&#458;&#65533;&#65533;&#65533;Pq&#65533;)v&#65533;&#65533;&#65533;&#65533;&#1893;/&#65533;&#65533;&#65533;*&#65533;&#65533;
aB&#65533;&#65533;&#65533;*0&#65533;.
bnr&#65533;&#65533;_mR&#65533;6p&#65533;	&#65533;&#65533;p&#65533;E&#815;j&#65533;&#65533;&#65533;&#65533;MH
?&#65533;&#65533;t&#65533;&#65533;&#65533;&#65533;7Q&#65533;Eth&#65533;HG&#65533;@&#65533;&#65533;pcAD&#65533;&#65533;,mz&#65533;`&#65533;&#65533;<&#65533;&#65533;	\&#1168;ry&&#1668;&#65533;wU&#65533;C&#65533;Fi&#65533;&#65533;yk&#65533;&#65533;g&#65533;H&#65533;&#65533;'&#65533;yN*oD&#45682;t&#65533;i+&#65533;2&#65533;1QR&#65533; QO&#65533;&#2248;&#65533;&#65533;=V&#65533;\&#65533;&#65533;&#65533;&#65533;cbW
&#65533;H&#65533;&#65533;&#65533;A&#65533;&#65533;&#65533;&#65533;0&#65533;$0b&#65533;&#65533;HeQ#&#65533;&#65533;p6&#65533;&#65533;&#65533;s&#65533;&#65533;&#65533;o{&#65533;&#65533;}$&#65533;A_&#65533;&#65533;&#65533;&#65533;&#65533;&#65533;!&#65533;1&#65533;B&#1957;&#65533;&#65533;yp	&#65533;&#65533;&#65533;a^&#65533;&#65533;_&#65533;a&#65533; &#65533;#e&#65533;&#65533;L&#65533;@S&#65533;&#65533;2i&#65533;&#65533;t)&#65533;p"Pz&#65533;&#65533;&#65533; &#65533;`{&#65533;&#65533;D&#65533;&#65533;&#65533;<&#65533;3D:&#65533;&<&#65533;3<a&#65533;	&#65533;#&e#&#65533; &#65533;&#65533;{&#65533;&#65533;KD&#65533;V&#65533;&#65533;8&#1286;2&#65533;&#65533;Q*T'@&&#65533;&#65533;	&#65533;&#65533;l&#65533;&#65533;
`@2&#65533;&#65533; 5Q(C&#65533;otvo&#65533;+&#65533;t&#65533;;&#65533;,&#65533;&#65533;;&#65533;~Y&#65533;&#65533;UY&#65533;@&#65533;&#65533;-&#65533;Pho&#65533;vsf4@ P&#65533;v&#65533;B7&#65533; &#65533;G&#65533;( &#65533;Rj&#65533;5 
&#65533;&#65533;&#65533;	4&#65533;##&#65533;c=!&#65533;&#65533;&#65533;&#65533;&#65533; *&#65533;T&#65533;&#65533;9&#65533;&#1474;A6}saZ&#65533;	&#65533;d&#1344;	x	&#65533; &#65533; VT&#65533;3q3	?&#65533;)K&#65533;d638&#65533;P $`&#65533;&#65533;R&#65533;&#65533;C5JU&#65533;dE :&#65533; &&#65533;&#65533;u&#65533;&#65533;&#65533;O&#65533;%&#65533;G&#65533;&#65533;&#65533;&#65533;t&#65533;g{6@&#65533;"U&#1351;Cp&#65533;tg|&#65533;&#65533;! &#65533;&#65533;%.B  0 &#65533;&#65533;[N&#65533;&#65533;&#65533; &#65533;t>G3\\&#65533;!&#65533;X[,&#65533;<&#65533;mGv&#65533;&#65533;)E&#65533;z&#65533;&#65533;;jt&#65533;&#65533;9&#65533;<d&#65533;&#65533;Q&#65533;&#65533;=cM&#65533;sUH&#1428;&&#65533;1e6&#65533;xb&#65533;&#65533;&#65533;&#65533;&#65533;&#65533;O@GQ&#65533;&#65533;Io&#65533; _g&#65533;J&#65533;&#65533;O`;&#65533;4&#65533;&#65533;&#65533;W&#65533;&#65533;"&#65533;WR2&#65533;&#65533;w&#65533;1pv&#65533;&#65533;@&#65533;Q&#65533;&#65533;-&#65533;&#65533;&#65533;$&#65533;2#N#&#226;$&#65533;4 v-AsW1&#65533;&#65533;0@ #p&#65533;&#65533;&#65533; &#65533;&#65533;9H&#65533;*&#65533;!_&#65533;&#65533;lND&#65533;R&#209;&#65533;&#65533;=&#65533;&#65533;|&#65533;`lu2Q&#65533;N/4&#1063;T&#629;&#65533;&#65533;pr3&#65533;Gjw&#65533;Q&#65533;&#65533;&#65533;gH&#65533;\+&#65533;&#65533;&#65533;2&#65533;&#65533;;&#65533;O&#65533;&#65533;(T&#65533;Wz:g^&#65533;&#65533;&&#65533;&#65533;_&#65533;&#65533;F$0 4&#65533;%P&#65533;B,2BR&#65533;&&#65533;%R2gEB`&#65533;A&#65533;&#65533;$&#65533;g&#65533;&#65533;g~6{9&#65533;&#65533;&#65533;&#65533;&#65533;-&#65533; wto&#65533;&#65533; PR&#65533;&#65533;&#65533;BR2y`!S@n&#65533;! $&#65533;&#65533;	&#65533;&#65533;:&#65533;&#65533;&#65533;&#65533;&#65533;Q<&#65533;&#65533; #m&#65533;{&#65533;&#65533;&#65533;&#65533;&#65533;&#65533;y&#65533;Wg&#65533;X!&#65533;&#65533;&#65533;0UY&#65533;N&#65533;&#65533;3%#'&#65533;0YQ&#65533;iu&#65533;K&#65533;3\&#65533;>&#65533;ur&#65533;&#65533; @,(&#65533;2&#65533;R&#65533;&#65533;Ap&#65533;&#65533;@&#65533;G7`&#65533;B&#386;5&#65533;p]&#606;&#65533;y$&#65533;v&#65533;vv&#65533;@&#65533;Q&#65533;p&#65533;&#65533;&#65533;X&#65533;Q&#65533;ax!< 7&#65533;&#65533;&#1029;&#65533;E&#65533;B&#65533;2&#65533;&#65533;&#65533;O&#65533;&#1220;&#65533;>w&#347;R&#65533;	.&#65533;S&#65533;&#65533;Z&#65533;'&#65533;-&#65533;TA0	&#65533;4T&#65533;&#65533;&#65533;&#65533;p:&#65533;&#65533;6&#65533;&#65533;{&#65533;UI&#65533;&#65533;yR&#65533;&#65533;&#65533;&#65533;&#65533;&#65533;&#65533;&#65533;D1 0N&#65533;&#65533;;&#65533;&#65533;s&#65533;f&#65533;
&#65533; &#65533;$&#65533;!1p&#65533;A&#65533;n&#65533;N&#65533;?*P#  &#65533;R&#65533;&#1779;"&#65533;&#65533;&#65533;&#65533;: XX&#65533;&#65533;]yh&#65533;$b)&#65533;&#65533;&#65533;\&#65533;:a&#65533;&#65533;&#65533;&#65533;7&#65533;qp6 &#65533;f:&#65533;&#65533;2R&#65533;!qTC`:&#65533;`!'pW&#65533;&#65533;&#65533;K&#65533;@zd&#65533;eG&#65533;&#65533;&#65533;p|?&#65533;6A&#65533;+&#65533;E&#65533;6{3&#65533;g&#65533;'4D&#65533;c&#65533;S&#65533; >&#65533;&#65533;/D!  zT&#65533;&#65533;R&#65533;	&#65533;&#65533;&#65533;&#1400;&#65533;;&#65533;T&#65533;&#65533;&#65533;&#65533;&#65533;&#65533;A&#65533;&#65533;	&#65533;&#65533;&#65533;&&#65533;*&#65533;&#65533;&#65533;p &#65533;&#65533; -0&#65533; &#1088;u&#65533;~_#ZA&#65533;W&#65533;7x&#65533;>  O[wz&#65533;&#65533;|h&#65533;yX7&#65533;Yo&#65533;Fp&#65533;`;@g&`&#65533;p*%a&#65533;4&#65533;~2]&#65533;t*&#65533;0 &#362;5&#65533;J:&#65533;{&#65533;mHQD'qK&#65533;3&#65533;a
&#65533;f<&#65533;&#65533;&#65533; ES&#65533;8&#65533;Es<&#65533;&#65533;s&#65533;&&#65533;&#65533;&#65533;&#65533;&#65533;0&#65533;&#65533;Cg&#65533;&#65533;(&#65533;l&#65533;pT&#65533;5&#65533;&#65533;D&#65533;P&#65533;"&#65533;y&#65533;P&#65533;&#65533;q0S &#65533;B'?t&#65533;P 7-&#65533;3@-@i&#65533;b&#65533;Sp&#65533;qg&#65533;&#65533;7&#65533;&#65533;g&#65533;G&#65533;-&#65533;y&#65533;&#65533;wk&#65533;6&#65533;&#65533;Q&#65533;&#65533;A&#65533;Pi&#65533;U&#65533;&#65533;' &#65533; &#65533;+&#65533;&#65533;&#65533;:&#65533;&#65533;&#65533;#&&#65533;&#65533;b0E&#65533;&#65533;&#65533; X&#65533;&#65533;6a&#65533;&#65533;!_&#455;!6x&#65533;&#65533;&#65533;&#65533;'&#65533;(F&#65533;&#65533;&#65533;z&#65533;&#65533;B
&#65533;%&#65533;&#65533;&#65533;&=pk[&#65533;7A3&#65533;&#65533;0#I{W'&#65533;CU&#65533;8l3&#65533;;&#65533;&#65533;7&#65533;&#65533;&#65533;_v&#65533; &#65533;J&#65533;I&#65533;t0&#65533;"%a&#65533;@I&#733;&#65533;&#65533;&#65533;	/"&#65533;&#763;k&#65533;&#752;&#65533;&#65533;g$Z&#65533;,&#65533;K`g*0&#1991;"&#65533;&#65533;&#65533;&#65533;#&#65533;&#65533;&#65533;*=&#65533;&#65533;&#65533;F&#65533;p&#65533;&#65533;&#65533;&#65533;&#65533;3	 &#376;jqcE(:&#65533;&#65533;&#65533;j&#65533;x{&#65533;&#194;&#65533;Kc{`&#495;e&#65533;o2&#65533;sH6:6&#65533; Y&#65533;VQ>0&#65533;[&#65533;a&#65533;&#65533;&#65533;78&#65533;&#65533;&#65533;&#65533;=`&#65533;&#65533;&#65533;&#65533;7&`&#65533;&#226;&#65533;&#65533;2&#65533; 8&#65533;5&#65533;7&#65533;&#65533;:l&#65533;&#65533;
7D4a&#65533; rw#&#65533;`&#65533;&#65533;v&#65533;&#65533;p&#65533;A &#65533;&#65533;Y&#65533;(*&#65533;x!p &#65533;&#65533;&#65533;X
&#65533; '&#65533;&#65533;(&#65533;HKc&#65533;1&#65533;)p&#65533;&#65533;1&#65533;E&#65533;v&#65533;T1&#65533;$&#65533;&#65533;!I5N&#65533;&#65533;&#65533;&#65533;&#65533;r''&#906;&#65533;&&#65533;&#65533;Q!&#65533;'&#65533;&#65533;&#65533;L&#289;&#65533;=&#65533;D&#65533;&#65533;C|A&#65533; &#65533;J JK&#65533; &#752;&#65533;&&#65533; &#65533;&#65533;=&#65533;&#65533;=&#65533;&#65533;&#65533;#&#65533;+&#65533;&#65533;&#65533;u&#65533;&#65533;$	&#65533;Y&#65533;&#65533;d&#65533;pw&#65533;p&#65533;y#&#65533;&#65533; ;&#65533;&#65533;&#65533;&#65533; w*&#65533;h&#65533;'&#65533;5}A&#65533;d &#65533;C&#65533;W,&#65533;<`&#65533;&#65533;VK45&#65533;^:&#65533;:P&#65533;&#65533;&#65533;&#65533;&#65533; 0&#65533;E1x&#65533;E&#489;&#65533;x&#65533;&#65533;&#65533;&#65533;a&#65533;&#65533;&#65533;y&#65533;I]&#65533;&#65533;&#65533;&#65533;&#65533;&#65533;&#65533;&#65533;)&#65533;{qc!&#65533;&#65533;&#65533;I&#65533;f&#65533;U&#65533;>&#65533;&#65533;D5e1&#65533;&#65533;BL+&#65533;u&#65533;&#65533; -r* =k	"@ C&#65533;p8.P Q Ql&#65533;&#65533;5}H&#65533; I&#65533;&#65533;b\Z&#65533;&#65533;Dw&#65533;&#65533;&#1746;&#65533;D&#65533;h&#65533;
o&#1104;% &#65533;%&#65533;G+&#65533;"&#65533;&#65533;h^*`=&#65533;&#65533;zE &#65533;&#65533;&#65533;&#65533;3<&#65533;2&#65533;&#65533;dt&#65533;&#65533;&#65533;&#65533;Y&#65533;&#65533;4	2&#65533;&#65533;&#65533;&#248;&#65533;&#65533;&#65533;&#65533;&#65533;F\&#65533;3Q!&#65533;0&#65533;j#&#65533;&#65533;Xq&#65533;r}&#65533;&#1204;2&#65533;&#65533;C&#520;&#65533;aU&#65533;s	,{&#65533;&#65533;&#65533;N&#65533;&&#65533;&#65533;W&#65533;4&#65533;&#65533;&&#65533; "&#65533;{T&#65533;W$@ 3@&#65533;&#65533;&#65533;1&#65533;&#65533;&#65533;&#65533;&#65533;&#65533;&#65533;&#65533;&#65533;-&#65533;&#65533;TH&#65533;&#65533;H=&#65533;&#65533;?&#65533;&#65533;&#65533;`a&#65533;HN&#65533;!
Q&#65533;!&#65533;u+&#65533;&#65533;&#65533;&#65533; &#65533;&#65533; M&#65533; h&#65533;&#65533;&#65533;&#65533;&#65533;&#65533;p&#65533;L;*&#65533;
(&#65533;&#65533;Mt&#65533;(T&#65533;:&#65533;&#1939;*&#65533;&#65281;wM&#65533;:&#65533;&#1936;&#65533;&#65533;&#65533;&#65533;&#667;&#65533;x&#65533;&#65533;U:9&#65533;I&#65533;&#65533;&#65533;&#65533;F0,&#65533;&#65533; N,	W&#65533;fC&#188;&#65533;(T&#65533;d&#65533;&#65533;L&#65533;&#65533;$ &#65533;W+.ZXc>`&#65533;w&#65533;&#65533;&#65533;&#65533;&#65533;&#65533;,&#65533;&#65533;&#65533;-y&#572;^z(&#65533;&#65533;&#65533;&#65533;ug&#65533;&#65533;&#65533;j&#65533;.&#65533;&#65533;`5&#65533;"&#65533;k&#65533;dW&#65533;<&#65533;&#65533;][&#65533;2^1&#65533;&#481;&#65533;1&#65533;&#65533;&#65533;&#913;&#65533;7#_	L&#65533;&#65533;&#65533;
3&#65533;&#65533;&#65533;&#65533;<&#65533;&#65533;&#65533;&#65533;&#65533;p&#65533;k&#65533;4&#65533;m&#65533;g}&#65533;`&#65533;&#65533;
)&#65533;&#65533;&#65533;&#65533;&&#1043;&#1293; 
#$0|&#65533;ar&#65533;!&#1481;Bm^5&#65533;}&#65533;&#65533;&#65533;&#65533;Pn&#65533;2'&#65533;R#&#65533;&#65533;&#65533;&#65533;n$8&#65533;&#65533;P&#65533;&#65533;&#1870;&#65533; &#65533;&#65533;&#65533;D@QNv&#65533;X&#65533;}p&#65533;&#65533;n&#65533;%$P/:Qi &#65533;&#65533;&#65533;;&#65533;4&#65533;@&#65533;&#65533;&#65533;&#65533;j[[1i/D&#65533;&#65533;&#65533;&#65533;i&#65533;u&#65533;TF&#65533;:X&#65533;&#65533;&#65533;&#65533;&#65533;&#65533;^&#65533;&#65533;P&#65533;&#65533;H&#65533;=aUR&#65533;]&#65533;&#65533;l#1&#65533;93&#65533;\&#65533;&#65533;L5{L
C&#65533;&#329;&#65533;[&#65533;&&#65533;!u&#65533;Nc	&#65533;&#65533;u1$C#p &#65533;@ :&#65533;&#65533;&#65533;%p 7p5	g&#65533;&#65533;v&#65533;YXzg&#65533;G&#65533;"]&#65533;&#65533;o&#65533;&#65533;Q&#65533;~7&#65533;&#65533;&#65533;7g&#65533;&#65533;a&#65533;s &#65533;&#624;r&#65533;&[)4	&#65533;&#65533;&#65533;*&#65533;&#374;&#65533;3&#65533;&#65533;E&#65533;&#65533;:ZUl&#65533;}&#65533;YW&#65533;(&#65533;&#65533;&#65533;&#1181;jb}</&#65533;&#65533;&#65533;6=N&#65533;&#65533;2&#65533;*Xc&#65533;b&#65533;&#65533;7&#65533;&#65533;&#65533;&#65533;E&#65533;&#65533;3&#8453;&#65533;43&#65533;&#65533;uC&#65533;&#65533;c T0&#65533;[d&#65533;;>/&#65533;&#65533;P20&#65533;: > &#65533;y{&#65533;&#65533;~ R&#65533;h-pAd&#65533;&#65533;&#65533;&#65533;z&#65533;&#65533;&#65533;&#65533;~&#65533;M&#65533;_U&#65533;!&#65533;&#65533;$6l&#65533;	6=&&6$&#65533;:+.,1!1+.$"&#65533;&#65533;&#65533;&#65533;&#65533;&#65533;&#65533;&#65533;&#65533;++&#65533;&#65533;&#65533;&#65533;&#65533;&#65533;&#759;&#65533;A&#65533;:&#65533;&#65533;&#65533;&#65533;&#65533;&#65533;&#1652;&#65533;&#65533;&#65533;&#1971;:*&#3801;&#1840;&#65533;&#65533;&#65533;+&#65533;&#65533;&#65533;&#65533;&#1910;&#65533;&#65533;&#65533;&#65533;&#65533; @`V&#65533;?g&#65533;&#65533; &#65533;o_&#65533;e&#65533;&#46416;&#1731;&#65533;&#948;]&#65533;f&#65533;&#1925;a1va&#65533;&#65533; *&#65533;&#65533;&#1345;&#65533;&#65533;$A &#65533; &#65533; &#65533;&#65533;&#65533;B &#65533;&#65533;P
&#65533;&#65533;` &#65533;&#65533;Z&#65533;w&#65533;*&#65533;  D0  &#65533;&#65533;I&#65533;
&#65533; AY&#65533;&#65533;&#65533;Z  &#65533;PL$XX&#65533;&#65533;&#130;Gt&#65533;x4&#65533;&#65533;&#65533;V<&#65533;s&#65533;1 &#65533;D&#65533;&#224;&#65533;ZkdKl&#65533;2q&#65533;6&#65533;&#65533;&#65533;s?{&#65533;zah&#65533;&#65533;62&#65533;&#65533;&#1703;&#65533;t7&#65533;Z&#65533;&#65533;M&#65533;&#65533;{8&#65533;&#65533;Ux&#1599;&#1075;23&#65533;&#65533;&#144;|&#65533;
n+ &#65533;&#65533;[!&#65533;`&#65533;&#65533;&#65533;p&#65533;&#65533;8&#65533;aK&#65533;&#65533;,&#65533;&#65533;{&#65533;&#65533;a&#65533;p&#65533;&#1059;&#65533;&#65533;>&#65533;X&#65533;m&#65533;-&#65533;&#65533;&#65533;3&#65533;	&#65533;^&#1872;&#65533;XE&#65533;@&#65533;X	t&#65533;TD&#65533;v&#65533;&#65533;QVte! 
(@&#65533;Q&#65533;&#65533;&#65533;Wi&#65533;&#65533;&#65533;6I&#65533;&#65533;#&#65533;&#65533;&#65533;&#65533;$&#65533;&#65533;	+0&#65533;]&#65533;&#1346;5!&#65533;&#65533;&#65533;&#65533;&#65533;X34&#65533;	&#65533;TDZ &#65533;s&#65533;&#65533;8&#65533;5l&#65533;Z?&#65533;TY'&#65533;&#65533;a&#65533;\v&#65533;@&#65533;&#65533;a&#65533;&#65533;V&#906;_j&#65533;&#65533;g&#613;&#65533;&#854;&#65533;t&#65533;S:&#65533;X/&#65533;&#65533;&#65533;&#65533;6DN &#65533;&#65533;&#65533;/&#65533;Rp$&#65533;,,0&#65533;&#65533;&#65533;%A&#65533;`&#65533;:(
LH&#65533;),b&#65533;7&#1584;O_&#65533;&#1281;&#65533; SM5&#65533;`apz&#65533;&#65533;TZq&#65533;&#65533;R;e&#65533;X&&#65533;&#65533;&#65533;&#65533;4&#65533;~&#65533;&#65533;L&#65533;&#65533; &#65533;&#65533;W&#65533;&#65533;&#65533;&#65533;
&#65533;L&#65533;:&#65533;&#65533;61&#65533;ME&#65533;@n;YV&#65533;6&#65533;=&#65533;&#65533;$/&#65533;&#65533; &#65533;2d&#1702;&#65533;&#65533; &#65533;&#65533;&#65533;&#65533;&#65533;B&#65533;%&#65533;oT&#65533;]&#65533;&#65533;&#65533;Sni&#65533;Tj&#65533;&#65533;X1&#227;&#65533;&#65533;&#65533;;&#65533;L+.&#65533;&#65533;B&#65533;a&#65533;&#65533;s(&#65533;&#65533;-|&#65533;&#65533;%&#65533;E6&#65533;t &#65533;@$&#65533;&#65533;l=&#1026;&#65533;;&#65533;&#65533;OG(&#65533;&#65533;*&#65533;&#65533;SQA0a&#374;ZQ&#65533;
&#65533;UX&#65533;&#65533; &#65533;&&#1024;SN&#65533;&#65533;[+|B+p&#65533;,&#65533;u&#65533;.&#65533;&#65533;0C&#816;&#65533;,-&#65533;@&#563;&#801;lG&#65533;&#65533;&#65533;&#65533;&#65533;Y5&#65533;&#65533;&#65533;&#65533; &&#65533;nC&#65533;A&#65533;&#65533;&#65533;z&#65533;M&#65533;&#65533;>l&#65533;C&#65533;\&#1808;&#65533;&#65533;@&#65533;&#65533;&#65533;&#65533;&#65533;XD1&#65533;m&#65533;p)kJ9&#65533;#&#65533;&#65533;&#621;&#65533;p&#65533;+=&#65533; 7&#65533;!S&#65533;&#65533;&#65533;0&#65533;&#65533;&#65533;&#65533;=&#65533;&#65533;cd<&#65533;D&#65533; DfA+tp@M$&#65533;&#65533;&#65533; &#65533;&#65533;d&#65533;&#65533;&#65533;*&#65533;K&#65533;S85+&#1355;[&#65533;&#65533;S&#65533;b&#65533;&#65533;Pd%&#263;h%&#65533;&#65533;!lP&#65533;=x&#65533;&#65533;zt&#65533;- &#65533;&#65533;&#65533;H &#65533;'&#273;@&#65533;i HFpN&#65533;&#65533;T &#65533;&#65533;G&#65533;&#65533;&#65533;"p
M&#65533;&#1024;
x&#65533;6P&#65533; R%&#65533;&#65533;#J&#65533;&#65533;&#65533;h&#65533;'m&#65533;K&#65533;&#65533;&#65533;,N&#65533;}T z)c&#65533;&#65533;&#1390;&#65533;`&#65533;S&#65533;A&#65533;&#65533;0&#65533;&#65533;}&#65533;]&#65533;&#65533;&#65533;0j G&#65533;&#65533;&#65533;J&#65533;&#65533;v8&#65533;&#65533;Z&#65533;&Z&#65533;&#65533;`!&#65533;&#65533;&#27714; >&#65533; br&#65533;&#65533;&#65533;&#65533;&#65533;&#65533;@M&#65533;&#65533;&#65533;&#65533;&#65533;&#65533;|"&#65533;&#65533;4+m&#65533;&#65533;*&#65533;&#65533;&#65533;&#65533;&#65533;t&#65533;BJ&#65533;&#65533;	&#65533; T"&#65533;!rB @BS&#65533;4p&#65533;&#65533;&#65533;&#65533;&#13603;>@Kumd H&#65533;_f&#65533;p&#65533;QEHwq&#65533;#N&#65533;&#65533;;&#65533;&#65533;t$r7LG&#65533;h&#65533;&#65533;&#65533;]'&#65533;b+&#65533;&#65533;'MHMj&#65533;&#65533;aX&#65533;&#65533;5&#1648;A&#65533;&#65533;#{!)&#1390;&#65533;&#65533;&#65533;76OS&#65533;x&#65533;&#1985;7{`+w$&#512; P&#65533;&#65533;`&#65533;@nT&#65533; &#65533;&#65533;&#65533;&#65533;&#65533;bQ&#65533;o- &#65533;&#65533;&#65533;
!&#65533;&#65533; &#65533;|&#65533;Z&#65533;&#65533;&#65533;&#65533; p&#65533;j&#65533;&#65533;J&#65533;&#65533;+&#65533; ;&#65533;&#65533;&#65533;M&#65533;&#65533;&*&#65533;&#65533;(}`&#65533;&#65533; p@5&#65533;KU 18 ;H&#65533;&#65533;&#65533;&#65533;31&#65533;8&#65533;&#65533;&#65533;Q&#65533;&#65533;Se&#65533;)&#65533;
X&#65533;.X58&#65533;x&#65533;c&#65533;&#65533;&#65533;04&#65533;`&#65533;&#65533;x&#65533;&#65533;&#65533;&#65533;&#65533;&#65533;&#65533;\7&#65533;&#65533;&#65533;f&#65533;!&#65533;GT&#65533;&#65533;&#65533;&#65533;&#65533;)8&#65533;)&#65533;F&#65533;gu&#65533;P&#65533;&#65533;'&#65533;F&#65533;&#65533;&#65533;BH&#65533;&#65533;&#65533;&#65533;S"0&#65533;U%3V&#65533; &#65533;&#65533;&#1944;h#Y{&#65533;&#65533;&#65533;Q&#65533;&#1205;> &#65533; &#65533;&#65533;&#65533;&#372;@&#65533;&#65533;$I*G&#65533;&#65533;i&#65533;40I&#65533;  (&#65533;&#65533;dY6) $ &#65533;&#65533;#&#65533;   O&#65533;e>x&#65533;<&#65533; Ut	A&#65533;&X&#193;d&#65533;2&#65533;&#65533;eDaLjv&#65533;&#65533;|gp&#65533;&#65533;d&#65533;q&#65533;&#65533;&#65533;&#65533;q&#65533;&#65533;&#65533;&#39872;&#1899;&#65533;7&#65533;&#65533;&#65533;S&#65533;DS&#65533;&#65533;) &#65533;@`G&#813;&#65533;Vb&#65533;[&#65533;(&#65533;&#65533;%q+&#65533;@2yH&#65533;&#65533;B&#65533;&&#65533;b5&#65533;&#171;2&#65533;&#65533;>/r&#65533;&#65533;1P&#65533;>&#65533;&#65533;&#65533; #8&#65533;&#65533;&#1347;&#65533;&#65533;&#65533;&&#65533;PP&#65533;&#65533;!Ve'\&#65533;-o&#65533;&#65533;&#65533;&#65533;&#65533;C&#65533;M)nG&#599;&#65533;&#65533;Y&#65533;m&#65533;&#65533;<&#65533;&#65533;$&#65533;&#65533;9&#65533;
<&#65533;6X&#65533;&#65533;!&#65533;@&#65533;J<&#1570;m&#65533;f75@=QHt&#65533;&#65533;H:4BLs]l&#65533;&#65533;J&#65533;&#65533;&#2440;&#65533;&#65533;&#65533;	&#65533;&#65533;&#65533;&#1830;&#65533;'&#65533;[&#65533;Xu&#65533;H&#65533;.$&#1904;P&#65533;i T&#65533;G/F&#65533;&#65533;x&#65533;&#65533;1&#65533;&#65533;nX&#65533;2B&#65533;h2&#65533;&#65533;&#65533;&#65533;&#582;&#65533;&#65533; &#65533;&#65533;&#65533;&#65533;&#65533;&#998;&#65533; "x7&#65533; &#65533;&#65533;&#65533;&#65533;&#65533;Z &#65533;&#65533;&#65533;/&#65533;A&#1658;&#65533;&#65533;(KK&#65533;&#65533;B\&#65533;Q&#65533;&#65533;~S&#65533;&#65533;&#65533;&#65533;&#65533;&#65533;@J&#1031;
&#65533;?&#65533;&#65533;&#65533;S>e&#65533;	F&#65533;l`%
8&#65533;0&#65533;FxA&#65533;Q9&#65533;J&#65533;&#65533;&#65533;&#65533;5D@[&#65533;&#65533;\z&#65533;&#65533;l&#65533;&#65533;V&#65533;lsf&#65533;j+V&#65533;i`^@l&#65533;&#65533;&#65533;&#65533;A25&#65533;*&#65533;&#65533;&#65533;&#65533;&#1480;&#65533;B>&#65533;&#65533;&#65533;<&#65533;r:&#65533;74R&#65533;xC&#65533;.1&#65533;&#65533;&#65533;.&#65533; &#65533;bS&#65533;q&#65533;&#125122;Q&#65533;
&#65533;&#65533;Vx&#65533;@&#65533;D8 C&#65533;&#65533;2g,&#65533;"F$4&#65533;&#65533; &#65533;!&#65533;Wz&#21728;d&#65533;"5@&#65533;&#65533;&#65533;Ht&#65533;;&#65533;h W|&#65533;5V&#347;&#65533;?&#65533;&#65533;{&#65533;&#65533;&#65533;0&#65533;g6(&8&#65533;&#65533;&#65533;&#65533;H&#65533;
p&#65533;J&#65533;<8a&#65533;<&#65533;&#65533;b&#65533;~@[a&#65533;&#65533;&#65533; .&#65533;&#65533;&#65533;]3&#65533;w&#65533;f&#65533;&#65533;nu&#65533;&#434;W&#65533;&#65533;&#65533;&#65533;&#65533;Y&#65533;&#65533;3,&#65533;&#65533;&#65533;&#65533;&#154;&#65533;<&#65533;A&#65533;&#65533;	8P]&#65533;9&#65533;tx&#65533;7 a&#65533;&#65533;&#65533;`&#65533;&#65533;T&#65533;1&#65533;&&#65533;|@&#65533;H&#65533;&#65533;&#65533;&#65533;D&#65533; &#65533;&#65533;&#65533;c&#65533;4&#65533;54,64&#65533;&#65533;m_&#65533;e&#65533; b&#65533;H&#65533;&#65533;&#65533; &#65533;uRG/?&#128;&#65533;&#65533;e&#65533;&#65533;&#65533;&#65533;q=&#65533;`#0&#65533;&#65533;,&#65533;&#65533;Bc&#65533;CX&#65533;3 &#65533;&#65533; `;&#65533;P3&#65533;~&#65533;&#65533;r	Q<`g 
&#65533;p&#65533;S&#65533;_&#65533;&#65533;&#65533;c&#65533;t&#65533;B}&#65533;&#65533;&#65533;&#65533;.i&#65533;2<&#65533;!m&#1009;u&#65533;3)4`&#65533;08&#65533;$&#65533;&#65533;M-&#65533;&#65533;&#65533;&#65533;/Lb&#65533;A:&#65533;~&#65533;a&#65533;R&#65533;&#65533;a&#65533;7s&#65533;&#65533;<p&#65533;a10&#65533;&#65533;&#65533;!J4&#65533;c&#65533;&#65533;? ,`*&#65533;&#65533;d&#65533;oHn&#65533;5&#65533;R&#65533;o&#65533;+7` &#65533;\&#65533;&#65533;&#65533;&#65533;9&#65533; &#65533;"{$8p=&#65533;&#65533;:Dr5pDP2&#65533;&#65533;&#65533;&#65533; tV	&#65533;&#65533;g/&#65533;ug&#65533;&#65533;_T&#65533;&#65533;Py&#65533;@&#65533; 1&#65533;P&#65533;&#65533;Wp&#65533;&#65533;b$ @(w&#65533;&#65533;ZrPNlD&#65533;N&#65533;0 1&#65533;i&#65533;cV\&#65533;&#65533;&#65533;&#65533;qfh<&#65533;&#65533;&#65533;&#65533;&#65533;&#65533;&#65533;6DwD7&#65533;&#65533;&#65533;7&#65533;7&#65533;&#65533;B ,0 &#65533;&#65533;!u&#65533;$&#65533; 8U PW)&#65533;c@f&#65533;qwd&#65533;I( &#65533;4&#65533;&#65533;&#65533;&#65533;W&#65533;eQ&#65533;+&#65533;c &#65533;&#65533;Q<&#65533;&&#65533;?"&#65533;&#65533;&#65533;?~$&#65533;:&#65533;&#65533;	w V&#65533; 5&#65533;&#65533;#&#65533; .&#65533;&#65533;k&#65533; &#65533;B&#65533;e&#65533;]&#65533;&#65533;0b&#65533;0i&#65533;&#65533;	VW=&#65533;&&#65533;&#65533;(&#65533;&#65533;F&#65533;0&#65533;3&#65533;&#65533;&#65533;t&#65533;G&#65533;A<&#65533;!&#65533;&#65533;&#65533;d&#65533;$&#65533;`~&#65533;$X&#65533;%+&#65533;
$ &#65533;&#65533;qy&&#65533;&#65533;L&#65533;`a&#65533;&#65533;
&#65533;$&#65533;&#65533;A&#65533;p&#65533;&#65533;&#65533; P: &#65533;Pu+@ >&#65533;&#65533;&#65533;0P-"&#65533;&#65533;1&#1361;@Q.&#65533;HOA&#65533;Uf&#65533;&#65533;"&#65533;e&#65533;4",h&#65533;&#65533;  &#65533;&#65533;&#65533;3"#&#65533;&#65533;&#65533;?=&#65533;,."&#65533;S$p&#65533;&#65533;(&#65533;`C sX&#65533;&#1506;&#65533;&#65533;T&#65533;P2.4> s&#65533;&#65533;'&#65533;&#65533;~&#65533; &#65533;aP(S&#65533;9&#65533;&#65533;.&#65533;P &#65533;j&#65533;ss'wY&#65533;@:&#65533;&#65533;#L&#65533;A&#65533;&#65533;&#65533;%e8uW&#65533;&#65533;&#65533;x"&#65533;{>$&#65533;jYQ&#65533;&#65533;tz&#65533;&'&#65533;&#65533;&#65533;,&#65533;&#65533;"#02=&#65533;B&#65533;&#65533;S)2&#65533;p&#65533;&#65533;&#65533;6P&#65533;Z&#65533;&#65533;KF E!nK+&#65533;&#137;?&#65533;&#65533;&#65533;e
&#65533;	 n
`&#65533;&#65533;I&6&#65533;I"<&#65533;3A&#65533;&#281;&#65533;&#65533;3s&#65533; "3 0&#65533;@&#65533;b&#65533;}Z&#65533;:@/\&&#65533;&#65533;j&#65533;&#65533;|&#65533; &#1936;&#65533;W&#65533;&#65533;I%q&#1165;<&#65533;t&#65533;c&#65533;^&#65533;&#65533;z&#65533;#A&#65533;&#65533;&#65533;l#'&#65533;Y&#65533;&#65533;&#65533;"&#65533;
&#65533;`&#65533;&#65533;{b8&#65533;) FG&#65533;vq&#65533;&#65533;&#65533;&#65533;&#65533;&#65533;A&#65533;&#65533;X&#65533;&#65533;&#65533;9&#65533;&#65533;&#65533; + &#561;8&#65533;?sA&#65533;Z&#1474;Z&#65533;=&#65533;;&#65533;&#65533;&#65533;T,&#65533;]cx;&#65533;&#65533;&#65533;T&#65533;X&#65533;&#65533;x5&#65533;5?&#65533;&#65533;&#65533;V&#65533; &#65533;&#65533;&#65533;b6 @#&#65533; &#65533;)]BS &#1706;v&#65533;D &#65533;p &#65533;&#65533;&#65533;a_*0b"&#395;&#65533;{	yb&#65533;_&#784;&#976;:&#65533;i&#65533;g&#65533;'&#65533;&#65533;J&#65533;&#65533;&#65533;p&#65533;&#65533;&#65533;^kt&#339;r(C&#65533;&#65533;0_u&#65533;r&#65533;uH&#65533;i	+Y&#65533;S&#65533;t&#65533;&#65533;&#65533;   &#65533;N&#65533;&#65533;T&#65533;&#65533;@E&#65533;&#65533; 0S:&#65533;&#65533;zRW&#65533;&#65533;&#65533;&#65533;&#65533;r&#65533;	&#65533;:&#65533;A&#65533;&#65533;6&#65533;&#65533;+&#65533;&#65533;@q&#1632;JU ;&#65533;&#65533;&#65533;U&#65533;R,&&#65533;QN&#65533;_&#65533;\&#65533;%un8&#65533;&#65533;&#65533;7&#65533;&#65533;b&#65533;5&#65533;Z&#65533;&#65533;&#65533;&#65533;&#65533;@ *!s&#65533;,&#65533;&#65533;=&#65533; &#65533;3U&#65533;$&#65533;@&#65533;)l&#65533;&#65533;C&#65533;6=&#65533;&#785;&#65533;`D)3l%&#65533;'&#742;pH&#65533;&#65533;;&#65533;&#65533;&#65533;&#65533;V&#65533; .&#65533;&#65533;&#65533;2d&#65533;&#65533;RT&#65533;&#65533;tP&#65533;|(DB
&#65533;`&#65533;`&&#65533;&#65533;r&#65533;rT64uC H88&#65533;}i&#65533;&#65533;&#65533;|&#65533;T&#65533;&#65533;&#65533;5P{&#65533;:&#65533;P&#65533;r&#65533;&#65533;0zv'&#944;*&#65533;]&#65533;
&#65533;&#65533;Y&#65533;t:&#65533;&#65533;&#65533;6	&#65533;t&#65533;&&#65533;c&#65533;ak&#65533;;&#65533;&#65533;0&#65533;RSyG&#65533;%&#65533;&#65533;W&#65533;5&#65533; @&#65533;[&#65533;5&#65533;&#65533;1Y *(g&#65533;?{d-&#65533;)d&#65533;~&#65533;U&#65533;&#65533;	&#65533;!m&#65533;&&#65533;W&#65533;P(j&#65533;,&#65533;&#65533;&#22786;*kz23&#65533;&#65533;F/&#65533;&#65533;t&#65533;&#65533;j&#1165;&#65533;&#65533;V&#65533;&#65533;&#65533;&#65533;9&#65533;&#65533;~l&#65533;
p&#65533;&#65533;P&#65533;&#65533;2&#65533;&#65533;%&#65533;RS&#65533;`&#65533;&#65533;&#65533;&#65533;	0#&&#65533;I`&#65533;0C&#65533;&#65533;I/PM&#65533; :&#65533;l{a`&#65533;&#65533;2cO&#65533;Cy<0z&#65533;&#65533;AqN$h?&#65533;
,6$&#65533;*0&#65533;y6@&#65533;4&#65533;&#65533;8&#65533;;`H&#1141;&#65533;&#513;&#65533;&#65533;&#65533;&#65533;&#65533;&#65533;aZ&#65533;RL &#65533;u ;&#65533;B
f&#65533;w67F  *&#65533;&#65533;&#65533;&#65533;&#65533;&#162;4p"&#65533;1Qt&#65533;&#65533;A&#65533;&#65533;GP&#65533;2&#65533;&#152;&#65533;&#65533;R.0C&#65533;&#65533;k&#65533;&#65533;P3g&#65533;a&#65533;*&#65533;&#65533;&#65533;r &#65533;@D&#65533;&1&#65533;e&#65533;5&#65533;(&#65533;&#8478;&#65533;}&#932;&#65533;Sip&#65533;pR.&#65533;&#65533;!e&#65533;%&#65533;s&#65533;k&#65533;&#65533;&#65533;}&#65533;"l&#65533;"! W@&#65533;6&#65533;&#65533;1&#65533;.&#65533;Gkl&#65533;@"&#65533;&#65533;&#65533;&#65533;A&#65533;%&#65533;&#65533;$&#65533;0*x=@&#65533;&#65533;\&#65533;&#65533;5(R~T	&#65533;Zk&#65533;EIHc>&#65533;u&#65533;&#65533;&#65533;e&#65533;%"& g$ +`&#65533; l&#65533;&#65533;2&#65533;&#65533;8 `H&#65533;&#65533;&#65533;@$&#65533;8&#65533;	&#65533;1&#189; &#65533;&#65533;&#65533;B&#65533;'DS&#65533;&#65533;&#65533;M(T+&#65533;H&#174;&#65533;q&#65533;`&&#65533;&#65533;&#65533;&#65533;&#802;&#65533;s&#65533;&#65533; I&#1925;i&#65533;&#65533;;&#65533;Y&#65533;&#65533;&#65533;&#65533;9q&#65533;{e&#65533;&#65533;k&#2007;&#65533;&#65533;&#65533;&#65533;0N&#11362;&#65533;k&#251;&#65533;V=R0&#65533;&#65533;(,&#65533;&#65533;*`&#65533;A5&#219;&#65533;&#65533; 5Pm$&#65533;So;&#65533;& v<_f&#65533;&#65533;en&#65533;&#65533;&#65533;M,&#65533;+]q[&#65533;F?&#65533;F,&#65533;&#65533;=fs6,&#65533;,+0&#65533;&#65533;," &#65533;&#65533;&#65533;P&#65533;&#65533;60&#65533;u&#207;C&#65533;P)X7c%&#65533;&#65533;Yd0&#65533;0z&#65533;&#65533;:&#454;'zb
&#65533;&#65533;L&#65533;&#65533;&#1400;>W&#65533;&#65533;&#65533;2(&#65533;l.&#65533;&#65533;&#65533;&#65533;C&#65533;&#65533;sL&#1596;&#1399;&#65533;&#65533;Q&#65533;&#65533;z1-6&#65533;Yd&#65533;&#65533;&#65533;&#1795;c&#65533;&#65533;@&#65533;al&#65533;a~&#1932;&#65533;^&#65533;(1u:	!&#65533;U	?&Q34&#65533;3&#65533;Z&#65533;b;&#65533;&#65533;i&#65533;4&#65533;+
&#65533;&#65533;&#65533;&#65533;&#65533;Q\&#65533;&#65533;n5u&#65533;&#65533;i &#65533;0Ti#1&#65533;&#65533;&#1920;&l&#65533;&#65533;;&#65533;Ss}&#65533;x2G&#65533;&#1710;&#65533;&#65533; &#65533;&#65533;&#65533;:f&#65533;t&#65533;R]&#65533;&#65533;8&&#65533;$
"&#65533;&#65533;&#65533;&#65533;&#65533;X: CW(&#65533;&#65533;8f&#65533;DV	k&#65533;&#65533;X&#65533;&#65533;&#65533;IM&#65533;&#65533;9&#65533;&#65533;YL&#10869;|YEtk!&#65533;&#65533;&#65533;i9&#65533;!&#65533;; &#65533;&#65533;W*&#65533;(&#65533;gY&#65533;&#65533;s~D < Q&#65533;X4a&#65533;&#65533;;SA&#65533;5&#65533;  .!A2I)	 @p ^&#65533;&#65533;NC,n&#65533;3$&#65533;&#65533;`*'&#65533;"&#65533;&#65533;&#65533;`+&#307;p&#65533;p&#65533;9&#65533;-v(P&&#154;p  :p/)&#65533;&#65533;&#65533;1&#65533;L~&#1421;&#65533;F%&#65533;Ev&#65533;&#65533;&#1574;&#65533;&#65533;%V&#65533;&#65533;[&#65533;&#65533;U&#65533;&#65533; ;&#65533;):&#65533;g1mULVu$`es&#65533;&#65533;&#65533;&#65533;r&#1880; &#65533;&#65533;&#65533;aX~&#65533;ss%&#65533;E&#145;&#65533;&#65533;qi$=2&#65533;R9&#65533;&#65533;!&#65533;-0 8&#65533;&#65533;q &#1485;&#65533;)&#1686;&#65533;&#65533;?&#65533;&#65533;!	`&#65533;w&#65533;RC&#65533;&#65533;=n&#65533;&#65533;&#65533;&#65533;~&#65533;(&#65533;B&#65533;d&#65533;I!&#65533;a&#194;&#65533; -y2W &#65533;3T&#65533;
T&#65533;&#65533;&#65533;:&#65533;9&#65533; &#65533;&#65533;&#65533;	] &#65533;&#65533;k&#65533;&#65533;&#754;&#65533;&#65533;&#65533;0&#65533;&#65533;&#65533;s&#65533;`E&#65533;e&#65533;[&#65533;p&#65533;#&#65533;;(X&#29990;M&#1210;0S7,@k&#65533;&#65533;vv_&#65533;&#65533;z&#65533;zY&#65533;&#3123;&#65533;&#65533;&#65533;&#65533;&#65533;/D]&#65533;R&#65533;M&#65533;C&#65533;&#65533;
&#65533;B&#65533;&#65533;&#65533;nj&#65533;&#65533;&#65533;{7&#65533; ". s&#65533; &#65533;!J-kY&#65533;&#65533;&#65533;T&#65533;&#180;&#65533;&#65533;m&#65533;y&#65533;z&#65533;!]a&#1099;4nQ&#65533;w&#65533;&#65533;@\&#65533;&#65533;&#65533;	nH1&#65533;_&#386;}&#65533;&#65533;, &#65533;?F=#&#65533;p30&#65533;&#1715;J  v&#65533;&#65533;u&#65533;V&#65533;&#65533;&#65533;gZ&#65533;k&#65533;W&#65533;x(
&#65533;&#65533;9&#65533;Tu&#65533;&#65533;&#65533;&#65533;&#65533;'&#65533;Y&#65533;XASNb&#1760;&#2034;Z+&#65533;&#957;&#65533;&#65533;V&#65533;A&#65533;&#65533;F#&#65533;&#65533;j&#65533;#`&#65533;&#65533;&#65533;X&#65533;&#65533;&#65533;&#65533;&#65533;%`&#65533;)&#65533;&#65533;&#65533;&#65533;&#65533;&#65533;&#65533;&#65533;QK?&#65533;.&#65533;=-,&#65533;&#65533;A!,, ((&#65533;1&#65533;,#/&#65533;&  &#65533; &
&&77B?&#65533;&#65533;>&#65533;&#65533;&#65533;&#334;&#65533;&#65533;&#65533;&#65533;&#65533;&#65533;&#65533;&#65533;&#65533; 	?&#65533;&#65533;BB
7&#65533;&#1902;&#65533;!-=$.+>=:&#65533;&#65533;$.&#65533;&#65533;b&#65533; :A&#65533;pa&#65533; x&#65533;&#65533;;GD0 F&#65533;f<P&#65533;l&#65533;&#65533;&#65533;V&#65533; &#65533;&#65533;&#1384;q&#65533;B&#65533;&#65533;8&#65533;2H&#65533;f&#65533;2{&#65533;&#65533;X&#65533;&#65533;+7&#65533;I(&#65533;3A&#65533; D:T&#65533;H&#65533;&#65533;N\&#65533;&#65533;&#65533;&#65533;@&#65533;&#65533;&#65533;T@&#65533;&#65533;hupe&#65533;&#65533;P&#65533;&#748;&#65533;&#65533;A1&#65533;p(&#65533;&#65533;&#65533;!&#65533;&#65533;jA&#65533; T`Q&#65533;&#65533;&#65533;&#65533;&#65533;&#65533;&#65533;&#65533; 1HP'&#65533;DX0W&#65533;&#1143;$X&#65533;&#65533;7^&#65533;&#65533;6B&#65533;&#65533;ts&#47499;&#65533;A0&#1638;&#65533;&#65533;&#65533;C&#65533;n&#65533;n&#1618;un&#65533;=
0a&#65533;	/.`&#65533;P&#65533;&#65533;VP&#65533;&#65533;"&#1312;&#397;&#65533;jD$`&#65533;z&#65533;1&#65533;h&#65533;@&#65533;Z&#65533;!&#65533;&#65533;pa&#65533;&#65533;&#65533;&#65533;7&#65533;&#65533;t&#65533;B)&#65533;C=&#65533;&#65533;&#65533;>1&#308;&#65533;E&#65533;&#65533;&#65533;wM&#65533;!&#65533;&#65533;U&#65533;&#65533;,&#65533;O8X&#65533;Z&#65533;56&#65533;Yh9&#65533;&#65533; \&#65533;UWP&#65533;&#65533;Zi&#65533;&#65533;JPM\,d&#65533;&#65533;G&#65533;&#65533;7&#65533;*%3c&#65533;&#65533;H&#65533;&#65533;E&#65533; &#65533;&#65533;&#65533;m&#65533;@&#65533;
P&#65533;&#65533;q&#65533;	d&#65533;&#65533;&#65533;9&#65533;&#65533;s@&#65533;AW&#65533;=&#65533;M+7(&#65533;&#65533;v"&#65533;&#65533;767&#65533;0@&#65533;&#65533;&#65533;&#65533;j("h&#65533;0&#65533; &#65533;&#65533;5&#65533;&#65533;r&#65533;j&#1908;`&#65533;\WK!&#65533;@&#65533;*&#65533;&#65533;
h&#65533;*&#65533;@A(&#65533;0&#65533;ERTH(&#65533;u&#1925;&#65533;&#65533;K^&#65533;5QQ&#65533;8yA&#65533;d&#65533;K&#65533;&#65533; &#65533;~&#65533;82&#65533;x&#65533;<&#65533;&#65533;&#65533;C;&#1441;&#496;&#65533;L&#65533;&#65533;&#65533;&#65533;5&#65533;&#65533;&#65533;P&#65533;`&#65533;&#65533;&#65533;p&#65533;@&#65533;&#65533;&#1490;w9&#65533;an&#65533;b&#65533;U&#65533;&#65533;&#65533; XR&#65533;#L=8@&#65533;&#65533;&#65533;&#1457;&#65533;&#65533;E&#65533;	WE&#65533;L&#65533;A&#65533;Q"&#65533;d@&#65533;&#65533;&#65533;&#65533;&#65533;Ag&#65533;&#65533;@&#65533;-	(&#65533;j&#65533;&#65533;&#65533;&#65533;&#65533;&#65533;0&#65533;&#1926;-&#65533;</&#1243;4&#65533;2*&#65533;&#65533;ij&#1908;&#65533;&#65533;'&#65533;&#1027; &#65533;0&#65533;&#65533;F&#65533;&#65533;|rBK,Y&#65533;SW,H&#65533;";&#65533;&#65533;Q&#65533; &#65533;&#65533;&#65533;&#65533;&#65533;P&#65533;&#65533;W&#65533;&#65533;&#65533;&#65533;&#65533;R&#65533;|&#65533;&#65533;&#65533;&#65533;mo&#65533;&#65533;&#65533;P&#65533;&#65533;&#65533;_[&#65533;<@F.&#65533;y.&#65533;] Ch&#1026;&#65533;f&#65533;kv&#65533;&#65533;p2&#1544;N;&#65533;E&#65533; &#65533;&#65533;`P%&#65533;L-4&#65533;&#65533;&#65533;,&#65533;8&#65533;+&#1557;^}};&#65533;&#65533;
&#65533;1B&#65533;&#65533;Aq ]AX{&#65533;&#65533;&#65533;&#65533;&#65533;&#65533;&#65533;&#65533;RK4&#65533;Lt&#65533;&#65533;&#65533;gp&#65533;&#65533;ly&#65533;&#65533;#&#65533;A4&#65533;&#65533;&#65533;+
h&#65533;&#65533;}s&#65533;7&#65533;B&#65533;&#65533;8@&#65533;!&#65533;Xg4&#1417;&#65533;$&#65533;#&#65533;x&#65533;&#65533;G&#65533;X&#65533;/&#65533;<&#65533;+&#65533;&#65533;t,B&#65533;&#65533;&#65533;&#65533;:&#65533; &#1206;-B&#65533;$&#65533;&#65533;I&"&#65533;&#65533;=$,	[&#65533;&#65533;:&#65533;&#65533;&#65533;#&#1233;2&#65533;&#65533;	,G&#65533;&#65533;&#65533;&#65533;\&#1045;&#65533;	&#65533;X&#65533; &#65533;pE0B&#65533;k-X&#65533;&#65533;&#65533;#&#65533;&#65533;Vf&#65533;&#635;&#65533;&#65533;&#65533;\&#65533;&#65533;p&#65533;&#65533;H&#65533;	&#65533;eI&#65533;i[R&#65533;&#65533;&#65533;&#65533;}&#65533;&#65533;&#1813;;&#65533;&#65533;&#65533;&#65533;!A,@&&#1280;&#65533; &#65533;q&#65533;B9&#65533;hY&#65533;~&#65533;&#65533; &#65533;&#65533;&#65533;&#65533;jS&#65533;&#65533;&#65533;&#65533;} k&#65533;4"&#65533;IF&#65533;f&#65533;&#65533;&#65533;V&#65533;
R>&#65533;&#65533;X&#65533;d1HO&#65533;&#65533; &#65533;"a&#65533;L`&#65533;&#65533;&#65533;&#65533;,&#65533;&#65533;8&#65533;PA	 T&#65533;E&#65533;&#65533;&#65533;&#65533;@W&#933;.DV&#65533;&#65533;&#65533;&#65533;&#65533;F&#65533;X&#65533;&#65533;w&#65533;$0L#2b D&#65533;&#65533;&#65533;EbK&#65533;6t&#65533;h&#65533;s&#65533;&&#65533;&#65533;0&#65533;oj&#65533;&#65533;&#65533;&#65533;e;t&#65533;&#65533;&#65533;\&#65533;U&#65533;&#65533;Ew&#65533;b&#65533;&#65533;i&#65533;e&#65533;`[&#65533;&#65533;
&#65533;O&#65533;&#65533;+&#512;&#65533;<&#65533;&#65533;&#65533;&#65533;%y&#65533;wt`&#65533;&#65533; &#65533;F&#1025; :&#65533;h>&#65533; 	$@&#65533;N&#65533;&#65533;&#65533; =	&#65533;|7&#65533;A&#65533;&#65533;&#65533;Q&#65533;He&#65533;&#65533;&#65533;&#65533;N&#65533;&#65533;v&#65533;&#65533;&#65533;&#65533;&#65533;&#65533;&#65533;&#65533;&#65533;&#65533;&#65533;&#65533;&#384;&#65533;,&#65533;J &#65533;m&#65533;&#65533; Z&#65533;&#65533;$Tp1&#65533;&#65533;IQ	K&#65533;~x$/&#65533;22|t#QD`x@b&#65533;&#65533;9&#65533;i&#65533;&#1258;N8$&#65533;&#65533;&#65533;<&#65533;&#65533;&#65533;x&#65533;&#65533;|M3zD&#65533;N!&#65533;&#65533;H+X&#65533;#|&#65533;&#65533;N&#539;&#65533;Q&#65533;&#65533;!^U&#65533;(&#65533;'=M&#65533;hm&#65533;m&#65533;:&#65533;BY"&#65533;&#65533;'U&#1181;x&#65533;T&#65533;|&#65533; &#65533;&#65533;&#65533;>&#65533;&#1824;&#65533;&#65533;&#65533;&#65533;b&#65533;&#65533;,&#65533;&#65533;&#65533;&#65533;`4&(&#65533; &#65533;cA~O	 Zqp&#65533;&#65533;f&#65533;d&#65533;&#65533;&#65533;&#65533;&#65533;q&#65533;&#65533;&#65533;&#65533;&&#65533;Q&#65533;&#65533;&#65533;@UdrZ&#65533;&#65533;&#65533;&#65533;9p &#65533;&#65533;,&#65533;&#65533;&#65533;&#65533;&#65533;&#65533;x&#65533;h &#65533;W"j&#65533;J&#65533;&#65533;&#65533;qW&#65533;&#65533;k(&#250;&#65533;ybr&#65533;&#65533;&#65533;&#65533;&#65533;Sz&#65533;&#65533;i"c&#65533;&#65533;&#65533;&#65533;J&#65533;P&#&#65533;&#65533;&#65533;&#65533;&#65533;f&#518;^&#65533;&#65533;&#65533;&#65533;+d&#65533; &#65533;d&#65533;R*&#65533;&#65533;&#65533;&#65533;&#65533;&&#65533;`&#65533;D&#65533;`&#65533;&#680;&#65533;&#65533;&#65533;&#65533;&#65533;A&#65533;@&#65533;&#1364;&#65533;&#65533;P&#65533;`&#65533;&#65533;W&#65533;&#65533;&#65533;` #&#65533;&#65533;&#65533;&#65533;
q&#65533;`&#65533;CZ:&#65533;&#65533;&#65533;&#1417;S&#65533;[&#65533;]T#&#65533;A &#65533;&#65533;&#65533;&#65533;L&#65533;&#65533;&#65533;t&#65533;&#65533;Z&#65533;&#65533;&#65533;&#65533;&#65533;&#65533;&#65533;;&#65533;&#65533;&#65533;&#65533;{&#65533;|&#65533;&#65533;
`&#65533;&#65533;&#65533;1*@&#65533;
&#65533;.5&#65533;&#65533;&#65533;,&#1153;&#65533;@%&#65533;s&#65533;&#65533;&#65533;&#65533;&#65533;&#65533;Q(^a&#65533; &#65533;&#65533;&#65533;&#65533;/&#65533;&#65533;@&#65533;(&#65533;&#65533;&#1915;&#65533;&#65533;&#16294;&#65533;VA&#65533;&#65533;2$&#65533;&#65533;&#65533;M&#65533;tl&#65533;Q&#65533;&#65533;}&#65533;x&#65533;dF&#65533;gP&#65533;&#1217;]&#65533;&#65533;&#65533;&#65533;&#65533;&#65533;s&#65533;=+&#65533;i&#65533;&#65533;e&#767;&#65533;3ZAd&#65533;&#65533;wi	<0&#65533; `  &#65533;&#65533;4&#65533;
T&#65533;K`&#65533;&#65533;W&#65533;h&#65533;zR&#65533;&#1350;&#65533;&#855;&#65533;&#65533;4&#1242;&#65533;&#65533;&#65533;&#1959;_&#65533;687P&#65533;z&#65533;m&#65533;&#65533;i&#65533;&#65533;9&#65533;A&#65533;`m}&#65533;@<p&#65533;I&#65533;#&#65533;&#65533;&#907;+1G&#65533;&#65533;b[&#65533;d0&#65533;&#65533; &#699;	i&#65533;T9e&#65533;+&#65533;&#65533;&#65533;&#65533;&#65533;&#65533;'&#65533;&#65533;P"XO~ &#65533;C&#65533; &#65533;&#65533;&#65533;N&#65533;$[&#65533;&#65533;jAJD&#65533;&#1570;d&#65533;&#65533;N&#65533;g!&#65533;&#414;&#65533;\&#65533;&#65533;;&#65533;p#Dy&#65533;&#910;&#65533;&#65533;iJV7!&#65533;&#65533;0(&#65533;-&#65533;&#333;do-&#65533;E$0^c&#1629;&#65533;&#65533;g&#65533;@&#2004;k&#65533;*89&#65533;t &#65533;&#65533;&#1133;H@&#65533;&#65533;F&#65533;H&#65533;&#65533;|&#65533;+(K&#65533;g&#65533;&#65533;9&#65533;n>&#65533;:&#65533;i&#65533;&#65533;I 5&#65533;&#65533;&#65533;&#65533;&#65533;$h@&#65533;&#65533;&#65533;@y&#65533; _&#1123;&#65533;&#65533;
+&#65533;&#65533;&#65533;&#65533;&#65533;&#65533;-&#65533;&#1910;N&#65533;P &#65533;&#65533;3	Sn&#65533;&#65533;n{&#65533;6&#65533;DY&#65533; 
XY&#65533;&#65533;8&#65533;&#65533;f&#65533;&#65533;&#65533;A	G1&#65533;z"aP&#65533;0&#65533;&#65533;:1n&#65533;eSQA&#65533;GY&#65533;m@1d&#65533;&#65533;&#65533;&#65533;&#65533;7S&#65533;B{&#65533;bD&#65533;>&#65533;)&#65533;l&#65533;&#65533;qg&#65533;-&#65533;&#65533; A&#65533;g&#65533;&#65533; @&#65533;&#65533;&#65533;&#65533;= &#65533;Sv&#65533;&#65533;?BU3&#176;T&#65533;g}&#65533;&#65533;-&#65533;&#65533;&#65533;I&#65533;t&#65533;&#65533;(&#65533;p&#65533;P&#65533;&#65533;&#65533;^a 0 &#65533;j&&#65533;&#65533;#OQX&#65533;&#65533;B&#65533;`EA&#65533;-PQ&#65533;	&#65533;f&#65533;&ve&#65533;.&#65533;Af&#65533;r&#65533;&#65533;`p&#65533;&#65533;	&#265;&#65533;@&]&#65533;<V&#65533;&#65533;;=&#65533;!&#65533;Z&#65533;D(!&#65533;v&#65533;&#65533; &#65533;&#65533;?!>&#65533;m&#65533;&#65533;3b&#65533;rAG&#65533;hGp&#65533;&#65533;P&#65533;&#65533;&#65533;&#65533;&#65533;,&#65533;6&!7Cp_&#65533;B3&#65533;"0&#65533;`&#65533;&#65533;&#65533; $&#65533; &#65533;w&#65533;S&#65533;&#65533;s,&#65533;,p>&#65533;&#65533;J&#65533;&#65533;&#65533;&#65533;AG>&#65533;&#65533;?&#65533;&#65533;&#65533;T&#65533;&#65533;sj&#65533;&#65533;&#65533;&#65533;_&#65533;4@&#65533;T&#65533;&#65533;}&#65533;G&#65533;&#65533;B'&#65533;&#65533;~ &#65533;U&#65533;$P# &#65533;&#65533;D&#65533;5&#65533;P92`a!O! &#65533;&#65533; H&#65533;@&#65533;R&#65533;&#65533;o&#65533;;&#65533;aE]&#65533;0&#65533;8&#65533;8J&#65533;&#65533;# 7&#65533;&#65533;&#1650;&&#65533;Jq5&#65533;&#65533;o&#65533;0_&#65533;+w8&#65533;T&#65533;&#65533;Ag&#268;&#65533;&#65533;&#65533;&#65533;.0&#65533;sv&#65533; &#65533;2q&#65533;#6t6p<d(&#65533;qu!&#65533;`,&#65533;1V'&#65533;&#65533;2&#65533;&#65533;4&#65533;Q? &#65533;&#65533;&#65533;7`&#65533;@}&#1639;&#65533; y(&#65533;3&#65533;&#65533;2_BS17&#65533;&#65533;s@&#65533;&#65533;q)&#65533;d 7P $&#65533;J&&#65533;&#65533;qK&#1144;f&#65533;$&#1219;"00$<*%&#65533;&#65533;F&#65533;&#65533;ZD&#65533;&#65533;&#1122;L&#65533;&#65533;1&#65533;&#65533;&#65533;d&#65533; &#65533;&#65533;&#65533;pL&#65533;T }&#65533;"&#65533;C&#65533; !Pv 4&#65533;)%&#65533;&#65533;&#65533; l&#65533;fwow&#65533;SgB6&#65533;&#65533;L&#65533;H$`4I&#65533;o&#65533;[&#65533;D-F\ &#65533;"n&#65533;&#65533;P:|&#65533;.x:&#65533;R"1 &#65533;&#65533;A&#246;&#65533;/&#65533;F(&#65533;&#65533;+&#65533;
&#1046;&#65533;$&#65533;&#65533;!@`J&#65533;_&#65533;W}K&#1624;&#65533;&#65533;}7?&#65533;&#65533;&#65533;&#46425;S%)&#65533;&#65533;&#65533;&#65533;&#65533;D&#65533;&#65533;&#65533;&#65533;K&#65533;*<&#65533;u&#65533;&#65533;&#65533; m&#65533;&#65533;0&#65533;0&#65533;=&#65533;F%&#65533;&#65533;P&#65533;&#65533;&#1730;&#65533;s,&#65533;&#65533;&#65533;&#65533;&#65533;5&#65533;fB&#65533;&#65533;&#65533;Q&#65533;0p4p&#65533;&#65533;&#65533;&#65533;p1  &#65533;{8&#65533;.j&#65533;&#65533;&#65533;QY &#65533;&#65533;-
Xn&#65533;p&#65533;}&#65533;&#65533;bBJ&#65533;&#65533;&#65533;IPuc -pyS&#65533;7&#65533;&#65533;F$&#65533;&#65533;9C&#65533;Q&#65533;&#65533;Xf2&#65533; p$ z-&#65533;"&#65533;&#65533;&#65533;5`&#65533;
&#65533;&#1057;R5&#65533;ReJ&#65533;!~&#65533;&#65533;I&#65533;8((&#65533;&#65533;&#65533;&#65533;s&#65533;&#65533;_`8&#65533;t&#65533;S&#65533;&#65533;&#65533;P|0@&#65533;0@&#65533; $0fr&#65533;&#65533;K&#65533;&#65533; t U&#65533;L(A&#65533;&#65533;0&#65533;K&#65533;*&#65533;&#65533;Ajq@H&#65533;&#65533;&#65533;P!U;c1&#65533;&#65533;o)&#65533;&#65533; &#65533; &#65533;&#65533;&#65533;]&#65533;&#65533;MtE&#65533;gL86A	d&#65533;v&#65533;&#65533;g&#65533;&#65533;E&#65533;`;&#65533;FX;&#65533;w+&#65533;&#65533;&#65533;&#65533;+&#65533;1 &#65533;	,]s&#1688;+p&#65533;&#65533;: 0Q&#65533;>`&#65533;&#65533;&#65533;P &#65533;&#65533;&#65533;7&#65533;I&#65533;0&#65533;^1+e31pR2&#65533;&#65533;9:`o&#65533;p &#65533;&#65533;7&#65533;U&#65533;K&#65533;&#65533; &#1712;&#65533;&#65533;&#65533;!'&#65533;( &#65533;&#65533;&#65533;&#65533;&#65533;&#65533;&#29073;9&#65533;#t&#65533;$j&#65533;&#65533;&#65533;&#65533;P|k&#65533;K&#65533;&#65533;J7&#65533;9&#65533; #&#65533;5@R%p N&#65533;&#65533;&#65533;&#65533;&#65533;Z&#559;+!%a#pK&#65533;sf&#65533;)&#65533; |W&#65533;>&#65533;v&#65533;Qz&#65533;&#65533;&#65533;&#65533;heYt&#65533;hC&#65533;&#65533;k8&#65533;&#65533;g&#65533;B.f["&#65533;&#65533;&#65533;3&#65533;7&#480;&#65533;4 :&#65533;/&#65533;4!$HbWD/W&#65533;e.&#65533;X&#65533;`+&#1270;h&#65533;&#1555; #d&#65533;: &#65533;(&#65533;LpA#p&#65533;&#65533; "0y&#65533;=&#65533;d#0H|i>V&#25633;&#65533;&#65533;S&#65533;##&#65533;&#65533;j&#65533;d&#65533;&#65533;&#1653;&#65533;&#65533;i&#65533;(&#65533;@&#65533;&#65533;&#65533;&#65533;S&#65533;&#65533;	&#65533;&#65533; &#65533;Sh2@b&#405;&#65533;!&#65533;P&#65533;&#65533;,_P&#65533; &#65533;&#65533;4&#65533;&#65533;&#65533;&#65533;1 ,&#65533;C>0&#65533;&&#65533;M.&#65533;Kz! #p]Kz&#65533;&#65533;&#65533;!&#65533;#&#65533;&#65533;yEs&#65533;&#65533;&#65533;b"'&#65533;&#65533;3&#65533;&#65533;E&#65533;y$&#65533;z&#65533;&#65533;&#65533;]a&#1481;&#65533;&#65533;&#65533;U&#65533;&#65533;&#65533;&#560;&#65533;#Q&#65533;&#65533;&#65533;&#65533;&#65533;?D!k(pmQz&#65533;&#65533;5y. 	&#65533;=7h60@&#65533;&#613;&#65533;&#65533;6q&#65533;Va%^&#65533;&#65533;t&#65533;&#65533;='&#65533;4&#65533;&#65533;2cX&#65533;&#65533;2&#65533;
`3&#65533;&#65533;&#65533;&#65533;&#65533;&#65533;_[&#65533;&#65533; &#65533;&#65533;b.&#65533;?03w&#65533;&#65533;&#65533;k&#65533;&#65533;&#65533;b&#65533;X&#65533;L<Q-&#65533;e`&#65533;&#65533;u!&#65533;o&#65533;oW+&#65533;R&#65533;a&#65533;-&#505;{Q&#65533;&#65533;pm&#65533;&#65533;&#65533;&#65533;&#65533;'&#65533;\dmE&#65533;&#65533;&#65533;BM&#65533;gCB&#65533; &#65533;&#65533;a&#65533; |QRt1`b&#65533;&#65533;&#65533;o&#65533;&#65533;$/&#65533;&#65533;68P&#65533;&#65533;v}7&#65533;"D&#65533;&#65533;W
&#65533;Ky&#65533;1&#65533;
&#65533;&#65533;	&#65533;U&#65533;&#65533;h&#65533;&#65533;<^&#65533;1&#65533;#&#65533;
1#7Tb
N&#1202;&#65533;&#65533;+  &#65533;!30&#65533;
=&#65533;&#65533;&#65533;^&#65533;&#65533;&#65533;&#65533;&#65533;`&#65533;&#65533;U&#561;i&#65533;&#570;*0&#65533;&#1643;&#65533;&#65533;&#65533;t8&#65533;/&#65533;&#65533;&#65533;&#65533;q&#65533;+&#65533;JKFD/ob&#65533;5:&#65533;G&#960;`
m&#65533;&#65533;G0U&#65533;&#65533;&#65533;=9&#699;u!&#613;&#65533;&#65533;c&#65533;5o{%:&#65533; &#65533;:%.&#65533;&#65533;&#65533;&#65533;qZ&#65533; 0#&#65533;&#65533;w&#65533;&#65533;&#65533; &#65533;>R&#65533;40@&#65533;S&#65533;c&#65533;Ci&#65533;&#65533;&#65533;APqb&#65533;P@&#65533;dWC }H&#65533;-&#65533;F&#65533;0Yp&#65533;L2@zAo&#65533;&#65533;c&#65533;&#65533;db &#65533;kc&#65533;&#65533;&#65533;(8&#65533;	!&#65533;h&#65533;` X(# &#65533;(&#65533;c&#65533;S.&#65533; l m\+&#65533;I&#65533;&#65533;&#65533;&#65533;&#65533;qH&#65533;&#65533;q&#65533;-&#65533;&#65533;t 6&#65533;
&#65533;&#65533;&#65533;&#65533;)&#65533;71|&#65533;&#65533;QQ&#65533;&#65533;U!w&#65533;&#65533;&#65533;	&#65533;	\x[1y$&#65533;&#65533;&#65533;Bep&#65533;&#65533;&#65533;&#65533;s&#65533;&#65533;&#65533;yDTD&#65533;&#65533;&#65533;#1&#65533;*&A&#65533;&#65533;J&#65533;&#65533;&#65533;cPi&#65533;&#65533;&#65533;f&#65533;v&#65533;$@SA&#65533;&#65533;  NK&#65533;D&#65533;&#65533;&#65533;P&#65533;&#65533;%:c&#65533;Ta&#65533;&#65533;+&#65533;$&#65533;&#65533;q&#709;!&#65533; &#65533;&#65533;u&#65533;\&#65533;t &#65533;)&#65533;8=o&&#65533;0 &#65533;&#65533;&#65533;M&#65533;&#65533;p#&#65533;-`&#65533;F&#65533;:&#65533;y&#65533;&#65533;&#65533;.&#65533;;@J]&#65533;&#65533;iX&#65533;&#65533;&#65533;&#187;&#65533;t&#65533;=&#65533;(&#65533;lUu&#65533;&#65533;Iq2X&#65533;!@&#65533;&#65533;&#65533;s 13&#65533;&#65533;	(%&#65533;({&#65533;&#65533;&#65533;&#65533;*&#65533;o&#65533;&#65533;&#65533;&#65533;vb8&#65533;h'f&#65533; &#65533;8&#65533;
+f?/&#65533;cxpc%&#65533;/&#65533;E1`&#65533;{&#65533;&#65533;24&#65533;&#65533;&#65533;	yW"&&#65533;X&#65533;&#65533;>&#65533;;&#65533;&#65533;&#65533;0&#65533;&#65533;&#65533;a&#65533;/&#65533;"&#65533;&#65533;a&#65533;&#65533;${+a&#65533;Ob$&#65533;nM=&#65533;&#1009;*&#850;M&#65533;@d #\H&#65533;&#65533;&#65533;+&#65533;
&#65533;&#65533;D&#65533;_zr&#65533;Y&#636;&#1871;:S&#65533; 9(&#65533;&#65533;'&#65533;2&#65533;&#65533;?&#65533;0&#65533;TEU&#65533;0&#65533;&#272;&#65533;&#65533;&#65533;&#65533;5;DA5F&#65533;&#65533;!1F0ldk&#65533;0&#1682;y&#65533; &#65533;&#65533;#.Ps&#65533;$j6 &#65533;--&#65533;&#65533;&#65533;y77&#65533;&#65533;*&#172;^ U&#65533;:P&#65533;DF&#65533;&#65533;&#65533;&#65533;&#65533;ZE&#65533;Cx1[xQ6&#65533;[&#65533;$ &#65533;P	7&#65533;c&#65533;&#65533;&#65533;&#65533;3L&#65533;j*&#65533;T&#65533;6?#&#65533;&#65533;&#65533; &#65533; 	&#65533;t&#65533;R&#65533;&#65533;&#65533; &#65533;R&#65533;&#65533;&#65533;q&#65533;&#1671;&#65533;)s&#65533;p&#65533;'&#65533;&#65533;hH&#65533;&#1966;i&#65533;T9?qhS&#65533;
&#65533;&#65533;&#65533;&#65533;N3qo&#65533;@ &#65533;+&#65533;\&#798;&#65533;1<&#65533;-a
,&#65533;-f!&#65533;w&#65533;&#65533;&#65533;&#65533;&#65533;&#65533;v0&#65533;S&#65533;H&#65533;P&#65533;&#65533;e}4/&#65533;&#1818;&#65533;6, &#65533;&#65533;>]B&#65533;&#65533;&#65533;&#65533;&#65533;&#65533;hq&#65533;&#65533;&&#65533;+2E&#65533;&#65533;.&#65533;q&#65533;=&#65533;xE&#65533;&#65533;)&#65533;9&&#65533;&#65533;+&#65533;&#65533;R&#65533;&#65533;&#65533;&#65533;&&#65533;:&#65533;D&#65533;&#65533;E &#65533;;&#65533;&#65533;	r&#65533;})&#65533;5-&#65533;:xP&#65533;&#65533;&&#65533;QC
&#65533;&#65533;2@p&#65533;z&#65533;?&#65533;&#65533;&#65533;&#65533;&#65533;iT&#65533;&#65533;&#65533;2(&#65533;&#65533;&#65533;&#65533;H&#65533;0`&#65533;D&#65533;&#65533;&#65533;
&#65533;y\&#65533;($ $Q&#65533;Z&#65533;[&#65533;$+1.+211&#65533;&#65533;&#65533;&#65533;&#65533;&#65533;&#65533;55&#65533;"&#65533;&#65533;1$&#65533;"&#65533;&#65533;&#65533;&#65533;&#65533;&#65533;&#65533;&#65533;&#65533;&#65533;&#65533;&#65533;&#65533;&#65533;&#65533;&#65533;&#65533;&#65533;&#65533;&#65533;&#65533;&#65533;,&#65533;&#65533;&#1034;+.&#65533;&#65533;&#65533;&#65533;&#65533;#&#65533;> &#65533;&#65533;+&#65533;&#65533;&#666;1"&#65533;&#65533;&#65533;&#65533;h)&#65533;7&#65533;&#65533;6p&#65533;~&#65533;8 AI&#65533;&#65533;&#65533;&#65533;&#65533;K`&#65533;>4&#65533;\&#65533;&#65533;&#65533;0&#65533;&#65533;&#65533;&Id\0B&#256;&#65533;0|`&#65533; &#65533; =&#65533;`q&#65533;  l&#65533;&#65533;&#65533; &#65533;~&#65533;q&#65533;&#1254;ND&#65533;&#1696;j&#65533;&#65533;i&#65533;&#693;&#65533;W|&#65533;0@&#65533;`&#65533;&#65533;S L&#65533;&#65533;CA
&#65533;&#65533;M&#65533;T-&#65533;&#65533;( &#65533;&#65533;&#65533;$6&#65533;&#65533;&#65533;&#185;["D0`&#65533;&#65533;R<E&#65533;1&#65533;&#199;
Z&#65533;P&#65533;p&#1525;Z&#65533;\`&#1580;&#65533;EP&#65533;&#65533;&#65533;&#65533;&#65533;@Z:&#65533;&#65533;O&#65533;A56&#65533;&#65533;c&#65533;&#65533;&#65533;4&#65533;&#65533;&#65533;.l&#65533;dd&#65533;p&#65533;&#65533;&#65533;&#65533;&#65533;7&#65533;W&#65533;&#65533;_&#65533;&#65533;Y&#65533;&#1928; &#65533;|&#65533;&#65533;&#65533;A&#65533;&#65533;O&#65533;&#65533;b&#65533;b&#65533;&#65533;&#65533;6&#65533;*&#65533;&#65533;" b&#65533;$&#65533;_&#65533;7A=&#65533;&#65533;&#65533; )pC&#65533;PS&#65533;,&#65533;&#65533;:&#65533;d&#65533;
*&#65533;`&#65533;,|&#65533;&#65533;&#65533;&#1027;S>%&#65533;&#65533;B &#65533;&#65533;Zg&#65533;8&#1355;D`UC_&#65533;h&#65533;[&#65533;&#65533;I c&#65533;e &&&#65533;[BW&#65533;&#65533;&#65533;"&#65533;H &#65533;&#65533;`&#65533;&#65533;&#65533;^4+&#65533;&#65533;&#65533; -&#65533;&#65533;&#65533;$40&#65533;#L&#65533;&#65533;&#65533;&#65533; &#65533;i&#65533;&#65533;w&#65533;sY&#65533;&#65533;q&#65533;`c&#65533;"1N+&#65533;u&#65533;a>&#65533;&#65533;YW&#65533;0A&#65533;L&#65533;B&#65533;e#[HujRC&#65533;&#65533;&#65533;!&#65533; &#65533;Hg6&#65533;#&#65533;&#65533;&#65533;	w&#65533;< &#65533;@]WjW&#65533;&#65533;0&#65533;0&#65533;@&#65533;Ag)&#65533;2?&#65533;s* &#65533;&#65533;&#65533;&#65533;
#dP*&#65533;V ) &#65533;&#65533;&#65533;&#65533;S&#65533;`&#65533;Hk&#65533;&#926;E&#1297;J1&#65533;Sh&#65533;AYR&#65533;xU&#65533;&#65533;&#65533;&#65533;7&#65533;%V&#65533;&#65533;x&#201;I&#65533;&#65533;T&#65533;)&#65533;&#65533;&#65533;S7\&#65533;&#65533; r&#65533;v&#65533;&#65533;p 1&#640;&#65533;8&#65533; a!&#65533;&#65533;7&#65533;.&#65533;r&#65533;+&#65533;'&#65533;4&#65533;g"g#B(&#65533;&#1970;&#65533;m&#65533;&#65533;&#65533;&#65533;?-h&#65533;+w&#65533;@	&#65533;V  &#65533;&#394;V&#65533;J&#65533;=&#65533;&#65533;
lp&#65533;	&#65533;&#65533;&#65533;&#65533;G/&#65533;pP#&#65533;&#65533;M&#65533;&#65533;&#65533;&#65533;&#65533;@ 2c&#65533;.D&#65533;K(&#65533;3&#65533; &&#65533;&#65533;&#65533;&#65533;x&#65533;&#236;j"?&#65533;<RN&#65533;&#65533;&#65533;!|&#65533;&#65533;
&#65533;&#65533;BHH0&#65533;	`&#65533;$HkA6Tk&#65533;=&#65533;Sp&#65533;&#65533; He&#65533;&#65533;e&#65533;+#&#65533;&#65533;k&#65533;&#65533;Z&#65533;$&#65533;&#65533;&#65533;&#65533;&#65533;&#65533;/R
@&#65533;&#65533;Y|&#1888;&#65533;&#65533;@&#65533;-$&#65533;y
&#65533;&#65533;B*&#65533; &#65533;&#65533;&#65533;R&#65533;&#65533;,&#65533;\>:@g&#65533;E&#65533;&#65533;b%A(&#65533; #&#65533;&#65533;&#65533;	&#65533;&#65533;0j&#65533;>&#65533;i2@~;&#65533;&#65533;&#65533;:|ZA/@&#65533;p&#65533;!&#65533;X &#65533;v'G&#65533;&#65533;&#65533;XhQ&#65533;&#65533;&#65533; &#65533;8&#65533;&#65533;@&#65533;C&#65533;KE&#65533;&#65533;&#65533;&#65533; 9&#65533;&#65533;&#65533;b&#65533;&#65533;&#61805;}&#65533;xf&#65533;&#65533;>H&#65533;&#65533;&#65533;&#65533;kT&#65533;&#65533;&#65533;&#65533; z&#65533;3&#65533;&#65533;&#65533;&#65533;!&#65533;&#65533;C&#65533;&#65533;&#65533;&#65533;&#65533;- 	>&#65533;&#65533;&#1056;&#65533; `2&#65533;9&#65533;|N&#65533;&#65533;|&#65533;&#65533;&#65533;)lq&#65533;&#65533;&#65533;:t&#65533;&#65533;,R&#65533;
&#65533;pG&#65533;:&#65533;P^h }&#65533;&#65533;&#65533;(&#65533;cQ&#65533;&#65533;&#65533;&#65533;  ,&#65533;&#65533;
f&#65533;&#65533; ZB&#65533;(q&#65533;a,&#65533;m~KO|`&#65533;&#65533;&#65533;ph&#65533;cll	&#65533;&#1156;F&#65533;&#65533;a&#65533;*&#65533;y&#65533;@@q&#65533;]&#35221;&#65533;/@(gm&#65533;&&#1055;Enc 3&#65533;&#65533;
X &#65533;G'l&#65533;`&#1382;&#65533;N&#65533;&#65533;&#65533;&#65533; <pX&#65533;bn.&#65533;A0&#65533;&#65533;&#65533;A&#65533;&#65533;-0&#1224;T 1&#65533;&#65533;<&#65533;)&#65533;`q&#65533;&#65533;&#65533;D&#65533;&#65533;&#1937;
d&#65533;D(&#65533;0ddj+PM&#65533;&#65533;&#65533;`*&#65533;A&#65533;&#696;!	 &#65533;Z&#65533;C&#65533;&#65533;&#65533;'.&#65533;&#65533;&#65533;,&#65533;
H&#65533;2G;&#65533;wY&#65533;&#65533;T`&#65533;&#65533;I_)&#65533;Z&#65533;u&#65533;&#65533;&#65533; |&#65533;&#65533;B&#65533;&#65533;&#65533;z&#65533;`X&#65533;&#65533;Y&#65533;&#65533;P&#65533;Y&#65533;Ed0&#65533;&#65533;p@&#65533;&#65533;@"dC&#65533;Z&#1426;WJ&#65533;(Hv&#65533;&#65533; l`;&#65533;!6L&#65533; &#65533;&#65533;V&#65533;K&#65533;9&#65533;y &#1535;[\&#65533;&#65533;c(H&#65533;	pj?l&#65533;&#65533;&#65533;&&#65533;?-&#65533;&#65533;&#65533;c&#65533;XC!&#65533;T@`T-&#65533;#&#65533;X&#1384;&#65533;&#65533;&#65533;@&#65533;I`b0X&#65533;&#65533;0t=&#65533;&#65533; 2x 6X&#65533;&#65533;&#65533;&#65533;G&#65533;E&#65533;9&#65533;Y&#65533; &#65533;&#65533;&#65533;x&#65533;&#65533; ' (&#65533;m{0"&#65533; I0M&#65533;&#65533;Z&#65533;&#65533;t&#65533;4v2:&#65533;t&#65533;)Np"&#65533;zDWKU&#65533;&#65533;q&#65533;t3A&#65533;&#65533;`M&#65533;)&#65533;O&#65533;D&#65533;&#65533;x&#65533;? 	g&#65533;vZ&#65533;_&#65533; *P&#1890;&#65533;&#65533;Z&#65533;8.YT&#65533;*+&#65533;&#65533;b&#65533; *b&#65533;&#65533;&#65533;Z` T,&#65533;&#65533;`
Wq&#65533;>&#65533;&#65533;0&#65533;A&#65533;&#65533;&#65533;]C&#65533;&#65533;&#65533;qH&#65533;&#65533;&#65533;&#65533;U#&#1076;`Zp&#65533;=h3&#65533;&#65533;T&#65533;&#65533;&#65533;&#65533;:&#65533;'&#65533;&#659;W&#65533;U=8&#65533;&#65533;8&#65533;yjBO0&#65533;ECj&#65533;&#65533;I&#65533; 6&#65533;!&#65533;L&#65533;:8&#65533;
2&#65533;&#65533;&#65533;|&#65533; e,s&#65533;&#65533;&#65533;&#65533;[&#65533;=&#65533;&#65533;&#65533;&#65533;&#1457;&#1101;&#65533;&#65533;Yb&#65533;N&#65533;&#65533;\&#65533;&#65533;u&#65533;;&#65533;&#65533;HH&#65533;&#722;F"&#65533;&#65533;dQ	@F&#65533;&#65533;&#65533;&#65533;&#65533; &#65533;&#65533;W &#65533;&#65533; &#65533;i&#65533;T&#65533;g&#65533;&y\# M*&#65533;&#65533;3&#65533;uL`&#65533;5_=&#65533;/&#65533;&#1730;&#65533;&#65533;&#65533;c_y1&#65533;&#65533;b&#65533;&#65533;_c@&#65533; K3&#65533;&#65533; 6&#65533;V&#65533;j&#65533;&#65533;&#65533;@N&#65533;&#65533;&#65533;9&#65533;&#65533;hD&#65533;&#65533;&#65533;&#65533;S&#1280;&#65533;*'&#65533;&#65533;5&#65533;("z&#65533;	&#65533;#&#65533;&#1719;&#65533; i&#65533;&#1101;nA2&#65533;&#65533;&#65533;&#65533;&#65533;&#65533;l&#65533;&#65533;&#65533;&#1221;&#65533;&#65533;&#65533;'pDE&#65533;M&#65533;&#65533; ?+&#65533;&#65533;$(&#65533;n[&#65533;&#65533;&#65533;&#65533;&#65533;&#65533;D'^LY&#65533;;&#65533;&#65533;EUy&#65533;T&#65533;&#34191;CG&#65533;&&#65533;&#65533;H$&#1637;E}isp-P@h&#65533;&#521;&#65533;z
x P @z&#65533;&#65533;h&#65533;&#65533;&#65533;&#65533;Aa&#65533;&#65533;&#65533;]&#65533;W,,H &#694;x&#318;AH_;&#65533;b&#166; 1)&#65533;&#65533;&#65533;6HB&#65533;Z&#65533;&#65533;\&#65533;$`&#65533;&#65533;5e&#65533;&#65533;a&#32001;&#65533;&#65533;&#65533;@F8&#65533;a ,I&#65533;&#65533;2&#65533;&#65533; &#65533;&#65533;*ex&#65533;&#65533;2&#65533;&#65533;jJ&#65533;&#65533;P *n&#65533;eyJ&#65533;> M&#65533;&#65533;# &#65533;P&#65533;&#65533;7!&#65533;4&#65533;P&#65533;HxA!@&#65533;|p&#65533;&#65533;DQn&#65533;&#65533;R<&#65533;&#65533;&#65533;wT&#65533;&#65533;&#65533;&#65533;&#65533;&#65533;&#65533;jG&#65533;&#65533;&#65533;&#65533;o&#65533;y&#65533;(&#10903;&#65533;&#65533;&#65533;&#65533;&#65533;BE&#65533;a,&#65533;&#65533;&#65533;&#65533;n&#65533;&#65533;!u&#65533;&#65533;Y  &#65533;y&#65533;&#65533;&#65533;&#65533;:&#65533;p9&#65533;&#65533;%&#65533;&#65533;J&#65533;&#65533;p&#65533; &#65533;&#65533;>&#65533;&#65533;B&#65533;P &#65533;&#65533;,$'So&#65533;&#65533;Z
i&#65533;'&#65533;R	$&#65533;&#65533;Qr&#65533;P*&#65533;d&#65533;&#65533;	&#65533;0&#65533;&#65533;&#65533;&#65533;hl&#65533;&#65533;&#65533;g[w#&#65533;&#65533;&#65533;&#65533;&#65533;q &#65533;&#65533;w&#65533; &#65533;&#65533;&#65533;&#65533;y&#65533;1 5 `&#65533;&#65533;&#65533;&#65533;&#65533;&#65533;&#65533;&#65533;t&#65533;"&#65533;@ P&#65533;&#65533;#&#65533;<&#65533;&#65533;f	@B&#65533;\&#65533;SK&#65533;\&#773;.&#65533;grd}zh&#65533; )W.&#65533;$&#65533;es	 &#65533;&#65533;&#65533;e&#65533;qP !`&#65533;@ &&#65533;&#65533;'&#65533;W(&#65533;&#65533;8&#65533;W.&#65533;0&#65533;P*@ &#65533;&#65533;&#65533; sS8F&#65533;+09&#65533;gc&#65533;(1&#65533;u<&#65533;sS2&#65533;&#65533;m&#65533;Q:&#1972;  &#65533;Y#W&#65533;w?CD&#65533;JD&#65533;txpB&#65533;&#65533;K&#65533;&#65533;B&#65533;&#65533;N.&#65533;U-&#65533;&#65533;1@&#65533; &}bl0",&#65533;g&#65533;&#65533;R&#65533;\&#65533;-&#65533;&#65533;&#65533;&#65533;tH&#65533;>&#65533;3s&#65533;I0 QT' =&#65533;Z&#65533;&#65533;&#65533;&#65533;' &#65533;%&#65533;x&#65533;t-5S&p"vq/I&#65533;]&#65533;Wrv8;&#65533;5#{&#65533;&#65533;&#65533;&#65533;;&#65533;&#65533;|&#65533;rx"E	&#65533;q"b-&#65533;&#65533;,&#65533;;1&#65533;' !&#65533;Pb&#65533;`&#65533;*@W&#65533;&#65533;&#65533;&#65533;&#65533;h&#65533;*&#65533;&#65533; &#65533;&#1036;o3C2AX&#65533;p[&#65533;&#65533;1A2&#65533;2&#65533;&#65533;&#65533;j&#65533; v&#65533;4[&,&#65533;8&#65533;&&#65533;V&#65533;&#65533;&#65533;Tex+& &#65533;N&#65533;X&#65533;&#65533;&#65533;1&#65533;k&#65533;&#65533;:&#65533;	&#65533;&#65533;- &5P&#65533;&#65533;t&#65533;&#65533;J&#65533;3k&#65533;P&#65533;&#65533;p &#65533;&#65533;Z&#65533;&#65533;p&#65533;&#65533;&#65533;&#65533;<&#65533;&#65533;0E5&#65533;*&#65533;&#65533; i &#65533;9 PgB".o&#65533;pQ&#65533;wvr&#1239;&#65533;k&#337;&#65533;&#65533;&#65533;&#65533;-u:~4<*&#65533; 7:'2SI&#65533;&&#65533;&#65533;&#65533;<&#65533;&#65533;&#65533;&#65533;a&#65533;&#65533;&#65533;Y&#65533;6LC@&#65533;&#65533;)3G!&#65533;&#65533; ,=&#65533;P
1
&#818;V&#65533;)0r&#65533;(&#65533;&#65533;` -0N&#65533;8K&#65533;&#65533;L&#65533;&#65533;7&#65533; &#65533;?&#65533;S&#65533;k6&#65533;F'2* L&#65533;b5M&#65533;'&#65533;d&#65533;&#65533;Y&#65533;B	b&#1240;LUl\g&#65533;&#65533;(&#65533;&#65533;&#65533;)&#65533;&#65533;&#65533;h&#65533; x&#65533;	! &&#65533;&#65533;	'H#&#65533;&#65533;&#65533;,1&#65533;&#65533;g#&#65533;(&#65533;&#65533;&#65533;5&#65533;;p&#65533;&#65533;e"&#65533;e$&#65533;&#65533;s&#65533;&#65533;\&#65533;}y&#65533;J&#65533;;&#65533;5/&#65533;  
p&#65533;&#65533;&#65533;&#65533;&#65533;|MAN&#65533;D&#65533;&#65533;3&#65533;Q&#65533; &#65533;0[[X&#65533;a&#65533;u&#65533;b&#65533;&#65533;8&#65533;&#65533;&#65533;&#65533;>&#65533;&#65533;&#65533;&#65533;?&#65533;&#65533;Y&#65533;'&#65533;&#65533;q&#65533;&#65533;
:4&#65533; &#65533;&#65533;Z&#65533;&#108913;@&#65533;0Nafy&#65533;&#65533;&#65533;w&#65533;M&#65533;&#65533;rRY&#65533;!&#65533;C(^Eu&#65533;a&#65533;&#65533;&#65533;&#65533;OVC{&#65533;&#65533;+Cz"&#65533;	&#65533;&#65533;&#65533;)&#65533;&#65533;&#65533;szdX&#65533;?&#65533;&#65533;'&#65533;C'&#65533;&#65533;b&#65533;&#65533; )&#65533;?&#65533;`ja&#65533;y&#65533;P5#x&#65533;@&#65533;&#65533; 6&#65533;[&@&#65533;oF&#65533;}j&#65533;}qA&#65533;F&#65533;rHz%&#65533;&#65533;&#65533;&#38004;c &#65533;&#65533;"&&#65533;/)B$&#65533;&#1506;H&#65533;]"T=&#65533;8^e&#65533;z&#65533;8&#65533;&#65533;&#65533;j&#65533;P&#65533;[&#65533;[ &#65533;&#65533;&#65533; 9&#65533;f&#65533;9&#65533;&#65533;)&#65533;m&#368;&#65533;&#65533;i&#65533;&#65533;	&#65533;7&#65533;7&#65533;&#65533;&&#65533;1	&#65533;v&#65533;@	sC` P&#65533;&#65533;&#65533;&#65533;i&#65533;&#65533;&#65533;&#65533;&#65533;lr&#65533;,V&#65533;&#65533;&#65533;74	&#65533;&&#65533;2&#65533;&#1076;6fs3&#65533;0lTC&#65533;&#65533;&#65533;&#1479;&#65533;&#65533;v&#65533;&#65533;&#65533;&#65533;5*&#65533;&#65533;&#308;&#65533;&#65533;HO&#65533;&#65533;2&#65533;&#65533;ZQ&#1223;&#65533;# &#65533;&#65533;5&#65533; &#65533;&#65533;8&#65533;&#65533;M&#65533;9u0 fh&#65533;&#65533;&#65533;e"LQsS&#65533;|&#65533;]z6#&#65533;&#65533;&#65533;&#28305;&#65533;&#1159;~&#65533;&#65533;&#65533;\&#1893;/&#65533;E>A&#65533;&#65533;5uf`&#65533;&#65533;q &#65533;Z&#65533;&#65533;&#65533;&#65533;&#65533;&#65533;SrB,&#65533;<&#65533;
&#65533;&#65533; 2&#65533;y &#65533;	|&#65533;5e5Y&#65533;&#65533;*9&#65533;&#65533;&#377;&#65533;@&#65533;(b2l&#65533;u`&#65533;p	f&#65533;&#65533;1&#65533;cw&#65533;x&#65533;&#65533;&#65533;@6&#389;&#65533;&#65533;&#65533;M!&#65533;{&#65533;@&#65533;&#65533;&#65533;&#65533;'&#228;*&#65533;&#65533;&#65533;&#65533;C&#65533;&#65533;dtL&#65533;&#65533;&#65533; &#65533;P &#65533;&#65533;"&#65533;;&#65533; &#65533;5&#65533;&#65533;&#65533;&#65533;&#65533;J" V&#65533;&#65533;	$&#1052;!&#65533;&#65533;&#65533;&#1053;&#65533;z&#65533;&#65533;|q v&#65533;&#65533;Gh&#65533;&#65533;&#65533;\&#65533;G&#65533;K&#65533;&#65533;;&#65533;&#65533;&#1636;&#65533;&#65533; tx&#65533;&#65533;l1&#65533;i&#65533;$&#65533;&#65533;&#65533;hf&#65533;H&#65533;&#65533;&#65533;&#65533;S*[x&#65533;&#65533;&#65533;&#65533;0q&#65533;!Bc3&#65533;t&#65533;e&#65533;A&#65533;&#65533;L%&&#65533;\&#1129;vj&#65533;,&#16230;&#65533;I5(&#65533; &#65533;P&#65533;c&#65533;j&#65533;I-pl&#65533;I&#65533;)4^&#65533;_&#65533;YU&#65533;6&#65533;&#10210;`[8	&#65533;?&#65533;p&#65533;&#65533;p&#65533; &#65533;(&#65533; 
{&#65533;Za&#65533;@&#65533;&#65533;&#65533;&#65533;&#65533;G&#65533;&#65533;&#65533;&#65533;@-&#65533;&#65533;v>&#65533;&#65533;g-&#65533;&#1379;L&#65533;]D&#65533;&#65533;&#65533;M&#65533;RL&#65533;&#65533;g&#65533;&#65533;&#183;T&#65533;|&#65533; @&#65533;
`\&#1498;r&#65533;&#65533;&#65533;<&#65533;e&#65533;&#65533;]&#65533;40x&#65533;&#65533; C,j&#65533;`&#65533;u&#65533;
.0.`3%&#65533;&#65533; &#65533;&#65533;Pf;6&#65533;{5&#65533;9&#65533;&#65533;&#65533;&#65533;&#65533;7&#1730;hCF&#65533;JJI&#65533;&#65533;&#856;d&#65533;"u/&#65533;o&#65533;@&#65533;b&#65533;&#65533;&#65533;&#65533;d&#65533;&#65533;8&#65533;&#65533;&#65533;&#65533;7&#65533;&#65533;&#65533; {&#65533;P}&#65533;&#65533;b&#65533;XoqE&#65533;&#65533;k&#65533;&#65533;&#65533;&#65533;&#65533;P&#65533;D&#65533;&#65533;s&#65533;p[+&#65533; #&#65533;V &#65533;&#65533;S&#65533;*M&#65533;B &#65533;$0&#65533;)&#65533;I&#65533;&#65533;BZ&#65533;&#65533;wg"ER&#65533;&#65533;0&#65533;&#65533;&#65533;;&#65533;&#65533;y&#65533;&#65533;H&#65533;&#65533;h&#65533;<&#65533;&#65533;&#65533;&#65533;X &#65533;&#65533;&#65533;,&#65533;&#65533;9&#65533;&#65533;2&#65533;R&#65533;sr&#65533;( &#65533;Q_&#65533;.&#65533;&#65533;O&#65533;M&#65533;&#65533;&#65533;"0&#65533;0N&#65533;(P&&#65533;0h &#57651;A&#65533;&#65533;&#65533;&#314; &#54332;&#65533;&#65533;&#65533;"&#65533;&#65533;&#65533;&#65533;&#65533; @&#65533;&#129;`!&#65533;&#65533;I&#65533;&#65533;8&#65533;&#65533;de&#65533;&#65533;&#65533;%&#65533;&#65533;ak!&#65533;nx>&#65533;&#65533;&#65533;j&#65533;&#65533;v*tX&#65533;%j<&#65533;&#65533;&#65533;	<'&#65533; 2&#65533;&#65533;&#65533;$&#65533;H>4-0%&#65533;8&#65533;4 &#65533;&#65533;@&#65533;&#65533;"; &#65533;U&#65533;v&#410;&#65533;&#65533;&#65533;|&#65533;:b&#65533;&#65533;saA;d&#65533;:37&#65533;&#65533;&#65533;:Wj&#65533;/7&#65533;$!i&#65533;&#65533;  `3&#65533;&#65533;p[&#65533;&#65533;
&#65533;P5&#65533;0x&#65533;&#65533;&#65533;&#65533;eVsV&#65533;:&#65533;X&#65533;AUHX&#65533;|&#65533;&#65533;p&#65533;XN&#65533;mkO&#65533;&#65533;b3&#65533;3dyc@&#65533;&#1008;z\&#65533;[&#26741;i&#65533;,&#65533;m&#65533;&#65533;(&#65533;&#65533;N&#65533;&#65533;ee&#32639;v&#65533;Zb&#65533;&#65533;@&#65533;&#65533;&#65533;0	&#65533;z&#65533;V4[!@|&#65533;^,&#65533;<&#65533;&#65533; &@&#65533;&#65533;?
&#65533;&H+M&#65533;&#65533;}r&#65533;&#65533;?5]2,&#65533;&#65533;'&#65533;&#65533;&#957;G&#65533; &#65533;&#65533;q&#65533;QKBQ:&#65533;&#65533;q E&#65533;&#65533;(&#65533;&#65533;&#65533;&#65533;1
&#65533;s>&#65533;M&#65533;&#65533;&#65533;&#65533;&#65533;07&#65533;Ml&#65533;F{&#65533;&#65533;&#65533;0
b&#65533;j&#65533;3c&#65533;8&#65533;&#65533;&#65533;Q&#65533;&#65533;K&#65533;&#65533;&#65533;z&#65533;#e)&#65533;E"  `=9&#65533;p&&#65533;~F &#65533;"1 {[&#65533;&#65533;&#65533;&#65533;(w&#65533;7Yd&#65533;&#65533;&#65533;&#65533;
&#65533;l&#65533;&#65533;&#65533;}&#65533;
v}&#65533;&#1860;8OZ3x&#65533;k&#65533;Y!p &#65533;&#65533;0&#65533;E 4&#65533;<&#65533;"0&#65533;&#65533; >~:AZ$j&#65533;&#65533;E&#65533;&#65533;$&#65533;&#65533;L&#65533;N&#65533;&#65533;&#1559;}&#1671;&#65533;,}qQ&#65533;&#65533;&#65533;h&#65533;|>"8e&#65533;&#65533;&#1126;&#65533;)8&#65533;0&#65533;&#65533;q&&#65533;&#65533;&#532;@&#65533;&#65533;&#65533;uXS&#65533;:&#65533;|U&#1034;&#65533;	B'&#65533;&#65533;7$f&#65533;(2&#65533;&#65533;K&#65533;1&#65533;&#65533;`&#65533;&#65533;K@&#65533;&#65533;$>r&#65533;&#65533;!&#65533;&bR&#912;e&#65533;t&#65533;hlMX&#65533;&#65533;&#65533;d&#65533;&#65533;&#65533;qq&#65533;8&#65533;P&#65533;&#65533;gm&#65533;&#65533;W,'&#65533;	"5&#65533;^5yP&#65533;&#65533;$yv&#65533;&#65533;&#65533;W&#65533;@ H&#65533;rfx&#65533;&#65533;&#65533;0	&#65533;&#65533;&#65533;$m&&#65533;o&#65533;&#65533;.K&#65533;;G]&#65533;&#65533;&#65533;&#65533;&#65533;&#309;z]y&#65533;"&#65533;U&#65533;<?@Yj-{aF&#65533;&#65533;P&#65533;&#65533;"`'mk&#65533;&#65533;!&#65533;` &#65533;&#65533;x&#65533; &#65533;(&#65533;&#65533; Q&#65533;&#65533;&#65533;&#65533;h&#65533;c'&#65533;5&#65533;&#65533;1'&#65533;
&#65533;U&#1490;&#65533;&#65533;&#65533;V)$@{/`j&#65533; b5&#65533;X&#65533;(&#65533;@C&#65533;&#65533;_b&#65533;P7&#65533;&#65533;7&#65533;&#65533;U#&#65533;&#65533;&#65533;&#65533;&#65533; q&#65533;!&#65533;&#8144;F{&#65533;&#65533;	&#65533;VT piLl&#65533;&#65533;&#65533;+&#65533;n&#65533;&#1294; q&#65533;Po&#65533;<&#65533;@d('&#666;&#65533;&#65533;&#65533; &#65533;&#65533;p&&#65533;&#65533;L&#65533;$&#65533;/0R&#65533;&#65533;a-&&#65533;/=j&#65533;g&#65533;Y&#2039;n&#65533;&#65533;&#65533;&#65533;&#65533;&#65533;&#65533;&#65533;&#65533;&#65533;&#65533;&#65533;&#65533;&#65533;&#65533;&#65533;&#65533;&#65533;&#65533;&#65533;&#65533; &#65533; 
&#65533;?
&#65533;B	&#65533;7	;- =7- $!&#65533;&#776;&#65533;&#65533;1&#65533;&#65533;&#65533;&#644;&#65533;,&#65533;5&#1734;++&#65533;&#65533;-2&#711;+&#65533;&#65533;&#65533;&#65533; &#65533;&#65533;
&#65533;Xp &#65533;&#65533;*j&#65533;&#65533;&#65533;L&#65533;&#65533;g&#1045;&#65533;&#65533;&#65533;x&#65533;ZX&#65533;&#65533;&#65533;&#65533;&#65533;&#65533;&#65533;@Y&#65533;E.<{&#65533; Y &#65533;&#65533;>&#65533;&#65533;&#65533;&#65533;s&,&#65533;'&#65533;@&#65533;= &#65533;pbD&#65533;=&#65533; &#65533;&#537;&#65533;&#65533;&#65533;8aN&#65533;&#65533;&#65533;&#65533;&#65533;+&#65533;&#65533;&#65533;,XH&#65533;&#65533;&#65533;  &#65533;&#65533;&#65533;B&#65533;l&#65533; &#65533;&#65533;Z$,H``&#65533;&#65533;,&#65533; L&#65533;H&#65533;`q)B~&#65533;Buc&#65533;O@&#65533;A&#65533;&#65533;8+&#65533;M&#65533;&#65533;iI&#65533;&#65533;&#65533;&#65533;3(&#65533;	R&#65533;&#65533;|C&#65533;&#65533;&#65533; ^&#65533;8`&#65533;@&#65533; h&#65533;&#65533;&#707;:|x&#65533;C=B&#1595;&#65533;&#65533;gO6&#65533;&#65533;&#65533;&#65533;&#65533;?{&#65533;&#65533;`&#65533;&#199;C&#1632;h&#65533;&#65533;&#65533;
<]&#65533;&#65533;&#65533;B&#65533;&#65533;&#65533;!Q&#65533;&#65533;&#65533;H&#65533;A&#65533;&#65533;`&#65533;&#65533;&#65533;'&#65533;!&#65533;I&#65533;&#65533;\&#65533;AM&#65533;UO&#65533;4	pPO&#65533;0A&|&#65533;]#&#65533;`2&&#65533;&#65533;&#65533;&#65533;&#65533;p&#65533;&#65533;J&#65533;&#65533; $&#65533;d5&#65533;hA&#65533;(#Al3&#65533;d8&#65533;&#65533;&#65533;hL !&#288;&#65533;!,X&#65533;y!X&#65533;^,&#65533;&#65533;d&#1043; &#65533;&#65533;@jj&#65533;$&#65533;11&#65533;`&#65533;
&#65533;&#65533;&#65533;&#65533; &#65533;  (&#65533;b&#65533;%&#65533;
+&#65533;&#1888;&#65533;e&#65533;E&#65533;&#65533;f&#65533;5%/&#65533;f&#39256;2&#65533;&#65533;&#65533;q&#65533;&#65533;'&#65533;&#65533;&#65533;
+&#65533;&#65533;&#65533;m7 &#65533;&#65533;@&#65533;
&#65533;&#65533;
?&#65533;&#65533;g &#65533;(]!&#65533;*&#65533;&#65533;&#65533;	&#65533;0 &#65533;0&#65533;&#65533;|&#65533;v1<&#65533;&#65533;,&#65533;A@`&#150;K M}+tS&#65533;b&#65533;&#65533;&#65533;&#65533;1&#65533;SO.&#65533;&#65533;&#65533;
&#65533; &#65533;{=m0&#65533;37p&#65533;&#65533;&#65533;&#65533;&#65533;'&#65533;?*Y&#65533;&#65533;&#65533;W&#65533;&#1765;#&#36664;&#65533;E&#65533;bHR#&#65533;&#65533;&#65533;L\&#65533;&#65533;BM&#65533;#&#65533;!(&#65533;#L&#65533;&#65533;&#65533;&#65533;Y ;&#65533;&#65533;c*&#65533;&#65533;&#65533;&#65533;&#65533;pO.&#65533;&#65533;&#1026;
$,G 	&#65533;E $&#65533;&#576;X&#65533;(	&#65533;b&#65533;*?D&#65533;n&#65533;|&#65533;h&#65533;j&#65533;h5:Rq&#65533;d&#65533;M)"4r&#666;&#65533;&#65533;&#65533;"&#65533;&#65533;&#65533;z&#65533;*&#65533;&#65533;b&#65533;	&#65533;&#65533;$m&#65533;
&#1539;&#65533;Z&#65533;"a >b&#65533;&#1736;<&#65533;$&#65533;3&#65533;B&#65533;&#65533;#=<$&#65533;@&#523;&#65533;cOQ^s3*&#65533;H
)&#1588;,&#65533;<p2.@&#65533;`!*5k&#65533;&#65533;@&#65533;B#&#65533;&#65533;bE&#65533;&#65533;DQ1b&#65533;4T&#65533;&#65533;H&#65533;,H&#65533;&#65533;&#65533;&#65533;&#65533;gX!K2/LbG&#65533;&#65533;&#65533;,dy&#65533;3&#1875;&#65533;8A&#65533;&#65533;>6&#65533;7&#65533;&#65533;T&#65533;L&#65533;#&#65533;)&#65533;&#65533;L&#19080;
&#65533;e&#2037; x,`&#65533;H &#65533;&#65533;>`IH0&#65533;&#65533;i+7&#65533;&#65533;&#65533;b&#65533;`&#65533;&#65533; &#65533;:&#65533;Mp&#65533;S$TJ&#65533;&#65533;&#65533;&#65533;&#65533;fB&#65533;&#65533;&#65533;&#65533;
&#65533;1&2&#65533;x&#65533;/c&#65533;&#65533;d 	&#1692;
 &#65533;LH.&#65533;&#65533;1&#65533;&#65533;&#65533;x&#65533;@&#65533;%1`&#65533;
&&#65533;&#1649;&#65533;{q	&#65533;&#65533;&#65533;&#65533;>&#65533;`O8&#65533;&#65533;J&#65533;&#65533;&#65533;&#65533;s&#65533;&#65533;&#65533;`&#65533;&#65533;zV&#65533;i, <#&#65533;&#65533;&#65533;&#65533;H&#65533;pPa&#65533;&#65533;R$v&#65533;&#65533;B&#1049;&#65533;f&#65533;&#65533;$RJ&#65533;(V&#65533;C&#65533;&#65533;'&#65533;^&#65533;'&#65533;&#65533;&#65533;r&#65533;Q&#65533;`&#65533;&#65533;m(&#65533;&#65533;&#65533;%z&#65533;}&#65533;\&#65533;&#65533;I'&#65533;R&#65533;&#65533;=
K&#65533;&#65533;+	&#65533;@,&#597;&#65533;(C)
&#65533;I&#65533;lT@&#65533;2>&#65533;&#65533;g!CG&#65533;F&#65533;.&#65533;8-&#65533;i&#8494;y&#65533;&#65533;&h&#65533;b&#65533;&#65533;&#65533;&#352;&#1027;&#65533;q&#65533;6&#65533;"&#65533; &#65533;&#65533;&#65533;&#65533;G&#65533;U&#65533;'!&#65533;&#65533;&#65533;tA&#65533;&#65533;&#65533;B>&#65533;8&#65533;<E@gY&#65533;A&#65533;h&#65533;,&#65533;b&#65533;&#65533;&#65533;&#65533;&#65533;&#59239;}&#65533;Y&#65533;V&#65533;X&#65533;&#65533;C5&#65533;&#65533;<&#65533;@&#65533;&#65533;<@Kd&#65533;;|&#65533;&#65533;I&#65533;8&#65533;&#65533;&#65533;&#65533;&#65533;E&#65533;R&#65533;$&#65533;
|o1&#65533;&#65533;.&#65533;&#65533;,&#65533;O&#65533;&#65533;&#65533;&#65533;%&#65533; &#65533;	&#65533;&#1177;&#65533;&#65533;&#65533;&#65533;	g<&#65533;V&#65533;&#65533;t&#65533;l&#65533;:&#65533;	tf&#65533;&#65533;&#65533;20K&#65533;&#65533;S)@&#65533;Ad@&#65533;~"8&#65533;&#65533;&kV8&#65533;&#65533;:&#65533;hK,&#65533;p2&#65533;G&#65533;b&#65533;&#65533;ig3K&#65533;4&#65533; &#65533;&#65533;(,i&#65533;&#65533;@"n"	f&#65533;o&#65533;&#65533;EU&#65533;b%&#65533;&#65533;c &#65533;P&#65533;U&#65533;V+&#65533;&#65533;D/{lC&#1370;&#65533;&#785;&#65533;&#65533;5&#65533; &#65533;bDE&#65533;e&#65533;|T&#65533;&#65533;&#65533;$&#65533;w&#65533;	x rIJ&#65533;ub`&#65533;f4O`&#65533;&#65533;&#65533;RB7&#65533;&#65533;C&#65533;=&#65533;&#65533;&&#65533;gBH&#65533;)8&#65533;&#65533;zr&#65533;4f'=X&#65533;
&#65533;&#65533;&#65533;pg&#65533;S6tdW&#65533;&#65533;g&#65533;&#65533;&#65533;&#65533;&#65533;&#65533; J&#1536; &#65533;&#65533;&#65533;&#65533;&#65533;~u P&#65533;N&#65533;&#65533;&#65533;^E&#65533;&#65533;W(&#65533;&#65533;m'h&#65533;&#65533;x38V&#65533;cw&#65533;c&#65533;&#65533;&#1244;&#65533;&#65533;&#65533;7&#65533;
J&#65533;T&#65533;&#65533;	n&#65533;&#65533;&#65533;&#65533;&#65533;!&#65533;2p0`&#65533;&#65533;@&#65533;&#65533;OJ&#65533;&#65533;&#65533;r&#65533;&#65533;&#65533;&#65533;&#65533;&#65533;&#65533;.C&#65533;<&#65533;o&#1040;D&#65533;]&#65533;&#65533;&#65533;,$	X=&#65533;8YO,&#65533;&1A&#65533; &#65533;&#65533;vHj&#65533;Yow&#65533;&#1996;\@*&#65533;&#65533;&#65533;af&#65533;D'&&#65533;&#65533;&#65533;c?YR&#65533;4#I&#65533;8C&#65533;\&#65533;Q&#65533;&#65533;&#128;&#65533;hF&#65533;*c#&#65533;Z&#65533;&#65533;S&#65533;&#65533;,&#65533;sex4( &#65533; F&#1667;&#65533;&#65533;&#65533;+(@&#65533;&#65533;&#65533;dd@x&#65533;&#65533;&#65533;&#65533;&#65533; Nf1h&#65533;	&#65533;&#65533;&#294;&#65533;&#65533;&#1184;&#65533;YC&#65533;P&#65533;&#460;&#65533;&#65533;&#65533;w&#65533;&#65533;&#34511;&#65533;&#65533;&#65533;&#65533;E)&#65533;&#65533;i&#65533;&#65533;b &#65533;&#65533;&#65533;&#65533; @&#65533;&#65533;&#65533;v&#65533;z&#65533;&#65533;&#65533;&#65533;&#65533;X&#65533;&#65533;@&#65533;5c&#65533;&#65533;&#65533;8&#65533;&#65533;
&#65533;wV&#65533;z&#65533;&#65533;&#65533;&#65533;&#65533;&#65533;ywN&#65533;&#65533;&#65533;&#65533;&#65533;&#65533;&#921;&#65533;W"&#65533;&#65533;^qGQ&#65533;Y/ZG&#65533;A`f&#65533;"H$&#65533;N&#65533;&#65533;&#65533;"&#65533;&#65533;"F/&#65533;t&#65533;t&#65533;&#65533;pl&#65533;	&#65533;)&#65533; &#65533;&#65533;&#65533;_9&#65533;&#65533;@&#65533;&#65533;< &#65533;h&#65533;&#65533;&#65533;&#65533;&#65533;0kP&#65533;&#19848;+	x&#65533;&#65533;b&#65533;{p&#65533;"G-&#65533;&#65533;2&#65533;mp&#65533;&#65533;m3j3&#65533;-&#65533;&#65533;O&#65533;&#65533;&#65533;&#65533;Dv&#1786;'&#65533;&#65533;&#65533;J&#65533;&#65533;&#65533;&#65533;'P&#65533;m&#65533; &&#65533; &#65533;&#65533;&#65533;+&#65533;&#1570;&#65533;j=&#65533;&#65533;A&#65533;^C(&#1213;%e&#65533;&#65533;q&#65533;&#65533;:&#65533;&#65533;m&#65533;T&#65533;&#65533;&#65533;&#65533;Rl 3&#1550;|.-&#65533;A&#416;&#65533;
W&#65533;U"K|	Wy&#65533;&#65533;&#65533;'*P&#1129;&#65533;&#65533;:.&#45536;&#65533;Gev&#65533;&#936;*&#65533;|&#65533;&#65533;&#65533;@_&#65533;*&#65533;&#65533;O&#65533;&#65533;h&#65533;'v&#65533;M&#65533;_
1HC QV+ /&#65533;&#65533;9&#65533;+&#65533;!&#65533;&#65533;\&#65533;<TX&#65533;4c%;4
&#65533;&#65533;m&#65533;@Y&#65533;n&#65533;&#65533;&#65533;fs&#65533;C&#65533;	&#65533;5&#65533;&#65533;Nu&#65533; @&#65533;L&#65533;"&#65533;&#65533;&p &#65533;&t&#65533;/&#65533; 000Z=&#65533;Q&#65533;haE\u&#65533;>&#65533;&#65533;+&#65533;5r&#65533; `#&#65533;&#65533;pC {@ _Q6&#65533;;X&#65533;S&#1767;.L&#65533;GP&#65533;q&#65533; C&#835;/&#65533;&#65533;7&#65533;&#65533;&#65533;a&#65533;sL&#65533;)h4x~!&#65533;&#65533;e-:&#65533;":( #3Pr3&#65533;{&#65533;<Y(&'&#65533;;&#65533;&#65533; @&#65533;rQ&#65533;xsr &#65533;p-&#65533;@&#65533;&#65533;&&#65533;PM3&#65533;q )&#65533;&#65533;&#65533;A&#65533;b(&#65533;X&#65533;&#65533;&#65533;4o&#65533;&#65533;&#65533;c &#65533;&#65533;&#65533;6&#65533;Q&#65533;&#65533;q&#65533;&#65533;&#65533;&#65533;&#65533;N&#65533;D&#65533;&#65533; ~Q`b&#65533;P S&#65533; TaE&#65533;&&#65533;k&#65533; @&#65533;CWH&#65533;_)&#65533;.#0lt&#65533;&#65533;&#65533;&#65533;)&#65533;s&#805;:&#65533;&#65533;C;&#65533;2_&#65533;&#65533;&#65533;&#65533;2&#65533;&#65533;&#65533;j&#65533;vQ_&#65533; tiT"&#65533;&#65533;&#65533;&#65533;&#65533;&#65533;'3&#65533;&#65533;T#&#65533;&#65533;T}&#65533;^h3<&#65533; &#65533;&#65533;&#65533;qR&#65533;-+&#65533;d%	&#65533;#&#65533;&#65533;&#65533;=p$&#65533;&#65533;\t!H&#65533;V&#65533;0&#65533;&#65533;&#65533;Vw&#65533;&#65533;5E&#65533;y0&#65533;N&#65533;&#65533;x)&#65533;
36
&#65533;
&#65533;x&#65533;&#65533;&#65533;x&#65533;&#65533;"&#65533;Dd<&#65533;&#65533;&#65533;&#65533;8&#65533;d&#65533;a&#65533;&#65533;v&#65533;&#65533;Pn&#65533;!&#65533;1I{$ &#65533;&#65533;&#65533;1K[&#65533;-w_6&#65533;4&#65533;64&#65533;A`&#65533;kb&#65533;&#65533;H&#65533;&#65533;\&#65533;P&#65533;56&#65533;i&#65533;&#65533;JBq1`]&#65533;t "",$I&#65533;V'6&#65533;&#65533;&#65533;b#<a&#65533;=&#65533;%p&#65533;% W&#65533;\&#65533;,&#65533;I&#65533;&#65533;;&#65533;U&#1251;&#65533;3 &Vye&#65533;@X2&#65533;s&#65533;R&#65533;&#65533;@
&#65533;R&#65533;&#65533;!&#65533;*&#65533;%o&&#65533;N&#65533;&#65533;1&#523;&#65533;&#65533;)&#65533;&#1281;&#65533;&#65533;&#65533;&#65533;&#65533;B&#65533;kcY'&#65533;
$&#65533;1
bIw&#65533;#3&#65533;*&#65533;&#65533;j&#65533;9&#65533;&#65533;Sh^"&#65533;b]&#65533;*&#65533;&#65533;q&#65533;&#65533;>&#65533;$&#65533;&#1033;&#693;&#65533;#&#65533;jXq&#65533;&#65533;Ub&#65533;&#65533;&#65533;g&#65533;/Q;&#65533;y&#65533;e.&#65533;&#65533;v&#65533;D&#65533;&#65533;&#65533;&#65533;&#65533;.&#817;p6b&#65533;0=&#65533;@&#295;s0S)w&#65533;&#65533;&#65533;u&#65533;C0!&#65533;U=ZK'&#65533;E&#65533;P:0&#65533;&#65533;T&#65533;&#65533; !&#65533;+@ -&#65533;G=q &#1056;"&#65533;&#65533;-&#65533;&#65533;WG &#65533;h&#65533;p&#65533;v!@ V&#65533;S&#65533;&#65533;  &#65533;(&#65533;&#65533;(&#65533;&#65533;5[SB&#65533;&#65533;&#65533;&#65533;&#65533;&#65533;.$x&#65533;F&#65533;&#65533;A
&#65533;&#65533;&#65533;?&#65533;w4&#65533;&#65533;,b&#65533;$A#&#65533;e&#65533;@`G1&#65533;d=0&#65533;c&#65533;
!0#&#65533;!&#65533;&#65533;`&#65533;g9&#65533;1'&#65533;&#65533;1&#65533;S&#65533;5|&#65533;&#65533;&#65533;&#65533;:r1:&#65533;&#65533;&#65533;2&#65533;r:2`&#65533;0&#65533;&#65533;&#65533;&#65533; .&#65533;w&#65533;&#65533;&#65533;h&#65533;&#65533;D@&#65533;p&#65533;&#65533;&#65533;&#65533;#QH&#65533;92&#65533;&#65533;&&#65533;`G&#65533;&#65533;&#65533;&#65533;%5 &#65533;&#65533;`&#65533;&#65533;&#65533;;&#65533;&#65533;&#65533;&#65533;&#65533;@"&#65533;%;&#65533;p &#65533;v&#65533;:&#65533;@$08BwP &#65533;&#65533;f&#65533;A &#65533;&#65533;Kfm;P&#65533;; &#65533;&#65533;&#65533;&#65533;&#65533;MT&#65533;&#65533;&#65533;&#65533;&#65533;Y9&#65533;7&#1118;&&#65533;
&#65533;t&#65533;L&#65533;; Z&#65533;ZM&#65533;&#65533;&#65533;H"I&#65533;&#65533;  &#65533; &#65533;@ &#65533;sVA&#65533;&#65533;&#65533;0\Q&#65533;&#65533;0&#65533;T#&#65533;t&#65533;:&#65533;&#65533;-7&#65533;&#65533;&#65533;f&#65533;gy&#65533;i
qS&#65533;&#65533;\0=&#65533;&#65533;=0&#65533;R&#65533;&#65533;$&#65533;&#65533; &#65533;	&#65533;5&#65533;#@-&#65533;<&#65533;E&#65533;&#65533;&#65533;&#65533;&#65533;&#65533;=&#65533;5&#65533;#)&#65533;~02 &#65533;&#65533;b&#65533;&#65533;|&#65533;$&#65533;>#&#65533;S&#65533;&#65533;&#65533;&#65533;&#65533;e!#&#65533;!&#65533; !&#65533;&#65533;8G&#65533;&#65533;&#65533;&#65533;z(3'@bN&#65533;&#65533;&#65533;k&#65533;4(/&#65533;i(?&#65533;&#65533;&#65533;)&#65533;m:q&#65533;&#65533;&#65533;&#65533;&#65533;&#65533;48&#65533;&#65533;&#65533;&#65533;&#65533;&#65533;{&#65533; J&#65533;&#65533;ZT&#65533;"&#65533;&#65533;&#65533;&#65533;pa+&#65533;q0  &#65533;&#65533;+&#65533;&#65533;Vi&#65533;&#65533;JQ&#65533;&#65533;3&#65533;S&#65533;&#65533;Z&#65533;;&#65533;&#65533;Ua&#65533;cQ&#65533;&#65533;&#65533;-&#65533;2R&#65533;&#65533;&#65533;&#65533;&#65533;  &#65533;&#65533;&#65533;&#65533;.&#65533;&#65533;"p:`#M&#65533;GT&#65533;0j&#65533; 5&#65533;&#65533;&#65533;w&#65533;'&#65533;A&#1030;&#65533; /1 n&#65533;&#65533;&#1264;&#65533;&#65533;a&#65533;p&#65533;&#65533;&#65533;9e&#65533;&#358;#)&#65533; &#65533;&#65533;&#65533;01p&#65533;X'&#65533;uTr&#65533;&#65533; p&#65533;&#65533;oAE&#65533;:-WC&#65533;9T7&#65533;t&#65533;&#65533;&#65533;&#65533;&#65533;&#65533;5&#65533;e&#65533;&#65533;&#65533;&#65533;{&#65533;&#65533;&#65533;X&#65533;u&#65533;&#65533;&#65533;N&#65533;(&#65533;&#24707;&#65533;&#65533;&#65533;&#65533;4&#65533;&#65533;&#65533;z:&#3645;&#65533;&#65533; "3&#65533;sK&#65533;:&#65533;&#65533;#1t&#65533;j&#65533;&#65533;.&#65533;&#65533;F&#65533;&#65533;[&#65533;Uvz{d"%:&#65533;&#10285;&#65533;5h&#65533;.&#65533;&#65533;=E=&#65533;`&#65533;#&#65533;&#65533;&#834;/!rJuiiu5`L&#65533;KD&#65533;C&#65533;J&#65533;&#65533;&#65533;&#65533;%1&#65533;[&#65533;I&#65533;@6"3)04&#65533;/&#65533;&#65533;@&#65533;&#65533; &#65533;co&#65533;&#65533;&#65533;,PF&#65533;&#65533;&\#W&#65533;&#65533;p&#65533;,b(&#65533;A&#65533;&#65533;&#65533;btwD\&#275;&#378;~&#65533;&#65533;&#65533;LNj&#65533;&#65533;+
&#65533;&#65533;C&#65533;dM&#65533;&#65533;Lk&#65533;( `&#65533;Y &#65533;Q h&#65533; &#65533;s&#65533;6&#65533;&#65533;&#65533;1Cs&#65533;p#&#65533;P31 TRs&#65533;T
|x]%h&#1719;.P&#65533;gh&1&#65533;z
,&#65533;&#65533; &#65533;&#65533;&#65533;&#65533;Ge]R#P&#65533;"&#65533;&#65533;&#65533;v&#65533;y~&#65533;&#65533;<&#65533;&#65533;&#65533;,&#65533;,Y&#65533;g&#65533; &#1322;&#65533;	G [F&#65533;z{&#65533;&#65533;&#466;v?7P&#65533;K~&#65533;&#65533;&#65533;USH&#65533;'=!&#65533;)&#65533;=`&#65533;&#65533;;&#65533;Rv &#65533;V&#65533;&#65533;f&#65533;&#65533;m&#65533;&#65533;
&#65533;
4&#65533;&#65533;&#65533;F&#65533;&#65533;X&#65533;)&#65533;&#65533;<&#1446;CM&#65533;)' zw&#65533;R7&#65533;L4 Z- Z5&#65533;&#65533;&#65533;&#65533;FZ!%,04&#65533;e&#65533;&#65533; &#65533;)&#65533;"&#65533;j&#65533;q&#65533;&#65533;iK&#65533;x&#65533;&#65533;&#65533;6&#65533;IbZ&#65533;b&#65533;G&#65533;>=#&#65533;#&)&#65533;+&#65533;t&#65533; &#65533;&#65533;&#65533;&#65533;g&#65533;	&#65533;&#65533;&#65533;}n 2&#65533;)&#65533;&#65533;&#65533;%h&#65533;&#65533;&#65533;Ya&#65533;&#65533;i&#65533;q &#65533;Cel&#65533;=&#65533;q<q%&#65533;#&#65533;`&#65533;&#1666;&#65533;&#65533;&#65533;%&#65533;]&#65533;&#65533;!&#65533;&#65533;&#65533;1Dr&#297;&#65533;
&#65533;&#65533;&#65533;f-p&#65533;H &#65533;&#65533;&#65533;K&#65533;
&#65533;&#65533;A; 5Ymc&#65533;	&#65533;,&#65533;d=&#65533;e&#65533;6&#65533;q&#65533;&#65533;&#65533;W&#65533;&#65533;W&#1026;B&#65533;&#65533;&#65533;&#1072;!@w&&#65533;6&#65533;&#65533;&#65533;AA&#65533;`&#65533;&#65533;]5 :%&#65533;&#65533;&#65533;&#65533;&#65533;&#65533;!"S&#65533;&#65533;b&#65533;$&#65533;us&#65533;&#65533;&#65533;?@&#506;	&#65533;->n&#65533;&#65533;&#65533;&#65533;&#65533;i&#65533;&#65533;&#65533;T2&#65533;&#65533;;&#65533;&#65533;&#65533;&#65533;a&#1419;"&#65533;&#65533;&#65533;&#65533;c9S&#65533;!n&#65533;7(@&#65533;&#65533;9&#65533;&#65533;&#65533;q&#65533;&#65533;0P&#65533;{&#65533;'Q&#65533;&#65533;&#65533;>@&#65533;&#65533;pu2&#65533;&#65533;s&#65533;&#241;k&#65533;q  (&&#65533;4&#65533;l>L&#65533;5T
&#65533;ec[S&#65533;H|&#65533;&#65533;&#65533;a&#65533;&#65533;&#65533;6&#65533;&#65533;&#65533;`7&#65533;=&#906;a&#65533;&#65533;&#65533;k&#65533;q&#65533;&#65533;'&#65533;"&#65533;&2&#65533;e4&#65533;&#65533;I&#65533;&#65533; &#65533;&#569;&#65533;&#65533; w&#65533;Q&#65533;!f&#65533;&#65533;&#1131;:@b&#65533;a&#65533;p&#65533;&#65533;&#65533;&#65533;&#65533;Q&#373;&#65533;&#65533;&#65533;i&#65533;*&#1971;&#65533;@:?!: P&#65533;&#65533;&#65533;&#65533;q<Ae{&#65533;&#65533;E&#65533;&#65533;&#65533;U0&#65533;/&#65533;&#65533;&#65533;5 d
l2-r&#1971;&#1387;P&#65533;^&#65533;&#65533;&#65533;&#65533;&#1984;!2W&#65533;&#65533;=Pv&#65533;&#65533;{ZX* &#65533;&#65533;&#65533;&#65533;&#65533;&#65533;	&#65533;,Q#&#362;&#65533;&#65533;&#65533;d^&#65533;6&#65533;&#65533;&#65533;Hl&#65533;&#65533;&#65533;0&#65533;&#65533;&#65533;5n&#65533;&#65533;$&#65533;X&#65533;0&#65533;&#65533;&#65533;&#65533;&#65533;&#65533;"&#65533;+v&#65533;&#65533;p&#65533;e&#65533;,&#65533;" &#65533;&#65533;6&#65533;&#65533;^&#65533;&#898;dz5bW&#65533;&#65533;&#65533;4&#763;#,&#65533;J;L:&#65533;&&#65533;&#65533;&#65533;J X&#65533;6&#65533;q&#65533;&#65533; vh&#65533;Y2&#510;&#65533;&#65533;&#65533;15&#65533;p&#65533;&#65533;&#65533;)w&#65533;id8&#65533;&#1934;&#65533;5&#65533;&#65533;&#65533;p&#65533;&#65533;$&#1615;&#65533;
	B&#65533;&#65533;5&#65533;&#65533;&#65533;s	=&#65533;&#65533;"  &#65533;(=&#65533;&#65533;<&#65533;*&#65533;es&#65533;Pu&#65533;,5K7R&#65533;A&#65533;u
&#65533;]&#65533;&#65533;&#705;&#65533;&#65533;&#65533;&#65533;&#65533;D&#65533;h}&#65533;j]&#65533;&#65533;&#65533;W&#65533;V&#65533;7 P&#65533;&#65533;4&#65533;W:eI:5W&#65533;&#65533;"0'&#65533;P&#65533;&#65533;,`D+&#65533;&#65533;?,&#65533;U&#65533;&#65533;0R&#65533;&#65533;&#65533;cI8&#65533;g&#65533;&#65533;&#65533;C&#65533;vx\	hz4&#65533;~&#65533;  UK|&#65533;B>A sf9J&#65533;&#65533;&#65533; uF&#65533;XW&#65533;&#65533;Y&#65533;,I&#65533;&#65533;&#65533;&#65533;&#65533;%&#65533;{y&#65533;<&#65533;&#65533;&#65533;+>C2>6&#65533;+&#65533;""&#65533;$.(3=- -! 7 &#65533;&#65533;&7


&#65533;&#65533;?B&#65533;BB	&#65533;&#65533;&#65533;&#65533;&#1156;&#65533;&#65533;&#65533;&#65533;&#65533;&#65533;&#65533;&#65533;&#65533;&#65533;&#65533;&#65533;&#65533;&#65533;&#65533;&#65533;&#65533;&#65533;&#500; 	&#65533;&#65533;		?&#65533;&#65533;;
&&#65533;&&#65533;,X&#65533;XP D4H&#65533;&#65533;&#65533;h&#65533;*d &#65533;&#65533;j&p1 H&#65533;=Z`"&#65533;&#65533;!B! &#65533; "&#65533;jLV&#65533;#@g&#65533;&#65533;6 &#24839;&#65533;X&#65533;&#65533;&&#65533;B&#789;&#65533;"0&#65533;A<\&#65533;x&#65533;P&#65533;	&#65533;.&#65533;&#65533;&#65533;DBXl&#65533;P!&#1152;	+\`&#65533;@m&#65533;B&#65533;e&#65533;A4&#65533;&#65533;&#65533;&#65533;B8 &#65533;&#65533;&#65533;Q;&#65533;P &#65533;&#65533;1 &#65533;M&#65533;UC<&#65533;&#65533;!4@&#65533;1X&#65533;&#65533;z&#65533;(@&#10570;(f\bQ&#65533;CW&#65533;P&#1864;&#65533;/A.]
lA&#65533;&#65533;&#65533;	&#65533;&#1232;&#65533;&#1651;i&#65533;&#65533;)_&#956;&#65533;&#65533;&#65533;&#1766;5C&#65533;&#65533; &#65533;&#1657;|&#65533;&#65533;&#65533;&#65533;&#65533;X &#65533;&#65533;a&#65533;G&#65533;&#65533;0aA&#65533;W9&#65533;&#65533;&#8384;*D&#65533;pH&#266;&#65533;&#65533; &#65533; &#65533; >&#65533;P`&&#65533;&#65533;J&#65533;p&#65533;4d&#65533; 6&#65533;@&#65533;&#65533; &#65533; &#65533;M,p&#65533;[&#65533;L&#65533;&#65533; T&#1058;U0&#65533;&#65533;&#65533;p
)&#65533;&#65533;D&#65533;&#65533;&#65533;$&#65533;G+P&#65533;b
`m&#65533;&#65533;P&#65533;x@Z&#1316;TM5"&#65533;&#65533;	&#65533;M!&#65533; &#65533;F&#65533;&#65533;AALb&#1026;-p&#65533;5&#65533;P&#65533;Me&#65533;&#65533;&#65533;!&#65533;&#65533;AO|&#65533;TP&#1068; A@&#65533;0&#65533;"d&#65533;&#65533;&#65533;&#65533;gA&#65533;&#65533;&#65533; A&#65533;&#65533;2&#65533;o&#65533;&#65533;B2&#65533;)&#65533;N&#65533;E&#1897;&#65533;&#65533;&#65533;&#65533;&#65533;s&#65533;:&#52499;&#65533;0&#65533;&#65533;"&#65533;&#65533;Q
&#65533;	&#65533;&#65533;&#65533;&#65533;@p @k*&#65533;p&#65533;e(x&#65533;&#65533;Xa&#65533;S$D&#65533;&#65533;
li&#65533;1&#65533;D#5LN0&#65533;5&#65533;T&#65533;&#65533;&#65533;\@&#65533;U&#65533;S\j &#65533;	&#65533;&#65533;4&#65533;LP&#65533;`	&#65533;&#65533;\P"/&#65533;P&#65533;&#65533;&#65533;.&#65533;h&#65533;&#65533;&#65533;n :XP&#65533;=9u&#65533; &#898;&#65533; P&#65533;&#65533;&#65533;0&#65533;&#65533;P6aR&#65533;Vj	&#1447;&#65533;,|pAF&#1372;0B!1&#65533;{
&#65533;&#65533;&#65533;J	S#c:@&#65533;&#65533;&#65533;X &#65533;$ 
&#65533;&#65533;B&#65533;&#65533;&#65533;X`B&#65533;a&#65533;]7&#65533;&#65533;o&#65533;*&#65533;2&#484;3&#65533;q&#473;&#65533;&#1834;t&#65533;m&#65533;&#65533;;wN&#65533;\&#65533;]o&#65533;&#65533;"&#65533;&#65533;7&#65533;`&#65533;	&#65533;&#65533;p&#65533;	&#65533;&#65533;&#65533;`&#65533;&#65533;0h~f&#65533;A-&#65533;poG&#65533;L &#65533;&#65533;&#65533;{4W@&#65533;c5P8&#65533;`&#65533;!&#65533;&#65533;&#65533;c4n-&#65533;&#65533;&#49500;&#65533;&#857;&#65533;@&#65533;%\&#65533;&#65533;I&#65533;K&#65533;:&#65533;PN&#65533;&#65533;&#65533;8&#65533;`&#65533;VPR&#65533;]&#292;'+]&#65533;&#65533;&#65533;1HJ&#65533; eALa&#65533;=\s&#65533;36Y&#1278;A&#65533;<&#65533;@&#65533;po&#65533;1&#65533;Y&#65533;(6&#65533;&#65533;,! AK&#1956;&#65533;&#65533;L@5&#65533;&#65533;B&#65533;&#148;&#65533;H'&#715;[4&#65533;&#65533;&#65533;N=8@&#65533;f&#65533;x&#1027;R&#65533;&#65533;T8%&#65533;&#65533;M&#65533;0N'&#65533;6&#65533;&#65533;&#65533;8&#801;r r&#65533;&#65533;&#65533;&#65533; &#65533;j5)&#65533;&#65533;&#65533;H&#65533;&#65533;&#65533;c5hX' &#65533;S&#65533;[&#65533;&#65533;&#65533;,&#65533;&#65533;&#65533;(&#65533;	a&#65533;L	~"&#65533;&#65533;&#65533;8&#65533;&#65533;&#65533;&#65533;&#65533;&#65533;&#65533;&#65533;&#65533;&#65533;YED&#65533;&#65533;&L&#129;&#65533;	&#65533;&#65533;cANr.&#65533;x&#65533;$&#875;	&#65533;r&#65533;l &#65533;&#65533;&#65533;&#65533; 
&#65533;&#65533;$a!&#65533;T&#65533;F|`8&#65533;&#65533;5&#65533;``/&#65533;&#65533;&#65533;&#65533;`&#65533;&#65533;M&#65533; b&#65533;;&#65533;&#65533;5 &#65533;&#65533;2&#65533;&#65533;&#65533;&#65533;&#65533;`&#65533;&#65533;&#65533;K&#65533;L@+*&#65533;&#65533;&#65533;RA 	&#65533;&&#65533;0&#65533;&#65533;&#65533;&#501;&#65533;&#65533;!&#65533;@&#65533;&#65533;&#65533;&#65533;*&#65533;&#65533;&#65533;&#65533;&#65533;&#7693;T=&#65533;_u&#65533;&#65533;v&#65533;&#65533;z&#65533;&#65533;v&#65533;&#65533;S&#65533;&#65533;,&#1027;&#65533;D3< &#65533;AT &#65533;&#65533;&#65533;&#65533; &#65533;&#65533;$&#65533;?}&#65533; 6&#65533;&#65533; &#1025;4&#65533;.&#65533;9I&#65533;,&#65533;&#65533;@&#65533;' &#65533;&#65533;&#4715;T&#65533;(v2&#65533; &#65533;&#65533;&#65533;P&#65533;w&#65533;{&#65533;&#65533;k&#2010;&#65533;G&#65533;T&#65533;&#65533;&#65533;8@ &#65533;M&#65533; &#65533;&#65533;&#65533;&#65533; &#65533;&#65533;) &#65533;&#584;%&#65533;&#65533;&#65533;&#65533;&#65533;2D&#65533;&#65533;%5&#685396;\&#65533;\V&#65533;&#65533;&#65533;&#65533;(&#65533;:&#65533;
&#65533;&#65533;.&#65533;-`Wq&#65533;&#65533;a&#65533;&#65533;(&#65533;&#65533;&#65533;&#65533;DP d # &#65533;
@ &#1844;68Ot  &#65533;C&#65533;a&#366;&#65533;&#65533;\&#65533;m&#312; &#65533;&#65533;&#65533;t&#65533;&#1222;s{&#65533;hG&#65533;7SEc&#65533;}&#65533;&#65533;,&#65533;bx7&#65533;&#65533;E&#65533;p&#65533;&#65533;&#65533;&#65533;&#65533;Z&#65533;&#65533;8bd,	8&#65533;&#65533;&#65533;My&#65533; @!p&#65533;&#65533;-&#65533;&#65533; 0&#65533;&#65533;4 f+[&#65533;M^DHj&#65533;&#65533; #&#65533;&#65533;&#65533;k&#65533;&#65533;&#65533;1&#65533;&#65533;9&#65533;ASoyc&#65533;&#65533;&#65533;F&#65533;&#65533;&#65533;&#65533;&#65533;&#65533;&#677;&#65533;`&#65533;&#65533;&#65533;&#65533;
N00&#65533;&v,&#65533;&#65533;&#65533;&#65533;u.~ A2	P&#65533;s5 [&#65533;*C&#65533;&#65533;&#65533;&#65533;&#65533;2&#65533;n&#65533;&#65533;&#65533;&#65533;"&#65533;&#65533; T&#65533;&#65533;0&#65533;&#65533;&#65533;&#65533;&#65533;+X&#65533;O&#65533;&#65533;&#65533; #81L&#65533;R&#65533;&#65533;(>s `'&#65533;&#65533;T&#65533;&#65533;Q&#1234;&#65533;&#65533;P&#65533;a9&#1057;&#65533;&#65533;v7&#65533;&#65533;&#65533;m0E&#65533;Z&#1058;&#65533;=OBX@&#65533;&#65533;&&#65533; &#65533;&#65533;&#65533;CF&#65533;&#65533;&#65533;&#65533;&#65533;}&#65533;u.,`5!&#65533;jb&#65533;&#65533;dM&#65533;&#65533;&#65533;&#65533;J7=&#65533;G+&#326;c,&#65533;I&#65533;&#65533;&#65533;&&#65533;&#65533; &#65533;:2n 0&#65533;"vO&#65533;L&#65533;G&#65533;P&#65533;&#65533;&#65533;'	`"\$ehh&#65533;pN*!&#65533;&#65533;Jd|&#65533;Q&#65533;y&#65533;&#65533;@y &#65533;&#65533;?&#65533;&#1104;,&#65533;/ R(L#F&#514; @D&#65533;`&#65533;&#65533;&#65533;&#65533;@A&#65533;&#65533;,&#65533;&#1355;&#65533;&#65533;&#65533;&#65533;qGp8&#65533;&#65533;V}&#65533;&#65533;Q&#65533;&#65533;&#65533;&#65533;&#65533;&#65533;W&#65533;&#65533;&#665;
&#441;+&#65533;O&#65533;&#65533;"=X&#65533;F 5&#65533;&#65533;YR&#65533;&#65533;&#65533;/E &#65533;9E&#65533;/(3~&#65533;&#65533;	[B&#65533;&#65533;
&#65533;&#65533;'F&#65533;&#65533;&#1030868;=&#65533;&#1027;&#65533;&#65533;&#65533;&#65533;&#65533;&#65533;&#404;&#65533;&#65533;H ?e&#65533;&#65533;Jz&#257;
@b&#1093;&#65533;&#65533;.r/&#65533;&#65533;&#65533;1&#65533;uAM>&#1069;&#65533;&#65533;h&#65533;&#65533;&#65533;J&#65533;OZ&#65533;O&#65533;&#65533;s!8@&#65533;&#65533;0c&#65533;&#65533; &#65533;&#65533;&#65533;&#1851;&#65533;n&#65533;d	H`\&#65533;T&#65533;  K&#65533;&#65533;&#65533;Xg&#65533;&#65533;&#65533;&#65533;&#65533;&#65533;o&#65533;&#65533;&#65533;Y&#65533;&#65533;am&#65533;&#65533;&#65533;&#65533;&#65533;&#65533;&#65533;&#65533;&#65533;'&#65533;]5&#65533;TY&#65533;&#65533;
"&#65533;N&#65533;&#65533;&#65533;&#65533;&#65533;&#65533;`&#65533;&#65533;&#65533;(&#65533;&#65533;&#65533;&#65533;A&#65533;'5c&#65533;&#65533;&#516;&#65533;u&#65533;X N&#65533;&#65533;X0bH&#421;&#65533;&#65533;*5@&#65533;|&#65533;J&#65533;&#65533;L+&#65533;G&#65533;|` &#567;&#65533;&#65533;V&J&#65533;H&#65533;&#65533;&#65533;
T	&#65533; .&#65533;&#65533;&#65533;m&#65533;%H8&#65533;&#1102; &#65533;&#140;6&#65533;&#65533;&#65533;!*&#65533;W&#65533;Y&#65533;&#65533;&#65533;&#65533;&#65533;@&#65533;&#65533;&#65533;&#65533;Hp\04&#65533;\&#65533; JE&#65533;z&#65533;4! uS S&#65533;7&#65533;&#65533;	,;+&#65533;b*&#65533;&#65533; &#65533; #&#65533;m&#65533;f&#65533;2YD&D&#65533;&#65533;&#65533;*&#65533;d4&#65533;n&#65533;&#65533;&#65533;0&#65533;&#65533;$O&#65533;ry&#65533;&#65533;)&#65533;&#65533;)&#2004;+ &#65533;D 
&#65533;RV]&#65533;&#65533;Fg&#65533;&#65533;&#65533;p&&#65533;&#65533;\C &#65533;!&#65533;=?&#65533;wV%&#65533;"&#65533;u1@&#65533;v!&#65533;U,.&#65533;&#65533;0&#65533;0=1-&#65533; hXq&#65533; &#65533;E*&#65533;MA@&#65533;L&#65533;@,@	&#65533;&#65533;&#65533; ~1Gs&#65533;p1&#65533;A5!&#65533;&#65533;@k+!J&#65533;&#65533;&#65533;U&#65533;/&#65533;&#65533;&#65533;',&#65533;vV&#65533;&#65533;/+Q2b&#65533;#t&#65533;&#65533; &#65533;&#65533; &#65533;@&#65533;3&#65533;\&#65533;
&#65533;!&#65533;&#65533;"&#65533;pB&#65533;&#65533;&#65533;6&#353;N&#65533;&#65533;&#536;&#65533;&#65533;&#65533;d{so&#65533;&#65533;Z8&#65533;&#65533;e&#65533;!9)&#65533;&#65533; &#65533;&#65533;7&#65533;
&#65533;P$`&#65533;p:&#65533;&#65533;"A&#65533;&#65533;&#65533;&#65533;b0&#65533;@ G&#65533;2@r&#65533;&#202;&#65533;Wxd&#65533;&#65533;B&#65533;&#65533;&#65533;FE@&#65533;0 u&#65533;a	P#-&#65533;G&#65533;&#65533; &#65533;&#65533;@&#65533;4Uw &#65533;@ &#65533;cJd&#65533;&#65533;Qi&#65533;Dq&#65533;""&#65533;?&#65533;&#65533;&#65533;" &#65533;ql&#65533;R:&#65533;6. 5U1&#65533;w'p>`&#65533;p"yq5=&#65533;&#65533;&#65533;(`2&#65533;?V&#65533;&#65533;D&#65533;&#65533;&#65533;&#65533;H&#65533;&#65533;W*&#488;&#65533;`&#65533;<Dy&#65533;@O&#65533;e&#65533;&#65533;&#65533;&#65533;d6 Y&#65533;&#65533;p&#65533;&#65533;&#65533;&#65533;&#65533;'&#65533;C0 l2&#596;}&#65533;(-+&#65533;[R&#65533;u&#65533;l&#65533;B&#1039;%?C%? &#65533;I1rV&#65533;xEkZ&#65533;k&#65533;&#65533; 	a&#65533;&#65533;I&#65533;!31''&#65533;< &#65533;=$ '&#65533;&#65533;3}b&#65533;i:2'&#65533; &#65533;=&#65533;&#65533;`eqJ&#65533;t	W&#65533;-` eR>f&#65533;]&#65533;$@0&#65533;9+&#65533;&#65533;V&#65533;&#65533;5&#65533;9&#65533;&#65533;!&#65533;_&#65533;+&#65533;&#65533;D&#65533;&#65533;[&#216;,&#65533;a&#65533;&#65533;&#65533;&#65533;*5&#65533;&#65533;~&#65533;&#65533;&#65533;)&#65533;&#65533;7&#65533;4&#65533;8&#65533;{1,&#65533;+ )&#65533;t&#65533;H#&#65533;$&#65533;&#65533;#'&#65533;($&#65533;&#65533;F&#65533;t&#65533;&#65533;$]$s<q:tRY&#65533;h&#65533;$Z&#65533;&#65533;QG*&#65533;	  &#65533;.w&#65533;#`:&#65533; j&#65533;( &#65533;"&#65533;`	&#65533;	&#65533;&#65533;u&#65533;#&#65533; +&#65533;&#65533;f&#65533;&#65533;]&#65533;`_r.T&#65533;<&#65533;w{'Y#pq&#65533;&#65533;0(2&#65533;&#65533;@#&#65533;&#65533;&#65533;&#65533;9}2{p1[&#65533;&#65533;+&#1304;	0N&#65533; &#65533;&#65533;&#65533;&#369;d-&#65533;d&#65533;&#65533;&#65533;
e&#65533;&#65533;*&#65533;&#65533; &#65533;4+&#65533;&#65533;B&#65533;"4&#65533;X&#65533;&#65533;=&#65533;qK5. &#65533;+`A09B&#65533;&#65533;UK&#1280;&#65533;X&#65533;K&#65533;$*p&#65533;&#65533; s&#247;&#65533;x2r&)q&#65533;u	eJ&#65533;-Cva&#65533;&#65533;F g&#65533; eq/&#65533;&#65533;/&#65533;R4&#65533;FHa&#65533;x&#65533;&#65533;&#65533;q&#65533;'@J"7X&#65533;-&#65533;5&#65533;l&#65533;&#65533;#G&#65533;z&#65533;&#65533;&#65533;F!	'2V@&#65533;&#65533;&#65533;&#65533;\-0 !&#65533;-LB&#65533;@&#65533;T@|&#65533;8&#65533;0d&#65533;e&#65533; 8AVO&#65533;wN-o
&#65533;e&#65533;U&#65533;6&#65533;&#65533; +&#65533;&#65533;&#65533;&#65533;&#65533;Z8&#65533; 4&#65533; 6&#65533;=&#65533;d&#65533;,rib+`,!&#65533;G &#65533;&#65533;:P &#65533;/&#65533;&#65533;x&#65533;w	&#65533;>W	`\220?Q$&#65533; !&#65533;0|&#65533;]&#65533;Q&#65533; &#65533;&#65533;&#65533;r/Z>&#65533;U-RR&#6421; v&#65533;!2P1&#65533;dr&Xr!3	&#65533;&#65533;&#65533; n&#65533;gr&#65533;-2R&#1120;u4&#65533;`&#65533;q&#65533;(&#65533;X Q &#928;&#65533;&#65533;JX6&#1071;&#65533;&#65533;&#65533; /p&#65533;&#65533;o&#65533;r&#65533;&#65533;&#65533;&#65533;&#65533;&#65533;6&#65533;&#65533;Z&#1776;&#65533;;Z&#65533;&#65533;*&#65533;p&#65533;&#65533;Y&#1473;)&#65533;&#65533;&#65533;&#65533;A&#65533;&#65533;;&#65533;&#65533;&#65533;_F)&#65533;&#65533;,&#65533;zgG&#65533; Q3&#65533;g/0&#65533;&#65533;&#65533;&#65533;&#65533;d&#65533;&#65533;u.&#65533;&#65533;&#1088;b&#65533;13?qp=&#65533;%&#65533;d&#1514;&#65533;&#65533;V-v&#65533;_E\&#65533;&#962;&#65533;<s!&#65533;uV&#57482;&#65533;#%@&#65533;6&#65533;&#65533;&#65533;9T	6Cu&#65533;9 &#65533;&#65533;`IQ8Tdd#&#65533;HE#&#65533;&#65533;=u&#65533;&#65533;!&#65533;"d6&#65533;>=&#65533;6P( 0&#65533;6&#65533; &&#65533;o&#65533;&#65533;i&#65533;)&#65533;&#185;{&#65533;NZ&#65533;&#65533;&#65533;&#65533;n&#65533;Pe&#65533;{&#65533;6+&#65533;1&#65533;&#65533;&#65533;&#65533;&#65533;!&#65533;2 w  GX&#65533;&#65533;&#65533;&#65533;z&#65533;&#65533;5+&#65533;Mb7&#65533;(w&#65533;K<T&#65533;&#65533;'&#65533;&#1570;&#1767;&#65533;&#65533;F>C &#65533;&#65533;&#65533;|&#65533;&#65533;$O&#65533;&#65533;*&#65533;&#65533;
&#65533;&#65533;p:&#65533;-P	&#65533;L#&#65533;{">O"&#65533;1!~>  k&#65533;"r:&#65533;?&#65533;|&#65533;&#65533;m)&#65533;)&#65533;lE>5u&7&#65533;Wq&#65533;'-wJV&#65533;;%&#65533; K&#65533;j&#65533;Fp:&#65533;5&#65533;&#65533;&#65533;&#65533;S&#65533;$#&#65533;OK6&#65533;&#65533;&#65533;&#65533;6:h&#65533;&#65533;*&#65533;n,%&#252;&#65533;N&#65533;&#65533;C&#65533;e &#65533;I&#65533;kyO&#65533;&#65533;&#65533;a&#65533;\c&#65533;&#65533;,|c&#65533;AG&#65533; &#65533;&#65533;9xYV(&#65533;&#65533;&#65533;/&#65533;&#65533;&#65533; &#65533;&#211;]uo&#65533;+0&#65533; &#1995;l`h&#65533;&#65533;b&#65533;C&#65533;&#65533;&#65533;<A&&#65533;l\&#65533;0&#65533;3&#65533;&#65533;PAE'H&#65533;&#65533;U&&#65533;[&#65533;&#65533;&#65533;&#65533;&#65533;&#65533;&#65533;&#65533;uRE&#65533;&#65533;6&#65533;&#65533;0&#65533;&#65533;&#65533;u D#&#65533;p&#65533;C&#65533; z6&#65533;&#65533;&#65533; .&#65533;uFgr&#65533;!&#65533; GX!$@&x&#1160;&#65533;&#65533;b&#65533;&#65533;&#65533;&#65533;1&#65533;x:&#65533;&#65533;HMZ&#545;7&#65533;&#65533;&#65533;&#65533;d&#65533;&#65533;f&#65533;:8&#65533;y&#65533;c&#65533;&#65533;Z=` &#65533;&#65533;
&#65533;&#65533;
&#65533; s&#1071;grX &#65533;&#65533;&#65533;t:&#65533; I-&#65533;&#65533;J&#65533;wF&#65533; &#65533; &#65533;Cg&#65533;Fj&#65533;&#65533;&#65533;2Es&#65533;Aud$&#65533;|&#65533;&#690;3&#65533;&#65533;->&#65533;M&#65533;!1&#65533;2aR&#65533;&#646;G&&#65533;9_&#65533; &#65533;q2&#65533;&#65533; >&#65533; 9&#65533;"Z&#65533;;L&#65533;wV&#65533;W&#65533; L&#65533; |L:0(&#65533;B&#65533;&#65533;&#65533;&#65533;7 P\R&#65533;B&#65533;&#65533;m&#65533;+&#65533;<&#65533;&#65533;&#65533;&#65533;ax&#65533;e eI&#65533;pc&#65533;0&#65533;&#65533;&#65533;]75&#1282;&#65533;@?&#65533;+&#65533;pii&#65533;&&#65533;o~&#1229;&#65533;&#65533;c"&#65533;5&#65533;a/&#65533;&#65533;|&#65533;;&#65533;}+0'4&#65533;1   -`&#65533;&#65533;Vu&#65533;&#65533;|6QJ_&#65533;&#65533;(!K!22&#65533;&#65533;RH&#65533;e&#65533;y&#1333; &#65533;&#65533;%&#65533;&#65533;( Q&#65533;b&#65533;	1&#65533;%&#65533;#SU&#65533;&#65533;Rr&#65533;&#65533; &#65533;&#65533;&#65533;/&#65533;&#65533;^&#65533;9`&#65533;2&#65533; =5&#65533;&#65533;A&#65533;/&#65533;&#65533;&#65533;nvJ}M&#65533;&#776;&#224;&#65533;F&#182; >&#1284;&#1371;&#65533;&#65533; &#1329;&#65533;{&#65533;&#65533;&#65533;&#65533;=&#65533;&#65533;&#1127;{o&#65533;&#65533;&#65533;&#65533;rO&#65533;&#65533; &#65533;P&#707;c&#65533;&#65533;&#65533;\}&#65533;&#65533;&#65533;A&#65533;j&z&#65533;d&#65533;7&#65533;&#65533;=`5&#1103;XS&#65533;&#65533;:&#65533;?&#65533;F&#65533;)&#65533;n&#65533;#+&#65533; &#65533;&#65533;! &#65533;&&#65533;&#65533;&#65533;&#65533;&#65533;S0H!d&#65533;&#1890;&#65533;u&#65533;&#65533;&#65533;&#65533;&#65533;<@p&#370;&#65533;&#65533;>&#65533;&#65533;W2q1&#65533;b[&#65533;&#65533;#&#65533;YR3 &#65533;x &#65533;&#65533;	&#65533;4T&#65533;T:7&#65533;	&#65533;&#65533;&#65533;3K &#65533;&#65533;*&#65533;&#65533;$ M&#65533;&#65533;5&#65533;P|&#65533;Z&#65533;&#65533;P&#65533;&#65533;&#540; @&#65533;(&#65533;&#137;71&#65533;Y3H&#65533;&#65533;&#65533;Cf>y&#65533;j&#65533;W8l&#65533;&#65533;&#65533;@&#65533;\&#65533;&#1894;&#65533;&#65533;&#65533;&#65533;`&#65533;&#65533;A# E\V&#65533;-!&#65533;&#65533;Sa&#65533;+&#65533;	,t =F&#65533;W%1-,a~&#65533;=&#65533;&#65533;1&#65533;! :!"&#65533;&#65533;Qp/#`&#65533;&#65533;&#65533;1Vq&#65533;3 <&#65533;V3`&#65533;&#65533;()&#65533;&#65533;TH&#65533;p&#65533; &#65533;	&#65533; p&#65533;z,&#65533;&#65533;&#65533;
&#65533;c&#65533;&#483;@ &#65533;&#65533;@Su&#65533;&#65533;p &#65533;&#65533;&#65533;&#65533;&#65533;O&@6&#65533;&#1777;&#1256;e&#65533;d]&#65533;&#65533;C&#65533;&#65533;^.&#65533;LV&#65533;~o&#65533;D&#65533;&#65533; &#65533;&#65533;&#65533;&#65533;&#65533;&#65533;H)&#65533;a&#65533;&#65533;rD&#65533;AX&#65533;s&#65533;&#65533;&#65533;9 naga!&#65533;&#65533;9&@&#2020;Q&#65533;\1Fy&#65533;&#65533;	&#65533;&#65533;0(:&#65533;1RH%"P@mXu/&#65533;`bFq&#65533;&#65533;&#65533;P N:VC\&#65533;" &#65533;a/N&#65533;=0bHbPDR&#65533;&#518;J&#65533;p&#65533;B&#65533;'&#65533;R-&#65533;&#65533; &#65533;	&#65533;&#65533;/ &#65533;<&#65533;P8&#65533;c(!)&#65533;+&#65533;P&#65533;&#65533;sG2&#65533;f&#65533;&#65533;&#65533; &#65533;&#65533;wo&#65533;d&	&#65533;77		
&#65533;BB?B	&#65533; &#65533;&#65533; &#65533;&#65533;&#65533;&#65533;&#65533;&#65533;&#65533;&#65533;&#65533;&#65533;&#65533;&#65533;&#65533;&#65533;&#65533;&#65533;&#65533;&#65533;&#65533;&#65533;&#65533;&#65533;&#65533;&#65533;&#65533;&#65533;&#65533;&#65533;&#65533;&#65533;&#65533;&#65533;&#65533; &#65533;&#65533;&#65533;?&#65533;&#65533;&#65533;
&#65533;
&#65533;&#326;=&&!&#65533;&#65533; 64++&#65533;&#65533;*&#65533;$+&L u!F&#65533;} &#65533;8&#65533;o	,z&#65533;&#65533;&#65533;&#65533;T&#65533;&#65533;&#65533;&#65533;TM&#65533;7@&#65533;T&#65533;&#65533;&#65533;&#65533;5&#65533;&#65533;PF&#65533;&#65533; &#393;&&#65533;&#65533;&#65533;T<&#65533;!&#199;*h&#65533;&#65533;BH&#65533;
&#65533;P&#65533;L&#65533;`&#65533;/&#65533;	,`&#65533;pj-m= &#65533;Ab&#65533;-,0&#65533;v&#65533;E&#65533;&#65533;(&#65533; &#65533;i&n$&#1969;C&#65533;&#65533;E&#65533;A2D&#65533;R&#65533;M&#65533;|y&#65533;&#65533;&#65533;T&#65533;&#992;C&#65533;M&#65533;t&#65533;]&#65533;4C&#532;I&#65533;0J&#65533;)&#65533;q&#65533;&#1650;&#1034;0A&#65533;&#65533;#&#65533;&#65533;&#266613;
x&#65533;BE&#65533;n&#65533;`A&#65533;5Pm&#65533;>&#65533;&#65533;&#65533;&#136;
0&#65533;{&#65533;&#260;]1t&#65533;pa&#325;X1&#65533;&#65533;&#65533;
P&#65533;  |&#65533;&#65533;E9&#65533;&#65533;&#65533;;M B&#65533;|&#65533;&#65533; &#65533;@ E&#65533;t&#65533;H$&#65533;&#65533;@ P&#65533;&#65533;@J > &#65533;E&#65533;&#65533;s&#65533;&#65533;, &#65533;&#65533;&#65533;&#65533;A&#65533;&#65533;&#65533;6k&#368;B&#65533;&#65533;&#65533;X&#65533;&#65533; 0&#65533;,&#65533;&#65533;A&#65533;0&#65533;=&#65533;M&#65533;Ehp&#65533;!&#65533;&#65533;&#65533;&#65533;c&#65533;$&#65533;H$7Tg0&#65533;&#65533;&#65533;&#65533;/&#65533;&#65533;b&#1694;|&#65533;&#65533;&#30693;&#65533;&#65533;&#65533;'d"L%7$&#65533;@!
H&#65533;&#65533;c&#65533;<#&#65533;n&#65533;I&#65533;0&	 &#65533;!&#65533;u&#65533;&#65533;O.Zp&#65533;(`P&#65533;
$&#65533;&#65533;).&#65533; &#65533;&#65533;~&#65533;&#1024;&&#65533; q&#65533;&#65533;&#65533;&#65533;S	&#65533;PA
&#65533;A&#65533;<&#65533;&#65533;A&#65533;&#65533;&#65533;`&#65533;W&#65533;&#65533;&#65533;&#65533;TO=&#65533;&#65533;&#65533; f] &#65533;7#y&#65533;&#65533;>,&#65533;pPE&#65533;BC.&#298;J6&#65533;P&#65533;B'LP&#65533;&#65533;@&#65533;A(&#65533;&#65533;&#65533;)lU&#65533;&#65533;k&#65533;c&#65533;+&#65533;B&#65533;&#65533;&#65533;&#304;&#65533;`m&#65533;&#65533;&#65533;0&#65533;e&#65533;<L&#65533;2&#65533;&#65533;,&#65533;X&#65533;&#65533;&#65533;&#65533;3&#65533;&#65533;l@&#65533;&#65533;&#65533;&#65533;(&#65533;*&#65533;&#65533;Dh[H&#65533;A&#65533;&#65533;[&#65533;&#65533;&#65533;&#65533;&#546;&#65533;2gb&&#65533;p@5DR h&#65533;&#65533;&#65533;&#65533;h&#65533;A&#65533; $&#65533;&#65533;&#65533;&#65533;&#24042;&#65533; &#65533;&#65533;-&#65533;&#65533;)40`H&#65533;3A&#65533;&#65533;&#65533; &#65533;"&#1348;R&#65533;&#65533;H+,&#258;c&#38915;&#65533;tA&#65533; &#65533;-&#65533;UV&#65533;&#65533;@&#65533;&#65533;&#65533;l U 5&#65533; &#65533;@&#65533;&#65533;&&#65533;&#65533;&#65533;&#65533;^&#65533;\L=&#65533;5&#65533;E ji&#65533;wr&#65533;eM@!< &#65533;&#65533;}PqG&#65533;`&#65533;&#65533;p3`2 &#65533;&#65533;&#65533;	6&#65533;6"&#65533;&#65533;&#65533;mn&#412;3l&#65533;&#65533;dj&#65533;&#65533;&#65533;&#65533;&#65533;&#65533;&#65533;&#65533;&#65533;t&#65533;1@&#926;&#65533;c8&#65533;@&#2018;&a&#65533;1&#65533;q&#65533;6&#65533;v 	&#65533;&k)@r&#65533;A&#65533;<OUR&#65533;&#65533;
&#65533;&#65533;Q@>`&#65533;&#65533;.V &#65533;!p&#65533;a&#65533;9E4 &#65533; :&#65533;A&#65533;&#65533;&&#65533;&#65533;P&#65533;&#65533;&#65533;&#65533; 	&#65533;>&#65533; &#65533;v&#65533;&#65533;#&#65533;`&#65533;J&#65533;6}&#65533;B &#65533;&#65533;&#65533;x&#65533;&#65533;@&#65533;	HN&#65533;(,X&#65533;F&#65533;&#65533;&#65533;b#N&#65533;&#65533; Z &#65533;d&#65533;/&#65533;&#65533;,&#65533; -&#65533;&#65533;&#65533;&#65533;&#65533;u&#65533;#k&#65533;i &#65533;4&#65533;	&#65533;1&#65533;(&#65533;2&#65533;&#65533;&#65533;~&#65533;&#65533;Df&#65533;&#65533;IN&#65533;&#62688;e&#65533;&#65533;'&#65533;&#65533;E &#65533;&#65533;Y&#65533;&#65533;&&#65533;!&#65533;&#65533;&#65533;&#65533;D8&#65533;1&#65533;3&#65533;&#65533;&#65533;#  R&#65533;=&#65533;&#65533;.&#65533;K	6&#65533;&#65533;XXE>&#65533;&#65533;&#65533;&#65533;&#65533;"X [h&#65533; |*[a&#65533; &#65533;2Q&#65533; *&#65533;&#65533;&#65533;&#65533;&#65533;&#65533; &#65533;@	zT&#65533;! @1$&#65533;&#65533;PD&#65533;l&#65533;N&#65533;  (&#1536;IZ&#65533;&#214; &#65533; Ap&#65533;&#65533;&#501;&#65533;c&#65533;@)V&#65533;&#65533;&#65533;' hAw&#65533;j&#65533;
\j&#65533;O&#65533;P&#65533;&#65533; &N8&#65533;	z\&#65533;&#65533;@&#65533;"&#65533;VI&#65533;&#65533;&#65533;&#65533;&#65533;T0&#65533;&#65533; M&#65533;@&#65533;Pm&#65533;&#65533;&#65533;&#65533;&#65533;&#65533;&#65533;8&#65533;rF3&#65533;&#65533;&#65533;
 &#65533;b&#65533;&#65533;&#65533; 0&#65533;&#425;0&#65533;&#65533;HI&#65533;$&#65533;R&#1025;&#65533;&#65533;
@&#65533;&#65533;H&#65533;G0A&#65533;&#65533;&#606;&#65533;b0 tH ' TP&#65533;m&#65533;&#65533;&#65533;:&#65533;?j&#65533;&#65533;&#65533;&#65533;&#65533;&#65533;&#65533;&#65533;!&#65533;@?XN0dCrV](&#65533;9]G&#65533;#l&#65533;&#953;R)&#65533; &#65533;&#65533;&#65533;&#65533;(@BNE&#65533;&#65533;&#659;'&#65533;b&#65533;&#65533;A&#65533;&#65533;!&#65533;i&#65533;&#65533;&#65533;&#65533;0&#65533;&#65533;&#65533;	Z@&#65533;&#65533;&#65533;6&#65533;A^v&#1219;&#65533;o&#760;m&#65533;&#65533;J&#65533;FQ&#65533;&#65533;n&#65533;44=%m&#65533;&#65533;&#65533;x&#65533;&#65533;&#65533;&#65533;P&#65533;$"&#65533;&#65533;&#65533;&#1660;	N&#1037;$&#65533;&&#65533;k*'&#65533;! &#65533;&#65533; c&#65533;w&#65533;&#65533;8&#65533;&#65533;j1&#65533;|`&#65533;R4p``+Cb&#65533;(Z&#65533;&#65533;Zd(&#65533; K&#65533;&#65533;=T&#65533;>&#65533;I t0qe@&#65533;&#65533;&#65533;&  &#65533;&#65533;* "X=2 &#65533;&#65533;&#65533;?&#65533;G &#65533;&#65533;&#65533;&#65533;&#1463;&#65533;&#65533;?2@&#65533;&#65533; &#65533;&#65533;&#65533;
j&#65533;&#65533;`t1&#65533;&#65533;?&#65533;&#65533;^&#65533;r&#65533;A&#65533; &#1520;&#65533;&#65533;&#65533;&#65533;&#65533;60&#65533;&#65533;hF#&#65533;+H&#65533;4&#65533;s&#65533;&#65533;%&#65533;&#65533;]A&#65533;&#65533;&#65533;x/)7s^a&#65533;5&#65533;&#65533;d&#65533; 5F<#&#65533;&#65533;Dn&#65533;A& P&#65533; &#65533;e&#65533;V&#65533;&#65533;&#65533; &#65533;&#65533;"c0&#65533;&#65533;q&#65533;<&#1140;&#65533;0P!2&#65533;iL&#65533;H^&#65533;&#65533;&#65533;&#65533;&xr0&#65533;&#65533;|3&#65533;&#65533;&#65533;L&#65533;&#65533;
&#65533;l-@T.&#65533;&#65533;@i&#49785;&#65533;cP&#65533;;F&#65533;h&#65533;&#65533;P&#65533;&#65533;&#65533;A&#65533;:&#65533;@]5&#65533;  Dx2&#65533;D D6l&#65533;a&#65533;zTA^)f&#65533;&#65533;( K&#65533;zoD&#65533;jm&#65533;L2&#65533;&#65533;8&#65533;&#65533;&#65533;&#65533;&#65533;&#65533;&#65533;&#65533;&#65533;&#65533;>{V&#65533;'.S(&#65533;AWQ&#1381;#&#65533;\]&#65533;Tm&#2004;&#65533;&#65533;D&#65533;&#65533;xAck&#65533; &#65533;V&#65533;&#65533;&#65533;@&#65533; &#65533;'&&#65533;&#65533;UJ!&#65533;;&#65533;ZO&#65533;&#65533;-&#65533;&#65533;A&#65533;u1&k:&#65533;&#65533;5bX&#65533;&#65533;g|&#65533;&#65533; 6@&#982;<&#65533;o&#65533;k0i&#65533;&#65533;y&#65533;&#395;<&#65533;&#65533;Q&#65533;H5&#1569;
&#65533;GZ?&#65533;#0&#65533;d&#65533;&#65533; z&#1841;&#65533;q }&#65533;r&#1271;&#65533;,&#65533;&#65533;Y&#65533;+&#65533;e&#65533;rS&#65533;F=&#65533;&#65533;&#65533;&#65533;&#65533;&#65533;SL&#65533;l>&#65533;&#65533;&#65533;7&#65533;y@&#1647;~&#65533;&#65533;D&#65533;&#65533;[VN&#65533;N&#65533;&#65533;n&#65533;&#1431;`&#65533;H&#65533;63&#65533;&#1458; &#65533;@u&#65533;&#65533;ZP&#65533;&#65533;&#65533;&#65533;t&#65533;&#65533;#&#65533;upc~&#65533;h >&#65533;&#65533;&#65533;*8&#65533;&#1350;&#65533;&#65533;#t(&#65533;FI&#1038;
t`&#65533;"&#65533;&#65533;;Vx+@&#65533;~B&#65533;s&#65533;&#65533;<&#65533;&#65533;&#65533;38xl&#65533;#ABg&#65533;:(&#65533;"9t!&#65533;&#65533;n-BL&#65533;	&#65533;2&#65533;/Z&#65533;<'4'q]&#65533;&#65533;q6C3&#1365;hG~&#65533;&#65533;&#65533;p&#65533;y"8&#65533;&#65533;T^yRJ&#65533;@(`q&#65533;P3&#65533;R&#65533;&#65533;2&#65533;0H\S&#65533;b&#65533;K+0:x6=1&#65533;v&#65533;b&#65533;&#65533;*>&#65533;p&#65533;KZ&#65533;X&#65533;&#65533;0@]&#65533;&#65533;&#65533;p*&#65533;NU"P&#65533;wt5&#65533;td5&#65533; p&#65533;&#65533; \*  &#65533;m/!2&#65533;&#65533;&#65533;&#65533;Q;1&#65533;t&#65533;=&#65533;&#65533;Q!&#65533;1&#65533;&#65533;~&#65533;8P+`-` fU	/&#65533;$&#65533;<&#65533;pf&#65533;!	2&#65533;T&#65533;&#65533;&#65533;f(g&#65533;&#65533;&#65533;&#65533;	vF&#65533;&#65533;&#65533;&#65533;&#65533;&#65533;?'&#65533;=3qMCz&#32906;&#65533; &#65533;&#65533;3&#65533;&#65533;J&#65533;@aY&#65533;8H&#65533;a*@ &#65533;F&#65533;&#65533;G@&#65533;@&#65533;&#65533;%&#1889;5l&#65533;=&#65533;1	&#65533;wS  7&#65533;B&#65533;6&#65533;4+&#65533; 5&#65533;&#65533;!&#65533;&#65533;&#65533;*+&#65533;%&#65533;2`+P&#65533;&#65533;7,&#65533;#1PG"&#65533;E&#65533;8&#65533;B"&#65533;Wo&#65533;^D+&#65533;&#337;&#65533;-&#65533;&#65533;&#65533; &#257;&#65533;&#65533;&#65533;&#65533;vW%Px&#65533;V	UK&#65533;(&#65533;Ka&#65533;&#65533;8&#65533;&#65533;&#65533;&#65533;o&#65533;z8%U&#65533;Q&#65533;'zx&#138;29&#65533;&#65533;q&#65533;p	=z&#65533;(U&#65533;Ph&#65533;fh&#65533;&#65533;&#65533;&#65533;&#65533;tUY&#65533;&#65533;vU7`z&#65533;5Gv%i&#65533; &#65533;&#65533;CP0B&#1568;K&#65533;&#65533;6&#65533;$&#65533;>&#65533;&#65533;&#65533;~&#65533;&#65533;&#65533;l&#65533;&#65533;&#65533;&#65533;C&#65533;uU
&#65533;&#65533;&#65533;,[b&#65533;>&#65533;&#65533;&#65533;FbP&#65533;0G& q&#65533;&#65533;H +&#65533;,p&#65533;``e)&#65533;&#65533;09&#65533;&#65533;&#65533;A%&#65533;&#65533;5&#65533;5!wU&#65533;DB&#65533;4 T
P]&#65533;@h&#65533;]&#65533;&#65533;R-&#65533;3&#65533;&#65533;vbT4Y&#65533;&#65533;&#65533;#
&#65533;p&#65533;&#65533;p^;	&#65533;&#65533;T&#65533;)&#65533;2&#65533;0%&#65533;x&#65533;2&#65533;H&#65533;pU)&#65533;5&#65533;=&#65533;d4 &#65533;g&#65533;t&#65533;&#65533;E&#65533;d&#65533;{H&#65533;s&#65533;&#65533;&#65533;@j)
`i&#65533;dL,Rv&#65533;&#275;VH&#65533;2X&#65533;1%&#65533;&#65533;&#65533;&#65533;&#65533;I&#65533;:P&#65533;"ZD$&#65533;0&#65533;>&#65533;2v[c&#65533;&#65533;<	&#65533;	@q"	&#65533;RDK&#65533;$Ss&#65533;&#65533;m&#65533;mf5&#65533;	 >&#65533;z&#65533; &#65533;&#65533;&#65533;&#65533;&#65533;w&#65533;8&#65533;&#65533;&#65533;&#65533;y&#65533;z&#65533;&#65533;NC@&#65533;&#65533;&#65533;&#65533;9]&#65533; &#65533;&#65533;&#65533;&#65533;\` &#65533;PK&#65533;t_=&#65533;&#65533;6&#65533;*&#65533;M \&#65533;&#65533;&#65533;&#65533;!&#65533;<&#65533;A&#65533;@2&#65533;$&#65533;Q &#65533;&#65533;v:&#65533;@A&#65533;RI&#65533; 	&#65533;&#65533;&#65533;&#65533;&#65533;&#65533;g&#65533;6lm#J &#65533;&#65533;K&#65533;`&#65533;&#677;&#65533;:5 l&&#65533;16&#65533;&#65533; $&#65533;* >&#65533;h&#65533;ms&#272;&#65533;aY&#65533;\&#65533;&#65533;@dpg&#65533;&&#65533;!&#65533;P&#65533;&#65533;&#65533;&#65533;&#65533;&#65533;&#65533;&#65533;&#65533;w&#65533;35j&#65533;!&#65533;&#65533;&#65533;&#65533;&#65533;I&#65533;I(8z&#65533;3&#65533;f?&#65533;&#65533;&#65533;qL&#65533;\&#65533;H	&#65533;&#65533;R-e&#65533;0>&#65533;&#65533;&#65533;&#65533;&#65533;"&#65533;2 >&#65533;&#65533;b&#65533;&#65533;&#65533;&#65533;p&#65533;&#65533;-&#65533;&#65533;:&#65533; P&#65533;m/&#65533;/l&#65533;rp&#65533;&#65533;&#65533;&#65533;0-&#65533;T8!&#65533;P=&#65533;E0&#65533;Y&#65533;a*&#65533;P&#65533;!&#65533;&#65533;p&#65533;nN)O8&#65533;%&#65533;AY&#65533;&#65533;&#65533;_&#65533;&#65533;5	&#65533;; &#65533;w@V&#65533;	 &#65533;&#65533;&#65533;~V'&#65533;&#65533;3>&#363;4&#65533;&#65533;&#65533;&#65533;&#65533;)&#65533;&#65533;SEZ&#65533;&#65533;&#65533;&#65533;&#65533;&#65533; &#65533;9&#65533;+&#65533;@a&#65533;q&#65533;&#65533;2Y&#65533; :&#65533;&#65533;&#65533;tWEB&#65533;&#332;&#65533;&#1376;&#65533;&#65533;&#65533;&#65533;&#65533;7uuQ~!&#65533;&#65533;&#65533;h, &#65533;&#65533;AZ&#65533; &#65533;t/,%l&#65533;&#65533;&#65533;&#65533;&#65533;&#65533;  &#65533;(0&#65533;H!&#65533;(&#65533;u&#65533;o6&#65533;&#65533;E@	&#65533;<&#65533;X X&#65533;&#65533;p3&#65533;@&#65533;2&#65533;&	dpE&#65533;I&#65533;'&#65533;&#65533;g&#65533;&#65533;&#65533;$&#65533;5&#65533;&#65533;&#65533;z&#65533;&#65533;T]&#528;&#65533;&#65533;Wh'k&#65533;(333&&#65533;&#65533;1&#65533;H&#65533;P&#65533;&#65533;(&#65533;/&#65533;&#65533;`$&#65533;B&#65533;*P &#65533;&#65533;5&#65533;*&#65533;&#65533;f%B &#65533;&#65533;&#65533;cc&#65533;&#65533;K)&#65533;A&#65533;6M&#65533;e&#65533;W<a&#65533;Z#d&#65533;&#65533;#&#65533;5&#65533;&#65533;k&#65533;&#65533;&#65533;&#65533;X2&#65533;&#65533;d&#65533;&#65533;4&#1488;$&#65533;DKM&#65533;&#65533;&#65533;(  S&#65533;2&#65533;&#65533;&#65533;@ -&#65533;S	3&#65533;&#65533;&#65533;I&#65533;&#65533;^&#65533;s&#65533;&#65533;3&#65533;&#65533;&#65533;&#65533;&#65533;&#65533;8&#65533;J%@&#65533;USR&#65533;&#65533;@Yh=I@++&#65533;&#65533; s&#65533;KbZ&#65533;&#65533;GYBB&#6758;|4	&#65533;&#65533;&#65533;*&#65533;H&#65533;&#65533;&#65533;5-&#65533;&#65533;t&#65533;"&#65533;&#224;Zo&#65533;P&#65533;&#65533;&#65533;&#65533;>Z&#65533;W&#65533;&#65533;9&#65533;&#65533;#&#65533;+P"s&#65533;{&#65533;[V&#65533;] &#65533;&#156;&#65533;QP&#65533;&#65533;`AW&#65533;&#65533;&#65533;))&#65533;(&#65533;&h\&#65533;nR&#65533;&#288;(&#65533;]~'@&#65533;&#42726;&#65533;@&#65533;p &#65533;&#65533;!L^8
I&#65533;J4URe&#65533;f?&#65533;&#65533;xPS	&#65533;f_P&#65533;]&#65533;\&#65533;e&#65533;&#65533;<Z&#65533;&#65533;HB	&#65533;\&#65533;o&#65533;&#65533;%&#65533; \&#65533;&#65533; &#65533;7@&#65533;&#65533;,eM&#65533;&#412;&#65533;K&#65533; =&#65533; )&#65533;nr&#65533;&#65533;#&#65533;!0y&#65533;"&#65533;&#196;&#65533;K&#65533;Ja604@&#65533;A=&#65533;$\$`&#65533;&#65533;@&#65533;	&#65533;2&#65533;&#65533;1p&#65533;&#65533;h&#39698;w&#65533;Ls&#65533;&#65533;&#65533;&#65533;&#65533;&#65533;&#65533;,&#65533;u&#65533;5&#65533;&#65533;/&#65533;>&#65533;&#1003;&#65533;(&#65533;"y&#65533;`&#65533;dM&#65533;&#65533;&#829;&#65533;;gr&#65533;
A&#65533;&#65533;&#65533;ohR>&#65533;e&#65533;&#65533;&#65533; #t&#65533;&#65533;&#65533;&#65533; &#65533;&#65533;&#65533;/iTV &#65533;H&#65533;ZsD\&#65533;&#65533;&#65533;&#65533;&#65533;&#65533; m&#1244;&#65533;d*&#65533;&#65533;.&#65533;/@&#65533;dzX&#65533;&#65533;4&#65533;&#65533;&#65533;L&#65533;&#65533;&#65533;q&#65533;&#65533;&#864;hH&#65533;:Ez&#65533;\&#65533;9&#65533;4&#65533;&#65533;&#65533;&#65533;&#65533;&#65533;Z&#65533;&#65533;&#65533;&#555;Az&#65533;4&#208;S&#65533;q&#65533;&#65533;&#65533;@ &#65533;&#65533;&#65533;x&#65533;&#65533;`c&#65533;&#65533;&#65533;"&#65533;Rti0	U&#65533;/&#1424;)h+&#65533;&#65533;"&#65533;&#65533;&#65533;&#1648;[n,&#65533;&#65533;G&#65533;%\&#65533;":&#65533;&#65533;&#65533;&#65533; 61
=&#65533;&#65533;&#65533;&#65533;&#65533;q'.&#65533;&#65533;&#1137;&#65533;&#65533;&#65533;&#65533;R&#65533;>&#65533;i&#65533;&#65533;&#65533;^(&#65533;&#65533;I&#65533;&#65533;&#65533;g&#65533;&#65533;39&#65533;4&#65533;&#65533;y&#65533;&#65533;&#65533;[&#65533;&#65533;WTv&#65533;#&#65533;&#65533;&#65533;"8&#65533;J&#65533;&#65533;5UOs&#65533;"&&#65533;jb&#65533;&#1565;	 &#65533;&#65533;&#65533;RS%&#65533;&#65533;&#65533;@&#65533;P&#65533;`&#65533;R)&#65533;Q&#65533;&#65533;*uU &#65533; \&#65533;&#65533;\&#65533;i[&#65533;&#65533;&#65533;fF &#243604;P&#65533;&#65533;5&#1299;"&#65533;k&#65533;&#65533;&#65533;0&#65533;&#65533;V&#65533;&#65533; 6&#65533;&#1562;&#65533;&#65533;&#65533;^F&#65533;&#65533;&#65533;'&#65533;&#65533;&#65533;&#65533;&#65533;&#65533;&#65533;&#65533;&#65533;&#65533;&#65533;&#65533;&#65533;&#65533;p7z1;q&#65533;;(B&#65533;&#65533;&#65533;&#65533;&#65533;H&#65533;(&#65533;6k=&#65533; &#65533;&#65533;&#65533;EKy1Hjr&#65533;&#65533;5&#65533;tf&#65533;<&#904;&#65533;&#1328;a6&#65533;&#65533;l&#65533;&#1777;&#65533;&#65533; f&( &#65533;`p-W&#65533;&#65533;+&#65533;Ko&#65533;&#65533;&#65533;&#65533;+&#65533;&#65533;P&#65533;&#65533;]&#65533;K&#65533;qqvol&#65533;&#800;&#65533;-8&#65533;&#65533;\&#65533;*9&#1752;Q&#65533;&#65533;\J>&#65533;&#65533;>&#30503;y"&#65533;&#65533;&#65533;3&#65533;~Qx&#65533;&#65533;2N3&#65533;&#65533;&#65533;&#65533;&#65533;U&#65533;&#65533;&#65533;$&#65533;&#65533;2&#65533;z&#65533;#	v,	W&#65533;&#1915;A&#65533;&#65533;e&#65533;&#65533;&#65533;&#65533;\6&#65533;&#65533;&#65533;&#597;&#65533;&#65533;d&#65533;&#65533;&#65533;e&#65533;&#65533;&#65533;&#1552;\C&#65533;&#65533;/&#65533;e%&#65533; &#65533;K&#65533;&#65533;R&#65533;&#65533;5		&#65533;&#65533;,&#65533;&#65533;&#65533;&#65533;&#65533;#&#65533;&#65533;&#1776;&#65533;T&#65533;&#65533;&#65533;<&#65533;&#65533;
&#65533;E&#65533;&#65533;>T6&#65533;N&#65533;\?&#65533;-&#65533;;UxK&#65533;(Pu&#65533;&#65533;p	&#65533;&#65533;&#65533;Y&#65533;&#65533;(&#65533;!_&#65533;u%9		&#65533;Y&#65533;&#65533;&#65533;7&#65533;H&#65533;&#65533;5m=&#65533;5&#65533;$9&#65533;+e&#65533;&#65533;{&#65533;C&#800;@&#65533; 9&#65533;&#65533;&#65533;&#65533;&#65533;&#65533;&#65533;&#65533;&#65533;&#378;&#65533;>&#65533;@&#65533;`q	|,y&#65533;&#65533;&#65533;&#65533;)&#65533;&#65533;7&#65533;&#862;
r&#65533;&#65533;&#65533;&#65533;&#65533;TT&#65533;&#65533;&#1947;&#65533;2&#1845;"&#65533;4@&#65533;z&#65533;&#65533; &#1677;&#65533;&#65533;&&#65533; &#65533;(&#65533;&#65533;&#65533;&#65533;&#65533;&#65533;&#65533;7&#65533; +I&#65533;&#65533;&#65533;]&#65533;&#65533;&#65533;!;&#65533;*&#65533;&#65533;&#65533;[&#65533; &#65533;YA&#65533;9&#65533;0&#65533;&#65533;&#65533;&#65533;%&#65533;&#65533;DP&#65533;B[S&#65533;&#65533;|<5&#65533;&#65533;s&#584;"&#65533;8&#65533;&#65533;~&#65533;&#65533;&#65533;&#65533;&&#65533;&#65533;&#65533;&#65533;&#5467;&#862;U]q&#65533;&#65533;&#65533;MS&#65533;B@&#65533;,&#65533;&#65533;Y&#65533;&#65533;B&#65533;A&#65533;(&#65533;I&#65533;	&#65533;&#65533;&&#65533;&#65533;&#65533;I&#65533;&#65533;&#65533;&#65533;&#65533;&#963;p&#688;x<&#65533;pX&#65533;Sh2S&#65533;&#65533;&#65533;&#65533;f&#65533;D&#65533;&#65533;&#65533;&#65533; &#65533;a&#1038;"&#65533;&#65533;,&#65533;&#65533;*&#1790;n&#65533;/{&#65533;&#65533;&#65533;&#65533;&#65533;n&#65533;&#65533;&#65533;&#65533;&#1759;'&#65533;&#65533;_&#65533;&#65533;&#65533;	&#65533;O&#65533;&#65533;^&#65533;.I&#65533;&#65533;&#65533;}&#65533;&#65533;S&#65533;^&#768;>&#65533;/I&#65533;&#65533;1&#65533;q.&#65533;xPO&#637;&#957;&#65533;AI&#65533;8.>&#1115;&#65533;&#65533;&#65533;Ac}&#65533;&#65533;&#65533;T@&#65533;&#65533;&#65533;&#65533;&#459;&#65533;3&#65533;}&#65533;.;&#65533;&#65533;o&#65533;&#65533;&#65533;3&#65533;&#65533;&#65533;&#65533;&#65533;&#65533;&#65533;&#65533;&#65533;&#65533;&#65533;&#65533;&#65533;&#65533;&#65533;&#65533;&#65533;&#65533;&#65533;&#65533;&#65533;&#65533;&#65533;&#65533;&#65533;&#65533;&#65533;&#65533;&#65533;&#65533;&#65533;&#65533;&#65533;&#65533;&#65533;&#65533;&#65533; &#65533;&#65533;&#65533;7B7&#65533;7
;
B?&#65533;&#65533;?
&#638;	&#65533;
	7B&#65533;&#65533;
&#65533;7 &#65533; &#65533;7	&#65533;&#65533;&#634;&#65533;&#65533;7;;&#65533; 
&#65533; &&#65533;& =&#65533;&=&&#65533;&#65533;&#65533;	&#65533;&#65533;&#65533;&#65533;&#65533;B&#65533;&#65533;&#65533;y&#65533; &#65533;&#65533;h&#65533;&#65533;&#65533;&#65533;+: P5&#65533;!B&#65533;Z+&#65533;&#65533;h@&#65533;&#65533;P&#65533;&#65533;&#65533;HQ&#65533;&#65533;N(S&#65533;\&#626;&#65533;&#727;0}
i&#65533;)S&#65533;^&#65533;&#1817;&#65533;&#65533;&#65533;&#65533;&#65533;&#65533;#&#65533;&#65533;1B&#65533;%X&#65533;T&#65533;&#65533;a&#65533;&#65533;)&#65533;N&#65533;&#65533;&#65533;#&#65533;&#65533;&#65533;^&#65533;l&#65533;3q&#65533;&#65533;	&#1528;=cw&#46582;&#65533;Vy&#65533;&#65533;4&#65533;&#65533;u&#65533;&#65533;*&#65533;&#2047;&#65533;X&#65533;Buj$&#65533;&#65533;&#65533;c*^&#824;&#65533;&#65533;&#459;A&#65533;
ys'&#65533;&#65533;[M&#65533;&#1392;j>\&#1866;}&#65533;G&#65533;&#65533;\g&#860;&#65533;WL&#65533;_s&#65533;&#65533;&#65533;&#65533;l&#65533;&#65533;n&#65533;~H&#1486;&#65533;&#65533;\&#65533;&#65533;U{-&#65533;h&#65533;&#65533;I&#65533;E &#65533;&#1967;k?&#65533;64&#1056;&#65533;&#65533;&#65533;b&#1006;s&#664784;&#203;O&#65533;&#65533;x&#65533;&#65533;]&#65533;&#65533;=T&#65533;&#65533;-&#65533;d&#65533;l&#65533;&#65533;m&#65533;&#65533;2=x&#65533;&#65533;&#65533;d&#65533;&#65533;&#65533;U3&#65533;&#65533;&#65533;4&#65533;&#528;&#65533;&#65533;3&#744;S&#65533;3&#65533;8&#65533;@=&#65533; Pl@&#65533;&#65533;Q&#65533;S&#65533;~&#65533;]^&#65533;&#65533;R&#65533; &#65533;&#65533;&#65533;v&#65533;&#65533;&#65533;y0&#65533;(&#65533;4^"&#65533;!8J6
Ne&#65533;&#65533;O&#65533;T0&#65533;&#65533;b&#65533;ZK&#65533;%BG	&#65533;U7C&#65533;1QrU&#2004;&#65533;x&#65533;3&&#65533;j&#65533; DD&#65533;&#65533;&AC&#65533;@&#65533;-l^t&#65533;|&#65533;&#65533;&#1506;u&#65533;6&#65533;M/&#1448;&#65533;|&#65533;)&#1933;&#65533;&#65533;d&#65533;)&#65533;ef&#65533;-;&#65533;&#65533;&#65533;&#65533;&#65533;&#65533;R&#65533;5&#65533;&#65533;%$&#65533;[
~&#65533;@&#65533;1e&#65533;&#65533;&#65533;i&#65533;Z&#65533;&#65533;&#65533;&#65533;&#65533;\m1&#65533;&#65533;&#65533;U&#65533;Sv&#65533;XF&#65533;&#65533;&#65533;i&#47992;&#65533;&#1165;&%h&#65533;*&#65533;&#65533;
-&#65533;$z&#65533;&#65533;y!&#65533;j^^u&#65533;li&#65533;&#65533;i&#65533;ZJ&#65533;&#65533;&#65533;&#65533;&4-VOu&#22167;V1&#65533;&#65533;tk&#65533;&#1116;&#65533;
JRe.&#65533;&#65533;&#65533;&#65533;/&#65533;&#65533;&#65533;&#65533;#&#65533;&#65533;&#65533;2&#65533;&#65533;&#65533;&#65533;/&#65533;&#65533;&#65533; r&#65533;6Y&#65533;&#65533;&#65533;&#65533;&#65533;w&#28110;&#65533;KU
&#65533;*&#65533;|A&#65533;&#541;&#65533;Z&#65533;&#65533;&#65533;,&#65533;&#65533;{&#1211;.&#65533;&#65533;&#65533;(&#712;nZ &#65533;//&#65533;S&#65533;KZwEqn&#65533;6&#65533;TO&#65533;Wl~X&#65533;&#65533;&#65533;&#65533;Y&#65533;&#65533;{&#65533;&#65533;&#65533;Qv2(R&#65533;l&#65533;&#65533;X?&#65533;+&#65533;(wL,&#65533;`Lgd&#65533;&#65533;&#65533;EN\1&#65533;U&#65533;=M&#65533;&#65533;&#65533;&#65533;&#65533;&#65533;&#65533;&#65533;?&#65533;|&b&#1628;&#65533;%6{c&#65533;&#65533;!&#65533;=R&#65533;&#65533;&#65533;f&#65533;&#65533;&#65533;o&#65533;'&#65533;&#65533;&#65533;&#65533;&#65533;>alv&#65533;}&#65533;K&#65533;&#65533;&#65533;&#65533;&#65533;8&#65533;&#65533;uu&#65533;&#65533;/S.F`n&#65533;+&#65533;nc&#65533;&#65533;.&#65533;%35&#65533;&#11248;&#65533;E&#65533;YD&#65533;&#65533;&#65533;&#65533;fGIn&#65533;&#65533;xen&#65533;C&#65533;[&#65533;Av&#65533;4*&#65533;&#65533;&#65533;&#65533;&#65533;&#65533;g&#65533;}&#65533;&#65533;u/&#65533;&#65533;a&#65533;&#65533;`&#65533;UQE&#65533;.Oz&#65533;&#65533;&#65533;&#65533;I&#220;&#65533;&#65533;&#65533;&#65533;&#65533;+]$a&#65533;k&#65533;&#65533;&#65533; &#65533;&#65533;Hv&#65533;&#65533;:&#65533;&#65533;&#65533;PQ&#65533;&#59874;&#65533;)&#65533;\&#40156;Wq&#65533;&#65533;&#65533;M&#65533;&#65533;s&#65533;&#65533;(Ra&#65533;H&#65533;:&#65533;_ GH&#65533;:&#65533;$&#65533;&#65533;&#65533;&#65533;>&#65533;&#59435;&#65533;&#65533;&#65533;lp&#65533;&#65533;X.p&#65533;r&#2011;&#9482;&#65533;a&#65533;-0&#65533;Z&#65533;;h@!&#65533;uc&#65533;&:&#65533;&#65533;Oh&#65533;&#65533;&#65533;:1&#65533;&#65533;&#65533;&#65533;VI"&#264;&#65533;_&#65533;&#65533;:M$&#65533;&#65533;&#65533;&#65533;&#65533;&#65533;&#65533;&#65533;,p&#65533;&#65533;BX&#65533;&#65533;A&#65533;x|&#65533;&#65533;03&#65533;&#65533;y&#65533;W &#65533;&#65533;<&#65533;
&#65533;&#65533;0&#65533;&#65533;Ue&#65533;&#65533;n0#&#65533;$&#65533;eT&#65533;.&#65533;&#65533;&#65533;&#65533;N&#65533;r)&#65533;&#65533; &#65533;&&#65533;&#597;.fS&#65533;&#65533;&#789;H&#65533;&#65533;&#65533;=&#65533;&#65533;&#65533;&#65533;&#65533;&#65533;&#65533;g@&#65533;w&#65533;O&#65533;&#65533;&#65533;N&#65533;e;G&#65533;ez&#65533;HfN&#65533;&#65533;&#65533;&#65533; &#65533;&#65533;TT&#65533;&#65533;6&#65533;&#65533;&#65533;&#65533;h&#65533;+&#65533;#0&#65533;&#65533;&#65533;&#65533;&#65533;&#65533;H&#65533;&#65533;&#65533;UdDE&#65533;&#1124;&#65533;&#65533;3b&#65533;&#65533;<&#65533;&#65533;Mj"&#65533;&#65533;"&#1836;Zh@&#65533;8&#1221;&#65533;y&#65533;&#65533;&#65533;&#65533;&#65533;o&#65533;&#65533;&#65533;&#65533;=&#65533;&#65533;&#65533;&#65533; &#65533;&#65533;
&#65533;&#65533;&#65533;Z&#65533;&#65533;%&#65533;&#65533;a&#65533;/&#65533;uPV&#65533;TO&#65533;2J&#1170;b&#65533;W<'Ha)&#1197;&#65533;&#65533;&#65533;0M&#65533;&#65533;&#65533;&#65533;&#65533;&#65533;hj&#65533;&#65533;&#65533;Nw&#65533;I&#65533;TGUt)O&#65533;J&#65533;_.';
&#65533;P&#65533;&#65533;&#1318;~r'&#65533;jN&#65533;J&#1386;&#65533;pPx&#65533;U&#65533;&#65533;U<&#65533;&#65533;&#65533; !&#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15;&#65533;&#65533;&#65533;&#65533;&#65533;&#65533;&#65533;&#865;&#65533;&#65533;&#65533;&#65533;&#65533;&#65533;&#65533;&#1616;&#65533;&#65533;&#65533;&#65533;&#65533;&#1221;&#65533;&#65533;&#65533;&#65533;&#65533;&#65533;&#65533;&#65533;&#65533;&#65533;&#65533;&#65533;&#648876;&#584;&#65533;&#65533;&#65533;&#65533;&#65533;&#65533;&#65533;&#65533;&#65533;cd&#65533;&#65533;y*\&#65533; &#65533;&#65533;&#65533;|&#65533;&#65533;&#65533;"8&#65533;&#65533;&#232;&#65533;&#65533;&#65533;C&#65533;IR&#65533;&#65533;&#65533; <xr&#65533;D&#65533;S~&#65533;&#65533;&#65533;?&#65533;I&#65533;Y&#65533;&#65533;&#991;@&#65533;&#65533;|&#65533;&#1190;&#65533;nkE&#65533;&#65533;&#65533;&#65533;&#65533;&#65533;Ah@U'2&#65533;&#65533;j&#65533;&#65533;5&#65533;&#65533;&#65533;3+&#65533;&#65533;)&#65533;&#65533;&#408;N&#65533;&#65533;U&#65533;&#1399;9&#65533;&#65533;&#65533;&#65533;&#1589;&#65533;&#1915;&#65533;&#257;w&#65533;&#65533;\ &#65533;5;x&#65533;a&#65533;&#65533;+&#65533;wW&#65533;!G&#65533;&#65533;-&#1004;x3k&#65533;&#65533;Io&#421;&#65533;vkx2i&#268;&#65533;&#65533;&#65533;4qb&#1198;a[&#65533;&#65533;vj&#65533;N_M&#65533;&#65533;&#65533;&#65533;&#65533;yF	&#65533;f&#1269;o 0YC&#65533;&#65533;&#65533;&#65533;&#65533;:&#65533;&#65533;&#47727;&#65533;j?x2e&#65533;&#65533;&#65533;&#65533;&#65533;;&#65533;&#65533;&#65533;wW&#65533;K&#65533;{&#65533;&#65533;&#65533;&#535;o&#65533;&#65533;u&#65533;4&#1287;}&#65533;v&#65533;&#1929;&#65533;nT9&#65533;&#65533;Q]aL&#1093;&#1923;*4{&#65533;=u&#1794;&#65533;A&#65533;w&#65533;&#65533;G&#65533;~&#65533;9&#65533;&#65533;~&#65533;v]`&#65533;&#65533;&#65533;]s&#65533;)&#65533;_`	:&#65533;&#65533;&#65533;Q&#65533;&#65533;{4E&#65533;&#65533;&#65533;L&#65533;Ziy&#65533;b/N5&#65533;r&#65533;q&#65533;&#65533;6&#65533;p&#65533;|&#65533;Ei@&#65533;oy&#65533;|&#65533;&#65533;6&#65533;&#65533; &#65533;&#65533;\&#65533;#j&#1026;&#65533;C&#65533;(&#65533;xNA2f<&#65533;&#65533;fg&#65533;&#65533;3&#65533; 0&#65533;x(6&#65533; 	<I&#65533;&#65533;&#65533;p&#65533;H &#65533;&#65533;&#65533;]v&#65533;&#65533;&#65533;&#65533;J&#65533;&#65533;{
&#65533;&#65533;&#65533;eS&#65533;g&#27058;y&#65533;&#26336;&#65533;&#65533;&#1039;svb&#65533;.&#65533;% 9&#65533;&#65533;{`H&#65533;C&#65533;&#65533;e&#65533;%&#65533;&#45567;"&#65533;&#22777;&#65533;&#65533;~
&#65533;b&#65533;e&#65533;&#65533;&#1000;&#65533;F+&#65533;@&#65533;&#65533;j&#65533;e
&#2032;&#65533;&#65533;&#65533;	&#65533;&#65533;&#65533;&#65533;&#65533;7+
 &#65533;@&#65533;B	i&#65533;&#65533;&#65533;w&#65533;&#65533;'l&#65533;&#65533;&#65533;Z&#65533;iW>&#65533;"&#65533;C&#44439;%&#65533;,&#65533;g&#65533;&#65533;&#65533;&#65533;&#65533;&#8064;.w> &#65533;m&#65533;&#65533;P&#679;&#65533;?&#65533;&#65533;&#65533;&#65533;&#65533;JZ&#65533;|!&#65533;&#65533;&#65533;<&#65533;,&#727;&#65533;
<9l&#65533;*&&#65533;&#65533;&#65533;&#65533;N&#65533;o&#804;s&#65533;&#65533;&#65533;[4a&#65533;&#36584;r&#65533;n&#65533;&#65533;&#65533;&#65533;&#65533;&#65533;(?&#65533;&#65533;0&#65533;&#65533;?&#65533;	&#65533;&#65533;O&#65533;&#65533;5&#65533;0&#65533;&#65533;&#65533;2&#972;&#1738;&#65533;"&#65533;%&#65533;&#65533;&#65533;&#65533;&#65533;t&#65533;&#65533;&#65533;\Q&#65533;X&#65533;&#782126;&#65533;&#65533;,&#65533;|	&#65533; [&#65533;
&#65533;&#65533;[&#65533; '&#65533;&#65533;|&#65533;/^&#65533;&#65533;d;&#65533;&#65533;&#65533;}&#1968;&#65533;&#65533;%[&#65533;&#65533;&#65533;; 0&#65533;&#65533;;&#65533;&#65533;L?))&#65533;&#65533;J&#65533;&#65533;R6&#65533;S&#65533;&#65533;v&#65533;&#65533;&#65533;&#65533;MW&#65533;&#65533;7p\u&#65533;
&#65533;&#65533;&#65533;|&#65533;&#65533;,&#65533;@&#65533;Zz&#65533;?&#65533;&#65533;&#65533;XS}r&#65533;&#65533;&#65533;&#65533;&#65533;&#65533;Q&#65533;g;z&#65533;&#65533;&#795;m&#65533;&#65533;g?&#65533;x&#65533;&#65533;W]/&#65533;&#65533;=&#1959;&#65533;$R&#65533;&#65533;&#65533;&#65533;&#65533;I&#65533;&#65533;&#65533;&#65533;&#65533;&#65533;HI&#65533;5&#65533;)/V]&#65533;Fg&#65533;&#65533;U}&#65533;
&#65533;&#65533;&#498;&#65533;NxD&#65533;7&#65533;&#65533;z&#1025;&#65533;&#65533;&#65533;H&#65533; 4/]3Y&#65533;Z&#65533;D ]&#65533;&#65533;&#65533;&#65533;&#65533;iHd&#65533;&#65533;_@&#65533;&#65533;&#65533;&#65533;&#519;&#65533;&&#65533;&#65533;fq&#65533; &#65533;&#65533;2 &#65533;u#&#288;
&#65533;&#366;~p&#65533;V;&#65533;v&#65533;&#65533;1&#65533;o,&#65533;&#65533;P=&#65533;}0&#65533;&#65533;j&#65533;R(:&#65533;&#65533;c&#65533;3Y&#1700;D3=)&#65533;5&#65533;&#65533;&#65533;p&#65533;&#65533;Gwh8&#65533;&#65533;&#65533;&#65533;E&#65533;&#65533;&#65533;&#65533;|(&#65533;&#65533;&#65533;&#65533;&&#65533;&#65533;q&#65533;lX[&#65533;N&#65533;6&#65533;u&#65533;&#65533;`&#65533;&#65533;&#65533;'/&#65533;0&#65533;&#65533;t 13N&#65533;q h`&#65533;X&#65533; 4  &#65533;&#1625;&#65533;x&#65533;&#65533;&#65533;&#65533;h~&#65533;&#65533;&#65533;xa&#784;TSd&#65533;(L&#65533;!&#65533;&#65533;&#65533;<&'=GES
&#65533;x&#65533;&#65533;&#65533;5&#65533;Hn&#65533;#V&#65533;,7<L&#65533;X&#65533;&#65533;&#65533;}t&#65533;&#65533;&#65533;Eu&#65533;&#65533;L+&#65533;&#65533;t&#65533;(78&#65533;&#65533;}&#65533;C
p&#65533;3&#65533;(h"&#65533;p`&#295;1G&#65533;&#65533;R&#65533;K&#65533;&#65533;&#65533;_*5&#65533;&#65533;`J&#65533;&#65533;P&#65533;R&&#65533;)&#65533;&#65533;&#65533;0J&#65533;O&#65533;&#65533;&#65533;X&#65533;&6&#745;?&#65533;&#65533;<&#413;&#899;PTh&#65533;.G6&#65533;im&#65533;&#65533;&#65533;&#65533;&#65533;&#65533;&#65533;&#65533;&#65533;&#1387;&#65533;M&#65533;&#65533;fI)>&#65533;c&#65533;&#1752;&#65533;&#65533;&#65533;8w&#65533;&#65533;X&#65533;&#65533;J&#65533;&#65533;&#470;&#65533;0&#65533;<&#65533;&#65533;3:&#10217;&#65533;*p"&#65533;&#1882;I&#65533;&#65533;&#65533;%&#65533;f&#65533;&#65533;)<&#65533;&#65533;&#849;:st&#1940;&#65533;&#65533;%&#65533;&#1013;&#65533;&#65533;p&#1374;6&#65533;&#65533;U*&#65533;sQ&#65533;&#65533;"U)&#65533;&#65533;0z&#65533;&&#65533;&&#65533;&#65533;&#65533;&#65533;&#65533;&#65533;&#65533;&#65533;&#65533;$&#65533;&#65533;^]a&#65533;,':&#65533;&#65533;L&#65533;&#65533;
&#65533;n0H&#65533;&#65533;Oz8  &#65533;&#65533;&#65533;&#65533;.}p5_c&#65533;v&#846;&#65533;P&#65533;&#65533;
&#65533;2+:&#1704;6&#65533;\&#65533;&#65533;&#65533;X&#65533;&#65533;&#65533;&#65533;&#65533;&#65533;M&#65533;&#65533;o&#65533;&#65533;s&#65533;&#65533;)(&#65533;&#65533;R&#65533;&#65533;-&#65533;&#65533;]e_'&#65533;&#65533;o+&#65533;&#65533;&#65533;DK&#65533;&#65533;>p&#65533;&#65533;s&Y&#65533;f6&#65533;s&#65533;,&#65533;&#65533;&#65533;&#65533;)&#65533;J&#65533;&#65533;%&#65533;p&#65533;&#65533;&#1687;Ze9k&#65533;&#65533;*&#65533;w&#65533;gSd)S&#65533;^&#65533;aX&#65533;&#65533;L&#65533;&#65533;&#65533;.&#65533;[s&#65533;&#65533;s
&#65533;]>1}&#65533;t&#65533;&#65533;*&#65533;I7r&#65533;C&#65533;&#65533;>/&#65533;&#65533;&#65533;_&#65533;&#65533;&#65533;&#65533;&#65533;}&#65533;b+R&#65533;&#65533;O&#65533;,&#65533;&#65533;&#65533;38^&#65533;bp&#65533;&#65533;6 &#65533;6@2&#65533;'{+*&&#65533;p&#65533;: &#65533;&#807;&#65533;&#65533;&#65533;x;&#65533;g&#65533;`Z&#65533;&#65533;&#65533;&#65533;+&#65533;&#1161;!`&#65533;&#65533;8&#65533;_1wb&#65533;&#65533;ul&#65533;&#65533;AW&#65533;&#65533;&#65533;dZ+rh e=KY&#65533;5 &#65533;&#65533;&#65533;&#65533;}U&#65533;Eb&#65533;rP&#65533;A+&#65533;&%&#65533;zh&#65533; &#65533;F&#65533;&#65533;&#65533;&#65533;d&#65533;&#65533;&#65533;&#65533;&#823;&#65533;&#65533;nf&#65533;&#65533;<a	&#296;l&#65533;EE&#65533;&#65533;N&#65533;&#1261;&#65533;&#65533;4@a)'9&#65533;S&#65533;&#65533;&#65533;g}kd&#1871;a&#65533;rs&#65533;&#65533;&#1732;&#65533;&#65533;B&#65533;&#65533;t&#65533;&#65533;&#65533;9&#65533;&#65533;&#65533;&#65533;&#65533;M&#65533;/&#65533;D&#65533;(&#65533;&#65533;[+&#65533;O|&#65533;h0&#65533;&#65533;*&#65533;&#65533;&#65533;&#65533;&#65533;&#65533;&#1234;#&#65533;&#65533;&#65533;&#1583;&#65533;P&#65533;&#65533;&#65533;&#1303;&#65533;h&#65533;&#65533;:D&#65533;&#65533;&#65533;&#65533;)3&#65533;&#65533;&#65533;FL&#65533;]&#65533;&#65533;&#65533;6&#65533;<&#634;|&#65533;sd&#65533;#"x&#65533;&#46974;&#65533;k_&#65533;S&#65533;&#65533;&#65533;d&#65533;f&#65533;oM&#65533;&#65533;.&#65533;^H&#65533;&#65533;&#65533;X&#65533;&#65533;&#65533;&#65533;i&#65533;gG&#65533;&#65533;*&#65533;R&#65533;n&#65533;&#65533; &#65533;&#65533;F2&#65533;E&#65533;&#65533;+5&#65533;?&#65533;6&#65533;
[&#65533;&#65533;6&#65533;O&#65533;&#65533;&#65533;&#65533;g&#65533;&#65533;D)%&#65533;E=.&#1223;&#1520;&#65533;J}&#65533;&#65533;3&#65533;B	&#65533;1jf&#65533; &#65533;J&#20987;&#448;p&#65533;&#65533;&#65533;&#1810;&#65533;&#65533;&#65533;B&#65533;`&#65533;_:/&#65533;{&#65533;UU&#65533;[&#65533;&#65533;IS?&#65533;&#65533;&#65533;|&#65533;?&#65533;&#65533;Tm&#613;&#65533;(M&#65533;&#65533;&#65533;l&#65533;5&#65533;&#65533;&#1972;&#1191;4j&#65533;&#65533;p&#65533;C&#65533;&#65533;&#65533;&#1274;&#65533;&#65533;w&#65533;&#65533;@&#65533;Hi9P&#2012;w&#65533;v&#65533;[&#65533;&#65533;&#65533;v&#65533;&#65533;V&#65533;,&#65533;&#65533;&#65533;&#65533;wns&#1791;&#65533;s&#65533;&#65533;Y&#65533;&#65533;&#65533;&#65533;W&&#65533;&#65533;v[pmm.&#65533;+&#65533;T&#65533;&#65533;W&#46699;!`J&#65533;:K&#65533;kT&#65533;&#65533;&#65533;3r&#65533;u&#1836;&#65533;&#65533;-&#65533;p&#65533;^&#65533;	L&#65533;&#65533;&#65533;XXX&#65533;&#65533;Z&#225;+&#65533;#&#65533;;&#65533;[&#65533;&#65533;&#65533;&#65533;Ig&#65533;&#65533;#'"|&#65533;&#65533;&#327;&#65533;&#65533;t&#65533;&#65533;[&#65533;|&#65533;&&#65533;O,&#65533;H.&#65533;7&#65533;c &#65533;FbG"&#65533;t&#65533;&#65533;m&#2007;&#65533;q&#65533;e$&#65533;3FY&#65533;I0#FE&#65533;D&#65533;&#65533;vo&#65533;!&#65533;&#65533;p&#65533;E&#65533;E&#65533;  &#65533;&#65533;+&#65533;,@z6&#65533;{8t&#65533;w&#65533;1@&#65533;&#65533;fo;&#65533;^d"&#65533;w&#65533;&#65533;\&#65533;dR&#1747;&#65533;"&#65533;W&#65533;s&#65533;&#65533;T&#65533;5&#65533;&#65533;!D
&#65533;->PVT'T\&#65533;9&#65533;3&#65533;&#65533;&#65533;%opx:x&#65533;&#65533;$&#65533;&#65533;&#65533;K&#65533;wx&#65533;N&#65533;&#65533;&#65533;[&#65533; FQ&#65533;o&#65533;1&#65533;RI_&#65533;^&#65533;29&#65533;"m&#65533;pA&#65533;b&#65533;D&#65533;&#65533;&#65533;&#65533;RA&#65533;$T;&#65533;&#65533;^s&#65533;#o`&#65533;gjC&#65533;&#65533; &#65533;hR|$`&#65533;&#65533;A&#65533;&#65533;&#65533;&&#65533;5K&#65533;1\GxwJGpD'Zpql&#65533;"&#65533;h&#65533;&#65533;S6 R&#65533;&#65533;Y`S&#65533;&#65533;&#65533;Q&#65533;H&#65533;&#65533;&#65533;&#65533;&#65533;;&#65533;&#65533;<&#65533;#[ae6i,&#65533;&#65533;&#65533;JDw&#65533;#Rv&#65533;&#65533;s &#65533;&#65533;&#65533;4&#65533;(&#65533;&#65533;Gy&#65533;0&#65533;1&#65533;g&D&#65533;oJc\\S5P#/ &#65533;8&#65533;j&#65533;b&#65533;&#65533;&#65533;[&#65533;t&#1574;$ &#65533;S2SB&#65533;2I&#65533;F&#65533;%&#65533;&#65533;&#65533;&#65533;+&#65533;&#65533;&#65533;&#65533;&#65533;@&#65533;C&#65533;M&#65533;K&#65533;C!&#65533;&#65533;&#65533;&#65533;&#65533;&#65533;&#295;&#65533;&#65533;px&#65533;R%&#65533;&#65533;&#65533;&#65533;9/8&#65533;>PA8&#65533;V&#65533;J&#65533;&#65533;o9&#65533;b"&#1552;!&#65533;jaU&#65533;)8A5EB&#65533;CO&#65533;&#65533;8&#65533;4h	ybq&#65533;sW&#1044;&#65533;0&#65533;&#65533;1N&#65533;&#65533;&#65533;&#65533;7&#65533;&#65533;w&#65533;Qe&#65533;&#65533;&#65533;8&#65533;&#65533;t(p&#65533;&#65533;k&#65533;B`&#65533;FyH&#500;2'&#65533;&#65533;&#65533;&#65533;&#65533;c&#65533;&#65533;&#65533;%a!y2 8S&#65533;%3~&#65533;.&#65533;ZhC&#65533;]BaHcD&#65533;&#65533;&#65533;&#65533;bQ&#65533;&#65533; &#65533;a00;&#65533;&#65533;c*Y&#65533;2af&#65533;&#65533;E&#196;&#65533;| &#65533;w&#65533;&#65533;M&&#65533;&#65533;&#65533;A]&#65533;1&#65533;v&#65533;&#65533;H,Sr&#65533;&#65533;&#65533; F&#65533;`]&#65533;&#65533;	&#65533;A&#65533;&#65533;)&#65533;6s8&#65533;"!Y$&#65533;$&#65533; (&#65533;&#65533;&#65533;4)&#65533;&#65533;aD&#65533;m&#65533;&#65533;&#65533;&#65533;&#65533;&#65533;-&#65533;""&#65533;dB&#65533;gA[9~o@&#65533;0&#65533;iK&#65533;I&#65533;&#65533;k&#65533;&#65533;J&#65533;&#65533;6&#65533;3?$&#65533;&#65533;E6&#65533;uh#v&#65533;TMt&#65533;&#65533;&#1054;&#65533;&#65533; 0&#65533;k&#65533;a&#65533;&#720;&#65533;&#65533;=&#65533;_f&#65533;&#65533;&#65533;&#65533;&#65533;&#65533;
&#65533;&#65533;&#65533;Vt$	&#65533;&#65533;l&#65533;&#65533;2&#65533;&#65533;E&#1956;`&#65533;&#65533;y &#65533;}j%xY[g&#65533;+&#65533;v&#65533;1&#65533;&#65533;W&#65533;&#65533;/I&#65533;&'"&#65533;&#65533;i&#65533;&#65533;P&#65533;&#65533;'\&#65533;p&#65533;&#65533;P0m*&#65533;&#65533;'!P;&#1122;6&#65533;&#65533;0&#65533;&#65533;pxXt&#65533;ww)&#65533;|V.)&#65533;99:M&#65533;a-d ~w&#65533;&#1060;&#65533;P&#65533;&#65533;a&#65533;Kl&#65533;'&#65533;]&#65533;&#65533;2&#65533;HJ%P'Fh&#65533;&#65533;&#65533;Q&#65533;E@$  &#65533;C&#65533;:&#65533;/&#65533; n* s&#43404;  &#65533;P E&#65533;&#65533;2f&#65533;&#1782;k&#65533;&#65533;!JEws&#65533;X&#65533;&#65533;Ve&#65533;@	ey&#65533;&#65533;&#65533;&#65533;J&#65533;&#65533;T&#65533;-gW}9r&#65533;.&#65533;#&#65533;}&#65533;&#65533;&#65533;&#65533;A#9&&#65533;A0&#65533;&#65533; e "@g&#65533;)&#65533;&#65533;&#65533;&#65533;>&#65533;&#65533;&#65533;&#65533;)&#65533;Z&#65533;?&#65533;8&#65533;<&#65533;TQoR8&#65533;p&#65533;^o&#65533;8&#65533;r<s&#65533;i`&#65533;b&#65533;:;&#65533;&#65533;&#65533;+&#65533;bZ&#65533;&#65533;A&#65533;#O&#27864;&#65533;&#330;&#65533;h}&#65533;&#65533;&#65533;&#65533;C&#65533;&#65533;pp&#65533;&#65533;- 4. &#65533;&#65533;&#65533;h&#65533;-[&#65533;&#65533;&#53312;;&#65533;&#65533;9QtN&#65533;`
&#1449;"&#65533;7&#65533;C9R"i9&#65533;3&#65533;;&#65533;&#65533;(-&#65533;Bqf&#65533;&#65533;&#65533;1&#65533;6}&#65533;>&#65533;&#65533;&#65533;&#65533;p	&#65533;&#65533;&#65533;b&#65533;&#65533;&#65533;&#65533;0Q&!&#65533;0P&#65533;&#1378;&#65533;&#65533;&#65533;:yx |&#65533;&#65533;|<&#65533;&#65533;&#65533;C^&#65533;&#65533;J&#65533;&#65533;%&#65533;n[&#65533;&#65533;&#65533;`&#65533;&#65533;fK'25U/&#65533;&#65533;W&#65533;z9&#1204;4&#65533;&#65533;&#65533;&#65533;&#65533;m	&#65533;&#65533;&#65533;	A&#65533;&#65533;&#65533;&#65533;&#65533;0oz&#65533;&#65533;0&#65533;qx&#65533;cI&#65533;&#65533;+:%#6/&#65533;k&#65533;;>&#248;&#65533;&#65533;&#65533;^8:&#65533;c&#65533;1%,dBt&#65533;g&#65533;&#65533;&#1682;0&#65533;&#65533;&#65533;G&#65533;&#65533;\r&#65533;&#65533;&#65533;10:&#37181;&#65533;&#65533;[&#65533;r!&#65533;./3&#65533;&#65533;&#65533;u&#65533;&#65533;!&#571;$&#65533;1&#65533;&#65533;&#65533;$G&#65533;E &#65533;Gv&	X&#65533;x1&#1702;&#65533;@&#65533;a&#65533;;&#15407;&#65533;&#65533;9K!O&#65533;3YlmV3&#65533;&#65533;&#65533;)4:O&#65533;D&#65533;&#65533;:)&#65533;[&#65533;S&#65533;&#65533;B&#65533;&#65533;>/%8Vo&#65533;&#683;$&#65533;&#65533;I&#65533;
&#65533;C&#65533;&#65533;&#65533;&#65533;|&#65533;&#65533;&#65533;&#65533;&#65533;It)&#65533;&#65533;&#65533;6=,&#65533;Fi\H&#65533;%&#1210;&#65533;O&#65533;&#65533;CKV9&#65533;&#65533;4&#65533;&#65533;&#65533;X= q&#65533;&#65533;h&#65533;$zv&#65533;&#65533;&#65533;&#65533;&#65533;&#65533;&#65533;fv&#65533;&#65533;&#65533;&#65533;&#65533;'4Q&#65533;
h&#65533;&#65533;Vlf&#65533;h&#65533;E6%S&#65533;&#65533;:8Gh&#65533;k&#65533;&#284;0j&#65533;(&#65533;HE&#65533;^&#65533;&#65533;n&#65533;3&#65533;&#65533;5eTRl@&#65533;&#65533;&#65533;'&#65533;&#509;e&#65533;&#1147;	.P&#65533;&#65533;1&#65533;&#65533;r&#65533;&#65533;&#65533;* $0&#65533;&#65533; &#65533;&#65533;o&#65533;U&#65533;&#1564;e1&#65533;&#65533;&#65533;&#65533;&#65533;&#65533;&#65533;}&#65533;&#65533;(&#65533;&#1923;&#65533;&#65533;g`&#65533;`*&#65533;&#65533;&#65533;&#65533;&#65533;&#65533;&#65533;&#65533;&#65533;&#399;@&#65533;&#128;&#65533;:
.<	&#65533;&#65533;P&#65533;#@&#65533;Wl|6&#65533;&#65533;kV&#65533;6u9&#65533;&#65533;&#65533;&#65533;6&#65533;&#65533;}AK&#714;P*M&#65533;&#65533;oP%Cy&#65533;&#65533;/&#65533;&#65533;K1r&#65533;&#530;41&#65533;J&#65533;<d,&#65533;&#65533;&#65533;_b&#65533;&#65533;&#65533;c&#65533;yC|p&#65533;&#65533;ZB&#65533;a&#65533;&#65533;=Y&#65533;5&#65533;sW_ &#65533;&#65533;2&#764;&#1888;&#65533;&#65533;M&#65533;(&#65533;&#65533;V\E&#65533;&#65533;R&#65533;&#699;&#65533;&#65533;&#65533;&#65533;&#65533;*\&#632;3&#1029;&#65533;&#65533;&#65533;&#65533;V*&#65533;  R&#65533;&#65533;s&#65533;	5&#65533;&#65533;(&#65533;&#65533;&#65533;&#65533;q	&#65533;&#65533;&#1088;&#65533;X+&#65533;5&#65533;&#65533;U*&#65533;O&#65533;c&#65533;&#65533;&#65533;;zX&#65533;&#65533;+zIM	4m&#65533;c&#65533;&#65533;&#65533;&#65533;&#65533;	&#65533;&#65533;SYU&#65533;Ak&#65533;&#65533;$&#65533;1&#65533;&#65533;>A&#65533;%h"&#65533;J&#895;&#65533;y&#65533;&#65533;,&#65533;$T_&#65533;.C&#65533;F&#65533;&#404;&#65533;&#65533;&#65533;&#659;&#65533;&#65533; K&#65533;P&#65533;&#65533;^L&#65533;&#65533;&#65533;&#65533;p&#65533;&#65533;&#65533; 7M= &#65533;&#65533;2j{&#65533;&#65533;&#65533;q&#65533;P=&#256;&#65533;g&#65533;&#65533;2&#65533;c+&#65533;&#1158;&#65533;&#65533;e&#1892;&#65533;&#65533;' &#65533;&#65533;&#65533;\_&#65533;H&#65533;&#65533;Ft&#65533;&#65533;&#65533;&#65533;"&#65533;&#65533;t&#65533;?kb&#65533;&#65533;&#65533;&#65533;1&#65533;&#595;p&#65533;&#65533;	s&#65533;J&#65533;Zz1&#65533;&#65533;Ir&#65533;Y&#65533;6TC:@P9&#65533;8&#65533;5&#65533;{&#895;f&#65533;6aAea&#65533;&#65533;A^&#65533;Y	&#65533;gp&#838;&#65533;&#65533;&#65533;9&#65533;&#65533;vYP&#65533;!&#65533;&#65533;=C	&#65533;&#1915;&#65533;}&#65533;I&#1517;=5&s+d&#65533;^&#65533;1&#1639;&#65533;^&#65533;	c$&#65533;&#65533;O&#65533;'Y&#65533;S&#65533; @lmL&#65533;*&#65533;&#65533;&#65533;@&#65533;&#65533;zt&#65533;2&#65533;N?4&#65533;&#65533;&#65533;&#65533;&#65533;&#65533;l$&#65533;&#65533;&#65533;R3=Ts+l&#65533;x&#65533;&#65533;^&#65533;&#65533;&#65533;&#65533;&#866;y#&#65533;1&#65533;&#65533;'&#65533;4&#2011;a?&#65533;s&#65533;&#65533;&#65533;&#65533;d1&#65533;&#65533;-&#1634;P&#65533;&#65533;5&#65533;bM2&#65533;&#65533;&#65533; &#65533;&#65533;&#65533;&#65533;q2&#65533;&#65533;&#65533;&#65533;&#65533;[i&#65533;|&#65533;&#65533;%8D&#65533;EN&#65533;&#65533;Cs&#65533;|3R&#65533;&#65533;&#65533;wDg&#65533;&#65533;&#1038;1&#65533; &#65533;&#65533;&#65533;&#65533;&#807;&#65533;&#772;&#65533;&#65533;|&#65533;2 rE&#65533;?&#65533;Q&#65533;Q&#65533;+r =`d&#1095;62&#65533;R&#65533;vQF&#65533;&#65533;1&#65533;J3:;&#65533;&#65533;&#65533;^&#65533;7$&#65533;&#65533;&&#65533;&#1923;&#65533;&#65533;q*&#65533;&#65533;k&#65533;&#65533;[&#2022;;&#65533;&#65533;&#65533;p&#65533;8T&#65533;.(&#65533;c&#65533;;&#65533;&#65533;&#65533;&#65533;J&#65533;4&#65533;&#65533;D&#65533;&#65533;E&#65533;J&#65533;&#65533;&#65533;&#65533; &#65533;&#65533;&#65533;]
&#65533;l_" 0&#65533;
p&#65533;&#1529;&#65533;`&#65533;W&#65533;!Y&#65533;&#65533;&#65533;vP&#65533;i&#65533;_&#65533;&#65533;&#65533;&#65533;c&#65533;&#65533;&#65533;&#65533;KT&#49528;&#65533;f&#333;&#65533;&#389;&#65533; &#65533;&#65533;&#65533;m,&#65533;>&#65533; ]'&#65533;&#65533;e|&#65533;&#65533;nM)&#65533;&#65533;:&#242;&#65533;&#65533;&#4996;2&#65533;&#65533;-N-X&#65533;^&#65533;s&#1214;&#65533;H&#65533;KD&#65533;f >J&#65533;m&#65533;dF&#65533;&#65533; &#65533;&#65533;&#65533;,&#65533;&&#65533;p&#65533;@&#65533;&#65533; ws&#65533;"&#65533;"hJ&#65533;L&#65533;=0&#65533;+&#65533;&#65533;&#65533;w&#65533;%&#65533;&#1289;,~&#65533;A&#65533;&#65533;D6&#65533;p&#65533;&#65533;&#65533;&#65533;!!&#415;&#65533;&#65533;&#65533;&#65533;07=_&#65533;B&#65533;7&#65533;&#65533;&#65533;"k&#65533;h&#65533;kq&#65533;&#65533;1y1_&#65533;#Uk&#65533;-&#65533;&#65533;&#1281;&#65533;+)<&#65533;&#65533; p&#65533;&#65533;&#65533;/n_~_n&#65533;&#65533;qy&#65533;;&#65533;"&#65533;&#65533;&#65533;+&#65533;=&#65533;&#518;&#65533;B&#65533;&#65533;z&#65533;&#65533;u&#65533;&#65533;&#65533;2&#65533;&#65533;E&#65533;F[&#65533;&#65533;&#65533;&#65533; n&#622;&#65533;&#65533;&#65533;&#65533;~&#65533;&#65533;1&#65533;&#65533;ll&#65533;`D&#65533;&#65533;q&#1888;m&#65533;&#65533;&#65533;&#65533;&#65533;d&#65533;G
)D&#65533;&#65533;$&#65533;&#65533;&#1662;&#65533;&#65533;&#65533;	&Xt&#65533;<'"@&#65533;&#65533;)U~&#65533;&#65533;&#65533;&#336;g&#65533;&#65533;>&#65533;zP)D&#65533;!	  &#65533;!!-!&#65533;&#65533;&#65533;&#65533;&#65533;&#65533;&#65533;&#65533;&#65533;&#65533;&#65533;&#65533;&#65533;&#65533;&#65533;&#65533;&#65533;&#65533;&#65533;&#65533;&#65533;1!&#65533;&#65533;&#65533;&#65533;&#65533;&#65533;&#65533;&#65533;&#65533;&#65533;&#65533;&#65533;&#65533;&#65533;&#65533;&#65533;&#65533; 7
B&#65533;?B	7&#65533;&#65533; &#65533;&#65533;&#65533;&#65533;&#65533;&#65533;&#65533;&#65533;&#65533;&#65533;&#65533;&#65533;&#10040;&#65533;&#65533;&#65533;&#65533;&#65533;7&#65533;B&#65533;	;&#65533;??&#1353;&#65533;&#65533;&#65533;&#65533;$u&#65533;I&#65533;&#65533;&#65533;B&#65533;2&#496;&#65533;Cq1X<$'c&#65533;'P&#65533;t&#65533;;&#65533;I@v&#65533;4 &#65533;F&#65533;&#65533;g&#806;&#65533;4,;n&#65533;4~&#65533;q&#65533;&#859;8g-&#65533;&#65533;X6w&#65533;<{&#65533;&#65533;$>|&#65533;&#65533;&#65533;&#65533;&#65533;&#65533;-^&#2018;F&#65533;(&#65533;&&#65533;&#65533;&#65533;&#65533;zq&#1519;6&#65533;&#65533;&#65533;y&#65533;&#65533;A&#65533;&#65533;l}d"%k@&#65533;9&#65533;&#65533;#Z&#65533;}&#65533;D6&#65533;(&#65533;,&#1599;&#65533;&#65533;&#65533;0o&#65533;&#65533;&#65533;&#65533;&#65533;g&#64002;j&#65533;&#65533;Vz
UjF&#65533;&#374;&#65533;x&#65533;&#65533;&#65533;&#65533;|&#65533;&#65533;&:&#65533;&#65533;c&#65533;-B&#65533;}$K*8M&#65533;&#65533;2^&#156;z&#65533;&#65533;&#2011;&#65533;&#65533;&#65533;&#65533;;&#65533;>&#65533;XfT&#65533;&#65533;&#855;&#65533;&#65533;2/&#65533;&#65533;g&#65533;&#65533;&#65533;&#65533;p8jWj&#65533;&#65533;V~&#65533;&#65533;gIfto,_&#65533;&#65533;[L&#65533;&#65533;&#65533;s&#65533;88@d&#65533;&#65533;AP
&#567;&#65533;=;(`&#65533;4&#65533;&#65533;&#65533;^Y&#65533;B~&#65533;u&#65533;W&#65533;&#65533;R+&#2162;a&#65533;&#65533;|7&#65533;f&#65533;x&#65533;%M&#65533; %&#65533;h&#65533;5&#65533;&#65533;&#65533;&#65533;J&#65533;&#65533;&#65533;F&#1601;&#65533;cNI&#65533;&#65533;>&#65533; c&#65533;r&#65533;&#65533;&#65533;`2&#65533;&#65533;V&#1609;8f&#65533;!`O&#65533;(&#65533;+|xQ&#65533;&#65533;`D&#65533;Y=&#65533;	7k&#65533;&#65533;2&#65533;!&#65533;&#1804;&#65533;&#65533;V&#65533;u&#65533;M&#65533;8O&#65533;&#65533;&#65533;&#65533;w)cf&#65533;&#65533;&#65533;K&#65533;&#65533;&#65533;dF&#65533;`&#38624;oJ&#65533;@T&#65533;&#65533;&#65533;}&#65533;&#65533;&#65533;Z&#65533;	&#65533;|  q&&#65533;&#65533;&#34381;H&#65533;X&#35311;h	(8asW{Q&#65533;m&#65533;m&#65533;&#65533;YM"4*M&#65533;T&#65533;	&#65533;&#65533;&#65533;&#65533;VV&#65533;U;A &#65533;-~&#65533;&#65533;&#65533;d&#65533;7&#65533;&#65533;`&#65533;&#65533;F&#65533;&#65533;i&#65533;p"&#65533;&#35420;t-&#65533;&#14958;&#65533;&#65533;L9&#65533;&#129;&#65533;+&#65533;&#65533;&#65533;rH
&#65533;&#65533;&#65533; gZ&#65533;&#65533;2&#65533;4&#65533;l26&#65533; # t&#65533;&#65533;&#65533;&#65533;&#65533;u&#65533;Z&#65533;&&#65533;&#65533;P&#319;&#2034;J;&#65533;&#65533;YmY&#65533;jWJ'&#65533;J&#65533;&#65533; &#65533;&#65533;yPd&#829;&#65533;B'&#318; &#65533;D&#65533;,&#65533;&#65533;!&#65533;&#65533;%Z&#65533;$<&#65533;=&#65533;&#65533;b+&#65533;&#65533;&"j&#65533;&&#895;&#65533;Z&#65533;W14&#65533;f&#65533;R&#65533;(&#65533;v&#65533;A&#65533;&#65533;;,g&#65533;@ &#65533;&#65533;R&&#65533;&#65533;S&#65533;g&#65533;A9O&#65533;&#65533; tQ`2&#65533;e&#65533;WG&#65533;X&#65533;&#65533;_Ht
1&#65533;6C &#65533;.&#65533;&#65533;'+&#65533;V&#65533;%`SgcB &#65533;&#65533;I&#65533; &#65533;&#65533;z&#65533;&#65533;&#65533;&#1923;&#65533;_j&#65533;a&#65533;q&#65533;5&#65533;q&#65533;&#2489;&#65533;c&#65533;h&#65533;3%&#65533;&#65533;{A
&#65533;&#65533;&#65533;B&#65533;&#65533;&#65533;}@|&#65533;&#65533;l&#65533;&#1842;&#65533;3Ra&#65533;&#65533;/&#65533;z~rV'7&#65533;*7&#65533;&#65533;Jk&#65533;`&#65533;&#65533;~&#65533;G5Y-h&#65533;S&#65533; &#65533;)&#13941;&#65533;)@2
~&#65533;.>A	&#65533;G}>&#65533;SQ&#65533;&#65533;&#65533;T=&#65533;r&#21721;&#65533;&#65533;&#65533;&#65533;&#65533;&#65533;&#65533;XNi&#65533;; x &#65533;!h&#65533;{&#65533;6&#65533;&#65533;'&#65533;j'&#65533;&#65533;@&#65533;&#65533;&#65533;&#65533;&#65533;Ah&#65533;n10&#65533;&#65533;&#65533;x&#65533;+@)@8],&#65533;<&#65533;&#65533;!&#65533;&#1118;U&#65533;g6&#65533;0&#65533;|&#65533;&#65533;&&#65533;&#65533;&#65533;&#65533;0&#65533;YV&#65533;&#65533; 'X&#65533;Z&#65533;&#65533;E&#65533;Z&#65533;:&#65533;+&#65533;&#65533;&#65533;H&#65533;>1,V&#65533;&#65533;,4#&#65533;&#65533;M}FbW&#65533;:&#65533;&#65533;&#65533;)&#65533;&#65533;&#65533;4A&#65533;&#65533;&#65533;GS&#65533;&#65533;j\$&#65533;&#65533;s &#1286;n
&#1229;&#65533;&#1358;3&#65533;&#65533;&#65533;$&#65533;&#65533;&#65533;&#65533;W&#65533;&#65533;U&#65533;&#65533;&#201;&#65533;$PQ$&#65533;&#65533;]J(E&#65533;T&#65533;&#65533;H&#65533;?:&#65533;F&#65533;&#65533;K&#65533;Q&#65533;p&#1099;$&#65533;&#65533;7>&#65533;&#65533;3r&#65533;&#65533;$%}&#65533;&#65533;q&#65533;0&#1384;8&#65533;&#65533;&#65533;`&#65533;&#65533;&#65533;BT&#65533;&#65533; M(&#65533;o&#65533;&#65533;&#65533;&#65533;&#65533;&#65533;u&#65533;?&#65533;L 9fj
&#65533;&#65533;&#65533;NeF&#65533;&#65533;&#65533;Y&#65533;~&#65533;eV&#734;&#65533;z&#65533;&V&#65533;Df4&#65533;&#65533;&#65533;& &#1378;&#65533;&#65533;I&#65533;`F&#65533;^&#65533;&#65533;&#65533;a&#65533; &#65533;&#65533;&#65533;&#65533;E02&#65533;<&#65533;&#1374;&#65533;aom&#65533;&#65533;&#65533;&#65533;9(f.m&#65533;g$&#65533;2&#65533;&#65533;&#65533;Q&#65533;&#65533;d&#65533;i&#65533;}&#65533;
&#65533;gBF`&#65533;&#65533;E&#65533;:e&#65533;D&#65533;!A&#65533;PSr0B&#65533;&#65533;&#65533;&#65533;lP&#475;&#65533;&#65533;\&#65533;`&#65533;&#65533;k&#65533;D&#1157;&#65533;	&#65533;4K;&#65533;;UDJk&#65533;D(&#65533;X&#65533;&#1836;&#65533;&#513;0q*A&#65533;R$&#65533;&#65533;$&#65533;&#65533;br&#65533;&#65533;[&#65533;7^&#65533;&#65533;&#65533;&#65533;H&#65533;+&#65533;&#65533;+&#65533;F&#1507;)r#C4&#65533;+&#660;&#65533;&#65533;&#65533;GMVs&#627;&#65533;&#65533;&#1599;E&#65533;&#65533;U&#65533;&#65533; &#65533;V&#65533;|&#65533;&#65533;b@&#65533;&#65533;P&#65533;j&#65533;&#1688;&#65533;&#65533;pG`g&#65533;&8]&#781;TKq&#65533;9&#65533;d$@&#65533;2
&#65533;&#571;67&&#65533;&#65533;:z&#65533;&#65533;=&#65533;$Bx&#65533;&#65533;*V"&#65533; =Q&#65533;R&#65533;&#65533; &#65533;&#65533;&#65533;&#65533;	&#65533;&#65533;F&#65533;K&#65533;uDu3u&#65533;&#65533;&#1955;r&#65533;&#65533;bNCo&#65533;6&#65533;&#65533;&#65533;&#65533;Z&#65533;4&#699;h&#65533;|l &#65533;&#65533;&#65533;}&#65533;i&#65533;&#65533;&#1796;&#65533;@[u&#65533;&#65533;&#65533;&#65533;e>/ `(&#65533;,&#65533;_.q&#65533;&#65533;&#65533;&#65533;9&#65533;L&#65533;pIiN&#65533;wp&#65533;jJ&#65533;&#65533;TZ&#65533;5&#65533;&#65533;H@&#65533;nc&#65533;&#65533;]B &#65533;`&&#65533;y&#65533;o&#65533;&#65533;&#65533;L0&#65533;}&#65533;C&#65533;&#65533;&#65533;&#65533;@&#65533;ZSw&#65533;&#65533;&#65533;@:&#65533;HJWBh%&#65533;Kb&#65533;&#65533;]3&#65533; &#65533;Q\&#65533;&#65533;&#65533;&#65533;&#65533;v_&#25493;&#65533;&#1808;^v&#65533;&#65533;@h>CO
YG@e&#65533;&#65533;&#65533;2&#65533;]&#65533;&#65533;&#65533;E3&#65533;/T,&#65533;d&#65533;bK&#65533;&#65533;116&#65533;s&#65533;&#65533; ^&#65533;}6&#65533;Be&#65533;&#65533;_YH&#65533;&#65533;	&#65533;x&#65533;NbU&#65533;&#65533;&#65533;q&#1137;&#65533;&#65533;)&#65533;a&#65533;tl*oD+Ha&#65533;5&#65533;&#65533;U&#65533;]&#65533;&#65533;&#65533;p&#65533;&#65533; h&#65533;&#65533;>&#65533; '&#65533;&#58721;;No&#65533;&#65533;S&#65533;*P&#65533;9F&#65533;&#65533;&#65533;(&#65533;B&#65533;&#65533;&#65533;&#1096;5JW&#65533;HN&#65533;&#65533;q`Xv7&#65533;&#65533;-B >&#65533; 9?&#65533;>V&#65533;*&#65533;&#65533;v&#65533;&#65533;&#65533;&#65533;&#65533;T0t^wUe&#65533;
&#65533; &#65533;M&#2001;&#953;:h&#65533;p&#65533; &#1829;r&#65533;&#1360;:&#65533;&#65533;|&#65533;&#65533;(&#65533;&#65533;(@&#65533;8#*|&#65533;q&#65533;m*&#65533;&#65533;(&#65533;&#65533;K &#65533;&#1604; g&#65533; &#65533;&#65533;&#720;Fs&#65533;&#65533;-&#65533;&#65533;&#65533;p&#65533;p&#65533;#w/ZH(&#65533;&#65533;&#65533;&#65533;&#65533;&#65533;e&#65533;&#65533;&#65533;<U&#65533;&#65533;_&#65533;&#65533;&#65533;&#33904;E9&#65533;/p1D&#65533;6 &#65533;&#65533;w&#65533;4&#65533;(g0&&#65533;'&#65533;k&#65533;y&#65533;#&#65533;6&#65533;j&#65533;&#65533;&#65533;&#65533;&#65533;)N&#65533;&#65533;X&#65533;&F&#630;&#65533;at&#65533;}`&#65533;h&#65533;'&#65533;&#65533;&#65533;J&#65533;ZM&#65533;&#65533;<`&#65533;&#65533;c	e&#65533;&#1637;&#65533;&#65533;=&#65533;}&#65533;u&#65533;^&#65533;:&#65533;&#65533;%H?J&#2008;(Q&#65533;[U&#65533;&#65533;8&#65533;&#65533;H-&#65533;BL3&#65533;$&#65533;&#65533;&#65533;K&#65533;y*&#65533;e&#65533; 6 &#65533;m=&CGa7a`:&#65533;&#65533; &#65533;Qn&#1624;9&#65533;[&#65533;y&#65533;&#65533;N&#65533;#d&#65533;V&#65533;&#65533;&#65533;&#65533;&#65533;L&#65533;&#65533;m&#65533;5,Q?
&#65533;P<&#65533;b&#65533;&#65533;&#65533;&#65533;&#65533;&#65533;&#65533;3&#65533;@&#65533;X&#65533;&#65533;Qc&#65533;0&#65533;Qk&#592;q&#65533;&#65533;v&#65533;9&#65533;&#65533;&#65533;&#65533;@U&#65533;&#65533;&#65533;&D&#65533;H&#2004;d+&#65533;&#1382;#&#65533;&#65533;&#65533;w;	&#65533;^7&#65533;p&#65533;@	W/&#65533;&#65533;,&#65533;!~&#65533;S(7&#65533;&SE&#65533;D&#65533;Q&#65533;&&#1570;&#65533;]v#5&#65533;-pK&#65533;:&#65533;&#65533;:&#65533;&#65533;&#65533;6'&#65533;&#65533;gUH&#65533;~E&#65533;&#65533;&#65533;d&#65533;u:c&#1700; V&#65533;e&#65533;&#65533;i+&#65533;rQ&#65533;y&#65533;&#65533; +&#65533;&#65533;).&#65533;&#65533;&#65533;&#65533;u&#65533;d
QV-/&#65533;&#65533;5&#65533;Tiuh&#65533;&#65533;&#65533;vqu4p&#65533;y&#65533;`Y7 &#65533;&#65533;{&#65533;'&#65533;n&#65533;30&#65533;&#65533;&#1122;&#65533;1&#65533;&#65533;-S&#65533;Az&#65533;A&#65533;gIQ\&#65533;&#65533;I&#65533;a&#65533;|&#65533;&#65533;W&#65533; &#65533;&#65533;$V&#65533;k&&#65533;9&#65533;&#65533;1O&#65533;U&#65533;&#65533;&#65533;&#65533;r&#65533;:G&#65533;&#65533;&#65533;[&#65533;&#65533;&#65533;&#1346;P P&#65533;&#65533;p\&#65533;6&#65533;&#65533;~&#65533;&#65533;b&#65533;&#325;s&#65533;T@&#65533;&#65533;&#65533;;u>&#65533;&#65533;YND+@x&#65533;g&#65533;?&#65533;&#65533;g&#65533;xv<&#65533;&#65533;qsr -`&#65533;U&#65533;&#65533;QZ&#65533;H&#65533;%H&#65533;t}4 Y_&#65533;&#65533;&#65533;C&#65533;m(-&#65533;X&#65533;&#65533;&#65533; H&#65533;w"-`=&#65533;&#65533;x&#65533;EI&#65533;*Q&#65533;&#65533;&#65533;=eT&#65533;N&#1144;*t&#65533;&#65533;s&#65533;2&#65533;}&#65533;Hv&#65533;7&#65533;Y&#65533;&#65533;&#65533;&#65533;&#65533; x&#65533; J&#65533;&#65533;l&#65533;&#65533;&#65533;1|&#65533;ByrTn,v&#65533;&#65533;&#65533;&#65533;|Ho&#65533;&#65533;k&#1313;ny&#203;&#65533;&#65533;&#65533;.&#65533;&#65533;S&#65533;L&#65533;2&#65533;sR&#65533;&#65533; &#65533;G&#65533;2BFg#&#65533;&#337;&#65533;4\ubqwY&#65533;s @8&#65533;&#65533;7'&#65533;&#65533;~DpjPis;4  -Y+yaO6	&#65533;&#65533;&#65533;pN&#65533;af&#48586;&#65533;|&#65533;T1&#65533;&#65533;#e'&#65533;)Cffr'~&#65533;)s&#65533;&#65533;&#65533;&#65533;jY&#65533;&#65533;&#65533;q&#65533;&#65533;&#65533;"pN&#65533;&#65533;&#65533;
&#65533;&#65533;))0r&#65533;&#65533;~SH&#65533; J&#65533;&#65533;p&#65533;-+A$&#65533;H|&#65533;E&#65533;Iy	&#65533;&#65533;#&#65533;&#1303;&#65533;&#65533;?y	&#65533;&#65533;2&#65533;&#65533;n&#65533;$&#65533;uU&#65533;"&#65533;&#65533;&#65533;I fyZ&#65533;B7+&#65533;k2&#65533;&#65533;	&#65533;&#65533;5&#65533;&#65533;2&#65533;$FW&#65533;4K&#65533;	&#65533;4&#65533; &#65533;&#65533;kT&#65533;_+j&#65533;)&#65533;&#65533;hZ&#65533;&#65533;P&#65533;&#65533;\&#65533;*0&#65533;&#65533;F&#65533;%6@&#65533;&#65533;&#65533;&#65533;*&#65533;&#65533;&#65533;&#65533;#M&#65533;&#65533;!&#65533;U&#65533;&#65533;&#65533;L&#65533;a2&#65533;.y&#65533;[a0 &#65533; `2&#65533;M&#65533;'&#65533;_&#65533;&#65533;-]y&#65533;&#65533;=1$!&#65533;&#65533;&#648;&#65533;@	&#65533;`&#65533;'pI7	/&#65533;&#65533;&#65533;U&#65533;&#65533;&#65533;q*U&#65533;.0P`&#65533;&#65533;&#65533;&#65533;"&#65533;&#65533;Q&#65533;&#65533;&#65533;`&#65533;bYv&#65533;M&#65533;&#65533;6&#65533;&#65533;&#65533;,A&#65533;0&#65533;&#65533;9&#65533;&#65533;i g
5P&#65533;&#65533;&#1159;%0 ^&#65533;h&#65533;&#65533;c&#65533;u&#65533;o&#65533;s&#65533;&#65533;&#65533;&F>&#65533;&#65533;4&#65533;&#65533;&#65533;H0&#65533;	98Ii&#65533;4ujw&#65533;&#65533;&#65533;K&#65533;%&#65533;&#65533;&#65533;*@?&#65533;	&#65533;&#65533;N0&#65533;&#65533;&#65533; &#65533;6&#65533;g!M&#\5&#65533;/
&#65533;A?&#65533;@&#65533;&#65533;{l&#65533;&#65533;0&#65533;	 &#65533;o&#65533;3&#65533;&#65533;&#65533;Esdz&#65533;@(04&#65533;&#65533;0&#65533;&#65533;&#65533;;&#65533;'&#65533;
`d&#65533;_g&#65533;%#&#65533;>&#65533;!&#65533;&#65533;&#65533;\=&#65533;)|&#65533;c&#65533;.d	>&#65533;&#65533;1&#65533;&$TQ&#65533;W&#65533;d&#65533;;&#65533;&#65533;p&#65533;&#65533;O5C&#65533;!&#65533;&#65533;L&#65533;-y&#65533;&#65533;'&#65533;&#65533;KV&#65533;h&#135;,sQ~t&#65533;&#65533;q&#65533;anBG&#65533;&#65533;&#65533;m&#65533;&#65533;$&#65533;l&#65533;Y9&#65533;.&#65533;&#65533;)&#65533;&#65533;m&#65533;X&#65533;&#65533;`ULz;&#65533;:S&#65533;KH&#65533;/5&#65533;&#65533;HEX&#65533;&#65533;&#65533;g&#65533;v"H)-&#65533;+B&#65533;&#65533;&#65533;J&#1402;&#65533;&#65533;Z&#65533;&#65533;A&#65533; p&#65533;&#65533;&#37025;&#65533;d!V&#65533;y&#65533;fV|&#65533;*@&#65533;n2[(a&#65533;n&#65533;o&#65533;1|&#624;&#65533;&#65533;I~&#1029;	!:R]pi&#65533;/E&#65533;8D&#65533;#8&#65533;&#65533;&#65533;	%;NOQ&#65533;&#65533;&#65533;N;I&#65533;+&#65533;&#65533;&#65533;
&#65533;(&#65533;&#65533;&#65533;&#65533;&#65533;}&#65533;b/&#65533;y&#65533;&#65533;!&#65533;F&#65533;&#65533;]&#65533;&#65533;&#65533;1&#65533;&#65533;i&#65533;q
p&#65533;&#65533;)&#65533;z(;&#65533;&#65533;&#65533;&#65533;7&#65533;&#65533;&#65533;4&#65533;e&#65533;V&#65533;MbT`&#65533;c&#65533;Eh&#65533;&#65533;e&#65533;?5&#65533;A&#65533;&#65533;&#65533; $
&#65533;&#65533;&#65533;&#65533;&#65533;&#65533;&#65533;&#65533;F&#65533;&#65533;Q&#65533; &#65533;&#389;_H&#65533;&#65533;bkG&#65533;&#65533;&#65533;&#1090;&#65533;&#65533;/r &#65533;)U7&#65533;;!&#65533;&#65533;&#65533;&#65533;*}ZE&#65533;A&#65533;&#65533;&#65533;&#65533;{&#65533;!&#65533;s&#65533; &&#65533;'&#65533;/&#65533;&#65533;&#65533;&#65533;&#65533;!V&#65533;
@qw&#944;Pj&#1211;Md&#65533;bp&#65533;J&#65533;I&#65533;&#65533;&#65533;v&#65533;
&#65533;k
Ur
&#65533; &#65533;&#65533;0R&#65533;&#65533;^&#65533;A)&#65533;&#3756;&#65533;Pe&#65533;&#65533;d&#65533;&#65533;e]&#65533;&#65533;u&#65533;U&#65533;S&#65533;&#65533;"R&#65533;[&#65533;4&#1092;*\x&#65533;A&#65533;&#65533;&#65533;0&#65533;&#65533;&#65533;&#65533;&#65533;m&#65533;&#65533;&#65533;i^K:&#65533;t&#65533;`i,&#65533;za:&#65533;;X&#65533;3&#65533;&#65533;&#65533;6($r&#65533;&#65533;D&#65533;&#297;0&#65533;C\Q&#301;0  @&#65533;&#65533;&#1148; 3 w&#65533;&#65533;&#65533;&#65533;:lG;;R"$&#65533;&#65533;&#65533;3&#65533;&#65533;5,M&#65533;&#1142;&#65533;&#65533; &#65533;A
H&#65533;&#65533;&#65533;u&#65533;h,g&#65533;SE&#65533;	&#65533;fd&#65533; ;E&#65533;&#65533;&#65533;&#65533;ur>O&#65533;&#65533;&#65533;A-7&c&#65533;*$,&#65533;&#65533;&#65533;[&#65533;	y
@&#65533;{;&#65533;&#65533;@<
@&#65533;&#65533;&#65533;ou9&#65533;&#65533; &#65533;"r~j&#65533;&#65533;K&#65533;&#65533; Cbh&#65533;&#65533;&#65533;&#1463;&#65533;&#65533;5c&#65533;&#65533;&#65533;&#65533;&#65533;Q&#65533;&#65533;T&#65533;y&#65533;&#65533;;%H&#65533;&#65533;&#65533;&#65533;^[&#65533;&#65533;!;&#65533;
&#65533;&#65533;&#65533;&#65533; &#65533;&#65533;&#65533;4&#65533;o&#65533;U&#65533;8&#65533;>&#65533;&#65533;&#65533;&#65533;&#65533;&#65533;&#65533;YbS&#65533;&#65533;o&#65533;&#65533;&#65533;s&#65533;&#65533;&#1135;&#65533;	K&#65533;@&#65533;&#773;&#65533;8&#65533;&#65533;U&#65533;?&#65533;&#65533;K&#65533;!&#65533;&#65533;qw&#65533;&#65533;&#588;&#65533;r&#65533;<}o&#65533;&#65533;&#65533;&#65533;%F>&#65533;&#65533;9c
N&#65533;,]&#65533;,&#65533;&#65533;&#65533;(&#65533;"&#65533;@c2&#65533;&#65533;:=i7&#65533;[&#65533;&#65533;&#65533;T&#65533;&#489;&#65533;&#65533;Br<&#65533;&#65533;&#65533;D&#986;&#65533;o&#65533;H&#65533;&#65533;&#65533;&#65533;&#65533;q&#65533;&#65533;5&#65533;&#65533;Q7mZ3r&#65533;&#65533;M&#65533;&#65533;&#65533;?&#65533;&#65533;6)g'#&#65533;G7&#65533;S&#65533;&#65533;&#65533;zMX&#65533;&#65533;@&#65533;&#65533;L&#65533;&#65533;&#65533;&#65533;&#65533;r P&#65533;&#65533;!j|&#65533;a&#1391;
oE&#65533;_p&#65533;&#65533;&#65533;_&#65533;&#1179;&#65533;=&#65533;
&#65533;@&#65533;&#65533;T7(&#65533;&#65533;&#65533;&#252;<"&#65533;U*&#65533;&#1064;0 &#65533;&#65533;&#65533;_&#65533;&#1475;b&#65533;&#65533;&#65533;	&#65533;&#65533;\u&#65533;&#65533;#&#65533;(3ooS&#65533;&#65533;&#65533;&#65533;H&#65533;&#65533;T&#65533;%&#65533;&#65533;~U&#65533;w&#65533;&#322;&#65533;'L&#65533;	?&#65533;?!R"&#3191;&#65533;&#65533;&#65533;&#65533;&#65533;&#65533;&#65533;u&#65533;sW&#65533;X&#1094;&#1656;[J$&#65533;Q6&#65533;&#65533;&#65533;&#65533;&#65533;%a&#65533;	5g&#65533;`&#65533;&#65533;' &#65533;o&#10337;&#65533;&#65533;	&#65533;&#65533;V&#65533;&#65533;&#65533;Yv="&#65533;&#65533;
p&#65533;&#2660;&#65533;&#65533;&#65533;d5&#65533;Y&#65533;Mwb&#65533;fn&#65533;@1m&#65533;&#65533;\&#65533;E&#65533;?i&#65533;`[&G&#65533;&#65533;&#65533;Q&#65533;
 &#1102;&#65533;&#65533;PAZW {&#65533;&#65533;u&#65533;f&#65533;
N+
"&#65533;&#1378;&#65533;2e2&#65533;&#65533;y&#65533;Y H&#65533;`^&#65533;J&#1053;L&#65533;&#65533;b &#65533;P)&#65533;3&#65533;&#65533;&#65533;"5&#65533;J&#65533;&#65533;
&#65533;$&#1379;3 }M&#65533;&#65533;@&#634;&#65533;1&#65533;=&#65533;1 &#65533;&#65533;&#65533;B&#65533;	&#65533;`C&#65533;r&#65533; &#65533;&#65533;Wb:y&#65533;)^&#65533;&#65533;u(&#65533;&#65533;&#65533;&#65533; &#65533;&#65533;&#65533;&#65533;X&#65533;&#65533;l&#65533;&#49121;&#65533;R&#65533;
&#65533;&#65533;&#1165;P&#57358;&#65533;&#65533;g&#65533;s&#65533;x&#65533;&#65533;&#65533;ED&#65533;&#65533; &#65533;h&#65533;D&#65533;g&b&#65533;A&#1727;&#65533;V>&#128;D&#1636;{&#65533;&#65533;&#65533;&#65533;&#65533;&#65533;&#65533;&#65533;&#65533;z&#1305;V&#65533;ut&#65533;l&#65533;>&#65533;^&#65533;30V:K&#65533;&#65533; &#65533;&#65533;`a&#65533;&#641;U&#65533;&#65533;qgN &#65533;&#65533;&#65533;&#65533;?1G3&#65533;=&#65533;E&#65533;&#65533;&#65533;e&#65533;^&#65533;!&#65533;&#1189;&#65533;?,	*&#65533;"&#1954;Pc6&#65533;s&#65533;^&#55060;&#65533;_&#65533;M&#65533;n&#65533;r&#65533;"Od1%&#65533;&#65533;&#65533;&#65533;Y&#24507;&#65533;&#65533;]F&#65533;&#65533;&#65533;2$*&#1889;&#65533;&#65533; &#65533;&#65533;&#65533;&#1674;cD&#65533;0&#65533;&#65533;&#65533;n&#65533;&#65533;Sj&#65533;q&#65533;"J&#65533;GA&#65533;&#305;0&#65533;xM &#65533;&#65533;&#65533;:&#65533;&&#65533;d&#65533;;"&#65533;&#65533;&#65533;&#65533;&#65533;|&#65533;&#65533;8~&#65533;&#65533;~&#65533;&#35713;&#42889;&#65533;&#8555;&#1117;d&#65533;&#65533;&#65533;&#65533;A&#65533;	&#65533;"&#65533;&#65533;v&#65533;L&#65533;&#1610;&#65533;;&#65533;&#65533;U&#65533;&#65533;C&#65533;Z{&#1296;&#65533;&#65533;c9&#65533;n&#65533;{&#1649;,&#65533;&#65533;0 &#1664;?&#775;&#65533;;{&#65533; .#%I2&#65533;&#65533;&#65533;&#65533;&#65533;&#65533;&#65533;&#65533;&#65533;K&#65533;&#1616;&#65533;&#65533;H&U>k&#65533;&#65533;^_&#65533;Z&#65533;&#65533;6&#65533;=b&#65533;~&#65533;1u$&#65533;Y&#65533;&#65533; &#65533;	&#65533;Y-"&#65533;&#65533;@&#65533;&#65533;&#65533;&#283;&#65533;A&#65533;[5&#65533;s&#65533;&#65533;U3&#65533;&#65533;&#65533;&&#65533;<&#646;/N7&#65533;&#65533; 
&#65533;}&#65533;&#65533;@&#65533;q&#65533;c&#622;5&#65533; l&#830;&#65533;P&#65533;l&#65533;.&#65533;&#65533;Z&#65533;?BJ
&#65533;%&#65533;&#65533;&#65533;&#49625;]Y&#65533; &#65533;3&#65533;&#65533;$&#65533;&#65533;^=&#65533;:2*&#65533;&#65533;&#65533;` P y&#65533;r&#65533;0&#65533;&#65533;	&#65533; @&#65533;.% p&#65533;&#65533;&#65533;&#65533;&#65533;,&#65533;O)&#65533;!|&#65533;&#65533;[01&#65533;&#65533;
 &#65533; 7	7?
	
7
@&#65533;6&#65533;&#65533;&#65533;&#65533;&#65533;&#65533;&#65533;&#65533;&#65533;&#65533;&#65533;&#65533;&#65533;&#65533;&#65533;&#65533;&#65533;&#65533;?? &#65533;&#65533;&#65533;&#65533;&#65533;&#65533;&#65533;&#65533;&#65533;&#65533;&#65533;&#65533;&#65533;&#65533;&#65533;&#873;&#65533;&#65533;&#65533; &#65533;&#65533;&#65533;&#65533;&#65533;&#65533;&#65533;&#65533;&#65533;&#65533;&#65533;&#65533;&#65533;&#65533;$&#804;>&#65533;-&#65533;&#1060;&#14636;&#65533;&#65533;&#65533;&#65533;&#65533;&#65533;B&#65533;7 	P&#65533;&#65533;&#1254;{&#65533;D&#65533;&#65533;J=&#65533;&#65533;C&#65533;&#65533;&#1423; &#65533;d&#292;&#65533;&#1511;1B&#65533;[f
&#65533;xF&#65533;zp&#65533;&#65533;&#65533;&#65533;&#65533;.d&#65533;&#65533;R&#65533;J&#65533;&#65533;R&#65533;&#65533;i&&#991;@]&#65533;<&#65533;aH&#65533;d&#65533;&#65533;}&#65533;&#65533;&#65533;X&#65533;&#65533;&#1601;&#65533;&#65533;&#65533;&#65533;7&#65533;&#65533;&#65533;z H&#65533;&#65533;&#65533;-D&#65533;&#65533;F&#65533;&#1321;&#1348;c&#65533;8&#65533;&#65533;&#1284;pS&#65533;&#65533;A&#65533;Qg&#65533;&#65533;&#1744;&#65533;AL&#65533;5&#65533;&#65533;&#65533;&#65533;g&#65533;&#65533;N&#65533;&#65533;6&#65533;&#65533;&#65533;&#65533;&#65533;H7!&#65533;W&#1056;G`^q&#65533;&#65533;!&&#905;&#65533;EV_&#65533;?&#65533;&#65533;&#65533;"P&#65533;Tbx &#65533;@&#65533; &#65533;&#65533;ZK^&#65533;&#65533;
l&#65533;!Ko&#65533;&#65533;&#65533;d@ w&#65533;&#65533;&#65533;&#65533;&#65533;&#65533;&#65533;&#65533;!]BP)&#65533;&#65533;/&#65533;}&#65533;&#65533;&#65533;r\&#65533;+&#65533;S&#1187;&#65533;&#65533;cZk&#65533;&#65533;"&#65533;-&#65533;&#65533;&#65533;.X&#65533;'&#65533;9&#65533;&#1396;&#65533;&#65533;(&#65533;5&#65533;&#65533;5t&#65533;O:-&#65533;!v$&#65533;4b&#65533;&#65533;T B<&#65533;&#65533;&#65533;. &#65533;9&#65533;aP /&#65533;&#65533;&#65533;&#65533;,&#65533;T&#65533;_A%&#65533;pA&#65533;&#65533;A 
&#65533;,&#65533;D&#65533;&#65533;=&#65533;&#65533;L &#65533;&#65533;$c6Ap&#65533;&#65533;&#65533;Mtb&#65533;i&#65533;&#65533;&#65533;&#65533;qf&#65533;&#65533;I&#65533;d&#65533;"&#65533; &#65533;&#65533;@&#65533;^:&#65533;f@&#65533;&#65533;!U&#65533;&#65533;e&#65533;Z&&#65533;	&#65533;f8&#65533;tR&#65533;&&#65533;&#65533;#&#65533;&#65533;&#65533;!&#65533;&#65533;&#65533; Yq&#65533;j&#65533;&#65533;&#65533;&#65533;&#65533;&#65533;&#65533;&#65533;*Cry&#65533;;&#65533;R &#65533;RAKIa&#65533;D-4&#65533;kD> r&#65533;@&#65533;&#65533;OV&#65533;Yi&#65533;K[&#65533;&#65533;&#65533;&#65533;R&#65533;d&#65533;&#65533;&#65533;7&#65533;&#65533;(&#65533;Y&#65533;` &#65533;&#1075;&#65533;*&#65533;&#65533;ZJ&#65533;&#65533;&#65533;p&#65533;A&#65533;&#65533;&#65533;&#65533;N&#65533;&#65533;&#65533;&#65533;&#65533;J
&#65533;R&#65533;&#65533;[S&#65533;&#65533;BB &#65533;&#543;&#65533;J&#65533;P+W:&#65533;TX&#65533;&#65533;&#65533;&#65533;"&#65533;&#65533;&#65533;&#65533;.&#65533;&#65533;p y!&#65533;&#65533;&#65533;&#65533;L0R5."&#65533;C&#65533;Y	&#65533;&#65533;&#65533;&#336;!&#65533;%&#65533;&#65533;&#65533;!&#65533;&#65533;&#65533;&#65533;&#65533;&#65533;p- &#65533;&#65533;
4&#65533;A&#65533;&#65533;g!&#65533; hB&#65533;V&#65533;&#65533;&#65533;&#65533;&#65533;UWJ&#65533;&#65533;&#65533;&#65533;5R&#65533;&#1263;&#65533;&#65533;&#65533;8&#65533;_CZ9&#65533;&#38768;&#65533;3SC(&#65533;<&#65533;a&#65533;`&#65533;&#65533;&#65533;,&#65533;&#65533;vx&#65533;&#65533;&#65533;&#65533;w&#65533;'rV&#65533;&#65533;&#65533;\&#65533;k[&#1648;j&#65533;A&#65533;l|&#65533;&#65533;&#65533;w&#65533;&#65533;&#65533;&#65533;'&#65533;&#65533;B&#65533;&#65533;&#65533;H&#65533;]@J&#972;kk&#65533;&#65533;4&#65533;&#65533;&#48167;;}&#65533;&#65533;p2&#65533; 7&#65533;&#65533;&#65533;&#65533;9&#65533;;kh&#65533;&#65533;
&#65533;&#65533;K&#65533;:J &#65533;:.&#65533;&#65533;&#1086;X&#65533;:0+&#65533;&#65533;Jy&#65533;< :&#65533;&#65533;&#65533;o&#65533;o.)w&#65533;&#193;n&#65533;&#65533;&#65533;CL&#65533;"&#65533;Ce&#65533;&#65533;l&#65533;&#65533;6
-% &#65533;&#65533;Hh.&#65533;eE&#65533;A&#1037;&#65533; &#65533;J=&#65533;2E]&#65533;&#65533;<&#65533;&#65533;&#65533;eU&#65533;JW&#65533;lj&#65533;P&#65533;J&#1315;&#65533;&#65533;&#65533;&#65533;j&#65533;&#65533;m$&#65533;8&#65533;I&#65533;&#65533;&#65533;&#65533;&#65533;%&#65533;&#65533;r&#65533;&#65533;
&#65533;e=
,&#65533;&#65533;&#65533;H&#65533;&#65533;&#65533;&#65533;&#65533;&#65533;e0x&#65533;&#65533;&#65533;Cm&#65533;&#65533;&#65533;&#525;	l &#65533;W&#65533;2&#65533;&#65533;&#65533;&#65533;&#65533;&#65533;b )&#65533;&#65533;&#65533;&#65533;&#65533;d@	&#65533;'|&#65533;&#65533;&#65533;&#65533;&#65533;p&#65533;&#65533;:&#65533;&#65533;z`&#65533;+&#240;9&#65533;&#65533;&#65533;AGZLEsA`&#1656; 
D&#65533;&#65533;&#65533;&#65533; &#65533;&#832;$C&#65533;X&#65533;`Qu}{H' &#65533;&#65533;k&#65533;&#65533;H$&#65533;Gi&#65533;&#65533;&#65533;&#65533;&#65533;(&#65533;&#65533;&#65533;G&#65533;8&#65533;&#65533;&#65533;&#1344;&#65533;q* &#1842;&#65533;)d@I-!&#65533;B&#65533;&#65533;Q1F&#65533;&#65533;&#65533;&#65533; &#65533;&#65533;&#65533;2&#65533;t&#65533;&#206;`&#65533;y&#65533;0, &#65533;
&#65533;fC~X &#65533;	&#65533;&#65533;JyF&#65533;1&#65533;Y&#65533;&#65533;"&#65533;&#65533;5&#65533;h si@
 &#65533;`&#65533;9&#65533;&#65533;&#65533;2&#65533;&#65533; &#65533;&#65533;&#65533;4 &#65533;&#65533;L&#65533;zb`Pl&#65533;c;&#65533;&#65533;&#65533;@&#65533;&#65533; &#65533;&#65533;&#65533;&#65533;q.b&#65533;d)&#65533;9&#65533;&#65533;&#65533;&#65533;&#65533;FX&#65533;&#65533;&#65533;&#370;&#65533;&#65533;hFJY	&#65533;&#65533;&#65533;&#1034;E&#65533;*G&#65533;ps&#1054;&#65533;O&#65533;&#65533;`7.&#65533;&#65533;
&#65533;)|&#65533;&#65533;X&#65533;&#65533;&#65533;&#65533;M&#65533;&#65533;X&#65533;&#65533;&#65533;&#65533;&#688;5&#65533;H&#65533;$&#65533;&#65533;&#65533;=&#65533;&#65533;&#65533;'T&#65533;P&#65533;&#1675;M&#65533;&#65533;&&#65533;2{I&#65533;O&#65533;&#65533;P*B&#65533;&#65533;\&#65533;&#65533;&#65533;!aE&#65533;2&#1014;&#65533;*&#65533;&#65533;HE&#65533;&#65533;&#65533;&#65533;&#65533;R&#1259;5M&#65533;$&#65533;&#65533;&#25928;0&#65533;&#65533;&#65533;Cl&#65533;-`&#65533;BX&#65533;&#65533;c&#65533;e&#65533;&#65533;&#65533;2@cF&#65533;s&#65533;L##&#65533;N$&#245;$Ej`&#65533;&#65533;,&#65533;&#65533;&#65533;"&#65533;&#65533;4H(`&#65533;S5&#65533;&#65533;F&#65533;\E+P&#65533;&#65533;ET@ D7Y.&#258;&#65533;1c$&#65533;A&#65533;5V@&#65533;$&#65533;nu&#65533;m&#65533;s^&#65533;fo- &#65533;z&#65533;O&#65533;3&#65533;*B@&#65533;&#65533;&#65533;&#65533;a&#65533;Ue 7E YlmX&#65533;I&#65533;4&#65533; &#65533;&#65533;"&#65533;4&#65533;,&#65533;&#65533;&#65533;( [M1 cJ&#65533;&#65533;&#65533;4&#65533;&#65533;&#65533;&#65533;&#65533;1(&#65533;B"e&#65533;&#65533;bS&#814;g&#65533;Of)(&#65533;g*J&#65533;VM&#65533;&#65533;&#65533;1jM&#65533;&#65533;lW&#65533;&#65533;%&#65533;WP&#65533;&#65533;9&#1097;t &#65533;&#65533;&#65533;&#65533;(&#65533;&#65533;^l&#65533;&#65533;o&#65533;0&#65533;&#65533;b&#65533;'&&#65533;&#65533;Do&#65533;&#1686;&#309;&#65533;&#65533;&&#1738;&#65533;&#65533;&#65533;?|&#65533;&#65533;&#1671;&#65533;&#65533;<&#65533;&#65533;&#65533;:Q&#65533;&#65533;&#65533;e8&#65533;&#65533;B&#65533;&#65533;&#65533;Ep&#65533;&#65533;S&#65533;&#65533;&#65533;&#650;&#65533;j&#65533;^&#65533;&#65533;	&#65533;]&#65533;N&#65533;#
&#65533;&#65533;9&#65533;A&#65533;1&#65533;&#65533;Q&#1805;&&#65533;&#65533;&#65533;3&#65533;&#65533;hb7 &#65533;&#65533;rjy&#65533;&#65533;`&#863;&#65533;cq
&#65533; &#65533;&#65533;!&#65533;K*5&#65533;1y &#65533;$&#65533;Jk:&#65533;&#65533;&#65533;i[)(/L&#65533;L}^&#65533;ft&#65533;C&#65533;&#65533;,;&#65533;&#65533;Z&#65533;&#65533;0&#65533;d&#65533;*0&#65533;&#65533;&#1049;&#65533;@v1&#65533;&#65533;&#65533;y&#65533;<&#65533;0&#65533;a
\X:a&#65533;M
&#1853;&#65533;&#65533;kd:$Td&#65533;&#993;&#65533;F&#644;&#65533;&#65533;C&#65533;&#65533;)	&#65533;&#65533;&#65533;*&#65533;#&#65533;j%b&#65533;5:[s&#65533;&#65533;t&#65533;&#65533;&#65533;z&#65533;A9t&#65533;&#65533;&&#65533;&#65533;,&#65533;&#65533;8uF9&#65533;[%&#65533;&#1640;&#65533;&#65533;r&#65533;&#65533;&#65533;! \&#65533;`&#65533;&#65533;U&#65533;o&#65533;Z;&#65533;<zOT&&#65533;G~B&#65533;I*\l&#65533;[&#65533;&#65533;S&#65533;q6&#1671;u&#65533;rG&#65533;&f&#65533;&#1083;=k&#65533;&#65533;&#65533;&#65533;0,&#65533;&#65533;@5&#65533;&#65533;&#65533;zn.:&#65533;&#65533;&#65533;&#65533;&#65533;c0&#65533;&#65533;&#65533;&#65533;(&#65533;N&#65533;	&#65533;V&#65533;&#65533;&#65533;b`&#65533;&#65533;n&#65533;&#19009;&#65533;&#65533;&#65533;p&#65533;gJ &#65533;&#65533;_&#65533;&#65533;&#65533;&#424;*&#65533;&#65533;;@&#65533;r O&#65533;I)&#65533;* xZ`L&#65533;&#65533;&#65533;
e&#65533;^F1&#65533;	$&#65533;1&#65533;&#65533;&#65533;&#65533;}&#65533;&#65533;&#65533;BC`<vp&#65533;]*CwW p&#65533;&#984; qH&#65533;&#65533;b&#65533;4&#65533;&#65533;&#65533;&#65533;8
&#65533;}q&#65533;&#65533;&#65533;&#65533;&#65533;&#65533;~&#65533;&#65533;}&#65533;@&#65533;&#65533;&#65533;D&#742;&#65533;&#65533;&#65533;6&#65533;tmH&#759;*&#65533;&#65533;W&#65533;s&#65533;@D&#561;0S&#65533;&#65533;G&#65533;&#65533;&#65533;&#65533;}=&#65533;9&#65533;&#65533;4C~b&#65533;gSN|&#65533;(&#65533;gEv8&#65533;&#65533;&#65533;`@&#65533;&#65533;r&#65533;&#65533;o&#65533;&#65533;&#65533;&#65533;s&#65533;&#65533;L&#65533;&#65533;&#65533;&#65533;p&#65533;2	&#65533;&#65533;&#65533;*&#65533;p&#65533;'y'V
w&#65533;$&#65533;t	
&#65533;&#65533;?|&#65533;Q&#65533;K	&#65533;#:Tk*&#65533;yd&#65533;&#65533;$RA)F&#65533;&#65533;&#65533;&#65533;&#65533;&#65533;&#65533;jV7M:Q&#65533;&#65533;:&#65533;&#65533;&#65533;&#65533;&#65533;#K&#65533;bW"&#65533;&#65533;Tm&uO&#65533;&#65533;F
&#948;&#65533;@V&#65533;+M&#65533;9MQ9>"]JCz&#65533;&#65533;&#65533;uj&#65533;&#65533;F-&#65533; J&#65533;FDp4&#65533;)&#65533;`&#65533;&#65533;L- &#65533;@Q&#65533;Ha &#65533;&#65533;|&#65533;p}&#65533;&#65533;&#65533;&#65533;&#65533;*(Y&#65533;@j&#65533;&#65533;0;D$^s7:A&#65533;U&#65533;6#<&#65533; &#65533;QJ&#65533;&#65533;(&#65533;xnkt59R-&#65533;&#65533;&#65533;;&#65533;= 5&#65533;yPO&#65533;p@&#65533;@ 3%0bT&#65533;&#65533;j&#65533;p@&#65533;&#65533;3&#65533;&#65533;<q&#65533;&#65533;&#65533;xrz&#65533;2` G+&#65533;x*zA'T&#65533;&#65533;&#65533;SQ&#65533;X&#65533;&#65533;v&#65533;B&#65533;&#65533;~&#65533;u&#65533;&#65533;Qv0&#65533;&#65533;&#65533;V&#65533;=&#65533;}&#65533;!&#65533;Tu&#65533;&#65533;/C.0E&#65533;e&#65533;B&#65533;t||&#65533;&#65533;*&#65533;7x&#65533;6+s
&#65533;&#65533;&#65533;&#65533;
G&#65533;Xt P&#65533;&#65533;Z&#65533;j&#65533;&#1036;=, Oa&#65533;4&#65533;&#65533;_90U&#65533;v1q&#65533;&#65533;&#65533;?&#65533;-4@7&#65533;qV&#462;&#65533;`D_&#65533;&#65533;~&#65533;'&#65533;&#65533;&#65533;e>&#65533;b99
G&#65533;:&#65533;`L@&#65533;RVXr&#65533; ^&#65533;&#65533;=&#65533; .&#65533;'62X&#65533;a fA0&#65533;,;5&#65533;8v&#65533;&#65533;n;&#65533;$ @/&#65533;M=&#65533;&#65533; &#65533;G&#10308;:c&#65533;&#65533;!&#65533;<&#4813;7f&#65533;&#65533;&#65533;&#65533;&#65533;"&#65533;&#65533;pA&#65533;a&#65533;h&#65533;&#65533;i&#65533;&#65533;S&#65533;a$`&#65533;c&#65533; &#65533;R"?&#65533; &#65533;Mb&#65533;6zY&#65533;\]&#589;&#65533;&#65533;&#65533;q\&#65533;&#65533;4&#65533;RO5&#65533;&#65533;&#65533;C&#65533;&#65533;	$&#65533;8q&#65533;0R&#65533;I^&#1591;7=&#65533;i&#65533;&#65533;&#65533;&#65533;&#65533;&#65533;b&#65533;"&#65533;&#65533;&#65533;.o5O&#65533;@wkd&#65533;0N&#65533;i-&#65533;8@?v&#65533;&#65533;g&#65533;kh7kp&#65533;/&#65533;&#65533;&#65533;
&#65533;&#65533;=`!&#65533;&#65533;{w&#65533;s&#65533;&#65533;&#65533;&#65533;&#65533;&#65533;	&#65533;&#65533;(&#65533;&#65533;&#65533; &#65533;&#65533;=&#65533;y&#65533;@w&#65533;@O&#65533;"&#65533;&#65533;&#65533;&#65533;.L&#65533;&#65533;Wg&#65533;&#65533;X&#65533;4{Vu&#65533;S&#65533;R5&#65533;&#65533;a &&#65533;>&#65533;V(Ow&#65533;&#65533;&#65533;&#65533;&#65533;&#65533;  &#65533;v&#65533;i*&#65533;&#65533;b&#65533;V&#65533;&#65533;&G&#65533;P?4&#65533;&#1061;"&#65533;&#65533;]q&#65533;e&#65533;&#65533;GO&#65533;zEp,&#65533;A<HY
&#1769;n&#65533;$Uq6p&#65533;&#65533; 10 3v=5&#65533;o+&#65533;=&#65533;H&#65533;&#65533;&#65533;&#65533;P&#65533;B#c*&#65533;H&#65533;*&#65533;h
h
WiT&#65533; ^"
t&#135;&#65533;Q`&#65533;"X&#65533;&#65533;&#65533;&#65533;&#65533;Uc)&#65533;&#65533;&#65533;YY&#65533;&#65533;&#65533;&#65533;c -&#65533;&#65533;#`%&#65533;&#65533;&#65533;&#65533;&#65533;&#65533;&#65533;y&#65533;&#1385;H&#1298;&#65533;J&#65533;&#65533;L&#65533; &#65533;eBuCs&#65533; w[&#65533;&#65533;+&#65533;&#65533;&#65533;H PF&#65533;&#65533;&#65533;qd&#65533;s&#65533;OO&#65533;&#65533;7&#643;X&#65533;f !i&#65533;;&#65533;&#65533;>&#385;Z&#65533;&#65533;&#65533; z&#65533;.&#65533;&#65533;)&#65533;&#65533;&#65533;&#65533;&#65533;&#65533;x&#1386;3&#65533;&#65533;&#65533;<&#65533;Zp&#65533;:}&#65533;&#65533;&#65533;&#65533;&#65533;5P
5 &#65533;&#65533;&#65533;N&#65533;W&#65533;2&#65533;&#65533;$&#65533;&#65533;&#65533;c&#30468;&#65533;d6&#65533;&#65533;&#65533;& ;&#65533;&&#65533;&#65533;&#65533;9"^&#65533;&#65533;&#65533;&#1036;&#65533;DF&#65533;&#65533;}&#65533;&#65533;&#65533;&#65533;BL&#65533;%2L&#65533;)`
&#65533;&#65533;p&#65533;&#65533;&#65533;&#65533;K&#65533;W&#65533;	<4&#65533;S0;&#65533; &#65533;x&#65533;7&#65533;&#65533;k&#1944;&#65533;&#65533;A&#65533;p&#65533;3i&P&#65533;&#65533;&#65533;&#65533;+&#65533;&#65533;&#65533;$&#65533;2&#65533;&#65533;&#65533;Bu|u&&#65533;&#65533;c:&#65533;&#65533;&#65533;]&#65533;&#65533;5&#65533;&#65533;H|&#65533;&#65533;&#65533;&#65533;3&#65533;&#65533;&#65533;&#65533;19%]&#65533;w&#65533;&#65533;@n&#65533;7&#65533;&#65533;&#65533;MeW &#65533; *&#65533;&#65533;-0i&#65533;	P{G&#65533;&#65533; .&#65533;.&#65533;X&#65533;`&#65533;&#65533;]&#65533;&#65533; eJ&#65533;.&#65533;M;7&#65533;k&*&#65533;e&#65533;
#*&#65533;&#65533;&#65533;6&#65533;&#65533;(&#674;Ys\&#65533;z&#65533;CGrF&#65533;7&#65533;X&#1398;P!&#65533;&#65533;U(&#65533;w  =@&#65533;t4uAZ&#65533;&#65533;&#65533;`OY&#65533;&#65533;&#65533;i2&#65533;&#65533;&#65533;&#65533;^&#65533;kP0+	&#65533;@VQ&#65533;&#65533;&#65533; z&#65533;z&#65533;Gz&#65533;&#65533;!&#65533;Q&#65533;&#65533;1&#65533;&#65533;#6 w&#65533;_&#65533;y&#65533;7&#65533;&#65533;&#65533;&#1031;&#65533;&#65533;3q
p&#65533;&#65533;x&#65533;&&#65533;&#65533;_Qx-&#65533;a&#65533;I&#1146;O&#65533;&#65533;1&#65533;&#65533;&#65533;! &#65533;&#65533;?&#65533;v&#65533;&#65533;z&#65533;A&#65533;P&#65533;&#1576;&#65533;"&#65533;&#65533;F&#65533;S&#65533;Q&#65533;&#65533;P&#65533;!`#&#65533;Q &#65533;2&#65533;&#65533;Q
&#1794;&@T&#65533;&#65533;&#65533;&#65533;s&#186;&#65533;.&#65533;&#65533;&#65533;AE6l&#65533;&#65533;&#65533;8&#65533;D&#65533;&#65533; ?&#65533;&#65533;G&#65533;Q&#65533;&#65533;z&#65533;0&#65533;&#65533;&#65533;B/&#65533;&#65533;&#65533;0e&#65533;z)5&#65533;	&#65533;m&#65533;&#65533; &#65533;;&#65533;:&#65533; &#65533;Q2B$j&#65533;! #&#65533;&#65533;&#65533;F[&#65533;q|(Z&#65533;&#65533;w&#65533;AX&#65533;&#65533;*`&#65533;@&#65533;&#65533;&#65533;G &#65533;)&#65533;h&#65533;&#65533;qjH&#65533;E5$&#65533;)Hz&#65533;&#65533; 6p !&#65533;]&#65533;&#65533;C&#65533;k&#65533;&#65533;&#1036;&#65533;P &#65533;&#65533;yG&#65533;&&#65533;&#65533;&#65533;&#65533;,2&#65533;1&#65533;GQ+**1 }&#65533;=*&#788;T&#65533;&#65533;.&#65533;&#65533;,:
E}[
-&#65533;*&#65533;&#65533;&#65533;A	&#65533;xY	fFA&#11409;&#65533;&&#65533;* &#65533;&#65533;$&#65533;&#65533;4&#65533;  &#65533;L &#65533;&#65533;&#65533;` &#65533;&#65533;9&#65533;&#65533;#8&#65533;&&#65533;&&#65533;&#65533; !&#65533;&#65533;u&#65533;&cs&#164;&#65533;V&#65533;<&#65533;&#65533;&#65533;+@0@&#65533;&#65533;&#65533;P30E1&#65533;&#65533;qq&#65533;&#65533;&#65533;a$&#65533;&#65533;&#65533;p&#65533;[&#65533;&#65533;&#717;&#65533;&#65533;	&#65533;@&#65533;I|-
&#65533;M$@&#65533; 2&#65533;&#65533;s&#65533;&#165; 1&#65533;v&#65533;u7"&#65533;
&#65533;f0&#65533;&#65533;&#65533;	UM&#65533;&#65533; &#65533;Ah43&#65533;|Pz!2&#65533;|&#65533;]&#65533;&#65533;&#65533;a&#65533;%&#65533;`4$&#65533;[&#65533;R&#65533;&#65533; |z	&#65533;&#65533;&#980;&#65533;J&#65533;&#65533;$f!]&#1221;&#65533; 3w02AwI#&#65533;&#65533;&#65533;&#65533;@&#880;&#65533;~&#65533;&#65533;&#65533;&#65533;&#65533;&#65533;&#65533;^&#1882;o&#65533;A&#65533;l&#65533;*A&#65533;F.&#65533;&#65533;&#65533;q#&#65533;a@&#65533;b ~<$\ &#65533;z&#65533;l&#65533;&#65533;&#65533;&#65533;d q&#65533;- &#65533;*&#65533;Y&#65533;&#65533;&#65533;&#65533;	&#353;F&#65533;&#65533;3&#65533;&#65533;&#65533;&#65533;&#65533;O&#65533;&#65533;&#65533;,&#532;J'p&#65533;\")P&#65533;&#65533;&#65533;&#65533;&#65533;@&#65533;&#65533;"IT &#65533;A&#65533; &#65533;4&#65533; Gq&#65533;&#65533;S1nt\f0&#65533;&#65533;&#1271;&#65533;8&#65533;&#65533;&#65533;&#65533;&#65533;&#65533;&#65533;_&#65533;'&#65533;&#65533;506
3&#65533;G&#65533; &#65533;F&#662;F&#65533;W&#65533;:&#65533;&#65533;&#65533;m"&#65533;&#1379; &#65533;|#lp&#65533;&#65533;&#672;%&#65533;cQ&#65533;i&#65533; }&#65533;&#65533;@F&#65533;`&#65533;&#65533;\ pR;@&#65533;&#65533;]~&#65533;`&#154; @q!&#65533;&#65533;&#65533;&#65533;&#65533;=p&#65533;5&#65533;&#65533;q,I
&#25464;&#65533;=/&#65533;&#809;&#65533;&#65533;&#65533;i &#65533;>&#65533; ~
&#65533;&#65533;&#65533;E&#65533;xy&#65533;&#65533;.p&#65533;&#65533;&#65533;b &#65533;10 =<&#65533;r=J9kT&#65533;L&#65533;&#65533;w,&#131;&#65533;&#65533;/&#65533;&#65533; &#65533;&#65533;&#65533;C&#65533; `&#65533;&#65533;&#65533;b0&#65533;-&#65533;	WW~
1&#65533;&#65533;&#65533;L~&#65533;&#422;&#65533;&#65533;(&#65533;&#65533;&#65533;&#65533;&#65533;\p&#65533;&#65533;A&#65533;&#65533;9O_s&#65533;,&#65533;X]G	X!&#65533;=@&#65533;	J&#65533;&#65533;#&#65533;&#65533;	>&#65533;q	
.&#65533;&#65533;&#65533;&#65533;&#65533;P.p&#65533;&#65533;&#65533;
5&#65533;>S;&#65533;.C&#65533;:L
 &#65533;&#65533;&#65533; s&#65533;&#65533;&#65533;p "&#65533;&#65533;&#65533;H&#65533;7O&#65533;&#65533;Q&#65533;a0RaJ&#65533;cLR,&#65533;gn&#65533;CC&#65533;&#65533;$y*&#65533;&#65533;&#65533;&#65533;&#65533;&#65533;&#65533;&#65533;p&#65533;&#65533;7A`&#65533;&#65533;]|&#65533;|Ae&#65533;;&#65533;&#65533;&#65533;O&#65533;&#65533;&#65533;1&#1870;&#65533;;`&#65533;b&#65533;&#65533;&#921;J&#1092;t7&#65533;! &#65533;&#65533;"&#65533;&#65533;&#65533;&#466;&#65533;\&#65533;9&#65533;&#65533;	r&#65533;}6N&#65533;&#65533;&#65533;)W&#65533;&#549;5	&#65533;&#65533;&#1323;&#65533;&#65533;+&#65533;!2&#65533;&#65533;-&#65533;&#65533;&#65533;&#7020;&#65533;^+&#65533;&#1685;~&#65533;&#65533;&#65533;&#65533;V&#65533;&#65533;te&#65533;A1&#65533;{&#65533;&#65533;$0 &#65533;
0&#65533;&#65533;Z&#65533;(	&#65533;6&#65533;&#65533;&#65533;&#65533;&#65533;H?&#65533;&#65533;I&#65533;R/n&#65533;&#65533;h =&#65533;-N&#65533;# &#65533;asG&#65533;&#65533;0f&#65533;<&#65533;&#65533;&#65533;&#65533;>&#65533;&#65533;&#65533;&#65533;&#65533;&#308;x&#65533;
_~&#65533;&#65533;@ "&#65533;0&#65533;7p=&#65533;&#65533;g&#65533;1p/J3&#65533;=&#65533;&#65533;z&#65533;>&#65533;y&#65533;&#65533;960c &#65533;4`1&#65533;&#65533;!&#65533;&#65533;YMb&#65533;3+M2,&#65533;&#65533;&#65533;&#65533;&6&#65533;CU&#65533;dBq&#65533;*&#65533;+&#65533;&#65533;q&#65533;&#65533;
 <&#65533;i6R^+&#65533;w+  &#65533;&#65533;&#65533;"&#65533; &#65533;&#65533;Rg&&#65533;&#65533;&#65533;^0&#65533;&#65533;,Z&#65533;&#65533;&#65533; &#65533; 7B?&#65533;
7&#65533;&#65533;&#65533;.,1&#65533;&#65533;&#65533;&#65533;&#65533;&#65533;&#65533;&#65533;&#65533;&#65533;'&#65533;&#65533;&#65533;&#65533;&#65533;&#65533;&#65533;&#65533;&#65533;5&#65533;&#65533;1&#65533;&#242;&#65533;&#435;&#65533;&#65533;&#65533;&#65533;&#65533;&#65533;&#65533;&#358;&#65533;"&#65533;&#923;&#65533;&#65533;&#65533;&#65533;&#65533;&#1067;&#1592;&#65533;&#65533;&#65533;&#65533;&#65533;-$-$&#65533;!!&#65533;&#65533;;
&#65533;&#65533;&#1121;D7`X&#65533;&#65533;&#65533;&#65533;Ed(&#65533;@EhLp&#33165; Bh&#65533;&#65533;C,><X@"&#65533;&#65533;d&#65533;&#65533;&#65533;&#65533;A6c&#65533;nn&#65533;a&#65533;&#991;@&#65533;
ua&#65533;&#1123;HKH&#65533;&#65533;&#65533;&#65533;D&#65533;&#65533;&#65533;h&#65533;#8&#65533;&#65533;&#65533;E&#65533;&#65533; |]&#65533;&#65533;&#65533;
&#65533;&#65533;n&#65533;&#65533;&#65533;&#65533;#&#65533;
40&#65533;&#65533;]_4&#65533;x&#65533;&#65533;j&#65533;`&#132;,B&#65533;&#65533;&#65533;&#65533;&#65533;q&#65533;>X85n&#65533;&#65533;_q&#65533;9&#65533;&#65533;&#867;&#65533;*l&#65533;<3&#65533;i&#65533;0&#65533;&#65533;&#65533;&#65533;&#1520;k9&#65533;&#65533;&#65533;[)[&#65533;&#65533;A&#65533;&#65533;&#65533;&#65533;.&#65533;&#65533;`&#65533;&#65533;&#65533; &#65533;&#65533;&#65533;`&#65533;)"@&#65533;&#65533;u&#65533;&#65533;Z&#65533;&#65533;&#65533;&#65533;/6&#65533;&#65533;0&#65533;, &#65533;8&#65533;rR&#65533;J&#65533;B&#65533;s&#65533;&#65533;&#65533;&#65533;fJ&#65533;~&#65533;Mc[)&#65533;6 0&#65533;&#358;&#65533;OC&#65533;&#65533;&#65533;&#65533;&#65533;&#65533;2@&#914;`)&#420;&#65533;.5&#65533;4@Q&#65533;`&#65533;,w['&#65533;&#65533;@&#65533; R &#65533;&#65533;i&#65533;`u$&#65533;DB&#65533;&#65533;e&#65533;I&#65533;A0!	0&#65533;&#65533;"&#65533;=G&#65533;dYp&#65533;
4V@&#65533;A}&#65533;|C&#65533;&#65533;K&#65533;&#65533;&#65533;m&#65533;t&#65533;@&#65533;&#65533;"f&#65533;bV&#65533;&#65533;&#65533;&#65533;&#65533;&#65533;`&#65533;&#65533;&#65533;&#65533;]&#65533;&#65533;}&#65533;@P&#65533;Ox&)&#65533;X&#65533;)=%1`@&#65533;!&#65533;p&#204;jb&#65533;@&#65533; 0PB@P&#1176;M5&#65533;]w&#65533;&#65533;
&#65533; &#65533;s
h&#65533;&#65533;&&#65533;p&#65533;-|&#65533;&#1940;&#65533;&#65533;O &#65533;C&#65533;&#65533;&#65533;&#65533;&#65533;&#1276;';&#65533;"(&#65533;&#65533;&#65533;&#65533;&#65533;&#65533;&#65533;@A&#1286;&#65533;&#1347;.x&#65533;
&#65533;&#65533;B &#65533;&#65533;CO&#65533;`&#65533;&#65533;J&#65533;&#65533;&#65533;&#65533; &#65533;;0&#65533;&#65533;;@ ~q
&#65533;&#65533;&#65533;&#65533;	&#65533;v&#65533;&#65533;e&#65533;&#65533;AG&#65533;&#65533;&#1126;&#65533;H&#65533;0&#65533;A&#65533;&#65533;&#65533;1P&#65533;
u&#65533;V&#65533;<>&#65533;&#65533;&#65533;&#1622;&#65533;&#65533;&#65533;&#65533;mf&#65533;%N@&#65533;5&#65533;+,&#65533; n &#1287;&#65533;S&#65533;&#65533;&#65533;+&#65533; A	 &#65533;&#65533;&#65533;`&#65533;	PB&#65533;x
&#65533;&#65533;&#65533;&#535;&#65533;&#65533;62&#65533;&#65533;&#65533;	 &#65533;0&#65533;&#65533;PJ`B1&#65533;&#65533;&#65533;&#65533;&#65533;&#1027;&#65533; &#65533;&#65533;&#65533;&#65533;&#65533;9&#65533;\&#65533;&#65533;*&#65533; b x&#65533;&#65533;&#65533;&#65533;&#65533;&#65533;I&#65533;m&#65533;`&#707;&#65533;r&#65533;T@&#65533;&#65533;&#65533;$&#65533;x&#65533;y&#65533;&#65533;&#65533;)p&#65533;P*&#65533;B't2BCO&#65533;#&#65533;=&#65533;&#65533;#&#65533;>m&#1919;zu&#65533;&#65533;/%&#65533;Uj!&#65533;$,D&#65533;E&#65533;&#65533;S@@K&#65533;-&#65533;
-&#65533;&#65533;&#65533;h&#65533;&#691;&#65533;T*CD&#1044;J)&#65533;PL&#65533;&#65533; &#65533;L&#65533;I1&#65533;&#65533;
7&#65533;&#65533;I&#65533;&#65533;&#65533;(n&#592;&#65533;&#65533;7&#65533;&#65533;&&#65533;d&#65533;&#65533;&#65533;&#342;&#65533;&#14679;U&#65533;Z&#65533;X&#65533;N&#65533;U!bu&#65533;D&#65533;&#65533;
&#65533;&#65533;&#65533;E@&#65533;&#65533;&#65533;"&#65533;&#65533;&#584;_&#65533;X&#65533;E&#65533;&#145;&#65533;&#65533; 0<&#65533;,&#65533;&#65533;`&#65533;8@
&#65533;+&#65533;&#65533;~&#65533;kMLP&#65533;&#821;4&#65533;&#65533;&#65533;N&#65533;IL8A:@U&#65533;S&#65533;&#65533;5X&#65533;&#65533;&#65533;&#65533;&#65533;UH&#65533;_&#774;83&#65533;&#65533;&#65533;&#65533;2&#65533;&#65533;&#65533;&#65533;&#65533;&#65533;f&#65533;&#65533;&#65533; _;&#65533;	&#65533;&#65533;&#65533;K&#65533;&#65533;&#65533;Dt*&#65533;&#65533;/"&#65533;PK&#65533;2&#65533;&#65533; &#65533;&#65533;&#65533;K@`[&#65533;(B0&#65533;&#65533;]&#65533;&#65533;
N
('&#65533;&#65533;&#65533;U&#65533;C&#65533;&#65533;&#65533;&#65533;&#65533;-0 &#65533;h!&#65533;&#65533;&#65533;&#65533;	N &#65533;`kAY&#65533;_&#65533;Z&#65533;&#65533;&#65533;&#1122;[&#1670;&#65533; &#65533;Y&&#65533;2&#65533;P2&#65533;p&#65533;1 &#65533;&&#65533;&#65533;&#65533;(PH"&#65533;&#65533;&#65533;&#65533;0&#65533;"&#65533;R&#65533;
&#65533; &#65533;9&#65533;h&#65533;}	& ?&#65533;A&#65533;l6y&#65533;`&#65533;
 ` 0@;SL(VP&#65533; h&#65533;&#65533;v&#65533;
!&#65533;p&#65533;hV3,&#65533;&#65533;&#65533;&#65533;&#65533;[&#65533;k&#65533;i L&#65533; 1O&#65533;&#65533;Pnf&#65533;&#773;d&#65533;
 &#65533;'g<&#21454;&#65533;&#65533;R&#65533;L&#65533;&#65533;&#65533;F0&#65533;&#65533;&#65533;&#65533;&#65533;&#65533;&#65533;B1&#65533;&#65533;m&#65533;[&#65533; U &#65533;U*V&#65533;&#65533;! &#65533;=&#65533;T!&#65533;&#65533;+&#65533;&#65533;&#65533;!Y&#65533;
P&#65533;v@&#65533;&#65533;&#65533;:&#65533;G`&#65533;@R&#65533;&#65533;&#65533;&#65533;bK&#65533;&#65533;&#65533;F&#65533;&#65533;z&#65533;&#65533;b&#65533;t6&#65533;6&#65533;&#65533;&#65533;&#65533;&#65533;X&#1642;&#65533;P
+&#65533;&#65533;&#65533;D&#65533;J&#65533;B7M/&#65533;&#65533;+&#65533;5&#65533;v9&#65533;8$&#65533;&#65533;Z&#65533;&#65533;&#65533;&#65533;"&#65533;Ne p&#65533;i]-&#65533;
A&#65533;R&#65533;&#65533;&#65533;&#1408;&#1525;&#65533;4&#65533;4[&#65533;&#65533;&#523;J&#65533;AHA&#65533;&#65533;e&#65533;Z&#65533;,&#65533;&#65533;&#65533;&#65533;S&#65533;&#65533;&#65533;l&#65533;&#65533;;0&#65533;&#65533;*&#65533;&#65533;&#65533;X}"&#65533;&#65533;&#65533;+&#65533;&#65533;Yle&#65533;<&#65533;&H&#65533;&#65533;&#65533;&#65533;  J&#65533;8p(&#65533;&#65533;/ @&#65533;&#65533;+&#65533;L&#65533;h&#65533;&#65533;*&#65533;
B&#65533;&#65533;I&#65533;&#1404;&#65533;/&#65533;1GU&#65533;&#65533;Ta &#65533;(&#65533;`25&#65533;DO0&#65533;&#65533;m&#65533;$xi1Z&#65533;'5&#65533;&#65533;NN&#65533;&#65533;h&#65533;'S&#65533;q&#1797;J&#65533;K&#65533;c&#65533;&#65533;&#65533;2&#65533;h3&#315;	Y&#65533;&#65533;|&#568;&#65533;)4&#65533;!H&#65533;&#65533;V! y,$, &#65533; *&#65533;:&#65533;&#65533;c&#65533;$&#65533; jq$&#65533;&#65533;[}&#65533;&#65533; &#65533;&#65533;&#65533;IOv&#65533;&#65533;&#65533;&#65533;h&#65533;&#65533;tQ,&#65533;+&#65533;p-%&#65533;&#65533;D*<V&#65533;q&#65533;M&#65533;&#65533;&#65533;&#65533;&#65533;&#65533;&#65533;?&#65533;%&#65533;&#65533;&#65533;ja@M&#65533;&#65533;&#65533;&#65533;arH&#65533;@&#65533;&#65533;\&#65533;&#65533;&#65533; &#65533;&#65533;j&#65533;$&#65533;&#65533;&#1399;&#65533;T&#65533;&#65533;&#65533;&#65533;&#65533;}&#65533;vj&#65533;5	&#65533;8,&#65533;&#65533;%&#65533;&#65533;&#65533;$c'&#65533;&#65533;&#65533;N
&#65533;&#65533;&#65533;
&#65533;<&#65533;hS&#65533;+q&#65533;F&#65533;B&#65533;~E&#42497;&#65533;N&#65533;~wcGmY&#65533;&#65533;&#65533;5&#65533;&#571;&#65533;6%(&#563;p&#65533;&#65533;@&#65533;&#65533;&#65533;&#65533;El&#65533;4&#65533;&#65533;f3$)&#65533;5|Y&#299; &#65533;3&#65533;&#65533;5&#65533;&#65533;W&#65533;e&#65533;&#65533;@&#65533;&#65533;&#65533;h< S&#65533;Z&#65533;&#65533;&#65533;/
&#65533;&#65533;'/&#65533;h&#65533;&#65533;B&#1488;}ob&#65533;-&#65533;R*&&#65533;i&#65533;&#65533;&#65533;p&#65533;&#65533;&#65533;&#65533;X&#65533;P&#65533;@5-FQQ&#65533;2#ET&#65533;dT&#65533;&#65533;)1 &#65533;D&#65533;
&#65533;&#65533;&#65533;\&#65533;l&#65533;I&#65533; &#65533;&#587;u&#65533;&#65533; lK&#65533;#&#65533;	&#16141;Z1&#65533;&#65533;&#65533;&#65533;&#65533;&#1640;&#65533;&#65533;?&#65533;&#65533;5-&#65533;saz&#65533;3&#65533;&#65533;&#65533;D&#65533;@&#65533;&#65533;X&#65533;N*&#65533;&#65533;\&#65533;|&#65533;&#65533;gJZ&#65533;_&#65533;&#65533;&#65533;^D&#65533;R&#65533;:&#65533;k&#1186;&#65533;&#65533;&#65533;&#65533;.z&#65533; &#65533;&#65533;&#65533;V#V9a
&#65533;&#65533;&#65533;&#65533;_&#65533; &#65533;&#65533;E&#65533;&#65533;&#1861;&#65533;&#65533;^s&#65533;&#65533;&#65533;|i&#65533;&#65533;n&#65533;&#65533;n%	&#65533;f&#65533; &#65533;T&#65533;&#65533;o&#65533;&#65533;m&#65533;NC&#65533;jc&#65533;{&#65533;&#65533;&#65533;_s=&#65533;_i&#65533;&#65533;p&#65533;dC&#65533;&#30440;leYH&#65533;@&#65533;&#65533;O&#65533;4&#65533;0&#849;)&#65533;2AT|w|&#65533;A&#65533;P$&#65533;@r&#65533;pr&#65533;&#65533;`&#65533;&#65533;x&#65533;x &#65533;\&#65533;&#65533; (&#65533;*&#65533;`&#65533;(&#65533;d&#65533;4&#65533;P.@o&#65533;&#65533;2xC&#65533;&J&#65533; &#65533;9&#65533;Af&#65533;&#1764;.&#65533; 5&#65533;p&#65533;&#65533;<* &#65533;*7qDCr&#65533;&#65533;m&#65533;&#65533;&#65533;2|&#65533;||!#x~Q
&#65533;k6b	&#65533;(&#65533;Ac&#65533;b=i#:p[$ pe5 -83&#65533;Y4&#65533;c3&#65533;&#65533;&#65533;H&#65533;&&#65533;&#65533;l"&#65533;&#65533;}&#65533;a&#65533;&#65533;&#65533;5p"&#65533;&#65533;&#65533;	&#65533;BI&#65533;``&#65533;A%&#65533;`4P/&#65533;&#65533;8&#65533;U&#65533;&#65533;)W&#65533;q&#65533;$4\&#65533;D\&#65533;`&#65533;&#65533;1)#&&#65533;&#65533;&#65533;BC&#1509;
:&#65533;&#65533;=&#65533;-&#65533;@&#65533;`-v&#65533;n&#65533;&#65533;&#65533;&#65533;"3&#65533;x &#65533;^5a2EF&#65533;@>0&#65533;&#65533;&#65533;#&#65533;&#65533;m&#65533;&#65533;&#65533;&#65533;2&#65533;&#65533;=@c&#65533;%&#65533;&#65533;L&#65533; &#65533;&#65533;  `$P&#65533;q&#65533;'&#65533;&#65533;_:&#65533;`&#65533;S36&#65533;2<&#65533;&#65533;N&#65533;&#65533;;Ss|Y&#65533;&#65533;A&#65533;	&#65533;qvN pII6P$&#65533;3&#65533;*&#65533;&#65533;d`&#65533;u &#65533;&#65533;C/ED&#65533;@ &#65533;&#65533;&#65533;&#1256;&&#65533;&#65533;X;&#65533;s&#35147;&#65533;&#65533;7&#65533;&#65533;&#65533;X&#65533;#p&#65533;&#65533;=%j0&#65533;!&#65533;Rw7&#65533; &#65533;&#65533;Pv" %&#65533;"&#65533;&#65533;@f&#65533;\&#65533;&#65533;``&#65533;0l&#65533;4&#65533;&#65533;a@R@&#65533;Af%#&#65533; &#65533;$&#65533;&#65533;5&#65533;&#65533;{&#65533;f,&#65533;<pP&#65533; Q  + E&#65533;ED&&#65533;&#65533;&#65533;5VVg#i &#65533;&#65533;c&#65533;&#65533;&#65533;&#65533;&#65533;2&#65533;c&#65533;&#65533;&&#65533;R&#65533;&#65533;&#65533;&#65533;&#65533;@g T1&#65533;1&#65533;"P&#65533;&#65533;&#65533;"&#65533;&@6p&#65533;/6&#65533;O&#65533;/&#65533;H&#65533;B&#65533;Xx&#65533;&#65533;#$&#213;)iE&#65533;&#65533;5&#65533;Sf3I&#65533;&#65533;&#65533;&#65533;:0 $0&#578;0$ =Xc&#65533;&#65533;+_&#65533;5B&#65533;a.K&#65533;&&#65533;ij&#65533;L&#65533;6&#65533;&#391;&#65533;&#65533;~&#65533;	S&#65533;P&#65533;&#65533;#&#65533;&#349;2!@_p +0TrY
V&#65533;W&#65533;&#65533;&#65533;&#65533;&#65533;Bw&&#65533;h&#65533;&#65533;&#65533;&#65533;&#65533;4&#65533;&#65533;7 &#65533;&#65533;*&#65533;&#65533;2b&#65533;&#65533;(&#65533;04 J6&#65533;"	&#65533;&#65533;&#65533;!Y^&#65533;CN&0&#760;&#65533;M&#65533;&#65533;y&#65533;&#65533;&#1629;&#65533;&#1036;&#65533;g}&#65533;&w(&#65533;&#65533;&#1833;&#65533;V7&#65533; &#65533;&#65533;y&#65533;&#65533;Ybs&#65533;&#65533; Sb&#65533;B &#65533;:/&#65533;&#65533;{4)A;Q&#65533;&#65533;&#65533;&#65533;u&#65533;lX&#65533;N&#65533;*&#65533;&#65533;V&#65533;h#&#65533;7b&#65533;[&#65533;&#65533;e(&#65533;&#65533;&#65533;M&#65533;M&#65533;&#65533;&#65533;FVg)&#65533;%&#65533;Y!>&#65533;2$&#1697;&#65533;&#65533;/Y^&#65533;&#65533;D5q&#65533;&#65533;t&#65533;&#65533;%C&#65533;z&#65533;EY&#65533;
&#65533;&#65533;Z&#65533;&#65533;&#65533;t &#65533;&#65533;0&#65533;`&#65533;`r7ba\	Q&#65533;&#65533;t&#65533;'&#65533;#&#65533;2&#65533;&#65533;/@&#65533;BG&#65533; &#65533;||&#65533;x$&#65533;ZN"(&#65533; &#65533;2Q' 
&#65533;50 .&#65533;L1	E3&#65533;&#65533;n"&#65533;{9&#65533;&#65533;&#65533;^w&#65533;:&@t3V&#65533;u&#65533; + &#65533; ,r*&#65533;$?6&#65533;$s%4a3P::[&#65533;&#65533;*&#65533;J&#65533;{&#65533;&#65533;h>Y)$!t&#65533;N#&#65533;&#65533;&#65533;&#65533;&#65533;V&#65533;rG*&#65533;&#65533;&#65533;	&#1141;	&#65533;&#65533;%&#65533;%2q&#65533;&#65533;	P&#1446;&#65533;&#65533;sGu&#19686;&#65533;p&#65533;&#65533;&#1515;Kw&#65533;pZL
&#65533;&#65533;&#65533;\W&#65533;&#65533;^&#65533;&#65533;M&#65533;"&#65533;e
&#65533;&#65533; &#65533;?&#65533;&#65533;&#65533;c&#65533;#&#65533;V&#65533; +s&#65533; S6b&#65533;l$&#65533;&#65533;0&#65533;&#65533;&#65533;"&#65533;#&#65533;;&#65533;
&#65533;&#65533;v$j&#65533;Y&#65533;\:P0&#65533;&#65533;p&#65533;&#65533;v?&#65533;&#1139;&#65533;R&#65533;&#65533;&#65533;2&#65533;&#65533;j&#65533;ai&#65533;&#65533;`&#65533;&#65533;t&#65533;&#65533;-y&#65533;
&#65533;&#65533;&#788;_DTp&#65533;SwR]F7`m:P &#65533;C w@&#65533;P	m&#65533;Y&#65533;&#65533;O&#65533;&#65533;W&#65533;YS$~1&#65533;&#65533;&#65533;&#65533;$&#65533;&&#65533;0$Wi(Et&#65533;&#65533;
1&#65533;
&#65533; ,0&#65533;
&#1170;_GKB&#65533;M&#65533;&#65533;ia{&#65533;&#65533;R&#65533;ce:V2   i&#65533;+&#65533;&#65533;m&#65533;t0W&#65533;k1 &#65533;qm&#65533;&#65533;&#65533;#&#65533;g&#65533;&#65533;q&#65533;&#65533;A&#65533;4&#65533;oF&#65533;&#586;&#65533;&#65533;G&#65533;\&#65533;&g&#1101;&#65533;(&#65533;_0S&#65533;&#65533;	&#65533;&#65533;&#65533;F&#65533;:|&#65533;&#65533;o&#65533;v&&#65533;&,&#65533;&#65533;j&#65533;&#65533;F&#65533;&#65533;0&#65533;
&#65533;b&#65533;&#65533; ,&#65533;&#65533;d&#65533; f#&#65533;R`	&#65533;&S &#65533;&#65533;&#65533;&#65533;Vn6&#65533;&#65533;7&#65533;&#65533;&#65533;&#65533;&#65533;&#65533;&#65533;&#65533;I&#65533;&4#&#65533;S8r&#65533;t&#65533;6&#65533;V&#65533;p&#65533;Dt&#65533;&#65533;p1!&#65533;*1&#65533;&#65533;1,&#65533; V&#65533;&#11631;&#65533;E&#65533;&#65533;nr&#65533;!&#65533;z&#65533;>1 6Y2@&#65533;&#65533;&#65533;^&#65533;R&#65533;&#65533;
W9&#65533;  &#65533;&#65533;Q`[&#65533;WR
&f<P&#65533;@m&#65533;*,&#65533;O&#65533;ja&#65533;&#65533;?$&#65533;&#65533;;&#422;|&#65533;g&#1547;&#65533;3I,lmG%0
&#65533;@s &#65533;#)&#65533;&#65533;&#65533;$&#65533;&#65533;@%}&#65533;Z4i.&#65533;&#249;&#65533;&#65533;Xf&#303;zJ&#831;&#65533; &#65533;&#65533;&#65533;&#65533;#K}&#65533;0J&#1046;`&#65533;eo&#65533;_!0,@&#65533;>&#65533;:&#65533;<*&#65533;&#65533;&#65533;4&#65533;j&#65533;]&#65533;&#65533;&#65533;&#65533;i&#65533;9&#65533;v&B&#65533;0j+&#65533;;7&#65533;4
&#65533;#01E &#65533;&#65533;58&#1762;
K&#1151;&#745;
&#65533;&#65533;aJ&#65533;&#65533;y&#65533;&#65533;A,K&#65533;&#65533;&#65533;&#65533;&#65533;&#65533;&#65533;&#65533;E&#65533;&#65533;f&#65533;&#65533;%*&#65533;&#65533; &#1200; P&#65533;@&#65533;x6&#65533;&#65533;`&#65533;f&#65533;:&#65533;&#65533;f&#795;&#65533;6\&#65533;&#65533;g&#65533;vGI&#65533;&#65533;&#65533;&#1076;&#65533;&#65533;&#65533;&#65533;&#65533;&#65533;&#65533; f.pe&#65533;&#65533;%&#65533;&#65533;&#65533;yj&#65533;&#65533;K&#65533;&#65533;+&#65533;s&#65533;Q{&#65533;7-0a&#65533;Z9&#65533;&#65533;&#65533;`a>&#65533;&#65533; "&#65533;&#65533;&#65533;s1$ &#65533;E&#65533;#&#523;&#65533;f\&#1190;5kE&#65533;&#65533;9&#65533;&#65533;#&#65533;&#65533;A&#18426;&#65533;&#65533;&#65533;Ou&#65533;&#65533;fN&#65533;&#65533;&#65533;:P&#65533;{&#65533;f%b&#65533;&#65533;UT&#65533;u
q&#65533;,p&#65533;&#65533;I&#65533;&#679;&#65533;&#65533;X8&#65533;n&#65533;,&#65533;&#65533;~mJ&#65533;&#1840;&#1260;DL&&#65533;}%&#65533;e&#65533; &#65533;&#65533;&#65533;&#65533;&#65533;L` &#65533;e&#65533;[&#65533;r:ri&#65533;V|&#65533;`&#65533;&#65533;&#65533;&#65533;&#65533;&#65533;oA&#65533;Mx#fm&#65533;Vv&#65533;UU&#65533;44&#65533;E&#65533;&#65533;t&#65533;D.9&#65533;&#65533;{&#65533;.&#65533;&#65533;E&#65533;&#65533;&#65533; &#65533;&#65533;&#65533;&#65533;	&#65533;&#65533;&#65533;?b&#65533;&#65533;&#65533;>&#65533;&#65533;`v5&#65533;da&#65533;&#1344;W =&#65533;hF&#65533;c6E&#65533;VPj&#65533;&#65533;&#1084;&#477667;&#65533;&#65533;&#65533;!r$&#65533;&#842;|&#65533;&#65533;GI&#65533;R&#65533;X&#65533;&#65533;e!&#65533;&#1885;e
i&#65533;&#65533;R&#1229;
A1&#65533;M0&#65533;n.T&#65533;X&#1464;	&#65533;&#65533;&#65533;&#65533;&#65533;1&#65533;&#65533;&#65533;&#65533;CMv&#65533;&#65533;M=&#65533;&#65533;&#65533;( vC&#65533;40/&#65533;V3&#65533;D`&#65533;&&#65533;z&#65533; &#65533;&#65533;H&#65533;{&#65533;;0b +k/&#65533;&&#65533;F&#65533;&#65533;&#65533;&#1979;1&#65533;6&#65533;V
2&#65533;&#65533;1&#65533;*&#65533;9&#65533;&#65533;tD&#65533;7Kg&#65533;1u.&#65533;4j&#65533;&#65533;yZ&#65533;&#65533;E&#65533;L&#65533;&#65533;&#65533;&#65533;2&#65533;&#65533;&#65533;&#65533; &#65533; $0&#65533;&#65533;&#65533;&#65533;D5@ (@&#65533;	MbSJ&#65533;&#65533;&#65533;Qr&#65533;2&#65533;{&#65533;&#65533;&#65533;&#65533;v,\&#65533;&#65533;V&#65533;H&#65533;&#65533;|&#65533;$G$&#65533;&#65533;c&#65533;&#65533;'8&#65533;V7&#65533;&#65533;&#65533;&#863;&#65533;&#65533;D&#65533;2&#65533;&#65533;d>&#65533;&#65533;~&#65533;&#65533;&#65533;&#65533;v&#65533;X&#65533;&#65533;&#65533;&#65533;&#65533;&#65533;7M&#65533;&#65533;-&#65533;&#65533;&#65533;' 1 &#160;&#65533;D63!@ @&#65533;&#65533;`mp@&#880;&#65533;&#65533;}&#65533;&#65533;&#65533;I&#65533;N&#65533;h&#65533;}&#2045;3$tV$o&#65533;{i&#65533;8&#65533;&#65533;B1L&#65533;&#65533;$&#65533;_&#65533;&#130;1&#65533;&&#65533;HE&#65533;&#65533;Q_&#65533;C&#65533;&#65533;&#65533;*7&#65533;tB&#65533;S&#65533;&#65533;m&#65533;&#48915;&#65533;&#46677;&#65533;&#65533;&#65533;c&#718;_z&#65533;Dd'`&#65533;6&#65533;I :&#65533;p&#65533;&#65533;"&#65533; 3&#65533;M&#65533;&#65533;&#65533;&#65533;&#65533;};&#65533;p&#65533;#&#65533;&#65533;&#758;#&#65533;#&#65533;g&#65533;&#65533;*m&#65533;V&#307;h&#65533;&#65533;3&#65533;&#65533;&#65533;&#65533;&#65533;&#65533;&#65533;sN+ &#65533;c&#65533;&#65533;&#65533;&#65533;&#617;&#65533;ib>&#65533;&#761;&#65533;?&#65533;&#65533;&#65533;&#65533;&#65533;E, &#1128;'&#65533;&#65533;&#65533;&#65533;&#65533;^&#65533;&#65533;z&#65533;&#65533;&#65533;&#65533; &#65533;At[&#65533;&&#65533;&#65533;u&#65533;Z&#65533;&#65533;>f-B`&#65533;&#65533;e0P4&#65533; =&#65533;Jk&#65533;3?b&#65533;&#65533;&#65533;1&#1986;p&#65533;&#65533;W&#65533;&#65533;u&#65533;|&#65533;*&#65533;3&#65533;&#65533;&#2046;IR&#65533;n$6PP&#65533;b
=X&#1311;&#65533;&#1861;c&#65533;&#65533;&#65533;
>&#65533;P&#65533;^&#65533;&#880;&#65533;2K&#65533;&#65533;&#65533;&#65533;&#65533;&#65533;W&#65533;&#65533;=&#65533;&#65533;#&#65533;&#65533;&#65533;81&#65533;&#65533;j&#25813;&#65533;g+&#65533;_&#65533;&#65533;&#65533;&#65533;&#65533; F+&#65533; &#65533; cC &#65533;&#65533;:&#65533;&#65533;&#65533;q7)k&#65533;5&#65533;[Z&#65533;&#65533;&#65533;lG0%Dg7&#65533;C&#65533;&#65533;&#65533;=&&=& -=(*$!1&#65533;&#65533;&#65533;&#65533;&#65533;&#65533;&#65533;&#65533;&#65533;&#65533;&#65533;&#65533;&#65533;&#65533;&#65533;&#65533;&#65533;&#65533;&#65533;&#65533;&#65533;&#65533;&#65533;&#65533;&#65533;&#65533;$&#65533;&#65533;&#65533;&#65533;&#65533;&#65533;&#735;&#65533;&#829;C&#65533;&#1184;&#65533;&#65533;&#65533;&#1271;&#1397;)0&#65533;&#1594;&#65533;)&#65533;&#65533;&#1447;&#65533;&#65533;&#65533;((&#65533;+&#65533;&#65533;&#65533;&#65533;0a&#65533;A	h&#65533;P&#65533;&#65533;&#65533;7 &#65533;!.0b&#65533;(J&#1767;Q!D&#65533;&#65533;G&#65533;&#65533; n<D&#65533;@&#65533;&#65533;&#65533;	"8&#65533;		B&#65533;`!C&#65533;@M&#65533;&#65533;&#65533;'X
|z &#65533;&#65533;&#65533;&#65533;Hq&#65533;&#65533;&#65533;[&#65533;&#65533;&#65533;&#65533;&#65533;&#65533;mW^T&#65533;&#1658;&#65533;a&#65533;
a&#362;]&#65533;&#65533;P&#65533;<&#65533;&#65533;&#437;&#65533;Vk&#65533;mE5&#65533;&#65533;\PwU&#65533; &#65533;C&#65533;*U&#65533;&#65533;&#65533;4`&#65533;sDx&#3522;&#65533;&#65533;BiL&#65533;c&#461;	8D&#65533; &#65533;&#65533;D7&#10934;&#65533;&#65533;&#65533;P&#65533;&#65533;&#65533;s&#65533;V"&#65533; &#65533;M	&#65533;mX &#65533;\&#65533;&#65533;&#65533;T&#65533;&#65533;&#65533;uA&#65533;R&#65533;&#65533;UPQ#&#65533;2&#65533;&#65533;E55&#65533;x&#65533;&#65533;&#65533;&#65533;_&#65533;&#65533;x&#65533;d&#65533;e&#65533;&#65533;/&#65533;&#65533;-&#65533;E5Y&#65533;Q&#65533;%&#65533;z&#65533;&#65533;P&#65533;)&#65533;&#65533;r+&#1557;&#577;#XV&#65533;&#65533;O7H&#65533;&#65533;pXSJ&#65533;&#65533;&#65533;'	!J&#65533;&#65533;&#65533;ZG &#65533;&#65533;M&#65533;!E`&#65533;7&#65533;&#65533;K,&#65533;Zf&#65533; g&#65533; &#65533;\H&#65533;h&#65533;&#65533;`&#65533;&#65533;&#65533;.&#1113;&#65533;`+wy&#65533;x&#65533;&#65533;r&#65533;/&#65533;&#65533;&#65533;&#65533;	x&#65533;&#65533;`&#65533;)M&#65533;f&#65533;&#65533;*&#65533;L&#65533;A&#65533;&#65533;W&#65533;<p` &#65533;PR	+x`Y+0B&#65533;xP&#65533;&#65533;&#65533;C&#65533; j&#65533;	
 &#65533;PK0&#65533;&D&#65533;&#65533;6[u[T&#65533;@#e&#65533;&#65533;C?L&#65533;Ro&#65533;&#65533;h&#65533;&#65533;&#65533;=(&#65533;Ai&#65533;&#65533;	5@P@&#873;r&#65533;&#65533;` @v&#65533;`&#65533;3Y&#65533;&#65533;&#65533;4&#65533;&#27966;dIm-b~r&#65533;;&#1198;&#65533;&#65533;z&#65533;2#&#65533;zbbr&#65533;&#65533;B )]C&&#65533;&#65533;&#65533;
+&#65533;`':`&#65533;P&#65533; &#65533;&#65533;p/&#65533;Z&#65533;4&#1040;C1tCC&#65533;f&#65533;E&#65533;&#65533;H&#843;&#65533;u4&#65533;l$&#65533;K?&#65533; &#65533;%&#65533;&#65533;&#65533;&#65533; &#65533;0&#65533;&#65533;	#X&#65533;&#65533;:&#65533;&#65533;&#65533;,&#65533;&#1821;1&#65533;&#65533;&#65533;&#65533;A'.&#65533;<yI3&#65533;D&#65533;K9&#65533;6&#65533;K1^
8.&#65533;&#65533;b;M&#65533;&#1058;C~&#65533;)&#65533;&#65533;&#65533;&#65533;r&#65533;s&#65533;\&#65533;&#65533; P&#130;8&#65533;R&#65533;&#65533;+&#65533;&#65533;&#65533;$&#34818;&#65533; B&#65533;1,&#65533;h&#65533;&#65533;&#65533;&#65533;VF&#65533;Tl(&#65533;&#65533;&#65533;&#65533;&#65533;&#65533;&#65533;&#65533;&#65533;&#65533;&#1561;&#65533;
'l&#65533; $&#65533;&#65533;&#65533;&#65533;t&#65533;&#65533;c(t0&#65533;l &#65533;h&#65533;&#65533;&#65533;G&#65533;hc&#65533; A&#65533;&#65533;&#65533;&#1020;L&#1914;PNg&#65533;n&#64596;w&#65533;}f&#65533; |&#65533;a&#65533;^&&#65533;&#65533;eMt&#65533;88`a_ BX&#65533;=&b&#65533;	$&#1081;6&#65533; &#65533;@3!DP&#65533;&#65533;m&#65533;&#65533;&#65533;)&#65533;*&#65533;&#65533;&#65533;!A@&#65533;l3&&#65533;&#223;IHL&#1287;(BX&#65533;&#65533;(@!4&#65533;,&#65533;&#65533;;&#65533;&#65533; <&#65533;d&#65533;FvJW b&#65533;'v&#65533; +&#65533;PT PcFh-/U	iU)aW^&#65533;o-&#65533;&#65533;&#65533;&#1508;C&#65533;&#65533;&#65533;+z&#65533; *T7&#65533;&#65533;P&#65533;N&#1432;&#65533;&#65533;,&#65533;&#65533;	@&#65533;`&#65533;0 &#65533;&#65533;&#65533;8&#1175;&#65533;&#65533;&#65533;&#62203;&#65533;&#65533;&#65533;45&#65533;&#65533;&#65533;&#65533;N&#65533;&#65533;&#65533;J&#65533;1 $ p&#65533;&#65533;g&#65533;F&#1088;&#65533;a@&#65533;bp&#65533;&#65533;h	&#65533;&#65533;&#65533;&#65533;&#65533; ^ X&#65533;x&#65533;&#65533;k&#65533;&#65533;&#65533;&#65533;&#65533;&#65533;&#65533;SC^1l&#65533;&#228;&#65533;p&#65533;T&#65533;&#65533;&#65533;N6&#65533;8&#65533;V&#65533;)%fCy@&#65533;&#1556;&#65533;N&#65533;&#65533;&#65533;! 	(&#65533;&#65533; @X&#65533;P0bm/&#65533;&#65533;Uf^&#65533; 8&#65533;/U(J&#65533;&#65533;
W&#65533;&#65533;&#65533;'&#65533;&#65533;&#65533;&#65533;J3&#391;&#65533;F&#65533;%&#65533;AL&#65533;&#65533;Xm&#65533; 8 &#65533;&#65533;&#1103;t&#65533;&#65533;&#65533;q&#65533;&#65533;&#65533;C&#65533;g|ML&#65533;x&#65533;a&#65533;&#65533;&#65533;&#65533;&#65533;4&#65533;&#65533;&#65533;P_&#65533;[&#65533;&#65533;@@aA&#65533;^&#65533;&#65533;J&#65533;xM;9q&#65533;@&#65533;&#65533;kN x&#65533; &#65533;&#65533;&#65533;&#65533;3&#65533;&#65533;8$&#65533;&#65533;"CI &#65533;8F3%d4&#65533;&#65533;I&#65533;b&#65533;&#65533;p&#65533;)M3/&#65533;*&#65533;&#65533;&#65533;U8&#65533;&#65533;H&#65533;Ex@ &#65533;&#65533;&#65533;b&#65533;L&#65533;b -h&#65533;&#65533;J&#65533;l&#65533;&#65533;&#65533;&#65533;&#65533;'&#65533;N&#65533;&#65533;f&#65533;?&#65533;&#65533;x&#65533;N,&#65533;&#65533;`8-&#65533;&#65533;&#65533;,&#65533;HD&#1025;&#65533;&#65533;k3^&#65533;&f &#65533;&#65533;&#65533;&#65533;(A&#65533;t&#65533;!B &#65533;0&#65533;gZ&#65533;f&#65533;,"&#65533;iP&#65533;&#65533;*n\k&#65533;J&#65533;&#65533;!(&#65533;3&#65533;I&#65533;&#65533;n &#65533;&#65533; t8&#65533;t &#65533;t&#65533;.'&#65533;z&#65533; &#65533;`$) H[&#65533;&#65533;&#65533;)&#65533;&#65533;&#65533;&#65533;&#65533;4M&#65533;ly@&#65533;6Ji&#65533;&#65533;&#65533;&#65533;&#65533;&#65533;5&#65533;&#65533;&#65533;5&#65533;&#65533;&#65533;&#65533;
&#65533;d5&#65533;=@&#65533;&#65533; &#65533;&#65533;&#544;z&#65533;n&#65533;&#65533; &#65533;@&#65533;&#65533;&#65533;ef9&#65533;&#65533;!&#65533;&#65533;D"7&#65533;&#65533;V&#65533;"&#65533;&#605;Hd$TL&#65533;Op&r	g:SN:&#65533;&#65533;&#65533;2i&#65533;f@&#65533;h&#65533;&#65533;&#65533;&#65533;(&#65533;&#65533;&#65533;&#65533;.&#65533;4@&#65533;tH&#65533;gp&#65533;=&#65533;E&#65533;-&#65533;&#65533;&#65533;&#65533;&#65533; &#65533;1&#65533;&#65533;&#65533;|O&#65533;&#65533;E&#65533;&#65533;&#65533;\T&#65533;m$P(&#65533;&#65533;L&#65533;&#65533;&#65533;&#65533;&#65533;

&#65533; DmQ&#65533;&#1071;&#65533;&#791;7&#65533;V&#65533;&#65533;&#65533;C2&#65533;&#65533;q&#65533;"&#65533;&#65533;&#65533;$3B&#65533;&#65533;,&#65533;4&#65533;&#65533;&#65533;w&#65533;&#65533;i&#65533;#(&#65533;kQ '&#65533;&#65533;1%&#65533;e	&#65533;&#65533;&#65533;&#65533;$5&#65533;&#65533;&#65533;:&#65533;&#65533;<6&#65533;E
&#65533;&#65533;o&#65533;E&#65533;&#931;+5V&#65533;4&#65533;v&#65533;&#65533; &#65533;&#260;8j&#65533;E&#65533;&#65533;_&#65533;&#65533;
&#65533;`&#65533;g&#65533;q&#65533; 0&#65533;<&#65533;&#65533;Y&#65533;(&#65533;P"
&#65533;&#65533;&#65533;~&#65533;&#65533;&#65533;&#65533;&#65533;&#65533;)mN&#576;&#65533;&#65533;&#390;1&#65533;!&#65533;&#65533;&#65533;	l &#65533;&#65533;&#65533;#&#65533;D
,&#65533;&#65533; &#65533;&#65533; y&#65533;
&#65533;&#65533;&#65533;&#65533;O&#65533;%#&&#65533;zG&#65533;1.&#65533;&#65533;&#65533;V;T&#65533;&#65533;&#65533;s&#11542;&#65533;S6&#65533;a&#65533;&#65533;P& 4&#65533;p l&#65533; 
&#65533;&#1406;T Q&#65533;aI&#1025;&#65533; 8%v&#65533;&#65533;&#65533;&#65533;&#65533;&#65533;o.!&#65533;4&#65533;i&#65533;&#65533;&#65533;8.l6&#65533;&#1816;&#65533;:3G
&#65533;&#65533;&#65533;oB&#65533;&#1534;&#65533;1&#65533;D&#65533;&#65533;V&#65533;&#65533;&#65533; &#65533;
&#65533;	&#65533;]Sc&#65533;&#65533;uA&#65533;j,&#65533;jM&#65533;&#65533;&#1213;&#1591;&#1250;&#65533;
&#65533;&#65533;&#588;&#704;E)s&#65533;&#1510;dUN]W&#65533; V&#65533;i&#65533;L&#65533;&#65533;^&#65533;a&#65533;&#65533;.!0 &#65533;&#65533;&#65533;~&#65533;@&#65533;&#65533;e&#65533;&#65533;&#65533;&#1778;,&#65533;&#65533;4S&#65533;&#65533;&#65533;&#65533;B&#65533;&#65533;K&#65533;a&#65533;&#564;$:&#65533;&#65533;O&#65533;&#65533; L&#65533;@&#65533;,&#65533;&#65533;&#65533;{&#65533;A}&#65533;&#65533;&#65533;]&#65533;5&#65533;Hu&#65533;;&#65533;f&#65533; .I&#65533;!&#65533;o&#65533;&#65533;:&#65533;&#65533;, T5&#65533;&#65533;uS&#65533;&#65533;\-['&#65533;o_&#65533;&#65533;&#1433;V&#65533;&#65533;&#747;&#65533;&#65533;&#65533;&#65533;i&#65533;&#65533;
z9&#65533; &#65533;1+&#65533;K&#65533;&#65533;&#65533;P&#65533;&#65533;H@&#65533;&#65533;&#65533;J&#2020;&#65533;v&#65533;&#65533;8&#65533;!7&#65533;7&#65533;&#65533;&#65533;f&#65533;#}&#65533;#&#65533;1T&#65533;&#65533;&#65533;&#65533;*&#65533;r&#65533;R *p3  $&#65533; !&#65533; &#65533;&#65533;&#65533;&#65533;W&#65533;X!%--&#65533;hv&#65533;:&#65533;&#65533;&#65533;U&#65533;hTQW"M&#65533;&#65533;}&#65533;&#65533;o&#65533; cl&#65533; &#65533;&#65533;.&#65533;ibav&#65533;v&#65533;7}F&#65533;&#65533;@q&#1107;W,&#65533;B$&#65533;&#65533;&#65533;&#65533;&#65533;/`7WtX&#65533;&#65533; &#65533;&#65533;x&#65533;Zavl3&#65533;gf&#65533;&#1460;f&#1716;M)AZ&#65533;&#65533;y&#65533;&#65533;&#65533;Q&#65533;c&#65533;q@+&#65533;&#65533;&0=&#65533;}&#65533;B&#65533;&#65533;&#26632;&#1408;i&#880;&#65533;SCS&#65533;&#65533;5/&#65533;&#65533;F
@i&#65533;S&#65533;&#65533;&#65533;p&#65533;&#65533;&#65533;`I3&#65533;>H
 &#65533;
&#65533;-&#65533;&#65533;B&#65533;&#65533;	k"&#65533;	&#65533;&#65533;v&#65533;7:&#65533;!&#65533;&#65533;r$G5&#65533;L+$T&#65533;D&#65533;&#65533;&#65533;I &#65533;S&#65533;N!&#65533;y5W2&#65533;W0&#65533;&#65533;4&#65533;'-`&#65533;&#65533;u&#65533;	U&#65533;	&#65533;ezr&#65533;@4fw&#65533;
&#65533;q|&#65533; !`,&#65533;w-&#65533;eC1 p&#65533;&#65533;;Oa&#65533;v&#131;F&#65533;&#65533;&#65533;&&#65533;&#65533;
d&#65533;C&#65533;&#65533;H&#1287;{&#65533;D}&#65533;&#65533;0&#65533;p&#65533;&#65533;&#1376;&#65533;-&#65533;d%&#65533;t&#65533;1pG&#65533;9'a&#65533;9&#65533;&#65533;&#65533;&#65533;;&#65533;5bf&#65533;&#65533;)&#65533;Jj&#65533;1&#65533;f&#65533;W9&#65533;#a4&#65533;/&#65533;&#65533;E0&#65533;&#65533;a&#65533;C k&#65533; O&#65533;1`&#65533;-Qi&#65533;&#65533;&#65533;u&#65533;&#65533;&#65533;}&#65533;(&#65533;&#65533;xu&#563;&#65533;f&#65533;_&#65533;&#260;&#976;&#65533;fr&#65533;&#65533; (&#65533;|&#65533;p
 &#65533;<I!\&#65533;&#65533;}a.&#65533;^1&#65533;WA&#65533;x@w&#65533;&#65533;/&#65533;0[dx&#65533;&#65533;;&#65533;_&#65533;&#402;&#65533;&#65533;jx&#65533;&#65533;"&#65533;f\q`$Q&#65533;_&#65533;#8&#65533;y1a[&#65533;_&#65533;&#65533;&#65533;  &#65533;5&#65533;&#65533;&#65533; &#65533;	+p&#65533; E&#65533;P&#65533;&#65533;+&#65533;x&#65533;$I&#65533;
&#65533;v&#65533;&#65533;u&#65533;9&#65533;V'&#65533;Yi &#65533;&#65533;k&#65533;I6&#65533;_"& |T&#65533;&#65533;D%PQB)&#65533; &#65533;;&#65533;0&#65533;&#65533;	&#65533;g	Bi/~t $&#65533; @7P0ra&#65533;&#65533;&#65533;&#65533;&#65533;r&#65533;&#65533;@`&#65533;&#65533;YHilV&#65533;&#65533;&#65533;q&#50386;rt&#65533;$&#65533;&#65533;	&#65533;&#65533;&#65533;H&#65533;:&#65533;eMy &#65533;&#65533;c&#65533;`' &#65533;	P&#65533;Q5&#65533;%TDu&#65533;8c&#65533;&#65533;,+&#65533;4&#65533;&#65533;\&#65533;&#65533;8&#65533;&#65533;&#65533;XW&#65533;&#65533;z5E&#65533;&#65533;&#65533;5&#65533;&#65533;5d&#65533;-&#65533;.&#65533;&#65533;C&#65533;B-=&#65533;&#65533;&#65533;&#65533;BzF }R#W;&#65533;&#65533;&#65533;&#65533;69&#65533;3`&#65533;&#65533;&#65533;&#65533;AF&#65533;	*6&#65533;M&#65533;#m&#65533;C)0&#65533;&#65533;&#65533;G Y&#65533;&#65533;L50 &#65533;
&#65533;T A+&#65533;&#65533;!&#65533;&#65533;&#65533;&#65533;*0$&#65533;4&#65533;&#65533;]&#65533;&#65533;&#65533;&#65533;S&#65533;<&#65533;@&#65533;&#65533;&#65533;&#65533;&#65533;BbB&#65533;(&#65533;&#65533;$&#65533;&#65533;&5&#65533;&#65533;PI&#65533;&#65533;&#65533;A&#65533;`q &#65533;#?Z&#65533;U&#65533;0.&#65533;h&#65533;!z &#65533;&#65533;H&#65533;&#65533;n[T7&#65533;>s&#65533;&#1494;a;&#65533;&#65533;1)P&#65533;&#65533;vyM&#65533;&#65533;s@&#65533;>&#65533;yT&#65533;1-&#65533;&#65533;@$Rx#@&#65533;P	0&#65533;&#65533;1&#65533;&#65533;_hb&#65533; &#65533;V
NJU&#65533;;&#65533;&#65533;w&#65533;&#65533;&#65533;^IV&#65533;*&#65533;(2&#65533;VFXBu&#65533;0&#65533;&#65533;p&#65533;&#65533;&#65533;Mf&#65533;$@&#65533;&#65533;&#65533;urqt! &#65533;T%da	&#65533;&#65533;&#65533;WI$ 2&#65533;&#65533;p&#65533;&#65533;h&#65533;n&#65533;2&#65533;N&#65533;@&#65533;s&#65533;0s&#65533;>$1-q.)&#65533;:&#65533;&#65533;&#65533;&#65533;&#65533;&#65533; &#65533;s*Co&#65533;*&#65533;&#65533;s&#65533;`&#65533;#P&#65533;13&#65533;&#65533;>&#65533;/Y&#65533; &#65533;&#1546;&#65533;p"p\&#65533;&#65533;&#65533;e&#65533;5W&#65533;&#65533;&#499;V&#65533;&&#65533;&#65533;e&#65533;&#65533;P &#65533;&#65533;&#1223;&#65533;&#65533;&#65533;&#65533; &#65533;G&#65533;4&#65533;&#65533;5&#65533;&#65533;a3=7
&#65533;&#65533;mw&#65533;	G&#65533;NP&#65533;g&#65533;&#65533;x&#65533;x&#65533;&#65533;&#65533;0&#65533;&#65533;
/Aylx&#65533;&#65533;&#65533;&#65533;5@{Y&#65533;{q&#65533;m.&#65533;2&#65533; %&#65533;&#65533;&#65533;47>&#1041;&#65533;i&#65533;&#65533;&#65533;&#65533;%D&#65533;&#65533;$&#65533;tq&#65533;&#65533;&#1257;ee<&#65533;&#65533;% &#65533;^&#65533;&#65533;&#65533;*&#65533;s{~5&#65533;&#65533;&#65533;&#65533;&#65533;=&#65533;&#65533;&#65533;X,&#65533; q&#65533;&#65533;	5@&#1303;	D"&#65533;&#65533;-`&#65533;&#65533;&#65533;<&#65533;cV &#65533;&#65533;&#65533;&#65533;(>&#65533;X&#65533;&#65533;0&#65533;Ym&#65533;&#65533;
&#65533;&#65533;&#1708;/W&#65533;&#65533;'&#65533;&#65533;7&#65533;&#65533;q&#65533;&#65533;Ixd&#596;q:&#65533;G7&#65533;X&#65533;p@#H&#65533;# "@&#65533;&#65533;&#65533;#`Q&#65533;&#65533;'&#65533;I&#65533;S,&#65533;bA&#65533;{&#65533;Eol&#65533;J&#65533;&#65533;B&#65533;&#65533;V:]+\
v! 10&#249;#&#65533;&#65533;&#65533;FV&#65533;&#65533;1/&#65533;SB&#65533;&#65533;0B&#65533;'&#65533;&#65533;&#1041;&#65533;S&#65533;R&#65533;xA&#65533;!&#65533;&#65533;<1$L&#65533;&#65533;#&#65533;m&#65533;&#65533;&#65533;L.&#65533;L&#65533;&#65533;&#65533;eF5&#65533;?&#65533;&#65533;&#65533; P&#65533;S&#65533;&#65533;"&#65533;&#65533;&#65533;6&#65533;&#65533;g&#65533;>&#65533;&#65533;=@ >0&#65533;B&#65533;&#65533;&#65533;	2&#65533;
&#65533;&#65533;D&#65533; [E
&#65533;\&#65533; &#65533;&#65533;&#65533;&#65533;-Z&#65533;;C6&#65533;&#65533;iP[i&#65533;&#65533;&#65533;&#65533;W&#65533;&#65533; &#65533;W&#223;&#425;&#65533;&#65533;|t[Kv	&#65533;&#65533;&#65533;tb&#65533;	&#65533;&#65533;&#65533; L$&#65533;&#65533;G&#65533;&#65533;&#65533;&#65533;&#65533;&#65533;&#65533;&#65533;0&#65533;E&#65533;Q&#65533;&#65533;&#65533;`;&#65533;&#65533;q`n&#65533;aJ"&#65533;t;WH&#65533;#&#65533;E=&#65533;:&#65533;`1P&#65533;&#65533;R5" +&#65533;&#65533;&#65533;&#65533;db'F&#65533;A&#65533;&#65533;0&#65533;&#65533;c&#65533;&#65533;&#65533;a7&#65533;&#1059;b&#65533;&#65533;&#65533;&#65533;&#136;s&#65533;&#65533;&#65533;&#848;&#65533;E&#65533;&#65533;&#65533;&#228;p&#65533;&#65533;&#65533;&#65533;s&#65533;J&#65533;&#65533;J&#65533;&#65533;^O&#65533;A&#65533;&#65533;Au9&#65533;g&#65533;*&#65533;&#65533;&#1383;&#65533;&#65533;x&&#65533;&#65533;F\Z&#65533; cZ&#1092;Y&#65533;&#1855;&#65533; #=[*E &#65533;0&#65533;_ag<W&#65533;&#65533;&#65533;^ YL $@&#65533;&#65533;&#65533;&#65533;,0t ]b&#65533;&#65533;z&#65533;P&#65533;&#65533;T&#65533;&#65533;
&#65533;&#65533;0*/\'&#65533;&#1045;&#65533; P&#65533;0&#65533;
2&#65533;&#65533;&#65533;&#65533; =&#65533;&#65533;l	&#65533;&#65533;IB&#65533;5^&#65533;CL&#65533;&#65533;\&#14960;&#65533;i<&#65533;&#65533;:&#65533;&#65533;4&#1057;&#65533;&#65533;,&#65533;&@7&#65533;&#65533;X&#65533;s&#65533;&#65533;&#65533;&#65533;&#65533;ag&#65533;&#1772;&#65533;S&#1536;y&#65533;W&#65533;&#65533;)&#1637;)&#65533;(y&#65533;CR &#65533;&#65533;G&#65533;$0&#65533;&#65533;G( UEs%@	1&#65533;&#65533;q&#65533; &#65533;u
&#65533;&#65533; &#65533;&#65533;&#65533;
9q;&#65533;&#65533; &#65533;{aBo&#65533;&#65533;o&#65533;u&#65533;`c&#913;.fWd&#65533;M&#65533;&#65533;"&#65533;&#65533;&#65533;k: pi&#65533;a1^&#65533;&#65533;&#65533;H&#65533;&#65533;&#65533;&#65533;&#65533;&#65533;^#&#65533;U&#65533;&&#65533;&#65533;&#65533;&#65533;&#65533;&#65533;x3&#65533;&#65533;L&#65533;&#65533;) &#65533;&#65533;"&#65533;7&#65533;P&#65533;!#Ss&#65533;]9:R&#65533;&#65533;&#65533;>b~&#65533;!/&#65533;&#65533;&#65533;&#65533;&#65533;  :&#65533;&#65533;&#65533; &#65533;&#65533;f7G&#65533;&#65533;&#65533;` &#65533;G&#65533;&#65533;&#65533;aG&#65533;b&#65533;&#65533;&#65533;B&#65533;&#65533;&#10800;B&#65533;L&#65533; &#65533;K7&#845;&#65533;^&#65533;&#65533;&#65533;&#1969;]R &#65533;-&#65533;kB&#65533;0 .U&#65533;&#65533;
>f&#65533;&#65533;@&#65533;#&#65533;&#65533;-&#65533;"&#65533;	@&#65533;&#65533;&#65533;9&#65533;Q)!G?&#65533;V&#65533;fF&#65533;:&#65533;&#65533;-&#65533;&#65533;b<9&#65533;3&#65533;_&#65533;s.&#65533;&#65533;!z6&#65533;z&#65533;N&#65533;/UD 0=&#65533;d&#65533;&#65533;&#65533;&#1915;pp&#65533;&#65533;0&#65533;&#65533;^Gcbs&#65533;&#65533;\&#65533;4&#65533;&#65533;&#65533;p5}&#65533;&#65533;lm&#65533;f&#65533;&#65533;0&#65533;&#65533;j&&#65533;\R&#234;&#65533;&#40768;&&#65533;0 &#65533;lhQj&#65533;@ &#65533;&#65533;	&#65533;yq&#65533;&#65533;{6&#65533;&#65533;QN4 000'&#65533;_&#65533;A&#1634;Q"&#65533;&#352;f&#43805;}F &#65533;&#65533;8&#65533;4"B&#65533;x&#65533;&#65533;X- 	&#65533;&#65533; &#65533;"&#65533;N&#65533;T'&#65533;73&#65533;.Pq&#65533;4&#65533;&#65533;&#65533;&#65533;&#65533;0F&#65533;I&#65533;&#1251;
&#249;&#1533;p'-&#65533;&#65533;2~&#65533;
&#65533;VS&#65533;&#65533;&#65533; &#65533;&#1055;P&#65533;7p&#65533;R&#65533;t&#65533;:&#65533;&#65533;&#65533;U&#65533;&#65533;&#65533;&#65533;.&#512;{6T&#65533;`2~&#65533;@&#65533;&#65533; &#482;Qd/&#65533;`&#65533;t &#65533;7&&#65533;&#65533;d&#65533;&#65533;&#65533;'"&#65533;&#65533;&#65533; )&#65533;&#1627;&#65533;&#65533;g` 	&#65533;#&#65533;&#65533;j&#65533;S&#65533;&#65533;0&#65533;0@&#65533;&#65533;W&&#65533;&#65533;&#65533;&#65533;&#65533;&#65533;&#65533;/&#65533;&#65533;h&#65533;\zV)&#65533;@ &#549;]Bz&#65533;B&#65533;&#65533;&#65533;%&#13339;&#48220;1&#65533;&#65533;&#65533;&#65533;J&#65533;a&#65533;Z9-&#65533;&#65533;-&#65533;&#65533;X=&#65533;	[-&#65533;&#65533;[O&#65533;&#65533;&#65533;&#65533;I&#65533;&#1857;z
0&#65533;&#65533;/=&#65533;[xz&#65533;&#65533;&#843;&#65533;C$&#65533;&#65533;!&#65533;E&#65533;Z&#65533;&#65533;&#65533;&#65533;yFOFhy8&#65533;)&#65533;",a"R&#65533; &#65533;&#129;&#65533;! 0R&#65533;7&#65533;&#65533;&#65533;&#1848;mW&#65533;&#65533;K&#65533;8p&#65533;&#65533;Z&#65533;&#65533;&#65533;a&#65533;&#65533;X&#65533;[&#65533;&#65533;: 0@A&#65533;> &#65533;[&#65533;ib&#1586;&#65533;[=w&#65533;&#65533;&#65533;!&#65533;&#803;&#65533;=&#65533;&#65533; &#65533;&#65533;&#65533;1#,3= $&#65533;6&&=&7&#65533;&#65533;&#65533;7	&#65533;?&#65533;7 &#65533;&#65533;&#65533;&#65533;&#65533;&#65533;&#65533;&#65533;&#65533;&#65533;&#65533; B&#65533;
&#65533;&#676;&&#65533;&#65533;&&#65533;&&#65533;$&#$*11&#65533;&#65533;&#65533;&#25082;&#65533;"&#65533;&#65533;,&#65533;&#65533;$&#65533;$&#65533;rU&#65533;&#65533;&#65533;&#65533;&#65533;\&#65533;J&#65533;PW&#65533;J&#65533;&#65533;B&#65533; R&#65533;&#529;&#65533;F^>&&#65533;p&#65533;&#65533;.u&#65533;&#65533;&#65533;&#65533;&#468;0Sr@Y&#65533;%"&#65533;+&#65533; &#65533;&#65533;&#65533;!>Z&#65533;&#65533;&#65533;&#65533;&#65533;&#65533;q&#65533;&#65533;&#65533;&#65533;
d&#65533;8bBG:<X&#65533; 
HP&#65533;I&#65533;Q	^&#65533;:[*m!&#65533;&#65533;`&#65533;&#65533;&#65533;Y&#65533;&#65533;5&#65533;&#65533;&#65533;&#65533;&#65533;8&#65533;2f&#65533;$D&#65533;a&#65533;Dc=:  &#65533;E=
|&#65533;$"&#204;tD&#65533;xP&#65533;&#65533;&#65533;&#65533;8\&#65533;@SW&#65533;}&#65533;&#65533;&#65533;&#65533;&#65533;tF_-&#65533;&#65533;&#65533;k&#65533;&#54847;\&#65533;&#65533;R%_&#65533;"&#65533;<&#65533;&#65533;&#65533;&#146;)+&#65533;T&#65533;"&#65533;/A'\o&#65533;&#65533;&#65533;&#65533;&#65533;&#869;&#65533;`fy&#65533;&#65533;H&#65533;&#65533;g&#65533;x/-&#65533;_&#65533;&#1474;&#65533;&#65533;&#65533;
` &#65533;&#65533;P&#65533;&#65533;&#65533;"&#65533; &#65533;&#65533;&#65533;&#65533;&#65533; &#65533;&#65533;&#65533;&#65533; &#65533;&#65533;&#65533;&#65533;&#65533;&#65533;B(K&#65533;&#65533;b&#65533;r&#65533;uO0&#65533;	va
&#65533;h
(,6&#418;':&#65533;&#1027;&#65533;&#65533;	&#65533;&#65533;&#65533;pA
&#65533;&#65533;&#65533;&#65533;p&#65533;  D&#953;@&#65533;&#65533;B&#65533;G&#65533;&#65533;w&#65533;o&#65533;5&#65533;v{5'@rY&#65533;)f.!&#65533;&#65533;&#65533;/e^W&#65533;&#65533;&#65533;t&#65533;%QB+&#65533;$&#65533;&#65533; ]&#65533;&&#65533;&#65533;&#65533;&#65533;AiX&#65533;&#65533;!)&#65533;&#65533;&#1328;P&#65533;;!&#65533;`1&#65533;&#65533;&#65533;e&#65533;p@&#65533;8J[;&#65533;5!)&#65533;&#65533;&#65533;
 &#65533;&#65533;&#519;+&#65533;	&#65533;_%Nx&#65533;&#564;&#65533;@&#65533;Z&#65533;&#65533;&#1176;(&#65533;5&A0&#65533;&#65533;$&#65533;&#65533;
(t&#65533;&#65533;+&#65533;0&#65533;<&#65533;&#65533;,&#65533;&#65533; @5&#65533;&#65533;3te`&#65533;1&#65533;&#65533;xZ&#65533;"gL$&#65533;&#65533;&#65533;&#65533;&#65533;D&#65533;&#65533;&#65533;E&#65533;f&#65533;!2T&#65533;&#65533;&#65533;&#65533;/j&#65533;Q&#65533;c&#65533;&#65533;&#65533; # z&#65533;1&#65533;&#65533;&#65533;&#65533;&#65533;&#65533;&#65533;&#65533;3P&#65533;&#65533;=&#65533;&#65533; `B&#65533;&#65533;`&#65533;B&#65533;&#65533;-@&#65533;&#65533;&#65533;&#65533;	 jz&#65533;7x2
*;&#65533;e!)p&#65533;&#65533;&#65533;zY&.&#65533;2&#65533;U&#65533;\&#65533;&#65533;`&#65533;34&#744;&#65533;V2b :t&#65533;	&#65533;&#65533;1&#65533;&#65533;&#1026;&#65533;&#65533;A&#65533;&#65533;&#65533;&#65533;P&#65533;&#65533;Q&#65533;Y&#65533;;&#65533;N&#65533;O&#65533;jCc&#65533;&#65533;K&#65533;&#65533;9\&#65533;_Bw	&#65533;L&#65533;Z&#65533;0s&#65533;m$&#65533;q&#65533;&#65533;&#12120;&#65533;&#65533;F&#65533;&#65533;&#65533;K&#65533;x&#65533;&#65533;@&#65533;	$&#278;&#65533;&#65533;		U!4{&#65533;.4&#65533;&#65533;&#65533;&#65533;&#65533;&#65533;3&#65533;`3W&#65533; 2V&#65533;3b&#65533;&#65533;&#65533;&#65533;&#65533;7 &#65533;A&#65533;&#65533;s&#65533;&#65533;&#65533;&#65533;*N&#65533;aM&#65533;"&#65533;Y6&#65533;`TxB&#65533;&#65533;&#65533;
,@ &#65533;|Ar?&#65533;y&#65533;&#65533;'<&#65533;&#65533;&#65533;&#65533;&#65533;I.&#65533;/Z&#65533;&#65533;&#65533;&#65533;&#65533;4 &#65533;&#65533;&#65533;5&{&#1359;9&#1800;&#65533;&#65533;/&#65533;&#65533;&#65533;ny@H&#8548;	J&#65533;q&#65533;&#65533;&#65533;G&#65533;t	&#65533;$&#65533;_b&#65533; &#65533;f &#65533;H&#65533;,&#65533;&#65533;&#65533;T }~&#65533;Xr&#1218;x&#65533;&#65533;Rz&#65533;&#65533;&#65533; &#65533;g	E&#65533;&#65533;&#65533;\&#65533;J&#65533;&#65533;@0&#65533;hx&#65533;	&#65533;&#65533;&#65533;v@=e&#65533;7&#65533;&#65533;:u &#65533;@&#65533;&#65533;;&#65533;&#65533;&#65533;&#65533;&#65533; H&#65533;&#65533;l&#65533;4L:&#65533;K&#65533;&#65533;&#1341;&#65533;&#65533;&#1568;C&#65533;Q&#65533;&#65533;&#65533;J&#65533;&#65533;"{B&#65533;Xp_g&#65533;&#65533;+H&#65533;&#65533;C#(&#65533;&#65533;&#65533;&#65533;&#65533;&#65533;&#65533;o&#65533;&#65533;&#65533;&#65533;&#65533;&&#65533;&#65533; &#65533;&#65533;&#65533;&#65533;*&#65533;T@&#65533;X&#65533;&#65533;pt&#65533;&#65533;&#65533;\&#65533;&#65533;&#65533;	&#65533;1&#65533;&#65533;&#65533;&#65533;&#65533;Q&#65533;&#65533;BB	p&#65533;&#65533;vv&#65533;&#65533;&#65533;&#65533;&#65533;&#486;(&#65533;jB&#65533;&#65533;&#1214;&#65533;&#65533;&#65533;t	P, %,&#1030;t0&#65533;]@>8X.4&#65533;&#65533;(.&#65533;&#65533;h&#65533;&#65533;r&#65533;1&#65533;&#65533; 90&#65533;	&#65533;u)a&#65533;kB&#65533;@J:&#65533;&#65533;&#65533;&#65533;&#65533;dG&#65533;^e'&#65533;d&#65533;,8&#65533;&#65533;&#65533; c&#65533;eiH&#65533;&#65533;h&#65533;~ &#65533;&#65533;&#65533;&#65533;&#65533;H&&#65533;Q.J&#65533;1&#65533;&#65533;@N&#621;&#65533; &#65533;&#65533;&#65533;,&#65533;&#65533;O,&#65533;+j&#65533;&#65533;>&#65533;&#65533;&#65533;&#65533;
;H&#65533;&#65533;l&#65533;*&#65533;&#65533;I9k&#65533;@`&#65533;&#65533;&#65533;'2-&#65533;:&#65533;;&#65533;&#65533;1&#65533;@&#65533;2N&#65533;@&#65533;lA&#65533;&#65533;q&#65533;&#65533;&#65533;Z&#65533;&#65533;&#65533;[&#65533;&#65533;fB%L&#65533;.&#65533;&#65533;^&#65533;2&#3866;&#65533;P&#65533;L'&#65533;h:J&#65533;v%&#65533;bn;&#65533;|Ga&#65533;V&#65533;&#65533;&#65533;#&#65533;G&#65533;J&#65533;&#65533;&#65533;L@&#65533;z&#65533;&#65533;sy &#65533;{@&#65533;C&#65533;&#65533;`)&#65533;@&#65533;,P &#65533;@ &#65533;r&#65533;fNX&#65533;&#65533;fBa&#65533;*A&#65533;&#65533;U&#65533;&#65533;+Y&#65533;G
(&#65533;&#65533;&#65533;&#65533;i(&#65533;&#65533;&#65533;&#65533;c&#65533;` :`@]C&#1026; 	*&#65533;&#65533; :&#65533;k&#65533;&#65533;&#65533;C3T&#65533;B `&#65533;&#525;dr&#1729;&#65533;	&#65533;.&#65533;&#65533;M &#65533;T&#611;&#65533;$&&#65533;&#65533;&#65533;PY&#65533;3]n&#65533;&#65533;&#65533;X&#65533;aua&#65533;
v&#65533;&#65533;a&#65533;r*0&#65533;&#65533;;,&#65533;&#65533;^
&#65533;G&#1506;&#65533;H&	E)&#65533;&#65533;!&#65533; X&#65533;&#65533;,@,68K!Ba&#65533;(`&#65533;J&#65533;&#65533;P&#65533;&#65533;JU#&#65533;&#65533;&#65533;{&#65533;	!&#65533;T&#65533;!&#65533;&#65533;&#65533;j&#65533;&#65533;2&#65533;m&#65533; 0&#65533;=PU &#65533;&#65533;|&#65533;'DQ&#65533;Z&#65533;&#65533;'&#65533;&#65533;d&#65533;&#65533;&#65533;dEN`&#65533;&#65533;3%U[&#65533;J&#65533;Z&#65533; j'&#65533;&#65533;&#65533;I(&#65533;&#65533;&#849;4%&#65533;&#65533;K&#65533;&#65533;1&#65533;N"&#65533;M&#65533;@&#65533;J&#65533;5&#65533;&#65533;I&#65533;68;&#65533;&#65533;#uL`$&#65533;&#65533;&#65533;a@&#1656;"n4@&#65533;	T4&#65533;&#65533;z&#65533;P&#65533;&#65533;&#65533;%%&#65533;&#65533;D&#65533;&#65533;\&#65533;!&#65533;z&#65533;0L&#65533;$$
&#65533;X |&&#65533;Y#Z&#65533;`&#65533;&#65533;&#65533;
Z&#65533;&#1766;&#65533;B!9Aa&#65533;&#65533;&#65533;Is&#65533;uIk &&#65533;`&#65533;&#1034;&#65533;&#65533;&#65533;&#65533;t&#65533;&#65533;&#65533;&#65533;v&#65533;&#65533;Ax&#65533; <.K&#65533;-&#1603;IkY3&#65533;&#301;t
&#65533;F&#65533;/&#65533;&#65533;&#65533;q&#65533;&#65533;Ih&#65533;&#65533;J"&#65533;&#24564;3&#65533;&#65533;&#65533;&#65533;6&#65533;,`v&#65533;&#65533;@( &#65533;&#65533;w`&#65533;q&#65533;&#65533;(~Wm&#65533;H&#65533;E&#65533;6&#65533;&#65533;.&#65533;*uy2>&#65533;&#65533;o&#65533;mU&#65533;&#65533;&#65533;1X&#65533;&#65533;&#65533;j&#65533;	&#65533;&#65533;B:&#65533;&#65533;P&#1206;&#598;$h&#65533;&#65533;&#65533;-&#65533;&#65533;&#65533;&#65533;&#65533;&#32847;2&#65533;&#65533;&#65533;&#65533;&#65533;&#571;t&#65533;&#65533;Z&#65533;&#65533;  F&#65533;tm&#65533;&#65533;Z&#65533;W$&#65533;s&#65533;Pz&#65533;&#65533;&#65533;R*&#65533;&#65533;G&#995;}&#65533;Io  @=:#&#65533;>&#65533;.HP&r&#1371;K&#65533;H&#65533;;&#65533;0b&#65533;H&#65533;\&#65533;'&#65533;	Z L:&#65533;&#65533;&#65533;&#65533;&#65533; &#65533;&#65533;	&#65533;2PA&#65533;&#65533;&#65533; /` 5&#65533;Z,9&#65533;&#65533;gI&#367;&#65533;=&#65533;&#37450;&#398;&#65533;&#65533;&#65533;&#65533;@}&#65533;&#65533;Y&#65533;[&#65533;2*&#65533;@&#65533;&#65533;&#65533; g'&#65533;B	&#65533;&#65533;&#65533;&#65533;	`&#65533;&#65533;&#65533;&#65533;{ &#65533;{&#65533; &#65533;&#65533;&#65533;&#65533;&#65533;&#65533;&#65533;*.&#65533;x	&#65533;&#65533;&#65533;&#65533;&#65533;&#65533;1&#65533;w&#65533;h&#65533;pA C'&#65533;:&#65533;b&#65533;&#65533;R&#65533;&#65533;x&#65533;&#65533;:=&#65533;&&#65533;&#65533;I1xq&#65533;p&#65533;d9&#65533;[&#65533;p&#65533;!)&#65533;&#65533;^&#65533;Ck*&#65533;&#65533;Q:v*0`c$ &#1776;== F7&#65533; @&#65533;3&#65533;&#65533;3;p&#65533;P&#1639;}&#65533;&#65533;&#65533;#M&#65533;&#65533;&#288;dq&#65533;&#65533;&#65533;; 4&#65533;~&#65533;&#65533;	&#65533;&#65533;+P &#65533;c0&#65533;Q&#65533;q'`P1ovN&#65533;&#1217;8	&#65533;F0&#65533;ow&#65533;&#65533;a!g&#65533;&#65533;&#65533;i&#65533;,&#65533;&#65533;&#65533;&#65533;X&#65533;" &#65533;1yBb$0&#65533;x%&#65533;&#65533;&#65533;_&#65533;&#65533;x&#65533;q&#65533;&#65533;O&#65533;E7   t&#65533;&#65533;&#65533;r1&#65533; n&#65533;E:*&#65533;f`L;cuNE}o&#65533; &#65533;@&#65533;]&#1268;}MW&#65533;&#65533;&#65533;!R&#65533;&#65533;&#65533;&#65533;&#65533;&#65533; &#65533;(!&#65533;&#65533;&#65533;
&#65533;{l H$`F&#65533;A&#65533;Q '&#65533;&#65533;&#65533;o&#65533; p&#65533;,&#65533;2&#65533; `&#65533;.AT&#65533;`$]2cH&#65533;x&#65533;&#65533;&#65533;}1a/&#65533;&#65533;&#65533;&#65533;&#65533;.`/W&#65533;w54@J&#65533;&#65533;&#65533;&#65533;x&#65533;&:&#65533;+&#65533;.&#65533;8&#65533;&#65533;&#65533;&#65533;1&#65533;lf&#65533;&#65533; a&#65533;L&#65533; &#65533;&#65533;"&#65533;e*\&#65533;d&#65533;pTu&#65533;&#65533;&X&#65533;&#65533;U&#65533;&#65533;&#65533;l^&#65533;3&#65533;&#65533;+K&#65533;s@`a&#65533;F&#65533;&#65533;&#65533; &#65533;%&#65533;$&#65533;az#_&#65533;$*&#65533;&#65533;s.%&#65533;&#65533;RG!&#65533;1&#65533;Y&#65533;c&#65533;A&#65533;i6&#65533;&#65533;1f"/6&#65533;x&#65533;SA&#65533;&#13364;&#65533;%&&#65533;6&#65533;J2&#65533;C&#65533;P&#65533;`+&#65533;&#931;.&#65533;%&#65533;&#65533;Xh)%W&#65533;&#65533; &#65533;&#65533;&#65533;,@X &#65533;;!`=&#65533;&#65533;&#65533;e&#65533;&#65533;)L&#65533;E&#65533;&#65533;l&#65533;B7&#65533;&#65533;EERb&#65533;e&#65533;h41Y+:sd&#65533;V&#65533;&#65533;	 @ P=&#65533;&#65533;&#65533;&#65533;&#65533;3&#65533;&#65533;t^&#65533;&#65533;0N&#65533;="  $&#65533;&#65533;&#65533;4S&#65533;3&#65533;&#65533;&#65533;vxWR&#65533;&#65533;&#65533;wZS&#65533;&#65533;h&#65533;Y&#65533;x&#65533;p&#65533;XZc"&#65533;&#65533;&#65533;P&#65533;!&#65533;a&#65533;o&#65533; CPIZ&#65533;A&#65533;_n%`65&#65533;&#65533;1&#65533;&#65533;&#65533;&#65533;O1P=&#65533;&#65533;&#65533;A6N\&#65533;&#65533;&#65533;32
&#65533;)&#65533;&#1475;&#65533;Vta BP&#65533;&#65533;&#65533;}&#65533;c&#65533;F#&#65533;JC&#65533;&#65533;
Y&#65533;)&#928;,&#65533;&#65533;&#65533;&#65533;GEX@@6OP &#1478;Ry&#65533;&#65533;&#65533;  hF&#65533;1!&#1488;&#65533;Y&#65533;&#65533;P+&#65533;Y&#65533;&#65533;YZ81&#65533;}&#65533;U&#65533;S&#65533;&#65533;p!&#65533;&#65533;4%&#65533;&#65533;g&#65533;:,CH&#65533;&#65533;$)&#65533;&#65533;HD*`-p&#65533;Y&#65533;P	&#65533;&#65533;|&#65533; *&#65533;&#65533;&#65533;&#65533;&#65533;c=Jw!&#65533;&#65533;F&#65533;B&#65533;&#65533;'
&#65533;&#65533;&#65533;3&#65533;&#65533;.j/`L`0&#65533;@2k0&#65533;&#65533;&#65533;pJ&#65533;K&#65533;"k&#65533;[{A&#65533;&#65533;d&#65533;&#65533;aS&#65533; &#65533;0&#65533;&#65533;O&#65533;&#613;&#65533;b)H`&#65533;C  &#65533;H&#65533;&#65533;&#65533;	(&|F&#65533;c&#65533;&#65533;p&#65533;&#65533;j1 A&#65533;&#65533;T&#65533;&#65533;&#1153;-&#65533;&#65533;P&#65533; %+`&#65533;;&#65533;&#65533;r&#65533;&#65533;&#65533;0^&#1159;
&#65533;U*]&#65533;!&#65533;&#65533;&#65533;&#65533;#&#65533;/&#65533;&#65533;\&#65533;&#65533;)&#65533;!G7*H&#65533; 6&#65533;&#65533;&#65533;&#65533;e&#65533;*pP#`&#65533;&#65533;f`0&#65533;x+&#65533;&#65533;O&#65533;&#65533;&#65533; G&#65533;&#65533;,A&#65533;&#65533;&#65533;&#65533;p&#65533;!20&#65533;n-&#65533;7/&#65533;&#65533;&#65533;1&#65533;&#65533;&#906;p&#65533;&#65533;&#65533;T%C&#65533;G&#65533;&#65533;7&#65533;X&#65533;y&#65533;u&#65533;eYY &#65533;.wa&#65533;9&#65533;&#65533;&#65533;&#65533;K2r$0[ &#65533;p`&#65533;)&#919;&#65533; &#65533;&#65533;M&#65533;J~&#65533;V&#65533;:M.xE&#65533;B%R&#65533;&#65533;e&#65533;pu&#65533;&#1063;&#65533;&#65533;+0h&#65533; &#65533; !&#65533;U(0&#65533;&#65533;6E:p,&#65533;&#65533;$1&#65533;*P7$&#65533;&#65533;qmR&#65533;)&#65533;p&#65533;s7&#65533;PE[&#65533;d&#65533;(3&#65533;1&#65533; &#65533;&#1238;&#65533;&#65533;#&#65533;0&4]&#65533;&#65533;W&#138;&#65533;8a&#65533;yRQ&#65533;&#65533;&#65533;p?4aS&#65533;W%W&#65533;/)	W 30p&#65533;=b&#65533;&#35214;&#65533;&#65533;&#65533;&#65533;s&#1312;=&@F&#65533;&#65533;
&#65533;&#631;k&#65533;ts&#65533;&#65533; {X'ZkeXfut&#65533;+v&#65533;&#65533;g;&#65533;&#65533;=&#65533;Fx&#1201;+p&#65533;&#65533;H&#65533;&#65533;&#65533;&#65533;&#65533;&#65533;!&#65533;&#65533;{&#65533;&#65533;%&#65533;1&#65533;]&#65533;&#65533;&#65533;&#65533;*(&#65533;&#2009;A&#65533;zW&#65533;&#65533;&#65533;&#65533;&#65533;%2&#65533;&#65533;"Xv&#65533;&#65533;&#65533;&#65533;&#65533;&#65533;&#403;&#65533;a&#65533;b&#65533;Bp&#65533;[&#1673;&#65533;02%&#65533;$&#65533;&&#65533;&#65533;&#65533;:&#65533;[2#&#65533;&#40988;&#65533;&#65533;D&#65533;&#65533;I5&#65533;"&#65533;#&#65533;&#65533;Za&#65533;3&#65533;&#1769;^&#65533;	&#65533;&#65533;&#65533;&#65533;T&#65533;&#65533;>@&#65533;PI&#65533;f&#65533;6[%&#65533;&#65533;&#65533;M&#65533;|j4&#65533;Z1&#65533;&#65533; &#65533;&&#65533;$&#65533;$&#65533;&#65533;&#65533;5@#:&#65533;&#65533;-1yP&#65533;&#65533;tpS&#65533;%&#65533;eH&#65533;&#65533;&#65533;S?&#65533;6Z'Q&#65533;(&#65533;6]&#65533;T&#65533;&#65533;l&#65533;&#1100;&#65533;uy&#65533;5'&#65533;d&#65533;&#65533;iB&#65533;W&#65533;&#65533;9&#65533;&#65533;&#65533;&#65533;&#65533;g qz&#65533;O&#36908;&#65533;&#65533;v+&#65533;  &#65533;&#65533;*&#65533;=&#65533;-&#65533;&#65533;~H&#65533; &#65533;&#65533;	=&#65533;(}JNjVM&#65533;&#65533;:&#65533;=&#65533;&#65533;TW&#65533;&#65533;j&#65533;&#65533;z&#65533;&#65533;ty&#65533;!r&#65533;>&#65533;&#65533;&#65533;ad&#65533;d&#65533;&#65533; &#65533;W}&#65533;&#65533;Hd&#65533;$&#65533;=0&#65533;^'&#65533;&#65533;&#65533;k%p&#65533;&#65533;&#65533;G$V*&#1068;&#65533;'&#65533;:[&#65533;$&#65533;IC&#65533;&#65533;?f&#65533;/<&#65533;&#65533;Yx&#65533;&#65533;c@&#65533;S&#65533; &#65533;'%&#65533;4&#65533;i&6&#65533;&#65533;&#65533;&#1487;A&#65533;vZ&#225;&#65533;&#65533;&#65533;5S&#65533;d2u6;Pz&#65533;&#65533;'Mo`r&#65533;&#65533;,&#65533;!&&#65533;&#65533;S&#65533;5&#65533;I&#65533;&#65533;&#65533; #&#65533;;&#65533;&#65533;	&#65533;Pdz<2q&#65533;!&#65533;Z&#65533;j	9i&#65533;&#65533;!t&#65533;ku&#65533;&#65533;&#65533;P|&#65533;@&#65533;&#65533;s&#65533;&#65533;G$uP&#65533;&#65533;_2&#65533;P&#65533;&#1184;&#65533;&#65533;&#65533;&#65533;2 0&#65533;d`&#65533;&#65533;&#65533;&#65533;&#65533;|&#65533;&#65533;&#65533;HX&#65533;J&#65533; &#65533;&#65533;&#65533;&#65533;&#65533;.0&#65533;&#65533;&#65533;(&#65533;&#65533;&#6810;&#65533;x&#65533;&#65533;hdB&#65533;z/;21&#65533;&#65533;%&#65533;~&#65533; &#65533;h7&#65533;&#65533;&#65533;3&#65533;r&#65533;!&#65533;&#65533;A&#65533;&#65533;D&#65533;. 
&#65533;&#65533;4?&#65533;e[VEv!&#65533;3t;&#65533;I7&#65533;;0&#65533;&#65533;&#65533;&#65533;&#65533;&#65533;J&#65533;&#65533;o,}&#65533;
:&#65533;2&#65533;B&#65533;&#65533;ZWo&#65533;0S&#65533;'p :&#65533;&#65533;&#65533; &#65533;5;&#65533;{]&#65533;&#65533;pR'u&#65533;&#65533;C&#65533;&#65533;&#65533;&#65533;&#65533;}&#65533;O&#65533;&#65533; &#65533;G&#65533;&#1379; F&#65533;&#65533;&#65533;&#65533;&#65533;
!&#65533;-<&#65533;&#65533;&#65533;&#65533;b&#65533;&#65533;*5`&#65533;Xwq&#65533;+AVO&#65533;KB`_I$|h&#65533;W&#65533;t&#65533;dY?8&#65533;F_& P&#65533;t&#822;&#65533;&#65533;)&#65533;fEI&#65533;|!Wf+Z&#436;&#65533;&#65533;l&#65533;&#65533;YuMO&#65533;M&#640;&#1903;&#65533;&#65533;&#65533;Ts  
$0 Gt&#65533;&#65533;|&#65533;&#65533;t&#898;L".&#65533;g10&#65533;&#65533;`&#65533;[&#65533;&#65533;&#65533;&#65533;(&#65533;&#65533;YZr2b&#65533; &#65533;1?&#65533;&#65533;&#65533;&#65533;oY?&&#65533;&#65533;&#65533;&#747;%&#65533;&#1729;&#65533;_Ji&#65533;7&#1906;&#65533;A&#65533;&#65533;&#65533;l&#65533;A+&#65533; v&#65533;&#65533;"_r&#65533;&#65533;+]_@&#65533;&#305;&#65533;<&#65533;&#65533;)&#65533;2&#65533;&#65533;&#1065;W&#65533;"&#65533;pL&#1104;]&#65533;]+C&#65533; H'SNUU&#65533;8D&#65533;&#65533;&#65533;&#65533;&#65533;>&#65533;k&#1127;&#65533;&#65533;&#65533;&#65533;&#65533;f!&#65533;	\}&#1228;&#65533;(0t&#1596;&#65533;& &#65533;&#65533;&#65533;&#30991;^B&#65533;-&#65533;:&#65533;JM&#65533;&#65533;*&#65533;y&#65533;e+&#65533;B8&#65533;yKkW&#65533;&#65533;&#65533;}.U&#65533;Y70A'&#65533;X&#65533;! '&#65533;&#65533;&#65533;av&#65533; &#65533;#&#65533;'&#65533;&#65533;&#65533;&#1401;]&#65533;/	5&#65533;z&#65533;&#65533;&#65533;&#65533;B&#65533;-=&#65533;&#65533;`&#65533;&#65533;@#oh;` }&#65533;&#65533;D P	&#65533;nL`;0t+&#65533;6&#65533;&#65533;&#65533;&#65533;&#65533;&#65533;*&#65533; &#1980;\&#65533;&#65533;"OC  PL&#65533;8|&#65533;DC&#65533;&#65533;&#65533;>&#65533;&#65533;&#65533;&#65533;V&#65533;'10&#65533;[&#65533;VD&#65533;7&#65533;7&#281;&#65533;&#65533;'l&#65533;wc&#65533;&a&#65533;!P6&#65533;II&#65533;&#65533;/&#65533;&#65533;&#65533;kh\&#65533;&#65533;e(&#65533;0&#65533;@p&#65533;&#65533;&#65533;&#65533;&#65533;O*M&#65533;&#65533;&#65533;&#65533;%&#65533;9Yt7&#65533;&#65533;&#65533;&#65533;&#65533;r %@&#65533;&#65533;&#142;&#1554; HE&#65533;B
&#65533;u&#65533;&#65533;I&#65533;
&#65533;2&#65533;&#65533;*wa&#65533;.-Iyv&#65533;F&#65533;&#65533;&#65533;&#65533;
p&#65533;4E&#65533;&#65533;&#65533;&#65533;&#65533;&#65533;c: &#65533;0$&#65533;&#65533;5&#65533; #[&#65533;<&#65533;B&#1146;&#65533;&#65533;&&#65533;.&#65533;&#65533;&#65533;&#65533;&#1831;RB&#65533;&#65533;:&#65533;&#65533;&#65533;&#65533;p&#65533;3&#65533;&#65533;&#65533;>"L&#65533;3&#65533;'&#65533;*h&#65533;jR&#65533;L&#65533;y$
&#65533;&#65533;&#65533;A&#65533;,&#65533;&#65533;&#65533;&#65533;&#65533;1&#65533;&#65533;&#65533;&#65533;&#65533;&#65533;&#65533;#,&#65533;&#65533;&#65533;$)1#$,:& =&&#65533;&7&#65533;7&#65533;
B&#65533;B?&#65533;&#65533;7 &#65533;&#65533;&#65533;&#65533;&#65533;&#65533;&#1945;&#65533;  7	&#65533;&#65533;B&#65533;
	&#65533;&#65533;	4&6=-/ A@&#65533;&#65533;"\&#65533;0!&#65533;&#65533; D|&#65533;&#65533;&#65533;G&#65533; $n&#65533;&#65533;&#65533;&#65533;&#65533;TH&#65533;&#65533;O&#65533;*tH&#65533;&#65533;E&#65533;o0&#65533;&#65533;iP&#65533;&#65533;8*&#65533;9&#65533;&#65533;B&#65533;&#65533;&#65533;1&#65533;&#65533;8&#65533;&#65533;&#65533; `&#65533;d&#65533;p&#65533;Uo>c&#65533;&#65533;&#36059;&#65533;K1.&#65533;dhc&&#65533;&#65533;t&#329;!B&#65533;&#65533;0;j&#65533;&#65533;&#65533;&#65533;M&#65533;&T`1dQ\&#65533;<-|@&#65533; &#65533;Dd&#65533;&#65533;&#45104; &#65533;@&#65533;&#65533;4w?&#65533;-&#65533;&#65533;&#65533;Zl&#19717;&#65533;&#65533;3&#65533;&#65533;P"&#65533;C7&#65533;&#65533;&#65533;5IO&#65533;0	= &#65533;&#65533;Q&#65533; &#65533;*D&#65533; &#65533;&#65533;Bo&#65533; &#65533;&#65533;&#65533;&#65533;"/(&#65533;T&#65533;G*B#&#65533;v&#65533;)b&#65533; &#65533;"&#65533; &#65533;&#65533;Epa_&#65533;&#65533;&#65533;I;0&#65533;S&#65533;7
&#65533;&#65533;&#266;&#65533;ci&#65533;.@&#65533;J3u&#65533;&#65533;|&#65533;&#65533;&S5&#65533;&#65533;&#65533;PU .\2&#65533;[9U&#65533;&#65533;feX&#65533; &#65533;q&#65533;&#65533;V&#65533;D&#65533;6&#65533;&#65533;&#65533;^&#65533;&#65533;>=C&#65533;`&#65533;HT G	&#65533;&#65533;,&#65533;&#65533;
+&#65533; &#65533;&#65533;f&#978;&#65533; &#65533;&#65533;&#65533;`&#65533;&#65533;T"0&#65533;&#65533;d)&#65533;i&#65533;&#65533;$N&#65533;&#65533;&#65533;&#65533; Ae3&#65533;&#65533;VL&#65533;&#65533;F&#65533;n @&#65533;#,P&#65533;&#65533;&#65533;	=\@&#65533; P&#65533;&#65533;Hy&#65533;hCH'&#65533;&#65533;^G &#65533;&#65533;y(&#65533;&#65533;&#65533;S&#65533;&#65533;7&#65533;&#65533;rZ&#65533;&#65533;"&#65533;')%O2\]e&#65533;&#65533;&#65533;U&#552;EM&#65533;&#65533;X&#65533;%5&#65533;C x"&#65533;~PA|&#65533;&#65533;&#65533;	&#65533;h	&#65533;&#65533;&#1589; y&#65533;z&#65533;Q&#65533;&#65533;`$[u&#65533;F" z"&#65533;o&#65533;
J&#65533;E&#171;&#65533;&#65533;&#65533;&#65533;&#65533;"&#65533; :&#65533;A18&#65533;En+t&#65533;@&#65533;` &#65533;&#65533;&#65533;&#65533;<&#65533;4gRY%:Xj&#65533;e&#65533;<1&#65533;&#65533;j&#65533;&#65533;&#65533;&#65533;2&#65533;M&#65533;&#65533;1&#65533;cB&#65533;&#65533;1`&#65533; +&#65533;&#65533;&#65533;P&#65533;&#65533;x2H&#65533;0PA&#65533;yE&#65533;&#65533;1XT(]&#65533;&#65533;	&#65533;J&#65533;&#65533;&#65533;<@
&#65533;&#722;j&#65533;5H&#65533;B)&#65533;v&#1985;H&#65533;#&#65533;*&#65533;&#65533;&#65533;&#65533;&#65533;&#65533;&#65533;&#65533;"L&#65533;&#65533;&#65533;"h&#65533;&#65533;&#65533;H&#65533;Q&#65533;2&#65533;&#65533;&#65533;&#65533;&#65533;&#1689;&#65533;\&#65533;&#1238;&#65533;H8+&#65533;&#65533;&#65533;&#65533;@^&#65533;@$&#65533;&zw^.r&#65533;&#65533;&#65533;I8* &#65533;\&#65533;!&#65533;?Kp@&#65533;6i&#65533;=L&#65533;&#65533;!&#65533;&#65533;:&#65533;L)&#65533;
0&#65533;&#65533;6&#65533;A&#65533;&#65533;&#65533;a&#65533;S&#65533;&#65533;&#65533;&#65533;&#65533;~f<&#65533;I &#65533;c&#65533;X n &#65533;&#65533;'<&#65533;P&#65533;<&#65533;&#65533;"&#65533;=&#65533;x&#1409;C&#65533;GR&#65533;zzTAU&#65533;/&#65533; n[&#65533;&#65533;{&#65533;&&#65533;&#65533;x&#65533;&#65533;&#65533;&#65533;&#65533;@`_'qj&#65533;&#65533;&#65533;&#2044;&#65533;+&#65533;&#65533;.&#65533;i (5&#65533;&#65533;>,z@&#65533;&#65533;&#65533;&&#65533;B!`&#65533;&#65533;&#65533;&#65533;KE&#65533;h	j%	f &#65533;&#65533;'XP=&#65533;&#65533;Q&#65533;Db&#65533; &#65533;&#65533;H&#65533;A&#65533;&#65533;&#65533;`&#65533;&#65533;&#65533; 
`&#65533;a&#65533; ;0F< &#65533;/c&#65533;&#65533;&#65533;4&#65533;&#1028;c&#65533;&#65533;&#65533;&#65533;8@1&v&#393;&#65533;K@4&#65533;1u&#65533;A@&#65533;H  :p&#65533;&#65533;&#65533;&#65533;x&#65533;X?&#65533; &#65533;&#65533;=&#65533;W4&#65533;&#65533;1&#65533;	&#65533;0/&#65533;0&#65533;&#65533;.N@#8@&#65533;$5&#65533;n&#65533;&#65533;'
U 8&#65533;&#65533;&#65533;o&#65533;&#65533;y&#65533;&#65533;lF&#65533;l4
&#65533;J&#65533;+C&#288;$%&#65533;P$&#65533;e&#664;TnQ&#65533;&#65533;	$ &#65533;&#65533;&#65533;@&#65533;&#65533;=Q&#1612;F&#65533;	&#65533;b,A&#65533;`&#65533;2%Et&#65533;&#65533;+&#65533;&#65533;
. &#65533;&#65533;=x@
RP&#65533;`Q&#65533;@@&#65533; `&#65533;+&#65533;&#65533;d&#65533;b&#65533;d&#140;&#65533;&#65533;&#65533;&#65533;&#65533;Q4&#65533;Q&#65533;F&#65533;&#65533;&#65533;&#65533;&#65533;A&#65533;&#65533;&#65533;&#65533; (&#65533;&#65533;&#65533; &#65533;H&#65533;&#65533;fP &#65533;+H&#65533;/L A&#65533;`%&#65533;z&#65533;
&#65533;#E&#276;>&#65533;W&#65533;&#65533;J&#65533;&#65533;(,8&#65533;|&#65533;&#65533;	&#65533;$&#65533;&#65533;&#65533;&#65533;&#65533;&&#65533;&#65533;9&#65533;&#65533;&#65533;&#65533;&#65533;D0Jb  &#1545;"&#65533;?fH&#65533;1M7&#65533;&&#65533;Q&#65533;+l&#65533;D7P&#65533;&#65533;d&#65533;+&#65533;[i Z&#65533;&#65533;&#65533;%P&#65533;%&#65533;&#65533;e&#65533;&#65533;)V&#65533;
&#65533; H/&#65533;F &#65533;&#65533;@&#65533;A&#65533;A&#65533;$D&#65533;&#65533;+;0V&#65533;v&#65533;&#65533;&#65533;U&#65533;U>&#65533;&#65533;&#1010;&#65533;&#65533;&#65533;9G2&#65533;&#65533;&#51209;&#65533;i&#65533;&#65533;^&#65533;&#65533;&#65533;M&#65533;+&#65533;V&#65533;&#65533;`S&#65533;&#65533;HCQ&#65533;&#65533;&#65533;&#65533;&#65533;!$J&#65533;&#65533;&#65533;D&#65533;&#904;I&#65533;&#65533;B&#65533;&#65533;&#65533;&#65533;y&#65533;B&#65533;B&#65533;&#65533;&#65533; &#65533;&#65533;N&#65533;ZQ&#65533;\&#65533;&#65533;&#65533;7F&#65533;&#65533;*&#65533;BU(&#65533;&#65533;g&#65533;r]&#65533;&#65533;&#65533;0&#65533;&#65533;&#65533; &#65533;m&#65533;&#65533;&#65533;TCd&#65533;&#65533;&#65533;&#65533;&#65533; H A83j&#65533;&#65533;%Bq&#65533;k!&#65533;@&#65533;> &#65533;#&#65533;V(&#65533;1h&#65533;&#65533;x@c&#65533;
&#65533;&#65533;=&#65533;1&#65533;&#65533;>&#65533;&#65533;&#65533;*zx&#65533;.&#65533;.&#65533;&#65533;<&#1425; b,&#65533;_&#65533; &#65533;6j0@<&#65533;C&#65533;D&#65533;&#65533;&#65533;c&#65533;u&#65533;&#65533;T&#65533;+&#128;z,&#65533;V&#65533;*(P)T&#65533;=u&#65533;&#65533;&#65533;$&#65533;V&#65533;&#544;&#65533;{&#65533;]&#65533;&#65533;&#65533;&#65533;6&#65533;Y&#65533;L&#65533;&#65533;&#65533;L&#65533;&#65533;o&#65533;1&#65533;&#1578;<&#65533;[F&#65533; &#65533;&#65533;&#65533;l`<&#65533;&#65533;#<&#65533;H&#65533;&#65533;h&#65533;&#65533;8&#1087;&#65533;&#65533;LA&#65533;&#65533;
 &#1227;|&#65533;D:x&#65533;B M&#65533;B7&#65533;@&#65533;@&#65533;'O3&#65533;&#65533;T&#65533;,&#65533;&#65533;b&#65533;&#65533;H&#65533;&#300;&#65533;0fV&#65533;D&#65533;&#65533;6`@	&#65533;&#65533;&#65533;B&#65533;RN&#611;&#65533;&#65533; ?gE&#65533;(&#65533;D:0\t2E&#65533;&#65533;&#65533;l|&#276;&#65533;NZ&#1827;&#65533;g&#65533;%D/q&#65533;	:&#65533;&#65533;+
&#65533;n)&#65533;&#65533; j&#65533;&#65533;hn&#65533;Y&#65533;&#65533;D"<@&#65533;&#65533;&&#65533;I=&#65533;&#65533;c1&#65533;B&#65533;&#65533;&#65533;&#65533;T&#65533;&#65533;1P
E&#65533;&#65533;7&#65533;&#65533;~&#65533;&#65533;\&#65533;&#542;F&#65533;]@&#65533;Lf6I&#65533;Z`&#65533;&#65533;&#65533;H=&#65533;@CM &#65533;`&#65533;&#65533;&#65533;[CT&#65533;F8&#65533;&#65533;&#65533;,bb&&#65533;&#65533;&#65533;&#65533;&#65533;&#65533;&#65533;x&#65533;&#65533;&#65533;&#65533;&#65533;&#65533;y&#65533; bp&#65533;&#65533;AX&#65533; 'I&#65533;&#65533;z&#65533;&#65533;&#65533;&#65533;qP&#65533;&#65533;
Ce&#65533;&#1880;YVW&#65533;"A	&#65533;&#65533;&#65533;Vq&#65533;&c	"er@,|&#65533;~{&#65533;V&#65533;&#65533;l-0&#65533;[S&#65533;&#65533;&#65533;&#65533;&#65533;&&#65533;&#65533;m&#65533;
&#65533;&#65533;&#65533;3&#65533;s7&#65533;@p
!HR4&#65533;KWy@&#65533;&#65533;&#65533;!b&#65533;e&#65533;C&#65533;H]&#65533;@c`&#65533;&#65533;X .&#1025;&#65533;}c&#65533;&#65533;(&#65533;@&#65533;&#65533;&#65533;]`&#65533;6h&#65533;&#65533;&#65533;D&#65533;cx&#65533;&#65533;&#65533;5T&#65533;;&#65533;{c4&#65533;&#65533;"&#65533;`G&#65533;g\&#65533;-F&#65533;dL~&#65533; &#65533;&#65533;&#65533;&#65533;&#65533;x;&#65533;8?&#65533;j&#65533;&#65533;&#65533;&#65533;j&#65533;&#65533;&#65533;&#65533;&#65533;C&#65533;&#65533;&#65533;&#65533;&#65533;%;&#65533;&#65533;/&#65533;Rg"&#65533;A7aU[%p&#65533;0_&#65533;R&#65533;&#65533;f^!w&#65533;3N&#65533;4"5\z&#65533;&#65533;QU&#65533;0&#65533;R &#65533;&#65533;M&#65533;	4K&#65533;PA&#65533;}&#65533;&#65533;&#65533;&#65533;X1&#65533;2&#65533;&#65533;f]&#65533;J6&#65533;&#65533;&#65533;&#65533;&#65533;Q &#65533; i&#65533;&#65533;/&#65533;:P	! - c&#65533;&#65533;&#65533;Q&#65533;P&#1120;+&#65533; sj&#65533;j&#65533;&#65533;|&#65533;&#65533;|?&#65533;E&#65533;&#992;e&#65533;N&#451;&#65533;&#65533;F&#65533;BGq4#c-&#65533;2&#65533;&#65533;1 (&#65533;R^&#65533;&#65533;&#65533;&#65533;IJ&#65533;+&#65533;"#u3]&#65533;&#65533;SO&&#65533;&#65533;&#65533;Upm1&#65533;r)&#65533;R.X&#65533;T5S&#65533;(qxR!% S&#65533;&#65533;%Q
&#65533;&#65533;l,`d3	&#65533;_&#65533;&#65533; 8&#65533;T&#65533;&#65533;$&#65533;q*/Q&#65533;XH @	,0-$&#65533;&#65533;&#65533; <##" &#65533;&#65533;F&#65533; &#65533;42fu>0 w&#65533;3>&#65533;&#65533; $&#65533;q&#65533;:e&#65533;f%&#65533;w&&#65533;Y&#65533;$Y&#65533;j&#65533;t&#65533;&#65533;r&#65533; &#65533; &#65533;&#65533;D&#65533;e&#65533;&#65533;t,gN&#65533;&#65533;&#65533;&#65533;-&#65533;B- #&#65533;&#65533;XC&#65533;W'&#65533;M&#65533;*&#65533;&#65533;h&#65533;&#65533;*&#65533;&#65533;`&#65533;!L	&#65533;&#65533;1a\&#65533;h&#65533;1X &#65533;f&#65533;6(1r=&#65533;*:%]&#65533;%&#65533;&#65533;&#65533;X&#65533;&#65533;&#65533;&#65533;2&#65533; '&#65533;9W&#65533;	b!e<QYV&#65533;&#65533;:

+&#65533;).&#65533;T
&#65533; x&#65533;&#65533;1&#65533;Q&#65533;&#65533;&#65533;+N&#65533;n&#65533;u p&#65533;@&#65533;}&#65533;S&#65533;`&#65533;	P&#65533;&#65533;&#65533;*&#65533;qR&#65533;&#65533;&#65533;AFb&#65533;0&#65533;&#65533;&#65533;&#65533;p&#65533;&#65533;a[(b&#65533;0&#65533;&#65533;&#65533;&#65533;&#65533;2&#65533;H&#65533; &#65533;0&#65533;AS &#65533;!&#65533;&#65533;:&#65533;*&#65533;e#\Q#K`&#65533;	&#65533;	&#65533;&#65533;&#65533;&#65533;U$3 oh	&#65533;!&#65533;0&#65533;4Am8&#65533;&#65533;,T%)&#65533;4]Hs,&#65533;&#65533;&#65533;&#65533;8&#65533;&#65533;	.C\V&#65533;c&#65533;5&#65533;&#65533;$&#65533;q&#65533;%o&#65533;3 '&#65533;&#65533;c^&#65533;-&#65533;	:<&#65533;B	\&b&#65533;My^.&#65533;"&#65533;,&#65533;	&#65533;&#65533;3&#65533;'#&#65533;p&#65533;&#65533;&#65533;$(#&#65533;'DW6&#65533;.8&#65533;&#65533;&#65533;&#65533;q&#65533;&#65533;@ &#65533;!kD7%aXs&#65533;|V&#65533;&#65533;w9UP&#65533;~&#65533;&&#65533;&#65533;14&#65533;&#65533;p H&#65533;#0&#65533;&#65533;:&#65533;a/$&#65533; . yA t&#65533;&#65533;2&#65533;&#65533;P&#65533;p&#65533;,&#65533;&#65533;&#65533;&#65533;&#65533;&#65533;&#65533;]$04&#65533;&#65533;Vn%5"R0!&#65533;&#65533;&#65533;,x&#65533;&#65533;&#19973;`*&#65533;0&#65533;&#65533;&#65533;&#65533;:&#65533;AvJh&#65533;&#65533;&#65533;&#65533;7&#65533;&#65533;Zeg&#65533;&#65533;10&#65533;&#65533;U&#65533;&#65533;7&#65533;8(&#65533;5&#65533;uu"i&#65533;&#65533;&#65533;} %&#65533;?&#65533;&#65533;>.P,p -&#65533;&#65533;r   &#65533; &#65533;&#65533;+#&#65533;&#65533;$&#65533;T@  Ci&#65533;D&#65533;&#65533;a&#65533; c;&#65533;&#65533;O;W&#65533;K&#65533;%^8%&#65533;&#65533;!&#65533;&#65533;&#65533;ub]S&#65533;&#65533;&#65533;:p&#65533;(@&#65533;b*&#609;U&#65533;&#65533;. 4&#65533;=&#65533;n&#65533;`?&#65533;q&#65533;p T!&#65533; &#65533;E&#65533;&#65533;&#65533;!&#65533;&#65533;'&#65533;e&#65533;&#65533;g>&#65533;&#65533;&#65533;G&#65533;r&#65533;v&#65533;	&#65533;&#65533;&#65533;&#65533;.&#65533;E	&#65533;&#65533;[&#65533;&#65533;oj\&#65533;:ws&#65533;&#65533;&#65533;&#65533;)8_F&#65533;&#65533;P,&#65533;&#65533;&#1953;`&#65533;PE&#1300;&#65533;	&#65533;&#1879;2&#65533;Py&#65533;$&#65533;* &#65533;7I&#65533;F|2O2s&#65533;j%&#65533;jO&#1360;%u&#65533;;&#65533;*b&#65533;&ar&#65533;0&#65533;&#65533;&#65533; &#65533;0id#&#65533;&#65533;&#65533;&#65533;&#65533;p &#65533;W!@ 2%&#65533;(&#65533;`L2&#65533;+E&#65533;&#65533;&#65533;&#65533;I&#65533;B		&#65533;&#65533;&#65533;&#65533;7&#65533;iu&#65533;V&#65533;Sk&#65533;_Z&#65533;&#65533;&#65533;&#65533;J&#65533;6sf&#65533;t,;#Ap..&#65533;w&#65533;&#65533;*&#65533;&#65533;X&#65533;^5&#65533;8Nj3X&#65533;&#65533;r&#65533;]&#65533;P&#65533;&#65533;&#65533;x, &#65533;`&#65533;FI"&#65533;&#1039;g&#65533;&#65533;&#65533; &#65533;&#65533;&#65533;9&#65533;A&#65533;J&#65533;w*(`&#65533;Z&#65533;:l=@g&#65533;/`&#65533;JG; <&#65533;&#65533;0P&#65533; &#65533;:&#65533;w&#65533;O]da&#65533;D%5s&#65533;:3F&#65533;&#65533;u &#65533;&#65533;&#65533;&#65533;' &#65533;#!&#65533;-'&#65533;A&#65533;0&#65533;&#65533;&#65533;&#65533;&#65533;&#65533;&#65533;	pa&#65533;URiR:	 &&#65533;Nq&#65533;&#65533;	8&#65533;&#65533;`&#65533;&#65533;*&#41136;`]}&#65533; ,`8&#65533;&#65533;&#65533;5!&#65533;&#65533;9&#65533;&#65533;.&#1860; xb&#65533;&#65533;&#65533;!&#65533;B&#65533;&#65533;6&#65533;&#65533;&#1107;&#65533;d&#65533;&#65533;&#65533;\k&#65533;&#65533;$p&#65533; ,&#65533;&#65533;V;&#65533;d*&#65533;F#&#65533;R&#65533;&#65533;K &#65533; ,&#65533;8 #8r&#65533;C&#65533;.l&#65533;&#65533;&#65533;&#65533;C0 (&#65533;&#65533;$&#65533;&#65533;P&02&#65533;&#65533;&#65533;&#65533;&#65533;&#65533;&#65533;&#65533;&#65533;rY&#1600;?#kmtP&#65533;py&#65533;L&#65533;Nm&#65533;IH/.&#65533;,<&#65533;`Zo&#65533;&#65533;&#65533;&#65533;avU&#65533;&#324;y"d&#65533;
&#33143;&#65533;0 &#65533;&#65533;A&#65533;2&#65533;iyk&#65533;&#65533;&#65533;(qJ&#65533;0n&#65533;`'b&#65533;34&#65533;R9&#65533;	 &#65533;!&#65533;&#65533;&#65533;-5&#65533;f"&#65533;`&#65533;&#65533;&#65533;L;	7&#65533;&#65533;&#65533;|>&#65533;	&#65533;$A&#1494;Q*&#65533;&#65533;&#65533;&#65533;&#65533;&#65533; 3 &#65533;V&#65533;&#65533;"&#65533;i9w&#65533;I&#65533;&#65533;&#65533;&#65533;T&#65533;&#65533;&#65533;&#65533;&#65533;` &#65533;&#65533;&#65533;&#65533;N&#65533;&#65533;&#65533;&#65533;1&#65533;c(&#65533;9&#65533;+&#65533;&#745;&#65533;p&#65533;q0&#1367;&#65533;z1&#65533;0&#65533;&#65533;&#65533;&#65533;&#65533;&#65533;G+0&#65533;&#65533;f2p
5&#65533;&#65533;&#65533;*P @.2&#65533;&#65533;*&#65533;M&#65533;:	&#65533;z7&#65533;| &#65533;&#65533;&#404;&#65533;&#65533;x&#65533;&#65533;2&#65533;&#65533;K&#65533;m&#65533;&#65533;&#65533;{&#65533;&#65533;y15&#65533;	C!&#65533;&#65533;8&#65533;-"&#1151;&#65533;&#65533;&#338;&#65533;&	&#35829;&#65533;&#65533;&#65533;=b&#65533;|&#65533;)&#65533;I'"R&#65533;2C`n&#65533;&#65533;*&#65533;q&#65533;&#65533;34 
R)3=&#65533; &#251;,&#65533;&#65533;&#65533;D&#65533;%;&#65533;&#65533;&#65533;l}n&#65533;$&#65533;&#65533;&#65533;&#65533;R&#65533;#&#65533;@1&#65533;&#65533;X&#65533;&#65533;&#65533;&#65533; &#65533;&#65533;&#65533;C= &#65533;&#65533;&#65533; o&#65533;&#65533;&#65533;&#65533;&#65533;BH!&#65533;G&#65533;&#1523;&#65533;&#65533;&#161;>  &#65533;&#65533;x@1Z&#65533;^&#65533;&#65533;&#65533;Iad&#65533;6?&#65533;&#65533;&#65533;56&#65533;J$V&#65533;&#65533;i5 &#65533;&#394;&#65533;(&#65533;q&#65533;&#155;!i&#65533;&#65533;p`&#65533;	f&#65533;# &#65533;&#51265;o&#65533;][&#65533;-&#65533;&#65533;&hJ&#65533;-V&#65533;r&#65533;PC &#65533;&#65533;&#65533;&#65533;"&#65533;&#65533;"gl&#65533;( &#65533;H"(&#65533;QX]9:&#65533;PDFMF;cPA&#65533;&#65533;?!C&#65533;Y6Oc&#65533;&#65533;a&#65533;&#65533;:&#65533;F 	&#65533;&#65533;&#65533;&#65533;9&#65533;Q?"&#65533;>&#65533;pBY&#65533;&#65533;H&#65533;x*&#65533;&#65533;  #Fs{,`!+ &#1702;&#65533; K&#65533;@z]&#65533;-&#65533;+/&#65533;&#1002;&#65533; lJ&#65533;&#65533;\d&#65533;&#65533;&#65533;W[n&#65533;DB&#65533;&#65533;&#65533;)&#65533;&#65533;d"&#65533;m&#65533;V&#65533;&#65533;&#65533;&#65533;u&#65533;#vF&#65533;&#65533;F>P&#65533;,q&#65533;z&#65533;u &T&#65533;&#65533;}&#65533;&#65533;?&#65533;R
t&#65533;Uq&#65533;,&#65533;&#65533;&#1931;r&#65533;-&#65533;&#65533;&#65533;"&#65533; &#65533;&#65533;/&#65533; &#65533;+c&#331;&#65533;&#65533;&#65533;I%@&#65533;;B&#65533;&#65533;0	&#65533;;&#65533;(&#65533;&#65533;&#1884;&#65533;d&#65533;}&#65533;&#65533;Q&#65533;C&#65533;&#65533;@&#65533;Q{&#65533;o&#65533;&#65533;&#65533;+ 2@n&#65533;&#65533;&#65533;&#65533;&#65533;&#65533;(&#65533;xwC&#65533; R&#65533;&#65533;[&#65533;&#65533;&#65533;-
V &#65533;&#65533;&#65533;<&#701;&#65533;5&#65533;&#65533;o&#65533;+!&#65533;A&#65533;9	wM	x&#65533;&#65533;y"As&#65533;rV &#65533;&#65533;]dAB1B&#65533;&#65533;lO&#65533; 'P&#65533;ZvK&#65533; "&#65533;&#65533;<>&#65533;'&#65533;]a3&#65533;&#65533;M4&#65533;&#65533;&#65533;>&#65533;&#65533;n&#65533;q	va&#65533;&#65533;&#65533;C&#65533;&#65533; 
&#65533;5&#65533; &#65533;&#65533;3&#65533;~&#65533;{wu&#65533;2&#65533;%Q&#65533;&#65533;&#65533;k&@:@0&#65533;3& erW&#65533;Y&#65533;&#65533;&#65533;rY`&#65533;&#65533;&#65533;+&#65533;U1&#65533;4&b&#65533; ;@&#65533; D-p&#65533;&#65533;PZ&#65533;&#65533;&#643;7 qW&#65533;&#65533;&#65533;J&#65533;g9&#65533;I3#u !&#65533;&#65533;0&#65533; &#65533;&#65533;&#65533;&#65533;,&#65533;	e
bL3q<%)S&#65533;&#65533;8&#65533;&#65533;S&#65533;&#65533;H&#65533;E&#65533;o&#65533;`"&#65533;&#65533;&#65533;	&#65533;&#65533;E!&#65533;M&#65533;J*&#65533;	+t&#65533;JC&#1123;tKoa&#65533;&#65533;|&#1103;ppL8&#65533;&#65533;6J&#65533;&#65533;0&#65533;Q&#65533;&#65533; &#65533;2&#65533;&#65533;iA&#65533;&#65533;&#65533;`&#65533; 5|&#65533;u&#65533;q &#65533;&#65533;4&#65533;Y+&#65533;&#65533;&#65533;&#65533;_&#65533;&#65533;>&#65533;&#65533;&#65533;J|1cTs&#65533;&#65533;:&#65533;!&#65533;&#1973;&#65533;qc&#65533;  &#65533;A>02&#65533;&#65533;&#65533;&#65533;&#65533;G&#65533;13EZ+P7mKR&#65533;p*&#65533;e1&#65533;&#65533;&#65533;@&#65533;&#65533;'R+&#65533;&#65533;&#202;Jg&#65533;&#65533;M&#65533;&#65533;&#65533;&#65533;5(&#65533;	&#65533;\&#65533;&#65533;3Caa&#65533;1&#65533;&#65533;&#65533;&#65533;J5q&#65533;&#65533;&#65533;x&#65533;&#65533;	8B&#65533;&#65533;rf&#65533;&#1635;&#65533;V&#65533;3&#65533;eLk}&#65533;&#65533;EP-&#65533;&#65533;&#65533;&#65533;&#65533;&#65533;&#65533;W-@&#65533;)*0&#65533;&#65533;]]&#65533;&#65533;&#65533;&#65533;&#2574;!&#65533;&#65533;}o	?	7  &#65533;&#65533;&#65533;&#65533;&#65533;&#65533;&#65533;&#65533;&#65533;&#65533;&#65533;&#65533;&#65533;&#65533;&#65533;&#65533;7
BB&#65533;?&#65533;?B&#65533; 		&$+*=#!5&#65533;&#65533;&#65533;"&#65533;&#65533;&#65533;&#595;&#65533;&#65533;&#784;&#65533;&#65533;&#65533;&#65533;&#65533;&#65533;&#65533;&#65533;&#65533;&#65533;&#65533;&#65533;&#65533;&#65533;&#65533;&#65533;&#65533;&#400;+2D&#65533;&#65533;&#65533;&#1155;&#65533;&#65533;&#65533;&#61563;L&#65533;a&#65533;&#65533;0 :1&#65533;&#65533;&#65533; &#65533;&#65533;&#65533;$`q&#65533;Q&#65533;&#1661;w&<&#65533;&#65533;/&#65533;k&#65533;Xdl))&#65533;&#65533;&#65533;5&#65533;&#65533;$&#65533;&#1540;u!]XA/&#65533;+Z&#65533;<&#65533;a!&#65533;5hd&#65533;P &#384;&#65533;@&#65533;	,&#402;&#65533;&#65533;&#1346;	 &z&#65533;`&#132;&#65533;&#65533;v&#65533;&#65533;j&#65533;&#65533;E &#65533;&#65533;&#65533;&#65533;a&#219;"tR
&#65533;R&#65533;$ &#65533;&#661;&#65533;&#65533;=&#65533;@&#65533;b&#65533;>&#65533;P&#65533;b&#327;1&#65533;&#65533;&#65533;A&#65533;&#65533;&#65533;&#65533;Z@&#65533;&#65533;&#65533;&#65533;\D&#65533;Y&#65533;&#65533; R*&#18248;J&#65533;&#65533;&#65533;&#65533;E&#65533;&#65533;dF&#65533;&#65533;&#65533;&#65533;.P@&#65533;&#65533;&#1161;&#65533;&#65533;&#65533;T#&#65533;5|.&#65533;&#65533;&#65533;<&#65533;&#65533;I-d&#65533;PA)D&#65533;
&#65533;J&#65533;&#65533;v)(O&#65533;&#65533;q&#65533;AC&#65533;&#65533;\&#65533;&#65533;@&#65533;&#65533;&#65533;t&#65533;C&#65533;d0^$&#65533;4&#141;O9]X&#65533;;8A"&#65533; &#58467;&#65533;
&#65533;<&#65533;&#65533;1&#65533;t&#65533;&#65533;+P&#65533;[p&#65533;&#65533;@e	&#65533;r&#65533;!&#65533; &#65533;&#65533;b&#65533;&#65533;cdxH&&#65533;	,&#65533;&#65533;!&#65533;&#65533;"&#270;&#65533;&#65533;&#65533;J]7&#65533;2&#65533;&h :&#65533;pBg0&#65533;&#65533;6&#65533;)`&#65533;&#65533;&#2004;&#65533;&#65533;&#65533;<pA>p&#65533;&#65533;L&#65533;H&#65533;&#65533;&#65533;&#65533;x&#65533;&#65533;&#65533;{&#65533;QD&#65533;&#65533;4&#65533;&#65533;&#65533;$1&#839;&#65533; ZI&#65533;T@A4&#65533;&#65533;&#65533;N&#65533;&#65533;-1#hK2a&#65533;&#65533;&#65533;&#1059;&#65533;&#65533;@&#65533; &#65533;`&#65533;j&#65533;&#65533;PDBz&#65533;&#65533;C&#65533;Ut&#65533;&#65533;&#65533;&#65533;AN&#65533;JI&#65533;@Oq&#65533;&#65533;Y`0&#65533;&#65533;&#65533;
x0&#65533;
:d`&#65533; |@&#65533;&#65533;@|7&#65533;&#205;4&#65533;8&#65533;?&#65533; &#65533;&#65533;|&#65533;#&#65533;&#65533;&#65533;&#65533;Hn&#137;b&#65533;!&#65533;*?P&#65533;&#65533;&#65533;&#65533; &#65533;`&#65533;!X &#65533;N|&#65533;&#65533;Ni&#65533; M&#65533;4&#1282;}&#65533;`&#65533;&#65533;$&#65533;Lo&#65533;&#65533;&#65533;&#65533;&#65533;@&#65533;&#65533;<iv!b&#65533;%&#65533;M&#65533;&#65533;8&#65533;&#65533;O&#65533;&#65533;&#65533;V)c&#65533;p&#65533;p&#65533;&&#65533;O&#65533;
&#65533;W&#65533;&#65533;&#65533;&#400;Q1] :X&#65533;3&#65533;&#65533;&#65533;&#65533;6&#65533;J&#65533;v&&#65533;L&#65533;='IBBY-&#65533;-	&#65533;AT&#65533;N&#65533;4G~&#65533;>&#65533;&#65533;&#65533;A:&#65533;&#65533;}c3&#65533;&#26788;&#65533;&#65533;&#65533;NII{&#65533;&#65533;;&#65533;Q&#65533;&#65533;'&#65533;&#1660;3f	&#65533;o&#65533;pC4&#65533; Y+&#65533;Xie"h &#65533;&#65533;&#65533;&#65533;&#65533;&#65533;4&#65533;&#65533;'P"p&#65533; &#65533;&#65533;N|,&#65533;&#65533;&#65533;	4P&#65533;+tp@$&#784;&#65533;#30&#65533;&#65533;u6&#65533;7,o/&#65533; U&#65533;r&#65533;0&#65533;&#65533;&#65533;&#65533;&#65533;&#65533; %y&#65533;(U@ M&#65533;&#65533;dAZ&#65533;}sZ&#65533;t&#65533;D
BD&#65533;#D&#65533;&#65533;Tz&#65533;,&#65533;&#65533;&#65533;m&#65533;P[LD &#65533;LN&#65533;A8B8&#65533;&#65533;Md3&#65533;&#65533;
b&#65533;&#65533;&#65533;&#65533;# [&#65533;(&#65533;@+1&#65533;SO&#65533;&#65533;+&#65533;&#65533;&#65533;2iF&#65533;!&#65533;&#1836;,&#65533;;No,&#1025;&#65533;d-h&#65533;,p&#65533;&#65533;`&#65533;
fQ&#65533;&#65533;&#65533;&#65533;&#65533;&V&#65533;&#65533;&#65533;u&#1553;&#65533;&#65533;
&#1568;_B&#65533;#r&#65533;&#65533;6&#65533;I&#65533;&#65533;D&#65533; &#65533;	&#65533;G&#65533;1D+q#d&#65533;   &#65533;V0&#65533; K&#65533;&#65533;
&#65533;!&#65533;0&#65533;>&#65533;h&#65533;E&#65533;&#65533;nY&#65533; $&#65533;D&#65533; &#1804;Qy@&#65533;!&#65533;T&#65533;|1F10 &#65533;9}&#65533;  &#65533;,&#1193;g&#65533;&#65533;"A&#65533;&#65533;EP&#65533;Lp&#65533;B&#65533;&#65533;&#65533;b&#65533;&#65533;Yd&#65533;&#65533;&#65533;&#65533;&#65533;&#65533;&#65533;L`&#65533;Y&#65533;&#65533;A&#65533;&#65533;&#65533;&#65533;&,&#65533;a&#65533;&#65533;	x&#65533;J&#65533;U3:&#65533;&#65533;&#65533;&#65533;dB&#65533;LO1&#65533;&#65533;&#65533;&#65533;\&#65533;p8&#65533;;r&#65533;pR"=hF&#65533;&#65533;Ic,`&#65533;Q&#65533;&#65533;n#7t&#65533;&#65533;&#65533;<&#65533;H``2H&#65533;&#65533;v&#65533;Nu&#65533;&#65533;&#65533;&#65533;&#65533;#&#65533;!!g&#65533;&#1488;C6&#65533;&#65533;`&#65533;&#65533;&#65533;&#65533;%R&#65533;&#65533;G&#65533;&#65533;)\>R&#65533;&#65533;&#65533;2&#65533;UT &#65533;}Cj$@&#875;&#65533;d&#65533;&#65533;9YK&#65533;&#65533;&#65533;3i&#65533;@j&#65533;&#65533;tJ&#65533;&#65533; x&#65533;&#65533;\I&#65533;#8@Pr3&#65533;#&#65533; 5&#65533;`&#65533;&#65533;&#65533; &#65533;U&#65533;k,	OM&#65533;&#65533;&#65533;&#65533;&#65533;&#65533;&#65533;&#65533;jdU~ \@&#1162;&#65533;=&#65533;V&#65533;s&#65533;t*&#65533;&#65533;9&#65533;&#65533;q&#65533;``&#65533;.&#65533;@h&#65533;?&#65533;x&#65533;~5&#65533;b&#65533;@,)&#65533;&#65533;J&#65533;&#65533;&#65533;&#65533; `&#65533;*c&#65533;&#65533;&#65533;&#65533;o"1&#65533;&#65533;&#65533; &#65533;v&#65533; &#65533;@p6@&#65533;&#65533;`\: &#65533;2&#65533;E,&#65533;h
&#65533;R&#65533;   !&#65533;&#65533;&#65533;a&#1171;&#65533;.&#65533;&#65533;&#65533;]&#65533;B&#65533;0*&#65533;&#65533;^Y"&#65533;>"&#65533;&#65533;&#65533;&#65533;,&#65533; &#65533;&#1328;&#65533;&#65533;Gm `&#1287;(Z&#65533;&#65533;&#65533;Ik&#65533;W5&#65533;&#65533;&#65533;d&#65533;&#65533;&#65533;&#31255;x<&#65533;&#668;(&#65533;Js&#65533;;&#65533;&#65533;?&#65533;&#65533;0&#65533;&#1784;&#65533;&#65533;_&#65533;5&#65533;S&#65533;V&#65533;&#65533;
&#65533;&#65533;!I&#65533;h&#65533;&#65533;&#1580;&#65533;P&#65533;&#65533;&#965;&#65533;V`^&#65533;&#65533;&#65533;tf&#65533; &#65533;4&#65533;P&#65533;l&#65533;{&#65533;#&#65533;&#65533;&#65533;o&#65533;1&#65533;&#65533;&#968;(&#65533;1"&#65533;#&#65533;&#65533;&#1536;&#65533;&#65533;&#65533;&#65533;60&#65533;&#65533;&#65533;&#65533;Q &#65533;&#65533;g&#65533;&#65533;H&#65533;d&#65533;:&#65533;#&#65533;&#65533; &#65533;&#65533;&#65533;&#65533;&#65533;a?&#65533; &#65533;R &#65533;&#65533;&#65533;F &#65533;@|&#65533;A8&#65533;&#65533;a&#65533;&#65533;&#65533;8&#65533;Jk&#65533; &#65533;-`&#65533;&#65533;&#65533;&#65533;DS8&#65533;:UB&#65533;&#65533;cX&#65533; &#65533;&#65533; Y&#65533;&#65533;&#65533;&D&#65533;&#65533;7&#65533;Y,&#1024;}y &#65533;#  RPNcd&#65533;W&#65533;L6&#65533;P]$I&#65533;$&#65533;	&#65533;&#65533;V0&#65533;&#65533;C&'&#26887;Y`&#65533;&#65533;&#65533;@+ Of 	&#65533;1%&#65533;&#65533;&#65533;X	&#65533;&#65533;Fngu2Z&#65533;)_&#65533;&#65533;8Qz`&#65533;&#65533;&#65533;m&#65533; r &#65533;&#65533;&#65533;1&#65533;&#65533;&#65533;&#65533;'&#65533;;8&#65533;,5&#65533;c&#65533;&#65533;V( &#65533;&#403;&#65533;\(6&#65533;&#65533;&#65533;=&#65533; j;0fj&#65533;{^&#65533;HFt9&#65533;%R&#65533;W3~G
&#65533;t	&#65533;&#65533;&#65533;Sl]e*Q8&#65533;7&#65533;[q&#65533;y%&#65533;S&#65533;fJp&#65533;z@&#65533;  &#65533;x&#65533;&#1954;&#65533;T&#65533;&#65533;	&#65533;&#65533;XO&#65533;,&#65533;H@&#65533;l&#233;	A&#65533;5&#65533;&#65533;&#65533;:$&#65533;z&#65533;&#65533;&#1836;5&#65533;&#684;1aH&#65533;&#65533;i\'&#65533;8&#65533;i<m_&#1107; N&#65533;&#65533;Y&#65533;&#65533;+&#65533;IH&#65533;&#65533;"r&#65533;&#65533; HP &#65533;&#65533;-	p&#65533;rS&#65533;B&#65533;&#65533;&#65533;&#65533;X&#65533;&#65533;$&#65533;=<&#991; &#65533;&#65533;&#65533;|&#65533;&#524;BYz&#716;f&#65533;&#65533;F&#65533;Ab@n&#287;&#65533;}&#65533;t&#65533;&#65533;&#65533;!&#65533;&#65533;s&#65533;R&#65533;&#65533;&#65533;j&#65533;A&#65533;d&#65533;%&#65533;IA&#65533;&#65533;Vv&#65533;&#65533;+&#65533;HQ &#65533;C~&#65533;z&#65533;&#65533;_&#65533;&#65533;&#1192;&#65533;C&#65533;&#65533;&#260;1&#65533;6&#65533;l&#65533;&#65533;&#65533;u&#65533;F&#65533;&#1231;&#65533;&#65533;(&#65533;&#65533;&#65533;:"&#65533;&#65533;&#65533;&#65533;&#65533;rGsE&#65533;`6&#65533;+ &#65533;&#65533;4,&#65533;&#65533;R)&#65533;2&#65533;!w&#65533;P&#65533;`bG&#65533;by&#65533;Z&#65533;T&#65533;!'Q1&#65533;.&#65533;&#65533;+\&#65533;S&#65533;sH$ :&#65533;&#65533;#Uq;@q&#65533;%$&#65533;&#65533;	DBR&#65533;&#65533;&#65533;&#65533; G&#65533;&#65533;0&#65533;&#65533;y&#65533;0%&#65533;&#65533;g&#65533;`KO&#65533;&#65533;w &#65533;  &'&#65533;&#65533;4&#368;&#65533;%_&#65533;UH&#65533;L  &#65533;&#65533;-9&#65533;J&#65533;&#65533;A&#65533;&#65533;K&#65533;&#65533;&Xw	PFsY/&#65533;=&#65533;G	6&#65533;c&#65533;$&#65533;&#65533;]%'&#65533;p^&#65533;5&#65533;B&#65533;&#65533;&#65533;@w	&#65533;&#65533;N&#65533;*&#65533;&#65533;?&#65533;X&#65533;3&#65533;&	Xd``i&#65533;V&#65533;6&#65533;'a&#65533;&'&#65533;4&#65533;)0&#65533;&#65533;&#65533;.1&#65533;<l/&#65533; @(4&#65533; Q&#65533;?F&#65533;&#65533;
&#65533;G&#65533;']&#65533;@R&#65533;&#65533;H&#65533;p&#65533;&#65533;R&#65533;xqJ8qS&#65533;$&#65533;f#`&#65533;Re&#65533;&#65533;"&#65533; $ Pj&#65533;&#65533;+4Q&#65533;&#65533;:&#65533;\ud&#65533;&#65533;l&#65533;&#65533;&#65533;&#65533;r&#65533;1'&#65533;&#65533;K&#65533;H&#65533;3]w	&#65533;	&#65533;&#65533;~&#65533;&#65533;'@	m&#65533;Xl&#65533;ag&#65533;&#65533;F6&#2000;&#65533;BA+&#65533;v&#65533;	7&#65533;cqO&#65533;&#65533;nc&#65533;Y0-0,&#65533;r&#65533;&#65533;C&#65533;R>\%8^&#65533;
&#65533;0)&#65533;&#65533;&#65533;=`7"&#65533;&#65533;&#65533;f&#65533;/&#65533;&#65533;$:&#65533;y0#z4%&#65533;&#65533;/&#65533;s&#65533;&#65533;&#65533;&#65533;p&#65533;Q&#65533;&#65533;XgC&#65533;0N&#65533;&#645;&#65533;&#65533;&#65533;0L
 p4e#&#65533;@&#65533;&#65533;$&#65533;D&#65533;&#65533;2&#992;&#65533;&#65533;d2&#65533;&#65533;&#65533;&#65533;`6&#65533; 7&#65533;&#65533;kat&#65533;&#65533;&#65533;2&#65533;&#65533;D	P&#65533;T&#65533;&#65533;v&#65533;-&#65533;hBI	o&#65533;&#65533;8&#65533;&#65533;&H# f&#65533;vx&#65533;*7"&#65533;+"&#65533;&#1024;&#65533;a&#65533;&#65533;Wq&#65533;&#65533;&C&#65533;1'*&#65533; !&#65533;&#65533;	:0!/&#65533;`&#65533;&#65533;&#65533;"  &#65533; "PY9#/,&#65533;&#65533;P&#65533;&#65533;&#65533;I&#65533;P&#65533;.`&#65533;BO&#65533;.&`H&#65533;&#65533;#S"
S2&#65533;&#65533;/L&#65533;b9&#65533;&#65533;&#65533;zyV&#65533;&#65533;&#65533;0&#65533;h
&#65533;&#65533;:Y&#65533;1&#65533;&#65533;&#65533;w=E):p&#65533;C% $pt5&#65533;$2c&#65533;&#65533;.0>&#65533;&#65533;j&#65533;@8O&#65533;&#65533;&7C&#65533;&#65533;@	osn&#65533;&#65533;a&#785;* t	&#65533;A8-0>G&#325;&#65533;&#65533;0p1p :&#65533;H'&#65533;T&#65533;P&#65533;&#65533;dl&#65533;&#65533;&#65533;Q&#65533;&#65533;)&#65533;&#65533;K&#65533;&#65533;n&#65533;7&#65533; '&#65533;7CAl(&#65533;0&#65533;5&#65533;&#65533;&#65533;9&#65533;Q ;&#65533;&#65533;`%&#65533;+&#65533;(+PN&#65533;Ic{&#1088;&#65533;&#65533;:&#65533;:``%&#65533;?&#192;Z7@ &#65533;&#65533;.Vrq&#65533;&#65533;z&#65533;U<]9$`&#65533;&#1384;&#65533;&#65533;&#65533;$&#1653;&#65533;&#65533;xQ&#65533;&#65533;&#65533; z$&#65533;`&#65533;H@&#65533;/&#65533;j&#65533;&#65533;7&#65533;^)&#65533;-&#65533;&#65533;&#65533;&#65533;&#65533;&#65533;a$&#65533;e&#65533; `3&#65533;&#65533;X&#65533;&#65533;}&#65533;P&#393;&#65533;cm}&#65533;&#65533;N-$i&#65533;&#65533;[&#65533;&#65533;&#65533;&#65533;(W &#65533; bX&#65533;4&#65533; &#65533;HAB&#65533;q&&#65533;2&WB&#65533;:&#65533;1$	C&#65533;uY&#65533;&#65533;&#65533;&#913;4 &#1024;&#65533;@AQ&#65533;0C&#65533;&#65533;0&#65533;&#65533;&#65533;c&#65533;``pw3&#65533;9&#65533;&#65533;&#65533;&#65533;JJ&#65533;ZS&#65533;:	 &#65533;&#65533;&#65533;R&#65533;c~&#1288;&#65533;@&#543;&#65533;&#65533;	S&#65533;u&#65533;&#65533;0&#65533;&#65533;S%&#65533;&&#65533;&#65533;&#65533;0h&#65533;F"&#65533; '&#65533;p&#65533;%&#65533; >Rui&#65533; r&#65533;&#4123;e)0c#&#65533;,&#65533;&#65533;i&#65533; &#65533;.%J	<@n<&#65533;&#65533; `&#986;n&#65533;U&#65533;&#65533;!&#65533;Cp-PA&#65533;
BE&#65533;6`&#65533;&#65533;0&#65533;F$P&#65533;FSL'`K&#65533;PM&#65533;&#65533;5&#65533;Z&#65533;&#65533;pY&#65533;&#65533;&#65533;(&#65533; &#65533;L&#65533;&#801;-&#65533;r&#65533;@U1(2`&#65533;&#65533;0 &#65533;&#65533;}p &#65533;+&#65533;"&#65533;&#65533;&#65533;T9&#65533;Z&#65533;&#65533;&#65533;p&#65533;&#65533;&#65533; ahr&#65533;: &#65533;&#65533;.&#65533;y&#65533;&#65533;$&#65533;#z&#65533;&#65533;&#65533;?h0&#65533;&#1749;y&#65533;&#65533;:&#65533;&#65533;&#65533;U";4&#65533;{L&#65533;_ @&#65533;]&#65533;I&#65533;j`:&#65533;:A&#65533;&#65533;&#65533;&#65533;&#65533;&#65533;"&#65533;&#65533;r(&#65533;3I&#65533;&#65533;&#65533;&#65533;>&#65533;&#41068;&#65533;&#65533;i&#65533;&#65533;6`'&#65533;&#65533;Q&#65533;}&#65533;&#65533;  a4&#65533;0&#65533;Q-&#65533;^*&#65533;&#65533;T&#65533;&#65533;&#65533;H&#65533;0#9	&#65533;&#65533;xC&#65533;&#65533;F&#65533;&#65533;&#65533;&#65533;&#65533;P~&#65533;&#65533;.)&#65533;&#65533;&#65533;N&#65533;&#304;&#65533;R&#65533;c+y B&#65533;&#65533;'H @ &#65533;&#65533;&#65533; &#65533; Rn&#65533;&#65533;&#65533;ux0&#65533;p7=y&#65533;&#65533;&#65533;<qA&#65533;&#65533;;&#65533;q&#65533;&#65533;&#65533;+&#65533;&#283;&#65533;&#65533;	q,EF(%;rq&#65533;S&#65533;i&#65533;.&#65533;Y^6{$&#65533;0&#65533;Bb&#663;< ,&#65533;P&#65533;&#1312;i&#65533;%Pu&#65533;)&#65533;&#65533;&#65533;HAtNC&#65533;X&#65533;&#65533; :!&#65533;b9c+`NIq&#65533;UL&#65533;{&#65533;{&#65533;&#65533;&#65533; &#65533;&#65533;H6&#65533;&#65533;&#65533;(P&#65533;&#65533;&#65533;I&#65533;&#65533;$&#65533;0&#65533;&#65533;"Q&#65533;E?&#65533; .&#65533;&#65533;`+&#65533;'&#65533;b$&#65533;n&#65533;&#65533;(&#65533;|&#1968;n &#65533;$!&#65533;.X'&#65533;302c ,&#65533;10Qp&#65533;&&#65533;\+<&#65533;0&#65533;X&#65533;&#65533;"%&#65533;&#65533;:&#350;&#65533;3s&#65533;&#65533;&#65533;J&#65533;\&#65533;
{&#260;r&#65533;o&#65533;&#65533;&#65533;IX$D&#65533;&#65533;&#65533; oB*&#65533; C&#65533;&#1067;&#65533;&#65533;&#65533;I&#65533;r&#65533;&#65533;&#65533;)G&#65533;&#65533;1&#65533;[&#65533;&#65533;K"&#65533;Y&#65533;&#65533;&#65533;m&#65533;&#65533;&#65533;@&#65533;r&#65533;&#1809;O4:&#65533;@&#65533;&#65533;4&#65533;&#65533;&#65533;~	&#65533;&#65533;B&#65533;&#65533;W&#65533;&#65533;g&#65533;2>&#65533;X60&#65533;g+).6@I&#65533;&#65533;)8rQDUa&#65533;&#65533;Q@&#65533;X'&#65533;&#65533; 0> &#65533;$N'	&#65533;H?&#65533;gQ&#65533;\&#65533;&#65533;#&#65533;&#65533;\~&#65533;
&#932;WR&#65533;&#65533;X&#65533;&#65533;&#65533;&#65533;&#946;&#65533;G&#65533;&#65533;<&#65533;Z^&#65533;d;J"95&#65533;&#65533;tl&#65533;&#65533;:s&#65533;	Ib&#65533;&#65533;	&#65533;i&#65533;%b&#65533;6&#65533;C5_A\X'pE&#65533;L!gwu&#65533;0&#65533;&#65533;5k&#65533;&#65533;xyb0&#65533;t&#65533;d&#65533;&#65533;&#65533;p5&#65533;D_f&#65533;7&#65533;&#65533;&#65533;iw08-}&#65533;&#65533;&#65533;j&#65533;G@G&#65533;&L&#65533;tli&#65533;&#65533;&#65533;v&#65533;&#65533;&#65533;&#65533; &#65533;'&#65533;&#65533; >p&#65533;&#65533;I U&#65533;&#65533;&#65533;Q~&#65533;&#65533;S&#65533;gb	&#65533;&#65533;&#65533;&#65533;3b1&#65533;`H&#65533;&#65533;&#368;p&#65533;J&#65533;%&#65533;&#65533;h&#65533;&#1411;&#65533;-&#65533;&#65533;&#65533;*&#65533;m)S&#65533;&#65533;f&#65533;&#65533;,&#65533;1(#&#65533;&#65533;14&#65533;+02&#65533;&#65533;!X>&#65533;5p!1)t&#65533;&#65533;%8&#65533;&#65533;O&#65533; k!&#65533;+&#65533;*&#65533;$l2M 	&#65533;&#65533;a&#65533;&#65533;T4&#1653;&#65533;5&#65533;t&#65533; &#65533;2 $7&#65533;Hcw&#65533;&&#65533;&#65533;&#65533;&#65533; 5&#65533;&#65533;&#65533;S&#65533;	j[&#65533;&#65533;=&#65533;d&#65533;6&#65533;u&#65533;$&#65533;&#65533;P:0 &#65533;-&#65533;&#65533;r-&#65533;&#65533;&#65533;B1&#65533;U&#65533;k&#65533;4&#65533;&#65533;&#65533;s{&#65533;v&#65533;`I;S&#65533;F >&#65533;H&#65533;&#65533;
&#65533;|q&#65533;&#65533;&#65533;@&#65533;&#65533;&#65533;&#65533;
&#65533;h&#65533;g&#65533;3&#65533;X&#65533;$^<S]$/P&#65533;&#1453;&#65533;&#65533;LR# &#1049;,  C&#65533;`&#65533;&#65533;_&#65533;&6y&#65533;	&#65533;<>&#65533;&#65533;`&#65533;'@x&#65533; 5&#65533;_&#65533;&#65533;%&#65533;D&#65533;&#65533;&#65533;a&#65533;DL&#65533;B8F&#65533;&#65533;&#65533;&#65533;&#65533;BM&#65533;&#65533;DU&#65533;&#65533;&#65533;&#65533;&#65533;r&#65533;*&#65533;&#743;&#65533;$P|rOo3&#65533;&#65533;&#65533;&#65533;n)&#65533;{_&#65533;w&#65533;(	n&#39366;*&#65533;w"&#65533;?U&#65533;&#65533;9b&#65533;4!-}&#65533;D&#65533;`&#65533;&#65533;a+&#65533;&#65533;&#65533;&#65533;&#65533;&#65533;AE&#65533;&#65533;&#65533; *P&#65533;SY&#65533;&#65533;PhzFa}&#65533;#K&#65533;&#65533;&#65533;p&#65533;&#65533;&#832;&#917;d&#65533;m&#65533;
M,&#65533;V&#65533;&#65533;G70&#65533;&&#65533;&#65533;&#65533;  I7 &#65533;&#65533;00@&#65533;$QT&#65533;s _&#65533;	Ar&#65533;&#65533;&#65533;&#65533;&#65533;	tY&#65533;&#65533;&#65533;Z&#65533;&#65533;W&#65533;P}&#65533;&#65533; &#65533;&#65533;P&#65533;I#?&#65533;]:d&#65533;8&#65533;&#65533;}&#65533;`p&#65533;&#65533;sA(&#65533;&#65533;k&#65533;NC &#65533;&#65533;&#65533;&#65533;&#65533;3&#65533;&#65533;O&#930;&#65533;&#65533;&#65533;0&#65533;Q&#65533;&#65533;&#65533;&#65533;&#65533;#9A&#65533;&n&#65533;&#65533;&#65533;%"+q-&#65533;&#65533;I&#65533; 1&#65533;&#65533;&#65533;7@&#65533;&#65533;&#65533; %&#65533;<&#65533;C&#65533;+
p&#65533;&#65533;&#65533;&#65533;\$#&#65533;&#65533;?&#65533;&#65533;p&#65533;&#65533;G	&#65533;URG&#65533;&#65533;&#1419;&#65533;1O&#65533;10J $ &#65533;d &#65533;&#1235;_&#65533;$"b&#65533;&#65533;@&#65533;&#65533;T_7&#65533;!&#65533;8$&#65533;L:_	]k>&#65533;d&#65533;&#65533;&#65533;%*a&#65533;&#65533;/-nU2&#65533;\	&#65533;&#65533;)&#65533;`?&#65533;"&#65533;&#65533;&#65533;&#65533;=&#65533;&#65533;[6,P &#65533;&#65533;j&#65533;K&#65533;.
&#65533;&#65533;&#65533;<C .&#65533;&#65533;+&#65533;&#65533;"&#65533;&#65533;&#65533;&#65533;&#65533;&#65533;&#65533;&#65533;&#65533;&#65533;1-,&#65533;&#65533;C&#65533;&#65533;&#65533;&#65533;!&#65533;-1+$:',!-- 7&#65533;7B&#65533;&#65533;?	7&#65533;&#65533; &#65533;&#65533;&#65533;&#18641;&#65533;&#65533;&#65533;&#65533;&#65533;&#65533;&#65533;&#65533;&#65533;&#65533;&#65533; &#65533;&#65533;	

??&#65533;&#65533;M&#65533;vc&#1783;&+&#1059;G&#65533;$F8&#65533;@	
&#65533;&#516;!F#zT&#65533;B"#c&#65533;&#65533;W&#65533;
U&#65533;0/ $I1.&#65533;&#65533;&#65533;3f&#65533;w&#65533;N&#65533;&#65533;&#65533;B0&#65533;&#65533;&#320;0_^&#65533;&#65533;&#65533;w#U&#65533;A&#65533;Q&#65533;&#65533; &#65533;&#65533;EI&#65533;ZE&#65533;P&#65533;&#65533;&#65533;&#65533;&#65533;8i&#65533;[&#65533;7u&#656;Q&#65533;!>&#65533;&#65533;&#65533;Ta*T&G&#65533;&#65533;
&#65533;&#65533;2VL&#32960;D&#65533;X&#65533;p&#65533;S&#65533;nb&#65533;0 &#1344;Z"N&#65533;8&#65533;j&#65533;@&#65533;@&#65533;&#65533;3jX04B &#65533;*,&#65533;&#65533;&#65533;	x&#65533;&#65533;&#65533;&#65533;&#65533;&#65533;u&#231;&#65533;&#65533;&#65533;rt&#65533;j&#65533;&#65533;}&#65533;<"D&#65533;'}&#65533;&#65533;$P&#973;&#65533;7&#65533;&#65533;&#65533; &#65533;&#289; &#65533;@B&#65533;M&#65533;&#65533;p&#65533;71&#65533;&#65533; +&#65533;@ZlE&#65533;M"&#65533;&#65533;&#65533;m&#65533;&#65533;1)X&#65533;!&#65533;%&#65533;!&#1298;]]&#65533;&#65533;&#277;&#904;&#65533;@&#65533;&#65533;w&&#65533; &#65533;
&#65533;&#65533;0@^&#65533;&#65533;&#65533; &#65533;&#65533;&#65533;I&#65533;r(UZ:-FH&#65533;uIG&#65533;&#65533;&#65533;ngUA&#65533;
#!&#65533;@&#65533;A&#65533;E&!$h6&#65533;&#65533;&#65533;&#65533;4&#65533; &#65533;`Al! &#65533;B&#65533;&#65533;&#65533;Cd&#65533;`&#65533;
&#65533;&#65533;`&#65533;z&#65533;L&#1218;	&#65533;&#65533;&#65533; z?(0&#65533;t &#65533;A&#65533;fYw&#65533;v&#65533;)!&#65533;$&#65533;&#65533;&#1619;&#65533;&#65533;4&#65533;bs&#65533;%&#65533; 8&#65533;z &#65533;!&#65533;B&#65533;s&#65533;&#65533;&#65533;R t&#65533;&#65533;&#65533;&#65533;4A&#65533;>0U &#65533;t&#65533;&#65533;&#65533;&#65533;&#65533;&#65533;&#65533;Yp&#65533;P&#65533;&#65533;S&#65533;@&#65533;H&#65533;"&#65533;RcR&#65533;&#1497;&#65533;&#65533;&#65533;@&#65533;&#65533;&#65533;&#65533;"*&#65533;&#65533;&&#65533;&#65533;tA&#65533;F&#65533;3&#65533;&#65533;G!U+&#824;&#936;&#65533;DL1M /_&&#65533;&#65533;-u&#65533;&#65533;&#65533;&#65533;&#65533;&#65533;&#65533;&#65533;&#65533;;&#65533;&#65533;&#65533;&#65533;]>9&#65533;&#65533;&#65533;$d&#65533;&#65533;#" 2&#65533;&#65533; &#65533;&#65533;&#65533;&#65533;!% H&#65533;5&#65533;"8&&#322;	&#65533;@&#65533;	6&#65533;&#65533;&#65533;&#65533;p\C&#65533;(-&#65533;sB&#65533;*]8&#65533;E&#65533;&#65533;&#65533;i&#65533;&#65533;&#65533;\&#65533;sN&#65533;&#65533;w*sE@z&#65533;$)8&#65533;P  =&#65533;&#65533;&#65533;&#65533;+&#65533;&&#65533;Y&#65533;&#65533;&#65533;	P%&#65533;Ms&#65533;WP&#65533;83&#1281;&#65533;m&#65533;&#65533;&#65533;&#65533;\&#65533;&#65533;&#65533;L,&#65533;
FA&#65533;`R`[&#65533;	gq  &#65533;*&#65533;&#65533;&#65533;1&#65533;D&#65533;-D2 Ef8-&#65533;;8-&#65533;&#65533;&#65533;|&#65533;$YQNpb$&#65533;&#65533;&#65533;N&#65533;VH"&#65533;&#65533;#&#65533;RpY\<&&#65533;&#772;&#65533;&#65533;&#65533;kuy &#65533;>&#65533;&#65533;&#65533;&#65533;2&#65533;`
0Rz&#65533;"r&#65533;&#727;&#65533;r&#65533;
&#65533;&#65533;It&#65533;&#65533;!&#65533;&#65533;Y&#65533;&#65533;&#65533;&#65533;!"&#65533;&#65533;&#65533;k&#65533;`&#65533;&#65533;f&#65533;&#65533;&#65533;,&#65533;89&#65533;&#65533;#&#65533;&#65533; k0&#65533;&#65533;0&#1405;&#65533;y&#65533;&#65533;!&#65533;&#65533;<F%6||c&#65533;&#65533;&#65533;sX&#65533;W <B`&#65533;&#65533;&#65533;&#65533; &#65533;XA`&#65533;&#65533;8&#65533;C&#65533;&#65533;&#65533;&#65533;C&#65533;d&#65533;0&#65533;&#65533;&#65533;f&#65533;&#65533;K|nv&#65533;&#65533;[Jv&#65533; u&#65533;&#65533;&#65533;V&#65533;5&#65533; {&#65533;&#694;Q&#65533;&#65533;<&#65533;3&#1499;&#65533;Z}&&#65533;s&#65533;[&#65533;&#65533;G0%bd&#65533;&#65533;	&#65533;&#65533;y`&#65533;&#65533;&#65533;Q&#65533;&#65533;$&#65533;&#65533;&#65533;"Cx\'da&#65533;|&#65533; &#65533;o&#65533;R&#65533;&#1736;hp&#65533;xJWN&#65533; &#544;|d\&#65533;Mh&#65533;0E&#65533;&#65533;&#65533;&#65533;&#65533;b$&#1098;D&#65533;$I&#65533;&#65533;&#65533;&#65533;&#65533; &#65533;D>&#65533;M,+&#65533;&#65533;&&&#65533;
 0H&#65533;&#65533;@ (A	,&#65533;&#65533;@&#519;	&#65533;&#65533;	F&#65533;&#65533;&#1137;&#65533;xL&#65533;&#65533;Kq&#65533;&#65533;&#65533;&#65533;&#65533;D&#65533;m&#65533;&#65533;Q&#34400;&#65533;C&#28458;&#65533;&#65533;&#65533;&#65533;	D&#65533;&#65533;1W$ AN$&#65533;&#65533;&#65533;G &#65533;F&#65533;\&#65533;&#65533;P&#65533;&#65533;@&#65533;&&#65533;$5	&#65533;&#65533;d @&#65533;&#65533;*&#65533;&#65533;&#65533;g&#65533;5 _E/&#65533;	&#65533; 6u
l&#65533;&#65533;&#65533;;K:&#65533;&#65533;(\&#57344;n9"z&#65533;&#65533;&#65533;$&#65533;&#65533;%L&#65533;&#65533;shP(&#65533;&#65533;P&#65533;&#65533;[&#65533;HXP &#65533;)"&A&#1064;&#65533;&#65533;&#65533;Q|&#65533;&#65533;+&#1473;&#65533;2&#65533;&#65533;&#65533;1&#65533;[V&#65533;bP&#65533;Q&#65533;ef&#65533;@
6PS&#65533;L&#65533;A&#65533;` 	&#65533;'L&#65533;U@&#65533;&#65533;&&#65533;&#657;&#65533;n0P&#65533;&#65533;&#65533;&#337;&#65533;n&#65533;Ck&#65533;l&#65533;F&#65533;	R&#65533;&#65533;&#65533;BP&#65533;:&#65533;&#65533;*p&#65533; 
&#65533;O}|&#65533;&#65533;&#65533;& &#65533;T&#65533;&#65533;y^ &#2003;E%&#65533;&#321;&#65533;&#65533;'&#65533;&#65533;&#65533;$&#65533;&#65533; 4&#65533;&#65533;&#65533;&#65533;&#65533;&#526;&#1845;&#65533;&#65533;@&#65533;*.tWq&#65533;V &#65533;!jG&#65533;&#65533;&#65533;&#65533;&#65533;$&#65533; ).@&#65533;D&#65533;&&#65533;&#65533;&#65533;]<"&#65533;A&#65533;@Sd&#65533;Z:&#65533;b&#65533;D&#65533;I&#65533;&#65533;&#149;&#65533;u&#65533;v<&#65533;N&#65533;B&#65533;&#65533;&#65533;5&#65533;J&#65533;lBaA&#65533; *@Ea&#65533;&#65533;@U`]Q&#65533; H&#65533;&#65533;|&#65533; &#65533;&#65533;d&#65533;&#65533;&#65533; &#65533;&#65533;&5o&#65533;&#65533;&#65533;PJj&#65533;&#65533;&#1388;&&#65533;&#65533;I&#65533;&#412;&#65533;&#65533;<,[Bi&#65533;&#65533;&#65533;&#65533;&#65533;&#65533;#Z&#22048;&#65533; &#65533;;0&#65533;&#65533;^&#65533;O&#65533;^hre!&#65533;&A&#65533;f$t&#65533;&#65533;Zn&#65533;&#65533;K&#65533;&#65533;&#65533;&#65533;&#65533;N&#1166;&#65533;UV&#65533;&#65533;L&#65533;&#65533;&#65533;,&#65533;&#65533;Y&#65533;&#65533;&#65533;&#65533;&#65533;&#65533;&#65533;&#65533;Y0V&#65533;&#65533;n&#65533;&#65533;&#65533;&#65533;*&#65533;2&#65533;(&#65533;h&#65533;X $j&#65533;&#65533;&#65533;&#65533;&#65533;0&#65533;&#65533;Lv&#325;&#65533;Aa&#65533;&#65533;H&#65533;E&#65533;&#385;Jh&#65533;`&#65533;Y&#65533;2&#65533;&#65533;p&#65533;&#65533;x&#65533;H&#65533;b&#65533;l&#65533;&#65533;@&#65533;&#65533;&#807;i	 &#65533;X<&#65533;D&#65533;UB&#65533;84h5s&#65533;'&#65533;8&#65533;6t&#65533;J&#65533;J&#65533;I?&#65533;&#65533;(&#65533;60N=-  b&#65533;)&#591;&#65533;&#322;&#65533;(@&#65533;K&#65533;&#65533;t&#65533;2&#65533;1
Ib&#65533;&#65533;z-&#65533;vVm&#65533;V&#65533;K&#521;z&#65533;yP&#65533;&#65533;4&#65533;.~&#65533;g]&#65533;&#65533;&#65533;&#65533;B&#65533;&(&#65533;&#65533;&#65533;Eu&#65533;&#65533;&#65533;?&#65533;P	&#65533;.:&#65533;SQ&#65533;&#65533;&#65533;&#65533;&#65533;&#65533;`&#65533;k&#65533;a[Kp&#65533;&Y	QRT&#65533;]&#65533;Kl^&#65533;)\&#65533;&#65533;bR&#65533;{&#65533; P`&#65533;&#65533; LV&#65533;Vp&#65533;&#65533;&#65533;&#1697;B&#65533;C&#65533;i&#65533;u&#65533;)&#65533;&#65533;&#1142;6Xq&#65533;R&#65533;&#65533;&#1440;-&#65533;&#65533;{&#65533;&#65533;&#65533;>U5&#1337;N&#65533;,>&#65533;&#65533;&#65533;,&#65533;&#65533;&#65533;&#65533;!&#65533;&#65533;&#65533;Sh&#65533;E&#65533;6&#65533;&#65533; A&#65533;&#65533;p&#65533;JP	&#65533;&#65533;R&#65533; &#65533;&#65533;&#65533;t;3	&#865;&#65533;V&#65533;D&#65533;&#65533;B&#65533;&#65533;$M#&#65533;&#65533;Ln&#65533;EG&#65533;&#65533;&#65533;&#65533; &#2003;&#65533;&#65533;&#65533;{}&#65533;&#65533;h&#65533;$Wz	&#65533;&#65533;&#65533;%&#65533;9&#65533;TZ&#65533;&#676;^&#65533;8V&#65533;V&#65533;$&#65533;&#65533;r&#65533;E"So	&#65533;&#65533;&#65533;X$&#65533;&#1079;&#65533;q&#65533;W&#65533;f&#65533;Gen&#65533;`&#65533;.0&#65533;&#65533;H *&#65533;&#65533;&#65533;I &#65533;&#65533;&#65533;R &#65533;&#65533;3& &#65533;&#65533;(&#65533;&#65533;4-)c&#65533; l&#65533;&#65533;MY&#65533;)h&#65533;vnw&#65533;&#65533;5*&#65533;!6&#65533;&#65533;b&#65533;Rw,&#65533;J&#65533;(	Q&#65533;&#65533;&#65533;&#65533;@:@J&#65533;0& b&#65533;0 &#65533;&#65533;
 &#65533;0$p-&#65533;&#65533;7Y&#65533;5p/&#65533;p%	`&#65533;0k&#65533;&#65533;/&#65533;
&#65533;B  >l&#65533;*&#65533;[	&#65533;&#65533;&#1028;&#65533;&#65533;&#65533;@f&#65533;&#65533;}	&#65533;&#65533;r&#65533;C&#65533;5-2&#65533;F&#65533;W&#65533;w2d&#65533;o&#65533;&#65533;&&#1603;Qe>^% &#65533;&#65533;rC@W/&#65533;q&#65533;&#65533;&#65533;"#1 H1%R7&#65533;&#65533;% &#65533;%&#65533;&#65533;lUJ :&#65533;'&#65533;&#65533;1O b&#65533;q&#65533;4&#65533;A&#65533;&#65533;*Xl&#65533;B)xv&#65533;&#65533;b&#65533;8&#65533;#dYD &#65533;t&#65533;l,&#65533;*&#1792;&#65533;7OX(  I &#65533;"!&#65533;G1P&#65533;@Hq`4#00I%YQ=&#65533;}&#65533;s/&#65533;f$+&#65533;2&#65533;#/&#65533;@;&#65533;&#65533;.&#65533;;&#65533;S+&#65533;&#65533;y&#65533;2ftX&#65533;#&#65533;d%F&#65533;p&#65533;W2&#65533; &#65533;tQH&#65533;0f+Et&#65533; mF&#65533;f _V0)&#65533;$Y&#65533;]!&#65533;~7|a&#65533;!&#65533;  2 &#65533;d%.&#65533;C&#65533;z&#65533;&#65533;&#65533;&#65533;KPy3|3@&#65533;&#65533;A=`&#65533;&#65533;&#65533;5 &#65533;6&#65533;&#65533;l&#65533;6&#65533;J&#65533;h&#65533;w&#65533;&#65533;Y&#65533;&#1088;h&#65533;(&#1316;484M&`O&#65533;O:&#65533;&#65533;S&#65533;&#65533;Q&#65533;&#65533;Q	&#65533;Q&#65533;7`0&#65533;\qR1&#65533;$0&#65533;&#65533;&#65533;Z&#65533;P&#65533;&#65533;&#65533;{&#65533;\&#65533;&#65533;5&#65533;D=&#148;O&#65533;Pd&#65533;D	&#65533;f zufhTA&#2007;YbR>C&#65533;&#65533;1
&#65533;AfcR&#65533;&#65533;pCR0#.&#65533;&#65533;%&#65533;<&#65533;Gv&#65533;"z&#65533;rT%)0&#65533;&#65533;z&#65533;02pQ{&#65533;7&#65533;3&#65533;&#65533;@J'G&#65533;&#65533;&#65533;7&#65533;&#65533;s &#65533;R&#65533; &#65533;	&#65533;/@+&#65533;`6@&#65533;&#65533;C
8&#246;&#65533;8v+Xc&#65533;B&#65533;&#65533;&#65533;&#42561;aSB&#65533;&#65533;*QYw&#65533; &#2016;GF&#65533;&#65533; 6&#65533;]y &#616;&#65533;!6&#65533;&#65533;'&#65533;&#65533;(o!&#65533;&#65533;, *&#65533;- &#65533;$&#65533;&#65533;Z&#65533;_O&#65533;&#65533;"&#65533;s!+ I&#65533;!@K&#65533;&#65533;&&#65533;&#65533;g2	}q&D&#65533;"Y&#65533;&#65533;&#65533;1&#65533;&#65533;c. /?Cn&#65533; |&#65533;&#65533;a&#65533;&9&#65533;&#65533;2 &#65533;&#65533;&#65533;-/\B&#65533;&#65533;&#65533;&#65533;Wj&#65533;P&#65533;&#65533;&#65533;8&#65533;"&#65533;&#65533;I&#65533;0U&#65533;	3Y&#65533;&#65533;&#65533;&#65533;>&#65533;:8E&#65533;&#65533;r&#65533;W\p)<&#65533; ) D&#65533;PpW Q&#65533;#9&#65533;g:&#65533;wQ $&#65533;&#65533;&#65533;&#65533;&#65533;&#65533;B&#65533;!&#65533;)	`lQ&#65533;$&#65533;x&#65533;&#65533;"&#65533;&#65533;)m;F*&#65533;r&#1904;&#65533;X&#65533;&#65533;&#65533;G1(&#65533;0+DXK*&#65533;&#65533;&#65533;&#65533;$&#65533; $&#65533;AP&#65533;S:&#65533;&#65533;@_4^"&#65533;swbh&#65533;g&#65533;&#65533;#&#65533;x&#65533;;]&#65533;V&#65533;&#65533;&#65533;&#65533;&#65533;Jt&#65533;&#65533;%&#65533;>&#65533;&#65533;&#65533;.&#65533;^)&#65533;f&#65533;RPt`&#65533;
&#65533;$&#65533;y&#65533;i&#528;&#65533;T&#65533;&#65533;+:a>
&#65533;#R&#65533;&#65533;#_&#65533;	=q&#65533;Fpp&#65533;&#65533;c &#65533;&#65533;
&#1134;Z&#65533;&#65533;~&#65533; 	&#65533;D&#65533;&#65533;@b&#65533; Q&#65533;&#65533; 1@&#65533; @(&#65533;@@v&#566;Yt2&#65533;A&#65533;1&#65533;&#65533;x&#65533;&#65533;&#65533;&#65533;G@&#65533;&#65533;&#65533;&#65533;&#65533;&#65533;&#65533;&#65533;M&#65533;b&#65533;w@&#65533;&#65533;&#1090;&#65533;&#65533;&[$t&#65533;y&#65533;U2&#65533;(&#65533;Cg>&#65533;V&#65533;>*Q&#65533;&#65533;6&#65533;-,u
&#65533; mv&#65533;f
&#65533;&#65533;-q&#65533;l&#65533;3&#65533;0 >&#65533;&#65533;2&#65533;|$&#65533;2d\	g&#65533;	.&#65533;&#65533;&#65533; &#65533;&#65533;"&#65533;OB&#65533;Tsxz&#65533;2"&#65533;&#65533;&#65533;&#65533;~D&#65533;&#65533;b8&#65533;5&#65533;^&#65533;%&#65533;&#65533; !&#65533;&#65533;&#65533;3A&#65533;&#65533;&#65533;&#65533;6Q AB*&#65533;&#65533;M&#65533;r&@&#65533; &#689;D&#65533;&#65533;&#65533;&#65533;?0&#65533;MX&#65533;A&#65533;u&#65533;&#65533;'B&#65533;DY&#65533;&#65533;&#65533;&#65533;(&#65533;Zl2&#65533;&#65533;*;&#65533;  ;&#65533;t-&#65533;&#65533;'_UP&#65533; &#65533;6&#65533;6!&#65533;&#65533;`&#65533;&#65533;D-&#65533;3R^&#65533;&#65533;*&#65533;#&#65533;:&#65533;&#65533;&#65533;`&#1287;A&#65533;'&#65533;2&!&#65533;GG&#65533;D]&#65533;&#65533;,&#65533;&#65533;&#65533;&#65533;O#@&#65533;V&#65533;&#65533;=2&#65533;&#65533;#&#65533;Z@&#65533;&#65533;vc&#65533;G&#65533;&#65533;p&#65533;CV&#65533;0<&#65533;pW7&#65533;,&#65533;=&#65533;s0&#65533;&#65533;#-<&#65533;3&#65533;&#65533;,#P&#65533;&#65533;&#65533; =P_&#65533;&#65533;&#1513;b
&#65533;* &#566;&#65533;&#65533;Di3Vc&#26625;&#65533;&#311;&#65533;&#65533;)&#65533;&#65533;  ;&#65533;&#65533; &#65533;Bc&#65533;&#65533;!&#65533;&#65533;0&#65533;&#65533;6x&#65533;s0&#65533; 	&#65533;+<&p[&#802;?C* &#65533;&#65533;!&#65533;Q2LU T &#65533;dE5&#65533;&#65533;*&#65533;tv&#65533;&#65533;&#65533;U `&#65533;&#547; &#65533;&#65533;,&#65533;&#65533;&#65533;&#65533;.&#65533;$<W&#65533;&#65533;GE&#65533;V	k&#65533;-&#65533;-\%*&#65533;&#330;&#65533;&#53133;&#65533;	p&#65533;&#65533;1&#65533;&#65533;7&#65533;&#65533;-&#65533;\o&Eq9&#65533;&#65533;&#65533;/!&#65533;
&#65533;&#134;#&#65533;	&#65533;&#65533;y+&#65533;&#65533;%&#65533;&#65533;{95,` &#65533;r qR&#784;F&#65533;qE0 8&#1823;&#65533;.0&#65533;]6@	`&#65533;&#65533;&#65533;p&#65533;&#65533;F\5&#14395;DY&#65533;&#65533;&#273;&#65533;&#65533;&#65533;P&#65533;&#65533;v&#65533;&#65533;&#65533;&#65533;&#65533; &#65533; 8d&#65533;c&#65533; M&#65533;&#65533;+&#65533;?&#65533;&#65533;&#65533;&#65533;}&#65533;&#65533;&#65533;p&#65533;&#65533;#$h&#65533;{&#65533;i&#65533;&#65533;#&#65533;&#65533;&#65533;&#65533;&#65533;&#65533;=&#65533;v&#65533;&#237;&#65533;&#65533;&#858;&#65533;&#65533;s&#65533;*&#65533;w&#65533;`i&#65533;qz&#65533;=&#65533;2&#65533;E&#65533;8&#65533;&#65533;Pk&#573;5&#65533;E/zjS&#65533;1&#65533;,&#65533;&#65533;1&#65533;&#65533;^&#65533;/w&#65533;/d&#65533;&#1189; &#65533;2&#65533;&#65533;&#65533;,+` C&#65533;&#65533;}UKc&#65533;<&#65533;C&#65533;n#S&#65533; &#65533;7&&#65533; ;@&#953;&#65533;&#65533;&#65533;E&#65533;lI&#65533;#$*&#65533;,&#991;&#65533;&#65533;IQ1&#65533;&#65533;&#65533;&#65533;&#65533;&#65533;&#65533;V&#65533;&#65533;&:	O&#65533;&#65533;#`y&#65533;&#1805;&#65533;&#65533;-&#499; &#65533;&#65533;+&#1092;&#65533;E&#65533;&#65533;"&#65533;&#65533;>4!&#65533;&#65533;&#1091;&#65533;:1&#65533;&#65533;S.&#65533;&#65533;&#1115;&#65533;&#65533;&&#65533;Y&#65533;p&#65533;&#65533;Q&#65533;2&#65533;&#65533;A]Pv&#65533;-p&#65533;&#65533;l(	&#632;&#65533;&#65533;q&#65533;5&#65533;&#65533;&#65533;&#65533;8&#65533;B&#65533;&#65533;&#65533;&#65533;KS	&#65533;j&#65533;&#65533;'&#65533;C&#65533;7&#65533;&#65533;OVJ&#65533;o&#65533;|PrY	@ &#65533;f&#65533;&#65533;&#65533;&#65533;)rk@&#65533;&#65533;V&#505;k];d&#65533;A P&#940; &#65533;lf&#65533;&#906;Z&#65533;V:N&#65533;&#1538;&#65533;c&#65533;&#982;&#65533;&#65533;&#65533;P&#65533;B&#1440;&#65533;,&&#65533; &#65533;&#65533;&#65533;&#65533;:&#65533;&#65533;1&#65533;+&#65533;E&#65533;&#65533;K&#65533;7b&#65533;B&#65533;&F&#65533;q=*&#65533;&#65533;Y&#65533;s&#65533;&#65533; &#65533;!8*Gs&#65533;s&#65533;&#65533;&#65533;&#65533;.<_&#65533;E&#792;&#65533;&#65533;&#65533;&#65533;:&#65533;&#65533;&#65533;%:lgP&#65533;&#65533;&#65533;&#65533;&#65533;)&#65533;&#65533;&#65533;&W2&#65533;&#65533;&#65533;W~&#65533;#c=&#65533;&#65533; &#65533; q&#65533;v&#65533;r&#65533;&#65533;&#65533;Pu8&#65533;&#65533;K&#65533;&#65533;R&#65533;&#65533;1&#65533; #&#65533;&#65533;.&#65533;&#65533;&#65533;=&#65533;&#65533;&#65533;e&#65533;&#65533;*]. &#65533;T&#65533;44$0$&#65533;&#65533;&#65533;4=0J b&#497;4
&#65533;&#65533;&#65533;YYlv&#65533;&#65533;1N&#65533;*~&#65533;\&#65533;&#65533;Z&#65533;l&#65533;&#65533;&#65533;Y1+&#65533;F(&#65533;@ &#65533;&#65533;&#65533;&#65533; &#65533;A#:o!;D&#65533;&#65533;&#65533;Y&#65533;&#65533;&#65533;>@2&#65533;s\&#65533;~.@R&#65533;Y&#65533;&#65533; &#65533;q&#65533;&#65533;
&#65533;&#65533;`&#65533;:p&#65533;&#65533;&#65533;6&#65533;s$&#1085;&#65533;A&#1177;&#65533;=4f&#65533;8rQ&#65533;3&#65533;&#65533;B kZJ/g&#65533;&#683;&#65533;O>F1p&#65533;&#65533;&#65533;G&#65533;|GW&#65533;&#65533;>u
6  /&#65533;&#65533;H&#65533;/W$&#65533;&#65533;&#65533;#r3t&#65533;%&#65533;&#65533;&#521;`IAq&#65533;&#65533;&#188;7C&#65533;&#65533;&#65533;k&#65533;R1- oF&#65533;<]&#65533;k4 nC&#65533;&#65533;&#65533;l#&#65533;&#65533;6DiB&#65533;5&&#65533;h&#65533;V&#65533;~cO<*<v&#65533;r&#65533;By&#65533;B0	q&#65533;b7&#65533;&#882;aJ&#65533;G^
&#65533;&#65533;-(	&#65533;6Od]&#65533;&#65533;c{;&#65533; &#65533;	B,-P&#65533;&#65533;&#65533;QC&#65533;"&#65533;&#1416;`&#65533;p&#65533;P*p-&#65533;&#65533;1!&#65533;&#65533;&#65533;&#65533;&#65533;&#65533;V&#65533;q?&#65533;p5.&#65533;)V&#65533;&#65533;$&#65533;|&#65533;&#65533;	&#65533;	@K&#65533;P&#65533;&#65533;=(&#65533;:1# DH%&#65533;&#65533;%I&#65533;&#65533;&#65533;&#65533;\&#65533;;&#1198;E0&#6814;&#65533;&#65533;!&#65533;&#65533;"&#65533;Y2STY&#65533;&#65533;!&#65533;&#65533;;F&#65533;&#65533;&#65533;r"'&#507;&#65533;&#65533;&#65533;(&#65533; pE :	b&#65533;&#65533;YV&#65533;N&#65533;+F&#65533;&#65533;b2&#65533;&#65533;&#65533;M&#65533;c&#65533;(B*&#65533;v&#65533;*&#65533;&#65533;&#65533;&#65533;&#65533;&#65533;&#65533;7-&#65533;8ln *'(,"$&#65533;&#65533;'+&#65533;##&#65533;!&#65533;&#65533;11++",&#65533;A&#65533;$&#65533;&#65533;!&#65533;+C2&#65533;&#65533;&#65533;&#65533;,--."1&#238;&#65533;&#65533;&#65533;'&#65533;&#1996;&#65533;&#65533;!&#65533;&#65533;&#65533;3&#65533;,!1,&#65533;&#65533;&#65533;&#65533;&#65533;&#65533;6a&#65533;*r@pp&#65533;	t&#65533;d&#65533;h&#65533;&#65533;&#65533;2&#65533;&#65533;>,&#65533;&#65533;1&#65533;8+6&#65533;$jA&#65533;*d}&#65533;l&#65533;1r,*&#65533;&#65533;&#65533;J&#65533;$&#65533;X&#65533;AD&#65533;&#65533;&#65533;1&#65533; 	&#65533;&#65533;@B&#65533;zX&#65533;A@i&#65533;& $HpC?~A&#65533;&#65533;&#65533; h &#65533;&#65533;&#65533;&#65533;8vD5&#65533;&#65533;&#1915;x&#65533;&#43339;&#65533;W_G&#65533;&#65533;-&#65533;\)k&#1451;a&#65533;WT=&#65533;&#65533;ZZ~ A&#1411;k8b&#65533;9h&#65533;y&#65533;&#65533;`C&#65533;.&#65533;k%&#65533;&#1731;Eb&#65533;`&#65533;&#65533;&#65533;+&#65533;&#65533;sy &#65533;lh&#65533;&#65533;&#65533;&#65533;E&#65533;O&#65533;&#65533;@ &#65533;,hNo&#65533;B&#65533;&#65533;2&#65533;}&#65533;&#65533;x&#65533;t%&#65533;7&#65533;&#65533;&#65533;&#65533;&#65533;C&#65533;&#65533;&#65533;&#65533;&#65533;&#65533;&#65533;&#65533;&#1296;&#65533;M&#65533;&#65533;S&#65533;g&#65533;&#65533;&#65533;\&#65533;&#65533;;&#65533;,&#1184;]&#65533;@&#65533;-&#65533;&#65533;&#65533;&#65533; ySn&#65533;&#65533;&#65533;&#65533; "@PR&#65533;=&#65533;:t0#@B=&#65533;&#65533;Uh&#65533;cW_&#65533;&#65533;W&#65533;&#65533;&#65533;&#65533;[h`@&#65533;&#65533;&#2003;{E)&#65533;T&#65533;&#65533;d&#65533;&#65533;`&#65533;&#65533;U$b
&#65533;&#65533;XWg@&#65533;&&#65533; 	 &#65533;@&#65533;&#65533;&#65533;&#65533;&#65533;*&#65533;R&#65533;N8&#65533;M&p&#65533; <&#65533;&#65533;&#65533;&#65533;8&#65533;H&#65533;0&#65533;-&#65533;r&#65533; &#65533;y&#65533;'#a&#65533;&#65533;  &#65533;&#65533;
 | 	\&#65533;&#65533;C&#65533;w(&#65533;&#65533;^&#65533;&#65533;&#65533;&#65533;&#65533;&#65533;B&#65533;z,#&#65533;5&#65533;&#65533;b&#65533;+=t&#65533;&#65533;g&#65533;X+#&#1616;s0&#65533;-"&#65533;&#65533;U&#65533;&#65533;&#65533;&#65533;&#65533;*F~&#65533;&#65533;&#65533;}&#65533;
&#65533;@6&#65533;_&#65533;&#65533; l
&#65533;&#65533;&#65533;w&#65533;&#65533;&#65533;0&#65533;&#65533;T&#65533;2&#65533;6&#65533;&#65533;+&#65533;&#65533;`P @&#65533;&#65533;T&#65533;@J &#65533;	&#65533;&#65533;	(&#65533;&#65533;&#65533;&#65533;u&#65533;am)&#65533;&#65533;`h&#65533;&#65533;&#65533;&#65533;T&#65533;&#65533;&#65533; C&#65533;&#1493;Zn&#65533;&#65533;Zi%&#65533;&#65533;X&#65533;&#65533;&#65533;V:p@&#65533;[&#65533;&&#65533;y&#65533;P&#65533;( &#65533;&#65533;&#65533;Rq&#65533;&#65533;Q&#65533;i&#65533;&#65533;&#65533;&#1730;&#65533;&#65533;*$&#65533;|&#65533;J|@&#65533;T&#65533;U&#65533;++#&#65533;&#65533;&#840;rn\&#65533;&#65533;&#24721;&#65533;&#65533; &#65533;&#65533;&#65533;&#65533;&#65533;  &#65533;p&#65533;&#65533;&#65533;&#65533;-K&#65533;&#65533;&#65533;:&#65533;+!&#65533;K&#65533;L&#65533;&#65533;&#65533;&#65533;&#65533;#&#65533;&#1025;&#65533;tl&#65533;7&#65533;s&#65533;&#65533;n&#65533;&#65533;
3&#65533;#/0A@&#65533;&#65533;/&#65533;}&#65533;h&#65533;&#65533;&#615;+. PC&#65533;&#65533;&#65533;&#65533;r&#65533;&#65533;&#65533;P"@'&#65533;&#65533; p&#65533;&#65533;p&#65533;&#65533;
p&#65533;&#65533;`@=Db&#65533;	Ol&#1551;+' &#65533;d%`&#65533;&#65533;Kr&#65533;&#65533;IF &#65533;]&#65533;l&#65533;&#65533;&#65533;5r&#65533;_Zr&#39255;&#65533;	&#65533;&#65533;&#65533;_&#65533;&#65533;&#65533;&#65533; T&#65533;c0	* A$80&#65533;&#65533;f,&#65533;M &#65533;&#65533;&F&#65533;&#65533;(&#65533;&#65533;~&#65533;&#65533;*4&#65533;GV&#65533;&#65533;`&#65533;=&#65533;&#65533;&#65533;6&#65533;c&#65533;&#65533;b&#65533;]X&#65533;&#65533;nI.&#65533;&#65533;P&#65533;6n&#65533;&#65533;&#65533;&#65533;7j
;-":*&#65533;&#65533;\&#65533;V}&#65533;R&#65533;&#65533;&#65533;&#65533;.&#65533;&#65533;j'8A(&#65533;x~c&#65533;&#1536;l&#65533;D(&#65533;@&#65533;&#65533;&#65533;C&#65533;&#65533;&#65533;&#1316;&#392;&#65533;I&#65533;&#65533;&#65533;&#65533;&#65533;@4OL&#65533;R&#65533;&#65533;&#65533;T&#65533;'(AzP&#65533;{X&#65533;=&#65533;&#65533;	i"]E&#65533;&#65533;&#65533;4I&#65533;I&#65533;b&#65533;1&#65533;&#65533;&#65533;&#65533;y&#65533;T&#65533;&#65533;&#65533;&#65533;&#630;t	 @P&#65533;&#65533;&#65533;&#65533;&#65533;G&#65533;&#65533;dv&#65533;&#65533;@ &#65533;&#65533; &#65533;&#65533;"5E.@&#65533;&#65533;&#65533;&#65533;&#65533;&#65533;&#65533;&#65533;V1W@I&#65533;0p&#65533;&#65533;&#65533;&#65533;?&#65533;(]q&#65533;&#65533;E&#65533;&#65533;&#65533;B&#65533;n\ 7&#65533;&#65533;&#65533;ox8&#65533;nx&#65533;&#65533;&#65533;&#65533;:&#65533;&#65533;&#65533;&#65533;&#65533;b0&#65533;Ke3&#65533;&#65533;&#65533;&#65533;&#65533;&#65533;n&#65533;i&#65533;&#65533;&#1536;f&#65533;&#65533;`xm&#65533; &#65533;B8B&#65533;_tO&#65533;&#65533;|@&#65533;&#65533;&#65533;&#65533;#&#65533;9&#65533;&&#65533;@G&#65533;,p
}E0U&#65533;d\&#65533;M>&#65533;&#65533;&#65533;&#690;&#65533;&#65533; `?x&#1624;|`&#65533;&#65533;h	0&#65533;&#65533;&#65533;@&#65533;&#1318;&#65533;Jd&#65533;&#65533;`&#65533;&#32693;&#65533; Hc%b&#65533;&#65533;2&#65533;&#65533;&#65533;&#65533;
 &#65533;wlL&#65533;&#65533;`Q&#65533;0 E|&#65533;F&#460;&#65533;&#65533;&#65533;+&#65533;&#65533;&#65533;&#65533;&#65533;V&#65533;&#65533;&#65533;&#65533;&#65533;&#65533;&#65533;&#65533;&#270;!5A&#65533;x&#65533;Q@&#65533;QZ\&&#65533;h&#65533;&#65533;\7h@3[&#65533;&#65533;
&#65533;id&#65533;&#65533;<&#65533;D:&#65533;5V&#1273;&#65533;A&#65533;5#&#65533;B&#65533;&#65533;@9&#65533;k&#65533;&#65533;45E|&#65533;&#65533;&#65533;w&#65533;]&#65533;xG `

\`|&#1561;@&#65533;!&#65533;&#65533;&#65533;`=&#65533;&#65533;&#65533;&#65533;&#65533;&#65533;{a&#65533;*&#660;&#65533;p&#65533;IG&#65533;S&#65533;&#65533;&#1934;,c&#65533;X&#65533;d|&#65533;&#65533;%&#65533;x%,&#65533;&#65533;&#65533;&#65533;&#65533;&#65533;_x)&#65533;&#65533;&#65533;g&#65533;7q&#65533; @&#65533;U x&#65533;&#65533;0#(&#65533;t&#65533;=`S($&#65533;&#65533;&#65533;&#65533;&#65533;&#65533;
&#65533;m&#65533;3``{KA|>3&#65533;5C=&#65533;M&#65533;\8&#65533;c}&#65533;&#65533;&#65533;&#65533;V&#479;
t&#65533;t&#65533;jhk&#65533;R_.&#65533;%&#65533;0&#65533;*&#65533;M&#65533;Z&#65533;&#65533;>&#461;&#65533;&#1169;,h&#65533;70&#65533;&#65533;&#65533;0&#65533;&#65533;&#65533;&#65533;+N +&#65533;Z&#65533;Z&#65533;N&#65533;eXd&#65533;H
$&#1040;H&#65533;U&#65533;
P6&#65533;|)XA&#65533;$@&#65533;&#65533;&#65533;&#65533;&#65533;Y&#65533;&#65533;2&#65533;uE,&#65533;&#65533;^Y&#65533;%)&#65533;/&#65533;)_{7&#65533;&#65533;&#65533;&#65533;bB&#65533;&#65533;n_a&#932;&#648;y&#65533;&#65533;&#65533;&#65533;0$&#65533;&&#65533;An&#65533;&#65533; &#65533;:H&#65533;4V&#65533;f5&#65533;&#65533;N x7&#65533;x&#65533;j&#65533;#r&#65533;&#65533;&#65533;L&#65533;&#65533;R&#65533;&#65533;&#65533;&#65533;9&#65533;&#65533;&#65533;&#65533;&#65533;&#65533;3&#65533;&#65533;!K&#65533;&#65533;&#1089;P Z&#65533;#F`&#65533;&#65533;&#65533;&#65533;&#65533;|&#65533;&#65533;&#65533;&#65533;
4+&#65533;&#65533;;iXY&#65533;&#645;o&#65533;L&#65533;:&#65533;P:d&#65533;&#65533;&#65533;&#1539;&#65533;&#65533;?&#65533;&#1162;&#65533;#4&#65533;Bc&#65533;P&#65533;&#65533;w&#234;&A^&#65533;f&#65533;&#65533;,&#65533; &#65533;PO&#65533;&#65533; ( A&#65533; &#65533;x&#65533;&#65533;0'&#65533;&#65533;fk)&#65533;w&#65533;&#65533;&#65533;EL*&#65533;i&#65533;-&#65533;&#65533;&#65533;r&#65533;&#65533;O%&P1&#1363;]&#65533;,&#65533;&#65533;&#65533;&#65533;&#65533;&#65533;p-&#65533;E&#65533;l&#65533;$&#65533;&#65533;R6e&#65533; &#65533;&#65533;&#65533;&#65533;F0&#65533;&#65533;u&#65533;&#65533;pW&#65533;&#65533;Vp&#65533; &#65533;y&&#1307;&#65533; &#65533;&#65533;O&#65533;&#65533;H@&#65533;&#65533;sB&#65533;&#1080;&#560;&#65533;&#65533; &#65533;&#65533;Xj&#65533;h:$&#1164;&#65533;&#65533;&#65533;&#1178;A-7&#65533;&#65533;&#65533;5&#65533;P&#65533;&#65533;&#65533;NjS2&#65533;&#65533;	&#549;W&#1696;p&#65533;&#65533;&#65533; &#65533;)G&#65533;;&#65533;&#65533;@a&#65533;D&#1235;&#65533; \.&#65533;
Z&#1803;e&#65533;f#(&#65533;&#65533;EL
d@'(&#65533;&#65533;;B&#65533;&#65533;A&#65533; &#65533;(&#65533;Zl&#65533;&#65533;h&#65533;&#65533;_&#65533;&#65533;&#65533;H&#65533;&#65533;&#65533;rc&#65533;&#65533;<&#65533;&#65533;&#651;x&#65533;/&#65533;La&#65533;&#65533;&#65533;&#65533;w&#65533;&#65533;;&#65533;u0 }&#65533;&#65533;$  0 -&#65533;&#65533;&#65533;&#65533;&#65533;}&#65533;&#65533; &#65533;&#65533;w&#65533;&#65533;&#65533; (P&#65533;wE/&#65533;!&#65533;%
&#65533;&#65533;:~tZ&#65533;&#65533;N &#65533;x&#65533;P,&#65533;F&#65533;&#65533;	&#65533;&#65533;&#65533;r&#65533;&#65533;&#65533;*&#65533;+&#65533;&#65533;&#65533;&#65533;+&#65533;&#65533;AYa&#65533;IF&#65533;&#65533;&#65533;&#65533; `2e&#65533;	&#65533;&#65533;&#65533;&#1568;0Gr&#65533;
&#65533;3`!&#65533;&#65533;)&#65533;a
,Q!pO&#65533;&#65533;&#65533;`%&#65533;r+&#65533;,&#65533; &#65533;10V&#65533;&#65533;&#65533;0&#515;0hAT&#65533;T&*&#65533;~BbIdQ&&#65533;&#65533;$&#65533;&#65533;i&#65533;&#65533;&#65533; s&#849;&#65533;Q$&#65533;&#65533;&#65533;I&#65533;33&#65533;&#65533;05c&#65533;/;&#65533;p|& @ &#65533;&#65533; 5&#65533;@&#65533; &#1218;hqC&#65533;&#65533;4 &#65533;&#65533;0P8&#65533;R&#65533;|&#65533; &#65533;R9&#65533;&#65533;M&#65533;P&#65533;&#65533;x&#65533;(%&#65533;6&#65533;&#65533;&#65533;&#65533;&#65533;&#65533;O&#65533;pP&#65533;q&#65533;&#65533;6&#65533;`E&#65533;'&#65533;&#65533;:qg9/P&#65533;pN&#65533;&#65533;&#65533;g&#65533;&#65533;W&#65533;&#65533;B&#65533;f,~Bx&#65533;&#65533;&#65533;&#65533;&#65533; 7{&#65533;n/&#65533;+&#65533;8&#803;W&#65533;6&#65533;4R&#65533;&#65533;&#65533;uHp.&#65533;/&#65533;}6p&#65533;&VC 6&#65533;&#65533;=&#65533;Tj&#65533;X$&#65533;&#65533;&#65533;&#65533;(	&#65533;&#65533;&#65533;&#65533;&#65533;2&#65533;&#65533;j/ &#65533;&#65533;&#65533;33&#65533;c<2'&#65533;&#65533;/"60&#65533; x&#65533;&#65533;&#65533;  &#644;&#65533;&#65533;{&#65533;&#65533;;&#65533;&#65533;&#65533;P!&#65533;&#65533;4T	&#1220;!&#65533;L&#65533;
&#65533;lEv"q:x&#65533;P F.04&#65533; (T&#65533;&#65533;&#65533;p(@	&#65533;@P&#65533;&#1359;&#65533;RP&#65533;`&#65533;&#65533;G&#1809;&S&#65533;*&#65533; 50[&#65533;b 0&#65533;TiW&#65533;DD}&#65533;&#65533;&#65533;ua&#65533;w:7&#65533;!H&#16575;t&#65533;3&#65533;/&#65533;
z&#65533;6&#65533;&#65533;4&#65533;Y&#65533;&#65533;l&&#65533;7&#65533;.7fI &#65533;0y (s0	&#65533;@0&#65533;&#65533;~&#65533;&#65533;tn1qAx)y&#65533;P&#65533;%&#65533;7j&#65533;&#65533;_&#65533;u&#65533;4HK&#65533;3&#65533; J&#65533;L&#65533;&#65533;&#65533; La<&#65533;U&P&#65533;&#65533;@ &#65533;&#65533;z&#65533;&#65533;&#65533;q$&#65533;&#65533;F.&#65533;&#65533;&#65533;0&#65533;&#65533;K  !&#65533;&#65533;;&#65533;&#65533;&#65533;B .&#65533;/&#65533;4u7G&#65533;Q&#65533;&#65533;&#65533;3&#65533;C&#65533;4&#65533;p&#65533;&#65533;dC&#65533; *&#1223; &#65533;&#65533;&#65533;xC&#65533;mT*&#65533;P&#65533;&#65533;&#65533;^&#65533;S!&#65533;r&#65533;&#65533;	 pns&#65533;&#65533;sIYK&#65533;"&#753;-Q&#65533;&#65533;T 0 *&#65533; &&#65533;$0&#65533;Fa7&#65533;#2s0&#65533;At&#65533;&#65533;s&#1939;%&#65533;&#65533;t&#65533;y&#65533;NE2UU&#65533;^&#65533;&#65533;uf1'Yq &#65533;&#65533;h &#65533;#Z&#65533;&#65533;&#65533; &#65533;3&#65533;&#65533;&#65533;?&#65533;$" l&#65533;
&#65533; zu"&#65533;x&#65533;(BD&8GM&#65533;	&#65533;(7F&#65533;&#65533; &#65533;&#65533;&#65533;@&#65533;#&#65533;&#65533;R&#65533;&#65533;&#65533; j&#65533;c&#65533;cc&#65533;&#65533;I&#65533;pg&#65533;4h  &#65533;&#65533;&#65533;&#65533;S&#65533;0&#65533;a )&#65533;9R&#65533;&#132;&#65533; )_&#65533;&#65533;$Fzwm&#65533;&#65533;2)0p &#65533;7[D&#65533;&Di&#65533;&#65533;0 XB7&#65533;r@&#65533;cU&#65533;kq5`7&#65533;&#65533;&#65533;2*3?Si&#65533;u%&#65533;&#65533;&#65533;&#65533;&#65533;T&#65533;&#65533;&#65533;Ve&#65533;&#65533; *S&X= &#65533;}lR}$&#65533;&#65533;&#65533;
&#65533;&#65533;#&#65533;&#65533;{vm&#65533;A&#65533;&#168;&#65533;&#65533;&#65533;&#65533;Q&#65533;B &#65533;&#65533;&#65533;&#65533;	p&#65533;d&#65533;&#65533;&#65533;&#65533;&#65533;&#65533;&#65533;&#65533;&#65533;F&#65533;&#65533;X4~TP!u&#65533;"&#65533;R&#65533;&#65533;@ 5&#65533;'&#65533;&#65533;&#65533;f &#65533;z8&#65533;Q&#65533;&#65533;(&#65533;&#65533;B&#65533;l&#65533;&#65533;&#65533;&#65533;&#65533;S& ,` &#65533;&.ZX&#65533;	,t&#65533;9+&#65533;)&#65533;&#65533;&#65533;w&#65533;b&#65533;iX Hpv"&#65533;&#65533;U&#65533;&#65533;&#65533;&#65533;&#65533;&#65533;&#65533;d&#65533;<b &#65533;h&#65533;&#65533;_[1K&#65533;&#65533;w&#65533;#&#65533;&#65533;!c&#65533;E_&#65533;&&#65533;&#65533;j`&#65533; >bu&#65533;&#65533;&#65533;&#65533;4&#65533;&#65533;`&#65533;A&#65533;&#65533;g;&#65533;&#65533;2&#65533;8&#65533;BL&#65533;P&#65533;+x8M&#65533;&#65533;&#65533; ZX&#65533;&#65533;&#65533;5&#65533;5l&#65533;&#65533;d'&#65533;Y&#65533;,E&#65533;:&#65533;D$E &#65533;&#65533;&#65533;&#65533;&#65533;<]&#65533;
G&#65533;B.Ii&#65533;&#65533;&#65533;`&#65533;*7O&#65533;&#65533;$&#65533;&#65533;3&#65533;&#65533;&#65533;(&#65533;9 )&#65533;&#65533;T..DY&#65533;-&#1085;&#65533;5 3&#65533;A&#65533;B(&#65533;&&#65533;&#65533;
4j&#65533;&#65533;&#65533;&#65533;&#65533;&#65533;Y&#65533;&#65533;UQ& .q&&#65533;&#65533;UD&#65533;_&#65533;a&#65533;W&#65533;&#65533;&#65533;f&#65533;&#65533;&#145;&#65533;id&#65533;I's&#65533;B&#65533;&#65533;y&#65533;E^&#65533;&#65533;=0&#65533;&#65533;=&#65533;GW&#65533;&#65533;&#65533;0&#65533;Bc\&#65533;4&#65533;+q-&#65533;&#65533;j&#65533;&#65533;R&#65533; &#65533;`&#65533;&#65533;&#65533;-&#65533;&#65533;&#65533;&#65533;L]89b&#65533;"9sK6&#65533;s&#65533;&#65533;	M&#65533;&#65533;R*&#65533;&#65533;&#65533;&#65533;&#1210;*&#14351;&#65533;&#65533;|&#65533;&#65533;"
&#65533;d&#65533;&#65533;x&#65533;z&#65533;&#190;zr9I
fte&#65533;6E}w&#65533;J&#65533;c@y&#65533;&#65533;&#65533;&#65533;X&#65533;e&#65533;d&#65533;6P &#65533;Sv5&#65533;HVChFa,&#65533;H]q&#65533;&#65533;&#65533;_
@&#65533;\$&#65533;&#65533;&#65533;&#65533;&#65533;"&#737;&#65533;R&#65533;&#65533;T&#65533;iI&#65533;Ew,&#65533; c&#65533;&#65533;33D&#65533;S( :R&#65533;)zC&#65533;&#65533;&#65533;&#65533;a8&#65533;-&#65533;&#65533;W&#65533;H&#65533;#&#65533;X&#65533;pN&#65533;&#65533;<&#65533;$&#65533; m&#65533;N6&#65533;&#65533;&#65533;&#65533;&#65533;&#65533;&#65533;&#65533; A )c&#65533;|&#65533;w&#65533;`
G&#65533;&#65533;f&#65533;f&#65533;&#65533;&#65533;(h&#65533;A&#65533;&#65533;	&#65533;'&#65533;	&#65533;&#65533;]&#65533;&#65533;Tt&#65533;&#65533;&#65533;&#362;eeV&#65533;,
&#65533;&#65533;x&#65533;&#65533;&#65533; -&#65533;{&#65533;0&#65533;h&#65533;G]&#65533;&#65533;&#65533;&#65533;F&#65533;&#65533;Y&#65533;&#65533;D&#65533;[&#65533;,&#65533;&#65533;r-&#65533;&#65533;K/S~_&#65533;_&#65533;|1&#65533;&#65533;&#65533;&#65533;(&#65533;B&#65533;$&#65533;>&#65533;|&)TZ!iB&#65533;4P&#65533;f&#65533;.&#65533;V&#65533;bh&#1159;|&#65533;&#65533;&#65533;j
&#1345;&#65533;&#65533;!&#65533;&#65533;&#65533;@&#65533;&#65533;8aAi[p&#65533;&#65533;9&#65533;&#65533;1&#65533;0 &#65533;&#65533;!&#65533;R"R&#65533;&#65533;o&#65533;&#65533;/&#65533;O&#65533;&#65533;"&#65533;&#65533;&#65533;&#65533;&#65533;&#65533;&#65533;C&#65533;`O&#65533;K&#571;&#65533;Z3nx&#65533;&#65533;6&#65533;'&#65533;@%&#65533;xG:&#65533;&#65533;o|&#65533; &#65533;+pM&#65533;|E&#65533;rCPtoX<1B&#65533;&#65533;&#65533;x&#65533;&#65533;R&#65533;"p*&#65533;D&#65533; o-<2Vs"h&#65533;&#65533;HW&#65533;0+<1^&#65533;&#65533;.&#65533;&#65533;&#65533;&#65533;&#65533;%Iu&#65533;f:&#65533;&#1213;&#65533;T&#65533;'&#65533;&#65533;=;&#65533;&#65533; &#188;HlR&#65533;&#65533;&#65533;&#65533;&#65533;,&#65533;5&#65533; -@&#65533; &#65533;*&#65533;4nrr&#65533;*&#65533;S8$&#65533;8&#2092;&#65533;&#65533;&#65533;0L&#65533;5",&#65533;4&#65533;&#65533;Y&#65533;&#65533;o&#65533;rCm&#65533;N&#65533;&#65533;`4&#65533;&#65533;s	G&#65533;G&#65533;D&#65533;&#65533;,@&#65533;&#65533;&#65533;z&#65533;&#26668;C|&#65533;&#65533;S&#65533;10&#65533;&#65533; &#1206;3&#65533;&#65533;&#65533;&#709;W1R!&#897;&#65533;&#65533;q&#65533;q
uR&#65533;A7!&&#65533;%&#65533;&#65533;P4 &#65533;&#65533;&#65533;&#65533; n 0G<H1&#65533;&#65533;&#65533;#-W&#65533;s&#65533;&#65533;G&#65533;&#65533;&#65533;AeIi&#65533;&#65533;&#65533;t^&#65533;&#65533;&#1245;&#65533;DU&#1453;$&#65533;&#65533;&#65533;M]&`&#65533;0l&#10695;4y#!  &#65533;@ k&#65533;e&#65533; g&#65533;P  4B&#65533; &#65533;&#65533;&#213;&#65533;&#65533;qvQ	&#65533;m"&#65533;;&#65533;&#65533;&#65533;&#65533;&#65533;&#65533;%&#65533;P/.&#65533;&#65533;*&#65533;&#65533;d:&#1888;&#65533;&#65533;
&#65533;0&#65533;&#65533;(tT&#65533;	&#65533;&#65533;&#65533;z&#65533;&#65533;A;&#65533; s#6&#65533;&#963;7R&#65533;&#65533;ErFBt(&#65533;&#65533;&2a&#2040;!"a&#65533;L1<,dA&#65533;c&#65533;c{ &#65533;&&#65533;1&#65533;&#65533;K&#65533;&#65533;&#65533;f&#65533;9&#65533;`r&7&#65533;&#65533;	&#65533;u&#1957;&#65533;&#65533;L&#65533;&#65533;%j&#65533;&#65533;xQ&#1890;&#65533;&#65533;&#65533;&#65533;,@p0&#65533;&#65533;m&#65533;&#65533;&#65533;;K&#65533;c7&#65533;3&#65533;;&#65533;&#65533;&#65533;N&#65533;&#65533; &#65533;h"&#65533;&#65533;&#65533;&#65533;B&#65533;&#65533;.j&#208;&#65533;-
|&#65533;%'8&#65533;&#65533;h&#65533;&#65533;C&#1091;&#65533;&#65533;}Rb&#269;&#65533;&#228;&#65533;Q &#65533;<m&#65533;&#65533;&#65533;&#65533;\&#65533;"N&#65533;&#65533;&#65533;&#65533;wF0&#65533;0&#65533;N&#65533;&#65533;&#65533; &#65533;J&#964;&#65533;!b&#65533;&#65533;	"&#1007;w[W&#65533;0W`}a&#65533;&#602;&#65533;&#65533;
&#65533;4&#65533;&#65533;$@<&#65533;;&#65533;&#65533;r&#65533;&#65533;&#65533;cr&#65533;HO]&#65533;&#65533;&#65533;&#65533;&#65533;l d&#65533;&#65533;N&#65533;&#65533;&#65533;&#65533;"&#1263;&#65533;&#65533;&#170;&#65533;=h&&#65533;LFr DR!2y4&#65533;&#65533;6b7Q&#65533;&#65533;\&00&#65533;\&#65533;&#234;1&#65533;&#65533;lq&#65533;]D&#65533;&#65533;&#65533;I&#65533;&#65533;>@&#65533;&#65533;&#65533;-&#65533;8w&#65533;\\&#1024;;&#997;&#65533;&#65533;(&#65533;&#65533;7&#949;dC&#65533;&#65533;&#65533;A&#65533;&#65533;6&#65533;&#65533;q&#65533;&#65533;&#65533;&#1474;*&#65533;`&#65533;&#65533;e&#65533;)&#65533;o&#65533;G&#65533;&#65533;]&#65533;<&#65533;F3&#65533; &#65533;&#65533;a&#65533;&#65533;&#65533;&#65533;5y&#65533;&#65533;&#65533;&#65533;&#65533;&#65533;&#65533;&#65533;&#65533;),,$+$=&#65533;77  &44&&
&#65533;&#65533;	
&#65533;BB&#65533;&#65533; &#65533;&#65533;&#65533;&#65533;&#65533;&#65533;&#65533;&#65533;&#65533;&#65533;&#65533;&#65533;&#65533;&#65533;&#65533;&#65533;&#65533;&#65533;&#65533;&#65533;&#501;&#625;&#65533;&#65533; 7&#65533;B?	;B&#65533;7&#65533;&&#65533;&#65533;=&=67&#65533; !*#!+$&#65533;"$B&#1050;P!&#65533; &&#65533;&#65533;a&#65533;V&#65533;&#65533;&#65533;&#65533;&#65533; &#65533;E.V<&#65533;&#65533;`&#133;\, &#65533;&#65533;&#65533;@&#65533;&#65533;&#65533;1&#1475;1FX&#65533;&#65533;&#65533;&#65533;
"rUD2@
&#65533;XV&#65533;&#65533;&#65533;A&#65533;
&#1304;5!@&#65533;Y*&#65533;&#65533;@!E.B&#65533;y&#256;&#65533;R>8@&#65533; .\Ln&#1584;s&#65533;&#65533;&#65533;>&#65533;&#65533;&#65533; &#65533;&#65533;r[&#65533;Y&#65533;)&#65533;&#65533;,&#65533;&#65533;&#65533; f&#65533;&#65533;&#354;&#65533;'V&#65533;&#65533;&#65533;&#65533;"?&#65533;&#65533;a&#65533;&#65533;
V&#65533;Q&#65533;&#65533;
8&#65533;	&#65533; = &#65533;&#65533;&#65533;&#398;&#65533;()&#65533;&#65533;&#65533;&#65533;&#65533;.a2&#65533;J&#1452;X&#65533;&#65533;)_&#956;&#65533;&#65533;&#65533;&#142;c&#65533;&#65533;&#793;pV&#65533;FY#&#65533;&#65533;&#1166;O&#65533;-u*p&#65533;&#65533;y&#65533;=,&#65533;&#65533;&#8394;I&#65533;&#65533;aB&#65533;Xm&#65533;u&#65533;&#65533;=UPA-&#65533;#&#65533;E&#65533;&#65533;c3&#65533;&#65533;&#65533;>&#65533;&#65533;b&#65533;o&#65533;%BS&#65533;&#65533;GN &#65533;.&#65533;&#65533;@&#65533;F:&#65533;&#65533;\  &#65533;@,&#65533;&#65533;>&#65533;&#65533;a.:p&#65533; AX&#65533;&#65533;^&#65533;&#65533;@&#65533;&#65533;&#65533;Z&#65533;&#65533;&#65533;&#65533;P&#65533;R_X&#65533;&#65533;@#&#65533;-&#65533; QOX&#65533;e@X&#65533;&#65533;U&#65533;0I&#65533;	#< Ca`6&#65533;&#65533;B-&#65533;&#65533;	(d r!&#1808;HyT&#138;	&#65533;@(&#65533;&#65533;
&#65533;&#65533;5&#65533;
g&#65533;3O!wt&#65533;v&#65533;&#39389;JG]&#65533;<&#65533;&#65533;4&#65533;Ts&#65533;6&#65533;&#65533;ZI9&#65533;`&#65533;C&#65533;&#65533;  	#,p&#65533;!&#65533;&#65533;&#65533;&#65533;&#65533;F&#65533;&#65533;p@RhyOQ|&#65533;	h &#65533;&#65533;&#65533;&#65533;A*&#65533;&#65533;S-c&#65533;`&#65533;&#65533;&#65533;&#65533;&#65533;&#65533;&#65533;p&#65533;&#65533;&#65533; &#65533;&#65533;?(~&#65533;&#65533;&#65533;w=&#65533;&#65533;"|&#65533;&#65533;)<0&#65533;&#65533;&#65533;4&#320;&#65533;7HP&#65533;FL&#65533;5$&#65533;&#65533;-&#65533;`&#65533;=m&#65533;&#65533;&#902;K&#65533;&#65533;B&#65533;@X=&#65533;&#65533;&#65533;&#65533;&#65533;OA|m,&#65533;9&#65533;A&#65533;&#65533;>&#65533;!&#65533;&#65533;]1&#65533;&#65533;Z,,&#35842;x`&#65533;@&#1221;  &#65533;&#65533;%&#65533;8&#65533;&#65533;w&#65533;&#65533;"
&#65533;&#65533;&#65533;M4&#65533;&#65533;ir&#65533;&#65533;&#65533;&#65533;`{j&#65533;,&#65533;&#65533;&#65533;4	&#65533;&#65533;&#65533;	H&#15777;&#15394;&#65533;&#65533;*&#65533;`&#65533;&#65533;h@&#65533;X0B1&#65533;&#65533;@VH&#65533;
p @&#65533;&#65533;&#65533;&#65533; ]&#65533;p&#65533;&#65533; C&#65533;&#65533;@&#65533;&#65533;&#65533;&#65533;&#65533;,!&#65533;"NlA a.&#65533;&#65533;`P&#65533;O"&#65533;Sh Xp&#65533;C^&#65533;:4&#65533;zQp-9&#65533;&#65533;&#65533;hP&#65533;&#65533;&#65533;eA2&#65533;"&#65533;0xB&#65533;&#65533;"&#65533;	&#65533;&#65533;
7&#65533;&#65533;&#65533;&#65533;&#65533;cQ&#65533;&#65533;&#65533;&#65533;&#65533;&#65533;B&#65533;,H&#65533;&#65533;I]&#65533;=-)&#308;&#65533;&#65533;@&#65533;h&#65533;&#65533;V{y1&#65533;	
P &#65533;  H&#65533;	rS	G&#65533;B	&#65533;Mo&#65533;&#65533;K&#65533;&#65533;&#65533;\&#65533;&#65533;&#65533;&#65533;z&#65533;c#&#1768;N&#65533;*&#65533;&#65533;&#65533;7&#65533;i&#65533;&#65533;2a&#65533;&#65533;&#65533;v@&#65533;it`-i&#65533;h@'Z  &#1026;o!h&#65533;-mM&#65533;@&#65533;p#&#65533;&#65533;&#65533;&#65533;Af&#65533;:&#65533;(H>1H.&#65533;$&#65533;^`/&#65533;&#65533;$&#1025;aE'X | &#65533;&#65533;# &#65533; &#65533;&#65533;%&#65533;=q&#65533;&#65533;&#65533;5&#65533;&#65533;	3_&#65533;@&#65533;L&#65533; &#65533;&#65533;O-&#65533;R&#65533;&#65533;&#65533;&#65533;a&#65533;H^_&#65533;4&#65533;'>@4Z&#65533;&#65533;&#65533;&#65533;&#65533;&#65533;&#65533;&#65533;&#65533;&#65533;D&#65533;7&#65533;&#65533;0&#65533;&#65533;&#65533;&#65533;F&#65533;&#65533;&#65533;@O&#65533;&#65533;&#65533;^
&#65533;&#65533;&#65533; &#65533;! &#65533;&#65533;`&#65533;)&#65533;&&#65533;P08&#65533; u&#65533;v&#65533;:&#65533;&#65533;&#1797;tD&#1536;S&#65533;&Q&#65533;&#65533;T5HqLt&#65533;&#65533;&#65533;&#65533; jE&#65533;&#65533;p:\&#65533;
PM,&#65533;d+@SA &#65533;&#65533;d&#65533;$&#65533;&#65533;Gd&#65533;&#65533;@b" A$&#65533;&#65533;&#65533;&#65533;(&#65533;&#65533;vQ&#65533;&#65533; _&#65533;[&#65533; `&#65533;>&&#65533;a&#65533;&#65533;&#65533;E&#65533;&#65533;C&#65533;&#65533;&#65533;C&#65533;&#65533;&#65533;&#65533;+1bN&#65533;&#65533;T&#65533;&#65533;&#65533;&#65533;|@S&#65533;dEhA&#65533;&#65533;H0&#1213;P` &#65533;&#65533;&#65533;&#65533;2&#65533;7&#65533;x&#65533;
\ !<&#65533;w&#1042;&#65533;h&#65533;X&#65533;&#65533;&&#65533;X#pFH&#65533;K&#65533;&#303;&#65533;&#65533;H &#65533;i@&#1280;&#65533; &#1386;&#65533;9m&#1520;F&#65533;,&#65533;&#65533;&#65533;gS&#65533;&#65533;^&#65533;&#65533;5&#65533;N&#65533;$l&#65533;$&#65533;&#65533;v&#65533;&#65533;&#65533;@Vs $&#65533;&#65533;&#65533;&#65533;&#65533;t&#65533;d  x&#65533;jaNp M&#65533;&#65533;N&#65533;&#65533;&#65533;/x&#65533;'p&#65533;&&#65533;&#65533;BE&#65533;&#65533;&#65533;&#65533;\5y&#65533;&#65533;V 0&#65533;lk:.8B
&#65533;&#65533;9&#65533;&#65533;&#65533;,*&#65533;
&#65533;SRA)&#65533;&#65533;/&#65533;&#65533;1&#65533;@&#65533;T&#65533;&#65533;&#65533;&#65533; pa&#65533;.@&#65533;7&#65533;b=&#65533;v&#65533;&#65533;
&#65533; &#65533;&#65533;&#65533;"w9&#65533;&#65533; s@AA&#65533;&#65533;&#65533;&#65533;I'&#65533;&#65533;_j2&#65533;t&#65533; &#65533;&#65533;&#65533;|&#60800;&#404;&#65533;1&#65533;&#65533;&#65533;XGa&#65533;`&#65533;i&#65533;s&#65533;4&#65533;k|&#65533;;`&#65533;%&#65533;G&#65533;&#65533;_W&#65533;bNij:&#65533;:&#65533;4&#1286;&#65533;"&#65533;&#836;*&#65533;&#65533; &#65533;`5+XBG&#65533;&#65533;!@L&#65533;d,`&#65533;j2:"&#65533;&#65533;}&#65533;&#65533;&#65533;K&#65533;("r&#65533;&#65533;Z &#65533;dV@&#65533;F&#65533;&#65533;d$&#65533;&#65533;Er`&#65533;&#65533;&#65533;:&#65533;&#65533;@?&#65533;P&#65533;&#65533; P&#65533; &#65533;P@&#65533;&#380;&#65533;&#65533;&#65533;Dv&#65533;&#65533;&#1893;$&#65533;&#65533;&#65533;DI&#65533;|@U$A&#65533;(&#65533;[&#65533;d1&#65533;Pn&#65533; 8)&#65533;&#65533;&#65533;Jb
&#65533; (&#65533;A&#65533;O&#65533;6 &#65533;uq&#65533;&#65533;&#65533;&#65533;&#65533;&#65533;N1LU	aj&#65533;&#65533;&#65533;&#65533;i&#65533;8&#65533;-&#65533;&#65533;&#65533;&#65533;s&#65533;&#65533; &#65533;&#65533;&#65533;&#1654;W&#65533;6&#65533;u&#65533;$V&#1601;\ Y&#65533;&#825;&#65533;&#65533;&#65533;&#65533;&#65533;pX&#65533;.&#65533;&#65533;z&#65533; &#65533;C@&#65533; &#65533;x&#726;F!&#65533;ht&#1442;Z&#65533;dIGR&#65533;&#65533;&#65533;&#65533;&#65533; &#65533;&#65533;&#65533;&#65533;&#65533;&#65533;X&#65533;A&#65533;&#65533;&#65533;@M@&#1858;&#65533;$50LY H&#65533;&#65533;*J&#65533;&#65533;&#65533;D&#65533;&#65533;i&#65533;>{![< W
#&#65533;k&#65533;Z&#65533;&#65533;&#65533;-
&#65533;&#1300;&#65533;}&#65533;&#65533;&#65533;6&#65533;&#65533;l@&#65533;&#65533;&#65533;0 &#65533;&#65533;&#65533;!&#65533;&#65533;&#65533;Q 0&#65533;&#65533;>G
MA&#65533;&#65533;\7&#65533;P&#65533;K&#65533;b&#65533;&#65533;&#65533;&#955;&#1923;&#65533;&#65533;RY&#474;7&#65533;&#438;&#65533;&#65533;h&#65533;&#65533;&#65533;H&#65533;$Z@]:%&#65533;&#65533;l}&#65533;&#65533;&#65533; 6&#65533;&#65533;&#65533;<&.Z&#65533;/&#65533;M&#65533;T/&#65533;?@r &#65533;\LT&#65533;&#65533;i&#65533;&#65533;2 40&#65533;&#65533;&#65533;(9&#65533;&#65533;&#65533;=@&#65533; &#65533;L&#65533;&#65533;&#65533;`x&#65533; &#65533;&#65533;&#65533;&#65533;,&#65533;@&#65533;U&#65533;&#65533;&#65533;"%i&#65533;&#65533;V&#1025;&#65533;*n_{+K[&#65533;&#65533;[&#65533;&#65533;| @C&#65533;&#65533;&#65533;&#65533;w&#65533;&#65533;=&#65533;&#65533;&#65533;&#65533;&#65533; @&#65533;
&#65533;Zt)&#65533;&#65533;&#65533;k&#65533;=&&#65533;&#65533;h&#65533;&#65533;6&#65533;p&#65533;&#256;&#65533;&#65533;&#65533;lv76wQ{w&#65533;h&#65533;&#65533;w$)&#65533;&#65533;	&#65533;ax&#65533;&#65533; &#65533; ,p&#65533;O&#65533;tnu( 	&#65533;&#65533;&#65533;:&#65533; t*&#65533;=&#65533;&#65533;B&#65533;np&#65533;&#65533;P"p&#65533;R&#65533;0&#65533;&#65533; #$0_S&#65533;&#65533;&#65533;&#65533;&#65533;ovqy&#65533;&#65533;.a&#65533;&*&#65533; &#65533;F
&#65533;t&#65533;G+&#65533;R&#65533;'>@T&#65533;K&#65533;z.9c&#65533;"#$&#65533;`SB"Y&#65533;=&#65533;VoS8&#65533;&#65533;W&#65533;P&<2%2u0&#65533;"@.&#65533;&#65533;9Q&#65533;H&#65533;*`R@gr&#65533;{auyo&#65533;&#65533;$ &#65533;~Y&#65533;q(&#65533;e
&#65533;Q5&#65533;l&#65533;F4&#65533;&#65533;&#65533;&#65533;8&#65533; &#65533;e&#65533;@&#65533;`B&#1793;&#65533;&#65533;&#65533;&#65533;@&#65533;D{&#65533;r'&#65533;&#65533; $&#65533;%"rK%!&#65533;&#65533;x&#65533;`,'`&#65533; M&#65533;pO1]&#65533;&#65533;`+&#65533;C=qp1q&#65533;&#65533;<=&#65533;&#65533;&#65533;s&#65533;&#65533;&#65533;&#65533;&#65533;=Sb7&#65533;d&#65533;&#65533;\&#65533;]&#65533;QJv&#65533;%h&#65533;&#65533;?&#4503;T&#65533;F &#65533;&#65533;R&#65533;3&#65533;&#65533;h&#65533;! MduY&#65533;&#65533; &#65533;/&#65533;3&#65533;A&#65533;&#65533;&#65533;SS&#65533;2&#65533;NAw2P&#65533;K&#65533;0@&#65533;0+&#65533;/C&#65533;(&#65533; &#65533;&#65533;!&#65533;&#65533;@&#65533;25&#65533;&#65533;M&#65533;&#65533;	&#65533;$&#65533;)&#65533;Vq&#65533;&#1556;&#65533;W&#65533;&#65533;&#848;&#65533;&#65533;(&#65533;&#65533;v&#65533;(5&#65533;a&#65533;a &#65533;33e&#65533;=Yv$`.,0&#65533;&#65533;kA&#65533;F&#65533;2W&#65533; &#65533;=!!&#65533;&#65533;|O&#65533;=X&#65533;&#65533;&#65533;H~HK&#65533;&#65533;&#65533;&#65533;,&#65533;  
s0 &#65533;Q+&#65533;|wL&#65533;10&#65533;&#65533;&#65533;^X&#65533; &#658;f4&#65533;s=(@s&#65533;&#65533;iO&#65533;]&#65533;01&#65533; 8&#65533;q&#65533;K9M&#65533;^&#65533;&#65533; *&#65533;&#65533;`&#65533;@&#65533;	&#65533;\K&#65533;:S &#65533;&#65533;%&#65533;&#65533; `r &#65533;d&#65533;&#65533;m&#65533;V&#65533;t&#65533;WA&#65533;&#65533;x&#65533;N&#1629;z'*R&#65533;wgsBY5&#65533;&#65533;&#65533;&#65533;QX&#65533;&#65533;@ &#65533;5.D "&#65533;F&#65533;5&#615;&#65533;"R&#65533;&#65533;&#65533;&#65533;"0&#65533;*P&#65533;x!&#65533;U&#835;o&#65533;&#65533;S5&#65533;"&#65533;&#65533;&#65533;=&#65533;&#65533;x2&#65533;&#65533;r&#65533;&#65533;J-$&#65533;=&#65533;&#65533;&#65533;Q"pp&#65533;q"*r&#65533;e&#1445;&#65533;3$i&#65533;&#1112;q&#65533;qzI&#65533;-&#65533;&#65533;!&#65533;&#65533;&#65533;&#65533;e&#65533;/0i
R?&#65533;ees&#65533;6$'&#65533;u&#65533;&#65533;B  &#65533;&#65533;		dXk#
&#65533;yL&#65533;&#65533;&#708;w&#65533;&#65533;fm&#65533;I*&#65533;%c	dBD9&#65533;&#65533;&#65533;@n-d_&p|&#65533;&#65533;S&#65533;%  &#65533;a&#65533;M&#65533;[&&#65533;X'e&#65533;&#65533;&#1032;\&#65533;&#65533;&#65533;;&#65533;&#65533;DMwf&#65533;0t&#65533;&#65533;i"&#65533;u&#65533;T>zB"" &#65533;&#65533;,1&#65533;&#65533;12&#65533;&#65533;&#65533;S&#65533;&#65533;c&#65533;HG&#65533;&#65533;!yv:&#65533;&#65533;&#65533;&#65533;<&#65533;IQ&#65533;Ar"ZD.&#65533;&#65533;9T&#65533;&#65533;&#65533;PU&#65533;&#65533;
&#65533;$Z&#65533;B&#65533;&#65533; &#27740;=&#65533;&#65533;&#65533;X&#65533;&#65533;&#65533;@&#65533;&#65533;&#65533;@ FL&#65533;r
*t6Tb&#65533;H&#65533;&#65533;y&#65533;&#65533;&#65533;&#65533;W&#65533;Y1&c&#65533;"AlA&#65533;&#65533;`&#65533;b&#65533;1Ko:`=&#65533;aD0/&#65533;&#65533;!&#65533;:&#65533;&#65533;Z4&#65533;&#65533;e&#65533;&#1184;&#65533;&#65533;&#136;&#65533;8  |"cS&#65533; 3j'&#65533;2&#65533;&#197;&#65533;S&#65533;To&#65533;&#65533;M['&#65533;h&#65533;#&#65533;&#65533;&#65533;&#65533;&#65533;&#65533;91&#65533;&#65533; "&#65533;\'p&#65533;&#65533;3&#65533;r&#65533;&#65533;g&#65533;/&#65533;#&#65533;&0'&#65533;/+&#65533;CQ&#65533;$&#65533;u&#65533; &#65533;(i&#65533;&#65533;&#65533;&#65533;P &#65533;jr&#65533; 4@<d!&#65533;I &PXmJ&#65533;&#65533;&#65533;v&#65533;&#65533;Ml*&#65533;abI&#65533;&#65533;&#1719;zB&#65533;d*&#65533;W&#65533;&#65533; &#65533;&#1604;&#65533;6`&#65533;	&#65533;:&#65533;A &#65533;$N&#65533;P&#65533;&#65533;&#65533;&#65533;y&#65533;&#65533; &#65533;`u&#65533;&#65533;|_&#65533;p&#65533;&#65533;Sq&#65533;&#65533;cJ&#65533;&#65533;&#65533;&#65533;&#65533;$'&#65533;&#65533;&#65533;7&#65533;$!&#65533;C&#65533;IT-&#65533;P&#65533;p&#65533;&#65533;&#65533;rt	&#65533;&#65533;&#65533;j_&#65533;=&#65533;Eq$&#65533;&#65533;,P&#65533;&#65533;@.&#65533;2&&#65533; &#773;&#65533;&#65533;&#65533;02&#65533;,z&#65533;{8*&#65533;&#65533;@&#65533;e0&#65533;&#65533; &#65533;&#65533;&#65533;&#65533;   P`o)30&#65533;#&#65533;&#65533;	{V&#65533;&#65533;&#1080;&#65533;&#65533;&#65533;yB&#65533;wk	&#65533;&#65533;L&#65533;&#65533;&#65533;H*&#65533;b&#65533;n&#65533;&#1440;a	&#65533;lT&#65533;	&#65533;&#65533;@@&#65533;&#65533;X&#65533;c&#65533;Q &#65533;W&#65533;&#65533;&#65533;W&#65533;7&#65533;=&#65533;?f&#65533;'&#65533;7H&#65533;. j&#65533;$&#65533;&#65533;[*7&#65533;&#65533;&#65533;&#65533;G%&#65533;SY&#65533;9'ZJ&#65533;I&#65533;&#65533;kD&#65533;@{	!`&#65533;dYA&#65533;;PV$ &#65533;&#65533;_&#65533;0%C&#65533;<>@@EQ&#65533;Az1&#65533;uC&#65533;!C0[1&#65533;&#65533;&#65533;`&#65533;Y &#65533;&#65533;\&#65533;&#65533;&&#65533;&#65533;p, &#65533;(@,@A&#65533;C&#65533;&#65533;:&#65533;:*&#65533;/&#65533;&#65533;&#65533;&#65533;$&&#65533;&#65533;&#65533;@qe&#65533;&#65533;&#65533;&#65533;&#65533;d)&#65533;AwK&#65533;be&#65533;&#65533;&#65533;&#65533;W\&#65533;jz	&#65533;&#65533;Vr&#65533;&#65533;&#65533;&#65533;)oA&#65533;14&#65533;&#65533;B"&#65533;&#65533;K&#65533; _G`SpQ>&#1169;d\k'P;_b"w&#65533;Mu&#65533;u&#65533;&#65533;N&#65533;&#65533;&#65533;&#65533;&#65533;&#65533;&#65533;g1 &#65533;.&#65533;%)Y&#65533;S&#65533;,&#65533;wu&#65533;g&#65533;S&#65533;&#65533;&#65533;G&#65533;O&#65533;:P&#65533;&#65533;  Kr#b.O&#65533;"&#65533;C&#65533;j2&#65533;&#65533;&#65533;i^&#65533;0OT&#65533;&#65533;-&#65533;3FM!jI &#65533;S&&#65533;qP	&#65533;P&#65533;&#65533;&#230;&#65533;&#65533;v&#65533;(c&#65533;&#65533;&#65533; &#65533;*V\&#65533;&#65533;&#65533;2*&#65533;Aty;{&#65533;K&#65533;B&#294;MNcc&#65533;&#65533;c&#65533;4&#65533;Z(&#65533; &#65533;&#65533;&#65533;&#65533;I#	R&#435;&#65533; !&#65533;Y&#65533;I&#65533;&#65533;P&#65533;&#65533;@.Pe2!&#65533;&#65533;e&#65533;&&#65533;=&#65533;qt$&#65533;i&#65533;	&#65533;3u&#65533;&#65533;$&#65533;&&#65533;8+&#65533;R&#65533;&#65533;# =Pb&#65533;$i&#65533;R&#65533;~&#65533;# xy&#65533;.&#65533;#	&#65533;&#65533;&#65533;&#65533;8<rT]-.'&#65533;-&#65533;&#65533;`(&#65533;#&#65533;&#65533;@&#65533;$J&#65533;I@&#65533;S&#65533;6PQ&#65533;&#65533;&#65533;&#43419;&#806;"&#65533;&#1199;&#65533;&#65533;&#65533;p&#65533;3&#65533;.&#65533;5Dg&#65533;&#65533;datc<}&#65533;6vc&#65533;&#65533;&#65533;&#65533;`	&#65533;K&#65533;&#65533;&#65533;f &#1644;&#65533;'%e&#65533;'&#65533;' &#65533;&#65533; k83&#65533;/&#65533;jA&#763;_b&#65533;9&#65533;&#65533;&#1333;&#346;&#65533;&#65533;&#65533;&#65533;&#65533;&#65533;&#65533;KH&#65533;@{&#65533;P3&#65533;|	&#65533;	` &#65533;&#65533;4 +&#65533;&#65533;C&#65533;p^&#65533;&#65533;!&#242;&#755;&#65533;&#65533;&&#65533;&#65533;. 	"&#65533; &#65533;$&#65533;&#65533;>&#65533;Q&#65533; D :P&#65533;		-&#65533;&#65533;&#65533;:&#65533; &#65533;&#65533;&#65533;`_g^&#65533;X&#65533;&#65533;#&#65533;A&#65533;&#65533;	T&#65533;&#65533;p&#65533;&#65533;&#65533;&#65533;&#129;&#65533;7&#65533;&#65533;/&#65533;&#65533;&#65533;&#65533;&#65533;&#65533;&#65533;L&#65533;D&#65533;&#65533;&#65533;w&#65533;q&#65533;&#65533;1
&#65533;
g&#65533;hCS g5&#178;&#65533;@M&#65533;!@ &#65533;W&#65533;&#65533;'&&#65533;	&#65533;b&#65533;)&#65533;'&#65533;7&#65533;!!&#65533;"iQ&#65533;8u&#65533;&#65533;&#65533;/&#65533;&#65533;!&#65533;53&#65533;W_&&#65533;!&#65533;(U&#65533;&#65533;&#65533;1&#65533;&#65533;?9&#65533;H&#65533;&#65533;0&#65533;!:&#65533;G-A>K&#65533;|&#65533;Z@*&#65533;4&#65533;&#65533;|&#65533;]x&#65533;S&#65533;&#65533;0'&#65533;&#65533;
&#65533;*&#65533;&#65533;J:&#65533;&#65533;&#65533;&#65533;e&#65533;; #0&#65533;&#65533; &#65533;&#65533;&#65533;&#65533;&#65533;&#65533;r@dA$&#65533;&#65533;&#65533;5&#65533; &#65533;N&#65533;&#65533; &#65533;Aw%&#65533;,&#65533;Y&#65533;&#65533;3&#65533;&#65533;B&#65533;qa&#65533;a&#65533;&#65533;U&#65533;&#522;p&#65533;107&#65533;A 0&#65533;T&#65533;2&#65533;'wQ,&#1397; &#65533;aot&#65533;&#65533;uR&#65533;&#65533;_ A&#65533;F&#65533;&#65533; .&#65533;W&#65533;&#1096;&#65533;&#65533;Y&#709;+&#65533;&#65533;R,&#65533;9&#65533;R&#65533;&#65533;u'&#65533;1&#65533;_9&#65533;&#65533;&#65533;&#65533;&#65533;&`&#65533; &#65533;&#65533;&#65533;&#65533;&#65533;$&#65533;%'r&#65533;C`&#65533;&#65533;r G&#65533;Y`n53&#65533;&#65533;p&#65533; 0f&#65533;OP?sY33&#65533;&#65533;&#65533;	`	@L&#65533;E&#65533;&#65533;5&#65533;&#65533;L&#65533;P&#65533;ab&#65533;&#65533;&#1982;&#65533;&#65533;A&#65533;x&#65533;&#65533;&#65533;i&#65533;&#65533;&#65533;Vm&#65533;m&#65533; &#65533;k;# J0&#65533;&#65533;8p6yo&#65533;&#567;F#&#65533; &#65533;F&#65533;&#65533;e&#65533;i&#65533;{d&#65533;&#65533;,&#65533;,HbhR&#65533;'#&#65533;S7&#65533;&#65533;&#65533;&#65533;D&#65533;&#65533;+&#65533;[^F&#65533;Cl&#65533;k&#65533;,C&#65533;!a[= &#65533;&#65533;b&#65533;q&#136;z&#65533;_q&#65533;&#65533;&#65533;$Q&#65533;&#65533;&#482;b4&#65533;I&#65533;&#65533;{!w&#65533;@&#65533;,&#65533;, &#65533;kvC	&#65533;&#65533;&#65533;&#65533;cp&#65533;&#65533;&#631;&#65533;A&#65533;v
&#65533;@&#65533;lAg_&#65533;&#65533;j&#65533;l&#65533;&#65533;@&#65533;&#65533;&#65533;Rym&#65533;  &#65533;&#65533; &#65533;&#65533;#&#65533; t#&#65533;&#65533;&#65533;&#65533;(h&#65533;&#65533;C@`!ab&#65533;Rp&#65533;1&#65533;&#65533;&#65533;&#65533;0&#65533;A`bCp&#65533;1A" *&#65533;&#65533;&#65533;P&#65533; &#1073;&#65533;&#65533;&#65533;Q&#65533;&#65533;aj&#65533;0Q&#65533;c&#65533;&#65533;&#65533;Q&#65533;&#65533;2&#65533;&#65533;&#65533;&#65533;3&#65533; @&#65533;-&#65533;&#65533;0@b&#65533;"&#65533;&#65533;A  P!2&#65533;_&#65533;P&#65533;&#65533; d&#65533;X&#65533;@ &#65533; X`&#65533;&#65533;&#65533;0TP&#65533;&#65533;&#65533;&#65533;U&#65533;@ *T&#65533;"V&#387;"&#65533;Uh&#65533;"&#65533;
u&#65533;>xp+&#65533;H&#65533;XA&#65533;B&#65533;+B|&#65533;&#65533;&#65533;&#65533;7`:&#1026;&#65533; N&n&#65533;&#65533;&#65533;)&#65533;&#65533;l&#65533;#RA 8!B&#65533;&#1722;&#65533;P&#1111;&#65533;u&#65533;&#65533;&#1725;&#65533;7&#65533;&#1981;|&#65533;&#65533;&#65533;8&#65533;&#65533;&#65533;&#65533;W\W&#65533;m&#65533;g9&#65533;$$r"	*K&#65533;&#65533; &#65533;
&#65533;xQb&#65533;P&#65533;>&#65533;I#PhaA &#65533;*J&#65533;&#1122;b&#65533;&#65533;&#65533;hA&#65533;D&#65533;_$n&#65533;&#65533;&#65533;.z= .&#65533;_&#65533;&#65533;&#65533;uT&#65533;&#65533;3&#65533;&#65533;4&#65533;6&#65533;A&#65533; Z&#65533;&#65533;&#65533;b&#65533;&#65533;&#65533;&&#65533;(6&#65533;B&#65533;	*&#65533;&#65533;6&#65533;wm'8&#65533;81!`&#65533;&#65533;"&#65533;`&#65533;"&#65533;&#65533;X&#65533; HS&#65533;7&#65533;&#65533;BL&#65533;&#65533;AK&#65533;&#65533;6F&#65533;&#65533;A/&#65533;P&#65533;+|&#65533;&#65533;A&#65533;&#65533;4&#65533;&#65533;B$&#65533;I8D&#65533;g TE&#65533;	8\&#65533;"Bh&#65533;HW	Lb&#65533;&#65533;&#65533;Zm&#65533;\&#65533;&#65533;RX&#65533;Zn&#65533;e&#65533;^~)&#65533;t&#325;&#65533;[g5&#65533;#7 &#65533;&#65533;W&#65533;,yCe&#65533;`&#65533;:0@&#65533;S&#65533;h&#65533;&#65533; &#65533;0&#65533;P&#65533;j&#65533;&#65533;&#65533;&#65533; H@&#65533;
&#65533;}p@@&#65533;&#65533;,&#65533;p)&#65533;&#65533;r0-p &#65533;&#65533;A]d0&#65533;)&#65533;P`1&#65533;&#65533;J
&#65533;&#65533;
&#65533;&#65533; &#65533;.*X&#65533;5&#264;&#65533;TC&#65533;&#65533;Ml4&#65533;-&#65533;&#65533;7@&#65533;$S;D&#65533;M $&#65533;&#65533;&#65533;&#65533;&#65533;5&#65533;&#204;;&#65533;T&#65533;Q&#65533;`A|@&#65533;&#65533; 3&#65533;&#65533;,4&#65533;&#65533;#X@&#65533;
G&#65533;&#65533;K &#65533;&#65533;M7\&#1667;(&#1848;&#65533;&#65533;&#65533;=&#65533;&#65533;&#65533;f&#65533;q&#65533;;t&#65533;&#65533;&#65533;5V&#65533;gi&#65533;&#65533;ZS&#65533;I&#65533;t&#65533;&#65533;r&#65533;.&#65533;saX&#908;X&#65533;DpfY&#65533;E&#65533;e_&#65533;YX&#65533;`&#65533;&L&#1683;S &#65533;rP&#65533;D&#169;7&#65533;&#65533;|&#1027;&#65533;``*-&#65533;&#65533;&#65533;&#65533;0&#1026;&#65533;&#65533;B&#1604;&#65533;?b&#65533;@&#65533;&#65533;&#65533;&#65533;1p0&#65533;X0&#65533;&#65533;&#65533;&#1335;K@P&#65533;&#65533;&#65533;&#65533;
2X`"3&#65533;&#65533;(	&#65533;&#65533;@&#65533;&#65533;&#65533;c
&#65533;&#65533;&#65533;&#65533;/= &#65533;5&#65533;@&#1529;&#65533;&#65533;.&#65533;0&#65533;
,&#65533;&#65533;&#65533;
&#65533;0&#65533;&#65533;@l$`P&#65533; I&#65533;&#65533;P(&#65533;g&#65533;	T&#65533;$&#65533;&#65533;&#65533;="&#65533;@&#65533;!&#65533;`&#65533;%(&#65533;&#65533;	KzgXG"?l,I&#65533;&#65533;&#65533;&#65533;&#65533;&#65533;5_9W&#65533;&#65533;&#65533;O&#65533;-&#65533;%Wb&#65533;&#65533;&#65533;c&#65533;)&#65533;C&#65533;3&#65533;!&#65533;&#65533;&#65533;B&#65533;&#65533;&#65533;&#65533;&#65533;8&#65533;I@&#65533;M8P&#65533; \l2&#65533;&#65533;&#65533;=&#65533;&#65533;I`a&#65533; &#65533;&#65533;&#65533;	H&#65533;&#65533;
&#65533; &#65533;&#65533;48 &#65533;&#65533;&#65533;@&#65533;/8 &#65533;&#65533;`&#65533;
&#388;L&#65533;	&#65533; &#597;J&#65533;&#65533;_5&#65533;  &#65533;.p &#65533;&#65533;T&#65533;&#65533;&#65533;}L&#65533; $&#65533;&#65533;)	d d&#65533;&#65533;0 k|R @%&#65533;0&#65533;&#65533;
&&#65533;&#65533;#&#65533;&#65533;&#65533;(  A&#65533;&#65533;&#65533;&#65533;z&#65533;&#65533;g&#65533;&#65533;&#65533;&#65533;&#65533;6&#65533;&#65533;&#2041;&#65533;6	&#65533;&#65533;&#65533;&#65533;&#65533;&#65533;&#65533;x&#65533;FK$&#65533;&#65533;3E&#65533;Jqy&#65533;&#65533;&#65533;P&#65533;r&#65533;u&#65533;&#65533;t34&#65533;)N&#65533;&#65533;&#65533;!&#&#65533;&#65533;o&&#65533;&#1347;&#65533;&#65533;&#65533;Q{b&#65533;'R!&#65533; &#65533;`X&#65533;&#65533;

 &#65533;X&#65533;&#65533;&#65533;&#65533;K\ B&#65533;R.x&#65533;1f&#65533;_&#1031;&#65533;&#161;L
&#12083;&#65533; &#65533;&#65533;	&#1061;
RG&"&#65533; x &#65533;&#65533;&#65533;H&#65533;/&#65533;&#65533;&#65533;&#65533;&#65533;\p&#65533;@:&#65533;&#65533;&#65533;@(&#65533;&#65533;^4 &#65533;&#65533;'>&#65533;g`&#65533;&#65533;&#65533;]~:&#65533;Nh&#65533;]?Y&#65533;+$&#65533;&#65533;v8
!&#65533;|&#1027;&#665;&#65533;!&#65533;%2{p= X &#65533;=x&#65533;&#65533;6&#65533;&#65533;&#65533;x&#65533;|m&#65533;0&#65533;&#65533;Mv&#65533;J*&#65533;)&#65533;&#65533;&#1316;zIL+C%&#65533;&#65533;&#65533;&#668;J&&#65533;A&#65533;&#65533;&#65533;&#65533;&#65533;&#65533;&#65533;h&#65533;j&#65533;C&#65533;&#65533;j!&#65533;&#65533;>&#65533;&#1281;, &#65533;&#65533;&#65533;Cq&#65533;&#65533;2@&#65533;`&#65533;pXx0d&#65533;0%Z&#65533;&#65533;&#65533;F&#65533;&#65533;x`+&#65533;&#65533;*T&#65533;SX&#65533;!G),`2&#65533; &#65533;&#65533;&#65533;&#65533;&#65533;Ax@2&#65533;&#65533;&#65533;&#65533;1PA	L&#65533;&#65533;t&#65533;&#65533;&#65533;@Ki|&#65533;&#65533;yIIBp&#65533;$&#65533;&}@1
P&#65533;]5&#65533;@$&#65533;H@/&#65533;ELj&#65533;&#65533;d&#65533;O&#65533;&#65533;+z&#65533;&#65533;p&#65533;&#421;&#65533;f&#65533;&#65533;]#&#65533;MX&#356;#&#65533;B2&#65533; &#65533;&#65533;+S&#65533;{&#65533;&#65533;&#65533;&#65533;rLe&#65533;_&#65533;&#1287;&#65533; &#65533;&#65533;ca9&#65533;e&#1447;&#65533;A&#65533;&#65533;&#65533;8: &#65533;>&#65533;[~&#65533;&#65533;80&#65533;RZ&#65533;&#65533;&#65533; !&#65533;&#65533;&#65533; T&#65533;&#65533;C&#65533;O&#65533;aR&#65533;&#65533;&#8&#65533;n&#65533;&#65533;&#65533;&#65533;vQA~&#65533;&#65533;<&#824;@IP&#65533;&#65533;
&#65533; t&#65533;W 4+&#65533;&#65533;&#65533;&#35638;&#65533;&#65533;&#65533;&#65533;X&#65533;&#65533;&#65533;
Z &#65533; &#65533;0 "&#65533;&#65533;&#65533; .0&#65533;PJ&#65533;E&#65533; &#65533;X0  &#65533;]Z&#65533;,6&#65533;&#65533;&#65533;Y&#65533;#+ &#65533;Sj&#65533;M&#65533;&#65533;&#65533;&#65533;&#158;&#65533;@&#65533;&#65533;	&#65533;&#65533;Y&#65533;"&#65533;&#65533;&#65533;&#65533;wh&#65533;@\T&#65533;^&#65533;&#65533;w&#1100;^t&#65533;&#65533;W&#65533;&#65533;=&#65533;;&#1263;&#65533;.cU%=&#65533;&#65533;&#65533;$&#65533;&#65533;&#65533;5&#1641; h&#65533;&#65533;&#65533;&#65533;&#65533;B&#65533;&#65533;PQ&#65533;`&#65533; &#65533;&#65533;Uc &7pM)&#65533; &#65533; &#65533;&#477;&#65533;!&#65533;&#65533;&#65533;1 &#65533;> Pr:&#257;&#65533;&#65533;&#65533;&#65533;S&#65533;D&#65533;em &#65533;CH*j&#1026;&#65533;X7&#65533;)&#65533; &#65533;-`@&#65533;-A<&#65533;&#65533;&#65533;&#65533;&#65533;&#65533; nb  t&#65533;&#65533;&#65533;@&#65533;$&#65533;&#65533;&#65533;]&#65533;)-V&#65533; &#65533;^[&#65533;&#65533;&#65533;&#65533;&#65533;&#65533;&#65533;&#65533;H&#65533;QU&#1316; &#65533;	}
&#65533;f~j&#65533;M&#65533;&#65533;Lm&#65533;&#65533;O&#65533;^&#65533;&#65533;&#65533;-&#65533;{&#65533;&#65533;&#422;&#65533;G&#65533;M&#65533;&#65533;W&#65533;&#65533;q&#65533;Lj&#65533;U&#65533;8&`H&#65533;	? &#65533;O&#65533;w&#65533;&#65533; r&#1856;|&#65533;X&#65533;'&#65533; &#1798;`}&#65533;&#65533;\B0&#65533;&#65533;H F&#65533;&#65533;.&#65533;&#65533;&#65533;Y &#65533;8&#65533;&#65533;&#65533;
&#65533;&#65533;&#65533;&&#65533;&#65533;5&#65533; &#65533;&#65533;&#65533;
D&#65533;7&#65533;U[=&#65533;&#65533;ZPU&#65533;&#65533;&#65533;v&#65533;upt&#65533;&#65533; .&#65533;&#65533;a5H`&#65533;,&#1374;&#65533;&#65533;(B6(Eg&#10532;R` &#65533;&#571;&#65533;&#65533;&#65533; n&#65533;1C( &#65533;y&#65533;&#65533;&#65533;&#65533;|&#65533;&#65533;W&#65533;Q!&#65533;&#65533;&#65533;&#65533;LQ&#65533;L"&#65533;&#65533;&#65533;5m&#65533;|\!t-s&#65533;@&#65533;].v&#65533;^8jr&#65533;&#1958;&#65533;R&#65533; &#65533;/t&#65533;&#65533;R&#288;O&#65533;&#65533;&#605;$&#65533;^X  &#65533;&#321;X&#527;x&#65533;t 8&#65533;
TQ&#65533;&#65533;&#65533;&#65533;&#65533;(d&#65533;5&#65533;&#65533;&#65533;*"&#65533;) 7&#65533;Md,0'B&#65533;@
&#65533;&#65533;o&#65533;P+&#65533;
`nG&#65533;Bc@&#65533;&#65533;1`(&#65533;&#65533;.&#65533;(&#65533;r .e&#65533; &#65533;&#65533;0&#65533;]?Bh&#65533;aU&#65533;&#65533;UEU&#65533;Gh&#65533;32&#65533;&#65533;{&#65533;&#65533;{G&#65533;&#65533;-CMi&#65533;|Q&#65533;r&#65533;&#65533;_&#65533;&#65533;&#65533;&#65533;&#65533;&#65533;&#65533;iY&#65533;U&#65533;&#65533;K[&#65533;	Z&#65533;s&#65533;M&#65533;&#65533;e&#65533;C&#65533;&#65533;U&#65533;&#65533;.&#65533;("&#65533;0&#65533;&#65533;A&#65533;R.V&#65533;&#65533;q Gj&#65533;&#65533;&#65533;`&#65533;&#65533;d*H&#65533;&#65533;5&#65533;&#65533;&#65533;.`&#65533;(&#65533;&#65533;&#1014;l&#65533;&#65533;"Z&#65533;"&#65533;&#65533;0=0b&#65533; #&#65533;&#65533; $@&#65533; &#65533; -&#65533;"&#65533;&#65533;$&#65533;u&#65533;&#65533;&#65533;g&#65533;&#65533;u&#65533;e &#65533;a&#65533;&#65533;z&#65533;&#65533;&#65533;?&#65533;&#65533;SKDCs&#65533;P&#65533;V&#65533;J?0K&#65533;&#65533;&#65533;&#65533;I&#65533;hI(&#65533;&#65533;H?D&#65533;r&#65533;IO&#65533;31&#65533;&&#65533;&#65533;&#65533;@ &#65533;&#65533;}&#65533;W 0X&#65533;&#65533;
&#65533;&#65533;NQ
&#65533;aZ&#65533;,&#65533;P Q1a,&#65533;Z&#65533;&#65533;4$T&1&#65533;bP q&#65533;p &#65533;~*=R&#65533;qw&#65533;&#65533;&#65533;&#65533;&#65533; w. O&#65533;s&#65533;&#65533;
}4E&#65533;&#65533;&#65533;&#65533;0&#65533;X&#65533;&#65533;&#65533;e#&#65533;&#65533;a9&#65533;s&#65533;o&#65533;de&#65533;A&#65533;&#65533;&#65533;&#65533;_h9#&#65533;7&#65533;aQ@&#65533;&#65533;&#65533;&#65533;&#65533;?\&#65533;'&#65533;g&#65533;^SB&#65533;Y&#65533;&#65533;/C3&#65533;X:c &#65533;r&#65533;&#65533;?2&#65533;!S$&#65533;&#65533;>&#65533;&#65533;#aeq&#1879;=\S&#65533;&#65533;4&#65533;/&#65533;. Q&#65533; &#65533;&#65533;R
&#65533;c,&#65533;5`&#65533;Z&#65533;&#65533;`&#65533;A&#65533;	&#65533;8pb=pi$7&#65533;P)0&#65533;F&#65533;&#65533;0 &#65533;% %&#65533; &#65533;:&#65533;)0&#322;:&#65533;&#65533;R
%-B&#65533; &#65533;+dP&#65533;&#65533;u&#65533;&#65533;u`7&#65533;D&#65533;KC
&#1047;&#65533;&#65533;&#65533;@-&#65533; &#65533;Ba&#65533;P&#65533;&#65533;&#65533;@?R&#65533;&#65533;7&P &#65533;1&#65533;&#65533;&#65533;&#65533;J3&#65533;8h&#888;>&#1640;laT&#1650;&#65533;&#65533;&#606;&#65533;&#1109;&#65533;1&#65533;&#65533;84&#65533;&#65533;&#65533;&#65533;&&#65533;&#65533;g&#65533;qq[Hs
&#65533;&#65533;&#65533;&#65533;p&#65533;&#65533;E&#65533;&#65533;ept&#65533;+r {&#65533;B&#65533;	\&#65533;m&#65533;&#65533;K&#65533;&#65533;&#65533;"L&#65533;8&#65533;&#65533;M&#65533; &#65533;I&#65533;"e&#65533;R v	)?!(&#65533;&#65533;% &#65533;E7&#65533;V&#65533;p8A&#65533;&#65533;&#65533;/ &#65533;#&#65533;&#65533;]&#65533;&#65533; &#65533;&#65533;&#65533;&#65533;%&#65533;&#65533;&#65533;&#65533;&#65533;&#65533;5dSSX
aE_`P&#65533;4@4qrs&#616;;&#65533;_f&#65533;q&#65533;T%&#65533;>&#65533;&#1118;o
&#65533;&#65533;YJ&#65533;0&#65533;nQ_&#65533;&#65533;V&#65533;I&#65533;&#65533;E&#65533;&#65533;&#65533;0&#65533;:0&#65533;&#65533;e9N1H&#65533;@ 7&#65533;&#65533;+kU#p8&#65533;&#65533;'&#1632;-*pnke&#65533;(&#65533;
X&#65533;	6rkA&$&#65533;+&#65533;&#65533;&#65533;&#65533;&#65533;&#65533;B&#65533;&#65533;&#65533;&#65533;&#65533;d&#65533;-&#65533;&#65533;;&#65533;&#65533;	'bR&#65533;r&#65533;h0S&#65533; &#65533;&#65533;&#65533;r&#1939;&#65533;!&#65533;	&#65533;&#65533;&#65533;
&#65533;s&#65533;E&#65533;&#65533;]&#65533;&#65533;&#65533;&#65533;SaK&#65533;@;P@X&#65533;sS&#65533;_?ukq&#65533;&c%F&#65533;&#65533;&#65533;yQr8&#65533;6&#65533;/w|&#65533;&#65533;J&#65533;X}&#65533;&#65533;&#65533;&#65533;;&#65533;4&#65533;&#65533;@&#1491;=&#65533;D&#65533;&#1034; k&#65533;&#65533;&#65533;2&#65533;&#65533;[?r &#65533;&#65533;5&#65533;D&#65533;&#65533;&#65533;&#65533;I&#65533;G&#65533;*`&#65533;&#65533;Ru@&#65533;&#65533;S93&#65533;NQ# PR#&#65533;o&#65533;(&#65533;j&#65533;!3@H&#65533;A &#65533;&#65533;&#65533;&#65533;"( E&#65533;&#65533;+&#65533;&#65533;#&#65533;s&#65533;p&#65533;&#65533;`&#65533;&#65533;	&#65533;@&#65533;0&#65533;`3&#65533;&#65533;&#65533;K&#65533;&#65533;qSZ&#65533;zF&#65533;&&#65533;&#65533;q&#65533;&#65533;&#65533;&#65533;&#65533;>U&#65533;&#65533;&#694;mk&#65533;&#65533;?&#65533;S&#65533;Pu&#65533;g&#65533;&#65533;0smRUD^X&#65533;U&#1257;zY`]h&#65533;iH-`&#65533;A &#65533;&#65533; &#65533;&#65533;/&#65533;&#65533;=&#65533;5&#137;&#65533;&#65533;&#65533;x3&#65533;(&#65533;# &#65533;&#65533;&#65533;&#65533;&#65533;b%&#65533;&#65533;y9&#65533;&#65533;&#65533;&#65533;&#65533;@-&#65533;&#65533; e&#65533;&#65533;&#65533; &#65533;%YZ&#65533;<&#65533;u$&#65533;K&#65533;=&#65533;&#65533;PiUb@&#65533; &#65533;&#65533;&#65533;(&#65533;}=&#65533;$8&#65533;&#65533;&#65533;QD&#214;&&#65533;@&#65533;z&#65533; ?&#65533;@U&#65533; &#65533;mj3)&#65533;&#65533;k&#65533;szJN(id&#65533;&#65533;l&#65533;|@ss&#65533;q|qB]&#65533;]&#65533;+&#65533;&#65533;t&#65533;X;`&#65533;&#65533;&#65533;zgKB&#65533;7&#65533;&#65533;&#65533;b&#65533;W5&#65533;0&#65533;0
xbR&#65533;&#65533;&#65533;U&#65533;p&#65533;&#65533;"&#65533;'
&#65533;&#65533;I!&#65533;'&#65533;a&#65533;&#65533;&#65533;A&#65533;5r9&#65533;V&#65533;&#65533;&#1075;&#65533;"&#65533;&#65533;Rt	 <(/*&#65533;&#65533;'&#65533;&#65533;4&#65533;&#65533;&#65533;&#65533;qqh4 &#65533;d&#65533;L&#65533;&#65533;`q&#65533;e&#65533;"&#65533;I'&#65533;2&#65533;y&#65533;U&#65533;^&#65533;,&#65533;&#65533;&#65533;p|#&#65533;J@qb1&#65533;!	Ua|8h&#65533;R&#65533;S&#65533;*O&#65533;&#65533;&#65533;&#65533;8&#65533;x&#65533; 9&#65533;&#65533;*PRR&#65533;Ho&#1619;&#65533;b&#1419;&#65533;&#65533;L&#65533;&#65533;`R&#65533;&#65533;<&#65533;&#65533;  Pm&#65533;p&#65533;&#65533;zg&P &#65533; 
;&#65533;P&#65533;&#65533;&#65533;Pud&#65533;&#65533;&#65533;\&#65533;e&#1029;&#65533;&#65533;&#65533;&#65533;3`&#65533;&#65533;&#65533;&#65533;54@K&#65533;&#65533;&#65533;XG&#65533;;&#65533;&#65533;&#65533;&#65533;{&#65533;MR2R<TVL&#65533;m&#65533;IT&#65533;&#65533;8&#65533;KL&#65533;&#65533;j>&#65533;'&#65533;&#65533;&#65533;8@&#65533;{&#65533;&#65533;&#65533;qF&#65533;	=&#65533;bV`\{" &#65533;E=&#65533;&#65533;ym&#65533;Q >&#65533;&#65533;&#65533;y &#65533;6 &#65533;7 &#65533;4&#65533; &#65533; &#65533;D&#65533;Q&#65533;&#65533;&#65533;GY&#65533;&#65533;R&#65533;  &#65533;&#65533;&#65533;,&#65533;^&#65533;.&#65533;[,&#65533;&#65533;&#65533;&#65533;&#65533;p9&&#65533;y&#65533;p)&#65533;@&#65533;=S8$&#65533;4I\&#65533;g&#2021;&#65533;
`&#65533;_&#1117;&#65533;5&#65533;&#65533;J&#65533;gU&#65533;&#65533;&c&#65533;&#65533;X&#65533;7&#1886;&#65533;&#65533;6&#65533;&#322;P$l&#65533;iZ&#65533;&#65533;m&#65533;&#65533;&#65533;&#461;&#65533;8K:c9&#65533;`1&#65533;&#65533;)&#65533;;&#65533;&#65533;	&#65533;&#65533;&#65533;5k`- )&#65533;&#65533;[&` a&#65533; &#65533;)&#65533;&#65533;2y&#65533;s&#65533;&#65533;u52&#65533;&#65533;@&#65533;&#65533;zD&#65533;cO&#65533;G#&#65533;&#65533;,&#65533;" &#65533;&#65533;3`fE2u&#65533;&#65533;&#65533;&#65533;&#65533;&#65533;F&#65533;T	4 '&#1883;&#3759;^&#65533;11&#65533;&#65533;&#65533;&#65533;C&#65533;&#65533;9%&#65533;(c&#65533;8m&#65533;&#65533;{dR%l&#65533;&#65533;&#65533;u&#65533;Se>d|&#344;&#65533;&#65533;t >`407&#65533;&#1286;T5&#65533;AZF&#65533;QK&#65533;"&#65533;S{&#65533;g&#65533;&#65533;	=P&#65533;&#65533;	!`5&#65533;	&#65533;
R&#65533;(&#65533; $&#65533;&#65533;&#65533;&#65533;i@&#65533;=&#65533;&#65533;#6@qJ&#65533;&#65533;R&#65533;1&#65533;l)Y&#65533;	7&#1168;&#65533;0`=&#65533;Iy &#65533;%4&#65533;$&#65533;g&#65533;&#65533;&#65533;&#65533;&#347;]i&#65533;l{"&#65533;$k*%&#65533;&#65533;&#65533;%w&#65533;>&#65533;&#65533;|,&#65533;&#65533;&#65533;Y&#65533;b&#65533;|x+&#65533;&#65533;&#65533;JP9&#65533; G&#65533;=&#65533;&#65533;&#65533;9R gQ}&#65533; &#65533;D&#65533;&#65533;&#65533;R&#65533;]&#65533;&#65533;&#65533;&#65533;&#65533; &#65533;&#65533;&#65533;p&#65533;&#65533;@&#65533;&#65533;	&#65533;2&#65533;&#65533;&#65533;&#65533;	&#65533;a9y&#10513;&#65533;)&#65533;&#65533;K$V&#65533;&#65533;&#65533;&#65533;&#65533;x&#65533;$&#65533;+&#65533;&#65533;a	 &#65533;=&#65533;&#65533;&#823;_&#65533;&#65533; &#65533;&#1155;&#65533;P&#65533;&#65533;&#65533;CT&#65533;&#65533;&#65533;&#65533;.&#32487;{&#65533;&#65533;&#65533;oA&#65533;7&#65533;d>^Xu|1&#65533;qhl&#65533;@&#65533;&#65533;&#717;&#65533;Y&#65533;@&#65533; &#65533;z&#65533;&#65533;&#65533;Zu	*&#65533;&#65533;&#65533;#&#65533;&#65533;&#65533;;[&#65533;&#65533;\2
$&#65533;V}&#65533;&#65533;&#65533;(&#65533;q&#65533;{"<O&#65533;&#65533;0&#65533;Q&#65533;ugt&#65533;&#65533;&#65533;D4&#65533;rB]&#65533;d\4`&#65533;j=&#65533;&#65533;|&#943;d&#65533;>&#65533;&#65533;&#65533;k&#65533;&#65533;&#65533;i&#65533;5]&#65533;s&#65533;&#65533;G&#65533;hMX&&#65533;*&#65533;.&#65533;e&#65533;r&#65533; hd.&#65533;]KsV&#65533;&#65533;&#65533;#4&#65533;O}&#65533;q	}B17&#65533;HU&#65533;]n&#65533;&#65533;&#65533;TS&#65533;&#65533;'&#65533;&#65533;&#65533;=`y	&#65533;"LTSUa`'&#65533;0&#65533;&#65533; t&#65533;P&#65533;Q&#65533;Q&#65533;)^ > &#65533;h=K&#65533;"&#65533;L&#65533;&#65533;&#65533;&#65533;&#65533;&#65533;~&#65533;&#65533;&#368;D&#65533;?&#1228;/&#1533;&#65533;72O%k&#65533;&#65533;&#65533;&#65533;TF&#65533;&#65533;&#65533;&#65533;&#65533;N_&#65533;|g&#65533;M&#65533;&#65533;N&#632;&#65533;\&#1865;&#65533;BM{T&#65533;H60&#65533;&#65533;&#65533;'@&#65533;]&#65533;-`"M&#1481;&#65533;&#65533;&#65533;&#65533;]&#65533;&#9683;&#65533;*&#65533;Q&#65533;l&#65533;	&#65533;&#65533;ml3=&#757;	@b:&#65533;h?&#65533;c&#65533;&#65533;&#705;&#65533;=i&#65533;z&#65533;A&#65533;&#65533;g&#65533;Ao|^&#65533;&#65533;'&#65533;&#65533;+&#65533;9#|Q&#65533;&#65533;&#65533;&#65533;sj*1&#65533;&#65533;&#65533;&#65533;-?6&#65533;J8&#65533;&#65533;&#65533;q&#65533;:&#65533;&#65533;4&#65533;1&#65533;&#65533;&#65533;3w&#65533;&#65533;g&#65533;f1j&#65533;&#65533;&#65533; &#65533;&#1439;[&#65533;\1&#65533;;&#65533;&#65533;e&#65533;O&#65533;&#65533;D&#65533;G&#65533;s5&#65533;&#65533;&#65533;&#65533;	&#65533;&#65533;&#65533;&#65533;&#1907;&#1838;`m&#65533;	q&#65533;&#1515; &#65533; D&#65533;&#65533;e,&#65533;&#65533;Ej9sSH&#65533; s&#65533;&#65533;&#65533;S&#65533;&#65533;$9&#65533;.G2$&#65533;&#65533;+?&#65533;$&#65533;o&#65533;&#65533;O&#65533;&#65533;_&#65533;&#65533;&#65533;&#65533;&#65533;&#65533;&#65533;$&#65533;&#65533;3zz&#65533;e&#65533;V&#65533;&#65533;&#65533;#u&#65533;&#65533; &#65533; @Xh&#65533;&#65533;`rS&#65533;&#65533;`Rx&#65533;x39Ix&#65533;&#65533;0&#65533;xi&#65533;&#65533;&#65533;i"&#65533;hB&#65533;(Z*A&#65533;@ zH&#65533;Ips0p&#65533;&#1027;)$&#65533;@$&#65533;&#65533;&#65533;&#65533;K4H&#65533;&#211136;@y&#65533;&#65533;&#65533;&#65533;C&#65533;&#65533;&#65533;3&#65533;Shi&#65533;&#65533;&#65533;M&#65533;m`&#65533;a&#65533;&#1024;&#65533;&#65533;&#65533;&#65533;&#65533;1_p&#65533;&#65533;&#65533;&#65533;&#65533;&#65533;&#65533;0&#65533;&#65533;&#65533;<&#65533;0&#65533;&#133;&#65533;w&#65533;?&#65533;&#65533;&#65533;U&#65533;&#65533;&#186;&#65533;h1n&#65533;&#65533;r!&#65533;&#65533;-&#1733;@&#65533;&#65533;^&#1284;<&#65533;a&#65533;&#1230;D&#65533;&#65533;&#65533;Q&#65533;k*?&#1378;&#65533;&#65533;&#65533;f&#65533;.1&#65533;&#65533;)R'1;&#65533;&#65533;(	=XU%@&#65533;%&#65533;(p&#65533;&#65533;#D8&#65533;B&#65533;ce8&#65533;&#65533;&#65533;a&#65533;YJ3&#65533;!h&#65533;&#65533;&#65533;7 !440&#65533;&#65533;&#65533;&#65533; B&#65533;C&#65533;.1F&#65533;&#65533;&#65533;Q&#65533; &#65533;&#65533;&#596;+[&#65533;&#65533;9&#65533;&#65533;&#65533;U&#65533;&#65533;8<&#65533;&#65533;&#65533;uw&#65533;&#65533;8&#65533;C&#65533;I&#65533;&#65533;&#65533;&#65533;&#65533;C&#65533; &#65533;&#65533;&#65533;&&#65533;g&#1950;&#65533;r&#65533;&#65533;&#1191;;{&#65533;=|)&#65533;&#65533;&#65533;:I&#65533;&#65533;&#65533;&#65533;	=&#65533;~+4&#65533;&#65533;&#65533;&#2016;&#65533;&#8552;7&#65533;e&#65533;c&#65533;&#65533;&#65533;5&#65533;22&#65533; &#65533;_&#65533;&#65533; &#65533;G&#65533;n&#65533;b&#65533;&#65533;>?&#65533;`&#65533;H`&#65533;&#65533;&#65533;u&#1423;<&#65533;A ZF&#65533;&#65533;&#65533;;F&#65533;ZQ&#65533;&#65533;&#65533;&#65533;DsWlqI&#65533;&#65533;$&#65533;&#65533;&#65533;Z&#65533;x&#65533;&#65533;YIEr&#65533;7g&#65533;V	r&#65533;$&#65533;&#65533;V&#65533;T&#65533;`&#65533;&#65533;<B&#65533;XQi&#65533;5&#65533;&#65533;5	&#728;&#65533;$&#65533;&#65533;9&#65533;"&#65533;IYX&#65533;4&#65533;a&#65533;&#65533;_;&#65533;&#65533;&#65533;&#65533;@&#65533;Hf&#65533;f&#65533;&#65533;&C&#65533;M&#65533;&#65533;m&#65533;_br&#65533;c&#2004;&#65533;NM;thd&#65533;&#65533;&#65533;o&#1961;&#65533;)&#65533;&#65533;&#65533;& H&#65533;&#65533;T&&#65533;Z3BeU&#65533;H`&#65533; @C)&#65533;\&#65533;hx&#65533;&#65533;"RF&#65533;&#65533;&#1182;B&#65533;&#65533;6{M&#65533;&#65533;9&#65533;V&#65533;r&#65533;k&#65533;&#65533;&#65533;7&#65533;=&#65533;&#65533;	l&#65533;&#65533;K&&#65533;&#65533;&#65533;gQh&#65533;9&#65533;&#65533;&#65533;&#65533;&#65533;&#65533;&#65533;&#65533;&#65533;-cLQE&#65533;&#65533;^ye&#65533;&#65533;&#65533;5&#65533;5&#65533;7{&#65533;&#65533;&#65533;$&#65533;*`!&#65533;&#1944;&#65533;HJ&#65533;I&#65533;&#65533;!&#65533;0&#65533;&#65533;&#65533;,&#65533;.%&#65533;&#65533;"&#65533;&#65533;&#1845;*&#65533;3	&#65533;.}&#65533;s&#65533;H&#65533;&#65533;&#65533;9q.&#65533;OLq&#65533;g&#65533;&#65533;i&#65533;.&#65533;&#65533;&#65533;wC\T&#65533;\&#65533;e&#65533;a&#65533;&#65533;BSd4$.&#65533;&#713;&#65533;&#65533;&#65533;'&#65533;&#13451;*&#65533;&#65533;&#65533;&#65533;@&#65533;$e&#65533;D&#65533;5&#65533;&#65533;&#65533;&#65533;S&#65533;&#65533;&#65533;F&#65533;WX&#65533;&#65533;u&#65533;Z:&#65533;0,&#65533;;&#65533;kq&#65533;^6B&#65533;9v&#65533;&#65533;&#65533;f&#1841;i2&#65533;3&#65533;&#65533;^&#65533;^J&#65533;&#65533;&#65533;'&#65533;s&#65533;2Inwm&#65533;o#*&#65533;8&#65533;y&#65533;ppJ&#65533;t2^&#65533;&#65533;,&#65533;&#65533;%&#720;gl}&#65533;/&#65533;rJC!&#65533;F&#65533;e&#65533;V&#65533;f&#65533;&#65533;&#65533;&#65533;&#65533;&#65533;&#65533;&#65533;v&#43695;&#65533;5&#65533;&#386;&#65533;q&#65533;&#65533;&#11941;%L*&#65533;&#619;&#65533;&#65533;&#65533;w&#65533;(W&#65533;2PHuK&#65533;&#65533;% &#65533;2&#65533;C\l&#65533;!&#65533;&#65533;&#65533;&#569;&#65533;x/&#65533;<99/&#65533;G&#65533;&#65533;8&#65533;{nNi&#65533;\&#1324;F&#65533;"&#65533;,&#65533;&#65533;&#65533;&#65533;~&#65533;&#65533;&#65533;&#65533;&#65533;&#65533;`6&#65533;,&#65533;U2&#65533;&#65533;&#65533;h&#65533;b&#65533;&#65533;e/f)&#65533;&#65533;Y&#65533;T&#65533;&#65533;&#65533;&#65533;$-!V%}m&#65533;P&#65533;&#65533;&#1415;&#65533;&#65533;@&#65533;X&#65533;^&#65533;L&#65533;>9i-"y&#1262;~&#65533;&#65533;p&#65533;
h&#65533;76&#65533;&#65533;mNc&#65533;&#65533;`&#65533;?&#65533;&#65533;%&#65533;3Z+8&#65533; jK&#65533;&#65533;	&#65533;&#65533;&#65533;&#65533;A&#65533;I*0&#65533;0K&#65533;&#65533;&#65533;A&#65533;&#65533;Y&#65533;q&#65533;2&#428;&#65533;E&#65533;&#65533;\&#65533;+&#65533;&#65533;&#65533;&#65533;M&#65533;&#737;&#65533;&#65533;F&#65533;&#65533;`&#65533;{&#65533;(DlU.`s&#65533;&#65533;&#65533;&#65533;&#65533;&#65533;7&#65533;&#65533;\&#65533;" &#65533;&#65533;@&#65533;&#65533;&#65533;s<&#65533;&#65533;+.&#65533;~&#65533;&#65533;&#65533;#	I1&#65533;&#65533;&#65533;K&#65533;h&#65533;&#65533;&#65533;2&#65533;&#65533;&#65533;&#65533;&#65533;!&#65533; &#65533;&#65533;&#65533;2XU2&#65533;&#65533;&#65533;%&#65533;&#65533;[&#65533;$&#65533;&#65533;=QKV&#1152;&#65533;&#1446;I-)f&#65533;&#65533;&#65533;<^&#65533;`
S&#65533;a&hbX&#65533;&#65533;&#1098;s&#65533;&#65533;&#65533;&#65533;&#65533;N&#65533;&#65533;&#640;&#269;&#65533;&#65533;&#65533;&#65533;aCF&#65533;&#65533; )&#211;/p&#65533;'k&#65533;&#65533;&#65533;-Q#&#65533;C&#65533;/\C"&#65533;	&#65533;x:r&#65533;&#65533;L&#65533;&#65533;@&#65533;g&#65533;&#65533;&#1108;&#65533;4&#65533;?&#65533;&#65533;g&#65533;&#65533;d"&#65533;&#65533;:vl&#37111;&#65533;=&#65533;NyJt&#65533;&#65533;{&#65533;=i8-&#65533;T&#65533;&#65533;&#65533;(:=&&#65533;i&#1292;&#65533;&#65533;b.s&#65533;&#65533;&#65533;&#65533;|R&#65533;&#65533;&#65533;vQ&#65533;Rt&#65533;4M&#65533;&#65533;)&#65533;&#65533;it$	k&#65533;:&#65533;&#65533;i$1W&#65533;@qIRg&#65533;&#65533;4&#780;fS&#65533;j+	&#65533;&#65533;j&#65533;PcZ&#1260;ju&#65533;&#65533;&#65533;&#65533;&#65533;&#65533;Q/&#1386;Z{&#65533;&#1376;&#65533;A&#65533;p&#65533;&#65533;&#65533;)X#&#1047;}&#65533;&#65533;~IG#B+&#65533;&#581;\&#65533;&#65533;_&#65533;&#65533;&#65533;&#65533;U&#1877;&#65533;>c&#1423;i#F&#65533;![&#65533;&#65533;O&#837;&#65533;K
%&#65533;iH&#65533;%&#65533;&#65533;&#65533;.HGgG&#65533;&#959;&#65533;v&#65533;&#65533;&#65533;V&#65533;&#65533;&#65533;bl&#65533;&#65533;&#65533;&#65533;!hBu&#65533;x&#65533;&#65533;&#65533;z&#65533;&#65533;&#65533;uAz&#1728;&#994;&#65533;&#65533;&#65533;-&#65533;V_&#65533;Q&#65533;.r&#65533;&#65533;&#65533;CEVZy&#65533;&#65533;&#65533;&#22544;[&#65533;
&#65533;&#65533;J(&#65533;&#65533;\&#65533;&#65533;&#65533;&#65533;-&#65533;yg&#65533;&#65533;*&#65533;3{5&#65533;<&#65533;q2&#65533;|&#65533;&#65533;B&#65533;&#65533;&#65533;&#65533;&#65533;.&#65533;ogW&#65533;&#65533;7&#65533;R&#65533;y&#65533;`&#1075627;	aP:&#65533;&#492;&#65533;>B#&#65533;&#65533;&#65533;&#65533;&#65533;]&#65533;>H&#65533;Nm&#65533;?&#65533;a&#65533;&#65533;@&#65533;&#65533;^&#65533;&#65533;&#65533;2&#65533;A&#1263;&#65533;&#65533;&#65533;&#1069;&#65533;x&#65533;4&#65533;&#65533;I&#65533;:&#65533;<K&#65533; mf[&#65533;$&#65533;v&#65533;&#65533;Y&#65533;U&#65533;&#65533;&#65533;d&#65533;&#900;&#65533;oH&#65533;&#65533;`&#65533;^Q&#65533;I&#65533;&#65533;&#65533;g&#65533;E&#65533;}&#65533;'&#65533;&#65533;p&#65533;&#65533;0&#65533;&#65533;&#65533;n&#65533;8&#65533;&#65533;d&#65533;y&#65533;l6.Ev&#65533;&#65533;g&#65533;n&#65533;&#65533;&#65533;,&#65533;7&#65533;7mc&#1368;ro&#65533;&#65533;@z&#65533;^&#65533;&#65533;	&#65533;<&#65533;D+&#65533;&#65533;o&#65533;&#65533;a&#65533;&#65533;&#65533;EKz&#65533;6>&#65533;W&#65533;E&#65533;Rz&#1244;&#65533;&#65533;&#65533;;]&#65533;@  !&#65533; I ,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438;&#65533;&#65533;&#65533;&#65533;&#65533;&#65533;&#65533;&#65533;&#65533;&#65533;&#65533;&#65533;&#65533;&#1387;&#65533;&#65533;&#65533;&#65533;&#1634;&#730;&#65533;&#637;&#65533;&#65533;&#65533;&#65533;&#65533;&#65533;&#65533;&#1548;&#65533;&#1990;&#65533;&#65533;&#556057;&#65533;&#65533;&#65533;&#65533;&#65533;&#65533;&#65533;&#65533; &#65533;m&#65533;(Y;g&#65533;&#65533;y;&#555;&#65533;&#65533;_&#65533;&#65533;&#65533;H&#65533;&#65533;&#65533;S&#65533;XiB&#65533;&#65533;]&#65533;o&#65533;1&#65533;&#65533;&#65533;F&#65533;&#65533; @&#65533;&#65533;&#65533;&#727;0c&*ir^=&#65533;&#65533;&#65533;&#65533;S&#65533;A&#65533;&#65533;&#65533;&#65533;&#65533;&#65533;:&#65533;&#65533;d*]&#65533;&#65533;&#214;I3&#65533;3
rd&#1374;?&#65533;j&#65533;&#65533;'H&#65533;&#65533;\&#557;&#65533;&#1651;h&#65533;%&#65533;(&#65533;%&#940;+&#65533;&#65533;&#65533;&#65533;q&#65533;&#689;t&#65533;a 6,&#261;6&#65533;
L&#65533;T&#1491;&&#65533;&#1981;&#65533;&#65533;q&#14989;!H&#65533;;/V&#65533;&#65533;&#65533;&#65533;&#65533;z&#65533;e&#65533;&#992;C#J&#65533;&#65533;&#65533;&#65533;&#65533;F&#65533;&#65533;a&#65533;X&#65533;&#65533;cc&#65533;6B&#1754;eo&#1340;&#65533;&#65533;[&#65533;&#65533;&#65533;&#65533;&#65533;1&#65533;i&#65533;[&#65533; @9k&#1746;&#65533;F&#65533;&#65533;m&#65533;&#65533;Y&#65533;&#65533;^3&#65427;&#65533;b&#65533;,&#65533;&#65533;&#65533;&#65533;&#65533;jF.&#65533;&#65533;&#65533;&#793;h&#65533;&#65533;(t&#65533;&#65533;&#65533;&#65533;&#65533;&#65533;&#65533;&#65533;&#65533;bie_&#538;&#65533;&#65533;]&#65533;5&#65533; 9&#65533;ar{&#65533;9&#65533;R&#65533;Mv&#65533;|&#65533;&#65533; &#65533;&#65533;&#65533;&#65533;&#65533;&#65533;a&#65533;&#65533;Zf&#65533;&#65533;x`#"&#65533;&#65533;|&#669;&#65533;&#65533;X &#65533;&#65533;&#65533;'[6&#65533;<&#65533;&#13304;D8PvEP&#65533;u&#65533;5 &#65533;&#65533;},&#65533;&#476;	&#65533;p&#65533;&#65533;&#65533;g &#65533;&#65533;e&#1600;&#825;h&#65533;&#65533;&#65533;5&#65533;&#65533;W&#65533;&#65533;%f6]w&#65533;&#65533;&#65533;p&#65533;B&#65533;WD&#65533;&#65533;w&#65533;e@&#65533;i&#65533;&#65533;&#65533;&#65533;&#1648;	$&#65533;@&#65533;&#65533;=&#65533;&#65533;{&#65533;rH&#65533;&#65533;!z&#65533;V&#65533;i&#65533;&#65533;&#65533;&#65533;Y]&#65533;&#65533;vJ&#65533;&#65533;qe~&#65533;&#65533;&#65533;j/&`D5#&#65533;7&#65533; &#65533;7 &#65533;@&#65533;&#665;&#65533;+&#65533;&#65533;&#65533;&#65533;!&#65533;&#65533;F
c&#65533;&#65533;j&#65533;'&#65533;&#65533;a&#65533;&#65533;x&#65533;&#65533;&#65533;&#65533;&#65533;F[&#65533;A:Q8&#65533;}&#65533;	 &#65533;/2W7&#65533;J&#65533;&#65533;&#65533;&#65533;*&#65533;&#65533;&#65533;&#65533;(&#65533;&#65533;:Z&#313;U&#65533;n&#65533; $ &#65533;&#65533;	&#65533;mmW&#65533;&#65533;l#&#65533;&#65533;)&#65533;&#65533;&#65533;	Wc&#65533;&#65533;&#65533;_&#65533;/&#65533;V&#65533;&#65533;&#65533; ;&#65533;K.&#65533;s&#65533;:/&#65533; c&#65533;@&#65533;&#65533;FJ&#65533;
&#65533;J&#65533;&#65533;g\&#65533;|&#65533;&#65533;&#65533;^&#65533;&#65533;/U&#65533;&#65533;D&#65533;&#927;	&#65533;U]Fai&#65533;&#65533;~&#65533;&#65533;&#65533;&#65533;&#65533;&#65533;%_,o&#65533;q&#65533; &#65533;&#65533;rB&#65533;&#65533;a&#65533;B&#295;@&#65533;&#689;&#1590;*&#65533; &#1754;&#65533;|&#65533;hf&#65533;&#65533;&#65533;&#65533;e&#65533;:&#65533;&#65533;&#65533;:&#65533;7L&#65533;l&#65533;i[/&#65533;c&#65533;&#65533;&#690;z8h&#65533;&#65533;%&#65533;&#65533;&#1670;j&#65533;&#65533;&#65533;&#1664;&#65533;&#65533;
@&#65533;_o&#65533;6sg&#65533;|r&#65533;&#65533;M1&#65533;g&#65533;&#65533;y&#65533;&#65533;b&#65533;n&#65533;6.&#65533;&#65533;M&#65533;&#65533;&#65533;1&#3410;&#5549;&#65533;2]&#65533;&#65533;&#65533;&#65533;&#65533;&#65533;;&#65533;;9&#65533;P&#65533;&#65533;2&#65533;?l&#65533;&#65533;7&#65533; &#311;;L&#65533;&#65533;&#65533;&#65533;&#65533;&#65533;&#65533;&#65533; |&#65533;&#65533;Esm&#65533;&#65533;" 5&#65533;G'6&#65533;&#65533;&#65533;&#65533;&#65533;_7q&#65533;&#65533;&#65533;&#65533;&#65533;Q&&#65533;6&#65533;Z&#65533;&#65533;i&#65533;"&#65533;&#65533;&#65533;mMdk&#65533;^&#65533;&#65533;&#65533;<&#65533;&#65533;l{+;&#65533;&#65533;&#65533;
ZP&#65533;&#65533;&#65533;X&#65533;n&#65533;l&#65533;S&#65533;
U&#65533;&#65533;&#65533;&#65533;s&#65533;	&#65533;&#65533;/&#65533;&#65533;D~1&#65533;!&#65533;&#65533;&#1616;&#65533;&#65533;&#65533;|&#65533;&#65533;&#65533;&#65533;L&#65533;&#65533;&#65533;&#65533;&#65533;&#65533;&#65533;&#65533;sa&#65533;&#65533; B&#65533;a&#65533;c&#65533;:&#65533;&#65533;&#65533;&#65533;&#65533;=n&#65533;,b&#65533;&#806;&#65533;&#65533;Ne)&#65533;&#65533;&#65533;@x&#65533;G&#65533;&#65533;X
ZP&#65533;&#65533;c&#65533;&#65533;&#65533;&#65533;&#65533;&#65533;&#65533;m:&#65533;.F&#65533;q &#1758;&#65533;&#65533;&#65533;&#65533;(`bD&#65533;&#65533;&#1207;&#65533;&#65533;m&#65533;&#65533;d&#65533;&#65533;NV@&#65533;Eq&#65533;&#290;&#65533;2&#65533;.?&#65533;&#65533;&#65533;&#65533;&#65533;&#65533;&#1624;h&#65533;_&#65533;&#65533;&#65533;5&#65533;&#65533;&#1616;&#65533;&#65533;&#444;&#65533;&#346656;f&#65533;&#65533;{MJ&#65533;N&#65533;c&#65533;
e>&#65533;&#65533;qYK&#65533;&#634;h&#65533;&#65533;&#65533;pF&#65533;&#65533;7&#65533;N&#65533;DK]$&#65533;&#65533;&#65533;DFJ&#65533; 0&#65533;%&#2037;H~&#65533;ZK&#65533;RS&#65533;&#65533; &#1676;&#65533;5%\&#65533;R&#65533;&#65533;&#65533;&#65533;:82z	&#65533;S&#65533;!&#65533;&#568;&#65533;&#65533;xb!4'i&#65533;v6N&#65533;&#65533;+&#65533;&#65533;&#65533;AFF&#65533;&#65533;&#65533;&#65533;&#65533;&#65533;&#610;&#65533;&#65533;_&#65533;"&#65533;q:&#65533;pZ&#65533;>1J&#65533;8&#65533;<&#65533;cG$&#65533;	&#65533;X8<r&#65533;&#65533;<&#65533;M&#497;&#65533;'&#65533;)&#65533;F&#65533;&#65533;M&#65533;s&#65533;&#65533;&#65533;&#65533;&#1446;&#624;&#65533;&#65533;U5&#65533;C!&#65533;&&#65533;L2&#1724;&#65533;E&#65533;&#65533;	&#65533;h"3&#65533;rTG	&#65533;&#65533;e*p&#65533;&#65533;&#65533;&#65533;`KSz&#297;&#65533;&#65533;|+M&#65533;0&#65533;R>&#65533;&#65533;PL&#65533;*&#564;&#65533;NN&#65533;l&#65533;S&#65533;R&#65533;&#65533;(,QE]Ll&#65533;r&#65533;&#65533;0&#65533;&#65533;&#65533;&#65533;&#65533;S2
&#65533;&#65533;&#853;^Uh&#65533;&#65533;1&#65533;J1P[ 
S&#65533;G&#65533;&#65533;&#65533;RfIp&#65533;&#65533;
zE&#65533;&#65533;h]&#65533;G&#65533;E.j&#65533;"(&#65533;&#49525;&#65533;&#48045;&#65533;Lt&#65533;d&#65533;&#65533;&#65533;f&#65533;&#65533;&#65533;-&#65533;~S'&#37157;[4M?&#65533;HH&#65533;s&#65533;&#65533;&#65533; 0)&#65533;&#65533;Y6i&#65533;i&#65533;4P x&#65533;qe-&#65533;\&#65533;HZ]()O&#65533;&#65533;5&#65533;&#65533;+f&#65533;&#65533;f&#65533;r&#65533;pZ&#65533;&#65533;&#65533;&#65533;&#65533;4*&#242;&#65533;}q&#1758;&#65533;&#65533;&#65533;&#65533;syu&#65533;&#65533;&#65533;X&#65533;&#65533;0zY&#65533;&#65533;&#65533;Y&#65533;@&#65533;H&#65533;&#65533;Ml&#65533;&#65533;&#65533;F  TxkneK&#65533;&#65533;R*R&#65533;'&#65533;&#65533;&#65533;&&#65533;&#65533;&#65533;j,t&#65533;&/LG\&#65533;Hs&#65533;H&#65533;&#65533;&#65533;&#65533;&#65533;&#65533;#&#65533;>8&#65533;&#65533;NZ&#65533;J&#65533;&#65533;T&#65533;&#65533;&#65533;\,&#65533;&#65533;&#540;&#65533;v&#65533;qN&#65533;]&#65533;a&#65533;&#65533;&#65533;:x&#65533;O&#65533;3w&#65533;&#65533;&#65533;&#65533;&#65533;_f&#65533;&#65533;-&#65533;&#65533;/&#65533;&#65533;$&#65533;&#65533;&#65533;&&#65533;&#65533;&#65533;&#65533;8K&#65533;9W&#65533;&#148;&#65533;&#65533;\&>&#65533;&#65533;L&#65533;&#65533;&#65533;~p  [6&#65533;&#65533;2Ag&#65533;" &#65533;~&#65533;F&#65533;&#65533;F&#65533;9&#65533;d&#65533;&#65533;&#65533;&#65533;T&#65533;&#65533;l5,&#65533;+&#65533;kH!2&#65533;&#65533;[&#65533;&#65533;&#566;&#65533;&#65533;5&#2003;pm+&#65533;B\ '&#65533;&#65533;s&#65533;3&#65533;Ed%&#65533;&#65533;@f&#65533;56&#65533;[&#65533;YXa&#65533;nB&#65533;P F;&#65533;&#65533;tk&#65533;L&#65533;&#65533;&#65533;3&#65533;&#65533;M,&#65533;&#65533;&#65533;N&#65533;&#65533;95*&#65533;^&#65533;&#65533;&#65533;w&#65533;&#65533;SJ&#65533;&#65533;&#65533;&#23585;&#65533;&#65533;&#65533;W&#65533;&#65533;&#65533;&#65533;2&#65533;&#65533;&#65533;&#65533;&#61730;9]&#65533;&#65533;ZS&#65533;w&#65533;9&#65533;&#65533;&#65533;|M&#65533;y&#65533;@&#65533;#&#65533;f&#65533;&#65533;&#65533;,&#65533;6&#65533;]tN]C;	&#65533;A&#408;&#65533;yz&#65533; 3/T2&#65533;&#65533;&#65533;&#65533;i&#65533;0&#65533;&#65533;&#65533;&#65533;7&#65533;y5N&#65533;U#&#65533;&#65533;&#65533;&#65533;&#65533;&#65533;&#65533;&#65533;&#65533;&#65533;&#65533;&#65533;&#65533; ;&#65533;&#65533;&#65533;&#65533;&#65533;d,&#65533;8&#65533;&#65533;&#65533;&&#65533;&#65533;&#65533;  J0&#65533;,&#65533;(&v1&#65533;&#65533;&#65533;BJ&#1888;&#65533;?&#65533;~e5&#65533;&#65533;R&#65533;@m&#65533;&#65533;&#65533;dy,&#65533;&#65533;r&#65533;&#556;W:&#65533;z&#65533;&#65533;&#65533; &#65533;&#65533;&#65533;8&#65533;6&#65533;&#65533;&#65533;g&#65533;&#65533;&#65533;z!0z&#65533;&#1598;"4&#65533;'IH&#65533;/xf&#65533;&#65533;&#65533;@ N&#65533;&#65533; &#65533;u&#65533;&#65533;&#65533;&#65533;>&#65533;&#65533;&#65533;:&#65533;-&#65533;d&#65533;&#65533;c h&#65533;1&#65533;&#65533;&#269;$&#65533;&#65533;=Z&#65533;Hx6&#65533;B&#65533;&#1947;ei&#65533;&#1609;&#65533;&#65533;&#65533;&#487;&#65533;&#65533;&#1122;Xc&#65533;&#65533;&#65533;&#65533;Q&#65533;&#65533;0&#65533;&#65533;e&#65533;&#65533;?Q{&&#65533;&#65533;&# A&#65533;D&#65533;&#794; &#65533;&#65533;<&#65533;2%&#65533;&#65533;&#65533;&#65533;&#65533;&#65533;&&#65533;&#65533;F&#65533;0&#65533;v&#65533;&#65533;B&#65533;&#65533;&#65533;gDR&#65533;&#65533;w}&#65533;_
&#65533;1@&#65533;8&#65533;#om&#65533;H&#65533;&#65533;&#65533;F &#65533;0&#65533;%&#65533; &#65533;}&#65533;&#65533;Y&#65533;g&#65533;DQ7I7&#65533;&#65533;^&#65533;&#65533;p$&#65533; `~&#65533;&#65533;y&#65533;k&#65533;~D&&#65533;&#65533;!&#65533;&#65533;I&#65533;&#65533;&#65533;PvE,&#65533;h&#65533;e&#65533;&#65533;&#65533; w&#65533;w?&#65533;T&#65533;&#65533;-$vFM&#65533;K&#65533;X&#65533;U"&#65533;=gbj"#&#65533;;rwFG&#65533;]&#65533;b&#65533;	~$p&#65533;&#1735;@Gx&#65533;F&#65533;1q&#65533;4/&#65533;&#65533;E&#65533;&#65533;!Tb`&#65533;$r&#65533;&#65533;&#65533;T&#65533;h&#65533;[&#65533;&&#65533;&#65533;D &#65533;1&#65533;&#65533;27L&#1731;&#65533;#bh0&#65533;&&#65533;R V'[@Xy&#65533;7&#65533;&#65533;&#1543;&#65533;I&#65533;W#&#65533;	+ $ &#65533;"&#65533; &#65533;&#1089;&#65533;&#65533; !&#65533;&#65533;&#65533;(&#65533;u)>4"&#65533;e&#1028; &#65533;uh&#65533;&#65533;6&#65533;Qt&#65533;[~h&#65533;v&#65533;&#65533;&#65533;"&#65533;&#65533;q&#65533;&#65533;57hmg#\&#65533;c82&#65533;!&#65533;&#65533;(a&#65533;&#65533;p&#65533;&#65533;&#65533;&#65533;%&#65533;&#65533;&#65533;&#65533;#f&#65533;&#65533;&#65533;(("0&#65533;(2&#65533;%&#65533;&#65533;z)&#65533;&#65533;\&#65533;&#65533;GwHV9V#"&#33535;&#65533;]&#65533;&#65533;&#65533;e &#65533;FP&#65533;&#65533;w`G4(&#65533;d&#65533;'z&#65533;i&#65533;&#65533;"&#65533;A&#65533;&#65533;eZ&#65533;&#65533;  +PH5&#65533;&#65533;&#65533;&#65533;&#65533;&#65533;&#65533;"&#65533;*&#65533;$ 4&#65533;Ay/7&#65533;&#65533;&#65533;&#65533;~A&#65533;R&#65533;R &#65533;O>@%&#65533;h&#65533;&#65533;&#65533;(;&#65533;&#65533;&#65533;&#1423;L&#65533;&#65533;'&#65533;&#65533;&#65533;5k#:&#65533;=&#65533;X&#65533;h&#65533;&#65533;%)&#65533;B&#1447;&#65533;&#65533;B"&#65533;&&#65533;&#1353;&#65533;x05&#65533;,&#65533;+p0]&#65533;&#65533;+&#65533;[ i&#65533;X&#65533;x&#65533;&t&K&#65533;=&#65533;<R]"&#65533;*b&#65533;&Wn}(&#65533;&#65533;&#65533;Da3c3&#65533;&#65533;9&#65533;&#65533;Q0H3%&#65533;&#65533;X&#65533;&#65533;&#65533;sZ[&#65533;&#65533;&#65533;&#65533;&#65533;&#65533;&#65533;Fr&#65533;!&#65533;r24;2&#65533;&#65533;&#65533;&#65533;&#65533;&#65533;&#65533;&#65533;&#65533;Fq~-&#65533;&#65533;2&#65533;&#65533;&#65533;7 5?01&#1635;I&#65533;wF&#65533;&#65533;"&#65533; &#65533;T;&#65533;IY&#65533;&#65533;HR&#65533;&#65533;Xj&#1364;&#65533;&#65533;N&#65533;&#65533;\H&#65533;"E&#65533;CE&#65533;&#65533;ay&#65533;&#65533;1  &#65533;&#65533;8&#65533;l&#65533; &#65533;&#65533;&#65533;<bw&#65533;8&#65533;%Hy&#65533;&#65533;lBw&&#65533;$c&#65533;&#65533;V&#65533;e6&#65533;"b&#1618;{&#65533;W&#617;&#65533;&#65533;&#65533;x&#65533;'4&#65533;&#65533;&#65533;&#65533;L/5iC&#65533;!&#65533;&#65533;\&#65533;-&#65533;C@&#65533;
p&#65533;&#65533;&#65533;(&#65533;FOa2&#65533;&#65533;&#65533;&#65533;&#65533;&#65533;  !&#65533;&#65533;&#65533;&#65533;&#65533;&#65533;&#65533;&#65533;&#65533;&#65533;a&#65533;&#65533;Y&#65533;&#65533;&#65533;&#65533;&#65533;R&#65533;7&#65533;1&#65533;P\'&#65533;&#65533;X"&#65533;A&#65533;:c6n&#65533;n)T+&#65533;t@&#65533;&#65533;v&#65533;uAV#&#65533;&#65533;;&#65533;&#65533;/Y&#65533;L&#65533;
 &#65533;&#65533;&#65533;&#65533;&#65533;)0&#65533;b&#65533;&#65533;$&#65533;&#65533;0&#65533;r" ,p&#65533;d&#65533;1$;&#65533;Z[{&#65533;&#65533;&#65533;&#65533;&#65533;k&#65533;&#65533;L&#65533;kD&#65533;qFsF&#65533;a&#65533;&#65533;Iz&#65533;C1[+&#65533;EC:&#65533;&#65533;G&#65533;&#65533;2Y&#264;&#65533;&#65533;GY`&#525;+ &#65533;&#65533;p&#65533;&#65533;t&#65533;0&#65533;&#65533; &#65533;cy0&#65533;&#65533;
v
0q&#1330;M&#65533;I&#65533;&#65533;&#65533;&#65533;\&#65533;-#&#65533;Y&#65533;2P&#65533;q&#65533;6/S"&#65533;&#65533;&#65533;Y&#65533;&#65533;&#65533;u&#65533;U	(?&#65533;8isU&#65533;v&#65533;U+'`&#65533;c&#65533;&#65533;&#65533;5&#65533;&#65533;&#65533;&#65533;&#65533;0&#65533;&#65533;ysmt&#65533;~&#65533;)w
@&#65533;&#65533;!*my*&#65533;Qk&#65533;7z&#65533;h&#65533;r&#65533;9&#65533;5`&#65533;&#65533;H&#1708;&#65533;zI&#65533;0p&#65533;\&#65533;gm&#65533;&#65533;E&#65533;O&#65533;X&#65533;/&#65533;l &#1541;z:&#65533;&#65533;&#65533;p&#65533;J;&#65533;p&#65533;&#65533;&#65533;&#65533;&#65533;0Qe*&#65533;&#65533;&#65533;&#65533;/R&#65533;)dR6I&#65533;6&#65533;$i&#65533;A&#65533;&#65533;
d&#65533;bqf&#65533;s.{$R&#65533;=&#65533;&#65533;>Wb}&#65533;&#65533;$qTa&#65533;&#65533;7"&#65533;&#65533;@{1&#65533;&#65533;&#65533;*!&#65533;3Y&#65533;&#65533; &#65533;6
p >t&#65533;N&#65533;&#65533;L&#65533;&#65533;H&#65533;6&#65533;&#65533;9&#65533;&#1715;&#65533; *#hX48&#65533;&#65533;&#65533;Z`gK&#65533;&#65533;1b&#65533;&#65533;&#65533;y&#65533;x&#65533;cF&#65533;=1&#65533;0 !{	&#65533;A
P &#65533;@j&#65533;t&#65533;&#65533;y&#65533;9&#65533;c&#65533;&#65533;&#65533;&#65533;&#65533;ib{[L>5i&#65533;&#1152;&#65533;{&#65533;Fma&#65533;%&#65533;&#65533;&#65533;&#65533;GZ&#65533;1&#65533;&#65533;R&#65533;c6&#65533;&#65533;&#65533; &#65533;&&#135;W&#65533;&#65533;&#65533;+	\&#65533;&#65533;&#65533; _#A&#65533;&#65533;{&#65533;BX-&#65533;&#65533;Qg~&#65533;crN_gB&#65533;&#65533;2(&#65533;&#65533;&#65533;&#65533;&#428;&#65533;&#65533;	&#65533;2r}&#65533;dU2&#65533;&#65533;I&z&#65533;&#65533; &#65533;X{&#65533;&#65533;<q&#65533;e&#65533; &#65533;&#65533;+&#65533;.&#65533;&#65533;fJ  &#65533;x&#65533;%&#65533;+&#65533;/Ut2;4&#65533;&#65533;&#65533;&#65533;&,4&#65533;0jB&#65533;&#65533;F&#65533;[
&#65533;8&#65533;"&#65533;H&#65533;d/&#65533;&#65533;R&#65533;Y/T"&#65533;&P&#65533;&#65533;&#65533; -k7&#65533;&#65533;&#65533;&#65533;&#65533;	&#65533;|&#65533;&#65533;&#65533;&#65533;&#65533;3&#65533;W&#65533;&#65533;2&#65533;&#65533;*D&#65533;",J&#65533; t&#65533;&#65533;&#65533;_1"&#65533;AB|&#65533;&#65533;&#65533;N=&#65533;&#65533;&#65533;&#65533;&#65533;&#1154;Fq&#65533;p&#65533;lQ&#65533;&#1087;&#65533;&#65533;&#65533;1&#65533;&#65533;K&#65533;#&#65533;g&#65533;!p&#182;&#65533;l&#65533;&#65533;G&#65533;&#65533;K&#65533;V]&#65533;C&#65533;&#65533;i&#65533;&#65533;&#65533;&#65533;9&#65533;Sf=,&#65533;j.&#707;&#65533;&#65533;&#65533;&#65533;G}n&#65533;;&#65533;&#65533;&#65533;&#65533;kA-&#65533;&#65533;&&#65533;&#65533;h&#65533;&#65533;!&#65533;u"~$&#65533;&#65533;f&#65533;&#65533;k&#65533;&#65533;&#65533;&#65533;gm;&#65533;1&#165;&#65533;&#65533;!?&#65533;&#65533;&#65533;
&#533;P'|&#65533;e&#65533;2MZ&#65533;&#65533;&#65533;V&#65533;b&#65533;&#65533;&#65533;&#65533;l9J&#65533;,&#65533;&#65533;,&#65533;+$&#65533;&#65533;&#65533;:&#65533;,&#65533;e!&#65533;&#65533;5g&#65533;&#65533;2H&#1782;&#3276;&#65533;&#65533;~&#65533;&#65533;&#65533;&#65533;A&#720;&#65533;v&#65533;&#65533;&#65533;&#65533;VO&#65533;&#65533;8&#65533;vM2u&#591;&#65533;J&#65533;&#65533;&#65533;&#65533;Q&#65533;&#65533;&#65533;|	&#65533;&#65533;k&#65533;&#65533;&#65533;&#65533;&#1095;v&#65533;&#65533;a$/&#65533;I&#65533;Ds?&#65533;/&#65533;&#65533;m]:&#65533;&#65533;&#65533;*&#65533;TH&#65533;	&#65533;bT&#65533;1^=d&#65533;&M&#481;&#65533;&#65533;&#65533;&#65533;&#65533;&#65533;#+`&#65533;.&#65533;&#65533;I	)&#65533;)p&#65533;l.&#2202;&#65533;&#65533;&#65533;&#65533;&#65533;&#65533;[}&#65533;k @m&#65533;H&#65533;lo&#65533;&#65533;~&#65533;b&#65533;&#65533;G&#65533;&#65533;s&#65533;{&#65533;W&#65533;L&#65533;5&#65533;&#65533;Z &#65533;kj7&#65533;&#65533;&#65533;&#65533; &#65533;&#65533;:@&#65533;1&#65533;&#65533;&#65533;P)&#65533;&#65533;&#65533;<&#949;&#662;{a&#65533;&#1160;&#65533;f&#35117;&#65533;&#65533;H&#65533;&#65533;6#n`&#65533;&#65533;&#65533;L&#65533;&&#65533;C.N&#65533;_u&#800;&#65533;u&#65533;&#65533;h&#1510;&#40545;(J&#65533;@&#65533;H&#65533;&#65533;e]&#1269;&#65533;&#1087;&#65533;  &#65533;;&#428;&#65533;t}&#65533;&#65533;&#65533;"&#65533;	&#65533;B0Bs&#65533; @&&#65533;&#65533;&#65533;m&#65533;m&#65533;e&#65533;&#65533;wm5&#65533;&#65533;V&#65533;4"2&#65533;h&#65533;&#65533;&#65533;+&#65533;&#65533;&#65533;j&#65533;&#65533;&#65533;`&#65533;&#65533;y &#65533;&#65533;&#65533;0&#65533;&#65533;&&#65533;&#65533;,&#65533;&#65533;9%lH&#65533;5&#65533;~M&#65533;&#65533;;y&#65533;)&#65533;&#65533;6ez&#65533;o&#65533;&#65533;#&#65533;&#65533;&#65533;R&#65533;"&#65533;&#65533;&#65533;0&#65533;*&#65533;&#633;&#65533;&#65533;0,}
&#65533;&#65533;&#138;&#65533;&#1207;&#65533;&#65533; &#65533;&#65533;~1&#65533;Cum&#65533;&#65533;3(~&#65533;5&#65533;&#65533;&#65533;.w&#65533;&#65533;&#65533;(&#65533;&#65533;&#65533;&#65533;^&#65533;&#65533;I&#1334;&#65533;9&#65533;&#1983;&#65533;&#65533;&#65533;\&#65533;&#65533;
&#65533;&#65533;&#65533; &#65533;&#65533; S&#65533;m
&#65533; &#65533;+&#65533;.&#65533;&#65533;&#65533;CR&#65533;*N&#65533;&#65533;!2&#65533;&#65533;+_cs&#65533;#&#65533;&#65533;lJ&#65533;&#1901;Z&#65533;0&#65533;\&#65533;.&#65533;&#65533;&#65533;&#65533;*&#65533;&#65533;&#65533;l&#886; &#65533;&#65533;&#65533;|&#65533; '&#65533;&#65533;&#65533;m&#65533;&#65533;&#806;P&#65533;&#65533;1&#65533; &#65533;j-~&#65533;f<
&#65533;&#65533;%&#678;&#65533;&#65533;t&#65533;&#65533;&#65533;C(&#65533;&#65533;B&#41175;C&#65533;rC"u&#65533;1.&#65533;&#65533;GMb2B^&#65533;f&#65533;x&#65533;kN&#65533;lJ&#65533;&#65533;`&#65533;9M&#65533;&#65533;&#65533;=&#1463;`&#1419;&#65533;&#65533;&#65533;&#65533;&#160;&#65533;~&#65533;&#65533;[&#65533;&#65533;&#65533;&#65533;
&#65533;&#65533;=gB+&#65533;&&#65533;'P&#65533;&#687;|bS&#65533;&#65533;
\&#65533;&#65533;if&#65533;	TD&#65533;5&#65533;?&#394;&#65533;&#65533;&#65533;&#65533;&#65533;&#65533;G(&#1832;&#65533;&#65533;n&#65533;?sBQa&#65533;&#65533;<&#65533;un2&#65533;'&#65533;&#65533;&#65533;&#65533;&#65533;,&#65533;&#65533;&#40439;&#65533;r&#65533;1&#65533;yPH&#65533;&#65533;&#65533;C&#65533;	0&#65533;&#65533;@&#65533;&#65533;&#65533;&#65533;Ie&#65533;&#65533; &#65533;&#65533;l!Elj8&#65533;&#65533;I]&#65533;|z&#65533;dm&#65533;&#65533;B]&#433;&#65533;&#65533;&#65533;&#65533;!&#65533;."/&#676;&#65533;t&#65533;&#65533;}&#1422;&#65533;A&#65533;&#65533;. &#65533;&#65533;&#65533;Q1&#65533;&#65533; &#65533;>&#65533;&#652;&#65533;&#65533;Qk&#65533;&#65533;&#65533;&#65533;y&#65533;&#65533;&#65533;&#65533;&#65533;&#65533;&#65533;N&#65533;&#65533;b&#65533;!"d&#65533;#1:&#65533;&#65533;*0h&#65533;&#65533;&#65533;&#65533;&#65533;&#65533;&#65533;]&#65533;T&#65533;&#65533;&#65533;&#65533;3'@&#65533;&#65533;&#65533;Adf&#65533;YV&#65533;Py&#65533;_&#65533;z2&#65533;&#65533;~F%&#65533;&#65533;&#65533;M-&#65533;&#65533;)&#65533;&#65533;&#65533;&#1679;&#65533;dr&#778;L&#65533;&\>&#65533;?&#65533;&#65533;&#65533;&#65533;,&#65533;&#65533;8M&#421;&&#65533;&#65533;&#65533;&#65533;W&#65533;&#65533;	6A&#65533;&#65533;R&#65533;&#24269;&#65533;[&#65533;&#65533;b&#65533;&#65533;&#65533;k'&#65533;"&#65533;&#65533;&#65533;&#65533; &#65533;&#176;-'n.f&#65533;&#65533;&#65533;"&#65533;6"R2|&#65533;j]&#65533;&#65533;&#65533;&#65533;&#65533;o&#65533;%&#65533;&#65533;D&#65533;&#65533;&#65533;&#394;92&#65533;&#65533;&#65533;8<Oj&#65533;	!`&#65533;&#65533;=&#65533;C&#65533;e&#65533;&#65533;'&#65533;&#65533;&oWs&#65533;1&#65533;&#65533;&#65533;&#65533;&#65533;&#65533;&#65533;(&#65533;"0&#65533;&#65533;&#65533;&#65533;o>6"pM&#65533;&#65533;&#1886;&#65533;<&#65533;g&#65533;&#65533;X&#65533;P&#65533;&#65533;0&#65533;&#65533;&#65533;&#65533;uR Y&#35546;/&#65533;&#65533;&#65533;E#dz&#65533;&#65533;&#65533;&#65533;&#65533;&#316;&#65533;7&#65533;&#259;2  ;BB
	B?
 &#65533; &#65533;!&#65533;&#65533;-&#65533;&#65533;&#65533;&#65533;&#65533;&#65533;&#65533;&#65533;&#65533;&#65533;&#65533;&#65533;&#65533;&#65533;&#65533;&#65533;&#65533;&#65533;&#65533;)&#65533;&#65533;&#65533;&#65533;&#65533;&#65533;&#65533;&#65533;&#65533;&#65533;&#65533;&#288;&#65533;&#535;&#65533;&#65533;&#65533;&#65533; &#65533;&#65533;7	?@ 
7&#1290;&#65533;&#65533;&#65533;&#65533;&#573;&#65533;&#65533;&#65533;&#65533;&#65533;&#65533;&#65533;&#297;&#65533;&#65533;&#65533;&#65533;&#65533;77

@&#65533;&#65533;?&#65533;&#65533;}s!D9&#65533;&#65533;v
&#21080;&#65533;OB&#65533;&#65533;&#65533;&#157;&#331;&#65533;@&#65533;&#65533;&#561;#.a&#65533;&+&#1472;&#65533;&#65533;H!&#65533;uStC}&#1832;}&#65533;&#428;&#65533;J&#65533;z&#35943;&#991;&#65533;VA&#65533;T&#65533;&#1655;&#65533;?(8&#65533;)&#1216;&#65533;&#65533;&#297;&#65533;Bd&#65533;j&#65533;&#65533;VW&#65533;`aUp76,P&#65533;&#65533;Nk&#65533;U&#65533;2&#65533;&WVk&#65533;T&#65533;&#65533;&#65533;&#65533;&#645;&#65533;&#1452;&#2047;=~0&#65533;&#65533;&#1109;;&#65533;:&#65533;`F&#65533;
&#65533;&#65533;d&#65533;-'&#65533;|k&#1948;&#65533;&#65533;&#65533;
<&#65533;{ &#2045;"G&#65533;t&#65533;&#65533;&#65533;kM&#65533;&#65533;mT&#65533;&#65533;&#65533;&#65533;b&#65533;Bq&#65533;&#65533;;VfQf2
A&#65533;"CN&#65533;k,D&#65533;3&#65533;&#65533;/g)&#65533;ai&#65533;&#65533;&#65533;&#65533;&#65533;S&#65533;v\Px&#65533;A&#65533;hc&#65533;&#65533;&#65533;N&#65533;&#39800;&#65533;&#425;&#65533;@&#65533;T&#65533;J&#65533;*&#65533;&#65533;&#65533;&#65533;&#65533;&#65533;&#65533;&#65533;R&#65533;L@&#65533;&#65533;a&#65533;0&#65533;\&#65533;)&#65533;&#65533;7&#65533;Tf&#65533;~Y&#65533;
&#65533;a&#65533;&#65533;&#65533;&#481;+h&#65533;z&#65533;&#65533;&#65533;&&#65533;X&#65533;I&#65533;&#65533;R>B &#65533;&#65533;}&#65533;&#65533;f&#65533;}&#65533;&#65533;Y&#65533;&#65533;&#65533;&#65533;J&#5380;  	&#65533;&#65533;&#65533;(&#65533;&#65533;}Jx&#65533;t8&#65533;&#65533;&#65533;&#65533;h&#65533;R&#65533;U&#65533;oX&#65533;&#65533;&#65533;B9&#65533;Xr3&#65533;&#65533;dj&#65533;&#65533;&#65533;&#65533;C&#361;)&#65533;" &#65533;&#65533;&#862;i&#65533;d&#909;P&#65533;&#65533;&#65533;u&#65533;5XO"x&#65533;&#30893;T&#65533;a;&#1445;&#65533;Z&#65533;&#65533;S&#65533;If&#65533;&#65533;}&#65533;t#&#65533;4&#65533;h2&#65533;n&#65533;2jj+&#65533;a&#1808;&#65533;&#65533;jd&#65533;&#65533;d&#65533;R&#65533;Yf&#65533;&#65533;&#1121;&#65533;8z*X&#65533;p&#65533;&#65533;&#65533;&#65533;)&#65533;&#65533;W&#65533;2&#65533;Hcf>&#65533;pj&#65533;"&#65533;&#65533;&#65533;o&#65533;fk^n"&#65533;d | &#65533;&#1258;&#65533;&#65533;s&#65533;r&#65533;&#65533;5&#65533;&#65533;R&#65533;&&#65533;}i&#65533;&#65533;&#1726;B&#65533;,-&#65533;@/F2&#65533;&#65533;&#65533;o&#65533;&#65533;&#65533;#&#65533;4@&#65533;#CB&#65533; &#65533;u&#65533;&#65533;e&#65533;&#65533;xZ&#65533;&#321;zn] &#65533;c7&#65533;&#65533;&#332;&#65533;&#65533;D&#65533;&#1457;&#65533;&#65533;&#65533;&#1277;a&#65533;\qG&#65533;&#65533;&#65533;&#65533;(&#65533;&#65533;g&#65533;P&#65533;^&#65533;&#65533;&#65533;IT&#65533;&#65533;q&#65533;&#65533;&#65533;i&#65533;*bHP&#65533;&#65533;/G&#65533;&#65533;&#65533; &#65533;&#561;&#65533;&#65533;0&#65533;l$&#65533;,&#65533;E&#65533;&#65533;&#1154;R&#65533;/&#65533;&#65533;&#681;^toW&#65533;6K&#374;&#65533;&#65533;&#65533;&#65533; H&#65533;u&#65533;j&#65533;9i&#65533;&#65533;V&#65533;H!&#1972; &#65533;&#65533;&#65533;&#65533;&#65533;&#65533;BZ&#65533;,&#65533;&#65533;h&#65533;^&#65533;N&#65533;j/&#65533;&#65533;N&#65533;&#65533;&#65533;&#65533;Xu&#65533;4&#65533;(&#65533;\&#65533;5#L;}I&#65533;&#65533;~&#65533;9&#65533;8;Y&#65533;<u&#65533;&#65533;"&#65533;9&#65533;4&5)&#65533;&,0b&#65533;&#2046;h&#65533;&#65533;-&#1324;&#65533;h&#65533;&#65533;&#65533;&#674;&#65533;&#14102;&#65533;&#65533;&#65533;2&#65533; &#65533;74R&#65533;&#65533;:&#2015;&#65533;k&#65533;&#65533;&#631;&#65533;&#65533;&#65533;d&#65533;&#65533;&#65533;L&#65533;d&#65533;tP^Z P&#65533;8&#65533;&#65533;r&#65533;qAbq&#861;"X&#65533;S&#65533;&#65533;&#65533;&#65533;&#65533;R&#65533;&#65533;%3>"1&#65533;I&#65533;;_"h(nE&#65533;7%&#65533;&#65533;P&#65533;&#65533;&#65533;&#65533;PKIJJ&#65533;}&#65533;&#65533;&#65533;&#65533;&#65533;o&#65533;iY1&#65533;&#65533;&#65533;&#65533;	`&#65533;&#65533;&#65533;P&#65533;0&#65533;z0X)L&#65533;$&#65533;&#65533;&#65533;X&#65533;X=&#65533;d&#1906;&#65533;5&#65533;&#65533;O&#65533;R&#65533;s! &#65533;.z&#65533;y&#65533;P&#65533;*&#65533;--&#65533;C :&#65533;&#65533;u&#65533;&#335;t&#65533;mk&#65533;&#65533;&#65533;&#65533;&#65533;&#65533;&#65533; &#65533;&#57471;&#65533;	!MO&#65533;)~XGu`0Y+
&#65533;Ps&#65533;&#65533;4e6&#65533;&#65533;It&#65533;&#65533;0R4",&#65533;&#475;&#1073;&#65533;&#65533;P&#65533;y&#65533;&#65533;Y&#65533;&#65533;[3c>&#65533;)R&#65533;&#65533;&#65533;&#65533;*5&#65533;&#65533;P%E:&#65533;&#65533;6&#65533;&#65533;&#65533;&#65533;]&#65533;R&#65533;5&#65533;\&#65533;r4D&#805;&#65533;p&#691;&#1324;:&#65533;cbU&#65533;&#557;&#65533;bJJ&#65533;7&#65533;&#65533;IA}R&#65533;&#65533;Eq&#65533;7&#65533;&#65533;S;&#65533;!&#65533;&#65533;&#65533;!+Z&#65533;$.y&#65533;
&#65533;&#65533;~&#65533;JV4&#65533;B&#65533;Eq%&#1472;UL&#65533;C&#65533;&#65533;&#65533;3U&#65533;h<J&#65533;s5:J&#1136;&#65533;b&#65533;#B&#65533;|(+&#65533;&#65533;&#65533;tD&#65533;C8'.&&#65533;&#65533;S&#65533;&#65533;]{&#65533;&#65533;&#65533;&#65533;:&#65533;<n E&#65533;&#65533;&#65533;$&#65533;&#65533;&#65533;e~*\F&#65533;&#65533;WSb&#65533;&#65533;6l
&#65533;&#65533;,5&#1708;&#65533;*i&#65533;R&#65533;&#1227;l&#65533;&#65533;&#632;DCSm&#65533;S&#356;&#65533;"&#168;T&#65533;U&#65533;b&#65533;Gx&#65533;&#65533;z,&#65533;i&#457;&#65533;&#65533;&#65533;y&#65533;b&#65533;4&#65533;&#65533;&#65533;U&#65533;&#65533; C &#65533;*&#65533;&#65533;&#65533;&#65533;&#65533;mS&#65533;&#65533;&#65533;h&#65533;a&#65533;J jE&#65533;&#65533;&#65533;&#65533;&#65533;&#65533;Bu"&#65533;&#65533;PG-U&#65533;\&#65533;&#65533;g&#65533;r&#65533;&#65533;R&&#65533;>&#65533;^&#65533;(&#65533;9/4BB"8&#65533;`D&#65533;#&#65533;uEa&#65533;&#65533;#&#65533;)#&#65533;&#65533;&#65533;&#65533;%Lb&#65533;6&#65533;&#65533;M&#65533;hY_&#65533;&#65533;@kU,&#65533;Z&#65533;&#65533;t&#65533;D&#65533;&#65533;&#65533;&#65533;&#65533;',v&#65533;&#65533;&#65533;H]Q[&#65533;H&#65533;&#65533;&#65533;hi&#65533;"E&#65533;d&#65533;&#65533;&&#65533;&#65533;V0&#65533;&#65533;&#65533;7]&#65533;]&#65533;-+&#65533;^V`&#65533;8&#65533;5&#65533;&#65533;6&#65533;'&#65533;,%&&#65533;&#65533;F	&#65533;&#65533;i&#65533;aQ&#65533;&#65533;&#65533;&#65533;MG&#65533;Y&#65533;I&#65533;^
&#65533;&#65533;&#65533;V&#1898;&#65533;!&#65533;LOK&#65533;*l&#65533;&#65533;&#65533;&#65533;I&#65533;&#65533;5
&#786;&#65533;&#65533;1&#65533;&#65533;&#65533;&C &#65533;K'&#65533;M&L1&#65533;U&#65533;&#65533;&#557;&#65533;&#65533;'0&#65533;N&#65533;&#65533;i&#65533;&#65533;&#65533;P&#65533;&#65533;f+<&#437;V\a-&#65533;&#65533;1&#65533;&#65533;0e&#65533;&#65533; -&#65533;F,UVw CA&#412;&#65533;\&#65533;&#65533;N&#65533;&#546;P&#65533;^&#65533;J&#65533;&#65533;\!&#65533;nc&#65533;!&#65533;&#65533;e&#65533;&
&#65533;&#65533;Xl&#65533;&#65533;&#65533;/&#65533;aL&#65533;&#65533; C2&#1780;M&#65533;R&#65533;&#65533;!&#65533;&#65533;tf&#65533;6l*-&#65533;N&#65533;k&#65533;+&#856;9&#65533;&#65533;&#65533;P&#65533;&#65533;j&#65533;&#65533;&#65533;I&#65533;&#65533;&#65533;&#65533;&#65533;h&#65533;'&#65533;@z&#65533;B'&#65533;&#65533;-&#65533;$&#65533;0j&#65533;&#65533;O&#65533;:&#65533;:Y(L&#65533;A&#65533;5&#65533;&#992;&#65533;qF&#34435;p&#65533;&#65533;&#956;x&#65533;:&#65533;&#65533;&#65533; PN\e&#65533;>&#65533;&#65533;K!&#65533;R&#65533;&#65533;&#65533;&#65533;&#65533;M[&#65533;&#1843;yz&#65533;V>&#65533;kn&#65533; &#65533;&#65533;&#65533;Py6&#65533;&#65533;ItD}&#65533;C&#65533;&#65533;}&#65533;?j&#65533;jMr%:%&#65533;7+P }&#65533;&#65533;&#65533;;&#65533;*&#65533;&#65533;&#65533;&#65533;P&#59240;&#65533;$&#65533;&#65533;S&#65533;Dv&#65533;Xl&#65533;K&#65533;r|&#1416;!7&#65533;Q&#65533; &#65533;Q&#65533;&#65533;j&#65533;H&#65533;<&#65533;\R&#65533;&#65533;&#65533;&#65533;t&#65533;&#65533;&#65533;0dVRE&#65533;&#65533;+u&#65533;&#65533;&#65533;&#65533;8&#65533;&#65533;=YH&#65533;&#65533;8"cc&#65533;&#65533;&#65533;x9Q&#1014;&#65533;&#65533;l&#65533;&#65533;&#65533;&#65533;&#65533;&#65533;?&#65533;C&#65533;u6&#65533;&#65533;&#65533;&#65533;R.&#65533;&#65533;T}&#65533;&#65533;&#65533;&#65533;r&#65533;&#65533;p&#65533;gny&#65533;Jdt&#65533;V&#65533;T-&#65533;R{&#65533;&#65533;V&#65533;`p&#65533;&#65533;&#65533;&#65533;&#65533;	&#65533;&#1870;&#1850;&#65533;&#65533;{&#65533;Mj,&#65533;<dP,&#65533;6Z&#65533;&#65533;`&#65533;R&#65533;5&#65533;&#65533;&#65533;c&#65533;&#65533;&#65533;&#1338;&#65533;&#65533;&#65533;g)&#65533;x&#65533;#^&#963;&#65533;&#65533;6&#65533;F&F&#65533;&#65533;*&#65533;&#65533;&#65533;&#65533;&#65533;"u&#65533;&#65533;:F&#65533;^&#65533;?&#65533;&#65533;[E&#65533;ro&#65533;&#65533;Y&#65533;&#65533;&#65533;}&#65533;&#65533;&#65533;=Xe&#65533;J&#65533;&#65533;&#65533;&#65533;:&#65533;&#65533;ox&#65533;&#65533;e21VI&#65533;-Y&#65533;&#65533;&#308;&#65533;&#65533;~T&#65533;&#65533;&#65533;&#65533;&#65533;%~&#65533;(&#65533;b&#65533;&#65533;&#65533;&#65533;~2&#65533;s V&#65533;uT&#65533;d&#65533;^\&#433;:cFe;F@&#65533;u~i&#65533;&#65533;&#65533;&#65533;I&#65533;&#65533;&#65533;+&#65533;C&#65533;D'"&#65533;O&#65533;r&#65533;Udb&#65533; &#65533;Sf&#65533;p&#65533;&#65533;%`&#65533;40&#65533;&#65533;&#65533;X$RO&#65533;[&#65533;2j&#65533;&#65533;l&#65533;&#65533;&#65533;&#65533;&#65533;&#65533;(xANvr&#65533;E&#65533;&v~&#65533;u&#65533;'M&#65533;&#65533;	&#65533;&#65533;-!Z3&#65533;`dKQh!V&#65533;{X&#65533;D&#65533;5&#65533;gA&#65533;&#65533;M&#65533;&#65533;	&#65533;7W$&#65533;&#65533;j&#65533;&#65533;u&#1232;T&#65533;&#65533;_j&#65533;_ts&#65533;p	&#65533;&#65533;&#65533;cok&#65533;]&#676;wF
u&#65533;
>&#65533;&#65533;r&#65533;A&#65533;fA&#65533;&#65533;&#65533;&#25064;&#65533;a&#65533;5&#65533;p 07&#65533;E&#65533;CB&#65533;d!&#65533;W1ZV&#65533;V?&#65533;&#65533;&#65533;8<i&#65533;s&#1858;2&#65533;&#65533;&#65533;\w.X&#65533;&#65533;'T6/SR &#65533;&#65533;R&#65533;&#65533;&#65533;&#65533;H-&#65533;&#65533;$&#65533;tH3$I&#65533;6s&#1159;&#65533;[&#65533;8&#65533;&#65533;5<&#65533;&#65533;&#65533;&#65533;&#65533;"F&#65533;&#65533;&#354;
5&#65533;NR# &#65533;X&#65533;  &#65533;!&#65533;&#65533;*&#65533;)<B&#65533;&#65533;4&#65533;&#65533;&#65533;&#65533;&#65533;J*4T&#65533;P&#65533;H&#65533;b &#65533;]&#65533;&#65533;&#65533;&#65533;@o&#65533;5*3&#65533;Gdwr k&#65533;6&#65533;h&#65533;un&#65533;&#65533;9&#65533;ny&#65533;&#65533;\&#65533;&#65533;d%aF&#65533;'&#65533;p&#65533;]@&#65533;rnd&#65533;p"&#65533;/&#65533; &#65533;&#65533;H&#65533;&#65533;(.pNF&#65533;!#&#65533;D&#65533;&#65533;A&#65533;R&#65533;&#65533;J&#65533;1&#65533;wq+&#65533;?&#65533;X&#65533;&#65533;Ha&#65533;&#65533;&#65533;&#65533;&#65533;&#65533;1kH&#65533;u&#676;@J&#65533;A&#65533;&#65533;&#65533;O&#65533;&#65533;aJ&#65533;&#65533;&#65533;0'&#65533;&#1093;&#65533;q"&#65533;@z&#65533;Cy2&#65533;7&#65533;b&#65533;&#65533;&&#65533;&#65533;1DS_&#1670;.&#65533;&#65533;"rq&#65533;B
w&#65533;&#65533;0&#65533;}&#65533;,U~Pi3g&#65533;L&#65533;~&#65533;4S&#65533;`&#65533;&#65533;c	]o&#65533;&#65533;e&#65533;(7&#65533;dH&#65533;&#65533;&#65533;[\&#65533;&#65533;.&#65533;W`,0w&#540;&#65533;i&#65533;2&#65533;&#65533;!&#65533;&#65533;&#65533;t&#65533;&#65533;q&#1761;M&#65533;%&#65533;&#65533;0&#65533;a]&#65533;k3&#65533;{&#65533;&#65533;E&#65533;{7@&#65533;u&#65533;WO&#65533;5&#65533;&#65533;}&#65533;`+ &#65533;q^&#65533;P&#65533;X&#65533;`&#65533;ry	&#65533;&#65533;69Y&#65533;No#&#65533;&#65533;_y5&#65533;&#65533;&#65533;r`V&#65533;&#65533;m&#65533;&#65533;;&#65533;\Q&#65533;)&#65533;G&#65533;&#65533;
b%A&#65533;&#65533;&#65533;&#46103;D&#65533;&#65533;&#65533;@P&#65533;]&#65533;&#65533;&#65533;5&#65533;p>&#65533;p&#65533;&#65533;hi(5&#65533;*&#65533;Ep&#65533;c3&#65533;Q  f	>&&#65533;v&#65533;&#65533;_&#65533;&#65533;&#65533;"JM&#65533;
&#178;yP&#65533;3&#65533;p&#65533;$(\&#65533;N&#65533;9&#65533; 1$&#65533;&#65533;&#65533;S&#65533;&#65533;&#65533;@O&#65533;b&#65533;]c}2N &#65533;Pv&#65533;&#65533;&#65533;&#65533;&#65533;&#65533;&#65533;yt&#65533;Xg&#65533;0=68&#65533;&#514;Apr&#1303;1R&#65533;x&#65533;v>&#65533;'L&#65533;6<*&#65533;4Jh&#65533;&#65533;}\!?&#1026;&#65533;uMq &#65533;z% &#65533;&#65533;&#65533;&#65533;4&#65533;(&#65533;&#65533; &#65533;&#65533;db{&#65533;b&#65533;&#65533;U&#65533;I&#65533;&#65533;5)&#65533;[&#65533;j&#65533;B&#65533;:&#65533;Sh&#65533;#9*&#65533;Zx*&#65533;I|;&#65533;&#65533;&#65533;&#1689;6 &#65533;&#65533;&#65533;&#65533;M&#65533;$&#65533;fI&#65533;&7&#65533;&#65533;=&#65533;^&#65533;Q)B2&#65533;CE&#65533;&&#65533;&#65533;q@@&#65533;p&#65533;&#65533;w
s&#65533;w&#1098;J&#65533;d&#65533;&#65533;&#65533;J	 J} w&#65533;,&#65533;U&#65533;&#65533;1&#65533;&#65533;7)t&#65533;&#65533;gCUh&#65533;&#1412;&#65533;&#65533;]kf&#65533;&#65533;1&#65533;~&#65533;&#65533;&#65533;&
T&#65533;3{&#65533;^U&#65533;&#65533;&#65533;&#65533;V&#65533; y&#1666;Z&#177;A&#65533;&#65533;&#65533; ,&#65533;&#65533;&#65533;2K&#65533;&#65533;r&#65533;GI1E&#65533;&#65533;&#65533;Q6&#65533;&#65533;0r
&#65533;&#65533;Z&#134;2.s&#65533;&#65533; [&#65533;&#65533;F[&#65533;&#65533;F^y&#65533;M &#1505;A&#65533;N&#65533;8&#65533;D&#65533;2T&#65533;#&#65533;&#65533;s&#65533;&#65533;d&#65533;E8&#65533;1&#65533;&#65533;&#65533;y@1a&#65533;z&#65533;&#65533;B&#65533;&#2001;!&#65533;3}$4 &#65533;K&#65533;&#65533;z+&#65533;&#65533;%&#65533;S)e2&#65533;LV&#65533;&#65533;I&#65533;Q"&#65533;&#65533; K&#65533;&#65533;&#65533;&#65533;&#65533;x&#65533;j&#65533;w(4&#65533;j^&#65533;j&#65533;0u&#65533;k&#65533;&#65533;U&#65533;&#65533;P&#65533;&#65533;(}&#65533;5&#345;0&#65533;&#65533;&#65533;AN&#65533;u&#65533;&#65533;e&#65533;&#1080;&#65533;BUW&#65533;g&#65533;&#65533;&#65533;/&#65533;N&#65533; &#65533;&#65533;&#65533;b&#65533;&#65533;/&#65533;&#65533;n&#65533;TFV&#65533;0&#65533;e&#65533;&#65533;(&#65533;&#65533;&#65533;/JDC]&#65533;VAb^&#65533;&#65533;1&#65533;2&#65533;{%&#65533;*5&#65533;&#65533;&#65533;&#65533;&#65533;&#65533;@&#65533;QH&#65533;&#65533;/&#65533;&#65533;IC&#65533;{j&#65533;2&#65533;6?O7;G&#65533;z&#65533;&#224;f&#65533;&#65533;j&#65533;	x*&#65533;&#65533;Gp&#65533;D&#65533;U&#65533;&#1092;&#65533;r&#65533;"l.c	i&#65533;W&#65533;&#65533;p&#65533;&#65533;1&#65533;&#65533;&#65533;&#65533;&#65533;[%P &#65533;&#65533;W&#65533;&#65533;/I&#65533;&#65533;f&#65533; Z&#65533;Wv/&#65533;&&#65533;&#65533;HgjU&#65533;&#147;7&#65533;K&#65533;&#1154;SND2&#65533;&#65533;T&&#65533;&#65533;&#65533;&#170;&#65533;&&#65533;A&#65533;G&#65533;&#65533;&#65533;K&#65533;&#65533;}Qm&#65533;&#65533;&#65533;'&#65533;&#65533;u&#65533;&#65533;&#65533;h%&#65533;_&#65533;&#65533;&#65533;3&#65533;> &#65533;&#65533;R&#65533;
&#65533;&#65533;&#65533;~&#65533;=&#65533;&#65533;[q@&#65533;&#65533;$&#65533;-@g	&#65533;P&#65533;C&#65533;&#65533;f\F&#65533;=[j&#65533;e	s1Q&#65533;CPm&#65533;b&#65533;&#65533;U&#65533;p&#65533;&#65533;P&#65533;&#65533;&#65533;&#65533;&#65533;&#65533;h&#65533;A&#271;&#65533;&#65533;y&#65533;P(&#65533;&#1619;&#65533;&#65533;&#1517;&#65533;aT&#65533;&#65533;$"&#65533;&#65533;&#65533;b3&#65533;)&#65533;c&#65533;$9t(c3&#65533;&#65533; (&#65533;&#541;&#65533;&#597;L^&#65533;6g&#65533;&#65533;Y&#65533;M&#65533;w&#65533;&#65533; I&#65533;*5&#65533;&>&#1807;&#65533;T+&#65533;&#65533;r`q&#65533;&#65533;S&#65533;&#65533;&#65533;&#65533;&#65533;f&#65533;&#26111;&#65533;q&#65533; pN&#65533;$&#65533;=A&#65533;&#65533;R&#65533;b) &#65533;2&#65533;&#65533;&#65533;&#65533;(&#65533;&#65533;[&#65533;&#65533;&#65533;-&#65533;S&#65533;&#65533;!J&#65533;&#65533;&#65533;&#65533;_J&#65533;&#11988;&#65533;W&#935;&#65533;#&#65533;1&#65533;:<&#65533;&#65533;.&#65533; 6@fb &#65533;&#65533;/&#65533;)lBY&#65533;zu&#65533;AZ4&#65533;&#65533;j&#65533;L&#65533;&#65533;R&#65533;Ey&#65533;&#65533;&#65533;:&#65533;9 &#65533;{&#65533;&#65533;G&#65533;d&#65533;l&#495;`&#65533;*&#65533;U&#65533;&#65533;&#65533;&#65533;g&#65533;1r&#65533;X&#65533;&&#65533;&#65533;b&#65533;&#65533;&#65533;(T&#65533;&#65533;&#1154;&#65533;&#65533;H&#65533;S&#65533;a&#65533;=&#65533;&#65533;&#65533;&#65533;&#65533;u&#65533;&#1250;0 (`&#65533;y&#65533;!&#65533;&#1060;&#65533;f&#65533;&#65533;
f&#65533;%,&#65533;	&#65533;&#65533;1&#65533;Q&#65533;&#65533;0&#65533;&#65533;&#65533;&#65533;&#65533;n2&#65533;a&#1782;&#145;&#65533;Bc&#65533;&#65533;&#65533;&#65533;&#65533;ao&#65533;&#65533;2&#65533;&#1242;&#65533;f&#65533; &#65533;9
&#65533;&#65533;&&#65533;&#1825;&#65533;b&#65533;&#65533;y*&#65533;&#65533;/ &#65533;;qljAm&#65533;&#65533; 4f&#65533;*&#65533;&#65533;U(;&#65533;uh&#65533;^ji/T{N&#65533;&#65533;&#65533;&#65533;&#65533;!&#65533;K&#65533;D@ &#65533;\&#65533;&#65533;G &#65533;J&#65533; &#65533;u&#65533;&#65533;a&#65533;
&#65533;t&#65533;&#65533;
i&#65533;(&#65533; &#65533;6Q:&#65533;2&#1024;&#65533;&#65533;xm&#65533;4&#65533;T&#65533;&#507;&#65533;#&#65533;|R&#65533;m&#65533;&#65533;&#65533;@	&#65533;n&#53931;&#65533; &#65533;<&#65533;a&#65533;<&#65533;&#65533;&#65533;&#65533;y&#65533;&#65533;&#65533;C	m&#65533;&#65533;`Z!&#65533;&#65533;oH`&#65533;k7I&#65533;e&#65533;l&#65533;&#65533;&#65533;d&#65533;&#65533;&#65533;'N&#65533;&#65533;&#65533;3&#65533;&#65533;&#65533;M]1B<j5&#65533;V&#65533;&#65533;&#65533;&#65533;1&#65533;&#65533;&#65533;\&#65533;&#65533;&#65533;B+d\&#65533;&#65533;jt&#65533;&#881;&#65533;\&#65533;&#65533;5&#65533;\&#65533;1L0{T&#65533;QQ	&#65533;&#65533;T/m&#65533;&#65533;&#1627;]&#65533;&#65533;0&#65533;>&#65533;&#65533;0&#65533;&#65533;iA&#65533;&#65533;&#65533;&#65533;` &#65533;&#65533;&#65533;_Z&#65533;&#65533;&#65533;&#65533;&#65533;&#65533;T&#65533;d&#65533;&#65533;&#65533;c&#65533;&#65533;&#65533;<<&#65533;P&#65533;&#65533;&#65533;(&#1688;s&#65533;N&#65533;&#65533;P&#65533;*|&#65533;&#65533;&#65533;&#65533;&#65533;9;b&#65533;&#65533;4&#65533;bb^&#1773;Z&#65533;
-&#1028;U&#65533;&#65533;&#65533;]A&#65533;&#1901;d#&#65533;_:&#53269;w&#65533;n;&#65533;`0&#1157; &#65533;&#1968;;&#65533;s&#65533;\&#65533;-&#65533;g_&#65533;&#65533;&#1067;&#65533;;Wg&#65533;vM&#65533;&#65533;X&#65533;^&#65533;JN&#65533;03)&#65533;KK7&#32931;&#65533;&#65533;c&#65533;q&#65533;&#65533;X&#65533;5  K&#65533;&#65533;`&#65533;L2i6&#65533;	,+&#632;&#65533;]&#65533;'&#65533;&#65533;&#65533;3&#65533;&#65533;p&#65533;&#65533;&#65533;&#65533;&#65533;?&#65533;&#65533;&#65533;&#302;5'f&#65533;c&#65533;Ye:*Q')<i$*ar-&#65533;&#65533;+
g&#65533;&#65533;&#65533;&#65533;&#65533;.j&#65533;&#65533;o}&#65533;.&#65533;&#65533;r&#65533;&#65533;&#65533; \&#65533;ThE&#65533;&#65533;&#65533;&#65533;&#65533;&#65533;^",&#65533;&#65533;&#65533;D&#65533;&#65533;&#65533;&&#65533;@+&#65533;&#65533;T&#65533;6&#65533;&#65533;z&#65533;&#65533;>l|
1`&#166973; &#65533;!A&#65533;&#65533;&#1904;&#65533;-O8&#65533;8&#65533;p&#65533;~&#65533;&#65533;&#65533;Nbd&#65533;&#65533;&#65533;~&#65533;
	&#65533;&#65533;&#65533;&#65533;&#10928;&#65533;&#65533;@d&#65533;&#65533;&#65533;&#65533;&#65533;&#65533;
R&#65533;X;&#65533;0&#65533;Q	a&#65533;&#65533;Si&#65533;&#1650;@&#65533;&#65533;&#41663;{&#65533;&#65533;&#65533;"u&#65533;E&#65533;&#65533;&#65533;$(&#65533;&#1408;~&#65533;&#65533;&#2040;I&#65533;&#65533;&#65533;O&#65533;&#65533;R&#65533;:&#65533;
5&#65533;&#65533;&#65533;&#65533;&#65533;Rj&#65533;	&#65533;s6
&#65533;E2&#65533;#&#65533;&#65533;|&#65533;w&#65533;&#45003;7&#65533;2&#65533;&#65533;$&#65533;Zf &#65533;0&#65533;&#65533;&#65533;:&#65533;8&#65533;&#65533;&#65533;&#65533;,&#65533;&#65533;[&#65533;-0&#65533;;&#65533;&#65533;k&#65533;&#65533;&#65533;&#65533;S&#65533;&#65533;:&#65533;&#65533;Qf&#65533;&#65533;&#65533;&#65533;&#65533;9&#65533;k&#65533;#&#65533;D&#65533;&#65533;&#65533;0&#65533;WpJ&#65533;&#65533;&#65533;&#65533;&#65533;&#65533;q&#65533;(&#65533;}D&#65533;D+&#65533;&#65533;=?&#65533;&#65533;&#65533;&#65533;&#65533;&#65533;&#65533;#&#65533;4A&#65533;&#65533;&#65533;88-&#65533;&#65533; &#65533;Q&#65533;&#65533;C&#1037;&#65533; 1&#65533;&#65533;&#65533;&#65533;&#65533;&#65533;&#65533;.&#65533;&#65533;5&#65533;&#65533;&#65533;&#65533;&#65533;&#65533;&#65533;&#65533;&#65533;&#65533;&#65533;&#65533;&#65533;&#65533;&#65533;&#65533;.2&#65533;&#65533; &#65533;&#65533;&#65533;&#65533;&#65533;&#65533;&#65533;&#65533;&#65533;&#65533;&#65533; ! &#65533;&#65533;&#65533;

 7&#65533;	@;&#65533;&#65533;&#65533;&#65533;&#65533;&#65533;&#65533;&#65533;&#65533;&#65533;&#766;7??&#65533;&#65533;&#65533;&#65533;&#65533;$&#65533;&#65533;&#65533;&#65533;&#65533;&#65533;&#65533;&#65533;,,&#65533;&#65533;&#65533;&#65533;	&#65533;&#65533;"&#65533;&#65533;&#65533;*T&#65533;o!%Y&#65533;&#65533;]&#65533;q
SCK&#65533;&#65533;=&#65533;`&#65533;#&#65533; `&#65533;&#65533;1p7R&#65533; &#65533;@&#65533;2&#928;Isx&#65533;c&#65533;&#65533;&#65533;&#65533;&#65533;R &#65533;&#65533;&#65533;40&#65533;BH&#65533;&#65533;q&#65533; +2&#65533;&#65533;&#65533;I&#65533;&#65533;C4&#65533;VmeU&#65533;&#1519;&#65533;&#65533;9&#65533;Jj&#65533;&#65533;&#65533;&&#65533;&#65533;&#65533;1$&#65533;:&#65533;&#65533;&#65533; A&#65533;;&#65533;&#65533;&#65533;&#65533;S{_k&#65533;2	' &#65533;tI&#65533;la&#65533;&#65533;Z `9@&#65533;b&#65533;*&#65533;&#65533;fD=B&#65533;+`J&#65533;&#65533;&#65533;^&#890;&#65533;&#65533;&#1007;L&#65533;H&#65533;,&#65533;	&#65533;-u&#65533;&#65533;&#65533;A&#65533;%&#65533;)KI&#65533;&#65533;K&#65533;&#65533;&#65533;&#65533;~&#65533;&#65533;&#802;&#65533;J&#65533;M&#65533;0&#65533;C&#65533;&#65533;C&#65533;?&#65533;5&#65533;`A&#65533;&#1284;b&#65533;&#65533;&#65533;&#65533;B
&#65533;&#65533;&#65533;&#65533;z`P&#65533;h&#65533;&#65533;Z,U&#65533;&#65533;~&#65533;(&#65533;&#65533;X&#65533;&#65533;apN6&#65533;&#65533;&#65533;`/&#1113;&#65533;nZ&#65533;&#65533;&#65533;&#65533;a&#65533;X&#65533;R&#65533;&#28932;&#65533; 0E&#65533;X&#65533;t&#65533;&#65533;+&#1287;&#65533;|h&#65533;&#65533;	.&#65533;h&#65533;(&#721;&#65533;&#65533;1z&#65533;A&#65533; BF6&#1472;&#65533;`&#65533;a7&#65533;@-&#65533;d3GQ&#65533;&#65533;`&#65533;&#65533;&#65533;o&#65533;&#65533;,&#65533;9&#65533;&#65533;&#65533;m&#65533;&#65533;rA&#65533;&#1880;c+&#65533;v&#14122;A&#65533;&#65533;g&#65533;&#65533;C&#65533;(&#65533;YSl&#65533;`I&#65533;#DE&#1061;&#65533;{i&#65533;&#65533;&#893;IM-d&#65533;&#65533;PLV&#65533;&#65533;2&#65533;M
4p&#65533;m&#65533;H%P&#65533;&#65533;I
&#65533;tF&#65533;&#65533;+&#65533;&#65533;U=&#65533;&#65533;+&#65533;TvM&#1753; &#65533;o&#65533;&#65533;&#65533;&#65533;
&#65533;&#65533;q&#65533;z&#1004;8&#65533;&#65533;)9&#65533;&#65533;u&#65533;7	 E&#65533;&#65533;&#65533;Bd&#65533;< N"}"" &#65533;$&#65533;&#65533;`&#65533;&#65533;F
&#65533;&#65533;&#138;Y&#1198;&#65533;&#65533;mB,&#65533;&#62173;&#65533; *!|p@<\r&#65533;&#65533;&#65533;&#65533;&#65533;Bd&#65533;&#65533;&#65533;&#1797;&#65533;b&#65533;&#65533;&#65533;(&#65533;8&#65533;&#65533;-'l&#65533;f&#65533;F&#65533;^&#1187;'&#65533;&#65533;&#65533;&&#65533;H&#65533;B&#65533;r&#65533;8&#65533;&#65533;A&#65533;&#65533;z&#65533;j{&#65533;&#65533;R&#65533;;A &#65533;&#65533;&#65533;_B&#65533;&#65533;q2)g&#65533;AlM&#65533;a&#65533;4&#65533;&#65533;6&#65533;$&#65533;~&#65533;@w/[&#65533;&#65533;&#65533;&#65533;&#65533;<Jk&#1688;&#65533;C&#65533;&#65533;
~?&#65533;&#65533;v&#956;f&#65533;{	h[;&#65533;&#65533;].Z&#65533;&#65533;&#65533;V&#65533;&#65533;&#65533;TR&#65533;O{&#65533;&#65533;K&#65533;$PL#w&#65533;&#65533;
t&#65533;&#65533; &#65533;,&#65533;Uh&#65533;&#65533;&#1699;&#304;&#1965;<&#65533;&#65533;&#65533;&#65533;Q&#65533;"&#1829;&#65533;>&#65533; w&#65533;"QE&#65533;5&#65533;rF&#65533;&#65533;&#65533;&#65533;j&#65533;&#65533;K&!&#65533;&&#65533;&#65533;!a&#65533;&#65533;&#1417;&#1856;&#65533;&#65533;&#65533;P d"&#65533;&#194;d=&#65533;&#65533;&#65533;\&#65533;&#872;&#65533;&#65533;&#65533;&#65533;&#65533;@&#65533;x&#219;H&#65533;&#65533;r&#65533;&#65533;&#65533;HUc% &#65533;&#65533;&#65533;$&#65533;2`&#65533;&#65533;&#65533;(&#65533;V&#65533;$f&#65533;&#65533;&#868;n&#65533;&#65533;HH&#65533;&#65533;&#65533;^xckK&#1678;9&#801;u0&#65533;&#65533;&#65533;&#65533;0&#65533;&#65533;LL&#65533;v&#65533; &#65533;&#65533;&#65533;B&#65533;@0&#65533;&#65533;&#65533;h&#65533;&#65533;&#65533;&#65533;&#65533;&#65533;!Gn&#65533;4&#404;$&#65533;#&#788;`&#65533;&#65533;$&#65533;&#65533;3~&#205;o &#65533;k&#65533;M&#65533;&#65533;&#65533; 1&#65533;#&#65533;&#65533;'&#65533;q&#65533;&#65533;Ko+&#65533;&#65533;
c&#65533;&#65533;1&#65533;&#65533;&#65533;/&#65533;W*&#1302;3&#65533;"&#65533;x&#65533;&#65533;&#65533;&#65533;a@i&#65533;&#1605;o&#275;	(&#65533;I&#65533;&#65533;&#65533;@(&#65533;&#65533;&#2100;&#65533;4G=&#65533;I1&#65533;&#1296;hT &#65533;&#65533;@&#65533;K&#65533;&#65533;dh&#65533;(w&#65533;B&#65533;&#65533;&#65533; &#65533;&#65533;4ja0q I&#1080;&#65533;V&#65533;&#65533;d&#65533;s&#65533;R$gaH.&#65533;&#65533;&#422;~&#65533;&#65533;L!PR?l H7s#&Z&#65533;i2Dt&#65533;&#65533;&#65533;5&#65533;	&#65533;&#65533;&#65533;H$$D&#65533;&#65533; &#65533;[d&#65533;&#65533;&#65533;u &#65533;&#65533;.&#65533;&#65533;K&#1306;&#65533;J~&#65533;K;&#65533;&#65533;7&#65533;H aB&#65533;!cZ&#65533;&#65533;,&#65533;	HL&#65533;-&#65533;&#65533;&#65533;l&#65533;&#1848;Y&#65533;O&#65533;&#65533;&#65533;&#65533;<H^&#65533;T\`O&#65533;X i&#1230;@r&#65533;0gH&#65533;5!&#65533;&#65533;)&#915;&#65533;hL(L  &#65533;&#989;&#65533;&#65533;P&#65533;HI&#65533;HLpB&#65533;@Zp A<&#65533;*&#65533;S&#65533;(JU&#65533;&#65533;&#65533;F&#65533;@F&#65533;wQ&#65533;deo;-,&#65533;E&#65533;.&#65533;1D&#65533;Y
 &#65533;c&#65533;&#65533;Z<&#65533;2&#65533;t&#65533;&#65533;&#65533;vA':&#65533;&#65533;&#65533;&#65533;b&#498;&#65533;_4&#65533;jU&#65533;&#65533;&#1092;\&#65533;V]D&#65533;d&#65533; DVFeT&#65533;B&#65533;&#65533;&#65533;N&#65533;&#65533;&#65533;&#65533;&#65533;H &#65533;&#65533;@&#65533;I&#65533;&#65533;&#65533;(&#65533;x&#65533;&#65533;&#65533;&#369;}&#65533;@&#65533;&#65533;0&#65533;v&#65533;&#65533;]&#65533;3&#65533;&#65533;?&#65533;&#65533;Q&#65533;&#65533;]&#65533;&#65533;kR&#65533;&#65533;=&#65533;n&#65533;&#65533;&#65533;&#65533;T&#65533;&#65533;X&#65533;&#65533;&#65533;&#65533;&#65533;l/&#229;&#65533;h&#65533;';P&#65533;/f&#1704;g&#65533;&#65533;&#65533;&#65533;&#65533;&#65533;&#65533;pB=a&#65533;B`&#65533;&#65533;M&#65533;Q&#65533;&#65533;&#65533;c$'Z&#65533;K&#65533;&#65533;	&#65533;&#65533;&#65533;^1&#65533;V3J&#65533;s&#65533;&#1510;8&#65533;&#65533;d&#65533;B&#65533;&#65533;&#65533;>&#65533;C&#65533;j&#1043;&#65533;&#1548;&#65533;&#1972;y&#65533;&#65533;&#65533;:&#65533;4&#65533;/]&#65533;C&#65533;T&#65533;&#65533;A&#65533;&#65533;&#65533;&#901;&#65533;lr&#65533;h&#65533;&#65533;&#1380;&#65533;&#65533;&#65533;c&#65533;&#65533; &#65533;p&#65533;|P&#178;&#65533;&#65533;&#65533;x&#65533;r&#65533;&#65533;+&#65533;&#65533;P&#65533;?&#65533;&#65533;&#65533;&#65533;=&#65533;&#65533;L0&#65533;&#65533;.F&#65533;y	&#65533;[&#65533;T:&#65533;{&#65533;7&#65533;Q&#65533;&#65533;A&#65533;2")'&#259;&#65533;&#65533;y&#610;pQ9&#1214;&#65533;&#65533;&#65533;E&#65533;"Md&#65533;@&#65533;D&#65533;g&#65533;&#65533;'&#65533;&#65533;E&#65533;&#65533;&#65533;&#65533;&#65533;r&#65533;&#65533;
V&#65533;)&#65533;3&#65533;&#65533;p&#65533;&#65533;&#65533;)Ng(&#65533;&#65533;&#65533;B&#65533;&#65533;~&#65533;fnu&#65533;[&#65533;&#65533;&#65533;&#65533;H&#65533;D&#65533;&#65533;&#65533;&#65533;&#65533;&#65533;.&#65533;(V&#65533;sm&#65533;&#65533;&#65533;&#65533;&#65533;&#65533;&#65533;GW&#65533;&#65533;&#65533;k$Z&#65533;,h&#65533;&#65533;&#1800;txXCaL/&#65533; &#65533;`&#65533;&#65533;&#65533;G=&#65533;n)._J&#65533;&#65533;&#65533;z&#65533;b&#65533;p&#65533;&#65533;&#65533; AA;A&#65533;d f&#65533;mtG&#65533;C&#65533;&#65533;&#65533;E.&#65533;&#65533;&#65533;&#895;&#65533;&#65533;f'&#65533; &#65533;&#65533;&#65533;&#65533; &#65533;&#65533;"&#65533;&#65533;O&#65533; 6&#65533;Z&#65533;&#65533;,&#65533;&#65533;i&#1883;50&#65533;&#65533;!&#65533;m&#65533;J9C&#65533;&#65533;%&#65533;P&#65533;P&#65533;!&#65533;D&#65533;2&#65533;(@#&#65533; &#65533;He&#65533;&#65533;h&#65533;&#65533;B&#65533;&#65533;&#65533;L4&#65533;&#65533;&#65533;&#65533;*&#65533;[&#65533;X=&#65533;&#65533;&#65533;(&#1534;&#65533;
&#65533;+&#65533;&#65533;&#65533;&#65533;>(  &#32867;&#65533;K&#65533;&#65533;&#65533;&#65533;&#65533;K&#65533;h&#65533;&#65533;R&#65533;&#65533;6e&#65533;&#65533; -&#65533;7L &#65533;o&#1113;&#65533;&#65533;&#65533; p&#65533;&#65533;=>&#65533;&#65533;&#65533;"?#[Rb&#65533;e&#65533;WuzE(&#1040;IV&#65533;Wn&#65533;&#65533;:&#65533;&#65533;f(&#65533;&#469;&#65533;&#65533;R&#65533;x&#65533;v &#65533;'&#65533;[&#65533;&' &#65533;&#65533;&#65533;&#65533;&#65533;&#65533;&#65533;&#65533;K}&#65533;@&#65533;&#65533;wo7&#65533;&#65533;9w3&#748;&#65533;r6,	N&#65533;&#65533;f+u&#65533;t(&#65533;" [&#65533;&#65533;&#65533;&#65533;&#65533;)&#65533;&#65533;~d&#65533;&#65533;&#65533;&#508;&#1828;'B&#65533;3&#65533;G&#65533;&#65533;t&#65533;&#65533;&#65533;4&#65533;&#65533;?&#65533;<h&#65533;&#65533;&#65533;dE&#65533;&#65533;&#65533;&#65533;&#65533;pr:)&#65533;&#65533;t&#65533;&#65533;&#65533;$&#65533;&#65533;=I&#65533;&#1920; &#65533;&#65533;S&#65533;wl&#65533;&#65533;CvFkV&#65533;&#65533;&#65533;mB&#65533;&#65533;u&#65533;(&#65533;@ #&#65533;N&#65533;&#65533;&#65533;	-`,&#65533;$ :&#65533;W/Jf6&#65533;&#65533;;&#65533;'l&#65533;~Ov/H&#65533;&#65533;)&#65533;{v'&#65533;E&#65533;&#65533;WH&#65533;&#65533;-8&#65533;Z&#65533;By>!p&#65533;fb&#65533;%&#65533;&#65533;
97v&#1687;Z_&#65533;&#65533;&#65533;4:&#65533; &#65533;)M&#65533;	&#65533;-@&#65533;a &#65533; &#65533;W&#65533;&#65533;"41c&#65533;&#65533;I)&#65533;!DRi&#65533;&#65533;3&#65533;&#65533;(,@&#65533;dA&#65533;&#148;Z&#65533;&#65533;@&#65533;&#8454;&#65533;&#65533;&#65533;&#65533;!&#65533;&#65533;9 /&#65533;&#65533;&#65533;yaad&#65533;P7x&#65533;> &#65533;&#65533;l&#65533;
&#65533;#B&#65533;&#65533;o;&#65533;0&#65533;CO&#65533;! &#65533;
&#65533; &#65533;&#65533;&#65533;&#65533;1&#65533;F&#65533;
 St%nvb&#65533;A,&#65533; %(LB&#65533;=@ 5Pi&#65533;"7&#65533;=1 6&#65533;&#65533;3(h&#65533;p~2b&#65533;Q&#65533;&#65533;&#65533;_&#65533;&#65533;B&#65533; x  &#65533;0&#65533;:b&#65533;&#65533;P&#65533;C	F&#65533;@M&&#65533;&#65533;X %&#65533;&#65533;&#65533;R&#65533;`(&#65533;P&#65533;(&#65533;&#65533;5&#65533;%H&#65533;C{dU&#65533;&#65533;u&#65533;&#65533;a&#65533; {#cwptE&#65533;&#65533;h&#65533;&#65533;&#65533;&#65533;&#65533;M&#65533;&#65533;U&#65533;AY&#65533;H'&#65533;4&#65533;W&#65533;&#65533;x&#65533;&#65533;&#65533;&#65533;&#65533;&#65533;s<&#65533;DG&#65533; o$3!&#65533;A&#65533;`&#65533;u&#65533;&#65533;@&#65533;a&#65533;&#65533;Ek&#65533;&#65533;5Y&#65533;&#1281;&#65533;&#65533;&#65533;&#65533;2&#65533;&#65533;o&#65533;F%6*&#65533;'&#65533;&#65533;&#65533;pQh&#65533;&#65533;;&#725;3 &#65533;&#65533;|&#65533;F&#1828;{\&#65533;p&#65533;PL&#65533; &#65533;&#65533;A"d7u#1&#65533;&#65533;&#65533;&#1927;8T)&#65533;&#65533;h;5Z&#65533;@t&#65533;$	`4 &&#65533; =&#65533;C&#65533;C#1fhs&#65533;&#65533;f&#65533;^I' &#65533;&#65533; C3cd+"&#65533;&#65533;&#65533;A`&#65533;GA>&#65533;W&#65533;&#65533;;&#65533;GW% F&#65533;7&#65533;&#65533;&#65533;eP&#65533;r PL!&#1102;&#65533;#c&#65533;&#65533;' &#65533;I&#65533;&#65533;I'&#30915;&#65533;f&#65533;&#65533;  &#65533;&#65533;?&#65533;&#65533;T&#65533;Pt&#65533;&#65533;&#65533;00&#65533;"&#65533;&#65533;p&#65533;&#65533;&#65533;&#65533;AahV&#65533;=&#65533;&#139;SD&#65533;9AL"%<&#65533;e&#65533;&#65533;w&#65533;&#65533;bE&#1200;J&#65533;&#65533;&#65533;	C1&#65533;&#65533;]&#65533;5&#65533;&#65533;d`X&#65533;&#65533;M!&#65533;&#65533;%&#65533;t&#65533;7t&#65533;T&#65533;Ca&#65533;e &#65533;&#65533;js&#65533; &#65533;X4w&#65533;&#65533;1[&#65533;&#65533;&#65533;@@&&#65533;&#65533;>&#65533;HB)&#65533;55&#65533;X	&#65533;)Y&#65533;&#65533;X&#65533;&#65533;&#65533;&#65533;&#65533;&#65533;&#65533;g&#65533;&#65533;&#65533;&#65533;*F&#65533;1u$@&#65533;&#65533;&#65533;	.H&#65533;HK{E9)^C&#65533;	&#65533;9&#65533;D8%&#65533;&#65533;\&&#65533;Y&#65533; &#65533;&#65533;oQ4&#65533; .REh&#65533;&#65533;&#65533;&#65533;&#65533;:&#65533;&#65533;&#65533;a&#65533;&#65533;&#65533;&#65533;7&#65533;&#65533;L&t&#65533;&#65533;&#65533;&#65533;G&#65533;&#65533;! p E-`L&#65533;T `Q
D&#65533;!&#65533;c&#65533;&#65533;&#65533;c&#65533;cj&#65533;&#65533;D;pZ&#65533;&#65533;&&#65533;$+&#65533;  &#65533;&#65533;"P&#65533;4&#65533;?7&#65533;&#65533;c3&#65533;&#20884;$&#1672;2\A&#65533;&#65533;99
&#65533;[9? puZ&#65533;'&#65533;&#65533;,]~&#65533;&#65533;&#65533;@&#65533;;&#65533;D&#65533;&#65533;&#65533;&#65533;c&#65533;&#65533;&#65533;&#65533;D=5^&#65533;^x&#65533;&#65533;&#65533;6&#65533;: >?j&#65533;&#65533;4&#65533;&#65533;@&#65533;\&#65533;&#234;&#65533;*#&#65533;&#65533;&#65533;&#65533;1&#65533;	a&#65533;&#65533;&#65533;'&#65533;?w6&#65533;&#65533;&#65533;z&#65533;&#65533;7&#65533;H&#65533;N&#65533;E&#65533;&#65533;u(K&#65533;Hc&#65533;k&#65533;&#65533;&#1378;q&#65533; &#65533;&#65533;j&#65533;F -&#65533;"%?j_t&#65533;>&#65533;&#65533;&#65533;H	&#65533;&#65533;`&#65533;'G&#65533;"&#65533;Z&#65533;&#65533;&#65533;&#65533;Y!&#65533;&#65533;&#65533;&#65533;#&#65533;c&#65533;)&#65533;h1M&#65533;&#65533;0KS&#65533;I&#65533;&#65533;0v&#65533;b&#65533;&#65533;&#65533;bn]&#65533;&#65533;&#65533;$&#65533;v&&#65533;`6`&&#65533; &#65533;&#65533;&#65533;&#65533;&#65533;&#65533;5G&#65533;}&#65533;U7 &#65533;T	p<&#65533;&#65533;,&#65533;&#65533;&#65533;&#19883;1cf&#65533;&#65533;&#65533;&#65533;j&#65533;*d &#65533;&#65533;W&#65533;`&#65533;&#65533;&#65533;&#65533;&#65533;1R)&#65533;&#65533;&#65533;&#65533;=&#65533;&#65533;&#65533;}&#1367;IY&#552;&#65533;&#372; U{&#65533;&#65533;.&#65533;&#65533;+&#65533;&#65533;k&#65533;o&#65533;&#65533;&#65533;&#65533;@&#65533;&#65533;gv{	&#65533;B&#65533;&#65533;&#65533;pA&81&#65533;&#65533;&#65533;m>&#65533;&#65533;&#352;%&#65533;&#65533;J&#65533;&#65533;&#65533;&#65533;|$A >@&#65533;&#65533;&#65533; &#65533;  &#65533;`&#65533;F&&#65533;&#65533;&#65533;~r&#65533;
&#65533;	&#65533;&#65533;3&#65533;&#65533;#M&#65533;&#65533;&#65533;pQ&#65533;ZG:&#65533;(&#1105;e`&#65533;j&#65533;&#65533;cr&#65533;cm&#65533;&#65533;}&#1410;&#65533;=16@ &#65533;iLE&#65533;&#65533;&#65533;r4p&#65533;_&#65533;&#65533;&#65533;&#65533;&#65533;w&#65533;5Qd&#65533;&#65533;&#65533;gtl>&#65533;&#65533;&#65533;Fp<k&#65533;l1p &#65533;[A1&#65533;D&#65533;&#65533;{&#65533;k&#65533;0&#1159;>&#65533;&#65533;&#65533;!@&#65533;W&#65533;497p&#65533;&#65533;%s`:&#65533;]&#65533;y&#65533;&#65533;h&#65533;&#65533;Qj&#65533;&#65533;&#65533;M&#65533;&#65533;D&#65533;2&#65533;M&#65533;B&#65533;K
b&#65533;&#60602;`y&#65533;&#65533;eT&#65533;&#65533;&#65533;&#65533;&#65533;&#65533;&#65533;;&#65533;&#65533;&#1167;&#855;&#65533;&#65533;-&#65533;v&#65533;&#65533;&#65533;y&#65533;5}u(vaT&#65533;&#65533;&#65533;(+&#65533;27e"a[ &#65533;&#65533;>c&#65533; &4WsC&#65533;B&#65533;&#65533;&#65533;y	f:
&#65533;&#65533;+8&#65533;/uv3Ta&#65533;&#65533;Wf&#65533;&#65533;#z&#65533;(&#65533;L\&#65533;Z&#65533;&#65533;l$&#65533;&#65533;&#65533; &#65533;&#425;V@@ &#65533;<@&#65533;&#65533;q &#65533;&#65533;&#65533;@X$&#65533;&#65533;&#65533;6&#65533;4:&#65533;&#65533; R&#65533;~9&#65533;g5&#65533;&#65533;&#65533;&#65533;V&#65533;&#65533;@&#65533;&#65533;&#65533;\&#65533;P:&#65533;&#65533;&#65533;!,:&#65533;$\y/jf&#437;!b&#65533;5?&#65533;&#65533;)&#65533;O{&#65533;*@{Y&#65533;GSg&#65533;&#65533;h&#65533;&#65533;[&#65533;&#65533;#&#65533;aF&#65533;1&#65533;&#65533;y&#813;&#65533;0&#65533;&#65533;3&#65533;&#65533;&#65533;W&#65533;[? &#65533;&#65533;Q|&#65533;&#65533;=&#65533;q &#65533;4&#1863;:%\&#65533;&#65533;K&#65533;SF&#65533;H]R[&#65533;&#65533;1`R&#65533;FQ0$&#65533;P &#65533;&#538;&#65533;&#65533;&#65533;J&#65533;&#65533;pI;J&#65533;w&#65533;:&#65533;\&#65533; a&#65533;&#793;1&#65533;&#65533;&#65533;&#65533;&#65533;&#65533;< 0&#65533;&#65533;&#65533;$&#65533;,&#65533;$&#65533;^&#65533;&#65533;1&#65533;'1&#65533;&#65533;,U5&#1941;&#65533;&#65533;&#65533;J&#65533;&#65533;K  &#65533;	&#65533;6:&#65533;@&#1033;&#65533;"&#65533;&#65533;&#65533;&#65533;.K	&#65533;l&#65533;ZqY&#65533;&#65533;&#65533;&#65533;
&#65533;)&#65533;&#65533;&#65533;&#65533;"&#65533;q+ e*0+&#65533;$&#65533;L"z&#65533;j&#65533;iK&#1188;>C&#670;&#65533;&#65533;&#65533;L&#65533;&#65533;`$&#65533;e&#65533;&#65533;d &#65533; &#65533;&#65533;P 2l&#65533;&#65533;Q&#65533;&#65533;&#65533;/&#65533;&#1006;&#65533;&#65533;&#306;es
.P&#65533;&#65533;g&#65533;&#65533;&#1195;&#65533;{&#65533;Sk&#65533; &#65533;&#65533;D=&#65533;v:&#65533;&#65533;4&#65533;&#65533;y&#65533;&#65533;m&#65533;&#65533;>&#65533;&0&#65533;"I&#65533;	,&#1232;L&#65533;&#65533;&#65533;f&#65533;&#65533;&#65533;&#65533;:SUI,&#65533;&#65533;&#65533;=&#65533;6l&#65533;&#65533;&#65533;&#65533;
}&#65533;t&#65533;6g&#65533;+rsi&#65533;
&#65533;$ #@&#512;&#65533;&#65533;s&#65533;&#65533;&#65533;}j&#797;&#65533;&#65533; &#65533;&#65533;&#65533;&#1772;D&#65533;&#65533;^&#65533;M&#65533;nL@48&#1747;&#65533;u&#65533;S&#65533;&#65533;&#1965; &#1761;&#65533;/&#65533;&#65533;
&#65533;&#65533;
r&#65533;%l&#65533;&#65533;&#1495;p&#65533;$0&#65533;x	&#65533;&#65533;&#65533;&#65533;&#65533;&#762;&#65533;1&#65533;>+j!&#65533;G&#65533;&#65533;$&#65533;LIA Rr&#65533;&#65533;f&#135;q&#65533;&#65533;&#65533;&#65533;?cO&#65533;9E&#65533;&#65533;&#65533;WA&#65533;5&#65533;&#65533;P0q &#65533;E&#65533;&#65533;&#65533;9J&#65533;p26&#65533;U!'&#65533;&#65533;g+~&#65533;u=&#65533;&#65533;&#1133;7#`&#65533;i.&#65533;1&#65533;	&#1115;	&#65533;r_J&#65533;A&#65533;&#65533;I!&#65533;&#65533;i&#65533;}RN@p&#65533;&#65533;&#65533;L&#65533;D&#65533;&#65533;&#65533;&#65533;&#296;O&#65533; &#65533;&#65533;&#65533;& d&#65533;&#65533;
G&#65533;&#65533;&#65533;&#65533;&#65533;&#65533;&#65533;!:&#65533;&#65533;&#65533;&#65533;k&#65533;&#65533;&#65533;v&#65533;:u&#65533;&#65533;8p&#65533;s=(Y&#65533;h	>&#65533;	.@&#65533;c~	&#65533;&#65533; Rm5&#65533;&#65533;p&#65533;&#65533;&#65533;};i&#65533; `&#65533;&#65533;&#65533;&#65533;,&#65533;&#65533;&#65533;&#65533;&#65533;f&#65533;F&#65533;S&#65533;s&#65533;p4&#65533;&#65533;&#65533;&#65533;~&#65533;&#65533;&#65533;&#65533;&#65533;&#65533;&#65533; &#65533;^&#65533;&#65533;&#65533;&#65533;~&#65533;&#65533;C'&#65533;&#65533;Q&#65533;!&#65533;&#65533;q6'&#65533;&#65533;3&#65533;(o&#612;*&#65533;%&#65533;,vqA&#65533;&#65533;@&#65533; &#65533;>*&#1360;D&#65533;&#65533;&&#65533;W&#65533;S\c&#65533;<<@&#65533;tG&#65533;  &#65533;m	lz"DB	&#65533;.F0&#65533;&#65533;9&#65533;&#65533;&#2033;Ax&#65533;^&#65533;R&#65533;X,&#65533;Y7s&#65533;b&#65533;i&#65533;S&#65533;&#65533;	&#65533;&#65533;&#65533;.0 &#65533;"&#65533;&#65533;&#65533;P&#65533;&#65533;&#65533;w&#65533;&#669;Z&#65533;&#65533;&#855;]&#65533;B&#65533;&Q[&#1409;[\`&#65533;&#65533;-&#65533;o/&#65533;&#65533;i&#65533;+ &#1677;&#65533;&#65533;=&#65533;&#65533;&#65533;&#65533;e(~&#65533;E&#65533;&#65533;&#65533;P+&#65533;&#65533;&#65533;&#65533;PU"Xd&#65533;`'&#65533;&#65533; > &#65533;&#65533;&#65533;&#1692;Z&#65533;&#65533;}&#65533;|H&#65533;&#65533;S&#65533;D&#65533;Rr &#65533;DAU&#65533;y ,&#65533;&#65533;&#65533;&#65533;E&#1067;&#65533;f$&#65533;&#65533;	&#65533;&&#65533;L&#65533;&#65533;&#65533;&#65533;&#65533; &#65533;&#65533;k&#65533;&#65533;<=&#65533;9(h"3&#65533;#v4&#65533;&#65533;&#65533;&#65533;&#65533;@'@2&#65533;&#65533;U{$&#65533;>!&#65533;}&#65533;<1CO&#1697;&#65533;&#65533;&#65533;yA&#65533;B&#1443;&#65533;&#65533;p0 4&#65533;7.&&#65533;>o&#65533;&#65533;&#65533;&#65533;&#65533;&#65533;&#65533;&#65533;&#65533;&#65533;&#65533;&#65533;&#65533;&#65533;&#65533;&#65533;&#65533;&#65533;&#65533;&#65533;&#65533;&#65533;&#65533;&#65533;&#65533;&#65533;&#65533;&#65533;&#65533;&#65533;&#65533;&#65533;&#65533;&#65533;&#65533;&#65533;&#65533;&#65533;&#65533;&#65533;&#65533;&#65533;&#65533;&#65533;1-"$+!! 7B
7
?B?&#65533;&#65533;? &#65533;&#65533;&#65533;&#65533;&#65533;&#65533; &#65533;&#65533;
&#65533;&#65533;		77&#65533;-$$&#65533;&#65533;4&#65533;&#65533;a&#162;	&#65533;&#65533;B#&#65533;<&#65533;p!K&#65533;&#65533;LP&#65533;"&#65533;A1&#65533;&#65533;xi$&#595;(-b&#65533;!&#65533;&#65533;	&#65533;]&#65533;P	&#65533;|&#65533;&#65533;&#65533;&#65533;5DC&#65533;->&#65533;&#65533; `&#65533; !:X&#65533;B&#65533;&#65533;g	&#65533;&#1880;&#65533;&#65533;&#65533;7&#65533;
G&#65533;&#65533;-&#65533;cg5&#65533;
&#65533;M&#65533;W&#65533;&#65533;>&#65533;@QPP10&#65533;B\.D1&#65533;&#65533;(&#65533;u&#65533;&#280;&#65533;&#65533;C&#65533;|Dt&#65533;&#65533;&#2003;2z&#65533;{&#1842;&#65533;&#65533;&#65533;&#65533;S&#65533;2X
&#65533;d&#65533;&#65533;-&#65533;li&#65533;&#65533;S&#65533;&#65533;xP&#711;A8&#65533;&#65533;&#65533;&#65533;&#65533;S&#65533;-L<{Vo&#65533;&#65533; XS &#65533;-&#65533;&#65533;.u&#65533;v]rB&#65533;	&#65533;7&#65533;&#65533;&#65533;=n&#65533;XA&#65533;&#65533;&#1186;&#65533;&#65533;&#65533;&#65533;b&#65533; BP&#65533;&#32835;&#65533;-&#65533;&#65533;&#1031;E=$&#65533;h&#65533;&#65533;&#65533;&#65533;&#65533;H&#65533;h%&#65533;&#65533;&#65533;&#65533;rh!i&#65533;h&#65533;*&#65533;U$&#65533;&#65533;&#65533;&#65533;_ &#65533;&#65533;B!8W&#65533;5`	1&#65533;&#65533;+&#65533;&#65533;&#65533;3&#65533;g&#65533;&#65533;&#569;C7&#65533;#N&#65533;&#65533;&#65533;&#65533;X&#65533;3&#65533;&#65533;T&#65533;&#65533;4&#65533;xG@!&#65533;&#65533;&#65533;@ zr&#1138;M&#65533;T0&#65533;!&
&#65533;&#65533;(&#65533;t}n&#65533;2&#65533;Rn&&#65533;&#65533;&#65533;&#65533;&#65533;)H2!&#65533;&#65533;&#65533;*f&#65533;&#65533;#D&#65533;D&#65533;8C&#65533;&#65533;
t&bE$&#65533;&#65533;&#65533; 8&#65533;&#65533;	&#65533;&#65533;&#65533;wDpSV|NDE
R&#65533;X&#65533;&#65533;X&#65533;&#65533;&#65533;C&#65533;&#65533;Xp&#65533;&#65533;cAy$t&#1602;/!&#65533;4&#65533;&#65533;&#65533;5&#65533;J)&#1076;&#65533;&#65533;&#65533;YIh&#65533;	j-*^&#65533;@&#65533; &#65533;y&#65533;&#65533;&#65533; &#53646;\p&#65533;	"2&#65533;&#65533;	&#1155;&#65533;&#65533;&#65533;&#65533;&#65533;&#65533;"&#65533;&#65533;&#65533;B"&#34819;&#65533;&#49152;&#65533; &#65533; &#65533;pr&#65533;	&#65533;&#65533;9&#65533;&#65533;\	+Y&#65533;hs 	 &#65533; = PO&#65533;&#65533;B 0&#65533;?&#65533;&#65533;&#65533;&#65533;##&#65533;A&#65533;B&&#65533;&#65533;y&#65533;&#65533;2&#65533;&#229;&#65533;,&#65533;&#65533;&#65533;,&#65533;&#65533;z>pl&#65533;&#65533;&#65533;&#875;RC&#65533;*&#424;!&#65533;`@ &#65533;`@n&#65533;`0ZQ@DGVv&#65533;0&#65533;&#65533;&#65533;&#65533;&#65533;1XcAu&#65533;5&#65533;h&#796;=&&#65533; %0&#65533;&#65533;&#65533;[]J&#65533;&#65533;s&#65533;&#65533;Y&#65533;n&#65533;&#65533;j/Q&#65533;&#65533;&#65533;&#65533;&#65533;&#19116;&#65533;&#65533;&#65533; N"&#65533;&#65533;C+&#65533;$>gTz 1&#65533;&#65533;&#65533;&#65533;&#65533;&#65533;~&#65533;%&#65533;
*8&#65533;&#65533;0c&#65533;7&#65533;`&#65533;O% j;=L	&#65533;&#65533;	&#65533;p674&#65533;&#65533;&#65533;&#65533;&#65533;&#65533;&#65533;&#65533;h&#65533;1U&#65533;&#65533;&#65533;dZ&#65533;BC&#65533;&#65533;@?&#65533;C&#65533;&#65533;!&#65533;&#65533; ]&#65533;&#1174;&#65533;}.S>JH&#65533;&#65533;&#65533;&#65533;&#65533;&#65533; #	&#65533;kt&#65533;8&#65533;&#65533;&#65533;&#65533; Z&#65533;1"&#65533;d&#65533;$W&#65533;f$&#65533;&#65533; J ]} W&#65533;&#65533;Gv`	&#65533;'F&#65533;&#65533;&#65533;&#65533;q&#65533;&#65533;8naY[&#65533;U&#65533;$&#65533;&#65533;=2&#65533;&#1024; &#65533;&#65533;&#65533;4&#65533;&#65533;&#65533;U&#65533;F&#65533;&#65533;\\ &#65533;b&#1126;K&#65533;&#65533;&#65533;	&#65533;W&#65533;&#65533;&#65533;&#65533;&#65533;&#65533;Xb	&#65533;&#65533;&#65533;A&#65533;(H:*"&#65533;$^<&#65533;&#65533;:W&#65533;E&#65533;&#65533;&#65533;9&#65533;!"&#65533;-B.&#65533;Q<&#65533;&#65533;&#65533;&#65533;&#65533;&#65533;g$&#65533;&#65533;A&#65533;&#65533;&#1697;1{&#65533;p&#65533;6&#65533;&#65533;c&#65533;#&#65533;&#65533;:8&#65533;&#65533;6&#65533;S&	&#65533;`=8&#65533;
&#65533;&#65533;(E&#65533;&#65533;&#65533;&#65533;h&#65533;r&#65533;D&#65533;&#65533; &#65533;&#65533;a&#65533;gDq
"&#65533;$&#65533;&#65533;!B&#65533;K51K=&#65533;K&#65533;4&#65533;[&#65533;A&#65533;&#65533;&#65533;9#&#65533;E/&#65533;&#65533;&#65533;&#65533;4&#65533;,&#65533;&#65533;&#65533;&#65533;x&#65533;&#65533;x&#65533;Fn A&#65533;@&#65533;&#65533;!&#582;&#65533;&#65533;+&#65533;@Y&#65533;$zt&#65533;x4&#533;&#65533;r&#1519;&#65533;`&#65533;.&#65533; Al&#65533;A&#65533;8&#65533;kZ&#65533;&#65533;E&#65533;&#65533;&#65533;&#65533;17::&#1312;R&#65533;&#65533;&#65533;%&#65533;&#65533;&#65533;5e&#65533;,&#65533;&#65533;&#65533;VP&#65533; C&#65533; ' &#315;&#65533;@&#65533;&#65533;&#65533;&#65533;s&#65533;@&#65533;p&#65533;Q&#65533;h%&#65533;&#65533;&#65533;&#65533;&#65533;
(&#65533;&#65533;&#65533;&#65533;&#65533;NJn&#65533;&#65533;&#65533;dN&#65533;&#65533;d&#65533;&#65533;bq%&#65533;7&#65533;&#65533;N$aEBpt%&#65533;&#65533;$&#42611;rt7p&#65533;&#65533;&#65533;&#65533;&#65533;&#65533;dQ]=X&#65533;bT&#65533;&#65533;D&#65533;&#65533; 8 c`@&#65533; )+X&#65533;&#65533;&#65533;&#65533;&#65533;&#65533;&#65533;&#65533; s&#65533;&#65533;&#65533;B&#65533;p&#65533;R&#65533;*&#1417;&#65533;cR?&#65533;4&#65533;&#65533;I@&&#65533;&#65533;
$&#65533;&#65533;(&#65533;{&#65533;&#65533;E"5	&#65533;b&#65533;&#65533;(&#65533; &#65533;;&#65533;=&#65533;F&#65533;t&#65533;[)1&#65533;(&#65533;&#65533;2&#65533;J&#65533;%pn&#65533;`&#65533;i&#65533;&#65533;&#65533;f"&#65533;&#65533;b `.&#65533;&#65533;G1&#65533;|`% &#65533;xI&#65533;&#65533;v @&#65533;&#65533;&#402;C}j &#65533;lZ&#65533;&#65533;$fC&#65533;@e&#65533;&#65533;&#65533;H(&#65533;&#65533;7<&#65533;&#65533;&#65533;FT&#65533;`&#65533;H-N&#43711;&#65533;VX-A&#65533;?K&#65533;u&#65533;&#65533;&#65533;tQ\&#65533;\&#65533;&#65533;N8&#65533;	&#65533;
&#65533;i&#65533;\E&#65533; &#65533;&#65533;Z&#65533;]A"0&#65533; &#65533;&#65533;&#65533;&#65533;&#65533;y+@&#65533;&#65533;f+ c &#65533;A&#65533;&#65533;+6t&#65533;pU:&#65533;&#65533;XL&#65533;+9&#65533; {&#65533;C&#65533;vX &#65533;&#65533;L&#65533;7&#65533;EPj &#65533;E&#1906;&#65533;B&#65533;&#65533;x&#65533;%	ZF3&#65533;g&#65533;&#65533;81&#65533;&#65533;&#65533;>qW&#65533;&#65533;x&#65533;/&#65533;V&#65533;&#65533;&#65533;p\Q&#65533;T&#65533;&#65533;&#65533;&#65533;&#65533;W&#2009;&#65533;&#65533;9&#65533;'&#65533;l+D &#65533;&#65533;&#50193;&#65533;Y`&#65533;L&#65533;T&#65533;&#65533;p~W&#65533;&#65533;&#311;7hA\&#65533;5&#65533;R# &#783;&#65533;&#65533;&#65533;&&#65533; &#65533;H&#65533;&#65533;A&#65533;&#65533;#Op&r!&#65533;B{&#65533;[4&#65533;so&#65533;&#65533;&#65533;302h&#65533;0+&#1539;&#65533;&#65533;X-P&#65533;:&#65533;`#&#65533;$&#65533;&#65533;Z&#65533;&#65533;cI&#65533;&#65533;>&#65533;&#65533;&#65533;&#65533;&#65533;5p&#65533;&#1058;&#65533;g&#65533;&#65533;xn 9&#65533;&#65533;&#65533; &#65533;&#65533;&#65533;I&#65533;5&#65533;&#65533;1(l 0 H&#65533;&#65533;&#317;&#65533;&#65533;&#65533;-(h&#65533;&#65533;&#1998;&#65533;&#65533;Ps&#65533;I&#65533;&#65533;{&#65533;Z&#65533;&#65533;:&#65533;,&#65533;
v{,Z&#65533;,&#65533; AB&#65533;&#65533;&#65533;&#65533;&#65533;x&#65533;&#65533;Nv&#65533;&#65533;vH&#65533;&#1391;&#65533;a&#250;&#65533;Y&#65533;-VRQ v&#65533;&#65533;z8}W@&#65533;W&#65533;&#65533;&#894;@D +&#65533;@ P&#65533;H&#65533;T`&#65533;7!&#65533;DD&#65533;&#997;>`&#65533;Y&#65533;s&#65533;#"&#292;Z&#65533;dN
&#65533;"&#65533;iEHS2` &#65533;&#65533;EB&#65533;r&#65533;F&#65533;= ^&#65533;&#65533;&#65533;@&#65533;&#65533;&#65533;h&#65533;Yw&#65533;qj&#65533;:&#65533;&#65533;&#65533;6&#65533;&#65533;&#65533;zE&#65533;'&#65533;*&#65533;&#65533;&#508;O&#597;9&#65533;w&#65533;&#65533;&#65533;&#65533;&#65533;g&#65533;D &#65533;&#65533;nl&#65533;K&#65533;&#65533;&#65533;gD&#65533;&#65533;&#65533;&#65533;&#65533;&
&#65533;&#65533;le&#65533;/X&#1224;<&#65533;pm&#65533;H0&#65533;&#65533;&#65533;_&#1042;0&#65533;&#65533;d&&#65533;&#65533;&#65533;Y=V&#65533;bu &#65533;&#65533;y[7C^'&#65533;=-&#65533;ja&#65533;&#65533;t<&#65533;+&#65533;F @@/(&#65533;@ &#65533;" &#65533;&#65533;(1&#65533;  &#65533;&#65533;V&#65533;bE}f&#65533;&#65533;K&#65533;&#65533;&#65533;V5w:&#65533;&#65533;Q&#742;E&#65533; &#65533;&#65533;&#65533;&#65533;&#65533;@ &#65533;J&#65533;&#65533;&#65533; &#65533;&#65533;S06u&#65533;&#65533;`?6R!6&#65533;U{&#65533;&#65533;T&#65533;&#65533;p&#65533; &#65533;0g&#65533;S%&#65533;&#65533;q >`6P t &#65533;&#65533;(&#65533;&#65533; KE&#65533;lp&#65533;(/b^5-W
"&#65533;b&#65533;&#65533;~&#65533;&#65533;&#65533;	&#65533;-&#65533;&#65533;&#65533;&#65533;*&#65533;&#65533;:&#65533;B&#65533;&#65533;!p&#65533;::&#65533;%xdN&#65533;RD&*&#65533;&#65533;&#65533;$&#65533;6BbI&#65533;6]&#65533;6&#65533;&#65533;&#65533;N\h&#65533;&#65533;<&#65533;&#65533; 6&#65533; P0&#65533;&#65533;>&#65533;p ^&#65533;&#65533;>&#65533;@9&#65533;s M&#65533;&#65533;+i&#65533;M&#65533;|UV&#65533;C&#65533;}&#65533;&#65533;-&#65533;e
T&#65533;n?6&#65533;&=&#65533;nd.LQ +&#65533;p&#65533;&#65533;>&#65533;&#65533;d&#65533;+Sb40U&#65533;C7&#65533;<[&#65533;l&#65533;u^&#65533;u&#65533;#6&#65533;&#65533;&#65533;&#65533;&#65533;&#65533;&#65533;&#65533;7&#65533;D&#65533;`&#65533;&#65533;&#65533;nw
P?&#65533;&#65533;/&#65533;&#65533;&#65533;&#65533;*}sd~ k~&#65533;!b&#65533;P&#65533;r2&#65533;g&#65533;&#65533;3/&#65533;V
&#65533;&#65533;4&#65533;&#65533;&#65533;&#65533;Q&#65533;5&#65533;0&#65533;(@+ &#65533;&#65533;P<#0%Vz&#12622;D&#65533;=&#65533;&#65533;T&#65533;&#65533;*&#1091;\&#65533;0X&#65533;Q&#65533;$Mrjiq&#65533;&#65533;o25#0H:&#65533;
+&#65533;&#65533;&#65533;&#65533;&#65533;8,U&#65533;&#65533;&#65533;&#65533;M^I	&#65533;&#65533;$r&#65533;E&#65533;
&#65533;?&#65533;&#65533;&#65533;2x&#65533;;&#65533;&#65533;"&#65533;y&#65533;&#65533;.x6&#65533;&#65533;&#65533;g&#65533; &#65533;dN&#65533;&#65533;( *&#65533;I5ID9mc$psQ&#65533;C&#65533;@7	8eT&#65533;*0&#65533;w&#65533;3 y&#65533;A)H]0pE&#65533;L&#65533;&#65533;&#65533;	&#65533;s3&#65533;&#65533;&#65533;&#65533;ji-&#65533;7
&#65533;&#65533;
&#65533;I&#65533;&#65533;&#65533;\&#65533;p&#65533;&#65533;5&#65533;&#1045;&#65533;s;&#65533;VA&#65533;&#65533;'-&#65533;*&#65533;sd&#65533;e&#65533;FU&#595;1&#65533;&#65533;N]&#65533;jB)&#65533;s&#65533;_7X&#65533;C3OIUT5e &#1956;%&#65533;&#65533;"&#65533;"3DD9&#65533;TAe&#65533;+@dt&#283;4&#65533;
1&#65533;&#65533;&#65533;&#1622;D&#65533;
&#65533;&#65533;e&#65533;bmdv7/<3&#65533;&#65533;7\&#65533;&#65533;&#65533;-&#65533;i&#65533; .&#65533;&#65533; &#65533;X&#65533;&#65533;NTf&#65533;&#65533;uN
&#65533;1@&#1029;&#65533;&#65533;T&#65533;=&#65533;8=&#65533;E&#65533;D+&#65533;&#65533;&#591;&#65533;(&#65533;M0&#65533;&#65533;(@&#65533;U&#65533;&#65533;-&#65533;B P&#65533;C&'&#65533;&#65533;9&#65533;&#65533;&#65533;&#65533;&#65533;b&#65533;&#1001;'&#281;&#65533;&#65533;H&#65533;&#65533;0C&#65533;&#65533;3&#65533;&#65533;4jn&#65533;&#65533;\yb&#65533;&#65533;&#65533;&#65533; <&#65533;M&#65533;r D
&#65533;P&#65533; /&#65533;t*b&#65533;&#65533;0p&#65533;u&#65533;v&#65533;Fr&#65533;&#65533;&#65533;`7&#65533;$&#65533;&#65533;{&#65533;9e&&#65533;&#65533;7&#65533;-&#65533;%&#65533;&#65533;&#1252;&#65533;&#65533;	&#65533;&#65533;:&#65533;=F&&#65533;\&#65533;}&#65533;gnI&#65533;B]YnC&#65533;&#65533; &#65533;p&#65533;E&#65533;&#65533;R&#65533;&#65533;20&#65533;&#65533;JyL&#65533;py.&#65533;&#65533;&#65533;$ &#65533;&#65533;&td&#65533;&#65533;kJ@&#65533;&#65533;&#65533;&#65533;h!p&#65533;u&#65533;&#65533;8&#65533;pc&#65533;O&#65533;&#65533;&#65533; 0PR&#65533;c^&#65533;&#65533;%*&#65533;&#65533;0#&#65533;&#65533;}
&#65533;1&#65533;&#65533;
G&#65533;&#65533;u&#65533;&#1135;%&#65533;H}(&#65533;&#65533;9R&#65533;&#65533;&#65533;02.&#65533;&#65533;q&#65533;5 &#65533;&#65533;F0l2&#65533;.&#65533;7*&#65533;X&#65533;
&#65533;&#65533;  &#65533;-&#65533;{&#65533; Wf&#65533;X'IU(&#65533;&#65533;fI&#65533;&#1586;&#65533;$>z&#65533;av&#65533;&#65533;`&#65533;&#65533;M`&#65533;of%&#65533;&#65533;w&#65533;30&#65533;y&#65533;&#65533;&#65533;t&#65533;&#65533;&#65533; w&#65533;;&#65533;K&#65533;&#1202;s&#65533;
h&#65533;%&#65533;&#65533;N )p&#65533;&#65533;&#65533;$&#65533;+&#65533;>&#65533;&#65533;<&#65533;&#65533;*&#65533;&#49779;&#65533;&#65533;&#65533;&#1330;&#65533;z$&#65533;2&&#65533;&#65533;&#65533;&#65533;&#65533;`&#369;&#65533;&#65533;&#65533;`PD:%$@#%X;-&#65533;9&#65533;%
\&#65533;&#65533;&#65533;&#65533;&#65533;+&#65533;5&#65533;R&#65533;\J&#65533;&#65533;[@&#65533;&#65533;~&#65533;&#65533;	1Q&#65533;&#65533;"&#65533;&#65533;@&#65533;&#65533;&#65533;Y32r&#65533;e+6`&#65533;Fe&#65533;
&#65533;q&#65533;-&#65533;&#65533;&#65533;V-&#65533;{[V&#28148;R&#65533;o&#65533;Z&#65533;$`B,0z;y$&#65533; &#65533;&#65533; m&#1539;Z&#1735;&#65533;&#65533;w&#65533;&#65533;3&#65533;&#65533;@&#65533;&#65533;&#65533;C&#65533;&#65533;&#65533;&#65533;&#65533;W&#65533;&#65533;&#65533;&#65533;&#65533; Y&#65533; &#65533;&#65533;Ib2(&#65533;&#65533;	+&#65533;&#65533; .`&#65533;&#65533;C&#65533;A$N 4&#65533;`%&#65533;e&#65533;&#65533;&#65533;&#65533;&#301;s&#65533;j&#65533;&#65533;&#65533;Y{cv=&#347;&#65533;K7&#65533;h&#65533; &#65533;&#65533;&#65533;V :&#65533;d* ) A&#65533;&#65533;&#65533;&#65533;^:L&#65533;L&#65533;`&#65533;&#26357;&#65533;&#65533;&#65533;&&#65533;[1<u	&#65533;&#65533;0&#65533;&#65533;&#65533;&#65533;>X&#65533;&#65533;1 &#65533;55&#65533;&#65533;:&#65533;f&#65533;=`&#65533;lB	&#65533;`	&#65533;&#65533;a&#242;&#65533;&#65533;&#65533;x&#65533;a7&#353;z[&#65533;&#65533;o&#65533;&#65533;`&#65533;&#65533;&#65533;d-&#1065;(&#65533;#&#65533;a&#65533;V&#65533;p$)&#65533;0&#65533;:{%&#65533;{7&#65533;&#65533;&#65533;&#65533;W"&#65533;3&#65533;&#65533;:&#65533;k@.&#1125;&#65533;{&#65533;&#65533;&#65533;&#65533;k&#65533;eL&#65533;&#65533;&#65533;@&#65533;#0cb&#65533;&#65533;pw&#65533;&#65533;-&#65533;&#65533;h^&#65533;&#65533;&#65533;&#65533;&#65533;$&#65533;&#65533;&#65533;[F&#65533;F$&#65533;&#65533;HI&#65533;&#65533;#&#65533;&#65533;&#65533;&#65533;H&#65533;V&#65533;&#65533;&#65533;S&#65533; &#65533;&#65533;J
&#65533;r&#65533;&#65533;&#1099;&#65533;\&#65533;P&#65533;?&#65533;w" &#65533;&#65533;&#65533;&#1526;&#65533;&#416;&#65533;&#65533;&#65533;&#65533;.&#65533;E#Y&#65533;&#65533;&#65533;&#65533;@1&#1035;A&#65533;0`.&#646;g &#65533;&#65533;&#65533;`$&#65533;`&#65533;&#65533;&#65533;&#65533;`QRj&#1221;=2pS&#65533;3&#65533;D&#65533;&#65533;&#1673;&#65533;p`8UT6^&#65533;&#65533;Q<Lf^%NB t&#65533;8	A&#65533;\!&#65533;Ri&#65533;N&#65533;	&#65533;&#65533;lh1 &#65533;&#65533;L(;&#65533;+,&#65533;!\ &#65533;1='&&&#65533;&#65533; &#65533;&#1568;&#65533;&#65533;.&#65533;7&#65533;&#65533;&#65533;:&#65533;Gh&#65533;%&#65533;t&#65533;&#601;&#65533;#<&#65533;&#65533; &#65533;%&#65533;&#1994;&#65533;d"f{&#65533;0>`j]&#65533;I&#65533;&#65533;o&#65533;fD
N&#65533;V!`&#65533;|&#65533;,P!&#65533;&#208;R&#65533;&#65533;&#65533;&#65533;&#65533;&#65533;r&#65533;&#65533;&#65533;r&#1153;&#65533;&#65533;&#65533;&#65533;K&#65533;{]&#658;&#65533; ;88&#65533;&#65533;F, B&#65533;ldH 0&#65533;`U&#65533;E&#65533;MMO&#65533;6&#65533;&#65533;&#65533;T&#65533;&#65533; &#65533;&#1441;$R&#1093;&#65533;&#1048;PPV&#65533;&#65533;&#65533;(`&#65533; &#65533;&#65533;&#65533;"5&#65533;&#65533;*&#65533;
P&#65533;|te&#65533;&#65533;&#65533;>*&#65533;&#65533;&#65533;&#65533;m&#65533;{x&#65533;A-&#65533;&#65533; c&#65533;\&#65533;&#65533;&#65533;!&#65533;&#971;&#65533;*&#640;/&#65533;i)x&#1954;&#65533;pc&#65533;ll8 &#65533;&#65533;&#65533;&#65533;&#65533;&#65533;e&#65533;	&#65533;1&#65533;&65
&#65533;sQ&#65533;&#65533;&#65533;&#65533;&#65533;&#65533;l7Q1S&#65533;&#65533;UeU(&#65533;`&#65533;&#65533;%&#65533;&#65533;.$&#65533;	a&#65533;#&#65533;+l&#317;&#65533;&#65533;|&#65533;&#65533;&#65533;9&#65533;&#65533;&#65533;&#65533;&#65533; mp&#65533;	&#65533;@^A&#65533;l&#65533;	#hc:&#65533;W&#65533;&#65533;4!&#65533;&#65533;&#65533;A&#65533;*@&#65533;&#65533;&#65533;[ &#65533;I&#65533;N&#65533;/|N'&#65533;&#65533;bG<&#65533;O&#65533;:&#65533;&#65533;&#65533;:Zu&#65533;Y@ZS&#65533;N'~&#65533;0H&&#65533;"&#65533;&#65533;&#987;1`&#65533;t&#65533;
&#65533;&#65533;&#65533;S&#65533;-=W&#65533;2&#65533;A&#65533;&#65533;(&#65533;&#65533;&#65533;zh &#65533;>&#1446;&#65533; \&#65533; &#65533;&#65533;&#65533;&#65533;/ &#65533;&#65533;&#65533;&#65533;0 @&#65533;A@U9&#65533;UL&#65533;%4&#65533;(&#65533;&#65533;pe&#65533;7&#65533;&#65533;xO&#65533;&#65533;R&#65533;&#65533;&#65533;:kU#D,:&#65533;&#65533;&#65533;>&#65533;[&#65533;&#65533;&#65533;&#65533;Sg&#65533;&#65533;&#65533;&#65533;$R&#65533;&#65533;&#65533;bU&#65533;&#29984;&#65533;.c&#65533;L&#65533;&#65533;Ns.U	s^&#31440;s&#65533;!?
&#65533;&#65533;0E&#65533;&#65533;&#65533;s&#65533;&#65533;^J&#65533;&#65533;&#65533;1&#65533;  *&#65533;A$+dm&#65533;&#65533;&#65533;`H;&#65533;<&#65533;ae&#65533;Y&#65533;&#65533;f&#65533;&#65533; &#65533;Y*&#65533;&#65533;&#65533;&#65533;&#65533;@UBd^Dp&#65533;&#65533;(&#65533;*&#65533;s&#65533;j&#65533;*&#65533;&#65533;w&#65533;&#65533;n&#65533;&#65533;%]&#65533;&#65533;&#65533;|s&#65533;&#65533;&#65533;}&#65533;&#65533;&#65533;m&#1819;}fJ?4f&#65533;b&#65533;&#65533;&#65533;&#1357;&#65533;Q&#65533;&#65533;&#65533;D&#65533;&#65533;&#65533;&#65533;P&#65533; #Z)&#65533;&#65533; p>&#65533;&#65533;#&#65533;M-/&#65533;&#65533;&#65533;H9&#65533;&#65533;&#609;&#65533;y(&#65533;&#65533;T&#65533;&#65533;s&#64261;&#65533;D&#65533;&#65533;&#65533;'SiM 0  &#65533;&#65533;&#65533;'&#65533;&#65533;&#65533;&#65533;TD&#65533;<&#65533;&#65533;3&#65533;=
&#509;!a&#65533;	s]&#65533;n&#65533;&#65533;"&#65533;	K&#65533;a*&#65533;@&#65533;&#65533;]&#65533;q&#65533;&#519;&#65533;&#65533;J  &#65533;&#65533;&#65533;&#65533;&#65533;&#65533;%&#65533;&#65533;n0&#65533;N+&#65533;&#65533;&#65533;&#65533;0)_&#65533;&#65533;&#65533;&#65533;}k&#65533;Q&#1994;O&#65533;7	&#65533;`Mm&#65533;W>FA0%m&#65533;AX5&#65533;&#65533;CB&#65533;i&#65533;x&#65533;3&#65533;/uV&#65533;&#65533;&#65533;&#65533;&#65533;&#65533;&#65533;-	&#65533;	fo&#65533;&#65533;&#65533;&#65533;&#65533;&#65533;&#65533;&#1591;&#65533;&#65533;&#65533;&#65533;X&#65533;&#65533;&#778;&#65533;(p>&#65533;&#65533;`G &#65533;
&#65533;&#65533;I&#65533;`_&#65533;E&#65533;&#65533;&#65533;&#65533;&#65533;&#65533;&#65533;7&#65533;Y&#65533;J&#65533;&#65533;&#65533;O&#65533;&#65533;&#65533;%d&#65533;&#65533;&#65533;%&#65533;&#65533;&#65533;$512!-&#65533;&#65533;&#65533;,&#65533;&#65533;&#65533;&#65533;&#65533;&#65533;&#65533;&#65533;&#65533;1,&#65533;&#65533;&#65533;&#65533;&#65533;&#65533;&#65533;&#65533;&#65533;&#65533;&#65533;&#65533;&#65533;&#65533;&#65533;&#65533;&#65533;&#65533;&#65533;&#65533;&#65533;&#65533;&#65533;&#65533;2&#65533;&#65533;&#65533;&#65533;&#65533;&#174;"&#65533;&#304;&#65533;&#65533;&#65533;&#796; &#65533;&#65533;&#65533;&#65533;&#65533;&#909;$$!*:&#65533;&&&#65533;&#65533;&#65533;	
;

B? &#65533; &#65533;&#65533;&#65533;E&#1568; &#65533;H&#65533;>&#65533;&#304;&#65533;~7|$&#65533;q@&#65533;B(&#65533;H&#65533;&#65533;;	=&#65533;#`&#65533;  Fh&#1091;&#65533;&#65533;&#65533;>p &#65533;C&#65533;&#65533;&#65533;&#65533;&#65533;&#65533;&#65533;zSui&#65533;&#65533;O&#65533;0&#65533;&#436;)&#65533;)&#65533;&#208;,&#65533;TU&#65533;^&#65533;&#65533;&#65533;+&#1180;&#1130;&#65533;&#65533;T3SJ1(&#65533;(&#65533;&#65533;&#65533;&#65533;&#65533;&#65533; &#65533;&#65533;&#1223;&#65533;*&#65533;&#65533;&#65533;&#65533;^t&#65533;&#65533;a#&#65533;&#65533;6@&#65533;&#65533;`&#198;;w;n&#65533;&#1745;OA@&#65533;&#65533; ha*J&#65533;Bx&#65533;&#65533;&#65533;F&#65533;&#65533;B2n&#65533;x&#65533;&#65533;c&#65533;i&#65533;X,&#65533;@&#65533;-f&#65533;&#65533;P&#65533;&#65533;&#65533;dK&#65533;&#65533;U&#65533;0&#65533;J)&#65533;Z/P&#565;&#811;&#65533;Z&#65533;&#65533;&#65533;&#65533;&#65533;&#65533;+VX&#65533;&#65533;K&#65533;,&#955;&#65533;&#65533;&#65533;)j&#65533;&#65533;mE{d&#65533;&#65533;)L&#65533;Wa&#65533;&#65533;:&#65533;&#65533; *&#65533;P&#65533;&#65533;&#65533; &#65533;$&#65533;fB&&#65533;Y&#65533;&#65533;&#65533;@f i&&#65533;A&#65533;W&#65533;&#65533;&#65533;&#65533;H&#261; &#1792;&#65533;F&#65533;&#65533;&#65533;X;&#65533;&#65533;F&#65533;I!&#65533;p&#65533;.Y&#65533;@1&#65533;&#65533;B-&#65533;&#65533;&#65533;1o&#65533;&#65533;H4&#65533;&#65533;5&#65533;v&#65533;| &#65533; 09S&#65533;M9%{&#65533;< &#65533;&#65533;^}&#65533;%)&#65533;&#1394;&#65533;'&#65533;5%&#65533;3+&#65533;0&#65533;&#65533;T&#65533;&#65533;*&#65533;`&#65533;&#65533;P&#65533;0&#65533;0&#824;&#65533;c&#1955;&#65533;)&#65533;OE&#65533;&#65533;Cf&#65533;&#65533;@&#65533;&#65533;u"D &#65533;; &#65533;">,r&#1306;&#65533;1&#65533;#+&#65533;i	&#65533;&#65533;A2.H&#65533;&#65533;$&#65533;&#65533;@AM+&#65533;&#65533;" 	
aR&#65533;&#65533;&#845;"L|]&#65533;PCz_&#65533;&#65533;&#65533;^&#65533;e)&#65533;&#65533;%&#65533;&#65533;&#65533;`&#65533;r&#65533;&x&#65533;=&#65533;&#65533; $x0&#65533;
&#65533;&#65533;*&#65533;$&#65533;n&#65533;&#65533;&#65533;:&&#65533;&#65533;&#65533;&#65533;bF&#65533;&&#65533;?&#1313;&#65533;&#65533;&#65533;P=&#65533;E;&#1323;OD&#65533;&#65533; &#1027;4&#65533;3Wa < A&#65533;&#65533;=|&#65533;&#65533;p, k &#65533;>&#65533;Y\1&#65533;&#65533;f&#65533;
ZO&#65533;9&#65533;\&#65533;&#65533;&#65533;.&#65533;&&#65533;A&#65533;S&#65533;0f^9&#65533;&#65533;&#65533;&#65533;D'&#65533;U"&#65533;d&#65533;&#65533;&#65533;P&#65533;q&#65533;&#65533;3=&#65533;&#65533;&#65533;&#65533;,&#65533;&#65533;&#60343;5f(&#65533;&#65533;&#65533;l4&#65533;@&#65533;=&#65533;&#65533;&#65533;&#65533; Z&#65533;F&#65533;(&#65533;JI&#65533;&#65533;&#65533;&#65533;&#65533;4&#65533;&#65533;&#65533;&#65533;&#65533; &#65533;h&#65533; T&#65533;&#65533;Z=>&#65533;&#65533;&#65533;&#65533;&#65533;&#65533;&#65533;&#65533;&#65533; 0q&#65533;Z&#65533;&#65533;&#65533;p&#65533;h&#65533;&#65533;+&#558;&#65533;r&#65533;^U&#65533;:&#65533;;&#65533;rW&#65533;M-]@&#990;&#65533;&0&#65533;&#65533;~&#65533;&#65533;<&#65533;&#65533;+&#65533;x2&#65533;
&#65533;8&#65533;&#65533;&#65533;&#65533;&#65533;&#65533;r&#65533;X@&#65533;@ &#65533;+&#65533;+HPBI&#776;&#65533;&#65533;@&#65533;&#65533;
&#65533;&#65533;&#224;&#65533;&#65533;P&#65533;&#65533;o&#65533;&#65533;L&#65533;&#65533;&#65533;&#65533;&#65533;&#65533;xP&#65533;&#65533;&#65533;&#65533;&#65533;-! l4'&#65533;`&#65533;(`@
T&#65533;=y1&#65533;V&#65533;d&#65533;,&#65533;IY&#155;&#65533;&#65533;b!&#65533;.&#65533;j&#65533; {>B&#65533;&#65533;&#65533;&#65533;&#1070;$OT	+/L&#65533;6&#65533;&#65533;&#65533;P9&#65533;&#65533;&#65533;&#65533;0q&#65533;&#65533;`&#65533;	OV&#1026;Z&#65533;&#65533;+ 
J&#65533;&#65533;)&#65533;b&#65533;&#65533;&#65533;&#65533;&#65533;>&#65533;&#65533;&#65533;_u&#65533;&#65533;&#65533;"%)&#65533;4` &#65533;I&#65533;&#65533;18&#65533;A&#65533;C
L&#65533;&#65533;O#&#65533;&#65533;&#65533;b&#65533;&#65533;PB&#811;#4&#1579;&#65533;&#65533;+&#65533;	X&#65533;&#65533;&#65533;&#145;R&#65533;SH IZ &#65533;#[(&#65533;U&#411;a)&#65533;&#65533;<+&#65533;&#65533;(J&#65533;&#65533;&#65533;H &#65533;Lok&#65533; p&#65533;&#65533;1&#65533;,1&#65533;&#65533;#,&#65533;r`&#65533;&#65533;;&#65533;8&#65533;5&#65533;&#65533;YQ&#65533;&#65533;&#65533;&#65533;&#65533;dH3&#65533;&#65533;6>&#65533;8&#65533;4X&#65533;E&#65533;@
&#65533;&#65533;ao&#65533;&#65533;&#65533;&#65533;&#65533;,&#65533;%3&#65533;&#65533;&#65533;=C+&#65533;$
?&#65533;&#65533;flR!&#65533;$'`&#65533;,1&#65533;&#65533;&#65533;&#65533;&#65533;&#65533;|&#65533;&#65533;"&#65533;b&#65533;N&#65533;(c&#65533;G]L&#65533;V&#65533;&#65533;y&#65533;6&#65533;a2 +&#65533;&#65533;&#65533;c&#65533;, f&#65533;! X&#65533;&#65533;@&#65533;p&#65533; &#65533;5&#65533;&#776;%%8&#65533;G&#65533;q&#65533;&#65533;0,p(r&f4#&#65533;G1d&#65533; &#65533;T&#65533;0&#65533;0&#65533;&#65533;R[k*F&#65533;&#65533;&#65533;"&#65533;&#65533;@>&#65533;@&#1962;&#65533;&#65533;Z ,ZY&#65533;%&#65533;PVa+&#65533;|&#65533;K ]&#65533;&#65533;&#1676;O:%;naB&#1258;&#65533; @ &#65533;&#65533;I&#65533;QJ\I&#65533;)&#65533;A&#65533;&#65533;&#65533;&#544;-&#65533; &#65533;b&#65533;&#65533;&#65533;&#65533;E{(A6&#65533;H&#65533;&#65533;&#65533;&#65533;&#65533;&#1959;0&#65533;T&#65533;&#65533;&#1744;OC&#65533;HJ&#65533;&#65533;o&#65533;3&#65533;&#65533;&#65533;&#65533; &#65533;j&#65533;,@&#65533;&#65533;%&#65533;d&#65533;~&#65533;&#65533;rU&#65533;-&#65533;*&#65533;&#65533;&#65533;p&#65533;&#65533;&#65533;U&#65533;Tg&#628;~&#65533;c&#65533;&#65533;&#1676;&#65533;&#65533;@&#65533;&#65533;&#65533;D&#65533;&#65533;6w>&#65533; &#65533;&#65533;W&#65533;"	+&#65533;&#65533;Nt&#466;&#65533;&#65533;E &#65533;@$&#65533;&#65533;&#65533;p\	P@Y&#65533;&#65533;&#65533;&#65533;D&#65533;=&#65533;&#65533;Z&#65533;Y&~YT&#65533;5Z&#65533;&&#65533;,MNU&#65533;M&#65533;&#65533;#<&&#65533;H&#65533;&#65533;&#65533;`&#65533;\0&#65533;P2x'~!`&#65533;(&#65533;(&#65533;D7&#65533;l@u&#65533;s&#65533;&#65533;&#65533;&#784;&#65533;&#65533;`&#65533;&#65533;Wq]&#65533;~&#65533;&#65533;X&#65533;&#51938;&#65533;&#65533;+p&#711;&#65533;&#65533;&#65533;&#65533;&#65533;(&#65533;&#65533;&#65533;&#65533;&#65533; &#65533;,Y^	< &#65533;EpqE(D|`#&#65533;-&#65533;&#65533;a?&#65533;&#65533;&#65533;C&#65533;&#65533;/r&#65533;&#65533;&#65533;y&#65533; '&#65533;&#65533;&#65533;&#65533;@+&#65533;&#65533;&#65533;1 &#65533;H&#65533;A&#65533;H [&#65533;&#65533;&#65533;&#65533;(2I&#65533;!&#65533;&#564;&#65533;+#&#65533;)&#65533;&#65533;&#65533;&#65533;wL&#65533;zSMR&#65533;Q>!&#65533;&#65533;.R&#65533;9+
e]&#65533;e&#65533;	&#65533;&#65533;$&#65533;&#65533;	tp&#65533;]&#65533;&#65533; &#65533;&#1128;&#65533;v&#1795;B&#65533;&&#65533;&#65533;&#65533;Fm&#65533;&#65533;C&#65533;j&#65533;r`&#65533;&#49165;&#65533;&#65533;&#65533;G&#65533;OV&#65533;&#65533;p&#65533;"&#65533;n&#65533;`G*&#65533;*'f@&#65533;&#65533;
.LAk<7Q&#65533;W&#65533;E)M&#65533;&#65533;+&#65533;&#65533;&#40986;&#65533;+1&#65533;&#65533;xt5&#65533;;&#65533;&#1338;p&#65533;m&#65533;&#65533;Q&#65533; &#662;&#65533;J&#65533;&#65533;&#65533;&#1443;p&#65533;t&#65533;/&#65533;I&#65533;l	&#65533;&#65533;&#65533;&#1719;&#65533;&#65533;yf&#65533;!&#65533;&#65533;gt&#65533;!&#65533;&#65533;&#65533;gO&#280;&#65533;&#65533;QHJ0&#65533;>M8$&#65533;&#65533;Y0&#65533;\ z&#65533;7* ubl&#65533;&#65533;&#65533;,&#65533;WD =ZrF&#65533;&#65533;&#65533;&#65533;H&#65533;;u5&#65533; \=&#65533; g
_&#65533;&#65533;<&#1972;&#65533;{+/6
&#654;R&#65533;<&#65533;,&#65533;]c&#65533;&#65533;68&#65533;-|=&#65533;'4&#65533;q`&#65533;;U&#65533;&#65533;#&#65533;W&#65533;&#65533;8s7G&#65533;&#65533;&#65533;9&#65533;&#65533;&#65533;&#65533;j&#65533;&#65533;&#1555;^0&#65533; &#65533;&#65533;O:&#65533;&#65533;fc&#65533;&#65533;@&#65533;U&#65533;D:&#65533;^&#65533;&#65533;&#65533;&#65533;("V,}&#65533;w&#1946;&#65533;&#65533;{&#1815;U&#964;\&#941;@
&#65533;&#65533;j+1MtK&#65533;&#65533;,6@&#65533;&#65533;&#65533;lr&#275;M&#65533;
&#65533; &#65533;.p&#65533;?g&#65533;&#809;@95h1&#65533;@&#65533;&#65533;&#65533;&#65533;8&E&#65533;&#65533;&#65533;<5G&#65533;Y&#65533;&#65533;LBF&#65533;&#65533;m&#65533;aQy&#65533;gSI&#65533;R&#65533;7A!`EiQ -&#65533;a=p2&#65533;&#65533;#`H&#65533;eW&#65533;T&#65533; J]&#65533;&#65533;wd&#65533;&#65533;,&#65533;&#1090;&#65533;&#65533;N&#1665;&#65533;AWWaK&#65533;&#65533;I&#65533;5&#65533;:X}&#65533;&#65533;&#65533;D,&#65533; \&#65533;&#65533;3&#1651; &6 :&#65533;2(&#65533;R&#65533;c &#65533;&#65533;Y	&#65533;6,&#65533;&#65533; h/+"?6 F&#65533;4Ws&#65533;b):uS&#65533;&#65533;&#65533;&#65533;=P &Q &#65533;$&#65533;80&#65533;&#65533;&#65533;&#1696;A&#65533;p$*&#65533;A&#65533;
w&#65533;EA&#65533;Wp&#65533;&#65533;,&#65533;4%U49#Q&#65533;.&#65533;}&#65533;&#65533;V^&#65533;VkR:\Q5&#65533;&#65533;0c&#65533;&#65533;&#65533;&#65533;:&#65533;h&#65533;t*&#65533;iS&#65533;&#65533;>&#65533;&#192;-'&#65533;&#65533;&#65533;7r&#65533;&#65533;&#65533;y6i$&#65533;bT&#65533;bz&#65533;&#65533;l3&#65533;DR&#65533;Y&#65533;&#65533; b#@@	p&#65533;&#65533;u&#65533;$  B&#65533;2&#65533;{=hu.X]&#65533;&#65533;&#65533; &#65533;-&#65533;j&#65533;&#65533;vd&#65533;i&#65533;+&#770;|&#65533;7&#65533;&#65533;&#65533;v&#65533;,&#65533;0:&#65533;&#65533;$&#65533;&#65533;.p&#65533;&#65533;zx&#65533;2&#1282;=&#65533;&#65533;w&&#65533;%1#|"L 01&A&#65533;c&#65533;&#65533;B`&#552;Li&#65533;L&#65533;h&#65533;mj&#65533;&#65533;&#65533;17&#65533;g5@&#65533;Q8&#65533;a&#65533;&#65533; ^P &#65533;&#65533; &#65533;D]#&3`p kW5&#65533;`e&#65533;&#65533;Z&#462;&#65533;i,&#65533;\&#65533;(&#65533;&#65533;P)w&#65533;ue&#65533;&#1219;o&#65533;riy}&#65533;&#65533;&#65533;vQI`-&#65533; &#65533;&#65533;&#65533;&#65533;&#65533;&#65533;2
&#65533;&#65533;&#65533;@O81&#65533;&#65533;g2 4%& Ps&#65533;&#65533;&#65533;$U&#65533;$@14i6&#65533;&#65533; @&#65533;0&#65533;&#65533;&#65533;r~&#65533;S&&#65533;&#200;F&#65533;Q-&#65533;MmF!&#65533;iL"Up&#65533;_(@`*&#65533;J&#65533;*&#65533;@&#65533;&#65533;E+.@&#65533;&#65533;&#65533;&#65533;&#65533;&#65533;p&#65533;2&#65533;O&#65533;&#65533;&#65533;&#65533;^o&#65533;b&#65533;
]&#65533;h%&#65533;&#65533;&#65533;Yj&#65533;&#65533;&#65533;3&#65533;
`yI&#65533;&#65533;
&#65533;&#65533;&#912;i&#65533;O&#65533;&#65533;x1,&#65533;$&#65533;l &#65533;&#65533;z&#65533;&#65533;&#65533;t&#65533;&#65533; &#65533;&#65533;If&#65533; &#65533;&#65533;E1`&#65533;i/@&#65533;&#65533;@@7c7&#65533;&#65533;&#65533;wFi&#65533;&#65533;Hl&#65533;fL&#65533;&#65533;&#65533;&#65533;&#65533;  $&#65533;r4k&#65533;&#65533;	.p&#65533;08!&#65533;T5&#65533;&#65533;&#65533;:@b&#1729;&#65533;&#65533;PoH3&#65533;&#65533;,&#457;&#65533;&#65533;X&#65533;&#65533; &#65533;w&#65533;&#65533;#&#65533;e&#65533;	%f&#65533;&#65533;&#65533;4&#65533;&&#65533;1^&#65533;I&#65533; 0&#1691;|&#65533;w&#65533;0 )0fUeL@&#65533;}b/P&#65533;&#65533;F&#65533;d&#65533;&#65533;&#65533;&#65533;LqH&#65533;Y&#65533;&#65533;/vVjz&#65533;&#65533;q&#65533;f&#65533;	(&#65533;&#65533;.q@&#65533;G,&#65533; D&#65533;G&#65533;&#65533;&#65533;&#65533;U-&#65533; 9&#65533;R&#65533;5R&#65533;,s^&#65533;&#65533;&#65533;QD&#65533;(!zV&#65533;P&#65533;&#65533;0&#65533;&#65533;"u5d-JC&#65533;&#65533;p&#1825;I;&#65533;&#65533;&#65533; &#528;&#65533;PK&#65533;&#65533;GQq&#976;&{Ac	&#65533;&#65533;#&#65533;&#65533;`[0Yva&#65533;@8&#65533;&#65533;HUy&#65533;&#65533;)'"shh&#65533;&#65533; z&#65533;&#65533;&#65533;&#65533; &#65533;&#65533;".u #@&#337;=$p&#65533;cN_&#65533;&#65533;4&#65533;j&#65533;&#65533;jC&#65533;&#65533;!W&#65533;D&#65533;&#65533;&#65533;&#65533;&#65533;&#65533;&#65533;RA?&#65533;7&#65533;&#274;%&#65533;&#65533;&#65533;:Ym&#65533;&#65533;&#1060032;&#65533;Ds&#144;&#65533;&#65533;&#498;&#65533;w+&#65533;&#65533;	&#65533;
&#65533;&#65533;!:&#65533;0(!&#65533;	&#65533;&#65533;P&#65533;	$&#65533;&#65533;}"&#65533; !1&#65533;S&#65533;&#65533;&#65533;Mq&#65533;jtMx&#65533;&#65533;"a>`y?0&#65533;f!&&#65533;&#65533;	 &#65533;I &#65533;r&#65533;&#65533;&#65533;&#65533;0A&#65533;&#65533;jI&#65533;:&#65533;&#65533;>z&#65533;&#65533;T&#65533;&#65533;&#65533;%&#65533;y&#65533;4&#65533;
&#65533;&#65533;<&#505;u&#65533;&#65533;O&#65533;p&#65533;&#65533;&#65533;&#65533;'{Y1.R&#65533;&#65533;U]&#65533;&#65533;3&#65533;u=&#65533;u&#65533;c&#65533;&#65533;\&#65533;%>@+&#65533;RxQ&#65533;A>f
xq~&#65533;&#65533;&#65533;r@$ &#65533;)]&#65533;&#65533;&#65533;f&#65533;&#65533;f&#65533;r&#65533;&#65533;!&	0&#65533;&#65533;:F0&#65533;&#65533;;&#65533;&#65533;&#65533;&#65533;&#65533;&#65533;&#65533; &#65533;ReVi=&#65533;s&#65533;&#65533;uWpa&#65533; v&#65533;=	e&#65533;g&#724;&#65533;pk2&#65533;&#65533;&#65533;^&#65533;&<&#65533;&#65533;$[&#10013;&#65533;&#65533;&#65533;|&#65533;S&#65533;\&#65533;9?&#65533;t&#1743;&#65533;R.&#65533;&#65533;;L&#65533;%E&#65533;Z&#65533;&#1191;
B&#65533;i@I&#1553;&#65533;`^&#65533;&#65533;&#65533;,0&#65533;&#65533;s
U:R&#65533;?&#65533;)	 &#65533;&#65533;&#65533;&#65533; &#65533;0&#65533;&#65533;"f8Z
K&#65533;&#65533;&#65533;7&#65533;&#65533;ktz!j&#65533;&#65533;#>&#65533;krdv[&#65533;&#65533;0&#65533;KZ&#65533;_p&#65533;&#65533;&#65533;}@&#65533;&&#65533;&#65533;oAhj&#65533;&#65533;
&#65533;*&#65533;&#65533;&#65533;v&#65533;Dw&#65533;J:,&#65533;&#65533;&#65533;2&#65533;&#65533;&#65533;
&#65533;&#65533;&#1051;i&#65533;&#65533;&#1063;2&#65533;&#65533;&#65533;kA&#65533;o&#65533;J&#65533;&#65533;(0"&#65533;&#65533;I&#65533;&#65533;&#65533;&#65533;8[&#65533;&#65533;rLA&#65533;RSF&#65533;Ep`&#65533;&#65533;I&#65533;e&#65533;7v3&#65533;&#65533;Fq&#65533;	&#65533;&#65533; &#65533;P%0r&#65533;8&#65533;2 &#65533;&#65533; &#65533;&#65533;b0R#&#65533;&#65533;5p&#65533;&#65533;F8i&#65533;a&#65533;V&#65533;U"&#65533;&#65533;&#65533;&#65533;C
P&#65533;&#65533;*&#65533;&#65533;BK&#65533;<&#65533;&#65533;&#1627;&#65533;A
6v	&#2024;9&#513;:&#65533;Hc&#65533;PGo -&#65533;i+e&#65533;'&#65533;&#65533;&#65533;&#65533;&#65533;ln&#65533;&#65533;&#1910;y&#65533;m33&#65533;/yV&#65533;&#691;&#65533;&#65533;>&#220; rj&#65533;: U&#65533;p&#65533;&#65533;&#65533;&#65533;&#65533;&#65533; )@&#65533;&#65533;h&#619;Q&#65533;&#65533;	[&#65533;uBQ&#1927;q&#65533;&#65533;&#65533;SI0v2C&#65533;&#1211;-&#65533;&#65533;]H9&#65533;&#65533;; &#65533;<&#65533;!&#65533;G\&#65533;&#65533;_&#65533;&#65533; &#65533;:&#65533;'&#65533;&#65533;B&#65533;&#65533;C &#65533;8{<&#65533;&#65533;1I!-&#65533;Y&#65533;&#65533;"FV&#65533;&#65533;&#65533;/&#65533;4 P+&#857;&#65533;T&#65533;Q&#65533;&#65533;/ &#65533;&#65533; &#50811;&#65533;@&#65533;&#65533;@	&#65533;&#65533;&#65533;&#65533;&#65533;3L&#65533;&#65533;&#65533;&#65533;&#65533;`&#65533;&#65533;QCBHd>0&#65533;&#147;&#65533;&#65533;h,@&#65533;!i &#65533;:^&#65533;&#65533;UIb&#65533;%&#65533;&#65533;I&#65533;U5=a&#65533;&#65533;&#65533;C':&#65533;&#65533;&#65533;%m&#65533;n&#132;&#65533;&#65533;&#65533;,&#65533;G# &#65533;PU/`x);	&#65533;3(&#65533;&#65533;$	&#65533;T&#732;	&#65533;&#65533;#&#65533;&#65533;&#65533;M&#65533;&#337;#&#65533;0&#65533;*`&#65533;[&#65533;&#65533; 6&#65533;|&#65533;&#65533;&#65533;.0xPU ?&#65533;G&#65533;vj&#65533;&#65533;&#65533;&#65533;ceB-&#65533;~4&#65533;3c&#65533;E&#65533;3&#65533;L
)%My&#65533;&#65533;0x&#65533;&#65533;&#65533;(U&#65533;&#65533;S&#65533;&#1878;x&#65533;oA-|Y
&#65533;&#65533; &#1849;O&#65533;9&#65533;_&#65533;DIL#&#65533;b&#65533;5H&#65533;&#65533;UpY&#630;v0[.&#65533;&#65533;&#65533;l\&#65533;&#65533;&#65533;f&#65533;&#65533;S&#65533;&#65533;Sb4&#65533; Zj?&#65533;&#65533;&#1292;yq&#65533;0k&#13093;i>r&#65533;&#65533;&#65533;&#65533;&#65533;IG+&#65533;5^M3 <  &#65533;1(&#65533;&&#65533;&#65533;&#65533;&#65533;i&#65533;D&#291;&#65533;&#65533;R&#65533;b1c&#65533;&#65533;&#65533;&#65533;&#65533;&#65533;&#65533;&#65533;&#65533;&#65533;&#65533;&#65533;[&#309;C	&#65533;&#65533;	&#65533;Uoe&#65533;&#65533;&#65533;&#65533;&#65533;&#65533;&#65533;0 &#65533;&#65533;eH&#65533;&#65533;&#65533;=p&#65533;(&#65533;i&#65533;#&#65533;8&#65533;&#65533;$>: &#65533;l&#65533;s&#65533;&#65533;&#65533;&#65533;}&#65533;x&#500;A"&#65533;&#65533;mv+7y&#65533;&#65533; &#566;&#65533;6&#65533;#&#65533;,@Y&#65533;&#65533;&#65533;&#65533;&#65533; &#65533;&#65533;&#65533;%JB2&#65533;	&#65533;&#65533;aV&#65533;&#4425;&#65533;&#65533;
&#65533;	w&#321;e&#65533;o&#65533;i&#65533;&#65533;&#65533;;&#65533;&#65533;&#65533;3&#65533;p&#65533;H&#65533;%&#65533;&#65533;N&#65533;&#497;	,&#65533;	#F&#65533;&#65533;	&#65533;&#34480;vFtn&#65533;&#65533;<&#65533; P&#65533;\:&#65533; &#65533;&#65533;&#65533;	&#65533;&#392;&#65533;1&#65533;+&#65533;Z&#65533;&#65533;(&#65533;<s4kp&#65533;&#65533;s+&#65533;)o&#65533;f&#65533;U&#65533;a&#65533;&#65533;&#65533; st *@C&#65533;+&#65533;&#65533;4&#65533;	&#65533;]S&#65533;&#65533;{7&#65533;&#65533;Q#&#1596;M&#65533;&#65533;p&#65533;&#746;&#65533;&#65533;&#65533;2&#65533;&#65533;&#65533;2&#65533;&#65533;&#65533;8:&#65533;&#65533;&#65533;&#65533;5&#65533;o=&#65533;-c=;P&#65533;&#65533;Er;&#65533;t &#65533; +d&#65533;P!&#65533;&#65533;&#65533;-1 > &#65533;f&#15596;&#65533;kF&#65533;8&#65533;"d&#65533;&#65533;&#65533;&#65533;&#65533;	$&#65533; &#65533;&#65533;&#65533;~&#65533;0?&#65533;Ys6p&#65533;&#65533;&#65533;&#65533;'&#65533;&#65533;>&#65533;w&#65533;=&#65533;<&#65533;&#65533;&#65533;&#65533;[&#65533;P&#65533; 1 Wp=&#65533;w:&#65533;&#672;&#65533;G&4&#65533;&#65533;&#65533;HOx&#65533;&#65533;z&#65533;o&#65533;9&#65533;&#65533;&#65533;&#65533;<&#65533;&#65533;&#65533; &#65533;IN&#65533;P&#65533;&#65533;p&#65533;&#65533;(&#65533;oa&#65533;&#65533;&#65533;&#65533;&#65533;&#65533;&#65533;&#65533;&#65533;<&#358;2!&#65533;&#65533;&#65533;&#65533; &#65533;\&#65533;Q%&#65533;&#65533;`&#65533; &#65533;q&#65533;&#65533;&#65533;0-&#65533;Zx\!	&#65533;&#65533;/&#65533;)&#65533;&#65533;_&#65533;&#65533;E(&#65533;&#65533;S&#65533;^8&#65533;&#65533;6"&#65533;l-&#65533;&&#65533;&#1087;:&#65533;&#65533;&#65533;&#65533;G-&#65533;&#1563;p&#65533;	&#65533;Xo +p&#65533;?~&#65533; 		&#65533;2c &#65533;&#65533;&#650;|<=&#65533;&#65533;&#65533;S&#65533;9&#65533;v&#65533;&#65533;&#65533;&#65533;&#65533;M:X&#65533;{5W2\&#65533;$&#65533;&#65533;EeF1&#65533;&#65533;
!ZK&#65533;&#65533;&#40151;&#65533;P+1&#65533;&#65533;$$&!=7&&#65533;&& =&7&#65533;&#65533;&#65533;&#65533;&#65533;BB
7		  &#65533;&#65533;&#65533;&#65533;&#65533;&#65533;&#65533;&#65533; 	B??	&#65533;
&#65533;&#65533;&&#65533;666&#65533;!4+!**&#65533;2$,&#65533;&#65533;A&#65533;&#65533;&#65533;&#65533;.1&#65533;&#65533;&#65533;.T&#65533;u&#989;&#65533;&#65533;	8&#65533;"/]&#65533;BT&#65533;p&#65533;&#331;3&*&#65533;Q&#65533;@&#65533;A&#65533;&#65533;H|&#65533;Bv&#65533;&#65533;o&#65533;&#459;&#65533;=@X&#65533;^&#65533;&#65533;*U&#65533;q&#65533;e &#65533;&#65533;V&#65533;x8&#65533;&#135;D&#65533;0 &#1092;&#65533;>\&#1121;&#65533;N<q&#65533;	&#65533;  &#65533;	U&#65533;&#65533;!K&#65533;,&#65533;&#65533;bh&#65533;&#65533;&#65533;aV&#341;&#65533;x&#1098; &#65533;&#324;&#65533;U&#65533;l&#65533;Y4l4&#65533;DV&#65533;zH&#65533;Jb&#65533; <&#65533;0&#65533;&#65533;CjT&#65533;p F>(&#65533;&#65533;&#65533;4&#1093;*tZ&#65533;&#65533;'K\&#829;{h&#990;&#65533;-h&#65533;&#65533;w&#65533;&#65533;&#65533;%"&#65533;5&#65533;&#65533;&#1055;&#65533;&#65533;iQ&#65533;;&#65533;wc&#65533;h&#65533;&#65533;i&#65533;&#65533;4&#65533;w&#65533;a&#65533;09@&#65533;&#65533;&#65533;&#65533;UPA&#65533;&#65533;&#65533; &#65533;&#65533;&#65533;0&#65533;C&#65533;X@&#65533;b &#65533; @*4&#65533;&#65533;J&#65533;|&#65533; `?&#51200;\s&#65533;bWt&#65533;&#65533;_&#65533;&#65533;&#65533;)
&#65533;&#65533;`3&#65533;@c&#65533;b&#65533;Df&#65533;d,@&#65533;&#65533; &#65533;\&#65533;&#65533;&&#65533;&#65533;Ql <&#65533;&#65533;&#65533;H%H&#65533;Z'&#65533;&#65533;r-9%&#65533;
&#65533;0]F&#65533;)2&#65533;J&#65533;]N&#65533;pi&#65533;1&#65533;&#65533;i&#65533;%n&#65533;&#65533;s%E?&#65533;&#65533;&#65533;;+L&#65533;&#65533;`zD&#65533;`&#459;@&#272;&#65533; &#65533;&#130;&#65533;&#65533;H$&#65533;=1|&#65533;&#65533; `A&#65533;c&#65533;LC	 &#65533;w&#65533;-,&#65533;2&#65533;&#65533;C\7&#688;b&#65533;&#65533;ba&#65533;x=&#65533;&#65533;&#65533; &#65533;"`"&#65533;&#65533;&#1417;&#65533;p&#65533;&&#65533;uP@&#65533;
&#65533;&#65533;&#65533;&#65533;
|&#1026; G&#65533;g&#65533;"5&#65533;2A
f&#65533;0R&#65533;C"&#65533;&#65533;gh"1U&#65533;.&#65533;&#65533;<&#65533;i&#65533;	&#65533;k^&#65533;:&#1117;&#65533;&#65533;&#65533;&#22154;&#65533;g&#65533;aw/nL&#65533;yx&#65533;0Pg&#65533;&#65533;C-m&#65533;&#65533;K }&#65533;"&#65533;	 &#65533;NZ%"B-&#65533;y&#65533;=CzfN A9#<@@&#65533;&#65533;&#65533;&#65533;X|r&#65533;*&&#65533;&#65533;(&#65533;&#65533;j&#65533;&#65533;=+&#65533;6&#65533;&#65533;0
&#65533;&#65533;&#65533;&#65533;"CXZ&#65533;&#65533; &#65533;&#65533;&#65533;0&#1025;(&#65533;&#65533;@0&#65533;&#65533;:t&#65533;&#65533;
&#65533;&#65533;0Bq&#65533;&#65533;&#65533;`&#65533;do"s&#65533;;&#65533;wI&#65533;&#65533;&#65533;%
	&#28826;&#65533;Ax`&#65533;P&#65533;&#65533;&#65533;&#65533;'&#1956;&#65533;m&#65533;A&#65533;&#65533;&#65533;&#65533;&#65533;*&#65533;&#65533;&#65533;A&#65533;&#65533;4T  &#34635;&#65533;&#65533;n$QT3&#65533;T&#65533;&#65533;&#65533;&#65533;&#65533;@&#65533;Y&#65533;N"`&#65533;B+&#65533;pC&#65533;&#65533;0[ ! &#65533;&#65533;&#65533;&#65533;`	'&#65533;&&#65533;&#65533;&&#65533;y&#65533;&#65533;`&#65533;&#65533;
,&&#65533;E+rz L?&#65533;&#65533;
&#65533;&#65533;H&#65533;&#65533;&#65533;&#65533;*&#65533;C&#1560;&#65533;@ 	&#65533;&#65533;	XP_pd%&#65533;
-&#65533;&#65533;s&#65533;m &#48782;;20&#65533;
&#65533;D$&#65533;&#65533;&#65533;&#65533;&#65533;7&#65533;&#65533;6&#65533;&#65533;Ht&#65533;&#65533;m#&#65533;&#65533;&#65533;02 &#65533;&#65533;	M&#65533;&#65533;&#65533;&#65533;.&#65533;T &#65533;Mx&#65533;&#65533;
&#65533;s*&#65533;(&#65533;$".&#65533;&#65533;&#65533;$&#65533;P >X&#65533;&#65533;&#65533;&#65533;&#65533;&#65533;Hp;&#65533;)Y>&#65533;D3B&#65533;&#65533;&#65533;&#65533;; &#65533;,6&#65533;D@ &#65533; F&#65533;~&#65533; bD&#848;@&#65533;&#65533;X&#65533; &#1136;t&#65533; &#65533;&#65533;=&#65533;CHq@B&#65533;&#65533;&#65533;RA&#65533;&#65533;L<&#65533;&#65533;A&#65533;D8&#65533;|&#65533;c+i&#65533;&#65533;&#374;&#65533;&#65533; p&#65533;&#65533;&#65533;J6xZ&#65533;&#65533;$&#65533;W&#65533;bn9&#65533;&#65533;rg&#65533;&#65533;M&#65533;&#65533;&#65533;t&#65533;&#65533;&#65533;&#65533;(&#65533;b`&#65533;p&#65533;&#65533;&#65533;M:&#65533;<`|@&#65533;Z&#65533;&#65533; &#65533;&#65533;p	gZ&#65533;&#65533;&#65533;"(|5b  &#65533;I&#65533;8&#65533;0&#65533;|1b&#1351;&#65533;x
&#65533;5/$2AW&#65533;&#65533;i+8&#65533;2&#1077;T&#65533;,&#65533;&#65533;AU&#65533;&#65533;d y	&#65533;6d`7&#65533;&#65533;-00&#65533;d&#65533;b]&#65533;($&#65533;&#65533;&#65533;)&#65533;&#65533;RD&#65533;&#65533;&#65533;&#65533;&#65533;c$&#30136;0E&#65533;R&#65533;&#65533;B%z&#65533;&#65533;,PSS&#65533;&#65533; &#65533;p`&#65533;x$&#65533;&#65533;&#65533;&#65533;J&#65533;&#65533;&#65533;pG &#65533;@R63&#65533;Y&#65533;&#65533;&#65533;d&#65533;Y&#65533;&#65533;[L&#65533;	W&#1058;&#65533;L+`&#65533;&#65533;2&#65533;)H&#65533;<&#65533;m&#65533; :`&#65533;&#65533;&#65533;&#65533;A&#65533;&#555;&#65533;4&#65533;P4NL&#65533;&#65533;t[]oQ&#65533;h!&#65533;&#65533;&#65533;ti&#65533;&#65533;P)&#65533;&#65533;J}&#65533;EJ&#65533;dq&#65533;&#65533;&#65533;.&#65533;Ri&#65533;T&#65533;&#65533;[&#65533; &#65533;A&#65533;"&#65533;Ar&#65533;&#65533;&#1800;w&#65533;&#65533;&#65533;&#65533;&#65533;&#65533;|&#65533;T&#65533;L &#65533;8&#65533;3&#65533;q>M&#65533;&#65533;&#65533;XD
3&#65533;&#65533; &#65533;PXKG&#65533;&#65533;&#1930;&#65533;&#65533;&#65533;_&#65533;
&#65533;f&#65533;L&#65533;&#65533;&#1714;<&#65533;&#65533;0&#65533;l&#65533;&#65533;&#65533;J&#65533;f&#65533;S)#x&#65533;&#65533;R&#65533;&#65533;&#65533;&#65533; 	&#65533;P{&#65533;&#65533;}g&#65533;=&#65533;A&#65533;E&#65533;&#65533;E'&#65533;&#65533;E&#65533;F7&#65533;&#1399;&#65533;#&#65533;G&#65533;3&#1540;My&#65533;Er&#448;&#1890;N&#1465;@&#65533;\&#65533;&#65533;`dNI&#65533;&#65533;(&#65533;&#65533;$&#65533;EH&#65533;&#65533;H`&#65533;( G&#65533; &#65533;&#65533;&#65533;_&#65533;&#1307;	b5&#65533;-~V&#65533;&#65533;&#65533;c&#65533;W&#65533;&#65533;u&#65533;Q&#65533;&#329;&#65533;:j&#65533;&#65533;=x&#65533;$P&#65533;&#65533;F&#65533;&#65533; j	&#65533;\ &#65533;&#65533;&#65533;p&#65533;&#65533;&#65533;&#65533;&#65533;&#65533;r&#65533;&#65533;&#65533;h&#1215;&#65533;&#65533;-&#65533;&#65533;&#65533;&#65533;
&#65533;LAe&#65533;&#65533;&#65533;m>&#65533;&#65533;v&#65533;&#65533;` &#65533;*&#65533;d&#65533;&#65533;&#65533;\ ]`r&#65533;I]&#65533;z&#9907;V2K&#65533;&#65533;&#65533;X&#65533;&#524;O1&#65533;&#65533;&#65533;I&#65533;&#65533;&#65533;8  4a&#65533;h16&#65533;*a&#65533;&#65533;@7&#65533;&#65533;&#65533;*u&#65533;J&#65533;&#65533;&#65533;&#65533;&#65533;[*&#65533;y	&#65533;@}&#65533;&#65533;q'$&#65533;&#65533; &#65533;$&#65533; @ &#65533;,&#65533;,&#65533; &#1025;|p&#65533;9&#65533;h@&#65533;.&#65533;X%&#65533;&#65533;H&#65533;&#65533;J&#65533;vQ&#65533;&#65533;&#65533;&#65533;jz&#65533;]&#65533;&#65533;&#65533;H&#65533;&#65533;&#65533;&&#65533;&#65533;&#65533;XPQ~i&#65533;[&#65533;&#65533;&#65533;&#65533;0&#65533;x]Z&#65533;~&#65533;&#65533;}+&#65533;&#65533;u&#65533;1g&#65533;&#65533; &#65533;9&#65533;&#65533;c"B :$\`&#65533;g ,&#65533;&#65533;&#65533;U&#65533;&#65533;e&#65533;B@&#65533;]&#65533;&#65533;"{&#65533;&#65533;&#65533;I&#65533;=&#65533;&#65533;A&#65533;h$&#65533; z&#65533;1ld&#65533;&#65533;&#65533; =b&#65533;&#65533;H&#65533;#Tv&#65533;9+&#65533; @&#273;&#65533;p&#65533;&#65533;N4&#65533;I&#65533;&#65533;\&#65533;&#65533;J*`&#65533;.&#65533;`4=95|&#65533;U&#660;&#65533;c&#65533;&#65533;&#65533;&#65533;[&#65533;&#65533;&#65533;,x&#65533;z1&#65533;&#65533;j&#65533;K&#65533;s|&#65533;l&#65533;&#65533;Oc&#65533;&#65533;^&#65533;&#65533;&#65533;&#65533;[@&#597;&#65533;'F&#65533;&#65533;b&#65533;&#65533;/b&#65533;&#65533;(/j[&#65533;.|&#65533;1&#1682;&#65533;)& &#65533;<&#65533;&#65533;k&#65533;|&#65533;c&#65533;@&#65533;&#65533;&#65533;&#65533;$&#65533;&&#65533;&#65533;:&#65533;A&#65533;&#65533;&#65533;P\&#65533;I&#65533;&#65533;1h&#65533;(&#65533;&#65533;B6&#65533;&#65533;F&#65533;5&#65533;?t&#65533;7&#65533;r&#65533;7P&#65533;Fy&#65533;&#65533;"&#65533;x&#65533;.7b7&#65533;95&#65533;(&#65533;&#65533;&#65533;0.  &#65533; l&#65533;G  '0~&#65533;&#65533;&#65533;cs&#65533;3'SM&#65533;6E&#1572;|&#65533; Kr!P&#65533;w&#65533;&#65533;t_T&#65533;
&#949;l&#65533;&#65533;M&#65533;?&#65533;^&#65533;&#65533;$`5,&#65533;&#65533;03&#65533;BDN! &#65533;6?5@/&#65533;&#65533;H&#65533;&#65533;&#65533;q|&#65533;.d&#65533;%&#65533;I&#65533;&#65533;%[&#65533;y&#65533;&#65533;Q`&&#65533;'&#65533;P&#65533;&#65533;0&#65533;&H18&#65533;`&#65533;&#65533;&#65533;-&#65533;}&#65533;A@&#65533;&#65533;CS&#65533;%P1&#65533;p&#65533;%&#65533;,@&#65533;@	&#65533;`&#65533;&#65533;&#65533;&#65533;&#65533;	". M'm&#65533;g|JrE&#65533;rm&#65533;U&#65533; =p6 ?[C &#65533;oT "Pv&#65533;oN&#65533;&#65533;p&#65533;&#65533;#ET&#65533;92dv&#65533;zV+4H&#65533;&#65533;hQ#&#65533;&#65533;1&#1975;w&#65533;2K&#65533;S&#65533;&#65533;Q-&#65533;t&#65533;&#65533;q&#65533;$&#65533;2&#65533;&#65533;0 &#65533;&#65533;Ct3p* }%( * `&#65533;U&#65533;1aC^&#65533;&#65533;{&#65533;t<&#65533;P
&#65533;&#65533;!g&#65533;T'+uVOuJC&#551;U&#65533;N&#65533;&#65533;m	&#65533;	[gH&#65533;C&#65533;	&#65533;6'#(,Psr&#65533;&#65533;&#65533;&#65533;&#65533;H(%[)&#65533;/f&#65533;F:=	&#65533;&#65533;-V&#141;&#65533;&#65533;%t&#65533;Hx &#65533;Y&#65533;ubA&#65533;&#65533;&#65533;&#65533;&#65533;o&#65533;hLy&#65533;BTI&#65533;&#65533;&#65533;&#65533;&#65533;&#65533;A&#65533;&#65533;'s&#65533;&#65533;rB&#65533;.&#65533;&#65533;&&#65533;&#65533;=&#65533;&#65533;dD&#65533;&#133;&#65533;k3&#65533;J&#65533;LBHid	6&#65533;M&#65533;&#65533;!&#65533; &#65533; &#65533;&#65533;e&#65533;Ng+#]8&#65533;!)&#65533;&#65533;&#65533;&#65533;&#65533;p"&#65533;p &#65533;>2b$ + f&#65533;q&#65533;A&#65533;&#65533;1&#65533;`G&#65533; 4$5P&#65533;-)P7Q)&#65533;`h[&#65533;8&#65533;PIy1&#65533;`'r/T&#65533;8&#65533;&#65533;&#65533;&#65533;&#65533;&#65533;&#1428;[b&#65533;&#65533;&#65533;#&#65533;x&#65533;&#65533;Sx&#65533;T}&C&#65533;00n&#65533;2.&#65533;+&#65533;&#65533;_&#65533;6&#722;3&#65533;^aAa&#65533;{&#65533;&#65533; &#65533;&#65533;&#65533;d&#65533;&#65533;&#65533;&#65533;
M&#65533;=&#1109;&#17491;iV&#65533;bF&#65533;w&#65533;&#65533;&#65533;V&#65533;&#65533;,&#65533;f0&#65533;e9&#65533;(&#65533;pw&#65533;!&#65533;&#65533;1&#65533;&#65533;h&#65533;c&#65533;&#65533; 0 3&#65533;A` %&#65533;k&#65533;/&#65533;&#65533;&#65533;&#65533;&#65533;HI&#65533;&#65533;_D9m&#65533;&#65533;Z&#65533;!&#65533;&#65533;&#65533; Y&#65533;ij&#65533;&#65533;Q&#65533;&#65533;@&#65533;p:&#65533;&#65533;&#65533;&#65533;&#65533;`a&#65533;qW)&#65533;&#65533;&#65533;&#65533;s&#65533;&#65533;z&#65533;&#65533;&#65533;(&#65533;&#65533;&#65533; CC&#65533;{&#65533;+0&#65533;&#65533;&#65533;&#65533;&#65533;m&#1553;SW&#65533;f&#65533;*>T&#65533;<&#65533;&#65533; j?P:&#65533;*`&#65533;@D0 &#65533;H&#65533;&#65533; &#65533;&#65533;0J&#65533;&#65533;;Y&#65533;&#65533;:&#65533;&#65533;3&#65533;(&#65533;w=&#65533;f&#65533;w&#65533;&#65533;&#65533;H&#65533;&#65533;N&#604;&#65533;?&#65533;&#65533;,1]&#65533;&#65533;&#65533;&#65533;C&TI&#65533;w=$DYX_&#65533;&#65533;&#65533;Q&#65533;J&#65533;Rk&#65533;4&#65533;&#65533;&#65533;R&#65533;0Axf&D&#65533;g &#65533;+&#65533;A2&#65533;&#65533;&#65533;&#65533;@06#09&#65533; &#65533;<&#65533;&#65533;"&#65533;&#65533; r&#65533;9!rAlZZ 
&#65533;&#65533;&#65533;r&#65533;
&#65533;=&#65533;&#65533;&#65533;&#65533;*&#65533;A/ `&#65533;^&#65533;Q &#419;0TF'&#65533;'&#65533;&#65533;Gs&#65533;&#65533;O&#65533;P@/&#65533;&#65533;&#65533;:`]b(&#65533;&#65533;x&#65533; &#65533;i.&#65533;&#65533;fn&#65533;&#65533;P@&#65533;b[&#65533;&#65533;&#65533;sJ&#65533;&#65533;&#65533;&#65533;&#65533;!@&#65533;&#65533;N&#65533;&#65533;R&#65533;&#65533;&#65533;9&#65533;&#65533;&#65533;h&#65533;$&#65533;&#65533;&#65533;Y2&#65533;! k`8&#65533;&#65533;&#65533;&#65533;Z&#65533;0P#nF&#65533;*&#65533;&#355;   &#65533;`&#65533;&#65533; $&#65533;&#65533; 1&#65533;H4&#65533;(&#65533;	&#65533;P5:sE&#65533;=&#65533;"&#65533;&#65533;&#65533;&#65533;i|&#65533;rmB&#65533;+w&#65533;u&#65533;a-  &#65533;h*&#65533;&#65533;&#65533;&#65533;D]&#65533; P
&#733;&#65533;&#65533;XW&#65533;&#65533;p&#65533;f1a'q&#65533;)H]&#65533;Yc&#65533;
&#65533;&#65533;D&#65533;&#65533;q&#65533;t&#65533;&#65533;I9&#65533;ao)[&#65533;&#65533;p
&#65533;&#65533;&#65533;yZ&#65533;V&#65533;6&#713;&&#65533;.t&#65533;o&&#65533;V %"&#65533;, &`&#65533;%&#65533;q&#65533;,&#65533;u4 &#65533;V&#65533;!&#65533;1&#65533;&#65533;&#65533;&#65533;&#65533;&#65533;u&#65533;&#65533;.&#65533;&#65533;&#65533;&#65533;]&#65533;q
n&#65533;&#65533;&#65533;= V&#65533;,&#65533;0)&#65533;?&#65533;g&#65533;W&#65533;O &#65533;Q'a&#65533;`5Puj'&#65533;&#65533;&#65533;&#65533;jW&#65533;r&#65533;p^&#65533;q&#65533;&#65533;&#1799;o&#65533;&#4211;A&#65533;&#65533;&#65533;&#65533;&#65533;-nH&#65533;&#65533;x&#65533;Q&#65533;q&#65533;&#65533;&#65533;pp5&#65533;&#65533;&#65533;&#65533;&#65533;jy3&#65533;g6$ @A&#65533;l&#65533;s(&#65533; ,Pn$ &#1376;,&#65533;&#65533;7@YG&#65533;j&#65533;&#65533;&#65533;J!u&#65533;!nj&#65533;&#65533;&#65533;*&#65533;&#65533;&#176;UXF&#65533;&#65533;&#65533;	&#65533;^$&#65533;&#65533;&#65533;nT '&#65533;&#65533;sFv&#65533; &#65533;&#65533;`&#65533;&#65533;&#65533;.&#65533;&#1221;&#1793;&#65533;&#65533;q&#65533;&#65533;`&#65533;&#65533;w&#65533;1 Lk&#65533;&#65533; &#65533;&&#65533;R&#65533;I&#65533;&#65533;4fr9[p.&#65533;&#65533;2&#65533;9C&#65533;&#65533;8&#65533;&#65533;R%9&#65533;&#65533;$&#65533;v&#65533;&#378119;&#65533;u&#65533;&#65533;J&#65533;&#65533;73 &#65533;Q&#65533;(f%2&#65533;i&#65533;&#65533;8&#65533;0W&#65533;&#65533;p&#65533;#G&#65533;&#65533;&#1040;\&#65533;&#65533;Vf&#65533; &#65533;&#65533;*&#65533;)m&#65533;e&#65533;&#431; &#65533;; &#65533;&#65533;ru&#65533;&#65533;]m;3&#65533;&#65533;&#65533;&#65533;!   &#65533;i6s&#65533;00hI&#65533;&#1316;&#65533;R@&#65533;j&#65533;t:p9&#65533;&#65533;
&#65533;&#65533;(8#&#65533;&#65533;&#65533;Y<:&#65533;t&#65533;Yxa^"&#65533;V&#65533;&#65533;&#65533;a&#65533;&#65533;k&#1080;g: &#65533;1&#65533;&#656;/&#65533;&#65533;&#65533;e&#65533;z&#1465;&#65533;H>&#65533;0&#343;hJq&#65533;T(<&#65533;&#65533;&#65533;&#65533;&#65533;>P &#65533;&#65533;&#65533;&#65533;`3( &#65533;&#65533;,@)'&#65533;Fn;&#65533;&#65533;&#65533;&#65533;*L&#65533;&#65533;&#65533;[]&#65533;+ Y4}&#65533;!H7&#65533;&#65533;",&#65533;&#65533;&#65533;U &#65533;&#65533;&#1303;&#65533;;&#65533;&#65533;P&#65533;(&#65533;5&#65533;QP"&#65533;0&#65533;'&#65533;A&#65533;a?&#65533;.&#65533;&#65533;&#65533;&#65533;1&#65533;kB&#65533;&#65533;qy&#65533;~'&#65533;?&#65533;&#65533;&&#65533;&#65533;
]&#65533;&#65533;&#65533;P&#1864;&#696;&#65533;.&#65533; p&#65533;Q&Ry&#65533;+&#65533;&#65533;9;&#65533;p&#65533;&#65533;vM&#1123;W_.A5i&#65533;PP&#65533;hQ&#65533;	&#65533;&#65533;`0&#65533;;a&#65533;&#65533;&#65533;&#65533;s&#65533;p &#65533;P&#65533;&#65533;Lp 	&#65533;5&#65533;&#65533;&#65533;q+K&#863;&#43665;#$&#65533;F&#65533;+&#65533;v&#65533;C
f&#65533;,&#65533;&#65533;&#65533;&#65533;&#65533;&#65533;&#65533;&#65533;uy &#65533;b(`&#65533;8g`&#65533;0Aq&#65533;&#48147;&#65533;&#65533;F&#654;&#65533;t11_A:y&#65533;&#65533;D&#65533;`&#65533;qx&#65533;&#65533;&#65533;74[9&#65533;&#65533;+q6&#65533;x'7&#65533;%&#65533;&#65533;`DU&#65533;P&#65533;&#65533;5&#65533;&#65533;a&#65533;&#65533;&#65533;&#65533;%&#183;!&#65533;&#65533;&#65533;&#1083;"E/@&#65533;-&#65533;F&#65533;&#65533;&#65533;5&#65533; qA&#65533;:&#65533;&#65533;:,  +&#65533;&#65533;V"&#65533;@&#65533; O0"&#65533;&#65533;&#65533;i&#65533;NBpL]!k&#65533;&#65533;8&#65533;&#330;&#65533;&#65533;&#65533;-&#65533;&#65533;t<&#1485;,&#65533;,2&#65533;&#65533;&#65533;&#65533;:@&#65533;&#65533;1&#65533;~s&#65533; =&#65533;&#65533;p&#65533;7}Bq4%&#65533;1p &#65533;&#65533;&#65533;&#65533;@&#65533;1&#65533;10&#65533;Iq)&#65533;&#65533;N&#1539;GZ~&#65533;xA&#65533;&#65533;TweY`x]&#65533;p&#65533;&#65533;R&#65533;&#65533;&#65533;h.&#65533;&#65533;!&#65533;/&#65533;*&#65533;&#65533;&#65533;v#&#65533;&#65533;`q&#65533;&#65533;#&#65533;&#65533;A&&#65533;&#65533;L|&#65533; 0&#65533;n=&#65533;"&#65533;&#65533;nt &#65533;,&#65533;&#65533;	&#65533;\&#65533;q26c3&#65533;RFf&#1719;&#1203;&#65533;&#65533;&#65533;t&#247;X&#65533;&#65533;&#65533;&#65533;@&#65533;&#65533; !&#1068;3ln&#65533;	&#65533;H>P[0"  0  &#65533;&#65533;&#65533;a@=&#65533; A'fM!2&#256;V&#65533;&#65533;&#65533;S&#65533;1&#65533;&#65533;&#65533;r	3&#690;U&#65533;&#65533; &#65533;&#65533;&#65533;:&#65533;&#65533;&#65533;%^&#65533;&#65533;p&#65533;&#65533;Qnk&#65533;2 X&#65533;_	4&#65533;&#65533;&#65533;9Q&#65533;`2[75&#65533;!m&#65533;&#65533;B&#65533;s&#65533;?!&#65533;&#65533;b	+&#65533;&#65533;6&#65533;&#65533;&#65533; OK@W&#65533;[   %&#65533;@t	&#65533;pcA&#65533;^6&#65533;&#65533;@&#65533;V&#65533;&#65533;4&#65533;0&#65533;&#65533;&#65533;&#65533;*hyK&#65533;&#65533;&#65533;&#65533;&#65533;+&#65533;x&#65533;&#65533; zj:p&#65533;n&#65533;L&#65533;BR&#65533;F&#65533;WhC&#65533;6&#65533;k8&#65533;&#65533;jh&#65533;i&#65533;&#65533;lz&#65533;p&#65533;E&#65533;&#65533;&#65533;&#65533;&#65533;b&#65533;mS y&#65533;&#65533;!&#65533;&#1229;D&#65533;&#65533;&#65533;&#65533;t&#65533;:&#65533;&#65533;&#65533;G+qw&#65533;&#65533;&#65533;+&#65533;&#65533;&#65533;t&#65533;i&#65533;v&#65533;&#65533;&#65533;&#65533;&#65533;&#65533;$&#65533;B&#65533;J@&#65533;&#65533;@d#&#65533;&#1658;O&#65533;&#65533;,7 &#65533;p2P +b&#65533;&#65533;
&#65533;&#65533; k&#65533;dtu&#65533;&#65533;&#65533;&#65533;&#65533;&#65533;&#65533;+&#65533;&#65533;&#727; &#65533;B&#741;F&#1072;&#65533;&#65533; )&#65533;&#65533;: &#65533;T&#65533; lH&#65533;&#65533;O&#65533;Bs-&#65533;A&#65533;&#65533;9;&#65533;&#65533;&#65533;&#65533;=&#65533;B&#65533;Q&#65533; R &#65533;x&#1384;&#65533;	1&#65533;&#65533;&#65533;&#65533;&#65533;&#65533;&#65533;+&#65533;&#65533;1&#65533;&#65533;&#65533;&#65533;&#65533;&#65533;&#65533;.1&#65533;&#65533;&#65533;&#65533;&#65533;&#65533;!&#65533;&#65533;&#65533;&#65533; &#65533;&#65533;&#65533;&#65533;&#65533;&#65533;&#65533;&#65533;.&#65533;&#65533;&#65533;&#65533;&#65533;&#65533;2&#65533;&#65533;&#65533;&#65533;&#65533;&#65533;2.&#65533;,+1 * >&#65533;$$7&&#65533;6&#65533;&7&#65533;BB?B
	;&#65533;$ &#65533;AA (&#65533;5&#65533;!*B&#65533;F0  &#65533;&#65533;&#65533;&#65533;&#65533;&#65533;&#65533;&#65533;zh&#65533; g#&#65533;	%$&#65533;&#1776;!E$&#65533;&#65533;&#65533;&#65533;m,,&#65533;&#65533;OR3zdq&#65533;P_&#65533;&#65533;d&#65533;6@&#65533;&#65533;l&#65533;Ur&#65533;"Y&#65533;YM&#1451;&#65533;Bx&&#65533;&#65533;h&#65533;&#65533;Hf}&#65533;TE&#65533;zn@6&#65533;Z&#65533;&#65533;&#65533;&#65533;*&#65533;&#65533;&#65533;&#65533;&#65533;T5&#65533;j@!&#65533;&#65533;0&#65533;&#65533;pk&#65533;`K&)4cR &#65533;&#65533;&#65533;BV&#65533;&#65533;
M &#65533;/	&#65533;VTH&#65533;&#65533;&#65533;
&#65533; Q&#199;V @ ^<&#65533;&#65533;&#215;&#65533;#F}	4X&#65533;&#65533;o&&#65533;s>W8&#65533;&#65533;=;&#65533;q&#65533;&#65533;&#996;&#65533;&#65533;CJO@V&#65533;P&#65533;&#65533;&#65533;z &#65533;!	,&#65533;&#65533;$BD!l,&#65533;&#65533;&#65533;&#65533;&#65533;&#65533;&#65533;&#65533;\&#65533;Q3&#65533;Y&#1192;&#65533;&#65533;Q&#65533;&#65533;R`&#65533;b&#65533;eA&#65533;&#65533;0&#65533;&#65533;@&#65533;,&#65533;(o&#65533;&#65533;&#65533;&#65533;b&#65533;B%&#65533;&#65533;Uz&#65533;&#65533;b3&#65533;r&#65533;^&#65533;&#65533;&#65533;%&#65533;&#65533;&#65533;,&#65533;&#1588;@6&#65533;q..&#65533; /&#65533;&#65533;5"&#65533;&#65533;&#65533;
&#65533;PY4N &#65533;!,&#65533;&#65533;l0&#65533;\&#65533;%&#65533;&#65533;&#65533;6&#65533;&#65533;&#65533;i&#65533;&#65533;SQp&#1875;&#65533;&#65533;&#65533;&#65533;1&#1500;&9FwV&@QEy&#65533;v! &#65533;EX&#65533;@&#65533;	&#65533; &#65533;&#65533;&#65533;&#65533;
&#65533;&#65533;B&#65533;HB&#65533;&#65533; $&#65533;&#65533;&Z3X&#65533;&#65533;&#65533;&#65533;L&#65533;&#65533;j&#65533;|8	&#65533;\&#65533;` d&#65533;&#65533;x&#1536;$&#65533;0&#65533;*&#65533;=&#65533;&#65533;!CB&#65533;b$&#65533;@&#1352; &#65533;!&#65533;VAD&#65533;U>Z%3&#65533;&#277;Z&#65533;q$&#65533;'L&#65533;&#65533;&#65533;T&#65533;| &#65533;&#65533;&#65533;$[&#65533;V&#65533;4&#65533;`&#65533;&#65533;`&#65533;B U!&#65533;b-c&#65533;>\#&#65533;&#65533;I&#180;S  &#65533;=&#65533;&#65533;CNX&#65533;&#65533;&#65533;/ A=&#65533;&#65533;@
h&#65533;g&#65533;&#65533;&#65533;p &#65533;&&#65533;D&#65533;6TID}V3 
 &#65533;&#65533;v&#65533;$`<+&#65533; _I&#65533;&#65533;&#65533;l&#65533;&#65533;&#65533;Hh	d 
&#65533;&#65533;&#65533;W9U&#65533;&#65533;&#65533;;&#65533;6&#65533;,B.T\U&#1735;&#65533;P-"C&#65533;8J&#65533;&#65533;@7&#65533;&#65533;l&#65533;&#65533;&#65533;3.&#65533;&#65533;&#65533;&#65533;T&#65533;\V&#252;&#65533;&#65533;&#65533;b6Z>&#65533;&#65533;_&#65533;u&#65533;Q%&#65533;&#65533;&#65533;&#65533;&#65533;"@&#65533;&#65533;(&#65533;&#65533;&#65533;&#65533;&#65533;,&#65533;&#65533;T-&#65533;&#65533;&#65533;;&#898;&#65533;+&#65533;&#65533;&#65533;1H&#65533;&#65533;1!2&#65533;&#65533;&#65533;	-&#65533;fr&#65533;l&#65533;y7(}&#65533;E&#65533;&#65533;S3&#65533;&#65533; `&#65533;A
&#65533;&#65533;&#65533;&#65533;&#65533;&#65533;{&#65533;&#65533;&#65533;&#65533;m&#65533;&#65533;o&&#65533;&#65533;&#65533;t&#65533;|  &#65533; L\0((&#65533;O1&#65533;/.&#1025;a&#65533;&#65533;o$&#65533;&#65533;^[=	&#65533;
&#65533;Q&#65533;c&#65533;owq&#65533;h&#65533;6V ) &#65533;!\  &#65533;e&#65533;E&#65533;8
%LG&#65533;&#65533;&#65533;j+.<tL&#65533;&#65533;!%j&#65533;	`Z&#65533;Bm&#65533;&#65533;&#65533;&#65533;`&#65533;&#65533;5c&#65533;&#65533;J&#65533;&#65533;&#65533;&#65533;&#65533;&#65533; Fp&#65533;
&#65533; !`&#65533;&#65533;F&#65533;&#948;O% F&#65533;$&#65533;&#65533;&#65533;&#65533;&#65533;&#65533;&#65533;hOg;C&#65533;u&#65533;&#65533;oO&#65533;&#65533;v&#65533;&#65533;| &#65533;&#65533;&&#65533;&#65533;&#65533;&#65533; X&#65533; &#65533;&#65533;&#65533;1
t&#65533;  &#65533;k&#65533;&#65533;&#65533;@ c&#65533;&#65533;, &#65533;&#65533;M`p&#65533;{&#441;Dc&#65533;B&#65533;N &#65533;D3&#65533;&#65533;"G&#65533;&#65533;&#1132;&#65533;)j&#65533;&#65533;&#65533;]`&#65533;&#65533;&#65533;C&#65533;&#65533;"|&#65533;Ka>d&#65533;&#65533;[&#65533;O&#65533;K&#65533;&#65533;*&#65533;$	1&#288;@#&#65533;#&#65533;BJc&#65533;&#65533;&#65533;&#65533;
&#65533;T&#65533;&#65533;	&#65533;&#65533;/&#65533; 	4U&#65533;&#1824; G&#65533;&#65533;c&#65533;&#65533;f&#65533;+&#65533;>&#65533;X&#65533;($&#65533;&#65533;&#65533;&#65533;t P&#65533;G&#65533;&#65533;z&#65533;&#65533;&#65533;?&#65533;&#65533;&#65533;&#65533;ch@&#65533;&#65533;&#65533;PA{2 n&#65533;g&#65533;&#65533;'&P&#65533;cpk&#65533;&#65533; B&#65533;$D&#65533;U&#65533; &#65533;&#65533;Q6&#65533;Ar&#65533;&#65533;&#65533;D&#65533;BK|&#65533;.&#65533;&#65533;
,pE&#65533;,&#65533;"X&#65533;BQX&#65533;&#65533;&#65533;U&#65533;1&#65533;r.&#65533;+K.&#65533;b5C|&#65533;A&#65533;S&#65533;R&#65533;&#65533;&#65533;';j&#65533;&#65533;$j &#65533;Vk&#65533;<iP&#65533;$&#65533;&#65533;&#65533;N&#65533;# @&#65533;c&#65533;E&#65533;&#65533;&#65533;TG =7&#65533;&#65533;	hR&#65533;&#65533;3&#65533;$&#1345;&#65533;=&#65533;&#65533;G&#65533;&#65533;&#65533;&#65533;&$&#65533;&#1960;,d* &#65533;T&#65533;a&#65533; &#65533;&#65533;
bP
&#65533;g\M&#65533;0:I&#65533;&#65533;&#65533;?-&#65533;&#65533;W	&#65533;&#65533;(3&#65533;&#65533;(Z&#65533;&#65533;4"5&#65533;`*&#65533;&#65533;&#65533;43-[y&#65533;VA&#65533;&#65533;&#65533;&#65533;19d] &#1079;&#65533;&#65533;r&#65533;nK&#65533;&#65533;&#65533;A&#65533;T&#65533;l&#65533;x{&#65533;a&#65533;t&#624;&#65533;xb&#65533;&#65533;D&#65533;&#65533;&#38106;&#65533;&#65533;&#65533;p7&#65533;&#65533;0&#65533;&#65533;@c&#65533;t&#65533;l&#65533;`&#65533;lA/Y0 &#65533;=&#65533;<&#65533;2&#65533;&#65533;f&#65533;&#65533;&#1134;&#65533;&#65533;m&#65533;rh&#65533;&#65533;&#65533;t}&#65533;&#65533;&#65533;&#65533;&#65533;&#65533;&#65533;i&#65533;&#65533;&#65533;	&#65533; &#65533;&#266;U*X+	V&#65533;&#65533;dc&#65533;[&#65533;,&#65533;00Y=a!&#65533;#&#65533;&#65533;&#65533;X%v&#65533;&#65533;&#65533;@&#65533;zXe&#65533;,X`v&#65533;&#65533;V&#65533;&#65533;&#65533;&#65533;}&#65533;
&#65533;&#65533;&#65533;&#65533;J4cd&#65533;&#65533;&#65533;D&#65533;`~&#65533;H0&#65533;\1Lb&#1509;&#65533;(&#65533;hQ&#65533;9&#65533; &#65533;PC&#65533; E LZZ'q&#65533;&#65533;&#65533;h2&#65533;&#65533; &#65533;&#65533;&#65533;&#65533;

 &#65533;&#65533;&#65533;&#65533;!&#65533;A<&#65533;bY&#65533;&#65533;"&#65533;c&#65533;{3G@&#65533;{&#915;&&#65533;8&#65533;X&#65533; M&#65533;>&#65533;Q&#65533;y&#65533;;&#65533;&#65533;&#65533;&#65533;&#65533;&#65533;&#65533;&#65533; &#65533;&#65533; &#65533;`@&#65533;%%&#65533;J&#65533;Y&#65533;+&#65533;'&#65533;&#65533;&#65533;W&#65533;&#65533;	&#65533;m&#65533;s&#65533;e0&#65533;M&#336;~R]&#65533;Tq&#65533;&#65533;&#65533;> &#65533;&#65533;&#65533;&#65533;&#65533;&#65533;``&#65533;&#65533; G&#65533;+&#65533;&#765;&#65533;&#65533;!&#65533;P&#65533;
d&#65533;J|4%&#65533;K&#65533;&#65533;&#65533;&#190;&#65533;*X0"&#65533;;b&#2047;,&#65533;&#65533;V0&#65533;&#65533;N&#65533;B&#65533;&#65533;0&#65533;&#28800;X@&#65533;&#65533;&#65533; &#65533;&#65533;&#65533;&#65533;/\&#65533;^`&#65533;&#65533;&#1172;&#65533;&#65533;&#65533;l&#65533;&#65533;v&#65533;/Cl&#65533;7"&#65533;r&#65533;G&#65533;&#65533;&#65533;&#65533;&#65533;&#1174;&#65533;*r &#65533;&#65533;&#65533;: &#65533;Z0&#65533;!&#65533;&#65533;&#65533;&#65533;t&#65533;&#65533;D\&#65533;r#x&#65533;&#65533;&#65533;&#65533;n?I&#65533;&#65533;k&#65533;&#65533;`&#65533;K&#65533;&#65533;,&#65533;T&#65533;?	&#65533;!4@&#65533;&#65533;$&#65533;/&#65533;&#65533;&#65533;%.&#65533;^&#65533;w&#65533;&#65533;8 Q&#65533;Dq&#65533;&#65533;v&#65533;&#65533;&#65533;^Z&#65533;&#65533;&#65533;&#65533;?&#65533;Stw&#65533;&#65533;Vx&#65533;^ C&#65533;&#65533;2Yn&#65533;SeXY&#65533;&#1004;s&#65533;&#65533;,
r!&#65533;Z`&]%~&#65533;x&#65533;&#65533;&#65533;+&#65533;&#65533;@`{&#65533;@&#65533;&#1359;7@`&#65533;&#65533;&#65533;<P_X&#65533;hC@&#65533;>&#65533;&#65533;:&#65533;I&#65533;&#65533;u&#65533;&#65533;&#65533;Uiw\&#65533;&#65533;cPD&#65533;qF1Sc;pc4`&#65533;U<VH,`&#65533;&#65533;(&#65533;-&#65533;w&#65533;5,( P&#65533;&#65533;@NL6) &#65533;&#65533;&#65533;  #p&#65533;&#65533;&#65533;&#65533;&#65533;&#65533; A&#65533;"x&#65533;i&#65533;@h&#65533;/&#65533;{`Qcu&#65533;&#65533;@^&#65533;0fd+A&#65533;J&#65533;&#65533;S&#65533;0Vf&#65533;&#65533;&#65533;^	&#65533;~3}&#65533;&#65533;e0&#65533;&#65533;&#65533;pz\&#65533;7&#999;hf&#65533;"-@9g&#65533;;&#65533;&#65533;-&#65533;vs&#65533;&#65533; &#65533;&#65533;0 &#65533;Q
`*yC&#65533;@&#65533;&#65533;c6%`&#65533;&#65533;2&#65533;&#65533;7&#65533;k&#65533;&#65533;=&#65533;Y&#65533;&#65533;=J&#65533;&#65533;%&#65533;R>&#65533;&#65533; 3g4&#65533;&#65533;VZ:&#65533;>&#65533; &#1120;(`~&#65533;<`|@	&#65533;d/&#65533;|&#65533;bib&#210;
'p450&#65533;&#65533;CW#@&#65533;&#65533;&#65533;hFQz&#65533;#CM&#65533;]&#65533;zO&#65533;d&#65533; &#65533;S&#65533;&#65533;SCj&#65533;&#65533;&#65533;{D"&#65533;&#65533;q&#65533;`&#65533;5&#65533;g&#65533;10z&#65533;@ &#65533;,:3&#65533;-&#65533;	/&#65533;&#65533;dad&#65533;&#65533;rp&#65533;|7 &#65533;&#65533;&#65533;eR  ,P2&#65533;&#65533;)&#65533;&#65533;&#65533;&#1395;4&#65533;G&#65533;&#65533;&#65533;(Y&#65533;&#65533;(\&#65533;b&#65533;'7&#65533;&#561;P&#65533;A&#65533;|&#65533;46 +&#65533;T&#65533;r&#65533;H&#65533;f: @.&#65533;5&#65533;&#65533;&#65533;&#65533;<<&#65533;c&#65533;Sqbq&#65533;D&#65533;&#65533;&#65533;&#65533;;&#65533;&#65533;&#65533;&#65533;Bm&#65533;B=a&#65533;auT5$&#65533;&#65533;&#65533;x&#65533;xnH#&#65533;V&#65533;&#65533;D&#65533;`^Y&#65533;&#65533;&#65533;&#65533;&#65533;&#65533;zv&#65533;&#65533;Q&#65533;$&#65533;&#65533;&#65533;:&#65533;&#65533;py'CW&#65533;&#65533;P6&#65533;S,o3&#65533;f&#65533;&#65533;"0T&#65533;a&#65533;&#65533;&#65533;1&#65533;*pk&#65533;Z0 F&#65533;O&#65533;X~&#65533;O&#65533;a)'&#65533;Y1&#65533;&#65533;&#65533;us&#65533;3&#65533;bP7s&#65533;&#65533;&#65533;3)i4&#65533;Y&#1590; c&#65533;2&#65533;ra&#65533;S -`h&#65533;&#65533;&#65533;$&#65533;&#65533;&#65533;s&0&#65533;&#65533;&#65533;TBS&#65533;&#65533;x&#65533;&#65533;[&#65533;pf&#65533;CC&#65533;P,5&#1157;Fx&#65533;2>&#65533;&#1047;p&#65533;&#65533;\n&#65533;e&#65533;G&#65533;5&#65533;9P5h&#65533;&#65533;&#65533;&#65533;&#65533;&#65533;&#65533;
j	&#65533;)&#65533;R&#65533;&#1558;&#65533;|wS#_&#65533;S&#65533;q&#65533;$&#65533;&#65533;Cb7*&#65533;&#65533;&#65533;&#65533;&#65533;*0i(&#65533;{`t&#65533;&#65533;P&#65533;`&#65533;&#65533;	p &#65533;IZ &#65533;2&#65533;'GS)&#65533;(&#65533;&#65533;&#150;R&#65533;"<CPw&#65533;2~&#65533;Fh&#65533;>zH&#65533;H&#65533;&#65533;Q2&3&#65533;&#65533;*&#65533;+p &#65533;&#65533;&#65533;&#65533;N
P*J&#65533;B%&#192;1P&#65533;&#65533;K&#65533;K4&#65533;&#65533;a&#65533;@i&#65533;0&#65533;&#65533;&#65533;&#65533;Bu&#65533;K3&#65533;&#65533;&#65533;"+&#65533;1&#1140;,&#65533;`&#65533;&#65533;&#65533;/&#65533; a&#65533;0:^&#65533;$&#65533;&#65533;&#65533;j&#65533;7&#65533;&#65533;vy/&#65533;&#65533;f&#65533;&#65533;&#65533;`&#65533;&#65533;&#65533;: M&#65533;&#1126;F&#65533;&#65533;,b &#65533;yG&#65533;&#65533;6&#65533;0Eh\8RK&#65533;500H/&#65533;&#65533;dK&#65533;&#65533;3u3&#65533;X&#65533;'&#65533;b&#65533;&#65533;6&#65533;&#65533;5&#65533;&#65533;&#65533;h&#65533;&#65533;{&#65533;*&#65533;X&#1574;d&#65533;&#65533;  +&#65533;8P&#65533;( &#65533; &#65533;&#65533;J&#65533;weH6A&#65533;&#65533;&#65533;Z	I&#65533;J&#65533;ErUA9w&#65533;&#65533;QU&#65533;&#183;f&#65533;9n:*&#65533;&#65533;&#65533;.&#65533;&#65533;;&#65533;D&&#65533;&#65533;.L&#65533;&#65533;^&#22810;&#65533;
&#65533;`&#65533;&#65533;P"&#65533;&#65533;&#65533;R&#65533;k&#65533;&#65533;08&#65533;&#65533;&#65533;w&#65533;	20,&#65533;&#65533;,&#65533;&#65533;&#65533;&#65533;VA&#65533;#5Y&#65533;"-:&#65533;&#65533;&#65533;T&#65533;@^,7&#65533;&#65533;"phR &#65533;q+&#65533;&#65533;&#65533;&#65533;&#65533;&#65533;j&#2022;2&#65533;Qc0&#65533;X&#65533;&#65533;G&#65533;Z&#65533;&#65533;3&#65533;q&#65533;&#65533;Q&#65533;&#65533;&#320;%&#65533;&#65533;&#65533;GJ&#65533;t&#65533;sc&#65533;5&#65533;&[&#65533;$ &#65533;&#65533;&#65533;&#65533;,@ &#65533; &&#770;&#65533;<&#65533;;r!Yxy?&#65533;/&#31658;&#65533;I&#65533;f&#65533;Mp&#65533;&#65533;)&#65533;&#65533;p1d&#65533;&#65533;U&#3066;&#65533;Jw&#65533;	&#65533;e}y&#65533;R]&#65533;1}&#65533;kB1&#65533;]&&#65533;&#65533;&#65533;	&#65533;&#65533;&#65533;&#65533;%&#65533;&#65533;&#65533;&#65533;&#65533;/R_((&#65533;&#65533;&#65533;!&#65533; fAS0&#65533;&#65533;!`&#65533;&#1595;=&#65533;W&#65533;&#65533; &#65533;_3)&#65533;&#65533;d&#65533;+x&#65533;&#65533; &#65533;Dd&#65533;&#65533;H&#65533;*0?&#65533; &&#65533;$&#65533;&#65533;1s3 h( &#368;=&#218;&#65533;&#65533;&#65533;w&#65533;k&#65533;&#65533;&#65533;@&#65533;m7&#65533;5&#65533;Ibd! a&#1322;O&#65533;0+&#65533;&#65533;n&#65533;J&#65533;@LB&#65533;:&#65533;&#65533;&#65533;G_&#65533;&#65533;&#65533;PFG&#65533;F&#65533;]&#65533;&#65533;&#65533;X,s&#65533;&#65533;hr&#65533;B&#65533;S2&#65533;S&#65533;&#65533;&#65533;U&#65533;K&#65533;QR&#65533;p9pf&#65533;#\&#65533;k&#65533;&#65533;&#65533;&#65533;&#65533;J &#65533;&#65533;&#65533;&#65533;]7&#65533;3&#65533;Z.&#65533;`&#65533;sV&#65533;&#65533;*&#65533;3&#65533;w6&#65533;_&#65533;DPWJ&#65533;F&#65533;&#65533;&#65533;/&#65533;p&#65533;&#65533;j@G&#65533;%%&#65533;&#65533;&#65533;)&#65533;r&&#65533;'/&#65533;&#65533;-J)&#65533;c)&#65533;&#65533;2*&#65533;&#65533;(Y&#65533;B>&#65533;Pu&#65533;&#65533;>&#65533;=k&#65533;&#65533;c4Z&#65533;`&#65533;x &#65533;V&#65533;q&#65533;&#65533;Eo&#65533;&#65533;1@.&#65533; D\&#1463;i&#65533; )0-&#65533;a&#65533;&#65533;@&#65533;f&#65533;&#65533;&#65533;&#215;&#65533;0-&#65533;uz&#65533;#&#65533;&#65533;fX&#65533;&#65533;v&#65533;&#65533;&#65533;-&#65533;j&#65533;3&#65533;&#65533;&#65533;sc&#65533;@&#65533;&#65533;a&#65533;x&#65533;9&#65533;&#65533;&#65533;>q&#65533;&#65533;&#65533;`T&#65533;&#65533;&#65533;&#65533;S&#65533;TL&#65533;&#65533;SvF0&#65533;&#65533;&#65533;jL&#65533;(&#2038;:&#65533;`&#65533;&#65533;qC&#65533;&#65533;&#65533;E&#1824;jY&#65533;xJg/&#65533;&#867;)&#65533;&#65533;&#65533;&#65533;&#65533;&#65533;'%&#65533;&#65533;&#145;&#65533;+p&#65533;&#65533;b&#65533;&#1536;&#65533;Tb/&#65533;&#65533;&#65533;b&#65533; _c&#65533;x,&#65533; &#65533;X&#65533;&#407;&#65533;.p&#65533;!&#65533; &#65533;JA4%'D&#1722;W&#65533;&#65533;oAd7"&#65533;&#1766;&#65533;&#65533;&#65533;~kJ?&#65533;&#65533;&#65533;&#65533;s&#65533;&#65533;&#65533;&#65533;S&#65533;V&#65533;0&#65533;r\&#65533;p&#65533;&#65533;&#65533;&#65533;b&#65533;&#65533;h&#65533;>&#65533;];&#65533;&#65533;&#65533;&#65533;&#65533;&#194; ><&#65533;&#65533;&#65533;&#65533;:&#65533;6&#65533; &#65533;&#65533;x&#65533;LT&#65533;#b&#65533;p q3` H&#65533;&c2&#65533;&#65533;&#1985;&#65533;E&#65533;&#65533;&#65533;&&#65533;Yv&#65533;Q=
E&#65533;&#641;&#65533;[&#65533;&#65533;&#65533;&#65533;&#65533;&(UG&#65533;1&#65533;F)jH&#65533;{&#65533;!`&#65533;C&#65533;&#65533;&#65533;&#65533;@&#65533;&#65533;&#65533;% &#65533;` u<p&#65533;&#65533;&#65533;&#65533;+ P&#65533;&#65533;gcJ&#65533;xT&#65533; ;&#65533;&#65533;|&#65533;&#65533;&#65533;k&#65533;Raoy9^=&#848;&#65533;=e&#65533;oW&#65533;L&#65533;&#65533;&#65533;lIK,e2T &#65533;&#1477;B V&#65533;1&#65533;w&#65533;&#65533;&#65533;&#65533;@|c&#65533;&#65533;&#65533;&#65533;&#65533;RJ&#65533;&#65533;T&#65533;4q`&#65533;&#65533;&#316;a&#65533;&#65533;@ &#65533;375 &#65533;=&#65533;Ew&#65533;,&#65533;&#65533;&#65533;&#65533;&#65533;! *&#65533;`&#65533;&#65533;j&#65533;C&#65533;(&#65533;2#3&#65533;&#65533;4C&#65533;&#65533;O&#65533;&#65533;&#65533;&#65533;&#65533;(s&#65533;G&#65533;A)&#65533;&#65533;l
&#65533;3&#65533;&#1082;&#65533;&#65533; &#65533;P&&#1136;`&#65533;> &#1858;+p6`&#65533;&#65533;@&#65533;G&#65533;nK&#65533;&#65533;&#65533;&#65533;!  &#65533;&#65533;i 7!&#65533;&#65533;&#624;!)&#65533;&#65533;&#65533;&#61068; m_=u&#65533;P!%&#65533;S;Q&#65533; &#873;~CB"-C@&#65533;C&#65533;&#65533;?&#65533;DTX]&#65533;)g&#65533;&#65533;&&#65533;:5&#65533;J&#65533;&#570;&#65533;2&#65533;4Z|&#65533;&#65533;&#65533;&#65533;0&#65533;&#65533;&#65533;a&#65533;F&#65533;
&#1234;&#65533;]N&#65533;E$ H%&#65533;&#65533;`&#65533;Y6&#65533;"&#65533;*@&#65533;m&#65533;&#65533;6~;f &#65533;04vFY&#65533;&#65533;&#65533;x&#65533;&#65533;&#65533;&#65533;&#65533;\&#65533;&#65533;&#65533;l&#1441;GV&#65533;&#65533;`v&#65533;&#65533;&#65533;~&#65533;&#65533;?C&#65533;&#65533;&#65533;&#65533;qpF&#65533;&#65533;&#65533;B&#65533;&#65533;E0f&#65533;&#65533;&#65533;&#65533;"D&#65533;&#65533;&#65533;&#65533;&#65533;&U&#65533;&#65533;L&#65533;9qC]&#65533;&#65533;,2eB&#65533;&#65533;&#65533;S&#65533;&#65533;u&#65533;&#65533;&#65533;.&#65533;#&#65533;  &#65533;&#65533;V&#65533;=&#65533;1`o(&#65533;&#65533;!&#65533;eA(&#65533;&#65533;&#65533;&#65533;&#65533;
&#65533;&#65533;&#65533;Qf&#65533;&#65533;&#65533;F&#65533;,&#65533;:&?&#65533; _X&#65533;dE&#65533;8&#12855; &#65533;&#65533;
&#65533;=2`7&#65533;{f&#65533;&#65533;1+&#65533;H&#65533;&#65533;&#65533;&#65533;O&#65533;qa&#65533;8p>&#65533;&#65533;a&#65533;=&#65533;&#65533;Y&#65533;&#65533;&#26238;e
&#65533;&#65533;&#65533;&#65533;i~ &#65533;%w&#65533;&#65533;
#))&#65533;&#65533;$0,g9&#65533;y&#65533;@%&#65533; &#65533;D_1&#65533;&#65533;&#65533;&#65533;Y_zM&#65533;\.#~&#65533;|y&#65533;&#65533;e&#65533;x^&#65533;%&#65533;&#65533;&#65533;&#65533; &#65533;&#65533;&#65533;k&#65533;n &#65533;&#65533;&#65533;&#65533;&#65533;&#65533;p&#65533;@[ &#65533;*&#65533;&#65533;0&#65533;&#65533;&#65533;8>8&#65533;{c$pzR&#1998;:0&#65533;&#632;	&#65533;`&#65533;-&#65533;&#65533;I&#65533;&#65533;&#65533;F&#65533;Mb&#65533;Z&#65533;"&#65533;w&#65533;&#65533;0 &#65533;.&#65533;zD&#65533;pc&#65533;I&#65533;*&#65533;H/`&#65533;/&#65533;F&#65533;&#65533;&#65533;&#65533;&#65533;&#65533;.&#65533;&#65533;Zg&#65533;(/&#65533;&#65533;&#65533;"&#65533;H&#65533;f&#65533;FqcK&#65533;k&#65533;$ &#65533;! &#65533;&#65533;:P&#65533;1?_@d&#65533;&#65533;&#65533;L|'&#65533;&#65533;E&#65533; jt&#65533;r&-(&#65533;F&#65533;q&#65533;&#65533;^iRq&#65533;vI&#65533;&#65533;&#1710;-&#65533;Cs&#65533;n&#65533;&.e8&#65533;'/&#65533;&#65533;&#610;
&#65533;=&#65533;&#65533;AA&#65533;&#65533;&#65533;&#65533;3A&#65533;&#65533;&#65533;&#65533;+&#65533;&#65533;&#65533;&#65533;&#65533;'&#65533;&#65533;+&#65533;1&#65533;&#65533;&#65533;&#65533;&#65533;+&#65533;&#65533;&#65533;&#65533;&#65533;&#65533;"&#387;&#65533;.&#65533;&#775;&#65533;&#547;,-&#65533;&#65533;1&#65533;&#65533;&#65533;'"&#65533;&#65533;'-$**=&=&&&#65533;4		L @&#65533;&#65533;&#65533; 7X&#65533;&#65533;&#65533;XE&#65533;&#65533;&#331;&#65533;&#65533;`)&#65533;&#65533;"&#65533;&#65533;B$8&#65533;&#65533;&#65533;&#65533;z $t&#65533;G&#65533;G&#65533;(&#65533;b&#138;>T&#65533;@&#65533;&#65533;&#65533;&#65533;>p&#65533;&#65533;E XKz&#65533;X-&#65533;`&#65533;&#65533;Y&#65533;M@6&#1367;&#65533;&#65533;&#65533;&#65533;"&#65533;UkF&#65533;&#65533;(iH&#65533;&#65533;&#65533;eS&#65533;V&#65533;&#65533;P&#65533;De&#65533;XaE&#65533;&#65533;&#65533;bJ&#65533;&#65533;&#65533;&#65533;&#65533;!&#65533;FY*&#65533;pQ8S&#65533;D" &#65533;Z&#65533;j&&#65533;&#65533;&#65533;q&#65533;p8&#65533;Y&#65533;,&#65533;=s&#65533;&#65533;&#65533;&#65533;c&#65533;&#65533;>r&#65533;&#65533;EzXP &#65533;&#65533;/t8&#65533;C:&#65533;&#65533;&#65533;&#65533;`&#65533;&#398;&n$@P&#195;~&#65533;&#65533;&#65533;&#65533;&#65533;&#65533;&#65533;1^&#65533; &#65533;&#65533;&#198;7&#65533;W&#65533;I!t&#65533;	6&#65533;C&#65533;	X@@B&#65533;B&#65533;$d&#65533;"&#65533;\&#65533;&#65533;T &#65533;b&#65533;U&#65533;&#65533;	&#65533;T0&#65533;l&#65533;x'&#65533;,&#65533;&#65533;&#65533;1&#65533;&#65533;E&#65533;7"0&#1160;  @#&#65533;0F&#65533;i&#65533;Hj&#65533;&#65533;&#65533;&#65533;	.&#1640;&#65533;i&#65533;&#65533;Y l`&#65533;5&#65533;a%&p&#65533;_#1fB&#65533;&#65533;5&#65533;&#65533;} @pl&#65533;#&#65533;&#65533;B&#65533;&#65533;b&#1113;J~&#148;%.T&#1062; 1H&#65533;AZ&#65533;p&#65533;&#65533;&#65533;\ "d&#65533;B+D&#65533;@4&#65533; |`&#65533;	&#65533;p@-&#65533;&#65533;	&#65533;g&#65533;J&#65533;&#65533;P&#65533;]B&#30192;&#394;A&#65533;&#375;CJ(&#65533;&#65533;{& &#65533;	> &#65533;B&#65533;@B&#65533;&#65533;&#65533;<:a	,&#65533;&#65533;X&#1218;&#65533;&#65533;d0VU&#65533; A&#65533;&#65533;/&#65533;&#65533;{Hd&#65533;\ ^&#65533;$&#65533;&#65533;K&#65533;&#65533;26&#65533;(&#65533;)'&#65533; `M9&#574;&#65533;NE&#65533;&#65533;&#65533;>&#65533;&#65533;&#65533;&#65533;&#65533; &#65533;',&#65533;Z&#65533;<j&#65533;XN&#65533;v&#65533;&#65533;&#65533;`&#65533;&#65533;U&#65533;DK^@h&#65533;&#1268; +&#65533;<&#65533; &#65533;w&#65533;r!&#65533;&#65533;&#1382;<
&#65533;+2&#65533;O&#65533;@
#X&#65533;&#65533;&#65533;&#65533;&#65533;#@A&#65533;" &#65533;
&#65533;&#65533;P@P&#65533;Pz&#65533;PI
(&#65533;&#65533;|&#65533;&#65533;j&#65533;h&#65533;&#65533;&#65533;7I
&#65533;_6&#65533;&#65533;@&#65533;&#65533;&#65533;&#135;&#65533;P@0&#65533;&#65533;&#65533;@&#65533;O"&#65533;&#65533;&#65533;`&#65533;&#800;z)&#65533;&#65533;&#65533;R@&#65533; &#65533;&#65533;*&#65533;d&#65533;&#65533;S&#65533; |b0,&#65533;u&#642;&#65533;py.e&#65533;.&#65533;NNJde)&#65533;(&#65533;&#65533;&#65533;&#65533;{&#65533;
+A&#65533;&#65533;n&#65533;&#65533;&#65533;&#65533;&#65533;&#65533;&#65533;&#65533;u&#649;&#65533;&#65533;#2H&#65533;&#65533;&#65533;'k&#65533;&#65533; s&#65533;@&#65533;,0L%&#65533;A&#65533;Av&#65533;B-Y~X&#65533;:p2$ DV&#65533;&#65533; &#65533;&#65533;>&#65533;&#65533;&#65533;&#65533;&#65533;X&#65533;>&#65533;&#1091;&#65533;&#65533;C&#65533;H&#65533;&#65533;&#65533;&#65533;&#65533;l!&#65533;&#65533;&#65533;FA&#65533;X&#65533;?&#65533;&#65533;&#65533;T&#65533;&#65533;&#65533;A&#65533;&#65533;p-&#65533;&#65533;+( 	J&#65533;&#65533;b k&#65533;&#65533;&#65533;&#65533;s	&#65533;&#65533;C&#65533; &#65533;x&#65533;h&#65533;&#65533;:A&#642;&#65533;`d&#65533;21&#65533;F&#65533;3s&#65533;`z&#65533;@(&#65533;5&#65533;&#65533;@H&#65533;&#65533;&#65533;t&#65533;
&#65533;0#7&#65533;@f&#65533;&#1199;fp&#65533;]&"&#65533;-z&#65533;>&#65533;` 3&#65533;&#65533;&#65533;pP&#65533;&#65533;&#65533;&#65533;fT&#65533;"c21&#65533;&#65533;&#65533;r&#65533;;K&#65533;&#65533; &#65533;*p&#65533;F>TLE)&#65533;&#65533;%bp Q&#65533;&#65533; ]&#65533;&#65533;Jd2~O&#65533;V0t&#65533;&#65533;p"&#65533;$ &#65533;&#65533;  &&#65533;h&#65533;&#65533;&#65533;&#65533; q&#65533;&#65533;&#65533;&#65533;&#65533;g&#65533;&#65533;(.&#566;&#65533;-&#65533;V$q&#65533;BV&#65533;@~pg3X+&#65533;	:&#65533; 0&#65533;&#65533;&#65533;	I@&#65533;&#65533;Piy&#65533;&#65533;70$F&#65533;,#}K8&#65533;EFc0&#65533;&#65533;D&#65533;&#65533;&#65533;8L%&#65533;R&#65533;^s&#65533;~b&#65533;&#65533;C&#65533;-&#65533;P@&#65533; &#65533;2&#65533;&#258;&#65533;&#65533;#2&#65533;&#65533;&#65533;&#65533;D&#65533;+,&#65533;g~
&#65533;B*&#65533;&#65533;&#65533;F&#65533;c&#65533;&#65533;8&J!X_bf&#65533;&#65533;8I&#65533;&#65533;Sb&#65533;
2&#65533; &#621;&#65533;&#65533;&#65533;&#65533;H&#1264;K|`&#65533;6&#65533;&#65533;&#65533;&#65533;&#65533; B&#65533;&#65533;C=@p&#65533;J`&#65533;&#65533; a&#65533;b/!r6`
&#65533;&#65533;O&#65533;&#65533;&#65533;&#65533;@J@&#65533;>(&#65533;&#65533;`&#65533;G&#65533;&#65533;P &#65533;&#768; &#65533;A/@&#65533;8i!&#65533;@&#65533;
&#65533; &#65533;@&#65533;W&#65533;&#65533;&#65533;w&#65533;HA
&#65533;u&#65533;&#65533;&#65533;&#65533; &#65533;x&#65533;J&#65533;&#65533;&#65533;~&#65533;&#65533;
f&#65533;b&#65533;:ZA8'&#65533;&#65533;0s&#65533;`&#65533;&#65533;&#65533;RD&#65533;&#1145;4&#65533;&#65533;&#65533;1Gq&#65533;!8&#65533;"!J#kJ4R&#65533;&#65533;&#65533;y<&#65533;~!;{"&#65533;"A&#65533;^&#65533;&#65533;&#65533;S&#65533;&#65533;\&#65533;R	:&#65533;&#65533;&#65533;&#65533;&#65533; &#65533;c
&#65533;&#65533;{&#65533;&#65533; *pGIp L.&#65533;>&#65533;>&#65533;&#65533;&#65533;&#65533;&#65533;&#65533;@	I&#65533; &#65533;&#65533;&#65533;#\e&#65533;&#65533;&#65533;&#290;&#65533;&#65533;&#65533;V	pI&#65533;&#1412;&#65533;-&#65533;7 &#65533;BH`&#65533;,&#65533;F&#65533;&#65533;,u{&#65533;&#65533;&#65533;&#65533;&#65533;&#65533;&#65533;)-2&#65533;&#65533;&#65533;&`&#65533;OF)&#65533;&#65533;&#65533;$&#1097;&#65533;l8>&#65533;&#65533;&#65533;8&#65533;&#65533;X&#65533;=&#65533;&#65533;d4&#65533;$#&#65533;&#65533;6&#65533;&#65533;&#65533;*bG&#65533;&#65533;&#65533;jc&#65533;jBL@&#65533;&#946;&#65533;&#65533;&#65533;&#65533;C&#65533;&#65533;b 
&#65533;&#65533;&#65533;EC&#65533;(&#65533;42&#65533;C-X&#65533;&#65533;fp&#65533;h`&#1184;1&#65533;6F_$I&#65533;h&#1151;&#57674;h&#65533;&#65533;&P&#65533;DC&#65533;)d &#65533;&#65533;A&#65533;k&#65533;&#65533;jI&#65533;J
&#65533;&#65533;&#65533;&#65533;Y&#65533;O/#&#65533;&#65533;:&#65533;&#65533;k&#65533;&#65533;&#65533;&#65533;D&#65533;&#65533;<&#65533;&#65533;K,}&#65533;X&#65533;&#65533;(9&#65533;&#65533;i2&#65533;<"&#880;u%6U!30&#65533;&#65533; &#65533;&#65533;&#65533;t&#65533;&#65533;&#65533;&#65533;iE&#65533;Li&#65533;&#65533;&#65533;0)9*&#65533;&#65533;&&#65533;t&#65533;
"4&#65533;s&#65533;*&#65533;&#65533;$E@[&#65533;&#65533;&#1202;4~	&#65533;&#65533;[&#65533;p51&#65533;0&#65533;&#65533;&#65533;&#65533;&#65533;4n&#65533;&#65533;&#65533;&#65533;&#65533;@{T&#65533;&#65533;+&#65533;&#65533;"&#65533;H@QA&#65533;&#65533;H&#65533; &#65533;`&#65533;&#65533;>&#65533;:{&#65533;&#65533;.7&#65533;&#65533;<.&#65533;J&#65533;&#65533;B\Ar85X`;&#65533;H&#1007;&#65533;S&#65533;&#65533;D|&#65533;`VY&#65533;&#1388;uU&#65533;#a &#65533;&#36220;&#65533;&#65533;&#65533;^&#65533;:&#65533;7 @&#65533;y &#65533;2`&#65533;&#65533;1[&#65533;(&#65533;YtX1&#65533;J&#65533;&#65533;&#65533;	(Q&#65533;&#1358;&#65533;dOQD 7c~_8p&#65533;\&#65533;&#65533;+Os&#65533;3S;3z&#65533;(Q&#580;&#65533;OG&#65533;0b8!&&#65533; X&#1538;&#65533;&#65533;&#65533;&#65533;&#65533;&#65533;&#65533;&#65533;gA&#65533;Y&#65533;&#65533;p v$Ho&#65533;&#65533;&#65533;&#1035;&#65533;&#65533;&#65533;.&#65533;
Rp&#65533;&#65533;)&#65533;|0&#65533;&#65533;@6&#65533;&#65533;wh.&#65533;&#65533;&#65533;&#65533;&#272398;0H0&#65533;&#1572;&#65533;&#65533;a&#65533;&#65533;f&#65533;&#65533;&#65533;6 &#65533;w&#65533;&#65533;&#65533;P&#65533;&#65533;(&#65533;A&#65533;pUU&#65533;&#65533;&#65533;^&#65533;z/Z&#65533;&#1368;	&#65533;IR&#65533;K&#65533;\&#65533;A @ S&#65533;&Y#&#65533;P5&#65533;0 &#65533;&#65533;$s&#65533;`
&#65533;&J&#65533;Rh&#65533;;i&#65533;&#65533;&#65533;&#65533;&#65533;&#65533;q&&#981;3&#65533;	. Zh&#65533;G&#65533;cS&#65533;&#65533;
`Y&#65533;&#130;&#65533;P^&#65533;&#65533;2&#65533;	&#65533;7&#65533;&#65533;(&#65533;&#65533;&#65533;!&#65533;1PjF&#65533;&#65533;&#65533;&#65533;PK&#65533;	&#65533;&#65533;&#65533;&#65533;xxQ&#65533;&#65533;51`}"&#65533;pd&#65533;&#65533;2&#65533; &#65533;&#65533;	&#65533;&#65533;P&#65533;3&#65533;^1&#65533;9&#65533;&#65533;! &#1876;qXC$ &#65533;b5&#65533; 6 @U&#65533;+7
`VBPK&#65533;&#65533;&#65533;t&#65533;$&#65533;F&#65533;&#65533;t1&#65533;u&#65533;&#65533;K^&#65533;/&#65533;&#65533;&#65533; &#65533;&#65533;&#65533;+&#65533;$@s&#65533;5 &#65533;!,&#65533;^&#65533;C',P P&#65533;&#65533;8P=&#65533;&#65533;^&#65533;&#65533;Ow
&#65533;sk1Qe&#65533;&#65533;%j&#65533;&&#65533;6' %Z2&#65533;&#65533;(&#65533;&#65533;#&#65533;<v	{1&#65533;Q1n&#65533;c&#65533;&#65533;zg&#65533;F_xhQy&#65533;p<&#65533;!1&#65533;\&#65533;U,&#65533;o&#65533;:&#65533;$&#65533;&#65533;+&#65533;	 `&#65533;I$HH"?P&#65533;&#65533;&#65533;3 |uN&#65533; >&#65533;/@ e&#65533;@_`X-  &#65533;&#65533;B&#65533;$&#65533;LD6&#65533;f6&#65533;(&#65533;&#65533;`&#65533;&#65533;QUj&#65533;*&#65533;+&#65533;r6!&&#65533; &#65533;&#65533;&#65533;&#65533;
YX&#65533;&#65533;
2&#65533;*&#65533;=0&#65533;t
-&#65533;7&#65533; &#65533;&#65533;:&#65533;2&#65533;R|n&#560; #&#65533;hr&#65533;F&#65533;P/&#65533;[&#65533;$e&#65533;&#65533;&#65533;%&#65533;a&#65533;&#65533;&#65533;:'&#65533;  Z&#65533;;&#65533;&#65533;&#65533;4&#65533; 
&#65533;&#65533; sV	*&#65533;B&#1220;O"
&#65533;&#65533;&#65533; r\|uWRX4
c&#65533; 5&#65533;0&#65533;&#65533;a0 &#65533;M`&#65533;&#65533;fr&#65533;C&#65533;#&#65533;2/&#65533;&#65533;r&#65533;Q8-&#65533;&#65533;d<~&#65533;-&#65533;4qU&#65533;&#65533;&#65533;&#65533;&#65533;a&#65533; &#65533;&#65533;&#65533;&#65533;u&#65533;v&#65533;&#65533;U&#65533;b&#65533;&#65533;x&#65533;&#65533;&#65533;&#65533;&#65533;&#65533;Xj&#65533;&#65533;&#65533;t &#65533;  U3&#65533;`&#65533;R #T3&#65533;&#65533;&#65533;&#65533;&#65533;O9 1`&#65533;W(&#65533;&#65533;&#65533;Ro&#65533; {&#65533;&#65533;@&#65533;&#65533;&#65533;Q-&#65533;&#65533; rX&#65533;w7&#65533;$&#65533;q3P/&&#65533;P&#65533;H)03";&#65533;O&#65533;t:p&&#65533;&#65533;$&#65533;&#65533;b&#65533;V( &#65533;X&#65533;&#65533;&#65533;5&#65533;&#65533;&#65533;$!R)&#65533;&#65533;^&#65533;&#65533;E&#65533;x&#65533;~&#65533;.c# &#65533; &#65533;&#65533;'>f&#65533;N&#65533;&#65533;%&#65533;`H&#65533;!
8R&#65533; 9&#65533;&#65533;8&#65533;0 &#65533;HOP&#65533;x&#65533;&#65533;&#65533;&#65533;X&#65533;&#65533;&#65533;,&#65533;E&#65533;D&#65533;&#65533;D}&#65533;A&#65533; &#65533;)`&#65533;D&#65533;#&#65533;&#65533;&#65533;&#313;`&#65533;a*&#65533;&#65533;)je&#65533;[wb@&#65533;l9,US:[j5g&#65533; E&#65533;# Wt:&#65533;&#65533;z&#65533;c&#65533;&#65533;&#65533; )p/ 2&#65533;&#65533;&#65533;R&#65533;&#65533;&#65533;&#65533;&#65533;&#65533;&#65533;&#65533;$ 0Y&#65533;c&#65533;+ &#65533;&#65533;y&#65533;	-@|BBG&#65533;G&#65533;&#65533;R-&#65533;'&#65533;<&#65533;&#65533;Se&#65533;=@IJ&#65533;&#21076;&#65533;n&#65533;Q&#65533;&#65533;
&#65533;a&#65533;&#65533; ,0&#65533;O&#65533;
&#65533;&#65533;SDa &#65533;*+ &#65533;1&#65533;sqc&#65533;V-&#65533;&#65533;6"  
*&#65533;M&#65533;`p&#65533;&#65533;05W&#65533;%@ >b&#65533;H&#65533; &#65533;T&#65533;bj?&#65533;U1&#65533;Af&#1230;g*+&#489;&#65533;&#65533;A[&#65533; 7&#65533;&#65533; &#65533;&#65533;&#65533;)*U&#65533;&#65533;&#65533;A&#65533;0&#65533;Ps&#65533;&#65533;&#65533;l&#65533;&#65533;$H&#65533;(&#65533; P&#65533; o&#65533;Q{!/&#65533;h&#65533;(&#1642;&#65533;&#65533;&#65533;&#65533;*&#65533;&#65533;xnr&#65533;q&#65533;^9&#65533;&#65533; p&#65533;&#65533; q&#65533;&#65533;&#65533;eh&#65533;!&#65533;e&#65533;s&#65533;&#65533;&#65533;Am&#65533;6&#65533;8Aa&#65533;c&#65533;r&#65533;`$&#65533;g&#65533;&#65533;&#65533;^v&#65533;2<&#65533;l&#65533;&#65533;om&#65533;Gx&#65533;S%Q9q&#65533;&#65533;&#65533;iW;&#65533;$
&#65533; pbYC_tc
&#65533;u/	&#65533; &#65533;UZE;&#65533;&#65533;	++j:V&#65533;AZW&#65533;&#65533;r&#65533;&#65533;+&#65533;&#65533;+ >&#65533;J	&#65533;_&#65533;&#65533;&#65533;&#65533;&#65533;	?&#65533; +&#65533;&#65533;&#65533;@d&#65533; v&#65533;8&#65533;&#65533;X&#65533;&#65533;&#65533;&#65533;N&#65533;&#65533;&#65533;&#65533;&#65533;&#65533;&#65533;xydX&#65533;G&#65533;Q&#65533;1&#65533;;CQ&#65533;nR&#65533;\&#65533;#&#65533;&#65533;cB{&#65533;S&#65533;$eq&#65533;(@&#65533;E&#65533;3
:&#65533;&#65533;y&#65533;&#1149;&#65533; Cp&#65533;&#65533;&#65533;mwA	&#65533; &#65533;&#275;&#65533;&#65533;O&#65533;Fp&#65533;&#65533;&#65533;	&#65533;u&#65533;&#8428;|10&#65533;&#65533;z
)&#65533;
&#65533;P%`z&#65533;0<:&#65533;&#65533;.&#65533;,  +@&#65533;&#65533;&#676;&#65533;&#65533;7V&#65533;&#65533;P&#65533;&#65533;&#65533;A&#65533;1 &#65533;K6b:V&#65533;f	&#65533;&#65533;&#65533;_&#65533;d&#65533;q&#65533;&#65533;&#65533;u&#65533;&#65533;l&#65533;v&#65533;2,V&#1274;&#65533;&#65533;&#65533;p&#65533;;&#65533; &#65533;,&#65533;&#65533;&#65533;5&#65533;&#65533;vX&#65533;"&#65533;W&#65533;&#1732;}&#65533;Z&#65533;&#65533;2E)0DQ2&#65533;&#65533;q\&#65533;&#65533;&#65533;*;&#65533;&#65533;f&#65533;&#65533;t&#65533;&#65533;&#65533;4')&#65533;%?&#65533;&#65533;t&#65533;'|)&#65533;m&#65533;$`&#65533;o&#65533;&#65533;(&#65533;&#65533;&#65533;$&#65533;&#65533;p<
&#65533;&#65533;&#65533;e
lI&#65533;PG&#65533;&#65533;&#65533;n-&#65533;HKIB&#65533;&#65533;ok8&#65533;&#65533;+&#65533;&#65533;g2$p'&#65533;&#65533;7P&#65533;lSnu&#65533; &#65533;&#1796;&#65533;`b{&#65533;+&#65533;$&#276;&#65533;&#65533;&#65533;&#65533;K&#65533;&#65533;:+&#65533;yPL&#65533;&#65533;[&#65533;A&#65533; `H&#65533;u &#65533;&#65533;r &#65533;&#65533;B&&#65533;mH&#65533;3 b&#65533;[nP)&#65533;E&#65533;&#65533;	&#65533;&#65533;8&#65533;&#65533; &#65533;&#65533;>&#65533;iA&#65533;/&#65533;&#65533;&#65533;1&#65533;Q&#65533;<&#65533;&#65533;O&#65533;/#&#65533;$&#65533;&#65533;S&#65533;d&#65533;42d&#65533;S&#65533;i&#65533;<&#65533;w f0uh&#65533;&#65533;Qi&#65533;&#65533;4:&#65533;,:&#65533;&#65533;"B&#65533;&#65533;"&#65533; &#65533;&#65533;&#65533;$t&#65533;&#65533;Qq&#65533;	m&#65533;&#65533;&#65533;&#65533;8&#65533;&#65533;&#352;&#65533;&#65533;&#65533;T&#65533;!&#65533;*&#65533;+&#65533;0&#65533;&#65533;&#65533;4&#65533;(&#65533;u&#65533;&#65533;&#65533;cu&#65533;&#65533;u&#65533;8&#65533;&#420;u-9&#65533;&#65533;j&#65533;&#65533;&#65533;6XC5&#65533;&#65533;W&#65533;&#65533; &#65533;P&#65533;@&#65533;&#65533;43`wFStDs&#65533;&#864;&#65533;&#65533;B&#65533;&#65533;&#65533;.t4&#65533;L(pB"o&#65533;&#65533;c&#65533;S2&#65533;&#65533;&#65533;&#65533;1h&#65533;&#65533;&#65533;&#65533;O&#65533;&#65533;&#65533;vj&#65533;&#65533;&#65533;(&#65533;>+}&#563;&#65533;T&#65533;3}&#65533;=O&#1546;&#65533;&#65533;y&#65533;&#65533;&#65533;=03&#65533;&#1622;&#65533;&#65533;wb6&#65533;&#65533;	"@2&#65533;&#65533;@JT&#65533;|&#65533; &#65533;M= &#65533;2q?W&#65533;&#65533;0)&#65533;&#65533;&#65533;?&#65533; 4  &#65533;&#65533;W&#65533;+C<6&#65533;&#65533;&#65533;r&#65533;]&#65533;`&#65533;&#65533;&#65533; &#65533;-&#65533;&#65533;&#65533;@&#65533;&#65533;@x&#65533;&#65533;1&#65533;&#65533;n2 &#65533;&#65533;3  O1!x
&#65533;&#65533;h7]A&#65533;&#65533;A	&#65533;&#65533;&#65533;Q&#65533;&#65533;&#914;&#65533;i&#65533;&#65533;&#65533;&#65533;&#65533;0!&#65533;&#65533;O2&#65533;&#65533;&#65533;d&#65533;&#65533;-&#65533;r;&#15656;zz&#65533;&#65533;1/2&#65533;7:q&#65533;x&#5522;&#65533;P{&#65533;d&#65533;`&#65533;D%cU&#65533;S&#330;&#65533;9&#65533;&#65533;&#65533;3$&#65533;&#65533;&#65533;&#65533;&#65533;v&#65533;13`R&#65533;&#65533;.H51-,&#65533;Yl&#65533;&#65533;&#65533;&#1005;JT&#65533;#&#65533; &#65533;&#1070;K&#65533;&#65533;&#65533;P 8&#65533;Z&#65533;&#65533; ,&#65533;&#810;l&#65533;&#65533;
f&#65533;&#65533;&#65533;fut&#65533;&#65533;U&#65533;K&#65533;Uc &#65533;9Y) @G1&#65533;&#65533;!&#65533;C9&#65533;B&#65533;d&#65533;0T&#65533;&#65533; XIc&#65533;&#65533;0&#65533;@&#65533;0K&#65533;*
@&#65533;&#65533;r&#65533;u&#65533;x&#65533;A	+p3&#65533;d&#65533;2&#2032;Z&#65533;3y&#65533;T&#65533;1&#65533;@}&#65533;\&#65533;&#65533;d&#65533;&#65533;Yy&#65533;&#65533;o&#65533;&#65533;&#65533;&#65533;#e&#65533;3B&#632;&#65533;&J\3&#65533;&#65533;V&#43029;&#65533;f&#65533;cO|&#65533;&&#65533;J+Z$&#65533;&#65533;&#65533;v%&#65533;&#65533;W$&#65533;#mH<:&#65533;)&#65533;&#65533;@&#65533;&#65533;&#65533;@&#65533;&#65533;d &#65533;M&#65533;&#844;&#29656;&#65533;Vu&#65533;&#65533;&#65533;&#65533;kcs&#65533;T&#65533;&#65533;Z3`&#65533;&#65533;&#65533;&#65533;&#65533;&`&#65533;M&#65533;&#65533; &#65533;U&#65533;n2q 7&#65533;&#65533;< '&#65533;&#65533;&#65533;&#65533;0&#65533;ggR&#65533;&#65533;\&#65533;mq&#65533;
&#65533;a^a"1&#65533;&#65533;&#65533;&#65533;hB>&#1240;&#65533;&#65533;&#65533;&#65533;w&#65533;0&#65533;7x&#65533;&#65533;&#65533;x4&#65533;&#65533;&#65533;P+&#65533;&#65533;&#65533;c	&#65533;Q4&#65533;&#65533;I&#65533;25&#65533;g"&#65533;d	20&#65533;c&#65533;S&#65533;0s,0&#65533;(&#65533;&#65533;2&#65533;&#65533;&#65533;z&#65533;x&#65533;K%&#65533;S&#65533;&#65533;&#65533;&#65533;U&#65533;-[&#65533;*&#65533;,&#65533;tA&#65533;(&#65533;&#2046;&#65533;@&#65533;&#65533;&#65533;&#65533;&#65533;@&#65533;!(&#65533;=&#65533;&#65533;&#65533;&#65533;&#65533;m&#65533;	s&#65533;&&#65533;&#65533;&#364;q&#65533;&#65533; n&#65533;&#65533;.&#65533;&#341;&#65533;2q}Xr&#65533;&#65533;&#65533;&#65533;&#65533;%@{
&#65533;$1&#65533;&#65533;&#65533;~&#65533;&#65533;c;&#65533;j&#65533;&#65533;&#65533;qA	&#65533;&#65533;.@ Y&#65533;]<e9%&#65533;K&#65533;QQ&#65533;!2&#65533;>&#65533;&#65533;3&#65533;<B&#65533;&#65533; vD&#65533;O+R&#65533; 3&#65533;&#65533;U&#65533;.&#65533;}As&#643;)28"8 <&#65533;:=#$($  7	?B&#65533;??	7&#65533;7&#65533;&#65533;&#65533;&#65533;&#65533;&#65533;&#65533;&#65533;&#65533;&#65533;&#65533;&#65533;&#65533;&#65533;&#65533;&#65533;&#65533;&#65533;&#65533;&#65533; 
&#65533;B
&#65533;&#65533;&#65533;&#65533;7&  !,+".#&#65533;&#65533;*&#65533;&#65533;&#65533;&#65533;&#65533;&#65533;&#65533;&#65533;&#65533;&#65533;=X&#65533;&#65533;<W&#65533;&#65533;:(&#65533;]+|&#65533; &#65533;
 &#65533;E&#65533;>&#65533;0&#65533;&#65533;GW+:N&#65533;`&#65533;C+T&#65533; &#65533;
&#65533;&#65533;E&#65533;&#65533;&#65533;&#65533;&#65533;B<&#65533;&#65533;*&#65533;	Xb&#65533;!&#65533;&#65533;&#65533;&#65533;&#65533;&#65533;&#65533;&#1026;&#65533;&#65533;&#65533;&#65533;*(&#65533; &#65533;&#65533;8&#65533;`&#65533;|&#65533;&#65533;&#65533;&#65533;&#65533;J&#65533;&#65533;a&#65533;&#65533;&#65533;&#1850;&#65533;&#65533;&#65533; l>,p!I>&#65533;(b&#65533;+b&#65533; !@	&#65533;&#65533;&#65533;B DS&#65533;&#65533;&#65533;"e*BU'&#65533;M&#65533;t&#65533;r&#65533;x6E&#65533;'
&#65533;)&#65533;&#65533;&#65533;2f&#65533;l&#65533;&#65533;&#65533;*&#65533;&#65533;&#65533;a&#65533;&#65533;&#65533;vB&#65533;7b!&#65533;k&#65533;!F&#65533;IW&#65533;nHa&#65533;U&#65533;
&#65533;&#65533;&#65533;&#65533;|&#65533;WZ&#65533;&#65533;!&#65533;&#65533;,&#65533;&#65533;B&#65533;* &#65533;&#65533;&#65533;-|a1&#65533;"R&#65533;&#65533;X&#65533; &#65533;'K$P&#65533; Qy&#65533;\D&#65533;V&#65533;ED= &#65533;&#65533;c&#65533;K= &#65533;n&#65533;e&#65533;=&#65533;e0&#65533;-&#65533;f |Y&#65533;T-"&#178;Y&#65533;T`b &#65533;&#193; &#65533;`&#65533; &#49712;&#65533;P&#65533;&#65533;*&#65533;&#65533;&#65533;$&#65533;`3`BH&#65533;&#65533;	&#65533;`C3&#65533;&#65533;&#65533;Ie&#65533;$&#65533; )&#65533; c&#65533;&#65533;&#65533;f&#1690;l&#65533;YN&#65533;&#65533;&#65533;k !De&#65533;|"&0&#65533;&#65533;&#65533;&#65533;p&#65533;&#65533;&#65533;&#65533;Wb&#65533;&#65533;&#32769; e&#65533;P;.&#65533; PPID]&#65533;&#155;&#65533;U &#65533; -/&#65533;"(&#65533;|P&#65533;&#65533;&#65533;&#65533;&#65533;@ 8&#65533;OzC&#65533;L&#65533;&#65533;2&#65533;+&#65533;&#65533;&#65533;,&#65533;&#65533;&#65533;> |&#65533;d&#65533;k-]&#65533;S	&#65533;Jb AP&#1738; &#65533;&#65533;&#65533;<&#65533;E&#65533;
>&#65533; &#65533;i&#65533;&#65533;&#708;-y&#65533;(&#65533;a&#65533;&#65533;+&#65533;2@Bl@&#65533; &#65533;&#65533;$t&#65533;&#65533;SPP&#65533;(&#65533;QN&#65533;0&#596;&&#65533;@&#65533;&#65533;` !&#65533;	&#65533;Ie&#65533;&#65533;&#65533;&#65533;&#65533;J*n&#65533;l&#65533;-pR&#65533;(&#65533;&#65533;&#65533;&#65533;&x&#65533;&#65533;q&#65533;&#65533;&#65533;&#65533;Cm&#65533;&#1824;A&#65533;&#65533;&#1794;:ap&#65533;#&#65533;b&#65533;&#65533;&#1392;SC &#65533;&#29780;(Dp &#65533;9#&#679;O;&#65533; &#65533;&#65533;&#65533;&#65533;4&#65533;P&#65533;a.&#65533;&#65533;%&#65533;?&#65533;&#65533;&#65533;&#65533;lC&#65533;<&#65533;&#65533;PU&#65533;&#65533;B&#65533;05p&#65533;=&#65533;Nq5&#65533;&#65533;&#65533;%.&#65533;&#65533;&#65533;&#898;&#65533;wA&#65533;&#65533;@WZ&#65533;&#65533;&#65533;8L&#65533;&#65533;,2 U&#65533;
&#65533;+K~Z?4@&#65533;\ &#65533;&#65533;&#65533;&#65533;,&#65533;&#65533;&#65533;+,t@&#65533;A&#65533;&#352;&#65533;;&#65533;I&#65533;&#65533;&#65533;@&#65533;1&#65533; @&#65533;&#65533;k&#65533;&#65533;&#65533;j&#65533; &#65533;2&#65533;&#65533;&#65533;&#65533;x&#65533;F&&#65533;&#65533;&#65533;&#65533;'&#65533;o&#65533;&#65533;&#65533;&#65533;&#65533;&#65533;;P&#65533;&#65533;l&#65533;%&#65533;&#65533;m7&#65533;&#65533;&#65533;&#65533;&#65533;&#65533;&#65533;<	&#715;&#65533;&#65533;&#386;&#65533;`:&#65533;&#1147;2&#65533;D&#65533;;j&#65533;Z&#65533; j&#65533;C(WT$&#65533;&#65533;&#1280;Q4&#65533;;<&#65533;&#65533;E&#65533;&#65533;&#65533;&#65533;T&#65533;Ey@&#65533;\A&#65533;&#65533;&#65533;Z&#65533;&#65533; HV  [&#65533;%^&#1385;&#65533;A&#65533;&#65533;&#65533;wXh&#65533;&#65533;&#65533;&#65533;`e<Y`&#65533;5a&#65533;}@&#65533;&#65533;E&#65533;&#65533;8A7&#65533;
hPpI&#1800;&#65533;&#65533;&#65533;&#65533;&#65533;&#65533;&#65533;&#65533;0&#65533;,&#65533;&#65533; &#65533;&#65533;?&#1953;&#65533;&#2037;"U&#65533;&#65533;f&#65533;PQ&#65533;V&#65533;&#65533;&#65533; (A	x %	TOK&#1467;Ml.Q&#65533;}&#65533;&#65533;&#65533;L&#65533;&#135;&#65533;&#65533;y&#65533;M&#65533;&#65533;@R1'R &#65533;N&#65533;I&#65533;l&#65533;Q&#65533;&#262;&#65533;&#65533;&#65533;X@&#65533;&#65533;&#65533;&#65533; pTA	F &#65533;&#517;&#65533;@&#65533;w&#65533;&#65533;	d,qiE
&#65533;&#65533;X(C&#65533;&#65533;&#65533;6&#65533;#&#65533;&#65533;@&#65533;&#65533;&#65533;&#65533;U&#65533;&#65533;&#65533;Z1:&#65533;A&#65533;& xmD.&#1833;h!"&#65533;&#65533;&#285;&#65533;&#65533;&#65533;L'&#65533;
&#65533; &#65533;a	9&#65533;kq+&#65533;5	B&#65533;&#65533;Hq&#65533;&#65533;&#65533; QF@)W ^&#65533;&#65533;&#65533;U&#65533;&#65533;&#65533;&#65533;&#65533;&#65533;&#65533;[r!&#65533;&#23811;&#65533;&#65533;&#1536;?&#65533;&#65533;
@" K{I&#65533;&#65533;F&#65533;&#65533;&#65533;\X
T&#65533;F&#65533;&#65533;P&#65533; `&#65533;&#65533; 0TK( &#65533;B&#65533;%M&#65533;&#65533;h&#65533;&#65533;!S&#65533;>I&#65533;6&#65533;&#65533;M,&#65533;)&#65533;TI&#65533;&#65533;c&#65533;&#1249;&#65533;A&#65533;&#65533; h-&#65533;0&#1025;n>&#65533;&#65533;&#65533;&&#65533;^&#65533; &#65533;&#65533;LcQ&#65533;&&#65533;$&#65533;&#65533;`_Q&#65533;3&#65533;dr&#65533;&#65533;&#65533;<&#65533;&#65533;W&#65533;e&#65533;h&#65533;&#65533;&#65533;&#65533;C(&#65533;&#65533;gd &#65533;|&#65533;&#65533;:&#65533;A&#65533;&#65533;&#65533;&#65533;\&#65533;,&#65533;&#65533;lE&#65533;&#65533;H*&#65533;f@&#65533;QJ/&#65533;lj,&#65533;&#65533;KY&#65533;&#65533;&#65533;!X&#65533;&#65533;`&#65533;\&#65533;&#65533;h&#65533;Hdix&#65533;&#65533;&#65533;v&#65533;&#65533;&#65533;&#65533;w `F&#65533;&#65533;&#65533;A&#65533;&#65533;x(&#65533;&#65533;	Z&#65533; &#65533;4&#65533;RT`(-Q&#65533;&#65533;&#65533;d*&#65533;&#65533;JL&#65533;&#65533;P&#65533;dU&#65533;++&#65533;oa&#65533;h&#65533;&#65533;0#&#65533;&#1190;L&#65533;&#65533;Q'&#65533;V&#65533;r*&#65533;@9 &#65533;
&#65533;'&#65533;&#65533;&#65533;&#65533;r&#65533;&#65533;&#65533; &#65533;*(&#65533;&#65533;p&#65533;sN&#65533;&#65533;&#65533;dA+1
d*&#65533;(mX&#65533;&#65533;$x&#65533;&#65533;&#65533;@)z&#65533;1&#1726;&#65533;"&#65533;&#65533;&#65533;E+&#65533;&#65533;&#65533;`S&#65533;-_&#65533;&#65533;&#65533;&#65533;&#65533;!&#65533;} @i&#65533;&#65533;`&#65533;G&#65533;&#65533;&#16952; Q&#65533;pHKD&#65533;&#65533;r&#65533;&#65533;<$@&#65533;u,&#65533;&#65533;}&#65533;G>.&#65533;&#65533; B&#65533;&#65533;&#65533;&#65533;>(@s>&#65533;&#65533;8e&#65533;@&#65533;R`&#65533;  &#65533;&#65533;&#65533;$Q&#65533;W&#65533;&#65533;&C&#65533;T&#65533;F&#65533;&#65533;&#65533;4i&#65533;&#65533;&#65533;&#65533;&#65533;&#65533;&#65533;&#65533;%&#65533;^4#h&#65533;	0  &#65533;&#65533;&#65533;-&#65533;[^M&#65533;&#65533;$&#65533;+&#65533;	&#65533;A&#65533;x&#65533;&#649;&#65533;&#65533;&#65533;&#65533; Q:&#65533;&#65533;&#65533;yWGe1&#65533;d&#65533;&#65533;&#65533;&#65533;A&#65533;&#242;&#65533;
	&#65533;&#65533;0&#65533;&#65533;&#65533;&#65533;&#65533;g&#65533;&#65533;<0&&#65533;I&#65533;&#65533;|&#65533;&#65533;PJ`&#65533;T&#65533;&#1599;&#65533;(&#65533;jpN&#65533;&#65533;4l&#65533;f+T0&#65533;&#65533;-v&#65533;)v&#65533;W&#65533;&#65533;&#65533;&#709;&#65533;@&#65533;,&#65533;&#65533;>&#65533;&#1085;&#65533;&#65533;&#65533;&#65533;&#65533;(p&#65533;w&#65533;Ad` <&#65533;	<&#65533;V&#65533;&#65533;&#65533;PZ&#65533;&#65533;&#65533;&#65533;&&#65533;&#65533;6&#65533;v&#65533;)L&#65533;&#65533;Nj&#65533;&#65533;&#65533;4jJI&#65533;&#65533;~I&#65533;&#65533;(&#65533;$&#65533;f&#65533;&#65533;>&#65533;&#65533;Tt&#65533;&#65533;V|&#65533; +@F;h&#65533;`=&#65533;&#65533;7BbVG&#65533;{&#65533;4&#65533;&#65533;&#65533;F&#65533;"&#65533;&#65533;;&#65533;&#65533;&#237;hm&#65533;(&#65533;&#65533;&#65533;#w(&#65533;&#65533;&#65533;G'&#65533;&#65533;Q-&#65533;&#65533;&#837;,&#65533;&#65533;&#65533;9@
&#65533;_&#65533; |&#65533;&#65533;n&#65533;z`1  q  @&#525;,&#65533;]&#65533;&#65533;|&#65533;4&#65533;c@&#65533;q&#65533;&#65533;&#65533;&#65533;&#65533;;&#65533;4&#65533;&#65533;&#65533;&#65533;;;&#65533;&#65533;&#65533;&#65533;E&#65533;0r&#65533;l&#65533;	d&#65533;@+ &#65533;&#1091;#&#65533;&#65533;0&#65533;u&#65533;#a&#65533;z&#65533;&#65533;C3&#65533;tW"&#65533;&#65533;&#65533;&#65533;3&#65533;2&#65533;&#65533;,&#65533;>&#65533;&#65533;&#65533;&#65533;v&#65533;&#65533;&#2007;X&#65533;&#65533;Z&#65533;&#65533;fdA,GX&#65533;&#65533;`-$ G&#65533;&#65533;6&#65533;i&#65533;l&#65533;p@&#65533;B &#65533; )&#65533;y#&#65533;
o&#65533;&#65533;1<&#65533;0Z&#65533;UD&#65533;p$&#65533;&#65533;q/&#65533;0m&#65533;pZ0"{&#65533;-&#65533;`l_#P&#65533;R&#65533;
)`!&#65533;&#65533;&#65533;B&#65533;d&#65533;&#65533;B&#65533;&#65533;gZ&#65533;&#1360;#&#65533;&#65533;
&#65533;Y&#65533;b4&#65533;&#65533;Ran&#65533;>HM&#65533;e&#65533;c|(&#65533;&#65533;N\# R-&#65533;"&#65533;2&#65533;pE&#65533;,&#65533;F9AT@K@?>@	6&#65533;	`?&#65533;U&#65533;g&#65533;T&#65533;U&#65533;~&#65533;xC&#46536;&#65533;2J:&#65533;U &#65533;21&#65533;J&#65533;`	&#65533;&#65533;'<SUB &#65533;W&#65533;PT ,
&#65533;&#65533;&#65533;9&#65533; &#65533;
 y#g&#65533;2d&#65533;-RJ&#65533;b&#65533;)&#65533;?3&#65533;R/;&#65533;F&#65533;&#65533;&#65533;>v!&#65533;@4&#65533;A&#65533;&#65533;&#65533;BN&#65533;a"2 (6;J&#65533;952&#65533;rN&#65533;"&#65533;(&#65533;
&#65533;-&#65533;&#65533;Sgn&#65533;&#1457;0*"@$&#65533;"2pf&#65533; F&#65533;&#65533;H&#65533;&#65533;3! &#65533;&#65533;44&#65533;qi&#65533;#0Z&#65533;A"&#65533;7Q( 00^!&#65533;7`&#65533;Q f1&#65533;&#65533;v&#65533;0&#65533;`&#65533;I&#65533;&#65533;I&#65533;&#65533;~&#65533;8&#65533;&#65533;'@'&#65533; 3&#65533;J&#65533;@3SB&#65533;]&#65533;a&#65533;vC3A&#65533;0&#356;&#65533;@(&#65533;0  &#65533;6*0&#65533;5 &#65533;$&#65533;&#65533;&#65533;a/jx&#65533;&#65533;&#65533; &#65533;"m!x&#65533;&#65533;.X&#65533;&#65533;&#65533;-1&#65533;*}&#65533;)&#65533;6&#65533;DY,p"&#65533;;&#65533;&#65533;R&#65533;&#65533;&#65533;&#65533;N&#65533;/&#65533;'&#65533;v0*&#65533;"4H&#65533;&#65533;&#65533;4 T&#65533;l&#65533;5| &#65533;&#65533;) P/&#65533;B&#65533;!"&#65533;6.&#65533;&#65533;5*&#1038;E&#65533;l&#65533;10Y&#65533;&#65533;&#65533;&#65533;&#1443;&#65533;&#65533;h&#65533;e]&#65533;J_~f&#65533;&#65533;I 2e6&#65533;U+&#65533;&#1096;&#65533;&#65533;	&#65533;V&#65533;&#65533;h\r&#65533;p &#65533;h&#65533;' &#65533;&#65533;&p h0&#65533;&#65533;5&#65533;&#65533;6&#65533;&#65533;&#65533;o&#65533;&#65533;&#65533;r&#65533;&#65533;DR&#65533;&#65533;0&#65533;(@B4 &#65533;#[Q&#65533;_&#65533;&#65533;p&#65533;-` &#65533;#&#65533;P&#65533;&#65533;q&#65533;@n&#65533;qH&#65533;&#65533;qo&#65533;&#65533;"P&#65533;p&#65533;&#65533;8r.a:_qF`&#65533;&#65533;gD#&#65533;&#65533;&#65533;:&#65533;&#65533;M ARSqd3qr&#65533;@&#65533;CK&#65533;&#65533;G&#65533;&#65533;7&#65533;(&#65533;Q :&#65533;?&#65533;0&#65533;&#65533;wP  8D4  $ ,&#1344;[f&#65533;&#65533;&#65533; s&#65533;(3&#65533;i&#65533; &#65533;&#65533;7>&#65533;&#65533;d&#65533;&#65533;$&#65533;w-&#65533;&#65533;&#65533;J&#65533;&#65533;	&#65533;&#1125;&#65533;e(T&#65533;}B &#65533;"&#65533;P&#65533;&#65533;[ 1"p|&#65533;&#65533;{&#65533;56&#65533;qq&#65533;f&#65533;PD&#65533;d&#65533;@&#65533;&#65533;
&#65533;&#65533;Q&#65533;&#65533;&#65533;(h&#65533;q"E&#65533;ksB&#1905;&#65533;&#65533; &#65533;Z&#65533;&#65533;W&#65533;am&#65533;y&#65533; `0&#1091;d&#65533;&#65533;&#65533;@ &#65533;&#22981;
&#65533;&#65533;Y=0&#65533;&#65533;*&#65533;&#65533;
_X &#65533;&#65533;m&#65533;#S&#59936;Ev&#65533;"Fcf&#65533;b8&#65533;u$ -`T&#65533;6&#65533;A-P(&#65533; +&#65533; &#65533;04&#65533;J	&#65533;&#65533;^;&#65533;U&#65533;	&#65533; U&#65533;&#65533;T&#65533;&#65533;&#204;T&#65533;I&#65533;&#65533;is&#65533;&#65533;&#65533;&#65533; 3GU&#65533;&#65533;&#65533;&#65533;` &&#65533;'P \w"&#65533;/&#65533;&#65533;&#65533;?&#65533;q]&#65533; &#65533;{E&#65533;2&#65533;!&#65533;1%&#65533;&#65533;&#1988;L&#65533;W&#65533;z&#65533;=vT&#65533;&#65533;RA&#65533;.&#65533;C&TvT&#65533;:%&#65533;ga&#65533;L+&#65533;Z&#65533;p&#65533;&#65533;F-AY&#65533;&#65533;&#65533;&#65533;v&#65533;&#65533;&#65533;&#640;.&#65533;:&#65533;` &#65533;sP&#65533;$&#65533;A&#65533;&#65533;l13uA%&#65533;x&#65533;5X&#65533;3bX&#65533;a&#65533;&#65533;p,06&#65533;&#242;1&#65533;3&#65533;=&#65533;&#65533;C&#65533;A*&#65533;p&#65533;&#65533;&#65533;h&#65533;#&&#65533;`t&#65533;&#65533;&#65533;&#65533;W&#65533;&#65533;42&#65533;I&#65533;&#1646;&#65533;8&#65533;=g 7?&#65533;&#65533;	&#65533;&#65533;&#65533;0&#65533;.&#65533;%&#65533;p&#65533;a&#65533;Ea?&#65533;&#65533;I|D\5&&#65533;{!hq&#529;&#65533;$&#65533;&#65533;*&#65533;&#65533;&#65533;/&#65533;7B&#65533;0&#65533;A&#65533;&#65533;&#65533;-&#65533;&#65533;mt&#65533;&#65533;Z&#65533;&#65533; &#65533;s9&#65533;BO&#65533;&#65533;&#65533;&#65533; ^4&#65533;&#65533;9&#65533;&#65533;l@[0&#65533;z+&&#65533;&#65533;4oCCPjH&#11881;[e&#65533;1&#65533;J&#65533; &#65533;#E&#65533;10&#65533;&#65533;5&#65533;+x0Z&#65533;CR&#65533;eQ&#1157;&#65533;#P &#65533; T &#65533;&#65533;(0p3b&#65533;J&#65533;&#65533;&#65533;&#65533;&#65533;@&#65533;&#65533;:>&#65533;&#65533;&#65533;j&#65533;?&#65533;&#65533;&#65533;T &#65533;&#65533; sTx&#65533;T&#65533;u&#65533;&#65533;^&#65533;&#65533;#Pl&#65533;&#65533;&#65533;[X&#65533;`-lq&#65533;&#65533;&#65533;&#65533;;&#65533;*&#65533;b:&#65533;&#65533;*	GD&#65533;&#65533;kS&#65533;&#65533;@&#65533;-&#65533;D&#65533;!&#65533;&#65533;a&#65533;&#65533;&[&#65533;&#65533;JcSD&#65533;[h&#1425;/&#65533;&#65533;-  &#65533;f&#65533;(V01m&#65533;&#65533;&#65533;4&#65533;6}J&#257;4&#65533;&#65533;&#65533;.#p#&#65533;
&#65533;2' &#65533;0&#423;&#65533;&#65533;&#65533;&#65533;&#65533; Z[	&#65533;0&#65533;&#281;-E &#65533;A&#65533;!&#65533;&#65533;&#65533;q3^U`^u&#65533;&#65533;&#65533;$&#65533;#&#65533;&&#65533;K2t&#65533;&#65533;&#65533;=&#65533;&#65533;J&#65533;~57
7@&#65533;`&#1059;&#65533;&#1200;&#65533;&#65533;&#65533;&#65533; p0h+&#65533;R$qn! &#65533;&#65533;&#65533;&#305;&#65533;&#65533;!P/#1&#65533;&#65533;P!1K&#65533;&#65533;&#65533;&#38488;G&#65533;&#65533;&#65533;N(B&#65533;&#65533;~&#65533;O*&#65533;&#65533;e5&#65533;&#65533;&#65533;2&#65533;7&#65533;v%`&#65533;0#jG&#65533;,&#65533;i&#65533;,F'X&#65533;`&#65533;&#65533;&#65533;  &#65533;&#65533;&#65533;B&#65533;&#65533;&#65533;&#65533;&#65533;&#65533;V7j&#65533;5+&#65533;&#65533;&#65533;&#65533;&d#&#65533;&#65533;)&#65533;:@&#65533;&#65533;&#65533;g&#861;F"&#65533;&#65533;:&#65533;
~F&#65533;&#65533;&#65533;&#65533;&#65533;&#65533;:p&#65533;=&#65533;	&#65533;l	x&#65533;&#65533;&#65533;Q&#65533;&#65533; &#642;[&#65533;&#65533;l>&#65533;&#65533;>&#65533;T	&#65533;V&#65533;@`F&#65533;&#65533;&#65533;&#65533;&#65533;&#65533; &#65533;&#65533;=&#65533;CV&#65533;&#65533;91 E&#65533; &#65533;&#65533;!v&#65533;*l!&#65533;&#65533;&#65533;MHQ.&#65533;?Tr&#65533;n&#65533;@&#65533;&#65533;] g&#65533;Pa`Y&#65533;&#1442;B&#65533;&#65533;C&#65533;[ 8L&#65533;8[&#65533;&#65533;?yF!&#65533;&#65533;&#65533;&#65533;&#65533;&#65533;5&#65533;&#65533;&#65533;3m&#65533;P&#65533;*&#65533;S1 y&#65533;&#65533;&#65533;&#65533;&#65533;&#65533;a&#65533;M,@&#65533;&#1283;&#65533;&#65533;;&#65533;&#65533;(&#65533;&#65533;&#65533;&#385;&#65533;&#65533;*Je5P~zCzl0pFG&8&#65533;}&#65533;&#65533;R&#65533;|-&#65533;#Qc:A &#65533;z]9&#65533;&#65533;&#797;&#65533;&#65533;&#65533;$&#65533;&#65533;=&#65533;&#65533;K-&#65533;&#65533;&#65533;_&#65533;a&#65533;z&#65533;
A=yC&#65533;~&#41208;&#65533;H&^UI[&#65533;&#65533;&#65533;L&#65533;)=d &#65533;&#65533;&#505; 5f&#65533;&#65533;&#65533;!&#65533;0&#65533;s['-&#65533;&#65533;&#65533;R&#65533;&#65533;Z9F&#65533;O&#65533;-&#65533;&#65533;J&#65533;c&#65533;4h&#65533;&#65533;&#65533;O5&#65533;ZY&#65533;C  &#65533;M&#65533;&#65533;&#65533;&#65533;R&#65533;e1  &#65533;&#65533;&#65533;dFQf50=&2&#65533;R&#65533;&#65533;<&#65533;o7 &#3440;&#65533;&#65533;B &#65533;&#65533;&#65533;&#65533;`z&#65533;n&#65533;&#65533;@&#65533;t#A&#65533;j&#65533;a&#65533;&#1140;&#65533;2&#65533;r&#65533;
:&#65533;&#65533;&#661;&#65533;7&#65533;0n&#65533;&#1120;&#65533;&#65533;0:P&#65533;ORq 3&#65533;4`&#65533;S&#65533;j&#65533;6&#65533;TbH4)(&#65533;&#65533;&#65533;'&#65533;0s&#65533;&#65533;&#65533;&#65533;&#65533;&#65533;T&#65533;
&#65533;&#65533;&#65533;>&#65533;n&#65533;&#65533;&#65533;I&#65533;&#65533;&#65533;L&#65533;&#65533;+&#65533;&#2007;T&#65533; &#744;v&#65533;&#65533;&#65533;(@"@&#65533;I"&#65533;U|!t&#65533;(&#1260;&#65533;&#65533;&#65533;&#65533;&#65533;!	1J N3)0* &#65533;r&#65533;";&#65533;&#65533;n &#65533;.&#65533;B&#65533; k&#65533;+&#1344;&#65533; i%&#65533;&#10533;/&#65533;|P1&#65533;6&#65533;8&#65533;&#65533; &#65533;cwfC&#65533;&#65533;;&#65533;:&#65533;&#65533;Z9f"$&#65533;C&#65533;$wb&#65533;9&#65533;@;&#65533;0&#65533;+ 5ND6&#65533;&#65533;;Tw&#65533; &#65533;&#65533;b:&#65533;&#65533;#&#65533;W(&#65533;Bc&#65533;&#65533;;&#65533;"&#65533;6P&#65533;0 &#65533;5P&#65533;\&#65533;c&#65533;	&#65533;&#65533;Mz_&#65533;'8B&#65533;
W&#65533;&#65533;&#65533;~&#65533;o&#65533;&#681;&#65533;&#65533;S&#65533;w3&#65533;
&#65533;&#65533;&#65533;#@&#65533;&#65533;&#65533;kw&#65533;
R &#65533;l7&#65533;&#65533;;&#65533;.&#65533;&#65533;.&#65533; 0&#65533;{! H&#65533;&#65533;&#65533;Z&#1136;}*>&#65533;&#65533; &#65533;2w_&#65533;M1qD&#65533;&#65533;	&#65533;5Ab&#65533;v&#65533;F"&#65533;9;&#65533;&#65533;&#1713;0&#1985;6&#65533;s&#65533;&#65533;G&#65533;&#65533;1&#65533;10&#65533;&#65533;R&#896;&#65533;b&#65533;&#65533;&#65533;+6R&#65533;P&#65533;&#65533;&#65533;sd&#65533;&#65533;Mu&#65533;G&#65533;d&#65533;(&#65533;&#1934;}l&#65533;&#65533;"&#65533;&#65533;W&#65533;5,&#65533;&#65533;&#65533;5&#65533;&#537;:: ,&#65533;u&#65533;&#65533;&#65533;<D&#65533;&#65533;s&#65533;&#65533;&#65533;&#625;&#65533;1&#65533;&#65533;W&#65533;&#65533;&#65533;&#7365;&#65533;.&#65533;&#65533;&#65533;&#65533;&#65533;:y:b&#65533;{~(&#65533;&#65533;&#65533;Is4'&#65533; &#65533;UB&#65533;&#65533;&#65533;&#65533; &#65533;F%`x [ T&#65533;&#65533;&#65533;&#65533;&#65533;B.&#65533;&#65533;&#174;&#65533;xp9&#65533;y&#65533;@&#65533;&#65533; 4*&#65533;B&#65533;52D.d9A&#65533;1 '&#65533;&#65533;&#65533;-&#65533;&#65533;&#65533;&#65533;&#65533;&#65533;&#65533;&#65533;5&#65533;)&#65533;&#65533;&#65533;&#65533;&#65533;'&#65533;&#65533;&#65533;&#65533;&#65533;&#65533;&#65533;!&#65533;&#65533;1&#65533;&#65533;&#65533;)&#65533;&#65533;&#65533;&#65533;&#65533;&#65533;&#65533;&#65533;""&#65533;,&#65533;$2&#65533;,1&#65533;&#65533;&#65533;&#65533;!&#903;++&#65533;&#65533;&#65533;&#65533;#&#65533;&#65533;h!aL$0&#65533;p&#65533;&#65533;&#65533;&#65533;&#65533;H&#65533; &#65533;&#65533; &#65533;&#65533;1B&#65533;&#65533;f&#65533;5r&#65533;&#595;(S&#65533;\&#65533;&#65533;&#65533;H0!|l!&#459;&#65533;D&#65533;&#65533;&#65533;&#65533;&#65533;&#65533;pJx!&#65533;	$ H(&#65533;&#65533;
$N&#65533;8&#65533;"&#65533;&#65533;a`0v&#65533;&#65533;
&#65533;4@&#65533;]&#65533; ( h&#65533;&#1280;

&#65533;B&#65533;**&#65533;&#65533;R&#65533;a&#65533;&#65533;&&#65533;T&#65533;&#65533; &#65533;
&#65533;&#65533;&#65533;G&#65533;<&#65533;J4&#65533;C&#65533;10&#65533;&#65533;&#65533;W&#65533;*&#65533; q&#65533;&#65533;A&#65533;] &#65533;&#65533;e&#65533;&#65533;#&#65533;`&#65533;&#65533;&#65533;XBO&#65533;
Q ?r&#65533;&#65533;&#65533;V&#65533;&#65533;1&&#65533;-TPh&#65533;H &#65533;&#65533;&#65533;&#65533;O x&#65533;&#65533;Iqb&#65533;a.&#65533;+ &#65533;&#65533;$:t A&#65533;E&#65533;& &#65533;`&#65533;&#65533;7&#65533;$&#65533; xNq&#65533;&#65533;G&#65533;
I&#65533;D&#65533;&#1668;Vh&#65533;(&#65533;:'&#65533;L6m&#65533;`OB&#65533;S	&#65533;dCP  &#65533;wC&#65533;U&#65533;|C^pp&#65533;+&#65533;m&#65533;7M&#65533;0&#65533;&#65533;H&#65533;&#65533;C&#65533;.&#65533;&#65533;L&#65533;] $cRd&#65533;&#65533; Z&#65533;L&#65533;&#65533;&#65533;A&#65533;&#65533;+&#65533;&#65533;&#65533;@ &#65533;&#65533;&#65533;&#65533;&#65533;&#65533;L&#65533; &#65533;D&#65533;A#]&#65533;&#65533;&#65533;&#65533;-&#65533;&#65533;&#65533;"b0&#65533;L2&&#65533;&#65533;&#65533; &#65533;&#65533;&#1370;*&#65533;&#65533;'&#548;&#65533;,+<&#65533;&#65533;"&#65533;i&#65533;&#65533;C=.2&#65533;%DA&#65533;&#65533;	&#65533;n&#65533;&#65533;&#65533; &#65533;h&#65533;&#65533;l&#65533;NH&#65533;M`B	&#1616;Q&#65533;&#65533;w&#65533;&#65533;?&#65533;&#65533; &#65533;8)h&#65533;G&#65533;J&#65533;Hk&#65533;&#65533;v&#65533;&#65533;N&#65533;&#65533;K&#65533;r&#65533;!&#65533; (&#65533;C	&#65533;Q& &#65533;&#65533;+&#65533;&#65533;	> &#65533;^a&#65533; &#65533;
M @&#65533;	&#208;R&#65533;s&#65533;&#65533;&#65533;q&#65533;*RHUo&#65533;X*&#65533;&#65533;H&#65533;&&#65533;_&#65533;\P&#233;m*y&#65533;&#65533;&#65533;&#65533;U&#65533;&#65533;L&#65533;`%&#65533;&#65533;I&#65533;&#240;bp&#65533; \ :0 &#65533;&#65533;X\&#65533;&#65533;&#65533;b&#65533;2{&#65533;ff*]&#65533;
9<&#65533;&#65533;CL&#65533;&#65533;&#65533;&#65533;T&#65533;/&#65533;x`&#65533;&#65533;J#"C&#65533;b&#65533;&#65533;=&#65533;&#65533;@&#65533;&#65533;&#65533;&#65533;e&#65533;&#65533;rA&#65533;
&#65533;@&#65533;&#65533;Z&#65533;@~G1T@F&#65533;C4Q&#65533;&#65533;N&#65533;&#65533;&#65533;&#1316;A&#65533;&#1634;T&#65533;&#65533;&#65533;f&#65533;9&#65533;%&#65533;Y&#65533;zx&#65533;:&#1555;N:itC&#65533;&#65533;`&#65533;&#65533;&#65533;&#65533;&#65533;B$&#65533;&&#65533;+&#65533;@&#65533;
!X0 lk%^&#65533;)a)&#65533; :o~&#65533;&#65533;k*&#65533;<&#65533;&#65533;L&#65533;h/&#65533;&#65533;&#65533;;Ve  &#65533;&#65533;	&#65533;I9&#65533;T&#65533;&#65533;&#65533;&#370;&#65533;&#65533;<>%8s+&#1456;&#65533;&#65533;&#65533;(lP&#65533;lk&#65533;,
&#65533;&#65533;&#65533;L&#65533;Nb;&#65533;p&#65533; 2 EV&#65533;3&#65533;d@y&#65533;&#65533; &#65533;C&#65533;&#65533;8&#65533;&#65533; L&#65533;P&#137;&#65533;@+Y/8&#65533;&#65533;(B &#65533;e0&#65533;&#65533;&#65533;&#65533; &#65533;&#65533;&#65533;&#65533;;0&#65533; ,&#65533;@Bn&#65533; #&#65533;
&#65533;&#65533;&#65533; ) @
&#65533;&#65533;&#65533;"W&#65533;D&#65533;r)!&#65533;&#65533;H&#65533;m-&#65533;91&#65533;P&#65533; &#65533;&#65533;&#65533;@;&#65533;&#65533;E &#65533; `,&#65533;[V&#65533;X&#65533; " &#65533;&#65533;&#65533;&#65533;k&#65533;T
Pp&#65533;^&#65533;&#65533;0W&#65533;&#65533;Q&#65533; "@,&#65533;&#65533;&#65533;&#65533;i&#65533;&#65533;"@&#65533;&#65533;x&#65533; 60 M&#65533;&#65533;tJ&#65533;&#65533;h&#65533;9R1&#1305;&#65533;&#65533;&#65533;&#65533;&#42051;\bch&#65533;!<&#65533;&#65533; he0&#65533;-&#65533;$&#65533; &#65533;&#65533;Atr[+&#65533;&#65533;|I&#65533;&#65533;\1 HZNu`p0OWB&#65533;&#65533;&#65533;Q&#65533;d``&#65533;3&#65533;qV '&#65533;Y&#65533;0&#65533;I&#65533;L`1&#1536;XQ&#65533;&#65533;&#65533;:J8 @  `8&#65533;&#65533;pb %&#65533;]7B&#65533;x&#65533;&#65533;ENhbM@R&#330;Z&#65533;B&#65533;&#65533;&#65533;&#65533;&#65533;E&#65533;&#65533;H&#65533;"&#65533;
&#65533;&#65533;x&#1904;&#65533;&#65533;A&#65533;L@p&#65533; &#65533;&#65533;`}&#65533;&#65533;-1&#65533;&#65533;&#65533;&#65533;&#65533;&#65533;>&#65533;X`$Q&#1568;X&#65533;&#65533;0&#65533;&[2M&#65533;&#65533;4A`&#65533;&#65533;by&#65533;&#65533;D&#65533;&#65533;&#65533;\&#65533;[&#65533;&#1619;I\&&#65533;&#65533;&#65533;p&#65533;n>F&#65533;&#65533; m&#Y &#65533;J&#65533; &#65533;2t&#65533;&#65533;$&#65533;&#65533;@v&#65533;*&#185;&#65533;&#65533;4)e&#65533;L&#65533;S)5&#65533;Im&#65533;n&#65533;"&#65533;&#1611;&#65533;iSi&#65533;9&#65533;&#65533;8&#65533;&#65533;>`&#65533;a&#65533; BTI &#65533;D&#65533;>Y&#65533;&#65533;B &#65533;af>&#65533;&#65533;&#65533;&#802;~&#65533;y&#65533;( D%c&#65533;&#65533;&#65533;8&#65533;&#1188;&#65533; &#65533;b6/&#65533;\*vNC&#65533;&#65533;&#65533;MD&#65533;&#65533;/&#65533;@$&#65533;&#65533;Q&#65533;&#65533;&#65533;&#65533;@&#65533;&#65533; X&#65533;&#65533;&#65533;K &#65533;&#65533;H&#1026;a&#65533;&#65533; &#65533;&#65533;&#65533;@&#65533;"&#65533;&#65533;&#65533;&#65533;*"b&#65533;c&#65533; &&#65533;&#65533;&#65533;r&#65533;&#65533;>F H&#65533;v&#65533;&#65533;&#65533;/5c&#65533;
&#282;&#65533;&#65533;&#65533;f13&#65533;10a+D&#65533;&#65533;4&#361; 
&#65533;W&#65533;r$,&#1561;&#65533;&#65533;&#65533;h&#65533;&#65533;&#65533;y&#65533;#Y&#65533;&#65533;&#65533;'YA&#65533;&#65533;&#65533;MR m&#65533;@p.&#65533;&#65533;Ba@ &#65533; V@&#65533;Ep&#65533;&#65533;@&#65533;!'C&#65533;8A(|&#65533;@&#65533;&#65533;(& &#65533;&#65533;8
np 	0&#65533;(
&#65533;H&#17438;&#65533;&#65533;&#65533;&#65533;;"F&:&#65533;&#65533;|&#65533;)&#65533;Ts]!J<7&#65533;69&#65533;&#65533;HR&#65533;D=&#65533;&#577;p &#65533;&#65533; g[&#65533; &#65533;F&#65533;&#65533;&#65533;&#65533;1&#65533;@&#65533;&#65533;&#65533;&#65533;BBD&#65533;K'&#65533;2@\I&#65533;#\&#65533;&#65533;&#65533;&#65533;e&#65533;x&#65533;	&#65533;W	&#65533;P&#65533;+&#65533;$&#65533;(&#65533;V{&#65533;[&#65533;[&#1206;J&#1712;`&#65533;&#65533;&#65533;X`66&#65533;b&#65533;j&#65533;@&#65533;&#65533;&#65533;&#65533;0V&#65533;&#269;[S&S&#65533;&#65533;$%&#65533;&#65533;&#65533;^&#65533;fm&#65533;"S&#65533;&#65533;#K&#65533;PP&#65533;(&#65533;r&#65533;6U@G"&#65533;q/&#65533;JQ&#65533;&#65533;9&#65533;
j&#65533;GY0&#65533;&#65533;&#65533;	@ &#65533;&#65533;}&#65533;&#65533;$&#65533;)&#65533;&#65533;hC&#65533;&#65533;]?&#65533;\&#1031;&#65533;(D_&#65533;&&#65533;PD$&#65533;&#65533;	M&#65533;w&#65533;&#65533;&#65533;H&#65533;22:&#65533;|1&#65533;&#51848;&#65533;l &#65533;JW&#65533;&#886;>&#65533;V&#1025;&#65533;3&#65533;@4&#65533;&#65533;9&#65533;&#65533;&#65533;&#65533;&#65533;
&#65533;&#65533;d@/&#65533;H&#65533;&#65533;AC"0:6&#65533;&#65533;&#1472;F&#65533;&#65533;p"&#65533;$&#65533;&#65533;a&#65533;]q&#65533;5] m&#65533;e\&#65533;R,$y&#65533;c&#65533;&#65533;!&#65533;&#65533;&#65533;P<&#65533;&#65533;\+=&#65533;2wi_&#65533;0/%&#65533;&#65533;&#65533;N"&#65533;&#65533;026&#65533;&#65533;6i|8&#65533;vh@&#65533;#&#65533;&#65533;k"=^xA&#65533;U&#65533;-le?&#65533;HA3&#65533;a[&#65533;&#65533; ;&#65533;&#65533;&#1346;{&#65533;&#65533;">&#65533;&#65533;@" 1Z u&#65533;n&#65533;`DD&#65533;T&#65533;jN~&#65533;K(Pu&#65533;&#65533;z^D!&#1120;G&#65533;&#65533;B(|&#65533;4&#65533;$&#65533;&#65533;&#65533;&#65533;&#1485;y&#65533;l!0&#65533;bF&#65533; Q&#65533;k&#65533;z&#65533;d&s&#65533;	x&#65533;1&#65533;&#65533;&#65533;&#65533;=&#65533;T&#65533;&#65533;&#65533;
z&#65533;<=&#65533;p&#65533;&#65533;&#65533;`&#65533; &#65533;o&#65533;&#65533;fB&#65533;6
&#176;b&#65533;&#65533;)&#65533;&#65533;0&#65533;rr&#65533;&#65533;W6&#65533;&#65533;6&#65533;&#65533;& |&#65533;bB&#65533;!4&#65533;_&#65533;r&#65533;  @ &#65533;&#65533;)&#65533;2&#65533;&#65533;P&#65533;}!&#65533;*&#65533; &#65533;&&#65533;&#65533;#&#65533;&#65533;R&#65533;&#65533;I1P,-&#65533;oD :pEgGRS&#65533;&#65533;[F&#65533;&#65533;:&#65533; &#65533;E3W~&#65533;8h&#65533;!&#65533;r\&#65533;&#65533;Q&#65533;}CdF&#65533;:&#65533;&#65533;#&#65533;&#65533;B5u'p&#65533;,&#65533;?:(-&#65533;=&#65533;\O&#65533;'&#65533;Q
_&#65533;w	&#65533;'2&#65533;	C	+&#65533;&#65533;&#65533;&#65533;*WT*5&#65533;&#65533;$&#65533; 
W
=&#65533;kM&#65533;h&#65533;a&#65533;Q`&#65533;&#65533;I&#65533;-&#65533;&#65533;l2&#65533;&'&#65533;&#65533;dh&#65533;&#65533;&#65533;R9&#65533;%&#65533;&#65533;&#65533;&#65533;&#65533;#&#65533;0&#65533;&#65533;s&#65533;&#481;&#65533;&#65533;W&#65533;&#65533;G&&#65533;&#65533;&#65533;&#65533;G&#65533;`A0&#65533;0&#65533;0! 4&#65533;&#65533;&#65533; &#65533;h&#65533;&#65533;/@N!0A&#65533;@[L&#65533; @k #*&#65533;w&#65533;f &#65533;hEaF
&#65533;r&#65533;i&#65533;2Frs&#65533;&#65533;&#65533;&#65533;x~&#65533;&#65533;s5!:-)' &#65533;CnFF&#65533;r-0;&#65533;s@&#65533;6&#65533;p` &#65533;&#65533;&#65533;2&#65533;&#65533;>&#65533;  W&#65533;&#65533;p`4G#&#65533;$@W&#65533;b&#65533;&#65533;N&#65533;&#65533;&#65533;&#65533;&#65533;n2=,&#277;&#65533;&#65533;w&#65533;1&#65533; &#65533;b;!&
&#65533;v 8&#65533;k&#65533;`OwRp&)&#65533;'&#65533;&#65533;%&#65533;r&#65533;%
	&#65533;(&#65533;&#65533;iw>&#65533;&#65533;.  t'&#65533;&#65533;&!&#65533;&#65533;0
>&#65533;^5&#65533;pCV$yHw&#65533;`=9&#65533;i&#1062;+0@&#65533;t&#65533;pBEu	&#65533;~,`r xH(R B&#65533;&#65533;-&#65533;&#530;&#65533;&#65533;\&#65533;&#65533;&#65533;&#65533;r\2iF&#65533;&#65533;s3YR&#65533;&#65533;j	&#65533;,&#65533;dF&#65533;p
*&#65533;$@1&#65533;&#65533;&#65533; &#65533;t&#65533;&#65533;@V&#65533;GoA&#65533;&#65533;&#65533;c&#65533;h&#65533;T&#65533;D&#65533;&#65533;d&#65533;3&#65533;U&#65533;0U&#65533;`&#65533;T	&#65533;&#1224;&#65533;8&f7&#65533;1`3>P&#65533;*&#65533;&#65533;G(&#65533;&#65533;&#65533;'&#65533;&#65533;L&#65533;A	&#65533;j&#65533;`=&#65533;d&#1345;(r&#65533;&#65533;f(0h&#65533;<&#65533;dr&#65533;\!&#1567;&#65533;s0&#65533;I]&#65533;w&#65533;p &#65533;&#435;&#65533;X&#65533;4&#65533;&#65533;^&#65533;&#65533;&#1664;&#65533;&#65533;R&#65533;F+@&#65533;&#65533; &#65533;,&#65533;2:&#65533;}&#65533;Q"&#65533;&#65533;]<&#65533;Ds&#65533;w&#65533;Z&#65533;&#65533;1A7&#65533;&#65533;&#65533;ER&#65533;,@1A&#65533;CFv&#65533;r)&#65533;&#65533;*&#65533;<*&#65533; S&#65533;P>&#65533;<&#65533; oa&#65533;[i7&#65533;&#65533;\&#65533; 7&#65533;#1P&t&#65533;&#65533;	JZ'0>6B&#65533;&#65533;&#65533;r&#65533;&#65533;&#65533;&#65533;
&#65533;&#65533;70&#65533;&#65533;Vo&#65533; &#65533;&#65533;k&#65533;&#65533;
m9&#65533;&#65533;&#65533;J&#65533;&#65533;	&#872;&#65533;(&#65533;2L4M&#65533;d&#65533;&#65533;
&#65533;&#65533;&#65533;&#65533;&#65533;2&#65533;!&#65533;&#65533;&#65533;$&#65533;&#65533;&#65533;0&#65533;'X&#65533;f&@&#65533;&#65533;&#65533;0! &#65533;&#65533;&#65533;&#65533;@&#65533;&#871;`,Ga,&#65533;p&#65533;	&#65533;@ ;0g?&#65533;8;`_J&#65533;W*s[&#65533;+&#65533;&^&#1692;&#65533;&#65533;rF&#65533;8&#65533;,#Q[&#65533;&#65533; &#65533;aP,&#65533;&#65533;&#65533;&#65533;'&#65533;p7 Pr
&#65533;&#65533;#`&#65533;0&#65533;u&#65533;ed&#65533;&#65533;&#65533;^%&#65533;&#65533;&#65533;&#65533;&#65533;Hu2&#65533;&#65533;0c&#65533;&#65533; o&#65533;2&#65533;bh!&#65533;c&#65533;&#65533;r&#65533;Y&#65533;3>x8 0`A&#65533;&#65533;x&#65533;2&#65533;&#65533;&#65533;W&#65533;V&#65533;&#65533;&#1258;)S	:&#65533;&#65533;&#65533;24y1H &#65533;&#65533;B&#65533;&&#65533;&#65533;+P&#65533;&#65533;&#65533;&#65533;1&#65533;$&#65533;
#&#65533;I&#65533;d &#65533;&#65533;pot|	PC558&#65533; &#65533;@@&#65533;dj-&#65533;&#65533;&#65533;2&#65533;&#1719;4&#65533;&#65533;&#65533;&#65533;&#65533;he&#65533;^&#65533;1&#65533;&#65533;(&#65533;&#966;u&#65533;@&#65533;0'0pS&#65533;QB&#65533;&#65533;)@&HY&#65533;&#65533;
@C&#65533;&#65533;&#65533;Z&#65533;0* $&#1049;&#65533;&#65533;nO&#65533;\cr&#65533;&#65533;z.&#65533;@&#65533;&#65533; .&#65533;m
@&#65533;p`&#65533;4,  =&#65533;e&#65533;3&#65533;&#65533;bP&#65533;J&#65533;&#434;&#65533;D	&#65533;A#&#65533;f&#65533;lRH*&#65533;0d	&#1803;&#65533;&#65533;&#65533;UY5o&#65533;&#65533;&#65533;%&#65533;R[ L(H&#65533;&#65533;&#65533;ikM&#65533;wIit|>t&#65533;&#65533;&#65533;H&#65533;g&iD&#1378;&#325;-&#65533;~&#65533;&#65533;&#65533;&#65533;&#65533;s@\)wD&#65533;E&#65533;a#&#65533;f@ &#65533;&#65533;#&#65533;f&#65533;&#65533;t&#65533; &#65533;&#65533; &#65533;&#65533;IJbO&#65533;&#65533;L8&#65533;W&#65533;H&#65533;&#65533;Jl&#65533;&#65533;7w&#65533;M&#65533; Jnr&#65533;&#65533;3&#65533;&#65533;
&#65533;&#65533;k&#65533;&#65533;Zre3&#65533;&#65533;&#65533;&#65533;&#65533;S&#65533;&&#65533;u&#65533;&#65533;&#65533;&#65533;&#65533;&#65533;Q*PTu@u5&#65533;&#65533;&#65533;&#65533;&d&#386;Ql&#65533;&#65533;&#65533;&#65533;&#65533;UV&#65533;&#65533;&#65533;t&#65533;&#65533;$&#65533;Rw&#65533; = &#65533;]!(&#65533;f&#65533;p&#65533;`&#65533;e&#65533;Q &#65533;,&#65533;&#65533;#[wm"[&#65533;K&#65533;5u +&#65533;&#65533;&#65533;&#65533;7yP"&#65533;&#65533;&#65533;X&#65533;&#65533;&#65533;&#65533;&#65533;<E&#65533;&#65533;\ &#65533;&#65533;s&#65533;E"6&#65533;&#65533; &#65533;&#65533;8&#65533;Cid&#65533;f!&#65533;q &#65533;[A
&#65533;&#65533;&#65533;&#65533;#[&#65533;&#65533;`y>r &#65533;
&#65533;0`&#65533;&#65533;&#65533;3&#65533;0 '&#65533;&#65533;@&#65533;s&#65533;x&#65533;&#65533;D6'&#65533; O&#65533;&#65533;J&#65533;&#65533;&#65533;`.&#65533;/&#65533;&#65533;&#65533;QW&#65533;&#65533;&#65533;5&#65533;&#65533;&#65533;&#65533;&#65533;&#65533;&#65533;&#769;&#65533;b
[&#65533;n&#65533;&#65533;q&#65533;j&#65533;&#65533;&#990;U(&#65533;m&#65533;&#65533;&#65533;oW&#581;8%P&#1980;&#65533;&#65533;Vz&#65533;&#65533;pL-&#65533;&#65533;&#65533;	l&#65533;&#65533;&#65533;H&#65533;f$&#65533;^&#65533;&#65533;&#65533;d&#1330;fs&#65533;[&#65533;P&#65533;i&#65533;&#65533;X*s&#65533;9&#65533;8&#65533;9&#65533;	&#65533;&#65533;(&#65533;&#65533;}&#65533;j ,&#65533;UF&&#65533;f&#65533;rC4J3&#65533;&#65533;&#65533;R&#65533;&#65533;d&&#65533;&5@&#65533; &#65533;/&#65533;P&#65533;&#65533;&#65533;&#65533;&#65533;&#65533;78&#65533;,&#65533;&#691;&#65533;&#65533;&#65533;w"pt&#65533;&&#65533;@Y&#65533;e@&#65533;&#65533;8&#65533;&#65533;&#399;&#65533;&#65533;z&#65533;,&#65533;&#65533;&#968;|=?K&#65533;&#65533;o%V&#65533;&#472;&#65533; mm&#65533;&#65533;@c&#65533;x&#65533;z	" +&#65533;&#65533;&#65533;&#65533;&#65533;Af"0&#65533;	&#65533;(p&#65533;&#65533;H&#65533;C,&#65533;\1P%q&#65533;-`O=&#65533;$@&#65533;&#65533;&#65533;0R%Gg2M:&#65533;&#65533;DV&#65533;&#673;&#65533;&#65533;&#813;&#65533;8&#65533;&#65533;&#65533;&#65533;s&#65533;&#65533; @ Rz&#65533;A&#65533;&#65533;C0&#65533;,&#65533;&#65533; &#65533;&#65533;&#65533;&#65533;&#65533;&#1040;L&#65533;&#65533;;#pCq"&#65533;5 1H-e&#65533;J&#65533;p p7&#65533; x&#65533;x&#65533;&#65533;k&#65533;`&#65533;*0Pqd1&#65533;&#65533;&#65533;$`f&#65533;|
&#65533;`&#65533;&#65533;&#65533;&#65533;6&#257;A&#65533;1 &#65533;&#65533;&#65533;&#65533;&#65533;&#65533;&#65533;&#65533; &#65533;Y-&#65533;z!&#65533;=dq&#65533;&#65533;&#65533;
s&#65533;&#65533;&#65533;>p&#65533;&#298;&#65533;0&#65533;yl
)&#65533;&#65533;
&#65533;7y&#65533;@Z#($3 (&#65533;X&#65533;&#65533;T&#65533;&#65533;&#65533;&#65533;&#65533;7&#65533;&#65533;g	&#65533;O$B&#65533;&#65533;g&#65533;2&#65533;&#65533;f&#65533;&#565;&#65533;7&#65533;&#65533;`>!/&#65533;&#65533;&#65533;,&#65533;a:&#65533;&#65533;.&#65533;&#65533;|>&#65533;f 0&#65533;&#65533;yi,&#65533;:&#65533;&#65533;|&#65533;0&#65533;q&#65533;\&#1868;@s&#65533;&#65533;Ja&#65533;&#65533;) ?&#65533;&#65533;0+&#65533;(&#65533;P&#65533;&#65533;a&#65533;&#65533;YGj&#65533;P&#65533;;&#1821;&#538;FQ&#65533;#&#65533;$/&#65533;	0&#65533;Z&#65533; &#65533;&#65533;&#65533;W1&#65533;&#65533;&#65533;p&#65533;>&#65533;&#65533;	&#65533;&#1054;&#65533;&#65533;&#65533;q&#65533;&#65533;p&#65533;&#65533;r1&#65533;&#65533;&#65533;T&#65533;&#65533;Wm&&#608;&#65533;{B<"&#65533;CjH&#65533;&#65533;3&#65533;&#65533;&#65533;&#65533;OeTk$PV&#65533;+$&#65533;&#65533;&#65533;@(&#65533;&#65533;&#1967;>&#65533;!	 &#65533;&#65533;7D5&#65533;Uf_
&#65533;&#65533;&#65533;c.e&#65533;^&#65533;.&#65533;b:At&#65533;p,A<&#65533;?&#65533;&#65533;:&#65533;,@=&#65533;&#1140;&#65533;d&#65533;&#65533;
F&#65533;S&#65533;&#65533;>s7&#65533;pJ&#65533;}&#65533;&#65533;&#65533;xLfB&#1009;H&#748;&#65533;&#65533;q&#65533;&#65533;QUWt7&#65533;3&#65533;&#65533;7&#65533;&#65533;#&#65533;&#65533;(&#65533;@W&&#65533;i5)P&#65533;&#65533;&#65533;# &#65533;&#65533;&#65533;&#65533;&#65533;&#65533;=1@ &#65533;&#65533;@ &#65533;&#65533;&#65533;&#65533;&#65533; &#65533;&#65533;K&#65533;&#65533;&&#65533;	=&#65533;K&#65533;&#65533;&#65533;&#65533;F&#65533;_&#65533;&#65533;@&#65533;V&#65533;a&#65533;
S#&#65533;-!Pdq &#1075;&#65533;r6&#65533;&#65533;&#65533;""@ 2&#65533;&#65533;&#65533;3 &#65533;4&#65533;&#65533;J&#65533;r &#65533;rP&#65533;&#65533;&#65533;&#65533;&#65533;&#65533;YZ&#65533;/&#65533;&#973;&#65533;&#65533;&#65533;&#65533;.^#E &#65533;O>&#65533;&K&#65533;j&#65533;&#65533;ZH&#65533; =&#133;IC5C&#65533;y&#65533;o&#65533;&#65533;&#65533;=&#65533;&#141;G&#65533;&#65533;q&#65533;)&#65533;dS&#65533;:&#65533;&#65533;A(4B&#65533; &#65533;&#65533;#+ &#65533;-)O&#65533;)&#65533; &#65533;&#65533;&#65533;yd=.&#65533;&#65533;5+0&#65533; &#65533;&#65533;z&#65533;B	&#65533;Q&#65533;>&u"&#65533;&#65533;&#65533;&#65533;&#65533;&#65533;)&#65533;&#65533;&#1121;`&#65533;
l&#65533;%&#65533;&#65533;&#65533;e&#65533;&#65533;11""&#65533;&#65533;.*&#65533;!!+$! --!!=&& &6;&		& 7	
	;B&#65533;7 &#65533; &#65533;&#65533;&#65533;&#65533;&#65533;&#65533;&#65533;&#65533;&#65533;&#65533;&#65533;&#65533;&#65533;&#65533;&#65533;&#65533;&#65533;&#65533;&#65533;&#65533;&#65533;&#65533;&#65533;&#65533; 	
&#65533;?B&#65533;?
74&= &#65533;
8p&#65533;&#138;T&#65533;x&#65533;&#65533;@&#65533;&#65533;>&#65533;&#65533;C(i0&#194;&#65533;*\ d&#196;G&Z@hQmQ&#65533;|&#65533; &#65533;&#65533;8l&#65533;mB&#65533;2Tp&#65533;&#65533;E&#65533;i&#65533;	p!&#65533;&#406;&#65533;U&#65533;p&#65533;&#132;	N&#65533;9&#65533;&#65533;&#65533;&#65533;&#65533;11
d&#65533;y&#65533;&#65533;0h&#65533;&#65533; *TH1`&#65533;&#65533;6P+&#65533;&#65533;&#65533;&#65533;EA$X&#65533;&#65533;&#65533; &#65533;&#65533;&#65533;^&#65533;&#65533;A@2&#65533;0`&#65533; &#65533;X&#65533;xp&#65533;R &#65533;X&#65533;&#65533;&#65533;&#65533;&#65533;+&#65533;hP&#65533;D&#65533; 4&#65533;c&#65533;&#65533;&#65533;~&#1912;&#65533;@&#526;&#65533;O&#65533;lY:h&#65533;Y&#65533;N&#65533;&#65533;&#65533;&#65533;&#1587;k&#65533;v&#65533;s&#65533;&#65533;*NOH=&#65533;&#65533;v&#65533;&#733;&#65533;&#65533;&#65533;7$tPLb&#65533;cKTL(@&#65533;X&#65533;&#65533;&#65533; 1	`R ]2 "	&#65533;&#65533;
&&#65533;@&#65533;ELC5&#65533;&#65533;&#65533;P&#65533;$&#65533;`&#65533;&#65533;&#65533;&lq&#65533;S7.X&#65533;%h&#65533;&#65533;Le&#65533;`/V&#65533;&#65533;_&#65533;\5&#65533;PT&#65533;&#65533;B\&#65533;&#65533;.0&#65533;D&#65533;&#65533; %&#65533;&#65533; 61&#65533;4,&#1441;&#65533;70f&#65533;&#65533;"]M&#65533;&#65533;6&#65533;T&#65533; p&#65533;"<m"&#65533;&#65533;&#65533;%a,`&#65533;&#65533;lbR&#65533;C^&#65533;
 &#65533;PC	&#65533;&#65533;6&#65533;&#65533;B#&#65533;&#65533;,&#1072;Ko&#65533;$S&#65533;<? &#65533; s&#65533;1&#65533;L:&#65533;&#65533;C&#65533;v&#65533;&#65533;j&#65533;&#65533;E#&#65533;4&#1230;;&#65533;&#515;&#65533;y&#65533;  2=&#65533;b&#65533;, @@-h&#65533;&#65533;$&#65533; * &#65533;&#65533;&#65533;
&#65533;@&#65533;
&#65533;^&#65533;LN9&#65533;&#65533;&#65533;`&#65533;&#65533;$&#65533;tRa.&#65533;&#65533;&#65533;/.&#65533;&#65533;5:&#65533;&#65533;&#65533;(&#65533;&#65533;&#1794;&#65533;&#65533;=\&#65533;&#65533;&#65533;&#65533;&#65533;&#65533; 2 UQ&#65533;&#65533;$&#65533;U &#65533;
&#65533;D%$[&#65533;} &#134;&#65533;L&&#65533;Rm&#65533;&#65533;
&#65533;&#65533;@!&#65533;&#65533;]8&#65533; &#65533;	C@&#65533;5dV&#65533;&#65533;i&#65533;&#65533;&;} &#65533;&#65533;&#65533;&#65533;&#65533;W &#65533;-&#65533;0@g0&#65533;@&#65533;&#65533;K&#65533;X&#1024;&#65533;&#65533;J&#65533;&#65533;*&#65533;@&#65533;-|&#65533;J&#65533;&#65533;&#65533;&#65533;&#65533;&#65533;"&#65533;/?&#65533;m&#65533;&#65533;&#65533;L4&#1252;M&#65533;l&#65533;&#65533;&#65533;&#1771;&#65533;&#65533;N&#65533;&#65533;O&#65533;&#65533;&#65533;727&#65533;&#65533;B&#65533;	&#65533;&#65533;s@&#65533;l,&#65533;&#65533;Op &#65533;c-@&#65533;p&#65533;&#65533;t&#65533;&#65533;;&#65533;0&#65533;T&#65533;&#65533;&#65533;&#65533;fDa2"!Y=P&#65533;#&#65533;&#65533;&#65533;
L&#65533;n\&#65533; %7Z&#65533;&#65533;&#65533;&#65533;d0&#65533;^RU&#65533; .&#65533;&#65533;S&#900;&#65533;`&#65533;O&#65533;&#65533;&#65533;	d&#65533;&#65533;&#65533;&#65533;|K	&#65533;9&#1934; &#65533;&#65533;&#65533;l:m%H&#65533;&#65533;,@@&#65533;&#65533;0rB&#65533;&#65533;P%&#65533;&#65533;&#65533;`\m$,&#65533;)&#65533;[%|1&#65533;&#65533;&#65533;&#65533;P-&#65533;AH  &#65533; &#65533;&#65533;&#65533;&#65533;S &#65533; &#65533;&#65533;?&#65533;q&#65533; &#65533;&#65533;&#422;&#65533;&#1102;HGT&#65533;&#65533;&#65533;
W&#65533;&#65533;p&#65533;mntcGx&#65533;c|&#65533;&#65533;&#65533;I&#65533;	&#65533;&#65533;+&#65533;&#65533; Bnp *&#65533;7H&#65533;B.F,&#65533; &#65533;g&#65533;$&#65533;&#65533;|&#65533;!&#65533;XK\P&#65533;hm&#1368; &#65533;N#&#65533;&#65533;&#65533;`&#65533;06, !&#65533;]&#65533;{&#65533;&#65533;0&#65533;&#65533;	X&#65533;31Y_"&#65533;&#65533;'&#65533;&#46477;&#65533;<&#65533;&#65533;F&#65533;=&#65533;Bz!&#65533;	J&#1025;&#65533;&#65533;`&#65533;&#65533;&#65533;&#65533;b 1]&#65533;&#65533;&#65533;&#65533; &#65533;&#65533;&#65533;2s&#65533;&#65533;,&#65533; H&#65533;V&#65533;&#65533;
8w&#65533;&#65533;&#65533;&#65533;T&#1025;&#65533;-&#65533;Ap &#65533;&#65533;%&#65533;&#65533;&#1067;e&#65533;b&#65533;&#65533;&#65533;&#65533;&#65533;#B&#65533;C9&#65533;I&#427;LhU&#65533;&#65533;&#65533;&#65533;5Dh&#65533;V&#1308;&#65533;&#1116;l&#65533; 8&#65533;k,@	&#65533;&#65533;=&#65533;Y&#65533;H0&#65533;&#65533;&#65533;&#65533;1&#65533;&#65533;&#65533;3&#65533;&#65533;w&#65533;&#65533;0 &#65533;&#65533;&#65533;`w&#65533;&#65533;&#65533;&#65533;&#65533;&#65533;&#324;2&#65533;S&#65533;%&#65533;`&#65533;&#65533;`&#65533;U
&#65533;&#298;&#65533;I&#948;&#65533;G8&#65533;&#65533;
R ){x&#65533;&&#65533;&#65533;&#65533;J&#65533;`&#65533;&#65533;6Q&#65533; (&#65533;"@&#65533;&#65533;@&#65533;`*?&#65533;&#1989;> &#65533;r"&#65533;&#65533;&#65533;]&#65533;/&#65533; &#65533;&#65533;F&#65533;&#65533;&#65533;l&#65533;*zPF@&#65533;&#65533; H&#65533;$&#65533;&#65533;L*`e~4&#30590;&#65533;&#65533;wj&#65533;&#65533;&#65533;&#65533;8&#65533;X&#65533;u':&#65533;&#65533;&#65533;/&#65533;&#65533;( S
&#65533;&#65533;.&#65533;&#65533; &#65533;&#65533;&#65533;B`&#65533;Uh,h&#65533;A6&#65533;2&#65533;-h&#65533;&#65533;&#65533;&#294;	&#65533;`&#65533;X&#65533;&#65533;&#65533;&#65533;&#65533;$'5Q&#65533;&&#65533;@@B.0&#65533;iX7&#65533;<){&#65533;h&#65533;&#65533;V@ o&#65533;&#65533;&#65533;@
^V&#65533;%&#65533;&#65533;&#640;&#65533;&#65533;!&#65533;&#65533; Cp&#65533;f&#65533;&#65533;&#65533;9&#65533;&#65533;O
&#65533;&#1686;&#65533;$+h	&#954;&#65533;x&#65533;'&#65533;:&#65533;
p7&#65533;&#1796;&#65533;&#65533;&#65533;"&#65533; +&#65533;
&#65533;k&#65533;&#65533; ANb[&#65533;	F&#65533; &#65533;&#65533;34Ym,8@R1|v&#65533;&#65533;f6&#65533;)d&#65533;&#65533;&#65533;ZF;&#65533;&#65533;&#65533;7&#65533;&#65533;@>&#65533;&#65533;`&#65533;w&#65533;&#65533;<c&#65533;&#65533;=&#65533;&#65533; W&#65533;&#65533; 	&#65533;T&#65533;&#65533;&#65533;6&#65533;&#65533;&#65533;#&#65533;&#65533; U
T&#65533;&#65533;&#65533;d&#65533;&#65533;&#65533; &#65533;&#65533;&#65533;&#65533;,&#65533;!$&#65533;&#1941;!h&#65533;&#65533;S&#65533;^@@&#65533;&#65533;^>&#65533;6&#65533;[mt&#65533;3&#65533;&#65533;G@T&#65533;&#65533;QF$&#65533;3p&#65533;r&#65533;&#65533;e}&#65533;&#65533;&#65533;&#1338;` &&#65533;$PN&#65533;&#65533;&#65533;0&#65533;Qt&#65533;T&#1280;&#65533;T`&#65533;&#65533;&#65533;&&#65533;4?&#65533;&#65533;%;&#65533;&#65533;&#65533;,P$&#65533;bld&#65533; F0&#65533;
&#65533;&#65533;oQ&#65533;*&#65533;t &#65533;&#65533;{&#65533;&#65533;SDY&#65533;D<&#65533;mg:&#65533;S!&#65533;&#65533;&#65533;&#65533;H,
&#65533;L&#65533;r[&#65533;%&#1881;&#65533;&#65533;&#65533;b&#65533;&#65533;&#65533;E&#65533;&#65533;&#65533;C[&#65533;&#65533; &#1025;C u &#65533;&#1203;Et&#65533;&&#65533; Y&#65533;b&#65533;&#65533;&#65533;&#65533;&#65533;&&#65533;&#65533;u&#65533;8&#65533;@Rh~#Y&#65533;}%ND&#65533;>Q86|r\&#65533;)`&#65533;&#65533;&#818;&#65533;M&#65533;&#65533;@U&#65533;&#65533;A&#65533;&#544;&#65533;4
&#65533;&#65533;Q-B&#65533;&#65533;&#65533;g&#65533;&#65533;&#65533;s&#65533;&#65533;&#65533;-	&#65533;P"G\@}@&#65533;&#65533;&#65533;&#65533;+i&#65533;t&#65533;g&&#65533;z&#65533;&#65533;_D2 &#65533;\&#65533;!&#65533;y&#65533;K0&#65533;Q$P*&#65533;A&#65533;W&#65533;	P&#65533;&#65533;x2&#65533;7a&#65533;&#65533;&#1881;z&#65533;&#65533;mB&#65533;us&#65533;5&#65533;&#65533;&#65533;&#65533;s&#65533;&#65533;U&#65533;&#769;&#65533;&#65533;&#65533;&#65533;z`&#65533;o &#65533;&#65533;&#65533;&#65533;*&#65533;J&#65533;&#65533;&#65533;g&#898;p&#65533;4&#65533;&#65533;&#1090;FW`&#65533;QT&#65533;&#65533;&#65533; [2&#65533;#&&#65533;&#65533;j&#65533;&#65533;#HQ	6&#65533;&#65533;G&#65533;&#65533;f&#65533;&#65533;&#65533;&#65533;J&#65533;}&#65533;&#65533;&#65533;&4!|[;&#65533;&#65533;8X&#65533;uWdFP&#65533;l&#65533;C&#65533;&#65533;p5&#65533;&#65533;&#65533;&#548;&#65533;0,8&#65533;c<&#65533;&#65533;p@_dT:	"5&#65533;&#65533;&#65533;&#65533;&#65533;&#65533;&#65533;y&#65533;8f"R&#65533;S,0&#65533;#&#65533;&#65533;@3&#65533;&#65533;00>Q305&#65533;b&#289;|&#65533;n&#65533;`M&#65533; $&#65533;*<&#65533;=&#65533;n&#65533;w&#65533;(F&#65533;&#65533;*&#65533;%yy&#65533; &#65533;EC&#1606;zW&#65533; =&#65533;+ &#65533;	&#65533;y&#65533;! N&#65533;&#65533;b&#65533;:&#65533;qH&#65533;"p&#65533;&#65533;r &#65533;,  OD&#65533;&#65533;&#65533;/R !&#65533;	1&#65533;h&#65533;b&#65533;9&#65533;!&#65533;VtB&#65533;b04!=&#65533;&#65533;&#65533;{&#65533;&#65533;V+&#65533;	9&#65533;'1u`F	Cgvg&#65533;0
c(	ir&#65533;J&#65533;2&#65533;r&&#65533;-RQ&#65533; kpa&#65533;@	0p  &#65533;&#65533;&#65533;Q`&#1975;&#65533;5&#65533;fz,&#65533;&#65533;R&#65533;$&#65533;&#65533;,+p@&#65533;&#65533;&#65533;@&#65533;u&#65533;0B&#65533;&#65533;&#65533;`&#65533;d&#352; !&#65533;&#65533;&#65533;>f&#65533;)&#65533;&#65533;&#65533;'*&#65533;&#65533;R)8+&#65533;Vd&#65533;Yc8&#65533;pQp1&#65533;&#65533;+`&#65533;&#65533;V&#65533;&#65533;?&#65533;&#65533;0&#65533;h&#150;&#65533;-)& $&#65533;z{&#65533;	&#65533;&#65533;&#65533;2&#65533;&#65533;I&#65533;C &#65533;&#65533;c[&#65533;&#65533;T&#65533;F&#65533;$&#65533;&#65533;#3e]F&#65533;^&#65533;EA.=&#65533;W$!&#65533;&#65533;J&#65533;&#65533;p&#65533;&#65533;$&#65533;&#65533;4rU!&#65533;' 8*p@&#65533;C&#65533;&#65533;&#65533;&#65533;&#65533;&#65533;#&#65533; &#65533; pW&#65533;&#65533;&#65533;&#65533;uz &#65533;(E41&#65533;&#65533;&#65533;&#65533;,@ &#65533;"&#65533;5&#241;&#65533;&#65533;w&#65533;&#65533;&#65533;f6Pp%R)&#65533;&#65533;fd&#65533;&#65533;*2&#1282;4&#65533;nX&#65533;c&#65533;  &#65533;&#65533;Y&#65533;cS&#65533;&#65533;W&#65533;@&#65533;1&#65533;&#65533;&#65533;&#65533;&#65533;O&#65533;P&#65533;G'0 0 (C""&#65533;s&#65533;&#65533;%&#65533;g]&#65533;&#65533; p4N\Xib
L&#65533;.1 &#65533;&#65533;[&#65533;&#65533;'&#65533;0&#65533;$&#65533;D&#65533;&#65533;!&#65533;#&#65533;!&#291;p#&#65533;&#65533;HGW-Ui )&#65533;S&#65533;  o&#65533;&#65533;&#65533;}Sg&#65533;&#65533;I1 &#65533;&#65533;Sq!,&#65533;,@1@#&#65533;H &#65533;&#65533;&#65533;&#65533;V&#65533;W&#65533;p&#65533;&#65533;&#65533;yygS&#65533;&#65533;&#65533;&#65533;5&#1429;5$&#65533;&#65533;7&#65533;&#65533;&#65533;gg&#65533;?*&#65533;D7&#65533;&#1090;&#65533;&#65533;nd&#65533; &#400;c-h&#65533;\&#65533;&#65533;S5&#65533;A&#65533;L>&#65533; /`m&#65533;&#65533;&#65533;&#65533;L&#65533;&#65533;"&#65533;&#65533;H&#65533;&#65533;>A	u&#65533;?&#65533;S&#65533;AGL&#65533;&#65533;I:a&#65533;&#65533;r&#65533;|1x&#65533;/a"=3&#65533;K1&#65533;&#65533;}&#65533;&#65533;#pfG&#65533;0~v-&#65533;&#65533;6&#65533;:&#65533;&#65533;xB&#65533;^^B'&#65533;[&#65533;&#65533;#7&#1474;|A&#65533;7*O%%3&#65533;P&#65533;&#65533;p&#65533;@&#65533;'&#65533;&#65533;&#65533;L&#65533;P%&#65533;@O&#65533;w&#65533;
&#65533;&#65533;5&#65533;&#65533;&#65533;&#65533;&#65533;&#65533;n&#65533;V&#65533;&#65533;&#524;&#65533;)&#65533;&#65533;Jn&#65533;&#65533;&#65533;p&#65533;&#65533; y&#65533;d&#65533;&#65533;YY9&#65533;&#65533;.6u#&#65533;s&#65533;&#65533;|%0 p&#65533;`59&#65533;:&#65533;"&#65533;&#65533;!&#65533;gQ~&#65533;2 9&#65533;51 k&#65533;P&#65533;&#65533;{&#65533;&#65533;{c&#65533;$g%&#65533;H&#65533;B0^&#65533;za&#65533;H%*gD&#65533;&#65533;&#65533;` &#65533;&#65533;&#65533;Q&#65533;E#q&#65533;&#65533;=&#65533;VZ&#65533;~&#65533;&#65533;b&#65533;7&#65533;eI &#65533;&#65533;f&#65533;&#65533;{&#65533;&#65533;&#65533;`&#65533;&#65533;s'&#65533;&#65533;&#65533;+&#65533;&#65533;S&#65533;L&#65533;.	&#65533;3D&#65533;+ &#65533; 8&#65533;&#65533;&#65533;&#65533;!&#65533;&#65533;a&#65533;&#65533;&#65533;A&#65533;&#1369;j&#65533;e&#65533;&#65533;&#65533;&#65533;&#65533;7&#65533;qNv&#65533;A&#65533;Q&#65533;&#65533;&#65533;&#65533;Qc&#65533;0&#65533;&#65533; ` (&#65533;&#65533;@0&#65533;q &#65533;#0(&#65533;$4&#65533;v&#65533; :&#65533; &#65533;&#65533;&#65533;"&#65533;WQ3&#65533;j &#65533;E&#65533;`3&#65533;J&#1034;h&#65533;/&#65533;1*&#65533;&#65533;&#65533;!&#65533;p&#65533;&#65533;&#65533;!C&#65533;S&#65533;S&#65533;"&#65533;`%&#65533;!i?F% *&#65533;!&#65533;p`&#65533;&#65533;HzQ&#65533;&#65533;E]&#65533;` 1a3edP&#65533;p8W&#65533;&#65533;&#65533;0p&#65533;8/k &#65533; &#65533;&#65533;A&#65533;2&#65533;&#65533;a	&#65533;w@&#65533;B/&#65533;&#208;&#65533;&#65533;@o	 &#65533;&#65533;m&#65533;&#65533;h&#65533;&#177;&#65533;&#65533;XG&#65533;*&#65533;&#65533;&#65533;)&#65533;L&}3&#65533;&#65533; (+&#65533; 9@f&#65533;^&#65533;&#65533;SZ &#65533;&#65533;Tr.0&#1033;
&#65533;!&#1619;mK[&#65533; &:&#65533; &#61100;&#65533;@&#65533;1&#65533;-&#65533;&#65533;U&#65533;1&#65533;&#65533;&#65533;9&#65533;&&#65533; &#65533;P;u&#65533;@&#65533;$E&#65533;bK&#65533;8%,`P&#65533;'&#65533;&#1024;`&#65533;&#65533;&#65533;<&#65533;^&#1018;&#65533;nq"<Q&7&#65533;/0$&#65533; Lj&#65533;+&#65533;&p&#65533;&#65533;&#65533;7 $&#65533;&#65533;,&#65533;&#65533;:&#65533;&#65533;&#65533;&#65533;bp55&#65533;&#65533;&#65533;P&#65533;&#65533;&#65533;&#65533;!6&#65533;*&#65533;jB&#65533;x&#65533;T&#65533;&#65533;@&#65533;B&&#1548;&#65533;&#65533;&#65533;&#65533;rd&#65533;&#65533;n&#65533;Y&#65533;&#65533;5ED-&#65533;+&#65533; #@V&#65533;_&#65533; ,&#65533;&#65533;p	O&#65533;&#65533;&#65533;r&#65533;T&#65533;k!&#65533;(AGJ&#65533;&#65533;k8i:&#65533;	'&#65533;=hc$`&#65533;=	&#65533;]v&#65533;PI&#65533;UX&#65533;	&#65533;p&#65533;&#65533;3&#65533;H&#65533;7&#65533;U&#65533; B7&#65533;T2&#65533;= &#65533;&#65533;x"q&#65533;:f&#65533;'P&#65533;B&#65533;&#65533;&#65533;3u&&#65533;&#65533;(&#1048;&#65533;&#65533;@	1p&#65533;T&#65533;~&#65533;&#65533;+$&#65533;:`&#65533;&#65533;a&#65533;&#65533;
&#65533;5)5BHX&#65533;&#65533;&#213;&#65533;)*`&#65533;6A&#65533;&#65533;&#9494;ji&#65533;&#65533;&#65533;&#65533;&#65533;JX8&#65533;&#65533;)&#65533;&#65533;&#65533;&#65533;6&#65533;(p8O&#65533;&#65533;e&#65533;4&#65533;1f&#65533;s,&#65533;&#65533;&#65533;&#65533;+&#65533;8&#65533;5$;&#65533;rZ1K&#65533;P&#65533;4&#65533;&#65533;&#65533;b:&#65533;&#65533;&#65533;UN&#65533;&#65533;$&#65533;pl&#65533;E&#65533;&#1258;Q1 m&<&#65533;&#65533;O&#65533;:'9K &#65533;^Z&#65533;HB&#65533;"g	j&#65533;	&#65533;&#65533;!&#65533;&#65533;&#65533;s&#65533;9 &#65533;&#65533;"&#65533;<~&#65533;JA&#65533;&#65533;E&#65533;(&#65533;&#65533;GZ&#65533;&#65533;&#65533;K &#65533;@&&#65533;&#65533;p30&#65533; &#65533;(&#65533;9XI&#65533;&#65533;HFo9&#65533;'4&#65533;
&#65533;b&#65533;BCf&#65533;`&#65533;&#65533;`&#65533;&#65533;&#65533;Y&#65533;d&#65533;&#65533;( 5&#65533;&#65533;&#65533;&#65533;&#65533;Y&#65533;$'@&#65533;\xw&#65533;&#65533;&#65533;&#65533;DSQcQaBh6&#65533;APh&#65533;&#65533;&#4258;&#65533; &#65533;R&#65533; &#65533;{q.&#65533;&#65533;9`&#65533;&#65533;&#65533;7*"g&#65533; :P W&#65533;])"4&#65533; &#65533;[ ~&#65533;&#65533; [&#65533;&#65533;'&#65533;s&#65533;0&#65533;&#65533; 1&#65533;&#65533;C&#65533;&#65533;	&#65533;h&#65533;&#65533;$&#65533;F{&#65533;TJ0  &#65533; &#65533;0 :@&#65533;O1&#65533;_&#65533;"*b&#65533;&#65533;&#65533;&#65533;x36`&#65533;&#65533;&#65533;n&#65533;q&#858;&#65533;&#65533;&#65533;` _=na=&#65533;&#65533;&#65533;6iiN&#1666;&#65533;jk-X&#65533;&#1089;&#65533;&#65533;e&#65533;R &#65533;&#65533;b&#65533;e&#65533;%>=S0>R&#65533;/p&#65533;&#65533;q&#65533;&#65533;&#65533;&#65533;<2&#65533;&#65533;&#65533;&#65533;&#65533;D&#65533;+:$&#65533;3&#65533;&#65533;&#65533;!P&#65533;A Q&#65533;`&#7592; &#65533;hJ&#65533;&#65533; ;&#65533;S&#65533;15P]&#65533;"&#65533;X&#65533;1&#65533;&#65533; 4u:&#65533;l[ &#65533;b&#65533;3_j&#65533;o&#65533;&#65533;&#65533;|p ,&#65533;&#65533;&#65533;&#65533; &#65533;`&#65533;&#65533;?S&#65533;C&#65533;&#65533; @&#65533;` eB&#65533;O=&#65533;&#65533;&#721;&#65533;!&#65533;);&#65533;&#65533;&#65533;m,&#65533;&#65533;&#1082;a&#65533;&#65533;&#65533;2&#65533;&#65533;j &#65533;&#65533;zk-\}Y&#865;&#65533;e&#65533;=&#65533;&#65533;&#356;e&#65533;q\d&#65533;
&#65533;B&#65533;}t0!A&#65533;y&#1533;	&#65533;&#65533;&#65533;&#65533;3kD:&#65533;&#1678;Q&#65533;yd&#65533;G=D>&#65533;/ &#65533;&#65533;b|&#65533;&#65533;&#65533;&#65533; q)&#65533;&#65533;&#65533;!&#65533;&$&#65533;&#65533;^@0m&#65533;|&#65533;u.&#65533;&#65533;	&#65533;e.&#65533;GJ.&#65533;&#65533;&#65533;:&#65533;e&#65533;q&#65533;&#65533;r&#65533;Q;yg:0&#65533;	 4&#65533;p&#65533;&#65533; O)D&#65533;&#65533;U&~&#65533;&#65533;&#65533;yS&#65533;&#65533;&#65533;c&#65533;n~&#65533;e)&#65533;&#65533;~N&#65533;&#920;&#65533;1F+&#65533;P&#65533;5&#65533;n_&#626;Y&#65533;&#65533;D s&#65533;Du )Ve
&#65533;&#65533;~ 8Hi&#65533;14&#65533;&#65533;&#1858;30&#24035;qP&#65533;I=.0&#65533;&#65533;l&#65533;&#65533;&#65533;&#65533;&#65533;4?"&#65533;3&#65533;&#65533;P!&#65533;T0c&#65533;n&#65533;&#65533;&#65533;+&#1039;iG&#65533;&#65533;;&#65533;=&#65533;!&#65533;<xF]&#65533;I.&#65533;k?q &#65533;&#65533;8 2&#65533;&0!YJ*t[0/&#65533;&#65533; &#65533;H00R="&#65533;&#65533;=p&#65533;&#65533;1I<&#65533;WN#Uf&#65533;&#65533;?&#65533; &#65533;&#65533;&#65533;&#65533;&#65533;&#65533;&#65533;&#65533;<&#1850;&#65533;&&#65533;&#65533;&#65533;R&#65533;&#65533;&#65533;&#65533; 5TH&#65533;)&#65533;g&#65533;&#65533;N&#980;-V&#65533;&#65533;o`f&#65533; <&#65533;b-  :&#65533;&#65533;~K&#65533;CAJ&#65533;&#65533;&#65533;4&#65533;TN#i&#65533;:&#65533;&#65533;<r&#65533;;&#65533;&#65533;&#65533;&#65533;"}^-`z:Q&#65533;&#65533;(&#65533;&#65533;]&#65533; * 
w5Od;&#65533;&#65533;h}&#65533;3	&#65533;&#65533;&#65533;&#65533;[&#65533;&#65533;&#65533;!&#65533;&#65533;&#65533;fK&#65533;&#65533;  &#65533;+&#65533;&#65533;"+(( &#65533;&#65533; =$&#65533;$6,	#6&=7B??

;&#65533;&#65533;B	77 &#65533;&#65533; &#65533;&#65533;&#65533;&#65533;&#1446;&#1604;&#65533;&#65533;&#65533;&#65533;&#65533;&#65533;&#65533;&#65533;&#65533;&#65533;&#65533;&#65533;&#65533;&#65533;&#65533;&#65533;&#65533;&#65533;&#65533;&#1731;&#65533;&#65533; &#65533;&#65533;&#65533;
&#65533;&#65533;
&#65533;	&#65533;8[v&#65533;&#65533; &#65533;&#65533;&#65533;&#65533;B|&#65533;&#65533;&#65533; &#65533;4 A&#65533;&#65533;V&#65533;&#65533;a&#65533;&#65533;&#65533; < &#65533;!&#65533;&#65533;SRb&#65533;f&#65533;BV&#65533;@&#65533;&#65533;|&#65533; %&#65533;
*&#336; &#65533;&#65533;F&#65533;\&#65533;&#65533;&#323;5,&#65533;&#65533;`bH&#65533;D&#65533;&#65533;@lN&#65533;"6,&#65533;0!&#65533;*&#65533;`&#65533;&#65533;B&#65533;0%w&#65533;&#65533; `&#65533;A&#65533;&#65533;_F&#65533;r&#65533; `T&#65533;A &#65533;\!"&#65533;lt@&#65533;&#65533;&I&#65533;&#65533;&#130;-&#65533; Bp&#65533;&#65533;&&#65533;&#65533;&#65533;	&#65533;((A&#65533;`?&#65533;&#65533;&#65533;A2f&#65533;&#65533;A&#65533; &#65533;Ek&#65533;&#65533;&#65533;N&#65533;&#65533;&#65533;&#65533;&#1587;O&#65533;o&#65533;<z&#65533; $p&^&#65533;p`
&#65533;!8~7&#65533;&#65533;&#65533;&#65533;&#65533;7&#65533;1Z`&#65533;&#65533;&#65533;&#199;&#65533;l0Qb$&#65533;R	p&#65533;@i&#65533;&#65533;&#65533;D&#65533;&#65533;&#461;&#65533;&#65533;&#65533;`0KR&#65533;4&#65533;	&#65533;&#65533;B9A&#65533;&#65533;S ,0&#65533;!eD va&#65533;
5&#65533;@b.&#65533;&#65533;
'`&#65533;&#65533;&#65533;&#1025;\,
&#65533;(	&&#65533; 	&#65533;&#65533;&#65533;&#65533;"5&#65533;PA"&#65533;4&#65533; &#65533;U&#65533;(&#65533;&#65533;Pv&#65533;Q&#65533; &#65533; &#65533;u&#65533;(&#65533;&#65533;Y 0xPU&#65533;&#65533;@&#65533;
&#65533;&#65533;4&#65533;&#65533;:&#65533;@t D&#65533;`&#65533;		&#65533;&#65533;&#65533;&#65533;/&#65533;g&#65533;2&#65533;tZO&#65533;HC&#65533;t&#65533;ig&#43624;&#65533;&#65533;&#65533;u&#65533;A&#65533;L&#65533;D&#65533;y&#65533;&#65533;&#65533;&#65533;0&#65533;,&#1228;2&#65533;&#65533;r&#65533;&#65533;F$CD&#65533;&#869;B~&#65533;	&#65533;&#65533;&#65533;&#65533;p&#65533;&#65533;&#65533;&#65533;&#65533;X&#65533;CN&#65533;&#65533;Jpp&#65533;,B&#65533;&#65533;&#65533;&#65533;&#65533;&#65533;&#65533;&#65533;&#65533; oX(&#65533;&#65533;C&#65533;*&#65533;;&#65533;&#65533;&#65533;P&#65533;}@&#65533;EbR&#1618; @[&#65533;&#65533;&#65533;M&#65533;&#65533;&#65533;%) &#65533;d[&#65533;k&#65533;#s&#950;o ,0&#65533;&#65533;@&#65533;&#65533;&#65533;&#65533;:&#65533;`&#65533;&#65533;(&#65533;0&#65533;|p&#1628;&#65533;&#1024;O(&#364;`%Q&#65533;`&#65533;&#65533;
9&#65533; &#65533;-&#65533;@&#65533;&#65533;&#65533;[&&#65533;&#65533;A&#65533;D&#65533;&#65533;y&#65533;X&#65533;ip &#65533;&#65533;=&#1024;&#65533;J5&#65533;IG&#65533;8&#65533;&#65533;&#65533;&#65533;l&#65533;}&#925;&#65533;&#65533;*&#65533;&#65533;:&#65533;@&#65533;&#65533;tm&#65533;q&#652;W&#65533;	 &#65533;&#65533;(!&#65533;-e&#65533;&#65533;!$F&#65533;(&#65533;&#65533;E} 3!&#65533;0Q
/&#65533;p&#65533;- &#65533;&#1280;z\).#~]&#65533;A&#65533;&#65533;;&#65533;&#65533;&#65533;&#65533;&#65533;)&#65533;&#65533;&#65533; d&#65533;B.H&#65533;@()&#65533;&#65533;&&#308;&#65533;	&#65533;&#290;&#198;&#65533;&#65533;	,&#65533;	;&#65533;&#65533;&#65533;),&#65533; &#65533;
&#65533;&#1027;Q&#65533;}&#65533;J&#65533;&#65533;&#65533;&#65533;&#65533;&#65533;pS&#65533;l&#1033;J&#65533; &#65533;@@+&#65533;&#65533;&#65533;3&#65533;&#65533;'&#65533;O&#65533;&#65533;&#1312;t&#65533;PZ+ZpH@4H&#65533;q&#65533;&#65533;&#65533;I$kX&#65533;p&#65533;O&#65533;&#65533;9&#65533;&#65533;&#65533;&#65533;5&#65533;&#65533;&#65533;&#65533;&#65533;&#65533;&#65533;&#65533;&#65533;s&#65533;6+Z&#65533;&#65533;n&#65533;9&#65533;&#2006;&#65533;&#65533;&#65533; &#65533;&#65533;LP O<&#65533;x&#65533;&#65533;&#65533;
P0&#65533;&#65533;@#@5&#65533;&#65533;&#65533;$f&#65533;aAX@ ~=&#65533;&#65533;j&#1037;&#65533;1&#65533;&#65533;
&#65533;\ {x&#65533;&#575;&#65533;&#65533;/&#65533;  &#65533;&#65533;&#9595;&#65533;@L\&#65533;,&#65533;&#65533;&#65533;&#65533;@&#65533;6 &#65533;0&#65533;y@2&#65533;&#65533;L&#65533;&#65533;qI[\&#65533;&#65533;2&#65533;&#65533;&#65533;8&#65533;	&#65533;!&#65533;&#65533;^_&#65533;Q&#65533;I#&#65533;&#65533;h&#65533;	&#65533;&#65533; &#65533;&#65533;	4&#65533;!&#65533;&#65533;&#65533;#&#65533;P` $&#65533;(&#65533;p &#65533;M&#65533; =&#65533;&#65533;x,g&#65533;Qs&#65533;&#65533;&#65533;&#65533;9*<&#65533;&#65533;I&#65533;rj&#65533;3&#65533;Frj&#524;o&#65533;&#65533;&#65533;?&#65533;C&#65533;&#65533;&#65533; &#65533;H$Z`&#65533;T@&#65533;i&#65533;@&#65533;&#65533;\i&#65533;&#65533;&#65533; &#65533;&#65533;@+&#65533;&#65533;&#65533;&#65533;va&#65533;r&#65533;&#65533;`&#65533;&#65533;&#65533;u&#65533;_i &#65533;R&#65533;&#65533;d&#65533;1@&#65533;)&#65533;&#65533;&#65533; &#65533;&#65533; hJiP&#65533;h&#65533;&#65533;&#65533;&#65533;&#65533;6j@Y&#65533;G!&#65533;&#65533;&#65533;u3&#65533;&#65533;P0&#65533;A&#65533;A&#65533; #X&#65533;&#65533;&#65533;&#65533;`K*8^&#65533;5UT&#65533;e&#65533;5Z`<J<&#65533;&#65533;	&#65533;b&#65533;91&#65533;+&#65533;&#1059;&#65533;vA&#65533;@-&#65533;h0DIQ
p&#65533;1&#65533;&&#65533;&#65533;&#65533;p-&#65533;&#65533;X&#935;&#65533;&#65533;&#65533;*&#25388;d'&#65533;&#65533;Pd&#65533;
&#1006;&#65533;&#65533;&#65533;a&#65533;&#65533; &#65533;z&#1356;h *&#65533;A&#65533;&#65533;&#65533;&#65533;&#65533;@Z0&#65533;&#65533;I1{#	b"&#65533;J4BI/&#65533;&#65533;Q<&#65533;&#65533;V:&#65533;<h'&#65533;&#65533;&#65533;9&#65533;",#Fp&#65533;t&#65533;&#65533;( &#65533;&#65533;&#65533;&#65533;T&#65533;
H&#65533;&#65533;&#65533;&#65533; &#65533;&#65533;&#65533;+&#65533;A&#65533;)&#65533;x&#65533;&#65533;&#65533;&#65533;1&#65533;@&#65533;_&#65533;c&#65533;a&#65533;$&#65533;
d&#65533;&#65533;&#65533;%&&#65533;&#65533;JE38&#65533;A&#65533;:4&#65533;X\0p&#65533;&#65533;@Q&#1330;At&#65533;I z4&#65533;&#65533;h&#65533;#&#65533;Jy&#65533;]#m3&#65533;#6o&#65533;&#65533;&#10540;&#65533;w&#65533;c&#65533;&#65533;m&#65533; &#65533;<{&#65533;y&#65533;b&#65533;&#65533;ah&#65533;&#65533;H0&#662;&#65533;&#65533;&#65533; (&#65533;&#65533;QbA&#65533;&#65533;`&#65533;,&#65533;, &#65533;&#65533;&#65533;Z&#65533;Dl@.!&#65533;V	&#65533;h&#65533;&#65533;s&#65533;&#65533;"&#65533;&#65533;@?&#65533;h&#65533;J &#65533;}i&#65533;|&#65533;&#65533;UD0&#65533;F< E<H*bH&#65533;&#65533;&#65533;&#65533;+(A:&#65533;	P@.&#65533;`&#65533;&#65533;K&#65533;&#65533;/v6@&#65533;&#65533;&#65533; p&#65533;FF2&#65533; p 4&#65533;&#65533;DRB&#65533;&#65533;&#65533;%-F&#65533;`D&#65533;&#65533;&#65533;E5&#293;B&#65533;&#65533;p&#65533;&#65533;&#65533;1&#65533;&#1860;&#65533;>&#65533;&#65533;3&#65533;C&#65533;p&#65533;&#65533;&#65533;&#65533;&#65533;vd[E&#65533;x&#65533;CV&#65533;&#65533;3&#65533;|&#65533;&#65533;Z3&#65533;:H4/XK&#65533; &#32779;z&#65533;>,&#65533;H&#65533;YHJ;&#65533;&#65533; 8&#65533;
t&#65533;&#65533;&#65533;&#65533;J&#65533;&#65533;&#65533;&#140;\&#65533;&#65533;,&#65533;&#1114;&#409;&#65533;%7BAe&#65533;u&#65533;
&#65533;&#65533;tz@&#65533;P&#65533;7I&#65533;&#65533;&#65533;&#65533;Y&#65533; &#65533;F&#65533;;&#65533;&#65533;&#65533;Mg&#65533;k&#65533;@&#65533;&#65533;KQ&#65533;&#521;&#65533;&#65533;3 NCNO&#65533;v&#65533;b&#65533;&#65533;&#65533;&#65533;&#65533;&x&#65533;2&#65533;&#65533;6b&#65533;Y&#1064;]F7&#65533;c&#65533;l&#65533;W&#65533;&#65533;&#65533;&#65533;&#65533;&#65533;p&#65533;aG&#65533; &#65533;&#65533;c-&#65533;mm&#65533;&#65533;&#65533;,&#65533;v:&#65533;]&#65533;&#65533;/&#65533;&#65533;&#65533;&#65533;&#65533;&#65533;&#65533;&#65533;0&#65533;S[F$"&#65533;&#65533;&#65533;?&#65533;&#65533;m, FU|&#65533;&#65533;C&#65533;@O&#65533;#&#65533;0&#65533;b&#65533;P&#65533;&#65533;0&#65533;&#65533;&#65533;&#65533;&#65533;&#65533;Z&#65533;&#65533;2-pjv&#65533;&#65533;&#65533;&#65533;&#65533;%xLuM*R:&#65533;z(:pL&#65533;"37a&#65533;%&#65533; &#65533;(&#65533;&#65533;Y&#65533;&#65533;- &#65533;&#65533;(.&#65533;&#65533;&#65533;&#65533;*E&#65533;&#65533;&#65533;&#65533;&#65533;&OM&#65533;&#65533;z"7&#65533;, [h&#65533;{i&#65533;&#1598;	&#65533;&#65533;4v&#65533;&#65533;&#65533;&#65533;&#65533;]&#1888;^c2fC&#65533;&#65533;&#65533;`6u&#65533;w
&#65533;&#65533;j&#65533;d&#65533;&#65533;=&#65533;&#65533;5&#65533;&#65533;~&#65533;v&#65533;&#65533;O&#65533;o&#65533;/&#65533;&#65533;&#65533;ap&#65533;,&#65533;2	j4	,&#65533;&#65533;$L&#65533;&#65533;&#65533;T&#65533;&#65533;&#65533;,!"  +&#65533;QqF>p&#65533;_&#65533;@$F&#65533;q@s0,B!i#0&#65533;C9Bai*@U&#65533;&#65533;H&#65533;&#65533;\&#65533;&#65533;.(&#65533;e.R&#65533;&#65533;}-P-1`;s4k$f
&#65533;e&#65533;6X&#65533;*&#65533;%p&#65533;&#65533;&#65533;8&#65533;	 &#65533;8B&#65533;}X $&#65533; &#65533; 	&#65533;5=&#65533;A &#65533;7&#65533; 87&#65533;B&#65533;o'm&#65533;&#65533;&#65533;@&#65533;&#65533;&#65533;&#1545;&#65533;xN6&#65533;e&#65533;d&#65533;&#65533;&#65533;7[c&#65533;x&#65533;&#65533;M&#65533;n&#65533; &#65533;	&#65533;TD&#65533;&#65533;,&#65533;  &#818;,&#65533;&#65533;F&#65533;w &#65533;&#65533;7&#65533;&#65533;&#65533;&#65533;&#65533;&#65533;   Vq&#549;(&#65533;5pr&#65533;62&#65533;r|W"/"&#65533;TG&#65533;Rb}"P`&#65533;&#65533;`&#65533;&#65533;dR,(&#65533;P&#65533;&#65533;$P&#65533;&#65533;&#65533; &#65533;&#65533;&#65533;4]A&#65533;	&#65533;6&#65533;bRs&#65533;,&#65533;!&#65533;&#65533;&#65533;&#65533; * &#65533;:0[&#65533;&#65533;n&#65533;R &#65533;0t&#65533;&#65533;b&#65533;`)&#65533;&#65533;v&#65533;&#65533;EBpWd&#65533;Q&#65533;Bw&#65533;29&#65533;&#65533;If&#65533;&#65533;%|'d&#65533;&#65533;NT#$&#65533;&#65533;5&#65533;@B&#65533;,&#65533;L#@&#65533;&#65533;&#65533; &#65533;fj&#65533;&#65533;25.&#65533;  v&#65533;W&#65533;jE&#65533;&#65533;>&#65533;$&#65533;p&#65533;&#65533; &#65533;|>!&#65533;3 &#65533;sb!	&#65533;?8&#65533;&#65533;h4W&#65533;'0&#65533;&#1495;-`!q&#65533;]&#65533;u,&#65533;8!)&#65533;3r!	&#65533;&#65533;]&#65533;P&#65533;`&#65533;!&#65533;&#65533;i&#65533;&#65533;
"Q \g!&#65533;&#65533;(&#65533;&#65533;&#212;&#136275;&#65533;&#803;7$x&#65533;&#65533;!&#65533;&#65533;&#65533;Y&#65533;e&#65533;h 7&#65533;	H&#65533;&#65533;&#65533;&#65533; Y8I &#65533;&#65533;BZ&#65533;&#65533;&#65533;5&#65533;`M&#65533;&#65533;X&#65533;&#65533;d&#65533;&#65533;&#65533;t7p(&#65533;&#65533;(p&#65533;!00
&#65533;&#65533;&#65533;&#65533;R^$&#65533;=&#65533;1H&#65533;c r&#65533; [z1&#65533;u&#65533;&#65533;0 p9&#65533;D9&#65533;w *&#65533;&#65533;xQ2> &#784;`&#65533;&#65533;D&#65533;&#65533; u&#65533;_&#65533;&#65533;8Ktia1;#I-+P:+Q&#65533;q(B7&#65533;&&#65533;p&#65533;&#65533;h(,&#65533;&#65533;=`@&#65533;Bt&#65533;E;0i&#65533;A =&#65533;*h4 d3p &#65533;&#65533;&#65533;7x&#65533;&#65533;&#65533;d&#65533;&#65533;Np'n-i &#929;&#65533;9&#65533;T&#65533;&#65533;&#65533;&#65533;c&#65533;p&#65533;0&#65533;&#65533;&#65533;N&#65533; &#65533;&#65533;&#65533;C&#65533;$&#65533;&#65533;(-&#65533;(&#65533;%)&#65533;8+C 7AyQ/+&#65533;&#65533;8{a&#65533;PR&#65533;&#65533;c&#65533;x%&#65533;3&#65533; &#65533;&#65533;M 'r *0&#65533;&#65533;&#65533;d r&#65533;:0&#65533;T:&#65533; &#65533;p0*&#65533;&#65533;W U&#65533;ZC#(&#65533;^2&#65533;q}P
G&#65533;< (@
&#65533;]&#65533;$&#65533;&#65533;&#65533;P  y&#65533;p&#65533;&#65533;&#65533;&#65533;&#65533;HI&#65533;FCDoX&#65533;&#65533;?J&#65533;4&#65533;T5H~s7&#65533;&#65533;\c&#65533;&#65533;&#65533;<I+&#65533;&#65533;&#65533;U&#65533;&#65533;JtwY&#65533; (&#65533;&#65533;`jXaO&#1273;&#65533; &#65533;8A(&#65533;` &&#65533;eq)&#65533;&#65533;[&#65533;A	&#65533;(I&#65533;[&#65533;P&#65533;&#65533;&#65533;v(G3&#65533;A	=&#65533;$ 5_&#65533;:&#549;<GH&#65533;5&#65533;|2&#65533;5&#674;(=&#65533;?&#65533; &#65533;&#65533;X^@/Q 'pRKu $&#65533;_&#65533;p#0 Y&#65533;&#65533;x6@087
uj0&#65533;@ &#65533;&#65533;&#65533;~&#65533;&#65533;!&#65533;&#65533;8$&#65533; &#65533;?&#65533;7&#65533;&#65533;A&#65533;!B&#65533;&#65533;&#1142;&#65533;&#11355;&#65533;ec&#65533;8&#65533;j&#65533;&#65533;i 0x;w&#65533;&#65533;&#1588;5&#65533;&#65533;&#65533;&#466;q8J &#65533;&#65533;&#65533;8 	&#65533;&#65533;$0&#65533; f&#65533;B&#65533;&#65533;&#65533;&#65533;ZLC'SPD4 3&#65533;&#65533;z&#65533;&#65533;+0&#65533;!3&#65533;&#65533;&#65533; p&#65533;.&#65533;&#65533;.&#65533;9pE"pR3&#65533;&#65533;%&#65533;&#1176;`s&#65533;)Qo(a*&#65533;&#65533;&#65533;1kK,&#65533;&#65533;>B8&#65533;#&#65533;&#65533;p=A&#65533;&#65533;LM&#65533;O&#65533;ye&#65533;	p&#65533;&#65533;JY&#65533;w#B&#65533;Q;@Z&#65533;U7&#1834;&#65533;aS6&#65533;l&#65533;&#65533;T&#65533;w&#65533;a &#65533;T&#65533;&#65533;QCFf&#65533;Q&#65533;K&n&#65533;9)&#65533;`(&#65533;3&#65533;&#65533;&#65533;&#65533;&#65533;U&#65533;V&#65533;&#65533;W&#65533; 3C&#65533;ul&#65533; #0&#65533;$3&#65533;&#65533;3&#65533;&#65533; &#65533;*&#65533;
&#65533;?&#482;&#65533;&#65533;&#65533;T5>U-
J&#65533; &#65533;-	5;&#65533;Ty%&#65533;@-&#65533; &#853;j&#65533;&#65533;&#65533;Z&#65533;&#65533;
&#65533;&#65533;q&#65533;(]&#65533;L&#65533;,*1@&#65533;&#1144;&#65533;6&#65533;&#65533;&#65533;&`&#65533; &#65533;&`&#65533;&#65533;8&#65533;
 &#65533;d&#224;5&#65533;&#65533;~&#65533;&#65533;M&#65533;&#65533;&#65533;&#65533;&#446;h&#65533;&#65533;&#65533;&#65533;&#65533;&#65533;&#65533;@&#65533;7.&#65533;M&#65533;n&#65533;)fJZ?I+&#65533;a&#65533;&#65533;Lz&#65533;&#65533;&#65533;8J,:&#65533;&#65533;&#65533;$&#65533;&#65533;5'&#244;T&#65533;;&#65533;:@K?uA&#65533;w(_'&#65533;&#65533;2H&#65533;&#65533;&#65533;&#65533;&#65533;099Av&#65533;&#65533; 5&#65533;&#65533;~&#1026;- 8&#65533;&#65533;:y&#65533;&#65533;l
&#65533;G&#65533;&#65533;&#692;&#65533;&#65533;&#65533;&#65533;,&#65533;&#195;&#65533;LC(&#858;&#65533;8&#65533;6Y+&#65533;,&#65533;&#65533;R&#65533;EYx&#65533;Q&#65533;&#65533;5&#65533;&#65533;&#65533;vl&#65533;&#65533;
&#65533;&#65533;&#65533;7I&#65533;p3r*H	0&#65533;&#65533;&#65533;C&#65533;&#65533;&#65533;&#65533;MwS&#65533;6)N&#65533;$l	&#65533;W&#65533;&lp ,&#65533;&#65533;&#65533;&#65533;@&#65533;&#65533;&#65533;<&#65533;&#65533;&#65533;`/&#47600;&#65533;&#65533;pH&#65533;&#65533;&#65533;r&#65533;&#65533;#*&#65533;&#65533;DR'&#65533; J&#65533;N&#65533;	n:)	&#65533;	&#65533;&#65533;~-0$&#65533;L&#65533;&#65533;&#65533;&#65533;+&#65533;&#65533;:t&#65533;"&#65533;+	(&#65533;u7&#65533;*P#0L&#65533;A&#65533;`836t&#65533;&#65533;A&#65533;4v&#65533;gn&#65533;5&#65533;X&#65533;&#65533;&#723;&#65533;&#638;&#65533;06+t&#65533;b&#65533;&#65533;&#65533;&#65533;&#65533;&#1990;&#65533;&#65533;&#984;"B_+~c+&#65533;c&#65533;&#65533;L &#1626;&#65533;&#65533;7&#65533;P?&#836;u&#65533;&#65533;&#65533;&#65533;&#65533;&#65533;8t`(PA&#65533;q[>U&#65533;&#65533;&#65533;&#65533;&#65533;&#65533; &#65533;t&#65533;J&#180;h&#65533;u&#65533;&#65533;'&#65533;&#65533;&#65533;u&#65533;+&#65533;u)UR&#65533;	&#65533;P&#65533;i#@&#65533;TM&#65533;&#65533;&#65533;F&#65533;,={&#65533;&#65533;&#65533;(4&#65533;
&#65533;&#65533;DY|&#65533;&#65533;v"v&#65533;4&#65533;&#65533;&#65533;K&#65533;&#65533;&#65533;&#65533;u6&#65533;M&#65533;2&#65533;&#65533;-&#65533;&#65533;&#65533;&#65533;&#65533;&#65533;N&#65533;1&#65533;4&#1000;&#65533;B &#65533;i}&#65533;\&#65533;&#65533;RZ4&#65533;&#65533;(&#65533;&#65533;&#65533;QF-+&#65533;-&#65533;8'&#65533;L&#65533;K&#65533;,&#65533;F8&#65533;!W&#65533;&#65533;&#65533;$oX&#65533;&#65533;&#65533;&#65533;&#65533;&#65533;4,&#65533;Tq [&#65533;&#65533;&#65533;1&#65533;"6&#65533;&#65533;Z&#65533;&#65533;&#65533;&#65533;&#65533;&#65533; ,&#65533;/ao-2d'DQcC&#65533;n&#65533;@)&#65533;N 8&#65533;%&#65533;2&#65533;`<&#65533;&#65533;dx&#65533;&#1021;&#65533;[&#65533;7Y&#65533;F&#65533;s&#65533;&#65533;&#65533;&#65533;&#65533;&#65533;&#65533;x&#65533;&#65533;&#65533;&#65533;&#65533;&#1738;&#65533;)&#65533;&#65533;&#65533;&#65533;&#65533;+?&#65533;a&#65533;&#65533;a&#65533;lp&#65533;&#65533;&#65533;&#65533;-&#65533;&&#65533; &#65533;{&#65533;&#65533;a&#65533;&#65533;z9&#65533;&#65533;( &#65533;&#65533;,&#65533; &#65533;&#65533;k}QB&#65533;" &#65533;|u&#1335;V&#65533;\&#65533;4&#65533;7i,&#65533;&#65533;&#65533;d&#65533;&#65533;&#65533;: &#65533;&#65533;y&#65533;SS5.&#65533;&#742;&#65533;&#65533;LE&#65533;&#467;&#65533;ld&#65533;&#65533;&#39678;i,*7F&#65533;G&#65533;&#65533;2&#65533;&#65533;n&#65533;&#65533;&#65533;&#65533;&#65533;4&#65533;7&#1535;!&#65533;&#65533;2B&#65533;AZ&#166;&#65533;(&#65533;&#65533;xf>&#65533;Ve&#65533;C&#65533;&#65533;&#22966;&#65533;&#65533;&#65533;&#65533;x&#65533;d&#65533;U&#65533;&#65533;T&#65533;d>&#65533;P8&#65533;n>)&#65533;&#65533;&#65533;&#65533;&#65533;hI&#65533;&#65533;&#65533;&#65533;&&#65533;4&#65533;,&#65533;&#65533;&#65533;&#65533;1&#65533;p&#65533;B7&#65533;&#65533;&#65533;&#65533;&#65533;&#65533;&#65533;:P&#65533;&#65533;H&#65533;5&#65533;&#65533;=&#65533;l}g&#65533;z&#65533;&#65533;}Gd}&#65533;&#14194;&#65533;&#65533;lm&#65533;&#65533;&#65533;&#65533;?&#65533;:9&#65533;&#65533;&#65533;&#65533;&#1113;&#65533;v&#65533;5&#65533;~&#65533;z&#65533;5&#65533;&#65533; =&#65533; &#65533;&#65533;&#65533;L&#65533;O&#65533;&#65533;H5|&#65533;`,`&#65533;&#65533;Y&#65533;&#65533;&#65533;u j|&#65533;F&#65533;&#904;A&#65533;&#65533;SUvUK&#206;.&#65533;&#65533;&#65533;&#1932;&#65533;@&#65533;&#65533;w&#65533;<&#65533;&#65533;a&#65533;b<@L&#65533;#&#65533;&#65533;9&#65533;<&#65533;&#913;8&#65533;&#65533;^d&#65533;&#65533;&#65533;&#433;&#65533;&#65533;0Z&#65533;&#65533;&&#65533;Xsw6n&#65533;&#65533;|&#65533;m&#65533;N&#65533;A&#65533;w&#65533;&#65533;&#65533;&#65533;&#65533;Vn&#65533;&#65533;&#65533;&#65533;&#65533;C&#162;
 &#65533;M	&#65533;&#65533;&#1027;tbt&#65533;q&#65533;&#65533;&#65533;&#65533;&#65533;x6&#65533;&#65533;&#65533;u&#65533;&#65533; &#65533;&#65533;&#65533;&#65533;&#65533;&#65533;&#65533;uP(@ >&#65533;:&#65533;&#1047;&#65533;@C&#65533;&#65533;&#65533;&#65533;&#65533;&#65533;&#65533;S&#65533;M&#65533;&#65533;&#65533;y&#65533;&#65533;&#65533;&#65533;ULvPe&#1434;P&#65533;&#324;d&#65533;q]&#65533;&#65533;d&#65533;&#65533;W&#65533;<i&#65533;p6a&#65533;&#65533;u&#65533;E&#65533;&#65533;&#65533;m&#65533;N_&#65533;Y&#65533; ;)mw&#65533;&#65533;&#65533;&#65533;&#65533;1o&#65533;5&#1194;&#65533;n&#306;&#65533;-&#65533;&#65533;&#65533; &#65533;=&-$!=--=7> 6&#65533;&#65533;!!&#65533;::&#65533;&#65533;*,&#65533;&&#65533;&#65533;,!&#65533;&#65533;7--,!!*6& 7 
&#65533;6&&&#65533;&#65533; &7&#65533;	&#65533;&#65533;&&#65533;&#65533;	 	
B&#65533;?B&#65533;&#65533;?&#65533;?&#852; &#65533;&#65533;&#65533;&#65533;
		&#65533;&#65533; &#65533;&#65533; 4&#65533;@&#65533;&#65533; 1X&#65533;&#65533;&#65533;&#199;#J&#65533;H&#65533;&#65533;&#331;3j&#65533;&#561;&#65533;&#463; )>X&#65533;&#65533;$&#65533;B&#65533; &#65533;$&#562;A&#65533;&#65533;&#891;qC&#65533;&#65533;v&#65533;&#65533;&#65533;$&#65533;&#65533;&#65533;y&#65533;HK`&#65533;&#65533;Ql&#65533;H&#65533;&#65533;&#65533;&#65533;&#65533;(`&#65533;&#65533;d&#65533;X:@&#65533; &#65533;&#65533;&#65533;i&#65533;J &#65533;#&#65533;&#65533;8 m*	>&#65533;@ @&#65533;&#65533;x&#65533; A&#65533;&#65533;Y``&#65533;&#65533;4&#65533;1&#65533;&#65533;&#65533;h> =&#65533;y&#65533;,&#65533;&#65533;oC&#65533;Lg&#65533;F&#65533;s8&#1137;k&#65533;O&#65533;<|&#65533;d&#65533;&#65533;0&#65533;@P6<8&#65533;d&#65533;&#1784;s&#65533;&#65533;&#891;&#65533;&#65533;%&#65533;4&#65533;&#65533;8A&#65533;/a.3 Ahv;n&#65533;0w._"&#65533;I&#65533;Ac&#65533;&#65533;J&#65533;&#65533;v&#65533;&#65533;<&#65533;B&#65533;{&#65533;&#65533;e&#65533;&#65533;&#65533;&#744;&&#65533; &#65533;&#65533;Nn 1&#65533;&#65533;!&#517;&#65533; &#65533;=&#65533;&#65533;V*&#65533;&#1024;	&#65533;P[ &#65533;@2&#65533;0&#65533;T>&#65533;&#65533;$&#65533;&#65533;lw&#65533;&#65533;&#65533;&#1299;f;$&#65533;&#65533;srF&#65533;M&#65533;h&#65533;&#65533;&#65533;&#65533;s&#65533;&#65533;&#65533;@	W[I&#65533;&#65533;&#65533;&#65533;@)dH:&#65533;6&#65533;q&#65533;&#65533;&#65533;ZL&#65533;q&#65533;"h&#65533;&#65533;<&#65533;&#823;O[&#65533;0&#65533;Y[&#65533;&#65533;&#65533;&#65533;vuuxMSv}h&&#65533;&#65533;&#65533;&@ "&#65533;T&#65533;&#65533;B&#65533;r&#65533;k&#65533;Wt&#65533;XB{I0M8&#65533;)&#65533;C&#65533;&#65533;p&#65533;;&#65533;&#65533;&#65533;:=&#65533;9!&#65533;&#65533;\OO&#65533;#&#65533;w&#65533;	&#65533;&#65533;L&#65533;&#65533;&#65533;O&#65533;&#65533;h&#65533;&#65533;&#65533;&#65533;$m<)&#47924;&#65533;j&#65533;F#5&#65533;Pp'&#65533;&#65533;q&#65533;&#65533;&#65533;&#65533;b&#65533;&#904;.&#65533;$&#65533;&#65533;!&#65533;&#65533;,&#65533;\&#65533;&#65533;7&#65533;R&#65533;$O&#65533;H7&#65533;x&#65533;&#65533; >3&#65533;&#65533; =&#515;&#65533;&#65533;7&#65533;`H3&#65533;&#65533;T&#65533;&#65533;X"&#65533;{&#65533;Ic&#65533;SuM&#65533;&#65533;<&#65533; &#65533;u&#65533;&#65533;s&#65533;&#65533;i&#65533;M&#65533;h&#65533;3&#65533;&#1060;h&#902;&#65533;93&#65533;z&#65533;&#65533;&#65533;&#65533;&#65533;&#65533;&#65533;&#65533;&#65533;&#65533;&#65533;&#65533;&&#65533;C&#65533;&#65533;j&#65533;&#65533;(&#65533;&#65533;&#65533;,&#65533;&#19183;&#65533;&#65533;&#65533;&#65533;&#65533;&#65533;&#65533;&#65533;&#65533;b;&#65533;PZ&#65533;&<&#65533;&#65533;&#65533;A&#65533;s0=&#65533;	&#65533;&#65533;8&#65533;&#65533;&#65533;&#65533;4&#65533;&#65533;X&#1310;55&#65533;4&#65533;}&#65533;U&#592;GCaJ} )&#65533;$&#65533;&#65533;&#65533;5Y&#65533;M&#65533;^&#65533;&#65533;&#65533;&#65533;&#65533;aS4&#65533;c"9&#65533;DI&#65533;&#65533;x&#65533;w3&#864;f&#65533;j&#65533;%	[&#65533;9&#65533;l&#65533;&#652;7&#65533;&#65533;&#65533;&#65533;z&#65533;-,&#65533;&#65533;&#65533;&#65533;b&#65533;9&#65533;&#1609;&#65533;&#65533; &#65533;C4&#65533;^v&#869;&#65533;k&#65533;&#65533;V3&#65533;3	 D&#65533;&#65533;ys&#65533;&#65533;:S&#65533;&#65533;&#65533;u&#65533;;^]#H&#65533;R]V]&#65533;&#65533;&#65533;&#65533;&#65533;,&#65533;&#65533;gD&#65533;(&#65533;&#65533;0zu&#65533;&#65533;&#65533;&#65533;K&#65533;\&#65533;<&#65533;&#65533;&#65533;&#65533;p&#65533;y&#65533;&#35311;&#65533;&#625;>$&#65533;&#65533;&#65533;&#65533;&#65533;&#65533;w&#1072;&#65533;&#65533;&#65533;&#65533;&#65533;&#65533;(&#65533;&#14329;&#65533;&#1420;g8&#65533;&#65533;&#65533;j&#65533;.q-l:&#65533;&#65533;&#65533;JU&#65533;&#65533;&#65533;Z&#65533;&#65533;^0&#65533;&#65533;h&#65533;x&#65533;&#65533;F4&#65533;&#65533;&#1008;F3&#65533;td'7u&#65533;oQzF= &&#65533;&#65533;-50&#65533;X&#65533;&#65533;&#65533;iW&#65533;&#65533;&#65533;(&#65533;&#65533;9&#65533;|GJ&#65533;J*'&#65533;x&#777;8&#65533;&#65533;> 0!&#65533;&#65533;&#65533;T&#1982;&#1309;&#65533;9&#65533;&#65533;N&#65533;&#65533;R;r,a9&#65533;&#65533;&#65533;P&#65533;!&#65533;&#65533;mh&#65533;(&#65533;&#65533;&#65533;y&#65533;&#65533;>KC&#65533;	&#65533;&#65533;&#65533;X'JZTV&#65533;&#65533;&#65533;(&#65533;&#65533;g&#65533;&#65533;&#65533;?&#65533;&#65533;&#258;&#65533;&#65533;}&#65533;&#65533;$'I&#65533;J^&#264;)Y&#65533;P&#65533;%&#65533;U&#65533;&#65533;k&#65533;&#1341;&#65533;&#65533;&#65533;s&#65533;&#65533;&#65533;&#65533;&#13242;&#65533;\&#65533;B&#65533;,&#65533;&#65533;&#65533;&#4800;d&#65533;8&#65533;&#65533;&#65533;&#65533;&#65533;N&#65533;2&#65533;	&#65533;&#65533;&#65533;&#65533;&#65533;c3D&#65533;&#65533;g8&#65533;:&#65533;9&#65533;L&#65533;)52L&#65533;26Gc&#65533;HU&#65533;SI$&#65533;g&#65533;r&#65533;&#65533;!&#65533;{&#1387;&#65533;&#65533;
&#65533;&#65533;l &#65533;J&#595;&#65533;DK&#65533;1&#1094;&#65533;&#65533;kzFa&#65533;1 &#65533;&#65533;F&#65533;&#65533;CD&#65533;K&#65533;8
(P&#65533;unC&#65533;&#65533;&#65533;!&#65533;%&#65533;&#65533;=&#65533;w&#65533;&#65533;P?q&#65533;&#1614;w&#65533;nz&#65533;d&#65533;&#65533;&#65533;&#65533;m&#65533;#&#65533;&kJSRa&#65533;&#65533;&#65533;D&#65533;LgJS&#65533;&#65533;&#65533;H|&#65533;&#65533;&#65533;	&#65533;!R"&#65533;"8n&#65533;X&#65533;P&#65533;k8&#65533;lC&#65533;K &#65533;~&#65533;&#1338;0&#65533;5&#603;&#65533;:d&#65533;&#65533;&#65533;CF&#732;]&#1844;&#1587;w|fz3&#65533;C&#65533;&#65533;p/&#65533;@ RJ&#65533;&#65533;&#3045;&#65533;I&#65533;&#65533;~X&#1278;&#65533;&#65533;&#65533;&#65533;&#65533;&#65533;9X`%g&#65533;	&#65533;&#65533;&#65533;&#65533;&#1287;&#65533;*&#65533;&#65533;&#65533;&#65533;&#65533;$&#65533;&#65533;&#65533;n	&#65533;&#65533;s&#65533;h&#1386;5&#65533;:y&#65533;:&#65533;&#65533;,o&#65533;&#65533;Y2&#65533;&#65533;U&#892;=&#65533;S&#65533;&#65533;&#65533;"kd&#65533;&#65533; DI<&#65533;irR&#65533;Rw.&#65533;&#65533;.:o*X&#65533;)&#952;+A&#65533;<&#65533;&#65533;X*&#65533;{&#65533;0&#65533;&#65533;B&#65533;&#65533;}qS&#65533;X[8M1>LD{&#65533;&#65533;fw&#65533;&#65533;&#65533;&#65533;"&#65533;FuL&#65533;&#65533;1)K&#65533;R&#65533;&#65533;$&#65533;&#65533;dW&#65533;&#65533;6&#65533;&#65533;&#65533;&#65533;&#1662;&#65533;$dG>&#65533;&#65533;&#65533;`&#65533;=!&#65533;&#65533;&#65533;&#65533;&#65533;R&#65533;0&#65533;&#65533;(&#65533;,Z&#485;)&#544;&#65533;&#65533;&#65533;&#65533;&#65533;3&#65533;^&#65533;Mu&#65533;&#65533;(P!:a&#65533;&#356;&#65533;6&#683;}]e$&#65533;b&#65533;&#65533;8NL&#65533;&#65533;C&#65533;W{}qq&#65533;+N&#65533;&#65533;&#65533;&#65533;&#65533;&#65533;@M&#65533;&#65533;&#65533;&#65533;.&#65533;-t&#65533;&#65533;X&#65533;&#681;&#65533;f&#65533;&#65533;l&#65533;h&#65533;&#65533;&#65533;&#65533;&#65533;&#244;+ &#65533;&#567;&#65533;&#65533;53&#65533;o&#65533;d&#65533;#&#689;&#65533;>&#65533;&#65533;&#65533;&#65533;g`B&#65533;&#65533;=l&#65533;&#65533;&#65533;&#65533;\&#43821;<&#65533;Me&#65533;aYY!B&#65533;&#65533;&#65533;&#65533;.&#65533;&#65533;&#65533;'&#65533;&#65533;Jp&#65533;&#65533;n&#65533;&#831;n&#65533;1_&#65533;L&#65533;&#65533;&#65533;P&#65533;s&#65533;&#65533;m&#65533;2K&#65533;&#65533;&#65533;&#65533;-&#65533;_&#65533;*&K&#65533;G*&#65533;:&#65533;&#65533;CQ&#65533;&#65533;'&#65533;&#65533;&#65533;&#65533;&#65533;-.&#65533;&#466;&#65533;K&#65533;9&#65533;z-u&#65533;&#65533;&#562;7&#65533;x&#65533;&#1038;&#65533;&#65533;&#65533;&#65533;N&#65533;&#65533;&#65533;}&#65533;&#65533;!&#65533;&#65533;&#65533;jE&#65533;&#65533;o&#1637;p&#1872;%&#65533;|&#65533;&#65533;gZ&#65533;I&#65533;1&#65533;C&#65533;&#65533;'m=&#65533;I &#65533;Z#E&#65533;&#65533;&#65533;&#65533;o&#65533;,&#65533;w6&#1165;&#65533;&#65533;Ws&#65533;&#65533;g&#65533;1&#65533;&#65533;g&#65533;&#65533;y5&#717;&#65533;&#65533;&#65533;rl&#975;&#65533;&#65533;v&#65533;9 &#65533;&#65533;&#65533; &#65533;&#1385;&#65533;&#65533;&#65533;&#65533;&#65533;V9G&#65533;&#65533;
&#65533;S&#65533;VZ&#65533;&#65533;&#65533;&#65533;Se3D&#65533;X&#1751;&#65533;8rXN{<&#65533;@z9&#65533;*&#65533;#_U&#65533;+&#65533;9&#65533;&#65533;&#65533;M&#65533;&#65533;&#65533;&#65533;d&#65533;\&#65533;&#65533;J&#4796;&#65533;(?&#65533;O&#65533;`&#65533;&#65533;0&#65533;iNK.&#65533;&#65533;&#65533;&#65533;&#65533;&#65533;&#65533;IO&#65533;Ds&#65533;&#65533;&#65533;&#799;&#65533;*&#65533;&#65533;`&#65533;&#1116;&#65533;6&#65533;&#2037;&#65533;U&#65533;&#65533;&#65533;O&#65533;&#401;&#65533;{m'&#65533;&#65533;&#65533;&#65533;4&#65533;&#65533;&#65533;zk
N#&#65533;&#65533;&#65533;M&#65533;;&#65533;9?&#65533;&#65533;]&#65533;&#65533;&#65533;O&#65533;&#1195;&#65533;&#65533;l|&#65533;^g'&#65533;&#65533;n&#65533;!_-&#65533;#&#65533;&#65533;&#65533;gzn&#65533;&#65533;&#65533;&#65533;&#65533;&#65533;&#65533;O&#65533;&#385;Z&#65533;&#65533;&#65533;&#65533;c
&#65533;&#65533;&#65533;O&#65533;&#65533;&#65533;
&#65533;&#65533;&#65533;W&#65533;o&#65533;c&#65533;&#65533;Ab&#65533;&#65533;&#65533;&#198;&#65533;o{&#65533;&#65533;O&#65533;&#65533;[&#65533;&#65533;v2&#65533;&#1911;&#65533;&#65533;&#687;&#65533;9\&#689;&#65533;yP&#65533;~&#65533;&#65533;&#65533;@&#65533;&#65533;&#65533;_m&#65533;&#65533; &#65533;)#d&#65533;&#65533;Vt&G[&#65533;s&#65533;&#65533;c&#65533;s#Jw8&#65533;&#65533;[&#65533;&&#65533;x&#65533;&#65533;22&#65533;&#65533;q&#65533;>.&#65533;r&#65533;&#65533;t&#65533;&#65533;w&#65533;&#65533;c63K&#65533;f&#65533;&#65533;,&#1538;&#65533;&#65533;&#65533;&#65533;?8E?c&#65533;&#65533;8:&#65533;&#65533;+&#65533;>&#65533;&#65533;D&#65533;l&#65533;t&#65533;%_.x&#65533;g*&#65533;&#65533;@&#1540;N8\&#65533;wr&#65533;f_7&#65533;lE=&#65533;&#65533;Z&#65533;&#65533;&#65533;z1&#65533;[&#65533;&#65533;D&#65533;&#65533;&#65533;B&#65533;L&#517;h&#65533;&#65533;*c`&#65533;&#65533;w&#65533;&#65533;e&#65533;Y&#65533;&#65533;tX&#65533;"wD&#65533;~&#65533;&#65533;v^g&#65533;~&#65533;&#65533;&#65533;+&#629;`&#7427;_&#65533;&#65533;&#65533;&#65533;&#65533;&#65533;&#65533;&#65533;S&#65533;ro&#65533;&#65533;&#65533;h2hm&#65533;&#65533;&#65533;`&#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766;&#65533;&#65533;&#65533;&#65533;&#65533;&#65533;&#65533;&#65533;&#65533;&#65533;&#65533;&#1596;&#65533;&#65533;&#65533;&#217;&#65533;&#65533;&#65533;&#65533;&#65533;&#65533;&#65533;&#65533;&#65533;&#65533;&#65533;&#65533;&#1775;&#65533;&#65533;&#1794;&#65533;&#65533;&#65533;&#65533;&#65533;&#65533;&#65533;&#65533;&#204;&#65533;&#65533;&#65533;&#65533;@`&#65533;C&#65533; R&#65533;vP&#65533;&#65533;&#65533;#J4.&#1467;u&#65533;&#1337;r6&#65533;`C&#65533;&#65533;.j7&#65533;&#65533;&#595;'&#65533;aWo^&#151;!c&#65533;&#65533;2Z&#65533;&#65533;g&#65533;&#65533;9&#65533;%&#671;@&#65533;Jyp#&#156;&#65533;.&#65533;i&#65533;7&#65533;1_A&#65533;
&#65533;N&#65533;B&#65533;j&#1914;&#65533;eEDX&#65533;&#1620;I&#65533;#&#794;UQ=ku&#65533;&#65533;&#65533;&#65533;p&#65533;&#65533;J&#65533;&#65533;]S&#65533;&#1558;}&#65533;mY&#65533;f&#65533;5h a&#65533;&#65533;{&#65533;^\&#65533;,&#65533;&#65533;&#65533;#K~T/I&#65533;n^&#1780;&#65533;7&#65533;M!D&#65533;`&#65533;&#65533;&#65533;&#65533;E&#65533;8-G&#65533;&#65533;c&#726;&#65533;u$S&#65533;mA&#65533;j`@C&#65533;&#65533;"&#65533;&#65533;xg&#65533;&#65533;G<&#65533;q&#65533;&#65533;[&#65533;&#65533;;&#65533;&#65533;&#65533;&#65533;=&#65533;"]j63gJO&#65533;t&#65533;&#65533;i]{^&#65533;&#65533;w&#65533;&#65533;&#65533;&#65533;&#65533;,|&#65533;>&#65533;&#65533;&#1790;^&#65533;&#65533;&#65533;&#65533;&#65533;VI&#65533;&#65533;Tf&#1100;vx&#65533;&#65533;&#65533;  &#65533;	G&#1347;F&#65533;&#65533;r&#65533;)&#65533;&#65533;&#65533;[&#65533;1&#65533;abF]$&#65533;&#65533;K=&#65533;1&#65533;&#65533;|&#65533;&#65533;6rp&#194;&#65533;f&#1995;&#65533;v&#65533;y&#65533;&#65533;&#65533;x&#65533;=8&#1680;&#65533;Pd&#65533;iX&#65533;nQ&#65533;&#65533;&#17653;&#65533;&#65533;&#65533;s&#65533;)	&#1859;&#14151;&#65533;&&#65533;&#65533;`2hZ&#65533;dF&#65533;&#65533;!&#12477;	&#65533;&#65533;&#65533;Id&#65533;&#65533;&#65533;&#65533;<P&#27239;(R&#65533;&#65533;z&#65533;Ixa7h@&#65533;`	&#65533;y&#65533;E&#65533;&#65533;&#65533; )&#39203;&#65533;&#65533;&#65533;ok&#65533;&#65533;&#65533;&#65533;&#65533;&#65533;&#65533;`ZF&#65533;&#65533;&#65533;{&#65533;j&#65533;$&#65533;i&#771;p&#65533;&#65533;&#65533;:&#65533;J&#65533;&#65533;?*&#65533;&#65533;1&#65533;&#65533;&#65533;	(@&#65533;&#65533;&#65533;m*,&#65533;
"&#65533; &#65533;&#65533;BJ&#65533;&#65533;&#65533;&#65533;$i&#65533;UU&#65533;&#65533;&#65533;~6"V&#65533;&#65533;&#65533;mlR&#65533;D xS&#65533;	&#65533;o6`&#65533;i&#65533;&#65533; BD&#65533;&#65533;&#1920;&#65533;?$&#65533;&#65533;&#65533;]*K&#65533;
&#523;@ &#65533;&#1643;&#65533;&#65533;*&#65533;&#65533;&#65533;&#65533;ls&#65533;Z&#65533;nZ&#65533;&#65533;X&#65533;&#65533;&#65533;&#65533;&#65533;Cvq&#65533;&#65533;&#65533;&#65533;.&#65533;&#65533;*gi&#65533;&#65533;D@&#65533;i&#65533;
2&#65533;&#65533;B&#808;&#65419;&#65533;<&#65533;&#65533;&#65533;%P+&#65533;&#65533;&#65533;+&#65533;&#65533;4&#65533;&#65533;&#65533;&#65533;&#65533;&#458;&#65533;&#65533;&#65533;&#65533;&#65533;&#65533;&#65533;9O&#65533;el&#65533;V&#65533;&#65533;&#65533;W4&#65533;&#65533;b&#65533;k&#65533;&#65533;<3&#65533;3&#65533;  &#65533; &#65533;&#65533;-&#65533;&#65533;%y0&#65533;:&#65533;&#65533;&#65533;>*&#65533;&#65533;-&#65533;&#65533;&#65533;&#60463;u;&#50775;6hcj&#65533;!&#1166;,&#65533;^-&#65533;>&#65533;&#54599;2&#65533;)&#65533;&#65533;&#65533;&#65533;sB&#65533;&#65533;&#65533;&#65533;yY&#319;	&#65533;&#65533;C&#65533;^1w&#65533;e&#65533;&#65533;&#65533;&#65533;&#65533;&#65533;&#65533;&#1014;&#65533;&#65533;h&#65533;&#65533;@/&#65533;&#65533;&#65533;h&#65533;&#65533;&#65533;&#65533;6I&#65533;C
M&#65533;=&#65533;iV&#65533;|9&#65533;y!&#65533;&#65533;-x&#65533;&#1759;=&#65533;&#65533;&#65533;.Z6&#65533;&#166;&#65533;&#65533;&#65533;&#65533;&#65533;&#65533;&#65533;&#65533;F#&#65533;&#65533;&#65533;n&#65533;j&#65533;&#65533;&#65533;&#1227;&#65533;&#65533;&#65533;H/&#65533;&#65533;bJ&#65533;&#65533;&#65533;&#65533;&#1227;&#65533;&#65533;' 1oD&#65533;K&#65533;>&#1026;&C)&#65533;=C&#65533;&#65533;6&#65533;&#65533;&#65533;&#65533;XT&#65533;&#65533;6&#65533;&#65533;q&#65533;^n!&#65533;&#65533;B&#65533;&#65533;&#65533;"&#65533;_	&#65533;&#65533;50&#65533;`E&#65533;&#1356;&#65533;G&#65533;N&#65533;f&#65533;&#65533;&#65533;mt&#65533;<&#65533;P~&#65533;&#65533; A5&#65533;M&#65533;&#65533;d&#65533;&#65533;&#65533;&#65533;i%,!&#65533;b&#65533;&#1625;Oa-&#65533;"&#65533;&#65533;:&#65533;&#65533;&#65533;'&#65533;&#65533;Ng,&#65533;&#1645;W&#65533;&#65533;&#1416;,&#65533;'&#65533;q&#65533;&#65533;&#508;&#65533;&#65533;&#65533;Q
xf&#65533; &#65533;&#65533;I&#65533;&#65533;&#65533;D&#65533;hi$;&#65533;&#65533;h&#65533;&#65533;&#65533;&#65533;7&#65533;&#65533;&#65533;}$DShI0&#65533;K&#65533;^,,&#65533;&#65533;J&#65533;,&#65533;.C&#65533;b&#65533;&#65533;&#65533;&#65533;8$rx&#65533;&#65533;*&#65533;R&#65533;&#65533;&#65533;G&#65533;>&#65533;\ Ey4&#65533;&#65533;1&#65533;&#65533;&#65533;n&#65533;&#65533;&#65533;&#65533;k&#65533;
R@&#65533;&#318;N&#65533;-hz#O#&#1656;&#65533;_&#65533;{|&#1239;&#65533;&#65533;:S&#65533;&#65533;G&#65533;&#65533;i&#65533;&#1576;&#65533;&#65533;L'4j&#65533;#&#65533;Rx&#65533;&#65533;&#65533;&#65533;&&#65533;&#65533;&#65533;m@&#65533;g(i&#65533;&#65533;&#65533;Ma$&#65533;&#65533;7uV&#65533;]&#65533;lv&#65533;&#65533;&#65533;&#65533;4N>&#65533;&#65533;&#65533;&#65533;&#1026;&#65533;)g[&#65533;&#65533;&#65533;RpG-&#65533;"&#65533;<A0L&#65533;|z&#65533;W)&#65533;8&#65533;&#65533;&#65533;4|&#65533;&#65533;]&#1082;7&#210;&#65533;&#65533;l&#65533;&#65533;2s&#65533;:0&#65533;&#65533;[EK&#65533;&#65533;&#65533;1}&#65533;ND&#718;rtcT&#65533;"/&#65533;&#65533;L&#65533;&#65533;K&#65533;&#65533;&#1387;&#65533;-3&#65533;&#65533;&#1769;Ao&#1085;&#65533;&#65533;NX&#65533;!&#65533;L&#65533;&#308;&#65533;mbU&#65533;BO<`&#65533;&#65533;m&#65533;&#65533;&#65533;&#65533;c#&#65533;(&#65533;3&#65533;&#65533;&#65533;j&#65533;JX&#65533;&#65533;R&#65533;&#65533;hP&#65533;&#65533;Ovbd&#65533;&#65533;&#65533;)&#65533;]&#65533; &x'&#65533;f8&#65533;L&#65533;j<(&#65533;D&#65533;j&#65533;&#65533;1&#65533;&#65533;&#65533;'&#65533;&#422;R
M&#65533;&#714;p&#65533;T.&#65533;&#65533;3&#65533;R,b&#65533;Y&#65533;&#65533;EO&#65533;&#65533;&#65533;#}f&#65533;>&#742;.&#65533;&#65533;D&#65533;&#65533;&#65533; &#65533;&#65533;5VS&#65533;&#65533;MM&#65533;v&#65533;&#65533; A&#65533;&&#65533;Z&#1246;t&#65533;Rc[k&#65533;0^&#65533;pp&#65533;&#65533;&#65533;&#65533;&#8867;p&#65533;&#65533;Ug&#65533;&#65533;\&#65533;Ca&#687;~&#65533;gAD&#65533;&#65533;&#65533;/UP&#65533;J&#65533;&#65533;&#65533;fV&#65533;GL0&#65533;&#65533;&#65533;\W&#65533;,&#65533;Q&#65533;?^&#65533;<&#65533;Ye]X&#65533;f.T~&#65533;&#65533;T &#65533;&#65533;v&#65533;(=&#65533;&#65533;GS&#65533;;&#65533;W&#65533;S1S&#65533;E&#1049;&#65533;P&#65533;D3&#65533;:3&#65533;&#65533;&#65533;&#65533;q&#65533;%,K&#65533;&#65533;&#65533;JcX0&#65533;&#65533;&#920;Y&#65533;&#65533;u	p T&#65533;&#65533;4BXs&#65533;&#65533;&#339;&#65533;&#65533;	&#65533;&#65533;&#65533;d&#65533;*&#65533;&#65533;&#462;,&#65533;&#65533;~&#65533;&#65533;&#324;&#65533;&#65533;&#65533;]E&#65533;&#65533;&#65533;Wl&#65533;&#65533;&#65533;S&#65533;&#65533;AV&#65533;h&#65533;8&#65533;&#65533;&#539;&#65533;p&#65533;Z\>&#65533;sU&#65533;n&#65533;'&#65533;D&#65533;w_"&#1815; &#65533;V6&#65533;&#65533;
&#65533;n3c&#65533;&#65533;&#65533;&#65533;Q&#65533;!&#65533;&#65533;f(=C7&#65533;&#65533;&#61820;&#65533;&#1207;&#65533;4&#65533;&#65533;&#65533;&#65533;s=&#65533;&#65533;H&#65533;&#65533;&#65533;!o&#65533;&#65533;&#65533;sVz&#65533;&#65533;5&#65533;&#65533;,&#65533;&#65533;&#65533;9&#65533;u&#65533;&#65533;4@&#65533;&#65533;&#65533;&#802123;&#65533;&#65533;@&#65533;N6&#65533;/l o&#65533;)>&#65533; )&#65533;J&#65533;j\H&#65533;&#65533;V&#65533;&#65533;(J&#65533;ohb\2&#65533;&#65533;&#65533;]&#65533;&#65533;'&#65533;&#65533;L~&#65533;&#65533;>6@&#65533;=&#65533;HM&#65533;o:&#65533;&#65533;k[&#65533;&#65533;:&#65533;	v&#65533;ck&#65533;&#65533; #AB@r&#65533;gw&#65533;G&#65533;&#60478;&#65533;.&#65533;&#842;&#65533;&#65533;&#65533;B&&#65533;&#65533;	q&#65533;&#65533;&#65533;&#65533;%?&#65533;&#65533;&#65533;1&#65533;&#65533;&#65533;n&#65533;&#65533;z&#65533;&#65533;&#65533;6D6&#65533;&#65533;&#65533;E@&#65533;&#65533;&#65533;&#65533;&#65533;&#65533;&#65533;&#65533;&#65533;X&#65533; l&#65533;en&#65533; BNm&#65533;t&#65533;#K&#65533;&#65533;m&#65533;Pf&#65533;&#65533;l5&#65533;&#65533;&#65533;&#65533;&#65533;4&#65533;&#65533;&#65533;&#65533;&#65533;M&#65533;Q&#65533;&FX&#65533;4&#65533;X&#65533;&#65533;&#65533;&#65533;P/&#65533;&#65533;&#65533;&#65533;@/&#65533;&#65533;v&#65533;&#65533;{&#65533;&#65533;`B&#65533;&#65533;&#65533;&#65533;&#65533;&#65533;5&#65533;b	V  &#65533;&#65533;&#65533;&#65533;B&#65533;&#65533;l&#65533;&#1679;&#65533;r;&#65533;&#820;&#65533;Ix&#65533;&#65533;&#65533;&#65533;&#65533;i&#65533;k.W&#509;&#65533;c&#65533;`&#65533;&#1546;&#65533;E  &#65533;f&#65533;K&#65533;P&#65533;&#65533;&#65533;C6AE&#65533;&#65533;&#65533;Ii&#65533;G%&#65533;>@&#65533;2mf&#65533;&#65533;&#65533;PtB&#65533;hg&#65533;&#65533;&#65533;K_-V&#65533;&#65533;F>&#65533;&#65533;&#65533;&#65533;Jg&#65533;1|	n&#65533;,V&#65533;~a|&#65533;&#65533;$&#65533; -&#65533;&#65533;/&#65533;d7&#65533;DF&#65533;&#65533;x_&#65533;\aeP&#65533;&#65533;p`m]3u&#65533;&#65533;q#&#65533;&#65533;&#65533;&#65533;&#65533;#&#65533;!5&#65533;&#65533;z&#194;&#1009;#&#65533;&#65533;&#65533;&#65533;zjq&#65533;1V&#65533;&#65533;6Q&#65533;&#65533;4"F!&#65533;K&#65533;<&#65533;&#65533;D&#65533;5X&#65533;&#65533;
(&#65533;&#65533;BDJ?&#65533;9&#65533;eg&#65533;#35&#65533;3&#65533;ral&#65533;0Hl&#65533;v#&#65533;&#65533;z#&#65533;z&#1474;&#65533;&#65533;bTb$&#65533;&#65533;&#65533;R$  P&#65533;o&#65533;&#65533;&#65533;reD&#65533;"&#65533;>&#65533;hiPu&#65533;&#65533;<M9&#65533;&#65533;!>&#65533;H&#65533;rY vH&#65533; &#65533;SV1C&#65533;6^({&#326; &#65533;&#65533;&#65533;&#65533;W&#65533;Kb&#65533;&#65533;&#65533;-;&#65533; &#65533; &#65533;&#65533;&#65533;&#65533;$.U'&#65533;vsOgQ&#65533;v&#65533;/&#65533;&#65533;7&#65533;XC2&#65533;L}&#65533;&$X<&#65533;&#65533;A&#65533;Tq1* &#65533;q&#65533;?&#65533;B&#65533;&#65533;3&#50317;1D&#65533;&#65533;]&#65533;4&#65533;6$&#65533;w&#65533;]$&#65533;~&#65533;Q&#65533;n&#65533;&#65533;&#65533;'&#65533;8%R"@&#65533;(&#65533;&#65533;a&#65533;&#65533;&#65533;{T{Fp<&#65533;B? &#65533;&#65533;s0&#65533;&#1285;mr&#65533;&#65533;&#524;?&#65533;&#65533;1&#65533;&#65533;'a&#405;n D&#65533;:&#65533;&#65533;kE&#65533;l&#65533;#&#65533;&#65533;$`h'1&#65533;&#65533;H@&#65533;L"> &#65533;h9z&#65533;*&#65533;+&#65533; #Y&#65533;&#65533;&#65533;9&#65533;Xf&#65533;&#65533;&#65533;T&#65533;&#65533;W&#65533;o)2&#65533;7xF<&#65533;W&#65533;&#65533;&#65533;
9+&#65533;1&#65533;R&#65533;H~&#65533;Pv&#65533;6&#65533;&#65533;3e#Y&#65533;A!F4[&#65533;2q&#65533;Z&#65533;&#65533;"&#65533;&#65533; Z&#210;~>&#65533;M""{&#65533;+&#65533;&#65533;	&#65533;&#65533;w4&#65533;X&#65533;7o&#65533;q$Z;&#65533;DS&#65533;IX&#65533;(!&#65533;?Fiq\&#65533;h&#65533;&#65533;&#65533;&#65533;'&#65533;&#65533; BU&#65533;4W+&#65533;/vfF&#599;&#65533;&#65533;&#65533;S&#65533;W&#65533;&#65533;@z&#65533;&#65533;&#65533;&#1025;o&#65533;&#65533;Qu&#65533;&#65533; P&#65533; -&#65533;V&#65533;&#65533;8=&#65533;Q&#65533;&#65533;&#65533;q&#65533;&#65533;6H&#65533;&#65533;E&#65533;&#65533;6&#65533;&#65533;0wGg&#65533;&#65533;&#65533;Po&#65533;&#65533;q X|&#65533;&#65533;.&#65533;v>&#65533;&#65533;&#65533;&#65533;\&#65533;&#65533;&#65533;F-e!&#65533;&#65533;"&#65533;&#65533;&#65533;&#65533;&#65533;&#65533;&#65533;I&#65533;&#65533;&#65533; &#65533;c&#65533;-pyv&#65533;~&#65533;Wl&#65533;)&#65533;&#65533;F&#65533;&#65533;It&#65533;k&#65533;FP&#1237;A&#65533;&#65533;&#388;&#65533;Y&#65533;!~UW<#Ys&#65533;&#65533;5N&#65533;F&#65533;&#65533;q&#65533;&#65533;&#65533;'LRG-&#65533;Q&#65533;U@&#65533;b&#65533;&#65533;sy&#65533;D1&#65533;r&#65533;&#65533;!&#65533;\8R&#65533;!FC&#65533;E&#65533;&#65533;V&#1987;053#IVj&#65533;'H&#1632;$ |9&#65533;&#65533;r&#65533;&#65533;T:R&#65533;Z?&#65533;y{91&#65533;$p*&#65533;y&#65533;&#1633;w&#65533;&#65533;&#1434;&#65533;&#65533;&#65533;&#65533;&#65533;&#65533;&#65533;_&#65533;0&#65533;"/f&#65533;'&#65533;&#65533;&#65533;!VF,9&#65533;r3&#65533;r=&#65533;]&#65533; .0 &#65533;&#65533;[LJZ%D&#65533;!&#65533;/&#65533;&#65533;=C&#65533;V0&#65533;&#65533;&#65533;&#65533;"J&#65533;&#45123;dI"0uD~&#65533; Y&#65533;	&#65533;&#65533;&#65533;@r&#65533;&#65533;&#65533;&#65533;@&#65533;&#65533;&#65533;fm&#65533;&#65533;j&#65533;g&#65533;&#65533;S&#65533;&#65533;;S?PE&#65533;&#65533;&#65533;11&#65533;&#65533;JR&#65533;5&#65533;;Ix&#65533;U8&#65533;TB&#65533;6FErzi&#65533;&#65533;&#65533;3!&#65533;1a&#65533;&#65533;&#65533;&#65533;&#65533;&#65533;X(&#65533;&#65533;Q5L&#65533;&#65533;&#65533;&#65533;b&#65533;m&#65533;p&#65533;&#65533;&#65533;hIw&#65533;&#65533;&#65533;D&#65533;&#65533;"
&#1682;&#586;&#65533;&#65533;&#65533;sP&#65533;&#65533;+R&#65533;:^Y&#65533;uC#v~*&#65533;&#65533;&#65533;H&#65533;&#65533;f&#65533;0 &#65533;hj&#65533;w&#65533;P&#65533;yq&#65533;&#1030;&#133;&#65533;&#65533;r&#1041;&#65533;&#65533;6&#65533;D(&#65533;:x&#65533;&7&#493;&#65533;&#65533;&#65533;&#1647;&#65533;&#65533;j&#65533;x=%&#65533;O&#65533;V^vP $sFujG&#65533;&#65533;&#65533;&#65533;Nc&#65533;&#65533;&#65533;g1 &#65533;&#65533;1&#65533;&#65533;C&#65533;o}R&#65533;h&#65533;#7&#65533;Eii&#65533;#pcTZ&#65533;&#65533;,c&#65533;&#65533;!{&#65533;IK&#65533;&#65533;P&#65533;~'$&#65533;;&#1609;&#65533;&#65533;F&#65533;&#65533;\i&#65533;&#65533;&#65533;&#65533;&#1544;&#65533;&#65533;N	{&#65533;N&#65533;&#65533;5&#421064;&#65533;&#561; &#65533;&#65533;0&#65533;&#65533;&#65533;,&#65533;(W/d&#65533;)<7&#65533;"~&#65533;&#65533;jfkEc1&#65533;&#65533;&#65533;2E&#65533;&#65533;x&#65533;CP&#65533;&#65533;M&#65533;g#&#65533;&#65533;w&#65533;&#65533;&#65533;&#65533;5e&#65533;&#65533;&#1079;&#65533;&#2917;&#65533;&#7832;=&#65533;Q&#65533;a&#65533;&#65533;z&#65533;1&#65533;3&#65533;&#65533;h
uZwV&#65533;&#65533;  -&#65533;&#1096;&#21817;&#65533;&#65533;,r(&#65533;r&#65533; &#65533;8&#65533;&#65533;&#1497;W&#65533;&#65533;&#65533;,0*i&#65533; PK&#559;V&#65533;-&#65533;&#65533;&#352;c&#65533;&#65533;F&#65533;&#65533;2P6Xe8\&#65533;*OF4L&#65533;0A&#65533;&#65533;&#65533;&&#65533;1!n9&#65533;&#65533;K
>&#65533;&#65533;&#65533;&#65533;Q&#65533;F&#65533;;3&#65533;&#65533;!&&#65533;]&#65533;r&#1094;&#65533;@&#65533;&#65533;&#65533;x&#65533;&#65533; &#65533;&#65533;Qo&#65533;&#65533; &#65533;	]&#65533;~6&#65533;fh.R  a&#65533;J&#65533;&#65533;O&#65533;&#65533;&#65533;&#65533;M&#65533;|&#65533;&#65533;P&#65533;&#65533;&#65533;P&#65533;;&#65533;&#1765;W&#65533;&#65533;&#65533;&#65533;&#65533;=&#65533;SC&#65533;Z&#65533;V &#65533;a(&#65533;&#559;z&#65533;;&#65533;&#65533; &#65533;9) A&#65533;j&#65533;&#347;&#65533;&#65533;&#65533;&#65533;&#65533;G~}6r!&#65533;Y&#65533;Vp&#65533;&#65533;P&#65533;t3&#65533;A&#65533;@&#65533;hV&#65533;&#65533;&#65533;	&#274;&#65533;&#65533;KE&#282;E&#65533;&#65533;[&#65533;&#65533;D&#65533;&#65533;#&#65533;&#65533;Bmur')J&#1984;&#65533;b
&#65533;&#65533;&#65533; `	 &#65533;p&#65533;&#65533;&#65533;Q&#65533;-@&#65533;&#65533; j&#65533;D&#65533;&#65533;&#65533;cRT7DZLs{&#65533; &#65533;&#483;|&#65533;,&#36637;&#65533;&#65533;&#65533;&#65533;V8&#65533;(5.&#65533;&#65533;&#65533;&#65533;01 [&#65533;&#65533;2&#65533;&#65533;0"&#823;&#65533; cZ&#65533;&#65533;&#65533;&#65533;[&#65533;&#65533;$uIN&#65533;h&#65533;&#65533;gm&#65533;&#1336;?&#65533;rK&#65533;3i"&#65533;K&#65533;Y&#65533;&#65533;&#50182;&#65533;&#65533;W&#65533;&#65533;2&#1140;/&#65533;U&#65533;d)E'&#65533;G&#65533;&#65533; &#65533;&#65533;&#902;@&#65533;|&#65533;eK	&#1132;=q]*I&#65533;&#65533;CT&#65533;q9&#1644;&#65533;C^&#65533;V&#65533;D[&#65533;&#65533;y&#65533;&#719;&#65533;&#65533;x&#65533;&#65533;%sW&#548;&#65533;n&#65533;L&#65533;S{&#65533;d.%&#65533;&#65533;\&#65533;{9&#65533;&#65533;&#65533;&#628;&#65533;&#1033; &#865; &#65533; R&#65533;R&#65533;&#65533;K&#65533;&#65533;&#65533;|jI&#65533;&#65533;	&#65533;&#65533; &#65533;Wr&#65533;A$E,M&#65533;X&#65533;&#65533;j&#65533;#c$T&#65533;&#65533; &#65533;"&#65533;K&#65533;&#65533;&#65533;&#65533;;]! &#65533;&#1676;&#65533;a&#65533; 1 &#65533;&#65533;&#65533;h&#65533;&#65533;6&#65533;t2@&#65533;,&#65533;(&#65533;w&#65533;Q&#65533;v&#1616;v&#65533;|&#65533;&#65533;=&#65533;s&#65533;L&#65533;x&#65533;&#65533;+0&#65533;,P&#65533;&#65533;j&#65533;&#65533;T&#65533;&#65533; b&#65533;&#65533;3@="A&#65533;ViC74&#65533;E&#65533;&#65533;s&#65533;&#65533;&#65533;&#952;&#65533;Tb&#65533;H'ut&#65533;&#65533;"&#65533;&#65533;k&#65533;&#65533;&#65533;&#65533; > &#65533;KA&#65533;&#65533;&#65533;&#65533;z&#296;&#65533;=H&#65533;&#65533;&{4Z&#65533;&#65533;x&#65533;s:U&#65533;Py&#1806;&#65533;&#65533;&#65533;&#169;&#65533;&#65533; Bg&#1009;<pA	6a&#65533;&#65533;&#65533;&#65533; &#65533;&#65533;&#192;c&#65533;&#1629;&#65533;&#1038;&#65533;&#65533;&#65533;{&#65533;&#65533;<m
&#65533;	Kg&#65533;gYy &#65533;mi'O&#65533;e&#65533;&#65533;6_&#65533;<1k&#1411;&#65533;&#65533;s&#65533;&#65533;&#65533;Q:&#65533;&#65533;Lt5&#65533;&#344;Ysk-&#65533;~&#65533; u &#65533;u&#65533;
	+@&#65533;&#65533;P&#65533;&#65533;@&#65533;&#65533;p&#872;&#65533;$

 &#65533;&#65533;&#65533;&#821;&#65533;l&#654;x&#32883;7A&#65533;&#65533;0&#65533;;C$J&#65533;&#65533;&#65533;&#65533;&#65533;&#65533;&#65533;Q2lUEXh>&#65533;{/@v&#65533;&#65533;1@iY k&&#65533;&#65533;&#65533;]
&#65533;&#65533;`&#1832;&#65533;&#1789;j&#65533;&#65533;&#65533;&#65533;F&#65533;&#65533;&#65533;h&#65533;VA&#65533;&#65533;V&#65533;3R&#1238;H.G&#65533;&#65533;*j&#65533;N-&#65533;I&#65533;T&#65533;d&#65533;M&#65533;&#65533;P&#65533;U&#65533;&#65533;_>	&#65533;yGW&#65533;&#65533;`&#65533;&#65533;&#65533;   &#65533;&#65533;C&#65533;&#65533;&#65533;/&#65533;J&#65533;u3C&#65533;b'&#65533;5&#65533;&#65533;X&#65533;&#65533;&#65533;-4&#65533;u?&#65533;&#65533;p@&#65533;
&#65533;' /:P&#65533;y&#65533;*<}&#65533;P&#65533;&#65533;&#65533;&#65533;&#65533;&#65533;G&#65533; Z&#65533;&#65533;&&#65533;f<E&#65533; &#65533;0&#65533;&#65533;Xm&#65533;&#65533;&#65533;&#65533;&#65533;&#65533;&#65533;A&#65533;&#65533;&#65533;&#65533;@&#65533;&&#65533; c&#65533;jL&#65533;&#65533;&#65533;
@&#65533;W&#65533;H&#65533;&#65533;Ts&#65533;S-+&#65533;'&#65533;&#65533;&#782;O&#65533;f/&#65533;&#65533;&#65533;&#65533;D1 &#65533;&#65533;2&#65533;(r&#65533;n0&#65533;cz&#395;&#65533;&#65533;&#65533;&#65533;&#65533;"&#65533;J&#1724;&#65533;&#65533;0 dn&#65533;&#65533; &#65533;&#65533;&#65533;&#65533;FlDAW&#65533;&#65533;*&#65533;Jf&#65533;&#65533;&#65533;9k&#65533;&#65533;&#65533;&#65533;&#65533;&#65533;&#65533;&#65533;?&#65533;&#65533;&#65533;= &#65533;y&#65533;&#65533;&#21600;&#65533;&#65533;P}+&#1531;&#65533;	.P&#65533;|r&#65533;&#65533;&#65533;fd&&#1717;2YfE&#65533;&#65533;O~&#65533;&#65533;{&#65533;W&#65533;&#1967;&#65533;L&#65533;&#65533;7v/&#65533;Bl&#65533;~&#65533;,"jl &#65533;"&#65533;&#65533;&#65533; !&#1076;&#65533;0&#65533;&#65533;:&#65533;.p&#65533;v$&#65533;&#65533;9&#65533;
L&#65533;&#65533;&#65533;&#65533;&#65533;0&#65533;&#65533;&#65533;
ij&#65533;&#707;<> s&#65533;&#65533;&#65533;&#65533;&#65533;&#65533;pRr v/&#65533;W11&#65533;%&#65533;&#65533;:&#65533;b&#65533;@&#65533;&#1834;&#65533;oqa&#65533;br&#65533;&#65533;3&#65533;R&#65533;W&#65533;K&#37648;&#65533;(&#65533;N]&#65533;&#65533;0&#65533;	j&#65533;wry&#65533;&#65533;&#65533;&#65533;8&#65533;&#65533;&#65533;&#65533;&#65533;v&#65533;&#65533;&#65533;&#65533;7&#65533;&#65533;x<&#65533;Z&#65533;&#65533;&#65533;=hu&#65533;&#65533;&#65533;<&#65533;&#65533;}&#65533;%q&#65533;6&#65533;.`&#65533;vm&#65533;"&#65533;&#65533;&#65533;&#65533;-	&#65533;&#65533;&#65533;
&#425;&#65533;&#65533;m&#65533;b&#65533;&#65533;.&#65533;&#65533;dp"&#65533;&#65533;&#65533;")N&#65533;}&#65533;&#65533;&#65533;O9Ow&#65533;P&#65533;&#65533;?-&#65533;u&#65533;&#65533;&#65533;&#65533;&#65533;&#65533;&#65533;&#65533;&#65533;&#65533;&#65533;2&#65533;&#65533;&#65533;&#65533;&#65533;&#65533;&#65533;&#65533;&#65533;&#65533;&#65533;&#65533;&#65533;  &#65533;&#65533;&#65533;&#65533;&#65533;&#65533;&#65533;&#65533;&#65533;&#65533;&#65533; &#65533;&#65533;&#65533;7B??&#65533;&#65533;&#65533;&#65533;&#65533;&#65533;&#65533;&#65533;&#65533;&#65533;&#65533;&#65533;&#65533;&#65533;&#1230;&#65533;&#65533;&#65533;&#65533;&#497;&#65533;7
7&#65533;

	&#65533;&#65533;B&#65533;?&#65533;&#243;&#65533;&#65533;&#65533;&#65533;&#809;&#65533;&#65533;&#65533;&#65533;&#65533;&#65533;&#65533;&#65533;&#65533;	&#65533;T&#65533;&#65533;&#65533;M&#65533;NY+&#65533;&#65533;&#65533; y&#65533;h&#370;&#65533;&#65533;[&#65533;&#65533;Udg&#50731;w&#65533;(L&#65533;&#595;(51k&#65533; &#65533;6n;(&#65533;&#65533;c&#65533;^8&#65533;&#65533;&#65533;NC1y&#65533;
u&#65533;&#34493;F&#65533;L&#65533;4&#65533;&#1190;PMqP&#65533;&#65533;aQB0\&#65533;J&#65533;&#65533;&#65533;y	&#65533;&#790;Oc&#642;&#1723;2&#65533;&#1783;'	1&#65533;0&#1549;;4&#65533;&#65533;+6]N\.&#65533;&#65533;sx&#65533;^[&#65533;&#65533;8&#65533;|0 n&#65533;	&#65533;#czJ&#65533;^&#65533;&#65533;Y&#65533;&#65533;&#65533;X7X&#65533;&#65533;fn$&#65533;npQGl%&#65533;^&#65533;&#65533;&#65533;&#1718;_s&#65533;&#65533;&#65533;A&#65533;&#65533;Br&#65533;&#65533;pi	>}mdJ&#65533;"&#65533;^~	&#208;&#65533;&#65533;[WCM&#65533;&#65533;&#65533;V&#65533;c&#65533;L&#65533;&#65533;&#65533;eyn&#65533;&#65533;&#65533;&#65533;%7d&#1312;,O&#65533;&#65533;&#65533;	A D&#65533;&#1853;q&#65533;U&&#65533;z&#65533;&#232;H&#65533;&#65533;L@Yz&#65533;52&#65533;@ T&#65533;&#65533;yk&#65533;&#65533;J&#65533;&#65533;6|&#65533;$0_/&#65533;&#65533;&#65533;x&#65533;d&#65533;(&#65533;u"rphh&#65533;&#65533;'&#65533;&#65533;$NE?&#65533;A&#65533;&#65533;&#65533;X&#65533;y&#65533;M&#65533;\&#65533;&#65533;\ Bc&#65533;Lr&#65533;J:5b&#65533;=@X+fS&#65533;D&#65533;(&#65533;&#65533;&#65533;7&#65533;v&#65533;#&#65533;D&#65533;&#65533;&#65533;H+&#1171;]&#65533;&#65533;C&#65533;^;&#65533;c&#65533;Y$N&#65533; &#65533;&#65533;>&#65533;WUjP&#65533;I&#65533;&#65533;&#65533;TQ=&#65533;p&#65533;&#65533;&#65533;&#65533;&#65533;V&#65533;&#65533;&#65533;&#65533;XC&#65533;&#65533;&#65533;JGs_h{&#65533;&#65533;&#65533;]f&#65533;&#65533;,&#65533;&#65533;ul&#65533;UD&#65533; (pNL&#65533;&#65533;Y9&#65533;R&#65533;>GY&#65533;$<LU Y&&#65533; )5&#65533;&#65533;&#65533;X&#65533;&#65533;Bi[=
&#65533;
&#65533;|9[s&#65533;2+`m&#65533;&#65533;M&#65533;&#65533;&&#65533;-(&#870;&#65533;l&#65533; D|c&#65533;}m^&#65533; &#65533;&#65533;C&#65533;&#65533;&#65533;&#65533;&#65533;&#65533;%
$&#65533;&#65533;&#65533;&#65533;&#65533;R&#65533;UU &#65533;V	'O-&#65533;&#65533;&#65533;}&#65533;&#65533;&#65533;&#889;4&#65533;&#65533;&#65533;&#65533;&#65533;5&#65533;Z&#65533;&#65533;p&#65533;L&#176;&#65533;&#65533;^&#65533;;&#65533;&#65533;@ &#65533;t@z&#65533;&#65533;&#65533;C1Gv(u&#65533;&#65533;'&#65533;J&#65533;mn&#65533;K&#65533;&#65533;)c<&#65533;&#65533;Z&#65533;5/&#272;&#65533;&#65533;l&#65533;&#65533;}&#65533;&#65533;&#65533;&#65533;h&#65533;r&#65533;!&#65533;A&#65533;Be&#65533;L&#65533;&#65533;&#65533;L&#65533;6l&#65533;&#65533;&#65533;&#754;&#65533;$&#65533;I&#65533;C&#65533;&#65533;2&#65533;.&#65533; A&#65533;&#65533;&#65533;F&#2026; h`&#65533;&#65533;&#245;P&#65533;X&#65533;& x&#2007;&#65533;|e&#65533;$&#65533;;&#189;&x?l &#65533;&#320;{&#65533;&#65533;&#65533;&#65533;HR&#65533;&#65533;R&#65533;&#65533;s&#65533;&#65533;"q&#65533;BB]e&#65533;"&#65533;&#65533;&#65533;&#65533;}OL1&#65533;&#65533;g&#65533;&#65533;&#65533;o&#65533;C&#65533;<-rc&#65533;&#65533;@&#65533;&#65533;S&#65533;&#65533;&#65533;Y%%&#65533;&#65533;I' y&#65533;&#65533;jK3&#65533;&#65533;_R&#65533;&#65533;&#65533;(]&#65533;O&#65533;&#1162;1X&#65533;&#65533;m2&#628;&#65533;<&#65533;^^&#65533;&#1635;gk=a7&#65533;&#65533;&#1888;&#65533;%&#65533;
&#65533;&#65533;&#65533;(S&#1409;&#65533;W&#65533;&#65533;!hX#&#65533;~u&#65533;t;&#65533;&#65533;&#65533;&#65533;"&#65533;&#65533;&#65533;"&#65533;&#651;&#65533;.B&#65533;&#65533;&#65533;&#65533;&#65533;&#65533;&#65533;&#65533;W?&#65533;&#65533;\&#65533;&#65533;&#65533;&#65533;&#65533;&#65533;&#65533;&#65533;D$iQ&#65533;&#65533;&#65533;&#65533;&#65533;,&#65533;F&#65533;&#65533;&#65533;0Y&#65533; &#65533;J&#1594;&#65533;U&#65533;&kUF&#65533;&#65533; zI&#41452;&#65533;&#65533;&#442;2"r&#65533;}?H&#65533;l&#65533;&#65533;x&#65533;&#65533;O &#65533;G&#65533;&#65533;&#65533;&#65533;&#65533;&#65533;8c5@&#65533;&#65533;Rp&#65533;ii&#65533;&#65533;&#65533;`a&#266;&#65533;K&T&#65533;x&#65533;&#65533;0&#65533;&#65533;)&#65533;&#65533;&#65533;2&#65533;ct&#65533;a&#65533;;`&#65533;&#65533;&#65533;&#65533;0J(&#65533;'&#65533;&#65533;=&#65533;9&#65533;&#65533;&#65533;&#65533;$#00
+&#65533;V&#65533;&#65533;&#65533;&#65533;&#65533;i^&#65533;k&#65533;K1&#65533;TJ&#65533; S]&#65533;q&#65533;.)&#65533;9YQ&#1028;&#65533;N&&#719;&#65533;P%&#65533;n&#65533;a:&#65533;w&#65533;&#65533;&#65533;>C7&#65533;xC6h&#65533;&#65533;&#65533;&#65533;J}&#65533;&#65533;p&#65533;&#65533;&#65533;&#65533;f0&#65533;H&#65533;t&#65533;&#65533;&#65533;W
MA&#402;l&#65533;%&#65533;3 i<&#65533;rh4&&#65533;F&#491;&#1295;&#65533;&#65533;Kp&#65533;E&#65533;&#65533;8&#65533;p&#65533;&#65533;)&#65533;q&#65533;}v&#65533;&#65533;w&#65533;f&#65533;4F&#65533;u &#65533;|&#65533;&#65533;&#65533;&#65533;&#65533;&#65533;0B ?&#65533;g&#65533;D&#65533;y&#65533;nJ&#65533;C&#65533;&#65533;&#65533;tO&#65533;&#1318;&#65533;D&#65533;g<&#272;&#65533;&#65533;P&#65533;&#65533;&#65533;&#65533;	v F&#65533;&#314;&#65533;J-HE&#1570;F&#65533;7&#65533;)j&#65533;U}&#65533;@&#65533;&#65533;'&#65533;&#65533;&#65533;&#798;&#1926;&#65533;&#65533;&#65533;I#7&#65533;&&#65533;&#65533;&#65533;R<&#65533;P&#65533;&#65533;&#65533;A&#65533;&#65533;&*Z&#65533;uJ&2+*j&#65533;W&#65533;!hr&#65533;&#65533;&#65533;&#65533;&#403442;&#65533;Z=&#830;6&#65533;#&#65533;{&#65533;&#65533;2&#65533;&#1229;s&#65533;&#65533;c&#65533;&#65533;D%&#65533;J&#65533;&#65533;9$M&#974;&#65533;
&#65533;&#65533;&#65533;&#65533;%&#65533;S&#65533;|#&#65533;c&#65533;K8&#65533;&#65533;&#65533;&#65533;\&#65533;<?"&#65533;3L8&#65533;x&#65533;&#65533;{q&#65533;&#65533;M&#65533;M *&#65533;&#65533;p&#65533;&#65533;&#65533;T&#65533;&#65533;M&#65533; &#65533;
{&#65533;&#65533;&#65533;&#65533;Q&#65533;&#27169;:&#65533;&#65533;q&#1165;&#65533;&#65533;E&#65533;&#65533;2T&#1117;&#65533;V&#65533;&#65533;'x&#65533;&#65533;;&#65533;
Q&#65533;f&#65533;&#65533;&#458;Rs&#65533;&#65533; &#65533;Ab&#65533;&#65533;&#65533;#|&#65533;2&#65533;&#65533;&#65533;GQ)&#65533;&#65533;zD&#65533;&#65533;&#65533;>dO1&&#65533;&#65533;"&#65533;?JGZ17&#65533;&#65533;&#65533;"w&#65533;.&#65533;&#65533;8A\J&#65533;&#65533;I&#65533;J&#65533;&#65533;&#65533;&#65533;&#65533;&#65533;&&#65533;&#65533;0&#65533;&#65533;)#| g6
&#65533;P&#65533;&#65533;&#534;uE&#65533;x&#65533;&#65533;>&#65533;&#65533;&#1580;&#65533;&#65533;)]&#65533;&#65533;&#65533;&#65533;&#65533;&#65533;E&#65533;&#65533;&#65533;ED&#65533;&#514;4R&#65533;&#65533;&&#65533;&#65533;&#65533;&#65533;&#65533;P&#65533;j  &#65533;&#65533;&#65533;Y&#65533;&#65533;&#65533;:>&#65533;c&#65533;&#65533;&#65533;&#65533;&#65533;\&#65533;\&#65533;$&#707;&#65533;&#65533;&#65533;:&#65533;&#65533;|&#65533;NyG&#65533;&#65533;&#65533;&#65533;0&#65533;^&#65533;&#65533;&#65533;&#65533;\&#65533;M&#65533;&#65533;*F2&#65533;&#65533;Q<&#65533;&#65533;>81G&#1136;E&#65533;Xn&#65533;&#65533;)i!&#65533;&#65533;o&#65533;&#65533;/Fl&#65533;&#65533;GL&#65533;4&#65533;&#65533;&#65533;a&#65533;&#65533;&#997;&#65533; L&#65533;.&#65533;I&#65533;&#65533;&#65533;&#65533;:&#182;PK8I&#65533;3YE<&#65533;&#65533;&#65533;n!Jb&#65533;h&#65533;&#65533;&#65533;/&#65533;&#65533;&#65533;&N&#65533;&#65533;&#65533;&#65533;&#65533;&#65533;y&#65533;m&#217;3w&#65533;&#65533;mS&#65533; X|X&#65533;B&#65533;&#65533;<2&#65533;&#65533;&#65533;S&#65533;\&#65533;&#65533;&#65533;&#65533;&#65533;&#65533;j(&#65533;q&#65533;&#65533;&#65533;&#1925;&#65533;-&#65533;R&#65533;&#65533;&#65533;(vg&#65533;,&#65533;&#65533;#&#65533;&#65533;R&#65533;D&#65533;&#65533;7*(V&#434;&#65533;N&#65533;2I&#65533;&#65533;&#65533;)F&#65533;F &#65533;&#65533;}&#13370;&#65533;`&#65533;&#65533;s&#65533;&#65533;<&#65533;&#65533;}@&#65533;&#1324;&#65533;Y&#65533;&#65533;&#65533;4&#65533;<l&#65533;<KyK&#65533;&#65533;&#65533;&#65533;I.&#65533;&#1714;F&#65533;)&#65533;79&#65533;5&#65533;&#65533;&#62078;D&#65533;r&#65533;F&#65533;&#65533;&#65533;%]&#65533;&#65533;&#65533;
)&#65533;&#65533;&#65533;&#65533;&#65533;&#65533;&#1317;:]&#65533;Q&#65533;WzM-&#65533;&#65533;&#65533;&#65533;&#65533;f&#65533;s&#65533;&#65533;&#65533;W&#1367;&#65533;&#65533;&#65533;>&#65533;&#692;&#65533;	c&#65533;=&#65533;&#65533;"&#65533;&#65533;&#65533;&#65533;&#65533;w&#225;7&#65533;&#65533;&#65533;'&#65533;X+&#65533;&#65533;&#955;KU&#65533;.n&#884;F&#65533;&#65533;?yc &#65533;c^v&#65533;&#65533;&#65533;-&#65533;&#65533;&#65533;pV&#65533;&#65533;>&#65533;5W&#65533;:,&#65533;&#65533;n&#65533;P&#65533;7&#798;X{&#65533;[&#65533;Y&#65533;&#65533;&#65533;]'&#65533;^r&#65533;F&#65533;3  g&#65533;&#65533;C@&#65533;&#65533;$&#65533;&#65533;&#65533;Q&#65533;&#65533;Q&#65533;&#65533;&#65533;(&#65533;Z"&p&#65533;&#65533;e&#65533;&#65533;1{&#65533;&#65533;&#65533;&#65533;-L&#65533;1&#65533;{&#65533;Q|Z&#65533;&#65533;,&#65533;&#65533;&#65533;&#65533;'b&#65533; &#65533;*&#65533;g}&#65533;&#65533;]&#65533;&#65533;&#65533;&#65533;&#65533;N&#65533;&#65533;h&#65533;&#65533;u&#65533;&#65533;&#65533;;,&#65533;&#65533;&#65533;&#65533;Q&#65533;&#65533;{&#65533;>` -&#65533;&&#65533;&#65533;&#65533;&#65533;>&#65533;&#65533;sY&#65533;W8B8&#65533;6&#65533;Y&#65533;U&#65533;wi o7?f$xc$j&#65533;w(Z&#65533;)&#65533;k"&#65533;P{&#65533;&#65533;<CH&#65533;BJ&#65533;&#65533;&#65533;_C&#65533;&#65533;}dvv&#65533;{&#65533;3#  |&#65533;yE&#65533;Y&#65533;&#65533;	>&#65533;	D&#65533;0 &#65533;3&#65533;&#65533;&#65533;D&#65533;-&#65533;&#65533;&#65533;}&#65533;&#65533;'&#65533;5oB4&#65533;'?p&#65533;eE2&#65533;b&#65533;&#65533;6&#65533;dH&#65533; [o5h*&#65533;X9&#65533;E&#65533;c::gS	&#65533;2@X*D&#65533;&#65533;&#65533;&#65533;&#65533;R&#65533;&#65533; &#65533;g&#1952;%|&#65533;r&#65533;Ar&j1&#65533;;&#65533;E&#65533;&#65533;&#65533;g:&#65533;:&#65533;cz&#65533;&#65533;u&#65533;&#65533;`k&#65533;&#65533;&#65533;g&#65533;q&#65533;&#65533;eO&#65533;&#65533;dG&#65533;&#65533;P&#65533;&#65533;!*&#65533;H&#65533;xg&#65533;&#65533;^&#1840;?&#65533;&#65533;Ud-'&#65533;{&#65533;&#65533;&#65533;&#65533;@W.&#65533;&#65533;&#65533;&#65533;#&#65533;&#65533;s&#65533;` Pt&#65533;&#65533;L
 &#65533;&#65533;&#65533;&#65533;[]&#65533;&#65533;`xq&#65533;B^g&#65533;D&#1025;&#65533;&#65533;8&#65533;&#65533;X&#65533;&Qs%u&#65533;&#65533;&#65533; *&#65533;&#65533;&#65533;_&#65533;j7&#65533;8&#65533;6&#65533;g~&#65533;R&#65533;&#65533;,&#458;J&#65533;&#65533;R?Po&#65533;j\u&#65533;6sh]&#65533;@$&#65533;&#65533;>&#65533;Zih(&#65533;&#65533;&#65533;&#65533;}&#65533;&#65533;s &#65533;{&#65533;;&#65533;AqG&#65533;/&#65533;`&#65533;&#65533;1&#65533;&#65533;&#65533;&#65533; &#65533;&#65533;f&#65533;01 &#65533;	+`x&#65533;}&#65533;%&#65533;T&#65533;+xf&#65533;&#65533;&#65533;&#65533;3ud+&#65533;]2^4&#65533;*	E7&#65533;!{&#65533;!&#65533;&#65533;&#65533;&#65533; &#65533;&#65533;&#65533;&#65533;DWd#B&#65533;'&#65533;&#65533;&#65533;$BgIQ&#65533;&#65533;&#65533;&#65533;-ZYG&#65533;cs&#65533;4fN&#65533;&#65533;K&#65533;\	}
&#65533;VVT&#65533;&#65533;>\!f&#1184;&#65533;&#65533;&#65533;&#65533;&#65533;s&#65533;&#65533;&#65533;p&#65533;&#65533;P&#65533;&#65533;&#65533;/&#65533;&#65533;y&#65533;m&#65533;r&#65533;%&#65533;1&#65533;&#65533;- &#65533;GG&#65533;o&#65533;}&#65533;E>&#65533;&#65533;&#65533;:G@&#65533;&#65533;7o&#65533; s&#65533;`G&#65533;&#65533;@ &#65533;&#65533;&#65533;Pp&#65533; &#65533;&#592;&#65533;&#65533;&q&#65533;&#65533;~&#65533;K5E&#65533;0=&#65533;B&#65533;&#65533;&#65533;&#65533;ST
&#65533;&#65533;&#65533; &#65533;&#65533;&#65533;I5&#65533;&#65533;y1&#65533;
&#65533;&#65533;Y&#65533;&#65533;`&#65533;diO^#|&#65533;iX&#65533;V&#65533;C@0&#65533;&#65533;E`&#65533;!&h&#65533;&#65533;E&#65533;"oG!j	oT@&#65533;h,&#65533;	v&#65533;Xn&#65533;,7#A&#65533;I&#65533;&#65533;!&#65533;&#65533;&#65533;&#65533;&#65533;A&#65533;xx&#65533;#wqEaq&#65533;pb&#65533;&#65533;>&#65533;r&#65533;0&#65533; &#65533;k&#65533;&#1059;&#65533;&#65533;&#65533;&#65533;&#65533;&#65533;&#65533;&#65533;&#65533;=h&#65533;bj&#65533;|&#1561;&#65533;&#65533;&#65533;i&#65533;/&#65533;&#65533;W&#65533;&#65533;&#65533;&#65533;;&#65533;&#65533;1&#65533;&#65533;B_T&#65533;EM&#65533;5U&#65533;&#14393;&#65533;&#65533;?I&#65533;e2Z%u&#65533;S&#65533;S&#65533;&#65533;&#921;&#65533;&#65533;*^X&#65533;vJ&#65533;Bf&#65533;&#65533;p&#65533;&#65533;*&#65533;&#65533;&#65533;5B&#65533;A&#65533;&#65533;&#65533;&#65533;Pi&#65533;&#65533;&#65533;&#65533;&#65533;&#65533;s&#65533;&#65533;]&#65533;w&#65533;^&#65533;'.&#65533;&#65533;Aq&#65533;h&#65533;M7b&#2016;?&#65533;S&#65533;&#65533;&#65533;

&#65533;	P&#65533;&#1141;=e" :Lk&#616;c&#1624;1&#65533;&#65533;iaHyq7q>&#822;HW&#65533;ehS&#65533;&#65533;S&#65533;B&#65533;&#65533;&#65533;&#65533;?&#65533;d&#65533;Zg&#65533;Q&#65533;_&#65533;u=l&#65533;-&#65533;TUM&#65533;]Z&#65533;;&#65533;&#65533;&#65533;&#65533;q&#65533;&#65533;)&#65533;&#65533;8^&#65533;&#65533;G&#65533;&#65533;Sj'tM&#65533;l&#65533;&#65533;p&#65533;p&#65533;&#65533;&#65533;

&#65533;&&#65533;&#65533;&#65533;k&#65533;&#65533;+V>P&#65533;&#65533;p&#65533;&#65533;&#65533; &#65533;g0&#1845;&#65533;b&#1228;&#65533;u&#65533;&#65533;R0&#21127;&#65533;|&#65533;&#65533;0&#65533;P&#65533;n&#65533;8&*&#65533;&#65533;&#65533;z|&#65533;&#65533;&#65533;X:Rb
 &#65533;&#65533;6A&#65533;&#65533;8&#65533;z7&#65533;YhI7x3&#65533;$&#65533;&#630;E&#65533;!E&#65533;&#65533;
&#65533;&#65533;`&#65533;&#65533;@g m&#65533;9Z&#65533;&#65533;&#65533; &#65533;5^&#65533;<&#65533;P&#65533;5&#65533;3&#65533;&#65533;&#65533;&#65533;3&#65533;&#65533;"&#65533;&#65533;+&#65533;xM&#599;%uS#Yi[&#65533;p&#65533;&#65533;&#65533;A&#65533;M&#65533;&#65533;Cc&#65533;&#65533;&#65533;&#65533;&#65533;[&#65533;&#65533;&#65533; 1I&#65533;&#65533;&#65533;&#65533;M&#65533;  &#65533;&#65533;.["&#65533;&#65533;d&#65533;&#65533;/e'l&#65533;v&#65533;&#65533;	&#65533;RWZ1&#65533;&#65533;(&#65533;&#65533;$&#65533;'~oQI&#65533;&#65533;&#65533;&#65533;&#65533;>&#65533;&#65533;&#65533;p'&#65533;"f
p&#65533;ekuk&#65533;6&#65533;.&#65533;*;%xDe&#65533;R&#65533;Us&#65533;=&#65533;E&#65533;$&#65533;&#65533;&#65533;R&#65533; &#65533;&#65533;`@$k&]V@r&#65533;	&#65533;&#65533;)A&#65533;&#65533;&#65533;&#65533;0&#65533;t&#65533;R!P =u&#65533;&#1921;&#65533;&#65533;&#299;&#65533;&#65533;&#176;&#14042;&#65533;qA&#65533;iTj&#65533;4&#65533;&#65533;9&#65533;J&#65533;&#331;	&#65533;[	&#65533;{&#65533;a&#65533;&#65533;1G&#1848;!&#65533;&#65533;!8&#65533;&#65533;k&#65533;&#65533;&#65533;&#65533;&#567215;4a&#65533;q&#65533;&#65533;ev:~&#65533;-p&#65533;&#65533;k&&<s&#65533;&#65533;&#65533;	"@&#65533;$cP &#65533;d&#65533;&#65533;
&#65533; &#1477;Y&#65533;8&#65533;k<B&H\g&&#65533;#&#65533;&#65533;&#65533;m&#65533;&#65533; H&#65533;&#65533;&#65533;y&#65533;&#65533;&#65533;&#65533;&#65533;&#1107;&#65533;&#65533;&#65533;K&#65533;h-&#65533;&#65533;jXxR&#65533;&#65533;0>&#65533;&#725;&#65533;qc&#65533;&#65533;&#65533;&#65533;K&#65533;V_[#qrV(j&#65533;&#65533;&#65533;&#65533;&#43304;Lq&#65533;k$&#65533;k&#65533;&#393;7 &#65533;&#65533;l&#32770;&#65533;T&#65533;&#65533;d&#65533;Xt&#65533;d9&#65533;&#65533;:d&#65533;&#65533;|;&#65533;&#65533;&#65533;e4"bN4&#65533;{&#65533;`
;H	2p&#65533;na&#590;&#65533;&#65533;j&#65533;&#627;&#585;&#65533;&#65533;tk&#65533;s0&#65533;yy&#65533;&#65533;&#1454;&#43714;&#65533;Y7BVG{&#65533;Rv&#65533;C/)&#65533;&#65533;`&#65533;{; +&#65533;&#65533;&#65533;WM\jk:&#65533;&#268;&#65533;&#65533;&#65533;b&#65533;&#65533;m&#65533;&#65533;&#65533;e6&#65533;&#65533;&#65533;&#65533;U&#65533;M&#65533;&#65533;u&#65533;+&#65533;*&#65533;&#65533;VA5ru&#65533;&#65533;&#65533;&#65533;&#65533;3&#65533;&#65533;&#65533;&#65533;&#65533;6&#65533;D&#65533;D&#65533;)r&#65533;&#65533;&#65533;X&#849;C;&#65533;&v[&#65533;&#65533; &#2033;>W&#65533;&#65533;&#65533;&#65533;&#65533;[&#65533;xW&#65533;_*&#758;&#65533;%&#65533;&#65533;R|7&#507;%&#65533;&#65533;&#65533;&#1092;0&#65533;&#65533;	&#65533;&#65533;&#65533;LP&#65533;=&#65533;9G&#65533;&#274;:&#65533;&#65533;|&#65533;&#65533;LP&#65533;&#65533;QD&#65533;&#65533;8gD&#65533;
#R&#1261;B5&#65533;&#65533;E&#65533;&#269;Zy &#65533;&#65533;z+@&#65533;P&#65533;&#65533;&#65533;M&#65533;&#65533;&#65533;!&#65533;&#65533;&#65533;4&#65533;&#65533; @]K&#65533;x&fHq!`&#65533;yq&#964;&#65533;9&#65533;&#65533;&#65533;$.&#65533;&#65533;&#65533;f"VQ&#65533;&#65533;ROy}k&#65533;&#1510;&#65533;&#1502;}	@h&#65533;E&#65533;&#65533;"&#65533;7-aQ&#65533;2&#65533;&t&#65533; y1&#65533;&#65533;&#65533;&#65533;h&#65533;B>&#65533;&#65533;AY&#65533;&#65533;q0{&#65533;E&#65533;A&#65533;&#65533;&#65533;&#65533;&#65533;&#65533;D&#65533;&#1364;C&#65533;&#65533;
t&#65533;&#65533;&#65533;&#65533;n&#65533;&#65533;bx &#65533;M1&#65533;]&#65533;&#65533;&#65533;<&#377;&#65533;&#65533; '&#65533;&#65533;'&#65533;s!+&#65533;I&#65533;I&#65533;v &#65533;&#65533;k8dsr	1 &#65533;E)&#65533;&#65533;&#65533;7&#65533;&#65533;:Y&#65533;1b'&#65533;&#1164;&#65533;wS&#65533;&#65533;&#62332;e[&#65533;&#65533;S&#65533;;&#65533;X&#65533;&#65533;c&#65533;-&#65533;&#65533;@&#554;$EL&#65533;&#65533;&#65533;p&#65533;[&#65533;6A&#65533;1&#65533;;9c&#65533;<B&#65533;&#65533;
&#65533;&#65533;&#65533;4/=6&#65533; &#65533;&#65533;[&#65533;&#65533;&#65533;wh&#65533;&#65533;&#65533;&#147;.&#65533;&#65533;&#65533;uu[5-&#65533;&#65533;&#65533;Z3"&#65533;&#65533;&#65533;&#65533;/&^LG&#65533;&#65533;&#65533;D&#65533;&#65533;2&#1924;&#65533;&#65533;&#65533;*&#65533;qS[vj&#65533;2M&#644;&#65533;&#65533;&#65533;`&#65533;&#65533;=!gW' &#65533;&#65533;&#65533;NP&#65533;&#65533;&&#65533;&#65533;Q&#65533;&#65533;&#65533;C&#65533;rTR&#65533;&#65533;%~&#65533;`&#65533;&#1963;j&#65533;&#65533;>&#1705;&#65533;&#65533;&#65533;&#65533;&#65533;%m&#65533;B&#65533;&#65533;,&#65533;&#65533;;e&#65533;&#65533;yc&#65533;&#65533;_0&#65533;&#65533;`&#65533; &#65533;F8@N&#65533;&#65533;&#65533;&#646;&#65533;&#65533;B&#65533;.UWZ[&#65533;:XA&#65533;&#65533;&#65533;Me&#65533;Q,*&#65533;&#65533;&#609; &#65533;&#65533;&#65533;&#65533;&#65533;;&#65533;.q)Q&#1704;&#65533;&#65533; &#65533;X
1&#65533;&#65533;&#65533;&#65533;#&#65533;&#65533;f&#65533;RY/E D&#65533;&#65533;&#65533;&#65533;&#65533;S)&#65533;&#65533;S^&#65533;RS&#65533;&#65533;&#65533;P&#65533;(&#65533;T1P&#65533;&#976;&#65533;&#65533;H&#65533;.!&#65533;9&#65533;&#460;&#65533;&#65533;&#65533;&#65533;&#766;&#65533;r&#65533;T&#65533;C&#65533;c&#65533;@&#65533;DsG&#65533;N&#65533;&#65533;W&#65533;^&#65533;<&#65533;V&#29357;&#65533;&#46251;&#65533;&#65533;&#65533;y&#65533;(&#65533; @&#65533;&#65533;&#65533;&#65533;&#1816;+ &#65533;&#65533;&#65533;&#65533;W&#65533;&#65533;Q&#65533;&#65533;&#405;<&#65533;&#65533;p&#65533;&#65533;v&#65533;&#65533;Qx$&#1755;1<&#65533;&#65533;&#65533;2&#65533;CV(&#65533;f@&#65533;B/&#65533;&#65533;8&#65533;4&#65533;&#65533;&#65533;DI&#65533;&#65533;D&#65533;&#65533;&#65533;YS1`&#65533;&#65533;>&#65533;&#65533;&#65533;&#65533;0C&#65533;&#65533;"&#65533;
| P&#65533;R&#65533;&#65533;A&#65533;)
H&#65533;V&#65533;	&#65533;&#65533;s&#65533;&#65533;&#65533;&#65533;m&#65533;+&#65533;s&#197;B&#65533;&#65533;&#65533;	v&#65533;&#65533;&#65533;zL^_&+&#65533;<&#65533;,gs&#65533;&#65533;q&#65533;&#65533;&#65533;&#65533;&#65533;i&#65533;,D4&#65533;&#65533;&#65533;&#65533;0&#65533;&#65533;{&#65533;>&#65533;{&#65533;&#65533;+"&#65533;&#65533;L  `&#65533;&#65533;$&#65533;$&#65533;*_&#65533;	&#65533;&#65533;x&#65533;?&#65533; ]&#65533;&#65533;&#1307;4&#65533;&#65533;
9>&#569;&#65533;D#&#1762;_&#65533;&#65533;[&#65533;&#65533;&#65533;s&#65533;^&#65533;>A &#65533;@3&#65533;&#65533;"X&#65533;&#1420;&#65533;&#65533;&#65533;j&#65533;&#65533;; &#65533;&#65533;&#65533;&#65533;'&#65533;5&#65533;&#65533;i&#65533;&#65533;&#65533;_6%L&#65533;&#65533;	_&#65533;&#65533; &#65533;&#65533; 	??7&#65533;77	7@;&#65533;&#65533;&#65533;&#65533;&#65533;&#65533;&#65533;&#65533;&#65533;&#65533;&#65533;&#65533;&#65533;&#65533;&#65533;&#65533;&#65533;&#65533;&#65533;?&#65533;&#65533;&#65533;-&#65533;&#65533;!&#65533;&#65533;1,&#65533;&#65533;&#65533;&#65533;&#65533;1&#65533;&#65533;&#65533;&#1192;&#65533;&#65533;&#65533;&#65533;&#65533;&#65533;&#65533;&#1957;&#65533;&#65533;&#65533;&#65533;&#65533;&#65533;&#65533;&#65533;&#65533;&#65533;&#65533;&#65533;&#2157;&#65533;&#65533;&#65533;&#65533;
&#65533;&#65533;&#65533; &#65533;&#65533;&#65533;&#65533;@&#65533;&#65533;V(T&#65533;I&#65533;&#1904;W&#735;&#65533;]:&#65533;
&#645;R&#65533;&#65533;&#285;zB#&#65533;&#65533;yH&#65533;&#65533;&#595;(S&#65533;&#65533;&#65533;R&#65533;&#65533;&#65533;8&#65533;\WP1&#65533;p&#65533;&#65533;@&#65533;}&#65533;v&#65533;H`&#65533;&#65533;'W0W&#65533;p&#65533;_&#65533;B~&#65533;AC&#65533;&#65533;44q&#801763;&#65533;
&#65533;| c&#65533;&#65533;cIK&#65533;,&#354;X&#1719;p&#65533;AX&#65533;&#65533;&#65533;q&#65533;y,D&#65533; &#65533;&&#65533;&#65533;&#594;"&#65533;&#65533;&#65533;&#65533;,&#65533;8W&#65533;n&#65533;&#65533;&#65533;&#65533;$&#65533;&#65533;HB&#65533;(&#65533;4&#65533;&#65533;\c)&#65533;F&#65533;:&#65533;&#65533;yW&#916;&bm&#65533;nc&#65533;&#65533;-JUn&#65533;&#65533;0&#65533;8j&#65533;&#65533;&#65533;	YC[
@ &#65533;&#65533;&#65533;&#65533;&#65533;5 &#65533;&#65533;I&#65533;&#65533;:y&#65533;"ZScM&#65533;&#65533;&#65533;&#65533;'>>&#65533;&#65533;PL&#65533;&#65533;SP&#65533;h&#65533;&#65533;1 Z&#65533;&#65533;&#65533;&&#65533;*&#65533;5x&#65533;f&#65533;4&#65533;&#65533;R
&#65533;q3@&#65533;&#532;&#65533;F&#65533;&#837;e&#14919;&#65533;P(D	w&#65533;&#65533;$&#1410;%&#65533;&#65533;@&#65533;d&#65533;&#65533;S&#65533;&#65533;&#65533;Hy\&#65533;&#65533;&#65533;/&#65533;4&#65533;&#65533;K&#65533;q&#65533;n&#65533;&#65533;J&&#65533;^&#65533;b&#65533;F&#65533;U&#65533;&#65533;4yR&#65533;&#65533;RS2&#65533;&#65533;@&#65533;D&#65533;&#65533;&#65533;&#65533;c&#65533;&#65533;&#65533;&#65533; D&#1033;&#65533;/6 -&#65533;&#65533;&#65533;1&#65533;&#65533;&#65533;!&#65533;&#65533;&#1758;=&#65533;A8(&#65533;&#65533;
&#65533;}C$6&#65533;&#65533;'&#65533;iR&#65533;&#65533;&#65533;5p&#65533;&#65533;&#65533;&#65533;4A&#65533;&#65533;^&#65533;J}p&#65533; &#808;&#65533;#@&#65533;N&#65533;P&#65533;NZ&#65533;&#65533;&#10906;&#65533;)&#65533;&#65533;T&#65533;V7f&#65533;&#65533;}&#65533;&#65533;&#65533; &#65533;&#65533;&#65533;3[&#65533;&#65533;&#65533;q&#65533;&#65533;&#65533;&#65533;4&#65533;>2&#65533;'&#65533;R&#26049;7#&#65533;	W&#65533;&#65533;&#65533;A&#65533;&#65533; &#65533;U&#65533;j&#65533;&#65533;&#65533;&#65533;&#65533;N3&#65533;s&#1258;L&#65533;H&#65533;&#65533;&#65533;"#QE&#65533;Of&#65533; P&#65533;&#65533;&#65533;&#65533;H&#65533;&#65533;&#65533;&#65533;&#65533;&#65533;&#1199;&#65533;^&#65533;M&#65533;&#65533;&#65533;&#65533;&#65533;&#65533;&#65533;&#65533; &#65533;FC05&#1306;&#65533;k)2<\&#65533;&#65533;&#65533;&#65533;>@&#65533;?(p*&#65533;&#65533;~&#65533;*F&#65533;z&#65533;&#765;&#65533;&#65533;&#65533;z&#65533;&#65533;/,&#65533;&#65533;&#65533;&#65533; &#65533;42HL&#65533;4.&#65533;<&#65533;&#65533;*&#65533;&#65533;*Q&#65533;)t&#65533;7.\C2*+&#65533;&#65533;&#65533;&#1098;&#65533;cv&#65533;B*&#65533;&#65533;S&#65533;&#65533;&#65533;w&#65533;&#65533;&#65533;&#1165;&#65533;&#65533;&#65533;>&#65533;J&#65533;nu-Pe2&#65533;X&#65533;&#65533;F&#65533;R&#778;&#65533;^&#65533;B&#65533;SG>&#65533;&#65533;&#65533;&#65533;c&#65533;'&#65533;7k&#65533;&#65533;&#65533;0C&#156;RHZ&#65533;&#65533;'&#65533;P&#65533;&#65533;v&#65533;:ERe&#65533;&#1308;<z&#65533;IK&#65533;&#65533;&#65533;&#65533;. m&#65533;&#65533;9&#65533;bN&#65533;&#65533;&#865;VM&#65533;&#65533;k]&#65533;&#65533;&#65533;&#65533;&#65533;9)&#65533;&#65533;&#65533;&#65533;9&#65533;&#1026;(e&#65533;&#679;&#65533;B&#65533;
L&#65533;]&#65533;&#65533;&#65533;&#65533;!&#65533;&#65533;&#65533;&#65533;h&#65533;"&#65533;&#65533;&#65533;nyU&#65533;&#65533;&#65533;&#65533;R&#65533; &#65533;&#65533;@&#1594;&#65533;&#65533;hLP&#65533;&#65533;=Q@&#65533;y,a&#1413;2&#65533;@&#65533;,gkpA&#65533;\B&#65533;&#65533;$XQ"&#65533;R	&#65533;&#65533; t&#65533;&#65533;L&#1215;&#65533;&#65533;BM&#65533;&#65533;Y&#65533;F$&#65533;X%4&#65533;&#65533;1&#65533;\+ * &#65533;8".&#840;0YP&#65533;-&#65533;f.ta&#65533;ZT&#65533;&#65533;&#65533;(&T&#65533;T&#65533;?&#65533;&#65533;#C&#65533;[QS1&#65533;&(&#65533;U>&#5451;&#65533;% Bt&#65533;&#65533;&#65533;H&#467;@`u&#65533;&#65533;9&&#65533;,&#65533;-H{&#65533;&#65533;O&#65533;&#65533;&#65533; &#65533;&#65533;>&#65533;&#1152;&#65533;L&#65533;@@&#65533;&#65533;C/&#65533;u&#65533;$&#65533;&#65533;! ` D0&#65533;v&#65533;Qc&#65533;&#65533;a&#65533;4b`w:.84 &#65533;F
,E2GYjJCB&#65533;&#65533;&#65533;&#65533;&#65533;!&#65533;&#65533;&#65533;F 0&#65533;&#65533;&#65533;Z&#65533; &#65533;&#65533;&#65533;e`!H]&#65533;G&#65533;H&#65533;#&#1564;&#65533;*)3&#65533;gvbd&#300;&#65533;&#65533;&#65533;Esj&#65533;Z@&#65533; #=0 4&#65533;3K&#65533;,+&#65533;&#65533;Ne&#65533;&#65533;T&#65533;lL&#65533;)&#65533;&#65533;$9x&@&#65533;ky$&#65533;&#65533;&#65533;&#65533;D&#65533;&#65533;&#65533;&#65533;&#65533;&#65533;&#65533; $fF&#65533;&#65533;T!eW&#65533;Mv&#65533;)B@@&#65533;&#65533;V&#65533;]&#65533;&#65533;/&#65533;&#1612;&#65533;%&#65533;)ER&#65533;&#65533;3.&#65533;&#65533;&#65533;&#65533;D&#65533;&#65533;&#65533;`]H
 S&#65533;&#65533;&#65533;&#65533;m
&#65533;&#65533;&#65533;&#65533;t&#65533;A&#65533;q	&#65533;y5.&#65533;E
2Gn&#65533;0&#65533;X&#65533;_&#65533;&#65533;&#1608;&#65533;&#65533;*U&#65533;&#65533;&#65533;`&#65533;S&#65533;&#65533;&#65533;&#65533;&#65533;5);"72&#65533;&#1247;>QK&#65533;&#65533;_&#65533;1D&#65533;&#65533;&#170;&#65533;>9Y,$&#65533;&#65533;&#65533;&#65533;
I&#65533;I&#65533;-&#65533;!&#65533;`&#65533;&#65533;&#65533;&#65533;*nZ&#65533;&#65533;&#65533;S6Z-A xo&#1116;&#65533;|:&#65533;].0i&#65533;&#65533;&#65533;+&#65533;&#65533;XV&#65533;6&#65533;&#65533;2&#65533;&#65533;&#65533;&#65533;5&#65533;&#65533;;&#65533;&#65533;b&#65533;  &#65533;U&#65533;&#39630;D&#65533;&#65533;Ms&#65533;&#65533;&#65533;&#65533;&#65533;#&#65533;PE+re&#65533;+d)&#65533;Q&#65533;h&#65533;&#65533;x&#65533;&#65533;13&#1264;*!&#65533;Rv&#65533;%&#65533;cJ&#65533;M&#65533;f&#65533;	&#65533;B&#65533;\&#65533;
6-&#65533;&#65533;vID&#65533;&#65533;}&#65533;P&#65533;V&#65533;&#65533;&#65533;*&#65533;"7&#65533;B\&#65533;Z&#65533;&#65533;X)V&#65533;[&#65533;u&#65533;&#65533;&#65533;@`&#65533;&#65533;&#65533;&#65533;y&#65533;&#65533;~y
}&#65533;bVR&#65533; &#65533;&#65533;&#65533;D&#65533;|&#65533;&#65533;&#65533;(&#65533;&#65533;&#65533;&#65533;-&#65533;i7[14&#65533;&#65533;&#65533;mh5&#65533;&#65533;Npe&#65533;&#65533; &#602;)&#65533;&#65533;&#65533;&#65533;, &#65533;&#65533;&#65533;-{9))V&#65533;&#65533;&#65533;&#65533; &#65533;&#65533;&#65533;&#65533;&#65533;&#65533;&#65533;y&#65533;&#65533;&#65533;>`&#65533;"m&#65533;&#65533;&#65533;Z&#65533;?@&#65533;&#65533;xY&#65533;&#65533;&#65533;0&#65533;Uc&#65533;&#65533;&#65533;"&#65533;&#1013;a&#65533;&#65533;&#65533;&#19090;&#65533;&#65533;Z&#65533;&#65533;2&#65533;&#65533;&#65533;&#1251;{&#65533;&#65533;/{zb&#65533;a&#65533;&#65533;&#65533;&#65533; |+&#65533;h&#65533;J,&#65533;&#65533;t	&#65533;&#65533;
&#65533;hQ&#65533;&#792;+&#65533;#!&#65533;B&#65533;R}]&#65533;&#65533;,&#65533;D>&#1110;C&#65533;f&#65533;&#65533;;&#65533;*d&#65533;&#65533;R&#65533;&#1502;&#65533;&#65533;tS&#65533;&#65533;8&#65533;$&#65533;8&#65533; &#65533;&#65533;bj@#&#65533;&#65533;&#65533;2&#65533;|&#65533;-&#1122;&#65533;`&#65533;sQ&#65533;&#65533;K&#65533;&#65533;&#65533;&#65533;$&#65533;&#65533;&#65533;&#65533;*.`%&#65533;>QP8 &#65533;Z&#65533;P&#65533;&#65533;,&#65533;&#65533;&#1326;&#65533;3&#65533;qWS|&#65533;&#65533;(4D&#65533;&#65533;R&#65533;&#65533;&#65533;R&#65533;0&#65533;	|&#65533;W&#65533;^*o&#65533;!`&#65533;&#65533;&#65533;5&#65533;5&#65533;&#65533;&#1928;G&#65533;&#65533;!2&#65533;&#65533;oS &#65533;&#65533;_&#65533;&#65533;#&#65533;~$&#65533;4!&#65533;y	g
&#717;M&#65533;&#65533;[&#65533;@
&#65533;mKS&#65533;&#65533;&#65533;&#65533;EU&#65533;&#65533;&#65533;9]&#65533;5a%&#65533;7v&#65533;&#65533;&#65533;&#65533;&#65533;b&#65533;&#65533;B_&#65533;&#65533;C&#65533;&#65533;&#65533;\P&#1843;Eb&#65533;q &#65533;I&#65533;Fj&#65533;&#65533;ts&#65533;b&#65533;t*&#65533; &#65533;b&#65533;T&#65533;&#65533;&#65533;,bB&#65533;JE]&#65533;40&#65533;&#65533;&#65533;&#65533;Aq&#65533;&#65533;Q&#65533;&#65533;T&#65533;&#65533;s&#65533;E[8 &#65533;&#65533;b&#65533;|&#65533;|,&#65533;&#65533;&#65533;&#65533;7&#65533;&#65533;&#65533;&#65533;R&#65533;&#65533; &#65533;qix&#65533; 2h&#65533;C&#65533;&#1501;cVJX&#65533;.!H7&#65533;&#65533;~&#65533;L%<&#65533;X &#1025;&#65533;&#65533;&#545;	@-&#65533;(&#65533;&#65533;&#65533;&#65533;TP&#65533;&#65533;wO&#65533;&#65533;&#65533;&#65533;&#65533;ku&#65533;n]&#1946;&#65533;&#163;I&#65533;3LTAse&#65533;&#65533;ga*eG}&#65533;v%Fir.&#65533;&#65533;Y&#65533;#&&#65533;6&#65533;&#65533;n&#65533;?&#65533;0P&#65533;O&#65533;&#65533;t&#65533;W&#65533;3&#65533;K&#65533;6
. &#576; y&#65533;I&#65533;&#65533;&#65533;B &#65533;&#65533;&#65533;&#65533;R)V@&#65533; C A]&#65533;F3&#65533;|x&#65533;&#65533;&#65533;&#65533;vBpNpu &#65533;B*&#65533;a&#65533;0ea6&#65533;{w&#65533;C
&#65533;W&#65533;5&#65533;(85&#65533;&#65533;&#65533; b,&#65533;&#65533;&#65533;&#65533;-@ &#65533;&#65533;0&#65533;&#65533;(&#65533;tJ&#65533;&#65533;&#65533;7&#65533;r+uhz&#65533;?&#65533;;&#65533;&#65533;r&#65533;v&#65533;+&#65533;&#65533;&#65533;Q)&#65533;\6&#65533;&#65533;(-` v&#65533;A&#65533;g&#65533;Np&#65533;&#65533;&#65533;&#65533;'&#65533;1c85f&#65533;(&#65533;@&#65533;&#65533;&#65533;F0k!@XV&#65533;!&#65533;!@&#65533;?&#65533;@&#65533;-&#65533;k&#65533;&#65533; &#65533;&#65533;s&#65533;^&#65533;&#65533;y&#65533;w&#65533;&#65533;&#65533;v4p 6&#65533;50L&&#65533; &#65533;&#65533;;&#65533;L&#65533;t"1G%&#65533;&#65533;a&#65533;r5&#65533;&#65533;&#65533;&#65533;&#65533;T&#65533;{G
&#65533; AAD)&#65533;T@&#65533;S&#65533;.`&#65533;4F)&#65533;vp&#1219;&&#65533;;&#65533;&#65533;ME&#65533;7&#65533;hB&#65533;=&#65533;4p &#65533;6&#65533;t#&#65533;bqX&#65533;&#65533;$o&#65533;M&#65533;&#65533;&#65533;I&#65533; 6&#65533;T&#65533;T`D%
asf&#65533;N&#65533;E:&#65533;`)&#65533;j&#65533;XE&#65533;&#257;&#65533;&#65533;G&#65533;V &#65533;g&#65533;	&``&#65533;cP&#65533;&#65533;`&#65533;&#65533; 1@_&#1302;&#65533;q&#65533;`&#65533;%Aj) 9&#65533;
&#65533;b&#65533;0&#65533;&#65533;(&#65533;%
k&#65533;0&#65533;  &#65533;o&#65533;&#65533;7+&#65533;Zp&#65533;QU$]0&#65533;v&#65533; &#65533;WR!	&#65533;V	&#65533;&#65533;%&#65533;&#65533;&#65533;^&#65533;j&#65533;&#65533;&#65533;#&#1986;u&#65533;:0 &#65533;&#65533;&#65533;4&#65533;0
SIG(&#65533;[&#65533;O&#65533;?h&#65533;&#65533;`|V@&#1350;#=p&#65533;,&#65533;H
&#65533;k+&#65533;n&#65533;&#65533;IdRd&#65533;&#65533;g&#65533;uE ik&#65533;&#65533;$&#65533;4&#65533;/&#65533;F~&#65533;$!!)&#65533;B&#65533;m&#65533;&#65533;&#65533;H&#65533;&#65533;S=&#65533;U&#65533;iORqFbL?&#65533;&#65533;&#65533;&#1945;&#65533;&#65533;FX&#65533;Q&#65533;&&#65533;&#65533;Ho?(v&&#65533;r&#65533;V&#65533;&#65533;V&#65533;(N?`&#65533;&#65533; &#65533;  + 4;&#65533;&#65533;0 1`[&#65533;"
&#65533;3&#65533;&#65533; &#65533;s&#65533;I&#65533;	&#65533;H&#65533;=&#65533;&#65533;_f&#65533;&#1561; s&#65533;&#65533;i
&#65533;@&#65533;&#65533;&#65533;`! AE-&#65533;&#65533;&#65533;H&#65533;%&#1521;Ve*&#65533; &#65533;&#65533;yIEhR&#1621;3&#65533;&#65533;7`&#65533;86`&#65533;&#65533;\qP &#65533;&#65533;4}&#65533;,&#65533;:|^&#65533;{&#65533;V&#65533;&#65533;|&#65533;1 &#721;8&#65533;)&#65533;&#65533;N &#65533;&#65533;&#65533;&#65533;P &#65533;&#65533; &#65533;&#65533; qdmyk&#65533;?&#65533;&#65533;Q_b7&#65533;(S&#65533;&#65533;&#65533;&#65533;N04&#65533; &#65533;&#65533;bxQ&#65533;&#65533;&#65533;,&#65533;9&#65533;&#65533;&#65533;&#65533;K4J,V&#65533;Q&#65533;5ZfF*&#65533;]H&#65533;`p&#65533;qh|&#65533;Q&#65533;Ikde5&#65533;&#65533;&#65533;&#65533;}&#65533;&#65533;@:&#65533;&#65533;&#65533;;&#65533;&#65533;f&#65533;&#65533;0c&#65533;&#65533;0&#65533;	&#65533;T#&#65533;`i]&#65533;&#65533; &#65533;5LjB&#65533;&#65533;&#65533;Z%E&#65533;.p &#65533;&#65533;&#65533;?&#65533;PJ&&#65533;{(#&#65533;&#65533;&#65533;g&#65533;D&#65533;.4?&#65533;&#65533;&#65533;(	U&#65533;%-`hj&#65533;2&#65533;&#65533;&#65533;D2&#65533;K&#65533;{?# &#65533;Z{&#65533;`&#65533;&#65533;&#65533;+#)&#65533;&#65533;&#65533; &#65533;*v&#65533;&#65533;&#65533;&#65533;Y\!
&#65533;U&#65533;U&#1441;R&#65533;9}r&#65533;v&#65533;Y&#65533;*I&#65533;&#65533;7= &#65533;&#65533;&#65533;&#65533;&#65533;"@7{_D
~&#65533;1P7m&#65533;7 &#65533;!&#65533;	&#65533;BK9&#65533;q&#65533;&#545;
&#65533;&#65533;&#65533;&#65533;&#65533;d
"&#65533;=&#2485;&#65533;]z&#1415;&#65533;`3&#65533;&#65533;&#65533;:<&#65533;A&#65533;1	&#65533;&#65533;v&#65533;V&#65533;&#1254;= %P&#65533;+`&#65533;&#65533;0&#65533;*6P&#65533;t&#65533;1v&#65533;&#65533;&#65533;f&#65533;&#65533;	&#1012609;T&#26630;&#65533;&#65533;&#65533;[
P&#65533;&#65533;I&#65533;C&#65533;t&#1300;d*)	&#65533;r&#65533;Ghk&#65533;eRh&#65533;&p&#65533;&#65533;&#65533;oK k&#65533;
7&#65533;@ aX&#65533;&#582;=+&#65533;&#65533;&#65533;wW&#1708;E&#65533;V&#65533;4z&#65533;b8w&#65533;&#65533;&#65533;T&#65533;&#65533;6i&#65533;&#65533;&#2516;&#65533;&#65533;&#65533;&#65533; &#65533;F&#214;S&#65533;E/&#65533;&#65533;&#65533;&#65533;g&#65533;&#65533;mz >&#65533;/&#65533;'&#65533;6&#65533;&#65533;b1&#65533;W&#1504;&#65533;&#65533;5$
Z
&#65533;_	{&#65533;Tzt&#674;iZX9
&#65533;f+&#65533;`]&#65533;3h&#65533;&#65533;t(&#65533;&#65533;Bl&#65533;s)Io&#65533;&#65533;2%&#65533;8&#65533;&#65533;k&#1669;&#65533;si	&#65533;&#65533;&#65533;w &#65533;I &#65533;!&#65533;&#65533;&#65533;&#65533;Ly&#65533;&#763;950fmM2&#65533;&#65533; u&#65533;&#65533;&#65533;&#65533;Qr1 '@&#65533;&#65533;`2Q@&#65533;&#65533;h,&#65533;7&#65533;]&#65533;&#65533;]a&#1344;&#65533;H&#65533;Ko3&#65533;v&	&#65533;`&#65533;9Y&#65533;B=&#65533;&#65533;dbC&#65533;9y
96&#65533;&#65533;&#65533;&#65533;p&#65533;t
&#65533;; !R:%bFKKp0&#65533;1&#65533;&#65533;8&#65533;P&#65533;B/lN&#65533;+&#65533;RM&#65533;N&#65533;8&#65533;Q&#65533;)S&#65533;3x&#65533;&#65533;&#65533;&#65533;&#65533; &#65533;&#65533;P&#65533;2&#65533;&#65533;&#65533;5I
&#65533;&#1065;&#65533;&#65533;&#65533;\&#65533;&#65533;t2&#65533;&#65533;pJx&#65533;0b&#65533;{7)&#65533;&#65533;za0&#65533;&#692;=&#65533;y@ &#688;U&#65533;&#65533;+e&#65533;e&#65533;y&#65533;{Kx&#65533;B%&#65533;6&#65533;&#65533;&#65533;p&#65533;&#65533;&#65533;3&#1082;p &#176;&#65533;&#65533;&#65533;bx
Of&#65533;Z.<&#65533;O&#65533;&#685;&#65533;&#144;k&&#65533;6#-&#65533;&#65533;'Y I&#65533;q84*&#65533;y&#65533;&#65533;&#65533;&#65533;&#65533;&#1270;N&#65533;&#65533;\&#65533;/&#65533;&#65533;\&#65533;&#65533;7&#65533;&#65533;J&#65533;&#65533;/+j
H&#1097;&#65533;&#65533;&#65533;&#65533;q~pQ&#65533;R&#65533;&#65533;&#65533;	>b&#65533; &#65533; &#65533;|&#65533;&#65533;8&#65533;&#65533;@&#65533;+A4
$p&#287;&#65533;=}&#65533;v&#65533;p&#65533;&#65533;&#65533;\vS&#65533;?&#65533;&+k%&#65533;&#65533;&#65533;&#65533;o&#65533;&#65533;f&#65533;iz&#65533;E&#65533;&#65533;&#65533;G&#65533;&#65533;&#65533;fI&#65533;&#65533;Nm&#65533;2l&#65533;&#65533;&#65533;&#1833;b&#65533;&#65533;&#65533;l&#65533;l&#65533; &#65533;&#65533;&#65533;@&#65533;&#65533;B`|+&#65533;#{hp&#65533;2PQBAV&#65533;&#65533;E&#65533;&#65533;&#65533;&#65533;&#1081;&#65533;`z&#65533;&#65533;\&#65533;X&#65533;&#65533;$&#65533;]&#65533;e&#65533;&#65533; W5S&#65533;!&#1112;&#65533;tG4OBb&#65533;&#65533;&#65533;&#1472;P&#65533;&#65533;&#65533;$&#65533;c&#65533;&#65533;&#65533;&#65533;&#65533;&#65533;&#65533;@C/&#65533;r,&#65533;ex&#65533;{x&#65533;&#65533;27&#65533;g&#65533;E&#65533;&#1809;&#65533;&#65533;B&#65533;)vu]?e>Y
9R&#65533;&#65533;&#65533;`8&#65533;$&#65533;&#65533;1&#65533;&#65533;&#292; &#1053;\&#65533;h&#65533;&#65533;&#65533;`&#65533;$&#65533;&#65533; &#65533;&#65533;
b&#65533;&#65533;}&#65533;'_&#65533;&#65533;&#65533; &#65533;L<&#65533;&#65533;&#65533;Y&#65533;p&#65533;&#65533;tM&#65533;YtT&#65533;+&#65533;6sr9&#65533;&#65533;L&#65533;h&#65533;&#65533;`&#65533;&#65533;s&#65533;D&#65533;[&#65533;&#65533;&#65533;&#65533;@[&#65533;1&#65533;&#65533;<&#65533;%&#65533;&#65533;&#65533;&#65533;&#65533; &#65533;F&#1783;&#1584;]&#65533;)#$s1 &&#65533;	Y &#65533;&#65533;Q&#65533;&#65533;d&#65533;QJ&#65533;	&#65533;u8&#65533;&#65533;&#65533; _r&#65533;&#65533;&#65533;&#65533;g&#65533; &#65533;3&#65533;&#65533;&#65533;=&#65533;&#65533;;&#65533;&#65533;$&#65533;
1&#65533;&#65533;&#65533;@}&#65533;<&#65533;&#65533;&#65533;&#1584;&#167;@/&#65533;&#65533;l&#1533;@+&#1470;),,Ep&#65533;&#65533;&#65533;9
R&#65533;~&#65533;&#65533;&#65533;l=`&#65533;&#65533;zy;&#65533;	&#65533;J@&#65533;5E&#65533;|&#65533;&#65533;k&#65533;GC&#65533;&#65533;&#65533;&#65533;qXA&#1143;,*&#65533;&#65533;U+&#65533;#Z&#65533;1'&#65533;<&#65533;&#10069;W&#65533;&#1644;&#861;&#65533;&#65533;&#65533;&#65533;S&#65533;&#65533;&#65533;@&#65533;~:t+&#65533;@J&#65533;P&#1494;@&#65533;&#65533;C9&#65533;&#65533;&#65533;&#65533;?&#65533;&#65533;&&#65533;&#65533;&#65533;@ &#65533;&#65533;&#65533;&#65533;&#65533;&#65533;&#65533; &#65533;(X:&#65533;&#65533;&#65533;O~U&#65533;&#65533;<&#65533;j&#65533;I&#65533;&#65533;+&#1615;k
, &#65533;&#65533;1&#65533;&#65533;X&#65533; #&#65533;&#65533;`&#65533;&#65533;&#65533;&#65533;z&#65533;&#65533;$+$&#65533;Ce&#65533;&#65533;&#65533;7hY&#65533;&#65533;&#65533;  &#65533;&#65533;&#65533;$@+&#65533;_&#65533;&#1413;&#65533;&#65533;&#65533;^&#65533;&#1358;9%&#65533;S&#65533;Bn5&#65533;&#65533;&#65533; &#65533;p&#65533;&#65533;&#65533;&#65533;&#65533;&#65533;';ql(&#65533;K<'  p&#65533;
&#65533;E&#65533;xJ$&#65533;#B&#65533;&#65533;&#65533;&#65533;&#65533;R&#65533;&#65533;KX!b &#65533;	&#65533;&#65533;A&#65533;&#65533;&#65533;&#65533;&#1063;&#65533;&#65533;P.&#65533;&#65533; 7`&#65533;o&#54893;e&#65533;[+&#65533;q&#65533;&#65533;&#1849;&#65533;)&#65533;L&#1008;&#65533;&#65533;&#65533;'q&#65533;&#65533;&#65533;&#65533;*&#65533;P^
QoO&#65533;lq!&#65533;&#65533;c&#65533;x &#65533;&#65533;{%A*&#65533;&#65533;&#65533;`'1 B&#65533;&#65533;+oE&#65533;mE!r&#65533;o/&#65533;&#65533;&#65533;(&#65533;&#65533;`&#65533;&#65533;1"&#65533;*`&#65533;(&#65533;&#65533;@&#65533;&#1380;&#65533;&#65533;^Q&#65533;&#65533;&#1614;&#65533;]z&#65533;,&#65533;&#65533;&#65533;&#65533;&#65533;&#65533;&#65533;&#65533;&#65533;&#65533;&#65533;&#65533;&#65533;&#65533;&#65533;&#65533;eK&#65533;&#65533;&#65533;&#65533;&#65533;p &#65533; |&#65533;&#65533;&#65533; #@Ae&#65533;q;n|&#65533;JF&#65533;a&#65533;.3W4c5&#65533;y&#65533;&&#65533;X&#65533;&#65533;0`&#65533;T&#861;2&#65533;:&#65533;z$&#65533;~&#65533;&#65533;&#65533;Uo)&#65533;&#65533;&#65533;5&#65533;&#1326;&#65533;&#65533;k_&#65533;&#65533;=e
&#65533;
P&#65533;&#65533; e&#65533;&#65533;&#65533;&#65533;&#1057;@P&#65533;&#65533;&#65533;&#65533;H/&#65533;&#65533;p
?7	  
?
 &#65533;&#65533;&#65533;&#65533;&#65533;&#65533;&#65533;&#65533;&#65533;&#65533;&#65533;?&#65533; 	7 7&&#65533;-/,&#65533;'&#65533;&#65533;",2&#65533;&#65533;&#65533;0A&#65533;&#65533;&#65533;&#65533;&#65533;&#65533;&#65533;&#65533;&#65533;&#1621;&#65533;&#65533;&#65533;&#65533;&#65533;&#65533;&#65533;&#65533;&#65533;&#65533;&#65533;&#65533;&#65533;&#65533;&#65533;&#65533;&#65533;&#65533;&#65533;&#65533;&#1424;&#65533;&#65533;&#65533;..&#1646;&#65533;-&#65533;)&#65533;&#65533;&#1154;X&#65533;&#65533;&#65533;
&#65533;`&#65533;Q7&#65533;&#65533;1&#65533;! "4)o^6y#!|&#10497;SEQ	&#65533;&#65533;B&#65533; A&#65533;Q="&#65533;P@&#332;&#65533; &#587;A &#65533;&#65533;&#65533;&#65533;?&#65533;J&#65533;&#65533;&#65533;[%G&#65533;j&#65533;&#65533;A&#65533;&#65533;o&#65533;!&#65533;6A&#65533;&#1459;h&#1258;&#65533;$um&#65533;!&#65533;5&#65533;7&#65533;&#65533;,`&#65533;&#65533;Co&#65533;H&#65533;&#65533;&#65533; X&#65533;&#65533;&#65533;&#65533;&#65533;!(E&#65533;P&#65533;&#65533;R6h&#65533;R&#65533;&#65533;RBl&#65533;2&#65533;&#65533;@&#65533;,|&#65533;&#65533;&#194;&#65533;a]X&#65533;bE&#65533;&#65533;&&#65533;hal&#65533;&#65533;&#65533;&#65533;u&#65533;Yn&#65533;1&#65533;^&#720;!&#65533;Y\&#291;K&#65533;&#60224;&#65533;&#65533;&#65533;&#65533;;&#65533;l&#65533;&#65533;>&#65533;&#65533;*&#65533;9V&#65533;j&#65533; =x&#65533;&#65533;P&#65533;7&#65533;&#65533;4T&#65533;&#65533;&#65533;&#65533;8(&#65533;&#65533;&&#65533;&#65533;$&#65533;G&#65533;)&#65533;&#65533;	&#65533;A0U&#65533;`!h@@&#65533;&&#65533;]U&#65533;=&#65533;T@X&#65533;)'NW&#1229;E&#65533;rPu&#65533;u/&#1432;&#65533;&#65533;8&#65533;&#65533;&#65533;MH&#65533;c&#65533;T&#65533;D&#65533;s&#1509;@&#65533;=  $`&#65533;=&#65533;&#465;!6&#65533;7
"&#65533;D`&#65533;W*&#65533;&#65533;&#65533;^r"&#65533;|G&#65533;%  &#65533;B@i	<&#65533;O - &#65533;74:c	]~&#65533;6&#65533;&#65533;x6&#65533;&&#65533;(q&#65533;&#65533;Mm}j5d&#65533;&#65533;<&#65533;&#65533;&#65533;&#65533;H&#65533;u>r#,&#65533;&#65533;&#65533;&#65533;&#65533;&#65533;&#65533;9
;&#65533;&#65533;&#65533;&#65533;&#65533; V&#65533;&#65533;h&#65533;&.&#65533;&#65533;"&#65533;&#65533;9Z&#65533;$&#65533; @lz@&#65533;&#65533;&#65533;&#65533;&#65533;'>{&#65533;5&#65533;d&#65533;8O-&#65533;&#65533;&#65533;&#65533;e+&#1908;&#65533;&#65533;I&#65533; "P:		&#1590;N&#65533;f&#65533;&#65533;&#65533;&#65533;3&#65533;&#65533;&#65533;&#65533;Bz~&#65533;&#65533;?O&#65533;&#65533;>&#65533;&#65533;@ &#65533;&#65533;&#65533;&#65533;)	&#65533;P@  &#65533;~&#65533;^d &#65533;t&#608;&#65533;]v g&#65533; &#65533;&#65533;&#65533;&#65533;Y&#65533;68v D &#65533;&#65533;1|P@&#65533;&#65533;&#65533;Dz&#65533;&#65533;&#65533;&#1498;&#65533;T&#65533;A&#65533;&#65533;&#65533;&#65533;&#65533;&#65533;&#65533;&#65533;4
&#65533;^&#65533;kNX&#65533;&#65533;&#65533;A&#65533;P3&#65533;^ &#65533;&#65533;&#65533;A&#65533;;dd &#65533;=[&#65533;,+T&#65533;  4&#65533;&#65533;K&#65533;  &#65533;+&#65533;&#65533;&#65533;7&#65533;a&#65533;/&#1636;&#65533; &#65533;&#65533;&#65533;J8&#65533;Y&#65533;0p&#65533;X A}&#65533;&#65533;&#65533; &#65533;&#65533;MNY&#65533;&#65533;&#51708;&#65533;i&#65533;&#65533;Z&#65533;&#65533;n&#65533;91&#65533;&#65533;&#65533;R^&#65533;&#65533;s&#65533;#&#65533; @42&#65533;&#65533;-&#65533;&#65533;&#65533;L@&#65533;Scp&#65533;-&#65533;`&#65533;6&#65533;&#65533;	4\&#65533;&#65533;&#65533;P&#65533;&#65533;&#65533;+&#65533;$&#65533;&#1903;_QF	&#65533;&#65533;`5&#65533;R[&#65533;&#65533;&#65533;&&#65533;&8&#65533;IZ&#65533;&#4944;h&#65533;%&#65533;&#2006;BX&#65533;Y"&#65533;	&#1530;&#65533;`N&#65533;wM^L Z&#555893;&#65533;N&#65533;AR)&#65533;&#65533;&#65533;C&#65533;&#65533;&#65533;^&#194;8=&#65533;&#65533;
b\&#65533;,&#65533;&#65533;y?x
a&#65533;&#65533;(t&#65533;&#65533;&#65533;&#65533;&#65533;	dB&#65533;&#65533;RQ&#65533;`&#65533;&#65533;S&#65533;&#65533;W&#65533;@ fCbA*0&#65533;q&#65533;+&#704;&#65533;&#1874;/m,Lt\&#65533;
 *P&#65533;x&#65533;k&#65533;4&#2040;&#65533;@!&#65533;&#65533;&#65533;&#65533;&#65533;l&#65533; 2F1&#65533;R&#65533;a$cH&#65533;:&#65533;$&#65533;&#65533; (&#65533;O"@p&#65533;H&#65533;&#65533;&#65533;A&#65533; `&#65533;&#65533;&#65533;&#65533;B&#65533;X&#65533;6c?O&#1325;V&#65533;&#65533;<&#65533;CT&#65533;&#65533;A4P&#65533;&#65533;{&#65533;&#65533;N&#65533;&#65533;&#65533;8Fra@\&#65533;&#65533;J 'X#j&#65533;&#65533;u&#65533;&#65533;&#65533;Hu&#65533;&#65533;&#65533;&#65533;x\&#65533;]&#65533;&#65533;b8h&#65533;&#65533;&#1570;u&#65533;&#65533;8Jw&#65533;&#65533;=&#65533;&#65533;jb Bp&#65533;&#65533;`"&#65533;&#65533;&#65533;&#65533;&#65533;&#65533;@aEP&#65533;&#65533;PD2 i!&#65533;6&#65533;OT,&#65533;&#65533;&#1156;&#65533;:S&&#65533;<rJ&&#65533;A&#65533;&#65533;("&#65533;&#65533;&#65533;&#65533;E &#65533;P408&#65533;&#65533;IH&#65533;(&#65533;:
&#65533;&#65533;y&#65533;*G&#65533;&#1645;;vj[&#65533;&#65533;&#65533;&#65533;&#65533;u)V&#65533;&#65533; H0 &#65533;E&#65533;&#65533;&#65533;&#65533;&#1026;X&#65533;&#65533;&#65533;`<C(&#65533;"D&#65533;&#65533;&#65533;&#65533;&#65533;Y1&#65533;&#65533;&#65533;S<	7y^&#65533;A&#65533;&#65533;	Z&#65533;&#65533;&#65533;@&#65533;9 	85Sb<&#65533;(x@I&#65533;A&#1119;I# .`&#1677;*!&#65533;Y&#65533;o.P&#65533;0=Z&#65533;v$&#65533;&#65533;$-&#65533;G{jgO&#65533;&#65533;&#65533; &#65533;B&#65533;&#65533;<&#65533;&#65533;&#65533;D&#65533;&#65533;a$t$pA&#65533;P`&#65533;t-&#65533; &#65533;rLba &#65533;@J&#65533;	&#65533; &#65533;&#65533;N@5&#65533;w&#65533;%&#65533;=&#65533;po79 &#65533;j&#65533;@a&#65533;&#65533;4&#65533;&#65533;&#65533;N&#65533;&#65533;_&#65533;&#65533;&#65533;,&#65533;&#65533;&#65533;^&#65533;;tti&#65533;&#65533;%&#65533;&#65533;{&#65533;
XE-*&#65533;+&#65533;&#65533;q&#65533;f&#65533; &#65533;12&#1060; &#65533;Z&#65533;A`&#65533;&#65533;&#65533;&#65533;&#65533;i~;" &#65533;"|&#65533;5&#65533;+&#65533;\&#65533;r-PvSgj&#1183;S&#65533;&#65533;&#65533;Z5&#65533;|p&#65533;&#65533;`I-&#65533;&#65533; 3&#65533;~&#65533;a)&#65533;&#65533;&#65533;&#65533;3M &#65533;E&#65533;&#65533;&#1885;q&#65533;&#330;z;:&#65533;&#65533;eB&#65533;$1&#65533;e&#65533;b`{&#65533;A\&#65533;&#65533;&#65533;&#65533;%&#65533;&#65533;s&#65533;B4h&#65533;&#65533;&#65533;P)&#65533;&#65533;&#65533;$P&#65533;&#65533;|&#65533;
&#65533;&#65533;&#65533;$l	&#65533;&#65533;q&#65533;&#65533; &#65533;&#65533;&#65533;"&#65533;9&#65533;&#65533;@&#65533;&#65533;&#65533; &#65533;X@&#65533;&#65533;&#65533;&#65533;	4&#1328;0t1I&#65533;gu&#65533;`&#65533;&\%&#65533;bH&#65533;lJ d&#65533;&#65533;&#65533;H&#65533; *P&#65533;&#65533;&#828;[&#65533;,&#65533;"&#65533;(H{&#65533;O\&#65533;-aA&#65533;f&#65533;e&#65533;&#65533;`&#65533;&#65533;&#65533;<a&#65533;`j&#65533;&#65533;KX&#65533;&#65533;&#65533;LK&#65533;&#65533;Pb%B:&#65533;h3eG&#65533;K&#65533;4&#1711;&#65533;&#65533;&#65533;&#65533;]&#65533;ahe&#65533;&#65533;&#65533;S&#65533;R&#65533;v&#65533;P@&#65533;$Sz&#65533;Ew.UX2&#65533;F&#65533;=&#65533;&#65533;!&#65533;
tp&#65533;&#65533;(&#65533;j&#65533;;&#65533;*&#285;&#65533;q&#65533;&#65533;&#65533;0E_&#65533;'U&#65533;&#65533;j&#65533;&#65533;&#65533;a&#65533;V&#65533;L&#65533;F4&#65533;&#65533;'&#65533;@.`&#65533;dO&#65533;z&#65533;&#65533;$&#65533;x&#65533;&#65533;>&#65533;[ZL&#65533;u`&#65533;&#65533;,Qm4&#65533;IE<&#65533; 5> WK&#65533;&#65533;(	&#65533;s>@3&#65533;&#65533;}&#65533;&#65533;&#65533;^ &#65533;K&#65533;&#65533;d&#65533;+&#65533;&#65533;F-&#65533;V&#65533;^&#65533;&#65533;7z&#65533;&#65533;c&#65533;&#65533;M&#65533;,a0&#65533; >&#65533;^@&#1769;
8 1&#65533;&#65533;
v&#65533;&#65533;?@veG&#65533;&#65533;q|`&#65533;-GG&#65533;&#65533;Q&#65533;f&#65533;a&#65533;=	^L \G 0&#65533;&#65533;&#65533;C)# PQ&#65533;&#65533;U&#65533;&#65533;&#736;&#65533;RH&#65533;&#65533;&#65533;&#65533;Z&#953;&#65533;&#65533;*&#65533;&#65533;&#65533;uL(A8&#65533;zK&#65533;&#65533;|&#65533;\'9;&#65533;]C&#65533;&#65533;a+1&#65533;`&#65533;&#65533;&#65533;u&#65533;&#65533;XJ&#65533;p&#65533;z&#65533;&#65533;7]&#65533;&#65533;%&#65533;WZ&#65533;&#65533;&#65533;0V&#65533;&#65533;&#65533;XX }|&#1024;@&#65533;A&#65533;oP&2M&4&#65533;&#2113;-&vi}&#46753;j>F&#65533;&#65533;&#65533;si* B #@&#65533;&#65533; (&#65533;&#65533;&#65533;&#65533;&#65533;&#65533;&#65533;]&#65533;&#65533;'&#65533;`m&#65533;@1Ix&#65533;5w&#1127;&#65533;&#65533;m&#2002;(&#65533;f&#65533;A)&#65533;b%&#65533;&#65533;&#65533;D5&#65533;ub:&#65533;&#65533;$p&#65533;<@_>&#65533;Jb02A&&#65533;_&#65533; =&#65533;W&#65533;SHH&#65533;&#65533;+&#65533;I&#65533;P&#65533;`&#65533;&#65533;0!&#65533; M!&#65533;D &#65533;p &#65533;F&#65533;&#65533;m0#&#65533;&#65533;!&#65533;&#65533;)&#65533;p&#214;)&#65533;r&#65533;v&#65533;h@&#65533;|H&#65533;h&#65533;&#65533;&#65533;^&#277;A&#65533;W	]&#65533;)c&#65533;&#65533;&#65533;E!P&#65533;4 &#65533;8&#65533;oO8e4!&#65533;vp&#65533;t&#65533;&Q&#65533;&#65533; &#65533;I&#65533;'6p%&#65533;>-B&#65533;&#65533;&#65533;st}rp&#1312;R&#65533;&#65533;Q&#65533;&#65533;&#65533; &#65533;	>&#65533;'&#65533;txq&#65533;.&#65533;l&#65533;4xSm}&#65533;&/&#65533;&&#65533;&#65533;2gsE	&#65533;?&#65533;&#65533;@&#65533;A&#65533;T,&#65533;IN&#65533;&#65533;[ &#65533;cI &#65533;&#65533;<&#65533;&#65533;%v&G&#65533;&#65533;fTz&#65533;&#65533;&#65533;22A&#65533;&#65533;&#65533;&#65533;C&#65533;UD2`(0 PYI&#65533;K4 &#65533;&#65533;&#65533;G-`&#65533;&#65533;&#65533;&#65533; .&#65533;&#65533;&#1201;&#65533;s&#65533;&#65533;E&#65533;&#65533;@&#65533;@&#65533;&#65533;8G&#65533;&#65533;&#200;&#65533;hFbd&#65533;&#65533; &#65533;&#65533;31&#65533;0  &#65533;x,&#65533;
-`lP6&#65533;[&#65533;&#65533;<4@&#65533;&#65533;g&#65533;e&#65533;&#65533;&#65533;%"&#65533;&#65533;'%11&#65533;&#65533;6&#65533;&#65533;&#65533;C` P&#65533;&#65533; 0P&#65533;b&#65533; &#65533;)= 	&#65533;&#65533;&#65533;!}&#65533;je:$&#65533;&#65533;&#65533;;&#65533;2]X#a&#65533;miy&#65533;-&#65533;1&#65533;&#65533;:}W+G&#65533;||+0 &#65533;e&#65533;"@S pk&#65533;b&#65533;=&#65533;&#65533;&#65533;&#65533;~:&#65533;Z&#65533;&#65533;ZYv&#65533;&#65533;7]&#65533;	&#65533;R&&#65533;
&#65533;J&#65533;0&#65533;&#65533; &#65533;8&#65533;&#65533;$&#65533;a'uB&#65533;Q	&#65533;8$,b&#65533;&#65533;8&#65533;2Ec&#65533;&#65533;V&#65533;0}&#65533;PsH3 (@&#65533;&#65533;@&#65533;&#65533;K&#65533; [&#65533;&#1233;&#65533;25[&#1600;m&#65533;&#65533;&#65533;`&#65533;&#65533;y<&#65533;7&#65533;e%C &#65533;7eI&#65533;&#65533;	&#65533;' y3&#65533;XGu &#65533; 8&#65533;I&#65533;a&#65533;I &#65533;a>&#65533;$&#65533;&#65533;5-&#53333;&#65533;A!h&#65533;E&#65533;6"&#65533;3&#65533;&#65533;B&#65533;)&#65533;&#65533;&#65533;R&#65533;	&#65533;&#65533;rzI	&#65533;&#65533;&#65533;&#65533;&#65533;@&#65533;&#65533;b&#65533;&#65533;&#65533;&#65533;&#65533;P&#65533;&&#65533;&#65533;40&#65533;&#65533;&#65533;<&#65533;4&#65533;&#65533;&#65533;&#65533;F&#65533;U&#65533;&#65533;T&#65533;&#65533;&#65533;&#65533;&#65533;pE&#65533;6*&#65533;&#65533;!*P(@0b5$!&#65533;r&#65533;&#65533;&#65533;.&#65533;A&#65533;"&#65533;"x8Fy&#65533;&#65533;	&#65533;W&#65533;E&#65533;&#65533;o&#1361;&#65533;Y&#65533;&#65533;5&#65533;Q&#65533;P&#65533;pcI!&#65533;&#65533;0*&#65533;2&#65533;&#65533;[&#65533;&#65533; &#65533;$,&#65533;&#65533;z&#65533;8&#65533;&#65533;&#65533;&#65533;y	;S&#65533;P}S&R&#65533;&#65533;&#65533;Iv&#65533;T&#65533;Nj&#65533;+`P*@&#65533;c&#65533;$`OB*j&#65533;&#65533;&#837;&#65533;&#65533;&#65533;&#65533;&#65533;&#65533;B&#65533;&#65533;g&#65533;n&#65533;pg`:F,&#65533;x &#65533;q&#65533;&#65533;h&#65533;(.2NB	>&#65533;&#65533;5P<w&#65533;r&#65533;hD\%&#65533;d&#65533;&#65533;&#65533;[=Tc0S&#65533;&#65533;%
.&#65533;&#65533;&#1459;&#65533;&#65533;:"&&#65533;&#65533; 31&#65533;H&#65533;&#65533;v&#65533;
&#65533; 3pHs&#65533;N&#65533; &#65533;&#65533;)XY .&#65533;a[&#65533;%&#65533;m&#65533;>G&#65533;&#65533;1	YI@&#65533;JL&#65533;*&#65533;x&#65533;&#65533;x&#65533;Z)ey&#65533;L&#65533;J#10V&#1264;&#65533;.<&#65533;3w&#65533;L&#65533;0N+  &#65533;&#65533;f&#65533;&#65533;&#435;&#65533;&#65533;&#65533;&#65533;&#65533;v&#232;\&#65533;&#65533;)&&#65533;R&#65533;ec&#65533;*wHM&#65533;B&#65533;sEvF`D&#65533;k]&#65533;+&#65533;B&#65533;E&#65533;&#65533;&#65533;&#1111;-&#65533;f&#65533;[&#65533;x&#65533;@n&#65533;`&#65533;P-&#65533;("i&#65533;P&#65533;&#176;Xd1&#65533;600&#65533;~&#1864;H&#65533;&#65533;
"&#65533;I&#65533;J1k&#65533;E&#65533;&#65533;	
&#65533;&#65533;=@&#65533;O&#65533;&#65533;+A&#65533;o&#65533;t&#65533;/&#65533;F&#65533;&#65533;(ag&#65533;&#65533;-3&#65533;&#65533;&#65533; &#65533;&#65533;Wb[&#65533;&#65533;&#65533;@&#1161;&#65533;&#65533;8#$ &#65533;&#65533;x&#449;&#65533;t2&#65533;&#65533;&#65533;&#65533;&#65533;!D&#65533;&#65533;&#65533;&#65533;o&#65533;~&#65533;&#65533;+1Q&#65533;&#65533;&#375;&#1882;&#65533;4&#65533;%&#65533;&#65533;	+a&#65533;&#65533;&uXEv&#65533;&#65533;U&#65533;d=2&#65533;Bk&#65533;&#65533;l&&#65533;#&#65533;&#65533;I&#65533;f&#65533;&#65533;n&#65533; b&#65533;&#65533;&#65533;$&#65533;&#65533;&#65533;&#65533;H&#65533;&#1047;&#65533;&#65533;,&#65533;&#65533;]'&#65533;Q1Y&#65533;=&#65533;a&#65533;&#65533;&#65533;5&#65533;3V&#65533;0&#65533;E&#65533;e&#65533;p&#65533;3&#65533;&#65533;SWVp&#65533;"&#65533;y&#65533;&#65533;&#65533;&#65533;~;&#65533;&#65533;z&#65533;&#65533;&#65533;*D&#65533;26&#65533;H=&#65533;d&#65533;[/8&#65533;&#65533;&#65533;#!Gq&#65533;_ &#65533;q&#65533;&#65533;9&#65533;&#65533;R&#65533;&#65533;&#65533;&#65533;&#65533;&#65533;{h!&#65533;)&#65533;&#65533;uG#&#65533;d&#65533;0V&#65533; \&#65533; &#65533;&#65533;&#65533;7&#65533; #  @1$ %&#65533;&#65533;x&#65533;&#65533;W&#65533;&#65533;&#1485;&#65533;T&#65533;&#65533;_&#65533;&#65533;I`&#65533;&#65533;cZz+&#65533;&#65533;&#65533;
&#65533;|&#65533;&#65533;[&#1579;~Mg6?U@&#65533; C6L&#65533;&#65533;&#65533;]&#65533;&#65533;&#65533;&#65533;9&#65533;s&#1985;_&#65533;&#65533;uS&#65533;&#65533;&#65533;"g&#65533;&#65533;&#65533;F &#65533;?;s&#65533;J,L&#65533;&#65533;&#65533;# 9&#1465; (=&#65533;&&#65533;t=&#65533;&#65533;&#65533;i&#65533;&#65533;~g&#65533;&#65533;&#33856;&&#65533;&#65533;PH^F&#65533;t&#65533;&#65533;dj"cl40&#65533; &#65533;H&#65533;&#65533;&#65533;&#65533;&#65533;c&#65533;?&#65533;1&#65533;&#65533;&#65533;q&#65533;PG:Bx&#65533;Q##
&#65533;&#65533;&#65533;&#65533;wt&#65533;-)&#65533;.w&#65533;Xl&#65533; &#65533;D	&h+JL	&#65533;S&#65533;&#65533;&#65533;&#65533;2&#65533;&#65533;$p&#65533;S&#65533;\&#65533;&#65533;&#65533;tW8&#65533;&#65533;&#65533;&#65533;d&#65533;&#65533;u%&#65533;&#65533;&#65533;&#65533;j&#65533;
&#65533;`&#65533;&#65533;I&#65533;&#65533;&#65533;&#65533;&#65533;&#65533;StG&#65533;&#65533;\&#65533;&#65533;&#65533;&#65533;)&#65533;&#65533;j&#65533;&#65533;&#65533;4&#65533;@2R&#65533;&#65533;?&#65533;&#65533;&#65533;T&#65533;*F&#65533;:m&#65533;&#811;&#65533;U&#65533;&#65533;1bc&#65533;a.&#65533;&#65533;&#65533;&#65533;5J6&#65533;/&#65533;&#65533;0&#65533;@.@&#65533;+&#65533;[&#65533;&#65533;&#65533;t&#65533;&#65533;!&#65533;`7,&#65533;&#65533;|O&#65533;&#65533;&#65533;&#65533;&#65533;&#65533;0+&#65533;%5q06A&#65533;Z&#361;/&#65533;i&#65533;=p&#65533;S&#65533;$&#65533;.&#65533;.&#65533;P &#65533;&#65533;&#65533;&#65533;0-&#65533;Wc&#65533;2m&#65533;&#65533;IS&#65533;&#65533;&#65533;"&#65533;&#65533;#>]&#65533;{&#65533;&#943;&#65533;K~r&#65533;1&#65533;x&#65533;&#65533;&#144;$@&#65533;&#65533;0 &#65533;[&#65533;[WXf4p&#65533;&#65533;&#65533;&#65533;10&#764;&#65533;:&#65533;0=b&#65533;/Q&#65533;&#65533;&#65533;=&#65533;&#65533;p&#65533;*&#65533;&#65533; h&#65533;. Q P*&#65533;&#65533;:&#65533;X&#1106;)&#65533;0&#65533;w&#65533;<&#65533;L&#65533;&#65533;&#65533;<#&#65533;&#65533;:&#53728;&#65533;&#65533;&#65533; |&#65533;i#&#65533;&#65533;&#65533;&#1612;Y&#65533;&#65533; @&#65533;&#65533;"}Bd&#65533;&#65533;F&#65533;&#65533;c&#65533;&&#65533; sJ>n-	&#65533;t&#65533;&#65533;tH;p&#65533;4&#65533;T6&#65533;0kI~+	&#65533;&#65533;&#65533;p&#65533;b=e&#65533;*&#65533;&#65533;&#65533;&#65533;J&#65533;&#65533;i&#290;$&#65533;		+&#65533;:P^&#65533;b&#65533;&#65533;a&#65533;&#65533; 'P@"&#65533;&#65533;&#65533;&#65533;&#65533;,M$ci &#65533;&#65533;&#65533;{.&#65533;Y&#65533;W+&#65533;&#65533;;&#65533;&#65533;&#65533;&#65533;o&#65533;&#65533;&#65533;Q&#65533;&#65533;"&#332;&#65533;&#65533;9&#65533;&#65533;&#65533;0 '&#65533;&#65533;&#65533;&#65533;"<&#65533;&#65533;&#65533;&#65533;U&#65533;P &#65533; \&#65533;*LWP2&#65533; L&#65533;&#65533;&#65533;&#700;&#65533;%&#65533;	&#65533;%p&#65533;&#65533; 4&#65533;&#65533;m&#65533;!4P&#65533;l^0&#370;S rw&#65533;8&#65533;&#65533;&#65533;&#65533;&#1611;&#65533;-&#65533;&#65533;&#65533;!&#65533;&#65533;v&#65533;s&#65533;&#1804;&#65533;b4A&#65533;z&#65533;&#65533;b&#65533;r&#65533;&#65533;&#1482;2&#65533;&#65533;:Z&#65533;aQ&#65533;wc`D&#65533;&#65533;X{dVa&#65533;/&#65533; &#65533;6 &#65533;&#65533;&#65533;+&#65533;&#65533; &#65533;b&#65533;&#65533; %P&#65533;d&#65533;&#65533;&#65533;&#65533;T&#65533;&#65533;&#65533;w`A &#65533;&#65533;	&#65533;&#65533;&#65533;&#65533;7_&#65533;&#65533;&#65533;d&#65533;:0]&#65533;q&#65533;;&#65533;A&#65533; &#65533;n&#65533;+&#65533;&#65533;&#65533;&#65533;M&#65533;vQ&#65533;`l&#65533;&#65533;zmX@&#65533;.&#65533;b&#65533;&#65533;&#65533;%:0&#65533;|JN	5&#65533;(@s0W&#65533;j&#65533;&#65533; &#65533;&#65533;mI&#65533;&#65533;e>({iM&#65533;M&#65533;&#65533;&&#65533;[w+f&#65533;7
&#65533;&#65533;.
{1=&#65533;&#65533;@&&#1115;&#65533;C&#65533;p&#65533;&#65533;$J&#65533;&#65533;&#65533;&#65533;y&#65533;  &#65533;F	&#150;j&#65533;1	&#65533;!&#65533;&#65533;&#65533;&#65533;9&#65533;&#65533;aX&#65533;&#65533;&#65533;N&#65533;&#65533;&#65533;"K&#65533;&#65533;&#65533;2&#65533;&#65533;&#65533;f&#65533;dX!gL&#65533;j&#65533;: &#65533;?&#65533;m&#65533;0%&#65533;&#65533;t$&#65533; &#65533;z7)&#65533;D&#65533;`'&#65533;&#65533;&#65533;w&#65533;&#1730;&#65533;&#65533;&#65533;~&#65533;4>C&#65533;t&#65533;&#65533;Ub% p&#65533;&#65533;>&#65533;<	&#65533;6	*#.&#65533;&#65533;&#65533;&#65533;jAMB&#65533;r&#65533;&#65533;&#65533;T&#65533;1&#65533;&#65533;&#65533;qU4&#65533;q)&#65533;)M?&#65533;Rz&#65533;5E&#65533;4	+ &#65533;,&#65533;SP >&#65533;&#65533;&#65533;H4&#65533;&#65533;zi&#65533;&#65533;&#65533;&#65533;af&#65533;&#65533;<&#65533;&#65533;T8&#65533;e&#65533;&#65533;zT&#65533;&#65533;&#65533;&#65533;~&#65533;&#65533;W&#65533;t&#65533;&#65533;$0'&#65533;&#65533;>&#65533;&#65533;-&#65533;&#65533;|&#65533;TS}9&#65533;&#65533;$&#65533;eJL.c&#65533;0 &#65533;~&#65533;&#65533;&#65533;Vha&#603;&#65533;&#65533;&#65533;&#65533;&#65533;1&#65533;&#65533;&#65533;&#65533;&#65533;.-.&#65533;).&#65533;&#65533;&#65533;&#65533;&#65533;&#65533;&#65533;&#65533;&#65533;&#65533;&#65533;!-,6&#65533;((=/&&&#65533;77;;
;?	  &#65533;&#65533;&#65533;&#65533;&#65533;&#65533;&#65533;&#65533;&#65533;&#65533;&#65533;
&#65533;
?&#65533;B
&#65533;
	&#65533;74	&#65533;&=&#65533; &#65533;A.@Q&#65533;A&#65533;&#65533;8&#65533;&#65533;&#65533;@!T&#65533;dT
&#65533;&#65533;&#65533;&#65533;&&#65533;2&#65533;`&#132;U&#65533;&#65533;\&#626;&#65533;&#727;0c&#65533;&#65533;&#65533;&#65533;LBT&#65533;&#65533;&#65533;&#65533;&#65533;#}&#65533;TT&#65533;1 &#65533;P&#65533;U&#65533;AM&#65533;Pt&#65533;	#`<Tr&#65533;<&#65533;(&#65533;&#65533;E&#65533;&#65533;|cP&#65533;&#65533;~&#402;=&#65533;&#65533;&#65533;j&#65533; &#65533;&#65533;VM&#65533;&#65533;V&#65533;&#65533;&#65533;puwQ&#65533;^<&#65533;&#65533;&#65533;`,&#65533;&#65533;&#65533;=LX&#65533;\&#65533;&#65533;	 &#65533;
&#65533;P&#65533;i9&#65533;"&#65533;@&#65533;$!&#1515;+&#65533;&#1736;&#65533;j&#65533;G [~4&#699;&#65533;&#65533;&#65533;R&#65533;&#65533;}&#65533;6&#65533;&#65533;&#65533;M&#65533;&#65533;s&#65533;qR&#65533;tp&#65533;&#65533;$&#65533; $J&#65533;B&#65533; &#65533;W&#65533;&#65533;c&#65533;&#65533;2&#65533;(&#65533;&#65533;&#65533;M&#65533; &#65533;"&#65533;c	&#65533;9&#65533;g&#65533;&#65533;j&#65533;&#65533;M7&#65533;&#65533;&#65533;%&#65533;A&#65533;&#65533;&#65533;7 &#65533;&#65533;&#65533;&#65533;s&#65533;&#65533;&#65533;&#65533;	&#65533;&#65533;&#65533;&#65533;&#65533; &#65533;&#65533;$&#65533;&#65533;&#65533; P&#65533;
&#841;3H&#65533;&#65533;(&#1021;dc#&#65533;%&#65533;&#65533;)>&#65533;"B&#65533;A&#436;&#65533;J
)&#65533;I&#65533;L&#65533;&#65533;&#65533;$&#65533;d&#65533;(\&#65533;&#65533;10A&#65533;&#65533;&#65533;&#65533;&#1675;&#65533;0@&#65533;&#65533;&#65533;6`A"+&#65533;&#65533;&#65533;?`2&#65533;i&#65533;&#65533;&#65533;&#65533;'D]	&#65533;&#65533;b{QC` &#65533;&#65533;&#65533;&#65533; 6&#65533;&#65533;&#65533;&#65533;;&#65533;&#65533;&#65533;j&#65533;&#65533;}&#65533;X&#65533;6&#65533;&#65533; :&#65533;&#65533;&#65533;	&#65533;P&#65533; s&#65533;2&#65533;jZV&#65533;&#65533;8&#65533;m,&#65533;"&#65533;Q?5&#65533;*2$G&#65533;&#65533;-&#65533;&#65533;&#65533;0&#65533;&#65533;Mw&#65533;Y~&#65533;@G&#65533;&#65533;t&#65533;&#65533;&#65533;&#65533;
&#65533;<p&#65533;KA&#65533;@Hcv@#k&#65533;ZP&#65533;f&#65533;'&#65533;H@&#65533;{oq&#65533;&#65533;&#65533;&#862;u&#1909;6&#65533;&#65533;&#65533;&#65533;&#65533;&#65533;S&#65533;&#65533;&#65533;`&#65533;( >&#65533;P&#65533;&#65533;&#65533;&#65533;2&#65533;&#65533;&#65533;O?4&#65533;&#65533;&#65533;&#65533;&#65533;&#65533;U&#65533;^R*&#65533;HJ&#65533;&#65533;&#65533;mjA&#65533; C&#692;&#404;&#65533;O&#65533;&#65533;(&#65533;#I&#65533;XHJ&#65533;Ll&#65533;&#65533;&#65533;&#65533;2&#65533;&#65533;}&#65533;&#65533; &#65533;&#65533;&#65533;tA&#1146;
&#65533;&#65533;&#65533;Y&#65533;hH&#65533;&#65533;&#65533;cH&#65533;&#65533;`&#65533;BGqC&#800;&#65533;
L&#65533;&#65533;&#65533;&#65533;6&#65533;&#65533;&#65533;0&#65533;&#65533;L&#65533;4&#65533; &#65533;&#65533;&#65533;&#65533;&#65533;&#65533;^&#65533;r&#65533;o&#65533;H&#65533;`&#65533;&#65533;&#65533;B8&#65533;@&#65533;&&#1040;&#65533;&#65533;n&#65533;&#65533;&#65533;0,&#65533;p&#65533; hp&#65533;*&#65533;4C&#65533;&#65533;F&&#612;&#65533;R&#65533;&#65533;7&#65533;I&#65533;D&#65533;&#65533;R&#65533;&#65533;&#65533;&#1263;M&#65533;{&#65533;E=&#65533;e&#65533;@;m%&#65533;&#65533;&#65533;z&#65533;({&#65533;(&#65533;'&#65533;s&#65533;jx&#65533;A&#65533;&#65533;,&#65533;&#65533;&#65533;
&#65533;&#65533;U&#65533; R+t@&#65533;6&#65533;&#65533;C(&#65533;&#65533;B&#65533;%&#65533;i&#65533;:&#65533;&#65533;&#65533;h5{&#65533;&#65533;&#65533;&#65533;&#65533;5w#&#65533;&#65533;&#65533;&#65533;&#65533;[&#65533;'&#65533;&#65533;X&#65533;8&#65533;&#65533;&#65533;@F&#65533;&#65533;d&#65533;e&#65533;0^K&&#65533;&#65533;I&#65533;/&#65533;&#65533;qt&#1467;<&#65533;
&#65533;&#65533;Vs&#65533;&#65533;&#320;*q-&#65533;&#65533;&#65533;:`As.&#65533;&#65533;	&#65533; x%AV`&#65533;<&#65533; 7h	&#65533;&#1473;`&#65533;:&#65533;Kf&#65533;M&#65533;&#65533;&#65533;:&#65533;&#65533;&#65533;&#65533;-`&#65533;L&#65533;&#65533;&#65533;?l&#1803;RJ&#65533;>&&#65533;!&#65533;&#65533;QT&#65533;P&#65533;,Q#&#65533;
&#65533;&#65533;&#65533;&#65533;!LD &#65533;&#65533;0if&#65533;2!o&#65533;&#65533;&#65533;&#65533;Y&#65533;&#65533;&#65533;K &#65533;<&#65533;&#65533;&#65533;#)AJP)&#65533;&#65533;&#65533;&#472;X@&#65533;&#65533;d9/&#65533;L&#65533;&#65533;J&#65533;G @&#65533;H@&#65533;8&#65533;L&#65533;&#65533;7d&#65533;&#65533;a1?&#65533;&#65533;&#65533;6&#65533;X&#65533;&#144;&#65533;#&#65533;#&#13760;&#65533;}&#65533;L&#65533;&#65533;:e1&#65533;&#65533; &#65533;@&#65533;&#65533;&#65533;&#65533;&#65533;l>&#65533;D.ek$&#65533;&#65533;tG&#65533; &#65533;&#65533;8&#65533;d#&#65533;r&#65533;H&#65533;>S&#65533;i&#65533;i&#65533;H&#65533;T&#65533;&#65533;&#65533;&#65533;
&#65533;+$&#65533;g,VX&#65533; &#65533;&#65533;&#65533;&#65533;J&#1131;	&#65533; Z*&#65533;&#65533;&#65533;&#65533;&#65533;*,@[0tP 0C &#65533;&#65533;=&#65533;H&#65533;_&#65533;&#65533;[1&#65533;&#65533;0&#65533;rA&#65533;&#65533;b&#65533;&#65533;5&#65533;&#65533;&#65533;&#65533;&#65533;&#65533;"&#65533;&#65533;3&#65533;&#65533;V&#65533;&#65533;&#65533;`&#65533;S&#65533;)I&#65533;&#850; 	i&#65533;&#65533;g&#65533;>q&#599;&#65533;`&#65533;&#65533;R&#65533;c&#65533;&#65533;:&#65533;i&#65533;$&#65533;P&#65533;q&#65533;.&#65533;A%&#65533;U~&#65533;&#65533;U&#65533;&#65533;LX5&#65533;T,(+&#65533;&#65533;&#65533; 0p &#65533;T&#65533;&#65533;&#65533;D@&#65533;V`&#1025;n&#65533;&#65533;eHR&#65533;&#25367;&#65533;~:&2c&#65533;&#65533;4oP&#65533;<&#1064;>wi(&#65533;<&#65533;
&#65533; D&#65533;&#65533; &#65533;&#65533;Q&#65533;&#65533;&#65533;PJP&#65533;G&#65533;x&#65533;G&#65533;&#65533;&#65533;nRW'&#65533;U&#65533;&#65533;&#65533; tq&#65533;&#65533;&#65533;&#65533;&X&#65533;=&#65533;U&&#65533;jpJ&#65533;A&#65533;SY#@&#65533;j&#65533;&#65533;`&#65533;(&#65533;Lp>	t&#65533;&#65533;&#65533;QJEJ&#65533;&#65533;.&#65533;]&#65533;=&#65533;&#31705;&#65533;&#65533;&#65533;&#1567;6&#65533;&#65533;&#65533;&#65533;t&#65533;&#65533;&#65533;X*&#65533;&#65533; &#65533;&#65533;W1 l$':&#65533;&#65533;&#65533;\P&#65533;&#65533;&#65533;H4&#65533;&#65533;s`&#65533;&#65533;I&#65533;&#65533;&#1365;$&#65533;&#1723;&#65533;*R #&#65533;&#65533;L&#65533;&#65533;;&#65533;&#65533;&#65533;{s&#65533;aU&#65533;bDq>&#65533; Hn'b&#65533;&#65533;&#65533;&#65533;&#65533;&#65533;5&#65533;&#65533;c&#65533;&#65533;&#65533;-P&#65533;^  &#65533;&#65533;&#65533;1&#65533;&#65533;&#65533;^&#1113;&#65533;	&#65533;&#65533;&#65533;&#65533;&#65533;IG&#65533;&#65533;&#65533;v@&#676;&#752;&#65533;	 @M&#65533;&#65533;&#65533;2&#65533;&#65533;V &#65533;b&#65533;%P &#65533;&#65533;&#22736; &#336;PR(&#65533;#|&#65533;i&#65533;&#65533;I=&#65533;&#65533;N&#65533;&#65533;&#65533;&#65533;4ndA&#65533;&#65533;&#65533;Dx&#65533;ZKtL&#65533; t&#65533;\i&#65533;'Z&#65533;&#65533;&#65533;uN&#65533; 1&#65533;)t*d&#65533;A, 
&#65533;'&#65533;&#65533;&#65533;&#65533;&#65533;&#65533;d&#65533;&#65533;&#65533;o&#65533;&#65533;&#65533;E&#65533;&#65533;&#1624;uM&#65533;2uZg&#65533; &#65533;&#65533;k&#65533;&#65533;)M&#638;E$&#65533;&#65533;@q&#65533;S
&#65533;&#65533;}&#65533;&#65533;bl&#65533;&#65533;&#65533;&#65533;D&#65533;&#65533;&#65533;&#65533;&#65533;&#65533;P&#65533;Lg,P&#65533;&#65533;C&#65533;<&#65533;&#451;&#65533; &#65533;&#65533;
"YuhRV&#65533;&#65533;&#65533;X&#65533;0g1&#65533;&#65533;
T&#65533;G`&#65533;&#65533;&#65533;g&#65533;&#65533;[>e&#65533;y&#65533;r&#1062;&#65533;&#65533;&#65533;"&#65533;`N&#65533;_&#65533;&#65533;&#65533;&#65533;&#65533;J&#65533;&#65533;&#65533;,&#65533;>&#65533;&#65533;&#65533;&#301;!H0&#1078;&#65533;&#509;1&#65533;?&#65533;&#65533;&#65533;&#65533;

)&#65533;&#65533;&#65533;&#65533;&#65533;Xp&#65533;dK&#65533;A&#1902; n&#65533;&#65533;&#65533;zH&#65533;~&#65533;&O&#65533;T`&#65533;m&#65533;&#65533;"X&#65533;"&#65533;$&#65533;$'pQu*Q&#1438;&#65533;&#65533;L&#65533;  @&#65533;&#65533;(&#65533;<0'b&#65533;OR&#65533;&#65533;&#2014;&#65533;&#65533;k\H&#65533;&#65533;v&#65533;n&#65533;a&#65533;@&#65533;&#65533;?H&#65533;&#65533;0T&#65533;1&#65533;&#65533;*&#65533;1A&#65533;{&#65533;l&#65533;&#65533;&#1122;D&#65533;,&#65533;&#65533;
x&#65533;&#65533;ZYP&#65533;&#65533;D&#65533;&#65533; &#37523;&#65533;"&#876;&#65533;v} 	N&#65533;|&#65533;fW&#65533;&#65533;B)&#65533;(!&#65533;pc &#65533;&#65533; &#65533;&#65533;'`&#65533; &#65533;&#65533;m H&#65533;&#65533;,  _&#65533;&#65533;z&#65533;G~(O&#65533;&#65533;M[~&#65533;&#65533;h&#65533;&#65533;&#65533;&#65533;&#65533;&#65533;S&#65533;&#65533;(i&#65533;u"BN&#65533;&#65533;j2h,&#65533;&#65533;	&#65533;e9&#65533; :&#65533;a(!0i&#65533;H&#65533;&#65533;k&#65533;| 8j!&#65533;-+&#65533;&#65533;&#65533;+&#1781;B&#65533;qD11&#65533;5P[S=@{&#65533;&#65533;&#65533;	p_XR P-P'Q%%/&#65533;y&#65533;&#65533;'&#65533;'&#65533;&#65533;y&#65533;&#65533;f&#869;J &#65533;E&#65533;&#65533;#&#65533;&#65533;B&#65533;.&#65533;U&#65533; ,p &#65533;&#65533;&#65533;&#65533;&#65533; &#65533;&#65533;*&#65533;M&#65533;&#65533;&#65533;T&#65533;&#65533;:aP&#65533;&#65533;V&#65533;Fp&#65533;&#65533;"w!&#65533;ON&#65533;+&#65533;va&#65533;v&#178;{D2P&#65533;&H&#65533;]&#65533;&#65533;BI&#65533;r&&#65533;JQ&#65533;&#65533;h&#65533;&#65533;&#65533;l&#65533;&#65533;.&#65533;&#65533;8&#65533;&#65533;KB8&#65533;&#65533;0&#65533;Sy&#65533;&#65533;1s&#65533;&#65533; &#65533;Wh8B;&#65533;F&#65533;b  H&#65533;&#65533;&#65533;&#65533;&#65533;B&#65533;&#65533;&#65533;@&#65533;!&#65533;	&#65533;)1D^bUQ$&#65533;&#65533;&#65533;@}"MG&#65533;&#65533;bY&#65533;#&#65533;&#65533;]&#65533;T*K&#65533;\&#65533;CVQc3mO&#65533;0|&#65533;&#65533;&#65533;#p &#65533;"*&#65533;%&#65533;v&#373;&#65533; 0&#65533;&#65533;0*$&#65533;MQ&#65533;&#65533;=$&#65533;>&#65533;&#65533;R&#65533;c&#65533;v&#65533;&#65533;&#65533;E&#65533;&#65533;&#65533;&#65533;#gxs&#65533;&#65533;Z d!&#65533;&#65533;&#65533;&#512;&#65533;&#65533;*&#65533;$'&#65533;-&#65533;u&#65533;+.&#65533;&#65533;&#65533;q&#65533;p1&#65533;&#851;&#65533;7s#&#65533;\	&#1485;s&#65533;&#65533;&#65533;&#65533;&#65533;&#65533;#\G&#65533;&#65533;sIRCi&#65533;&#65533;&#65533;8B0^&#65533;&#65533;&#65533;1
&#65533;&#65533;:8&#65533;&#65533;U&#65533;H&#65533;3&#25806;&#1039;&#65533;+A!'&#65533;}&#65533;C@Pa&#65533;.&#65533;D&0&#65533;&#65533;Di&#65533;6bY?&#65533;R*w/C7w&#65533;pm4&#65533;m	&#65533;mwag|r!n&#65533;&RQD   `[#0&#65533;*@ |&#65533;$Pi$&#65533; &#65533;&#65533;	&#65533;<)6L&#65533;"&#741;:Fy&#65533;&#65533;=vk&#65533;&#65533;&#65533; B&#65533;o&#474;1v&#65533;&#65533;F&#65533;+~D&#4669;&#65533;/&#65533;;UbP&#65533;&#65533;`#&#65533;&#65533;q&#65533;r[&#65533;( &#65533;3 6&#65533;p &#65533;QaaKbF&#65533;&#65533;&#65533;@@y&#65533;d-&#65533;~0%S2&#65533;yq&gv&#65533;_&#65533;ry&#65533;y&#65533;v&Ah0 "E%@ &#65533;&#65533;&#65533;&#65533; B&#65533;&#65533;G&#65533;&(%3&#224;&#65533;,&#65533;&&#65533;A&#65533;F4 W)0.1WB&#65533;&#65533;&#65533;x0i&#1509;B1&#65533;1Q&#65533;EY,&#65533;Bf	&#65533;&#65533;$&#65533;0"&#65533;+3}&#65533;1&#65533;*@z$0&#65533;M&#65533;&#65533; &#65533;(&#65533;) Pt&#65533;&#65533;D@wYxr&#65533;r&#65533;c&#65533;&#65533;1&#65533;7&#65533;d&#65533;&#65533;&#65533;&#65533;/&#65533;%e :&#65533;0 &#65533;:@JH=&#65533;P
(B&#65533;W"xU&#65533;	9QW&#65533;&#65533;&#65533;&#65533;J&#65533;&#65533;5&#65533;7&#65533;&#65533;&#65533;pP&#65533;D#&#65533;&#65533;G]2&#65533;sH&#65533;&#65533;&#65533;A&#611;&#65533;&#65533;&#65533;2
&#65533;&#65533;&#65533;B&#1281;&#65533;&#65533;<E 5P&#65533;&#5038;6    .&#65533;&#65533;M&#65533; @R?&#65533; z&#65533;8W$&#65533;&#65533;(&#65533;&#65533;&#65533;&#65533;	f0_&#65533;?&#65533;0z&#65533;&#65533;g&p t&#65533;F&#65533;`u&#65533;F&#65533;2[&#455;&#65533;&#65533;*&#65533;&#65533;&#65533;,&#65533;E&#65533;	4H;q&#65533;<B&#65533;&#65533;W>&#160;>&#65533; 0}&#65533;1&#65533;%&#65533;oCI&#65533;&#65533;ieg&#65533;$1CDQd$AH&#65533;&#65533;&#65533;V&#65533;&#65533;&#65533;H&#65533;&#65533;	&#65533;C&#1218;
~&#65533;
&#65533; ,&#65533;  &#65533;5&#65533;q&#65533;&#65533; |#9@&#65533;zpon&#65533;@&#65533;&#65533;&#65533;&#65533;RE&#65533;&#65533;x &#65533; 0&#65533;r?&#65533;&#65533;y&#65533;&#65533;&#65533;a&#65533;`&#65533;P&#65533;i_&#1034;&#65533;g G
~F*42G&#65533;r+&#65533;&#65533;"P&#65533;&#65533;&#65533;&#65533;O$d&#65533;&#65533;c0Q&#65533;j&#65533;T&#65533;&#65533;Y&#65533;*${,J&#65533;j|z&#65533;v&#65533;Ji^R&#65533;=&#65533;}&#65533;&#65533;&#65533;3&#65533;&#65533;&#65533;Z1
0&#65533;ppiP &#65533;00&#65533;0&#65533;Y&#65533;6&#65533;@&#65533;&#65533;&#65533;K&#65533;s8&#65533;!	&#65533;&#65533;B7.u1[`&#65533;#&#65533;P( &#145;@&#65533;`4 1&#65533;q'&#65533;&#65533;b&#65533;r&#65533;$ "&#65533;&#65533;&#65533;^,&#65533;@e&#65533;&#65533;U,`%r&#65533;p&#1569;&#65533;&#65533;o&#65533;>&#65533;&#65533;VQ&#65533;Ul'&#65533;;&#65533;
&#65533;@p&#65533;7OJ&#65533;&#65533;&#65533;&#65533;U&#65533;O-&#65533;&#65533;&#65533;&#65533;E&#65533;r&#65533;'! &#65533;&#1672;&#65533;&#65533; &#65533;W&#65533;E=p
P&#1492;%w<&#65533;6&#65533;R/&#65533;!&#65533;&#65533;&#65533;&#65533;&#65533;&#65533;ZT35&#65533;&#65533;qV&#65533;&#65533;&#65533;L&#65533;&#65533;&#65533;&#65533;r&#65533;&#65533;&#65533;P&#65533;0xq Mw &#65533;59*DBtJ&#65533;r&#65533;&#65533;Q&#65533;&#65533;&#65533; &#65533;&#65533;&#65533;iG&#65533;v2a&#65533;/&#65533;3&#65533;&#65533;&#65533;'&#65533;#&#65533;&#65533;,&#65533;&#65533;&#189;C{M&#65533;(&#65533;-&#65533;
$bj&#65533;3 Pb&#65533;&#65533;&#65533;"&#65533;&#65533;&#1049;7CYQK=&#65533;	&#65533;&#65533;&#65533;soAMp&#65533;&#65533;&#65533;&#65533;&#65533;&#65533;&#65533;u&#65533;&#65533;Z(?|Q<&#65533;V&#65533;&#65533;&#65533; &#1904;&#65533;`&#65533;&#65533;&#65533;!&#65533;&#65533;&#65533;&#65533;$E&#65533;&#65533; 4&#65533;&#65533;&#65533;D&#65533;&#65533;0p u $`D&#65533;&#65533;
*@&#65533;&#65533; &#65533;-&#65533;&#1039;9&#65533;&#65533;%DI&#65533;LE&#65533;&#65533;&#65533;"&#65533;&#65533;{C&#424;&#65533;&#65533;&#65533;.&#65533;&#65533;BV!t&#65533;<B&#65533;ku&#65533;&#65533;@3&#65533;&#65533;Vu7&#65533;p`o1&#65533;&#65533;0&#65533;4'&#65533;0&#65533;z$&#65533;&#65533;&#65533;K	 &#65533;B^|&#65533;&#65533;& &#65533;Z&#65533;	&#65533;&#65533;&#65533;(&#65533;S&#65533;U&#65533;@&#65533;&#65533;f&#65533;&#65533;Zq\&#65533; %0'&#65533;C>&#1778;XQS
C&#65533;&#65533;&#65533;@%+PQ&#65533;Mp&#65533;'&#65533;&#65533;&#65533;b&#65533;&#65533;&#65533;&#641;&#65533;&#65533;&#65533; xO&#65533;A&#700;1&#65533;&#65533;~hI&#65533;&#65533;&#763;&#65533;&#65533;zV&#65533;&#65533;b&#193;r&#65533;*(&#65533;&#65533;&#65533;%# &#199;
Z&#65533;&&#65533;f&#65533;PK&#65533;&#65533;&#65533;tE&#65533;r&#65533;IsV&#65533;v&#65533;&#65533;&#65533;?&#65533;S&#65533; &#65533;L&#65533;&#65533;R&#65533;$&#65533;&#65533;&#65533;J&#65533;&#1142;.&#65533;_&#65533;1&#65533;&&#65533;&#65533;&#65533;&#65533;;&#65533;&#65533;[+&#65533;B&#65533;&#65533;|&#395;&#626;&#65533;HJ&#671;&#65533;"<&#65533;&#65533;&#65533;&#65533;-&#65533;U?Y,JWI&#65533;v&#65533;<&#65533;q&#65533;a&#65533;N.&#65533;&#65533;j&#65533;&#65533;h&#65533;&#65533;&#65533;1p&#65533;&#65533;i&&#65533;&#65533;&#65533;&#253;&#65533;DP&#65533; P'&#65533;&#65533;&#65533;&#65533;_&#65533;&#65533;/&#65533;/&#39973;b&#65533;&#65533;&#65533;&#65533;&#65533;&#65533; g&#65533;L&#65533;&#65533;&#65533;&#65533;Fo&#1221;&#65533;0'&#65533;m&#65533;,&#65533;7p.$p&#65533;*b

&#65533;&#65533;QI&#65533;&#65533;{&#65533;&#65533;2&#65533;p+&#65533;Q&#65533;&#65533;&#65533;kTP&#65533;|&#65533;&#65533;&#65533;&#65533;&#65533;&#65533;&#711;&#65533;&#65533;&#65533;&#1128;&#65533; &#65533;o&#65533;&#65533;	T&#65533;C5&#65533;&#65533;}P&#65533;Z=,)!&#65533;&#65533;&#65533;&#39081;'&#65533;&#1879;C=:&#65533;&#65533;}:&#65533;&#65533;b!&#65533;&#65533;&#65533;4`&#65533;'4&#65533;&#65533;)&#65533;&#65533;:&#65533;&#65533;ZJ &#65533;H&#65533;'\:}&#65533;&#1472;&#65533;&#65533;r&#65533;7f&#65533;6&#65533;i_"gJ )&#65533;&#65533;e&#65533;$&#65533;&#65533;&#65533; &#65533;2#g2`x&#65533;&#65533;&#65533;o&#65533;%&#65533;-,&#65533;	Z!;xxV&#65533;&#65533;&#65533;BR&#65533;&#65533;&#65533;&#65533;MM&#65533;&#65533;&#65533;#&#65533;|H&#65533;&#65533;+\%47&#65533;.0
Aa&#65533;.&#65533;N&#65533;X &#65533;&#65533;U&#65533;J&#65533;<&#170;&#65533;&#579;p>`&#65533;&#65533;a[&#65533;&#65533; \E&#65533;&#2002;1&#65533;#y;`6'&#65533;1kj4>&#65533;&#65533;/hvEq&#65533;2&#65533;A&#65533;&#65533;&#65533;6(&#1069;&#65533;1a&#65533;4@&#65533;&#65533;3#F&#65533;1&#65533;&#65533;w}p&#65533;&#65533; 
&#65533;,&#1037;&#65533;&#65533;t	&#1757;&#65533;&#65533;&#65533;&#65533;&#65533;3&#65533;)&#65533;&#65533;&#65533;&#65533;&#65533;&#65533;&#65533;&#65533;H&#65533;&#65533;&#65533;I&#65533;B&#65533;&#65533;JaP&#65533;q
Q&#65533;&#65533;&#65533;&#65533;3-&#65533;(&#65533;5 l`*3Ph%G&#65533;b&#65533;8<&#65533;F&#65533;&#65533;&#65533;+@&#65533;>&#65533;&#65533;B&#65533;&#65533;&#65533;&#65533;&#65533;&#65533;/Z&#65533;01&#65533;`&#65533;&#65533;P&#1684;xh&#65533;&#65533;&#65533;!Fd5&#65533;&#65533;N&#65533;&#11440;'@:&#65533;&#65533;%&#65533;&#65533;&#65533;#)@&$89&#155;4?s&#65533;Q&#65533;&#65533;&#65533;&#65533;&#65533;&#65533;&#65533;5&#65533;&#65533;&#65533;&#65533;&#65533;%I&#65533;&#65533;)&#65533;# &#185;m&#65533;&#65533;&#218;'N;*&#65533;&#65533;&#65533;&#65533;sX&#65533;&#65533;	Np&#65533;^&#65533;&#65533;qz&&#65533;&#65533;&#65533;m	&#65533;&#65533;&#65533;&#65533;	&#65533;&#65533;&#65533;1&#65533;&#65533;@!&#65533;&#65533;&#65533;&#65533;&#65533;\7Q&#65533;!:&#65533;d&#65533;G &#65533;+>&#65533;eB3l@&#974;N&#65533;M&#65533;"?&#65533;~c&#65533;'P2&#65533;Z&#65533;&#1053;p&#65533;&#65533;{1v&#65533;a&#65533;&#65533;{1&#65533;&#65533;O&#65533;&#65533;@&#65533;&#65533;&#1729;O&#65533;sL&#65533;&#65533;&#65533;XI)@&#65533;&#1041;B&#65533;&#65533;;&#65533;&#65533;=&#65533;&#65533;IV	DJ&#65533;&#65533;&#65533;&#65533;5&#65533;&#65533;"&#65533;al&#65533;m&#65533;&#65533;&#65533;&#65533;&#65533;&#65533;&#65533;&#65533;&#65533;e&#65533;&#65533;B&#65533;s&#65533;&#65533;C&#65533; &#65533;u&#65533;&#65533;&#65533;S D&#65533;&#65533;&#65533;&fRDT&#65533;&#65533;&#65533;&-`;"&#65533;]	&#65533;5&&#65533;&#65533;a;&#65533;&#65533;&#65533;0o&#65533;m>/&#65533;+&#65533;V&#65533;&#1392;@oM-&#65533;&#65533;&#40257;Mr&#65533;&#65533;&#65533;y(&#1624;d	&#65533;f7&#65533;&#65533;<&#65533;&#961;v&#65533;&&#65533;=&#65533;p)v&#517;&#65533;G&#65533;,`V&#65533;qa&#65533;&#65533;U&#65533;a,)%:&&&=&#65533;4	77&#65533;&#65533;&		;
BB&#65533; &#65533;&#65533;&#65533;&#65533;&#65533;&#65533;&#65533;&#65533; 7
B??&#65533;7	
&#65533;&#65533;&6&#65533;&#65533;&#65533;!=:,$3("*&#65533;&#65533;*:&#65533;*&#65533;&#65533;&#65533;&#1902;&#65533;&#65533;&#65533;&#65533;&#65533;Z&#602;p&#65533;^&#65533;&#65533;$ &#170;P&#65533;
&#65533;=hQ]EV&#65533;p&#65533;q&#1410;&#65533; b)&#65533;&#65533;&#65533;&#65533;&#65533;H&#1443;XQ&#65533;7&#65533;&#65533;N&#65533;W&#65533;a&#65533;	&#65533;&#65533;z&#65533;&#65533;&#65533;,bN&#65533;&#65533; &#192;X&#65533;k&#65533;&#65533;N	2| B&#65533;AR&#65533;h&#65533;	[;&#65533;&#65533;&#65533;	&#65533;O&#65533;FEX&#65533;&#65533;*&#65533;&#132;n( &#65533;v&#65533;F	&#65533;XG&#65533;L&#65533;a&#65533; &#65533;&#65533;&#65533;&#65533;&#330;&#65533;&#65533;&#65533;!F&#65533;HL&#65533;0@*&#65533;*6&#65533;c&#65533;&#65533;&#65533;X"b &#65533;&#65533;V&#65533;ba&#65533;17&#65533;&#65533;&#65533;fB&#65533;&#65533;&#65533;&#65533;&#65533;&#65533;&#65533;&#65533;*J&#65533;9,&#65533;(&#65533;b&#65533;&#65533;/&#65533;N&#65533;&#65533;&#65533;&#65533;3&#65533;&#704;|gwo8u%b&#65533;W1&#65533;H&#65533;&#65533;\&#65533;&#202;&#65533;6[&#65533;&#65533;&#65533;&#330;&#65533;&#65533;&#65533;Cq&#65533;C&#65533;&#65533;@$= &#65533;&#65533;6  &#65533;$&#65533;&#65533;@I%&#65533;&#52235;/i&#65533;&#150;[qE'?&#65533;&#65533;&#65533;^
 &#65533;K&#65533;&#65533;("&#65533;a&#65533;&#216; H&#65533; 3&#65533;&#65533;&#65533;&#65533;-&#65533;g&#1798;&#65533;q<A&#65533;B
&#65533;H&#65533;	&#65533;&#65533;&#65533;&#997;&#65533;AJ&#65533;|w&#65533;&#65533;&#65533;&#1305;wf&#65533;&#65533;&#65533; Q&#65533;&#65533;E&#65533;4W:p&#65533;&#65533;Ov\^&#65533;d&#65533;&#65533;\&#65533;M&#65533;=&#65533;&#65533; 'XP&#65533;&#65533;Y@P&#65533;X&#65533;C  u]L &#65533; &#65533;&#65533;p&#65533;&#65533;&#65533; &#65533;0&#65533;	&#65533;&#65533;K_&#65533;p&#65533;&#65533;$j&#65533;&#65533;e&#65533;&#65533;x&#1545;.B0(&#65533;_&2&#65533;&#65533;&#65533;.&#65533; I0&#65533;A&#65533;-&#65533;&#65533;&#65533;	$@5O&#65533;&#65533;&#65533;&#65533; &#65533;5&#1285;&#65533;>`IS&#65533;M&#65533;&#65533;&#65533;&#65533;&#65533;
b'&#65533;M]&#65533;&#154;&#65533;&#65533;&#65533;KRr&#65533;t&#65533;[&#65533;fl&#65533; &#65533;&#1322;&#65533;:&#65533;,`\:&#65533;&#65533;&#65533;&#65533;&#65533;G&#65533;NC&#65533;&#65533; |R&#65533;i9&#65533;&#65533;$0&#65533;&#65533;&#65533;Tb%&#65533;&#65533;&#65533;*%
&#65533;&#65533;(&#65533;x&#1686;*i&#65533;N\&#65533;&&#65533;I0;&#65533;&#65533;`&#65533;+X&#65533;&#65533;&#65533; F&#65533;X&#65533;&#65533;&#65533;=&#65533;3&#65533;&#65533;&#65533;P&&#65533;FW@&#65533;KA&#65533;&#723;&#65533;&#65533;;\w _F(&#65533;&#65533;K&#65533;t&#65533;nn*= BJ&#65533;]&#65533;&#65533;&#65533;&#65533;P@D&#65533;&#65533;&#1425;&#65533;&#65533;&#65533;}Ah&#65533;6&#65533;&#65533;
&#65533;P ^C&#65533;&#65533;&#65533;@&#65533;E&#65533;C&#65533;1qC	2@&#65533;&#65533;2)&#65533;&#65533;&#1043;&#65533;  =&#65533; @":&#65533;&#65533;%&#65533;&#65533;B&#65533;	;&#65533;@	&#65533;!r&#65533;q&#65533;[&#65533;%D&#65533;&#65533;&#65533;$&#65533;&#65533;&#65533;&#65533;HPtp@&#65533;&#65533;<&#65533;&#65533;FB&#65533;2X0&#65533;k&#65533; &&#65533;]&#65533;#=n&#65533;&#65533;:&#65533;Q7&#65533;F&#65533;[Ql Y&#65533;t=}wY~&#65533;&#65533;k&#65533;&#65533;&#65533;&#65533;&#65533;+=&#65533;!&#65533;&#65533;H&#65533;L&#65533;&#65533;&#65533;&#65533;` q&#65533;&#65533;&#65533;l&#65533;&#65533;&#1928;&#65533;&#65533;&#65533;qi&#65533;&#65533;&#65533;W&#65533;&#65533;'&#65533;&#65533;8@&&#65533;3&#65533;&#65533;
&#65533;&#65533;
0 &#65533;b&#65533;&#65533;&#65533;n&#65533;	! [&#65533;&#65533;"&#65533;Y&#65533;
/p!0:&#65533;&#65533;]C,&#65533;&#65533;&#65533;@&#65533;8'&#65533;, &#65533;h`(&#65533;x&#65533;B@&#65533;u&#65533;"&#65533;&#65533;SJ&#65533;&#65533;t&#65533;lkJG&#65533;:&#65533;k'&#65533;&#65533;&#65533;e&#65533;.&#65533;&#65533;}&#65533;C&#65533;B6#&#65533;)&#65533;&#65533;&#65533;&#1184;`Rb&#65533;B&#65533;&#65533;&#65533;&#65533;A&#65533;&#65533;}&#65533;f}&#65533;&#65533;,&#65533;&#65533;t&#65533; |&#65533;9&#65533;&#65533;&#65533;$W&#65533;`&#65533;@&#65533;&#65533;-@J&#65533;&#65533; &#65533;JTl,
P a0A&#65533;K&#65533;@?&#65533;&#65533;(.&#65533;&#65533;P&#65533;#&#65533;s!/~&#65533;	]&#274;u&#65533;&#65533;#z&#65533;H&#65533;&#243;&#65533;
&#1049;t &#65533;&#65533;&#65533;8&#65533;&#65533;&#65533;&#65533;&#65533;&#65533;&#65533;+l&#65533;&#65533;{Ld&#65533; &#65533;(6&#65533;L`
&#65533;R&#65533;&#65533;6&#65533;3Ms&#65533;&#65533;+&#65533;&#65533;U0&#65533;(&#65533;J&#65533;%&#65533;&#65533;{Gc[,&#264;&#65533;&#65533;&#1867;d&#1183;&#65533;&#65533;S&#65533;&#1264;&#65533;M&#65533;&#65533;&#65533;!&#65533;u&#65533;&#65533;&#65533;J&#65533;  &#65533;&#65533;&#65533;8&#65533;
@&#65533;&#65533;&#65533;&#65533;&#586;`&#402;&#65533;Zz&#918;&#65533;&#65533;K0<&#65533;&#65533;&#65533;y&#65533;.&#65533;&#65533;. j*U&#65533;Pfb&#65533;Zt&#65533;*	t&#65533; &#65533;&#65533;&#1025;^@&#65533;l [*X&#65533;&#65533;&#65533;&#65533;&#65533;	l7&#65533;&#65533;&#65533;X\&#65533;&#1191;&#65533;&#65533;&#65533;&#65533;f&#65533;&#65533;!c=J&#65533;&#65533;&#65533;|&#65533;&#65533;A&#65533;@&#65533;&#65533;J&#228;=&#65533;&#65533;&#65533;&#65533;&#65533;&#65533;&#65533;h,&#65533;F&#65533;R&#65533;z{IbP4&#65533;L *&#65533;#>&#65533;&#65533;UFN1&#65533;x&#65533;&#65533;D&#65533;t%&#65533;&#65533;&#65533;&#65533;&#65533;&&#65533;+B@.&#65533;&#65533;&#65533; &#65533;&#1070;u&#65533;@L &#65533;&#1712;&#65533;%&#65533;/zp&#65533;I@R&8&#65533;
P`R &#65533;&#65533;5D&#65533;&#65533;@V  a&#65533;* &#65533;&#65533;G&#65533;&#65533;&#65533;&#387;&#65533;Lk&#65533;&#65533;z&#65533;D&#65533;&#65533;K&#65533;	&#65533;&#65533;&#65533;h&#65533;&#65533;eW&#65533;pmu&#65533;^&#65533;u&#65533;&#65533;&#65533;^
M&#65533;y&#65533;5&#65533;&#65533;#H&#65533;"&#65533;T`3-&#65533;pF&#65533;&#65533;\&#65533;&#65533;$X =&#65533;S:N&#65533;&#65533;Tf$*p&#65533;&#65533;&#65533;&#65533;&#65533;a&#65533;J_,&#65533;&#65533;&#65533;&#65533;p&#65533;&#65533;&#1720;&#65533;2&#65533;&#65533;&#65533;&#65533;&#65533;NV&#65533;Q&#65533;/&#65533;@b&#65533;	&#65533;&#65533;0&#65533;&#65533;
&#65533;u!&#65533;J&#65533;	8&#564;&#65533;}&#65533;&#65533; (I&#65533;&#65533;}^`]vN+H&#65533;:&#65533; &#1563;lV&#65533;&#65533;&#65533;&#65533;&#1134;&#65533;&#65533;&#65533;&#65533;U&#28994;&#65533;&#65533;`[&#65533;^&#65533;,&#65533;F6\D0&#65533;00&#65533;t&#65533;^&#65533;&#65533;
N&#65533;&#65533;&#65533;&#65533;-&#65533;&#65533;ib0e}&#65533;&#65533;V&#65533;
$,&#65533;&#65533; &#65533; 6`@z&#1081;&#65533;&#65533;&#65533;&#65533;&#65533;&#65533;C4 C}&#65533;&#65533;&#65533;i&#65533; &#65533;:D&#65533;&#65533;&#65533;X&#65533; &#65533;:&#697;9p&#65533;N&#65533;&#65533;r&#65533;+ &#65533; &#65533;<@&#65533;&#65533;&#65533; &#65533;&#65533;&#65533;k&#317;&#65533;&#65533;&#65533;IB`e&#5246;r&#65533;&#65533;&#1874;&#65533;&#65533;,HJ&#1250;&#1252;w&#65533;"&#65533;g&#65533;j&#65533;&#65533;5'6&#65533;&#65533;D&#65533;V`l}x,&#65533;&#65533;+uX&#65533;!{&#65533; &#65533;&#65533;&#65533;&#65533;G&#65533;\C&#1796;&#65533;L&#65533;&#65533; A?4&#65533;U&#65533;4&#65533; 2&#65533;@&#65533;h`H&#65533;&#65533;&#65533;&#65533;j.bML&#65533;d&#65533;&#65533;&#65533;B&#65533;D&#65533;&#65533;RYV&#65533;&#1536;=&#65533; &#65533;z&#65533;&#65533;$&#65533;&#65533;&#65533;8#<&#1049;&#65533;&#65533;&#65533;^&#65533;&#65533;w&#65533;&#65533;C'&#65533;}K(Lf&#283;&#65533;	&#65533;&#65533;$&#65533;&#65533;&#65533;$l&#65533;uw00&#65533;8xL&#65533;b&#65533;v&#1285;&#65533;u4&#65533;&#65533;&#65533;&#65533;&#65533;&#65533; &#65533;&#65533;&#65533;q&#65533;&#65533;&#65533;&#65533;&#65533;L&#65533;H1@&#65533;&#65533;,&#65533;&#65533;U&#65533;&#65533;X&#65533;z" 3&#65533;&#65533;&#65533; <@hu%B&#65533;/&#65533;&#65533;X>&#65533;x%&#65533;&#65533;P&#65533;&#65533;<*U@ v60Y&#65533;&#65533;&#65533;&#65533;d&#65533;&#65533;1&&#65533;&#65533;
`&#65533;X@&#65533;&#65533;&#282;~3$&#65533;J&#65533;6 &#65533;m^!1&#65533;h
&#65533;A&#65533;;g&#65533;&#65533;&#65533;&#65533;&#65533;&#65533;&#65533;&#65533;&#65533;z&#65533;&#65533;J&#65533;|Gr&#65533; k&#65533;&#65533;R&#65533;&#65533;&#65533;`!&#65533;'&#65533;IV&#65533;&#65533;C&#57615;&#65533;]&#65533;&#65533;&#65533;Pi&#65533;&#65533;5&#65533;&#65533;
&#1489;&#65533; #&#65533;A&#65533;= &#65533;@ &#65533;  S.c &#65533;&#65533;B&#65533;&#65533;	&#65533;&#65533;0	nqk&#65533;2&#65533;';=&#65533;` fd&#65533;&#65533;{&#65533; 
&#65533;&#65533;&#65533;b]&#65533;&#65533;0@&#65533;' -&#65533;d 5@d&#65533;&#65533;RQ&#65533;%N&#65533;pf&#65533;-1&#65533;&#65533;&#65533;2!&&#65533;I&#65533;&#65533;[25&#65533;  &#65533;w(&#65533;^&#65533;&#65533;G0&#65533;@&&#65533;&#65533;&#65533;`U&#65533;@&#65533;'&#65533;%&#65533;s&#65533;q&#65533;>&#65533;&#65533;&#65533;v&#65533;&#65533;&#65533;PymgU0[$ &#65533;G'0!&#65533;  P}p&#65533;!$S(&#65533;<&#65533;&#1025;&#65533;&#65533;	DP	&#65533; 2Gq&#65533;C2+&#1538;6tS&#65533;CO&#65533;D0&#65533;&#65533; V&#65533;F&#65533;&#65533;&#65533;#J&#65533;H&#1872;&#65533;&#65533;&#65533;&#65533;Be&#65533;M&#65533;&#65533;&#65533;&#65533;A&#65533;r&#65533;&#65533;&#65533;&#65533;&#65533;&#65533;+&#65533;E/&#65533;&#65533;
A &#65533;&#65533;pi&#65533;EX&#65533;&#65533;
&#65533;V&M&#65533;1&#65533;t%&#65533; BE&#65533;\&#1588;&#65533;a]"&#65533; &#65533;+ pn&#65533;YU ~&#65533;D&#65533;Q[[a1	 t&#65533;&#65533;&#65533;&#65533;
u1{=T&#65533;)H7 &#65533;)&#65533;&#65533;)&#65533;C&#65533;u6p&#259;&#65533;&#65533;t+ &#65533;&#65533;F1&#65533;&#65533;&#65533;!&#65533;&#65533;Pn&#65533;1&#65533;/`&#65533; &#65533;&#65533;s1 cgw&#1968;A8&#65533;J&#65533;6ap&#65533;&#65533;&#65533;!k&#65533;.&#65533;(px&#65533;!J'&#65533;&#65533;&#65533;6bXX&#1464;/&#65533;P&#65533;&#65533;&#417;&#65533;&#65533;&#65533;&#65533;&#65533;TM]&#65533;&#65533;&#65533;#&#65533;S $ =&#65533;(&#65533;&#65533;(&#240;L&#65533;rD&#65533;&#65533;&#65533;&#65533;K>&{&#65533;&#65533;C*?&#65533;&#65533;&#65533;&#65533;&#65533;|&#65533;L&#65533;@ 4@&#65533;q&#65533;u'b+D&#65533;&#65533;&#65533;`^V&#65533;q'&#65533;&#65533;V^&#65533;]&#65533;&#65533;E&#65533;&#65533;#&#65533;q0&#65533;7&#65533;@bR&#65533;
%$A&#65533;"1&#65533;1&#65533;&#65533;z&#65533;%&#65533;&#65533;G (&#65533;p1x&#65533;&#65533;G&#65533;APc&#65533;&#65533;W&#65533;)@~cQ&#65533;01&#65533;&#65533;&#65533;&#65533;@~3!&#65533;a#&#65533;&#65533;#,#@0&#65533;90-&#65533;&#1141;&#65533;Ic!&#65533;&#65533;0	u&#65533;&#65533;)&#65533;c$*&#65533;%\w&#65533;K5&#65533;&#65533;-#)-<:  &#65533;&#65533;&#65533;H=&#65533;f mo&#65533;/&#65533;1&#65533;&#65533;&#65533;e&#65533;$P&#65533;&#65533;>z&#1291;oq&#65533;&#65533;&#65533;&#65533;&#65533;&#65533;R&#65533;&#65533;&#65533;h\B%&#65533;&#65533;&#65533;&#65533;&#65533;@&#65533;&#65533;fY&#65533;&#65533;Oa&#65533;/Z&#65533;&#65533;N&#65533;&#65533;>&#1720;&#65533;&#65533;:P?&#65533;&#65533;9&#65533;
&#65533;! =pk&#65533;&#65533;pqC@*&#65533;X&#65533;*5&#65533;d'b1e&#65533;&#65533;&#65533;&#65533;&#65533;c&#65533;.&#65533;S&#212;* `kl!&#65533;&#65533;O&#65533;&#65533;&#65533;t&#65533;&#65533;zkh&#65533;{%&#65533;(&#65533;<*5#&#65533;B!P&#65533;, +0!&#65533;p&#65533; @^&#65533;T&#65533;&#65533;@#&#65533;
8)&#65533;&#65533;&#65533;&#65533;&#65533;&#65533;Vy&#65533; BSB&-&#65533;5&#65533;&#65533;&#65533;:>_Ho@.&#1702;G&#65533;&#1250;&#65533;&#65533;&#393;O&#1685;&#65533;&#65533;>s&#65533;&#65533;	L&#65533;' &#1684;:A&#65533;H&#65533;&#65533;&#1202;
F&#65533;I&#65533;E2Py&#65533;&#65533;~&#65533;&#65533;A!D&#65533;-&#65533;&#65533;&#65533;&#65533;&#65533;&#65533;D&#65533;$	&#65533;D	&#65533;y&#65533;A &#65533;&#65533;&#65533;Z&#65533;y{&#65533;
	&#65533;&#65533;&#65533;&#65533;	&#65533;`"&#65533;&#65533;_&#65533;&#65533;&#65533;&#65533;@&#65533;&#65533;o@#@&#65533;F&#65533;&#65533;7,   r"&#65533;R&#65533;{&#65533;&#65533;&#65533;&#65533;&#65533;&#65533;2 v/&#65533;&#65533;I$&#65533;&#65533;D8SR~&#65533;&#65533;&_4&#65533;^&#65533;fg&#65533;&#65533;&#65533;&#65533;&#65533;&#65533;V$&#65533;1&#65533;&#65533;&#65533;w&#65533;i&#65533;&#65533;&#65533;@*pbx&#65533;&#65533;h&#65533;q5&#65533;&#65533;2&#65533;H&#65533;&#65533;#&#65533;q&#1505;&#65533;&#65533;&#65533;w 0y&#65533;U&#65533;2&#65533;P&#65533;r&#65533;&#65533;T&#65533;&#65533;&#65533;)&#65533;T&#65533;((&#65533;?&#65533;5t&#65533;&#65533; b1K`&#65533;G&#65533;U&#65533;T&#65533;-@&#65533;&#65533;&#65533;#@&#65533;+@#ed&#65533;&#65533;p &#65533;&#65533;&#65533;&#65533;&#65533;&#65533;0&#65533;C&&#65533;y&#65533;%&#65533;v&#65533; &#65533;PR&#65533;&#65533;% &#65533;&#65533;&#65533;&#65533;&#65533;&#65533;&#65533;Y&#65533;cb&#65533;&#65533;cQ&#65533;&#65533;&#65533;(vB
&#65533;&#65533;&#65533;&#65533;~rA&#65533;D&#65533;1>&#65533;vYfX&#65533;&#65533;h&#65533;V&#65533;&#65533;&#65533;&#65533;<&#65533; &#65533;&#65533;A3P &#65533;(&#65533;/Ss!&#65533;&#65533;&#65533;lKL&#65533;&#65533;&#600;|&#65533;
&#65533;)wa24&#65533;7PShk&#65533;&#65533;&#65533;#  MBsE&#65533;&#65533; -&#65533;B(#&#65533;]&#1041;w&#65533;A8&#65533;&#1038;&#65533;`&#65533;!&#65533;&#65533;F&#65533;e&#65533;v&#24942;&#684;*P?n&#65533;q&#65533;&#65533;&#65533;5WC&#65533;&#65533;4&#65533;ix&#65533;&#65533;6&#65533;*&#65533;&#65533;9&#65533;!r&#65533;&#65533;&#65533;1&#65533;&#65533;&#65533;"aXp&#65533;Et&#65533;&#65533;&#65533;Q&#65533;&#65533;&#65533;X&#65533;&#65533;4&#65533;&#65533;$P5&#65533;"&#680;U"@}&#65533;9p:@&#65533;&#65533;&#65533;&#65533;&#65533;R 0&#65533;1&#65533;9&#65533;&#65533;&#65533;&#65533;=&#65533;S&#65533;&#65533;c@
&#65533;&#65533;bL&#65533;/d ,'&#65533;:@U/V&#65533;XRP&#65533;&#65533;g&#65533;TV&#65533;! #p@=`@jB&#65533;$lB/&#65533;&#65533;O-&#65533;%x"&#65533;&#65533;$&#65533;b&#65533;,{bN&#65533;k&#65533;.&#1132;(L&#65533;l~&#65533;&#1530;&#65533;$ 51&#65533;!@T&#65533;F&#65533;3>&#65533;H3Q&#65533;Z$&#65533;&#65533;8&#65533;+G<&#65533;Aq&#65533;&#65533;#f#1&#65533;*&#1101;&#65533;&#65533;H&#65533; ,&#65533;&#65533;&#65533;&#65533;c&#65533;QV&#518;3"&#65533;&#65533;&#65533;&#65533;01F6)&#65533;K&#65533;)t&#65533;c!<&#318;&#65533;R1; 
&#65533; "0&#65533;&#65533;]YQL&#65533;+&#65533;U$&#65533;&#65533;@  &#65533;&#65533;&#1522;&#65533;&#65533;3&#65533;3&#65533; `ZeT3@-1&#65533;&#65533;Y&#65533;@N&#65533;..`&#65533;K#n&#65533;&#65533;&&#65533;&#65533;&#65533;&#65533;!&#65533;C&#65533;&#65533;&#65533;p$&#514;5&#65533;&#1057;&#65533;frm&#65533;&#65533;6v#&#65533;&#65533;&#65533;&#65533;c&#65533;&#65533;&#65533;'&#65533;\&#65533;&#65533;5O$a&#65533;(&#65533;S&#65533;F&#65533;F&#65533;&#65533;&#65533;&#65533;W&#65533;&#65533;A&#65533;91@&#65533;$Ptpk&#65533;"03PU,&#65533;&#860;c B5L x&#65533;8D
&#65533;&#65533;&#65533;.&#65533;&#437;piAC&#65533;&#65533;-&#65533;T2F&#65533;YE (pF&#65533;&#65533;SA&#65533;&#65533;&#65533;&#65533;&#65533;A9&#65533;&#65533;/QF&#65533;&#65533;c%@&#65533;=N&#571;&#65533;&#65533;^s&#65533;vl&#65533;&#583;$q&#65533;&#65533;h&#1458;pyA&#65533;&#65533;B&#65533;&#12538;Q&#65533;4
&#65533;6,&#65533;&#65533;&#65533;
&#65533;EP&#65533;L&#65533;cyn}D&#65533;&#65533;&#65533;|1@&#65533;&#65533;f$&#65533; &#65533;&#65533;n&#65533;&#65533;P%&#65533; &#1505;m&#65533;''&#65533;&)&#65533;&#65533;Rr&#65533;'1&#65533;:L&#1229;&#65533;d&#65533;Cf}&#65533;&#65533;
L&#65533;&#65533;&#65533;iQ&#1875;&#65533; &#65533;p&#65533;&#65533;&#65533;y&#65533;Y&#65533;&#65533;y&#65533;M &#65533;&#65533;&#65533;&#65533; '`(r&#65533;&#65533;&#65533;I&#65533;V&#65533;A&#65533;&#65533;&#65533;K&#65533;&#65533;c yMB/}&#65533;*&#65533;$&#65533;6&#65533;&#65533;<&#65533;&#65533;\&#65533;y&#65533;&#536;&#65533;r&#65533;5c&#65533;^k&#65533;#G&#65533;$B&#65533;&#65533;&#65533;&#65533;X&#65533;&#65533;&#65533;&#65533;h&#162;&#65533;&#65533;&#65533;d&#65533;R#VJ&#65533;7B*&#65533;&#65533; &#65533;n7%&#65533;uP%&#65533;&#65533;&#65533;p3&#65533;s !&#65533;B&#65533;y"[&#65533;	k&#65533;2Fd&#65533;&#197;&#65533;g|&#65533;!&#65533;&#65533;&#65533;&#1464;&#65533;&#65533;&#65533;&#65533;_B&#65533;b<7 U@.U&#65533;&#65533;
&#65533;&#65533;&#65533;sM!&#65533;Nh&#65533;&#65533;&#65533;&#65533;&#65533;&#65533;&#65533;&#65533;@&#65533;&#65533;&#65533;E&#65533;P&#65533;bs=&#65533;&#65533;&#65533;&#65533;&#827;&#65533;&#65533;q&#65533;(&#65533;&#237;]&#65533;&#65533;&#65533;&#65533;$&#65533;kp}&#65533;!&#65533;&#65533; &#65533;)A&#10613;>&#65533;c&#65533;$Q&#65533;'>qFh7&#65533;&#65533;a&#65533;&#65533;&#65533;' pf&#65533;&#65533;+ &#65533;#O&#65533;.&#65533;&#65533;J&#65533;9&#65533;#&#65533; )"&#65533;	&#65533;2&#65533;.t&#65533;9&#65533;@&#65533;C&#65533;&#65533;&#65533;&#65533;:&#5001;&#65533;&#65533;&#65533;&#65533;8&#65533;&#65533;B&#65533;&#65533;h!&#65533;S)2&#65533;&#65533;$5`69&#65533;&#65533;- `&#65533;&#65533;&#65533;#^&#65533;1&#65533;A&#65533;&#65533;.:_&#65533;&#65533;
q']&#65533;&#65533;&#65533;&#65533;&#65533;Z&#65533;&#65533;&#65533;&#65533;1qgS|Oba&#65533;&#65533;
&#840;H<&#65533;E&#65533;chQ&#65533;&#65533;&#65533;&#65533;&#65533;&#65533;&#65533;a8}_&#65533;mo&#65533;&#65533;&#65533;
@ q&#65533;&#65533;&#65533;&#65533;Gp/AyC)&#65533;.&#65533;&#65533;&#65533;&#65533;&#65533;m&#65533;(p(Ne&#65533;]&#65533;&#65533;p:1r&#65533;&#65533;&#65533;[a&#389;&#65533;vp{;&#65533;&#65533;<d?k&#65533;s>&#65533;&#1464;&#65533;K&#65533;Z&#65533;&#65533;2Y&#65533;7&#65533;W&#65533;(&#65533;&#65533;]o&#65533;-//&#65533;3(x&#65533;.@h,&#65533;&#65533;D&#65533;&#65533;&#65533;e&#1209;&#65533;&#65533;s&#65533;$uq&#1094;&#65533;P,&#65533;&#65533;! &#65533;&#65533;$^e&#65533;6A&#65533;&#65533;*?lO&#65533;>G>j&#65533;^&#65533;&#659;C%&#65533;'&#65533;&#65533;-&#65533;&#65533;s&1 &#65533;e&#65533;W&#65533; &#65533;&#65533;&#65533;B&#65533;&#65533;&#65533;F&#65533;&#65533;&#65533;&#65533;&#65533;+%@6&#65533;T&#65533;3&#65533;	B 	 1Ff28&#65533;&#65533;	  ;&#65533;&#65533;&#65533;.#7&#65533;
&#65533; l&#65533;@1&#65533;Q&#65533;P&#65533; &#65533;&#65533;U&#65533;&#65533;l&#65533;&#65533;-Y&#65533;&#65533;&#65533;+&#65533;2a&#65533;$&#65533;ww2\(X&#65533;&#65533;L&#65533;&#65533;/>X&#65533;&#65533;&#65533;&#65533;&#65533;&#65533;&#65533;&#65533;&#65533;&#65533;&#65533;&#65533;&#65533;&#65533;&#65533;,- ,&#65533;&#65533;&#65533;&#65533;&#65533;&#65533;A&#65533;&#65533;&#65533;&#65533;&#65533;&#65533;&#65533;&#65533;&#65533;&#65533;&#65533;&#65533;&#65533;&#65533;&#65533;&#65533;&#65533;&#65533;&#65533;21&#65533;&#65533;2&#65533;&#65533;&#65533;2.&#65533;1&#65533;"&#65533;A&#964;&#65533;&#840;&#65533;*&#65533;'&#65533;"++5	=#$6&6 &&#65533; 	& 7	BB??	n&#65533;   B&#65533;&#65533;0`&#65533;&#65533;&#65533;&#65533;&#65533;&#65533;&#65533;"ahAA &#65533;&#65533;&#65533;&#65533;&#65533;&#65533;&#65533;&#65533;0!&#65533;(&#65533;&#65533;A@&#65533;$&#65533;YX&#65533;&#324;,X&#65533;&#65533;&#65533;D2, &#65533;P
&#65533;6&#65533;t&#65533;X&#65533;	X4!*!+VQJ4a&#65533; O&#65533;&#1666;&#65533;P&#65533; Jq&#65533;P
m&#65533;&#65533;@(jJ1Z48&#65533;H&#65533;&#65533;&#65533;~&#65533;$&#65533;&#65533;&#65533;It!VzP4&#65533;b&#194;.&#65533;" C&#501;&#65533;&#65533;&#65533;dA+U&#65533;&#65533;8,&#65533;&#65533;&#65533;&#65533;&#65533;%b&#135;E&#65533;&#65533;&#65533;`&#65533;+6&#65533; !A&#65533;&#65533;#&#1469;&#65533;&#65533;&#24257;>&#65533;&#65533;3&#65533;&#65533;>*H&#65533;&#65533;&#65533;&#65533;&#65533;>&#65533;nH!C&#65533;&#65533;y&#65533;O}&#65533;&#531;@&#65533;	= &#65533;&#65533;@&#65533;$8\&#560;"&#65533;t&#65533;P1&#65533;U&#65533;v&#65533;
C&#65533;Z&#65533;2A0&#65533;1r&#65533;#&#65533;&#151;&#65533;&#65533;"&#65533;#&#65533;L"&#65533; |F&#65533;$J&#65533;&#65533;] &#65533;2\+&#65533;&#65533;2R&#65533;Xd&#65533;&#65533; 1&#65533;(&#65533;*1|&#65533;H3&#65533;&#65533;&#65533;&#65533;&#65533;l&#65533;[?&#1426;&#65533;>FT	!&#65533;&#65533;Hl&#65533;@0&#65533;.&#65533;&#65533;&#65533;,@&#65533;&#65533;,h&#65533;@,HT  p&#65533;X&#1027;
-X0&#65533;(P&#65533;&#65533;@&#65533;=$PO<&#65533;&#65533;zB&#65533;H&#65533;&#65533;]B&#65533;&#65533;&#65533;w4`@x	&#1027;&#65533;s&#65533;&#65533;S&#65533;z&#65533;P&#65533;j&#65533;+&#65533;pLd&#65533;&#65533;&#65533;&#65533;&#65533;#&#65533; @N,V%&#65533;Z&#65533;HR&#65533;&#65533;h	U&#65533; <0@&#65533;&#65533;<&#65533;1,&#65533;&#65533;Z8 &#65533;&#65533;&#65533;8&#65533;&#65533;!l&#65533;k]&#65533;`&#65533;&#65533;&#65533;q&#65533;`~I&#65533;b\P&#65533;6&#65533;e#WS&#65533;.VW0f&#65533;6Z%X+H&#65533;M&#65533;&#65533;Ym&#65533;PI&#65533;&#65533;	&#65533;.L&#65533;A&#65533;&#65533;ke &#65533;<&#65533;M&#65533;@&#65533; &#65533;&#65533;f !<&#65533;A:0PB	(X@&#65533;&#65533; `&#65533;t;&#65533;3P!&#65533;y&#65533;&#65533;C8'$&#65533;Y&#1290;&#65533;P&#65533;d&#65533;&#65533;%&#65533;i&#65533;&#65533;	&#65533;4&#65533;D&#65533;p &#65533;&#65533;_ &#65533;c&#65533;&#65533;p@&#65533;&#65533;&#65533;&#65533;&#65533;L
&#65533;cZOJR&#65533;&#65533;&#65533;h&#65533;3&#65533;C&#65533;&#1366;&#65533;&#65533;&#65533;
&#65533;vi&#65533; &#65533;&#65533;P{&#65533;C&#65533;&#65533;&#530;4&#65533;[&#65533;&#65533;Ph|&#65533;2&#65533;&5z&#65533;3*&#65533;&#65533;hx&#65533;&#65533;K(&#65533;,&#65533;`&#65533;J3&#65533;,R&#65533; "p&#65533;&#65533;e0AW4@&#65533; B$< g&#65533;IP&#65533;&#65533;&#65533;&#65533;&#65533;&#65533;4&#17504;% &#65533;y&#65533;y&#65533;h&#65533;8&#65533;P&#65533;&#65533;EzyDXt&#65533;@&#65533;&#65533;@s&#65533;&#65533;#&#65533;&#65533;I%&#65533;&#65533;&#65533;>&#65533;&#65533;&#65533; #&#65533;
&#65533;P&#65533;*&#65533;0 	&#65533;&#65533;	&#65533;v&#65533;^1&#65533;&#65533;-p&#1498;P&#65533;1A iI&#65533;&#65533;&#65533;G&#65533;B&#1064;&#65533;&#65533;AA&#65533;5gK&#65533;&#65533;B-o9. &#65533;&#65533;!&#65533;Ad )&#65533;&#65533;*6(
&#65533;&#65533;&#65533;F&#65533;&#65533;N`&#65533;&#65533;\&#65533;&#65533;&#65533;5&#65533;B&#65533;9+(&#65533;BVm\&#65533;Fl&#65533;lg&#65533;&#65533;&#1026;&#65533;&#65533; &#65533;D&#65533;&#1042;-&#952;&#65533;"&#65533;&#65533;&#1585;&#65533;&#65533;d&#65533;&#65533;}&#65533;s<&#65533;&#65533;f&#65533;;&#65533;>n`&#65533;&#65533;Qog&#65533;&#65533;c &#65533;&#65533;&#65533;&#65533;#
&#65533;&#65533;T&#65533;&#65533;3&#65533;&#65533;8&#65533;%&#65533;!&#65533;	, &#65533;>&#65533;`(&#65533; &#65533;G&#65533;
&#65533;&#65533; AF&#65533; &#65533; 6&#518;,&#65533;b&#65533;(&#65533;&#258;&#65533;@v&#65533;f&#65533;&#65533;6&#65533;&#65533;D^W-&#65533;&#1869;/[&#65533;&#65533;(&#65533;b&#65533;(4&#65533;&#65533;*&#65533;#Z&#65533;&#65533;&#4302;&#65533;{&#65533;&#65533;D&#65533;@&#65533;!n&#65533;N&#65533;/&#65533;&#65533;~&#65533;eWi&#65533;&#65533;K04X&#65533;&#65533;&#65533;mY	&#65533;"&#65533;f F&#65533;Gw-X&#65533;&#65533;
&#65533;`&#65533;ZAH&#65533;&#65533;&#292;k&#65533;&#65533;t&#65533;&#65533;vl&#62402;J H&#65533;7H!(&#65533; &#1113;B&#65533;&#65533;K&#65533;L&#65533;R&#65533;y&#65533;&#65533;&#65533;|&#65533;&#65533;{A	^`?@'QGT&#65533;&#65533;H`1`&#65533;&#65533;w&#65533;L&&#65533;E0-&#65533;&#65533;&#1986;&#65533;&#65533;&#65533;&#65533; &#65533;&#65533;!&#65533;0^p&#65533;v&#65533;&#65533;T&#65533;*&#1411;L%h&#65533;&#477;Mf&#65533;cIF%@h&#65533;"2uP&#348;"&#65533;9&#65533;Fu)&#65533;&#1221;&#65533;)&#65533;&#65533;&#65533;&#65533;JQ&#65533;n&#261;&#65533;r&#65533;&#65533;U"&#65533;&#65533;T`7s&#65533;1P0 &#65533;&#65533; &#65533;&#65533;@U&#65533;$&#65533; &#65533;H&#191;&#65533;&#65533;&#65533;&#65533;&#65533;&#65533;&#65533;&#65533;&#65533;&#65533;&#65533;&#225;6&#65533;&#65533;D&#65533;H&#1098;&#65533;&#65533;R&#65533;T&#65533;P}(O|	&#65533;I&#65533;&#65533;&#65533;&#65533;@&#65533;%*&#65533;&#65533;
&#65533;  &#65533; 	X&#65533;&#65533;F3&#65533;g&#65533;&#65533;&#65533;-&#65533;&#65533;&#65533;2@&#65533;&#65533;&#65533;&#1273;&#65533;
&#65533;&#65533;&#65533;HR8&#65533;@&#65533;8&#65533;&#65533;&#65533;&#65533;(WZ&#65533;A&#65533;&#65533;&#65533;B&#65533;&#65533;&#65533;[&#65533;&#65533;&#65533;E@&#65533;y&#65533;o5d&#65533;&#65533;&#65533;.#QeB&#65533;&#65533;T.&#65533;/&#65533;&#65533;KM;`\Q&#65533;&#65533;@8&#1033;&#65533;&#65533;4`&#65533;m&#65533;g&#65533;&#65533;&#65533;&#65533;i&&#65533;<&#65533;w&#65533;&#65533;5@B$U&#65533;v&#65533;R&#65533;&#65533;&#65533;5&#65533;Q&#65533;>O&#65533;&#65533;&#65533;&#65533;&#65533;&#65533;&#65533;&#65533;&#65533;-
<&#65533;2&#65533;&#65533;5&#65533;&#65533;&#65533;&#65533;x@&#65533;!&#65533;&#65533;P]&#65533;&#65533;t= &#657;I&#65533;^}
H@&#65533;&#65533;&#65533;q&#65533;&#65533;&#65533;&#65533;(&#65533;U|&#65533;
&#65533;V&#65533;&#65533;	&#65533;&#65533;"Ki&#65533;U&#65533;&#1865;&#65533;&#65533;&#1445;&#65533;Le&#65533;5Z&#65533; (@&#65533;'"&#65533;&#65533;&#65533;!&#65533;&#65533;&#65533;AQpD&#65533;!&#65533;&#65533;&#65533;&#65533;2&#65533;&#65533;
t&#65533;*&#65533;JQ&#65533;D&#65533;* &#65533;&#65533;@&#65533;CK&#65533;&#65533;&#65533;#&#65533;p&#65533;|&#65533;&#65533;+&#65533;@&#65533;l&#65533;=&#65533;:&#65533;h&#65533;&#65533;jW<Q&#792;&#65533;&#65533;&#65533;&#65533;Eh&#65533;GN&#65533;&#65533;&#65533;;6A=@&#65533;R&#65533;&#65533;0&#65533;&#65533;>P5&#65533;L[&#65533;&#65533;&#65533;N4w&#65533;&#65533;X&#65533;1x #\%
&#65533;&#65533;&#65533;bw&#65533;$(&#65533;+
&#65533;&#65533;o&#65533;9&#65533;&#65533;|&#65533;&#65533;&#50334;E&#17483;&#65533;yT&#65533;&#65533; &#65533;&#65533;&#65533;&#65533;\&#65533;Z&#65533;ho&#65533;&#65533; &#65533;*p&#65533;d&#65533;/&#572;&#65533;&#65533;$%&#65533;=?f&#65533;&#65533;T&#65533;% &#65533;&#65533;P&#65533;:&#1139;&#65533;&#65533;&#1012;&#65533;0>&#65533;&#689;:(:&#65533;F&#65533;&#65533;&#65533;&#65533;&#65533;&#65533;d&#65533;&#65533;&#65533;H&#65533;&#65533;P&#65533;&#65533;|&#65533;&#532;r&#65533;&#65533;i&#65533;&#65533;&#494;*&#65533;&#65533;&#65533;&#65533;&#65533;&#65533;9&#65533;&#1934;&#65533;&#65533;H`,y	&#65533;&#65533;	&#65533;&#65533;&#65533;&#65533;&#65533;	B&#65533;6NF&#65533;&#65533;e&#65533;&#65533;F&#65533;&#65533;;1MQ&#65533;&#65533;&#65533;&#65533;&#65533;BE&#65533;q1UT &#65533;!&#65533;&#65533;&#65533;%&#65533;&#65533;U&#65533;44CQZ&#65533;&#65533;&#65533;C&#65533; &#65533;D&#65533;&#65533;&#65533;&#1989;p&#65533; &#65533;&#65533;&#65533;&#1648;;&#65533;&#65533;S&#65533;&#65533;&#65533;SD~&#65533;H&#65533;&#65533; &#65533;&#1411;&#65533;&&#65533;N&#65533;&#65533;&#65533;d&#65533;&#65533;P`Y&#65533;&#65533;P&#65533;.d&#65533;$IA&#65533;&#65533;[&#65533;&#65533;7&#65533;&#65533;&#65533;;q &#65533;&#65533;&#65533;9&#26190;y&#65533;&#1961;&#65533;-&#65533;i&#65533;.&#65533;&#65533;R &#65533;&#65533;?&#1171;&#65533;L&#65533;&#65533;%'yOH2H&#65533;8&#65533;v&#65533;&#65533;&#65533;d&#65533;:0O&#65533;&#65533;&#65533;B%&#65533;&#65533;&#65533;E&#65533;&#65533;r&#65533;  &#65533;&#65533;&#65533;c-&#420;"C6D&#65533;x&#65533;q]&#65533;&#65533;&#65533;8&#65533;p&#65533;&#65533;!J/&#65533;%;c C&#65533;%&#65533;&#65533; &#65533;&#65533;+&#65533;g#&#65533;&#65533;&#65533;9hE&#65533;u&#65533;w3X&#65533;z&#65533;VDD  &#65533;v2&#65533;&#65533;p&#65533;V&#65533;&#65533;v7u+>!U&#65533;&#65533;+P"`/&#65533;'p]`.&#65533;W*@ &#65533;f&#65533;k &#65533;&#65533;F&#1623;&#65533;&#65533;	&#65533;&#65533;&#65533;lNG	&#65533;u&#1523;3&#65533;qUG&#1783;&#65533;cq[&#65533;q \(C&#65533;&#65533;S;= &#65533;=&#65533;&#65533;B:`&#65533;&#65533;`XE1&#65533;&#65533;#&#65533; &#65533;&#65533;&#65533;'&#65533;u&#65533;Al&#65533;7&#65533;&#65533;hzx8i&#65533;
&#65533;8&#65533;RVB&#65533;&#65533;Q&*&#65533;"4&#65533;a3&#65533;L(g&V&#65533;&#65533;7#&#65533;&#451;xv&#65533;&#65533;@&#65533;&#65533;&#65533;&#65533;y&#65533;K?&#65533;C1&#65533;&#65533;&#65533;&#65533;.P&#65533;&#65533;^,&#65533;7P0+s&#65533;+@ 107&#65533;=&#65533;&#65533;&#65533;B 5&#65533;&#65533;k&#65533;&#65533;=&#65533;=&#65533;0&#65533;M'~xH~&#65533;3u4&#65533;!&#65533;&#65533;P&#65533;! &#65533;=&#65533; RS& &#65533;g- ?&#65533;5&&#65533; :@&#65533;2 &#65533; &#65533;&#65533;&#65533;&#65533;w&#65533;P'`q'&#65533;4&#65533;\&#65533;&#65533;Ue!&#65533;&#65533;
&#65533;&#65533;9&#65533;W&#65533;&#65533;&#65533;7&#65533;X	&#65533;&#65533;&#65533;Kv&#65533;H&#65533;
&#65533;  aM r&#65533;&#65533;VCI8E&#65533;
 
&#65533; &#65533;&#65533;	_&#65533;D&#65533;K@&#65533;&#65533;&#65533;&#65533;&#65533;v"&#65533;d&#65533;&#65533;J7&#65533; &#65533;&#65533;#&#65533;`&#65533;[(&#65533;&#65533;p0&#65533;&#65533;<&#1073;&#65533;l}&#65533;3&#65533;&#65533;b&#65533;&#1351;@&#65533;l1&#65533;
&#65533;c&#65533;A#&#65533;[&#65533;!5= &#65533;
A er  &#65533;&#65533;3O{&#65533;n&#65533;&#65533;  &#65533;t&#65533;C+P:`:(&#65533;*&#65533;+&#1621;	&#65533;D&#65533;&#65533;0^.p&#65533;&#65533; &#65533;&#65533;7&#65533;T&#65533;&#65533;F&#65533;d$&#65533;aob5&#65533;V
&#65533;&#65533; 5 &#65533;7YK&#65533;&#65533;z3&#65533;r&#65533;&#65533;KBI~&#65533;d&#65533;&#65533;A&#65533;*7%a2&#65533;X&#65533;&#65533;+&#65533;1t&#65533;.&#131;&#65533;&#65533;1+&#65533;&#65533;:&#65533;&#65533;"&#65533;&#65533;xS&#65533; _T \C &#65533;&#65533;[&@# *P&#65533;k&#65533; p&#65533;P&#65533;&#65533; 4&#65533;&#65533;a&#65533;w&#65533;&#65533;&#65533;&#65533;il&#65533;&#65533;&#65533;Qo&#65533;P&#65533;u'1Os K&#65533;&#65533;1j91 &#65533;R*&#65533;&#65533;e1&#1045;&#65533;C
&#65533;&#65533;*&#65533;C&#65533;a:J&#65533;,Sq/&#65533;7C&#65533;%BN&#65533;&#65533;1&#745;q&#65533;p&#65533;&#65533;&#65533;4X&#65533;4f&#65533;&#65533;\&#65533;&#65533;J@&#65533;&#65533;N5&#65533;&#65533;R&#65533;#wa&#65533;&#65533;_&#65533;X	_rRYf&#65533;&#65533;{da$=&#65533;vna&#65533;" j&#65533;&#65533;0@54&#65533;^YD*&#65533;'q&#65533;&#65533;+&#65533;&#1364;W!&#65533;A&#65533;&#65533;.P&#65533; 
&#65533;&#65533;&#65533;&#65533;&#65533;&#65533;:&#65533;&#65533;&#65533;&#65533;2&#65533;~3c92&#65533;&#65533;&#65533;&#5970;BZ&#65533;&#65533;l&#65533;@&#65533;&#65533;~p&#65533;P%&#65533;^&#65533;'%&#65533;}2&#65533; &#65533;F &#65533;&#65533;t&#65533;T"s+&#65533;&#65533;L5 1H;Sn&#65533;&#65533;f&#65533;B&#65533;Szo&#65533;&#65533;i`Ip:gXj7g&#65533;g&#65533;&#65533;j"
-tiF&#65533;s&#65533;JO7&#65533;,~qm:z&#65533;&#65533;IC8T&#65533;
iz&#65533;B&#65533;J&#65533;9&#65533;&#65533;&#65533;&#65533;&#65533;p&#65533;&#531;&#65533;&#65533;*P&#65533;0$ $&#65533;&#65533;!@&#65533;'+ ]&#65533;O&#65533;" &#65533;=0 yR&#65533;:&#65533;&#65533;F}&#65533;2&#65533; ?&#65533; ;&#65533;&#65533;&#65533;=MW&#65533;Wl&#65533;&#1505;&#65533;)Z&#65533;Qc&#65533;&#65533; =&#65533;&#65533;F\&#65533;&#65533;i&#65533; |Y a&#65533;&#65533; >1%&#65533;&#65533;c&#65533;&#65533;&aV&#65533;&#65533;&#65533;x&#65533;&#65533;&#1972;3&#65533;&#65533;DW&#431;L&#65533;&#65533;&#65533;q&#65533;&#65533;&#65533;17IOL&#65533;&#1224;^&#65533;&#65533;B2&#65533;#&#65533;&#65533;2J&#65533;&#65533;M&#65533;&#65533;&#1045;&#65533;&#65533;8&#65533; _&#65533;L}+r(
Pq&#1459;&#65533;&#65533;<4&#65533;&#65533;&#65533;&#65533;g&#1748;&#40085;&#65533;qw&#65533;'J&#948;i&#65533;&#65533;KlQl&#65533; &f&#65533;&#65533;&#65533;p&#65533;&#65533;B?i&#65533;&#65533;&#65533;"@C &#65533; &#65533;E bc1`\ &#65533;eD 7 mIl&#65533;&#65533;P&#65533;Gc c?&#65533;tB&#65533;&#65533;;Q|&#65533;Z7>&#65533;!&#721; fD&#65533;&#65533;&#65533;&#65533;c&#65533;<&#65533;$0{&#65533;&#65533;cG&#65533;8,Hih!&#65533;Ia6&#65533;&#65533;K&#65533;&#65533;&#65533;LX&#65533;;&#65533;FJ&#65533;&#65533;&#65533;x+P =P&#65533;i&#65533;&#65533;8&#356;a&#65533;#&#65533;&#65533;&#65533;&#65533;$r&#65533;Jb&#7836;&#65533;#w$	&#65533;&#65533;{&#65533;&#65533;&#65533;&#9537;&#65533;7&#65533;&#2554;&#65533;&#65533;&#65533;jZ&#65533;&#65533;&#65533;&#65533;8 	&#65533;&#65533;&#65533;&#667;&#65533;!&#65533;&#65533;&#65533;&#65533;&#65533;&#65533; "&#65533;\&#65533;&#65533;&#65533; &#65533;&#322;&#65533;&#65533;&#65533;&#65533;B&#65533;&#65533;'&#65533;&#1206;c4&#65533;}H'&#65533;Z&#65533;z@&#65533;&#65533;&#65533;&#65533;)&#65533;A&#65533;H&#65533;1&#65533;&#65533;e=pE,&#65533;}&#65533;m&#65533;[5&#65533;&#65533;d1 &#65533;=P.p,&#65533;p  &#65533;T &#65533;K&#65533;&#65533;r&#65533;&#65533;h&#65533;&#65533;w&#65533;A&#65533;9K&#1173;&#65533; &#65533;&#65533;&#65533;o[&#65533;C&#65533;&#1029;&#65533;&#65533;N&#65533;&#65533;S&#65533;&#65533;
&#65533;E&#65533;&#65533;&#65533;ftpM&#65533;f!&#65533;&#65533;(&#65533;&#65533;pE&#65533;*&#65533;WL&#1090;3h0&#65533;d>&#65533;^&#65533; &#65533;&#65533;)By&#65533;TB&#65533;&#65533;r&#65533;B=B&#65533;&#65533;&#65533;$&#65533;&#65533;&#65533;Y"9&#65533;%&#65533;&#65533;E&#65533;&#65533;8Q9&#65533;;&#65533;J &#65533;['&#65533;YHw4Ah&#65533;t&#65533;&#65533;P&#65533;&#65533;&#65533;&#65533;h(&#65533;&#65533;&#65533;&#65533;&#65533; 5#&#65533;&#65533;&#65533;d7&#65533;@&#65533; :PX8&#65533;5P&#65533;&#65533;WV&#65533;P&#65533;!1&#65533;&#65533;&#65533;
r&#65533;t&#65533;|&#65533;&#65533;&#65533;,&#65533; >&#65533;0&#65533;&#65533;&#65533;&#65533;&#65533;t-L&#65533;+&#65533;y6&#65533;'/@&#65533;cff&#65533;&#65533;&#65533;&#65533;&#65533;&#65533;V&#65533;&#65533;"&#65533;`-&#65533;m5&#747; |&#65533;&#65533;.&#65533;&#65533;&#65533;*&#65533;oF}]&#65533;&#65533;&#65533;&#65533;[5&#821;&#65533;&#1087;&#65533;&#65533;&#65533;&#65533;&#65533;@V&#65533;:@ &#1032;&#65533;&#65533;IJ&#65533;$&#65533;b&#65533;&#65533;&&#65533;b'&#65533; '&#65533;=8kb8&#65533;&#65533;&#65533;&#792;&#65533;&#65533;=&#65533;Z5&#65533;
5&#65533;&#65533;x&#65533;'R#<^'`&#65533;}&#65533;I&#418;&#65533;&#65533;&#65533;&#65533;&#65533;&#65533;&#65533; X&#65533;&#65533;&#65533; &#65533; 	w&#1797;&#65533;;&#65533;&#65533;&#65533;si&#65533;P&#65533;_f-.p&#65533;<&#65533;&#65533;&#65533;	&#65533;1%&#65533;&#65533;&#65533;A&#65533;/&#65533;7m&#65533;&#65533;&#65533;&#65533;&#65533;&#65533;r&#65533;#&#65533;&#65533;`gt&#65533;eRAg&#65533;:&#1372;(&#65533;p&#65533;&#65533;e&#65533;&#65533;\1p&#65533;&#65533;lf&#1155;_&#65533;o;3O&#65533;&#65533;5p#&#65533;d&#65533;&#181;&#65533;&#65533; &#65533;}&#65533;&(@ &#65533;I`&#65533;&#65533;&#65533;xt&#65533;&#65533;p&#65533;&#65533;w)v&#65533;B&#65533;&#65533;&#65533;&#65533;Z&#65533;&#65533;&#65533;Y&#1099;<&#65533;&#65533;&#65533;&#65533;' &#65533;&#65533;&#65533;&#65533;@ t&#65533;&#65533;c;]1&#65533;	QV/4 &#65533;J&#65533;*B"&#65533;`.&#65533;0&#65533;5&#65533;&#65533;E&#65533;/&#65533;&#65533;Q&#65533;F&#65533;hu#!E5#&#65533;&#65533;-`p&#65533;&#65533;&#65533;&#65533;j&#65533;U&#65533;J&#65533;g&#65533;Y\e[!&#65533;4r&#65533;&#65533;&#65533;o&#65533;&#658;	&#65533;&#65533;jq
&#892;
.&#65533;&#65533;*&#65533;&#65533;zgpEMT&#65533;&#65533;'`G&#65533;g-&#132;V"&#65533;&#65533;12X%&#65533;s^g4p&#65533;I(&#65533;10&#65533;IS&#65533;^L5&#65533;&#65533;&#65533;&#65533;&#65533;b&#65533;}'&#65533;&#65533;&#65533;!zP&#65533;&#65533;4&#65533;P&#65533;&#65533;ky&#65533;&#65533;Hi&#65533;[+ &#65533;\&le&#65533;&#65533; &#65533;3&#65533;&#65533;.CH&#65533;.P&#65533;TD	&#65533;r&#65533;&#65533;&#65533;&#65533;&#65533;&#65533;K>&#65533;n&#65533;Z&#65533;z&#65533;"&#65533;C()&#65533;g#&#65533;&#65533;&#65533;&#65533;&#65533;e&#65533;1&#65533;z&#65533;&#65533;G.&#65533;&#65533;f7z&#65533; &#65533;&#65533;:&#300;&#65533;M&#65533;7H
0I&#65533;&#65533;fH&#65533;&#65533;&#386;&#65533;2&#65533;&#1036;nV&#65533;&#65533;[&#65533;&#65533;o&#65533;F].&#65533;&#65533;&#65533;&#1209;&#65533;&#65533;e&#65533;&#65533;2&#65533;Z&#1743; 8f&#65533;	&#65533;&#354;&#65533;&#65533;$ 1pE&#65533; &#65533;!*&#65533;&#65533;o&#65533;5[4H&#65533;Y~&#65533;&#65533;^&#65533;BS&#65533;&#65533;&#65533;&#65533;&#65533;&#65533;U&#65533;&#65533;K*	0&#65533;h2P'X|1&#65533;&#65533;)ijYo&#65533;[&#65533;&#65533;&#65533;&#65533;jp6
&#65533;&#65533;&#65533;WZ&#65533;$&#65533;"&#65533;&#65533;&#65533;F&#65533;&#65533;0F&#65533;N&#65533;Np&#65533;z Y&#65533;(&#65533;&#65533;&#65533;&#1346; &#65533;M&#65533;d&#65533;?"&#65533;&#65533;&#65533;^x\R&#65533;&#65533;&#65533;Qf&#65533;G	&#65533;&#65533;y&#65533;&#65533;$O&#65533; &#65533;v&#65533;&#65533;S&#65533;,&#65533;u"&#65533;05&#65533;a?Wt&#65533;bT&#65533;A&#65533;&#65533;&#65533;&#268;&#65533;&#65533;8<&#65533;u(u>&#65533; '&#65533;@&#65533;&#945;A&#65533;b&#1559;&#65533;.O&#65533;&#65533;&#65533;&#65533;&#65533;&#65533;&#65533;&#65533;&#65533;2&#65533;E&#65533;&#65533;=&#65533;'+&#65533;&#65533;)&#65533;R&#65533;&#65533;&#65533;&#65533;&#65533;&#65533;:&#65533;&#65533;&#65533;&#65533;&#65533;L&#65533;&#65533;O`&#65533;&#65533;&#65533;Y&#65533;L'RfxM&#1821;,&#65533;B+Ozx&#65533;P&#65533;y&#65533;VV&#65533;&#65533;7T&#65533;&#65533;&#65533;f&#65533;&#65533;u&#65533;D!!&#65533;&#65533;&#65533;&#65533;&#65533;&#65533;&#65533;&#65533;&#65533;&#65533;A&#65533;&#65533;&#65533;&#65533;&#65533;&#65533;&#65533;&#65533;&#65533;&#65533;&#65533;"&#65533;..&#65533;&#65533;&#65533;.2&#65533;&#65533;&#65533;5&#65533;&#65533;)&#65533;.&#65533;)1.5&#65533; )$++&#65533;$:,&= 44;@
?
B7&#65533;7 &#65533;-44h &#65533;&#65533;&#65533;*&#65533;&#65533;A n @ &#65533;b=!?2&#65533;&#65533;&#65533;`&#65533;	=L&#65533; `B&#65533;v:,&#65533;A&#65533;D-\&#65533;&#65533;&#65533;&#65533;&#65533;&#65533;#HT&#65533;`&#1131;&#65533;#N	&#65533;&#65533;JA&#65533;Tx&#65533;@$Pph&#65533;(cOI&#65533;
1"&#65533;0]&#65533;tY va&#65533;f&#65533;A&#65533;&#65533; &#65533;&#65533;a&#65533;&#65533;&#65533;U&#65533;&#65533;=J&#65533;&#65533;CD&#65533;&#65533;&#65533;&#65533;\&#65533;$}H*H&#65533;&#65533;&#65533;&#65533;&#65533;&#65533;&#65533;QD&#65533;R&#65533;6&#65533;&#65533;&#65533;+&#65533;&#65533;&#65533;_&#65533;&#65533;&#65533;&#65533;1&#65533;&#65533;&#1666;&#65533;B)&#65533;&#65533;@}&#65533;p&#65533;&#65533;gP&#65533;{[ &#65533;h`&#65533;&#65533;@&#65533;#$ @&#196;&#65533;;v&#65533;&#65533;&#65533;{G}&#65533;&#65533;&#65533;0vk&#65533;&#65533;&#65533;+&#128;BAP2O&#65533;F	&#65533;%&#65533;&#65533;&#65533;-&#65533; &#65533;-<w&#65533;$|&#65533; 	&#65533;&#65533;"	{&#341;&#65533;i5&#65533;B#|5&#65533;&#65533;&#65533;4&#65533;R&#65533;hV	\F#&#65533;h&#65533;3&#65533;&#65533;5&#65533;l5&#65533;&#65533;&#65533;|eW[&#65533;&#65533;5J&#65533;&#65533;XV&#65533;&#65533;-&#65533;&#65533;&#65533;!&#65533;&#65533;UV &#65533;2A":&#65533;&#65533;L`&#65533;&#65533;u&#65533;p&#65533;&#65533;&#65533;&#65533;	&#65533;&#65533;&#65533;&#65533;x&#151;&#65533;&#65533;|&#65533;H&#65533;\BZ @&#65533;fab&#65533;@&#65533;A&#65533;5
#DH&#65533;Q&#65533; &#65533;j&#65533;&#65533;&#65533;d&#65533;@&#65533;uR&#65533;&#65533;#X&#65533;&#65533;
&#65533;&#65533;LJ0`C>6&#65533; &#65533;<&#65533;P&#65533;_>&#65533;&#65533;O&#65533;w&#65533;z&#65533;&#65533;&#65533;&&#65533;&#65533;&#65533;&#65533;C~&#65533;&#65533;`&#65533;	&#65533;&#65533;s`` "&#65533;+$&#65533;` l@&#65533;4&#65533;!&#65533;#&#65533;&#65533;&#65533;&#65533;,&#65533;&#65533; O&#65533;&#65533;$1,c"Q&#65533;h&#65533;ed&#65533;	&#65533;&#65533; @Yv&#65533;&#65533;ngY&#65533;&#65533;@&#65533;&#65533;&#65533;&#65533;&#570;.&#65533;
IX2&#65533;D#2&#65533;&#65533;b+&#65533;&#65533;&#65533;&#65533;&#65533;I&#65533;&#65533;H&#65533;m&#65533;&#65533;&#65533;&#65533;&#65533;Gb &#65533;.&#65533;&#65533;"g%&#65533;&#65533;%b&#65533;>&#65533;h&#65533; #,p&#65533;s&#65533;&#65533;&#65533;&#65533;p&#65533;A&#65533;l &#65533; XP&#65533;s&#65533;I&#65533;0P&#65533;7&#65533;&#65533;8$`BBP&#65533;&#65533;&#65533;P&#65533;&#65533;&#51818;&#65533;z&#65533;&#65533;&#41963;&#65533;aTQd&#65533;
&#65533;G%Y&#65533;&#65533;&hP&#65533;
&#65533;4t*&#65533;PV&#65533;P&#65533;&#65533;"&#65533;&#65533;&#65533;e&#65533;$&#65533;&#65533;&#65533;l&#65533;&#65533;;&#65533;O&#65533;&#65533;Ht&#65533;&#65533;&#65533;.&#65533;&#65533;@&#65533;&#65533;<&#65533;B
m1&#65533;&#65533;)e&#65533;&#65533;&#65533;D&#65533;&#65533;R&#65533;[&#65533;R&#65533;&#65533;&#65533;&#38729;F:&#65533;H&#65533;VVe~-\&#65533;&#65533;&#65533;&#65533;&#65533;&#65533;V&#65533;&#65533;&#65533;'p&#65533;&#65533;Apk&#65533;&#65533;P&#65533;l&#65533;W\1&#65533;&#65533;&#65533;&#65533;&#65533;&#65533;8&#65533;%&#65533;k&#65533;&#65533;L&#65533;1H.&#65533;&#65533;&#65533;&#65533;&#65533;&#65533;&#65533;V&#65533;d&#65533;l i8&#65533;@GI&#65533;!&#65533;&#65533; DxZ>&#65533;&&#65533;&#65533;&#65533;j&#20557;&#65533;&#65533;F&#65533;&#65533;&#65533;&#65533;<_&#65533;D&#65533;&#65533;&#65533;}&#65533;
m
&#65533;@
&#65533;*&#65533;&#65533;n@A&#65533;&#65533;d&#65533;p	
P&#65533;hM&#65533;&#65533;&#65533;V&#65533;fg&#65533;&#65533;&#65533;x (&#65533;&#65533;&#65533;`4&#65533;+&#65533; &#65533;&#269;&#1585;&#65533;H=AX[&#65533;u&#421;&#65533; &#65533;&#65533;Z>&#65533;/&#65533;e!&#65533;&#65533; &&#65533;``&#65533;&#65533;K($&#65533;&#65533;&#65533;&#65533;&#65533;
&#257;	t &#65533;&#65533;&#65533;&#65533;.&#65533;
X&#65533;~T&#65533; 1Q&#65533;z&#65533;&#65533;&#65533;&#1630;#&#65533;w1mZ&#65533;BHN&#65533;7&#65533;e&#65533;\&#65533;&#65533;R&#65533; 5&#65533;&#65533;Z&#65533;0&#65533;&#65533;@_&#65533;&#65533;&#65533;RV`4&#65533;&#65533;&#65533;V"`c&#65533;d"&#65533;&#65533;&#65533;&#65533;0&#65533;@&#65533;&#65533;
&#65533;6&#65533;&#65533;l8&#65533;&#65533;&#65533;H&#65533;&#65533;G&#65533;HE&#65533;&#65533;&#65533;&#65533;&#1540;D{&#1795;&#65533;&#65533;&#65533;&#65533;&#65533;Gv&#65533;@&#65533;(`&#65533;&#65533;&#65533; &#65533;&#65533;&#131;t R=&#65533;&#65533;b&#65533;&#65533;n\&#65533;RN0 x&#65533;*KiP+&#65533;&#65533;U &#65533;&#65533;H&#65533;B&#65533;&#65533;&#65533;&#65533;&#65533;&#65533;I&#65533;Nj&#1209; ,&#65533;w&#65533;&#65533;&#65533;&#65533;l&l &#65533;5'#&#65533;&#65533;&#65533;% kM&#65533;&#65533;i&#65533;B&#65533; &#65533;&#65533;#&#65533;&#65533;&#65533;Z&#65533;a&#65533;C&#65533;

&#65533;&#65533;&#65533;0,&#65533;c0HI&#65533;&#65533;:&#65533;R&#65533;x&#65533;&#65533;K*2Q3&#65533;$e.m&#65533;KPE&#65533;&#65533; &#65533;&#65533;Q&#1344;@&#65533;&#65533;&#65533;&#65533;7&#65533; &#65533;&#65533;&#65533;&#65533;&#65533;iL&#65533;&#65533;~&#65533;(&#65533;&#65533;&#65533;&#65533;@&#65533;&#65533;&#65533;Z&#65533;qM&#65533;f&#65533;&#65533;&#65533;&#65533;`x&#65533;&#65533;`?	&#65533;&#65533;&#65533;&#65533;&#65533;&#65533;&#65533; &#65533;&#65533;:0&#65533;&#65533;0@&#65533;2&#65533;T 2&#65533;&#65533; JP&#65533;&#65533;`,&#65533;X&#65533;2&#65533;D&#65533;X&#65533;&#65533;&#65533;&#546;h;W&#65533;&#65533;oP
&#1544;$&#65533;	&#65533;&#65533;&#65533;&#65533;&#65533;&#65533;&#65533;&#1409;&#65533;&#65533;Z&#65533;&#65533;"~&#65533;C&#65533;&#65533;&#65533;@X&#65533;&#65533;=&#65533; @&#65533;&#65533;b"1:b&#65533;&#65533;Ev&#65533;&#65533;&#560;&#65533;s&#65533;s&#65533;&#288;&#65533;&#65533;&#65533;k&#65533;&#65533;&#65533;KjF&#65533;
&#65533;)&#65533;jSO&#683;R &#65533;+@P&#65533;8&#65533; &#65533;@2&#65533;&#65533;&#65533;&#65533;-Y&#65533; (&#65533;&#65533;&#65533;&#65533;v<M@&#65533;=6 &#65533;uT&#65533;&#65533;_G&#65533;&#65533;A&#65533;&#65533;U&#65533;$&#65533;F&#65533;&#65533; &#65533;=&#65533;&#65533;&#65533; IdL4&#65533;  3|&#65533;&#830;&#65533;&#65533;&#65533;)jB&#65533;&#65533;r?&#65533;n&#65533;*&#65533;&#65533;&#65533;&#16914;&#65533;1 &#65533;,Lk)&&#65533;w&#65533;&#65533;&#65533;<&#65533;&#65533;b&#65533;&#65533; &#65533;&#28389;S	#&#65533;&#65533;X&#65533;&#65533;`&#65533;&#65533;g&#65533;&#65533;`&#65533;&#65533;&#65533;h&#65533;<K&#65533;&#65533;&#65533;&#65533; E#t&"'&#65533;&#65533;&#882;&#65533;&#65533;&#65533;J&#65533;Yv@A
&#65533;&#65533;&#65533;D&#65533;Y&#65533;&#65533;L&#65533;*&#65533;7B?&#65533;&#65533;&#65533;O&#65533;$&#65533;&#65533;&#65533;&#65533;&#65533;0@(&#65533;P &#65533;&#1270;`:$&#65533;G&#65533;&#65533;&#65533;v&#65533;D&#65533;pxFU*ua&#65533;&#65533;&#65533;&#1894;CZ&#65533;M&#65533;&#65533;&#370;&&#65533;&#65533;n&#65533;&#65533;&#65533;?&#65533;M&#65533;  g&#65533;&#65533;&#65533;@&#28180;&#65533; &#65533;&#65533;3[T&#1027;5&#65533;&#65533;&#65533;&#65533;H&#65533;&#65533;&#65533;&#65533;&#65533;&#65533;!&#65533;r`&#65533;NAq&#65533;+&#1750;3&#65533;(74&#65533;?C@X&#65533;	@&#65533;&#65533;&#65533;&#65533;&#65533;&#65533; n&#449;b&#65533;&#65533;0=&#65533;mN&#1160;&#65533;z&#65533;B&#65533;&#1090;&#65533;4&#65533;i&#65533;&#65533;&#65533;c.&#65533;&#65533;&#65533; &#65533;`&#65533;Y&#65533;&#65533;&#65533;H &#65533;YA#]&#65533;&#65533;wbt&#65533;P,&#65533;&#65533;P%w&#65533; B&#65533;T` "&#65533;&#65533;6&#65533;o&#65533;&#65533;&#65533;&#65533;&#65533;S &#65533;&#65533;&#65533;&#65533;&#65533;&#1461;&#65533;&#65533;@D?u&#341;&#65533;	&#65533;&#65533; &#65533;&#65533;<D&#65533;&#65533;v&#65533; "@&#65533;
@C&#65533; 2p&#65533;&#65533;&#65533;&#65533;&#65533;&#65533;^D&#65533;&#65533;&#65533;,B&#65533;,,\&#65533;*&#65533;=$D&#65533;pA:&#65533;&#65533;.b *&#65533;A#A&#65533;O$	&#65533;uf,q&#65533;&2&#65533;D&#1870; :&#65533;	&#65533;&#65533;d&#65533;&#65533;IGAA&#65533;#.I&#65533;&#65533;&#65533;I&#65533;&#65533;}c}&#65533;&#65533;&#65533;&#65533;&#65533;dA&#65533;&#65533;WdT&#513;\&#65533;&#65533;&#65533;TA2&#65533;&#65533;&#65533;&#65533;!,P&#65533;&#65533;3&#65533;]&#65533;&#65533; &#65533;d&#65533; "d?&#65533;.X&#949;&#65533;&#852;&#65533;&#65533;&#640;&#65533;j&#65533;&#65533;&#65533;K&#65533;	&#65533;SLH&#65533;W &#65533;b&#65533;@W&#65533;R&#65533;U&#65533;&#65533;u&#65533;&#65533;u&#65533;vA&#65533;&#65533;tUb7N4&#65533; o&#65533;6ESC#$&#1478;+&#65533; &#65533;&#65533;&#512;<&#65533;q~<&#65533;=&#65533;&#65533;6&#65533;'/&#65533;&#65533;:&#65533;w~&#65533;s?&#65533;,0FA&#65533;&#65533;&#65533;&#65533;E=uE&#65533;&#65533;{G0209&#65533;&#65533;8&#65533;&#65533;&#65533;#9&#65533;&#65533;&#65533;;Z&#65533;&-`sr&#65533;&#65533;vg?&#65533; &#65533;f&#65533;&#65533;'&#65533;&#65533;g&#65533;Q0&#65533;goqhrr&#65533;^"$U&#65533; &#65533; &#65533;dT&#65533;&#65533;]&#65533;,1&#65533;&#65533;a	&#65533;&#65533;&#65533;s&#65533;>&#65533;q,&#65533;{&#65533; rF&#65533;@"&#65533;bQ&#65533;	pr&#65533;Fq &#65533;&#65533;'&#65533;qL&#65533;&#65533;al&#65533;&#65533; ;puzUM&#65533;&#65533;&#65533;&#65533;&#65533;&#65533;&#65533;d&#65533;&#65533; &#65533;XO&#65533;vKG4C#3&#65533;-&#65533;-&#65533;&&#65533;#&#65533;&#65533;9&#65533;
&#272;&#65533;q8&#65533;+&#65533;#&#65533;&#65533;y907 &#65533;4A&#65533;pG&#65533;&#1826;g=&#65533;&#65533;&#65533;p{&#65533;&#65533;&#65533;13(&#65533;X<&#65533;p	KX&#65533;-0'/s&#65533;&#65533;&#65533;O,&#65533;Ux&#528;]&#65533;&#65533;9&#65533;f&#416;EgA<c&#65533;M&#65533;&#65533;7&#65533;%&#65533;&#65533;&#65533;&#65533;sS
P C&#65533;_ZDd;&#65533;	&#65533;3P !&#65533;&#65533; &#65533;&#65533;&#65533;&#65533;G/&#65533;D 
&#65533;&#65533;&#65533;)p>&#65533;@-&#65533;*&#65533;&#65533;&#65533;sp&#65533;@j&#65533; &#65533;&#65533; /pv7&#65533;&#65533;PC&#65533;&#65533;&#65533;b	&#65533;&#65533;&#65533;$&#65533;&#65533;&#65533;&#65533;L&#65533;&#65533;&#65533;l&#65533;eb+&#65533;&#65533;B&#950;D&#65533; &#65533;&#65533;<Fqlq=&#65533;&#65533;&#65533;SU&#65533;|&#65533;&#65533;&#65533;X&#65533;`qC`&#65533;;&#65533;K&#65533;"&#65533;&#65533;&#65533;h&#65533;t&#65533;&#65533;&#65533;J&#65533;5h&#65533;P&2&#65533;&#65533;eF
v&#65533;?&#65533;
&#65533;&#65533;n&#65533; &#65533;;&#65533;&#65533;&#65533;&#65533;&#65533; ,`&#65533;&#1720;e&#65533; &#65533;&#65533;&#65533;&#65533;Bm&#65533;o&#1824;&#65533;rH&#65533;&#65533;8&#65533;{])&#65533;ep>&#65533;'Z&#65533;&#65533;&#65533;9&#65533;fj1&#65533;&#65533;`pZU,&#65533;&#65533;&#65533;P&#65533;&#65533; &#65533;&#65533;c&#65533;@j7&#65533;&#65533;m'/&#65533;pL&#65533;@HX&#65533;&#65533;x&#65533;W&#65533;&#65533;&#65533;h&#65533;W&#65533;M&#65533;&#65533;btUk&#65533;$&#65533;&#65533;t)	P &#65533;BL&#65533;&#65533;&#65533;Y&#65533;&#65533;>V&#65533;$@&#65533;17&#65533;&&#585;!&#65533;&#65533;!&#65533;+)&#65533;;s&#&#65533;&#65533;S&#65533;2 &#65533;}&#65533;&#65533;&#65533;R&#65533;&#65533;F&#65533;/&#65533;&#65533;n&#65533;&#65533;#i &#65533;7<&#65533;A&#65533;03&#65533;&#65533;}+S,&#65533;;9&#65533;"D&#65533;#&#65533;B&#65533;&#65533;@#&#65533;iR&#65533;&#65533;~QB
C&#65533;`\9&#65533;&#65533;&qM{&#65533;&#65533;sS&#65533;Z&#65533;&#65533;R&#65533;08&#65533;%<&#65533;  &#65533;s&#65533;U=&#65533;,	Em&#65533;1&#65533;.&#65533;&#65533;8&#65533;&#65533;&#65533;&#65533;3I &#65533;.&#65533;N&#65533;0&#65533;&#65533;!@7&#65533;&#65533; &#65533;&#65533;A&#65533;&#65533;&#65533; &#65533;&#65533;WVC&#1317;&#65533;&#65533;M&#65533;&#65533;&#65533;t&#65533;t&#65533;a&#65533;!&#65533;:&#65533;&#65533;f :pV&&#65533;&#65533; A@Dg!K,&#65533;<&#65533;&#65533;fkB&#65533;&#65533;&#65533; &#65533;&#65533;%K&#65533;&u&#65533;p:&#65533;L&#65533;/&#65533;&#65533;j&#65533;[&#65533;&#1504;&#65533;&#65533;<&#1668;&#65533;u!
&#65533;u&#65533;!u&#65533;z&#65533; I&o&#65533;&#65533; &#65533;6"&#65533;&#65533;*Y&#343;&#65533;x&#65533;i1&#65533;B&#65533;T&#65533; &#65533;&#65533;&#65533;$i&#65533;	.:&#65533;GT&#65533;&#65533;-&#65533;&#65533;&#65533;&#65533;'&#65533;&#65533;&#65533;t&#65533;&#65533;&#65533;~&#65533;%&#65533;,T&#65533;7 &#65533;&#65533; jsy&#65533;U&#65533;&#65533; ,``7#&#65533;&#65533;ljc:P4p)&#65533;&#65533;&#65533;&#65533;A7 X&#65533;@*{&#1344;&#65533;&#65533;*&#65533;1l&#17503;&#65533;b_)u&#65533;h+&#65533;&#65533;M&#65533;6si&#65533;p !i&#65533;&#65533;'&#65533;Y&#65533;&#65533;&#65533;	&#65533;2v&#65533;Y&#65533;}&#65533;&#65533;/&#65533;&#65533;&#65533;3w&&#65533;q&#65533;-r*&#65533;ld"!&#65533;FK
	G<&#65533;'&#65533;gW&#65533;p.:&#65533;'&#65533;&#65533;Hp&#65533;;&#65533;8%&#65533;&#65533;yc&#65533;nl&#65533;G&#46255;|$&0Y&#65533;s8&#65533;C0&#65533;&#65533;&#65533;&#65533;(_&#65533;-&#65533;&#1689;Hr	&#65533;a3&#65533; ddA&#65533;fJ&#65533;&#65533;&#65533;Mx'pZ&#65533;q&#128;)&#65533; %0&#65533;&#65533;&#65533;YP&#65533;6<{XX&#65533;&#65533;M-&#65533;&#65533;&#65533;&#65533;1&#65533;*0l&#65533; 6&#65533;&#65533;Q&#65533;&#65533;&#65533;&#228;&#65533;&#65533;46&#65533;&#65533;&#65533;ow&#65533;<'8&#65533;&#65533;9&#65533;&#65533;!Q5x.&#65533;&#65533;&#65533;@4obIQ-<&#65533;&#65533;&#65533;*  PE&#65533; \r&#65533;&#65533;&#65533;y&#65533;&#65533;&#65533;g&#65533;&#65533;@=&#65533;&#65533;&#65533;&#65533;'&#65533;3&#65533;'&#65533;S&#65533;gA1+&#1514;&#65533;p;&#65533;&#293;&#65533;]Y&#65533;g]B&#65533;I&#65533;$&#65533;&#65533; i&#65533;V&#65533;cqY.&#65533;&#65533;H	-`&#65533;&#39131;;&#65533;p&#65533;q m&#65533;703s&#65533;&#65533;Z&#65533;$&#65533;Bb~=&#65533;t&#65533;R3&#65533;&#65533;&#65533;:&#65533;N&#65533;&#726;X&#65533;&#65533;vu&#65533;i*&#65533;&#65533;u'&#65533;&#65533;&#65533;&#65533;&#65533;{&#65533;&#65533;&#65533;&#65533;h &#65533;F 'y f&#65533;
&#65533;y2&#65533;&#65533;' 	=&#65533;} F~Q&#65533;&#65533;9c9f&#65533;zpQ&#65533;&-&#65533;&#65533;&#65533;;&#38532;gF&#65533;q&#65533;	3$W<&#65533;{&#65533;&#65533;Y&#65533;&#65533;&#65533;&#1243;i&#65533;<t&#65533;"&#65533;7Ar&#65533;&#65533;/&#65533;&#65533;g&#65533;&#65533;J&#65533;C&#65533;  &#65533;eQD&#65533;&#65533;&#65533;'%&#65533;&#65533;&#65533;HA4&#65533;&#65533;&#65533;rx96&#65533;&#65533;2&#65533;j,pp&#65533;&#65533;`M2f&#65533;(&#65533;&#65533;&#65533;&#65533; &#65533;&#65533;*70&#65533;aX_&#65533;M&#65533;&#65533;M&#65533;{&#65533;~%l[&#65533; &#65533;&#65533;&#65533;X&#65533;&#65533;&#65533;`&#65533;&#65533;&#65533;&#65533;&#65533;&#65533;&#65533;!2&#65533;"&#65533;&#65533;&#65533; )&#65533;o&#1442;&#65533;&#65533; &#65533;&#65533;-e&#65533;n&#65533;&#65533;p>&#65533; O&#1299;&#65533;&#65533;S&#65533;	S&#65533;&#65533;&#65533;&#65533;&#65533;W&#65533;&#65533;&#65533;&#65533;&#65533;&#65533;5&#163;"Y&#65533;5]&#65533;7&#65533;_&#65533;&,&#65533;q&#65533;u&#65533;cf}&#65533;K"=&#65533;C&#5828;&#65533;J&#65533;5&#65533;&#65533;#KA&#65533;"R&#65533;&#65533;I&#65533;&#65533;5%p&#65533;C/&#65533;&#65533;&#65533;&#65533;:hC&#65533;&#65533; g&#65533;( (&#65533;@-&#65533;2&#65533;0'_&#65533;&#65533;+0<a&#65533;l&#65533; !&#65533;K4&#65533;$&#65533;&#65533;&#65533;&#370;&#65533;B&#65533;K&#65533;[&#65533;3k&#65533;&#65533;NOW6*&#65533;&#65533;5DCg&#65533;+'&#65533;&#65533;p_&#65533;&#65533;Q1s%&#65533;3 &#65533;&#65533;\4&#65533;p&#65533;&#65533;<&#65533;*{&#65533;K!&#726; &#65533;s&#65533;z&#65533;8p&#65533;Qd	S&#65533;g9&#65533;&#65533;&#65533;&#65533;8X&#65533;%-1&#1112;&#65533;F&#65533;&#65533;&#65533;&#65533;~!&#65533;&#65533;]s&#65533;&#346;Yr&#65533;u~&#771;F&#65533;&#65533;#i&#65533;#&#65533;wx&#65533;x?
&#65533;!&#65533;C@&#65533;"UUE3&#65533;J&#65533;5&#65533;&#65533;.+&#65533;U&#65533;z&#65533;G&#65533;%,@ #&#65533;Jz&#65533;V1&#65533;k&#65533;,N&#65533;N[&#65533;k &#65533;&#65533;t&#65533;5&#65533;A&#65533;&#65533;&#65533;_&#65533;&#65533;8X&#65533;qv&#65533;&#65533;d$&#65533;,&#65533;O	2 &#65533;#&#65533;j&#65533;1 /&#65533;^+@&#65533;1}U(H}Y&#65533;+&#65533;&#65533;'@&#65533;G%&#65533;&#65533;&#65533;k!Q&#65533;&#65533;&#65533;E&#65533;J&#65533;-&#65533;vs&#65533;1&#1063;&#65533;&#135;v&#65533; &#65533;&#65533;Z&#65533;D1&#65533;$&#65533;h&#65533;0gT&#65533;5.&#65533;&#65533;{q
&#65533;4A&#65533;&#65533;=&#65533;x&#65533; 	,&#65533;h&#65533;	Eo&#65533;&#65533;&#65533;&#65533;!Gv&#65533;&#65533;-&#65533;&#1326;p&#65533;.&#65533;0&#65533;c&#65533;&#65533;$&#65533;&#65533;Ja4&#65533;g&#65533;&#65533;% !` l&#65533;$&#65533;lj&#65533;b]yl}&#65533;&#65533;V&#65533;u>&#65533;bM&#65533;&#65533;&#65533; 0&#65533;&#65533;X&#65533;N5(c&#65533;R &#65533;D &#65533;!&#65533;&#65533;s#s&#65533;&#65533;&#65533;&#65533;&#65533;[3&#65533;;P]lT&#65533;^4FD&#65533;odRH&#65533;&#65533;GA&#65533;q&#65533;q&#65533;&#65533;&#65533;&#65533;&#65533;&#65533;=@+0 &#65533;&#65533;&#65533;&#65533;EGD&#65533;"&#65533;L&#65533;gK
 (&#65533;`}&#65533;P U&#65533;&#65533;UQ(&#65533;&#65533;+R Cs?&#65533;n&#65533;&#65533;&#65533;K&#65533;D-/7&#65533;&#65533;<&#65533;&#65533;&#65533;&#65533;&#65533;0. *&#65533;&#65533;&#65533;PR&#1339; -&#65533;z&#65533;&#65533;&#65533;6R"1P&#65533;pj&#65533;&#65533;&#1628;Xm&#65533;&#65533;&#65533;&#1832;_&#65533;&#65533;w&#65533;&#65533;&#149;&#65533;&#65533;&#65533;x&#65533;&#65533;jw &#65533;&#65533;+&#65533;&#65533;sXV&#848;&#65533;{&#65533;$]&P &#65533;$&#65533;&#65533;o"*i&#65533;8&#65533;1>7>H];<&#65533;r&#65533;+&#65533;&#65533;o&#65533;{&#65533;)]&#65533;^
&#65533;X> 8&#65533;Vz&#65533;R&#65533;&#65533;
Q6&#65533;&#65533;&#65533;59\&#65533;&#529;&#65533;D&#65533;p&#65533;P&#65533;{&#65533;
&#65533;&#65533;&#65533;&#65533;&#1639;		&#65533;&#65533;96QR&#65533;<&#65533;&#65533;p&#65533;&#65533;
e&#65533;
&#65533;o&#65533;8Q&#65533;&#65533;&#1900;&#65533;&#65533;&#65533;&#1927;=#&#65533;8
&#65533;&#65533; &#65533;+&#65533;&#65533;;&#200;&#65533;&#65533;"0&#65533;]&#65533;=Z&#65533;B] M&#65533;[&#65533;)&#65533;-&#65533;*&#64016;*b!&#65533;&&#65533;$&#65533;Q&#65533;k&#65533;&#65533;&#65533;&#65533;&#65533;&#65533;&#65533;s&#65533;&#65533;&#65533;&#65533;(&#65533;&&#65533;x&#65533;&#65533;&#65533;&#65533;"&#65533;&#65533;&#65533;&#65533;&#65533;\&#65533;&#65533;R&#65533;&#65533;&#65533;&#65533;&#65533;&#65533;&#65533;-&#1842;1&#65533;&#65533;#&#65533;&#65533;!*nLD&#1799;p&#65533;&#65533;&#65533;2 &#65533;"e&#65533;&#65533;h&#65533;&#65533;&#65533;v&#65533;&#65533;^B&#65533;&#65533;&#642;&#65533;&#65533;&#65533;&#65533;-2&#65533;&#65533;&#65533;1&#65533;1&#65533;&#65533;.,&#65533;&#65533;&#65533;&#65533;&#65533; &#65533;&#65533;'"&#65533;&#65533;#&#65533;&#65533;3+-:$#!6 &#65533;&#65533;7	&#65533;B??&#65533;&#65533;&#65533;&#65533; &#65533;&#65533;&#65533;&#65533;&#65533;&#65533;&#65533;&#65533;&#65533;&#65533;&#65533;&#65533;&#65533;&#65533;&#65533;
@BB(&#34208;&#65533; 	L&#65533;('&#65533;&#65533;V&#65533;`&#1090;&#128;
2|Ab &#65533; &#65533;y&#65533;0&#65533;1A&#65533;0
@&#65533;AHC&#65533;&#65533;
&#65533;&#65533;e&#65533;!C&#19803;&#65533;!&#65533;&#65533;U &#65533;&#65533;&#65533;E&#65533;~p&#65533;&#65533;&#65533;&#65533;FUH&#65533;&#65533;BH&#65533;6 RE!&#65533;&#65533;j`&#65533;QcE&#65533;]&#65533;S&#65533;E&#65533;F&#65533;&#65533;6&#1088;&#65533;&#65533;&#65533;&#65533;&#65533;N&#65533;&#65533;=&#65533;&#65533;&#65533;ZM$&#65533;&#65533;	&#65533;&#65533;&#65533;&#65533;&#65533;&#65533;&#65533;b&#65533;&#65533;*]&#65533;&#65533;&#65533;&#65533;&#65533;}eT&#65533;
&#65533;X&#65533;&#65533;A&#65533;<&#65533;"&#65533;C,X&#65533;&#65533;Z&#65533;	 z0&#65533;&#65533;B&#65533;&#65533;!&#65533; &#65533;&#1053;&#65533;C&#65533;&#65533;&#65533;&#65533;&#65533;&#65533;&#65533;k&#2030;&#65533;>&#65533;&#65533;O&#65533; s&#65533;E&#65533;&#65533; &#65533;j&#65533; `AZ&#65533;:T`&#65533;&#65533;&#65533;&#65533;&#65533;R!&#65533;=@2P 	L@&#65533;(r&#65533;("&#65533;@L&#272;&#65533;R`&#65533;&#65533;U&#65533;&#65533;&#65533;!&#65533;&#65533;AMq&#65533;B#&#65533;e2J**"&#65533;&#65533; &#65533;"&#65533;&#65533;2A&#65533;`R&#65533;*``E&#65533;&#65533;&#65533;<&#65533;R&#65533;,=&#65533;&#65533;B,&#65533;&#65533;*q)&#65533;BK&#65533;19&#65533;]&#65533; BO&#65533;y&#65533;&#65533;&#65533; &#65533;e+lZD&#65533;X&#65533;
&#549;&#65533;Ai-$i`&#65533;&#65533;|&#65533;&#65533;\%&#65533;&#65533;,WM&#65533;A&#65533;]&#65533;&#65533;,P&#65533;	:c&#65533; P_ \7&#65533;!`8
8&#65533;]9&#65533;h&#65533;u&#65533;q&#65533;&#43760;&#65533;&#65533;&#65533;=&#65533;&#65533;&#65533;&#1064;&#65533;&#65533;M&#65533;&#65533;U X\q6&#65533; &#65533;
$&#65533;R E-|&#65533;&#65533;&#65533;P&#65533;&#590;0&#65533;&#65533;dXI-q&#65533;(&#65533; #W&#65533;&#65533;&#65533;"&#65533;&#65533;K&#65533;&>&#65533;J'p&#65533;P"&#65533;~`&#65533;W&#65533;&#65533;&#65533;	v&#65533;&#65533;A1&b&#65533;Qw&#10982;v1 e[&#65533;|&#65533;&#65533;x&#65533;&#65533;"&#65533;&#1154;g&#65533; a&#65533;&#65533;PY*\Y&#65533;&#65533;&#65533;&#65533;&#65533;,&#65533;&#65533;&#65533;&#65533;h"h&#65533;l&#65533;&#65533;&#65533;b&#65533;cW(V&#65533;u&#65533;
&#65533;&#65533;4&#65533;,&#65533;&#65533;&#65533;-&#65533;&#65533;&#65533;@++&#65533;&#65533;2?&#65533;@B*. !&#65533; S,&#65533;&#65533;t`	$P&#65533; *&#65533;`&#65533;&#65533;&#65533;pr&#65533;&#65533;&#65533;6&#65533;M&#65533;&#65533;&#65533;1&#65533;j&#65533;&#65533;&#65533;&#65533;3&#65533;w &#65533;\y?&#65533;&#65533;&#65533;7&#65533;&#65533;{&#65533;i&#65533;A,&#65533;G!&#65533;&#65533;&#65533;
&#65533;/+&#65533;&#65533;&#65533;,@&#65533;Z&#65533;5&#65533; &#65533;&#65533;m&#65533;9 &#65533;J%Lpe&#65533;o`&#65533;c&#65533;W&#65533;&#65533;&#65533;&#65533;u[&#65533;S&#65533;&#65533;c&#1747;&#65533;d&#513;S&#65533;&#65533;a&,&#65533;p&#65533;L&#65533; T&#65533;&#65533;b&#65533;j&#65533;g+&#65533;LX"\&#65533;R&#65533;`&#65533;&#65533;V&#256;&#65533;&#65533;3&#314;&#65533;&#65533;&#623;&#65533;j&#65533;&#65533;A5&#65533;H&#65533;@&#65533;&#65533;&#65533;,4? &#65533;@>0xk\&#65533;&#65533;,X&#65533;&#65533;C&#65533;I&#65533;AB&#65533;&#65533; &#65533;J&#65533;&#65533;`&#65533;&#65533;&#65533; &#65533;&#65533;&#65533;&#65533;&#65533;('
&#65533;[9&#65533;C&#65533;&#65533;&#65533;&#65533;0L&#65533;&#65533;P&#65533;4&#65533;o&#65533;&#65533;Y&#65533;7P&#65533;D!@|&#65533;&#65533;&#65533;A;<`&#65533;X3:&#65533;D&#65533;&#65533;&#65533;0T(%C	&b@&#65533;)&&#65533;X&#65533;%&#65533;&#1494;}%)  &#65533;1 
&#65533;&#65533;H&#65533;&#65533;&#65533;W$&#65533;,)q&#65533;zw
&#65533;&#65533;)&#65533;#0&#65533;&#65533;&#65533;+&#65533;&#65533;&#65533;&#65533; &#65533;kA&#65533;&#65533;KD1&#65533;&#65533;&#65533;A&#65533;&#65533;$&#65533;w&#65533;%KU&#65533;JB&#65533;&#65533;Lv&#65533;P",&#65533;&#65533;xl4&#65533;&#65533;&#65533;|&#65533;&#65533;N&#1440;&&#65533;&#65533;&#65533;&#65533;y1<)&#65533;J&#65533;g&#65533;&#65533;$H&#65533;&#65533;@0&#65533;9$ ,&#65533;&#65533;dT &#65533;&#65533;h&#65533;&#65533; S4&#65533;&#65533;&#65533;&#65533;S&#65533;&#65533; &#65533;&#65533;&#65533;ub&#65533;&#65533;vZ1&#1985; &#65533;?&#65533;&#65533; &#65533;&#65533;&#1223;p+&#65533;&#1666;S&#65533;	&#65533;+&#65533;&#65533;@
&#65533;&#65533;18&#65533; P&#65533;&#65533;T\&#65533;|&#65533;&#65533;&#65533;2V&#65533;0%$5&#65533;&0EHM.dJ&#65533;&#65533;&#65533;&#65533;&#65533;&#65533;d / &#65533;&#65533;K&#65533;&#1300;&#65533;`B&#65533;BK&#65533;w&#65533;&#65533;&#65533;d6#&#65533;&#65533;b&#65533;Q&#65533;&#65533;&#65533;p&#65533;&#1429;I&#65533;
"&#1578;&tI&#65533;&#65533;&#65533;=&#65533;N&#65533;&#65533;bH&#65533;&#65533;1 QPp&#65533; d&#65533;$&#65533;&#1256;&#65533;+&#65533;&#65533;J&#65533;#	 &#65533;BC&#1058;&#65533;/&#65533;Af &#65533;&#65533;&#65533;@%*&#65533;&#65533;0<m"_&#65533;&#65533;&#65533;$&#65533;t`2&#65533;!&#65533;&#65533;T&#65533;&#65533;&#65533;`&#65533;&#65533;d&#65533;&#65533;&#65533;z&#65533;J:&#65533;9Gu&#65533;c&#246;&#65533;&#65533;w&#65533;[&#65533;&#65533;&#65533;
:&#65533;&#65533;FB&#65533;&#65533;&#65533;&#65533;&#65533;&#65533;C&#65533;B P&#65533;2 &#65533;-h&#65533; &#65533;&#65533;&#983;^c&#65533;&#65533;Bsz&#353;h&#65533;&#65533;a\2LA	>&#65533;2&#65533; &@&#65533;W\P&#65533;B&#65533;o&#65533;"&#65533;'e#H{&#65533;E &#65533;<&#65533;T&#65533;<&#65533;I&#65533;&#65533;b&#65533;dW-&#65533;&#65533;&#65533;H&#65533;e &#65533;H&#1979;@r&#65533;,&#65533;$&#65533;&#65533;&#65533;6&#65533;B $p&#65533;&#65533;&#65533;8&#65533;&#65533;[,q&#65533;C&#65533;2&#65533;l&#65533;&#65533;&#65533;"&#65533;\&#65533;'&#65533;&#65533; &#65533;" &#65533;e&#65533;&#65533;&#65533;b&#65533;&#65533;Q &#65533;U@[s&#65533;>&#65533;S&#65533;&#65533;&#65533;&#65533;m&#65533;I&#490;lxC&#962;&#65533;&#65533;&#65533;&#65533;&#65533;OF&#65533;Q&#65533;&#65533; &#65533;\&#65533;B&#1955;0IMcl&#65533; &#65533; &#65533;&#65533;&#65533;@&#65533;&#65533;d!)&#65533;ZL RCb&#65533;,&#65533;&#65533;C&#65533;&#65533;&#65533;&#65533;^baxT,|,p&#65533;&#65533;&#65533;xH9&#65533;`&#65533;&#65533;y&#65533;u&#65533;T&#65533;&#65533;A&#65533;u4&#65533;&#65533;E&#65533;&#1475;&#65533;&#65533;Rw&#65533;+&#65533;*|&#65533;GD&#65533;#&#65533;r&#65533;	-&#65533;&#65533; &#65533;&#65533;P&#65533;n&#65533;&#65533;&#65533;K&#65533;8e&#65533; &#65533;$Q&#65533;L F&#65533;*&#65533;@&#65533;/l&#65533;&#65533;M=(@m&#65533; \ LYRz&#65533;0 &#65533;&#65533;( Hp&#65533;&#65533;&#65533;?Jk G&#65533;&#65533;&#65533; ! &#65533;n`&#65533;&#65533;*&#65533;&#65533;&#65533;&#65533;,&#65533;:!&#65533;&#65533;&#65533;&#65533;;E }&#65533;&#65533;O.&#65533;&#65533;&#65533;o&#65533;&#65533;&#65533;&#65533;eA
&#65533;&#65533;8&#65533; &#1029;&&#263;&#65533; "&#65533;&#65533;ABf&#856;&#65533;+Z`8&#65533;&#1416;&#65533;&#65533;(A&#65533;
L&#65533;&#65533;q&#65533;&#65533;&#65533;;&#65533;W&#65533;&#10876;&#65533;&#65533;&#65533;&#65533;&#65533;&#65533;&#65533;&#65533;4y&#258;X0&#65533;W&#65533;&#65533;d"&#65533;L&#65533;Q=&#65533;7&#65533;-&#65533;&#65533;t&#65533;r&#65533;&#65533;9hxD&#65533;G&#65533;&#65533;u~&#65533;X^R&#65533;&#65533;3&#65533;&#65533;:&#65533;$&#65533;PI=q&#65533;&#65533;&P &#65533;&#65533;@ p&#65533;4T&#65533;&#65533;&#65533;&#65533;&#65533;c}&#65533;&#1666;&#65533;&#65533;T@~&#65533;sn&#65533;N&#353;&#65533;&#65533;&#65533;&#65533;|w6&#65533;&#65533;y&&#65533;&#2032;'yPd &#65533;&#65533;&#65533;&#65533;B&#65533;c&#65533;eUK&#65533;@H&#65533;&#65533;@&#65533;\&#65533;&#65533;&#65533;x -&#65533;&#65533;*&#65533;&#65533;&#65533;<&#65533;&#65533;&rz&#65533;&#65533;&#65533;&#65533;&#65533;?&#65533;;tZ&#65533;&#65533;&#65533;DE&#65533;&#65533;J&#65533;(9&#65533;&#65533;&#65533;k&#65533;&#65533;jA&#65533;&#53336;&#65533;($&#65533;&#65533;&#65533;&#65533;&#65533;}&#65533;8*V	&#65533;&#65533;$Q&#65533;&#65533;W&#65533;&#65533;&#65533;HD&#1058;:Y&#65533;k!&#560;c?&#65533;T&#65533;&#65533;e&#65533;&#65533;&#65533;b&#65533; i! &#65533;&#65533;E&#65533;&#65533;^&#65533;&#65533;vg&#65533;&#65533;*&#65533;&#65533;&#65533;P&#65533;@ +pw&#353;)&#65533;`;p&#65533;&#785;x&#65533;u&#65533;*&#65533;"B&#65533;t&#65533;W&#65533;&#65533;}&#65533;+*hOQ&#65533;fD`8&#65533;&#65533;&#65533;:&#65533;&#868;-A&#65533;=&#65533;!@<=Q&#65533;
F1qF	%&#65533; n&#65533;&#65533;&#65533;
U&#65533;:=
&#65533;2bGw?(1&#65533;&#65533;"&#65533;&#65533;%&#1059;&#65533;&#65533;&#65533;q	$C&(&#65533;L&#65533;CI  &#65533;p]&#65533;&#65533;UDR{q&#65533;F	&#65533;THqh&#65533;`a&#65533;R^&#65533;p&#65533; !*@&#65533;&#65533;r&#65533;&#65533;r&#65533;
0`<cQ)0 1&#65533;(&#65533;B$&#65533;s&#65533;rF&#65533;y&#65533;&#65533;}&#65533;3Qt#C&#65533;&#65533;5:&#65533;9=&#65533;&#65533;3&#65533;&#65533;Zi&#65533;x&#65533;8&#65533;&#65533;&#65533;&#65533; &#65533;0H@&#65533;5Z&#65533;"CJ1&#65533;&#65533;&#65533;&p*&#65533;&#65533;m!&#65533;6@&#65533; &#65533; @ &#65533;"
&#65533;&#65533;<@Ry&#65533;.&#65533;&#65533;`&#65533;&#65533;T&#65533;p&#65533;2&#65533;&#65533;e&#65533;W3#  &#65533; &#65533;A&#65533;K^R&#65533;&#65533;<A&#65533;&#65533;&#65533;s0J&#65533;gA&#65533;i+&#65533;m&#65533;1c0&#65533;
C&#65533;&#65533;0UU&#65533;?&#65533;D&#65533; &#65533;"&#65533;@&#65533;:&#65533;&#65533;&#65533;&#65533;
:&#65533;S&#65533;cQ&#65533;E&#65533;U0&#65533;_&#65533;QK1&#65533;|!qg&#65533;>&#65533;&#65533;F&#65533;AP\_A&#65533;&#65533;s3 &#65533;&#65533;k&#65533;s4&#65533;&#65533;p &#929;#&#65533;Z&#65533;AN&#65533;&#65533;y&#65533;pC&#65533;&#65533;n&#808;&#1112;&#65533;.&#65533;"3A+~&#65533;Z&#65533;&#65533;B&#65533;&#1880;-&#65533;8&#65533;5&`&#65533;:&#65533; &#65533;#[&#65533;$&#65533;  c6)&#65533;l&#65533;D*&#65533; &#65533;1&#65533;S"&#65533;&#65533; &#65533;c&#65533;(&#65533;P^&#65533;&#65533;%M&#65533;&#65533;&#65533;&&#65533;&#65533;'"&#65533;&#65533;$!ph&#65533;c&#65533;&#65533;C<&#65533;I&#65533;0&#65533; .=0m&#65533;&#65533;4b&#65533;i| &#65533;HF&#65533;&#65533;&#65533;&#65533;@&#65533;&#65533;	&#65533;F
)hy1pS&#65533;S&#65533;&#65533;&#65533;(@sH&#65533;iA&#65533;8u&#65533;&#65533;&#65533; r&#65533;!&#65533;`;&#65533;>`:P&#65533;p&#65533;")&#65533;&$&#65533;0&#993;=&#65533;)&#65533;pB&#2061;&#65533;p&#65533;&#65533;@d&#65533;&#65533;&#65533;&#65533;nj&#65533;&#65533;&#1368;	5&#65533;&#65533;&#65533; &#65533;&#65533;C&#65533;&#1549;&#1376;m
Q\= L&#65533;M#&#65533;&#65533;&#65533;!&#65533;4&#65533;&#65533;# _2&#65533;$.&#65533;&#65533;=, {&#65533;|v&#65533;	#Z%=&#65533;&#65533;&#65533;3&#65533;&#1401;
&#65533;&#65533; 0i&#65533; &#65533;|&#65533;)(&#65533;I&#1001;"&#65533; ?}&#65533;R&#65533;&#65533;&#65533;&#65533;0&#65533;"&#65533;G&#65533; &#65533;&#65533;(&#65533;a&#65533;:U&#65533;&#1123;&#65533;4&#65533;&#65533;qr`!9Q&#484;&#295;$&#65533;&#65533;T~&#65533;
Pg&#65533;*&#65533;3 &#65533;&#65533;&#65533;&#65533;|`3&#65533;&#65533;I&#65533;s&#65533;a&#65533;&#65533;NcX&#65533;&#65533;1e
qkSn&#65533;O&#65533;a 7&#65533;&#65533;&#65533;E&#65533;&#65533;&#65533;&#65533;&#65533;&#65533;&#65533;T&#17794;&#65533;&#65533;o&#65533;&#65533;6&#65533;r&#65533;R&#65533;&#65533;&#65533;&#65533;&#65533;&#65533;&#65533;Ewu&#65533;L&#65533;&#65533; 4&#65533;U&#65533;(&#65533;&#1423;&#738;0 &#65533;x&#65533;3&#65533; &#65533;&#65533;&#65533;&#65533;q&#65533;!&#65533;&#65533; 3>lBr&#65533;p&#65533;&#65533;&#65533;|&#65533;iA&#65533;|&#65533;tt&#65533;S( &#65533;]E&#65533;&#65533;&#65533;&#65533;&#65533;fu0#&#65533;&#65533; &#65533;')'QD&#65533;ss&#65533;r&#65533;&#65533;&#65533;&#65533;b}>&#65533;AS~&#65533;f&#65533;0@&#65533;&#65533;&#65533;&#65533;1j&#65533;&#65533;G &#65533;	&#65533;&#65533;uE) &#65533;>"&#65533;0uRNq&#65533;&#65533;,&#65533;&#65533;5&#65533;&#65533; &#65533;&#65533;&#65533;Qx&#65533;ZZs7&#65533;p5D&#65533;&#65533;@d&#65533;x&#65533;&#65533;
o&#65533;&#1194;&#65533;C)8&#65533;	&#65533;C&#65533;w&#65533;fs  &#65533;lW&#65533;s&#65533;2y&#65533;(0&#65533;C 6#&#65533;&&#65533;q&#65533;&#65533;&#65533;&#65533;&#65533; &#65533;@;&#65533;V&#65533;-&#65533;&#65533;&#65533;&#65533;&#65533;!&#65533;XO31dQ&#65533;&#65533;Wc&#65533;a&#65533;&#65533;EV1&#65533;Ao&#65533;&#65533;&#65533;.&#65533;&#65533;&#65533;&#65533;&#65533;7)&#65533;&#1716;2r@&#65533;&#65533; Y&#65533;&#65533;wh/&#65533; &#65533;&#1238;&#65533;	&#65533;&#65533;&#65533;0%&#368;&#65533;&#65533;&#65533;&#65533;&#65533;Z+R&#65533;C0s*&#65533;<&#65533;&#65533;&#65533;0fFQ&#65533;&#65533;&#65533;&#65533;&#65533;&#65533;!1<&#65533;0&#65533;&#65533;p&#65533;l&#65533;% ( $0P&#65533;f6`8&#65533;&#65533;6q&#65533;N86{&#65533;&#968;&#65533;&#65533;Ot3&#65533;?&#65533;&#65533;&#65533;&#65533;d&#65533;k&#65533;6&#65533;qO&#1121;O&#65533;,&#65533;&#65533;&#65533;&#65533;6&#65533;0e&#65533;&#65533; &#65533;Q&#65533;G&&#65533;*&#65533;,@ &#65533;&#65533;9?&#65533;&#65533;&#65533;2&#65533;s|&#65533;&#65533;&#65533;&#65533;]"?32(]&#65533;1@jp&#65533; ^&#65533;p#&#65533;&#65533; A@&#65533;R&#65533;($R1R	&#65533;G`6P'u&#65533;&#65533;&#65533;&#65533;T&#65533;\D&#65533;	UP&#65533;&#65533;&#65533;-` &#65533;`&#65533;	
&#65533;&#65533;&#65533;5Pf(&#65533;&#1133;#&#65533;`Q\&#65533;&&#65533;hl&#65533;&#65533;p&#65533; #&#65533;&#65533;#&#65533;0&#65533;V(G&#65533;@&#1226;&#65533;# j4$&#65533;P%&#65533;P&#65533;&#65533;)$&#65533; 4@zj&#65533;&#65533;&#65533;,&#65533;B&#1371;&#65533;&#65533;&#65533;&#65533;&#1080;&#65533;0&#65533;&#65533;&#65533;&#65533;&#65533; <D&#65533;a&#65533;&#65533;Q&#65533;F4f,`X&#65533;&#65533;0y&#65533;&#65533;&#65533;&#65533;@&#65533;&#65533;
&#65533;2&#65533;&#65533;&#65533;P&#65533;p	'&#65533;S&#65533;#&#65533;&#65533;~&#65533;&#65533;(s&#65533;k&#65533;&#65533;.Nl&#65533;&#65533;&#65533;F1&#65533;>&#65533;&#65533;&#65533;wA&#65533;[EYt&#65533;&#65533;a&#65533;R	&#65533;0A&#65533;Z&#1715;&#65533;DCq&#65533;	;Bs5 &#65533;&#65533;P7.&#65533;I$&#65533; &#65533;&#65533;&#65533;4
-&#65533;<ia&#65533;&#65533;1P&#65533;&#65533; '&#65533;&#65533;C&#65533;Y0&#65533;>&#65533;&#65533;&#65533;S&#65533;&#65533;(&#65533;&#65533;A&#65533;jX&#1877;RV&#65533;O&#65533;`&#65533;&#65533;a&#65533;>&#65533;!&#65533;&#65533;&#65533;($&#65533;&#65533;&#65533;Z&#65533;&#1171;=&#65533;yv|y&#65533;4&#65533;&#65533;&#65533;x&#65533;@+&#65533;&#65533;&#65533;&#65533;&#65533;&#65533;8&#65533;&#65533;s	&#65533; &#65533;8A&#65533;)&#65533;o&#65533;&#65533;	&#65533;&#65533;&#65533;&#65533;$&#65533;U#&#65533;<&#65533; &#65533;A&#65533;w&#65533;&#65533;Lz&#65533; &#65533;&#65533;l&#65533;&#65533;!&#65533;&#65533;C&#65533;'&#65533;&#65533;<&#65533;M&#65533;#&#65533;&#65533;BI&#65533;$&#65533;&#65533;SA
3&#65533; D&#65533;&#65533;(&#65533;&#65533;&#65533;KKQ&#65533;E[Ek&#65533;&#65533;&#65533;@&#65533;&#65533;&#65533;`&#65533;&#65533;"&#65533;&#65533;/iA&#65533;vg&#65533;
~(R&#65533;&#65533;&#65533;>	&#65533;
A @&#65533;&#65533;/&#1401;&#65533;F&#65533;&#65533;m&#65533;vUA&#65533;&#65533;>&#65533;&#65533;&#65533;^&#65533;K&#65533;`&#65533;&#65533;ar&#65533;&#65533;%&#65533;-d6&#65533;<6&#65533;&#65533;&#65533;&#65533;O&#65533;&#65533;B&#65533;B2x&#65533;&#65533;r&#65533;&#65533;&#65533;&#65533;&#65533;&&#65533;N&#65533;&#65533;6&#65533;C,&#65533;&#65533;&#65533;]A&#65533;&#65533;&&#65533;&#65533;;&#65533;M;&#65533;&#65533;&#65533;&#65533;&#65533;,&#65533;&#65533;5&#65533;pQ*&#65533;&#65533;&#65533;&#65533;M&#65533;&#65533;^ &#65533;&#65533;q&#65533;&#65533;T&#65533;&#65533;U&#65533;&#65533;	&#65533; AP&#65533;@&#65533;>&#65533;&#65533;&#65533;$&#65533;+~`&#65533;h&#65533;p	V1}&#65533;&#65533;M&#336;&#65533;&#65533;&#65533;&#65533;&#65533;#4aV&#65533;S~&#65533;&#65533;&#65533;&#665;.&#65533;#Tp&#65533;&#65533;&#65533;`&#65533;#&#65533;K&#65533;b&#65533;<&#65533;&#65533;R|&#65533;&#65533;4"1&#400;&#65533;S&#65533;+&#65533;&#65533;C&#65533; 83&#65533;,&#65533;&#65533;&#65533;>)cLj&#65533;@R]N&#65533;8  #&#65533;FG&#65533;<&#65533;&#65533;}'*PP &#65533;P&&#65533;+-&#65533;&#65533;3&#65533;Bt#&#65533;&#65533;&#65533;&#65533;&#65533;x&#1632;&#65533;1?&#65533;&#65533;,&#65533;&#65533; ;`6&#65533;&#65533;'&#65533;;\O&#65533;
&#33005;}!&#65533;7 &#65533;&#65533;&#65533;%&#65533;&#65533;&#65533;&#65533;#,&#65533;8&#65533;&#65533;g&#65533;S'  &#65533;}&#65533;&#65533;&#65533;5&#65533;A&#65533;P_&#65533;{~K29&#65533;Km$&#65533;"P&#65533;&#1181;J&#65533;"s&h&#65533;&#65533;r
$&#65533;.&#65533;Kk&#65533;m&#65533;b{&#65533;E&#65533;&#65533;"&#1373;Z"&#65533;eKI(!)Y1&#65533;&#65533;j&#65533;&#65533;&#65533;g&#65533;&#65533;0 "&#65533;	&#65533;&#65533;|&#65533;l&#65533;\&#65533;s&#65533;&#65533;*pX{&#65533;c3&#65533; ( ) &#65533;&#65533;&#65533;&#65533;+&#65533;Z&#65533;*_~<&#65533;O&#65533;&#65533;7o&#65533;&#65533;9&#65533;**&#65533;&#65533;&#65533;Je?X-&#65533;(0P AW&#65533;&#65533;&#65533;,`Qf&#581;&#65533;@6&#65533;&#65533;R&#65533;N!&&#65533;&#65533;N,&#1077;U&#65533;E&#65533;&#65533;=.&#65533;&#65533;Y&#65533;&#65533;&#65533;&#65533;G&#65533;&#65533;K&#65533;&#65533;&#65533;q&#65533;&#65533;&#65533;&#65533;&#65533;#&#65533;&#65533;&#65533;&#65533;&#65533;AB&#65533;&#65533;&#65533;0&#65533;(&#65533;%Z7w&#65533;&#65533;&#65533;&#65533;K&#65533;%&#742;_&#65533;&#65533;J7FG&#65533;&#65533;&#65533;&#65533;&#65533;&#65533;kF&#65533;&#65533;&#65533;G.P&#65533;&#65533;V&#65533;U&#65533;&#65533;FJ:@
&#65533;&#65533;M*`I&#65533;&#65533; ^A
N*kX&#65533;d&#65533;&#65533;N&#65533;&#65533;q&#65533;&#65533;&#65533;c&#65533;&#65533;x&#65533;&#65533;&#65533;m&#65533;&#1730;&#65533;&#65533;&#65533;{SC&#65533;X&#65533;&#65533;&#65533;&#65533; &#65533;&#1820;Z8&#65533;!&#65533;&#611;n'E&#65533;&#65533;&#65533;&#4008;&#65533; &#65533;0a9&#65533;&#65533;oA  wU&#65533;n"&#65533;&#65533;&#65533;G&#65533;S3&#65533;V&#1097;&&#65533;J	&#65533;[&#65533;&#65533;W&#65533;J&#65533;&#65533;0cf&#65533;&#65533;{	&#65533;m>as&#65533;&#65533;\U&#1579;&#65533;<\)&#65533;&#65533;&#65533;&#65533;&#65533;/OF&#65533;39&#65533;&#65533;&#65533;%E&#65533;j(&#65533;T(&#65533;@&#65533;&#65533;4^1&#65533;&#65533;=I&#65533;Q&#65533;`&#65533;0(+p&#65533;P>&#65533;0P&#65533;&#65533;k&#65533;b&#65533;H$%*-::&7&&#65533;


B?B &#65533;&#65533;&#65533;&#65533;&#65533;&#65533;&#65533;&#65533;&#65533;&#65533;&#65533;&#65533;&#65533;&#65533;&#65533;&#65533;&#65533;&#65533;&#65533;&#65533;&#65533;&#65533;&#65533;&#65533;&#65533;&#65533;&#65533;&#65533; 	&#65533;&#65533;&#65533;&#65533;&#65533;
	7&#65533;&@&#65533;6= =1*$$#$($&#65533;121&#65533;,&#65533;&#65533;&#65533;&#65533;`&#65533;Z&#65533;P/@&#65533;	S&#65533;&#65533;&#65533;V &#65533;&#65533;8&#65533;&#65533;U&#65533; >&#65533;Rtk&#65533;F\(&#65533;Lh&#65533;y%]e xb &#65533;&#65533;&#65533;0&#65533;@QP&#400;d&#65533;!r&#65533;&#65533;"&#65533;&#65533;&#65533;c.}H<&#65533;&#65533;C&#65533;&#65533;&#65533;`&#65533;&#821;&#65533;`0WN&#65533;(&#65533;`@&#65533;W&#65533;t&#65533;&#65533;&#65533;z.&#65533;&#65533;!bB&#65533; $T&#65533;=&#65533;&#65533;B&#65533;D8&#65533;&#65533;&#65533;`&#65533;.&#65533;h&#65533;aX&#65533;&#65533;A&#65533;!&#65533;>hL &#65533;%P8 &#65533;	&#65533;x&#65533; &#65533;&#65533;P	>q&#65533;&#65533;&#65533;(R&#65533;N&#65533;&#649;k&#65533;&#65533;X&#65533;
N&#65533;80Y&#398;EH&#65533;,&#65533;L~&#534;&#65533;I&#65533;k4l8&#65533;@! &#65533;4&#65533;P!@@&#65533;@	&#65533;&#65533;B&#65533;8`&#65533;
&#65533;"b&#65533;&#65533;&#65533;14&#65533;.&#65533;R&#65533;-.<4SJ&#65533;&#65533; 	l&#65533;L &#65533;;&#65533;&#65533;u&#65533;; &#65533;&#65533;R&#65533;&#65533;&#1354;\&#65533;l&#65533;
&#65533;&#65533;&#65533;&#266;[`	&#65533;`.=&#65533;BA.&#560;&#65533;&#65533;&#65533;&#65533;e&#65533;@&#65533;&#65533;oD &#65533;}|P&#65533;&#65533;L &#65533;.my&#65533;&#65533;2&#65533;R&#65533;N&#65533;&#139; V&#65533;&#65533;O&#65533;4K.I&#65533;Q&#65533;&#65533;&#65533;$&#65533;&#65533;&#65533;`&#65533;G&#65533;I&#65533;-&#65533; &#65533;$&#65533;&#65533;&#65533;&#65533;E &#65533; a&#65533;' &#65533;`&#65533;#`&#65533;&#65533;@&#65533;H@&#65533;=&#65533;&#65533;&#65533;ib&#65533;(&#65533;&#65533;&#65533;&#65533;r&#65533;&#65533;o&#65533;j&#1834;&#65533;&#65533;\1&#65533;@&#65533;\&#65533;1&#65533;t&#65533;p&#65533;&#65533;
 @ &#65533;t&#65533;&#65533;~!`&#65533;&#65533;&#65533;&#65533;Qb&#65533;:t&#65533;:&#65533;&#1320;&#65533;=*&#65533;
&#65533;wS&#65533;&#65533;]&#65533;$&#65533;&#65533;&#65533;&#65533;A
L>P&#65533;&#65533;(&#65533;&#65533;C+&#65533;2_Ko&#65533;&#65533;&#65533;S	&#65533;XP\M&#65533;&#65533;K&#65533;&#65533;fAT&#65533;F &#208;2&#65533;&#65533;&#65533;"T C6&#65533;u&#65533;&#65533;&#65533;V_[&#65533;&#65533;&#65533;P&#65533;&#65533;B&#65533;&#65533;p&#65533;!0&#65533;&#65533;&#65533;$&#65533;w&#65533;/&#65533;&#65533;
I	 &#65533;I&#1908; :&#65533;&#65533;&#65533; #`&#65533;|4p@>'&#65533;&#65533;w/&#65533;  !&#65533;&#65533;&#65533;2&#65533;%&$&#65533;Ct&#65533;d&#65533;n&#648;&#65533;&#65533;*&#65533;&#158379;l&#65533;&#65533;rV!wL&#65533;&#65533;&#65533; &#65533;N&#65533; m&#65533;
&#65533;&#65533;" `&#65533;&#65533;&#1025; q&#65533;@&#65533;&#65533;&#65533;)A&#1312;-!&#819;&#65533;&#65533;&#65533;
 N&#65533;&#65533;CfY&#65533;&#65533;J&#65533;|&#65533;&#65533;G&#65533;{,&#65533;&#65533;&#65533;&#65533;V@&#65533;b&#65533;p&#65533;CrM&#65533;&#65533;&#65533;U.&#65533;&#65533;&#65533;)u>@D&#65533;&#65533;&#65533;&#65533; &&#65533;&#65533;&#65533;&#65533;&#65533;&#65533;`&#65533;"&#65533;&#65533;&#65533;&#65533;&#65533;&#65533;&#65533;&#65533;&#144;A\  &#65533;&#65533;&#65533;BB&#65533;&#65533;v&#65533;&#65533;&#65533;&#65533;,&#65533;&#65533;P@B&#65533;$&#65533;	di&#42255;&#65533; i&#65533;&#65533;&#65533;`& X&#65533;
BPTEq&`	&#65533;&#65533;&#65533;k&#65533;&#65533;&#65533;~&#65533;&#65533;&#65533;$&#65533;6d+&#1768;TA&#65533;&#65533;&#65533;n&#65533;&#65533;&#65533;+Y!c9&#65533;	&F&#65533;+&#65533;x &#65533;&#65533;&#65533;P&#65533;p&#65533;&#65533;&#65533;L*&#65533;&#65533;&#65533;@(`@0P&#65533;&#65533;&#65533;b &#65533;&#65533;R,p&#65533;&#65533;m&#65533;&#65533;&#65533;S&#65533;&#65533;&#65533;D
L&#65533;&#65533;.6&#65533;$&#65533;&#65533;&#65533;?0(&#65533;&#65533;&#65533;&#65533;~a&#65533;"NLGx&#65533;&#65533;k	&#65533;'y `&#65533;&#65533;m,&#65533;x&#65533;&#65533;&#65533;G&#65533;xKbcL&#65533;2 &#65533;&#65533;?&#65533;&#65533;.&#65533;&#65533;&#574;l&#65533;0&#65533;(&#65533;{\&#65533;b&#65533;%,0b&#65533;&#65533;B"&#65533;&#65533;&#65533;}&#65533;&#65533;&#65533;&#65533; G&#65533;&#65533;&#65533;W&#65533;o&#65533;"&#65533;&#65533;&#65533;\@'-$(8*P&#65533;0&#65533;g$&#65533;VP&#65533;WL&#65533; ;&#65533;6&#65533;&#65533;&#65533;&#65533; &#65533;&#65533;7`&#65533;&#65533;q&#65533;k&#1209;A&#65533;&#65533;&#65533;&#65533;&0&#65533;fH&#65533;z&#65533;Fn6&#65533;9&#65533;&#65533;&#65533;&#65533;PW&#65533;2^s &#65533;4(&#65533;Nx0&#65533;r}&#65533;40h?&#65533;H&#65533;E	&#65533; b&#65533;
&#65533;&#65533;"&#65533;<&#65533;|z @&#65533;&#65533;&#65533;
&#65533;P&#65533;&#65533;*&#65533;&#65533;b&#65533;&#65533;&#65533;3)%D&#65533; T@&#65533;|h&#65533;#Q"RN"&#65533;`_Z&#775;&#65533;&#258;%n&#65533;&#65533;K&#65533;@r	&#65533;L&#65533;.&#709;1|&#65533;&#455;&#65533;d{&#65533;8&#65533;C4&#65533;&#65533; e&#65533;&#65533;Ey&#65533;&#65533; &#65533;&#65533;&#65533;"&#65533;/&#65533;&#65533;&#65533;V&#65533;`&#65533;&#65533;%V@&#65533;&#65533;L&#65533;>&#65533;&#65533;ZD&#65533;b&#65533;_&#65533;00&#65533;@&#65533;&#65533;d&#1498;&#65533;PE`&#65533; &#65533;MAP&#65533; qo7&#65533;4&#65533;&#65533;NP&#65533;j9&#65533;&#65533;&#65533;WPe&#65533;&#1462;M)&#208;[*&#65533;&#1019;m&#65533;#&#65533;&#65533;&#65533;c	&#65533; @&#65533;&#65533;"&#65533;T&#65533;&#65533;&#65533;&#65533;T&#65533;
&#65533;&#65533;&#65533;&#65533;  &#65533; >&#65533;0&#65533;5@it&#65533;E2&#65533;&#65533; &#800;30JA&&#65533;&#65533;Kx@&#65533;&#65533;x&#1490;&#65533;&#65533;&#65533;&#65533;N&#65533;&#65533;.*&#65533;&#65533;^&#65533;&#65533;&#65533;&#65533;\&#65533;22&#65533;&#65533;&#65533;.(&#65533;K&#65533;B.&#65533;GAb&#65533;&#65533;&#65533;&#65533;!8&#65533;-b&#65533;&#65533;!&#65533;&#65533;&#65533;MZV|&#65533;&#65533;"Y&#65533;&#65533;&#65533;IP&#65533;A%&#65533;%&#65533;&#65533;&#65533;`"&#65533;&#65533;B>0jk&#65533;&#65533;"@3Q-`&#65533;&#65533; ?K&#65533;&#65533;&#65533;&#65533;&#65533;DdQKx &#65533;"/&#65533;&#65533;&#65533;&#1670;6&#65533;&#65533;&#65533;oX&#65533;&#65533;@@p&#65533;+O&#65533;&#65533;l&#65533;&#65533;*0&#65533;&#65533;2&#65533;y&#65533;5&#65533;am&#65533;&#65533;&#65533;S&#65533;)&#65533;	JQ&#65533;&#1974;&#65533;X&#65533;eG&#65533;Pf&#65533;&#65533;&#65533;^&#65533;&#65533;&#65533;	&#65533;&#65533;B"&#65533;&#65533;&#1602;z&#65533;eNx&#65533;&#65533;&#65533;&#65533;2&#65533;&#65533;$&#65533;UX&#65533;&#65533;_&#65533;H
&#65533;$&#65533;&#65533;&^jR_&#65533;&#65533;#&#65533;e&#65533;&#65533;&#65533;O&#65533;a%&&#65533;&#65533;[NB0X&#65533;(&#65533;&#65533;P&#65533;&#65533;&#65533;V&#65533;&#65533; &#65533;](&#65533;@0&#65533;"&#65533;[&#65533;@v2CP&#65533;&#65533;&#65533;H]&#65533; >:Yb&#65533;&#65533;x&#65533;1&#65533;&#65533;2&#65533;&#65533;&#65533;&#65533;*&#65533;@&#808;&#450;&#65533;&#65533;&#65533;&#65533;F &#65533;i-Q&#65533;2&#65533;,&#65533;)K&#65533;&#65533;&#65533;&#65533;
SK&#65533;&#65533;&#65533;&#65533;_&#65533;&#65533;&#65533;Z&#65533;&#65533;&#65533;&#65533;&#65533;&#65533;&#65533;g&#65533;Tb&#65533;9@%B`&#65533;&#65533;&#65533;&#65533;&#65533;c&#1165;&#65533;&#65533;`A&#65533;2&#65533; D&#65533;BL&#65533;&#65533;2&#65533;4&#65533;&#65533; &#65533;&#65533;&#65533;)1&#65533;&#65533;&#65533;&#65533;X&#65533;&#65533;&#65533;J&#65533;\&#65533;+9&#65533;A[&#65533;&#65533;&#65533;&#65533;&#197;&#65533;&#65533;z&#65533;&#65533; &#65533;
2&#65533;&#65533;&#65533;&#65533;&#65533;&#65533;&#65533;&#65533;&#65533;&#65533;&#65533;&#65533;y9&#65533;N&#65533;&#6008;?&#65533;+KC&&#1237;p&#65533;<_&#65533;&#52672;&#60791;&#65533;\y&#65533;UO0&#65533;V&#256;&#65533;&#65533;&#65533;@|0&#65533;@&#65533;F&#65533;&#65533;5Q`&#65533; &#65533;&#65533;:&#65533;@"&#65533;&#65533;&#65533;&#65533;&#65533;Pg%&#65533;&#65533;,&#65533;&#65533; &#65533;'&#65533;VP&#65533;j&#65533;,d-&#65533;w_&#65533;&#65533;&#134;&#65533;Ys(>1&#65533;X&#65533;&#65533;&#880;&#65533;7&#65533;Y,t &#65533;&#65533;&#65533;T@&#65533;&#65533;4f,&#65533;B&#65533;&V@&#65533;  "pi&#182;=A)u&#65533;1&#65533;&#65533;&#1091;P&#65533;_&#65533;&#65533;&#65533;	&#65533;@&#1047;(2&#65533;&#65533;e&#65533;)F00t&#65533;&#65533;s&#65533;QvF&#65533;&#65533;2H&#65533;tg&#65533;&#65533;%&#65533;J3&#65533;&#65533;&#65533;1&#65533;&#65533;1'&#65533;>h&#65533; c*&#65533;T&#65533;t&#65533;U+@Kn&#65533;&#65533;q&#65533;&#65533;H&#65533;P9&#65533;P0$0{5 P&)t.U(@&#65533;&#65533;k' *&#65533;S&#65533;H&#65533;R&#65533;P_&#65533;gp&#65533;Y&#65533;z& &#65533;&#65533;O&#65533;&#65533;f&#65533;&#65533;	B`|&#65533;f&#65533;&#65533;{&#65533;&#65533;&#65533;&#65533;&#65533;&#65533;!&#65533;B+9 {3Z&#1344;|ws &#65533; &#65533;2`o$&#65533;*`&#65533;e &#65533; H&#65533;!B+@<&#65533;&#65533;&#65533;"PGU&#65533;K 0&#65533;&#65533;&#65533;&#65533;`K3khr=&#65533;&#65533;&x&#65533;' &#65533;&#65533;[&#65533;&#65533; ^&#65533;b%%&#65533;gL&&#65533;n&#65533;&#65533;&#65533;5&#65533;^X.l&#452;&#65533;&#65533;&#65533;&#65533;&#65533;%`&#65533;&#65533;tE&#65533;-'&#65533;pmR&#65533;W&#65533;.&#65533;6 YuM&#65533;|&#65533;&#65533;b&#65533;q' V'&#65533;&#65533;x&#65533;&#65533;
T
W@ ,@ ,&#65533;&#65533;&#65533;g0&#65533;-&#65533;#&#65533;
1&#65533;1:&#65533;&#65533;&#65533;:@)&#65533;+&#65533; @p
&#65533;	&#65533;&#65533;e
 &#65533;`p6&#65533;&#65533;&#65533;l8&#65533;n[q&#65533;&#65533;Q+&#65533;tu&#65533;+&#65533;!
&#65533;u &#65533;&#65533;(&#65533;&#65533;(&#65533;&#65533;'d-&#65533;Y&#65533;&#65533;&#65533;G&#65533;&#65533;&#65533;$&#65533; &#65533;&#65533;sQx&#65533;&#65533;-1d&#65533;V|a&#65533;&#65533;%I&#65533;&#65533;&#65533;@&#65533;&#65533;&#1491;&#65533;%3&#65533;	Q&#65533;$}&#65533;]&#65533;&#65533;$&#65533;nQ &#65533;s=piA&#65533;u&#65533;&#65533; &#65533;m7:&#65533;&#65533;r&#65533;&#65533;&#65533;K&#65533;I0&#65533;<,&#65533;2&#65533;"#V"%&#65533;t-A05&#65533;&&#65533;&#65533;&#65533;&#65533;&#65533; H+&#65533;~ "@&#65533;6!0 ')6  (&#65533;&#65533;&#65533;&#65533;-P`Qt&#65533;&#65533;7&#65533;=&#65533;&#65533;@	p=&#65533;	f&#65533;&#65533;{&#65533;O&#65533;&#65533;&#65533;Bn&#65533;&#544;9&#273;	&#65533;e&#65533;&#65533;5&#65533;r"&#65533;[-0	 XR&#65533;.&#65533;}&#65533;K&#65533;&#65533;"&#65533; p)U&#65533;b8j !rh&#65533;l&#65533;v r&#65533;0x&#65533;ub&#65533;6T&#65533;#V&#65533;&#65533;/&#65533;&#65533;Z|S@ .pMD 6&#65533;;&#65533;&#65533;&#65533;1&#65533;&#65533;k&#65533;&#65533;&#65533;&#65533;&#1750;6
q&#65533;&#65533;w&#65533;Kr&#65533;&#65533;R&#65533;d&#65533;:q&#65533; &#65533;-1 &#65533;&=&#65533;y&#65533; ADq-&#65533;&#65533;_h&&#1036;&#65533;I p&#65533;&#65533;8	&#65533;-&#65533;5x&&#65533;"E&#65533;`*p&#65533;&#1505;N&#65533;&#65533;@p[&#65533;&#17444; &#65533; &#65533;\'&#65533;N*&#65533;UC7q&#880;C&#65533;U&#65533;tqYX)&#65533;p * )&#65533;&#65533;S"0&#65533;&#65533;&#65533;&#65533;2A&#65533;&#65533;&#65533;(3&#65533;d&#65533;F&#65533;u'w3&#65533;-&#65533;1N&#65533;6CU&#65533;&#65533;&#65533;@&#65533;p,&#65533;&#65533;&#65533;&#65533;c.@LC&#65533;# &#65533;R&#65533;&#65533; &#65533;&#65533;n"&#65533;&&#65533;,:`&#65533;&#65533;&#65533;q&#65533;w&#1495;&#65533;&#65533;+0 qv.&#65533;&#65533;d&#65533;&#65533;&#65533;&#65533;&#65533;-&#65533;?&#65533;&#65533;y&#65533;V&#65533;&#65533;&#65533;E^&#65533;U*S&#65533;&#65533;-&#65533;mM&#65533;8G&#65533;y&#65533;p &#65533;&#65533;n&#65533;J]&#65533; Bd&#65533;&#65533;@ &#65533;&#65533;C&#65533; &#65533;0{&#65533;&#65533;BE2WL&#65533;&#65533;&#65533;&#65533;u&#65533;&#65533;&#65533;7$&#65533;&#65533;6&#65533;&#65533;	&#65533;1
@)&#1952;A`D&#65533;&#65533;&#65533;&#65533;T&#65533;H	T&#65533;@9&#65533;Pd&#65533;x&#65533;.&#65533;&#65533;W*Af&#65533;&#65533;""e&#65533;H&#65533;l!&#65533;&#65533;&#65533;Ga=O&#65533;&#65533;=&#65533;&#65533;x&#65533; &#65533;&#65533;*hT -`3v&#65533;&H&#65533;2&#65533;&#65533;aF&#65533;6#";-&#65533;n-&#65533;!?&#65533;.&#65533;z0&#65533;&#65533;&#65533;&#1547;L&#65533;&#65533;f&#65533;:&#65533;U)&#65533;B&#65533;J&#65533;&#65533;&#65533;&#65533;&#65533;^&#65533;&#65533;RGn@d ]&#65533;&#65533;!&#65533;&#65533;&#65533;D&#65533;@&#65533;T&#65533;&#65533;-&#65533;A&#65533;Z jk&#65533;Ft&#65533;&#65533;eD!&#65533;	u&#539; &#65533;&#65533;&#65533;)O&#65533;&#65533;&#65533;&#65533;&#65533;B&#65533;27&#65533;&#65533;&#65533;0B&#65533;`q&#65533;&#65533;&#65533;&#65533;eFd'&#65533;-   0aXb!&#65533;S&#65533;&#65533;&#65533;
&#65533;&#65533;&#65533;;&#65533;0@&#65533;&#65533;&#65533;x&"&#65533;]T&#65533;&#65533;&#65533;  &#65533;&#65533;&#65533;G&#65533;&#65533;St*y*2@&#65533;&#65533;&#65533;2&#65533;&#65533;`&#65533;q &#65533;&#65533;rq&#65533;&#65533;&#65533;&#65533;xF{2&#65533;&#65533;&#65533;&#65533;&#65533;Ic&#65533;@'&#65533;&#65533;&#65533;&#65533;G&#65533;&#65533;
T&#65533;&#65533;&#65533;&#65533;&#65533;&#65533;0@1&#65533;0&#65533; &#65533;q&#65533;&#65533;K&#65533;Z'&#1481;'&#65533;0x&#65533;&#65533;V3&#65533;&#65533; {&#65533;&#65533;&#65533;&#65533;L&#65533;&#65533;&#65533;&#65533;A&#65533;Q&#65533;&#65533;&#65533;D&#65533;&#65533;d4&#65533;	&#65533;
	 &#65533;g&#65533;&#1626;h&#65533;p&#65533;&#65533;&#65533;&#65533;&#65533;bF&#65533;&#65533;p&#65533;&#65533;eq&#65533;bP&#65533;&#65533;&#65533;}'&#65533;:`%&#65533;&#65533;n!&#65533;&#1174;s&#65533;&#65533;&#65533;`Y&#65533;l&#65533; wj&#65533;d&#65533;5pO&#65533;W&#65533;&#65533;(#&#65533;&#65533;$m?&#65533;tp&#65533;C0!Warr9H0&#65533;&#65533;&#65533;-+`P'R&#65533;$&#65533;T/&#65533;&#65533;&#65533;~&#65533;&#65533; &#65533;&#65533;&#65533;&#65533;	&#65533;&#65533;&#65533;&#65533;sQM&#1050554;.&#65533;&#65533;&#65533;V%&#65533;G&#65533;`W:&#65533;8+&#65533;x[&#65533;x&#65533;7n&#65533;6&#65533;&#65533; [&#65533;SHq3&#65533;&#65533;`M&#65533;&#65533;A&#65533;&#65533;|&#65533;&#65533;&#65533;&#65533;	&#65533;N&#65533;&#65533;e7p&#65533;&#65533;&#65533;&#65533;&#65533;M&#65533;&#65533;&#65533;&#65533;&#65533;Z&#65533;W&#65533;:&#65533;&#65533;UWv&&#65533;&#65533;&#1684;&#65533;& &#65533;&#65533;b4@&#65533;&#65533;XVa&#65533;k'H x&#65533;&#65533;G<&#65533;&#65533;D&#65533;h&#65533;;i&#65533;.&#65533;=&#65533;hT!<&#65533;.&#65533;,%&#65533;&#65533;r&#65533;U&#65533;I,A0&#65533;8&#65533;&#65533; ^&#65533;&#65533; &#65533;L  &#65533;&#65533;5&#65533;}&#65533;&#65533;&#65533;&#65533;G&#65533;&#65533;T&#65533;D&#65533;&#65533;`&#65533;f&#65533;	&#65533;&#65533;&#65533;2 &#65533;&#1772;&#65533;,*q dd&#65533;&#65533;&#65533;@G!#U&#65533;L:&#65533;&#65533;u>&#65533;QG&#65533;) o&#1634;&#65533;M&#65533;&#65533;&#65533;&#1112;(&#65533;M&#65533;&#65533;&#65533;P&#65533;&#65533;e&#65533;p7&#65533;&#65533;&#65533;&#65533;v&#65533;&#1325;&#65533;O&#65533;&#65533;&#65533;[?pB&#65533;p&#1240;2&#65533;dP&#65533;l`<)&#65533;"A9&#65533;f  &#65533;Z&#65533; +&#65533;u&#1986;Q&#65533;g$/&#65533;&#1368;8 HH7IS&#65533;x&#65533;0 &#65533;&#65533;}&#65533;~5&#65533;w&#65533;VL&#65533;&#65533;&#65533; &#65533;&#65533;&#65533;a&#65533;&#65533;6 `F<`&#65533;&#1523;\w&#1320;P4&#65533;x0&#65533;PIN&#65533;&#65533;2q&#65533;`&#65533;0Be&#65533;0&#65533;&#65533;W&#1577;T&#65533;&#65533;i&#65533;`%&#65533;&#65533;tpE'&#65533;I&#136;)&#65533;vP&#65533;s&#65533;&#65533;2&#65533;&#65533;&#65533;&#65533;&#65533;o.id&#65533;	&#65533;&#65533;[O&#65533;&#65533;&#65533;j8B&#65533;+<=6h&#65533;&#65533;B&#65533;&#65533;lc&#65533;&#65533;4&#65533;&#65533;&#65533;[&#65533;D6 &#65533;&#65533;j,")&#841;&#65533;9GA=`&#65533;}&#65533; =&#65533;(&#65533;3@N&#65533;&#65533;0A&#65533;&#65533;&#65533;A&#65533;= <&#65533;&#65533;`&#65533;P&#65533;S4BTB&#420;&#65533;"(&#65533; &#65533;p-&#65533;&#65533;&#65533;pM`A &#65533;j"Q22&&#65533;W&U&#65533;D&#65533;n&#65533;&#65533;5&#65533;$"&#65533;&#65533;&#65533;*&#65533;&#65533;&#65533;8R0&#65533;&#65533;&#328;&#65533;&#65533; mA!&#65533;v&#65533;b-`aw&#65533;Yo&#65533;&#65533; &#65533;&#65533;&#65533;&#65533;&#65533;;&#65533;&#65533;e&#65533; ;I&#65533;@M&#65533;"5&#65533;`.>pr$&#65533;W8FD 	&#65533;)&#65533;&#65533;+&#65533;	D&#65533;&#65533;	&#65533;&#65533;&#65533;gS*?-&#65533;&#1821;&#65533;+&#65533;@&#65533;&#65533;1&#65533;&#2010;&#65533;N&#65533;&#65533;+&#65533;&#65533;&#65533;&#65533;d+&#65533;#&#65533;W6F<&#65533;l&#65533;%&#65533;P&#65533;&#65533;&#65533;A2&#65533;W0&#65533;:&#65533;&#65533;&#65533; <HU&#65533;Ur&#65533;:>b&#65533;&#65533;+&#65533;^q&#65533;&#65533;&#65533;@&#65533;m&#65533;&#65533;&#65533;&#65533;-a&#65533;
&#65533;&#65533;&#65533;p>&#65533;hE&E#&#65533;&#65533;&#65533;m&#65533;mx&#65533;i &#65533;t&#65533;p1&#65533;&#65533;C&#65533;&#65533;yz&#65533;&#65533;&#65533;F&#65533;&#65533;0rb0&#65533;i&#65533;K&#65533;8&#65533;&#65533;$o&#65533;"&#65533;&#65533;&#435;&#65533;}&#65533;. ( +&#65533;(&#65533;&#65533;n&#65533;&#65533;C&#65533; 0&#65533;](D&#65533;G&#65533;&#65533;mP&#65533;&#65533;pB(&#65533;&#65533;&#823;x&#65533;&#65533;o&#11657;C&#65533;Ee`SB&#65533;&#65533;	O&#65533;:&#65533;B &#65533;S`&#65533;&#65533;` _T'&#65533;\&#65533;RXAH5&#65533;1e&#65533;f&#65533;&#65533;&#65533;&#65533;b&#65533;0U&#65533;N&#65533;&#65533;&#484;&#65533;&#65533;1&#65533;&#65533;&#65533;&#65533;?&#65533;Mq%:&#366;`5p&#65533;3b&#65533;X&#9686;&#65533;&#65533;@&#65533;&#65533;&#65533;~&#65533;&#65533;&#65533;w1&#65533;F2` &#65533;u0&#65533;&#65533;
&#65533;Ey&#65533; &#1844;&#65533;&#65533;$&#65533;&#65533;&#65533;?&#65533;M&#1741;&#189;&#65533;{&#65533;&#65533;W&#65533;&#65533;
&#65533;&#65533;&#65533;K&#65533;b;&#65533;@U1&#65533;&#65533;qP`&#65533;&#65533;&#65533;&#65533;&#65533;A&#65533;=P&#65533;wx&#65533;&#65533;&#65533;)&#65533;&#65533;&#65533;&#65533;&#65533;&#65533;&#65533;&#65533;&#65533;&#65533;&#65533;i&#65533;2&#65533;&#1377;N6p &#65533;d&#65533;&#65533; ?v&#65533;&#65533;&#65533;0&#65533;S&#65533;&#65533;&#65533;aVE"T&#65533;*"&#65533;c&#65533;&#65533;3&#65533;&#65533;`&#65533;4&#65533;&#65533;9y*&#65533;b<&#65533;&#65533;2&#65533;&#65533;*&#65533;Xi&#65533;5&#65533;0&#61055;&#65533;4wX&#65533;&#65533;&#65533;4&#65533;&#65533;~&#65533;-E&#65533;s,&#65533;;Q&#1124;&#676;&#65533;&#65533;$&#65533; )&#65533;&#65533;&#65533;&#65533;&#65533;@&#65533;&#65533;!*""&#65533;)A&#65533;&#65533;&#65533;&#65533;+'',($1,&#65533;!!((=&4&;&&	;
&#65533;B&#65533;	 &#65533; &#65533;&#65533;&#65533;&#65533;&#65533;&#65533;&#65533;&#65533;&#65533;&#65533;&#65533;&#65533;&#65533;&#65533;&#65533;&#65533;&#65533;&#1649;&#65533;&#65533;&#65533;&#65533;7&#65533;?&#65533;&#65533;BB?&#65533;	6&#65533;&#65533;|X0&#65533;&#65533;&#195;b8&#65533;&#65533;@I&#65533;Up!&#192;a&#65533;F&#65533; U&#65533;(C,|&#65533;Va&#65533;AnX&#65533;0RH&#65533;&#65533;&#1593;&#65533;$)@&#65533;&#65533;n&#65533;l&#65533;&#197;N&#65533;Lpa"&#65533;C&#65533;2&#65533;&#65533;r&#65533;&#65533;! &#65533;<
&#65533;&#65533;&#65533;d &#65533;0B&#65533;&#65533;(@ &#65533;v&#65533;[&#65533;,&#65533;&#65533;B&#65533;(>YV Y&#65533;&#65533;LD&&#65533;`&#65533;&#65533;&#65533;,
&#65533; "&#65533;&#65533;&#65533;&#65533;0bTD.,X 4@`Pa&#65533;l&#65533;D&#65533;0&#65533;h&#65533;&#65533;~h&#65533;&#65533;B&#65533;! p &#65533; &#65533;@p 2f	n$mZ&#65533;k&#65533;&#65533;mSG&#65533;&#65533;&#65533;&#65533;&#1587;&#65533;c&#65533;Bx&#65533;)C`&#65533;z
n&#65533;&#65533;&#65533;&#65533; &#65533;&#65533;&#65533;#
D&#65533;&#65533;&#65533;&#65533;@&#65533;p&#65533;&#65533;h&#65533;R>&#65533;&#65533;D&#65533;p&#65533;e&#1904;P7&#65533;4X&#65533;A%&#65533;1T&#65533; #\&#65533;&#65533;Mx&#65533;F&#65533;vR&#65533;&#65533;,&#65533;&#65533;&#65533;
p&#65533;B\&#65533;8PtXh&#65533;&#65533;&#65533;N&#65533;&#65533;.&#65533;&#65533;sA
&#65533;< 
&#65533;]p&#65533;&#65533;9)&#65533;&#65533;-|&#65533;R&#65533;)&#65533;&#65533;&#65533;+&#65533;5&#65533;DP&#65533;&#65533;A$`"2&#65533;&#65533;B&#57408; &#65533;&#65533;&#65533;&#65533;&#65533;&#65533;!|&#1026;(  	&#65533;&#65533; &#65533;&0`A&#65533;&#65533;"A;&#1824; &#65533;p&#65533;&#65533;m&#681;&#65533; &#65533;Ls&#65533;X&#65533;6&#65533;i&#65533;&#43692;&#65533;&#65533;&#65533;t&#65533;U&#65533;x
 a&#65533;&#65533;&#65533;&#65533;&#65533;`B&#65533;IP&#65533;=&#65533;`&#65533;J&#65533;pA&&#65533;P 6&#65533;&#65533; &#65533;&#65533;&#65533;#@&#65533;H>:&#65533;k~&#65533;&#65533;&#65533;H&#65533;&#65533;&#1401;5Ltd-0&#65533;&#65533;&#65533;_F&#1174;&#65533;=&#1959;&#65533;Q&#65533;&#65533;&#65533;Q&#65533;P&#65533;&#65533;&#65533;&#65533;&#65533;
E&#65533;fPS&#65533;Y&#65533;m`&#65533;&#65533;&#65533;	&#65533;J&#65533;&#65533;&#658;C&#65533;&#65533;@Y	(&#65533;&#65533;G&#65533;\&#65533;&#65533;+4&#65533;o&#65533;&#65533;&#65533;&#65533; &#1417;&#65533; &#65533;p&#65533;~Q&#65533;3(&#65533;&#65533;V&#65533;0@&#65533;p) 
3&#65533;&#65533;&#65533; &#65533;p@:`&#65533;$ p $&#65533;&#65533;&#65533;&#65533;U&#65533;s&#857;&#65533;&#65533;t&#65533;*&#65533;&#65533;tc&#65533;&#65533;&#65533;x&#65533;]<&#65533;&#1840;&#65533;&#65533;&#65533;&#65533;y&#65533;@&#65533;	&#65533;&#65533;&#65533;&#65533;&#65533;&#65533;&#65533;/n&#65533;#&#65533; y!&#65533;P i*&#65533;W&#65533;&#65533;&#65533;&#65533;&#65533;[&#65533;&#65533;&#65533;]$ ^nQ&#65533;e&#65533;Z &#65533;dM&#65533;&#65533;&#65533;&#65533;&#65533;&#53269;A~&#65533;H&#65533;*&#65533;L&#65533;@5LP&#65533;9&#65533;$q&#65533;7X&#65533;&#65533;E&#65533;&#1613;E&#65533;L&#65533;&#65533; &#65533;M&#65533;&#886;&#65533;"~'Bj&#65533;"BC&#65533;&#65533;&#65533;Q&#65533;&#65533;V+&#65533;&#65533;	&#65533;&#65533;&#65533;8&#65533; &#65533;C!&#65533;&#65533;U&#65533;&#65533;&#65533;&#65533;&#65533;> &#65533;\E!&#65533;
h&#65533;&#65533;&#65533;&#65533; ( 
Xp &#65533;p&#65533;&#65533;	&#65533;3&#1283;8kc&#65533;4&#65533;&#65533;&#65533;&#65533;&#65533;&#65533;(La9&#65533;7&#65533;D@|&#65533;&#547;M%g&#65533;&#65533;Npz &#65533;&#65533;>P&#65533;t&#65533;%&#65533;H&#65533;-&#65533;&#65533;L&#1025;&#1573;'&#65533;("H`&#65533;&#65533;&#65533; ,&#65533;K&#250;&#65533;o$*&#65533;TX&#65533;&#65533;&#65533;1&#65533;&#65533;&#65533;&#65533;&#65533;&#65533;)&#65533;&#65533;&#65533;A8&#65533;?u/ $&#65533;&#65533;\&#65533;&#507;&#65533;l&#65533;*&#65533;&#65533;&#65533;Z&#65533;&#65533;&#65533;$&#65533;&#65533;&#65533;D&#65533;&#65533;u$&#65533;L:&#65533;&#65533;&#65533;v&#65533;&#65533;&#65533;&#65533;4&#65533;&#65533;b d&#65533;&#65533;O$@&#65533;&#65533;:&#65533;H&#65533;&#65533;&#65533;&#65533;	&#65533;&#65533;&#65533;
P`&#65533;: 6ZpI &#65533;&#65533; &#65533;8&#65533;| 1&#65533;Mp &#65533;&#65533;&#65533;l&#65533;&#65533;&#488;&#65533;&#65533;&#65533;&#65533;&#65533;{*&#806;6&#65533;&#65533;w&#65533;0&#65533;&#65533;&#65533;r&#65533;&#65533;&#65533;J9&#65533;r&#65533;g&#65533;&#1504;&#65533;M&#65533;&#65533;|&#65533;&#65533;&#65533;7&#65533;1,bb&#65533;@&#65533;&#65533;&#65533;Zt&#65533;,&#65533;&#65533;&#1565;&#65533;X&#65533;&#65533;%0+X&#65533;&#65533;&#65533;$D&#65533;#r$>&#65533;"/&#65533;&#65533;.&#65533;@&#65533;$*&#65533;&#65533;L&#65533;&#324;'&#65533;"&#65533;	&#65533;1uEE&#65533;$.&#65533;&#65533;R&#65533;@&#65533;\&#65533;;&#65533;&#65533;&#65533;[&#65533;&#65533;&#65533; |d_&#65533;&#65533;\&#65533;&#481;&#65533;&#1036;&#65533;&#65533;&#65533;y&#65533;$&#65533;&#65533;$&#65533; 
PA&#65533;4&#65533;&#65533;&#65533;	&#65533;&#65533;&#65533;P&#65533;&#65533;&#65533; &#65533;&#65533;&#65533;^&#65533;	&#65533;&#65533;p&&#65533;0&#65533;&#65533;MT&#65533;&#65533;&#65533;&#1335;&#894;&#65533;&#65533;U&#65533;&#65533;F;b&#65533;&#65533;m&#65533;&#65533;&#65533;>l&#65533;&#65533;P&#65533;&#65533;
&#65533;&#65533;*x&#65533;&#65533;&#65533;Q&#65533;&#65533;&#65533;&#65533;&#65533;&&#65533;AB&#65533;&#65533;&#65533;>&#65533;&#65533;&#65533;&#65533;Tx&#130;d&#65533;&#65533;2&#65533;L&#65533;&#65533;G&#65533;&#65533;&#65533;	.&#65533;&#65533;-Z]&#65533;&#65533;&#65533;W&#65533;&#65533;&#65533;\f&#65533;&#65533;&#65533;&#65533;&#65533;,K&#65533;K</nXO\bBE&#65533;&#65533;&#65533;PT&#65533;&#65533;&#65533;&#65533;&#65533;&#65533;&#65533;&#65533;Qh&#65533; <P&#65533;&#65533;I&#65533;&#65533;
>&#65533;&#65533;C&#65533;*5&&#65533;V2&#65533;Tzgz&#65533;aF&#65533;&#65533;&#65533;&#65533;&#65533; &#640;V &#65533;&#65533;&#65533; &#65533;B05&#65533;&#65533;&#65533;U>&#65533;@\&#65533;c&#65533;&#65533;#&#65533;&#50920;&#65533;&#65533;&#65533;&#65533;&#65533;(N&#65533;I&#65533;&#130;&#65533;&#65533;&#65533;%g2&#65533;&#65533;P&#65533;&#65533;&#65533;+V&#65533;&#65533;&#65533;&#65533;F &#65533;Y 	&#65533;&#65533;&#65533;5'[@&#65533;|&#65533;&&#65533;Bi&#65533;	&#65533;&#65533;&#65533;e&#65533;&#65533;VR&#65533;&#65533;&#65533;&#65533;&#65533;Dp&#65533;&#65533;&#65533;0&#65533;e&#65533;R,&#65533;lTR&#65533; X&#65533;:-#" &#65533;K&#65533;&#65533;&#65533;&#65533;&#65533;&#65533;F&#65533;&#65533;(& .h&#65533;&#65533;8	L &#65533;&#65533;BAd"&#65533;&#65533;)>@O!R&#65533;F&#65533; 2J&#65533;&#65533;&#65533;l7&#65533;H&#65533;&#65533;PBJS&#65533;&#65533;&#65533;@:}&#65533;w&#65533;&#65533;i,&#65533;&#65533;
$&#65533;9t`&#65533;&#65533;&#1121;:!&#65533;)Q&#835;R	&#65533;&#65533;&#65533;6&#65533;QQ&#65533;&#65533;&#65533;&#2762;&#65533;Mmr&#65533;&#65533;&#65533;&#65533;&#65533;&#65533;8sU&#65533;&#65533;M&#65533;b&#65533;3x&#65533;&#65533;&#65533;8&#65533;&#65533;&#65533;&#65533;&#65533;
/97&#65533;0&#65533;w  &#1033;l\&#65533;\&#65533;I*&#65533;&#65533;&#65533;T&#65533; &#65533;&#65533;&#65533;&#65533;r	&#65533;&#65533;`[&#65533;&#65533;Vc&#65533;&#65533;h.&#65533;@&#65533;&#65533;Q&#65533;Vi&#65533;r`&#65533;W&#65533;	&#65533;Fq&#65533;xq@&#65533;Xk&#212;H
&#65533;&#65533;&#65533;&#65533;m`"&#65533;S&#65533;&#65533;&#65533;%&#65533;t$ -h  &#65533;&#65533;x&#65533;R&#1469;&#65533;t4&#65533;&#65533;&#65533;NP&#65533;lh, )&#65533;A`&#65533;%T&#65533;r`NgH$m\&#65533;P&#65533;&#65533;
&#65533;&#65533;t 1p&#65533;Bx#&#65533;&#65533;&#65533;v&#65533;!z&#65533;&#1143;&#65533;&#65533;&#65533;x~&#65533;v&#65533;&#65533;&#65533;w&#65533;&#347;.&#65533;!1&#65533;&#233;&#65533;&#65533;lB&#65533;pvc &#65533;&#65533;&#65533;&#65533;$ &#65533;&#65533;&#65533;`&#65533;&#65533;&#65533;&#248;&#65533;&#65533;x&#65533;'&#65533;[@TP&&#716;+5 &#65533;&#65533;&#65533;b&#65533;oC&#65533;9&#65533;Y&#65533;$p|&#65533;,)&#65533;&#65533;Z9&#65533;U&#65533;&#65533;_&#65533;&#1536;-&#65533;&#1812;$&#65533;&#312;XAD&#65533;P&#65533;d&#65533;&#65533;F&#65533;{&#65533;RQ, /&#65533;&#65533;_T&#65533;J&#65533;|&#65533;LPr%&#65533;'&#65533;o&#65533;#&#65533;&#65533;W&#65533; I&#65533;&#65533;&#65533;'&#65533;&#65533;n!s&#65533;&#65533;@{JC&#65533;bB&#65533;&#65533;&#65533; ,`&#65533;&#65533;@y&#65533; *&#65533;&#65533;)&#65533;1&#65533;BC&#65533;&#65533;!&#65533;&#65533;uM&#65533;w&#65533;&#65533;,&#65533;{&#65533;6&#272;X&#65533;C&#848; t&#65533;6=&#65533;v-&#65533;5&#65533;&#65533;&#65533;(&#65533;&#65533;k&#65533;#q&#65533;&#65533;	&#65533;&#65533; @&#65533;&#65533;r&#65533;&#65533;&#65533;1&#65533;&#65533;q&#65533;&#65533;&#65533; .pq&e=&#65533;;A&#65533;&#65533;&#65533; EA/~&#65533;.&#65533;&#65533;Ep&#65533;}1&#65533;&#65533;=VI&#65533;&#65533;"q-&#65533;&#65533;5&#65533;E&#65533;&#65533;+&#65533;$T&#65533;M@&#65533;A&#65533;-s%&#65533;&#65533;$&#65533;&#499;f%&#65533;&#65533;%Y&#65533;=	&#65533;-pkA&#65533; =&#65533;&#65533;&#65533; @'5&#65533;&#65533;eY&#65533;v&#65533;@&#230;)&#65533;&#65533;l&#65533;&#65533;Xt&#65533;V&#65533;&#65533;@[&#65533;rbz&#65533;&#65533;&#65533;&#65533;bw&#65533;7&#65533;0+&#65533;dx &#65533;&#65533;"8&#65533;&#65533;L&#65533;y&#65533;q &#65533;&#65533;&#65533;&#65533;3 r&#65533;dk. Bf&#65533;s&#65533;6&#65533;=!ag&#65533;h&#65533;&#65533;b1q&#65533;&#65533;#&#65533;&#65533;3&#65533;&#65533; &#65533;R ?7s&#65533;(	&#65533;P&#65533;vP &#65533;&#65533;&#65533;5' -&#65533;')&#65533;[&#65533;e&#65533;&#65533;"&#65533;c&#65533; &#65533;&#65533;&#65533;&#65533;&#65533;t&#65533;&#65533;7IZ&#65533;7&#65533;&#65533;pQp&#65533;&#65533;	&#65533;5 %@&#65533;>&#65533;&#65533;&+0^A&#65533;T&#65533;&#65533;5QT q&#65533;	5-!&#65533;!I
q 0&#65533; &#65533;!&#65533;kn&#65533;aC&#65533;p&#65533;6N&#65533;&#65533;t7M`&#65533;m&#65533;&#65533;&#65533;[9X&#65533;N n&#65533;pW3D&#65533;&#65533;&#65533;L6&#65533;&#65533;#&#65533;q&#65533;&#65533;@&#65533;&#65533;0&#65533;pHR"&#65533;e&#65533;&#65533;Sn&#65533;&#65533;7
	&#65533;&#65533;&#65533;'&#65533;z 
&#65533;%GP[6E%&#65533;&#65533;g&#65533;|&#65533;&#65533;	&#65533;&#65533;I&#65533;&#65533;Q2q&#65533;&#65533;&#65533;&#65533;&#65533;P&#65533;$ZM2J&#65533;.&#65533;&#65533;MAK^&#65533;d&#65533;&#65533;&#65533; "&#65533;,&#65533;&#65533;&#65533;mP&#65533;^&#65533;Z&#65533;s?!&#65533;&#65533;4A0&#65533;tB&#65533;	.&#65533;D&#65533;&#65533;#&#65533;&#65533;&#65533;/G&#825;'&#65533;?&#65533;rd&#65533; &#65533;&#65533;P1@y&#65533;&#65533;&#65533;&#65533;@esWf&#65533; &#65533;&#65533;
 8S&#65533;vg &#65533;&#65533;W&#533;&#65533;b&#65533;&#65533;&#65533;b&#65533;&&#65533;BPcr&#65533; &#65533;&#1538;&#65533;&#65533;C&#65533;&#65533;
&#1058;0&#65533;4]&#65533;O8&#65533;&#65533;&#65533;r!&#65533;&#65533;%@Eu&#65533; &#65533;&#65533;&#65533;Bk&#65533;cT&#65533;&#65533;]&#65533;&#65533;!&#65533;8s&#65533;|@&#65533;%&&#65533;7&#65533;&#65533;]bk&#65533;d]&#65533;Kx&#65533;&#65533;0H-&#65533;&#65533;&#65533;-v&#65533;&#65533;fKjd`T "&#65533;(&#65533;)	&#27781;&#65533;&#1106;.&#65533;f&#65533;U+&#65533;&#65533;{g0"&#65533;aD"'P"'&#65533;&#65533;&#65533;&#65533;&#65533;&#65533;C&#65533;+&#65533;F i&#65533;)&#582;l&#65533;&#65533;@&#65533;@C#h&#65533;_&#65533;Z&#65533;&#65533;&#65533;b&#65533;b*
jW!BU&#65533;L&#65533;&#65533;&#65533;&#65533; &#65533;PZ&#65533;&#65533;"@&#65533;u}k&#65533;0Yt&&#65533;&#65533;&#65533;&>&#65533;"uQ'&#65533;[H&#65533;&#65533;&#65533;'	_vF&#65533;/&#65533;&#65533;;&#65533;
S3`&#65533;{&#65533;&#65533;_x)T&#65533;ow:@3&#65533; e&#65533;&#65533;E&#65533;&#65533;
9&#65533;or&#65533;Ip&#65533;&#65533;N&#65533;#&#65533;s.`&#65533;Z&#65533;s'&#65533;o`1&#65533;q&#65533;&#65533;e&#1624;&#65533;@E&#65533;s5&#65533;&#65533;&#65533;&#65533;&#65533;{Q&#65533;&#65533;C&#65533;&#65533;(&#65533;&#65533;y&#65533;k$&#65533;9p8&#65533; &#65533;&#65533;6P &#65533;3y&#65533;Pc&#65533;$W&#65533;A&#65533; c&#65533;&#65533;cW&#65533;&#65533;&#65533;s7&#65533;&#65533;&#65533;&#65533;f&#65533;&#65533;&#65533;}3?0&#65533;&#394;&#65533;&#65533;l &#65533;d 	&#65533;9_&#65533; E&#65533;&#65533;&#65533;&#65533;Q+&#65533;'&#65533;&#65533;$&#65533;&#65533;&#1389;&#65533;&#65533;/?&#65533;oBE&#65533;~&#65533; i&#65533;$,1&#65533;&#65533;&#1055;&#65533; &#65533;&#65533;OF5;&#65533;&#65533;&#65533;&#65533;LA&#1181;&#65533;IPA'4&#65533;?&#65533;&#65533;.&#65533;3&#65533;"1#-!&#65533;=&#65533;&#65533;&#65533;&#65533;&#65533;&#65533;;&#65533;8&#65533;p&#65533;E &#65533;I"&#65533;&#65533;&#65533;Y1&#65533;F&#65533;&#65533;&#65533;H&#65533; &#65533;|)Ar}&#65533;&#65533;&#65533;&#65533;&#65533;JPZ&#65533;&#65533;&#160;9[#&#65533;`&#65533;@`N&#65533;&#65533;)&#65533;5C
8"h&#65533;&#65533;N&#65533;0X*2&#65533;}&#65533;&#651;B&#65533;&#65533;&#65533;4&#65533;X&#65533;&#65533;A&8x&#65533;60k)&&#65533;(&#65533;&#65533;/J&#65533; &#65533;&#65533;&#65533;2P+01&#65533;`j2O&#65533;:S&#1673;/ U&#65533;sI&#65533;#|&#65533;&#65533;2&#65533;8[ED[R&#65533;&#65533;&#65533;&#65533;aGRT.G&#65533;{.&#65533;&#65533;&#65533;=)&#65533;p&#65533;&#65533;&#65533;&#65533;'	&#65533;%Z&#65533;&#65533;!&#65533;&#65533;)@
&#65533; S<p&#65533; &#65533;&#65533;&#65533;1)>&#65533;&#65533;qh0&#65533;{28&#65533;#G C&#65533;&#65533;&#65533; &#65533;&#65533;*@&#65533;,&#65533;&#65533;+&#65533;&#65533;&#65533;;&#65533;&#65533;CQ9&#65533;R+&#65533;&#65533;l&#65533;@&#65533;j&#65533;t&#65533;&#65533;@&#65533;ls&#65533;&#65533;&#65533;&#763;&#65533;1+X&#65533;71&#297;&#65533;&#17522;&#65533; &#65533;)dO&#65533;F&#65533; )&#65533;&#65533;&#65533;"E5&#65533;&#65533;rH&#65533;4`DaQ&#65533;pT4S-	p!&#65533;
}-S&#65533;*-R&#65533;	&#65533;&#65533;k&#65533;&#65533;&#65533;&#65533;O	&#65533;&#65533;!&#65533;2Ab&#65533;	&#65533;H&#65533;&#65533;&#65533;y&#65533;&#65533;q&#1134;&#65533;0;&#65533;#&#65533;&#65533;4&#65533;&#65533;<qP&#65533;%&#65533;&#65533;Z&#65533;&#65533;Cm&#65533;&#65533;&#65533;&#65533;&#65533;AL&#650;h&#65533;g&#65533;&#65533;w*E9R1_ -&#65533;&#65533;&#583;2&#65533;&#65533;	C&#65533;$&#65533; &#65533;&&#65533;&#65533;&#65533;&#65533;m&#65533;Q&#65533;&#65533;Pb9&#65533;fl&#65533;&#65533;XZ&#65533;&#65533;&#65533;&#65533;M.&#65533;z&#65533;&#65533;a&#65533;&#65533;&#65533;&#65533;&#65533;+6&#65533;L&#65533;x&#65533;hv;y&#65533;f &#65533;H&&#65533;a	&#65533;(&#65533;{&#65533;&#65533;[f&#65533;:&#65533;&#65533;&#712;&P&#65533;I&#65533;p&#65533;0a/&#1648;-A&#65533; 0&#65533;&#65533;&#65533;=&#65533;&#65533;&#1131;&#65533;	&#65533;&#65533;!&#65533;d&#65533;&#65533;J&#65533; # &#65533;&#65533;&#65533;&#65533;&#65533;&#65533;&#65533;&#65533;P;J&#65533;&#65533;&#65533;_1p &#65533;&#65533;t&#65533;P.M&#65533;Q?&#65533;&#65533;`&#65533;Q h&#65533;H.jV&#65533;S$&#65533;(&#65533;^&#65533;d&#65533;0#&#65533;&#65533;&#65533;D'[6&#65533;x:&#65533;V!&#65533;&#65533;&#65533;a&#65533;r&#65533;I&#65533;&#65533;P&#65533;&#65533;l&#65533;&#65533;&#65533;'&#65533;&#65533;&#65533;&#65533;&#65533;&#65533;+b4t&#65533;&#65533;&#65533;&#65533;&#650;~&#65533;9)a&#65533;)&#65533;&#65533;&#65533;-P`F&#65533;?'&#65533;&#65533;&#65533;&#65533;&#65533;&#65533;&#65533;:&#65533;Zd&#11484;2b&#65533;&#65533;&#65533;&#65533;&#65533;&#65533;9#FYd&#65533;6.&#65533;T&#65533;&#65533;&#65533;2&#65533;7&#65533;&#65533; &#65533;&#65533;&#65533;e&#65533;&#65533;- &#65533;&#65533;&#65533;&#65533;	&#65533;"&#274;&#65533;&#65533;	s&#65533;p&#65533;6&#65533;
&#65533;S&#65533;x&#65533;1&#65533;tP&#65533;&#65533;&#65533;r<&#65533;,&#65533;
&#65533;&#65533;)&#65533;&#65533;0&#65533;&#65533; &#65533;/P&#65533;&#65533;&#65533;&#65533;n&#65533;M*@&#65533;&#65533;&#65533;&#65533;&#65533;e7M&#65533;B8B&#65533;&#65533;&#65533;&#65533;(&#65533; &#65533;bY	&#65533;C&#65533;&#65533;&#65533;4&#65533;&#65533;&#65533;e&#65533;&#65533;;y&#65533;&#65533;#(Z&#65533; /&#65533;*`&#65533;C&#65533;>	a: &#65533;&#65533;&#65533;F&#65533;&#65533;\V:&#65533;&#65533;Ce%SJ&#65533;	&#65533;}f4&#65533;gb
&#65533;&#65533;&#65533;&#65533;&#65533;&#65533;%&#65533;d1&#65533;&#65533;y&#65533;c&#65533;\&#65533;W&#65533;0&#65533;&#65533;h0&#65533;=&#65533;G&#1032;&#1146;&#65533; &#65533;\&#65533;&#65533;P)&#65533;M&#65533;&#65533;	S6J;&#65533;&#65533;&#65533;&#65533;4&#65533;&#65533;&#65533;\&#65533;F&#65533;&Y$&#65533;&#570;&#65533;<&#65533;&#65533;&#65533;&#65533;&#65533;`&#65533; (&#65533; &#65533;&#65533;nr8il&#65533;S\&#65533;D&#65533;&#65533;&#65533;&#65533;&#65533;&#1055;&#65533;lb_&#65533;&#65533;&#65533;&#65533;&#65533;&#1089;nX^6&#65533;v+&#65533;&#65533;&#889;&#65533;X6&#65533;xz&#65533;&#65533;P&#65533;{* 3&#65533;&z&#65533;*&#65533;yV&#65533;#'&#65533;&#65533;&#65533;&#65533;($F0/&#538;&#65533;&#65533;&#65533;t&#1546;&#65533;&#65533;_4&#65533;p&#65533;&#46536;&#65533;%&#65533;	&#65533;$&#65533;c[=
+ ;/&#65533;&#65533;&#65533;50r{$&#65533;&#65533;&#65533;&#65533;iJPDba%&#970;&#65533;$]&#65533;&#65533;&#65533;&#65533;&#65533; DBEgq&#65533;&#1637;&#65533;@>]&#65533;e&#65533;)b&#65533; 
Z%&#65533;>G&#65533;C&#65533;"&#65533;`&#65533;&#65533;<&#65533;&#65533;a&#65533;P&#65533;B M,&#65533;&#65533;&#65533;&#65533;&#65533;&#65533;&#65533;&#65533;&#65533;B&#65533;@&#65533;&#65533;w&#65533;	&#65533;"?7&#65533;&#65533;&#65533;~&#65533;&#65533;V&#65533;&#65533;&#1501;&#65533;&#65533;&#65533;&#65533;V+&#65533; &#65533;+0Y&#65533;&#65533;&#65533;
*&#65533;^\&#65533;&#65533;(#p_&#65533;g&#65533;&#65533;&#65533;R&#65533;
&#65533;-g~ VZ&#65533;&#65533;&#65533;&#65533;"( .h&#65533;QP&#65533;>	>p@O&#65533;&#65533;&#65533;5 X&#65533;&&#65533;&#65533;&#65533;&#65533;&#65533;g&#65533;E&#65533;T^Rk&#65533; <&#65533;,&#65533;w&#65533;PB2&#65533;/`QJ&$"`h&#65533;I"&#65533;s&#65533;&#65533;jb*&#65533;#&#65533;m2`&#65533;O&#65533;&#65533;}&#65533; &#65533;&#65533;&#65533;&#65533;(-`6&#65533;1b&#65533;bx&#65533;&#65533;md&#65533;&#65533;&#65533;)&#65533;&#65533;&#65533;y7&#65533;O&#65533;&#65533;Bm}&#65533;&#65533;T&#65533;&#65533;&#65533;&#65533;&#65533;&#65533;&#65533;&#65533;&#65533;(&#65533;
&#65533;&#65533; &#65533;&#65533;&#65533;&#65533;J&#65533;7	&#65533;#F&#65533;&#65533;&#65533;1&#65533;6&#65533;
&#65533;#&#65533;g1&#65533;&#65533;&#65533;o}&#65533;&#965;&#65533;&#65533; &#65533;`U&#65533;&#65533;t?&#65533;G&#65533;.Y&#65533;2&#65533; &#65533;C&#65533;3y&#65533; &#65533;&#65533;f&#65533;.&#65533;.&#65533;&#65533;3&#65533;"9,,*&#65533;&#65533;&#65533;&#65533;&#65533;&#65533;.&#65533;&#65533;&#65533;!#('&#65533;&#65533;+*&&#65533;* ":(3&64&7&#65533; &#65533;7?B&#65533;&#65533;??B&#65533;
7&#65533;&#65533;&#65533;&#65533;&#65533;&#65533;&#65533;&#65533;&#65533;&#65533;&#65533;&#65533;&#65533;&#65533;&#65533;&#65533;&#65533;&#65533;&#65533;&#65533;&#65533;&#65533;&#65533;&#1669;&#65533;&#65533;`&#65533;&#65533;@ &#65533;7m&#65533;	2 &#65533;l&#65533;&#65533;  !&#257;&#1504; &#65533;&#65533;&#65533;=>XXfA&#65533;&#65533;&#65533;\&#65533;&#65533;D&#65533; jT&#65533;&#65533;&#65533;":Lh&#65533;X&#65533;&#65533;~R&#65533;R&#65533;&#65533;0&#65533;&#65533;3R&#65533;N&#65533;z&#65533;&#65533;&#65533;&#65533; &#65533;&#65533;&#65533;4 &#65533;8,X&#65533;B&#65533;	.&#65533;  &#65533; &#65533;@&#65533;&#65533;6d&#65533;&#1048819;7W&#65533;&#65533;&#65533;&#1511;&#65533;
)&#65533;&#65533;&#65533;J&#65533;&#65533;vD&#65533;&#65533;&#65533;&#65533;C&#65533;$M
&#65533;B&#65533;&#65533;X&#65533;&#65533;&#65533;gi-&#65533;&#65533;pA&#65533;Aw&#65533;=&#65533;a@	$&#65533;P&#65533;qa@&#65533;>&#65533;XQ&#65533;&#65533;&#65533;j7&#65533;(&#65533;&#65533;6m
(H&#65533;&#65533;&#65533;9u&#65533;&#65533;?^|V&#65533;&#65533;&#1259;_&#1022;=@wi,&#65533;&#65533;k&#1657;M"1&#65533;&#65533;k?d&#1283;	&#65533;&#65533;3 @3&#65533;lDJ &#65533; (@K#t&#65533;&#65533;*\@,&#65533;&#65533;&#65533;&#65533;&#65533;&#65533;&#65533;&#65533; @>,&#65533;&#65533;#L&#65533;,YI&#65533;<&#65533;&#65533;H&#1810;&#65533;&#65533;P&#65533; &#65533;4&#65533;&&#65533;lv&#65533;&#65533;0&#1328;Cx&#65533;&#65533;A&#65533;0&#65533;	'` &#65533;"&#65533;"K&&#65533;P&#65533;&#65533;&#65533;9A10U&#65533;&#65533;&#65533;&#65533;@	VA&#65533;&#65533;@Bg&#65533;&#65533;&#65533;
&#65533;\&#65533;&#65533;&#65533;TI&#65533;B&#65533;&#65533;K
&#65533;|&#65533;&#65533; =&#65533;&#65533;D&#65533; Am&#65533;&#65533;S&#65533;&#65533;&#65533;	&#65533;&#65533;&#65533;&#65533;A  &#65533;&#65533; &#65533; &#65533;@GND&#65533;&#65533;&#65533;v&#65533;t&#65533;w&#65533;4&#65533;&#65533;x&#65533;&#65533;&#1968;&#65533;k&#65533;&#65533;&#65533;&#65533;@&#65533;&#65533;&#65533; &#65533;]t&#65533;&#65533;&#65533;&#65533;&#65533;&#65533;S&#65533;	e&#65533;&#65533;&#65533;(&#65533;i@@	,&#65533;&#65533;&#65533;P;&#65533;X`&#65533; &#65533;&#65533;3K&#65533;T&#65533; &#65533;Z&#65533;
+L&#65533;&#65533;&#65533;&#65533;-&#65533;&#65533;&#65533;g&#65533;~&#65533;&#65533;&#65533;&#65533;&#65533;&#65533;&#65533;&#65533;$x&#65533;2&#65533;	4&#65533;&#65533; |0&#65533;&#65533;&#65533;&#65533;&#65533;a%&#65533;-`%&#65533;&#655;L&#65533;&#65533;
&#65533;&#65533;&#65533;#D&#65533;&#65533;M7&#65533;0&#65533;&#65533;3&#65533;&#65533;TpA
&#65533;Yx&#65533;&#170;&#65533;&#65533;&#65533;&#135;,L&#65533;j&#65533;C&#65533;1&#65533;@@_&#65533;&#65533;&#65533;	"&#65533;p&#65533; #&#65533;0&#65533;:&#65533;&#65533;&#65533;
&#65533;&#1154;&#65533;&#65533; &#65533;t &#65533;	( w)0&#65533;&#1238;#&#65533;9s&#65533;yEA&#65533;&#65533;7&#65533;&#65533;&#65533;=&#65533;|&#65533;Bkw&#65533;I&#65533;&#65533;v~gd&#65533;	&#1038;B&#65533;H&#65533; &#65533;p&#65533;U&#65533;T&#65533;<"Uc&#65533;U	&#65533;&#65533;&#65533;&#65533;&#65533;.BU(u&#65533;&#65533;&#65533;&#65533;@'&&#65533;&#65533;&#65533;tD/&#65533;&#65533;@&#1175;,$]d&#65533;,&#65533;&#65533;"?&#65533;&#65533;&#65533;&#368;&#65533;Z$&#65533;&#65533;}&#65533;&#65533;&#65533;&#65533;
&#65533;]&#65533;,&#65533;&#65533;&#65533;SM &#65533; &#65533;&#65533;&#65533;+&#65533;&#644;z&#65533;Ll.`A
t0&#65533;x4% &#65533;	&#65533;<6XT T$(&#65533;JL&#65533;&#65533;b$&#65533;,&#65533;&#65533;0 8$&#65533;&#65533;@&#65533;,P&#65533;&#65533; A&#65533;&#65533;A8&2&#65533;&#65533;<7&#65533;&#65533;,gh`&#826;&#65533;!G&#65533;"&#65533;&#65533;z<0@&#65533;&#65533; &#65533;&#65533;&#65533;&#65533;&#65533;l&#65533;&#65533;h&#65533;"&#65533;&#65533;%p&#65533;@! &#65533;J&#65533;&#65533; 
&#65533;  &#65533;`&#65533;&#65533; `%&#65533;&#65533;k@&#65533;/4&#65533;&#65533;2_V0&#65533;6j + i&#65533;t	&#65533;M 61&#65533;&#65533;&#65533;&#65533;A(&#65533;$&#65533;2
&#65533;)z"&#65533;&#65533;'&#65533; w&#65533;&#65533;&#65533;d,&#65533;$&#65533; ,&#65533;&#65533;kX$&#41134;H&#65533; a&#65533;T&#65533;&#65533;.X@&I&#65533;&#65533;&#65533;=&#65533;1&#65533;W#@&#65533;&#65533;BL&#65533;K#y0`&#65533;&#65533; o h&#65533;&#65533;&#65533;T4d&#65533;&#65533;4&#65533;&#65533;&#65533;&#65533;&#65533;&#65533;pt &#65533;&#65533;&#65533;&#65533;&#65533;p<$&#65533;!:&#65533;&#1131;&#65533;&#65533;&#65533;p&#65533;B&#65533;>&#65533;&#65533;&#65533;&#65533;&#65533;g&#65533;M&#65533;&#65533;E&#65533;(&#65533;&#65533;&#1552;"z&#65533;U&#65533;&#65533;&#65533;C`:&#65533;pZ0 &#65533;T&#65533;&#65533; (`&#65533;&#65533;&#65533;`&#65533;9!8 R&#65533;%/+`T,2&#65533;	&#65533;&#65533;k:&#65533;&#65533;&#65533;b&#65533;;w , {&#65533; < &#65533;&#65533;&#65533;T&#65533;J&#65533;#S G&#65533; 2;&#65533;&#626;&#65533; `&#65533;:&#65533;
f&#65533;&#65533;&#65533;+DI&#65533;&#65533;&#65533;&#65533;&#65533; f&#65533;P+p&#65533;&#65533;&#65533;+I&#65533;&#65533;*M&#65533;&#65533;-&#65533;&#65533;&#65533;!&#65533;q/`b*xD&#65533;&#65533;&#65533;&#65533;^&#65533;H&#1137;&#65533;@(&#65533;&#65533;lP (c$&#65533;H4"&#65533;+l&#65533;`&#65533;&#65533;&#65533;&#65533;v6&#65533;&#65533;Ct&#65533;&#65533;W&#65533;&#65533;O&#65533;&#65533;&#65533;&#1178;&#65533;&#65533;&#65533;X&#65533;=&#65533;
?&#65533;&#65533;&#65533;dX&#65533;&#65533;X&#65533;&#65533;A{p&#65533;4&#65533;-0&#65533;
&#65533;&#65533;]&#65533;F6&#65533;&#65533;&#65533;&#65533;4a&#65533;,&#65533;&#65533;O&#65533;.&#65533;	2x&#65533;&#366;6&#65533;&#65533;&#65533;u&#65533; Z&#65533;&#65533;&#65533;&#65533;zG]0&#65533;X$ &#65533; 8&#65533;5&#65533;&#65533;(&#65533;&#65533;
&#65533;&#65533;(&#1546;0*&#65533; &#65533;8@o&#65533;&#65533;&#1155;&#65533;<&#65533;&#65533;&#65533;&#65533;&#65533;&#65533;&#65533;= &#65533;Wc&#65533;"&#65533;,B<&#65533;&#65533;Pp&#65533;&#65533;@Q&#65533;/IRu&#65533;&#65533;&#65533;&#65533;}= &#65533;QN&#65533;&#65533;&#65533;&#65533; $@	&#65533;!&#65533; &#65533;&#65533;m&#65533;&#65533;6$`:z&#1772;&#65533;&#129;&#65533;&#65533;&#65533;&#65533;	&#65533;&#65533;&#65533;I&#65533;&#65533;&#65533;&#65533;&#65533;X6&#65533;j)w&#65533;&#65533;Z$&#65533;4&#65533;&#65533;&#65533;&#65533;k&#65533;&#65533;&#65533;&#65533;&#65533; N&#65533;&#65533;&#65533;@&#65533;j&#65533;&#65533;&#65533;>&#65533;&#65533;E&#65533;9&#65533;&#65533;d(H&#65533;<&#65533;T,`n&#65533;&#65533;&#65533;&#65533;&#65533;2&#65533;&#65533;`&#65533;&#65533;:&#65533;W&#65533;&#65533;&#65533;;&#65533;&#65533;&#65533;&#65533;x&#65533;&#65533;7&#65533;&#65533;a	]&#65533;&#65533;n&#65533;
&#65533;Y&#65533;&#65533;&#65533;B&#280;f&#65533; &#65533; @QW&#65533;&#65533;*&#65533;iET &#65533;&#65533;&#1224;7 bE&#1312;3&#65533;&#65533;&#65533;$ ?&#65533;&#65533;8n @&#65533;&#65533;&#65533;&#65533;c&#65533;&#65533;Z@ X &#65533;b&#65533;
n	LG&#65533;&#65533;4&#65533;&#65533;&#65533;$T&#65533;&#1672;NEv&#65533;d@&#65533;WA&#65533;&#65533;&#65533;&#65533;&#65533;~>&#65533;hB\K&#65533;&#65533;&#65533; "&#65533;&#65533;&#65533;t&#65533;&#65533;&#65533;(` B x`&#65533;iA&#65533;E&#65533;&#65533;K&#65533;&#65533;R\sT%&#65533; @&#2020;)&#65533;Aej@&#65533;&#65533;&#65533;h2
&#65533;&#65533;&#65533;m&#65533;FL&#65533;&#65533;X&#65533;I&#65533;H &#65533;&#65533;&#65533;&#65533;&#65533;&#65533; n|&#65533;R)@D&#65533;/e&#65533;&#65533;&#65533;&#65533; {&#65533;&#65533;n&#65533;&#414;6%%&#65533;D&#65533;9&#65533;&#65533;P&#65533;a@&#65533;&#65533;&#65533;C&#65533;&#1860;S&#65533;+&#65533;&#65533;&#65533;&#65533;(&#65533;&#65533;u&#65533;8&#65533;-&#65533;@SZI&#65533;&#65533; &#65533;p[&#65533;^&#65533;&#65533;U5&#65533;L&#65533;&#65533;&#65533;&#65533;&#65533;;&#65533;&#65533;a&#65533;|59&#65533;&#65533;&#65533;&#2016;&#65533;&#65533;&#65533;&#65533;Z&#65533;\pV&#65533;&#65533;vn`+&#65533;V&#1142;&#65533;F2&#65533;T&#65533;s"j&#65533; &#65533;&#65533;&#65533;wU&#65533;&#65533;"X&#65533;&#65533;z&#65533;&#65533;&#65533;&#65533;&#65533; &#65533;P&#1050;&#65533;&#65533;&#65533;,&#65533;RL>0M&#65533;@|?q&#65533;&#701;&#65533;#&#65533;&#65533;&#65533;&#65533;P&#65533;hN&#1728;&#65533;v
&#65533;M&#65533;&#65533;^&#65533;$&#65533;M&#65533;.d &#65533;#&#65533;&#1858;&#65533;&#65533;&#65533;7.q -&#65533;&#65533;#&#65533;r&#65533;s#&#65533;&#65533;' &#65533;&#65533;A &#65533;Pq865:&#65533;IrtP&#65533;B&#65533;&#65533;c)#]%&#65533;pd&#1762;*&#65533;g50 &#65533;`C&#65533;u[&#65533;R&#65533;Pv&#65533;Ee&#65533;'z<&#1539;&#65533;&#65533;y&#65533;e&#65533;&#65533;Y&#1682; &#65533;2+Q4 7`+a5n&#65533;;+A3\l&#65533;	k2.&#65533;&#65533;1&#65533;&#65533;a&#65533;&#65533;|ECB&#65533;&#65533;35u&#65533;&#65533;@&#65533;WJ&#65533;@&#65533;&#65533;&#65533;@&#65533;T&#65533;&#65533;9&#65533;3&#65533;Co6;&#65533;v1&#65533;&#65533;&#65533;$&#65533;&#65533;mh&#65533;P k1&#65533;iOaU<W	&#65533;&#65533;&#65533;7&#65533;&#65533;p &#65533;p%&#65533;&#65533;|F%h&#65533;5 (RQ&#65533; )&#65533;&#65533;p')&#65533;6'&#65533;B&#65533;t&#65533;}&#65533; &#65533;&#1026;0	 &#65533;&#65533;&#65533;e&#65533;Z&#65533;$D&#65533;&#65533;&#65533;&#65533;&#65533;!&#65533;&#65533;,&#65533;W&#65533;&#65533;eE&#65533;DaE&#536;7G&#65533;-!ba&#65533;0&#65533;u'&#65533; =&#65533;)L&#1638;<Pt+`R&#65533;&#65533;=&#65533;&#65533;&#65533;&#65533;;I&#65533;@(&#65533;<&#65533;a&#65533;u>&#65533;]?q&#65533;&#65533;&#65533;]&#65533;0vKE&#65533;\&#65533;+C>&#163;Pu&#65533;l&#483;)&#65533;&#65533;&#65533;t&#65533;&#65533;&#65533;&#65533;U\&#65533;:`&#65533;`G&#65533;A&#65533;t 2 0&#65533;ABwA&#65533;S! "&#65533;$,&#65533;u&#65533; &#65533;&#1732;3}F`l&#65533;  g&#65533;&#65533;1 &#65533;0&#65533;#&#65533;`
&#65533;&#1846;b&#65533;&#65533;&#65533; &#65533;&#65533; GED`y&#65533;Qf&#1520;&#65533;sO&#706;8&#65533;&#65533;&#65533;p&#65533;&#65533;; O&#65533;u-&#65533;&#65533;7&#65533;1C&#65533;&#65533;Nf&#65533;-&#65533;`7&#65533;&#65533; 6&#513;#&#65533;&#65533;&#65533;6&#65533; '5&#65533;&#65533;7vB5 &#65533;6ua&#65533;&#65533;&#65533;.&#65533;;V &#65533;&#65533; P &#65533;a&#65533;&#65533;&#65533;&#65533;`>A>M&#65533;&#65533;&&#65533;&#65533;&#65533;b&#65533;&#65533;&#65533;g/6&#65533;=&#65533;   PL&#65533;2&#65533; &#65533;&#65533;|A)pr:&#65533;.3&#65533;&#65533;Af )&#65533;&#65533; $,@\&#65533;&#65533;c&#65533;6&#65533;&#65533;&#65533; 1=&#65533;W &#1028;:&#65533;An#A&#65533;'&#65533;&#65533; ;`&#65533;o&#65533;p&#65533;&#65533;&#65533;o&#65533;&#65533;Z&#65533;&#65533;&#65533;8 Uv&#65533;z&#65533;&#65533;d&#65533;b&#65533;&#65533;%&#65533;&#65533;u[&#65533;&#65533; &#65533;&#65533;&#65533;+&#65533;p&#65533;&#912;$*&#65533;/2&#65533;&#65533;&#65533;q&#65533;&#65533;sF&#65533; &#65533;&#65533;&#65533;&#65533;,&#65533;Db2x&#65533;9&#65533;p.:"#   &#65533;$&#65533;J&#65533;Ab3&#65533;>P&#65533;&#65533;!&#65533;&#65533;&#65533;4 !)&#65533;1 -g|&#65533;JP &&#65533;&#65533;	&#65533;&#65533;&#65533;&#65533;>I&#65533;e&#65533;&#65533;$p!0:<&#65533;-0
&#65533;&#65533;&#65533;.&#65533;2!x~6&#65533;2&#65533;ZS&#65533;fn&`E7&#65533;&#65533; -&#65533;b&#65533;pp&#65533;&#65533;&#65533;&#65533;B&#65533;&#65533;&#65533;O&#65533;c&#65533;&#65533;z&#65533;&#65533;B&#65533;&#65533;B&#65533;e&#65533;&#65533; &#65533;7&#65533;Y7&#65533;C&#1057;&#65533;9&#65533;&#65533;&#65533; !p]o
(k&#65533;(&#65533;&#65533;F&#65533;'&#65533;&#65533;&#65533;`*&#65533;%c&#65533;  M&#65533;06]&#65533;	&#65533;'&#65533; &#65533;~4&#65533;&#65533;&#65533;=&#65533;'  &#65533;q!&#65533;F&#65533;P&#65533;k&#65533;&#65533;p&#65533;Q&#65533;&#65533;g&#65533;CM?&#65533;*&#65533;&#65533;c&#65533;0\ &#65533;GB!&#65533;%`KE'<&#65533;0&#65533;1&#65533;&#65533;
&#65533;;,&#65533;&#65533;@pv E&#65533;c&#65533; &#65533;6&#65533;c5&#65533;V&#65533;&#65533;&#65533;7&#65533;0&#65533;&#65533;&#65533;&#65533;'hI&#65533;&#65533;b &#65533;Dn&#65533;&#65533;&&#65533;&#65533;&#65533;"&#65533;&#65533; ;&#65533;-&#65533;&#65533;&#65533;&#65533;&#65533;&#65533;7|&#65533;&#65533;0
&#65533;| Q&#65533;&#65533;&#65533; !&#65533;)[F&#65533;&#65533;c&#65533;&#65533;&#65533;d&#65533;&#65533;<&#65533;&#65533;&#65533;q&#65533;&#65533;&#65533;&#65533;`&#65533;&#65533;m}&#1426;l&#65533;M&#65533;&#65533;&#65533;t&#65533;&#65533;5&#65533;q):&#65533;'&#65533;F- 4%0&#65533;47&#65533;&#65533;&#65533; 3`&#65533;&#65533;&#65533;&#65533;&#65533;55
P&#65533;&#65533; &#65533; 7&#65533;A&#864;1}{&#65533;0&#65533;j >&#65533; +a&#65533;&#65533;&#65533;x&#65533; 0&#65533;7&#65533;q&#65533;&#65533;e&#65533;C&#648;h&#65533;s&#65533;&#65533;&#65533;&#65533;2&#65533;E&#65533;&#65533;p&#65533;[&#65533;
&#65533;7&#65533; &#65533;&#65533;&#65533;&#65533;&#65533;9&#65533;@&#65533;"6&#65533;1YK&#65533;.&#65533;5:&#65533;X
K
S$Eb&#65533;P`N&#65533;`x&#65533; 2@=P.&#65533;&#65533;q&#65533;&#65533;2V<&#65533;	`X	?&#65533;!&#1158;3&#65533; 30!&#65533;*`x&#65533;&#65533;&#65533;&#65533;6&#65533;&#162;h$)0&#65533; =&#65533;7 &#65533;T]&#65533;&#65533;b&#65533;#&#65533;&#65533; &#65533;t
+@.D&#65533;5P[&#65533;6 &#65533;'&#65533;&#65533;q/x&#65533;&#65533;<P&#65533;R&#65533;
a&#65533;&#65533;&#65533;&#65533;?&#65533;&#65533;H&#65533;&#65533;&#65533;&#65533;&#65533;d&#65533;C&#65533;&#65533;&#65533;(;Z&#65533;k F&#65533;%o&#65533;&#65533;&#65533;&#65533;p&#65533;&#65533;B&#65533;&#65533;b7-&#65533; &#65533;&#65533;&#65533;&#65533;A&#65533;&#65533;&#65533;&#65533;t&#65533;G&#65533;$j&#65533; `&#65533;&#65533;.}-&#65533;&#65533;j&#65533;	d&#65533;&#65533;&#1185;&#65533;p&#65533;&#65533;%&#65533;h&#65533;&#65533;&#65533;@&#65533;X1&#65533;`3&#65533;(P@@]&#65533;&#65533;)q&#65533;pT&#65533;L&#65533;&#65533;("&#65533;HSh&#65533;&#65533;&#65533;&#65533;q&#65533;bJ&#65533;!&#65533;$@%&#65533;Rt}&#65533;&#65533;4&#65533;x&#3046;f&#65533;&#1072;P'F&#65533; &#65533;:@&#65533;y &#65533;&#65533;x&#65533;7&#65533;Y&#65533;p&#65533;v&#65533;&#65533;E&#65533;HO#+,B\&#65533;JZ&#65533;xO&#65533;&#65533;D&#65533;^&#65533;C&#65533;z&#65533;&#65533;&#65533;&#65533;9&#65533;s &#65533;.&#65533;"Y&#65533;a}&#65533; *&#65533;(`cq'&#65533;b#F&#65533;&#65533;&#65533;&#65533;0 &#65533;&#364;v &#65533;(&#65533;4&#65533;
&#65533;&#65533;"$V&#65533;5g
#&#65533;	&#65533;1/&#65533;A t)&#65533;?&#65533;&#65533; 4&#65533;@&#65533;&#65533;8&#65533;
f3!"RQ&#65533;&#65533;g-0&#65533;7&#65533;A&#65533;u=z
0&#65533;&#65533;cdU
"r 9k*c&#65533;f>pn&&#65533;F&#65533;V{&#65533;&#65533;FX&#65533;&#65533;&#52914;E&#65533;&#1129;&#65533;&#65533;&#65533;&#65533;&#65533;p&#444;&#65533;>x&#65533;09 P*&#65533;&#65533;&#65533;po&#65533;&#65533;*Tn&#65533;c&#65533;&#65533;&#65533;&#65533;W&#65533;i&#65533;y
1&#65533;2c&#65533;&#65533;!p&#65533;wn6b&#65533;&#65533;&&#65533;S=q&#65533; ]!&#65533;0&#65533;&#65533;(<&#65533;tJ&#65533;&#1488;V&#65533;! :V	-p`&#65533;2&#65533;&#65533;\"`j-&#65533;`W4k&#65533; =#&#65533;-&#65533;0&#65533;.&#65533;&#65533;&#65533;&#65533;c8&7&#65533;&#65533;&#65533;p&#65533;&#65533;*=`&#65533;`4`/4&#65533;&#65533;0&#65533;[L&#65533;&#65533;S4E&#65533;D&#65533;&#65533;&#65533;&#254;&#65533;&#65533;+&#65533;&#65533;yQ&#65533;yL&#65533;&#65533;&#1192;,JT&#65533;&#65533;+&#65533;\&#65533;&#65533;LP&#1420;+&#65533;Rwc7\9&#65533;W&#65533;S&#65533;&#65533;F&#65533;Rt&#65533;&#65533;qh@&#65533; &#65533;&#65533; &#65533;F&#65533;&#65533;0	.&#65533;&#65533;(WhjU#K&#65533;Q_&#65533;0'R*&#65533;&#65533;L$m&#65533;&#65533;"&#65533;U}1  &#65533;q&#65533;$:* &#65533;&#65533;2&#65533;'
&#65533;c!&#65533;&#65533;`5t&#65533;uv&#65533;'.&#65533;xw &#65533;h*&#65533;79D&#65533;&#65533; 0N&#65533;&#1779;&#65533;&#65533;9&#65533;X&#65533;Y&#65533;&#65533;C&#65533;&#65533;=&#65533;d"&#65533;&#65533;&#65533;+%&#65533;&#65533;F&#65533;&#65533;&#65533;,D&#65533;&#65533;&#65533;&#65533;,&#65533;5P&#65533;7&#65533;F]&#65533;&#65533;y&#65533;\&#65533;&#65533;&#65533;&#65533;@&#65533;6/ &#65533;H&#65533; &#65533;&#65533;BBE&#65533;4&#65533;&#65533;b4&#65533;*u#q
&#65533;$)&#65533;\cf
!`0J&#65533;H&#65533;&#65533;&#65533;&#65533;&#65533;0&#65533;\&#65533;&#65533;&#65533;p&#65533;=P&#65533;&#65533;&#65533;:f&#65533;AkL&#65533;&#65533;K]n&#65533;;&#2022;B&.&#65533;&#65533;&#65533;	1&#65533;w&#65533;1q&#65533;f*}&#65533;&#65533;&#65533;BYcG6 0n&#65533;k&#65533;&#65533;E&#65533;&#65533;&#65533;&#65533;i&#65533;t&#65533;&#65533;~&#65533;&#65533;@&#65533;&#65533;&#65533;L&#1480;z@&#65533;&#65533;&#1116;z&#65533;<&#65533;&#65533;XV&#1220;&#65533;&#65533;&#65533;"&#65533;&#65533;&#65533;&#65533;"n&#1234;&#65533;&#65533;$&#65533;&#65533;JK &#65533;&#65533;&#65533;&#65533;&#65533;&#65533; &
&#65533;&#65533;_&#992;&#65533;;	&#65533;&#65533;{fR%&#65533;%&#65533;vZ&#65533;{l&#65533;5j&#65533;&#65533;&#65533;p&#65533; &#65533;S&#65533; m&#65533;&#65533;#&#65533;&#65533;	&#65533;f@&#65533;&#65533;:W\3Pk&#65533;&#65533;&#65533;=
q(&#65533;mlf&#65533;&#65533;&#65533;Z&#65533;&#65533;&#65533;0&#65533;&#65533;f&#65533;&#65533;&#65533;&#65533;&#1265;
&#65533;&#65533;&#65533;&#65533;&#65533;wy&#1851;j&#1612;&#65533;}&#65533;:&#1987;)&#65533;&#65533;LD&#65533;&#65533;&#65533;C&#65533;{C&#65533;&#65533;&#65533;&#1312;&#65533;pXDf&#65533;i&#65533;&#65533;P&#65533;f&#65533;&#960;P{&#65533;&#65533; KQ&#65533;~ > &#65533;&#65533;_&#65533;32@6&#65533;pE{&#65533;X8&#65533;&#65533;&#65533;&#65533;&#65533;&#65533;&#65533;/  T&#65533;&#65533; &#65533;Q`	&#65533;+&#65533;UA&#65533;&#65533;&#65533;mJ&#65533;&#65533;:1&#65533;$&#65533;/c&#65533;MI&#65533;&#65533;p&#65533;0~=p&#65533;&0N&#65533;)&#1334;=&#65533;&#65533;zC&#65533;&#65533;&#65533;l&#65533;=&#65533;&#65533;9He;&#65533;&#65533;&#662;*K&#65533;&#65533;-&#65533;&#65533;9&#65533;3&#65533;&#65533;yIC<&#65533; *&#65533;:&#65533; h&#65533;f&#65533;&#65533;An&#65533;&#65533;W&#65533;F&#65533;&#65533;&#65533;&#65533;&#65533;"&#65533;&#1450;&#65533;.&#65533;h~v&#65533;&#65533;&#65533;R-`7 &#65533;&#65533; =&#65533;?"2&#711;&#65533;kq;/T7MaU&#65533;f+Q&#65533;&#65533;&#65533;&#65533;&#65533;&#862;&#65533;&#65533;0&#529;*&#65533;  77&#65533;& &#65533;7&#65533; &&#65533;&#65533;&#65533;	?&#65533;	&#65533;&#65533;&#65533;&#65533;&#65533;&#65533;&#65533;&#65533;&#65533;&#65533;&#65533;&#65533;&#65533;&#65533;&#65533;&#65533;&#65533;&#65533;&#65533;&#65533;&#65533;&#65533;&#65533;&#65533;&#65533;&#65533;&#65533;&#65533;&#65533;&#65533;&#65533;&#65533;&#65533;&#65533;&#65533;&#65533;&#65533;&#65533;&#65533;&#65533;&#65533;&#65533;&#65533;	BB&#65533;&#1108;&#65533;&#65533;&#1110;

&#65533;&#65533;
	&#65533;&#65533;&#65533;$&#65533;,,$&&!!&#65533;&#65533;-nX0"\&#65533;
|X&#65533;&#65533;
/t`&#65533;&#65533;^3$&#65533;&#65533;&#65533;6&#65533;8&#65533;&#65533;&#65533;&#65533;	z&#65533;&#560;&#65533;@&#65533;#T&#65533; B&#65533;T,`(&#65533;`&#65533;&#65533; &#65533;(@&#65533;Zt(&#65533;	4&#413;#J&#65533;QA&o$&#65533;d&#65533;&#65533;'B
&#65533;B&#65533;&#65533;&#65533;L&#65533;6u{&#65533;V&#65533;2&#65533;;&#65533;&#65533;n&#65533;&#65533;x&#65533;&#65533;&#65533;&#759;&#65533;_^&#65533;N#!&#65533;&#65533;N&#65533;&#65533;N[&#65533;#&#65533;i&#1392;!&#65533;|&#65533;&#65533;&#65533;\&#65533; &#65533;,H P&#65533;@&#65533;&#65533;h&#65533; &#65533;	&#65533;&#65533;z\n!!&#65533;,&#65533;&#65533;q&#65533;&#65533;&#65533;&#65533;&#65533;&#65533;a&#65533;+z&#65533;&#65533;&#65533; iib@Db&#65533; &#65533;Q&#65533;&#65533; &#65533;&#65533;kH&#65533;}&#65533;"qT&#65533;&#65533;
&#65533;&#65533;&#65533;:,&#65533;`&#65533;B&#65533;&#65533;&#65533;&#65533;M&#65533;&#65533;$&#65533;&#65533;[u&#65533;&#65533;l&#65533;d37&#65533;[&#65533;&#65533;	[mq&#65533;L&#65533;"]&#65533;&#65533;&#65533;&#1477;f&#65533;&#65533;&#65533;ba]s&#65533;&#65533; &#65533;&#65533;&#65533;VaA&#65533;&#1537;a=3Y4
&#65533;&#65533;Cg&#65533;u&#1411;&#65533;&#65533;0Zi&#65533;H0&#65533;K&#65533; B@&#65533;B&#65533;@&#65533;&#65533;&#65533;&#65533;K&#65533;u&#65533;&#65533;&#65533;p+`0&#65533;=&#65533;
,&#65533;&#65533;u6&#140;dF&#65533;&#65533;&#65533;&#65533;
=X&#65533;&#65533;!&#65533;&#65533;&#65533;&#65533;&#65533;&#65533;&#65533;&#65533;`&#65533;&#65533;&#65533;3&#65533;&#65533;&#65533;&#65533;L&#65533;\B>&#65533;x&#65533;V&#65533;&#65533;&#65533;7&#1952;&#65533;V&#65533;' ,&#65533;!&#65533;&#65533;&#65533;V&#65533;&#65533;LH!+v&#65533;&#43692;&#65533;&#65533;&#65533;,&#65533;z&#776;&#65533;  
H&#65533;&#65533;%&#65533;:hY
&#65533;&#65533;&#65533;&Hf&#65533;&#65533;&#65533;&#65533;9$&#65533;&#65533;9&#65533;F&#65533;&#65533;&#65533;&#65533;&#65533;N&#1552;&#65533;&#65533;&&#65533;&#65533;%4&#65533;
X&#65533;Bf&#65533;95:&#65533;&#65533;&#65533;&#65533;:&#65533;`Ai&#65533;&#65533;&#65533;&#65533;&#65533;&#65533;&#65533;K&#65533;u&#65533;&#65533;8&#65533;i&#16986;&#65533;h&#1310;&#65533;&#65533;\&#65533;	6$&#65533;&#65533; &#65533;TC&#65533;&#65533;4&#65533;+b
&#65533;
&#65533;&#65533;&#65533;h@bN"1v&#65533;j&#65533;&#65533;(&#65533;&#65533;&#65533;&#65533;&#65533;&#65533;J&#65533;&#65533;ia#&#65533;$&#65533;&#65533;1&#65533; p&#65533;Bxs&#65533;	P&#65533;@&#65533;&#65533;&#65533;&#65533;e &#65533;x&#65533;&#65533;`@
&#493845; h&#65533;?&#65533;Z&#65533;C&#65533; &#65533;&#65533;&#65533;&#65533;$H&#65533;&#65533;&#65533;C&#65533;&#65533;&#65533;4&#65533;&#65533;?&#65533;%&#1369;i@(=-`&#65533;		b&&#65533;,&#65533;OGc&#65533;&#65533;&#65533;K&#1186;3&#65533;&#65533;&#65533;b1&#65533;r+&&#65533;n&#65533;&#65533;[&#65533;\j1&#65533;&#65533;&#65533;&#65533;&#65533;&#65533;&#65533;&#65533;.z &#65533;BL&#65533;&#65533;&#65533;&#65533;&#65533;&#65533;&f&#65533;&#65533;"&#65533;Z7<ci&#65533;&#65533;&#65533;f&#65533;&#65533;O&#65533;&#65533;C&#65533;4R&#65533;&#65533;P&#1600;&#65533;&#65533;8}&#65533;	8iBA&#65533;&#1464;&#65533;&#1647;&#65533;&#1602;>x&#65533;9J 	=EwZ&#65533;&#65533;/&#65533;[O,&#65533;M&#65533;&#65533;rI&#65533;&#65533;@&#65533;&#65533;`&#65533;V&#65533;4c&#65533;3)&#65533;&#65533;d~@&#65533;&#65533;1&#65533;&#65533;&#65533;&#65533;$&#65533;N)&#65533;c&#65533;\N&#65533;&#65533;Y&#65533;&#65533;\&#65533;&#65533;Z&#65533;&#65533;NA&#65533;&#65533;Y,1&#65533;&#65533;B&#65533;&#65533;&#65533;&#65533;&#65533;p8{&#65533;&#271;p&#65533;&N&#65533;M#B&#65533;6s&#65533;&#65533;l&#754;&#65533;&#65533;:&#65533;&#65533;&#65533;&#65533;H6&#65533;A&#65533;Lc0&#65533;&#65533;b&#65533;hh&#65533;&#65533;&#1176;D*
3&#65533;&#65533; d&#65533;&#65533;{s&#65533;&#65533;&#65533;V&#65533;0p(
&#65533;&#65533;2)h&#65533;P&#65533;#&#65533;&#65533;"*&#65533;&#65533;&#65533;&#65533;%&#65533;!Y&#65533;2&#65533;&#65533;>&#65533;qe&#65533;&#65533;&#708;D&#65533;:&#65533;&#899;&#65533;&#65533;&#65533;W~5&#65533;7ZB&#65533;!\#&#65533;&c1b&#65533;&#65533;&#65533;	&#65533;&#65533;&#65533;&#65533;i"&#65533;&#65533;J8L&#65533;? &#65533;&#65533;$8&#65533;&#65533;$&#65533;&#65533;&#65533;b9&#65533;"&#65533;r &#65533;&#65533;&#65533;PKj^&#65533;A&#65533;Qze&#65533;&#65533;&#65533;[&#65533;	 &#65533;F&#65533;&#65533;&#65533;3&#65533;1&#65533;N+!$&#65533;Y&#65533;&#65533;&#65533;4&#65533;t&#65533;&#65533;?&#65533;&#65533;&#65533;&#65533;&#65533;&#65533;&#65533;8gQ:Xl&#65533;&#65533;&#65533;;&#65533;a#9P(P&#65533;!&#65533;&#65533;&#65533;&#65533;p&#65533; &#65533; $&#65533;&#65533;&#65533;!&#65533;#&#65533;+D>&#65533;&#65533;B&#65533;&#65533;&#65533;; 2qh&#65533;$j&#65533;NB&#65533;8&#65533;g&#65533;&#65533;&#65533;l>j&#65533;h4&#65533;&#65533;&#65533;dH&#65533;Ch&#65533;&#65533;&#65533; &#65533;c4=!&#65533;&#65533;8gEo&#65533;&#65533;&#65533;&#65533;ol&#65533;rx$&#65533;!%X
&#65533;&#65533;&#65533;@j,H&#65533;9t&#65533;S&#65533;&#1318;1 IL&#65533;Ee&#1610;@aJO&#65533;&#65533;&#65533;&#65533;`&#65533;W4&#65533;&#65533;K&#65533; ~b<&#65533;*c&#65533;&#65533; &#65533;Hk'&#65533;&#65533;&#65533;N&#65533;-&#65533;h&#65533;&#65533;BtM,&#65533;&#65533;&#65533;0\&#65533;&#65533;&#65533;&#65533;&#65533;O&#65533;&#65533; 5f&#65533;(2`c`&#268;kjl~4&#323;z&#65533;&#65533;R&#65533;T&#65533;&#65533;&#65533;,fcU&#65533;&#65533;&#65533;#&#65533;Ua4&#65533;&#933;&&#65533;&#65533;0&#65533;v&#1045;_."&#65533;&#65533;`&#65533;&#65533;&#65533;2&#65533;z>b~&#65533;@Q=)'&#65533;&#65533;mexf3&#65533;Yq&#65533;&#65533;G&#65533;&#65533;G8z&#65533;iL K&#65533;&#65533;C6&#65533;&#65533;&#65533;T&#65533;3&#65533;&#65533;6&#65533;&#65533;&#65533;&#65533;&#65533;K(,k@&#65533;q&#65533;&#65533;"d&#689;QID%&#65533;&#65533;f&#65533;&#65533;^&#65533;&#65533;&#1244;&#65533;jY!=+&#1679;A(%jlZ,&#65533;L&#65533;j&#65533;&#65533;*&#65533;&#946;0Q&#65533;&#65533;&#65533;m#Q&#65533;2&#65533;&#65533; \W&#65533;{	Lj&#65533;&#65533;R&#65533;f&#65533;1&#65533;&#65533;&#65533;r&#65533;dD!&#65533;&#65533;&#65533;&#1713;Q2&#65533;!&#65533;<&#65533;&#65533;K`&#65533;T$&#65533;&#65533;&#65533;Nv&#65533;0&#65533;&#65533;` &#65533;&#65533;&#65533;&#65533;&#65533;&#65533;&#65533;&#65533;&#65533;&#27386;&#1062;3B8&#65533;&#65533;&#65533;&#65533;&#65533;?i&#65533;fF&#65533;&#65533;aa#|&#65533;&#65533;,&#65533;&#65533;_&#65533;B&#65533;&#65533;&#377;&#65533;a&#65533;BaV&#65533;&#65533;&#65533;R&#65533;R&#65533;&#65533;V&#65533;@&#65533;.aF&#65533;{&#65533;&#806;6f&#65533;N@	ad3G&#65533;&#65533;&#375;&#65533;`&#65533;&#65533;QUB&#65533;P&#65533;&#65533;&#65533;h&#65533;U&#65533;H&#65533;&#65533;&#65533;&#65533;Q&#65533;jd'fcn&#65533;&#65533;
&#65533;<f&#65533;&#65533;-&#65533;V&#65533;&#65533;L@
&#65533;&#65533;&#65533;&#65533;&#65533;;&#65533;iE&#65533;K`&#65533;&#65533;&#65533;b&#65533;&#65533;&#65533;&#65533;j&#65533;8&#65533;i&#65533;&#65533;&#65533;&#1424;D%&#65533;&#65533;FX&#65533;E&#65533;&#65533;./&#65533;d&#65533;&#65533;F;&#65533;&#65533;*&#65533;&#65533;O72&#670;B&#65533;&#65533;,:=&#65533;&#65533;&#65533;B&#65533;&#65533;&#65533;&a&#65533;&#65533;Vx&#65533;Wm&#294;3&#65533;bK<u&#65533;k&#65533;&#65533;`&#65533;	&#65533;&#65533;E&#65533;:2[#v&#65533;M]&#65533;y&#65533;&#65533;&#65533;T&#65533;&#65533;8b&#65533;a&#65533;&#65533;&#65533;H&#65533;&#65533;&#65533;&#1175;&#65533;1z&#65533;[|C&#65533;`&#65533;&#65533;&#1613;k&#65533;&#65533;t&#65533;~a&#65533;&#65533;&#65533;&#65533;&#65533;&#65533; &#65533;y&#65533;v^&#65533;r&#65533;z&#65533;.&#65533;t&#65533;&#65533;`&#65533;&#65533;)&#1684;	8&#65533;&#65533;R&#65533;&#65533;K
&#65533;rl&#65533;&#65533;(&#65533;%&#65533;2@^cB&#65533;e&#65533;&#65533;&#65533;&#65533;&#375;&#65533;u&#65533;<z&#65533;-3&#65533; %}&#554;&#65533;&#653; &#65533;&#65533;&#65533;&#65533;&#65533;z&#65533;&#65533;&#65533;P &#65533;&#65533;nd&#65533;1&#65533;&#1738;#11j&#65533;&#65533;&#65533;&#25625;&#65533;&#65533;&#65533;<Sv}&#65533;!c&#65533;Q&#65533;&#65533;J%&#1064473;&#65533;&#65533;&#65533;&#65533;u&#65533;&#65533;K+&#65533;&#65533;&#65533;{&#65533;@N&#65533;&#65533;&#65533;q=&#65533;}0&#65533;(&#65533;"S&#65533;v7&#65533;w&#65533;|dS1&#371;&#65533;0&#65533;j&#65533;&#65533;T3&#65533;+&#65533;/&#65533;&#65533;ei&#65533;&#65533;a&#65533;W&#65533;&#65533;&#1915;&#65533;[&#65533;h&#65533;&#65533;mB&#36070;`&#65533;1La&#518;&#30248;&#65533;&#1022;&#65533;&#626;@&#65533;&#65533;&#65533;/}>R&#65533;&#65533;&#65533;!`&#65533;2{=jQ&#65533;Fbw#&#65533;2>6&#65533;&#65533;xJ->&#65533;&#65533;&#65533;45R&#65533;&#65533;&#65533;/&#65533;&#65533;V&#65533;&#65533;kt'Y6&#65533;|&#65533;&#65533;q;&#65533;Y&#65533;"Z&#65533;vYZ&#65533;}8&#65533;&#65533;2z&#65533;w*&#65533;&#65533;&#65533;g.Yr4G 2tj&#65533;b&#65533;&#65533;+B)&#65533;,&#65533;X,&#65533;+7;@ &#65533;Uwl&#65533;&#65533;&#65533;Yr&#65533;uX&#65533;&#65533;9&#65533;G&#65533;DX&#65533;&#65533;&#65533;H~&#65533;ai&#65533;&#65533;P&#65533;~&#65533;&#65533;bv&#65533;&#1621;&#65533;sg&#65533;&#65533;+<&#65533; D&#65533;"&#65533;&#65533;&#65533;&#65533;aMY&#65533;?&#65533;e &#65533;&#65533;&#65533;&#65533;g_W&#451;&#886;cA_&#1670;}Fx&#65533;x&#65533;_&#65533;!K(d&#65533;&#65533;Mw&#65533;&#65533;fcr&#65533;	&#65533;1n&#16766;&#65533;W&`_&#65533;w&#65533;&#65533;t&#65533;&#65533;#yxTZ&#65533;&#65533;t	hm?&#65533;,#2C&#65533;&#65533;&#65533;8&#65533;s+_ r0&#65533;&#65533;&#65533;&#65533;|&#65533;&#65533;N&#65533;x+N&#65533;RuU8&#65533;4Gr&#65533;&#65533;fuG&#65533;&#65533;&#65533;E"&#65533;fY&#65533;6&#65533;~H&#65533;&#648;&#65533;_g&#65533;H8&#65533;&#65533;&#65533;&#65533;5*&#65533;&#65533;&#65533;&#65533;p&#65533;&#65533;&#65533;h&#65533;N&#1549;i&#65533;&#65533;wH&#65533;S&#65533; 3_<&#65533;M&#65533;%&#65533;&#65533;P&#65533;&#65533;&#65533;&#65533;&#65533;~&#65533;&#519;E&#65533;&#65533;&#65533;&#65533;t&#65533;&#65533;W_&#65533;8h&#65533;&#65533;&#65533;&#65533;@&#65533;&#65533;z&#65533;R"&#65533;G+hx&#65533;&#65533;&#335;&#65533;&#65533;q&#65533;&#1283;&#65533;&#65533;9&#65533;B2L&#65533;&#65533;&&#65533;&#65533;&#65533;:&#65533; 2&#1846;B&#65533;$G &#65533; C&#65533;&#65533;&#128;=EH&#1383;&#65533;&#37985;em&#40270;9&#65533;4&#65533;!&#65533;(iR7y&#65533;&#65533;&#65533;<H_&#65533;&#1992;	P&#65533;@&#65533;&#147;&#65533;UHG&#24979;&#65533;&#65533;&#65533;&#65533;X&#65533;P&#65533;&#65533;&#65533;}&#65533;&#65533;&#65533;&#65533;&#65533;N&#65533;q&#65533;Rr&#65533;&#65533;n&#65533;R&#65533;DZ&#65533;&#1235;;&#65533;S&#65533;&#65533;&#65533;c&#65533;&#65533;(&#65533;n&#65533;&#65533;&#65533;z{&#65533;&#65533;&#65533;q&#65533;}&#65533;1"=&#65533;1&#65533;&#65533;&#65533;&#65533;&#65533;1&#65533;EZ	I$f2i&#65533; .&#65533;S&#65533;&#65533;&#65533;&#65533;&#65533;&#65533;&#65533;;E}u(&#65533;&#65533;F2&#65533;w&#65533;&#1623;&#65533;&#65533;C&#65533;&#65533;&#65533;&#65533;x&#65533;)I&#65533;&#65533;&#531;O	&#65533;&#65533;&#65533;&#65533;&#65533; &#65533;&#65533;)&#65533;m&#65533;M7Y&#65533;Yc&#65533;&#198;&#65533;V+&#65533;&#65533;9D&#65533;&#65533;&#65533;w&#65533;&#65533;}X&#65533;&#65533;&#65533;Y&#65533;pz#&#65533;19m&#65533;x&#65533;U	&#65533;&#65533;&#65533;t&#65533;y&#65533;=)i*I&#65533;&#65533;i&#65533;&#1721;&#65533;&#65533;&#65533;&#65533;I&#65533;&#65533;&#65533;&#65533;&#65533;`&#65533;&#65533;&#65533;F&#65533;&#65533;&#65533;qu&#65533;z&#605;&#65533;&#65533;&#65533;&&#1246;&#65533;&#65533;:x&#65533;&#65533;8y&#65533;xzsqz&#65533;	&#65533;&#65533;&#65533;&#65533;&#65533;&#65533;A&#65533;$&#65533;&#65533;&#65533;y&#65533;&#65533;1&#65533;&#606;MI&#65533; &#1696;
Y'&#65533;&#65533;&#65533;&#1684;9J&#65533;9"&#148;&#65533;&#65533;&#1697;&#65533;z&#65533;H&#65533;y&#65533;.i&#65533;&#1628;&#65533;&#65533;*T&#65533;mVy&#65533;&#65533;&#65533;m
&#1548;&#65533;&#65533;6z&#65533;&#65533;&#452;&#65533;&#65533;&#65533;g&#65533;&#65533;&#65533;&#65533;Sm&#65533;&#65533;B:&#65533;&#65533;X&#65533;i&#65533;&#65533;&#65533;9&#65533;X&#65533;D&#1700;Bz&#65533;&#65533;&#65533;}@&#65533;&#65533;NZ&#65533;V&#1690;J8&#65533;&#65533;y&#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0;&#162;&#65533;&#65533;&#65533;&#65533;&#65533;&#65533;&#65533;&#65533;&#65533;&#1564;&#65533;&#1181;&#65533;&#65533;&#1086;&#65533;&#65533;&#65533;&#65533;&#65533;&#65533;&#65533;&#65533;&#65533;&#65533;&#65533;&#65533;&#65533;&#65533;&#65533;&#1688;&#65533;&#65533;&#65533;&#65533;&#65533;&#65533;&#65533;&#1087;&#1798;&#65533;&#65533;(&#65533;&#65533;"x&#65533;2=+8&#65533; &#65533;V&#65533;I&#65533;H&#65533;b&#65533;&#65533;0&#65533;r/^&#65533;W&#65533;9H&#65533;&#65533;&#65533;S&#65533;\&#65533;2#&#65533;&#65533;&#65533;&#65533;kSI&#65533;&#65533;&#44610;&#1056;&#65533;&#863;&#65533;.&#65533;S&#65533;&#65533;&#662;H&#65533;*&#65533;h&#65533;&#65533;PA2q&#65533;&#65533;)N&#65533;&#65533;=&#65533;&#841;&#65533;&#65533;&#1317;`&#202;-w&#65533;P?&#65533;V&#65533;R]&#65533;-&#65533;&#65533;W&#65533;"D&#65533;&#65533;&#65533;&#65533;&#797;D&#65533;
&#759;&#65533;_U&#65533;F&#65533;&#65533;5&#65533;NoV&#65533;&#65533;
k&#65533;D0|&#65533;q^&#65533;&#65533;j&#65533;&#65533;9&#65533;&#1116;	&#1138;&#858;&#65533;&#65533;&#65533;&#599;&#1754;T&#65533;C&#65533; b&#65533;L&#65533;+&#1757; &#65533;,&#1785;&#65533;o&#65533;&#65533;&m;&#65533;<&#65533;V5&#65533;&#1387;&#65533;&#65533;i:r&#65533; &#65533;&#65533;VH&#65533;q&#65533;i&#65533;&#65533;O&#65533;%B&#65533;&#65533;&#65533;&#1622;&#65533;&#65533;&#65533;&#65533;&#65533;&#65533;&#65533;>&#65533;N&#65533;&#65533;%O~&#65533;&#65533;&#65533;&#65533;&#65533;u&#65533;&#65533;|&#65533;-&\y&H&#65533;S&#65533;&#65533;u{&#65533;&#65533;&#65533;&#65533;N&#65533;&#65533;&#65533;df&#65533;&#65533;&#477;&#65533;&#65533;u&#65533;&#65533;&#65533;z&#65533;&#65533;\&#65533;M]e*&#65533;&#65533;&#65533;<&#65533;Kb&#65533;&#65533;l&#65533;&#65533;a&#1936;&#65533;&#65533;7`&#65533;D&#65533;&#65533;i&#65533;&#65533;&#65533;&#65533;d&#65533;x&#1801;&#65533;&#65533;|&#65533;&#65533;&#65533;Uf0f&#65533;&#65533;)A&#65533;&#65533;&#65533;&#65533;&#65533;W&#65533;;b5W&#65533;	$&#65533;	(&#65533;@&#65533;&#65533;E&#65533;&#65533;r&#65533;&#65533;\&#65533;L&#65533;&#65533;&#65533;l&#65533;)	&#65533;i!j &#65533;&#65533;$&#65533;	&Q[&&#65533;&#65533;(&#65533;&#1128;&#65533;i&#65533;!&#65533;a&#65533;&#65533;&#65533;&#65533;&#65533;&#421;&#65533;~&#65533;&#1904;&#65533;7&#65533;&#65533;&#65533;\&#65533;
&#65533;gd&#65533;F&#65533;\B$&#65533;^&#65533;j&#65533;g&#65533;r&#65533;&#65533;z&#65533;&#65533;e&#65533;H&#65533;nX.&#65533;&#65533;F&#65533;d&#65533;?&#65533;T8b&#65533;rQ&#65533;&#2027;&#65533;&#65533;Fj&#65533;&#65533;&#1952;&#65533;B(`&#65533;&#65533;&#65533;&#65533;&#14067;&#65533;*EP&#65533; &#65533;&#65533;
&#65533;&#65533;7XX&#65533;&#51336;Us&#65533;&#65533;U&#65533;e&#65533;&#65533;koC&#65533;~)]&#65533;"&#423;&#65533;&#65533;&#1573;)*&#65533;G&#1930;m&#65533;B &#65533;&#65533;j&#65533;c&#65533;" D&#179;&#65533;q&#65533;n
&#65533;q&#65533;v;ks@&#65533;&#65533;r&#65533;&#1788;&#65533;&#65533;I&#65533;&#65533;<V&#65533;&#65533;H&#65533;&#65533;%&#65533;uplE&#65533;&#65533;r7c'&#65533;?&#65533;&#65533;&#65533;&#65533;k[&#65533;&#65533;&#65533;k&#65533;#&#65533;&#65533;&#65533;	1&#65533;&#65533;&#65533;&#65533;ll]&#65533;&#65533;
&#65533;&#65533;&#65533;R&#65533;&#65533;&#65533;d&#65533;&#65533;&#1431;&#65533;&#65533;X2&#65533;7&#65533;&#65533;4;{&#65533;-&#65533;>*Lm&#65533;F&#1754;&#1342;&#1706;&#65533;&#65533;j&#65533;&#65533;7&#65533;&#65533;&#65533;&#65533;&#65533;&#65533;8&#65533;&#65533;&#65533;&#65533;&#65533;&#65533;&#65533;&#65533;T&#65533;/&#65533;S&#1624;&#65533;&#65533;?&#65533;8&#65533;uZ3&#40182;&#65533;&n&#65533;r&#65533;&#283;N&#65533;[&#65533;&#65533;&#65533;&#998;&#65533;&#1238;&#65533;0&#65533;X&#65533;&#65533;&#65533;K&#65533;-&#65533;&#65533;&#65533;&#65533;&#65533;gd&#65533;J&#65533;)*&#65533;&#65533;K&#65533;&#65533;&#65533;&#65533;&#65533;&#65533;l&#65533;&#65533;&#65533;&#65533;r&#65533;&#65533;&#65533;k&#65533;&#65533;&#65533;&#1318;;&#65533;&#65533;&#65533;.&#65533;&#65533;
@\z&#65533;E&#65533;&#65533;&#65533;.&#65533;p&#65533;?&#65533;&#934;&#65533;N&#65533;&#65533;4&#65533;&#1718;&#65533;&#65533;&#65533;8&#65533;&#65533;v&#65533;&#65533;v&#65533;t<2U&#65533;+&#65533;&#65533;W&#65533;&#65533;&#65533;&#65533;l&#65533;"9 0&#65533;&#65533;(&#1397;&#1061;.Mo*\&#65533;t&#65533;*&#65533;a-b&#65533;\&#65533;F?&#65533;&#65533;P&#65533;$L&#65533;&#65533;7&#65533;&#65533;&#65533;&#65533;U&#65533; &#65533;jg-&#65533;	&#65533;g&#65533;+^&#65533;0u&#65533;&#65533;0&#65533;(&#65533;M&#65533;&#65533;&#65533;&#65533;&#65533;DI&#729;&#65533;&#31395;5&#65533;&#65533;&#65533;vv&#65533;[&#65533;&#65533;&.&#65533;P@&#65533;
&#65533;&#65533;&#65533;&#65533; i?&#65533;_&#65533;|&#65533;&#132;&#65533;0~&#1537;&#65533;&#65533;&#22917;,p&#65533;&#65533;a&#65533;&#65533;#&#65533;|@&#65533;I]&#65533;%&#65533;^&#65533;h&#65533;&#65533;&#65533;s"&#65533;&#65533;O&#65533;&#65533;&#605;lPF+&#65533;q;`&#6902;&#65533;&#65533;&#65533;&#65533;0|? &#65533;"&#65533;GX&#65533;I&#65533;W&#65533;&#65533;r&#65533;o&#65533;&#65533;l&#42132;&#65533;'Q&#65533;5i&#65533;,I&#65533;U&#65533;&#341;&#65533;\&#65533;&#65533;#X)2Y\&#65533;&#65533;2HF&#65533;&#65533;QZ&#65533;&#65533;c&#65533;f&#65533;&#65533;S&&#65533;{&#65533;&#1304;2&#65533;&#1574;r&#65533;&#65533;&#65533;&#1224;i&#65533;Pv&#65533;Oq2&#65533;&#65533;&#65533;&#65533;&#52310;&#65533;&#65533;]\&#65533;&#65533;&#65533;&#65533;x&#65533;&#65533;&#65533;'&#65533;F&#65533;u+c&#65533;&#65533;&#65533;)&#65533;5W&#65533;&#65533;&#668;V%&#65533;&#65533;&#65533;&#65533;&#65533;3W&#65533;L&#65533;&#65533;&#65533;&#65533;# &#65533;&#65533;&#65533;JX&#65533;&#65533;&#65533;&#808;&#1564;W&#45672;&#65533;_&#65533;F&#65533;#&#65533;&#65533;&#65533;"&#65533;&#65533;&#65533;&#65533;m&#65533;&#65533;k&#65533;M(8&#65533;&#422;>&#65533;&#65533;>&#65533;&#65533;iv&#65533;&#65533;)dX&#65533;&#65533;CEs&#65533;&#65533;g8&#65533;&#65533;&#65533;$&#65533;G&#65533;M&#65533;PU&#65533;&#65533;W&#65533;@&#65533;Zy&#65533;
_&#65533;&#65533;Aaf0&#65533;c&#65533;2=V8&#65533;&#65533;]&#65533;L&#65533;(KX5Sm&#65533;tD&#65533;&#65533;'V&#65533;&#65533;&#65533;M|Kl&#65533;4k^r&#65533;K
&#65533;&#65533;Rt&#65533;&#65533;&#65533;gr~&#65533;j&#65533;&#65533;@&#65533;@hf>&#65533;)3[h&#389;&#65533;pOBS&#65533;dy&#65533;PF&#65533;&#65533;&#65533;U&#65533;L&#65533;&#65533;&#65533;&#65533;&#1051;5mX&#65533;&#65533;&#1507;&#65533;U&#65533;&&#65533;,&#65533;&#65533;7&#65533;=&#65533;&#65533;&#65533;K&#65533;b&#65533;&#65533;&#65533;&#65533;&#65533;8&#8973;?s&#65533;&#65533;&#65533;&&#807;&#65533;cS&#65533;&#65533;:V2I&#65533;&#65533;&#65533;&#65533;w&#65533;&#65533; !&#1044;I;-n&#65533;~&#65533;
Y&#65533;>&#65533;.&#65533;&#65533;]&#65533;l&#65533;u&#65533;&w&#1289;|&#65533;&#65533;[&#65533;&#65533;&&#65533;&#65533;&#65533;+&#65533;N&#65533;t[5M&#65533;>&#375;&#65533;&#65533;o&#65533;X&#65533;atg&#750;Sy&#65533;?
A&#65533;&#65533;&#65533;&#65533;x&#65533;1b&#660;Li&#65533;&#596;&#65533;Kh&#65533;T&#65533;s&#65533;&#65533;&#65533;;&#65533;&#65533;\x&#65533;&#65533;&#65533;&#65533;&#65533;F&#65533;Nd&#65533;[>p&#65533;rc&#65533;3&#65533;e&#65533;W&#65533;&#65533;q&#65533;: &#65533;  !&#65533;&#65533;x&#65533;T&#530;&#65533;]&#65533;&#65533;&#65533;&#65533;&#65533;u&#65533;`&#65533;.&#65533;TD&2*&#65533;   h&#1026;&#678;[&#65533;:&#65533;!g=&#65533;&#221;&#65533;&#65533;&#65533;/BIG&#65533;J,&#65533;l Pk&#65533;&#65533;HS&#65533;&#65533;&#65533;K2&#65533;u&#65533;K&#65533;&#65533;U&#65533;n&#65533;&#65533;&#65533;&#65533;&#65533;&#65533;&#65533;]&#65533;&#65533;pup$HI&#65533;&#1284;M&#65533;.&#65533;&#65533;&#65533;i&#65533;&#65533;&#65533;&#65533;'/k&#1611;&#65533;&#65533;&&#65533;&#65533;&#65533;&#65533;8&#65533;'&#1483;&#65533;w&#65533;g&#65533;5/&#65533;&#65533;&#65533;@&#65533;HC}-&#65533;:>a&#65533;&#65533;&#65533;G&#65533;R&#65533;4&#65533;&#65533;&#65533;&#65533;&#65533;iC_y]&#65533;&&#1308;&#65533;&#65533;[&#65533;z.&#65533;&#65533;B&#65533;&#65533;G?k&#65533;#&#65533;
=j-&#65533;T>#r&#65533;;&#65533;&#1349;Y&#65533;n&#65533;&#65533;&#65533;&#65533;&#65533;&#65533;&#65533;I%&#65533;&#65533;bj]&#65533;[oe:63&#65533;&#65533;&#65533;1F&#1456;i&#65533;&#65533;&#65533;]&#65533;&#65533;&#65533;&&#65533; &#1678;&#65533;&#65533;&#65533;{!/zH33&#65533;a&#65533;	`&#1678;&#65533;p&#65533;p&#1874;_&#1241;Ntd
&#65533;&#65533;&#65533;&#65533;k&#65533;0&#6592;&#65533;|9&#65533;{&#65533;5&#65533;&#65533;'={&#65533;&#65533;&#65533;Bs]'&#65533;^$1&#65533;n&#65533;UnZK2&#65533;	N&#65533;&#65533;&#1154;&#65533;&#65533;&#65533; &#65533;&#65533;H%/mN&A<&#65533;&#65533;&#65533;@ #&#65533;&#65533;X&#65533;ns[P&#1637;28&#65533;heW`n&#65533;&#65533;&#65533;&#1520;&#65533;&#65533;Lt mx&#65533;+t&#65533;E&#65533;r&#65533;&#65533;&#1316;&&#65533;&#65533;+&#65533;0&#65533;&#65533;Y&#65533;&#65533;&#65533;R&#65533;t&#65533;&#65533;&#65533;J&#65533;x&#65533;f&#65533;&#65533;&#65533;&#65533;t&#65533;&#65533;L|&#65533;
&#65533;z2&#65533;C&#65533;?! &#65533;H&#65533;&#65533;&#65533;&#65533;0&#65533;&#65533;D&#65533;&#65533;#G&#65533;&#1833;*&#65533;&#65533;&#65533;l&#65533;P&#65533;zXx&#65533;t&#65533;&#65533;&#65533;&#65533;n&#810;&#65533;o&#65533;&#65533;E&&#65533;&#65533;&#65533;&#65533;&#65533;&#65533;n&#65533;JV]T&#65533;&#65533;yR&#65533;n&#65533;&#1511;:&#65533;OVH@&#65533;&#65533;&#65533;`&&#65533;&#65533;&#65533;@&#65533;&#65533;<&#65533;&#65533;Ti&#65533;`&#65533;{&#65533;Wp&#65533;&#65533;0&#65533;!e`&#65533;_&#65533;C	&#65533;|&#65533;3y:&#65533;\2&#65533;p'U-&#65533;V.+&#65533;1Y&#65533;l&#65533;&#65533;h&#65533;f]P&!&#65533;&#65533;#]wG*h-&#65533;&#65533;b%&#65533;&#65533;1&#65533; &#65533;{$&#65533;z&#65533;' &#65533;&#65533;~&#65533;'%&#65533;VA&#65533;lyRy&#65533;&#65533;W&#65533;&#65533;YuaO&#65533;|AG_(&#65533;!&#65533;v|&#65533;&#65533;-sCO-t8 Z&#65533;r &#65533;&#65533;&#65533;w&#65533;Sm&#65533;z&#65533;'3&#65533;&#65533;[D&#65533;=p n8&#65533;&#65533;w	1@ v&#65533;v&#65533; &q]&#65533;&#65533;J-A&#65533;2&#65533;&#65533;rK&#65533;k&#65533;&#65533;YQ&#65533;>&#65533;h&#65533;&#65533;D&#65533;&#65533;fS&#65533;&#65533;&#65533; &#65533;v`&#65533;g7Wy9FJ&#65533;F &#65533;V<&#65533;g&#65533;&#65533;e~&#65533;&#65533;&#65533;7&#65533;0v(:&#65533;>&#65533;e#&#65533;&#65533;&#65533;&#65533;@ &#65533;y( &#65533;&#65533;&#65533;&#65533;&#65533;&#65533; &#65533;"&#65533;Bi&#392;r&#65533;O&#65533;&#65533;E> G&#65533;&#65533;O$$&#65533;&#65533;s&#65533;&#65533;&#65533;r"&#65533;&#65533;w`&#65533;3&#65533;fM&#65533;&#65533;&#65533;]&#65533;&#65533;0&#65533;Vd&#65533;Rg&#65533;y!0i&#65533;&#65533;#&#65533;&#65533;&#65533;&#65533;`R&#65533;V&#65533;h&#65533;&#65533;&#65533;&#65533;&#65533;&#65533;# l&#65533;
. kX&#65533;]2$&#65533;&#65533;`&#1159;.T$`&#65533;$<6&#65533;\&#65533;Q&#65533;f&#65533;&#65533;&#65533;&#1624;f)&#65533;&#65533;r&#65533;tE&#65533;&#65533;$j&#65533;&#65533;$&#65533;r&#65533;u$e&#65533;
&#65533;&#65533;#`u8n&#65533;&#65533;<&#65533;z&#321;	&#65533;&#65533; &#65533;&#65533;&#65533;. &#65533;' $0}&#33449;w&#65533;&#65533;&#65533;g(&#1365;UH&#65533;gl*L&#65533;0&#65533;&#65533;&#65533;&#65533;^[&#65533;)fQY&#65533; &#1889;&#65533;(R&#65533;&#65533;g~&#65533;c&#65533;&#65533;F&#65533;!mf<&#65533;&#65533;.X1ak'{0Wb&#65533;&#65533; !06g&#65533;&#65533;61U\Q&#65533;@&#65533;&#65533;  &#65533;8&#65533;~8&#65533;&#65533;J&#65533;&#65533;d
&#65533;&#65533;&#65533;dLh>&#65533;&#65533;&#65533;:4&#65533;8&#65533;W0&#65533;&#65533;&#65533;2'&#65533;&#65533;di$&#65533;&#1296;&#65533;&#65533;V7&#65533;&#65533;&#65533;&#65533;S^&#65533;&#65533;Np	iP &#65533;&#65533;$&#65533;8yN21#!&#65533;&#65533;"&#65533;&#65533;X&#65533;&#65533; &#65533;&#65533;&#65533;&#65533;UR"r]Cd&#65533;&#65533;&&#65533;&#65533;g&#65533;u,h~&#1200;<&#65533;&#65533;k1AF&#65533;&#65533;47&#65533;&#65533;AF#&#65533;D &#65533; Uus&#65533;D&#65533;1X&#65533;&#65533;
&#65533;&#65533;&#65533;&#65533;&#65533;@st&#65533;&#65533;GgDq6!&#65533;&#65533;y&#65533;&#65533;&#65533;B&#65533;NY+&#65533;0&#65533;87W&#65533;MLS`&#65533;vCDN&#65533;A&#65533;&#65533;&#65533; &#65533;&#65533;&#65533;.&#65533;#}&#65533;R&#65533;&#65533;g&#65533;&#65533;'&#65533;6m&#65533;&#1108;]Yz&#65533;grt&#65533;&#65533;20&#65533;&#65533;&#65533;3&#65533;u&#65533;w&#65533;j{a&#65533;{WHd^:+&#65533;0f&#65533;HM3&#65533;&#65533;&#65533;,wDX&#65533;&#65533;@U% %&#65533;	>&#65533;&#65533;Fj"<W&#65533;.A&#65533;&#65533;(6)0Y p]&#65533;0"&#65533;&#65533;{3$&#65533;&#65533;%A&#65533;&#65533;%&#65533;S1&#65533;J&#65533;YQ&'&#65533;&#65533;&#65533;p&#65533;d\&#65533;"\~&#356;c&#65533;&#599;&#65533;)&#65533;S&#65533;ci$&#65533;&#65533;-
&#65533;\SM&#65533;&#65533;&#65533;&#65533;t&#65533;"M&#1442;shms8&#65533;	&#65533;&#65533;P&#65533;&#65533;2g&#65533;&#65533; A&#65533;(
4#&#65533;I&#65533;&#65533;A&#65533;W"&#65533;W&#65533;&#35201;rU;&#65533;VR&#65533;&#65533;0m$T&#65533;k<&#65533;+&#65533;&#65533;&#65533;z&#65533;&#65533;k&#65533;:7&#65533;&#65533;]&#1314;L]&#65533;=u&#65533;{&#65533;~&#65533;H&#65533;&#65533;d&#65533;&#65533;&#65533;&#65533;"!&#65533;&#65533;&#65533;D&#65533;r_&#65533;&#65533;t&#65533;~dh&#65533;&#65533;-&#65533;>&#65533;jf&#65533;0W3"&#65533;#&#65533;x&#65533;Rz&#65533;&#65533;@&#353;s&#65533;&#65533;U&#65533;&#65533;)&#65533;f&#65533;&#65533;?&#65533;&#65533;3&#46242;k&#65533;&#65533;w&#65533;Gc#	&#65533;00 &#65533;  &#65533;&#65533;	`&#65533;ztQ&#65533;b&#65533;7=-x&#65533;&#838;n&#65533;a??f7&#65533;R7&#65533;R>\'&#65533;&#65533;&#230;&#65533;j&#65533;U&#65533;q9:P&#65533;&#65533;WB&#65533;&#65533;z`cx&#65533;&#65533;$&#65533;+&#65533;|e&#65533;&#65533;&#65533;G1`&#65533;&#65533;z&#65533;&#65533;&#65533;&#65533;|i#&#65533;AvmW&#65533;H&#65533;&#65533;S&#964;F&#65533;&#65533;H+48}&#1173;&#65533;&#65533;&#65533;t&#65533;Z&#65533;&#65533;&#65533;T&#65533;&#65533;&#65533;&#65533;ZB&#65533;3f>+8	&#65533;(j&,&#65533;zL&#65533;1&#65533;1@&#65533;&#65533;&#65533;"&#306;&#65533;&#65533;&#65533;&#65533;&#65533;&#65533;&#65533;GQ/&#65533;&#65533;&#65533;&#65533;#&#65533;&#65533;&#65533;J1
b&#42582;p&#65533;&#65533;&#65533;i&&#65533;q=A&#65533;&#65533;&#48566;&#65533;T&#65533;&#65533;&#65533;R-y&#65533;P^D7&#65533;&#65533;P&#65533;C&#65533;&#65533;&#1143;)h&#65533;y%h&#65533;&#65533;&#65533;&#65533;G&#65533;&#1761;&#65533;*&#65533;&#65533; 0&#65533;&#65533;t"q&#65533;A&&#65533;C &#65533;h&#65533;&#65533;>&#693;&#65533;&#65533;B?&#65533;&#65533;;&#65533;9&#65533;&#65533;&#1809;&#65533;+&#1462;&#65533;&#65533;&#65533;3&#65533;b*&#65533;&#65533;&#65533;&#65533;:!&#65533;Be5N&#65533;&#65533;GKkn&#671;&#65533;K+06&#65533;&#65533;&#65533;&#639;&#267;A`3&#65533;T&#779;&#65533;&#65533;z !v&#65533;4I&#65533;Vp@&#65533;#&#996;H!&#65533;&#65533;&#65533;&#65533;&#65533;&#65533;&#65533;h&#65533;a&#65533;s&#65533;@&#65533;O&#65533;FBO&#65533;'W&#65533;&#65533;&#65533;&#65533;!&#65533;&#65533;R&#65533;g&#65533;J&#65533;	{&#65533;F_&#65533;)&#65533;&#65533;P&#65533;[|&#65533;4z&#65533;&#65533;&#65533;&#65533;&#65533;ep&0j&#65533;544?&#65533;l&#65533;+3&#65533;&#65533;	&#65533;+&#65533; &#65533;6^E&#65533;.&#1691;E&#65533;x&#65533;Qh&#65533;&#1538;&#65533;qe
( &#65533;tz9	$&#65533;7&#65533;
$  &#65533;&#65533;L&#65533;&#65533;&#65533;&#65533;&#65533;&#65533;n$&#65533;&#65533;$(&#65533;&#65533;D&#65533;&#65533;&#65533;	F&#65533;VQ&#65533;k&#65533;W,	&#65533;&#65533;!Wr2&#65533;Y&#65533;&#65533;a&#247;\Y&#65533;VF^&#65533;~&#65533;&#65533;&#65533;&#65533;G&#65533;&#65533;"Q&#65533;&#65533;&#65533;&#486;j[0&#65533;&#65533;8&#65533;&#65533;&#65533;&#65533;a+LsY&#65533;9Z&#65533;&#65533;&#65533;{&#65533;Y<&#65533;&#65533;&#65533;j;R&#65533;^5&#65533;&#65533;&#65533;!&#65533;pi!0{\#5i&#65533;&#65533;1&#65533;&#65533;&#65533;@.&#65533;&#65533;&#65533;&#65533; <&#65533;2&#65533;&#65533;&#65533;&#65533;g&#65533;&#65533;BW&#65533;&@&#65533;-&#65533;&&#65533;V&#65533;&#65533;&#65533;L&#65533;uz&#65533;iK){H@CW&#65533;&#65533;$&#65533;&#65533;&#65533;&#65533;&#65533;&#65533;I&#65533;&#65533;U&#65533;&#65533;,&#65533;d&#65533;	&#65533;&#65533;p_>&#65533;P*0sy&#65533;&#65533;4|2E;|&#65533;3`:3&#65533;&#65533;%&#65533;L&#65533;]&#65533;&#65533;O\qYZ&#65533;6W&#65533;#&#65533;H&'&#65533;&#65533;	&#65533;Z&#65533;&#65533;=&#65533;&#65533;&#65533;&#65533;&#65533;&#65533;1`&#65533;P &#65533;&#65533;&#65533;&#65533;L&#65533;h&#65533; &#65533;]&#65533;&#65533;&#65533;W&#65533;&#65533;)/&#65533; &#65533;&#65533;2&#65533;&#65533;&#611;&#65533;mC:&&#65533;g &#65533;v>&#65533;&#65533;&#65533;&#65533;j- nv6:&#53198; &#65533;&#65533;&#65533;&#65533;&#65533;,}(&#65533;Su_&#65533;&#65533; &#169;s}&#65533;#V&#65533;2s!$ &#65533;&#1295;@t&#65533;!&#65533;q|&#65533;#Be`&#65533;&#65533;&#65533;z&#65533;&#65533;_S&#65533;&#65533;M&#65533;R&#383;&#192;&#65533;;&#65533;&#65533;&#65533;&#65533;7&#65533;&#65533;&#65533;&#1341;s?&#65533;+e*&#65533;k&#65533;&#65533;&#65533;&#65533;i&#65533;~R&#65533;&#65533;,&#65533;&#65533;*&#65533;(&#65533;'&#65533;~&#65533;&#65533;f&#65533;&#65533;1&#65533;	&#4050;&#65533;&#65533;~&#65533;&#1766;&#65533;&#65533;1P&#65533;&#585;&#65533;&#65533;_&#65533;qiF&#65533;o&#65533;*&#65533;E&#65533;&#65533;J9&#65533;&#1723;&#65533;&#65533;&#65533;/e&#1616;&#65533;ZB&#65533;&#65533;\k&#65533;h&#65533;&#65533;&#65533;Z&#65533;3*
kXqp&#65533;q&#65533;&#65533;&#65533;
&#1733;&#65533;|&#65533;ZhWN|5&#65533;&#65533;&#65533;&#65533;X&#65533;&#65533;&#65533;Z&#65533;&#65533;&#65533;&#65533;&#65533;&#65533;e&#65533;f]M&#65533;+&#65533;	&#65533;&#65533;{&#65533;&#65533;&#65533;&#65533;X<	&#65533;-&#65533;&#65533;p&#65533;a&#65533;&#65533;!`&#65533;{&#1677;&#65533;,&#1884;)C&#65533;#-&#65533;&#65533;#&#65533;&#65533;G&#65533;&#65533;&#65533;-&#65533;&"*V&#65533;A(4&#65533;t&#65533;n&#65533;&#65533;&#65533;|	:z e&#65533;&#65533;2^	/<&#65533;&#421;&#65533;&#6768;&#65533;hA&#65533;&#65533;^]&#65533;&"%p-= &#65533;
*&#572;J&#65533;&#65533;<&#65533;&#65533;EW&#65533;&#1459;*&#65533;&#65533;&#243;&#65533;#&#65533; &#65533;&#65533;&#65533;&#65533;&#65533;p&#65533;4[&#65533;}Ln&#65533;
qP&#65533;&#65533;&#65533;V+.&#65533;&#65533;3-&#65533;tT&#65533;R= &#952;&#65533;&#65533;&#65533;&#65533;S)CO&#65533;h&#347;#  m&#955;$&#65533;&#65533;&#65533;[&#65533;&#65533;
 &#65533;&#65533;&#65533;~&#65533;&#65533;&#65533;&#65533;- &#65533;&#65533;#&#65533;&#65533;l&#65533;&#65533;&#65533;c&#65533;.&#65533;&#65533;3&#65533;(l&#65533;b&#65533;"&#65533;&#65533;&#65533;&#65533;<w^K&#65533;&#65533;o&#65533;
&#65533;	&#65533;m&#65533;7:&#65533;&#65533;&#65533;&#65533;C&#65533;&#65533;&#65533;&#65533;H &#65533;&#879;H+&3&#65533;D&#65533;&#65533;j&#65533;L&#65533;&#65533;&#65533;    ,  &#65533;&#65533;&#65533;`&#65533;@?&#65533; N>&#65533;,
5-e&#65533;@&#65533;f"a&#65533;&#65533;xV>$&#65533;&#27938;&#65533;&#65533;&#65533;&#929;&#65533;&#65533;bnuO$&#65533;c&#65533;&#65533;d&#65533;6 &#65533;&#65533;&#65533;8X&#65533;&#65533;-&#65533;
p&#65533;&#65533;2&#203;	i&#65533;&#65533;&#65533;&#65533;&#65533;&#65533;J `&#65533;&#65533;&#65533;5&#65533;&#65533;&#65533;N&#65533;&#65533;&#65533;&#65533;e2tB&=&#65533;&#65533;&#65533;W&#65533; 10&#65533;&#65533;&#65533;&#1011;&#65533;&#65533;&#65533;&#65533;p&#65533;;&#65533;&#65533;&#65533;&#65533;&#65533;w&#65533;|*&#65533;&#65533;&#65533;&#65533;
&#65533;&#65533;N2&#65533;kK&#65533;&#65533;u&#65533;j2&#65533;R%&#65533;&#65533;(&#65533;&&#65533;&#65533;k 8&#65533;&#65533;&#65533;.=v&#65533;&#65533;@&#65533;&#65533;@&#65533;9&#65533;O&#65533;&#65533;H&#65533;&#65533;&#65533; &#65533;&#65533;&#65533;&#65533;D&#65533;&#65533;&#65533;&#65533;&#65533;q&#65533;&#65533;6&#65533;s.?s&#65533;&#1885;a&#65533;R0&#65533;2&#65533;&#65533;&#65533;0 &#65533;&#65533; &#65533;&#65533;&#65533;A&#65533;Ap&#65533;*a&#65533;jQ&#65533;p&#65533;&#1816;);&#65533;&#65533;&#65533;&#65533;&#65533;&#65533;_i&#65533;&#65533;(&#65533;&#65533;DF2$<&#65533;&#65533;K&#65533;&#65533;#&#65533;y&#65533;&#65533;&#65533;&#65533;3@&#1618;&#65533;&#65533;|Q  t&#65533;z<&#65533;-&#65533;&#65533;&#65533;{q-&#65533;&#65533;v&#65533;&#65533;c&#65533;x~&#65533;U&#65533;&#65533;&#65533;2/&#65533;&#65533;Kcs&#65533;Ad&#65533;Zi&#65533;&#65533;&#65533;&#65533;Y_
o	&#65533;&#65533;
&#65533;&#65533;&#65533;&#65533;&#65533;&#65533;&#65533;&#65533;&#65533;&#65533;d&#1784;&#65533;	 &#65533;	
7&#65533;B??&#65533;&#65533; &#65533;&#65533;&#65533;&#65533;&#65533;&#65533;&#65533;&#65533;&#65533;&#65533;&#65533;&#65533;&#65533;&#65533;&#65533;&#65533;&#65533;&#65533;&#65533;&#65533;&#65533;&#65533;&#65533;&#65533;&#65533;&#65533;&#65533;&#65533;7BB	7&#65533;&#65533;&#65533;&#65533;B
&#65533;;&#65533;&#65533;&#65533;&#65533;&#65533;&#65533;&#65533;!!&#65533;&#65533;&#1242;&#65533;&#65533;&#65533;&#65533;&#65533;&#65533;,&#65533;&#65533;&#2024;&#65533;&#65533;.7.&#65533;&#65533;&#1638;&#65533;&#65533;&#65533;&#65533;&#65533;&#65533;&#65533;&#65533;&#65533;&#65533;&#65533;&#65533;&#65533;&#65533;&#65533;4,c&#65533;l&#1467;&#65533;&#65533;*\&#65533;&#65533;&#1781;v &#65533;&#65533;7(&#65533;&#65533;_&#65533;&#65533;)&#65533;&#552;Q$&#65533;!`&#65533;&#65533;A&#65533;4L&#65533;&#65533;!l&#65533;&#65533;&#65533;&#65533;0?&#65533;&#65533;
&#199;P&#65533;hFD7S&&#65533;x&#65533;&#65533;&#65533;`&#65533;E}&#65533;&#65533;	&#65533;&#65533;&#65533;J&Q^S&#65533;&#65533;&#65533;&#1387;&#59790;&#65533;&#65533;&#65533;Q&#65533;"tUl$L&#65533;|&#65533;(<&#65533;V&#65533;&#65533;M!&#65533;M&#65533;\&#65533;x&#65533;&#376;y&#65533;&#65533;<E&#65533;&#65533;$O&#65533;<&#65533;(D
&#65533;&#65533;&#65533;h&#65533;FX&#65533;&#65533;&#65533;&#65533;&#65533;&#65533;3&#65533;&#65533;i&#65533;'&#65533;&#65533;&#65533;aHA&#65533;D&#65533;&#65533;&#65533;&#65533;1P&#65533;&#65533;f8T&#65533;&#65533;&#65533;M8&#65533;&#65533;W~kN|&#65533;&#65533;&#65533;2&#65533;	&#65533;&#65533; @[]&#65533;m&#65533;_&#65533;I&#65533;&#65533;&#65533;&#65533;&#65533;&#65533;&#65533;&#65533;&#65533;&#65533;|&#65533;qu&#65533;&#65533;v&#65533;
;l&#65533;&#65533;&#65533;%&#65533;&#65533;
&#65533;&#65533;J&#65533;&#65533;Y=&#1225;a&#65533;&#65533;&#65533;p &#65533;&#65533;JV&#1781;E&#65533;sMT&#65533;W&#1269;V]2&#65533; 4&#65533;I&#65533;&#65533;&#65533;w&#65533;aP&#65533;&46&#65533;&#65533;&#65533;&#65533;&#65533;&#65533;&#65533;&#65533;.&#65533;4&#65533;}R&#65533;G~j&#65533;MC-&#1053;+'&#65533;&#65533;5~&#65533;&#65533;K&#65533; &#65533;r2&#65533;&#65533;Q&#65533;&#65533;&#65533;G5&#65533;&#65533;#&#65533;d&#65533;\&#65533;X&&#65533;m&#65533;4CO(&#65533;g&#65533;X;(&#65533;&#65533;j,&#65533;&#65533;&#65533;#!&#582;&#65533;&#65533;d`&#65533;,&#65533;&#65533;&#65533;&#65533;G&#65533;px&#65533;&#65533;&#65533;&#65533;&#65533;&#65533;&#65533;&#65533;&#1859;
l&#65533;&#65533;&#516;&#65533;8b&#65533; &#952;&#65533;uF&#965;&E&#65533;&#65533;{Q*&#65533;c&#65533;&#65533;0lV&#65533;VM2F&#65533;x&#65533;\0&#65533;&#65533;{zH&#65533;&#65533;$c'l:&#1633;&#65533;&#65533;&#65533;&#547;H&#65533;7HU&#65533;G&#48235;(g&#65533;H&#65533;&#65533;5E&#65533;}51Q6
&#65533;&#65533;
<&#65533;A&#65533;&#65533;&#65533;v&#65533;&#65533;&#65533;%K &#65533;&#65533;&#65533;&#65533;zkM&#65533; &#65533;l&#65533;,&#65533;+.7&#65533;F&#65533;&#65533;&#65533;&#65533;"dh&#65533;&#65533;&#65533;"&#65533;UP&#65533;F&#65533;*G	&#65533;K!&#65533;4 t&#65533;h #51&#65533;+,dp&#65533;+x7RA&#65533;&#65533;&#65533;&#65533;*&#1576;&#65533;!s! &#65533;d&#65533;^)&#65533;&#65533;&#65533;O&#65533;BDG:&#65533;&#65533;=&#65533;&#65533;&#65533;$&#65533;&#65533;X&#65533;	&#65533;&#65533;&#65533;k
&#65533;&#295;V&#65533;&#65533;:=@&#65533;&#65533;?&#65533;&#65533;&#65533;&#424;&#65533;&#65533;&#65533; &#65533;&#65533;`&#65533;&#65533;Z&#65533;&#65533;&#65533;&#65533;&#65533;.&#1638;Y&#65533;1T&#65533;<'&#1393;&#65533;}&#1189;&#65533;\E&#65533;&#65533;"&#65533;JO6_[&#65533;&#65533;&#1811;&#65533;Wa&#65533;>j&#65533;'+&#65533;&#65533;&#65533;3BZ!9&#1170;&#65533;&#65533;s &#65533;&#65533;@]&#65533;&#65533;y*Du&#65533;&#65533;6&#65533;5&#65533;&#65533;&#65533;&#65533;&#65533;mAt&#1506;&#65533;6&#65533;&#65533;Y&#65533;!&#65533;&#65533;&#65533;GzLTp&#65533;&#65533;sm)&#65533;&#65533;I6wc&#65533;&#65533;&#65533;j&#65533;&#65533;&#65533;1v&#65533;&#65533;w.O&#65533;&#65533;&#65533;Q&#65533;=&#65533;N<n&#65533;&#65533;mC$k#@&#65533;&#65533;&#65533;9&#65533; }u&#65533;l&&#65533;&#65533;+&#65533;H&#65533;&#65533;ykF&#65533; $&#65533;6Oc&#65533; &#1718;&#65533;E&#65533;&#65533;&#65533;c2&#65533;&#65533;[c&#65533;F&#65533;&#65533;&#65533;&#65533;) @&#65533;&#65533;&#65533;&#65533;
&#65533;&#65533;@&#65533;Q&#65533;&#65533;U&#65533;l&#65533;&#65533;M&#65533;6;z&#65533;~&#65533;&#65533;#&#65533;&#65533;&#65533;P&#65533;&#65533;[&#65533;&#65533;s&#65533;&#65533;&#65533;&#65533;&#65533;oP&&#1236;&#65533;)&#1907;A&#65533;*c]&#65533;j&#931;SO&#65533;	 &#65533;y&#65533;&#65533;`&#65533;&#65533;#(v&#65533;OI&#131;Y><&#65533;&#65533;-eB&#65533;&#65533;&#65533;I&#65533;#&#65533;&#65533;&#65533;;&#1547;X&#65533;.&#65533;{&#65533;,!FL&#544;&#65533;&#65533;&#65533;(&#65533;&#65533;
&#65533;&#65533;@1H&#65533;'&#65533;&#65533;&#65533; j&#65533;&#65533;U&#65533;&#65533;!!H2&#65533;&#65533; A=&#65533; V&#65533;&#65533;(&#65533;%.R&#65533;BLy cNF&#65533;&#65533;&#65533;&#48786;4LPI&#1858;&#65533; F&#65533;&#65533;Xxpge&#65533;&#65533;)Y&#65533;&#65533;&#65533;D!c&#65533;&#65533;a />&#65533; &#65533;h&#65533;K]&#65533;&#65533;9&#65533;&#65533;A#<&#65533;&#65533;&#65533;&#65533;&#65533;&#276;&#65533;G(C&#65533;&#592;&#65533;&#65533;'*&#65533;&#65533;&#65533;&#65533;x&#65533;qrc&#65533;&#65533;8Is&#651;&#65533;&#65533;a&#65533;yR&#65533;&#65533;I&#65533;&#65533;K&#65533;&#65533;&#65533;k&#65533;W~@&#65533;}d>_&#65533;&#65533;&#1040;5&#65533;@&#65533;\Z&#65533; T&#65533;0s&#65533;&#65533;2&QO&#65533;5t.&#65533;&#65533;&#65533;&#65533;X&#65533;D6&#65533; &#65533;&#65533;Kt&#65533;b&#65533;&#65533;&#65533;J&#65533;{~&#65533;jx(&#65533;&#65533;&#65533;g@I/sgF&#65533;&#65533;:&#65533;P&#65533;&#65533;&#65533;7&#65533;&#460;&#65533;HL-&#65533;!&#65533;I_&#65533;&#65533;&#65533;&#65533;&#65533;d&#65533;E&#65533;&#65533;db25&#65533;dS&#65533;b	`&#65533;&#65533;9w&#65533;"&#65533;&#65533;Q@&#65533;&#65533; &#65533;V&#65533;uca&#65533;&#65533;~Q" &#65533;mz&#65533;&#65533;Ya&#65533;Hf&#1837;_&#65533;&#65533;{q0@=&#65533; &#65533;&#65533;iE	&#65533;&#65533;p&#65533;#)\&#65533;<&#65533;e&#65533;&#65533;&#65533;&#65533;:&#400;&#65533;&#65533;&#65533;T&#65533;%41&#65533;&#65533;M.&#65533;x%&#280;L&#65533;&#65533;Dx&#65533;)&#65533;&#65533;&#65533;=
Z&#65533;P&#65533;9&#1379;&#65533;&#65533; &#65533; &#398;e9&#65533;A&#139200;&#65533;&#65533;zFmZJ.&#65533;[rmw)P&#65533;&#140;;&#65533;&#65533;SmW&#65533;&#65533;&#65533;'&#65533;|&#65533;&#65533;&#65533;[&#65533;&#65533;&#65533;&#65533;I&#65533;jlcG&#65533;\B&#65533; dN&#65533;&#65533;&#65533;&#65533;&#65533;&#65533;p&#65533;5&#65533;&#610;&#65533;&#65533;y&#65533;&#65533;&#65533;@&#65533;-,
&#65533;&#65533;&#65533;fEe&#65533;V&#65533;&#65533;D	J&#1826;&#65533;i&#65533;i&D&#65533;&#65533;V&#65533;C&#65533;&#65533;e&#65533;&#65533;X@&#65533;0&#65533;&#65533;"rHo|@&#65533;&#65533;D&#65533;&#65533;&#65533;0<&#65533;&#65533;Q.&#65533;&#65533;&#21632;&#65533;UG&#65533;&#65533;&#65533;<&#65533;\F	&#65533;&#65533;&#65533; 7&#65533;&#65533;&#65533;&#65533;&#65533;&#65533;&#65533;&#65533;&#65533;&#65533;&#65533;u&#65533;fcL&#65533;["+&#65533;1&#65533;&#65533;&#65533;v!&#65533;B)<&#65533;&#65533;>&#65533;&#65533;H&#65533;*&#65533;"H&#65533;&#65533;T#&#65533;&#65533;F&#65533;&#1796;rA4"&#65533;&#65533;&#65533;&#65533;25# &#65533;B&#65533;&#65533;&#65533;&#65533;'&#65533;&#65533;M a^&#65533;Pk&#65533; O&#65533;&#65533;&#65533;&#65533;2N&#65533;s&#65533;d&#65533;Idyv&#65533;&#65533;V&#65533;x&#65533;&#65533;&e&#65533;&#65533;&#65533;8&#65533;&#65533;Y&#65533;%f&#65533;&#65533;&#65533;f&#65533;&#65533;*&#879;&#65533;`,$m&#65533;f&#65533;&#65533;&#65533;squ&#65533;\u&#65533;(&#27043;w~$u&#65533;&#65533;
&#65533;&#65533;"e5:e2S!:b&#65533;&#65533;&#65533;&#65533;_&#65533;&#65533;Y&#65533;M&#65533;p1&#65533;8A(&#674;&#65533;O&#65533;^&#65533;*
&#65533;c&#65533;&#65533;&#65533;z&#65533;]-&#65533;gh&#65533;&#65533;&#65533;A&#65533;&#65533;z&#65533;&#65533;bv`M	&#65533;&#65533;&#65533;&#65533;1'&#65533;&#65533;&#65533;/&#65533;,&#65533;NI#&#65533;&#65533;G&#65533;&#65533;&#65533;-&#65533;&#65533;]2&#65533;&#65533;1&#65533;&#65533;)&#65533;&#65533;&#777;&#65533;k
&#65533;V#&#65533; )jp2&#65533;{&#65533;&#65533;0a&#65533;&#65533;9&#65533;i&#512;&#65533;I&#65533;P&#65533;&#65533;&#65533;&#65533;&#65533;&#65533;A&#65533;M5N&#65533;P&#65533;&#65533;D9SQ :~O]e&#65533;&#65533;t&#65533;
&#65533;&#65533;&#65533;&#65533;&#65533;F&#65533;V&#65533;&#65533;&#65533;&#65533;&#65533;&#65533;W&#65533;&#65533;5&#65533;:?&#65533;v&#65533;&#65533;&#65533;&#65533;&#65533;X&#65533;WQ&#65533;h&#65533;
&#65533;a&#65533;&#65533;&#65533;&#65533;SA$&#65533;&#65533;&#65533;&#65533;I&#65533;$5f&#65533;Kh&#65533;&#486;&#65533;&#964;&#221;&#65533;1Jd&#65533;0&#65533;&#65533;&#65533;&#65533;?&#65533;&#65533;>&#65533;#.n&#65533;-p&#65533;@&#65533;&#65533;&#65533;&#65533;[*&#65533;K&#65533;&#65533;&&#308;O&#65533;&#65533;GPt&#65533;&#65533;iNF&#65533;7&#65533;&#65533;W&#65533;&#65533;&#65533;Js&#65533;7=&#653;&#31038;|wB&#65533;^n&#65533;c&#65533;DuD=-H&#65533;Fm&#65533;D&#65533;&#65533;VyvKz&#65533;&#65533;&#65533;&#65533;&#65533;r&#65533;|&#1558;&#65533;g&#65533;I&#65533;D&#65533;&#65533;&#65533;&#65533;&#65533;sFW&#65533;&#65533;&#65533;v&#65533;&#65533;"&#65533;&#65533;\!`{&#65533;^&#65533;9&#65533;R&#65533;#y4&#65533;&#65533;&#65533;l&#65533;&#65533;q&#65533;q$&#65533;&#65533;&#65533;uJ)&#65533;0&#65533;C&#707;C&#65533;`vU&#65533;^&#65533;&_&#65533;AL=pe
h&#65533;&#65533;h&#65533;&#65533;>&#65533;&#65533;&#65533;P&#65533;&#65533;p|&#65533;1&#65533;#&#65533;V8&#65533;&#65533;-!ptg&#65533;&#65533;U&#65533;bg&#65533;&#65533;a&#65533;a1}]q)&#65533;7JRB;&#65533;5&#65533;' 3&#65533;>4&#65533; &#65533;&#65533;&#65533;&#65533;&#65533;&#65533;&#65533;&#65533;&#65533;	&#65533;&#65533;.'&#65533;Ez&#65533;w&#65533;baaT.w}&#65533;B?AM&#65533;D\J&#65533;&#65533;&#65533;&#65533;&#65533;&#65533;&#65533;J&#65533;w~'&#65533;&#65533;0&#65533;7*&#65533;8o&#28885;r#&#65533;&#65533;H&#65533;&#65533;&#65533;&#65533;}&#65533; _ &#65533;a!&#65533; 
&#65533;4K&#65533;&#65533;&#65533;%k&#65533;&#65533;^&#65533;&#65533;&#65533;E!&#65533;v&#65533;.51+p'&#65533;WKo&#65533;&#65533;&#65533; &#65533;X &#65533;<&#65533;
q&#65533;}~U&#65533;&#65533;B&#65533;7-&#65533;"&#65533;j&#1328;z&#65533;&#65533;2&#65533;6hD&#65533;F7&#65533;rQ!&#65533;g&#65533;&#65533;&#65533;&#65533;	-&#65533;&#65533;&#65533;&#65533;D&#65533;H)&#65533;!'k[&#65533; @&#65533;a&#65533; &#416;z&#65533;e&#65533;8XIbM&#65533;&#65533;9&#65533;&#65533;&#65533;s &#65533;7&#65533;M(&#65533;&#65533;&#65533; &#65533;&#65533;&#65533;.P|&#259;&#65533;&#65533;;y&#65533;yD &#65533;&#65533;;
&#65533;O&#65533;2J&#65533;"&#65533;,&#65533;/&#65533;pzr&#1232;&#65533;&#65533;%&#65533;&#65533;g&#65533;"fBg&#65533;&#65533; &#632;Rn&#65533;	&#65533;0
&#65533;&#65533;&#65533;j&#65533;*WQ X&#65533;Io&#65533;&#65533; Q&#65533;&#65533;0.&#65533;&#65533;7&#65533;&#65533;w&#65533;&#65533;&#65533;&#65533;u&#65533;hF-&#65533;:&#65533;&#65533;&#65533;*&#65533;&#65533;9x8&#65533;&#65533;&#65533;#&#65533;n1lYRl&#65533;d&#390;&#65533;&#65533;N&#65533;& r&#65533;&#65533;3&#65533;w-&#65533;&#65533; `&#65533;RLC&#65533;&#65533;d;&#65533;$&#65533;&#65533;xDZ&#65533;L&#65533;&#65533;*('&#65533;8&#65533;|&#65533;
9cA&#65533;&#65533;&#65533;S&#65533;(o&#65533;&#65533;3&#1152;&#65533;&#65533;&#65533;+&#65533;1g&#65533;XBN&#948;	&#65533;`x&#65533;&#65533;&#65533;&#65533;B&#65533;$&#65533;&#65533;DKq&#65533;10&#65533;&#65533;&#65533;P&#65533;8n9&#65533;
&#65533;&#65533;&#65533;I&#65533;&#1222;&#65533;S%&#65533;&#65533;\&#65533;n&#65533;&#65533;&#65533;&#65533;&#65533;T&#65533;g@&#65533;  Y&#65533;'DU1&#65533;&#65533;&#65533;0 h&#65533;&#65533;&#65533;
0&#65533;&#65533;p&#65533;X&#65533; hHK&#65533;H &#65533;&#65533;[&#65533;&#65533;&#65533;&#65533;U&#65533;&#17323;&#65533;&#1750;I&#65533;&#65533;?~&#65533;<&#65533;NY&#65533;&#65533;&#65533;&#65533;?`&#65533;\&#65533;i&#65533;"&#65533;&#65533;&#65533;(&#65533;y&#65533;&#65533;C@&#65533;&#65533;A&#65533;&#1616;V&#65533;%fy&#65533;v5P&#65533;&#65533;&#65533;~q&#65533; p	L&#65533;&#65533;e"dj&#65533;&#65533;+&#65533;&#65533;hW	7&#65533;cP&#65533;&#65533;&#65533;&#65533;`{z&#1225;&#65533;(@2&#65533;T'&#65533;&#65533;<I&#65533;r	 &#65533;
L&#65533;!1&#65533;fEU5&#65533;m&#65533;&#65533;D&#65533; s~S&#65533;&#65533;&#65533;R&#65533;&#65533;X&#1346;&#65533;&#65533;&#65533;&#65533;&#65533;&#1024;&#65533;0 *:&#65533;v"p&#65533;&#65533;3&#65533;MZ Q&#649;&#65533;&#65533;v&#65533;E&#65533;&#65533;$&#65533;&#65533;&#65533;&#65533;a&#65533;O&#65533;p&#65533;`&#65533;pT&#65533;f?&#65533;(I3a$0&#65533;&#65533;>&#65533;2=&#65533;&#65533;z&#65533;&#65533;t2e&#65533;K1^&#65533;*&#65533;1s6k&#65533;F&#65533;&#65533;&&#65533;@9&#65533;&#65533;2P&#65533;&#65533;O&#65533;Q&#65533;&#65533;&#65533;&#65533;&#65533;&#65533;A&#65533;V&#65533;&#65533;
"&#65533;>&#65533;&#65533;&#65533;W&#65533;&#65533;,#ER&#65533;Bz&#65533;&#65533;&#65533;W1&#65533;&#65533;&#65533;V&#65533;	6B@"0zuI&#65533;7&#65533;&#65533;St5&#65533;@8mjU&#65533;&#458;&#65533;:&#65533;Is&#654;&#65533;&#65533;-&#65533;-&#65533;&#65533;&#1370;&#65533;&#65533;b&#65533;}&#65533;&#65533;&#65533;&#65533;&#65533;c&#65533;&#65533;&#65533; F&#65533;Ni&#65533;&#65533;&#65533;&#65533;&#65533;&#65533;i&#65533;&#65533;@&#65533;&#65533;&#65533;w&#65533; &#65533;&#65533;:EDW5&#65533;8(1mQ@&#65533;&#65533;}&#292;&#65533;&%&#65533;&#65533;Q:&#65533;U&#65533;~&#65533;&#65533;fS&#65533;u&#65533;$r&#1173;&#65533;&#65533;&#65533;&#65533;&#65533;&#65533; 0&#65533;f&#65533;
&#61105;&#65533;v&#65533;&#65533;1&#65533;&#65533;&#65533;&#65533;Dz&#65533;&#65533;9|Yg&#1351;!&#65533;&#65533;1\&#146;&#65533;(z&#65533;r&M&#65533;&#65533;&#65533;&#65533;d &#65533;&#1191;&#65533;&#65533;&#65533;=&#65533;l&#65533;&#65533;&#65533;F
p&#65533; "dk&#65533;&#65533; &#65533;&#65533;&#65533;&#65533;&#65533;n&#65533;&#65533;"&#65533;q9&#65533;&#65533;&#65533;2<&#65533;F"&#65533;M&#65533;&#65533;!&#65533;&#65533;&#65533;&#1957;P&#65533;P0&#65533;{D&#65533;&#65533;&#65533;&#65533;&#65533;T&#65533;&#65533;&#65533;&#65533; &#65533;&#65533; &#65533;&#65533;q&#65533;&#65533;#0x&#65533;&#65533;&#65533;Z@&#65533;&#65533;&#65533;z6&#65533;2G&#65533;B:^Ej&#1687;0]P&#65533;A&#65533;2&#65533;&#65533; &#65533;)&#65533;&#65533;Vq$u&#1270;{&#65533;>&#65533;p`&#65533;#&#65533;a2&#65533;\&#65533;&#65533;&#65533;$&#65533;(&#65533;B&#65533;4&#65533;#)g&#65533;t&#65533;&#65533;&#65533;&#65533;&#65533;EU~cq&#65533;&#65533;&#65533;&#65533;0&#65533;&#65533;&#65533;I&#65533;&#30894;B
!&#65533;&#65533;&#65533; &#65533;U&#65533;`C&#65533;&#65533;m&#65533;&#65533;h;S&#1114;F&#65533;&#65533; N&#605;&#65533;B&#65533;1w&#65533;&#65533;&#65533;&#65533;&#761;&#65533;pd; &#65533;&#65533;&#65533;&#65533;UF&#65533;VCI	&#65533; &#65533;&#65533;&#65533;+t&#65533;;&#65533;U9&#65533;;&#65533;&#65533;
\7"&#65533;&#65533;}s&#65533;&#65533;I&#65533;x&#65533;&#65533;+&#65533;VDy
&#65533;i&#65533;&#65533;%&#65533;r'&#65533;&#65533;&#65533;#c&#65533;&#65533;&#1379;&#65533;(f&#65533;(
 &#65533;&&#65533;&#65533;'&#65533;3&#65533;+cX&#65533;]&#65533;&#65533;&#65533;
 <&#65533;&#65533;&#65533;h&#65533;k&#65533;q&#65533;&#65533;&#65533;&#65533;&#65533;!&#65533;p&#65533;&#65533;%;,'&#65533;&#65533;*@L&#65533;&#65533; P&#65533;`&#65533;*&#65533; {"&#65533;&#65533;9e&#1489;&#65533;:^&#65533;&#65533;x&#65533;\*&#12352;&#65533;&#65533;G&#65533;&#65533; &#65533;j&#65533;>&#65533;&#65533;&#65533;&#65533;0P&#65533;&#65533;&#420;&#65533;&#65533;&#65533;P&#65533;	YSI&#65533;&#65533;},GF &#65533;Jq&#65533;;&#65533;&#65533;&#65533;e#&#65533;&#65533;&#65533;&#65533;7&#65533;$e&#65533;&#65533;Pv-kl&#65533;&#65533;&#65533;&#65533;Y o&#65533;&#65533;{b&#419;&#65533;&#65533;&#65533;6N&#401;&#65533;&#65533;&#65533;fx &#65533;&#65533;&#65533;:&#65533;uM&#65533;&#65533;&#65533;&#65533;7E=%&#65533;.|&#65533;v<'O*&#65533;&#65533;&#65533;&#65533;&#65533;&#65533;&#65533;=&#65533;&#65533;&#65533;&#65533;tr&#65533;&#65533;&#804;0&#65533;&#65533; &#65533;&#65533;\B&#65533;&#65533;r&#65533;D *U\&#65533;Ud&#1420;&#65533;&#65533;l7D&#65533;&#65533;&#65533;&#65533;&#65533;R+%&#65533;tY)&#65533;&#65533;C&#65533;&#65533;
&#65533;&#65533;&#65533;&#65533;&#65533;&#65533;&#65533;&#65533;0 *`>&#65533;&#65533;&#65533;&#65533;6XY5&#65533;u&#1636;&#65533;&#65533;&#65533;*;	[&#65533;&#65533;&#65533;`&#65533;3&#65533;f&#65533;&#65533;}P &#65533;v&#65533;I $&#65533;&#65533;~&#65533;
C"&#65533;&#65533;;&#65533;&#65533;&#65533;C&#65533;&#65533;T&#1102;&#65533;=&#65533;q MB	&#65533;&#65533;&#65533;H1&#65533;c&#65533;L&#65533;O&#65533;&#65533;&#65533;&#65533;&#65533;&#65533;&#65533;&#65533;&#1237; &#65533;&#65533;(&#65533;!*lG&#65533;&#65533;&#65533;
C&#65533;&#65533;&#65533;&#65533;&#65533;t&#65533;K&#65533;&#65533;&#65533;&#65533;&#65533;&#65533;-&#65533;&#129;&#65533;*a&#65533;u7 DC	6&#65533;&#65533;5&#65533;&#65533;O&#65533;5&#65533;@&#65533;o&#65533;&#65533;&#65533;&#65533;	&#65533;&#65533;&#65533;&#65533;&#65533;p&#65533;@g&#65533;&#65533;d&#65533;p&#65533;&#65533;5&#65533;-&#65533;&#65533;&#65533;&#65533;z+=~ja{~&#65533;	&#65533;7&#65533;
&#65533;}&#65533;&#65533;&#65533;8&#65533;U&#65533;&#65533;&#65533;b&#65533;0m&#65533;c&#65533;=@&#65533;GA
]I&#65533;&#65533;&#65533;&#65533;&#65533;&#65533;Y &#65533;=&#65533;G'&#741;[&#65533;&#65533;&#65533;f)&#65533;&#65533;5&#65533;&#65533;	8&#1175;ml&#65533;5&#65533;#&#65533;y(#&#65533;&#65533;%&#65533;j&#1496;&#65533; &#65533;-z&#65533;R4&#65533;"Y&#65533;!&#65533;^&#65533;0} Q&#65533;3&#65533;Bc&#65533;
H&#65533;&#2004;&#65533;{&#65533;f&#65533;&#65533;&#65533;&#65533;
>Y
&#65533;&#65533;&#1962;p#pN&#65533;M&#65533;)&#65533;&#65533;l&#65533;&#65533;&#65533;&#65533;I&#65533;&#65533;DOP #&#65533;xpTz&#65533;&#65533;/S&#65533;g&#65533;&#65533;&#65533;3&#65533;-&#65533;&#65533;&#65533;"rP Ns#05g&#65533;.&#65533;&#65533;@&#65533;s&#65533;&#65533;cK&#65533;&#65533;&#65533;:+ &#65533;+&#65533;&#65533;P&#65533;:&#65533;&#65533;5&#65533;@&#65533;&#65533;-&#65533;SM?&#65533;6i&#65533;&#65533;$&#65533;r&#65533;}&#65533;&#65533;&#65533;!Q3&#65533;1&&#65533;4&#65533;&#65533;	&#65533;&#65533;&#65533;&#65533;&#65533;&#65533;&#65533;^&#65533;X2Y&#1177;&#65533;1WG&#65533;&#65533;&#65533;&#65533;6D&#65533;i&#65533;&#65533;&#65533;m>&#1237;&#1026;O&#65533;4&#65533;x	&#65533;&#1522;NSSP>
K&#65533;&#65533;&#65533;P&#65533;&#28899;>&#65533;~r&#65533;E&#65533;&#65533;&#65533;&#65533;&#65533;&#65533;6&#65533;6&#65533;[&#65533;&#65533;	
&#65533;aJ&#65533;&#65533;\4a.&#65533;=-&#65533;@&#670;$&#65533;&#65533;r&#65533;
@&#65533;5&#65533;-|;&#65533;P&#65533;5&#65533; &#65533;~&#65533;&#65533;&#65533;2 >&#65533;W&#65533;&#65533;&#65533;`|Y&#65533;&#65533;4*@ &#65533;X5&#65533;&#65533;&#65533;0;R&#65533;e4g(&#65533;&#65533;&#65533;&#65533;01@8*&#65533;&#65533;&#65533;0 fE&#65533;&#65533;m&#65533;&#65533;^y&#1118;#NC	P&#931;@&#65533;&#65533;N.
o&#65533;&#65533;&#65533;FM!&#65533;&#65533;&#65533;&#65533;&#65533;&#356;7zch@p^&#65533;&#65533;&#65533;&#65533;&#65533;&#65533;|)G&#65533;n&#1164;&#65533;&#65533;&#65533;&#65533;&#65533;&#65533;&#65533;V&#65533;$A0&#65533;|m&#65533;&#65533;l3&#65533;&#65533;&#65533;&#65533;&#65533;&#940;&#65533;&#1900;:9&#65533;&#65533;&#65533;&#65533;&#65533;D	&#65533;@&#65533;&#65533;+&#65533;S;&#65533;&#65533;+&#65533;BQ@&#65533;b&#65533;&#65533;-@ &#65533;&#65533;&#65533;&#65533;&#65533;&#65533;5<&#65533;S&#65533;&#65533;A&#65533;&#65533;N&#65533;:Y &#65533;i&#65533;,&#65533;K
;&#65533;&#65533;%6Ll&&#65533;&#65533;z&#65533;&#65533;&#65533;&#65533;&#65533;.&#65533;C-3&#65533;)Ha&#65533;&#65533;&#664;&#65533;f+p2&#65533;Q35A&#65533; &#65533;o&#65533;&#65533;K&#1989;&#65533;&#65533;{&#65533; X>+&#65533;a{)&#65533;-n9c&#65533;(&#65533;H&#65533;&#65533;&#65533;&#65533;>&#65533;C&#65533;&#65533;&#65533;&#65533;&#65533;c&#65533;&#65533;&#65533;&#65533;&#65533;,>@&#65533;&#65533;&#65533;&#65533;&#65533;&#65533;*&#65533;&#65533;d&#65533;45&#65533;&#65533;/N&#65533;&#65533;&#65533;&#65533;#&#65533;&#65533;-!@ &#65533;C&#65533;(&#65533;&#65533;S&#64451;&#65533;&#65533;&#65533;&#65533;M&#65533;`&#65533;+&#65533;qb&#716;	?Q&#65533;&#65533;&#65533;D&#65533;>&#65533;
n&#65533; &#65533;:a&#65533;V&#65533;&#43424; &#65533;&#65533;&#65533;&#65533;&#65533;&#65533;&#65533;&#65533;&#65533;&#65533;&#65533;&#65533;&#65533;&#65533;&#65533;&#65533;&#65533;&#65533;&#65533;&#65533;&#65533;&#65533;&#65533;+! &#65533; 7?&#65533;7
@;@	&#65533; &#65533;&#65533;&#65533;&#65533;&#65533;&#65533;&#65533;&#65533;&#65533;&#65533;&#65533;
?&#65533;&#65533;&#65533;!!=-&#65533;&#65533;&#65533;&#65533;&#65533;&#65533;0&#1677;&#65533;&#65533;&#65533;&#65533;&#65533;&#65533;&#65533;&#65533;&#65533;&#65533;&#65533;&#65533;$&#65533;&#65533; 
&#425;&#65533;&#65533;&#65533;&#65533;0&#65533;&#65533;&#65533;&#65533;\88A&#65533;`,&#65533;*B&#65533;\%P&#65533;1&#65533;&#65533;&#65533;PA&#65533;P&#855;:&#65533;	&#65533;&#65533;&#65533; A&#65533;KU&#65533;&#65533;v@&#65533;j!Z4&#65533;r&#65533;&#65533;&#65533;&#65533;R&#65533;HW&#65533;&#65533;{?&#65533;;*0&#1255;&#65533;",&#65533;H&#65533;&#65533;RM$tpE&#65533;&#65533;=&#65533;E&#65533;A&#65533;&#65533;`&#65533;&#65533;&#65533;&#65533;&#65533;T7&#65533;&#65533;2&#65533;&#65533;WA&#65533;Y&#65533;&#65533;d&#65533;)T[&#65533;&#65533;{&#65533;&#65533;D&#65533;&#264;&#65533;Di2&#65533;&#65533;&#464;	&#328;&#65533;&#65533;+&#65533;LXMT&#65533;&#65533;:&#65533;&#1090;+&#65533;&#65533;=XpW/&#65533;Ad)&#65533;&#65533;1&#65533;G p&#65533;&#65533;Pf&#65533;&#65533;&#65533;&#65533;&#65533;&#65533;B{V*U&#65533;&#65533;osE&#65533;f&#65533;&#65533;&#65533;&#65533;?|>&#65533;&#65533;h&#65533;&#65533;*d&#65533;&#957;&#65533;d&#65533;&#65533;&#65533;&#65533;p,xL&#65533;;&#65533;p&#65533;&#65533;&#65533;&#65533;a&#65533;Q&#1680;&#65533;&#65533;yS&#65533;&#65533;.`&#65533;&#65533;&#65533;&#65533;n~&#65533;&#65533;&#65533;yy%&#65533;2&#65533;&#65533;2\&#65533;&#22684;.4G	@&#65533;IX&#65533;LgP{&#65533;&#65533;&#65533;K&#65533;=&#65533; B.Lv&#65533;&#65533;&#482;| &#65533;x&#65533;8&#65533;%&#65533;4  &#65533;R@_&#65533;&#65533;PH&#65533;&#65533;5&#65533;&#65533;&#65533;fd&#65533;@&#65533;d&#65533;&#65533;&#65533;*k&#65533;&M7&#65533;0&#65533;&#65533;J>&c&#65533;)	$&#65533;&#65533;`&#65533;&#65533;<&#65533;&#65533;X&#600;&#65533;"&#65533;sV4&#65533;&#65533;)-&#65533;&#65533;&#65533;( oH&#65533;&#65533;&#65533;&#65533;yb&#65533;P6&#65533;VF!W )&#65533;&#65533;&#65533;Q&#65533;Y&#40312;&#65533;f&#65533;N&#65533;G&#65533;j"K&#65533;&#65533;&#1837;&#26697;&#65533;&#65533;(9&#65533;<&#65533;Va&#65533;&&#65533;&#65533;&#65533;~&#65533;&#65533;k.&#65533;&#65533;&#65533;d&#65533;&#65533;&#65533; &#65533;&#65533;&#65533;&#65533;&#65533;
n&#65533;&#65533;D%&#65533;&#65533;u&#65533;V&#65533;g&#65533;&#65533; j0&#65533;>&#65533;&#65533;&#65533;:&#65533;i&#65533;&#65533;,&#65533;$J&#65533;&#65533;z&#65533;&#65533;i	&#65533;&#65533;&#65533;&#65533;}w@&#65533;<&#65533;T&#65533;&#65533;&#65533;0&#65533;(`/&#65533;&#65533;&#65533;&#65533;m&#1564;Y&#65533;&#65533;&#332;~6()t&&#1895;&#65533;<Pj &#65533;1"&#52812;&#65533; &#65533;"+|&#65533;&#950;&#65533;&#65533;Fq &#65533;&#65533;&#65533;&#65533;&#65533;%h&#65533;&#65533;&#65533;&#136;&#65533;&#65533;pE&#65533;&#65533; D&#65533;&#65533;&#65533;I
U&#65533;A&#65533;l_&#65533;&#65533;/* &#65533;&#65533;&#65533;4nx&#65533;h&#65533;&#65533;/&#65533;&#65533;1&#65533;%{G2&#65533;e&#65533;`&#65533;&#65533;4&#65533;&#65533;I97'&#65533;&#65533;a&#65533;5  &#65533;&#617;"t.&#65533;6&#65533;@&#65533;&#65533;&#65533;&#65533;&#65533;f&#65533;&#65533; H&#65533;5
.&#65533;A&#65533;&#65533;&#65533;&{&#65533;-&#65533;&#65533;&#65533;&#65533;a&#65533;&#65533;"5&#65533;&#65533;&#65533;Q&#65533;&#65533;<5&#65533;&#1638;#<&#65533;m&#65533;&#65533;&#65533;7&#65533;&#65533;&#65533;Qu&#65533;&#65533;+o&#65533;^1T&#65533;&#65533;&#65533;&#65533;&#65533;N&#65533;&#1195;)5Qth&#65533;&#65533;!'&#65533;S	&#65533;&#65533;3&#65533;&#65533;G/n&#65533;i&#65533;&#65533;(&#65533;&#65533;&#65533;&#65533;\U&#65533;&#65533;&#65533;&#65533;,0&#65533;A)&#65533;&#65533;0{&#65533;(&#65533;d&#65533;-CQ&#65533;Sf&#65533;&#65533;-&#65533;:{@&#1896;&#65533;&#65533;&#65533;&#65533;&#65533;'t&#65533;&#65533;&#65533;S&#65533;t-zd&#65533;&#65533;"&#65533; &#65533;<p&#65533;&#65533;&#65533;&#65533;&#65533;
qAB&#65533;&#65533;<&
&#65533;0&#65533;	&#65533; s&#65533;Lw7 &#65533;$&#65533;&#390;Tr?&#65533;$B&#65533;&#65533;r&#65533;&#65533;pi1&#65533;&#65533;&#65533;P&#65533;8 &#65533;&#65533;JTv	$b*&#65533;&#65533;&#65533;H&#65533;Lic&#65533;&#65533;&#12493;t&#65533;&#65533;&#65533;|&#65533;  h Z&#65533;
!&#65533;&$OV&#65533;6&#65533;=&#65533;&#358;&#65533;3&#65533;'&#65533;h`&#65533;  
 &#65533;&#65533;,Z@&#65533;`6&#65533;2&#65533;&#65533;&#65533;&#65533;$
&#1212;D&#65533;#&#65533;&#65533;&#65533;#&#65533;&#65533;&#65533;&#65533;&#65533;^
!&#65533;lv&#65533;0&#65533;&#65533;&#65533;i&#65533;&#65533;&#65533;&#65533;87&#65533;&#65533;,L&#65533;&#65533;JQ!R&#65533;&#65533;&#65533;&#65533;&#65533;@D&#65533;Q&#65533;1qjl$Tn&#65533;H:2&#65533;&#65533;	v&#65533;&#65533;3&#65533;&#65533;$eR&#65533;&#65533;&#65533;&#1537;3.&#65533;&#65533;&#65533;&#65533;*I&#65533;&#65533;&#65533;&#65533;W&#65533;&#65533;&#65533;e&#65533;&#65533;	&#65533;&#65533;'&#65533;5&#65533;d&#65533;&#65533;&#65533;0_>E&#65533;&#65533;K&#65533;/&#65533;&#65533;&#65533;y&#65533;&#65533;t&#65533;Hg&#65533;4&#65533;&#65533;  &#65533;&#65533;V&#65533;&#65533;b&#65533;&#65533;&#65533;&#65533;iQ H&#65533;&#65533;l&#65533;&#65533;&#65533;{&#65533;Y&#65533;qZ!8 &#65533;&#65533;.]L&#65533;&#226;&#65533;&#65533;E &#65533;;J&#65533;&#65533;&#65533; &#65533;&#65533;B&#65533;&#65533;( &#65533;q&#65533;4n(O&#65533;B^Dm6TJ&#65533;GV&#65533;
&#984;&#65533;&#65533;Y"`&#65533;&#65533;&#65533;~	&#65533;q&#65533;&#669;&#65533;&#65533;<&#65533;&#65533;&#65533;2BD(&#334;U&#65533;Uq&#65533;v&#65533;1)0&#65533;&#65533;XE&#65533;r&#65533;&#65533;&#65533;^&#65533;v&#65533; 8=&#65533;&#65533;p&#1110;T@&#65533;v&#65533;H6wV&#65533;&#65533;R&#65533;-s)&#65533;&#65533;&#65533;-&#65533;`@;'i$&#65533;&#65533;`B&#65533;z@lV&#65533;&#65533;(6+&#65533;&#65533;$	3]no&#65533;c[\&#65533;M&#65533;&#65533;|u&#65533;)AO&#1090;&#65533;&#65533;&#65533;gs5&#65533;Gf&#65533;P&#65533;&#65533;&#65533;q&#65533;&#65533;Z(&#65533;JiD&#65533;v9 t2D&#65533;&#65533;&#65533;&#65533;&#65533;!&#65533;!<	^&#65533;&#65533;*&#65533;&#65533;*&#65533;R&#65533;&#65533;xpJ&#65533;&#65533;&#65533;&#65533;	8&#65533;IT` K&#65533;&#65533;"&#65533;s&#65533;&#65533;Jb&#65533;;&#65533;?P&#65533;&#65533;?R&#65533;*h1&#65533;'Z&#65533;mY"P&#65533;&#65533;/&&#65533;&#65533;&#65533;XP&#65533;^|&#65533;&#65533;&#65533;&#128;X&#65533;&#65533;&#65533;,wzx&#65533;dQ
&#65533;&#65533;L=1&#65533;&#1476;&#65533;&#65533;%b &#65533;&#65533;"&#65533;&#65533;&#65533;&#65533;4&#65533;&#65533;X&#65533;&#65533;~1&#65533;&#65533;&#1321;0&#65533; c_.&#176;&#65533;&#65533;+P&#65533;&#65533;o&#65533;r&#274;&#65533;&#65533;e&#65533;&#65533;t&#65533;N$&#65533;&#65533;&#65533;&#65533;&#65533;#&#65533;&#65533;&#65533;10&#16817;#&#65533;Fdx&#65533;&#65533;u T&#65533;&#65533;]&#65533;&#65533;&#65533;aMl&#1803;&#65533;qJ&#65533;&#65533;M_`q&#65533;&#65533;&#65533;M&#65533;&#65533;0&#1585;&#65533;&#65533;6<lNS&#65533;a @y&#1405;T}&#65533;&#65533;#Y,z&#65533;i&#65533;Ax&#65533;G&#65533;&#65533;**&#65533;&#65533;
F&#65533;&#65533;&#65533;I&#65533;@&#65533;&#65533;&#65533;&#65533;&#65533;[(&#65533;wnv&#65533;!{&#65533;&#65533;d&#65533;&#65533;&#65533;hF`&#65533;&#65533;\I1&#65533;&#65533;&#65533;"&#65533;1&#65533;l&#65533;&#65533;&#65533;1&#65533;(HL&#65533;&#1699;&#65533;&#65533;G&#65533;+:FXf&#65533;.&#65533;&#65533;j&#65533;0&#65533;eJ&#65533;&#65533;&#65533;~&#65533;&#65533;&#933;&#65533;/4	&#65533;&#65533;a?&#65533;!&#65533;?&#65533;&#65533;(&#65533;v2&#65533;h&#65533;R&#65533;&#65533;bF&#65533;&#65533;,nBr&#65533;6&#65533;6&#65533;&#65533;P5+/r)dB&#65533;&#65533;&#65533;d&#65533;&#65533;hD!&#65533;&#65533;	&#65533;&#65533;/&#65533;}&#65533;5&#65533;a,&#65533;&#185;~o&#65533;&#65533;P&#65533;j?&#65533;&#65533;p&#65533;&#65533;&#65533;]&#65533;&#65533;&#65533;&#65533;@&#65533;*J&#65533;:&#65533;&#315;&#1924;&#65533;g&#65533;V&#65533;&#65533;&#65533;YQ*,Z&#65533;&#65533;r&#65533;&#65533;&#65533;&#65533;&#65533;&#65533;&#65533;]"&#65533;3&#65533;LC&#65533;@&#65533;h&#65533;}E$&#65533;&#65533;&#1383;KY&#65533;&#65533;_&#65533;&#65533;Y&#1385; @"&#1026;l&#65533;'&&#65533;&#65533;:0&#65533;J{Z+9&#65533;&#65533;5&#65533;&#65533;&#65533;&#65533;&#65533;nV&#65533;&#65533;8&#65533;&#65533;&#65533;&#1028;&#65533;&#65533;">`4&#65533;&#396;&#65533;&#65533;&#65533;&#65533;tm&#1299;v&#65533;&#65533;xs&#65533;&#65533;D5&#65533;G&#65533;&#266;&#65533;&#65533; z*&#65533;H&#65533;&#65533;5N&#65533;&#65533;%&#65533;=Y&#65533;s&#65533;&#65533;&#65533;`;"&#65533;,&#65533;&#65533;l9HL&#65533;&#65533;&#65533;Q&#65533;z&#65533;&#65533;&#65533;&#65533;^&#65533;
#&#65533;&#65533;)&#65533;ik &#65533;&#65533;r*Y&#65533;Ef+&#65533;&#65533; _hyoC}1&#65533;&#65533;. G&#65533;&#811;&#65533;&#65533;&#65533;K=&#65533;;&#32015;&#65533;&#726;&#65533;&#65533;o&#65533;&#65533;&#65533;l&#65533;m&#65533;N&#65533;&#65533;&#65533;.&#65533;&#65533;&#65533;vhP
&#65533;&#65533;wn&#65533;Sx&#65533;d&#65533;&#65533;&#65533;&#65533;ry&#65533;V&#65533;&#65533;&#65533;S&#65533;&#65533;@ TA"&#65533;&#65533;r&#65533;&#65533;^y1w&#65533;&#65533;aXVV&#65533;&#65533;}&#65533; z&#65533; &#65533;&#65533;&#65533;&#65533;%#&#65533;&#65533;N&#65533;&#65533;`&#65533; &#65533;5D&#65533;&#65533;&#65533;'Qt&#65533;a|&#65533;{H!B&#65533;&#65533;$u&#65533; [&#65533;&#65533;' `&#65533;f!
:tSK&#65533;&#65533;Xx&#65533;n&#65533; 4&#65533;}&#65533;`}Az&#65533;&#65533;2&#65533;1S&#65533;PhUR&#65533;A]&#65533; ]DN&#65533;&#65533;&#65533;&#65533; `&#65533;z&#65533;J&#65533;
&#65533;&#65533;&#65533;&#65533;&#65533;u5z&#65533;a&#65533;&#65533;u&#65533;s
&#65533;Bk&#65533;I-@ pqQSu=&#65533;`@
&#65533;#d4&#65533;&#65533;ux&#65533;D'Y(5 *@&#65533;&#65533;X&#65533;&#65533;&#65533;`&#65533;&#65533;&#65533;W&#65533;&#65533;e&#65533;0 &#65533;NEA~&#65533;&#65533;m&#65533;&#65533;tOGQ*&#65533;4!&#65533;v<-sE&#65533;&#1094;ag;&#65533; @` >&#65533;%p,.&#65533;7&#65533;&#65533;*&#65533;&#65533;l&#65533;L&#65533;EA0&#65533;&#65533;5&#65533;&#1161;&#65533;c&#65533;U&#65533;&#65533;&#65533;&#65533;&#65533;&#65533;p2&#65533;1&#65533;H&#1777;M`fXb&#65533;TBq&#65533;&#65533;3&#65533;P> !&#65533;&#65533;&#65533;&#65533;t;S;&#65533;?2A=&#65533;&#65533;:&#65533;&#65533;&#65533;cd&#65533;P&#65533;0r5&#65533;&#65533;&#65533;h&#65533;0&#65533;&#65533;&#65533;&#65533;&#65533;6&#65533;0&#65533; &#65533;5&#65533;8U&#65533;&#65533;#&#65533;&#65533;M&#65533;&#65533;f&#65533;7&#65533;G&#65533;F&#65533;&#65533;W2&#65533;TvqxTq&#65533;07&#65533;I?tI	&#65533;O&#65533; /k&#65533;UZ&#65533;&#65533;=&#65533;&#65533;&#65533;Ji&#65533;&#65533;&#65533;1s&#65533;&#65533;@&#65533;8&#65533;Se&#65533;B.&#65533;X&#65533;&#65533;&#65533;a:apq&#65533;&#65533;3?SW&#65533;&#65533;B&#65533;A&#65533;&#65533;&#65533;&#65533;x
u&#65533;cdf-&#65533;S&#65533;&#65533;&#65533;!`X&#65533;#&#65533;5&#65533;&#65533;V	&#65533;H9]&#65533;XK&#65533;k(&#65533;&#65533;q&#65533;&#65533;&#65533;KVQk8&#65533;>&#65533;&#65533;5S F&#65533;&#65533;&#65533;et9&#65533;&#65533;&#65533;&#65533;3&#65533;G&#65533;&#65533; &#65533;&#65533;Zf &#65533;U&#65533;CAT(&#65533;&#65533;&#65533;6&#65533;3@&#65533;&#65533;y&#65533;&#65533;S&#65533;&#65533;8&#65533;&#65533;&#65533;`i @ + 5Bv&#65533;>,0&#65533; @&#65533;
&#65533;&#65533;B!&#65533;&#65533;&#65533;MFI3x,&#65533;&#65533;&#65533;&#65533;3
e&#65533;&#65533;= F<&#65533;&#65533;&#65533;s{&#65533;n"P&#65533;&#65533;&#65533;\&#65533;&#65533;g&&#65533;&#65533;&#65533;)&#65533;&#65533;FY[e&#65533;&#65533;I&#65533;1_LT10&#65533;7,&#65533;&#65533;&#65533; pp>@&#65533;gPp5&#65533;{&#65533;b_&#65533;Q`&#65533;)C&#65533;
A&#65533;&#65533;&#65533;M&#65533;&#65533;&#65533;P &#65533;""&#65533;&#65533;&#65533;&#65533;&#65533;&#65533;&#65533;LVl&#885;m&#65533;&#65533;&#65533;U&#65533;	*&#65533;	&#65533; 1&#65533;&#65533;&#65533;&#65533; &#65533;e&#65533;&#65533;p&#65533;&#65533;&#65533;&#65533;t&#65533;3&#1760;'z&#65533;>>&#65533;i&#65533;&#65533;&#65533;&#65533;A &#65533;P[&#65533;tge&#1629;&#65533;R8&#65533;&#65533;'&#65533;1 &#65533; 
&#65533;&#65533;9r9@`&#65533;y&#65533;&#65533;&#65533;&#65533;`-&#65533;&#65533;=&#65533;e&#65533;&#65533;6&#65533;"&#65533;&#65533;&#65533;0 Q +p&#65533;&#65533;2&#65533;&#65533;s-&#65533;&#65533;&#65533;Q#m&#65533;3m&#65533;cW&#65533;&#65533;%&#65533;$B&#65533;Bg&#65533;s&#65533;BP&#65533;7&#65533;&#65533;&#65533;1&#65533;b&#65533;rR.&#65533;gL!&#65533;I&#65533;wJ(&#65533;&#65533;*Oy&#65533;&#65533;&#65533;]9&#65533;(&#65533;N&#65533;&#65533;R&#65533; &#65533;&#65533;jm&#65533;%E&#65533;K&#65533;(W
&#65533;&#65533;(7E&#65533;E&#65533;S'&#65533;Ei	&#65533;YC&#65533;&#65533;&#65533;j&#65533;&#65533;&#65533;y&#65533;_b&#65533;&#65533;&#65533;&#65533; :cf~V
&#65533;	; agC,&#65533;&#65533;p&#65533;Iv&#65533;;&#65533;cg&#65533; =p 7@ %@&#65533;&#65533;@&#65533;{,&#65533;&#65533;P&#65533;Y&#65533;! [	&#1425;DT	yz&#65533;K	&#65533;&#65533;e&#65533;&#65533;&#65533;&#65533;&#65533;<V'I&#65533;&#65533;b4F&#65533;&#65533;
&#65533;&#65533;&#65533;PCP&#65533;
&#65533;&#65533;&#65533;c&#65533; _&#65533;&#65533;&#65533;&#65533;&#65533;&#65533;&#65533;&#65533; i&#65533;u U &#65533;&#65533;!&#65533;&#65533;a&#65533;r!&#65533;&#65533;&#65533; &#65533;U&#65533;3&#65533;&#65533;&#65533;&#65533;&#65533;&#596;&#65533;&#65533;`&#65533;&#65533;C&#65533;&#65533;2 `&#65533;:&#65533;&#342;&#65533;&#65533; 	&#495;;&#65533;T.&#65533;&#65533;&#65533;&#65533;bj&#65533; &#65533;td&P&#65533;; &#65533;&#65533; Sa&#65533;Z1&#65533;'&#65533;&#65533;K&#65533;&#65533;&#65533;&#65533;&#65533;&#65533;.P5&#65533;(&#65533;&#65533;&#65533;&#65533;&#65533;C&#65533;&#65533;\&#65533;;&#65533;zd&#65533;I
|x&#65533;&#65533;&#65533;i&#466;&#65533;lB5g&#65533; G5&#65533;&#65533;e&#65533;d&#65533;/Hx &#65533;a&#65533;&#65533;#&#65533;RW&#65533;&#65533;vD
&#65533;Y4&#65533;&#65533;&#65533;L&#65533;\&#65533;&#65533;&#65533;&#65533;1&#65533;&#65533;bh&#65533;PLY!c&#65533;&#65533;- &#65533;E&#65533;&#65533; @'4&#65533;L&#65533;&#65533;&#65533;B&#1523;&#65533;&#65533;(w(j&#65533;&#65533;T~&#65533;0&#65533;pT&#65533;&#65533;&#65533;+&&#65533;61!@&#65533;&#65533;I&#65533;&#65533;;&#65533;y]&#65533;v &#65533;\QKRDz&#65533;&#65533;&#65533;&#65533;s&#65533;U^&#65533;#A&#65533;!&#65533;r%&#65533;>&#65533;h&#65533;&#65533;ct&#65533;e,h&#65533;&#65533;}-&#680;[Q&#65533;&#65533;a&#65533;&#65533;&2p&#65533;0&#65533;&#65533;&#65533;&#65533;&#1378;&#65533;`&#65533;A5&#65533;zfb9&#65533;Y&#65533;w&#65533;&#65533;&#65533;r&#65533;Ph&#65533;  &#65533;	V&#65533;&#65533;&#65533;&#447216;&#65533;&#65533;&#65533;&#65533;&#65533;&#65533;3"
x Fp
h&#65533;wg&#65533;&#65533;rW&#65533;&#1389;!K",q&#65533;&#65533;hkF`&#65533;&#65533;u= &#65533;&#65533;jb&#65533; BX&#65533;&#65533;Za&#65533;&#65533;&#65533;&#65533;&#65533;6h&#65533;&#274;&#65533;&#65533;B&#65533;}&#65533;u&#65533;&#65533;&#65533;N,&#65533;f&#65533;&#65533;Y&#65533;&#1050;	8?R&#65533;d&#65533;3&#65533;&#65533;[&#65533;3A&#65533;7&#65533;&#65533;7&#65533;&#65533;&#65533;r&#65533;&#65533;2q&#65533;&#65533;&#65533;(&#65533;! &#65533;&#65533;&#65533;&#65533;&#65533;&#1201;/&#65533;&#37028;&#65533;&#65533;W&#65533;&#65533;<&#65533;&#65533;&#572;H&#65533;&#65533;1&#65533;PB&#65533;e&#65533; &#65533;&#65533;&#65533; &#65533;&#65533;&#65533;&#65533;&#65533;m&#65533;&#65533;B"xq&#65533;H6BuJwj&#65533;*&#65533;c&#65533;0/t1&#65533;&#65533;`{&#65533;&#65533;&#65533;&#65533;=&#65533;~&#65533;KFU&#65533;&#65533;,D&#65533;&#65533;&#65533;eh&#65533;&#65533;U&#65533;+&#65533;9,\&#65533;Y&#65533;5P&#65533;&#65533;&#65533;
&#1452;SG&#65533;&#65533;VuF&#65533;&#65533;T|&#1474;&#65533;&#65533;&#65533;&#65533;&#65533;Sd&#65533;&#65533;L!`$&#65533;&#645;&#65533;&#1056;WU&#65533;&#65533;.pb!@&#65533;e&#65533;5&#65533;B&
&#65533;~$R&#65533;5&#65533; &#65533;&#65533;%&#65533;&#65533;&#65533;}S&#65533;&#65533;&#65533;&#65533;&#65533;%&#65533;&#65533;&#65533;&#65533;:|&#65533;32&#65533;S`&#65533;&#357;&#65533;&#65533;_G&#65533;G(&#65533;|&#65533;HT&#65533;&#65533;&#65533;H%&#65533;&#65533;p&#65533;&#65533;@T&#65533;&#1056;p&#65533;&#65533;&#65533;&#65533;&#65533;<&#65533;`&#65533;&#65533;&#65533;TA&#65533;&#65533;r&#65533;}(Z&#65533;6&#65533;y&#65533;(	,?&#65533;&#65533;&#65533;U&#65533;&#65533;&#65533;:&#65533;R&#65533;q&#65533;R7Ft2&#65533;&#65533;&#65533;&#327;&#65533;?#&#385;b&#65533;B&#65533;a &#65533;&#65533;&#65533;t&#65533;&#65533;?&&#65533;&&#65533;`<&#65533;0&#65533;&#65533;W&#65533;&#65533;&#65533;&#65533;\b~&#65533;D&#65533;&#562;&#65533;;&#65533;&#65533;&#65533;&#65533;v&#65533;2&#65533;&#65533;&#65533;  &#65533;&#65533;'&#65533;&#65533;0+&#65533;@F(&#65533;&#65533;&#65533;q&#65533;~c9&#65533;&#65533;&#65533;)C&#65533;&#65533;:&#65533;&#65533;&#422;&#65533;&#65533;_&#65533;&#65533;V&#65533;&#65533;8&#65533;	*
eHw&#65533;0&#893;&#65533;&#65533;&#65533;&#65533;_6e-&#65533;U&#65533;|&#65533;&#65533;1l&#65533;PY&#65533;=9{&#65533;$&#65533;&#65533;&#65533;-!&#65533;&#65533;&#65533;'&#65533;&#65533;*9&#65533;&#65533;,&#65533;&#65533;&#65533;3d7&#65533;&#1707;&#65533;&#65533;&#65533;&#65533;&#346;&#65533;&#65533;&#65533;r=&#65533;-VP&#65533;&#65533;&#65533;&#65533;&#65533;d&#1182;&#65533;&#65533;&#65533;(&#65533;&#1239;`&#65533;(u&#65533;&#65533;`&#65533;L&#65533;X&#65533;p&#65533;&#65533;0
&#65533;&#65533;&#65533;w&#65533;;&#65533; &#65533;Pd9M&#65533;&#65533;!#&#65533;&#65533;;1&#65533;g&#65533;&#65533;&#65533;+z&#65533;&#65533;&#65533;&#65533;&#65533;&#65533;	&#65533;&#65533;Q&#65533;.c&#65533;@&#65533;|L&#65533;&#1806;t&#65533;&#65533;V&#65533;&#65533;m&#65533;&#65533;<&#65533;&#1007;r9&#65533;&#65533;`&#65533;&#65533;:U~&#1978; &#65533;&#65533;5&#65533;&#65533;&bN&#65533;_&#65533;I&#65533;* P"/{T&#65533;&#65533;&#65533;A,pwE\&#65533;&#65533;&#65533; A&#65533; 0&#65533;&#1063;&#65533;R]&#65533;&#65533;&#65533;w'&#65533;&#65533;aC&#65533;  &#65533;&#65533;&#65533;[&#65533; `<,&#65533;&#65533;&#65533;	dnlQ&#200;&#65533;&#65533;k&#65533;&#65533;;B&#65533;rC&#65533;i&#65533;&#65533;5&#65533;4&#65533;z:&#65533;(&#65533; 2&#65533;*&#65533;P&#65533;&#65533;"&#65533;Qs&#65533;i&#1405;&#65533;tw&#1751;	&#65533;&#65533;&#1118;&#65533;&#65533;&#65533;&#65533;&#65533;&#65533;&#65533;&#222;&#65533;&#65533;&#1655;>&#65533;,`# &#65533;&#65533;]&#65533;$&#65533;&#65533;Pg&#65533;5&#65533;&#65533;&#65533;21{&#1652;6&#65533;&#65533;M&#65533;p&#65533;,&#65533; &#65533;Wp&#65533;.C]&#65533;U7&#65533;&#65533;&#65533;@&#65533;t)&#65533;&#65533;&#65533; B&#65533;&#65533;&#65533;&#65533;&#65533;T&#65533;&#65533;&#65533;&#65533;J[,&#65533;3|&#65533;&#65533;& &#65533; *&#65533;&#65533;&#65533;
&#65533; &#65533;z
d_LQ/	&#65533;B&#65533;&#65533;&#65533;I&#65533;c&#65533;.P&#65533;&#65533;&#65533;?&#65533;&#279;+&#65533;&#65533;d&#65533;&#65533;z&#65533;&#65533;7b,@&#65533;&#65533;&#65533;&#65533;&#65533;&&#65533;&#65533;F^&#65533;&#65533;7&#65533;Pa*&#65533;>~&#65533;*&#1031;M:&#65533;	&#65533;r&#65533;~Z&#65533;0%@!7vMpH&#65533;*$&#65533;&#65533;&#65533;&#65533;lA&#65533;Nu<&#65533;&#65533;&#65533;&#65533;J&#65533;j&#65533;4&#65533;&#65533;&#65533;%&#65533;:&#65533;=&#65533;&#65533;&#65533;1&#65533;z&#65533;&#65533;&#65533;&#1048;&#65533;&#65533;A&#65533;sO&#65533;&#65533;&#65533;&#65533;&#65533;/&#65533;&#65533;&#65533;&#1540; &#65533;^5"&#65533;&#65533;@- .,&#65533;|4;X&#65533;&#65533;+h&#65533;i&#65533;  &#65533;&#65533;&#65533;W+&#65533;:&#404;&#65533;0 &#65533;&#65533;x&#65533;zdJ&#65533;&#65533;&#65533;&#65533;&#65533;&#65533;&#65533;&#65533;&#65533;&#65533;&#65533;@&#65533;C&#65533;NY&#65533;m&#65533;&#65533;W)&#65533;&#65533;&#65533;&#65533;&#65533;&#65533;&#65533;1!&#65533;&#65533;1&#65533;,$&#65533;,&#65533;(!- &#65533;7 
7&&&#65533;B	
&#65533;
? &#65533;&#197;&#65533;&#333;&#65533;&#65533;&#65533;&#1007;&#1276;??
	&#1590;&#65533;&#65533;+&#65533;!&#65533;!--+&#65533;&#65533;&#65533;&#65533;&#65533;0&#65533;&#65533;&#65533;&#65533;&#65533;&#65533;&#65533;&#65533;&#65533;&#65533; (&#65533;_&#65533;&#65533;&#44775;&#65533;&#65533;&#65533;	#J&#65533;Gp&#65533;v "3&#65533;A&#65533;F-l&#65533;&#1038;&#65533;E&#65533;(&#65533;&#65533;&#65533;#&#65533; .V0P# :!L{&#65533;&#65533;V"7&#65533;&#65533;&#65533;@0c&#65533;&#65533;)]to&#65533;&#65533;&#65533;T&#65533;&#65533;&#1717;l&#65533;^&#65533;a&#65533;&#65533;&#65533;&#65533;d&#65533;0&#65533;&#65533;&#65533;&#65533;&#65533;f;&#65533;3&#65533;&#65533;&#65533;&#65533;
&#65533;&#65533;h&#65533;&#65533;!&#65533;&#65533;n&#65533;X&#65533;&#202;&#65533;4&#65533;uHw&#65533;&#65533;&#200;&#65533;4&#65533;&#65533;`a&#65533;2&#65533;&#65533;X;&#65533;Q&#65533;xq^&#65533;&#65533;e&#65533;-4&#65533;#&#65533;&#65533;XRi1}#&#65533;&#65533;&#65533;&#65533;KF;_Sa&#65533;I{&#65533;&#65533;&#65533;5]&#65533;2&#65533;@&#65533;&#65533;!X`&#65533;&#65533;@&#65533; j&#560;&#65533;&#65533;&#65533;&#651;al&#65533;&#65533;L7&#65533;&#65533;&#65533;&#2020;&#65533;&#65533;&#1259;_&#65533;&#65533;&#65533;a&#65533;&#65533;&#65533;7&#65533; ?&#65533;\&#65533;(M&#65533;&#65533;aA&#65533;=&#65533;&#65533;` @|&#65533;&#65533;		&#65533;f&#65533;+6!,B&#65533;P0&#65533;&#1110;&#65533;m&#65533;&#65533;&#65533;L4&#65533; &#65533;&#65533;&#65533;5t&#65533;&#65533;&#65533;&#65533;p&#65533;&#65533;&#65533;&#65533;*&#65533;&#65533;&#65533;
&#65533;#&#65533;_>&#65533;&#65533;@&#65533;&#65533;&#65533;j&#65533;g&#65533;H&&#65533;xQ7&#65533;
6&#65533;A,&#65533;'&#65533;&#65533;&#65533;IR@2&#1060;,`&#65533;&#65533;0&#65533;%0`&#65533;&#65533;`B&#65533;  DV&#65533;&#65533;p4&#1414;&#65533;?&#65533;&#65533;&#65533;&#65533;n&#65533;Y&#65533;6&#65533; A&#65533;&#65533;V&#65533;I2@&#65533;!x&#65533;&#65533;&#65533;&#65533;&#65533;&#65533;H)VN&#65533;&#65533;&#65533;D&#65533;@&#65533;)&#65533;%>d&#553;	&#65533;Z&#65533;&#65533;J&#394;&#65533;&#65533;&#65533;V&#65533;z$&#65533;&#65533;&#65533;
22&#65533;=&#65533; AY&#65533;$&#65533;0&#65533;+ &#65533;Z,B`-R&#65533;s["&#65533;	&#65533;&#65533;G&#65533;P>&#65533;c&#65533;#&#65533;PS&#65533;&#65533;&#65533;&#65533;&#65533;&#65533;BG&#65533;0&#65533;&#65533;b<&#65533;&#65533;*2&#65533;%&#65533;&#65533;'h&#65533;&#65533;&#1901;&#65533;&&#65533;&#65533;aD&&#65533;c&#65533;&#65533;UpAc+p&#65533;#&#65533;&#65533;)X&#65533;"&#65533;xeI,&#65533;&#65533;
 &#65533;&#65533;&#65533;N&#65533;&#65533;Al&#65533;];[&#65533;&#65533;[.83&#65533;&#65533;(0.o&#65533;&#65533;&#65533;j~C&#65533;2 W +&#65533;`&#65533;&#65533;&#65533;-\P&#65533;&#65533;| *<1L'k&#65533;&#65533;6F&#65533;&#131;U&#65533;kb&#65533;"F&#65533;&#65533;&#65533;X&#65533;]&#65533;oDp&#65533;>&#65533;&#65533;Pu&#65533;&#65533;A&#65533;1)",&#65533;o&#65533;HU&#65533;qC&#65533;&#65533;&#65533;"\0&#65533;&#65533;&#65533;|&#65533;&#65533;H&#65533;@P&#65533;&#65533;&#65533;[&#65533;n&J &#65533;@&#65533;0^&#65533;@&#65533; d&#65533;&#65533;<J&#65533;E&#65533;V&#65533;@&#65533;|cs&#65533;&#65533;	&#65533;e&#65533;n&#65533;&#65533;&#1287;&#65533;&#65533;Jq @&#65533;&#65533;&#65533;Cf&#65533;<&#65533;&#65533;B&#65533;&#65533;I!p&#65533;$@&#65533;qj&#1026;-&#65533;&#65533;&#1693;R&#65533;&#65533;&#65533;Q&#65533;&#428;&#65533;&#65533;&#65533;h&#65533;!&#65533;R&#65533;MUt!&#65533;&#65533;(&#65533;|0_>`Ht&#65533;@$	&#65533;P0&#65533;	&#65533;`%!X;201|&#65533;&#65533;T&#65533;BB&#65533;g&#65533;N]M&#65533;&#65533;&#65533;
Wh&#65533;&#65533;&#65533; &#65533;&#65533;D&#65533;:&#65533;/D\`5 Y&#65533;&#65533;&#65533;<&#65533;KX&#65533;&#65533;w &#65533;&#65533;&#65533;(&#65533;N&#65533;&#65533;f&#65533;N&#65533;0&#65533;&#65533;>&#1325;`&#65533;f&#65533;
,&#65533;r&#65533;i&#65533;&#65533;&#65533;&#65533;&#65533;4p&#65533;&#65533; n&#65533;&#65533;&#65533;&f&#65533;&#65533; &#65533;&#65533;&#65533;q&#65533;L&#65533;l&#65533;&#65533;&#65533;w0&#65533;2"hd&#65533; &#65533;&#65533;Ro x&#65533;&#65533;&#65533;&#65533;&#65533;*W&#65533;&#65533;&#65533;&#65533;&#751;&#65533;&#65533;&#65533;&#65533;%&#65533;1&#65533;&#65533; &#65533; #XQP&#65533;&#65533;Z<&#65533;?0A o E &#65533;&#65533;(&#65533;z&#65533;0CFht&#65533;]vP&#65533;;&#65533;	\Q&#65533;&#65533;K&#65533;@>&#65533;&#65533;&#65533;#j&#65533;&60&#65533;}&#65533; 0&#65533;&#65533;aHHH&#65533;&#65533;&#1179;&#65533;&#65533;&#65533;;yB&#65533;&#65533;.%J	B&#65533;80
pBU&#65533; &#65533;&#65533;>&#65533;&#65533;@9Q&#65533;R&#1445;X&#65533;Am@&#65533;&#65533;/
&#65533;&#65533;40w	&#65533;&#65533;*`&#65533;tA&#65533;G'&#65533;Z&#65533;&#65533;u&#65533;&#65533;&#65533; &#65533;w&#65533;&#65533;y&#65533;2&#65533;&#65533;&#1705;&#65533;&#65533;7svs0 g]jPM&#65533;&#65533;;&#65533;&#65533;>9B&#65533;&#65533;M" E!#&#206;H&#65533;%*&#65533;&#65533;&#290;rW&#65533;&#65533;&#65533; -&#65533;&#65533;V&#65533;4&#65533;A&#65533;$&#65533;&#65533;@@&#65533;Z+t&#65533;d&#65533;|B&#65533;'&#65533;E&#1322;&#65533;(Q6h4&#65533;&#65533; &#65533; `>t$h$&#65533;&#65533;&#65533;v
&#65533;+H(&#65533;7&#65533;Z&#65533;&#65533;|&#65533;a_jH)&#65533;'lW$&#65533;&&#65533;F[&#65533;&#65533;*&#65533;6l)^&#65533;*NXd&#65533;&#65533;&#65533;&#727;&#65533;&#65533;eU*&#65533;&#833;&#65533; &#1858;&#65533;p&#14835;&#65533;fN&#65533;S &#65533;j&#65533;&#65533;i&#65533;&#1282;A&#65533;d6&#1448;&#65533;0&#1729;&#65533;&#400;&#736;C&#65533;&#65533;," S&#65533;H7!@&#65533;&#65533;z&#65533;&#65533;&#65533;f
G&#65533;&#65533;&#65533;0&#65533;.&#65533;c3C&#65533;&#65533;&#65533; $&#65533; %&#65533;&#65533;&#618;T.&#65533;&#65533;(aB&#65533;}J&#65533;&#65533;40&#65533;&#65533;|&#65533;f&#65533;p  &#65533;9&#65533;68R!  $&#65533;4	&#65533;@6&#65533;TP&#65533;)	J&#65533;/v,H&#65533;&#1965;&#65533;&#65533;D&#706;s&#65533;&#65533;{&#65533;&#65533;&#1424;&#65533;&#65533;&#65533;&#65533;&#65533;z&#65533;&#65533;&#65533;ns%5e&#65533;&#65533;B&#65533;dT &#349; 1<V0&#65533;BD&#65533;8&#65533;#Z&#65533;&#65533;&#65533;&#65533; &#65533;)&#65533;&#65533;&#65533;
w`U&#65533;ts`&#65533;&#65533;=&#65533;&#65533;6D&#65533;&#65533;j&#65533;U&#65533;8&#65533;iQp&#65533; -"Q&#65533;a@&#65533;&#65533;SN&#65533;&#65533;&#65533;&#65533;=&#65533;Q&#65533;Wx&#65533;\&#65533;hKu&#65533;&#65533;&#65533;&#65533;&#65533;&#65533;{&#65533;)t&#65533;&#65533;&#65533;D0&#65533;&#65533;XO[*L p&#65533;&#65533;@&#65533;&#65533; :D&#65533;&#65533;&#65533;&#65533;&#65533;'&#65533;&#65533;Jp&#65533;&#65533;&#65533;&#65533;&#65533;~&#65533;&#65533;n&#65533;A4t&#65533;7/&#65533;&#65533;&#65533;JiM&#65533;>&#1148;o&#65533;&#65533;&#65533;<tP&#65533;p&#65533;H&#65533;fm&#65533;D&#65533;V&#65533;G~&#65533;{&#65533;&#65533;x&#65533;&#65533;2&#1038;&#65533;RZ&#65533;A~&#65533;c&#65533;H#A&#65533;&#65533;8'&#65533;&#65533;&#65533;&#65533; &#65533;&#65533;'"&#65533;&#65533;r&#65533;&#65533;0&#65533;&#65533;&#65533;"&#65533;&#65533;&#65533;lD4B&#65533;&#65533;K&#65533;f[~2@&#65533;U&#65533;&#65533;&#39604;0&#65533;\]&#65533;
&#65533;&#65533;&#65533;@	@0&#65533;&#65533;0sj&#65533;&#65533;&#65533;]&#65533;&#65533;&#65533;&#65533;&#65533;&#65533;K7&#65533;&#65533;&#65533;&#65533;<&,B&#65533;V&#65533;&#65533;X+&#65533;&#844;GE,P&#65533;&#2027;,,x&#65533;&#65533;&#65533;	A&#65533;&#65533;$@&#65533;\&#65533;&#65533;&#65533;l&#65533;&#1623;&#1256;&#65533;&#65533;>3a&#487;}&#65533;M4&#65533;&#65533;&#2015;h#(&#65533;&#65533;\&#871;&#65533;1&#65533;&#65533;`&#65533;1_A4&#65533;&#65533; LAK&#1904;&#65533;&#65533;D/<&#65533;C&#65533;&#65533;&#65533;&#427;-"&#65533;&#65533;6&#65533;&#65533;!&#65533;gl&#65533;),&#643; {&#65533; &#65533;&#65533;2&#65533;&#65533;&#65533;/&#65533;0p&#65533;K&#65533;%&#65533;Bj3&#65533;-&#65533;L&#65533;[&#65533;O&#65533;&#65533;k&#65533;&#65533;&#1056;"&#65533;n&#65533; t`&#65533;:@&#65533;U<Y<&#65533;>&#65533;XA&#65533;y&#65533;N&#65533;&#65533;&#65533;&#65533;&#65533;1N&#65533;d&#65533;T&#65533;&#367499;&#270;4ix&#65533;!&#65533;NOa&#65533;&#65533;MK&#65533;g &#65533;&#65533;a\` &#65533;I&#65533;(&#65533;^x &#65533;&#65533; \1a@f&#65533;&#65533;&#65533;&#65533;[&#65533;0&#65533;&#65533;9&#65533;&#65533;9&#65533;v&#65533;[B&#65533;_&#65533;0Vuk&#65533;` `(&#65533;&#65533;+&#65533;Y p/&#65533;&#65533;&#65533;&#65533;P&#65533;%&#65533;&#65533;&#65533;Fn&#65533;g&#65533;&#65533;&#1351;*3&#65533;&#65533;.&#65533;?&#65533;&#65533;i&#65533;0 ( &#65533;&#65533;@ &#65533;&#65533;$&#65533;&#65533;b&#65533;&#65533;@&#65533;@&#65533;4=P_6P:&#65533;&#65533;3&#65533;fz&#65533;C&#65533;&#65533;?&#65533;&#65533;f&#65533;#&#65533;&#65533;zr7&#65533;&#65533;9&#65533;-&#65533;T&#1427;;!&#65533;&#65533;Nvc3 &#65533;&#65533;&#65533;M&#65533;&#65533;C&c&#65533;dx&#65533;qi&#65533;&#65533;^&#65533;*&#65533;1c&#65533;wE&#65533;nQ&#65533;&#65533;	&#65533;}&#65533;7&#65533;&#1414;!&#65533; &#65533; &#65533; 	W&#65533;a=&#65533;$&#65533; `4@&#65533;&#65533;&#65533;cZ&#1216;?{B[&#65533;c:$-&#65533;&#65533;Zru6Z]&#65533;^,&#65533;Q&#65533;&#65533;.&#65533;&#65533; $@&#65533;b#&#65533;&#65533;&#65533;&#65533;a&#65533;&#65533;!&#65533;&#65533;&#65533;&#65533;F&#65533;&#65533;9<&#65533;&#65533;s&#65533;&#28868;&#65533;&#65533;wn&#65533;!&#65533;&#65533;|5h)&#65533;G10 &#65533;h&#65533;8&#65533;qa &#65533;&#65533;&#65533;&#65533;(.b&#65533;U6&#65533;{7&#65533;k&#65533;hU&#65533;&#65533;&#65533;0&#65533;8&#65533; &#65533;q&#65533;&#65533;{a&#65533;3&#65533;qkj&#516;!&#65533;y]&#65533;:&#65533;0&#65533;	&#65533;	&#65533;&#65533;&#65533; L7&#65533;p&#65533;&#65533;Qt&#65533;P],P&#65533;&#65533;&#65533;&#4371;9&#65533;c,&#65533;R&#1107;&#65533;&#65533;t3&#65533;&#65533;0D&#65533;pm0 M&#65533;)&#65533;&#65533;3/6&#65533;p(&#65533;E&#65533;&#65533;&#65533;&#65533;V&#65533;&&#65533;-83&#65533;fZ&#65533;&#65533;o&#65533;lq7Z!&#65533;4	D ( &#65533;q>!&#65533;~@ &#65533;i&#65533;&#65533;&#65533;P&#65533;8&#65533;+i&#65533;&#65533;&#65533;Xcr&#65533;&#65533;/$&#65533;&#547;M9&#65533;nKI1e&#65533;&#65533;;y&#65533;*&#65533;&#65533;Ah&#65533;\P/0 P&#65533;l,&#65533;2&#65533;/n&#65533;#&#65533;&#65533;U&#1605;&#65533;9&#65533;`	&#65533;&#65533;&#65533;3&#65533;&#65533;&#65533;vkU&#65533;&#65533;&#65533;&#65533;&#65533;R
&#983;R&#65533;d'&#65533;=&#65533;&#65533;=dC&#65533;&#65533;~&#65533;&#65533;&#65533;&#65533;$&#65533;'o&#65533;W5&#65533;6&#65533;&#65533;&#65533;;&#65533;m$p&#65533;*&#65533;&#65533;&#65533;(&#65533;C&#65533; &#65533;%^&#65533;_&#65533;q&#65533;xf&#65533;&#65533;mF&#65533;6&#65533;&#65533;&#65533;D&#65533;@P&#65533;&#65533; &#65533;z&#65533;	 &#65533;G	,`0&#65533; &#65533;&#65533;J&#65533;&#65533;@%$&#65533;a4&#65533;&#65533;&#65533;&#65533;02x&#65533;&#65533;j|&#65533;*&#65533;7&#65533;&#65533;g&#65533;&#65533;)o&#65533;&#65533;&#65533;0x&#65533;$&#65533;ra&#65533;P5&#65533;F&#65533;0&#1009;	(`/T"ID &#65533;>&#65533;#\&#65533;&#65533;u&#65533;I`b&#65533;&#65533;&#65533;S&#65533;<&#65533;&#65533;w&&#65533;&#65533;&#65533;%&#65533;F&#65533;&#65533;&#65533;e&#65533;}&#65533;&#65533; &#65533;&#65533; pM}&#65533;G&#65533;&#65533;&#65533;&#65533;:H&#65533;&#65533;h0&#65533; &#65533;
!p&#65533;k:7xw&#65533;&#65533;S&#65533;(5i&#65533;&#65533;&#65533;rM&#1175;d# &#65533;&#65533;&#65533;C&#65533;&#65533;E&#373; &#65533;%\(&#65533; &#65533;p&#65533; &#65533;
PP.&#65533;&#65533; &#65533;!&#65533;}&#65533;E&#65533;_V&#65533;3&#65533;@&#65533;&#65533;&a&#65533;&#65533;&#65533;3&#65533;:i-w&#65533;C&#65533;6&#65533;&#65533;&#65533;&#65533;i{c&#65533;x&#65533;:&#65533;
Q&#65533;#&#43740;&#65533; &#65533;H&#65533;&#65533;v&#65533;&#65533;&#65533;@j,	<&#65533;&#65533;	g&#65533;&#65533;}Fh+&#65533;I&#65533;xO+&#65533;)ra&#65533;#Po&#65533;; EE&#65533;&#65533;&#65533;`&#65533;&#1216;&#65533;&#65533;'&#65533;"&#65533;_fx&#65533;SzU&#65533; &#65533;6$&#65533;|&#65533;2&#65533;5 u&#65533;&#65533;RK&#65533;#,&#65533;W&#65533;2&#65533;t&#65533;&#605;&#298;0%:*J&#65533;&#65533;j&#65533;&#65533;A&#65533;P&#65533;&#1427;\&#65533;'&#65533;h&#65533;&#65533;P@X&#65533;"\&#65533;&#65533;&#65533;wk?&#65533;&#65533;&#65533;K&&#65533;&#65533;&#65533;&&#65533;&#65533;&#65533;&#65533;&#65533;gE`&#65533;&#65533;fU&#65533;&#65533;U*P/0b*&#65533; &#65533;[&#65533;0-&#65533;&#65533;&#263;&#65533; &#65533;|&#65533;sh*H8G7&#1321;0&#65533;&#65533;	#&#65533;&#65533;}?b&#65533;&#65533;1&#65533;&#65533;a&#65533;&#65533; 	&#65533;&#65533;,0&#65533;&#65533;u%@
!&#65533;&&#65533;&#65533;&#65533;	`&#65533;skd&#65533;eA!"&#65533;*&#65533;T`&#65533;&#65533;&#65533;&#65533;&#65533;&#65533;-&#65533;&#65533;8&#65533;&#65533;B&#65533;&#65533;&#65533;&#65533;&#65533;&#65533;E*@a+ Z&#65533;i&#65533;%	2S7x&#65533;&#65533;2&#65533;_&#65533;&#65533;&#65533;ow:z&#65533;&#41073;J&#65533;~Mb0&#65533;U2&#65533;R+xo&#65533;w+f&#65533;U&#65533;A$&#65533;&#65533;=0Z&#65533; &#65533;&#65533;yk&#65533;&#65533;J[`&#65533;&#65533;f&#65533;&#65533;&#65533;&#65533;&#65533;&#65533;&#65533;E[%"&#65533;;'&#65533;
&#65533;&#65533;&#65533;@U&#65533;qu(6&#65533;p,&#65533;&#65533;&#65533;&#65533;"&#65533;&#65533;&#65533;a;=g&#65533;~&#65533;&#65533;<&#65533;+j&#65533;f;&#65533;&#65533;&#65533;v&#65533;C* <&#65533;&#65533;2&#65533;&#65533;&#1974;bq
)0	&#65533;raj&#65533;&#65533;&#65533;&#65533;&#65533; &#795;&#65533;1[Z&#65533;`vR9K2&#65533;&#65533;&#65533;k&#65533;&#65533;&#65533;x&#65533;&#65533;&#65533;5(&#65533;cQ&#65533;yQ&#65533;D:@a&#65533;/$0z/T&#65533;&#65533;4?&#65533;G&#65533;5&#65533;B&#65533;&#65533;p&#65533;K&#65533;&#65533;Q&#65533;&#65533;&#65533;&#65533;&#841;&#65533;&#65533;&#1623;+Jx&#14786;&#65533;&#65533;Vb%&#65533;z;,p
&#65533;$+&#65533;&#65533;&#65533;)I&#65533;@&#65533;[_UX&#65533;&#65533;h"&#65533;&#65533;_	[&#65533; v{&#65533;h&#65533;v&#816;E&#65533;&#65533;{.Lg&#65533;&#65533;z&#65533;&#65533;l&#65533;&#65533;&#65533;]&#65533;$&#65533;	"&#65533;"&#65533;&#65533;.&#65533; &#65533;&#65533;QG&#65533;&#65533;&#65533;^&#65533;&#65533;i&#65533;b&#65533;  &#44607;{&#65533;&#65533;_C&#65533;W|&#65533;&#65533;v&#618;&#65533;&#65533;Wc{&#65533;[3&#65533;m&#65533;&#65533;&#65533;Ap&#65533; 9&#65533;  5 Pr&#65533;/P_&#65533;*r&#65533;@;&#65533;&#65533;"&#65533;y,&#65533;&#65533;kE&#65533;P&#65533;&#65533;&#65533;&#65533;l	&#65533;&#65533;&#65533;&#65533;&#65533;7a&#65533;&&#65533;V OS15s&#65533;W&#65533;&#65533;n4!&#65533;y&#1137;X\&#65533;&#65533;8&#65533;Y&#65533;@&#65533;&#65533;:N&#65533;L&#65533;mA&#65533;&#65533;Y&#65533;&#667;&#65533;	)&#65533;&#65533;t&#65533;&#65533;0&#65533;&#65533;&#65533; &#65533;&#65533;=u&#65533;&#65533;&#370;c&#65533;&#65533;Q&#65533;i7,pwr&#65533;&#65533;E&#65533;&#65533;&#458;&#65533;*!&#65533;&#65533;&#460;:h&#65533;&#65533;&#65533;ChV&#1056;3PD&#65533;&#65533;B&#65533;U*5&#65533;&#65533;B&#65533;&&#65533;;&&#65533;`LF &#65533;\9&#65533;&#65533;\&#65533;?&#65533;&#608;&#65533;*&#65533;
&#65533;&#65533;&#65533;x&#65533;&#65533;&#65533;&#65533;w&#65533;&#65533;C&#65533;D|&#65533;&#65533; . &#65533;fI&#65533;$&#65533;&#65533;&#65533;&#65533;&#65533;&#65533;&#36045;&#65533;&#65533;<c3	&#65533;&#65533;&#65533;`&#65533;L@(&#65533;&#65533;&#65533;1U&#65533;>*W*K&#65533;&#65533;K4&#65533;z&#65533;&#65533;&#65533;j&#65533;fw&#65533;&#65533;&#25212;&#65533;KH&#65533;)}&#65533;r&#65533;>( |+ $	&#65533;*P&#65533;&#65533;&#65533;;;&#65533;.Xi<&#65533;u&#65533;&#65533;F&#65533;3&#65533;&#65533;T6+&#65533;&#65533;$&#65533;	&#65533;Qt&#65533;&#65533;Q~p0&&#65533;ys	.P)	R,/&#65533;&#65533;$&#65533;]"W&#65533;5&#65533;i&#138;4&#65533;{@&#65533;&#65533;F*&#65533;R&#65533;Z_H&#65533;5&#65533;#&#65533;&#65533;&#65533;{
L;&#65533;&#65533;V(/`&#65533;I=1&#65533;&#65533;&#10277;& *&#65533;R&#65533;  &#65533;Y&#65533; =&#65533;|&#65533;!U5&#65533;&#1771;&#65533;&#65533;~&#65533;=Hk[&#65533;&#65533;&#65533;&#65533;U&#717;&#65533;&#65533;&#65533; Q&#65533;&#65533;$&#65533;&#65533;r&#65533;&#65533; &#65533;&#65533;:PS&#65533;&#65533;6&#65533; r&#65533;&#65533;&#65533;&#65533;&#1214;&#65533;{D g;VVq&#65533;vY&#65533;&#65533;&#65533;<_G(&#65533;B&#65533;&#65533;&#65533;r&#65533;&#65533;S &#65533;&#65533;
&#65533;&#65533;&#65533;]b&#65533;&#65533;&#65533;&#65533;C&#65533;&&#951;~&#65533;r&#772;&#65533;L|i&#65533;&#65533;JG&#65533;	1&#65533;b&#65533;&#65533;&#65533;6y&#65533;}&#65533; &#65533;&#65533;|&#65533;$&#65533;&#65533;[&#65533; &#65533;&#65533;&#65533;y&#65533;&#65533;3&#65533;)c(&#65533;;&#65533;2&#65533;&#65533;z&#65533;&#65533;P0]&#65533;c	Q&#65533;!&#65533;fgHe&#65533;l&#65533;&#65533;<4&#65533;&#65533;&#65533;9&#65533;&#1563;&#65533;&#65533;;P&#65533;D&#65533;&#65533; &#65533;&#65533;GK&#65533;y	16_&#65533;&#65533;&#65533;M&#65533;&#65533;!^&#65533;&#65533;&#65533;~~&#65533;&#65533;a~I&#65533;d
&#65533;&#65533;"&#65533;c6&#65533;	&#65533;&#65533;&#65533;DR&#65533;&&#65533;&#65533;&#65533;&#65533;&#65533;&#65533;K&#65533;&#65533;?F	H@&#65533;s&#65533;3&#65533;Kk'E&#65533;&#65533;J	&#65533;&#65533;>&#65533;&#65533;B&#65533;&#65533;&#65533;[&#65533;W &#65533;&#65533;&#65533;4&#65533;|0&#65533;&#850;P&#65533;&#65533;*&#65533;&#65533;&#1398;&#65533;&#65533;8a&#65533;&#65533;&#65533;a0i0&#65533;&#65533;+@&#65533;&#65533;&#65533;~&#65533;eR&#65533;-	&#65533;&#65533;&#65533;Y&#65533;N&#65533;&#65533;+&#65533;&#65533;&#65533;obr1&#65533;<&#65533;&#65533;(P6&#65533;)#L&#65533;G&#65533;XfPU&#65533;vq&#65533;&#65533;&#65533;&#65533;&#65533;\&#65533;&#65533;&#65533;&#65533;&#65533;_&#65533;&#65533;&&#65533;|Y&#65533;?o&#65533;&#65533;&#65533;@3)r	&#65533;&#65533;&#65533;^&#65533;JY`&#65533;S+&#65533;;&#65533;:HL&#322;&#65533;%Q&#65533;&#65533;L|].&#65533;&#65533;&#65533;&#65533;&#65533;&#65533;`1Q&#65533;\1eXk)&#65533;#X&#65533;;&#65533; &#65533;&#65533;h}MZ&#65533;"&#65533;I e&#65533; &#65533;&#65533;>r&#65533;@&#65533;w&#65533;&#65533;^&#65533;&#65533;&#65533;9&#1395;&#65533;q&#65533;&#65533;B&#65533;j&#65533;K&#65533;&#65533;p&#1158;r&#65533;&#65533;&#65533;&#65533;4&#65533;$0'&#65533; " &#65533;9&#65533;my&#65533;3&#65533;&#65533; &#65533;&#30499;&#65533;&#65533;&#65533;<&#65533;&#11017;&#65533;&#65533;&#65533;&#65533;&#65533;&#65533;e&#65533;,&#290;V&#65533;!:NwDN&#65533;T&#65533;&#65533;&#65533;&#65533;;9 0a&#65533;=&#65533;&#65533;@&#65533;&#65533;z|&#65533;&#65533;
&#65533;g&#65533;&#65533;u&#65533;&#65533;&#65533;jP&#65533;&#528;kv&#65533;&#65533;Z&#65533;Zt[Q&#65533;&#65533;&#65533;{l%&#65533;&#65533;&#867;&#65533;&#65533;4p',+$,1"+&#65533;&#65533;&#65533;&#65533;&#65533;&#65533;&#65533;&#65533;&#65533;&#65533;&#65533;&#65533;&#65533;&#65533;&#65533;&#65533;&#65533;&#65533;&#65533;&#65533;&#65533;&#65533;&#65533;&#65533;&#65533;&#65533;&#65533;&#65533;&#65533;.&#65533;&#65533;&#65533;&#65533;&#65533;&#65533;&#65533;&#65533;&#65533;&#65533;&#65533;&#65533;&#65533;&#65533;&#65533;&#286;&#65533;&#65533;&#65533;&#65533;1&#65533;+1&#65533;&#65533;:*&#65533;-+&%%=	&4;

?	7 @&#65533;&#65533;&#65533; &#65533;`&#65533;&#65533;'JD&#65533;0!&#65533;B&&#65533;!D&#462;BL`&#65533;=R&#65533;8`&#65533;&#65533;F&#65533;&#65533;&#65533;':&#65533;%&#65533;&#65533;*S&#65533;
.a&#1158;&#65533;F&#65533;	&#65533;p&#65533;&#65533;&#65533;&#65533;V&#65533;&#65533;&#65533;80&#65533;%&#65533;&#65533;&#65533;&#65533;X&#65533;j&#65533;&#65533;&#65533;6B.&#65533;kP&#65533;&#65533;&#1459;X+X&#65533;EY^&#65533;.`jP &#65533;UL&#65533;8&#65533;&#65533;E&#65533;^3}&#65533;`&#65533; H&#65533;CI&#65533;&#65533;z/&#65533;&#65533;&#1767;&#65533;#&#65533;>",x&#65533;&#65533;&#65533;&#65533;&#65533;&#65533;&#65533;&#65533;&#65533;&#65533;&#1593;&#65533;&#65533;(H &#65533;&#65533;&#65533;&#65533;
tHga&#65533;&#65533;&#65533;&#65533;b &#65533;&#65533;^&#65533;&#65533;i-!&#65533;} &#65533;&#65533;_P&#65533;2o&#65533;&#65533; &#65533;_&#65533;v&#65533;`\|&#65533;&#65533;&#65533;&#65533;&#65533;&#65533;a!&#65533;X`&#65533;&#65533;b
&#65533;&#65533;U4&#65533;&#65533;*\p&#65533;&#65533;&#65533;,&#65533;&#65533;tC)&#65533;R&#65533;$&#65533;B&#65533;0&#65533; $&#65533;	&#65533;`&#65533;J:&#65533;@ =&#65533;&#65533;s&#65533;d&#65533;x&#65533; A&#65533;UdB&#65533;1&#65533;h&#65533;aPZi.j&#65533;&#65533;	 Q&#65533;?&#65533;	!&#65533;l&#65533;&#65533;@&#65533;m*&#65533;Ca
$&#65533;&#65533;&#65533;&#65533;&#65533;&#65533;@`&#65533;M$8&#65533;)&#65533;]&&#65533;R&#65533;&&#65533;&#65533;7 \]&#65533;i&#65533;Y&#65533;&#65533;&#65533;z&#65533;!W A&#65533;G&#65533;v&#65533;&#65533;'&#65533;#LU.k&#65533;&#65533;R).D&#65533;&#65533;
*&#65533;\)&#65533;
&#65533;`&#65533;Th7&#65533;D&#65533;;&#65533;&#65533;@@<?&#65533;@C&#65533;&#65533;&#65533;8b&#65533;u&#65533;&#65533;&#65533;5&#65533;&#65533;Q&#65533;*&#65533;p&#65533; q&#65533;&#65533;>&#65533;Fn&#65533;&#65533;&#65533;k&#65533;&#65533;H-&#288;B
&#65533;&#65533;&#65533;&#65533;\0H &#65533;&#65533;&#65533;)l`&#65533; V&#65533;&#65533;&#65533;"&#65533;&#65533;f&#65533;5&#65533;p>&#65533;m&p
&#65533;&#1884;&#65533;&#65533;&#65533; &#65533;g&#65533;&#65533;&#65533;&#65533;K&#65533;[&#65533;&#65533;&#65533;&#65533;)&#65533;+H &#65533;&#65533;m0&#65533;
4B&#65533;n6&#65533; 
J ;)&#65533; &#65533;&#65533;&#65533;$&#65533;&#65533;@(&#65533;&#65533;f&#65533;h &#65533;&#65533;&#65533;&#65533;bY&#65533;&#65533;&#65533;E#&#65533;:&#65533;&#65533;&#65533;c&#65533;:&#65533;&#65533; &#65533;:(V, !I&#65533;B&#1913;&#65533;&#65533;&#65533;&#65533;&#65533;x&#65533;&#65533;&#65533;#pCH&#65533;*5L&#65533;&#65533;P&#65533;&#703;&#65533;&#65533;k&#65533;2&#65533;n&#65533;&#65533;W2&#65533;K&#65533;&#65533;Y=K
&#65533;&#65533;4"&#65533;&#65533;&#65533;o&#65533;|&#65533;&#65533;+x JK-&#65533;p
&#65533;&#65533;&#65533;;&#65533;\&#65533;&#65533;&#818;&#65533;B&#65533;&#65533;F&#65533;*&#65533;&#570;&#65533;&#65533;&#1034;X&#65533;&#65533;k&#65533;|[I (&#65533;;6l&#512;%X@O#&#65533;|Jp	t&#65533;&#65533;h-&#65533;(&#65533;y&#65533;U&#65533;9o/Zw&#65533;41r&#65533;&#65533;.&#65533;'&#65533;*d(W&#65533;H&#65533;;~&#65533;
OU&&#2001;2 &#65533;$\&#65533;\&#65533;p&#65533;
&#65533;@&#65533;
!&#65533;@&#65533;&#65533;&#65533; &#65533;	#@&#65533;&#65533;&&#65533;&#65533;	&#65533;&#65533;&#65533;B2"&#65533;&#65533;J a&#553;&#65533;R&#65533;Ad&#65533; &#65533;H?&#65533;&#65533;&#65533;&#65533;H&#65533;&#65533;l&#65533; &#65533;&#65533;&#65533; 
 &#65533;X@@&#1728;[>&#65533;&#65533;@&#1696;&#65533;&#65533;a	&#65533; -&#65533;&#65533;&#65533;&#65533;&#65533;b6R&#65533;mx2&#350;&#65533;&#65533;&#65533;&#65533;&#65533;&#65533;&#65533;EP@&#65533;W&#65533;K&#65533;#&#65533;B&#65533;Q&#301;'`Ot$>&#65533;&#65533;~&#65533;&#65533;AX&#65533;&#65533;&#65533; A@ALG&#65533;y0 %/&#65533;I6e&#65533;h&#65533;&#65533;&#65533;#&#65533;1&#65533;&#65533;&#65533;&#65533;&#65533;f<&#65533; #&#65533;&#1729;&#65533;q&#65533;$p&#65533;&#65533;V&#1153;&#65533;.&#65533;&  T&#65533; ,&#65533;&#65533;&#65533;&#65533;O&#65533;@&#65533;X"nh&#65533;&#65533;&#65533;R!&#65533;/x"&#65533;W&#65533;&#65533;)&#65533;&#65533;-&#65533;R&#65533;NLQ=&#65533;&#65533;(&#65533;&#65533;Yj&#65533;M&#65533;&#65533;X(&#65533;&#65533;+B&#65533;&#65533; C9&#65533;	(`&#65533;&#65533;&#65533; >P&#65533;'&1	D&#657; I &#65533; &#65533;<&$!&#65533;&#65533;(6&#65533;&#65533;&#65533;c$jF82&#65533;&#65533;&#667;&#65533;ic7+i&#65533;&#352;-@&#65533;&#134;&#65533;j&#65533;&#65533;*&#65533;A'2p&#65533;&#65533;&#65533;&#65533;&#65533;-qg&Z&#65533;i&#65533;e&#65533;&#65533;N &#65533;!b&#65533;*&#65533;)a&#65533;N&#65533;&#65533;.&#65533;E&#65533;v
&#65533;&#65533;&#65533;&#65533; &#65533;&#1482;H&#65533; A&#65533;:G j-&#65533;[&#65533;{&#65533;&#65533;6&#65533;	&#65533;P&#65533;&#65533;=>N>&#65533;&#65533;&#65533; &#65533;&#65533;&#65533;&#65533;@e&#65533; 7D&#65533;H&#65533;$( &#65533;&#65533;&#65533;<&#65533;k&#65533;$i(0&#65533; &#65533;@&#65533;D&#65533; Q&#65533;b&#65533;&#65533;k&#65533;&#65533;&#65533; q&#65533;&#65533;M&#65533;&#65533;~8&#65533;&#65533;~&#65533;L&#512;&#1446;&#65533;<&#65533;&#65533;&#65533;&#65533;&#65533;	)&#65533;&#65533;&#65533;(&#65533;`&#65533;rB &#65533;&#65533;&#65533;M&#65533; (&#65533;G&#65533;
&#65533;@ &#65533;@,p&#65533;&#65533;&#65533;&#65533;KE&#65533;@fs&#65533;&#65533;&#65533;&#65533;t&#65533;r&#65533;"MD*&#65533;&#65533;&#65533; @6&#65533;&#65533;&#65533;Q&#65533;&#65533;&#65533;&#65533;c&#65533;<&#65533; <&#65533;&#65533;&#65533;|@&#65533;KT$&#65533;&#65533;
&#65533;&#65533;&#65533;X&#65533;J&#1296;r&#65533;&#65533;v&#65533;+5&#65533;y&#65533;&#65533;;&#610;-&#65533;&#65533;&#274;&#65533;:&#65533;&#288;7&#65533;&#65533;< &#65533;&#65533; = h&#65533;0&#65533;&#65533;&#65533;xAyA&#65533;&#65533;&#65533;9&#65533;&#65533;&#65533;|$*t&#65533;sd&#65533;&#65533;&#65533;D&#65533;&#65533;&#65533;&#65533;u&#65533; &#65533;&#65533;&#1031;&#65533;$&#65533;YJ*&#65533;&#65533;&#65533;Z&#65533;j9]!i&#65533;&#65533;&#65533;R&#65533;&#65533;&#65533;&#65533;&#65533;W&#65533;&#65533;&#65533;	V@&#65533;&#65533;&#65533;&#65533;/&#65533;vK &#65533;&#65533;f&#65533;,V&#65533;&#65533;&#65533;^to&#65533;}
.&#65533;&#65533;R~&#65533;X&#65533;&#65533;&#65533;(&#65533; P&#65533;	 &#65533;&#65533;&#1552;m=&#65533;HGU&#65533;&#65533;G&#65533;z&#1336;&#2034;&#65533;J.&#65533;&#65533;9&#65533;	&#65533;Y&#65533;&#65533;&#65533; &#65533;&#65533;&#65533;Gh&#65533;&#65533;%&#65533;&#65533;&#65533;6dY&#65533;X&#65533;&#65533;@lA`dP&#65533;T"C}&#65533;&#65533;K&#65533;%&#65533;&#65533;(&#65533;&#65533;&#65533;&#65533;&#53265;&#65533;^&#65533;&#65533;{&#65533;&#65533;^S&#65533;&#65533;KQ&#65533;&#65533;x&#65533;ldpb&#53402;T`*&#65533;f=@.&#65533;&#65533;2*&#1027; {&#65533;3&#65533;	2P&#65533;&#65533;&&#65533;&#65533;1n$)&#65533;#&#65533;!&#65533;@&#65533;&#65533;&#65533;An)&#65533;@ &#65533;&#65533;&#65533;&#65533;	&#65533;GV/X&#65533;$,b&#1153;tz0&#65533;&#65533;&#65533;&#65533;&#65533;&#65533;&#65533;&#65533; &#65533;&#65533;%&#65533;1"&#65533;&#65533;d)&#65533;`q&#65533;&#65533;PXwI&#65533;Y8`RYwK&#65533;p
&R`d&#65533;T&#65533;!`&#65533;)&#65533;&#65533;
&#65533;P&#65533;P9&#313;b@&#65533;&#65533;&#65533;8 uW&#65533;ve j&#65533;&#65533;&#65533;&#65533; &#65533;&#65533;R&#65533;&#65533;&#65533;	&#65533;Y&#65533;&#65533;M&#65533;b&#65533;&#65533;HG8&#65533;,&#65533;eA&#65533;&#65533;i&#65533;&#65533;&#65533;&#65533;&#1937;=u&#65533;Hu&#65533;#&#65533;&#65533;
X&#1026;&#65533; A&#65533;&#65533;'*&#65533;%&#65533;`^&#65533;aA&#65533;&#65533;x&#65533;&#65533;/&#65533;&#65533;k&#65533;.&#65533;&#1674;&#65533;py/8&#65533;&#65533; &#65533;&#65533;Y&#65533;&#65533;&#65533;&#65533;&#1737;&#65533;&#65533;&&#65533;&#65533;(!t&#65533;j&#65533;d&#65533;[V&#65533; M&#65533;f<p&#65533;&#65533;&#65533;&#65533;$=I&#65533;&#1153; &#65533;(&#65533;t&#65533;&#65533;&#65533;&#65533;&#65533;s&#65533;&#65533;&#65533;&#65533;&#65533;&#65533;E&#65533;#S&#65533;:&#65533;5&#65533;T_&#65533;H&#65533;&#65533;&#65533;&#65533;&#65533; &#65533;z&#65533;j&#65533;	&#65533;&#161;&#65533; .&#65533;L&#1150;&#65533;&#65533;\&#65533;&#65533;k&#65533;&#65533;&#65533;&#65533;l&#65533;&#903;&#65533;q&#65533;KNQ&#65533;3&#65533;pB&#65533;/5^&#1921;&#65533;&#65533;&#65533;&#65533;,&#65533;&#65533;&#65533;y&#65533;&;&#65533;&#65533;@&#65533;W&#65533;&#65533;&#65533;&#65533;RSQ&#65533;&#65533;1&#65533;&#65533; &#65533;&#65533;1P+&#65533;:A  &#65533;&#65533;(&#65533;&#65533;&#65533;&#65533;5&#65533;f&#65533;1&#65533;!!F1&#65533;Q@&#65533;1&#823;N&#65533;&#65533;u&#65533;a:&#65533;&#65533;6&#65533;&#65533;&#65533;3V 0G&#65533;"&#65533;3]&#65533;a/R&#65533;x&#65533;5	&#65533;6&#1442;yi&#65533;c&#65533;#&#65533;rRDpPY&#65533;c&#65533;&#65533;X&#65533;xl#;&#65533;&#65533;&#65533;0~&#65533;&#65533;4&#65533;g&#65533;&#65533;&#65533;-vx&#65533;P		\&#65533;&#65533;L&#65533;&#65533;!&#65533;Y&#65533;  # 5P# &#65533;S &#65533;&#65533;o&#65533;&#65533; &#65533; &#65533;S+,s\4&#65533;#&#65533;U	&#65533;8&#65533;&#65533;\W&#65533;&#65533;Ao&#65533;&#65533;&#65533;&#65533;&#65533;V&#65533;&#65533; A&#65533;O&#65533;Y&#65533;, 0B&#65533;&#65533;&#65533;&#65533;&#65533;&#65533;&#65533;&#65533;&#65533;
&#65533;&#65533;d&#65533;&#65533;-J&&#65533;&#65533;jAv &#65533;&#65533; &#65533; &#65533;&#65533;^&#65533; jc&#65533;8&#65533;aR&#65533;&#65533; 7&#65533;&#65533;&#65533;&#65533;p&#65533;`&#65533;0&#65533;&#65533;&#65533;&#65533;
@&#65533;&#65533;&#65533;`I#&#65533;*&#65533; 3&#65533;?&#65533;w&#65533;&#65533;&#65533;&#65533;&#65533;&#65533;&#65533;&#65533;&#65533;&#65533;&#65533;09&#65533;&#65533;8&#65533;q&#65533;&#65533;&#65533;!h&#65533;F&#65533; &#65533;#@:&#65533;&#65533;&#65533; n&#65533;I&#65533;0 0#P&#65533;!
:!L&#65533;&#65533;K&#65533; &#65533;,y&#65533;&#65533;ih&#65533;&#65533;yb&#65533;&#65533;
&#65533;&#65533;&#65533; Y&#65533;7s&#65533;&#65533;1&#65533;R~&#65533;	:#; 8R6&#65533;`&#65533;p0&#65533;0]&#65533;&&#65533;Ix `&#65533;f!&&#65533;&#65533;&#65533;A`&#65533;2&#65533;&#1423;?&#65533;&#65533;&#65533;[v:T&#65533;&#65533;&#65533;&#65533;4+&#65533;&#65533;	&#65533;`\u pA&#65533;&#65533;;,&#65533;Z$ [ ,&#65533;&#65533;&#65533;&#65533;5&#65533;QJ&#65533;]j&#65533;&#65533;K&#65533;b&#65533;3dJ&#65533;pdB
&#65533;&#65533;5@&#65533;&#65533;&#65533;k&#1363;&#65533;q&#65533;E&#65533;X&#65533;=&#65533;&#65533;=&#65533;&#65533;p&#65533;MV&#65533;&#65533;&#65533;
&#65533;4'BS&#65533;&#65533;&#65533;'&#65533;&#65533;A+&#65533;$&#65533;&#65533;&#65533;	s &#65533;a&#65533;&#65533;xT&#65533;&#65533;&#65533;&#4337;q\Bpg&#65533;&#65533;&#65533;^&#65533;&#406;&#65533;\&#65533;&#65533;#%q&#65533;&#65533;&#65533;+&#65533;&#65533;&#65533;$&#65533;0&#65533;I=  .Z&#65533;(	&#65533;#	&#65533;&#65533;&#65533;&#65533;
2	&#65533;&#65533;Y&#65533;4&#65533;P&#65533;:&#65533;C&#65533;&#65533;d&#65533;9&#65533;N&#65533;&+5&#65533;&#65533;&#1800;	&#65533;&#65533;p&#65533;%&#65533;&#65533;
&#65533;f&#453;&#65533;&#65533;_&#65533;&#65533;-&#65533;0!! zz[2'&#65533;A&#65533;&#65533;&#65533;o&#65533; 7 u&#1081;'&#65533;Gv0&#65533;&#65533;&#65533;P+&#65533;ch&#65533;T&#65533;&#65533;'&#65533;:&#65533;3Va&#65533;S &#65533;&#65533;3&#65533;D}&#65533;i&#65533;6&#65533;&#65533;&#65533;&#65533;&#65533;yy&#65533;	20&#65533;9&#65533;&#65533;s&#65533;&#977;&#65533;&#65533;A&#65533;df&#65533;*&#65533;&#65533;	&#65533;&#65533;	&#65533;z9&#65533;ypa&#65533;-&#65533;&#65533; &#65533;y&#65533;&#65533;k&#65533;E&#65533;h&#65533;&#65533;\)&#65533;);@v&#681;&#65533;&#65533;$+&#65533;&#65533;&#65533;cuW&#65533;@&#65533;*\+&#65533;w&#65533;&#65533;#n&#65533;&&#65533;C*`&#65533;#`:+J&#65533;&#65533;&#65533;&#65533;) &#65533;C0&#65533;&#65533;s&#65533;&#65533;&#65533;&#65533;P^&#65533;&#65533;&#65533;kx&#65533;&#65533;&#65533;&#65533;cDEyK&#65533;&#65533;&#65533;&#65533;&#65533;&#65533;&#65533;&#65533;[&#65533;D&#65533;&#65533;&#65533;XqMa - d&#65533; &#65533;t&#65533;9kXB&#65533;&#65533;&#65533;&#65533;c&#65533;l&#65533;0=&#65533;p &#65533;&#65533;U C&#65533; u&#65533;2&#65533;1nN&#65533;&#65533;g&#65533;&#65533;&#65533;@p&#65533;&#65533;@X7&#65533;;&#65533;"m&#65533;m&#1113;U"1&#65533;&#65533;&#65533;&#65533;`&#65533;4&#65533;&#65533;(&#65533;5S p,I&#65533;(&#65533;I&#146;&#65533;&#65533;Z&#65533;w/&#65533;I-&#65533;	e &#65533;KWg*^&#65533;2 j&#65533;8	E&#65533;@>&#65533;g&#65533;&#944;
&#65533;	&#65533;&#65533;&#65533;Wyx&#65533;&#65533;p&#65533;&#65533;
&#65533;JsV&#65533;E5 &#65533;bte&#65533;&#65533;8]Or &#65533;&#65533;$&#65533;&#65533;?&#65533;&#65533;&#65533;Z}&#65533;&#65533;s@|&#65533;aj9&#65533;&#65533;}&#65533;&N9&#65533;&#65533;&q8&#65533;#&#65533; &#65533;c)PI@&#65533;&#65533;&#65533;"&#65533;&#65533;&#65533;j&#65533;&3 Sf,&#65533;fF&#787;D&#65533;W&#65533;&#9054;&#65533;&#65533;F
&#65533;j&#65533;&#65533;A&#65533;]&#65533;CY&#65533;-&#65533;&#65533;\&#65533;&#65533;&#65533;8Y&#65533;h&#65533;&#65533;&#65533;&#65533;&#65533;&K&#65533;A&#65533;[&#65533;&#65533;&#65533; ?;\&#65533;% &#65533;&#65533;
&#65533;&#65533;s&#65533; C1&#65533;&#545;
&#65533;&#65533;`:&#65533;&#65533;&#65533;P&#65533; )&#65533;18&#65533;"&#65533;&#65533;0@&#65533;&#65533;)&#65533;&#65533;W#f&#65533;&#65533; &#65533;&#65533;&#65533;&#65533;&#65533;&#605;&#65533; &#65533;&#65533;&#65533;sA&#65533;9!3 &#65533;(B&#65533;&#65533;(&#65533;I47E_&#65533;pM&#65533;6nr&#65533;&#65533;2z
&#65533;&#65533;&#65533;&#65533;&#65533;&#65533;k&#1226;X&#65533;&#65533;&#65533;&#185;,&#65533;+&#65533;&#65533; &#65533;&#65533;&#65533;&#65533;HX&#1345;'K&#65533;&#65533;&#65533;10/&#65533;&#65533;&#65533;pKq  &#65533;!&#65533;%&#65533;&#65533;'6b&#65533;v&#65533;&#65533;&#65533;k&#65533;@dH&#1291;%1A  *&#65533;BO=b&#65533;PG&#65533;&#65533;4&#65533;*&#1072;&#65533;0&#65533;&#65533; &#65533;
d&#65533;&#65533;czo'>&#65533;(6&#65533;dfzI&#1146;Q&#65533;l;=&#65533;5&#65533;B&#65533;&#65533;k&#65533;D<,&#65533;6&#65533;>&#65533;$j&#65533;
H&#65533;	&#65533;	_&#65533;->&#65533; &#65533;(&#65533;P	,&#65533;3&#65533;y&#65533;&#65533;_&#65533;&#65533;&#65533;&#65533;&#65533;F 4h%&#65533;&#65533;&#65533;fG:B&#65533;d9'&#65533;&#65533;w&#65533;|g&#65533; (}&#65533;&#65533;&#65533;kkMWB&#65533;\&#65533;&#65533;&#65533;{&#65533;p&#65533;#&#65533;&#65533;v&#65533;&#65533;&#930;&#65533;&#65533;0	h&#482;&#65533;E.h#	&#65533;&#65533;&#448;D2e&#65533;&#65533;1&#65533;&#65533;Px&#65533;5&#65533;&#65533;EgQB&#65533;G&#65533;h,Q&#65533;&#65533;&#65533;R[&#65533;.&#65533;!&#65533;~&#65533;	&#642;	"Z(\S>@&#65533; &#65533;&&#65533;$
S:&#65533;bOvT}H&#65533;T&#65533;&#65533;&#1161;K&#65533;N&#65533;&#65533;"&#65533;u\&#65533;&#65533;2b &#65533;&#65533;7
<"&#65533;1&#65533;t&#65533;&#65533;0G&#65533;20V&#65533;&#65533;oC&#65533;&#65533;&#65533;O&#65533;p-&#65533;&#65533;&#65533;	p&#65533;c<q%&#65533;%&#65533;
<O!&#65533;&#65533;&#65533;/&#65533;&#65533;&#65533;&#65533;&#65533;]&#65533;%&#65533;&#65533;s&#65533;&#65533;kj&#65533;&#65533;&#65533;K&#65533;'&#65533;x0&#435;&#65533;&#65533;&'R&#65533;&#65533;q&#65533;&#65533;&#65533;&#65533;&#65533; .\&#65533;&#65533;r&#65533;eN&#65533;!`&#65533;&#65533;&#65533;> @%&#65533;&#65533;&#65533;&&#65533;g&#65533;i9&#65533;"&#65533;G[&#65533;"6&#1071;&#65533;&#65533;;&#65533;9&#65533;oCJIB &#65533;C!&#65533;@;&#65533;&#65533;&#65533;5m)&#65533;-&#65533;&#65533;P&#65533;"&#65533;&#65533;?qFC-S&#65533;&#65533;
I9wm&#65533;&#65533;&#65533;l&#65533;&#65533;	&#65533;&#65533;.,7')+KAP&#65533;h&#65533;J{&#65533;&#65533;&#65533;	&#65533;&#65533;v&#65533;gK&#65533;&#65533;k&#65533;p&#65533;.E.@&#65533;&#65533;&#65533;<&#65533;	&#65533;t&#65533;{ 6&#65533;7&#65533;&#65533;*p @v&#65533;?> 3&#65533;&#65533;&#65533;8&#65533;c9M&#65533;&#65533;1l&#65533;g.&#65533;"1&#65533;8&#65533;u&#65533;@8&#65533;+&#65533;&#65533;&#65533;A&#65533;sA&#65533;, B&#65533;&#65533;L&#247;&#65533;q\&#65533;&#65533;r&#65533;&#65533;^q&#65533;&#65533;&#65533;K046F&#65533;D&#65533;&#65533;'&#65533;	&#65533;{&#65533;&#65533;&#65533;&#1068;&#65533;&#65533;g&#65533;&#65533;&#65533;Y&#65533;^%&#65533;&#65533;&#781;)9
&#65533;&#65533;&#65533;&#65533;&#65533;P&#65533;@&#65533;&#65533;&#65533;&#65533;&#383;&#65533;&#65533;'&#65533; &#65533;O?SY.&#65533;-&#65533;&#511;&#65533;I&#65533;V] &#65533;&#65533;&#65533;&#65533;%&#65533;f%q+&#65533;&#65533;7&#65533;$Q\h&#65533;&#65533;D +&#65533;#&#65533;"h&#65533;&#65533;&#65533;&#65533;&#65533;&#65533;d&#65533;!&#65533;&#65533;&#1200;&#65533;:+&#65533;p	&#65533;&#65533;&#65533; &#65533;&#65533;&#65533;&#65533;'&#65533;&#65533;c	!&#65533;	&#65533; &#65533;&#65533;&#65533;&#65533;&#65533;(&#65533;&#65533;]{.	&#442;g&#65533;&#65533;d&#65533; U&#65533;&#65533;p&#65533;&#65533;	&#65533;&#65533;d?-&#65533;.F&#65533;&#65533;&#65533;X&#65533;&#65533;,&#65533;&#65533; wT+QY3&#65533;0k4c 0&#65533;&#65533;!&#65533;I&#65533;&#65533;N&#65533;MQw\@ 8&#65533;&#65533;&#65533;&#65533;Ge}w&#65533;;N&#65533;t&#65533;&#65533;&#65533;&#1372;&#65533;U-&#65533;q&#65533;N&#65533;&#65533;6  :&#65533;G&#65533;&#65533;.&#65533;x&#65533;=&#65533;Q	&#65533;&#65533;f
0&#65533;bNP&#65533;4&#65533;&#65533;&#65533;&#65533;&#65533;&#65533;&#65533;&#65533;[!&#65533;&#65533;y&#65533;&#65533;&#65533;yh&#65533;&#65533;&#1548;n&#65533;&#65533;i&#65533;^&#65533;t&#65533;O&#65533;m5&#65533;e&#65533;jQ&#65533;DZ&#65533;&#65533;&#65533;_ &#65533;&#65533;&#65533;}&#65533;&#1314;,&#274;7H&#65533;&#65533;I&#65533;`&#65533;k>&#65533;9&#697;&#65533;{T&#1049;8 O&#65533;AH&#65533;&#65533;&#941;&#65533;t#E&#65533;&#65533;)o&#65533;&#65533;&#65533;qA&#65533;:` &#65533;J&#65533;,&#65533;&#65533;&#1208;&#65533;&#65533;&#65533;E &#65533;4&#65533;&#65533;Q:G#&#65533;&#65533;q&#65533;5&&#65533;&#65533;`H&#65533;&#65533;aJ=&#65533;5&#65533;J&#65533;k&#65533;&#1209;&#65533;&#65533;&#65533;v&#65533;`&#65533;&#1657;&#65533;&#65533;~&#65533;&#65533;	q&#65533;C&#65533;&#65533;X&#65533;	&#65533;
{&#65533; &#65533;&#65533;3&#65533;&#65533;&#65533;&#65533; &#65533;9#&#65533;-a&#65533;,@ t&#765;&#65533;&#310;:<&#65533;-*&#65533;:&#65533;/"&#65533;b##&#65533;&#65533;&#65533;N&#65533;!&#65533;+&#65533;&#65533;%&#65533;&#65533;&#514;&#65533;&#65533;=P&#65533; g&#65533;%&#65533;p4&#65533;	u5&#65533;&#65533;9b&#65533;- &#65533;>&#65533;&#65533;&#65533;&#65533;H&#65533;&#304;&#65533;&#65533;&#65533;Q&#65533;U&#65533;&#65533;&#65533;4&#65533;&#65533;&#65533;&#30785;&#65533;&#65533;&#65533;-@&#65533;&#65533;&#65533;QG	&#65533;G&#65533;&#65533; -&#65533;&#65533;fj-`P &#65533;&#65533;&#65533;&#65533;&#65533;&#464;&#65533;&#65533;&#65533;&#65533; $&#65533; &#65533;&#65533;&#65533;&#1410;&#65533;&#65533;&#725;&#65533;&#65533;&#65533;&#65533;{&#65533;&#65533;T2~_	&#65533;&#65533;m&#65533;&#65533;d/&#65533;h&#65533;&#65533;]&#65533;0( &#65533;&#65533;dF +p	&#65533;&#65533;vv&#1811;L+*&#65533;&#65533;&#65533;&#65533;&#65533;&#65533;&#65533;A&#65533;1&#65533;&#65533;&#65533;!&#65533;&#65533;&#65533;&#65533;&#65533;&#65533;&#65533;&#65533;&#65533;&#65533;&#65533;&#65533;&#65533;&#65533;&#65533;&#65533;&#65533;&#65533;&#65533;&#65533;&#65533;1&#65533;&#65533;&#65533;&#65533;&#65533;&#65533;&#65533;&#65533;&#65533;1.&#65533;&#65533;&#65533;C+&#65533;.&#65533;22,-&&#65533;&#65533;(+!$#:$:=  &&#65533;&#65533;	n$&#65533;A&#65533;&#65533;&#65533;3&#65533;&#65533;@&#65533;r&#65533;R&#65533;&#65533;&#65533;@!BT&#65533;&#65533;#&#451;&#65533;0(&#65533;&#65533;&#65533;= x&#4097;&#65533;!t@&#65533;`C`'T&#65533;`&#256;\4 &#65533;b&#65533;&#65533;V2&#65533;%
V*&#65533;'&#65533;&#65533;$~&#160;T&#65533;&#65533; NA&#65533;&#65533;&#65533;&#65533;2D&#65533;)&#65533;z&#65533;&#65533;&e&#65533;>&#65533;j&#65533;&#65533;Tda&#65533;&#65533;&#65533; &#65533;&#65533;P&#65533;&#65533;Z&#65533;&#65533;&#65533;&#65533;D`%&#65533;&#65533;F`&#65533;&#65533;&#65533;{!	&#65533;&#65533;&#65533;Fg&#65533;4L$h&#65533;F&#65533; "&#65533;v&#65533; &#65533;&#65533;&#65533;&#65533;04 &#65533;&#1120;&#65533;

4&#65533;Y$&#65533;0A&#65533;8&#65533;7&#65533; @&#65533;C10`@ &#2010;[&#65533;@&#65533;
&#65533;1&#65533;&#65533;*&#65533;)2&#65533;&#803;Bd&#65533;E&#65533;&#65533;&#65533;&#65533;2&#65533;W&#65533;&#65533;&#65533;0xJ&#65533;k&#65533;md&#65533;&#65533;$&#65533; &#65533;&#576;V&#65533;&#65533;&#65533;%&#65533;&#65533;WAF&#65533;&#65533;&#65533;L0@&#65533;8&#65533;&#65533;&#65533;&#65533;&#65533;&#65533;vG	0&#65533;%&#65533;T-&#65533;&#65533;5&#1473;
"&#65533;@&#65533;P&#65533;`&#65533;&#65533;&#65533;f/&#65533;&#65533;O&#65533;yv&#65533;;&#65533;&#65533;	
&#65533;P&#65533;&#65533;&#65533;k&#65533;&#65533;&#65533;m?&#65533;@F7&#65533;&#65533;A	p&#1435;	=&#65533;@&#65533;&#461;&#65533;&#65533;&#65533;&#65533;A&#65533;&#65533;@&#65533;@&#65533;y<&#65533;T}&#65533;&#65533;&#65533;
&#65533;W"(&#65533;9&#65533;*&#65533;<&#65533;&#65533;+&#65533;&#65533;&#65533;|J&#65533;'&#65533;&#65533;&#65533;)&#65533;2&#65533;zRMW&#65533;A2^Y&#65533;Jr&#65533;&#65533;&#65533; _+h&#65533;&#65533; 'd8&#65533;L0&#65533;#d0&#65533;&#65533;&#65533;&#65533; ,&#65533;&#65533; &#65533;l&#65533;&#65533;&#65533;j!&#65533;&#65533;A&#65533;&#65533; &#65533;t$x&#65533;&#65533;&#65533;C?&#65533;&#65533;0\@4,&#65533;&#65533;[f&#1637;Bi&#65533;&#65533;C&#65533;&#65533;&#65533;0 d&#65533;&#65533;&#65533;&P`&#65533;&#65533;O<6h&(&#65533;I&#65533;6(&#65533;S&#65533; &#65533;&#65533;|`A;*&#65533;&#65533;_$4&#65533;&#65533;x&#65533;UwY&#65533;a*YE&#65533;&#457;X&#65533; &#65533;&#65533;&#65533;&#31249;z&#65533;U1&#65533;p&#65533;&#65533;+n&#65533;2^&#65533;}2Z&#65533;+&#65533;B&#65533;&#65533;&#65533;|&#65533;E
tJH&#2400;&#65533;&#65533;
&#27712;B&#65533;&#65533;hc&#65533;d&#65533;	$&#65533;&#65533;&#65533;=H&#65533;o&#65533;&#65533;&#1581;	D&#65533;&#65533; &#65533;&#395;&#65533;1T&#65533;&#65533;Q&#65533;&#65533;"&#65533;ip&#65533;&#65533;&#65533;}G&#65533;
&#65533; &#65533;P&#65533;&#65533;&#65533;eM&#65533;U&#65533;p	?);&#65533;&#65533;&#65533; &#65533;'&#65533;Z&#65533;&|P&#65533;,&#391;&#65533;H&#65533;&#65533; &#65533;`&#65533;U0(*'lq2&#65533;(&#65533;n&#65533;D9&#65533;&#65533;&#65533;&#1784;&#302;z&#65533;&#65533;&#65533;u:.2&#65533;&#65533;3&#65533;&#65533;t*$&#65533;H^S}P&#65533; n&#65533;Q: -&#65533;6)2&#65533;#<&#65533;4V&#65533;@d&#65533;,&#65533;`&#65533;&#65533;&#65533;&#65533;C=&#65533;6&#65533;;p&#65533;&#247;;&#1342;&#65533;	8&#65533;&#65533;&#65533;&#65533;[  0P&#65533;)HG0R&#65533;&#65533;3&#65533;&#65533;>&#19520;x&#65533;&#65533;&#65533;
h`&#65533;&#65533;&#65533;2 `&#65533; !,(&#65533;

@&#65533;G&#65533;B)&#65533;&#65533;!N&#65533;&#65533;J,e*&#65533;&#65533;&#65533;{&#65533;&#65533;<&#65533;&#65533;Q&#65533;&#65533;O&#65533;@v
o@&#65533;&#65533;aT&#34056;&#65533;"&#65533;&#65533;&#65533;&#65533;-&#65533;&#444;&#65533;&#65533;*&#65533;&#65533;&#65533;&#65533; a&#65533;D&#65533; s
`&#65533;L Gc&#65533;	^@ !&#65533;( &#65533;&#65533;27&#65533;&#65533;n&#65533;&#65533;@&#65533;&#65533;6C&#65533;!&#65533;)B&#65533;r&#65533;&#65533;`o &#65533; &#65533;0&#65533;&#65533;&#65533;&#65533;!&#65533;X0&#65533;&#65533;`&#65533;&#65533;: &#65533;&#65533;&#65533;&#65533;&#65533;&#65533;j&#65533; |@H0&#65533;&#65533;&#65533; C&#65533;H&#65533;L&#65533;1%&#65533;&#65533;7&#65533;Y&#65533;.e;F.> &#65533;R	&#65533;?&#65533;L RP&#65533;?&#65533;&#65533;!4 F&#65533;`&#65533;&#65533;&#65533;&#65533;x&#65533;&#65533;D-&#65533;z&#65533;`, 92&#65533;&#65533; (p'(&#65533;x <H@A{|K7EH&#65533;D&#65533;&#65533;&#65533;o&#65533;&#37524;&#65533;4@&#65533;&#65533;&#65533; K\&#65533;&#65533;'"${0&#65533;&#65533;,&#65533;Z@&#65533;@&#65533;@z&#65533;@ :P`P &#65533;&#65533;&#65533;-0&#65533;&#65533;@&#65533;c&#65533;e_&#65533;&#65533;*I&#65533; &#65533;)*&#65533;&#295;&#65533;&#65533; &#65533;>&#65533;2&#65533;r&#65533;Z&#65533;&#65533;&#65533;*~bq&#65533;P&#1346;*U&#65533;c &#65533;&#65533;b&#65533;&#65533;P&#65533;8&#65533;/q&#65533;&#65533; %&#65533;&#65533;&#65533;&#65533;&#65533;&#65533;&#65533;&#65533;DDU"V&#65533;&#65533;0Esy@&#65533;b0]U&#65533;&K&#65533;V,0&#65533;X&#65533;&#65533;&#65533;&#65533;$(&#65533;6?&#65533;j&#65533;&#65533;|&#65533;&#65533;  vX8&#65533;#y&#65533;&#65533;A&#65533;!&#65533;&#65533;u@&#65533;&#65533;&#65533;&#65533;&#65533;&#65533;&#65533;2&#65533;X:&#65533;&#65533;kN&#65533;Rp	 8&#65533;&#65533;&#65533;&#65533;{&#65533;&#677;Yp&#65533;&#65533;H\&#65533;s&#65533;&#65533;&#65533;&#65533;/P&#65533;&#65533;X
0&#47680;G&#65533;&#65533;&#65533;X&#65533;?;&#65533;]&#65533;$&#65533;OM&#65533;&#65533;S&#65533;&#65533;R&#65533;T`&#65533;&#65533;Bb&#65533;u&#65533;`&#65533;=&#65533;PF&&#65533;D&#65533;&#65533;&#65533;&#65533;:&#65533;
&#65533;&#65533;&#65533;&#65533;e%&#65533;A&&#65533;&#1089;&#884;&#65533;&#65533;?
&#65533;xDrHy$&#65533;&#65533;&#65533;7&#65533;&#65533;&#65533;*&#65533;ZD&#65533;&#972;&#65533;f&#65533;&#65533;&#65533;[G&#65533;&#65533;7&#65533;&#65533; #(&#65533;&#65533;&#65533;&#65533;x&	2p&#65533;&#65533;&#65533;xVN9&#65533;&#65533;&#65533;/&#65533;nl6&#65533;=&#65533;M&#65533;E\D_Z&#65533;&#65533;&#65533;&#65533;&#65533;#&#65533;&#65533;&#65533;)&#65533;l&#65533;l&#65533;+V:&#65533;&#65533;d&#65533;(&#65533;&#65533;C&#65533;,&#65533;u&#65533;&#19985;T'b,&#65533;&#65533;+N&#65533;&#65533; &#65533;&#65533;% &#65533;&#65533;&#65533; v&#65533; 4&#65533;&#65533;em3%&#65533;&#65533;Q&#65533;&#65533;&#65533;h$&#65533;&#65533;|*&#65533;L&#65533; &#65533;&#65533;&#65533;&#65533;&#65533;X&#65533;u&#65533;#&#65533;8 C{&#65533;&#65533;&#65533;&#369;&#65533;&#65533;k&#65533;h,&#65533;%(&#65533;c8&#65533;=&#65533;&#65533;G&#65533;)O@@&#65533;&#65533;&#65533;q&#65533;&#620;&#65533;&#176;&#65533;=&#65533;&#65533;&#65533;&#65533;k&#65533;F&#65533;&#65533;&#65533;&#65533;.$&#65533;&#65533;&#65533;&#65533;NTHm&#65533;l!a&#65533;P&#65533;&#65533;&#65533;!8&#65533;&#65533;
,&#65533;&#65533;&#65533;
R&#65533;&#65533;,&#65533;2&#1266;$&#65533; 4&#1674;&#65533;?&#65533;&#65533;G!&#65533;r&#65533;5&#65533;&#65533;D&#65533;"&#65533;&#65533;&#65533;&#1658;&#65533;ho&#65533;o$*&#65533;&#65533;~&#65533; u&#65533;&#65533;#&#65533;.Y&#65533;&#65533;O<&#65533;~&#65533; 
&#1024;\&#65533;&#65533;&#65533;WDP&#65533;Q&#65533;%&#65533;&#65533;D5!le&#65533;&#65533;&#65533;&#565;&#65533;&#65533;SA&#65533;&#65533;&#65533;&#65533;A&#65533;&#65533;K1&#65533;Z&#65533;&#65533;>FD&#285;&#65533;&#65533;&#65533;e&#65533;'w&#65533;&#65533;RI&#65533;(H&#65533;`&#65533;&#65533;&#65533;.
!&#65533;| ; &#65533;Z&#65533;d@&#65533;&#65533;Z&#65533;$&#65533;&#65533;f&#65533;E(@{&#65533;&#65533;&#65533;&#65533;g&#65533;&#65533;8&#65533;4&#65533;"S&#65533; gz&#65533;5&#65533;D&#65533;&#65533;&#65533;&#65533;&#65533;&#65533;&#65533;	|&#65533;&#65533;p&#3854;&#65533;K&#65533;\&#65533;Jq%&#65533;&#65533;&#65533;D_&#65533;&#65533;j%&#65533;&#65533;&#65533;&#65533; &#65533;&#65533;I4h&#573;&#65533;&#65533;D&#65533;&#65533;&#65533;&#65533;l&#65533;1&#65533;&#65533;]V UU,Yu0&#65533;*&#65533;&#65533;&#11146;&#65533;&#65533;&#65533;S"v!M&#65533;H&#65533;%@&#65533;.&#65533;&#65533;X"x;b&#65533;&#65533;u&#65533;g&#65533;$&#65533;$&#65533;&#65533;n&#65533;&#65533;&#65533;&#65533;&#1531;>&#65533;c3&#65533;7&#65533;0I&#65533;&#65533;#&#65533;F&#65533;&#65533; h&#65533;!@^&#65533;?&#65533;&#65533;XN&#65533;&#65533;G&#65533;8&#65533;&#65533;&#65533;&#65533;P&#65533;rDL&#65533;z&#65533;&#65533;&#65533;&#65533;jp3&#65533;&#65533;&#65533;&#65533;&#65533;y&#65533;&#65533;	&#65533;4
&#65533;g
&#65533;&#65533;0&#65533;0*&#65533;F&#65533;&#65533;S&#65533;&#65533;e&#65533;S;6&#65533;WaM&#65533; &#65533;&#65533;&#65533;&#65533;P&#65533;)&#65533;&#65533;#W0@1K&#65533;9&#65533;&#65533;x&#65533;&#65533;	&#65533;5 p#&#65533;dA&#65533;&#65533;FH!P-&#65533;j&#65533;0p &#65533;C&#65533;$&#65533;&#65533;X&#65533;&&#65533;&#65533;J2&#65533;&#65533;&#65533;&#65533;?Sx6z&#65533;]&#65533;nO&#65533;&#65533;&#65533;P: 3`N&#65533;&#65533;`&#65533;	,&#65533;&#65533;!A&#65533;&#65533;p&#65533;D&#65533;z(C&#65533;&#65533;&#65533;&#65533;F&#65533;&#65533; &#65533;24&#65533;Wd&#65533;'Mq&#65533;xT(B9x&#65533;<&#65533;&#65533;&#65533;&#65533;&#65533;&#65533;V%&#65533;&#65533;&#65533;|&#65533;sX(&#65533;&#65533;dd&#65533;e&#65533;"9&#65533;T4&#65533;@J&#65533;5UQ
C&#65533;s(&#65533; p4&#65533;w&#65533;3 &#65533;&#65533;&#65533;ue4&#65533;i&#65533;QO&#65533;&#65533;1.&#65533;&#65533;G=%mCM&#65533;&#389;&#65533;&#65533;?&#65533;&#65533;XA6&#65533;&#65533;#&#65533;&#65533;a&#65533;&#65533;~&#65533; -`N&#65533;2>`&#65533;&#65533;Q$ &#65533;&#65533;u&#65533;/
Y&!A&#65533;&#65533;&#65533;&#65533;'>v'&#65533;&#65533;[(z&#65533;&#65533;C1p^&#65533;P&#65533;&&#65533;&#65533;&#65533;
! "A3d!|b&#65533;
;&#65533;\?6	|
&#65533;&#65533;&#65533;D#7&#65533;K^
&#65533;&#65533;\&#65533;x(&#65533;&#65533;y&#65533;R3&#65533; &#65533;;@&#65533;(&#65533;&#65533;*&#65533; :&#65533;&#65533;@&#65533;&#65533;1 + )4&#65533;Y&#65533;&#65533;3&#65533;&#497;nP&#65533;&#65533;ho Q&#65533;}HyR&#65533;&#65533;A&#65533;O&#65533;H&#65533;&#65533;&#65533; @B&#65533;&#65533; P3&#65533;0K&#65533;&#65533;7S#&#65533;&#65533;bm&#65533;&#65533;&&#65533;:&#65533;Hd&#65533;&#65533;&#65533;&#65533;{Yaz&#65533;&#65533;	@&#65533;X&#65533;F&#65533;&#65533;s\Q&#65533;&#65533;t5&#65533;&#65533;&#65533;&#65533;&#9325;v`^&#65533;
&#65533;7+&#65533;&#65533;&#65533;w(%7]&#65533;4Q&#65533;	0G|+PZP K&#65533;@Jw3! J/&#65533;Vu&#65533;x&#65533;rP\Y&#65533;E&#65533;%&#65533;O&#65533;&#65533;&#65533;&#65533;]vXO9&#65533;}Fa&#65533;F1&#65533;@F"q#&#65533;`&#65533;&#65533;S 3i+&#65533;&#65533;q&#65533;T
'&#65533;&#1378;@&#65533;D&#65533;4&#65533;T&#65533;&#65533;[.&#65533;y%&#65533;UbQ	&#65533;&#65533;)hg&#65533;&#65533;\X&#65533;[DU&#65533;&#65533;&#65533;ki^&#65533;&#65533;&#65533;S&#65533;&#65533;&#65533;	y&#65533;Ldf&#65533;`IVX&#65533;&#65533;ps &#65533;f[1&#65533;1&#65533;bAb&#65533;&#65533;!{&#65533;HC|&#65533;KH &#65533;&&#65533;&#65533; g#1n&#65533;&#411;4&#65533;F&#65533;&#65533;&#65533;&#65533;$I&#65533;?&#65533;&#65533;&#1927;&#65533;&#65533;&#65533;O&#65533;1.&#65533;&#65533;_&#65533;i&#65533;u)Qw @F8q&#65533;@&#65533;Z&#65533;&#65533;&#65533;DGwEhr,1p&#65533;&#65533;;E&#65533;|&#65533;PQ&#65533;&#65533; >&#65533;p&#65533;&#65533;#&#65533;'&#65533;Pc2UD\qd  &#65533;#"P&#65533;		C&#65533; &#65533;Bm&#210;z#&#65533;&#595530;&#65533;&#65533;&#1639;&#65533;&#65533;&#65533;&#65533;&#65533;'`&#65533;2&#65533;&#65533;&#65533;&#65533;&#65533;b1&#65533;d4T&#65533;&#65533; &#65533;&#65533;&#65533;&#65533; `PdU+&#65533;3 &#65533;&#43610;&#65533;cP&#65533;%0$&#65533;/Vy&#65533;&#65533;&#65533;ZR996&#65533;!&#665;&#65533;&#65533;&#65533;d#&#65533;g&#65533;Ap&#65533;eYG &#65533;&#65533;&#65533;&#65533;k&#65533;pH:&#65533;&#65533; *07=%Pj&#65533;
@a&#65533;&#65533;&#65533;dT!x&#65533;8FrNQla&#65533;+&#65533;(&#65533;	)&#65533;&#65533;k&#65533;z&#65533;,&#65533;&#65533;&#65533;(
&#65533;&#65533;er&#65533;4Rv&#642;&#65533;&#65533;74E(&#65533;Bb&#65533;&#65533;&#65533;kl&#65533;&#65533;&#65533;&#65533;P!7l!&#65533;Q&#65533;p @40&#65533;R&#65533;&#65533;&#65533;H&#65533;#&#65533;P &#65533;s7&#65533;B&#65533;&#65533;Z&#65533;&#65533;!&#65533;&#1699;>&#65533;&#65533;&#65533;`&#65533;Av6a1&0&#65533;TF&#65533;b&#65533;&#65533; >@I&#65533;J=&#65533;&#65533;&#65533;&#65533; &#65533;&#65533;(&#65533;N&#65533;P&#65533;&#65533;&&#65533;0N)r&#65533;Y*W*(&#65533;&#65533;
&#65533;U&#65533;&#65533;*&#65533;&#65533;&#65533;zDf)dA&#65533;}&#65533;	&#65533;(&#65533;s&#65533;&#65533;&#65533;(&&#65533;&#65533;p&#65533;&#65533;G&#65533;2&#65533;!&#65533;&#65533;s&#65533; &#65533;&#65533;&#65533;)
&#65533;&#65533;&#65533;&#65533;&#65533;^&#65533;&#65533;1&#65533;&#65533;H/P*&#65533;aP
-&#65533;&#65533;&#65533;&#65533;&#65533;&#65533;h8j&#65533;&#65533;&#65533;&#65533;&#65533;Tm&#65533;&#65533;&#65533;&#65533;&#65533;&#65533;7&#65533;o&#65533;&#65533;_&#65533;a &#65533;e&#65533;6&#65533;p#&#65533;&#65533;UP&#65533;`&#65533; &#400;&#65533;&#65533;&#65533;+0,&#65533;&#65533;2`#QE'&#65533;&#65533;*&#65533;&#65533;Z(8&#65533;&#65533;&#1583;Sf&#65533;)&#65533;&#65533;&#578;&#65533;{+y&#65533;&#65533;{&#65533; :&#65533;&#65533;[o{Y&#65533;&#65533;Y&#65533;*
g&#1763;&#65533;&#65533; &#65533;&#65533;i1&#1200;&#65533;&#65533;yc&#65533;&#65533;0T&#65533;,&#65533;&#65533;!&#65533;fm$Q&#65533;&#394;&#65533;~0&#65533;Q&#65533;]&#65533;&#65533;&#698;&#65533;U&#65533;&#65533;$&#65533;N)D&#65533;`h&#65533;&#65533;X]&#65533;FW&#65533;hi$&#65533;@wP:0WPW&#578;0q|*&#65533;&#65533;!*&#65533;&#65533;0B&#65533;)|&#65533;@	&#320;b&#65533;&#65533;,&#65533;:`  &#65533; r;&#65533;&#65533;[&#65533;g&#65533;&#65533;	&#65533;
l&#65533;9&&#65533;\&#65533;+Q&#65533;!N#&#65533;&#65533;&#65533;
w&#65533;Z0w&#65533;&#65533;&#65533;
d&&#65533;:&#65533;&#65533;cu&#65533;&#65533;(&#65533;&#65533;&#65533;&#65533;p&#65533;T&#65533;&#65533;wC&#65533;T 0:&#65533;tg&#65533;&#65533;0BY&#65533;&#65533;U&#65533; .C&#65533;%&#65533;J~&#65533;&#65533;nq&#65533;Ot&#65533;1&#1440;s&#65533;&#65533;z&#65533;gC&#65533;&#65533;U?&#65533;&#65533;4 #&#65533;SB&#65533;&#65533;&#65533;&#1796;&#65533;&#65533;&#65533;$&#65533; &#65533;&#65533;M&#65533;Z&#65533;&#65533;@!YJ&#65533;&#65533;!Z,&#65533;>&#65533;&#1059;&#607;l!N*&#65533;t|&#65533;&#65533;&#65533;#&#65533;&#65533;L*L*&#65533;	9&#65533;:
&#65533;j&#65533; C9)Q!e&#65533;&#65533;]&#65533;] K'2&#65533;P)&#65533;+s&#65533;Q&#65533;&#65533;&#65533;s!&#519;N&#65533;&#65533;!&#65533;&#1045;*m&#1346;-l&#65533;&#65533;$&#65533;i}B&#65533;6l3G;&#1707;&#65533;O
&#65533;g&#65533;$&#65533;&#65533; &#65533;>J{>&#65533;b&#65533;4`&#65533;7&#610;C&#65533;, &#65533; `I&#65533;&#65533;)&#65533;&#65533;&#65533;sS3&#65533;c&#65533;A&#65533;\lZ&#65533;&#65533;pK X1&#812;;Xq'|&#65533;&#65533;`M&#65533;&#65533;[&#65533;S+&#65533;&#65533;&#65533;<&#65533;&#65533;d&#65533;&#65533;	&#65533;2&#65533;&#65533;&#65533;&#65533;I4i&#482;@&#65533;Y%S&#65533;&#65533;b&#65533;&#65533;p{0&#65533;&#65533;&#65533;= &#65533;&#65533;&#65533;&#65533;Y&#65533;" &#65533;':&#65533;&#65533;&|&#65533;6&#65533;c&#65533;-&#65533;!&#65533;&#65533;"&#65533;i#G&#65533;t&#65533;&#65533;b[&#65533;&#65533;&#65533;&#65533;&#65533;X&#65533;&#65533;%1l&#65533;@&&#65533;
$ &#65533;&#65533;&#65533;&#65533;&#65533; > !0&#65533;&#65533; `"&#65533;1pQ&#65533;&#65533;&#65533;QLQ*gR1&#65533;O&#65533;&#930;zI&#65533;&#65533;;&#65533;,&#65533;&#65533;&#65533;&#65533;w:&#316;:&#1656;
Y`\&#65533;&#65533;aA	s&#65533;=&#65533;&#65533;;&#65533;2&#65533;&#65533; 9&#65533;&#65533;_e&#65533;&#65533;]&#1693;&#65533;15j&#65533;&#65533;0&#65533;&#65533;0m&#65533;u&#65533;K&#65533;QC1" &#65533; &#65533;&#65533;jp&#65533;&#65533;1&#65533;&#65533;&#65533;"q-	&#65533;C	&#65533;Wnt6&#65533;&#65533;&#65533;&#65533;&#1569;&#65533;?&#65533;s&#65533;&#65533;&#65533;?f&#65533;%&#65533;&#1485;&#65533;&#65533;&#65533;&#65533;Bp&#65533;'#&#65533;W' |c&#65533;&#65533;&#65533;&#65533;&#65533;
&#65533;T&#65533;&#65533;w	&#65533;B&#65533;&#65533;&#65533;2&#65533;q=:6&#65533;&#65533; &#65533;S
&#65533;&#65533;C&#65533;&#65533; &#1049;L&#65533;C&#65533;lc4&#65533;	5&#1287;:f&#65533;Y&#65533;u&#65533;|&#65533;&#704;IR&#65533;5eW&#65533;&#65533;&#65533;&#294; &#1426;&#65533;q&#65533;&#65533;&#65533; &#65533;&#65533;&#65533;	&#65533;R&#65533;b,T:t&#65533;:&#65533;%5Q&#65533;P&v &#65533;5&#65533; &#65533;&#65533;&#65533; &#65533;&#65533;&#65533;&#65533;&#65533;&#65533;W?^o&#65533;&#65533;&#65533;K+&#65533;&#65533;>&#65533;.&#65533;&#65533;&#65533;&#65533;/&#65533;*&#65533;9&#65533;&#520;db=&#65533;$@w r&#65533;bI:p&#65533;! &#65533;Tp(&#65533;&#65533;)y&#65533;&#742;&#2043; &#65533;(&#65533;&#65533;#&#65533;:&#65533;&#65533;1&#65533;&#65533;&#65533;]Fh$&#65533;;C` &#65533;&#65533;&#65533;&#65533;&#65533;c&#65533;Mb&#65533;=&#65533;T[&#65533;e&#65533;&#65533;
:&#65533;0&#65533;&#64064;&#65533;=	iN&#65533;&#65533;&#65533;2&#65533;LM&#65533;&#65533;d&#65533;T[&#65533;C&#65533;&#65533;W&#65533;&#65533;AtK!&#65533;0'`8&#65533;&^&#65533;}&#65533;&#65533;1&#65533;"v&#65533;%&#65533;>
&#65533; `.P&#65533;&#65533;1&#1844; &#65533;kG&#65533;&#65533;&#65533;gCZ&#65533;~&#65533;&#65533;6&#65533;\C &#65533;&#65533;p&#65533;3 T&#65533;!&#65533;f-0@ P&#65533;&#65533;
W&#65533;k&#65533;&#65533;&#65533;&#65533;1&#65533;&#65533;	X&#65533;dY>&#65533;&#812;	q|&#65533;&#65533;U&#65533;,&#65533;&#65533;p% &#65533;J]&#65533;	CA&#6645;>&#65533; \&#65533;`#&#65533;K&#65533;&#65533;&#65533;&#65533;&#65533;E&#65533;&#65533;&#65533;A&#65533;&#65533;&#923277;&#65533;yK&#65533;=&#65533;&#65533;&#86576; &#65533;B&#65533;&#65533;4 P&#65533;E6j&#65533;%6`7&#65533;&#65533;z&#65533;FNr&#65533;&#65533;}k&#65533;&#65533;`o&#65533;&#65533;.&#65533;/&#65533;&#65533;&#65533;&#65533;6 4`&#65533;  '*q&#65533;&#65533;v&#65533;&#65533;&#65533; PB&#65533;&#65533;&#1352;&#65533; &#65533;&#65533;
&#65533;&#65533;&#65533;T&#65533;r&#65533;p&#65533;$x&#65533;I&#662;&#65533;OO\(&#65533;?&#65533;qH&#65533;H7&#65533;&#65533;&#65533;&#65533;x&#1145;&#65533;&#65533;&#65533;&#65533;&#65533;&#65533;b&#65533;&#65533;&#65533;VQ4b&#65533;&#65533;(?&#65533;(KPT&#65533;!&#65533;&#184;&#65533;"&#65533;
&#65533;]&#65533;_%)Y&#65533; &#65533;Y&#65533;Pb1 &#65533;&#65533;&#65533;&#65533;A&#65533;&#65533;7&#65533;&#65533;&#65533;.&#65533;bF&#65533;&#65533;&#65533;\ 7  &#65533;&#65533;&#65533;&#65533;&#65533;&#65533;&#65533;&#65533;&#65533;&#65533;&#65533;&#65533;&#65533;77	@?
	
BB7&&&#65533;6%--'$#$"",&#65533;&#65533;3&#592;A&#65533;&#65533;&#65533;&#65533;&#65533;&#65533;&#1940;&#65533;&#65533;&#65533;&#65533;"&#65533;&#657;&#65533;&#65533;&#65533;&#275;&#65533;&#65533;&#65533;&#65533;9&#65533;&#65533;&#65533;A~$M &#65533;^&#65533;F&#65533;&#65533;{&#65533;&#194;M n@&#390;&#65533;&#65533;}&#65533;(	[&#65533;"&#65533;ArqpRGN 1&#65533;&#65533;8\&#65533;&#65533;B0H,&#65533;&#65533;A,:&#65533;&#65533;&#65533;&#65533;A&#65533;
<x &#1089;  	&&#65533;&#65533;$&#65533;&#65533;R?&#65533; 
&#65533;&#65533; 2&#65533;&#65533;&#631;&#65533;0\&#65533;&#65533; e&#65533;&#65533;Rp*&#1345;$0&#65533;&#65533;&#65533;N&#65533; @b&#65533;
r&#65533;`&#65533;w&#65533;j&#65533; &#65533;d&#65533;
*&#617;|3&#65533;&#264;&#65533;&#65533;B&#65533;q&#65533;&#65533;&#65533;&#65533;H&#32192;&#65533;&#65533;6&#65533;X&#65533;c&#65533;&#65533;&#65533;&#65533;&#65533;7\&#1920;&#974;B&#65533;#&#65533;&#65533;8&#65533;0'w&#65533;&#65533;^&#65533;n&#231;;&#65533;|R&#65533;'&#65533;&#65533;xA$&#65533;)&#65533;T&#65533;&#132;	&#65533;&#65533;v&#65533;&#65533;7&#65533;&#65533;&#65533;&#65533;&#65533;	=&#65533;	&#65533;&#1026;
 L&#65533;A'&#65533;
	&&#65533;&#65533;W&#65533;&#65533;&#65533;&#65533;Xa!&#65533;CX
&#65533; 7p[&#65533;p&#65533;&#65533;n&#65533;\&#65533;&#1152;&&#65533; `c&#65533;&#65533;!Y?$&#65533;&#65533;*/&#65533;&#65533;
:p&#65533;&#65533;&#65533; :&#65533;p&#65533;f$@&#65533;A\&#1025;0&#65533;&#65533;&#65533;H&#65533;&#65533;&#65533;&#65533;8&#65533;/&#65533;&#65533;G&#65533;9&#65533;&#65533;p&#272;&#65533;4&#65533;a&#65533;B&#65533;	&#65533;&#1801;&#65533;hG	)8`&#65533;Hx>p&#65533;CV&#65533;&#65533;&#65533;7Y&#65533;D&#65533;&#65533;&#65533;PCsoe&#65533;N=&#65533;Q&#65533;E&#65533;&#65533;#&#65533;*|&#65533;h#/&#65533;v&#65533;&#65533;(&#65533;&#65533;
&#65533;&#65533;3$&#65533;W&#65533;.:&#65533; *L@(&#65533;&#65533;` @@,0&#65533;-&#65533;&#65533;	Z&#65533;pra)&#65533;lJ'd&#65533;&#65533;Zm1r)&#65533;s*&#65533;"&#65533;&#65533;d&#65533;&#52646;&#1834;J`&#65533;&#65533;`>&#65533;`CP&#65533;&#65533;&#65533;N>&#65533;&#65533;Ae2&#65533;&#65533;&#65533; u&#65533;&#838;N&#65533;&#65533;&#65533;&#65533;&#65533;&h-&#65533;f]w&#65533;&#65533;&#65533;
<t&#65533;(@E&#65533;TP&#65533;&#65533;&f&#65533;Bo&#65533;T&#65533;&#65533;&#65533;&#65533;I &#65533;&#65533;&#65533;>&#65533;dSj ,
q$'^#&#65533;&#65533;B&#65533;&#65533; &#65533;&#65533;&#65533;|&#65533;L&#65533;M $&#65533;&#65533;I&#65533;&#65533;A&#65533;Q &#65533;B0&#65533;J&#65533;&#65533;Xp&#65533;  &#65533;t&#65533;	$&#65533;&#65533; &#65533;&#65533;&#65533;&#65533;&#65533;b&#65533;b&#65533;\$J&#65533;&#65533;dz&#65533;&#65533;&koB!&#65533;&#65533;@&#65533;	&#65533;@&#65533;	&#65533;&#65533;&#65533;&#65533;P 	&#65533;&#65533;&#65533;&#65533;
&#65533;&#65533;&#65533;!t&#65533;&#65533;EF&#65533;Ce&#65533;$g$&#65533;`k&#65533;&#65533;&#65533;%D*&#65533;&#1672;&#65533;&#65533;Y	q*&#65533;v&#65533;&#65533;&#65533;&#65533;&#65533;&#65533;&#65533;&#65533;&#49049;&#65533;^O&#65533;&#65533;&#65533;&#65533;&#65533;\&#65533;&#65533;[&#65533;&#65533;&#65533;&#65533;&#65533;1&#65533;0&#65533;&#65533;~P
&#65533;d&#65533;ok&#65533;&#65533;9&#65533;&#65533;&#65533;&#65533;&#65533;&#65533;&#65533;&#65533;&#65533;&#65533;w&#65533;` e&#65533;&#65533;&#1026;&#65533;&#65533;&#65533;&#65533;&#65533;&#65533;6&#65533;-(@ZP6H&#65533;"&#65533;A`z`&#65533;A&#65533;&#65533;X &#65533;&#65533; &#65533;3l!&#65533;&#65533;&#65533;&#65533;;o@&#65533; E&#65533;b&#65533;!&#65533;pw&#65533;&#65533;^ I0&#65533;&#65533;&#65533;	&#65533;&#65533;&#65533;
t&#65533;b&#65533;1PPK&#65533;&#65533;&#65533;&#65533;&#65533;`&#65533;&#65533;&#65533;&#65533;&#65533;? &#65533;G&#65533;&#706;&#65533;n&#65533;&#65533;xe&#65533;&#65533;2&#65533;%B&#65533;c&#65533;&#65533;&#65533;4&#65533;&#65533;p&#65533;#&#65533;&#65533;&#65533;&#65533;8&#65533;F4&#65533;Ct&#65533;&#65533;H#&#65533;Id 9&#65533;&#65533;&#65533;&#65533;q&#65533;&#65533;&#65533;&#65533;4&#65533;&#65533;&#65533;E&#65533;Q&#65533;]h&#65533;= 	&#65533;&#232;&#65533;&#65533;&#65533;q&#65533;O&#1166;	X&#65533;$&#65533;T. X&#65533;*&#65533;&#65533;&#65533;
&#65533;hm3<C(.&#65533;(NX!&#65533;&#65533;[&#65533;&#65533;&#65533;A&#65533;&#65533;&#65533;. &#65533;ft!Q$&#65533;.9*&#65533;&&#65533;8o&#65533;*&#65533;6&#1025;&#65533;,0&#65533;r&#65533;T&#65533;&#1192;&#65533;X&#1067;&#65533;, &#65533;_#V N&#65533;@&#65533;&#65533;&#65533;&#65533;&#65533;?&#65533;$&#65533;&#65533;9.&#65533;&#65533;@A&#65533;Z&#65533;9&#65533;x&#65533;&#65533;&#65533;6&#65533;# &#1033;gE&#65533;s&#65533;I&#65533;qdp
D&#1085;G &#65533;$&#65533;&#65533;&#65533;G&#65533;&#65533;D&#65533;"%&#65533;&#65533;&#65533;&#65533;&#65533;$:'X5&#65533;S&#65533;x<  - &#65533;T C&#65533;&#65533;\&#65533;&#65533;&#65533;P&#65533;$&#65533;H&#65533;&#65533;&#65533;J&#65533;X4T&#65533;`&#65533;D"&#65533;&#65533;&#65533;,a&#65533;L&#65533;m4&#65533;vp&#65533;qI`&#65533;/(%&#65533;&#65533;L(&#65533;p&#65533; 	&#65533;&#626;\ &#65533;&#65533;{&#65533;&#65533;&#65533;&#171;&#65533;&#65533;q&#65533;a,h&#65533;)@	&#65533;Aa&#65533; &#65533;N&#65533;&#65533;o&#65533;&#65533;&#65533;%!(&#65533;8 &#65533;\&#65533;v&#65533;&#65533;&#65533;&#65533;&#65533;&#65533;N&#65533;&#65533;&#65533;&#65533;F=@&#65533;&#65533;t=&#65533;Y&#65533;&#1447;H&#65533;4b|&#65533;EYE&#225;&#65533;`$ &#65533;\&#65533;&#65533;&#65533;&#65533;d&#65533; &#65533;MV&#65533;&#65533;&#65533;&#65533; A&#65533;0&#65533; &#65533;*h&#65533;	b&#65533;@&#65533;z&#65533;&#65533;"&#65533;&#65533;|ZRl\A&#65533;h&#65533;#&#65533;(&#65533;&#65533;&#1835;a&#65533;&#65533;	&#65533;V&#65533;	&#65533;&#65533;=&#65533;A&#65533;&#192;&#65533;`| &#65533;r&#65533;q/G&#65533;&#65533;I&#65533;&#65533;Y`&#65533;94&#65533;&#65533;&#65533;&#65533;c&#65533;&#65533;r(&#65533;z&#65533;&#65533;&#65533;R0&#65533;&#65533;&#65533;v8&#65533;u&#1665;>$&#65533;&#65533;&#65533;&#65533;!&#65533;&#65533;&#65533; >&#65533;&#65533;Ks&#65533;&#65533;&#65533;&#65533;&#65533;pm&#65533;9&#65533;L&#65533;{rI&&#65533;&#65533;&#65533;q&#65533;&#65533;&9.0&#65533;&#65533;&#65533;>&#65533;&#65533; &#65533;
&#65533;o,&#65533;&#65533;&#65533;0&#465;{ &#65533;&#65533;6&#65533;Z&#65533;L&#65533;
&0&&#65533;
Zn&#65533;&#65533;&#65533;&#65533;ecm1&#65533;&#1908;{P&#65533;a&#65533;.B&#65533;,i
(`p&#65533;M&#65533;S&#65533;&#65533; q!(Z&#11558;&#65533;@&#65533;(@i&#65533;)&&#65533;@&#65533;	&#65533;k&#65533;&#1797;&#65533;9&#65533;;	r&#65533;C&#65533;&#65533;&#65533;&#65533;&#290;C&#65533;o	&#65533;&#65533;&#65533;&#65533;&#65533;&#65533;&#65533;e!&#65533;&#65533;&#65533;&#1167;<R&#65533;h&#65533;&#65533;&#65533;%&#65533;F;&#65533;u&#65533;&#65533;xa&#65533;&#65533;`U&#65533;@&#65533;8&#65533;3&#614;&#65533;?6&#65533;`&#65533;&#65533;t T*&#65533;8&#65533;&#65533;	&#65533;&#28604;C&#65533;H&#65533;D8Z&#65533; `&#65533;Ufa&#65533;&#65533;&#65533;,&#65533;3&#65533;:A&#65533;m&#65533;&#65533;P&#65533;&#65533;u&#65533;&#65533;&#65533;H&#65533;&#65533;&#858; &#65533; &#1814;&#65533;&#65533;F&#65533; @X(&#65533;EW&#65533;&#65533; (P&#65533;h =0Z&#65533;!&#65533;&#1486;&#65533;"y &#65533;&#65533;3&#65533;&#65533;@"%i&#1792;y&#65533;&#65533;&#65533;pt&#65533;&#65533;&#275;B&#65533;'	xe&#65533;&#65533;&#65533;u&#65533;^&#1509;.&#65533;s&#65533;CG&#65533;&#65533;&#65533;;/&#65533;c&#65533;&#65533;&#65533;0&#65533;6	&#65533;&#65533;;	&#65533;&#65533;Cvb&#65533;&#65533;c&#65533;^&#65533;h?"&#65533;&#65533;&#65533;"&#65533;&#65533;&#65533;@0 &#65533;&#65533;'&#65533;#&#65533;&#65533;qO&#65533;&#65533;X &#65533; &#65533;$p&#65533;x@P/`&#65533;+P`&#65533;&#65533;&#65533;9&#65533;BP&#65533;	-&#65533;&#65533;&#65533;&#1362;&#731;&#65533;&#65533;T &#313;&#65533;&#65533;$&#65533;n&#65533;&#65533;2@&#65533;Y&A&#65533;&#65533;&#65533;z&#65533;&#65533;^&#65533;s]@':&#65533;&#65533;#^&#65533;&#65533;&#65533;&#65533;&#65533;&#1062;s&#65533;4&#65533;&#65533;:AU@&#65533;&#65533;40&#65533;v&#1088;&#65533;&#65533;&#65533;&#65533;9$&#65533;&#65533;U&#592927;x=&#65533;&#65533;&#65533;@$&#65533;&#65533;&#65533;v	&#65533;&#65533;r&#65533;&#65533;&#65533;(&#65533;&#65533;&#65533;KM&#65533;PC&#65533;DDqH&#1213;KU&#65533;&#65533;&#65533;&#65533;/&#65533;&#65533;4&#65533; &#65533;' &#65533;mK&#65533;&#65533;&#65533;2&#65533;A%01&#65533;P&#65533;dTa@&#65533;&#65533;&#65533;Dp&#65533;f,&#65533; &#994;K&#65533;g&#65533;"&#65533;&#65533;~&#65533;&#65533;0&#65533;&#65533;7q6"g/X&#1090;(&#65533; -`@&#65533;S\/&#65533;&#65533;p#  <? &#65533;&#65533;*F @&#65533;<&#65533;C*&#65533;&#65533;&#65533;3&#65533; &#65533;&#65533;:E	&#65533;&#65533;&#65533;&#65533;&#65533;|_&#65533;gq&#65533;&#65533;dt&#65533;&#65533;b&#65533;0jU&#65533;&#65533;1&#65533;&#65533;`&#65533;q&#2032;W&#65533;1&#65533;4vx}&#65533;!Al&#65533;&#65533;`&#65533;&#65533;z"9&#65533;&#65533;0/1&#65533;H&#65533;`'&#65533;w&#65533;-i7&#65533;&#65533;g&#65533;7&#65533;3&#65533;&#65533;*&#65533; &#65533;&#65533;&#65533;es :&#65533; Z&#65533;g&#65533;bg&#65533;4#&#65533;&#65533;&#65533;&#65533;`&#65533;&#65533;f}&#65533;2&#65533;&#65533;&#65533;]gaB(&#65533;*&#65533;'&#65533;&#65533;&#65533; >&#65533;@&#65533;P&#65533;"&#65533;U&#65533;3qbpbqV1@"&#65533;50V&#65533;&#65533;&#65533;&#65533;&#65533;&#65533;&#65533;&#65533;R&#65533;X&#65533;61&#65533;Q1&#65533;v&#65533;#k&#65533;%	&#65533;&#65533;ah&#65533;&#65533;W@3xuh&#65533;&#65533;&#65533;R&&#65533;R&#65533;&#65533;c3&#65533;A&#65533;	14#&#65533;2pq&#65533;&#65533;&#65533;at
&#65533;&#65533;&#65533;8D&#65533;&#65533;b4u&#65533;A=&#65533;&#65533;  A&#65533;&#65533;&#65533;&#65533;1l&#65533;&#65533;&#65533;2&#65533;3&#65533;5&#65533;5z&#65533; @  $P 
&#65533;  6&#65533;	gcfg&#65533;&#65533;&#65533;4B&#65533;=@<P]t&#1217;&#65533;~&#65533;&#65533;T&#1893;&#65533;&#65533;`g&#65533;xr&.&#65533;pe.&#1043;  &#65533;H &#65533;&#65533;`&#65533;?* =0r&#65533;&#65533;&#65533;b' &#65533;u:.`H2p3&#65533; &#65533;v}&#65533;0&#65533;&#65533;&#65533;&#65533;&#65533;&#4895;$	C&#65533;5@&#65533;&#65533;&#65533;&#65533;/&#65533; .&#65533;2&#65533;&#65533;4&#1280;E&#65533;&#65533;&#65533;&#65533;*&#65533;&#65533;) A&#65533;&#65533;Q1P8[&#65533;Ya&#65533;p|&#65533;&#65533;&cj&#65533;&#65533;&#65533;&#65533;'&#65533;:z&#65533;j&#1971;&&#65533;q$&#65533;&#65533;&#65533;&#65533;W?&#65533;&#65533;vV&#65533;! &#65533;&#65533;&#65533;H%&#65533;&#65533;&#65533;&#65533;+  &#65533;&#65533;"&#65533;**&#65533;$&#65533;&#65533;P >p=&#65533;"&#65533;&#65533;&#65533;4gd!
-P&#65533;pMuk&#65533;c&#65533;V&#65533;T,&#65533;v&Z9&#65533;&#65533;e&#65533;&#65533;7"4&#65533; &#65533;&#65533;E 6U&#65533;6`&#65533;W 0 &#65533;s&#65533;&#1359; &#65533;0&#65533;&	&#65533;Wj1&#65533;&#65533;&#65533;  &#65533;&#65533;&#65533; &#65533;)&*a'11&#65533;&#65533;&#65533;C0&#65533;&#65533;5&#65533;)&#65533;$	@&#65533;&#65533;"	&#65533;P&#65533;&#65533;~&#65533;&#65533;G&#65533;&#65533;]H&#65533;Ez''&#65533;)&#65533;&#65533;X&#65533;&#65533;}?&#65533;t&#65533;&#65533;&#1081;|&#65533;>&#65533;&#65533;&#65533;&#65533;&#65533;j&#65533;*&#65533;&#65533;&#65533;&#65533;2&#65533;p&#65533;&#65533;" &#65533;;&#65533;9&#65533;&#65533;~UH
 @09&#65533;h&#65533;Z &#65533;&#65533;&#65533;&#65533;#Vl&#65533;@od&#65533;x=&#65533;&#65533;&#65533;P&#65533;&#65533;I&#65533; &#65533;E&#65533;&#65533;&#65533;X&#65533;&#65533;`y&$7&#65533;4&#65533;g&#65533;&#65533;B&#65533;&#65533; *3&#65533;&#65533;V &#65533;&#65533;&#65533;C 4&#65533;&#65533;&#65533;&#65533;4T&#65533;&#65533;&#65533;&#65533;d&#65533;&#65533;`)&#65533;&#65533;$ v&#65533;&#65533;&#65533;0q:1&#65533;8&#65533;&#65533;O&#65533;&#65533;&#65533;Gt&#65533;)WXj&#65533;&#65533;&#65533;2&#65533;4-a\&#65533;1&#65533;&#65533;&#65533;&#65533;/&#65533;50&#65533;m&#65533;&#65533;%&#65533;{&#1984;&#65533;MW&#65533;&#326;&#65533;&#478;&#65533;3&#65533;3?&#65533;&#65533;'&#65533;&#65533;&#65533;*1&#65533;/&#65533;&#65533;W&#65533;&#65533;&#65533;&#65533;&#65533;s pK"3&#65533; <&#65533;n+`8&#65533;V8&#65533;_a,&#65533;&#65533;!
&#65533;\&#65533;&#65533;&#65533;&#65533;&#65533;2g&#65533;&#65533;&#65533;&#65533;P&#65533;&#65533;w&#65533;&#65533;:f}&#65533;
&#65533;,@&#65533;%0&#65533;BFs&#65533;29&#65533;&#65533;4&#65533;p&#65533;.54&#65533;q&#65533;&#65533;311&#65533;D&#65533;&#65533;)&#586;&#65533;!&#65533;&#65533;&#65533;d &#65533;&#65533;p&#65533;@V&#65533;`}!{"NWjdr&#65533;m&#65533;&#65533;!s>&#65533;	&#65533; &#65533;l	I&#65533;&#65533;d&#65533;XktR&#65533;&#65533;&#65533;p$`{BA&#65533;&#65533;&#65533;Q&#65533;p&#65533;&#65533;  &#65533;&#65533;F&#65533;&#1696;&#65533;&#65533;&#65533;L30pS&#65533;" -p&#65533;p"&#65533;?&#65533; U;wVF&#65533; [&#65533;Q&#65533;,f!"M&#65533;]&#65533;o&#65533;&#65533;o&#65533;&#65533;%{&#65533;&#65533;&#65533;!&#65533;)B&#65533;	K&#65533;q0 &#65533;3&#65533;(&#65533;&#65533;A &#65533;?	&#65533;&#65533;h&#65533;&#65533;836,SP:&#65533;&#1122;&#65533;&#65533;&#65533; &#65533;&#65533;&#65533;&#65533; Q&#65533;Q&#442;Qph&#65533;&#65533;!H&#65533;&#65533;4&#326;PZG&#65533;&#65533;&#65533;2G&#65533;%&#65533;]&#65533;p&#65533;&#33797;![&#65533;Sr|&#65533;(&#65533;l&#65533;{&#65533;&#65533;l&#65533;Pu&#65533;&#65533;h&#65533;+)Q5&#65533;&#65533;&#65533;pR3Z*0l&#65533;Dr3 {@!&#65533;+&#65533;U"W )&#65533;\]32&#65533;&#65533;T`&#65533;l&#4207;{7H&#65533;A&#65533;&#65533;&#65533;&#65533;	7@Tr&#65533; &#65533;&#65533;	'&#65533;&#65533;CW&#65533;#[&#65533;&#65533;;5&#65533;&#65533;O&#65533;&#1083;8cO&#65533;&#65533;j&#65533;+(&#170;%&#65533;&#65533; ,&#65533;&#65533;&#1415;%&#65533;&#65533;H1&#65533;!&#65533;2#&#65533;&#65533;X4!*&#65533;&#65533;&&#65533;&#65533;FAa&#65533;(&#65533;&#65533;x)&#65533;&#65533;&#65533;|U&#65533;-  7Z&#65533;&#65533; a(2&#65533;0&#65533; &#65533;H&#65533;W&#65533;5 ZZq&#65533;$&#65533;ZE%.0 &#65533;1-&#65533;&#65533; ;&#1408;&#65533;&#65533;&#65533;&#65533;F&#65533;%&#65533;3s(&#65533;&#65533;q&#65533;eY&>&#65533;	&#65533;Jh!!&#65533;f&#65533;o &#65533;&#65533;%#R"9,Z&#65533;&&#65533;	UlSo&#65533;H,&#468;
@&#65533;+T=0&#900;W&#65533;{&#368;&#65533; @&#65533;&#65533;.&#65533;&#65533;}gz&#65533;&#65533;N&#65533;&#65533;>$a&#65533;&#65533;&#65533;9&#65533;M&#65533;W,%'&#65533;&#65533;&#65533;b&#65533;&#65533;P=&#65533;&#65533;0y4p&#65533;Y@4&#65533;&#65533;&#65533;'(&#65533;&#65533;0&#65533;C&#65533;&#65533;BW&,Z&#65533;11=%U3&#65533;&#65533;M0&#65533;&#65533;^gi&#65533;Q;[&#65533;&#65533;&#65533;k&#65533;4&#1799;u\r&#65533;x&#65533;&#65533;&#65533;&#65533;t&#65533;'1&#65533;*@q&#65533;&#65533;+2&#65533;g&#65533;p&#65533;A&#65533;,
"#a&#65533;\&#65533;l &#65533;&#65533;&#65533;&#65533;&#65533;i&#65533;o&#65533;&#65533;TY
t&#1353;&#65533;@&#65533;&#65533;&#65533;#{
&#65533;&#65533;5&#65533;H&#65533;3&#65533;&#65533;&#65533;&#65533;p>t&#65533;#&#65533;4$&#65533;&#65533;>&#65533;})&#65533;&#65533;2p&#65533;&#65533;5&#65533;=&#65533;&#65533;.&#65533;&#65533;'&#65533;OAl&#65533;&#65533;&#65533;&#65533;&#65533; A&#65533;&#65533;P&#65533;# &#65533;&#65533;&#65533;&#65533;P&#65533;&#65533;c	l;&#65533;3 &#65533;b&#65533;U&#65533;&#65533;&#65533;k&#65533;&#65533;s&#65533;&#488;%&#65533;'&#65533;&#65533;?&#65533;2!&#65533;E&#65533;&#65533;PC=&#65533;;w&#65533;pq&#65533;g&#65533;&#65533;A&#65533;a&#65533;f.q&#65533;J&#65533;p &#65533;&#65533;&#65533;+% VOa &#65533;*&#65533;&#65533;&#65533;,R]I&&#1786;7&#65533;&#65533;q&#65533;*&#65533;d6T&#65533;&#65533;@&#65533;&#65533;&#65533;
1&#65533;&#65533;&#65533;e&#65533;+&#65533;*&#65533;}]{$a &#65533;+'#p=&#65533;&#65533;&#65533;&#65533;&#65533;1&#65533;&#65533;a&#65533;&#65533; &#65533;&#65533;*&#65533;0c&#65533;Q(&#65533;W&#65533;P5&#65533;&#65533;+&#65533;&#1049;-&	&#65533;&#654;@&#65533;&#65533;{F&#65533;&#65533;&#65533;&#65533;c~t'l&#65533;&#65533;@&#65533;1&#1140;@&#65533;<Qj-:u&#65533;`&#65533;Fn&#65533;`&#65533;&#65533; &#65533;&#65533;&#65533;&#65533;&#65533;m1&#65533;1&#65533;&#65533;4[EJ&#65533;/&#65533;I&#65533;&#65533;g VX!,
PB&#65533;I&#65533;&#65533;mAO	-&#65533;=&#65533;&#65533;y	@]&#65533;&#65533;,&#65533;&#725;|a,icJ8Oq&#65533;&#65533;B.&#37291;&#65533;&#65533;?{ 0&#65533;_&#65533;a&#1344;b&#65533;?&#65533;&#65533;&#65533;&#65533;&#65533;3&#65533;+	&#65533;34&#65533;&#65533;mG&#65533;&#65533;&#65533;.!1&#65533;3	&#65533;&#65533;&#65533;iQ&#65533;&#65533;=&#65533;&#65533;&#65533;Y&#65533;2&#65533;M&#65533;&#1314;&#65533;6&#65533;&#65533;&#65533;&#65533;&#65533;/c&#65533;&#65533;&#65533;0&#65533;Tg&#65533;&#65533;&#65533;&#1431;&#65533;u"&#65533; '1&#65533;&#65533;D&#65533;0&#65533;&#65533;&#65533;0&#65533;@&#65533;&#65533;&#65533;&#65533;&#1489;&#65533;.&#65533;&#515;%&#65533;N&#65533;8&#65533;l/L&#65533;<k&#65533;|&#65533;+&#65533;&#65533;@&#65533;
;&#65533;j&#65533;&#65533;&k&#65533;&#65533;<&#65533;f	"gzno&#65533; &#65533;&#65533;&#65533;&#65533;#&#65533;@E&#65533;e&#65533;e*0\5&#1235;5! &#65533;v&#65533;&#166;(&&#65533;4>CC&#65533;l}&#65533;3@&#65533;&#65533;0&#1521;&#65533;&#65533;&#65533;&#65533;D&#65533;@&#65533;&#65533;&#65533;!&#65533;Z&#65533;&#65533;'q&#65533;&#1100;&#65533;&#1659;q&#65533;&#65533;~?&#65533;R{&#65533;&#65533;&#65533;8b&#65533;&#65533;t&#65533;8&#65533;&#65533;c&#65533;V&#65533;1+p4&#65533;&#65533;H&#65533;&#65533;&#1579;&#65533;n&#1828;&#65533;&#65533;>P04%&#65533;,A&#65533;N*1 &#65533;w&#65533;P&#65533;~&#65533;&#65533;&#65533;&#65533;q&#65533;05&#65533;'&#65533;K&#65533;&#65533; # ?&#1976;&#65533;8!&#1072;&#65533;l&#65533;D&#65533;L&#65533;K!h&#65533;&#1348;&#65533;&#65533;&#65533;&#65533;iO&#65533;T U&#65533;2#eQ&#65533; &#295;&#65533;P&#65533;p= M&#65533;&#65533;5&#65533;&#65533; 2&#65533;)&#65533;&#65533;&#65533;^C &#65533;&#65533;`&#65533;v&#65533;t&#65533;&#65533;~&#65533;&#65533;&#65533;&#65533;-&#65533;,0&#65533;&#65533;&#1184;,&#65533;FG6&#65533;)&#65533;A&#65533;&#65533;Y6&#65533;&#65533;n&#65533;0&#65533;&#65533;"&#65533;&#65533;&#65533;4h&#65533;u&#65533;&#65533;&#65533;&#65533;&#65533;&#65533;R&#65533;&#65533;&#65533;QDg=#&#65533;7`&#65533;&#65533;A&#65533;&#65533;Y1 %&#726;*&#1691;&#65533;&#65533;0&#65533;0&#65533;&#65533;A$+$+&#65533;"* :&&&6;;
&#65533;B?B;?7
7 &#65533; &#65533;&#65533;&#65533;&#65533;&#65533;&#65533;&#65533;&#65533;&#65533;&#65533;&#65533; &#65533;&#65533;?&#65533;?
BB&#65533;7&#65533;	&#65533;=!,:$&#65533;&#65533;&#65533;&#65533;5&#65533;$1&#65533;-&#65533;'&#65533;&#65533;1&#65533;*&#1057;&#65533;&#65533;
)@d&#65533;`&#65533;^*&#65533; &#65533;&#65533;t&#65533;(&#65533;z&#65533;oWG]&#65533;z&#65533;&#65533;`&#65533;*&#65533;&#65533;E&#65533;cDx&#65533;=0A&#65533;&#65533; &#65533;L&#65533;&#65533;W &#65533;P&#65533;&#65533;&#65533; &#65533;V&#65533;&#65533;%&#65533;%JFL&#65533;&#65533;&#65533;&#65533;&#65533;&#65533;&#65533;&#65533;!&#65533;)&#65533;.>>&#65533;&#65533;&#65533;]e}&#65533;z&#65533;5 R&#65533;Q&#65533;	&#65533;UaE&#65533;a&#65533;&#65533;&#65533;.,r&#65533;\q`&#198;>J&#65533;`a&#65533;&#65533;&#65533;:I &#65533;&#65533;&#65533;&#65533;7:I&#65533;J&#65533;	&#65533;&#65533;&#65533;,Bc&#65533;&#65533;z]&#65533;Z1b&#65533;)&#65533;&#65533;&#65533;&#65533;&#65533;&#1001;B&#65533;z&#65533;C&#65533;=&#65533;Y8`A&#65533;/8p&#65533;&#1159;&#65533;<&#1351;&#65533;&#65533;&#65533;+&#65533;&#65533;&#65533;&#65533;&#65533;&&#65533;&#65533;&#1761;&#65533; @\`&#65533;&#65533;&#65533;&#65533;B&#65533;&#65533;&#65533;
&#65533;7G&#909;&#65533;B&#65533;&#65533;3&#65533;NK&#65533;&#65533;j&#65533;<pY 1bSU)&#65533;DN5&#65533;&#65533;B(&#65533;&#65533;I&#65533;&#65533;02B&#65533;F&#65533;Eu&#65533;&#65533;S&#65533;FS&#65533;&#65533;&#65533;&#65533;&#65533;&#65533;&#65533;&#65533;&#65533;<dc.&#65533;p@&#65533;>&#65533;&#65533;&#65533;&#65533;&#65533;`WH@&#65533;&#65533;
%&#65533;&#65533;&#65533;&#65533;&#65533;@ 	M&#65533;&#65533;	&#65533; &#65533;Cdb&#65533;	&#65533;&#65533;&#65533;%&#65533;&&#65533;0&#65533;4$&#65533;h&#65533;&#65533;Bj&#65533;f&#65533;~&#65533;A2&#65533; &#65533; +7PCh&#1524;&#65533;&6 @@^&#65533;p XYP
&#65533;@#&#65533;&#65533;&#65533;!P&#65533;&#65533;G@&#65533;>&#65533;C/`&#65533;&#65533;&#65533;&#65533;1&#65533;&#65533;`&#65533;|(.?&#65533;&#65533;&#65533;&#65533;&#65533;r&#65533;zL&#65533;&#65533;&#65533;L&#65533;3A}&#65533;!D&#1399;&#65533;&#65533;h&#65533;&#65533;&#1153;1,&#65533;l[+&#65533;:
(&#65533;&#65533;&#65533;y,&#65533;&#65533;&#65533;&#65533;B&#65533;&#65533;&#65533;LP&#65533;&#65533;D&#65533;&#65533;&#65533;_/&#65533;\@S&#65533;&#65533;&#65533;]&#65533;&#129;&#65533;%0J&#65533;&#65533;#&#65533;&#190;&#65533;t&#65533;Z"U@T&#65533;p&#65533;@&#65533;&#65533; &#65533;&#65533;.&#65533;@E&#65533;@B,P&#65533;,jB&#65533;&#65533;&#65533;&#65533;Cm&#65533;	&#65533;Y4&#65533;&#65533;b&#65533;&#65533;&#65533;V'&#65533;D?5LK(&#65533;&#65533;&#65533;V
h&#65533;\&#65533;4 '&#65533;cP@=0&#65533;&#65533;&#65533;V&#65533;&#65533;&#65533;&#65533;&#65533;&#65533;&#65533;&#65533;&#65533;Z&#65533;&#65533;&#65533;B&#65533;&#65533; XML&#65533;TR&#65533;&#65533;&#65533;&#65533;T|&#65533;&#65533;DL:&#65533;&#65533;&#65533;^&#320;&#65533;&#65533;&#65533;&#65533;#&#65533;&#1841;&#136;&#65533;&#65533;u&#65533;&#65533;.@8#,&#65533;#v&#65533;,R&#65533;W&#65533;&#65533;p&#1511;&#926038;&#65533;&#65533;&#65533;&#65533;[%&#65533;&#291;&#65533;&#65533;&#65533;"&#65533;y3&#65533;&#65533;&#65533;0&#65533;&#65533;\*&#65533; #x&#65533;Dc&#65533;&#130;&#65533;w2#5@5	=&#65533;&#65533;&#65533;
0@6&#65533;&#65533;&#65533;A[-&#65533;2&#65533;&#65533;&#1033;+4L&#65533;fBZM&#65533;>&#65533;b&#65533;Zm?&#65533;&#65533;(= &#65533;&#65533;pCh&#65533;~J&#65533;@&#65533;N&#65533;K H&#65533;X&#65533;&#65533;&#65533; &#65533;:@ &#65533;&#65533;&#65533; &#65533;0&#65533;&#65533;: &#65533;@: &#65533;&#65533; $&#65533;Z&#65533;&#65533;&#65533;`&#65533;&#65533;&#65533;&#65533;&#65533;eP&#65533;&#65533;&#65533;5&#65533;&#65533;1&#65533;	&#65533;&#65533;&#65533;^&#65533;&#65533;~t&#65533;&#65533;&#65533;&#1426;&#65533;&#65533;'6&#65533;&#65533;9 &#65533;l&#65533;&#65533;&#65533; SsqM&#65533;H@`&#65533;&#65533;m&#65533;&#65533;&#65533;Y&#65533;&#65533;&#65533;&#65533;&#65533;H-&#65533;]/&#65533;\&#65533;&#65533;,&#65533;&#65533;&#65533;&#1551;F&#65533;&#65533;&#65533;j{&#65533;&#65533;D&#65533;\@&#65533;R&#65533;&#946;&#65533;&#65533;!a SBP &#65533;@0H&#65533;9BpX@ NA:&#1027;LT-&&#1312;&#1100;j&#65533; ~&#65533;0&#65533;&#1088;&#65533;&#65533;&#65533;&#65533;&#65533;4 &#65533;&#65533;&#65533;8&#65533;&#65533;&#65533;%H&#65533;&#65533;8&#65533;(&#65533;t&#65533;&#65533;&#65533;&#65533;9 &#65533;&#65533;&#65533;|&#65533;&#65533;^&#65533;&#65533;r&#65533;@t&#65533;H&#1193;_T&#65533;@>y	F&#65533;&#65533;l&#65533;Vh&#65533; &#65533;&#65533;&#65533;&#65533;&#65533;&#65533;y&#65533;P&#65533;&#65533;&#65533;	`&#65533;Vy{&#65533;R &#65533; &#65533;n&#65533;Y&#65533;w2,&#65533;&#269;'&#65533;@z0&#65533;B_VBc 
&#65533;M&#65533;&#65533;%=&#65533;&#65533;P&#65533;&#65533;&#65533;&#65533;&#65533;&#65533;		t&#65533;y&#65533;$v&#65533;&#65533;&#65533;V&#65533;&#65533;&#65533;&#65533;"&#65533;&#65533;&#65533;&#65533;+&#65533;,&#65533;&#65533;(XR&#65533;&#65533;&#1075;'rq&#65533;p&#65533;L&#65533;sSa&#65533;IH&#65533;&#65533;&#65533;&#65533;&#65533;z&#65533;&#65533;&#1074;&#65533;PM&#65533;I@mRq&#65533;&#65533;"&#65533;L&#65533;&#65533;ZIV&#65533;&#65533;O&#65533;&#65533;3Z&#65533;UQ&#65533; TK&#65533;9&#65533; &#65533;&#65533;`&#65533;f&#65533;&#65533;,U fJR&#65533;&#65533;`&#65533;B&#65533;jvP
&#65533;^ &#65533;X&#65533;N&#65533;B&#65533;&#65533;}(&#65533;&#65533;U&#65533;&#65533;Xx&#65533;&#65533;5&#65533;h&#65533;|&#65533;Fu&#65533;' &#65533;&#65533;&#65533;0-&#1201;&#65533;&#65533;A_s&#65533;&#65533;&#65533;E&#65533;P&#65533;H4&#65533;&#65533;	dv&#65533;V&#65533;&#65533;Y&#65533;&#65533;c&#65533;#ci N &#904;&#65533;&#65533;&#65533;&#65533;,`&#65533;QV&#65533;&#65533;@D&#65533;D&#65533;"&#65533;y&#65533;&#65533;
&#65533;&#65533;
t&#65533;b&#65533;X	H&#65533;&#912;&#65533;&#65533;&#65533;u&#65533;&#65533;&&#65533;&#65533;&#65533;hD H@&#65533;&#65533;`"&#65533; &#65533;&#65533;&#65533;&#65533;&#65533;&#65533;A$0&#65533;&#65533;u&#150;&#65533;&#518;&#65533;FA&#65533;"&#65533;&#65533;?&#65533;{&#65533;&#65533;a&#65533;&#65533;O&#65533;&#65533;&#65533;g&#65533;&#65533;&#65533;ZzI&#65533;&#65533;&#65533;&#290;2a&#65533;&#65533;&#65533;&#65533;+ &#65533;&#65533; &#65533;q&#65533;&#65533;
:&#65533;&#65533;&#65533;@&#65533;&#65533;@V &#65533;&#376;*\&#65533;H &#65533;[a &#65533;&#65533;&#65533;P&#65533;&#65533;&#353;&#642;&#65533;!o&#65533;]&#667;&#65533;Az&#65533;1&#65533;&#65533;<&#1503;&#65533;z&#65533;HJN}&#65533;&#65533;}&#65533;`&#65533;+A&#65533;&#65533;Y&#65533;i&&#65533;x&#65533;&#65533;sa&#65533;&#65533;X&#65533;&#65533;&#65533;
'NJ&#65533;&#65533;&#65533; )|&#65533;O:bp&#65533; ;8t/&#65533;P&#65533;&#65533;&#65533;&#65533;Iz*&#1175;&#65533;&#65533;&#65533;&#65533;[K&#65533;&#65533;TT&#65533;0&#65533;&#65533;0g &#65533;&#65533;&#65533;&#65533;%&#65533;C&#65533;&#65533; &#65533;&#65533;&#65533;_5&#65533;D&#65533;&#65533;&#65533;&#65533;S&#65533;&#65533;-l&#65533;&#65533;&#65533;S&#65533;3&#65533;&#65533;
w&#65533;&#65533;&#65533;o&#65533;&#65533;x&#65533;&#65533;&#65533;>P[
,D&#65533;5@&#65533;zW&#65533;&#65533;&#65533;X &#65533;&#65533;&#65533;&#65533;&#65533;P]&#65533;&#65533;&#65533;&#65533;&#65533;>&#65533;&#65533;&#65533;	&#65533;Yp#&#65533;v&#65533;&#65533;	&#65533;&#65533;&#65533;&#65533;;&#1624;&#65533;&#65533;&#65533;AyJ&#65533;&#65533;4l]8&#1605;&#65533;b`uxY?Z&#65533;NHN`!&#65533;jl.&#65533;F&#65533;8&#351;&#65533;&#65533;!J&#65533;&#65533;g&#65533;&#65533;ivD*&#65533;,"&#65533;"&#65533;&#65533;d&#65533;7&#318;&#65533;?&#65533; ID&#65533;&#712;&#65533;BE'5&#65533;G`F&#65533;&#65533; G&#65533;X&#65533;}&#65533;Y&#65533;&#65533;E  G&#65533;&#65533;&#65533;n&#65533;&#65533;&#65533;P &#65533;0 f0@'8&#65533;&#65533;&#65533;&#65533;f&#65533;P&#65533;n`1&#65533;Z&#65533;&#65533;x&#65533;&#65533;1d&#65533;?7&#65533;&#65533; &#65533;({&#1033;&#65533; &#65533;,`&#65533;&#1052;&#65533;&#65533;&#65533;&#65533;&#65533;&#65533;@H.&#65533;&#65533;&#65533;&#65533;n".&#65533;&#65533;D&#65533;&#65533;&#65533;(&#65533;ZT&#65533;.&#65533;&#645;&#65533;&#65533;&#65533;r&#65533;0&#65533;&#65533;&#65533;-&#65533;Vz&#65533;&#65533;&#65533;s&#65533;&#65533;&#10611;&#65533;>X&#65533;&#65533;xML.&#65533;&#65533;&#65533;W&#65533;z&#65533;LlB&#65533;&#65533;~J&#65533;'o&#65533;b&#65533;Sw/&#65533;F0&#65533;_&#65533;`&#65533;&#65533;&#65533;&#65533;&#65533;Bt]&#65533;&#65533;Y&#65533;c&#65533;)&#65533;&#65533;$&#65533;&#65533;&#65533;80&#65533;C&#65533;`&#65533;"X&#65533;,`&#918;92=R&#65533; r!	&#65533;&#65533;L@ -3&#65533; %p =@>~g
&#65533;&#65533;&&#65533; >Sw0y&#65533;w&#65533;`&#65533;&#65533;3&#65533;P&#65533;&#65533;&#65533; @&#65533;&#65533;&#65533;S&#65533;P&#65533;&#65533; &#65533;&#65533;&#65533;&#65533;$`&#65533;&#65533;{C&#65533;C&#65533;,P&#65533;&#65533;0 &#65533;0z`&#65533;&#65533;D&#65533;&#65533;&#65533;&#65533;s&#65533;80&#65533;&#65533;R&#65533;&#65533;&#65533;E#g.&#65533;&#65533;/&#65533;/&#65533;a.n$XVm5&#65533;&#65533;er$pv&#65533;8ja<&#65533;&#65533;N:&#65533;d0D^&#65533;Aq{&#65533;&#65533;c*&#65533;CU&#65533; F&#65533;&#65533;&#65533;D"( &#65533;&#65533;@&#65533;&#65533;p&#65533;r!'&#65533;.0&#65533;b &#65533;&#65533;&#65533;h&#65533;D&#65533;R&#65533;7&#65533; &#228;"&#65533;&#65533;;3&#65533;&#65533;
&#65533;&#65533;>p'6?|&#65533;&#65533;&#65533;&#65533;?&#65533;&#65533;&#65533;&#65533; ;&#65533;&  S>&#65533;xv1&#65533;@F&#65533;)&#65533; 	'p*&#65533;&#65533;:&#65533;&#65533;o`&#65533;;!.&#65533; p&#65533;pp&#65533;.&#65533;&#65533;;&#65533;&#65533;&#65533;C*Rh%&#65533;&#65533;&#65533;&#65533;&#65533;CD<:&#65533;,o&#65533; &#65533;U/&#1170;|&#65533;"&#65533;&#65533; 3&#65533;jt&#65533;^! &#65533;&#65533;+&#65533;&#65533;$q&#65533;&#65533;@&&#65533;ZA&#65533;&#65533;&#65533;&#65533;7@&#65533;o&#65533;&#65533;&#65533;&#65533;1&#519;&#65533;S<&#65533;&#65533;&#65533;,[&#65533;(FBc&#65533;&#65533;`&#65533;&#65533;S&#65533;g&#65533;&#65533;&#65533;@%&#65533;&#65533;@ &#65533;0&#65533; 3&#65533;&#65533;h&#65533;&#65533; &#65533;&#65533; Lc &#65533;&#65533;&#65533;ut&#65533;&#65533;E3"b&#65533;2&#65533; J&#65533;&#65533;&&#65533;  >&#65533;	&#65533;Dv&#65533;&#65533;5@&#65533;!&#65533;&#65533;F,A&#65533;)&#65533;&#65533;Y=&#65533;&#65533;  &#65533;\&#65533;Ry&#65533;@R&#65533;"0;11&#65533;&#65533;&#65533;R&#65533;3-&#65533;&#65533;F&#65533;&#65533;F	';f&#65533;&#65533;&#65533;+&#65533;9&#65533;$M&#65533;d&#65533;.y&#65533;&#65533;0&#65533;&#65533;&#65533; 4$&&#65533;A&#65533;c]&#65533;&#65533;#0&#65533; T&#65533;&#65533;g&#65533;R&#65533;W0*[&#65533;&#65533;~H00&#65533;CP`&#65533;&#65533;&#65533;4d/gup &#65533;0%&#65533;&#65533; %PV' \&#65533;&#65533;&#65533;]&#65533;&#65533;v&#65533;&#65533;
 &#65533;3	&#65533;&#65533;a&#65533;&#65533;&#65533;&#65533;eei&#65533;D&#65533;I&#65533;4&#65533;@JQ&#65533;&#65533;
\Cx&p&#65533;v&#65533;&#65533;I&#65533;g&#65533;&#1025;U6&#65533;G&#65533;&#65533;+&#65533;&#1624;&#65533;		&#65533;*&#65533;&#65533;&#65533;(s&#65533;/ <&#65533;&#65533;Q,&#65533;V(&#65533;&#65533;&#65533;B&#65533;OgqZt&#65533;&#65533;&#65533; &#65533;N&#65533;&#65533;^&#65533;&#65533;R&#65533;'&#65533;H"2&#65533;|&#65533;~:N/r&#65533;&#65533;&#65533;5QJ&#65533;}_&#65533;#&#65533;B#J&#65533;"&#65533;O&#65533;`/^&#1119;&#65533;&&#65533;&#215;]<"2&#65533;e&#65533;!g&#65533; &#65533;&#65533;&#65533;&#65533;`&#65533;`&#65533;	&#65533;C>&#65533;t3&#1440;3	&#65533;p&#65533;h&#65533;&#65533;}&#65533;Il&#65533;`J&#65533;&#65533;&#65533;?
&#65533;&#65533;&#65533;&#65533;&#65533;&#65533;&#65533;&#65533;d&#65533;&#65533;:&#65533;&#65533;&#65533;|&#65533;$ h&#65533;g&#65533;eN&#65533;_U&#65533;&#65533;#UT b&#65533;&#65533;7&#65533;&#65533;kc3E&#65533;&#65533;&#65533;:&#65533;&#65533;|#2&#65533;$ !&#65533;7#&#65533;&#65533;&#65533;L's `7]&#65533;&#65533;3 6&#65533;_&#65533;&#65533;#y&#65533;&#65533;wo$&#65533;&#65533;FIag&#65533;&#65533;S&#65533;&#65533;1&#65533;"*!&#65533;&#65533;`.9&#65533;d&#65533;%&#65533;&#65533;&#65533;&#65533;1&#65533;P4&#65533;B#&#65533;9g&#65533;*&#65533;&#65533;X&#65533;G&#65533;&#65533;' !&#65533; &#65533;&#65533;S&#65533;3 &#65533;&#65533; &#65533;d&#65533;&#65533;	4&#65533;v&#65533;&#65533;>7&#65533;V6&#65533;&#65533;&#1704;&#65533;4&#65533;&#65533;Z&#65533;
&#65533;&#65533;&#65533;A&#65533;i&#65533;&#65533;&#65533;&#65533;rJ&#65533;&#65533;&#65533;p&#65533;I" &#65533;Y&#65533;&#65533;S&#65533;X&#65533;tD&#65533;l&#65533;d&#65533;&#1579;&#65533;+S&#65533;&#65533;&#65533;&#65533;&#65533;:&#65533;&#354;&#65533;"&#65533;(1Q&#65533;":q&#65533;&#65533;0;@&#65533;!!&#65533;&#65533;=K&#65533;&#65533;&#65533;`C&#65533;Bt&#65533;&#65533;&#65533;&#65533;E&#65533;&#65533;P9A&#65533;&#65533;X#1&#65533;c9&#65533;"AR&#65533;r&#65533;2&#65533;7e&#65533;&#65533;&#65533;&#65533;{|&#65533;&#65533;&#65533;{&#65533;s- &#65533;&#65533;,!2 J&#65533;0&#65533;&#65533;A&#65533;&#65533;&#65533;U\&#65533;&#65533;6&#65533;&#65533;,&#65533;*s &&#65533;a&#65533;0&#65533;?&#65533;8
&#65533;&#1237;_i&#65533;&#65533;`"&#65533;$&#65533;&#65533;&#65533;&#65533;a&#656;&#65533;?P&#65533;j(=0&#65533;L&#164;&#65533;p6&#65533;&#65533;2&#65533;B9&#65533;&#65533;k&#65533;_&#1496;&#65533;2&#65533;&#65533;&#65533;&#65533;1 G!&#65533;&#65533;)&#65533;&#65533;&#65533;,r&#65533;0 &#65533;&#65533;*a4;&#65533;&#65533;a&#65533;&#65533;i&#65533;&#65533;M&#65533; [&#65533;&#65533;>&#65533;c&#65533;>&#1706;&#65533;&#65533;&#65533;&#65533;&#65533;TA&#65533;&&#65533;e&#65533;'&#65533;&#65533;&#65533;&#65533;&#65533;uz&#65533;ljy&#1230;&#65533;E&#65533;JE~&#65533;z&#65533;&#65533;pT&#65533;6Q&#65533;0 &#65533;)`&#65533;;&#65533;U$@v~4&#65533;&#1051;[&#65533;p&#65533;@>&#65533;&#1100;&#65533;&#65533;'&#65533;&#65533;3;&#65533;'&#65533;&#65533;&#65533;#&#65533;&#65533;e&#65533;0&#65533;:&#65533;&#65533;s&#65533;?:XLUI &#65533;@X&#65533;( &#65533;@#&#65533;&#65533;>&#65533;&#65533; &#65533;&#65533;&#65533;78&#65533;&#65533;+&#65533;c&#65533;[ `&#65533;&#65533;&#1773;&#147;&#65533;&#65533;@sR&#65533;&#65533;x&#65533;&A&#65533;&#65533;&;B&#65533;&#65533;,&#65533;OJ&#538;n1&#65533;S	&#65533;&#65533;&#65533;S;&#65533;d&#65533;&&#65533;e&#347;&#65533;&#65533;=t&#65533;Zd7_KH^kQB=&#65533;&#65533;"GH*&#65533;&#65533;12&#65533;&#65533;9tS`&#65533;O&#65533;&#65533;>&#65533;{)&#65533; &#65533;&#65533;\e&#65533;&#65533;&#65533;(`&#65533;&#465;(6P(&#65533;`&#65533;&#65533;&#65533;&#65533;&#65533;&#65533;v&#65533;&#65533;N&#65533;JP|&#65533;
&#65533;A
Ls&#65533;&#65533;
>&#65533;
&#65533;&#65533;.&#65533;5 &#65533;KiB '&#65533;&#65533;T0&#65533;Q)0* UFhuSS&#65533;	 &#65533;&#65533;&#65533;y,s&#65533;&#65533;!<&#65533;&#65533;&#65533;&#65533;&#65533;q8%+&#65533;/&#65533;&#65533;s1-)r&#65533;	Mss&#65533; @D&#65533;0 &#1368;z&#65533;S&#65533;}&#65533;pO&#65533;&#65533;&#65533;&#65533;&#65533;&#65533;&#65533;*$(&#65533;g&#65533;&~&#65533;&#65533;?&#65533;&#65533;&#65533;Tho&#65533;&#65533;C&#65533;&#65533;#,&#65533;&#65533;&#65533;&#65533;DA3v!?,*g&#65533;`*&#65533;&#65533;&#65533;&#65533;&#65533;Jb&#65533;&#65533;m&#65533;'&#65533;&#65533;&#65533; &#65533;&#65533;x&#65533;K&#65533;U&#65533;&#65533;'	&#65533;'Dm&#65533;&#65533;Y&#65533;&#65533;&#65533;&#65533;&#65533;6.&#65533;5&#65533;P+A0v&#65533;&#65533;&#65533;Z&#65533;&#65533;0'6&#65533;&#65533;&#65533;;+g|&#65533;N+&#65533;&#65533;7&#65533;T/y&#65533;&#65533;2&#65533;&#65533;&#65533;Xl1V]4&#65533;&#65533; Cp)rC&#65533;Z&#65533;R&#65533;y=&#65533;G$&#65533;&#65533;D&#65533;O&#65533;S&#65533;&#65533;{@E
M&#65533; &#65533;5E&#65533;s= jAI&#65533;&#65533;3&#65533;T&#65533;.&#65533;&#682;&#65533;&#65533;&#65533;;\&#65533;I#&#65533;&#65533;.&#65533; [&#65533;&#65533;+&#65533;R&#65533;Zf;&#65533;d&#65533;(PY&#65533;&#65533;p	&#65533;&#65533;$v&#65533;&#65533;&#65533;&#65533;`4&#65533;+&#65533;&#65533;&#65533;&#65533;&#65533;?&#65533;&#65533; D&#65533;&#65533;&#65533;&#65533;&#65533;s&#65533;&#65533;q &#65533;&&#65533;5>u+ &#65533;c&#65533;@&#65533;&#65533;pO;&#65533;&#65533;&#65533;&#65533; =&#1048;^&#65533;&#65533;&#65533;&#65533;=q96!&#65533;\&#65533;&#65533;Y&#65533;w&#65533;&#65533;Y&#65533;&#65533;&#65533;;&#65533;S&#65533;=&#65533;&#1496;&#65533;j&#65533;F"I&#1443;B2&#65533;$&#65533; }&#65533;&#65533;u&#65533;Z&#65533;=/&&#65533;&#65533;&#65533;e&#65533;+&#65533;*&#65533;0&#65533;&#65533;%&#65533;n&#65533;; f&#1211;g&#490;<&#65533;&#65533;%j,CYR&#65533;$&#65533;H&#65533;&#65533;H&#65533;D&#65533;&#65533;(&#65533;&#65533;&#65533;+&#65533;&#65533;&#755;&#65533;&#65533;!&#65533;&#65533;&#65533;&&#65533;W&#65533;Db&#65533;&#65533;&#65533;&#65533;4&#65533;&#65533;!V&#65533;m'-&#65533; e&#65533;w&#65533;&#65533;v&#65533;&#65533;'&#65533;y&#65533;&#65533;@&#204;&#256;nT  0>`D*&#65533;: -&#65533;7&#65533;&#65533;|&#65533; &#65533;&#65533;!&#65533;&#1167;2&#65533;67&#65533;&#65533;&#65533;&#65533;&#65533;9&#65533;yo&#65533;&#65533;!&#65533;&#65533;hF&#65533;&#65533;w&#65533;&#65533;$&#65533;&#65533;&#65533;&#65533;q.m+#p&#65533;u&#65533;?&#65533;R,01 F&#65533;0`&#65533;&#65533;&#65533;U0&#65533;&#1593;&#65533;fu&#756;.C#&#65533;&#65533;B9&#65533;&#65533;?&#154;&#65533;&#65533;&#65533;&#65533;&qET&#65533;k&#65533;&#65533;&#65533; &#65533;&#65533;#o&#65533;
!4&#65533;&#65533;&#65533;d&#65533;&#65533;&#65533;&#65533;8&#65533;H`2v&#65533;Q&#65533; &#65533;&#65533;u&#1504;&#65533;&#65533;&#456;&#2044;&#65533;&#65533;&#65533;&#16455;^&#65533;!&#358;&#65533;Z&#65533; &#65533;&#65533;Uoe(&#65533;&#1036;&#65533;&#65533;?&#65533;k2 &#65533;&#65533;j&#65533;&#65533;4,&#65533;&#65533;d&#65533; 2g:&#65533;&#65533;.&#65533;!'^J&#65533;pTZY&#65533;&#65533;VE&#65533; !&#65533;&#65533;A&#65533;/I&#65533;&#65533;]&#65533;&#346;sQnC&#65533;&#65533;o&#65533;A&#65533;E&#284;l*S'/&#65533;&#65533;-&#65533;S&#65533;09&#65533;&#65533;&#65533;&#65533;&&#65533;A/u&#65533;OTQ&#65533; &#65533;Q)&#65533;-;L&#65533;&#65533;[&#65533;&#1752;w^Gq&#65533;&#65533;=Thh&#65533;W&#65533;6&#65533;&#65533;&#65533;&#65533;&#65533;1&#65533;DE,&#65533;b&#65533;&#65533;&#65533;&#65533; Jr&&#65533;mc&#65533;&#65533;F 6@&#65533;>!O(&#65533;F&#65533;&#65533;<wq&#65533;&#65533;_&#65533;&#65533;&#65533;J&#65533;&#65533;p&#2015;a&#65533;&#65533;&#65533;`&#904;&&#65533;&#65533;?<$*&#65533;<]&#65533;<&#65533;!&#65533;&#65533;}5P&#65533;&#65533;G[&#450;&#65533;&#65533;I ag&#65533;&#65533;!%&#65533;&#65533;&#65533;&#65533;/&#65533;P&#65533;&#65533;:0Vv925D&#65533;b:&#65533;-;&#65533;&#147;&#65533;[&#65533;4&#65533;Z&#65533;&#65533;&#65533;Aa&#65533;&#65533;&#65533;|&#65533;&#65533;&#65533;#.1&#65533;&#65533;&#65533;&#65533;&#65533;&#65533;&#65533;&#65533;&#65533;-&#65533;&#65533;&#65533;&#65533;&#65533;&#65533;"&#65533;&#65533;&#65533;( &#65533;&#65533;&#65533;2&#65533;&#65533;"&#65533;&#65533;"&#65533;&#65533;&#65533;&#65533;&#65533;!&#65533; !&#65533;&#65533;&#65533;&#65533;.+-1!,	= & 7
	&#65533;??B7 &#65533;7&#65533;&#65533; &#65533; &#65533;E&#65533;&#65533;&#65533;&#65533;*&#65533;%&#65533;&#65533; #H&#65533;`&#65533;$&#65533;&#462;]; &#65533;iX&#1089;
!B&#65533;&#65533;A&#65533;.B&#65533;P&#65533;Q$&#65533;&#65533;TA&#65533;&#65533;&#65533;&#65533;8PD&#65533;&#65533;jcB&#65533;A&#65533;p&#65533;D-@&#65533;V  +&#65533;&#65533;Ti&#65533;!&#65533;&#65533;&#65533;|&#65533;U&#65533;&#65533;[&#65533; = )&#65533;jq=&#65533;&#65533;B&#65533;e&#65533;&#65533;r&#65533;&#65533;,1X&#65533;q( &#65533;&#65533;&#65533;i*0&#65533;$Z&#65533;p&#65533;&#65533;&#65533;&#65533;8Q&#65533;&#1460;	T&#65533;Z&#65533;" &#65533;&#65533;&#65533;UU%&#65533;&#65533;&#65533;&#65533;@&#65533;8&#65533;h0&#65533;&#65533;#&#65533;&&#65533;p&#65533;nZhA&#65533;:&#65533;&#65533;-XP&#65533;&#65533;&#65533;|&#65533;&#65533;'o&#65533;&#65533;|&#65533;&#65533;&#65533;&#65533;&#65533;&#65533;&#65533;&#65533;&#65533;&#65533;&#735;I&#65533; F&#65533;AQ&#65533;&#65533;&#65533;OG1&#65533;&#65533;&#65533;,@@l&#65533;&#65533;&#65533;&#65533;<@@l&#65533;Au&#65533;H$LS&#65533;6&#65533;&#65533;u(&#1324;@&#65533;&#65533;&#65533;Yo&#65533; &#65533;HB.&#65533;}&#65533; $&#65533; &#65533;#&#65533;&#65533;d&#65533;&#65533;&#65533;Z!&#65533;&#1316;J&#65533;<&#65533;[$X&#65533;&#65533;P)",&#65533;&#65533;O&#65533;c!-&#65533;r&#65533;\&#65533;pu&#65533;T;&#65533;BkL0P!T&#65533;l&#65533;H&#65533;&#65533;*&#65533;&#65533;`&#65533;&#65533;ir&#65533;[,&#65533;%!>.2&#65533;0&#65533;!$&&#1042;A|L"&#65533;&#65533;&#1026;V&#65533;&#65533;0Cb&#65533;z&#65533;1&#65533;L &#65533;4&#65533;&#65533;&#65533;&#65533;,7&#65533;&#65533;&#65533;9&#65533;&#65533;z&#65533;&#65533;6&#65533;&#65533;&#65533;!&#65533;E&#65533;&0&#65533;&#65533;@&#65533;&#65533;&#65533;&#65533;&#65533;C|&#65533;g&#65533;&#65533;&#65533;w_~ &#65533;&#65533;&#65533;&#65533;&#65533;&#65533;> @  &#65533; &#65533;|&#65533;CP&#65533;&#65533;t&#65533;`&#65533;,&#65533;I &#65533;&#65533;@VH&#65533;&#65533;&#65533;&#65533;&#65533; 		lP&#65533;iJEH&#65533;
<&#65533;eU 
t&#65533;%&#65533;#k&#65533;e&&#65533;Y"O&#320;0AU&#65533;A0&#65533; '&#65533;p&#65533;&#65533;v&#65533;0&#65533;H
#9&#65533;v{&#65533;&#65533;k&#65533;&#65533;&#65533;
w=&#65533;&#65533;'U0J&&#65533;R&#65533; &#65533;&#65533;X&#65533;&#65533;&#65533;@3&#65533; &#65533;&#65533;&#65533;&V^&#65533;H&#1666;#&#65533;&#65533;&#65533;&#65533;&#65533;&#65533;&#65533;7&#65533;L&#65533;&#65533; !z:&#65533;&#65533;&#65533;&#65533;0&#65533;9&#65533;&#65533;
&#65533;&#65533;B#0p&#65533;
4&#65533;&#65533;&#65533;&#65533;Qz&#65533;&#65533;&#65533;{&#65533;&&#65533;x|&#65533;&#65533;&#65533; D&#65533;&#65533;&#65533;&#65533;~&#65533;		&#65533;p&#65533;&#65533; &#65533;&#65533;&#65533;U+x@B&#65533;&#65533;&#65533;&#65533;&#65533;| &#65533;d&#65533;&#65533;'&#65533;5&#65533;B'&#65533;&#65533;&#65533;f&#65533;HP'`S&#332;&#712;%4&#65533;&#65533;&#65533;&#65533;z&#65533;qM&#65533;&#65533;S\0A&#65533;i%|d&#1276;I6A'`&#65533;n&#65533;@&#65533;&#65533;
rzLB],&#65533;&#65533;&#65533;&#65533;Y&#65533;rD$&#65533;&#602;D-&#65533;&#65533;O&#65533;5&#65533;*[2K\&#65533;&#65533;#&#65533;&#65533;&#65533;4&#65533;" &#65533;DHE	&#65533;&#288;AAL$&#65533;&#65533;~&#65533;&#65533;@&#65533;&#65533;  &#65533;P&#65533;$&#65533;&#65533;u&#65533;'&#65533;C&#65533;F&#65533;,&#65533;?&#65533;&#65533;&#65533;&#65533;&#65533;N"&#65533;&#65533;P&#65533;E|&#65533;&#65533;&#65533;&#65533;!i&#65533;b&#65533;&#65533;x+&#65533;&#65533;
N@PE (&#65533;e
&#65533;&#65533;&#65533;&#65533;#&#65533;P\&#65533;&#65533;	&#65533;&#65533;&#65533;&#65533;hQ&#65533;&#65533;".p&#65533;&#65533;&#65533;&#65533;&#65533;&#65533;&#1615;&#65533;@B	7&#65533;&#65533;I&#65533;31&#65533;&#65533;&#65533;&#65533;&#667;&#65533;&#64642;&#65533;M`X@d&#65533;d0&#65533;&#65533;L
&#65533;&#65533;&#65533;2U&#65533;i*+&#65533;D&#65533;>XPP&#65533;H&#65533;\&#65533;%f&#65533;&#65533;,&#65533;F)#&#65533;&#65533;,G&#65533;&#65533;V&#65533;&#65533;&#65533;&#65533;&#65533;"#4&#65533;&#65533;&#65533;&#65533;n&#65533;jA&#65533;F &#65533;xn&#65533;r&#65533;&#1918;&#65533; &#1568;&#65533;&#65533;E&#65533;! &#65533;?&#65533;&#65533;&#65533;6g8l:  P&#65533;
&#65533;&#65533; |&#65533;&#65533;>h &#65533;1&#65533;&#1042;&#65533;M&#65533;I&#65533;r&#65533;\&#65533;G&#65533;"D7&#65533;BN&#65533;hm`@&#65533;$!&#65533;) &#65533;*&#65533;&#65533;w&#65533;&#65533;, &#34643;&#65533;&#65533;&#65533;-&#65533;&#65533;@k&#1064;H\&#65533;&#65533;&#65533;&#65533;&#65533;\&#65533;&#65533;cm&#65533;&#65533;&#65533;&#65533;&#65533;G&#65533;t&#65533; x
&#65533;&#65533;Z=&#65533;U&#65533;D'wI&#65533;)&#65533;&#65533;&#65533;`&#65533;&#65533;&#1234;H	&#65533;>&#65533;'&#65533;
@&#65533;`1 &#65533;&#65533;h|&#65533;q&#65533;]t$&#65533;&#65533;I,2 &#65533;,@ &#65533;\&#65533;Z&#1611;:&#65533;&#65533;&#65533;t&#65533;&#65533;&#65533;	&#161;&#65533;&#65533;d%G&#65533;&#65533;+q&#65533;&#65533;&#65533;&#65533;C&#65533;&#65533;&#65533;&#65533;&#432;!&#65533; &#65533;&#65533;q&#65533;&#65533;#&#65533; &#65533;:AX&#65533;&#65533; 1(+RB&#65533;@-P&#65533;&#65533;Z&#65533;&#65533;@Cm+&#65533;@&#65533;&#65533;&#65533;&#65533;&#65533;4&#471;;&#65533;&#65533;&#65533;&#65533;]^|&#65533;4&#65533;"4&#65533;&#65533;&#65533;d&#65533;&#65533;\&#65533;&#65533;y&#65533;&#65533;F0i&#65533;*&#65533;Q V=&#65533;di&#65533;S&#65533;b;w&#65533;^&#65533;j&#65533;T&#65533;Uh&#65533;Sr&#65533; V&#65533;&<>&#65533;j&#65533;k6P
&#65533;< qAS&#378;\&#65533;&#65533;&#65533;&#65533;5&#65533;&#65533;@&#65533;n3&#65533;A&#65533;&#65533;6h&#65533;X&#65533;&#65533;&#65533;K&#65533;]&#65533;q,&#65533;&#65533;&#65533;&#65533;h&#65533;@X`&#65533;&#630;&#65533;&#65533;&#65533;&#65533;&#65533;@&#65533;&#65533;PS@y&#65533;{&#65533;c&#65533;#K-&#65533;&#65533;&#65533;D&#65533;&#65533;&#65533;c#&#65533;0@$ &#65533;&#65533; &#1038;&#65533;4P&#65533;"
E&#65533;ai-
^@&#65533;&#65533;&#65533;x&#65533;&#65533;&#65533;&#65533;&#65533;&#65533;&#65533;D&#65533;P&#65533;&#65533;&#65533;&#65533;&#65533;YAD&#65533;&#65533;&#65533;&#65533;Nf&#65533;9%&#65533;ne&#65533;1&#65533;A3&#65533;C&#65533;,/E&#65533;B&#65533;(&#65533;"6&#65533;,f;&#65533;s&#65533;&#65533;&#642;T {&#1253;o(&#65533;&#65533;&#65533;&#65533;&#65533;&#65533;%*&#65533;W&#65533; &#65533;0&#65533; &#65533;&#65533;&#65533;&#65533;&#65533;Y&#65533;&#65533;0&#65533;&#65533;&#1312;&#65533;h&#65533;&#65533;&#65533;Q&#65533;&#65533;#&#65533;jZ&#65533;N&#65533;&#65533;[&#65533;&#65533;&#65533;M]B&#65533;&#65533;'&#65533;08&#65533;&#65533;&#65533;P&#65533;,|&#65533;&#65533;3&#65533;d&#65533;8"6T&#65533;]L&#65533;&#65533;p/&#65533;a!&#65533;&#65533;&#65533; xHk&#65533;&#65533;&#65533;:m&#65533;H&#65533;&#65533;&#65533; -&#65533;<x&#65533;&#65533;a&#65533;*CA&#65533;4`#&#65533;E4@2@ &#65533;&#65533;&#65533;.1&#65533;&#65533;&#65533;L&#65533;dDC&#65533; &#65533;&#65533;&#65533;&#65533;&#65533;$;"O&#65533;c9&#65533;&#65533;&#65533; <&#65533;&#9412;&#65533;&#65533;E&#65533;[&#65533;&#65533;&#65533;s&#65533;u&#65533;r&#65533;&#65533;&#65533;4lM&#65533;&#65533;[f'&#65533;<`8.g&#65533;D&#65533;&#65533;&#65533;$h&#65533;&#65533;*&#65533;;&#65533;&#65533;&#65533;8MoPv&#65533;&#65533;V&#65533; b&TH\&#65533;0`_&#65533;% ir*fA0qG7&#44507;&#65533;%&#65533;L&#65533;&#65533;NG`&#65533;
J&#65533;P&#65533;v&#65533;0&#65533; 	&#65533;&#65533; &#65533;|,&#65533;&#65533;&#65533; &#65533; &#65533;&#65533;S&#65533;&#65533;&#231;X&#1996; &#65533;&#65533;m&#65533;&#65533;&#65533;p+&#65533;v&#768;XI &#65533;0&#65533;H]`&#65533;&#65533;`!&#65533;T&#65533;&#65533;p7,&#65533;Fu# G $&#65533;&#65533;Q&#65533;&#65533;oh&#65533;Ahe&#65533;&#65533;F&#65533;&#65533;&#65533;&#65533;&#65533;B&#65533;H{&#65533;&#65533;`8"&#65533;&#65533;&#65533;,&#65533;b&#65533;&#65533;Yjo>At:==6&#928;8$e&#65533;Bl`&#65533;CY&#65533;&#65533;&#65533;&#65533;RW&#65533;&#65533;gF.V&#65533;&#65533;}HE&#65533;&#1000;&#65533;C&#65533;eDv(&#65533;Q5o&#65533;&#65533;&#65533;#V~&#65533;!, 
<	<#&#65533;&#65533;$&#65533;&#65533;6 &#65533;$&#65533;&#65533;&#65533;E &#65533;&#65533;&#65533;a&#65533;  &#65533;W&#65533;W&#65533;&#65533;&#65533;&#65533;!&#65533;)&#65533;x6h,&#65533;%y&#65533;m&#65533;m&p9&PL x<&#65533;&#65533;! &#1858;!X&#1664;'(&#65533;&#65533;Q&#65533;&#65533;I&#65533;v&#65533;20Q&#65533;3qP/2gP&#65533;&#65533;&#65533;&#65533; 2&#65533;;&#65533;0&#65533; ' 	M&#65533;	kT&#65533;	,rT&#65533;|&#65533;\rh
&#65533;O&#65533;J&#65533;pfzh|85&#65533;V&#65533;&#65533;#H&#65533;&#65533;#&&#65533;v&#65533;&#65533;G&#65533;u1pj&#65533;qs&#65533;`&#65533;&#65533;	F&#65533;e;R*EGv&#65533;&#65533;&#65533;&#65533;v&#65533;g
&#65533;t[&#65533;&#65533;&#65533;&#65533;&#65533;O#&#65533;d&#65533;&#65533;\&#65533;	:&#65533;> `R'.&#65533;p#&#65533;&#65533;k,&#65533;A&#65533;L&#65533;Wc&#65533;&#65533;m'&#65533;&#770;x&#65533;&#65533;x&#65533;v&#65533;&#65533;X&#65533;`97@y?08&#65533;s9p9~w7@&#65533;&#65533;0&#65533;g2X&#65533;?&#65533;D&#65533;&#65533;#&#65533;&#65533;0>&#193;'&#65533;i`&#65533;'P/&#65533;p&#65533;Q&&#65533;@ +&#65533;T&#65533;&#65533;&#65533;\&#65533;Y&#65533;&#65533;h`&#65533;&#65533;Tb&#65533;#h&#65533;hRqXUU&#65533;\&#65533;M&#65533;?0 &#65533;E!&#65533;&#65533;?I&#65533;Qvv	o&#65533;$&#65533;U{&#65533;&#65533;&#65533;3&#65533;&#65533;	eG&#65533;&#65533;P&#65533;&#65533;2&#65533;&#65533;E&#65533;p%c&#65533;&#65533;i-&#65533;G&#65533;`&#65533;*&#65533;&#65533;s&#65533; ?&#65533;-~&#65533;&#65533;&#65533;@b&#65533;&#65533;C&#65533;c&#65533;eC&#65533;x&#65533;7&#65533;7&#65533;S3c&#65533;&#65533; &#65533;&#65533;&#65533;&#65533;# ?h !1n`&#65533;&#65533;&#65533;#0oQ6&#65533;#pq &#65533;&#65533;Z[&#65533;,&#65533;&&#65533;&#65533;!-&#65533;&#65533;z&#65533;Nd~!#&#65533;VB&#65533;&#65533;v&#65533;0;&#65533;&#65533;t&#1030;ua^Y8^
1 &#65533;&#65533;x,&#65533;&#65533;&#65533;	 	t&#65533;p&#65533;&#65533;b>" !&#65533; &#65533;&#65533;JA,&#65533;F&#65533;&#65533;&#1971;v&#65533;2&#65533;Pv13&#65533;j&#65533;I&#65533;&#65533;&&#65533; e&#65533;&#65533;Q&#65533;6&#65533;Ufg>I&#135;&#65533;&#65533;Rq[`"<&#65533;SU&#65533;&#65533;1]&#65533;&#65533;&#65533; &#65533;Cv x	n&#65533;N&#65533;0x8fy&#65533; *&#65533;&#65533;f&#65533;l&#65533;M&#65533;;&#65533;&#65533;q&#65533;!&#65533;&#65533; &#65533;&&#65533;w&#65533;&#65533;&#65533;&#1632;&#65533;&#65533;V&#65533;&#65533;D1&#65533;&#65533;&#65533;`&#65533;&#65533;&#65533;D&#65533;&#65533;s&#65533;R1e!&#65533;e	(Q(&#65533;&#65533;5: QD<&#65533;	3Y&#65533;g2&#65533;&#65533;-&#65533;2@q&#65533;&#65533;&&#65533;&#65533;	pe&#65533;p;N&#65533;%J=&#65533;b1w&#65533;_&#65533;v&#65533;)3q*&#65533;a4rw.` C&#65533;&#65533;&#65533;:&#65533;t_&#65533;cH&#328;&#65533;p&#65533;pS&#65533;&#65533;&#65533;  &#65533;$&#65533;&#65533;* c$&#65533;s&#65533;&#65533;RF&#65533;&#65533; &#65533;&#65533;Z2 "e&#65533;&#65533;A&#65533;S pp&#65533;&#65533;l&#65533;&#65533;+&#65533;QN&#65533;&#65533;&#65533;&#65533;*&&#65533;&#65533;z&#65533;&#1368;&#65533;&#65533; &#65533;N&#65533;6&#65533;;&#65533;C! &#65533;@A*&#65533;c&#65533;T @@&#65533; &#65533;&#65533;&#65533;R#&#65533;1 Ri$&#65533;&#65533;3&#65533;&#65533;r&#65533;p&#65533;`&#65533;&#65533;&#1897;R&#65533; P4I%&#65533;&#65533;=`&#65533;&#65533;4&#720;(a&#1571;&#65533;&#65533;&#65533;~B&#65533;&#65533;`&#65533;&#65533;&#65533;;&#65533;&#65533;&#65533;w&#65533;Z&#65533;MRq&#65533;P&#65533;&#65533; rr1&#65533;|&#65533;S&#65533;&#65533;[&#65533;@^&#65533;	xdm81B3&#65533;`&#65533;&#65533;&#65533;z&#65533;&#65533;&#65533;&#65533;}p 5&#65533;&#65533;&#65533;||&#65533;3,=&#65533;&#65533;p.&#65533;A&#65533;' <&#65533;&#65533;&#65533;&#65533;&#65533;3:&#65533;% ++&#65533;&#65533;q 6&#65533; &#65533;&#65533;S9&#65533;hb&#65533;
X&#65533;u80h&#65533;&#65533;&#65533;M&#65533;*&#65533;D&#65533;m*&#65533;+d&#65533;-&#65533;d&#65533;9&#65533;&#65533; :q$ 
0.&#65533;&#65533;)&#65533;&#65533;*( Qqh&#65533;&#65533;	C&#65533;eq&#65533;&#65533;4kx$p&#65533;&#65533;	&#65533;&#1609;4&#65533;&#65533;u&#65533;@&#65533;&#65533;Rt&#65533;	D&#65533;J&#65533; &#65533;&#65533;&#65533;&#65533;5&#65533;&#65533;zq'&#65533;&#65533;&#65533;&#65533;
&#65533;)&#65533;&#65533;!&#65533; S&#65533;&#65533;R&#65533;P &#65533;y,&#65533;0&#1888;0DI8\&#65533;&#65533;S	}&#65533;&&#65533;&#65533;u&#65533;EG&#65533;&#65533;m&#65533;&#65533;&#65533;&#65533;&#65533;&#65533;&#65533;&#65533;Q&#65533;&#65533;&#65533;]&#65533;&#65533;&#65533;&#851;&#65533;&#65533;&#65533;z&#65533;M&#65533;&#65533;g%  &#65533;&#65533;&#65533;&#65533;&#65533;&#65533;
&#65533;&#65533;&#65533;M&#65533;&#65533;8&#65533;q&#65533;6&#65533;j&#65533;X&#1316;C&#65533;4b=&#65533;m&#65533;&#65533;74&#65533; &#65533;&#65533;9&#65533;&#65533;&#65533;&#65533;&#65533;Z%&#65533;+&#65533;y]&#711;+&#65533;&#65533;h1	 &#65533;g*&#65533;&&#65533;i]fQ e&#65533;fM&#65533;pe&#65533;&#65533;&#65533;^&#65533;s;&#65533;&#65533;?{&#65533;SN&#65533;2&#65533;&#65533;]Wx&#65533;<4B0P&#65533;&#65533;Tz&#65533;&#65533;&#65533;?&#65533;&#65533;!Lw&#65533;{&#65533;&#65533;&#65533;W&#65533;%&#65533;Y&#180;@&#65533;	A&#65533;$&#65533;P&#65533;dW&#65533;&#65533;iGd&#65533;V)&#65533;(&#65533;J&#65533;r&#65533;`/B&#65533;&#65533;"Q &#65533;&#65533;&#65533;&#65533;'\&#65533;
]&#65533; 	CqaVQ&#65533;&#65533;&#65533;<&#1840; &#65533;V&#65533;'n*&#65533;&#1624;&#65533;&#65533;&#1130;*&#1995;&#65533;#&#65533;&#65533;6v|&#65533;*;&#65533;&#65533;&#65533;bb&#65533;&#65533;W}';&#65533;-&#65533;&#65533;d&#65533;!&#65533;z^F &#65533;&#65533;_Q&#65533;&#65533;<GS&&#65533;6&#65533;&#65533;&#65533;0&#65533; )KQt4e&#65533;0&#65533;&-Gk&#65533;&#65533;'&#1061;&#65533;R_I[	22&#65533;RU&#65533;Ba&#65533;t'UJ&#65533;&#65533;5]Q*&#65533;&#65533;YXvc&#449;{V$&#65533;&#65533;Pd&#65533;Pba&#65533;&#65533;^&#65533;&#65533;&#240;@&#65533;f&#65533;"&#65533;xa&#65533;,&#65533;;F&#65533;%	! *#!&#65533;&#65533;a&#65533;[q&#65533;#EJ v&#65533;7	&#65533;&#65533;%&#65533;&#65533;',R(&#65533;&#65533;&#65533;{&#65533;&#65533;ps&#65533;N6&#65533;?&#65533;Bb&#65533;s9&#65533;E,&#754;,+&&#65533;z<&#65533;&#65533;&#65533;J+y&#65533;&#65533;<&#65533;&#65533;q&#65533; D&#65533;L &#65533;RL&#65533;J&#65533;&#65533;6WC10  &#65533;&#65533;	&#65533; &#65533;&#65533;l#)`&#1164;P&#65533;&#65533;&&#65533;dJ&#65533;&#65533;&#65533;<A`&#65533;)&#65533;T&#65533;P+C&#65533; E&#65533;1HX.	&#65533;M4U&#65533;&#65533; 'r&#65533;&#65533;&#65533;f&#65533;p&#65533;&#65533;&#65533;&#65533;C0]4"0^&#65533;$&#65533; e&#65533;4#r&#65533;*PK&#65533;&#65533;X*]dWR&#65533;!`#&#65533;&#65533;HB0&#65533;\6&#65533;&#65533;&#65533;q&#65533;&#65533;Et&#65533;_&#65533;K #0&#65533;0#P/&#65533;&#65533;32a&#65533;&#65533; &#65533;&#65533;,a6rtA&#65533;In$&#65533;a&dB&#65533;&#65533;&#65533; &#65533;&#65533;&#65533;&#65533;&#65533;&#65533;,C;&#65533;F&#65533;&#1034;s|1&#1106;-&#65533;v&#65533;q*&#65533;+5&#65533;$7&pn`nA&#1393;&#65533;&#65533;&#65533;&#65533; &#65533;74&#65533;P{?3 #@	&#65533;i&#65533;1^&#65533;d&#65533;&#65533;&#65533;&#65533;&#65533;&#65533;f&#65533;&#65533;&#65533;&#65533;&#65533;&#65533;&#65533;m&#65533;0&#65533;&#65533;T&#65533;&#65533;&#65533;&#65533;q&#65533;&#65533;6 )&#65533;0\Y-\&#65533;JOB&#65533;W&#65533;&#65533;r&#65533;1J&#65533;pn&#65533;2&#65533; &#65533;&"&#65533;&#65533;&#65533;&#65533;&#65533;?O"eJ&#65533;y&#65533;&#65533;@&#65533;&#65533;,T&#65533;1J&#65533;&#65533;&#65533; &#65533;&#65533;
T&#65533; X&#65533;:Q&#65533;Q&#65533;0)&#65533;&#65533;&#65533;=A	P&#65533; :@&#65533;&#1051;&#65533;@&#65533;7(&#65533;&#65533;&#65533;&#65533;&#65533;&#65533;q&#1664;&#65533;&#65533; A,u8&#65533;&#65533;&#65533;Mm	J9&#65533;, &#65533;&#1795;L&#65533;C
 7&#65533;7&#65533;&#65533;ps&#65533;&#1866;'*b>B.&#65533;T&#65533;&#65533;*
&#65533;S'Gt&#65533;&#65533;&&#65533;(p[&#65533;&#65533;ih&#65533;i&#65533;W&#65533;wB	&#65533;"0]T?6&#65533;&#65533;^Z+&#65533;#\d&#65533;&#65533;&#65533;t&#65533;&#65533;;&#65533;Y&#65533;&#65533;&#65533;&#65533;&#65533;z&#65533;

,&#65533;[3&#65533;!&#65533;PF 9&#65533;0V&#65533;:&#65533;3&#65533;`&#65533;&&#65533;L&#65533;)&#65533;5 n&#65533;fA&#65533;&#65533;+3G9p&#65533;[Q	6&#65533;&&#65533;&#65533;&#65533;&\&#65533;)&#180;5&#65533;x&#65533;Y&#65533;=[&#65533;&#65533;&#65533;z4&#65533;&#65533;@&#65533;&#65533;yA&#65533;&#65533;-~&#65533;B+Xb&#65533;x&#65533;&#65533;&#65533;M&#1963;&#1071;&#65533;&#65533;yDK&#65533;&#65533;&#65533;m&#1707;lE>&#65533;`G&#65533;s%&#65533;&@$Vgv\&#65533;5&#65533;
&#65533;"GG&#65533;hM&#65533;e[b!&#1946;&#65533;&#65533;%&#65533;(T&#65533;&#65533;&#65533;&#65533;&#65533;;V&#65533;T8&#65533;&#65533;&#65533;&#65533;&#65533;&#&#65533;9@&#65533;&#65533;&#1117;&#65533;l&#65533;
&#65533;|&#65533;5&#2006;0>;:&#11756;R:&#65533;1(&#65533;K#&#65533;e&#65533;&#1042;d&#65533;Q&#65533;	.@&#65533;&#65533;&#65533;;&#65533;&#65533;l&#65533;&#65533;&#65533;I &#65533;&#65533;SQ+&#65533;&#65533;&#65533;&#65533;<`&#65533;&#65533; &#65533;&#65533;R&#65533;q&#65533;&#65533;&#65533;&#65533;{&#65533;&#65533;D&#65533;<f&#65533;s  &#65533;0K&#65533;&#65533;x:&#1910;&#65533;9f jmS_m&#65533;&#65533;&#65533;&#65533;&#1300;k&#65533;&#65533;&#1578;&#65533;&#65533;m&#65533;8&#65533;% &#65533;.&#65533;&#65533;&#65533;?&#65533;&#2032;&#65533;C&#65533;!R0&#65533;&#65533; &#65533;&#65533;&#65533; D05&#65533;&#65533;d'&#65533;&#65533;&#65533; &#65533;&#65533;&#65533;R51&#65533;w&#65533;&#65533;=&#65533;p7&#65533;&#65533;&#65533;&#65533;&#65533;&#65533;&#65533;&#273;&#65533;&#65533;e&#65533;&#65533;3N&#157;z:&#65533;Qv&#65533;&#65533;&#65533;&#65533;&#1007;'{F&#65533;&#65533;e&#65533;&#65533;&#65533;&#65533;&#65533;Z&#65533;,&#65533; +p&#65533;'&#65533;&#65533;&#65533;D&#65533;>&#65533;3&#65533;&#65533;n&#65533;H o&#65533;E&#65533;&#65533;/&#65533;&vHED&#65533;&#65533; @&#65533;&#65533;&#65533;
t&#65533;#!p&#65533;)\&#65533;!&#65533; $,*/%(&#65533;& &77 ??
&#65533;  &#65533;&#65533;&#65533;&#65533;&#65533;&#65533;&#65533;&#65533;&#65533;&#65533;&#65533;&#65533;&#65533;&#65533;&#65533;&#65533;&#65533;&#65533;&#65533;&#65533;&#65533;&#65533;&#65533;&#65533;&#65533;&#65533;	&#65533;BB

&#65533;&#65533;7	&#1303;&#65533;-2&#65533;#!#+*"3"&#65533;!-$.&#65533;.!4&#65533;&#65533;&#65533;AX&#65533;&#65533;&#65533;`^&#65533;.&#65533;&#65533;&#65533;&#65533;&#65533;Bx$6&#65533;&#65533;&#65533;&#65533;C&#65533;Y
&#65533;0`^g&#65533;&#65533;G&#65533;a&#65533;
&#65533;@x&#65533;b@+&#65533;&#65533;&#65533;dP&#65533;`&#65533;V&#65533;hM&#65533;&#65533;&#65533;B?&#65533;f&#65533; &#65533;&#194;&#65533;&#65533;pq&#65533;&#1348;&#65533;&#65533;&#65533;&#65533;&#65533;
&#65533;WW]1(&#65533;&#65533;c`8^`!` &#65533;&#65533;&#65533;)&#65533;&#65533;

Vp&#65533;&#65533;&#65533;&#65533;&#65533;Ap&#65533;&#65533;&#65533;] &#65533;PP&#65533;&#65533;&#65533;E2lXA&#45192;2"&#65533;(&#65533;&#65533;&#65533;&#65533;>|0&#65533;&#65533; /H@1HB&#65533;&#65533;4=C&#65533;)&#65533;&#65533;&#65533;D&#65533;+&#65533;&#65533;_&#65533;d&#65533;Z&#956;&#65533;s&#65533;NA VY2 &#65533;l&#65533;&#65533;@&#65533;&#65533;N7z`&#65533;&#65533;@&#65533;&#65533;"@&#65533; `&#65533;$`h"Fd$&#65533;>n5o&#65533;&#65533;Tc1uKZ&#65533;&#65533;&#65533;M&#65533;pUDF&#53697;&#65533; ^Y&#65533;bH&#65533;&#65533;0&#65533;&#65533;,&#65533;AEX&#65533; -2ED&#65533;Qi&#65533;&#65533;&#65533;V_q&#65533;E &#65533;-$&#65533;0b+&#65533;&#65533; .&#65533;&#65533;aW&#65533;&#65533;&#65533;F=&#65533;Q !(&#65533;&#65533;&#65533;0cD&#65533;m0&#65533;,&#65533;&#65533;-&#65533;LR&#65533;@&#65533;.R&#65533;&#65533;&#65533;&#65533;`eE5&#65533;&#65533;&#65533;<&#65533;0&#65533;
&#65533;<&#65533;p1&#65533;PA"`PC1&#65533; &#65533;1&#65533;&#65533;&#65533;-p  -&#65533;&#65533;&#65533;`&#65533;&#65533;&#65533;&&#65533;&#65533;&#65533;u&#65533;&#65533;&#65533;p&#65533;&#65533;&#65533;Tr&#65533;*&#65533;&#1834;&#65533;&#65533;jKr&#65533;E71&#65533;X&#65533;&#65533;&#65533;l&#65533;&#65533;&#65533;	&#65533; 0H-&#65533;&#65533;&#65533;&#65533;H&&#65533;&#65533;&#65533;&#65533;a&#65533;C&#65533;&#65533;C[&#65533;a&#65533;&#65533;&#65533;&#65533;,=&#65533;d&#65533;&#65533;&#65533;&#65533;&#65533;M7&#914;]&#65533;PC+&#65533;&#65533;a*&#65533; &#65533;#&#65533;&#65533;&#1291;&#65533; i&#65533;U&#65533;4&#65533;?&#65533;&#65533;P F&#65533;&#1418;&#65533;&#65533;$&&#65533;&#65533;;2&#65533;&#65533;s&#65533;&#65533;
]t&#65533; .&#65533;N&#65533;&#65533;,0&#65533;&#65533;&#65533;7Q&#65533;{M&#65533;C^-&#65533;S&#65533;\p&#65533;&#65533;&#65533;@1&#65533;&#65533;^5r@Bx&#65533;!_&#65533;&#65533;&#65533;`@&#65533;&#65533; &#65533;@Bt&#65533;A&#65533;p-&#65533; &#65533;kB5&#65533;z&#65533;C'&#65533;&#65533;&#65533;&#1700;&#65533;&#65533;&#65533;&#505;*&#65533;&#65533;&#65533;}&#65533;,&#1233;&#65533;&#65533;1&#65533;a&#65533;&#65533;&#65533;&#65533;&#65533;&#65533; @!&#65533;`6-&#65533; I&#65533;&#65533;/&#65533;&#65533;&#65533;`HV|a@&#65533;J0&#65533;&#65533;&#65533;guFK&#1300;&#65533;&#65533;&#65533;A@&#65533;B &#65533;&#65533;P&#65533;K&#65533;>0&#65533;2h%&#65533; |V$&#65533;&#65533;&#640;>&#65533;&#65533;|H_&#65533;&#65533;&#65533;@+b{&#65533;&#65533;&#65533;d&#65533;&#65533;cB&#65533;@&#65533;U&#65533;N&#65533;&#1592;&#65533;&#65533;&#65533;^&#65533;z&#65533;&#65533;&#65533;0&#65533;&#65533;/&#65533;o-&#65533;&#65533;&#65533;&#429087;&#65533;#VCQ&#65533;&#65533;&#65533;K&#65533;&#65533;&#65533;,@&#65533;&#65533; &#65533;W&#65533;&#65533;(/z&#65533;	&#65533;g&#65533;&
s&#65533;ZA{&#65533;&#65533; &#65533;&#65533;F&#417;&#65533;&#65533;&#65533;Z&#65533;H&#232;&#65533;&#65533; '&#65533;&#65533;0l&#65533;&#65533; &#65533;&#65533;&#65533;~&#65533;&#165;&#65533;l&#65533; &#65533;&#65533;&#65533;&#65533;&#65533;j}tbau&#65533;a&#65533;&#65533;V&#576;&#65533;4&#65533;&#65533;&#65533;&&#65533;&#65533;&#65533;8 &#65533; 8&#65533;
,`&#65533;&#65533;&#65533;*8H0$&#65533;'&#65533;F&#65533;H&#65533;&#65533;&#65533;&#65533;&#65533;O&#65533;N,&#65533;&#65533;&#65533; &#65533;&#65533;&#132036;q&#65533;&#65533;6p&#65533;`&#65533;&#1870;hW&#65533;&#65533;v;&#65533;J&#65533;h6&#65533;@D#X&#65533;-&#65533;&#65533;*S&#65533;`+&#65533;&#1884;glM&#65533;E{QID&#1046;&#65533;&#65533;iA4D%Q&#65533;LG&#65533;R&#65533;K&#65533;&#65533;8&#65533;=&#65533;&#65533;2&#65533;&#65533;']q&#65533;(F&#65533;&#65533;&#65533;&#65533;
@&#65533;j&#385;&#65533;d &#65533;&#65533;P&#65533;K&#65533;4&#65533;R>&#65533;&#65533;&#65533;&#65533;50\`&#65533;&#65533;&#65533;&#65533;p H&#65533;48&#65533;&#65533;0T&#65533;&#65533;!&#65533;^&#65533;~
&#65533; &#65533;q&#65533;aD&#65533;&#65533;j&#65533;&#65533;&#65533;&#65533;&#65533;&#65533;'&#65533;&#65533;R6&#65533;&#65533;t&#65533;&#65533;#PA>&#65533; &#65533;&#65533;&#65533;#	^&#1410;H&#65533;1&#65533;&#65533;&#65533;j1&#65533;&#65533;\`&#65533;&#65533;V P:&#65533;(0(&#1256;&#65533;n!&#65533;l&#65533;/&#65533;&#65533;&#65533;&#65533;&#65533;&#65533;4(2&#65533;&#65533;~&#65533;0&#65533;&#65533;&#65533;&#65533;&#65533;
f&#65533;&#65533;&#65533;BI3
&#65533;2 "&#65533;aDt &#65533;n&#65533;&#65533;&#65533;&#65533;bC>F&#65533;&#65533;&#65533;8&#1720;d <p CB&#65533;W&#65533;&#65533;!)IA&#65533;. &#65533;I&#65533;ONYY
6`&#65533;	l`w&#65533;&#65533;Pp&#65533;(&#65533;&#65533;&#65533;`@	$`&#65533;&#65533;IB&#65533;&#65533;U&#65533;z&#65533;&#65533;&#65533;7&#65533;&#65533;a&#65533;&#65533;&#65533;&#65533;&#65533;&#65533;&#65533;+Nq&#65533;[&#65533;;K&#65533;pcO(B&#65533;@F"&#65533;Fd&#65533;&#65533;&#65533;SF&#65533;&#65533;m^&#65533;s&#65533;&#1164;&#409;UX&#65533;"D!
+n&#65533;&#65533;P&#65533;!&#65533;%&#65533;&#65533;&#65533;&#65533;&#65533;&#1609;`&#65533;&#65533;&#65533;&#65533;&#65533;&#65533;&#1229;5&#554;!&#65533;&#65533;&#65533;R&#1162;&#65533;d&#65533;H&#65533;&#65533;&#65533;d&#65533;&#65533;@Gx&#65533;**&#65533;&#65533;rP`"&#65533;&#65533; Z&#65533;&#65533;&#65533;%+(&#65533;&#711;&#65533;&#65533;^&#65533;&#65533;*&#65533;&#65533; F&#65533;&#65533;Y&#1320;&#65533;&#65533;[&#65533;&#65533;&#65533;&#65533;&#65533;&#65533;&#65533;&#65533;U&#65533;&#65533;*i !&#65533;&#65533;^&#65533;&#65533;&#65533;\ &#65533;]&#65533;"s&#65533;L`&#65533;H&#65533;I&#65533;4 &#65533;&#65533;+&#65533;&#65533;TY&#65533;&#65533;Y`6VeIP&#65533;&#65533;&#65533;&#65533;w&#65533;	&#65533;&#2032;M8;T&#65533;&#65533;&#65533;&#65533;2&#65533;
x&#65533;N&#65533;&#65533;&#65533;&#65533;q*&#65533;&#65533;&#65533;%,+K%&#65533;AzP&#65533;b&#65533;&#1548;
&#335;&#65533;# &#65533;t&#65533;&#65533;&#65533;#&#65533;&#129;1&#65533;&#65533;*&#65533;L&#65533;&#65533;&#65533;2&#65533;L&#65533;D &#65533;&#65533;&#65533;V&#65533;v&#65533;&#65533; G&#65533;V&#65533;&#1836; XYCN7&#65533;&#65533;pu!+&#906;c&#65533;&#658;&#65533;&#65533;&#65533;<]&#65533;0&#65533;&#65533; l@&#65533;&#65533;&#65533;7&#65533;&#65533;&#65533;r~&#65533;&#65533;&#65533;&#65533;]&#65533;&G&#811;Iz%-&#65533;&#304;&#65533;f&#65533;pK&#65533;&#65533;&#1737;&#65533;&#65533;&#65533;&#65533;8&#65533;r&#65533;&#65533;&#65533;d&#65533;`&#569;>p}&#65533;&#65533;3vg&#65533;`m;&#65533;&#65533;	&#65533;&#1088;&#65533;%N?&#65533;&#10801;+-&#65533;6&#65533;!pt8+&#65533;&#65533;&#65533;&#65533;&#65533;-VL&#65533;f&#65533;T&#65533;&#65533;J&#65533;Do>&#1115;G	k&#65533;&#65533;&#65533;%BP
&#65533;@#0HH C&#65533;&#65533;8&#65533;+&#65533;&#65533;&#65533;g&#65533;T;&#65533;&#65533;I&#65533;t.&#65533;"n&#65533;&#65533; &#65533;&#65533;&#65533;&#65533;&#65533;&#65533;
4&#65533;+]mq@#&#65533;&#65533;~&#65533;&#65533;&#65533;&#65533;V&#516;&#65533;P&#65533;u-@\&#65533;BOl4&#65533;X/&#65533;&#65533;kl&#65533;=&#65533;&#65533;&#65533;&#65533;&#65533;&#65533;
&#65533; !_&#65533; l&#495;x|&#65533;&#65533;&#65533;&#65533;<V&#65533;&#65533;J+(*&#65533;&#65533;&#65533;D&#65533;&#65533;@&#65533;u&#65533;&#65533;@&#65533;&#65533;o&#65533;&#65533; &#65533;VP&#65533;&#65533; !U&#65533;)&#65533;&#65533;|:&#65533;&#65533;X &#65533;&#65533;5&#65533;PE&#65533;&#65533;*p&#65533;&#65533;&#65533;&#65533;l&#65533;&#65533;J&#65533;8/N&#65533;wf&#1288;{C&#65533;&#65533;&#65533;&#65533;KX&#65533;{&#65533;&#65533;&#65533;(,&#65533;&#65533;8 -&#65533;=&&#65533;&#65533;*&#65533;&#65533;Y b&#65533;@&#65533;7&#65533;&#65533;&#65533;rO@&#65533;t&#65533;E &#65533;&#65533;8&#65533;&#65533;%0&#65533;Z&#65533;&#65533;&#65533;,P&#65533; &#65533;l&#65533;~@&#65533;&#65533;&#65533;&#65533;&#65533;2&#65533;'&#65533;{&#65533;0&#65533; o&#65533;&#65533;3<&#65533;Ra &#65533;&#65533;.&#65533;l&#65533;&#65533; d[R&#65533;f&#65533;2&#65533;&#65533;.(u@m&#65533;+@K1MfQAlFQ &#65533;@'  &#65533;-&#65533;W!&#65533;k*&#65533; w&#65533;&#65533; &#65533;&#65533;iLb'=&#65533;=  1POv/ 
pB&#65533;&#65533; &#65533;b	&#65533;8&#65533;QO&#65533;&#65533;&#65533;a@d&#65533;{`[&#561;
&#65533;zs	&#65533;)&#65533;A6&#65533;&#65533;	&#65533;&#65533; &#65533;tr|&#65533;
5&#65533;N&#65533;`'&#65533;&#65533;&#65533;k&#65533;
&#65533;$$$9@(&#65533;&#65533;R_&#65533;0&#65533;G-&#65533;%4I&#65533;:&#65533;jWU&#65533;t<&#65533;&#65533;!&#65533;4&#65533;&#65533;_&#65533;0h[G&#65533;&#65533; &#65533; 5@&#65533;&#65533;s:1&#65533;`5&#65533; &#65533;6L5&#1781;&#65533;&#179;$&#65533;W;f&#65533;
&#65533;N&#129;^qt&#65533;N%=&#65533;
!&#65533;;&#65533;&#65533;=#&#65533;&#65533;w7&#65533;&#65533;$ ?&#65533;
_&#65533;
2&#65533;&#65533;#S&#65533;<&#65533; =&#65533;r&#65533;$
&#65533;&#65533;&#65533;&#1412;g 
&#65533;&#65533;Y&#65533;"O&#65533;&#65533;P&#65533;&#65533;	[H
&#1169;{a&#65533;Eq&#65533;@P&#65533;|i{w|&#65533;&#65533;|	&#65533; &#65533;6&#65533;NQ&#65533;EP&#65533;"!$&#65533;&#65533;~@g&#65533;&#65533;\&#65533;'P&#65533;&#65533;(Ig;{&#65533;&#65533;v&#65533;&#65533;&#65533;=CX&#65533;U&#65533;&#65533;5P&#65533;&#65533;&#65533;c&#65533;D	&#65533;&#65533;&#65533;07&#65533; Ge&#65533;5&#65533;!H&#65533;2&#65533; 6&#65533;G+p1
&#65533; &#65533;Si&#65533;C&#65533;  ' &#65533;&#65533; &#65533;e&#65533;&#65533;&#65533;S&#65533;&#65533;&#65533;&#65533;u&#65533;B$`&#65533;"p4&#65533; 5VB.&#65533;&#65533;1=t&#65533;&#65533;PS`bEd0,H&#65533;&#852;&#65533;a&#65533; V&#581;&#65533;&#65533;$5&#65533;&#65533;Y#0`3	&#65533;h|&#65533;1{&#65533;"8&#65533;&#65533;	&#65533;`
&#65533;&#65533;&#65533;&#65533;t&#65533;2&#65533;&#65533;7yS+&#65533;&#65533;	mH	&#65533; /	&#65533;a)7&#65533; &#65533;9&#65533;q 6&#65533;b&#65533;?&#65533; d3&#65533;&#65533;&#65533;&#65533;8 &#65533;'&#65533;R'psI&#65533;&#65533;&#65533;Z&#65533;t&#65533;&#65533;.`tG&#65533;w&#65533;
&#65533;vb
&#65533;5@1&#65533;&#65533;
&#65533;W0&#65533;&#65533;y&#65533;&#65533;@&#65533; 5&#65533;I+&#65533;a&#65533;s&#65533;cb&#65533;&#65533;&#65533;J&#65533;1i&#65533;@@ &#65533;@+&#65533;w 4&#65533;&#65533; A&#65533;2@y&#65533;&#65533;M&#65533;&#65533;'5&#65533;@&#65533;&#65533;/)&#65533;@&#65533; )V&#65533;&#65533;&#65533;&#65533;&#65533;&#65533;&#65533;&#65533;&#65533;&#65533; &#65533;9&#65533;&#65533;@mq&#65533;$&#65533;t2&#65533;&#65533;(&#65533;- ,&#65533;&#65533;|%g&#65533;&#65533;&#65533;&#65533;)%	W{&#65533;&#65533;&#65533;&#65533; &#65533;&#65533;y&#65533;&#65533;&#65533;{d&#65533;{&#1281;&#65533;O&#65533;&#65533;&#65533;DB@6P&#65533;z4P)&#65533;B * &#65533;,&#65533;&#65533;I($&#65533;"o	&#65533;&#65533;   XI+&#65533;!&#65533;x503QAm&#65533;2 &#65533;2p&#65533;Q!(5 ;)&#65533;_bWu&#65533;&#65533;~&#65533;&#65533;&#65533;&#65533;&#65533;&#65533;8 &#65533;D&#65533;&#65533;&#65533;&#65533;&#65533;it&#65533;<&#65533;!!V&#65533;&#65533;&#65533;K@b&#65533;&#65533;?&#65533;M&#65533;&#65533;G&#65533;XJ3&#65533;P&#65533;&#65533;&#65533;q@&#65533;&#65533;&#65533;&#65533; 0&#65533;&#65533; &#65533;l&#65533;&#65533;
]&#65533;0r7&#65533;&#65533;U&#65533;]&#65533;
+@p(&#65533; &#65533;&#65533;33,&#65533;jQs&#65533;"@1&#65533;Cqe!&#65533;NSO&#65533;&#65533;+	&#65533;P&#65533;"C&#65533;&#65533;+&#65533;&#65533;p&#65533;&#65533;<&#65533;&#65533;&#65533;&#65533;ZJ*+`v&#65533;H&#65533;QJC&#65533;w	&#65533;)&#65533;"&#65533;d&#65533; 0&#65533;&#65533;&#65533;&#65533;W&#65533;X`&#65533;
 &#65533;B&#65533;&#65533;;&#65533;&#65533;&#65533; &#65533;e&#65533;;(8a<)5&#65533;$
&#65533;<&#65533;&#65533;&#65533;t&#65533;G&#65533;&#65533; ,C&#65533;&#65533;&#65533;&#65533;M&#65533;kt&#65533;Bpp &#65533;&#65533;TJ&#65533;'&#65533;q &#65533;&#65533;&#65533;&#65533;&#65533;&#65533;"v5&#65533;y&#65533;0&#65533;&#65533;&#65533;&#65533;WE
Mw&#65533;F2&#65533;&#65533;&#65533;%&#65533;&#65533;&#65533;n&#65533;1&#65533;R&#65533;&#65533; &#65533;&#65533;Q_@B&#65533;&#65533;&#65533;vax&#65533;P + 	&#65533;&#65533;&#65533;&#65533;&#65533;&#65533;N1DO&#65533;)&#65533;&#65533;&#65533;&#65533;8]Ez&#65533;&#48823;&#65533;&#65533;aEDM&#65533;7&#65533;&#65533;	B&#65533;&#65533;&#65533;D&#65533;&#65533;Y&#65533;(&#65533;&#65533;86&#65533;&#65533;<0]c/&#65533;#1 &#65533;&#65533;9&#65533;&#65533;"&#65533;
0&#65533;~@&#65533;&#240;MBua5)&#65533;L&#65533; &#65533;_ &#65533;&#65533;&#65533;&#65533;
&#65533;3;61d:&#65533;s&#65533;s]&#65533;KR ]&#65533;`&#65533;&#65533;&#65533;&#65533;&#65533;&#65533;;"3w&#65533;5i&#65533;*&#65533;
3 &#65533;Au&#1720;&#65533;&#65533;dJ!&#65533;&#65533;&#65533;&#148;&#65533;bs&#65533;`=&#65533;_TUO!&#65533;Zi\5h/|&#65533;AyX&#65533;;&#65533; &#65533;&#65533;&#65533;!&#65533;&#65533;@`3q &#65533;c9*&#65533;M&#65533;&#65533; &#65533;G&#65533;i&#65533;I7&#65533;&#1360; &#65533;cO&#65533;"F&#65533;|&#65533;&#65533;&#65533;Q&#65533;f&#65533;&#65533;Nz+&#65533;&#65533;&#65533;K&#65533;+&#65533;0	&#65533;q &#65533;|as8&#65533;&#65533; &#65533;&#65533;g $ &#65533;2dmbS&#65533; &#65533;0&#65533;j\&#65533;&#65533; &#65533;p&#65533;8'&#65533;cY&#65533;"H;A@TB&#65533;$B&#65533;jT&#65533;&#65533;0s!n@&#65533;&#65533;U -&#65533;-(Uq&#65533;U&#65533;&#65533;/pGA0'p&#65533;y" &#65533;W&#65533;&#65533;&#65533;&#65533;&#65533;#&#65533;^&#65533;&#2009;3uFRA&#65533;&#65533;&#65533;.&#65533;;&#65533;&#269;,&#65533;&#65533;&#1227;&#65533;   &#65533;l&&#65533;JS&#65533;&#65533;I&#1188;&#65533;&#1156;/&#65533;Q&#65533;&#65533;&#65533;#d&#65533;%P<Pg04&#65533;@@&#65533;6&#65533;&#65533;&#65533;`&#65533;&#65533;e&#65533;p&#65533;&#65533;A&#65533;&#65533;&#65533;7&#65533;a+;8&#65533;p+&#65533;&#65533;W4Q&#65533;&#65533;2@ \;`ad
bU#-@YDCo&#65533;&#65533;$&#65533;K0J2#&#65533;&#65533;+&#65533;k'`&#65533;&#65533;C&#65533; &#65533;&#1812;&#65533;&#65533;X,&#65533;&#65533;q>(&#65533;&#65533;>&#65533;V!`v.s;&#65533;&#65533;d&#65533;wv-&#65533;&#65533;[&#65533;" T1<&#65533;&#65533;2&#65533;&#65533;@&#65533;"y+&#65533;&#65533;*H&#65533;+-`U&#65533;&#568;&#1556;PHA&#65533;@&#65533;&#65533;&#65533;&#65533;&#65533;&#65533;jS&#65533;0&#65533;0t&#65533;=&#65533;aW*1a&#65533;&#65533;"&#65533;&#65533;b`&#65533;&#65533;E&#65533;'D&#65533;N&#65533;&#65533; &#65533;&#65533;	&#65533;+&#65533;
&#65533;7g&#65533;w
&#65533;&#65533;&#65533;&#65533;&#65533;&#65533;E&#65533;&#65533;B
&#65533;
&#65533;&#65533;zov+&#65533;&#65533;&#135;&#65533;4 &#65533;M$P&#65533;&#65533;-`&#65533;&#65533;r&#65533;( &#65533;&#65533;A&#65533;%&#65533;&&#65533;&#65533;&#65533;&#65533;&#65533;&#65533;&#65533;* ]&#65533;&#65533;&#65533;c&#65533;D&#65533;/&#65533;3"&#65533;8;'5f+0&#65533;%;# &#65533;=yqN&#594;@&#65533;>&#65533;`t< &#65533;&#65533;U&#65533;&#65533;iY&#65533;lcQJ<&#65533;@	T'&#65533;&#65533;E&#65533;&#65533;k>@&#65533;&#65533;!$A&#1061;4&#65533; F&#65533;&#65533;^&#65533;P&#65533;&#65533;%	&&#65533;&#65533;k&#65533;aSO1N|&#65533;h&#65533;&#65533;0&#65533;2@&#65533;jB&#65533;P&#65533;-y&#65533;b1&#65533;E&#65533;o&#65533;4{P&#65533;&#65533;&#65533;w&#159;r+&#65533;&#65533;&#65533;<&#65533;&#65533;&#65533;{&#65533;,&#65533;&#65533;MP&#65533;&#65533;O&#65533;&#65533;&#65533;&#65533;&#65533; &#65533;&#65533;&#65533;&#65533;&#65533;&#65533;&#65533; &#65533;z* &#65533;
&#65533; &#65533;?&#65533;Z
&#65533;J&#65533;r
&#65533;j&#65533;&I&#65533;&#65533;K%&#65533;$&#65533;&#65533;&#1567;&#65533;^M&#65533;GA_&#65533;
&#65533;&#65533;-F&#65533;&#65533;:&#65533;R&#1526;&#65533;&#65533;!&#65533;&#65533;&#65533;&#65533;&#65533;&#65533;&#65533;&#65533;X&#65533;&#65533;:G&#65533;&#65533;<&#65533;?&#65533;;2&#65533;U1&#65533;&#65533;`d&#65533; &#65533;&#65533;"&#65533;_&#65533;&#65533;l&#65533; &#65533;F&X&#65533;&#65533;&#65533;&#65533;&#65533;*;~F&#65533;\{u?!&#65533; 0&#65533;&#65533; *&#65533;P&#65533;&#65533;&#65533;'&#65533;&#65533;&#65533;&#65533;=&#65533;&#65533;T&#26270;&#65533;	&#65533;&#65533;P&#65533;&#65533;e&#65533;@{&#65533;&#65533;&#65533;&#65533;&#65533;&#1996;~f&#65533; }# g3&#65533;&#65533;@I&#65533; mdQ&#65533;&#65533;>e :&#65533;y&#65533;`&#65533;3&#65533;`&#65533;&#65533;lb&#65533;jA&#65533;&#65533;&#65533;F&#65533;&#65533;0"&#1603;&#65533;F&#65533;D&#65533;&#65533;&#65533;IR'&#65533;y&#65533;&#65533;A&#65533;&#65533;%&#65533;&#65533;&#65533;&#65533;&#65533;(&#65533;&#65533;	J&f&#65533;&#682;]&#65533;&#65533;p!-&#65533;&#65533;	&#65533;i&#65533;j&#65533;&#65533;qDY,&#65533;K&#65533;&#65533;"1&#65533;I&#65533;:$&#65533;iP[q&#65533;&#65533;(&#65533;5p&#65533;Dg&#65533;&#65533;&#65533;Q&#65533; &#65533;&#65533;
&#65533;&#65533;b&#65533;~FVT&#65533;)&#65533;&#65533;&#65533;&#65533;%86&#65533;f&#65533;&#65533;&#65533;&#65533;&#65533;/7&#65533;j&#65533;g&#65533;Y&#65533;	V&#65533;uB&#65533;sy&#1552;&#65533;&#65533;*&#65533;&#65533;B&#65533;qr&#65533;"'p&#65533;&#65533;&#65533;&#65533;&#65533;&#65533;0&#65533;&#65533;1i&#65533; &#65533;&#65533;&#65533;&#65533;&#65533;3<P0&#65533;_0M!3&#65533;j&#65533;&#65533;&#65533;&#1704;>&#65533;&#65533;i&#65533;&#65533;,&#65533;>&#65533;&#65533;&#65533;B&#65533;y&#65533;qm&#65533;i&#65533;&#65533;)&#65533;&#65533;3&#65533;!&#65533;$k&#65533;"&#65533;wK,&#65533;&#65533;gj&#65533;&#65533;&#65533;E&#65533;L&#65533;R&#65533;5: &#65533; &#65533;&#65533;R@&#65533; mq@0&#65533;&#65533;&#65533;&#65533;}+`&#65533;&#65533;&#65533;/&#65533;&#65533;c&#65533;A&#65533;&#65533;@&#65533;&#65533;P&#65533;&#65533;&#65533;y&#65533;g&#65533;&#65533;84&#65533;4@ @	;&#65533;e&#65533;D&#65533;*&#65533;0^&#65533;&#65533;&#65533;|{&#65533;&#65533;&#65533;&#65533;h&#65533;&#65533;*&#1360;z'$&#65533;&#65533;&#65533;&#65533;&#65533; 30 &#65533;-&#65533; :as&#65533;&#65533;C&#65533;&#65533; D&#65533;r|&#65533;4&#65533; &#65533;&#65533;&#65533;b'&#47713;;&#65533; &#65533;&#65533; &#65533;&#65533;xO&#65533;b4&#65533;&#65533;Hu&#65533;_&#65533;#&#65533;Y&#65533;r :&#65533;M&#65533;T# $&#65533;'&#65533;9+#$&#65533;&#65533;&#65533;((&#65533;&#65533;&#65533;&#65533;&#65533;&#65533;.&#65533;&#65533;&#65533;&#65533;)&#65533;--&#65533;'&#65533;&#65533;2-&#65533;&#65533;!&#65533;&#65533;''1,11$&#65533;/=-&#65533;#1
"	/4&#65533;7
7  (&#65533;&#65533;&#65533;&#65533; 4&#65533;!&#65533;&#65533;"F&#65533;E&#65533;&#65533;&#331;3j&#65533;&#561;&#65533;&#458;#>l&#65533;&#65533;&#65533;&#65533;,(&#65533;%&#65533;0&#65533;0A`&#65533;&#65533;n!
&#65533;&#65533;&#65533;&#65533;&#65533;-X&#65533;hA&#65533;B{&#65533;&#65533;@&#65533;&#65533;"B&#65533;&#65533;&#65533; ST&#65533;&#65533;p!&#65533;\&#65533;b&#65533;&#65533;&#65533;&#65533;&#65533;W&#65533;&#65533;1a&#65533;&#65533;&#65533;&#294;&#65533;&#65533;`&#65533;&#65533;&#65533;*L&#65533;E&#65533;&#1675;&#65533;p&#65533;`7oVOu&#65533;&#65533;vB&#65533;&#1056;Nrq&#65533;kEe{1&#65533;&#65533;&#65533;o&#65533;@`T&#65533;9&#65533;
, dz&#65533;	C@o&#1262;&#65533;x@&#1518;#&#65533;\ &#65533;!F&#65533;Y(@&#65533;(p XbDt 0c&#65533;&#65533;?&#65533;&#65533;`A&#65533;&#65533;&#65533;u` &#65533;&#1921;& H8P&#65533;&#65533;	.,&#1632;&#265;&#65533;&#65533;O&#65533;&#65533;&#65533;&#65533;&#65533;C&#65533;$iR&#65533;	&#65533;&#65533;&#65533;K &#1936;&#65533;7&#65533;`&#65533;W&#65533;&#65533;$`&#65533;r&#65533;&#65533;&#65533;X&#65533;`&#65533;- @!,@&#65533;=&#65533;&#65533;&#65533;
&#65533;q&#65533;A'D#&#65533;AE1&#65533;&#65533;	,L&#65533;VgU@&#65533;W5%&A&#65533;r&#1740;!&#65533;hUf&#65533;&#65533;&#65533;Y &#65533;&#65533;KS&#65533;&#65533;&#65533;&#65533;&#65533;&#65533;iU&#1178;&#65533;&#65533;&#65533;A^;&#65533;b%/R&#65533;H x@[oe0&#65533;^&#65533;&#65533;@Qxb&#65533;m&#65533;&#65533;W&#65533;vM#s}&#1024;&#65533;&#65533;&#1025;+&#65533;&#65533;^Vr&#65533;@&#65533;X&#65533;&#65533;&#65533;&#65533;&#65533;;0%,<&#65533;
&#65533;c&#65533; &#65533;&  AB&#65533;tCK&#65533;&#65533;z 0&#65533;&#65533;{c&#65533;&#65533;&#2031;&#65533;+&#65533;G&#65533;}
'&#65533;&#65533;*&#65533;&#65533;&#148;&#65533;&#65533;c&#65533;9&#65533;&#65533;C:9@&#65533;P QBYM$&#65533;E S&#65533;@A&#65533; |&#65533;&#65533;+&#1798;I`p&#65533;&#65533;&#65533;h&#65533;ZgL6&#65533;&#65533;&#65533;P&#65533;&#65533;&#65533; &#65533;g&#65533;y&#65533;'Z&#65533;&#65533;LA&#65533;&#65533;]{&#65533;&#65533;&#65533;_&#65533;&#65533;&#65533;&#65533;+&#65533;ZH&#65533;.&#65533;Y&#65533;&#65533;&#65533;d&#65533;&#65533;$(&#65533;&#65533;yP0&#65533;&#65533;`&#65533;&#65533;
s&#65533;u&#639;&#65533;\5&#65533;$&#65533;]&#65533;&#65533;&#65533;h	p&#65533;&#65533;.i&#65533;&#65533;PC&&#65533;`&#65533;&#65533;~v&#65533;&#65533;&#65533;X &#65533;`p&#65533;4&#65533;&#65533;# 5H
&#65533;&#65533;&#65533;* PT&#65533; &#65533;&#65533;&#1197; $&#65533;&#65533;&#65533;&#65533;^|&#65533;&#65533;&#65533;&#65533;&#65533;&#65533;&#65533;~$&#65533;&#65533;D7&#65533; M&#65533;`t&#65533;B@&#65533;&#65533;(&#65533;&#65533;={.0:<&#65533;2&#65533;&#65533;&#65533;&#65533;&#65533;&#65533;	_&#65533;L/&#65533;&#65533;D&#65533;<V
C/m&#1764;&#65533;&#65533;&#889; (&!@&#65533;4&#65533;o^u&#65533;m&#65533;i&#65533;LmS&#65533;6&#65533;Hy&#65533;&#65533;&#65533;&#65533;,2DP&#65533;^mk&#65533;&#65533;&#65533;	&#556;&#65533;B%&#65533;v&#65533;&#65533;&#65533;&#65533;Eiq&#65533;x3
&#65533; &#65533;&#65533;]p&#65533; h&#65533;&#65533;&#1328; @&#65533;N&#65533;[&#65533;
 &#65533;=&#65533;&#65533;(&#65533;@8H@&#65533;J&#65533;$&#65533;T$@&#65533;&#65533;  TP	&#65533;&#65533; 	j[r&#65533;&#65533;8&&#65533;&#65533;&#65533;"&#65533;+&#65533;&#65533;J>&#65533;&#737;wH&#65533;`&#65533;!#&#65533;&#65533;&#65533;&#65533;&#65533;D&#65533;&#65533;&#65533; &#1027;&#65533;L&#65533;!X	:&#65533;&#65533;`:&#65533;&#65533;&#65533;w&#65533;&#65533;&#65533;X@&#65533;&#65533;&D &#65533;>&#65533;&#65533;h)&#65533;&#65533;&#65533;\p&#65533;*&#65533;&#65533;DD3 &#65533; p,8&#65533;&#65533;<&#65533;&#65533;@&#65533;G&#65533;&#65533;&#65533;~&#65533;P&#65533;W0&#976;&#65533;.EK$b:A&#65533;&#65533;&#65533;.PE^D&#65533; &#65533;&#65533;&#65533;Ni&#65533;e*! &#65533;`E&#65533;E&#65533;&#65533;#&#65533;|M&#65533;y3BZg&#65533;&#65533;xLKz&#65533;Y%&#65533;&#65533;&#65533;&#65533;r&#65533;&#65533;J&#1025;MT&#65533;&#65533;&#65533;N@ TBNP&#65533; `&#65533;
5&#65533;m&#65533;&#65533; A&#65533;&#65533;`&&#65533;&#65533;@\&#65533;$&#65533;n&#65533;@ _&#65533;&#65533;&#65533;&#65533;a&#65533;~x&#65533;&#65533;&#65533;d&#65533;&#65533;+&#65533;J&#65533;h&#65533;&#65533;@=H@<t*|&#65533;&#65533;H&#65533;"&#65533;z&#65533; &#65533;	V&#65533;6&#65533;f'&#65533;E&#65533;&#65533;&#65533;&#65533;&#65533;&#65533;h&#65533;&#65533;gMD&#1152;&#65533;&#65533;g&#50519;R&#65533;&#65533;&#65533;`TPb&#65533;s&#65533;&#65533;~&#65533;&#65533;&#65533;j&#65533;&#65533;$-&#65533;&#65533;&#65533;b&#65533;(x"U<$u&#65533;6~&#65533;&#65533;&#65533;mtk&#65533;&#65533;&#65533;&#522;&#65533;a HA&#65533;&#65533;z&#65533;&#65533;B&#65533;`L&#65533;&#65533;|t&#65533;J&#65533;Q&#65533;I&#65533;&#65533;&#65533;&#65533;&#65533;y`*&#65533;V&#65533;&#65533;&#65533;$&#65533;j&#65533;N`&#65533;A&#65533;1J&#65533;6&#65533;uh&&#65533;AR&#65533;&#1581;nw&#65533;!;&#65533;F&#65533;&#992821;&#1984;hO&#65533;&#65533;o&#634;&#65533;&#65533;&#65533;&#65533;,&#65533;U&#65533;jA~Lv ]r&#65533; tc,s&#65533;Mqr&#1138; &#65533; )&#65533;&#65533;+8&#65533;p&#65533;,&#65533;&#65533;E8&#65533;&#65533;m&#65533;&#65533;&#65533;D@&#65533;&#65533; &#65533;p}&#65533;&#65533;&#65533;z&#65533;b3;K&#65533;&#65533;I&#65533;&#65533;&#65533;&#65533;8
&#65533;&#65533;&#65533;&#65533;9L&&#65533;ZH&#65533;qe&#65533;&#65533;&#65533;$&#65533;&#65533;<G&#65533; &#65533;&#65533;GC&#65533;&#65533;.&#531;&#65533;&#65533;&#65533;&#65533;%.O&#65533;&#65533;@ &#65533;`&#65533;&#65533;6* &#65533;&#65533;&#65533;&#65533;&#65533;?&#65533;&#65533;NJ&#65533;&#65533;&#65533;&#65533;C0 &#65533;hp&&#65533;&#65533;4&#65533; v&#65533;8!<&#65533;n	&#65533;&#65533;{&#65533;&#65533;7wf&#65533;&#65533;@&%&#65533;&#65533;&#65533;&#65533;Q&#65533;&#65533;OAL&#65533;&#65533;&#65533;m&#65533;a?@&#65533;u&#1332; 0@&#65533;&#65533;ZF	@A&#65533;@T&#65533;&#65533;}&#65533;$0QA&#65533;L`p&#65533;KG&#65533;&#1744;&#65533;&#65533;&#1030;&#65533;&#65533;&#65533;8&#65533;&#65533;<+rj&#65533;&#65533;&#65533;BE,&#65533;&#65533;62&#65533;&#65533;&#65533;`E#&#1616;t&#65533;&#65533;D&#65533;&#65533;&#65533;&#65533;&#65533;&#65533;&#65533;&#65533;b&#65533;&#65533;&#65533;&#1938;H&#65533;y&#1520;RG&#65533;&#65533;$T &#1026;&#65533;&#65533;mDp&#65533;x&#65533;T_m"rE%&#65533;&#65533;&#65533;w&#1296;Q%]`&#65533;h&#65533;&#65533;2&#65533;,&#65533;&#65533;&#65533;&#65533;&#65533;&#65533;&#661;&#65533;&#65533;B&#65533;j&#65533;&#65533;
&#65533;&#65533;&#65533;+)DW&#65533;&#65533;q&#65533;&#65533;L&#65533;rs&#65533;S)I&#65533;8&#1666;&#65533;` P&#65533;A&#65533;*&#65533; R&#65533;MN5+&#65533;&#65533;C@F`&#65533;&#65533;&#65533;&#65533;&#65533;&#65533;&#65533;&#65533;&#65533;&#65533;|i=&#65533;&#65533;&#65533;e/&#65533;.&#65533;v&#65533;F2&#65533;] 6&#65533;&#704;|1&#65533;&#65533;&#65533;&#65533;Ld@"&#65533;&#65533;&#65533;%&#65533;&#1276;&#65533;&#65533;W)i&#65533;UP&#65533;R&#65533;E9&#65533;55G&#65533;&#65533;Gg&#65533;&#65533;aba&#65533;l`&#65533;&#65533;&#65533;&#65533;&#65533;@PC&#65533;m&#65533;:&#65533;&#65533;\&#65533;q*x\&#65533;$-&#65533;u{H&#65533;5P&#65533;g&#65533;&#65533;d&#65533;%&#65533;J&#65533;T&#65533;&#65533;Z{ &#65533;&#65533;&#65533; &#65533;&#65533;&#65533;&#65533;f+&#65533;	&#65533;Y&#65533;<&#65533;%Ks&#666;&#65533;&#65533;&#65533;&#65533;&#65533;He&#543;&#65533;q&#65533;&#65533;R\&#65533;,&#65533;&#65533;nZ&#65533;&#65533;wF0&#1078;&#65533;@\j&#65533;&#65533; &#65533; w4&#65533;5""&L&#65533;&#65533;v&#65533;&#65533;&#65533;&#65533;0X&#65533;&#65533;&#65533;I&#65533; &#65533;.&#1249;&#65533;&#65533;/T&#65533;&#65533;Qj&#65533;
&#65533;TbP&#65533;FZ&#65533;&#65533;&#65533;b&#65533;)-!&#65533;&#65533;-U&#65533;&#65533;&#65533;}&#65533;k&#65533;X&#65533;&#65533;2&#65533;y&#65533;^&#65533;&#65533;K&#65533;'[(&#65533;h&#65533;&#65533;l2&#65533;2&#65533;&#65533;G&#65533;/ &#65533;	YA_#&#65533;"22&#65533; &#65533;&#65533;&#65533;}ESG&#65533;@;'&#65533;'&#65533;&#65533;7pp &#65533;f*&#65533;&#65533;)7P-&#1841;A&#1270;7p&#65533;&#65533;F&#65533;&#65533;v&#65533;N&#65533;&#65533;c&#65533;y8&#65533;&#65533;&#65533;&#65533;C&#65533;O&#65533;+&#65533;"&#65533;&#65533;&#65533;&#65533;&#65533;gc	&#65533;*M&#65533;6&#1063;&#65533;&#65533;&#65533; &#65533;J 
+@Ppm&#65533;&#65533; p&#65533;$0&#65533;`Qb%h&#65533;#lsA&#65533;+&#65533;Q&#65533;k&#65533;'B&#65533;1Wq&#65533;&#65533;&#65533;#&#65533;&#65533;= $&#65533;0xd`%NBR&#65533;&#65533;&#65533;Fk&#65533;~&#65533;&#65533;D0k^M&#65533; v
&#65533;PvHd@=`'&#65533;(?T
&#65533;@&#65533;&#65533;Q&#65533;#j''3 &#65533;5&#65533;P&#65533;4Mm5v&#65533;D>M!&#65533;G'&#65533;5pH&#65533;&#65533;&#65533;&#324;=&#65533;%&#65533;&#65533;-`B&#65533;&#65533;&#65533;&#65533;&#65533;TD&#65533;&#65533;n&#65533;d&#65533;&#65533;m&#65533;&#65533;&#65533;&#65533;&#8707;&#65533;DO&#65533;ay(q&#65533;CZu&#65533;&#65533;8a+2q&#65533;q 0.]C&#65533;&#65533;0&#65533;3 &#65533;$&#65533;	&#65533;&#65533;P&#65533;&#65533;K&#65533;&#65533;Pv1. %&#65533;Q&#65533; &#65533;"&#65533;&#65533;A4n&#65533;&#65533;&#65533;&#65533;`fb&#65533;RG` &#65533;&#65533;Q&#65533;&#65533;]z&#65533;E&#65533;&#65533;`&#65533;&#65533;4&#65533;;&#65533;@&#65533;&#65533;G1&#65533;@&#436;F&#65533;32&#65533;&#65533;k&#65533;F&#65533;]%Hu1&#65533;&#65533;&#65533;UGi@2 
&#1345;&#688;&#901;&#65533;&#65533;`l&#65533;&#65533;N@]&#1568;	&#65533;#&#65533;}v#N&#65533;&#65533;&#65533;\P&#65533;&#65533;d&#65533;!3,&#65533;`(&#65533;&#65533;*&#65533;E&#65533; &#65533;x'a&P &#65533;&#65533;8Rc&#65533;x&#65533;&#65533;c7dC>6&#65533;&#65533;Yn&#65533;hO&#65533;&#65533;&#65533;1I&#65533;&#65533;&#65533;c&#65533;G&#65533;&#65533;X&#65533;5&#65533; 10&#65533;&#65533; &#65533;E0&#65533; &#65533;!h&#65533;&#65533;&#65533;&#65533;/'foQr&#65533;&#1073;_1&#65533;"w@X:`^&#65533;&#65533;'&#65533;^&#65533;u[&#65533;+&#65533;T&#65533;&#65533;'&#65533;&#65533;`"p1PK>&#1606;72t&#1536;4_&#65533;)/6
R&#65533;*pJ&#65533;Rf#&#65533;:&#65533;&#65533;	x &#65533;hX&#65533;iJC 8&#65533;F&#65533;&#65533;&#65533;PLClDYUx$&#65533;$p	Rf)1&#1034;04#0@&#65533;9&#65533;&#65533;b&#65533;T70F&#65533;&#65533; &#1166;&#65533;&#65533;?p&#65533;c&#65533;eCxaY&#65533;Y&#65533;&#65533;TY&#65533;Cy&#65533;&#65533;&#161;&#65533; &#65533;&#65533;&#65533;&#65533;*+&#65533;B&#65533;&#65533;C&#65533;&#65533;Q`n3&#65533;&#65533;'&#65533;	&#65533;Q&#65533;&#65533;)&#65533;pEw&#65533;G&#65533;0W&#65533;&#65533;~&#65533;&#65533;K%&#65533;&#65533;&#65533;	&#65533;&#65533;	&#65533;`&#65533;$ $ X%&#65533;A&#65533;c&#65533;
|&#65533;&#65533;&#65533;>&#65533;r &#65533;u&#65533;$P4&#65533;&#65533;&#65533;rT4YR:A@&#65533;1(p #@y2&#65533;&#65533;&#65533;&#65533;a^&#65533;&#65533; &#65533;&&#65533;~=v&#65533;@"p&#65533;&#65533;	&#65533;50 g5M&#65533;&#65533;p	Y&#65533;
!P.4A&#65533; 9Ba&#65533;f@&#65533;!&#65533;+&#65533;c&#65533;&#65533;8/+!&#65533;
&#65533;#&#65533;N&#65533;i&#65533;&#65533;O&#65533;a,$1D,TD&#65533;&#65533;&#1388;?&#65533;8&#65533;!&#65533;&#65533;&#65533;&#65533;#&#65533;b+&#65533; &#65533;&#65533;6&#65533;3!&#65533;&#65533;&#65533;&#65533;&#1008;&#65533;&#65533;&#65533;&#65533;&&#65533;&#65533;f&#65533;&#65533;&#65533;/&#65533; @&#65533;T&#65533;H&#65533;&#771;&#65533;&#65533;(k&#65533;#Ap:!P&#65533;o2$)&#65533;~&#65533;0&#65533;)0+&#65533;&#65533;P&#65533; &#65533;&@ &#65533;AWy-&#65533;[&#65533;&#65533;&#65533;&#65533;&#65533;EF&#65533;&#65533;&#65533;&#65533;&#65533;&#65533;&#65533;I&#65533;&#65533;&#65533;D9	aZ&#65533;&#65533;`&#65533;$&#435;&#65533;K97'	m&#65533;#&#65533;&#1558;&#65533;C,&#65533;AMD !&#65533;%09A &#65533;`3	e!)&#65533;Mt&#65533;F7&#65533;&#65533;&#65533;&#65533;&#65533;G&#1323;y&#65533;77&#1333;F3&#65533;`&#65533;C!j&#65533;B&#65533;O/&#65533;&#65533;*x *&#65533;d&#65533;"&#65533;&#65533;&#65533;|&#692;&#65533;&#65533;J&#65533;R R&#65533;N'evQI &#65533;&#1479;i&#65533;aG&#65533;Huz	&#65533;#&#65533;G&#65533;.&#65533;&#395;&#65533;v;&#65533;&#65533;oB&#65533;0&#65533;&#65533;;&#1520;&#65533;s&#65533;O"&#65533;&#65533;@
"&#65533;GE&#65533;&#65533; &#65533;&#65533;kZ&#65533; H&#65533; 3&#65533;P&&#65533;&#65533;;x&#65533;0&#65533;~&#65533;T0C@&#65533;[A'p5&#65533;
&#65533;g]&#65533;	$&#65533;&#65533;&#688;s&#65533;hd"&#65533; `!&#65533;&#65533;&#65533;&#65533;)3!@# xN&#65533;DV&#65533;Xvoj; 0&#65533;3&#65533;+&#65533;&#65533;&#65533;&#65533;&#65533;&#65533;C&#65533;e&#65533;&#65533;d&#65533;&#65533;&#65533;yBP &#65533;xNdo&#65533;L7&#65533;B$ fj&#65533;#&#65533;P &#65533;&#65533;&#65533;&#65533;"&#65533;&#65533;*  1@\&#65533;&#65533; ;&#65533;&#65533;	P&#65533;{Fs&#65533;.0.WR&#65533;h`<s	&#65533;$f9&#65533;&#65533;1	+&#65533;h&#65533;&#65533;&#65533;d3&#65533;@F&#65533;'5{a&#65533;f:&#65533;&#65533;&#65533;F&#65533;X&#65533;"&#65533;4K&#65533;&#65533; &#3742;~P;&#65533;t&#65533;&#65533;&#65533;|&#65533;&#65533;Q&#65533;@&#65533;s&#65533;&#65533;&#65533; &#65533;&#65533;f@+0&#65533;HZ
:!&#65533;S&#1208;&#65533;Cx . &#65533;&#65533;&#65533;X&#65533;2&#65533;7zc&#65533;7&#65533;&#65533;O&#65533;y,eZ?&#65533;y&#65533;TH&#65533;8&#65533;Q&#65533;&#65533;X!mC &#65533;pP(@E&Rm`~&#65533;&#65533;3&#65533;A&#65533;&#65533;&#65533;I 1&#65533;&#65533;##&#65533;p&#65533;`&#65533;5&#65533;&#65533;L&#65533;x&#65533;c&#65533;&#65533;y&#65533;0`5p_f&#65533;&#65533;.&#65533;F17&#65533;|qQ&#65533;&#65533;&#65533;r&#65533;SR&#65533;&#65533;&#799;&#65533;<C%&#65533;&#65533;B/b&#65533;&#65533;&#65533;@Mj&#65533;IES&#65533;s#-0&#65533;&#65533;D`:&#65533;2&#65533;1K&#65533;%&#65533;[&#65533;&#65533;&#65533;~YA$P`"p&#65533;&#65533;6 M&#65533;A&#65533;&#65533;&#65533;m(!&#65533;&#65533;&#65533;&#65533;&#65533;&#65533;7"&#65533;&#65533;&#65533;&#1024;S&#65533;&#65533;&#1112;I$o+!7&#65533;&#65533;&#65533;&#65533;&#65533; '1P&#65533;g&#65533;&#65533;&#65533;&#65533;3&#7910;\&#65533;kR	1&#65533;u&#65533;&#65533;7 &#65533;+ &#65533;&#65533;A&#65533;W&#65533;&{W5&#65533;&#65533;ij&#65533;&#65533; &#65533;'&#65533;&#65533;&#65533;	#&#65533;&#65533;&#65533; 5&#65533;6C&#65533;&#65533;(&#65533;&#65533;/0J&#65533;ag&#65533;&#65533;&#65533;0(&#65533;#:50i&#65533;4&#65533;p&#65533;&#65533;&#65533;%P/&#65533; &#65533;c&#65533;Ma3&#65533;_hFz&#65533;_&#65533;S,`&#65533;^{&#65533;b&#65533;&#65533;5fZ- iC* &#65533;$!7A &#65533;u&#721;*&#65533;&#65533;&#65533;*&#10318;&#65533;&#65533; &#65533;fc&#65533;&#65533;c\&#65533;c$&#65533;&#1058;&#65533;7ck&#65533;F&#65533;m&#65533;CN.&#65533;&#65533;K&#65533;0&#65533;Ds&#65533;&#65533;&#65533;6 &#65533;E&#65533;&#65533;&#65533;&#65533;V5&#65533;	&#65533;@K&#65533;-&&#65533; i&#65533;@&#65533;&#65533;
DL(&#65533;pJs&#65533;
&#1493;&#65533;G&#65533;Hc2&#65533;z,p&#65533;&#65533;H|&#65533;&#65533;&#65533;&#65533;&#65533;)h&#65533;&#65533;&#65533;&#65533; t&#65533;2Wa%&#65533;_W4*@ &#65533;&#65533;I9qV&#65533;,r&#65533;&#65533;IP<t"&#65533; &#1291;+	&#65533;&#65533;&#65533;t2W	&#1328;/"&#65533;$&#65533;&#65533;&#65533;&#65533;&#65533;3L&#65533;)&#65533;&#65533; &#65533;&#65533;&#65533;F&#65533;cAxD&#65533;px&#65533;%&#65533;2DC;&8&#65533;^&#65533;]&#65533;#&#65533;&#522;+&#65533;&#65533;nX&#737;&#65533;'-&#65533;&#65533; &#65533;0&#65533;&#65533;&#65533;!|&#65533;%0  F9>&#65533;&#65533;&#65533;Pd&#8167;&#1888;&#65533; K22t&#65533;yyb<&#65533;~&#65533;3&&#2025;&#65533;rH*&#65533;c&#65533;&#65533;x$&#65533;P0&#65533;L=&#65533;!&#65533;f{[G0&#65533;&#65533; &#65533;&#65533; Y&#65533;>&#65533;@&#65533;&#65533;&#65533;&#65533;&#1477;#K	T&#65533;&#65533;N&#65533;&#65533;U2&#65533;&#65533;M&#65533;&#65533;&P&#65533;aKjH&#65533;22&#65533;&#65533;&#65533;
Lk&#65533;&#65533;`o&#65533;P&#65533;p&#65533;  A(&#65533;%@&#65533;'&#65533;*&#65533;7+&#65533;&#762;&#65533;.4&#65533;&#65533;&#65533;&#1055;=&#65533;4n&#65533;&#65533;,;&#65533;&#65533;:~y&#65533;&#65533;&#65533;&#65533;o&#65533;&#65533;&#65533;He&#65533;&#65533;&#65533;&#65533;!&#65533;&#65533;&#65533;&#65533;&#65533;Q?&#65533;&#65533;(&#65533;&#65533;&#65533;&#65533;A&#65533;z\AUH  &#65533;y&#65533;&#65533;*0y!&#65533;&#65533;@&#65533;&#65533;#I&#65533;&#65533;a&#65533;&#65533;<y&#65533;&#65533;&#65533;&#65533;&#65533;%&#65533;;&#65533;0$fZZVP&#65533;&#65533;\ &#65533;@&#65533;&#65533;`&#65533;g#f`&#65533;&#65533;&#65533;0&#65533; (&#65533;&#65533;N&#65533;&#733;&#65533;b&#65533;S&#65533;_A&#65533;*&#1975;("9I2&#65533;&#65533;&#65533;&#65533;	C#
]qs?&#65533;4&#65533;yP&#65533;u&#65533;&#65533; Q(PB3&#65533;&#65533;,&#65533;ry&#65533;&#65533;B(&#65533;,a&#65533;.>C&#65533;(&#65533;&#65533;~&#65533;&#65533;Q&#65533;&#65533;&#65533;&&#65533;&#65533;&#65533;&#65533;&#65533;&#65533;&#65533;&#65533;O&#65533;a &@!&#65533;&#65533;E&#65533;&#65533;&#65533;.&#65533;&#65533;bV&#65533;,&#65533;&#65533;&#65533;$
#DG&#65533;G&#789;F&#65533;~&#46099;)&#65533;&#1228;&#65533;&&#65533;KjRV&#65533;0d6I@&#65533;`&#65533;&#65533;T9&#65533;&#65533;	}&#65533;4 &#65533;&#65533;&#65533;&#65533;vH&#65533;;&#65533;&#65533;&#65533;K1&#65533;4&#65533;@&#65533;V&#65533;&#65533;
&#65533;e3vA&#65533;&#65533;&#65533;&#65533;&#65533; *xW&#65533;&#65533;iF&#65533;&#65533;=&#65533;!%&#65533; #9Qk&#65533;f&#65533;&#65533;&#65533;&#65533;&#65533;T  `&#65533;&#65533;,&#65533;&#65533;&#65533;mX[+&#65533;&#65533;&#65533;)&#65533;&#65533;&#65533;&#65533;ck&#65533;&#65533;
ZGV&#65533;&#65533;&#65533;&#65533;?
&#65533;&#65533;&#65533;_-&#65533;&#65533;zI&#65533;&#65533;&#65533;n9&#65533;." $,&#65533;&#65533;.&#65533;&#65533;&#65533;&#65533;1&#65533;&#65533;&#65533;&#65533;&#65533;&#65533;&#65533;&#65533;&#65533;&#65533;+&#65533;&#65533;&#65533;&#65533;AA"+0&#65533;!1&#65533;11&#65533;&#65533;&#65533;"&#65533;&#65533;&#65533;(&#65533;*&#65533;&#65533;&#65533;&#65533;&#65533;+'&#65533;+&#65533;&#65533;&#65533;#'&#65533;&#65533; &#65533;!*$!"&#1539;}&#65533; &#65533;&#65533;l=&#65533;p &#65533;(fx@&#65533;&#65533;
,&#65533;&#65533;!&#257;=L&#65533;&#65533; &#65533;B P&#65533; &#65533;1&#65533;l&#65533;&#1152;&#65533;@&&#65533;&#488;h&#65533;z&#65533;*]&#692;&#65533;&#1255;P&#65533;J&#65533;J&#65533;&#65533;&#65533;I&#65533;&#65533;&&#65533; B&#65533;&#65533;|&#65533;5&#65533;RN&#65533;B&#65533;&#65533;P&#1042;&#65533;&#65533;& l&#65533;Q&#65533;@&#1811;T<&#65533;&#65533;@&#65533;&#65533;&#65533;P&#65533;ZA&#65533;&#65533;$&#65533;&#65533;a&#65533;8&#65533;r&#65533;D&#65533;&#65533;
p&#65533;&#65533;WR&#65533;&#65533;&#65533;&#65533;&#65533;&#65533;B&#65533;+`&#618; &#65533;&#65533;KI&#65533;&#65533;0C&#65533;-I&#65533;2&#65533;S&#65533;&#65533;&#65533;&#132;5X<X&#65533;&#65533;A&#65533;
&#65533;Q&#65533;r&#65533;g&#65533;0y&#65533;&#65533; &#65533;&#65533; Pz=	&#65533; $ZQ&#65533;R*&#65533;XMl; &#65533; &&#65533;Xp`D&#65533;"&#65533;XP&#65533;&#263;O+&#65533;P&#65533;&#65533;3-<p&#65533;+&#65533;` >&#65533; !;&#65533;&#65533;&#65533;N	&#1812;VLl&#65533;4V_APOVF!u&#1353;(&#65533;&#65533;&#65533;,&#65533;H&#65533;V	u&#65533;U@E&#65533;Y d&#65533;&#65533;M8)p&#65533;N5&#65533;X&#65533; @&#65533;&#65533;ui`A	(D&#65533;W&#1876;&#65533;Al &#65533;&#65533;Io&#716;4&#65533;.&#65533;&#65533;&#65533;&#65533;"&#65533;!` &RCEI&#65533;&#515;&#65533;&#65533;`&#65533;$&#65533;&#65533;&#65533;d&#65533;&#65533;&#65533;&#65533;&#65533; `&#65533;&#65533;p&#65533;
&#65533;&#65533;&#65533;&#65533;&&#656;#&#65533;+&#65533;if&#65533;&#65533;&#65533;i&#65533;T&#65533;NA &#65533;7&#65533;&#304;&#65533;%&#65533;6&#65533;&#311;&#65533;:dpKB1(&#65533;&#65533;&#65533;&#65533;'&#65533;e&#65533;3"&#65533;&#65533;A$,4K_=&#65533;&#65533; &#65533;PPB	 ,I&#65533;u&#65533;&#65533;&#128;&#65533;&#65533;O;&#65533;U&#65533;M&#65533;"&#65533;&#65533;L9&#65533;&#65533;OAuE&#65533;Q%&#65533;h&#65533;&#65533;&#65533;oT/n&#341;Wxe#&#65533;9&#65533;dV&#65533;4&#65533;$D-&#65533;&#65533;RX &#65533;&#65533;HF &#65533;&#65533;PW]<CR*&#65533;0R/,&#65533;=&#65533;&#65533;Ely#l&#65533;+!&#1065;&#65533;=&#1529;Y 64&#65533;&#65533;!@&#65533; }B`Ay&#65533;&#65533;&#65533;&#65533;'H&#65533;d&#65533;@:0&#65533;u&#65533;&#65533;&#65533;&#65533;}n~p&#65533;&#65533;&#65533; &#65533;&#65533;=&#65533;&#65533;&#65533;h&#65533;| 	&#65533;&#1330;&#65533; 1t@&#65533;@&#65533;&#65533;o&#65533;`K9X2&#65533;&#65533;*&#65533;P_(&#65533;&#65533;&#65533;P'&#65533;*1@LO&#65533;&#65533;&#65533;  36&#65533;&#65533;PQ&#65533;&#65533; : &#65533;&#65533;	&#65533;&#65533;Ln%&#65533;&#65533;5,&#65533;r&#65533;8&#1022;&#65533;/&#65533;&#65533;I&#65533;&#65533;,[&#65533;&#65533;/&#868;@&#65533;:o.	)!K&#65533;wk&#65533;H#X`@&#65533; &#65533;&#65533;5&#65533;&#65533;&#65533;"&#65533;&#65533;	&#65533;&#65533;&#65533;&#65533;	^W&#65533;&#65533;&#65533;&#65533;&#65533;&#65533;&#65533;&#65533;4A+H&#65533;&#65533;&&#65533;&#65533;&#65533;8>~&#65533;&#65533;&#65533;p ;&#65533;&#65533;&#65533;&#65533;&#65533;&#65533;&#65533;Y&#65533;P&#65533;b.&#65533;D&#65533;&#65533;	"&#65533;&#65533;&#65533;L"&#672;&#65533;S&#65533;#	`&#65533;&#65533;&#65533;&#65533;4I&#65533;`&#65533;j` q&#65533;OL`Y&#65533;&#65533;&#65533;&#65533;&#65533;&#65533;&#65533;&#65533;&#65533;&#65533; 2&#65533;X&#65533;&#65533;W@&#65533;
&#65533;@|&#65533;&#65533;OZ&#65533;&#65533; =&#65533; D7>&#65533;&#65533;Z&P&#65533;NZ&#65533; u&#65533;E'&#65533;&#65533;	&#65533;d$&#65533;&#65533;ON&#65533;&#739;&#65533;&#65533;&#65533;&#65533;&#65533;+y k &#65533;.D&#65533;&#65533;&#65533;,ZK&#65533;&#65533;&#65533;=&#65533;Y %S,  P &#65533;&#65533;x&#65533;<&#65533;&#65533;&#65533;l&#65533;01&#65533;@=B&#65533;&#65533;&#65533;&#65533;#$pN 8p0 &#65533;&#65533;1b&#65533;&#65533;&#65533; &&#65533;e&#65533;D&#65533;&#65533;G&#65533; &#65533;Q&#65533; &#65533;&#200;&#65533;\F&#65533;&#65533; &#65533;&#65533;&#65533;H&#65533;1&#65533;&#65533; &&#65533;&#65533;l' 'c&#65533;H&#65533;4&#65533;U@#&#65533;&#65533;&#65533; &#65533;s&#65533;R~&#65533;4&#65533;&#65533;&#65533; D&#65533;&#65533;M&#65533;&#65533;`$&#65533;W&#65533;&#65533;&#65533;8E&#65533;&#65533;@ &#65533;*&#65533;Rp-&#65533;Dd?~A&#65533;T&#1087;A uIR&#65533;&#65533;(&#65533;  *&#65533;&#65533;Iq &#65533;&#65533;&#65533;.&#40080;L&#1317;!&#65533;$a&#65533;&#65533;b;.&#65533;w|&#65533;&#65533;Lg
&#65533;a&#65533;(&#65533;X&#65533;&#65533;0&#65533;&#65533;&#65533;`j1&#65533;I]"G)&#65533; 7&#65533;K }`$)&#65533;&#65533;&#65533;&#65533;6I&#65533;t`&#65533;&#65533;&#65533;&#65533;$&#65533;&#65533;<&#65533;j&#65533;@l3&#65533;&#65533; &#65533;qFh&#65533;,0&#65533;&#65533;/"&#65533;O(&#472;&#65533;]&#65533;r&#65533;&#65533;&#65533;( IL &#65533;V&#65533;&#65533;/&#65533;&#65533; l&#65533;&#65533;ZaT&#65533;[,&?&#65533;&#65533;&#65533;+&#65533;&#65533;&#65533;&#65533;|&#65533;&#65533;&#65533;(&#65533;&#65533;u&#65533;&#65533;h&#65533;&#65533;&#65533;&#65533;@&#65533;&#65533;&#65533;Q&#65533;l&#65533;.&#65533;r &#65533;	!|&#65533;E*&#65533;&#65533;&#65533;&#65533;&#65533;j&#65533;&#2036;&#65533;&#65533;
t`&#65533;m&#65533;Z:&#65533;&#65533;	
@&#65533;&#65533;.(  &#65533;b&#65533;6.&#65533;&<&#65533;POht&#65533;2`&#65533;j)M&#65533;K&#65533;&#65533;V&#65533;_&#65533;&#65533;
&#65533;&#65533;&#698;&#65533;eW]<&#65533;&#65533;+&#65533;D&#65533;6 &#65533;B&#65533;A&#65533;&#65533;Z&#65533;&#65533;7jqUN`?&#65533;&#65533;=:&#65533;&#65533;&#65533;&#65533;'&#65533;b,&#65533;7	 ;@eh`&#65533; d#&#65533;&#65533;*&#65533;< (`&	H0&#65533;`Xb_%a&#65533;j(# &#65533; &#65533;A&#65533;&#65533;&#65533;4g&#65533;&#65533;$D&#65533;&#65533;&#65533;&#65533;a&#65533;w&#65533;&#65533;L&#65533;1@<&#65533;&#65533;&#65533;&#65533;&#65533;&#1074;&#65533;&#65533;&#65533;&#65533;3>q&#65533;, &#65533;&#65533;HB&#65533;3&#65533;&#65533;! )I &#65533;t&#65533;%&#32795;&#65533;&#65533;8W!h &#65533;(G&#65533; &#65533;*1&#65533;uw =&#65533;&#65533;&#65533;'&#65533;J&#65533;E/&#65533;:&#65533;&#1104;&#65533;)z&#65533;%H&#65533;U&#65533;I|c&#65533;&#65533;Z&#65533;&#65533;~)&#65533;&#65533;&#65533;&#65533;&#65533;		&#65533;2&#65533;&#65533;A,Njj&#65533;&#65533;&#65533;&#65533;/:&#65533;5&#65533;&#65533;$&#65533;"&#65533;&#65533;H"&#65533;&#1944;"&#654;&#65533;A\G&#65533;&#65533;T&#65533;&#65533;&#65533;&#65533;Hc&#65533;&#65533;k&#65533;` Z &#65533;X+&#65533;&#65533;@c&#65533;&#65533;&#65533;#0&#65533; &#288;&#65533;&#65533;A	b&#65533;g&#65533;g&#65533;&#65533;&#65533;3z	T&#65533;&#65533;&#65533;&#65533;0F&#65533;S&#65533;K`")8H$&#65533;&#65533;&#65533;*I&#65533;M&#65533;H&#65533;&#65533;&#65533;&#65533;&#65533;h&#65533;"&#65533;&#65533;O/&#65533;`&#65533;p&#612;&#65533;&#65533;&#594;&#65533;K &#65533;L&#65533;&#65533;4&#65533;&#65533;X4&#65533;&#65533;&#65533;&#65533;4&#65533;x&#65533;&#65533;&#65533;g&#65533;I&#65533;F&#65533;&#65533;#vy_E&#65533;&#65533;&#65533; &#65533; ^ &#65533;&#65533;H&#65533;&#65533;#&#65533;&#65533;o &#65533;.w_&#65533;R&#65533;	&#65533;&#65533;jt&#65533;hY&#65533;C&#65533; -&#65533;&#65533;$&#1026;&#65533;&#24646;&#65533;A&#65533;X]s&#65533;>>Z&#65533;&#65533;&#65533;{&#65533;&#65533;	J@&#65533;I&#65533;&#65533;&#65533;nP@&#65533;&#65533;b Fq&#65533;lV4&#65533;"A<&#65533;	i&#65533;&#65533;&#65533;&#65533;?q3&#65533;@&#65533;&#65533;&#65533;$*n&#65533;!&#65533;&#65533;&#65533;	ApeH&#65533;4&#65533;&#65533;&#65533;&#514;x&#65533;]iSG;0F&#1133;&#65533;/&#65533;&#65533;&#65533;*rQ&#65533;d&#65533;G	&#65533;&#65533;&#1147;&#65533;"!&#65533;&#65533;6&#65533;&#65533;&#65533;&#65533;<&#65533;&#65533;KF8_o&#65533;&#65533;K&#65533;&#814;G=&#65533;&#65533;v&#65533;&#65533;H&#65533;TO&#65533;fA&#65533;&#65533;[2&#65533;&#65533;&#65533;&#65533;&#1452;&#65533;&#65533;&#65533;&#65533;X&#65533;&#65533;&#65533;&#65533;&#65533;&#65533;D&#65533;
&#65533;&#65533;&#65533;&#65533;'&#65533;e&#65533;&#65533;&#65533;a	&#65533;&#65533;&#65533;&#65533;	1&#65533;[#D&#65533;` =P&#65533;C!v'	)@0p+&#65533;?&#65533;Eo&#65533;c&#65533;@k0&#65533;N&#65533;&#65533;&#65533;&WB&#65533;&#65533;=P jb&#65533;&#65533;PD&#65533;&#65533;J&#65533;0P%&#65533; R&ePdfvI :E(&#65533;$P\uAi;60]&#65533;P%&#65533;#?`;&#65533;&#65533;!&#65533;^&#65533;'^&#65533;&#1478;nx/##1&#65533;&#65533;Sm$&#65533;&#65533;;8A&#65533;B&#65533;#D&#65533;S&&#65533;=Hr O%&#65533;$&#65533;&#65533;$&aW&+@e+&#65533;&#65533;Ag% O&#65533;Wb&#65533;&#65533; d&#65533;C)&#65533;X&#65533;1&#65533;&#65533;*&#65533;L_&#65533;%&#65533;2  &#65533;`&#65533;>&#65533;O&#65533;g,&#65533; 6&#65533;AP6&#65533;t80&#65533;(&#65533;	@&#65533;&#65533;!&#65533;qc@&#65533;AO&n&#65533;&#65533;&#65533;N&#65533;T&#65533;c&V&#65533;m&#65533;&#65533;,fM&#65533;&#65533;&#65533;A'b&#65533;v# ,`u&6&#65533;e 1&#65533;U h|&#65533;@ &#65533;_`&#65533;&#65533;b$g;`60~&#65533;E.&#65533;&#65533;&#65533;2#]&#65533;;so&#1552;y^&#65533; &#65533;1&#65533;}v&#65533;<&#599;H<&#65533;#&#65533;&#65533;;&#65533;J&#65533; ;0&#65533;E-@E}q %Q[eg&#65533;GsU*&#65533;&#65533;v&#65533;&#65533;vQ-&#65533;$@&#65533;&#65533;&#65533;B&#65533;@&#65533;&#65533;:0:`&#65533;(*@&#65533;&#65533;~}&#65533;$&#65533;&#65533;&#65533;	&#65533;0 &#65533;X &#200;DGCb%&#65533;&#65533;Vn2O&#65533;xd1 m7&#65533;/&#65533;&#65533;`&#65533;&#65533;	&#65533;&#65533;
&#65533;&#65533;Y&#65533;K&#65533; F&#65533;&#65533;8&#65533;Z&#65533;&#65533;C&#65533;&#65533;m&#65533;&#65533; &#65533;&#65533;> B&#65533;&#65533; (.&#65533;&#65533;@7&#65533;Y&#65533;&#65533;0&#65533;&#65533;&#65533;&#65533;&#65533;&#65533;&#65533;l&#65533;!#hidrk&#65533;&#65533;&#65533;&#65533;&#65533;'/&#65533;#^&&#592569;&#65533;Oq</'09&#65533;4q&#65533;&#65533;&#65533;&#65533;&#65533;i&#65533;&#65533;-&#65533;&#1523;\_&#65533;'ab&#65533;O"@U&#65533;5&#65533; &#65533;&#65533;&#65533;c*0&#65533;$	&#65533;&#65533;	 @uL&#65533;q&#65533;@&#65533;Yl&#65533;z&#65533;&#65533;0M&#65533;y3 L&#65533;&#65533;&#65533;&#65533;8&#65533;&#65533;o+vk3&#65533;P `)&#65533;0&#65533;&#65533;&#65533;&#65533;&#545;e&#65533;S&#65533;&#65533;&#65533;	&#65533;&#65533;&#65533;"@&#65533;&#65533;&#65533;5&#65533;&#65533;#&#65533;y&#65533;&#65533;f&#65533;&#65533;_Cq&#65533;c&#65533;&#65533;IA&#65533;A,&#65533;&#65533;&#1173;$u!/&#65533;bh;&#65533;&#65533;$B&#65533;?&#65533;]	&#65533;i;&#65533;]&#65533;f}7&#346;6z&#65533;KA&#65533;&#65533;'#7RT&#65533;&#583;{8=&#65533;&#65533;F
Gm&#65533;&#1747;c&#1157;K&#65533;&#5894;&#65533;&#65533;&#65533;N&#65533;&#65533;&#65533;2 &#65533;&#65533; &#65533;+&#65533;&#65533;O&#65533;&#65533;&#65533; <Iy&#65533;D&#65533;&#65533;
&#65533;&#65533;x&#65533;p&#65533;&#65533;c&#65533;lr,&#65533;p&#65533;&#65533;&&#65533;3	&#65533;#k&#65533;%&#65533;&#65533;7DY'&#65533;&#65533;&#65533;y&#65533;p&#65533;&#65533;&#65533;`&#65533;d&#65533;&#65533;&#65533;&#65533;!D,W&#65533;'q2L&#65533;~&#768;&#65533; 9&#65533;_&#65533;1-v&#65533;T*q9!&#65533;f&#65533;&#65533;/@?R<U&#65533;i$h&#65533;E&#65533;0zh&#65533;}8&#1707;&#65533;&#65533;&#65533;&#65533;<t&#65533;Wi&#65533;&#65533;&
&#65533;&#65533;&#65533;&#65533;<G=rD.K*::&#65533;t&#65533;&&#65533;%&#65533;&#65533;Bly&#65533;rc&#65533;&#65533;&#65533;X &#65533;T&#65533;&#65533;y&#65533;&#65533;&#1849;&#65533;&#65533;&#1848;&#65533;`&&#65533;r4B	$ 1'c&&#65533;0&#65533;'&#65533;
&#65533;&#65533;&&#65533; &#65533;7&#65533;*&#65533;&#65533;&&#65533;"	-&#65533; K+"D&#65533;e&#65533;&#65533;;0&#65533;&#65533;&#65533;&#65533;9&#65533;&#65533;O0&#65533;&#65533;&#65533;@&#65533;%&#65533;0v &#65533;&#65533;&#65533;f&#65533;e&#65533;&#65533;QW$c&#65533;&#65533;D9+&#65533;q! &#65533;@3a;0&#65533;F?&#65533;&#65533;?&#65533;I&#65533;^&#65533;/&#65533;&#65533;&#65533;&#65533;&#1716;N;/&#65533;
&#65533;:&#65533;#&#65533;cH
&#65533;#$&#65533;0B&#65533;0&#1269;&#65533;w :P8&#65533;&#65533;&#65533;`&#65533;&#65533; p6pP&#65533;&#1761;+PD/&#65533;X&#65533;P&#65533;&#65533;b&#65533;&#65533;	k/&#65533;N` .@N&#65533;4>&#65533;&#65533;&#65533;&#1098;u	|&#65533;&#65533;4K&#65533;^&#65533; T+&#65533;W&#65533;&#65533;&#65533;b&#65533;&#65533; P&#65533;&#65533;&#65533;&#1889;  E&#65533;1&#65533;&#1052;Bq&#65533;&#65533;0$&#65533;Y8| H-&#65533;1aK-`z&#65533;6&#65533;5|Q&#65533;l&#65533;&#65533;- &#65533;|&#963;Hha0|t&#65533;&#65533;|&#65533;'N{&#65533;&#65533;&#65533;&#65533;8&#355;8&#65533;!;&#65533;S&#1050;#W+D{&#826;0<GB&#65533; #ju&#65533;T-`[&#65533;&#65533;&#65533; Bou2+&#65533;&#65533;&#65533;7&#65533;4r&#65533;&#65533;I&#65533;0&#65533;P$&#65533;&#65533;$3&#65533;	&
chc&#65533;&,{2ac&#65533;+&#65533;np&#65533;!&#65533;&#65533;&#321;&#65533;&#65533;&#65533;1NFM&#65533;&#65533;&#65533;&#99938;&#65533;&#65533;
&#65533;8&#65533;/D&#65533;&#65533;&#65533;k&#65533;t$&#65533;Q&#65533;&#65533;
&#65533;,@&#65533;93b&#65533;'&#65533;54#&#65533;$&#65533;&#65533;^> ;1&#65533;FR&#65533;$&#65533;&#65533;i&#65533; b&#65533;]&#65533;&#65533;^&#65533;&#65533;&#65533;&#65533;GDAi&#65533;S<&#65533;&#65533;yX&#65533;&#65533;W&#65533;d&#65533;H&#65533;&#65533;&#65533;&#1219;,@&#65533;\u&#65533;&#65533;&#65533;Kl$&#65533;Ap&#65533;&#65533; &#65533;&#65533;&#65533;X+&#65533;[ &#65533;b#I &#65533;&#65533;&#65533;&#65533;_&#65533;&#65533;,Za !&#65533;&#65533;&#65533;@e- 7&#65533;8&#65533;p&#65533;0M}&#65533;k&#65533;8&#65533;&#65533;8-&#65533;&#65533;&#65533;&#65533;Y_&#65533;&#65533;*pp#~e>ov &#65533;2&#65533;'&#65533;&#1162;&#65533;*^&#65533;WEg&#65533;u &#65533;C#" 9Pc:p&#65533;&#65533;&#65533;$&#65533;&#65533;e&#65533;,]&#65533;&#65533;&#65533;&#65533;E&#65533;8A~?'&#65533;&#65533;l&#65533;?&#65533;&#65533;_\&#938;&#65533;
4&#65533;|t &#65533; &#65533;d;&#65533;jR-&#65533;^&#65533;.&#65533;r &#65533;V &#65533;2&#65533;&#65533;&#65533;Q&#65533;&#65533;:&#65533;&#65533;9&#65533;P&#65533;&#65533;&#65533;&#65533;&#65533;_,&#65533;,p$zB&#65533;S&#65533;c&#65533;&#65533;Z
&#65533;&#65533;#&#65533;20&#65533;&#65533;&#65533;	&#65533;&#65533;x&#65533;&#65533;z&#65533;*(&#65533; &#65533;q8&#65533;&#65533;,W&#65533;&#65533;1W&#65533; aG&#65533;&#65533;**&#65533;&#271;&#65533;V&&#65533;&#65533;l&#65533;@,,p c&#65533;k&#65533;_Rv&#65533;e&#65533;&#65533;&#65533;&#65533;x&#65533;p&#65533;&#65533;&#65533;KB &#65533;&#65533;9&#65533;
Tj&#65533;&#65533;&#65533;'!Z,&#65533;&#65533;S&#65533;ZL&#65533;&#65533;k&#65533;h&#65533;&#65533;&#65533;/]Ao&#65533;Fm1&#65533;,Q4A&#65533;&#65533;7]&#65533;0G&#65533;&#65533;&#65533;&#65533;B]&#65533;&#65533;&#65533;_&#65533;&#65533;~Q &#65533;&#65533;b#4\&#65533;&#65533;LEl&#65533;m&#65533;mp&#65533;&#65533;V &#65533;&#65533;&#65533;&#65533;&#65533;&#65533;;&#65533;,\	&#65533;&#65533;   p&#65533;f"&#65533;5Y&#646;&#65533;&#65533;&#65533;A&#65533;&#65533;!PZ&#65533;&#65533;&#65533;&#65533;1DB,-P&#65533;&#65533;&#65533;]&#65533;&#65533;Q&#65533;  &#65533;&#65533;"t&#65533;&#65533;'!]&#65533;&#65533;&#65533;[&#65533;QC&#65533;T&#65533;&#65533;{&#65533;3ri&#65533;:c&#65533; y0&#65533;7rbtc&#65533;r&#65533;&#65533;]B&#65533;&#65533;i&#65533;&#65533;&#65533;&#500;c&#65533;&#1059;&#65533;\;&#65533;T&#65533;&#65533;&#65533;Y/&#65533;=&#65533;&#65533;#.(&#65533;$"&#65533;$&#65533;&#65533;M&[ &#65533;&#65533;' K4F&#65533;&#65533;I&#65533;&#65533;+@ &#65533;&#65533;1\&#65533;&#65533; tb2&v&#65533;&#65533;&#65533; &#65533;&#65533;&#65533;&#65533;}&#65533;w>2&#65533;X7q ?&#65533;[&#65533;n&#65533;>X&#65533;&#65533;$&#65533;^b=0&#65533;&#65533;1&#65533;wI$&#65533;
 @&#65533;Y&#65533;&#65533;&#65533;fe:&#65533;"!Sd4 f&#65533;P&&#65533;'E{&#65533;&#65533;HrQ/A<&#65533;&#65533;&#65533;&#65533;BR&#65533;0z&#65533;e]#+%/&#65533;&#65533;&#65533;p&#65533;&#65533;&#65533;:&#65533;<&#65533;&#65533;<&#65533;|F:&#65533;&#65533;&#65533;P&#65533;!&#65533;$`T|)14J":&`:a&#65533;,&#65533;~2&#65533;UM&#65533;5&#65533; <<&#65533;&#65533;0,@[u&#65533;Zv&#65533;y&#65533;&#65533;!`$&#65533;&#65533;7&#196;#`M&#65533;!"&#65533;5P&#65533;= &#65533;&#65533;&#65533;-`&#65533;Q$]&#65533;&#65533;uU&#1253;0&#65533; $&#65533;&#65533;&#65533;Q&#65533;&#65533;&#65533;&#65533;=YH &#277;$&#65533;w2&#65533;&#1116;IR[Q3[.G;&#65533;$PCsT~`}=
&#65533;|5&#65533;.w-&#65533;w&#65533;i&#65533;y&#65533;"&#65533;&#65533;q>&#65533;&#65533;/&#65533;f 3&#65533;&#1363;|r0c^=&#65533;&#65533;#:&#65533; 	@ -@F&#65533;!0F&#65533;.]&#65533;&#65533;&#65533;[&#65533;&#65533;&#65533;>&#65533;&#65533;*&#65533;&#65533; &#65533; Y8>&#65533;&#65533;&#65533;3&	&#65533;&#65533;&#65533;&#65533;&#65533;n&#65533;&#65533;&#65533;5&#434;&#2003;Q`.&#65533;&#65533;R&#65533;&#65533;&#65533;&#65533;&#65533;*qa&#65533;&#65533;v@&#65533;&#65533; QRc&#65533;&#65533; &#65533;-&#65533;y+{!t6`F&#65533;IRU&#65533;&#65533;&#65533;G&#65533;Q&#65533;&#65533;&#65533;0rG&#65533;&#65533;L&#65533;S&#65533;&#65533;}&_dm&#65533;Y&#65533;&#65533;&#65533;^.E&#65533;l&#65533;&#65533;P&#65533;#&#65533;&#1829;}m&#65533;&#65533;&#65533;N.&#663;&#65533;&#65533;&#65533;&#65533;H&#65533;&#65533;V>Q&#65533;&#65533;+J2&#65533;&#65533;&#65533;0&#65533;eKl!&#65533;r5k &#65533;&#65533;poa&#65533;+0>&#65533;&&#65533;&#65533;6-3&#65533;+&#65533;&#65533;	&#65533; :-cM&#65533;s&#1749;L:&#65533;X&#65533;z
&#65533;&#65533;N)2&#65533;M&#65533;!&#65533;d&#65533;Q&#65533;$`V&#65533;(&#65533;&#65533;~&#65533;A&#1668;7$`&#65533;g&#1661;&#65533;&#65533;&#65533;Sqa&#65533;s&#65533;s&#65533;&#65533;oQ&#65533;j&#65533;!lZ&#65533;&#65533;&#1935;&#65533;Z&#65533;&#65533;	I#)uih&#65533;&#65533;&#65533;&#65533;S&#474;&#65533;.a;@&#65533;^W&#65533;$&#1826;:&#65533;&#65533;p&#65533;p&#65533;*n~61, .!$$,!-- $+&#65533;(&,5$&#65533;!!1&#65533;&#65533;(",: $( #$*&#65533;#&#65533;&#65533;7 6  &#65533;&#65533; 7&#65533;&#65533;7&& &#65533;&#65533;&#65533;
B&#65533;&#65533;($A&#65533;x&#65533;@&#65533;@a&#65533;y
h@&#65533;0&#65533;(&#65533;&#65533;&#463; C&#65533;I&#65533;&#65533;&#65533;&#595;(S&#65533;\&#626;&#65533;&#727;0Cj&#65533;&#65533;&#65533;&&#65533;&#65533;4HT&#65533;&#65533;@D &#65533;&#65533;&#65533;&#65533;&#65533;g&#65533;&#1345;wH&#65533;&#65533;`&#65533;A&#65533;%a&#160;&#65533;&#65533;	(q&#65533;T&#65533;A&#65533;(&#65533;&#65533;a&#65533;BZ=n&#65533;&#65533;&#65533;&#65533;b&#65533;q!FM18X&#65533;P`A<0&#65533;&#65533; &#65533;
< &#65533;&#65533; @PP1ID!N&#65533;&#65533;&#65533;"&#65533;
&#65533;&#65533;ZP&#65533;&#65533;E&#65533;l&#65533; &#65533;C&#65533;F,&#1063;#&#65533;+	&#65533;ti(&#65533;&#65533;&#65533;&#65533;	&#65533;&#65533;&#65533;w#A&#65533;A$&#65533;0&#65533;&#65533;&#65533;K&#65533;x&#65533;b&#346;&#65533;8&#65533;O&#65533;&#65533;&#65533;&#65533;&#65533;&#1259;_9s&#65533;M&#65533;t&,n&#65533;:@&#65533;@8&#65533;~T&#65533;&#1155;	(&#1283;?0&#65533;A9&#65533;&#65533;&#65533;&#65533;Bc&#65533;&#65533;# 9&#65533;&#65533;&#65533;&#65533;&#65533;&#65533;@I&#65533;&#1026;, D&#65533;	Z&#65533;BSjp&#65533;WHP&#65533;L0#&#65533;&#65533;0&#65533;,!&#65533;&#65533;&#65533; &#65533;3&#65533; &#65533; &#65533;	&#65533;H@	&#820;&#65533;_t&#65533; < &#1584;H0!P&#65533;	0&#65533;
i`&#65533;&&#65533;d&#598;=&#65533;  &#65533;&#355; c&#65533;&#65533;_P;&#65533;}&#65533;w&u&#65533;D`@u&#65533;G&#65533;'&#34820;j&#65533;'&#65533;^M&#65533;X&#65533;v;&#65533;t&#65533;@U&#65533;&#65533;A&#65533;)&#65533;@&#65533;H&#65533;Sp&#65533;8&#65533;.#@&#65533;&#40973;&#65533;g&#65533;&#65533;CB=CB&#65533;&#65533;&#65533;&#65533;:&#65533;eB>8&#65533;Bl&#65533;&#65533;&#65533;6&#65533; +L&#65533;&#65533;]4&#65533;&#65533;&#65533;&#65533;@!	&#65533;@&#65533;8&#65533;h&#65533;#&#65533;&#65533;@$&#65533;&#65533;&#65533;0&#65533;&#65533;&#65533;)&#65533;@&#65533;&#65533;&#65533;&#65533;C@",&#65533;&#65533;C&#65533; &#65533;u&#65533;&#65533;&#65533;&#1060;p&#65533;g&#65533;F&#65533;&#65533;D&#65533;E&#65533;&#65533;&#65533;1&#65533;G,&#65533;&#65533;&#65533;&#65533;(&#65533;&#65533;:&#65533;&#65533;|&#65533;Q&#65533;&#38613;
  &#65533;&#65533;&#65533;&#65533;$ &#65533;&#65533;&#65533;&#65533;&#65533;
&#65533;@#&#65533;&#65533;&#1381;j&#65533;&#65533;&#65533;F,H&#65533;&#65533;-^2&#65533;&#65533;0&#65533;&#65533;c
&#805;(X&#65533;-&#65533;l&#65533;&#37025;&#65533;l&#65533;\&#65533;&#65533;&#65533;&#65533;&#65533;e&#65533;&#65533;H,MuPoc;)&#65533; %3"#X&#1155;&#65533;&#65533;&#65533;cCS&#65533;&#1379;&#65533;u&#65533;% &#65533;&#65533;&#65533;&#65533;&#65533;;&#65533;3&#65533;&#65533;l&#862;&#65533;&#65533;Q&#65533;Z&#65533;&#65533;Wn&#65533;y&#65533;i&#65533;Qw)&#65533;&#65533;x&#65533;&#65533;P&#65533;M&#65533;&#65533;P&#65533;5&#1487;F .&#65533;gw&#65533;&#65533;{&#65533;p&#65533;&#65533;&#65533;	S&#65533;&#65533;@,hR&#65533;&#65533;=&#65533;&#65533;$@@-&#65533;B&+t&#65533;&#65533;
;w&#34185;puI&#65533;&#65533;f&#65533;1&#65533;Tc2&#65533;&#65533;&#65533;&#65533;&#65533;#&#65533;-&#65533;90&#65533;I0(&#65533;`&#65533;	p&#65533;&#65533;N>&#65533;&#65533;}&#65533;U=N&#65533;79&#1863;(7&#65533;[&#65533;b&#65533;%n&#65533;&#65533;&#65533;&#65533;&#65533;&#65533;&#65533;&#65533;I&#65533;r&#800;7&#65533;@a&#65533;si&#65533;&#65533;"&#65533;J&#65533;!&#65533;&#65533;&#65533;v&#65533;7}!&#65533;!.&#65533;,&#65533;&#65533;	&#65533;&#65533;+&#65533;&#65533;&#65533;u@&#65533;&#65533;&#65533;&#65533;fz&#1157;.L`	P8_&#65533;Dp&#65533;&#65533;	V&#65533;c 	&#65533;&#65533;&#65533;&#65533;- &#65533;&#65533;&#65533;&#65533;
&#65533;&#65533;CQ9@&#65533;cL&#65533;&#65533;&#65533;&#65533;&#65533;l&#65533;&#65533;&#65533;&#65533;c0/x[%&#65533;a&#65533;(% &#849;&#65533;&#65533;" &#65533;mp &#65533;H&#65533;&#65533;&#65533;&#65533;+"&#65533;I&#65533;&#65533;n:&#594996;\{&#65533;'&#65533;&#65533;c&#65533;&#65533;&#65533;b)&#65533;!&#334;&#65533;&#65533;&#65533;&#65533;(&#65533;&#65533;dI&#65533;&#65533;E&#65533;b&#65533;v&#65533;C&#65533;:&#65533;%l&#65533;Fa&#1040;:&#65533;&#65533;J&#65533;&#65533;}&#65533;`8$(&#65533;t&#65533;&#65533;#LD&#65533;&#65533;,&#65533;&#65533;&#65533;&#65533;&#65533;&#65533;|P &#65533;N&#65533;&#65533;&#65533;&#65533;&#65533;&#65533;S&#65533;&#65533;&#1795;L&#65533;&#65533;&#65533;*&#65533;&#65533;&#65533;;A'&#65533;&#65533;$+EBJ*MxB&#65533;&#65533;&#65533;0&#65533;D&#65533;&#65533;&#65533;'&#65533;&&#65533;&#65533;~&#65533;$c	&#65533;;F&#65533;&#65533; &#65533;}&#65533;&#65533;&#65533; &#65533;yP&#65533;8&#65533;AZ&#65533;&#65533; &#65533;1&#65533;P&#65533;&#65533;&#65533;&#65533;A&#65533;(&#65533;CcT&#65533;C&#65533;0 Vz&#65533;=l >&#65533;&#65533;vi1&#65533;&#65533;&#65533;&#65533;.&#65533;&#65533;^&#65533;&#65533;TZ&#65533;
}<&#65533;Vq&#65533;&#65533;>P8w&#65533;#&#65533;&#65533;&#65533;!&#65533;&#65533;8)&#65533;>w<&#65533;s&#65533;&#65533;&#65533;&#65533;1 ;P&#65533;?&#37838;&#65533;ga&#65533;&#65533;&#65533;&#65533;I&#1458;&#65533;&#65533;%&#65533;&#65533;$|.&#65533;0LTR &#65533;&#65533;&#65533;&#1561;&#65533;&#65533;*&#65533;&#65533;>&#65533;&#65533;&#65533;z&#65533;&#967;(&#65533;E&#65533;s'/&#65533; wmJ&#65533;;&#65533;&#256;&#65533;&#65533;	-&#65533;[h&#65533;WG&#65533;#&#12400;&#65533;&#380;#&#65533;&#65533;&#65533;&#832;&#65533;WQ	&#65533;&#65533;W&#65533;&#65533;OF)&#65533;&#65533;&#65533;-&#65533;&#65533;&#65533;~&#65533;&#65533;&#65533;&#65533;P&#65533;&#65533;&#1245;&#65533;*;*D&#65533;c&#65533;&#65533;u&#65533;&#65533;&#65533;&#65533;$	&#65533;q&#139;&#65533;R;&#65533;&#65533;&#65533;&#65533;7&#65533;&#65533;&#366;k@O&#65533;J&#65533;_&#65533;.G&#65533;&#65533;&#65533;&#65533;&#65533;&#65533;&#11239;F&#65533;gi&#65533;&#65533;~&#65533;&#65533;x=ul&#65533;&#65533;&#65533;&#65533;&m&#65533;&#65533;&#65533;&#65533; K(&#65533;=&#65533;&#65533;&#65533;&#65533;&#65533;c&#65533;L&#65533;EkC^&#65533;&#65533;Qm	%&#65533;&#65533;&#65533;j&#485;H&#65533;`h&#65533;pW)&#65533;&#65533;&#65533;&#65533;&#65533; 1&#65533;3&#65533;&#65533;:&#65533;&#65533;&#1560;D&#65533;K&#65533;&#65533;*&#65533;),&#1792;&#65533;qQU&#65533;VSk&#65533;&#65533;&#65533;b8&#65533;&#65533;#9&#65533;q/&#65533;&#65533;zZ&#65533;RV9&#65533;&#65533;&#65533;z&#65533;&#65533;]&#65533;&#65533;&#65533;+&#65533;z&#65533;&#65533;&#65533;&#65533;&#65533;|%p&#65533;RE&#640;0&#65533;y&#65533;&PD&5aK	~8&#65533;m&#65533;&#65533;&#65533;eD&#65533;)&#65533;&#65533;&#65533;&#65533;l&#65533;&#65533;V&#65533;&#65533;"&#65533;\&#65533;U&#65533;&#65533;Qg
G&#65533;&#1634;&#65533;&#65533;&#65533;&#65533;s&#65533;&#65533;^&#65533;&#65533;&#65533;&#65533;_&#65533;&#65533;y&#65533;]&#1024;&#65533;&#905;&#65533;&#65533;&#65533;&#65533;1lQ&#65533;&#65533;&#207;&#65533;<&#65533;&#65533;&#65533;A&#65533;/!&#65533;@&#794;R&#65533;&#65533;&#65533;&#65533;&#65533;&#65533;&#65533;~&#1807;&#65533;I&#65533;&#65533;h&#65533;{z&#1799;&#65533;C&#65533;b;&#65533;&#65533;&#65533;NN&#65533;zz.a&#65533;&#65533;&#65533;9'&#65533;&#1594;p~[&#65533;O&#65533;t&#65533;I&#65533;9&#65533;#&#43163;&#65533;&#65533;&#65533;&#65533;c&#560;=&#65533;&#65533;&#65533;js&#1521;9&#65533;l&#65533;&#65533;&#65533;Sp&#65533;&#65533;i&#65533;&#65533;&#65533;%&#65533;&#65533;
&#65533;"&#65533;%&#65533;b&#65533;&#65533;&#65533;&#65533;p&#65533;l&#65533;&#65533;&#65533;&#65533;&#206;M&#65533;W&#65533;&#65533;"I&#65533;Z+&#65533;z6[O&#65533;:du&#65533;R&#65533;&#65533;`{lu=|,K&#65533;{&#65533;"&#65533;y&#65533;&#65533;xR&#65533;&#65533;%&#65533;&#65533;&#65533;/&#65533;#-&#65533;&#1089;r&#65533;&#65533;v4&#490;&#65533;DQ2&#65533;&#65533;E(&#65533;&#65533;&#526;&#65533;&#164;&#65533;&#65533;&#2003;;&#65533;&#65533;
2&#65533;&#65533;&#65533;&#65533;+7&#65533;E&#65533;&#65533;O!D&#65533;&#65533;&#65533;&#65533;&#65533;&#65533;?&#65533;&#65533;A&#65533;&#65533;qp4&#65533;&#65533;&#65533;h&#65533;&#65533;&#65533;|w&#523;u&#65533;w&#65533;	&#65533;&#65533;&#65533;;&#65533;I&#65533;&#65533;\&#65533;&#65533;:bk&#65533;z&#1911;P&#65533;&#65533;&#65533;&#65533;tu`&#65533;&#65533;y&#65533;&#65533;
&#65533;}&#65533;O&#65533;&#65533;0&#65533;&#65533;&#65533;&#65533;&#65533;&#65533;h&#65533;&#65533;M)&#65533;&#65533;&#1450;uC&#65533;
&#65533;s&#65533;Q&#65533;&#1433;&#65533;Az&#65533;:\&#65533;qMJ&#65533;&#65533;.&#65533;&#65533;&#789;t&#65533;&#65533;&#65533;?&#65533;&#65533;>*&#65533;G&#65533;&#65533;}&#65533;&#65533;1&#65533;;&#65533;&#65533; &#65533;&#65533;&#65533;&#65533;&#65533;&#65533;"&#65533;&#1486;&#65533;)&#65533;&#65533;&#65533;&#65533;&#65533;&#65533;_	&#65533;3&#65533;&#65533;&#1764;&#65533;`&#65533;B>&#65533;&#65533;&#65533;&#65533;&#65533;7&#65533;/&#65533;&#65533;y&#65533;&#65533;/&#65533;&#65533;Q~e0&#65533;J&#65533;B&&#65533;}&#65533;g'r&#65533;j&#1445;7j&#65533;[&#65533;[yt&&#65533;"k&#65533;2&#65533;&#65533;;@&&#65533;&#65533;y&#65533;&#65533;'&#65533;&#65533;\&#65533;&#65533;8&#65533;0&#65533;&#65533;6x&#65533;&#65533;Ab&#65533;9<&#65533;1{&#65533;!W&#65533;}&#65533;&#65533;&#65533;&#65533;7W-&#65533;f&#65533;&#65533;/	&#65533;@&#65533;&#65533;{*&#65533;)&#65533;q&#65533;&#65533;1B!U&#65533;e&#65533;&#65533;h&#65533;!fh&#65533;}&#65533;&#65533;&#65533;$&#65533;Wh&#65533;V~&#65533;l&#65533;&#65533;a&#65533;r]&#65533;b3g8X&#65533;v5&#65533;&#65533;=&#65533;O&#65533;&#65533;'&#65533;&#65533;'&#65533;&#65533;T'&#65533;j&#65533;=!paVuk&#65533;&#65533;&#65533;&#65533;W&#65533; 2C&#65533;G&#65533;&#65533;NQ&#65533;y&#65533;kW&#65533;T8~R&#65533;&#65533;&#65533;&#65533;o&#65533;&#65533;H^&#65533;&#65533;&#65533;C&#65533;|&#65533;&#65533;&#65533;0&#65533;P2hz&#65533;w&#65533;&#65533;&#65533;&#65533;0&#65533;&#65533;z&#65533;t&#65533;&#65533;hv}Hf"&#65533;&#65533;U&#65533;d:&#65533;&#65533;G&#65533;2s&#65533;)&#65533;k&#65533;&#65533;/X8&#65533;&#65533;&#456;	&#65533;B&#65533;o&#65533;&#65533;)E&#1093;&#65533;h~&#65533;V&#65533;f&#65533;Qy&#65533;q&#65533;7q&#65533;X&#65533;&#65533;&#65533;Sv&#65533;&#1539;&#65533;&#65533;b&#65533;7&#65533;&#65533;flfUt&#65533;BY&#65533;I&#65533;hfCH&#65533;&#65533;&#65533;&#65533;!&#65533;q&#65533;y&#65533;A&#65533;z&#65533;l&#65533;&#65533;'A&#65533;$&#65533;&#65533;&#65533;3v&#65533;8&#65533;	&#294;\&#1960;&#65533;&#65533;&#65533;$x&#65533;&#65533;U"9&#65533;)&#65533;&#65533;|&#65533;&#29667;3&#65533;&a&#65533;&#65533;yH&#65533;&#65533;&#65533;&#65533;yh&#65533;I&#65533;Y'\&#65533;'{&#65533;H&#65533;D?(&#65533;9&#65533;DY&#65533;&#65533;Xv&#65533;XbpH0&#65533;x&#65533;&#65533;&#25866;&#65533;/|7)&#65533;&#65533;&#65533;&#65533;(&#65533;7&#65533;&#65533;7F&#65533;&#65533;8@9&#65533;p9&#65533;p&#65533;&#65533;&#65533;&#65533;w&#65533;&#65533;&#65533;&#65533;HE&#1622;ngI&#65533;&#65533;Xy&#65533;u&#65533;YGz	&#65533;&#65533;&#65533;|vH&#65533;2c>&#65533;3&#65533;!&#65533;&#65533;&#65533; x)z&#65533;&#65533;&#65533;u&#65533;H&#65533;)&#65533;1&#65533;&#65533;&#65533;&#65533;I&#65533;?i&#65533;	&#65533;&#65533;c&#65533;6z&#65533;ry)&#65533;&#65533;&#1300;&#65533;4&#368;9&#65533;l\7lI{&#65533;&#275;&#65533;Y&#65533;xX&#65533;&#65533;&#65533;&#65533;&#65533;y&#65533;&#65533;&#65533;v[&#65533;d&#65533;&#65533;Z'&#65533;N&#38524;&#65533;a&#65533;t&#65533;&#65533;&#65533;v&#65533;1{&#65533;&#65533;&#65533;u&#65533;&#65533;&#65533;!&#65533;&#65533;&#65533;&#65533;&#65533;&#65533;&#65533;tI&#65533;&#361;&#65533;"T,&#65533;~#&#65533;y9z&#404;q(-&#65533; &#65533;i&#65533;8V:\&#65533;i&#65533;&#65533;&#65533;&#65533;&#1689;&#65533;&#65533;&#65533;9&#65533;II&#65533;'&#65533;&#65533;i&#65533;&#65533;&#65533;'&#65533;u
]j&#65533;`&#65533;&#65533;
&#65533;&#65533;"O{\&#65533;&#65533;'&#65533;&#65533;&#65533;z&#65533;0&#65533;z&#65533;9x&#65533;J&#65533; &#65533;&#65533;lO&#65533;&&#65533;&#65533;e'&#1665;]&#18063;&#65533;~u	\&#65533;Vs8&#65533;&#65533;&#65533;8&#65533;&#65533;%&#65533;96&#65533;&#65533;&#65533;v&#1321;&#65533;&#531;&#65533;Y'&#65533;w&#65533;&#65533;i&#65533;&#65533;[&#65533;1|&&#65533;!PO&#65533;&#65533;(&#65533;yb&#65533;d&#65533;&#65533;&#65533;Zj&#65533;&#65533;&#65533;&#65533;ab<iA&#65533;&#65533;&#65533;<xg&#65533;'s&#65533;&#65533;&#65533;d&#65533;wl-&#65533;&#65533;&#65533;&#65533;9&#65533;&#65533;&#65533;&#65533;[z&#65533;x&#65533;&#65533;&#65533;&#65533;&#1229;&#65533;&#65533;&#65533;&#65533;u&#65533;\zya&&#65533;s&#65533;Y~V&#65533;&#65533;&#65533;&#65533;V;&#65533;Hc&#65533;&#65533;&#65533;:&#65533;&#65533;&#1511;H	v&#58823;&#65533;V&#65533;9&#65533;&#65533; @&#65533;Iz&#65533;&#65533;A&#65533;;y&#65533;&#65533;&#65533;&#1194;&#65533;&#65533;&#65533;&#65533;&#65533;\>Y&#65533;&#1705;G&#65533;&#65533;B&#65533;~&#65533;9}&#1194;&#65533;&#1707;&#65533;&#65533;&#65533;A\>&#65533;&#65533;y&#65533;Y{{r&#65533;={&#65533;&#65533;&#65533;&#65533;&#65533;&#65533;&#65533;&#65533;W&#65533;&#65533;&#65533;y+&#65533;ud&#65533;&#65533;&#1708;&#65533;
&#65533;&#65533;&#65533;&#65533;.&#65533;&#65533;&#65533;\&#65533;&#65533;9N&#65533;g%&#65533;&#65533;&#1645;&#65533;&#1710;&#65533;(Y&#65533;Z&#65533;:&#65533;b)&&#65533;&#65533;:&#65533;v&#65533;&#65533;&#1711;&#65533;&#65533;&#65533;j&#65533;&#65533;9&#65533;x&#65533;8&#65533;&#65533;q&#65533;&#302;&#65533;&#65533;&#65533;K&#65533;a"&#65533;?&#65533;
&#65533;{&#65533;&#65533;&#65533;&#65533;
&#65533;&#65533;HI&#65533;&#1452;&#65533;&#65533;&#65533;";&#65533;^
&#65533;b&#342;6&#65533;
K&#65533;,&#65533;&#65533;z&#65533;*&#65533;&#65533;-&#65533;O&#65533;  !&#65533; H ,   &#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362;&#65533;&#65533;&#65533;&#65533;&#65533;&#65533;&#65533;&#65533;&#65533;&#65533;&#1120;&#65533;&#65533;&#527;&#1411;&#65533;&#65533;&#65533;&#65533;&#65533;&#65533;&#65533;&#65533;&#65533;&#65533;&#65533;&#65533;&#65533;&#65533;&#65533;&#65533;&#65533;&#65533;&#65533;&#65533;&#65533;&#65533;&#654;&#65533;&#1290;&#65533;&#65533;&#65533;&#65533;&#65533;&#65533;&#65533; &#65533;z&#65533;&#65533;^&#65533;x&#65533;&#65533;L&#65533;&#65533;&#65533;~&#65533;&#65533;A&#65533;3j&#65533;&#65533;&#65533;&#1506;^
z&#65533;"&#65533;&#65533;p\&#626;&#65533;J&#65533;&#65533;&#65533;G&#65533;&#65533;9A7qNB&#987;@&#65533;T&#65533;&#65533;>&#65533;.&#65533;*]Za!z2u&#65533;:&#65533;&#65533;U&#65533;|&#65533;`1h&#65533;KVq&#65533;cJ&#65533;&#65533;YZ0i~]&#719;&#65533;&#1399;a&#65533;&#65533;&#65533;Pq&#65533;&#65533;&#65533;m&#65533;&#65533;T&#65533;V&#65533;&#1663;&#65533;GJ&#65533;l/&#65533;Vt&#65533;&#65533;kk&#65533;qM&#65533;mH6@Y&#65533;O&#65533;R17&&#65533;W&#65533;_&#65533;&#65533;C&#65533;&#887;oj\&#65533;$&#65533;m&#65533;0&#65533;&#65533;&#65533;&#65533;+&#65533;'9e &#65533;+o&#65533;&#65533;8q&#65533;~&#65533;&#65533;N<&#65533;S&#965; &#65533;G&#65533;uJ&#65533;4P&#65533;&#65533;&#65533;u&#338;&#65533;6&#65533;&#65533;&#65533;&#65533;&#65533;X_&#65533;&#65533;&#65533;&#65533;&#65533;&#65533;&#65533;&#1255;#&#65533;&#65533;&#65533;\&#65533;&#65533;7&#65533;&#65533;=&#65533;e&#65533;&#1391;&#65533;&#65533;Y1&#65533;t&#65533;h&#65533;u&#65533;&#1603;k&#65533;&#65533;&#65533;&#65533;z6U9&#65533;u&#65533;t&#65533; n7t&#65533;&#65533;V&#65533;&#30791;&#65533;APt&#65533;mH&#65533;xY&#65533;&#65533;bv&#65533;&#65533;&#65533;c&#65533;\&#65533;&#65533;&#65533;4&#65533;&#65533;&#65533;^&#65533;&#65533;&#65533;c&#65533;m&#65533;y&#65533;&#1606;&#65533;	`&#65533;W,&#65533;ha&#65533;&#65533;&#65533;iW&#65533;m&#65533;&#65533;`b&#65533;&#65533;d&#65533;H&#65533;&#65533;&#65533;~\&#65533;&#65533;&#21989;&#1816;P&#65533;u[k &#65533;]&#65533;&#65533;&#65533;&#65533;&#1888; &#65533;&#65533;&#65533;&&#65533;oj&#65533;nw&#65533;i B!% Ri&#65533;&#65533;&#65533;&#65533;&#65533;!&#65533;zr&#65533;&#65533;&#65533;s&#65533;&#65533;&#65533;V:&#65533;Z&#65533;&#65533;	&#65533;&#65533;]W&#65533;&#65533;t&#65533;)&#65533;&#65533;&#65533;&#65533;F"} $ &#65533;7&#65533;&#669;&#65533;&#65533;&#65533;`&#65533;
$0&#65533;&#65533;&#65533;&#65533;&#27107;&#65533;g&#65533;s&#65533;	i&#65533;&#65533;Y&#65533;&#65533;OM*&#65533;xY9$&#65533;&#65533;&#65533;&#65533;&#65533;o&#65533;&#65533;&#65533;&#65533;&#65533;&#65533;&#65533;k&#65533;&#65533;	&#299;D&#65533;Z'&#65533;&#65533;&#65533;&#65533;&#65533;&#65533;&#65533;&#65533;&#65533;&#65533;&#65533;zG&#65533;&#65533;&#65533;&#65533;V&#65533;v&#65533;&#854;,&#65533;&#65533;&#65533;)&#65533;r0&#65533;d&#65533;&#65533;&#65533;&#65533;?<i&#65533;&#65533;&#65533;&#65533;'&#65533;7&#65533;&#65533;&#7845;&#65533;`&#65533;&#65533;&#65533;&#65533;&#65533;m&#65533;E&#65533;&#65533;&#65533;Q~\&#65533;&#65533;&#65533;&#65533;&#65533;&#65533;&#65533;&#65533;&#700;A"&#65533;+i&#65533;+3@bz&#65533;&#65533;x)ay&#65533;&#65533;&#65533;
&#65533;<&#65533;&#65533;* &#65533;i+
&#65533;
&#65533;# &#65533;&#65533;D=r&#65533;&#65533;;&#65533;&#65533;$&#65533;7g&#65533;&#65533;&#65533;&#65533;&#65533;t&#65533;e[y1w&#65533;Z3&#65533;&#65533;O&#65533;c&#65533;&#65533;&#65533;w&#65533;&#65533;&#65533;&#65533;&#1213;f&#65533;3&#65533;&#65533; D&#65533;vG&#65533;a&#65533;E\&#756;&#65533;&#65533;	Z&#65533;&#65533;$&#65533;x&#65533;7|&#65533;&#250;&#65533;G'&#65533;&#65533;&#65533;&#349;&#65533;&#65533;9&#65533;cCf&#65533;-z7&#65533;&#65533;&#65533;c &#65533;&#65533;&#65533;&#65533;C&#65533;&#65533;1&#65533;J&#46968;	 &#65533;w&#65533;&#65533;v1&#65533;	&#33464;&#65533;&#65533;&#65533;+&#65533;&#65533;&#65533;&#65533;|t&#65533;rK&#65533;&#65533;!&#65533;y&#65533;X%"\&#65533;&#65533;W&#65533;Mc&#65533;&#327;&#65533;O&#65533;^>/w&#65533;^*&#65533;&#65533;&#65533;&#1869;&#65533;&#65533;P&#65533;~&#65533;&#65533; @5&#65533;&#65533;&#2013;&#65533;&#65533;~KN{&#65533;u:&#65533;&#65533;&#65533;&#65533;&#65533;&#65533;<(&#65533;mM&#1777;&#65533;&#65533;B&#65533;&#65533;Y&#65533;&#65533;(&#65533;\&#65533;f&#65533;&#65533;&#65533;I:&#65533;&#65533;&#65533;&#1445;+)&#65533;O|&#65533;&#65533;&#65533;&#65533;;&#65533;&#65533;&#65533;(&#65533;&#65533;&#65533;&#65533;V+&#65533;0]&#65533;#R&#65533; 4&#65533;&#65533;j|&#65533;&#65533;&#65533;&#65533;&#65533;&#490;7i	61&#65533;S^&#65533;6&#65533;&#65533;X&#65533;&#1558;&#65533;&#65533;&#65533;&#65533;&#896;&#65533;&#65533;&#1773;&#65533;&#65533;+r&#65533;&#645;)&#65533;X&#65533;&#65533;1&#65533;`&#65533;q&#65533;J@&#65533;&#65533;8,&#65533;/&#65533;A}&#65533;6&#65533;&#65533;&#65533;Mo&#65533;&#65533;&#65533;(&#65533;iE&#65533;&#65533;J#bv&#65533;>z&#65533;4&#65533;kN&#65533;&#65533;&#65533;x&#65533;&#65533;u$;&#65533;&#65533;hF\&#65533;&#65533;nW&#65533;&#65533;&#65533;"&#65533;C&#65533;&#65533;&#65533;?&#65533;M&&#65533;!"E&#65533;&#65533;&#65533;Q{&#65533;&#65533;D&#65533; &#65533;}&#65533;n&#65533;&#65533;&#65533;$&#65533;%&#65533;o&#65533;&#65533;I&#65533;$&#65533;&#65533;&#65533;Z&#65533;=\&#65533;TgH&#65533;&#65533;/W3\&#65533;&#65533;\H1).i&&#65533;&#65533;&#52787;N&#65533;&#65533;V&#65533;&#65533;&#65533;&#65533;&#65533;&#65533;.c$&#65533;&#65533;&#65533;b&#65533;&#65533;`p&#65533;&#65533;&#65533;&#65533;&#65533;5&#65533;&#1379;3p&#65533;&#65533;:G&#65533;4&#65533;Oq3&#1595;|Y]}&#65533;&#65533;'&#65533;&#65533;E&#65533;}^&#65533;H&#65533;&#65533;\&#65533;&#65533;&#65533;&#550;E&#65533;V&#65533;&#65533;&#65533;3&#65533;!&#65533;a&#65533;b&#65533;&#65533;&#65533;&#65533;%MW&#65533;S&#65533;&#65533;&#65533;%&#65533;$g'&#65533;&#65533;&#65533;:G:&#719;&#65533;'E&#65533;a&#1370;&#65533;&#65533;&#65533;&#65533;]T&#65533;&#65533;&#65533;&#65533;6&#65533;h&#65533;&#65533;mLk)&#65533;f&#65533;&#65533;d&#65533;&#65533;&#65533;J&#65533;x@&#65533;t4&#65533;&#65533;Pr]&#65533;&#65533;&#1509;&#65533;&#65533;&#65533;&#1706;&#65533;/C&#65533;&#65533;fn&#65533;&#65533;Im&#65533;@&#65533;&#65533;&#65533;&#65533;)K{&#65533;&#65533;&#65533;&#65533;N&#65533;&#65533;&#65533;&#65533;&#65533;8&#65533;&#65533;*kD&#65533;&#65533;@It B&#65533;t&#65533;\!&#65533;&#65533;XT1&#65533;&#65533;&#65533;&#65533;&#65533;H(&#139;! j$&#65533; ouWY&#1865;l9&#65533;&#65533;&#65533;&#1718;&#65533;&#65533;~&#65533;Y8&#1230;&u&#1592;&#65533;&#65533;&#65533;hb$K&#65533;&#65533;&#65533;&#65533;|&#65533;&#65533; &#65533;&#65533; #0P&#65533;&#65533;fuP&#65533;&#65533;0WZ&#65533;&#65533;R&#65533;n%&#65533;&#65533;&#65533;&#65533;q&#65533;p&#65533;#C&#65533;c&#65533;)&#65533;^&#65533;s&#65533;l-&#65533;&#65533;6\&#65533;I&#65533;&#65533;E$&#65533;Y&#65533;&#65533;&#65533;&#65533;&#65533;4m&#65533;&#65533;(&#65533;UF!&#65533;&#65533;PSk&#65533;&#65533;~&#65533;,X&#65533;&#65533;&.&#65533;u&#65533;*&#65533;&#65533;&#65533;9&#65533;j&#65533;dFm&)&#65533;&#65533;&#668;h?&#65533;&#65533;	d3s&#65533;B&#65533;m&#1536;&#65533;~&#65533;&#65533;z&#65533;&#65533;&#65533;JZw&#65533;&#65533;&#65533;&#65533;&#65533;nN@ &#65533;o&#65533;&#65533;&#65533;D&#65533;wM&#65533;\&#65533;.* &#65533;&#65533; &#65533;&#65533;&#65533;&#1727;&#65533;^&#65533;k&#2030;&#65533;&#65533; &#65533;&#1934;w$C&#65533;t&#65533;&#65533;&#65533; (_&#65533;&#65533;jN&#65533;&#65533;`~&#65533;&#193;&#65533;&#65533;`J&#65533;&#65533;0C&#65533;&#65533;&#65533;~)&#443;&#65533;&#65533;&#65533;m/ 
&#65533;&#65533;&#65533;&#65533; {&#65533;G&#22524;&#65533;A&#65533;JI
 &#65533;&#65533;&#65533;s&#65533;&#65533;&#65533;&#1900;&#65533; &#65533;&#65533;Z&#65533;R&#65533;M&#65533;"&#65533;.&#65533;$J%&#65533;&#65533;&#65533;G&#65533;&#65533;(
&#65533;&#65533;v2&#65533;8M&#65533;&#65533;A&#65533;&#65533;&#65533;&#65533;b&#65533;&#65533;$6&#65533;@&#65533;&#65533;&#65533;y&#65533;h&#65533;&#65533;&#65533;7SKI&#65533;)Sm
@&#65533;&#65533;Z&&#65533;&#65533;*&#1548;&#65533;&#65533;2'&#65533; &#65533;v&#65533;JbA3&#65533;|R&#1289;|&#65533;&#65533;'&#65533;P&#65533;Xekp&#65533;&#65533;&#65533;&#65533;&#65533;&#65533;&#65533; &#65533;4&#65533;X&#65533;&#65533;&#65533;&#1390;&#65533;G&#65533;V&#65533; &#65533;&#65533;&#65533;&#65533;&#65533;>&#65533;B0&#65533;&#65533;&#65533;&#65533;&#65533;]3&#65533;&#65533;&#65533;9&#65533;&#65533;0&#65533;&#65533;&#65533;
 &#65533;i&#65533;7&#65533;&#65533;&#65533;Vvp[W&#65533;&#1397;&#65533;&#65533;:3&#65533;S&#379;a&#65533;2>&#1560;&#65533;&#65533;=&#65533;&#65533;e&#65533;&#65533;&#65533;&#65533;&#65533;M)&#65533;&#65533;3+amU&#4782;o&#65533;n&#65533;&#65533;&#65533;&#65533;2&#65533;*+&#65533;&#65533; &#65533;j&#1180;o&#65533;^&#65533; |&#65533;L&#65533;T&#65533;^S&#65533;&#65533;&#65533;&#65533;/&#65533;&#65533;&#65533;dv&#1241;&#65533;0&#65533;&#65533;&#65533;%O&#65533;&#65533; g&#65533;1&#65533;L&#65533;&#65533;&#65533;g&#65533;G&#1194;&#65533;,$&#65533;)y-&#65533;&#7683;&#65533;s&#65533;&#65533;&#65533;I&#65533;8Vl&#65533;&#65533;D&#65533;+&#65533;8&#65533;'N&#65533;&#65533;&#1960;&#65533;=;vw&#65533;&#65533;8E&#65533;&#65533;&#65533;&#65533;&#514;VjBPk&#65533;&#65533;&#65533;9&#65533;&#65533; F&#65533;&#65533;&#65533;&#65533;9&#65533;r&#65533;&#65533;&#65533;&#65533;&#65533;E&#65533;p&#65533;&#65533;&#15701;&#65533;&#65533;&#65533;b&#1234;=Rd&#65533;&#65533;&#483;&#65533;r&#65533;%F&#65533;U&#65533;&#65533;&#65533;=o&#65533;a~k&#65533;Yhlw?V&#65533;@j$wZ&#65533;	H&#65533;"&#65533;=D&#65533;@}?0x&#65533;&#65533;g|&#65533;[ &#65533;~/^f&#65533;&#65533;&#65533; &#65533;&#302;&#65533;&#1015;&#65533;&#65533;{&#65533;&#65533;&#10036;1&#65533;lb&#65533;&#65533;^&#65533;&#65533;&#65533;&#680;&#65533;&#65533;h&#65533;%&#65533;&#65533;&#65533;&#65533;Mj
z&#65533;~&#65533;&#65533;&#65533;&#65533;9x&#65533;a[[&#65533;1|&#65533;	&#551;|&#65533;&#65533;HP &#65533; ! k&#65533;]</d&jK`Pb&#65533;&#1473;y3P&#65533;&#65533;&#65533;&#65533;&#65533;&#65533;&#65533;9&#65533;=&#65533;_&#65533;M&#65533;<7$;Jc0&#65533;&#65533;-&#65533;|&#1207;w&#65533;&#65533;&#65533;:&#65533;K&#65533;{&#65533;&#65533;	1&#65533;1P&#65533;&#65533;&#65533;"&#65533;x&#65533;+&#65533;&#65533;&#1410;w{B&#65533;'&#65533;EnU&#65533;X&#65533;&#65533;&#65533;&#65533;'H_&#65533;q)&#65533;&#578;USv&#65533;3Fc&#65533;&#65533;Q&#65533;&#65533;t&#65533;U9&#1669;&#65533;0&#65533;8p&#65533;6g&#65533;5_&#65533;kH6&#65533;S&#65533;&#65533;x0|I&#65533;
&#65533;
$&#65533;'  &#65533; ,@&#65533;&#65533;&#65533;&#65533;d&#65533; &#65533;hv^&#65533;&#65533;&#65533;%'~&#65533;&#65533;&#65533;&#65533;&#65533;HA&#65533;f&#65533;&#65533;c&#65533;!&#65533;3&#65533;2/Y&#65533;X+t?v5@&#65533;&#385;&#65533;&#65533;*z'/c&#65533;&#65533;}&#65533;h &#65533;x&#65533;y&#65533;U:&#65533;U&#65533;&#65533; &#65533;%&#65533;*@,&#65533;&#65533;&#65533;	0&#215;x&#1037;&#65533;Xq&#65533;o&#65533;&#65533;^&#65533;&#65533;:&#65533;U P&#65533;g&#65533;U7'&#65533;3I~&#65533;7p7Avd5q&#949;&#65533;d=&#65533;&#65533;&{"d&#65533;&#65533;B&#65533;$Q&#65533;&#257;&#65533;&#65533;y1&#65533;&#65533;|&#65533;}`&EY@&#65533;{0&#65533;s&#65533;PP&#65533; +&#65533;  "@%&#65533;&#1521;nH-1g/D &#65533;Sj&#65533;86&#65533;V&#65533;&#65533;7!&#65533;05H	&#65533;"L&#65533;&#65533;&#1098;R-pRZ&#65533;8S+&#65533;]&#65533;-8H{&V/&#65533;&#65533;'Hw #&#65533;&#65533;&#65533;X&#65533;o!0&#65533;Q6&#65533; !&#65533;&#65533;0 &#1344;&#65533; $&#65533;$0E&#65533;x+&#65533;%Cgq-@ pp5DO&#65533;t&#65533;&#65533;*&#65533;&#65533;45&#65533;)C &#65533;(=&#65533; &#65533;&#65533;`&#65533;S|&#65533;r&#65533;z&#65533;t&#65533;3SUL&#307;Z&#65533;&#65533;gkB0&#65533;&#65533;!/6p&#65533;ex&#65533;&#65533;p&#65533;&#65533;-p&#65533;cE&#65533;&#65533;&#65533;q1&#65533;0&#65533;0 ' H&#65533;p &#65533;&#65533;(g&#65533;B&#65533;Ab&#65533;x&#65533;v&#65533;&#65533;>?e+Oc;&#65533;JCS&#65533;aUB&#65533;&#65533;&#65533; &#65533;(&#65533;9&#65533;&#65533;7&#65533;IY&&#65533;U&#65533;\&#65533;&#65533;o&#65533;&#65533;-*&#65533; kvk&#65533;R&#65533;&#65533;&#65533;G&#65533;&#65533;&#65533;	&#65533;&#65533;&#65533;i&#65533;rN&#65533;P&#65533;&#65533;&#593;&#65533;" [y&#65533;&#65533;&#65533;jrp]&#65533;Y&#65533;&#65533;H&#65533;r?&#65533;S<&#65533;&#65533;$&#65533;g &#65533;&#65533;&#65533;	&#65533;&#65533;0&#65533;Q&aS%}F&#65533;~&#65533;.}#&#65533;&#65533;\	&#65533;&#65533;&#65533;&#65533;k&#65533;'-^&#65533;@H&#65533;&#65533;z&#65533;&#65533;0&#65533;@&#65533;0&#65533;&#65533;U9&#65533;&#65533;&#65533;&#34559;&#65533;t&&#65533;7&#65533;&#65533;;'1r&#65533;&#65533;&#65533;4&#65533;&#65533;T&#65533;&#65533;e&#65533;&#65533;&#65533;h!E	 Y:&#65533;G&#65533;]	&#843785;y&#65533;QN8&#65533;w&#65533;A%9&#65533;{YE&#65533;F&#65533;&#65533;Q&#65533;&#65533;3*=&#65533;	  Qqk&#65533;&#65533;&#65533;2&#65533;*`&#65533;@7j0&#65533;:Q&#65533;WHy-&#65533;&#65533;ckU&#65533;W&#65533;&#65533;d-&#65533;&#65533;U&#65533;#&#65533;&#65533;'@C&#65533;DV&#65533;5^&#65533;&#65533;98o&#65533;f|&#65533;bG=&#65533;%E4g&#65533;&#65533;&#65533;7!&#65533;E.@gP&#65533;&#65533; &#65533;&#65533;Y\	&#65533;I&#65533;utj `}P$'&#65533;&#65533;a&#65533;H&#65533;Uj&#65533;s;&#65533;PV&#65533;&#65533;#t&#65533;5&#65533;'~&#65533;v#j&#65533;Z48&#65533;&#65533;p&#65533;1&#65533;&#65533;Jm&#65533;&#65533;&#65533;&#674;&#65533; i&#65533;&#65533;&#65533;bu:&#65533;&#65533; &#65533;6+&#65533; &#65533;"&#65533;rj&#65533;&#65533;0&#65533;<&#65533;&#65533;>&#65533;&#65533;PS&#65533;Fu&#1179;&#65533; &#65533;7&#65533;&#65533;jW&#65533;&#65533;9uF. (&#65533;XbX}&#65533;Z1@|&#65533;H&#889;&#65533;&#65533;J&#65533;&#65533;&#65533;w&#65533;h&#65533; &#65533;_R&#65533;&#65533;2{u&#431;&#65533;q;&#65533;&#65533;0&#65533;&#1253;Qb*&#565;(h-&#65533;D&#65533;&#65533;K&#65533;+e$&#65533;e&#65533;U*p&#65533;f&#65533;g&#65533;1&#65533;&#615;SKKB&#65533;q!!&#65533;&#65533;&#65533;&#65533;&#65533;P(&#65533;r&#65533;&#65533;&#65533;&#65533;U&#65533;&#65533;$&#65533;VgN'&#65533;&#65533;i&#28829;&#65533;&#65533;*&#65533;B`Zj&#65533;&#65533;&#65533;\l&#65533;&#65533;`3&#65533;Si&#65533;Zh&#65533;&#65533;&#65533;&#65533;#%&#65533;\<&#65533;Q~b{&#65533;&#65533;&#65533;&#65533;&#65533;m-Z#&#65533;&#65533;&#65533;&#65533;`[Dze=&#65533;{&#65533;"/6&#65533;X&#65533;L0Wcn&#65533;&#65533;7&#65533;Qd&#65533;	&#65533;x;cR&#65533;hU&#65533;v*:&#65533;&#65533;~&#65533;&#65533;;6S&#65533;&#65533;&#65533;&#65533;&#65533;&#65533;`&#65533;&#65533;&#65533;&#65533; &#65533;&#65533;&#65533;&#65533;!kR&#167;&#65533;&#65533;|r&#65533;W{)`&#65533;&#65533;&#65533;&#65533;*&#65533;b`>&#65533;&#65533;&#65533;&#65533;&#65533;&#1722;&#65533; &#65533;&#65533;{&#65533;'&#65533;E&#65533;rOH&#65533;AE &#65533;&#65533;8&#65533;&#65533;o&#65533;&#65533;2
"+P&#65533;&#65533;&#65533;&#65533;&#65533;&#65533;&#65533;&#256;&#65533;%&#65533;	&#65533;#&#65533;&#65533;&#583;3&#65533; &#65533;7C~%b&#65533;&#65533;&#65533;&#65533;;b&#65533; =+R&#65533;*&#65533;&#65533;&#65533;U&#65533;)&#65533;&#65533;R31&#65533;&#65533;B&#65533;yHc&#65533;(&#65533;"z"&#65533;!&#1361;3`&#65533;&#65533;)&#65533;j&#65533;A]&#65533;;&#65533;}x&#65533;&#65533;3w&#65533;&#65533;&#65533;]2I&#65533;a*`&#65533;yV&#65533;`&#65533;&#65533;&#65533;<\&#65533;&#65533;&#65533;&#65533;%RCn&#65533;&#65533;S&#65533;r&#65533;&#65533;Z&#65533;Wo&#65533;/&#65533;&#65533;e&#65533;&#65533;&#65533;j3lm#&#65533;&#65533;&#65533;)&#65533;&#65533;n&#65533;H&#65533;&#65533;I&#65533; &#65533; <&#65533;&#65533;&#65533;&#65533;&#65533;[&#65533;&#65533;D&#65533;&#65533;Q12e&#65533;/&#65533;&#65533;+&#65533;x*re&#65533; @&#65533;&#65533;v{&#65533;&#65533;$&#65533;&#65533;&#65533;&#65533;&#65533;R&#65533;&#65533;&#65533;&#65533;P&#65533;V&#65533;&#65533;&#65533;	+p&#65533;&#65533;&#1145;g&#65533;&#65533;z%&#65533;&#65533;&#65533;7&#65533;&#65533;;&#65533;a%v&#65533;&#555;	&#65533;v,mIm&#65533;&#65533;g
&#65533;&#65533;&#65533;&#65533;&#65533;;&#65533;Y&#65533;'&#65533;'&#65533;&#65533;J&#65533;&#65533;&#65533; &#65533;9&#65533;a&#65533;"]&#65533;Z&#65533;
1R&#1392;&#65533;/&#65533;&#65533;&#65533;3&#65533;f&#65533;I&#65533;r&#65533;jKt&#65533;&#65533;b)m&#65533;\&#65533;R&#65533;%J&#65533;2X&#41538;&#65533;4&#65533;yn&#65533;&#65533;<&#65533;t>&#65533;B&#65533;#&#65533;%&#65533;P&#65533;&#65533;\&#65533;5&#65533;&#65533;&#65533;d<&#794;&#65533;&#65533;i&#65533;&#65533;c&#65533;&#65533;C2P*&#65533;&#65533;&#65533;J&#65533;&#65533;G`1&#65533;&#65533;&M&#65533;[Q&#65533;\&#65533;u&#65533;fw&#65533;7&#65533;i&#65533;&#65533;&#369;z&#65533;&#65533;&#65533;x&#65533;,,P:p&#65533;&#65533;&#65533;
&#65533;|]!0&#65533;zhSS;&#65533;&#308; &#65533;&#65533;&#1755;&#65533;&#65533;&#65533;&#65533;&#65533;&#675;&#65533;{&#65533;&#65533;(n"&#65533;&#65533;&#65533;1&#65533;&#65533;&#65533;&#65533;M&#65533; Pk!&#65533;#&#65533;&#65533;&#65533;t&#65533;&#65533;&&#65533;	&#65533;l&#65533;Q&#65533;%}&#65533;&#65533;&#65533;b]!&#695;&#65533;W&#65533;S&#1815;&#65533;s&#65533;$[&#65533;&#65533;&#65533;&#65533;%&#65533;&#65533;<i(&#65533;&#65533;&#65533;O&#65533;u&#65533;N(&#65533;&#65533;&#538;&#65533;%&#65533;&#65533;&#65533;
[&#1873;&#65533; &#65533;a&#1312;&#65533;xH&#65533;&#65533;&#65533;YsA&#16897;&#65533;8u&#65533;&#65533;*v&#65533;&#65533;D^&#65533;f Y&#65533;&#65533;K&#65533;&#801;\ay&#65533;(f&#65533;(	&#1354;G &#65533;&#65533;,j&#65533;W&#65533;&#1354;&#65533;&#65533;	 &#65533; &#65533;Dd&#65533;i&#65533;B&#65533;&#1197;	a&#65533;&#65533; u&#21213;&#65533;&#65533; &#65533;&#65533;a&#65533;l&#65533;&#65533;&#65533;T*&#65533;g&#65533;&#65533;bd&#65533;&#65533;&#149;?{M/&#65533;&#65533;&#65533;&#65533;1&#65533;&#65533;&#65533;8&#65533;b&#65533;&#65533;&#65533;&#65533;&#65533;`&#1832;&#65533;&#65533;&#65533;&#65533;&#65533;&#65533;&#65533;&#65533;@]&#65533;&#65533;l;&#65533;&#65533;&#1981;W&#65533;S5&#65533;&#65533;E&#65533;a&#65533;&#65533;&#65533;&#65533;&#65533;&#65533;s&#65533;\&#65533;&#65533;&#65533;n&#65533;&#65533;tcfw&#65533;Q i90s&#65533;&#65533;[=&#835;&#65533;&#65533;&#65533; ]&#65533;&#991;&#65533;&#65533;y&#65533;&#65533;&#65533;&#65533;HOiC&#65533;\~&#65533;&#65533;&#65533;&#65533;&#65533;&#65533;M&#65533;&#65533;E&#65533;?f&#65533;_R&#65533;n&#65533;&#65533;"&#65533;! $&#65533;3 ^&#65533;G~.&#65533;	&#65533;`&#65533;&#65533;RF-&#65533;&#65533;'-&#65533;$&#326;S&#65533;&#65533;+&#65533;&#65533;%a&#65533;&#1091;&#65533;&#850;))&#65533;uv&#1345;}&#65533;?&#65533;"PN&#65533;0&#65533;&#65533;&#65533;&#65533;n&#65533;&#65533;&#895;cX3&#65533;(&#65533;&#65533;&#65533;&#65533;&#65533;T&#65533;&#65533;&#65533;&#65533;&#65533;75&#65533;&#65533;::&#65533;&#65533;&&#65533;bnR&#65533;r:W&#65533;&#65533;&#65533;&#65533;d&#387;#&#65533;n&#65533;
&#65533;&#65533;W&#1569;&#65533;.S&#65533;'&#65533;_u{&#65533;&#65533;b&#65533;&#357;c&#65533;&#65533;&#65533;T&#65533;C!&#65533;d-z&#65533;R&#65533;H&#65533;-U&#65533;&AW 1&#970;&#65533;s" &#65533;R)&#65533;  @&#65533;&#615;d&#65533;&#65533;&#65533;&#65533;&#65533;x9&#65533;&#198;&#65533;s@&#65533;\&#65533;&#65533;6&#65533;&#65533;&#65533;G&#65533;&#65533;'&#65533;^*I&#65533;B)&#65533;&#65533;&#65533;$AG|!0&#65533;!&#65533;&#65533;"&#65533;
&#65533;&#65533;bH)&#65533;)&#65533;9
M &#65533;&#65533;&#65533;&#65533;&#65533;&#65533;*&#65533;!&#65533;wC&#65533;:&#65533;!T&#65533;v&#65533;"&#1571;%&#65533;&#65533;X&#344;BP7{\rbu^x&#65533;x>w&#65533;V!  s&#65533;&#65533;' 	p&#65533;})&#800;p&#65533;&#907;{TX&#65533;0xy&#65533;7>&#65533;QjK.] :eW&#65533;_Z&#65533;&#1689;&#65533;&#65533;&#65533;+&#65533;&#65533;0&#65533;&#65533;&#65533;&#65533;?&#65533;&#65533;-&#145;#&#65533;&#65533;,p&#188;-uBuE&#65533;l&#581;'&#65533;&#65533;&#65533;D&#65533;&#65533;d&#65533;f3F&#65533;&#65533;g;Aun&#1383;&#722;Q &#1352;	&#65533;8 &#286;0 &#65533;&#65533;&#65533;g&#65533;&#65533;&#65533;&#65533;&#65533;&#65533;&#65533;&&#65533;&&#65533;&#65533;) &#919;&#65533;>W&#1921;&#65533;f&#65533;&#65533;&#65533;&#65533;&#65533;6=$qE@&#65533;&#65533;=-&#65533;&#65533;&#65533;&#65533; +0|m&#65533;p&#65533;&#65533;&#65533;&#65533;&#65533;&#908;&#65533;&#65533;&#65533;&#65533;=&#65533;&#65533;v&#65533;&#65533;&#65533;&#65533;6g&#65533;&#65533;{&#65533;Jh&#65533;z#&#65533;&#65533;&#65533;&#65533;&#65533;&#65533;U&#65533;&#65533;&#65533;AeuR-rbOq[7&#65533;&#65533;{&#938;&#65533;a&#65533;&#65533;,f&#65533;&#65533;&#800;&#65533;&#65533;&#65533;	. &#65533;&#65533;`&#65533;&#65533;Z&#65533;&#65533;@&#65533;&#65533;$&#65533;&#65533;&#65533;&#65533;&#65533;O&#65533;tJ&#65533;&#65533;&#65533;i&#65533;0&#65533;&#65533;&#65533;Z&#65533;&#65533;5  
B??B&#65533;?7&#65533;&#65533;&#65533;&#65533;&#65533;&#65533;&#65533;&#65533;&#65533;&#65533;&#65533;&#65533;&#65533;&#65533;&#65533;!&#65533;&#65533;&#65533;&#65533;&#65533;&#65533;&#65533;&#65533;,&#65533;&#65533;&#65533;&#65533;&#65533;&#65533;&#65533;&#65533;&#65533;&#65533;&#65533;&#65533;&#65533;&#65533;&#65533;&#65533;&#65533;&#65533;&#65533;&#65533;&#65533;+&#65533;	&#65533;B&#65533;&#65533;&#65533;&#1420;&#65533;&#65533;&#65533;&#65533;&#65533;&#65533;&#65533;&#65533;&#480;&#65533;&#65533;&#65533;&#65533;&#65533;&#65533;&#65533;&#231;&#426;&#1026;&#65533;	&#65533; &#65533;&#65533;&#65533;&#65533;&#65533;&#65533;&#65533;&#65533;f@&#65533;&#65533;&#65533;:&#65533;3&#1408;&#324;x&#65533; &#65533;&#65533;&#65533;.&#65533;&#65533;&#65533;&#65533;P&#65533;&#65533;&#65533;&#355;(OYBM&#65533;&#65533;&#65533;S &#65533;&#65533;@G7 R&#65533;&#65533;7&#65533;&#65533;]&#65533;&#65533;&#65533;XH&#65533;@&#65533;
&#65533;J&#1657;S&#65533;&#65533;K&#65533;H&#65533;&#65533;~ &#65533;!&#65533;I&#65533;`&#65533;J&#65533;&#669;&#65533;y&#808;'-f&#65533;T&#65533;@ QWb&#65533;]&#65533;vb&#65533;`&#252;zM&#65533;B=i&#65533;h&#1452;)&#65533;G&#65533;&#65533;7&#337;&#65533;&#65533;&#65533;&#1014;&#65533;&#65533;&#65533;T&#65533;&#65533;&#65533;jnS8&#65533;&#65533;S'&#1005;
&#65533;V&#65533;&#65533;X&#1198;*T@&#65533;Z$&#65533;f&#65533;&#65533;b&#65533;&#65533;&#65533;&#65533;^G}&#65533;V&#65533;&#50800;QW&#65533;[&#65533;&#65533;p&#65533;&#1615;U&#65533;L&#65533;&#65533;&#65533;&#65533;ASI&#65533;6&#65533;&#65533;&#65533;&#65533;M&#65533;6&#65533;5	&#65533;_MX&#65533;&#65533;,&#65533;+&#65533;&#65533;&#65533;&#634;&#65533;)&#65533;Z&#65533;&#65533;*O&#65533;}&#65533;7&#65533;S&#1881;' j&#65533;A&#65533;&#65533;&#65533;&#65533;"&#65533;&#65533;&#65533;&#65533;H'&#65533;&#65533;W&#65533;&#65533;h&#65533;&#65533;`k=0&#1664;$&#65533;^i&#65533;&#1045;U=&#65533;4&#65533;m T&#65533;^&#65533;i`&#65533;7&#65533;&#65533;&#65533;:%&#65533;8&#65533;\&#65533;&#65533;&#65533;*P&#65533;&#65533;&#65533;&#65533;F&#65533;&#65533;!&#65533;T&#479;]&#65533;-&#65533;J@&#65533;&#65533;&#65533;,&#65533;p&#65533;P&#65533;&#65533;e&#65533;$&#65533;&#65533;&#65533;]WE&#65533;&#65533;&#65533;T&#1355;&#65533;&#65533;T&#65533;']~)&#65533;0&#65533;e&#65533;R{&#65533;<b&#65533;&#65533;}&#65533;&#65533;&#65533;&#65533;&#65533; K&#65533;&#65533;B&#65533;&#65533;5&#65533;&#65533;&#65533;t&#65533;
&#65533;)&#65533;&#65533;c&#65533;D&#65533;&C&#65533;N,&#65533;H&#65533;?S&#65533;i&#65533;#&#65533;&#65533;&#597;<R&#65533;*&#65533;&#65533;&#65533;$&#65533;&#65533;@?7 y&#65533;&#65533; DxMV&#65533;&#65533;9&#65533;&#1544;&#65533;Cp&#65533;RA
[&#65533;B&#682;&#65533;&#65533;&#65533;&#65533;i&#65533;&#65533;yDs&#65533;S&#65533;
"fu	&#65533;f&#65533;&#65533;&#65533;&#65533;v&#65533;&#65533;&#10227;&#806;[&#65533;l4#dA&#65533;@SS&#65533;&#65533;R&#65533;&#65533;!&#65533;&#1775;&#65533;^&#65533;Ab&#1066;&#65533;-&#65533;NK&#65533;:&#65533;&#1810;&#65533;-q-&#65533;j&#65533;`&#65533;@d&#65533;&#65533;&#65533; &#65533;&#65533;+&#65533;;r$?&#65533;U+&#65533;&#65533;&#47752;&#65533;&#65533;&#65533;8vqLG6&#65533;&#65533;&#65533;&#65533;&	h;~&#65533;&#65533;&#65533;3&#65533;&#65533;<@&#65533;,,&#65533;&#65533;&#65533;q)&#65533;&#65533;&#65533;].&#1958;1~&#65533;a+&#65533;65&#65533;&#65533;&#65533;$&#65533;&#65533;$Od&#65533;*&#65533;&#65533;1m&#65533;M&#65533;&#65533;&#1536; H&#65533;&#37223;nr&#65533;&#65533;,|)-Q?S=g&#65533;&#65533;\&#65533;&#65533;&#65533;&#65533;u&#65533;&#65533;M&#65533;.r&#65533;&#65533;&#65533;K&#65533;r&#65533;&#65533;&#65533;l&#65533;&#44297;]\&#65533;K&#65533;M&#65533;i&#65533;&#65533;njje*o&#65533;&#65533;/&#65533;w&#65533;i&#65533;/&#65533;1Z&#65533;&#65533;F&#65533;	&#65533;!&#65533;&#65533;&#65533;KG^&#65533;&#65533;vcS&#65533;\&#65533;&#65533;9&#65533;j&#1054;&#65533;&#788;&#65533;{]&#65533;&#65533;3&#65533;&#65533;&#65533;&#65533;&#65533;[&#65533;u&#1154;	Y>&#65533;&#65533;&#65533;|m&#65533;.&#65533;<&#65533;H&#65533;{&#65533;&#65533;:&#65533;&#65533;6&#65533;&#65533;&#65533;&#65533;&#65533;i&#65533;-&#1655;&#65533;~M&#409;	&#65533;&j&#65533;&#827;y&#1369;jr&#65533;8%&#65533;&#65533;v&#65533;&#65533; n&#65533;&#65533;#&#65533; b&#65533;&#65533;gN&#65533;&#65533;OS&#65533;&#65533;&#65533;&#65533;Z1 &#65533;|&#65533;{&#65533;0&#65533;0&#65533;P&#65533;&#65533;,&#65533;S B&#65533;Jd&#65533;y&#65533;&#647;L&#65533;&#65533;&#65533;&#65533;&#65533;B&#65533;2X"O&#65533;z&#768;&#65533;R&#65533;&#65533;&#65533;&#65533;%&#1295;&#65533;&#65533;@&#65533;t&#65533;#;&#65533;&#65533;.>&#65533;~&#65533;&#65533;@&#65533;hX&#65533;.&#65533;cA&#65533;&#65533;%&#65533;&#65533;Y&#65533;&Za>Dp&#65533;&#65533;C&#65533;p"=&#65533;&#65533; @+&#65533;`&#65533;c&#65533;{!&#65533;&#65533;&#65533;&#65533;&#65533;&#65533;=&#65533;"&#65533;&#65533;p"&#65533;`&#65533;mkd&#65533;&#65533;&#65533;&#65533;4L"&#65533;@FL&#65533;&#65533;&#65533;[&x&#65533; \H!&#65533;hF?EL&#65533;&#65533;)&#65533;LD c&#65533;&#65533;&#65533;&#65533;:&#65533;&#65533;)&#65533;H&#65533;&#65533;F,&#65533;&#65533; &#65533;R&#65533;pB&#65533;&#65533;T&#65533;&#65533;tY&#65533;&#65533;&#65533;&#65533;O1&#65533;&#1472;H-&#65533;u&#65533;&#65533;V&#65533;D&#65533;h&#65533;&#65533;e&#65533;RL&#65533;&#65533;&#65533;.&#65533;&#65533;&#65533;d*9&#65533;&#65533;{<&#65533;&#65533;K&#65533;&#65533;&#65533;K&#65533;qGh&#65533;	&#65533;&#65533;g&#65533;&#65533;0O &#65533;L&#65533;&#65533;er&#65533;z&#65533;3&#65533;&#65533;&#65533;:&#65533;&#65533;M&#65533;co&#65533;HJ%&#65533;&#65533;&#893;&#65533;?&#65533;O&#65533;&#65533;3&#65533;sB0 &#65533;&#65533; `D&#65533;p5&#65533;(;& &#65533;&#65533;&#65533;&#65533;&#65533;&#65533;*&#65533;&#65533;}`&#65533;ID&#65533;&#1387;H&#65533;F&#65533;5&#65533;&#65533;;V&#65533;&#65533;&#65533;&#65533;&&#65533;&#65533;7a(N &#65533;&#65533;2&#331;&#65533;`&#65533;&#65533;D}"&#65533;&#65533;D
@%&#65533;&#653;.(&#65533;&#65533;PR&#65533;< &#65533;I;&#1578;v&#65533;&#65533;u&#65533;&#65533;&#65533;n&#65533; B]C-4&#1094;S&#65533;ZSb&#65533;&#65533;&#65533;Oa(&#65533;:&#65533;4&#65533;9&#1183;&#65533;&#65533;:&#65533;&#65533;k&#65533;Y&#65533;&#65533;2P&#65533;&#65533;U@&#65533;&#65533;&#65533;&#65533; 1W7udK$Xd&#65533;&#65533;&#65533;(&#65533;p&#65533;F&#65533;;hK_&#676;{&#65533;P\	&#65533;&#65533;&#65533;&#65533;u&#65533;%&#65533;0&#65533;&#65533;X4T&#65533;&#65533;&#65533;@&#65533;J&#65533;&#65533;&#562;uI,&#65533;&#65533;&#65533;n&#65533;Rqr&#65533;&#65533;
&#65533;&#65533;n"&#65533;u&#65533;2m"&#65533; &#65533;&#65533;]'&#65533;]c&#65533;+I&#1061;2&#65533;&#65533;&#65533;`&#65533;L&#65533;&#65533;PAM
o&#65533;R't<`&#65533;&#65533;.j*0VU&#65533;c&#65533;9`&#65533;&#65533;&#65533;S{Y&#65533;?D&#65533;&#65533;.5&#65533;&#65533;(&#65533;|&#65533;A&#65533;&#65533;&#1795;&#65533;~&#65533;&#579;n&#65533;X&#65533;q&#65533;E&#65533;&#65533;Y&#65533;&#65533;&#65533;B &#65533;&#65533;&#514;&#65533;&#65533;KbP&#65533;&#65533;&#65533;&#65533;&#65533;&#65533;&#65533;L&#65533;&#65533;&#65533;&#65533;&#65533;&#65533;_y&#65533;&#65533;&#65533;&#65533;&#65533;&#65533;#.J&#65533;&#65533;+|&#65533;N&#65533;0&#65533;&#65533;A`&#65533;l&#65533;&#65533;Y&#65533;`&#65533;W&#65533;~&#65533;9&#65533;jrL&#65533;!d&#65533;DtS&#65533;&#65533;&#65533;&#65533;&#65533;v&#65533;&#65533;5&#65533;q"&&#65533;&#65533;&#65533;&#65533;&#65533;3*r&#65533;ea&#65533;&#65533;&#65533;lj&#288;tS&#65533;p&#65533;(&#65533;&#65533;&#836;&#968;&#65533;&#65533;x&#65533;&#65533;&#1109;uh.&#65533;&#65533;&#65533;'&#65533;qz&#65533;&#65533;@?Pb^&#65533;x&#65533;>*x&#871;&#65533;&#705;&#65533;&#65533;`l&#65533;nf!&#65533;&#65533;&&#65533;&#65533;&#65533;
38&#65533;&#65533;+&#65533;d&#65533;9&#65533;&#426;&#65533;-&#65533;{&#65533;&#65533;R&#65533;M&#65533;E&#65533;8&#65533;Z&#65533;A&#65533;&#65533;&#921;&#65533;&#65533;&#65533;&#65533;&#65533;f&#65533;&#65533;&#65533;&#65533;(&#65533;>[}x&#65533;3&#65533;&&#65533;&#65533;&#65533;
`&#65533;W&#65533;J9&#65533;&#65533;H k&#65533;&#65533;3&#65533;&#65533;*t#e&#65533; &#65533;&#65533;I6S&#65533;&#65533;|x&#65533;A,&#65533;A&#65533;&#65533;M^{&#65533;_g&#65533;/&#65533;&#65533;.&#65533;$&#65533;&#65533;&#65533;&#1150;n:&#65533;&#65533;&#65533;&#65533;4&#65533;(&#65533;$&#65533;&#65533;&#1102;xj&#65533;&#65533;:&#65533;&#65533;Db{&#65533;J&#65533; &]&#65533;^Ny	&#65533;&#65533;3&#65533;]S&#65533;]&#65533;B&#65533;q&#65533;&#65533;&#65533;:&#65533;H&#65533;QYh7&#65533;Q&#65533;&#65533;&#65533;Tn&#65533;s&#65533;&#65533;&#65533;&#65533;q&#918;&#65533;&&#65533;}+&#65533;G&#65533;&#65533;&#65533;q&#65533;&#65533;&#1157;N&#65533;&#65533;0pJ&#65533;&#65533;&#65533;.q_u&#65533;i&#65533;F&#65533;&#65533;&#65533;&#65533;&#65533;&#969;&#65533;n&#65533;&#65533;&#65533;=&#65533;o&#65533; (<Zm23&#65533;&#65533;+`&#65533;&#65533;T&#65533;&#65533;3JU&#65533;f+c'&#65533;&#65533;m=&#65533;9&#65533;D@&#65533;]&#65533;&#65533;l&#65533;r&#65533;&#65533;&#907;W&#65533;&#65533;&#65533;&#65533;&#65533;{(YB=;w/}B&#65533;&#65533;B]'&#65533;<&#65533;6&#65533;&#65533;| M&#65533;&#65533;&#65533;&#65533;; &#65533;&#65533;&#65533;&#65533;&#65533;MCF&#65533;|&#65533;Y&#65533;&#65533;&#65533;p&#65533;&#65533;t&#65533;&#65533;&#65533;@~&#65533;&#821;h|&#65533;&#65533;&#65533;&#65533;&#65533;%M&#1954;p<&#65533;6W?&#65533;$&#65533;cdx&#65533;&#65533;&#65533;&#65533;u&#65533;&#65533;ja&#65533;&#65533;&#65533;&#65533;i&#65533;&#65533;&#65533;&#65533;&#65533;.|&#65533;t&#65533;&#65533;&#65533; &#65533;&#65533;]9}2~J&#65533;&#65533;v&#65533;&#65533;AX&#65533;&#65533;&#65533; &#65533;4m&#65533;&#65533;d&#65533; &#65533;w&#65533;'&#65533;~&#65533;&#65533;72xb&#65533;&#65533;?i'3&#65533;&#65533;&#65533;V&#65533; (&#65533;T<z&#65533;G&#65533;&#65533;E-2&#65533;w&#65533; 8&#65533;0D&#65533;gjc&#65533;&#65533;uc5 &#65533;aq&#65533;
)&#65533;_&#65533;PH:&#65533;{&#65533;&#65533;8&#65533;&#65533;,)ui&#65533;>I&#65533;Is&#65533;&#65533;a&#65533;&#65533;l`&#65533;P'z&#65533;&#65533;&#65533;<GcPs$&#65533;P &#65533;&#65533;5&#65533; &#65533;%&#65533;&#65533;&#65533;0e&#65533; j&#65533;&#65533;&#65533;P&#65533;1v&#65533;3M&#65533;\&#65533;q0h!s4&#65533;&#65533;&g&#65533;&#1429;M&#65533;aS&#65533;D&#65533;&#65533;e&#65533;	&#65533;&#65533;&#65533;I?&#65533;&#65533;&#65533;G&#65533;&&#65533;&#65533;&#65533;A&#453;&#65533;&#65533;=&#65533;4~ 	sE&#65533;&#65533;9w&#65533;m&#65533;Co&#65533;&#65533;2&#65533;1e[N"&#65533;&#65533;c&#65533;&#65533;&#65533;p &#65533;Ha!E&#65533;^62\&#65533;1U^x. 4gaw&#65533;&#65533;,4"&#65533;Ghb&#65533;o&#65533;if&#65533;&#65533;&#65533;+&#4357;&#65533;&#65533;g&#65533;&#65533;&#65533;pO&#65533;@aN&#65533;w&#1936;?&#65533;&#65533;<&#65533;*&#65533;&#65533;%&#65533;?b&#65533;&#65533;&#65533;3&#65533;e_2- 1&#65533;d&#65533;w&#65533;rT1v^=TQ#&#526;kv&#65533;&#150;&#65533;&#65533;fz&#65533;@%9&#65533;	(&#65533;*`&#65533;m&#65533; qt&#65533;x&#65533;1&#65533;k3O`]&#65533;&#65533;t&#65533;dZr;yeQ$&#65533;`&#65533;&#65533;r C6.&#65533; &#65533;&#65533;&#65533;0 3 O38M&#65533;4Cp&#65533;&#65533;p&#65533;7 A 
BWiv&#65533;@&#65533;^&#65533;&#65533;
+ -&#65533;q
pA&#65533;&#65533;&#65533;36S&#65533;-0ej&#65533;&#65533;9&#65533;;>&#65533;fq&#65533; @0dx&#65533;/M&#65533;;&#65533;&#65533; &#65533;&#65533;&#65533;&#65533;..&#65533;&#65533;&#65533;e&#65533;L4A&#65533;&#65533; j&#65533;&#65533;p }&#65533;8j&#65533;&#65533;"1i&#65533;$TI5&#65533;H&#65533;&#65533;q? &#65533;&#65533;[ p#&#65533;&#65533;T&#65533;d&#65533;p&#65533;&#65533;>=&#65533;&#65533;&#65533;&#65533;&#65533;&#65533;p,_r0I&#65533;s &#65533;&#65533;Wh&#65533;&#65533;b+r&#65533;&#65533;yv6&#65533;"t=IPm&#65533;wY&#65533;'GP&#208;&#65533;M&#65533;	&#65533;&#65533;^&#65533;&#65533;
&#65533;&#65533;Ge&#65533;&#65533;&#65533;&#1549;(&#65533;;0&#65533;&#65533;*&#65533;w~{w&#65533;&#65533;&#65533;gWra&#65533;y&#65533;&#65533;&#65533;&#65533;&#65533;y`#&#65533;&#65533;@S44&#65533;&#65533;&#65533;`{&#65533;&#65533;+ &#65533;`k&#137;q) &#65533;*&#65533;YN&#65533;a&#65533;&#65533;XGC&#65533;&#65533;&#65533;q&#65533;:&#65533;&#1055;&#65533;&#65533;dj3&#65533;&#65533;9&#65533;U&#65533;&#65533;&#65533;&#65533;&#65533;`&#65533;#&#65533;9*&#65533;&#65533;.?&#65533;*&#65533;S &#65533;I&#65533;&#65533;Zx2h&#25572;d&#65533;/g&#65533;&#65533; e${&#65533;-e&#65533;(1&#65533;x&#65533;&#65533;)&#65533;3d&#1753;A@'&#65533;&#65533;G" &#65533;&#65533;&#65533;!&#65533;&#65533;7&#65533;xz&#65533;&#65533;&#65533;5&#1356;S&#65533;&#65533;YA&#65533;&#65533;w&#65533;` {TQ&#65533;&#65533;-`&#65533;	: 
&#65533;Q&#65533;&#65533;&#65533;QX&#65533;&#65533;'&#65533;&#65533;&#65533;&#65533;\i&#65533;&#65533;/&#65533;$&#65533;"&#65533;&#65533;/&#65533;(%v&#65533;N&#65533;&#65533;b&#2004;+&#65533;b &#65533;&#65533;&#65533;0&#65533;Ux &#65533;&#65533;&#65533;5&#65533;dq9&#65533;,	&#65533;&#65533;3&#65533;L1d,$&#65533;\&#65533;dY&#65533;F&#65533;WO&#1590;y&#65533;@&#65533;7&#65533;<&#65533;uS&#65533;I\kq[y&#65533;	 &#65533;WC&#65533;SYa&#65533;dCf&#65533;s&#65533;h#&#65533; Co"ur-&#65533;&#65533;&#65533;C&#268;fr}&#65533;9&#65533;&#1570;&#65533;&#65533;H&#65533;&#65533;&#65533;8-&#65533;&#65533;
0EIT&#65533;:yez:&#65533;&#65533;*\&#65533;|%p&#65533;zgN&#65533;S&#65533;L&#65533;&#65533;&#65533;vq&#65533;N%&#65533;lf&#65533;w&#41263;&#65533;&#65533;&#65533;%&#65533;&#65533;	&#65533;&#65533;n&#65533;p&#65533;J  1&#65533;x&#65533;	d&#65533;2]&#65533;ff&#65533;A:&#65533;&#65533;~RqT&#65533;&#65533;[!&#65533;anx&#65533;U0{&#65533;&#65533;&#1113;&#65533;q
@ &#65533;E&#65533;&#65533;|&#65533; &#65533;&#65533;g&#65533;&#65533;'K&#65533;L&#65533;A&#65533;IDEY&#65533;&#65533;&#65533;&#65533;5"^'\&#65533;&#65533;n&#65533;&#65533;&#65533;&#65533;a&#65533;&#65533;&#65533;&#65533;A&#65533;U&#65533;&#65533;8&#65533;&#65533;
M&#65533;&#65533;&#65533;&#65533;cB [w&#65533;&#65533;Cd&#65533;N&#65533;"l&#65533;4a\&#65533;'	y
.&#65533;K&#65533;&#65533;&#65533;% )E&#65533;
&#1865;
&#65533;G&#65533;i &#65533;&#1311;8*&#65533;p&#65533;7&#65533;[&#65533;iq&#65533;&#65533;3&#65533;&#65533;W=&#65533;'&#65533;cg&#65533;&#65533;&#65533;&#65533;&#65533;;{&#65533;&#65533;&#65533;&#65533;&#65533;&#65533;&#65533;&#65533;&#65533;&#65533;! }/&#65533;6&#65533;}&#1778;~&#65533;3}&#65533;&#65533;&#65533;&#65533;	:&#65533;k&#65533;&#65533;jo&#1089;&#65533;&#675;&#65533;&#65533;K&#65533;&#65533;"&#1362;&#65533;&#65533;x&#65533;&#65533;&#65533;{&#65533;&#65533;&#1172;&#65533;&#65533;&#65533;&#65533;&#65533;&#65533;&#65533;&#65533;jrl1'r&#65533;&#65533;nkH&#65533;9&#65533;&#65533;2&#65533;Bq&#65533;&#65533;
H&#65533;&#65533;&#40077;&#1090;&#65533;&#16074;&#65533;&#65533;&#65533;&#65533;&#65533;Y&#65533;1&#65533;B&#65533;&#65533;I &#65533;i0t(&#65533;:&#65533;&#65533;h&#65533;&#65533;5&#65533;w.&#65533;}&#65533;G&#65533;"l&#65533;&#65533;
lU&#65533;;&#65533;&#65533;&#65533;&#65533;&#65533;&#65533;t&#65533;<I;&#65533;/&#65533;t,&#65533;&#65533;&#65533;&#65533;&#65533;B&#65533;S+h &#65533;&#65533;$	&#65533;d01',&#65533;&#65533;&#65533; u+&#65533; &#65533;&#65533;&#65533;Z&#65533;&#65533;&#65533;%)&#65533;&#65533;&#35416;&#65533;[&#1685;&#65533;&#65533;&#65533;&#65533;Y&#65533;&#65533;&#65533;?J5Lt&#65533;p&#65533;[~!&#65533;pI&#65533;J&#65533;@K&#65533;bw1J&#65533;&#65533;&#65533;&#65533;&#65533;&#65533;&#65533;&#65533;&#65533;&#65533;&#65533;t9&#65533;XH.&#65533;&#65533;&&#65533;&#65533;5.&#65533;P&#65533;&&#65533;&#65533;R&#65533;&#65533;T[LA.&#65533;HU
C&#65533;f: &#65533;&#65533;"B|?&#65533;&#65533;\&#65533;X5&#65533;&#65533;1nm&#65533;&#65533;r?@
p1<&#65533;S&#65533;;&#65533;&#65533;&#65533;&#65533;O&#65533;&#65533;+&#65533;+&#65533;&#65533;&#65533;s&#65533;&#65533;&#65533;&#65533;6&#65533;&#65533;&#65533;&#65533;&#65533;&#65533;w&#65533;0&#65533;-&#65533;&#65533;&#65533;t^c&#65533;&#65533;&#65533;&#65533;j&#65533;&#65533;i5&#65533;yq@2&#65533;s&#65533;	&#65533;$&$&#65533;s&#65533;&#65533; &#65533;&#65533;#&#65533;Ea&#65533;o&#65533;&#65533;,&#65533;`&#65533;&#65533;)&#65533;a&#65533;	S&#65533;2=@>0&#65533;&#65533;&#1436;&#65533;&#65533;&#65533;D&#65533;&#65533;VcC+3&#65533;&#65533;&#65533;&#65533; H&#65533;<t&#65533;&#65533;&#65533;aY&#65533;&#65533;Uci8]&#65533;<&#65533;&#197;%&#65533;
M&#65533;c&#65533;&#65533;ac3&#65533;&#65533;1&#65533;&#65533;&#65533;&#65533;&#65533;e&#65533;&&#65533;>&#65533;&#65533;q1o&#65533;&#65533;&#65533;zA&#65533;:&#65533;g&#65533;&#65533;
&#65533;## &#65533;&#488;&#65533;&#65533;A&#65533;&#65533;&#65533;6)&#65533;'&#19564;&#65533;pDy&#65533;ZzT o:N&#65533;&#65533;&#65533;&#721;o&#65533;&#65533;u%'&#65533;&#65533;-&#65533;&#65533;&#65533;&#65533;&#1655;p&#65533;&#65533;'&#65533;
&#65533;{&#1094;&#65533;`=&#65533;&#65533;P&#65533;&#65533;&#65533;T&#65533; P,&#65533;&#203;0'&#65533;	&#65533;
.p&#65533;&#65533;&#65533;3&#65533;i)&#65533;(86&#65533;8&#65533;V&#1397;&#65533;&#65533;vr&#65533;&#694;t&#65533; &#65533;&#65533;f k&#65533;zf&#65533;.&#65533;&#65533;&#65533;&#65533;j,&#65533;p&#65533;Dk&#65533;&#65533;$&#65533;&#1124;&#1145;&#65533;2R&#65533;j&#65533;6&#65533;&#65533;&#65533;:&#65533;&#65533;&#65533;m&#51304;"d&#65533;&#65533;5&#1133;&#65533;&#65533;&#65533;_&#65533;| aQw&#65533;&#65533;&#65533;Tj&#65533;
*&#65533;9&#65533;n&#65533;&#65533;&#65533;&#65533;&#65533;`&#65533;&#65533;\PU&#65533;&#65533;&#65533;`&#65533;
&#65533;Z&#65533;}&#65533;&#65533;&#65533;E&#65533;&#65533;&#65533;&#65533;!c&#65533;1<
^|&#65533;?&#65533;b&#65533;r&#65533;&#65533;~&#136;&#537;}p:&#65533;&#65533;q&#65533;&#65533;&#65533;&#1512;&#65533;&#65533;!
&#65533;&#65533;&#65533;&#65533;&#65533;&#65533;&#65533;&#65533;&#65533;<&#65533;&#65533;S4&#65533;s!0$&#65533;&#65533;&#65533;&#65533;&#65533;1S3c&#65533;q&#837;&#65533;&#1823;7&#65533;&#65533;&#65533;'}&#65533;&#65533;&#65533;&#1247;&#65533;m&#65533;T3#&#65533;ew&#65533;&#65533;'bw&#65533;&#65533;&#65533;!I&#65533;&#65533;M3&#65533;&#65533;&#65533;DKr2i&#65533;2b-&#65533;&#65533;6&#65533;x&#65533;cK&#65533;B&#65533;&#65533;4&#65533;&#65533;&#65533;
&#65533;&#65533;&#65533;A&#65533;&#65533;&#65533;&#65533;J&#65533;#p ]&#65533;I&#65533;>&#65533;  #z+0&#65533;&#65533;7 /&#65533;o%&#65533;&#65533;&#65533;/gk)&$S&#65533;&#65533;t&#65533;&#65533;i&#65533;!&#65533;&#65533;TK&#65533;,&#65533;  f &#65533;&#65533;#&#65533;N&#65533;{&#141;&#65533;&#65533;&#65533;&#65533;&#65533;&#1108;B&#65533;D[&#367;&#65533;a"Pm3&#65533;`&#65533;&#65533;	+&#65533; ih&#65533;&#65533;#&#65533;'&#65533;		&#65533;k&#65533;&#65533;M<&#65533;&#65533;P&#65533;z&#65533;#6&#65533; R0&#65533;&#65533;&#65533;kq'&#65533;&#65533;&#65533;&#65533;&#65533;
&#65533;-$e&#65533;c&#65533;TJ&#65533;&#65533;&#1034;&#65533;&#65533;@ek&#65533;@W&#65533;&#65533;%&#65533;&#65533;&#65533;&#65533;9 sHR/&#65533;&#65533;&#65533;q&#65533;A2m&#1954;&#65533;&#65533;&#65533;b&#36182;&#65533;&#65533;&#65533;&#65533;&#65533;d&#65533;+&#65533;.]&#65533;&#65533;&#65533;d&#65533;&#65533;f&#65533;&#65533;&#65533;&#65533;&Z&#65533;&#65533;$&#65533;&#65533;1&#65533;7&#65533;{&#65533;E9&#65533;eL"&#65533;&#65533;>] |G&#65533;/r&#65533;&#65533;&#65533;s>1\&#65533;'T&#65533;&#65533;&#65533;*&#65533;Xy&#65533;,:B&#65533;'&#65533;&#65533;&#65533;&#65533;&#65533;I&#65533;  # H0/u+J&#65533;VB@E]E&#65533;&#1082;&#65533;&#65533;&#65533;&#65533;,&#65533;-p&#65533;&#65533;g F&#65533;&#65533;v&#65533;Y&#65533;&#65533;&#65533;I&#65533;A#`&#65533;	z&#368; &#65533;A&#65533;&#65533;{&#65533;~P_&#65533;&#65533;&#65533;&#65533;&#65533;5&#65533;&#65533;z&#65533;?&#65533;'&#65533;jZ&#65533;&#65533;o&#65533;&#65533;&#65533;&#1729;&#65533;c#}&#65533;>&#65533;k&#65533;:!(&#65533;&#65533;&#65533;&#65533;&#65533;GA&#65533;&#65533;V&#65533;&#65533;69^
q&#65533;8p&#65533; &#65533;&#65533;&#65533;A&#65533;zt&#65533;Jy&#65533;&#65533;&#65533;p&#65533;&#65533;BSW&#65533;&#65533;&#65533;&#65533;	&#65533;&#65533;&#65533;&#65533;i&#65533;&#65533;s&#65533;&#65533;p&#65533;&#65533;uA&#65533;%`&#65533;&#65533;&#65533;&#65533;&#65533;&#65533;c&#65533;&#65533;&#65533;i&#65533;&#65533;&#65533;c2&#65533;&#65533;-&#65533;&#577;|&#65533;1&#65533;b&#65533;&#65533;L&#65533;&#65533;&#65533;&#65533;&#65533;:S&#65533;&#65533; ZQ&#65533;W&#65533;D&#65533;&#65533;J)&#65533; &#65533;]dUt&#65533;&#65533;&#65533;&#65533;&#65533;&#65533;b&#1014;&#65533;
&#65533;&#65533;`&#65533;&#65533;&#65533;q9&#65533;&#65533;&#65533;B&#65533;&#65533;&#65533;&#65533;&#65533;+&#65533;&#65533;&#65533;&#65533;&#65533;&#65533;&#65533;&#65533;&#65533;&#65533; &#65533;&#65533; ?&#65533;&#65533; &#65533;!&#65533;,&#65533;&#65533;-1&#65533;&#65533;&#65533;&#65533;&#65533;&#65533;&#65533;&#65533;&#65533;&#65533;&#65533;&#65533;&#65533;&#65533;&#65533;&#65533;&#65533;&#65533;&#65533;&#65533;&#65533;&#65533;&#647;&#65533;&#65533;&#65533;&#65533;&#65533;&#65533;&#65533;&#1401;&#65533;55&#65533;&#65533;&#65533;&#65533;&#65533;&#65533;&#65533;&#65533;	?B?&#65533;?77BB7	
&#65533;&#65533;&#65533;&#65533;&#65533;&#65533;&#65533;&#65533;&#65533; A&#65533;`&#65533;&#65533;B&#65533;u&#65533;&#65533;&#65533;&#1955;*&#65533;-&#65533;&#1517;&#65533;&#65533;&#65533;&#65533;&#65533;&#65533;&#65533;Q&#65533;&#65533;&#65533; C&#65533;&#1336;c&#65533;&#65533;&#65533;PR&#65533;'.&#65533;L&#65533;&#1309;&#65533;&#65533;0A&#65533;x&#65533;8<5&#65533;F&#65533;F&#65533;&#65533;&#65533;&#1850;&#65533;&#65533;&#65533;&#65533;	&#65533;&#65533;&#65533;&#65533;&#65533;T&#65533;&#1587;&#65533;&#1387;&#65533;\\|@&#65533;Wd.&#65533;r&#65533;&#65533;
eTB&#65533;)&#65533;&#65533;,&#65533;&#65533;&#65533;I&#65533;`&#65533;&#65533;<t&#65533;n&#65533;d&#65533;&#65533;&#65533;&#65533;~%D&#65533;K&#65533;"H&#65533;&#65533;&#65533; L&#65533;P&#65533;&#65533;U&#65533;&#65533;&#65533;&#65533;1&#65533;{&#65533;8O&#65533;&#65533;&#65533; !&#65533;&#65533;&#65533; &#65533;b&#6657;&#65533;7(&#65533;{N&#65533;&#190;I&#65533;&#65533;&#65533;&#65533;&#65533;K&#65533;&#65533;S&#65533;&#65533;&#65533;H&#65533;}&#65533;&#65533;(D&#65533; &#65533;&#65533;(-&#65533;A&#65533;u&#65533;&#795;.&#65533;&#65533;~&#65533;%ggD&#65533;Z&#65533;O&#65533;&#65533;,&#65533;&#65533;&#65533;&#65533;&#65533;&#65533;&#65533;(&#65533; ^&#65533;,&#65533;o&#65533;@F&#65533;S&#65533;=&#65533;b~!w&#65533;L9yb`b@&#65533;D&#65533;&#65533;&#65533;h&#65533;RZ5`&#65533;5&#65533;rz&#65533;&#65533;&#65533; M&#65533;01X&#65533;M5&#65533;&#65533;&#65533;&#65533;`P&#65533;?5h&#65533;&#65533;*&#65533;&#65533;&#65533;&#65533;&#65533;&#65533;@<;&#65533;&#65533;&#65533;&#65533;&#65533;(P&#65533;&#65533;"&#65533;%i &#65533;&#65533; &#65533;'<&#65533;&#65533;e &#353;`<{&#65533;-&#65533;Z&#65533;&#65533;&#65533;&#65533;"&#65533;&#65533;&#65533;&&#65533;&#65533;&#65533;&#65533;&#65533;&#155;&#65533;&#65533;&#65533;f&#65533;&#65533;biBc&#65533;5#b&#65533;&#65533;?+&#65533;S&#65533;P &#65533;&#65533;<P&&#65533;dNUVeg&#65533;&#65533;$.q&#65533;I:&#65533;S&#65533;(&#65533;&#65533;	&#65533;&#65533;tl&#65533;&#65533;/>&#65533;&#65533;&#65533;2&#65533;&#65533;&#65533;&#65533;&#65533;f&#65533;&#65533;b
&#65533;&#65533;&#65533;&#65533;aG&#65533;+&#65533;hH&#65533;6J&#65533;t&#65533;&#65533;&#65533;&#65533;&#268;&#65533;Q&#65533;/2&#65533;&#65533;&#65533;[&#65533;p$ &#65533;&#65533;&#65533;RR&#65533;&#692;_=5&#65533;=&#65533;JH&#65533;O6
t&#65533;LT@&#65533;&#65533;&#65533;&#65533;&#65533;i&#65533;8&#65533;&#65533;T&#65533;c&#65533;&#65533;&#65533;&#65533;h&#65533;&#65533;:&#1583;&#65533;6k&#65533;"+&#65533;S&#65533;k+VT&#65533;k&#65533;&#65533;&#65533;m&#65533;&#65533;Ib&#65533;^&#65533;&#65533;&#65533;~&#65533;@s&#65533;+*&#65533;&#58634;XaF&#65533;!&#65533;&#65533;&#65533; &#65533;2.4 HT&#65533;1o&#65533;p!AX&#65533;tH&#65533;&#65533;4H&#65533;2&#65533;&#484;&#65533;twlP&#65533;&#65533; 1)8J	?&#1059;&#65533;&#65533;&#65533;$&#65533;O&#65533;ze$&#65533;D&#9404; ,F&#65533;o&#65533;At&#65533;	&#65533;&#65533;8&#65533;T&#65533;
[&#65533;&#65533;&#65533;z&#65533;N-&#65533;&#65533;&#65533;&#65533;p7&#65533;&#1221;4nHl &#65533;Jd&#65533;88&#65533;&#65533;&#65533;&#727;&#65533;~&#65533;&#65533;&#65533;D&#65533;&#65533;}w&#65533;3&#65533;&#65533; &#65533;|&#65533;&#65533;&#65533;&#65533;J&#65533;&#65533;&#285;O9&#65533;&#65533;?. &#65533;!&#974;<&#65533;m&#65533;&#65533;&#65533;h&#65533;af&#65533;$&#65533;&#65533;&#65533;&#292;z&#65533;c7&#65533;  W&#65533;=&#65533;'&#65533;&#65533;&#65533;&#65533;&#65533;'/&#65533;cI&#65533;&#65533;&#65533;/0T&#1031;&#65533;&#65533;+&#65533; &#65533;&#65533;	&#2004;&#65533;^,&#1110;W&#65533;=&#65533;&#65533;nR&#65533;JN&#644;&#65533;S&#65533; R_[&#65533;&#65533;&#65533;&#65533;)~&#65533;&#65533;
&#65533;&#214;Z&#65533;&#65533;C&#65533;&#65533;g&#65533;&#65533;?Fl&#65533;Q.tP#b &#65533; N&#65533;
&#65533;&#65533;^$&#65533;	&#65533;&#65533;&#65533;*&#65533;&#65533;&#65533;f&#65533;&#65533;t&#65533;PJ`&#65533;P @&#65533; &#65533;gmYZ&#65533;&#65533;*C&#65533; &#65533;SF
Gx-8&#65533;`&#65533;@&#65533;&#1259;&#65533;&#65533;M&#65533; &#65533;&#65533;0 &#65533;&#65533;&#65533;  0&#65533;A|&#65533;&#65533;/&#65533;,:&#65533;&#65533;i&#65533;&#65533;FI&#65533;&#65533;%&#65533;&#65533;p&#65533;&#65533;&#65533;&#65533;*Xu&#65533;# 2&#65533;*D&#65533;#&#65533;cEd<@YU&#1315;&#65533;~Q&#65533;J*C:X{"&#1080;&#65533;,xcP&#1026;&#65533; @7&#65533;&#65533;M&#65533;&#65533;*ir*g&#65533;%t&#65533;t&#65533;&#65533;1@"&#65533;&#65533;&#65533;4&#65533;&#65533;El4&#65533;jTm&#65533; &#65533;z&#65533;&#65533;&#65533;\`R$&#65533;	b&#65533;.-&#65533;rr9&#41296;&#65533;D&#65533;4-`c&#65533;G&#65533;S&#65533;Cl&#1817;0/&#65533;&#65533; &#65533; &#65533;b&#65533; {&#544;&#65533;&#21071;A&#65533;K&#65533;&#65533;-&#65533; &#65533;&#65533;|&#17364;&#65533;d&#65533;&#65533;&#65533;&#65533;g&#65533;D&#65533;jzrq&#65533;&#65533;&#65533;&#236;5&#65533;=VC&#65533;;F:qF&#65533;*J4d&#65533;)V&#65533;&#65533; B8< &#65533;dY&#65533;&#65533;=0&#1303;8R&#65533;s&#65533;&#192;&#65533;P&#65533;&#65533;!(v c&#65533;&#65533;&#65533;)&#65533;v&#1107;Y&#65533;h &&#1025;H&#65533;VS&#65533;&#65533;/&#65533;&#65533;	l&#65533;&#65533;&#65533;&#65533;&#65533;1&#65533;&#1393;&#65533;5&#65533; K&#65533;&#65533;^`&#65533;I%@7|+*U4j+mf&#65533;&#65533;&#65533;S &#65533;&#65533;&#65533;,&#65533;&#65533;"&#65533;&k4L&#65533;&#289;+T1 t@&#65533;&#65533; &#65533;&#65533;n9m 8&#65533;?D3 &#65533;@`&#65533;&#65533;>&#65533;&#65533;M(vn&#65533;CI&#65533;&#65533;v&#65533;a&#756;&#65533;S&#65533;|&#65533; &#65533;4WR4&#65533;&#65533;7J+`U&#65533;H&#65533;
oP&#65533;lT&#65533;&#65533;b&#65533;&#65533;&#65533;A&#65533; &#65533; 
2`&#65533;&#65533;#&#65533;"r&#65533;?&#65533;e\m;&#1476;T&#65533;&#65533;S&#65533;&#65533;&#65533;&#65533;&#65533;&#65533;!&#65533;g&#65533;J&#65533;&#65533;4=y&#65533;f2&#65533;r&#65533;&#65533;&#65533;&#65533;&#65533;s&#65533;&#65533;&#65533;  8&#65533;&#65533;`a4&#65533;8$L]&#65533;V`j%#&#65533;&#268;&#65533;&#65533;UA7&#65533;&#65533;"&#65533;Q&#65533; &#65533;&#65533;&&#65533;W(Y:&#65533;&#65533;[&#65533;H&#65533;&#65533;&#65533;!&#65533;[&#65533;N&#65533;&#65533;&#65533;@&#65533;"&#65533;&#65533;T&#65533;v&#65533;_&#453;@lf&#65533;5?.R&#65533;&#65533;&#65533;&#65533;z&#65533;&#1649;31&#65533;1C= z&#65533;&#65533;(`&#65533;&#65533;&#65533;{&#65533;&#65533;u&#65533;t*&#65533;:&#65533;T&#65533;&#65533;%&#65533;&#65533;]g&#65533;D[u&#65533; 2&#65533;&#65533;7&#65533;XrG&#65533;&#65533;&#65533;&#65533;&#65533;&#65533;&#65533;&#65533;n &#65533;b&#65533;P&#65533;;&#65533;&#65533;':&#65533;hO&#65533;w&#65533;P&#65533;&#65533;.i&#65533;&#65533;z&#65533;&#65533;%!&#916;.&#65533;&#65533;A&#65533;@&#65533;&#1117;GMj&#65533;&#65533;jG&#65533;&#65533;>++&#65533;&#65533;
&#65533;S&#65533;O&#65533; 	&#65533;&#65533;V&#65533;=Z&#65533;TS&#65533;&#65533;D%&#65533; &#65533;!&#65533;h&#65533;&#65533;&#65533;F&#65533;{Yt&#65533;tY7!&#65533;R[&#65533;j&#65533;&#65533;L&#65533;G&#65533;]n&#65533;&#65533;;&#65533;Km&#65533;&#65533;z&#65533;&#65533;F&#65533;2e&#65533;Us#&#1042; &#65533;L&#65533;&#709;&#65533;&#65533;t&#65533;[&#65533;&#65533;1&#65533;&#65533;	&#65533;[&#65533;&#65533;aUN&#65533;&#65533;k\r&#1420;&#65533;&#65533;xS>&#65533;&#65533;S &#65533;&#65533;@w&#65533;&#65533;}&#65533;&#65533;&#1582;&#65533;`g7yi1&#65533;@JbK%&#65533;9h(&#65533; &#65533;R&#65533;`2jY&#65533;&#65533;A;&#65533;&#65533;6&#65533;&#65533;&#65533;r&#65533;"&#65533;&#65533;&#65533;2&#65533;&#65533;m&#65533;O&#65533;&#457;%b;V&#65533;6&#65533;JR%&#1809;&#65533;t&#65533; P&#678;&#65533;!4&#65533;@&#65533;&#65533;&#65533;!&#65533;P&#65533;q&#65533;&#65533;&#65533;&#65533;'&#65533;v&#65533;&#65533;&#65533;p&#65533;.Z&#65533;&#65533;&#65533;&#65533;&#65533;Bzxj&#65533;&#65533;&#420;&#11051;&#279;&#65533;&#65533;&#385;u$llD&#776;wclN&#65533;&h%>t&#65533;&#681;&#65533;&#65533;&#65533;&#65533;&#65533;w"&#65533;&#65533;=q&#65533;5&#65533;&#65533;IV&#65533;+&#65533;`&#65533;&#65533;&#1480;T&#65533;o=`<4&#65533;tF#&#65533;o&#65533;?&#65533;Z&#65533;r$!!O
&#65533;&#65533;OFW-&#65533;&#65533;V,+"&#65533;H&#65533;hw("&#65533;&#271;&#65533;V&#65533;&#65533;>&#65533;yA&#65533;&#45527;&#65533; &#65533;4F&#65533;&#65533;&#65533;J@`K&#65533;&#65533;&#65533;4&#65533;&#65533;&#65533;9&#65533;&#65533;hOL&#65533;&#65533;&#65533;/&#65533;Ny&#65533;&#65533;L&#65533;&#65533;&#65533;`	&#65533;2
!&#65533;!+0 f&#65533; \EV`&#65533;&#65533;&#65533;&#65533;F1&#65533;
kB,&#65533;Gm!&#65533;} hw	F"&#65533;&#65533; &#65533;2<3L&#65533;@4&#65533;R_&#65533;r)}&#65533;C&#65533;&#65533;&#65533;&#65533;1%l&#1511;/&#65533;&#65533;k4&#65533;^&#65533;t&#65533;W	&#65533;B&#65533;&#1169;>BF(&#65533;>&#65533;v,@}&#1252;B&#65533;7&#65533;W&#65533;&#65533;&#65533;&#65533;F&#720;y&#65533;&#65533;*/&#65533;&#65533;#*&#65533;Q &#65533;&#65533;$qD&#65533;&#65533;&#65533;P&#65533;&#65533;e&#65533;&#65533; &#65533;C?`O&#65533;`&#65533;R&#65533;&#65533;*&#65533;!
+0p)&#65533;,m&#65533;&#65533;N&#1334;&#65533;&#65533;1&#65533;QY&#65533;WYrd&#65533;m&#65533;0'&#65533;$&#65533;,&#65533;RqI&#65533;tki&#65533;r&#65533;p&#65533;&#65533;re9&#65533;&#65533;i[X^B&#65533;p8&#65533;B`=&#65533;&#65533;)16 &#65533;&#65533;Q`&#65533;.&#65533;&#65533;U&#65533; &#65533;p&#65533;w"&#65533;&#1249;&#65533;&#65533;&#65533;\&#65533;b&#823;}&#65533; ,&#65533;"&#65533;b-w&#65533;&#65533;	{&#65533;2&#65533;&#65533;&#65533;&#65533; &#65533;{&#1238;&#65533;	&#65533;&#65533;xV&#65533;6  >&#65533;R&#65533;F
81&#65533;&#65533;&#65533;&#65533; <6Y&#768;0&#65533;&#65533;&#65533;<&#65533;p1&#65533;&#65533;y&#65533;&&#65533;&#65533;&#65533;Evhm#g&#65533;p&#65533;&#65533;rP&#65533;(b&#65533;&#65533;&#65533;&#65533;KpXb:&#65533;3NU^&#1299;7cVq&#65533;	-`&#65533; O&#65533;&#65533;&#65533;2W&#65533;P&#65533;I%Q He8&#65533;c9i&#65533;gm&#65533;7&#65533;&#65533;BUA&#65533;&#65533;&#65533;&&E&#65533;&#65533;7 /&#65533;C2(&#65533;^&#65533;)7&#65533;&#65533;h&#65533;&#65533;&#65533;&#65533;&#65533;ObY&#65533;k$&#65533;x
g4$S&#65533;&#65533;Qq&#65533;I&#65533;,A&#65533;&#65533;&#65533;&#65533;&#65533;-&#65533;&#65533;%&#65533;&#65533;&#65533;Hbt&#65533;&#65533;C&#65533;J@ xCoI&#65533;&#65533;P*&#65533;&#65533;AD&#65533;X&#65533;&#65533;&#65533;kGR6C&#65533;&#65533;. &#65533;&#65533;0W&#65533;&#65533;F&#65533;O(&#65533;&#65533; N8&#65533;\&#65533;,X5&#65533;&#65533;/#"&#65533;&#65533;r&#65533;@k&#65533;&#65533;&#65533;	&#65533;&#65533;qe&#65533;)>&#65533;sO&#65533;B&#65533;5&#65533;kz&#65533;R&#65533;&#65533;d&#65533;&#65533;e,Z&#65533;p5y&#65533;&#1480;&#65533;9_t(q&#65533;E&#65533; Q&#65533;Ai&#65533;L5&#65533; &#65533;&#65533;*&#65533;&#65533;	&#65533;&#65533;=&#65533;W&#65533;&#65533;k2&#65533;&#65533;&#65533;&#65533;h&#65533; 8N&#65533;\*&#65533;G&#65533;J&#65533;V&#65533;%&#65533;w&#65533;WA&#65533;&#65533;M)a&#65533;`w&#65533;A1U-&#65533;&#605;"#&#65533;&#65533;x&#65533;'&#65533;&#65533;=&#65533;q &#65533;"e&#65533;F&#65533;K&#65533;&#65533;V&#65533;Hx&#65533;&#65533;O&#65533;&#65533;&#65533;&#65533;E.b&#65533;2&#65533;&#65533;&#65533;&#65533; &#1536; :r&#65533;l&#65533;&#65533;C&#65533;#e&#65533;}&#65533;IC
&#65533;&#65533;c110,&#65533;&#65533;9&#65533;&#65533; &#65533;&#65533;&#65533;&#65533;`#F/0&#65533;&#65533;&#65533;&#65533;&#65533;gxZ&#65533;R&#65533;&#65533;	 &#65533;3
 &#65533;D* &#65533; &#65533;&#65533;]&#65533;!j&#65533;&#65533;s&#65533;b4B&#65533;&#65533;5&#65533;OZ&#65533;U&#65533;'@~PE&#65533;&#65533;!5&#65533;T&#65533;5&#65533;&#65533; &#65533;&#65533;:%6P  b&#65533;g=bf&#65533;&#65533;&#65533;&#65533;&#65533;G&#65533;p&#258;&#65533;0x&#65533;&#65533;Q Pm&#65533;&#65533;b/&#65533;&#65533;Y-&#65533;G&#65533;M'&#65533;{V&#65533;&#65533;_&#768;&#65533;&#65533;P&#65533;"&#65533;&#65533;&#65533;j&#65533;&#65533;0I&#65533;&#65533;&#65533;Lv9A6X&#65533; &#65533;X&#65533;&#65533;&#65533;1&#65533;&#65533;&#65533;1(&#65533;-pr&#65533;	&#65533;:&#65533;Z&#65533;h&#65533;zB:8#&#65533;&#65533;[&#65533;a&#65533;r
 &#65533;&#65533;&#65533;&#65533;
h_&#65533;R&#1008;&#65533;&#29472;&#65533;&#65533;&#65533;&#65533;D
&#65533;&#65533;:&#65533;&#65533;Z9'&#65533;&j.&#65533;|&#65533;a&#65533;&#65533;6&#65533;$&#65533;&#65533;&#65533;"kv1:(u&#65533;t&#65533;Aq =&#65533;x&#65533; &#65533;&#65533;T&#65533;G5&#65533;&#65533;&#65533;&#65533;}R&#65533;&#65533;^U&#65533;&#65533; &#65533;&#65533;&#65533;`&#65533;&#65533;&#65533;5&#65533;&#65533;&#65533;#&#65533;J`&#65533;&#65533;&#65533;`&#65533;&#65533;t&#65533;i&#65533;&#65533;&#65533;I&#65533;.&#65533;&#65533;Z&#65533;&#65533;4&#65533;&#65533;>p &#65533;'&#65533;0LR&#65533;1a&#65533;Rq&#65533;cG&#1775;ry&#65533;&#65533;y&#65533;rm&#65533;(&#65533;&#65533;&#65533;y&#65533;&#65533;M&#65533;@sFC&#65533;&#65533;@&#65533;0j&#65533;.&#65533;${&#65533;u @q&#65533;&#65533;}aQ&#65533;A&#65533;&#65533;&#65533;*&#65533;&#65533; &#65533;&#65533;	&#65533;&#65533;&#65533;&#65533;u&#65533;&#65533;-&#65533;&#65533;P&#65533;FT&#65533;&#65533;f`"$?DKR&#65533;  U&#65533;TX&#65533;&#65533;E&#65533;Jy64&#65533;&#65533;+&#65533;&#65533;&#65533;&#65533;&#65533;&#65533;1&#65533;&#65533;12
&#65533;V$C	&#65533;'&&#65533;%&#65533;&#65533;S[WP&#65533;@&#65533;p&#65533;&#65533;@/&#65533;k&#65533;
&#65533;&#65533;&#65533;H&#65533;&#65533;X&#65533;&#65533;&#65533;Z963wK&#65533;&#1569;&#65533;&#65533;&#65533;&#65533;&#65533;0+i}@&#65533;&#65533; &#65533;&#65533;&#65533;&#65533;+0&#65533;&#65533;&#65533;&#65533;&#65533;&#65533;A"2&#65533;&#65533;&#65533;H&#65533;&#273;&#65533;&#65533;1&#65533; l&#65533;G&#65533;&#65533;7&#65533;b&#65533;k&#65533;W {&#65533;(&#65533;H2&q$4&#65533;~&#1573;&#65533;,4&#65533;P&#65533;&#65533;kJ&#65533;+&#65533;
w&#65533;X9&#65533;&#65533;&#65533;q&#65533;&#65533;&#65533;r&#65533;ev&#65533;fy61&#65533;&#65533;&#65533;:&#65533;&#65533;Z&#65533;` V2)}&#65533;&#65533;kS &#65533; &#65533;&#194;&#65533;:&#65533;&#22717;&#65533;&#65533;J&#65533;E  .)&#65533;n1&#65533;]vg&#65533;u&#65533;!2G+&#65533;&#65533;
r&#65533;c&#65533;V&#65533;s <&#65533;x`&#65533;&#65533;&#65533;P&#65533;&#65533;#&#65533;E3&#65533;x&#65533;vp*"j&#65533;N&#65533;6&#65533;&#65533;&#65533;&#65533;>P&#65533;#	SiD%&#65533;&#65533;&#65533;&#65533;!&#65533;( &#65533;&#65533;%b&#65533;`&#65533;&#65533;&#65533;o&#65533;I&#1082;4&#65533;&#65533;tL"&#65533;p&#65533;&#65533;&#455;&#65533;&#65533;u&#65533;&#65533;&#65533;4&#65533;'&#65533;&#65533;FB(T&#65533;&#65533;q
Ju
&#65533;H&#65533;!&#65533;w&#65533;&#65533;&#65533;2JS&#65533;&#65533;:&#65533;&#65533;*&#65533;#o&#65533;&#65533;&#65533;&#65533;0&#65533;>&#65533;B&#65533;&#65533;A>B&#65533;i7,&#65533;(&#65533;*&#65533;K&#65533;&#65533;O&#65533;&#65533;;MBZ&#65533;&#65533;&#65533;A0&#65533;&#65533;&#65533;Q>&#65533;`%&#65533;&#65533;&#65533;Se&#65533;Tf&#65533;&#65533;6&#65533;&#65533;#&#65533;B&#65533;D&#65533;|o&#65533;&#65533;9&#65533;&#65533;&#65533;A&#65533;`&#65533;&#65533;
,&#65533;&#838;0,&#65533;&#65533;&#65533;&#65533;5<&#65533;&#65533;&#65533;zQ&#65533;&#1115;#&#65533;&#65533;&#65533;+&#948;y&#65533;&#65533;Q&#65533;B
&#28905;&#65533;&#65533;&#65533;1:R&#65533;_Lwa&#65533;W!&#65533;&#65533;&#65533;&#65533;p&#65533;&#65533;&#65533; &#65533;&#65533; _B&#65533;BY&#65533;Qq|&#926;&#65533;&#65533;#&#65533;y#&#65533;&#65533;&#65533;#&#65533;'&#194;&#1158;&#65533;&#65533;`&#65533;&#65533;&#65533;{&#519;`&#65533;;`[R%&#65533;&#65533;$)#% &#65533;&#65533;@&#65533;l4o}1 P&#65533;	&#65533;4&#65533;P*&#65533;&#65533;&#65533;&#65533;&#65533;( &#65533;&#65533;U&#65533;&#1151;&#65533;c&#65533;&#65533;0&#65533;<v"?&#65533;&#65533;c&#65533;&#65533;Q&#65533;&#65533;&#65533;v&#65533;&#65533;&#1592;D(&#65533;&#65533;&#1217;&&#65533;N&#65533;xPq4&#65533;1Z%&#343;p&#65533;9t&#65533;Pl?(&#65533;u&#65533; &#65533;N0Q&#65533;&#1419;&#65533;0I&#65533;18&#65533;P&#1207;&#65533;~&#65533;&#65533;&#65533;&#65533;E&#65533;&#1082;&#65533;&#65533;&#65533;Y&#65533;&#65533;&#65533;&#65533;|&#65533;f})"&#65533;&#65533;&#65533;&#65533;dZ{r&#65533;TR&#65533;&#65533;&#65533;CW&#65533;	&#65533;&#65533;2X{I&#65533;&#65533;&#1275;YN&#65533;F&#65533;&#65533;b&#65533; &#65533;&#65533;&#65533;  2p&#65533;\A$&#65533;L&#65533;p	&#1360;&#65533;&#65533;&#65533; &#65533;h&#65533;&#65533;y&#65533;c&#65533;4 &#65533;&#65533;0&#65533;B&#65533;BEgu&#65533;&#503;&#65533;&#65533;&#65533;%:m&#65533;&#65533;&#65533;&#65533;V&#1027;&#65533;*&#65533;	!&#65533;&#65533;K&#65533;b&#65533;Rr&#65533;ag$&#65533;B&#803;&#65533;&#1612;Iy&#65533;o7w&#65533;l&#65533;0@&#65533;7W&#65533;t&#65533;&#65533;&#65533;&#65533;c#&#924;T&#65533;,&#65533;#JV,p&#1120;(+&#65533;&#65533;&#65533;^&#65533;#
&#65533;&#65533;h&#65533;:&#65533;V&#65533;&#65533;O&#65533;&#65533;#&#65533;&#65533;ZA.&#65533;[2\&#65533;z &#65533;|&#65533;&#65533;&#65533;/&#65533; s&#65533;&#65533;&#65533;&#65533;&#65533; &#65533;3&#65533;+&#65533;&#65533;E]&#65533;&#1877;TJ&#65533;<)4&#65533;&#65533;@&#1603;0&#23168;&#65533;&#65533;&#65533;+20&#65533;&#65533;&#65533;&#65533;uo&#65533;;&#65533;&#188;&#65533;&#529;:Si>[&#65533;;#Dw#&#65533;Fx-&#65533;A&#65533;&#65533;0*WN&#65533;z'&#65533;0 RC&#65533;J>&#65533;&#65533;&#65533;&[&#65533;8&#65533;&#65533;&#65533;1 l&#65533;&#65533;&#65533;&#21492;>&#65533;&#65533;&#65533;|&#65533;@&#65533;&#65533; &#65533;5&#65533;&#65533;&#65533;
 ]&#65533;&#65533;l=&#65533;J!`&#65533;&#65533;&#1637;&#65533;&#65533;&#65533;&#65533; Xw&#65533;&#65533;&#65533;K&#65533;&#65533;5&#65533;&#65533;&#65533;N.Z
b&#65533;&#65533;&#65533;&#65533;3k&#65533;L2p&#65533;i7W&#65533;&#65533;<&#65533;)&#65533;&#65533;*#&#65533;]&#65533;&#65533;&#65533;dC 5y;I&#65533;&#65533; &#65533;PB"&#65533;&#65533;&#65533;o&#65533;3&#65533;1&#65533;&#65533;&#65533;&#65533;&#65533;&#65533;&#65533;K&#65533;&#65533;&#65533;5&#65533;!=_&#65533;&#65533;@&#65533;&#65533;&#65533;J&#65533;&#65533;&#65533;x&#65533;
&#65533;&#65533;P&#65533;&#65533;&#65533;&#65533;&#65533;&#65533;&#65533;m&#65533;x,&#65533;3:T!&#65533;&#65533;&#1370;&#288;0&#65533;Z&#65533;&#65533;&#65533;&#65533;_cX&#65533;P:&#65533;&#65533;&#65533;  (+i&#65533;4s&#65533;1xt&#65533;^3a&#65533;t&#65533;&#65533;&#65533;&#65533;h&#65533;&#65533;A&#65533;&#65533;&#65533;&&#65533;&#65533;wY&#65533;3&#65533;z_[@ &#65533;a&#65533;&#65533;U&#65533;&#65533;&#65533;&#65533;i&#65533;,&#65533;v&#65533;&#65533;&#65533;&#65533;&#65533;[?&#65533;&#65533;&#65533;&#65533;KqY&#65533;(&#65533;"O_&#65533;`&#65533;&#65533;&#65533;&#65533;/&#65533;q&#65533;&#65533;&#65533;:&#65533;&#65533;&#65533;!nlx&&#65533;?&#65533;&#65533;&#65533;&#65533;&#65533;r&#65533;`)l&#65533;	&#65533;0&#65533;&#65533;&#65533;&#65533;+E&#65533;
1@&#65533;&#65533;.&#65533;&#65533;P&#966;&#65533;&#65533;&#65533;&#65533;&#65533;]&#65533;&#65533;&#65533;&#65533;Pn&#65533;H&#65533;&#65533;&#65533;&#1890;&#419;#&#65533;&#65533;q@&#65533;&#65533;&#65533;=&#65533;&#65533;k&#65533;'G @p&#65533;&#65533;&#65533;&#65533;&#65533;R5&#65533;Su:u&#65533;H o% }  !#+&#65533;&#65533;+0&#65533;&#65533;&#65533;&#65533;&#65533;&#65533;&#65533;.&#65533;&#65533;&#65533;&#65533;&#65533;&#65533;&#65533;&#65533;&#65533;&#65533;&#65533;&#65533;&#65533;&#65533;&#65533;&#65533;&#65533;&#65533;&#65533;&#65533;&#65533;&#65533;&#65533;&#65533;&#65533;&#65533;&#65533;&#65533;&#65533;&#65533;&#65533;&#65533;&#65533;&#65533;,&#280;&#65533;&#538;++:3(!&#65533;&#65533;>77 & @
	 7?
 &#65533;&#65533;&#65533;&#65533;&#65533;&#65533;&#65533;D&#65533;mP!?~I&#65533;  l&#65533;&#65533;v&#65533;@&#65533;&#65533;4&#65533;&#65533;&#65533;X&#65533;&#65533;RU&#65533;&#65533;H&#65533;&#65533;X&#65533;]&#65533;&#65533;B&#65533;&#65533; )_&#644;&#65533;`&#65533;&#65533;31&#65533;(&#65533;U&#798;@c&#65533;&#65533;&#65533;g&#65533;@&#65533;&#65533;&#65533;&#65533;#&&#65533;HaRj&#65533;E&#65533; 0T&#65533;&#65533;&#65533;	&#65533;&#65533; &#65533;&#65533;A
~ &#65533;^=|&#65533;X&#65533;7p &#65533;o7&#65533;&\&#65533;&#65533;^[@ha&#65533;&#65533;&#65533;0(&#65533;&#65533;E&#65533;&#65533;h!*&#65533;&#65533;H&#65533;Ci&#65533;&#65533;@-&#65533;&#65533;@&#65533;&#65533;T&#65533;&#65533;blv$s5&#65533;&#65533;0&#65533;&#65533;&#65533;u&#65533;a&#65533;V0v&#65533;Sz&#65533;8&#65533;&#65533;&#65533;,&#65533;&#65533;@B8&#65533;&#65533;&#65533;&#65533;&#65533;Y{;&#666;7&#65533;z&#65533;4&#65533;&#65533;&#65533;q	&#409;&#65533;`B&#65533;,{@&#1281;&#323;$Z| &#65533;Q&#65533;&#65533;	32EV&#65533;&#65533;&#65533;Rl&#65533;&#65533;&#65533; &#65533;&#65533; &#65533;&#65533;&#65533;&#65533;6A&#65533;(E&#65533;&#65533;j&#65533;p&#65533;&#65533;w-&#65533;	&#65533;&#65533;%t0s6&#65533;&#65533;&#65533;8&#65533; &#65533;&#65533;&#65533;u&#65533;`&#65533;]=&#65533;&#65533;3&#65533;? &#65533;&#1358;&#65533;! &#909;&#65533;H  ,me5&#65533;`&#65533;"&#65533;@d&#65533;B .T&#65533; J&#65533;&#401;&#65533;lXa-f&#65533;In&#65533;D&#65533;&#65533;hg&#65533;&#65533;=&#65533;	&#65533;0&#1346;&#65533;&#65533;&#65533;0&#65533;PAhs&#65533;&#65533;\R&#65533;)&#65533;`A-&#65533;&#65533;&#65533;
w&#65533;EH5&#65533;0&#530;B&#65533;(O&#65533;o&#65533;&#65533;]&#65533;&#1605;&#65533;&#65533;&#65533;&#65533;&#65533;N^&#65533;9&#65533;|@&#65533; &#65533;&#65533;(d(&#65533;&#65533;I&#65533;&#65533;&#65533;D[+!a&#65533;&#65533;wRH`&#65533;&#65533;6&#65533;,&#65533;&#65533;)&#65533;,&#65533;g$&#65533;<p&#65533;/)m&#1162;%&#65533;&#65533;#&#65533;&#65533;U$&#65533;X&#1613;=&#65533;)962&#65533;	1&#65533;&#65533;;~&#65533;&#65533;&#65533;=&#65533;&#65533;&#65533;&#65533;v}&#65533;&#65533;1&#65533;&#65533;&#65533;8&#65533;4&#65533;&#65533;&#65533;&#65533;B@&#65533;&#301;PQ&#65533;p&#65533;hK&#65533;r9&#65533;S"&#65533;l&#65533;'&#65533;&#275;\&#65533;&#65533;&#65533;&#65533;&#65533;m&#65533;&#65533;&#1826;&#65533;&#65533; \&#65533;&#65533;`&#65533;'&#65533;&#65533;Y &#65533;&#65533;cX&#65533;&#65533;&#65533;A&#65533;`&#65533;<&#65533;&#65533;&#65533;&#624;^x&#65533;&#65533;Wz&#65533;1&#65533;&#65533;&#65533;&#65533;&#65533;p&#65533;&#65533;l&#65533;L$&#65533;J*$C2&#65533;&#65533;w &#65533;&#65533;1&#65533;s){&#65533;r&#65533;.&#65533;&#65533;2RP|&#65533;l&#65533;&#65533;/&#65533;&#65533;`p&&#65533;&#65533;HF&#65533;9&#65533;Ac@B&#65533;0	$L &#65533;
1$&#65533; &#65533;# -D&#65533;&#65533;&#65533;&#65533;N&#65533;a&#65533;&#65533;#&#65533;H&#65533;&#65533;;&#65533;;g&#65533;&#65533;&#65533;&#65533;!HC@&#65533;&#65533;&#65533;@&#65533;2&#65533;&#1695;p&#65533;&#65533;%$&#65533;,&#65533;&#65533;J$&#65533;t`&#2032;`0&#65533;&#65533;>&#65533;3Py#.&#65533;&#65533;&#65533;\&#65533;&#65533;&#65533;&#65533;AH<&#65533;Tn&#65533;&#65533;&#1162;< &#65533;H&#65533; &&#65533;m&#65533;&#769;N6u&#65533;wX&#65533;-R&#65533;&#65533;&#65533;&#65533;&#65533;|C:?`&#65533;&#65533;5&#65533;b&#65533;&#65533;&#65533;&#65533;&&#65533;&#65533;m{&#65533;&#65533;jf3&#65533;&#65533; &#65533;&#65533;&#65533;&#65533;d	J&#17605;&#65533;bq&#65533;&&#65533;n&#65533;8&#65533;R&#65533;&#65533;X%&#65533;r&#65533;> &#65533;U&#65533;&#65533;}&#65533;&#65533;&#65533;.&#65533;&#65533;p@&#65533;` &#65533;|&#65533;(=$w&#65533;J<`&#65533;&#65533;R%&#65533;T&#65533;&#65533;&#65533;@&#1042;%}c_&#65533;E&#65533;&#65533;&#65533;&#65533;&#1837;&#65533;[S&#65533;&#65533;m. J&#65533;&#65533;&#65533;T\&#65533;C&#65533;&#65533;XH&#65533;H&#65533; |&#65533;s&#65533;(<&#65533;&#65533;&#65533;@&#65533;.&#65533;.t&#65533;&#65533;&#65533;p+ &#65533;&#65533;5&#65533; &#65533;{(b%t0&#65533;&#65533;P&#65533;&#65533;:&#1026; &#65533;0&#65533;&#65533;2&#65533;&#65533;&#65533;,M&#65533;&#65533;<&#65533;c&#65533;&#65533;E&#65533;~&#65533;%&#65533;&#65533;&#65533;%&#65533;(&#65533;&#65533;&#65533;`
&#65533;&#65533;+@,&#65533;5&#65533;&#65533; &#65533; c -&#65533;.H&#65533;&#65533;&#65533;&#644;2E"&#65533;(&#65533;#&#65533;,^&#65533;YT&#65533;&#65533;sr&#65533;H&#65533;&#65533;M&#27880;T&#65533;QC3A&#65533;B&#65533;&#65533;`&#65533;7bN5&#65533;&#65533;B_&#65533;&#65533;&#65533;OS\M&#65533;&#65533;T1&#65533;&#65533;&#65533;(&#65533;&#65533;9&#65533;VP&#65533;&#65533;&#65533;'2&#65533;&#65533; &#65533;&#65533;&#65533;0&#65533;&#65533;{2&#65533;1yV&#540;&#65533;&#65533;&#65533;&#65533;D&#65533;&#1245;&#65533;&#65533;&#65533;&#65533;&#65533;&#65533;2&#65533;F@3&#65533;&#65533; &#1801;6&#65533;*s&#65533;&#65533;&#65533;&#65533;&#65533;&#65533;0&#65533;&#65533;&#65533; &#65533;&#65533;c!I&#65533;:&#65533;z&#65533;G&#65533;&#65533;&#65533;w&#65533;&#1231;~&#65533;&#65533;&#65533;]&#65533;&#65533;&#65533;&#65533;&#65533;&#65533;&#65533;&#65533;8&#65533;;&#65533;&#65533;&#65533;84`c&#65533;N*@&#65533;&#65533;<&#65533;NA&#65533;m4!Tre&#65533;?&#65533;l&#65533;p
I&#65533;&#65533;kJ&#65533;&#65533;M8 B&#65533;M:&#65533;&#65533;`@t&#65533;&#65533;,, &#65533;&#65533;&#65533;k&#65533;&#65533;V&#65533;$&#65533;&#481;&#65533;2+&#65533;|&#65533;&#65533;&#65533;^&#65533;&#65533;&#65533;ZF'(&#65533;&#533;h&#65533;&#65533; %&#1025;&#274;&#65533;!&#65533;&#65533;@d&#65533;UL`b&#65533;&#65533;GJ&#65533;&#65533;V&#65533;'j&#65533;a?n&#65533;&#65533;&#65533;&#65533;&#65533;(&#1813;N&#65533;[&#65533;b&#65533;&#65533; 	&#65533;&#65533;&#65533;N`&#65533;^a&#65533;N^.&#734355;&#65533;&#65533;&#65533;l5:&#65533;&#65533;&#65533;C&#65533;;1&#65533;vH&#65533;\.&#41975;&#65533;&#65533;
@&#65533;H!&#65533;&#65533;@:&#65533;#T&#65533;&#65533;H&#65533;&#65533;&#65533;@&#65533;&#65533;XW&#65533;&#65533;.&#65533;&#65533;N%&#1740;&#65533;&#65533;&#65533;Of&#65533;#&#65533;M8&#65533;q&> &#2004;&#65533;&#65533;d&#65533;p&#65533;AbH'
@&#65533;3&#65533;&#65533;$&#65533;"&#65533;7&#65533;/8 ip&#65533;&#65533;^&#65533;b&#65533;T&#65533;@HZ&#65533;&#65533;&#65533;&#65533;@&#65533;&#65533;  
@ 8&#65533;&#65533;,&#65533;Ip&#65533;Z&#65533; &#65533;d&#65533;&#65533;+8&#65533;^&#205;&#65533;p<&#65533;l&#65533;@#a&#65533;@&#65533;&#65533;&#65533;D0SS&#1464;&#65533;2(&#65533;&#65533;8&#65533;&#65533;&#65533;&#65533;2]Lr0&#65533;&#65533;&#65533;&#65533;Iy&#65533;&#65533;&#65533;d.
&#65533;&#65533;e&#65533;&#65533;&#65533;&#1123;&#65533;&#65533;R&#65533;&#65533;&#65533;A&#1281;&#65533;L&#65533;&#65533;&#65533;  jA:w&#65533;@,&#65533;&#65533;TR0 &#65533;&#65533;&#65533;&#65533;&#65533;,&#65533;&#65533;IK&#65533;MP4hK_	%Y&#1782;X@&#65533;-&#65533;/x&#390;7&#65533;h&#65533;
|&#65533;c&#65533; ,&#65533;fW:B&#65533;@&#65533;=`&#65533;&#65533;i&#65533;k&#65533;&#65533;v&#65533;&#65533;m!&#65533;&#65533;Y&#65533;_D z&#65533;z&#65533;&#65533;&#65533;&#65533;f&#65533;&#65533;&#65533;`0&#65533;%&#65533;X&#65533;%&#65533;@R[&#65533;d%-{&#65533;&#65533;	L97&#65533;+`>V$Z&#65533; t&#65533;&#65533;&#65533;^&#33882;&#65533;d&#65533;&#65533;&#65533;`&#65533;9&#65533; , ]&#65533;&#65533;@&#65533;c&#65533;&#65533;:&#65533;&#65533;o&#65533;&#65533;&#65533;e&#65533;Aq&#65533;&#65533;CX&#65533;&#65533;&#65533;&#65533;&#65533;0Pr&#65533;rJ&#65533;H&#65533;}&#65533;&#65533;&#675;&#65533;*3U`}*E&#375;%-&#65533;`&#65533;d&#65533;&#1031;wz)&#65533;r&#65533;&#65533;5&#65533;&#65533;0&#65533;&#65533;&#65533;&#65533;&#65533;:&#65533;.a  &#65533;&#1604;&#65533;APxe&#65533;&#65533;}RV&#65533;&#65533;&#65533;|&#65533;o&#65533;&#65533;0e&#65533;&#490;&#65533;XgW(q&#65533;&#65533;=&#65533;&#65533;&#65533;sa&#65533;&#65533;@) A&#65533;~&#65533;&#65533;;&#65533;&#65533;y&#65533;r\&#65533;&#65533;|&#65533;&#65533;&#65533;&#1559;&#65533;\&#65533;/G&#65533;&#1339;&#714;&#65533;${&#65533;(&#65533;,&#65533;&#65533;N&#65533;`6?&#65533;&#65533;&#65533;&#65533;&#65533;&#65533;y- &#65533;S:&#65533;v&#65533;u~I&#65533;&#65533;&#65533;9}lA&#65533;7&#65533;*X&#65533;`&#65533;&#65533;`9&#65533;&#65533;\CC  W&#65533;&#65533;&#65533;$&#65533;&#65533;f&#65533;&#65533;y&#65533;)&#65533;}kc3=&#65533;b&#65533;&#65533;H&#887;&#65533;6&#65533;&#65533;I&#65533;U5&#65533;&#65533; &#65533;(`&#65533;&#65533;&#65533;P=&#65533;	.@g&#65533;&#65533;&#65533;&#65533;J0`#6 P&#65533;y&#65533;'&#65533;Gk^d-&#65533;pQ&#65533;&#65533;f&#65533;k h&#65533;e+[Q& N&#65533;,&#65533;'&#65533;&#65533;&#1203;
&#65533;0nU3?p&#65533;mevx&#65533;&#65533;&#65533;&#65533;&#1025;h(!&#1111;-&#65533;p_'Dx&#65533;[-&#65533;&#65533;2&#65533;&#816; &#65533;@
 ?J,qc:&#65533;&#65533;P&#65533;C4pe&#65533;j]uK;"*D&#65533;&#65533;g5&#65533;'&#276;$&#65533;&#65533;&#65533; v= 0@ ,@*`&#65533;(h<$8l&#65533;&#65533;& EU]&#65533; m?&#65533;cs&#65533;2l&#65533;)3CmX&#65533;&#65533;q&#134;.&#4814;&#65533; p}:S&#65533;p|&#65533;&#65533;&#65533;&#65533;&#65533;&#65533;`&#65533;&#65533;`+ &#65533; &#65533;Pd%&#65533;1$&#65533;U!&#65533;cLgL&#65533;E&#65533;Oa&#65533;bfR&#65533;&#65533;phq[&#65533;_gX&#65533;&#65533;-&#65533;$`e&#65533;&#65533; &#65533;$dZM1_pD&#65533;XM&#65533;&#65533;&#408;&#65533;&#65533;|&#65533;&#65533;7u'&#65533;&#65533;H&#520;
@d&#1986;&#65533;&#65533;Xf&#65533;G (&#65533;&#65533;&#65533;~-Pq: R&#65533;A&#65533;&#65533;k	&#65533;&#65533;&#65533;H;&#65533;zs&#65533;&#65533;&#65533;f&#65533;g&#65533;`&#65533;&#65533;kJ&#65533; fl&#65533;`o*&#65533;O.&#65533;4&#65533;&#65533;*&#65533;&#65533;&#65533;G!&#65533;	&#65533;@x&#65533;&#65533;=!&#65533;&#65533;&#65533;r&#65533;`I`&#65533;H2&#65533;p&#65533;&#65533;
&#65533;&#65533;-t&#65533;%p&#65533;R&#65533;&#65533;b87&#65533;&#65533; RDgNb&#65533;&#65533;U&#65533;&#65533;)&#1297;`&#65533;f&#65533;&#65533;2&#65533;wf&#65533;a[	&#65533;&#65533;&#65533;f&#65533;&#65533;/ , &#65533;<UEoMaq&#65533;
 &#65533;&#65533;&#65533;&#65533;&#65533;0Ng)&#65533;&#65533;&&#65533;&#65533;7&#65533;Hp&#65533;&#65533;&#65533;r&#65533;
&#65533;&#65533;q&#65533;	&#65533;Up&#65533;`Mj3 *0&#65533;&#65533;&#65533;&#65533;5&#65533;&#65533;5&#65533;6g&#65533;y
&#65533;&#65533;&#65533;/d&#65533;&#65533;
p&#65533;&#65533;&#65533;&#65533;`&#65533;&#65533;Q&#65533;?&#65533; &#65533; c=&#65533;&#65533;&#65533;+&#65533; 
&#65533;t&#65533;)&#65533;X&#65533;aB#&#65533;x9A#&#65533;&#65533;&sG&#65533;m&#65533;3&#65533;8lH&#65533;&#65533;&#65533;&#65533;&#65533;	&#65533;&#65533;&#65533;	j&#65533;^XT&#65533;&#65533;+&#65533;&#65533;W1 &#65533;&#65533;($&#65533;&#65533;&#65533;Z1"]&#65533;&#65533;&#65533;&#65533;&#65533;yW:"&#65533;&#65533;&#65533;&#65533;O&#65533; ou&#65533;&#65533;e&#65533;&#65533;&#65533;&#65533;s :&#65533;#&#65533;&#65533;&#65533;X&#65533;d3&#65533;&#65533;=&#65533;&#65533;7&#65533;!3&#65533;&#65533; &#264;!&#65533;&#65533;&#65533;&#65533;C&#65533;IT&#65533;4x.qI9QZ&#65533; m&#65533;&8#-&#65533; &#65533;>&#65533;'&#65533;&#65533;
t&#65533;d&#65533;0_&#65533;b&#65533;+@t5P.eg&#65533;&#65533;q[f,&#65533;$&#65533;a5Qn&#65533;&#65533;&#65533;&#65533;&#65533;&#65533;V&#65533;w[	&#65533;$&#65533;k&#52291;&#65533;&#65533;*@:P&#65533;"&#1045;&#65533;&#65533;i b&#65533;05&#65533;&#65533;&#65533;C&#65533;&#65533; &#65533;7&#65533;a&#65533;&#65533;&#65533;&#65533;&#65533;&#65533;&C &&#65533;&#65533;&#65533;(A&#65533;ATm&#65533;&&#65533; &#65533;&#65533;&#65533;=@&#65533;&#65533;&#497;&#65533;3&#65533;'M$&#65533;&#65533;Hg&#65533;&#65533;&#65533;G&#65533;f&#65533;*&#65533;&#65533;4&#339;&#65533;&#600;&#65533;1$`&#65533;U[&#65533;&#65533;
&#65533;5R&#65533;&#65533;Z*&#65533;&#65533;r&#65533;&#65533;&#65533;!&#65533;&#65533;&#65533;U&#65533;h&#65533;p&#65533;&#65533;&#65533;&#65533;$Vb'&#14994;&#65533;B&#65533;&#65533;&#65533;W&#65533;\*&#65533;&#65533;BM&#65533;"&#65533;`&#65533;`B&#65533;`&#65533;-D&#65533;U1<&#65533;&#65533; ( ~&#65533;p"P&#65533;&&#65533;o9J\7&#65533;&#65533;*&#65533;&#65533;&#65533;-&#65533;Zk&#65533;[&#65533;e&#1258;&#65533;&#65533;#%&#65533;&#65533;ofy&#65533;&#65533;&#65533;T&#65533;p,^X_P^(&#65533;!&#65533;&#1832;n&#65533;	&#65533;&#65533;e|> &#65533;&#65533;H&#65533;6&#65533;&*&#65533;(&#65533;&#65533;	&#65533;q	&#65533;&#65533; +&#65533; *&#65533;~&#65533;91iC&#65533; / N&#65533;1&#65533;&#65533;&#65533;z&#65533;p&#65533;#&#65533;&#685;&#65533;&#65533;@6&#65533;*&#65533;&#65533;]&#65533;&#65533;&#65533;&#65533;56&#65533;&#65533;&#65533;ew&#65533;1&#65533;fn)&#65533;v-&#65533;Q&#65533;I&#65533;-N&#65533;&#65533;&&#65533;&#65533;&S&#65533;9!&#65533;&#65533;i&#65533;&#65533;&#65533;,&#65533;&#65533;&#65533;D-&#65533;&#65533;Me	c&#65533;q&#65533;&#65533;&#65533;P&#65533;v6hI&&#65533;&#65533;&#65533; e#R0"4&#65533;&#65533;A&#65533;&#&#65533;Up&#65533;&#65533;ckeu0e&#65533;QI&#65533; ;&#65533;f&#65533;#&#65533;&#65533;sVb6P&#65533;&#65533;&#65533;&#65533;&#65533;&#65533;'=&#65533;6^&#65533;5&#65533;1&#15791;&#65533;&#65533;&#65533;&#65533;Z0&#1062;@&#65533;bYm&#65533;&#65533;sw &#65533;{'oX2&#65533;&#65533;&#65533;* L&#65533;d&#65533;&#65533;&#65533;&#65533;&#65533;J&#65533;&#65533;&#65533;c&#65533;&#65533;b-4	,&#65533;&0&#65533;&#65533;!&#65533;0&#65533;Z:&#558;&#65533;&#65533;?t &#65533;1A]&#65533;j &#65533;&#65533;&#65533;&#65533;&#65533;&#65533;[&#65533;uV&#65533;?&#65533;)&#65533;%}1&#65533;a&#65533;&#65533;`&#65533;&#65533;i&#65533;&#65533;9&#65533;Dtp6&#65533;&#1768;d&#65533;&#65533;
&#65533;x&#65533;Qz0q&#65533;&#65533;&#65533;-&#65533;(C&&#65533;-&#65533;&#65533;T&#65533;	v&#65533;NO&#65533;B *&#65533;&#1603;<&#65533;&#65533;&#1185;&#65533;e*@&#65533;wc9;8# E&`&#65533; &#65533;&#1564; 5A&#65533;s/+&#65533;&#65533;&#65533;;&#65533;&#65533;)}&#65533;&#65533;&#65533;&#65533;&#65533;#	&#65533;&#65533;&#65533;:&#65533;&#43558;V4&#65533;&#65533;O&#65533;&#65533;;AX$0&#65533;PD!0&#1716;}&#65533;0&#65533;S&#65533;gxS&#65533;(&#65533;&#65533;rs&#65533;
&#65533;&#65533;U&#65533;&bZ &#65533;Oh&#651;&#65533;&#65533;	&#65533;n&#65533;&#65533;&#65533;0Qe&#65533;8(8&#65533;e&#33334;&#65533;c&#65533;&#65533;1B\Uw&#65533;jyL&#65533;zC5&#65533;&#65533;5&#65533;a]&#65533;;	&#1083;&#65533;&#65533;&#65533;&#65533;&#65533;D&#65533;&#65533;&#65533;0z($&#65533;>&#65533;n?&#65533;&#65533;&#65533;Z&#65533;&#65533;&#65533; &#1041;=1&#65533;&#65533;\_l&#65533;'&#65533;&#65533;&#65533;&#65533;G&#65533; s&#65533;x&#65533;	'F&#65533;&#65533;&#65533;UY2 1`&#65533;&#65533;"#&#65533; &#65533;uh 8&#65533;&#65533; &#65533;#&#65533;&#65533;&#65533;/&#65533;l&#65533;&#65533;&#65533;F&#65533;&#65533;z#&#65533;`e5&#65533;&#65533;&#1837;&#65533;&#65533;&#65533;@P\&#65533;&#65533;0A&#65533;]G&#65533;&#65533;i&#65533;P7&#65533;#c&#65533;&#235;&#65533;SC&&#65533;&#65533;&#65533;&#65533;&#65533;&#1299;	/&#65533;&#65533;&#818;&#65533;&#65533;=&#65533;&#65533; -&#991;'&#65533;,&#65533;&#65533;&#65533;&#65533;&#65533;-&#546;&e&#65533;P&#65533;&#65533;&#65533;5&#65533;&#65533;,Pz&#1282;%V+P&#65533;&#65533;&#65533;<&#65533;&#65533;&#65533;T&#65533;
~<&#65533;fo&#65533;o&#65533;&#65533;&#65533;&#65533;K7&#65533;#<Q/*&#65533;&#65533;*C"Fi&#65533;&#65533;L&#65533;;&#65533;&#65533;&#65533;N&#65533;&#1643;&#65533;&#65533;&#65533;&#65533;:&#65533;;&#65533;&#65533;#&#65533;
T&;wD0Q&#65533;!&#65533;
w&#65533;
A&#65533;&#65533;&#65533;&#65533;&#65533;&#65533;&#65533;(&#65533;`&#65533;c#Q&#1454;P&#65533;c&#65533;&#65533;9qDx&#128;&#65533;] &#65533;{+&#65533;!&#65533;z&#65533;-p&#65533;&#65533;%(  &#65533;1Dqk&#65533;?_&#65533;&#955;w&#878;&p&#65533;u&#65533;&#65533;5&#65533;&#65533;*&#65533;a0&#65533;&&#65533;&#65533;Z1&#65533;Z&#65533;c&#65533;&#65533;Z&#65533;&#65533;`&#65533;[	 &#65533;G&#65533;Hn|&#65533;&#1602;M&#65533;&#65533;&#65533;e&#65533;&#65533;&#65533;&#65533;&#65533;&#65533;C&#65533;&#65533;&#65533;C&#65533;&#65533;&#65533;&#65533;&#65533;&#1616;
]&#65533;&#65533;S&#65533;%&#65533;&#65533;C&#65533;0 &#65533; &#65533;L&#1424;* J&#65533;&#65533;&#65533;&#1475;&#65533;&#65533;&#65533; &#65533;`&#65533;&#65533;X#;u5C"o&#1404;K&#65533;Q&#65533;|/@t(aDq&#65533;&#65533;&#65533;&#65533;)@ &#65533;&#65533;Y&#65533;&#65533;&#342;&#65533;3&#65533;6&#65533;&#65533;&#65533;'&#65533;&#65533;
&#65533;85ZGD&#320;7&#65533;lH&#65533;;{&#65533;&#65533;&#1817;]&#65533;&#65533;
5&#65533;-x&#1525;2&#65533; *&#65533;&#65533;! &#65533;p`&#65533;&#65533;&#482;&#65533;f&#65533;&#65533;&#65533;j&#65533;&#65533;&#65533;~&#65533;Q5m&#65533;&#1537;bu&#65533;&#65533;&#65533; |[M&#65533;&#65533;&#65533;&#1308;/&#65533;&#65533;7&#65533; &#65533;&#65533;%&#65533;" n&#1314;MN&#65533;	(&#65533;&#65533;!&#65533;d&#65533;&#65533;8&#65533;&#65533; z&#65533;&#65533;g&#65533;S&#65533;-&#718;&#65533;&#65533;&#65533;P3&#65533;&#65533;&#65533;P&#65533;'l&#65533;
f&#65533;	&#65533;&#65533;&#65533;&#65533;8&#1136; &#65533;&#65533;6\;&#938;&#65533;GG&#1163;(=X&#65533;#&#65533;&#65533;&#65533;Q&#65533;&#65533;Q&#65533;	;;&#65533;&#65533;&#65533;PFqU&#65533;&#1137;u&#65533;&#502;&#65533;<&#65533;&#65533;&#65533;&#1264; &#65533;&#6597;u"R[r&#65533;;&#65533;4&#65533;I&#65533;p&#65533;&#65533;&#1345;&#65533;dN>&#65533;&#65533;&#65533;&#959;&#65533;@8&#65533;&#65533;&#65533;&#65533;
o9&#65533;%&#65533;&#65533;&#65533;p9pT	"&#65533;&#65533;P&#65533;+0t&#65533;2"&#65533;&#65533;&#65533;&#65533;&#65533;&#65533;%&#65533;.~&#65533; &#21033;&#65533;&#65533;.&#65533;&#65533;i&#65533;74&#65533;k&#65533;k{!&#65533;e{&#65533;Fi&#65533;&#65533;&#65533;f&#65533;5&#65533;9#&#65533;&#65533;&#65533;&#65533; &#65533;14&#65533;&#65533;&#65533;
+IZK&#65533;0"O+O
&#65533;&#65533;/&#65533;I&#65533;&#65533; &#65533;H\{&#65533;*&#65533;&#65533;F&#65533;	8&#65533;	&#65533; J&#65533;&#65533;&#65533;&#65533;&#65533;&#65533;G&#65533;4&#65533;&#65533; &#65533; &#65533;~qt6&#65533;&#65533;~&#65533;&#65533;&#1948;&#65533;&#65533;o>&#65533;&#65533;Nc$9&#65533;&#65533;&#65533;>&#65533;&#65533;A&#65533;&#65533;&#65533;&#65533;&#65533;fa&#65533;8k&#65533;o&#65533;f&#65533;4)`&#65533;P&#65533;&#1100;&#65533;&#1589;&#65533;&#533;&#65533;&#65533;&#65533;*w_&#65533;&#65533;	&#65533; '&#65533;!a&#65533;&#261;&#65533;-&#65533;&#65533;&#65533;&#65533;&#65533;4&#65533;&#65533;z&#65533;&#65533;	&#65533;&#65533;"&#65533;,i&#65533;&#65533;(L&#65533;I&#65533; +:&#65533; 0&#65533;&#65533;Pf&#65533;&#65533;7&#65533;&#65533;&#65533;&#65533;&#65533;]3U$&#65533;&#65533;c=f0&#65533;&#65533;$&#65533;&#65533;&#65533;&#1401;&#65533;&#65533;;&#65533;&#65533;^# &#65533;#&#65533;P
&#65533;&#65533;+"&#65533;&#65533;&#65533;&#65533;.+&#65533;&#65533;&#65533;&#65533;&#65533;&#65533;&#65533;&#65533;&#65533;&#65533;&#65533;&#65533;&#65533;&#65533;&#65533;&#65533;&#65533;&#65533;&#65533;&#65533;&#65533;&#65533;&#65533;&#65533;&#65533;&#65533;&#65533;&#65533;&#65533;&#65533;&#65533;,-&#65533;&#65533;&#65533;&#65533;&#65533;&#65533;&#65533;&#65533;&#65533;&#720;&#65533;.&#65533;&#208;1&#65533;&#65533;&#65533;.&#976;A&#65533;-&#65533;&#964;&#65533;38",(&#65533;%%&$H0A&#65533;F&#65533;; &#65533;&#65533;   tH&#1088;&#65533;&#661;*&#65533;D "&#65533;&#65533;&#65533;! ?R&#65533;"&#65533;&#65533;	L&#65533; @@B	`0&#199;,&#65533;A@\ &#65533;*L&#65533;&#65533;&#65533;&#65533;N&#65533;}2*&#65533;&#65533;&#65533;G&#65533;&#1386;&#65533;&#65533;T&#65533;&#65533;&#65533;&#138;K&#65533;&#65533;&#65533;&#65533;&#65533;U&#65533;+&#65533; W+&#65533;b[6&#1264;F&#65533;&#65533;@&#65533;(&#65533;1<&#65533;&#65533;&#65533;GQR&#65533;P&#65533;&#65533;&#65533;d&#65533;\ &#65533;P&#65533;T(&#65533;&#65533;&&#65533;4&#65533;a&#65533;&#65533;A&#65533;	]&#65533;8 &#65533;&#65533;D&#65533;4h&#1364;3Z&#65533;&#65533;&#65533;P&#65533;B&#65533;)Y
Q&#65533;&#65533;&#65533;&#65533;&#65533;3@BEg<&#1888;&#65533; &#65533;8&#65533;&#65533;U&#65533;>&#1859;&#65533;&#65533;n&#1914;"&#799;_&#65533;n&#65533;&#65533;e&#65533;?+&#65533;&#65533;U~&#65533;U/&#65533;&#65533;&#65533;[&#65533;&#65533;&#65533;&#65533;&#65533;	rA(&#65533;@&#65533;"0&#65533;&#65533;&#65533;2AT0 $tp&#65533;&#65533;&#65533;1p&#65533;@&#65533;`$&#65533;#Ai&GC@;$&#65533;&#65533;4&#65533;&#65533;AD G&#65533;CE@&#65533;m&#65533;&#65533;"&#65533;x# ;&#65533;&#65533;&#65533;? p&#65533;B
G&#65533;q&#65533;)&#65533;&#65533; &#65533;t@@+t&#65533;Q&#65533;&#65533;@&#65533;&#65533;!`-&#65533;&#65533;4l&#65533;&#65533;&#65533;&#65533;&#65533;)'+p&#65533;&#65533;
9i&#65533;s&#65533;)1&#65533;i&#65533;)&#65533;&#65533;&#65533;n&#65533;&#65533;e&#65533;&#65533;&#65533;"&#1000; {6%B )&#65533;p+&#65533;&#65533;&#65533; &#65533;/&#65533;0&#65533;&#65533;&#65533;`&#65533;&#65533;&#65533;&#65533;h	&#65533;&#1259;	&#65533;&#65533;&#65533;&#65533;&#65533;PQ&#65533;:f&#65533;&#65533;&#65533;&#65533;A&#65533;F0d&#65533;&#65533;!&#65533;7&#65533;+q&#65533;&#65533;&#65533;L&#65533;&#65533;`&#65533;!&#65533;B&#65533;
&#65533;Vs&#65533;h'H5,&#65533;&#65533;#1&#65533;&#65533;A'L
{&#65533;&#65533;I
.&#65533;n&#65533;n-u&#65533;&#65533;B"L:&#65533;&#65533;b&#65533;Z&#65533;&#65533;&#65533;o &#1797;&#65533;!,&#65533;&#65533;&#65533;\&#65533;a&#65533;&#65533;
&#1004;&#65533;&#65533; z&#65533;&#65533;380&#65533;
$&#65533;D ?(HG&#65533;&#65533;&#65533;C@&#65533;&#65533;h&#65533;p	&#65533;v&#65533;&#65533;&#65533;&#65533;&#819;&#65533;&#1707;&#65533;&#65533;5&#65533;+&#65533;&#65533;&#65533;I&#65533;*&#65533;;&#65533;D)&#65533;&#65533;5@&#65533;&#65533;BP`&#65533;
&#65533;` !5&#65533;&#65533;&#65533;_&#65533;&#65533;'J&#65533;%&#65533;[&#65533;I&#65533;p&#65533;]6,&#65533;&#65533;K&#65533;&#65533;&#65533;^&#65533;&#65533;"&#65533;5&#65533;&#65533;n*uO&#65533;&#65533;e&#65533;&#65533;++&#65533;&#65533;pW&#65533;Np&#65533;
*&#549;L:(&#65533;&#65533;&#65533;&#65533;@A2&#65533;&#65533;&#65533;&#65533;tFPN=&#65533;&#65533;&#65533;		4Y@&#65533;&#65533;&#65533;D7Z&#65533;c&#65533;6&#65533;&#65533;cn&#65533;&#65533;&&#65533;&#758;.&#65533;P&#65533;&#65533;W&#65533;	&#65533;
t&#65533;L &#65533;&#65533;&#65533;`*&#65533;&#65533;&#65533;,&#65533;&#65533;+&#65533;&#65533;7d&#65533;}V&#65533;(7&#65533;&#65533;&#65533;&#65533;&#1808;Pb&#1530;&#65533;-&#65533;-&#65533;+r&#65533; &#65533;<&#65533;~&#65533;&#65533;&#65533;`&#65533;&#65533;&#65533;&#65533;&#65533;L=&#65533;&#65533;*2&#65533;&#65533;L&#65533;<N(&#65533;-&#65533;Y:&#65533;&#65533;D&#65533;&#65533;&#65533; &#65533;?T&#65533;&#65533;&#65533;(P&#65533;2&#65533;&#65533;1&#65533;&#65533;&#1042;&#65533;Iu&#65533;&#65533;&#65533;tV&#65533;&#65533;JW&#65533;HvS&#65533;&#65533;&#65533;D&#65533;&#65533;&#65533;j"&#65533;ii&*&#65533;&#65533;h&#65533;&#65533;,`b&#512;bB`&#65533;&#65533;&#65533;&#65533;,&#65533;A~FA&#65533;S&#65533;%]X	K&#65533;&#65533;1o&#65533;&#65533;&#65533;&#65533;&#65533;x&#65533;&#65533;"&#65533;X&#65533;&#65533;&#65533;&#65533;&#65533;g<&#65533;&#65533; &#65533;&#65533;2&#65533;*&#65533;&#61483;P&#65533;eNQ@+fFr&#65533;@&#65533;<&#65533;&#65533;&#65533; &#65533;&#65533;&#65533;hb&#65533;|&#65533; &#65533;bRKP(&#65533;&#65533;jf&#65533;&#65533;Q&#65533;&#65533;3N&#65533;&#65533;#&#65533;&#1665;&#65533;R&#65533;&#192;xH&#65533;&#65533; 4$&#65533;&#65533; &#65533;&#65533;&#65533;,8&#65533;&#634;&#65533;Iu&#65533;"&#65533;&#65533;#&#65533; &#65533;8&#65533;U&#65533;|&#65533;&#65533;&#65533; C&#65533;&#65533;?&#65533;&#65533;{`&#65533;j&#65533;&#141;&#65533;&#65533;f  0Gf(c}&#65533;&#65533;&#65533;)
&#65533;&#65533;ph &#65533;
(&#65533;&#245;@ #&#65533;&#65533;8&#65533;t&#65533; -&#65533;a&#65533;&#65533;#&#65533;&#65533;@R!H"&#65533;&#65533;P&#65533;&#65533;d&#65533;?&#65533;r&#398;b&#33864;&#65533;&0R&#65533;/ &#65533;	@&#65533;&#65533;@ x@&#65533;&#65533;&#65533;)G&#65533;Xz&#1027;YE&#65533;&#65533;1D&#65533;&#65533;a&#65533;G&#1254;&#1000;&#65533;&#65533;&#65533;&#65533;&#65533;e (O&#65533;D&#65533;>ljS[&#65533;&#65533;PMA&#65533;2&#65533;-^&#65533;8)(&#1158;&#65533;Q\@&#65533;&#65533;R&#65533;&#65533;&#65533;F&#922;>&#65533;Z&#65533;&#65533;
V&#65533;&#65533;&#65533;&#65533;&#65533;$&#65533;\&#65533;&#65533;&#65533;SB&#65533;&#65533;&#65533;]K,i#&#65533;&#262;f&#65533;s6!a 4P&#65533;K&#65533;%~&#65533;&#65533;$&#65533;&#1188;&#65533;&#65533;&#65533;-X&#65533;&#65533;&#65533;&#65533;&#65533;&#65533; &#65533;y&#65533;&#65533;&#65533;&#65533;E&#1728;Sx&#65533;T&#65533;5x&#65533;&#65533;*x1&#65533;	$&#65533;.MeF&#65533;n&#65533;&#65533;1&#65533;k&#65533;&#65533;&#65533;&#65533;hE&#4645;&#65533;E&#65533;&#65533;EP&#65533;8&#65533;&#65533;i&#65533; R &#65533;8&#65533;&#65533;&#65533;&#65533;Q&#65533;&#65533;&#65533;@&#65533;!&#65533;@M^`&#65533;l&#65533;c&#65533;&#65533;'&#65533;bI&#65533;D%p&#65533;%ie&#1085;jDv&#65533;bhf&#65533;&#65533;&#65533;&#65533;H Cr4&#752;;&#65533;&#65533;N&#65533;'&#65533;&#65533;#&#65533;&#65533;&#65533;&#65533;J\&#65533;~18&#65533;!&#65533;&#65533;&#65533;~&#65533;N&#65533;4&#65533;|&#65533;&#65533;&#64016;&#65533;&#65533;&#65533;)&#65533;HX,=&#65533;!2&#65533;&#65533;G&#256;&#65533;6*&#65533;l&#65533; &#35000;a&#65533;Ap=&#65533;&#1088;n6&#65533;&#65533;&#65533;Pj`&#65533;`nAdI &#65533;&#65533;P&#65533;*&#65533;&#65533; &#65533;&#65533;s y&#65533;I&#65533;&#65533;^&#65533;P&#65533;5&#65533;4n#C&#65533;&#65533;&#65533;6p&#65533;D&#65533;^	&#65533; 	&#65533; &#65533;6J	&#65533;&#65533;c&#65533;&#65533;P&#65533;&#65533;&#65533; +&#65533;K_\&#65533;&#65533;&#65533;@]&#65533;&#65533;&#65533;&#65533;&#65533;*upP&#65533;y&#65533;9=&#65533;q&#65533;&#65533;R&#65533;&#65533;G&#65533;&#177;_&#65533;&#65533;-&#65533;&#65533;&#65533;c &#65533;&#65533;&#65533;&#65533;$&#65533;&#65533;C&#65533;AP|AF&#65533;&#328;+@TP &#65533;@4&#65533;AhF&#65533;&#65533;V&#65533;H*	&#65533;&#65533;J&#65533;^&#65533;&#65533;&#65533;&#65533;&#65533;]l>&#65533;&#65533;&#65533;F&#393;&#65533;{ &#65533;&#65533; XsLv&#65533;2X&#65533;&#65533;pU(&#65533;&#1536;&#65533;&#65533;&#65533;&#65533;&#65533;@&#65533;\XA&#65533;&#65533;&#65533;E&#1319;H&#65533;m&#546;oR&#65533;&#29791;&#65533;&#65533;&#65533; P@&#65533;b&#65533;p2&#65533;"f&#65533; P&#65533;P&#65533;YRqMeJH&#65533;&#65533;HfD&#65533;&#656;&#65533;p&#65533;(V&#65533;8` &#65533; uH&#65533;&#65533;\$
MbQD&#65533;&#9518;tHJ&#65533;&#65533;&#65533;K&#65533;*&#794;&#65533;nd&#65533;&#65533;&#65533;$$B&#62227;&#65533;x&#65533;&#65533;;&#65533;A,&#65533;&#65533;(&#65533;` &#65533;2&#65533;&#65533; *&#65533;Hv&#65533;z&#65533;&#65533;&#65533;qo&#65533;&#65533;&#1045;<q&#65533;&#65533;\hc4lS&#65533;&#65533;|H&#65533;&#65533;m&#65533;&#65533;&#65533;ZYl&#65533;?&#65533;&#65533;&#65533;'&#65533;(A&#807;p7&#65533;&P\b&#65533;&#65533;&#65533;38p&#65533;&#65533;&#65533;\f&#65533;&#65533;&#65533;Dt&#65533;I)&#65533;n&#65533;&#65533;&#65533;$&#65533;6&#65533;&#65533;Ej&#65533;&#576;&#65533;&#65533;$&#65533;&#1167;&#1339;X&#65533;&#65533;&#65533;&#65533;$&#65533;&#65533;u&#65533;&#65533;&#65533;* B&#2008;S&#256;&#1876;&#65533;&#65533;&#65533;,>,.&#65533;&#65533;&#65533;&#65533;z&#1269;&#65533;@z&#1053;&#65533;&#65533;[,&#65533; &#65533;&#1737;&#65533;&#1218;_`&#65533;&#65533;*&#65533;&#65533;B&#65533;&#65533;&#65533;Q&#1877;y&#65533;&#65533;~&#65533;|[&#65533;&#65533;!hE&#65533;&#65533;@:O&#65533;&#65533;,&#65533;u q &#65533;&#65533;*n&#65533;C;&#65533;m	az?&#65533;&#65533;&#65533;s>'3@&#65533;FC&#65533;sI&#65533;f+=4q EF 3<Z&#65533;V&#65533;4y1&#65533;"` &#65533;V	&#65533;CM&#65533;'&#65533;&#65533;p&#65533;Pi<&#65533;E-&#65533;cd&#65533;~&#65533;4'&#65533;#w&#65533;&#65533;&#65533;&#65533;&#65533;&#65533;1&#65533;W&#65533;Qp

KQ&#65533;&#65533;N&#65533;&#65533;&#65533;
p&#65533;0$p l%# + &#65533;+j&#65533;,&#65533;,&#65533;w+x&#65533;z&#65533;&#65533;&#65533;&#65533;q^&#65533;;05Q"&#65533;a&#65533;&#65533;&#65533;t @)0&#65533;N&#65533;&#65533;,&#65533;&#65533;P	&#65533;&#65533;	&#65533; A{&#65533;@&#65533;G&#65533;&#65533;&#65533;PV|&#65533;'&#65533;W&#65533;&#65533;&#65533;6ut&#65533;@&&#65533;&#65533;&#65533;:&#65533;.&#65533;&#65533;&#65533;&#65533;&#65533;&#65533;F&#65533; &#65533;x o&#65533;&#65533;I&#65533;?&#65533;D !&#65533;y&#65533;4&#65533;&#65533;s&#65533;m& &#65533;6Ws&#65533;&#65533;t&#65533;&#65533;q&#65533;4c3d&#65533;3Q:&#65533;&#65533;;)&#65533;*&#65533;3&#65533;#S=&#65533;@&#65533;,&#65533;&#65533;&#65533;|Q&#65533;fnp&#65533;&#65533;$(&#65533;qw&#65533;	&#65533;0 A&#65533;=&#65533;&#65533;&#65533;b&#65533;&#65533;.&#65533;&#65533;&#65533;L&#65533;pXds#b&#65533;^&#65533;
&#65533;F&#65533;&#65533;h&#65533;&#65533;F&#65533;LP4@ QH
&#65533;&#65533;Z:&#65533;&#65533;4&#65533;C:&#65533;&#65533;&#65533;HB&#65533;s.!Q&#65533;!&#41287;&#4780;&#65533;&#65533;&#65533;e~h&#65533;&#65533;&#65533;C &#1030;0#&#65533;&#65533;&#65533;r&#65533;kp &#65533;&#65533;&#65533;&#65533;&#65533;h&#65533;&#65533;P1.&#65533;c)&#65533;&#65533;X
&#65533;e'&#65533;&#65533;p&#65533;>&#65533;&#324;c	b&#65533;W&#65533;&#65533;e9p&#65533;&#65533;&#65533;D" &#944;)&#65533;6 0&#65533;&#65533;   &#65533;&#65533;)&#65533;d&#65533;n&#65533;"<&#65533;&#65533;u&#65533;2&#65533;&#65533;ex&#65533;pcC&#65533;J&#65533;lLB&#65533;^&#65533;&#65533;%$ "#&#65533;$&#65533;&#65533;&#65533;&#65533;pR 0&#65533;YID~S  &#65533;\&#65533;!d&#65533;&#65533;="P&#65533;&#65533;0&&#65533;b&#1207;&#65533;&#65533;&#65533;m	Px&#65533; &#65533;&#65533;&#65533;wu&#214;2uE&#65533;&#65533;a25&#65533;D&#65533;]&#65533;T&#65533;5&#65533;&#65533;M2&#65533;&#65533;(&#65533;du`&#65533;Q`g5&#65533;&#65533;&#65533;m&#65533;D:M&#65533;&#65533;&#65533;7)0&#65533;e8&#65533;])C7&#65533;&#65533;s&#65533;&#65533;_E&#65533;&#65533;CGC " R&#65533;&&#65533;&#65533;L G&#65533;-&#65533;&#65533;&#65533; ,P&#65533;!	1&#65533;C0&#65533;( &#65533;
9&#65533;1&#65533; &#65533; &#65533;&#65533;)&#65533;D&#65533;|&#65533;CN>	$Z&#65533;=&#65533;L&#65533;1&#1099;L&#65533;Y&#65533;Y&#65533;7@&#65533;&#65533;!&#65533;8&#65533;@&#65533;xYS&#65533;&#65533;&#201;&&#65533;@5B&#65533;&#65533;&#65533; &#65533;T&#65533;o&#65533;9 $P=P &#65533;&#65533; w&#65533;t&#65533;4`^(&#65533;&#65533;u$79&#65533;0#3&#65533;&#65533;<&#65533;I &#65533;&#65533;&#65533;4&#65533;"9&#65533;tP7Yb&#65533;&#65533;d0,`!&#65533;x T	&#65533;=&#65533;6h&#65533;&#1431;&#65533;x&#65533;&#65533;&#65533;&#65533;&#65533;&#65533;!&#65533;
#&#65533;7&#223;&#65533;&#65533;B&#65533;Q&#65533;bhY&#65533;&#65533;&#65533;&#65533;&#65533;P&#65533;[wP&#65533;F&#65533;!}0&#26943;4T4&#65533;&#65533;&#65533;v&#65533;@S&#65533;0&#65533;&#213;&#65533;&#65533;H&#65533; >&#65533;$&#65533;`&#65533;&#65533;+pd"&#65533;&#65533;t2:&#65533;2&#65533;&#65533;%{r*&#65533;swz&#976;&#65533;&#65533;1&#65533;&#65533;&#65533;&#65533;&#65533;F&#65533;=&#65533;&#65533;&#65533; &#65533;A Y4&#65533;)h&#65533;0&#65533;'p&#65533;&#65533; &#65533;&#65533;7&#65533;TV&#65533;6&#1721;&#65533;w[&#65533;#D&#65533;&#65533;&#65533;h&#490;I>&#65533;VR&#65533;&#147;&#65533;FL&#65533;j&#65533;2&#65533;!&#65533;@&#233;	&#65533;&#65533;	&#65533;F	-pG&#65533;[&#65533;bn&#65533;&#65533; &#65533;s 6&#65533;`:pA&#65533;b&#65533;&#65533;&#65533;"5aB&#65533;&#65533;&#1575;5II;&#65533;w&#65533;9t?y_@&#65533;&#65533;&#65533;&#65533;ll&#65533;<&#65533;&#65533;&#65533;&#65533;&#65533;P # &#65533;&#65533; &#65533;q &#65533;3&#65533;5&#65533;r:&#65533;1&#65533;&#65533;|L&#65533;Gm&#273;j&#65533;&#65533;&#65533;&&#65533;&#65533;o&#65533;&#65533;&#65533;&#65533;&#65533;&#65533;v&#65533;&#65533;L1o&#65533;P &#65533;0 &#65533;&#65533;&#65533;&#65533;7s&#65533;&#65533;r::YAQN$0&#65533;&#65533;&#65533;0&#65533; 9&#65533;&#65533;a;&#65533;9@:&#65533;&#65533;$
0I6&#65533;;@&#65533;&#65533;d&#65533;&#65533; &#65533;J'&#65533;P&#65533;&#65533;&#65533;*&#65533;&#65533;&#65533;&#65533;`&#65533;&#65533;&#65533;$&#65533;%]&#65533;k&#65533;`r0&#65533;&#65533;&#65533;0^C
&#65533;$&#65533;&#65533;&#216;&#65533;F&#65533;|&#65533;&#65533;&#65533;9&#65533;g&#2023;j&#65533;G{&#65533;&#1266;
3&#439;&#65533;&#65533;\&#65533;&#65533;i&#65533;&#65533;r&#65533;`&#65533;&#65533;!  "&#65533;&#65533;&#65533;&#65533;N6&#65533;>&#65533;<'&#65533;2)rsG&#65533;K&#65533;^5&#65533;y3&#65533;&#65533;0#2#$&#65533;&#762;&#65533;&#65533;&#65533;&#65533;EWK P !0\&#65533;@&#65533;&#65533;&#65533;&#65533;T0fu&#65533;p&#65533;&#65533;Z&#65533;S&#65533;&#65533;4 &#65533;&#65533;E&#65533;X5&#65533;p&#65533;&#65533;&#65533;~&#65533;&#65533;p&#65533;&#65533;t&#65533;Y&#65533;'&#65533;p{&#65533;&#65533;&#65533;&#65533;&#65533;o;GuB15&#65533;Ud&#65533;	&#3034;U&#65533;n&#65533;&#1027;M&#65533;1&#65533;&#65533;9&#65533;#`5AX&#1658;&#65533;,!&#65533;&#65533;uB>&#65533;#{&#1354;<&#65533;:&#65533;q&#65533;4&#65533;&#65533;C&#65533;&#65533;&#65533;T =&#65533;&#65533;&#65533;4&#65533;)&#65533;V &#65533;&#65533;&#65533;S&#65533;&#65533;&rA&#65533;(&#65533;&#65533; !&#65533;T&#65533;&#65533;rs&#65533;
T&#19458;!&#65533;&#65533;&#65533;&#65533;E@[&#65533;&#65533;N0&#65533;&#65533;&#65533;&#65533;&#65533;lx&#65533; .&#65533;lx
&#65533;&#65533;P&#65533;&#65533;&#65533;	&#65533;&#65533;&#65533;L&#65533;&#65533;&#65533;i&#65533;A&#65533;&#65533;x&#65533;&#65533;&#65533;0GNl&#65533; @\(&#65533;&#65533;&#65533;Ta5&#65533;&#65533;&#65533;&#65533;$&#65533;&#65533;&#65533;&#65533; a\I&#65533;;&#65533;&#65533;Ld&#65533;&#65533;;3 q:&#65533;Ol,q&#65533;15&#65533;C O&#65533;`O+&#65533;|&#65533;&#65533;; &#65533;&#65533;b#&#65533;&#65533; &#65533;FGDeB"J&#65533;T&#65533;q&#65533;oJ&#65533;&#65533;,'/l&#65533;E&#65533;&#65533;&#65533;y3&#65533;lcECz	MU&#57771;&#65533;&#65533;n&#65533;&#65533;&#493;P&#65533;&#65533;&#65533;&#65533;&#65533;&#65533;&#65533;/$ &#65533;0\ 4&#65533;t&#65533;&#65533;&#65533;:&#65533;&#65533;&#65533;&#65533;;vW)q$-&#65533;2&#1516;3&#65533;&#607;d&#65533;&#65533;3?&#65533;_+++r&#65533;O&#65533;&#65533;&#65533;&#65533;a&#65533;#&#65533;@ !&#65533;0)&#65533;&#65533;&#65533;x&#65533;{&#65533;*;u&#65533;p	V'&#65533;U&#65533;IF&#65533;@b
&#65533;&#65533;&#65533;&#65533;&#65533;N&#65533;{T&#65533;K>&#65533;pg-6i&#65533;&#65533;	'&#65533;w&#65533;&#65533;i?|)`&#65533;/&#65533;&#65533;%E&#65533;&#1252;&#65533;&#65533;Z&#65533;p&#65533;	&#65533;&#65533;*&#65533;<&#65533;&#65533;&#65533;&#65533;	WO&#65533;8&#65533;$kf433&#65533;3&#65533;&#195; &#65533;&#65533;&#65533;~8&#65533;&#65533;&#65533;:&#704;%&#65533;1H]&#65533;&#65533;Q@&#65533;&#65533;hO$`d%
&#65533;&#65533;&#65533;&#65533;&#65533;<&#65533;&#65533;.&#65533;&#65533;&#65533;&#65533;K&#65533;&#65533;&#65533;|&#65533;b&#65533;	&#65533;&#65533;&#65533;&#65533;&#65533;&#65533;&#65533;v&#65533;T&#65533;&#65533;m&#65533;o&#65533;&#65533;&#65533;&#65533; &#65533;&#65533; =&#65533;0K.P&#65533;w4&#65533;&#65533;&#65533;&#65533;3v&#65533;!&#65533;&#65533;`e&#65533;&#65533;'"&#65533;4'S#&#65533;&#65533;O&#65533;-J&#337;&#1623;&#65533;3&#65533;&#65533;&#65533;@&#65533;e&#65533;&#65533;&#65533;&#65533;O&#65533;&#65533;&#65533;4nlg6 &#65533;&#65533;V(&#65533;M&#1222;V&#65533;]&#65533; &#65533;ca	S&#65533;	&#65533;-
#p&#65533;&#65533;&#65533;&#65533;&#45217;e&#65533; 2p&#65533;&#65533;l&#65533;7*?&#65533;&#1488;Fe&#65533;~ &#65533;&#65533;at1h&#65533;&#65533;&#65533;&#65533;Z&#65533;&#65533;v&#65533;&#65533;$&#65533;&#65533;`&#65533;&#65533;0K&#65533;&#65533;G1&#65533; &#65533;xP*&#65533;&#65533;&#65533;&#65533;1&#65533;Y!sQ&#65533;&#65533;eq^-&#65533;"Bb&#412;]&#65533;	&#65533;H&#65533;3=&#65533;&#65533;C+&#65533;{&#65533;,Ok(&#65533; (P&#65533;+&#65533;O&#65533;]&#65533;&#65533;r&#65533;!&#65533;@&#65533;&#65533;\	2 &#65533;P&#65533;&#65533;<aw0rd&#1034; q&#65533;&#65533;?&#65533;&#65533;&#65533;&#65533;&#65533;k&#65533;/bk&#65533;tr&#65533;&#660;>l&#65533;&#65533;'t&#65533;@1&#65533;&#65533;}J&#65533;&#65533;&#65533;p.&#65533;<&#65533;&#65533;|&#65533;&#65533;!&#65533;&#65533;&#65533;]&#65533;&#65533;O"&#65533;bU&#65533;ZuB&#65533;&#1688;$fNCu&#65533;+jn
P#@P&#65533;&#65533;s-&#65533;s1a&#65533;(&#65533;&#65533;&#65533;1&#65533;&#1588;p"&#65533;N&#65533;&#65533;U&#65533;&#65533; &#65533;*)P&#65533;#Lp&#65533;3Y( 7\E=&#65533;(&#65533;h
+&#65533;&#65533;&#65533;&#65533;c1&#65533;&#65533;&#65533;&#65533;&#65533;z^&#65533;k&#739;&#65533; ey&#65533;l&#65533;&#65533;&#65533;,
&#65533;U&#65533;0)p&#303;&#960;&#65533;::(&#65533;	&#65533;&#65533; &#65533;&#65533;r&#65533;+ C!E&#65533;K&#65533;&#65533;%&#787;*&#65533;B-q&#65533;='$&#65533;&#824;&#65533;&#65533;i  &#65533;kz&#65533;"&#65533;&#65533; 3&#65533;&#65533;"6&#65533;&#65533;x&#65533;&#13192;&#432; 3&#65533; &#65533;r1&#965;@;&#65533;&&#65533;&#65533; &#65533;&#65533;	&#65533;	&#65533;&#65533;K9~	&#65533;L&#65533;&#65533;&#65533;&#65533;&#65533;gi&#65533;DC&#65533;Y9&#65533;&#65533;a&#65533;l&#65533;&#65533;cA&#65533;(p&#65533;&#1412;&#65533;Z&#65533;d&#65533;&#65533;?&#628;KQ&#65533;&#65533;  ?,R&*&#65533;&#65533;&#65533;&#65533; Y%}_z&#65533;P 0+&#65533;&#65533;&#65533;{w6&#65533;;&#65533;&#65533;)1&#65533;>&#65533;:23&#65533;&#65533;&#65533;&#65533;&#65533;&#65533;us&#65533;a&#65533;g&#65533;&#65533;k&#65533;1l&#65533;&#65533;C&#65533;=P+&#65533;&#65533;&#65533;"-&#65533;&#65533;&#65533;&#65533;!-	2&#65533;&#65533;!&#65533;&#65533; 	t&#65533;|
b	)@w&#65533;&#65533;&#65533;z&#65533;6&#1515;!&#65533;&#65533;lW
"&#65533;~&#65533;`&#65533;&#65533;&#65533;D&#65533;&#65533;&#65533;&#65533;&#950;&#65533;&#65533;&#144;&#65533;&#65533;&#65533;&#65533;&#62128;&#65533;d(&#65533;&#65533;&! &#65533;!&#65533;#&#65533; (!$4=&&477&#65533;	&&#65533;B??	7  &#65533;7&#65533;&#65533;&#65533;&#65533;&#65533;&#65533;&#65533;&#65533;&#65533;&#65533; BB
&#65533;	
	&#65533;
&#65533;/&#65533;>&#65533;%,%3&#65533;$++&#65533;&#65533;&#65533;,&#65533;&#65533;&#65533;1&#65533;+0&#65533;&#65533;&#65533;&#65533;&#1674;'&#65533;&#65533;&#65533;?Y&#65533;Z&#65533;&#65533;!-&#65533;&#65533;t&#65533;PCF&#65533;~f&#1832;"A&#65533;&#65533;&#1386;&#65533;p&#65533;&#65533;$9&#65533;$&#65533;`&#65533;[+b<&#65533;&#65533;a&#131; 2&#1818;&#65533;n&#379;'8&#65533;+&#65533;D&#65533;&#65533;&#65533;&#65533;
*
&#65533;hQ`F&,`p@&#65533;&#65533;L&&#1056;&#65533;&#65533;S(7L&#65533;@&#65533;&#65533;`&#65533;TyK&#65533;?&#65533;&#65533;&&#65533;-&#65533;T$&#65533;h$&#65533;&#65533;%g&#65533;$&#65533; a	&#65533;&#65533;u0a&#65533;&#65533;&#1076; CBTXHIK&#65533;.&#65533;Jq &#65533;J&#26022;&#65533;&#65533;&#65533;&#717;,h&#65533;&#65533;Po&#65533;&#65533;m&#65533;&#1188;&#65533;&#65533;&#65533;&#65533;&#336;&#65533;[&#65533;&#844; 0A&#65533;&#65533;BI'&#65533;%B&#65533;&#65533;(R`pQ&#709;&#65533;&#65533;t&#65533;&#65533;&#65533;E&#65533;&#65533;b&#65533;<:&#65533;&#65533; q!"`&#65533;H&#65533;&#65533;&#65533;&#65533;tB7f &&#65533;&#65533;&#65533;Wj&#65533;&#65533;V)r&#65533;&#65533;q&#65533;&#65533;&#65533;&#65533;&#65533;&#65533;&#65533;&#65533;&#65533;W&#65533;/&#65533;p&#65533;26&#65533;&#65533;&#65533;V2&#65533;A`&#65533;5`&#65533;+&#65533;0&#65533;&#65533;&#65533;&#65533;R&#65533;&#65533;&#65533;@l&#65533;aC&#65533;&#257;L`G, &#65533;K&#65533;&#65533;C&#65533;i&#65533;}!!g&#65533;XDw&#65533;&#65533;]FX&#65533;&#65533;C.&#65533;&#65533;&#65533;
R&#65533;r&#65533;&#65533;&#65533; &#1812;=&#65533;f&#65533;&#65533;&#65533;GD&#65533;&#65533;-&#65533;&#65533;&#65533;&#65533;B,&#65533;&#65533;s&#65533; &#65533;P&#65533;g&#65533;HBd&#65533;}&#65533;&#65533;c&#65533; &#65533;x&#65533;&#65533;,&#65533;&#65533;*n&#65533;&#873;&#65533;o  &#65533;&#65533;c1&#65533;&#65533;g&#65533;L&#128;&#65533;a&#65533;PX(&#65533;p&#65533;&#65533;&#65533;,&#65533;@	$ &#1187;&#65533;-X&#65533;&#65533;&#1618;
&#65533;&#65533;&#65533;\&#65533;E&#65533;&#982;w&#65533;s&#65533;n"&#65533;yK(&#65533;&#65533;Q&#65533;cR&#65533;e-&#65533;Wg@&#65533;n&#65533;&#1052;5&#65533;Q&#65533;&#4912;&#65533;?_&#65533;r%:[&#65533;&#65533;&#307;J&#65533;{&#65533; b&#65533;4O5&#65533;&#65533;{&#65533;@&#65533;&#65533;&#65533;&#65533;&#65533;`%&#1892;&#65533;I&#65533;d	H&#65533;
&#65533;C&#65533;&#65533;&#330;)pM&#65533;o&#65533;&#65533;&#65533;CZl	S&#65533;^&#65533;2&#65533;3&#65533;X:&#65533;
&#65533;&#65533;:&#65533;&#65533;&#65533; &#65533;2&#65533;&#65533;*&#65533;@ yFd^&#65533;&#65533;Q&#322;Ia&#65533;[(&#65533;I&#65533;&#65533;Tp&#65533;
b&#65533;v&#65533;t&#34724;Y@&#65533;4s-!&#65533;=&#65533;F&#65533;&#65533;&#65533;&#65533;&#65533;|&#65533;&#65533;&#65533;M&#65533;&#65533;&#65533;&#65533;y&#65533;[&#65533;&#65533;'&#65533;.&#65533;a&#65533;C<&#65533;&#65533;-P@D3&#65533;]@&#65533;&#1622;&#65533;
&#65533;Tp@X@&#65533;P"&#65533;6&#65533;&#65533;&#65533;=p&#65533;
&#65533;d&#65533;L&#65533;&#65533;)j&#65533;<&#65533;&#809;&#65533;j&#65533;B&#65533;"&#65533;(&#65533;\B&#65533;&#65533;&#65533;@k#X`",&#65533;&#65533;&#65533;&#65533;$S&#65533;&#65533;$&#65533;q`A 2&#65533;H&#65533;&#65533;&#65533;&#65533;+&#65533;@&#65533;&#65533;?&#65533;-&#65533;&#65533;0/&#65533;&#65533;T&#65533;&#65533;&#65533;r&#1552;
&#65533;&#65533;59&#65533;-D`&#65533;:5&#65533;n&#65533;&#65533;&#65533;,&&#1071;&#65533;1% A&#65533;G&#65533;0&#65533;QGJ 8F&#65533;&#65533; &#65533;&#65533;6@&#65533;8C&#65533;A&#65533;u  1=&#65533;D&f7m&#65533;&#65533;&#65533;P
&#65533;&#65533;&#65533;&#65533;&#65533;R&#65533;f&#65533;&#65533;N&#65533;/&#65533;&#65533;&#65533;&#1026;  &#65533;(0^&#5642;&#65533;&#65533;&#65533;&#44544;4@&#65533;&#65533;,1&#65533;=&#65533;1&#65533;%`&#65533;b&#65533;h&#65533;&#65533; &#65533;&#65533;&#65533;&#65533;&#65533;&#65533;l'Gz&#65533;B0r&#65533;&#65533;&#65533;L &#65533;&&#65533;>&#1672;&#65533;&#65533;&#1297;&#65533;*LKc
N-X&#65533;&#65533;
T&#65533;&#65533;!&#65533;n&#65533;&#434;&#65533;i.&#65533;&#65533;RlH&#65533;@&#65533;&#1283;<3&#65533;KB&#65533;HAE&#65533;Q&#65533;$&A	Rh&#65533;%&#65533;0P&#434;&#65533;&#65533;nTRb]v&#65533;&#65533;&#65533;S(&#65533;&#1545;&#65533;P\&#65533;
&#65533;CG&#65533;`&#65533;&#65533; P@&#65533;m&#65533;&#65533;@*&#65533;&#65533;X&#65533;k=8@&#65533;)&#65533;,&#65533;&#65533;&#65533;&#65533;&#65533;Z@&#65533;+&#65533;i&#65533;&#65533;'m(&#65533;e&&#65533;LW&#65533;62&#65533;G&#65533;4&#65533;@|4&#65533;&#65533;,&#65533;&#65533;F&#65533;S&#65533;&#65533;Oi&#65533;,&#65533;wx&#65533;&#65533;"\ a  ,&#65533;!X&#65533;	&#65533;&#1262;&#65533;&#65533;&#65533;&#65533;A&#65533;C&#65533; A&#65533;K&#65533;h&#65533;L_&#65533;eE|&#65533;&#65533;^@&#65533;&#65533;&`&#65533;&#65533;&#65533;&#65533;2i&#65533;-	&#65533; D&#65533;&#65533;K&#65533;H:&#65533;6 ,&#65533;<&#65533;&#65533;&&#65533;&#65533;d&#65533;F1&#65533;q&#65533;.&#65533;%&#65533;&#65533;&#65533;@&&#65533;O&#65533;&#65533;!&#65533;L&#65533;
&#65533;&#65533;&#1329;!"&#65533;&#65533;@&#65533;6&#65533;&#298;K&#65533;&#65533;,
J5&#65533;&#1186;&#65533;&#65533;GC&#65533;s&#65533;5"r&#65533;&#65533;&#65533;E&#65533;&#288;8!8>&#65533;&#65533;dY&#65533;(EW&#65533;*&#65533;T&#65533;EC&#65533;&#65533;Q&#65533;&#65533;&#65533;D&#65533;&#65533;}&#65533;Y,N
&#65533;#&#65533;8&#65533;&#65533;&#65533;SICzP"&#65533;}&#65533; &#65533;&#65533;M&#1411;&#65533;p&#65533;&#65533;&#65533;.&#65533;9&#65533;u&#65533;A(&#65533;:&#65533;&#65533;&#65533; b&#65533;T&#65533;&#65533;&#65533;C&#65533;$_&#65533;p&#65533;&#65533;&#65533;&#65533;&#65533;&#65533;&#65533;&#65533;&#65533;%&#65533;`&#65533;q&#65533;&#65533;(&#65533;K"&#65533;G&#65533;&#65533;KQ#&#65533;&#65533;&#65533;@&#65533;y&#65533;D &#65533;&#65533;@&#65533;&#65533;vZ&#65533;&#65533;
&#1347;&#65533;@0&&#65533;&#65533;((1	&#65533;
&#65533;%b}&#65533;d&#65533;&#65533;J&Xq&#65533;a&#65533;"&#65533;
&#65533;&#65533;&#65533;n+= &#65533;&#65533;&#65533;&#65533;A4&#65533;T  @F+&#65533;&#65533;f6	mL &#65533;ydqL-&#65533;&#65533;-4&#65533;&#65533;[P&#65533;.&#65533;&#65533;Z&#65533;+&#65533;{&#65533;&#65533;n	&#65533;(p&#65533;&#65533;&#65533;&#65533;&#65533;/ &#65533;&#65533;&#65533;wP1&#65533;%&#65533;&#65533;@4I&#65533;ux!&#65533;\AeY&#65533;&#65533;V&#65533;&#65533;&#979;jP&#65533;u&#65533;&#65533;6KiT&#65533;&#65533;&#65533;&#557;5&#65533;AX`&#65533;FpB&#65533;a rkT*&#65533;&#65533;&#65533;&#65533;Jt&#65533;W&#65533;&#65533;y9.14&#65533;&#65533;&#65533;&#65533;]Q&#65533;&#65533;&#65533;&#65533;+&#65533;2&#65533;Fz&#65533;&#65533;=&#65533;;4&#65533;$&#65533;k&#65533;&#65533;&#65533;&#65533;|hy&#65533;&#65533;k;&#65533;&#65533;&#1654;&#65533;Q&#65533;:d*&#65533;
&#65533;{&#65533;8&#65533;U &#65533;&#65533;&#65533;&#65533;&#65533;&#65533;^&#65533;&#1122;&#65533;&#65533;&#65533;&#1434;6&#498;&#1895;&#65533;@&#65533;&#65533;&#65533;w&#65533;&#65533;&#65533;G&#65533;P&#65533;K&#65533;&#65533;&#65533;6p&#65533;`# &#65533;&#379;b&#65533;`&#65533;V&#65533;&#65533;&#65533;3(&#65533;&#65533;&#65533;&#65533;&#65533;/&#65533;Y&#65533;&#845;*H&#65533;&#65533;&#65533;.%/&#65533;1z&#65533;&#65533;(&#65533;&#65533;*&#65533;<&#65533;&#65533;&#65533; &#65533; &#65533;% &#65533;f6&#65533;&#65533;]&#65533; yT[h?'\I &#65533;&#65533;k&#65533;f&#65533;<&#65533;b*&#65533; .&#65533;&#65533;&#65533;&#65533;"&#65533;!&#65533;>obugA&#65533;Jq^&#65533;&#65533;Xn&#605;l&#65533;&#65533;&#65533;r&#65533;&#65533;c&#65533;&#65533;D&#65533;&#65533;&#65533;`:"!dK&#65533;&#65533; D&#65533;&#65533;Y&#65533;4
&#65533;&#65533;&#65533;EOP&#65533;Nw&#65533;b&#65533;`EJ@&#65533;1&#65533;35&#65533;&#65533;V,j&#65533;&#65533;&#65533; A&#65533;&#65533;&#65533;T&#65533;g&#65533;@@2`&#65533;&#65533; F2&#65533;?&#65533;C&#65533;&#65533;a@&#65533;&#65533;&#65533;&#65533;; &#65533;&#65533;Svt&#65533;{&#65533;N&#65533;n&#65533;&#65533;Y&#65533;i&#65533;lH&#65533;&#135414;&#65533;&#65533;&#65533;_leq&#65533;&#65533;g&#65533;&#65533;$S&#65533;&#65533;&#65533;&#65533;@t[wL0\ E%?y&#65533;u0 YLR6"&#65533;$0!&#65533; &#65533;J"&#65533;&#65533; @PF&#65533;q&#65533;&#65533;eq &#65533;&#65533; &#65533;@D&#65533;!!5P&#65533;Qk&#65533;P\&#65533;d0&#65533;&#65533; &#65533;&#65533;;&#65533; &#65533;&#65533; : {Q&#65533;(&#65533; 8pVl&#65533;&#65533;c&#65533; &#65533;lQa	5AU &#65533;&#65533;&#65533;O}u>&#65533;T&#65533;~g&#1409;&#65533;}&#65533;BP&#65533;96AO&#65533;/&#65533;&iG&#65533;~
&#65533;R&#65533;&#65533;&#65533;ZmV@wd&#65533;q&#65533;  &#65533;1Z7Y`Q&#65533;&#65533;f&#65533;&#65533;1&#65533;0N&#65533;'&#65533;&#65533; y&#65533;='&#65533;0(p&#65533;&#65533;E&#65533;&#65533;&#65533;	;2
&#65533;&#65533;k *rA(&#65533;7&#65533;&#65533;&#65533;&#65533;&#65533;	&#65533;E&#65533;&#65533;	&#65533;&#65533;E&#65533;]&#65533; &#65533;*  &#65533;p&#65533;&#65533; &#65533;4>I&#65533;e&#65533;7 e4'&#65533;&#65533;&#65533;Y&#65533;@(&#65533;%!&#65533;&#29045;p
&#65533;g	&#65533;Pt&#65533;&#65533;&#65533;&#65533;gp~v&#65533;&#65533;&#856;B&#65533;&#65533;&#65533;l&#65533;im&#65533;h&#65533;Z&#65533;` &#65533;V!&#65533;v@&#65533;Q&#65533;`&#65533;&#65533;$P.@5&#65533;&#65533;&#65533;	&#65533;B&#65533;#,&#65533;p &#65533;4&#65533;BNP&#65533;4	&#65533;&#65533;a&#65533;&#65533;x&#65533;Wc&#65533;&#65533;:I  &#65533;8
&#65533;&#65533;C&#65533;p%`&#65533;&#65533;&#65533;0&#65533;g5&#65533;&#65533;( &#65533;&#65533;&#65533;$&#65533;&.`&#65533;&#65533;&#65533;5&#65533;&#65533;&#65533;e&#65533;&#1394;Q&#65533;&#65533;,yG9&#65533;x*&#65533;&&#1102;&#65533;5&#65533;"YZo&#65533; &#65533;&#65533;z<&#65533;u&#65533;e&#65533;&#65533;&#65533;!h&#65533;&#65533;&#65533;mXw&#65533;uQ&#65533;j9.0 yd`eI&#65533;a  $&#65533; &#65533;&#65533;RF2&#65533;B&#65533;&#65533;3 Q&#65533;"&#65533;&#65533;HV&#65533;&#65533;>&#65533;&#65533;Xs&#65533;&#65533;&#65533;&#65533;K&#321;&#65533;&#65533;&#65533;&#65533;&#65533;)&#65533;&#65533;&#65533; Xd&#65533;&#65533;&#65533;d#`&#65533;&#65533;Z@ &#65533;&#65533; &#65533;3P=&#65533;-&#65533;&#65533;&#65533;p1@ZHy$&#65533;&#65533;-&#65533;R&&#65533;(&#65533;&#65533;.!)&#65533;m~&#65533;pg)&#65533;p&#65533;?Aw.uw&#65533;&#65533;1A4Q*&#65533;&#65533;&#65533;9&#65533;&A`&#65533;&#65533;>Q&#65533;@&#65533;&#65533;F,Q&#65533;kR/&#65533;&#65533;&#65533;&#65533;&#65533;&#65533; &#65533;b&#65533;/&#65533;m&#65533;&#65533; &#65533;yl`&#65533;&#65533; &#65533;/ ;0&#65533;&#65533;Zl&#65533; ;<&#65533;[&#65533;H
&#65533;k7z&#65533;'&#65533;0&#65533;&#65533;&#515; bXA	&#1764;=``:0.&#65533;B!&#65533;A%&#65533;&#65533;W&#65533;p9&#65533;&95&#65533;P Pub&#65533;u&#65533;c, &#65533;&#65533;&#65533;&#65533;Z&#1613;&#65533;&#65533;R&#65533;@u&#65533;&#65533;pF&#65533;s1 &#65533;`&#65533;w7&#1944;&#65533;&#65533;d .&#65533;&#65533;&#65533;gZ$]"`&#65533;5 &#65533;$Y&#34405; &#65533;A&#65533;@H&#65533;&#65533;@,x A&#65533;2&#65533;v'&#65533;#&#65533;&#65533;p8w &#65533;&#65533;L>fTy&#65533;&#65533;.7&#65533;&#65533;.7&#65533;&#65533;&#65533;2X&#65533;&#65533;&#65533;&#65533;:&#65533;&#65533;%&#65533;b&#65533;&#65533;&#65533;&#65533;I &#737;&#65533;! #`kT&#65533;N1p$&#65533;
K5&#1676;&#65533;0'&#65533;7@(Qvy~M&#65533;P&#65533;&#65533;&#65533;x&#65533;&#65533;w&#65533;a&#65533;Y&#65533;&#65533;0 Aj\ho&#65533;8_&#1041;p!&#65533;g&#65533;&#65533;5&#65533;&#65533;'&#65533;H&#65533;&#65533;xY&#65533;h&#954;#&#65533;0&#65533;&#65533;&#65533;&#65533;.&#65533;>|C@&#65533;&#65533;x *P&#65533;*PqQ&#65533;$ &#65533;&#65533;&#65533;t&#65533;&#65533;<&#65533;&#65533;&#65533;&#65533;
St
&#65533;&#65533;&#34913;&#65533;&#65533;&#65533;&#65533;&#341;z&#65533;@[&#65533;&#65533;&#65533;p+&#65533; 5(&#65533;"-0&#65533;P&#65533;&#65533;&#65533;R`1&#65533;A&#65533;hC&#65533;&#65533;&#65533;&#65533;&#65533;9&#65533;U&#65533; &#65533;4}&#65533;0(&#65533;Xpe&#65533;n&#65533;"&#65533;&#65533;&#65533;&#65533;+&#65533;H@rC&#65533;Wu&#65533;&#65533;\&#65533;5&#65533;&#65533;&#65533;&#65533;&#65533;:_&#65533;&#65533;_b&#65533;&#65533;,a&#65533;&#65533;a@&#65533;&#65533;&#65533;&#65533; s&#65533;A&#65533;&#65533;&#65533;0&#65533;a;&#65533;&#65533;"&#65533;4( &#65533;q
&#1251;d&#65533;2&#65533;&#65533; &#65533;+&#469;&#65533;U&#65533;!J&#65533;0&#1449;&#65533;R)e&#65533;S&#65533;"3px&#65533;i&#65533;J&#65533;#0B&#65533;&#65533;&#65533;,&C2 &#65533;&#65533;eKQeGZ&#65533;&#65533;&#65533;1\0~i&#65533;$&#65533;C&#65533;&#65533;7z&#65533;A&#1069;&#65533;&#65533;&#65533;_f8\{Pi&#65533;&#2010;&#65533;n&#938;>&#1142;yX6&#65533;F&#65533;  &#65533;k&#65533;&#65533;R&#65533;&#65533;R&#1603;!`@4&#65533;aV&#65533;&#65533;&#65533;&#65533;&#65533;&#65533;&#65533;&#65533;&&#65533;S&#65533;&#65533;&#65533;&#65533;&#65533;&#65533;T&#65533;&#45170;&#65533; &#65533;&#65533;&#65533;AV\0&#65533;3+&#65533;dP"\!5YYq&#65533; -&#65533;&#65533;&#65533;R&#65533; &#65533;&#65533;&#65533;^W#0?(&#65533;&#65533;&#65533;{ZG&#65533;F&#65533;&#65533;B	&#65533;&#65533;XW{&#65533;%&#65533;Wd&#65533;&#65533;&#65533;A&#65533;&#65533;&#65533;&#65533;&#65533;&#65533;&#65533;&#65533;Vgs&#65533;&#65533;&#65533;.&#65533;T&#65533;&#65533;&#65533;&#65533;&#65533;&#65533;&#65533;L&#1825;&#1577;&#65533;FR')&#65533;q9"0'&#65533;c@&#65533;4;j&#65533;&#65533;&#65533;&#65533;&#65533;*p -&#65533;M&#65533;&#65533;&#65533; &#65533;y&#642;&#65533;&)l&#65533;2&#65533;&#65533;&#65533;?&#65533;&#65533;4!j
&#65533;Pr&#65533;[UF&#65533;&#65533;&#65533;&#65533;*&#65533;*Z&#65533;,  :&#65533;&#65533;v&#65533;"&#314; &#65533;&#65533;9&#65533;(&#65533;0R|E&#65533;&#1110; C&#65533;c6J:~{&#65533;c&#65533;;&#65533;.&#65533;!`u&#65533;!PE&#65533;j`&#65533;+z_B&#65533;&#65533;&#65533;8|&#65533;ah&#65533;&#65533;&#65533;&#65533;&#65533;Y&#65533;_&#65533;#&#65533;&#65533;Z-&#65533;&#65533;&#65533;20&#65533;&#65533;Wu&#65533;&#65533;>Qe`C&#65533; ?!&#65533;&#65533;&#65533;"&#65533;&#65533;i&#65533;PZE &#65533;
|&#1151; &#65533;
&#65533;&#1505;&#65533;&#65533;7&#65533;&#65533;Pr	 &#65533;&#65533;2"H
&#65533;J&#65533;a)`4&#65533;ZF&#65533;&#65533;&#65533;P&#65533;8&#65533;}&#65533;&#65533;7&#65533;&#65533;&#65533;g&#65533;@&#65533;Q&#65533;&#750;&#65533;4&#46621;]gm&#65533;&#65533;Y@&#715;Ha&#65533;?&#65533;&#65533;'&#65533;&#65533;&#65533;~Qv&#1499;&#65533; O &#65533;AwW0&#65533;&P{&#1294;&#65533;QMSr#&#65533;_YU&#65533;(&#65533;0w&#65533;&#65533;&#65533;,-&#65533;&#65533;x@&#65533;&#65533;py-&#65533;&#960;?&#65533;!V&#65533;[&#65533;X
&#65533;&#65533;
&#65533;&#65533;&#769; F$&#65533;&#65533;`T&#65533;YT&&#65533;&#65533;&#65533;&#65533;&#65533;&#65533;t&#65533;PC@p&#65533;]&#65533;&#65533;V[#&#65533;&#65533;&#65533;.&#65533;&#65533;&#65533;xN]i&#65533;&#45064;&#65533;&#65533;&#65533;&#65533;&#65533;`&#65533; &#65533;3|MbHc&#65533;+&#65533;&#65533;&#65533;S60&#65533; bS}2&#65533;/6&#65533;&#65533;&#65533;h7&#65533;HL&#65533;&#65533;&#65533;]&#65533;+Qb&#65533;&#65533;Ze&#65533;&#65533;&&#65533;T&#65533;&#65533;Is9fbH&#65533;B!&#65533;&#65533;&#65533;&#65533;d&#65533;/&#65533;&#65533;`:&#65533;&#65533; &#65533;B"&#65533;&#65533;&#65533; &#65533;&#65533;F&#65533;:&#65533;DE&#65533;&#65533;2&#65533;7UBP
&#65533;p]&#65533;r&#65533;P4ck&#65533;bz&#65533;d&x&#214;b1&#65533; &#65533;&#65533;&#65533;&#65533; &#65533;&#65533;a&#65533;V  &#65533;{>&#65533;&#1389;&#65533;&#65533;" Jx&#65533;&#65533;&#65533;&#65533;WE"-&#65533;&#65533;q&#65533;&#65533; &#65533;&#65533;$&#65533;&#65533;&#65533;&#65533;H&#666;`&#65533;3&#65533;j&#1494;&#65533;p&#65533;&#65533;<&#65533;&#65533;W*&#65533;g\wc&#65533;&#65533;N&#65533;P6&#65533;i&#65533;&#65533;L3&#65533;&#1783;<p+&#65533;&#65533;&#65533;&#65533;x&#65533;(0&#65533;lh+&#65533;&#65533;&#65533;&#65533;&#65533;Q&#65533;&#65533;&#65533; &&#65533;&#65533;&#65533;E&#65533;z &#65533;S?EE&#65533;2?&#65533;2&#256;&#65533;D&#65533;&#65533;pm&#65533;&#65533;&#65533;&#65533;F&#65533;
&#65533;%*=v| &#65533;&#65533;V#P+&#65533;&#65533;t"&#65533;/&#65533;
: &#65533;(&#65533;&#65533;8&#65533;&#65533; `&#65533;Qj&#65533;&#758;@@&#65533;&#65533;&#65533;[&#65533;jC&#65533;;Q&#65533;~&#65533;&#65533;&#65533;&#65533;&#65533;&#65533;7&#65533;?X&#65533;&#65533;<>&#65533;tu&#65533;&#65533;f&#65533;Y&#65533;&#65533;_8&#65533;r&#65533;(&#65533;'p&#65533;)&#65533;&#65533;&#65533;-&#65533;1&#65533;$OU!/:e&#65533;&VJvy&#65533;&#65533;;c(Y&#65533;&#65533;&#1881;8&#65533;s#&#65533;&#65533; n&#65533;!%Gs;t
]&#65533;	&#65533;Q&#65533;&#514;&#65533;R&#65533;&#65533;Q&#65533;J#&#65533;&#65533;&#65533;$&#65533;s&#65533;q&#65533;&#65533;&#65533;,&#65533;F&#65533;n&#1678;.(&#65533;&#65533;&#65533;RB}&#65533;&#65533;&#65533;&#65533;D&#65533;1&#65533;\k&#65533;&#65533;&#65533;Y&#65533;&#1253;&#65533;&#65533;&#65533;]G&#65533;x&#65533;tAm&#65533;&#65533;&#65533;&#65533;M&#65533;&#65533;m&#65533;&#65533;&#65533;&#65533;U&#65533;&#65533;&#65533;`&#65533; &#65533;&#65533;8&#65533;&#65533;c&#65533;&#65533;0&#65533;*@&#65533;&#65533;8&#65533;E`&#65533;#&#65533;\&#65533;W&#65533;&#65533;&#65533; &#65533;+&#65533;&#65533;&#65533;v&#65533;Yk&#2030;&#65533;WUsH&#65533;YZ1`\&#65533;&#65533;&#65533;ZF&#65533;&#65533;] &#65533;&#65533;B&#494;&#65533;&#65533;\6&#65533; &#65533;A&#65533;s!&#1694;&#65533;&#65533;P&#65533;&#65533;h&#65533;G&#65533;8B&#65533;r&#65533;%1&#65533;&#187;v&#65533;D9&#65533;6&#65533;&#65533;&#65533;X2 &#65533;&#65533;&#65533;&#65533;&#65533;A&#65533;&#65533;u&#65533;[&#65533;&#65533;@.&#65533;&#65533;&#65533;`O&#65533;*&#65533;T&#65533;&#65533;*5C&#65533;q*&#65533;b&#65533;&#65533;9&#65533;3&#65533;&#65533;&#65533;l
&#65533;&#65533;jD&#65533;L&#65533; &#65533;I&#65533;&#65533;s-z&#1902;&#65533;&#65533;&#65533;&#65533;&#65533;&&#65533;<&#65533;&#65533;&#65533;&#65533;&#65533;Q=1zq0b&#65533;&#65533;1&#65533;1 s&#65533;&#65533;VA&#65533;&#65533;&#65533;j&#65533;&#65533;` &#65533;&#65533;&#65533;?&#65533;&#65533;&#65533;sGP&#1794;?!&#65533;&#65533;&#65533;\&#65533;jI&#65533;&#65533;&#65533;-&#65533;my&#65533;#&#65533;%&#65533;=&#65533;&#65533;&#65533;g&#65533;l&#65533;&#65533;&#65533;&#65533;&#65533;&#65533;&#65533;&#65533;&#65533;1&#65533;&#65533;&#65533;&#65533;&#65533;&#65533;A&#65533;+1--&#65533;&#65533;&#65533;'"(& 3$:&7	&#65533;&#65533;&&#65533;B?B	B&	 77 &#65533;&#65533;&#65533;&#65533;&#65533;&#65533;&#65533;&#65533;  	7;&#65533;

	
?
7&z0@A&#65533;&#65533;&#65533;Q -f&#65533;`&#65533;J&#1031;&#65533;&#65533;&#1027;d&#65533;T&#65533;P&#65533;S&#65533;*&#65533;&#65533;$&#65533;
&#65533;eD*@&#65533;&#65533;D}&#65533;5jP&#65533;Kf&#65533;Y&#65533;&#65533;NK>-&#65533;!&#65533;&#65533;&#65533;;a&#65533;J*&#65533;OD&#65533;&#65533;&#65533;:&#65533;CrQ&#65533;&#65533;&#65533;&#65533;h&#65533;&#65533;&#65533;e&#1033;&#65533;*&#65533;	D3MwV&#65533;Mr	}%&#65533;&#65533;&#232;&#65533;&#65533;2&#65533;&#65533;&#65533;a&#65533;&#65533;
)b&#65533;hABV&#65533;&#65533;@&#65533;

&#65533;&#65533;&#65533;@ &#65533;&#65533; {&#65533;D&#65533;A&#65533;&#65533;n&#65533; '.&#1588;&#65533;5&#65533;c&#65533;.<;&#65533;!&#65533;&#65533;&#65533; &#65533; &#65533;H	>&#65533;A"&#65533;&#65533;tL + &#65533;&#65533;&#65533;& B&#65533;PA6l&#65533;<IFGR&#65533;GU&#65533; &#65533;%&#65533;&#65533;&#65533;&#65533;,&#65533; &#65533;)&#65533;5&#65533; s&#65533;&#65533;&#65533;,u&#65533; 4&#65533;&#65533;&&#65533;&#65533;&#65533;V
&#65533;UQ4&#65533;"`"2!&#65533;~UT&#65533;&#65533;&#65533; .(&#65533;x&#582;&#65533;&#65533;TP9#!6&#65533;T $&#65533;'v&#65533;$&#65533;r&#65533;&#65533;&#65533;'7Y@&#65533;!(RWP$X@J
&#65533;&#65533;B$C&#65533;#&#65533;B&#65533;&#65533;@@@<&#65533;&#65533;=&#65533;&#1808;&#65533;4BD#<&#65533;&#65533;0[m&#65533;&#1830;"n<&#65533;&#65533;;&#65533;d&#65533;	&#65533;&#65533;f4&#65533;D&#65533;/0'1$D &#65533;&#65533;@A&#65533;L&#65533;&#65533;X0&#144;L&#65533;	&#65533;"""|*&#65533; &#65533;r&#65533;y&#65533;xr)&#65533;A&#65533;&#65533;&#65533;&#65533;X&#65533;&#65533;F&#65533;&#65533;	&#65533;&#65533;MW&#65533;p&#65533;^&#65533;X&#65533;R\	&#65533;&#9993;@&#65533;&#65533;&#65533;7&#65533;&#65533;&#65533;&#65533;0D&#65533;2&#65533;IS&#65533;PK&#65533;V%[&#65533;&#1030;&#65533;S&#65533;&#65533;&#65533;)&#65533;D&#65533;&#65533;T"1`&#65533;&#65533;v&#65533;D@'&#65533;;&#65533;
 &#65533;&#1027;8&#65533;&#65533;
&#65533;N&#65533;&#65533;&#65533;0A1&#65533; &#65533;*&#65533;`$	 C&#65533; &#65533;&#65533;&#65533;&#65533;p&#65533;&#65533;5&#65533;&#65533;&#65533;Z6&#65533;	&#65533;8&#65533;&#65533;f!&#65533;s&#65533;&#65533;&#65533;&#65533;&#65533;&#65533;&#65533;&#65533;,r&#65533;&#65533;&#1217; XPB	(0`&#65533;*&#65533;&#65533;&#65533;&#65533;&#65533;0&#65533;&#65533;$`@&#65533;_@&#65533; kU &#65533;&#65533;X&#65533;A~%E&#65533;$&#65533;&#65533;:!&#65533;&#65533;O&#65533;&#65533;[&#65533;&#65533;&#65533;rZ&#65533;4&#65533;&#65533;U@C&#65533;&#65533;&&#65533;&#65533;=,V&#65533;&#204;&#65533;kkn}'&#65533;&#65533;4&#65533;&#65533;r&#65533;&#65533;h[&#65533;q&#65533;&#131;4!e&#590;&#65533;&#65533;&#65533;&#65533;&#65533;&#65533;&#65533;	&#65533;&#65533;
&#65533;&#65533;&#65533;&#65533;&#65533;&#65533;&#65533;&#65533;
C
,P B&#65533;&#65533;@&#65533;I&#65533;&#1623;=h&#65533;&#65533;3&#65533;&#65533;c&#65533;&#65533;&#1256;&#65533;&&#65533;*&#65533;&#65533;&#65533;N+&#65533;&#65533;&<&#65533;(P&#65533;&#65533;,2 d&#65533;&#65533;&#65533;]hFA@,&#65533;&#65533;A&#65533;&#65533;&#65533;B&#65533;$&#65533;&#65533;X&#65533;&#65533;&#65533;A&#65533;,9&#65533; 
h&#65533;)p<)&#65533;+&#65533;
&#1158;&#65533;
@<&#65533;s&#65533;&#65533;&#65533;G&#65533;@on`%&#65533;P&#65533;&<>&#65533;&#65533;&#65533;&#65533;q&#65533; [fD&#65533;= ),GI<"&#65533;pW4	"0 X&#65533;&#65533;&#65533;&#65533;&#65533;B#N&#65533;`&#65533;A*p&#65533;&#65533;&#65533;)&#65533;@:@&#65533;&#65533; &#65533;&#65533;	D&#65533;n&#65533;#&#65533;&#65533;n k&#65533;l&#65533;&#65533;a9:&#65533;&#355;L&#65533;[&#65533;p`&#65533;:&#65533;!&#65533; R(&#65533; &#65533;&#65533;(AXp x@i.XbK0` &#1617;&#65533;&#65533;&#65533;@g&#65533;&#65533;D2 y&#65533;&#1579;( Z&#65533;&#65533;Z
%u&#65533;J&#65533;&#65533;&#65533;&#65533;&#65533;&#65533;&#65533;,&#65533;&#65533;hnwA&#65533;&#65533;@&#65533;&#65533;`\&#65533;X@"P&#65533;&#65533;
&#65533;&#65533;&#356;:$&#65533;&#65533;&#65533;`C&#65533;`&#65533;	'8&#65533;&#65533;&#65533;&#65533;&#65533;&#65533;&#65533;&#65533;C&#65533;k -&#65533;H&#65533;4Qd^&#65533;)&#65533;&#65533;xPp&#65533;U&#65533;&#65533;+X&#65533;!.&#65533;,&#65533;2h&#65533;/u`&#65533;@&#65533;J &#65533;;
&#65533;d&#65533;@&#65533;&#65533;&#65533; &#65533;l   &#65533;M&#65533;&#1192;FRJ&#973;&#65533;k&#65533; &#65533;&#65533;/&#65533;?,&#65533;#ei;&#65533;
&#65533;6R&#65533;&#65533;&#65533;&#1695;>&#65533;@L&#65533;dD&#65533;&#65533;I&0&#65533;[>@&#65533;@&#65533;&#65533;&#65533;&#65533;&#65533;nbp5yW*1&#65533;&#65533;i1e&#65533;F<&#65533;G4&#65533;&#65533; &#65533;&#65533;"&#65533;&#65533;&#65533;&#65533;B&#65533;&#65533;4&#65533;hbTqA4a:&#65533;m&&#65533;&#65533;&#65533;&#65533;@~.pkB&#65533;(d&#65533;V2g&#65533;VC&#65533;4&#65533;&#65533;V*`&#65533;&#785;&#65533;&#65533;&#1627;!,&#65533;&#65533;@HAa`&#65533;&#65533;`&#65533;&#65533;]z&#65533;&#65533;Q&#65533;&#1344;" K4:&#65533;&#65533;t; 37&#65533;C&#65533;&#65533;&#65533;d&#65533;;d&#65533;n#@z2&#65533;&#65533;&#65533;&#65533;W&#65533; &#65533;e&#65533;&#65533;C&#65533;- &#65533;q&#65533;*i4&#65533;.&#65533;Bg&#65533;S* CC,&#65533;X&#65533;2&#65533;O&#65533;&#65533;SC@&#65533;&#65533;&#65533;&#65533;&#65533;"xU&#65533;&#65533;Y&#65533;&#65533;&#65533;&#65533;&#65533;&#65533;&#65533;|&#65533;DQ&#1338;&#65533;Wyb&#65533;&#65533;M&#65533;e&#65533;&#65533;&#1054;C+h&#65533;#&#65533;J&#65533;&#65533;@&#65533;&#65533;&#65533;&#65533;&#1649;&#65533;Zo&#65533;P&#65533;&#65533;_"T&#65533;		H&#65533;l&#65533;K&#65533;A	vW&#65533;0Y&#65533;&#65533;&#65533;&#65533;&#65533;^cC;Q&#65533;+&#65533;/Z&#65533;&#1088;v&#65533; J&#65533;&#65533;&#65533;LVc&#65533;&#65533;@&#1155;&#65533;&#65533;&#65533;&#65533;
X&#65533;&#65533;&#65533; &#65533;&#65533;&#65533;&#65533;	&#65533; 8@&#65533;&#65533;RL !(o&#65533;&#65533;&#65533;~&#65533;&&#65533;AN&#65533;&#65533;hY&#65533;]&#65533;81"\P&#65533;&#65533;&#65533;&#533;&#65533;1E \`FB&#65533; s&#501;K&#65533;MZ&#65533;&#65533;&#65533;&#65533;&#65533;&#65533;8&#65533;&#65533;r\D$YQJ+=&#65533;&#65533;&#65533; &#65533;/&#65533;+&#1464;B&#65533;&#65533;k&#65533;M&#65533;^&#278;&#65533;	 3&#175;&#65533;TL&#65533;6&#65533;
|&#65533;&E&#65533;&#65533; F&#65533;&#65533;&#65533;&#65533;&#65533;&#65533;gw&#65533;h	8`#` ?;&#65533; &#65533;&#65533;L&#65533;&#65533;qD&#65533; &#65533;)n[&#65533;Z&#881;&#65533;v fi&#65533;G5&#65533;&#65533;&#65533;&#65533;&#65533;&#65533;1k+&#65533;&#65533;&#65533;d;w(&#65533;a&#65533;
&#65533;$&#65533;A&#65533;&#615;
H&#65533;#{&#65533;&#65533;|&#65533;&#65533;&#65533; A^x&#65533;&#65533;&#65533;[q&#65533;z@&#65533;d&#65533;&#65533;&#65533;`&#65533;R1)&#65533;&#65533;&#65533;&#65533;&#65533;&&#65533;&#65533;&#65533;I&#65533;&#65533;&#65533;l&#65533;<&#65533;(&#65533;xb&#65533;]FB$&#65533;*&#65533;6e!LD *&#65533;\1O&#65533;{ 9:C&#65533;,M$&#1416;T13R"p&#65533;^&#41542;&#65533;&#65533; E&#65533;&#65533;@N&#65533;`# &#65533;&#65533;&#65533;&#65533;&#65533;
&#65533;`Y&#65533;&#65533;&#65533; &#65533;@&#65533;:&#65533;&#65533;r&#65533;&#1574;e&#65533;,d&#65533;L\&#65533;&#65533;d&#65533;&#65533;E&#65533;j&#65533;S&#65533;&#65533;&#65533;&#65533;#&#65533;&#65533;F&#65533;&#65533;&#65533;&#65533;&#65533;9&#65533;9@BS)&#65533;n&#65533;Q&#65533;2&#65533;P+&#65533;	&#65533;&#65533;L&#65533;&#65533;4&#65533;*@JK&#65533;&#65533;_&#65533;2u)7!
(&#65533;&#65533;B<0&#65533;&#65533;x&#65533;K&#65533;L_&#65533;7x&#65533;&#65533;&#65533;K&#65533;;u0'&#65533;JT&#65533;-&#65533;&#65533;2&#65533;&#65533;&#65533;&#65533;&#65533;h&#65533;&#65533;h&#65533;&#65533;I&#65533;&#65533;W&#65533;z&#65533;&#65533;&#65533;&#65533;25IC&#65533;:&#65533;&#65533;:lD&#65533;b&#65533; &#65533;&#65533;&#65533;	=&#65533;:&#65533;&#65533;&#65533;&#447;&#65533;6&#65533;&#267;q !H&#65533;=h&#65533;:&#1425;&#65533;&#65533;\&#65533;+VG&#65533;[|&#65533;g&#65533;	d&#65533;&#65533;1	&#65533;8PwG&#65533;Q%`X&#65533;&#65533;&#65533;&#65533;&#65533;&#65533;&#65533;r*&#65533;&#65533;&#65533;'&#65533;e3)!&#65533;&#65533;&#65533;&#65533;B&#65533;P&#65533;&#65533;&#65533;&#65533;[5&#65533;1A&#65533;U9&#65533;!&#65533;08&#65533;@&#65533;&#65533;,3&#65533;hD6&#65533;2&#65533;&#65533;G&#65533;00rCaV&#65533;4!&#65533;:A5`!&#65533;Uie!A&#65533;u+&#65533;d&#65533;WWZ+&#65533;I&#65533;&#65533;"&#65533;4B&#65533;&#65533;&#65533;5&#65533; !Ps}c&#65533;.&#65533;/&#65533;*T&#65533;&#65533;*.P&#65533;&#65533;$&#65533;@#&#65533;(&#65533;'`	&#65533;&#65533;a&#65533;&#65533;(&#65533; &u&#65533;&#65533;`=&#65533;&#65533;&#65533;T&#65533;&#65533;&#65533;G_&#65533;&#65533;&#65533;l&#65533;G&#1152;;`E&#65533;&#65533;g|W &#65533;&#65533;;(06Q6B1W&#65533;)`7
R&#65533;L&#65533;&&#65533;&#65533;&#65533;r$&#65533;#kv!d%p\A
;&#65533;&#65533;
&#65533;&#65533;&#65533;`\&#65533;0&#65533;ET&#65533;ts&#65533;Tu6>&#65533;{&#65533;V|&#65533;Ten&#65533;`[&*&#65533;rg&#65533;&#65533;+&#65533;&#65533;	&#65533;&#65533;&#65533;r&&#65533;&#65533;3&#65533;B &#65533;&#65533;Ii&#65533;&#65533;@&#65533;&#65533;rx9QS&#65533;.6'(&#65533;I&#65533;&#65533;T~j&#65533;&#65533;A/&#65533;`&#65533;4 c&#65533;!@S C )&#65533;d!D&#65533;"&#65533;\$&#65533;k&#256;&#65533;(&#65533;X&#65533; w&#65533;S h&&#65533;
 ` &#65533;&#65533;P&#65533;&#65533;HA&#65533;&#65533;l&#65533;&#65533;&&#1248;&#65533;&#65533;&#65533;`G_/&#65533; 0&#65533;X&#65533;a&#65533;&#65533;&#65533;&#65533;&#65533;2&#65533;@(&#65533;f&#65533;&#65533; &1g&#65533;P+&#65533;pJ&#65533;#&#65533;W	&#65533;p&#65533;(pOQt&#65533;&#65533; &#65533;"N;2&#65533;.@&#65533;	&#65533;&#65533;&#65533;L&#65533;&#65533;tp&#65533;	&#65533;"&#65533;&#65533;&#65533;&#65533;&#65533; +$&#65533;@&#65533;f47&#65533;&#65533;_xy&#65533;&#65533;S4rM&#65533;?u&#65533;C&#65533; &#65533;E#]K\&#65533;I&#65533;&#65533;7&#65533;&#65533;K&#65533;)X5&#65533;S&#65533;&#65533;T:&#65533;0 0R4E 0 &#65533;d&#65533;q &#65533;MF&#65533;&#65533; $&#65533; &#65533;&#65533;c]TY&#65533;`&#65533;h&#65533;&#65533;&#65533;G&#65533;&#65533;&#65533;v&#65533;&#65533;bk&#65533;b7&#65533;=&#1625;Z&#65533;&#65533;&#65533; _&#65533;c0R( -P *P;HG P%&#65533;O&#65533;&#65533;s&#65533;&#65533;c.R\&#65533;&#65533; &#65533;A!&#65533;E&#65533; L@U6&#65533;A"JQT2"%q94!/&#65533;&#270;-@,u&#65533;U&#65533;6&#65533;I},&#65533;i&#65533;&#65533;&#65533;>0&#65533;&#65533;&#65533;K# 9u1 "&#65533;+i&#65533;g&#65533;f&#65533;&#65533;&#65533;1 }&#65533;ThV&#65533;&#65533;uI	U&#65533;&#65533;&#65533;&#65533;{&#65533;&#65533;d&#65533;5 V&#65533;&#65533;F&#65533;3@ g4&#65533;a)P4&#65533;&#65533;; &#65533;&#65533;p&#65533;r&#65533;&%3Q&#65533;&#65533;l&#65533;Y 39&#65533;k@&#65533;p&#65533;e&c&#65533;&#65533;~&#65533;&#65533;%6 &#65533;&#65533;%P&#65533;&#65533;&#65533; @0pt"@Y&#65533;-& &#65533;&#65533;&#65533;&#65533;B &#65533;&#65533;L&#65533;"&#65533;q|&#65533;&#65533;	&#65533;&#65533;&#65533;f	sq6&#65533;(K5&#65533;C!E#&#65533;0DB=&#65533;&#65533;&#65533;&#65533;[&#65533;&#65533;`&#65533;Q &#65533;&#1632;&#65533;&#65533;&#65533;:&#65533;&#65533;}&#65533;&#65533;	&#65533;Z]3#&#65533;G,&#65533;&#65533;&#65533;`&#65533;R&#65533;
R&#65533;]&#65533;[&#65533;P<"3&#65533;&#65533;&#65533;&#65533;&#65533;&#65533;&#65533;&#65533;&#65533;N!&#65533;&#65533;	&#65533;/&#65533;( 0&#65533;>0(&#65533;!&#65533;a >&#65533;O&#65533;XP&#800;7#3^&#65533;b&#65533;&#65533;x{&#65533;b&#65533;&#65533;&#65533;%<&#65533;&#65533; %&#195;&#65533;1&#65533;&#65533;&#65533;Y&/P&#65533;&#65533;&#65533;&#65533;E&#65533;+@&#65533;a&#65533;S&#65533;@&#65533;+0"PA&#65533;D&#65533;&#65533;h&#1960;&#65533;&#65533;:yv&#65533;&#1050;,&#65533;&#65533;72
&#65533;&#65533;&#65533;&#65533;'_&#65533;&#65533;&#65533;B|z
xD&#65533;1&#65533;e&#65533;Z%'`&#65533;0&#65533;G&#65533;&#65533;p&#65533;s&#131;U&#65533;&#65533;&#65533; ,&#65533;&#65533;:E&#65533;B&#65533;Z"p&#65533;0&#65533;-&#65533;P&#65533;&#65533;h_&#65533;&#65533;&#65533;L&#65533;
#&#65533;$&#65533;&#65533;`4&#65533;A*&#65533; &#2001;%&#65533;&#65533;%&#65533;=&#65533;=&#65533;m5#&#65533;0I&#65533;&#65533;qq&#65533;j&#65533;&#65533;&#65533; &#65533;&#65533;FoT2iB<&#65533; &#65533;&#65533;a&#65533;&#65533;wQ%@ 4&#65533;&#65533;&#65533;>&#65533;&#65533;&#65533;&#65533; .`&#65533;D&#1732;O(&#65533;9Rq3&#65533; &#65533;&#65533;+4&#65533;^&#65533;%&#65533;&#65533;&#65533;!&#65533;T&#65533;)O!u&#65533;&#65533;&#65533;&#65533;&#65533;^&#65533;Rfz&#65533;R&#65533;&#65533;&#65533;&#65533;@*F&#65533;+&E&#65533;&#65533;&&#65533;t&#65533;/&#65533; {&#65533;&#65533;z&#65533;&#65533;&#65533;g&#65533;6&#65533;&#65533;&#65533;8D	y &#459;&#65533;!86&#65533;&#65533;Xy&#65533;A%A0T&#65533;&#65533;"4&#65533;	&#65533;&#65533;&#65533;!?$p&#65533;(&#65533;F&#65533;t O#P&#65533;&#65533;xJ<&#65533;&#65533;&#65533;cv&#65533;&#65533;Y36&#65533;&#65533;&#65533;&#65533;V&#65533;	E&#65533;&#65533;!&#65533;.&#65533;&#65533;&#1376; 6C&#65533;Q&#65533;@&#65533;*&#65533;O&#65533;!`@&#65533;j&#65533;&#65533;4&#65533;#@@-,p
I&#65533;	&#65533;&#65533; Gq&#65533;p&#65533;ZEy&#65533;&#1730;&#65533;B
&#65533;3&#65533;h&#65533;BSY&#65533;urx&#65533;&#65533;&#65533;?;,U&#65533;&#65533;P?&#65533;7&#65533;&#65533;{&#65533; V&#65533;&#65533;0&#65533;<&#65533;6[<j&#65533;&#65533;&#65533; &#65533;&#65533;&#65533;QN;1S(&#65533;D+,&#65533;&#65533;&#65533;&#65533;&#65533;B<q]&#65533;&#65533;&#65533;7g5&#65533;	&#65533; %&#65533;{&#927683;&#65533;&#65533;&#65533;&#65533;&#65533;(&#65533;RL&#65533;NpaePt&#65533;&#65533;Y&#65533;{&#65533;&#65533;@G &[:F?p&#65533;3!&#65533;&#65533;K&&#65533;Fp&#65533;/I=ib&&#65533;&#65533;u&#65533;!&#65533;v&#65533;&#65533;*&#65533;$&#65533;&#65533;GX+p&#65533;48&#65533;V>&#65533; T&#65533;&#65533;&#65533;b*&#65533; -1&#65533;&#65533;&#65533;a&#65533;@:&D&#65533;&#65533;V&#65533;&#65533;&#65533;&#65533;A&#65533;,s
2&#65533;t_V!+&#65533;{&#65533;&#65533;KK-&#65533;&#65533;&#65533;&#65533;!3&#65533;&#65533;Q&#65533;XMv&#65533;&#65533;&#65533;_i&#65533;&#65533;Fd(&#65533;-#&#65533;*+&#65533;&#65533;&#65533;&#65533;K&#65533;%&#65533;  .0\&#65533;&#65533;H&#65533;&#65533;&#65533;&#65533;&#65533;&#65533;+&#65533;&#65533;`AHS2&#65533;V&#65533;0&#65533;r >&#65533;c&#65533;x&#65533;&#65533;&#65533;&#65533; &#65533;&#65533;F&#65533;$,&#65533;&#65533;&#65533;h&#65533;&#65533;&#65533;&#65533;&&#65533;&#65533;&#65533;&#65533;=&#65533;&#65533;&#65533;&#65533;3&#65533;&#65533;&#65533;&#65533;&#65533;!&#65533;&#65533; &#65533;&#65533;-&#65533;&#65533;#Po&#65533;b&#65533;	&#65533;&#65533;&#65533; &#65533;&#65533; 
&#65533;P&#65533;&#65533;W<5&#65533;.&#65533;&#65533;!L&#65533;&#65533;&#65533;&#65533;&#65533;&#65533;&#65533;B&#65533;_&#65533;,!&#65533;8Uh&#744;&#65533;&#65533;,(:&#65533;&#65533;,7&#65533;VH)&#65533;&#65533;v&#65533;&#65533;%&#65533;y&#65533;@{&#65533; &#65533;&#65533;D&#65533;&#65533;&#65533;&#65533;DQ&#65533;&#65533;3
&#65533;"[#&#65533; &#65533;&#65533;&#65533;e&#65533;&#65533;e#V&#65533;i&#65533;&#65533;&#65533;&#65533;cC&#65533;Y&#65533; &#65533;3 &#65533;&#65533;&#65533;&#65533;U&#65533;&#65533;&#65533;u7#&#65533;a &#65533; &#65533;&#65533;J&#1591;|&#65533;7)&#65533;! &#65533;a2&#65533;&#65533;&#65533;&#65533;CQ&#65533;sc&#65533;G&#65533;A&#65533;$@&#65533;&#65533;? &#65533;,:&#65533;Q  &#65533;x&#65533;&#65533;c &#805;
&#65533;q&#65533;&#65533;&#65533;(`-:/a&#65533;&#65533;&#65533;&#496;&#65533;&#65533;&#65533;f&#65533;^A&#1045;6T
&#65533;r&#65533;/z&#65533;^&#65533;&#65533;&#65533;&#65533;&#65533;YU&#65533;l&#65533;|&#65533;)&#65533;#Jks<A&#1142;&#65533;V&#194;&#65533;2&#372;&#65533;R&#65533;/&#65533;&#65533;)&#65533;}"$&#65533;&#65533;	&#65533;$&#65533;gc&#65533;&#65533;	&#65533;0&#1041;[B)7x&#65533;(&#65533; {4M&#65533;&#65533;u^$2q4]
&#65533;P&#65533;&#65533;&#1892;d&#65533;.VZ &#65533;1&#65533;)&#65533;E&#65533;j&#65533;S&#65533;&#65533;&#65533;&#65533;G&#65533;&#65533;;,0~&#65533;P&#65533;)u&#65533;&#65533;&#65533;0@&#65533;&#65533;M&#65533;F&#65533;&#1562;&#65533;&#65533;	u&#65533;($&#65533;	p!&#65533;R&#65533;&#65533;t&#65533;t5'P1&#65533;&#65533;&#65533;4*i&#65533;&#65533;&#65533;R5&#65533;|&#65533;r&#65533;d&#65533;m	&#65533;7&#65533;	h)gq6N&#65533;&#65533;&#65533;2w#&#65533;4r&#65533;&#65533;&#65533;@&#65533;&#65533;`MA&#65533;&#65533;p0(&#65533;p&#65533;&#65533;L&#271;p&#65533;)oH&#65533;1&#65533;&#625;&#65533;Q^&#65533;&#65533;B&#65533;p&#22245;&#65533;\.B)v^k&#495;&#65533;0Q&#65533;z3cr&#65533;&#65533;<u&#65533;A <&#65533;&#65533;&#65533;c&#65533;&#65533;&#65533;&#65533;b&#65533;!t&#65533;4\.1!1`n&#65533;@&#65533;2&#65533;R&#65533;4&#65533;q&#65533;&#65533;B&#262;&#65533;.D&#65533;&#968;L&#65533;&#65533;&#65533;7&#65533;r{-&#65533;T]&#65533;&#381;&#65533;yni&#65533;M&#65533;[&#65533;&#65533;P&#65533;&#65533;&#65533;"W&#65533;&#65533;`&#65533;&#65533;\&#65533;v&#65533;&#65533;&&#65533;&#65533;ALK&#65533;y	&#65533;i&#65533;&#65533;Z&#65533;-|5&#65533;$*&#65533;&#65533;Q;C&#65533;a&#65533;&#65533;&#65533;&#65533;&#65533;&#65533;  P &#65533;*&#65533;C}&#65533;&#65533;&#65533; &#65533;$IY&#65533;&#65533;C&#65533;2}G&#65533;c&#65533;e&&#1184;&#65533;&#65533;a&#65533;P/&#65533;Y&#65533;-&#65533;&#65533;m&#65533;.&#65533;&#65533;&#65533;'&#65533;&#65533;f.&#65533;7&#65533;m&#65533;!&#65533;&#65533;| &#1274;&#65533;~=p&#65533;J&#65533;xY5&#65533;pI1Cp&#65533;&#65533;#&#65533;@&#65533;$&#65533;&#65533;&#65533;&#65533;	&#65533;4/K&#65533;&#964;B&#65533;&#65533;&#65533;QT&#1167;p:,Bj&#65533;?&#65533;&#65533;55&#65533;WQ&#65533;&#65533;&#65533;&#65533;C&#65533;Abs&#65533;?&#65533;&#65533;&#65533;&#65533;{s&#65533;&#3537;&]&#65533;@,NX&#65533;C&#65533;&#1348;&#65533;N!	&#65533;btuA 94&#65533;&#65533;M_# Px&#65533;q &#65533; o
&#65533;1&#65533;&#65533;'&#65533;&#65533;&#65533;&#65533;&#1268;&#65533;2p&#65533;&#65533;&#65533;e&#65533;a&#65533;l&#65533;?&#65533;BB
	&#65533;

&#65533;&=,3:#.&#65533;1,!&#65533;&#65533;&#65533;&#65533;&#65533;&#65533;&#65533;"&#65533;&#65533;&#380;&#65533;&#65533;&#65533;&#65533;1"&#65533;&#65533;&#65533;&#65533;&#1830;$&#65533;&#2022;&#65533;.&#827;&#65533;2&#65533;&#65533;&#65533;&#65533;&#65533;&#65533;&#65533;&#65533;&#65533;1&#65533;!#"X&#65533;Pa&#65533;&#65533;{1X&#65533;S&#65533;+:L&#65533;M&#1920;&#65533;&#65533;&#65533;&#65533;L&#65533;U&#65533;&#65533;5&#65533;&Q&#65533;&#65533;]*&#65533;&#65533;6Q[GS"*&#65533;<8aE@[&#65533;&#65533;M 1 F&#65533;|N&#65533;2&#65533;&#65533;f&#65533;&#65533;&#65533; O:dx&#65533;&#65533;[HH&#65533;hQ&#65533; &#65533;:&#65533; 	&#65533;H&#65533;&#65533; h&#65533;&#1056;&#65533;&#65533;t&#65533;&#65533;&#65533;&#65533;&#65533;-&#65533;*&#65533;5` &#65533;&#65533;&#65533;&#65533;"&#65533;&#65533;&#65533;F&#65533;E8&#65533;h&#65533;0A&#65533;&#65533;W#ZX`&#65533;
+Nt&#65533;`@&#65533;&#65533;tAb&#65533;)b&#65533;0&#65533;&#65533;L1nIT'mBK,&#65533;&#65533;&#65533;&#65533;m&#65533;&#65533;&#65533;8&#65533;a%_&#65533;&#65533;.l&#65533;&#65533;&#65533;.&#65533;(Y&#65533;+&#65533;1V&#65533;&#65533;&#65533;&#65533;n[aA&#65533;&#65533;	'&#65533;U7&#65533;A&#65533;&#65533;&#65533;&#65533;k&#65533;&#65533;Xr&#65533;&#65533;%&#852;&#29563;&#65533;&#65533;&#65533;&#65533;&#65533;&#65533;K &#65533;&#65533;&#65533;t&#65533;&#65533;o&#65533;} &#65533;<M&#65533;&#65533;&#65533;"]K&#65533;P B9&#65533;CG&#65533;&#65533;.&#65533;&#65533;&#28809;&#65533;&#524;&#65533; &#65533;Ul&#65533;&#65533;w&#65533;`A-<&#65533;A&#65533;i&#65533;@	&#65533;&#65533;;,BB&#65533;&#65533;&#65533;7&#65533;EXtv&#65533;sXf9&#65533;Ma &#1792;&#65533;&#65533;&#65533;&#65533;@c&#65533;&#65533;&#65533; &#65533;	=D&#65533;&#65533;&&#65533;l&#65533;&#65533;t`&#65533;$t&#65533;,+&#65533;&#65533;&#65533;)&#65533;&#65533;C8&#65533;p&#65533;&#65533;u r&#65533; 3A@&#65533;h,&#65533;&#65533;5&#65533;*&#65533;|&#65533;I&#65533;&#65533;&#65533;&#65533;&#65533;s&#65533;&#65533;5U&#65533;6U&#65533;&#65533;|#NW&#65533;&#65533;v&#65533;h#S&#65533;T@&#162;.E&#65533;t95&#65533;&#65533;D&#65533;&#65533;r&#65533;6&#65533;&#370;@j&#65533;&#370;&#177;Q@&#65533;&#65533;HP&#65533;&#65533;Z&#663;L&#65533;T&#65533;&#65533;&#65533;&#65533;*&#65533;&#65533;&#65533;M
&#65533;&#65533;&#65533;&#65533;&#65533;>)&#65533;,&#65533;8@+&#65533;&#65533;)&#65533; A&#65533;&#65533;A&#65533;&#65533;&#65533;P	&#65533;&#65533;&#65533; (&#65533;&#65533;BL&#65533;/@&#65533;&#65533;p&#65533;@&#65533;&#65533;&#65533;&#65533;HRRie`~ii&#65533;&#65533;&#65533;&#65533;&#65533;&#65533;y&#65533;7$&#65533;&#65533;&#65533;&#65533;&#65533;%&#65533;&ed$?&#65533;&#65533;&#65533;-*&#65533;0@&#65533; B,`O .&#65533; &#65533;&#65533;&#65533;&#65533;T,&#65533;;-A&#65533;&#65533;&#65533;&#65533;W&#65533;&#65533;&#65533;LB&#65533;&#65533;s&#1664;`o/W&#65533;&#65533;a: C&#1193;&#65533;&#65533;&#65533;&#65533;)&#65533;V&#65533;O&#65533;&#65533;<@&#65533;&#65533;+M&#65533;k&#65533;l >&#65533;=p_ &#65533;]&#65533;1Nw&#65533;&#65533;w&#65533;U&#65533;B/&#65533;&#65533;&#65533;}6&#65533;*K&#65533;&#65533;A&#65533;[A0#C&#65533;&#533;3V&#1347;&#65533;b&#65533;y1|&#65533;&#65533;vWP&#65533;&#65533;,Z+"`&#65533;&#65533; &#65533;		(<&#65533;\$x&#65533;_&#65533;&#65533;&#65533;&#65533;`B&#65533;&#65533;&#65533;2&#65533;N6I&#65533;[oM&#65533;@&#65533;&#65533;	&#65533;&#65533;&#65533;|q	&#65533;\&#65533;&\7&#65533;Es&#65533;gIF&#65533;_&#65533;P&#1422;&#65533;P!&#65533;p`- &#65533;&#65533;N%&#65533;N&#65533;o8&#65533;&#1244;&#65533;x#x&#65533;\&#65533;&#65533;V&#65533;n&#65533;&#65533; &#65533;@  &&#65533;&#65533;&#65533;&#65533; &#1221;0T!&#65533;&#65533;&#65533;&#65533;Y&#65533;&#65533;R&#65533;&#1281;&#65533;Vq&#65533;&&#65533;&#65533;/&#65533;u&#65533;&#65533; 6C&#65533;&#65533;&#65533;@pA	C1P[&#65533;F&#65533;&#65533;#l&#65533;&#65533;6&#65533;&#65533;&#65533;&#65533;&#65533; x:&#65533;&#65533;&#65533;&#65533;&#65533;p&#65533;&#65533;&#65533;&#65533;&#65533;&#65533;<&#65533;R' &#65533;7$&#65533;)a&#20676;&#65533;1&#65533;)Fd&#65533;{<&#65533;r&#65533;8&#65533;
T&#65533;&#774;D@&#65533;&#65533;&#65533;&#65533;` T$&#65533; Lf2gR&#65533; &&#65533;1)&#65533;&#65533;.wQ&#65533;6)&#65533;.Q&#65533;K&#65533;&#65533;c&#65533;&#65533;&#65533;4m&#65533;,&#65533;&#65533;&#2011;&#65533;Vb&#65533; FS&#65533;v@H&#65533;5P&#65533;A&#65533;&#65533;X&#65533;`)Z&#65533;&#65533;&#65533;&#65533;n&#65533;&#65533;&#65533;&#65533;0&#65533;&#65533;X&#65533;&#65533;&#65533;id&#65533;	I&#65533;&#65533;<&#65533;s84&#65533;&#65533;%G-&#65533; m&#65533; &#65533;|8&#1100;fN&#65533;&#65533;,&#65533;e&#65533;#	&#65533;TD&#65533;&#65533;"&#65533;&#65533;q&#65533;`&#65533;6T&#65533;&#65533;F&#65533;_&#65533;Cl&#65533;)&#65533;&#65533;'&#65533;,&#65533;d 8&#65533;An&#65533;`-y&#65533;&#65533;v&#65533;0h&#65533;1F &#65533;{&#65533;&#65533;?&#65533;qF$&#65533;s&#65533;&#65533;'&#65533;&#65533;$&#65533;&#65533;(g&@&#65533;&#65533; h=&#65533;&#65533;J Q&Bf&#65533;_&#65533;c &#65533;&#65533;&#65533;&#65533;Hm&#65533;* &#65533;%01&#65533;&#65533;&#65533;&#65533;&#65533;\&#65533;&#522;9&#65533; c9&#65533;&#65533;T&#65533;&#65533;&#65533;*&#65533;&#65533;-'0&#65533;0&#65533;#h&#1587;&`&#65533;&#65533;&#65533;JkTK&#644;&#65533;&#65533;&&#65533;f&#870;(&#65533;"&#65533;6.&#65533;&#65533;&#65533;&#65533;b&#65533;&#65533;:&#65533;y&#65533;^jC&#65533;&#65533;r&#65533;u&#65533;9&#65533;&#65533;b&#65533;&#65533;=Cm&#65533;@&#65533;&#65533;&#65533;&#65533;D&#65533;E5y&#65533;:&#65533;kE^&#65533;W-&#65533;&#65533;#&#65533;&#65533;P&#65533;&#65533;c&#65533;&#65533;&#65533;&#65533;"K*&#65533;C&#65533;&#65533;' K&#65533;&#65533;]&#65533;h&#65533;B"&#65533;&#1733; &#65533;T
&#65533;&#65533;C&#65533;&#65533;&#65533;H&#65533;,&#65533;&#65533;&#65533;*&#65533;N&#65533;&#65533;&#65533;&#65533;G&#32797;F&#65533;S&#65533; ;e!&#65533;'1I&#65533;&#65533;&#65533;]2	&#228;&#65533;&#65533;#&#65533;i (]&?1&#65533;)J7x&#65533;&#65533;&&#1219;GDo&#65533;&#65533;$`&#65533;&#65533;&#65533;&&#65533;&	P &#65533;u[&#65533;!F&#65533;R&#65533; &#65533;K&#65533;&#65533;&#65533;&#65533;U&#65533;&#65533;&#65533;&#65533;&#65533;FK&#65533;&#65533;B?&#65533;&#65533;6V&#65533;&#65533;Dz4T/&#65533;&#65533;&#65533;&#65533;&#65533;b&#65533;RE&#65533;&#65533;&#65533;&#65533;b&#65533;&#65533;&#65533;$At&#65533;Y&#65533;&#65533;&#65533;&#65533;J&#65533;3.&#65533;&#65533;&#65533;`&#65533;;bU2S&#65533;&#65533;&#65533;Er&#646;&#65533;&#65533;&#65533;&#65533;&#550;0`7&#65533;&#65533;&#65533;&&#65533;&#65533;}EbT"t3&#65533;&#65533;P`&#65533;q`X&#65533;t@&#65533;&#65533;&#65533;uVN&#65533;,&#65533;"&#65533;x(&#65533;@b&#65533;&#65533;&#65533; x&&#65533;
&#65533;J5&#65533; I &#65533;&#907;&#1976;&#65533;.v&#65533;K{&#2011;&#1307;&#303;&#65533;&#65533;K&#65533;`v&&#65533;&#65533;&#65533;&#65533;4s&#65533;&#65533;&#65533;&#65533;&#65533;LQ&#65533;&#65533;&#65533;&#65533;c&#65533;&#65533;&#65533;&#65533;&#65533; 1&#65533;F&#65533;* &#65533;&#65533;h&#65533;y&#65533;&#65533;Zl&#65533;c&#65533;b&#65533; ,&#65533;&#65533;R&#65533;&#65533;q&#65533;&#65533;s&#1844;&#65533;&#65533;t&#65533;&#65533;j&#65533;&#65533;8&#65533;:	&#65533;Lt#)&#65533;&#65533;&#65533;	&&#65533;&#65533;8:&#65533;?&#65533;s<5G&#65533;&#65533;K7&#65533;&#65533;&#65533;{$r&#65533;&#65533;&#65533;d &#65533;VaD=&#65533;&#65533;&#65533;L&#65533;&#65533;&#65533;&#135;^z&#65533;&#65533;"&#65533;#&#65533;@Y2mG|"&#65533;E`f s&#65533; (Z&#1059;&#65533;G&#65533;a+D&#65533;&#65533;p@+X&#65533;.&#1024;&#65533; <&#65533; 
 8@9'A&#65533;5&#1091;&#65533;-&#65533;a:LZ&#65533;'&#65533;&#65533;&#1285;&#676;&#65533;&#65533;8 &#65533;2)&#65533;&#65533;I4{&#65533;[&#65533;  @&#65533;@	(&#834;&#65533;&#65533;_8&#65533;q}&#65533;&#65533;&#65533;&#65533;&$&#65533;1&#65533;&#65533;od&#65533;A&#65533;&#65533;&#65533;
&#65533;&#65533;&#65533;;/ x'&#219;xBtwc#&#65533;&#65533;k_&#65533;z&#65533;&#65533;n\&#65533;&#65533;&#65533;&#65533;C&#65533;%^&#65533;di1Q&#65533;&#65533;p&#65533;ho&#65533;\&#65533;&#65533;&#65533;&#65533;&#65533;H&#65533;&#65533;&#65533;&#65533;&#65533;&#677;&#65533;&#65533;j&#65533;&#65533;&#65533;0&#65533;{&#65533;]&#65533;&#65533;r&#65533;&#65533;&#65533;&#1510;b4&#65533;m`&#65533;s q &#65533;;&#65533;&#65533;=f&#65533;&#65533;&#65533;&#65533;I&#65533;C7&#65533;38;4&#65533;$&#65533;~of&#32100;&#65533;I&#65533;P&#65533;&#65533;&#65533;h&#65533;&#65533;&#1074;&#65533;y&#65533;1&#65533;&#65533;?m2$&#65533;T0&#65533;&#65533;=&#65533; *&#65533; 5l&#65533;&#65533;  &#65533;h&#65533;&#65533;r,&#65533;Q&#65533;`6Ve`~s&#65533;B&#65533;&#65533;&#65533;&#65533;0&#65533;&#65533;&#65533; &#65533;&#65533;<&#65533;&#65533;&#1702;y&#65533;&#65533;b&#65533;&#65533;q4JQDz&#65533;
&#65533;&#65533;&#65533;Pz6&#65533;!&#65533;&#43394;&3l&#65533;6E&#65533;0g&#65533;&#65533;&#65533;.Qx&#65533;&#65533;5*8j&#65533;0&#65533;7&#65533;&#65533;r&#65533;0&#65533;4.&#65533;z&#1252;(PPd&#65533;w&#65533;2&#8432;&#65533;+Qk&#65533;&#65533;P#P]&#65533;&#65533;Gk&#65533;+&#65533;A&#65533; &#65533;X 6&#65533;y&#65533;fw =&#65533;i&#65533;d&j&#65533;$E QR>EUvQ&#65533;g$&#65533;&#65533;&#65533;$&#65533;&#65533;&#65533;&#65533;Hm"&#65533;q `(&#65533;FR&#65533; 1&#65533;$(~&#65533;7C&#65533;P&#65533;p&#65533;@$x;&#65533;X5"&#65533;bl&#65533;&#65533;s*&#65533; &#65533; &#65533;&#65533;&#65533;&#65533;L&#65533;&#65533;%&#65533;&#65533;&#65533;QRo&#65533;&#65533;L&#65533;[&#65533;&#65533;4)esQ'v&#65533;$&#65533;LBxgxsdG3&#65533;z&#65533;`/[&#65533;= &#65533;\D+&#65533;&#65533;&#65533;&#65533;R4&#65533;&#65533;&#65533;Y(qH&#65533;&#65533;xaS&#65533;&#65533;&#65533;;&#65533;&#65533;&#65533;zuW%&#65533;&#65533;<&#65533;&#65533; &#65533;&#211;A&#65533;G(&#65533; &#65533;V1E"%&#1032;&#65533;&#65533;&#65533;$&#65533;; ?&#65533;^&#60489;Z&#65533;]&#65533;-&#65533;1&#65533;43&#65533;3v `&#65533;&#65533;t<&#65533;< 1HY &#65533;&#65533;J3&#1920;0 P2 &#65533;"P,%&#65533;Mz&#65533;&#65533;&#65533;&#65533;&#65533;
&#65533;[&#65533;&#65533;5&#768;.&#65533;PB&#65533;R&#65533;2&#65533;&#65533;e&#552;&#65533;&#65533;h&#65533;q&#65533;90X&#65533;&#65533;p	4&#65533;6&#65533;S9&#65533;
&#65533;8dy@&#65533;&#65533;F&#65533;$&#65533;-U&#65533;Ex&#65533;&#65533;"&#65533;j&#65533;L&#65533;&#65533;B>x&#65533;S(&#65533;:{&#65533;&#65533; &#65533;&#65533;2&#65533;K&#65533;B%~G0&#545;F&#65533;&#65533;&#1041;&#65533;&#65533;r&#65533; 0P &#65533;6$S&#65533;&#65533;2N&#65533;M&#65533;&#65533;s2&#65533;i4&#65533;&#65533;6&#65533;T7a%&#65533;$&c"U&#65533;3&#65533;d&p &#65533;`P1&#65533;0, 0{&#65533;[&#65533;&#65533;k&#1968;!&#65533;fPvA&#65533;&#65533;&#65533;c
&#65533;#$&#65533;5*&#65533;&#65533;:&#65533;W)&#65533;4&#65533;&#65533;&#65533;&#65533;W&#65533;&#65533;! m7L&#65533;&#65533;&#65533;5&#65533;&#65533;/&#1992;p&#65533;qK+sew&#65533;r B@|Q)&#65533;&#65533; N&#65533;&#65533;&#65533;&#65533;&#65533;o&#65533;&#65533;&#65533;&#65533;w48"p&#65533;&#65533;&#65533;&#65533;%&#1494;%&#65533;*&#65533;'`N&#65533;`&#65533;21&#65533;0	A)`"&#65533;.&#65533;$&#65533;:p&#1254;8^&#65533;&#65533;?&#802;&#65533;&#65533;0:0&#65533;AiM&#65533;&#65533;&#65533;&#1608;&#65533;&#65533;&#65533;Tj&#65533;9&#65533;&#65533;&#65533;T&#65533;Q?&#65533;Q&#65533;&#65533;2cG\&#65533;J&#65533;&#65533;^&#65533; P H$&#65533;&#65533;1&#65533;0&#65533;+0&#65533;pd&#934;3&#65533;y&#65533;( '&#65533;PA O*&#65533;e2W&#65533;o&#65533;&#65533;&#65533;&#65533;APPZ&#65533;&#65533;P&#65533;7L	6G9&#65533;/4y&#65533;&#65533;8&#65533;C&#65533;&#65533; !&#65533;&#311;6&#65533;h,&#65533;G.&#65533;!1P,9Qb.&#65533;EW&#65533;SA&#65533;y&#65533;ce&#65533;&#65533;&#65533;&#65533;e&#65533;{&#65533;x&#65533;&#65533;P&#65533;1&#65533;#&#65533;R&#65533;&#1968;&#65533;&#65533;&#65533;&#65533;9&#65533;@L&#65533;p6&#1968;&#65533;&#65533;b`&#65533;&#65533;v&#65533;!1]1_q 
&#1574;&#65533;&#65533; @ ; &#65533;eI&#65533;(&#65533;dz&#65533;&#65533;t&#65533;&#65533;&#65533;q&#65533;&&#65533;&#65533;@&#65533;c&#65533;Q&#65533; :R:P-` "i&#65533;6&#1882;@2@O&#65533;pW$p4&#65533;&#65533;d!&#65533;&#65533;&#65533;2
&#65533;&#65533;&#65533;&#65533;&#65533;[&#65533;$&#65533;&#65533;&#65533;&#159;'0K&#65533;8q&#352;&#65533;&#65533;z&#65533;&#65533;a	6&#65533;M&#65533;&#65533;crT&#65533;P<vy!&#65533;&#65533;n&#65533;r&#65533;&#65533;Q&#65533;P&#65533;&#65533;e&#65533;[&#65533;&#65533;&#65533;&#65533;&#65533;&#65533;&#65533; &#65533;&#65533;&#160;&#65533;&#65533;&P&#65533;&#65533;&#65533;L;&#65533;&#1156;&#1131;P&#65533;B72&#65533;2Vao&#65533;&#65533;&#65533;(&#65533;C>	&#65533;a0`&#65533;&#65533;u(&#65533;0BC330&#65533;U&#65533;&#65533;=&#65533;&#65533;&#65533;	u&#65533;j&#65533;I&#65533;J&#65533;&#65533;&#65533;&#65533;J&#65533;~a&#65533;&#65533;&#65533;&#65533;&#65533;&#65533;?Zav&#65533;&#65533;&#65533;&#542;&#65533;C(&#65533;,%#$ &#65533;&#65533;P 6&#65533;d&#65533;JH&#65533;y&#65533;H&#65533;&#65533;&#65533;1&#65533;Y&#65533;PQ&#65533;W&#65533;&#65533;CB1z&#65533;&#65533;(=&#65533;&#65533;%Cl&#65533;&#65533;az&#65533;&#65533;&#65533;&#65533;&#65533;!&#65533;&#65533;Qd&#65533;&#65533;&#65533;q]&#65533;u6&#65533;7yA&#65533;&#65533;&#65533;&#1776;&#65533;&#65533;G&#65533;&#1184;&#65533;y&#65533;&#65533;&#65533;&#65533;q#0&#65533;B&#65533;&#65533; D&#65533;&#65533;&#65533;&#65533;&#65533;d&#65533;&#65533;&#65533;&#65533;&#65533;yKf(&#65533;# &#65533;&#65533;VZ[&#65533;L&#65533;T=:"&#65533;^Q1B&#65533;=&#65533;&#65533;B&#65533;&&#65533;j&#65533;X&#65533;WR&#65533;&#65533;&#65533; &#65533;&#65533;&#65533;&#65533;jb&#1480;Xk_&#65533;:&#65533;&#65533;cQ&#65533;#pY&#65533;&#65533;(,&#65533;L&#65533;&#65533;z&#65533;R&#65533;&#65533;,)P!7V8&#65533;5 &#65533;	9+&#65533;&#65533;N'&#65533;`&#65533;J&#65533;@&#45453;K&#65533;)04 pOY8&#65533;5&#65533;&#65533;4K)&#65533;&#65533; E4X&#65533;$y&#65533;&#65533;U&#65533;qT'&#65533;9&#65533;&#65533;&#65533;&#65533;.&#65533;&#65533;g&#65533;4&#65533;0&#65533;&#65533;L&#65533;&#65533;&#65533;P&#65533;LC@}Cm&#65533;&#65533;b2&#65533;&#65533;l&#65533;&#65533;&#65533;$Q&#65533;&#65533;
P&#65533;&#65533;5v&#65533;&#1077;&#65533;&#65533;8&#65533;&#65533;](Pc&#65533;_&#65533;t&?&#358;&#65533;	&#65533;&#65533;&#348;.&#65533;I&#1001;&#65533;&#65533;w^S5?&#65533;&#65533;?&#65533; &#65533;p &#65533;&#65533;&#65533;&#65533; &#65533;&#65533;r&#65533;&#65533;b#<XCH!&#65533;A&#65533;S=&#65533;r&#65533;VL?g&#65533;&#65533;&#65533;&#65533;r&#65533;L&#65533;&#65533;&#216;L&#65533;&#65533;&#65533;&#65533;%Gx&#65533;a&#65533;&#65533;&#65533;&#65533;&#65533;&#65533;&#65533;&#65533;&#65533;H[(}&#65533;&#65533;&#65533;x&#65533;&#65533;&#65533;&#65533;'&#65533;b&#65533;&#65533;&#65533;,&#65533;P&#65533;!!8TY&#65533;V}9&#65533;`L&#65533;&#1214;&#65533;sz&#65533;1:&#65533;&#65533;&#65533;3A&#65533; &#65533;&#65533;"i&#65533;3r&#65533;L&#65533;J&#65533;;&#65533;nc&#65533; 1`&#65533;&#65533;t( t`&#65533;&#65533;3vI%,&#65533;=,&#65533;u!j&#65533;\&#65533;|&#65533;E~&#65533;%`&#65533;p^ S3&#65533;&#65533;_h'1:0;&#65533;v &#65533;&#65533;&#65533;-P_&#65533;&#65533;&#65533;
&#65533;l&#65533;8KV[)&#65533;&#65533;i&#65533;&#65533;&#65533; &#65533;&#65533;&#65533;1&#65533;2&#65533;&#65533;x&#65533;O&#788;&#65533;2pQ.'&#65533;&#65533;&#65533;&#65533;&#65533;&#65533;&#65533;&#65533;&#65533; &#65533;&#65533;P&#65533;Edz^&#65533;I&#65533;&#65533;&#65533;&#65533;-&#65533;&#65533;&#65533;@&#65533;7q&#65533;&#65533;v&#65533;_AzNeVe&#65533;&#255;1&#65533;N
&#65533;&#65533;&#65533;&#65533;&#1366;&#65533;&#65533;&#65533;
f&#65533;6lay&#65533;&#65533;0&#65533;:&#12441;&#65533;2<&#65533;&#65533;&#65533;&#65533;@
&#1076;&#65533; @&#65533;&#65533;*1g&#65533;&#65533;&#1355;3?&#65533;&#65533;gZ&#65533;S&#65533;&#65533;V=&#65533;FA%D%&#65533;&#65533;3&#65533;q6`&#65533;t &#65533;&#65533;&#65533;&#65533;H&#65533;f&#65533;&#65533;&#65533;p> 0K>&#65533; 2&#65533;
&#65533;&#65533;&#65533; &#65533;e&#65533;"@&#65533;dts&#704; t&#65533;&#65533;&#65533;&#65533;&#65533;&#65533;@&#65533;$&#65533;&#65533;#&#65533;&#65533;&#65533;&#65533;&#65533;&#65533;&#65533;&#65533;&#65533;C1bC&#1336;:&#65533;&#65533;)&#65533;C!&#225;&#65533;&#65533;cQP&#65533;&#65533;&#65533;`&#65533;8&#65533;&#65533;0}0&#65533;R&#65533;&#65533;&#65533;&#65533;E!'&#65533;&#65533;a&#65533;&#1226;3&#65533;&#65533;.&#65533;C,a&#65533;A&#65533;El&#65533;0)&#65533;m *&#65533;&#65533;0@*@*&#65533;]&#65533;&#65533;&#65533;ch't>&#65533;3&#65533;&#65533;&#65533;&#65533;~&#65533;}&#1961; &#65533;&#65533;&#65533;6&#65533;L&#206;&#65533; fB3&#65533;&#65533;&#65533;g&#65533;&#65533;&#65533;*&#65533;z
&#65533;&#65533;R&#65533;t&#65533;&#65533;&#65533;&#1301;&#65533;+&#65533;&#65533;&#65533;h &#65533;&#65533;&#65533;&#65533;&#65533;&#65533;Bq8&#1129;)&#65533;&#65533;L&#65533;&#65533;&#65533;&#65533;7&#65533;&#65533;EA/r&#65533; 6&#19706;&#65533;&#65533;&#65533;&#65533;G&#65533;p&#65533;&#65533;&#65533;'&#65533;&#65533;&#65533;P&#65533;TO"j&#65533;UA&#65533;&#65533;@*4&#65533;&#65533;&#65533;&#65533;+b-_&#65533;&#65533;&#65533;&#65533;&#65533;$JFCP&#65533;&#65533;&#65533;=*&#65533;&#65533;&#65533;&#1067;&#65533;&#65533;(&#65533;@&#59442;&#65533;Pf&#65533;&#65533;>&#65533;U&#65533;&#65533;*e&#65533;&#65533;&#65533;c3b&#263;&#65533; <&#1325;:@&#65533;&#65533;&#65533;&#65533;:lX&#65533;&#65533;&#65533; 	&#65533;?lu&#65533;X&#65533;&#65533;&#1937;[T$S&#65533;~&#65533;&#65533;{&#65533;
|&#65533;&#65533;-&#65533;t@P&#65533;&#65533;*&#65533;] g&#65533;t&#65533;`Q&#65533; B&#65533;0>&#65533;
(&#65533;&#65533; Qw&#65533;&#1068;-&#65533;&#65533; &#65533;$&#65533;&#65533;&#65533;K~&#65533;&#65533;0&#65533;&#65533;,&#522; &#65533;&e&#2032;'&#65533;M &#65533;?&#65533;8O&#65533;&'&#65533;&#65533;
&#65533;X&#65533;r&#65533;(l&#65533;&#65533;
&#65533;
&#65533;x&#1159;&#65533;9&#65533;&#65533;c&#65533;%&#65533;&#65533;F7&#65533;b.L&#65533;+&#65533;2&#65533;&#65533;dy&#1908;b&#65533;@8&#65533;&#65533;
&#65533;&#65533;&#65533;u&#65533;&#65533;&#65533;	&#65533;&#65533;a&#65533;
&#65533;&#65533;&#65533;>|1 *6&#65533;&#65533;8.&#65533;40&#65533;(&#65533;,&#65533;t_&#65533;&#65533;] &#65533;+c&#65533;&#774;1I5&#65533;y&#65533;i{&#65533;&#65533;&#65533;&#1921;>%`iZ3D@p&#65533;e&#65533;=&#65533;&#65533;
&#65533;&#65533;fl&#65533;&#65533; *&#65533;/.&#65533;AX*Ao=G&#65533;&#65533;)&#65533;b]&#65533;&#65533;TDC'q&#65533;R&#65533;&#65533;J)&#65533;&#65533;z&#1348;UX&#65533;&#65533;1&#65533;&#65533;)&#65533;4v&#65533;&#65533;&#65533;&#65533;&#65533;%&#65533;&#65533;-m&#65533;&#65533;&#65533;&#65533;&#65533;--1&#65533;&#65533;&#65533;+&#65533;&#65533;&#65533;&#65533;&#65533;&#65533;&#65533;&#65533;!&#65533;&#65533;&#65533;&#65533;&#65533;&#65533;&#65533;2&#65533;&#65533;&#65533;&#65533;&#65533;&#65533;&#65533;&#65533;&#65533;&#65533;&#65533;&#65533;&#65533;&#65533;&#65533;&#65533;&#65533;"+&#65533;(($-!,*$&#65533;== &#65533;&& 7
?&#65533;	7&#65533;7 &#65533; 0!o)\&#560;&#65533;&#65533;[P-&#65533;&#65533;&#65533;!@&#65533;&#65533; &#65533;!&#65533;L&#65533;HP&#65533;^I  &#65533; p&#65533;8p`Q Y$8@bF"d&#65533;&#65533;I&#1088;&#65533;T&#65533;&#65533;0a&#65533;&K &#65533;&#65533;&#65533;&#65533;C&#65533;&#65533;.&#512;&#65533;&#65533;&#65533;h &#65533;&#65533;&#65533;T&#65533;R&#65533;&#65533;3&#65533;g&#65533;5&#65533;R&#65533;[1V&#1285;&#65533;&#65533;&#65533;&#65533;&#65533;0&#65533;PTH&#65533;&#65533;Nh{@&#65533;&#65533;^I&#65533;Q&#65533;W&#65533;&#65533;&#65533;&#65533;>&#65533;&#65533;&#65533;&#65533;G)&#65533;XI&#65533;&G&#65533;J&#65533;&#65533;&#65533;P&#65533;&#651;>$&#65533;g&#65533;&#65533;&#65533;
)>&#65533;p&#65533;!&#65533;&#65533;&#65533;
&#761;&#65533;&#65533;&#65533;.&#65533; &#65533;B&#1608;Xt&#65533;&#65533;B&#65533;&#65533;=n&#65533;&#65533;&#65533;A&#65533;;&#65533;&#65533;&#65533;`&#65533;&#65533;&#1259;_&#65533;&#65533;&#223;5&#65533;&#65533;Q&#65533;~	&#65533;&#65533;&#65533;$= `&#65533;$T0C^t@A" &#65533;
&#65533;H$lr&#65533;8&#65533;M2&#65533;P&#65533;
&#65533;&#65533;b&#65533;Q&#65533;&#65533;&#1047;"&#65533;)&#65533;m&#65533;@&#65533;&#65533;H&#65533;+Y&#201;\&#65533;L@&#65533;&#589;&#65533;&#65533;&#65533;V-I-d&#65533;&#65533;&#65533;^Q&#65533;&#65533;&#65533;&#65533;J&#65533;&#65533;g&#65533;Y&#65533;&#65533;	&#65533;&#65533;&#65533;&#65533;&#1170;&#65533;&#65533;&#65533;&#65533;&#65533;&#656;&#65533;&#65533;I'F&#65533;H/B&#1431;!V}P Qx&#65533;I*&#65533;U&#65533;l&#65533;`&#65533;&#65533;/$&#65533;@&#65533;L&#65533;&#65533;L&#65533;&#65533;(&#65533;&#65533;#&#65533;&#65533;&#65533;&#65533;&#65533;*t&#1042;
#0P
`A	&#65533;P&#65533;@&#65533;d 	|g&#65533;>&#65533;&#65533;7PA%&#65533;&#19320;&#65533;ZB&#65533;5&#65533;@&#65533; &#65533;"&#1091;&#65533;	&#65533;&#547;,t&#65533;$ S&#65533; &#65533;2&#65533;p&#65533;&#65533;&#65533;`#x2A&#65533;&#65533;&#65533;h&#65533;&#65533;)	&#65533;"&#65533;"&#65533;`&#65533; &#65533;&#65533;`X&#1033;&#65533;\&#65533;r&#400;!u*"&#65533;K&#65533;&#65533;pA#&#65533;*S L&#65533;&#65533;&#65533;4`&#65533;&#65533;&#65533;&#65533;&#65533;&#65533;
&#65533;&#65533;&#65533;&#65533;&#65533;I%3&#65533;P&#65533;&#65533;:> &#65533;&&#65533;>&#65533;[&#65533;
&#65533;{	J&#65533;h&#65533;dPr)3."&#65533;h&#65533;&#65533;&#65533;&#65533;&#65533;.S&#192;&#65533;lH&#160;&#65533;@&#65533;&#65533;&#65533;0AX &#65533;&#65533;K@:&#65533;&#65533;A&#65533;&#65533;)&#65533;O&#65533;&#65533;_&#65533;&#65533;(&#65533; &#65533;&#65533;j&#65533;&#65533;&#65533;&#65533;&#65533;&#65533;&#65533;t&#65533;&#491;F&#65533;&#65533;A}&#65533;&#65533;	&#65533;![&#65533;&#65533;DPH^.@&#65533;&#65533;&#65533;&#65533;	p&#65533;Y&#65533;&#65533;&#65533;V&#65533;z&#65533;
+`p&#65533;Y:&#65533;&#65533;	&#65533;N&#65533;H
&#65533;T0B&#65533;9&#65533;"&#65533;&#65533;YITP&#65533;&#65533;rW&#65533;hf&#65533;YyB&#65533;&#65533;F&#65533;-&#65533;&#65533;iB&#65533;&#65533;y&#65533;&#219;U&#8338;X@&#65533;	&#65533;"&#65533;)<fru&#65533;&-21Kf%&#65533;Ll&#65533;Q=&#65533;
&#65533;`&#65533;
CS&#65533;Tp&#65533;'*l&#65533;,&#65533;&#65533;&#65533;x&#65533;_C&#65533;&#65533;&#65533;@&#65533;&D&#65533;4&#65533; B&#65533;&#65533;&#65533;_&#65533;&#65533;8@&#65533;&#65533;&#803;&#65533;8&#65533;&#65533;&#65533;S&#65533; &#65533;GJ&#65533;&#65533;
&#65533;B &#65533;~&#65533;#&#65533;\=u&#65533;&#65533;D n&#65533;&#65533;A	&#65533; V&#65533;X&#65533; @<Rb&#65533;&#65533;:hA&#65533;$&#65533;&#65533;&#65533;T&#65533;d&#65533;go	@&#65533;&#65533;&#65533;dH &#65533;l"!&#65533; &#65533; &#65533;CL1&#65533;&#65533;~&#65533;#Lx&#65533;"&#65533;&#65533;&#65533;&#65533; &#65533;&#65533;&#65533;I&#65533;p&#65533;&#65533;@&#65533;"&#65533;&#65533;o&#65533;&#65533;&#65533;0,@&&#65533;&#65533;	E&#65533;i&#65533;(&#65533;&#65533;7&#65533;KM^&#65533;&#65533; \&#65533;"@&#65533;0)N&#65533;&#65533;H&#65533;U%&#65533;&#65533;hL&#65533;&#65533;P&#65533;&#65533;k&#65533;,u&#65533;e*c&#65533;&#65533;&#65533;&#917;&#65533;&#65533;&#65533;"HWX`.{K&#65533;P&#65533;E&#65533; J 5.&#65533;<K &#65533;&#65533;&#65533;&#65533;S&#65533; &#65533;:&#65533;rRr &#65533;F&#65533;&#65533;	&#65533;&#65533;&#65533;&#65533;&#65533;&#65533;m&#65533;@|&#65533;&#65533;&#65533;s&#65533;&#65533;&#65533;E"&#65533;&#65533;t&#65533;&#65533;&#65533;&#65533;&#65533;?w&#65533;h &#65533;&#1025;,&#65533;`&#65533;*&#65533; &#65533;4&#65533;,&#65533;A&#65533;. &#65533;`f	&#65533; T &#65533;&#65533;&#65533;3&#65533;&#65533;T@ B&#65533;@&#65533; &#65533;g&#65533;@&#65533;J&#65533;&#65533;&#65533;&#65533;g&#65533;f.B&#65533;&#65533;q&#65533;qIG&#65533;\&#65533;&#65533;^0&#65533;=&#65533;&#65533;0&#65533;&#65533;
r&#65533;&P -X&#65533;%X &#65533;&#65533;A&#65533;&#65533;&#65533;&#65533;	C&#65533;&#65533;&#65533;<S&#65533;&#65533;2&#65533;&#261;gh&#65533;&#65533;&#65533;1 &#65533;p&#65533;4&#65533; &#65533;]P&#65533;&#65533;&#65533;u&#65533;`EV&#65533;&#65533;.&#65533;i&#65533;C+&#65533;-i&#65533;&#65533;&#1546;&#65533;!X`&#65533;	&#65533;&#65533;'&#65533;d&#65533;&#320;b&#65533;&#65533;AH&#65533;&#65533;&#65533;d&#65533;&#65533;7h&#65533;?
8&#65533;V&#65533;&#65533;O&#65533;h&#65533;&#65533;5&#65533;&#65533;l&#65533;&#65533;&#65533;&#65533;&#1270;&#65533;&#65533;N
&#65533;qH%6&#65533;	49&#65533;&#65533;&#65533;&#65533;&#65533;&#65533;&#65533;
&#65533;V3P&#65533;(0&#65533;Q&#65533;&#65533;&#65533;&#65533; @AD&#65533;&#16899;I*&#65533;&#1561;A&#624;&#65533;&#65533;&#915;7]&#65533;&#65533;&#65533;o0&#65533;kA1?&#65533;&#65533;AX"E&#65533;.P&#1047;
&#65533; &#65533; 6@&#65533;QmU3T"Al,&#65533; !&#680;&#65533;[&#65533;&#1112;&#65533;&#65533;&#65533;!)&#65533;0&#65533; 2&#65533;&#65533;&#65533;-Y!&#65533;&#65533;
C&#65533;<C&#65533;Q&#65533;&#65533;&#65533;)&#65533;&#65533;Y&#65533;lj&#65533;&#65533;`&#65533;&#65533;&#65533;	(@J &#65533;&#65533;j&#65533;&#65533;"K&#65533;+0&#65533;A0&#65533;*l&#65533;yB,"9r&#65533;Z&#65533;m&#65533;U&#65533;&#65533;3&#65533;.&#65533;&#65533;"?&#65533;m &#65533;Z&#65533;|&#65533;&#65533;&#65533;&#65533;J*&#65533; &#65533;&#65533;<f&#65533;&#65533;o&#65533;&#65533;p*'&#65533;&#65533;P64W&#1872;&#65533;Q&#65533;}b&#65533;&#65533;"L&#65533;&#65533;A(&#65533;<&#65533;&#65533;\&#65533;&#65533;H&#65533;&#65533;W&#65533;&#65533;&#65533;NZ&#65533;&#65533;&#1141; &#65533;/#&#65533;X&#65533;5&#65533;&#65533;&#65533;T(&#65533;t &#909;D&#65533;2`3&#65533;x&#65533;J&#65533;&#65533;Y%&#65533;&#65533;>&#1108;a&#65533; W&#65533;Q&#65533;E4&#65533;&#65533;&#65533;T&#1121;&#65533;&#65533;:&#65533;&#65533;S3&#65533;&#65533; &#65533;&#1797;c&#65533;I&#65533;-*&#65533;&#65533;EDrx
b9 &#65533;	&#65533; b&#65533;&#403;r\&#65533;!&#65533; 8&#65533;@&#65533;&#65533;&#65533;:0&#65533;&#65533;	 q&#65533;&#65533;Aa>&#65533;&#65533;&#65533;&#65533;&#65533;8$&#65533;&#65533;1T # &#65533;	&#65533;&#65533;&#65533;U&#65533;&#65533;%mA<&#65533;&#65533;&#65533;@&#65533;,&#65533;&#65533;&#65533;P&#65533;/&#65533;&#65533;00w}&#65533;*&#65533;&#1094;R&#65533;&#65533;&#65533;* GX&#65533;&#65533;D&#65533;O&#1758;7/b? &#34121;&#65533;>#&#65533;b&#572383;&#65533;&#450;&#65533;Ib&#65533;Wo&#522;F&#65533;H@`&#65533;Z*&#65533; &#65533;9"P&#65533;H%0s&#65533;&#65533;(D c&#65533; E&#65533;|oLs|&#65533;P&#65533;N[))@&#65533;&#65533;&#65533;&#65533;>&#65533;&#65533;&#65533;4&#65533;N?&#65533;&#65533;D&#532;&#65533;&#65533;.&#65533;A&#65533;&#65533;&#65533;&#65533;h@N\&#65533;20e4G0&#65533;hIJ&#65533;'&#65533;q&#65533;>&#65533;&#65533;&#65533;&#65533;V&#65533;&#65533;&#65533;n&#65533;&#264;&#65533;N&#65533;&#65533;&#65533;d40 }&#65533;&#65533; &#65533;&#65533;?&#65533;XN&#65533;f&#65533;&#65533;X&#65533;&#65533;&#65533;&#65533;J&#65533;<&#65533;Qv&#65533;&#65533; +&#65533;&#65533;B&#65533;&#65533;&#65533;&#65533;F&#65533;&#65533;&#65533;.&#65533;&#65533; &#65533;&#65533;C&#65533;&#65533;&#65533;Ib&#65533;mB^ &#65533;&#65533;&#65533;&#65533;3M &#1719;X }&#65533;m\&#65533;UJ&#65533;&#65533;Yd&#65533;&#65533;&#65533;&#65533;&#65533;U&#65533; b<  SA',2	&#65533;e1&#65533;A&#65533;c	&#65533;%/&%	&#65533;&#65533;
&#65533;fa&#65533;1	&#65533;W&#65533;&#65533;XR&#65533;>v1G&#65533;'&#65533;&#65533;:&#65533;&#65533;c<&#65533;&#65533;&#65533; `"&#65533;F&#65533;"&#65533; &#65533;&#65533;S}&#65533;V]5c&#65533;c&#65533;q&#65533;&#65533;&#65533;U&#65533;:&#65533;#&#65533;&#65533;&#65533;OA&#65533;e&#65533; B&#65533;[&#65533;Bi&#65533;#&#65533;71{&#65533;&#1477;jgCQf<&#65533;C%D&#65533;e(&#65533;&#65533;z`W&#65533;3`P *0 @&#65533;&#65533;u"R&#65533;&#65533;&#65533;&#65533;	&#65533;!	"@(0&#65533;&#65533;aF&:`a'u&#65533;?&#65533;TO&#65533;x&#65533;&#65533;&#65533;#?&#65533;as&#65533;&#65533;R&#65533;=&#65533;&#65533;%&#65533;FwH&#65533;s,&#65533;&#65533;$&#65533;Y&#65533;cq"&#65533;E ?&#65533;U&#880;:1n&#65533;K7ES0|&#65533; A&#65533;&#65533;8<&#65533;&#65533;	&#65533;TUG&#65533;1&#65533;.&#65533; ?&#65533;0&#65533;0&#65533;&#65533;	u&#65533; #9,&#65533;!&#65533;&#65533;&#65533;qKh&#65533; U&#65533;<)Qm&#65533;6&#65533;+ &#65533;6=&#65533;&#65533;U&#65533;&#65533;&#65533;^x&#65533;&#65533;` &#65533;`e&#65533;&#65533;{%&#65533;f&@&#546;D%&#65533;p Un&#1876;$ Q&#65533;"x&#65533;?&#65533;#&#65533;&#65533;S8&#65533;(P&#65533;
&#65533;&#65533;-RFWR&#65533;&#65533;&#65533;$&#65533;&#65533;AA&#65533;c&#65533;Eqm&#65533;&#65533;&#65533;0Ka24&#65533;&#65533;&#65533;71p+&#65533;&?&#65533;@.&#65533; &#65533;&#65533;g&#130;&#65533;&#65533;_&#65533;&#65533;&#65533;S^&#65533;	2&#65533;&#65533;X&#65533;'&#65533;&#65533;1&#65533;&#65533;&#65533;&#65533;&#65533;Umb	&#65533;&#65533;?&#65533;Hu&#65533;S&#65533; '5&#65533;^&#65533;&#65533;&#65533;&#65533;U K&#65533;i&#65533;% &#65533;]@,  @&#1037;` &#65533;&#65533;y&#65533;  &#65533;#&#65533;pfV&#65533;)&#65533;f&#65533; zS&#65533;H7&#65533;&#65533;&#65533;&#65533;w&#207;7 &#65533;7&#65533;&#65533;&#65533;*&#65533;a=&#65533;*&#65533;L&#65533;&#65533;&#65533;&#65533;,0R&#65533;1&#65533;3&#65533;DA^7 &#65533;@"Y&#65533;&#65533;&#65533;Y&#65533; Y%&#65533;&#65533;L&#65533;<&#517; (A1&#65533; &#65533;&#65533;&#65533;&#65533;c&#65533;@(`5&#65533;&#65533;0&#65533;&#65533;&#65533;`?z .&#65533;=&#65533;&#65533;XQ&#65533;!&#65533;"	&#65533;&#65533;H#
&#65533;&#65533;&#65533;8x&#65533;
>&#65533;-+i%&#65533;AL~ePA^T1y1O:&#65533;P&#65533;,( &#65533;Rs&#496;#O&#65533;&#65533;&#65533;&#65533;&#65533;J&#65533;&#65533;*&#65533; :@5&#65533;&#65533;AD8&#65533;&#65533;&#65533;&#1112;&#65533;&#65533;&#65533;9}@+&#65533;&#952089;&#1605;bpb8&#65533;&#65533;&#65533;e&#65533;&#65533;&#65533;b&#65533;hD&#65533; 9&#65533;4&#65533;p/m&#65533;h&#65533;%&#65533;&#65533;&#65533;&#65533;>&#65533;&4&#65533;)9{"k&#65533;'	]qH&#65533;&#146;Q	&#65533;9&#65533;&#65533;+ &#65533;)b2D#Rs&#65533; &[G	&#65533;&#65533;W&#65533;1&#65533;&#65533;<&#65533;&#65533;&#65533;("0K&#26370; '&#65533;pk&#65533;`&#65533;j&#65533;GC\(d	&#65533;&#65533;3rSsgasn9",rxh	!&#65533;&#65533;&#65533;ZEI&#65533;_X&#65533;"@t`A&#65533;&#65533;&#65533;&#65533;&#65533;bh"!&#65533;&#65533;&#65533;
#0N&#65533;\&#1716;&#65533;&#65533;&#462;&#65533; p&#65533;&#65533;&#65533;x1&#65533;&#65533;&#65533;/&#41309;f[6&#65533;U&&#1921;Bg&#65533;&#65533; q :&#65533;&#65533;`P +!Q&#65533;!&#65533;&#65533;K&#65533;P &#65533;\A&#65533;&#65533;]?&#65533;.&#65533;5&#65533;0(6&#65533;&#65533;}&#65533;w8&#65533;&#65533;&#65533;1`&#65533;a&#65533;29&#65533;x^&#65533;S	&#65533;&#65533;&#65533;&#65533;#&#65533;&#65533;y&#65533;&#65533;w&#65533;&#984;&&#65533;&#65533;\&#65533;&#1037;&#65533;&#65533;
&#1136;!&#65533;&#65533;S&#65533;'&#65533;&#65533;%&#65533;&#65533;	b&#65533;<Rl&#65533; &#65533;,2&#65533;&#65533;&#65533;&#65533;&#65533;TV@Z5R3&#220;&#65533;&#65533;&#65533;C(n&#65533;&#65533;a&#65533;&#65533;&#65533;F0<&#65533;"&#65533; *@v&#65533;(gI&#65533;&#171;&#65533;'&#65533;i&#65533;B7{&#65533;&#65533;&#65533;&#65533;J{&#65533;&V1&#65533;*&#65533;wB]&#65533;&#65533;&#65533;)!N,!-&#65533;&#65533;&#65533;&#65533;1&#65533;   `Q &#1637;&#65533;p2&#65533;=F$&#65533;+P.@2"P&#65533;&#65533;F&#65533;&#65533;&#65533;
&#65533;4&#65533;	&#65533;&#65533;&#65533;&#65533;&#65533;&#65533;m  
&#65533;H&&#65533;ia&#65533;&#65533;	&#65533;&#65533;	b$&#65533;b&#65533;baUD+G&#65533;&#65533; 2p&#65533;&#65533;
&#65533;&#65533;&#65533;2&#65533;&#65533;&#65533;F&#65533;#9&#65533;{&#65533;&#65533;&#65533;i%&#65533;&#65533;"&#65533;&#65533;&#65533;&#65533;&#65533;cT	b&#65533;0&#65533; &#65533;
&#65533;&#65533;H&#65533;&#65533;&#65533;&#65533;@F&#65533;&#65533;0&#65533;&#65533;U&#65533;vbP&#65533;N&#65533;&#65533;{+&#65533;T	r	#"&#65533;&#65533;^<&#65533;*  &#65533;&#65533; 6@&&#65533;&#1082;B&#65533;&#65533;&#65533;6p&#65533;+&#65533;.Z&#65533;u#&#65533;i p&#65533;2p&#65533;&#65533; &#65533;Yq&#65533; \ &#65533;&#65533;&#65533;&#65533;!&#65533;V&#65533;&#65533;&#65533;v;+?&#65533;%+0"p'@A\r&#65533;:PV&#65533;	&#65533;!&#65533;&#65533; %&#65533;&#65533;yPG:A&#65533; &#65533;EB2&#65533;-&#65533;pS&#65533;&#65533;&#65533;sI&#65533;gI&#65533;pk&#65533;&#65533;&#65533;1&#65533;;<&#65533;?&#65533;,7&#65533;hJ&#65533;@"&#65533;&#65533;&#65533;&#65533;Q*&#65533;&#65533;JU	l&#65533;d$&#65533;)&#65533;&#1538;iL1GF&#65533;A&#65533;&#65533;&#65533;r&#65533;&#65533;&#65533;bZZ&#65533;&#65533;	&#65533;&#65533;&#65533;&#65533; 0&#65533;V~&#65533;0@\&#65533;P&#65533;&#65533;&#65533;	&#65533;	&#65533;-&#65533;EP`
&#65533; &#65533;*&#65533; D8&#65533;*&#65533;:&#65533;&#65533;N&#65533;&#65533;75$&#65533;7DO&#65533;&#65533;p&#65533;&#65533;{i6&#65533;&#65533;[&#65533;&#65533;&#65533;@&#65533;nO&#65533;&#65533;S &#65533;9+0G&#65533;W.&#65533;%At&#65533;:600&#65533;&#65533;V&#65533;J$x{I&#65533;y&#65533;&#65533;&#65533;p&#65533;&#65533;&#65533;#	&#65533;&#65533;IZ&#65533;&#65533;&#65533;lg_a&#65533;
5x	&#65533;1?Y&#65533;&#65533;=[&#377;&#65533;&#65533;&#65533;&#356;&#65533;&#65533;!kqJv&#65533;&#65533;&#65533;&#65533;&#65533;&#521;&#65533;&#65533;4i&#65533;&#65533;&#65533;r&#1256;YW@&#65533;&#65533;&#65533;&#65533;c&#65533;&#65533;I&#1561;&#65533;&#65533;3&#65533;&#65533;')P&#65533;&#65533;&#65533;To!KS2&#65533;A&#65533;VR&#65533;t[0yig&#65533;#-&#1415;
*&#65533;&#65533;@ &#65533;&#65533;,q&#65533;&#65533;&#65533;&#65533;6&#65533;*l5&#65533;x&#65533;+&#65533;&#65533;&#754;u{&#65533;&#65533;&#65533;&#65533;&#65533;&#65533;&#65533;O&#65533;&#65533;&#65533;@ p&#65533;&#1722;d&#65533;r`&#193;&#65533;<S&#65533;	&#65533;&#65533;U&#65533;&#65533;Vb&#65533;q#30&#65533;`P&#65533; /qeI&#65533;&#65533;; &#65533;&#65533;0&#65533;&#65533;&#65533;&#65533;&#65533;0&#65533;&#65533;&#65533;&#65533;&#991;T7&#65533;&#65533;p&#65533;|'p&#65533;&#1079;&#65533;
'W&#65533;{&#65533;-9&#65533;Vws&#65533;c%&#65533;&#65533;V&#65533;&#65533; 	&#65533;&#65533;&#65533;vC&#65533;0&#65533;l&#786;&#65533;&#65533;&#65533;L&#65533;a&#65533;&#65533;+kGPq&#65533;C&#65533;&#65533;0&#65533;I&#65533;
!&#65533;&#65533;&#65533;x&#65533;~&#65533;3&#65533;s&#65533;&#65533;&#65533;&&#65533;&#65533;&#65533; &#65533;$410&#65533;&#65533;r&#65533;o$TB&#65533;pNW&#65533;B-&#65533;&#65533;&#682;&#65533;&#65533;pV}&#1387;@&#65533;&#65533;&#65533;&#65533;&#65533;j&#65533;Cg&#65533;_k>&#65533;&#65533;&#65533;)&#65533;B &#65533;	  &#65533;&#65533;1:$p&#65533;&#65533;	g&#65533;&#65533;UK&#65533;&#65533;&#65533;EH&#65533;#&#65533;&#65533;+#U(&#65533;&#65533;JS&#65533;&#65533;r&#65533;&#65533;&#65533;
HrRTu&#65533;&R&#65533;&#20255;p&#65533;&#1219;r&#65533;xg&#65533;gY&#65533;&#65533;u,W6&#65533;	&#65533;&#65533;.&#65533;&#65533;$Q&#65533;&#65533;&#65533;&#65533;aY(0ADW&#65533;
&#65533;&#65533;&#65533;=&#371;&#65533;P&#65533;&#65533;&#65533;8&#65533;&#381;&#65533;`u&#65533;&#65533;6p%&V"\&#65533;5&#65533;!&#65533;QD &#65533;&#65533; -&#65533;F&#65533;&#65533;&#65533;Y*&#65533;v&#65533;l&#65533;&#65533;&#65533;K&#65533;&#65533;&#65533;)&#65533;"&#65533;&#65533;a&#65533;&#65533;&#65533;a&#65533;&#65533;p&#65533;&#65533;&#65533;G&#65533;0f&#65533;&#65533;[^&#65533;6&#65533;&#65533;e&#65533;&#65533;-&#65533;9&#65533;&#65533;&#65533;E &#65533;B0#&#65533;-&#65533;&#65533;&#65533;@`G&#65533;&#65533;V&#65533;!&#65533;&#65533;&#65533;&#65533;&#65533;0&#65533;T&#65533;,&#65533;&#65533;8&#65533;N4&#65533;&#65533;&#65533;&#65533;	&#1251;#&#65533;&#65533;	&#65533; j&#65533;&#65533;9&#514;>y"&#65533;
&#65533;1$~&#65533;,&#65533;&#65533;&#65533;k$&#65533;&#65533;`*&#65533;&#65533;&#65533;&#65533;&#65533;	&#65533;
&#65533;&#65533;>&#65533;&#65533;&#1665;d&#65533;Oj&#65533;&#65533;3&#65533;: j&#65533;&#65533;>&#65533;&#65533;q:&#65533;#&#65533;q&#65533;s&#65533;$&#65533;&#65533;'@&#1954;&#65533;crI&#65533;t&#65533;&#65533;$"&#65533;m&#65533;/a*N&#65533;M&#65533;R` &#65533;&#65533;%&#65533;&#65533;&#65533;@&#65533;&#65533; K&#65533;&#65533;L&#65533;&#65533;&#65533;
&#65533;r&#65533;t&#65533;.&#65533;K&#65533;l&#65533;&#65533;&#65533;&#65533;&#65533;S&#65533;C&oh6&#65533;&#865;&#65533;&#65533;v4I&#65533;&#65533;&#65533; &#65533;,&#65533;&#65533;&#65533;|i&#65533;&&#65533;&#65533;&#65533;e&#65533;'	&#65533;s&#65533;V&#65533;&#65533;" 62&#65533;&#65533;rt&#65533;&#65533; &#65533;T	&#65533;f&#65533;}&#65533;
&#65533;H&#65533;&#65533;&#65533;&#65533;%&#65533;Tu&#65533;?&#65533;&#65533;&#65533;"$&#65533;&#65533;&#65533;M~*&#65533;&#65533;D&#65533;r&#65533;&#37970;*&#65533;&#65533;P  T	r&#65533;&#65533;8Jt&#65533;,&#65533;&#65533;&#65533;&#65533;&#65533;+
nFw
\&#65533;b	&#65533;&#2003;&#65533;&#65533;&#65533;&#65533;&#65533;<+ 0'&#65533;&#65533;XvZ&#65533;&#65533; &#65533;&#65533;R&#65533;:&#65533;&#65533;'&#65533;B&#65533;&#65533;eq&#65533;p&#65533;&#65533;0&#65533;2o7&#65533;]
`x&#65533; q;&#1333;&#65533;pN&#65533;,[C&#65533;G# !&#65533; &#65533;6@F&&#65533;	&#65533;>'Cy&#65533;&g\4t&#65533;&#65533;&#65533;>/D'&#65533;'kY
&#65533;&#65533;_(&#65533;p&#65533;p&#65533;&#65533;&#65533;q&#65533;1$&#65533;&#65533;&#65533;&#65533;&#65533;&#65533;&#65533;&#65533;&#65533;&#65533;&#65533;&#65533;&#65533;+&#65533;1&#65533;&#65533;&#65533;!3&#65533;2=&#65533;&#65533;&#65533;&#65533;&#65533;&#65533;&#65533;&#65533;&#65533;&#65533;&#65533;&#65533;&#65533;&#65533;&#65533;$&#65533;&#65533;&#65533;&#65533;--&#537;&#65533;&#65533;&#1076;&#65533;&#65533;.!&#65533;'&#65533;&#65533;&#357;5&#65533;)&#65533;$1&#65533;&#65533; 0!1+&#65533;&#65533;&#65533;T&#65533;&#65533;p&#65533;@&#65533;&#65533;&#65533;&#65533;&#65533;&#65533;	 0&#65533;&#65533; B~ P&#65533; &#65533;D 5h&#65533;&#1056;&#65533;R&#65533;@X&#594;e&#65533;&#65533;&#65533;b&#668;I&#65533;&#65533;M&#65533;&#65533;&#65533;nah&#65533;&#65533;@o(&#65533;&#65533;&#65533;"&#65533; &#65533; &#65533;s
&#65533;#&#65533;&#65533;&#65533;$&#65533;&#65533;&#134;$P&#65533;HQ&#65533;&#65533;V&#65533;@&#65533;R&#65533;G(&#65533;0C&#65533; V&#65533;A6&#1583;&#65533;&#65533;&#65533; &#65533;[&#65533;&#282;&#65533; &#384;N&#65533;p&#65533;&#131;&#480;H&#65533;0G&#65533;A&#65533;"&#65533;N&#65533;&#65533;&#65533;&#65533;&#65533;5&#65533;&#65533;2U&#65533;0&#65533;&#65533;&#65533;6&#196;g&#65533;@]&#65533;'hB1`\]<&#65533;'&#65533;,&#65533;/&#65533;}P&#65533;&#65533;&#65533;,&#65533;U&#65533;!&#65533;Wqc&#65533;=7b&#65533;&#65533;S 	 &#65533;&#65533;&#65533;&#65533;1H8 &#65533;&#65533;&#65533;A*&#65533;&#65533;&#65533;A&#1024;6d8&#65533;&#65533;m&#65533;#&#65533;&#65533;&#65533;l&#65533;P&#65533;@&#65533;@&#65533;&#65533;&#65533;
0`&#65533;p&#65533;	&#65533;Y&#65533;&#65533;&#65533;?$&#65533;&#65533;QE bI'&#65533;&#277;N(&#41224;M,&#65533;&#65533;&#65533;9Y&#65533;&#65533;&#65533;&#65533;&#65533; 	 &#65533;Fb$Z&#65533;D&#65533;P&#65533;@)&#65533;eA))&#65533;@A&#65533;@&#65533; , B&#65533;&#65533;&#65533;&#1026;-&#65533;C]2E2
0&#65533;	~&#65533;&#156;)ADC	c	RC&#65533;&#65533;
&#65533;(RJe1&#65533;B,&#65533;p@)&#65533;9&#65533;A"&#65533;9&#65533;]E
>H&#65533;&#65533;6&#65533;&#65533;2&#65533;k&#65533;&#65533;C&#65533;y&#65533;T&#65533;V&#65533;&#65533;&#65533;&#65533;;&#65533;&#65533;	
&#65533; &#65533;$ `&#65533;[.&#65533;&#65533;f	x&#65533;&#65533;&#65533;W&#65533;#~&#65533;2&#65533;m&#65533;WI&#65533;2&#65533;4@!|&#65533;&#65533;&#65533;&#65533;j&#65533; &#65533;&#65533;fhF&#65533;
 &#816;&#65533;&#65533;`B3&#65533; &#158;,&#65533;&#65533;&#65533;p@!`x&#65533;Obbx&#65533;&#65533;?&#65533;&#65533;G&#65533;AI&&#65533;&#65533;&#1386;(&#65533;h0&#65533;'&#65533;p2&#65533;`&#65533;O#&#1656;TB&#65533; &#65533;ftqG
&#65533;&#65533;&#65533; &#65533;8&#65533;K&#65533;&#65533;&#65533; &#65533;&#65533;&#65533; Xe0&#65533;[!4&#65533;q&#65533;&#65533;&#65533;&&#65533;T &#65533;)&#65533;l&#65533;&#65533;#)L&#65533;h)$v&#1866;&#65533;U`b#&#65533;&#65533;RI5&#65533;&#65533;k3&#65533;:&#65533;&#65533;4&#65533;B]&#65533;&#65533;ZNsl0&#65533;&#65533;&#65533;&#65533;&#65533;&#65533;&#65533;'&#65533;&#65533;!&#65533;&#65533;&#65533;&#65533;&#65533;d&#1852;'A3&#65533;&#65533;&#65533;B,&#65533;&#65533;&&#65533;T &#65533;,&#65533;[&#65533;&#65533;&#65533;&#65533;&#65533;	&&#65533;6&#65533;m&#324;8X@ &#65533;&#65533;d +&#65533;U%&#65533;Z0C	<&#65533;0&#65533;&#65533;k&#65533;&#65533;=&#65533;8H&#65533;&#65533;M&#65533; &#65533;&#30435;&#65533;>&#65533;RL8&#65533;8&#65533;&#65533;o&#65533;v&#65533;0&#65533;&#65533;&#65533;&#65533;R7&#65533;!&#65533;W$&#65533;=i&#65533;6&#65533;P@$`&#65533;&#65533;# @8&#65533;g&#653; ,&#65533;6AC&#65533;Dk#&#1562;&#65533;&#65533;J&#65533;&#65533;0h&#65533;'&#65533;&#65533;&#65533;mKT&&#65533;&#65533;&#65533; &#1609;yb&#65533;&#65533;&#65533;T&#65533;Y&#65533;&#65533;V, M&l&#65533;&#65533; M&#65533;&#65533;&#65533;Z3&#65533;b&#65533;
C&#65533;2&#65533;b
Nf&#65533;A&#65533;L&#65533;&#65533;&#256;@o&#65533;N r&#65533;j&#65533;%P`&&#65533;&#65533;;!&#65533;B&#269;&#65533;>&#65533;&#65533;&#65533;P&#65533;!&#65533;&#65533;&#65533;\&#65533; &#65533;0&#65533;|&#65533;h&#65533;&#65533;&#65533;k&#65533;&#65533;&#65533;,t &#65533;&#65533;{z@ &#65533;&#65533;&#65533;b&#65533;r&#65533; &#65533;&#65533;&#65533;'$z&#65533;L&#65533;G&#65533;&#65533;9&#65533;&#65533;&#65533;J&#65533;<&#65533;H&#65533;b?&#65533;G2&#65533;Nn&#65533;CAR&#65533;&#65533;&#65533; /eP&#65533;&#65533;&#65533;t,&#65533;&#65533;
&#65533;&#65533;&#65533;&#65533;&#65533;*P&#65533;g@&#65533;&#504;&#65533;gy&#65533;L"a
y&#65533;Kd0&#65533;&#65533;e&#65533;r&#65533;T&#65533;A&#65533;1&#65533;&#65533;&#65533;&#65533;&#65533;&#65533;&#65533;&#65533;&#65533;-n&#65533;H&#65533;&#65533;&#65533;*&#65533;&#33088;K[&#65533;&#65533;Pg1*@&#65533;Hp&#65533;+&#65533;&#65533;&#65533;Mb&#1053;&#65533;&#1312;&#65533;a&#65533;&#65533;&#1100;&#65533;Xq&#65533;'"&#65533;&#65533;PA#&#65533;&#65533;I&#65533;&#65533;&#65533;&#65533;&#65533;&#65533; &#65533; A&#65533;3&#65533;iQz&#65533;@$	E&#65533;,>&#65533;&#65533;&#65533; &#65533;&#65533;&#65533;&#65533; XBbP 0&#65533;A&#65533;&#1917;:&#65533;&#65533;]&#65533;_#
X8h&#65533;&#65533;A&#689036;&#841;XR&#65533;&#65533;]&#65533;D(6&#65533;&#65533;V&#65533;CJ &#65533;&#65533;MD$&#65533;20FH@%xX&#65533;s&#65533;<!8&#65533;&#65533;&#65533;&#1526;&#65533;i&#65533;&#65533; &#65533;N&#65533;&#65533;`6&#65533;&#614;&#65533;
&#65533;&#65533; &#65533;&#65533;&#65533;A&#65533;&#1416;&#65533;G &#65533;&#65533;&#65533;&#65533;85&#65533;` &#65533;<h<&#65533;n&#65533;@F&#65533;&#65533;&#65533;JQ&#65533;&#65533; i&#65533;&#65533;&#65533;Wt&#65533;8&#65533;V0&#65533;H&#65533;&#65533;Cl&#65533;jeA&#65533;&#265;&#65533;l#&#65533;&#65533;&#1327;8h[&#65533;&#65533;&#65533;z6FZ&#65533;U%D&#65533;,3&#65533;&#65533; t&#65533;e&#65533;h&#65533;@&#65533;Z	s20&#65533;&#65533;P&#1042;V&#65533;*&#65533;lDb@&#65533;T&#65533;%*&#65533;C&#65533;p&#65533;&#65533;NBuC&#65533;&#65533;&#1480;\2&#1305;&#65533;&#65533;iHM&#65533;&#148;&#65533;&#65533;8&#65533;&#65533;&#1451;j';&#65533;
K${&#65533;&#65533;| &#65533;&#65533; /` 	B&#65533; B:&#65533;@}&pB &#65533;&#65533; ~&#65533;4&#65533;A&#65533; &#65533;&#65533;&#714;X@&#65533;}&#65533;&#65533;&#65533;&#65533;6&#65533;V@&#65533;&#65533;&#65533;]l|&#65533;&#65533;&#65533;D&#65533;j&#65533;&#65533;"c&#65533;H&#65533;&#65533;&#65533;p&#65533;E&#65533;}&#65533;5X&#65533;^u On&#65533;2@&#65533;&#65533;l%k&#65533;&#65533;rq
j&#65533;5CC `&#65533;&#1509;&#65533;	&#65533;Bgc&#65533;&#65533;&#65533;&#866;&#65533;&#65533;&#65533;U&#65533;.&#65533;&#65533;&#65533;&#65533;&#580;~&#65533;!&#65533;&#65533;&#65533;
Wh&#65533; &#65533;0&#65533;#`&#65533;a@&#65533;&#65533;K!&#65533;&#65533;SL<&#65533;!&#65533;&#65533;4&#65533;&#65533;&#65533;&#65533;&#65533;&#65533;  	&#65533;PkRP&#65533;*&#65533;&#65533;	cp&#65533;#&#65533;&#65533;T&#65533;#&#65533;&#61699;tG hXH@F@'W&#65533;@%A&#65533;&#65533;6&#65533;&#65533;lz&#65533;&#65533;&#65533;&#65533;&#65533;K&#65533;A&#918; &#65533;U&#65533;
f$&#65533;&#65533;N&#65533;<&#65533;4d&#65533;lqt&#65533;&#65533;^&#65533;&#65533;o&#65533;&#65533;%e&#65533;&#65533;K&#65533;&#65533;-&#65533;&#65533;&#65533;(  X&#65533;M*&#65533;&#65533;
&#65533;&#65533;5&#65533;d&#65533;l
iq&#65533;U&#329;D&#65533;i&#65533;%ia&#65533;:D&#65533; &#65533;t&#65533;&#65533;<&#65533;&#65533;&#65533;&#65533;g&#65533;&#65533;Cz&#65533;&#65533;(&01o 2d&#65533;&#65533;"&#65533;Jc&#65533;q&#65533;m]@M&#65533;&#65533;{+&#65533;Ao&#65533;a H&#65533;&#65533;B&#65533;&#65533;}1&#65533;jLB&#693;&#65533;w&#65533;k`&#65533;&#65533;x&#65533;l&#65533;O$fl&#65533;&#1402;&#65533;G&#65533;&#65533;c&#65533;_R&#1457; *%@	T&#65533;&#65533;
&#65533; &#65533;P&#65533;
X&#65533;T1pf\&#65533;&#65533;&#65533;&#65533;tSO&#65533;y&#65533;[&#65533;H&#65533;h9"&#65533;&#1678;&#65533;!+)GQ[&#65533;$T[&#65533;&#65533;6&#65533;&#65533;&#65533;&#65533;!_B&#65533;&#65533;X/&#65533;m"&#65533;&#65533;m&#65533;&#65533;&#65533;&#65533;T&#65533;
&#65533;u&#65533;b&#65533;&#65533;O&#65533;t&#65533;8,&#65533;D&#65533;&#65533;5Z&#65533;&#65533;&#375;&#65533;&#65533;b&#65533;&#65533;8&#65533;U5{&#65533;$f&#65533;1&#65533;#&#65533;#& :p&#65533;
&#65533;
&#65533;#&#65533;&#65533;i&#65533;\0&#65533;8|&#65533;
q	&#65533;l&#65533;W&#65533;&#65533;&#65533;>&#65533;&#65533;4AE`,r`[vv&#65533;H'&#65533;&#65533;#RI7&#65533;#vGa;@a!&#65533;un &#65533; &#65533; pp&#65533;Pd&#65533;`-&#65533;U-&#65533;&#65533;o&#65533;a6&#65533;&#65533;\W&#65533;7bV^&#65533;&#65533;&#65533;2&#65533; &#65533;&#65533;8&#65533;&#65533;yRL&#65533;&#65533;N&#65533;s\&#65533;&#65533;ph&#65533;P
&#65533;Z`&#65533;U &#65533;&#65533;@ &#65533;e7/&#65533;	 ~&#65533;&#65533;M&#65533;y&#65533;7&#65533;@<m"	&#65533;&#65533; &#65533;Q&#65533;|&#65533;!:t&G( (Q L%yBg8!p&#65533;bW&#65533;`0."c&#65533;&#65533;f&#65533;	&#65533;&#65533;V8P3&#65533; $&#65533;ROa$G&#65533; cw&#65533;!&#65533;&#65533;uB&#65533;;&#65533;v&#65533;Bu`&#1546;	&#65533;k&#65533;@"cI&#65533;uQH	`&#65533;a&#65533;.2j/un&#65533;z8M&#65533;S-!p&#65533;&#65533;&#65533;34&#65533;&#65533;&#65533; @:xQ3F&#65533;'`DW"&#65533;&#65533;&#65533;&&#65533;&#65533; &#65533;62pAf X&#65533;&#65533;P&#65533;g	T&#65533;&#65533;D
&#65533;uV&#135;+0&#65533;+ R&#65533;&#65533;\&#65533;we.@&#65533;0O&#65533;D"D+&#65533;N9Q6&#65533;&#65533;LEA&#65533;t&#65533;&#65533;rq&#65533;LL&#65533;Yy&#65533;?&#65533;&#65533;z&#65533;q&#65533;nxvqU5*&#65533;&#65533;'&#65533;&#65533;,&#65533;@
&#65533;Y&#65533;+=&#65533; &#65533;QeC-@?p&#65533;>(
F7&#65533;&#65533;!&	&#65533;G&#65533;g&#65533; &#65533;Vk"&#65533;f &#65533;S"F&#65533;H&#65533;X&#65533;&#65533;f0&#65533;<&#65533;&#65533;H&#65533;&#65533;wG&#65533;&#65533;&#65533;&#65533;&#65533;U)`&#65533;p +WV&#65533;R>p&#65533;&#65533;s@yy&#65533;&#65533;&#65533;&#65533;&#65533;&#65533;DO&#65533;5 RBB&#65533;`*1`]b&#65533;\&#65533;a&#65533;:P&#65533;&#65533;P&#65533;&#65533;X&#65533;&#65533;4&#65533;&#65533;&#65533;&#65533;&#65533; @&#65533;`&#65533;&#65533; 
&#65533; 0d|g
L6[&#65533;	&#65533;&#65533;&n&#65533;8&#65533;&#65533;&&#65533;&#65533;0*&#65533;&#65533;- n&#65533;g&#65533;r&#65533;&#65533;4&#65533;(nR&#65533;?&#65533;&#65533;&#65533;&#65533;&#65533;54Z&#65533;	'P*>I&#65533;&#65533;AU&#65533;&#65533;i&#65533;&#65533;4x&#65533;x&#65533;.C3qxHl&#65533;(1pF&#65533;^a-&#65533; &#65533;:&#65533;&#65533;&#65533;&#65533;w-;DbK&#65533;_A&#65533;C&#65533;l&#65533;&#65533;1K&#65533;kdG&#65533;V&#65533;&#65533;h'I&#65533;DI5&#65533;`9&#65533;_aaBbz&#65533;&#65533;&#65533;b&#65533;&#65533;_RR N&#65533;..@ &#65533;B&#65533;&#897;jY %&#65533;Dl&#65533;%&#65533;&#65533;f&#65533;&#1233;o&#65533;&#65533;[&#65533;?&#65533;ag&#65533;@4Tdq&#65533;N&#65533;&#65533;&#65533;&#65533;p&#65533;B&#65533;#w"&#65533;r}f&#65533;X&#65533;P
9.&#65533;1*F&#65533;P&#65533;&#65533;.&#65533;&#65533;"pu0&#65533;B&#65533;&#65533;%T&#65533; &#65533;&#65533;&#65533;a[ P&#65533;?&#65533;'G&#65533;&#65533;$]&#65533;&#65533;s&#65533;!d&#65533;&#65533;&#65533;p9&#65533;&#65533;&#65533;Q$&#65533;W&#65533;F)&#65533;Rzt&#65533;~&#65533;RaBb&#65533;"&#65533;B"$&#65533;&#65533;&#65533;!&#65533;&#65533;I&#65533;&#65533;+&#65533;&#65533; :&#65533;&#65533;&#65533;A&#65533;&#65533;FI=&#1109;7p&#65533;&#65533;&#65533;I&#65533;&#65533;6P7e&#65533;&#65533;zD$&#65533;&#65533;k&#65533;q&#65533;0"`@&#65533;&#65533;=J&#65533;&#65533;K &#65533;3&#65533;Y&#65533;b
&#65533;A&#65533;&#65533;P&#65533;&#65533;&#65533;&#65533;8O+&#65533;&)&#65533;C&#1777;&#65533;F&#65533;\&#65533;&#65533;q&#65533;%&#65533;&#65533;@&#353;2)&#65533;&#65533;&#1112; &#65533;&#1282;y&#65533;&#1069;&#65533;&#65533;	&#65533;&#65533;7 T*B&#65533;&#65533;&#65533;e@&#65533;B-/&#65533;q a&#65533;&#65533;n&#387;x'&#65533;N&#65533;&#65533;&#65533;&#65533; &#65533;&#65533;4x&#65533;WC&#65533;PdP&#65533;&#65533;2&#65533; j&#65533;g&#65533;Be&#65533;&#65533;D&#65533;6&#65533;&#65533;&#65533;c9=D&#65533;&#65533;/&#65533;h&#65533;R@$*&#65533;J1E$&#65533;&#65533;lp&#65533;v&#65533;*&#65533;&#65533;Z&#65533;G&#65533;)&#65533;0&#65533;&#65533;v8&#65533;;^gUxaqda&#`_&#65533;bF&#65533;&#65533;.P&#65533;&#65533;6&#65533;"&#65533; E\ $ #0? &#65533;]&#65533;&#65533;)&#754;&#65533;&#65533;x&#65533;`F&#65533;P1&#65533;>g:&#65533;n&#65533;@&#65533;7*&#65533;, X.&#65533;a&#65533;7
&#65533;&#65533;&#65533;W&#65533;3&#65533;&#65533;&#65533;&#65533;&#65533;&x&#65533;E&#65533;&#65533;*&#65533;^A &#65533;&#65533;h&#65533;|&#65533;&#65533;P&#65533;! &#65533;&#526;&#65533;&#65533;V&#65533;W&#65533; &#65533;&#65533;$&#65533;q&#65533;&#65533;&#65533;&#65533;&#65533;I&#65533;e&#65533;r&#65533;&#65533;\&#65533;]V)[&#65533;s`!&#65533;o&#65533;&#65533;0&#65533;&#65533;E&#65533;A p&#65533;1 @?]U#q&#65533;>{&#65533;&#65533;&#65533;&#65533;U&#65533;&#65533;&#65533;&!<&#1120;H6&#65533;&#65533;;&#65533;&#65533;&#65533;&#691;8&#65533;S&#65533;t=&#65533;j W&#65533;Rz ,&#65533;^&#65533;X>&#65533;U (0@'fR
YB\\&#65533;&#65533;0&#65533; $&#65533;p&#65533;&#65533;&#65533;&#65533;&#65533;&#65533;Q.&#65533;&#65533;&#65533;Q&#65533;&#65533;&#65533;\&e&#65533;&#65533;&#1168;&#65533;*&#65533;`&#65533;5&#65533;E&C&#65533;1 &#65533;&#65533;&#65533;&#65533;e&#65533;&#65533;AO&#65533;(&#65533;&#65533;&#65533;Px&#65533;64&#22497;&#65533;&#65533;@&#1882;&#65533;i&#65533;g&#65533;&#65533;&#65533;oZ*.&#262;&#65533;\&#65533;&#65533;&#65533;&#65533;&#65533;&#1304;&#65533;G^&#65533;Pb#&#65533;*&#65533;&#65533; &#65533;&#65533;&#65533;&#65533;+&#65533;>=&#65533;)&#65533;&#65533;|&#65533;&#65533;rJ&#65533;#\&#65533;H&#65533;!&#65533;&#65533;&#65533;&#65533;&#65533;@&#65533;&#65533;#&#65533;&#65533;[&#427;b36I<!"&#1595;&#65533;;r1#&#65533;&#65533;&#65533;&#65533;&#65533;}t "&#65533;&#65533;&#65533;&#65533;&#65533;\&#65533;&#65533;4d&#65533;&#65533;&#65533;$&#65533;6&#65533;Y&#65533;h&#65533;p&#65533;&#65533;2~&#65533;&#65533;&#65533;@8&#65533;&#65533;&#65533;3gp&#65533;W&#65533;g4X&#65533;*VB&#65533;&#65533;-&#65533;&#195;@L&#65533;2&#65533;&#65533;&#65533;&H&#65533;.&#65533;Ks&#65533;@&#65533;B&#65533;&#65533;x&#65533;3&#65533;&#65533;&#177;CP*&#65533;K&#65533;b&#65533;:&#65533;&#65533;6k&#65533;&#65533;&#65533;,&#65533;&#65533;	&#65533;F&#65533;&#65533;&#65533;2&#65533;[1@p&#65533;&#65533;&#65533;J&#1904;&#65533;Z&#65533;@&#65533;&#65533;&#65533;&#65533;&#65533;K@$&#65533;&#65533;&#65533;/P:&#65533;*&#65533;}&#65533;lG&#65533;1C&#65533;?&#65533;#]g&#65533;_Lc`(l&#65533;5k"8k&#65533;k&#65533;&#65533;F&#65533;S&#65533;*}tv&#65533;.&#65533;i&#65533;=&#65533;	_)10 &#65533;&+)	&#913;|&#65533;(&#65533;&#65533;	&#65533;Qf&#65533;f&#65533;q#&#65533;g&#65533;k&#65533;&#65533;&#65533;&#65533;&#65533;t&#65533;k	&#65533;yM&#65533;&#65533;{&#65533;E^&#65533;&#65533;(&#65533;Ae4&#65533;&#65533; &#65533;&#65533;!]`*&#65533;&#65533;&&#65533;p&&#65533;&#65533;Z&#65533;7P[&#65533;&#810;:&#65533;&#65533;&#65533;1 ,&#65533;| |\&#65533;I&#65533;	&#1081;&#65533;)+`&#1090;&#65533;&#65533;&#65533;&#65533;;B&#65533;&#65533;+&#65533;&#65533;C&#65533;&#65533;\0@&#65533;1&#65533;&#65533;R&#65533;P&#65533;a&#65533;&#65533;C;4&#65533; @@k&#65533;&#65533;SS=ETa\t&#65533;h&#65533;&#978;&#65533;&#65533;8&#65533;&#65533;&#65533;&#65533;v&#65533;&#988;&#65533;u@!(; &#65533;$&#65533;x&#65533;/e@5o&#65533;]6&#65533;?&#65533;*&#65533;!3.&#65533;}&#65533;&#65533;e&#65533;&#65533;oa.&#65533;+&#65533;a|&#65533;&#65533;h	A:&#65533;&#65533;&#65533;*&#65533;c&#65533;&#65533;"&#65533;&#65533;s%&#65533;W+&#1078;HlndX&#65533;&#65533;	&#65533;&#65533;n&#65533;&#65533;	&#65533;&#65533;&#1377;g0<&#206;&#65533;&#14029;&#1069;&#65533;i,"&#65533;&#65533;$&#65533;&#65533;&#65533;i	+ y=&#65533;O
&#65533;&#65533;v&#65533;x&#65533;q&#65533;*&#65533;u&#65533;&#65533;&#65533;&#65533;&#65533;4&#65533;&#65533;+&#65533;W&#65533;&#65533;'&#65533;$P&#65533;r:&#65533;GzAJ&#65533;V&#65533;&#65533;;a&#65533;&#65533;&#65533;; T&#843;`&#65533;&#65533;&#979;&#65533;&#65533;9kk\&#65533;N&#65533;&#65533;D&#65533;_"&&#65533;!&#65533;&#65533; &#65533;&#65533;&#65533;Q`pX&#65533;(&#65533;&#1762;&#65533;&#65533;&#65533;g&#65533;-&#65533;&#65533;&&#65533;&#65533;&#65533;CT2&#2026;&#65533;&#65533;C9&#65533;&#65533;&#65533;&#65533;P&#65533;&#65533;!&#65533;&#65533;l
&#65533;U&#65533;9&#65533;&#65533;&#65533;!&#65533;Q&#65533;&#65533;&#65533;&#50835;!&#65533;s&#65533;&#65533;	=&#65533;&#314;=
&#65533;&#65533;&#65533;p (m&#65533;&#65533;A[&#65533;&#65533;x&#1184;&#65533;h&#65533;&#65533;cu2{&#65533; r&#65533;&#65533;q, v&#65533;N&#65533;@&#65533;B&#65533;; ) &#65533;&#65533;p &#65533;?&#65533;00 >&#65533;

&#65533;) &#65533;&#65533; 7P$1>GVH &#65533;-&#65533;f&#1572;h&#65533;&#65533;v&#65533;L&#65533;&#65533;Z&#65533;!n&#65533;(&#65533;T4&#1173;JI=&#65533;&#65533;/Fw&#65533;&#65533;&#65533;&#1670;J3&#65533;&#65533;&#65533;&&#65533;&#65533;&#65533; =&#65533; &#65533;&#65533;(&#65533;&#65533;.&#65533;&#65533;&#65533;s.&#65533;&#65533;b&#65533;&#65533;f>&#65533;&#65533;&#65533;&#65533;Yy&#65533;5%e
&#65533;9Df&#65533;&#65533;&#65533;&#65533;qW	&#65533;k
&#65533;&#65533;&#65533;FC&#65533;X8f&#65533;	H7g&#65533;&#65533; &#65533;4&#65533;&#65533;+n!&#65533;Z3&#65533;[&#65533;*H]&#65533;G(CP
&#65533;&#1370;&#65533;t+&#65533;&#65533;`&#65533;&#65533;?cZ&#65533;!&#65533;&#65533;\bf>*&#65533;&#65533;8x>&#65533;pP&#65533;&#65533;i&#65533;&#65533;!&#65533;t&#65533;&#65533;&#65533;&#65533;&#65533;I	&#65533;&#65533;"r&#1014;~&#65533;J?&#65533;&#65533;&#65533;0l&#65533;&#65533;&#65533;&#65533;&#65533;=&#65533;lJ&#65533;&#65533;&#65533;&#65533;>-&#65533;&#65533;&#65533;\c<&#65533;&#65533;&#65533;3'j@,&#65533;&#65533;&#65533;&#62065;SRF&#65533;9!&#870;s&#65533;D&#65533;@&#65533;p&#1853;&#65533;1&#65533;#,&#65533;&#65533;*&#65533;h&#65533;J&#1884;,&#65533;pu &#65533;s&#65533;&#65533;&#65533;&#65533;&#65533;~&#65533;g&#65533; &#65533;&#65533;&#981;7&#65533;sgl	&#65533; &#65533;^&#65533;K^&#65533;&#65533;0I&#65533;&#65533;&#65533;sG&#65533;&#65533;&#65533;@&#65533;!+@&#65533;&#65533;-P ' 3&#65533;}&#65533;a&#65533;&#65533;x&#65533;&#65533;@?@&#65533;U$}$Gq&#65533;&#65533;&#1896;&#65533;F&#65533;/`&#65533;J&#65533;&#65533;&#1679;0&#65533;&#65533;K&#65533;&#65533;ik,n;&#65533;7b&#65533;rX&#65533;j&#65533;]3&#65533;&#65533;&#65533;(y&#65533;&#65533;&#65533; &#1133;.&#65533;!&#65533;&#65533;i,&#65533;o&#65533;  (&#65533;&#65533;&#65533;&#65533;!&#65533;.&#65533;!A&#65533;&#65533;&#65533;  &#65533;&#65533;&#65533;&#65533;&#65533;&#65533; &#65533;&#65533;&#65533;&#65533;&#65533;&#65533;&#65533;&#65533;.&#65533;1&#65533;"&#65533;+&#65533;&#329;A&#904;&#65533;!&#65533;(&#65533;&#792;"&#65533;1&#65533;&#65533;&#65533;&#65533;&#65533;&#65533;&#65533;&#65533;&#1991;!&#65533;&#65533;+&#65533;}&#65533; &#65533;#&#65533;H&#65533;&#65533;V0&#65533;@&#65533;&#65533;,&#65533;8@@&#65533;	 	 &#65533;!&#65533;&#17363;'K
I &#65533;% "4h &#180;i&#65533;r&#65533;&#65533;&#627;&#65533;&#991;@&#65533;
&#65533;&#65533;&#65533;&#65533;&#65533;&#65533;pyC&#65533;!)&#65533;
Q&#65533;&#65533;	68&#65533;&#65533;H&#65533;ha&#65533;&#65533;$z&#65533;&#65533;&#65533;E&#65533;&#65533;D&#65533; q@&#65533;&#65533;G8&#65533;&#65533;&#65533;&#65533;&#65533;X}]&#65533;xp-&#65533;&#65533;z&#65533;&#65533;&#65533;$
&#1847;\&#65533;rah&#65533;&#65533;&#264;&#65533;2&#65533;&#65533;&#65533;&#65533;	&#65533;>h&#65533;1 ]&#65533;L&#65533;&#65533;&#65533;&#65533;&#65533;&#65533;&#65533;c&#65533;p&#65533;&#65533;&#65533;B&#65533;!m&#65533;
&#65533;:4@&#65533;N&#65533;1&#65533;&#65533;k&#65533;&#65533;	&#65533;&#65533;&#65533;&#65533;6&#65533;&#65533;&#65533;$H``&#65533;8_,F&#65533;&#65533;Y1-&#65533;&#65533;P&#65533;>Z&#65533;@&#65533;&#65533;(">t`&#65533;&#65533;&#65533;t&#65533;&#65533;	&#65533; HN=EJ'&#65533;T&#65533;/&#65533;$SMTX&#65533;Pf&#65533;&#65533;e&#65533;Q1i&#65533;&#65533;K!%0&#65533;&#65533;@H4|D B&#65533;eD&#65533;&#65533;,&#65533; `B!&#65533; 1&#65533;@&#65533;
$&#65533;uIf]&#65533;
&#65533;\&#65533;A&#65533;&#65533;I&#65533;?&#65533;@ 5&#65533;&#65533;&#65533;`&#65533;d&#65533;8&#65533;|0&#65533;]&#65533;&#65533;&#65533;@,$R&#65533; ^&&#65533;[ *P&#65533;&#65533;	&#65533;&#65533;&#65533;g&#65533;qPC7)&#65533;V&#65533;6A@h&#1252;&#65533;&#65533;7&#65533;Qp&#65533;E&#65533;&#65533;yH&#617;&#1623;n&#65533;&#65533;&#1047;A6CI&#65533;&#65533;<&#65533;3&#65533;\`&#65533;41Xp&#65533;8&#65533;&#65533;&#65533;&#65533;&#65533; *<&#65533;&#65533;OzP&#65533;
+L&#65533;	#&#1317;A*&#65533;&#65533;&#65533;&#65533;&#65533;>&#65533;>&#65533;@&#65533;0 &#65533;\e 7&#65533;&#65533;IO&#65533;&#65533;&#65533;/iSM6Y&#65533;i&#65533;&#35243;&#65533;:}&#65533;QH%&#65533;R&#65533;7&#65533;0&#65533;&#65533;+&#65533;&#65533;c^9T&#65533;&&#65533;B&#65533;&&#65533;&#65533; $X&#65533;A&#65533;Pe]&#65533;2@&#25895;&#65533;&#65533;1&#65533;u&#65533;&#65533;&#1105;BB&#65533;&#65533;\&#65533;,&#65533;1&#65533;&#65533;5&#65533;&#65533;&#65533;B&#65533;&#65533; &#65533;%"&#65533;&#65533;m&#65533; &#65533;q&#65533;&#65533;}&#65533; &#65533;"&#65533; z&#416;@&#65533;BvRPe3AvE &#65533;-2&#65533;&#65533;/&#65533;3&#65533; &#65533;&#65533;&#65533;@2&#65533;t&#65533;&#65533;&&#65533;<Cy&#652;&#65533;&#65533;&#65533;,&#65533;&#65533;o0+&#65533;&#65533;8&#65533;&#65533;&#65533;%&#65533;&#65533;&#65533;&#65533;&#65533;k&#65533;B&#65533;&#65533;&#65533;&#65533;&#65533;]n&#65533;C$8&#65533;V&#65533;$&#65533;P$@&#65533;&#65533;&#65533;Vm&#65533;oB &#65533; B@&#65533;&#65533; P%!&#65533;&#65533;|.&#65533;&#65533;&#31675;P&#65533;N&#65533;Q&#65533;bk&#65533;&#65533;&#65533;&#65533; &#65533;W&#65533; &#65533;&#65533;&#65533;&#1357;l&#65533;+&#65533;=&#65533;&#65533;&#65533;k&#65533;5s&#65533;&#65533;,&#65533;&#65533;
&#65533;\ &#65533;&#65533;&#65533;&#65533;&#65533;&#2021;LS&#65533;&#65533;&#65533;&#65533;\&#65533;A3&#65533;"2&#65533;&#65533;,&#65533;&#65533;
x,g R&#65533;&#65533;&#65533;&#65533;\&#65533;&#65533; rZ&#65533;&#65533;A&#65533;d'&#65533;&#65533;@Ts&#65533;&#65533;&#65533;&#65533;8Jq&#65533;&#65533;&#65533;&#65533;9M&#65533;&#65533;&#65533;&#65533;bKJA.&#65533;6&#65533;Y	&#65533;}&#65533;&#65533; c&#65533;&#65533;&#65533;D&#65533;Q&#65533; &#65533;&&#65533;&&#65533;,&#65533;J &#65533;&#65533;7&#65533; }&#65533;  &#65533;3Z&#65533;@2x&#65533;f0&#65533;,(@&#65533;&#65533;&#65533;&#65533;&#65533; &#65533;B&#65533;J\&#65533;&#65533;&#65533;&#65533; &#65533;&#65533;&#65533;&#65533;v&#65533;&#65533;6&#65533;1'7)&#699;d&#65533;x&#65533;&#65533;D
&#65533;&#65533;^g&#65533;&#65533;u$*@&#65533;0 &#65533;D&#65533;h&#65533;4 &#65533;&#65533;'&#65533;&#65533;&#65533;8
&#65533;&#65533;&#65533;c&#1331;@X&#65533;@&#65533;&#65533;	&#65533;&#65533;&#65533; >&#65533;J&#65533;9&#65533;&#65533;h&#65533;Q,#2h&#65533;t&#65533;r&#65533;&#65533;&#65533;&#65533;&#65533;&#65533;&#65533;&#65533;&#65533;&#1546;]&#65533;&#65533;(+&#65533;&#65533;e8y ' &#65533;41f7 &#65533;b&#65533;,G&#65533;L&#65533;F&#65533;&#65533;Q&#65533;&#65533;&#65533;K&#65533;!r&#65533;&#65533;>Bi&#65533; ,&#65533;N &#65533;&#65533;@&#65533;!&#65533;c&#65533;&#65533;3X&#65533;z&#65533;&#65533;&#65533;@&#65533; G  &#65533;&#65533;&#65533;&#65533;E &#65533;H&#65533;&#65533;8&#65533;y&#65533;&#65533;%&#65533;&#65533;o&#65533;&#394;Z&#65533;&#65533;7&#65533;#RDd &#65533;.&#65533;%&JI&#65533;&#65533;&#65533;&#65533;&#65533;2@C8b&#65533;&#1634;&#65533;@&#65533;`d
&#65533;&#65533;I&#65533;(&#65533;&#65533;l &#65533;&#65533;&#65533;&#65533;P&#65533;
&#65533;&#65533;&#65533;/&#65533;# t 3&#65533;&#65533;&#65533;B&#65533;D\ &#65533;&#65533;&#65533;u&#65533;&#65533;/,&#65533;&#65533;&#65533; #&#65533;&#65533;H&#1241;&#65533;(&#65533;1&#65533;&#65533;1&#65533;/&#65533;&#65533;&#65533;&#65533;&#65533;&#65533;(j&#65533;&#65533;f:&#36861;T&#65533;b&#65533;&#65533;b&#65533;Y&#65533;d&#65533;?&#65533;&#65533;&#65533;&#65533;Z&#65533;0&#65533;&#65533;&#65533;&#65533;d&(8&#65533;v&#65533;X&#65533;"O8P&#65533;&#65533; &#65533;&#65533;Yl	&#65533;elMW8&#65533;(&#65533;I@Zh	&#65533;&#65533; &#65533;v&#65533;s&#65533;hR&#65533;5f&#65533;&#65533;&#65533;M&#65533;&#1829;Q&#65533;&#65533;&#65533;&#65533;BQJ&#65533;H"&#65533;`#`$@X-&#65533;`|&#65533;$&#65533;Y &#65533;*&#65533;&#65533;&#65533;&#65533;6&#65533;X&#65533;3GsF&#65533;:
&#65533;&#65533;c&#65533;&#65533;&#65533;}&#65533;c&#65533;lB5&#65533;&#65533;R&#65533;&#65533;&#65533;B&#65533;LG&#65533;&#1949;ovI_3iC T&#65533;Q]&#65533;@&#65533;&#65533;&#65533;q&#65533;"&#65533;E&#65533;&#65533;&#65533;9&#1280;?&#65533;'&#65533;&#65533;
&#65533;E&#65533;m&#65533;=&#265;&#65533;6&#65533;	x &#65533;&#65533;&#65533;p>&#65533;u&#65533;&#65533;
&#65533;,P&#65533;F&#65533;TZm&#65533;&#65533;&#65533;C@`&#65533;4J&#65533;&#65533;9&#65533;&#65533;A;&#65533;&#65533;&#65533;&#65533;&#65533;&#65533;&#65533;)&#65533;&#65533;&#65533;&#65533;&#65533;aYg&#65533;&#65533;&#65533;Gp&#65533;m&#65533;&#65533;&#65533;$;&#65533;C&#65533;&#65533;&#65533;N&#1336;&#65533;&#65533;&#65533;=t;&#65533;&#65533;&#65533;5TN&#65533;&#65533;z&#65533;&#716;-&#65533;3 v+ &#65533;&#65533;H&#65533;&#65533;&#65533; &#65533;&#65533;&#65533; &#65533;&#65533;F&#65533;F&#65533;`+&#65533;@&#65533;/&#26115;<&#65533;&#65533;A&#65533;&#65533;
&#65533;1&#65533;&#65533;`&#65533;A&#65533;&#706;'&#65533;;j&#65533;=W&#65533;R&#65533;3+t&#1255;o*&#65533; &#65533;#| p&#65533;&#65533;)&#65533;&#65533;MP&#65533;A&#65533;&#65533;MTb&#65533;&#65533;&#65533;+"&#65533;&#65533;&#65533;a&#65533;U&#65533;&#538;e&#65533; &#65533;"@&#65533;&#65533;p&#65533;&#65533;&#65533;&#65533;]&#65533;&#65533;"&#65533;b&#65533;g&#65533;(&#42055;@&#65533;f&#65533;b&#65533;&#65533;!@&#1047;X&#65533;&#65533;I&#65533;&#65533;&#65533;&#65533;&#65533;&#65533;ps6F&#65533;`Z&#65533;&#1314;t&#65533;" &#65533; &#1626;&#65533;&#65533;&#65533;uFq&#65533;&#65533;&#963;&#953;&#65533;&#65533;&#65533;{@ &&#1029;.&#65533;DJ&#65533;lI&#65533;%&u&#65533;	h&#65533;"2&#1581;B&#65533;N h&#65533;&&#65533;&#65533;&#65533; &#65533;k@LQV&#65533;D &#65533;J[&#65533;&#65533;F
o&#65533;	'&#65533;&#65533;Sl&#65533;J&#65533;r&#65533;&#65533;*@&#65533;&#65533;&#860;j &#65533;&#65533;&#65533;U&#65533;&#65533;&#65533;P&#65533;&#65533;&#65533;&#65533;&#65533;&#65533;%8&#65533;&#65533;&#65533;~&#65533;&#65533;&#65533;&#65533;&#65533;&#65533;f&#65533;q&#65533;&#65533;~&#65533;&#65533;&#65533;lT0&#65533;&#65533;.&#65533;&#65533;&#65533;
&#65533;1&#65533;K&#65533;&#65533;&#65533;&#1358;&#65533;&#65533;S&#65533;Q&#65533;&#65533;&#65533;&#65533;8&#289;&#65533; \&S&#65533;&#65533;;`&#65533;&#65533;.4&#65533;&#65533;&#65533;&#65533;&#65533;@@- &#65533;$ F &#65533; [WI@J ]&#65533;&#65533;dB&#357;&#65533;qwN&#65533;&#65533;wJ&#65533;&#65533;&#1980;&#65533;&#65533;BE;@&#65533;&#65533;9D&#65533;Yt:@: &#65533;&#65533;&#65533;0&#65533;&#65533;4@-:&#65533;G&#65533;?`$	&1@%&#65533;&#65533;&#65533; A@q,&#65533;b&#65533;1&#65533;&#65533;&#65533;%`I&#292;6&#65533;FbJ&#65533;p&#1601;X&#65533;&#65533;dp&#65533;'yW?&#65533;=&#65533;$&#65533;&#65533;r&#65533;	u,&#65533;&#65533;p'0&#65533;'&#65533;0&#65533;&#65533;k}qA&#65533;aB[&#65533;d&#65533;+&#65533;&#65533;Xb&#65533;b&#65533;S&#65533;  &#65533;/&#65533;	&#65533;&#65533;(+x&#65533;&#65533;&#65533;R&#65533;e* &#65533;k&#65533;09&#65533;q$00&#65533;uc$&#65533;&#65533;e #a 	` &#65533;&#65533;&&#65533;h
EQ&#65533;}LqF&#65533;W;2V~&#65533;&#1544;&#65533;P@7"f4B&#65533; &#65533;&\`!&#65533;HA&#65533;\&#65533;_&#65533;M#pT&#65533;&#65533;&#65533;$@L&#65533;0U&#65533;&#65533;1&#65533;&#65533;QR&#65533;+S2&#65533;&#65533;&#65533;P&#65533;&#65533;o&#65533;&#65533; p&#1797; 	&#65533;	Ar&#65533;&#65533;X&#65533;z&#896;4&#65533;0
&#65533;Jx&#65533;_sUee&#65533;&#65533;'n&#65533;07&#1264;1{&#65533;&#65533;&#65533;Fs&#65533;&#65533;$9C&#65533;3&#65533;s&#65533;p) 5&#65533;&#65533;&#65533;*&#65533;hL&#65533;p>&#65533;&#65533;&#65533;b&#65533;`&#65533;&#65533;qm3&#65533;&#65533;>6,  &#65533;t7&#65533; j'  =&#65533;(&#65533; &#65533;&#65533;|=&#65533;8&#65533;<-q 9&#65533;A&#65533;&#65533;P&#65533;Fg&#65533;'f&#65533;&#65533;0&#65533;gN&#65533;&#65533;&#65533;&#65533;&#65533;.&#65533;~CW&#65533;&#65533;31&#65533;:3&#65533;&#65533; &#65533;U! &#65533;t S&#65533;+&#65533;EH&#65533;(&#65533;&#65533;&#65533;&#913;	#&#65533;@r0N 	vn[u&#65533;&#459;`&#65533;&#752;A&#65533;1U5 &#65533;&#65533;U&#65533;&#65533;>&#65533;) e&#65533;&#65533;W&#65533;M&#65533;Gv&#65533; &#65533;&#65533; &#65533;1&#65533; &#25432;&#65533;B%P&#65533;&#65533;n&#65533;&#65533; lS*&#65533;@%+07&#65533;&#65533;&#65533;2)  &#65533; Z&#65533;*&#65533;&#65533;0J&#65533;QB&#65533;&#65533;&#65533;&#65533;&#65533;g&#65533;d75P&#336;&#65533;be&#65533;&#65533;&#65533;&#65533;<&#65533;&#65533;&#65533;&#65533;N&#65533;"&#65533; /&#65533;Y&ey&#65533;u&#65533;c&#65533;V&#65533;:&#65533; ;&#65533;Ew&#65533;&#65533;8%~&#10707;&#1593;&#65533;&#65533;b=)tO&#65533;~&#65533;F<S&#65533; 4&#65533;|tv @!&#65533;|$ &#65533;r b&#65533;&#65533;&#65533;(&#65533;A&#65533;&#65533;&#65533;"HX&#65533;0&#65533;&#65533;6&#65533;aA&&#65533;&#65533;&#65533;&#65533;@,&#65533;*&#65533;pjr&#65533;&#65533;b&#65533;(&#65533;&#65533;@K2 v`8&#65533;C*:&#65533;XU!&#65533;&#65533;z)&#65533;v&#65533;0%&#65533;&#65533;=3@&#65533;&#65533;iw	-&#65533;$-&#65533;&#65533;V &#65533; 
&#65533;=a+&#65533;&#65533;1}&#65533;&#65533;&#65533;sy-&#65533; &#65533; 208j&#65533; &#65533;&#65533;5 *&#65533;-&#65533;_Cs#_A,&#65533;&#65533;q]&#65533;}x(uu&#65533;tE/MQw&#65533;G4Ws&#65533;h.&#65533;&#65533;&#65533;t&#65533;s&#65533;"G&#65533;f&#65533;}&#65533;6"!RPA]&#65533;-QgE &#65533;&#65533;r>&#65533;$'&#65533;"*&#65533;v&#65533;&#65533;1p&#65533;&#1476;&#65533;6&#945; &#65533;X&#65533;R-Pq&#1332;M&#65533;&#65533;&#65533;) '&#65533;	&#769;&#65533;&#65533;@&#65533;&#65533;&#65533;w4O&#65533;&#65533;&#65533;&#65533;A &#65533;=&#65533;&&&#65533;p&#65533;pcU&#65533;&#65533;(
#@ &#65533;&#65533;#&#65533;&#65533;&#65533;	&#65533;&#65533;a&#65533;0 &#65533;&#65533;e%&#65533;A@&#65533;r"&#65533; 1&#65533;R'&#65533;v&#65533;P@&#820;&#65533;$*&#65533;pT]&#65533;&#65533;hS&#65533;p-p&#65533;# &#65533;&#65533;&#65533;&#65533;0&#65533;&#65533;&#65533;c 0&#65533;}" P-`U&#65533;&#65533;&#65533;E&#65533;F&#65533;f&#65533;Qqjh2~u&#1712;&#65533;&#65533;&#58535;v&#65533;D&#65533;~&#65533;&#65533;"}&#65533;P&#65533;e W&#65533;C&#65533; B * &#65533;&#65533;sf&#4130;@ &#65533;&#65533;&#65533;xN&#65533;&#65533;P3&#65533;/&#65533;L&#65533;&#65533;&#65533;C &#65533;&#65533;A&#65533;3&#65533;A&#65533;&#65533;7:&#203;&#65533;&#65533;&#65533;&#65533;3&#65533;$<0 &#65533;7&#65533;r3B&#880;&#65533; 6%&#65533;&#65533;6&#65533;&#65533;&#65533;hHG&#65533;Xp&#65533;$+&#65533;&#65533;&#65533;R"p&#65533;&#65533;&#65533;&#65533;&#65533;&#65533;xA&#65533;2&#65533;&#65533;	&#65533;3P&#65533;"
&#65533;3&#65533;&#65533;&#65533;&#65533;E
&#65533;^{q2&#65533;@T+P&#593;3 :4S &#65533;=&#65533;+&#65533;&#65533;3&#65533;e&#65533;o*t&#65533;}&#65533;&#1401;&#62961;&#149;	+&#65533;&#15841;{&#65533;&#65533;&#65533;&#65533;&#65533;>;&#65533;g&#65533;&#65533;W}&#65533;&#65533;&#65533;/{[%0&#65533; &#65533;&#65533;4H2&#65533;&#65533;$&#65533;b4&#65533;&#65533;=GC&#65533;&#1905;p3;&#65533;&#65533;&#65533;&#65533;0C	&#65533;n&#65533;&#1622;&#65533;&#65533;M&#65533;&#65533;&#65533;rd&#65533;W<&#65533;&#65533;X&#65533;&#65533;&#65533;&#65533;TT&#65533;=&#65533;&#65533;0$&#65533;Uz&#65533;a~&#65533;&#614;l&#65533;t&#65533;&#65533;"&#65533;&#65533;w&#65533;FTW	&#65533;&#65533;&#65533;&#65533;3&#65533;&#65533;$&#65533;&#65533;&#65533;&#65533;A(&#65533;&#65533;e*&#65533;&#65533;PB.0#pcH&#65533; &#65533;&#65533;&#65533;
C
&#1379;&#65533;h&#65533;&A2#[&#65533;&#65533; ag;P&#65533;\&#65533;G&#65533;&#65533;&#65533;gk&#65533;w:c8&#65533;&#65533;>&#65533;&#65533;;qT&#65533;#t&#65533; &#65533;s<&#65533;R&ie &#65533;rf"P&#65533;$&#65533;&#65533;:&#65533;&#65533;&#65533;$&#65533;&#65533;&#65533;&#65533; H d_&#65533;&#65533;&#65533; &#65533;i8&#65533;&#65533;$&#65533;y&#65533;&#65533;&#267;&#65533;&#65533;(&#65533;&#65533;X&#65533;2'$&#65533;q?&#65533;@Ld&#65533;&#65533; '&#65533;&#65533; &#65533;&#65533;&#65533;&#65533;P1&#65533;n>q&#65533;DE	&#65533;P @&#65533;&#65533;y1X dd&#65533;&#65533;&#65533;&#65533;x&#1504;'n!3 &#65533;3,&#65533;'&#65533;&#65533;&#65533;  u0^&#65533;&#65533;&#65533;j$b' &#1027;Z$}&#65533;&#65533;BU&#65533;P.&#65533;&#65533; &#65533;&#65533;&#65533;'QkT=&#65533;&#65533;&#1052;.2&#65533;=9&#65533;)&#65533;h&#65533;)Re$&#65533;
&#65533;&#65533;&#65533;f0&#65533;&#65533;a\!&#65533;&#65533;&#65533;C:&#65533;+&#65533;r	]&#65533;u&#1264;&#65533;2:&#65533;&#65533;&#674;,&#65533;lx&#65533;py&#65533;`3&#65533;&#65533;	&#65533;6&#65533;&#65533;2&#65533;&#65533;&#65533;$
 6&#65533;&#65533;l&#65533;&#65533;&#65533;&#65533;&#65533;&#65533;&#65533;W&#65533;&#65533;@3`&#65533;&#65533;`&#65533;r&#65533;E2&#65533;`&#1041;&#65533;tLP+dn8z L$c{e&#65533;&#65533;	Ge5&#65533;i3&#65533;@>,#*&#65533;&#65533;/S&@&#65533;&#65533;&#65533;} P&#65533;:tF!A
&#65533;<$&#65533; &#65533;&#65533;&#1959;6W&#65533;u&#65533;&#1148;&#1402;&#65533;&#65533; &#65533;&#1045;")&#65533;~c}&#65533;LAR-a &#65533;&#65533;E!@ &#65533;0+  &#65533;h&#65533;y&#65533;H#&#65533;&#65533;m{4* -&#65533;&#65533;&#65533; *'&#65533;)e8c&#65533;A&#65533;z&#65533;&#65533;v&#65533;ZU&#65533;&#65533;p&#65533;&#65533;g&#65533;H&#65533; &#65533;&#65533;&#65533;4&#65533;aph,-&#65533;VI&#65533;LI0x&#928;=5&#65533;&#65533;<&#65533;X9&#65533;&#65533;&#65533;	&#65533;0&#65533;&#65533;>j&#65533;IP2^&#65533;t	3&.&#65533;&#65533;&#65533;v&#65533;G&#65533;&#65533;&#65533;_ns&#65533;L&#1095;#+ 1`O&#65533; %0=$&#65533;&#65533;"	&#65533;NA
F%&#65533; @&#65533;[z&#65533;&#65533;h&#65533;&#65533;&#65533;.AL.&#65533;+&#65533;7Pe-D&#65533;h"\&#65533;s#&#65533;&#65533;&#65533;&#65533;&#65533;g,
&#65533;&#65533;&#65533;&#65533;&#65533;v0*&#65533;19BC&#65533;&#65533;,1C&#65533;w3P&#65533;&#65533;&#1740;&#65533; &#65533;?S&#65533;5&#65533;&#65533;&#65533;&#473; l&#65533; &#65533;&#65533;b`.P&#65533;&#65533;03&#65533;/&#65533; 6&#1348;&#65533;p#5&#65533;	PL&#65533;&#65533;_i&#65533;+&#65533;&&#65533;1<0&#65533;&#65533;&#65533;	&#65533;p.&#65533;&#65533;&#65533;"&#65533;L[&#65533;+$&#65533; 
&#65533;&#65533;&#65533;A l&#65533;&#65533;b+&#65533;&#65533;&#65533;`39&#1188;9%&#65533; &#65533;)-&#65533;&#65533;tv&&#65533;&#65533;&#65533;h&#65533;f&#65533;&#65533;B&#65533;&#65533;g&#65533;&#65533;&#65533;]]h&#65533;&#1181;L&#65533;G&#65533;&#65533;x&#65533;P&#65533;&#65533;&#65533;&#65533;irmTp&#65533;J&#65533;&#65533;&#65533;=`&#65533;M%*$z&#65533;&#65533;1&#65533;&#65533;fT'&#65533;&#65533;&#65533;#&#65533;p&#65533;#&#65533;]`&#65533;V&#65533;c&#65533;&#65533;&#65533;c&#65533;&#65533;&#65533;u&#65533;A*&#65533;*&#65533;k&#65533;&#65533;P	&#65533;&#65533;&#65533;t&#65533;&#65533;s>&#65533;&#65533;nGP&#65533;&#65533;&&#65533;&#65533;L&#65533;  &#1053;&#65533;`&#65533;&#65533;GS&#65533;&#65533;&#65533;pQX&#65533;&#65533;01&#65533;&#65533;&#65533;&#65533;.&#65533;&#65533;PFr2&#65533;&#65533;,&#65533;&#65533;&#65533;D&&#65533;%&#65533;m^&#65533;&#65533;)&#65533;[Fg&#65533;&#65533;x8:&#65533;s&#65533;&#65533;&#65533;&#65533;!&#65533;&#65533; &#65533;*&#65533;$"&#65533;~&#65533;F,,q &#65533;2&#65533;&#65533;5^10&#65533;&#65533;&#65533;&#65533;@&#65533;&#65533;v'&#65533;9_9&`&Q30`&#65533;e&#65533;u&#65533;Hm&#65533;&#65533;&#65533;&#65533;&#65533;&#65533;`p&#65533;&#65533;
&#65533;:&#65533;CZ&#65533;A4^?7&#65533;K&#65533;J&#65533;&#65533;Q&#65533;VT&#65533;&#65533;O&#65533;p	t&#65533;G&#65533;&#65533;&#65533;$u&#65533;6&#65533;&#65533;`&#65533;&#65533;&#65533;T$U&#65533; |1
&#1025;B&#65533;&#65533;&#65533;&#65533;_&#65533;&#65533;1&#65533;+&#65533;d1&#65533;&#65533;&#65533;3;5=CKh&#65533;B&#65533;&#65533;* r&#65533;b&#65533;&#65533;&#65533;&#65533;&#1565;&#65533;=&#65533;&#65533;NW&#65533;&A&#65533;bM&#65533;b&#65533;&#65533;V&#65533;&#65533;&#65533;&#782;&#65533;&#65533;&#65533;!&#1210;&#65533;&#65533;&#65533;&#65533;&#65533;G&#65533;&#65533; &#65533;&#65533;	 %&#65533;&#65533;&#65533;MiZ}&#65533;&#65533; &#65533;&#65533;[L&#65533;&#65533;v%&#65533;&#65533;&#65533;I&#65533;c&#65533;&#65533;&#65533;5U&#65533; *&#65533;&#65533;y&#65533;&#65533;2&#65533;1M&#65533;&#65533;&#65533;I&#65533;&#65533;u&#65533;&#65533;`&#65533;@&#65533;{q&#65533;&#65533;&#65533;s&#65533;&#65533;&#65533;&#65533;N&#65533;&#65533;(&#65533;&#1148;|&#65533;t+q&#65533;[
&#65533;@&#65533;&#65533;[c0+&#65533;&#65533;jc&#65533;&#65533;&#65533;Z	&#65533;*"-&#65533;)(1&#65533;(((%&&#65533;7 &#65533;&#65533;7B?&#65533;B;&#65533;&#65533;&#65533;?	&#65533; &#65533;&#1602;&#65533;&#65533;&#65533;&#65533;&#65533;&#65533;&#65533;&#65533;&#65533;&#65533;&#65533;&#65533;&#65533;&#65533;&#65533;&#65533;&#65533;&#65533;&#65533;&#65533;&#65533;&#65533;&#65533;&#65533;&#65533;&#895;&#65533;&#65533;&#65533;?
&#65533;~$HP 0q`&#257;&#65533;,&#65533;&#65533;"&#65533;(:&#65533;`A&#65533;&#65533;&#65533;(&#65533;`&#65533;&#65533;&#131;I&#65533;&#65533;&#65533;">&#65533;&#265;&#374; f0HQ&#196;1h~7!&#65533;5AN&#65533;&#65533;&#65533;&#65533;&#65533;.&#65533;&#65533;&#65533;&#1221;%)d&#65533;p&#65533;@H+.&#65533;$&#65533;&#65533; HZ&#65533;&#65533;&#65533;&#65533;&#65533;L."&#65533;&#65533;&#65533;&#65533;p&#65533;&#65533;@bMn8SD&#65533;&#65533;`@A,< A&#65533;@%&#65533;L&#65533;KA&#65533;R"~&#65533; "&#65533;&#65533;&#65533;&#65533;AB&#65533;:F&#65533;&#65533;&#65533;&#65533; n&#65533;0&#65533;+?
&#65533;&#65533;[&#65533;&#65533;^&#65533;"H&#65533;&#65533;&#65533;M&#65533;&#65533;&#65533;+_&#956;&#65533;&#65533;&#65533;&#65533;&#323;0&#960;&#65533;z&#65533;t&#65533;&#65533;L&#65533;o &#65533;n(&#65533;&#65533;gn&#65533;&&#1064;E&#65533;
`xp!F&#65533;2tb&#65533;&#65533;"&#783;\&#65533;QW&#65533;q3S/g&#65533;(L&#65533;&#65533;t`W,A%&#65533;&#65533;&#65533;!<&#65533;&#65533;x&#65533;\&#65533;&#368;X@&#1364; W&#65533;@&#65533;&qR&#65533;&#65533;&#65533;PC'&#65533;8)05&#65533;!&#65533;&#65533;&#65533;I(B&#65533;&#65533; &#65533;&#65533;pA > 
86Z&#65533;t&#65533;&#65533;&#65533;&#65533;d("-&#65533;&#65533;&#65533;	&#65533;h&#65533;&#65533;&#65533; &#65533;+&#65533; @<t@QM&#65533;
,%P@B&#65533;G
$D&#65533;&#65533;	&#65533;&#694;&#65533;&#65533;(&#65533;&#65533;w&#65533; &#65533;&#65533;=&#65533;7M5GU&#65533;:r&#65533;e&#65533;&#39324;v*&#65533;t&#65533;bPu&#65533;E&#65533;A=&#65533;&#65533;&#65533;&#1002;&#65533;1#&#65533;?&#65533;&#1027;&#65533;&#65533;&#65533;q@	&#65533; &#1666;&#65533;y&#65533;&#65533;A&#65533;&#65533;&#65533;&#65533;	0&#65533;&#65533;QuE&#65533;W txf\*&#65533;&#1044;7&#65533;P&#65533;aB&#65533;&#65533;&#65533;j&#65533;-}`N &#65533;&#65533;P`&#65533;,	W&#65533;4&#65533;&#65533;b4&#65533;&#65533;	`A&#65533;\@.N	&#65533;&#65533;&#65533;U]A&#65533;[&#65533;'&#65533;&#65533;&#65533;^&#65533;EH&#65533;&#65533;&#65533;0@&#65533;B ly&#65533;&#65533;%,&#65533;&#65533;&#158;`&#65533;S$&#65533;t&#65533;&#65533;q&#65533;&#65533;&#65533; &#65533;0 t r&#65533;X&#65533;&#65533;H&#65533;&#65533;&#65533;&#65533; &#65533;&#65533;&#65533;&#65533;&#65533;v@&#65533;&#65533;&#65533;&#65533;s&#65533;&#65533;&#65533;z&#65533;&#65533;&#65533;\w]N&#65533;&#65533;&#65533;&#65533;S&#65533;u&#65533;&#65533;&#65533;4&#65533;&#65533;&#65533;@F&#65533;l&#65533;C&#65533;&#65533;F'	T&#65533;b&#65533;&#65533;&#65533;&#321;7&#65533;&#65533;&#65533;X~p1&#65533;1<D&#65533;&#65533;n&#65533;&#65533; n&#65533;k&#65533;
G=&#65533;U&#65533;wE&#65533;
'&#65533;&#65533;n + m$'&#65533;&#65533;B&#347;p0&#65533;R&#65533;P&#65533;"&i&#65533;&#65533;&#65533;@&#65533;&#65533;&#65533;o&#65533;^~S&#65533;Hr&#65533;&#65533;R&#65533;&#65533;A,xH&#65533; U&#65533;&#65533;H&#65533;2 &#65533;<&#65533;&#65533;J`)H$3A@gTx@&#65533;&#65533;&#65533;	q&#423;&#65533;*&#65533;&#65533;&#65533;:&#65533;H&#65533;&#65533;&#65533;&#65533;	&#790;4 	(p&#65533;w &#65533;o~ &#65533; gj&#1320;&#65533;q&#65533;s)&#65533;9&#65533;&#65533;&#65533;&#65533;6yL&#65533;&#1393;G8@e&#65533;&#65533;&#65533;Be&#65533;&#65533;)&#65533;4=x&#65533;H@&#65533;&#65533;!&#65533;&#65533;X&#1033;@ &#65533;@&#65533;n&#167;&#65533;&#65533;K2&#65533;@.A !&#65533;&#65533;=b&#65533;H&#65533;&#65533; (&#65533;&#65533;&#65533;.&#10376;p` R&#65533;Y&#65533;&#65533;&#65533;gE&#65533;&#65533;$ d&#65533;@&#65533;&&#65533;&#65533;&#65533;&#65533;&#65533;&#65533;&#65533;K&PRh&#65533;A(&#65533;&#65533;SKl&#65533;'b<&#65533;	&#65533;R&#65533;&#65533;T&#65533;E&#65533;&#65533;&#65533;b&#65533;.:&#65533;`I&#65533;&#65533;tv&#65533;&#65533;&#65533;&#65533;@h "&#65533;&#65533;$&#65533;&#65533;&#65533;q7&#65533;&#65533;&#65533;nw&#65533;A+T`&#65533;&#65533;&#65533;F	CL&#1599;&#65533;&#65533;"&#65533;&#65533;&#65533;&#65533;~&#65533;&#65533;d&#65533;&#1582;&#65533;&#65533;&#65533;&#65533;d&#65533;M(8kPGl8&#65533;v &#65533;&#65533; c6&#65533;/&#65533;h&#65533;!FA&#65533;z&#65533;-5&#871;&#65533;&#65533;&#65533;F&#1044;m&#65533;Q&#65533;&#65533;&#65533; &&#65533;&#65533;O &#65533;K&#65533;|8&#65533;&#65533;&#65533;@[pAD0&#65533;!i&#65533;(&#65533;p&#65533;&#65533;@ p&#65533;&#65533;&#65533;&#65533;+[&#65533;H &#65533; e(P&#65533;&#65533;pb&#65533;Q &#65533;2&#65533;&#65533;&#65533;K&#65533;&#65533;X&#65533;By&#65533;&#65533;&#65533;H*&#65533;
@
?z&#65533;%&#65533;&#65533;&#65533;>&#65533;&#65533;8&#65533;\X&#65533;B&#65533;&#65533;n&#65533;Cp&#65533;B d&#65533;=q&#65533;
&#65533;&#65533;:&#65533; >p&#65533;TI&#65533; *&#65533; >:&#65533;@&#65533;&#65533;&#65533;&#65533;*j&#65533;&#65533;?Dh(&#65533;4&#65533;	&#65533;&#65533;&#65533;&#65533;d&#65533;&#65533;&#65533;~]&#65533;&#65533;&#65533;!&#65533;g6@&#65533;!&#65533;@E@d$&#65533;6&#65533;9Mz&#1027;_&#873;&#602;d&#65533;&#65533;&#65533;&#327;2eF#&#65533; 	&#65533;&#65533;L &&#65533;@&#65533;&#65533;:&#65533;y,&&#65533;V
&#65533;&#65533;&#65533;&#65533;0/&#65533;&#65533;<
/&#65533;R`&#65533;&#65533;&#65533;h&#65533;AG&#65533;eu &#65533;&#65533;J&#65533;Le&#65533;&#65533;"&#65533;b@
&#1280;0QDp&#65533;&#65533;b&#65533;&#65533;&#65533;&#65533;<ml&#65533;"X&#65533;u&#65533;&#65533;&#65533;Ab4&#65533;&#65533; &#65533;#&#65533;z&#65533;&#65533;&#65533;SABY&#65533;u	`h&#65533; L'&#65533;&#65533;&#65533;$&#65533;x&#65533;&#65533;&#65533;+Tb  &#65533;&#65533;j&#65533;	X&#65533;&#65533;&#65533;&#65533;% &#65533;l&#65533;~&#65533;&#65533;&#65533;&#65533;&#65533;]&#65533;3*JG&#65533;&#65533;&#65533;&#65533;&#65533;&#65533;)f&#65533;&#65533;&#65533;E&#65533;d&#1279;&#65533;l&#65533;&#65533;&#65533;&#65533;	&#65533;q&#65533;&#65533;&#65533; , M&#65533;&#65533;&#65533;\c&#65533;R&#65533;&#65533;pr&#65533;&#65533;&#65533;`q$PY/A&#65533;|D-	&#65533; &#65533;@&#65533;&#65533;&#65533; P&#65533;ynIu&#65533;&#65533;FE0&#65533; E%^&#65533;;&#65533;V.p&#65533;a&#65533;G&#65533;P&#65533;&#65533;e#/&#65533;M)\&#65533;&#65533;@&#65533;p&#65533;dP&#65533;&#65533;&#65533;Z&#65533;&#65533;&#65533;&#65533;0&#65533;&#65533;&#65533;&#65533;&#65533;3!6&#10546;-&#65533;&#65533;_* &#65533;%Ep&#65533;&#65533;^&#65533;$&#65533;X&#65533;^j&#65533;&#65533;Y&#65533;&#65533;}5&#65533;&#65533;h\&#65533;Z&#65533;&#65533;Jx!&#65533;P&#65533;l&#65533;&#65533;`&#65533;&#65533;Ag&#65533;&#65533;&#65533;U+N8&#65533;6&#65533;n{{k{&#65533;5&#65533;&&#65533;&#65533;5c&#65533;&#65533;&#65533;&#65533;2n`&#65533;^&#65533;fNx
&#65533;d&#65533;(&#65533;&#65533;
t&#1027;&#65533;&#65533;&#65533;H&#65533;&#65533;&#65533;&#65533;/H&#65533;Y
&#65533;&#65533;Qp&#65533;&#65533;a&#65533;&#65533;)&#65533;!6&#65533;&#65533;L@?T)2&#65533;&#65533;tzLzI&#65533;)0&#65533;R&#65533;&#65533;&#65533;&#65533;&#65533;Q&#65533;4&#65533;(&#65533;&#65533;{LQ&#65533; &#65533;&#65533;8@&#65533;.@&#65533;&#65533;"&#65533;c&#65533;&#26941;-aLz&#65533;&#65533;Rj&#65533;&#65533;&#65533;e&{&#320;0&#65533;a@ &#65533;"&#65533;C&#65533;g&#192;&#65533;&#65533;&#65533;j&#65533;&#65533;&#65533;&#65533;V,&#65533;,`&#65533;X&#65533;&#65533;t&#65533;&#65533;)D&#65533;@&#65533;&#65533;&#65533;&#65533;i&#65533;R/4pAi&#65533;jT&#1712;&#65533;&#65533;M&#65533;&#65533;sM&#65533;&#65533;5&#65533;&#65533;&#65533;hcQ&#65533;&#65533;&#65533;.Zp&#65533;PZ&#65533;P&#65533;B&#65533;
 K-0&#65533; <`&#65533;&#65533;,r  &#65533;	0&#65533;C&#65533;&#65533;=50&#65533;b  &#65533;&#65533;W&#65533;&#65533;K&#65533;<$&#65533;/@&	A&#65533;U@&#65533;
&#65533;&#65533;.&#65533;&#65533;&#65533;&#65533;G&#65533;Z&#65533;=zD,P&#65533;&#65533;`]&#65533;aw[pT&#65533;z&#65533;"&#65533;x$&#65533;|&&#65533;u\F&#65533;&#65533;&#65533;]@&#65533;b]&#65533;]&#1615;t@%&#65533;&#65533;&#65533;,n&#65533;02&#65533;S'y&#65533;f&#65533;@.Pv)&#65533;&#65533;&#65533;$&#65533; P&#65533;%@4rb}Bt&#65533;r&#65533;&#65533;(&#65533; &#65533;&#65533;&#65533;.&#65533;b&#65533;dx(&#65533;&#65533;^&#65533;&#65533;UX&#65533;x&#65533; +&#65533;&#65533;&#65533;&#65533;&#65533;?`&#65533;&#65533;&&#65533;"4&#65533;v&#65533;P&#65533;z+&#65533;0&#65533;&#65533;FsQ&#65533;>0&#65533;Mx&#65533;1{DlT&#65533;1810,&#65533;j&#65533;% -.&#65533;<Cr&#65533;&#65533;0>&#65533;&#65533;K&#65533;,0&#65533; &#65533;!&#65533;&#65533;&#65533; 550
*&#65533; H&#65533;&#65533;	Pw%o&#65533; < &#65533;d$&#65533;]&#65533;!L&#65533;$-&#65533;{&#65533;&#65533; 50&#65533;=A&#65533;'ey&#65533;&#65533;&#65533; &#65533;a&#65533;`s&#65533;PV&#65533;&#65533;pB= &#65533;P&#65533;n&#65533;d&#65533;0&#65533;&#65533;1n/v&#65533;*&#65533;&#65533;&#65533;{6&#65533;2&#65533;&#65533;xf&#65533;xB &#65533;&#65533;K&#65533;&#65533; 4 &#65533;t &#65533;'&#65533;&#65533;&#65533;qrf&#65533;&#65533;&#65533;&#65533;9M!P0p6)&#65533;&#1746;_R/p&#65533;&#65533;&#65533;s='&#65533;&#65533;TM&#65533;0&#65533;&#65533;&#65533;eA&#65533;&#65533;{S&#65533;&#65533;&#149;`&#65533;#&#65533;&#65533;!*&#65533;UL1>S `!6&#65533;"&#65533;60-&#65533;&#65533;&#65533;]&#65533;&#65533;jK&#	^6O&#65533;"&#65533;&#65533;	&#65533;&#65533; Y&#65533;&#65533;	&#65533;&#65533;1C&#1840; &#65533;&#65533;&#65533;&#65533;&#65533;,&#65533; 6&#65533;y~&#65533;>&#1448;
A&#65533;&#65533;&#65533;&#65533;@&#1094;zgmSC5z5&#65533;X&#65533;&#65533;&#65533;*&#852;A&#65533;&#65533;&#65533;&#176;&#65533;&#65533;X&#848;4&#65533;R{%%'&#65533;&#65533;&#65533;T;&#65533;&#65533;9K&#65533;&B&#65533;&#65533;^&#65533;3 &#65533;3&#65533;&#65533;&#65533;dC$Ps&#65533;!6P9-#p)@=&#65533;p&#65533; E&#65533;,&#65533;x!&#65533;{&#65533;01X&#65533;@&#65533;& L&#65533;R\$
\a"&#65533;&#393;a$`"&#65533;&#65533;&#65533;U'c&#65533;p&#65533;h;&#65533;&#65533;o&#65533;1&#65533;A|&#65533;&#65533;K&#65533;&#65533;d&#65533;t&#65533;&#65533;&#65533;&#1808;&#65533;!2j&#65533;&#65533;(&#65533;'t&#65533;&#65533;u&#65533;R(;Hw&#65533;&#65533; `&&#65533;n&#65533;0Jcm&#65533;2)&#65533;"xZY&#65533;&#65533;L&#65533;&#65533;&#65533;.x*&#65533;&#65533;KxWb&#65533;(&#65533;p(BF&#65533;l}B Q &#65533;s&#65533;&#65533;7t&#65533; &#65533;>&#65533;Bal&#65533;P&#65533;0&#65533;"&#65533;&#65533;&#65533;3!&#65533;&#65533;&#65533;=3K&#65533;&#65533;&#65533;&#65533;P&#65533;T,U&#65533;&#65533;&#65533;s+ 'rC'@#&#65533;0 &#65533;CUuSH}tXa>(&#65533;}&#65533;&#65533;^&#65533;&#65533;&#65533;`\`8'&#65533;a&#65533;$`P((&#65533;&#65533;M&#65533;.@pj&#65533;''&#65533;)4&#65533;&#65533;&#65533;@&#65533;&0&#65533;$d&#1625;4&#65533;5m&#65533;&#65533;&#65533;&#1425;@.x&#65533;9&#65533;tz&#65533;&#65533;x&#65533;&#65533;&#65533;&#65533;x&#65533;&#65533;&#65533;&#65533;(!&#65533;&#65533;&&#65533;T&#65533;&#65533;  &#65533;Q&#65533;&#65533;&#65533;&#65533;&#65533;&#65533;%&#65533;1#&#65533;G &#65533;>&#65533;2`* /&#65533;s &&#65533;U&#65533;r+&#65533;&#65533;&#65533;5y;&#65533;&#65533;t&#65533;R14&#65533;&#65533;%&#65533;$s&#65533;,&#65533;r&#65533;+&#65533;#8&#65533;&#65533;&#65533;%&#65533;&#65533;Pe.P\&#65533;&#65533;&#65533;	?1&#65533;) &#65533;S:0'&#65533;'g&#65533;&#65533;&#65533;H&#65533;&#65533;	&#65533; F|"2+&#65533;('&#65533;&#65533;! &#65533;B&#65533;,&#65533;&#65533;&#674;F6&#65533;&#65533;gYJ&#65533;&@&#65533;Ms&#65533;&#65533;a&#65533;y&#65533;&#65533;W&#65533;;&#65533;&#65533;&#65533;@&#65533;Xm&#65533;Bd&#65533;&#65533;X&#65533;&#65533;cJs&#65533;&#65533;&#65533;q :&#65533;#-&#65533;P&#65533;&#65533;&#65533;u&#65533;J&#65533;Rf&#65533;y&#65533; : &\&#65533;&#65533;7-b&#65533;B$&#65533;&#65533;R'&#65533;&#65533;h&#65533;P &#65533;w!&#65533;&#65533;|&#65533;j&#65533;&#65533;&#65533; &#65533;Pf&#65533;}&#65533;&#65533;
&#65533;&&#65533; &#65533;&#65533;.&#65533;&#65533;[y&#65533;)0 &#65533;&#65533;&#65533;&#65533;:&#65533;`s,&#65533;&#65533;N&#65533;&#65533;&#65533;1&#65533;A&#65533;&#65533;P8!&#65533;F&#65533;8'`&#65533;&#65533;&#65533;&#65533;p&#65533;DS &#65533;d&#65533;&#65533;&#65533;4`K&#65533;&#65533;&#65533;&#65533;&#65533;	 &#65533;&#65533;&#65533;?md&#65533;&#65533;b&#65533;V&#65533;&#65533;;&#65533;&#65533;&#65533;b	&#734;&#65533;?&#65533;'&#65533;&#65533;?F&#65533;)&#65533;G&#65533;&#65533;&#65533;&#65533;+: &#65533;Yu&#65533;L&#65533;.&#1746;^ ( ,&#65533;U"&#65533; &#65533;&#65533;, bUG`$&#65533;&#65533;&#65533;&#65533;5
&#65533;"Ps&#65533;&#65533;J&#65533; 0$&#65533; a&&#65533;&#65533;G&#65533;F&#65533;
&#65533;,&#65533;Ay&#65533;&#65533;u{&#65533;0&#65533;&#65533;D&#65533;j	&#65533;&#65533;`*&#65533;&#65533;&#65533;$&#65533;&#65533;w$	V&#65533;Dt&#65533;&#65533;&#65533;&#65533;p2'K&#65533;!Fu&#65533;3&#65533;Z&#65533;' &#65533;P3%U}g&#65533;&#65533;r(&#65533;&#65533;c'&#65533;b!xuEm&#65533;&#65533;&#65533;&#65533;&#65533;&#65533;-&#8624;&#65533;&#65533;&#65533;tM&#65533;&#65533;(&#208;n&#65533;O&#65533;&#65533;&#65533;&#65533;`&#65533; &#65533;9&#65533;&#65533;&#65533;! O		&#65533;&#65533;&#1257;t&#65533;i4|&#65533;&#65533;0O:9)0-`U )5`&#65533;7&#65533;GbF{&#65533;&#65533;r &#65533;&#65533;#Z&#65533;V&#1733;3Q2
1t1 `&#65533; hg&#65533;&#65533;$&#65533;&#65533;1G&#65533;'&#65533;+"*7A&#65533;w&#65533;/j&#65533;&#65533;]&#65533;T&#65533;@ <&#65533;&#65533;%E&#65533;&#1517;q&#65533;&#65533;^ /Ps@cWK&#65533;=&&#65533;&#65533;&#1392;&#65533;&#1848;n
&#65533;r&#65533;&#65533;&#65533;L&#65533;4X&#65533;F*&#65533;x&#65533;B&#1309;&#65533;&#65533;&#65533;4B&#65533;R&#65533;gu&#65533;&#65533;&#65533;&#65533;&#65533;y&#65533;&#65533;`0|Qu&#1472;&#1330;&#65533;&#65533;&#65533;&#65533;]3&#65533;&#65533; &#65533;&#65533;d&#65533; |2Q&#65533;G&#65533;	I&#65533;&#65533; &#65533;&#65533;4&#65533;{[&#65533;e&#65533;&#65533;%&#65533;&#65533;&#65533;,pHE&#65533;&#65533;&#65533;p).&#65533; kQJ&#65533;&#65533;G&#65533;&#65533;}&#65533;$pt1&#65533;&#65533;&#65533;&#65533;6D1$jF&#65533;&#65533;QR&#65533;b&#65533;'*&#65533;3+&#65533;&#65533;;t&#65533;&#65533;x&#65533;QD3&#65533;&#65533;' &#65533;+L	 &#65533;tkz&#65533;&#65533;mj&#65533;&#65533;D&#65533;&#65533;R&#65533;.M&#65533;6F*9&#65533;&#65533;&#65533;|M;P&#65533;&#65533;?&#65533;&#65533;&#65533;2'&#1577;&#65533;&#65533;&#65533;&#65533;&#65533;&#65533;+&#65533;H&#65533;XRa{&#65533;&#65533;&#65533;h&#65533;>X&#65533;0&#65533;&#65533;&#65533;j&#65533;&#65533;&#65533;&#65533;&#65533;Utr&#65533;&#65533; eg&#65533;&#65533;~I&#65533;% &#65533;&#65533;gq,&#65533;&#65533;*`:&#65533;>&#65533;7D  *pH2K,&#65533;]&#65533;=P *&#65533;.iJ&#65533;+&#65533;\&#65533;&#65533;#&#65533;T&#65533;sl.&#65533;&#65533;<S'}&#65533;]U.&#65533;&#65533;&#65533;%&#65533; &#65533;d&#65533;&#65533;'K&#65533;&#65533;&#65533;;&&#65533;&#65533;$&#65533;&#65533;&#65533;;PK)&#65533;&#65533;&#65533;&#65533;&#65533;&#65533;&#65533;&#1204;&#65533;&#65533;&#65533;&#65533;&#65533;&#65533;f&#174;<@|M&#496;&#51595; &#65533;&#65533; &#65533;&#65533;0&#65533;&#65533;&#65533;&#65533;&#65533;&#65533;&#65533;0T,&#65533;&#65533;gy7&#65533;&#65533;]&#65533;-0&#65533;&#65533;dI(&#65533;0W3`&#65533;&#65533;&#1222;&#65533;&#65533;&#65533; _&#65533;*&#65533;|&#65533;&#65533;v&#65533; &#578;,j&#65533;`&#65533;t
&#65533;CC%u)&#65533;'0&#65533;9$&#65533;&#383;&#65533;	-f&#65533;`A&#65533;U&#1597;&#65533;&#65533;>Y&#65533; &#65533;&#65533;t&#65533;D&#65533;J@&#65533;&#65533;&#65533;"h*&#65533;e&#65533;b/&#65533;&#65533;]I:H(&#65533;A@&#65533;&#65533;:&#65533;&#65533;&#65533;	&#1775;&#65533;&#65533;&#65533;V&#65533;<&#65533;&#65533;mTL&#65533;Rn&#65533;x7&#65533;&#65533;&#65533;&#65533;:&#65533;&#65533;&#65533;&#65533;H>&#65533;	Q{A&#65533;!&#1582;Q&#65533;,&#65533;&#622;&#65533;&#65533;#|tF&#65533;&#65533;e08&#65533;&#65533;D&#65533;Pp&#65533;&#65533;&#65533;&#65533;&#65533;&#65533;&#65533; &#65533;z=&#65533;V&#65533;=&#65533;hx&#65533;s>_+&#65533;V.&#65533;=&#65533;>&#65533;Hh&#65533;0Eb&#65533;&&#65533;%Nj&#65533;&#65533;&#65533;&#65533;&#65533;&#65533;>&#65533;D&#65533;&#65533;g&#65533;&#65533;&#65533;-!Zq&#65533; &#65533;f#`&#65533;&#65533;&#38980;&#65533;&#65533;!/ !V"&#65533;E&#65533;M&#65533;H&#65533; &#295;5M&#65533;F&#65533;+&#648;&#65533;&#65533;&#65533;&#65533;&#65533;&#65533;=&#65533;&#65533;w&#65533;&#65533;&#675;&#65533;&#65533;&#65533;&#65533;&#65533;y:&#65533;?&#65533;U@&#65533;&#65533;Ev(&#736;&#65533;&#65533;&#65533;&#65533;!%&#65533; YBl&#65533;v &#65533; 0. &#459;&#65533;*P-&#65533;'&#65533;&#65533;&#65533;p2Y&#65533;<m&#65533;'&#65533;&#65533;
s&#238;1cj&#65533;k&#65533;O&#65533;".6`:&#65533;[&#65533;&#65533;`&#65533;&#65533;B &#65533;&#65533;&#180;&#65533;&#65533;&#65533;S&#65533; +G3&#65533;N&#65533;%+ &#65533;&#65533;
1&#65533;X&#65533;%&#65533;^l]G&#65533;&#65533;V+&#65533;&#65533; &#65533;&#65533;&#65533;&#65533;&#65533;&#65533;&#65533;&#65533;&#65533;&#65533;&#65533;&#551;&#65533;&#65533; O&#65533;*&#65533;-&#65533;&#65533;L&#65533;q:&#65533;&#65533;&#65533;&#65533;~&#65533;&#65533;|&#65533;x&#65533;&#65533;&#65533;m&#65533;(&#65533;&#65533;&#65533;&#65533; &#65533;*&#65533;&#65533;	+ &#65533;4&#65533;&#65533;&#65533;`&#65533;	&#65533;_u]&#65533;'n&#65533;{C7&#65533;M&#65533;a3&#65533;s&#65533;&#65533;1N&#65533;u&#65533;&#65533;&#65533;&#65533;&#65533;&#65533;b&#65533;]o.&#65533;&#65533;0 F&#65533;p&#65533;&#65533;>'&#65533;ua(hE&#65533;&#65533;&#65533;I&#65533;F&#65533;!3&#65533;!s&#65533;Gh&#65533;'>aK&#65533;u"&#65533;&#65533;&#65533;&#65533;&#65533;P&#214;> Eo&#65533;	qFc&#65533;&#65533;&#65533;yM&#65533;&#65533;(&#65533;&#65533;&#65533;&#65533;G&#65533;&#65533;)&#65533;&#65533;&#65533;N&#65533;&#65533;&#734;&#65533;&#65533;OX&#65533;&#65533;&#65533;&#65533;&#65533;&#65533;*&#65533;;&#65533;u&#65533;A&#65533;B&#65533;&#65533;0PR/?&#65533;&#65533;&#65533;(&#65533;&#65533;&#65533;1;&#65533;+&#65533;+&#65533;&#65533;@&#709;&#65533;&#65533;p&#65533;&#65533;PIH(-#+2-#$<%*( &#65533;+)(,*$$(&#65533;+"$1(&#65533;*!!&#65533;"&#65533;+5&#65533;=!#,$ =&=  -&#65533;$!&&#65533;&#65533; 		??&#65533;&#65533;&#65533;B&#65533;&#65533; G&#65533;&#65533;&#65533;{7&#65533;X&#65533;&#65533;@(&#65533;&#65533;&#65533;&#331;3j&#65533;&#561;&#65533;&#463; C&#65533;I&#65533;&#65533;&#65533;&#595;(KF&#65533;Q&#65533; 0,x&#65533;&#65533;&#65533;~&#65533;&#65533;% &#65533;&#65533;&#65533;&#65533;&#65533; 01&#65533;Az&#65533;&#65533;B[&#65533;&#65533;YX&#65533;&#65533;C W\&#65533;&#65533;!F,4&#65533;Qb&#65533;DE&VPa&#65533;E&#65533; <x@&#65533;&#65533;&#65533;Y&#65533;
=&#27736;p)&#65533;&#65533;&#65533;>&#65533;0A&#65533;
b&#65533;x@ Q 4&#65533;b&#65533;&#65533;&#65533;%JJ&#65533;&#65533;U(d&#65533;&#4100;&#65533;
t`&#65533;b&#65533;:&#65533;3T&#65533;&#65533;q&#1784;10&#65533;&#65533;	&#65533;(&#65533;&#65533;{
n(&#65533;w&#65533;{;fn&#65533;&#6242;&#65533;W&#65533;O&#65533;&#65533;&#65533;&#65533;&#65533;&#1259;&#65533;2&#65533;&#307;&#65533;C&#65533;&#65533;@Z&#65533;p&#1181;;G&#65533;&#65533;&#65533;&#65533;&#65533;&&#65533;&#1216;&#65533;c&#65533;n&#65533;&#65533;&#65533;B&#65533;|&#65533;&#65533;&#65533;dCM&#65533;&#65533;&#65533;3[}0&#65533;!&#65533;&#65533;
&#65533;&#65533;@`&#835;&#65533;&#65533;M`PZE1&#65533;&#65533;&#65533;&#65533;&#65533;N0&#65533;&#65533;p b&#65533;b&#65533;@0B->&#65533;<&#65533;yE&#65533;S&#65533; 6&#65533;H&#65533;^0&#65533;&#65533;-&#65533;&#65533;&#65533;&#65533;d&#65533; :&#65533;0&#65533;P&#65533;&#65533;TP&#65533;%&#65533;ro	&#65533;f&#65533;M&#65533;&#65533;S&#65533;}	DSu-&#65533;4&#65533;J&#65533;w&#65533;&#65533;&#65533;&#34956;6&#65533;&#65533;'&#65533;7&#65533;D&#65533;&#65533;sA&#65533;&#65533;&#65533;&#65533;OF&#65533;c\P#&#65533;b&#65533; +&#65533;&#65533; -t&#65533;&#65533;8&#65533;t l(&#65533;&#65533;&#65533;0&#1108;=G&#65533;:X&#65533;BC&#65533;&#65533;Q&#65533;Z&#65533;&#65533;0A-&#65533;&#65533;&#65533;&#65533;U6&#65533;J@&#65533;p&#65533;!P&#65533;&#65533;&#65533;d&#65533; 
+&#65533;&#65533;D&#65533;08&#65533;&#304;&#566;&#65533; T&#65533;3\&#65533;&#65533;P &#65533;If9&#1944;&#65533;&#65533;&#65533;&#65533;o=&#65533;&#65533;&#65533;-WO&#65533;6&#65533;u(&#65533;;&#65533;t&#65533;}&#65533;&#65533;q$
&#65533;&#65533;$&#65533;l&#65533;&#593;&#65533;Gi}&#65533;&#65533;t)&#65533;y2g&#65533;&#1097;&#65533;&#65533;1(&#65533;6Bi&#704;&#65533;-&#65533;&#65533;&#65533;&#1613;:NZXD`&#65533;&&#65533;&#65533;&#65533;h&#65533;&#65533;]| Tj&#65533;Pm0e&#65533;n(T@&#65533; &#65533;&#1026;&#65533;&#65533;&#65533;L&#65533;&#65533;<`&#65533;3&#65533;&#1024;
@&#65533;&#65533;*&#65533; &#65533;d#0 	&#65533;F&#65533;6&#65533;&#65533;&#65533;B&#65533;&#65533;&#65533;A&#65533;&#65533;N9&#65533;t&#1940;&#65533;
&#65533;d&#65533;._z&#65533;&#65533;&#65533;&#65533;&#1888; &#65533;;D&#65533;l&#65533;&#65533;&#65533;&#65533;&#65533;hK&#65533;&#65533;&#65533;&#65533;L% &#65533;&#65533;&#65533;&#65533;&#65533;yM5&#65533;@&#65533;Q&#65533;G&#65533;&#65533;&#65533;&#65533;J$&#65533;;&#65533;&#65533;
&#65533;&#65533;&#65533;&#65533;&#65533;&#65533;&#65533;!I5&#65533;B&#65533;&#1652;#&#65533;P&#1303;&#65533;&#65533;&#65533;&#65533;B&#65533; P@&#65533;01&#65533;&#65533;&#1576;JF&#65533;&#65533;h&#65533;A&#65533;&#65533;FVtP@H&#65533;&#65533;&#65533;&#65533;&#65533;x&#1154;&#65533;&#65533;(&#65533;&#65533; X&#65533;&#65533;&#65533;&#65533;`61A&#940;@9&#65533;&#65533;  &#65533;&#65533;N&#316;&#65533; @?? &#65533;&#65533;'&#65533;^&#65533; &#65533;2@w2&#65533; &#65533;&#65533;P>y&#65533;&#65533;H&#65533;"Q#&#65533;&#65533;K^&#65533;&#65533;4&#65533;7 ^@&#65533;&#65533;&#65533;&#65533;&#5646;>&#461;&#65533;&#65533; &#968;&#65533;&#65533;&#65533;&#65533;&#65533;&#65533;&#65533;&#65533;
.&#65533;[&#65533;&#65533;m &#65533;D7&#65533;B&#65533;X@D&#65533;&#65533;&#65533;Xa&#65533;H: &#65533;60&#65533;&#65533;FY&#65533;&#65533;Z&#65533;&#65533;&#65533;k&#65533;
&#65533;&#426;&#65533;&#65533;&#65533;&#65533;
&#65533;&#65533;&#65533;&#65533;&#65533;&#65533;&#65533;z(&#65533;&#65533;!&#65533;c&#65533;&#65533; =0&#65533;,v&#65533;&#65533;&#65533;r&#65533;/&#65533;&#65533;&#65533;p<&#65533;P1 ;&#65533;&#65533;Q&#65533;C&#65533;&#65533;c:l&#65533;&#65533;~H&#65533;b&#65533;&#65533;L&#65533;&#65533;x&#65533;j&#65533;&#65533;&#65533;
2:M&#65533;&#65533;'&#65533;i&#65533;&#65533;r&#65533; &#65533;?@&#65533;$&#65533;b!&#65533;&#65533; &#65533;2&#65533;!&#785;&#65533;&#65533;x&#65533;&#65533;(DV&#65533;&#65533;&#65533;&#65533;&#65533;!&#65533; &#65533;I&#65533;&#65533;X&#65533;&#65533;>&#65533;&#65533;k&#65533;&#65533; : &#1812;	PJ&#65533;
&#65533;&#65533;vT#`<&#65533;8c&#65533;d&#65533;&#65533;&#1231;&#65533;&#65533;&#65533;&#65533;X&#65533;qzE&#65533;(2&#65533;u&&#65533;&#65533;&#65533;|Pg9&#65533;S&#65533;&#65533;*&#65533;?
&#65533;eC&#65533;&#65533;&#65533;&#65533;&#65533;;&#65533;L&#65533;R&#65533;:&#65533;&#65533;(&#1095;f&#65533;&#65533;3M&#880;y&#65533;A&#65533;l&#65533;a&#65533; &#65533;&#65533;&#65533;&#65533;&#65533; (&#65533;&#65533;1hP&#65533; NpD&#65533;>u &#65533;x`*&#65533; #&#65533;&#65533;	j  Lc	&#1425;&&#65533;Xc:G6&#65533;&#65533;7,&#1051;&#65533;&#65533;X&#65533;8=JeV0 G&#65533;&#65533; &#65533;&#65533;[Z&#65533;&#65533;=&#65533;e&#65533;&#65533;&#65533;&#65533;XV&#65533;&#65533;aAf&#1168;&#65533;&#65533;&#65533;!&#65533;a&#65533;nw&#65533;[&#65533;8&#65533;&#65533;&#65533;{&&#740;&#65533;K&#65533;HL &#65533;&#65533;&#65533;&#65533;=&#65533;O&#65533;H&#527;&#65533;'&#65533;0&#65533;&#65533;G&#65533;~&#65533;&#65533;&#65533;&#65533;8L0&#65533;&#65533;&#65533;`&#1608;Q	&#2797;0r&#65533;&#65533;A,f@&#65533;l&#65533;2(c&#65533;&#65533; 1h&#1442;T&#65533;"&#65533;&#65533;n &#65533;	&#65533;&#65533;7&#65533;X&#65533;&#65533;)&#65533;&#65533;P&#1747;&#65533;Z&#65533;&#65533;ob&#65533;&#65533;"j)&#1760;&#65533;Pq&#65533;|h&#65533;&#65533;&#65533;&#65533;&#65533;&#65533;&#65533;&#65533;&#1971;D&#65533;&#52668;&#65533;&#65533;bM&#65533;&#65533;&#65533;&#65533;SD.M&#65533;rMjvP{&#65533;&#65533;&#65533;Ky&#65533;G&#65533;x&#65533;p
K94&#65533;&#65533; /8&#65533;&#65533;&#65533;F&#65533;&#65533;@D#&#65533;;&#65533;&#65533;6 D&#65533;'&#65533;&#65533;60&#65533;&#65533;  z &#65533;q&#65533;&#65533;&#65533;&#65533;|&#65533;&#65533;Q&#65533;6&#518;^&#65533;+p&#65533;&#487;.&#65533;&#65533;&#65533;&#65533;Xf&#65533;b&#65533;em&#65533;c&#65533;&#65533;&#65533;&#65533;&#1104;&#65533;&#65533;&#65533;&5&#65533;&#65533;&#65533;&#65533;1&#65533;&#65533;=N&#65533;R&#65533;&#65533;&#65533;?@&#65533;bM&#65533;!&#65533;mE@&#65533;&#65533;&#65533;q&#65533;,^&#65533;&#873;f6&#65533;&#65533;z&#65533;Sc&#65533;`&#65533;{&#65533;8&#65533;vG,&#65533;)&#65533;&#65533;&#65533;|@&#65533;l&#65533;z&#65533;!&#65533;%&#65533;&#65533;Gj&#65533;(&#65533;&#65533;&#65533;&#65533;&#65533;@C&#1622;n&#65533;&#65533;9E:&#65533;&#65533;&#65533;-&#65533;!&#1225;&#65533;&#65533;x^L&#65533;lbG&#65533;&#65533;&#65533;t&#65533;&#65533;&#65533;b&#65533;&#65533;x&#65533;/&#65533;"M&#65533;&#65533;&#65533;&#65533;z&#65533;&#65533;8&#65533;&#65533;{&#65533;&#65533;A!x&#65533;&#65533;i&#65533;9&#65533;&#65533;r8&#65533;&#65533;&#65533;&#65533;C&#65533;<[q&#65533;&#65533;_&#65533;&#65533;&#65533;$<&#65533;	&#1850;^Z&#65533;8&#1740;5&#65533;x#&#65533;&#65533;l3@&#65533;hpq1Z&#65533;h&#65533; &#65533;&#65533;&#65533;R&#65533;N&#65533;&#65533;&#65533;&#65533;&#65533;&#65533;M&#65533;&#65533;3&#65533;&#65533;&#65533;-&#65533;&#65533;&#65533;3&#65533;&#65533;&#65533;r&#65533;&#65533;&#65533;&#65533;&#860;|&#65533;&#65533;&#65533;&#65533; @&#65533;%&#65533;p&#65533;c&#65533;&#65533;=&#65533;Q&#65533;&#65533;&#65533;&T &#65533;&#65533;6&#65533;&#65533;ud&#65533;)4h&#65533;<&#65533;x&#65533;B<6`S9&#65533;hVczo&#65533;&#476;&#65533;|s&#65533;&#358;&#65533;y&#65533;&#65533;lv&#65533;&#65533;&#65533;5&#65533;7?8&#65533;&#65533;&#65533;s&#65533;&#65533;a&#65533;%D&#65533;{&#65533;&#65533;ET&#65533;{&#65533;C{{&#65533;!;&#65533;&#1021;y&#65533;&#65533;,&#65533;&#923;&#65533;&#65533;-PC&#65533;&#65533;&#65533;9&#65533;9&#65533;&#65533;j&#65533;&#65533;&#65533;(	~&#65533;&#65533;&#65533;q&#65533;&#65533;&#65533;zN&#65533;&#65533;	h&#65533;-A&#65533;&#65533;&#65533;&#65533;3VN6&#65533;&#497;}x&#65533;&#65533;&#65533;&#1290;&#1513;&#65533;&#65533; :X&#65533;r9&#65533;&#65533;p&#65533;	4T^&#65533;y&#65533;g:&#65533;s&#65533;&#65533;&#65533;&#65533;N1&#65533;L&#65533;&#65533;&#65533;&#65533;,>&#65533;"&#65533;M&#65533;&#65533;a&#65533;\B&#65533;K&#759;<&#65533;7&#1233;`hG}&#65533;z&#65533;}&#1171;&#65533;SuBG
(&#65533;SSw
ha&#65533;D &#65533;p&#65533;j,&#65533;	`&#65533;&#65533;9&#65533;Q35&#65533;&#65533;ScStn&#65533;&#65533;<E&#65533;~&#65533;vo&#65533;2o&#65533;&#65533;B&#65533;2JDi&#65533;v&#65533;Ld(.s>&#65533;}&#65533;]&#65533;f<!5&#65533;S&#1331;r6T3&#65533;uBWD &#65533;*&#65533;&#65533;&#65533;G=&#65533;&#65533;9&#65533;<&#1329;M&#65533;gh&#65533;|s'^&#65533;&#65533;<&#1380;Z;P1&#65533;&#65533;)tB^ha&#65533;&#65533;&#65533;J&#1457;h&#65533;A3&#65533;&#65533;&#65533;a(!&#65533;yC&#65533;&#65533;&#65533;&#65533;(J&#65533;b.Qz&#65533;Wi&#65533;&#65533;DPd&#65533;Q&#65533;&#65533;&#65533;B&#65533;0y8&#65533;<AF&#65533;Hm&#65533;7&#65533;;P&#65533;3	T&#65533;1u&#65533;9&#65533;#<T&#65533;Xdm%v&#65533;$^&#65533;1&#65533;&#65533;&#65533;a&#65533;gc&#65533;&#65533;'T1&#65533;W1&#65533;&#65533;&#65533;VC&#65533;&#65533;&#65533;=d&#65533;C&#1480;&#65533;X&#65533;"!z&#65533;t&#65533;(b/1b&#65533;2&#65533;&&#65533;ZDS&#65533;hsy&#65533;o&#65533;e73j&#65533;&#65533;p&#65533;wy:&#65533;z&#65533;&#65533;&#65533;&#65533;&#65533;&#65533;&#65533;&#65533;'S&#65533;&#65533;&#65533;8&#65533;%&#65533;E>P&#65533;&#65533;&#65533;oTWUfa&#65533;&#65533;o&#65533;7&#65533;{&#65533;~&#65533;&#65533;&#65533;E&#65533;&#65533;h&#65533;&#65533;&#65533;&#22605;E&#525;&#65533;&#65533;b&#65533;&#65533;C&#65533;4&#65533;&#65533;&#65533;a&#65533;'&#65533;aP[x7 uSrG&#65533;[UM&#65533;q<L(&#65533;8&#65533;&#65533;/&#65533;c&#65533;Q'p&#65533;<&#65533;&#65533;&#65533;&#419;a/&#65533;&#65533;&#65533;&#65533;1S/&#65533;@&#65533;0&#65533;8[V&#65533;i&#65533;t@L&#65533;&#465;\&#1621;&&#65533;&#65533;!&#65533;!f&#65533;&#65533;8\K&#1555;&#65533;&#65533;a&#65533;&#1355;&#657;~2&#65533;K&#65533;&#65533;u'&#65533;&#65533;&#65533;&#65533;o&#65533;&#65533;C&#65533;&#65533;'&#65533;q&#65533;&#65533;3&#65533;xn&#65533;9&#65533;pn'&#65533;&#65533;xZH&#65533;S&#65533;'&#65533;&#65533;&#65533;h&#65533;&#65533;&#65533;h&#65533;&#65533;6&#65533;&#65533;&#17752;&#65533;&#65533; &#65533;[+6)&#65533;&#65533;&#65533;"&#65533;L&#65533;&#65533;x&#65533;&#65533;&#65533;O&#65533;z1&#65533;S4X&#65533;9F&#65533; @&#65533;\&#65533;q\&#65533;1&#1569;1&#65533;&#1351;&#65533;&#65533;JU&#65533;~6&#65533;\3&#65533;&#65533;F&#65533;3C&#2434;7&#65533;2&#65533;=!vT&#65533;&#65533;0&#65533;&#65533;Yb&#65533;&#65533;&#65533;&#1561;&#65533;@&#65533;&#65533;&#65533;L&#65533;&#65533;&#65533; io&#65533;)&#65533;&#65533;h&#65533;&#65533;Q&#65533;&#65533;&#65533;{&#65533;4E&#65533;W&#65533;U&#65533;sv&#65533;&#65533;hy&#65533;<&#65533;XuH&#65533;&#65533;&#65533;&#65533;&#65533;B&#65533;%y&#65533;&#34500;c&#65533;)&#65533;&#65533;&#65533;&#65533;1&#65533;7&#65533;&#1256;&#65533;J&#65533;&#65533;&#65533;)),&#65533;&#65533;&#65533;&#65533;&#65533;&#625;~?'c&#65533;&#65533;&#65533;:uy&#42582;6&#65533;&#65533;&#65533;&#65533;&#65533;&#65533;B'Jh&#65533;&#65533;a<&#65533;o;&#65533;'&#65533;&#460;&#65533;)&#65533;&#65533;H&#65533;#) &#65533;&#65533;&#1096;T&#65533;3&#65533;D&#65533;&#65533;&#65533;&#65533;L&#65533;&#65533;&#65533;&#65533;;S%&#65533;&#65533;&#65533;s&#65533;}.&#1311;ti&#65533;Vz&#65533;&#65533;Y&#65533;:1.&#65533;&#65533;X&#65533;&#1337;&#65533;&#856;&#65533;&#1976;&#65533;+&#65533;I2&#65533;T&#65533;lJ&#65533;k&#65533;&#65533;@8iLzC8&#65533;J&#65533;	&#65533;&#65533;&#65533;'&#65533;B&#65533;yn&#65533;&#1054;X&#65533;&&#65533;&#65533;v&#65533;&#65533;&#65533;9GY&#65533;@&#65533;tb&#65533;&#65533;&#65533;&#65533;C!9tGz&#65533;&#65533;&#65533;&#1638;&#65533;&#678;&#65533;JH&#65533;0&#65533;&#65533;&#65533;!&#65533;BET9&#65533;K3&#65533;:&#65533;X&#65533;u&#65533;&#65533;&#65533;&#471;&#65533;:&#65533;&#65533;Y=&#65533;m6&#296;&#65533;:&#65533;&#65533;&#65533;G&#65533;&#65533;C&#65533;&#65533;&#65533;	D<&#65533;&#65533;&#170;&#65533;&#65533;2&#65533;J&#65533;H&#65533;a&#65533;&#65533;&#65533;&#588;%&#65533;a&#65533;&#65533;y&#65533;a&#65533;&#65533;!&#65533;A&#65533;`5&#65533;a&#65533;-&#65533;&#65533;r&#65533;&#65533;6&#65533;&#65533;&#65533;&#65533;!t&#65533;&#65533;&#65533;r&#65533;&#65533;&#1710;&#60068;+c)&#65533;f&#65533;&#65533;
<S&#65533;tj&#65533;^th@G&#65533;&#65533;
;-&#65533;&#65533;x&#65533;&#65533;2&#65533;&#25425;:z#&#65533;[&#65533;&#65533;&#65533;&#65533;(&#65533;2&#65533;&#46499;&#65533;&#65533;&#65533;&#1128;Y&#65533;s
	&#65533;2a(&#65533;&#65533;&#65533;A\&#65533;&#65533;&#65533;&#65533;dI;&#65533;J+&#65533;&#65533;.K&#65533;&#65533;&#65533;&#65533;Z&#65533;9j[6;&#65533;&#65533;&#1444;&#44456;n&#65533;K2&#65533;MD&#65533; [&#65533;&#65533;&#65533;&#65533;&#65533;J&#65533;&#65533;)&#221;,&#26676;%&#65533;&#65533;&#65533;D&#65533;&#65533;&#65533;6+&#65533;&#65533;1{R&#65533;~&#65533;&#65533;Cf&#65533;&#65533;&{&#65533;&#65533;y-&#756;h&#65533;&#65533;	&#65533;J&#65533;gqi&#65533;&#65533;&#65533;&#65533;&#65533;e&#65533;b&#65533;fw&#65533;&#65533;&#65533;zP&#65533;&#65533;&#65533;c{&#65533;&#65533;6&#65533;g&#65533;(&#65533;&#65533;&#65533;&#65533;&#65533;&#65533;&#560;&#1817;&#65533;&#65533;&#65533;dJ&#65533;&#65533;J) )&#65533;&#65533;2&#65533;&#65533;&#65533;P&#65533;'&#65533;$(&#65533;;&#65533;8&#65533;3&#65533;&#65533;&#31410;&#65533;{&#65533;&#65533;&#65533;&#65533;&#6374;&#65533;b&#736;JJoV&#65533;X&#65533;&#65533;<&#65533;v&#65533;:&#65533;:J'&#65533;>8&#65533;&#50874;&#65533;;&#65533;&#65533;Q&#65533;&#65533;&#65533;&#65533;&#65533;:&#65533;
&#65533;&#65533;&#65533;S&#65533;Z&#65533;~&#65533;&#65533;yK&#65533;+&#65533;&#65533;#U2&#65533;nK&#65533;&#65533;&#1789;&#65533;&#65533;;&#65533;&#65533;&#65533;&#65533;&#65533;&#65533;&#65533;*b&#923;&#65533;&#65533;zy&#65533;&#65533;s&#65533;&#65533;&#65533;&#65533;&#1532;/A\&#65533;[&#65533;&#65533;{&#65533;&#235;b"&#65533;&#65533;&#65533;&#1212;1&#65533;?&#65533;&#65533;8&#65533;&#65533;&#28283;&#65533;&#65533;&#65533;&#65533;&#65533;&#65533;&#65533;&#65533;&#65533;&#65533;&#1129;&#65533;&#1788;&#65533;g&#65533;L&#65533;9&#65533;&#65533;&#65533;&#65533;&#65533;&#65533;&#65533;&#65533;&#65533;&#818;&#65533;	&#65533;&#65533;W\&#760;&#65533;F&#65533;M&#65533;&#65533;
&#65533;.&#65533;&#65533;&#65533;&#1117;&#65533;Q&#65533;L&#65533;&#65533;&#65533;&#65533;&#65533;&#65533;&#65533;<&#65533;&#65533;&#65533;&#65533;&#65533;&#65533;&#65533;&#65533;z k&#65533;\zd{&#65533;>&#65533;&#65533;LB:&#65533;&#65533;A&#65533;7&#65533;&#65533;Jgi&#65533;&#65533;&#65533;&#65533;Z&#65533;&#65533;&#65533;&#65533;&#65533;t&#1787;&#65533;&#65533;;&#65533;&#65533;[\&#65533;f&#65533;Df&#65533;&#65533;b&#65533;&#65533;YL&#65533;&#65533;g&#65533;0&#793;,&#65533;O&#65533;
+&#65533;z&#65533;&#65533;&#65533;k&#65533;o&#65533;&#448;&#65533;x&#65533;&#65533;&#26356;&#65533;&#65533;y&#65533;  !&#65533; H ,   &#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410;&#65533;&#65533;&#709;&#65533;&#65533;&#65533;&#65533;&#65533;&#65533;&#65533;&#65533;&#617;&#1618;&#65533;&#65533;&#65533;&#65533;&#65533;&#65533;&#65533;&#65533;&#65533;&#65533;&#65533;&#65533;&#65533;&#65533;&#1538;&#65533;&#65533;&#65533;&#65533;&#65533;&#65533;&#65533;&#65533;&#1858;&#65533;&#65533;&#65533;&#65533;&#65533; &#65533;&#65533;[&#65533; >C&#65533;&#307;&#496;&#65533;&#199;&#65533;&#65533;5Z8hY6u!Y&#65533;&#65533;&#65533;&#463; &#65533;4T&#1049;&#65533;&#65533;&#65533;,&#65533;[&#65533;2%&#65533;&#65533;&#65533;P&#65533;L5R&#65533;:B5C&#65533;&#65533;&#65533;SV&#924;&#65533;,&#65533;&#1302;&#65533;&#65533;&#1123;&#65533; Dh&#65533;p&#65533;I&#65533;A&#65533;R&#65533;I&#65533;&#65533;&#65533;{8+*X4#F&#65533;&#65533;&#65533;&#65533;&#65533;&#628;A&#65533;1&#65533;&#65533;&#65533;&#65533;&#65533;p&#65533;&#65533;&#65533;%&#65533;&#65533;i&#1595;]&#1126;&#1883;&#65533;f&#1535;92&#65533;&#65533;-`&#65533;1&#65533;&#65533;;&#65533;&#65533;c&#65533;&#881;{&#65533;&#65533;_&#428;&#65533;o&#2031;&#65533;8Fm&#65533;t&#40137;&#65533;&#65533;&#65533;&#65533;&#65533;&#65533;&#65533;&#496;cO&#65533;g&#65533;&#65533;&#779;&#65533;.5&#65533;A&#65533;&#65533;&#1241;&#65533;y&#65533;&#65533;&#65533;&#65533;(Wn&#65533;3qe&#65533;&#65533;&#65533;M-&#65533;&#65533;&#65533;h&#65533;l&#65533;^M<&#65533;`&#65533;&#65533;&#65533;G0}3gx&#65533;1&#65533;[&#65533;o &#65533;&#65533;&#65533;&#65533;s&#65533;&#65533;&#65533;&#65533;&#65533;~&#65533;&#65533;\&#1605;&#65533;&#65533;~&#65533;h&#1054;}e5&#65533;&#65533;&#476;Y&#65533;&#65533;&#65533;R&#65533;i&#65533;x&#65533;-w\f	&#65533;W!k|&#65533;&#65533;$&#65533;&#65533;J&#65533;Fu&#65533;Y|&#65533;&#65533;U&#65533;Y&#65533;%&#65533;|&#65533;&#65533;&#65533;r&#65533;%P&#65533;h&#65533;&#359;&#65533;@&#65533;@&#65533;&#65533;[o&#473;&#65533;&#65533;&#65533;&#65533;&#65533;}&#65533;&#65533;f&#65533;1&#65533;&#65533;&#65533;TVI	&#65533;&#65533;&#65533;&#65533;&#65533;r&#65533;c&#65533;>&#65533; &#65533;7&#65533;&#65533;&#65533;x&#65533;&#65533; &#65533;&#65533;F&#65533;r	&#65533;&#65533;D&#65533;Y&#65533;x &#65533;c&#65533;~'&#65533;&#65533;1y&#65533;]@Yi&#65533;ei_&#65533;&#65533;&#65533;&#65533;f"&#65533;i &#65533; &#65533;
&#65533;Y&#65533;p"&#65533;&#65533;&#65533;&#65533;	&#65533;&#65533;%&#65533;)&#65533;&#65533;&#65533;&#65533; y&#65533;&#65533;hZ&#65533;J5&#360;aS"j&#65533;&#65533;%&#5467;MiE&#65533;&#65533; (0&#2031;`&#65533;
&#65533;cbj&#65533; &#1808; &#65533;B&#569;)s&#65533;*&#65533;&#65533;?&#65533;&#2000;&#1266;j,&#65533;&#65533;&#65533;&#65533;Yy&#65533;:&#65533;D&#1898;.&#65533;Q&#65533;x&#65533;&#65533;q&#65533;&#65533;&#65533;&#65533;&#65533;&#65533;D&#65533;&#14636;.'f&#65533;&#65533;&#65533;:&#18775;&#65533;&#65533;&#65533;|&#65533;F+D&#65533;;X&#65533;&#65533;&#134;wa&#65533;&#65533;%&#65533;&#65533;&#65533;y&#65533;)B:&#65533;&#65533;&#65533;&#65533;&#65533;8w{&#65533;j&#65533;&#65533;&#65533;6&#65533;m7x&#738;&#65533;&#65533;^&#65533;@&#65533;@&#65533;[&#65533;@D&#65533;i&#65533;&#65533;&#65533;&#65533;&#65533;&#65533;&#65533;&#65533;&#65533;&#65533;&#65533;,||&#65533;&#65533;&#65533;&#65533;E&#65533;c&#65533;,&#65533;.&#65533;T&#739;&#65533;I&#65533;w2&#65533;&#65533;6l&#65533;3-&#65533;&#65533;2&#65533;-'&#65533;&#65533; d&#65533;&#65533;&#65533;B&#65533;&#65533;&#65533;&#65533;r&#65533;@-&#65533;&#65533;&#65533;&#65533;&&#65533;&#65533;&#65533;5"(U-x5&#65533;&#65533;&#65533;&#65533;Z&#65533;&#65533;4&#65533;&#65533;&#65533;'&#65533;&#65533;;&#65533;l0&#65533;7(&#65533;@&#1880;&#65533; r;&#65533;&#758;&#65533;?&#65533;&#65533;v&#65533;B,&#65533;&#65533;`&#65533;Im&#65533;&#65533;z&#65533;7r&#65533;&#65533;&#65533;&#1292;&#65533;4&#65533;&#65533;&#65533;d&#65533;&#65533;s&#65533;&#65533;N&#65533;)&#65533;	&#65533;r&#65533;&#65533;|&#65533;&#65533;&#65533;+&#65533;&#65533;&#65533;*&#65533;&#65533;5 &#65533;&#65533;?6[&#65533;&#65533;+&#713; &#65533;&#65533;m_&#65533;&#65533;Qj&#65533;&#65533;&#65533;&#65533;&#65533;&#65533;"&#65533;&#65533;&#65533;&#65533;s&#65533;]+&#65533;&#65533;&#65533;&#65533;c&#65533;&#65533;1|&#65533;&#65533;GK&#65533;&#65533;&#65533;&#1651;&#65533;&#65533;&#65533;&#65533;e&#65533;&#65533;JX&#65533;&#65533;&#65533;&#65533;&#65533;&#65533;-Sk&#65533;&#1807;&#65533;E4g5&#65533;R&#65533;&#65533;\&#65533;*&#65533;)&#65533;MBOkW]R&#65533;&#65533;&#61731;&#65533;&#65533;K&#65533;&#65533;(&#353;&#65533;e&#65533;&#65533;&#65533;&#65533;c-*&#65533;lt &#65533;Ad&#65533;&#65533;  &#65533;' &#65533;&#65533;l&#65533;c &#65533;&#65533;&#65533;,&#65533;&#65533;YE3[&#1670;$A8&#65533; &#65533;1&#65533;&#65533;&#65533;&#1310;&#65533;AE+[)!
&#65533;h
&#1748;L=&#65533;&#65533;&#65533;&#65533;&#65533;D&#65533;&#65533;{9D&#65533;&#65533;&#65533;&#65533;C2,h&#65533;&#65533;&#65533;&#65533;&#65533;&#65533;\&#65533;`&#65533;&#65533;N&#65533;&#65533;&#65533;&#1867;&#65533;> &#65533;&#65533;&#65533; &#65533;)Q&#65533;B&#65533; &#65533;&#65533;V#H&#65533;&#65533;>&#992;&#65533;ZRD&#65533;N&#65533;P&#65533;W&#65533;&#65533;E&#65533;&#65533;q&#65533;r3&#65533;&#65533;'W&#65533;Gv}z\&#65533;&#65533;&#65533;&#65533;qW<&#65533;&#65533;&#65533;$&#65533;&#65533;&#774;3&#65533;V&#65533;&#65533;&#353;&#65533;&#65533;M&#65533;&#65533;g2(&#65533;Lm%&#65533;&#65533;fD&#65533;&#65533;&#65533;)&#65533;Um&#65533;&#65533;pi&#65533;G
&#65533;Tu&#65533;\&#65533;.&#65533;&#65533;!V&#65533;L&#65533;: &#65533;&#65533;&#65533;&#65533;Smjr&#65533;&#65533;S)&#65533;,
&#65533;r&#65533;+&#1971;&#65533;g&#65533;&#65533;l&#65533;&#65533;&#1171;2;&#65533;&#65533;f&#65533;.#&#65533;Lh>&#65533;I&#65533;w&#65533;J3`&#65533;&#65533;!&#65533;&#65533;giY&#65533;C`34<"&#65533;sN&#65533;+&#65533; @&#65533; &#65533;h&#65533;&#65533;$&#65533;&#65533;&#65533;&#65533;&#65533;&#65533;[&#65533;&#65533;&#65533;&#65533;&#65533;
a&#65533;&#65533;z&#65533;#!&#847;&#65533;t&#65533;&#65533;p&#65533;&#65533;&#65533;&#65533;&&#65533;2&#65533;B&#65533;8&#65533;:L&#65533;Z&#65533;N:&#65533;&#65533;&#65533;&#65533;*&#65533;A&#65533;y&#65533;t&#65533;&#65533;M
p &#65533; @c|&#65533;tM&#65533;|`FV&#65533;&#65533;&#65533;&#65533;GI&#279;&#65533;|&#65533;6L&#65533;Ofn&#65533;gn&#65533;&#65533;KM&#65533;[&#65533;&#65533;&#65533;&#65533;,D&#65533;&#1052;&#65533;N&#65533;)l&#65533;&#65533;!&#65533;&#65533;Y&#65533;&#65533;&#65533;7&#65533;i&#65533;o&#65533;&#65533;&#65533; &#65533;k&#65533;@&#65533;&#65533;5&#65533;&#1168;D^&#65533;t0&#65533;&#65533;&#854;&#65533;&#65533;SF&#37161;&#65533;n&#65533;@&#65533;+N_&#65533;C&#65533;&#65533;F&#65533;6Eml&#65533;&#65533; #&#65533;&#65533;q&#65533;&#65533;*&#65533;&#65533;&#1400;e&#65533;q3&#65533;J&#65533;	&#65533;&#65533;`&#65533;1 A$P&#65533;&#65533;&#1685;q&#65533;u\g+C!&#65533;&#65533;ar,x&#65533;
&#65533;B&#29330;~a2X&#65533;Q&#1272;	}&#65533;]&#65533;&#65533;>&#65533;&#591;:&#65533;.&#65533;W&#65533;]&#65533;hB&#65533;,&#65533;tM&#65533;-c&#65533;&#686;g&#65533;$f&#1202;&#65533;&#65533; &#65533;-&#65533;J&#65533;D>&#65533;g&#65533;&#65533;)&#65533;&#65533;E&#65533;Dz&#65533;xg&#65533;&#65533;5&#65533;&#65533;&#65533;-&#65533;k\&#65533;a&#65533;? |;&#65533;&#65533;\&#65533;Ds>&#65533;%&#65533;YU&#65533;&#65533;:;4&#65533; +I&#65533;3&#65533;&#65533;L&#65533;v&#65533;&#65533;6"|&#65533; g-@&#1250;:)~&#65533;&#54831;&#65533;Xk#\L1&#65533;fp&#65533;&#65533;&#65533;&#65533;kS&#65533;^&#65533;^g&#65533;&#1232;&#65533;&#65533;>&#65533; &#65533;&#65533;
S`F}&#65533;&#65533;tq&#65533;&#65533;3&#65533;&#65533;&#65533;&#65533;&#65533;&#65533;&#65533;>L&#65533;X&#65533;H&#65533;S&#65533;&#65533;_&#65533;&!&#65533;rw+M&#65533;&#65533;&#65533;&#65533;Fj&#65533;&#65533;x&#65533;f&#65533;Q}4E&#65533;&#65533;;&#65533;Fo]&#65533;OPZ_&#65533;&#65533;L%@&#1262;"h&#65533;j&#65533;`&#65533;`&#65533;&#65533;U&#65533;&#65533;&#65533;;i&#65533;d&#65533;&#65533;&#65533;&#1184;.&#65533;&#65533;&#65533;&#1755;&#65533;&#65533;&#65533;&#65533;&#65533;&#65533;Q k!A&#65533;&#65533;-&#65533;&#65533;&#65533;&#65533;&#307;m@&#65533;&#65533;}&#65533;&#65533;n&#65533;&(&#65533;&#65533;&#65533;&#65533;@&#65533;a&#1882;Q&#65533;[&#65533;&#65533;&#65533;(v&#65533;&#65533;1&#65533;&#65533;&#65533;h&&#65533;I&#65533;)'&#65533;d&#65533;i&#65533;&#65533;&#1970;&#65533;&#65533;&#65533;|&#65533;ai&#65533;&#1248;s&#65533;&#65533;,+&#65533;&#65533;I|&#65533;&#65533;
&#65533;;&#65533; &#65533;F9&#65533;&#65533;&#65533;.'s&#65533;3&#65533;&#811;G f&#65533;|&#65533;&#65533;g)&#65533;}L&#65533;&#65533;&#65533;E&#65533;T&#65533;&#65533;&#65533;8`&#65533;okfVp7&#65533;w&#65533;&#65533;&#65533;\&#65533;&#65533;6&#65533;&#65533;n^Os&#65533;&#1779;
&#65533;&#65533;&#65533;&#65533;&#65533;&#65533;&#65533;  &#703;c&#65533;&#65533;9&#65533;#&#65533;H&#65533;ci&#65533;&#65533;&#65533;&#65533;&#65533;&#65533;&#65533;&#65533;&#65533;&#65533;U&#65533;&#65533;&#65533;Mv>&#65533;t&#65533;>&#65533;&#65533;n:&#65533;&#65533;&#65533;&#65533;&#65533;w&#65533;&#65533;&#65533;>&#1103;u&#65533;&#65533;&#65533;0o&#65533;&#65533;<0&#47405;&#65533;i\&#65533;X&#1017;&#65533;&#65533;&#65533;&#65533;g&#65533;%&#65533;{p&#65533;&#65533;&#65533;&#65533;&#65533;,!&#65533;z&#65533;&#1748;&#65533;&#413;&#65533;&#37439;&#65533;&#65533;&#65533;&#65533;K&#65533;GD;&#65533;&#65533;&#65533;&#65533;8u#&#65533;d&#65533;T9&#65533;x&#65533;&#65533;&#65533;x&#65533;&#65533;&#65533;&#65533;d&#65533;jO&#65533; &#65533;&#65533;8&#65533;&#65533;&#1998;k&#65533;I&#65533;&#65533;&#65533;
T&#65533;n&#65533;&#65533;E&#65533; uZb&#65533;&#65533;&#65533;|`#@&#65533;&#65533;Z_&#65533;z&#65533;&#65533;&#699;&#65533;9-H&#65533;&#65533;F 70!&#65533;{&#65533;&#65533;&#65533;E)E&#65533;8&#65533;&#65533;='&#65533;a&#65533;Ve&#65533;&#65533;dm&#65533;&#65533;_&#65533;&#65533;;r}&#65533;!; @$&#65533;b~ &#65533;$&#65533; + z&#65533;&#65533;&#65533;z&#65533;&#65533;5&#65533;R&#65533;*>&#65533;~&#65533;7&t&#65533;&#65533;&#65533;&#65533;)>&#65533;&#65533;*,Rj[&#65533;P~&#65533;q1&#65533;&#65533;4/hB:&#65533;6&#65533;&#65533;J<&#65533;|&#65533;&#65533;&#65533;&#65533;V`6P&#65533;u&#65533;&#65533;&#65533;&#65533;&#65533; &#65533;&#1990;@ &#65533;&#65533;1  @&#65533;&#65533;&#65533;W&#65533;&#65533;&#65533;&#711;e&#65533;ae'&#65533;xO&#65533;^E&#65533;&#65533;)&#65533;&#65533;W&#65533;a&#65533;&#65533;&#65533; &#65533;q&#65533;&#65533;k@&#65533;BxF&#65533;&#65533;6Q&#65533;V6&#65533;r/&#65533;-	(&#65533;&#65533;&#65533;a&#65533;j!e&#65533;&#65533;&#65533;&#65533;!\&#65533; 0 ~&#65533;5&#65533; cEX&#65533;1 &#65533;&#65533;&#65533;0&#65533;&#65533;&#65533;&#65533;fv&#65533;V/w&#65533;8NF8 YOGO&#65533;r)&#65533;4&&#65533;t&#65533;&#65533;&#65533;i&#65533;E&#65533;&#65533;&#520;&#65533;&#65533;P UA6o&#65533;vD&#65533;B&#65533;G&#65533;&#65533;9k&#201;&#65533;&#65533;&&#65533;B&#65533;SW&#65533;&#65533;w})&#65533; c&#65533;&#65533;&#65533;&#65533;\7R!&#65533;^&#65533;&#65533;&#65533;y1&#65533;#&#65533;*&#65533;&#65533;*@&#65533;yK&#65533;j&#65533;Sy\&#65533;-`V&#65533;&#65533;p&#65533;Qd'<&#65533;dL&#65533;$E&#65533;T&#65533;H&#65533;&#65533;B&#65533;&#65533;&#65533;&#65533;s@BN&#65533;4H&#65533;&#65533;@&#65533;&#65533;&#65533;]j&#65533;$&#65533;ei\f&#65533;\7&#65533;}&#65533;&#65533;Pj&#65533;&#65533;&#65533;_&#65533;20 &#65533;0\4A'@"&#65533;@&#65533;F&#65533;&#65533;&#65533;e6F&#65533;&#65533;&#65533;a&#65533;SJ&#65533;C&#65533;&#65533; &#65533;&#65533;gN&#65533;&#65533;&#65533;&#65533;\&#65533;
&#65533;Ql&#65533;3&#65533;&#65533;D'eRCLW{&#65533;&#1088;z&#65533;e/b}"?)-&#65533;&#65533;&#65533; &#65533;&#65533;I&#65533; &#65533;"&#65533;&#65533;&#65533;&#65533;&#65533; .&#65533;0 &#65533; \&#65533;&#65533;o&#65533;a1CV&#65533;S&#65533;B&#65533;Q&#872;=)	9kSi&#65533;>&#65533;'FfY&#65533;&#65533;$&#65533;6!&#65533;H&#65533;(&#65533;:t&#65533;b&#65533;&&#1782;/&#65533;QX&#65533;e&#65533;A&#65533;&#65533;A;&#65533;&#65533;&#65533;&#65533;{7	&#65533;P&#65533;AT&#65533;&#65533;&#65533;&#65533;{%&#65533;(&#65533;&#65533;m+&#65533;L&#65533;&#312;p&#65533;39DK&#753;*&#65533;,&#65533;H>x&#65533;&#65533;9Ne.&#452;&#374;hs2$G&#65533;&#65533;w)F&#65533;!c&#65533;_d&#65533;/V%M&#65533;A&#65533;&#65533;	F&#65533;&#65533;B'&#65533;y0&#65533;[&#65533;&#65533;hY?Yzi&#65533;1&#65533;c&#65533;V&#65533;&#65533;~&#65533;)$&#65533;&#65533;M&#65533;"6:O&#65533;&#197;&#65533;ap&#65533;ik&#65533;&#65533;7bf&#65533; &#65533;F&#65533;B &#65533;[&#65533;p&#65533;2o&#65533;bu{&#65533;+_&#65533;&#65533;&#65533;&#65533;&#65533; mY&#65533;%"d?&#65533;&#65533;&#65533;&#65533;&#65533;&#65533; 0 "&#65533;&#921;I&#65533;(\&#1848;y&#65533;&#65533;z&#65533;&Q&#65533;?:3&C&#65533;O&#65533;5C&#65533;&#65533;-&#65533;r&#65533;&#65533;&#65533;&#65533;1&#65533;#&#65533;b&#65533;&#65533;Au&#65533;A&#65533;&#65533;v@&#65533;E!`&#65533;I?&#65533;6&#65533;p&#65533;&#65533;&#65533;&#65533;kmaoA-p&#65533;&#65533; &#65533;y	&#65533;&#65533;&#65533;@FI*&#65533;&#65533;&#65533;\8X  @&#65533;&#65533;F&#65533;A&#65533;r@b	'&#65533;D&#65533;T#&#65533;s:&#65533;Q&#65533;Wd&#65533;E&#65533;T<&#65533;ofc!&#65533; !HY&#65533;&#65533;&#65533;&#65533;&#65533;z&#65533;&#65533;&#65533;&#65533;PP&#65533;&#65533;&#65533;(&#65533; '&#65533;&#65533;H}pZ&#65533;&#65533;&#65533;&#65533;&#65533;&#65533;/h&#65533;Gg&#1234;t5N&#872;&#65533;&#65533;&#65533;&#65533;&#65533;&#65533;&#65533;&#65533;j&#65533;&#65533;;
&#65533;*&#65533;&#65533;KVJu&#65533;&#65533;6"&#65533;\HzN&#65533;&#65533;&#670;V:&#65533;`rB&#65533;&#65533;&#65533;&#65533;&#65533;+&#65533;&#65533;@x&#65533;tBBN8&#65533;&#65533;R2&#65533;&#65533;Y&#65533;&#65533;&#65533;&#65533;&#65533;T&#65533;&#65533;&#65533;xIb &#65533;UH&#65533;]T&#65533;eP1&#65533;&#65533;1P&#65533;&#65533;&#65533;"&#65533;&#65533;&#65533;&#65533;P&#65533;	&#65533;&#65533;"p&#65533;d&#65533; r&#65533; O0&#65533;$&#65533;7&#65533;=&#65533;&#65533;&#65533;&#65533;&#65533;)&#1734;I&#65533;6;&#65533;&#65533;&#65533;P'	0x4&#65533;d&#65533;&#65533;&#65533;~&#65533;&#65533;zfamE&#65533;&#65533; (`&#65533;&#65533;&#65533;&#1056;&#65533;&#65533;&#65533;&#65533;&#65533;&#65533;&#65533;P&#65533;&#65533;&#65533;u&#65533; &#65533;0#&#65533;&#65533;t0*)O&#65533;1&&#65533;&#65533;&#65533;C&#65533;&#65533;&#65533;wQ&#65533;
&#65533;2&#65533;%&#65533;@Ct&#1458;&#65533;	8C+Km&#65533;&#65533;&#65533;&#65533;+&#65533;&#65533;5&#65533;T&#65533;^4&#65533;&#65533;&#1637;&#65533;"~&#65533;W+ }N&e&#65533;BELhl&#65533;&#65533;8MwwJ#%&#65533;C({&#65533;&#65533;&#65533;c&#65533;4?&#65533;&#65533;&#65533;?
&#65533;67&#65533;3&#65533;P&#65533;&&#65533;&#65533;zg8&#65533;&#65533;&#65533;&#65533;&#65533;<qX&#65533;&#65533;<&#65533;e&#65533;d8O4&#65533;Y&#65533;I&#65533;&#65533;&#65533;&#65533;;	pQ&#65533;&#65533;&#65533;&#65533;&#65533;#z&#65533;,&#65533;&#65533;?6ubA&#65533;W&#65533;&#65533;[&#65533;&#65533;:&#65533;\S&#65533;&#65533;&#65533;}&#65533;&#65533;mr&#65533;B&#65533;>wT&#65533;&#65533;CO?Ek&#65533;Q&#65533;h[&#65533;&#65533;&#65533;B &#1485;&#65533;&#65533;;!&#65533;2v&#65533;,E&#65533;Eb,&#65533;&#65533;Y6&#65533;&#65533;&#554;c?)&#65533;jk&#65533;&#65533;TY&#65533;&#65533;&#65533;;q&#65533;$&#65533;&#65533;&#65533;&#65533;&#65533;<7&#65533;@t.I&#65533;&#65533;&#65533;C
&#65533;&#65533;$&#65533;j&#65533;9&#65533;&#65533;&#65533;&#65533;&#65533;5#Ui*&#1503;:&#65533;kp&#65533;t9A&#65533;&#65533;&#163891;&#65533;&#65533;&#65533;q[z&#65533;&#65533;q&#65533;&#65533;H
&#150;&#65533;&#65533;9&#65533;	&#65533;N3&#65533;)&#65533;&#65533;
&#65533;&#65533;&#65533;.4J[&#65533; j#&#65533;&#65533;:L&#65533;%mgei&#65533;s&#65533;d&#65533;&#65533;0&#65533;^&#65533;&#65533;&#65533;1&#65533;&#1595;[l&#65533;&#426;*gf&#65533;c&#435;'f&#65533;!(&#65533;"&#65533;&#65533;&#65533;x&#65533;1)&#65533;&#65533;"<&#65533;A&#65533;&#1259;kL&#65533;m`f)H&#65533;"&#65533;+;&#65533;C&#65533;&#65533; [:&#65533;.&#1681;&#65533;&#65533;Z1&#65533;&#65533;`&#65533;x-&#65533;&#65533;f&#65533;sy&&#65533;E&#65533;&#410;&#804;&#65533;&#65533;B&#65533;b$&#65533;!'&#65533;&#65533;&#65533;&#65533;31e&#65533;&#65533;iE^Z&#65533;H&#65533;&#65533;J&#65533;&#65533;&#565;&#65533;&#65533;Z	 4&#65533;w&#65533;m&#65533;WSMd5&#65533;V&#65533;,&#65533;I&#65533;$&#65533;_q&#65533;&#65533;&#65533;R&#65533;&#65533;&#65533;&#65533;&#65533;))d&#65533;&#65533;
s&#65533;&#65533;2[&#4482;ia} &#65533;&#65533;&#65533;1&#65533;I&#735;P+&#65533;o&#47245;&#65533;&#65533;I1[&#65533;&#65533;j&#65533;t&#65533;&#65533;U&#65533;&#65533;/&#65533;&#65533;'&#65533;q &#65533;&#65533;&#65533;&#65533;&#65533;&#65533;&#65533;&#65533;21&#65533;&#65533;&#65533;&#65533;f&#65533;&#65533;&#65533;m%&#65533;
&#65533;.?!Sr&#65533;&#65533; &#1081;&#65533;I&#1117;&#65533;2&#65533;&#65533;&#65533;&#65533;*&#65533;&#65533;&#901;C&#65533;&#65533;'&#65533;&#65533;K9g&#65533;@i&#65533;t&#65533;6h&#65533;&#65533;{-&#65533;1.&#65533;&#65533;q!yCp&#65533;&#65533;ww&#65533;&#65533;&#65533;n9&#65533;>&#65533;1&#65533;&#65533;&#65533;&#827;&#65533;&#65533;0%@&#65533;&#65533;K&#65533;&#65533;&#65533;P&#65533;)&#65533;/'U&#65533;&#439;&#65533;&#65533;W)k&#805;&#65533;&#65533;&#65533;&#65533;b&#65533;y'&#65533;&&#65533;#&#65533;&#65533;A&#65533;wL&#65533;4  o&#65533;y&#65533;H&#65533;a&#65533;$&#65533;&#1104;@&#1686;P(&#65533;&#65533;&#65533;-&#65533;"&#65533;&#1142;{ji&#1381;&#65533;L&#1463;&#65533;&#65533;:&#65533;&#65533;&#65533;	&#1608;&#65533;c&#65533;&#65533;!&#65533;A&#65533;@&#65533;=&#65533;R&#65533;g&#65533;&#65533;&#1325;&#65533;w&#65533;&#65533;&#1673;&#65533;&#65533;&#65533;&#65533;5&#65533; &#65533;&#65533;B$&#65533;&#1664;F&#65533;,p&#65533;&#65533;49&#1021;&#65533;&#65533;&#65533;l&#65533;=,`&#65533;- ]j&#65533;{G&#65533;$&#605;!&#65533;&#393;&#763;ZgU&#65533;u&#65533;V|&#65533;&#65533;DI&#65533; &#65533;&#65533;&#65533;(&#65533;&#65533;}&#65533;B&#65533;&#65533;IGD&#65533;)3&#65533;&#65533;"&#65533;&#65533;&#65533;&#65533;C&#65533;Pp&#65533;&#65533;&#65533;/&#65533;J&#65533;65&#65533;&#65533;&#65533;vvdE&#65533;&#65533;>&#65533;3n:
~&#65533;&#65533;q@X&#65533;P&#65533;$I3i &#65533;&#65533;&#438;t&#65533;&#1297;,r&#65533;&#65533;&#65533;&#65533;P&#65533;G)M9&#1475;d&#195;xpi&K<y*&#65533;k  c&#65533;&#65533;Q&#65533;&#65533; &#65533;&#65533;	&#65533;&#65533;	1&#65533;	'&#65533;y,d*w#&#65533;U0GCi*Gks&#65533;&#65533;&#65533;R&#65533;*&#65533;&#65533;;+~D&#65533;&#65533;,/&#28128;r&#65533;ThzM&#65533;&#65533;&#65533;&#65533;&#65533;Q&#65533;&#65533;`B &#65533;&#65533;&#65533;&#65533;cM&#65533;i&#65533;g&#65533;w]y.&#65533;&#65533;&#65533;0J&#65533;&#65533;&#65533;&#65533;&#65533;<&#65533;&#65533;4:&#65533;f&#65533;&#65533;*&#65533;&#65533;#&#1043;M&#65533;k&#65533;&#329;&#65533;&#65533;x&#1706;&#65533;`&#65533;	P&#1879;`&#65533;P&#65533;  Z*&#65533;&#65533;  G&#65533;5&#65533;&#65533;$&#65533;Y;&#65533;$+
r&#65533;^&#65533;&#65533;I&#65533;\P&#65533;n&#65533;&#65533;9&#65533;&#65533;H]&#65533;2&#65533;m#&#65533;&#65533;A&#1322;T&#65533;"&#65533;
&#65533;&#65533;&#65533; &#65533;K}#@&#65533; &#65533;&#65533;&#65533;&#65533;&#65533;&#65533;+@fO&#65533;&#65533;H&#65533;&#65533;&#65533;&#65533;&#65533;dh&#65533;&#65533;&#65533;&#65533;!&#65533;a&#65533;&#65533;&#65533;&#65533;NC3&#65533;Y&#65533;r&#65533;Eb&#65533;y&#65533;&#65533;&#65533;&#65533;&#65533;&#65533;&#65533;&#65533;&#65533;&#65533;N&#65533;pk&#65533;&#181;3`?2&#65533;&#65533;9&#65533;!:&#65533;&#65533;&#65533;&#65533;&#65533;&#65533;&#65533;"g&#65533;&#65533;^&#65533;8Dx&#65533;7&#65533;&#65533;F&#65533;&#65533;&#1857;~3Nm	&#65533;&#65533;&#65533;&#65533;&#65533;&#65533;T!&#65533;;&#65533;G1>2*.	0&#65533;2p&#65533;&#65533;f~\&#65533;CE&#65533;'b&#65533;&#65533;r&#65533;3&#65533;v&#65533;&#65533;&#65533;.1&#65533;*&#65533;&#65533;&#65533;0&#65533;&#65533;_o\&#65533;&#40642;&#65533;1An&#65533;&#65533;&#65533;`&#65533;k)&#65533;&#65533;f&#65533;2&#65533;&#65533;&#65533;&#65533;1@&#65533;b&#2042;&#65533;&#1575;4&#65533;p&#65533;&#65533; }&#65533;&#65533;&#65533;K&#65533;&#65533;-&#65533;&#65533;&#65533;
u&#65533;&#65533;4>&#65533;=M&#65533;gD&#65533;i&#65533;,r&#65533;&Mg&#65533;F{&#65533;&#65533;&#65533;&#65533;w/8&#65533;&#65533;&#65533;A&#65533;w&#65533;C#&#65533;AY&#65533;=&#65533;t&#65533;&#65533;&#65533;&#65533;&#65533;61&#65533; =&#65533;&#65533;p&#65533;Y!?&#65533;{&#65533;QpW&#65533;5dHLl|4&#65533;3)&#65533;&#65533;	(PC&#65533;V&#65533;?F&#65533;(W&#65533;&#65533;B&#65533;#&#65533;O&#65533;&#1330;7R2}P&#65533;+&#65533;&#65533;Y&#65533;&#65533;&#65533;&#65533;;&#65533;&#65533;&#65533;&#65533;&#65533; &#65533;!&#65533;&#65533;&#65533;&#65533;&#65533;  ??7&#65533;&#65533;&#65533;B&#65533;&#65533; &#65533;&#65533;&#65533;&#65533;&#65533;&#65533;&#65533;&#65533;&#65533;&#65533;&#65533;&#65533;&#65533;&#65533;&#65533;&#65533;&#65533;&#65533;&#65533;&#65533;&#65533;&#65533;&#65533;&#65533;&#65533;&#65533;&#65533;&#131;&#65533;&#65533;&#65533;
&#65533;&#65533;&#65533;&#65533;&#65533;&#65533;&#65533;&#65533;&#1181;&#65533;&#65533;&#65533;&#65533;&#65533;&#65533;&#175;&#65533;&#65533;&#65533;&#65533;&#65533;&#65533;&#65533;&#65533;&#65533;&#65533;&#1907;&#65533;&#40078;&#65533;&#65533;&#1685;&#65533; 7&#65533;&#65533;&#65533;hR&#65533;S)N&#65533;b&#65533;&#1467;&#65533;#J&#65533;&#65533;&#55204;&#65533;  K&#65533;&#65533;L&#65533;NE&#65533;JS&#65533;h&&#65533;&#1280;aE-"}&#65533;&#65533;&#65533;&#65533;\ @&#65533;&#65533;(&#65533;&#65533;&#991;@&#65533;&#65533;p&#65533;&#65533;&#1968;|&#65533;$M&#1671;&#65533; 2&#65533;&#65533;&#65533;tpe&#65533;T&#65533;d&#65533;&#693;&#65533;W&#65533;!&#65533;+B&#65533;h;&#65533;&#65533; A&#65533;&#65533;B"&#65533;&#65533;&#65533;&#24409;G&#65533;m&#65533;U&#65533;&#65533;&#65533;DxL&#65533;0&#65533;C&#65533;
&#65533;&#65533;&#65533;&#65533;&#65533;,9&#65533;I&#65533;&#65533;&#65533;T&#65533;&#65533;&#65533;,&#65533;*T&#65533;&#65533;5L&#65533;t&#65533;|&#65533;&#65533;)&#65533;aQ&#65533;N7@q&#65533;US&#65533;&#65533;&#65533;B&#1814;&#65533;&#65533;[X&#65533;&#65533;o&#65533;&#65533;&#65533;"&#65533;&#1253;#&#65533;&#65533;s0=X&#65533;]*P@Kg)w*&#65533;Y&#65533;&#65533;g&#65533;"&#1274;&#65533;&#65533;yCx&#65533;u&#65533;p&#65533;&#65533; I &#65533;wI&#65533;V&#1924;&#65533;&#65533;&#65533;&#65533;v&#65533;7&#65533;7&#65533;&#65533;v&#65533;y&#65533;&#65533;"4W&#65533;r&#65533;E&#65533; &#65533;-%Yv&#65533;E&#65533;&#65533;~&#65533;`&#1551;A&#65533;&#65533;&#65533;&#65533;$r&#65533;&#65533;6J1e
!&#65533;&#535; &#65533;&#65533;&#65533;&#65533;@
&#1320;&#65533;[\&#65533;&#65533;$&#65533;!-#&#65533;c&#65533;&#65533;< &#65533;iW&#65533; &#65533;&#65533;h7aPA.&#65533;"x&#65533;(P[w&#65533;&#65533;HJkw)fW&#65533;%&#65533;C`&#65533;&#65533; &#65533;&#65533;6&#65533;B&#65533;&#65533;&#65533;&#65533;1&#65533;R&#65533;=&&b&#65533;|&#65533;)&#65533;C&#65533;&#1619;&#65533;&#65533;&#803;&#65533;$&#65533;&#65533;&#65533;&#1181;&#65533;Ao&#65533;D&#65533;&#65533;v
p&#65533;&#65533;&#588;G&#65533;&#65533;(&#65533;&#65533;&#65533;r&#9835;&#65533;&#65533;&#65533;g&#65533;&#65533;Gn*&#65533;i&#65533;zBj&#1940;y&#551;H&#65533;&#65533;@&#65533;&#65533;&#65533;&#65533;&#65533;pK&#65533;&#65533;S&#65533;&#65533;&#65533;&#65533;b(5&#59404;It&#65533;2)&#65533;j&#65533;/&#65533;&#65533;c&#65533;"&#65533;&#65533;&#517; $&#65533;	n7T&#65533;c&#65533;&#65533;-&#65533;B/&#65533;D8&#65533;K&#65533;&#65533;8&#65533;&#65533;&#65533;E&#1099;&#65533;&#65533;&#65533;R&&#65533;&#65533;&#65533;	&#65533;j&#65533;&#65533;@&#65533;&#65533;&#65533;&#65533;-mI&#65533;x&#65533;&#65533;E&#65533;(]&#65533;:*&#65533;#&#65533;&#65533;&#65533;@&#65533;&#65533;{.6&#65533;&#65533;X2>&#65533;&#65533;2&#65533;&#65533;&#65533;&#65533;&#65533;O&#65533;&#65533;&#65533;&#65533;G&#65533;&#65533;&#65533;&#65533;&#65533;&#65533;
l&#65533;)-&#65533;b@&#65533;&#65533;'&#65533;%m&#65533;&#65533; &#65533;3&#65533;Pc &#39441;&#65533;&#65533;&#65533;Y&#65533;`~&#65533;&#65533; &#65533;&#65533;&#65533; @z,&#65533;&#65533;cH&#65533;}&#65533;x&#65533;9kCm&#65533;&#65533;&#65533;&#65533;m&#65533;&#1162;C&#65533;&#65533;plK&#65533;&#65533;&#65533;-&#65533;0&#65533;Qm&#65533;&#65533;&#65533;!&#65533;pn&#65533;,	2&#65533;a&#65533;&#65533;	&#65533;
&#65533;&#65533;Y&#65533;	&#65533;	&#65533;5X&#65533;&#65533;&#65533;&#65533;&#65533;&#65533;&#65533;v!p7^&#65533;&#1805;G&#65533;$-&#65533;MQ&#65533;&#65533;?&#65533;d &#65533;u&#65533;l&#65533;&#65533;b&#65533;T&#65533;&#65533;t&#45995;&#65533;&#601;w&#65533;&#65533;L5U&#65533;&#65533;&#65533;&#65533;&#65533;&#65533;@,`&#65533;r&#65533;&#65533;&#65533;&#65533;&#65533;j&#65533;&#65533;<;1&#65533;0&#65533;O&#65533;K&#65533;&#65533;&#65533;&#65533;&#65533;D1&#65533;le{O	&#65533;~ &#65533;E&#65533;Bv}&#65533;&#65533;&#65533;~jD&#65533;&#65533;Q.N&#65533;
&#65533;s&#65533;HPq&#65533; !3&#65533;&#65533;B&#65533;&#65533; &#65533;` &#65533;&#65533;W&#65533;~%&#65533;&#65533;&#65533;&#65533;&#65533;3&#65533;y&#65533;!&#65533; #g{&#65533;j&#65533;&#65533;~NKR&#65533;&#65533;1&#65533;&#65533;&#65533;*g&#65533;&#65533;y&#932;~&#65533;c&#65533;&#65533;&#65533;&#65533;b&#65533;&#65533;&#65533;&#65533;&#65533;Yo&#65533;&#65533;&#65533; O#D&#65533;2&#65533;g}&#65533;&#65533;&#65533;H&#65533;&#65533;
&#65533; &#65533;A&#65533;]V&#65533;.R&#65533;&#65533;5&#65533;&#65533;R&#65533;h&#65533;%eA.&#65533;+YRBh&#65533;&#65533;N&#65533;f) 8E&#65533;&#65533;&#65533;&#65533;&#65533;HZ&#65533;&#1433;&#65533;&#1130;&#65533;&#65533;)&#65533; P0&#65533;0h&#65533;u&#65533;"&#65533;&#65533;C&#65533;&#65533;&#65533;&#65533;i&#65533;&#65533;&#65533;m&#65533;&#65533;7A4&#65533;&#65533;&#65533;V)8&#65533;&#65533;&#65533;&#65533;7&#65533;H>(,yT&#65533;&#1097;&#65533;&#65533;G;&#65533;&#65533;&#65533;&#65533;A&#65533;DO)(&#65533; *PIWS&#65533;6&#65533;&#65533;&#65533;vB3&#65533;&#65533;,&#65533;?&#65533;!C-1&#65533;&#65533;@x&#65533;@
RC 'L&#65533;<&/&#65533;w&#65533;A&#65533;&#65533;k&#65533;&#65533;&#65533;xY? &#65533;&#65533; &#65533;1&#65533;R&#65533;&#307;&#65533;I&#65533;&#65533;
AE1+&#65533;d&#65533;88&#65533;q&#65533;&#65533;&#65533;)"&#65533;&#65533;m&#65533;X&#65533;&#65533;'W1&#65533;p&#65533;Cm&#65533;?\&#65533;	&#65533;P&#65533;E&#65533;!=U,&#65533;'&#65533;&#65533;gD&#65533;&#65533;&#65533;&#65533;I&#65533;S&#65533;&#65533; &#65533;9,.a	&#65533;!5&#65533;b &#65533;&#65533;&#65533;q+&#65533;0C&#65533;&#65533;&#65533;&#65533;&#65533;\'4&#65533; aa&#65533;&#65533;&#1733;&#65533;9T&.&#65533;|&#65533;	&#65533;V1"&#65533;&#65533;&#65533;&#65533;x&#65533;%&#22630;^Zt&#65533;&#65533;\@&#65533;
h&#65533;&#65533;"&#65533;N &#65533;&#65533;*yT&#65533;(&#65533;V&#65533;4&#65533;fde&#65533;ILKS&#65533;p&#65533;&#65533;5Z &#65533;&#65533;a&#1563;&#65533;h&#65533;&#65533;&#65533;&#65533;&#65533;YMB&#65533;&#674;&#65533;4&#65533;&#65533;!8zs)7$)\&#65533;a&#65533;E@&#65533;&#65533;I5&#65533;&#65533;&#65533;a&#65533;k XZ&#65533;&#65533;/&#65533;@IR&#65533;&)&#65533;~> &#65533;&#65533;VU&#65533;&#65533;&#65533;&#65533;&#65533;@L|+K&#65533;&#65533;~O!&#65533;I&#65533;&#65533;&#65533;Q&#65533;&#390;&#65533;c&#65533;hG;;H&#65533;1G&#65533;K]1&#1110;&#65533;&#65533;d &#65533;&#1763;z&#65533;&#345;&#55289;&#65533;;&#65533;&#65533;&#65533;r&#65533;D&#332;&#65533;#: N&#65533;Cm&#65533;&#65533;2c&#65533;O&#65533;&#65533;x&#65533;&#65533;o-&#65533;&#1201;D&#678;&#65533;&#65533;&#65533;5e&#65533;&#65533;z&#65533;K&#42133;&#65533;&&#1200;
>O&#65533;`&#65533;D&#65533;v&#65533;AXVO&#65533;&#65533;
Z77|`&#65533;&#65533;&#65533;&#65533;O&#65533;8&#65533;P&#65533;&#65533;&#65533;-@&#65533;&#65533;l&#65533;PTT&#65533;&#65533;>&#65533;&#65533;&#65533;&#65533;uNf&#65533;h&#65533;&#65533;&#65533;X&#65533;&#65533;&#65533;XU&#65533; `)&#65533;^w&#65533;&#65533;&#65533;[&#65533;&#65533;&#65533;P&#65533;"&#65533;	&#65533;x&#65533;;
&#65533;]S_f
P*&#65533;Q&#65533;&#65533;h&#65533;&#65533;&#65533;Xd&#65533;&#65533;g&#65533;$]&#65533;J^Z&#65533;-&#1721;&#65533;H"&#1371;&#1332;r&#65533;=&#65533;N&#65533;!&#65533;&#65533;&#65533;I&#65533;&#65533;)p#>@&#65533;&#65533;&#65533;`Ocq/>&#37449;&#65533;&#65533;&#65533;&#65533;L/2&#65533;h&#65533;&#65533;&#65533;&#65533;&#65533;K&#65533;&#65533;&#65533;Hf3&#65533;s&#65533;&#65533;&#65533;I&#65533;&#65533;*&#65533;&#65533;&#1670;&#65533;&#65533;&#65533;h&#65533;d&#65533;&#1024;&#65533;&#65533;&#65533;&#65533;&#65533;&#1339;~[&#65533;&#65533;&#65533;&#65533;^&#65533;t&#65533;&#65533;&#65533;&#65533;&#65533;6^&#65533;SK&#65533;*&#65533;-&#65533;&#54425;&#1211;&#65533;;&#65533;0&#65533;&#65533;&#65533;&#65533;*_B&#65533;0-x&#271;J&#65533;B&#65533;h`P61&#65533;e&#65533;&#65533;m&#65533;&#65533;E&#65533;[&#65533;&#65533;i\&#65533;&#65533;&#65533;&#65533;I&#65533;&#65533;&#65533;*B&#65533;C&#65533;W'	&#65533;d&#65533;N&#65533;&&#65533;cJ&#65533;?&#65533;&#65533;&#65533;5&#65533;&#65533;#z/&#65533;&#65533;&#65533;&#65533;&#65533;K&#65533;`jl&#65533;l!H&#65533;Gv&#65533;&#65533;&#65533;	6G&#65533;C)&#65533;&#65533; &#65533;&#65533;&#65533;jD^&#65533;&#65533;&#1319;4&#65533;?&#65533;&#65533;w
	&#65533;A&#65533;&#65533;$&#65533;&#65533;1&#65533;&#65533;&#65533;O&#65533;&#1441;W&#65533;&#65533;&#65533;&#65533;G&#65533;&#65533;PsE&#65533;-u&#65533;&#65533;&#65533;%&#65533;l&#65533;&#65533;&#65533;Td&#65533;$&#65533;-j &#65533;&#241;&#65533;&#218;i@~ &#65533;N`.&#65533;Qb&#65533;V rg&#65533;"&#1626;&#65533;&#65533;%vW&#65533;="f&#65533;H&#65533;&#65533;A&#65533;&#65533;&#65533;,E}\&#65533;S&#65533;C&#65533;}&#65533;*F7&#65533;{)&#65533;/&#65533;&#65533;x,&#1942;&#65533;&#65533;t&#65533; &#65533;&#65533;&#65533;{&#65533;0&#65533;&#65533;q&#65533;&#65533;LZS&#65533;&#65533;&#65533;'$YO&#65533;&#65533;&#65533;$8~&#65533;&#65533;s&#65533;cY&#65533;`&#65533;I&#65533;&#65533;&#1874;&#65533;&#65533;&#65533;o[u>&#65533;&#65533;&#65533;{&#65533;f\"Z&#65533;&#358;t0&#65533;&#65533;`t&#65533;1q&#65533;&#65533;&#65533;B&#65533;&#65533;/&#65533;K&#65533;&#1183;\&#65533;&#65533;&#65533;&#65533;H&#2016;&#65533;w6be!&#65533;T&#65533;p&#65533;&#65533;N&#65533;&#65533;WRswV&#65533;&#65533;yn&#65533;&#65533;&#65533;&#65533;W&#65533;A6@&#65533;G &#65533;p&#65533;&#65533;&#65533;do&#65533;i&#65533;&#65533;&#65533;PX&#65533;B\&#65533;&#65533;3&#65533;v&#65533;q 'P&#65533;z-&#65533;!&#65533;&#65533;!? 4&#65533;!D&#65533;&#65533;^&#65533;wL(&#65533;&#65533;	&#65533;&#65533;'7` &#65533;&#65533;^&#65533;&#65533;&#65533;&#65533;7G&#65533;&#65533;&#65533;&#65533;@\&#65533;6Hk&#65533;R1(&#65533;&#65533;&#65533;T&#65533;&#65533;&#65533;C9R0&#65533;&#65533;	&#65533;0Z&#65533;9&#65533;&#65533;h&#65533;&#24933;&#65533;1-ZCM&#65533;F
 3H_&#65533; &#65533;7&#65533;	&#65533;T0yAQ&#65533;nC&#65533;%b&#65533;2&#65533;oP&#65533;,&#65533;v&#65533;&#65533;_&#65533;@
.p%&#65533;k&#65533;j%J&#65533;DUKb&#65533;&#65533;N\C{G&#65533;V&#65533;&#65533;.d	P&#65533;:&#65533;h3}&#65533;8 tI&#65533;|&#65533;&#65533;$&#65533;@&#65533;E&#65533;>&#65533;s-V4&#65533;&#65533;,XC&#65533;=&#65533;&#65533;z&#65533;5>&#65533;0nChW&#65533;x2&#65533;&#65533;&#65533;L&#65533;&#65533;&#65533;!}&#65533;4&#65533;&#65533;0O"Po&#65533;Tui&#65533;PtU&#65533;
L&#65533;o&#65533;3 &#65533;&#65533;&#65533;"C/&#65533;=&#65533;S&#65533;"~&#65533;&#65533;&#65533;&#65533;&#65533;&#65533;&#65533;&#65533;&#65533;&#65533;rpH*&#65533;#&#65533;J.fP&#1120;?_BcH&#65533;&#65533;&#65533;&=&#65533;&#65533;5@&#65533;e`I&#65533;	i&#65533;0&#65533;&#65533;&#65533;&#65533;&#65533; &#65533;&#65533;0 &#65533;&#65533;&#65533;@x&#65533;Z&#65533;E&#65533;&#65533;L~5&#65533;b&#65533;&#65533;B&#1720;t&#65533;&#65533;s%&#65533; &#65533;&#65533;&#65533;&#65533;&#65533;MhR &#65533;&#65533;&#65533;&#65533;#&#65533;81;qg&#65533;&#65533;?&#65533;C&#65533;&#65533;)&#65533;&#65533;&#65533;&#65533;	&#65533;&#65533;&#65533;WNcnif=&#65533;bgE<PrxgY
&#65533;P
=&#65533;&#65533;v &#65533;-&#65533;h&#65533;q|&#65533;&#65533;&#65533;6&#65533;&#65533; &#65533;&#65533;4&#65533;&#65533;5PB.&#65533;&#65533;tr&#65533;#&#65533;p14	@&#65533;ez$.iE
&#65533;&#65533;	@2X&#65533;d7&#65533;&#65533;&#65533;P  &#65533;&#65533;&#65533;&#65533;&#65533;@!U	&#65533;&#65533;W	 k9-&#1649;1x&#65533;&#65533;q&#65533;<&#65533;&#65533;K&#65533;&#65533;	&#65533;&#65533;D&#65533;BT@&#65533;I&#65533;`;9\&#65533; &#65533;<&#1026;X&#65533;C&#65533;&#65533;&#65533;,&#65533;&#65533;&#65533;&#65533;&#65533;&#65533;YZ
6&#65533;x&#65533;N6e&#65533;&#65533;]-Pg&#65533;(&#65533;T&#65533;&#65533;&#65533;B_&#65533;q&#65533;g3
B&#65533;&#65533;2 /&#65533;f&&#65533;&#65533;&#65533;&#65533;%k&#65533;&#65533;\ht&#65533;y_&#65533;&#65533;&#65533;&#65533;YH$tu&#65533;&#65533;U2#Wr&#65533;&#65533;&#65533;P&#65533;(p&#65533;&#65533;O/&#65533;&#65533;&#65533;&#65533;&#65533;8v&#65533;&#65533;/&#65533;&#65533;%J&#65533;	&#65533;J7&#65533;G&#65533;%&#65533;_su&J]3F&#65533;&#65533;&#65533;&#65533;&#65533;&#65533;:&#65533;v3&#65533;h\&#65533;g&#65533;&#65533;&#65533;:&#65533;&#65533; &#65533;&#65533;&#65533;v&#65533;&#65533;&#65533;&#65533;	R&#65533;	&#65533;f=eH	9&#65533;f&#65533;&#65533;&#65533;&#65533;&#65533;&#65533;&#65533;&#65533;Qtu&#65533;
&#65533;P-p9&#65533;&#65533;&#65533;;
&#65533;&#65533;&#65533;>&#65533;&#1040;&#65533;`&#65533;H9,&#65533;&#1536;
  &#65533;c&#65533;f&#65533;&#65533;p&#65533;}&#1561;&#65533;b&#65533;&#65533;;&#65533;,&#65533;Wp&#65533;	=&#65533;m
&#65533;LT&#65533;&#65533;&#65533;x A&#65533;&#65533;&#65533;2E&#65533;J&#65533;&#65533;&#65533;&#65533;L&#65533;&#65533;/i.&#65533;_ST&#65533;z &#65533;&#65533;T&#65533;&#65533;=T1&#65533;o&#65533;&#65533;&#65533;9T&#65533;&#65533;&#1096;$&#65533;o&#65533;&#65533;&#65533;b&#65533;w )@&#65533;&#65533;z+&#65533;&#65533;VD/.&#65533;O&#65533;X?&#65533; `&#65533;E&#65533;5D&#65533;T&#65533;&#65533;<	y&#65533;&#65533;&#65533;KA^&#163;%'&#65533;?&#65533;+&#65533;&#65533;&#65533;&#65533;s&#65533;&#65533;&#65533;&#65533;&#65533; &#65533;z-`&#65533;R&#1450;&#65533;*&&#65533;Y$Yf&#65533;P; &#65533;&#65533;PY`&#65533;7P Ph&#65533;&#65533;!3fs&#65533;&#65533;&#65533;&#65533;f&#65533;PaSJB@#&#65533;&#65533;D&#65533;	&#65533;G:&#65533;&#65533;C&#65533;&#65533;&#65533;i&#65533;&#65533;Y&#65533;{&#65533;|
$&#65533;@p &#65533;&#15529;&#65533;
&#65533;sYkr&#65533;A;&#8681;Jb&#629;&#65533;&#65533;#&#65533;t&0&#65533;	&#65533;&#65533;&#65533;;&#65533;&#65533;InH&#65533;&#65533;&#65533;&#65533;&#65533;&#65533;&#65533;&#65533;5&&#65533;I&#65533;&#65533;u:&#65533;B<{Bf&#65533;^&#65533;``&#65533;*.&#65533;q&#65533;&#65533;&#65533;z2I&#1494;&#65533;6U&#65533;7&#65533;K&#65533;&#65533;y&#65533;&#65533;&#65533;o&#913;&#65533;&#65533;5&#65533;["k&#65533;&#65533;$z,&#1061;&#65533;&#65533;&#65533;0&#65533;q4F&#65533;T&f&#65533;`&#65533;&#65533;&#65533;&#65533;H&#1736;p&#65533;u&#65533;&#65533;)G &#65533;y&#65533;
&#65533;K&#65533;R3&#65533;d`e&#65533;z/&#65533;;&#65533;&#65533;0&#65533; '&#65533;&#65533;W&#65533;kc&#65533;4&#65533;&#65533;&#65533;j`Zt&#65533;P&#65533;_&#65533;^h&#65533;+	"&#65533;&#65533;&#65533;&#65533;*&#65533;&#65533;v(&#65533;+>&#65533;+&#65533;&#65533; u2&#65533;&#65533;+<	&#65533;S;e<&#65533;jyW&#65533;&#65533;Cz&#65533;Yk&#65533;&#65533;k&#65533;&#65533;&#65533;&#65533;&#65533;/&#65533;d&#65533;&#65533;b&#65533;&#65533;[&#65533;T"&#2116; &#65533;&#65533;&#65533;S&#65533;&#65533;+&#65533;h&#65533;u"&#65533;&#65533;&#65533;?
9>u&#65533;ei&#65533;C`&#65533;&#65533;&#65533;&#65533;M&#65533;&#65533;&#65533;&#65533;g&#65533;uE&#65533;g&#65533;&#65533;&#65533;&#65533;&#65533;&#65533;&#65533;&#65533;&#65533;.L&#65533;&#65533;#{&#65533;&#65533;sE&#65533;&#65533;&#1679;&#65533;&#65533;b&#65533;8	&#65533;L
&#65533;&#65533;x&#65533;&#1694;&#65533;E&#65533;r&#65533;&#65533;&#65533; &&#65533;&#65533;&#65533;&#65533;1{"&#65533;CB&#65533;&#65533;&#65533;&#65533;&#65533;&#65533;Fdv&#65533;?&#65533;&#1276;[tU&#65533;&#386;&#65533;5&#65533;&#65533;	 &#65533;&#65533;&#65533;6&#65533;&#65533;P&#65533;P+S$!&#65533;o&#1385;&#65533;&#65533;&#65533;R&#65533;&#65533;S&#65533;&#65533; Ti&#65533;&#65533;$w&#65533;(|&#65533;"?&#65533;&#65533;&#65533;4\6&#65533;9;0&#65533;&#65533;e&#65533;&#65533;&#65533;6&#65533;;O&#65533;P&#65533;&#65533;&#65533;0E&#65533;?&#65533;8[&#65533;&#65533;2&#65533;&#65533;>&#65533;&&#65533;&#65533;F&#65533;&#65533;&#65533;&#65533;&#65533;U&#65533; '&#65533;&#65533;$&#65533;;&#65533;7&#65533;8&#65533;&#65533;#&#65533;gT&#65533;&#65533;&#65533;&#65533;v&#65533;f&#65533;&#65533;&#871;B&#65533;9&#65533;&#65533;&#65533;	&#65533;!c! &#65533;&#65533;
j&#65533;&#65533;7&#65533;&#65533;&#65533;&#65533;&#65533;/&#65533;`X&#65533;&#65533;P&#65533;&#65533;&#65533;&#65533;)a&#65533;S^&#65533;&#65533;Pu&#65533;*D&#65533;&#65533;LM&#65533;}p&#65533;N=&#65533;.&#65533;&#65533;}&#65533;J&#65533;&#65533;@&#65533;{&#65533;U&#65533;'&#65533;KI&#65533;&#65533;&#65533;&#65533;3}A&#65533;&#65533;p&#65533;z&#65533;&#65533;&#65533;&#65533;r&#65533;UY&#65533;&#65533;&#65533;?&#65533;&#65533;&#65533;M&#65533;Y&#65533;\&#65533;&#65533;&#65533;&#65533;&#65533;&#65533;&#65533;@V&#65533;&#65533;Y&#65533;&#65533;&#65533;&#195;&#65533;&#65533; &#65533;\P&#65533;&#65533;&#65533;bB&#65533;&#65533;S&#65533;&#65533;	]fA&#65533;&#65533;&#65533;DQ=,&#65533;s&#65533;&#65533;z&#65533;P &#65533;&#65533;<&#65533;@&#65533; U&#65533;&#65533;eq
&#65533;&#65533;PzYXB&#65533;&#65533;&#65533;Ad &#65533;&#65533;&#65533;&#65533;&#65533;|&#65533;i&#65533;&#1267;&#65533;&#65533;&#65533;
&#65533;&#65533;$A&#65533;&#65533;1&#65533;&#65533;&#65533;'&#65533;&#65533;&#65533;7DrIeR *&#65533;&#1300;&#65533;qm pq&#65533;&#65533;&#65533;o&#65533;&#1643;brm&#65533;&#65533;"o&#65533;&#65533;&#65533;&#65533;&#65533;<&#65533;&#65533;A&#494;=Mv&#65533; &#369;&#65533;&#1504;r&#65533;]A&#65533;y &#65533;]&#65533;&#65533;8F&#65533;F*&#65533;&#1061;&#960;&&#65533;'&#65533;&#65533;N&#65533;&#65533;`!&#65533;&#65533;&#65533;B&#65533;&#65533;kJU&#65533;&#65533;&#65533;6&#65533;{.&#65533;7&#65533;&#65533;&#65533;&#65533;H&#1861; &#65533; &#65533;&#65533;m&#65533;}&#65533;&#65533;&#65533;&#65533;'@&#65533;w&#65533;w&#65533;&#65533;&#65533;TXh&#65533;&#65533;TV&#65533;&#65533;&#65533;0k&#65533;V=&#65533;`&#65533;[mo&#65533;'3&#1453;`P&#1279;&#65533;&#1861;Q&#1478;<&#65533;^&#65533;&#65533;&#65533;&#65533;&#65533;&#65533;0+AiT&#65533;&#65533;&#65533;rz a&#65533;&#65533;]&#65533;&#65533;@J&#65533;T&#65533;dJ&#65533;x&#65533;&#65533;N4&#65533;a&#65533;Dp&#65533;c$&#65533;&#65533;`iX&#65533;&#1698;&#65533;&#65533;&#65533;A	&#65533;&#65533;7`&#65533;}	&#65533;P.kM
&#65533;,&#65533;&#65533;&#65533;g&#65533;&#65533;<&#65533;&#65533;e&#65533;&#65533;&#446;&#65533;1[5&#65533;&#65533;48&#1995;j&#65533;!&#65533;&#65533;&#65533;&#65533;&#65533;&#65533;&#65533;&#65533;6p 	s23&#65533;H&#65533;X&#65533;&#65533;&#65533;&#65533;&#65533;@9&#65533;1g&#65533;&#65533;:`&#65533;'&#65533;&#65533;0i&#65533;sM3&#1855;2*@&#65533;%w&#65533;M^&#65533;G&#65533;&&#65533;&#65533;/x&#65533;[\&#65533;&#65533;&#65533;B&#65533;&#65533;&#65533;&#65533;&#65533;Iq&#65533;&#65533;&#65533; d&#65533;&#65533;&#65533;r(&#65533;c&#65533;~&#65533;;$&#65533;&#65533;L
&#65533;&#440;*&#65533;0&#65533;4 B&#501;&#65533;_&#65533;&#65533;&#65533;&#65533;&#65533;l&#65533;V&#65533;&#65533;G&#65533;.&#65533; &#65533;&#65533;&#65533;&#65533;&#65533;  <&#65533;&#65533;O&#65533;&#65533;x&#65533;&#65533;&#65533;&#24080;&#65533;&#65533;&#65533;t&#1329;&#65533;YY&#65533;+&#65533;7&#65533;}h4,]u&#65533;&#43148;wE&#65533;&#65533;}&#65533;"G&#65533;9M&#65533;&#65533;* D&#65533;6A2&#65533;w&#65533;BB&#65533;+@&#65533;Z&#65533;&#65533;
&#49472;&#65533;&#65533;&#65533;&#1053;y&#65533;L&#65533;&#65533;&#65533;&#65533;&#65533;&#65533;&#65533;&#65533;.>&#65533;&#65533;&#65533;a&#65533;&#65533;&w&#65533;&#65533;{=&#65533;&#65533;&#65533;Bb&#65533;&#65533;&#65533;&#65533;(&#65533;&#65533;&#65533;&#1712;&#65533;&#65533;&#65533;&#65533;&#65533;&#65533;&#65533;&#65533;&#65533; &#65533;@&#65533;k(&#2036;i#&#65533;&#65533;q&#65533;/"&#65533;&#65533;&#65533;O&#65533;x&#1808;&#65533;&#65533;iE&#65533;&#65533;g&#65533;&#65533;&#130;&#65533;*&#65533;&#65533; &#65533;i &#65533;_&#65533;O&#65533;z&#65533;&#65533;n &#65533;z _L&#65533;[16R30R&#1893;<-&#65533;nHS	&#65533;&#65533;&#65533;&#1386;&#65533;INW)E&#65533;f&#65533;&#65533;3&#65533;&#65533; Eag&#65533;&#65533;@&#65533;&#65533;&#65533;&#65533;&#65533;&#65533;~&#65533;<&#65533;&#65533;o3&#65533;&#65533; `&#65533;&#65533;&#65533;&#65533;!&#65533;N&#65533;S]&#65533;&#65533;F0&#65533;&#65533;&#65533;h&#65533;^mo	z&#65533;&#65533;WnNq &#1383;&#1608;@&#65533;Z&#65533;k:&#65533;&#64021;@&#65533;t&#65533;&#1273;&#65533;&#65533;U&#65533;=&#1600;n&#65533;8&#65533;&#65533;N[&#65533;&#65533;&#65533;2O$&#65533;&#65533;&#65533;#CA&#65533;NK&#65533;\&#65533;d "b&#65533;&#248;&#23805;]&#65533;&#65533; =&#65533;&#1259;O&#65533;&#65533;(&#65533;Q&#65533;&#65533;P3&#65533;&#65533;&#65533;&#65533;&#65533;Q&#65533;R&#65533;&#65533;&#65533;&#152726;g&#65533;e&#1702;&#65533;Du&#65533;&#823;`=`N|_/&#65533; .&#65533;&#65533;&#65533;&#65533;&#65533;&#65533;&#65533;&#65533;&#65533;&#65533;&#65533;*&#65533;&#65533;&#65533;&#65533;&#65533;&#65533;&#65533;.&#65533;&#65533;&#65533;&#65533;&#65533;  7	
?&#65533;&#65533;&#65533;7&#65533;	&#65533; &#65533;&#65533;&#153;&#65533;&#65533;&#65533;&#511;&#65533;&#65533;77BB&#65533;&#955;&#65533;&#480;&#65533;&#65533;&#65533;&#65533;&#65533;&#65533;,&#65533;&#65533;A&#65533;&#65533;&#65533;&#65533;&#65533;&#65533;"&#65533;&#65533;1+&#65533;&#65533;&#65533;&#65533;!&#65533;&#65533;&#65533;M5`B&#65533;&#65533;1&#65533;&#424;&#65533;<&#65533;&#65533;.g&#65533;&#65533;&#65533;&#65533;&#65533;&#65533;&#65533;(&#65533;&#65533;L&#65533;&#272;&#65533;Y+g	&#65533;&#65533;&#65533;&#65533;&#640;&#65533;&#65533;&#65533;&#65533;Z&#65533;&#65533;)~&#65533;
=&#65533; r&#1541;=5	z&#65533;3&#65533;&#1122;&#65533;q&#65533;T&#65533;&#65533;QN&#65533;&#65533;6z00&#65533;	&#1320;Q&#65533;B-\&#65533;b&#1452;&#65533;4~&#65533;&#65533; []&#65533;|-M*5&#65533;&#65533;n&#65533;-3&#65533;2&#65533;&#65533;j.&#65533;&#65533;<&#65533;-@&#65533;&#65533;"&#1401;&#65533;]&#65533;B1&#65533;J&#65533;L&#65533;&#65533;\J&#65533;&#65533;VN&#65533;x&#65533;gC1,&#65533;&#65533;CF&#65533;U&#65533;(&#65533;&#65533;VA[&#65533;&#65533;8&#652;&#65533;yP1&#65533;&#65533; D&#65533;V&#65533;e&#65533;&#65533;&#65533;&#65533;&#65533;&#65533;&#65533;Z&#65533;l&#65533;T&#65533;&#1081;0&#65533;D&#65533;	U&#65533;`&#65533;&#65533;&#65533;&#949;E&#65533;&#65533;4{&#65533;"&#65533;&#65533;&#65533;&#65533;&#65533;&#65533;4&#65533;&#1460;&#65533;&#65533;&#65533;`&#65533;b&#65533; -&#65533;&#65533;_C&#65533;&#65533;&#1425;&#65533;&#65533;&#65533;&#1944;&#65533;&#65533;|&#65533;JZ&#65533;Us@&#373;&#65533;&#65533;}(&#356;g&#65533;8a7(&#65533;&#65533;&|&#65533;&#65533;y&#65533;TG&#65533;r&#129;&#65533;'r&#65533;b&#65533;&#65533;a(&#65533; &#65533;r&#65533;]Ah&#65533; &#65533;&#65533;;&#65533;&#65533;)d5&#65533;,h&#65533;&#65533;&#65533;+&#65533;&#65533;u&#65533;&#65533;&#65533;&#65533;&#65533;|&#65533;&#65533;v&#65533;Z,Y&#65533;3&#65533;&#65533;(,D&#65533;&#65533;/v&#65533;Q&#65533;]&#65533;&#65533;&#65533;i&#525;&#65533;&#65533;	&#65533;t&#65533;&#166;(8j&#605;&#65533;&#65533;B&#65533;`&#65533;&#65533;	U&#65533;&#65533;&#65533;m&#65533;&#65533;*@Z?&#65533;fe+&#65533;&#65533;GtF&#65533;&#65533;&#65533;&#65533;&#65533;&#65533;\&#65533;.&#65533;5[M&#65533;p0&#65533;$&#65533;&#65533;P&#65533;&#65533;Y&#65533;A&#65533;&#65533;&#65533;&#65533;&#65533;~ &#65533;;t&#65533;&#65533;&#65533;a&#65533;EYH&#65533;?&#65533;&#65533;&#65533;&#65533;&#65533;n&#65533;&#65533;K&#65533;&#65533;&#65533;.&#65533;y&#65533;y&#65533;@&#65533;K&#65533;&#65533;NI,kU&#65533;&#65533;w&#65533;)&#65533;`&#65533;&#65533;&#65533;!4V&#65533;&#65533;&#65533;&#65533;&#65533; \&#65533;&#65533;&#65533;&#65533;&#65533;&#65533;&#65533;&#65533;&#65533;&#65533;p&#65533;#&#65533;0R|1-[VZEKil&#1366;&#65533;&#65533;B&#65533;4&#65533;&#65533;&#1794;J&#65533;&#65533;&#65533;&#65533;b&#65533;P-r"zE&#65533;)2&#65533;i&#65533;&#65533;,&#65533;#&#65533; &#65533;r#&#65533;R&#65533;&#65533;&#65533;&#65533;&#65533; `UH\&#65533;s"r@&#65533;
+&#65533;&#65533;/&#65533;&#65533;&#65533;&#65533;&#65533;&#65533;&#65533;V&#65533;&#65533;&#65533; &#65533;&#65533;t&#65533;&#65533;YGn2&#65533;&#65533;&#65533;GK&#65533;H&#65533;-&#65533;&#65533;pS&#65533;&#1027;&#65533;&#65533;&#65533;#h?Rs(&#65533;&#65533;&#65533;y1&#65533;&#65533;&#1852;&#65533;&#65533;&#65533;v&#65533;&#65533;&#1971;&#132;$&#65533;&#65533;&#65533;7$i&#65533;&#65533;
$P&#65533;.}T5&#65533;&#65533;$&#65533;&#65533;&#19532;j)&#65533;/#&#65533;?Q&#65533;m&#1806;p&#65533;!&#65533;&#65533;&#65533;&#65533;zO,{(&#65533;&#65533;&#65533;&#65533;'&#65533;&#65533;^)b#b&#65533;{&#65533;4&#65533; &#65533;P&#65533;&#65533;&#952;r9&#65533;ri&#65533;&#352;&#65533;UR&#65533;VD\&#65533;&#356;h&#65533;&#65533;`p0&#65533;&#302;&#65533;&#65533;&#65533;,~{P&#65533;&#65533;Y&#65533; @	s&#65533;&#65533;&#65533;&#65533;_@&#65533;q&#65533;	&#65533;)&#65533;}&#65533;&#65533;&#65533;&#65533;P&#65533;F&#65533;#o&#65533;&#65533;&#65533;&#65533;&#65533;&#65533;&#65533;Ci`&#65533;&#65533;&#65533;B&#65533;%&#65533; &#65533;H20&#65533;&#65533;f&#65533;&#65533;b&#65533;&#65533;Z&#65533;k2*p H&#65533;&#65533;&#65533;&#65533;&#65533;C&#65533;&#65533;!2&#65533;&#65533;M&#65533;0&#65533;)&#65533;&#65533;&#65533;&#65533;&#65533;&#65533;&#1588;F&#65533;1&#65533;&#65533;ds&#65533;9&#65533;^&#65533;&#65533;1VTdZpi&#65533;K0&#65533;&#65533;&#65533;1H&#65533; &#65533;&#65533;&#65533;&#65533;&#65533;0'&#65533;J&#65533;	e+x&#65533;}&#65533;&#65533;[&#65533;g&#65533;
&#65533;&#65533;we$&#65533;(&#65533;]fw&#65533;N0&#65533;&#65533;{&#65533; &#65533; &#65533;QA&#65533;H&#65533;" &#65533;&#1350;z$Q&#406;>E&#65533;&#65533;$\&#65533;&#65533;?,&#65533;&#65533;EWH&#65533;&#65533;7C&2&#65533;rn&#65533;&#65533;&#65533;&#65533;&#65533;&#65533;CL >S&#65533;0N&#65533; B&#65533;&#65533; &#65533;dw&#65533;(&#65533;&#65533;h  &#1568;&#65533;p&#65533;&#65533;Z&#65533;Hk%9&#1427;do*2&#65533;X&#65533;0`9F&#65533;&#65533;&#65533;&#65533;&#65533;&#65533; >d&#65533;&#65533;&#65533;&#65533;n&#65533;M:&#65533;&#65533;&#65533;&#65533;&#65533;=&#65533;&#65533;&#65533;N&#65533;&#65533;&#65533;&#65533;&#65533;&#65533;&#65533;#&#65533;R2#&#65533;/&#65533;&#65533;F=J%&#65533;&#65533;  &#65533;&#65533;S &#65533;\%mT&#65533; &#65533;(^&#65533;&#65533;FM&#615;&#65533;&#65533;n&#65533;&#65533;&#65533;tR&#65533;&#65533;d&#65533;R >PM&#65533;T.&#65533;&#65533;&#65533;&#65533;6s&#65533;&#65533;,&#65533;Y&#65533;&#65533;&#65533;\&#65533; 'a`&#65533;&#65533;	R6o&#65533;&#65533;+M&#65533;RC&#65533;&#65533;;=&#65533;v&#65533;nr&#65533; (&#65533;`SFV&#65533;\,&#65533;7&#65533;&#1171;h&#65533;:&#65533;C7F&#65533;Z~&#65533;&#65533;(
f&#65533;G,@&#65533;h&#65533;\"&#65533;&#65533;&#65533;&#65533;&#65533;&#65533;&#1534;&#65533;d1j&#65533;&#65533;(&#65533;&#65533;Ch&#65533;
hV d&#65533;8(Wq&#65533;&#1290;&#65533;S?&#65533;&#65533;&#65533;?&#65533;$&#65533;&#65533;&#65533;&#65533;fQkB3&#65533;V&#65533;&#65533; &#65533;;&#65533;
&#65533;&#1536;&#65533;	EH&#65533;B&#65533;&#65533;&#1455;&#65533;)^1&#65533;T0U:1&#65533;F&#65533;&#1408; &#65533;&#65533;j&#65533;&#65533;&#65533; &#65533;&#433;2&#65533;&#65533;d&#65533;a&#65533;.L?&#65533; B&#65533;&#65533;&#65533;&#423;&#65533;&#1211;&#65533;b&#65533;E&#65533;bf&#65533;8&#65533;V&#65533;&#65533;&#65533;&#65533;&#65533;&#65533;&#65533;Mj+&#65533;&#65533;F&#65533;&#65533;&#65533;;,&#65533;&#65533;1[ V`T&#65533;I&#65533;-&#65533;Vh`&#65533;&#65533;&#65533;1"i1Z@J&#65533;&#65533;L/&#65533;&#1284;6&#65533;!PK&#65533;|&#65533;'&#65533;&#65533;&#65533;&#65533;&#1752;&#65533;&#65533;&#65533;(&#65533;)TOb[8Q&#65533;q&#65533;&#65533;&#65533;&#65533;JIo&#65533;F&#65533;Q,pKy&#65533;&#65533;&#65533;&#65533;&#65533;&#65533;&#65533;
E-&#65533;x&#65533;L&#65533;7&#1793;&#65533;$&#65533;&#65533;P&#65533;:bP&#65533;[&#65533;e-tDg&#65533;!&#65533;@EfP&#65533;&#65533;4&#65533;&#65533;A3&#65533;*&#65533;l&#65533;&#65533;&#65533;@&#65533;#&#65533;
A&#65533;9&#65533;h&#65533;&#65533;p&#65533;S&#65533;&#65533;xqSH&#65533;x&#65533;&#10492;H&#65533;V&#65533;&#65533;&#65533;&#65533;w&#1786;&#65533;rO&#65533;&#65533;Q&#65533;&#65533;	&#65533;&#65533;&#65533;u&#1931;h@ +&#65533;&#65533;y&#65533;&#65533;&#65533;{\U&#65533;|&#65533;zFhKia&#1803;&#65533;$B&#65533;X&#65533;2H&#65533; &#65533;&#65533;<&#65533; m&#65533;Q.zV&#65533;m&#65533;&#65533;&#65533;&#65533;G&#65533;&#65533;&#1499;&#65533;&#65533;b.&#65533;p&#65533;&#65533; "&#65533;T&#65533;&#65533;&#65533;  &#65533;&#65533;&#65533;&#65533;&#1376;&#65533;dH&#1184;&#65533;&#65533;p&#1065;e&#65533;S@A^&#65533;e&#65533;&#65533;&#65533; @&#65533;&#65533;&#65533;_&#65533;&#65533;&#1520;3H&#65533;&#65533;Z"2&#846;t`&#65533;k&#65533;&#65533;&p[&#65533;&#65533;&#65533;&#65533;w$&#65533;&#65533;Pr&#65533;&#1576;&#65533;A{90|N&#65533;&#65533;9'&#65533;1(z
&#65533;e{&#65533;<&#65533;E&#65533;[&#65533;&#65533;	&#65533;/"&#65533;G &#65533;<!&#65533;&#65533;&#65533;&#65533;*J6&#65533;H&#65533;&#65533;&#65533;&#65533;Dr	&#65533;
&#65533;&#65533;U&#65533;&#1336;b&#65533;&#425;&#65533;U
&#65533;(EL&#65533;k&#65533;a0&#65533;'&#65533;;&#65533;&#1469;#ox&#65533;&#65533;fHyA&#65533;f&#65533;&#65533;&#65533;&#65533;&#65533;&#65533;FyKb;&#65533;&#65533;&#65533;y&#65533;&#65533;K&#65533;`&#65533;Jf&#65533;&#1697;7&#65533;ST&#65533;`&#65533;f&#65533;U+&#65533;&#65533;&#65533;3#x&#65533;C\&#65533;&#65533;+&#65533;+&#65533;k&#234;d&#209;_O&#65533;d&#65533;]&#65533;&#65533;&#65533; C&#65533;&#65533;`&#65533;&#65533;&#65533;&#65533;&#65533;Hj&#65533;[&#1970;@X&#65533;e$&#65533;&#65533;x&#65533;,).]&#65533;&#65533;&#65533;
<&#65533;&#65533;@U&#401;Fm&#65533;&#946;<_*&#65533;]j;O&#65533;&#65533;Mt0&#65533;h&#278;y]&#65533;&#65533;x@m&#65533;Q&#214;&#65533;&#65533;BH$r&#65533;pV&#65533;S&#65533;&#65533;$U&#65533;&#65533;&#65533;`T:&#65533;5&#1536;L&#65533;&#65533;&#65533;&#1315;&#65533; ~2&#65533;&#65533;o&#65533;6&#65533;&#65533;&#65533;&#65533;0F&#65533;&#65533;3]g73&#65533;&#195;&#65533; c|A9&#65533;v%:&#65533;1&#65533; =^&#65533;FqSw&#65533; 0&#65533;p&#65533;e&#65533;Y,@&#65533;&#65533;*&#65533;&#65533;+&#65533;	&#65533;G&#65533;'&#65533;,&#65533;N&#65533;Y&#65533;3oCs&#65533;&#65533;&#65533;&hP0&#65533;&#65533;<#&#65533;

&#65533;z&#65533;S9&#1344;`>&#65533;?&#65533;I&#65533;5*zg&#65533;2 &#65533;C&#65533;#&#65533;A[&#65533;@&#65533;&#65533;&#65533;&#65533;&#65533;S{5N?&#65533;-2#@|8X&#65533;&#65533;C&#65533;G&#65533;lR,"0) xS&#65533;&#65533;&#65533;&#65533;ya#&#65533;\&#65533;&#65533;&#65533;:&#65533;E]A&#65533;&#65533;*1&#65533;&#65533;  &#65533;uZ&#65533;t&#65533;&#65533;&#65533;&#65533;[L&F6&#65533;@&#65533;&#65533;X'@&#759;&#65533;P&#65533;u&#65533;&#65533;2 p&#65533;	.b&#65533;&#65533;`&#65533;&#65533;&#65533;-D'&#65533;1q&#65533;j&#65533;V&#65533;~&#65533;&#65533;m&#65533;&#65533;7P&#65533;&#65533;&#65533;.	&#65533;&#65533;&#65533;r&#65533;A} &#65533;&#65533;s&#65533;&#65533;z&#65533;&#65533;&#65533;[&#65533;CJv&#65533;&#65533;&#65533;2 &#65533;7+ +&#65533;&#65533;&&#65533;&#65533;E@N=&#65533;-`,&#65533;U&#65533;&#65533;&#65533;&#65533;P&#65533;(&#65533;A&#65533;0&#65533;YShF"&#65533;&#848;w&#65533;w&#65533;&#65533;
0a0 c &#65533;cw4l&#65533;&#65533;&#65533;&#65533;&#65533;K&#65533;`x&#65533;&#65533;&#65533;E&#65533;&#65533; `&#65533;&#65533;&#65533;t&#65533;Q,&#65533;T&#65533;&#65533;^&#65533;s&#65533;&#65533;&#65533;@!  &#65533;UH&#65533;Pga&#65533;&#65533;0%w&#65533;&#65533;M&#65533;6&#65533;&#65533;^E&#65533;&#65533;&#65533;&#65533;&#65533;&#65533;%c&#65533;pZ&#65533;x
-P8&#65533;;&#65533;&#65533;'i&#65533;&#65533;V&#65533;Q&#65533;$&#65533;TTa'&#20498;*	&#65533;Cog&#65533;!&#65533;D&#65533;^&#65533;&#65533; &#65533;t/&#65533;RjVi&#65533;&#65533;@&#65533;&#65533;G&#65533;&#65533;ev&#65533;f1~8U&#65533;&#65533;]&#65533; s2&#65533;.&#65533;h2
&#65533;&#258;o&#65533; +&#65533;R&#65533;&#1030;aiF&#65533;&#65533;Q&#65533;&#65533;&#65533;u&#65533;r?7o&Y&#65533;&#65533;!&#65533; &#65533;&#65533; &#65533;pA&#65533;5!x&#65533;&#65533;&#65533;-&#65533;&#65533;@&#65533;&#65533;&#65533; M4&#65533;1&#65533;9&#65533;B9&#65533;&#65533;'&#65533;a0&#65533;&#646;y&#65533;3&#65533;XX	&#65533;:&#65533;&#65533;&#65533;&#65533;y;&#65533;hB&#65533;:&#65533;&#65533;&#65533;U\&#65533;X&#1943;w&#65533;s&#65533;&ST@&#65533;	 XrPA7`&#65533;p&#65533;
GH69 0+&#65533;&#65533;h&#65533;&#65533;a&#65533;V&#65533;&#65533;&#65533;&#65533;&#65533;Q&#65533;&#65533;&#65533;E&#65533;&#65533;&#65533;b	  b#&#65533;&#65533;D&#10441;&#65533;q&#65533;&#1604;&#65533;&#65533;s&#2008;~&#65533;&#65533;Q&#65533;&#65533;~h&#5346;c &#65533;a
&#65533;`&#65533;&#65533;d8&#65533;z&#65533;BX&#65533;&#65533; U&#65533; r:&#65533;a@&#65533;&#65533;  &#65533;Y&#65533;$&#65533;1&#65533;Nw$&#65533;>&#65533;b&#65533; &#65533;E2&#1744;&#65533;&#65533;&#65533;z&#65533;8&#65533;M&#65533;X#gE)K&#65533;I&#1986;&#65533;&#65533; &#65533;4&#65533;&#65533;BX &#65533;&#475;&#65533;p&#65533;v&#65533;k:Z'[)C2&#65533;&#65533;g&#65533;&#65533;BN3&#1539;&#65533;&#65533;&#65533;&#65533;&#65533;3&#65533;M*&#65533;&#65533;d&#65533;&#65533;&#65533;A$Q &#65533;&#65533;R&#65533;A&#65533;&#756;->5w&#65533;Yg&#65533;R&#65533;W&#65533;&#65533;R& <40&#65533;+-&#65533;E&#65533;S&#65533;&#65533;X&#65533;!
&#65533;	&#65533;*&#65533;&#65533;&#65533;T&#65533;`&#65533;.&#65533;m&#65533;	"&#65533;&#65533;&#65533;&#65533;0*F@&#65533;p,&#65533;+y&#65533;.`0">&#1620;;`9&#65533;J&#65533;&#65533;&#65533;&#65533;&#65533;&#65533;&#65533;9q&#65533;d9&#65533;P&#65533;E-`} Q&#65533;&#65533;(&#65533;&#65533;&#65533;yqx:Xe&#65533;
&#65533;&#65533;0R&#39975;"&#1060;&#65533;&#65533;6va[&#65533;&#65533;&#65533;&#65533;&#65533;&#65533;&#65533;&#65533;&#65533;&#65533;&#65533;v3k&#65533;8A&#64860;&#65533;&#65533;&#65533;wA&#65533;S&#65533;&#65533; &#65533;4&#65533;&#65533;c&#65533;&#65533;&#65533;1&#65533;b)&#65533;&#65533;&#65533;&#65533;I(@ &#65533;
0'W'
&#65533;&#65533;e&#65533;&#65533;2&#65533;g&#65533;&#65533;&#65533;B&#65533;YfJ9o&#65533;Q&#65533;6K);p&#65533;&#65533;)0_ s2WDE&#65533;!L[&#65533;&#65533;H&#65533;DOd)&#65533;&#65533;_
q&#65533;D&#65533;&#65533;0&#65533;?&#65533; cr&#65533;&#65533;&#65533;&#65533;&#65533;&#65533;- &#65533;&#65533;&#65533; &#65533;&#65533;[&#7463;Z648&#65533;&#65533;.&#65533;	&#65533;&#65533;&#65533;&#65533;&#65533;W&#65533;C&#65533;4&#65533;&#65533;&#65533; @&#65533;&#65533;&#65533;\y&#65533;0e&#65533;R&#65533;&#65533;&#65533;4Z3)X k{&#65533;&#65533;99cP .pl&#65533;Z&#65533;|Z&#65533;Cvob&#65533;&#65533;'l&#65533;&#65533;"W&#65533;n&#65533;q	&#65533;&#65533;&#65533;&#65533;q&#65533;	}&#65533;:&#65533;y`07LF"x&#65533;&#65533;b&#65533;&#65533;"qfH"&#65533;s&&#65533;1&#65533;W $ QdU&#65533;&#65533;*&#65533;-&#65533;&#65533;&#65533;&#65533;6b[l i&#65533;&#65533;$C&#65533;:J&#65533;&#65533;	`&#65533;	&#65533;&#65533;!]!"&#65533;Av&#65533;&#65533; &#65533;&#65533;&#65533;&#65533;Q.&#65533;){	&#65533;B&#65533;t&#65533;&#65533;&#65533;7&#65533;&#65533;<&#65533;&#65533;"&#65533;&#65533;H3$@.C0&#65533;&#65533;<&#65533;N&#65533;*<&#65533;X&#65533;r&#65533; &#65533;&#65533;&#65533;aj&#65533;&#65533;'&#65533;&#65533;&#65533;y&#65533;
ik&#65533;&#65533;&#65533;&#65533;3&#65533;0 +&#459;&#65533;"&#1856;Ay&#65533;:+0H&#1363;Y&#65533;@qq&#65533;d&#65533;&#65533;&#65533;jE9&#65533;0L&#65533;P@&#65533;K&#65533;?&#1808;&#65533;B&#65533;&#65533;d&#65533;&#65533;  K19&#65533;&#65533;&#1209;~E&#65533;&#65533;Av)&#65533;&#65533;jS&#65533;&#65533;&#65533;&#657;&#65533;l&#65533;&#65533;&#65533;`&#65533;.&#65533;;6U-\\&#65533;q&#65533;&#65533;!&#65533;"a}&#65533;&#65533;&#65533;uv&#65533;&#65533;*-&#65533;&#65533;
&#65533;&#65533;,&#65533;&#65533;hT&#65533;e&#65533;&#65533;p&#65533;&#65533;&#65533;&#27042;0&#65533;&#65533;;2&#65533;A &#65533;&#65533;U<&#65533;(W&#65533; 7&#65533;&#65533;&#65533;$@&#65533;7&#65533;&#65533;&#65533;5&#65533; !&#65533;+&#65533; W|&#65533;] &#65533;&#65533;&#65533;(&#65533;Y &#65533;j&#65533;<&#566;&#65533;&#65533;`&#65533;S&#65533;8T &#65533;H&#65533;P&#65533;7&#65533;x&#65533;&#65533;&#65533;&#65533;&#65533;&#65533;wQ 1 &#65533;&#65533;T&#1059;&#65533;  &#65533;&#65533;&#65533;z&#65533;JFd&#65533;@&#65533;k8&#65533;&#65533;&#65533;&#65533;&#65533;}&#65533;5&#65533;&#65533;&#65533;^&#65533;H-0&#65533;U&#244;
&#65533;&#65533;&#65533;&#65533;&#65533;zS"t&#65533;&#281;&#65533;qK&#65533;h&#65533;!$0&#65533;&#65533;&#65533;*2&#65533;&#65533;	&#583;&#65533;&#65533;Z&#65533;:&#65533;&#65533;f&#65533; R&#65533;A '&#445;&#65533;&#65533;"&#65533;d&#65533;y&#188;&#65533;&#65533;&#65533;&#65533;&#65533;&#65533; &#65533;&#65533;I>b&#65533;&#65533;w
&#65533;-&#65533;&#65533;&#1178; Y&#65533;9&#65533;+P&#65533;&#65533;}oQ&#65533;&#65533;&#65533;
=p&#65533;&#65533; &#65533;&#65533;&#65533; @&#65533;1&#65533;a&#65533;&#65533;&#65533;&#65533;#&#65533;&#65533;>'&#65533;&#65533;h"P&#65533;&#65533;&#65533;2 &#65533;&#65533;	&#65533;&#65533;A350usk&#65533;bQ?&#65533;&#65533;&#65533;{&#65533;&#65533;&#65533;3&#65533;&#65533;&#65533;&#65533; Er&#65533;?&#65533;&#65533;&#65533;PM,e&#65533;&#65533; ]{U&#65533;&#65533;&#65533; ,&#65533;&+K&#65533;&#65533;	3;&#65533;&#65533;'&#65533;p&#65533;^]"5'&#65533; !+k[&#65533;&#65533; '&#65533;&#65533;2&#65533;&#65533;:&#7110;&#65533;&#65533;&#65533;&#65533;&#65533;&#65533;P#$pr&#65533;0&#65533;&#65533;&#453;&#65533;&#65533;~q&#65533;j&#65533;&#65533;q&#65533;|&#65533;&#65533;&#65533;xg&#65533;&#65533;&#65533;&#65533;8&#65533;x
&#65533;~|&#65533;S&#65533;DSrD&#65533; &#65533;&#65533;<&#65533;&#65533;qKjK&#65533;&#65533;&#65533;r&#1239;&#65533;Tw&#65533;S&#65533;&#65533;(&#65533;@Nh,&#65533;r&#65533;&#65533;&#65533;&#65533;(L:l&#65533;&#65533;&#39767;&#65533;L=&#65533;&#65533;vqa&#65533;e&#511;!&#1574;&#65533;&#65533;&#318;&#65533;| &#65533;Y&#1548; 	T46&#65533;$ &#65533;&#65533;&#65533;&#65533;&#65533;HA&#65533;&#65533;!&#65533;&#65533;8&#65533;&#65533;.&#65533;6H0&#65533;&#65533;&#65533;D&#65533;&#65533;}&#65533;P.&#65533;P&#65533;&#734;&#65533;,&#1193;&#65533;s&#65533;EYSun&#65533;&#65533;&#65533;_%2&#65533;&#65533;#PP&#65533;&#65533;;uST0P&#65533;~&#65533;&#65533;&#65533;&#65533;&#65533;&#65533;&#65533;d&#65533;&#65533;&#65533;&#65533;E&#65533;Z&#65533;q&#65533;(&#65533;&#65533;ihG@&#65533;.{&#1663;&#65533;YM&#65533;&#65533;&#65533;&#65533;%&#65533;vp>&#65533;&#65533;A@.@e&#65533;&#65533;&#65533;*&#65533;	8&#65533;e&#65533;&#65533;&#65533;I&#65533;.&#65533;e&#65533;&#65533;Z`&#65533;&&#65533;'&#65533;&#65533;b<'&#65533;6&#65533;0&#65533;YG&#65533;RHlQpA&#65533;&#65533;q&#65533;e&#1431;&#65533;&#65533;&#65533;p}&#65533;&#65533;^&#65533;*&#65533;&#65533;w&#65533;&#1011;!Iv&#65533;jU9&#65533;&#65533;O&#65533;&`!@ &#65533;&#65533;&#65533;&#65533;&#65533;H!&#65533;&#65533;&#65533;&#65533;&#1079;&#65533;&#65533;u&#65533;&#65533;I&#65533;0&#65533; c&#65533;&#656;&#65533;&#65533;&#65533;1&#65533;&#65533;&#65533;&#11031;&#65533;&#1434;&#560;&#65533;&#65533;L&#727;w&#65533;&#65533;&#65533;&#65533;&#65533;&#65533;$&#65533;&#65533;S&#65533;&#65533;&#65533;&#65533;&#65533;&#65533;L&#65533; &#65533;+E`a&#65533;&#65533;P[U&#65533;T
&#65533;&#65533;&#65533;/b&#65533;|&#65533;&#65533;&#65533;3&#65533;&#65533;&#65533;8&#65533;&#65533;&#65533;&#65533;%&#65533;&#65533;zF2&#65533;&#65533;r&#65533;e!&#65533;x&#1449;&#789;H&#65533;&#65533;I&#65533;&#65533;`&#65533;&#1809;8pE&#65533;4>&#65533;`9&#65533;&#65533;&#1959;&#65533;<&#65533;&#65533;N&#65533;&#65533;&#65533;&#65533;Z&#65533;D&#65533;&#65533;q&#65533;&#1169;&#65533;&#65533;&#65533;2+&#65533;X&#65533;&#65533;&#1349;%&#1130;&#65533;&#1200;&#65533;&#65533;\mW&#65533;&#65533;&#65533;&#65533;*&#65533; &#65533;.N- L&#65533;D~&#65533;&#65533;&#65533;70&#65533;&#65533;A&#462;&#65533;'&#65533;&#65533;T$&#65533;&#65533;&#65533;&#65533;&#65533;
&#65533;H&#65533;dx@Ww&#65533;+Cs?&#65533;&#65533;&#65533;&#65533;Y><_+&#65533;lu&#65533;&#65533;o&#65533;&#65533;B4?'Ol&#65533;!%&#65533;vC]&#65533;&#65533;HR#[0&#65533;|Z,@ &#65533;&#1803;@ :&#65533;
@):n&#65533;V&#65533;&#65533;,&#65533;!&#65533;&#65533;&#65533;&#973;&#65533;["A M&#1259;&#241;&#65533;&#65533;G.&#65533;x Up&#65533;&#65533;&#65533;&#65533;p&#1368;W37&#65533;&#65533;s&#65533;F&#65533;;|&#65533;&#65533;&#65533;&#65533;ZW&#1138;&#1266;&#65533;&#65533;&#65533;y&#65533;&#65533;&#1037;G&#65533;&#65533;&#65533;5Rh$@&#65533;X0 &#23655;&#65533;W&#65533;:%*T^2n&#65533;X&#65533;0&#353;5&#944;V&#65533;&#65533;* j&#65533;&#65533;e}&#65533;&#65533;&#65533;0 .(&#65533; K&#65533;:&#65533;&#65533;&#65533;/&#65533; &#65533;&#65533;&#65533;&#65533;&#65533;&#65533;&#65533;&#65533;&#65533;&#65533;&#65533;&#65533;&#65533;&#65533;&#65533;&#65533;&#65533;&#65533;&#65533;&#65533;&#65533;&#65533;&#65533;&#65533;&#65533;&#65533;&#65533;&#65533;&#65533;&#65533;&#65533;&#65533;&#65533;&#65533;&#65533;&#65533;&#65533;,&#65533;+1*%&#65533; &  7&#65533; &7BB&#65533; ?	 &#1739;&#65533;&#65533;&#65533;&#1874;&#65533;&#65533;&#65533;&#65533;&#65533;&#65533;B??B	
&#65533;  !!&#65533;*X< &#65533;&#65533;&#65533;X:$C!Z&#65533;8@t&#65533;&#65533;&#65533;&#65533;	&#65533;
M&#65533;&#65533;`&#65533;&#65533;Yp&#552;j&#1123; I&#65533;&#65533;)$.T:z "&#65533;GG$6&#65533;&#65533;0&#65533;&#65533;&#65533;&#65533;&#65533;zba&#709;&#65533;

X a&#65533;
&#65533;0&#1091;&#65533;>n&#65533;CpC&#65533;&#65533;&#65533;k "h&#65533;&#65533;-&#65533;&#627;>&#65533;&#65533;&#65533;&#65533;&#65533;:&#65533;Z&#1913;Kp#A&#65533;&#65533;&#65533;B@&#65533;&#65533;&#65533;_>\ &#65533;&#65533;&#65533;+BF#E&#65533;&#65533;&#65533;a&#65533;&#65533;:B&#65533;LY&#65533;&#65533;&#65533;U&#65533;&#65533;	&#65533;#&#65533;$!b&#65533;&#65533;&#65533;&#65533;&#518;d&#65533; &#65533;&#65533;bB:P&#65533;:p`>&#65533;J&#862;&#65533;&#65533;.+&#65533;&#65533;"&#65533;e&#65533;yZ&#65533;\:&#65533;	&#1725;&#65533;&#65533;Y&#65533;&#65533;&#65533;&#65533;&#65533;&#65533;D
&#65533;0`4!D&#65533;&#33057;&#65533;&#65533;GAA&#1816;&#65533;&#65533;&#65533;&#65533;&#65533;&#65533;&#65533;/&#65533;AF&#65533;&#65533;&#65533;e&#65533;P 6rA&#65533;&#65533;&#65533;7 &#65533; u&#65533;&P&#65533; &#65533;-R *!c =&#65533;p@?&#65533;C&#65533;
&#65533;&#65533;X&#65533;!&#65533;7&#65533;&#65533;Y&#65533;)&#65533;f 5]i5&#65533;2&#65533;`C&#65533;&#65533; &#65533;&#65533;D&#65533;R9"&#65533;1`^'p*&#65533;@&#65533; &#65533;&#65533;5&#65533;&#2004;&#65533;@&#65533;\F&#65533;&#65533;,&#65533;U&#65533;&#65533;%I" P8IA<&#65533;&#65533;%&#65533;<&#65533;f?R&#65533;K&#65533;%c&&#65533;hB&#65533;
&#65533;&#65533;4&#65533;&#65533;b7&#65533; G
8&#65533;8#;&#65533;Yw&#65533;=`@$x&#65533;&#65533;&#65533;&#65533;&#65533;&#65533;&#65533;&#65533;&#65533;&#65533;iL&#65533;B~&#65533;&#65533;&#65533;
A@&#65533;&#65533;MBYRI&#65533;&#65533;&#65533;&#65533;b&#65533;&#65533;&#65533;&#65533;&#65533;lD&#65533;&#65533;&#65533;z&#65533;&#65533;TI&#514;&#65533;LP1&#65533;$,&#65533;,#fAdg&#65533;:&#65533;&#65533; &#65533;
&#65533;Uu&#65533;&#65533;&#65533;&#65533;&#65533;hrn:3
'&#65533;]5r&#65533; &#65533;&#65533;@BU&#65533;Z&#65533;
&#65533;(&#65533;S$&#65533;&#65533;&#65533;&#65533;&#65533;&#65533;0&$&#65533;bfh&#65533;F,qFJRdF_RL&#1715;&#65533;&#65533;&#65533;&#65533;&#65533;&#65533;&#65533;&#65533;Wx&#65533;&#65533;lX&#65533;&#65533;&#65533;&#65533;hh&#65533;&#65533;&#65533;# _&#1856;&#65533;0&#65533;H&#65533;8:&#65533;&#65533;s&#65533;xC2&#65533;C&#65533;&#65533;A&#65533;&#65533;&#65533;)0k,"HYhj&#65533;2 &#65533;&#65533;&#65533;&#65533;&#65533;`X&#65533;D&#65533;U&#65533;&#65533;al&#65533;Hje&#65533;&#65533;&#65533;tD&#65533; P&#65533;w&#65533;&#65533;&#65533;*c
,&#65533;&#65533;7`h&#65533;q/J&#569;mU&#65533;&#65533;&#65533;xL-&#65533;8&#65533;&#65533;`&#65533;
&#65533;!&#65533;b &#65533;&#65533;&#65533;^]1&#65533;&#65533;&#65533;tf&#207;&#65533;&#65533;&#48167;&#65533;&#65533;&#65533;&#65533;&#65533;*&#65533;&#65533;H&#65533;P&#65533;&#65533;&#65533;&#65533;^&#65533;T &#65533;&#65533;&#65533;`&#65533;H&#65533;0@`&#65533;&#65533;3S9S&#65533;	@P&#65533;4%&#65533;&#65533;n&#65533;&#65533;&#65533;&#65533;H&#65533;8&#65533;/ 8x&#65533;c&#65533;-&#65533;im&#65533;&#65533;&#65533;&#65533;C)&#65533;&#65533;!D|,/&#65533;&#65533;{&#65533;&#65533;&#65533;w&#65533;&#65533;&#65533;&#65533;If*&#65533;5&#65533;x&#65533;@HHi
&#65533;&#65533; &#65533;&&#65533;{&#65533;H&#65533;&#65533;&#65533;&#65533; &#65533;B&#1026;t &#65533;:&#396;v&#65533;=l&#65533;&#65533;f&#65533;;&#749;&#65533;&#65533;=j8`&#65533;lP&#65533;&#65533;@&#65533;&#65533;&#65533;&#65533;&#65533;&#65533;;X&#65533;
&#65533;5&#65533;h&#65533;m&#65533;&#65533;S&#65533;"d(&#65533;&#65533;&#136;&#65533;&#65533;	# ,&#65533;G&#65533;
*&#65533;d&#65533;&#65533;&#65533;&#65533;" &#65533;H&#65533;
&#65533;1&#65533;#&#65533;$9&#65533;x&#65533;&#65533;&#65533;&#65533;&#65533;E} &#65533;&#65533;=(&#65533;x&#65533;'&#65533; O&#65533;&#65533;WZb&#65533;Hq&#65533;&#65533;&#65533;v&#65533;Q&#65533;I&#236;&#65533;]RN&#65533;&#65533;8&#65533;G&#65533;'&#65533;&#65533;K&#65533;\&#65533;&#65533; &#65533;(@&#65533;x&#65533;&#65533;&#65533;A$@Pxp&#65533;!&#65533;&#65533;&#65533;&#65533;h&#65533;F]&#65533;&#65533;&#1610;ddGk&#65533;H\w1&#65533;zP&#65533;&#65533; &#65533;W)&#65533;Z@&#65533;&#65533;&2&#65533;&#65533;&#65533;d&#65533;rm&#65533;d&#65533;&#65533;&#65533;V&#65533;&#65533;e&#65533;de&#65533;&#65533;X&#65533;X$&#65533;]&#65533;4&#65533;P&#65533;&"&#4402;>p!)&#65533;&#65533;&#65533;A&#65533;t&&#65533;&#65533;wJ,&#65533;(K4&#65533;('&#65533;$G&#65533;&#65533;,c&#65533;0Jh@&#65533;&#65533;)&#65533;O&#65533;&#65533;4&#65533;<&#65533;H&#65533;4&#65533;S|j&#65533;>&#65533;	%U&#65533;&#65533;&#65533;R&#778;&#65533;&#65533;&#65533;F&#65533;"&#65533;n&#65533;&#65533;S .&#65533;&#65533;&#65533;&#65533;&#65533;&#65533;<&#65533;|@W,&#65533;@&#65533;^&#65533;!&#65533;D&#65533;&#65533;U&#65533;&#65533;2&#65533;&#65533;>3q&#65533;+&#65533;Hg4&#65533;&#65533;,cRUq&#65533;K{&#65533;0 0#i#+a&#65533;&#65533;&#65533;&#65533;&#65533;(&#65533;6T&#65533; &#65533;&#65533;&#65533;&#65533;'%&#65533;JU&#65533;N&#65533;*&#65533;&#65533;>U&#65533;&#65533;R&#65533;&#65533; &#65533;&#65533;ee&#65533;z>d&#65533;&#65533;&#65533;&#65533;0V&#65533;@&#65533;&&#65533; &#65533;@Ku &#65533;V&#65533;(6TX&#15144;&#65533;oE&#65533;z&#65533;&#822;<n&#65533;bF&#65533;G &#65533;&#65533; %(&#65533;&#65533;-I&#65533;&#65533;(j&#65533;&#65533;&#65533;&#65533;O&#65533;&#65533;x&#65533;`&#65533;&#65533;&#65533;&f&#65533;N&#65533;&#65533;&#65533;f&#65533;&#65533;&#65533;&#65533;>&#65533;@`0&#65533;#&#65533;&#65533;&#65533;;k&#65533;&&#65533;&#65533;&#65533;&#65533;or&#65533;P0 &#65533;&#65533; Cze 1m&#65533;&#65533;&#65533;Cn5ns&#1626;.&#65533;.	p&#65533;&#65533; &#65533;:&#65533;&#65533;+&#65533;f&#65533;&#65533;U&#65533; T%&#65533;&#65533;TR&#65533;^&#65533;&#65533;a2&#65533;&#65533;&#965;,v3t&#65533;?=&#65533;P&#65533;&#65533;&#65533;l&#1247;&#65533;q&#65533;a&#65533;&#65533;a&#65533;&#65533;j&#65533;hb&#65533;4'(&#65533;&#65533;-&#65533;&#65533;
X&#65533;N&#65533;xX=&#65533;I&#65533;.&#65533;.q&#1642;"&#205;&#65533;T&#65533;0&#65533;&#65533;i8&#65533;&#65533;,T&#65533;&#65533;&&#65533;&#65533;&#65533;`&#65533;&#65533;&#52353;o&#65533;&#65533;&#65533;&#65533;&#65533;&#65533;&#65533;&#65533;&#65533;,!&#65533;T
&#65533;&#65533;&#65533;&#65533;;&#65533;&#65533; U &#65533;4&#65533;j%&#65533;	`0&#65533;P&#65533;Pd&#65533;cG$f&#65533;&#65533;&#65533;&#65533;H(&#65533;T&#65533;PA1B&#65533;&#65533;&#65533;
<0si&#65533;*&#65533;&#65533;&#65533;&#1061;&#65533;qKq&#65533;L&#65533;|&#65533;j&#65533;B|&#65533;A&#65533;&#65533;+{&#65533;&#65533;o|`&#65533;&#65533;%&#65533;&#65533;Eh&#65533;b4&#65533;&#65533;&#65533;&#1062;26bHI&#65533;&#65533;&#65533;H&#65533;&#65533;&#65533;&#65533;qj5&#65533;&#65533;&#65533;2&#65533;&#65533;&#65533;&#65533;&#65533;!]<&#65533;)I&#65533;IE?&#65533;&#65533;&#65533;m&#65533;1&#1045;&#65533;&#65533;&#65533;&#65533;&#65533;&#65533;P&#65533; H0N<&#65533;n &#65533;A0u`2&#65533;&#1498;&#65533;&#65533;&#65533;&#65533;t&#65533;&#65533;p:B>(x&#65533;C&#1182;QT&#1025;&#65533;@&#65533;&#65533;&#65533;Pt &#65533;1&#65533;&#65533;&#65533;z&#65533;&#65533;&#65533;-O&#65533;1-e!Ax;&#65533;&#65533;-&#65533;yp,&#65533;
&#65533;"&#65533;&#65533;-D&#65533;&#65533;-U&#65533;.&#65533;&#65533;&#65533;+&#65533;b&#65533;5Pc&#65533;&#65533;&#65533;&#65533;C&#65533;Q&#65533;C&#65533;`&#65533;&#65533;&#568;&#65533;;\y&#65533;&#65533;&#65533;vt&#65533;`!&#65533;q&#534;J&#65533;&#65533;&#65533;=&#65533;&#65533; 
&#65533;+&#65533;&#65533;&#65533;z1K&#65533;&#65533;@L	&#65533;G^&#65533;Pdu&#65533;&#65533;&#65533;&#65533;G&#65533;%X&#65533;&#65533;&#1894;H,&#65533;
T&#65533;&#65533;"L&#65533; ,&#65533;&#65533;(
X &#65533;&#65533;` +P&#65533;=r+Eg&#65533;&#1508;&#432;&#65533;&#65533;(hF&#65533;{}wMG5`&#65533;G&#65533;.&#65533;&#65533;G&#65533;]&#65533;#&#65533;&#65533;,0"&#65533;C&#65533;&#65533;&#65533;b&#65533;&#65533;a&#65533;&#65533;&#65533;N&#65533;<a%&#65533;4&#65533;&#65533;&#65533;F&#65533;&#65533;&#65533;%&#65533;&#65533;&#65533;ONF&#65533;=&#65533; i1,&#65533;1`S6&#65533;$&#65533;&#65533;&#65533;&#65533; &#65533;C&#65533;"4&#65533;!V&#420;|1&#65533;|&&#65533;c&#65533;&#65533;L`v&#65533;l&#65533;(&#65533;P=&#65533;&#65533;&#65533;}h:-p!&#65533;#`k&#65533;&#65533;\&#65533;NrX&#1346;jce&#65533;n&#65533;&#65533;z&#65533;&#65533;:&#65533;&#65533;&#65533;&#65533;:&#65533;&#65533;qr&#65533;&#65533;5 &#65533;:&#65533;&#65533;	&#65533; Pi0 &#65533;&#65533;<F)&#65533;
&#65533;`:&#65533;$&#65533; 4&#65533;x&#65533;e&0&#784;VjU&#65533;r.$&#65533; (R&#65533;&&#65533;l&#65533;&#65533;&#65533;&#65533;v&#65533;@ &#65533;@+&#65533;F&#65533;cA#&#65533;U&#65533;1&#65533; ^@&#65533;"7h&#65533;X&#65533;P&#65533;&#65533;"&#65533;ox&#516;&#65533;Rj&#65533;&#65533;%&#65533;AV&#65533;+&#65533;&#65533;n	&#65533;0&#65533;&#65533;	&#65533;,3 $p O&#65533;9:@|Xn8HtAH&#65533;V&#65533;`vtw&#65533;&#65533;7&#65533;7&#65533;x&#65533;-&#65533;&#65533;`r&#65533;@9*@&#65533;&#65533;E%&#65533;#y&#65533;&#65533;o&#65533;p&#65533;u&#65533;W+&#65533;&#65533;O&#65533;fT&#65533;C&#65533;`w{&#65533;&#65533;u&#65533;g &#65533;8&#65533;3&#65533;&#65533;0c&#65533;&#65533;akVG&#65533;&#65533;P)&#1574;-%V&#65533;Pz"(%]qa&#65533;7z&#65533;Q3&#65533;D&#65533;&#65533;&#65533;"&#65533;Hx&#65533;[&#65533;["4&#65533;1@p&#65533;-0{p&#65533;(&#65533;zZT&#65533;&#65533;&#65533;a3&#65533;&#65533;&#65533; &#65533;&#65533;&#65533;&#65533;&#65533;&#65533;S&#65533;&#65533;&#65533;&#65533;&#65533;U@&#65533;R7	2$@ &#65533;A&#65533;Q3&#65533; &#65533;s"$=&#65533;&#65533;&#65533;&#65533;&#65533;Q&#65533;&#65533;&#65533;&#65533;pwI&#65533;{&#65533;w&#65533;&#65533;&#24597;I&#65533;Xx&#65533;&#65533;A!>&#65533;v@!:-PO&#65533;&#65533; &#65533;&#65533;m#&#65533;&#65533;@xBH&#65533;_&#65533;&#65533;&#65533;&#65533;&#65533;8J&#65533;&#65533;
&#65533;
&#65533;&#65533;&#65533;5[&#65533;"J?!&#65533;&#65533;K@B&#65533;1 pB&#65533;&#65533;R_&#65533;&#65533;)c]&#65533;RuaMg7&#65533;"&#65533;&#65533;|x&#65533;(&#65533;&#65533;(&#1412;V.&#65533; T&#65533;=P&#65533;M&#65533;.&#65533;&#65533;F&#65533; &#65533;&#65533;&#65533;Uv&#65533;&#65533;&#65533;2qJ^&#65533;&#65533;&#65533;i&#65533;}y,8J+@&#65533;T6_&#65533;S&#65533;&#65533;0&#65533; &#65533;PHX#&#65533;b/&#65533;P @s&#65533;&#65533;)0 &#65533;&#65533;g&#65533; &#65533;&#65533;&#65533;&#65533;f&#65533;&#65533;S/#?&#65533;&#65533;&#65533;T=&#65533;#&#65533;&#65533;&#1797;F&#65533;&#65533;1&#65533;&#65533;^ %&#65533;T&#65533;):&#65533;&#65533;&#65533;u&#65533;p&#65533;y	&#65533;gb@&#65533;8 '`_5I&#65533;&#65533;q&#65533;&#65533;&#65533;5&#65533;_s&#65533;&#339;&#65533;]&#65533; u&#65533;3,QX<S&#65533;0&#65533;f[&#65533;@5&#65533;*&#65533; &#65533;&#65533;RD&#65533;!&#65533;&#65533;&#65533;Gk&#65533;(h&#65533;&#65533;8M&#65533;&#65533;&#65533;&#65533;V&#65533;(C3&#65533;e&#65533;Ts-D)&#65533;&#65533;
&#65533;&#65533;&#65533;&#65533;TX&#65533;C&#65533;m&#65533;&#65533;Z&#65533;&#65533;h&#65533;&#65533;&#65533;&#65533;&#65533;&#65533;&#65533;:K&#393;&#65533;f&#65533;|&#65533;c&#65533;&#65533;Y4&#65533;y&#65533;&#65533;NA&#65533;&#65533;&#65533;0&#65533;&#65533;&#65533;&#65533;H~&#65533;u &#65533;1@ &#65533;2 a=&#65533;R&#65533;[w&#1099;&#65533;@H&#65533;  fg&#65533;3&#929;i&#65533;&#65533;&#65533;.vt&#65533;
wT! $&#65533;&#65533;1@B-&#65533;&#65533;q&#65533;&#65533;&#65533;&#65533;T:'A+S&#65533;&#65533;&#65533;A1&#65533;&#65533;&#65533;&#675;J
FDY&#65533;&#65533;&&#65533;$s&#65533;&#65533;&#65533;:&#65533;^&#65533;&#65533;!&#65533;h
&#65533;j]&#65533;C* V&#65533;&#65533;W
s&#65533;[&#65533;Zb&#65533;P$&#65533;f&#65533;&#65533;&#65533;&#65533;&#65533;"@WjZQu(	@&#65533;&#65533;:&#65533;( a$0L!`&#65533;=&#65533;s-&#65533;&&#65533;D-&#65533;&#65533;&#65533;3q&#65533;&#65533;P
K&#65533;|&#65533;&#65533;&#65533;&#65533;$&#65533;&#65533;&#65533;&#65533;&#65533;dA &#65533;&#65533;p&#65533;r&#65533;&#65533;J &#65533;&#65533;&#65533;&#402;fX&#65533;0 &#65533;(7`K&#65533;&#1563;.&#65533;&#1685;-&#65533;&#65533;&#65533;)%&#65533;&#65533;&\"j&#65533;a&#390;&#65533;/&#65533;8&#65533;Pg&#65533;Rb.&#65533;B=&&#65533;&#65533;&#65533;Rx&#65533; B$p*&#65533;&#65533;p&#65533;u&#65533;&#65533;&#65533;&#65533;qy	&#65533;&#65533;$&#65533;&#65533;p&#65533;&#65533;$7A;,_&#1033;&#1433;?I&#65533;&#65533;A&#65533;&#65533;g*a&#65533;a&#65533;
&#65533;c?&#65533;6&#65533;*&#65533;[n9&#1733;&#65533;7&#65533;&#65533;%&#65533;8q&#1141;u&#65533;&#65533;&#65533;a9#\kf$&#65533;&#65533;&#65533;&#65533; #&#65533;&#65533;]#P @W&#65533;&#65533;&#65533;H&#65533;&#65533;&#65533;&#65533;&#65533;&#65533;09{p&#65533;&#65533;% u&#65533;/&#65533;5?9EM&#65533;p0&#65533;	&#65533; bp&#65533;+PB&#65533;
&#65533;&#65533;v0;&#65533;t&#65533;W
-&#65533;Y5 (&#65533;&#65533;
)&#65533; &#65533;p&#65533;1{?&#65533;>@/b&#65533;:Pq&#65533; &#65533;@.&#1440;B&#65533;0l.&#65533;c&#65533;&#65533;Gp&#65533;&#65533; _(&#65533;&#327;&#732602;&#65533;K!N&#65533;&#65533;&#65533;&#65533;[ &#65533;a&#65533;&#65533;Y!
&#65533;&#65533;&#65533;k&#65533;&#65533;&#65533;&#65533;k@!&#65533;30P&#65533;&#65533;&#65533;&#65533;&#65533;iAUB&#65533;19,!&#1704;&#65533;n"I-"&&#65533;&#329;&#65533;&#65533;$&#65533;&#65533;R>&#65533;&#65533;&#65533;'V&#1765;&#65533;&#65533; @ &#65533;2&#65533;&#65533;\~df&#65533;rFW&#65533; G= &#65533;[&#65533;&#65533;R&#65533;&#1386;&#65533;@, `*0p&#65533;A&#65533;&#65533;&#65533;{z&#65533;uc&#65533;(7&#65533;p&#65533;5y&#65533;`&#65533;&#65533;&#65533;$(&#65533;&#1755;I&#65533;&#65533;*i&#65533;&#65533; {i&#65533;&#65533;J
201@0y&#65533;A6EB-:&#65533;!&#65533;&#65533;&#65533;J!V&#815;&#1701;[k&#65533;[8({Fe&#65533;bzl&#65533;c&#65533;&#65533;q&#65533;if&#65533; &#65533;&#65533;&#65533;R&#65533;5&#65533;&#65533;&#65533;&#65533;)&#65533;W&#65533;2  =&#65533;0&#1898;y&#65533;&#65533;&#65533; &#905;;&#65533;&#65533;Kh&#65533;&#65533;	&#1899;
;&#65533;&#65533;&#627025;&#65533;LT g&#65533;&#65533;5&#65533;
&#65533;<&#65533;p&#65533;yL&#65533;&#65533;&#65533;(&#65533;&#65533;]&#65533;* &#65533;&#65533;j]&#65533;&#65533;%&#65533;&#65533;Ms6M&#65533;A&#65533;\#&#65533;&#65533;&#65533;\ &#65533;R&#65533;&#65533;&#65533;p&#65533;6 ~,pB&#65533;&#65533;&#65533;Df
C&#1407;&#65533;Zj&#65533;,6&#65533;&#65533;@_)+&#65533;&#65533;	g+&#65533;M5&#65533;	a&#65533;C	&#65533;&#65533;D&#65533;l
uk&#65533;&#65533;+p P&#65533;&#65533;&#65533;rN&#192;&#65533;D&#65533;&#65533;&#65533;&#879;X&#65533;&#65533;E8&#65533;&#65533;a&#65533;a]&#65533;&#65533;'&#65533;l&#65533;&#856;]&#65533;&#65533;&#65533;"&#65533;!&#65533;&#65533;q&#65533;&#65533;&#65533;&#65533;&#65533;	&#65533;,\&#65533;@<}&#65533;&#65533;eX&#65533;&#65533;&#65533;(&#65533;V&#1490;
t &#65533;&#65533;&#65533;"o&#65533;	Q&#65533;&#65533;&#65533;&#65533;&#65533;q&#65533;&#65533;z&#65533;<&#65533;
X	rB&#65533;&#65533;R&#65533;M: V&#65533;l&#65533;Wx@ 8&#65533;&#65533;&&#65533;=&#65533;
y&#65533;"<#&#65533;	8\&#65533;#&#65533;t&#65533;&#65533;'VlW]( -`D(&#65533;/&#65533; Gp WI&#65533;&#65533;
&#65533;&#65533;D&#65533;tX&#65533;&#65533;F&#65533;E?&#65533;&#1590;&#65533;o&#65533;&#65533;WS3Z&#65533;P&#65533;Z
<f	&#65533;&#65533;	&#65533;5&#65533;&#65533;%O#&#65533;&#65533;<&#65533;@&#65533;M&#65533;&#1844;&#65533;[:P&#65533;SQ&#65533;G3:\&#65533;](&#65533;"&#65533;+K&#65533;rUe9&#65533;R&#65533;E&#65533;.&#65533;]SQ "&#65533;&#65533;$0$&#65533;&#65533;1&#65533;  [r&#65533;$."A&#65533;&#65533;+&#65533; &#65533;&#65533;7&#65533;&#65533;&#1128;&#65533;&#65533;#	&#65533;&#65533;.&#65533;&#525;&#65533;F2&#65533;&#1075;&#65533;&#65533;J&#65533; &#65533;&#65533;S&#65533;Z1&#65533;&#65533;"5&#65533;A7&#65533;&#65533;&#65533;&#65533;&#1941;&#65533;T&#65533;*&#65533;0&#65533;b&#65533;s*P]&#1091;mP&#65533;&#65533;X&#65533;[]&#65533;=&#65533;l&#277;l&#65533;5y `&#65533;&#65533;&#65533;r&#65533;&#65533;S&#65533;m&#65533;&#65533;v&p-q&#65533;#A&#65533;cn#&#65533; x
J&#65533;&#65533;&#65533;&#65533;&#65533;&#65533;g&#1900;*&#65533;&#65533;&#1019;&#65533;&#65533;&#65533;E&#65533; &#65533;&#65533;1&#65533;&#65533;&#65533;&#65533;j&#2023;&#65533;3&#65533;;U&#65533;&#1241;&#65533;&#65533;:D&#65533; &#65533;&#65533;'Y&#65533;Ibu&#65533;@b&#65533;&#65533;&#65533;&#65533;|&#65533;J dh&#65533;&#1414;-&#65533;&#65533;&#65533;$&#65533;&#65533;n&#65533;Q=g&#65533;&#65533; &#65533;&#65533;&#65533;14q&#65533;&#65533;E&#219;-&#65533;`/&#65533;&#65533;'&#65533;S&#65533;F<>>&#65533;&#65533;&#65533;D&#65533;&#65533;
"
e&#218;&#65533;A&#65533;	4@&#65533;%&#65533;i&#65533;P&#65533;.&#65533;&#14690;&#65533;&#65533;&#65533;dq&#65533;&#65533;s [&#65533;&#65533;'&#65533;&#65533;0&#65533;!0%`&#65533;'t 3&#65533;~&#65533;&#65533;n&#1514;&#65533;&#65533;&#65533;wa#&#605;&#65533;&#65533;&#65533;N&#65533;v &#65533;VQ&#65533;"&#65533;u&#65533;=&#1638;WEC&#65533;&#65533;UJ&#65533;&#65533;&#65533;&#65533;&&#1776;&#65533;G&#65533;*	&#65533;&#65533;G&#65533;&#65533;&#65533;.&#65533;V&#65533;6%&#65533;&#65533;LG&#65533;#&#65533;&#65533;;
 P&#65533;4l&#65533;L&#65533;&#65533;J_&#65533;;&#65533;&#65533;$[`&#374;t&#65533;&#65533;&#65533;&#65533;&&#65533;Z0*@<&#65533;v_&#65533;&#65533;&#65533;I|xA{f&#65533;?&#65533;&#65533;&#65533;&#65533;Hp&#65533;[&#65533;[&#65533;&#65533;&#65533;&#65533;k&#65533;&#65533;7&#1558;{b&#65533; U&#65533;&#65533;&#65533;&#65533;+&#65533;D7&#65533;&#65533;<&#65533;HR&#65533;Y&#65533;&#918;O_@&#65533;&#65533;1&#65533;v=&#65533;&#65533;&#65533;1%@&#65533;:&#65533;&#65533;&#65533;&#1243;&#65533;&#65533;&#65533;$a&#552;&#65533;&#65533;&#65533;0&&#65533;&#65533;p&#65533;&#65533;&&#65533;@&#65533;nPp &#65533;&#65533;&#65533;&#65533;&#65533;`&#65533;&#65533;&#65533;k&#65533;,-&#65533;(&#65533;&#65533;D &#65533;vk{&#65533;&#65533;&#65533;[
 &`cYR&#65533;&#830;&#65533;54>4&#65533;&#65533;q&#65533;	;w}&#65533;v&#861;&#65533;!&#65533;	&#65533;Fu&#65533;,&#65533;&#65533;e@:8&#65533;&#65533;&#65533;&#65533;&#65533;&#65533;&#65533;&#65533;&#65533;&#65533;&#65533;&#65533;&#65533;&#65533;&#65533;&#65533;&#65533;&#65533;&#65533;&#65533;&#65533;&#65533;&#65533;&#65533;&#65533;&#65533;&#65533;22&#65533;&#65533;&#65533;&#65533;&#65533;&#65533;&#65533;&#65533;&#65533;&#65533;&#65533;&#65533;&#65533;&#65533;&#65533;&#65533;&#65533;A&#65533; &#65533;&#65533;.5&#65533;&#65533;&#143;&#65533;&#65533;&#65533;)&#65533;1&#65533;&#65533;++*# $ %(&#65533;&#65533;&6&7&#65533;		
	7
&=  &#65533;&#65533;&#65533;]&#65533;`&#65533;&#65533; &#65533; n H&#65533;/&#65533;&#65533;&#65533;&#1640;&#65533;&#65533;&#65533;&#65533;6&#65533;1(!&#65533;@&#65533;,&#65533;(p&#65533;D3,t$@&#65533;&#65533;1b(&#65533;Ag-R, &#65533;&#65533;(&#65533;F?!&#65533;$`&#65533;&#65533;c&#65533;>&#65533;H&#65533;	&#65533;T]e&#65533;&#65533;&#65533;&#65533;&#65533;]=A&#65533;&#65533;&#65533;&#65533;,D&#65533;4&#65533;&#65533;fl&#65533;H*L&#65533;&#65533;&#65533;&#65533;"F&#65533; PB%=&#65533;$&#65533;B^D{
&#65533;&#65533;OD&#65533;&#65533;&#65533;p&#65533;&#65533;&#65533; &#65533;3&#65533;&#65533;? -
&#65533;&#65533;&#65533;q#&#65533;&#65533;&#65533;|4!a$&#65533;&#65533;``&#65533;&#65533;+(@!&#65533;X7q &#65533;`&#65533;%&#65533;*&#65533; 6i&#65533;E9&#65533;P&#65533;-(&#65533;E&#65533;U&#65533;&#65533;u&#65533;&#65533;&#386;6&#65533;&#65533;w&#65533;&#65533;-&#65533;Ja= 	`&#65533;&#65533;&#65533;`&#65533;.&#65533;&#65533;&#65533;&#65533;&#65533;#&#65533; (&#65533;$&#65533;H@O=&#65533;!&#65533;&#65533;d&#65533;	$eu&#65533;B@ Yp&#65533;F&#65533;&#65533;`&#65533;i$&#65533;fC&#65533;&#65533;Px0&#65533;&#65533;&#65533;	*\&#65533;&#65533;&#65533;	&#65533;U ,Xp@z&#65533;`0&#65533;&#65533;pW&#65533;&#65533;&#65533;%^$,i!"&#405;&#1483;)g%i&#65533;z&#65533;&#65533;ue$q&#65533;b&#65533;%&#65533;\&#65533;&#65533;9&#65533;&#65533;PA6&#65533;,&#65533; -&#65533;,&#65533;&#65533;#&#65533;&#65533;B+&#65533;0&#65533; &#65533;d&#65533;&#65533;+,D&#65533;	&#65533;&#65533;&#65533;&#65533;&#65533;0&#65533;D<8&#65533;@BH&#65533;AH&#65533;Y&#65533;A&#65533;`F
&#65533;by@;(&#65533;C&#65533;&#65533;=&#65533;&#65533; &#65533;T&#65533;R&#65533;&#65533;&#65533;^l&#65533;&#65533;&#1045;2&#65533;#&#65533; &#65533;&#65533;
@&#65533;&#65533;&#65533;1&#65533;&#65533;&#65533;&#65533;&#65533;a&#65533;#<i5	X&#65533;`R&#65533;%K&#65533;&#65533;&#65533;&#65533;Y	%W8&#65533;0&#65533;&#65533;&#65533;l
&#65533;&#65533;4&#65533;7&#65533;O:%&#65533;&#65533;q&#65533;&#65533;B&#65533;@@&#65533;&#65533;	zp&#65533;/0&#65533;&#65533;;&#65533;`&#65533;>H4A&#65533;D&#1638;&#65533;,$&#65533;"q>&#65533;DC&#65533;&#65533;E&#65533;&#65533;vC=&#65533;&#65533;&#65533;&#65533;&#65533;`&#65533;
&#65533;&#65533;|u&#65533;(Q~&#65533;&#65533;&*&#65533;&#65533;I&#65533;"(r&#65533; &#65533;&#65533;&#65533;&#65533;F&#65533;&#368;B&&#65533;H&#65533;K&#65533;&#65533;&#65533;&#65533;\k&#65533;&#65533;&#65533;=&#65533;&#65533;[&#65533;&#65533;
&#65533;&#65533;y
&#65533;`&#65533;tR&#65533;z&#65533;OL	&#65533;	CM0&#65533;
!L&#65533;@+H&#65533;&#65533;&#65533;\MB&#65533;&#1562;&#65533;D k$&#6336;;&#65533;&#65533;&#65533;Bz&#65533;&#283;6T&#65533;N&#65533; t)g&#65533;K&#65533;xD&#65533;i&#65533;a&#65533;&#65533;@&#65533;&#65533;0&#65533; @*&#65533;@@X&#65533;&#65533;&#65533;&#65533;&#65533; \&#65533; 1&#65533;&#65533;&#65533; &#65533;&#65533;$&#65533;Eu &#65533;"&#65533;&#65533;&#65533;&#65533;;&]n=L&#65533;ZC&#65533;&#65533;&#65533;&#65533; &#65533;A&#65533;&#65533;cRV)&#65533;?H!&#65533;&#65533;&#65533;-d&#65533;="X&#65533;&#65533;&#65533;O&#65533;&#65533;/`&#65533;N#t0&#65533;&#65533;u&#65533;`&#65533;&#65533;:&#65533;>&#65533;G&#65533;&#65533;&#65533;&#65533;J&#65533;x&#65533;q&#65533;&#65533;&#65533;&#65533;*G9&#65533;d&#65533;&#65533;C&#65533;@&#65533;1&#65533;&#65533;s&#65533;&#65533; &#65533;"v&#65533;&#65533; &#65533;&#65533;@ &#65533;&#65533;N&#65533;&#65533;F  4X &#65533;&#65533; NP&#65533;&#65533;DB*&#65533;	
,&#65533;7&#65533;8&#65533;;9E&#65533;&#65533; &#65533;v&#65533;&#65533;V&#65533;&#65533;X&#65533;
&#65533; Jdb&#65533;Nq&#65533;&#65533; E{&#65533;A&#65533;'5&#65533;&#65533;2.0&#65533;!2&#65533;&#65533;H&#65533;&#65533;U&#65533;:c5&#65533;@`&#65533;\&#65533; M&#65533;&#65533;  &#1468;c5#&#65533;&#65533;&#65533;'&&#65533;b&#65533;&#65533;"Nd&#65533;&#65533;&#65533;d&#65533;=n1%;@(&#65533;&#65533;C&#65533;lX0&#65533;X ?&#65533;;&#65533; f&#65533;&#65533;&#65533;=k&#65533;*&#65533;&#65533;%&#65533;
V&&#65533;(-&#65533;x&#65533;J&#65533;&#65533;KP&#65533;4I&#65533;&#65533;j&#65533;&#65533;&#65533;&#65533;&#65533;&#65533; }IA&#65533;&#65533;&&#65533;f
&#65533;&#65533;&#65533;Tj&#65533;!&#65533;&#65533;!&#65533;r,&#65533;O&#65533;Y&#65533;6&#65533;
&#65533;
|&#65533;&#65533; d ?h&#65533;&#65533;\ @&#65533;C
HR&#65533;w&#65533;h5&0\&#65533;.b&#520;&#65533;c
&#65533;&#65533;"(&#65533;A2&#65533;&#65533;&#65533;W&#65533;@a(B;:&#65533;&#65533;v&#65533;d(&#65533;@X@&#65533;&#65533;o1&#65533; Z&#65533;_)&#65533;'&#65533;R-.&#65533;-&#65533;&#65533;&#65533;9e&#65533;%ynaSUj&#65533;&#65533;&#65533;&#65533;&#65533;&#65533;&#65533;$s&#65533;&#65533;&#65533;#&#1159;&#65533;&#65533;t&#65533;&#65533;&#65533;&#65533;b6&#65533;H&#65533;ZXZ
&#65533;#&#65533;&#65533;&#65533;s&#65533;"&#65533;m&#65533;&#65533;&#65533;&#65533;&#65533;{&#65533;&#65533;&#65533;&#65533;(&#65533;#&#65533;&#65533;HF&#65533;&#65533;&#65533;&#65533;c3
&#65533;%*'&#65533;&#65533;8&#65533;!{&#65533;&#65533;?Lp&#65533;-&#65533;&#65533;&#65533;&#65533;;&#65533;: P&#65533;,&#1025;* &#65533;&#65533; r&#65533;&#65533;&#1286;%l%(d"&#65533;-v$Eh&#65533;2&#65533;&#65533;&#1530;&#65533;M)&#1579;&#65533;N7&#65533;&#65533;Lu&#65533;&#65533;&#65533;&#65533;&#65533;&#65533;&#65533;(&#136;&#65533;&#65533;&#65533;
PL&#65533;*&#65533;&#65533;&#65533;&#65533;&#65533; &#65533;`&#65533;&#65533;&#65533;u&#65533;dGFi&#65533;&#65533;&#65533;2H&#65533;y&#65533;&#65533;<&#65533;&#1030;d&#65533;2&#65533;&#65533;&#745;&#65533;&#65533;!&#65533;&#65533;&#65533;g&#65533;z&#65533; &#65533; E&#65533; &#65533;&#65533;G#`AH:&#65533;e@:&#65533;x@&#65533;e&#65533;*$^&#65533;e6&#65533;:[&#65533;&#65533;&#65533;;M&#1716;&#65533;F&#1260;0&#65533;<S%&#65533;k_&#65533;&#65533;/&#65533;&#65533;&#65533;T	&x&#65533;z
&#65533;B&#65533;&#65533;&#65533;&#65533;.1&#65533; dh&#65533;0&#65533;0&#65533;&#65533;&#65533;6&#65533;TX d&#65533;(Hp&#65533;&#48515;&#65533;&#65533;&#65533;<Fv&#65533;&#65533;&#65533;&#171;y&#65533;e&#65533;&#65533;5 &#65533; `&#65533;&#65533;5&#65533;&#65533;G&4&#65533;&#65533;&#65533;&#65533;y#&#65533;&#65533;`&#65533;IP`&:|b&#65533;'&#65533;X&#1683;&#65533;&#65533;@&#65533;Y&#65533;&#65533;&#65533;O,1 &#65533;&#65533;&#65533;&#65533;&#65533;&#65533;r&#65533;Z&#65533;&#65533;&#65533;&#65533;&#65533;&#357;&#65533;&#65533;KQ 5&#65533;&#65533;&#65533;&#65533;&#65533;"Q&#65533;&#65533;&#65533;$xt&#65533;1&#65533;i&#65533;&#65533;c&#65533;&#65533;x &#65533;&#65533;
&#65533;(&#65533;+&#65533;&#660428;\dq&#65533;&#65533;&#65533;&#65533;&#65533;&#65533; f&#65533;C&#65533;&#65533;@C"r&#65533;&#65533;C#;&#65533;GR&&#65533;&#65533;&#65533;<`
&#65533;&#65533; &#65533;&#65533;P=U&#65533;<&#65533;&#65533;/=2&#65533;Dzl&#65533;&#65533;'&#65533;Y&#65533;&#65533;&#65533;v&#65533;&#65533;&#65533;v&#65533;f&#65533;&#65533;mO&#65533;z&#65533;&#65533;<&#65533;&#237;&#65533;&#65533;&#65533;o2&#65533;H&#65533;o&#65533;6&#65533;[U&#65533;g&#65533;&#65533;1 &#65533;$&#65533; @&#578;&W:&#65533;  z&#65533;&#65533;{$&#65533;c&#65533;&#65533;&#65533;B&#65533;W&#65533;[_ &#65533;l&#65533;4&#65533;	@&#65533;&#65533;m&#65533;&#65533;&#65533; ~&#65533;&#65533;&#65533;j&#65533;&#65533;&#65533;&#65533; &#65533;}&#65533;X&#1026;&#65533;&#65533;.`fT^&#65533;;&#65533;&#65533;&#65533;	q@&#65533;&#65533;j&#65533;&#65533;@&#65533;&#65533;&#1335;&#65533;&#65533;&#65533;&#65533;&#65533;&#65533;9=&#65533;{&#65533;He&#1771;z>{	&#65533;g&#65533;
&#65533;+&#65533;6 4	FP &#65533;o&#65533;$=( 	&#65533;Q&#65533;&#65533;A&#65533;5i&#65533;Q*&#65533;){&#65533;&#65533;&#65533;%i&#65533;&#65533;@&#65533;&#65533;A&#224;=&#65533;&#65533;&#65533;&#65533;5(&#65533;H&#65533;&#65533;&#65533;&#65533;q&#65533;,&#65533;&#1003;Fm&#65533;&#65533;&#65533;&#65533;8&#65533;n&#65533; &#65533;!>&#65533;m#&#65533;&#65533;&#65533;m&#65533;&#65533;&#65533;tR&#65533;R&#65533;-&#65533;&#65533;&#65533;&#1039;>&#65533;X&#65533;&#65533;&#65533;#&#65533;&#65533;B&#65533;y0&#65533;&#65533;&#65533; 9&&#65533; &#65533;N&#65533;
&#65533;&#65533;&#65533;&#65533;;
&#65533;?&#65533;&#65533;&#65533;&#65533;I&#65533;&#65533;`&#65533;&#65533;D*&#1615;l&#65533;&#65533;4&#65533;^&#65533;(@#&#65533;w
&#65533;x&0rk&#65533;d&#65533;&#65533;&&#65533;B7&#65533;>V6&#65533;&#65533;sgu&#65533;u 5&#65533;t  1&#65533;&#65533;6&#65533;&#65533;&#65533;5D&#65533;&#65533;&#65533;	&#65533;&#1474;.
&#65533;eb&#65533;&#65533;&#65533;$&#65533;&#65533;&#65533;;&#65533;
&#65533;``D&#65533;CqSr&#65533;;P]&#65533;:&#65533; B$m&#65533;1e&#65533;&#65533;r&#65533;7W;&#65533;q9\F&#65533;1 &#65533;s&#65533;&#65533;&#65533;	W&#65533;&#65533;I/P0&#65533;&#65533;#&#65533;&#65533;0`\:10`M&#65533;l&#65533;.&#65533; gq@D&#65533;&#65533;?SU[2T28gW$&#65533;&#65533;E&#1057576;&#65533;&#65533;*&#65533;$g&#16458;&#65533;	&#65533;C<mD&#65533;Y,&#65533;3 ,&#65533;Sj&#1824;x&#65533;&#65533;I&#65533;e&#65533;&#65533;&#65533; }P&#65533;xf&#65533;k&#65533;&#65533;&#65533;b^&#215;_&#65533;1P&#65533;_&#65533;0&#65533;&#65533;c0&#65533;J%&#65533;$0 )&#65533;`k&#65533;&#65533; 109&#65533; \!&#65533;;&#65533;r &#65533;Z&#65533;h%&#65533;&#65533;
&#65533;&#1416;&#65533; 5&#65533;W[5&#65533;&#65533;&#65533;&#65533;PeD}"0n&#65533;&#65533;&#65533;o&#65533;P<&#65533;yhh&#65533;&#65533;[ &#65533;P&#65533;n&#65533;C7&#65533;&#65533;#&#65533;&#65533;#@#&#65533;I&#65533;&#65533;8"""&#65533;&#65533;&#65533;l&#65533;&#65533;8!&#65533;&#65533;!&#65533;&#65533;&#65533;9;:&#65533;&#65533;X	r &#65533;]&#65533;0+0(&#65533;&#65533;&#65533;p L&#65533;hp&#65533;&#65533;&#65533; .c;&#65533;b&#65533; c&#65533;&#65533;&#65533;|]&#65533;J&#65533;vK&#1602;&#65533;i&#65533;M&#65533;'>&#1025;dw[&#65533;7&#65533;&#65533;f&#65533;W&#65533;	u&#65533;J,P&#65533;&#641;6@F&#65533;11D&#65533;
$0&#65533;9% &#65533;2r&#65533;&#65533;&#65533;~Sf9&#65533;8&#65533;s&#65533;&#65533; C&#65533;&#65533;&#65533;&#65533;&#65533;*&#65533; &#65533;&#65533;&#65533;&#65533;FP?%e*&#65533;0
s&#65533;yBEd&#65533;&#65533; .P>&#65533;Q)&#65533;rT&#65533;&#65533;t&#65533;0&#65533;c&#65533;&#65533;Ts[&#65533;-&#65533;&#65533;&#65533;&#65533;Y&#65533;
&#65533;%&#65533;&#65533;U5&#65533;`C&#65533;it&#12452;%I&#65533;j&#65533;XU&&#65533;*f5r$	&#65533;&#65533;5@F&#65533;:&#65533;.'&#65533;P&#65533;&#65533;=PV&#65533;6:&#65533;&#65533;2&#65533;T&#65533;&#65533;&#65533;1&#65533;&#65533;8S&#65533;8&#65533;AY&#65533;&#65533;tl&#65533;y&#65533;&#65533; 
&#65533;O&#65533;T&#65533;l* Y`)&#65533;!P/&#65533;'&#65533;&#65533;F= G&#65533;`&#65533;2&#65533;&#65533;[&#65533;&#65533;&#65533;b~O&#65533;&#65533;X&#65533;0&#65533;&#65533;&#65533;&#65533;c&#65533;@4	B&#161;X&#65533;
@&#65533;&#65533;&#65533;&#65533;%T&#1655;Z&#65533;&#65533;	&#65533;Ch&#65533;Ep&#65533;&#65533;\&#65533;p1&#65533;&#65533;2'3pF#&#65533;&#65533; .&#65533;zcH&#65533;fr&#65533;)z$&#65533;s&#65533;b&#65533;&#65533;&#65533;&#65533; &#65533;)q&#65533;_Ar&#65533;&#65533;&#65533;a0&#66199;&#65533;&#65533;&#65533;*aqV )p&#65533;&#65533;?&#65533;q&#65533;Z&#65533;",`xG<&#65533;@&#65533;&#65533;	&#65533;&#65533;bD&#65533;=&#65533;'U&#65533;K"C`v+z3`hZ"&#65533;}e&#65533;K?&#65533;&#368;	&#65533;h&#65533;&#65533;&#65533;&#65533;4&#65533;&&#65533;&#65533; (!&#65533;y&#65533;&#65533;&#65533;d0;&#65533;#`Jf &#65533;&#65533;G&#65533;&#65533;]&#65533;&#65533;&#65533;GQhW.wP&#29026;&#65533;a&#65533;w&#65533;&#1189;&#65533;&#65533;O&#65533;(&#65533;w &#65533;&#65533;&#65533;G&#65533;_&#65533;"p&#65533;'<&#65533;&#65533;&#65533;&#65533;+&#65533;@&#65533;02q&#65533;&#65533;D&#65533;hbMy
&#65533;&#65533;o&#65533;4&#65533;K&#65533;&#65533;&#65533;03v	bBL&#65533;=&#65533;D&#65533;\&#65533;&#65533;&#65533;C&#65533; cw1Ca5&#65533;&#65533;&#65533;&#65533;q&4&#65533;w&#65533; @ yh5&#65533;A)&#65533;&#65533;&#65533;&&#65533;d&#65533;`mS&#65533;;&#65533;&#65533;&#65533;8&#65533;&#65533;&#65533;&#65533;y&#65533;Y&#65533;H&#65533;l pA&#65533;@c&#65533;&#65533;*0&#65533;&#65533;&#65533;*p Z?&#65533;'G?&#65533;
+&#65533;&#322;&#65533;j-;jp&#65533;V&#65533;K&#65533;&#65533;&#65533;
LT&#65533;&#65533;&#65533;&#65533;jG5A&#65533;&#65533;&#65533;&#65533;M&#1908;&#65533;&#65533;
,&#65533;iQ%&#65533;c&#65533;&#65533;	yQC&#65533;&#65533;&#65533;Je:&#65533;k&#65533; (&#65533;G}$&#65533;&#65533;&#65533;i&#65533;&#65533;31&#65533;&#65533;&#65533;&#65533;9&#65533; &#65533;Z*~D&#65533;%:&#65533;&#65533;VL&#65533;&#65533;3pg&#65533;1p&#65533;&#65533;<&#65533;&#65533;&#65533;&#65533;}&#65533;`&#65533;PL;&#65533;>&#65533;;&#65533;&#65533;+jD55 y&#65533;>&#52610;&#65533;&#65533;M&#65533;%&#65533;"&#65533;&#65533;k&#65533;j&#65533;5&#65533;&#65533;FNuxi&#65533;d}&#65533;&#65533;&#65533;&#65533;&#65533;&#65533;&#65533;+d4(&#65533;}&#65533;TqIR4&#1152;1&#65533;v&#65533;#&#65533;&#65533;&#65533;fP&#65533;&#65533; &#65533; &#65533;R&#65533;&#65533;&#65533;&#65533;Z[&#65533;&#65533;&#65533;&#65533;(z&#65533;7mp&#65533;"V&#65533;2&#65533;&#65533;&#65533;&#65533;&#65533;  &#65533;0&#1036;&#65533;&#65533;&#65533;&#65533;G{49&#65533;<7Y&#65533;&#65533;1&#65533;&#65533; \&#215;&#65533;l&#65533;&#65533;T&#65533;
&#65533;$&#65533;R&#65533;EA&#65533;&#53467;&#65533;&#65533;TI&#187;&#65533;*w&#65533;&#65533;&#65533;:|&#65533;&#65533;1 &#65533;oS&#65533;&#65533;Ny6&#65533;&#65533;0&#65533;&#65533;J .&#65533; (#'P8&#65533;!&#65533;&#65533;&#65533;&#65533;&#65533;e&#65533;&#65533;H31!z1z&#65533;&#65533;&#65533;"s&#65533;In&#65533;&#65533;&#65533;&#65533;3&#65533;&#65533;3`T&#65533;*&#65533;&#193;&#65533;&#65533;GDpHU=&#65533;q&#65533;&#65533;&#65533;"&#65533;Z&#65533;p[&#65533;[
<}&#65533;j	 l&#65533;&#65533;`M`A&#65533;Ia&#65533;&#65533;sp&#65533;&#65533;&#65533;r&#65533;B	&#65533;&#65533;+&#65533;&#65533;&#65533;&#65533;&#65533;&#65533;@p#0&#65533;2*PU&#65533;&#65533;z{c3P&#65533;&#65533;&#65533; @2&#65533;&#65533;s&#65533;&#65533;9&#65533;9&#65533;Y&#65533;&#65533;H&#246;&#65533; P&#65533;%&#65533;u a
@%`&#65533;&#65533;&#65533;3:k\x&#65533;C	&#65533;&#65533;wyL7R&#65533;0&#65533;&#65533;$&#65533; &#65533;vRhm&#65533;<&#65533;-GY&#65533;1
&#65533;%	AH&#65533;&#65533;&#65533;.^&#65533;&#65533;OK&#65533;&#65533;&#65533;&#65533;&#65533;
?&#65533;,&#65533; -p&#65533;aR&#65533;w&#65533;$Z&#65533;&#65533;8
f&#65533;.&#65533; C0" &#65533;&#65533;/` &#65533;&#65533;&#65533;&#65533;&#65533;s$&#65533;&#65533;&#65533;;)&#65533;$0&#65533;&#65533;&#65533;! 1P&#65533;&#65533;&#65533;&#65533;&#1124;60 &#65533;d t]&#65533;G&#65533;&#65533;2o+v&#65533;.t.&#65533;U&#65533;&#65533;-&#65533;[&#65533;&#1024;. &#65533;,&#65533;Z&#65533;&#65533; j#R)p&#65533;\$F&#65533;&#65533;&#65533;&#65533;&#65533;%,&#65533;&#65533;&#65533;",Z&#65533;V$HB
&#1264;p4&#65533;&#737;&#1969;J&#65533;&#65533;&#65533;&#65533;c&#65533;&#65533;&#65533;2n&#65533;&#65533;&#65533;&#65533;&#65533;&#65533;48&#65533;f#&#65533;]&#65533;SI& &#65533;5"&#65533;&#1353;&#724;&#65533;W&#65533;&#65533;\&#1688;;@&#65533;%&#65533;&#65533;(&#65533;&#65533;&#65533;&#65533;&#65533;&#65533;(qg&#65533;Gk;&#65533;&#65533;*0j&#65533;M&#65533;Z&#65533;Q&#65533;
@F&#65533;&#65533;&#65533;&#65533;&#1358;X&#65533;{F&#65533;&#65533;&#65533;&#65533;=&#65533;&#65533;;&#65533;&#65533;&#65533;@a6&#65533;4`&#65533;&#65533;&#65533;T&#65533;&#65533;&#65533;&#65533;&#65533;
:&#65533;	&#65533;&#65533;&#307;=r&#65533;[3&#65533;U&#65533;&#820;p&#1057;&#65533;u&#65533;/H&#65533;&#65533;&#65533; G&#65533;){&#1132;&#65533;`&#795;n&#65533;&#65533;&#65533;&#65533;&#695;&#1674;&#65533;@&#65533;8&#65533;S^&#65533;i&#65533;H&#65533;&#65533;l&#65533;&#65533;&#65533;&#65533;&#65533;&#65533;{D 3{ #&#65533;?)&#65533;2&#65533; (&#65533;&#65533;% &#65533;&#65533;&#65533;6&#65533;0~
	v&#65533;uhl&#65533;&#65533;&#65533;	&#464;.u&#65533;'&#65533;- &#65533;|&#65533;&#65533;uF1&#65533;&#65533;&#65533;&#65533;2&#65533;+1&#65533;&#65533;85@.&#65533;&#65533;)&#65533;&#65533;P&#65533;&#65533;#&#65533;&#65533;W&#65533;&#65533;&#65533;&#65533;i&#450;5@u&#65533;&#65533;2&#65533;#3&#65533;&#65533; rR&#65533;A+&#65533;#  >&#65533;V7&#65533;&#65533; &#65533; &#65533;&#65533;8$W&#65533;&#65533;@39&#65533;&#65533;&#65533;&#65533;*&#65533;&#65533;##&#65533;/&#65533;d%&#65533; %&#65533;ztFg,q&#65533;B+`4Aq<'p&#65533;3&#65533;&#65533;P !&#65533;w&#65533;&#65533;&#65533;T&#65533;,xh&#65533;	U&#65533;	&#65533;E&#1786;&#65533;&#65533;)&#65533;&#65533;U{	&#65533;&#65533;&#65533;&#65533;,&#65533;<&#65533;&#65533; &#65533;&#65533;b`&#65533;/&#65533;P-&#65533;&#65533;w=Ba)&#65533;1&#65533;&#65533;#l&#65533; =&#65533;-&#65533;z&#65533;&#65533;&#65533;&#65533;O &#65533;OR&#65533;4@e&#65533;&#65533;07&#65533;&#65533;XV&#65533;f~&#65533;&#65533;q&#65533;3&#65533;&#65533;&#65533;&#65533;&#65533;d@,&#65533;&#65533;I)&#65533;2&#65533; &#65533;pZ &#65533;R&#65533;T{x!&#65533;6&#65533;a&#65533;~$Q&#65533;S&#65533;7@&#65533;&#65533;&#65533;&#65533;x
*&#65533;
l&#65533;}&#65533;&#535;&#65533;
2T&#928;V&#65533;=&#1325;-L	w&#65533;~h4@&#65533;'V&#65533;&#65533; cKS]&#65533;I] &#65533; Mv0z}&#65533;&@^&#65533;(&#65533;&#65533;&#65533;.&#65533;&#65533;M&#65533;W&#1294;r&#65533;y&#65533;J&#65533;}$8k&#65533;J&#65533;&#65533;&#65533;X&#65533;4`( 	(&CC0 &#65533;a&#65533;Q&#65533;5&#65533;&#65533;&#65533;<&#65533;&#65533;q&#65533;&#65533;-g1&#65533;&#65533;&#65533;&#65533;&#65533;&#65533;&#65533;=&#65533;&#65533;&#65533;&#65533;n&#65533;&#65533;S&#38151;$
&&#65533;B&#65533;%&#65533;q&#65533;JC$&#65533;P&#65533;* &#65533;D2&#1768;6=Z&#65533;&#65533;B&#65533;H &#65533;/=&#65533;#p&#65533;&#65533;&#65533;%&#65533;)&#65533;d&#65533;&#65533;SW&&#229;&#65533;I&#65533;/&#65533;e&#65533;&#65533;27&#65533;&#65533;&#1517;l&#65533;m@&#65533;#}BI&#65533;*&#65533;&#65533;#}&#65533;&#65533;&#65533;R&#65533;9&#65533;&#65533;&#65533;C&#993;. #&#65533;&#65533;4&ttN&#65533;+&#65533;&#65533;&#65533;gp&#65533;&#65533;fd@)	;&#65533;C&#65533;`&#65533;&#65533;&#65533;=&#65533;R&#65533;}'&#65533;h&#65533;&#65533;D\&#65533;
k&#65533;&#65533;YY&#65533;&#65533;&#65533;&#65533;&#65533;0
X&#65533;&#65533;	&#65533;&#65533;&#65533;2&#65533;@u!&#65533; !&#65533;&#65533;0&#65533;&#65533; jE ou&#65533;&&#65533;&7B??
	  &#65533; 	&#65533;&#65533;&#65533;&#65533;&#65533;&#65533;&#65533;&#65533;&#65533;&#65533; ?B&#65533;&77&#65533;7 &#65533;&#65533;&&#65533;$4-"$$$$++*.-1&#65533;&#65533;&#65533;&#65533;&#65533;&#65533;&#65533;=-.&#65533;&#65533;&#65533;&#65533;&#65533;&#65533;&#65533;&#65533;&#65533;&#65533;&#65533;&#65533;&#65533;&#65533;+&#65533;2<&#65533; &#65533;_&#65533;>|&&#1035;&#62710;&#65533;/l*0&#65533;&#65533; &#65533; &#65533;(&#65533;&#65533;&#65533;	,@M&#65533;S&#65533;&#65533;&#65533;&#65533;!8A&#65533;$f&#65533;&#65533;a&#65533;^&#65533;&#65533;&#65533;&#65533;
&#65533;&#65533; A,BB&#65533;&h&#360;+ID&#65533;p&#65533;&#65533;A&#65533;&#65533;p&#65533;C&#65533;&#65533;U&#65533;,e&#65533;`&#65533;Ku&#65533;)&#65533;&#193;C1|(&#65533;&#65533;&#65533;tt&#65533;0&#65533;&#195;!0&#65533;&#65533;&#65533;Wm&#65533;&#65533;&#65533;k&#65533;S&#65533;qp&#65533;d&#65533;&#65533;{&#65533;&#65533;&#65533;siO&#65533;;&#65533;K&#65533;&#65533;&#65533;&#65533;?&#65533;`&#65533;I-do"&#65533;r &#65533;&#218;&#65533;&#65533;&#65533;&#65533;&#65533;r$&#65533;&#65533;&#65533;{&#65533;&#65533;W&#996;&#65533;&#65533;t1&#65533;&#65533;;&#65533;&#65533;0t&#65533;`&#65533;(&#65533;&#65533;&#65533;&#65533;&#65533;2&#65533;&#65533;&#65533;&#65533;&#65533;bI&#65533;&#65533;&#657;V&#65533;&#65533;&#65533;&#65533;&#65533;T.B&#65533;&#65533;&#65533;&#65533;u&#65533;g-&#65533;&#65533;3&#65533;&#65533;P &#65533;&#65533; n0&#65533;@&#65533; -h&#65533;		X&#65533;&#65533;t&#65533;&#65533;M &#65533;&#65533;QK&#65533;	&#65533;&#65533;&#65533; &#65533;FO &#65533;W>*&#65533;#Q &#65533;y&#1168;&#65533;9f&#65533;&#65533;&#65533;}c\8&#65533;&#65533;fA&#65533;&#65533;&#65533;&#65533;(&#1745;&#65533; %&#65533;&#65533;<J&#65533;&#65533;q&#65533;A+&#65533;&#65533;7&#65533;U@Bfp&#65533;&#65533;H&#65533;G &#65533;&#65533;AH&#31536; 
(,p&#65533;
%@&#65533;
x&#65533;&#65533;Jz6&#65533;&#65533;K&#65533;&#65533; *
&#65533;JU&#65533;I %]&#65533;&#65533;&#65533;g&#65533;`&#65533; >&#65533;}I&#65533;bK-&#65533;&#1155;%&#65533; &#65533;+&#65533;8@+X&#65533;&#65533;
`&#65533;6<P&#65533;r&#65533;f&#65533;&j&#9674;&#65533;SY8#,&#65533;&#933;M&#65533;&#65533;DF+&#65533;&#65533;&#65533;l"&#1626;&#65533;&#65533;&#65533;c&#65533;&#65533;H&#65533;&#65533;B&#65533;&#65533;&#65533;9&#65533;:&#65533;RCdS&#65533;o&#65533;@&#65533;A&#65533;&#65533;&#65533;@0&#65533;BL&#65533;`&#65533;&#65533;!xTM3x@&#65533;^&#65533; &#65533;&#65533;&#65533;p&#65533;Q&`L&#65533;p&#65533;#&#65533;&#65533;&#1162;#cU	(&#65533;&#57793;b&#65533;` T(&#65533;&#65533;&#621;&#65533;&#65533;&#65533;&#65533;&#65533;&#65533;&#65533;+= `&#65533;&#65533;&#65533;&#65533;&#65533;,t0A d&#65533;B&#65533;&#65533;&#65533;F&#65533;&#65533; J&#65533;*&#65533;N2\&#65533;&#65533;&#65533;&#65533;3&#65533;&#65533;?&#65533;&#65533;&#65533;#&#65533;&#65533;&#65533;&#65533;&#65533;@r=-&#65533;+6;&#65533;&#65533;Nf|&#65533;%\&#65533;B `&#65533;6&#1234;&#65533;&#65533;\(&#65533;&#65533;.@0&#65533;&#65533;:<&#65533;P&#65533;<&#65533;&#65533;(&#65533; ^&#65533;8&#65533;h&#65533;&&#65533;&#65533;S$@D*B&#65533;&#65533;$&#65533;N&#65533;_9&#65533;&#65533;o& &#65533;t>hz&#65533;,&#65533;/&#65533;&#65533;J-@I&#65533;&#65533;ad&#65533;&#65533;
&#65533;  ?&#65533;&#65533;&#65533;$&#65533;&#65533;$&#65533;p&#65533;D&#65533;&#65533;&#65533;&#65533;&#65533;&#65533;&#65533;&#1308;`@4&#1530;&#65533;c6&#65533;D&#65533;{vs2&#65533;&#65533;&#65533;&#65533;&#65533;A9NF&#1293;&#65533;&#65533;&#65533;L&#65533;&#65533;l&#65533;&#65533;Z&#65533;7|#&#65533;:z&#65533;&#65533;x&#65533;{!A
<&#65533;&#65533; &#65533;A&#65533;c
&#65533;n0&#65533;B	B4H *&#65533;&#65533;&#65533;G&#65533;"c&#65533;&#1624;&#65533;2&#65533;&#65533;E&#20712;`&#65533;J6AT&#65533;&#65533;v
&#65533;E&#65533;f&#296;x((A&#65533;|&#65533;@X&#65533;)&#65533; &#65533;6a&#65533;|&#65533;&#65533;D&#65533;&#65533;h&#65533;&#65533;&#65533;&#65533;&#65533;K&#1946;I~&#65533;c5&#65533;)K&#65533;&#65533;T&#1278;ypk\&#31424;}&#65533;5O&#65533;&#65533;H&#65533;&#65533;&#65533;&#65533;&#65533;w&#65533;GM&#65533;$&#65533;&#65533;& .&#65533;&#948; &#65533;&#65533;y`,>&#65533; &#65533;bS&#65533;&#553;p
;&#65533;J&#65533;q&#65533;&#65533;}&#65533;ch@U&#65533;(&#65533;`P&#65533;*Y+L&#65533; &#65533;PC&#65533;&#65533;P,p&#65533;&#65533;`0 A&#65533;s$&#65533;! A&#65533;T&#65533;&#65533;tO&#65533;k#&#65533;=q,_n#&#65533;&#65533;Q0e#&#65533;l&#65533;5p_=&#645;&#65533;&#65533;)&#1224;&#65533;x&#65533;@3L,&#65533;&E&#65533;	&#65533;qF&#65533;&#65533;f&#65533;&#65533;t&#65533;&#65533;T&#65533;&#65533;F8:&#65533; &#65533;&#65533;D&#65533;&#65533;<&#65533; &#65533;&#65533; &#65533;>&#65533;&#65533;&#65533;^3&#65533;&#65533;/&#65533;&#65533;Q&#1136;U"&#65533;Y&#65533;&#65533;}2-&#65533;d&#65533;2&#65533;(D*n&#65533;H E&#65533;&#325;&#65533; R&#65533;&#65533;%&#65533;&#65533;X&#65533;&#65533;&#65533;C&#65533;s	&#65533;&#65533;O&#65533;9&#65533;"39S&#353;&#65533;&#65533;&#65533;&#65533;7&#65533;&#65533;&#65533;0q&#65533;.RqDF&#65533;&#65533;Rb&#65533;&#1196;&&#65533;&#65533;&#65533;&#65533;&#65533;&#65533;&#65533;DJ6&#1624;&#65533;N&#512;ll&#890;&#65533;3&#65533;h:)&#65533;@
&#65533;&#65533;dh&#65533;n( A
&#65533;3&#65533;@h&#65533;.&#65533;&#65533;&#65533;&#65533;&#65533;&#65533;H&#65533;E@&#65533;8,W&#65533;z&#65533;b &#65533;Xv&#128153;t&#65533;A{b&#65533; &#65533;x 0e&#65533;&#65533;&#65533;|&#468; @t&#65533;&#65533;khfB&#65533;701 <1&#65533;ks&#65533;4a&#65533;&#65533; 9c=C&#65533;yp&#65533;F&#65533;&#65533;&#65533;O&#65533;&#65533;X"&#65533;E&#65533;O&#65533;&#65533;&#65533;&#65533;k&#65533;&#65533;*L&#257;p &#65533;0&#65533;jP&#65533;LX@^&#65533; @&#65533;X&#65533;#&#65533;#	&#65533;T&#65533;&#65533;&#65533;&#65533;-&#65533;N@&#65533;d)&#65533;0
.hG&#65533;&#65533;p&#65533;0&#65533;(U&#65533;&#65533;&#65533;c&#65533;&#65533;&#65533;&#65533;&#65533; &#65533;&#65533;&#65533;&&#65533; F
&#65533;&#65533;i(&#65533;&#65533;Pzp&#65533;Q&#65533;&#65533;D44 P@d&#65533;&#65533;/Ow&#65533;	&#65533;Fz&#65533;Gq&#65533;&#65533;&#65533;kJ&#732;I&#65533;G7&#65533;4&#65533;v&#65533;C\Lj2&#65533;&#65533;Pw&#65533;&#65533;q>&#65533;&#65533;&#65533;#&#65533;I	)&#65533;J&#65533;&#408942;:/:&#65533;&#65533;&#65533;`0&#65533;jwY0t&#65533;,&#65533;&#65533;&#65533;j&#65533;&#65533;W&#65533;,&#65533;&#65533;BR&#65533;&#65533;
7B+&#65533;&#65533;Q/z&#65533;`&#65533;f!&#65533;&#65533;A9J%&#65533;&#65533;yY&#65533;'Pc&#65533;!?\&#65533;&#65533;&#65533;5 Ax&#65533;
d&#65533;&#65533;"D&#65533;	@&#65533;&#713;wd&#65533;b&#65533;&#65533;pC&#65533;XY&#65533;(&#65533;[;p&#65533;&#65533;#&#65533;"IsM&#65533;&#65533;}&#772;][&#65533;&#65533;j`&#65533;Y&#1987;&#65533;%	&#65533;vR&#65533;	&#65533;TX&#65533;&#65533;&#65533;4&#65533;&#65533;l&#65533;&#65533;T&#65533;&#65533;B&#65533;&#65533;&#65533;`'A&#65533;	 1l /S&#65533;`1&#65533;&#597;l&#65533;&3,&#65533;+IVjY&#65533;2&#65533;$ aH&#65533;&#65533;@&#65533;k&#65533;&#65533;h&#65533;S2&#65533;<3xeB@<1G&#65533;p&#65533;B &#65533;&#65533;&#65533;5&#65533;{@jj&#65533;"&#65533; &#65533;&#65533;T&#65533;&#65533;&#65533;|9&#65533;6&#65533;1&#65533;t&#1108;&#65533;5dM&#65533;&Jt&#65533;m2$&#65533;&#65533;&#65533;K&#65533;~Bm&#65533;x z}&#65533;pq&#65533;LB*z&&#65533;&#65533;&#65533;&#772;$r&#65533;Q&#65533;Ts&#65533;&#2844;0&#65533;3g"&#65533;
d&#65533;&#65533;1{8s+]&#65533;D + &#65533;H&#65533;&#65533;Y&#65533; &#65533;}&#65533;.&#65533;r&#65533;L&#65533;&#65533;I&#65533;&#65533;&#52952;]|,d&#65533;&#65533;|3&#65533;&#130;&#65533;&#65533;+&#65533;&#65533;n&#65533;>|q&#65533;@&#65533;>L`&#65533;&#65533;+&#65533;v&#65533;&#65533;@&#65533;&#65533;@&#65533;&#65533;4&#65533;&#65533;&#65533;&#65533;&#65533;&#1548;&#65533;&#65533;&#65533;&#65533;n&#65533;vv&#65533;&#65533;&#65533;F&#65533;&#65533;qJ&#65533;&#65533;|&#65533;&#65533;&#65533;&#65533;&#65533;&#65533;&#65533;&#65533;n&#65533;#4&#65533;&#65533;;! [&#65533;&#65533;~<&#65533;a'&#65533;p&#65533;$&#65533;I&#65533;D&#65533;!T &#65533;t:&#65533;G@@&#65533;&#65533;&#65533;`#&#65533;&#65533; B0&#65533;X&#65533; @&#65533;\F  0&#65533; 
&#65533;
&#65533;&#65533;0b&#65533;Ps&#65533;f)Jvp	&#65533;c&#65533;&#65533;A&#65533;&#65533;&#65533;d;&#65533;A &#65533;&#65533;3&#65533;3 <&#65533;a/p&#65533;L&#65533;e(`&#65533;b5&#65533;;&#65533;&#65533;6&#65533;B&#65533;&#65533;0&#65533;&#65533;&#65533;j56m3wV&#65533;L%&#65533;&#65533;&#65533;lL&#65533;&#65533;{&#65533;&#65533;lk&#65533;P&#65533;<H&#65533;sE&#471;d]&#65533;K5&#65533;&#65533;1|&#65533;p&#65533;trKR &#65533;f5&#65533;* K3A&#65533;!$&#65533;G&#65533;C&#65533;ZlaJx1`&#65533;@&#65533;H&#65533;A&#65533;&#65533;&#65533;&#65533;F$&#65533;&#65533; &#65533;&#65533;&#65533;&#65533;g&#65533;&#65533;
Cpf/&#65533;&#65533;*&#65533;3&#1222;w&#65533;&#65533; &#65533;+&#65533;&#65533;u&#65533;B j#F+&#65533;	&#65533;B&#65533;&#65533;U&#358;0&&#65533;EA&#65533;&#65533; &#65533;,&Q\&#65533;u{&#65533;A&#65533;H&#65533;j&#65533;c&#65533;!&#65533;4S &#65533;M&#65533;&#65533;&#65533;tT&#65533;E&#65533;w>2&#65533;T%<&#65533;1<&#65533;6 ,c5&#65533;&#65533;&#65533;j&#65533;pYc&#1553;+#&#65533;&#65533; &#65533;/: &#65533; &#65533;&#65533;Bw&#65533;*(@sF&#65533;
&#65533;h&#65533;&#65533; &#65533;P)&#65533;w>&#65533;@h Y';&#65533;W&#65533;&#65533;;&#65533;&#65533;&#65533; &#65533;3&#65533;!x&#65533;&#65533;+H&#65533;(&#65533;.&#65533;%&#65533;&#65533;&#65533;LP&#65533;&#65533;t&#65533;<&#65533; #&#65533;&#65533;KG&#65533;Ap-&#65533;,p&#65533;&#65533;b&#65533;S&#65533;&#65533;&#65533;R&#65533;U&#65533;&#65533;j&#65533;&#65533;j&#65533;&#65533;#rc}&#65533;&#65533;'&#65533;d;&#65533;l)&#65533;5g##P5&#65533;V&#65533;R"]H$&#919;%N%,&#65533;Q=vu`T&#65533;&#65533;&#65533;&#65533;&#65533;&#65533;	'&#65533; &#65533;&#65533;U-@_+&#65533;b&#65533;&#65533;C&#65533;&#65533;x&#65533;C&#65533;&#65533;
:&#65533;B&#65533;0&#65533;&#65533;
&#65533;P&#65533;&#65533;`&#65533;xk&#65533;&#65533;)&#65533;&#65533;B&#65533;iAAK&#65533;&#65533;B %&#65533; PWA&#65533;0@'0U1 Y&#65533;&#1414;&#65533;&#65533;
C&#65533;&#65533;&#65533;#&#65533;_&#65533;E&#65533;V&#1331;c&#65533;&#65533;C&#65533;Tl&#65533;tH&#65533;/&#65533;&#65533;&#65533;C&#65533;&#65533;&#65533;&#65533;X
&#65533;k&#65533;&#65533; &#65533;&#65533;&#65533;&#65533;&#65533;u&#65533;&#65533;x>&#65533;l&#65533;&#65533;CP&#65533;&#65533;&#65533;cS&#65533;$aN&#65533;4F&#65533;	&#1665;^&#65533; &#65533;&#65533;7L&#65533;&#65533;<TuE1E&#65533;&#65533;&#65533;8&#65533;W P~2'Aw&#65533;&#65533;&#65533;&#65533;s(&#65533;&#65533;D@p&#65533; &#65533;&#65533;&#65533;&#65533;&#519;I&#65533;F
eqY*T&#65533;C1`&#65533;&#65533;&#65533;&#65533;3@(&#65533;p&#65533;1&#65533; &#65533;C&#65533;&#65533;&#65533;C&#65533;J~A&#65533;IU&#65533;&#65533;&#65533;!&#65533;x&#65533;#F&#65533;&#65533;H&#65533;	q-&#65533;&#1859;&#65533;D&#65533;	&#65533;&#65533;&#65533;&#65533;a&#65533;&#65533;i&#65533;&#65533;C&#65533;9&#65533;s&#65533;u3a&#65533;&#65533;$.P&#65533;&#65533;&#65533;&#65533;&#65533;4&#65533;&#65533;KH>2&#65533;&#65533;a&#1632;lP~&#65533;&#65533;T&#65533;&#65533; 7&#65533;WO&#65533;&#65533;*	&#65533;u%7&#65533;#` &#65533;$+` s'0`h&#65533;vQ&#65533;?3eA
&#65533;0&#65533;&#65533;`X&#65533;`9h&#65533;Y&#65533;&#65533;g&#65533;0&#65533;(&#65533;(sA&#65533;:U&#65533;0&#65533;&#65533;WR,&#65533;&&#65533; j&#65533;&#65533;7&#65533;H=:
&#65533;& &#65533;&#65533;&#65533;&#65533;UT#&#65533;&#65533;&#65533;-&#65533;-TROW&#65533;Lxj2&#65533;.&#65533;gVR'}S&#65533;&#1040;&#65533;&#65533;&#65533;&#65533;>7&#65533;r]&#1358;.DE+&#65533;#=&#65533;&#65533;R&#65533;+&#65533;s3?B&#65533;&#65533;&#65533;0S!&#65533;S' &#65533;&#65533;&#65533; &#65533;3&#65533;7B&#65533;hM&#65533;|F&#65533;&#65533;P&#65533;&#65533;`&#65533;&#65533;E&#65533; 
&eQp&#65533;(&#65533;0&#65533;&#65533;&#65533;v, * !&#65533;GO&#65533;"@~P&#65533;D&#65533;58&#1236;q&#65533;?U&#65533; &#65533;# %&#65533;qF&#65533;	&#650;&#65533;&#65533;`4&#65533;&#65533;&#65533;t&#65533;F-g4>R&#65533;&#65533;&#65533;&#65533;&#65533;&#65533;E&#65533;*&#65533;=&#65533;BHk&#65533;&#65533;+&#65533;N&#65533;`M&#65533;^&#65533;4&#65533;w&#65533;"&#65533;6&#65533;&#65533;&#65533;
&#65533;A&#65533;&#65533; r &#65533;3 5s&#486;&#65533;y&#65533;x 'J&#65533;B&#65533;&#65533;&#25024;&#65533;&#65533;&#65533;&#65533;&#65533;&#65533;&#65533;J&#65533;`&#65533;Hz&#65533;&#65533;&#65533;soj&#65533;&#65533;'&#65533;p&#65533;&#65533;Jh&#65533;f8&#65533;PG&#65533;25&#65533;T&#65533;&#65533;&#65533;]8#F&#65533;5&#65533;&#65533;&#65533;f<&#65533;F&#450;Lj&#65533;&#65533;5C&#65533;-&#65533;DM&#65533;WQ:Jv*&#65533;=9f&#65533;&#65533;&#65533;r&#65533;!&#65533;&#65533;&#1053;&#65533;8uNg$&#65533;G<&#65533;pO%&#65533;&#65533;&#65533;
T&#65533; e ;&#65533;'p!q &#65533;<&#65533;&#65533;&#65533;&#65533;&#65533;fS&#65533;&#65533;
&#65533;&#65533;
&#438;&#65533;&#65533;g B&#65533;&#65533;
&#65533;%&#65533;xl&#65533;9(&#65533;
w!uQ&#65533;ff&#65533;p&#65533;W&#65533;&#65533;:&#65533; &#65533;bP&#65533; &#65533;-P &#65533;&#65533;&#65533;1&#65533;/j&#65533;&#65533;d&#65533;f013&#65533;T.p{E&#241;&#65533;I&#65533;=A&#65533;&#65533;&#65533;vW&#65533;M5|D&#65533;&#65533;&#65533;&#65533;&#65533;!b&#65533;&#65533;d&#65533;Aw	&#65533;&#65533;c&#65533;	F:|&#65533;&#65533;&#65533;&#65533;Q0P[&#65533;&#65533;&#65533;Qn2#&#65533;&#1367;&#65533;&#65533; 0`&#65533;&#65533;$x&#65533;#&#65533;03&#65533;J&#65533;&#65533;_&#65533;"&&#65533;&#65533;&#65533;&#65533;D&#65533;s&#65533;Z&#65533;&#65533;Q&#65533;Ja;&#65533;O&#65533;&#65533;`&#65533;&#65533;S&#65533;i"Pwx&#1689;&#65533;s  &#65533;Y+&#65533;D1&#65533;&#65533;&#65533;}a&#65533;&#65533;&#65533;#_&#65533;&#65533;&#65533;&#65533;&#65533;&#65533; &#65533;&#65533;1$&#65533;&#65533;&#65533;&#65533;&#65533;&#65533;&#65533;P&#65533; &#65533;=B8&&#65533;]&#65533;&#65533;&#65533;6[&#65533; &#65533;L&#65533;k&#65533;&#65533;TL&#65533;@&#65533;&#65533;`v&#65533;`&#65533;:&#65533;&#65533;P&#65533;L&#65533;&#65533;%&#65533; 
&#65533;qD_&#65533;q&#65533;a&#65533;&#65533;&#65533;&#65533;1&#65533;&#65533;&#65533;v1ib La  s&#65533;A	`&#65533;19&#65533;CX&#65533;&#65533;`&#65533;@&#65533;=7[ 	7&#65533;&#65533;Q&#65533;&#65533;&#65533;&#65533;'xaJ&#65533;&#65533;  P &#65533;+&#65533;&#65533;S &#65533;&#65533;&#65533;+&#65533;&#65533;&#65533;# &#65533;8?&#65533;	<=&#65533;&#65533;&#65533;m&#65533;$\ &#65533;&#65533;4&#65533;r&#65533;JE:&#65533;&#65533;+1&#562;D&#65533;M>&#65533;\&#65533;&#65533;D&#65533;&#65533;21&#1137;,&#65533;&#65533;&#65533;&#65533;&#65533;&#65533;E&#65533;mL&#65533;&#65533;&#41203;d39{&#65533;&#65533;z&#65533;N&#65533;p	A3&#65533;&#65533;0&#65533;&#65533;di%&#65533;xr1&#65533;(X|`&#65533;c &#65533;U&#65533;&#65533;ah%Y&#65533;&#65533;)(&#65533;(&#65533;&#65533;&#65533;&#65533;&#65533;8&#65533;&#65533; &#65533;&n&#65533;i&#65533;&#65533;cd&#65533; &#65533;&#65533;&#65533;q &#1648; F&#65533;&#65533;&#65533;2&#65533;&#65533;i&#65533;&#65533;&#65533;-&#1175;LA&#1042;&#65533;g&#65533;&#65533;hTY&#65533;&#65533;:&#65533;&#613;"&#65533;&#65533;S&#65533;"'&#65533;fc&#65533;#&#65533;&#65533;u=&#65533;&#65533;&#65533;R&#65533;&#65533;&#65533;&#65533;&#65533;E&#65533;&#65533;G&#65533;, &#65533;&#65533;!&#65533;&#65533;1&#65533;9 u7&#65533;&#65533;&#65533;~&#65533;&#65533;&#271;&#65533;[&#65533;&#65533;3&#65533;"s:&#65533;1pY&#65533;r&#65533;z*W&#65533;D&#65533;n&#65533;g"yU&#65533;ns &#65533;&#326;'@u\ IYfK&#65533;	$@c&#65533;i,&#65533;}&#65533;&#65533;&#65533;F&#65533;&#65533;&#65533;&#65533;&#65533;&#65533;r&#65533;&#65533;9&#65533;&#65533;>&#65533;a&#65533; F&#65533;&#65533;]r&#65533;\=umd&#65533;v&#65533;&#65533;=L&mT&#65533;&#65533;&#65533;	&#65533;&#65533;&#65533;l&#65533;&#65533;*0C&#65533;G&#65533;&#65533;&#65533;&#220;J&#65533; 6&#65533;&#65533;&#65533;W:y&#65533; &#65533;&#1884;&#65533;`Y&#65533;&#65533;:x:&#65533;/&#65533; &#65533;&#65533;&#65533;;&#65533;S1A&#65533;&#65533;&#65533;?Q_&#65533;&#65533;01ojR&#65533;&#65533;4&#65533;E"@h&#65533;~5&#1209;Mf6&#65533;&#65533;&#65533;P&#65533;&#65533;;&#65533;&#65533;&#65533;&#65533;&#65533;v&#65533;8@q&#65533; &#65533;&#65533;Z&#65533;&#65533;W&#1363;&#65533; &#661;,}&#65533;^)&#65533;&#65533;&#65533;&#65533;&#65533;&#65533;E&#65533;&#1988;&#65533;&#65533;a&#577;.&#65533;&#65533;&#65533;W#&#65533;}&#65533;T&#65533;%+&#65533;2&#65533;&#65533;u&#65533;!&#65533;u%8&#65533;*&#65533;&#65533;&#65533;q&#65533;
&#65533;&#65533; &#65533;X: 9&#65533;*&#65533;	&#65533;&#65533;AF&#65533;4bI&#65533;&#65533;&#65533;&#65533;&#65533;9D g&#65533;A)&#65533;*&#65533;&#65533;'u&#65533;&#65533;#&#65533;&#65533;8&#65533;F0!&#65533;&#65533;`GwW q)1&#65533;&#65533;&#65533;&#65533;3&#476800;4J&#65533;6A&#65533;&#65533;&#65533;1&#65533;j&#283;i6&#65533;&#65533;`&#65533;=&#65533;&#65533;<b@&#65533;E:&#65533;&#65533;d&#65533;0&#65533;&#65533;&#65533;\&#65533;&#65533;&#65533;&#65533;Eb&#65533;&#65533;<&#65533;)&#65533;&#65533;o&#65533;&#65533;&#356;a>&#65533;v&#65533;&#65533;&#65533;e&#65533; }&#65533;t&#65533;cC+&#65533;>&#65533;+&#65533;Z&#65533;&#65533;&#65533;.&#65533;&#65533;&#65533;I&#65533;&#65533;&#65533;:&#65533; 
&#65533;&#1340;&#65533;&#65533;P&#65533;&#65533;&#65533;A	2y&#65533;&#65533;&#65533;
23&#65533;&#65533;&#65533;&#65533;~&#65533;&#65533;q(6[&#65533;@~tS&#65533;&#65533;W&#65533;}?C&#65533;	&#65533;Hy&#65533;'$;S{a&#65533;&#65533;&#1154;	2&#65533;5&#65533;#&#65533;G&#65533;.&#65533;+2&#65533;1&#65533;[7&#65533;&#27422;`<>o&#65533;&#65533;&#669; DQ&#65533;<&#65533;&#65533;?AG&&#65533;&#65533;=&#65533;D&#65533;"&#65533;1&#65533;&#65533;1u&#65533;r~&#65533;&#65533; O2)&#65533;&#65533;&#65533;&#65533;Q\W
cgt&#65533;&#65533;kpz&#65533;A@  &#65533;&#65533;x&#65533;&#65533;&#65533;6(&#65533;&#65533; &#65533;&#65533;&#65533;&#952;s^&#65533;'&#774;v"p&#65533;h&#65533;M&#65533;siX&#65533;&#65533;Qs	 47&#65533;&#65533;5
[&#65533;&#65533;>0 &#65533;&#65533;4&#65533;&#65533;'&#65533;&#65533;b&#65533;Q&#11502;&#65533;&#65533;&#65533;*>&#65533;#O&#65533;&#65533;&#65533;&#65533;{l&#65533;&#65533;*&#65533;&#65533;X&#65533;`&#65533;R&#65533;	rE.*7?&#65533;&#65533;Q&#65533;&#65533;J&#1213;&#65533;&#65533;&#256;@vCB&#65533;'&#65533;&#65533;E&#65533;&#65533;A&#65533;w*!&#65533;N&#65533;&#65533;&#65533;e'Sev>D'&#65533;&#65533;5	&#65533;&#65533;&&47		
&#65533;
B??&#65533;B	&  
7&#65533;&#65533;&#65533;&#65533;&#65533;&#65533;&#65533;&#65533;&#65533;&#65533;&#65533;&#65533; 77&#65533;B;&#65533;&#65533;
&#65533;7&#65533;&#65533;-!*($#&#65533;1"'&#65533;&#65533;&#65533; &#2016;&#1120;1,&#65533;A"&#65533;*A&#65533;.&#65533;X&#65533;&#65533;&#65533;AT. &#65533;B5&#65533;&#65533;>~&#65533;&#65533;&#65533;d
&#1983;&#65533;&#65533;&#65533;a&#65533;H&#65533;A&#65533;P5&#65533;`&#65533;x&#65533;6q"	j&#65533;	"k@&#65533;D&#65533;Q&#65533; &#65533;\&#65533;1&#65533;&#65533;='\&#65533;&#65533;&#65533;[&#65533;kXT&#65533;&#65533;'&#65533;<A} Z&#65533;&#65533;I&#65533;n&#65533;&#65533;&#65533;&#65533;&#65533;*PXA&#65533;D  dX&#65533;$#D&#65533;&#65533;B&#65533;$ &#65533;&#65533;&#65533;&#65533;&#65533;8&#65533;&#65533;&#65533;&#65533;J7 Pp	&#65533;!&#65533;&#65533;P&#65533;t)&#65533;'&#65533;N&#65533;&#65533;\&#65533;&#65533;*4&#65533;&#65533;&#65533; &#65533;&#332;&#65533;@&#65533;&#45070;#1@Q&#65533;!Z&#65533;Pa&#65533;&#65533;&#65533;g&#65533;PA&#65533;&#65533;&'H&#65533;&#65533;&#65533;&#65533;&#65533;gMM&#65533;p!&#65533;&#65533;P&#587;&#505;b&#65533;-&#65533;&#65533;&#562;{&#65533;	&#65533;7&#65533;&#65533;&#1057;&#65533;y&#65533;&#65533;$&#65533;&#65533;&#65533;&#65533;&#526;&#65533;&#1079;&#65533;xT&#65533;5&#65533;&#65533;D&#65533;C#&#65533;rA&#65533;%
u&#65533;&#65533;0&#65533;&#65533;| @@+&#65533;&#65533;&#65533;F&#65533;4&#65533;>|&#65533;$d&#65533;&#65533;
,&#65533;&#65533;&#65533;&#65533;&#65533;<&#65533;\(&#65533;&#65533;&#65533;&#65533;&#1026;&#65533;p&#65533;	&#65533;&#65533;rI,&#65533;&#65533;&#65533;k&#65533;! &#65533;&#65533;`&#65533;yP:&#65533;*&#65533;U !&#65533;i&#65533;9&#65533;@%&#65533;&#65533;!H &#65533;k&#65533;&#65533;&#65533;,&#65533;@&#65533;I<&#65533;B3&#65533;&#65533;&#65533;s&#65533;]C $&#65533;a&#1612;&#65533;M&#65533;&#65533;&#65533;A?Z&#65533;X&#65533;za&#65533;&#65533;W2(&#65533;^,&#65533;(H &#65533;&#65533;&#65533;9&#65533;&#65533;_&#65533;&#65533;&#65533;&#65533;R&#65533;&#65533;D&#65533;R8e&#65533;&#65533;&#65533;&#65533;:^&#65533;RES&#65533;&#65533;&#65533;G&#65533;N+.&#1552;E&#65533;,p@t&#65533;&#65533;&#65533;&#65533;3&#65533;&#65533;&#65533;z&#65533;9&#65533;Z&#65533; P@&#65533;&#65533;	,| &#131;$scc&#65533;&#1025;	fNv&#535;&#65533;0&#65533;&#65533;j_&&#65533; O:&#65533;)e&#65533;&#65533;N&#65533;b `BZy&#65533;,&`)&#65533;&#65533;t&#65533;&#65533;#,&#65533;A&#65533;J`&#65533;&#65533;&#65533;P,@&#65533;&#65533;3&#65533;D&#65533;fp&#65533;?&#65533;&#65533;&#65533;&#65533;0y&#65533;b(&#65533;&#65533;&#65533;&#65533;&#65533;R2&#65533;&#65533;y&#65533;&#157;&#65533;a]@&#65533; '4&#65533;I&#65533;&#65533;&#65533;}&#65533;&#65533;&#65533;Tw&#65533;i&#2018;9&#65533;&#65533;&#677; -&#65533;&#65533;&#65533;jQ&#65533;&#65533;&#65533;4<S&#65533;
'&#65533;7&#65533;B&#65533;F8aE}&#65533;A44&#65533;7X&#65533;&#65533;(lm&#65533;(P0&#65533;t&#65533;&#65533;-&#65533;&#65533;5&#65533;fb#&#65533;&#65533;   &#65533;."&#65533;4&#65533;cB,y&#1620;&#65533;&#65533;&#65533;&#65533;F&#65533;&#65533;i $r$c&#65533;&#65533;[f&#65533;&#65533;&#65533;b&#65533;cpmY&#65533;&#65533;&#65533;@&#65533;0&#65533;&#65533;&#65533;&#65533;M&#65533;&#65533;&#65533;@T]&#65533;&#65533;
+\&#65533;1,`&#65533;h`(AtPPX&#65533;&#65533; &#65533;U\&#65533;&#65533;A&#65533;p&#65533;&#65533;&#65533;(&#352;&#65533;&#65533;&#65533;2&#65533;u(~&#65533;&#65533;&#938;&#65533;y&#65533;&#65533;&#1196;5R&#1997;&#65533;&#65533;9&#65533;H&#65533;&#65533;&#65533;&#65533;&#65533;S&#65533;&#65533;;&#65533;]&#65533;&#65533;Q&#65533;&#65533;&#65533; &#65533;@n&#65533;&#65533;&#65533;5&#65533;
&#65533;T`&#65533;)I&#65533;n&#65533; &#65533;&#44058;&#548;&#65533;<	&#65533;&#65533;&#65533;P&#65533;<&#65533;&#65533;&#65533;F&#65533;D,&#65533;&#65533; &#65533;1ER@&#65533;&#65533;&#65533;&#65533;P}&#65533;&#65533; bbA!l	&#65533;&#65533;&#65533;zP0&#65533;&#65533;E&#65533;"	H&#65533;	d@ m"&#65533;
T&#65533;"O&#65533;&#65533;&#65533;
&#65533; &#65533;D&#65533; &#65533;X&#65533;&#65533;*p&#65533;k&#65533;( &#65533;&#65533;|b&#65533;C&#65533;& &#65533;i&#65533;-&#65533;&#65533; &#65533;&#65533;&#65533;= j&#65533;&#65533;I&#65533;&#65533;&#65533;P}~l&#65533;&#65533;&#28815;&#65533;1&#65533;
&#65533;+&#65533;xt?&#65533;'7#@M&#297;x<&#65533;$&#65533;1&#65533;&#65533;&#65533;&#65533;i3%'&#65533;pH&#65533;H"&#65533;(&#65533;C&#65533;&#65533;Th&#65533;YV &#65533;@&#65533;&#65533;S&#65533;&#65533;\P &#65533;&#65533;H$&#65533; &#65533;&#65533;&#65533;&#65533;N2&#65533;&#65533;&#65533;&#65533;M|&#65533;_ K&#65533;HU&#65533;P&#65533;&#65533;J&#65533;K&#65533;i&#65533;&#65533;&#65533;]L4&#65533;: &#65533;&#65533;&#65533;F(&#65533;&#65533;&#65533;&#331;&#65533;&#65533;'&#65533;Q
@ de XA8&#65533;"&#65533;&#65533;&#65533;&#1670;&#65533;&#65533;&#65533;&#65533;u1 V<&#65533;c
&#65533; 3Ad&#65533;M&#65533;Qg&#65533;y&#65533;re&#65533;B&#719;&#65533;6&#65533;&#65533;&#65533;b'\	$&#65533;&#65533;d0&#65533;v?&#65533;&#65533;zP!B&#1073;&#65533;}&#65533;&#65533;&#65533;8XR&#65533;U&#65533;" 
LZ&#65533;h&#65533;`#&#65533;F&#65533;8&#65533;&#65533;O$kA*AN0&#65533;_e&#65533;&#65533;&#65533;|&#65533;&#65533;&#65533;X&#65533;0(&#65533;\3&#65533;a1&#65533;x7%q'}F&#65533;&#65533;3'J&#65533;a&#65533;&#65533;R&#65533;[2R;&#65533;A  &#65533;@&#65533;hD1&#622;3Pa/>&#65533;&#65533;	`&#65533; &#65533; &#65533;I&#65533; |&#65533; +1&#65533;&#65533;&#65533;&#65533;	&#65533;&#65533;>&#65533;+&#65533;9&#65533;U&#65533;&#65533;_I*&#65533;J&#65533;&#65533;&#65533;vg&#65533;&#65533;&#65533;h&#65533;*`~&#65533;E&#477883;&#65533;mD&#65533;&#65533;&#65533;m&#65533;&#65533;&#1313;&#65533;&#65533;&#65533;&#65533;&#65533;&#65533;&#65533;0 &#65533;&#65533;&#65533;w"&#65533;&#65533;B(&#65533;&#65533;@&#65533;&#65533;&#65533;0&#65533;(&#65533;&#65533;GP&#65533;&#65533;&#65533;8&#65533;E&#65533;&#65533;&#65533;	M`B&#65533;P&#65533;&#65533;&#65533;e o&#65533;&#65533;&#65533;H &#65533;&#65533;&#65533;&#65533;f&#65533;/+&#65533;&#65533;&#65533;]&#65533;1A&#1068;V4 V&#65533;&#65533;&#65533;wV&#65533;&#65533;&#65533;B,;&#65533;&#65533;] &#65533;&#65533;&#65533;&#65533;&#65533;&#578;&#65533; X&#65533;b&#65533;
p&#65533;&#65533;@
.&#65533;&#65533;&#65533;"3mt&#65533;&#65533;x&#65533;Q"!h&#65533;H&#65533;&#65533;&#65533;|%cARB&#65533;+&#65533;&#65533;B &#65533;&#65533;#DMA&#65533;&#65533;&w&#65533;&#65533;>&#65533;,&#65533;&#65533;'&#65533; &#65533;@&#65533;&#65533;\&#65533;&#65533;o &#65533;{@&#345;|c&#65533;&#65533;&#65533;x&#65533;Ag&#65533;&#65533;Ww&#65533;&#65533;&#65533;&#65533;&#65533;4	d(&#65533;&#65533;&#65533;# `&#65533;V&#65533;j(&&#65533;&#65533;pb&#65533;&#482;Z&#65533;X0&#65533;&#65533;k&#65533;&#65533;&#65533;&#458;&#65533;&#65533;85Sa&#65533;V&#65533;&#65533;0&#65533;0&#65533;&#65533;T&#65533;{&x&#65533;*&#65533;`&#65533;&#65533;&#65533;'&#65533;&#65533;&#65533;&#65533;V)1&#65533;&#65533;&#65533;%P&#65533;0&#65533;&#65533;(&#1675; &#65533;^&#65533;&#65533;&#65533;-&#65533; &#65533;&#65533;&#65533;g&#65533;F&#65533;&#65533;2T&#65533;&#65533;e &#65533;&#65533;&#65533;A,&#65533;|, &#65533;&#65533;&#65533;HR&#65533;!&#65533;U&#65533;&#65533;&#673;4+&#65533;&#65533;&#65533;)Q,O&#65533;&#65533;:&#372;&#15464; $*&#65533;&#65533;&#65533;&#65533;&#65533;&#65533;^}&#65533;"x,&#65533;G&#65533;&#65533;!?^5#&#65533;&#65533;Z&#65533;A&#65533;&#65533;&#65533;&#65533;v&#65533;(@&#65533;vk[7&#65533;y!-p[H&#65533;&#65533;&#65533; *&#65533;@
n"[&#65533;&#65533;:&#65533;&#65533;&#65533;oHp( &#65533;;  
&#65533;&#65533;&#65533;&#65533;	&#65533;&#135; &#65533;&#65533;&#65533;E$X&#65533;&#65533;&#65533;n&#65533;|&#65533;&#65533;s&#65533;3&#65533;&#65533;&#65533;&#65533;&#65533;F&#65533;&#65533;&#1693;&#65533;&#65533;&#65533;/B&#65533;&#65533;a&#65533; *&#65533;6:`&#65533;) &#65533;OX&#65533;ZP&#65533;&#65533;(&#65533;A&#65533;q&#65533;Q&#65533;P&#65533;'&#775;&#65533;&#65533;&#65533;&#65533;})&#65533;Z?y&#65533;(&#65533;&#65533;&#65533;&#65533;}&#65533;&#3203;&#65533;+&#65533;)Aqc&#65533; '&#65533;&#65533;[&#65533;jy e!&#65533;&#11868;&#618;&#65533;&#65533;[ &#463;&#65533;0W&#65533;E&#65533;)&#65533;&#65533;\&#65533;&#65533;4U &#65533;&#65533;R&%&#65533;(&#65533;7&#65533;8&#65533;O,&#65533;@&#65533; &#65533;Lv&#65533;&#65533;&#65533;&#65533;0&#65533;&#65533;&#65533;1 +&#65533;&#65533;
b&#1281;LV  $0kZ/&#65533;;(a _7`&#49126;a&#65533;'l&#1955;
&#65533;ubG:&#65533;`v&#65533;&#65533;%&#65533;&#65533;vjw#&#65533;3@&#65533;&#65533;20&#65533;7"&#65533; &#65533;c3&#65533;!&#65533;3'2&#65533;&#65533;&#65533;&#65533;1P&#65533;s&#65533;&#65533;e[&#65533;&#65533;@>&#65533;2&#65533;"
A@3&#65533;&#65533;5=!R&#65533; &#65533;&#65533;"&#65533;&#65533; &#65533;y&#65533;&#65533;pf&#65533;e&#65533;G\<s&#65533; ''GH\&#65533;&#65533;&#65533;e&#65533;rm&#1271;y&#65533;&#65533;)&#65533;&#65533;\&#65533;&#65533;&#65533;FY#A]&#65533;'\aKRZ&#65533;&#65533;I2\&#65533;i)bJ&#65533;&#65533;F&#65533;&#65533;c,&#65533;'p&#65533;&#65533; !&#65533;&#65533; &#65533; &#65533;&#65533; 0 0!&#65533;#$ vED&#65533;&#65533;gD@B&#65533;v&#65533;<D&#65533;bCl&#65533;k&#65533;U		pD&#65533;1	f&#65533;/&#65533;`&#65533;10&#65533;``J&#65533;&#65533;2&#65533;0#&#65533;
)&#65533;q&#65533;gc55GK&#65533;&#65533;&#65533;&#65533;5&#65533;&#65533;q&#65533;*&#65533;r[(&#65533;&#65533;&#65533;g&#65533;&#65533; &#65533;&#65533;Ay)&#65533;!^wH+2r&#65533;&#65533;]A&#65533;&#65533;&#65533;&#65533;!&#65533;&#65533;	d Q&#65533;f&#65533;&#65533;y&#65533;&#65533;W&#65533;&#65533;q&#65533;8
F&#65533;V&#65533;&#65533;T&#65533;&#65533;&#65533;&#65533;4&#65533;p&#65533;`/6&#65533;&#65533;&#65533;p&#65533; &#65533;c&#65533;&#65533;<+&#65533;&#65533;&#65533;&#65533;<@Y*&#65533;&#65533;4`:P4@&#65533;&#65533;.&#65533;&#65533;l&#65533;$&#65533;`  &#65533;&#65533;&#65533;&#65533;&#65533;&#65533;&#65533;+&#65533;&#65533;k&#65533;&#65533; &#65533;10&#65533;&#65533;M&#65533;&#65533;0Dm&#224;&#65533;F -&#65533;&#65533;-&#65533;0&#65533;&#65533;&#65533;S! hs25&#65533;&#65533;&#65533;E7[&#65533;&#65533;Q4h&#65533;!T
.&#65533;&#65533;t&#65533;&#65533;	d&#1944;&#65533;&#65533;&#65533;5&#65533;&#65533;T&#65533;&#65533;|c&#65533;!{&#65533;&#65533;,&#65533;a&#65533;&#65533;&#65533;{qr&#1104;&#65533;A&#65533;V*&#65533;&#1554;&#65533;B5A|&#65533;X!&#1046;c# &#65533;%?&#65533;g&#65533;y&#65533;C&#65533;E&#65533;&#65533;&#65533;` &#65533;&#65533;2&#65533;&#65533;	&#65533;% $&#65533;A&#65533;pP&#65533;&#65533;&#65533;&#65533;$P&#65533;0YV'&#65533;8C&#65533;&#65533;&#65533;p	&#65533;SX&#65533;&N&#65533;Q&#65533;?&#274;&#65533;&#65533;,&#65533;Q&#65533;&#65533;&#65533;M&#65533;&#65533; &#65533;&#65533;LD@md"-p&#65533;P &#1032;&#823;  U(&#65533;}&#65533;+p(GU&#133;&#65533;&#65533;'Y &#65533;&#65533;&#65533;f&#65533;&#65533;)&#65533;&#65533;&#65533;&#65533;&#65533;&#65533;&#65533;}&#65533;y:@&#65533;(&#65533;q &#65533;e&#65533;&#65533; &#65533;&#65533;7H&#65533;{N%&#65533; &#65533;&#65533;&#65533;@$&#65533;&#65533;p&#65533;s&#65533;gU&#65533;7=&#65533;'e&#65533;&#65533;&#65533;`^mXR~ w&#65533;*&#65533;&#65533; &#65533;Z0&#65533;+&#65533;T##[&#65533;!Y&#65533;&#65533;&#65533; `&#65533; 3t&#65533;&#65533;%A&#65533;
&#65533;&#1417;&#65533;&#65533;&#65533;&#65533;&#65533;&#65533;uUb&#65533;&#65533;&#65533;%&#65533;&#65533;X&#65533;c!)>r pb&#65533;&#65533;&#65533;B&#65533;P')&#65533;&#65533;&#65533;&#65533;3{&#65533;&#65533;&#65533;E~&#65533;&#65533;&#65533;(V&#65533;
&#65533;&#65533;5&#65533;&#65533;q&#65533;&#65533;&#65533; \&#65533;t#&#65533;H&#65533;&#65533;&#65533;&#65533;$gJu6&#65533;&#65533;&#65533;&#65533;!&#65533;3,&#65533;tS:Q
&#65533;*&#65533;&#65533;uTAv&#65533;A&#65533;"&#65533;&#65533;^|	 2zb&#65533;&#65533;&#65533;[i<b&#65533;i&#65533;'p&#65533;&#65533;'Q&#65533;&#65533;w&#65533;&#65533;&#65533;&#65533;&#65533;i&#65533;&#65533;&#65533;m &#22562;q&#65533;&#65533;} c&#65533;1&#65533;&#65533;@&#65533;D&#65533;f8 D&#65533;`&#1732;$)&#65533;&#65533;&#65533;+<&#65533;_c*&#65533;	&#65533;7&#65533;&#65533;&#65533;&#65533;&#65533;&#65533;&#65533;t<&#65533;v7*&#65533;0&#65533;&#65533;&#65533;&#65533;jpA`&#65533;zw&#65533;W&#65533; &#65533;&#65533;T&#65533;v&#65533;^&#65533;5 &#65533;&#65533;F&#65533;q&#65533;&#65533;H&#65533;q+&#65533;&#65533;p]&#65533;&#65533;y&#65533;r&#65533;&#65533;-:d&#65533;6r&#65533;$&#65533;&#65533;p&#65533;&#65533;&#65533;,)&#65533;T&#65533;&#65533;wS)&#65533;p&#65533;1-&#65533;&#65533;^O(@&#65533;ye&#65533;GybV
wSp&#65533;T&#65533;'&#65533;&q7&#1233;&#65533;&#65533;&#65533;&#65533;&#65533;T&#65533;Q!j&#514;&#65533;&#65533;*&#65533;Y&#65533;VSd&#65533;#&#65533;&#65533;@m&#65533;&#65533;T:;&#65533;&#65533;l&#65533;M&#65533;&#65533;&#65533;&#65533;&#65533;$L&#65533;&#65533;&#65533;&#65533;&#65533;&#65533;&#65533;zl&#65533;&#65533;&#65533;aCAB&#65533;f&&#192;&#65533;$@<@ V&#65533;!&#65533;   -` &#65533;&#65533;WE!&#65533; &#65533;x&#65533;m&#65533;o1&#65533;$&#65533;0!&#65533;&#65533;-&#65533;&#65533;&#65533;z&#65533;&#65533;rA&#65533;>&#65533;&#65533;Z&#65533;[;
<&#65533;&#65533;W&#65533;&#65533;cS&#65533;O&#65533;o&#65533;9&#65533;&#65533;&#65533;
&#65533;&#65533;&#65533;z&#65533;&#65533;0pV*5&#65533;y0&#65533;&#65533;x&#65533;&#727;+p&#65533;.@,4K &#65533;i&#65533;=&#65533;# &#65533;&#65533;2&#65533;c&#65533;+q&#65533;&#1526;&#65533;&#1440;^I&#65533; 5&#784;&#65533;&#1315;&#65533;&#65533;&#65533;iuPT#@Z&#65533;3DbD&#65533;4/&#65533;S	w&#65533;C&#65533;&#65533;9A&#65533;&#65533;&#65533;5&#65533;7&#65533;&#65533;6&#65533;X&#65533;$&#65533;d&&#65533;&#65533;V&#65533;&#65533;&#65533;&#65533;U&#65533;&#65533;&#65533;&#65533;c@ %@#p1P&#65533; &#65533;=PT&#2&#65533;&#444080;~&#65533;R#PJ&#65533;&#65533;&#65533;wwe&#65533;&#65533;&#65533;n&#65533;&#65533;&#65533;&#65533;&#65533;&#65533;&#65533;X&#65533;&#65533;&#65533;/&#65533;GJq&#65533;1&#65533;&#65533;&&#65533;&#65533;A&#65533;!&#65533;b?&#65533;b
j{&#65533;;"&#65533;P&#65533;&#65533;&#65533;T&#65533;   _B&#65533; &#65533;s&&#65533;Qo&#65533;&#65533;2>&#65533;z&#65533;_&#65533;wSGUj&#65533; &#65533;IB0&#65533;Q&#65533;Y6wW!&#1096;"@P&#1987;.&#65533; &#65533;&#65533;`%&#65533;t&#65533;&#65533;3&#65533;)y&#65533;x&#65533;&#65533;\&#65533;H&#65533;v&#65533;&#65533;&#65533;&#65533;&#65533;&#65533;$E*<&#65533;&#65533;;Xc&#1719;,-P&#65533; JIX&#65533;\q,0!)&#65533;&#65533;c&#65533;tD&#65533;&#65533;$ *&#65533;J)C&#65533;  &#65533;&#65533;&#65533;*&#65533;BuQ7S&#65533;y{&#289;0@g&#65533;%&#65533;
%r&#65533;w'
&#65533;;i&#65533; &#65533;j
&#65533;b&#65533;tT97,Q&&#65533;A &#65533;&#65533;&#65533;&#376;E&#65533;&#65533;1&#65533;E&#65533;&#65533;&#65533;U&#65533;2(&#65533;&#65533;&#65533;&#65533;@Hj1&#65533;&#65533;"ME&#65533;&#481;<&#65533;'&#65533;r&#65533;&#65533;&#65533;&#65533;(&#65533;?b&#65533;`W&#65533;T&#65533;N&#65533;c P%&#65533;&#65533;&#601;&#65533;&#65533;J&#65533;
&#65533;
&#65533;N&#65533;$&#65533;	/D&#45009;&#65533;0(&#65533;&#65533;&#65533;5C&#65533;b}&#65533;%&#65533;&#65533;y&#65533;F&#65533;h&#65533;K&#65533;&#240;&#65533;+s&#65533;&#65533;7&#65533;)@&#65533;3&#65533;}&#65533;Izeh$a-&#65533;q&#65533;&#65533;&#65533;RT&#65533;3&#65533;&#65533;P&#65533;&#1446;&#65533;&#65533;a&#65533;&#65533;pn&#359;&#65533;$0'&#65533;j&#65533;&#65533;]&#65533;Kx&#65533;&#65533;y
&#65533;w\K&#65533;&#65533;&#65533;&#65533;&#65533;&#517;&#65533;&#65533;&#65533;}&#65533;&#65533;&#65533;\&#65533;&#1488;6o$ &#65533;&#65533;<&#65533;>&#65533;&#65533;^&#65533;HW &#65533;&#65533;P=&#65533;@# &#65533;&#65533;&#65533;@b &#65533;9&&#65533;%&#65533;&#65533;X_&#65533;&#1197;&#65533;&#65533;&N0&#65533;{&#65533;
&#65533;T&#1247;&#65533;&#65533;&#65533;&#65533;e&#65533;%Y0a"i&#65533;&#65533;V&#65533;&#65533;P &#65533;=!|&#65533;&#65533;&#65533;<&#65533;&#65533;@&#65533;$P f&#65533;i$&#65533;f&#65533;I|&#65533;T}W&#65533;{&#65533;S&#65533;&#65533;S&#65533;&#65533;2&#65533;&#65533;Cx&#65533;&#65533;&#65533;&#65533;p&#65533;&#65533;&#65533;&#65533;3V&#65533;	&#65533;&#65533;&#65533;S>#3J&#65533;&#65533;3&#592;DA&#2022;&#379;"C+&#65533;&#65533;26&#65533;7E2g&#65533;@&#65533;&#65533;&#65533;&#65533;&#65533;e&#65533;&#65533;&#65533;&#65533;;&#65533;&#65533;,:v02&#65533;-Q&#65533;'&#65533;Wz&#65533;v&#65533;jj%!*j x m.&#65533;1.V	&#1604;&#65533;a9B &#1033;[7%,l&#65533;&#65533;b?@(}&#65533;&#65533;);&#65533;#4 c;PF&#65533;`,&#65533; pg`&#65533;W &#65533;b&#65533;&#65533;&#65533;)&#65533;<D&#65533;!&#65533; ;V&#65533;^&#65533;"c{=&#65533;H&#65533; ~&#65533;4Z]Q]&#65533;5&#65533; j&#65533;@&#65533;&#65533;&#65533;?&#65533;&#65533;6&#65533;&#65533;'&#65533;7+&#1234;&#65533;MS;|&#65533;wg&#65533;K
i&#65533;&#65533;&#65533;&#65533;*v&#65533;sG
&#65533;&#65533;eE"&#65533;&#65533;&#65533;^&#65533; &#65533;&#65533;+&#65533;&#65533;[1s&#65533;N_< A&#65533;G<@&#65533;&#65533;&#65533;&#65533;,R1&#65533;!0&#65533;&#65533;b&#65533;&#65533;0&#65533;&#65533;&#337;&#65533;&#65533;&#65533;.&#65533;s&#65533;&#65533;&#65533;&#65533;&#65533;bCN3&#65533;&#65533;&#65533;p')&#65533;F&#65533;.&#65533;&#65533;;&#65533;Ogu{&#65533;8&#65533;&#65533;&#65533;0&#65533;&&#65533; &#65533;&#65533;[&#1575;&#65533;FjdK&#65533;`&#65533;1gm&#65533;*y	&#65533;&#65533; &#65533;&#65533;&#65533;&#65533;&#65533;&#65533;	&#65533;&#65533; &#65533;&#65533;&#65533;&#65533;&#65533;r&#65533;&#65533;&#65533; &#65533;&#65533;&#65533;&#65533;eo&#65533;\&#65533;&#65533;&#65533; &#65533;{&#65533;&#65533;2&#65533;&#65533;g&#65533;e@y&#65533;>i3t&#65533;%%"&#65533;o&#65533;y&#65533; -p&#65533;&#65533;&#65533;&#65533;0ECG&#65533;&#65533;H>&#65533;=&#65533;
T+
`c&#65533; <&#65533;&#65533;&#65533;&#65533;< 1&#65533;&#65533;&#65533;_&#65533;,H9&#65533;&w&#65533;&#65533;>&#65533;&#65533;U=R&#1930;&&#65533;&#65533;&#65533;&#65533;C&#65533;&#65533;&#1177;&#65533;&#65533;z&#65533;&#65533;hXy&#65533;X&#65533;	&#65533;&#65533;D\&#65533;XyC&#65533;0&#65533;V &#65533;pW&#65533;&# &#65533;1&#65533;&#65533;}|_&#65533;&#65533;M&#65533;&#65533;&#65533;&#65533;V&#65533;&#65533;6&#65533;G-&#65533;&#65533;b&#65533;	&#65533;&#65533;&#37234;a{&#65533;6sI&#65533;&#65533;[ww&#65533;&#65533;&#65533;&#65533;P&#65533;&#65533;&#65533;&#65533;&#65533;!y&#65533; &#65533;"JJ-&#65533;T&#65533;pzA&#65533;&#65533;&#65533;r&#65533;4\B&#65533;<&#65533;e&#65533;&#65533;<a&#65533;k&#433;&#65533;&#65533;U&#65533;&#65533;&#65533;%&#65533;b{3&#65533;}&#65533;}&#65533;2 0!&#65533;&#65533;	&#65533;,&#65533;&#65533;&#65533;)&#65533;	x&#65533;G&#65533;&#65533;1)'r$"j`&#65533;&#65533;0#6 &#65533;r&#65533;I&#65533;,
&#65533;&#65533;&#65533;&#65533;&#65533;&#65533;&#65533;&#65533;&#65533;&#65533;&#65533;&#65533;&#65533;  B?&#65533;&#65533;7
		&#65533;

7  &-$0&#65533;+!&#65533;&#65533;&#65533;&#65533;"&#454;&#65533;&#1479;&#65533;.&#65533;&#65533;&#65533;'&#1547;A&#65533;>7$&#65533;&#65533;"&#1803;&#65533;&#65533;A&#1094;&#65533;9Z&#65533;&#194;&#65533;	X&#65533;&#65533;z&#65533;e3$&#65533;!&#65533;&#65533;&#65533;&#65533;6pZz&#65533;*&#65533;4&#65533;&#65533;&#65533;^&#65533;qpA&#1543; $(lp&#65533;5 &#1147;&#65533;&#65533;t*&#65533;&h&#1667;&#65533;&#65533;9r&#65533;&#65533;8$&#65533;&#65533;&#65533;iE&#65533;P&#65533;+&#65533;>C&#65533;#&#65533;@&#65533;-
40&#65533;&#65533;-T&#65533;(&#65533;&#65533;&#65533;8p&#65533;D&?F&#65533;@A& @&#65533;)if&#65533;&#464;&#65533;C&#65533;&#65533;&#65533;&#65533;e&#65533;,&#65533;&#65533;&#65533;&#65533;P%A&#449;T&#65533;	&#65533;(P&#65533;&#65533;&#65533;&#65533;V&#65533;8&#65533;&#65533;  &d a&#65533;&#1024;!9>&#65533;=&#65533;&#65533;i&#65533;&&#65533;&#65533;TFx&#65533;4&#65533; &#65533;n&#65533;b&#65533;h&#65533;&#65533;&#1027;&#65533;"&#65533;&#65533;Q&#65533; u&#65533;&#65533;ZA&#65533;&#65533;&#65533;&#65533;&#65533;w&#65533;F_!r&#65533;zV&#65533;fH&#65533;&#65533;y9&#65533; X&#65533;&#65533;t&#65533;&#65533;&#65533;B&#65533;&#65533;&#65533;P&#65533;&#65533;T#a&#65533;w&#65533;&#65533;&#65533;&#65533;E&#65533;=0_J&#65533;&#65533;&#65533; 3&#1973;&#65533;&#65533;&#65533;b&#65533;&#65533;TR+d&#65533;7,&#65533;!)&#65533;&#65533;&#65533;&#65533;&#65533;~)&#65533;W&#65533;&#65533;&#65533;L0&#65533;$&#65533;&#65533;&#65533; -&#65533;&#65533;&#65533; @H0&#65533;
0p&H &#65533;	&#65533;&#65533;&#65533;f&#65533;&#65533;&#65533;Ib2-&#65533;&#1543;&#65533;&#65533;&#65533;d&#65533;Q&#65533; ;p&(&#65533;&#1904;G&#65533;p&#65533;&#65533;&#65533;*&#65533;@-&#65533;&#65533;B&#65533;@&#65533;B$&#65533;P&#65533;'&#65533; &#65533;C5&#65533;P&#65533; &#65533;&#65533;A`&#336;&#65533;< @&#65533;Fa&#65533;&#65533;9&&#65533;c &#65533;&#65533;NR&#1592;0&#1216;>&#65533;  &#65533;&#65533; &#65533;]&#65533;&#65533;!^t&#65533;&#65533;&#65533;8&#65533;=;R<"4&#65533;&#65533;&#65533;#&#65533;9"4&#65533;&#65533;5&#65533;T&#65533;&#65533;r&#65533;&#65533;j>B)&#1171;&#65533;&#65533;@0&#65533;x&#65533;A"BekJ&#65533;x7&#65533;&#65533;M&#65533;&#65533;9&#65533;&#65533;4&#65533;2&#65533;&#65533;M &#65533; &#65533;`#&#65533;$&#65533;P &#65533;&#65533; 	<&#65533;dH-&#65533;&#65533;A
l`&#65533;&#65533;VY0&#65533;hP&#65533;&#65533;C	(&#65533;&#65533;g*&#65533;qy&#65533;&#65533;&#65533;uR&#65533;aD&#65533;&#65533;&#65533;h&#65533;&#65533;&#65533;@&#65533;L2&#65533;e&#65533;l&#65533; (&#65533;y&#65533; 	&#1024;x&#65533;  +&#65533;&#65533;t&#65533;u@&#65533;@&#65533;`&#65533;}1$b&#65533;+/97&#65533;&#65533;&#1961;&#65533;7&#65533;&#65533;s&#65533;"&#65533;&#65533;&#65533;5&#65533;&#65533;/&#65533;&#65533;&#65533;&#65533;,uNu &#65533;&#65533;!&#65533;L&#12840;&#65533;s(&#65533;&#65533;PEA&#65533;O&#65533;&#65533;hlCY3 S_S&#65533;&#65533;&#65533;H&#65533;&#65533;&#65533;;&#65533;&#65533;O#@&#65533;&#65533;&#510;&#65533;&#65533;$&#65533;-=&#65533;(`G&#65533;^&#65533;!0&#65533;#&#65533;D?&#65533;< \&#65533;+=&#65533;&#65533;#&#65533;`7l@&#65533;,|P&#65533;p&#65533;&#65533;D&#144;&#65533;&#65533;&#65533;&#65533;&#65533;&#65533;+8&#1584;H8P&#145;=&#65533;B&#65533;*&#65533;]s'&#65533;	8L3&#65533;&#65533;D&#65533;g&#65533;&#65533;$vf&#65533;&#65533;eBL\&#65533;)&#65533;t&#65533;@&#65533;&#65533;&#65533;&#65533;T&#65533;(&#65533;@!&#65533;&#65533;
P&#65533;&#65533;&#65533;8A&#65533;&#65533;E] &#2010;&#65533;
V&#65533;0&#65533;&#65533;$&#65533;&#65533;s&#65533;b*&#65533;*+&#65533;SQ&#65533;&#65533;h&#65533;{\&#65533;&#65533;&#65533;TN2A&#65533;&#65533;"&#65533;&#65533;g&#65533;&#65533;&#65533; &#65533;l&#65533; &#317;&#65533;&#65533; &#65533;r&#65533;&#65533;:W&#65533;cY&#65533;&#65533;E&#65533;&#65533;&#65533;S&#65533;&#65533;FVp&#65533;R&#65533;&#65533;!I&#1628;&#65533;}Tc&#65533;H6&#65533;&#65533;&#65533;_b&#65533;H&#65533;.&#65533;
&#65533;&#65533;h &#65533;&#65533;`@&#65533;P&#65533;T&#65533;O&#65533;&#65533;&#&#65533;|IL&#65533;&#65533;&#65533;d&#65533;&#65533;Vm&#65533;&#65533;%CK AB&#65533;&#65533;`_&#65533;&#65533;&#65533;(&#65533;5<p&#65533;&#65533;D&#65533;&#65533; 3(&#65533; X`&#65533;P@/&#65533; 02&#65533;`@/@&#65533;j&#65533;&#65533;#&#65533;&#65533;&#65533;&#65533;e&#65533;XVXJ&#65533;nX%&#65533;&#65533;&#65533;Y&#65533;&#23328;&#65533;&#65533;&#65533;5&#65533;&#65533;:&#65533;&#65533;E&#65533;&#65533;8&#65533;&#65533;&#65533;x&#65533;&#65533;C&#65533;&#65533;x&#65533;p&#1796;&#65533;8D&#65533;&#65533;&#65533;&#65533;&#1387;A&#65533;]c&#65533;&#65533;O\&#65533;&#65533;
'qS\&#65533;&#65533;&#65533;D4&#65533;S,&#65533;	&#65533;&#65533;R&#265;&#65533;&#65533; >P&C&#65533;&#65533;o&#65533;&#65533;Z&#65533; &#65533;`3 H&#65533;I&#65533;&#65533;&#65533;&#65533;&#65533;&#65533;H&#65533;/&#65533;&#65533;(&#65533;	Nd&#65533;&#65533;&#65533;0&#65533;&#65533;3W&#65533;&#65533;&#65533;&#65533;&#65533;&#65533;&#65533;J&#65533;&#65533;&#65533;&#65533;Y&#65533;&#65533;&#65533;t&#65533; &#65533;e%&#65533;&#65533;ZAYt@=&#1558;T&#935;&#65533;X&#65533;!Pu@&#65533;&#65533;&#65533;(h91&#1559;&#65533;F&#65533;&#65533;&#288; !&#1564;&#65533;+l&#65533;&#65533;&#65533;s&#65533;m*&#65533;&4*"&#65533;&#65533;&#65533;&#1476;&#65533;bJ&#1394;&#65533;&#65533;&#65533;&#65533;S!&#576;&#65533;&#65533;&#65533;2&#65533; {}&#65533;5R&#65533;&#65533;*&#65533;R&#65533;"Xp&#65533;c81V&#65533;q&#65533;&#65533;&#65533;&#65533;&#65533;&#65533;`&#65533;&#65533;!.@ZC&#65533;Od&#65533;&#65533;O&#65533;&#65533;&#65533;r&#65533;"H	&#65533;&#65533;&#65533;<&#65533;&#65533;&#65533;&#65533; T0&#65533;&#65533;`x1&#65533;TpC&#65533; "&#65533;s"	B&#1072;8 &#65533;&#65533;$u&#65533;&#65533;-q&#596;3&#65533;.&#65533;  &#65533;&#65533;1@4&#65533;&#65533;!JTb&#65533;&#65533;X&#65533;BA&#65533;&#65533;p&#65533;L&#65533;&#65533;	J&#65533;&#65533;WX&#65533;,[A&#65533;&#65533;&#65533;C&#65533; &#65533;
B&#65533;L@&#65533;@&#65533;0&#65533;&#65533;&#65533;<.&#65533;j`&#65533;}L&#65533;&#65533;&#65533;>&#65533;&#464;&#65533;&#65533;&#65533;[A&#65533;a&#65533;&#65533;3&#65533;&#65533;&#65533;&#65533;&#65533;uiQ-&#65533;&#65533;&#65533; Z&#65533;&#65533;&#65533;&#65533;5U&#65533;&#65533;Nv&#65533;&#65533; 4'B&#65533;&#65533;H&#65533;#!&#65533;i&#65533;u&#65533;J>&#65533;&#65533;&#65533;&#65533;"&#65533;q&#65533;
&#65533;?I&#65533;&#65533;)"EZ^Dm,&#65533;eD&#65533;&#65533;&#65533;&#65533;&#65533;{&#65533;#&#1064;L&#65533;P.x &#65533;&#1145;&#65533;d&#65533;&#65533;&#65533;h&#65533;
"3&#65533;&#65533;9&#65533; <0&#65533;8q*xKr&#65533;I&#65533;`u&#65533;&#65533;&#65533;	&#65533;&#65533; &#65533;I%C&#65533;;[&#65533;&#65533;&#65533;f&#65533;&#65533;&#65533;(&#65533;&#65533;?8&#65533;)L0&#65533;&#65533;&#65533;E&#65533;&#65533;&#65533;X&#65533; L=&#65533;i&#65533;&#65533;&#65533;&#1491;&#946; 
p &#65533;7&#65533;x&#65533;"&#65533;&#65533;<@G&#65533;l&#65533;Pb;&#65533;.&#65533;p&#65533;&#65533;&#65533;1&#65533;\&#65533;"&#65533; )PXP&#65533;&#65533;K@&#65533;,&#65533;E6&#65533;&#65533;&#65533;&#65533;&#65533;&#65533;&#65533;#&#65533;Df&#65533;&#65533;&#65533;"V`&#65533;n<x&#65533; Ht&#65533;&#65533;&#65533;C`l N&#65533;&#65533;x&#65533;.&#65533;V&#65533;q&#65533;_&#65533;X&#65533;&#65533;(&#65533;:@&#65533;o&#65533;R&#65533;&#65533;FF@5&#65533;&#65533;zj 8&#65533;&#65533;&#65533;&#65533;&#65533;6&#12568;r64&#65533;&#65533;&#65533;n,&#65533;&#65533;hy&#65533;P&#65533;&#65533;&#65533;&#65533;&#65533;D&#65533;X,&#65533;&#65533;&#65533;8&#65533;&#65533;&#65533;&#65533;&#65533;&#65533; CVx&#65533;L&#1040;&#65533;&#65533;[2&#65533;&#65533;&#65533;&#65533;&#65533; P&#65533;&#65533;kI&#65533;&#65533;&#1309;1&#65533;&#65533;lk&#65533;&#65533;S&#65533;Ou:&#65533;&#65533;&#65533;n)UDt$&#65533;&#65533;T&#65533;y&#65533; L&#65533;&#65533;&#65533;&#65533;&#65533;'s&#65533;&#65533;&#1837;<7&#65533;&#65533;Mw&#65533;&#65533;LWb8&#65533;&#65533;gm1&#65533;Z&#65533;x&#65533;K|F&#65533;o&#65533;	B}&#65533;Y&#65533;&#65533;&#65533;&#65533;c&#65533;&#65533;p&#65533;&#65533;&#65533;&#65533;&#65533;&#65533;&#65533;&#65533;&#329;&#65533;VD_&#65533; bP&#65533;,&#65533;&#65533;A&#65533;0&#65533;&#65533;&#65533; _&#65533;&#65533;pl&#65533;&#65533;8&#65533;3&#65533;&Vg&#65533;v?CP4&#65533;k'l&#65533;`
&#65533;&#65533;z&#65533;w&#65533;&#65533;T*p &&#65533;&#65533;'&#65533;&#65533;&#65533;&#65533;-&#65533;&#65533;&#65533;pT&#65533;&#65533;&#65533;.&#65533;r;&#65533;VH7+&#65533;t&#65533;:&#65533;%C&#144;&#65533;&#65533;=&#65533;&#65533;!p7&#65533;:Q&#65533;Y&#65533;&#65533;&#65533;S-&#65533;1&#65533;&#65533;&#65533;&#65533;&#65533;D%S5&#65533;-&#65533;&#65533;&#65533;&#65533;&#65533;j&#65533;&#65533;-&#65533;&#65533;&#65533;*E&#65533;&#65533;&#65533;&#65533;8b&#65533;G&#65533;u e1&#65533;S&#65533;=&#65533;(@&#65533;&#65533;&#65533;&#65533;&#65533;&#65533;RG&#65533;&#65533;n&#65533;FR< V&#65533;x &#65533;&#65533;b3&#65533;%&#65533;&#65533;Q&#65533;a&#65533;&#65533;&#65533;&#65533;&#65533;5&#65533;&#65533;V&#65533;&#65533;!l&#65533;vIsl&#65533;d &#65533;f&#256;&#65533;x6&#65533;l&#65533;E3a&#65533;a(&#65533;uh8 F &#65533;&#65533;(  $p&#65533;g!1EV&#401;&#65533;&#65533;.+&#65533;^&#65533; &#65533;&#65533;&#128;&#679;9&#65533;&#65533;]&#65533;&#65533;< v z&#65533;F&#65533;!&#65533; &#65533;&#65533;&#65533;" Oq&#65533;&#65533;&#65533;&#65533; &#65533;&#65533;{&#65533;5&#65533;&#65533;# 0&#65533;*&#65533;-&#65533;r7w&#65533;piAvf3s&#65533;&#65533;]&#65533;7^
&#65533;&#65533;&#65533;&#65533;&#65533;O&#65533;P->&#65533;[&#65533;>7h&#65533;.M8&#65533;&#65533;&#65533;d[&#65533;a&#65533;&#65533;&#144;pqGZ&#65533;>&#65533;&#65533;&#65533;0&#65533;!&#65533;&#65533;&#65533;=&#65533;Y&#65533;A&#65533;&#65533;w(&#65533;w&#65533;c&&#65533;?&#65533;	&#65533;&#65533;&#65533;d	&#65533;&#65533;&#65533;&#65533;&#65533;R9	&#65533;&#65533;	!&#65533;A'&#65533;3QryE&#65533;&#65533;&#65533;&#65533;&#65533;#&#65533;&#65533;R$`&#65533;&#65533;&#65533;O&#65533;0_&#65533;0&#65533;~&#65533;I&#65533;x&#65533;&#65533;yH&#65533;&#65533;:I&#65533;]b4 &#65533;0&#65533;&#65533;3&#65533;1R\&#65533;&#65533;P &#65533;&#65533;pys'@&#65533;&#65533;2&#65533;V$#&#65533;&#65533;g&#65533;&#65533;&#65533;&#65533;&#65533;&#65533;C(&#65533;Pf&#65533;-u6#!f&#65533;9J&#65533;>&#65533;;&#65533;&#65533;-i&#435; &#65533;C&#65533;&#65533;$&#65533;&#65533;!`a&#65533;i&#65533;	&#65533;"&#65533;&#65533;&#65533;&#1106;`&#65533;&#65533;O&#65533;5@C&#65533;)8:&#65533;&#65533;&#65533;&#65533;&#65533;&#65533; &#65533; vn&#65533;A&#65533;&#65533;&#65533; ; &#65533;Qb8&#65533;2s&#65533;&#65533;&#65533;R9&#65533;&#65533;`@&#65533;&#65533; ('&#65533;x&#65533;r&#65533;&#65533;y&#65533; =@`&#65533;" &#65533;&#65533;:&#65533;&#65533;>&#65533;&#65533;Z&#65533;9 &#65533;&#28035;&#65533;a&#65533;bVM:&#65533;LqE&#65533;&#65533;Q&#65533;8y&#65533;B&#65533;0D&#65533; 'Jg&#65533;&#65533;1&#65533;&#65533;&#65533;&#65533;&#65533;&#65533;&#65533;&#65533;-,q&#65533;v&#65533;N&#65533;1-&#65533;&#65533;M&#65533;r&#65533;&#65533; &#65533;y\&#65533;`* &#65533;&#65533;{&#65533;I&#65533;&#65533; w&#65533;~&#65533;&#65533;&#65533;Ey&#65533; &#65533;n&#65533;&#65533;E&#65533;&#65533;Y&#65533;'@y&#65533;&#65533;P[&#65533;&#65533;O@&#65533;&#65533;&#65533;&#65533;00o#  N&#65533; ~W5$&#65533;&#65533;'&#65533;`&#65533;Y |Rmc2m&#65533;	&#65533;&#65533;I&#65533;&#65533;`&kA3&#65533;&#65533; &63~qQ(&#65533;D&#65533;4o&#65533;I3`n5&#65533;kN4o&#65533;&#65533;C1&#65533;"&#65533;V&#65533;]&#1029;&#65533;&#65533;&#65533;&#65533;&#65533;U<&#65533;:&#65533;=&#65533;&#65533;&#65533;&#65533;q&#65533;v6&#65533;B&#65533;{&#65533;&#114608;&#65533;&#65533;Q.&#65533;&#65533;S&#65533;&#65533;&#65533;@&#65533;	/x&#65533;d&#65533;x$&#65533; l&#65533;7&#1317; E&#65533;(P&#65533;&#1088;c&#65533;pC&#65533;A&#65533;&#65533;Y&#65533;&#65533;= r)a+&#65533;p&#65533;&#65533; &#65533;I &#65533;1&#65533;Yw&#65533;:&#65533;&#65533;x0%@%&#65533;&#65533;w&#65533;&#65533;wa&#65533;&#65533;&#65533;&#65533; 60&#65533;&#65533;&#65533;&#65533;&#65533;&#65533;&#65533;&#65533;i&#65533;&&#65533;&#65533;4&#65533;&#65533;&#65533;\&#65533;	k&#65533;&#65533;$&#65533;:`&#65533;oq 	&#65533;&#65533;&#65533;&#65533;&#65533;ba&#65533;&#65533;AK&#65533;O&#65533;03&#65533;H&#65533;&#65533;!0-&#65533;C&#65533;#r;&#65533;&#65533;&#65533;cZ2&#65533;+&#65533;M&#65533;r8&#65533;M}&#65533;&#65533;e&#65533;3&#65533;&#65533;&#65533;&#65533;&#65533;,&#65533;&#65533;!&#65533;&#65533;!c&#65533;!&#65533;g=X&#65533;&#65533;0 &#65533; &#65533;`Ey&#65533;8E&#65533;&#277;z&#65533;&#65533;&#65533; k&#65533;&#65533;	r&#65533;&#65533;+&#65533;+P&#65533;&#65533;&#65533;g~I&#65533;&#65533;xpY5&#65533;D&#65533;b&#65533;]`x&#65533;&#65533;&#65533;&#65533;G&#65533; U+&#65533;&#65533;&#65533;&#65533;Dx&#65533;
Ss&#65533;F&#65533;&#65533;&#65533;&#65533; ;P&#65533;&#65533;	&#65533;&#65533;&#65533;&#65533;&#65533;!h24D
&#65533;4
u&#65533;mMc&#65533;&#65533;wo&#1138;vaI&#65533;&#65533;'&#65533;.&#65533;&#65533;&#65533;p2&#65533;y#GQj`,&#65533;f"&#65533;"+&#65533;&#65533;!&#65533;&#65533;&#65533;Q&#65533;&#65533;2Pf&#65533; R&#65533;&#65533;&#65533;1&#1962;`&#65533;&#65533; B&#65533;: &#65533;&#65533;Ct&#65533;&#65533;}&#65533;)&#65533;  &#65533;,&#65533;m&#65533;;&#65533;q&#65533;v&#65533;&#65533;#E&#15045;&#65533;&#65533;#&#65533;/&#65533;
}&#65533;&#65533; &#65533;#&#65533;&#65533;ymd*&#65533;sR&#65533;&#65533;EG&#65533;#&#65533;&#65533;  ^&#65533;&#65533;&#65533;`&#162;&#65533;-&#65533;&#65533;;&#65533;Z&#65533;B !0+8&#65533;&#65533;% %|"&#65533;F)
 H3~&#65533;l&#65533;&#65533;[&#65533;&#902;&nBK&#65533;@p
4&#65533;?&#65533;
TG`"s(&#65533;C``~&#65533;&#65533;1<&#65533;W&#65533;	2&#65533;2co9Z&#65533;&#65533;&#65533;&#65533; 
WC&#65533;&#65533;"&#160;}&#65533;YQ~&#65533;*Fa,Q8{&#65533;&#65533;&#65533;&#65533;&#65533;&#65533;&#65533;&#65533;&#65533;+q&#65533;&#65533;j&#65533;VT6!V&#65533;&#65533;&#65533;z&#65533;&#65533;&#65533;&#65533;i9;E&#1362;q&#65533;F"&#65533;&#65533;3;$&#65533;&#65533;z&#65533;{&#65533;!&#65533;&#16033;<e(&#65533;&#65533;c&#65533;&#65533;&#65533;&#65533;-&#1040;&#65533;&#65533;*&#65533;&#65533;&#65533;=&#65533;p+ &#65533;&#65533; &#65533;`&#65533;Fu=&#65533; &#65533;65&#65533; &&#65533;&#65533;U&#65533;	V&#65533;:C&#65533;P&#65533;vT&#65533;@&#65533;F'&#65533;&#65533;%&#65533;&#65533;$P*0%&#65533;$&#65533;6b&#65533;=&#65533;c &#65533;&#65533;&#65533;&#65533;3&#65533; &#65533;&#65533;x 7v + O&#65533;&#304; &#65533;Tp&#65533; &#65533;&#65533;&#65533;HR&#65533;0&#65533;&#65533;C~Sp2&#65533;&#386;&#65533;&#65533;$&#65533;&#65533;!&#65533;&#65533;&#65533;&#65533;hg&#65533;*&#65533;&#65533;6'&#65533;9hd&#65533;&#65533;e&#65533;&#65533;&#65533;5(PQ&#65533;e\[&#65533;&#65533;&#65533;&#830;&#65533;&#65533;c(S4*&#65533;&#65533;&#65533;!Gwc&#65533;!D&#65533;CdS0$&#65533;(&#65533;&#65533;8AR&#65533;VA&#65533;&#65533;,&#65533;&#65533;&#65533;t&#65533;&#65533;&#65533;O55&#65533;m&#65533;&#65533;&#65533;UB&#65533; &#65533;6K&#65533;1vN&#65533;&#65533;&#65533;@C$&#65533;k&#65533;v&#65533;9&#65533;&#65533;@&#65533;'Or=&#65533;&#65533;C-&#65533;&#65533;&#65533;/&#65533;yK&#65533;[2` &#65533;&#65533;*P&#65533;&#65533;&#65533;P&#7662;&#65533;0)&#65533;&#65533;t}R&#65533;4&#65533; ?' 6w&#65533;&#65533;&#65533;&#65533;&#65533;&#1088;;/"<E&#65533;x&#65533;)&#1096;&#65533;&&#65533;&#65533;&#65533;&#65533;&#65533;E!&#65533;&#65533;&#65533;B&#65533;p,`&#65533;V&#65533;&#65533;3&#65533;&#65533;+s0x&#65533;|&#65533;pd;&#65533;&#65533;&#65533;,&#65533;&#1602; &#65533;&#65533;&#65533;5&#65533;Q&#65533;.G6"0d&#65533;&#65533;VC&#65533;Zd&#65533;)&#65533;<&#65533;&#65533;&#65533;5p !p&#65533;&#65533;\&#65533;1&#65533;p  &#65533;&#65533;xd&#65533;pb
&#65533;zl&#65533;&#65533;2&#65533;	7&#65533;&#65533;&#65533;\&#65533;Q&#65533;a&#65533;p	!&#65533;%&#65533;$&	 [&#65533;&#2024;J&#65533;B&#65533;eI&#65533;$&#65533;&#65533;t&#65533;j1&#65533;s&#65533;&#65533;&#65533;&#65533;&#65533;P{=2k&#65533;C0&#65533;<GZRZ&#65533;z&#1105;X&#65533;P&#65533;&#65533;i&#65533;&#65533;* &#65533;&#65533;&#65533;Zpw&#65533;&#65533;_&#65533;<&#65533;tQ&#65533;&#65533;q&#65533;&#65533;8&#65533;>f:+-&#65533;&#65533;* '&#65533;&#65533;$&#65533;&#65533;&#65533;&#65533;=(=f&#65533; e;&#65533;&#65533;8&#65533;&#65533;uH&#65533;99,@RYQ&#65533;&#65533;A&#65533;Re\;r$!&#65533;Z&#65533;&#65533;/&#65533;8GS&#65533;&#65533;s&#65533;`&#65533;&#65533;&#65533;Q&#65533;  +@=&#2300;&#65533;&#65533; l&#65533;VR&#65533;6&#65533;&#314;+!;b]&#65533;&#518;&#65533;&#65533;&#65533;&#65533;f&#65533;&#65533;K&#65533;&#65533;%[&#65533;&#65533;%&&#65533;&#65533;&#65533;&#65533;n&#65533;F ]&#65533;&#65533;(&#65533;&#65533;"&#65533;RzD%"&#65533;&#65533;&#1142;&#947;=&#256;)&#65533;	&#65533;(&#65533;1-&#65533;&#65533;&#65533;Z;&#65533;&#65533;d&\&#65533;&#65533;&#65533;:&#65533;]>(b{9&#65533;&#65533;8&#65533;r&#65533;&#65533;&#65533;h&#65533;&#65533;&#65533;&#65533;*&#65533;&#65533;[&#65533;&#65533;&#65533;&#65533;"`&#65533;%&#65533;|&#65533;&#65533;&#65533;&#65533;]f):&#65533;&#65533;]&#65533;&#65533;q:&#65533;*&#65533;e&#65533;&#65533;k&#65533;&#65533;Zq&#65533;&#65533;&#65533;&#65533;&#65533;&#65533;G2&#65533;&#65533;&#65533;ahTj&#65533;C&#65533;&#65533;Kr   5&#65533;&#65533;&#65533;  ,&#65533;&#65533;&#65533;. B&#65533;1&#65533; 5~&#65533;&#65533;&#65533;&#65533; &#65533;`4&#65533;&#65533;&#65533;t-&#65533;g&#65533;&#65533;&#65533;@}a&#65533;Pm&#65533;&#65533;

(&#65533;&#65533; C M4&#65533;#
6&#561;&#65533;D0!&#65533;&#65533;@U;;&#65533;&#65533;#&#144;<&#65533;&#65533;&#65533;d&#65533;&#65533;&#65533;b&#65533;GT&#65533;;`qi[{&#65533;&#65533;BET??&#65533;&#65533;C&#65533;&#65533;&#65533;A&#65533;'&#65533;&#816;&#65533;&#65533;&#65533;o0&#65533;0\&#641;&#65533;&#65533;r&#65533;!&#65533;]"&#65533;&#65533;&#65533;C0	&#65533;&#65533;v&#65533;Y&#65533;-U&#65533;&#65533;&#65533;B&#65533;#G&#65533;}T&#65533;5&#65533;&#65533;7&#65533;&#65533;&#65533;Nh:&#65533;`d&#65533;&#65533;9Jo@9HQ&#65533;Y&#65533;U&#65533;&#65533;3&#65533;\&#65533; %&#65533;$&#65533;&#65533;&#65533;z
&#65533;	]'5N&#65533;&#65533;L&#65533;&#65533;m&#62320;&#65533;-&#65533;@&#65533;l&#65533;&#65533;w&#65533;45&#65533;&#65533;&#65533;&#65533;&#65533;G@&#65533;P&#65533;<&#65533;&#65533;&#65533; &#65533;&#65533;a&#65533;&#1870;"&#65533;&#65533;n&#65533;&#65533;|_4&#65533;&#65533;&#65533;&#65533;C&#65533;2y&#65533;&#2818;&#65533;B&#65533;&#65533;Z&#65533;&#65533;&#65533;$&#65533;&#65533;&#65533;&#65533;&#65533;&#65533;&#65533;&#65533;&#65533;&#65533;&#65533;&#65533;&#65533;&#65533;&#65533;&#65533;&#65533;&#65533;&#65533;&#65533;&#65533;+&#65533;&#65533;+&#65533; &#65533;&#65533;&#65533;&#65533;&#65533;&#65533;..&#65533;&#65533;&#65533;&#65533;.,&#65533;CC&#65533;&#65533;&#65533;&#65533;,&#1219;&#65533;&#65533;&#65533;&#65533;&#65533;"&#65533;&#65533;&#1637;$#&#65533;&#65533;=-&#65533;&#65533; $&#65533;1&#65533;&#65533;0&#65533;&#65533;x*&#1314;&#65533;&#65533;&#65533;Z&#65533;&#65533;&#65533;!Z&#65533; p&#65533;	&#65533;H&#65533; 	  $P&#65533;&#65533;&#65533;I7D&&#65533;@J "D&#65533;0&#65533;&#65533;&#859;8s&#65533;W&#65533;d&#65533;&#65533;@&#65533;&#65533;&#65533;(]&#65533;&#65533;a&#65533;&#65533; | (j&#65533;b&#65533;-$(&#65533;&#65533;W&#65533;|H&#65533;&#65533;&#1250;q! &#65533;xPa &#65533;&#65533;&&#65533;`!`&#65533;&#65533;R&#65533;	 &#65533;&#65533;&#65533;zb&#65533;b&#65533;&#65533; h&#65533; 
q&#65533;B&#65533;F&#65533;0&#65533;l&#65533;1`&#65533;&#65533; @&#65533;;V+&#65533;&#65533;&#49744;U
Q&#65533;$&#65533;cK&#65533;f&#65533;}U	&#65533;&#65533; &#65533;&#65533;&#65533;&#65533;$&#65533;&#65533;YS&#65533;.4&#65533;4&#65533;&#65533;B&#65533;&#65533;X&#65533;&#65533;V
&#65533;dV6(&#65533;&#65533;&#65533;&#65533;&#65533;&#65533;rKUp&#65533;&#65533;&#65533;&#65533;&#65533;{&#65533;&#65533;&#65533;@4g&#65533; @&#65533;&#65533;&#65533;3^&#65533;P &#65533;#:0p&#575;@H	P&#65533;$&#65533;I&%p&#65533;&#65533;&#1298;1&#65533;rF&#65533;&#1795;&#65533;<&#65533;&#65533;O&#532;X4t(&#65533;K7&#65533;  @&#65533;V P@VX&#65533;u	`A&#65533;&#65533;&#65533;<#&#65533;3L &#65533;,0&#65533;&#65533;}&#65533; \&#65533;mK$&#65533;p&#65533;&:&#65533;W&#65533;}c&#65533; N>W&#65533; &#65533;@&#1059;g&#65533;H&#65533;&#65533;x&#65533;&#65533;waM&#65533;&#65533;Y)Ad&#65533; &#65533;&#65533;3&#65533;&#65533;&#65533;&#65533;
=@A
&#65533;T&#65533;H"&#65533;X&#65533;&#65533;&#65533;,&#65533;2&#65533;
&#65533;<y&#65533;gj&#65533;@]f&#65533;&#65533;5&#65533;`&#65533;B(B&#65533;"&#65533;&#65533;&#65533;O4&#65533;&#65533;&#65533;$&#65533;&#65533;&#65533;&#65533;U$d&#65533;LP&#65533;K,T`&#65533; &#65533;Y&#65533;Wa&#65533;&#65533;- p&#65533;|&#65533;U	4&#65533;&#65533;H"&#65533;&#65533;	$&#65533; &#65533;25`&#65533;&#65533;&#65533;v&#65533;&#65533;>!FM&#65533; &#65533;B&#65533;t&#65533;&&#65533;&#65533;&#65533;F9{&#65533;U5&#65533;&#65533;(&#1321;&#65533;:p&#65533;&#65533;\&#65533;@&#65533;, &#65533;5Hp&#65533;+&#65533;:&#65533;d&#65533;&#65533;$&#65533;&#65533;&#65533;*&#65533;&#65533;%>:&#65533;RJo&#65533;&#65533;&#65533;-Z*&#65533;[9&#65533;<&#65533;e)1&#65533;&#65533;I^&#65533;@ &#65533;&#65533;HJ&#65533;sD &#65533;%&#65533;&#65533; &#65533;&#65533;&#65533;@&#65533;&#65533; "&#65533;b&#65533;*1L&#65533;iM&#65533;\&#65533;&#65533;&`&#65533;&#65533;
#&#65533;&#65533;J&#65533;&#65533;0&#65533;^&#65533;&#65533;&#65533;&#65533;*ve&#65533;&#65533;l&#65533;
@5&#65533;&#1733;&#65533;&#65533;&#65533;&#65533;&#65533;l&#65533;&#65533;&#65533;#&#65533;&#65533; &#65533;U&#65533;&#65533;&#65533; &#65533;&#65533;&#65533;r+x&#65533;B&#65533;{&#65533;F&#65533;pCS#&#65533;0`&#65533;&#65533;Z&#65533;&#65533;&#804;-&#65533;&#1926;.z;7a`:P&#65533;7p&#65533;Q)8&#65533;&#65533;=&#65533;K&#65533;&#65533;&#65533;&#65533;B	<&#65533;Lk"&#65533;&#65533;&#65533;&#65533;
2b&#65533;@=X&#65533;&#65533; t B&#65533;9&#65533;$O)&#65533;&#65533;&#65533;&#65533;1X&#65533;@&#65533;ORA$&#65533;3&#65533;
&#65533;&#65533;f&#65533;p&#65533;\!&#65533;&#65533;Z7&#1810;&#65533;&#65533;DZJ
)&#65533;b&#65533;x&#65533;P05C&#65533;&#65533;"&#65533;*&#65533;&#65533;Ix&#65533;!d&#1079;l&#65533;nB;N&#65533;LG&#65533;R&#65533;
&#65533;&#65533;p&#65533;`Dn&#65533;#&#65533;n&#65533;I&#65533;&#65533;M&#65533;&#65533;I&#65533;`6&#65533;&#65533;A&#65533; &#65533;&#65533;&#65533; &#65533;A&#65533; F&#65533;
x&#65533; =&#65533;&#65533;D$p&#65533;5&#65533;\!i&#65533;&#65533;U&#65533;i)hs1i&#65533;&#65533;F&#65533;&#65533;&#65533;-&#65533;&&#65533;&#65533;&#65533;L0&#1026;&#65533; &#65533;[I&#65533;&#65533;9&#65533;&#65533;&#65533;&#65533;&#65533;J 8$38X=
`k&#65533;!o&#65533; C&#65533;4&#65533;`&#65533;&#65533; &#65533;&#65533;X&#65533;&#65533;T&#65533;&#65533;&#65533;$> H&#65533; (Ks&#65533;&#65533;
&#65533;"A&#65533;&#65533;&#65533;
TdC )x&#65533;&#65533;3
E&#65533;8&#65533; &#65533;&#65533;80(Cf&#65533;OV &#65533; .&#65533;&#65533;_ 6pnl&#65533;b`&#65533;m$&#65533; UJ&#65533;@"]s$a#&#65533;A&#65533;Gmq&#65533;~&#163;Q&#65533;SJTH&#65533;	&#65533;&#65533;&#1558;2&#65533;$>&#65533;rb&#65533;Y&#65533;&#65533;.&#65533;&#65533;)m&#65533;/&#65533;&#65533;&#65533;=B@ l&#65533;&#65533;P&#65533;&#65533;Q&#65533;&#65533;&#65533;Q&#65533;&#65533;H &#65533;&#65533;`#`@U&#65533;&#65533;.&#65533;8$$PA&#65533;J&#65533;&#65533;&#65533;&#65533;&#65533;ZY&#65533;\GJ&#65533;&#65533;aH&&#65533;&#65533;b!&#65533;A&#65533;j&#65533;&#65533;%&#65533;&#65533;Y&#65533;-X\V@&#65533;&#65533;e` &#65533;&#65533;@*`&#65533;P&#65533;2&#65533;j!&#65533;&#65533;
|`&#65533;&#65533;&#65533;&#65533;L&#65533; &#1539;e&#65533;B&#65533;(P&#65533; E&#65533; *sA T&#749;&#65533;&#65533;[ 4o6&#65533;4@26S&#65533;*&#65533;&#65533;J&#65533;"@&#65533;D&#65533;|&#65533;xb&#65533;&#1536;&#65533;6&#65533;C>&#65533;*p&#65533;6&#65533;&#65533;&#65533;|&#65533;p&#65533;^&#65533;e$ &#65533;&#65533;&#65533;&#65533;4N"{&#65533;&#65533;j@s
&#65533;o&#65533;[MF&#65533;9&#65533;F&#65533;r&#65533;&#65533; lN&#65533;
&#65533; &#65533;&#65533;&#65533;X&#65533;&#65533;&#65533;&#65533;&#65533;&#65533;.Bs 0`#Q&#65533;@&#65533;H4&#589;&#65533;ZUL
H&#65533;&#22546;ZWB_d&#65533;e&#65533;&#65533;HQ
	h&#65533;:&#65533;P  &#65533;
@&#65533;&#65533;8D `&#65533;&#65533;&#65533;U&#65533;&#65533;&#65533;
&#65533;4&#65533;m&#65533; k9j&#65533;W`ix +&#65533;&#65533;&#65533;\&#65533;&#1112;&#65533;b&#65533;&#65533; &#65533;v&#65533;&#65533;J&#65533;i&#65533;+3Y#Da&#65533;0!u~(&#65533;8~&#65533;GL#K&#65533;&#65533;A&#65533;&#65533;&#65533;y(&#65533;3 &#65533;cYHjg5&#148;E&#65533;&#65533;)&#65533;$K&#65533;9&#65533;0&#65533;&#65533;b`&#65533;&#65533;&#65533;#&#65533;"Vr@ +o&#65533;&#65533;2k8&#65533;n&#65533;o&#65533;&#65533; >&#65533;&#65533;&#65533;v&#65533;+:&#65533;d&#65533;K&#65533;&#65533;8o^&#65533;&#65533;&#65533;&#65533;&#65533;&#65533;,&#65533;D&#65533;%&#65533;&#65533;&#65533;&#65533;;&#65533;&#65533;fn&#65533;&#65533;\V&#65533;&#65533;g&#65533;&#65533;N&#65533;B&#65533;&#664;&#65533;&#65533;&#65533;ZQd&#65533;&#65533;&#65533;&#65533;@X1&#65533;F&#65533;b&#65533;h&#65533;VB&#65533;Jd&#65533;.&#65533;&#65533;N&#65533;I&#1102;&#65533;&&#65533;l&#65533;&#65533;"&#65533;
&#65533;&#65533;bK!l&#65533;&#65533;
&#65533;(23^&#65533;	N )&#65533;&#1058;:&#65533;&#65533; &#65533;&#65533;&#65533;&#65533;.&#65533;Zl.$&#65533;O&#65533;U&#65533;&#1819;j&#65533;XMV']&#65533;	&#65533;>&#65533;-&#65533;E&#65533;&#65533;@&#65533;&#1634;&#65533;&#65533;Dp&#65533;V6&#65533;Q&#65533;v!b&#65533;&#65533;B &#65533;0&#65533;2&#65533;&#65533;M&#65533;9!&#65533;'*&#65533;H&#65533;&#65533;&#65533;p&#65533;j`&#65533;&#65533;&#65533;&#65533;L&#65533;"UqK&#65533;&#65533;hM&#65533;&#65533;&#65533;&#1848;&#65533;&#65533;&#29839;&#65533;&#65533;?I&#65533;&#65533;&#65533;&#65533;j&#65533;)60AFf&#65533;&#65533;&#65533;l&#65533;&#65533;f&#1046;7&#65533;&#65533;/*&#65533;&#65533; \&#65533;(&#65533;&#65533;'[&#1195;&#65533;c0&#65533;x&#65533;4gd&#65533;&#65533;&#65533; 
*&#65533;`&#65533;+2T&#65533;]R[JU;;&#65533;X&#65533;&#65533;&#65533;<
HJ5&#65533;&#65533;L&#65533; 4&#65533;tg&#65533;Dg&#65533;&#65533;	&#65533;&#65533;,\&#65533;i&#65533;sfL<&#65533; fd&#65533;D&#65533;&#65533;H&#65533;&#65533;&#65533;&#1893;pA&#27929;4pP/&#65533;a&&#65533;Se&#65533;`&#65533;f	j&#65533;&#65533;&#65533;&#65533;&#65533;&#65533;<<&#65533;p&#65533;&#65533;&#65533;&#65533;&#65533;iA5&#65533;"&#65533;7Y!1&#65533;&#65533;n &#65533;p&#65533;&#65533;&#408;&#65533;&#65533;&#65533;&#65533;;&#65533;"&#65533;h$&#65533;o]&#65533;n@&#65533;&#65533;`&#65533;$&#65533; &#65533;L&#65533;&#65533;`WC&#65533;G&&#65533;&#65533;&#65533; &#65533;$&#65533;&#65533;h!&#65533;&)#&#65533;&#65533;&#65533;&#65533;C, &#65533;&#65533;a&#65533;&#65533;z&#65533;
&#65533;q&#65533;5&#65533;&#65533;2503&#65533;Pf&#65533;&#65533;!&#65533;$ffn&#65533;4$&#65533;&%&#65533;[22&#65533;4&#65533;At&#65533;0
&#65533;&#65533;=&#65533;p3}&#65533;L&#65533; &#65533;&#65533;5 &#65533;G
&#2039;z&#65533; #6&#65533;&#65533;BT>8W&#65533;a&#65533;	`Tc=_Q&#65533;#+&#65533;7),&#65533;"`q&#65533;	&#65533;&#65533;&#65533;	 J+0:&#65533;&#65533;}&#373;:&#65533;&#65533;(-?&#65533;	0g$A-&#65533;&#65533;E&#1682;!o&#65533;|n:&#65533;&#65533;"&#65533;&#65533;&#65533;&#65533;&#65533;&#65533; &#65533;7&#65533; #&#65533;&&#65533;`&#65533;0&#259;"&#65533;p# 1&#65533;B2` M&#65533;
;xH&#65533;UM3V&#65533;`4X2Cz&#65533;  &#65533;v 53o&#65533;# 7N&#65533; &#65533;q?&#65533;+8!7&#65533;	&#65533;0.S@&#65533;&#65533;_J&%=0$@w&#65533;&#65533;NbaDu[b&#65533;@&#65533;p*&#65533;&#65533;l&#65533;&#65533;
&#65533;&#65533;j&#65533;o9vX&#65533;f C&#65533;&#65533;&&#897;A&#65533;H&#65533;&#65533;*&#65533;0&#65533;&#65533;	&#65533;MF
(&#65533;#&h&#65533;>5&#65533;"Z"&#65533;\&#65533;&#65533;&+p , 0(0(&#65533;@ &#65533;} iN&#65533;\%1g^fS/&#65533;E&#1634;-&#65533;)!&#65533;&#65533; &#65533;3g&#65533;&#65533;&#65533;s\x&#65533;(@&#65533;:`C&#65533;N~A G&#65533;2,`.&#65533;&#65533;@w&#65533; .&#65533;&#65533;.&#65533;"&#65533;s,&#65533;"07&#65533;Y&#65533;&#65533;*v1p&#65533;&#65533;D'*&#65533;T&#65533;:&#65533;&#65533;*&#240;&#65533;&#65533;7a&#65533;&#65533;&#65533;&#65533;&#65533;b.&#65533;&#65533;`0&#65533;&#65533;)E&#65533;&#1140;%&#65533;`|!&#65533; &#65533;&#65533;V&#65533;&#65533;oR&#65533;__&#65533;&#65533; b_&#65533;M"&#65533;&#65533;d&#65533;[&#65533; &#65533;y&#65533;$XE9&#65533;&#65533;p$7a"&#65533;&#448;> &#65533;*:&#65533;#(S
-P5&#65533;Y0&#65533;&#65533;u,6&#65533;<*&#65533;(&#65533;M$&#65533;{&S,&#465;U-&#65533;&#65533;Qy&#65533;Ry&F{V&#65533;&#65533;&#65533;[&#65533;G (&#65533;q &#65533;&#65533;u{:&#65533;&#65533;&#65533;&#65533;S&#65533; &#65533;?b&#65533;6	&#65533;=&#65533;(`&#65533;o&#65533;&#65533;H 4&#65533;Z&#65533;Il&#65533;&#65533;&#65533;&#65533;&#65533;20 4&#65533;&#65533;
Z@;v	 &#65533; &#65533;wr&#65533;w_Q5&#65533;M&#65533;wC&#65533;#`h	@t&#65533;&#65533;&#65533;&#65533;&#65533;$&#65533;2+&#65533;&#65533;&#65533;&>&#65533;&#65533;8&#65533;9
&#65533;&#65533;v&#65533;&#65533;>&#65533; =&#65533;&#65533;R&#65533;z/t	Hw&#65533;&#65533;cD&#65533;1&#65533;&#65533;6&#65533;yA&#65533;0 2&#65533;n7&#65533;=s&#65533;E0&#65533;t &#65533;&#65533;&#65533; &#65533;&#65533;&#65533;G&#65533;6n&#65533;2&#65533;P&#65533;G&#65533;&#65533;&#65533; Ih{/&#65533;{&&#65533;F.&#65533;9&#65533;9&#65533;9&#65533;X&#65533;g&#65533;&#1637;8a:&#65533;b &#65533;Ru&#65533;|,&#65533;:O&#65533;&#65533;Q &#65533;3&#65533;G&#65533;,:&#65533;*+Pq&#65533;&#65533;&#65533;&#65533;&#65533;&#65533;6&#65533;5&#65533;4 )&#65533;&#65533;&#65533;&#65533;&#65533;&#65533;=0T&#65533;&#65533;&#65533;&#65533;&#65533;b&#65533;&#65533;&#65533;&#65533;&#65533;&#65533;yP&#65533;q	&#65533;HFd2m)O&#65533;8&#65533;h	&#65533;"k&#65533;[WV70&#65533;O&#65533;@&#65533;@Fc+&#65533;&#65533;	&#65533;&#65533;&#65533;*&#65533;&#65533;_&#1606;Oe&#65533;d&#65533;7&#65533;@k&#65533;%%&#65533;e%K&#65533;j&#65533;&#65533;&#65533;&#65533;pe&#65533;&#65533;1&#65533;C&#65533;>A3 &#65533;&#372;
b&#65533;u&#65533;0T&#1162;&#65533;zC+&#65533;%Z&#65533;&#65533;%1<$kuA@&&#65533;&#65533;&#65533;&#65533;&#65533;!&#65533;h&#65533;S&#65533;Z&#65533;Rm&#65533;&#65533;z!Ab&#65533;'&#65533;&#65533;&#65533;:&#65533;7&#65533;p&#65533;&#65533;&#65533;&#65533;&#65533;2s&#65533;C&#65533;*&#65533;P+P&#65533;&#65533;9&#65533;0&#65533;%&#65533;_3$30+xC&#65533;&#65533;&#65533;&#24872;&#65533;@F&#65533; &#65533;&#65533;&#65533;&#65533;&#65533;&#65533;&#65533;&#65533;&#65533;3	p=f&#65533;	&#65533;&#65533;&#65533;&#65533;&#65533;&#65533;&#65533;a&#65533;Lma&#65533;&#65533;P&#65533;2yAHk&#65533;`&#65533;&#65533;4kB&#65533;S$S&#65533;Z1P&#65533;&#65533;F,&#65533;b&#65533;p&#65533;p&#65533;}&#65533;M&#65533;R"cks&#65533;0N&#65533; v&#65533;
&#65533;&#211;&#672;@CO&#65533;&#65533;6#&#65533;@2`&#65533;&#65533;2:&#65533;&#65533;&#65533;&#65533;B&#65533;K;&#65533;&#65533;&#65533;G%&#65533;&#65533;<`'N gJ&#65533;@&#65533;&#65533;"]0@&#65533;&#65533;&#1749;-&#65533;&#65533;&#1509;&#65533; &#65533;!b&#65533; @&#65533;d&#65533; "9S&#65533;&#65533;&#65533;&#65533;^&#65533;AtS'q&#65533;! *&#65533;5 '&#65533; $&#65533;&#65533;&#65533;K+&#65533;&#65533;+&#65533;p9C&#65533;&#65533;&#65533;O2?#&#65533;2&#65533;Z9yE+\&#65533;7&#65533;&#65533;&#65533; &#65533;0 &#65533;
&#65533;o&#65533;3&#65533;W&#65533;&#65533;&#65533;&#65533;&#65533;&#65533;&#65533;Ij&#65533;&#65533;H&#65533;&#65533;
&#65533;&#65533;O%r[
&#65533;1`&#65533;&#65533;&#1044;&#65533;&#65533;&#65533;y&#65533;Y2&#65533;&#65533;&#65533;&#65533;O&#65533; >1&#65533;&#65533;Y*&#65533; M&#65533;w&#65533;Ew&#65533; &#65533;&#65533;	)&#65533;$v4k&#65533;! 5&#65533;U&#65533;0&#65533;&#65533;#&#65533;!&#65533;u&#65533;&#65533;&#65533;&#65533;&#65533;T&#65533;&#65533; &#65533;&#65533;Hd4&#65533;|7&#65533;|s&#65533;&#65533;&#65533;b-&#65533; kh&#65533;+R&#65533;&#65533;&#65533;)&#65533;Qr&#65533;q&#65533;[^&#65533;A+&#65533;g'X&#65533;&#65533;&#65533; @&#65533;&#65533;0&#65533;C[&#65533;=&#65533;&#65533;s&#65533;&#65533;:&#65533;"&#65533;&#65533;M&#65533;2z&#65533;OY&#65533;&#65533;X2&#65533;&#65533;&#65533; ) (&#65533;=&#65533;xz,&#65533;&#65533;@&#65533;JU9&#65533;$&#65533;&#65533;&#65533;&#65533;&#65533;&#65533;f}&#65533;&#65533;g&#65533;&#65533;&#65533;0n&#65533;Cch&#65533;E&#65533;&#65533;&#65533;&#65533;&#65533;&#65533;"G&#65533;k&#65533;&#65533;&#65533;Z`o&#65533;&#65533;HU&#65533;3&#65533;&#65533;&#65533;peKWkE&#65533;b
&#65533;2&#65533;&#65533;&#65533;&#65533;f+&#65533;&#65533;g9%@ &#65533;&#65533;&#65533;SH&#65533;	&#65533;; S`H&#65533;U&#65533;&#65533;1A]Z&#65533;:&#65533;&#1391;Q&#65533;|&#65533;&#65533;%&#65533;&#65533;,A ;-(&#65533;.&#65533;\\&#1484;&#65533;0A&#65533;&#65533;	$p=&#65533;&#65533;&#65533;&#65533; #&#65533;&#65533;00`,&#65533;&#65533;j%%&#65533;R+&#65533;&#1311;&#65533;I&#65533;&#1117;9&#553;&#65533;43&#65533;z&#65533;&#65533; M&#65533;|&#65533;&#65533;&#65533;P&#65533;&#65533;I'x&#65533;t&#65533;|&#65533;&#65533;(&#65533;q&#65533;&#65533;`'y&#65533;9	&#65533;qB&#65533;&#65533;&#65533;&#65533;'&#65533;@
&#65533;&#65533;&#65533;&#65533;&#65533;):&#65533;(&#65533;e=&#65533;q	n&#65533;&#65533;&#65533;&#65533;*CK&#65533;&#65533;&#65533;*&#65533;&#1024;&#65533;&#65533;&#65533;< &#65533;&#65533;Bm&#65533;@&#65533;&#1248;&#65533;&#65533;&#65533;	&#65533;&#65533;&#65533;C&#65533;{=&#65533; Q&#65533;&#65533;&#65533;&#65533;&#65533; Q&#65533;P&#65533;&#1124;&#65533;Y&#65533;&#65533;&#65533;&#65533;&#65533;-&#65533;&h&#65533;&#879;&#65533;P&#65533;&#65533;|r&#65533;&#65533;3&#65533;|&#65533;r9&#65533;&#65533;9&#65533;B-&#65533;&#65533;&#65533;sP*&#65533;[g&#65533;M&#65533;&#65533;&#65533;=A &#65533;&#65533;&#65533;V 1&#65533;&#65533;%A&#65533;S&#65533;6&#65533;#.54&#65533;@i&#65533;o&#65533;&#65533;&#65533;&#65533;fa@L`&#65533;*%-@&#65533;&#65533;%	C$ &#65533;[A' &#65533;
z&#65533;45&#65533;J&#65533;&#65533;&#65533;Co[*n&#65533;F&#65533;&#65533;&#65533; &#65533;&#65533;&#65533;&#65533;51y&#65533;a6&#65533;&#65533;&#65533;PBDX%&#65533;%&#193;&#566;&#65533;A> 
U&#65533;VzUl&#65533;	&#65533;&#65533;jc&#65533;p&#65533;&#65533;&#65533;&#65533;
* &#65533;&#65533;Il&#65533;6kC&#65533;&#65533;O&#65533;' X&#65533;&#65533;2/&#65533;Bg&#65533; :&#65533;&#1015;&#65533;a1&#65533;&#65533;E|&#65533;&#65533;Eb&#65533;-&#65533;&#65533;&#65533;S&#65533;L&#1745;]r&#65533;&#65533;H_&#65533;r+&#65533;&#65533;7 |&#65533;--I&#65533;h&#65533;&#65533;S&#65533;&#65533;72)*&#65533;G&#65533;d$:b$&#65533;K&#65533;H&&#65533;F&#65533;$R& &#65533;\&#65533;&#65533;&#65533;&,&#65533;&#65533;5&#65533;&#65533;s&#65533;A&#65533;&#65533;@&#65533;&#65533;4n&#65533;&#65533;&#65533;&#65533;]&#1604;&#65533;&#65533;&#65533;a&#65533;[n&#65533;o&#65533;p&#65533;&#65533;&#65533;&#65533;&#65533;pC&#65533; 1v&#65533;\&#65533;*&#65533;# &#65533;&#65533; &#65533;&#65533; <W&#65533;YQ8&#65533;&#65533;&#65533;&#65533;&#65533;&#65533;&#65533;B&#65533;%&#65533;&#65533;&#65533;+ &#65533;&#65533;"&#65533;&#21940;p&#38472;&#65533;0&#65533;&#65533;&#65533;&#65533;&#65533;&#65533;&#178;w&#65533; &#65533;&#65533;&#65533;ES&#65533;	&#65533;Q&#698;&#65533; &#65533;p&#65533;&#65533;{&#65533;W&#65533;&#65533;&#65533;&#65533;&#65533;8n:i-&#65533;&#65533;99!&#65533;&#65533;q#&#65533;&#65533;1&#65533;&#65533;c&#65533;/&#65533;&#65533;H@<&#65533;
&#1105;&#65533;&#65533;V&#65533;Bp@&#65533;&#65533;_=Q2x&#65533;&#65533;LE)&#65533;6Q&#65533;&#65533;&&#65533;A6	J&#65533;&#65533;4&#65533;&#65533;*&#65533;b&#65533;&#65533;#&#65533;C&&#65533; &#65533;&#65533;	8&#65533;T&#65533;?&#65533;&#65533;ZP&#65533;&#65533;%&#65533;&#1032;&#65533;&#65533;&#1735; &#1829;&#65533;&#65533;$Woi10&#65533;n6&#65533;]&#65533;&#128;Y29&#65533;&#65533;j&#65533;&#65533;
&#65533;&#65533;&#65533; &#65533;&#65533;&#65533;@&#65533; &#65533;<l'p#1&#65533;&#65533;&#65533;(git&#65533;H<|3&#65533;:T&#65533;&#65533;&#65533;6n&#65533;&#65533;nr&#65533;&#65533;&#52541;R
"-&#65533;&#65533;-&#52483;7&#65533;&#65533;)igl&#65533;&#65533;&#65533;&#65533;T&#65533;&#65533;7&#65533;&#65533;&#65533;&#65533;&#65533;&#65533;p*2l&#65533;!X"p&#65533;&#65533;&#65533; b&#65533;&#65533;4_$&#65533;l&#65533;&#65533;"&#65533;xY&#65533;&#65533;&#65533;&#65533;2&#65533;l*c!&#65533;D&#65533;&#65533; .n&#65533;j&#65533;&#65533;&#65533;v2&#65533;!w
&#820;&#65533;&#65533;&#65533;`&#65533;,SW&y&#65533;&#65533;&#65533;a&#65533;=/
&#65533;&#65533;[&#65533;&#65533;B&#65533;`$&#65533;4o&#65533;&#65533;@&#65533;) A &#65533;}=&#65533;S&#65533;&#65533;&#65533;&#65533;BV&#1757;a1&#65533;$&#65533;)Y&#65533;&#65533;0  8&#65533;&#65533;w <&#65533;&#65533; P&#1093;&#65533;C H\&#65533;&#65533;h<&#65533;~&#65533;&#65533;3&#65533;]/&#65533;&#1248;&#65533;1&#65533;g&#65533;&#65533;&#65533;&#65533;
 &#65533; &&=>,%'((+5(&#65533;&#65533;&#65533;&#65533;&#65533;&#65533;  C511&#65533;0&#65533;)-5&#65533;&#65533;&#65533;&#65533;&#65533;&#65533;)&#65533;&#65533;!!&#65533;$&#65533;&#804;#+&#65533;&#65533;&#65533;&#65533;&#65533;)&#65533;&#757; )&#65533;!,&#65533;&#1258;&&#1026;0&#65533;3w&#65533; &#65533;m&#65533;&#65533;(,&#65533;&#1485;h,X&#65533;7*&#65533;&#65533;"
&#65533;C&#65533;#$^&#65533; Q&#65533;FR&#65533;^V !*&#65533; Z"&#65533;&#65533;a0&#65533;
&#65533;dB&#65533;0b&#65533;<e.@<&#65533;&#65533;
*&#65533;&#65533; 5&#65533;
G&#65533;a&#65533;&#65533;&#131;-X@a&#65533;&#65533;-$H&#65533;Q`&#65533;	B7nA &#65533;	0&#65533;AC&#65533; 9
&#65533;V&#65533;6&#65533;&#65533;&#65533;&#65533;&#464;#K&#65533;&#65533;&#65533;1a&#65533;&#65533;&#65533;&#65533;&#65533;
 &#65533;&#65533;&#65533;&#65533;&#65533;&#65533;"&#65533;@&#65533;&#65533;}&#65533;&#65533;(&#65533;C&#332;T8&#65533;&#65533;&#65533;C&#65533;&#65533;&#65533;&#65533;&#65533;
&#65533;]&&#65533;&#65533;va@&#65533; &#65533;A&#65533;&#65533;s&#65533;2R=F&#65533;*Y1&#65533;D&#65533;&#65533;&#65533;G&#65533;&#65533;p&#65533;&#65533;K&#65533;T&#65533;
&#65533;MD&#65533;n&#65533;&#65533;8!&#65533;&#65533;A@&#65533;&#65533;;&#65533;&#65533;@W>&#65533;&#65533;XT<&#65533;P&#65533;<&#65533;4&#65533;&#65533;T&#65533;&#65533;L&#65533;M<&#65533; ;&#65533;&#65533;&#65533;,1&#65533;c&#65533;(8&#65533;A \&#65533;&#65533;
e&#65533;t&#65533; a*&#1282;&#65533;$&#65533;&#65533;&#65533;&#65533;&#65533;&#65533;
&#65533;&#65533;
0&#65533;p&#65533;	"&#65533;&#65533;&#65533;&$&#65533;@B[&#65533;&#65533;&#65533;	&#65533;`&#65533;X&#65533;&#65533;
&#352;&#65533;&#65533;&#65533;E&#65533;[&#65533;&#65533;E&#65533;\&#65533;&#65533;^D&#65533;W`&#65533;V&#65533;a&#65533;q&#65533;&#65533;`4&#65533;&#65533;&#30656;&#65533;b&#65533;&#65533;&#65533;!&#65533;!&#65533;&#65533;
&#65533;5Z&#65533;&#65533;&#65533;&#65533; /B@>&#65533;@ &#65533;&#65533;YA[&#17556;&#65533;0&#65533;$D&#65533;$$M&#65533;QB(&#65533;}`g-A&&#65533;&#65533;e&#65533;w5>p&#65533;&#65533;&#65533;&#65533;&#65533; Cz.&#65533;&#65533;&#65533;(&#910;TB&#65533;p&#65533;J&#65533;&#65533;&#65533;C&#65533;z&#65533;P0JKJ&#65533;&#65533;@ -t&#65533;&#65533;)&#65533;x&#65533;&#65533;Q&#1581;c)&#65533;@&#65533;5Bd&#65533;&#65533;0oR&#65533;&#65533;&#65533;&#65533; &#65533;Ad&#65533;B&#65533;m&#65533;&#65533;3&#65533;&#65533;&#1152;
&#65533;&#65533;&#65533;0&#65533;(l&#65533;&#65533;&#65533;B0&#65533;&#65533;&#65533; &#65533;&#65533;&#65533;&#65533; &#65533;"b&#65533;Z&#65533;$&#65533;B&#524;&#65533;&#65533;obvv&#65533;&#65533;&#973;&#65533;&#65533;&#65533;D:&#65533;&#970;i&#65533;\	&#65533;&&#65533;%&#65533; &#845;"&#65533;&#603;&#65533;&#65533;&#65533;&#605;&#65533;&#65533; &#65533; Bd
"&#1074;&#65533;@&#65533;&#65533; &#65533;&#65533;@&#65533;)&#65533;&#65533;(0@&#65533;\&#65533;L&#65533;&#65533;&#65533;&#65533;&#65533;|3&#65533;-73&#65533;B&#65533;&#65533;: W&#65533;M&#65533;&#65533;&#65533;&#65533;#y&#65533;]6&#65533;&#65533;S4&#65533;   &#65533;&#65533;&#65533;K&#65533;&#65533;&#65533;&#65533;:`,&#65533;&#65533;CQ&#65533;&#65533;&#65533;&#65533;'&#65533;&#65533;&#65533;:&#65533;&#65533;&#65533;,+&#65533;T&#65533;EM&#65533;&#65533; &#65533;&#65533;r&#65533;&#65533;&#65533;\&#65533;&#65533;:&#65533;cc&#65533;&#176;&#65533;&#65533;&#65533;
.p&#65533; &#65533;&#65533;l&#65533;&#65533;&#65533;&#65533;&#65533;$&#65533;M&#65533;&#65533;A,X&#65533;&#65533;l({&#65533;B&#65533;(/P&:&#65533;\&#65533;o&#65533;fW]x&#65533;&#65533;&#65533;I&#65533;a c&#65533;&#65533;hL&#65533;&#65533;
&#65533;@&#65533;@&#65533;T&#65533;&#65533; &#65533;?&#65533;&#1100;.	&#65533;&#65533;q&#65533;&#65533; XY&#65533;&#65533;x D, &#65533; P&#65533; v&#65533;&#65533;*&#65533;\&#65533;&#65533;&#65533;)p&#1577;&#65533;=80| MC0\&#65533;P&#1036;zq$&#65533;&#65533;&#65533;~&#65533;QaD&#65533;$&#65533;&#65533;&#65533;#&#65533;!&#65533;g0 &#65533;&#65533;&#65533;j"vEB0&#65533;F.`&#65533;]&#65533;@&#65533;	&#65533;&#65533;O0
&#65533;&#65533;&#65533;;_&#38477;6R&#65533;[4. &#65533;&#65533;" &#65533;S&#65533;~>d@"&#65533;Oqda&#65533;Q&#65533;p.&#65533;&#65533;&#65533;&#65533;n ev&#65533;&#65533;&#65533;2 &#65533;&#65533;&#65533;0&#65533;%&#65533;5,l(&#65533;@[&#65533;6B&#65533;&#65533;=8 X&#65533;&#65533;&#65533;&#65533;.l&#65533;^@&#65533;=E&#65533;&#65533;T&#65533;2&#65533;&#65533;&#65533;0&#65533;&#65533;&#65533; &#65533;I3j&#65533;&#65533;4&#65533;&#65533;gry 0@;* JP&#65533;l&#65533;c&#65533;F&#65533;&#65533;D&#65533;&#65533;` *&#65533;&#65533;d&#65533;f&#65533;8&#65533;&#65533; &#65533;X:&#65533;!d&#65533;&#65533;&#65533; '2&#65533;J&#65533;&#65533;&#65533;&#65533;
"&#65533;|}' QI&#65533;0+&#65533;&#65533;* &#65533;&#65533;(&#65533;&#65533;	`T&#65533;&#65533;WP&#65533;0R,&#65533;&#65533;&#65533;&#65533;&#65533;q&#65533;X&#65533;$#&#65533;)&#65533;s"&#65533;&#65533;TF&#65533;0&#65533;&#65533;&#65533;")y&#65533;`(@&#65533;3`&#65533;&#65533;&#65533;&#65533;&#65533;QO&#65533;&#65533;&#65533;2&#65533;#A&#65533;&#65533;&#65533;&#65533; }&#65533;-Z&#65533;&#65533;&#65533;&#65533;_h&#65533;&#65533;$B$&#65533;&#65533;&#65533;e&#65533;&#65533;
B&#65533;&#65533;`~&#65533;&#65533;"r9&#65533;&#65533;.&#65533;&#65533;]&#65533;&#65533;b
p&#65533;&#65533;1&#65533;&#1048;&#65533;Xf&#65533;0q&#65533;&#65533;f(&#65533;K&#65533;&#65533;&#65533;x&#65533;&#65533; n`&#65533;C&#65533; &#65533;&&#65533;y&#65533;&#65533;&#65533;$Hm&#65533;&#65533;3&#65533;e&#65533;P	x>`&#65533;y&#65533;+~s&#65533;C`=&#65533;&#1312;X&#65533;&#65533;&#65533;`
&#65533;VY&#512;tX&#65533;&#65533;&#65533;4&#65533;&#65533;	+&#65533;&#65533;Z;2&#65533;y<#E:&#65533;E&#65533;u&#65533;&#65533;n&#65533;&#65533;&#65533;&#500;&#65533;&#65533;&#65533;fk&#65533;&#65533;NaJ"&#65533;Hc&#65533;{&#65533;NH&#65533;|&#65533;j&#65533;&#65533;J&#65533;&#65533;&#65533;&#65533;g3&#65533;c 4p n&#65533;&#65533;&#65533;/3DA&#65533;t &#65533;&#65533;|TP&#65533;&#65533;&#65533;o!h&#65533;7H&#65533;&#65533;*`5&#65533;p &#652;Y`)&#65533;@_&#65533;&#1193;&#1596;`7Me/[3&#65533;h&#65533;N&#65533;M&#65533;&#65533;&#65533;&#65533;&#65533;#&#65533;&#1052;S&()&#65533;l&#405;&#65533;&#65533;n &#65533; oAD&#65533;&#65533;&#65533;&*$@&#65533;
8&#65533;&#65533;&#65533;&#65533; &#65533;+L&#65533;&#65533;@&#65533;&#65533;
m&#65533;N&#65533;"&#65533;&#65533;b,&#65533;u&#65533;&#1825;c&#65533;&#65533;&#65533;yH&#65533;>&#65533;>&#65533;:)0D&#65533;X&#65533;q&#65533;BKE &#65533;&#65533;$<&#65533;&#65533;"&#15521;&#65533;`&#65533;EU:^&#65533;&#65533;&#65533;&#65533;<&#65533;&#65533;&#65533;&#1110;&#65533;&#65533;&#65533;&#65533;+&#65533;UPT|&#65533;&#65533; &#65533;&#65533;a&#65533;&#65533;4<%r8&#65533;&#65533;P@&#65533;&#528;M&#65533;&#65533;&#65533;&#65533;&#65533;; Z&#65533;&#65533;&#65533;&#65533;F&#65533;&#65533;&#65533;&#65533;&#65533;&#65533;&#65533;5/0&#65533;&#65533;&#65533;4H&#858;3&#65533;0&#65533;tX=Vf&#65533;>N&#65533;&#65533;&#65533;'hQ7h&#65533;&#65533;*&#65533;? H&#65533;&#65533;0&#65533;k4&#65533;]&#65533;&#65533;&&#65533;^&#65533;&#65533;&#65533;&#65533;&#65533;<&#65533;ma  &#65533;
A&#65533;&#1165;BI&#65533;&#65533; Xq&#65533;3&#65533;*&#65533;j91D&#65533;@&#65533;d&#324;b?&#65533;&#65533;&#65533;,&#65533;&#65533;p&#65533;.#&#65533;&#65533;&#1082376;a?&#65533;&f/@%&#65533;&#65533;1&#65533;nl&#1861;&#65533;U&#65533;&#65533;&#65533; &#65533;&#65533; &#65533;N&#65533;&#65533;&#65533;&#65533;&#65533;!&#65533;c[3\&#65533;&#65533;&#65533;A4&#65533;&#65533;@&#65533;b&#65533;&#65533;eaEE<&#65533;&#65533;iU&#65533;E2 &#65533;&#65533;S5&#65533; &#65533;j&#65533;&#65533;&#65533;,&#1547;&#65533;I&#65533;5&#65533;&#65533;&#65533;&#65533;R`Y&#65533;&#553;&#65533;&#65533;&#65533;&#65533;&#65533;&#65533;My&#65533;G&#1729;&#65533;,,&#65533;bFY&#65533;&#65533;i	@&#65533;&&#65533;+&#65533;&#65533;&#65533;Aj`&#65533;&#65533;@&#65533;&#65533;&#65533;l,P&#65533;db62c&#65533;&#65533;Y&#65533;@&#65533;5A&#65533;&#65533;TX9N3Z&#65533;x:&#65533;jNSw&#65533;&#65533;"&#65533;&#65533;q&#65533;! dm&#65533;V&#65533;X&#1013;&#65533;-x&#65533;&#65533;&#65533;&#65533;)&#65533;Q^D_&#65533;$&#65533;m3*&#65533;&#65533;&#65533;&#65533;,&#65533;&#65533;Co6N&#65533;
&#65533;<&#65533;&#65533;#9&#65533;00&#65533; d$H5
9$R&#65533;&#65533;&#65533;- QA7Q&#65533;'&#65533;+&#65533;&#65533;&#65533;7&#65533;&#65533;N&#65533;&#65533;rP`(&#65533; Qba&#65533;C&#65533;&#65533;K=&#65533;&#65533;a5FXT5&#65533;@<c&#65533;As&#65533;&#1475;&#65533;&#65533;E&#65533;y&#65533;K&#65533;y&#65533;&#65533;?&#65533;!5&#65533;&#65533;&e&#65533;C&#65533;vW-0&#65533;&#65533;,097&#65533;O&#65533;:P:&#65533;&#65533; X!	A&#65533;r&#65533;&#65533; &#65533;6&#65533;B-&#65533;`!&#65533;/&#65533;&#65533;&#65533;&#65533;p&#962;t&#65533;&#65533;R&#65533;  &#65533;w&#65533;P.&#65533;&#1491;&#65533;	&#65533;`&#65533;&#65533;R&#65533;/&#65533;&i&#65533;p"AUI&#65533;w&#65533;&#65533;_e9lF
o&#65533;	au$&#65533;'&#65533;*P9 &#65533;G&#65533;&#65533;
&#65533;0/&#65533;	&#65533;&#65533;&#65533;!:W: &#65533;"&#65533;pS&#65533;9P|#0:5&#65533;*&#65533;&#65533;&#65533;
#&#65533;`&#65533;$p+&#65533;&#65533;cl&#65533;&#1410;vu2&#65533;E4H6&#65533;&&#65533;&#65533;'&#65533;&#65533;&#65533;n&#65533;&#65533;rqA&#65533;c&#65533;u&#65533;d @l &#65533;K&#65533;&#65533;!`#&#65533;&#65533;&#65533;
!r &#65533;"&#65533;&#65533;@
N&#65533;&#65533;pf&#65533;hP &#65533;P,&#472;s&#65533;8"&#65533; I&#65533;c&#65533;BPq,*&#65533;.&#65533;@Gbd7&#65533;&#65533;`&#65533;&#65533;P&#65533;!&#65533;&#65533;g@F&#65533;E&#65533;@&#65533;&#1793;>&#65533;&#65533;&#65533;v&#65533;S&#65533;&#65533;&#65533;&#65533;3p/ e5&#65533;&#65533;
Kq
 Q$&#65533;0u&#46096;&#65533;&#65533;C&#65533;&#65533;i_&#65533;3&#65533;#k&#65533;2R&#512;^&#65533;&#65533;&#65533;0&#65533;`D4e&#65533;! :zHU. P&#65533;zh1&#65533;&#65533;d% BR?0&#65533;&#65533;&#65533;>b!&#65533;S &#65533;&#65533;o&#65533;6&#65533;&#65533;4n8&#65533;&#65533;7&#65533;&#65533;Y4&#65533;&#65533;@7&#65533;&#65533;q"A&#65533;2&#65533;&#65533;5&#65533;e&#65533;T&#65533;7Q"NPQ1&#65533; *&#65533;*  ps&#65533;Z  ?&#65533;2aD&#65533;&#65533;R#GUe	pO	&#65533;&#65533;P&#65533;2 (&#65533;&#65533;&#65533;"EC&#65533;/2&#65533;&#65533;(Q0K&#65533;: U&#65533;;aR&#65533;&#65533;&#65533;_&#65533;&#65533;&#65533;&#65533;PA&#65533;&#65533;&#65533;
|&#65533;j&#65533;
&#65533;e+~!
6
P0&#65533;&#65533;/+&#65533;j&#65533;uC&#65533;%7
S&#65533;e`&#65533;&#65533;&#65533;&#65533;&#65533;b&#1635;
&#65533; &#65533;&#65533;0=&#65533;O&#65533;
&#65533;"&#65533;&#65533;&#65533;|i/`&#65533;0&#65533;&#65533;q&#65533;Hv3&#65533;dXz&#65533;X&#65533;9&#65533;6&#65533;'&#65533;&#65533;&#65533;r"M&#65533;&#65533;&#65533;&#65533;Vc8S&#65533;&#65533;5&#65533;S "&#65533;&#65533;xW&#65533;&#65533;=&#65533;&#65533;&#65533;&#65533;#O	[q##t
&#65533;&#65533;
&#65533;`&#65533;8?&#65533;^&#65533; &#65533;&#65533;&#65533;6_&#65533;L3&#65533;Q&#65533;pO&#65533;R_XE&#65533;&9 t&#65533;&#65533;&#65533;&#65533;6GI=&#65533;&#65533;&#65533;P>	1nJ"&#65533;P&#65533;&#65533;r&#65533;P2"	lZ &#65533;&#65533;=1&#65533;	&#65533;&#65533;7R5i&#768;&#65533;&#65533;&#65533;&#65533;&#65533;O&#65533;&#65533;r&#65533;Q&#65533;I:&#65533;SX>&#65533;&#65533;&#65533;&#1055;&#65533;u
&#65533;
&#65533;&#65533;6&#65533;&#65533;Z-&#65533;i&#65533; &#65533;&#840;Pjqb&#65533;ah&#65533;(43)2&#65533;d&#65533;&#65533;&#65533;@<&#199;7Z&#65533;	&#65533;&#65533;[&#65533;yY>3&#65533;Tn&#65533;Y&#65533;!G  W &#65533;&#65533;A&#65533;&#65533;%0;&#65533;7!* `&#65533;&#65533;1R&#65533;jO&#65533;^&#65533;&#65533;!&#65533;&#65533;G>&#65533;@&#65533;&#65533;3
i&#65533;%O'0e&#65533;P&#65533;&#65533;&#65533;&#65533;&#65533; 9&#65533;!&#65533; k0&#65533;&#65533;XjZ'&#65533;0&#65533;&#65533;->&#65533;
&#65533;&#65533;c3
A!&&#65533;X&#65533;&#65533;v&#65533;&#65533;&#65533;C
&#65533;B2PC&#65533;g{91&#65533;@&#65533;G[I@w]&#65533;&#65533;8&#1296;&#65533;:&#65533;s[&#65533;;5^&#65533;!|&#65533;R&#65533;&#65533;$&#65533;&#65533; &#65533; <&#65533;e&#65533;&#65533;<&#65533;&#&#65533;t)q&#65533;?&#65533;4&#65533;&#65533;&#65533;&#65533;X&#65533;z&#65533;&#65533;%(&#65533;&#65533;@&#65533;!'&#65533;F&#397;&#65533;&#65533;(&#65533;&#65533;)k&#65533;#,&#65533;R$@-&#65533;,&#65533;Us&#65533;o&#65533;	cZ&#65533;&#65533;hc&#65533;&#65533;&#65533;h&#65533;_&#65533;E&#65533;3]4&#1182;9&#65533;!&#65533;a1b-&#65533;&#65533;&#65533;&#65533;&#65533;&#65533;	-&#65533; 5!&#65533;&#65533;&#65533;&#65533;&#65533;&#65533;&#65533;ETT&#65533;")=~&#65533;_P=&#65533;&#65533;&#65533;&#65533;&#65533;3E1t&#65533;&#65533;&#65533;&#65533;&#65533;&#65533;&#65533;}1&#65533;&#65533; &#65533;Y&#65533;,&#65533;&#65533;&#65533;&#65533;&#65533;E&#65533;
&#65533;&#65533;&#65533;&#65533;(x&#65533; *&#65533;&#65533;!&#65533;G&#65533;1%&#65533;&#65533;m4&#556;&#65533;Dc0j( I3znh;&#65533;;&#65533;&#65533;&#996;&#65533;&#1581; &#65533;?&#65533;QY&#65533;:t2&#65533;&#65533;&#65533;&#65533;p&#1526;)=&#65533;a&#65533;&#65533; &#65533;$&#65533;v>4&#65533;&#65533;&#1824;	&#65533;&#65533;i; $&#65533;&#65533;&#65533;"U;&#31210;&#1538;&#65533;&#65533;&#65533;!&#645;&#65533;D&#1385;45u&#65533;8Hy&#65533;}H&#65533;c&#47109;&#65533;&#65533;,q&#65533;Q&#65533;&#65533;	(&#65533;&#65533;&#65533;-+W&#65533;I!&#65533;p&#65533;&#65533;&#65533;&#166;qDh&#65533; &#65533;&#65533;-&#65533; &#65533;S&#65533;&#65533;R&#65533;Pf&#65533;&#65533;&#65533;.&#65533;&#65533;&#65533;&#65533; 	?&#65533;&#65533;&#65533;$&#65533;RD&#65533;=H&#65533;UKJ&#65533;%1&#65533;@j&#65533; r&#65533; o&#65533;)=&#65533;m&#65533;&#65533;A&#65533;!c&#65533;&#65533;&#65533;&#65533;&#65533;AC&#65533;L&#65533;&#65533;,F;4&#65533;+'&#65533;&#65533;(&#65533;!X&#65533;&#65533;x&#65533; 3!&#65533;&#65533;&#65533;&#65533;A &#65533;,%&#65533;!&#65533;&#65533;# &#65533;&#65533;{&#65533;D &#65533;&#65533;&#65533; &#65533;&#65533;&#65533;&#65533;&#65533;b-&#65533;P$&#65533;&#65533;&#1985;&#65533;7EI&#65533;&#65533;a&#65533;$ 67e#1]&#65533;~&#65533;0u&#65533;I+GI&#65533;&#65533;&#65533;'p#1&#65533;&#65533;&#65533;&#65533;%k'2>&#65533;&#65533;P 
&#65533;&#65533;:/m&#65533;&#505;}&#65533;s&#65533;T06&#65533;&#65533;s+&#65533;;&#65533;6&#65533;&#65533;"`~&#65533; &#1568;&#65533;*&#65533;9&#65533;&#65533;&#65533;&#65533;#&#65533;&#65533;s R&#65533;&#65533;&#65533;M&#65533;%@<<d&#65533;n&#65533;wM&#65533;&#65533;&#65533;<&#65533;L5&#65533;&#65533;&#65533;{@&#65533;&#630;mt(_k&#638;&#1293;&#65533;fSxW&#65533;&#65533;o` &#65533;6&#65533;w&#65533;&#65533;&#65533;&#65533;{/q'&#65533;>&#65533;4&#65533;9Z&#65533;T&#1552;t&#65533;&#65533; &#65533;&#65533;5Q&#65533;GDe&#65533;n&#65533;&#65533;&#65533;&#65533;@&#65533;&#65533;&#65533;&#65533;&#65533;^=r&#65533;&#65533;"Q^&#1088;&#65533;~3K&#65533;&#65533;&#65533;3!fV&#65308;R&#65533;4W&#65533;Qvr#<&#65533;&#65533;&#65533;7%F#J<&#65533;&#65533;P&#65533; &#65533;&#65533;2&#65533;JW&#65533;&#65533;s&&#65533;&#65533;l&#65533;w&#65533;&#65533;r&#65533;&#65533;&#65533;&#65533;&#65533;&#65533;!$'V$v&#65533;W&#65533;x&#65533;&#65533;d&#65533;&#65533;&#65533;n&#65533;q#)&#65533;f&#65533;&#1212;&#891;&#65533;&#65533;&#65533;&#65533;,&#65533;&#65533;c6=&#65533;&#65533;&#65533;&#65533;&#65533;N&#65533;&#65533;Z&#65533;&#65533;s&#915;`, ?&#65533;:(5
&#65533;'0&#65533;&#65533;&#65533;p&#65533;&#65533;&#65533;&#65533;q&#65533;&#65533;wG&#65533;G&#65533;&#65533;&#65533;&#65533;6&#65533;s&#65533;&#65533;&#65533;&#65533;/	p\&#65533;9&#65533;&#65533;6&#65533;#&#65533;_6b3&#65533;&#65533;v&#65533;&#65533;&#65533;a&#65533;&#65533;`*&#65533;&#65533;&#65533;9&#65533;@-~&#65533;#&#65533;&#65533;&#65533;&#65533;&#65533;T`&#65533;Q&#65533;[;han&#65533;\&#65533;&#65533;&#65533;&#65533;&#65533;5&#65533;!Z&#65533;&#65533;7B	&#65533;&#65533;&#65533;&#65533;&#65533;&#65533;&#65533;8&#376;NQ&#65533;&#65533;-&#65533;WM&#65533;&#65533;G&#65533;dw	&#65533;&#65533;&#65533;&#65533;&#65533;&#65533;&#571;&#65533;&#65533;PN&#65533;&#65533;1&#65533;4&#65533;6s&#65533;xC
 &#65533;af&#65533;&#65533;&#65533;S&#65533; *V&#65533;&#65533;&#65533;5&#65533;&#65533;&#1350;&#65533;"&#65533;e2!&#65533;&#65533;,&#65533;&#65533;&#65533;&#65533;&#65533;&#1936;&#65533;HE&#65533;sA&#65533;
e&#65533;&#65533;;5Xy!~&#65533;&#65533;&#65533;&#65533;&#65533;;/&#65533;I&#65533;u&#65533;1 AR&#65533;&#65533;. &#65533;.I	6&#1210;&#65533;S&#2032;&#65533;&#65533;&#65533;&#65533;#&#65533;&#65533;&#65533;&#65533;&#65533;6&#65533;P&#65533;q*]:Rg--&#65533;r&#65533;0&#65533;&#65533;&#65533;9&#65533;&#65533;&#65533; 
&#65533;eR!&#65533;&#65533;0<&#65533;&#65533;&#65533;&#65533;&#65533;/&#65533;pB: a&#65533;S&&#65533;&#65533;&&#65533;&#65533;7_&#65533;zq&#65533;&#65533;&#65533;Q&#65533;&#65533;&#65533;[&#65533;&#65533;-&#65533;E&#65533;&#65533;u&#65533; &#65533;&#65533;&#65533;&#65533;M&#65533;uKP`r5B# &#65533;&#65533;&#65533;&#65533;&#65533;H&#65533;%?&#65533;x"&#65533;s&#65533;&#65533;&#65533;l&#65533;&#65533;9&#65533;]&#65533;&#65533;&#65533;&#65533;&#65533;&#65533;.*&#940;VPz&#65533;
&#65533;~%&#65533;&#65533;&#1968;&#65533;1
&#65533;Zu&#2001;&#65533;R@l&#65533;&#65533;/~&#65533;5&#65533;&#37002;&#65533;c*&#65533;c${&#65533;&#65533;&#65533;&#65533; H&#65533; 
&#151;+&#65533;(&#65533;&#1945;7q
:&#65533;&#65533;~&#65533;i&#65533;@.&#65533;N&#65533;&#65533;.pb^#O&#736;%&#65533;Q&#65533;9&#65533;p&#65533;*=p&&#65533;&#54098;A&#65533;^&#522;&#65533;&#65533;&#65533;&#65533;&#65533;m&#206;&#65533;&#65533;&#65533;&#65533;&#65533;&#65533;&#65533;5&#65533;W^&#65533;2)%&#65533;&#65533;&#65533;&#65533;V%&#65533;&#65533;W&#65533;V&#65533;&#65533;<bL&#65533;) )&#65533;5r\&#65533;/&#65533;\&#65533;.&#65533;#&#65533;&#65533;&#65533;T&#65533;u^&#65533;&#65533;[&#65533;h#w/2&#65533;&#65533;&#65533;&#65533;$&#65533;	=Z&#65533; &#65533;[&#65533;&#65533;" &#65533;;|rO&#65533;&#65533;&#65533;&#65533;&#65533;,&#65533;&#65533;&#65533; &#1007;3 &#65533;&#65533;&#65533;&#65533;"I&#65533;ns&#65533;g)O
*a\QX"9wu&#65533;4&#65533;&#65533;p>&#65533;&#65533;v&#65533;A'V&#65533;&#65533;&#65533;&#65533;&#65533;m&#65533;a&#65533;&#65533;-Xk&#65533;&#65533;JS&#65533;&#65533;,&#65533;e&#65533;&#65533;&#65533;&#65533;i(&#65533;&#65533;&#65533;&#65533;&#65533;&#65533;&#65533;&#65533;#&#65533;D&#65533;&#65533;&#65533;&#65533;&#65533;1&#65533;Nb-$#!&#65533;&#65533;&#65533;)A),&#65533;&#65533;0&#65533;&#65533;&#65533;&#65533;&#65533;&#65533;&#65533;&#65533;&#65533;&#65533;&#65533;&#65533;&#65533;#&#65533;.&#65533;&#65533;+&#65533;&#65533;&#65533;&#65533;&#65533;&#65533;)(&#1393;&#65533;.&#65533;&#65533;&#65533;$&#65533;&#65533;&#65533;)%&#65533;&#65533;&#208;21&#65533;&#65533;&#65533;&#65533;&#65533;+&#65533;A&#65533;&#65533; U&#65533;&#65533;jAM&#65533;&#65533;&#65533;b&#65533;&#65533;g&#65533;>&#65533;{pa&#65533;&#65533;_2&#65533;&#65533;&#65533;`&#65533;,| &&#65533;&#65533; H`I&#65533; T&#65533; p`&#65533;&#65533;7MH&#65533;qC&#527;$P&#65533;&#65533;gP?&#65533; &#65533;&#65533;@&#65533;&#65533;&#65533;G&#65533;&#65533;&#1387;X&#65533;j&#65533;&#693;+VC&#65533;0@h&#65533; &#65533; &#65533;U{&#65533;(P&#65533;?*`
&#65533;&4Y8 &#65533;@&#65533;&#65533;&#65533;Z| `&#65533;&#65533;Xl&#65533;&#65533;E&#65533;cU&#65533;&#65533;NS>Q#+cI&#65533;&#65533;je0&#65533;*&#65533;&#65533;&#65533;&#65533;&#65533;&#133;!C0L&#65533;v&#65533;&#190;
$E&#65533;@&#65533;6&#65533;n&#65533;&#65533;&#663;BT&#65533;&#65533;| jEXH+Lq&#65533;C&#65533;&#65533;&#65533;2L&#65533;&#65533;h&#65533;&#65533;&#65533;$&#65533;&#65533;`1=&#65533;&#65533;&#65533;&#65533;u&#65533;P&#65533;&#65533;&#65533;&#65533;"&#65533;&#65533;@&#65533;_&#65533;&#65533;=/1&#65533;&#65533;&#65533; &#65533;+&#65533;#Po(x&#65533;')&#65533;0&#65533;
&#65533;&#272;&#65533;5pA#&#65533;`A&#65533;&#400;&#1861;L&#65533;&#65533;$&#65533;&#65533;{`&#138; &#65533;@TQq&#357;R&#65533;&#65533;AR7^&#65533;&#65533;&#65533;@&#65533;UXb&#65533;&#65533;&#65533;Yi&#65533;&#65533;V; &#65533;&#65533;	&#65533;5 	&#65533;`&#65533;&#65533;&#65533;&#65533;&#65533;8 &#65533;"&#65533;`&#65533;
$4@&#65533;&#65533;CB&#65533;<&#65533;&#65533;74&#65533;&#65533;=&#65533;}Z
&#149;&#65533;Jy&#65533;&#65533;&#65533;Oe&#65533;<Pi&#65533;M!&#65533;&#65533;&#65533;q&#65533;&#65533;mR&#65533;CT&#65533;&#65533;&#65533;
&#65533;&#65533;CPa@g$&#65533;T &#65533;TM&#1025;
&#65533;&#65533;&#65533;(l&#65533;i 2Q&#65533;H&#65533;:J&#65533;&#65533;U&#65533;
H&#65533;2&#65533;)&#65533;&#65533;&#12383;&#65533;z&#65533;608 &#65533;p&#65533;O5&#65533;3&#65533;(&#65533;&#65533;B&#65533;p&#65533;&#65533;%6@,&#65533;
0&#65533;&#65533;@X`	$`&#65533;$
%&#65533;Q&#65533;h@&#65533;u&#65533;@&#65533;	up@[B(&#65533;C&#65533;I&#65533;&#1380;SP&#24099;&#65533;g&#65533;&#65533;&#65533;Z%TdY8&#65533;&#65533;&#65533;&#65533;j%&#65533;Rs&#65533;d2O&#65533;@S&#65533;0"&#65533;a &#398;&#65533;&&#65533;&#65533;&#65533;>&#65533;c&#65533; 3pB&#65533;4&#65533;
A&#65533;R&#65533;&#65533;d
$#x&#65533;&#65533;&#65533;&#65533;&#65533;1&#1558;V&#65533;&#65533;&#65533;~@B}&#65533;&#65533;&#1666;QEKTU&#65533;=k
&#65533;h&#65533;&#65533;&#65533;>&#65533;&#65533;&&#65533;&#65533;L&#65533;D2&#65533;B0&#307;&#65533;0&#65533;&#1898;$&#65533;J &#65533; !	&#65533;&#65533;HQ>(P&#65533;4&#65533;&#65533;
e(8&#65533;&#65533;-&#65533;&#65533;&#5288; &#65533; &#65533;&#65533;\0&#65533;&#65533;&#65533;
&#65533;`Ao@@(P+t&#65533;{n&#65533;&#65533; %&#65533;@A&#65533;&#65533;4&#65533;~up&#65533;M=P&#65533; RG)c&#65533;?0&#65533;&#342;q,&#65533;&#65533;&#65533;o&#65533;&#65533;XO502Zk&#65533;`2&#65533;Q?&#65533;&#65533; [ T&#65533;	w&#65533;I&#65533;L&#65533;^@&#65533;&#65533;&#65533;yC *@&#65533;h1 0`&#65533;a	&#65533;&#65533;J"&#65533;&#65533;&#65533;&&#65533;&#65533;&#65533;&#65533;;&#65533;&#65533;O7&#65533;,st#&#65533;&#65533;&#65533;Np4UDP&#65533;&#65533;&#65533;V&#65533;&#65533;B!`&#65533;}&#65533;R 2&#65533;&#65533;cB&#65533;Pp&#65533;&#65533;+&#65533;&#65533;6&#801;@&#65533;1@&#65533; ! |&8&#65533;&#65533;&#65533;3.@M8&#65533;P&#65533;&#65533;&#65533;H&#65533;&#65533;&#65533;U
{&#65533;&j&#65533;	C,&#65533; &#65533;&#65533;&#65533;&#65533;\ ,&#65533;&#65533;
(&#65533;/&#65533;Uq&#65533;&#65533;A	t&#65533;&#65533;&#65533;&#65533;"
@0@ @&#65533;&#132;&#65533;%e(P&#65533;&#65533;&#65533;&#65533;&#65533;&#65533;&#65533;(|&#65533;&#65533;(G&#65533;&#65533;&#65533;Odka&#65533;[&#65533;t&#65533;K&#1157;'[,@&#65533;H&#65533;0;&#65533;&#65533;D@&#65533;&#65533;,8A&#65533;T&#65533;!>~ 2&#65533;&#65533;&#65533;f&#65533;&#356;&#65533;`&#65533;Z0 &#65533;q`q[ 	&#65533;$&#65533;@&#65533;&#65533;4&#65533;&#65533;&#65533;j&#65533; &#65533;p`&#65533;&#65533;`&#65533;
}A&#65533;5EH&#65533;&#65533;&#1600;&#65533;::G&#65533;&#65533;&#65533;&#65533;&#65533;Z'&#65533;&#65533;9&#65533;~0s&#65533;&#65533;&#65533;).&#65533;}&#65533;@&#65533;[-&#65533;1i&#65533;5&#65533;J%
9&#65533;m&#65533; &#65533;q&#65533;dX&#65533;&#65533;&#65533;&#65533;&#65533;&#65533; z &#65533;j&#65533;&#65533;&#65533;Y&#65533;HD&#65533;&#65533;&#65533;M&#65533;&#2006;&#65533;&#65533;H0&#65533;*  &#65533;JZ&#65533;&#65533;&#65533;0 &#65533;&#65533;$&#65533;&#65533;HD&#65533;KQ&#65533;&#65533;&#65533;]&#65533;&#65533;X&#65533;j(&#65533;"&#65533;&#65533;&#65533;E-&#65533;[T&#65533;&#65533;T!&#773;)+&#65533;$&#65533;u&#65533;&#65533;Ia7Q:H&#65533;WI&#65533;AfJ&#65533;&#65533;T &#65533;+EA&#65533;"	f&#65533;q&#65533;&#65533;&#65533;&#65533;&#65533;&#65533;&#65533;	 &#65533;&#65533;D&#65533;S;&#65533;&#418;PA&#65533;&#65533;sh&#65533;&#65533;.@-&#65533;LM&#65533;@i&#65533;&#65533;&#62064;&#128;35&#65533;B+ &#65533;~C &#65533;WAA&#65533;B&#65533;&#65533;&#65533;`&#65533;&#65533;;!H&#65533;m&#65533;p&#65533;i&#65533;u&#65533;&#65533;f&#65533;&#65533;h&#65533;&#65533;&#65533;&#65533;&#65533;Q &#65533;uM5H&#65533;9&#65533;&#65533;&#65533;&#65533;800)h@a!X&#65533;J H&#65533;&#65533; &#65533;@6Y&#65533;H@-&#65533;&#65533;	z&#65533;M&#65533;(&#65533;TT&#65533;rU&#65533;:&#65533;&#65533;KT&&#65533;&#65533;&#1135;E&#65533;t&#65533;[`2&#65533;&#65533;%&#65533;|Qk&#65533;&#65533;2&#65533;2&#65533;B&#65533; 0&#65533;&#65533;x&#65533;&#65533;&#65533; &#65533;t@tt@]&#65533;&#65533;RL&#65533;;&#65533;&#65533;1u&#65533;&#65533;P"`&#65533; PdP&#65533;q&#65533;&#65533;&#65533;&Z&#65533;]&#65533;&#65533;&#65533;&#65533;&#65533;&#65533;2&#65533;#&&#65533;V&#65533;&#65533;2&#65533;t&#65533;2+&#65533;&#1344;&#65533;[Aa&#65533;&#65533;&#1868;bT&#65533;&#65533;)&#65533;Ba&#1477;X&#65533;	F`&#65533;e&#65533;&#65533;&#65533;&#65533;&#65533;&#65533;&#65533;&#65533;c&#65533;&#65533;&#65533;&#65533;\mD&#65533;&#65533;Q&#65533;@!3&#65533;&#65533;`u&#65533; X&#65533;@Q&#65533;&#566;&#65533;xR&#65533;H	0@&#65533;&#65533;Alp&#65533;&#65533;Ef&#65533;&#65533;&#1172;&#1194;&#65533;&#65533;&#65533;&#65533;BH&#65533;j&#65533;]&#65533;&#317;&#65533;&#65533;&#65533;)&#1070;_z&#65533;&#65533;&#65533;&#65533;&#65533;&#65533;&#65533;q&#65533;&#65533;&#65533;&#65533;cI	p&#65533;4 &#65533;u'p&#65533;&#65533;eBX&#65533;
P&#65533;&#65533;&#65533;&#65533;&#65533;T*0&#65533;,&#65533; &#65533; &#65533;&#65533;o|T&#65533;x[k&#65533;\&#1593;&#65533;h&#65533;&#65533;nD&#65533;&#65533;&#65533;&#65533;&#65533;@z0&#65533;Q@&#65533;&#65533;8&#65533;tT&#65533;fV`&#65533;JP&#65533;x$&#65533;&#65533;&#65533;&#65533;&#65533;&#65533;&#65533;VQ&#65533;&#65533;W7tF3 (&#65533;fj&#65533;t>  
d&#65533;00$&#65533;&#65533;B &#65533;&#65533;&#65533;8&#1764;&#65533;!S&#65533;&#65533;&#65533;&#65533;&#65533;9*&#65533;K-G&#65533;&#65533;&#65533;(&#65533;&#65533;	` H`(*K%&#65533;G&#65533;&#65533;-Y&#65533;&#65533;&#65533;&#955;&#1967;Rl&#65533;@ dlY&#65533;&#65533;4&#65533;&#65533;&#65533;&#65533;&#65533;&#65533;j&#65533;&#65533;^,&#65533;&#65533;Z&#65533;E&#65533;&#65533; 'F&#65533;&#65533;@2m&#65533;n&#40536;&#65533;&#65533; '&#65533;G&#65533;Pct&#65533;@&#65533;/ M&tG?A&#65533;&#65533;&#43630;&&#65533;&#65533;&#65533; &#65533;&#65533;&#65533;%b5Z&#65533;Gq9`&#986;&#65533;&#65533;*( &#1537;&#65533;# &#1587;&#65533;D&#65533; &#65533;&#65533;&#65533;5&#65533;A15&#65533;
 &#65533;&#65533;H9" B&#65533;&#65533;k&#65533;&#65533;&#65533;:&#65533;&#65533;&#65533;=&#65533;-&#65533;.&#65533;&#65533;hF&#65533;#PA&#65533;&#65533;q&#65533;Va &#65533;H&#65533;&#65533;`*&#65533;Qw\&#65533;&#65533;(&#65533;s&#65533;Pf&#65533;&#65533;M&#65533;D&#65533;g&#65533;D &#65533;t hy&#65533; "&#65533;kU&#65533;_,&#65533;=@V?&#65533;_&#65533;"`u#&#65533;lx&#65533;w.&#65533;&#65533;&#65533;&#65533;>$&#65533;k &#65533; 1bVJ&#65533;a&#65533;vV	&#65533;0I&#65533;B%/&#65533;&#65533;X&#65533;- &#65533;1&#65533;,0K"@pr P&#65533;&#65533;&#65533;`p*.* Q&#65533;&#65533;+ Pd]p&#65533;8.40NDq&#65533;G&#65533;&#65533;'&#65533;B&#65533;P&#65533;&#65533;P&#65533;
"&#65533;MD &#65533;z2&#65533;3,vF7&#65533;@+ps<3&#786896;&#65533;	&#65533;H&#65533;&#65533;r&#65533;gX3
&#65533;&#65533;&#65533;{&#65533;Y&#65533;p}? &#65533; A@&#65533;&#65533;&#65533;&#65533;8H &#65533;6&#65533;&#65533;+&#65533;H&#65533;&#65533;,&#65533;:-&#65533;m,0 &#65533;(&#65533;&#65533;:P&`#@  @&&#65533;&#65533;z.3`4&#65533;VB&#65533;? 7p&#65533;( Pw&#65533;#&#65533;&#65533;8l&#65533;0&#65533;&#65533;&#65533;8&#65533;l&#65533;&#65533;c&#65533;&#65533;43]2&#65533;+&#65533;v&#65533;@0&#65533;-&#65533;&#65533;&#65533;Ap/l(+ @G&#65533;u &#65533;S&#65533;QM,&#65533;&#65533;2 ?sT&#65533;&#65533;L&&#65533; 0F&#65533;HCA&#65533;&#65533;	+P>&#65533;-1&#65533;&#65533;&#65533;&#65533;&#65533;&#65533;R&#65533;`(&#65533;RD&#65533;&#65533;&#65533;&#65533;C&#65533;&#65533;e&#65533;0&#65533;b(&#65533;&#65533;&#65533;<j)&#65533;&#65533;&#65533;C&#65533;PD&6&#65533;&#65533;{p&#65533;
.&#65533;&#65533;0&#65533;&#65533;`( &#65533;&#65533;5s&#65533;b,&#1108;&#65533;&#65533;	 k&#65533;-0-&#65533;&#65533;in&#65533; W&#65533;&#65533;%7Q;7`;&#65533;x,&#65533;K&#65533;&#65533; &#65533;",bD&#65533;l&#65533;D%)XU&#1218;&#5656;{7ae&#65533;&#65533;kAx&#65533;&#65533;=&#65533;lj&#65533;x<&#65533;&#65533;7*&#65533;"&#65533;&#65533;0~&#65533;&#65533;&#65533;+&#65533;DE	s _)&#65533; &#65533;7&#65533;&#1625;&#65533;&#65533;Y&#65533; &#65533;CF&#864;5&#65533;&#65533; qb&#65533;&#65533;P7&#65533;R&#65533;8&#65533;&#65533;&#65533;v-&#65533;&#65533;q(&#65533;'&#65533;&#65533;&#65533;&#65533;<$&#65533;~]&#65533;
-&#65533;+&#65533;0&#65533;'_&#65533;(&#65533;&#65533;&#65533;]&#65533;`&#65533;8&#65533;&#1361;q~U&#65533;	&#65533;&#65533;&#65533;B&#65533;uvB&#65533;Q"&#65533;&#65533;&#65533;&#65533;, @'@&#65533;&#65533;"k&#65533;a)&#65533;T
&#65533;p&#65533;Cy@&#65533;6P i&#65533;&#65533;&#65533;DG&#65533;&#65533;0*&#65533;@&#65533;&#65533;xk&#65533;&#65533;;uw&#1960;&#65533; &#65533;w:R$&#65533;H&#65533;&#65533;&#65533;eU&#65533;&&#65533;kW&#65533;Q,I&#65533;&#65533;#&#65533;c&#65533;#&#65533;p&#65533;&#65533;|&#65533;&#65533;&#65533;&#65533;4&#65533;n&#65533;&#65533;	&#65533;% ZO$&#65533;&#65533;AF%[&#65533;+&#65533;
y&#65533;Y"&#65533;,&#65533;&#65533; '&#65533;-&#65533;&#65533;R2&#65533;
-)&#65533;&#65533;&#65533;!+&#65533;i&#65533;&#65533;{n&#65533;~&#65533;	&#65533;&#65533;
&#65533;rDKRZx&#65533;W&#1056;!&#65533;&#65533;&#65533;&#65533;)&#65533;bB&#65533;	p&#65533;e&#65533;r5&#65533;55&#65533;&#65533; =&#65533;30-&#65533;&#65533;A( &#65533;a
&#65533;H&#65533;W"&#65533;@&#65533;&#65533;Q?]&#65533; KH`4&#65533;&#65533;&#65533;>&#65533;c&#65533;
 &#65533;&#65533;k&#65533;f d1a&#65533;&#65533;&#65533;!&#65533;&#65533;y'afa&#65533;fI&#65533;Y&#65533;&#65533;&#65533;&#65533;c&#65533;&#65533;T&#65533;4"	"E Q<&#65533;&#65533;&&#65533;	&#65533;@F&#65533;&#65533;&#65533;M&#65533;%&#65533; &#65533;`&#65533;UC&#65533;"0&#65533;&#65533;&#65533;D&#65533;s&#65533;X&#65533;&#65533;S.40)^Xzd&#65533;`qQ&#65533;&#466;8&#1876;
&#65533;&#65533;r'&#65533;00 1`&#65533;&#1118;&#1762;&#65533;.&#65533;&#65533;&#65533;l&#65533;&#65533;&#65533;&#65533;&#65533;&#65533;1M3&#65533;&#65533;J&#1305;&#65533; p(@&#65533;p&#65533; &#65533;&#65533;&#65533;&#65533;&#65533;Q&#65533;"%&#173;&#1770;&#65533;&#65533;X&#65533;&#65533;0"|&#65533;K
 
&#65533;"&#65533;*`&#65533;&#65533;@&#65533;0&#65533;m&#65533;&#65533;>&#65533;&#65533;I&#65533;&#65533;&#65533;&#65533;Y5&#65533;R&#65533;w&#65533;&#65533;l&#250;IT&#1155;V`e/fj&#65533;&#160;&#65533;@kS .&#65533;&5&#65533;rH&#65533;UD&#661;2&#65533;?t&#65533;p"&#65533;&#65533;&#65533;$i&#65533;&#65533;&#65533;e|&#1808;-&#65533;&#65533;A0L	Sx4e(%&#65533;&#65533;7&#65533;&#65533;L &#65533;&#65533;&#65533;&#65533;s&#65533; &#65533;&#65533;&#65533;
+&#65533;&#65533;&#65533;&#65533;C&#65533;C&#65533;&#65533;:&#1040;	&#65533;@i&#65533;0&#65533;b&#65533;&#65533;,&#65533;`&#65533;x&#65533;&#65533;&#65533;Y&#1895;&#65533;P[i"&#65533;&#65533;W+&#65533;!&#65533;5K&#65533;?
%r~5&#65533;A&#65533;S 3z ^&#65533;.I&#65533;f&#65533;&#65533;a<a&#65533;OE&#65533;MQwU&#1761;&#65533;(&#65533;&#65533;+l&#65533;f&#65533;&#65533;G&#65533;&#42549;&#65533;&#65533;X&#65533;&#65533;&#65533;PW&#65533; c&#65533;C31@Bf&#65533;0&#65533;"`*(&#65533;MUHt&#65533;LCD&#65533;&#65533;M&#65533;A&#65533;&#65533;&#65533;Lf&#65533;p.D
&#65533;&#65533;&#65533;A&#65533;U&#65533;`&#65533;&#65533;`&#65533;&#65533;&#65533; u&#65533;g5&#65533;&#65533;&#65533;&#65533;&#65533;W &#65533;0&#65533;Y#	A X~5&#65533;&#65533;tnR &#65533;&#65533;&#65533;	&#65533;&#65533;&#65533;&#65533;&#65533;! &#65533;&#65533;&#65533;a&#65533;BE&#65533;&#65533;ySN&#65533;	-&#65533;&#65533;&#65533;&#65533;q`
&#1684;8&#65533;	)  @ &#65533;&#65533;]"&#65533;&#65533;&#65533;{&#65533;&#65533;a `K&#65533;3C&#65533;"&#65533;&#65533;a&#65533;&#65533;$4&#65533;&#65533;+#&#1677;&#65533;8&#65533;vLJ&#65533;&#65533;>&#65533;&#65533;>&#65533;6&#65533;&#65533;&#65533;k+&#65533;&#65533;&#65533;"|5@:&#65533;u&#65533;Q=`t&#65533;4'@&#65533;&#65533;
&#65533;&#65533;7 3P&#65533;&#65533;
1(&#65533; <
E
&#65533;&#65533;a}&#65533;&#65533;&#65533;4$&#65533;&#65533;p}F&#65533; &#65533;&#65533;E!>&#65533;1&#65533;19T7&#65533;+&#65533;&#65533;?&#65533; &#65533;W&#65533;5( &#65533;&#65533;b&#65533;&#65533;
+&#820;Q&#65533;&#65533;LD(:&#65533;&#65533;9&#65533;&#65533;	Dg[&#65533;@y&#65533;&#65533;&#65533;&#65533;&#65533;*_*&#65533; Cy&#65533;'&#713;&#65533;Q&#65533;&#65533;}&#65533;&#65533;&#65533;&#65533;&#65533;&#65533;c&#65533;}&#65533;0<qB&#65533;&#65533;a&#65533;&#65533;"Sxo&#65533;:&#455;y&#65533;&#65533;U&#65533;x>2&#65533;$K&#65533;&#65533;7&
 &#65533;&#65533; l{&#65533;&#65533;7y&#65533; R&#65533;z(&#65533;&#65533;"9&#65533;0&#65533;h1 &#65533;E&#65533;&#65533;~&#65533;@p&#65533;AG/&#1291;&#65533;70&#266;&#65533;&#65533; [&#65533;&#65533;}&#65533; &#852;!g@&#717;p0pu&#65533;&#65533;dc&#65533;&#65533;- &#65533;&#65533;+ &#65533;2\#&#65533;"4d&#65533;&#65533;;&#65533;'&#65533;G\B&#65533;&#65533;&#1892;&#65533;r&#1695;&#65533;&#65533;N5`;I&#65533;&#65533;{cQ&#65533;&#1920;*`b&#65533;@&#65533;&#65533;C&#65533;&&#65533;&#65533;&#65533;Fb&#65533;&#65533;&#65533; &#65533;:&#65533;`&#65533;&#65533;kk&#65533;&#65533;Vpl&#65533;&#65533;&#65533;`&#65533;z&#1054;m>&#65533;`ldq{&#65533; &#65533;&#1071;KL&#65533;?&&#65533;_!@n_&#65533;XiqGX
&#65533;r#a\&#65533;&#65533;&#65533;h(( &#65533;4&#65533;F&#65533;&#65533;&#65533;/0&#65533;&#65533;&#65533;&#65533;P]&#65533;F&#65533;!(&#65533;&#65533;&#65533;{&#65533;|&#978;&#65533;
F$L&#65533;&#804;P&#65533;&#65533;&#65533;
10!a&#65533;&#65533;&#65533;&#65533;	&#65533;;&#65533;c&#1979;m 	&#65533;&#65533;!&#65533;!C~&#65533;&#65533;&#65533;!&#65533;H&#65533;:&#1549;&#65533;qs{+"p&#65533;&#65533;-n&#65533;?&#65533;&#65533;]0&#65533;e&#65533;&#65533;1g9&#65533; &#65533;fA`%&#65533; 3&#65533;H&#65533;,BVB&#65533;&#65533;6K&#822;&#65533;&#65533;&#65533;Dw&#65533;&#65533;&#65533;&#65533;&#65533;&#65533;2&#65533;U
&#65533;C&#65533;&#65533;}&#65533;S&#65533;$5&#65533;&#65533;k&#65533;_&#65533;(<&#811;A&#65533;H&#65533;#@&#65533;&#65533;&#65533;f&#65533;pQ&#65533;%&#65533;&#65533;Az&#65533;&#65533;O&#65533;Dq&#65533;&#65533;@4{H&#65533;`3`&#65533;/&#528;(A&#65533;Y&#65533;&#65533;
3&#65533;&#65533;B/]&#65533;Q&#65533;&#65533;&#65533;,&#65533;&#65533;&#65533;g9T&#65533;#\&#65533;&#65533;&#65533;&#65533;&#65533;o&#38006;,&#65533;X&#65533;/&#65533;&#65533;!2IO&#65533;&#65533;&#65533;&#65533;&#65533;&#65533;+`&#65533;&#65533;@y&#65533;e&#65533;&#65533;&#65533;'&#65533;&#65533;&#65533;}3&#65533;&#65533;H&#65533;&#65533;Q &#65533;7TPA$ y&#65533;v8 wfe&#65533;&#65533;&#65533; &#65533;&#65533;&#65533;&#65533;m&#65533;J*3&#65533;&#65533;D&#65533;7&#65533;&#65533;c&#65533;&#65533;&#65533;s=Fq&#979;M&#65533;&#65533;i1"7P*&#65533;&#65533;J&#65533;5+&#65533;G*&#65533;K&#65533;&#65533;37Q&#65533;)&#169;e&#65533; /xX&#65533;	:&#65533;	&#65533;&#65533;B&#65533;&#65533;O&#65533;&#65533;/&#919; g&#1951;A&#65533;	&#65533;&#65533;&#65533;&#65533;&#65533;?&#65533;&#65533;M7-@Px@&#308;e&#65533;02&#65533; 9o&#65533;0&#65533;&#173;S&#65533;(&#65533; &#65533;d)&#65533;&#65533;&#65533;&#65533;&#65533;&#65533;&#65533;&#65533;&#65533;
&#65533;&#65533;@w&#925;)3&#65533;&#65533;&#65533;&#65533;&#65533;&#65533;)&#65533;&#65533;&#65533;>&#65533;&#65533;&#65533;&#65533;&#65533;Z`&#65533;y;&#1038;}\sg *&#1588;&#252;&#65533;&#65533;&#65533;nl2&#65533;kjq&#65533;&#65533;&#65533;I&#65533;&#65533;&#65533;@K!T&#65533;b@#2s%&#65533;&#65533;9r&#65533;&#65533;&#65533;&#65533;H&#65533;&#65533;	&#416;&#65533;&#65533;&#65533;'&#65533;"&#65533;.tvF&#65533;|E }&#65533;&#65533;&#65533; &#65533;h&#65533;&#65533;&#65533;&#65533;}&#65533;+&#65533;- &#65533;&#65533;E&&#65533;L&#65533;n&#65533;&#880;&#65533;K&#65533; &#65533;&#65533;O&#65533;2&#65533;&#65533;*&#65533;Gy&#65533;
&#65533;0&#65533;&#65533;nb	+&#65533;&#65533;&#65533;`q&#65533;&#65533;Df&#65533;}H&#65533; &#65533;&#65533;&#65533;i	Rl	-&#65533;&#65533;@;&#65533;]a&#65533; K@&#65533;&#65533;+&#65533;&#65533;0&#65533;&#65533;-GO1MK&#456;&#65533;&#65533;&#65533;&#65533;#&#65533;y>d&#65533;$&#65533;&#65533;&#65533;&#1491;&#65533;qa&#65533;3&#65533;3&#65533;77&#65533;~&#65533;X&#65533;&#65533;c!&&#1278;!xd'&#65533;c(@#&#65533;#!<&#65533;N?t k&#65533;(&#65533;&#65533;(0&#65533;&#65533;&#65533;&#65533;'&#65533;-&#65533;&#65533;&#65533;*&#65533;&#65533;&#65533;&#65533; 0&#65533;) $*1&#65533;)&#65533;,1&#65533;(&#65533;&#65533;&#65533; &#65533;&#65533;&#65533;&#65533;&#65533;&#65533;&#65533; &#65533;&#65533;&#65533;'"&#65533;&#57639;!,&#65533;+&#65533;!-&#65533;1+
&#65533;jA&#65533;&#65533;&#65533;V(&#65533;a&#65533;%$H` &#65533;&#65533; Lhp&#65533;&#65533;
 &#65533;I!
 &#65533;`&#65533;&#65533;&#65533;&#65533;a&#65533;y
&#65533;&#65533;o&#65533;&#65533;&#65533;&#65533;&#627;&#65533;&#991;@&#65533;
J&#65533;&#65533;&#1123;&#65533;fb&#65533;&#65533; &#405;PU*P`&#65533;&#595;)&#65533;
1aaE (&#65533;&#65533;  &#65533;V&#65533;&#65533;&#65533;&#65533;B&#65533;PdX&#65533;b&#327;,&#65533;`(&#65533;u&#65533;>&#65533;&#65533;,&#65533;&#65533;&#65533;&#65533;&#65533;&#65533;&#65533;&#65533;&#65533;P- s&#65533;hQ/&#65533;Nvr8&#65533;&#65533;&#65533;&#65533;&#65533;&#4192;2P 1A&#65533;30&#65533;]!c&#1664;0&#65533;&#65533;&#65533;&#65533;
G&#65533;:UP|1&#65533;Z&#65533;&#65533;s&#65533;P&Xs&#65533;Z;Bf&#65533;&#65533;u&#65533;&#65533;
&#65533;Ip&#65533;&#65533;
B &#65533; &#65533;	&#65533;P&#65533;@&#65533;B&#65533;`@X&pt&#65533;JB&#65533;&#65533;&#65533; TeU&#65533;D&#65533;&#65533;K&#292;TM&#65533;&#65533;&#65533;&#1287; &#65533;(&#65533;$&#65533;&#65533;&#65533;R4&#65533;K+*&#65533;&#65533;UV%&#258;$!`BX&#65533; @`A&#65533;P$L0@)&#65533;&#65533;&#65533;3,&#65533;&#65533;&#65533; &#65533;P&#65533;*"&#65533;&#65533;M&#65533;X&#65533;&#65533;v&#65533;&#65533;&#65533;&#65533;9&#65533;&#65533;5&#65533;]&#65533;&#65533;	&#65533;&#65533;s&#65533;&#65533;&#65533;&#65533;&#65533;N&#65533;&#65533;&#65533;,&#65533;&#65533;y&#65533;}&#65533;X P&#65533;A&#65533;&#65533; u`A|:cH&#65533;!j&#65533;5&#65533;b&#65533;&#65533;&#65533;&#65533;&#65533;W"&#65533;u&#65533;&#65533; &#65533;@&#65533;&#65533;'&#65533;0&#65533;&#65533;0&#65533;&#65533;&#65533;&#65533;0B&#65533;]2&#65533; ,3&#65533;X ]$N&#65533;&#65533;&#65533;(t&#65533;ch&#65533;&#65533;&#65533;J	&#65533; &#65533;&#65533;"%p&#65533;U%!&#65533;@&#65533;R&#65533;DS&#65533;%&#65533;+&#65533;&#65533;;&#65533;j'2&#65533;&#65533;-E&#65533;@I&#65533;N(&#65533;U&#65533;c&#65533;&#65533;h:xP &#65533;s=&#65533;#&#65533;$&#65533;&#65533;7&#65533;&#65533;B|&#65533;&#65533;&#65533;1$&#1154;&#65533;&#65533;&#65533;01&#65533;
*&#65533;&#65533; X&#65533;	q&#65533;&#65533;(!&#65533;&#65533;&#65533;|-&#65533; &#65533;)&#65533;E&#1673;&#65533;&#65533;R@{>@&#65533;&#607;$&#65533;O&#65533;&#1545;A&#65533; &#65533;&#65533; C|&#65533;&#65533;T&#65533;
"@B
&#65533;8&#65533;&#65533;&#65533;I&#65533;D&#65533;&#648;&#65533;9 $X&#65533;&#65533;&#65533;*H)&#65533;C#&#65533;M&#65533;&#65533;+t@&#65533;`&#65533;&#65533;&#65533;&#65533;5B8&#65533;&#65533;&#65533;0&#65533; &#65533;`Q&#65533;+%@&#65533;rD&#65533;&#1242;d-&#65533;*&#65533;d@&#65533;&#65533;&#65533;-&#65533;7&#65533;l&#65533;&#39463;&#65533;&#65533;O&#65533;&#65533;&#65533;.&#65533;&#65533;&#65533;&#680;&#65533;H1"X&#65533;&#65533;&#65533;_S]^&#519;A[@Bf&#65533;&#65533;&#65533;&#65533;&#65533;&#65533;$&#65533;:&#65533;&#65533;B&#65533;p &#65533;)&#65533;Ab&#65533;=&#65533;h&#65533;v}P&#65533;&#65533;&#65533;	&#65533;H_C&#65533;}&#65533;"\&#65533;7&#65533;&#65533;&#644;&#65533;&#65533;&#65533;A,S&#65533;
&#426;&#65533;H0&#65533;d&#65533;&#65533; jP&#65533;&#65533; c#&#65533; NP&#65533;&#65533;&#65533;.&#65533;&#65533;&#65533;&#65533;}&#65533;&#65533;5&#65533;&#65533;0&#65533;=-@&#65533;	&#65533;&#65533;&#65533;&#65533;!8@&#65533;&#65533;3&#65533;&#65533;&#65533;&#65533;0&#65533;&#65533;^&#65533;EpD&#65533;&#65533;_@>#H&#65533;t&#65533;&#65533;&#65533;&#65533;	P &#65533;&#65533;5#&#65533;Q&#65533;#&#65533;&#65533;Jf&#65533;n&#65533;&#65533;u&#65533;[&#65533;&#65533;H&#65533;&#65533;m&#65533;u)&#65533;g &#65533;&#65533;$$&#65533;&#65533;&#65533;&#60728;&#65533;&#65533;&#65533;f&#65533;a0&#65533;&#65533;&#65533;@>&#65533;P&#65533;8&#65533;&#65533;79&#65533;3qc&#65533;&#65533;	|`&#65533;@
p;uB&#65533;x *d&#65533;&#65533;&#65533;@u&#646;8&#65533;&#65533;&#65533;&#65533;3&#65533;&#65533;"6&#65533;&#65533;t&#65533;#p <&#65533;H &#65533;'&#65533; Ip&#65533;l &#65533;U P&#65533;&#65533;&#65533;&STB&#65533;&#65533;t&#65533;^&#65533;&#65533;&#65533;&#65533;S &#65533;&#65533;&#65533;&#65533;&#65533;&#65533;LF&#65533;
b*&#65533;&#65533;
&#65533;j&#65533;&#65533;f&#65533;N&#65533;&#289;&#65533;&#65533;->" P&#65533;&#65533; &#65533;&#65533;&#65533;&#818178;e&#896;&#65533;@~&#1475;-HZ*&#65533;9&#65533;&#65533;X&#65533;r&#65533;&#65533;\&#65533;4t"&#65533;&#65533;&#65533;e&#808;F7Z&#65533;&#1469;&#65533; m&#65533;K&#65533;xQ&#65533;ZR&#65533;&#1410;r&#65533;`"2B&#65533;&#65533; h&#65533;&#65533;40G z&#583;*&#65533;&#65533;&#65533;&#65533;9b *8A&#65533;Z* &#65533;&#65533;J'@&#65533;V&#65533;&#65533;&#65533;*<&#65533;&#65533;Gf&&#65533;c q&#65533;l6@
`R&#65533;P(&#65533;c&#65533;d&#65533;&#65533;&#65533;I&@_Vi&#65533;&#65533;&#65533;&#65533;2P&#65533;wt&#65533;H:&#65533;N8&#65533;&#65533;&#65533;&#65533;\&#65533;:z&#65533;&#65533;&#65533;1&#65533;T&#65533;C;&#65533;g4&#65533;&#65533;&#65533;&#65533;$Pb&#65533;G&#65533;8&#65533;&#65533;&#65533;&#65533;.&#65533;&#65533;SU7&#65533;X``&#65533;D&#65533;
&#65533;&#65533;0&#65533;X&#65533;E&#290;#&#65533;D&#65533;r	 	&#65533;&#65533;&#65533;;&#65533;nQ&#65533;&#1911;&#65533;&#65533;&#65533;&#65533;:&#65533;&#65533;a$&#1865;&#65533;&#65533;  &#65533;&#1802;  ^$&#65533;yi&#65533;r&#65533;rVF `&#65533;&#65533;&#65533;&#65533;F	7&#65533;&#65533;$&#65533;&#65533;F@ n&#65533;ih&#65533;&#65533;kB`&#65533;&#65533;l&#65533;,&#65533; g&#65533;K&#65533;uV&#65533;&#65533;&#65533;&#65533;Y&#65533;&#65533;#&#65533;bgR&#65533;d`y&#65533;&#65533;@&#65533;7W&#65533;@&#65533;&#65533;
&#65533;aO&#65533;&#65533;PN+&#65533;&#65533;&#65533;C-
z&#65533;^1&#65533;&#65533; &#65533;&#65533;.`{&#65533;a-&#65533;&#65533;R&#65533;o.&#65533;&#65533;&#65533;D< &#6227;+&#65533;w&#65533;&#65533;&#65533;&#583;&#65533;!&#65533;&#65533;&#65533;L&#1424; 1&#65533;x@,&#65533;&#65533;@X!&#65533;|&#1318;+&#65533;&#65533;+<L0&#65533;9&#65533;&#65533;A&#65533;&#65533;q&#65533;&#65533;&#65533;&#65533;y&#65533;&#1093;&#65533;&#65533;&#65533;Qpu&#65533;D-&#65533;IH!&#65533;&#65533;&#65533;&#65533;*&#65533;IHh 9 &#65533;&#65533;,&#65533;
>&#65533;&#65533;&#65533;&#65533;|!&#65533; &#65533;*&#65533;&#65533;
&#65533;)Mg&#65533;
&#65533;&#65533;&#65533;:&#65533;F&#65533; &#65533;&#65533;	&#65533;&#65533;&#65533;&#65533;?&#65533;Cep&#65533;6&#65533;&#65533;&#65533;&#65533;V&#65533;&#65533;3&#65533;&#65533;X&#65533;&#65533;"&#65533;N\&#65533;&#65533;-&#65533;&#65533;&#65533;@,&#65533;&#65533;c&#65533;&#65533;&#65533;&#65533;&#65533;A&#65533;&#65533;in&#65533;]&#65533;[!&#65533;(&#65533;&#65533;&#295;&#65533;A&#65533;&#65533;&#65533;_&#65533;&#65533;&#65533;&#65533;&#65533;&#65533;&#1025;R&#65533;&#65533;zj&#2032;&#65533;&#65533;&#65533;&#65533;&#65533;&#65533;n&#65533;&#65533;&#1153;&#1650; Yb&#65533;&#65533;h&#65533;&#65533;x&#65533; &#65533;r4&#65533;q%*:&#65533;&#65533;'\"&#65533;&#65533;W^&#65533;&#65533;7&#3746;&#65533;uW&#65533;X+w&#65533;m&#65533;F,&#65533;^&#65533;gxH&#65533;&#1024; C`z&#65533;&#65533;&&#65533;M&#65533; &#65533;n&#65533;U,&#65533;7k&#65533;<&#65533;U%&#65533;&#65533;
&#65533;&#65533; &#65533;-.&#65533;_. &#65533;v1&#65533;#9A&#65533;&#65533;	&#65533;T&#65533;Q&#65533;&#65533;&#65533;pF8&#65533;J&#65533;&#65533;C&#65533;O{&#65533;bC#&#65533;&#65533;L&#65533;&#65533;&#65533;8&#65533; B&#65533;'o&#1445;&#630;&#65533;k&#65533;&#65533;	e&#65533;r&#65533;&#65533;&#65533;&#65533;&#65533;5&#65533;&#65533; &#65533;&#65533;&#65533;!F&#65533;&#65533;
&#65533;TO&#65533;&#65533;RV &#65533;P}&#65533; &#65533;-&#65533;&#65533;&#65533;&#65533; p&#65533;znH&#65533;&#65533;j(IB&#65533;qv&#65533;&#65533;V&#65533;&#65533;.&#65533;!&#65533;;&#65533;&#65533;&#65533;&#201;&#65533;10&#1104;&#65533;*7&#65533;P&#65533;&#65533;5&#65533;&#65533;&#65533;&#65533;&#65533; W~&#65533;#K -`&#65533;tf<&#65533;c	&#65533;m&#65533;&#65533;|&#65533;&#65533;
&#65533;&#65533;<&#65533;&#65533;^&#65533;&#65533;&#65533;&#65533; &#65533;&#65533;4@&#65533;P)&#65533;&#65533;J&#1937;&#65533;&#65533;V&#65533;&#65533;o3!&#65533;&#65533;?&#65533;
 0&#65533;&#65533;=&#65533;&#65533;[5_$ XS1{u	O&#65533;6&#65533;*|&#65533;&&#65533;=&#65533;!0&#65533;&#65533;&#65533;<5h
&#65533;&#65533;)&#65533;+&#65533;&#65533;&#65533;)M2*&#65533;<`&#65533;&#65533;&#65533;7&#65533; &#65533;p&#65533;&#65533;#&#65533;*`^&#65533;Vr ,&#65533; / &&#65533; &#1813;;^&#65533;F&#65533;Sr&#65533;&#65533;|&#65533;w&#65533;h.&#65533;G&#65533;&#65533;)RN&#65533;.*&#65533;.rB &#65533;Q&#65533; %P	&#65533;NeG&#65533;5&#65533;@2&#65533;&#740;I&#65533; +&#65533;*}&#65533;&#65533;&#65533;Q&#65533;&#65533;d&#65533;&#65533; G&#65533;i-&#65533;&#65533;Ta&#65533;&#65533;&#65533;PW&#65533;@&#65533;0%&#65533;>+Pw#,&#65533;&#65533; &#65533;<&#65533;&#65533;S&#65533;&#65533;n=8w IL&#65533;&#65533;&#65533;X&#65533;c&#65533;C P&#65533;T1&#65533;
&#65533;I2*{&#65533;M(,&#65533;D1s&#65533;&#65533;0|&#65533;G#S&#65533;&#65533;m=&#65533;&#65533;&#65533;&#65533;&#65533;+&#65533;&#65533;{&#65533;+$C8&#546;#b&#65533; fq A#&#65533;&#65533;F	&#65533;.j&#65533;E&#65533;g&#65533;i&#65533;&#65533; i"l81&#65533;r8&#65533;u(;E&#65533;&#65533;&#65533;A8 =&#65533;#@5:"@ &#65533;&#65533;XA&#65533;41&#65533;(0&#65533;c&#65533;26&#65533;&#65533;#&#65533;
.@A%'&#65533;=&#1632;&#65533;a&&#65533;0&#65533; " y&#65533;@&#65533;8?H P_&#1859;&#65533;&#65533;0&#65533;V&#65533;&#65533;)=&#65533;Tp&#65533;+&#65533;Q&#65533;`&#65533;?&#65533;fsSa&#65533;S&#65533;&#65533;fW&#65533;&#65533;f!&#65533;w&#65533;&#65533;P +p	Ue&#65533; (s&#65533;&#65533;"f&#65533;JGs&#65533;&#65533;P
&#65533;5,&#65533;&#65533;vi &#65533;&#65533;>2[,q &#65533;Rs&#65533;r-#'&#65533;&#65533;|Y&#65533;&#65533;9"&#65533;&#65533;]99R!
&#65533;F&#65533;[&#65533; -&#65533;29B >&#65533;`a&#65533;F2&#65533;H&#65533;t&#65533;&#65533;H&#65533;&#65533;&#65533;VvQK&#65533;0l&#65533;r b&#65533;zC*&#65533; &#65533;5Mg&#65533;!&#65533;.&#65533;O% &#65533;&#65533;&#65533;bV*&#65533;R"&#65533;&#65533;K&#65533;@B^&#65533;A&#65533;&#65533;&#65533;`&#65533;&#65533;%&#65533;&#65533;u&#65533;&cO&#65533;`&&#65533;&#65533;&#65533;'0O&#65533;^n&#65533;:P,&#65533;&#65533;&#65533;27&#65533;s&#65533;`&#65533;(&#65533;&#65533;&#65533;%,&#65533;v[!S&#65533;&#65533;/sT9&#65533;&#65533;-&#65533;:&#65533;&#65533;&#65533;
"	R&#65533;.P&#65533;FV&#65533;R9
&#65533;=&#65533;&#65533;b&#65533;02&#65533;$P&#65533;&#65533; ~&#65533;
5el&#65533;&#65533;&#65533;2&#65533;Y
&#65533;&#65533;&#65533; &#65533;pWV3pE&#65533;"&#65533;T5&#65533;&#65533;&#65533;&#65533;o&#65533;%&#65533;0@&#65533;4 &#65533;&#65533;&#65533;&#65533;&#65533;&#1808;&#65533;&#65533;&#65533;&#65533;j&#65533;"`l&#65533;@&#65533; &#65533;C&c&#65533;'&X&#65533;&#65533;te*&#65533;&#65533;&#65533;&#65533;s&#65533;&#65533;Q'&#65533;&#65533;V&#65533;I&#65533;&#65533;yJ&#65533;&#65533;Y|Y&#65533;0!0p8&#65533;&#65533;&#65533; ~{&#65533;D:Bg`ai&#65533;E&#65533;r-*z\20&#65533;dH&#1377;&#65533;&#65533;&#65533;Y&#65533;Q3&#65533;!&#65533;F+&#133;WQ!
e&#65533;AG&#65533; -&#65533;-&#65533;&#65533;&#65533; Bx&#65533;*&#65533;&#65533;:_&#65533;r
&#65533;&#65533;MB[&#65533;&#65533;`&#65533;&#65533;A&#65533;X)&#65533;&#65533;N&#65533;ue$&#65533;&#65533;-` &#65533;gO&#704;
&#65533;&#65533;:t&#65533;)[&#65533;&#2004;D &#65533; &#65533;Pn&#65533;&#65533;'PM.&#65533;a&#65533;&#65533;b&#65533;&#65533;<&#640; &#65533;1A&#65533;5&#65533;&#65533;	(-&#65533;OJ1?&#65533;&#65533;&#65533;:&#65533;&#65533;U&#65533;4f&#65533;*&#65533;P&#65533;s&#65533;$!&#65533;!&#65533;=@ag&#65533; &#65533; &#65533;&#65533;9&#65533;2)u|&#65533;#:F&#65533;&#65533;B&#710;I&#65533;&#65533;)&#65533;R&#65533;Fu	@V&#65533;ER$^s ;@GND `&#65533;&#65533; !&#65533;&#65533;6&#65533;)&#65533;&#65533;&#65533;WDv:&#65533;'u&#65533;	c &#65533;il&#65533;	f,&#65533;&#65533;OiJ1@4&#65533;2;&#65533;&#65533;4&#65533;C(0>&#65533;&#65533;!zT1 @#&#65533;H &#65533;&#65533;3@`+ &#65533;DV&#65533;s&#65533;q?G&#65533;&#65533;W%0>s&#65533;<&#65533;&#65533; &#65533;&#65533;&#65533;k&#65533;&#65533; &#65533;$&#65533;33QHm&#65533;&#65533;&#65533;&#65533;cq zH$( P&#65533;O4&#65533;&#65533;+!^&#65533;&#65533;&#65533;Q0&#65533;E:&#65533;&#65533;+&#65533;&#65533;&#65533;.*r&#65533;&#65533;&#65533;&#65533;&#65533;&#65533;q&#65533;&#65533;9W&#65533;"&#65533;g1S:&#65533; &#65533;&#65533;&#65533;&#65533;&#65533;&#289;d&#65533;&#65533;&#65533; &#65533;1(j	&#65533;&#65533;M&#65533;&#65533;Y&#65533;fT&#65533; @&#65533;(&#65533;%&#65533;&#65533;&#65533;p	&#65533;i&#65533;&#65533;0&#65533;Kf&#65533;&#65533;e*&#65533;&#65533;&#65533;&#65533;&#65533;QC&#65533;&#65533;6&#65533;&#65533;4&#65533;f?&#65533;&#65533;`&#65533;&#65533;&#65533;@&#65533;&#65533;@&#65533;f&#65533;&#65533;%&#65533;3&#65533;&#65533;J` &#65533;b&#65533;1*@&#65533;"&#65533;@&#65533;&#65533;&#65533;&#65533;&#65533;&#65533;4
&#65533;/&#65533;BC&#65533;&#65533;!t /&#65533;&#65533;Pn&#65533;8^&#65533; [|V!-&#65533;&#65533;&#65533;u&#65533;b&#65533;&#437;&#65533;r-B&#65533;&#65533;&#65533;&#65533;u&#65533;&#65533;&#65533;hq<&#65533;&#65533;&#65533;:&#65533;P<w&#65533;&#65533;Ct&#65533;&#65533;b$&#65533;k&#65533;&#65533;!&#65533;&#65533; 4v&#495;8j&#65533;&#65533;&#65533;cA( &#65533;A&#65533; X&#65533;&#65533;+`s
&#65533;J&#65533;y&#65533;pxq2&#65533;q&#65533;pfCX'&#65533;&#65533;&#65533;*&#65533;< &#65533;&#65533;&#65533;&#65533;&#65533;#F&#65533;&#65533;&#65533;P#Eb&&#65533;&#65533;&#65533;&#65533;/#K&#65533;>&#65533;e&#65533;&#65533;
0(&#65533;&#1141;Q&#65533;&#65533;QT&#65533;T&#65533;! &#65533;&#65533;YK8T&#65533;#&#65533;! &#65533;&#65533;&#65533;Cs&jR&#65533;;&#65533;&#65533;1&#1130;c&#65533;&#65533;j&#65533;g;+qEw&#65533;&#65533;&#65533;&#65533;rS!f!S  A&#65533;#&#65533;&#65533;&#65533;7"6&#65533;&#65533;D&#65533;o&#65533;S&#65533;&#65533;&#65533;k&#65533;8@$[&#65533;U&#1353;&#65533;&#65533;Trb&#65533;&#65533;0&#65533;&#65533;D&#65533;7&#65533;&#65533;)&#65533;&#65533;[V&#65533;u"&#65533;&#65533;&#65533;*&#65533;e&#65533;B]&#65533;V&#65533;xQj*&#65533;$$&#65533;A.P&#65533;&#65533;x&#65533;&#65533;xj&#65533;'#P(&#65533;&#65533;!&#65533;&#65533;D&#65533;6 &#65533;O&#65533;bMRu&#65533;&#65533;a&#65533;&#65533;p+&#65533;&#65533;0&#65533;&#65533; N5_&#65533;|&#65533;b:r 6 iZ&#65533;&#65533;*J&#65533;&#65533;n&#65533;N1&#65533;&#65533;&#65533;&#65533;t&#65533;&#65533;C&#65533;&#65533;R&#65533;&#65533;3s&#65533;&#65533;E$#&#65533;&#65533;"&#65533;> &#65533;@a89&#65533;7&#65533;g&#65533;&#65533;&#65533;&#65533;~#&#65533;&#65533;,&#65533;#&#65533;&#65533;S&#65533;&#1091;_&#65533;&#65533;&#1656;p	1&#65533;0&#65533;&#65533;CA_|&#65533;
&#65533;L&#65533;	&#65533;&#65533;P>` &#65533;`Qmf&#65533;_&#65533;Zv&#65533;VS*&#65533;&#65533;NG&#65533;+~1_&#65533;&#65533;&#65533;&#65533;&#20423;&#65533;t&#65533;&#65533;&#65533;&#65533;&#65533;++&#65533;o&#1985;Wz&#65533;&#65533;6&#65533;&#65533; &#65533; =z &#65533;a>&#65533;2,@ &#65533;&#65533;/[x&#975;&#65533;&#65533;"&#1522;go&#65533;&#65533;h&#65533;X&#65533;&#65533;}&#65533;&#65533;gh&#65533;&#65533;K&#65533;&#1536;&#65533; r&#65533;&#65533;e&#65533; &#65533;G{&#65533;[&#65533;5&#65533;`&#65533;P$&#65533; 0&#65533;t&#65533;&#65533;&#65533;&#65533;|s&#65533;H+&#65533;&#65533;&#65533;&#65533;&#65533;u" -&#65533;-&#65533;> &#65533;&#65533;3&#65533;&#65533;&#65533;@*^&#65533;7b&#65533;K|&#65533;-&#65533;d'6`&#65533;)&#65533;,&#65533;&#65533; B&#65533;! 3 &#65533;*&#65533;*&#65533;e&#65533;9&#65533;&#65533;&#65533;$&#65533;$z&#65533;:&#65533;&#65533;I^n&#65533;&#65533;*S&#65533;e&#65533;7M&#65533;&#65533;y&#65533;&#65533;E&#65533;3&#65533;`&#65533;&#65533;c1=iy4&#65533;&#65533;B" &#372;&#65533;&#65533;!W&#65533;D E&#65533;&#65533;&#65533;o&#65533;9&#65533;&#65533;&#65533;&#65533;&#65533; Y&#65533;&#1643;.H&#65533;]&#65533;Q4&#65533;P&#65533;&#65533;d-&#65533;&#65533;%S,&#65533;wi&#65533;&#65533;&#65533;&#65533;&#65533;&#65533;#&#65533;&#65533;Bj&#626;&#65533; &#65533;A &#65533;&#65533;K&#65533;&#65533;#h&#65533;&#65533;&#65533;&#65533;#Mk&#65533;!&#65533;&l&#65533;1_ L10&#65533;p&#65533;A&#65533;4&#65533;WPU&#65533;&#65533;&#65533;&#65533;&#65533;&#65533;#&#65533;&#65533;&#65533;#&#65533;9I&#65533;&#65533;&#65533;&#1047;&#65533;(&#65533;&#65533;&#65533;$ &#65533;Csv&#65533;7+&#65533;W&#65533;"P&#65533;al@,` -&#65533;!&#65533;&#65533;&#65533;Kd?&#65533;&#65533;&#65533;Q&#65533;&#65533;&#65533;&#65533;&#65533;2kZ&#65533;]~&#65533;&&#65533; &#65533;b&#65533;&#65533;&#65533;&#65533;&#65533;-&#65533;&#65533;&#65533;&#65533;&#65533;:a&#65533;i|&#65533;]7&#481;&#65533;&#65533;&#65533;Oo&#65533;&#65533;&#65533;t&#65533; 3&#65533; :&#65533;&#267;`,vt&#65533;&#65533;,&#65533;1x&#65533;+a&#65533;
&#65533;0&#65533;&#65533;s 2P&#1835;Q	&#65533;&#65533;&#65533;^&#65533;0&#65533;  B"&#926;&#65533;-&#65533;-cR&#65533;&#65533;&#65533;A&#65533;&#65533;1&#65533;&#65533;H&#65533;&#65533;&#65533;&#65533;&#65533;&#65533;&#65533;	&#65533;ptv&#65533;q&#65533;&#65533;p:&#65533;7&#65533;&#65533;fqK!&#65533;+n&#65533;&#65533;&#236; $&#65533;{&#65533;0&#65533;&#65533;&#65533;>ga&#65533;)8&#65533;q&#65533;&#65533; &#65533;i&#65533;&#65533;&#65533;
&#65533;&#65533;,&#65533;&#65533;&#65533;|f&#65533;&#65533;&#65533;s-&#65533;9&#65533;&#65533; 8&#65533;q&#65533;lPg&#65533;&#65533;C &#65533; &#65533;Bm^X+&#65533;&#65533;BR)z&#65533;
&#65533;&#65533;
 &#65533;CS&#65533;! n&#65533;0&#65533;`Y&#65533;:&#65533;a(&#65533;&#65533;m1  &#65533;&#65533;&#65533;$.@S&#65533;&#65533;7860&#65533;&#65533;&#65533;f&#65533;&#65533;&#65533;I08&#65533;&#65533;&#65533;:0&#65533;z0@&#65533;v1(&#65533;NI&#65533;&#65533;c&#65533;!u&#65533;&#1182;&#65533;Eni#0&#65533;&#65533;&#178;RH<7&#65533;/%/8 	B&#65533;&#65533;?&#65533;?B	 &#65533;&#65533;&#65533; &#65533;&#65533;&#65533;&#65533;&#65533;&#65533;&#65533;&#65533;&#65533;&#65533;&#65533;&#65533;&#65533;&#65533;&#65533;&#65533;&#65533;&#65533;&#65533;&#65533;&#65533;&#65533;&#65533;&#65533;&#65533;&#65533;&#65533;&#65533;&#65533;&#65533;&#65533;&#65533;&#65533;&#65533;&#65533;7&#65533;	&#65533;&#65533;7&#65533;
7&#65533;&#65533;&#65533;&  &#469;-,$+!*&#65533;'&#65533;--*+T|&#65533;&#65533;&#65533;b`q&#65533;&#65533;2t&#65533;iE&#65533;
&#65533;	P&#1089; &#65533;
f&#65533;05&#65533;&#65533;&#65533;&#65533;(HXH&#65533;&#65533;&#65533;`&#65533;0&#65533;&#65533; $RTXQ.&#65533;b&#65533;&#65533;a F&#65533;&#65533;&#65533; &#65533;!&#65533;&#65533;0&#65533;8,0P&#1474;&#65533;;&#65533;F&#65533;&#65533; &#65533;&#480;&#65533;YG&#65533;Ak>&#65533;8&#65533;"Dxi&#65533;qA#H&#65533;$A&#65533;ti&#65533;J&#65533;2}&#65533;&#65533;&#65533;&#464;#K&#65533;L&#65533;&#65533;eWV&#65533;&#65533;XTb&#65533;&#65533;EX&#65533;%&#65533;&#424;""K&#65533;&#65533;=&#65533;&#65533;&#65533;&#65533;~Yp	-Vx &#65533;Aw&#65533;VH&#65533;I&#65533;ai&#65533;u&#65533;A*&#65533;N&#65533;)&#65533;&#65533;&#65533;&#65533;t&#65533;a&#65533;&#65533;&#65533;g&#65533;&(6&#65533;Rqa  CT &#65533;, BVD&#65533;&#65533;T&#65533;&#1095;B+`p@&#65533;&#65533;B=&#65533;&#65533;&#65533;x&#65533;y&#65533;bMo&#65533; &#65533;
0d&#65533;5-&#65533;d2&#65533;&#65533;%&#65533;&#65533;&#1880;&#65533;<C&#65533;1&#65533;e&#65533;&#592;|J(&#65533;\&#65533;&#65533;L6&#65533;&#17651;&#65533;B
0|h&#65533; &#65533;&#65533;#&#65533;&#65533;x&#65533;i&#65533;Y&#65533; &#65533;\b&#65533;k&#65533;&#65533;&#65533;7&#65533;&#65533;@v&#65533;&#65533;`0Bl&#65533;&#65533;C&#65533;*&#65533;@ (80&#65533;)!@G&#65533;4`&#65533;&#65533;&#65533;&#65533;b&#65533;&#65533;V'&#65533;p-&#65533;0z&#65533;&#65533;M>&#65533;0&#65533;>&#65533;&#65533;V\"&#65533; BL0&#65533;&#65533;BP[@PW&#65533;0&#65533;+&#65533;&#65533;&#65533;&#65533;db&#65533;$&#65533;&#65533;B|H&#65533;r&#65533;T&#65533;yx&#65533;&#65533;&#65533;2R&#65533;&#65533;;&#65533;&#65533;C	&#65533;&#65533;&#65533;%&$&#65533;&#65533;"&#65533;&#1592;4&#65533; &#65533;&#65533;&#580;Y&#65533;'&#65533;xb$&#65533;P&#65533;k&#65533;&#65533;&#65533;[&#65533;/S&#65533;A&#65533;Y&#65533;&#65533;;4&#65533;%#>&#65533;&#65533; |&#65533; &&#65533;U -&#65533;&#65533;&#65533;H0V&#65533;t&#65533;B:&#65533;&#65533;&#65533;&#65533;\'F+&#65533;0	*&#65533;&#65533;A	,7&#65533;gV&#65533;w&#65533;^iP&#65533;|&#65533;&#298;@&#65533; t&#65533;&#65533;&#65533;&#65533;`&#65533;( JL&#65533;pA  8p0P )h&#65533;#v&#65533;&#65533;\&#65533;%&#65533;&#65533;+&#65533;P&#65533;t@&#65533;0kO&#65533;&#65533;&#1929;&#65533;&#65533;\cI&#65533;&#65533;&#65533;g&#65533;&#65533;%~&D2	&#65533;&#65533;I1&#708;)d&#65533;&#65533;X&#65533;u&#1051;&#65533;&#65533;&#65533;g&#65533;&#65533;&#65533;&#65533;&#65533;o0&#65533;&#65533;h0a	&#65533;$&#65533;,c&#65533;i&#65533;&l5	&#65533;&#65533;[&#65533;&#65533;&#65533;X3&#65533;0&#65533;],og&#65533;5&#814;@&#65533;&#65533;?<&#65533;`&#65533;&#1621;&#65533;&#65533;&#65533;8!Xp&#65533;t&#65533;&#65533;&#65533;)-&#65533;&#65533;&#1025;U% &#65533;,<&#65533;&#65533;
q&#65533;&#65533;`&#65533;B&#466;@&#65533;&#65533;&#65533;0&#65533;&#65533;&#65533;3pCb&#65533;&#65533;<&#65533;&#65533;&#65533;z&#1026;j&#65533; 5&#65533;&#65533;z&#65533;1N&#65533;;&#65533;&#65533;kbC&#65533;t&#65533;&#65533;
 M`v&#65533;&#65533;oe&#65533;q&#65533;&#65533;&#65533;&#65533;*&#65533;QT&#65533;JW&#65533;08G&#65533;&#65533;&#65533;&#65533;&#65533;&#65533;\&#65533;&#65533;t&#65533;e( 0&#65533;Q &>h&#1469;&#65533;0&#65533;{P51&#65533;&#65533;&#65533;P&#65533;&#65533;X*0@&#65533;&#65533;&#65533;
`}&#65533;&#65533;w`sG&#65533;&#65533;&#65533;&#65533;&#65533;# &#65533;&#65533;&#65533;8&#65533;&#65533;t&#65533;q 	X&#65533;&#65533;,&#65533; &#65533;&#65533;&#65533;
@&#65533;&#65533;t&#65533;&#65533;BV&#65533;&#65533;AX`&#65533;&#65533;=&#65533;&#65533;+&#65533;br$&#65533;>0&#65533;@-&#65533;&#65533;&#65533;&#65533;&#65533;&#65533;&#65533;_&#65533;&#65533;<&#65533;&#36998;&#65533;&#65533;&#1111;.&#65533;&#65533;&#65533;  :"&#65533;rtB&#65533;\&#65533;&#65533;&#65533;K&#65533;&#65533;&#65533;&#65533;&#65533;f&#65533;Q9&#65533;P~1&#65533;#zT	S"@HH&#65533;2l&#65533;L&#65533;%6&#65533;Ilf&#65533; &#65533;&#65533;(&#65533;&#65533;3T uxk!>&#65533;&#65533; P2&#65533;&#65533;a=&#65533;&#65533;&#65533;W&#65533;|&#65533;cD&#65533;#O&#65533;f&#65533;&#65533;&#65533;l+&#65533;&#65533;&#65533;.&#65533; &#65533;uD*&#1025;$&#65533;&#65533;;&#65533;&#65533;!&#65533;&#65533;  &#65533;&#65533;&#65533;Q)&#1636;L0&#65533;0&#65533;&#65533;&#65533;(&#65533;&#65533;&#65533;&#65533;&#65533;%r&#65533;&#65533;]&#65533;pIc&#65533;&#65533;&#65533;4&#65533;%1`xK&#65533;&#65533;&#65533;1&#65533;3E08&#798;&#65533;&#65533;&#65533;&#65533;&#65533;&#65533;^&#1589;"s0?&#65533;$D&#65533;8&#65533;P&#65533;&#65533;:&#65533;&#65533;W&#65533;H&#65533;=((
&#65533; i'6&#65533;&#65533;&8&#65533;&#65533;Z&#1699;&#65533;Q&#65533;9&#65533;&#65533;&#65533;U&#65533;&#65533;v&#65533;&#65533;"g&#65533;&#65533;&#65533;&#65533;&#65533;&#65533;&#65533;8&#65533;&#65533;4&#65533;&#1030;(`&#65533;&#65533;&#65533;&#65533;&#65533; /)&#65533;&#65533;&#65533;b&#65533;R*(&#65533;&#65533;&#65533;&#65533;@#&#65533;[[&#65533;&#65533;%E&#65533; &#65533;&#65533;p&#65533;1.&#65533;e&#65533;&#65533;C&#65533;`x&#65533;a&#65533;t&#65533;,r
&#65533;&#65533;&#65533;&#65533;&#65533;&#65533;*1&#65533;&#65533;b&#65533;&#65533;G&#65533; "$&#65533;&#65533;J&#65533;$&#65533;&&#1079;&#65533;&#65533;@%p&#65533;V&#65533;&#65533;&#65533;l&#65533;a&#65533;D&#65533;&#65533;T&#65533;w&#65533;&#65533;&#65533;&#65533;jG &#65533;h&#65533; &#65533;l&#65533;s&#65533; &#65533;&#65533;"&#65533;&#65533;&#65533;\b&#65533;o&#65533;j&#65533; &#65533;K &#65533;g*&#65533;K&#65533;&#65533;&#65533;&#65533;a&#65533;kK	&#65533;X&#65533;`&#65533;&#65533;l&#208;q&#65533;k&#65533;4K"b&#65533;&#65533;B!( &#65533;&#65533;Y&#65533;/&#65533;&#65533;_&#65533;M&#65533;&#65533;W|&#65533;aF&#65533;W&#65533;%.&#65533;&#65533; &#65533;&#65533;b39&#1804;g&#65533;&#65533;&#65533;&#65533;J &#65533;s&#65533;&#65533;S&#65533;!-&#65533;(&#65533;&#65533;;@&#65533;,&#65533;&#65533;I&#65533;@&#65533;&#65533;&#65533;&#65533;&#65533;&#65533;lo!&#65533;&#65533;&#65533;1&#65533;&#65533;%Kr&#65533;&#65533;&#65533;I&#31246;&#65533;r&#65533;&#65533;&#65533;k&#65533;[&#65533;&#65533;&#65533;41&#65533;6xnV%&#1084;&#65533;&#65533;4&#65533;E&#65533;p]&#65533;Rw&#65533;BH3&#65533;&#65533;&#65533;&#65533;
&#1714;&#65533;&#1176;N&#65533;&#65533;vz&#65533;x&#65533;C:aax&#291;&#1277;&#65533;&#65533;5~&#65533;]I&#65533;Y&#65533;Li&#65533;&#65533; x&#335;&#65533;&#65533;N:@l&#65533;v&#65533;&#65533;&#65533;Oi*&#65533;&#65533;"&#65533;S&#65533;gf&#65533; v&#65533;&#65533;&#65533;P5&#65533;&#65533;&#65533;e&#65533;&#65533;&#1048;&#65533;&#65533;$&#65533;&#65533;&#65533;3&#65533;&#906;M%&#65533;"&#65533;]Y|&#65533;J&#65533;< 8xk0&#65533;5%6R&#65533;&#65533;&#1233;Pa&#65533;&#65533;&#65533;&#65533;&#65533;BKg&#65533;&#65533; _&#65533;n;&#65533;&#65533;+&#65533;&#65533;&#65533;&#6293;&#65533;&#65533;&#65533;&#65533;;&#65533;l&#65533;s&#65533;=&#65533;e!r6&#65533;I&#65533;\[&#65533;/&#65533;kE&#65533;&#65533;I&#65533;,&#65533;&#65533;&#65533;<Y&#65533;&#65533;2&#65533;&#65533;&#65533;D&#37085;&#65533;&#65533;&#65533;&#65533; wW&#195;e&#65533;V&#65533;Z&#65533;&#65533;q&#65533;b&#65533;&#30391;&#65533;zd&#65533;&#65533;zW!
&#65533;E9$&#65533;+&#65533;X&#65533;zm&#65533;&#65533;K&#65533;&#65533;&#65533;H&#65533;&#357;I&#65533;*D&#65533;&#65533;R&#65533;x&#65533;&#65533;&#65533;_&#65533;k6j&#65533; 2&#65533;&#65533;U&#65533;I o&#858;=X&#65533;&#65533;&#65533;k&#65533;&#65533;&#65533;&#65533;~M&#65533;:&#65533;&#65533;p&#65533;&#61438;&#65533;&#65533;"&#65533;:<&#65533;&#65533;{&#65533;&#65533;A&#65533;v&#65533;C&#65533;KP5&#65533;L&#65533;&#65533;&#65533;&#61774;zJ?&#776;d(S &#65533;)&#65533;Cl&#65533;&#65533;P&#65533;Z&#65533;&#65533;&#65533;}&#65533;)Q&#65533;&#65533;&#65533;&#65533;&#65533;&#714;&#65533;&#1182;r&#65533;&#65533; &#65533;ptZX&#65533;&#65533;/&#65533;A Pn&#65533;&#65533;t&#65533;}3&#65533;"&#65533;G/&#1503;&#65533;4(&#698;&#65533;&#65533;&#65533;KDG&#1310;7&#65533;k&#65533;Z&#65533;&&#65533;&#251;&#65533;L8&#65533;b5O&#65533;&#65533;&#65533;0&#65533;&#65533;: 6&#65533;&#448;&#65533;-,&#65533;*&#65533;B&#65533;3&#65533;&#65533; K&#65533;q(tB|&#65533;o&#65533;
&#65533;1{&#65533;7T{&#65533;WL0$c&#65533;&#65533;&#65533;$U&#65533;&#65533;p8&#65533;j&#65533;&#65533;<&#65533;w&#65533;EDh&#65533;U&#65533;&#65533;0&#65533;P&#65533;&#65533;7.&#65533;-2&#65533;08b'&#65533;:P&#65533;&#65533;|&#65533;&#65533;	 8o~&Wiw&#65533;S&#65533;&#65533;&#65533;&#65533;. &#65533;#&#65533;5K&#835;~&#65533;.&#65533;&#65533;#&Oh#K%BX&#65533;&#65533;RS
&#65533;Z&#65533;&#65533;x&#65533;h&#65533;9:&#65533;ZC0&#65533;i-4=&#65533;v	D&#65533;Ra4&#65533;0L(|v <&#65533;&#65533;bB&#65533;q.&#65533;"&#65533;gw&#65533;&#65533;_x&#65533;1&#65533;1&#65533;&#65533;78&#65533; ;&#65533; 4 8x1&#65533;8&#65533;&#65533;0y&#65533;Fg&#65533;&#65533;&#65533;&#65533;&#65533;%R&#65533;&#65533; 8&#65533;&#65533;@&#65533;&#65533;&#65533;j&#65533;1&#65533;^&#65533;zwpS'b&#65533;&#65533;oi&#1547;&#65533;x&#65533;&#65533;&#65533;&#65533;{UB&#65533;T"c&#65533;%u&#65533;&#65533;0&#65533;s&#65533;&#65533;. &#65533;A&#65533;1m?&#65533;}&#65533;&#65533;R_&#65533;&#65533;&#883;&#65533;&#65533;&#65533;0&#2018;&#65533;E&#65533;G&#65533;&#65533;&#65533;&#65533;4&#65533;8&#65533;`&#65533;&#65533;&#65533;IV5^&#65533;&#65533;e&#65533;s3RR9&#65533;:(eJ?&#65533;jq&#65533; U&#65533;&#65533;h(.&#1079;7&#65533;&#65533;Z&#65533;&#65533;&#65533;&#65533;h$&#65533;&#1552;&#65533;$&#65533;&#65533;Hb%&
&#65533;(0!U	&#65533;r&#65533;&#65533;&#65533; E|&#65533;4#&#65533;6	9hv&#65533;:x&#65533;-&#65533;@\&#1687;.&#1280;B&#65533;&#65533;&#65533;&#1165;WS&#1560;R&#65533;uc&#65533;&#65533;We&#1090;-71&#65533;&#65533;(&#65533;&#65533;&#65533;a&#65533;`&#65533;hJB&#65533;A&#65533;(	^&#65533;#`&#65533;zIS&#65533;&#65533;&#65533;&#65533;W9&#65533;&#65533;ZY&#65533;f{'fu&#65533;/&#65533;&#65533;%&#65533;p&#65533;&#65533;A$U:E@8&#65533;&#65533;R&#65533;e-J3&#65533;(&#65533;/&#65533;Jz&#65533;:&#65533;&#65533;h3&#65533;&#65533;&#65533;XJW:&#65533;&&#65533;&#65533;!&#65533;6&#65533;&#65533;&#65533;8X&#65533;j&#65533;&#65533;&#65533;P$7&#65533;@PZ&#65533;&#65533;.Y&#65533;&#65533;Dr%&#65533;&#65533;&#65533;	9C[&#65533;&#65533;&#65533;&#65533;/&#65533;1&#65533;Cub&#65533;P&#65533; uv&#65533;&#65533;H@&#65533;&#65533;K%|&#65533;"&#65533;&#65533;&#65533;0&#1687;%arw&#65533;&#65533;&&#65533;&#65533;hO&#65533;%d&#65533;&#65533;P"&#65533;:&#65533;&#65533;a&#65533;&#16741;V.l	uf&#65533;&#65533;D&#65533;t8F&#65533;&#65533; &#65533;#b,&#65533;i&#65533;RE"C&#65533;&#65533;9&#65533;&#65533;&#65533;C&#65533;0T;5C&#65533;Z&#65533;h	wh86&#65533;.;&#65533;&#65533;,uo&#65533;hB@&#65533;A&#65533;Cz&#65533;C 9&#65533;&#65533;&#65533;$&#65533;["B9bc8&#65533;A&#65533;&#65533;IWoB@oNYjJ%O&#65533;o&#65533; &#65533; &#65533;xb &#219;{#C&#65533;&#65533;&#65533;"zuSb{&#65533;&#65533;&#65533;&#65533;q&#65533;&#65533;&#65533;&#65533;ey&#65533;B&#65533;yz&#65533;R&#65533;Sa&#65533;&#65533;{&#565;#&#65533;p&#65533;!&#65533;hfcD&#544;B&#65533;@\f&#65533;j&#65533;&#65533;&#548;&#65533;H0&#65533;&#65533;7d
&#65533;PL&#65533;eb&#65533;0c&#65533;[&#65533;)&#65533;`&#65533;$&#65533;&#65533;;&#65533;&#65533;V&#65533;&#65533;Sp&#65533;A&#65533;&#65533;&#65533;&#65533;&#65533;RF&#65533;j&#65533;EB&#725;R,&#65533;&#65533;&#65533;&#65533;&#1008;a&#65533;&#65533;&#65533;]h:&#65533;&#65533;t;&#65533;&#65533;'.D&#65533;#E&#65533;&#65533;&#65533;@\&#65533;&#65533;&#65533;F&#65533;&#65533;&#2405;`&#65533;&#65533;&#65533;%Yu&#65533;&#65533;&#1705;&#65533;pu3T{&:T&#65533;&#65533;%l*u&#65533;&#65533;1&#65533;&#65533;&#65533;&#65533;S87&#65533;Y&#65533;&#65533;T&#65533;&#65533;&#65533;a&#65533;rJw&#65533;r&#65533;&#65533;&#65533;&#65533;&#65533;D&#65533;z$&#279;?&#65533;&#65533;&#65533;T&#65533;&#65533;&#65533;V'&#65533;&#65533;&#65533;c&#65533;&#65533;J&#65533;&#65533;J&#65533;&#65533;Wi)&#65533;Bk&#65533;a&#65533;&#65533;zc&#65533;0&#65533;gcg8\"\&#65533;&#676;&#740;L&#65533;y&#65533;&#65533;8|&#65533;&#65533;&#65533;&#65533;&#65533;&#612;&#65533;&#65533;&#65533;#&#65533;&#65533;&#65533;&#65533;C,&#65533;&#65533;&#65533;&#65533;/7&#22140;8&#65533;&#65533;&#65533;$j&#65533;_&#65533;i&#65533;3:&#65533;&#1197;&#65533;&u&#1031;&#65533;WR{z&#65533;@p&#65533;&#65533;&#65533;k&#65533;:&#65533;KE8&#65533;#^&#65533;R&#65533;&#65533;&#65533;&#65533;	&#65533;z]d&#65533;&#65533;1&#65533;S[&#65533;2&#65533;&#1114;[&#65533;JL0&#65533;;&#65533;a&#65533;BB1	&#65533;_&#1169;&#65533;&#65533;\&#65533;&#65533;#E&#65533;T&#65533;&#65533;s.&#65533;x&#65533;&#653;&#65533;&#65533;&#65533;&#65533;E&#65533;z&#65533;&#65533;c_&#626;9&#65533;&#65533;&f&#65533;3&#65533;aK[gJ%(&#65533; 9KY&#65533;8&#65533;&#65533;&#65533;
hK&#65533;&#65533;&#65533;&#65533;p&#65533;&#65533;&#65533;&#65533;&#1669;&#1700;a".@&#65533;&#65533;>&#65533;p&#65533;{&#65533;&#65533;&#65533;&#65533;&#65533;&#65533;f&#65533;&#65533;&#65533;&#65533;&#65533;&#65533;b&#1784;`Jie&#65533;Eu&#65533;&#65533;&#627;	&#65533;&#65533;:&#65533;	J&#65533;&#65533;#&#65533;&#65533;&#65533;&#1651;&#65533;&#65533;@&#65533;&#65533;&#65533;cx&#65533;:&#65533;h&#65533;&#65533;B&#65533;&#65533;&#65533;$.&#440;&#65533;;&#65533;&#65533;9&#65533;j&#65533;f&#65533;&#65533;r{&#65533;&&#65533;&#65533;q[&#65533;&#65533;&#65533;H$&#65533;#j&#65533;k&#65533;&#1641;Z&#65533;&#65533;&#65533;[&#65533;&#65533;&#65533;&#65533;&#65533;&#65533;&#65533;&#65533;z&#65533;7KL&#65533;&#65533;&#1659;&&#65533;&#65533;G&#65533;m&#65533;&#65533;&#65533;	&#65533;&#65533;&#65533;z&#65533;&#65533;&#65533;&#65533;
Y&#65533;&#65533; j&#65533;+&#65533;&#65533;&#745;]i&#65533;&#65533;Q%&#65533;t&#65533;"&#65533;.Sip &#65533;&#65533;v&#65533;&#65533;&#65533;;c&#65533;&#379;&#65533;{&#65533;U
&#65533;(
&#65533;&#65533;&#65533;
&#65533;
&#65533;&#65533;&#65533;&#65533;k&#65533;&#65533;W&#65533;&#1659;Z&#65533;&#65533;&#65533;&#65533;&#65533;oDR&#65533;&#39997;UlK&#65533;&#65533;&#65533;k &#65533;&#65533;&#65533;\&#65533;&#65533;&#65533;&#65533;k&#65533;9&#65533; &#65533;&#65533;&#65533;{&#65533;&#65533;K94&#828;&#65533;&#65533;&#65533;&#65533;L>;D&#65533;&#65533;j!&#65533;&#65533;*&#65533;&#65533;&#65533;K&#65533;&#65533;H<&#65533;&#65533;&#65533;Z&#65533;&#65533;&#65533;U&#65533;&#65533;&#65533;&#172;i&#65533;&#65533;3&#65533;&#65533;;&#65533;#&#65533;+/&#65533;&#65533;{&#65533;U&#65533;&#65533;	&#65533;&#65533;&#65533;b&#65533;&#65533;G&#65533;
&#65533;AT&#65533;k&#65533;X&#1689;&#65533;&#65533;&#65533;/F&#65533;&#65533;Z&#65533;&#65533;&#65533;&#65533;&#65533;$\&#65533;$&#65533;&#65533;#&#65533;{<&#65533;~&#65533;&#487;P&#65533;94&#65533;&#65533;f&#65533;(
{&#65533;&#65533;/&#65533;&#733;\&#65533;&#65533;80&#65533;&#1715;E&#65533;[p&#65533;&#65533;&#65533;&#65533;&#65533;{C&#65533;&#540;&#65533;&#65533;g&#65533;u&#65533;Vb&#65533;{&#65533;f&#65533;&#65533;&#65533;&#65533;&#65533;&#319;{&#65533;z&#65533;&#65533;&#65533;o]S&#65533;&#65533;Y&#65533;&#65533;&#65533;&#628;\&#65533;]&#65533;&#65533;&#65533;\&#65533;&#65533;&#65533;&#65533;6K&#65533;&#65533;&#65533;&#65533;&#65533;&#65533;&#65533;g&#65533;'&#65533;&#65533;&#65533;|&#821;L&#65533;&#65533;&#754;&#65533;&#65533;_Iu1&#65533;&#65533;&#65533;i&#65533;&#65533;&#65533;j&#65533;&#540;&#884;&#65533;&#65533;&#65533;&#65533;9&#65533;+91\&#65533;%&#65533;&#65533;&&#65533;C&#65533;&#65533;&#65533;&#65533;&#65533;;&#65533;j&#65533;n8&#65533;&#65533;&#65533;]&#65533;&#65533;Hr$&#65533;&#65533;&#65533;&#65533;&#65533;&#976;q&#65533;&#65533;v&#65533;&#65533;d%&#65533;&#65533;&#65533;%\&#65533;^\&#65533;&#65533;&#65533;&#65533;&#65533;&#65533;&#65533;&#35553;&#65533;&#65533;\&#65533;M&#65533;&#65533;&#65533;&#65533;}&#1147;&#65533;&#65533;&#65533;l9&#65533;&#65533;&#65533;`i&#237;&#65533;&#65533;"=&#1161;{&#878;[&#65533;&#65533;\&#65533;&#65533;&#65533;$&#65533;&#65533;"&#65533;&#185;&#65533;&#65533;,=&#65533;.]&#65533;&#843;&#65533;&#65533;]il&#65533;>&#65533;&#1275; &#1343; ;
</file>

<file path=ppt/media/image2.txt>GIF89a&#65533;  &#65533;&#65533;   &#65533; R&#65533;&#65533;T&#65533;u&#65533;&#65533; &#65533;&#65533;&#65533;&#65533;&#65533;&#65533;&#65533;&#65533;&#65533;&#65533;&#65533;&#65533;&#65533;5&#65533;&#65533;Z G &#65533;&#65533; =@ + R&#65533;&#65533;&#65533; 'z &#65533;&#65533; !Es>&#65533; Ew% + n&#965; r q&#65533;v p&#65533; &#65533;&#65533;.y &#65533;&#65533;Uu E&#65533; C&#65533;B&#65533; &#65533;&#65533;&#65533;r&#65533; I&#65533; &#65533;&#65533; &#65533;&#65533; l&#65533;&$~U"~&#65533;%&#65533;WF|&#65533;&#65533; &#65533;&#65533;(J&#65533;!I &#65533;&#65533;&#1777;&#65533;&#65533;E&#65533;u&#65533;&#65533;r&#65533;&#65533;&#65533;&#65533;&#65533;&#65533;B~&#65533;&#65533;&#65533;&#65533; &#65533;&#65533;&#65533;f&#65533;&#65533;f&#65533;&#65533;&#65533;&#65533;&#65533;&#65533;&#65533; AB&#65533;&#65533;&#65533;&#65533;>@&#65533;&#65533;&#65533;&#65533;&#65533;&#65533;&#65533;&#65533;&#65533;&#65533;&#65533;&#65533;&#65533;&#65533;&#65533;                                                                                                                                                                     !&#65533;NETSCAPE2.0   !&#65533; &#65533; ,    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1731;&#65533;&#65533;&#65533;&#65533;&#65533;&#65533;&#65533;&#1924;&#65533;&#65533;&#65533;&#65533;&#65533;&#65533;&#65533;&#65533;&#65533;&#65533;&#65533;&#65533;&#65533;&#65533;&#65533;&#65533;&#65533;&#65533;&#65533;&#65533;&#65533;&#65533;A&#65533;Go&#65533;&#65533;&#65533;k	(&#65533;&#65533;&#198;&#65533;&#65533;&#65533;&#65533;"DC!&#65533;K&#561;&#65533;GQ&#65533;**&#65533;&#65533;=o&#65533;&#65533;&#65533;&#65533;&#65533;&#727;&#65533;&*&#65533;e&#65533;z&#65533;&#65533;&#467;^&#65533;6m^&#65533;'/%&#803;H&#65533;&#596;&#926;%uB='&#65533;"\=)&#65533;kW&#65533;&#65533;b&#65533;&#65533;&#65533;&#65533;aL&#65533;y)Q&#65533;&#578;\&#65533;&#65533;>&#65533;&#65533;&#65533;j&#65533;&#65533;&#65533;&#65533;&#65533;z&#65533;&#65533;W&#65533;&#65533;&#65533;&#65533;L&#65533;VZ&#65533;U&#65533;&#65533;l&#65533;&#65533;&#65533;&#16078;	&#65533;K&#65533;-&#65533;&#65533;ZG&#65533;Lyj&#1313;<M&#65533;L&#65533;&#65533;&#65533;J&#65533;k  &#65533;&#65533;&#414;&#65533;&#65533;&#65533;&#65533;n%&#2029;&#65533;&#65533;&#65533;N=Q._&#65533;|&#65533;&#65533;^&#65533;&#1810;Z&#65533;P+&#65533;&#65533;&#65533;wk&#65533;4 &#65533;&#65533;&#65533;&#65533;&#619;s&#65533;&#65533;&#65533;&#65533;v@o&#65533;Oz&#65533;&#65533;&#65533;&#65533;&#65533;K&#1336;&#65533;&#65533;&#65533;&#65533;&#65533;&#65533;&#65533;&#65533;&#65533;&#65533;&#65533;&#65533;&#1496;ca&#65533;&#65533;V&#65533;&#65533;Ak&#25943;&#65533;y&#24030;}z}&#65533;&#65533;|b&#65533;q&#65533;&#65533;&#65533;~v&#65533; &#65533;&#65533;&#65533;]ww5@" &#65533;Xl6hw&#65533;&#65533;d&#65533;&#65533;&#65533;&#65533;&#65533;&#1536;&#65533;e&#65533;|D&#65533;&#65533;&#65533;z&#65533;&#65533;\&#65533;&#65533;&#65533; &#65533;f+&#65533;&#65533; w&#65533;&#65533;X^m)&#65533;h&#65533;7&#65533;8&#65533;p&#65533;A&#65533; &#65533;&#65533;&#65533;f&#65533;5p&#65533;h&#65533;&#65533;&#65533;tE&#65533;&#65533;]&#65533;&#65533;&#65533;b&#65533;&#65533;aV&#65533;B(&#65533;&#65533;|n&#65533;cw1&#65533;&#65533;&#65533;M[l&#65533;-&#65533;&#65533;&#65533;I&#65533;e&#65533;&#65533;cXP&#65533;&#65533;&&#65533;T&#65533;&#616;o3&#65533;yf&#65533;&#65533;  	&#65533; &#65533;	d&#1632;&#65533;&#65533;&#65533;&#65533;&#65533;&#65533;&#65533;&#65533;&#65533;&#65533;&#65533;&#65533;&#65533;&#65533;f&#65533;&#65533;&#65533;&#65533;i[o&#36984;Yh&#65533;&#65533;&#1114;r&#65533;&#2557;J&#65533;%p&#65533;&#65533;7&#65533;
@&#65533;&#65533;&&#65533;&#65533;?&#65533;&#65533;&#65533;&#65533;&#65533;&#65533;&#65533;&#65533;&#65533;j&#65533;&#65533;f'\Rn&#491;&#65533;@-k&#65533;d&#65533;ko8&#65533;&#65533;&#65533;&#65533;&#738;&#65533;&#65533;&#65533;&#65533;U&#1773;&#65533;&#65533;&#65533;&#65533;y&#65533;*&#65533;&#65533;
 `j&#65533;&#65533;"&#65533;g&#65533;A&#65533;&#65533;&#65533;&#65533;mV&#65533;&#65533;&#65533;&#65533;&#65533;j&#65533;&#65533;&#65533;,r*5B&#1469;,&#65533;riU&#65533;&#65533;&#65533;)&#65533;&#65533;y&#65533;&#65533;&#65533;p&#65533;&#65533;3&#65533;&#65533;&#65533;&#65533;&#65533; Ol&#65533;&#65533;&#65533;&#65533;n&#65533;<p&#65533;@&#65533;?&#65533;**fr&#149;2"&#65533;&#65533;&#65533;&#1528;&#65533;]&#65533;mZ&#65533;l&#65533;Nt&#65533;B&#1888;&#65533;&#1778;&#1901;&#65533;
&#522;e&#65533;&#65533;9&#65533; &#65533;n&#65533;Gfk#&#65533;&#65533;1) &#65533;&#1864;&#65533;F9a&#65533;&#65533;&#1908;&#1360;e&#65533;Ms&#65533;&#65533;
r&#65533;&#65533;&#65533;&#65533;
&#573;&#65533;&#65533;&#65533;I&#65533;k&#65533;&#65533;&#65533;&#65533;&#65533;&#65533;&#65533;&#65533;t&#65533;&#65533;&#65533;0&#575;&#65533;&#65533;&#65533;c&#65533;b17X"gB.&#65533;)&#65533;&#1467;&#65533;5&#65533;&#65533;&#1697;&#65533;68(&#65533;	pK7&#65533;&#65533;j&#65533;:&#65533;{;t>&#560;&#65533;-&#65533;&#65533;&#65533;&#65533;&#65533;&#65533;&#65533;v&#65533;{* &#65533;&#65533;5{&#65533;&#65533;&#1028;6&#65533;dm&#65533;&#65533;&#65533;&#65533;&#65533;&#65533;&#65533;&#65533; &#65533;U&#65533;&#65533;/&#65533;&#65533;fA&#65533;RW&#65533;dT4&#65533;=/t{&#65533;&#65533;@A&#65533;&#65533;/h&#65533;&#65533;&#65533;&#65533;&#65533;eP&#65533;&#65533;C >v&#65533;&#65533;&#65533;K&#65533;&#65533; &#65533;&#65533;&#65533;&#65533;&#65533;&#65533;&#65533;R&#65533;X&#65533; &#582;Q&#65533;&#65533;T_&#65533; &#65533;p9&#65533;v&#65533;(Wi&#65533;:{&#1973;&#65533;&#65533;0<A-~ &#65533;&#65533;&#65533;&#65533;D&#65533;&#61548;&#65533;B!&#60803;&#65533;]P~&#65533;&#65533;\&#65533;&h"v z&#65533;&#65533;ME?%f&#65533;U&#65533;A\&#9223;&#65533;o,?&#803;$rR@&#65533;~&#65533;&#65533;Q&#65533;&#1319;&#65533;(&#65533;&#65533;&#65533;&#65533;gTC&#65533;m&#65533;&#65533; &#1246;&#65533;&#65533;&#65533;&#65533;*U; &#65533;&#65533;v&#65533;&#65533;&#65533;U&#65533;&#65533;&#65533;v&#65533;3&#65533;IiD&#65533;BQd&#65533;&#65533;&#65533;Eez&#65533;&#65533;$&#43241;&#65533;&#65533;&#65533;D!"i*slt\ p&#65533;h&#65533;&#65533;&#1498;&#65533;&#65533;~&#65533;D&#65533;)lO&#1882;`&#65533;&#65533;I&#65533;a&#65533;&#65533;P[&#65533;&#65533;&#65533;&#65533;eQ&#65533;	 V~r&#65533;&#65533;&#65533;&#640560;O&#65533;C&#65533;[&#65533;n&#65533;&#44341;&#65533;`&#65533;&#65533;o (&#65533;&#65533;&#65533;t&#65533;~&#65533;3W&#65533;4&#65533; 4&#65533;&#65533;&#65533;[&#65533;&#65533;&#65533;W&#65533;&#65533;n&#65533;\&#65533;&#65533;$u&#65533;Z&#65533;&#65533;" &#939;&#65533;S2&#65533;X:&#65533;h&#65533;}&#65533;eGdb.I&#368;K&#44190;&#65533;&#65533;S&#2034;&#65533;&#65533;r!cAXP&#65533;t`+&#65533; &#65533;&#65533;a&#65533;&#65533;`&#65533;2&#65533;i&#65533;<]R[&#65533;ZwbT*CJO8!&#65533;&#65533;&#65533;&#65533;&#65533;&#65533;&#65533;&#65533;&#65533;&#65533;&#65533;g.2&#1174;Q&#65533;d{l&#65533;s&#277;&#65533;&#65533;acX&A(?&#65533;Q&#65533;&#65533;&#65533;U&#65533;&#1203;St@+&#65533;&#852;~&#65533;)RE1&#65533;zBQ&#65533;:&#65533;9_y&#65533;:?E&#65533;ZC&#65533;~&#65533;t&#65533;&#65533;&#65533;^4!X%&#65533;&#65533;&#65533;?&#65533;&#65533;e&#65533;ZZ&#65533;&#65533;&#54110;'&#65533;&#65533;&#65533;F&#65533;&#65533;Q	( ~>0&#65533;&#65533;`Z&#2028;F&#65533;1L.&#65533;UY&#65533;&#65533;H&#65533;V&#65533;&#65533;&#65533;&#65533;&#65533;|&#65533;&#65533;'=j&#65533;&#65533;*P&#65533;U&#65533;&#962;v&#65533;&#65533;XiO&#65533;)(&#65533;&#65533;~&#65533;R&#65533;&#65533;db&#65533;~&#65533;&#65533;&#65533;
&#65533;&#65533;0jzV&#65533; &#65533;&#65533;&#65533;&#65533;K &#65533;&#65533;&#65533;a&#1540;Z&#65533;&#65533;Q&#65533;&#65533;&#65533;&#65533;&#65533;&#65533;&#65533;8&#65533;&#65533;@i&#65533;8&#65533;Y&#65533;&#65533;]&#65533;&#65533;&#65533;ho&#65533;&#65533;%&#65533;&#65533;z&#1092;)&#65533;&#1675;7*&#65533; 0&&#65533;L`P&#65533;&#65533;U]&#65533;&#65533;d&#65533;!&#65533;&#65533;&#65533; &#65533;&#65533;S&#65533;N&#65533;$qM+E8q&#65533;&#65533;{3 &#65533;mo&#65533;&#65533;0F&#65533;	&#65533;k&#65533;G&#65533;&#65533;&#65533;o&#65533;&#1576;&#65533;&#65533;&#65533;&#65533;&#65533;"&#65533;)@-o7K&#65533;&#65533;&#65533;&#65533; &#65533;&#65533;)&#65533;&#65533;&#65533;&#65533;N]&#65533;qJC&#65533;&#65533;x|`B%m&#65533;&#65533;|
&#65533;&#65533;&#65533;&#804;&#65533;&#65533;&#65533;&#65533;N&#65533;t&#65533;&#65533;&#65533;&#65533;X&#65533;'&#65533;L&#65533;&#65533;RD "q&#65533;ey&#903;+<&#65533;&#65533;&#1129;&#65533;{&#65533;&#65533;z-&#65533;H&#65533;=SF&#1362;A&#65533;t&#65533; &#65533;i&#65533;\&#65533;n&#65533;U&#65533;&#65533;P&#65533;&#65533;X&#65533;.&#65533;&#65533;Z&#65533;`&#65533;&#65533;&#65533;&#65533;:B&#65533;J&#65533;D&#65533;P&#65533;QY&#65533;&#65533;jp7&#65533;n&#1312;>SF9m&#65533;&#65533;h~&#65533;&#65533;&#65533;[&#65533;&#65533; @~&#65533;&#65533;&#65533;&#65533;&#65533;`&#65533;&#65533;&#65533;Be&#65533;`&#65533;&#65533;&#65533;&#65533;&#1178;d>&#1025;$&#1650;NBF&#65533;&#65533;&#908;9&#65533;&#65533;&#65533;&#65533;Y4&#65533;Y&#65533;&#653;:&#65533;&#65533;bm&#65533;&#65533;&#65533;&#65533;&#65533;Ak&#65533;9b&#65533;&#1102;,&#1584;+&#63713;&#65533;&#65533;&#65533;5&#65533;&#65533;&#65533;g?&#65533;&#65533;B&#65533;&#65533;&#65533; 7tv&#65533;&#65533;&#65533; &#65533;M&#65533;&#65533;&#65533;&#65533;&#65533;&#65533;&#65533;&#65533;&#65533;&#363;&#65533;&#65533;&#65533;&#65533;|RVC&#65533;&#65533;<u68V&#65533;&#65533;&#65533;!&#65533;&#1433;&#65533;wd&#227;&#65533;L;u&#65533;(1&#65533;&#65533;&#65533;f.`P&#65533; &#65533;9&#65533;&#65533;t&#65533;&#65533;&#65533;&#65533;&#1677;&#65533;
"T &#65533;&#65533;(9&#65533;&#65533;Tp&#65533;&#65533;x&#65533;&#65533;w&#65533;&#65533;&#65533;&#65533;&#65533;&#65533;E&#1736;p&#65533;1&#2011;W&#65533;qk&#65533;&#65533;&#65533;&#65533;TW.&#65533;	H&#65533;&#65533;&#65533;KrP&#65533;&#65533;c&#65533;E&#65533;&#65533;c'&#65533;&#1892;5&#65533;4bk&#65533;&#65533;&#65533;&#65533;v&#65533;{&#65533;&#65533;R&#65533;&#65533;&#65533;m&#65533;&#65533;==p&#65533; |&#65533;&#65533;d&#65533; &#65533;&#65533;&#65533; 20&#65533;<`&#65533;&#65533;&#65533;]B&#65533;!&#65533;mT3&#65533;sj'&#65533;n&#65533;&#65533; g&#65533;&#65533;+m!&#65533;%&#65533;&#65533;&#807;K&#973;d"&#65533;&#65533;&#65533;&#65533;s=&#65533;!s[&#65533;&#65533;&#65533;0&#65533;i{x&#65533;&#65533;&#65533;P &#65533;&#65533;G|&#65533;G0&#65533; &#65533;V&#65533;&#65533;&#65533;&#65533;&#65533;$&#65533;A}&#65533;k>&#65533;&#65533;P(0J&#65533;N&#65533;&#65533;&#65533;&#65533;J&#65533;&#65533;n&#65533;I&#65533;&#65533;-NdY&#65533;<&R2&#65533;w2&#65533;&#65533;~&#65533;,&#65533;P&#65533;#&#65533;&#65533;f&#65533;&#65533;ry&#65533;7d&#65533;M&#65533;&#65533;v@ &#65533;&#65533;&#65533;s&#65533;&#65533;S&#65533;e&#65533;&#65533;`&#65533;&#65533;&#65533;&&#65533;!1&#65533;&#65533;w&#65533;&#65533;SDR3&#65533;&#65533;&#65533;&#65533;x o#&#65533;{&#65533;U :&#65533;H&#65533;&#65533;t&#65533;VEP>&#65533;&#65533;^cs$\&#65533;&#65533;&#65533;a"g&#65533;&#65533;&#65533;!&#65533;$W&#65533;5&#65533;&#65533;7&#65533;S&#65533;&#65533;-[EA3I7&#65533; @&#65533;&#65533;9Ix &#65533;hhCg&#65533;O&#65533;&#65533;o3nB&#65533;&#65533;&@a&#65533; 3G&#65533;6&#65533;&#65533;vg&#65533;7c6&#65533;Hn&#65533;F8&#65533;D7@M&#65533;&#65533;f&#65533;i&#65533;T&#65533;|&#65533;`&&#65533;&#65533;e&#65533;&#65533;/Fs&#65533;&#65533;E&#65533;$&#65533;rC;&#65533;&#65533;&#65533;&#65533;q&#65533;OF8/&#65533;&#65533;#&#65533;&#65533;i&#65533;G6&#65533;&#65533;V&#294;&#65533;1 &#65533;)&#65533; &#65533;&#65533;YE &#65533;_('&#65533;ut&#65533;Uy&#65533;Ay4?8I&#65533;h&#65533;C&#65533;&#4863;X&&#65533;e&#65533;&#65533;R&#65533;b1&#65533;&#65533;*&#65533;`R&#65533;*&#65533;6#&#65533;sh&#65533;&#65533;&#65533;&#65533;w&#65533;&#65533;G:&#65533;&#65533;&#65533;&#65533;C9&#65533;h&#1968;0|&#65533;&#65533;!~&#65533;S$&#65533;h&#65533;uh&#65533;G&#65533;BLo.&#65533;&&#65533;&#65533;&#65533;X@0A+&#1416;&#65533;&#65533;&#65533;&#65533;&&#65533;.2!&#65533;K&#65533;&#65533;T&#65533;D&#65533;&#65533;:8&#65533;&#65533;Q%&#65533;V;X&#65533;]&#65533;Y_1&#65533;&#65533;&#65533;- &#65533;J&#65533;&#65533;@#&#65533;&#65533;(&#65533;`k&#65533;&#65533;{&#1138;Q&#65533;2-!0&#65533;&#65533;&#65533;@&#65533;%&#65533;&q&#65533;&#65533;O]&#65533;-R&#65533;B&#65533;&#65533;1z=y9&#65533;&#65533;1X&#65533;6&#65533;f&#65533;tAQ&#65533;&#65533;&#65533;&#65533;&#65533;&#65533;fF&#65533;&#65533;{&#1781;&#65533;<!fr&#65533;Q&#433;w&#65533;&#65533;P@Z&#65533;&#65533;H0&#65533;RwT&#65533;&#65533;&#65533;k&#65533;&#65533;nrM&#65533;X&#65533;&#65533;&#65533;OM&#65533;}Qz's=&#65533;&#65533;&#912;Vb}&#65533;&#65533;&#65533;R&#65533;&#65533;T7&#1616;3+&#65533;*&#65533;"Fv~&#65533;u&#65533;&#65533;)A&#65533;u&#65533;<&#65533;&#65533;&#65533;&#65533;&#65533;G>u&#65533;&3&#65533;&#65533;G&#65533; u&#65533;&#65533;<iHU&#65533;%4&#65533;T&#65533;4&#65533;&#65533;,Tb!&#65533;&#65533;e&#65533;&#65533;Q&5&#65533;+&#992;IF&#65533;V4&#65533;&#65533;K&#65533;Qv0t&#65533;&#65533;&#65533;(&#65533;&#65533;&#65533;&#65533;&#65533;&#65533;u&#65533;r&#65533;&#65533;i&#65533;9 0 Qq) o*&#65533;&#65533;#&&#65533;q&#550;&#65533;&#65533;&#65533;#&#65533;x&#65533;H=&#65533;<IM2&#65533;&#65533;:&#65533;)&#65533;&#65533;&#65533;&#65533;{&#1567;&#65533;&#65533;&#65533;&#65533;B8&#65533;c&#65533;&#65533;K&#65533;DB&#65533;`Bc&#65533;p&#65533;&#65533;<7&#65533;;J,:<~&#65533;8&#65533;8X	&#65533;&#65533;YN0&#65533;  &#65533;&#65533;&#65533;|G&#65533;&#65533;&#39097;vZ0&#65533;Mt&#65533;D2=&#65533;S=G&#65533;K{&#65533;]&#65533;;&#65533;&#65533;p&#65533;b&#65533;^&#65533;d&#65533;&#65533;^,&#65533;KI&#65533;&#65533;&#65533;i&#65533;h&#65533;B,&#65533;&#65533;u&#65533;&#65533;&&#65533;&#65533;|_V&#65533;&#65533;&#65533;&#65533;W&#65533;|[&#485;&#65533;+&#65533; &#1037;O(&#65533;d&#65533;+&#65533; &#65533;|f&#65533;s0=UWB=|S&#65533;&#65533;&#65533;+&#65533;&#1621;&#65533;&#39418;&#65533;]o&#65533;y&#65533;&#65533;&#65533;n&#65533;f4&#65533;hd	&#65533;s&#65533;&#65533;s&#65533;&#65533;a&#65533;&#1571;&#65533;PaZ
0 &#65533;&#65533;&#65533;`&#65533;8X&#65533;9(&#65533;+ &#65533;@&#65533;(&#65533;&#65533;9&#65533;b&#65533;O3?&#65533;&#65533;&#65533;8%&#65533;&#65533;&#65533;&#65533;&#65533;&#65533;&#65533;&#65533;&#65533;Ygd>&#1347;*&#65533;tY&#65533;6w&#65533;&#65533;&#65533;(&#65533;z&#65533;)~A	$q
&#65533;&#65533;&#65533;&#1065; &#65533;&#65533; &#65533;&Bt&#65533;&#65533;&#65533;&#65533;&#65533;O8vzP&#65533;3]&#65533;$&#65533;4(30Rw&#1145;&#65533;&#65533;&#65533;&#65533;&#65533;0OZC&#485;%&#65533;-&#65533;6W&#65533;7&#1427;ZP&#602;=&#65533;|NX&#65533;&#65533;&#1584;&#65533;&#65533;&#65533;&#65533;&#65533;&#65533;&#65533;&#65533; &#65533;$DhJ:E&#65533;&#65533;&#65533;5WD2&#65533;}&#65533;2]&#65533;:&#65533;&#65533;%&#65533;y&#65533;&#65533;e'Z&#65533;A&#65533;&#65533;&#65533;&#65533;&#65533;$&#65533;&#65533;TN&#65533;:&#65533;
&#65533;y%&#65533;	w&#65533;&#65533;&#65533;&#65533;`B&#65533;p+p&#65533;&#65533;&#65533;aG[&#65533;~&#65533;&#65533;&#65533;&#65533;&#65533;&#65533;+  &#65533;P&#65533;Q~&#65533;4?{&#65533;&#65533;&#65533;7ed&#65533;&#65533;&#65533;&#65533;g&#65533;&#65533;&#65533;X&#65533;J&#65533;&#293;=26&#65533;}&#65533;&#65533;*&#65533;&#65533;&#65533;&#1976;8&#65533;&#65533;;&#65533;(Z\&#65533;&#1169;&#65533;+0WA)&#65533;&#65533;&#65533;&#65533;K&#65533;=v&#65533;D&#65533;"&#65533;&#65533;3&#65533;%'R&#65533;
c9&#65533;h&#65533;&#65533;W&#65533; &#65533;B&#65533;&#65533;&#65533;&#198;S4&#6311;pxS&#649;&#65533;&#241;&#65533;&#65533;&#213;7&#65533;R&#65533;&#65533;v&#65533;$s&#65533;6CO&#65533;V&#65533;&#65533;Vp4k&#65533;&#65533;&#65533;$(&#65533;U&#65533;'&#65533;&#65533;A&#65533;&#65533;X&#65533;_&#65533;&#65533;Zf&#65533;V&#65533;&#65533;&#65533;&#65533;Jl
&#65533;&#65533;&#65533;p&#65533;&#65533;(p&#65533;A&#65533;&#65533;Tb&#65533;E&#65533;	&#65533;X&#65533;&#1215;&#65533;3&#65533;]&#65533;&#65533; &#65533;&#65533;Kf&#65533;[&#65533;/&#65533;&#65533;I&#65533;&#65533;&#65533;b&#65533;&#65533;&#65533;fe7zj&#65533;&#65533;&#65533;&#1334;&#65533;&#65533;&#65533;&#65533;;&#65533;&#65533;&#65533;I9&#65533;s(&#65533;P&#65533;I&#65533;t%&#65533;&#65533;&#65533;&#65533;&#65533;&#65533;&#145;`&#65533;ta &#65533;NW&#65533;&#65533;&#65533;y&#65533;S?&#65533;&#65533;&#65533;S&#65533;&#65533;+&#65533;I!&#65533;&#65533;&#65533;&#65533;5!$g&#65533;&#1335;&#65533;c&#65533;GB&#65533;&#65533;&#65533;Tr&#65533;>?&#65533;%z*&#65533;&#65533;&#65533;&#65533;X@&#65533;5&#65533;	&#65533;$e&#65533;B&#65533;
&#65533;u&#65533;&#65533;_# &#65533;3&#65533;&#65533;&#65533;k&#2657;$&#65533;&#65533;&#65533;&#65533;&#65533;&#65533;&#65533;&#65533;&#263;&#65533;&#65533;&#65533;&#65533;&#65533;&#65533;&#65533;J&#65533;X&#65533; &#65533;"&#515;,&#65533;&#65533;r&#65533;<&#65533;&#65533;&#65533;(#&#65533;&#65533;g &#65533;&#65533;>,&#65533;&#65533;&#65533;&#65533;&#65533;& `&#65533;&#65533;vr0<&#65533;&#65533;q)d&#65533;&#65533;&#65533;&#65533;(&#65533;&#65533; .`&#65533;|=&#65533; &#52347;}D&#65533;&#65533;&#65533;> &#65533;=y&#65533;q&#1113;&#65533;w&#720;`&#65533;>(&#32862;U8Pvyx&#65533;groD&#65533;q&#65533;&#65533;&#831;v&#65533;&#65533;l&#560;&#65533;0&#65533;:&#65533;&#65533;
Z!x&#65533;&#309;&#65533;Ny&#65533;&#65533;&#65533; ]&#16529;p&#65533;&#65533;&#65533;<&#65533;&#65533;p^g&#65533;+YQP&#65533;=r&#1564;Rr /Z &#65533;l&#65533;{&#33784;u2&#1265;&#65533;&#65533;&#65533;&#1626;&#1063;&#65533;) &#65533;e&#65533;,&#65533;&#65533;&#65533;&#65533;9&#65533;R1	&#65533;AA(&#65533;[&#65533;&#65533;Zy&#65533;&#65533;&#65533;a&#65533;&#65533;&#65533;*&#65533;z&#65533;a&#65533;&#65533;31&#65533;!`&#65533;&#65533;~&#65533;&#65533;&#65533;8&#65533;&#65533;[3&#1083;&#65533; &#65533;M&#65533;&#65533;Y&#65533;&#65533;l<D4&#65533;/&#65533;O#:6&#65533;JN&#65533;&#65533;&#65533;&#65533;=f&#65533;fQRug&#65533;6*&#65533;&#65533;&#65533;&#65533;&#65533;&#1355;5#&#65533;c&#65533;2&#65533;&#65533;&#65533;&#65533;&#65533;J~&#65533;&#65533;&#65533;&#65533;&#65533;&#368;&#65533;&#65533; X&#65533;&#65533;&#65533;,&#65533;(&#65533;&#65533;)&#65533;&#65533;J63&#65533;L=&#65533;p&&#65533;~&#65533;&#65533;&#65533;&#65533;&#65533;&#65533;Z_3F&#65533;&#65533;OU&#65533;&#65533;cX&#65533;}&#65533;8&#65533;,p&#65533;&#65533; &#1034;&#65533;p	&#65533;&#65533;&#65533;C+p&#1806;  &#65533;&#65533;&#65533;^&#65533;&#65533;|p&#65533;&#65533;&#65533;&#65533;O&#65533;&#65533;&#65533;j&#65533;%?&#65533;zk&#48181;&#65533;&#65533;&#137;;&#65533;i >&#65533;0J&#65533;0&#65533;&#65533;A&#65533;S&#65533;J$&#65533;2 W,&#65533; &#65533;&#65533;C&#65533;&#65533;VZ&#65533;&#65533;&#65533;&#65533;hM]c&#65533;}&#65533;&#65533;&q&#65533;&#65533;".Y~&#65533;6&#65533;T &#65533;&#65533;B&#65533;&#65533;1&#65533;&#65533;I&#65533;&#65533;&#65533;U&#65533;58&#65533;&#65533;@&#65533;&#65533;&#65533;y&#65533;:&#65533;&#65533;&#65533;&#65533;&#65533;&#65533;	>
1`&#1902;&#65533;&#65533;&#1051;Y9t&#65533;&#65533;wX&#65533; &#65533;1&#65533;Z&#65533;&#65533;&#65533;&#65533;&#65533;.5&#65533;0.&#65533;*&#65533;\&#65533;&#65533;&#65533;S&#65533;&#65533;&#65533;&#65533;&#65533;0&#65533;&#65533;&#1408;<~$&#65533;&#65533;+&#65533;	&#65533;&#65533;&#65533;U&#65533;&#65533;W`&#65533;2&#65533;R&#65533;&#65533;&#65533;&#65533;&#65533;e<&#811;Y+&#1835;n&#65533;&#65533;2&#65533;&#65533;E&#65533;&#65533;&#65533;}%Yw&#65533;'&#65533;&#65533;=&#65533;V|&#65533;`&#65533;!&#65533;=&#65533;&#65533;|	q&#65533;&#65533;An&#65533;y&#65533;_&&#1275;^&#65533;&#65533;u&#65533;&#65533;&#65533;i?^&#65533;b&#65533;&#65533;"(t&#65533;=&#65533;T,{Q&#65533;G&#65533;&#65533;>&#65533;?EP&#65533;s7^&#65533;&#65533; 7&#1969;&#65533;w&#65533;&#65533;L6%&#65533;M&#65533;&#343;&#65533; &#65533;&#65533;C#&#898;&#65533;&#65533;R\-&#65533;&#65533;H&#65533;{#&#65533;[&#65533;&#65533;$&#65533;&#65533;@&#65533;<&#65533;"&#65533; Y)]#&#65533;&#65533;&#65533;&#65533;&#65533;G&#62043;M&#65533;A&#65533;CS&#65533;&#65533; &#65533;c&#65533;&#65533;&#65533;:^&#65533;Ad&#65533;&#65533;M&#65533;w'&#65533;%&#742;c&#65533;&#65533; [&#65533;&#65533;&#65533;&#65533;&#65533;L	aN5^	/	 1&#65533;&#65533;&#65533;&#65533;&#65533;f&#65533;&#65533;T&#65533;9&#65533;T&#65533;&&#65533;>&#65533;X&#65533;5&#65533;&#65533;&#65533;s&#65533;tk&#65533;>w3&#65533;&#65533;s;&#65533;&#65533;d&#65533;&#65533;H&#65533;s&#65533;@	&#65533;D&#65533;~&#65533;&#65533;&#1037;G|<1&#65533;&#65533;#9&#65533;BQ&#65533;*&#65533;J6&#65533;&#65533;&#65533;&#65533;pS&#323;I&#65533;&#65533;&#65533;&#410;&#65533;&#65533;'1&#65533;&#65533;&#65533;f~&#65533;&#65533;g&#65533;G&#65533;&#65533;&#864;&#65533;&#1693;&#41908;&#65533;q&#65533;@7* &#65533;-&:0&#65533;GR&#65533;]&#65533;lo,I	t&#65533;'&#65533;&#65533;7&#65533;&#65533;&#65533;&#65533;&#65533;&#65533;&#360;b&#65533;&#65533;	&#65533;&#65533;&#65533; &#65533;&#65533;&#65533;!POb~&#65533;&#65533;&!l&#65533;&#65533;B&#65533;y&#65533;3
&#65533;3&#65533;2&#758;&#65533;O)B&#65533;Y&#65533;&#65533;T&#65533;&#65533;<sPT&#65533;r&#65533;2 yL &#65533;L&#65533;&#65533;&#65533;`&#741;0lc&#65533;&#65533;&#65533;&#931;W2C&#65533;&#65533;bMjgXT*G&#65533;&#65533;&#65533;o&#1423;&#65533;&#65533;c&#65533;&#65533;1rB&#65533;*&#65533;BLwU&#65533;&#65533;a&#65533;)&#65533;u&#65533;p&#65533;&#65533;0&#65533;&#65533; yD&#65533;&#65533;&#65533;&#65533;&#65533;4&#65533;U &#65533;&#65533;7??;B&#65533; &#65533;&#65533;&#65533;&#65533;&#65533;&#65533;&#65533;&#65533;&#65533;&#65533;&#65533;&#65533;&#65533;&#65533;&#65533;&#65533;&#65533;&#65533;&#65533;&#65533;&#65533;&#65533;&#65533;&#65533;&#65533;&#65533;&#65533;&#65533;&#65533;&#65533;&#65533;
7&#65533;&#65533;&#65533;B
&#65533;&#65533;	 &#65533;&#720;&#65533;&#65533;&#65533;&#65533;&#65533;&#1050;&#65533;&#65533;&#65533;)&#65533;&#65533;&#65533;&#65533;&#2019;&#65533;&#65533;&#65533;&#65533;&#65533;&#65533;&#65533;&#65533;&#40024;&#65533;&#58622;&#65533;&#65533;&#65533;&#65533; B?&#65533;&#65533;&#65533;&#65533;&#65533;&#65533;`&#65533;&#65533;&#65533;&#924;&#65533;&#65533;&#65533;k5)&#65533;&#65533; D&#65533; &#65533;&#65533;A&#65533; M&#65533;wHPC?&#65533;&#65533;&#65533;&#65533;&#65533;h(&#1781;R&#65533;&#65533;&#65533;&#65533;
).(&#65533;I&#65533;&9&#65533;T&#65533;&#65533;
5h&#547;&#65533;&#734;&#65533;b&#65533;&#65533;{&#65533;&#65533;_&#65533;N&#65533;xJ&#65533;J&#65533;&#65533;H&#65533;&5P&#65533;&#65533;&#65533;c&#65533;l&#65533;H4&#65533;&#397;bJ&#65533;E&#65533;&#65533;&#65533;]&#65533;&#65533;o&#65533;Q&#65533;&#65533;
&#65533;x&#65533;qX&#65533;r ny?eZ&#65533;3&#65533;P&#65533;PLA&#65533;~}E&#65533;pZ&#65533;&#728;&#65533;&#65533;$Q&#65533;PH&#65533;&#65533;&#65533;&#65533;&#65533;X0!&#65533;&#65533;&#712;&#65533;&#1670;&#65533;&#1849;&#65533;Kg&#65533;&#65533;Q.d~`&#65533;&#65533;(^&#65533;[&#65533;&#65533;q&#65533;&#65533;*@c+T&#65533;b&#427;&#65533;&#65533;&#65533;nK&#65533;&#1587;&#65533;4&#65533;\&#65533;&#65533;kE&#65533;KH&#65533;	&#65533;*&#65533;&#65533;X&#65533;&#65533;!&#65533;J|&#954;e&#65533;&#65533;&&#65533;&#622;`U&#65533;(W&#65533;8&#65533;dR
 Ts&#65533;<&#65533;z!%&#65533;Q&#65533;&#65533;&#65533;}&#65533;8&#65533;&#65533;Sm&s&#65533;<&#65533;\e&#65533;H&#65533;&#65533;1&#65533;&#65533; &#65533;&#65533;@t&#1336;V&#65533;9&#65533;@s&#65533;&#65533;&#65533;xxofBdN.	&#65533;&#65533;&#65533;&#65533;X&#65533;&#65533;[va&#65533;b&#65533;H&#65533;H#-&#65533;Y&#65533;1&#65533;\?)&O&#65533;&#65533;I&#65533;A&#65533;&#65533;&#65533;O&#65533;xT>B$@ 2
&#65533;H{6&#65533;P&#65533;&#65533;tK&#65533;(&#65533;&#65533;&#65533;cZ&#65533; &#65533;&#65533;&#65533;&#65533;7#&#65533;'&#65533;&#65533;r&#65533;6[Vi>B&#65533;bc	3&#65533; gi:&#65533;H&#65533;&#65533;g&#65533;5YW&#65533;]h>&#617;&#65533;PtC&#65533;r!#&#65533; &#65533;I&#65533;&#65533;&#65533;$&#65533;3M&#65533;&#65533;*&#65533;(C&#65533;&#65533;MO&#65533;&#65533;j&gg.3&#65533;&#65533;\&#65533;H&#65533;&#65533;\&#65533;K&#65533;7x&#65533;i&#65533;&#65533;t&#65533;&#1453;&#65533;P6W<D&#65533;i hByZrc&#65533;;
&#65533;&#65533;&#1473;&#65533;&#65533;M&#65533; &#65533;(q8&#65533;&#65533;o&#65533;-&#1046;+&#65533;9&#65533;f&#65533;&#65533;X&#65533;)2v&#65533;&#65533;&#65533;d<&#1975;&#65533;&#383;Ij&#65533;@&#65533;k&#65533;C&#65533;&#65533;&#65533;&#65533;i	P@Ik-'I&#65533;O&#65533;&#65533;&#65533;T@(&#65533;+t0&#65533;'B
&#65533;&#65533;A&#65533;&#65533;&#65533;u"b&#65533; .8&#65533;&#65533;&#65533;*&#65533;K&#65533;&#1840;&#65533;c5/&#65533;&#65533;
&#65533;&#65533;P&#65533;g'&#65533;y&#65533;&#65533;6A!&#65533;j&#65533;&#65533;}mX&#65533;Gjq&#65533;X{r&#65533;&#65533;<&#1884;&#65533;+&#1581;&#65533;&#1956;q&#65533;m	&#65533;&#65533;f@5&#65533;&#65533;&#65533;&#65533;&#1003;&#65533;&#65533;&#65533;&#65533;&#952;5&#65533;q	d&#65533;}&#65533;&#65533;&#65533;+&#65533;&#65533;K<5B`&#65533;#&#65533;&#65533;Y,|0&#65533;&#65533;B_@&#65533;u,pIo&#65533;&#65533;&#65533; 	&#65533;&#65533;&#65533;2&#65533;&#65533;u&#65533;B	&#65533;g&#65533;&#65533;s1Y&#1689;L&#65533;&#65533;&#65533;&#65533;&#65533;RnE&#65533;i&#65533;&#65533;ac&#65533;F&#65533;&#65533;&#65533;/&#65533;&#1848;E;&#65533;d x&#65533;&#65533;&#65533;&#65533;&#65533;`C&#1793;&#65533;&#65533;&#65533;u<bP@p&#65533;x&#65533;HD!J11E&#65533;&#65533;c&#65533;&#65533;&#350;a&#65533;&#65533;(1g&#65533;&#65533;d&#65533;6~&#65533;#&#65533;S&#397;0&#65533;&#65533;l&#65533;M@&#65533;p&#148;&#65533;0$L.#&#65533;&#65533;&#65533;>(	&#65533;"&#65533;&#65533;@'$Y&#65533;1&#65533;&#65533;&#65533;&#65533;&#65533;[o&#65533;H &#65533;&#65533;!&&#65533;z&#65533;&#65533;&#1226;&#65533;%ehPO'&#65533;&#65533;&#65533;&#65533;&#65533;&#65533;P&#65533;&&#65533;&#65533;80&#65533;&#65533;&#65533;m!*&#65533;g&#65533;R&#65533;&#65533;&#65533;J&#65533;&#65533;Gh&#65533;&#65533;(&#65533;&#65533;8XQ&#65533;0F&#65533;
q&#65533;x`EbTl &&#65533;l<&#65533;&#65533;.nb&#65533;&#65533;7&#65533;&#65533;1=@&#65533;x$&#65533;v(&#65533;	o&#65533;Y&#65533;F&#65533;8&#65533;eKF&#65533;`#&#65533;&#65533;&#65533;&#65533;Fbfc&#65533;&#65533;&#65533;/&#65533;e&#65533;^dh&#65533;&#65533;&#65533;&#65533;&#65533;#&#65533;f&#65533;G>}&#65533;J&#65533;6&#65533;F&#65533;&#65533;&#65533;3&#65533;'p&#65533;D"&#65533;P&#65533;&#65533;],b&#65533;&#65533;&#65533;&#65533;,&#65533;`Oi&#65533;&#65533;&#65533;q &#65533;{&#65533;0&#65533;&#65533;&#65533;&#65533;&#65533;&#65533;0J&#65533;&#65533;8&#65533;%Bdj$^&#65533;S&#65533;&#65533;:&#65533;&#65533;&#65533;yu&#1766;Tb&#65533;K~&#65533;&#65533;H&#65533;&#281;&#65533;Pi&#65533;&#65533;9&#65533;U_9&#65533;.&#65533;AG0Or&#1620;&#65533;T&#65533;A&#65533;6-&#65533;5|N&#65533;.B[&#65533;/ &#65533;l&#65533;W&#65533;&#65533;gH&#65533;E=9&#65533;&#65533;&#65533;#&#65533;&#65533;Y&#65533;&#65533;!&#65533;&#65533;&#65533;R&#65533;<"&#65533;&#65533;&#65533;,W*dJ&#65533;&#65533;)&#65533;*&#65533;&#65533;&#65533;/J&#65533;&#65533;b&#65533;&#65533;&#65533;0&#65533;	&#65533;&#65533;m&#65533;&#65533;j`B&#65533;&#65533;&#65533;&#65533;	K&#65533;3&#65533;&#65533;~h%(&#65533;&#65533;0&#65533;f" &#65533;&#65533;&#65533;&#65533;:&#1704;&#65533;&#65533;&#65533;*7&#65533;d(%#i&#65533;$/n &#65533;&#65533;,&#65533;dKq&#65533;r&#65533;+B&#65533;4!&#65533;&#65533;kf6J&#65533;&#65533; &#65533;&#65533;k&#65533;e&#65533;&#65533;2&#65533;&#65533;a&#65533;&#65533;S&#65533;&#1424;	N&#65533;&#65533;P%2t&#65533;&#65533;$&#65533;M#&#65533;&#65533;&#65533;&#65533;&#65533;V&#65533; 6&#65533;t&#65533; &#65533;&#65533;&#65533;&#65533;)&#65533;&#65533;&#65533;&#65533;i&#65533; &#65533;&#65533;+&#65533;&#65533;t&#65533;&#65533;5ld&#65533;\&#65533;J&#65533;&#1732;&#65533;"&#65533;}&#65533;lG&#65533;&#65533;&#65533;#&#65533;&#65533;
 N&#65533;"&#65533;&#65533;&#65533;\&#65533;L&#65533;&#65533;&#26263;?&#65533;z&#65533;l.)&#65533;K&#65533;&#65533;Y&#65533;!&#65533;q3&#1548;&#65533;*w&#65533;&#65533;=o&#65533;&#65533;&#65533;&#65533;&#65533;,&#65533;@A)&#65533;&#65533;E&#65533;&#65533;&#65533;&#65533;r&#65533;)R&#65533;0V&#65533;A&#65533;vF&#65533;;8&#1190;1&#65533;A$&#65533;&#65533;&#1864;&#65533;&#65533;&#65533;&#1178;&#65533;&#65533;H&#65533;&#65533;W&#65533;V&#65533;&#65533;;&#65533;&#65533;
e&#65533;@Deu&#1684;H&#65533;(&#65533;&#65533;!&#65533;N&#65533;&#65533;&#65533;&#65533;&#228;&#65533;&#65533;&#65533;m&#65533;2I&#65533;&#65533;&#65533;&#65533;"u&#65533;z&#65533;&#65533;g&#65533;el&#65533;H&#65533;&#669;&#65533;+&#65533;&#65533;&#65533;s&#65533;:1&#65533;I&#65533;PK&#1074;&#65533;i-gJ&#65533;&#65533;&#65533;[&#65533;&#65533;&#65533;-o&#65533;&#65533;&#65533;G&#65533;&#707;&#65533;<&#65533;"&#65533;&#65533;&#65533;&#65533;kVd&#65533;&#65533;}y&#65533;bk&#65533;.&#65533;&#65533;&#1265;&#65533;k&#65533;&#65533;C&#288;j&#65533;&#65533;&#65533;J&C&#65533;&#65533;&#65533;)s&#65533;&#65533;&#65533;{&#65533;&#65533;&#65533;&#65533;*8^&#65533;&#65533;&#65533;@f&#65533;&#65533;?4&#65533;&#65533;&#65533;&#65533;u&#65533;+p3&#65533;g&#65533;Q&#65533;iF1hw&#65533;&#65533;&#65533;&#65533;.&#65533;*&#65533;&#65533;S&#65533;&#65533;&#65533;BU*&#65533;q2&#65533;&#65533;deR&#65533;&#65533;
&#65533;&#65533;qP&#65533;&#65533;&#65533;X&#65533;7&#65533;&#65533;O&#65533;k@&#65533;&#65533;(*@&#65533;uHP&#65533;i!<&#65533;4kZ&#1268;,&#65533;&#65533;T&#65533;&#65533;&#65533;g,tY&#65533;y&#65533;&#1433;/&&#65533;&#65533;1E&#65533;&#65533;&#65533;&#65533;5g&#65533;e&#65533;&#65533;rV(&#65533;^&#65533;&#65533;X&#65533;&#65533;&#65533;-&#65533;&#65533;&#65533;&#65533;c2&#65533;oT&#65533;&#65533;&#65533;S5 A&#65533;&#65533;&#65533;&#65533;D_P&#65533;`Z~x&#65533;&#65533;|Y&#65533;L&#65533;&#65533;=,&#264;>?B&#65533;|&#65533;j&#65533;&#65533;l&#65533;c&#65533;&#65533;&#65533;&#65533;&#65533;-I!& g2&#65533;g,&#65533;&#65533;h&#65533;Gc&#65533;N/&#65533;&#65533;]&#65533;&#65533;&#984;0",Q&#65533;&#65533;&#65533;&#65533;&#65533;EIn>&#65533;&#65533;v&#65533;%&#65533;8&#65533;6&#65533;n&#65533;;A&#786;P  &#65533;&#65533; &#65533;&#65533;&#65533;Z&#65533;*&#65533;	ak&#65533;v
	kF&#65533;&#65533;L&#65533;&#65533;&#65533;&#65533;:o&#65533;&#65533;&#65533;pj&#65533;DPs A@(!(&#65533;&#65533;&#65533;X&#553;@
o&#65533;
&#65533;&#65533;&#65533;&#65533;H}&#65533;&#65533;g&#65533;&#65533;&#65533;}U&#65533;^&#65533;&#65533;&#65533;a&#65533;&#65533;&#65533;-T&#65533;&#65533;&#65533;y&&#65533;\0@&#256;Gz
&#65533; &#1027;&#65533;`"  &#65533;7&#65533;&#65533;M"&#65533;&#65533;&#65533;Hw&#65533;&#65533;&#65533;o^&#65533;h&#65533;&#65533;&#65533;&#65533;&#65533;I6!&#65533; 6&#65533;&#65533;&#65533;=0&#65533;F&#616076;a&#1511;&#65533;3?&#65533;&#65533;&&#65533;	&#65533;KS&#65533;Z!&#65533;(@ &#65533;g#&#65533;&#65533;&#65533;&#65533;m&#65533;&#65533;Q&#65533;Gt&#65533;$<&#65533; &#65533;&#65533;&#65533;^.V&#65533;`!&#65533;1p&#65533;&#65533;<&#65533;*&#65533;Dz&#65533; N&#65533;cNveu&#65533; &#65533;&#65533; *@ &#65533;&#65533;c&#65533;O&#65533;`&#65533;&#65533;3&#65533;e(,&#65533;p&#65533;s?C(&#65533;&#65533;!&#65533;5V&#65533;&#65533;0&#65533;qj$`b1#&#65533;#	oEF&#65533;)&#65533;b&#65533;V=&#65533;SS3_X&#65533;'&#65533;&#65533;<&#65533; #D[<Q&#65533;&#65533;f&#65533;  P(&#65533;%|pF^&#65533;
H&#65533;i&#65533;sp&#65533;&#1281;&#996;F&#65533;w`&#65533;9&#65533;&#65533;{,&#65533;sgwu&#65533;&#65533;&#65533;&#65533;4&#65533;&#65533;l7C&#65533;~&#65533;dE&#65533;&#65533;
&#65533;&#65533;
&#65533;00&#65533;[&#1289;U&#65533;v&#65533;&#65533;pR&#65533;$&#65533;I&#882;&#65533;Gaf&#65533;rN$&#65533;-6&#65533;d&#65533;Paxa&#65533;U\!a\D)9&#65533;U&#65533;d&#65533;&#65533;8?4!3&#65533;&#65533;z&#65533;&#65533;&#65533;A9&#65533; 0&#65533;&#65533;*&#65533;&#65533;)&#65533;!K|D54u&#65533;&#65533;hI&#65533;&#65533; D&#65533; &#65533;!WD=&#65533;` &#65533;&#65533;&#65533;&#65533;&#65533;&#65533;&#65533;z&#65533;&#65533;M&#65533;&#65533;c0&#65533;&#65533;&#65533;&#65533;~&#65533;&#65533;a&#65533;&#65533;&#65533;&#65533;"M&#65533;t&#65533;&#65533;6[&#65533;r&#65533;rx5&#65533;&#65533;'5Y;&#65533;G&#65533;&#65533;&#65533;j<&#65533;ES1 &#65533;f&#194;&#65533;oH&#65533;qS&#65533;	`L&#65533;&#65533;?&#65533;&#1357;&#65533;&#65533;9uW&#65533;C&#65533;x+&#65533;D_&#65533;&#4239;q&#65533;&#65533;&#65533;^7&#792;}&#65533;
	
 &#65533;&#65533;&#65533;qg&#65533;&#65533; &#65533;&#455;&#65533;Q	&#65533;%YF&#65533;{1&#65533;&#65533; &#247;&#65533;tV	Hd&#65533;0&#65533; >`'&#65533;&#65533;&#65533;2&#65533;&#65533;"&#65533;X&#65533;&#65533;&#65533;&#65533;xG&#1620;&#65533;&#65533;&#65533;&#995;&#65533;&#65533;Bc&#65533;&#65533;+&#65533;&#65533;RuJ&#65533;1oS&#65533;&#65533;t&#65533;4f&#65533;&#65533;-0#&#65533;8NQ>(p&#65533;+0d&#65533; &#65533;x
&#65533;&#65533;PI&#65533;;&#65533; &#65533;Y&#65533;'p &#65533;&#65533;  A!zeS&#65533;&#65533;-&#65533;&#65533;&#65533;~&#592;&#65533;&#65533;P&#65533;%&#65533;&#65533;&#65533;;&#65533;&#65533;45&#65533;YfWX&#21524;&#65533;D%&#65533;&#65533;wp&#65533;&#65533;&#65533;X&#65533;&#65533;1&#1033;?R&#770;G&#65533;4fJu&#65533;&#65533;&#65533;iw	3&#65533;&#65533;&#65533;&#65533;`W&#65533;Y*10&#65533;V&#65533;&#65533;&#65533;3&#65533;&#604;&#65533;&#65533;&#65533;'G&#65533;&#65533;&p2&#65533;G&#65533;22&#65533;47&#65533;&#65533;x&#65533;e*&#65533;gE&#65533;F&#65533;7&#65533;A{&#65533;-&#65533;&#65533;n&#65533;&#65533;t&#65533;@<S&#65533;&#65533;&#65533;&#65533;&#65533;m&#65533;~&#65533;m&#65533;]]&#65533;|&#65533;&#65533;E&#65533; a &#65533;&#65533;&#65533;\2BAhS&#65533;&#65533;d0:&#65533;5d&#65533; &#65533;&#65533;:&#65533;&#65533;  &#65533;4&#65533;&#65533;&#65533;)&#65533;m&#65533;&#65533;&#65533;T&#65533;h&#65533;&#65533;-9)'Q&#65533;(jW&#65533;&#65533;t&#65533;uw&#65533;~V&#65533;_&#65533;&#65533;&#65533;5S&#65533;&#65533;*&#65533;U	P &#65533;&#65533;&#65533;&#65533;tx&#65533;&#65533;y
b&#484;&#65533;bE
F*
&#65533;&#65533;&#65533;&#65533;&#65533;&#65533;&#65533;U&#65533;&#65533;&#65533;b{&#65533;&#65533;YB&#65533;2&#65533;_Pb&#65533;&#65533;&#65533;&#65533;&#65533;&#65533;0 ;*{&#65533;&#65533;KR|
+&#65533;;T&#65533;.0&#65533;&#65533;&#65533;&#65533;t&#65533;!G&#65533;&#65533;&#65533;&#65533;Qq&#65533;Y P `&#65533;&#65533;qAOWD&#65533;e&#65533;&#65533;&#65533;&#65533;Rk&#65533;q%&#65533;&#65533;&#65533;&#65533;aU&#65533;&#65533;&#65533;" &#65533;&#550;&#65533;&#65533;B&#65533;&#65533;&#65533;/&#65533;&#65533;5~&#65533;D&#65533;&#65533;&#65533;9C&#65533;&#65533; 1&#65533;&#65533;&#65533;&#65533;
&#65533;0&#65533;&#65533;V\&#65533;&#65533;w&#65533;&#65533;}&#65533;&#65533;A&#65533;D_&#65533;&#65533;&#65533;8 P&#65533;&#65533;79'&#65533;&#65533;i0&#65533;&#65533;&#65533;&#65533;&#65533;\3s&#65533;&#65533;*q&#65533;XB&#65533;c&#65533;}& &#65533;r&#65533;e0&#134;\&#65533;&#65533;&#65533;q3.&#65533;&#65533;JY&#65533;&#65533;&#65533;J :`b)&#65533;;,&#65533;&#65533;&#889;&#65533;&#65533;&#65533;$pLx &#65533;&#65533;6Gs  \'&#65533;&#65533;a&#65533;v&#65533;&#65533;J&#65533;&#65533;7&#65533;u]0&#65533;@ ]t&#65533;(&#65533;&#1968;&#65533;&#65533;&#65533;&#65533;A&#65533;?&#65533;&#65533;&#65533;&#65533;&#65533;&#65533;D&#65533;&#65533;e&#65533;&#65533;`#p sr&#65533;M&#65533;&#65533;d&#65533;ir!&#65533;&#65533;i`3g&#65533;&#65533;&#65533;&#65533;&#456;&#65533;	
,! N&#65533;E@G&#65533;5&#65533;&#65533;&#65533;T&#65533;TI)6X&#65533;p&#65533;&#65533;&#65533;8p&#65533;C&#65533;&#65533;e&#65533;&#65533;[&#65533;&#65533;9d&#1757;&#65533;q&#65533;jK&#1630;&#65533;i&#65533;i[-1&#65533;+&v{&#65533;L&#65533;&#65533;[&#65533;-@O&#65533;Cv&#65533;.&#65533;u &#65533;&#65533;`Q&#65533;U&#65533;8&#65533;&#65533;&#65533;T&#65533;&#65533;P&#65533;&#65533;2Q[t&#65533;&#65533;C&#65533;y&#457;&#65533;&#12340;?&#65533; `&#65533;a
.&#65533;U&#65533;&#65533;
-&#65533;&#65533;&#65533;,&#65533;&#65533;Z `&#65533;B&#65533;X{S&#1444;'&#1126;P&#65533;s&#65533;&#65533;%&#65533;&#65533;&#65533;@&#65533;&#65533;X&#65533;&#65533;[&#65533;y0&#65533;m&#65533;&#65533; B~Kx;&#65533;J&#65533;B&#65533;&#65533;&#1088;t&#65533;&#45186;&#65533;S&#65533;jM$&#65533;i&#65533;&#65533;B&#65533;U)d+-&#65533;&#65533;Z&#65533;v&#65533;&#65533;h&#65533;&#65533;&#65533;$&#65533;C&#65533;&#65533;&#65533;:H&#65533;&#65533;&#65533;&#65533;*
&#65533;&#65533;e&#65533;1 &#65533;b	uM&#65533;r&#65533;&#65533;0p<&#65533;`&#65533;@AN8&#65533;.R&&#65533;&#65533;&#65533;&#65533;nFB&#65533;&#65533;	&#65533;&#65533;H&#65533;m(&#65533;&#65533;&#65533;&#65533;\ &#65533;pEi&#65533;(|&#65533;&#65533;o3 &#65533;]&#65533;&#65533;A&#65533;&#65533;0S6&#65533;&#241;?U&#65533;&#65533;@&#65533;&#65533;&#65533;&#65533;9&#65533;&#65533;-&#65533;]&#65533;&#65533;\[&#842;&#65533;&#65533;\COU1 I&#65533;p &#65533;&#65533;k&#65533; 0&#65533;9&#65533;&#65533;&#65533;&#65533; &#65533;&#65533;3&#65533;&#65533;1&#65533;G| &#65533;&#65533;f&#65533;&#65533;&#65533;4f}&#65533;&#65533;E&#65533;&#65533;5c&#65533;&#65533;&#65533;&#65533;&#65533;&#65533;dX&#65533;Y]e&#65533;L&#65533;!|&#65533;&#65533;z&#65533;LtG|^&#65533;&#65533;&#65533;&#65533;&#65533;&#65533;&#65533;	v&#65533;&#65533;&#65533;&#65533;&#65533;&#65533;&#65533;&#65533;&#7414;&#65533;i&#65533;9&#65533;zB]&#65533;.&#65533;V&#688;N&#65533;Z&#65533;r+a&#65533;&#923;&#65533;&#41930;J&#65533;&#65533;T&#65533;&#65533;-&#65533;}&#65533;+E4&#65533;#&#65533;&#65533;6&#65533;*&#65533;F&#65533;F	1&#65533;5d"yo&#2019;	v&#65533;&#65533;&#65533;|&#65533;;&#65533;<&#992;&#65533;m3&#65533;&#65533;&#65533;&#65533;&#65533;&#65533;R0&#65533;&#65533;a&#876;l&#65533;&#65533;&#65533;Aa&#65533;&#65533;Wy&#65533;&#65533;@sxWU4&#65533;&#65533;&#65533;4JD&#65533;S`A%i;/5.&#65533;&#65533;&#65533;Dw &#65533;&#65533;&#1828;&#65533;&#1036;
n&#65533;&#65533;+&#65533;&#65533;l&#65533;$&#65533;h<&#65533;a&#65533;4&#65533;&#65533;&#65533;9`&#65533;&#65533;&#65533;&#376;+&#65533;&#65533;5&#65533;7&#65533;a&#65533;&#65533;&#65533;G&#65533;US&#65533;$w&#65533;0q&#65533;&#65533;&#1828;`zX3&#65533;q&#1270;&#65533;&#65533;zQ&#65533;5k&#65533;&#1074;2=&#65533;&#65533;C:&#65533;u2l6{1&#65533;R&#65533;K7&#65533;[P&#65533;s`&#65533;&#65533; PJ&#65533;&#65533;&#65533;&#65533;+&#65533;T4&#65533;&#65533;=w&sq&#65533;&#1158;&#65533; &#65533;:$&#65533;&#65533;&#65533;&#65533;&#65533;ps&#65533;&#65533;&#65533;&#65533;&#6405;&#65533;q5

6&#65533;%&#65533;P&#65533;&#65533;l;&#65533;2&#65533;&#65533;&#65533;&#65533;>&#65533;&#794;&#65533;6&#65533;	&#65533;\~&#65533;&#65533;M|B&#65533;&#65533;&#65533;t&#65533;&#65533;&#65533;&#65533;&#65533;c&#65533;
]&#65533;+&#65533; &#65533;fQM&#65533;&b&#65533;Q5&#65533;cd&#65533;&#65533; c	vN&#65533;&#65533;&#65533;D&#65533; &#65533;&#65533;	&#65533;`?^&#65533;'= &#65533;;&#65533;&#65533;&#65533;='&#65533;*&#65533;y`&#65533;QM4&#65533;|&#65533;&#65533;b;&#65533;@&#65533;&#65533;F&#65533;W&#65533;M&#65533;&#65533;&#65533;?iL&#65533;&#65533;0&#65533;#&#65533;&#1908;&#65533;	&#65533;MdK|&#65533;&#65533;5&#65533;#- }&&#65533;3 YD&#65533;@&#65533;2f&#65533;&#65533;n&#1597;P0d_&#65533;[&#65533;&#65533;$&#65533;~&#65533;&#65533;m&#65533;&#65533;&#65533;&#65533;&#65533;&#65533;&#65533;&#65533;&#65533; -&#65533;&#65533;&#65533;&#2014;H^#&#65533;&#65533;t&#65533;&#836;&#65533;&#65533;FF&#65533;0:&#65533;&#65533;q&#65533;&#65533;Yt^&#65533;m&#65533;&#65533;&#376; &#65533;&#65533;a2=&#298;/&#65533;}&#65533;&#65533;&#65533;&#65533;>63P&#65533; &#65533;&#65533;9&#65533;i&#65533;A&#65533;&#65533;z
2>nox&#65533;&#65533;c&#65533;m&#65533;x6kQ Uk&#65533;&#65533;&#65533;&#65533;&#65533;q&#1801;"&#65533;hV.&#65533;U&#196;p{ &#65533;F x&#65533;&#65533;s?&#65533;P&#65533;B
*P*&#65533;&#65533;9&#65533;7&#65533;&#65533;Wc&#1566;;&#65533;&#65533;7?zxL_&#65533;	&#65533;&#65533;&#65533;2&#65533;@Fn>&#65533;b&#65533;&#65533;&#65533;$1&#1842;L&#65533;&#65533;&#65533;Qi"&#65533;J&#65533;&#65533;&#65533;e&#65533;9+&#65533; &#65533;g&#65533;&#65533;$&#65533;J &#65533;&#65533;&#65533;;&#65533;&#65533;&#65533;4n&#65533;,&#65533;&#65533;I&#65533;	"0B&#65533;&#65533;&#65533;6Es
&#65533;Q/&#65533;+Gzfx&#65533; RC@&#65533; +7&#65533;&#65533;&#65533;4F,&#65533;&#65533;( lAp$x&#65533;&#65533;&#65533;E&#975;&#65533;/&#65533;&#65533;	(&#65533;&#65533;&#65533;&#65533;&#65533;	`&#65533;o&m&#65533;&#65533;&#65533;&#65533;&#65533;e&#65533;&#65533;y&#65533;Y&#65533;G&&#65533;&#65533;&#1443;&#65533;
&#65533;&#65533;&#65533;a]&#65533;TN&#65533;`y&#65533;Y&#65533;c^P^&#65533;&#65533;&#1039;&#65533;:&#65533;@4&#1125;	0&#65533;&#65533;
&#65533;>k&#65533;&#65533;
^&#65533;+ =`+0&#65533;l&#269;VUS&#65533;&#65533;	&#65533;&#65533;&#65533;l&#65533;b&#65533;&#65533;W&#65533;&#65533;l&#65533;&#65533;Y&#65533;n{5&#65533;&#65533;&#65533;&#65533;&#65533;%&#65533;&#65533;<&#65533;t&#65533;%&#65533;&#65533;&#65533;Z-0X &#65533;n ]&#65533;&#65533;&#65533;&#65533;&#65533;&#65533;&#65533;"&#65533;&#65533;!6&#65533;8&#65533;&#65533;o%&#65533;x&#65533;L&#65533;&#153;&#441;M&#65533;&#65533;"`&#39488;m&&#65533;\e&#65533;X&#65533;`tg|&#65533;Q3&#65533;&#1060;&#65533;&#65533;&#65533;&#65533;%c&#26681;m&#65533;&#65533;&#1278;25J&#65533;&#65533;^\Kv&#65533;|&#65533;!&#65533;$&#65533;*
&#65533;&#65533;&#65533;K&#766;&#65533;n&#65533; q&#65533;&#65533;
A &#65533;&#65533;[&#65533;&#65533;&#65533;&#65533;&#65533;`&#65533;T&#65533;g&#65533;@&#65533;+&#65533;&#65533;&#65533;[&#65533;&#65533;1&#65533;&#65533;&#65533;&#65533;X,&#65533;&#65533;&#65533;&#65533;)&#65533;&#65533;&#65533;'&#65533;n<&#65533; >&#65533;	T&#65533;&#2022;&#65533;"p&#65533;&#65533;?&#65533;;Ab&#65533;p &#65533;&#1414;[&#65533;C&#65533;`&#65533;B&#65533;&#65533;>.&#65533;&#65533;&#65533;&#65533;(7	  	??&#65533;&#65533;&#65533;&#65533;&#65533;&#65533;&#65533;&#65533;&#65533;&#65533;&#65533;&#65533;&#65533;&#65533;&#65533;&#65533;&#65533;&#65533;&#65533;&#65533;&#65533;&#65533;7
&#65533;&#65533;&#65533;&#65533;&#65533;$$&#65533;&#65533;3&#65533;&#620;&#807;(&#65533;&#65533;&#65533;)&#65533;&#65533;&#65533;&#1770;1&#65533;&#65533;&#65533;&#65533;&#65533;&#65533;&#65533;&#65533;&#65533;&#65533;&#65533;&#65533;&#65533;&#65533;&#65533;A&#65533;&#65533;.!&#65533;&#65533;>&#65533;Zd&#65533;F&#65533;[&#65533;~P+&#65533;M>&#65533;:&#65533;&#65533;6f&#65533;&#65533;&#65533;&#1704;!&#65533;AJ&#65533;&#65533;51c&#65533;	+HZ&#65533;m&#1642;
TM&#65533;&#65533;"+t6s&#65533;\W&#65533;&#65533;&#65533;;&#65533;&#65533;&#65533;S&#65533;p>%E&#65533;H&#65533;=H!`&#65533; U(b&#65533;&#1120;&#65533;&#65533;&#65533;&#1848;&#65533;@&#65533;AN#%X&#65533;&#65533;SI&#65533;B])&#65533;&#1568;A&#65533;&#65533;o&#65533;di&#1262;&#65533;%&#65533;
!F&#65533;r&#65533;l:j&#65533;&#65533;&#65533;&#65533;#Kf&#65533;xr&#65533;Q&#65533;Vn&#65533;&#65533;&#1285;&#65533;QqX@o&#65533;&#65533;&#65533;6T 6.Hh1&#65533;&#65533;e@&#65533;I&#65533;&#65533;0&#65533;zE&#65533;&#65533;&#65533;K*&#65533;&#1334;&#65533;&#65533;b`&#65533;&#65533;mT&#65533;&#65533;&#65533;J&#65533;&#65533;j&#65533;&#65533;pk&#65533;&#957;;w&#65533;&#65533;  &#65533;7&#198;R9,]
&#15054;&#65533;~(X&#65533;&#65533;&#65533;L&#65533;0u&#65533;%&#65533;;7&#65533;ZA&#65533;&#65533;'&#65533;e&#65533;^&#65533;&#65533;&#65533;&#65533;L&#65533;!&#65533;&#65533;u&#65533;0HEE
f&#65533;u&#65533;S&#65533;&#65533;F
tJUQe&#65533;U!1l&#65533;.&#65533;&#65533;f&#944;&#1026;?1&#65533;  
!&#65533;&#65533; &#65533;&#65533;<.&#65533;Pm9W&#65533;*&#65533;iT&#65533;}&#65533;&#534;P_&#65533;0T@/-`A1&#65533;&#65533;R&#65533;&#65533;&#65533;&#1938;d&#65533;E$&#65533;&#65533;y&#65533;TW&#26341;&#65533;PY&#65533;&#65533;<F&#65533;&#65533;l&#65533;&#65533;>&#65533;A+&#65533;&#65533;&#65533;BW1&#65533;&#65533;c)&#65533;%@&#65533;&[H"&#65533;&#65533;&#65533;&#65533;5&#65533;&#65533;GB&#65533;^B@&#65533; &#65533; &#65533;Q&#65533;$C&#65533;$&#65533;&#65533;PZ&#65533;&#65533;pr&#65533;A&#65533;&#65533;Z&#671;&#65533;&#65533;y&#65533;&#65533;&#65533;dV@&#65533;&#65533;1&#65533;&#65533;&#65533;&#65533;&#65533;W&#65533;&#65533;&#65533;&#65533;&#65533;&#65533;&#65533;G[&#65533;fk+&#65533;|&#65533;&#65533;.&#65533;&#65533;"&#65533;G&#65533;^)&#65533;@&#65533;*&#65533;&#65533;&#65533;&#65533;B&#1332;&#65533;&#65533;s&#65533;&#65533;&#65533;
&#65533;&#65533;j&#65533;&#65533;{&#65533;b/ d&#65533;`&#65533;&#65533;&#65533;&#65533;I&#65533;&#65533;H[&#65533;R0&#65533;|&#65533;I&#65533;5&#65533;&#65533;&#65533;&a)3Q&#65533;a=&#65533;&#65533;r&#65533;&#65533;&#65533;)b&#65533;&#65533;A&#65533;Zy&#1344;!x&#65533;.}&#65533;&#65533;.&#65533;Ikk&#65533;v&#65533;&#65533;&#65533;&#65533;&#65533;`q&#65533;&#65533;b,!0&#65533;&#65533;
&#65533;H&#65533;L&#65533;&#65533;\<&#65533;	H&#65533;&#65533;;&#65533;&#178;J&#65533;&#65533;&#65533;&#65533;&#65533;r&#65533;Tp\&#65533; &#65533;
&#65533;%&&#65533;&#65533;5Q!&#295;&#1043;&#65533;(&#65533;~&#202;g&#65533;xs&#65533;&#65533;Q2&#65533;~&#65533; mvhjY&#65533;G&#1383;&#65533;&#65533;tb&#65533;M&#65533;&#65533;&#65533;&#1348;&#65533;&#65533;&#65533;&#138;&#65533;L&#65533;&#65533;B=@&#65533;&#65533;;%&#194;&#8492;&#65533;&#65533;t&#65533;*Um,&#65533;&#65533;c.&#65533;&&#65533;&#65533;&#65533;&#65533;N&#65533;&#65533;"&#65533;&#65533;U&#65533;&#884;&#65533;E&#65533;&#920;&#65533;[`&#65533;G&#65533;&#65533;/&#65533;6fE&#65533;&#65533;&#65533;&#65533; H.&#65533;&#65533;5 &#65533;*&#65533;&#65533;Z&#65533;&#65533;jz&#65533;|&#65533;&#65533;&#65533;&#65533;J2&#65533;A"0&#65533;&#65533;&#65533; &#65533;&#65533;&#65533;&#65533;&#65533;8{$&#65533;&#65533;&#65533;)&#65533;D&#65533;&#65533;&#65533;&#65533;	&#65533;&#65533;~.&#65533;&#65533;POJB&#65533;:&#65533;&#65533;&#65533;(&#65533;z&#65533;&#65533;^P*&#65533;=]hrA9]&#65533;Tb&#65533;&#65533;%&#65533;A&#65533;R&#65533;<b@&#65533;&#65533;&#65533;t&#65533;/&#65533;&#1902;E&#65533;&#1339;HG&#65533;&#65533;0@,b&#65533;"Qc &#65533;&#65533;r&#65533;@	&#65533;"{F&#65533;&#65533;&#65533;&#65533;(S &#65533;&#65533;&#65533;qAw
&#65533;&#65533;&#65533;&#65533;&#65533;&#1282;&#65533;  &#65533;&#65533;`?&#65533;
&#65533;&#1689;&#65533;&#65533;f(&#65533;Eg&#65533;&#65533;&#65533;Z &#65533;0 &#65533;Y&#65533;> /&#65533;&#65533;c&#65533;8&#65533;8"&#65533;hP&#65533;ILb
&#65533;&#65533; &#260;I*	&#65533;8&#65533;h&#65533;&#65533;q%&#65533;Ar&#65533;H&#65533;&#65533;!&#65533;>%&#65533;&#65533;&#65533;&#65533;m&#65533;&#65533;&#65533;&#65533;b8&#65533;.*8&#65533;&#65533; &#65533;&#65533;&#65533;&#65533;&#65533;&#65533;L&#65533;&#65533;&#65533;&#65533;-p%	&#65533;A&#65533;q2&#65533;L&#65533;2&#65533;&#65533;!,&#65533;`&#65533;1EB4O*K&#65533;&#65533;5&#65533;D&#65533;&#65533;&#65533;&#65533;g @&#65533;_&#65533;&#65533;-&#1458;B&#65533;&#65533;&&#65533;P;#,X&#1663;" 8B&#65533;H'n$ cb &#65533;  $V&#65533;&#65533;&#65533;&#65533; y&#65533;&#65533;&#65533;sM"ni&#65533;&#65533;&#65533;&#65533;&&#65533;"r&#65533;D%  
&#65533;0&#65533;&#65533;`6@&#65533;C&#402;&#65533;&#65533;&#65533;d/<V&#65533;&#65533;`B &#65533;&#65533;f&#65533;o-" +XA&#65533;&#65533;&#65533;&#34361;&#65533;&#65533;P'&#65533;@&#65533;l&#65533;@&#65533;&#65533;&#65533;&#65533;6&#65533;" &#65533;&#65533;&#65533;&#65533;2N&#65533;S
0&#65533;	<"&#65533;K@&#709;&#65533;Y&#65533;4&#1189;&#359;>&#65533;&#65533;[&#65533;d&#65533;&#65533;$b &#65533;.&#65533;&#65533;&#65533;&#65533;G&#65533;v&#65533;9Ms&#65533;&#65533;:v&#65533;LO&#65533;&#65533;C4 &#65533;&#65533; ,F&#65533;&#65533;,[%&#65533;&#65533;b&#65533;-&#65533;R&#65533;&#65533;RK&#65533;%&#65533;IP)x&#65533; I(&#65533;(&#65533;&#65533;Q&#65533;&#65533;FT&#65533;&#65533;&&#65533;~&#65533;qz&#65533;m&#65533;&#65533;B(E&#65533;#&#65533;&#65533;E&#65533;C&#65533;ZB@&#65533;&#65533;&#65533;&#65533;[&#65533; Sy&#65533;&#65533;&#65533;&#65533;!&#65533;Z*&#65533;&#65533;&#65533;&#65533;N|&#65533;&#65533;h&#65533;&#65533;Ih&#65533; g &#65533;l7&#65533;&#65533;&#65533;G&#65533;&#1416;=i\&#65533;*&#1116;&#65533;&#65533;B&#65533;M &#65533;&#400;&#65533;&#65533; &#65533;+&#65533;&#65533;&#65533;&#65533;&#65533;&#65533;Tf&#65533;&#65533;SY&#65533;&#65533;H&#65533;&#65533;&#65533;&#65533;&#65533;&#65533;&#322;n&#1972;dK&#65533; xsC&#65533;%=pc&#65533;&#65533;NO&#65533;&#65533;H&#65533;&#65533;&b&#65533;b&#65533;l&#49573;&#65533;A&#1238;) &#65533;G&#65533;&#65533;!q&#65533;&#65533;&#65533;&#65533;&#65533;&#65533;0+g&#65533;2&#65533;x&#65533;xg{08 &#65533;&#65533;&#680;&#65533;&#553;&#65533;2&#65533;d&#65533;&#65533;`&#65533;&#65533;p)&#65533;&#65533;&#65533;"&#65533;&#65533;'*&#65533;&#65533;&#65533; m&#65533;c&#65533;&#65533;r &#65533;}1D&#65533;~&#65533;1a&#65533;I&#65533;!
A&#65533;BK&#65533;~&#65533;Si=&#65533;&#65533;&#65533;&#65533;^!R&#65533;Z&#65533;&#65533; &#65533;&#65533;&#65533;&#65533;&#65533;&#65533;&#65533;&#65533;
/&#65533;1&#65533;UuJS&#65533;k&#65533;&#65533;&#65533;&#65533;B&#65533;&#65533;&#167;[&#65533;Rh #!&#65533;&#65533;`&#65533;&#65533;&#65533;$ MMv&#65533;&#1578;&#65533;&#65533;Np&#65533;. _&#65533;XT&#65533;&#65533;ar&#65533;&#19499;&#65533;&#65533;&#65533;u&#65533;&#65533;&#65533;6&#65533;rbu&#65533;"&#65533;@&#65533;A0;ph&#65533;&#65533;x&#1097;&#65533;&#65533;&#65533; e&#65533;&#65533;%^&#65533;&#65533;&#65533;,&#65533;&#65533;h&#65533;F&#65533;&#65533;&#65533;&#65533;/&#65533;&#65533;[3R&#65533;d&#65533; =&#65533;A*
&#65533;&#65533;&#65533;(&#65533;&#1555;&#65533;&#65533;&#65533;&#5029;&#65533;)4&#65533;I&#65533;Mpv&#65533;&#65533;y&#65533;Johx&#65533;f&#65533; &#65533;&#65533;C&#65533;&#65533;&#65533; &#65533;&#65533;:33 &#65533;&#65533;71&#65533;t 1&#1091;0&#550;1&#65533;&#65533;R&#65533;ge&#65533;&#65533;*&#65533;#*&#65533;\5&#65533;&#65533;&#65533;|&#1004;y!&#65533;&#65533;&#65533;$&#65533;&#65533;&#65533;&#65533;&#65533;`&#65533;&#65533;&#65533;&#65533;&#65533;`9&#65533;bj&#65533;&#65533;&#65533;&#65533;&#65533;&#1997;/&#65533;&#65533;uA	&#65533;/.W%$(&#65533;7L&#65533;&#65533;&#65533;&#65533;7O&#65533;2&#65533;&#65533;&#65533;scp&#1405;&#199;&#65533;Kj&#65533;u&#65533;&#65533;&#65533;e&#65533;&#65533;&#65533;&#65533;hvp&#65533;&#65533;&#65533;&#716;&#65533;&#1387;&#65533;/N&#65533;&#65533;&#1611;&#1081;?H&#65533;&#534;meT3 H&#65533;JX&#65533;R&#65533;&#65533;_&#65533;&#65533;O&#65533;y&#65533;&#65533;&#65533;&#65533;7V&#404;&#65533;&#65533;r&#65533;.&#65533;:R&#65533;&#65533; <e^&#65533;&#65533;HY&#65533;&#65533;&#65533;&#65533;&#65533;%]}&#65533;.&#2012;&#65533;/}) P$h&#65533;&#65533;\L&#65533;&#65533;&#65533;Y&#65533;&#65533;&#65533;&#1909;[&#65533;-&#65533;&#65533;&#65533;*&#65533;&#65533;&#65533;&#65533;&#65533;xJ&#65533;&#65533;&#65533;&#65533;&#65533;ze&#65533;&#383;&#65533;DI&#65533;5,&#65533;o&#65533;G0&#65533;&#65533;p*A]M&#65533;R&#65533; 8&#65533;2 *&#65533;   >. ohW
&#65533;!&#1767;L&#65533;&#65533;&#65533;s&#65533;&#65533; V&#65533;Pz&#65533;pAG#1$&#65533;&#65533;&#65533;&#65533;&#65533;J4EF&#65533;&#65533;&#65533;&#65533;T&#65533;1i&#65533;0&#65533;~G& 
!&#65533;S&#65533;&#65533;&#65533;R[&#65533; <&#65533;v&#65533;^&#65533;k&#65533;L&#65533; &#65533;&#65533;!hqG&#65533;
g&#65533;&#65533;*Q:=t "	B@S&#65533;4	FBF&#65533;&#65533;	Xc8&#65533;!n&#65533;rn&#65533;RQ&#65533;&#65533;&#65533;jP g4
&#65533;ph&#65533;&#65533;u
G&#65533;.&#65533;U&#65533;&#65533;&#65533;^&#65533;&#65533;&#65533;a&#65533;&#65533;U&#65533;
&#65533;,&#65533;&#65533;h&#65533;a8)2N&#65533;"&#65533;&#65533;&#65533;&#65533;$c&#65533;U&#65533;&#65533;&#65533;4&#65533;N&#65533;=&#65533;&#65533;Gr&#65533;x&#65533;&#65533; 0 &#65533;&#65533;&#65533;`#&#65533;&#65533;&#65533;&#65533;C&#65533;&#65533;~&#65533;
&#65533;&#65533;&#65533;6&#65533;'&#65533;&#65533;&)&#65533;D=&#65533;
!`&#65533;&#65533;&#65533;&#65533;;&#65533;$&#65533;	&#65533;${&^&#65533;&#65533;'&#65533;	=p&#65533;pr&#567;0vv&#65533;@~"MsZ%&#65533;C2&#65533;&#65533;m&#65533;W&#65533;&#65533;"&#65533;#&#129;&#33383;1A9D&#65533;])R .&#65533;6	1&#65533;&#65533;2Y]&#322;fH&#65533;&#65533; n&#65533;pX&#65533; ]X&#65533;p @&#65533;)&#65533;2 P]&#65533;O=&#65533;8&#65533;&#65533;
&#65533; &#65533;&#65533;&#65533;-&#65533;8I&#65533;G&&#65533;&#65533;&#65533;&#65533;=!&#65533;D"&#65533;"vU&#65533;=&#65533;r#m&#65533;b2&#65533;&#65533;7;&#65533;&#65533;U&#65533;8&#65533;p&#65533;J.&#65533;-&#65533;$4&#65533;&#65533; &#65533;( FSL&#65533;W&#912;&#65533;&#65533;&#65533;&#65533;n&#65533;&#65533;&#65533;&#65533;&#65533;&#65533;@&#65533;1&#65533;PAD&#65533;nT&#65533;
?qD&#65533;x&#65533;10 &#148;Z&#65533;,&#65533;l&#65533;&#65533;iqj&#65533;&#65533;&#65533;$us(X&#65533;8&#65533;!$1&#65533;{&#65533;X&#65533;{&#65533;&#65533;{As V&#65533;@&#65533;&#65533;U&#65533;p&#65533;&#65533; &#65533;&#65533;p&#65533;&#65533;o\&#65533;	&#65533;"N&#65533; h&#65533; &#65533; 1&#65533;&#65533;&#65533;`&#65533;$ n &#65533;$'k8&#65533;&#65533;&#65533;3&#65533;&#65533;m&#65533;Tc&#65533;!a-&#65533;&#65533;&#65533;&#65533;)&#65533; =@g&#65533;&#65533;u&#65533;%&#65533; 	!X#&#65533;A&#1369;&#65533;&#65533;&#65533;&#65533;$&#65533;&#65533;h.+&#65533;&&#65533;pL#&#65533;&#65533;&#65533;H&#65533;YKX&#65533;P*@v&#65533;&#65533;IJ&#65533;&#65533;V&#65533;(&#65533;&#65533;&#65533;(&#65533;f&#65533;c7&#65533;)&#65533;/&#65533;	Z&#65533;&#65533;&#65533;#:&#65533;&#65533;&#65533;nXDO&#65533;k&#65533;)&#65533;&#1412;&#65533;`&#65533;&#65533; +&#65533;&#587;F&#65533;R&#65533;&#65533;k&#65533;`F&#65533;R&#65533;#&#65533;&#65533; &#65533;H%&#65533;&#65533;m&#65533;&#65533;5O&#65533;&#65533;#A&#65533;&#65533;&#65533;&#65533;&#65533;%-`r&#65533;` &#65533;&#65533;&#65533;&#65533;&#65533;&#65533;&#65533;Ae&#65533;$>&#65533;&#65533;&#65533;$X&#65533;&#65533;&#65533;&#65533;@&w&#65533;&#65533; &#65533;&#65533;*&#65533;&#65533;I&#65533;@e&#65533;&#65533;g&#65533;&#65533;]&#65533;&#65533;l&#65533;$P&#65533;&#65533;&#201; &#65533;&#65533;&#65533;&#65533;RF#&#65533;&#65533;&#65533;h&#415;&#65533;7&p&#65533;&#65533;>&#65533;P&#65533;P&#65533;&#65533;b5&#65533;dO&#665;FzQ&#65533;&#65533;&#65533;0&#65533;&#65533;&#65533;aSV.&#65533;&#65533;9-9&#65533;  &#65533;9&#65533;0w&#65533;&#65533;&#65533;&#65533; 5V&#65533;&#65533;&&#65533;&#65533; a&#65533;&&#65533;F+&#65533;&#65533;q!O&#65533;?&#65533;'&#65533;&#65533;&#65533;&#65533;&#65533;`&#65533;3&#65533;Eb&#65533;&#65533;C5yD&#65533;2z&#65533;)&#65533;'A&#65533;&#65533;&#65533;&#65533;QDE1&#65533;&#65533;	[&#65533;&#65533;
&#65533;&#65533;&G&#65533;~&#65533;`L&#65533;x&#65533;o&#65533;&#65533;tf&#65533;_&#65533;9V&#65533;&#65533;&#65533;&#65533;&#65533;#:&#65533;|&#65533; &#65533; &#65533;vA&#1032;&#1616;&#65533;I(b&#65533;  $&#65533;&#65533;|&#65533;&#65533;:-}:!&#65533;&#65533;&#65533;&#65533;&#65533;
&#65533;g&#65533;&#65533;`5sW/UZ&#65533;&#65533; 6&#65533;&&#65533;&#65533;&#65533;p	&#65533;H&#65533;q&#65533;&#65533;&.
i&#65533;&#65533;Fy&#65533;&#65533;d&#65533;x&#65533;b*&#65533;jp!&#65533;%&#65533;4&#65533;R&#65533;6&#65533;&#65533;#0G&#65533;a&#65533;&#65533;&#65533;d&#65533;&#993;&#65533;&#65533;B&#65533;&#65533;OC&#65533;&#65533;:vA{1K
&#65533;&#65533;0&#65533; 0&#65533;&#65533;&#65533;i[&#65533;&&#65533;&#65533;C&#65533;&#65533;"&#65533;&#65533;>&#65533;&#65533;&#65533;&#65533;&#65533;&#65533;b7&#65533;BF&#65533;:^&#65533;*&#65533;0EO	&#65533;XE&#65533; /&#65533; (@&#65533; &#65533;&#65533;&#65533;H3&#65533;&#65533;&#65533;FF&#2041;&#65533;&#65533;&#65533;%&#65533;&#65533;{8&#65533; &#65533;&#65533;&#65533;&#65533;`L)&#65533;&#65533;u+ &#65533;&#65533;r&#65533;&#65533;&#65533;i&#65533;&#65533;&#65533;&#65533;&#65533;W+&#65533;q&#65533;&#65533;&#65533;&#65533;&#65533;HCi&#65533;D&#65533;x0vf!P+&#65533;,@ &#65533;v&#65533;&#65533;@&#65533;D.6&#65533;p tP&#65533;
&#65533;&#65533;1A&#65533; &#65533;)k&#65533;D&#65533;&#65533;
p&#65533;#&#65533;&#65533;Di=
d}&#65533;d&#65533;&#65533;&#65533;&#65533;3m&#65533;6	&#65533;&#65533;-c]&#65533;Z&#65533;&#65533;&#65533;Vw&#65533;&#65533;&#65533;#&#65533;B%&#65533;&#65533;&#65533;, "&#65533;$&#65533;o$&#1181;3w
g&#65533;&#65533;Z&#65533;&#65533;9&#65533;&#65533;@&#65533;&#65533;r&#65533;k&#65533;&#65533;0p&#65533;&#65533;Q&#65533;5z&#65533;&#65533;1&#65533;+U,&#65533;P&#65533;&#65533;_&#65533;	&#65533;&#65533;fl&#65533;V"&#65533;?&#65533;&#65533;&#65533;6 1&#19826;&#65533;6d	&#65533;&#65533; Q #,&#65533;k_&#65533;q&#65533;&#65533;T&#65533;uA&#65533;T
&#65533;&#65533;&#65533;&#65533;&#65533;5&#65533;6&#65533;&#65533;&#65533;&#65533;v &#65533;&#65533;&#65533;&#65533;{&#65533;)p&#65533;&#65533;!&#65533;g&#65533;&#65533;&#65533;)M&#65533;,5g&#65533;gH! Hr&#65533;I!&#65533;&#65533;PK&#65533;T3&#65533;B&#65533;&#65533;)&#65533;f&#65533;C&#37540;&#65533;&#65533;&#65533;&#65533;6&#65533;&#65533;&#65533;_&#65533;4  /&#65533;&#65533;P8&#65533;J&#65533;&&#65533;Dz&#1348;d>z&#65533;L&#65533;&#65533;&#65533;&#1031; &#65533;lx&#65533;&#65533;&#65533;<-Nus&#65533;1&#65533;&#65533;"&#65533;roC0&#65533;&#65533;H,&#65533;%&#65533;r&#65533;S!&#65533;3&#65533;ba&#65533;&#65533;e!&#65533;&#65533;)&#65533;"&#185;&#65533;&#65533;&#65533;#&#65533;&#65533;o&#65533;E&#65533;' Z&#65533;0&#65533;&#65533;&#65533;&#65533;&#557; P&#65533;&#65533;&#65533;6&#65533;&#65533;&#65533;s&#65533;&#1775;&#65533;l=sK
OH&#65533;G&#785;L>&#1696;&#65533;&#65533;r&#65533;`%o&#65533;Y\&#65533;&#65533;)&#65533;	<G*&#65533;J&#65533;F&#65533;Y&#65533;J$/jn&#65533; &#65533;GH&#65533;{ &#65533;&#65533;&#65533;iy[&#65533;1[&#43018;&#65533;&#65533;&#65533;&#65533;l+&#1255;&#65533;\&#65533;&#65533;C)&#65533;<&#65533;TC&#65533;Z&#65533;&#65533;M&#65533;2\&#65533;&#65533;&#65533; &#65533;:&#1221;z&#65533;&#65533;gv3&#65533;&#65533;?Hw&#65533;&#856;:&#65533;&#65533;3&#65533;&&#65533;"&#65533;JH&#65533;&#65533;&#65533;<&#65533;&#740;&#65533;&#65533;&#65533;&#257;$&#1054;"V&#65533;=&#65533;*`)&#65533;:&#65533;&#65533;&#65533; pm&#65533;5&#505;&#65533;&#65533;Qn&#1090;R&#65533;&#65533;&#65533;&#65533;&#65533;:&#65533;j%&#1920;6&#65533;&#65533;3 .,&#65533;&#65533;@9T\h2b&#65533;NS&#1241;&#65533;&#65533;Q&#65533;Ys&#65533;Q&#65533;sJe&#65533; L&#65533;&#65533;&#65533;&#65533;&4&#65533;xS&#65533;:4&#65533;&#669;x&#65533;&#65533;Q&#65533;zQ\V&#65533;&#65533;&#65533;x&#65533;'&#65533;Q&#65533;@&#65533;&#65533;&#65533;M&#65533;&#65533;9&#65533;wDB&#65533;&#65533;!&#65533;&#1447; &#65533;+&#65533;&#740;&#65533;M&#65533;E&#65533; &#65533;1&#65533; N&#65533;Fh#R&#65533;&#65533;1	f&#65533;&#65533;Q&#65533;4&#65533;&#65533;^&#65533;Rv&#65533;b&#65533;6ca@ a&#65533;'&#65533;&#65533;&#65533;&#65533;$&#65533;&#65533;q8&#65533;R&#65533;&#65533;&#65533;B&#65533;&#65533;'&#65533;C` l&#65533;1U=v&#65533;A&#65533;&#65533;8&#65533;&#65533;&#65533;&#65533;&#65533; *&#65533;H&#65533;8&#65533;|&#65533;&#65533;&#65533;&#65533;&#65533;&#65533;&#65533;&#65533;x@pn&#394;=&#65533;@\&#65533;P&#65533;&#65533;m&#65533;#&#65533;&#65533;&#65533;&#65533;&#65533;*N&#65533;(&#65533;J&#65533;&#65533;&#65533;Ek&#65533; &&#65533;&#65533;&#1907;&#65533;v@&#65533;H&#65533;&#65533;k&#65533;l&#65533;&#65533;
&#65533;&#65533; &#65533;H>&#65533;07z2&#65533;=&#65533;&#65533;D&#65533;&#65533;+0&#65533;&#65533;R&#65533;
&#65533;$&#65533;6[&#65533;E&#65533;0&#65533;&#65533;&#65533;&#65533;"&#65533;'&#65533;:&#65533;&#65533;P&#1067;CWi2&#65533;&#65533;)w&#65533;=enm&#65533;L&#65533;}kMN&#65533;tb&#65533;&#65533;=&#65533;&#65533;&#65533;TMr&#65533;0$&#65533;&#65533;`d&#65533;qO"
&#65533;&#65533;4J&#471;&#65533;#&#65533;cp&#65533;&#65533;&#65533;&#45879;&#65533;(&#65533;`p&#65533;S&#65533;&#65533;&#65533;&#65533;]&#1489;&#65533;&#65533;]&#65533;\"&#65533;!|&#65533;PL8&#65533;&#65533; &#65533;t&#65533;&#65533;&#65533;&#65533;&#330;&#65533;&#65533;&#65533;&#65533;&#65533;&#65533;&#65533;b'e'i&#65533;'+&#65533;{&#65533;A&#65533;@&#65533; &#65533;&#1669;&#65533;&#65533;&#65533;N&#65533;n9O&#65533;{&#65533;bjJ%&#65533;n&#65533;&#65533;3&#65533;n@+ &#65533;&#65533;j&#65533;NT&#65533;a@y&#65533;&#65533;"O&#65533;&#65533;&#65533;&#65533;&#65533;B"p}&#65533;&#65533;&#65533;&#65533;RJf&#65533;&#65533;&#65533;&#65533;v&#65533;,! B +&#65533;-P&#65533;&#65533;&#65533;,&#65533;&#1804;b&#65533;&#65533;&#65533;&#65533;&#65533;E`,l&#65533;F&#65533;&#65533;&#65533;t&#65533;&#65533;&#65533;xP 7P&#65533;# &#65533;&#65533;&#65533;&#65533;&#65533;HJn&#65533;&#65533;&#65533;^&#65533;[&#65533;\&#65533;&#65533;.L&#65533;&#65533;7&#65533;&#65533;&#65533;|&#65533;&#5294;vQ&#65533;&#65533;&#65533;&#65533;&#65533;3;;!TK&W\&#65533;&#65533;&#65533;?0J&#65533;7&#65533;&#65533;G8&#65533;&#65533;	&#65533;C&#65533;k&#65533;6&#65533;4&#65533;&#65533;nM>&#1434;w* &#65533;0P&#65533;&#65533;&#65533;X&#65533;Pd&#65533;j[n\&#1673;a&#65533;&#65533;O&#65533;vLHcy&#65533;AJ8":N&#65533;&#65533;&#65533;'&#65533;&#65533;@ &#65533;2&#65533;&#65533;cQ!&#65533;&#65533;/SS)&#65533;&#65533;\&#65533;/C&#65533;&#65533;O$uO4&#65533;U 0(&#65533;&#65533;&#65533;&#65533;y(&#65533;&#65533;&#1143;T
&#65533;#Be&#65533;&#65533;P&#65533;&#65533;~&#65533;I&#65533;&#65533;|&#65533;&#65533;&#65533;`&#65533;.&#65533;&#1744;&#65533;+&#65533;&#65533;&#65533;&#65533;0&#60821;&#65533;&#65533;&#65533; :&#65533;-&#65533;2&#65533;&#65533;&#65533;	&#65533;CZa&#65533;&#65533;,:&#65533;q&#65533;&#65533;&#65533;h&#911;&#65533; &#65533;m&#65533;P &#65533;2&#65533;P&#65533;O~B^!l2&#65533;2&#65533;
_&#65533;!&#65533;j&#65533;H&#1039;&#65533;&#65533;+&#65533;Oz&#65533;&#65533;&#65533;&#65533;
&#65533;C"&#65533; L&#65533;&#65533;]&#65533;&#65533;Q$&#65533;&#65533;<y&#65533;&#65533;&#65533;#A&#65533;,k&#65533;m&#65533;:j$-&#65533;&#65533;  	
B?B	&#65533;
;	&7  #-,1(01&#65533;1,&#65533;&#65533;&#65533;$&#65533;&#65533;&#65533;&#65533;&#65533;&#65533;&#65533;&#65533;&#65533;&#65533;&#65533;&#65533;&#65533;&#65533;&#65533;&#250;&#65533;&#65533;&#65533;&#65533;&#65533;&#65533;&#65533;&#65533;.&#820;A&#65533;&#65533;&#65533;&#65533;&#65533;&#65533;.&#65533;&#546;&#65533;&#1908;&#65533;&#65533;&#65533;&#65533;&#65533;&#65533;&#65533;15&#65533;--$-,3&#65533;!&#65533;&#65533; 7&#65533;&#65533;? &#65533;t&#65533;xA&#65533;&#65533;&#65533;&#65533; &#65533;&#65533;=&#65533;&#65533;A&#65533;D&#65533;h@&#65533;&#65533;&#65533;&#65533;&#65533;W&#529; BT&#65533;p`->&#65533;"Ab&#65533;&#65533; ) &#65533;&#65533;&#65533;Jf&#65533;	&#65533;Kh&#65533;h&#65533;F&#65533;*5&#65533;l&#65533;&#1255;P&#65533;&#65533;&#65533;&#65533;8jS;&#65533;&#65533;&#65533;&#65533;`&#65533;` 
 0a&#65533;&#65533;&#65533;&#65533;&#65533;n&#65533;(&#65533;&#463;&#65533;&#65533;2|&#65533;w&#11336;_r&#808;&#65533;&#65533;&#65533;A
&#65533;&#65533;&#65533;$&#65533;!`x&#65533;&#65533;
&\&#65533;&#65533;['&#65533;&#65533;f&#65533;&#65533;%&#65533;k&#65533;&#65533;&#65533;*&#65533;j&#65533;O&#1456;c&#734;M;&#65533;4nB&#65533;&#65533;&#65533;!&#65533;&#65533;qTd`y&#65533;@ &#65533;&#65533;&#65533;p&#65533;pG&#199;&#65533;8&#65533;7&#65533;&#137;&#65533;!&#65533;&#65533;W&#65533;&#714;&#65533;TP&#65533;&#65533;~l&#1506;&#65533; ,\ &#65533;&#65533;l&#65533;Y-,h&#65533;&#65533;&#65533;&#65533;<&#65533;&#65533;vTU&#65533;&#65533;m&#65533;C`5,&#65533;&#65533;`.&#65533;&#65533;&#65533;&#65533;PeeM
&#65533;&#65533;&#65533;&#65533;80&#65533;&#65533;&#65533;+&#65533;&#65533;&#65533;  &#65533;@&#65533;!&#65533;P@{&#65533; p&#65533;I &#65533;G&#65533;&#65533;Gwid&#65533;ui'&#65533;_&#65533;Q&#65533;&#65533;G	&#65533;&#65533;B&#65533;&#65533;C&#65533;&#65533;%J!&#65533;&#65533;Ae&#65533;&#65533;3&#65533;B+&#65533;&#1024;)`~&#65533;&#65533;&#65533;&#65533;&#1480;&#65533;&#65533;&#65533;-&#65533;t&#1449;&#65533;&#65533;A&#65533;#j#T&#65533;&#65533;8&#65533;&#65533;&#65533;i`&#65533;&#65533;
&#65533;&#65533;A>&#65533;&#65533;&#65533; t&#65533;@@&#613;&#65533;&#65533;y&#65533;XwL&#65533;&#65533;PW&#65533;}&#65533;@&#65533;&#65533; &#765;pc&#65533;&#65533;%#&#65533;&#65533;x0A&#65533;&#65533;y&&#65533;0&#65533;&&#65533;m&#65533;&#65533;)&#65533;&#65533;&#65533;&#65533;&#65533;&#1060;&#65533;S~rs&#65533;,&#65533;`&#65533;B&#1700; vB&#65533; &#65533;&#65533;&#65533;&#65533;	&#65533;&#65533;h@&#65533;(& &#65533;&#65533;&#65533;v/&#65533;zKQ&#65533;&#65533;tQx&#65533; !&#65533;!&#65533;(b;&#1808;&#65533;&#65533;&#65533;p&#65533;&#65533;X&#65533;&#65533;&#65533;-&#65533;Al@,&#65533;dd&#65533;&#65533;&#65533;0d&#65533;/&#65533; &#65533;&#65533;&#282;r&#556;}&#65533;`''&#65533;	&#65533;&#65533;&#65533;&#560;&#65533;&#65533;&#32306;K~&#65533;&#65533;P@%&#65533;&#65533;	&#65533;`np#$&#65533;&#65533;H@&#65533; &#65533;&#65533;&#65533;&#65533;NJ&#65533;&#65533;&#1041;9&#65533;&#65533;?&I&#65533;&#65533;&#65533;&#65533;H &#65533;&#65533;&#65533;&#65533;&#65533;w,&#65533;RA&#65533;"&#294285;\l&#65533;&#1372; R&#65533;a0f&#65533;+&#65533;=l&#65533;$s&#65533;&#65533;0&#65533;:&#65533;&#65533;P&#65533;Y.&#65533;&#65533;&#65533;K&#1728;&#322;
# &#65533;$d&#65533;I&#65533;&#65533;&#65533;h N"&#65533;&#65533;G&#65533;!&#65533;Ww&#65533;&#65533;)&#65533;Ab&#65533;
&#156; @  p&#65533;-&#65533;&#65533;&#65533;&#65533;V&#731;}&#65533;	&#65533;y&#65533;&#65533;^&#65533;&#65533;&#65533;b&#65533;&#65533;&#65533;B&#65533;A&#65533;p&#65533;&#65533;&#65533;&#1620;&#65533;&#65533;&#65533;&#65533;&#65533;
|0&#65533;+2&#65533;0&#65533;[ l}[=&#65533;&#65533;&#210;&#65533;L&#65533;&#65533;&#65533;6&#65533;Z_&#65533;&#65533;e&#65533;&#65533;i&#717;&#65533;C&#65533;&#65533;&#65533; &#65533;A&#65533;k>P&#65533;@BH96V&#65533;V&#65533;,*&#65533;.&#572;&#65533;p&#65533;H^<&#65533;q&#65533;&#65533;4&#65533;
&#65533;&#1418;=`@&#65533;,&#65533;&#65533;
&#65533;(pUq&#65533;#
&#65533;*h&#65533;&#65533;*u &#65533;O&#65533;&#65533;u&#65533;V&#65533;&#1460;&#65533;!&#65533;&#65533;u&#65533;qp&#65533;@&#65533;&#65533;&#65533;&#65533;&#65533;&#65533;R&#65533;@+&#65533;Y-&#65533;&#65533;d<LV
&#65533;.&#65533;A&#65533;qCv
#&#65533;&#65533;D&#65533;&#65533;N`@ 8&#65533;k&#65533;5&#65533;&#65533;*@f&#65533;t&#65533; &#65533; Arz&#65533;&#65533;&#65533;&#65533;&#65533;C !&#65533;&#186;X&#65533;i&#65533;j"4&#65533;&#65533;&#65533;~8i~&#65533;aKe`&#65533;&#65533; 9&#65533;c&#65533;&#65533; d&#65533;&#65533;&#65533;&#65533;&#65533;&#65533;&#65533;&#65533;&#65533;M xo&#65533;&#65533;20&#65533;Kb|&#65533; &#65533;&#65533;&#65533;&#849;.#+&#884;F&#65533;&#65533;&#65533;2be7&#65533;&#65533;&#65533;%&#65533;4&#65533;%&#65533; bP&#65533;&#65533;P&#65533;	@&#65533;&#65533;D$&#65533;&#65533;\&#65533;"&#65533;Hy&#65533;&#65533;
v&#65533;&#65533;CbGkA&#65533;Z"a&#65533;&#65533;&#65533;jP&#65533;&#65533;EP &#65533;&#65533;&&#65533;<&#65533;(&#65533;<h&#65533;&#65533;&#65533;ED&#65533;X&#65533;/&#65533;d&#65533;&#65533;&#65533;BMf&#65533;e!&#65533;.R0&#65533; &#65533;L @&#65533;&#65533;&#65533;M&#65533;&#65533;&#65533; &#65533;&#65533;&#65533;0&#65533;&#65533;&#65533;&#65533;IK&#65533;&#65533;&#65533;5E$&#65533;l&#65533;+&#65533;&#65533;?Q9&#65533;}-&#65533;-p&#65533;&#65533;
`&#65533;&#65533;Zi&#65533;D&#65533;&&#65533;'}t&#65533;D3&#1674;&#65533;&#65533;UA&#65533;&#65533;&#65533;&4&#65533;^&#65533;lN/J&#65533;&#65533;"p&#65533;rdEF&#65533;&#65533;&#65533;x#A&#293;B&#65533;&#576;&#65533;&#65533;&#65533;
t&#65533;&#65533;&#65533; &#65533;uuv&#65533;9&#65533;f&#65533;&#65533;D&#65533;Q&#65533;G"&#65533;&#65533;&#65533;&#65533; &	&#65533;R7&#65533;A[,A&#65533;M&#65533;` $&#65533;]Nsf&#65533;&#65533;&#65533;&#65533;p&#65533;&#65533;
;&#65533;t@u]^*~c&#65533;&#65533;&#65533;&#65533;&#65533;U^q&#65533;AM&#65533;&#65533;&#65533;&#65533;&#65533;&#65533;&#65533;d&#65533;&#65533;Zp&#65533;&#65533;i&#65533;&#65533;&#65533;&#65533;&#65533;1A\&#65533;P &#65533;
&#65533;|@&#65533;b&#65533;&#65533;A&#65533;G&#65533;l&#65533;&#1701;)O&#65533;7&#65533;&#65533;Ur4&#65533;&#786;G&#65533;je&#65533;&#65533;,&#65533;&#65533;z1 &#1039;&#65533;&#65533;&#65533;&#65533;&#65533;j&#65533;'&#65533;&#65533; &#65533;&#65533;&#65533;$6&#445;p&#65533;&#65533;&#65533;
&#65533;&#65533;b\f;ks&#1468;&#65533;q&#65533;&#65533;8&#65533;&#65533;&#65533;&#65533;&#65533;m &#1658;&#65533;T&#65533;  &#65533;t&#65533;&#65533;&#65533;: D&#65533;&#65533;C&#65533;&#65533;'u&#65533;^L&#65533;I
&#65533;&#65533;&#65533;ln,&#65533;&#65533;	|&#65533;	QL &#65533;1h)\&#65533;Y.&#65533;]&#65533; '4&#65533;&#65533;v&#65533;PR&#65533;&#1099;
&#65533;&#65533;&#65533;&#65533;&#65533;&#570;&#65533;&#65533;9O+&#65533;&#65533;U*0&#65533; d&#65533;1	P0 ps}&#65533;Z&#65533;&#65533;k&#65533;x&#65533;s!&#65533;&#65533;KEF&#65533;[&#65533;o&#65533;&#65533;&#65533;&#1665;R-Hb&#65533;&#65533;&#65533;g&#65533;&#65533;n^&#65533;&#65533;54&#65533;&#65533;&#65533;&#65533;RBa3&#65533;1XMA&#65533;,sa&#65533;2bwr&#65533;&#65533;&#65533;&#65533;b&#65533;c&#65533;X&#65533;N. H&#65533;+&#65533;VNxK&#263;V,&#65533;&#65533;`&#65533; 4&#65533;Wgg&#65533;&#65533; oQ&#65533;B~&#65533;&#65533;I/&#1129;E&#65533;&#65533;$&&#65533;!&#65533;&#65533;&#65533;&#65533;&#65533;&#65533;&#65533;x  P,v&#824;&#65533;&#65533;, &#65533;&#65533;*<&#422;
Q&#65533;&#25690;&#65533;&#65533;X&#65533;&#65533;
~&#65533;&#65533;de{&#65533;lz&#65533;&#65533;	CwF&#65533;|&#4186;&#65533;D+&#65533;&#65533;Y&#65533;&#65533;U&#65533;&#65533;v&#65533;W)!&#65533; HN&#65533;F&#65533;&#1326;&#65533;&#65533;&#65533;&#65533;*2E0&#65533;&#65533;LjL&#65533;9&#65533;<&#65533;&#65533;*&#65533;&#65533;(@*p&#65533;W&#810;?@&#65533;&#65533;]&#65533;&#65533;	+&#65533;&#65533;2&&#65533;&#65533;&#65533;&#65533;&#65533;&#65533; &#65533;<&#65533;&#65533;&#65533;&#65533;&#65533;&#65533;3&#65533;&#65533;&#133;[```&#180;&#65533; &#65533;&#65533; &#65533;&#65533;&#65533;&#65533;&#65533;F&#65533;yD&#65533;H&#65533;;Lmj&#65533;&#65533;&#65533;&#65533;&#65533;&#65533;&#65533;3Db&#65533;7%7&#65533;&#65533;&#65533;|`&#65533;&#65533;.`4y&#65533; `&#65533;&#65533;<&#65533;.&#65533;+\&&#65533;&#65533;|&#65533;Y&#65533;&#65533;oE&#65533;&#65533;`&#601;&#65533;&#65533; &#411;&#65533;&#567;V&#65533;&#65533;&#65533;&#886;):&#65533;&#65533;`A{z&#65533;&#65533;&#65533;&#65533;oR&#65533;&#65533;?|&#65533;|i)&#65533;&#65533;&#65533;BZ D &#65533;sLN&#65533;&#65533;&#65533;&#65533;&#65533;J&#65533;9#p&#65533;6p&#65533;&#65533;&#65533;%7g&#65533;1Lkb&&#65533;&#65533;&#65533;78&#65533;wQ s6&#65533;&#65533;V&#65533;|dGH|"C2G&#65533;3&#65533;r6&#65533;&#65533;
&#65533;P&#65533;&#65533;&#65533;z\&#65533;Zu&#65533;&#65533;&#65533;q [#4&#65533;&#65533;&#65533;s&#65533;O&#65533;yJ&#65533;?IwiFgtM&#65533;YJ	&#65533;&#65533;U&#65533;&;&#65533; N& y&#65533;@7&#65533;&#65533;&#65533;S&#65533; 
1&#65533;-z&`6&#866;W&#65533;T&#65533;&#65533;&#65533;(@uw>&#65533;G&#65533;&#65533;)tew&#65533;&#65533;@fFL&#65533;P P.&#65533;V L&#65533; 4&#65533; <&#65533;;&#65533;>&#65533;:@&#65533;:&#65533;&#65533;oqO&#65533;&#65533;&#65533;&#65533;&o&#65533;"&#65533;ET&#65533;1P&#65533;&#65533;>&#65533;&#65533;*&#65533;.&#65533;^[5&#65533;j&#65533;(&#65533;&#65533;&#65533;@&#65533;a!&#65533;3^hK(&#65533;V@&#65533;d&#65533;f'A &#65533;K&#65533;6&#65533;&#65533;v!&#65533;CA&#65533;0&#65533;&#65533;0Y&#65533;&#65533;f&#65533;u&#65533;&#65533;b&#65533;`c$p &#65533;@	8&&#65533;;&#65533;&#65533;&#65533;&#65533;&#65533;c&#65533;2_v&#65533;)F&#65533;&#65533;!o&#65533;r&#65533;v&#65533;&#65533;`&#65533;=&#65533;-&#65533; &#65533;&#65533;&#500;o&#965;	&#2038;3&#65533;&#65533;ux 1&#65533;|&#194;t&#65533;&#65533;X'&#65533;&#65533;F(bH&#65533;&#65533;@(&#65533;q&#65533;&#65533;&#65533;&#65533;PF&#65533;&#688;|&#65533;0 &#65533;r(S1@&#65533;&#65533;U>p &#65533; 3&#65533; &#65533;d&#65533;6&#65533;!UDeo&#65533;&#65533;4:8Z&#65533;l&#65533;&#65533;y1&#65533;&#65533;a&#65533;&#65533;$R''&#65533;` h9=`@.&#65533;r >&#65533;N&#65533;p&#65533;&#65533;&#65533;2\8&#65533;|&#65533;f&#135;&#65533;&#65533;&#65533;V&#1936;&#136;T9&#65533; &#65533;&#65533;&#65533;&#65533;&#65533;`@K!&#65533;y&#65533;&#65533;  < &#65533;E&#65533;f;&#65533;&#65533;7&#65533;&#65533;&#65533;&#65533;?C&#65533;%P:`0&#65533;&#65533;&#65533;z&#65533;ey?&#1421;&#65533;&#65533;&#65533;!&#65533;ES<&#65533;9&#65533;&#65533;k&#65533;&#65533;H 	&#65533;&#65533; @7&#65533;m&#65533; &#65533;R&#65533;
dl&#65533;&#65533;&#65533;'7v&#65533;&#65533;{YA8@Ci&#65533;'^&#25331;p1&#65533;00&#65533;&#65533;&#65533;q&#65533;7&#65533;q6y2|&#65533;&#65533;b&#65533;h
t&#65533;	 w&#65533;3&#65533;p&#65533;&#65533;S&#65533;z&#65533;N0D&#65533;A&#65533;&#65533;iC&#65533;.&#65533;g:&#65533;&#65533;iE&#65533;FuT&#65533;T&#65533;L&#65533;U7&#65533;Z&#65533;&#65533;3&#65533;C, A&#65533;58&#65533; &#65533;|&#65533;"&#65533;S	R &#65533;o[W&#65533;j&#65533;l&#65533;C&#65533;&#65533;<&#65533;  &#65533;&#65533;AI&#65533;k &#65533;&#1312;&#65533;1&#65533;mX"&#65533;h! &#65533;&#65533;&#65533;&#65533;&#65533; &#65533;i&#65533;&#65533;&#65533;&#65533;`T"&#65533;T&#65533;&#65533;4&#65533;&#65533;~&#65533;R&#65533;9&#65533;&#65533;%~&#65533;r&#65533;&#65533;&#65533;n&#65533;&#65533;(P&#65533;&#65533;-Sx_!&#65533;@a&#65533; &#65533; M$a&#65533;@&#65533;J\i'&#65533;&#65533;q8AF&#65533; &#65533;&#65533;&#65533;&#65533;5&#65533;&#65533; &#65533;B=o( &#65533;&#65533;&#65533;Y&#65533; (&#65533;%0u&#65533;&#65533;&`S&#65533;&#1736;OL&#65533;&#65533;&#65533;o:&#1635;<I&#65533;C	l&#65533; pH&#65533;3H&#65533;.a&#65533;10&#65533;&#65533;&#65533;&#65533;&#65533;f'V &#65533;&#65533;&#65533;&#65533;&#65533;Y&#65533;&#65533;P&#65533;e8M&#65533;gX&#65533;&#65533;&#65533;&#65533;wU&#65533;&#65533;&#65533;"$0&#65533;P9&#65533;S&#65533;0&#65533;&#65533;N&#1689;# &#65533;7 &#65533;&#65533;/&#65533;gT~&#65533;Y&#65533;&#65533;&#65533;9j&#65533;&#1187;&#65533;r&#65533;R"n 0&#65533;&#65533; 8u ^&#65533;V&#65533;&#65533;&#65533;O!&#65533;'SW&#65533;:l&#65533;
1&#65533;q&#65533;J20&#65533;q&#65533;&#65533;&#65533;+g&&#65533;UfnY&#65533;&#65533;&#65533;;&#65533; '&&#65533;&#65533;0&#65533;Y>&#31964;&#65533;&#65533;*&#65533;&#65533;&#65533;&#65533;&#65533;T&#65533;7r&#65533;&#65533;&#65533; / ?tP7E&#65533;&#65533;.&#65533;&#65533;)&#65533;&#65533;(&#65533;J&#65533;&#65533;$&#737;J&#65533;F&#65533;&#65533;%&#1862;=V&#65533;&#65533;v&#65533;&#65533;y3f&#65533; &#65533;#&#1697;&#65533; |&#65533;&#65533;&#65533;&#65533;$`&#65533;1B&#65533;n&#65533;&#65533;&#65533;&'&#65533;&#65533;&#65533;	q&#495;&#65533;PG&#65533;sK&#65533; &#65533;U]4 x&#65533;&#65533;8v $&#65533;S&#65533;&#65533;%&#1053;  :&#65533;Hc+&#65533;&#65533;&#65533;8&#65533;~&#65533;&#65533;&#65533;&#65533;T&#65533;Zd&#65533;&#65533;&#65533;&#65533;c&#65533;&#65533;R&#65533;&#65533;j&#65533;ha{c Y@=&#65533;Q6h&#65533;	&#65533; &#65533;!A2pj&#65533;&#65533;pP(&#65533;&#65533;F[&#65533;&#65533;&#65533;Jf$&#65533;71&#65533;)&#65533;k&#65533;&#65533;e=&#65533;&#65533;&#65533;9J&#65533;&#65533;A&#65533;$r
 9&#65533; &#65533;&#65533;N&#65533;w&#65533;&#65533;"&#65533;&#65533;&#65533;@&#65533;gOqJ&#65533;&#65533;&#65533;&#65533;&#65533;@&#65533;Ov&#65533;&#65533;'&#65533;/ ;'98Y&#65533;&#65533;C d&#65533;&#1872;&#65533;O$\&#65533;K{&#65533;&#65533;X&#65533;&#65533;Kkv&#65533;Xw&#65533;[iYH&#65533;&#65533;dj&#65533;&#65533;&#65533;24&#65533;v&#65533;&#65533;
&#1745;&#65533;&#65533;Al&#65533;P&#65533;[&#65533;&#65533;&#65533;b77&#65533;R7&#65533;&#65533;"# 4e+;%0&#65533;&#65533;Wn&Q&#65533;&#65533;$&#65533;t&#65533;i&#65533;X?&#65533;&#65533;&#65533;tA	&#65533; &#65533;c:0&#65533;&#65533;#0 80 A@L8&#65533;&&#65533;`l&#65533;>&#65533;&#65533;&#65533;&#65533;s&#65533;&#65533;&#65533;l&#65533;&#12657;&#602;u&#65533;P&#65533;L&#65533;&#65533;Fa[&#65533;k:NE&#65533;a&#65533;)&#65533;&#65533;&#65533;&#65533;
&#65533; 0L &#65533;|6&#65533;"&#65533;&#65533;fs*&#65533; &#65533;&#65533;}&#65533; #p3@9&#65533;$&#65533;&#65533;&#65533;@&#65533;&#65533;&#65533;&#65533;&#65533;)Qi
a&#65533;`&#65533;%KRU$&&#65533;&#65533;&#232;N&#65533;D}&#65533;Q: Wd&#65533; &#65533;
&#65533; {&#65533;j&#65533;&#65533;&#65533; c&#1026;l&#65533;&#65533;&#259;Z&#65533;&#65533;F&#65533;IO&#65533;&#65533;o5&#65533;Y&#65533;K&#65533;&#65533;&#65533;'&#22530;&#65533;&#65533;{WA- &#65533;m 06&#65533;&#65533;b&#65533;.&#65533;&#65533;&#65533;g-&#65533;xF(0&#65533;\&#65533;&#65533;&#65533; L&#65533;@PZ&#65533;@&#65533;&#65533;&#65533;oP%&#65533;$&#65533;S&#65533;&#65533;I&#65533;;%0&#65533;5,;e&#65533;&#1897;&#65533;=&#65533;Z3@k#9&#65533;&#65533;:@Ag&#65533;
&#65533;&#1598;&#65533;=d&#65533;&#65533;=k&#65533;9&#65533;&#1533;&#65533;ZR&#65533;l&#65533;p&#234;@b&#65533;{4&#65533;[&#65533;&#65533;w!&#65533;^&#65533;<&#65533;e&#65533;&#65533;`&#65533;w}&#50051;&#65533;5&#65533;&#65533;&#65533;&#65533;&#65533;q+&#65533;kV&#65533;&#65533;&#65533; O&#65533;&#65533;UE&#848;t&#65533;%&#65533;u&#65533;5-0u&#65533;&#65533;PS&#65533;7f&#65533;y&#65533;`eO&#65533;!L&#65533;&#65533;&#65533;
&#65533;q&#65533;&#65533;O-&#65533;&#1056;&#65533;&#65533;&#1360;&#65533;"&#242;&#65533;k&#65533;&#65533;&#65533;'&#65533;0&#65533;&#65533;&#65533;&#65533;k&#65533;&#65533;&#65533;P&#65533;`&#65533;
&#65533;A&#65533;(&#65533;p4Q&#65533;l&#65533;ma0.[c4&#65533;&#65533;&#65533;&#65533;&#65533;I&#65533;&#65533;9&#65533;&#65533;p&#155;&#65533;>@Y&#460;&#65533;H&#65533;&#65533;%.&#65533; +&#65533;!&#65533;&#65533;&#65533;yzh&#65533;&#65533;+F&#65533;&#65533;&#65533;&#65533;&#65533;qdI&#65533;&#65533;&#65533; &#65533;!&#65533;KKQ&#65533;&#65533;&#65533;&#65533;&#65533;&#1076;P&#65533;&#65533;BR&#65533;&#65533;&#65533;&#65533;&#65533;&#65533;&#65533;&&#65533;&#65533;'`&#1402;&#65533;K&#976;"&#65533;*&#65533;mb&#65533;F"@&#65533;u*( &#65533;6p&#65533;&#65533;8%&#65533;&#65533;&#65533;&P&#65533;N@Pp&#717;&#65533;&#65533;e&#65533;&#65533;&#65533;&#1438;&#65533;I&#65533;B'&#65533;f&#65533;&#518;&#65533;&#65533;&#65533;&#65533;9&#65533;`&#65533; sY&#65533;rTK2Z&#65533;&#65533;&#65533; &#65533;&#65533;]&#65533; &#65533;&#65533;a&#65533;&#65533;&#65533;B&#65533;75
tj&#65533;Q&#65533;"&#750;&#65533;m8&#65533;	XL"&#65533;&#65533;&#65533;p&#65533;&#1143;&#65533;^&#65533;KZ&#65533;J&#65533;&#65533;&#65533;tJ@&#65533;g&#65533;&#65533;&#65533;&#65533;5C&#65533;&#65533;X&#65533;&#65533;by1&#65533;&#65533;&#65533;&#65533;&#65533;&#65533;&#65533;&#336192;&#65533;0Z&#498;&#65533;d)I&#2044;a&#65533;@a$&#65533;&#65533; :&#65533;&#65533;&#65533;&#1693;&#65533;&#65533;Z&#65533;[&#1456;&#65533;&#65533;&#65533;&#65533;W&#65533;&#65533;&#1034;Z&#65533;vr|&#622;&#65533;M&#65533;#U1&#65533;"&#65533;&#65533;p912&#65533;:&#65533;&#65533;&#65533;0 &#65533;X&#65533; &#372;= @9)p&#65533;&#65533;&#65533;1&#65533;n&#1451;&#65533;;&#65533;jh&#65533;-n<&#65533;=`Z&#65533;&#65533;nA~_&#65533;&#65533;}&#65533;iI&#65533;&#65533;&#65533;&#65533;9	&#65533;Z&#65533;N9&#65533;x&#65533;5&#65533;@F[&#65533;
&#65533;@c&#65533;p&#65533;&#65533;8#&#65533;0P*,&#65533; &#65533;H&#65533;&#65533;&#65533;&#65533;&#7037;U&#65533;pt&#65533;&#65533;`&#65533;&#65533;X&#65533;&#65533;"&#65533;&#65533;&#65533;k&#65533;&&#65533;&#65533;&#65533;at8&#65533;@L&#16721;&#1048;0-W&#65533;6&#65533;<&#65533;X&#65533;v&#65533;( &#65533;&#65533;&#65533;5&#65533;&#65533;&#65533;&#65533;n@>&#1945;B&#65533;x&#65533;F&&#65533;&#65533;&#659;&#65533;0&#65533;&#65533;\&#65533;)n+`/ u&#65533;&#65533; !&#65533;<&mp&#65533;&#65533;&#65533;H&#65533;1b&#65533;7&#65533;\&#65533;`md&#65533;&2&#65533;pr^&#65533;S|&#65533;!CA@&#65533;0&#65533;&#65533;&#65533;&#65533;g6z&#65533;&#65533;\&#498;&#65533;`&#65533;&#65533;-GI<&#65533;%0 mL9&#65533;&#65533;uE&#65533;&#65533;:%&#65533;p&#65533;&#65533;&#65533;p&#65533;_&#65533;&#25116;&#65533;
&#65533;N&#65533;N&#65533;5b&#65533;@&#65533;x7&#65533;u)P&#65533; f$ 0&#65533;&#1010;]&#65533;-&#65533;1&#65533;0&#65533;&#65533;&#65533;&#65533;&#65533;&#65533;]&&#65533;f&#65533;&#322;|kvE'P&#65533;&#65533;{&#65533;
&#65533;N&#65533;&#65533;9&#65533;&#65533;&#736;&#65533; R&#65533;&#65533;&#65533;3&#65533;&#65533;&#65533;1s^:@Y&#65533;X$&#65533;J'&#65533;&#65533;&#65533;&#65533;<.CUy}&#65533;&#65533;&#65533;e&#65533;P$GV&#65533;&#65533;i#/PIp&#65533;h&#65533;^L0s@&#65533;&#65533;&#65533;&#65533;"0&#65533;C&#65533;G&#65533;M&#65533;&#65533;&#65533;t&#65533;&#65533;(&#65533;&#65533;A&#65533;P&#65533;49&#65533;" TQA2&#65533;&#65533;ur&#65533;&#65533;&#65533; &#65533;'&#65533;&#65533;)1<[0&#65533;&#65533;&#65533;K0&#65533;&#65533;s&#65533;&#65533;&#65533;&#65533;&#836;(&#65533;~M"S&#65533;&#65533;6*&#65533;uI&#65533;&#65533;&&#65533;SB&#65533;u/m &#65533;&#65533;&#65533;&#65533;&#65533;&#65533;&#65533;&#65533;&#65533;&#65533;&#65533;&#65533;	?	 ;B?&#65533;&#65533;&#65533;	7 &#65533;(%!&#65533;!&#65533;)3&#65533;&#65533;&#65533;.&#65533;"&#65533;&#65533;&#65533;&#65533;&#65533;&#65533;&#65533;&#1037;&#65533;&#65533;&#65533;&#65533;&#1937;$&#65533;&#65533;&#65533;&#65533;&#65533;&#65533;&#65533;&#65533;&#65533;&#65533;..&#65533;&#65533;&#65533;&#65533;&#65533;&#65533;&#65533;&#65533;""&#65533;&#65533;5&#65533; &#65533;&#1795;&#65533;FM&#65533;4H2&#65533;6&#65533;X&#65533;&#65533;jp@b*(&#65533;&#321;tt&#65533;@@&#65533;	&z&#65533;&#65533;&#65533;@&#65533;&#65533;\	*&#65533;&#1216;&#65533;&#65533;&#65533;;F	&#65533;C&#65533;~ $&#65533;&#65533;R7L&#65533;DE&#65533;D	&#65533;>\(&#65533;&#129;`T&#65533; &#65533;B&#65533;	$.&#65533;&#65533;A[E&#65533;&#65533;.&#65533;&#65533;O&#65533;Cw&#65533;z&#65533;&#65533;&#65533;n&#65533;R&#65533;}6L&#65533;9&#65533;&#65533;&#65533;&#65533;&#65533;Bh&#65533;k&#65533;&#65533;x&#65533;\&#65533;w&#65533;&#65533;}TN&#65533;Ex($&#65533;&#65533;&#65533;&#65533;&#65533;&#65533;&#65533;PTP&#65533;&#65533;&#65533;\&#65533;dP5*&#65533;7L)@&#65533;;*  D&#1561;&#65533;&#65533;RD&#65533;*O&#65533;A&#65533; h&#65533;&#65533;&#617;!&#65533;&#65533;&#65533;&#65533;'&#65533;!&#65533;&#65533;$P&#65533;Pv&#65533;&#65533;&#65533;h8&#65533;&#65533;B\&#65533;&#65533;&#65533;&#65533;&#65533;A&#65533;&#65533;H&#65533;&#65533;&#65533;HfvU&#65533;B1(&#65533;&#65533;&#65533;H&#65533;&#65533;&#345; F&#65533;N$>&#65533;&#65533;~&#65533;&#65533;&fI#&#65533;&#65533; &#65533;3&#65533;&#65533;&#65533;&#65533;M441&#65533;&#65533;&#65533;  &#65533;]@p
/0&#65533;AL&#65533;H A&#65533;.&#65533;@oQ&#65533;&#65533;N&#65533;HW&#65533;!@&#65533;&#65533;&#65533;D&#65533;&#65533;Q8&#1396;u6)`&#65533;n
$&#65533;&#65533;vK&#65533; &#65533;T&#65533; P@&#65533;d&#65533;&#65533;	&#65533;&#65533;@&#65533;E@&#65533;b	&#65533;$&#65533;=sQ#h&#65533;N&#65533;&#1008;&#537;&#65533;&#65533;&#65533;&#65533;&#65533;>&#65533;&#65533;6P&#65533;&#65533;8jL&#65533;>&#65533;$&#65533;jb10`#Z&#65533;0&#65533;"*&#65533; $X b=&#65533;`
(&#65533;@#&#65533;&#65533;H&#65533;&#65533;&#65533;+&#65533;&#65533;B	#&#65533;+EN&#65533;	&#65533;!&#65533; &#65533;D&#1072;O
&#65533;b&#65533;O&#65533;&#65533;&#65533;r_.AP  &#65533;';&#65533;YM7&#65533;&#65533;-:H@&#65533;+&#65533;d@&#65533;&#65533;T&#65533;&#65533;&#65533;&#65533;8&#65533;
q&#65533;B&#65533;&#65533;>&#65533;&#65533;#&#65533;%O<0&#65533;5&#65533;3T&#65533;&#65533;&#65533;&#65533; gj,&#65533;&#663;&#65533;.+4&#65533;<&#65533;]&#65533;,I&#65533;&#65533;<&#65533; &#65533;&#1068;&#65533;&#65533;&#65533;&#65533;&#65533;&#65533;p_$&#65533;&#65533;n4&#65533;N$C&#65533;PCB&#65533;AX`&#65533;&#65533;(t`
&#65533;&#65533;$m:&#65533;&#65533;R&#65533;3&#65533;&#65533;$;w'Wb&#65533;&#65533;@&#65533;5@H&#65533;&#65533;H (J&#65533;fz&#65533;&#65533;MQm&#65533;&#65533;)Y0 &#65533;}&#65533;&#65533;&#65533;|&#65533;&#65533;&#65533;f&#65533;l#0&#65533;&#65533;X&#65533;&#65533;Ls#%&#65533;^6;&#65533;&#65533;L&#65533;&#65533;&#65533;&#65533;&#65533;@&#65533; C&#65533;&#65533;UL8&#65533;x&#1061;z	&#65533;&#65533;$4&#65533;&#65533;8&#65533;4>@H&#65533;&#65533;$xpz$&#65533;eAl&#65533;@RJ&#65533;&#65533;&#658;&#65533;t@\&#65533;6Oo&#65533;&#65533;&#65533;&#65533;&#65533;7&#65533;&#65533;&#65533;p&#65533;&#65533;&#65533;&#65533;&#65533;_G)&#65533;&#65533;&#65533;Hj&#65533;&#65533;
&#65533;&#65533;0&#65533;tY&#65533;$B2&#65533;&#65533;Q&#65533;&#65533;&#65533;D~&#65533;&#65533;&#65533;n!&#65533;&#65533;&#65533;lF*&#65533;%w&#601;&#65533;&#65533;&#65533;&#196;(&#65533;E
&#673;&#65533;=O(&#65533;&#65533;2&#65533;B&#517;&#65533;&#65533;&#65533; {A&#65533;&#65533;:P&#65533;D0&#65533;&#65533;&#65533;&#65533;s \A%mKM&#65533;&#65533;&#65533;&#65533;&#65533;vD&#65533;'&#65533;Z&#65533;&#65533;C&#65533;A&#65533;&#65533; &#65533;&#65533;&#65533;n&#65533;+f2E&#65533;B  &#65533;i&#65533;S&#65533; `eM&#65533; ?"&#65533;&#65533;x:&#65533;e`&#65533;|	A^&#65533;,i &#65533;&#65533;J&#65533;&#65533;&#65533;&#836;&#65533;2&#65533;(!$@&#65533; &#1357;T&#65533;&#804;aPBM&#644;&#65533;&#65533;a&#65533;&&#65533;&#65533;&#65533;&#65533;&#65533;&#65533;&#65533;
&#65533; "qF&#65533;6T&#65533;&#65533;&#65533;
V&#65533;&#65533;&#65533;&#65533;&#65533;p&#247;&#65533;&#65533;&#65533;&#65533;#&#65533;&#65533;&#65533;&#65533;&#65533;0fQ&#65533;&#65533;P% &#65533;>C&#65533;&#65533;o&#65533;&#65533;V&#65533;r&#65533; @*k$@&#65533;&#65533;
%Z&#65533;#&#65533;6&#65533; e&#65533;@"1
&#65533;&#65533;@&#65533;iAD#	&#65533;&#65533;,!&#65533;'= a&#65533;&#65533;l&#786;&#65533;&#65533;&#65533;4)	V*&#65533;c&#65533;@(b&#243;
Hr&#65533;&#65533;@&#65533;&#65533;!&#65533;e@. ,8X&#65533;#V0$P&#65533;,&#65533;H`&#65533;&#1458;VZB&#65533;&#65533;%68&#65533;&#65533;41/&#65533;^DJ&#65533;&#65533;&#65533;&#65533;&#65533;nv3&#65533;!&#65533;8&#65533;&#65533;&#65533;Jc&#65533;&#65533;	&#65533;&#65533;	&#65533;!&#65533;
T&#65533;&#65533;@9&#65533;&#65533;&#65533;	8(&#65533;hD&#65533;&#65533;H&#65533;&#65533;V&#65533;&#65533;]&#65533;Pp&#65533;~*T&#65533;:&#65533;0&#65533;&#65533;qPJ(5&#65533;A&#65533;&#65533;J)d?G(E]!&#65533;QfQ&#65533;p&#65533;d&#65533;&#65533;B&#65533;&#65533;0&#65533;&#65533;n< `$&#65533;&#65533;&#65533;7&#65533;&#65533;&#65533;&#65533;@'&#1184;*&&#65533;&#65533;&#65533;rS&#65533;(&#65533;\&#65533;&#65533;I3E&#65533;&#65533;&#65533;L&#65533;&#65533;@&#697;~&#65533;&#65533;lr&#65533;l&#65533;&#65533;]A&#65533;&#65533;8` 8&#65533;&#65533;&#65533;&#65533;5&#65533;&#65533;&#65533;=&#65533;aC&#65533;a&#65533;&#65533;Xa7&#65533;~R&#65533;Q&#65533;&#65533;DbA&#1603;!&#256;ww%&#65533;&#65533;&#65533;&#65533;v&#65533;Kg[&#65533;&#65533;0DJ&#65533;J'&#65533;&#65533;&#65533;@#7&#65533;&#65533;&#65533;F&#65533;&#65533;&#65533;tP 0&#65533;z1=&#65533;&#65533;b&#65533;&#65533;&#65533;&#65533;&#65533;&&#65533;&#65533; |T&#65533;&#65533;r!(p&#65533;TbB.&#65533;&#65533;,E1O&#65533;&#65533;&#65533;@&#65533;t&#65533;&#65533;0 k@A&#65533;(x`&#65533;1&#65533;&#65533;>&#65533;&#65533;&#65533;&#65533;&#65533;&#65533;HB&#65533;&#131;&&#65533;&#65533;&#1192;L.&#65533;w&#65533;&#65533;&#65533;&#65533;1&#65533;&#65533;9&#65533;3&#65533;&#65533;D&#65533;&#65533;&#65533;&#65533;&#65533;&#65533;c#b0<l&#65533;1x
&#65533;&#65533;T&#65533;'qb7g&#65533;&#65533;'QGo#&#65533;R&#65533;bERj1&#65533;&#705;@}%4&#65533;4&#65533;&#65533;u&#65533;&#65533;&&#65533;&#65533;+'&#65533;A:@&#65533;@&#65533;uD&#65533;&#65533;K&#65533;
\&#65533;W+&#65533;Da&#65533;1n&#65533;&#65533;&#65533;H&#65533;&#65533;&#1854;&#65533;&#65533;&#65533;}&#65533;&#65533;&#65533;&#65533;&#65533;Ll&#65533;:\*&#65533;&#65533;&#65533;a&#65533;E&#65533;&#753;&#65533;X&#65533;B &#65533;h&#65533;&#65533;e&#65533;&#65533;&#65533;&#65533;&#65533;&#65533;&#65533;&#65533;&#65533;@&#65533;{&#65533;6&#65533;VI&#65533;&#65533;Wjb3&#65533;&#65533;at4:&#65533;3T&#65533;&#65533;%&#65533;F&#65533;tn&#65533;&#65533;&#65533;fM&#65533;K&#65533;+Vka&#65533;6]A@&#65533;D&#65533;!Ah*&#65533;&#65533;&#65533;&#65533;2&#65533;@w&#65533;&#65533;&#65533;R&#65533;&#1940;;&#65533;&#65533;a&#65533;2&#65533;S&#65533;&#65533;{&#65533;>`&#65533;*&#65533;&#65533;u	&#65533;&#65533;&#65533;t&#65533;>:&#65533;&#65533;&#65533; ,&#65533;&#65533;5(d &#65533;&#65533;H n&#65533;X&#65533;*2A&#65533;K&#65533;&#65533;&M&#65533;;Bpw&#65533;&#65533;&#65533;&#65533;&#65533;,&#65533;(&#65533;kt"&#65533;S&#65533;&#65533;p&#65533;&#1968;LZ"&#65533;b%ql&#65533;J2&#65533;=&#65533;<@I&#65533;bp.&#65533;q&#65533;&#65533;&#65533;3g&#65533;acE&#65533;&#65533;dg&#65533;J&#65533;B=S&#65533;l&#1943;,&#65533;0&#64192;&#65533;:sb&#65533;&#65533;w&#65533;{&#65533;Q&#65533;G5("&#65533;&#65533;&#384;&#65533;&#65533;&#65533;{&#65533;&#65533;&#65533;&#65533;&#65533;&#65533;&#65533;;e^Ozj&#65533;&#65533;&#65533;&#65533;&#65533;z&#65533;~K}&#65533;&#65533;&#65533;&#65533;A&#470;&#65533;1%&#65533;J$0&#65533;p`&#65533;&#65533;&#65533;&#65533;&#65533;&#65533;&#65533;&#65533;-&#65533;&#65533;*&#65533;&#65533;D:&#65533;@`PF&#65533;&#65533;&#65533;Z&#65533;&#65533;)(&#65533; &#65533;&#65533;&#65533;&#65533;)&#65533;.r &#65533;&#44834;&#65533;&#65533;&#2019;g&#65533;&#65533;W&#65533;&#65533;s[&#65533;!&#65533;)&#65533;&#65533;rd&#65533;"&#65533;t&#65533; ,&#65533;=&#65533;#`> ]@%PU&#65533;&#65533;&#65533;&#65533;aj&#65533;q&#65533;&#65533;&#65533;&#65533;&#65533;&#449;M&#65533;V.3!>&#65533;!&#65533;"OG %&#65533;! ,&#65533;t"&#65533;Y	&#65533;%&#65533;&#65533;V&#65533;7RB&#65533;&#65533;_&#65533;R&#65533;&#65533;Axq&#65533;2&#65533;&#65533;r&#262;&#65533;&#65533;&#65533;^&#368;&#65533;&#65533;&#65533;#&#65533;&#65533;	13-&#65533;&#65533;&#65533;b+,<&#65533;&#65533; G&#65533;q&#65533;*&#65533;! (pF&#65533;`0S%&#65533; %@ i&#28761;&#65533;N&#65533; N&#65533;&&#65533;%7)&#65533;{b&#65533;T@ 
&#65533;&#65533;$j[k&#65533;S&#65533;D&#65533;C&#65533;5=P&#65533;&#65533;3	&#65533;&#65533;Y&#65533;&#65533;#&#65533;&#65533;PCCDW&#65533;PA&#65533;)S&#65533;&#65533;0z&#65533;&#65533;dU;,&#65533;~&#65533;&#65533;'&#65533;&#65533;U&#65533;A\Hs*&#65533;^&#65533;7&#65533;0y&#65533;&#65533;&#1328;;:&#65533; . rD&#65533;w&#65533; *&#65533;P&#65533;D D  &#65533;1S&#65533;&#65533;
&#65533;d/6`j&#65533;-&#65533;6
&#65533;&#65533;$[&#65533;{&#65533;c&#65533;% 
&#65533;&#65533; &#65533;-&#65533;gD/&#65533;(@p&#65533;5+ &#65533;&#65533;@&#65533;&#65533;P-&#65533;p&#65533;&#1549;&#65533;&#65533;2&#65533;&#65533;!&#65533;&#65533;mG&#65533;&#65533;&#65533;[&#65533;&#65533;.&#65533;s1&#65533;d&#65533;u&#65533;&#65533;*)&#65533;Z&#65533;F&#65533;&#65533;y&#65533;&#65533;`&#65533;&#1408;O&#65533;(&#65533;<&#65533;&#65533;&#65533;j&#65533;#
W,&#65533;&#65533;'&#65533;=S&#65533;?cd&;&#65533;nh&#65533;	5&#65533;L&#65533;@&#65533; Ty&#1234;&#65533;&i&#65533;eh&#1313; ; {1qS&#1939;tLwa~&#65533;?)&#65533;+0`&#65533;&#65533;(%&#65533;30&#65533;A&#65533;&#65533;&#65533;l/]&#65533;&#65533;@&#65533;&#65533;&#65533;%&#65533; 2DS&#65533;dl&#65533;T.&#65533;By&#65533;e&#65533;&#332;.W&#65533;2&#65533;)\i&#65533;&#65533;&#65533;#&#65533;&#65533;&#65533;2&#65533;&#65533;s<7&#65533;I&#65533;&#65533;&#65533;&#65533;_	&#65533;&#65533;C"&#65533;:pZ&#65533;s=&#65533;T|&#65533;&#65533;ai
h&#65533;&#65533;&#65533;&#65533;&#65533;&#65533;&#65533;P	&#65533;&#65533;	&#65533;T
4Pc&#65533;&#65533;=T&#65533;gpwNBt&#65533;&#65533;t*&#65533; !&#65533;&#386;&#65533;&#65533;xBka	3&#65533;u&#65533;&#65533;d&#65533;&#65533;pU<T&#65533;1&#65533;&#65533;@&#65533;&#65533;&#65533; 5&#65533;Xl&#65533;&#65533;&#65533;&#65533;s&#65533;&#65533;&#65533;&#65533;&#65533;&#65533;p1@&#65533;&#65533;-&#65533;m&#65533;5@&#65533;&#65533;&#65533;+dKs&#65533;&#65533;1&#65533;&#65533;/&#65533;Q-n[&#65533;&#65533;&#65533;&#65533;TD&#65533;ud&#65533;[K&#65533;L1i3&#65533;y}S\&#65533;P8/P$U&#65533;&#65533;U%&#65533;+;F * &#65533;5&#65533;&#65533;&#65533;&#65533;&#65533;&#65533;&#65533;&#65533; e&#1104;&#65533;"&#65533;&#65533;&#452;Q&#65533;)<&#65533;&#65533; &#65533;^&#1439;&#65533;&#65533; '&#65533;&#65533;&#65533;&#65533;I*&#65533;&#65533;&#22495;9g:&#65533;&#65533;&I@z&#65533;a0&#65533;By0 &#928;P&#65533;,&#65533;`~6%&#65533;&#65533;&#65533;
&#65533;&#65533;&#65533;@h&#65533;&&#65533;&#65533;p&#65533;&#65533;B&#65533;.;&#65533;2E&#65533;.&#65533;&#65533;&#65533;b&#65533;2&#65533;&#65533;&#65533;
R&#65533;&#65533;&#65533;+r&#65533;0 $&#65533;&#176;+t!&#65533;V&#65533;R j&#65533;-&#65533;!f&#65533;lhbO&#65533;Q&#65533;&#65533;y&#65533;&#65533;:&#65533;&#65533;y&#65533;	&#65533;&#65533;&GX&#65533;&#65533;&#65533;@&#65533;!&#65533;&#65533;&#65533;c&#65533;&#65533;&#65533;&#65533;&#65533;G&#65533;i&#65533;&#65533;&#65533;(&#65533; I|&#65533;e&#65533;r` &#65533;&#65533;3
&#65533;4&#65533;2 	&#65533;0w  }`3=S&#65533;&#65533;&#65533;&#65533;DO!@&#65533;&#65533;&#65533;2T&#65533;&#65533;W&#65533;.&#65533;JF&#1329;&&#65533;10&#65533;K&#65533;&#65533;g&#65533;&#65533;~&#65533;&#65533;-&#65533;&#65533;&#65533;&#1296;9&#65533; &#65533;&#65533;$S&#65533;&#65533;!	&#65533;&#65533;~&#65533;&#65533;\&#65533;&#65533;&#65533;~&#65533;&#65533;M&#65533;&#65533;&#65533;&#65533;&#65533;&#65533;&#65533;!&#65533;*&#65533;&#65533;Dl&#65533;s&#65533;&#65533;u&#65533;&#65533;:g&#65533;H&#65533;!&#65533;0&#65533;&#65533;P&#65533;&#65533;&#65533;s.&#65533;K &#65533;&#65533;|&#65533;&#65533;J&#65533;'&#65533;,&#65533;)X&#65533;&#65533;&#65533;1&#65533;kt&#65533;&#65533;a; gR.b&#65533;uT&#65533;>&#65533;v&#65533;&#2000;o&#65533;&#65533;&#65533;o7&#65533;\nTD&#1921;D&#65533;&#65533;&#65533;l&#65533;,&#65533;&#65533;p&#65533;&#65533;K6&#65533;Z5&#65533;&#65533;0+&#65533;x&#65533;&#1114;&#65533;&#65533;dY1g&&#65533; &#65533;&#65533;&#65533;&#65533;&#65533;&#65533;&#65533;&#65533;&#65533;&#65533;`&#65533;&#65533;xl&#65533;&#65533;P'&#65533;l&#65533;&#65533;>&#65533;7&#65533;&#65533;bd&#65533;&#65533;&#65533;&#65533;&#65533;&#65533;>7"@qz&#65533;'{&#65533;&#65533;&#65533;&#65533; T-'1&#65533;58&#65533;D	&#65533;?i$/&#65533;P
Ku.Vo&#65533;&#65533; F5&#65533;Y%!(c6&$K$&#65533;0&#65533;&#65533;&#65533;&#65533;u&#1198;Y&#65533;&#65533;q   &#1781;Y&#65533;T&#65533;3(&#65533;&#65533;&#65533;fA&#65533;V&#65533;%&#65533;&#65533;&#65533;&#65533;&#65533;@&#65533;0&#65533;&#65533;$&#65533; &#65533;&#65533;B&#65533;&#65533;(&#65533;r&#65533;&#65533;&#65533;&#65533;&#65533;3=&#65533;&#65533;&#65533;&#65533;W&#65533;D@;&#65533;w&#65533;0S&#65533;&#65533;&#65533;E;"&#65533;&#65533;&#65533;&#65533;&#65533;&#65533;&#65533;#p&#65533;`)F&#65533;pg&#65533;@L&#65533;&#270;hE7&#65533;&#65533;(\%6TA&#65533;&#65533;&#65533;e&#65533;^&#65533;L0&#65533;MR1Um&#65533;DxD V(&#65533;K&#65533;&#65533;&#65533;" yV&#65533;&#65533;&#65533;ud&#65533;#0&#65533;90&#65533;5SQzX&#65533;&#65533;&#65533;Q&#1088;H*&#65533;&#65533;&#65533;pA&#1018;&#65533;H&#65533;(d&#1714;&#368; &#65533;&#65533;&#65533;&#65533;&#1592;&#65533; Wt&#65533;3o&#65533;&#65533;&#1119;~&#65533;J&#65533;&#65533;&#65533;	&#65533;&#65533;dt&#65533;gfs6&#65533;5&#65533;&#65533;  @&#65533;^eaT&#1089;&#65533;&#65533;-&#65533;F&#65533;B&#65533;&#65533;&#65533;*&#65533;&#65533;&#65533;Q	 X"VE&#65533;&#65533;$&#2017;/ER%&#65533;&#65533;&#65533; 0W&#65533;&#65533;#&#65533; AFC03&#994;Y&#450;0 920pdWH&#65533;jIP&#65533;P&#65533;&#65533;`&#266;d*&#65533;&#65533;&#65533;&#65533;&#65533;&#65533;&#65533;Y&#65533;b&#65533;Pbj&#65533;&#65533;&#65533;^&#65533;_&#65533;&#65533;&#65533;&#65533;a&#65533;"|&#65533;LF!&#65533;P&#65533;",@"p q`)&#65533;&#65533;+&#65533;&#65533;A6&#65533;&#65533;& 	&#65533;&#65533;&#1550;&#65533;&&#65533;&#65533;&#65533;L&#65533;Z	&#65533;l&#65533;i*zE&#65533;p =
Qa&#65533;&#65533;{&#65533;&#65533;
`&#65533;?&#65533;0&#65533; Jj" &#65533;&#65533;&#65533;qR&#65533;q &#65533;&#65533;(1 &#65533;9&#65533;&#65533;m&#65533;W&#65533;)&#65533;;&#65533;&#65533;)&#65533;&#65533;|
&#65533;&#242;&#65533;y+&#65533;&#65533;&#65533;&#1500;P#&#65533;r&#65533;&#65533;&#65533;+P&#65533;&#65533;&#65533;&#65533;&#65533;&#65533;&#240;&#1354;&#65533;f&#65533;$`&#272;K&#65533;&#65533;&#65533; (&#65533; bO&#65533;:&#65533;&#1346;
/&#65533;
&#65533;X&#65533;&#65533;&#65533;a&#1617;uD&#65533;&#65533;&#65533;g&#65533;&#65533;&#65533;qT&#65533;&#65533;7`&#65533;&#65533;O&#65533;1&#65533; &#65533;Ek$&#65533;"$&#65533;`&#65533;Yt&#65533;,&#65533;K1&#65533;)4&#65533;P 4 &#65533;a0&#65533; V&#65533;&#65533;&#65533;R&#65533;&#65533;pH&#1360; &#65533;&#65533;(&#65533;G&#201;&#65533;|&#1948;&#65533;=&#65533;,&#65533;&#65533;,&#1488;=&#65533;&#65533;&#65533;&#65533;&#1042;j&#65533;Pb&#65533;(p&#65533; Wm!.&#65533;&#65533;;w}&#65533;rx&#65533;&#65533;&#65533;&#65533;t&#65533;=d&#65533;&#65533;&#353;n->DP\&#65533;&#65533;E&#65533;"7[) FEo&#65533;+vM!c&#65533;"&#65533;&#65533;
&#65533;d&#1953;D&#65533;&#65533;&#65533;: jP3 &#65533;&#65533;&#65533;&#65533;&#65533; &#65533;(c3P&#65533;aJ&#65533;&#65533;s&#65533;&#65533;&#1195;&#65533;&#65533; :4&#65533;&#65533;&#65533;0>0&#65533;&#65533;&#65533;&#65533;7&#65533;&#65533;&#65533;;:mB&#65533;=&#849;':.	&#65533;&#65533;&#65533;&#65533;&#65533;&#570;A&#65533; &#65533;p&#65533;r&#65533;&#65533;N&#65533;tK&#65533;~"&#65533;Qs0&#65533;0y?8`&#65533;Pq&#65533;&#65533; Y&#65533;&#65533;&#65533;&#65533;lI&#65533;&#65533;&#142;cT
Q&#65533;Mf&#65533;&#65533;&#65533;t&#65533;r&#65533;i&#65533;&#65533;E+&#65533;o&&#65533;aJ2&#65533;&#65533;&#65533; &#65533;&#65533;`&#65533;E&#65533;$r'm$]2`*@q&#65533;`C>C&#65533;[&#807; &#65533;W+&#65533;&#65533;]&#65533;&#65533;*&#65533;2 &#65533;&#65533;&#65533;kFV&#838;&#65533;&#65533;&#65533;X&#65533;&#65533;Q&#65533;&#65533;9&#65533;I&#65533;&#65533;&#65533;&#65533;^&#65533;&#65533;-&#65533;&#65533;&#65533;&#65533;&#65533;5&#65533;`&#65533;' &#65533;&#65533; D5j5j$&#65533;&#65533;&#65533;&#65533;&#65533;&#1564;G&#65533;&#65533;&#65533;&#65533;A&#65533;&#65533;[&#65533;&#65533;
=Fm&#65533;&#65533;BP&&#65533;P6BoW&#65533;^e&#65533;O&#65533;5$&#65533;&#65533;B&#65533;&#65533;1&#65533;&#1831;&#65533;-&#65533;&#65533;v&#65533;&#65533;&#65533;&#65533; |y4&#65533;x&#65533;P_&#65533;&#65533;:Y&#65533;0&#65533;b&#65533;&#65533;&#65533;@&#65533;&#330;&#65533;&#1664;&#65533;)t&#65533;&#65533;&#65533;&#65533;) &#65533;&#65533;&#65533;}&#65533;.Ov=N;&#65533;&#65533;Q &#562;so&#65533;&#65533;0&#65533;&#65533;\q&#65533;&#65533;&#65533;Z&#65533;&#65533;v&#65533;&#65533;hReL&#65533;YVRb&#65533;e&#65533;+#A&#65533;y[~&#65533;T&#65533;U&#65533;t
T5&#65533;&#65533;V&#65533; &#65533;&#65533;F&#65533;`)ZS&#65533; &#65533;S&#65533;z. &#65533;&#65533;",&#65533; &#65533;]T&#65533;9&#65533;&#65533;&#65533;&#65533;&#204;&#65533;M&#65533;5&#65533;O&#65533;&#65533;&#65533;5&#65533;&#65533;&#222;&#65533;&#65533;&#65533;d &#688;K&#65533;&#130;&#65533;N&#65533;&#240;(&#65533;&#357;0&#65533;&#65533;&#65533;5&#65533;&#65533;p4&#65533;_&#65533;&#65533;&#65533;&#65533;&#65533;&#65533;&#65533;&#65533;Q&#65533;?&#65533;

(&#65533;$&#65533;J&#65533;J&#65533;raiN&#65533;u&#827;	cd8&0S><&#65533;&#65533;Dly=uR6&#65533;&#65533;)&#65533;&#65533;V+&#65533;w&#65533;&#65533;(e&#65533;&#65533;J&#65533; &#65533;	 &#65533;&#65533;&#65533;&#65533;&#65533;Tl@s&#65533;&#65533;Ge&#65533;&#65533;^&#65533;&#65533;%G&#65533;&#65533;7^-&#65533;&#65533;17 &#65533;b+&#65533; &#65533;U&#65533;&#563;&#65533;&#65533;j&#65533;s&#65533;&#65533;"&#65533;N&#65533;&#65533;&#65533;&#546;&#65533;6&#65533;&#65533;m&#65533;ax&#65533;&#65533;a?![&#65533;&#65533;u&#65533;`&#65533;&#65533;&#65533;%|&#65533;n&#65533;&#65533;&#65533;&#65533;&#65533;M:&#65533;F&#65533;Z&#65533;&#65533;&#65533;&#65533;x&#65533;&#65533;/],&#480;&#65533;&#65533;&#65533;#&#65533;&#65533;&#65533;&#65533;A&#65533;&#65533;&#65533;&#65533;&#65533;&#65533;&#65533;&#65533;&#65533;&#65533;-&#65533;&#65533;&#65533;&#65533;&#65533;&#65533;&#65533;&#65533;&#65533;&#65533;&#65533;&#65533;&#65533;&#65533;&#65533;1.&#65533;&#65533;&#65533;&#65533;&#65533;&#65533;&#252;.&#65533;)&#65533;&#65533;&#65533;5&#706;&#65533;1&#65533; )&#65533;&#65533;&#65533;&#65533;&#65533;&#65533;:,:$: =&#65533;L$&#65533;a&#65533;&#65533;&#65533;&#65533;L&#65533;(&#65533;!
n &#65533;HQA&#65533;D&#65533; B4b&#65533;&#65533;E &#67721;	 &#65533;&#65533;&#65533;&#65533;6&#65533;&#65533;x&#65533;&#65533;&#65533;:&#65533;c@&#65533;&#65533;&#65533;,&#65533;&#65533;&#65533;#&#196;#&#65533;&#65533;$hB&#65533;~&#65533;z$&#65533;&#1648;l&#65533;&#65533;&#65533;&#65533;&#65533;&#65533;gZA&#65533;KVX2&#65533;:#5&#65533;UXI&#65533;*&#65533;z UVXRee]&#65533;$&#65533;&#65533;&#65533;B&#65533;\&#65533;&#65533;&#65533;&#65533;
&#65533;&#65533;{6&#65533;&#65533;&#65533;&#65533;V&#65533;&#65533;$7&#396;_&P&#65533;&#65533;&#47140;(tv &#1135;&#1921;=$&#65533;q&#65533;&#65533;A &LH ;&#65533;!B\&#65533;X&#65533;%&#65533;&#65533;6~\[&#65533;x 7~&#65533;&Q&#65533; &#65533;&&#1025;O&#65533;X&#65533;&#65533;A'p&#65533;&#65533;b&#65533;&#65533;,&#65533;&#65533;q&#65533;&H&#65533;&#1327;&#65533;&#65533;&#65533;h&#65533;[&#65533;&#65533;_&#65533;&#65533;)&#65533;-&#65533;&#65533;&#65533;&#65533;&#65533;I]#&#65533;&#65533;&#65533;k&#65533;&#65533;}&#65533;T&#65533;H &#65533;&#65533;BW&#65533;f2@&#65533;&#65533;q&#65533;&#65533;&#65533;&#65533;&#65533;&#65533;&#65533;&#65533;&#65533;$`&#65533;^&6&#65533;&#65533;&#65533;&#65533;L a&#65533;#6&#65533;&#65533;L&#65533;&#65533;&#65533;vH &#65533;A)&#65533;%&#65533;&#65533;&#65533;Q&#65533;o&#65533;m&#65533;&#65533;&#65533;&#65533;&#65533;B&#65533;`&#65533;D@D&#65533;&#65533;EQ&#65533;V&#65533;`&#65533;v-&#65533;S&#65533;K!&#65533;0&#65533;|+t&#65533;
 l N'&#65533;l&#65533;&#65533;&#65533; H&#65533;-&#65533;\&#65533;IA&#65533;&#65533;$ &#65533;"TP8&#65533;&#65533;b&#65533;&#65533;&#65533;Ui&#65533;&#65533;&#65533;&#65533;&#65533;
5&#65533;&#65533;&#65533;`&#65533;&#65533;HV&#65533;&#65533;&#651;%e&#65533;G&#65533;&#65533;6&#65533;&#65533;
N$&#65533;&#65533;&#65533;&#65533;&#65533;&#65533;;&#65533;&#65533;p &#65533;&#65533;&#65533;#&#65533;&#65533;.p&#65533;&#65533;P 	(&#65533;x&#65533;v.&#65533;B&#65533;&#65533;&#65533;l &#65533; &#65533;?X&#65533;[&#65533;e&#65533;&#65533;FxD&#65533;(&#65533;&#65533;&#65533;&#65533;&#65533;&#65533;&#65533;J&#65533;$&#65533;/x@&#65533;&#65533;&#65533;Pv<e&#65533;
-4P&#65533;
+&#65533; J-h+=DB&#65533;>&#65533;&#65533;5&#65533;&#65533;&#65533;&#65533;( d`&#65533;)A&#65533;&#65533;c8&#65533;|B&#65533;&#65533;q&#42540;&#65533;
&#65533;&#65533;a&#65533;&#65533;X*&#65533;9&#65533;&#170;&#65533;&#65533;y&#65533;&#65533;&&#65533;&#65533;&#65533;&#65533;&#743;&#65533;&#65533;&#65533;&#65533;&#65533;&#65533;&#1261;&#65533;&#1033;&#65533;&#65533;h)l&#65533;&#1635;(&#65533; 	$&#65533;G$	*&#65533;&#65533;uW&#65533;@&#65533;&#65533;#&#65533;0&#65533;&#65533;&#65533;`BK%&#65533;P&#65533;k1),&#65533;&#65533;&#65533;&#65533;&#65533;n&#65533;wk&#65533;q&#17496;&#65533;&#65533;  e$&#65533;k&#65533;A&#65533;`&#65533;lh&#65533; lG&#65533;&#65533;`@1d&#65533;B&#65533;`P-&#65533;&#65533;Q&#65533;&#65533; 	R&#65533;`A5&#65533;@&#65533;;&#65533;&#65533;&#65533;'&#65533;lB&#65533; &#65533;&#65533;&#65533;&#65533;&#65533;,pBX`2_	1&#65533;&#65533;&#65533;&#65533;&#1079;8u&#65533;Vw&#65533;&#65533;Re&#65533;&#65533;+&#65533;&#65533;&#65533;b&#65533;|&#65533;r&#65533;&#65533;&#1708;&#65533;:
&#65533;Tb"&#65533;&#65533;P$&#65533;p &#65533;`&#65533;>&#65533;&#65533;&#65533;&#65533; !&#65533;I@j$&#65533; &#65533;&#65533;&#65533;%Q 
r&#65533;&#65533;&#65533;&#65533;7&#65533;W4&#65533;3 &#65533;&#65533;&#65533;&#65533;&#65533;$&#65533;&#65533;&#65533;%@&#65533;t&#805;&#65533;L&#65533;&#65533;N0&#65533;&#65533;&#65533;;>Ud @&#65533;\@*&#65533;&#65533;&#65533;
&#65533;&#1794; Q&#65533;h&#65533;&#65533;&#65533;_HE&#65533;&#65533;1Or&#65533;j&#65533;&#65533;&#65533;/jW&#65533;&#65533;&#65533;&#65533;H&#65533;V<&#65533;@&#65533;p&#65533; ($	&#65533;&#65533;&#65533;&#65533;#DQ&#65533;&#65533;&#65533;JL&#643;&#65533;&#65533;N&#65533;&#65533;&#65533; >@&#65533; N&#65533;;&#65533;?&#65533;&#65533;&#65533;#&#65533;&#65533;&#65533;<D^&#65533;&#535;&#65533;b&#369;H&#65533;&#65533;$B&#65533;=	J%&#65533;
&#65533;t&#65533;&#65533;&#65533;&#65533;=&#65533;d&#65533;y&#65533; ;&#65533;&#65533;&#65533;/ 5&#65533;`&#65533;&#65533;8^&#65533;a&#65533;&#65533;&#65533;`zeA"T"&#65533;Oe&#65533;bM#&#65533;4%5&#65533;A&#65533;P&#65533;Dgc S&#65533;&#65533;>&#65533;8b0&#65533;&#65533; &#1038;&#65533;hQ&#65533;&#65533;&#65533;&#65533;&#65533;&#65533;@)&#65533;&#65533;2V&#65533;&#65533;X&#65533;X&#65533;,&#1024;&#65533;)0&#65533;&#65533;&#65533;f&#14015;&#65533;`
&#65533;&#65533;A Bp	 &#65533;&#65533;&#65533;&#65533;&#65533;(&&#65533;&#65533;@n&#65533;&#65533;(&#65533; &#65533;t&#65533;t&#1026;&#65533;&#65533; &#65533;#&#65533; t&#65533;r8b:f&#65533;&#65533;&#65533;&#65533;t&#65533;&#65533;&#1163;Z,Q&#65533;XJ0`&#65533;L&#65533;&#65533;&#65533;[&#65533;I*G,&#65533; p&#65533;he&#65533;&#65533;&#65533;I<&#65533;&#65533;U&#65533;&#65533;S&#65533; &#65533; ? &#65533; &#65533;EP&#65533; &#65533;&#65533;&#65533;-F&#65533;&#65533;@&#65533;& ,&#65533;@&#65533;$&#65533;&#65533;&#65533;&#65533;&#65533;&#65533;p&#65533;&#65533;h&#65533;&&#65533;&#65533;&#65533;LO&#65533;&#65533;s&#65533;d&#65533;&#65533;*h&#65533;&#65533;&#65533;&#65533;(&#65533;&#65533;X&#65533;5*&#65533;&#65533;s+&#65533;&#65533;f! &#65533;&#65533;fSRl`XA&&#65533;&#65533;N	&#65533;|&#65533; m|&#65533;&#65533;&#65533;&#65533;d5&#65533;r&#65533;T&#65533;&#65533;,`&#65533; &#65533;&#65533;&#264;"!&#65533;R!&#65533;UH&#65533;E2fe&#65533;XT&#65533;0&#1326;2&#65533;&#65533;&#65533;e&#65533;X &#65533;&#65533;E&#65533;%&#65533;&#65533;&#65533;&#65533;&#65533;&#65533;&#65533;a&
,&#65533;
&#65533;&#65533;&#179;&#65533; &#65533;&#65533;E}	,R &#65533;G&#65533;&#65533;"&#65533;&#65533; &#65533;F{&#65533;@'$&#65533;@(&#65533; &#65533;&#65533; &#65533;QHB&#65533;  &#65533;&#65533;=K&#65533;3&#65533;&#65533;4&#65533;q9&#65533;&#65533;D&#65533;&#65533;@n%&#65533;e&#65533;T&#65533;&#65533;%&#65533;&#65533;&#65533;d&#65533;IZD&#65533;ZP&#65533;8
5&#65533;&#65533;D&#65533;&#65533;Ec&#65533;(&#65533;&#65533;&#65533;&#65533;&#65533;Z&#65533;jj&#65533;9cA\UQh&#65533;G3N&#65533;&#65533;&#65533; Za&#65533;&#65533;;&#65533;&#65533;&#65533;&#65533;&#65533;&#65533;v&#65533;&#65533;
&#65533;&#65533;89T2oA&#65533;&#65533;_ &#65533;+&#519;0&#65533;&#65533;@ETQ&#65533;:&#65533;&#65533;0x+&#65533;&#65533;(&#65533;&#65533;l :&#65533;&#65533;	R&#65533;&#65533;UN&#65533;&#65533;&#65533;&#65533;>&#65533;	&#65533;]&#65533;&#65533;&#65533;o&#65533;&#65533;&#65533;&h&#65533;&#65533;&#1568;&#65533;	&#65533;&#1074;&#65533;&#65533;@|&#65533;P&#65533;J&#65533;y&#65533;
<&#65533;
P&#65533;&#65533; &#65533;e&#65533;`&#65533; &#65533;&#65533;@&#65533;X@ &#65533;&#65533;L0&#65533;&#65533;-H`*&#65533;&#65533;9/PT)&#65533;&#65533;&#65533;Q&#65533;e&#65533;&#65533;&#65533;
&#65533;+_M&#65533;E&#65533;&$&#65533;;Tj&#65533;&#65533;&#65533;&#65533;A&#65533;&#65533;E&#65533; !!>&#65533;U&#65533;=I\ W@&#65533;&#65533;Tej&#65533;&#65533;K&#65533;&#65533;&#65533;&#65533;c*&#65533;&#65533;z@&#65533;&#65533;&#65533; )&#65533;&#65533;&#65533;]2)&#65533;&#65533; &#65533;%&#65533;b{X#&#793;3@&#65533;<&#65533;&#65533;>	&#65533;$I&#65533; &#65533;0&#65533;&#65533;|&#65533;&#65533;(.^&#65533;'&#65533;&#65533;&#65533;bcH+B&#65533;&#65533;$K&#65533;&#65533;&#65533;)
^&#65533;&#65533;BR&#65533;7+&#65533;~&#65533;&#65533;&#65533;&#65533;&#65533;v&#65533;&P&#65533;/>~L&#65533;&#65533;]"a&#65533;y&#65533;&#65533;&#65533;s&#65533;
9&#65533;&#65533;T&sc&#65533;&#65533;.&#65533;&#65533;q.&#65533;&#65533;&#65533; &#65533;&#65533;&#65533;CD&#65533;<V &#65533;0 	F&#65533;o&#65533;*&#65533;+&#65533;&#65533;Y t&#65533;&#65533;&#65533;WJ.&#65533;&#65533;&#65533;xXq&#65533;&#65533;&#65533;&#65533;&#65533;&#65533;3}&#65533;!%&#65533;&#65533;&#65533;2I&#65533;,&#65533;'&#65533;&#65533;I&#65533;_&#65533; &#65533;X&#65533;y7&#65533;&#65533;&#65533;&#65533;&#65533;&#1454;|JdTA&#65533;F&#65533;D&#564;@"&#65533;&#65533;&#65533;|
&#65533;&#65533;&#65533;&#65533;&&#65533;&#65533;)&#65533;E&#65533;&#65533;@&#65533;&#65533;&#1926;&#65533;&#1366;&#65533;;&#65533;g&#65533;&#65533;&#65533;'k&#65533;D&#65533;&#65533;kYs&#65533;]a&#65533; &#65533;&#65533;0
&#65533;}&#65533;&#65533;&#944;\a%^&#65533;"&#65533;84,&#65533; &#65533;,`@&#65533;&#65533; y=Fi&#65533;W&#65533;&#65533;Mbk&#65533;&#65533;&#65533;?&#65533;&#65533;qz&#65533;j&#65533;w/b#s&#65533;&#65533;J5&#65533;&#65533;&#65533;F7 &#65533;0&#65533;! *&#65533;o`-G&#65533;G.&#65533;&#65533;&#65533;&#65533;VX&#65533;P&#65533; &#65533;u
&#65533;C-|&#65533; &#65533;v
&#65533;<&#65533;M&#65533;&#65533;?&#65533;}2&#65533;0n&#65533;52`R<&#65533;&#65533;'w&#65533;&#65533;&#65533;l&#65533;tE&#65533;D Z&#65533;v&#65533;P&#65533;&#65533;f&#1684;T&#65533;&#65533;L  P&#65533;&#65533;]&#65533;GH&#65533;&#65533;G?&#65533;B!1&#65533;t&#65533;&#65533;"&#711;#C&#65533;p&#65533;sb&#65533;D&#65533;Z&#65533;&#65533;B0P&#65533;&#65533;7gA&#65533;P&#65533;Q&#65533;&#65533;8)wi&#65533;&#65533;8&#65533;R&Q9&#65533;&#65533;Q&#65533;z&#65533;&#65533;d&#65533;C&#65533;3&#65533;;4H0 &#65533;&#65533;&#65533;&#65533;Lp}{4:&#65533; &#65533;P&#65533;	&#65533;&#65533;<i7&#65533;ka!" 6S)&#65533;2
&#65533;%o&#65533;^&#65533;`gZ5g&#65533;'&#65533;B$Z&#65533;SjXG&#65533;p\&#65533;&#65533;&#65533;&#65533;u&#65533;p&#65533;&#65533;e&#65533;@&#65533;&#65533;&#65533;4<uo`&#65533;&#65533;&#65533;&#65533;?M&#65533;"@  &#65533;`&#65533;&#65533;f9&#65533;+pZP&#65533;p=K&#65533;a&#65533;p&#65533;,i&#65533;&#65533;H&#65533;&#65533;&#65533;%&#65533;&#65533;&.&#65533;8&#65533;&#65533;&#65533; &#65533;&#65533;&#65533;&#65533;QY&#65533;8&#65533;t8&#65533;&#65533;7&#65533;&#65533;&#1506;I&#65533;`*&#1032;B1&#65533;&#65533;&#65533;&#65533;&#65533;&#65533;&#65533; " &#65533;&#65533;w&#65533;`;<2gZ  i&#65533;&#65533;&#65533;EZ&#582;&#65533; 2&#65533;&#65533;v&#65533;)&#65533;&#65533;S&#65533;&#65533;&#65533;*w&#65533;1&#65533;d@&#65533;nGp`
&#65533;s8wp_Bu: &#65533;&#65533;U"&#65533;Z&#65533;&#65533;#30&#65533;)2@p&#65533;# q'Pi&#65533;!C&#65533;y &#65533;@&#65533;&#65533;&#65533;A&#65533;&#65533;}4# &#65533;!$&#65533;A&#65533;&#65533;F&#65533;&#65533;p0&#65533;6 3&#65533; &#65533;&#65533;&#65533;w&#65533;&#401;&#65533;&#65533;&#65533;&#65533;&#65533;ZG$
A 5&#65533;=&#65533; D&#65533;c&#65533;&#65533;&#65533;w`(:&#65533;&#1620;	&#65533;&#65533;n&#65533;!U&#65533;&#65533;&#65533;&#65533;&#65533;&#65533;4xE~9"v/&#1571;	 !&#65533;s2&#65533;p$0&#65533;FG)Z&#65533;&#65533;&#65533;<&#65533;`&#65533;XS&#65533;'(&#65533;X&#65533; r2&#65533;a(&#65533; &#65533;&#65533;<&#65533;&#65533;O2&#65533;&#65533;B&#65533;&#65533;&#65533;&#65533;&#65533;&#65533;eb&#65533;8&#65533;&#65533;Q4&#65533;aOB&#65533;&#65533;1(&#65533;&#65533;s&#65533;&#65533;&#65533;j&#65533;&#65533;&#65533;&#65533;Dy,&#65533; &#65533;&#65533;&#65533;*@G &#65533;&#65533;&#65533;Ln&#65533;	E(U&#565;r&#65533;&#65533; 0&#65533;&#65533;I~&#65533;&#65533;n0cwat^&#65533;hD&#65533;&#65533;&#1630;j&#1434;&#65533;M\(&#65533; <&#65533;gU&#65533;&#65533;v&#65533;&#65533;&#65533;P$&#65533;&#65533;. &#65533;gst&#65533;&#65533;F&#65533;&#65533;,&#65533;*&#65533; &#65533;A&#65533; &#65533;&#65533;&#65533; @&#65533;C&#65533;&#65533;&#65533;&#65533;&#65533;,Q&#65533;8&#65533;d$Y&#65533;&#65533;&#65533;&#65533;&#65533;c&#65533;&#65533;i &#65533;@0&#65533;&#65533;&#65533; &#65533;(&#65533; 01&#65533;S 2&#65533; &#65533;10 )`&#65533;  &#65533;)_,R~D&#65533;
&#65533;uv&#65533;"
2 &#65533;&#65533;@&#65533;x&#65533;&#65533;+P&#65533; A&#65533;&#65533;V!!&#65533;g&#65533;&#65533;&#65533;e&#65533;R BSCF&#65533;&#65533;G&#65533;8&#65533;T &#65533;*&#65533;"&#65533;&#65533; *00`&#65533; ,b&#65533;eg&#65533;&#65533;*`'  &#65533;`:y&#65533;X <&#65533; - &#65533;&#65533;L&#65533;&#65533;&#65533;J&#65533;&#65533;4&#65533;&#65533;&#65533;:)&#65533;&#1876;j`&#65533;&#65533;.$k&#65533;&#65533;T &#65533; &#65533;&#65533;&#65533;-&#65533;A &#65533;&#65533;&#65533;!&#540;&#65533;&#65533;`UwR&#65533;0H&#65533; &#65533; &#65533;3&#65533;&#65533;	&#65533;&#1055;&#65533;h>.&#65533;)&#65533;&#17054;-r^Cu$&#65533;&#65533;b&#65533;&#65533;&#65533;&#65533;&#65533;&#65533;&#65533;D&#65533;I&#682;	$Bv&#65533;&#65533;\&#65533;t ^u
&#65533;m&#65533;&#65533;+&#65533;Av&#65533;&#65533;2,}&#65533;)N1 &#65533;&#65533; &#65533;-P	&#65533;&#65533;4&#65533;e$Z` !`&#65533;icJ&#65533;dP&#65533;s&#65533;&#1441;&#65533;&#65533;!J&#65533;GU&#65533;uX&#65533;&#65533;&&#65533;	&#65533;Y&#65533;&#65533;&bP&#65533;;&#65533;v L(l`S &#65533;IGD&#65533;I&#65533;&#65533; &#65533;~&#65533;9&#65533;f4AE&#65533;&#65533;&#65533;C&#65533;&#65533;)&#65533;&#65533;&#65533;&#65533;&#65533;h&#65533;&#65533;&#65533;)U&#65533;I&#65533;&#65533;_&#65533;q/&#65533;&#65533;? &#603;+&#65533;_&#1140;&#65533;  m&#1276;nfU&#65533;&#65533;(@&#65533;&#65533;&#65533;`k$&#65533; &#65533;+p&#65533;&#65533;3p+&#65533; &#65533;&#65533;f#&#65533;.&#65533;&#65533;&#65533;q{&#65533;&#65533;&#65533;&#65533;#J&#65533;r&#65533;4)&#65533;&#65533;&#65533;&#65533;$&#65533;&#65533;-&#1970;&#65533;-&#65533;&#65533;&#65533;
&#65533;&#65533;&#65533;CI!.0 &#65533;G&#65533;OD&#65533;48s&#65533;U &#65533; ?&#65533;!&#65533;&#65533;&#65533;B&#65533;&#65533;A&#65533;R;&#65533;&#65533;&#65533;^f &#65533;&#635;G&#65533;E&#1419;&#65533;&#1413;}&#65533;U"&#65533;5&#65533;&#65533;	&#65533;F&#65533;m&#65533;
&#65533;	vZEu&#65533; 7TC,2&#65533;(u&#65533; }K  &#65533;&#65533;*P&#65533;&#65533;&#65533;&#65533;&#65533;B&#65533;&#65533;H&#65533;1: U&#65533;&#65533;A:&#65533;P&#65533;&#65533;2&#65533;&#65533;&BQ&#65533;VB&#65533;&#65533;&#65533;&#65533;T&#65533;&#65533;J0L&#65533;=&#65533;x?&#65533;&#65533;	_&#65533;g&# !&#65533;TR &#65533;&#65533;&#65533;W &#65533;G&#65533;&#65533;/&#1242;M&#65533;\&#65533;&#65533;&#65533;&#256;3&#65533;&#65533;&#65533;&#65533;"&#65533;c+&#1419;&#65533;&#65533;P&#65533;W+&#65533;S&#65533;&#65533;*"&#65533;&#65533;|&#65533;M&#65533;  E&#65533;&#65533;@&#65533;&#65533;ch&#65533;&#65533;&#65533;&#1358;Z&#65533;[{&#65533;&#65533;&#65533;&#65533;|f;<&#65533;&#65533;$&#65533;&#65533;#&#65533;.&#65533;&#65533;
S&#65533;&#65533;=&#65533; &#65533;&#65533;Tx&#65533;6&#65533;&#65533;7&#65533;d&#65533;&#65533;&#65533;bI&#65533;z&#65533;&#65533;l&#65533; q&&#65533;a&&#65533;&#7200;&#65533;J&#65533;&#65533;Mb&#65533;&#65533;Z&#65533;\J&#65533;'0&#65533;2"&#65533;&#65533;&#65533;&#65533;1@j_|9&#65533;c0 &#65533;&#65533;&#65533;&#65533;$&#65533;&#65533;=&#65533;&#65533;g&#65533;e*&#65533;J&#65533;&#65533;:NUD"&#289;n&#65533;L&#65533;&#65533;&#65533;&#65533;&#65533;&#65533;_&#65533; &#65533;&#65533;c&#65533;&#65533;d1=&#65533;	2&#65533;cau&#65533;&#583248;n&#65533;F&#65533;D"&#65533;h&#65533;ft&#1479;&#65533;&#65533;0 0 &#65533;1&#65533;x,&#65533;7&#65533;{l&#65533;BR7a3!&#65533;6 & &#65533;!&#65533;5yr&#888;&#65533;&#65533;g&#65533;&#65533;&#65533;&#65533;&#65533;P&#65533;&8&#65533; C &#65533;5&#65533;&#65533;&#65533;2H&#65533;$6f,&#65533;&#65533;E'&#65533;#eG_&#215;&#65533;+!&#65533;_&#485;&#65533;&#65533;QE;Gi{&#65533;2Rq&#65533;T4&#821;J3&#65533;&#65533;
&#65533;&#65533;&#65533;Fi8z8&#65533;&#65533;s O&#65533;&#65533;&#65533;&#65533;&#65533;&#65533;PSn!&#65533;&#65533;&#65533;`!&#1673;8&#65533;&#65533;	&#65533;&#65533;}4`,&#65533;Zb&#65533;&#65533;&#65533;&#65533;&#65533;@1KG *&#65533;Bs&#210;&#65533;P6!&#65533;&#65533;&#65533;&#65533;&#993;+&#1485;u-j&#65533;&#65533;&#65533;&#65533;a)&#65533;&&#65533;2:&#584;0P&#65533;&#65533;&#65533;&#65533;v,pDbv2&#65533; &#65533;I$K&#65533;&#65533;&#65533;]&#935;&#65533;T!+&#65533;&#65533;M&#65533;K
5&#65533;&#65533;&#251;<&#65533;v&#65533;&#65533;@"`&#65533;&#65533;&#65533;&#65533;&#65533;&#65533;&#65533;+&#65533;&#65533;&#65533;05P&#65533;&#65533;&#65533;&#65533;Y&#65533;&#65533;&#65533;6"
&#65533;\}&#65533;&#65533;}T&#65533;E]&#65533;&#65533;&&#65533;F&#65533;B&#65533;&#1052;&#65533;&#727;&#65533;dG? &#65533;&#65533;P&#65533;2d-&#65533;a&#65533;&#65533;&7&#65533;Av&#65533;&#65533;y&#65533;&#65533;{L
&#65533;v&#65533;@&#65533;&#65533;&#65533;&#65533;sk&#65533;'@-!  &#65533;&#65533;;@&#65533;&#65533;#PR(&#65533;m&#65533; Go&#65533;&#65533;&#65533;d&#65533;,,&#65533;r&#65533;wd&#65533;&#65533;&#65533;`&#65533;4W&#65533;	'0&#65533;&#65533;<&#65533;&#65533;&#65533;A&#65533;&#65533;P&#65533;mF&#65533;nyUI$&#65533;&#65533;_&#65533;&#65533;
m&#65533;>&#65533;&#65533;
&#65533;&#65533;I&#65533;2~?]X_&#1686;X4&#329;&#65533;&#65533;S&#65533;7>&#1522;&#65533;&#65533;&#65533;&#65533;Cx&#65533;-rRz7&#65533;A&#65533;&#65533;j &#65533; &#65533;&#65533;&#37207;3&#65533;&#65533;c.&#65533;&#65533;E86Ad&#65533;&#65533;&#65533;&#65533;0J&#65533;6&#65533;&#65533; &#65533;5&#65533;&#65533;&#65533;&#65533;hK&#65533;L&#65533;&#65533;&#65533; ,0&#65533;-&#65533;&#738;!R!&#65533;&#65533;"&#65533;s&#65533;	&#65533;&#65533;)&#65533;G&#1158;&#65533;&#176;L&#65533;(+;svNb&#65533;&#65533;&#65533;&#65533;&#65533;
_&#65533;=@%&#65533;*2&#65533;&#65533;}&#1705;&#65533;&#65533;&#33570;&#65533;N&#65533;/&#65533;&#65533;>N&#65533;2&#65533;&#65533;R3e&#65533;&#65533;&#65533;"V&#65533;u+ &#65533;&#65533; &#65533; &#65533; <&#65533;&#65533;,iP&#1569;&#1361;&#65533;4&#65533;	!0&#65533;&#65533;j\&#65533;&#65533;&#23465;&#65533;&#65533;^%Ar4&#65533;Hr@H&#65533;&#1405; &#65533;&#65533;H&#65533;PP&#65533;&#65533;c&#65533;&#65533;8 &#65533;&#65533;WN&#65533;&#65533;H&#65533;&#65533;&#65533;vW&#65533;>&#65533;}&#65533;&#65533;&#65533;&#65533;&#1533;&#65533;@-&#65533;&#65533;&#65533;%Cb&#65533;3&#65533;G&#65533;&#65533;&#65533;y4&#65533;x4&#65533;&#65533;(&#65533;p&#65533;&#65533;M>n&#65533;9
&#65533;G&#65533;2piT &#65533;p(&#65533;;&#65533;&#65533;e&#65533;&#65533;G)&#65533; &#65533;3/*&#65533;&#65533;&#65533;*&#65533;L&#65533;&#65533;/&#65533;$&#65533;zJs&#65533;&#65533;A&#65533; &#65533;E&#65533;f&#65533;&#65533;rPA&#65533;&#65533;&#65533;&#65533;j%D0E'A&#65533;=0y&#65533;&#65533;k&#65533;&#65533;40,0&#65533; 	A*_&#65533;&#65533;&#65533; $p$&#65533;&#65533;BM&#65533;&#65533;&#65533;8<p"&#65533;0&#65533;t&#65533;&#65533;e&#65533;&#1197;?GN&#65533;>&#65533;&#65533; A&#65533;&#65533;&#65533;&#65533;&#65533;&#65533;&#65533;&#65533;&#65533;&#65533;&#65533;&#65533;&#65533;&#65533;&#65533;&#65533;&#65533;&#65533;&#65533;&#65533;&#65533;&#65533;&#65533;+&#65533;&#65533;&#65533;&#65533;&#65533;"&#65533;&#65533;,1&#65533;#,&#65533;&#65533;&#65533;&#65533;&#65533;&#65533;&#65533;&#65533;+$&#65533;&#65533;&#65533;&#65533;,&#65533;,($$*##$&#65533;&= &#65533;
&#65533;??B
	B7 	?>&#65533;&#65533;&#65533;h:E&#65533;&#65533;A&#65533;1@&#65533;&#65533;&#65533;@&#65533;B&#65533;&#65533;&#65533;w&#65533;F&#65533;&L&#65533;&#65533;&#65533; &#65533;&#65533;&#817;@G"&#65533;1&#65533;@A&#65533;&#65533;R&#65533;&#65533;b@&#65533;&#65533;\&#65533;8 ,a3Fbd- 5]@&#65533;&#65533;B&#1219;&#65533;8&#65533;t&#65533;`V&#65533;&UXe&#65533;&#1320;&#65533;Ak&#65533;T&#65533;&#65533;&#65533;&#65533; &#65533;&#1382;&#65533;V&#65533;P&#65533;&#176;&#65533;&#65533;8 W&#65533;\ &#65533;&#65533;&#65533;&#65533;X &#65533;AF&#65533;&#65533;f&#65533;&#65533;XB@&#65533;LD{`$&#260;89H]!&#65533;&#65533;

#
 &#65533;qA&#65533;$ P&#65533;Q&#65533;
&#65533;&#65533;&#65533; "&#65533;v ~$&#65533;&#65533;-&#65533;&#65533;c5&#65533;&#65533;&#65533; &#65533;&#65533; &#1792;&#65533;Fq&#65533;
 h$`&#65533;&#65533;&#65533;&#65533;?&#65533;&#65533;&#65533;}&#65533;&#65533;T`&#65533;b0T@&#65533;(&#65533;0#2h&#65533;&#65533;m6&#65533;3XT&#65533;&#65533;`&#65533;&#65533;H&#65533;]XY,eU&#65533;Y&#1037;RU&#65533;&#65533;tBJ&#65533;	&#65533;&#65533;&#65533;&#65533;%"<&#65533;a# C&#65533;&#65533;&#65533;b!3&#65533;&#65533;#&#888;&#65533;&#65533;$+|B#J&#65533;JP&#65533;D&#65533;&#65533;&#65533;&#65533;c&#65533; &#65533;U
@Z&#65533;&#65533;+&#65533;P&#65533;&#65533;8H
P&#65533;Ul+&#65533;&#65533;&#65533;`&#65533;X@&#65533;=Hp ;&<&#65533;&#65533;&#611;&#65533;?&#65533;&#65533;>(&#65533;s8&:&#65533;t
U&#65533;PwAdQq&#65533;&#65533;&#65533;&#65533;&&#65533;&#65533; Al&#65533;&#65533;&#65533;I&#65533;&#130;	&#65533;&#65533;&#65533;`&#65533;A1&#65533;@&#845;.&#65533;&#65533;),&#65533;&#65533;g>&#65533;Rb,2&#65533;
(y&#65533;#l&#65533;K .&#65533;&#65533;&#65533;&#65533;&#65533;2&#65533;T%~&#65533;S&#65533;&#65533;&#65533;&#65533;&#65533;`2&#65533;&#65533;t%&#65533;&#65533;&#65533;`&#65533;&#65533;%&#65533;&#65533;c!]C*%B&#65533;&#65533;&#65533;&#65533;g&#65533;&#712;j&#65533;`Y&#65533;1d&#65533;U&#65533;&#65533;&#65533;&#65533;`&#1588;h&#65533;&#65533;"d 
&#65533;&#65533;PP&#65533;&#65533;&#65533;P&#65533;k&#65533;&#65533;&#65533;#&#65533;y&#65533;&#65533;&#65533;x	X&#65533;&#65533;>&#65533;&#65533;,hp7
&#65533;&#65533;&#65533;RK&#65533;'&#65533;6Pv&#65533;&#65533;&#65533;&#65533;U&#65533;&#65533;o&#65533;&#65533;@/&#65533;f&#935;+@&#65533;&#65533;&#65533;&#65533;#,&#65533;#d@ -x&#65533;&#65533;&#65533;3D&#65533;M@&#65533;&#65533;,&#65533;A&#196;&#65533;V&#65533;&#65533;&#65533;xP&#65533;&#65533;Z"&#65533;&#65533;x&#65533;JAB&#65533;&#65533;O&#914;D &#65533;@&#65533;`KX&#65533;p &#65533;+oa&#65533;&#65533;,&#65533;&#65533;"&#65533;;&#65533;&#1929;N&#65533;)&#65533;Z&#65533;&#65533;&#65533;&#65533;&#65533;A&#65533;&#65533;&#65533;&#65533;@&#65533;&#65533;&#65533;(1&#65533;&#65533;Z2&#65533;+&#65533; &#65533;&#65533;&#65533;&#65533;+up&#65533;,l&#65533;&#65533;1X&#1025;&#65533;#,&#65533;BH&#65533;P}E&#65533;&#65533;&#65533;2w'&#65533; z(&#24979;&#65533;(&#65533;&#65533;&#65533;A&&#65533;&#65533;&#65533;o&#65533;W&#65533; &#65533;&#65533;X`&#65533;1&#65533;&#65533;&#65533;	mR&#65533;\! &#65533;&#65533;-&#65533;&#65533;M !&#65533;&#65533;&#65533; &#65533;&#148;&#65533;hCrF&#65533;&#65533;%2@&#65533;xb&#65533;3&#65533;&#65533;&#65533;28&#65533;&#65533;&#65533;&#65533;&#65533;]&#65533;'&#65533;&#65533;P+&#65533;&#65533;@
&#65533;&#65533;&#65533;&#878;h&#65533;&#65533;&#65533;xF~&#65533;&#65533;>&#65533;&#65533; 6&#65533;&#65533;&#65533;&#65533;&#65533;&#65533;^y!&#65533;$&#65533;&#65533;&#65533;!&#65533;4&#65533;&#65533;[7&#65533;&#65533;&#65533;&#65533;y&#65533;PD&#65533;&#65533;E&#65533;-&#65533;&#65533;&#65533;&#65533;`v&#65533;A
pGr&#65533; N*&#65533;FB0&#65533;&#65533;&#65533;`&#65533;x&#65533;&#65533;d'f&#65533;&#65533;N&#65533; 2&#65533;&#189;:&#65533;&#65533;r&#1697;8  a8&#65533;&#583;	 &#65533;&#65533;&#65533;l&#65533;:&#65533; &#551;* &#65533;: &#65533;,@&#65533;+&#65533;_P&#65533;$&#65533;`&#65533;&#65533;JJ&#65533;&#65533;&#65533;&#65533;!"&#65533;"&#65533;	&#65533;R&&#65533;@%x |&#65533;&#65533;&#65533;XC&#65533;&#65533;[&#65533;&#65533;&#65533;Y>&#65533;&#65533;&#65533;u&#65533;q&#65533;p&#65533;(&#65533;f`&#65533;"&#65533;I&#65533; ?
Q&#65533;R&#65533;+V3DNY&#65533; &#65533;	&#65533;(pf&#65533;,&#65533; &#65533;&#65533;&#65533;X&#65533;&#65533;e&#65533;&#65533; &#65533;&#65533;V&#65533;d&#65533;(B&#65533;&#65533;@
2&#65533;+B| !P	&#65533;c&#65533;l&#65533;(&#65533;@9&#65533;&#1102;&#1972;&#65533;"&#65533;&#65533;#&#65533;1&#65533;|4&#65533;f&#65533;D&#65533;&#969;&#65533;p5r"&#1865;G&#65533;*&#65533;sL&#65533;&#65533;#&#65533;&#65533;<@&#65533;&#65533;U(&#65533;i8, 'X +&#65533;&#65533;,&#65533;&#65533;&#65533;0&#65533;&#65533;s4&#65533;E&#65533;&#65533;@&#65533;AVQ&#65533;&#65533;&#65533;%&#65533;p&#65533;&#65533;& &#65533;8&#65533;Q&#65533;&#65533;@&#65533;&#1399;L&#65533;&#65533;,N&#65533;@&#65533;&#65533;8
DZ&#65533;&#65533;I&#65533;@&#65533;Ip&#65533;B&#354;g&#65533;&#65533;V	 &#65533;&#65533;NQa&#65533;$&#65533;&#65533;`i&#65533;!&#65533;A&#65533;&#65533;&#65533;
&#65533;&#65533;&&#65533;&#1175;QH&#65533;:f}. I"D_&#65533;&#65533;o&#65533;ue&#65533;.:&#65533;&#65533;M&#65533;&#65533;XAD#&#65533;W l&#65533;)&&#65533; &#65533;&#65533;8&#65533;&#65533;&#65533;&#65533;&#1307;&#65533;&#65533;,f&#65533;&#65533; 4&#65533;&#65533;yK&#65533;c)&#65533;)&#65533;&#65533;{&#65533;&#65533;( h&#65533;&#65533;&#65533;@i)&#1958;P&#65533;&#65533;P &#65533;a'&#65533;&#65533;&#65533;Xj 8&#65533;&#65533;&#65533; &#65533;&#65533;j&#65533;&#65533;@Q&#65533;F&#65533;X&#65533;&#65533;!%&#65533;_v5&#65533;  ,&#65533;&#65533;&#65533;&#65533;&#418;&#65533;&#65533;&#65533;t&#738;&#65533;&#65533;,&#65533;&#65533;)&#65533;'Tp&#65533;,BI&#65533;&#65533;&&#65533;&#65533;*"!&#65533;&#65533;&#824;&#65533;&#65533;NaN&#65533;	&#65533;&#65533;i
T&#65533;&#65533;&#65533;I&#155;8&#65533;B:A&#65533;&#65533;&#65533;5#&#65533;dN@&#65533;W&#65533;@&#65533;&#65533; 
&#65533;X&#65533;&#65533;o2 
@b?&#65533;@#&#65533;&#65533;&#65533;qeV&#65533;&#65533;&#65533;*M&#65533;tO&#65533;Rx'&#65533;&#65533;p&#65533;&#65533;&#65533;&#65533;O&#65533; &#65533;&#65533;Q&#65533;8&#65533;`&#65533;&#65533; &#65533;&#65533;&#65533;p &#65533;&#65533;&#65533;&#65533;&#65533;U&#65533;&#65533;?&#65533;(]n&#65533;&#65533;U &#65533;&#65533;&#65533;&#65533;'&#65533;&#65533;&#65533;&#65533;*&#65533;,&#65533;c&#65533; p&#65533;b&#65533;H&#65533;%&#65533;!K4/P&#65533; sU&#1128;A&#65533;&#65533;&#65533;&#65533;&#65533;(RtE&#840;h"&#65533;&#65533;&#65533;&#65533;b1`&#65533;4&#65533;P9i4&#65533;j&#65533;&#65533;&#65533;&#1634;&#65533;J&#65533;B&#65533;AH&#65533;W(&#65533;&#65533;#&#65533; !&#65533;*p&#65533;&#65533; &#65533;(&#65533;@&#65533;@&#65533;&#65533;h d*q@8: gLu&#65533;7&#65533;#Ic&#65533;&#65533;&#65533;&#65533;Q`fL&#65533;&#65533;&#65533;B49}Z&#65533;&#65533;u&#65533;&#65533;H`S&#65533;&#65533;&#65533;? xdV	,&#65533;&#65533;R~&#65533;&#65533;&#65533;
(
#q&#65533;&#65533;&#65533;y&#65533;_[&#1026;&#65533;&#65533;^&#65533;M&#65533;&JAd&#65533;&#65533;&#65533;&#65533;D&#65533;&#65533;&#65533;&#778;&#65533;&#65533;C!&#65533;&#65533;&#65533; &#65533;&#65533;E&#65533;(#:p&#65533;&#65533;&#65533;&#65533;&#65533;&#1509;&#65533;&#65533;XV&#65533;b&#65533;N&#65533;rC&#65533;Is&#65533;&#65533;&#65533;&#65533;p&#65533;&#65533;`&#65533;KNN&#65533;]<&#65533; &#65533;0g&#65533;&#65533;E&#65533;&#65533;Dh&#65533;h &#65533;%&#194;k&#65533;Hk A&#65533;&#65533;6&#65533;o&#65533;&#65533;0$w&#65533;&#65533;&#65533;&#65533;M&#65533;&#65533;m&#65533;3&#65533;&#65533;,s/"&#65533;B&#65533;&#65533;s3&#65533;&#65533;-&#65533;y+&#65533;&#65533;&#65533;&#65533;,&#65533;;&#1819;&#65533;&#65533;&#65533;&#65533;&#65533;`%% &#65533;&#65533;?&#65533;\&#65533;d&#65533;z,&#65533; 0&#65533;&#65533;#&#65533;	}A&#65533;&#65533;u=&#65533;&#65533;&#1185;)&#65533;&#65533;Q&#65533;w&#65533;J}Z&#65533;&#65533;U&#1510;&#65533;&#65533;@&#65533;hG@&#65533;&#65533;&#65533;D&#65533;&#65533;,{u&#65533;E&#65533;P!$
&#65533;$k+L!&#65533;.&#376;m&#65533;&#65533;7J:&#65533;M&#65533;7i&#65533;&#65533;v&#65533;4&#65533;7&#65533;&#65533;&#65533;&#65533;R*$#.&#65533;0-fL&#65533;G	&#65533;b&#768;A`j[&#65533;&#65533;!+&#65533;
&#65533; gT &#65533;&#65533;E3&#65533;&#65533;&#65533;'@P&#65533;e&#65533;lB\-&#65533;kVB&#65533;&#65533;wR&#65533;&#65533;&#65533;s&#1334;yA&#65533;6q&#65533;RG	&#65533;;&#65533; =&#65533;p&#65533;S?>g\&#65533;& &#65533;>&#65533;P  &#65533;&#65533;&#65533;I7Ad&#65533;E&#65533;
F-CP&#65533;q&#65533;fA(&#65533;KG&#65533;#&#65533;/&#1093;&#65533;&#65533;&#65533;&#65533;"2&#65533;s&#65533;&#65533;#&#65533;P1+&#65533;1|e!f&#1089;&#65533;B&#65533;0 :P$&#65533; h&#65533;U"&#65533;d,-@X&#65533;P&#65533;t&#65533;&#65533;+M&#65533;c&#65533;&#65533;#&#65533;&#65533;c&#65533;&#1536;(&#65533;4k}&#65533;&#65533;c&#65533;`@ T , #&#65533;Qp0 &#65533;qO(@&#65533;C&#65533;8;&#65533;&#65533;=P'&P&#65533;&#65533;&#65533;&#65533;4&#65533;34&#65533;ch&#65533;|&#65533;4&#65533;w@&#1228;$E&#65533;&#65533; yR&#65533;&#65533;T=&#65533;4K\&#65533;9&#65533;&#65533;&#65533;9&#65533;2q$# mB &#65533;	UT\/&#65533;T&#65533;&#65533;,&#65533;#&#65533;&#65533;7p$2J6|&#65533;C&#65533;8&#65533;a}sC9V} AU!&#65533;&#65533;DB&#65533;u( 9&#65533;cX&#65533;&#65533;$v!81$]E&#65533;&#65533;`k&#65533;&#65533;ufcAM
&#65533;&#65533;&#65533;&#65533;&#65533;&#65533;":&#65533;&#65533;l&#65533;&#65533;&#65533;9&#65533;M&#65533;&#65533;	&#65533;.&#65533;&#65533;&#65533;p1&#65533;B&A&#65533;6&#65533;5`LoGV  &#65533;5 &#65533;x &#65533;&#65533;&#65533;p&#65533; &#65533;&#65533;]4&#65533;Q&#65533;&#65533;=B&#65533; a qqWl&#65533;(&#65533;]&#31949;&#1848;H&#65533;&#65533;=&#65533;&#65533;'l"\&#65533;u*&#65533;LV &#65533;&#65533; &#65533;&#65533;&#65533;&#65533;	&#65533;&#65533; @&#65533;&&#65533;V.3f&#65533;&#65533;	'U[&#65533;&#65533;&#65533;;Ka&#65533;'M&#65533;&#65533; #p&#65533;pjZAv&#65533;&#65533;*i&#65533;&#65533;&#260;&#65533;*&#65533;&#65533;%&#65533;&#65533;&#65533;"Y S"&#1312;~&#65533;&#65533;|&#65533;b&#65533;&#65533;N&#1298;&#65533;&#65533;e'&#65533;b.&#65533;}2@p9&#65533;&#65533;O}!N&#65533; v&#65533;&#65533;&#65533;F&#65533;&#65533;&#65533;&#65533;&#65533;&#65533;&#65533;f&#65533;j&#65533;&#65533;&#65533;&#65533;&#65533;Ag&#65533;QA&#65533;IL&#65533; &#65533;&#65533;&#65533;0&#65533;";@&#65533;&#65533;&#369;f?Pz&#65533;&#65533;&#65533;l	&#65533;q&#65533;o w&#65533;g&#65533;xa0&#65533;P&#65533;>&#65533;PS*=&#65533;r*&#65533;^&#65533;&#65533;&#65533; ["0 `&#65533;&#65533;&#65533;$"1&#65533;>m&#65533;&#65533;P5&#65533;V&#65533;`Q&#65533;c
&#65533;&#65533;0"&#65533;iL&#65533;&#65533;9U&#65533;&#1047;"&#65533;&#65533;&#65533;&#65533;&#65533;	,'r `&#65533;l@&#65533;V&#65533;&#65533;1&#65533;&#65533;&#65533;	^v&#65533;-&#65533;v"&#65533;&#65533;&#65533;CMDjZ&#65533;CT&#65533;`&#65533;2&#65533;#
&#65533;s&#65533;-v&#65533;&#65533;&#65533;6&#65533;&#65533;Z$&#65533;h9&&#65533;B&#1083157;,&#65533;p:&#65533;)&#65533;U&#65533;@r &#65533;@@6@&#65533;0+&#65533;y&#65533;V&#65533;&#65533;&#65533;Wy&#65533;&#65533;k<&#65533;&#65533;s&#65533;A8&#65533;&#65533;P=&#65533;&#65533;)&#65533;gS&#65533;&#65533;&#65533;\&#65533;&#65533;0 &#65533;e_P&#65533;&#65533; #?)&#65533;&#65533;&#65533;%&#65533;&#65533; <S&#65533;lR&#65533;&#65533;&#65533;!! &#65533;&#65533;&#65533;_&#65533;&#65533;k&#65533;a&#65533;Q_aDW&#65533;I:!:Z&#65533;&#65533;&#65533;`k&#65533;O&#1026;Y&#65533;&#65533;}&#65533;` .&#65533;&#65533;.&#858;&#65533;}&#1260;Ib+&#65533;
&#65533;&#65533;6h&#65533;"p#&#65533;&#65533;&#65533;w	&#65533;8&#65533;&#65533;81&#65533;2&#65533;-&#65533; i6&#65533;"&#65533; &#65533;;&#65533;&#65533;&#65533;&#65533;&#65533;&#65533;&#65533;&#65533;J8&#65533;m"&#65533;50q&#65533;3Q,&#65533;l2&#65533;&#65533;&#65533;,&#65533;0 gt&#65533;&#65533;&#65533;W&&#65533;2&#65533;I&#65533;z&#65533;j&#65533;A&#65533;&#65533;Uyu&#65533;=&#65533;y4	&#65533;&#65533;&#65533;7&#65533;&#65533;&#65533;/&#65533;&#65533;Ux&#65533;&#65533;Iwv'x2<q&#65533;&#274;\&#65533;J&#65533;JY&#65533;&#65533;{-J2&#65533;&#65533;2~VL&#65533;p$&#65533;&#65533;&#65533;	Y*T&#65533;!&#65533;s&#65533;PEg&#65533;D@&#65533;&#65533;V&#65533;O&#65533;C&#65533;}&#65533;&#65533;/"n{l&#65533;2.@&#623;&#65533;`j&#65533;&#65533;&#65533;X_&#65533;&#65533;&#65533;!&#65533;&#65533; '&#65533;8J&#65533;&#65533;6&#65533;#`X&#65533;n6Hu&#65533;?&#65533;ttt&#65533;!&#65533;&#65533;h&#65533;&#65533;&#65533;+&#65533;g&#65533;&#65533;&#65533;1`P&#65533; &#65533;&#65533;(&#65533;/&#65533;&#65533;:&#65533;Y&#65533;&#65533;&#65533;[#'y SCI&#65533;&#65533;&#65533;`&#65533;&#65533;H&#1553;&#65533;&#65533;t.&#65533;l&#65533;jy&#65533;&#1484;
@ C&#65533;f&#65533;QS=&#65533;Q%' p&#65533;&#65533;&#65533;$ &#65533;Q&#65533;0 0&#65533;&#65533;&#65533;&#65533;P&#65533;5&#65533;V&#65533;&#65533;qY:&#65533;&#65533;&#65533;0&#1767;hO1<&#65533;&#65533;&#65533;A0&#65533;&#65533;&#65533;8
&#65533;+ZusZ\&#65533;"&#65533;&#65533;U&#65533;gsg&#65533;.o&#65533;&#65533;&#65533;P &#65533;&#65533;&#65533;&#65533;&#65533;Z$&#65533;&#65533;&#65533;y&#65533;aE&#65533;&#65533;`&#65533;!&#65533;%"i&#65533;&#65533;}@6&#65533;&#166;(&#65533;t!&#65533;o&#65533;	l5&#65533;&#65533;8Lf&#65533;&#65533;&#65533;,&#65533;&#65533;ADvO&#65533;	 &#65533;F&#65533;dP&#65533;&#65533;;&#65533;P30 &#65533;&#65533;5&#65533;&#65533;I&#65533;&#65533;>Sc&#65533;'&#65533;&#65533;&#65533;'&#65533;!&#65533;&#65533;!=y&#65533;&#65533;d(&#65533;Q&#700;&#65533;`@&#65533;&#65533;UU&#65533;&&#65533;)&#65533;;2E0&#65533;&#65533;&#65533;U,&#65533;$8p&#65533;/&#65533;&#65533;l&#65533;(8&#65533;2
&#65533;!&#65533;&#65533;D -0&#65533;D&#65533;&#65533;&#1682;~uE`&#65533;9P&#65533;	&#65533;&#65533;&#65533;ba&#65533;&#65533;&#65533;,}m&#65533;D&#65533;M&#65533;&#65533;&#65533;&#65533;R&#65533;&#65533;&#65533;&#65533;! &#65533;
(&#65533;&#65533;U*&#65533;`&#65533;"&#65533;&#65533;
&#65533; "&#65533;&#65533;@r&#65533;&#65533;MU&#230;&#65533;<&#65533;x&#65533;&#65533;	G&#65533;&#65533;&#65533;&#65533;&#65533;	P &#65533;&#65533;X&#65533;&#65533;&#65533;-&#65533;<'&#65533;k&#65533;n;&#65533;z&#65533;:&#65533;W&#65533;&#65533;&#65533;&#65533;&#65533;%(&#65533;&#65533;5&#65533;
&#65533;1&#65533;\&#65533;@&#65533; &@4
&#65533;&#65533;~&#65533;&#65533;&#65533;/gpzZ 7`S&#65533;&#65533;N-&#65533;&#65533;%R&#65533;@&#65533;&#65533;&#65533;&#65533;&#65533;&#65533;!m&#65533;U p+&#65533;&#65533;!6&#65533;u&#65533;&#65533;	&#65533;5&#65533;&#65533;&#65533;DJ&#65533;&#65533;&#65533;k&#65533;&#65533;t&#65533;HL&#65533;*V&#65533;&#65533;&#65533;&#65533;e8Tk_&#65533;&#65533;2A&#65533;P&#65533;c&#65533;|&#1073;F&#65533;P`&#65533;0|&#65533;pP&#65533;&#65533;5&#65533;&#65533;&#65533;&#65533;&#65533; &#65533;bW&#65533;&#65533;}&#65533;2/]u'&#65533;&#65533;Y5!&#65533;uZ&#65533;; &#65533;	Nq! ;S&#65533;&#65533;&#65533;&#65533;&&#65533;C'&#65533;&#65533;]&#65533;1&#65533;'&#65533;&#65533;&#65533;#z&#65533;&#65533;y 0&#65533;8&#65533;o&#65533;|&#65533;&#65533;&#65533;3&#8416;&#1569; &#65533; &#65533;*z&#65533;1!4&#65533;J&#65533;&#65533;X*&#65533;IE&#65533;-&#65533;&#65533;&#65533;&#65533;R&#65533;F&#65533;&#65533; ."&#65533;&#65533;-&#65533;ZV&#65533;c	k:&#65533;&#65533;&#65533;&#65533;	&#65533;C.2i/&#65533;f&#65533;Hr&#65533;V&#65533;	-&#65533;i&#65533;I8&#65533;&#65533;9?&#65533;V\z-&#65533;`W&#562;&#65533;&#65533;&#65533;!Y&#65533;&#65533;_Qi&#65533;
C&#65533;`Fpj&#65533;rP&#65533;A\&#65533;>&#65533;&#65533;&#65533;&#65533;&#65533;&#65533;&#65533;i&#65533;!~&#65533;%8&#65533;$}-&#65533;	&#1082;&#65533;&#65533;\&#65533;&#65533;&#65533;&#65533;&#65533;G6 &#65533;&#65533;&#65533; &#65533;3 el&#65533;<V&#65533;&#65533;&#65533;w&#65533;=&#65533;h\? &#65533;&#65533;y[&#65533;y&#65533;+&#65533;
,0&#65533;7&#65533;&#65533;&#65533; &#65533;(]&#65533; &#65533;&#65533;=&#65533;)&#65533;\ .6&#65533; P:&#65533;&#2023;&#65533;?#  ,P
&#65533;'A&#65533;Z&#65533;&#65533;d6&#65533;%&#65533;&#65533;b-B]&#65533;&#65533;&#65533;&#65533;t&#65533;&#65533;&#65533;(d&#65533;&#65533;&#65533;vRt&#65533;D&#65533;$&#65533;?&#65533;&#65533;&#65533;&#65533;*,9&#65533;&#65533;p&#65533;&#65533;y&#65533;LGM 0.&#65533;$;j&#65533;2&#65533;86]jW&#65533;&#65533;&#65533;&#1485;8&#65533;=&#65533;&#65533;&#65533;&#65533;|A&#65533;=J&#65533;&#65533;A&#65533; #&#65533;7c&#65533;01*&#65533;&#65533;&#65533;2+0c&#65533;>&#65533;&#2044;;&#65533;&#65533;p:02:&#65533;&#65533;&#65533;&#65533;(0&#65533;&#65533;0u&#65533;&#65533;&#65533;8&#65533;R&#65533;&#65533;@&#65533;'&#65533;a &#65533;&#65533;CS&#65533;l&#65533;&#65533;&#65533;&#65533;m #Dl&#65533;
s&#1227;2Rt&#65533;
&#65533;&#65533;&#65533; &#65533;&#65533;, )&#65533;r&#65533;&#65533;G&#65533;_5;&#65533;&#65533;&#1158;#&#65533;2C 8&#65533;&#65533;&#65533;&#247;q;f2&#65533;&#65533;"r\&#381;&#65533;c&#65533;&#65533;bz#g$?&#65533;:\.PF&#65533;+&#65533;&#65533;dS%&#65533;Vk3&#65533;&#65533;&#65533;&`[G&#65533;&#65533;&#65533;2A&#65533;&#65533;#:y!F-9&#65533;5&#65533;c&#65533;
	5&#65533;0F&#65533;BX&#65533;+&#65533;^&#65533;&#65533;Cp&#65533;Z&#65533;&#65533;&#65533; &#65533;E&#65533;&#65533;&#65533;&#65533; &#65533;G&#65533;e
&#65533;&#65533;&#65533;&#65533;kS&#562;&#65533;&#65533;&#65533;~	&#65533;&#65533;'&#65533;3v&#65533;&#65533;F&#65533;&#65533;l&#65533;&#65533;YM#&#65533;%P&#65533;<P &#65533;&#65533;Q&#65533;&#65533;r#&#65533;q&#65533;&#65533;3_"!&#65533;&#65533;Z1&#65533;@&#65533;&#65533;h}n&#65533;&#65533;&#65533;&#65533;+&#65533;0|Q&#65533;&#65533;>&#65533;&#65533;7&#65533;z&#65533;&#65533;
&#65533;&#65533;^	&#65533;&#65533;&#65533;"&#65533;&#65533;R&#65533;&#65533;S/&#65533;&#65533;&#1197;&#65533;&#65533;&#65533;&#65533; &#15442;3L&#65533;&#65533;*&#65533;X&#1625;&#65533;&#65533;&#65533;A&#65533;,9j 0.&#65533;&#65533;&#65533;&#591;&#65533;H `&#65533;&#65533;&#65533;`&#65533;&#65533;&#65533;2&#65533;/P# &#65533;{W#&#65533;c&#65533;4V&#65533;&#65533;&#65533;]5&#65533;<;&#65533;0&#65533;tl&#65533;F*&#65533;)&#65533;&#1676;&#65533;y
&#65533;G&#65533;&#65533;y&#65533;&#65533;&#65533;<&#65533;&#65533;&#65533;&#65533;&#65533;Mm&#65533;7&#65533;Yy&#65533; g&I&#65533;&#65533;c?%^}G&#65533;&#65533;&#65533;&#65533;w&#65533;F6P&#65533;9&#65533;&#65533;&#65533;&#19939;}&#65533;&#65533;&#65533;/1&#65533;i&#65533;&#65533;&#65533;&#65533;5&#65533;&#65533;&#65533;&#65533;&#65533;&#65533;&#65533;&#65533;&#65533;1&#65533;&#65533;,&#65533;&#65533;&#65533;&#65533;&#65533;&#65533;2&#65533;+&#65533;&#65533;&#65533;&#65533;$&#65533;&#65533;&#65533;&#65533;&#65533;&#65533;1,&#65533;&#65533;&#65533;&#65533;&#65533;&#65533;&#65533;-!&#65533;&#65533;&#65533;&#65533;&#65533;&#65533;&#65533;&#65533;&#65533;2&#65533;&#65533;1&#65533;&#319;&#65533;&#65533;&#65533;&#65533;&#281;&#65533;&#65533;*&#65533;&#65533;&#65533;&#65533;+$"P&#65533;8&#65533;&#65533; .&#65533;&#65533;"D&#65533;t:&#65533;]Xq&#65533;&#65533;&#65533;T@`&#385;,  &#65533;&#65533;  L&#65533;P&#65533;@&#65533;!7&#65533;@&#65533; e&#65533;A"4X&#65533;&#991;@&#65533;&#65533;&#65533;A&#65533;&#65533;H@	&#65533;e&#729;B&#65533;&#65533; &#1364;$$0A&#65533;0 &#65533; &#65533;
 XP&#65533;:ls&#65533;&#65533;2P H&#65533;&#65533;0&#65533;@&#65533;`&#65533;X&#65533;&#65533;&#65533;0A&#65533;2-f&#65533;Q&#65533;&#65533;&#65533; 5&#65533;D&#65533;zt&#65533; J&#65533;94&#65533;&#65533;-&#208;&#65533;&#65533;&#65533;R&#65533;&#65533;&#65533;&#65533;&#65533;&#1952;	&#65533;&#65533;&#65533;V&#65533;&#65533;&#65533;&#65533;&#366;}
&#65533;7M&#178;&#65533;&#65533;&#65533;\&#65533;p&#65533;&#65533;d&#1694;&#65533;LZ&#65533;8&#65533;S&#65533;]&#1439;&#65533;&#65533; k&#65533;8A#^	&#65533;5(C&#65533;f&#65533;V&#65533;&#65533;b&#257;,&#65533;V1qn &#65533;C&#65533;&#65533;&#65533;Q	&#65533;  &#65533;/`&#65533;J	 &#65533;&#65533;K.!p&#65533;M&#65533;H2&#65533;q&#65533;&#65533;h&#65533;-&#65533;T(&#65533;T.9&#1362;
&#65533;J\&#65533;`&#65533;P&#65533; X&#65533;&#65533;	,X@@&#65533;&#65533;0@3&#65533;&#65533;&#65533;&#65533;&#65533;@&#65533;&#65533;&#65533;[.#@&#65533; 	(&#65533; &#65533;#P&#65533;A T&#65533;&#65533;y&#65533;&#65533;@bL&#65533;&#65533;&#65533;C&#65533;&#65533;&#65533;#&#65533;]&#65533; (&#65533;@3&#353;F&#65533;   )&#65533;&#65533;F	n&#65533;s&#65533;,&#65533;X&#65533;&#65533;t&#65533;&#65533;G&#65533;-&#65533;&#65533;`&,T&#65533;&#65533;&#65533;&#65533;&#65533;&#65533;k&#65533;*&#65533;	r&#65533;Q&#65533;$4&#65533;Ml&#65533;p@m&#304;&#1563;&&#65533;&#1609;&#65533;&#65533;i&#65533;f!|&#65533;`=&#65533;]&#65533;K&#65533;&#1069;&#65533;&#65533;
&#65533;p! &#65533;&#65533;<{&#65533;r@2 &#65533;&#65533;&#65533;8&#65533; @'&#65533;@@1ht&#65533;&#65533;&#1056; &#65533;&#65533;BEp@&#65533;&#65533;RU.&#65533;&#65533;RM(5@&#1342;<&#65533;&#65533;&#65533;C&#65533;"H&#1186;R(&#65533;+D&#65533;
Xe&#65533;	4&#65533;`&#132;&#65533;@&#65533;H&#65533;@&#65533;HX&#65533;)
8&#65533;}&#65533;bP&#65533;
$&#65533;PA&#65533;&#65533;0&#65533;C&#65533;&#65533;&#65533;[ &#65533;, [
&#65533;A&#65533;&#65533;6&#65533;&#65533;`&#65533;&#65533;&#65533;*+r&#65533;&#65533;2&#65533;Z&#65533; 
D
wV&#65533;&#65533;9&#65533;0h&#65533;&#65533;&#65533;	I'&#65533;)}&#65533; &#65533;&#65533;V&#65533;A&#65533;.&#65533;\@A&#65533;&#65533;&#65533;L&#65533;sm&#65533;@
&#65533;#<p&#65533;&#65533;&#65533;&#65533;&#65533;7&#65533;U&#65533;gv&#65533;l&#751;&#65533;p&#65533;&#65533;A&#65533;f&#65533;
&#65533;&#65533;z&#65533;r&#65533;tcJ4&#65533;@>L&#65533;]&#65533;&#158;*&#65533;&#65533;&#65533;XP1
&#65533;&#65533;
<&#65533;&#65533;C&#65533;&#65533;_h&#65533;&#65533;&#65533;&#65533;&#65533;2&#65533;&#65533;r,&#65533;&#65533;&#65533;&#65533;d&#65533;,j&#65533;&#65533;&#65533;&#65533;&#65533;U de&#65533;&#65533;/X&#65533;]@QEd@&#65533;&#65533;&#65533;&#65533;^&#65533;&#65533;&#65533;&#65533;6D13Av&#65533;<b&#65533;"&#65533;j&#65533;&#65533;&#65533;&#65533;&#65533;c!&#65533;&#65533;ir&#65533;&#65533;8 &#65533;
&#65533;C&#65533;@&#65533;+&#65533;,&#65533;&#65533;&#65533;h&#65533;&#65533;&#65533;q&#65533;&#65533;&#1571;&#65533;&#1817;&#65533;&#65533;Lx&#65533;&#65533;&#65533;&#65533;&#65533;&#65533;&#437;  d%2.
Q+&#65533;u&#65533;&#65533;&#704;A&#65533;l&#65533;A&#65533; n&#65533;&#65533;&#65533;2&#65533;-2&#65533;&#65533;N0&#65533;	l&#65533;i0@8&#65533;&#65533;&#65533;&#65533; IAZ&#65533;&#65533;&#65533;&#65533;_t&#65533;:&#65533;&#65533;&#65533;G6 &#65533;&#65533;&#65533;^&#65533;sS&#65533;/&#65533;&#65533;D&#65533;&#65533;#1&#65533;8&#65533;&#65533;D&#65533;Emd^&#65533;B&#65533;A,+Ya&#65533;&#65533;&#65533;5&#65533;U(@@&#65533;&#65533;&#65533;&#65533;> k&#1027;L&#65533;!A&#65533;&#65533;1
+&#65533;&#65533;&#65533;](!&#65533;&#65533;&#65533;<&#65533;X@#&#65533;h&#65533;0&#65533;P&#65533;&#1262;vA&#65533; &#65533;0&#65533;|&#65533;&#65533;b&#65533;(&#65533;Bjt&#65533;&#65533;<Va&#65533;&#65533;&#388;&#65533;	q&#65533;y&#65533;&#65533;&#65533; Z0&#65533;&#1824;&#65533;8&#65533;&#65533;&#65533;&#65533;!6l&#65533;&#65533;'&#65533;9&#1856;&#65533;-'s;n&#65533;EDp&#65533;!&#65533;o [:A&#65533;0&#65533;r&#65533;m&#65533;&#65533;DB&#65533;.&#65533;G&#65533;&#65533;`P &#65533; ( n>0I&#65533;Dc&#65533;JL&#65533;&#65533; A&#65533;)&#65533;<(&#65533;G=&#65533;&#65533;!*&#65533;Q"&#65533;&#65533;&#65533;R0z&#65533;&#65533;&#65533;2+&#65533;+&#65533;N{&#65533; &#1536; &#65533;&#65533;(&#65533;q&#65533;@L8[Z8	 W&#65533;&#65533; X&#65533;;B&#65533;&#65533;&#65533;#gtR&#65533;*a
&#65533;@&#65533;d R DR&#65533;@&#65533;&#65533;&#65533;< 4&#65533;&#65533;&#65533;&#65533;j&#65533;&#65533;Z0&#65533;&#65533;	&#65533; &#65533;&#65533;&#65533;&#65533;&&#458;&#65533;&#65533;)MJu:dMC;T&#65533;&#65533;&#65533;*&#65533;&#65533;$&#65533;m00l&#1638;N&#65533;8|&#65533;(l&#65533;0r&#65533;r&#65533;&#65533;&#65533;&#65533;&#65533;M&#65533;&#65533;$&#65533;0&#65533; &#65533;I&#65533;&#65533;D0Na&#65533;&#65533;&#65533;&#65533;&#65533;&#65533; 
`&#65533;i &#65533;@&#65533;P&#65533;&#65533;D^&#65533;&#65533;P&#65533;&#65533;&#65533; &#65533;&#65533;&#65533;(&#65533;=&#65533;ta&#65533;&#65533;&#65533;&#65533;`L&#65533; l&#65533;&#1113;$ ;(&#65533;&#65533;,&#65533;&#65533;H@P&#65533;P&#65533;&#65533;x &#65533;&#65533;&#65533;A@&#65533;&#65533;~&#65533;xL&#65533;&#65533;&#65533;S&#65533;&#65533;|5&#65533;yT&#65533;VK&#544;sg&#65533;&#65533;)q&#65533;h&#65533;&#65533;6&#65533;&#65533;gm&#65533;Y81&#65533;-(@&#65533;&#65533;Q&#65533;&#65533;}&#65533;&&#65533;I&#65533;e&#65533;&#749;&#65533;i:&#65533;Bn&#65533;&#65533;&#65533;&#65533;\G&#65533;&#65533;&#65533;&#65533;18&#65533;&#65533;a&#65533;&#65533;>&#65533;&#65533; k&#65533;&#1074;+&#65533;f;&#65533;&#65533;'&#65533;E&#65533;`&#65533;n&#65533;&#311;&#65533;i&#65533;&#65533;D&#65533;p&#65533;W4&#65533;8&#65533;&#65533;&#65533; &#65533;&#65533;@&#65533;&#65533;F`&#65533;&#1831;x+ X&#65533;.&#65533;DM.<T&#65533;&#65533;&#65533;&#65533;&#65533;#&#65533;II&#65533;;]&#65533;Y),e&#65533;vq&#65533;&#65533;&#65533;&#65533;&#65533;&#65533;&#65533;t&#65533;S&#65533;&#65533; %`&#65533;}H&#65533;&#65533;`g1&#65533;&#65533;&#65533;t&#65533;&#65533;&#65533;T !C&#65533;&#65533;`eB&#65533;&#65533;&#65533;&#65533;&#65533;&#65533;Z&#65533;&#65533;=&#65533;`&#65533;&#65533;&#65533;&#65533;1&#65533;&#65533;2W&#256;&#65533;n>&#65533;&#65533;lQU&#65533;	^6&#65533;f&#65533;&#65533;Xl@laq&#65533;:&#65533;3v@&#65533;6&#65533;&#65533;&#65533;&#65533;%t
]6r6&#65533;l8&#65533;&#65533;Zt'e&#65533;&#65533;&#65533;&#65533;&#65533;!&#65533;Q1&#1166;& x&#65533;j{Z[ V&#65533;_"&#65533;bpF&#65533;Md&#65533; g&#65533;yP&#65533;&#65533;`q(&#65533;&#65533;@ne&#65533;&#65533;Bc2N&#65533;&#65533;8&#65533; 0&#65533;<I]&#65533;:&#65533;&#65533;&#65533;&#65533;A#&#65533;$L2&#65533;&#65533;Z&#65533;F&#65533;3 &#65533;X&#65533;<&#65533;&#65533;|&#65533;#&#65533;&#65533;&#65533;&#65533;AG`G-&#65533;Ll&#65533; &#65533; 
:&#65533;T&#65533;&#65533;9&#65533;x&#65533;&#422;&#65533;&#65533;l&#65533;&#201;&#65533;ju&#1098;<=&#65533;E[
lL&#65533;T&#65533;&#128;&#65533;-\&#1027;~&#65533;*&#65533;&#65533;$@j={&#65533;^
&#65533;&#65533;&#65533;!%q7"&#65533;z+&#65533;&#65533;&#65533;&#65533;&#65533;L"&#1536;&#65533;@&#65533;&#65533;&#65533;m&#65533;&#334;E!6 5}&#65533;&#65533;_&#65533;Xg&#65533;)&#794;&#65533;&#65533;&#560;\&#65533; &0&#65533;d&#65533;&#65533;Q&#65533;ha&#65533;&#65533;&#65533;&#65533;&#65533;&#65533;Vd&#65533;&#65533;x`LW&#65533;&#65533;%B&#65533;+$ &#65533;h&#65533;&#65533;&#65533;&#65533;j"p&#65533;t&#65533;&#65533;&#65533;E&#65533; #&#65533;-&#65533;&#65533;W&#65533;U&#65533; &#65533;&#1813;4&#65533;F&#65533;&#65533;) &#65533;&#65533;&#65533;~&#65533;&#65533;&#65533;&#65533;i&#65533;Z
&#65533;9 &&#65533;&#65533;&#65533;T21(R&#65533;/&#65533;AB&#65533;&#65533;/&#65533;&#65533;&#65533;&#65533;F&#65533;|D&#65533;Egh&#65533; 1&#65533;&#65533;&#65533;M &#65533;&#65533;k&#65533;0 E#Y&#65533;&#65533;p&#65533;w&#65533;&#65533;+&#65533;&#65533;	o5&#65533; &#65533;#&#65533;&#65533;JsX&#65533;	-&#65533;&#65533;&#65533;)A&#65533;SX&#65533;&#65533;4-&#65533;Z&#65533;&#65533;J&#1634;(&#65533;0
&#65533;H&#65533;*&#65533;M&#65533;%`&#65533;&#65533;vv&#65533;v!&#65533;$&#65533;A)dJ&#65533;&#65533;wu&#65533;+&#65533;&#65533; 0 &#65533;K`u&#65533;&#65533;pLX&#65533;&#65533;&#65533;P &#65533;3K  &#65533;A&#65533;&#65533;PK&#65533;&#65533;U&#65533;@Wc&#65533;&#65533;L&#65533;)L&#65533; Q&#65533;&#65533;=&#65533;&#65533;>&#65533;&#65533;.&#65533;/&&#65533;;5&#65533;]Q!	&#65533;d&#65533;10&#65533;~&#2007;R&#65533;&#65533;RP~T&#65533;,1&#65533;&`:=&#65533;f&!w&#65533;="&#65533;"&#65533;W&#65533;!x0	p&#65533;
&#65533;&#65533;)./&#65533;	&#65533;/@JW&#1024;&#65533;  &#65533;&#65533;&#65533;sMsD&#395;/gE&#65533;&#65533;
-8/Gd&#65533;o&#65533;&#65533;6&#65533;&#65533;K&#65533;!&#65533;&#65533;?&#65533;3	+x@&#65533;G&&#641;6&#65533;!P&#65533;&#65533;34&#65533;(@06E&#65533;&#65533;r'tE]&#65533;&#65533;&#65533;&#65533;0&#65533;@'1 &#65533;X&#65533;&#65533;&#65533;<&#65533;H	8&#65533;0&#65533;I&#65533;r'&#65533;Q3 ,p ,P4&#65533;b&#65533;&#65533;&#65533;&#65533;&#65533;p&#65533;&#65533;&#65533;&#65533;D&#65533;3=p&#65533;&#65533;u[&#65533;`3P$`D 0&#65533;&#65533;&#65533;&#65533; &#65533; &#65533;S6Rh; P&#65533;zF0&#65533;k&#65533;~2&#65533;](q#(^vV&#65533;4p&#65533;!&#65533;C *&#65533; &#65533;R.&#65533;&#65533;5&#65533;M4&#65533;&#65533;@V/4&#65533;=&#65533;
&#65533;&#65533;&#65533;&#65533; &#65533;JCk0&#65533; h&#65533;	E]&#65533;vJ+C&&#65533;0 -&#65533;W&#65533;\_&#65533;-@&#65533;V7q&#65533;y&#65533;@&#65533;&#65533;Pc&#65533;&#65533;0&#65533;!&#65533;s&#65533;&#65533;"&#65533;B&#65533;`&#65533;&#65533;&#65533;+5&#65533;c&#65533;&#65533;&#65533;&#65533;&#65533;&#65533;&#65533;&#65533;7#&#65533;&#65533;&#65533;&#65533;&#65533;I$&#65533;R1 	2&#65533;J&#65533;&#65533;< ,&#65533;&#65533; &#65533;&#65533;U'd&#65533;&#65533;P$&#65533;&#65533;&#65533;Ph&#65533;=j6&#65533;&&#65533;\&#65533;sh&#65533;\wR!R0&#65533;&#65533;&#65533;'eG&#65533;#&#65533;&#1559;]S&#65533;b/`#&#65533;&#65533; &#65533;&#65533;#P 1P*i$p&#65533;&#65533;&#65533;&#65533;&#65533; 2&#65533;_E	 zcr" &#65533;vb{"m&#65533;DL&#65533;&#65533;&#65533;&#65533;	&#65533;&#65533;PL&#65533;p	.&#65533;"FX	,  &#65533;&#65533;l&#65533;&#65533;K)&#65533;&#65533;J&#65533;&#65533;&#65533;p>&#1547;&#65533;
&#65533;&#1559;&#65533;&#65533;Z&#65533;&#65533;C&#65533;
&#65533;TR+&#65533;y&#65533;P-&#65533;&#65533;&#65533;&#65533;}&#65533;G#&#65533;p&#65533;&#65533;&#65533;=&#65533;?&#65533;&#65533;w|pN&#65533;W&#65533;\$[&#65533;&#65533;&#65533;&#65533;&#65533;&#65533;&#65533;NDQx&#65533;V#>3&#65533;SP &#65533;&#549;\q&#65533;&#65533; &#65533;&#65533;&#65533;&#65533;&#65533;&#65533;&#65533;&#65533;&#65533;&#65533;Gp&#65533;RUq&#1765;!1&#65533;!70=(&#65533; &#65533;= &#65533;G&#65533;&#65533;:@&#65533;+&#65533;&#65533;&#65533;&#65533;+&#65533;&#65533;&#65533;D&#65533;2&#65533;&#65533;&#65533;'&#65533;r*'`&#65533;&#65533;&#65533;aOT4&#65533;&#65533;bvs8&#65533;&#65533;X&#65533;P5&#65533;U&#65533; -&#1039;&#65533;a<v[&#65533; 	&#65533;	&#65533;J("j &#65533;,&#65533;&#65533;'@&#65533;&#65533;&#65533;A&#65533;WW&#65533;"`5A&#65533;3&#65533;&#65533;Z&#65533; &#65533;&#65533;&#65533;&#65533;&#65533;3&#65533;&#65533;&#65533;&#65533;j&#65533;G&#65533; A&#65533;&#65533;^f&#65533;(&#65533;p &#65533;`&#65533;&#65533;&#65533;0&#65533;&#65533;&#65533;!&#65533;&#65533;&#65533;&#65533;ej&#65533;&#65533;  k&#65533;(0h&#65533;:P&#65533;^&#65533;i:C &#65533;&#915;~4p01G:&#65533;&#65533;0nvso hs&#65533;&#65533;!&#65533;2&#65533;)&#65533;&#65533;#&#65533;&#65533;f&#65533;yq&#65533;"&#65533;$ &#65533;&#65533;:&#65533;Ql&#65533;&#65533;&#65533;&#65533;#&#65533;&#65533;&#65533;, !&#65533;c3C&#65533;7&#65533;W&#65533;&#65533;t&#65533;4sn>&#65533;&#65533;	z&#65533;V$&#65533;&#65533;&#65533;H:&#214;&#65533;&#65533;&#65533;&#65533;&#65533;W(M&#65533;F&&#65533;&#65533;P&#65533;&#65533;&#65533;t
(&#65533;&#65533;0l&#65533;
&#65533;`7{&#65533;&#65533;j	&#65533;&#65533;&#65533;&#65533;KA&#65533;A&#65533;k&#65533;&#1131;&#65533;Pe&#65533;R8/D&#65533;&#65533; &#65533; =&#65533;&
&#65533;&#65533;E&#65533;&#65533;u&#65533;&#65533;&#65533;_2O*&#65533;3&#65533;, .&#65533;/&&#65533;F"8 6 &#65533;[0&#65533;}&#65533;&#65533;&#65533;"pg&#65533;&#65533;]=!&#65533;# `&#65533;S&#65533;&#65533;1a  3`$"&#65533;M9&#65533; &#65533;&#65533;p&#65533;&#65533; &#65533;|&#65533;&#65533;@z&#65533;$&#65533;3,P5&#65533;&#65533;&#65533;&#65533;ma&#65533;'
	&#65533;&#65533;>+&#65533;8C0%&#65533;ogbny&#65533;	&#65533;J&#65533;&#65533;N&#65533;S`&#65533;&#65533;&#65533; &#65533;`)	xz&#52787;&#1146;K&#65533;PX%&#65533;-&#65533;&#65533;	z[3&#1077;&#65533;&#65533;&#65533;(&#65533;&#65533;0&#65533;&#65533;&#65533;&#65533;&#65533;Y3&#65533;dj&#65533;&#65533;	u&#65533;-&#65533;DY&#65533;wJ/W&#65533;R&#23971;G &#65533;P^Rs!&#65533;B&#65533;&#65533;1qJ1&#65533;#e&#65533;&#65533;&#65533;g&#65533;c04&#65533;&#65533;&#65533;01gT&#65533;&#65533;:;:&#65533;&#65533;&#65533;!&#65533;:&#65533; p`9&#65533;&#65533;kQ&#65533; m&#65533;aV
0	&#65533;W.C&#65533;&#65533;E&#65533;Z&#65533;r	&#65533;&#65533;&#65533;&#65533;&#65533;&#65533;3&#65533;`P&#65533;&#65533;&#403;&#65533;&#65533;&#65533;&#65533;-&#65533;&#65533;h	{&#65533;&#65533;&#65533;&#65533;d,&#65533;&#65533;`&#65533;	
	dE&#65533;&#65533;ZU&#65533;&#65533;&#65533;1&#65533;&#65533;)O&#65533;&#65533;]&#65533;&#65533;.&#65533;&#65533;&#65533;&#65533;&#65533;v&#65533;A&#65533;&#65533;&#65533;&#65533;&#65533;y&#65533;  &#65533;&#65533;&#65533;&#65533;&#1746; vp)A&#65533;.x&#65533;&#65533;SE7}&#65533;&#65533;-&#65533;]H0h&#2025;&#65533;G&#65533;&#65533;?&#65533;&#65533;&#65533;&#65533;/9R&#1429; P&#65533;'&#65533;&#65533;&#487;&#65533;&#65533;$q=&#65533;&#65533;^&#65533;9,&#65533;$"&#83059;&, >&#65533;#&#65533;&#65533;:&#65533;&#65533;s&#65533;Qr&#65533;0&#65533;&#65533;!R " c&#65533;&#65533; &#65533;F&#65533;`&#65533;!"&#65533;` &#65533;@&#65533;%&#65533;5&#65533;S&#65533;&#65533;&#553; )&#65533;4W2B&#1106;&#65533;&#65533;&#65533;A&#65533;&#65533;RY"'&#65533;76i&#65533;&&#65533;m>Q&&#336;&#65533;&#65533;cW&#65533;&#65533;&#65533;PU|&#65533;&#65533;c&#65533;yWf%&#65533;m&#65533;d'tk&#1926;&#65533;&#65533;&#65533;&#65533;0&#1765;M1{&#65533;&#65533;2&#65533;&#65533;+F&#65533;&#65533;+&#65533;&#65533;}i&#1571;&#65533;j&#65533;.&#65533;&#65533;
&#65533;B`L=q&#65533;&#65533;&#65533;&#65533;&#65533;&#65533;&#65533;g"%	&#65533;!L&#65533;!&#65533;Q&#65533;r!&#65533;&#65533;&#65533;h&#65533;0&#65533;:TA&#1374;I'.&#65533;&#65533;D&#65533;-'&#65533;m&#65533;&#65533;4 & +A(&#65533;
&#65533;Q&#65533;>&#65533; p&#65533;rAp4%&#65533;G&#65533;1o&#65533;&#65533;a&#65533;&#65533;~7&#65533;6>L(3&#65533;&#65533; ,&#65533;P	&#65533;UdH#&#65533;T'&#65533;&#65533;&#65533;
<&#660;&#65533;Z.&#65533;y6&#65533;Z&#65533;&#65533;&#65533;&#65533;&#65533;&#65533;&#65533;!&#65533;	&#65533;?&#65533;&#65533;o&#65533; (&#65533;&#65533;&#65533;g2Y&#65533;&#65533;&#65533;4Y&#65533;&#65533;& :&#65533; T&#65533;&#65533;&#65533;,&#1108;-$&#65533;&#65533;@!&#65533;&#65533; G&#65533; I&#65533; =&#65533;&#65533;&#65533;d!&#65533;#T&#65533; 4&#65533;!4E&#65533;E&#65533;s|&#65533;&#65533;)&#65533;&#65533;&#65533;N&#65533;	p3&#65533;LQ&#65533;&#65533;&#65533;&#65533;1&#65533;&#65533;%$@&#65533;&#65533;&#65533;|&#65533;2r@Bv&#65533;$%&#65533;&#65533;&#65533;&#65533;&#65533;A&#65533;&#65533;&#65533;&#65533;&#65533;@&#65533;{"&#65533;c&#65533;J`&#65533;0&#65533;YY&#65533;&#65533;@&#65533;&#65533;&#65533;P&#65533;&#65533;j&#65533;&#65533;v&#65533;\7*&#65533;&#65533;&#65533;N&#65533;&#65533;7&#65533;N!J3&#65533;k,@3&#65533;7&#65533;&#65533;&#65533;&#65533;"&#65533;&#65533;L&#65533;
&#65533;0 =&#65533;&#65533;&#65533;[R&#65533;&#65533;&#65533;a6&#65533;P&#65533;&#65533;c&#65533;&#65533;&#65533;&#65533;&#65533;"&#65533;V*6 '&#65533;\&#65533;0	$P&#65533;&#65533;&#65533;I	&#65533;&#65533;yk1 &#65533;O&#65533;&#65533;+`&#65533;&#65533;&#65533;&#65533;&#65533;&#65533;.=r!'&#65533;]4A60=-2&#65533;?&#65533;;R&#65533;&#65533;&#65533;D]&#65533;R&#1989;;.&#65533;&#65533;&#65533;0)q!%!>&#65533;&#65533;v$&#65533;|&#65533;I&#65533;&#65533;&#65533;, &#65533;PY&#65533;&#65533;&#65533;&#65533;&#17461;Q&#65533;#&#65533;m2&#65533;&#65533;&#65533;&#65533;&#65533;C&#65533;X&#65533;jjZ&#65533; &#65533;
P&#65533;&#1895;&#65533;&#65533;b&#65533;&#65533;&#1824;\&#65533;2&#65533;S&#65533;&#65533;y8CX&#65533;&#65533;]&#65533;&LXf&#65533;  ^&#65533;	&#65533;P%=&#65533;&#65533;&#65533;&#65533;r&#65533;&#65533;&#65533;&#65533;)&#1049;&#65533;e&#65533;&#65533;0 &#65533;&#65533;h&#65533;u1&#65533;P&#65533;&#65533;&&#65533;&#65533;&#65533;&#65533;&#65533;&#65533;&#65533;&#65533;a&#65533;<o&#65533;&#65533;5"E5&#65533;)&#65533;@&#65533;i&#65533;'&#65533;l&#65533;&#65533;s *&#65533;_&#65533;?&#65533;&#65533; 3&#65533;
&#65533;$7@|&#65533;&#65533;&#65533;&#65533;&#65533;1
K&#65533;&#65533;3g5&#65533;.&#65533;&#65533;&#65533;~+&#65533;&#65533;&#65533;|&#65533;@lG&#65533;P&#65533;{
#? &#65533;P}e=7;0&#65533;&#65533;y8=Px&#65533;1I&#65533;&#65533; &#65533;I_&#65533;[oRwo&#65533;Ocf&#65533;&#65533;J&#65533; &#65533;&#65533;&&#65533;&#65533;&#65533;%&#65533;&#65533;$D&#65533;&#65533;&#65533;+#&#65533;&#65533;&#1014; 5&#65533;&#65533;&#65533;&#65533;&#1058;" w7&#65533;&#65533;	&#65533;P&#65533;&#65533;~Y&#65533;&#65533;&#65533;V&#65533;H-&#65533;I&#65533;&#1538;&#65533;&#65533;&#65533;&#65533;&#65533;&#65533;&#65533;&#65533;&#65533;&#65533;u	&#65533;&#65533;&#65533;&#65533;&#65533;&#65533;y&#65533;`&#65533;&#65533;&#65533;&#65533;&#65533;&#65533;&#65533;b&#65533;5&#65533;&#65533;&#65533;&#65533;&#65533;O&#65533;&#65533;m&#65533;W&#65533;&#1828;&#694;!m"q &#65533;,&#65533;06P&#65533;EC&#65533;&#65533;&#65533;*&#65533; &#65533;^&#65533;-&#65533;>` $&#65533;|b:(s&#65533;T&#65533;&#65533;+&#65533;<;&#65533;&#65533;:1&#65533;>/<&#65533; &#65533; <&#65533;o4S	`^&#65533;&#65533;=&#65533; U ,&#65533;$&#65533;"U&#65533;^&#65533;So0,&#65533;())&#65533;&#65533;&#65533;&#65533;&#65533;&#65533;&#65533;&#65533;&#65533;&#65533;&#65533;-&#65533;&#65533;&#65533;&#65533;!&#65533;$&#65533;&#65533;&#65533;)&#65533;&#65533;&#65533;&#65533;&#65533;&#65533;&#65533;&#65533;&#65533;&#570;&#65533;,&#65533;&#65533;&#1114;&#65533;) &#65533;"1--1&#65533;"&#65533;&#65533;&#65533;A&#65533;&#474;&#65533;&#65533;&#65533;215&#65533;&#1450;&#65533;$+&#65533;&#65533; &#65533;&#1334;FA&#65533;&#65533;j&#65533;&#65533;&#65533;!&(T&#65533;&#65533;&#65533;&#65533;2%&#65533;a&#65533;&#1257;z&#65533;K&#65533;6>&#65533;&#65533;I18L&#65533;@"D&#65533;,X `a&#65533;-&#65533;y &#65533;	= &#65533;&#65533;@&#527;&#65533;
L&#65533;0 @&#65533;&#65533;&#65533;Oo 0&#65533;5&#65533;&#65533;`&#202;;6&#65533;&#1602;&#65533;0D  &#65533;V!	&#65533; `&#65533;U+ C{=&#65533;&#65533;&#65533;:d E&#65533;C/zM@1#&#65533;\`&#65533;p&#65533;E"&#65533;&#65533;&#65533;8&#65533;&#65533;3M6&#65533;&#65533;&#65533;&#65533;&#65533;*&#65533;@&#1736; 2z.&#65533; &#65533;&#65533;&#65533;h&#65533;+lx&JC&#65533;
Z= &#65533;ZE&#65533;$c&#65533;&#65533;w&#65533; (A&#65533;&#65533;&#65533;&#65533;&#65533;&#65533;c&#65533;&#65533;&#65533;&#65533;&#65533;R&#65533;&#65533;&#65533;I;&#65533;&#65533;&#65533;;tH&#65533;L&#65533;hU&#65533;&#65533;&#65533;&#65533;_M"B&#65533;&#65533;&#65533;r<`&#65533;V&#65533;:&#65533;<&#65533;
&#65533;E&#65533; &#65533;&#65533;&#65533;m)&#65533; <&#65533;d&#65533;,L*P&#65533;B&#65533;&#65533;&#65533;SX&#1026; &#65533;p&#65533;-&#65533;`T8 &#65533;&#65533;@X&#65533;&#65533;@]@(&#65533;&#65533;S?&#65533;W&#65533;&#1681;H"&#65533;&#65533;,&#65533;U &#65533;&#65533;&#65533;p&#65533;&#65533;&#65533;]5T@&#65533;&#65533;@&#65533; &#65533;0&#65533;$40|:&#65533;C
(<`dZ&#65533;&#65533;&#65533;p&#65533;`&#65533;*&#65533;A3&#65533;	&#65533;|R&#65533;&&#65533;&#1090;&#65533;&#65533;\@&#65533;+h&#65533;&#65533;#&#65533;&#978;&#65533;&#65533;&#65533;-&#65533;6R&#65533;&#65533;&#65533;J&#65533;&#65533;s&#65533;&#65533;&#65533;&#65533;	qC&#65533;&&#544;&#65533;&#65533;/&#65533;&#65533;&#65533;W&#65533;&#1399;&#65533;*3&#65533;C)'#U3&#65533;>&#65533;0f&#65533;,p@&#65533;pA&#65533;&#65533;&(&#65533;&#65533;F&#65533;l&#65533;&#65533;&#65533;&#65533;&#65533;H:H &#65533;&#65533; &#65533;&#65533;&#65533;&#65533;B2&#65533;,&#65533;` :&#65533;f&#65533;,@&#65533;
7&#65533;& `&#142;Ry#S
&#65533;&#65533;&#65533;\l&#65533;&#65533;&#65533;IVl&#65533;5&#65533;aH&#65533;&D &#65533;Q&#65533;&#65533;\v&#65533;l	% 0&#65533;E &#65533;&#65533;&#65533;`&#65533;@"&#65533; &#65533;"&#65533;&#65533;&#65533;&#65533;&#65533;&#65533;B(&#65533;&#65533;&I&#65533;N0&#65533;(&#65533;&#65533;&#65533;&#65533;@&#65533;$&#65533;&#65533;&#65533;i&#65533;&#65533;R&#65533;&#65533;&#65533;<&#65533;&#65533;	&#1296;&#65533;&#1795;&#65533;&#65533;d&#65533;D)&#65533;&#50970;&#65533;&#65533;(&#65533;@&#65533;*+&#65533;&#65533;&#2021;zGK&#65533;~Ts&#65533;&#65533;C&#65533; &#1259;X&#65533;&#65533;&#65533;3@ &#65533;&#65533;&#65533;Y&#65533; Z- @14&#65533;}&#65533;&#65533;M-&#65533;A)<&#65533;&#65533;p;*&#65533;Ad@6*&#65533;~&#65533;
&#65533;PC),&#1588;&#65533;&#822;&#65533;&#65533;&#65533;&#65533;&#65533;&#1025;	HuC#&#65533;&#65533;&#65533;;X&#65533;ClE&#65533;c&#65533;_~&#65533;&#65533;&#1563;&#65533;J&#65533;&#65533;t&#65533;&#65533;V&#65533;@&#65533;Hye4&#65533;p&#65533;0`&#65533;&#65533;E&#65533;&#65533;B
%&#65533;&#65533;&#65533;z&#65533;I&#65533;&#65533;&#65533;&#65533;&#65533; 80 &#65533;&#65533;&#168;&#65533;&#65533;D&#1071;&#65533;q&#65533;Q&#65533;h&#65533;&#65533;&#65533;&#65533;p&#65533; 8Q&#65533;&#65533;&#65533;:J&#65533;bI8@J&#65533;&#65533;L@&#65533;&#1157;.&#65533;5&#65533;U&#65533;L5&#65533;Q&#65533;j&#65533;&#65533;H&#65533;&#65533;D0Zp&#65533;&#65533;x e&#65533;&#65533;&#65533;&#65533;t&#65533;&#65533;&#65533;cW&#65533;&#65533;&#65533;8H&#65533;e&#65533;Fl&#65533;&#65533;&#65533;a7H&#65533;EMTMX^&#65533;AV0&#65533;&#65533;&#65533;"&#65533;K&#65533;&#65533;&#65533; H&#65533;@&#65533;S(D0&#65533;0&#65533;&#65533;R1&#65533;&#65533;e &#65533;
&#65533;,&#65533;&#65533;&#65533;&#65533;w,&#65533;@&#65533;&#65533;&#65533;&#65533;I&#65533;	np&#65533;&#65533;(Oy
@@&#226;&#65533;I&#65533;5&#65533;+k&#286;(&#65533;&#65533;&#65533;hO{ii&#65533;&#65533;$&#1408;&#65533;@D&#65533;&#65533;L0>&#65533;H@&#65533;&#65533;8 &#65533;Q&#65533;&#65533;&#65533;&#65533;$&#65533;&#65533;&#65533;&#65533;N
`&#65533; p\3Sx&#65533;Fd&#65533;pPQ\&#65533;&#65533;&#65533;&#770;&#65533;&#65533;&#65533;&#65533;Fx&#65533;&#65533;&#65533; &#65533;`4&#65533;  &#65533;&#65533;&#65533;&#65533;I&#65533;&H&#65533;&#65533;@5n4&#65533;B&#65533;I&#65533;&#65533;&#65533;&#65533;0b9&#65533;&#65533;D[&#65533;)&#65533; 60"(&#65533;&#65533;&#65533;&#65533;&#65533;&#65533;q&#65533;&#25729;
`M&#65533;O&#65533;&#65533;XnH&#65533;ht+ &#65533;&#65533;(&#65533;&#65533;
f W )&#65533;
2 &#65533;^<@&#65533;~&#65533;S#&#65533;MAs&#65533;X&#65533;&#65533;%`&#65533;X@&#65533;&#65533;&#65533;&#65533;E +p&#65533;0T&#65533;&#65533; &#65533;	&#65533;"&#65533;&#65533;0&#65533;^H&#65533;&#65533;&#65533;$&#65533;hz&#65533;_&#65533;2&#65533;Q&#65533;&#65533;bhiR,&#65533;&#65533;&#65533;y/@&#65533; 2I&#65533;&#65533;Rz
O
 I&#65533;&#65533; &#65533;#&#65533;&#65533;V@KP&#65533;'&#65533;(&#65533;x&#65533;&#65533;&#528;&#65533;f!&#65533;&#65533;t&#65533; >8= &#65533;&#65533;&#65533;9&#65533;&#65533;&#65533;(&#65533; v&#65533;&#1813;mB&#65533;&#1311;&#65533;h I&#65533;&#65533;&#65533;6&#65533;&#65533;&#65533;&#65533;I*8&#65533;&#65533;-N[&#65533;:k&#65533;&#65533;F|`&#65533;'&#65533;&#65533;&#65533;&#65533;j3p&#65533;(&#65533;`59"&#65533;&#65533;&#65533;&#65533;J&#65533;,M&#65533;&#65533;'%\&#65533;&&#65533;j&#65533;&#1221;&#65533;&#65533;&#65533;1P&#65533;&#65533;B&#65533;&#65533;h&#65533;Nf&#65533;*&#65533;&#65533;GZdp&#65533;&#65533;nB&#984;&#65533; &#65533;f&#65533;&#256;Uu&#65533;_21,K( &#65533;:&#65533;&#65533;X&#65533; &#65533;RQz&#65533;&#65533;~&#65533;->@%&#65533;&#188; &#65533;d&#65533;&#65533;
>&#65533;&#1463;&#65533;8{L&#65533;q*&#65533;&#65533;$&#65533;&#65533;*;&#65533;&#65533;&#65533;-&#65533;&#65533;j&#65533;	&#65533;&#65533;P`&#65533;&#65533; &#65533;&#65533;z&#65533;&#65533;&#65533;&#65533;@ M&#1068;`&#65533;&#65533;&#65533;&#65533;
&#65533;&#65533;&#65533;&#65533;&#65533;d&#65533;&#65533;bb&#65533;&#65533;&#544;b&#65533;&#65533;&#65533;&#65533;&#65533;.&#65533;&#65533;&#1479;&#65533;&#65533;LT&#65533;5d`d,&#65533;M&#65533;G&#65533;V&#65533;X&#65533;&#65533;c&#65533;m&#65533;LWU`n3&#65533;&#65533;'&#65533;&#65533;&#65533;h&#65533;#&#65533;\&#65533; &#65533;&#65533;&#65533;&#65533;0D)&#65533;&#65533;:&#65533;&#65533;&#65533;&#65533;&#65533;'l&#65533;7&#65533;in&#65533;&#65533;-mH&#65533;&#65533;
&#65533;&#65533;&#65533;&#65533;&#65533;`|rJ;&#65533;&#65533;M &#65533;Ph#&#65533;
&#65533;
&#65533;`&#65533;X&#65533;0&#65533;&#65533;&#65533;>P&#65533;L #&#65533;&#65533;&#65533;'=&#65533;&#65533;h0&#65533;&#65533;&#65533;Ei&#65533;^&#65533;>&#65533;&#65533;&#65533;&#65533;&#65533;&#1902;&#65533;!&#65533;&#65533;5@&#65533;&#65533;&#1099;mT&#65533;&#65533;  &#65533;
H@t`&#65533;&#65533;@DC&#65533;&l"4&#65533;K&#65533;&#1281;&#65533;5  A,  `&#65533;&#65533;&#65533;CD)A&#65533;&#65533;&#65533;P&#65533; A$&#1209;
&#65533;&#65533;K&#65533;&#65533;=&#65533;!&#65533;v&#738;&#65533;&#65533;wt6&#65533;&#65533;&#65533;Q&#65533; &#65533;j -M&#65533;j&#65533;A&#65533;
6&#129;U!&#65533;9&#65533;&#65533;s&&#65533;&#65533;}8&#65533;c&#65533;W"&#65533;&#65533;M&#65533;&#65533;V&#65533;&#65533;&#65533;Fw,Q&#65533;&#65533;&#1468;&#65533;{&#65533;&#65533;&#65533;&#65533;&#65533;&#65533;&#65533;n&#65533;b?&#65533;(@D5!&#65533;&#65533;$4&#65533;&#65533;&#65533;
K&#65533;&A&#65533;_9&#65533; F&#65533;&#65533;&#424;(&#291;Q&#65533;zp<ryy;&#65533;w&#65533;&#65533;&#1152;9&#65533;&#65533;&#65533;GbM\]&#1137;&#65533;&#65533;E&#65533;D &#65533;&#65533;&#65533;&#65533;&#65533;*8 
T&#65533;&#65533;&#65533; &#32775;&#65533;({b8&#65533;&#65533;M&#65533;&#65533;&#65533;` &#65533;&#65533;0&#65533;dS&#65533;l"&#65533;P&#10302;&#65533;Pp&#65533;&#65533;Nt&#65533;Q	j&#65533;&#65533;&#65533;h&#65533;8&#65533;_&#65533;G&#65533;mc&#65533;DJ&}$&#65533;&#594;&#65533;)FM&#65533;\&#65533; &#65533;&#65533;&#65533; &#65533;6&#65533;&#65533;&#65533;&#65533;&#65533;&#65533;&#65533;R&#65533;&#65533;O&#935;5&#65533; T&#65533;&#65533;"&#65533;&#65533;5&#65533;&#65533;Bp,P&#65533;&#65533; e&#65533;&#65533;5&#65533;&#65533;8&#65533;f4(`= )p&#65533;+ &#65533;&#65533;=1&#65533;
i&#65533;&#65533;1&#65533;r&#65533;q&#385;&#65533;	&#65533;&#65533;&#65533;&#65533;&#65533;%&#65533;W#F&#65533;&#65533;t#$&#65533;c1&#65533;V&#65533;zJ&#65533;&#65533;G7&#1088;@$Drz#&#65533;b&#65533;&#65533; &#65533;%&#65533;bh&#65533;a%`"0+&#65533;&#65533;e&#65533;{@&#65533;6&#65533;&#65533;l.&#65533;&#65533;)&#65533; &#65533;&#65533;&#65533;P &#65533;&#65533;&#65533;qO$ %S&#65533;]&#65533;P&#65533;!`&#65533;&#65533;&#65533;W&#65533;&#65533;UH&#65533;P&#65533;6# ",&#65533;E&#65533;Q
&#65533;-)&#65533;&#65533;&#65533;&#65533;RL&#65533;&#65533;&#65533;g&#65533;`&#65533;&#65533;&#65533;)2&#65533;"&#1058;`&#65533;&#65533;\&#65533;SF&#65533;(&#65533; 7u%%&#65533;&#65533;
&#65533;|50l&#65533;&#65533;&#65533;'&#1492;
P}&#65533;, &#65533;Q{P &#65533;^&#65533;{&#65533;&#65533;"&#65533;:P9&#65533;&#65533;&#65533;&#65533;c0&#65533;?&#65533;<&#65533;&#65533;cF&#65533;k&#65533;l&#65533;nKX&#65533;&#65533;h&#65533;V&#65533;&#1139;<B&#65533;d6&#65533; C&#65533;$&#65533; &#65533;U @&#65533;&#65533;Yd-&#65533;}ve&#65533;e"`&#65533;&#65533;9&#65533;@]&#65533;
e0p0g	' &#65533;(~h&#65533;j&#65533;&#65533;&#65533;6&#560;&#65533;C&#65533;&#65533;v&#65533;8 &#65533;&#65533;&#65533;&#65533;&#65533;&#65533;C&#65533;2&#65533;R cFd2i&#65533;&#65533;a8s"&#65533;&#65533;s&#65533;&#65533;N&#65533;0i8&#65533;)g&#65533;&#65533;&#65533;5&#65533;qs&#65533;&#65533;b&#65533;f:wF&#65533;&#560;p&#912;J&#65533;&#65533;&#65533;5&#65533;&#65533;
"0	 (&#1524;&#65533;h'&#65533;&#65533;&#65533;&#65533;F:P3&#65533;&#65533;'&#65533;,&#65533;&#65533; &#65533;d`;&#65533;5&#65533;4&#65533;&#65533;d&#65533;&#65533; &#65533;V&#65533;&#65533;F&#65533;&#65533;&#65533;&#65533;&#65533;&#65533;&#65533;k&#65533;1D"V&#65533;s<>blq0;`0C&#65533;*`1&#65533;&#65533;pPp&#65533;Qp &#65533;&#65533;&#65533;:&#65533;d&#65533;0pM[&#65533;`&#65533;&#65533;C&#65533;&#65533;1+]&#65533;6a&#65533;&#65533;&#65533;	&#65533;&#65533;&#65533;&#65533;.z&#65533;4O&#65533;&#65533;Y&#65533;&#65533;&#65533;5&#65533;&#65533; qi &#65533;
Q+&#65533;QD&#65533;	R&#65533;' &#65533;uGl&#624;t1&#65533;s&#65533;&#65533;t&#65533;e`&#65533;c&#65533;r&#65533;1}.&#65533;*O0%
&#65533;&#65533;&#65533;&#65533;&#65533;G&#1456; &#65533;G&#65533; wJ&#65533;U!0	*&#65533;3(&#65533;  $&#65533;H&#65533;G&#65533;I	&#65533; 7r&#65533;$&#65533;&#65533;n&#65533;&#65533;&#65533;c&#65533;9&#65533;P&#65533;&#65533;&#65533;0c&#65533;)1&#65533; V&#65533;>&#65533;IXHKv!>!{%f&#65533;@&#65533;$&#65533;-&#65533;u:&#65533;&#65533;&#65533;0@&#65533;'`: 1@S&#65533;)DTN&#65533;D&#65533;&#65533;g&#65533;!a
&#65533;&#233;
&#65533;&#65533;B &#65533;&#65533;&#65533;9E&#65533;1&#65533;`qT&#65533;&#65533;&#65533;&#65533;j
&#65533;0'p"&#65533;&#65533;1 p&#65533;&#65533;6&#65533;m&#65533;&#65533;	&#65533;&#65533;9&#65533;&#65533; &#65533;&#65533;&#65533;&#65533;&#65533;&#65533;9&#65533;&#65533;$&#65533; &#65533;6+&#65533;&#65533;&#65533;&#65533;&#65533;&#65533;ph1E&#65533;&#65533;&#65533;!&#65533;E`&#65533;`&#65533;a	$&#65533;,+B3&#65533;&#65533;	&#65533;&#65533;_#&#65533;"&#65533;&#65533;;E&#65533;$&#65533;&#65533;B&#65533;&#65533;ua&#65533;&#65533;8&#65533;&#65533;D&#65533;&#65533;&#65533;&#65533;&#65533;&#65533;&#65533;T&#65533;<
SI&#65533;d%~b(&#65533;&&#329;{&#65533; F&#65533;&#65533;&#65533;&#65533;q`) ?,1q&#65533;&#65533;	O&#65533; &#65533;?&#65533;&#65533;&#65533;H7v&#1172;&#65533;&#65533;i2C&#65533;a5&#65533;s^&#65533;	P&#65533;	&#65533;&#65533;q*&#65533;)&#65533;O&#65533;&#65533;7&#65533;&#65533;a&#65533;[&#65533;Hg&#65533;O&#16712;F&#65533;&#65533;&#65533;Z&#65533; w 2 N&#65533;&#65533;q&#65533; bd7&#65533;rs&#65533;&#65533;7&#65533;&#65533;Qw&#65533;&#65533;d#
&#65533;&#65533;&#65533;&#65533; 
&#65533;&#65533;&#65533;1&#65533;&#65533;&#65533;7&#65533; g&#65533;F&#65533;2^k&#65533;&#65533;.&#65533;$&#65533; &#65533;&#65533;]1&#65533;&#65533;&#65533;r( L(p&#65533;&#65533;s%&#65533;&#611;&#65533;&#65533;<8&#65533;>cl&#65533;yH&#65533;&#65533;c&#65533;&#65533;H.&#65533;$K&#65533;&#65533;0%0U&#65533;&#65533;   &&#65533;"N&#65533;Ay#(@&#65533;&#65533;&#65533;1P&#65533;&#65533;&#65533;&#65533;&#65533;Pk&#65533;&#65533;&#65533;&#65533;0	&#65533;UA&#65533;5%&#65533;1h&#65533;F3CC`&#65533;&#65533;$&#65533;(&#65533;&#65533; 0&#65533;/&#65533;x&#65533;EJ&#65533;!&#1236;&#65533; &#65533;^&#65533;0}&#65533;&#65533;&#65533;&#65533;O!@O&#65533;&#65533;j&#65533;&#65533;pM&#65533;&#65533;&#442;&#65533;&#65533;C&#65533;b&#65533;q|C*
D&#65533;i&#65533;&#65533;&#65533;&#65533;&#65533;&#65533;&#65533;&#65533;&#65533;	&#65533;(&#65533;q4&#65533;@&#65533;&#65533;5&#65533;&#65533; ]&#65533;.&#65533;q&#65533;;y*&#65533;&#65533;%064&#65533;>u%&#65533;,f&#65533;V&#65533;H&#1582;&#65533;+&#65533;*&#65533;&#65533;p&#65533;k E`&#65533;V&#65533;<&#65533;6=&#65533;d&#65533;C&#65533;h  &#65533;&#65533; r&#65533;C&#65533;&#65533;&#65533;A&#65533;&#65533;q&#65533;[j	&#65533;P&#65533;Z< O&#65533;3T&#65533;)i&#65533;C0&#65533;&#65533;P&#65533;&#65533;)&#65533;4&#65533;;J`&#65533;	&#65533;[&#65533;F&#65533;&#1036;&#65533;&#65533;u0_&#65533;z S&#619;&#65533;&#65533;
 p&#65533;&#65533;&#65533;T0t&#65533;0&#65533;&#65533;&#65533;&#65533;I+&#65533;&#65533;&#65533;Y#&#65533;&#65533;&#65533;t&#65533;&#65533;[t&#65533;&#65533;E&#65533;P&#65533;&#65533;&#65533;"`m&#65533;&#65533;t&#65533;&#65533;&#65533;1p!( &#65533;&#33563;  &#65533; 2y&#65533;
v.&#65533;&#65533;r&#65533;t:&#65533;&&#65533;&#65533;&#65533;1%f&#65533;A&#548;&#65533;S%&#65533;h j!&#65533;.&#65533;&#65533;+&#65533;&#65533;O&#65533;8P&#65533;&#65533;&#803;R=&#65533;s#&&#65533;;9&#65533;@,&#65533; &#65533;&#65533;	+&#65533;?&#65533;3a"&#65533;&#65533;`&#65533;'D&#65533;,.&#65533;,&#65533;&#1382;&#65533;2.&#65533;:?&#65533;D&#65533;C&#65533; 	*4i-&#65533;&#1904;"&#65533;Q&#65533;&#65533;d&#65533;&#65533;&#65533;&#65533;&#65533;-!&#65533;&#65533;&#65533;&#65533;&#65533;,&#65533;&#65533;&#65533; CMubWA'p&#65533;=&#65533;|S9P&#65533;qiw" &#65533;&#65533;O`"d&#65533;&#65533;s&#65533;&#351;rH-&#65533;&#65533; !/&#65533;&#65533;*e
&#65533;&#65533;&#65533;&#65533;1&#65533;A) ,&#65533;,&#65533;&#65533;&#65533;l&#65533;Y}i[&#65533;m_; &#65533; " \&#65533;&#65533;pG"&#65533;&#65533;v#&#65533;xn&#65533;I&#65533;&#65533;&&#810;0&#65533;&#65533;&#65533;&#65533;&#65533;&#65533;&#65533;&#65533;&#65533;@$N&#65533;nu2JA&#65533;&#65533;&#65533;&#65533;<&#65533; &#65533;!&#65533;&#65533;&#65533;r ?&#65533;=&#65533;&#65533;&#65533;'	R&#65533;{&#65533;0nH&#65533;x&#65533;!8i&#65533;&#65533;&#65533;T&#65533;x@	&#65533;&#65533;&#65533;&#65533;@8!`\&#65533;*&#65533;&#65533;&#65533;&#65533;&#65533;,&#65533;p0&#65533;%&#65533;-&#65533;&#65533;)&#65533;2&#65533;4K&#65533;&#65533;'&#65533;&#65533;&#65533;*&#65533;&&#65533;&#65533;cm3AEX&#65533;q&#65533;MD&#65533;&#545;&#65533;S&#65533;&#65533;&#65533;&#65533;&#65533;+&#65533;&#65533;&#65533;&#65533;&#65533;&#65533;&K;^&#65533;&#486;&#65533;&#65533;$&#65533;(4&#65533;&#65533; 
{l&#65533;*p&&#65533;'!&#65533;&#777;v&#65533;&#65533;&#65533;	M&#65533;&#1211;0&#65533;&#65533;E!&#65533;]YXd&#65533;&#270;&#65533;4%&#65533;[2PR=H&#65533;&#1440;)&#65533;o-J|&#65533;4&#65533;0&#65533;t&#65533;&#65533;Y&#65533;&#65533;LZ0J&#65533; A#&#65533;&#65533;&#65533;%B8q3&#65533;B &#65533;&#65533;&#65533;1&#65533; &#65533;&#1952;&#65533;*v7@&#65533;&#65533;	3$EF&#65533;`&#65533;&#65533;&#65533;<
&#65533;`&#152;&#65533;&#65533;<&#65533;l&#65533;]&#65533;&#65533;&#65533;&#65533;b&#65533;&#65533;G&#65533;A&#65533;z&#65533;
S&#65533;&#65533;m&#65533;&#65533;&#65533;*&#65533;+Q&#65533;sa&#45370;&#65533;&#65533;&#65533;&#65533;9K+&#65533;&#65533;E&#65533;&#65533;:&#65533;\ &#1650;pF&#721;p&#65533;&#65533;&#215;&#65533;Q&#65533;B)G&#65533;&#65533;&#65533;r&#65533;P&#65533;&#65533;&#65533;Y&#65533;&#65533;&#65533;&#65533;&#65533;2&#65533;&#65533;B&#65533;f
&#65533;&#65533;&#65533;8&#65533;&#65533;&#65533;"&#65533;&#65533;5b Ca6`,&#65533; D&#65533;v1=&#65533;C&#65533;&#65533;y(&#65533;VK&#65533;&#65533;o&#65533;8/&#65533;=&#1107;#:&#65533;Av%&#65533;#I5(Pq\&#65533;&#65533;&#65533;
+03&#65533;~&#65533;&#1770;q&#65533;R&#65533;G&#65533;+&#65533;F&#65533;5&#65533;}&#65533;&#65533;&#65533;5&#65533;&#65533;&#2000;&#65533;ld)*&#65533;&#65533;&#65533;K&#65533;N&#65533;BN&#65533;&#1360;h&#65533;;EE)&#490;
&#65533;f&#65533;}h	v&#65533;X&#65533;F)&#65533;=&#65533;j+&#65533;&#65533;SC/&#65533;$&#65533;&#65533;&#65533;&#65533;&#65533;p)T[c&#65533; u&#65533;&#65533;&#65533;&#65533;&#65533;1`&#65533;&#65533;P&#65533;&#65533;&#65533;&#65533;&#65533;&#65533;@ &#65533;;\(&#65533;;l&#65533;&#65533;S%m&#65533;? &#65533;&#65533;&#65533;&#65533;&#65533;&#65533;4&#65533;&#65533;l&#65533;&#1448;^&#65533;&#65533;u&#65533;&#65533;t&#65533;&#65533;&#65533;bO&#65533;&#65533;&#65533;y<&#65533;&#65533;&#65533;w&#65533;9 3&#65533;&#65533;&#65533;_&#65533;.#&#65533;X&#65533;@&#65533;&#65533;@&#65533;q4cO&#65533;Y&#65533;&#65533;&#65533;&#65533;&#65533;)&#65533;&#65533;# 18-&#65533;)&#65533;&#65533;D&#65533;P&#65533;&#65533;K	9&#65533;&#65533;&#854;&#65533;&#65533;&#65533;G_!&#65533;4&#65533;0}&#65533;&#65533;&#65533;&#1252; &#480;&#65533;1&#65533;&#27720;*&#65533;&#65533;`Q'qO&#65533;n_&#65533;&#65533;\#&#65533;&#65533;"&#65533;L&#65533;&#65533;/&#65533;&#65533;&#65533;|&#65533;=%&#65533;&#65533;&#65533;&#65533;
&#65533;2g%&#65533;&#65533;&#346;&#65533;&#65533;i&#612;8'&#65533;0+&#65533;5G&#65533;+&#65533;+&#65533;-&#65533;XZ|0&#65533;=0 &#65533;&#65533; &#65533;%&#65533;&#65533;W&#65533;k&#65533;v&#65533;jeWleW&#65533;&#938;&#65533;8&#65533;g&#65533;&#65533;&#65533;XJ&#65533;&#65533;}&#65533;&#65533;X&#65533;y/&#420;&#65533;&#65533;-b&#65533;&#65533;t"=&#65533;	&#65533;D+pE&#65533;&#65533;&#65533;@&#65533;"x&#65533;&#65533;X	U&#917;&#65533;l&#65533;-&#65533;A&#65533;&#65533;CC&#65533;&#65533;&#65533;&#65533;((&#65533;&#65533;&#65533;&#65533;+5&#65533;&#65533;&#65533;&#65533;&#65533;&#65533;&#65533;&#65533;!&#65533;&#65533;&#65533;&#65533;&#65533;&#65533;- &#65533;)&#65533;+>2&#65533;&#65533;&#65533;&#65533;&#65533;&#65533;&#65533;&#65533;&#65533;A&#65533;&#65533;*$&#65533;&#65533;1&#65533;$&#1414;0&#65533;+&#65533;&#65533;A&#65533;&#65533;&#65533;(&#65533;&#65533;&#65533;=@&#65533;&#65533;2&#65533;&#65533;7&#65533;&#1032;&#65533;2&#65533;&#65533;&#65533;F
F&#65533;z`&#65533;&#65533;R&#65533; !&#65533;&#65533;&#65533;H(`	/  @&#65533;&#269;&#65533;7&#65533;&#65533;&#65533;&#65533;M   4&#65533;OG!(&#352;B&#65533;P&#65533;~zE&#65533;&#65533;&#1387;X&#65533;j&#65533;&#1704;&#65533;<&#65533;N#&#65533;&#265;&#65533;!	&#65533;&#65533;L&#65533;&#65533;@#<t8&#65533;E&#65533;Q&#65533;  

&#65533;2hC4`&#198;&#65533;q&#65533;!F&#65533; ).&#65533;p&#65533;	C-&#65533;2&#65533;&#1060;&#63140;I1|(P&#65533;-&#65533;)l&#65533;&#41096;&#65533;&#65533;]&#65533;1$&#65533;$&#65533;&#657;F&#65533;&#65533;B
g&#65533;Z< &#65533;5D'D0&#65533;&#65533;&#65533;&#65533;,&#65533;&#65533;(X"pg&#65533;*&#65533;&#65533;&#65533;)&#65533;&#65533;&#65533;&#65533;cm &#65533;&#65533;&#65533;N:&#65533;&#65533;>&#1891;&#65533;&#65533;&#65533;&#65533;&#65533;&#65533;&#65533;B&#65533;&#65533;0&#65533;{&#824;2@&#65533;&#65533;&#65533;+5 T@B&#65533;u&#65533;&#65533;J&#65533;	&#65533;&#65533; &#65533;D*&#65533;2&#65533;&#65533;O:&#65533;&#1299;3A&#65533;AQGy&#65533;TS<6&#65533;c&#65533;&#65533;m%&#65533;D&#586;&#65533;&#65533;4&#65533;&#65533;XL&#65533;(&#65533;9%&#65533;b?&#65533;d&#65533;(&#65533;&#65533;&#65533;6&#65533;%&#65533;&#65533;@&#65533;  &#65533;0Xx&#65533;A"\&#65533;YP&#65533;H 9&#65533;P&#65533;+&#65533;d"2&#65533;P&#65533;Hu&#65533;&#65533;&#1025;&#65533;&#65533;B&#65533;?&#65533;7&#65533; &#65533;3I
&#65533;Vw&#65533;&#65533;2&#65533;&#65533;&#65533;X*H&#65533;&#65533;L&#65533;&#65533;0&#65533;&#65533;e&#2028;&#65533;&#65533;"&#65533;&#65533;0&#65533;5a&#65533;["C&#65533;&#65533;&#65533;`;&#65533;&#65533;[Ut &#65533;&#65533;&#65533;&#65533;U&#65533;B"+&#65533;&#65533;Hg&#65533;&#65533;7@d&#65533;@&#140;tG=&#65533;&#65533;0s&#614;&#65533;&#65533;&#385;,<2&#65533;&#1536;H&#65533;
&#65533;&#65533;!&#65533;&#65533;*`
*&#65533;E&#65533; &#65533;p&#65533;X&&#65533;&#65533; O;&#65533;&#65533;&#65533;?&#65533;c&#65533;&#65533;&#65533;&#65533;#&#65533;FVl&#65533;&#65533;V&#65533;&#65533;U#J=&#65533;&#65533;OM&&#65533;CNG)&#65533;=&#65533;d&#65533;&#1155;&&#65533;&#65533;
&#65533;[ %&#65533;@&#65533;"&#65533;&#65533;-&#65533;`U@&#65533;$&#65533; J&#629;&#65533;u&#65533;H#&#65533;XWA\&#65533;:&#473;6&#605;&#65533;&#65533;0&#65533;&#65533;&#65533;AP/4&#65533;&#65533;&#65533;&#65533;&#65533;&#65533;5&#65533;&#65533;&#65533;,&#65533; *2&#65533;*&#65533;&#65533;)&#65533;&#65533;(W&#65533;&#65533;&#65533;&#65533;&#65533;&#65533;&#65533;#<L=&#65533;&#65533;&#65533;^&#65533;0x&#65533;&#65533;0"pR_x&#65533;T&#65533;&#65533;&#65533;&#65533;"&#65533;&#1747;d&#65533;&#65533;#,P&#65533;k'&#65533;J&#65533;p@&#65533;h&#65533;&#65533;&#65533; &#65533;P `&(X&#1026;)<&#65533;
+&#65533;&#65533;@D&#65533;&#65533;7X`&#65533;@&#65533;
+yP&#65533;&#65533; H0N&#65533;&#65533;N3&#65533;&#65533;Q&#65533;L&#65533;qRN&#65533;8&#65533;RAb&#65533;&#65533;&#65533;[m&#65533;a&#65533;C&#65533;p&#65533;X$o&#65533; :&#65533;&#65533;	4&#65533;^ &#65533;`G X&#65533;#8&#65533;0&#65533;X&#65533; &#65533;1&#65533;&#781;4&#65533;HA*Q&#65533;fL&#65533;&#65533;&#65533;-&#657;&#65533;&#65533;&#65533;-@H:u&#65533;&#65533;&#65533;&#65533;&#65533;
p&#65533;AHA&#65533;&#65533;$H&#65533; &#264;&#65533;AO(N :f&#65533;2&#65533;&#65533;\&#65533;&#65533;&#65533;P&#65533;o&#65533;&#1734;q\&#65533;&#65533;i&#65533;&#65533;	E1,l&#65533;S&#65533; %x&#65533;&#65533; &#65533;(&#65533; &#65533;3
|1&#65533;&#65533;&#65533;&#65533;&#65533;V&#65533;&#65533;&#65533;a@&#65533;&#65533;&#65533;04p T ,A#2j&#65533;&#65533;&#65533;&#65533;]&#65533;&#65533;&#65533;Zp&#65533;&#65533;"+0&#65533;>&#65533;&#65533;x&#65533;Df&#128;&#65533;&#65533;&#65533; &#65533; V&#290;&#65533;&#65533;,BP &#432;&#65533;@&#65533;{&#65533;X&#65533;7&#65533;X&#65533;&#62904;l&#65533;'&#65533;$&#65533;)&#65533;&#65533;[%&#65533; a&#65533;%-c Lb }&#65533; &#65533;GB&#65533;&#65533; /h&#65533;@&#65533; &#65533; &#65533; A4&#65533;&#65533;&#65533;M&#65533;	&#65533; B&#65533;&#65533;t&#65533;=&#65533;&#65533;j&#65533;&#65533;&#65533;&#65533;&#65533;b&#65533;&#65533;7&#65533;&#65533;u&#65533;&#65533;&#65533;&#65533; H )h8f&#65533;&#65533;&#65533;&#1648;&#65533;&#65533;k&#65533;&#65533;&#65533;&#65533;>&#65533;&#65533;&#65533;&#65533;14&#65533;&#65533;&Hb>&#1832;&#65533;Q.U&#65533;`m&#65533;&#65533;C	_9&#65533;&#65533;I&#65533;H&#65533;gM&#65533;&#65533;\&#65533;d
zvB"@@&#65533;,"&#65533; A&#1298;&#65533;F^Q 3`&#65533;&#65533;&#65533;&#65533;+&#65533;*&#65533;0T&#65533;\ Iu&#65533;\&#65533;&#65533;2	  h&#65533;`&#402; &#65533;&#65533;z(&#65533;&#65533;&#65533;&#65533;&#65533; `,(&#65533;&#65533;&#65533;0&#65533;u%}&#65533;,&#65533;&#65533;T&#65533;&#65533;)E,7H&#65533;Ltr&#65533;&#65533;&#65533; -f&#65533;I&#65533;&#65533;T &#65533; ftA&#65533;&#65533;3L`&#65533;&#65533;d6&#65533;I&#65533; 	&#65533; 
.(&#65533;%&#65533; @&#65533;&#65533;&#65533;6&#65533;&#65533;1&#65533;i&#65533;&#65533;
&#65533;`&#65533;X&#65533;DP&#65533;&#65533;|&#65533;.L&#65533;&#65533; St&#386;&#65533;0&#65533;+FA&#65533;&#65533;&#65533;p&#65533;b&#65533;.)&#65533;v8&#638001;F&#1666;&#65533;&#65533;&#65533;fJg&#65533;&#65533;IT&#65533;'&#65533;J&#65533;1&#65533;iRb'X#&#65533;&#953; &#65533;F&#65533;&#65533;&#65533;&#65533;&#65533;5
B&#65533;@&#65533;&#676;&#65533;\&#65533;/,&#65533;j&#65533;:\&#65533;fb.&#65533;&#65533;+&@&#65533;&#65533; &#65533;&#65533;&#581;m&#65533;&#65533;/P Emj&#65533;\&#65533;Yz&#65533;&#65533;y`&#65533;*&#65533;U&#65533;&#1763;Q&#65533;&#65533;#&#65533;&#65533;|&#65533;t&#65533;`&#65533;|K&#65533;&#65533;)L&#65533;&#589;+#&#65533;L&#65533;/@&#65533;Xf&#65533;&#65533;&#65533;&#65533;@&#65533;f0&#65533;&#65533;$	&#1284;I&#65533;A&#65533;d@cc&#65533;&#65533;*D&#65533;@P&#65533;`%&#65533;&#65533;B&#65533;&#65533;F&#922;z &#65533;V&#65533;	&#65533;P&#65533;&#65533;3&#65533;B{J~6s&#65533; ]-X%&#65533;&&#65533;B&#65533;&#65533;&#65533;&#65533;i&#65533;W&#65533;M&#65533;&#65533;E&#65533;P&&#65533;&#65533;T&#65533;'I&#65533;&#65533;H&#65533;&#65533;#V&#65533;&#65533;"c2E&#65533;a&#65533;&#65533; !&#65533;&#65533;@8 &#65533;U&#65533;&#65533;X&#65533;x%ye47&#65533;9\&#65533;S&#65533;!QY&#65533;&#65533;E`0&#65533;P&#65533;W&#242;CD_m&#65533;&#1630;&#65533;&#65533;C&#65533;	|d&#65533;&#65533;
L2&#65533;Hp&#65533;%&#65533;qZf&#65533;9&#65533;&#65533;&#65533;&#65533;&#65533;&#65533;&#65533;S6|H&#65533;7&#65533;&#65533;M&#65533;&#65533;!EM&#159;&#65533;&#65533;&#65533;d&#65533;$&#65533;&&#65533;}&#65533;&#65533;/&#65533;&#65533;`S&#65533;&#65533;=>&#1062;&#65533;&#65533;n&#65533;I&#536;JUp&#65533;&#65533;&#65533;&#65533;&#984;R&#65533;p` &#65533;&#65533;$d&#65533;&#65533;g`&#65533;&#65533;&#65533;&#65533;&#65533;aUg&#65533;vU&#65533;Te&#65533;Nx&#65533;&#65533;&#65533;&#65533;t&#65533;&#65533;&#65533;g&#65533;;&#65533;&#1005;Qb&#65533;&#65533;&#65533;&#65533;LK
&#65533;&#65533;&#65533;&#65533;9&#65533;u&#65533;&#65533;&#65533;&#65533;*tsy&#65533;e+;^CX&#65533;&#65533;@9&#65533;3}&#65533;N &#65533;&#65533;Q&#65533;&#65533;&#65533;`m@ &#65533;8&#65533;}R &#65533;I0&#65533;CW&#65533;#X&#1048; &#65533;93hhB&#65533;&#65533;X` (`&#65533;&#65533;# d&#65533;&i&#65533;&#65533;&#65533;4&#65533;L&#65533;&#65533;&#65533;cz&#65533;[+&#65533;7&#65533;Wo1T&#65533;&#65533;)CiR&#65533;g?&#65533;&#65533;H&#65533;E&&#65533;&#65533;&#65533;&#65533;)&#65533;&#65533;P&#65533;
 &#65533;&#65533;  8Z&#65533;X&#65533;AQ&#65533;0 &#65533;r&#65533;&#65533;+&#65533;O&#47690;&#65533;T&#65533;&#65533;&#65533;&#65533;L8T&#457;&#65533;@ &#65533;Cg&#791;*.&#65533;9"xE&#65533;kG&#65533;&#65533;{&#65533;(&#65533;AF&#65533;u"&#65533;&V  &#65533;&#65533;&#65533;=&#65533;&#65533;&#65533;&#65533;Q&#65533;@I&#65533;teg1&#65533;&#65533;(&#65533;&#65533;"pE&#65533;p &#65533;4-0IF&#65533;M7C&#65533;&#65533;k3&#65533;&#1522;50&#65533;
+0a&#65533;A A&#65533;\&#65533;: I&#65533;&#65533;;}&#65533;5D!ctA&#65533;&#65533;"&#65533;&#65533;6pz c &#65533; B&#65533;&#65533;o&#65533;&#1476;&#65533;KHI6&#65533;&#65533;&#65533;&#65533;gJ&#65533;&#65533;(&#65533;/&#65533;h&#65533;'&#65533;&#65533;GP '&#65533;<&#65533;05&#65533;7} P0I&#65533;&#65533;\hCS&#65533;Et	&#65533;P/&#65533;A&#65533;S&#65533;&#65533;m&#65533;V&#65533;&#65533;`fX!&#65533; 6
&#65533;F&#65533;A5P&#65533;&#65533;9&#65533;0;&#65533;~xb &#65533;s_&#65533;@FA@&& D&#65533;&#65533;
H	&#65533;E&#65533;66&#65533;&#65533;	p&#65533;P/&#65533;e&#65533;&#65533;&#65533;QH&#65533;+&#65533;g&#65533;rv#(&#65533;&#65533;&#65533;K&#65533;f'&#65533;e @&#65533;O&#65533;&#65533;Ch##&#65533;&#65533;bf$`#p6!&#65533;A&#65533;&#65533;8^F !` &#65533;&#65533;2&#65533;'cQ ;P&#65533;
#%3a&#65533;H&#65533;oL(&#65533;&#65533;&#65533;X$&#65533;&#65533;A{/bp3&#65533; &#65533;5&#65533;: 4`Wt&#65533; *&#65533;G&#65533;3&#65533; &#65533;d#&#65533;F&#65533;A7)A &#65533;B	&#65533; &#65533;&#65533; 1@F&#65533;U-y&#65533;5 00-AB^T [&#65533;&#65533; &#65533;,[&#65533;&#65533;ss&#65533;qNTF5-,a(w)&#65533;>0U
&#65533;&#65533;&#65533;!&#65533;^&#65533;&#65533;&#65533;&#65533;p&#65533;N&#65533;^&#65533;*&#65533;hs&#65533;H	+&#65533;S(&#1288;&#1541;-&#65533;&#65533;&#65533;R&#65533;,&#65533; +&#65533;&#65533;&#65533;&#65533;@&#65533;&#65533;%g&#65533;.o&g&#65533;&#65533;pa@ &#65533;&#65533; '&#65533;	&#65533;&#65533;&#65533;&#65533; &#65533;&#65533;U&#65533;1M`9&#65533;&#65533;&#65533;&#65533;{`=P
^&#65533; 4ax5&#65533;&#65533;7z&#65533;i &#65533;&#65533;6&#65533;h&#65533;&#65533;&#65533;&#65533;&#65533;&#65533;>H&#65533; &#65533;v#Cz!&#65533;dC%	W0&#65533;&#65533;&#65533;2&#65533;ft&#65533;,&#65533;UTG0vS b&#65533;$a`&#65533;AF&#65533;`&#65533;&#65533;T5&#65533;p&#65533;&#65533;&#65533;&#65533;&#65533;&#65533;"&#65533;Z&#65533;!*ZC;&#65533;s9&#65533;&#65533;	&#65533;&#65533;2&#65533;N1;&#784;P&#65533;s#&#65533;F_7 &#65533;&#65533;0&#65533;
&#65533;&#65533;r&#65533;0&#65533;&#65533;&#65533;w5pC P.1~&#65533;@TB5 &#65533; ]&#65533;v&#65533;&#65533;1&#65533;&#65533;&#1893;E&#65533;&#65533;&#65533;
0&#65533;&#65533;;D&#65533;
&#65533;a&#720;9&#65533;#:c&#65533;`]&#65533;r&#65533;&#65533;A&#65533;&#65533;Y@&#65533;^&#65533;&#65533;{a&#65533;&#65533;&#65533;)2c.&#65533;&#65533;&#65533;s0&#65533;&#65533;02b%0&#65533;&#65533;&#65533;&#65533;&#65533;&#65533;&#65533;#Oq#L&#65533;&#1587;=L&#65533;X@&#65533;L&#65533;&#65533;&#65533;T&&#65533;Gh&#1356;#&#65533;p /40t&#65533;\&#65533;"N{
&#65533;&#65533;&#65533;w3&#65533;-x6o&#65533;C&#65533;r	&#65533;E[&#1393;&#41300;)y&#65533;&#65533;i&#1113;&#65533;_&#65533;&#65533;&#65533;!g&#65533;R&#65533;% &#65533;C&#65533;&#65533;N&#65533;
&#65533;8_1	i	&#65533;0C&#65533;a7&#65533;&#65533;	C&#65533;&#1266;&#65533;&#65533;O&#65533;&#65533;&#65533;&#65533;%0&#65533;'&#65533;]&#65533;&#65533;8&#65533;&#1360;&#65533;&#65533;&#65533;Sm&#65533;&#65533;S&#65533;&#486;&#65533;0 @&#65533;&#65533;&#65533;@B&#65533;%m&#65533;&#65533;4&#65533;@&#65533;B&#1497;7&#65533;T "&#65533;;]J &#65533;|&#65533;*&#65533;&#65533;v&#65533;&#65533;2<H?P&#65533;&#65533;&#65533;0vEz K&#65533;&#548;&#65533;zK&#65533;RX>C!Bp	 L&#65533;&#65533;J@z&#65533;&#65533;3,p&#65533;ow#*&#65533;#A -`&#65533;`=-&#65533;+&#65533;&#65533;A&#65533;&#65533; &#65533;&#65533;0&#65533;&#65533;P&#65533;&#65533;&#65533;0	&#65533;&#65533;E
&#65533;E&#65533;&#65533;^[IJ	0bH&#65533;&#65533;5' &#65533;&#65533;`&#65533;)g&#65533;&#65533;&#65533;C&#65533;Ge&#65533;xy&#65533;&#65533;&#65533;+&#65533;&#65533;w
&#65533;w&#65533;&#65533;w@&#65533;&#65533;&#65533;&#65533;&#65533;&#65533;7`W50'
&#65533; B&#65533;C&#65533;j&#65533;&#65533;&#65533;&#65533;&#65533;&#65533;GR&#65533;@&#65533;n+@=&#65533;oy>1G&#65533;I	&#65533; &#65533;f+!@&#65533; &#65533;%pRcV 0!` &#65533;&#65533;&#65533;&#65533;GW&#65533;o&#65533;&#65533;0&#65533;8&#65533;&#65533;&#65533;&#65533;&#65533;&#65533;zaQ&#65533;p&#65533;&#65533;=&#65533;&#65533;&#65533;03&&#65533;!&#65533;&#65533;&#65533;Ygu'&#65533;&#65533; I&#65533;OUD&#65533;&#65533;&#65533;w1&#65533;&#65533; \&#65533;&#65533;R}a&#65533;&#65533;89&#65533;QR&#65533;&#65533;9U&#65533;&#65533;}rs
&#65533;0~tQ&#65533;&#65533;&#65533;&#65533;9 &#65533;&#65533;ipL&#65533;isS&#65533;4&#65533;bq3&#65533;&#65533;(a&#65533;&#65533;s&#65533;&#65533;Q|&#65533;&#65533;/ &#65533;&#65533;&#65533;&#65533;&#65533;&#65533;Zs
	&#65533;&#65533;&#65533;&#65533;&#65533;t&#65533;=&#65533;	E&#65533;SH&#65533;A&#65533;@>gq&#65533;&#65533;YS&#65533;&#65533;&#65533;P&#65533;20&#65533;`&#65533;&#65533;&#65533; 2`4&#65533;! :&#65533;!&#65533;3@@ %@&#65533;v 01=&#65533;vp&#65533;&#65533;J2&#65533;&#65533;&#65533;&#65533;W&#65533;&#65533;&#65533;&#65533;;&#65533;G&#65533;#L&#65533;&#65533;&#65533;&#65533;*&#65533;&#65533;&#65533;&#65533;J&#65533;&#65533;$ 3c&#65533;L&#65533;&#65533;+&#65533;&#65533;t"&#3574;e#A&#65533;&#65533;qW	&#65533;&#65533; &#65533;&#65533;&#65533;5&#65533;Q-&#65533;Qp4&#65533;&#65533;s&#65533;@f&#65533;&#65533; C&#65533;(&#65533;+&#65533;&#65533;MtBfU&#65533;&#65533;}&#65533;8&#65533;r&#65533;&#65533;9&#65533;&#65533;" &#65533;T&#65533;a&#65533;&#65533;&#65533;&#65533;HO,$:fn&#65533;&tZ	, &#65533;|&#65533;P,&#65533;&#65533;&#65533;&#65533;&#65533;LF{3!&#65533;s&#65533;&#65533;!&#65533;&#1072;J
&#65533;&#65533;=&#65533;P&#65533;iC&#65533;4&#65533;(&#65533; -&#65533; H&#65533;p&#65533;&#65533;&#65533;J&#65533;#'#&#65533;g%9$4&#65533;&#771;uZ&#65533;Cq&#65533;&#65533;
&#65533;L&#65533; &#188;=&#65533;2DQY3&#65533; &#65533;/7&#65533;I &#65533;:&#65533;&#65533;7u&#65533;.c&#65533;)a@&#65533;&#65533; o
Zg&#65533;0&#65533;&#65533;q' Q&#65533;1
&#65533;&&#65533;Q&#65533;~&#65533;&#65533;`&#65533;T&#65533;&#65533;&#65533;&#65533;&#65533;9&#65533;&#65533;!B&#65533;<-l	&#65533; &#65533;&#65533;Q(&#65533; &#65533;&#65533;&#1053;e&#65533;&#498;
U/&#65533;sD&#65533;57&#65533;&#65533;&#65533;M+&#65533;nV &#65533;r&#65533;&#65533;e&#65533; &#65533; &#65533;u&#65533;T=	.&#65533;_)&#65533;8B&#65533;&#65533;)&#65533;+&#65533;i&#65533;PG&#65533;&#65533;&#65533;&#65533;&#65533;&#65533;D:n&#65533;e0&#65533;&#1088;&#65533;3&#65533;&#65533;/&#65533;&#65533;&#65533; &#65533;	&#65533;2&#65533;C&#65533;&#356;J&#65533;&#65533;&#65533;&#65533;W&#65533;&#65533;&#65533;&#65533;&#65533;&#65533;16&#65533;&#65533;&#65533;&#1710;&#65533;)&#65533;9QW&#65533;&#65533;=Qf &#65533;50+&#1189;$&#65533;L	&#65533;y(&#65533;3&#65533;&#65533;	=t6(&#65533;y&#65533;=&#65533; &#65533;W@.'&#65533;' [&#65533;T&#65533;6!~&#65533;&#65533;2 &#65533; &#65533;P&#644;F&#65533;&#65533;&#65533;&#65533;&#65533;,&#65533;&#65533;&#65533;:*&#1375;&#65533;s&#65533;U&#65533;&#619;<&#65533;Q&#65533;T&#65533;Y&#65533;*&#65533;&#65533; 2 &#65533;&#65533;,=D&#65533;{(&#65533;R&#65533; &#65533;&#65533;h2&#65533;N;	0s<4&#65533;&#65533;#&#65533;f&#65533;)&#65533;|&#65533;\9 &#65533;&1&#65533;k&#65533;&#65533;I&#65533;H5M&#65533;&#65533;f&#65533;{ 0&#65533;;pWW&#65533;J&#65533;\H&#65533;n]&#65533;d&#65533;7&#65533;&#65533;0t-&#65533;&#1228;&#65533;&#65533;4zL&#65533;pC&#65533;&#65533;&#925;@b9p&#65533;&#65533;&#65533;&#65533;J &#65533;(&#65533;'0 &#65533;&#65533;&#65533;|&#65533; &#65533;&#65533;&#65533;)&#65533;&#65533;,&#65533;&#65533;&#65533;`o&#65533;'&#65533;  &#65533;O&#65533;&#65533;&#65533;b&#65533;|&#65533;&#65533;&#65533;&#65533; &#65533;&#65533;nL0&#65533;B\&#65533;!&#65533; .`&#65533;&#65533;!&#65533;. &#184;9&#65533;&#65533;&#65533;&#65533;*c)(&#65533;]&#65533;&#65533;&#65533;@&#65533;wR&#65533;/&#65533;Q&#65533;R&#65533;2&#65533;&#65533;&#65533;G&#65533;&#65533;	&#65533;x$&#819;&#904;S/&#20897;EP&#65533;&#65533;5&#65533; #  &#1459;2&#65533;@&#65533;&&#65533;&#65533;/"&#65533;f]ptEL;&#65533;g&#65533;&#65533;.$&#65533;&#65533;&#65533;&#65533;&#65533;&#65533;d7&#65533;&#65533;=&#65533;$6&#65533;2+&#65533;"&#65533;2&#1095;'&#65533;&#65533; &#65533;;pB&#65533;@&0`&#65533;&#494;&#65533;;&#65533;&#65533;@&#65533;&#65533;tC&&#65533;1&#65533;&#65533;&#65533;i&#65533;&#65533;=7&#65533;&#65533;&#65533;~ pA&#65533;P9&#65533;&#65533;&#65533;m&#65533;=&#65533;$'&#65533;&#1131;@)&#65533;&#981;P&#65533;&#65533;&#65533;&#65533;LPL&#65533;l&#65533;&#774;&#65533;&#65533;p&#65533;
&#65533;+^&#65533;(&#65533;`,x&#65533;tW<&#65533;&#65533;&#65533;&#65533;&#65533;^[&#65533;S9t&#65533; _&#65533; [gN&#65533;!	!0&#65533;'2(m&#65533;I&#65533;Y&#65533;&#65533;@Z$&#65533;&#65533;&#65533;2&#65533;&#65533;&#65533;+p&#65533;4a&#65533;&#65533;&#65533;M&#65533;=&#65533;&#65533;Q>&#65533;Z&#65533;,&#65533;#7&#1838;;&#65533;&#65533;&#65533;#V&#65533;$s |&#65533;)S0
&#65533;&#65533;;9&#65533;m0bs&#65533;&#1191;1&#65533;&#65533;)&#65533;&#65533;P,`&#65533;R&#65533;&#65533;&#65533;[&#65533;&#65533;&#65533;4&#65533;&#65533;&#65533;h&#65533;p&#65533;ls_&#65533;
p"Z/&#30208;&#65533;U&#65533;xNG&#65533;`&#65533;&#65533;  `&#65533;|&#65533;&#65533;h&#65533;F
5]&#65533;&#65533; PQ&#65533; Y&#65533;w&#65533;
&#65533;&#65533;
[&#65533;(&#65533;O&#65533;&#65533;v&#65533;&#65533;g&#570;*&#65533;&#65533;&#65533;*0l/&#65533;&#65533;&#65533;O&#65533;&#65533;&#65533;3&&#65533; &#65533;&#65533;*&#65533;S&#65533;X&#65533;^27&#65533;&#65533;&#65533;K&#65533;li2&#65533;&#65533;&#65533;x&#65533;d&#65533;&#65533;(&#65533;&#65533;&#921;,,&#65533;| C&#65533;,&#65533;T&#65533;&#65533;p(D&#65533;&#65533;!&#65533;h$&#65533;Ar&#65533;&#65533;Z&#65533;~#U-&#65533;\y&#65533;&#65533;>
W&#65533;p	&#65533;+&#65533;{_&#65533;&#65533;&#65533;&#65533;&#65533;&#65533;&#65533; &#65533;&#65533; &#65533;&#65533;&#65533;5J&#65533;&#65533;z+&#65533;) A&#65533;&#65533;&#65533;&#65533;&#65533;(&#65533;&#65533;&#65533;&#65533;&#65533;#'",&#65533;&#65533;&#65533;&#65533;&#65533;&#65533;&#65533;))&#65533;&#65533;&#65533;&#65533;$&#65533;&#65533;&#65533;,$&#65533;&#65533; &#65533;* (+! "&#65533;,&#65533;1&#65533;+#&#65533;&#65533; &#65533; &77 &#65533;7

B?&#65533;
 &#65533;&#65533;&#65533;"| &#65533;.PA)\&#560;&#65533;&#199;#J&#65533;81aA!@h &#65533;&#65533;&#65533;&#65533;&#65533;B&#65533;H&#65533;C|?&#283;'A&#65533;	 &#65533;`&#65533;&#65533;F&#65533;&#1558;&#65533;&#65533;&#65533;8+&#65533;h&#65533;&#65533;.&#65533;&#65533;&#65533;g E&#65533;&#65533;PD&#65533;.&#65533;]&#65533;&#65533;I&#65533;&#65533;
`[]
p&#65533;,M&#65533;QF&#65533;&#65533;b&#65533;&#65533;&#65533;&#65533;&#65533;
j)jU0 C&#65533;&#65533;P&#65533;&#65533;&#65533; cA&#65533;&#65533; &#65533;&#65533;&#65533;
&#726;P&#65533;n>=&#65533; &#65533;TA@qB&#65533;&#65533;&#65533;@!&#65533;!&#65533;&#65533;N&#65533;{l&#261;&#65533;&#65533;>h\a#[&#65533;&#65533;<&#65533;S&#65533;i9&#65533;&#65533;&#65533;&#65533;Z&#65533;@&#65533;`&#65533;&#65533;M&#65533;8&#65533;LMV&#65533;	+xt&#65533;&#1059;@v &#831;K0r_'K&#65533;&#65533;7`&#65533;c&#65533;&#65533;&#65533;&#65533;&#65533; (&#65533;	a&#65533;&#65533;F}$&#65533;G&#65533;&#65533;>B&#65533;!&#65533;$&#65533;R?0&#65533;&#65533;
+  &#65533;0(tp@&#65533;&#65533;&#65533;&#65533;&#65533;&#65533;0&#65533;r&#65533;&#65533;v&#65533;X&#65533;t&#65533;&#65533; &#65533;&#65533;B(@&#65533;,&#65533;8b
+&#65533;&#65533;U&#65533;&#65533;&#65533;&#17109;&#65533;&#65533;"(&#65533;6D&#65533;&#65533;I0&#65533;8@&#65533;d &#65533;"IUU&#65533;&#65533;YUp&#65533;y&#65533;&#65533; 	b&#65533;B<&#65533;&#65533;&#65533;]&#65533;&#65533;&#296;&#65533;a&#65533;&#65533;"p&#65533;Ad@	0&#65533;&#65533;"&#65533;0&#65533;&#65533;!`&#65533;&
(&#65533;&#65533;`&#65533;2 w&#65533;&#65533;2&#65533; &#65533;P&#65533;A&#65533;(&#65533;0Y.*GBAr  &#65533;&#65533;
&#65533;;&#65533;O&#65533;"&#65533;,J)% &#65533;;&#65533;P&#65533;&#65533;Pf&#65533;&#65533;&#65533;&#65533;"&#65533;&#65533;A5&#1024;&#65533;.&#65533;H&#65533;!&#65533;^>?&#65533;&#65533;	&#65533;@ h&#65533;N6&#65533; &#65533;4&#65533;&#65533;t&#65533;h&#65533;&#65533;$l&#65533; &#65533;&#65533;2&#65533; &#65533;A&#65533;&#65533;o&#65533;G&#65533;B &#65533;&#65533;I&#65533;&#65533;E\ *PpI&#65533;Z&#65533;l&#65533;	&#65533;tg'&#65533;Ya&#65533;U$7&#65533;&#65533;)#&#65533;&#65533;
&#65533;8&#65533;K&#65533;9 o&#65533;,0M&#65533;&#65533;>@0&#65533;&#456;&#65533;5&#65533;&#65533;WBjy &#65533;%&#65533;L&#65533;&#65533;@w&#65533;&#65533; &#65533;R&#65533;/&#65533;&#65533;&#65533;Adp*n&#65533;bqT&#65533;&#65533;3&#65533;k&#65533;	&#65533;&#65533;(!x&#65533;1L@&#65533;
t0&#65533;n:&#65533;[&#65533;0&#65533;{&#65533;&#1987;&#65533;=&#65533;"&#65533;&#65533;&#65533; (&#65533;@&#65533;&#65533;&#65533;&#65533;&#65533;&#39463;&#65533;.&#65533;&#65533;Qi&#65533;`&#65533;!%&#65533;n&#65533;&#1667;?&#65533;&#65533;T@= &#65533;!&#65533;&#65533;@W&#65533;&#65533;] &#65533;&#65533;[&#65533;&#65533;`^:&#65533;i &#65533;&#65533;&#65533;	&#65533;&#65533;150(&#65533;&#65533;V<&#65533;f"l0&#65533;"&#65533;B&#65533;&#65533;&#65533;,b'&#65533;&#65533;&#65533;JH&#65533;&#65533;H&#65533; &#65533;  *6&#65533;&#65533;&#65533;~&#65533;xX&#65533;&#65533;2%&#65533;)vAd&#65533;0L&#65533;&#65533;U&#65533;&#65533;LA&#65533;(&#65533;&#65533;'&#65533;&#65533;&#65533;&#65533;Q&#65533;&#65533;&#65533;&#65533;B&#65533;Q&#65533;c&#65533;&#65533;&#65533;_$&#65533;&#65533;@N1jbA",&#65533;&#65533;*t&#65533;qU&#65533;&#65533;{ >p&#65533;&#65533;$&#65533;&#65533;!&#65533;&#65533;&#65533;!V&#65533;,&#65533;&#65533;&#65533;&#65533;&#65533;P&#65533;&#65533;n&#65533;9
&#65533;Z&#65533;R&#65533;&#65533;&#65533;F&#65533;&#65533;@&#65533;&#65533;@dw.-&#65533;; 	&#65533;&#65533;&#65533;w&#523;&#65533;&#65533;&#65533;&#65533;&#65533;&#65533;=hA0  &#65533;&#65533;"l&#65533;Aj&#65533;&#65533;I&#65533;&#65533;&#65533;c
`&#65533;&#65533; ;&#65533;&#65533;.&)OM&#65533;&#65533;&#65533;&#65533;&#65533;&#65533;2	&#1628;MI&#65533;X&#65533;z@&#65533;&#1636;&#65533;q&#65533;B@&#65533;&#65533;&#65533;&#65533;&#65533;"t&#65533;&#65533;)&#65533;B &#65533;AA\&#65533;&#65533;@&#65533;S&#65533;A&#65533;f&#65533;&#65533;ZH&#65533;&#1552;&#65533;&#65533;q!v&#65533;&#65533;&#65533;&#65533;V&#65533; &#65533;&#65533;1&#65533;&#65533;E p&#65533;T@p&#65533;hA 	N&#65533;&#65533;d&#65533;&#65533;&#65533;y&#65533; &#65533; T8e &#65533;l@&#65533;|&#65533;:&#65533;&#65533;q&#65533;`#`&#65533;&#65533;P,&#65533;&#65533;1'Q&#65533;=P1&#65533;&#65533;s)&#65533;F&#65533;&#65533;&#19597;(M)&#65533;&#65533;&#65533;&#65533;c$$&#65533;&#65533;<&#65533;0vT&#65533;4&#65533;@&#65533;Q&#65533;&#65533; &#65533;&#65533;&#65533;&#65533;8&#65533;0 &#65533;* &#65533;&#65533;&#65533;2 &#65533;!,&#65533;Ih0A&#65533;|&#65533;!&#65533;A&#65533;L&#65533;"&#65533;&#65533;&#1289;&#65533;&#65533;	L=*&#65533;&#65533;&#65533;b`&#65533;2Yk2&#65533;&#65533;<&#65533;1&#65533;&#65533;&#65533;&#65533;p&6J&#65533;&#65533;&#65533;&#65533;&#65533;&#65533;fn&#65533;1&#65533;Q@J&#65533;&#65533;L&#65533;B&#65533;O&#65533;&#65533;( &#65533;&#65533;#&#65533; 3&#65533; %6&#65533;&#65533;4&#65533;c&#65533;Z&#65533;@`\:&#65533;&#65533;Y &#65533;&#65533; h#0
6&#65533;&#65533;@K&#65533;&#65533;&#65533;!&#65533;q&#65533;`&#65533;&#65533;I&#65533;jS&#65533;X5&#65533;&#65533;&#65533;,@Q&#65533;&#65533;%&#65533;#J&#65533;&#65533; |&#65533;&#65533;#&#65533;&#65533;J&#65533;&#65533;]&#65533;&#65533;&#65533;up&#65533;&#65533;&#65533;&#65533;&#65533; &#65533;+&#65533;Hn`&#65533;&#65533;&#65533;&#65533;X&#65533;&#65533;&#65533;Z&#65533;^&#65533;&#65533;&#65533;&#65533;&#65533;&#65533;&#65533;&#65533;&#65533;P@&#14925;;k#&#65533;
f&#65533;&#65533;	&#65533;&#1076;anxTR &#65533;&#65533;
 &#65533;&#65533;&#65533;&#65533;,BC1P&#65533;&#65533;&#65533; B&#65533;({hRH&#65533;&#65533;(}% &#65533;	@Q&#1172;&#65533;(&#65533; t&#65533;q
&#65533;
&#65533;@&#65533; N&#65533;&#65533;&#65533;)&#65533;&#65533;s&C2["&#65533;&#65533;&#65533;&#162;&#65533;>&#65533;&#65533;&#65533;
".&#65533;&#990;&#65533;&#65533;b&#65533;&#65533;[E>&#65533;&#65533;&#65533;I&#65533;T&#65533;a&#65533;K&#65533; &#65533;H&#65533; =&#65533;EAlR&#65533;@%`@N-`=&#65533;1&&#65533;&#65533;&#65533;1&#65533;&#65533;&#65533;&#65533;&#65533;&#65533;&#65533;t&#65533;XZ9&#65533;&#65533;&#65533;BVz&#65533;H
&#65533;c&#65533;&#65533;Z &#65533;`&#65533;&#65533;`&#65533;3&#65533;E&#65533;@(0&#65533;=0&#65533;A88~&#65533;&#65533;&#32897;X`M$&#65533;f@&#369;0I&#65533;&#65533; &#65533;c&#65533;p`
&#65533;$&#65533;4&#65533;e&#65533;&#65533;	2&#65533;&#65533;A&#65533;&#65533;&#65533;&#65533;&#65533;0&#65533;C&#65533;)&#65533;^&#65533;cp&#65533;h&#65533;&#65533;V&#65533;&#65533;p&#65533;&#65533;&#65533;&#910;r &#65533;&#65533;&#65533;`&#65533;X&#65533;?V&#65533;&#881;/&#65533;S*bu&#65533;&#65533;&#65533;'R&#65533;T&#65533;'*#&#65533;-2U&#65533;K&#65533;&#65533;#&#65533;&#65533;&#65533;c&#65533;&#996;&#65533;&#65533;&#65533;j&#65533;2&#65533;
&#65533;&#65533;7&#65533;&#65533;<!&#65533;&#65533;"&#65533;&#2013;@[@A	f^&#65533;&#65533;&#65533;c&#1441;&#65533; :&#65533;&#65533;&#65533;&#1685;&#65533;&#1031;.&#65533;UZ#&#65533;t&#65533;&#65533;a&#65533;&#65533;&#65533;$rVL@&#65533;&#65533;3&#65533;&#65533;&#65533;6D&#354;&#65533;`&#65533;1\@&#65533;&#1280;&#65533;&#1349;_&#376;&#65533;L.Q&#65533;&#65533;&#65533;&#65533;. &#65533;&#65533;&#65533;0&#65533;g&#65533;[&#65533;8aa&#65533;Jtn&#65533;&#65533;&#65533;&#65533;&#65533;&#65533;h&#65533;S5&#65533;&#65533;`&#65533;&#65533;&#65533;&#65533;&#65533;g&#65533;qP&#65533;a&#65533;0NEp&#65533;&siMP8M~"&&#65533;5'&#65533;[&#65533;&#65533;~B_&#65533;&#65533;"&#65533;l=Ld &#65533;0f7&#65533;Np&#65533;o }_fk&#65533;&#65533;"0&#65533;BB &#65533;T&#65533;@C=Q&#65533;DT &+&#842;9&#65533;&#65533;! &#65533;vr D&#65533; 2&#65533;&#65533;is A&#65533;&#1157;OI@G&#65533;W&#65533;&#65533;&#65533;&#65533;?&#65533;X&#472;&#65533;&#65533;@PS&#65533;F&#65533;&< &#65533;F,&#65533;&#65533;&#65533; pu&#65533;V0&#65533;&#65533; &#65533;&#65533;|@V&#65533;aA&#65533;&#65533;&#1281;7kA
KM&#65533;&#65533;L=&#65533;'{&#65533; &#65533;&#65533;2&#65533;%&#65533;avR&#65533;@&#65533;P&#65533;r*&#65533;P
7&#65533;&#65533;=5P Jq&#65533;
s&#65533;&#65533;A~&#65533;&&#65533;Q-3	1")&#65533;H&#65533; &#65533;$+ L[R?&#65533;K1&#65533;)x&#65533; w&#65533;2<&#65533;&#65533;39&#65533;t&#65533;+&#65533;PZ&#65533;	&#65533;7$ &#65533; 6PM&#65533;!5&#65533;&#65533;&#65533;1G&#65533;#h&#65533; &#65533;/]&#65533;v&#65533;B R#&#65533;W&#65533;&#1481;&#65533;&#65533;ri&#65533;%a^&#65533;&#65533;.&&#65533;;~/&#65533;P~e&#65533;@ P&#65533;&#65533;CI&#65533;&#65533;&#65533;&#65533;*&#65533;	@&#65533;&#65533; &#65533;;&#65533;3&#65533;F &#65533;&#65533;H$ [&#65533;@c&#65533;&#65533; &#897;k&#65533;	PB&#65533;&#65533; &#65533;0q&#65533;C&#65533;	.0O&#65533;&#65533;^&#65533;	Ap&#65533;X&#65533;&#65533;&#65533;#1.V&#65533;&#65533;0q&#65533;&#65533;&#65533;&#65533;%&#65533;&#65533;&#65533;+&#1287;=\F`&#544485;&#65533;&#65533;JQ &#65533;P &#65533;&#65533;	A &#65533; ?&#65533;vX$e&#65533;&#65533;+ &#65533;&#65533;0	&#65533;4&#65533;&#65533;&#65533;&#65533;&#65533;&#65533;&#65533;D&#65533;&#65533;0_`E&#65533; )&#65533;<&#65533;|@&#65533;&#65533;#W/InF&#65533;&#65533;&#65533;&#65533;&#65533;&#65533;&#65533;&#65533;&#65533;&#65533;&#65533;h&#65533;&#65533;&#65533;LIt!G&#65533;a.&#65533;R)q&#65533;&#65533;~&#65533;`&#65533;&#65533;&#65533;&#65533;&#65533;&#65533;G&#65533;,&#65533; &#65533;/&#65533;,&#65533; (p@&#65533;X vG&#65533;&#65533;&#1041;0V&#65533; @(&#65533;0 &#65533;#&#65533;&#65533;&#65533;&#65533;V\&#65533;k&#65533;&#65533;&#65533;CP&#65533;"s2O\$&#65533;&#65533; &#65533;L"&#65533;m?&#65533;c&#65533;	bB8&#65533;@&#65533;&#65533;&#65533;&#65533;K0&#388;&#65533;Y&#65533;u[2&#65533;0&#65533;&#65533;&#65533;@Cx&#65533;&#65533;&#65533;x&#65533;&#65533;%&#65533;00 @68d&#65533;&#65533;p	&#65533;pR&#141;&#65533;j0GC&#65533;u	&#65533;)3Y&g&#65533;@&#65533; d&#1312;y$@$@ >6&#65533;&#65533;T&#65533;5&#65533;_*&#65533;&#65533;A#0s&#65533;S&#65533;&#65533;~&#65533;G&#65533;&#65533;$&#65533;&#65533;My&#65533;C&#65533;
&#65533;&#65533;&#65533;"^&#65533;&#65533;&#65533;wh&#65533;^&#65533;&#65533;&#65533;y&#65533;&#65533; h&#65533;upH:&#65533; $&#65533; &#65533;2 &#65533;&#65533;K&#1959;&#65533;Qg&#65533;&#65533;g"`&#65533;&#65533;&#65533;A&#65533;&#65533;Y&#65533;&#65533;&#65533;Xc`10U&#65533;&#65533;@&#65533;E&#65533;r@&#65533;M18&#65533;&#65533; &#65533; +&#65533;Id&#65533;&#65533;&#65533;I8&#65533;&#65533;&#65533;	)_F 	a	&#65533;0|&#65533;&#65533;M&#65533;&#65533;	&#65533;&#65533;%"Pa&#65533;mY&#855;*>&#65533;, w&#65533;P+#5H	'&#65533;&#65533;R&#65533;5&#65533;rBa@&#65533;!Ow&#65533;&#65533;v &#65533;&#65533;H&#65533;/&#65533;&#65533;&#65533;8&#65533;*3&#65533;&#65533;EY&#65533; ?`&#65533; &#65533;:&#65533;T&#65533;&#65533;a&#65533;&#65533;Y&#65533;).&#65533;&#65533;&#65533;&#65533;IF&#65533; &#65533;{&#65533;i&#65533;6&#65533;^&#65533;,&#65533;`&#65533;<&#65533; *0&#65533;&#65533;"`&#65533;&#65533;&#65533;3&#65533;&#65533;&#65533;&#65533;1&#65533;'&#65533;`wtRo&#65533;*&#65533;&#65533;&#65533;&#65533;S):`<&#65533;&#65533;&&#65533;PA&#65533;S&#65533;&#65533;&#65533;&#65533;&#65533;&#65533;&#65533;p6&#65533;I(&#65533;&#65533;&#65533;&#65533;3&#65533;I&#65533;Z&#695;b &#65533;P6$&#65533;m&#65533;&#65533;&#65533;&#65533;&#65533;&#65533;3 &#65533;&#65533;y&#65533;!&#65533;)&#65533;&#65533;&#65533;&#65533;&#65533;A&#65533;PV&#65533;	&#65533;pD&#65533;&#65533;P&#65533;&#65533;"&#65533;&#65533; &#65533;&#65533;*&#1433;o&#65533;&#65533;*&#65533;&#65533;@&#65533;&#65533;O&#65533;u%5&#65533; &#65533;V) &#65533;L:J&#65533;(&#65533;f &#65533;BQ.&#65533;&#1153;:@3&#65533;<&#65533;&#65533;&#65533;&#65533;`"&#65533;&#65533;&#65533;V&#65533;7&#65533;&#65533;&#65533;&#65533;NyO&#65533;&#65533;Y!&#65533; R&#65533;&#65533;Q&#65533;&#65533;&#65533;&#65533;.&#65533;c$&#65533; r&#65533;&#65533; #&#65533;&#65533;28'+	&#65533;m&#65533;15"$&#65533;Pi&#65533;&#65533;8&#65533;?&#65533;01'P>`&#65533;D&#65533;* &#65533;" &#65533;c) &#65533;g'&#65533;"&#65533;&#65533;&#65533;&#65533;&#65533;@&#65533;&&#65533;F&#65533;&#65533;?&#65533;&#65533;&#65533;$Ja&#65533; &#65533;&#65533;&#65533;d!a.&#65533;V&#65533;3&#65533;&#65533;&#65533;5F&#65533;&#65533;k&#65533;p&#65533;31:&#65533;'&#65533;2xX&#65533;&#65533;&#65533;&#65533;&#65533;&#65533;, &#65533;&#65533;}&#65533;A6&#65533;T&#65533;&#65533;
$&#65533;#5@ SQa&#65533;u3QP&#65533;p&#65533;&#65533;|&#65533;&#65533;&#65533;&#65533;&#65533;gu&#65533; &#65533;&#65533;6 R&#65533;&#65533;I&#65533;uIi-&#65533;&#499;&#1851;]&#65533;/&#65533;Q&#65533;&#65533;&#65533;&#65533;&#65533;EG.k&#65533;&#65533;7&#65533;`+&#65533;+ P&#65533;(	&#65533;p1&#65533;e(&#65533;&#65533;PM ~&#65533;&#65533;m&#65533;&#65533;n&*,|&#65533;&#65533;&#65533;$[&#65533;J\x=p&#65533;&#65533;0W&#65533;	"&#65533;?&#65533;&#65533;&#65533;&#65533;*Ab	v&#65533;#&#65533;#&#65533;&#65533;A&#65533;l&#1027;k[&#65533;&#65533; a&#65533;&#65533;&#65533;kU#&#65533;Q,  }zX&#65533;&#65533;&#65533;N&#65533;P9&#65533;&#65533;4&#65533;f&#65533;&#65533;&#65533;$ca&#1269;&#65533;&#65533;  &#65533;R&#65533;)&#65533;8&#65533; aV&#65533;&#65533;&#65533;&#65533;0&#65533;P<&#65533;dAQ&#65533;~:&#65533;&#65533;I P,T7&#65533;&#65533;E&#65533;1&#65533;;8&#65533;&#65533;&#65533;&#1789;v&#65533;R,&#65533;@K;2&#65533;&#65533;Q&#65533;^.&#65533;&#65533;&#65533;=&#65533;O1 &#65533;3s&#65533;!{`c&#65533;&#65533; X5&#65533;&#32156;1&#65533;\a3P&#65533;
$&#65533;&#65533;cQ&#65533;

&#65533;%V&#65533;&#65533;`&#65533;3H1&#65533;L&#65533;&#65533;&#65533;&#65533;P&#65533;
&#65533;&#65533; }&#65533;&#65533;e~&#65533;qL&#65533;6&#65533;jbkK&#65533;&#65533;$=q&#65533;A&4m&#65533;k1D)&#65533;&#65533;&#65533;	&#65533;95&#65533;&#65533;4&#65533;K3@&#65533;B6&#65533;Xp&#65533;&#65533;ug9Bvr&#65533;&#65533;K&#65533;|X&#65533;&#65533;=&#65533;b@_3&#65533;&#65533; &#65533;* /&#65533;&#65533;+K&#65533;&&#65533;S&#65533;&#65533;~%:&#65533;i&#65533;G$&#65533;-w&#65533;&#65533;&#65533;&#65533;&#65533;&#65533;6&#65533;^V&#65533;G&#65533;PF&#65533;&#65533;Q&#65533;&#65533;^\9u&#65533;s&#65533;`&#65533;P &#65533;&#65533;&#65533;O&#65533;&#65533;2cKH&#65533;&#65533;L&#65533;&#65533;&#65533;
&#65533;@e0&&#65533;&#65533;;&#65533;>#L&#65533;&#65533;p00`&#65533;0&#65533;&#65533;J&#65533;&#65533;&#65533;&#65533;"3&#65533;D8&#65533;9&#65533;&#65533;	&#65533;f!&#65533;+q&#65533;IR&#65533;&#65533;&#65533;d&#65533;p&#65533;&#65533;F_c6
*&#65533;6 P&#65533;&#65533;&&#65533;&#65533;P&#65533;&#65533;)&#65533;&#65533;&#65533;!&#65533;aI&#65533;@ &#65533;WBj&#1312;`&#65533;&#65533;6V&#65533;>Bz2v&#65533;&#65533; &#65533;@ &#65533;&#65533;!&#65533;&#65533;_&#65533;&#65533;\&&#65533;&#65533;4&#65533; /Q,6P&#65533;<:"&#65533; .#etK&#65533;&#1060;&#65533;:&#2021;&#65533;&#65533;&#65533;Q
`;&#65533;X&#65533;&#65533;i&#65533;=&#65533;&#65533;j&#65533;&#65533;P<`&#65533;&#65533;8&#65533;4ic"&#65533;&#65533;	&#65533;A1&#65533;WJy&#65533;82`<T&#65533;ys&#65533;&#65533;H&#65533;&#65533;&#65533;	&#65533;&#65533;&#65533;	R&#65533;&#65533;0A&#65533;&#65533;>&#65533;&#65533;P8&#65533;0~&#65533;5&#65533;r&#65533;&#65533;&#65533;#R-4&#65533;`&#3103;P6&#65533;V&#65533;z&#65533;&#65533;@A&#65533; +xS&#65533;{azJKn[&#65533;+&#65533;	&#65533;&#65533;'&#65533;0 '&#65533;&#65533;_&#65533;,&#65533;)&#65533;&#65533;/&#65533;pay5J&#65533;Z&#65533;&#65533;&#65533;M&#65533;&#65533;!&#65533;U%&#65533;2&#65533;&#65533;&#65533;&#65533;&#65533; 4`3^!r,&#65533;-&#65533;&#65533;&#65533;G&#65533;&#65533;:&#65533;&#65533;zt&#65533; &#65533;&#65533;&#65533;Og&#65533;&#65533;&#65533;]&#65533;i<~&#65533;&#65533;s&#65533;=&#65533;a&#65533;N&#65533;} 5@<&#65533;D &#65533;&#65533;	d&#65533;&#65533;OP H&#65533;0 &#65533;&#65533;D&#65533;&#65533;o&#65533;d&#65533;&#65533;t&#65533;Hc&#65533;&#65533;&#65533;&#65533;v&#65533;@(&#65533;&#65533;Z&#65533;e/D&#65533;&#65533;&#65533;eq?>&#65533;(L&#65533;DP&#65533;3&#65533;&#65533;MCB&#65533;&#65533;&#65533;	`&#65533;DZ5;n&#65533;&#65533;I&#65533;f&#65533;&#65533; 
2&#65533;)&#65533;YUb-&#65533;&#65533;e)&#65533;A&#65533;&#65533;&#65533;&#65533;&#65533;&#65533;?&#65533;} %	i&#65533;	&#65533;q&#65533;#&#65533;G&#65533;"! 4&#65533;g)Y&#65533;8&#65533;&#65533;&#828;&#65533;&/ &#65533;&#65533;I&#65533;&#65533;&#65533;^&#65533;&#65533;&#65533;&#65533;&#65533;&#65533;&#65533;&#65533;*&#65533;&#65533;-&#65533;&#65533;FNU&#65533;&#65533;&#65533;"&#65533;&#65533; &#65533;&#65533;&#37947;  *&#65533;&#65533;&#65533;VQHE&#65533;h&#65533;&#65533;&#65533; 1&#65533;#&#65533;A&#65533;&#65533;&#65533;UuR>l&#65533;&#65533;@	^q	&#65533;KA&#65533;&#65533;&#65533;aB&&#65533;=3&#65533;'g&#65533;&#65533;&#65533;&&#380;1&#65533;&#65533;&#65533;P@	&#65533;&#65533;<t&#65533;(8&#65533;&#65533;@3&#65533;&#65533;&#65533;'.J@&#65533;	&#65533;$&#65533;&#65533;&#65533;&#65533;K&#1889;&#65533;&#65533;&#65533; e&#65533;&#65533;.P&#65533;&#65533;
!&#65533;X&#65533;v	M&#65533;&#65533;&#65533; &#65533;&#65533;`p&#65533;-f>s&#65533;&#65533;en&#65533;nU &#65533;dG&#65533;<. @&#65533;?&#65533;&#65533;i&#65533;&#54906;9+n&#65533;v? z&#1823;m%A&#65533;&#65533;&#65533;&#65533;&#65533;&#65533;&#65533;0s&#65533;C&#65533;&#65533;|&#65533;2&#65533;K,(&#65533;&#65533;&#65533;&#65533;&#65533;1&#65533;&#65533;"&#65533;&#65533;b&#65533;1*&#65533;`&#1101;n" cA?t&#65533;)&#65533;&#65533;&#65533; g&#65533;&#65533;,&#65533;l&#65533;&#65533;B8  &#65533;:&#65533;eH3vW5L>&#1617;"&#65533;&#65533;&#65533;k&#65533;+&#65533;&#65533;'&#65533;
, n&#65533;3&#65533;&#1699;&#65533;|&#65533;	C &#65533;W&#65533;&#65533;|&#65533;"@	&#65533;"'&#65533;>&#65533;&#65533;&#65533;&#65533;&#65533;
q&#65533;uj&#65533;&#65533; #&#65533;m&#65533;f &#65533;@Y&#65533;5"&#65533;&#65533;&#65533;*&#65533;u&#65533;4T&#65533;\ %*#&#65533;#  =G=4&&#65533;7&#65533;&#65533;7
?&#65533;?
&#65533;&#65533;&#65533;&#65533;&#65533;&#65533;&#65533;&#65533;&#65533;&#65533;&#65533;&#65533;&#65533;&#65533;&#65533;&#65533;&#65533;&#65533;&#65533;&#65533;&#65533;&#65533;&#65533;&#65533;&#65533;&#65533;&#65533;&#65533;&#65533;&#65533;&#65533;&#65533;&#65533; B?&#733;BB
&#65533;&#65533;&&#65533;::&#65533;&#1480;&#65533; !,! +*&#65533;&#65533;&#65533;&#65533;&#65533;1*PL&#65533;&#65533;"&#65533;+X&#65533;0&#65533;&#65533;&#65533;&#65533;&#65533;&#65533;&#65533;s&#65533;Np&#65533;#&#65533;&#65533;&#65533;0&#65533;&#65533;((&#65533; +&#65533;*&#65533;&#65533;pbC&#65533;W"(l! &#65533;&#65533;8&#65533;&#65533;&#65533;&#65533;O$2&#65533;&#65533;(&#65533;E&#65533;
&#65533;&#65533;&#65533;&#135;'&#65533;Lap&#65533;N><W&#65533;&#65533;n&#186;&#65533;&#65533; &#65533;&#65533;B)&#65533;@&#65533;a&#65533;&#65533;| &#65533;Xq&#65533;A&#65533;V)@&#65533;8&#65533;&#65533;U&#65533;(2&#65533;8&#65533;&#65533;&#65533;a&#65533;&#65533;"&#65533;&#65533;P&#65533;`PBGEH&#65533;q)&#65533;		&#65533;&#65533;H&#65533;%&#65533;8&#65533;&#65533;4JC&#65533;&#65533;P&#65533;&#65533;&#65533;&#65533;&#65533;&#65533;&#65533;&#65533;&#65533;.&#65533;&#65533;nb&#65533; &#65533;&#65533;&#1050;u&#65533;&#65533;)&#65533;&#65533;X&#65533;&#65533; ,&#65533;hA`&#65533;HTp&#65533;&#65533;&#181;,&#65533;~ &#65533;&#65533;&#65533;`h&#65533;J@&#65533;LCI&#65533;$Sh	T&#65533;&#65533;&#65533;J&#65533;,&#65533;&#65533;S&#65533;V&#65533;&#65533;&#65533;$&#65533;A^&#65533;&#65533;<&#65533;&#65533;3&#65533;0&#65533;V&#65533;&#65533;C&#65533;N(8 J&#65533;&#65533;&#65533;  &#65533;&#65533;B&#65533;@C&#65533;<&#65533; &#65533;Q
Za&#65533;&#65533;,h&#65533;&#65533;&#65533;L&#65533;&#65533;
&#65533;lX#H&#65533;&#65533;&#65533;,,p&#65533;&#65533;p&#65533;	E&#578;XJ15p&#65533;1@&#65533;H1&#65533;&#65533; *0`g&#65533; &#65533;#%8&#65533;&#65533;u&#65533; &#65533;k7$&#65533; &#65533;M&#65533; m&#65533;&#65533;&#1408;)&#65533;-&#65533;U&#65533;?&#65533;e&#65533;&#39324;v&#65533;&#65533;qL
A&#65533;P&#65533;3B &#65533;&#65533;t&#1060;

&&#65533;1"&#65533;v&#65533;&#65533;&#65533;@&#65533;&#65533;s&#65533;p &#65533;&#65533;d&#65533;`&#65533;X&#65533; O!4`E&#65533;&#65533;&#65533;\&#65533;&#65533; b&#1603;+&#65533;&#65533;Kw&#65533;&#65533;	Y9A:&#65533;&#65533;&#65533;]&#65533;@,&#65533;hQHiX&#65533;#Pp&#65533; BFA&#65533;k&#65533; d&#65533;&#65533;p%@a&&#65533;&#65533;&#65533;&#65533;m&#65533; \`&#65533;&#65533;p&#65533;&#65533;&#65533; B +`&#65533;&#65533;&#65533;&#65533;&#65533;d/5@&#65533;h&#65533;&#65533;P&#65533;~f&#65533;0&#65533;&#65533;&#65533;@D&#65533;&#65533; &#65533;&#65533;&#65533;1|&#65533;
"&#65533;*!&#65533;@%&#65533;<&#65533;4&#65533;6&#65533;IlB(*Jr&#65533;&#65533;J&#65533;)&#65533;.&#65533;%&#65533;&#65533;d&#65533;m&#65533;&#1658;&#65533;
1&#65533;&#65533;	&#65533;&#65533;M&#65533;	&#65533;& &#65533;2@$`i
&#65533;&#65533;k-&#65533;&#65533;A|&#65533;&#65533;|G&#65533;&#65533;&#65533;&#65533;&#65533;Y &#65533;AD&#65533;4&#65533;&#65533;&#65533;B.0Q &#65533;&#239;h&#65533;&#65533;Vb-Fh[&#1198;L&#65533;bd-&#65533;D&#65533;2&#65533;&#65533;a&#65533;&#65533;?G&#65533;x&#65533;d 
\e &#65533;
&#65533;&#65533;J&#65533;p&#65533;b\&#65533;m==&#65533;&#65533; D&#65533;&#65533;(&#65533;@BH&#65533;&#65533;	1&#65533;&#65533;&#1347;\&#65533;&#65533; &#65533;b&#11947; &#65533;|&#65533;r&#1557;P&#65533;|&#65533;&#65533;&#1055;\&#65533;"8&#65533;&#65533;@&#65533;&#65533;&#1216;\=&#65533;&#65533;&#65533;uv&#65533;&#65533;M&#65533;&#65533;n&#65533;y&#65533;&#65533;&&#65533;&#65533;&#65533;&#65533;~h&#65533;GH6&#65533;&#65533;T&#65533;y&#65533;&#938;&#65533;&#65533;&#65533;>&#65533;`&#65533;5H&#65533;&#65533;X&#65533;*XAd&#274;&#65533;&#65533; &#65533;"&#1926;(&#65533;&#65533;M&#65533; b9&#65533;
	&#65533; &#65533;HL\&#65533;&#65533;u&#65533;,&#65533;&#65533; &#65533; t [&#65533;:&#65533;e&#65533;&#65533;#|&#65533; v2&#65533;Z&#65533;'&#65533;)&#65533;&#65533;?/C&#65533;&#65533;&#9309;&#65533;&#65533;#=L&#1658;0 `&#65533;&#512;p, &#65533;a\&#65533;]YABZDI&#1330;
f&#65533;E&#65533;&#65533;K&#65533;DG&#65533;h&#65533;.&#65533;@d@&#65533; ,&#65533;&#65533;2&#65533;f0 GJ&#65533;F&#65533;y&#65533;|P&#65533;&#65533;X`;H\D&#65533;C &#65533;-q&#65533;&#65533;s&#65533;&#65533;L&#65533;&#65533;&&#65533;&#653;n&#65533;V)Z&#65533;&#65533;&#65533;&#357;&#65533;&#65533;&#65533;&#65533;@&#65533;ms&#65533;&#65533;7&#65533;&#65533;NJCX&#65533;&#65533;@&#65533;Bc&#65533;C&#65533;1Y&#65533;0u ,B@
&#65533;,y(E&#65533;)&#65533;@b&#65533;GW&#65533;e+(&#65533;J&#65533;t&#65533;&#65533;,ib)&#65533;G&#65533;2&#65533;
D`&#65533;[&#65533;&#65533;! &#65533;J&#65533;&#65533;,&#65533;&#1146;&#65533; 9AB&#65533;&#65533; G@&#1443;&#65533;&#65533;&#65533;,9p&#65533;&#65533;&#65533;r)4{&#65533;&#65533;&#65533; &#65533;&#65533;TD&#65533;&#65533;&#65533;/aH((t&#65533;&#65533; Lt&#65533;C)&#65533;&#65533;S&#65533;&#65533;3j`H)&#65533;l8&#65533;&#65533;&#65533;F4/x&#65533;
e&#65533;&#65533;E0k;`f3&#65533;&#65533;Plp&#65533;^[E59&#65533;&#894;&#65533;&#65533;&#65533;c&#65533;&#1672;a   :T&#65533;&#65533;&#65533;&#585; &#65533;&#65533;&#65533;x,#&#65533;8&#65533;0 1&#65533;Q&#65533;XQ&#65533;&#65533;+&#65533;&#65533;Cp&#65533;&#65533;` 0&#65533;&#65533;
#&#65533; h&#65533;VE&#65533;b?&#65533;&#65533;&#65533;&#65533;&#65533;&#65533;6&#65533;&#65533;&#65533; W&#65533;&#65533;I&#65533;&#65533;&#65533;i5UJ&#65533;XCV&#65533;W&#65533; &#65533;>G f&#65533;D8&#65533;9T[&#65533;&#65533;&#65533;&#65533;x&#65533;	`&#65533;H&#1319;&#168;+@&#1951;-&#65533;Z&#65533;K &#65533;&#65533;`&#65533;&#65533;&#65533;
&#65533;$&#65533;&#65533;&#65533;-&#65533; 	P@!&#65533;*&#65533;Fd g&#65533;1&#65533;V&#65533;&#65533;\JPH&#65533;j&#65533;0&#65533;`&#360;h-&#65533;&#65533;h&#65533;&#1778;f&#65533;&#65533;&#65533;&#65533;k&#65533;&#65533;&`W&#65533;&#65533;l&#65533;&#65533;@a
&#65533;&#65533;&#65533;&#242;&#65533;&#65533;&#65533;` &#65533;&#65533; &#65533; H@&#65533;x x:F0.&#65533;@& DN&#1860;|0&#65533;"&#65533;jL!&#65533;&#65533;&#65533;nJ&#65533;#&#65533;#^Z&#65533;	w&#65533;&#65533;&#65533;e&#65533;&#65533;Kd&#65533;&#65533;z1&#65533;MSf &#65533;&#65533;O&#65533;#xq&#65533;&#65533;&#65533;L A&#65533;&#65533;B&#65533;&#65533;&#65533;#&#65533;&#65533;K.&#65533;&#1030;DO$&#65533;C]&#65533;&#65533;g&#65533;&#65533;b L(&#65533;@X&#65533; &#65533;	&#65533;&#65533;r &#65533;Z&#65533;&#65533;
`&#65533; 	&#65533;&#65533;&#65533;\#H&#65533;]&#65533;&&#65533;5=.`&#65533;;&#65533;F&#65533;a2b&#65533;&#65533;&#65533;Z3*H&#65533;&#65533;&#686;&#697;M&&#65533;&#65533;K&#65533;&#65533;&#65533;&#65533;6[o^\
t&#65533;&#65533;V[a9&#65533;&#65533;L`&#65533;&#65533;*0&#65533;>	&#65533;&#65533;&#65533;&#65533;&#65533;&#65533;V&#65533;&#65533;&#65533;&#65533;L, *PA>&#65533; &#65533;&#65533;&#65533; &#65533;A&#65533;R&#65533;&#65533;&#65533;&#65533;&#65533;  &#65533;&#65533;t&#65533;8&#1507;i_&#384;(&#257;@i&#65533;D|cQ&#65533;&#65533;S&#65533;4  &#707;6&#65533;&#65533;&#65533;]&#65533;&#65533;&#65533; R&#65533;&#65533;}&#65533;&#65533;5&#65533;&#65533;D&#65533;.&#65533;b&#65533;s&#65533;0&#65533;&#1338;&#65533;`<&#65533;z#S&#65533;&#65533;@f]&#65533;7U&#65533;&#65533;&#65533;q&#65533;@&#65533; A&#65533;z&#65533;&#65533;hk&#65533;!&#65533;OV&#65533;&#65533;`&#65533;&#65533;0f&#65533;&#65533;&#65533;&#65533;V&#65533;&#65533;A#
&#65533;	&#65533;
&#65533;&#65533;D&#65533;&#65533;9(d/&#65533;&#65533;&#65533;f&#65533;&#65533;N&#65533;M&#65533;&#65533;&#65533;&#65533;n@r
&#65533;&#65533;&#65533;p&#65533;&#65533;&#65533;&#65533;dD&#65533;'y=&#65533;&#65533;(&#65533;1b&#65533;M[t&#65533;&#65533;m^&#65533;&#65533; &#1690;&#65533; &#65533;&#65533;0&#65533;&#65533;&#65533;&#65533;h&#65533;&#65533;&#65533;nAV &#65533;&#65533;&#65533;&#65533;	`b&#65533;;Y&#65533;!3&#65533;&#628;dR&#65533; &#65533;';&#65533;@J6&#65533;&#65533;B&#65533;&#65533;D&#65533;&#65533;y&#65533;&#65533;#&#65533;l`C;&#65533;&#65533;&#65533;&#65533;D&#65533;H&#65533;./&#65533;&#65533;&#65533;z(rc&#65533;H&#65533;6&#65533;CV Q &#65533;W&#65533;&#65533;&#65533;}&#65533;+&#65533; p	<&#65533; &#65533;&#65533;x&#65533; P0&#65533;&#1808;p&#65533;p p &#65533;T&#65533;&#65533;7&#65533;&#65533;v&#65533;b*#&#65533;	&#65533;PX&#528;W(&#65533;b&#65533;Wwx&#65533;&#65533;!X&#65533;&#65533;6|G&#65533;(
&#65533;*&#65533;452$C&#65533;4&#65533;&#65533;t:0qJ&#65533;$&#65533;8\&#65533;f&#65533;&#65533;&#65533;AE?!9&#65533;&#65533;e&#65533;RK&#65533;&#65533;i&#65533;&#65533;[&#65533;&#65533;F1h&#65533;1:A&#65533;0&#65533;v &#65533;Q"&#65533;1&#65533;SO&#65533;B&#65533;1u&#65533;" &#65533;C&#65533;#T&#65533;S&#65533;Sb1&#65533;h&#65533;E+&#65533;&#65533;/U&#65533; )E_&#65533;&#65533;u~A- S&#65533;&#65533; !@&#65533;8&#65533;I$2$0=" .&#65533;.&#65533;Pg&#1573;1Q#&#65533; &#65533;H%&#65533;&#65533;t&#65533;&#65533;&#65533;&#65533;&#65533;&#65533;&#65533;Vme	&#864;*
P&#65533;&#65533;A&#65533;to'M&#902;&#65533;&#65533;&#65533;&#65533;&#65533;&#65533;&#65533;qB&#320;l&#65533;&#65533;m&#65533;&#65533;a&#65533;&#65533;(&#65533;=` &#65533;Q&#65533;&#65533;&#65533;&#65533;&#65533;&#266;/PE&#65533;&#65533;@8&#65533;&#65533;&#65533;!&#65533;#G&#65533;p&#65533;go=&#65533;3`&#65533;&#65533;c0Q^&#65533;D9&#65533;&#65533; &#65533;s^&#65533;:Q&#65533;k&#65533;`"qDLVc&#65533;"&#65533;&#65533;dGx&#65533;&#65533;:+&#65533;K&#65533;&#65533;&#65533;E1 &#65533;&#65533;`t&#65533; I+&#65533;+#'@b&#65533;&#65533;&#65533;%&#65533;&#65533;$&#65533;Gkr&#65533;A&#65533;'0&#65533;%&#65533;&#65533;=ah&&#65533;&#65533;.Uh& &#65533;T&#65533;-&#65533;&#65533;&#65533;o&#65533;0`=&#65533;&#65533;&#65533;&#65533;+&#65533;4#&#65533;%&#65533;K	@A&#65533;`X4W&#1313; &#65533;!
&#65533;&#65533;&#65533;&#1268;Wb&#65533;`&#65533;&#65533;0m&#65533;A&#65533;&#65533; M&#65533;&#65533;&#65533;$&#65533;&#65533;&#65533;&#65533;R&#65533;&#65533;A&#65533;& D&#65533;&#65533;D&#65533;&#65533;8&#65533;&#65533;_&#65533;A&#65533;&#65533;9&#65533;
2&#65533;&#65533; SZ.&#65533;|&#1653;/&#65533;&#65533;2!&#65533;=4ST#&#65533;&#65533;1&#65533;&#65533;&#65533;&#65533;R$&#65533;B&#65533;^1<p03;&#65533;'/Q&#65533;0P&#65533; = &#65533;k&#65533;&#65533;R&#65533;T&#65533;&#65533;&#627;Y&#65533;2`C&#65533;&#65533;&#65533;!&#65533;=&#65533;=&#65533;&#65533;&#65533; 5&#65533;n&#1042;&#65533;w&#65533;f&#65533; &#65533;p&#65533;EuD|&#65533;p&#65533;&#65533;#an&#65533;S&#65533;#/01CY#&#65533;&#65533;&#65533;&#65533;&#65533;!&&#65533;t # Dm&#65533;	&#65533;&#65533;L&#65533;&#65533;6&#65533;&#65533;[Ym&#65533;&#65533;A)"&#65533;&#65533;&#1631;&#1780;6p&#65533;]S
&#65533;Q&#65533;4&#65533;n%Y&#65533;&#65533;s)'-p/H*p&#65533; &#65533;&#65533;O&#65533;d&#65533;&#65533; ]&#65533;&#65533;&#65533;^&#65533;&#65533;|&#65533;&#65533;T&#65533;!&#65533;ZP&#65533;-&#65533;rD(WD|h&#65533;)!&#65533;u&#65533;&#65533;&#65533;8D&#65533;1 &#65533;&#65533;:&#65533;&#65533;$" &#65533;!&#65533;3&#65533;SC (&#65533;O@?&#65533; &#65533;&#65533;
&#65533;qX/&#65533;{w&#65533;
)001&#65533; E&#65533;&#65533;"tvC34Q&#65533;&#65533;`u&#65533;r&#65533;q&#65533;p&#65533;G&#65533;&#65533;r&#65533;&#65533;&#65533;&#65533;8&#773;C,(&#65533;w&#65533;Z&#65533;{7!{)&#65533;&#587;&#65533;&#65533;&#65533;&#65533;&#65533;&#65533;xwa&#65533;
|&#469;&#352;&#65533;rcZC&#65533;
 &#65533;&#65533;|&#65533;r&#65533;&#65533;&#65533;'&#65533;&#65533; -&#65533;&#65533;&#65533;&#65533; &#65533; &#65533;&#65533;.1 Q&#65533;&#209;&#65533;(/E
&#65533;&#65533;&#65533;&#65533;:)A>&#65533;&#65533;$ PG6 pD&#65533;&#65533;Ts&#65533;cO&#65533;J&#65533;% 4&#65533;&#65533;ya"&#65533;!&#65533;&#583;(&#65533;&#65533;K)&#65533;=t:&#65533;&#65533;&#65533;( PV&#65533;&#65533;#&#65533;&#65533;<&#65533;&#65533;&#65533;&#402;&#65533;&#65533;s#&#65533;&#65533;&#65533;/&#65533;8,@K&#65533;&#65533;&#65533;&#65533;
&#65533;A&#65533;&#65533;0&#65533;b^&#65533;&#65533;&#65533;1 0,q &#65533;T&#65533;XY&#65533;&#65533;&#65533;&#65533;&#65533;X&#65533;(qEA&#65533; &#496;A&#65533;&#65533;r'&#65533;,+&#65533;&#934;6&#65533;0)&#65533;&#65533;l&#65533;&#1153;&#65533; &#65533;&#65533;&#65533;&#65533;&#65533;R &#65533;k&#65533;z: @&#65533;g&#65533;&#65533;
&#65533;(&#65533;&#65533;9&#65533; !&#65533;:a"0&#65533;"9C[_&#65533;"&#65533;:&#65533;u /&#65533; A&#65533; &#65533;qu&#65533;&#65533;10&#65533;\&#65533;h@&#65533;
J(&#65533;C&#65533;&#65533;&#65533;P2&#65533;.&#65533; &#65533;&#65533;"&#65533;c&#65533;.&#65533;40^&#176;:02B&#65533;q$C"0^q;&#65533;g&#65533;
&#65533;p&#65533; Wu$&#65533;/&#65533;&#65533;1)J &#65533;&#65533;0&#65533;[&#65533;B!HA--&#65533;4&#65533;_&#1625;{&#65533;&#65533; ]&#65533;&#65533;Q&#65533;7&#65533;&#65533;S &#65533;XL5&#1408;seYy&#65533;&#512;&#65533;&#65533;&#65533;|&#1394;&#65533;&#735;&#65533;&#65533;&#65533;&#65533;b&#65533;r&#65533;*&#65533; &#65533;z&#65533;&#65533;Zb&#65533;,&#542;&#65533;&#65533;ES : &#65533; &#65533;a&#65533;~&#65533;&#65533;@ >&#65533;'$1&#65533;$5&#65533;E&#65533;&#65533;@ &#65533;@&#65533;&#1637;&#65533;`&&#65533;&#65533; 0&#65533;&#65533;&#1407;-&#65533; &#65533;.&#65533;&#65533;<`sQ#&#65533;&#1709;F&#1159;&#1775;pS:&#65533;&#65533;5P&#65533;&#65533;&#65533;&#65533;E&#65533;CuA&#65533;&#65533;!_2a&#65533;&#65533;&#65533;+<ey &#65533;%< &#65533;&#65533;1&#65533; 8X&#65533;`0&#65533;/G&#65533; %P&#65533;<W&#65533;=&#65533;}`~&#65533;(o&#65533;*&#65533;l&&#65533;)+*&#65533;P.&#65533;&#65533;&#65533;a&#1611;&#65533;&#65533;&#65533;`&#65533;&#758;w&#65533;+7u&#65533;S)x&#65533;&#65533;k@&#65533;&#65533;\&#65533;Y&#65533;&#65533;&#65533;&#65533;&#65533;Ff-&#65533;@&#65533;0&#65533;P*&#65533;k8&#65533;9&#65533;kZ&#65533;;&#65533;:gab&#65533;&#65533;]r$$&#65533;&#65533;P'&#65533;&#65533;&#65533;&#65533;P>`&#65533;@P&#65533;&#65533;&#65533;zA&#65533;PQ&#65533;&#65533;!hQ &#65533;S  r&#65533;&#65533;+@,&#65533;&#65533;% &#65533;Swa&#65533;&#65533;&#65533;b &#65533;]&#65533;_&#65533;&#65533;,&#65533;c&#65533;&#65533;&#65533;(@&#65533;o&#65533;K&#65533;4e&#65533;"0z &#65533;{&#65533;QL-&#65533;/Q&#65533;2&#65533;&#65533;&#65533;c>&#65533;O&#65533;@ &#65533;&#65533;V&#65533;&#65533;ly&#65533;&#65533;&#65533;&#65533;
&#65533;&#65533;&#65533;&#65533;&#65533;&#65533;&#65533;&#65533;&#65533;&#65533;{+qCbV
&#65533;Qk&#65533;&#65533;q &#65533;&#65533;4&#65533;`Z-o\T&#65533;!j# &#65533;&#65533;&#65533;[&#65533;&#65533;R&#65533;&#65533;:HS&#65533;&#65533;]Z*&#65533;Q&#65533;S&#65533;@%"&#65533;&#65533;SpF2@-&#65533;&#65533;S &#65533;q&#65533;eDU &#65533;@&#65533;&#65533;c!x|&#65533;c&#65533;8%'&#1189;"&#65533;-&#65533;l)&#65533;?&#65533;&#65533; &#65533;&#65533; |X&#65533;$t"`b &#65533;&#65533;Z5 &#65533; &#65533;pq&#65533;J`&#65533;&#65533;_&#1006249;&#65533;5&#65533;`&#65533;0&#65533;&#65533;:&#65533;X0&#65533;&#65533;'@4j&#65533;X&#65533;('&#65533;l&#65533;&#65533;&#65533;&#65533;&#962;-&#65533;b&#65533;&#65533;ab&#65533;&#704;&#65533;&#65533;c&0&#65533;&#65533;;5Ql(qY ~R &#65533;4&#65533;g@C`Ed&#65533;1Gx&#65533;Q[:b&#65533;=0G&#65533; 1&#65533;:&#65533;CR:&#65533;`&#65533;&#65533;W"G&#65533;&#65533;&#65533;&#65533;,&#65533;&#65533;O&#65533;<&#65533;a 34&#65533;!&#65533;&#65533;&#65533;&#65533;&#65533;&#65533;g1r0r&#65533;`!E&#65533;q&#65533;&#65533;2<q&#65533;C3&#65533;&#65533;&#65533;D&#65533;&#65533;#&#65533;bBRE&#65533;p MCQ>&#65533;&#65533;Re&#65533;y&#65533;Su&#65533;2<&#65533;&#65533;+&#65533;&#65533;%0&#65533;&#65533;j&#65533;&#65533;&#65533;&#65533;L&#65533;Y&#65533;&#65533;&#65533;&#65533;p&#30019;&#65533;&#65533;&#65533;J&#65533;4&#65533;&#1526;&#65533;1&#65533;&#1073;&#65533;&#65533;&#65533;5&#65533;=xn&#65533;n&#65533;&#65533;&#65533;&#65533;&#65533;t&#65533;&#1764;&#65533;&#1188;41{G&#65533;d_&#65533;gH&#65533;|?Q&#65533;&#65533;C&#65533;#&#65533;&#65533;&#65533;R&#65533;D Vg'&#65533;&#65533;&#65533;&#65533;H&#65533;P0&#65533;~:T*01&#65533;90R 3^&#65533;3&#65533;&#65533;&#65533;&#65533; &#65533;&#65533;
&#65533;b1	&#65533;Ys&#65533; VH&#172;&#65533;cRks&#65533;R&#65533;&#65533;og&#65533;@&#65533;s&#65533;&#65533;&#65533;3P&#65533;&#65533;X&#65533;H&#65533;4&#65533;q p&#65533;&#65533;&#65533;?Fx&#65533; &#65533;Ch&#65533;v&#65533;h&#65533;q&#65533;
&#65533;&#36744;\&#65533;5&#65533;&#65533;&#65533;&#65533;w1&#65533;@&#65533;&#395;b7Y&#65533;4V&#65533;&#65533;&#65533;&#65533;&#65533;&#65533;3z&#65533;&#65533;&#65533;&#65533;M&#65533;&#741;&#65533;D |&#65533;&#65533;&#65533;&#65533;l&#65533; *0 M&#65533;&#65533;( &#65533;&#65533;e!1Pdldq&#65533;)&#65533;&#65533; D(&#65533;`&#65533;aI&#65533;-&#65533;
&#65533;&&#65533;\ &#65533;&#65533;&#65533;R&#65533;`&#65533;,`k&#65533;&#65533;!&#65533;zl&#65533;J&#65533;=&#65533;&#65533;5H&#65533;4$
&#65533;8&#65533;"&#65533;G04&#65533;,&#1314;HA`$&#65533; H&#65533; W&#65533;=c&#65533;&#65533; 8D&#1489;-&#65533;Pa&#65533;&#65533;,Wn&#65533;(&#65533;&#65533;&#65533;+&#65533;&#65533;&#65533;&#65533;&#65533;Ew3[&#65533;&#65533;&#65533;&#65533;5!&#65533;&#65533;&#65533;,&#65533;B &#65533;&#450;'8&#65533;c[H&#65533;z&#65533;&#65533;Z&#65533;&#65533;_GSK@&#65533;&#65533;&#65533;@j&#65533;&#65533;G&#65533;&#65533;-":$&#65533;V&#65533;
73&#65533;@<&#65533;&#65533;n~ &#65533;&#65533;&#65533;)Y&#65533;1br 'p`O&#65533;&#578;0&#65533; B&#65533;&#65533;&#65533;O&#65533;&#65533;&#65533;&#65533;&#65533;&#65533;)0&#65533;TTQ	&#65533;Z&#65533;:!&#65533;&#65533;&#65533;?&#65533;& &#65533; F&#65533;E&#65533;&#65533;&#65533;&#65533;!&#65533;`+G&#65533;.23&#65533;P&#65533;&'&#65533;&#65533;o&#65533;&#65533;&#65533;&#65533;fa&#65533;&#65533;`Lu&#65533;&#65533;&#65533;V&#65533;7; &#65533;
Z&#65533;&#65533;&#65533;6&#65533;&#65533;&#65533;Ow&#65533;&#65533;w&#65533;&#12065;&#65533;	&#65533;A*&#65533;&#65533;h&#65533;Bu&#65533; &#65533;n&#65533;d&#65533;&#65533;&#65533;&#65533;^&#65533;&#65533;&#65533;H&#65533;|&#65533;&#65533;
&#65533;m&#65533;`_&#65533;'p&#65533;&#65533;&#65533;]#&#65533;D>`$&#65533;1&#65533;&#65533; !-&#65533;O"R}&#65533;&#65533;,nN&#65533;"&#65533;&#65533;&#65533;&#65533;sa1H&#65533;&#65533;{:&#65533;&#65533;S&#65533;&#65533;3&#65533;Ri"A,.! )0,*.5$1&#65533;$&#65533;!&#65533;$+(((-!= B	 &#65533;&#65533;	B&#65533;&#65533;?&#65533;B
77&#65533;&#65533; &#65533;&#65533;&#65533;&#65533;&#65533;&#65533;&#65533;&#65533;&#65533;&#65533;&#65533;&#65533;&#65533;&#65533;&#65533;&#65533;&#65533;&#65533;&#65533;&#65533;&#65533;&#65533;&#65533;&#65533;&#65533; 4&#65533;` 4&#65533;x&#65533;&#65533; &#65533;!&#65533; b&#65533;&#65533;&#65533;&#65533;&#65533;&#1025; &#65533;
&#65533;&#65533;&#65533;&#65533;&#65533;
&#65533;Vd@&#65533;&#65533; &#65533;d&#65533;&#65533;&#1154;Z&#65533;&#65533;AB
*F&#65533;8&#65533;&#65533;&#65533;B&#65533;z b@A2T`h 	&#65533; p &#198; z@P&#449;&#195;1bL&#35842;EV&#65533;&#65533;1&#65533;&#65533;0@&#65533;8&#65533;&#65533;&#65533;<&&#65533;&#65533;&#65533;&#65533;lM&#65533;!&#65533;&#1989;
&#65533;~&#65533;&#65533;&#65533;D&#65533;&#65533;&#65533;&#65533;N&#65533;	R1&#65533;&#65533;1&#65533;.X&#65533;&#65533;f8&#65533;>&#65533;B &#65533;M#:&#65533;&#65533; &#65533;&#65533;&#65533;Pt&#65533;&#65533;&#65533;&#65533;$H&#65533;#"n
&#65533;$O&#65533;&#65533;&#65533;hD(&#65533;o&#65533;&#65533;&#65533;&#65533;&#203;O&#65533;&#65533;&#65533;P&#65533;:&#65533;&#65533;&#457;\&#65533;&#65533;nH&#65533;&#65533;lZ7&#65533;&#65533;!P&#65533;&#65533;&#65533;&#65533;dT&#65533;&#65533;&#65533;F&#65533;&#65533;@	x&#65533;B:`u&#65533;&#65533;g,X R1&#65533;&#65533;(d@<&#65533;&#65533; &#65533;&#65533;&#65533;"&#818;I&#65533;&#65533;z!&#65533;3b C(&#65533;$&#65533; &#65533;0&#65533;X&#65533;&#65533;&#65533;
-&#65533;&#65533;&#65533;I!&#65533;&#65533;&#65533;&#65533;"d@&#65533;"&#65533;&#65533;9`&#65533;&#65533;Y&#65533;&#65533;&#65533;:&#65533;"
LC &#65533; &#65533;K&#65533;4&#65533;&#65533;$e&#65533;0*&#65533;&#65533;&#65533;&#65533;BH#&#65533;0	&#65533;S&#65533;&#65533;,&#65533;&#65533;&#65533;!4p&#65533;p&#65533;G 
*&#65533;P&#65533;&#65533;&#65533;_~&#65533;e
&#65533;u&#1028;#&#65533;7&#65533;&#65533; &#42599;&#43692;&#65533;&#65533;&#65533;&#64311;I{D4&#65533;m&#65533;&#65533;4&#65533;&#65533;&#65533; &#65533;	q&#65533;	&#65533;`@#TF}@&#65533;&#65533;E@
&#65533;`@
)\&#65533; %&#65533;&#65533;&#65533;&#65533;L&#65533;&#65533;(&#65533;'&#65533;&#65533;@&#65533;aP@&#65533;|&#65533;K~&#65533;&#65533;%%&#65533; Rh&#65533;&#65533;|&#65533;&#65533;9&#65533;-t2 $&#65533;p&#65533;JJR@&#65533;H&#65533;&#65533;&#1538;~i&#65533;! f00S &#65533;&#65533;&#65533;T`&#65533;<&#65533;yjT[&#65533;0b&#65533;&#65533;3&#65533;#hxA&#65533;&#65533;&#65533;04&#65533;&#65533;$s&#65533;
S9&#65533;CES&#65533;M-&#65533;&#65533;&#65533;`
 r&#65533;>T&#65533;6&#65533;&#65533;&#65533;Mv&#65533;Cj&#65533;&#65533;&#65533;
&#65533;&#65533;h&#65533;&#65533;&#65533;&#65533;&#65533;&#65533;j{5&#65533;&#65533;7&#65533;&#65533;*D&#65533;$`B3&#65533;TD WH ,&#65533;@&#65533;&&#65533;&#65533;h&#65533;	#&#65533;A&#65533;&#65533;&#65533;4*,Hz&#65533;EP
,&#65533;A&#65533;r&#65533;&#65533;&#65533;h"&#65533;&#65533;&#65533;&#65533;)&#816;p&#65533;&#65533;PrF&#65533;&#65533; &#65533;p\&#65533; G&#65533;2;&#65533;:&#65533;&#65533;&#65533;xp&#65533; &#65533;D&#65533;1&#65533;&#65533;&#65533;&#65533;&#65533;X&#65533;&#65533; !h&#1064;+ &#65533;&#65533;1&#65533;&#1025;&#65533;\2&#65533;&#65533;&#65533;/&#65533;S&#65533;&#65533;T&#65533;&#65533;
	&#65533;-H&#65533;|&#65533;o&#65533;&#65533;&#65533; J@&#65533;&#65533;&#65533;H&#65533;&#65533;~@&#65533;&#65533;&#65533;&#65533;&&#1563;8&#65533;&&#65533;&#65533;&#65533;-e&#65533;&#65533;FH&#65533;&#65533;"&#65533;&#65533;&#65533;&#134;&#65533;
&#65533;'&#65533;0&#65533;(x&#65533;&#65533;{#&#65533;z&#1027;Y&#65533;&#65533;&#65533;BP&#65533;xF&#65533;l&#65533; &#65533;V&#65533;&#65533; &#65533;&#65533;+&#65533;&#65533;&#65533;=b &#65533;80&#65533;Pa&#65533;&#65533;@&#65533;&#65533;&#65533; < &#65533;&#65533;]\&#65533;A_&#65533;&#65533;D_&#65533;&#65533;&#65533;Bq&#65533;&#65533;&#65533; &#65533;" VP&#65533;&#65533;`K&#65533; @P&#65533;&#65533;*)&#65533;&#65533;d&#1034;&#65533;&#65533;`5&#65533;
 &#65533;>]H(P4p&#65533;&#65533;&#65533;&#65533;t&#65533;&#65533;d &#65533;&#65533;&#65533;-&&#65533;'&#65533;S&#65533;J&#65533;&#65533; &#1848;A~&#65533;&#65533;&#65533;&#65533;Tdo&#65533;*Uv&#65533;6&#65533;C&#65533;'L&#65533;2&#65533;y&#65533;&#65533;* r&#65533;&#65533;|&#65533;) &#65533;&#65533;!&#65533;&#65533;!&#65533;&#65533;&#65533;C&#65533;@&#65533;(&#65533;&#65533;&#65533;&#133;  &#65533;&#65533;F&#65533;&#65533;s`
X@(&#65533;&#65533; &#65533;&#65533;!&#65533;&#65533;>`&#65533;h+)&#65533;&#65533;@&#65533;3&#65533;&#65533;+&#65533;&#65533; > &#65533;&#65533;&#65533; &#65533;&#65533;&#65533;cY&#65533;&#65533;&#65533; Z&#65533;&#65533;!
&#65533;&#65533;F&#65533;A&#65533;&#65533;&#65533; F R{a&#65533;2&#1536;.X&#65533;&#65533;&#65533;&#65533; D >&#65533;&#65533;YI&#65533;( &#65533;x&#65533;&#65533;&#65533;m&#65533;5&#65533;&#65533;&#65533;i&#65533;&#65533;A&#65533;&#65533;&#65533;&#65533;1`b&#65533;B&#65533;&#65533;&#65533;@)&#65533;p &#65533;&#65533;kX&#65533;&#65533;D:&#65533;&#65533;j>&#65533;&#65533; &#65533;&#65533;&#822;&#65533;&#65533;&#65533;&#65533;Afz&#65533;7&#65533;&#65533;$&#65533;A&#65533;&#65533;&#65533;&#65533; &#65533;`c&#65533; x74&#65533;Dq&#65533;&#65533;&#65533;&#65533;X &#65533;&#65533;&#65533;3&#65533;\V &#65533;&#65533;h&H&#273;&#65533;&#65533;@&#65533;&#65533;&#65533;&#65533;@&#65533;&#65533;&#65533; &#65533;&#65533;&#65533;&#65533;&@p \\z&#65533;&#65533;ib&#65533;\M,p&#65533;&#65533;&#65533;&#65533;)&#65533;&#65533;RP c*PA&#65533;1 J&#65533; &#65533;@&#65533;`&#65533;&#65533;&#65533;d.&#65533;' &#1573;&#65533;<&#633;&#65533;&#1651;&#256;&#65533;, &#65533;r&#65533;d&#65533; &#65533;&#65533;:&#65533;1(&#65533;` &#65533;`U&#65533;&#65533;C:&#65533;&#65533;&#51253;&#65533;&#65533;Y+[&#65533;&#65533;&#65533;;&#65533;&#65533;&#65533;]&#1379;D@&#65533;`&#65533;{&#65533;&#65533;<&#65533;&#65533;&#65533;&#65533;&#65533;7&#65533;@L&#65533;&#65533;&#65533;&#65533;&#65533; 4&#65533;&#65533;&#65533;Y&#65533;&#65533;n&#129;&#65533;&#65533;&#65533;&#65533;&#65533;&#65533;&#65533; &#65533;b&#65533;&#65533;l&#65533;&#65533;j@>cS,&#65533;H)&#65533;&#65533;&#65533;&#65533;<@&#65533;5&#65533;&#65533;R&#65533;RS879&#65533;,&#65533;R-&#65533;&&#65533;B&#65533;b&#352;@E&#65533;&#65533;&#65533;&#65533; @:&#65533;&#65533;&#65533;G&#933;&#65533;&#65533;&#65533;V&#194;&#65533;@	'o&#65533;1J&#65533;@&#65533;&#65533;&#65533;jp )n&#65533;&#65533;&#65533;c&#65533;5&#140;&#65533;H`9{&#65533;&#65533;3&#65533;C&#65533;`9&#65533;&#65533;`&#65533;|`cZ&#65533;=&#65533;4&#451;W&#65533;&#65533;V&#65533;#&#65533; &#65533;03&#65533;L&#65533;J?&#65533;U&#65533;oW&#65533;&#65533;R&#65533;% &#65533;&#65533;l!&#65533;&#65533;N(7)&#65533;X&#65533;&#65533;&#65533;&#65533; &#65533;R0U&#65533;&#65533;&#65533;g&#65533;G &#65533;&#661;T&#65533;&#65533;z&#65533;0Pc;W@C8&#65533;V&#65533; &#65533;&#65533;&#65533;r:H&#65533;gz&#65533;&#65533;&#65533;X&#65533;bFU`M1&#65533;&#65533;&#65533;&#65533;d/&#288;  &#65533;@&#65533;&#65533;Fx&#65533;&#65533;&#65533;H&#65533;B&#65533;&#65533;&#65533;&#65533;%8&#65533;&#65533;l E&#65533;idC&#65533;&#65533;8&#65533;&#65533;Z&#65533;&#65533;&#65533;pt.&#65533;&#65533;&#65533;&#65533;>&#65533;T&#65533;&#65533;&#65533;8&#1017;[#&#65533;&#65533;&#65533;&#65533;&#65533;&#65533;%C&#65533;&#65533;&#65533;"@&#65533;&#65533;&#65533;&#65533;W2"J@ho&#1126;M&#65533;k &#65533;`' &#65533;;x&#65533;&#65533;H&#65533;_?R&#65533;o&#65533;&#65533;{#&#65533;&#65533; W&#65533;&#65533;&#65533;&#65533;cO&#65533;&#65533;N&#65533;>#&#65533;S*&#65533;_&#65533;&#65533; uR&#65533;t&#65533;E&#65533;&#1794;&#65533;&#65533;&&#65227;&#65533;`
8}&#65533;Dx&#65533;&#65533;j]f4&#65533;!&#65533;&#65533;&#65533;.P&#65533;z#&#65533;w&#65533;&#65533;NLU&#65533;&#65533;&#65533;6M&#65533;&#1507;&#65533;&#65533;&#65533;1_&#65533;Rm' &#65533;&#65533;Z&#65533;&#65533;&#65533;&#65533;&#65533;&#65533;&#65533;nS&#65533;&#65533;&#65533;,&#65533;?&#65533;&#65533;&#1165;&#65533;&#296;G&#65533;\&#65533;&#65533;F&#65533;h8`;&#65533;&#65533;&#65533;&#65533;A1&#65533;|-&#1205;&#65533;}&#65533;A0&#65533;&#65533;aq&#152;&#65533;wK&#65533;|&#65533;.<&#65533;&#65533;&#65533;&#65533;&#65533;&#65533;&#65533;&#65533;Xw&#65533;&#65533;&#65533;&#65533;!H&#65533;+&#65533;&#65533;&#65533;t&#65533;A&#65533;#&#65533;u&#65533;&#65533;/&#65533;R&#65533;&#65533;$&#1078;2&#65533;&#65533;&#65533;F &#65533;&#65533;C&#65533;&#65533;uNG &#65533;&#65533;{st &#65533;'8&#65533;&#65533;&&#65533;&#65533;1Cw&#65533;i&#65533;&#65533;&@&#65533;@{6hj&#65533;4&#65533;{&#65533;&#1475;>&#65533;`*&#65533;aX&#65533;)&#65533;C&#65533;&#65533;M"X5&#65533;&#65533;h&#65533;&#65533;X&#65533;6-0&#65533;&#65533;&#65533;A1&#65533;&#65533;9&#65533; &#65533;# ~&#65533;&#65533;>2&#65533;&#65533;$0'\=&#65533;'&#65533;&#65533;PI"&#65533;9R&#65533;@!&#65533;3&#65533; %&#65533;x&#65533;&#65533;>&#1206;!@&#65533;Fux
&#65533;&#65533;>k1&#65533;_&#65533;	&#65533;&&#65533;y&#65533; E5&#65533;&#65533;X;&#65533;OP5&#65533; &#65533;M`z&#65533;7`&#65533;&#65533;7"&#65533;b&#1152;&#65533;w&#65533;B &#65533;Pi&#65533;&#65533;@W&#65533;&#65533;?W67&#65533;&#65533;&#65533;&#1547;&#628;]&#65533;&#65533;V|5A&#65533;&#65533;a&#65533;&#65533;k&#65533;W&#1040;&#1062;U&#65533;I&#65533;E r&#65533;Q2">&#65533;&#65533; 1)&#65533;&#65533; &#1475;Pr&#65533;&#65533;&#65533;ZU.r=&#65533; &#65533;0&#65533;a&#65533;&#65533;T&#65533;-r&#65533;R &#65533;R: &#65533;&#65533;15 F(a?^&#65533;l=01h&#65533;&#65533;&#65533;&#65533;&#65533;!`?* &#65533;D &#65533;R .&#65533;f%&#1038;&#65533;p&#65533;A&#977;t  m&#65533;bC; H&#65533;A&#65533;Dj&#65533;R+&#1426;	6&#65533;fSr&#65533;4Y&#65533;&#65533;Ba&#65533;7+&#65533;c&#65533;W&#65533;P}bSiC&#65533;k&#65533;b &#65533;U&#65533; &#65533;m&#65533;_&#65533; E&#65533;&#65533; &#65533;&#65533;&#65533;&#65533; &#65533;&#65533;&#65533;/PH&#65533;h&#65533;t &#65533;u&#65533;X&#65533;PI&#65533;&#65533;&#65533;N-&#65533;&#65533;&#1208;pb$&#65533;$O&#65533;3p &#65533;&#65533;w&#65533;%&#65533;g5~&#65533;(&#65533;`-5th8 /&#65533;Vb&#65533;DX&#65533;&#65533;&#65533;r&#65533;&#65533;rI8&#65533;6&#65533;{ k&#65533;h&#65533;&#65533;9&#65533;&#772;&#65533;&#65533;wa,&#65533;r&#65533;Y&#65533;&#65533;.g&#65533;&#1348;W&#65533;&#65533;K&#65533;s&#65533;q&#65533;8&#65533;&#65533;&#65533;&#65533;@}&m&#65533;uR&#65533;_&#65533;#&#65533;2 &#65533;93&#65533;!&#65533;&#65533;3&#65533;bX1&#65533;#:&#65533;p+&#65533; !09&#65533;&#65533;Y&#65533;&#65533;t0g$6 :&#65533;b&#65533;&#65533;%1"c&#65533;D~&#65533;F&#65533;T&#65533;&#65533;Pk&#65533;&#65533;+&#65533;Q&#65533;vr&#65533;w&#65533;V
vL3I&#65533;Z&#65533;$&#65533;s&#65533;7	&j&#65533;0v&#65533; &#1120;AG&#65533;K&#65533;&#65533;`/&#65533;&#65533;F%0 &#65533;&#65533;~S&#65533;I&#65533;2W&#65533;x&#65533;&#65533;E,N&#65533;&#65533;&#65533;&#65533;hz9-&#65533;(&#65533;  &#65533;&#65533;.&#65533;&#65533;1&#144;_&#65533;&#65533;&#65533;&#65533;0&#65533;9&#65533;GC	&#65533;h7!c&#65533;&#65533;!&#65533;&#65533;C&#65533;bB&#65533; &#65533;&#65533;&#65533;&#65533;rF&#65533;&#37458;O&#65533;&#65533;IX&#65533;&#65533;&#65533;W&#65533;&#65533;&#65533;b{&#65533;*&#65533;2&#65533;&#65533;&#65533;p&#65533;*6+&#65533;P+&#65533;&#65533;&#65533;&#65533;&#65533;&#1105;|}&#65533;W&#65533;|G&#65533;& &#65533;5E&#65533;f8+&#65533;[&#65533;c8&#1926;;&#65533;&#65533;8&#65533;%&#65533;&#65533;p &#65533;w &#65533;&#65533;&#65533;&#65533;&#65533;n&#65533;&#65533;!1(&#65533;&#65533;&#65533;&#65533;&#65533; H&#65533;&#65533;h&#65533;S&#65533;3`~&#65533;%&#65533;&#65533;&#65533;ob&#65533;'&#65533;&#65533;t&#65533;N&#65533;h&#65533;U &`&#65533;U[E&#65533;I&#65533;&#65533;tt&#689;&#65533;tDgV	&#65533;&#65533;l&#65533;js&#65533;&#1562;&#65533;&#65533;&#65533;s8	&#65533;v&#65533;VLdk&#1119;&#65533;z&#65533;!HH,&#65533;&#65533;&#65533;&#65533;&#65533;$&#65533;&#65533;;&#65533;&#65533;A @&#65533;1r	&#65533;b&#65533;&#65533;&#65533;k&#65533;<P8&#65533;&#65533;0&#65533;&WN&#65533;m&#65533;(	&#65533;&#65533;&#65533;u&#65533;1&#65533;TYD&#65533;v&#65533;f&#65533;"r&#65533;&#65533;&#65533; =&#65533;O&#276;4&#65533;A6&#65533;&#65533;	&#65533;&#65533;z&#1744;+&#65533;86*&#65533;{f&#65533;6&#1690;&#65533;:;m&#65533;&#65533;&#65533;&#65533;D6&#65533;1&#65533;5q&#65533;2!L&#1633;%%H&#65533;&#65533;&#65533;&#65533;&#65533;J	+&#65533;,&#65533;&#65533;&#65533;_&#65533;w U
&#65533;&#65533;1=t&#65533;&#65533;v %P&#65533;&#65533;X,&#65533;&#65533;U&#65533;c&#65533;&#65533;&#65533;&#65533;3&#65533;&#65533;x0&#65533;&#1136;"&#65533;&#65533;&#65533;d!Y&#65533;&#65533;h&#65533;&#65533;&#65533;)&#65533;*&#481;&#65533;&#65533;g&#65533;&#65533;&#65533;&#65533;&#65533;F&#65533;&#65533;&#65533;;;&#65533;&#65533;+&#65533;&#1133;>k+@&#65533;&#65533;!&#65533;&#65533;f7&#65533;&#65533;K;&#65533;&#65533;<&#65533;,%o	&#65533;\&#65533;&#65533;&#65533;&#65533;B,+6&#65533;*&#65533;&#65533;05g&#65533;&#65533;2%&#65533;0(~&#4222;&#65533;7&#65533;$8=T\&#65533;_/&#65533;h=&#65533;&#65533;U&#65533;n&#65533;&#65533;ra&#65533;&#65533;*&#65533;&#65533;&#65533;&#65533;&#65533;&#65533;&#65533;&#65533;&#65533;&#65533;&#65533;&#65533;&#65533;W7&#1561;j&#65533;&#65533;{&#65533;&#65533;)4+&#65533;&#65533;&#65533;&#2726;&#65533;&#65533;&#45723;&#65533;&#65533;*b&#65533;5 &#65533;l&#65533;)&#65533;&#65533;&#65533;T&#690;&#65533;&#65533;&#65533;A&#65533;A4&#65533;&#65533;!&#65533;&#65533;^u29S&#65533; &#65533;#&#176;&#65533;&#65533;C&#1428; &#129;&#65533;2&#65533;&#65533;&#65533;&#65533;&#65533;&#65533;&#65533;&#65533;&#65533;&#65533;&#65533;zC&#65533;&#65533;&#65533;A&#65533;F@&#65533;Wde&#65533;&#65533;&#679;d*&#65533;/&#65533;&#65533;6[&#65533;&#65533;&#65533;:+s&#65533;vj+ 4&#65533;{&#65533;BX&#65533;&#65533;&#65533;JV&#65533;&#65533;&#65533; &#65533;&#65533;z&#65533;e&#299;%&#65533;\&#65533;C,&#65533;&#65533;O(&#65533;+x;%&#65533;&#65533;&#65533;&#65533;@K&#713;$&#65533;z&#65533;&#65533;W;r&#65533;&#65533;&#65533;&#65533;_K&#65533;&#65533;&#65533;_{#tZM(&#65533;&#65533;&#65533;:r&#65533;&#65533;i&#65533;&#65533;&#65533;r&#65533;&#65533;&#39730;&#65533;&#65533;j
&#65533;&#65533;q{&#65533;&#65533;];<&#596;&#65533;&#65533;	&#1726;?\&#65533;!rs&#65533;J&#65533;aZ&#65533;)&#65533;&#65533;&#65533;j&#65533;&#65533;[&#65533;&#65533;a&#65533;&#65533;73P&#65533;"K &#65533;1$b&#65533;&#65533;&#65533;&#65533;C&#65533;U&#65533;\&#65533;&#65533;p&#65533;&#65533;&#65533;&#65533;&b~&#65533;_n<&#65533;&#65533;$D&#65533;)&#65533;1X&#65533;W&#65533;&#65533;&#65533;&#65533;A{&#65533;&#65533;&#65533;&#65533;&#65533;&#65533;%&#65533;&#65533;z&#65533;{&#65533;&#65533;5B&#65533;'<X&#65533;&#65533;L&#65533;&#65533;B&#65533;&#65533;&#65533;&#65533;@A;&#1068;E &#65533;&#65533;&#1408; P&#65533;&#65533;V#&#65533;Wk&#65533;,&#65533;!&#65533;by&#65533;A&#1569;&#65533;&#65533;yj&#65533;@&#65533;&#65533;UKi&#65533;Dz&#65533;a&#65533;0&#65533;&#65533;5
&#65533;&#65533;e&#65533;v&#631;K&#65533;&#65533;&#65533;&#65533;&#65533;&#65533;|&#65533;kU&#65533;.&#65533;&#65533;m&#65533;6	&#65533;&#65533;&#65533;	&#65533;&#65533;&#65533;7t&#65533;5&#65533;&#65533;@&#65533;&#65533;&#65533;&#65533;7?&#65533;+&#912;A&#65533;j&#65533;&#65533;&#65533;|&#65533;&#65533;&#65533;&#65533;&#65533;&#65533;&#65533; ^
&#65533;&#65533;&#65533;3&#65533;&#65533;{&#65533;E,-&#65533;M$&#65533;&#65533;&#65533;"&#1882;&#65533;&#65533;+&#65533;M?&#65533;&#65533;>&#65533;&#65533;W&#65533;&#65533;&#65533;VFl@ X&#422;&#65533;&#65533;&#65533;x&#65533;&#65533;6&#65533;=&#65533;&#65533;&#22240;&#65533;&#65533;W&#65533;&#65533;&#65533;DV>&#65533;)h&#65533;&#65533;&#65533;K&#65533;&#65533;&#65533;"&#65533;&#373;v&#65533;,,&#65533;&#65533;&#65533;@&#65533;&#65533;@&#65533;&#65533;&#65533;W&#65533;&#65533;S&#65533;&#65533;&#65533;&#65533;&#65533;/&#65533;&#65533; &#65533;B{&#65533;&#65533;0$Aj&#65533;&#65533;&#65533;&#65533;07A&#65533;&#65533;q{&#65533;&#65533;&#65533;&#65533;&#65533;&#1532;&#65533;&#65533;&#65533;&#1203;&#65533;|&#65533;t*&#291;'&#65533;&#65533;KGw7v&#65533;&#65533;5&#65533;&#65533;&#65533;&#65533;&#65533;|r&#65533;&#65533;&#65533;&#65533;k&#65533;&#65533;>&#65533;&#65533;q&#65533;HX&#1605;&#65533;&#65533;&#65533;At&#65533;	&#65533;Eg&#65533;&#65533;&#65533;&#65533;`|&#65533;9&#65533;&#65533; fs&#65533;<h*&#65533;&#65533;{&#65533;&#65533;&#65533;&#65533;&#65533;&#65533;&#65533;&#510;&#65533;&#65533;&#65533; MwJs@{}&#65533;&#65533; &#65533;z|&#65533;L&#65533;&#65533;+T&#705;et&#65533;}&#65533;&#65533;&#65533;4&#65533;&#65533;Jk&#65533;V7d~&#65533;W&#65533;&#65533;&#65533;H&#1900;&#65533;K&#65533;=&#65533;&#525;&#65533;&#65533;5&#65533;j&#65533;W67&#65533;M&#65533;6&#65533;&#65533;&#65533;&#65533;&#65533;&#65533;o&#65533;&#65533;&#65533;&#65533;6&#65533;7&#65533;$&#65533;j&#65533;]V&#65533;A&#65533;&#65533;&#65533;A	qt?M&#65533;h&#65533;m&#1964;&#65533;a&Y:&#1718;v&#1714;&#65533;&#65533;&#65533;&#65533;&#65533;&#65533;j&#65533;:&#65533;&#65533;&#65533;&#65533;&#876;&m&#65533;&#65533;L&#65533;R&#65533;&#65533;#s&#65533;,k&#65533;&#65533;3&#65533;&#65533;:&#65533;&#65533;&#65533;&#65533;&#65533;&#2008;&#65533;&#65533;?K&#65533;uN{&#1120;b&#65533;&#65533;&#863;&`&#65533;&#65533;k&#65533;r7&#65533;&#65533;+k]&#65533;&#65533;)&#65533;M&#65533;&#65533;a&#65533;t&#65533;	!&#65533;&#65533;&#65533;$&#65533;x&#65533;W!=&#65533;&#65533;&#65533;Al&#65533;&#65533;:8&#65533;3&#65533;5&#65533;kz&#65533;&#65533;&#65533;&#65533;&#65533;&#65533;&#65533;&#65533;&#65533;&#65533;|+W&#65533;&#65533;&#260;a}5&#65533;J&#65533;&#65533;&#65533;&#65533;qA&#65533;&#1434;&#65533;&#65533;&#65533;Q7&#65533;j&#65533;&#1114;&#65533;GC|&#65533;Kv&#65533;&#65533;&#65533;&#65533;JG{	&#65533;&#65533;na,&#65533;&#65533;&#65533;&#65533;&#65533;t&#65533;&#65533;&#65533;&#65533;&#65533;1&#65533;&#65533;&#65533;|Wb&#1720;&#65533;lVy&#65533;#g-&#65533;&#65533;j}7*&#65533;5&#65533;&#65533;&#65533;d&#65533;W&#65533;Q7f&#65533;; &#65533;&#65533;~&#65533;B&#65533;&#65533;&#65533;&#65533;d&#65533;4&#466;&#65533;k&#65533;u*&#65533;&#65533; &#65533;o~&#65533;&#65533;~&#65533;{I&#65533;r&#65533;u:&#65533;&#65533;q&#65533;u&#65533;&#65533;.&#65533;&#65533;P&#65533;z&#65533;W&#65533;&#65533;&#65533;n&#65533;&#65533;k&#65533;&#65533;&#65533;&#65533;&#65533;&#65533;&#65533;^&#65533;7&#65533;`/y&#221;p&#65533;t&#65533;&#65533;?&#65533;&#65533;&#65533;&#65533;&#65533;@&#65533;&#65533;&#65533;&#65533;k&#65533;&#65533;^&#65533;&#65533;&#65533;`&#65533;p&#65533;&#65533;&#65533;&#65533;C.t&#65533;&#65533;&#65533;z&#65533;&#65533;n&#65533;V&#65533;&#65533;A&#65533;&#65533;&#65533;z&#65533;k&#65533;5&#65533;A&#65533;|&#65533;&#65533;&#65533;7&#65533;L|&#65533;&#65533;L&#65533;A&#65533;&#65533;&#65533;<&#65533;/C&#65533;&#1326;&#65533;&#65533;!O&#65533;|&#65533;&#65533;&#65533;&#65533;&#65533;&#65533;&#1708;&#65533;W[&#65533;&#65533;J'tN_&#65533;jJ&#65533;e&#65533;&#65533;&#65533;~&#65533;|&#65533;&#65533;&#65533;&#65533;n_&#65533;;&#65533;#&#65533;k/&#65533;&&#65533;&#65533;&#65533;>*F>j&#554;&#65533;EN&#65533;&#65533;m[_&#65533;^n&#65533;I?t4;s&#65533;7|&#65533;1&#65533;h&#65533;&#2006;&#65533;&#65533;&#65533;&#65533;&#65533;&#65533;&#65533;&#65533;&#65533;&#65533;&&#65533;&#65533;&#65533;6&#65533;D`&#65533;&#54501;&#65533;&#65533;&#65533;G&#65533;&#65533;&#65533;&#65533;&#65533;&#65533;&#65533;o&#65533;O&#65533;&#65533;s&#65533;&#65533;&#65533;&#65533;&#65533;&#65533;&#65533;&#65533;&#1745;&#65533;&#65533;&#65533;l&#65533;&#65533;g&#65533;&#65533;Q&#65533;6h&#65533;&#65533;&#1626;&#65533;?6bs&#65533;&#65533;&#65533;J*Fls&#65533;&#65533;&#65533;~^&#65533;&#65533;&#65533;&#65533;_&#65533;&#65533;{-a&#65533;+W&#65533;b&#1794;&#65533;&#65533;&#65533;7&#65533;&#1280;&#65533;&#65533;x&#65533;&#65533;&#65533;W(&#65533;&#65533;5\LC&#65533;&#65533;&#65533;j&#65533;&#65533;&#65533;&#65533;&#65533;&#65533;&#65533;&#65533;&#65533;&#65533;&#65533;8&#65533;s7m&#65533;*&#65533;&#65533;4wjq&#864;&#503;&#65533;&#65533;&#65533;&#1152;&#65533;e&#1524;xa&#65533;&#65533;:O&#65533;&#65533;&#65533;&#65533;&#65533;s&#65533;&#65533;&#65533;&#65533;&#65533;	&#65533;v&#65533;*m&#65533;n&#65533;&#65533;&#544;&#65533;&#65533;I/&#65533;
&#65533;&#65533;&#65533;&#65533;vz&#65533;&#65533;z&#65533;&#65533;&#65533;&#65533;&#65533;&#65533;s&#65533;BG&#65533;&#65533;;&#65533;6&#65533;/G&#65533;&#65533;&#65533;&#65533;&#65533;&#65533;&#65533;&#65533;O6&#65533;*&#65533;6&#65533;&#65533;z&#65533;&#65533;&#65533;&#65533;&#65533;&#65533;B&#65533;&#65533;&#65533;>&#65533;6&#1843;_&#65533;&#65533;]&#65533;-&#65533;&#65533;&#7116;&#65533;&#65533;@n&#65533;&#65533;&#65533;L<&#65533;&#65533;&#65533;&#1243; &#65533;6&#65533;4&#1268;&#65533;;&#65533;&#65533;&#65533;&#65533;k&#65533;&#65533;&#65533;&#65533;&#65533;`&#65533;&#65533;J&#65533;@&#65533;8&#65533;&#65533;&#65533;&#65533;&#65533;&#65533;&#65533;&#65533;@l&#65533;*/&#65533;?N&#65533;3-&#65533;:&#65533;&#65533;&#65533; &#65533;&#65533;+)&#65533;&#65533;&#65533;&#65533;&#65533;&#65533;&#65533;&#65533;&#65533;&#65533;&#65533;v&#65533;!t&#65533;&#65533;;&#1255;v`&#65533;&#65533;&#65533;&#3090;&#65533;&#65533;x&#65533;&#65533;&#65533;&#65533;&#65533;&#65533;a&#65533;&#65533;&#65533;8~&#65533;8K&#65533;&#65533;8&#65533;&#65533;oVf{_&#65533;8&#65533;&#65533;&#65533;&#65533;&#65533;&#65533;a&#65533;4]&#65533;&#65533;&#65533;9&#65533;&#65533;&#65533;j&#65533;.N&#65533;&#65533;}&#2040;?&#65533;&#65533;&#65533;&#65533;&#65533;&#65533;*^&#65533;(&#65533;7&#65533;C&#65533;r&#65533;&#65533;&#65533;C\+ ~&#65533;&#65533;&#65533;&#65533;&#65533;o&#65533;&#65533;&#65533; &#65533;8&#65533;g&#65533;&#65533;&#65533;K&#65533;&#65533;&#65533;&#65533;&#65533;lS&#65533;&#65533;&#65533;&#65533;&#65533;6&#65533;&#65533;&#65533;&#65533;&#65533;&#65533;&#65533;!&#65533;&#65533;q&#65533;&#65533;A&#65533;&#65533;?&#65533;&#65533;8&#65533;&#65533;&#65533;&#65533;&#65533;#&#65533;&#65533;&#65533;&#596;&#65533;&#65533;o&#65533;&#65533;{&#65533;&#65533;J&#65533;&#65533;&#65533;&#65533;&#65533;&#65533;&#65533;&#65533;&#65533;&#65533;m&#65533;&#65533;~M&#65533; &#65533;8&#65533;&#65533;&#65533;&#65533;&#65533;Z&#65533;&#65533;E&#1807;&#65533;&#65533;&#65533;&#65533;&#65533;&#65533;&#65533;&#65533;g&#65533;&#32095;&#65533;&#65533;&#65533;&#65533;&#65533;\&#65533;&#65533;&#65533;&#65533;&#65533;&#65533;&#65533;&#65533;&#65533;&#65533;&#65533;&#65533;&#65533;&#65533;&#65533;&#65533;&#65533;&#65533;&#65533;&#65533;&#65533;&#65533;&#65533;&#65533;&#65533;&#65533;&#65533;&#65533;&#65533;&#65533;&#65533;&#65533;&#65533;&#65533;&#65533;&#65533;&#65533;&#65533;&#65533;&#65533;&#65533;&#65533;&#65533;&#65533;&#65533;&#65533;  !&#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738;&#65533;&#898;&#65533;&#194;&#1037;&#65533;&#65533;&#65533;&#65533;&#65533;&#65533;&#65533;&#65533;&#65533;&#65533;&#964;&#65533;&#65533;&#65533;&#65533;&#65533;&#65533;&#1135;&#65533;&#65533;&#65533;&#65533;&#65533;&#65533;&#65533;&#65533;&#65533;&#65533;&#65533;&#65533;&#65533;&#65533;&#65533;&#65533;&#65533;&#65533;&#65533;&#65533; &#65533;&#65533;&#65533;4,&#65533;&#65533;&#1632;I&#65533;&#496;&#65533;&#199;&#65533;M&#65533;&&#65533;"&#65533;&#65533;&#65533;&#65533;]3H&#16335;C6&#65533;&#65533;&#65533;&#595;(%&#65533;|&#65533;.&#471;7&#65533;&#65533;M&#459; qf&#65533;hH&#65533;&#724;@&#65533;
&#65533;&#65533;&#65533;&#65533;&&#65533;3&#65533;&#65533;j&#65533;&#65533;@&#65533;:&#65533;&#65533;/&#65533;7;&#65533;k&#65533;&#65533; &#1518;Z&#65533;T&#65533;&#12065;h&#1258;]&P&#65533;A&#65533;}50 &#65533;.&#65533;&#65533;N5&#65533;&#65533;!&#65533;&#1516;55Ah&#65533;+&#65533;N|U&#65533;&#65533;&#128;&#65533;k&#65533;\K&#65533;&#65533;&#65533;T>&#65533;&#65533;&#65533;&#65533;&#65533;&#65533;`&#65533;v&#65533;&#65533;k &#65533;&#65533;!&#65533;y&#65533;&#65533;&#1255;w&#65533;VU&#65533;u&#65533;m&#65533;&#65533;&#65533;y&#65533;&#65533;&#65533;&#2003;&#65533;&#65533;6g&#65533;I&#454;Z&#65533;r&#65533;&#65533;&#65533;6`j&#65533;%&#65533;&#65533;&#735;O&#65533;&#65533;&#65533;*q&#65533;&#65533;i[&#65533;&#65533;,&#65533;&#65533;&#65533;-&#65533;y&#65533;&#65533;K&#65533;&#65533;&#65533;G&#65533;]&#65533;nS&#65533;7&#65533;&#934;&#65533;pu&#65533;&#65533;E_i&#65533;&#65533;5&#65533;u_&#65533;SgKmGm
N&#65533;&#1924;&#65533;^\&#65533;&#65533;&#65533;&#65533;&#65533;&#65533;&#65533;&#65533;WWh&#65533;&#65533;T]&#65533;&#65533;t&#65533;QUs&#65533;(&#65533;`&#65533;-r&#65533;6ZUmU&#65533;&#65533;	G&#65533;{&#65533;%&#65533;&#65533;l&#65533;&#17954;&#65533;_&#65533;)P&#65533;&#65533;7DY&#65533;&#65533;&#65533;9x&#1536;'&#65533;V&#1678;Q&#65533;6&#65533;u&#65533;&#65533;n&#65533;=&#65533;T&#65533;&#65533;l"&#65533;&#65533;fD&#65533;b&#65533;{&#2126;&#65533;&#65533;g@
@y&#65533;?&#65533;giz_&#65533;&#65533;&#65533;&#65533;%&#65533;&#65533;F&#65533;g&#65533;$&#65533;T&#65533;U&#65533;&#65533;q&#65533;&#65533;&#65533;mv&#65533;,&#65533;&#65533;&#65533;&#65533;&#65533;&#65533;m&#65533;&#65533;&#65533;&#65533;&#1431;&#65533;&#65533;&#65533;&#65533;]&#65533;&#236;@ 0b&#65533;&#65533;8 s&#65533;5Z&#65533;&#65533;$&#65533;&#65533;\qW#&#65533;&#65533;&#65533;&#1255;&#65533;6[
K&#65533;c&#1866;&#65533;	&#65533;&#65533;&#65533;&#65533;&#65533;&#65533;jlO*&#65533;&#65533;&#65533;&#65533;&#65533; D&#65533;x&#1367;mz&#65533;&#1800;&#65533;z&#65533;mb&#1158;l&#65533;&#65533;&#65533;&#65533;&#65533;K&#65533;3&#65533;&#65533;'&#65533;&#65533;1&#65533;_&#65533;&#65533;&#358;@&#65533;&#65533;h&#1695;	|n&#65533;?|&#65533;*&#65533;&#65533;=&#65533;&#65533;&#65533;&#65533;#&#65533;&&#65533;&#65533;P&#65533;
&#65533;
&#1863;:"Z&#65533;w&#65533;!&#65533;)Y&#65533;&#65533;&#65533;&#65533;R6&#65533;''&#65533;K&#65533;{b&#65533;&#65533;&#65533;	PL_&#65533;&#65533;+&#65533;&#65533;B &#65533;&#65533;&#65533;&#65533;&&#299;&#65533;&#65533;&#65533;4&#65533;q&#65533;&#65533;*&#2001;U~&#65533;&#65533;&#65533;=&#65533;&#65533;&#65533;lf&#65533;2c3+Y&#65533;&#65533;&#65533;B&#65533;s&#65533;&#65533;3 S&#65533;p&#65533;T&#62464;&#65533;7$&#65533;&#65533;&#65533;N&#65533;&#65533;&#65533;]&#65533;"&#65533;A&#65533;&#65533;w~&#65533;&#65533;j&#65533;b&#164;&#65533;&#65533;`G^&#65533;`&#65533;v&#65533;l&#65533;&#65533;&#65533;k&#65533;&#65533;&#65533;u0&#65533;&#65533;&#65533;U4&#65533;y&#65533;&#65533;t&#65533;{&#65533;7&#65533;pW&#65533;B&#65533;p&#65533;o&#65533;M^w&#65533;&#65533;U&#65533;&#65533;D&#65533;4&#65533;b&#65533;+S6+Kn&#65533;ZB.6&#65533;&#65533;&#65533;&#65533;&#1684;&#65533;&#65533;sK&#65533;&#65533;&#65533;&#65533;&#65533;&#65533;l&#65533;&#65533;AoOw&#65533;F&#65533;}&#65533;&#1074;&#65533;;H&#65533;g&#65533;&#1086;h&#65533;C&#65533;>&#65533;&#65533;&#65533;&#65533;I&#65533;&#65533;xI&#65533;##$9&#65533; #"&#65533;&#65533;z	S&#65533;&#65533;^%&#65533;fO&#65533;B&#65533;&#65533;&#65533;&#65533;&#65533;&#65533;&#65533;n&#65533;&#65533;O  .&#65533;/VES &#65533;&#65533;%4&#65533;QpVB&#65533;[&#65533;xT&&#65533;g&#65533;&#65533;&#65533;hW1&#65533;&#65533;e*&#65533;&#65533;
yq&#65533;Ep&#65533;@&#65533;F&#65533;tC&#65533;;&#65533;LW&#65533;&#65533;&#65533;&#65533;&#65533;hN&#65533;a]&#65533;&#65533;"&#65533;&#65533;&#65533;pJ&#65533;[&#65533;&#65533;&#65533;&#65533;&#65533;&#65533;O;p&#1580;v0&#65533;&#65533; D &#65533;&#65533; F&#65533;)*g&#65533;&#65533;&#65533;&#65533;DD&#65533;4r>&#65533;&#65533;*v &#65533;l&#65533;&#65533;^+&#1456;:1b"|&#65533;&&#65533;&#65533; &#65533;&#65533;W&#65533;&#65533; M&#65533;&#65533;&#65533;&#65533;6&#65533;?&#65533;&#65533;&#65533;&#65533;;&#65533;&#65533;&#65533; &#65533;=&#65533;{&#65533;{N&#65533;&#65533;&#65533;&#65533;/&#65533;&#65533;Zdx&#65533;&#65533;ZnC#q&#1121;&#65533;2&#65533;&#65533;&#65533;1&#1099;&#65533;&&#65533;&#65533;8>&#65533;&#65533;`&#65533;&#65533;&#65533;&#65533;PU&#65533;&#65533;`&#65533;X&#65533;&#65533;&#65533;N&#65533;$@}V&#65533;%B&#65533;&#65533;&#65533;&#65533; [&#65533;-L~&#65533;&#65533;&d&#65533;l`#% &#65533;mXyRL&#65533;v3<;&#65533;?&#65533;&#65533;>=&#65533;/&#65533;&#883;H%&#65533;S9&#65533;&#65533;&#65533;&#65533;%&#65533;&#65533;&#65533;&#65533;&#65533;9H&#65533;TQP&#65533;&#65533;X&#65533;&#65533;hZ &#65533;Y&#65533;P &#65533;&#65533;@x&#65533;C&#65533;&#65533;'&#65533;n;&#536;]&#65533;gL[&#65533;&#65533;>V&#65533;&#65533;&#65533;*&#65533;&#65533;e&#65533;d&#65533;8Rh)&#65533;&#65533;GG&#65533;(&#65533;&#1559;7.&#65533;&#65533;\`Cg)&#65533;`&#1076;@Gg*&#65533;&#65533;&#65533;&#65533;&#65533;D&#65533;&#65533;&#65533;Bq&#65533;|'&#65533;^&#65533;lp&#65533;Y&#65533;j&#65533;&#65533;&#1682;b<&#319;8&#1363;=9&#65533;&#65533;%v&#65533;&#65533;&#65533;&#271;y&#65533;s&#204;&#65533;&#65533;t" }&#65533;L*}Lp&#65533;&#1513;&#65533;m&#65533;&#65533;&#65533;&#400;S&#65533;H A&#65533;&#65533;&#65533;_	h&#65533;_$&#65533;2&#65533;&#65533;f&#65533;(,&#65533;Y&#65533;&#65533;'&#65533;&#65533;9&#65533;M&#65533;&#65533;Z&#65533;&#856;C&#65533;&#65533;}D&#65533;&#65533;"<&#65533;^&#65533;yB&#65533;iK(t~&#65533;II&#65533;&#65533;M&&#65533;W&#65533;J&#65533;+&#65533;&#65533;8&#65533;b
&#65533;y&#65533;&#288;&#714;&#65533;%T&#65533;X&#65533;1L&#65533;*\&#65533;&#65533;&#65533;"vT&#65533;>&#65533;4&#65533;b&#65533;4&#65533;&#65533;&#65533;&#65533;l,&#65533;&#65533;&#65533;lUf9&#65533;!(&#65533;&#65533;]B\&#65533;&#65533;&#65533;&#65533;M&#65533;&#65533;&#65533;Cui:&#65533;@&#65533;&#65533;L&#65533;&#65533;&#65533;j&#65533;&#65533;&#65533;&#65533;&#156;&#65533;&#65533;P&#65533;w&#65533;L P4&#65533;Ei&#65533;&#65533;&#65533;&#65533;"J&#65533;f'&#65533;&#65533;Y&#65533;Z&#65533;&#65533;&#65533;&#65533;g&#65533;&#65533;&#65533;+&#65533;&#65533;	-&#65533;)ds&#65533;&#65533;&#65533;&#65533;t&#65533;&#65533;A=QW<&#467;&#65533;&#65533;)&#65533;\&#65533;&#65533;S(&#65533;&#65533;J:B>S&#65533;&#65533;s&#65533;&#65533;&#65533;1lPg+&#40754;&#65533;&#65533;m&#65533;&#65533;x&#65533;Oxl&#65533;W&#7641;7?&#65533;e_&#65533; :&#65533;&#65533;&#65533; &#65533;&#65533;q&#65533;&#65533;&#65533;U&#65533;&#65533;J&#1265; 	&#65533;t,2!&#65533;Prk&#65533;t&#65533;.aTU#&#65533; P&#65533;&#65533;$&#65533;&#65533;m&#65533;&#65533;&#65533;&#65533;s&#65533;Z&#65533;>&#65533;&#65533;&#65533;5b&#65533;&#65533;&#65533;3&#65533;&#65533;&#65533;&#65533;&#65533;&#65533;&#1060;N&#65533;&#65533;&#65533;Jc6tW&#65533;+0T8Z&#65533;j&#65533;9S&#65533;&#1829;&#65533;WP&#65533;&#65533;F&#65533;&#65533;\4&#65533;&#65533;&#65533;&#65533;91j&#65533;5U/%Q&#65533;&#65533;&#65533;&#65533; &#65533;wUZil&#65533;_&#65533;&#65533;&#65533;[&#65533;&#65533;y&#65533;Ro&#65533;&#65533;lU&#65533;&#65533;&#65533;lK"PI&#65533;F[/pb&#65533;&#65533;&#65533;&#65533;&#65533;&#65533;j
&#65533;&#65533;$&#65533;Zf&#65533;&#65533;&#65533;9&#65533;&#65533;x&#65533;/V@&#65533;&#65533;T &#65533;r&#65533;P&&#65533;&#65533;N&#65533;$&#49974;E&#65533;6&#65533;&#65533;Y&#65533;&#65533;9*&#65533;S&#65533;k&#65533;y&#65533;2&#65533;[_N&#65533;b&#65533;9i&#1111;7~&#65533;R&#65533;&#2030;N'&#65533;K&#65533;&#65533;D&#65533;5&#65533;Y&#65533;&#65533;)4&#65533;41&#65533;  &#65533;&#1737;&#65533;`&#65533;~&#65533;$&#65533;&#65533;P&#65533;n&#65533;n&#65533;&#316;&#65533;	>&#65533;KA&#65533;3&#65533;&#65533;&#65533;\u&#65533;&#65533;&#65533;&#65533;&#65533;)&#65533;&#65533;&#65533;p&#65533;.!q&#65533;&#65533;&#65533;0&#65533;&#65533;w?&#65533;&#65533;7mM&#65533;F&#65533;n&#65533;&#65533;%#gZ(Sg&#65533;&#65533;l@+h&#65533;xBp &#65533;&#65533;"&#65533;&#65533;&#65533;@t&#65533;h=&#65533;&#65533;.&#65533;&#65533;H&#65533;c&#65533;&#1688;&#65533;&#46902;5&#65533;&#65533;8&#65533;&#65533;&#65533;0w	1&#1308;#&#65533;k+mb| &#65533;"X&#65533;'K{&#65533;k&#65533;&#65533;&#65533;?&#65533;&#65533;&#65533;&#65533;&#65533;&#65533;&#65533;*0&#65533;&#65533; &#65533;8*&#65533;{_&#65533; 2&#65533;&#912;&#65533;|&#65533;&#154;&#65533;&#65533; 0A1&#65533;&#65533;&#65533;}&#65533;x&#65533;&#1274;; &#65533;&}T&#65533;&#65533;&#65533;&#65533;&#65533;A&#65533;&#65533;j&#65533;N&#65533;>&#65533;&#65533;jO&#65533;&#65533;&#65533;W&#65533;x9&#65533;4&#65533;|&#65533;|+&#65533;t$ }&#65533;WSPE&#65533;C/&#65533;R &#65533;&#65533;_&#65533;5~\w&#65533;=&#65533;&#65533;R&#65533;&#65533;F&#65533;T/&#65533;!"ms&#65533;@ &#65533;)&#65533;"I&#65533;sP&#65533;S4&#65533;&#65533;&#65533;c&#65533;&#65533;(&#1783;g&#65533;32ZS_&#65533;&#65533;&#65533;&#65533;&#1474;&#65533;1*0 &#967;&#65533;&#65533;m&#65533;&#65533;&#65533;X&#65533;HZ&#65533;9&#1537;&#65533;&#65533;B$$&#65533;?C?R'~&#65533;n1&#65533;*&#65533;&,&#65533;&#65533;&#65533;8h&#65533;7pR9VH&#65533;D03"6#)r(
2Sn&#65533;C(*BD}x"&#65533;
w)&#65533;&#65533;V&#65533;&#65533;S&#65533;&#65533;%&#65533;&#65533;&#65533;}<&#65533;0\77&#65533;Fuv&#65533;&#65533;=CnF&#65533;&#65533;.W&#65533;&#65533;&#65533;KHW&#65533;Bi&#65533;Na&#65533;B&#65533;s{&#65533;&#65533;9%&#65533;h&#65533;&#65533;&#65533;7b.&#65533;G&#514;&#65533;&#65533;&#65533;q* &#65533;&#65533;'{V&#65533;&#65533;&#65533;&#65533;0h&#65533;aM&#65533;S(~&#65533;B1&#65533;ue&#65533;\&#65533;$B&#65533;~Naa&#65533;&#65533;/d&#65533;j&#65533;&#65533;&#65533; &#65533;W;&#65533;&#65533;0X&#65533;B&#65533;*&#65533;&#462;&#65533;&#65533;W&#65533;E&#65533;,o&#65533;.&#65533;&#65533;t&#65533;&#65533;&#65533;H&#65533;&#65533;&#65533;&#65533;v&#65533;&#65533;t&#65533;&#65533;&#65533;&#65533;&#65533;]Kb`:t&#65533;E O7e&#65533;|&#65533;3D&#65533;B&#65533;\&#65533;G7&#65533;&#65533;7u&#1159; &#65533;&#1960;&#1030;t&#65533;&&#65533;p%&#65533;&#65533;L`uN:&#65533;+&#65533;q&#65533;&#65533;&#65533;#2&#65533;2qH&#65533;&#65533;"&#1101;&#65533;H , &#65533; &#65533;-&#65533;&#65533;u &#65533;&#65533;0
I}&#65533;&#65533;"&#65533;&#65533;H iu&#65533;9?&#65533;3MX#b&#65533;s&#65533;&#65533;FfE&#65533;&#65533;&#65533;V-Q&#65533;&#65533;Q&#65533;&#65533;&#65533;*  &#65533;*&#65533;M4tP&#65533;k&#65533;Gy&#65533;Gh&#65533;Fw&#65533;5:&#65533;&#65533;&#65533;D&#65533;8Dm&#65533;2+&#65533;|&#65533;&#65533;&#65533;D&#65533;  &#65533;&#1364;&#440; &#65533;eu&#65533;F}0u&#65533;&#65533;&#65533;&#65533;&#65533;m&#65533;=&#65533;&#65533;>a&#1617;&#65533;C?&#65533;&#65533;&#65533;1&#65533;&#65533;&#406;&#65533;&#65533;H&#65533;&#65533;&#65533;&&#65533;NdWe&#65533;&#65533;$&#65533;&#65533;&#65533;VQq&#65533;229&#65533;8+&#65533;-&#65533;&#65533;P&#65533;;&#65533;+	0 AyB&#65533;j"&#65533;@&#65533;i&#65533;&#65533;&#65533;&#65533;+&#65533;$&#65533;o)be&#65533;&#65533;F&#65533;&#65533;m&#65533;B\6 F6&#65533;&#65533;@&#65533;&#65533;&#65533;&#65533;8	S&#65533;P&#65533;QRow8IT`YSmV!]
&#65533;U&#65533;T&#65533;3&#275;&#65533; A&#65533;2&#65533;&#65533;&#65533;&#65533;i&#1048;vT@ @&#65533;I&#65533;#&#65533;&#1565;P5&#65533;&#65533;&#65533;Q&#65533;R&#65533;&#65533;&#65533;m&#65533;b:W?"&#65533;3&#65533;&#65533;D&#65533;&#65533;&#65533;&#65533;&#665;$&#65533;&#65533;[x!&#65533;r0u9:&#65533;&#65533;sG&#65533;&#65533;`$`/&#65533;&#65533;^&#65533;&#17942;&#65533;&#65533;E&#65533;FQ&#65533;z&#65533;&#65533;&#65533;&#65533;&#65533;&#65533;&#65533;/2'!@$0&#65533;&jM&#65533;k&#65533;&#65533;_&#65533;q&#65533;&#65533;D&#65533;&#65533;@!3iy&#793;&#65533;@&#65533;h&#65533;qt &#65533;&#65533;-&#65533;&#65533;F&#65533;&#65533;-&#65533;&#526;&#65533;T&#65533;:&#65533;V&#65533;&#65533;b&#65533;0fX&#65533;&#65533;&#65533;&#65533;&#65533;jF&#1121;&#65533;&#65533;D&#65533;!Yur&#65533;G"Y&#65533;D|&#65533;&#65533;&#65533;S"&#65533;:&#65533;&#65533;&#65533;/z*&#65533;A6,&#65533;3&#65533;>&#65533;J9&#65533;F\&#65533;&#65533;d&#65533;t&#65533;&#65533;&#65533;x&#65533;&#65533;-&#65533;A&#65533; &#65533;P&#65533;&#65533;@&#65533;I6rw&#65533;&#1129;&#65533;&#65533;&#65533;`&#65533;&#277;&#65533;T&#65533;&#65533;&#65533;=&#65533;&#65533;&#65533;&#65533;<&#1251;&#65533;&#1642;#&#65533;&#65533;&#65533;d~&#65533;#z&#65533;>&#65533;*v&#65533;&#65533;*&#65533;E&#65533;&#65533;s^{&#65533;&#65533;&#65533;v&#65533;(&#65533;&#65533;&#65533;G&#65533;PF&#65533;&#65533;x&#65533;&#65533;x&#65533;F86&#65533;1&#65533;bYP&#65533;	`&#65533;&#65533;&#65533;FO&#65533;[8EFCB0&#65533;&#65533;&#65533;c&#65533;&#65533;&#314;&#65533;iOD1&#65533;R&#65533;&#65533;&#65533;&#65533;C&#1303;l&#65533;(-&#65533;&#65533;&#65533;6&#65533;0&#65533;
 &#65533;&#65533;0&#65533;&#65533;&#65533;&#65533;O&#65533;&#65533;&#65533;&#65533; t=`&#65533;&#65533;:&#65533;&#65533;*G&#65533;x&#65533;&#65533;&#65533;b#k&#65533;&#65533;0&#65533;&#1510;&#404;7s&#65533;n&#65533;q&#65533;&#65533;.RM&#65533;I&#65533;&#4640;&#65533;&#65533;
0 &#65533;&#65533;&#65533;&#65533; &#65533;&#65533;s&#65533;&#65533;:&#65533;&#65533;&#65533;cpq ~&#65533;&#65533;9&#65533;&#65533;-&#65533;)""$2&#65533;&#65533;Y{&#65533;o"&#65533;"&#65533;V&#65533;MbUJEp&#65533;&#65533;&#65533;&#370;&#65533;w$&#65533;&#65533;+&#65533;7&#65533;0&#65533;j&#65533;&#65533;&#65533;h&#65533;D&#65533;W&#65533;Ay&#65533;e &#65533;&#65533;g&#65533;d&#65533;&#65533;&#65533;7i&#65533;M&#65533;C&#65533;&#65533;&#65533;bCT&#65533;&#65533;K&#353;&#65533;=&#65533;;&#65533;BZ&#65533;E>k&#65533;&#65533;+U&#65533;&#583;&#65533;&#65533;a&#65533;&#65533; &#65533;&#65533;&#65533; 0&#864;2.&#65533;&#65533;&#65533;&#65533;&#65533;&#65533;&#65533;BXI&#65533;QM&#65533;8Td&#65533;~U"&#65533;+)&#65533;V'868&#1723;&#65533;0&#65533;&#65533;|ED1
Ef&#65533;; g&#65533;r&#65533;6q&#65533;&#65533;&#65533;&#65533;)&#65533;x&#65533;&#65533;	&#65533;&#65533;&#65533;&#65533;&#65533;&#65533;&#65533;(&#65533;&#65533;!&#65533;#}&#390;W&#65533;=F&#65533;&#65533;9&#446;&#65533;S&#65533;&#65533;
&#65533;&#65533;&#65533;&#1206;:d &#65533;re&do&#65533;6&#1700;gU&#65533;&#65533; 
&#1423;&#65533;;&#65533;&#1163;&#65533;&#65533;&#65533;3&#65533;&#65533;&#65533;)&#65533;Fi&#65533;&#65533;0&#65533;C&#65533; &#65533;<&#65533;&#172;&#65533;
&#65533;&#1662;&#65533;&#65533;'T&#65533;I&#65533;&#65533;&#65533;&#65533;z&#65533;AXPt9&#65533;&#65533;6&#65533;&#65533;&#65533;pX&#65533;i&#65533;&#65533;&#65533;&#65533;&#65533;&#65533;/&#150;k&#65533;&#65533;j&#50936;|&#65533;H&#50972;a&#65533;&#65533;&#65533;F&#65533;&#65533;3s&#65533;&#65533;8=4&#65533;MM&#65533;X&#65533;&#65533;&#65533;&#65533;&#65533;&#65533;&#65533;&#65533;&#65533;&#65533;?!&#65533;&#65533;P}G&#65533; &#511;&#65533;1&#65533;&#65533;&#65533;X d&#65533;&#65533;&#65533;&#551;&#65533;&#65533;&#65533;2&#65533;p&#65533;@&#65533;&#65533;b5&#65533;t&#65533;"k_s&#65533;&#65533;&#65533;R&&#65533;!e&#65533;v%&#65533;%&#65533;#XW&#65533;-&#65533;&#65533;&#65533;g99&#65533;&#65533; 
l&#65533;&#65533;&#65533;&#65533;	!&#65533;	&#598;&#65533;;&#65533;&#65533;&#65533;&#65533;&#908;
&#65533;g&#65533;&#65533;&#65533;&#65533;&#65533;&#65533;B&#65533;&#65533;&#65533;(	oX&#65533;1&#65533;&#65533;d1%&#572;c&#65533;&#65533;
r%r&#65533;'E&#65533;&#65533;)D&#65533;*K &#65533;&#65533;&#65533;&#65533;&#1303;&#65533;&#65533;&#65533;j&#65533;9T&#65533;&#65533;&#65533;&#556;&#65533;&#65533;bp&#65533;&#622;F&&#65533;SwHe"&#65533;&#65533;N4&#65533;Y&#65533;!Ug&#65533;&#65533;&#65533;,&#65533;&#65533;R&#65533;*'x&#65533;&#65533;&#65533;&#65533;&#65533;&#65533;A?#&#65533;h&#65533;&#65533;V&#1820;7E&#65533;&#65533;&#65533;&#65533;| &#65533;&#65533;\&#610;&#65533;&#65533;>&#65533;p]&#65533;&#65533;B&#65533;>*&#65533;&#65533;(V*d"&#65533;I#&#65533;&#65533;&#65533;M	|JN&#65533;k{&#65533;Ma&#709;F&#65533;dy&#65533;&+rl&#65533;A&#65533;&#1347; &#65533;&#65533;&#65533;L]m&#65533;&#65533;yd&#65533;&#65533;&#65533; >&#65533;&#65533;n-3 &#65533;&#65533;Te&#65533;&#65533;J77 G&#65533;&#65533;&#65533;[&#65533;K	&#65533;)&#65533;&#65533;<Z&#65533;S&#65533;&#65533;w&#65533;V&#65533;D)&#65533;%&#65533;&#65533;&#65533;&#65533;&#65533;&#65533;&#65533;C&#65533; e&#65533;" &#65533;&#65533;&#65533;D&#434;W&#65533;[&#65533;v&#65533;`N&#65533;e&#65533;D&#65533;(&#65533;&#65533;&#65533;&#65533;&#65533;L&G&#65533;k&#65533;ek0$8a&#65533;&#65533;H&#65533;&#65533;!&#65533; &#65533;&#65533;+&#65533;&&#65533;|&#65533;&#65533;&#65533;&#65533;&#65533;&#65533;&#65533;P&#65533; 5&#65533;&#65533;&#65533; &#65533;Jg&#164;n{S&#65533;&#65533;&#65533;&#353;9&#65533;&#65533;:&#1938;HS&#65533;a&#65533;&#65533;-&#65533;&#65533;k&#1373;&#65533;&#65533;&#65533;{&#65533;&#65533;&#65533;@;&#65533;5&#65533;&#65533;&#65533;1&#65533;&#65533;1x,&#65533;B5&#65533;&#65533;Cg0&#65533;&#65533;&#65533;&#65533;&#65533;m&#65533;d&#65533;&#65533;&#65533;&#65533;[C.Kg3&#65533;H# &#467;&#65533;&#65533;&#65533;
-V&#65533;&#65533;c
t&#65533;Ad&#65533;&#65533;&#65533;6avx2&#65533;&#65533;G&#65533;j&#65533;&#65533;&#65533;B^&#65533;&#65533;&#65533;&#65533;R&#824;&#65533;&#65533;g/&#65533;6&#1372;&#65533;&#65533;2&#65533;&#283;1&#65533;&#65533;?r&#65533;o!`i&#65533;&&#65533;&#65533;<d5z,&#65533;&#65533;&#65533;&#65533;&#65533;&#65533;&#65533;&#65533;&#65533;w&#65533;&#65533;+&#65533; &#65533;$&#65533;D&#65533;+@&#1794;&#65533;&#65533;&#65533;&#65533;&#65533;t&#65533;/;&#65533;	&#65533;&#65533;&#1931;&#1920;&#65533;&#1664;&#65533;&#65533;fE&#65533;&#65533;&#65533;5&#65533;&#65533;Z&#65533;2&#65533;1&#65533;&#65533;-;&#65533;2^&#65533;T;GX&#65533;$0&#65533; @&#65533;G&#65533; 	&#65533;[5&#65533;	&#65533;&#65533;&#65533;wDHw&#65533;&#65533;&#65533;{&#65533;eZ&#65533;D`G&#65533;&#65533;Wk&#19733;_ar%&#65533;&#65533;&#449;R'6]&#65533;%&#65533;&#65533; &#65533;
M  &#65533; `&#65533;Z:W&#65533;&#65533;&#65533;&#65533;P&#65533;< &#65533;&#65533;&#65533;7&#65533;&#65533;`A&#65533;I~&#65533;&#65533;&#65533; &#65533;&#65533;&#926;"s&#65533;0^ILL?&#65533;4\&#65533;&#65533;&#65533;L}P&#65533;Q&#65533;8fZ&#65533;&#65533;&#65533;&#65533;<&#65533;&#65533;X&#65533;&#65533;&#65533;&#65533; &#65533;&#246;&#65533;+&#65533;&#65533;6&#65533;&#65533;'&#65533;YL&#65533;&#65533;&#65533;t&#65533;O&#65533;&#65533;]&#65533;&#65533;&#65533;4 &#65533;)&#65533;$C &#65533;&#65533;d&#65533;&#65533;&#65533;w{&#65533;) 	&#65533;&#65533;&#65533;&#1145;&#65533;.&#65533;&#65533;&#23872;K&#65533;&#65533;&#65533;,ivP&#65533;[5h&#65533;r&#65533;6&#65533;&#65533;&#65533;G&#65533;&#1269;&#65533; &#1538;&#740;&#65533;=&#65533;EX&#65533;5&#65533;&#65533;&#65533; O)&#65533;&#65533;&#65533;&#65533;&#65533;&#65533; &#65533; )&#65533;G&#65533;&#65533;&#520; )/&#65533;&#65533;G&#581086;Q&#65533;C&#65533;&#65533;&#65533;{?&#65533;&#65533;&#49086;&#65533;j&#65533;J&#65533;&#65533;s	7&#65533;&#65533;;a&#65533;JTl&#65533;63W1&#65533;&#65533;&#65533;&#763;&#65533;0 )0&#65533;&#65533;&#65533;A&#65533;&#65533;&#65533;&#65533;}&#65533;&#65533;4&#65533;*lN)7"&#65533;&#65533;p<&#65533;&#65533;&#65533;&#65533;o-&&#65533;&#65533;&#65533;&#65533;'&#65533;:&#65533;&#65533;66&#65533;#&#65533;CW&#65533;L(&#65533;&#65533;0v&#65533;	&#65533;&#65533;x_&#65533;&#65533; Qx"\M&#65533;'&#65533;L&#65533;w&#65533;&#65533;&#65533;X&#65533;&#65533;#&#1558;6&#65533;0S3&#65533;&#65533;a&#65533;&#1438;
&#65533;&#65533;&#65533;&#65533;0&#65533;&#65533;&#65533;&#65533;&#65533;p&#65533;&#65533;&#65533;
&#65533;j %&#65533;I&#65533;&#65533;&#65533;]&#65533;v&#1842;&#65533;&#65533;rQ7&#65533;j&#65533;&#65533;D&#65533;&#65533;&#65533;&#65533; &#65533;u Q|&#65533;
&#65533;&#65533;&#65533;&#65533;|dA&#65533;&#65533;&#65533;mI&#65533;&#65533;3&#65533;&#65533;&#65533;X/e&#65533;&#65533;&#65533;&#65533;&#65533;&#65533;&#65533;&#65533;&#65533;&#65533;&#65533;&#65533;&#65533;&#65533;&#65533;&#65533;&#65533;&#65533;&#65533;&#65533;&#65533; &#65533;&#65533;7E?&#65533;7&#65533; ?
 &#65533; &#65533;&#65533;&#65533;&#65533;&#65533;&#65533;&#65533;&#65533;&#65533;&#65533;&#65533;&#65533;&#65533;&#65533;&#65533;&#65533;&#65533;&#457;&#575;&#65533;&#65533;&#65533;&#901;&#65533;&#1159;&#65533; &#65533;&#1846;&#65533;&#65533;&#6186;&#65533;&#65533;B&#65533; &#65533;&#65533;&#65533;&#65533;&#65533;&#65533;&#65533;&#65533;&#65533;&#65533;&#65533;&#65533;&#65533;&#1812;&#65533; &#65533;*g&#65533;&#65533;W&#65533;\(&#65533;&#65533;&#65533;&#65533;&#65533;0&#65533;&#65533;E&#65533;S&#331;&#65533;&#65533;i&#65533;&#65533;&#65533;&#65533;736&#65533;YF`RT&#789;&#65533;8r\&#1880;&#65533;&#65533;W&#65533;&#165;&#65533;A%C
J&#65533;&#1633;~,&#65533;5&#65533;H&#65533;L 	llU&#65533;Gu&#65533;i&#65533;&#65533;&#65533;&#65533;&#65533;y&#65533;&&#65533;{&#65533;h'&#65533;f&#65533;M(&#65533;&#65533;X&#65533;`lX&#65533;Z&#65533;&#65533;p&#46826;&#65533;	&#772;U&#65533;*rQ&#65533;\U.l&#65533;&#464;&#65533;I&#65533;eR&#65533;.&#65533;&#65533;&#65533;&#65533;&#65533;9!&#65533;(rNaC 22&#65533;&#65533;5&#65533;&#65533;&#65533;`%&#65533;:#[L6&#65533;&#65533;&#65533;#&#65533;&#65533;0A7&#65533;&#65533;q&#65533;e&#65533;..Xfj&#65533;&#65533;&#1805;&#65533;6+&#65533;z&#65533;&#65533;O&#65533;&#65533;&#65533;k'&#65533;qn&#65533;.]&#65533; aA!=&#65533;&#65533;2&#65533;o&#65533;[&#65533;X#&#65533;'&#65533;&#65533;&#65533;&#1729;&#65533;&#65533;&#65533;&#65533;1&#65533;&#65533;&#65533;&#65533;&#65533;"&#65533;&#65533;&#65533;Ep&#65533;N;	a&#65533;;(&#65533;&#65533;93MWO] &#65533;C/&#65533;&#65533;&#65533;'&#65533;W&#65533;S&#65533;c&#65533;&&#65533;p {&#65533;x&#65533;ID&#65533;&#65533;G&#65533;4`&#65533;<PM=&#65533;HX'E&#65533;&#65533;-/&#65533;&#65533;&#65533;Q&#65533; &#65533;+&#65533;&#7434;&#65533;&#65533;&#65533;eL&#65533;&#65533;&#65533;X&#65533;}&#65533;E&#65533;DOS&#65533;&#65533;&#65533;1&#680;U&#65533;&#65533;T&#65533;!S, &#65533;p[S_&#65533;&#65533;&#65533;&#65533;Yv4&#65533;/&#65533;<&#65533;I&#65533;&#65533;f&#65533;&#65533;&#65533;&#65533;#
)?&#65533; &#65533;M&#65533;&#65533;&#65533;N%%b&#65533;&#65533;&#65533;B&#65533;\?5&#65533;&#65533;`w&#65533;X&#65533;&#65533;Dd&#65533;&#65533;(0&#65533;Y&#65533;!Hc?&#65533;&#65533;A&#65533;a&#65533;&#65533;$&#789;&#541;&#65533;&#65533;W[&#65533;&#1681;ds&#65533;$&#65533;d&#65533;| &#1954;&#65533;0&#65533;&#65533;&#65533;O&#65533; % ^z&#65533;&#65533;&#65533;m#&#65533;B`&#65533;&#65533;&#65533;eF&#65533;D A&#65533;&#65533;&#65533;&#65533;&#1491;T &#65533;Q&#65533;&#65533;&#65533;&#65533;&#65533;
&#65533;0B&#65533;&#65533;6@&#65533;&#65533;s&#65533;=d0@d&#65533;&#65533;&#65533;&#65533;&#65533;&#65533;&#65533;&#65533;&#65533;;&#65533;&#65533;$&#65533;&#65533;:&#65533;
-m&#65533;&#65533;m&#65533; w&#1173;8&#65533;&#65533;S&#597;$f&#65533;&#65533;&#65533;&#65533;V&#65533;&#65533;V=@V&#65533;&#65533;&#65533;&#65533;W,l&#65533;&#65533;!&#65533;&#65533;&#65533;#&#65533;*&#65533;&#65533;"P&#65533;AHAas`]"z&#65533;,!0&#65533;A(&#65533;&#65533;&#65533;&#65533;M>&#65533;&&#65533;hEh&#65533;q&#65533;A&#65533;&#65533;)&#65533;|I&#65533;N8W&#65533;Gn &#65533;&#65533;"&#65533;&#65533;;Fu&#65533;&#65533;&#65533;&#65533;|&#65533;&#65533;Q=<&#65533;&#65533;&#65533;
+0&#65533;&#65533;x&#65533;&#65533;&#65533;&#65533;-&#65533;%F&#65533;5.k-&#65533;&#65533;&#65533;$(&#65533; &#65533;&#65533;&#65533;&#65533;&#65533;d &#65533;p^&#65533;7&#65533;w!H&#65533;N&#65533;&#65533;tr&#65533;95*&#65533;&#65533;{%&#65533;`&#65533;&#65533;o&#65533;8~&#65533;q &#65533;&#65533;&#65533;&#65533;]O&#65533;&#65533;&#65533;&#65533;&#65533;{	^x}1&#65533; &#65533;K&#65533;&#65533;&#65533;&#1840;9&#65533;&#65533;&#955;&#65533;^6&#65533;:&#65533;L?n&&#65533;&#65533;&#65533;|)&#65533;&#65533;&#65533;-&#65533;CP&#65533;&#65533;G&#65533;x&#65533;< $&#65533;E&#65533;}&#65533; ?&#65533;&#65533;&#65533;&#65533;X|.@&#65533;&#181;(pP&#65533;&&#796;&#65533;*&#65533;0"x&#65533;&#65533;&#65533;NU&#65533;&#65533;&#65533;&#65533;Q\&#65533;&#65533;&#65533;g&#65533;&#65533;&#65533;>&#65533;9@&#65533;X@$M&#65533;C&#65533;U;d&#65533;&#65533;E&#65533;&#65533;-&#65533;&#65533;3f
 &#65533;If&#65533;^-p&#65533;&#65533;&#65533;lj&#65533;m&#65533;&#1153;&#65533;a@vi&#65533;{&#65533;x&#65533;)&#1201;C&#65533;,%j!hA&#65533;6&#65533;&#65533;u$&#65533;&#413;&#65533;;&#65533;&#65533;f	&#65533;h+&#20291;j&#65533;J&#65533;9|&#65533;
%&#65533;m&#65533;&#65533;\F&#65533;&#65533;&#468;A&#65533;G-\&#1436;Q'&#65533;&#65533;\&#65533;T&#65533;&#65533;&#65533;_l&#65533;&#65533;:&#65533;&#65533;~&#65533;&#65533;=q&#65533;&#65533;&#65533;yt&#65533;&#65533;N!&#65533;&#65533;Rp&#1814;&#65533;L&#65533;HG#h2j&#65533;:&#65533;	`{&#65533;(&#65533;b&#65533;w66&#359;F&#65533;L&#65533;
&#65533;7&#65533;&#65533;&#65533;2d&#65533;&#65533;&#65533;&#65533;&#65533;&#65533;dr'&#65533;&#65533;&#65533;&#65533;&#65533;I42&#65533;&#65533;&#65533;&#65533;/S&#541;IQ[&#65533;&#65533;`N*4(&#65533;&#65533;Yj^&#65533;[%&#65533;N&#65533;-z,k(%&#65533;*&#65533;0D&#65533;h&#65533;&#65533;*&#65533;0&#65533;&#1509;&#65533; &#65533;,&#65533;#&#376;&#1508;y&#65533;h&#65533;`&#1916;BPx&#65533;.d&#65533;`&#766;&#65533;# y#&#65533;&#65533;&#1360;v&#65533;s&#65533;#&#65533;dbs0&#65533;z&#65533;&#65533;b$$&#65533;)&#65533;&#1106;&#65533;*C&#65533; M&#65533; U&#65533;E&#65533;&#65533;}T(&#65533;ct&#65533;&#65533;U&#65533;b&#65533;h&#65533;&&#65533;RZ&#65533;&#65533;5b
&#65533;:!1&#65533;p&#65533;&#65533;hA&#65533;&#65533;>Cd&#65533;`P&#65533;	&#65533;K&#65533;&#65533;&#65533;&#644;&#65533;hGy&#678296;e-&#65533;&#65533;t	&#65533;&#65533;&#65533;.&#65533;G&#65533;P&#65533;&#65533;&#65533;h&#65533;T&#65533;J&#65533;&#65533;&#65533;JT+p&#65533;&#65533;H&#65533;@&#65533;U&#65533;
&#65533;&#65533;&#65533;t&#65533;&#65533;&#65533;&#65533;c.\r)&#65533;1&#65533;huiN&#65533;.M&#65533;&#65533;&#65533;&#65533;&#65533;8KqT4&#65533;P&#65533;E&#65533;~pwpe+&#65533;2!&#65533; &#65533;&#65533;&#65533;g&#65533;&#65533;c6&#65533;&#65533;&#65533;|M &#65533;[|&#65533;&#65533;&#65533;&#65533;A&#1522;Rf&#65533;&#65533;@&#65533;&#65533;Vp6%m&#65533;TZ1&#65533;$`&#65533;&#65533;j&#65533;c&#421;&#65533;&#742;LC&#65533;h&#65533;&#65533;&#65533;#&#65533;&#65533;-Gzk&#65533; &#65533;&#65533;f&#65533; YK4&#65533;o&#427;Jp&#65533;#&#65533;:&#65533;Q&#65533;z&#65533;m&#65533;&#65533;<&#65533;&#65533;&#65533;Nf*&#65533;2-D&#65533;#J&#65533;2&#65533;p&#65533;&#65533;&#65533;U&#65533;&#65533;S&#65533;&#65533;&#65533;&#65533;y&#65533;d*9&#65533;&#65533;&#65533;b%&#65533;R&#65533;&#65533;&#65533;&&#65533;&#293;j&#65533;&#65533;&#65533;L&#65533;J3&#138;s&#65533;E&#65533;&#65533;&#65533;"&#65533;&#65533;&#65533;&#65533;&#65533;&#65533;&#65533;_&#65533;.&#65533;&#65533;vr&#65533;&#65533;&#65533;&#65533;&#65533;e&#65533;&#65533;&#65533;p&#65533;(&#65533;&#65533;&#65533;j&#65533;&#65533;#qsdE]&#65533;&#65533;+&#65533;!e&#65533;2;&#65533;
n&#65533;A&#65533;Hi&#65533;&#65533;&#65533;K&#65533;x8j|&#65533;&#706;`&#65533;&#65533;&#65533;g&#65533;D&#65533;@&#65533;LC&#65533;&#65533;(&#65533;nm46&#65533;PK&#65533;&#65533;&#65533;tQPj&#65533;;&#65533;,2=&#65533;&#394;&#65533;&#65533;:4&#65533;&#65533;&#65533;&#65533;&#65533;iN&#65533;
*&#65533;&#65533;&#65533;P&#65533;*NVCr&#65533;Q+&#65533;&#65533;B6&#65533;P&#65533;(&#65533; &#65533;&#65533;&#65533;&#65533;&#65533;&#65533;&#65533;&#65533;QH&#549;&#65533;pitv&#65533;&#65533;Z&#65533; &#65533;Z&#65533;w&#65533;&#65533;&#65533;Q0&#65533;&#1559;R&#65533;&#65533;&#65533;P&#65533; +h&#65533;r&#65533;&#65533;&#65533;0&#65533;&#65533;f&#65533;&#65533;,&#65533;(&#65533;WQB*l&#65533;&#65533;!&#65533; rQ&#65533;d&#65533;&#65533;5TBA&#65533;&#65533;&#1668;BH\&#65533;&&#65533;&#65533;fagD&#65533;&#65533;#cl&#65533;&#65533;  &#65533;&#65533;U&#65533;&#65533;J&#65533;&#65533;&#65533;&#65533;&#65533;G?TD&#65533;M&#65533;	&#800;&#65533;C&#65533; &#65533;&#65533;[&#65533;|H}&#65533;	yx &#65533;n&#65533;&#65533;&#65533;&#65533;.&#65533;	&#65533;s&#65533;&#211;f&#65533;&#65533;&#65533;&#65533;&#65533;&#65533;&#65533;&#65533;&#65533;&#65533;"T
&#65533; &#65533;v} + &#65533;&#65533;&#65533;&#65533; w&#65533;&#65533;qY&#65533;&#65533;&#65533;&#65533;[&#65533;&#65533;:&#384;U2u&#65533;&#65533;&#1125;ILNh&#65533;&#65533;&#65533;&#65533;&#65533;2&#65533;&#65533;R&#65533;
&#65533;&#65533;7&#65533;X&#65533;b&#65533;]&#65533;X&#65533;FZ&#65533;y&#65533;_&#1577;&#65533;&#264;&#65533;&#65533;3^QM&#65533;D&#65533;JR&#1386;d&#65533;&#65533;T&#65533;<&#65533;&#65533;;,&#65533;&#65533;r_F&#65533;&#65533;&#65533;,]&#65533;&#65533;y^Y&#65533;}b&#65533;&#952;&#65533;O&#65533;&#65533;x0(&#65533;&#65533;&#65533;&#65533;F&#65533;v&#65533;e&#65533;6&#65533;	&#65533;&#65533;%&#65533;GyFb&#65533;&#65533;rI$&#65533;&#65533;&#65533;&#1980;a&#65533;&#65533;&#65533;&#65533;*&#65533;"Q&#65533;ER0&#65533; &#65533;@So&#65533;"&&#65533;&#65533;
c&#65533;[T&#65533;e&#65533;f/&#65533; 
&#65533;5&#65533;Z*A(&#65533;&#65533;&#65533;E&#65533;xOJ&#584;&#65533;E;&#65533;&#65533;{&#65533;&#65533;&#65533;&#65533;&#65533;&#65533;u_&#65533;&#65533;&#65533;h&#65533;.&#65533;&#65533;'&#65533;wz&#65533;-@8&#65533;PA&#65533;&#65533;"Ed]"m&#65533;`u&#65533;&#65533;v_g&#65533;oU2&#65533;}WnbE`&#65533;&#65533;Mh&#65533;&#65533;&#65533;&#65533;U>T&#65533;&#1538;&#1152;H&#65533;&#65533;+&#65533; P&#65533;r	!&#65533;9&#65533;&#65533;V&#453;xh4_&#65533;o&#65533;VS&#65533;Gl&#65533;T/&#65533;W &#65533;/SlL&#65533;!&#65533;&#65533;#&#65533;&#65533;&#65533;&#65533;  f1`z.&#65533;3&#65533;U&#65533;&#65533;8&#65533; +&#65533;
rcl5q!;f%&#65533;&#65533;]&#65533;&#65533;&#65533;xL&#65533;gD&#65533;S1fe&#65533;H!./&#65533;X jg0&#65533;p4&#65533;'P1[&#65533;K&#65533;q&#65533;&#65533;?WT&#65533;&#65533;5(&#65533;h&#65533;&/&#65533;bp&#65533;8&#65533;9&#65533;0
&#65533;&#65533;*&#65533;&#65533;,&#65533;&#65533;&#65533;g&#65533; ~B&#65533;&#65533;&#65533;&#65533;q&#65533;@z&#65533;&#65533;?&#65533;&#65533;`"-5&#65533;L&#65533;V`&#65533;1&#65533;%&#65533;o&#65533;&#65533;J&#65533;&#65533;$@&#65533;F&#65533;Pi&#65533;&#65533;b&#65533;&#65533;tm&#1411;aq00,&#65533;P &#65533;&#65533;&#65533;|&#65533;&#65533;0&#65533;&#65533;&#65533;&#65533;@&#65533;u&#65533;&#65533;&#65533;&#65533;&#65533;&#65533;OS1!7&#65533;F&#65533;?>Tg&#65533;R&#65533;&#65533;&#65533;D&#65533;M&#65533;&#260;&#65533;&#65533;t&#864;4&#65533;1`&#65533;@ &#65533;&#1408;&#65533;&#65533;&#65533;r&#65533;Q&#65533;&#65533;&#65533;RTM#"VS&#65533;!&#65533;$h&#65533;&#65533;PB&#65533;&#65533;_&#65533;yeh -  &#1940;]&#1987;7&#65533;&#65533;&#65533;4$&#65533;&#65533;&#65533; &#65533;ZD%&#65533;+]Q@E&#65533;&#65533;Por&#65533;&#65533;&#65533;8F$N&#65533;LPa&#65533;]  1&#65533;5&#65533;V&#65533;&#65533;&#65533;&#65533;&#65533;03&#65533;&#65533;&#65533;&#65533;ma?
&#65533;&#65533;&#65533;S &#65533;&#65533;I&#1294;&#65533;&#65533;
iu6&#65533;aI&#65533;|v!>&#65533;&#65533; cf&#65533;1&#65533;Z&#65533;`%p&#65533;&#65533;dc(&#65533;&#65533;S&#65533;D&#65533;&#65533;&#65533;&#65533;&#533;&#65533;&#65533;a&#65533;QYt.&#65533;&#65533;&#65533;&#65533; f&#65533;O&#65533;f 6&#65533;&#65533;E~&#65533;&#65533;T&#65533;&#65533;@&#65533;&#65533;7N&#65533;D&#65533;&#65533; &#65533;&#65533;&#65533;&#65533;&#65533;&#65533;&#65533;A0&#65533;&#65533;&#65533;QA&#65533;&#65533;&#65533;cQb-&#65533; _snY.&#65533;%-&#65533;&#65533;&#65533;&#65533;C&#65533;&#65533;@&#65533;&#65533;&#65533;+|&#14004;e1&#65533;1&#65533;A&#65533;&#65533;&#65533;4tt &#65533;&#65533;6r]&#65533;D&#65533;]>&#65533;oud&#65533;|&#65533;&#65533;&#65533;&#65533;*&#65533;&#65533;&#65533;&#65533;	8&#65533;|&#65533;4&#1689;&#1943;X&#65533;&#65533;=sN{&#65533;&#65533; &#65533;cgv&#65533;8!n&#65533;$&#65533;&#65533;&#65533;c	Mm&#65533;Q&#65533;&#65533;IDc&#65533;P
&#65533;&#65533;5&#65533;&#65533;&#65533;L&#65533;j&#65533;4&#65533;F'&#65533;D&#65533;)&#65533; -P ac&#65533; R*Nq8&#65533;\&#65533;(&#65533;&#65533;&#65533;UR)3:&#65533; R&#65533;Cz&#65533;?&#413;&#816;,-:.&#65533;&#65533;3A&#65533;t1&#65533;&#384;d&#65533;R{&#65533;H&#65533;s &#65533;&#65533;jC&#65533;)&#65533;B&#65533;&#65533;&#65533;&#65533;N&#65533;&#65533;S&#65533;Q&#65533;"1Got	q&&#65533;'&#65533;l&#65533;&#65533;w&#65533;&#65533;#&#65533;&#65533;C0&#65533;#
h`&#65533;&#65533;(&#65533;&#65533;&#65533;&#65533;&#65533;&#65533;-&#65533;g&#65533;@&#65533;2~qUA&#65533;&T&#65533;M&#65533;O&#65533;FAuJ&#65533;&#65533;&#65533;
5d>&#65533;GP&#65533;&#65533;[r&#65533;&#65533;":Pa&#65533; &#65533;&#65533;&#65533;)&#65533;&#65533;&#65533;h)&#65533;&#65533;&#65533;&#65533;S&#65533;, &#65533;[&#65533;&#65533;Z&#65533;G&#65533;	Y1:&pc&#65533;p&#65533;U&O&#65533;M&#65533;9\&#65533;,&#65533;&#65533;F&#65533;vi&#65533;9&#65533;&#1191;I&#65533;&#65533;&#65533;&#65533;t&#65533;)UU6&#65533;E&#65533;z?&#65533;
L&#65533;j&#65533;&#65533;&#65533;!}&#1223;&#65533;:"&#65533;&#65533;h"h	&#65533;R@&#65533;&#65533;p&#65533;&#65533;&#65533;t&#65533;F&#65533;kBE&#65533;&#65533; P&#216;&#65533;	&#65533;&#65533;j&#65533;8Q &#298;8&#65533;)\c&#65533;&#65533;q&#65533;&#65533;r&#65533;	$"k&#65533;`  &#65533;&#65533;&#65533;R&#65533;F&#65533;&#65533;9&#65533;&#65533;H#q.&#65533;
&#65533;f&#65533;B5=p &#65533;R&#65533;SE	{&#65533;%	&#65533;&#65533;&#65533;&#65533;&#65533;&#65533;wob	&#65533;a&#65533;I(=A&#65533;&#65533;"&#65533;;jr&#65533;&#65533;D&#65533;&#65533;&#65533;3f&#65533;a&#65533;&#65533;a&#65533;&#65533;c&#65533;&#65533;&#65533;&#65533;&#65533;&#1024;&#65533;&#65533;&#65533;`y*&#65533;&#65533;>&#65533;&#65533;&#65533;&#65533;a9&#65533;&#65533;&#65533;sS3&#65533;YGFI&#65533;&#65533;&#65533;@[WQH&#65533;1&#65533;&#65533;qU&#65533;&#65533; &#65533;&#65533;`&#65533; i&#65533;&#65533;&#65533;p&#65533;&#65533;C,8&#65533; !&#65533;&4&#65533;RUF
 &#65533;Y.&#65533;e&#65533;jI&#65533;P&#65533;&#65533;=&#65533;&#65533;g&#65533;1&#65533;&#65533;&#65533;&#65533;&#65533;  &#65533;&#65533;&#65533;&#65533;&#65533;&#65533;2RJ&#65533;l&#65533;&#65533;H&#65533;&#65533;,&#65533;{ #&#65533;F)&#65533;O&#65533;@h&#65533;&#65533;5&#65533;&#65533;&#65533;&#65533;:&#65533;D&#65533;8s&#65533;S&#65533;V&#65533;z&#65533;)&#65533;&#65533;^&#65533;Q&#65533;&#65533;&#65533;;_&#65533;t&#65533;!&#65533;&#65533;&#65533;+&#65533;&#65533;@ &#65533;V&#65533;&#65533;1!&#65533;&#65533;&#65533;&#65533;&#65533;&#65533;&#65533;&#65533;9&#65533;Y7i&#65533;&#65533;&#1555;cK&#65533;pX&#65533;5&#65533;&#65533;!@w&#65533;Z&#65533;&#65533;&#65533;&#65533;&#65533;&#753;&#1681;&#65533;&#65533;"$Z0 &#65533;&#65533;m&#65533;&#65533;'u!0(Kx&#65533;&#65533;!&#65533;~&#65533;#&#65533;F&#65533;&#65533;Y&#65533;&#65533;GkhdA!H&#65533;&#65533;&#65533;Nt6&#699;&#65533;&#65533;&#65533;&#65533;&#65533;&#65533;\&#65533;&#65533;&#65533;&#65533;f&#464;L!z&#65533;wJ&#65533;5O&#65533;<6&#65533;&#65533;&#65533;&#65533;Y\&#65533;&#65533;&#65533;3&#65533;3_/&#65533;O	 ;Q&#65533;X&#65533;9H&c&#65533;;	l&#65533;&#65533;&#65533;&#65533;t&#65533;&#65533;&#65533;&#65533;&#199;&#65533;Xk-&#65533;*:A\&#65533;&#65533;5&#65533;&#65533;Y&#65533;V&#65533;>&#65533;,&#65533;~&#65533;&#65533;&#65533;&#65533;&#65533;>BX&#65533;&#65533;a$&#65533;:&#65533;&#65533;&#65533;&#65533;&#65533;f<l&#65533;&#65533;&#65533;XO&#65533;&#65533; #&#65533;&&#65533;&#65533;D@&#65533;&#65533;v&#65533;&#65533;h&#65533;7&#65533;#:\,
&#65533;x&#65533;&#65533;&&#65533;r>&#65533;&#65533;&#65533;B&#65533;	#&#65533;[ts&#65533;&#65533;%&#583;&#65533;&#65533;&#65533;H%1K&#65533;8lS #&#65533;/&#65533; <&#65533;AH&#65533;l&#65533;&#65533;&#65533;h (&#65533;y\&#65533;BbrX&#65533;&#65533;
;"D &#65533;&#65533;&#65533;&#1686;1P&#65533;?A&#900;@#P&#65533;0&#65533;&#65533;&#801;:R&#65533;&#65533;@w~&#65533;L&#65533; &#65533;&#65533; &#65533;&#65533;&#65533; -&#65533;&#65533;":a-&#65533;x'2s&#65533;&#65533;H&#617;@&#65533;&#881;p&#65533;&#65533;&#65533;$$#&#65533;E&#65533;&#65533;f&#65533;
8Y"@&#65533;&#65533;Fbm&#65533; &#65533;&#65533;&#65533;k&#65533;E&#65533;#&#65533;zu!&#65533;Q3;'C&#65533;9`p9{Y&#391;Fm&#65533;&#1561;GJ1bF)r6&#65533;&#65533; 1 &#65533;&#65533;&#65533;4#&#65533;&#65533;&#65533;$<B&#65533;^&#65533;&#65533;u&#65533;&#65533; &#1170;&#1829;&#65533;&#1849;&#65533;&#65533;s&#65533;&#65533;&#65533;&#65533;sI&#65533;&#65533;&#65533;&#20783;G,s&#65533;6&#65533;&#65533;&#65533;Bmfo&#65533;&^&#799;(&#65533;""F&#65533;&#65533; &#65533;&#65533;)&#65533;3&#65533;Z@&#65533;&#65533;&#65533;&#65533;&#65533;04}R}&#65533;W5P&#65533;\H&#65533;M&#65533;&#65533;&#65533;&#65533;P&#65533;7jC&#65533;,&#65533;&#65533;8&#65533;&#65533;>P&#65533;&#65533;_N([i{&#65533;-L&#65533;&#65533;&#1244;*&#65533;&#65533;3 '&#65533;2{7 &#65533;&#65533;&#65533;&#65533;&#65533;&#65533;p&#65533;X&#65533;&#65533;&&#65533;Ag&#65533;&#65533;UT&#65533;T&#65533;j&#65533;&#65533;&#65533;T&#65533;&#65533;&#65533;&#1194;&#65533;	&#65533;&#65533;'(&#65533;dB&#65533;&#65533;Sd(!&#65533;HG&#65533;&#65533;!s&#65533;&#65533;
&#65533;@&#65533;&#65533;"&#65533;&#65533;n&&#65533;p&#65533;&#65533;&#65533;&#65533;?&#65533;&#65533;&#65533;&#304;&#65533;&#65533;"&#719;Q'&#65533;&#946;bZQ&#65533;8Z Y1&#65533;Q!)"(9l}&#65533;#&#65533;X@&#65533;@&#65533;&#1634;b!&#65533;@&#65533;&#65533;xL&#1987;&#65533;Q:0&#65533;F&#65533;]|,&#65533;M&#65533;04&#65533;&#65533;<&#65533;	b&#65533;&#65533;&#65533;H9&#65533;=&#65533;&#65533;Uj&#65533;j&#65533;&#65533;8y&#65533;~&#65533;&#65533;&#65533;Qc7&#65533;X&#65533;&#65533;&#1521;&#65533;&#65533;&#65533;~3&#65533;m&#65533;&#65533;%&#65533;&#65533;&#65533;&#65533;$A&#65533;z&#65533;g&#65533;bI  +N&#65533;
N&#65533;
#&#65533;6)8&#65533;6YkFH&#65533;-Ta&#65533;&#65533;&#65533;_#?W&#65533;&#65533;k&#65533;&#65533;&#65533;)&#65533; &#65533;&#65533;&#65533;?&#65533;,X&#65533;&#65533;&#65533;&&#65533;&#65533;39wWS&#65533;&#65533;&#65533; & &#65533;2&#65533;9&#65533;&#65533;&#956;S&#65533;&#65533;&#65533;&#65533;&#65533;&#1322;&#65533;&#65533;&#65533;OcN5Q&#65533;&#65533;*&#65533;&#65533;C&#65533;@&#65533;L&#65533;&#65533;S&#65533;&#65533;i8=&#128; #.&#65533;&#65533;&#65533;Q&#65533;z&#65533;&#65533; -@ &#65533;&#65533;&#65533;R&#65533;&#65533;&#65533;6_&#65533;'&#65533;1u&#65533;R&#65533;Z&#65533;"z&#65533;S&#65533;&#65533;&#65533;i&#65533;P&#65533; #8Y&#65533;&#65533;&#65533;&#65533;&#65533;)&#65533;&#65533;&#65533; &#65533;&#65533;&#65533;&#65533;&#65533;&#65533;u,&#65533;p&#65533;&#65533;&#65533;&#65533;&#65533;&#65533;5PZ&#65533;BK&#65533;&#65533;R&#65533;&#562;0E&#65533;=9=&#65533;&#65533;'&#65533;-&#65533;5m$&#65533;Nb&#65533;&#65533;_&#65533;&#53392;&#65533;!&#65533;&#65533;&#65533;&#65533;i&#65533;&#65533;&#65533;&#65533;&#65533;	&#65533;&#65533;&#65533;&#65533;,}&#65533;&#65533;&#65533;H]"&#65533;&#65533;&#65533;t&#65533;u&#65533;&#65533;@0&#65533;u&#65533;&#65533;Y&#65533;e7&#65533;^Y&#65533;&#65533;eW&#65533;k1S&#65533;&#65533;&#65533;&#65533;&#65533;&#65533;]&#65533;&#65533;&#65533;&#29008;&#65533;&#65533;y&#65533;L&#65533;&#65533;&#65533;$Q&#65533;&#1937;?+@&#65533;QX'&#65533;&#65533;&#65533; &#65533;j&#65533;&#65533; &#65533;&#65533;&#65533;&#65533;7&#65533;{8!3&#65533;&#65533;&#65533;&#65533;^&#65533;&#65533;&#739;?	PweA"&#65533;W&#65533;&#65533;&#65533;b&#2000;&#65533;&#57385;&#65533;P'&#65533;&#65533;-V&#65533;"@&#65533;X]&#65533;N&#65533;I{w.&#65533; 8&#65533;&#65533;&#65533;&#65533;	&#65533;+&#65533;&#65533;&#65533;*K&#65533;!3&#65533;QQ<&#65533;&#7809;&#65533;&#65533;GA&#65533;=0&#65533;e&#65533;3{6&#65533;t&#65533;0&#65533;+%&#65533;&#65533;&#65533;&#65533;HP&#65533;p%&#21536;&#65533;L&#65533;@&#65533;&#65533;U?,&#65533;&#65533;&#65533;)0&#65533;<&#65533;&#65533;cv&#65533;'/co&#65533;&#1627;&#65533;A&#65533;y&#65533;&#65533;F%&#65533;&#65533;F[&#65533;U5&#65533;&#65533;C&#65533;&#65533;&#65533;&#65533;L&#65533;tK5&#65533;M&#65533;&#65533;S&#65533;DA&#65533;&#65533;&#65533;u&#65533;4|&#65533;F&#65533;&#65533;&#65533;60x&#65533;&#65533;um&#65533;&#65533;4&#65533;R*&#564;&#65533;:v&#65533;&#65533;B&#65533;&#65533;&#65533;&#65533;&#65533;&#65533; ,&#65533;&#65533;&#65533;&#65533;&#65533;&#65533;&#65533;&#65533;&#65533;&#65533;&#65533;&#65533;&#65533;&#65533;&#65533;&#65533;&#65533;&#65533;&#65533;&#65533;&#65533;&#65533;&#65533;&#65533;&#65533;&#65533;&#65533;&#65533;&#65533;&#65533;&#65533;&#65533;&#65533;&#65533;&#65533;&#65533;&#65533;&#65533;&#65533;&#65533;77 
&#65533;7
  &#65533; 	&#65533;&#65533;&#65533;&#65533;&#1299;&#65533;&#1273;&#65533;&#637; &#65533;
?&#65533;?&#65533;&#65533;&#65533;&#65533;--&#65533;1&#65533;&#1681;!&#65533;A&#65533;&#65533;&#65533;&#65533;&#65533; 
X&#65533;&#65533;
6&#65533;d&#65533;&#65533;&#65533;&#65533;&#65533;ca&#65533;&#65533;&#65533;\&#65533;&#65533;%H&#65533; 0#&#65533;"$[&#65533;&#65533;&#65533;h&#65533; R&#65533;&#65533;r[&#65533;o&#65533;&#65533;)C`&#65533;&#65533;&#65533;b&#65533;58 h&#65533;&#65533;&#65533;{&#65533;"&#65533;
)JT&#628;&#65533;&#1216;h&#65533;R&#65533;`CJ&#65533;j`&#65533;&#65533;	&#65533;&#65533;p&#65533;(MR&#65533;&#65533; #&#65533;.&#65533;&#65533;3W&#65533;H&#65533;&#65533;&#704;&#65533;&#65533;)&#65533;&#65533;SN&#65533;5&#65533;&#65533;&#65533;0&#65533;&#65533;&#65533;&#65533;LgZ&#65533;&#65533;*\<&#65533;&#65533;&#65533;&#728;3k&#65533;T&#65533;&#65533;&#65533;:&#65533;*&#65533;!&\&#65533;&#65533;.H&#65533;
S&#65533;&#917;6&#65533;&#65533;H&#65533;P&#65533;o&#65533;&#65533;,A9_&#65533;&#65533;y&#65533;&#65533;&#65533;&#65533;&#65533;N&#65533;&#65533;&#65533; &#65533;]&#65533;B&#65533;!X&#65533;&#65533;@&#65533;F&#65533;.&#2046;&#65533;&#65533;&#65533;&#65533;&#462;Vi&#65533;v)&#283;Z &#65533;&#65533;&#65533;&#65533;%n&#1613;
&#65533;&#65533;&#65533;&#65533;&#65533;z&#65533;&#65533;a&#65533;Qp&#65533;M?Lw&#65533;~9ES >oe&#65533;r V8&#65533;f&#65533;&#65533; &#65533;&#65533;&#65533;I&#65533;.D  &#65533;9&#65533;&#1639;c&#65533;&#65533;&#65533;,A&#65533;&#65533;:\]&#1321;&#65533;&#65533;:!&#65533;B,&#65533;&#65533;4XP&#65533;ZaiX&#65533;?&#65533;&#65533;&#65533; N&#65533;W&#1740;&#65533;H&I&#65533;@&#65533;S&#65533;0&#65533;?&#65533;h&#65533;V4!&#65533;p&#65533;&#65533;$&#1570;2&#65533;9<&#65533;&#65533;:&#65533;]G&#65533;13&#65533;&#65533;@&#65533;&#65533;hp _&#65533;&#65533; @JB&#65533;&#1027;Q&#65533;a&#65533;&#65533; &#65533;&#65533;"ZwRV&#65533;&#65533;&]5&#65533;&#65533;1&#65533;&#65533;".&#65533;Z,&#65533;&#65533;K&#65533;&&#65533;&#65533;yC306 &#65533;&#65533;&#65533;&#65533;&#65533;M&#65533;z^&#65533;&#65533;B&#65533;&#65533;&#65533;&#65533;&#65533;&#2025;&#65533;|&#65533;&#65533;&#65533;&#65533;`&#65533;h5B}&#65533;&#65533;&#65533;tA&#65533;&#65533;V&#65533;&#65533;dZ&#65533;"x&#65533;&#65533;;&#65533; @=&#65533;  k&#65533;&#65533;&3&#65533;&#65533;&#65533;&#65533;&#65533;&#65533;:V&#65533;"`c&#65533;&#65533;'Nt?(fR&#65533;&#65533;4|`&#65533;4&#65533;&#65533;&&#65533;"k&&#65533;&#65533;&#1683;[jk&#65533;&#65533;m&#65533;&#65533;&1&#1312;
j&#65533;&#65533;i)&#65533;R&#65533;&#65533;!&#65533;&#65533;&#65533;&#65533;	&#65533;&#65533;&#65533;0&#65533;&#65533;Eg&#65533;&#65533;&#65533;&#590;&#65533;&#65533;&#65533;
&#65533;d&#65533;&#65533;&#65533;2&#65533; .@&#65533;&#65533;&#65533;2&#309;&#65533;&#65533;&#65533;;&#65533;>Yr&#65533;Wc&#65533;5%)e&#65533;A&#65533;	U&#65533;e&#65533;&#65533;&#65533;A&#65533;&#65533;6"&#65533; &#65533;o&#65533;&#65533;+2(U&#65533;$_&#65533;&#65533;I_2B&#65533;&#65533;&#65533;&#65533; &#65533;(&#65533;&#65533;&#65533;
A&#65533;s&#65533;!&#65533;&#1622;$a&#65533;=$l&#65533;[gIm&#65533;WB?`;5&#65533;&#215;&#65533;R$&#65533;B&#65533;@&#65533;n&#65533;KD&#65533;&#65533;&#65533;2&#65533;&#65533;x&#65533;w(_&#65533;w7y&#65533;&#65533;&#65533;4! x&#65533;&#65533;p4&#65533; <4&#65533;&#1574;Yr$(&#65533;&#65533;&#65533;&#281;G/&#65533;SPY&#65533;&#65533;&#65533;0k&#65533;&#65533;4Y&#65533;&#65533;&#65533;&#65533;&#65533;
&#65533;i&#65533;&#884;&#65533;&#65533;&#957;&#65533;b&#65533;&#65533;&#65533;;&#65533;{&#65533;&#65533;}G&#65533;&#1090;&#432;p&#65533;&#65533;P&#1020;"&#65533;&#65533;&#65533;&#65533;&#65533;Z&#65533;8&#65533;&#65533;ec&#65533;YE&#65533;Hq*uF{&#65533;AN&#65533;&#65533; ]$C5h&#65533;h&#65533;&#65533;&#65533;&#65533;7&#65533;2&#65533;&#65533;s;&#65533;&#65533;
 BP&#65533;\|&#65533;&#65533;&#65533;&#1039;` &#65533; &#65533;4&#65533;&#65533;&#65533;"8&#65533;&#340;	&#65533;&#65533;t&#65533;&#65533;&#65533;&#513;B+N&#65533;D$&&#65533;&#65533;&#65533;&#65533;&#65533;&#65533;
&#65533;=
&#65533;&#65533;0F&#65533;JO\&#65533;&#65533;*x&#65533;ka&#65533;&#65533;KHd&#65533;_(&:&#65533;&#65533;&#65533;&#65533;\(&#65533;	&#65533;Ya&#65533;&#65533;xDkQTt[@&#65533;&#65533;B&#65533;&#65533;&#65533;&#65533;LD"&#65533;%&#65533;&#65533;&#65533;hfP&#65533;m&#65533;  I/&#65533;w&#65533;&#65533;&#65533;}!R&#65533;&#65533;t#Bq&#65533;O/DL6&#65533;?&#65533;(U+&#65533;&#65533;I>&#65533;&#65533;l&#65533;&#65533;Q&#65533;&#65533;&#660;!&#65533;"&#65533;a&#65533;BYB&#65533;&#65533;&#65533;%&#65533;6Z&#65533;&#65533;&#65533;&#65533; &#1957;(nq*P&#65533;&#65533;&#65533;H&#65533;I&#65533;i#&#65533;A&#65533;&#65533;&#65533;&#65533;A7&#65533;&#65533;[.b&#65533;&#65533;d&#9215;dJ&#65533;!Lc&#65533;&#65533;&#65533;&#65533;&
&#65533;&#65533;e&#65533;+@&#65533;
s&#65533;W	&#65533;&&#65533;&#65533;&#65533;d&#349;&#65533;P&#65533;%&#65533;&#65533;&#65533;z&#65533;v&#65533;KPX.&#65533;&#1840;&#65533;Qp&#65533;&#65533;f&#65533;&#65533;&#978;&#65533;"$&#65533;&#65533;%&&#1057;A&#65533; )D,&#65533;3v&#65533;D&#65533;r&#65533;p&#65533;&#65533;&#65533;N&#65533;Pa&#65533;S&#65533;&#65533;$B&#65533;c&#65533;&#65533;5&#65533;7&#1256;&#65533;  &#65533;&#65533;&#65533;Z)=&#65533;V&#65533;J&#65533;&#65533;R&#65533;(f$X&#65533;&#65533; (i &#65533;9|&#65533;&#65533;>&#65533;&#65533; (&#65533;&#65533;0&#65533;&#65533;&#65533;&#65533;/7&#65533;K)Wa&#65533;\L&#65533;&#65533;XL'q&#65533;n&#65533;&#65533;&#65533;&#65533;9&#65533;T#&#65533;Hn&#65533;i&}@
&#65533;JD&#65533;&#65533;&#65533;y&#65533;j&#65533;&#35906;&#65533;B &#65533;&#65533;j N&#65533;&#65533;"&#65533;l$&#65533;LG(%O&#65533;l&#65533;D"Q&#65533;B&#65533;&#1056;&#65533;&#65533;IB&#65533;&#65533;&#65533;&#65533;4&#65533;&#65533;gEj6&#65533;&#65533;E&#65533;=I&#65533;&#65533;V&#65533;=k)W&#65533;&#65533;&#65533;+&#65533;&#933;&#901;&#536;V&#65533;W\&#65533;  &#65533;&#65533;nL&#65533;&#65533;&#65533;&#65533;0&#65533;@&#65533;)YK&#65533;&#65533;&+&#65533;&#65533;	&#65533;dr&#65533;PV;I&#65533;L&#65533;2&#65533;&#65533;b&#65533;&#65533;-&#65533;&#65533;&#65533;&#65533;b&#65533;&#65533;&#65533;KD.&#65533;QL&#65533;d&#65533;&#65533;8E&#65533;&#65533;&#65533;&#65533;&#65533;Re&#65533;F3&#65533; $!&#65533;4&#65533;&#65533;W&#65533;&#65533;g:b&#65533;&#65533;jHX&#65533;&#65533;&#65533;&#65533;&#65533;)UW!&#1901;6X&#65533;z 
(`&#65533;&#65533;&#65533; &#65533; &#65533;1{2"&#65533;5X&#65533; &#790;&#65533;""&#65533;c&#65533;&#65533;W&#65533;&#65533;&#65533;Z&#65533;&#303;&#65533;&#65533;&#65533;s&#65533;&#65533;&#2352;&#65533;&#65533;q&#65533;@&#46658;&#389;&#65533;&#65533;&#65533;j&#65533;	&#65533;8 1&#65533;&#65533;&#65533;@&#65533;&#1190;&#65533;&#65533;&#65533;&#65533;%&#65533;&#899;&#65533;&#65533;&#65533;&#65533;&#65533;"	&#65533;&#65533;?&#65533;`u&#65533;&#65533;{&#65533;&#65533;&#65533;h&#65533;N&#65533;sq&#65533; ,Y&#65533;420(&#65533;&#65533;&#1580;f&#65533;&#557;&#65533;cH&#65533;&#65533;&#65533;X&#65533;&#65533;&#65533;5K5&#65533;&#65533;&#65533;J&#65533;&#65533;&#65533;0&#65533;K&#65533;&#65533;&#65533;.&#65533;&#65533;&#65533;&#65533;W&#65533;"&#65533;&#65533;v&#65533;HF&#58769;&#65533;&#65533;&#65533;$&#65533;&#65533;&#65533;ns1&#65533;\&#65533;g&#65533;X&#65533;&#65533;,-&#65533;[n&#65533;&#65533;&#1825;&#65533;&#65533;&#65533;"&#65533;N&#65533;"5&p&#65533;L,&#65533;&#65533;&#65533;\&#65533;*0&#65533;&#65533;&#65533;&#65533;9&#65533;4|&#65533;	&#65533;&#65533;&#65533;&#65533;	}&#65533;G&#65533;X3Pm&#65533;&#2006;&#65533;&#65533;	&#65533;4: &#65533;&#65533;k*1&#567;K&#65533;m&#13099;ar&#65533;cI&#65533;4&#65533;&#65533;&#65533;,8&#65533;t;H&#65533; x&#65533;=Rl&#65533;&#1903;&#65533;&#65533;bv&#65533;&#65533;~&#65533;2`V&#65533;&#65533;,/&#65533;&#65533;|&#65533;&#65533;_A
x&#1816;&#65533;&#65533;&#65533;&#65533;&#65533;&#65533;&#65533;&#65533;84OB&#65533;&#516;R &#65533;&#65533;!&#65533;&#65533;: X&#65533;M]N&#65533;&#1013;)&#65533;n&&#65533;&#65533;&#65533;&#65533;&#65533;8-&#65533;&#65533;wC&#65533;&#1633;L#D&#65533;&#65533;&#65533; zK&#65533;&#65533;G9&#65533;S&#65533;&#65533;63sdw&#65533;&#65533;j!&#65533;&#65533;
l&#65533;H_s;&#65533;&#65533;6&#1924; K&#415;&#65533;^&#65533;&#65533;E?&#65533;&#65533;c1&#65533;&#65533;&#1293;&#65533; P&#65533;)&#62539;&#65533;&#65533;&#65533;wNV&#65533;_&#65533;5A&#65533;&#65533;&#65533;&#65533;&#65533;zX`&#65533;&#65533;HJ5<`k(&#65533;'>h&#65533;&#65533;&#65533;Ig&#65533;&#65533;{&#65533;&#65533;&#65533;&#65533;;9&#65533;7&#65533;&#10111;~e&#65533;`&#65533;&#65533; {&#65533;f&#65533;w&#65533;)&#65533;&#65533;u|&#65533;&#65533;&#65533;wv&#65533;&#65533;f~&#65533;T&#65533;s&#65533;&#543;&#65533;&#65533;e&#65533;C&#65533;Pu&#65533;f/&#65533;UBM&#65533;@F&#65533;VAcg&#65533;{&#65533;&#65533;W&#1728;&#65533; &#65533;&#65533;&#65533;&#65533;I&#65533;'t\&#65533;&#65533;2&#65533;)&#65533;p
&#65533;&#65533;0&#65533;|\C
&#65533;&#65533;	5&#65533;&#65533;&#1520;$&#65533;bt&#65533;P5&#65533;CA&#65533;|&#65533;!6K&#65533;kn&#65533; `W&#65533;&#65533;*&#65533;C&#65533;&#65533;+o&#65533;hd&#65533;t/~141&#65533;$&#65533;e&#65533;r(<&#65533;*&#65533;b	bsmF-&#65533;&#65533;	1k&#65533;&#65533;] 9%&#65533;t,o&#65533;W&#65533;&#65533; Rsz"&#65533;|&#65533;&#65533;,ZB+&#65533;&#65533;&#65533;Qn&#65533;&#65533;&#65533;&#65533;&#65533;TJx&#65533;g(no&#65533;W~3W&#65533;&#65533;+&#832;a&#65533;&#65533;&#65533;&#65533;"D&#65533;N-`&#65533;@8&#65533;&#65533;&#65533;!&#65533;&#65533; &#65533;&#65533;x&#65533;g2)&#65533;`" &#65533;oX/A!)&#65533; 0 G&#65533;&#65533;W&#65533;)&#65533;&#65533;PU&#65533;&#65533;?tqP&#65533; &#65533;s]`&#65533;]&#65533;/1A&#65533;&#65533;=&#65533;&#65533;&#1699;^  I&#65533;&#65533;,#&#65533;&#65533;\&#65533;AOr@&#65533;&#65533;A&#65533;&#65533;&#65533;{U&#65533;&#65533;h%&#65533;&#65533;&#65533;0 ]"	)@B&#65533;	&#65533;*&#65533;j&#65533;&#65533;&#65533;5C&#65533;&#65533;;&#65533;&#65533;v&#65533;&#65533;4M#q7&#65533; p&#65533; &#864; G`&#65533;&#65533;k`0&#65533;&#65533;&#65533;&#65533;Yt	&#65533;&#65533;%>h5&#65533;&#65533;f`&#65533;1R&#65533;i&#65533;&#65533;&#65533;&#65533;}T=a&#1235;tXt	&#65533;&#65533;0&#65533;=&#65533;C&#133;A&#65533;*&#65533;(&#65533;&#65533;?&#65533;^S>&#65533;&#65533;m'F&#65533;&#65533;&#65533;!z&#65533;&#65533;&#65533;&#65533;VG	&#65533;&#65533;&#65533;&#65533;S&#65533;2&#65533;&#65533;&#65533;&#65533;W&#65533;		&#65533;Q&#65533;w&#65533;&#65533;$&#65533;'=0&#65533;a&#868;_&#65533;j&#65533;&#65533;&#65533;5;&#65533;k &#65533;W.G&#1048;T&#65533;&#65533;CI&#65533;t,t+&#65533;&#65533;A&#65533;(&#65533; &#65533;[&#65533;$&#65533;&#65533;&#327;&#65533;&#65533;0&#65533;A
-yn&#65533;p@&#65533;0&#65533;k&#65533;@X&#65533;D&#65533;Gj&#65533;&#65533;&#65533;@&#65533;0x&#65533;F"&#65533;1 &#65533;&#65533;7&#65533;)&#65533;&#65533;Z&#1831;&#65533;YV")&s&#65533;t&#65533;Oe	;1k2U&#65533;&#65533;p&#65533;p&#65533;8r&#65533;&#65533;&#65533;h&#65533;v1&#65533; &#65533;&#65533;&#65533;&#65533;&#65533;&#65533;&#65533;&#65533;&#65533;&#65533;&#65533; Q&#65533;&#65533;&#65533;NP#&#65533;*bp&#65533;&#65533;&#65533;&#65533;&#65533;&#65533;&#65533;'&#65533;&#65533;3:&#65533;)&#65533;4&#65533;(&#65533;&#65533;&#293;,&#65533;	o&#65533; &#65533;&#65533;&#65533;&#1921;|;&#65533;	&#65533;&#65533;H&#65533; C&#65533;n&#65533;&#602;&#65533;HE&#65533;&#65533;&#65533;K&#65533;Xd&#65533;*&#65533;&#65533;&#65533;6 &#1072;^&#65533;&#65533;&#65533;&#65533;&#65533;&#65533;YWy!3&#65533;a&#65533;w :0IR1&#65533;2G&#65533;&#65533;&#65533;&#65533;X&#65533;p&#65533;&#65533;&#65533;&#65533;u&#65533;-0&#65533;&#65533;&#65533;&#65533;&#65533;&#1045;&#65533;&#65533;&#65533;&#65533;&#18450;Wm&#65533;)F&#65533;@)&#65533;%&#65533;Q&#65533;$&#65533;&#65533;&#65533;&#65533;&#65533;W&#65533;&#65533;&#65533;7,OxY-&#65533;h{&#65533;I7&#65533;09&#65533; &#65533;&#65533;&#65533;R1&#65533; &#65533;"Eux&#34401;&#65533;ZT
&#65533;Y&#65533;&#65533;&#1632;R"1` h&#65533;&#65533;&#65533;&#65533;&#65533;$&#65533;&#65533;~Ua-p&#65533;&#65533;h&#65533;F&#65533;	8'&#65533;	6&#65533;&#208;&#65533;E&#65533;&#65533;.&#65533;&#65533;u&#65533;u*p$yy&#65533;P&#65533;&#65533;&#65533;&#65533;   &#65533;h&#65533;&#65533;&#65533;^&#65533;@d1&#65533;&#65533;8&#1090;=2:&#65533;&#65533; +@E`(nq&#65533;&#65533;&#65533; =G&#65533;,&#65533;&#65533;&#65533;&#65533;&#65533;'&#65533;&#65533;p$4/&#65533;&#65533;0&#65533;0'I&#65533;&#65533;&#65533;zx&#65533;&#65533;Bqc&#65533;
&#65533;&#65533;w&#65533;&#65533;	&#65533;:	O&#65533;c)&#65533;r&#65533;&#65533;&#65533;&#65533;	KPL&#65533;&#65533;P;&#1031;j&#65533;&#65533;w&#65533;&#65533;AO&#614;wQnzpa&#65533;&#65533;Z[&#65533;qx&#65533;,&#65533;&&#53874;&#65533;&#65533;8&#65533;&#65533; &#65533;&#65533;&#65533;&#65533;&#65533;
&#65533;t.`3&#65533;
V&#65533;&#65533;`e&#65533;&#65533;jLNzR&#65533;,&#206288;&#65533;&#65533;&#65533;&#65533;&#65533;&J8(&#65533;/&#65533;&#65533;&#65533;&#65533;0WT/tcp&#47568;l$&#65533;x!C&#65533;&#65533;nR~&#1060;&#65533;&#65533;2X&#65533;jbJ&#65533;nT7	&#65533;&#65533;
6&#65533;
B*S&#65533;&#65533;&#65533;&#65533;&#1204;x&#65533;D&#65533;`K-9 3&#65533;&#65533;kGT;&#65533;E&#65533;&#65533;@&#65533;K&#65533;F2&#65533;&#65533;L('-&#65533;C0
&#65533;d?&#65533;&#65533;&#65533;&#65533;;&#65533;&#65533;d&#65533;y &#65533;&#65533;2&#65533;i&#65533;j
&#65533;d&#65533;&#65533;&#65533;H"&#65533;&#65533;&#65533;&#65533;&#65533;&#65533;y&#65533;o&#65533;&#65533;&#65533;d&#65533;&#65533;K&#579;&#65533;_&#23451;&#65533;+P0&#65533;&#65533; A&#65533;Kf&#65533;PNRF?&#65533;q&#65533;&#65533;&#65533;&#65533;&#65533;&#65533;&#65533;&#65533;&#65533;&#65533;&#65533;T&#746;>p&#65533;&&#65533;&#65533;&#65533;JI&#65533;&#65533;&#65533;M/;&#65533;&#65533;&#311;jH&#65533;:&#65533;&#65533;&#65533;&#65533;gaD&#65533;&#65533;&#65533;&#65533;&#65533;&#65533;&#65533;&#65533;9&#65533;0P{&#65533;&#65533;k&#65533; Gj&#65533;&#65533;RV&#65533;&#24352;&#65533;&#65533;&#65533;7&#65533;&#65533;/&#65533;q2&#65533; *pB1 &#65533;&#65533;&#65533;x&#65533;D2k&#65533;&#65533;D&#65533;L&#65533;&#65533;&#65533;&#65533;i&#65533;&#65533;|&#65533;r&#65533;&#65533;hBa0)&#65533;6)"P&#65533;&#65533;/&#65533;&#65533;J&#65533;w\&#65533;0CT#6&#65533;z&#65533;0)j&#65533;&#65533;R4&#65533;&#65533;&#175;H&#65533;&#65533;&#65533;c]&#65533;&#65533;&#65533;&#280;&#65533;&#65533;Vp&#65533;0-&#65533;&#65533;&#65533;gK&#65533;&#65533;&#65533;&#65533;g7(a&#65533;'Ep7fW&#65533;&#65533;~e&#65533;&#65533;9w&#65533;h#F&#65533; `s&#65533;&#65533;H&#65533;B&#65533;&#65533;+&#1070;&#65533;&#65533;4&#65533;&#65533;&#65533;K&#65533;O&#65533;K&#65533;&#65533;&#65533;&#65533;&#65533;~&#65533; &#65533; &#65533;!&#1264;@%*&#65533;!j&#65533;K&#65533;&#65533;"	5_&#65533;q&#65533;&#65533;&#65533;&#65533;-&#65533;&#65533;B&#65533;b&#1690;&#65533;&#65533;v @ % v&#65533;&#65533;&#65533; 7&#751;0$&#65533;&#65533;*j&#65533;Y&#65533;&#65533;&#65533;&#65533;`&#65533;WZH&#65533;&#65533;o&#65533;&#65533;&#1237;&#65533;&#1030;&#65533;Y	&#65533;q&#65533;=&#65533;
3&#65533;E#$&#65533;bP&#65533;&#65533;U&#65533;&#65533;GY&#671;&#65533;r&#65533;C&#65533;F&#65533;E&#65533;m&#282992;9feG&#65533; &#65533;Xr&#65533;&#65533;a&#65533;v9h&#65533;0E&#65533;&#65533;`e&#65533;&#65533;~02$&#65533;&#65533;&#65533;W&#65533;J&#65533;&#65533;&#65533;H &#65533;&#65533;$&#65533;&#65533;[1&#65533;&#65533;r&#65533;:&#65533;&#65533;lU&#65533;&#65533;8&#65533;&#65533;1j;g&#65533;SHXn&#65533; 9$&#65533;&#65533;6&#65533;&#141; &#65533;&#65533;c@&#65533;&#65533;#c&#65533;&#65533;&#65533;nq&#65533;m&#65533;!z&#427;+D	&#65533;&#65533;&#65533;&#65533;&#65533;&#779;&#65533;-&#65533;I&#65533;&#65533;!=&#65533;,F&#65533; e&#65533; &#65533;&#65533;&#65533;
	L&#65533;&#65533; (10x)&#65533;a&#65533;%C&#65533;&#600;u!B&#65533;g&#65533;P}&#65533;|):&#65533;&#65533;&#65533; &#65533;&#65533;&#65533;R>&#65533;&#65533;&#65533;t&#65533;&#65533;&#65533;~k
&#65533;Z&#65533;"&#65533;J&#65533;&#65533;&#65533;&#65533;&#65533;&#65533;&#65533;&#65533;F&#65533;:/&#65533; &#65533; G&#65533;<@ &#65533;kC&#65533;"&#144;&#65533;&#65533;&#580;&#65533;&#65533;m5&#65533;Li&#65533;i&#65533;e&#65533;Q&#65533;&#65533;&#65533;{&#937;0+&#65533;' I3B|&#65533;@c&#65533;&#65533;&#11516;M	C&#65533;&#65533;&#65533;jJJP R&#65533; &#65533;&#65533;V&#65533;&#65533;&#65533;7)(&#65533;qP&#65533;0,t&#65533;!&#1385;.&#65533;&#65533;>&#65533;T&#65533;&#65533;o&&#65533;*&#65533;`0&#65533;&#65533; 'P8g6&#65533;&#65533; &#65533;&#65533;&#65533;&#65533;C&#65533;1 &#1343;&#65533;&#65533;&#65533;&#65533;
&#65533;&#65533;&#65533;&#65533;zr&#65533;&#65533;$ &#65533;&#65533;&#65533;p&#65533;@&#65533;&#65533;V>-&#65533;&#65533;B&#65533;!&#65533;&#65533;+&#65533;.&#65533;&#65533;&#65533;!&#65533;pC6&#65533;e&#65533;&#65533;0s&#65533;&#65533;C&#65533;,P*p&#65533;&#65533;&#65533;/&#65533;,&#65533; &#65533;k&#65533;	&#65533;HH &#1226;&#65533;qB&#65533;(&#65533;&#65533;	&#65533;&#65533;2PB&#65533;<&#65533;G&#65533;KK&#65533;L&#2976;E>&#65533;(&#65533;[&#65533;=&#65533;A&#65533;&#65533;p :a &#65533;j&#65533;&#65533;&#65533;&#65533; #FbnMc&#65533;&#65533;"QS&#65533;*&#65533;&#65533;*&#65533;P_0C=` &#65533;&#65533;[@|&#65533;@jh&#65533;Y|&#65533;&#65533;rk&#65533;&#65533;[+&#65533;&#65533;&#65533;&#65533;"&#65533;&#65533;&#65533;&#65533;&#65533;&#65533;&#65533;&#65533;&#65533;&#65533;&#65533;&#65533;5&#65533;&#2045;X0&#65533;e&#65533;b/$&#65533;$&#65533;]&#65533;b1<~&#65533;G\K'&#65533;S*ld &#65533;&#65533;p&#65533;&#65533;&#65533;e>4C&#65533;[&#65533;>&#65533; 2` e&#65533;&#65533;&#65533;&#65533;-&#65533;0)R&#65533;	&#65533;:&#65533;&#65533;&#65533;&#65533;&#65533;8v&#65533;&#65533;&#65533;&#65533;&#65533;_&#65533;&#65533;&#65533; &#65533;&#65533;8&#65533;#&#65533;&#65533;0&#65533;&#65533;&#65533;f&#65533;&#65533;&#65533;p&#65533;Y&#65533;&#65533;&#65533;K]&#65533;&#65533;4&#65533;*F&#65533;&#65533;&#65533;&#37031;@t<\c&#65533;&#65533; &#65533;&#2040;W&#65533;&#65533;&#1046;&#65533;75uk&#65533;&#65533;"&#65533;r&#65533;z&#65533;&#65533;N+&#65533;i&#65533;&#65533;&&#65533;T&#65533;&#65533;&#65533;zk&#65533;h2+/a&#65533;FU[&#65533;0&#65533;	&#65533;6{~&#1923;Gx&#65533;&#65533;E*M0&&#65533;&#65533;&#1346;&#65533;xU&#65533;&#65533;I:&#65533;!&#65533;&#65533;&#65533;&#65533;&#65533;&#65533;&#65533;S&#65533;&#65533;&#928;&#65533;&#65533;&#65533; &#65533;M&#65533;N-&#65533;&#65533;&#65533;.E&#65533;&#65533;>J ^T_7&#65533;&#65533;&#65533;&#65533;&#65533;&#65533;&#65533;&#65533;q&#65533;W&#65533;&#1921;&#65533;&#65533;&#65533; 2&#65533;&#65533;&#65533;B$&#65533;W`_&#65533;*&#65533;&#65533;GD&#1812;&#65533;&#65533;
)&#65533; &#65533;&#65533;v&#65533;&#65533;u2&#65533;&#65533;&#65533;m&#65533;&#65533;&#65533;&#65533;k&#65533;&#65533;&#65533;@;"&#65533;&#65533; &&#65533;@Ud( &#65533;&#65533;&#65533;&#65533;Q$j&#65533;(X&#65533;&#65533;&#65533;&#65533;_&#65533;&#65533;&#65533;tv&#65533;=&#65533;>/&#65533;&#65533;&#65533;CvC&#65533;&#65533;AGR@#`t&#65533;t&#65533;[&#65533;&#65533;(u&#65533;&#65533;&#65533;&#65533;&#65533;&#65533;&#65533;&#65533;;&#65533;&#65533;0 < &#65533;I&#65533;&#65533;&#65533;&#65533;&#65533;'&#65533; \&#65533;&#65533;&#65533;pJ&&#65533;1&#65533;&#65533;&#30677;k&#65533;&#65533;&#65533;5y&#65533;&#65533;R[&#65533;C&#65533;H&#65533;&#65533;&#65533;C&#65533; )k&#65533;`u
&#65533;&#65533; &#65533;&#65533;
&#65533;&#65533;&#65533;&#65533;&#65533;&#65533;&#65533;&#65533;&#65533;&#65533;&#65533;&#65533;&#65533;&#65533;&#65533;&#65533;&#65533;&#65533;&#65533;&#65533;&#65533;&#65533;&#65533;&#65533;&#65533;&#65533;&#65533;&#65533;&#65533;&#65533;0)&#65533;&#65533;1&#65533;&#65533;&#65533;+*&#65533;#!1 77  &#65533;7B?	&#65533; 	? &#65533;&#65533;&#65533;&#1666;&#1740;&#65533;&#65533;&#65533;&#65533;&#65533;&#65533;&#65533; ?;B&#65533; &&#65533;&4&#65533;!$-&#65533;!&#65533;b&#65533;$&#517;D! N&#65533;&#199;&#65533;B&#65533;&#33347; &#65533;&#65533;$bt&#65533;&#65533;&#1315;S-&#65533;&#257;&#65533;&#65533;&#65533;&#65533;&#65533;&#65533;a?B&#65533;a&#65533;&#1281;&#65533;}1
&#65533;	&#524;&#65533;k&#65533;&#65533;&#65533;&#65533;-&#65533;8q*m&#1254;m&#65533;&#65533;s&#65533; &#65533;c&#65533;&#65533;&#65533;&#65533;17LH&#65533;@CB&#65533;&#65533;&#65533; &#65533;"@ r#5&#65533;&#65533;A).0&#65533;&#1088;PHIL&#65533;H&#65533;&#65533;:&#65533;K&#65533;&#65533; &#344;*P@&#65533;CK&#65533;/j
&#65533;&#65533;&#846;b&#65533;&#65533;CY-	b`aa&#65533;H&#65533; @&#65533;CKU&#65533;0k2d&#65533;"H&#65533;&#192;&#65533;k&#1658;)&#65533;DuX&#65533;&#65533;lQ &#65533;&#65533;8&#65533;&#65533;@&#65533;>Z&#65533;&#65533;&#65533;&#65533;d&#65533;+F&#65533;&#65533;&#65533;Qn&#1832;&#65533;E&#65533;&#65533;&#65533;t&#65533;&#65533;~&#798;\&#65533;JF0&#65533;&#65533;&#65533;&#65533;#&#65533;&#65533;&#65533; &#65533;&#65533;&#65533;@&#65533;D$Q'&#65533;&#65533;&#65533;l&#65533;-&#65533;p@,1&#65533;`&#65533;-h&#65533;&#65533;&#65533;h&#65533;&#65533;&#65533;V&#65533;HTM&#65533;&#65533;&#65533;s&#65533; &#65533;&#65533;;Z&#65533;&#1539;	H` &#65533;&#65533;&#65533;&#65533;&#65533;&#65533;0&#65533;&#65533;p&#65533;&#65533;a&#65533;DR&#65533;|&#65533;@&J&#65533;&#65533;eC&#65533;&#65533;`&#65533;%&#65533;h&#65533;&#65533;&#65533;&#65533;PBO&#65533;=p&#65533;\&#65533;@&#65533;H*&#65533;&#65533;&#65533;&#65533;@`&#65533;2<&#65533;&#65533;,&#816;n6I#"&#65533;&#65533;;,&#65533; #R&#65533;&#65533;h&#65533;&#65533;N-&#65533;%%&#65533;dAP  &#65533;@uY!&#65533;`<&#65533;Y&#65533;A&#65533;&#65533;A6&#65533;&#65533;&#65533;&#65533;8&#65533;XV&#65533;&&#65533;c&#65533;	&#65533;&#65533;&#65533;P	&#65533;&#65533;`&#65533;&#65533;i&#65533;6&#1744;&#65533;~&#65533;emfe!&#65533;0A(&#65533;&#65533;&#1067; &#65533;&#65533;Z&#65533;&#65533;&#65533;&#65533;&#65533;^p&#65533;v&#65533;&#65533;@)2&&#65533;32&#65533;&#65533;&#65533;T7)&#65533;&#65533;&#460;&#65533;.4 Za`&#65533;&#65533;
&#65533;*b&#65533;&#65533;&#65533;b&#65533;&#65533;&#65533;"*t&#65533;&#65533;&#265;B,$Adp&#65533;`, &#65533;q&&#65533;&#65533;&#65533;A&#65533;&#65533;&#65533;H&#65533;@-+(l"&#65533;&#65533;&#65533;&#65533;&#65533;Yp o&#356;&#65533;t7(&#65533;&#65533;&#65533;Us&#65533;rI&#65533;&#65533;7e&#65533;:&#65533;&#65533; 	&#65533;&#65533;&#65533;&#65533;&#65533;&#65533;*&#65533;#,&#65533;&#65533;&#225;I<r$*x&#65533;&#65533;&#65533;U&#65533;&#65533;C&#65533;-&#65533;)&#65533;&#65533;&#65533;-&#65533;Az&#65533;	eR&#65533;&#65533; &#65533;U&#65533;&#65533;&#65533;E &#65533;-&#65533;6	&#65533;&#65533;;$`&#65533;&#65533;&#65533;(&#65533;&#65533;S&#65533;{&#65533;&#65533;\&#65533;-D3&#65533;&#65533;+A,&#65533;&#65533;&#65533;&#65533;&#65533;$!"L&#65533;^N&#65533;@Yk#N&#65533;d+&#65533;Up1&#65533;BB_?R&#65533;~&#65533;cTc%&#65533;&#65533;&#65533;&#65533;&#65533;
vDP\#&#65533;&#65533;(&#65533;&#65533;l0&#202;&#65533;&#65533;&#65533;&#65533;g&#65533;&#65533;C&#65533;(&#65533;o&#65533;P&#65533;&#65533;W&#65533;Tr8&#65533;&#65533;&#65533;\@&#65533;3&#1261;/&#65533;&#65533; %=&#65533;XP&#65533;W&#65533;&#65533;&#65533;I&#65533;&#65533;L`&#65533;R".&#65533;0Fl&#65533;w&#65533;&#65533;&#65533;Q&#65533;&#65533;&#65533;xM&#728;+&#65533;F&#65533;&#65533;-&#65533; (&#65533; d@c&#65533;E&#65533;&#65533;h&#65533;>'&#65533;Z&#65533;&#65533;	&#65533;&#65533;Z#h&#65533;&#65533;&#65533;>&#65533;&#65533;G)X60&#65533;&#65533;&#65533;h.&#65533;K&#1280;p$&#65533;D&#65533;,&#65533;&#65533;&#65533;"&#65533;&#65533;, XA&#65533;<((&#65533;<&#65533;%&#65533;J&#65533;&#65533;t&#65533;&#65533;T k&#65533;`&#65533;0q&#65533;F&L&#65533;c&&#65533;BE|&#397; P&#65533;&#65533;4a&#65533;&#65533;=B&#65533;'|2&#65533;&#65533;&#65533;[&#65533;&#65533;1L z&#65533;&#1645;&#65533; *82vP&#65533;Qi&#65533;P!&#65533;2E&#65533;A&#65533;&#65533;&#65533;&#65533;&#65533;&#65533;(&#65533;`&#65533;&#65533;&#65533;%&#65533;#hD&#65533;9&#65533;&#65533;&#65533;&#65533;&#65533; 
P &#65533;&#65533;&#65533;0&#65533;&#1187;(N@&#65533;H&#65533;d&#65533;O&&#65533;&#65533;&#65533;&#65533;&#65533;` A&#65533;&#65533;&#65533;&#273;BX@N|L&#65533;tb&#65533;  } @W&#65533;1O&#65533;&#1096;&#65533;7&#65533;&#65533;&#65533;&#65533;&#65533;l&#65533;o:  ]1`&#65533;$&#65533;<c&#65533;<&#65533;ta 4&#65533;8&#65533;&#1714;&#65533;q&#65533;
3&#65533;&#65533;##&#65533;+P&#65533;&#1112;&#65533;&#65533;%.&#65533;&#65533;&#65533;(&#65533;>H&#65533;Np(&#65533;&#65533;`H&#65533;&#65533;&#65533;@A&#65533;1&#243;&#65533;	E&#919;T&#65533;&#65533;A
T&#1027;#Y`&#65533;a&#65533;&#65533;$&#65533;O8&#65533;&#65533;_r&#65533;&#65533;K&#65533;$&#65533;I&#65533;Q&#65533;a&#65533;n&#65533;b@Ppt``&#65533;&#65533;&#65533;dj&#65533;&#65533;D&#65533;&#65533;U & &#65533;o&#65533;f&#65533;&#65533; \^
&#1006;&#65533;&#65533;&#65533;&#65533;&#65533;&#65533;$-&#65533;&#65533;&#65533;^&#65533;W&#65533;9&#65533;&#65533;!&#65533;&#65533;a&#65533;&#1524;&#65533;r&#65533;H&#65533;T&#65533;]&#65533;&#65533;&#65533;&#65533;,&#65533;&#65533; y&#65533;&#65533;=-T&#65533;:&#65533;Q*&#65533;&#65533;!1&#65533;b4w&#65533;&#65533;&#65533;&0@&#65533;`&#65533;@u&#65533;-P&#65533;&#65533;&#65533;@cS&#65533;!B<&#65533;R&#65533;&#65533;f&#65533;&#65533;J&#65533;&#65533;&#65533;lI` &#65533;f&#65533;X&#65533;pk	&#65533;&#65533;&#65533;&#65533;&#65533;&#65533; &#65533;q&#65533;&#65533; D,Xo&#65533;j&#65533;&#65533;m&#65533;&#65533;&#65533;&#65533;&#65533;q&#1387;&#65533;&#65533;&#65533;"&#65533;&#65533;\&#65533;\pi<&#65533;+&#65533;&#65533;R{&#65533;E&#65533;C@A00d }&#65533;&#65533;a`!C&#65533; k&#65533;&#65533;!&#65533;$&#65533;R&#65533;)f)&#65533;#*&#65533;&#65533;&#65533;&#65533;X&#65533;&#65533;&#65533;ce&#65533;w60]&#65533;&#65533;`43r&#65533;&#65533;.@@
&#65533;&#65533;8=&#65533;&#456;^$(&#65533;&C&#65533;p]6&#65533;G&#65533;&#1553; &#65533;je&#65533;K&#743;&#65533;I?Kc&#65533;J&#65533;h&#65533;&#65533;&#65533;LHkQ&#65533;M&#1027; $&#65533;u&#65533; 
H`&#65533;&#65533; C&#65533;&#65533;&#65533;_Ls&#65533;b&#65533;*&#65533;&#65533;&#65533;k	&#65533;4&#530;AV&#65533;&#65533;>&#65533;&#65533;v&#1137;&#65533; &#65533;&#65533;&#65533;p &#65533;&#65533;,p&#65533;@/&#65533;&#1112;`&#65533;&#65533;&#902;]&#65533;&#65533;&#65533;0&#65533;+7 &#749;&#65533;Q&4&#65533;&#65533;h&#65533;&#65533;Av&#65533;e&#65533;$/&#65533;&I+@4&#65533;&#65533;	&#65533;&#65533;?*A&#65533;}rbd&#65533;w&#65533;&#65533;}y,-(_-p&#65533;w&#65533;6&#65533;*&#65533;1&#65533;,!2&#65533;
&#65533;&#65533;&#65533;,u&#65533;?&#65533;Q>7)&#65533;`&#65533;*&#65533;&#65533;&#65533;uq&#65533;&#65533;&#65533;&#65533;E&#65533;	&#65533;sx&#65533;H!&#65533; .u&#65533;&#1368;&#65533;&#65533;&#65533;).&#65533;&#65533;T&#65533;H`&#65533;&#65533;G&#65533;&#65533;N&#65533;<~&#65533;&#65533;&#65533;k&#65533;T&#65533;"&#1670;&#65533;&#65533;Dp&#65533;&#65533;&#65533;&#65533;	&#65533;&#65533;G&#65533;&#65533;Tuq,&#65533;&#65533;V#`,&#65533;\&#1296;&#65533;&#65533;&#65533;&#65533;:&#65533;7&#65533;
T&#65533;R#S&#65533;&#65533;&#65533;Mz&#65533;3&#65533;&#65533;Y*h&#65533;&#65533;`&#1536; R `&#65533;&#65533;x&#442;&#65533;&#65533;&#65533;'&#65533;&#65533;&#65533;&#65533;&#65533;&#65533;&#65533;&#65533;&#65533;tbS&#65533;L"3&#65533;&#65533;k`(&#65533;o&#65533;&#65533;&#65533;&#65533;@F4&#65533;&#65533;&#65533;&#65533;M44&#65533;&#65533;&#65533;&#65533;"&#65533;&#65533;18&#65533;&#65533;Hr&#65533;82&#65533; &#65533;&#65533;&#65533;+&#65533;b?Z&#65533; &#65533;&#65533;\;,=&#65533;\&#65533;=8&#65533;&#65533;&#65533;&#65533;NH&#65533;&#65533;P;&#65533;4 &#65533;K&#65533;&#65533;&#65533;&#65533;[}t,&#65533;&#65533;&#65533;+&#65533;&#65533;)T0&#65533;&#329;&#65533;,&#65533;-A	z&#65533;&#65533;&#65533;&#65533;&#65533;E+&#65533;~+&#65533;t}_b&#65533;6&#65533;&#65533;9<&#65533;4&#65533;&#65533;&#65533;&#65533;yf:|&#65533;G,&#65533;&#65533;&#65533;Z&#65533;Q`&#65533;i&#65533;p2&#65533;p{Z&#65533;&#65533;	&#65533;vL&#65533;&2&#65533;&#65533;{&#65533; m%&#65533;,'p'% &#65533;	=w&#65533;l5r&#65533;0 t&#65533;C&#65533;c+&#65533;(&#65533;&#65533;&#65533;(&#65533;(P&#65533;/&#65533;i&#65533;B &#384;D&#65533;d&#65533;&#65533;DL&#65533;o&#65533;W#&#65533;SO0&#65533;J&#65533;&#65533;&#65533;$&&#65533;3 &#65533;8&#65533;o&#65533;z&#65533; Z&#65533;q&#65533;(&#65533;&#65533;`&#65533;&#65533;\B&#65533;`=&#65533;&#65533;u6&#65533;	,&#65533;W{$&#65533; &#65533;2&#65533;,&#65533;%&#65533;&#65533;'&#65533;b*&#65533;&#65533;{&#65533;&#65533;f&#65533;H&#65533;@NS&#65533;&#65533;Vq${ <-&#65533;*&#65533;>&#65533;B&#65533;jN5/&#65533;&#65533;Z>8&#65533;BX#&#65533;&#65533;~Gd&#65533;&#1040;/&#65533;[H&#65533;	1"&#65533;&#65533;\&#65533;&#65533;pg &#65533;
"&#65533;&#65533;&#65533;V&#65533;&#65533;zQ<hxR&#65533;g2ZG
&#65533;X&#65533;&#65533;&#65533;^Q&#65533;&#65533;.&#65533;&#65533;qhAnCiP&#65533;&#65533;&#65533;&#65533;&#65533;&#65533;,pl&#65533;&#65533;Mp{&#65533;&#65533;&#65533;&#65533;PP>&#65533;Q&#65533;Z&#65533;&#65533;&#65533;@*&#65533;&#65533; &#65533;&#65533;ot&#65533;oB&#65533; &#65533; &#65533;&#65533;IS&#65533;T&#65533;t &#65533;$'&#65533;,AP 1&#65533;&#65533;&#65533;&#65533; &#65533;&#65533;\(!'&#65533;&#65533;	&#65533;]&#65533;  &#65533;;&#65533;&#65533;&#65533;&#65533;@&#65533;&#65533;[&#65533;B/v	@i&#65533;&#65533;(G2`2h9&#65533;&#65533;Qg&#65533;&#65533;&#65533;`%d$A0 #`*&#65533;&&#65533;&#65533; #0L"&#65533; &#65533;&#65533;&#65533;M&#65533;&#65533;&#65533;&#65533;&#65533;&#65533;&#65533;t&#65533;S?&#65533;&#65533;)&#65533;`D&#65533;4b@u
8&#65533;&#65533;&#65533;#@ 4nrVbM&#65533;0 &#65533;&#65533;C#v &#65533;f&#65533;xir&#65533;&#65533;
&#65533;Cy&#32778;QHm&#1490;&#65533;&#65533;&#65533;% &#65533;&#65533;	&#65533;H
&#65533;-&#65533;&#65533;c&#65533;&#65533;P&#65533;H\&#65533;$&#65533;D&#65533;g&#1751;&#65533;&p
 &#65533;w&#65533;v#&#65533;&#65533;&#65533;&#65533;p&#65533;&#65533;&#65533;>&#65533;u@&#65533;3 V#&#65533;C@&#65533;#  &#65533;&#65533;&#65533; &#65533;&#65533;&#65533;'&#65533;R /)&#65533;&#65533;&#65533;&#1190;&#I^&#65533;@!&#65533;aNj&#65533;S%g&#65533;c&#65533;x&#65533;&&#65533;2&#65533; &#65533;%[&#65533;3W&#65533;&#65533;7&#65533;Ep+p&#65533;&#65533;.*0&#1045;V&#65533;[?#&#65533;&#65533;>&#65533;&#65533;j=h~&#65533;&#65533;&#65533;xG&#65533;I&#65533;"O&#65533;  `P0*&#65533;&#65533;5TB3P	8&#65533;&#65533;!&#65533;h&#65533;&#65533;  F	|	&#65533;i&#65533;&#65533;,&#65533;&#65533;g&#65533;I&#65533;WA&#65533;&#65533;r&#65533;r&#65533;&#65533;\!&#65533;W&:&#65533;oQs&#65533; hi%`&#65533;J&#65533;;&#65533;&#65533; &#1955;&#65533;&#65533;
G&#65533;`&#65533;CD&#65533;P&#65533;`&#65533;&#65533;Z&#65533;&#65533;&#65533;&#65533;>&#65533;'f&#65533;g&#65533;&#65533;&#65533;k&#65533;(Z&#65533;C~&#65533;m ayT2@
&#65533;&#65533;p&#65533;vH*&#65533;"!&#1051;&#65533;&#65533;n (&#65533;+0&#65533;q&#505;y&#65533;r&#1670;!&#65533;&#65533;tyl&#65533;&#65533;89&#65533;&#65533;<&#65533;&#65533;@&#65533;j{&#65533; &#65533;&#65533;*&#65533;&#65533;&#65533;&#65533;&#65533;s
&#65533;.&#65533;f&#65533;&#65533;P47pN&#65533;4&#65533;&#65533;	We?&#65533;S&#65533;f&#65533;&#65533;Y4Y1&#65533;Tu#&#65533; ;s&#65533;&#65533;1&#65533;@&#65533;&#65533;z&#65533;T!&#65533;&#65533;X&#65533;9B&#65533; &#65533;j&#65533;*&#65533;&#65533;'&G;:k&#65533;]cB"&#65533;&#65533;n6s
C&#65533;! 3&#65533;Q0  &#65533; PR&#1993;&#65533;&#65533; +`n&#65533;0&#65533;&#65533;b&#65533;&#65533;" &#1671;$ &#65533;/&#65533;.@C;uZAy&#65533;IJ&#65533;Z]&#65533;x&#65533;&#65533;&#65533;T&#65533;g4H&#65533; 
&#65533; &#65533;<&#65533;3&#65533;&#65533;*&#65533;&#65533;=&#65533;&#65533;rl@E4&#65533;h&#65533;i)-&#65533;&#65533; &#65533;t:1&#65533;&#65533;rw&#65533;'`&#65533;&#998;&#65533;&#65533;G&#65533;&#678;p|&#65533;Q&#65533;&#65533; " x&#65533;&#65533;5Ui&#65533;p&#65533;&#65533;&#65533;&#65533; &#65533;&#65533; &#65533;&#65533;Wal&#65533; '&#65533;3F&#65533;&#65533;	&#65533;d4	&#65533;&#65533;&#65533;&#65533;&#65533;&#65533;&#65533;KW?&#65533;`>&#65533;&#65533;&#65533;&#65533;K E&#65533;&#65533;&#65533;&#65533;$  3&#65533;&#65533;&#65533;u@ &#65533;!I&#65533; @&#65533;&#65533;$
&#65533;I>&#65533;&#65533;M&#65533;&#65533;&#65533;&#65533;{$Hq&#65533;
&#65533;&#65533;&#65533;&#65533;&#65533;:v&#65533;&#65533;
2\&#65533;P f"&#65533;&#65533;q&#65533;+\,P`S+d0&#65533;p+ %&#65533;&#65533;L&#65533;`&&#65533;&#65533;Z&#65533;*&#65533;&#65533;$	u*&#65533;&#65533;>~WFyT&#65533;&#65533;&#65533;xy&#65533;&#65533; D`4P&#65533;>\%&#65533;&#65533; <C&#65533;&#65533;'&#65533;&#65533;&#65533;[&#65533;;g&#1828;  %J 0&#65533;+d&#65533;P&#65533;&#2025;&#65533;&#65533;C7&#65533;&#65533;&#65533;&#65533;&#65533;;A&#65533;&#65533;&#65533;&#65533;&#65533;&#65533;&#65533;51&#65533;S3:v&&#65533;&%&#65533;w)7&#65533;3W&#65533;;W&#65533;0c` 	9 @YG &#65533;;&#65533;3 0Cb`F&#65533;&#65533;QO&#65533;&#65533;&#65533;yy`k&#65533;P`W*&#65533;&#65533;&#65533;P:L&#65533;&#65533;,!p&#65533;S\&#1428;&#65533;! 'h8	&#65533;\&#65533;r&#65533;m&#65533;,~&#1471;&#65533;+&#65533;$/Q'&#65533;1&#65533;&#65533;)&#65533;&#65533;&#65533;5&#65533;j&#65533;%&#65533; 1P&#65533;&#65533;&#65533;&#65533; &#65533;m* `wb&#65533;&#319;&#65533;&#65533;&#65533;&#65533;x&#65533;X&#65533;<&#65533;$&#65533;%&#65533;i|t&#65533;W]&#65533;F?&#65533;&#65533;?V&#65533;&#65533;@&#65533;PB&#65533;=
&#65533;(&#65533;Ca&#65533;&#65533;$0a#&#65533;P&#65533;&#65533;0Z&#65533;&#65533;w&#65533;&#65533;eH&#1382;.Y&#65533;&#65533;QbWB3&#65533;&#65533;&#65533;&#65533;&#65533;QD&#65533; u&#65533;&#65533;&#65533;"&#65533; &#65533;E&#65533;Pt)&#65533;=&#65533;c&#65533;&#65533;=P\&#65533;K&#65533;3E&#65533; Pu&#65533;3&#65533;&#65533;I&#65533;Fy&#65533;U&#65533;Dq&#65533;a&#65533;&#65533;0	Ku;&#65533;CIv&#65533;&#65533;&#65533;y&#65533;&#65533;p&#65533;,[&#65533;P&#65533;&#65533;b&#65533;
&#65533;&#65533;`i&#65533;&#65533;&#65533;)&#1477;v	&#874;  &#65533;&#65533;&#65533;&#65533;H&#65533;x&#65533;&#65533;1	&#65533;c&#65533;&#65533;7>&#65533;51&#65533;&#65533;1 ( /&#65533;P8&#65533;VA&#65533;&#65533;&#65533;T&#65533;;3lP&#65533;D&#65533; &#65533;&#65533;W&#65533;&#65533;&#65533;&#43801;HOf	 fA1&#65533;fU&#65533;&#1036;&#65533;&#65533;&#65533;20&&#65533;$"@g&#65533;|&#65533;&#65533;Q&#65533;0X&#65533;ZwA&#65533;&#65533;11&#65533;	&#1340;)&#65533;Gd&#65533; 3hI7&#65533;X&#65533;&#65533;E&#65533;v&#65533;AC&#386;&#1218;P&#65533;&#65533;
r&#65533;&#65533;&#65533;&#65533;&#65533;&#65533; &#65533;n&#65533;z&#65533;<s&#65533;ffP@F&#65533;&#65533;W&#65533;&#65533;,&#65533;-&#65533;y&#65533;&#65533;4&#65533;`&#65533;&#65533; &#65533;&#65533;
&#65533;&#65533;&#65533;6&#65533;&#65533;&#65533;QX&#65533; 0&#65533;Hr&#65533;C&#65533;k8f3&#65533;&#65533;|&#65533;aGT&#65533;&#65533;&#743;]&#65533;&#65533;\}&#65533;&#948;&#65533;2&#65533;&#65533;&#65533;e	gBc&#65533;fy&#65533;&#65533;A&#65533;p&#65533;&#65533;S&#65533;p$:p;&#65533;&#65533;6
&#1604;s&#65533;:VE&#65533;&#65533;b&#65533;&#65533;`Z&#65533;ye&#65533;&#65533;&#65533;&#65533;&#65533; &#65533;aX&#65533;TE&#65533;9_!_&#65533;#&#65533;0I&#65533;&#65533;H&#65533;-&#65533;&#65533;,&#65533;3!&#65533;&#629;&#907;&#65533;Q&#65533;&#65533;&#65533;&#1694;&#65533;&#65533;8&#65533;&#65533;&#65533;&#65533;&#1238;&#65533;&#283;K&#65533;L	&#65533;&#65533;&#65533;&#65533;&#65533;&#65533;&#65533;&#65533;&#65533;,&#65533; &#65533;V&#65533;&#65533;.&#65533;<&#65533;_&#65533;&#65533;&&#65533;&#65533;Wf&#65533;&#65533; d&#65533;&#65533;&#65533;&#65533;&#65533;&#65533;&#65533;&#65533;&#526;&#65533;&#65533;D&#65533;&#65533;&#65533;]&#65533;&#65533;&#65533;)x&#756; :P&#65533;`.#@0p&#65533;&#65533;i&#65533;H&#65533;Tq)&#65533;	"&#65533;&#65533;&#65533;-&#65533;&#65533;&&#65533;ry&&#65533;7fH.&#65533;E,&#65533;&#65533;OP&#824;2&#65533;&#65533;&#65533;&#65533;&#65533;k&#65533;|&#65533;G|&#65533;&#65533;`&#65533;&#65533;x+&#65533;0PR"RK&#65533;&#65533;*"&#65533;.I&#65533;&#65533;P &#65533;p&#65533;&#65533;&#65533;~&#65533;&#65533;_&#65533;U?m&#65533;&#65533;&#65533;&#65533;;&#65533;x)&#65533;&#65533;&#65533;Uw&#65533;#"3 &#65533;d.&#65533;&#65533;9
PG8&#65533;Vjb&#65533;,&#65533;&#65533;!g&#65533;&#65533;&#65533;_s&#65533;#S&#65533;&#65533;&#1369;&#65533;&#65533;&#1292;0&#65533;>,&#65533;;#&#65533;&#65533;B&#65533;[&#65533;7
*&#65533;&#65533;2&#65533;)&#65533;&#65533;Fq&#65533;0&#17018;x&#65533; $&#65533; -&#65533;&#65533;&#65533;&#65533;*:&#65533;[&#65533;&#65533;C&#65533;4@&#65533;X&#65533;T&#65533;&#65533; k OW&#65533;G&#65533;.+} Vj%&#65533;:&#65533;P6l  &#65533;&#65533;&#65533;3&#65533;"g'$ &#65533;&#65533;Zb&#65533;C&#65533;&#65533;&#1229;&#65533;`h&#65533;G
&#65533;&#65533;&#51993;@&#65533;T&#65533;K$.k&#1243;y	&#65533;&#65533;}F&#65533;<&#65533;b&#65533;{&#65533;&#65533;&#65533; &#65533;+2r&#65533;1&#65533;!\&#65533;&#65533;P&#65533;&#65533;>"* &#65533;&#65533;&#65533;&#65533;&#65533;Tq}&#65533;c&#65533;U&#65533;s&#65533;&#65533; 4Z&#65533;&#65533;&#65533;$#'&#65533;&#65533;^&#65533;F&#65533;3&#65533;&#65533; &#212;&#65533;!&#65533;&#65533;b&&#65533;Ugr+,x.V<t+&#65533;&#65533;&#65533;&#423;1pB	&#65533;&#65533;&#65533;&#65533;&#65533;>KS&#946;&#65533;k&#1995;@&#1695;`B&#65533;&#65533;&#65533;F&#65533;&#540;&#65533;(&#1492;-&#65533;R&#65533;&#65533;&#65533;V&#65533;#(1&#65533;S&#65533;`'&#65533;&#65533;&#65533;&#65533;S &#65533;%"&#65533;s&#65533;&#65533;&#65533;}&#65533;Z&#39140;@pe&#65533;&#65533;8z&#65533;O&#65533;&#65533;W5&#63491;&#65533;#&#65533;&#65533;#&#65533;Z0g&#65533;T %A&#65533;-&#65533;pB&#65533;@|Z"&#65533;6[&#65533;&#65533;n	ve |&#65533;	_&#65533;&#65533;E&#65533;]&#65533;q&#65533;&#65533;&#243;&#65533;@&#65533;Y8&#65533;"6\&#65533;$;|&#65533;+&#65533;+&#65533;38&#65533;S0&#17973;&#65533;&#65533;&#65533;&#65533;[H&#374;_&#65533;&#65533;Bf_&#65533; D&#65533;X&#65533;&#65533; &#65533;_&#1966;|N&#65533;&#65533;&#65533;a&#65533;U&#65533;T&#65533;&#65533;&#65533;&#65533;#rF&#65533;'   &#65533;&#65533;11&#65533;&#65533;&#65533;&#65533;&#65533;&#65533;&#65533;&#65533;&#65533;&#65533;&#65533;&#65533;&#65533;$&#65533;&#65533;&#65533;&#65533;&#65533;A&#65533;&#65533;&#65533;&#65533;&#65533;&#65533;&#65533;&#65533;&#65533;&#65533;&#65533;&#65533;&#65533;&#65533;&#65533;&#65533;&#65533;&#65533;&#65533;&#65533;&#65533;&#627;&#65533;&#65533;&#65533;&#525;&#65533;&#65533;&#65533;&#65533;++,&#65533;&#65533;$%(4= 	
B7
D	 &#65533;&#65533;7n&#65533;`&#65533;`&#65533;v&#65533;&#65533;t&#65533;a  H&#65533;`&#463;{
&#1331;&#65533; &#65533;	&#65533;1`@n&#65533;&#65533;&#65533;&#240;&#65533;&#65533;<-U&#65533;&#65533; "&#65533;&#65533;&#65533;&#65533;	W&#65533;h&#65533;-&#65533;&#65533;&#65533;&#65533; &#65533;`&#65533; Z"&#65533;&#65533;T&#65533;&#65533;&#65533;V3a&#65533;&#65533;5&#65533;*tK&#65533;&#65533;$&#65533;&#65533;P5&#65533;&#65533;&#65533;8&#65533;\&#290;&#65533;j&#65533;&#65533;&#129;&#65533;&#65533;`&#65533;A&#65533;&#65533;&#65533;8&#65533;&#65533;&#65533;	~P&#65533;@&#65533; ;&#65533;+h&#65533;&#65533;C`&#65533;bh&#65533;&#65533;0@&#65533;}BR&#65533;Y&#65533;	 &#65533;t0 &#65533;&#65533; &#65533;B&#65533;&#65533;&#65533;;&#257; (-Z&#65533;&#65533;m&#65533;&#65533;&#65533;J&#65533;&#65533;+s&#65533;Jow&#65533;&#65533;
&#65533;~&#65533;.-&#65533;.S8  |&#65533; &#65533;&#761;rg&#65533;J&#65533;&#65533;E&#65533;A=&#65533;&#65533;&#65533;XX&#65533;&#65533;&#65533;&#128;#&#65533;&#65533;&#65533;&#65533;&#65533;	:&#65533;&#65533;&#65533;b:&#65533;G&#65533;`&#65533;E&#65533;&#65533;&#65533;&#65533;%&#65533;g&#65533;}&#65533;h&#65533;$$Xxa? &#1824;&#65533;&#65533;&#65533; 0 2&#65533;-&#65533;&#65533;K&#65533;&#65533;&#65533;}&#65533;h&#65533;	Q&#65533;-&#65533;Ao&#65533;EA[&#65533;&#65533;&#65533;B&#65533;&#65533;\W7&#65533;&#65533;2&#65533;Y&#65533;&#65533;-&#65533;&#65533;
&#65533;&#65533;X&#65533;B&#65533;&#65533;&#65533;p&#65533;s&#65533;&#65533;r.H&#65533;&#65533;&#65533;&#65533;\@
)&#65533;y&#65533;&#65533;&#65533;&#65533;B1&#65533;&#65533;F&#65533;(&#65533;&#65533;gH&#65533;p&#65533;&#65533;?&#65533;&#65533;DB&#65533;&#65533;&#65533;?"T&#65533;/!F0&#65533;h&#65533;B&#65533;&#65533;&#65533;]&#65533;&#65533;j,j&#65533;&#65533;	&#65533;&#65533;,`&#65533;  &#65533;p&#65533;|&#65533;&#65533;&#65533;&#65533; #&#65533;&#65533;[d0&#65533;Kn	&#1044;|&#65533;X#&#65533;&#65533;])&#65533;[=bbSY`&#65533;2&#65533;&#65533;&#65533;&#65533;&#65533;&#65533;&#65533;&#65533;&#65533;&#65533;&#65533;7sA
.[&#65533;X&#65533;&#65533;&#65533;&#65533;&#65533;"&#65533;O&#65533;0&#65533;qx C
&#65533;&#65533;&#65533; &#65533;P`&#65533;&#65533;&#65533;&#65533;H&#65533;P&#65533; p!)N&#65533;&#993;&#65533;E&#1049;&#65533;|A&#65533;$$"4 qd&#65533;&&#65533;k&#65533;J0<&#65533;PB	&#65533;&#65533;t
$&#65533;pA&#65533;&#65533;&#65533;#<p&#65533;&#65533;]C&&#65533;&#65533;T&#307;&#65533;&#65533;L&#65533;R)&#65533;&#65533;D&#65533;'#&#65533;E&#65533;&#65533;&#65533;&#65533;&#65533; &#65533;&#65533;&#65533;&#65533;a&#65533;")&#65533;&#65533;Hx&#65533;]&#65533;&#65533;
?m&#65533;5L@ &#65533;0X&#65533;8&#65533;#&#65533;I &#65533; &#65533;@7&#65533;B&#65533;&#65533;&#65533;&#65533;t&#65533;&#65533;<&#651;&4&#65533;&#65533;naG&#65533;&#65533;&#65533;FA&#65533;q&#65533;&#65533;&#65533;&#65533;&#65533;G	0&#65533;3&#65533;B&#65533;l  	PT&#65533;2&#65533;&#65533;tV&#65533;&#65533;&#65533;Ig&#65533;V&#1110;$&#65533;s&#65533;&#65533;n&#65533;4&#65533;Y&#65533;&#65533;^u&#65533;4&#65533;&#65533;&#65533;&#65533;&#65533;&#65533; !&#65533;&#65533;B&#65533;L&#65533;&#65533;"*	,&#65533;}&#65533;&#65533;0B&#65533;&#65533;&#65533;&#495;&#65533;X&#65533;
Xt&#6235;dq&#342;r&#65533;&#65533;&#65533;&#65533;&#65533;&#65533;&#65533;)&#65533;g\!&#65533;s&#65533;P&#65533; @/C+&#65533; A50&#65533;@0&#65533;d&#65533;&#65533;&#65533;&#65533;(
Vd&#65533;\ &#65533;=p)&#65533;&#65533;@&#65533;#&#65533;y&#65533;&#65533;&#65533;&#65533;&#65533;@x&#65533;Hh&#65533;&#65533;&#65533;&#65533;&#65533; &#65533;&#65533;",`@|@&#65533;&#65533;&#65533;&#65533;&#65533;&#65533;Q&#65533;&#65533;&#65533;&#65533;&#65533;lf&#65533;&#65533;~&#65533;&#65533;&#65533;&#65533;&#65533;&#65533;&#65533;7&#65533;P&#65533;b&#65533;&#65533;J)H&#65533;~&#65533;&#65533;o&#65533;&#65533;&#65533;1&#65533;&#65533;B&#65533;&#65533;&#65533;D&#65533;&#65533;&#65533;r&#65533;@$&#65533;&#65533;&#65533;&#65533;'(\&#65533;7X&#65533;&#65533;&#65533;%&#65533;@u
 
&#65533;&#65533;vQ#&#65533;/&#65533;-&#65533;(&#65533;Bs^qy&#65533;&#65533;&#65533;"&#65533;&#1721;JQ&#65533;&#65533;/u>P&#65533;&#65533;&#65533;&#65533;`(&#65533;, *RC&#65533;&#65533;&#65533;&#65533;&#65533;@&5y;&#1990;:s&#65533;'&#65533;&#65533;&#65533;i&#65533;@&#65533;&#65533;+R&#65533;B&#65533;Z&#65533;>"&#65533;Q&#65533;iF=&#65533;8&#65533;
&#65533;&#65533;&#65533;&#65533; &#65533;:&#65533;&#65533;&&#65533;&#65533;E&#65533;&#65533;&#65533;_&#65533;&#65533;,``5&#65533;-d&#65533;c,v'&#65533;&#65533;&#544;a!&#65533;&#65533;A&#65533;)2&#65533;'R&#65533;&#65533;-&#65533;vHoB&#65533;&#65533;&#65533;&#65533;#\&#65533;&#65533;L<&#65533;tac&#65533;&#65533;&#577;&#65533;&#65533;T3@&#65533;2&#65533;&#65533;O&#65533;`C&#1155;&#65533;&#65533;C &#65533;&#65533;e&#65533;&#65533;&#65533;!&#65533;&#65533;&#65533;&#65533;&#65533;.Gz&#65533;&#65533;C&#65533;|&#65533;&#65533;&#65533;&#65533;b &#65533;T&#65533; @X&#65533;&#65533;+&#65533;&#65533;&#65533;&#294;Y&#65533;l&#65533;a&#65533;&#65533;V;e&#625;&5l(&#65533;8&#65533;&#65533;R!&#65533;&#65533;&#65533;q&#65533;&#65533;S&#65533;&#943;p&#65533;NP&#65533; f&#65533;k&#65533;#6&#65533;z&#65533;"&#65533;&#65533;U'8@&#65533;&#65533;8&#65533;9
&#65533;&#65533;&#65533;&#65533;`@(&#65533;z`&#65533;&#65533;A$0&#65533;&#65533;F4&#65533; &#65533;s"}KX&#3875;&#65533;&#65533;&#65533;M&#65533;?Jz&#65533;&#65533;af&#65533;&#65533;  &#65533;X F&#1739;[&#1674;1&#65533;&#65533;9&#65533; X0'j@c.8&#65533;&#65533;&#65533;@&#65533;OT &#65533;&#708;X&#65533;\d&#65533;f&#65533;&#65533;&&#65533;&#65533;&#65533;=`jY&#65533;&#65533;&#3250;N9v&#65533;&#65533;g0@ &#65533;\p@< &#65533;V~&#65533;+d` )&#65533;&#65533;U#|&#65533;&#65533;&#65533;QC &#65533;&#65533;>&#65533;&#65533;| *(@i}&#65533;
&#65533;&#65533;#&#65533;	z&#1027;&#65533;k2&#65533;0,0&#65533;!&#65533;E&#65533;`D,&#353;&#65533;P&#65533;&#65533;&#65533;&#65533;&#65533;&#65533;&#65533;&#65533;&#65533;&#65533;
%}j&#65533;&#65533;fX !x@\&#65533; [.h&#65533;|WUL&#65533; z&#65533;&#65533;n&#65533;Y}@Zk&#65533;&#65533;&#65533;Z&#65533;&#65533;&#65533;,&#65533;|8&#65533;	&#65533;&#569;`&#65533;s&#65533;&#65533;	&#65533;&#65533;&#65533;-<&#65533;LD=zB  &#65533;
P':&#65533;&#65533;~&#65533;&#65533;67u&#65533;&#65533;&#65533;= &#65533;c4&#65533;6Wv+b&#65533;&#65533;&#65533;K&#65533;&#1092;&#65533;%&#65533;&#65533;&#65533;6&#65533;Y&#65533;zl6&#65533;D&#65533;P&#65533;|@&#65533;&#65533;3UP&#65533;sA&#65533;\&#65533;&#65533;	6&#65533;&#65533;o&#65533;&#65533;'6&#65533;A&#65533;.!<&#65533;&#65533;&#65533;&#65533;&#597;)&#65533;&#65533;4&#65533;'\.&#65533;&#65533;&#65533;--&#65533;&#65533;G]&#65533;&#65533;2! Go&#65533;*)&#65533;-j-G-&#65533;n&#65533;&#65533;&#65533; &&#65533; 1&#65533;@&#65533;&#65533;&#65533;&#65533;&#65533;&#65533;&#65533;&#65533;&#65533;p&#65533;F&#65533;&#65533;,v,i&#65533;&#65533;&#65533;(&#65533;|&#65533;E&#65533;
d&#65533;&#65533;&#65533;&#65533;&#65533;&#65533;D@&#65533;V&#65533; *&#65533;t&#65533;&#65533;~R&#65533;&#65533;(." nD`&#65533;l&#65533;&#65533;r&#65533;3&#65533;,&#905;&#65533;&#65533;&#65533;&#65533;wE&#65533;5W&#65533;qrB \&#65533;&#65533;-`pWN&#65533;&#65533;&#65533;2&#65533;S&#65533;&#65533;rB&#65533;&#65533;&#65533;&#65533;x_&#65533;U&#65533;&#65533;&#65533;ot` f7_&#65533;?&#65533;]&#65533;
&#65533;H&#807;QC&#65533;H&#65533;&#65533;&#65533;T&#65533;]&#65533;&#65533;v`7&#65533;&#65533;*Y&#65533;
&#65533;m&#65533;&#65533;VA1z&#65533;&#65533;&#65533;&#65533;&#65533;-&#65533;
&#65533;&#65533;&#65533;#&#65533;&#65533;&#65533;`I5{b&#65533;&#65533;&#65533;&#65533;n&#65533;&#65533;&#65533;&#65533;qi&#65533;&#65533;&#65533;R&#65533;&#65533;&#65533;4&#65533;w&#65533;o&#65533;x&#1096;7&#65533;V&#65533;&#65533;}n&#65533;&#65533;/N&#65533;&#65533;v &#65533;r&#65533;:&#65533;&#65533;xt`61zE&#65533;&#65533;8{&#65533;f&#65533;&#65533;K,-K&#65533;c&#65533;&#65533;&#65533;B&#65533;=&#65533;&#65533;	&#65533;&#65533;$&#65533;&#65533;&#65533;<<&#65533;d&#65533;&#65533;&#65533;&#65533;&#556;I>&#65533;@ 0@&#65533;*@&#65533;&#65533;&#65533;'c?&#65533;O&#65533;&#65533;e&#65533;6w&#65533;&#65533;:&#65533;&#65533;\,&#602;&#65533;zFu&#65533;wN&#65533;&#65533;&#65533;r&#65533;O<AjM&#65533;&#65533;&#65533;Z&#65533;#&#65533;&#65533;'&#65533;&#65533;&#65533;.	zP&#65533;&#65533;&#65533;&#65533; $y&#65533;&#65533;\oA@&#65533;&#65533;&#65533;u&#65533;DW?;`&#65533;&#65533; &#65533;e(&#65533;J&#65533;~"bF 5&#65533;iCJ!0:&#65533;&#65533;m&#65533;n)&#65533;@&#65533;&#65533; &#65533;&#65533;&#65533; r&#65533;7-t&#65533;;&#65533;|&#65533;@~\%I&#65533;&#65533;&#65533;`B&#65533;&#65533;jg+&#65533;0&#65533;&#65533;&#65533;&#65533;
&#65533;&#65533;)A&#65533;d&#65533;b&#1735;	 &#65533; &#65533;q	&#65533;&#65533;&#65533;s&#65533;B,&#65533;&#342;-&#65533;0&#65533;'&#65533;&#65533;&#1747;6&#65533;Px&#65533;&#65533;D{&#65533;&#65533;$z&#1334;&#1398;X&#65533;&#65533;!&#65533;Z&#65533; >&#65533;&#65533;/0&#65533;W&#65533;$*&#65533;A&#1827;h4&#65533;Y&#65533;wl&#65533; &#65533;PU+&#65533;^&#65533;&#65533;:&#65533;'6}&#65533;&#65533;-n&#65533;&#65533;f&#65533;@d&#65533;@
&#65533;]e!&#65533;$&#65533;EaV&#65533;0 &#65533;&#65533;A&#65533;R}&#65533;@\&#65533; x&#65533;&#65533;]&#65533;`:E&#65533;
[J&#65533;&#65533;'&#65533;z&#182;S&#65533;# oP_S)&#65533;Sy&#65533; ,&#65533;&#65533;=&#65533;#MGL&#65533;&#65533;1!-2R&#65533;8"R&#65533;&#65533;&#65533;	&#65533;>m&#65533;2*Jw (&#65533;
h4 &#65533;G#@ 0&#65533;&#65533;1&#65533;B0/8AB&#65533;k&#65533;RO&#65533;kM&#65533;&#65533;)&#65533;S&#65533;7E&#65533;&#65533;n&#65533;&#65533;73&&#65533;&#150;&#453;&#65533;&#999;&#65533;&#65533;&#65533;]&#65533;	&#65533;(-?&#65533;&#65533;aby&#65533;&#65533;&#65533;C&#65533;&#65533; Qqo+@qP$p	P&#65533;|B3oAJi&#65533; oCD0BL&#65533;&#65533;9'&#1928;>M&#65533;0pm&#65533;G)&#65533;&#65533;`&#65533;0&#65533;D	&#65533;1E&#65533;'#3{&#65533;&#1443;&#65533;#A5&#65533; &#65533;5A/8)[&#65533;&#65533;P5q&#65533;R1 W&#65533;;f&#65533;e&#65533;1;&#65533;d\-&#65533; &#65533;A&#65533;"&#65533;&#65533;&#65533;&#65533;F&#65533;h&#65533;&#640;\!&#65533;p-&#65533;&#65533;&#672;G&#65533;&#65533;	&#65533;#5&#65533;snQ<Q3.&#65533;6&#65533;@~1@&#65533;&#65533;&#65533;b&#65533;&#65533;&#65533;<0 #`	*&#65533;x&#65533;q&#65533;&#65533;~!&#65533;A+&#65533;&#65533;p>&P8@&#65533;0&#65533;&#65533;W&#65533;&#65533; M&#65533;X,r7&#65533;1&#336;L&#65533;&#65533;c&#65533;
&#65533;#&#65533;&#65533;&#65533;P &#65533;!f(&#65533;1&#65533;&#65533; 3i ,&#65533;&#65533;&#65533;`&#65533;&#65533;&#1365;&#65533;1>&#65533;TP&#65533;O&#65533;&#65533;d&#65533;&#65533; &#65533;<&#65533;&#65533;	&#65533;
zt&#64585;rH&#65533;&#65533;&#65533;B#\&#65533; &#65533;&#65533;&#65533;&#65533;;&#65533;&#65533;&#65533;&#65533;&#65533;&#1025;&#65533;L0&#65533; &#65533;V9+&#65533;J&#65533;&#65533;&#65533; &#65533;dE"&#65533;&#65533;A%&#65533;ig$&#65533;&#65533;&#65533;&#65533;vD|U#&#65533;&#65533;L(&#65533;2&#65533;B.&#65533;&#65533; W,P#&#65533;&#65533;Z5&#65533;IX&#65533;p>&#65533;M&#65533;&5&#65533;X&#65533;&#65533;.p&#65533;4k&#1097;&#65533;&#65533;YQ^&#65533;&#65533;j&#65533;&#65533;&#65533;kT&#65533;&#65533;&#65533;&#65533;&#65533;*&#65533;	&#65533;&#600;?&#65533;' &#65533;&#65533;2&#65533;1&#65533;&#65533;&#65533;l&#65533;&#65533;K&#65533;@&#65533;&#65533;.&#65533;!B&#65533;3W c&#65533;&#65533;P&#65533;gQ!&#65533;Y&#65533;@&#65533;&#65533;&#65533;@-&#65533; &#65533;S &#65533;&#65533;&#65533;`d&#65533;&#65533;5/`! 13&#65533;n&#65533;&#65533;%&#65533;V\ &#65533; I2S,&#65533;}Y&#65533;&#160;&#65533;&#65533;f[	BWZ,&#65533;&#65533;Cx)&#65533;&#65533;&#65533;`#[&#658;V&#65533;&#65533;2M&#65533;&#65533;	(w&#65533;6~&#661;*&#65533;&#65533;&#1752;7;&#65533;(&#65533;&#65533;&#65533;r&#65533;(&#65533;&#65533;3j1&#65533;E&#65533;5L&#65533;&#65533;6&#65533;&#65533;r&#65533;&#65533;r&#65533;wF&#65533;1n0"u&#65533;&#65533;&#65533;&#65533;#&#65533;<}&#65533;	&#65533;&#65533;&#65533;&#65533;V&#65533;#&#65533;c&#65533;N&#65533;&#65533;jaEBP&#65533;&#65533;
V:&#65533;&#65533;E&#65533;4pR;4&#65533;49&#65533;&#65533;wQP&#65533;b&#65533;M+
&#65533;&#65533;P&#65533;o2FJqs&#65533;6#&#65533; !{&#65533;a9&#65533;&#65533;&#65533;Vm&#65533;J&#65533;&#65533;h&#65533;&#65533;8)&#65533;f&#65533;1&#65533; &#65533;  &#65533;&#65533;x^&#65533;L{e9&#65533;&#65533;s&#65533;&#65533;3 fP=&#65533;%<&#65533;h&#65533;	&#65533;c3#&#65533;
<&#65533;+J&#65533;&#65533;&#65533;U&#65533;&#65533;J&#65533;|ku&#65533;&#65533;W_Bg!&#65533;&#65533;:B'&#65533;&#65533;&#65533;&#65533;&#65533;&#65533;&#65533;&#65533;n60CU c	W&#288;&#65533;>`/s#&#65533;&#65533;@&#65533;'>&#65533;&#65533;m?&#65533;&#65533;6p &#65533;
t&#65533;	&#65533;^&#65533;&#65533;&#65533;&#65533;&#65533;&#65533;0&#65533;&#65533;QR&#65533;9&#65533;&#1705;eH&#65533;0s&#65533;&#65533;&#65533;&:pP-` &#65533;V&#65533;T<&#65533; *&#65533;L)V&#65533;&#65533;&#65533;+&#65533;&#65533;|&#65533;T&#65533;E&#65533;Z*%&#65533;T &#65533;&#65533;&#65533;&#65533;&#65533;};B&#65533;&#1283;&#65533; &#65533;&#773;&#65533;&#47832;&#65533;&#65533;&#65533;&#65533;&#65533;&#65533;&#65533;&#65533;H&#65533;rW&#65533;q&#65533;&#65533;uB&#65533;;S&#65533;&#65533;{r$&#65533;V&#65533;&#65533;=&#65533;
%&#65533;&#65533;R&#65533;&#65533;&#65533;m&#65533; &#65533;3R&#65533;ru+&#65533;4:&#65533;&#65533;kK&#65533;!&#65533;&#65533;_&#65533;&#65533; &#65533;&#65533;PP9&#65533;&#65533;r@J&#65533;&#65533;-CG@b&#65533;* T&#65533; &#65533; &#65533;&#65533;@M&#65533;[&#65533;&#65533;&#65533;.&#65533;r&#1941;$&#65533;`&#65533;&#65533;U&#1768;I3&#65533;&#48894;&#65533;R&#65533;No&#65533;'V&#65533;>!c&#65533;;TWU$&#65533;PA&#65533;57&#65533;&#65533;&#1729;B#&#65533;&#65533;&#65533;&#65533;*m_0&#65533;&#65533;5:7&#65533;&#65533;J&#65533;y&#65533;&#2040;K&#25268;A&#65533;a'&#65533;&#65533; &#65533;&#65533;?&#65533;&#65533;&#65533;R|u&#65533;&#65533;&#1263;3&#1173;3P&#65533;	KJ@#&#65533;&#65533;A&#65533;a&#65533;APqA&#65533;B&#65533;]@&#65533;B&#65533;q&#65533;&#65533;&#65533;C&#65533;&#65533;&#65533;t&#65533;&#65533;&#65533;&#65533;R&&#65533;:&#65533;&#1184;&#65533;&#65533;&#65533;AX\Yw&#65533;&#65533;3&#65533;T&#65533;?!&#387;&#65533;&#65533;BK#<&#1331;&#65533;5&#65533;	pi&#65533;A= f&#65533; *&#65533;&#65533;&#65533;&#65533;C&#65533;&#65533;&&#65533;D&#65533;&#65533;7)&#65533;&#65533;&#65533;&#65533;I&#65533;KPT?&#65533;K&#65533;170r<&#65533;%@&#65533;&#65533;&#65533;=&#65533;I&#65533;@<&#65533;a1 &#65533;C: .6(t7&#65533;%&#65533;&#65533;&#65533;B&#65533;!;&#65533;-&#65533;B&#65533;x&#65533;B&#65533;P<8,&#65533;;G&#65533;j&#65533;vm&#65533;q
 +&#65533;P&#65533;&#65533;&#65533;3P&#65533;&#65533;$ 7&#65533;0&#790;ffs&#65533;!>+"K&#65533;&#65533;s-&#65533;&#65533;&#65533;02&#65533;&#65533;@?&#65533;SXHi(&#65533; *&#65533;B2~2h&#65533;&#65533; :0hx&#65533;Li&#65533;*&#65533;aC&#65533;*`@&#65533;W&#65533;n&#65533;M=R&#65533;y]4&#65533;@&#65533;&#65533;c&#65533;&#65533;&#1457; ZG<&#65533;&#1413;&#65533;&#65533;&#65533; e&#65533;&#65533;w&#65533;&#65533;c&#65533;&#65533;f1&#65533;&#65533;;&#65533;@\&#65533;o&#65533;&#65533;m+x(&#65533;Er4D< &#65533;&#65533;, &#65533;6&#65533;&#65533;&#65533;!&#65533;&#65533; &#65533;l&#65533;cQ&#65533;&#65533;)&#65533;&#65533;H&#65533;&#521;&#65533;M&#65533;>B&#65533;%&#65533;j&#65533;\R&#65533;&#65533;<$3&#65533;&#65533;'&#65533;&#65533;_2&#65533;&#65533;&#65533;&#65533;p(&#65533;&#65533;&#65533;&#65533;v.&#260;s&#65533;&#65533;&#65533;&#65533;$&#65533;&#65533;%V,H&#65533;K%W2 &#65533;&#65533;&#65533;#w&#65533;Yu&#1116;&#65533;wd!  &#65533;m&#65533;&#65533;&#65533;2&#65533;
 &#65533;&#65533;Y&#65533;&#250;
/&#65533;+`b&#65533;&#65533;	R&#65533;U&#65533;zb.Az =&#65533;I&#65533;&#65533;&#65533;&#606;n8)>&#65533;b&#65533;&#65533;a"&#65533;uY&#65533;K&#65533;&#65533;-&#65533;&#65533;&#65533;&#65533;&#65533;h)L&#65533;&#65533;(*Ba&#65533;&#65533; &#1971;&#65533;&#65533;D>&#65533;I-&#65533; `+&#65533;&#65533;P(p&#65533;@3&#65533;q1&#65533;A&OM&#65533;&#65533;`&#65533;"&#65533;&#65533;&#65533;$&#65533;	&#65533;TU&#65533;&#65533;'H&#65533;&#65533;&#65533;&#608;&#65533;&#65533;&#65533;&#65533;41&#65533;&#65533;&#65533;&#65533;&#65533;&#65533;&#65533;`&#65533;&#65533;&#65533;8TY6 *0&#65533;w&#1128;&#65533;&#65533;&#65533; C&#65533;&#65533;| &#65533;7&#65533;&#65533;d&#65533;&#65533;3uW%&#65533;&#65533;L~0f&#65533;K0&#65533;&#65533;&#39144;1&#65533;4j&#65533;D&#65533;)&#65533;&#65533;&#65533;^&#65533;"&#65533;#&#65533;&#65533;7y,&#65533; &#65533;:0Z Mj&#65533;'* 0. Vb&#65533;]&#65533;&#65533;4o&#65533;j&#65533; &#65533;&#65533;\&#65533;&#65533;\&#65533;&#65533;&#65533;5&#65533;&#58570;&#65533;4o1.[\i&#65533;&#65533;&#65533; I&#65533;w&#1569;	50 &#65533;:&#65533;S&#65533;&#65533;)%I5QQn&#65533;1]$2&#65533;&#65533;3@h(&#65533;&#65533;< D2&#65533;&#65533;yuD&#65533;a&#65533;6y&#65533;&#65533;&#65533;2&#65533;&#65533;l
 `	` &#65533;i&#65533;1&#65533;&#65533;&#65533;"&#953;&#65533;&#65533;&#65533;x$@ &#65533;&#65533;*x 00&#65533;2^v&#65533;&#65533;&#65533;#J&#65533;c&#65533;&&#65533;&#65533;T&#65533;X&#65533;
D&#65533;h&#65533;(&#65533;`&#65533;m&#65533;&#65533;!&#65533;pmg%CEc&#65533;q&#65533;&#65533;e&#65533;&#65533;&#65533;&#65533;&#65533;&#65533;F	&#65533;&#65533;8&#65533;&#65533;&#65533;L,C5&#65533;adAqW@h&#65533;M,&#65533;&#65533;ID&#854;&#65533;"X&#65533;K&#65533;&#65533;@&#65533;&#65533;A&#65533;&#65533;&#65533;&#65533;&#65533;`p&#65533;"&#65533;R&#65533;J&#65533;&#352;&#65533;&#65533;v%_Cj$&#65533;GHfT&#65533;=OQ#&#65533;&#65533;&#65533;&#65533;{a&#65533;&#65533;&#65533;&#65533;&#65533;&#65533;%wg&#65533;&#65533;!&#65533;&#65533;&#65533;&#65533;&#65533;&#65533;&#65533;y&#65533;s
j}&#65533;&#65533;&#65533;!&#65533;v.&#65533;&#65533;p&#65533;N<.;4&#65533;g&#65533;&#65533;&#65533;&#453;&#787;&#65533;<|&#65533;,&#65533;
O&#65533;&#65533;&#65533;&#65533;'&#65533;&#65533;k&#65533;1^&#65533;&#65533;]EZ&#65533;>&#65533;&#65533;&#908;&#65533;	&#65533;&#65533;17&#65533;&#65533;E&#65533;*&#65533;&#65533;?&#65533;P&#65533;0&#65533;Ul,&#65533;&#65533;:&#65533;xY	s&#65533;9&#429;A`&#65533;b&#65533;&#65533;&#65533;\G&#65533;&#65533;	&#65533;,q&#65533;&#65533;&#65533;&#1313;&#1399;&#65533;C&#254;]&#65533;&#65533;k&#65533;&#65533;B&#65533;&#65533;&#65533;&#65533;&#65533;&#65533;&#65533;&#65533;&#65533;&#65533;&#65533;&#65533;&#65533;&#65533;&#65533;&#65533;&#65533;&#65533;&#65533;&#65533;0"&#65533;&#65533;&#65533;,&#65533;&#65533;&#65533;$$.,-(&#65533;/&&7&&#65533;& 	B
&#65533;7 &#65533;&#65533;77
&#65533;&#65533;&#65533;&#65533;&#65533;&#65533;&#65533;?
&#65533;	D&#65533;
	&#65533; &#65533;&&#65533;&#65533;1 @``&#65533;&#65533;$,&#65533;&#65533;&#65533;&#65533;&#65533;*T&#65533;"@&#65533;$<&#65533;&#528;&#65533;&#65533; .VH&#65533;&#65533;&#65533;&#65533;&#65533;,&#65533;&#65533;&#65533;&#65533;&#65533;Gu&#65533;*=&#65533;XAdL&#65533;&#65533;X&#65533;&#65533;&#627;&#32404;&#65533;8&#65533;&#65533;&#65533;@h&#65533;4=&#65533;&#65533;&#65533;&#1182;X:&#65533;)"L&#65533;*&#65533;"&#65533;&#65533;Q&#65533;N&#65533;Z&#65533;$S&#65533; W`&#65533;+&#65533;&#65533;&P&#560;a&#65533;&#65533;
x@A&#65533; &#65533;2&#65533;f&#65533;&#65533;	l0S&#65533;&#65533;&#65533;&#1848;)&#65533;&#65533;8&#65533;&#65533;J&#65533;  ?&#65533;&#65533;V&#65533;&#65533;&#65533;&#65533;&#65533;~6&#65533;&#65533;&#65533;&#65533;	 &#65533;M &#65533;&#65533;= &#65533;aB&#65533;5XLxp&#65533;&#65533;+Ye&#65533;&#65533;b&#65533;&#65533;S*T@&#65533;3gv&#65533;&#65533;&#65533;&#65533;)&#65533;&#65533;D&#65533;-&#65533;0y]&#65533;E&#65533;&#65533;&#65533;"?z&#65533;j%&#65533;&#1247;&#65533;&#65533;.&#65533;
p&#65533;&#65533;&#65533;&#65533;{R|uL&#65533;P+P&#65533;V  p&#65533; &#65533;&#65533;t5&#65533;@&#65533;`A$&#65533;
<&#65533;&#65533;k&#65533;4B` &#65533;`A6&#65533; @&&#65533;3&#65533;h&#65533;m3Y&#65533;DFN@@|K&#65533;&#65533;&#65533;&#65533;&#65533;&#65533; ;&#65533;&#65533;&#65533;>7$&#65533;&#65533;3D&#65533;3c(t&#65533;&#65533;Ad&#65533;&#65533;0@D4&#65533;B=X&#65533; z&#65533;I"I!&#65533;&#65533;&#65533;r=&#65533;2W&#65533;&#65533;$&#65533;&#65533; &#65533;U#&#65533;&#65533;)&#65533;y&#65533;&#65533;b&#65533;&#65533;&#65533;bTLr^&#65533;_L&#65533;p T&#65533;&#65533;,&#65533;yE&#65533;&#65533; &#65533;H&#65533;&#65533;EJ&#65533;:aC ,&#65533; &#65533;&#65533;&#65533;&#65533;0&#65533;&#65533; &#65533;&#65533;'V&#65533;"b&#65533;&&#65533;b&#65533;&#65533;&#65533;@d6&#65533;C,9=&#65533;&#65533;&#65533;P&#65533;h@d&#65533;@&#65533;&#65533;>&#65533;&#65533;&#65533;T&e0&#65533;@@z&#65533;&#65533;
$\&#65533;&#65533;&#65533; +&#65533;C+GrBY&#65533;&#65533;&#65533;&#65533;i&#65533;B&#65533;&#65533;&#65533;w?.KT&#65533;&#65533;&#65533;&#65533;@~&#65533;&#65533;&#65533;&#65533;!&#65533;Er&#65533;&#65533;&#65533;&#65533;&#65533;!&#65533;F&#65533;-T&#65533;&#65533; ^&#65533;&#65533;*&#65533;&#65533;&#65533;&#65533;}&#65533;&#65533;H&#65533;m&#65533;1H&#65533;&#65533;&#65533;)`&#65533;&#65533;
(&#65533;@&#65533;9M`&#65533;)P&#65533;	&#65533;&#65533;&#65533;&#65533;m&#65533;&#65533;	*0P
#&#65533;&#65533;&#65533;0@Caxlh5&#65533;&#65533;&#65533;&#65533;Y&#65533;&#1513;&#65533;&#65533;K&#65533;M&#65533;&#65533;,&#65533;&#65533;&#65533;&#65533;&#65533;&#65533;qi&#65533;&#65533;&#65533;&#65533; &#65533;Kv&#65533;&#43011; &#65533; &#65533;&#65533;&#65533;`&#65533;W"&#65533;N&#65533;"&#65533;&#210;&#65533;&#548;`L&#65533;f>=&#65533;a&&#65533;@@
&#65533;s&#65533;A&#65533;~&#65533;g"&#65533;X|  &#65533;&#65533;`&#65533;X8g+B\U<U B (&#65533;RTxf&#65533;B>&#65533;&#65533;&#65533;&#65533;Q&#65533;O0&#65533;&#65533;[&#65533;(&#65533;&#65533;&#65533;
&#65533;&#65533; &#65533;&#65533;&#65533;p-&#65533;"b&&#65533;&#65533;&#65533;&#65533;&#65533;kv&#65533;&#65533;&#65533;-(&#65533;Fph;  D&#65533;M&#65533;&#65533;Z&#65533;}yM@&#65533;t&#65533;&#65533;#&#65533; 60&#65533;&#65533;&#65533;#N-&#65533;&#65533;	&#65533;&#65533;6f@&#65533;@5L1PJ&#65533;&#65533;&#65533;&#732;&#65533;&#65533;&#65533;.&#65533;&#41243; &#65533;&#65533;&#65533;&#65533;&#65533;JO*&#65533;&#65533;&#65533;-e&#65533;&#65533;P&#65533;w:&#65533;&#65533;&#1127;&#65533;&#65533;I&#65533;,&#1146;J&#65533;&#65533;,&#65533;&#65533;DV`BD&#65533;&#65533;&#65533;b&#65533;&#65533;<7 &#65533;&#65533;]&#65533;A&#65533; &&#65533;&#65533;@&#65533;&#65533;&#65533;&#65533; D&#65533;&#65533;,@&#65533;&#65533;,xs&#65533;m&#65533;4&#65533;0&#65533;&#65533;&#65533;5&#65533;AF&#65533;&#65533;'&#65533;D&#65533;kM&#65533;v&#65533;&#65533;&#65533;&#65533;&#1094;&#65533;&#65533;&#65533; 	&#65533;&#65533;/X&#65533;z&#65533;&#65533;&#65533;O&#65533;&#65533;@,d@ Qp!&#65533;VZ&#65533;&#65533;&#65533;	+>DD.&#65533;&#65533;&#65533;&#65533;&#65533;A&#65533;vy&#65533;&#65533;&#65533;'@X&#65533;,5&#65533;
&#65533;&#65533;&#65533;&#65533;&#65533;&#65533;&#65533;,2&#65533;&#65533;$&#65533;U&#65533;5&#65533;&#65533;&#65533; &#65533;'&#65533;(X&#65533;&&#271;&#65533;^&#65533;)A&#65533;&#65533;&#65533;D`A&#65533;U, 3&#65533;EX4P 
8&#65533;6&#65533;&#65533; &#65533;T`&#65533;\&#65533;*&#65533;X X	L&&#65533;&#65533;&#65533;&#1468;&#65533;&#65533;&#664;&#65533;yb&#65533;#;&#65533;,g&#65533;&#65533;1&#65533;&#65533;d&#65533;l &#65533;|&#65533;/>&#65533;&#65533;D&#65533;&#65533;&#65533; z;&#65533;:X&#65533;&#65533;&#65533;%&#65533;&#65533;&#65533;&#65533;D:&#65533;`9;&#65533; b&#415;&#65533;A&#65533;&#65533;ub!&#65533;p&#65533;j d&#65533;&#65533;,>&#65533;s&#65533;&#65533;
!&#65533;&#65533;&#65533;&#65533;&#65533;Q0y&&#65533;&#65533;&#65533;|&#65533;&#65533;&#65533;&#65533;&#230;&#1458;b&#65533;Y$^N&#65533;2&#65533;N\ ?n<&#65533;R&#65533;\x&#65533;&#65533;&#65533;*& &#65533;Ep A`BP &#65533;8&#65533; W&#65533;&#65533;&#65533;&#65533;8&#65533;&#65533;@&#65533;&#1758;&#65533;$Y#&#65533;&#65533;&#65533;7&#65533;&#65533;5A&#65533;&#65533;G0&#65533;_&#65533;V$&&#65533;G
uQBg &#65533;&#65533; 	&#65533;Z&#65533;S&#65533;"&#65533;2&#65533;
&#65533;&#65533;&#65533;B&#65533;C&#65533;4`&#65533; e 5&#65533;&#65533;Q&#65533;&#65533; Qplt6&#65533;X&#65533;/&#65533;p+.0 y&#65533;v&#226;&#65533;&#65533;;&#65533;&#65533;&#65533;
&#65533;&#65533;&#65533;E$&#65533;18&#65533;P&#65533;{&#65533;&#65533;]'&#65533;&#65533;&#65533;&#65533;{>&#65533;&#65533; &#65533; @&#65533;I&#65533;|&#65533;[&#65533;S_&#65533;&#65533;&#65533;G
&#322;s`&#65533;&#65533;&#65533;&#65533;&#65533;d6&#65533;&#65533;:Y>]]X	M5&#65533;&#65533;&#65533;!&#65533;m]F&#65533;&#65533;I&#65533;1Mb&#65533;&#65533;&#65533;Pnx&#65533;D&#65533; fP&#256;&#65533;&#65533;CA`&#65533;_&#65533;&#65533;7h,)&#65533;l&#65533;&#65533;Ez&#65533;b(&#65533;2H&#65533;&#65533;&#1811;&#65533;&#65533;	Bv?&#65533;&#65533;2Yq&#65533;$&#65533;OO&#65533;&Z&#1251;&#65533;53&#65533;m&#65533;&#65533;&#65533;&#65533;&#65533;&#65533;]4_&#65533;,'3&#65533; l&#65533;&#65533;&#65533;1&#65533;&&#65533;&#65533;V&#65533;E&#65533;@e&#65533;XjC&#65533;]&#65533; |&#65533;	J4&#65533;gH)J}&#65533;6&#65533;PB&#65533;x&#65533;&#65533;IV&#65533;&#1617;Z&#65533;&#65533;dK&#65533;Q&#65533;&#312;&#65533;YAt&#65533;h&#65533;nh&#65533;&#968;&#65533;&#65533; (
&#65533;K&#65533;&#65533;&#65533;&#65533;%&#65533;&#65533;^&#65533;&#65533;&#65533;)&#904;4&#38136;F(&#65533;#X&#65533;&#65533;&#364;&#65533;)&#65533;&#65533;&#65533;&#65533;*&#65533;:&#65533;&#65533;&#65533;&#65533;&#65533;3$&#65533;&#65533;&#65533;8 &#65533;x&#65533;&#65533;:&#65533;sO&#65533;&#65533;&#65533;&#65533;;"&#65533;]M&#65533;&#65533;&#65533;J &#65533;
R&#65533;&#65533;"8&#65533;&#65533;U&#65533;&#65533;a&#65533;#&#65533;R_$N&#65533;&#65533;&#65533;&#65533;&#65533;&#65533;&#65533; "&#65533;&#65533;&#65533;h&#65533;&#65533;TVk{&#65533;&#65533;&#65533;&#65533;A^&#65533;n&#65533;}&#65533;A&#65533;&#65533;6&#65533;&#14464;&#65533;bj&#65533;&#65533;	&#65533;Z&#65533;	&#65533;D&#1471;*o&#65533;&#65533;&#65533;&#65533;&#65533;L&#65533;&#65533;C&#65533;7&#65533;N5&#65533;&#65533;&#65533;&#65533;&#65533;w&#65533;g&#65533;&#65533;&#65533;&#65533;\%&#65533; &#1031;O[e&#65533;89 &#65533;&#65533;C~&#1545;7WR0&#65533;&#65533;%&#65533;&#65533;&#65533;p!&#65533;,&#65533;"PA&#65533;_&#65533;,&#65533;&m&#65533;H&#65533;&#65533;&#518;`&#65533;Lw&#65533;jB0&#65533;<&#65533;a&#65533;y&#65533;KI:P&#65533;&#65533;p&#65533;&#65533;&#65533;)*&#788;J &#65533;Z&#65533;&#65533;;&#65533;	&#65533;Ul'&#65533;&#65533;2&#65533;6p&#65533;s[&#65533;&#65533;&#65533; &#65533;%2pnx1&#65533;&#65533;&#65533;&#65533;&#65533;&#65533;&#65533;]>&#65533;&#65533;zyJ[&#65533;ES.&#65533;&#1428;&#65533;&#65533;^N`&#65533; a&#65533;&#65533;&#65533;b&#65533;&#65533; u,4&#65533;&#65533;&#65533;&#65533;qZ&&#65533;&#1875;Bd<&#65533;(&#65533;tL&#65533;0@38&#65533;&#65533;R&#65533;&#65533;U&#65533;5H&#65533;&#65533;j&#65533;dy&#65533;t!&#65533;Q&#65533; %G&#65533;5;pr&#65533;&#65533;6&#65533;q[&#65533;&#65533;a@&#65533;rb&#65533;7T&#65533;0&#65533;l08&#65533; &#65533;v/&#227;{&#65533;t&#65533; &AU&#65533;Qb&#65533;&#65533;E&#65533;&#65533;FD)&#65533;&#65533;0&#65533;&#65533;f&#65533;&#65533;&#65533;B%&#65533;?x	_ae&#65533;Vt&#65533;`|Q&#65533;1&#65533;3&#65533;V#$ &#65533;&#65533;&#65533;0F&#65533;~Y&#65533;&#65533;&#65533;&#65533; ;&#65533;10*@3  &#65533; &#65533;9&&#65533;&#65533;Pv%HF&#65533;$9b &#65533;q &#65533;&#65533;&#65533;f !&#65533;&#65533;$Kr-&#1200;&#65533; &#65533;$&#65533;p&#65533;&#65533;"&#65533;&#65533;X*@ ,0Et&#65533;1@U&#65533;&#65533;L_&#65533;=&#65533;&#65533;&#65533;&#65533;F[1}&#65533;;bv^&#65533;  M&#65533;&#65533;a{<!&#65533;&#65533;M&#65533;'S&#65533;&#65533;&#65533;&#65533;&#65533;f&#65533;f	&#65533;&#65533;|&#65533;&#1350;*+C}&#65533;&#65533;0&#65533;`a'3&#65533;~&#65533; =&#65533;*&#65533;4&#65533;o&#65533;&#65533;&#65533;&#65533; &#65533;:  &#65533;rpo&#65533;@n&#65533;-&#65533;'.&#65533;&#65533;
 &#65533;&#65533;x&#65533;c&#65533;,&#65533;&#65533;b&#65533;ZB&#65533;&#65533;@ &#65533;Cc&#65533;H[}Q&#65533;&#65533;Ek&#65533;I&#65533;0&#65533;]3{&#65533;#3&#65533;Sd&#65533;T&#65533; |&#65533;A&#65533;&#65533;P &#65533;F^T&#65533;N
f&#65533;(0m}&#65533;K#4|yB&#65533;&#65533;&#65533;&#65533;1}&#65533;X_&#1958;|2&#65533;!&#65533;,&#65533;w 	V(&#65533;&#65533; ?R&#65533;&#65533;e,`&#65533;u!5Pf&#65533;>&#65533;&&#65533; &#65533;&#65533;&#65533; `+&#65533;&#65533;Td`bs&#65533; w&#65533;c&#65533;&#65533;y&#65533;(&#65533;&#65533;pQ&#65533;b>$&#65533;t&#65533;!FQ&#65533;!&#65533; `&#65533;x&#65533;&#65533;w#`k&#65533;&#65533;&#65533;@3!&#65533;&&#65533;Y&#65533;Fp&#65533;&#65533;TEM&#65533;jXS&#65533;&#65533;&#243;1&#65533;fL&#65533;&#65533;X_O&#65533;'Iy&#65533;A'&#65533;vBgj&#65533;1N&#65533;uC&#65533;&#65533;2&#65533;B&#65533;2&#65533;UEw&#65533; &#65533;H7C&#65533;&#65533;oU_&#65533;&#65533;:&#65533;&#65533;&#65533;&#65533;X	&#65533;&#65533;&#65533;&#65533;V&&#65533;&#65533;/p&#65533;R &#1235;1&#65533;&#65533;&#65533;&#65533;x&#65533;&#65533;W&#65533;67&#65533;&#65533;&#65533;&#65533;&#65533;#Hx9,&#65533;:&#65533;&#65533;d DB!v#''g&#65533;&#65533;&U&#65533;6 1&#65533;&#65533;&#65533;A&#65533;&#65533;B&#65533;6&#65533;q+&#65533;%&#65533;r
&#65533;_?&#65533;&#65533;&#65533;&#65533;h&#65533;)&#65533;&#65533;K&#65533;`u}&#65533;J&#65533;&#65533;&#65533;&#65533;1&#65533;&&#65533;8:()T	&#65533;&#65533;U;&#65533;#a.B&#65533;T&#65533;YW&#65533;0"p&#65533;^V;&#65533;R8d	<&#65533;2&#65533;0)&#65533;%&#65533;&#65533;&#65533;U&#65533;&#65533;w&#65533;, &#65533;w|g&#65533;F
&#65533;w -Y"@Yr">p=P&#65533;d&#65533;&#65533;8&#65533;&#65533;&#65533;WZ&#65533;M&#65533;&#65533;#&#65533;y&#65533;4&#65533;Q&#65533;&#65533;$5&#65533;I&#65533;&#65533;&#65533;&#65533;pwP+m&#65533;&#65533;P&#65533;5&#65533;*! &#65533;1|&#65533;&#65533;&#65533;e&#65533;&#65533;U)!_&#65533;&#65533;&#65533;&#65533;P &#65533;V&#65533;&#65533;s&#65533; X;X;3MI&#65533;OC&#65533;`|?&#1556;q&#65533;V&#65533;m&#65533;&#65533;&#65533;&#65533;2&#65533;O&#65533;&#65533;1&#65533;&#65533;&#65533;D&#65533;&#65533;&#65533;@&#65533; 4&#65533;&#65533; (&#65533;L"&#65533;&#65533;cA
&#65533;@-0i&#65533;T$ j&#65533;'&#65533;3&#65533;X&#65533;0:6&#1842;&#65533;&#65533;&#65533;&#65533; y&#65533;&#65533;%&#65533;Ab?@6!f)Rr&#65533;&#65533;54&#65533;}!%&#65533;h&#65533;@@&#65533;&#65533;&#65533;&#65533;&#65533;&#65533;&#65533;v*&#65533;#&#65533;&#65533;)&#65533;z .&#65533;&#65533;uXJ&#65533;Pu&#65533;&#65533;xV/f&#65533;:&#65533;&#65533;&#65533;=p*&#65533;1&#65533;ZW&#65533;&#65533; *	&#65533;&#65533;1(&#65533;&#65533;&#65533;&#65533;1}&#65533;&#65533;&#65533;&#65533;|&#65533;xg<&#65533;HsE&#65533;V&#65533; X?Av3&#65533;'6ig&#65533;:D&#65533;``&#65533;#~&#65533; `&#65533;B&#65533;.i&#65533; d*S&#65533;4'B&#65533;:&#65533;&#65533;&#65533;&#65533;@ +U&#65533;#UCQ&#65533;&#65533;&#162;&#65533;&#65533;&#65533;&#65533;&#65533;&#65533; K6&#65533;`6&#65533;&#65533;&#65533;)&#65533;&#65533;Z&#65533; 	!&#65533;&#65533;U&#65533;&#65533;6d$0l5&#1042;&#65533;&#65533;=
&#65533;&#65533;&#65533;uv&#678;F=q&#65533;&#65533;B&#65533;&#65533;&#65533;&#65533;1K9&#65533;&#65533;%hu&#65533;&#65533;&#65533;LB(&#65533;Y9&#65533;&#43178;&#1692;K&#65533;&#65533;?R&#65533;w&#364;e&#65533;c1&#65533;&#65533;&#65533;y&#65533;@+&#65533;&#65533;&#65533;&#65533;&#65533;*P&#65533;w+  ,p&#65533;5:&#65533;&#65533;u&#65533;&#65533;&#65533;&&#65533;D&#65533;&#65533; &#65533;&#65533;j&#65533;E#&#65533;7 &#65533;&#65533;&#65533;&#65533;d&#65533;I&#65533;0xr+&#65533; U&#65533;&#65533;@tSEl0&#65533;&#65533;&#65533;*&#65533;P>&#65533;^&#65533;A&#65533;&#65533;d` t&#65533;&#65533;&#65533;D
" &#65533;&#65533;&#65533;BR&#65533;O;1<WU&#65533;&#65533;&#65533;* &#65533;J&#65533;I_&#65533;&#65533;0EZV&7&#65533;&#65533;&#65533;&#65533;u&#65533;*}=x&#65533;K&#65533;&#65533;C&#65533;&#65533;k!n&#65533;&#65533;&#65533;&#65533; &#65533;y
&#65533;&#65533;1&#65533;)&#65533;P&#65533;!&#65533;=X&#65533;&#65533; &#65533;&#65533;x&#65533;!&#65533; %S.&#65533;&#65533;&#65533;%&#65533;&#65533;+&#65533;x&#1048;&#65533;0c&#65533;&#65533;&#65533; &#65533;w&#65533;&#65533;&&#65533;&#65533;W&#65533;&#65533; b&#65533;&#65533;4@c&&&#65533;@&#65533;&#65533;%` ?&#65533;_!&#65533;N &#65533; &#65533;@'&#65533;&#65533;1&#65533;&#65533;}&#65533;H6&#65533;&#139;&#65533;&#65533;&#65533;NYV&#65533;k&#65533;Vq&#65533;y!S&#65533;;{&#65533;&#65533;3&#65533;+&#65533;&#65533;9&#65533;&#65533;&#2039;Y&#65533;9&#65533;&#65533;&#65533;&#65533;&#65533;&#65533;M&#1220;&#65533;&#65533;&#65533;D2&#65533;K&#65533;&#65533;s&#65533;_&#65533;C{&#65533;b&#65533;qf)&#65533;]&#65533;&#65533;t($e&#65533;&#65533;&#65533;&#65533;X&#65533;O&#65533;6q"&#65533;&#65533;R&#65533;&#65533;&#65533;&#65533;&#65533;+=&#65533;r
&#65533;&#65533;q=&#65533;,&#65533;&#65533;&#65533;v&#65533;&#65533;&#65533;T-M25!&#65533;%`&#65533;8+`&#65533;&#65533;&#65533;P@#Ed,P&#65533;-0&#65533;W_&#65533;&#65533;2
&#65533;&#65533;&#65533;]&#65533;&#65533;2&#602;&#65533;U&#476;&#65533;&#65533;D&#65533;&#65533;&#548;&#65533;&#65533;&#65533;80&#65533; 	20A&#65533;&#637;q&#65533;?&#65533;&#65533;&#65533;&#65533;'\g91=I&#65533;Me;
:(S&#65533; x&#65533;&#65533;&#65533;&#65533;(&#65533;29;&#65533;BQ(&#65533;Q&#65533;!&#65533;w &#65533;*&#65533;  0&#65533;&#65533;S&#65533;Cv&#65533;&t 3&#65533;&#65533;&#65533;&Y"&#65533;&#65533;#&#65533;W&#386;k&#65533;&#65533;,l&#65533;f&#65533;@?&#65533;[&#65533;&#65533;1&#65533;&#65533;* :`0&#65533;&#65533;6&#65533;@&#65533;?bA5`[&#65533;&#65533;	`|$ pY&#65533;(&#65533;&#65533;$$&#65533;&#65533;&#65533;&#65533;u,&#65533;)|&#65533;`p&#65533;T&#65533;r ;&#65533;&#65533;&#65533;&#65533;O!&#1109;`v&#65533;&#65533;2`  cw&#65533;=&#65533;&#65533;&#65533;&#65533;R&#65533;"V2X&#65533;&#65533;&#65533;++6&#65533;*&#65533;O&#65533;&#65533;&#65533;A:&#65533;	&#65533;'@n&#65533;/'`&#65533;yQ&#65533;&#65533;&#65533;&#65533;&#65533;
t
+&#65533;@&#65533;0 &#65533;1x&#65533;g&#65533;	 =}&#65533;&#65533;R&#65533;7&#65533;L&#65533;@+&#65533;5&#65533;mmv&#65533; &#65533;&#65533;5&#65533;&#65533;K#g?&#65533;&#65533;&#65533;&#65533;$&#65533;&#65533;+"r0x&#65533;&#65533;&#65533;&#65533;  0 +&#65533; &#65533;&#65533;&#65533;b&#65533;&#298;&#65533; :T&#65533;5&#65533;&#65533;4&#221;&#65533;0&#65533;&#1084;&#65533;&#628;0&#65533;M
P&#65533;&#185;&#65533;0&#65533;KR8&#65533;&#65533;8B&#65533;&#65533;p&#1602;&#65533;Ex&#65533;V*&#65533;&#65533;&#154;'&#65533;&#65533;8&#65533;&#65533; &#65533;&#65533;S&#65533;&#65533;&#65533;M&#65533;&#65533;&#65533;&#65533;(q+p*n&#65533;&#65533;J&#65533;A_&#65533;F&#65533;1F&#65533;1`|&#65533;&#65533;&#65533;&#65533;&#65533;@&#65533;Nvz &#65533;*&#65533;s.(&#65533;&#65533;&#65533;I&#65533;"&#65533;&#65533;f&#65533;7 &#65533;e&#65533;V&#65533;&#65533;y&#65533;T&#65533;&#65533;&#65533;&#65533;&#65533;$&#65533;f&#65533;&#65533;+
m{ p}&#65533;&#65533;&#65533;&#65533;&#65533;&#65533;za&#65533;&#65533;&#65533;
<:&#65533;13Rl&#65533;&#65533;&#65533;,	 2p*&#65533;l&#65533;}&#65533;&#65533;&#65533;qf*ND&#65533;p&4&#1539;&#1512;&#65533;&#65533;&#65533;B&#65533;}+&#1684;&#65533;&#65533;,@2&#65533;&#65533;&#65533;6&#65533;&#65533;&#65533;w&#754;`2`&#65533;`5\V$:`6&#65533;&#65533;  Y@&#65533;_"u>&w&#65533; 	&#65533;&#65533;vW&#65533;@7<0E@&#65533;b)V%0&#65533;&#65533;&#65533;v&#65533;G&#65533;
0&#65533;d-&#65533;;&#1639;y^&#65533;h&#65533;&#65533;j)&#65533;&#65533;&&#65533;&#65533;8&#65533;&#65533;Iq&#65533;&#65533;&#65533;#v&#65533;&#65533;'&#65533;^&#65533;Hm&#65533;,&#65533;;s&#65533;r{0&#1925;7&#65533; &#65533;) &#65533;&#65533;t$}	&#65533;*&#1689;&#65533;F[U8>&#65533;&#65533;BOx
&#65533;&#65533;&#65533;`&#65533;&#65533;&#65533;&#65533;|w&#65533;&#65533;>&#65533;	&#534;na	&#65533;^:&#65533;&#651;&#65533;&#65533;&#65533;>&#65533;&#65533;j&#65533;K&#1697;)&#65533;&#65533;5&#65533;lqd&#65533;&#65533;&#65533;ph&#65533;'&#65533;z &#65533;&#65533;k&#65533;&#65533;vyH&#65533;&#65533;S&#65533;&#65533;&#65533;&#65533;b&#65533;i&#65533;c(&#65533;,&#65533;c%&#65533;6?&#65533;.
&#65533;m&#65533;Gx/&#65533;
f&#65533;<7&#65533;63`ZX&#65533;OPl&#970;2&#65533;&#65533;<&#65533;&&#1812;&#65533;&#65533;)&#65533;&#65533;y&#65533;{&#65533;&#65533;N&*&#65533;`&#65533;H&#65533;&#1158;@=l&#65533;f&#65533;)( 0f?&#65533;&#65533;x2u&#65533;m&#65533;1&#65533;{W&#65533;&#65533;3O&#65533;&#65533;&#65533;^&#65533;&#65533;&#65533;{ZB&#65533;&#65533;&&#65533;&#65533;&#65533; &#65533;'B7%B%&#65533;d5&#65533;)bq&#65533;H&#65533;&#65533;h&#65533;&#65533;"w&#65533;6R&#65533;&#65533;&#65533;y%&#65533;% O !&#65533;@&#65533;&#65533;&#65533;&#65533;&#65533;$`BC T$&#65533;o&#65533;&#65533;	&#65533;a&#65533;&#65533;&#65533;y"&#65533;'&#65533;&#65533;&#65533;&#65533;&#65533;&#65533;,,&#65533;&#65533;&#65533;&#65533;&#65533;&#65533;&#65533;&#65533;&#65533;&#65533;&#65533;&#65533;&#65533;&#65533;&#65533;&#65533;21&#65533;&#65533;.&#65533;&#65533;&#65533;&#65533;&#65533;&#65533;&#65533;&#65533;&#65533;&#65533;&#65533;&#65533;&#159;&#362;&#65533;&#65533;&#554;&#65533;&#65533;&#65533;&#65533;&#837;&#65533;&#65533;&#65533;&#65533;&#65533;&#65533;5&#65533;&#65533;&#65533;&#65533;.&#65533;&#65533;-&#65533;&#65533;(":&#65533;4&#65533;@&#65533;&#65533;&#65533;$Fx&#65533;@&#65533;!	n&#65533;  Q&#65533;&#65533;&#65533;H&#65533;&#65533;&#65533;&#65533;5&#65533;dI D&#65533;`&#65533;&#65533;DBbJti&#65533;&#65533;&#65533;  `&#65533;&#65533; &#65533;$x&#65533; &#65533;@&#65533;&#65533;,(&#65533; 'f&#65533;T&#65533;D&#65533;&#65533;&#65533;z&#65533;&#65533;FDR!&#65533;&#65533;&#65533;|&#65533;J&#65533;&#65533; b&#65533;0M&#65533;&#65533;d$i&#65533;&#65533;5&#65533;[L&#65533;`&#65533;&#65533;&#65533;m&#65533;"/L&E+&#65533;&#65533;&#65533; f&#65533;\s&#65533;&#65533;&#65533;&#65533;mCa`'J&#65533;[&#65533;&#65533;&#65533;FE.[Q$(&#65533;&#240;)&#65533;&#65533;N&#65533;(x&#65533;&#65533;sp5h&#65533;9 &#65533;$&#65533;-@BE&#65533; |&#65533;`!DA
&#65533;&#198659;Z&#65533; `B&#65533;K11&#65533;H&#65533;&#65533;G B&#65533;m&#65533;=`F(&#65533;GX&#65533;>&#344;BD&#65533;h&#65533;&#65533;M&#65533;?Pv0&#65533;&#65533;="&#65533;`A)&#65533;&#65533;[=&#65533;&#65533;f&#65533;0&#65533;&#65533;&#65533;&#65533;
&#65533;&#65533;\V9B&#65533;	&#65533;\&#65533;3&#65533;&#65533;0&#65533;;&#65533;9BA&#65533;&#884;X&#65533;4&#65533;9&#65533;c&#65533;&#65533;X`&#65533;-&#65533;&#65533;x&#65533;%D"&#65533;I '&#65533;&#65533;&#65533;&#65533;&#65533;Z1&#65533;P&#65533;/&#65533;R&#65533;^&#65533;4&#65533;o&#65533;`pc4&#65533;h&#65533;B &#65533;&#65533;&#65533;&#65533;h&#65533;?Cp&#65533;"@ce+&#65533;PA&#65533;&#65533;&#65533;&#65533;+8W	&#65533;&#65533;&#65533;&#65533; &#65533;&#65533;&#65533;t&#65533;&#65533;&#65533;	&#65533;MD^L&#65533;a&#65533;&#65533; &#65533;&#65533;&#65533;&#65533;Zn&#65533;o&#65533;&#65533;&#65533;E&#65533;&#65533; &#65533;FITSC#t&#65533;&#65533;A(&#65533;&#65533;St &#65533;l+&#65533;+&#65533;&#65533;B(&#65533;@&#65533;&#65533;L0&#65533;&#65533;&#65533;&#65533;&#65533;_\&#65533;A.<v&#65533;d@Ha&#65533;&#65533;&#65533;&#65533;&#65533;(6&#65533;0&#65533;2 }R&#65533;&#1604;&#65533;&#65533;&#65533;PV
&#65533;F&#65533;'@&#65533;&#65533;&#65533;H|[xa&#65533;#&#65533;@&#65533;&#65533;`&#65533;i&#65533;&#65533;@pg,&#65533;%&#65533;&#65533;&#65533;c&#65533;&#65533;&#65533;&#697;&#65533;&#65533;p&#65533;%&#65533;PA&#65533;f%&#65533;0Cd &#65533;&#65533;!+&#65533;8[!xr	(}&#65533;&#65533;0BB&#65533; Bq&#65533;&#65533;&#1025;O&#65533;&#65533;&#65533;&#65533;YzL`@&#65533;q&#65533;^&#65533;&#65533;&#65533;&#65533;&#1543;&#65533;&#65533;2=&#65533;&#65533;9&#65533;t$&#65533;@]-} &#65533;'&#65533;pB8&#65533;&#65533;&#65533;+L&#65533;&#65533;Xp&#65533;&#65533;&#65533;-#&#65533;<&#65533;O&#65533;&#65533;,R&#65533;&#65533;&#65533;X&#65533;H-Z&#65533;a&#65533;&#65533;&#65533;&#65533;&#65533;p&#65533;&#65533;5<)&#65533;&#65533;&#776;es&#65533;\0&#65533;&#65533; l*&#65533;(&#65533;&#65533;X&#65533;&#65533;&#65533;&#65533;K		&#65533;<&#65533;&#65533;^&#65533;&#65533;&#65533;-&#65533;&#65533;&#65533;&#65533;&#65533;&#65533;	-&#65533;&#65533;&#65533;	&#65533;LmB"3&#65533;&#65533;Hr&#65533;&#65533;0&#65533;0%&#65533;T C!+|&#65533;&#65533;&#65533;[&#65533;&#65533;&#65533;O2@)&#65533;pe&#65533;/&#65533;0A!&#65533;s&#65533;S&#65533;&#65533; @&#65533;-`&#65533;r&#65533;0&#65533; &#65533;F&#65533; <&#65533;&#65533;&#65533;&#65533;02&#65533;&#65533;Z&#65533;<&#65533;
&#65533;&#65533;Gx&#65533;&#65533;L&#65533;mX&#65533;&#65533;&#65533;&#65533;~&#65533; :&#65533;&#65533;&#65533;(XA>P&#65533;<&#65533;&#65533;h k &#65533;'Db"&#65533;<t&#65533;gp@C&#65533;&#65533;`&#65533;&#1553;0&#65533;pAY&#65533;&#65533;&#65533;&#65533;N&#65533;h B&#65533;&#65533;&#65533;5&#65533;&#65533;&#65533;2
'3s&#65533;@&#65533;b d%&#65533;&#65533;&#65533;&#65533;&#65533;RZ&#65533;&#65533;&#65533;z&#65533;8&#65533;o&#65533;D&#65533;&#65533;3:&#65533;&#1674;b^&#65533;0`h%&#65533;h#*&#65533;&#65533;in&#65533;&#65533;D%&#65533;B2dH&#65533;.T&#65533; g&#65533;E &#65533;&#65533;&#65533; ( &#65533;@g&#65533;X?@p&#65533;\&#65533;&#65533;&#65533;&#65533;@&#65533;F&#65533;&#65533;&#65533;'<&#65533;E0B&#65533;&#65533;&#65533;'j&#65533;&#65533;|&hTh&#65533;"	&#65533;%&#65533;&#65533;&#65533;A&#65533;L&#65533;@&#65533;vh	@x@*&#65533;B&#65533;&#65533;P 5&#65533;0&#65533;W&#65533;&#65533;&#65533;&#65533;&#65533;*&#65533;}&#65533;G2&#65533;&#65533;e&#472;I&#65533;&#65533; &#65533;&#65533;K&#65533; &#65533;&#65533;&#65533;J&#65533;&#65533;&#65533;&#65533;^&#65533;G&#1320;&#65533;&#65533;<&#65533;&#65533;&#1548;&#65533;U&#65533;D.d &#65533;&#65533;Qb&#65533;d&#65533;&#65533;&#65533;
&#65533;&#65533;&#65533;-&#65533;&#65533;^(&#65533;&#65533;&#19202;v&#65533;&#65533; 5&#65533;&#65533;338&#65533;#&#65533;&#65533;&#65533;0#&#65533; &#65533;&#65533;V &#65533;&#65533;&#65533;&#65533;&#65533;&#65533;r* &#65533;&#65533;8 ,&#1281;&#65533; &#65533;&#65533;
t0&#65533;&#43008;&#65533;`&#65533;Oz&#65533;&#65533;&#65533;"&#65533;I@&#65533;&#1218;&#65533;d=V&#65533;1&#200;&#65533;&#65533;&#65533;k&#65533;&rH&#65533;&#65533; `&#65533;O|"7P&#65533;5&#65533;jl&#193;&#65533;&#65533; &#65533;SS&#65533;B &#65533;&#65533;FZ&#65533;&#65533;"&#65533;&#65533;&#65533;H&#65533;(&#65533;Z&#65533;&#65533;&#65533;@7j&#65533;\P&#65533;&#65533;&#65533;&#65533;&#65533;4.w&#65533;B&#65533;o&#65533;&#65533;&#65533;@WLkH8H&#65533;t)!a0,&#1296;&#65533;`A:&#65533;&#65533;&#65533;<&#65533;&#65533; ML&#65533;&#65533;&#65533;&#65533;h"&#65533;&#65533;3&#3960;&#65533;h&#65533;D&#65533;&#65533; &#65533;j`.&#65533;D$ &#65533;&#65533;(#UU&#65533;a[&#65533;?&#65533; N[&#65533;&#1025;`:&#65533;&#65533; u&#65533; x&#65533;>&#65533;L&#65533; &#1346;&#65533;$&#65533;&#65533;@&#65533;j&#65533;&#65533;&#65533; &#1573;9r&#65533;&#65533;U@%&#65533;&#65533;&#65533;&#659;&#65533;D&#65533; &#65533;Z&#65533; P0&#65533;&#65533;-`&#65533;@&#65533;&#65533;&#65533;&#65533; &#65533;!-oua0 T&#65533;`&#65533;&#65533;&#65533;&#65533;EC&#65533;2&#65533;KtJ&#65533;.&#65533;&&#65533;2&#65533;(&#65533;&#65533;&#65533;6&#209;f&#65533;\&#65533;&#65533;&#33343;&#65533;@12&#65533;&#65533;Bc N&#65533;h&#24017;)&#65533;&#65533;jgK&#65533;.&#65533;&#65533;1&#65533;(&#65533;R&#65533;$&#65533;&#65533;&#65533;S>&#638;8&#65533;|e&#65533;[&#65533;&#65533;&#65533;y+V@&#65533;&#65533;YqVDrC&#65533;:&#65533;&#65533; &#65533;&#65533;b&#65533;*	H &#65533;&#65533;&#65533;&#65533;&#65533; &#65533;C%,IpZ&#65533;&#65533;`&#65533;&#65533;&#65533;iY&#65533;p2&#65533;&#65533;&#65533;&#65533;&#65533;?a&#65533;&#65533;|&#65533;&#65533;Z&#65533;&#65533; =aih&#65533;R&#65533;`Q#8&#65533;
j@gE&#1779;&#65533;@@&#65533;2!hR&#65533;c&#65533;&#65533;

@P&#800;&#353;FL&#65533;q&#65533;&#65533;-&#65533; &#1798;L&#65533;&#65533;6&#65533;cd&#65533;&#65533;)&#65533;&#65533;&#65533;!bwC&#65533;<&#65533;&#65533;}&#65533;&#65533;G\r	4&#65533;+(@k&#65533;)P&#65533;`{&#65533;&#65533;&#65533;C&#1822;`H&#1207;&#65533;&#65533;&#65533;C&#65533;&#65533;L{vB&#65533;&#65533;&#65533;&#65533;t&#65533; &#65533;&#65533; &#65533;R%N`&#1078;< (&#65533;.&#65533;&#65533;&#65533;x!&#65533;E&#65533;&#65533;&#65533;&#65533; '&#65533; -&#65533;&#65533;&#65533;L&#65533; &#65533;&#65533;J&#65533;4W&#65533;RN&#65533;O}4 A&#65533;Z&#65533;	&#65533;|&#65533;&#65533;&#65533;&#65533;&#65533;&#65533;	&#65533;&#65533;	Bk6&#65533;#&#65533;^kU+,&#65533;KA&#65533;[&#65533;=&#65533;Z&#65533;&#65533;Z{&#65533;@,@&#65533;&#65533;&#65533;K <&#65533;&#65533;o|X&#65533;{i&#65533; &#65533;x&#65533;od&#65533;22&#65533;&#65533;ER1&#65533;&#65533;w4C &#65533;eO&#65533;_'eJ&#65533;&#58281;&#65533;&#65533;#O	&#65533;i&#65533;$\x&#65533;*Q.&#989;&#65533;&#65533;&#65533;&#65533;H&#65533;<&#65533;&#65533;&#65533;&#65533;&#65533;&#65533;;&#65533;{&#65533;	&#65533;5&#65533;!&#65533;&#65533;&#1072;&#65533;&#65533;C&#65533;- &#65533;&#65533;&#65533;&#65533;&#65533;P%. &#65533;&#65533;&#65533;E&#1041;h&#65533;Tu&#65533;&#65533;&#65533;p:&#65533;&#65533;G&#65533;X&#65533;&#65533;&#65533;&#65533;w$,&#65533;&#65533;&#65533;dT&#65533;&#65533;Z&#65533;&#65533;&#65533;&#65533;&#65533;1&#65533;SG}&,&#65533;&#65533;&#1493;&#65533;:0&#65533;Onb&#65533;&#65533;&#65533;&#65533;&#65533;#&#65533;&#65533;BK-B&#65533;|&#65533;&#65533;"0*pY&#65533;&#65533;+&#65533;&#65533;D"&#65533;6L&#65533;eE|4&#65533;o]&#1153;&#65533;\c&#65533;{%&#65533;Yy1&#65533;&#65533; ("&#65533;&#65533;	w<&#65533;PS&#65533;&#65533;d&#65533;
3&#65533;9+&#65533;&#65533; &#65533;&#65533;%&#65533;px&#65533;&#65533;N7DnT&#65533;&#65533;q&#65533;&#65533;+&#65533; 2&#1685;e&#65533;&#65533;G*&#65533;$&#65533;:D" 2&#65533;U&#65533;
0&#65533;&#65533;&#65533;0>PF&#65533;<&#65533;&#65533; ,&#65533;}&#65533;buE &#65533;a&#65533;&#65533;j&#65533;~`V&#65533;g&#65533;A*&#65533;&#65533;4&#65533;&#65533;&0t!7&#65533;A&#65533;* tJ>&#65533;^&#65533;Qc(&#65533;+@]&#65533;j&#65533;&#65533;&#65533;2R&#65533;&#65533;0H&#65533;&#65533;1`x&#65533;&#65533;Z&#65533;a[&#65533;0&#65533;k&#65533;`&#65533;&#65533;7&#65533;&#65533;K&#65533;I&#65533;&#65533;t&#65533;&#65533;1&#65533;HppD&#65533;&#65533;
C&#65533;&#65533;&#65533;&#65533;&#65533;qq&#65533;D!&#65533;
 &#65533;m&#65533;PG&#65533;&#65533;&#65533;&#65533;&#65533;e&#65533;&#65533;&#65533;V&#65533;&#65533;.x&#65533;Q&#65533;&#65533;?&#65533;&X2&#65533;+rC&#65533;&#65533;&#65533;&#65533;|&#65533;@"&#65533;PB,(PCpJjQ(&#65533;&#1039;&#65533;&#65533;&#65533;t) &#65533; &#65533;&#65533;j&#1415;&#65533;P&#65533;&#65533;&#65533;&#65533;`&#65533;)Sg&#65533;&#65533;&#65533; &#65533;&#65533;>a{&#337;CC =&#65533;1&#65533;N$p(&#65533;3&#65533;3&#65533;|&#65533;p&#1637;&#65533;p9&#65533;&#65533;-&#65533;&#65533;.&#65533;&#65533;e&#65533;dE0&#65533;&#65533;(&#65533;&#65533;4:&#65533;V&#65533;$&#65533;eE&#65533;`&#65533;$
'&#1027;&#65533;&#65533;`&#65533;')V&#65533;r&#65533;Z!#9&#65533;S&#65533;'&#65533;R1	&#65533;&#65533;&#65533;&#65533;&#65533;9dI|&#65533;&#65533;2&#65533;&#65533;&#65533;h"&#65533;pX&#65533;&#65533;P&#65533;&#65533;/^R@'&#65533;e&#65533;I&#65533;!&#65533;h	@&#65533;&#65533;" -t&#65533;&#65533;6Q&#65533;M&#65533;Q&#65533;3bWdT&#65533;AYA&#65533;&#65533;&#65533;q5R&#65533;)J&#65533;5?P&#65533;5&#65533;&#65533;&#65533;i@>a&#65533;&#65533;&#65533;P_!&#65533;h&#65533;A=&#65533;&#65533;3&#65533;@&#65533;X&#65533;8&#65533;@&#65533;Y1	N&&#65533;{&#65533;2&#65533;&#65533;Wd&#65533;&#65533;p&#65533;&#65533;&#65533;Rz&#65533;p&#65533;&#65533;&#65533;P&#65533;&#65533;Q&#65533;&#65533;&#65533;\&#65533;&#65533;&#65533;&#65533;q\^&#65533;
&#65533;8(Gfl&#65533;71l&#65533;R&#65533;s&#65533;Z&#65533; &#65533;&#65533;&#65533;V&#65533;&#65533;&#65533;&#65533;&#65533;3H&#65533;&#65533;"$&#65533;/ q&#65533;s#3p&#65533;&#65533;1@&#65533;&#65533;#u& 0&#65533;&#65533;pJ&#65533;&#65533;3*&#65533;U&#65533;G &#65533;I*&#65533;&#65533;LIS j&#65533;&#65533;&#65533;Qp&#65533;.&#65533;&#65533; 0&#65533; &#65533;&#65533;AB@&#65533;&~H&#65533;`%&#65533;`+&#65533;&#65533;
&#65533;&#65533;}U&#65533;&#65533;x=&#65533;C&#65533;z&#65533;>0y&#543;&#65533;&#65533;&#65533;&#65533;&#65533;\&#65533;&#65533;;&#65533;&#65533;&#65533;&#65533;v&#65533;":&#65533;&#65533;&#65533;wZr&#65533;-&#65533;&#65533;&#65533;6&#65533;#&#65533;gH&#65533;ec&#65533;&#65533;@&#65533; l&#65533;'O$&#65533;]Ae&#65533; o&#65533;.e6&#65533;)e&#65533;&#65533;&#65533;cS&#65533;S&#65533;&#65533;0&#65533;x&#65533;Dd&#65533;&#65533;&#1635;+&#65533; &#65533;4S&#65533;&#65533;&#65533;&#65533;1@RxfPw&#65533;x/(&#65533;&#65533;&#1696;,tU&#65533;`&#65533;&#65533;&#65533;r: v&#65533;4@&#1585;&#65533;&#65533;@&#65533;W&#65533;y_&#65533;t&#659;&#65533;&#65533;&#65533;jP&#65533;&#65533; W&#65533;A4@&#65533;&#65533;&#65533;&#65533;u]&#65533;a%@K&#65533;`J&#65533;!d&#65533;B&#65533;Aw&#65533;we&#65533;@&#65533;(&#65533; &#1251;'&#65533;&#65533;'&#65533;&#65533;8&#65533;&#65533;&#65533;:' H]&#65533;nA&#65533;or&#65533;a&#65533;&#65533; T&&#65533;&#65533;i9&#65533;&#65533;&#65533;&#65533;fJ&#65533;&#65533;iQ&#65533;RY_&#65533;f&#65533;&#65533;B\a	&#65533;&#65533;QM(&#65533;&#65533;p&#65533;&#65533;&#65533;0C&#65533;
~&#65533;/&#65533;&&#65533;&#65533;iB&#65533;50&#1251;0c\&#65533;R]&#65533;&#65533;[&#65533;5&#65533;1m&#65533;#86e'&#65533;&#1093;P	 0$P&#65533;&#65533;c,&#65533;P	 <&#65533;4z&#65533;
&#65533;M &#65533;&#65533;&#65533;u2&#65533;K&#65533;&#1131;N&#65533;&#65533;Y&#65533;,a ,1&#65533;z@ &#65533;Z&#65533;&#65533;&#65533; :&#65533;&#65533;?A&#65533;3@^hQ&#65533;"1`0&#65533;&#65533;&#65533;&#65533;&#65533;/&#65533;&#65533;&#65533;&#65533;TV@0&#65533;J&/&#65533;9C0&#65533;&#65533;#z&#65533;&#65533;[&#65533; &#65533;&#65533;&#65533;&#65533;&#65533;&#65533;&#65533;&#65533;&#65533;&#65533;C&#65533;&#65533;&#65533;&#65533;p&#65533;	i*&#65533;k2&#65533;&#65533;z@&#65533;"&#65533;Y&#65533;&#65533;niZ[&#65533;&#65533;5&#65533;&#65533;&#65533;TH&#65533;&#65533;&#65533;&#65533;@&#65533;&#65533;:?yf&&#65533;/-"I&#65533;H%)I&#65533;:7d&#65533; &#65533;1&#65533;t)3&#65533;dr&#65533;&#65533;&#65533; `&#65533;&#65533;z4&#18521;&#65533; &#65533;&#65533;5b&#65533;[K.W&#65533;&#65533;&#65533;&#65533;=&#65533;&#65533;&#65533;_SW&#65533;*%&#65533;ak 4@&#65533;&#65533;-0&#65533;&#65533; &#65533;&#65533;&#65533;&#65533;&#65533; &#65533;&&#65533;p&#65533; &#65533;&#65533;&#65533;'&#65533;&#65533;&#65533;>`&#65533;&#65533;&#65533;1`&#65533;&#65533;%Na&#65533;&#65533;&#65533;&&#65533;&#65533;&#65533;&#65533;&#65533;[&#65533;&&#65533;b&#65533;M&#65533;&#65533;R(&#65533;&&#65533;2A&#65533;<&#65533;PcSs&#65533;2&#535;&#65533;pG&#65533;&#65533;3&#65533;&#65533;&#65533;&#65533; &#65533;&#65533;k&#65533;bbU&#65533;e&#65533;&#65533;&#65533;&#65533;/e'+&#65533;\&#65533;1  &#65533;PC&#65533;&#65533;.l&#65533;&#65533;`v&#65533;&#65533;&#65533;&#65533;&#65533; &#65533;&#65533; &#65533;7pM@wiQ&#65533;q&#65533;Q&#65533;&#65533; &#65533;t&#65533;&#1124;&#65533;
&#65533;p&#65533;a?&#65533;&#65533;&#65533;0_&#65533;&&#65533;&#65533;&#65533;C`&#65533;)&#65533;&#65533;&#65533;?&#65533;#v'8&#65533;@&#65533;g&#65533;2&#65533;'&#65533;&#65533;&#65533;3&#65533;&#65533;
gB&#65533;&#65533;0&#65533;&#65533;&#65533;&#65533;&#65533;6&#65533;%&#65533;&#65533;gS&#65533;m&#65533;1&#65533;&#65533;\>&#65533;&#65533;&#65533;&#171;&#65533;#&#65533; z&#65533;?&#65533;&#1176;&#65533;&#65533;&#65533;Dk&#65533;&#65533;&#65533;&#65533;&#65533;0 &#65533;&#65533;b1&#65533;!&#65533;&#65533;&#65533;V&#65533;[H&#65533;&#65533; &#65533;&#65533;&#65533;&#65533;~J&#65533;Y&#65533;-B&#348;&#65533;&#65533;x*&#65533;&#65533;
&#65533;	.&#65533;kA&#65533;H&#65533;  &#65533; &#65533;&#65533;&#65533;&#65533;^Rxyk +&#65533;&#65533;&#65533;&#65533; &#65533;a&#65533;V&#65533;&#65533;t*&#65533;&#65533;4a+H&#65533;&#65533;i`U&#65533;3&#65533;&#65533;P%+:&#65533;
(&#65533; p !&#65533;
&#65533;&#65533;&#65533;  &#65533;(&#65533;&#65533;&#65533;T
&#65533;pe&#65533;i&#65533;x&#65533;&#350;0yGR&#65533;&#65533;&#65533;a&#65533;ydD&#65533;&#65533;o&#65533;&#65533;,&#65533;.&#65533;&#65533;&#65533;\&#128;UqxH&#65533;&#65533;7&#65533;&#960;&#65533;&#65533;&#65533;&#65533;]&#65533;Q	&#65533;&#65533;@&#974;0m&#65533;&#65533;*&#65533;2C0X
%&#65533;&#65533;S&#65533;&#65533;QDRc&#65533;&#65533;&#65533;&#61472;&#65533;~&#65533;pJ(&#65533;RJ
(&#65533;&#65533;2	10?&#65533;P &#65533;#&#65533;P6&#65533;&#65533;&#65533;&#65533;&#65533;p&#65533; &#65533;&#65533;&#65533;&#65533;&#65533;v&#65533;4&#65533;&#65533;A&#65533;&#65533;?&#65533;&#65533;&#65533;&#65533;&#573;&#65533;&#65533;&#65533;jbKuZ#&#319;&#65533;&#65533;A/-p&#65533;u3&#65533;%&#65533;d6	&#65533;C:=&#65533;"! ,5&#65533;5P&#65533;&#65533; &#65533;&#65533;*PA0 &#65533;(&#65533; &#65533;VD&#65533;+SR&#65533;&#65533;p&#1882;&#65533;&#65533;&#65533;E&#747;@E&#65533;x\&#65533;@&#65533;&#65533;
&#1609;&#65533;	q&#65533;7\&#65533;	qL*&#65533;p&#65533;7S1&#65533;&#65533;
&#65533;B&#65533;&#65533;&#65533;
&#65533;w&#65533;ld&#65533;qS&#65533;&#885;&#65533;&#65533;t&#65533;&#828;f&#327;&#65533;`8&#65533;jQEP&#65533;&#65533;&#65533;&#65533;&#65533;.` &#65533;&#65533;/&#65533;K]&#65533;0&#65533;10`Q&#65533;?`&#65533;eY&#65533;Uw 6&#65533;&#65533;q&#65533;$&#65533;&#65533;&#65533;&#65533;N&#65533;&#65533;Qr&#375;&#65533;&#65533;4,j&#65533;v&#65533;a*&#65533;&#65533;jj&#65533;&#65533;&#65533;e'7&#65533;4I60?&#65533;&#65533;h4&#65533;37&#65533;&#65533;-&#65533;&#65533;$V&#65533;&#65533;&&#65533;	&#65533;`&#1982;&#65533;V&#65533;&#65533;&#65533;&#65533;0w>&#65533;&#65533;&#65533;&#65533;&#65533;3 &#65533;&#65533;&#65533;N&#65533;&#65533;&#65533;
_lHo&#65533;&#65533;&#65533;Uf&#65533;
&#65533;Z&#65533;pJHz&#65533;&#65533;Ej&#65533;[&#65533;&#65533;e	&#65533;&#65533;9&#65533;&#65533;&#65533;e~J&#65533;@&#65533;&#65533;&#65533;@&#65533;&#65533;S&#1524;&#65533;Q&#65533; &#65533;|&#65533;)<'&#65533;v&#65533;&#65533;3&#65533;&#65533;r&#65533;1PPM&BXe3`$&#65533;0&#65533;=B,&#65533;&#65533;} 4,&#65533;ZC&#65533;&#65533;&#65533;Q*Y)&#65533;,;0&#65533;0u&#65533;z&#65533;!=&#65533;u!&#65533;*q&#65533;&#65533;I&#535;&#65533;A&#65533;&#65533;&#65533;&#65533;&#65533;D3&#65533;5&#65533;P v&#65533;*&#1161;&#65533;bP &#65533;&#65533; &#65533;&#65533;P
&#65533;&#65533;E&#65533;p#oa1@&#65533;s&#65533;&#65533;`Q&#65533;&#65533;-&#65533;1&#1801;.`&#65533;I&#65533;jr&#65533;&#65533;&#65533;&#65533;pT&#65533;&#65533;&#65533;&#65533;N&#65533;?&#65533;&#65533;&&#65533;,&#65533;&#65533; &#65533;X&#65533;&#65533;q$&#65533;H&#1470;&#65533;&#65533;G&#65533; I&#65533;^|$&#65533;&#65533;&#65533;[&#65533;&#65533;&#65533;  'p&#65533;&#65533;&#65533;&#65533;&#65533;5Fa&#65533;&#65533;&#65533;&#65533;q%&#65533;&#65533;<o&#65533;V#&#65533;g&#65533;&#65533;}9&#65533;&#65533;"&#65533;[&#65533;!&#65533;&#65533;&#65533;Qt&#65533;,&#65533;nJ&#65533;&#65533; &#65533;`Bg&#65533;U&#580;&#65533;&#65533;&#65533;4[ &#65533;-&#65533;`u:&#65533;&#1400;&#65533;&#65533;&#65533;&#65533;d&#65533;4;&#65533;&#65533;&#65533;&#65533;u&#65533;'M"i %pk&#65533; `GM!&#65533;L&#65533;&#65533;&#65533;>PC_&#65533;&#65533;a9&#65533;\&#65533;E&#65533;p"&#576;8]&#65533;&#65533;=&#65533;&#1990;&#65533;&#65533; &#65533;w:&#65533;&#65533;&#65533;e&#65533;5&#65533;V,e7o"&#65533;9"&#65533;&#65533;pT&#65533;`g&#65533; &#65533;E9_!&#65533;G
mL	&#65533;
Wo&#65533;&#65533;=P&#65533; U&#65533;
&#65533;We&#65533;&#65533;&#65533;0&#65533;&#65533;p'&#65533;&#65533;$&#65533;'3&#65533;A&#65533;&#65533;k&#65533;&#65533;0&#65533;$I&#65533;&#65533;&#65533;G&#65533;&#65533;H&#65533;&#65533;*#$ =  >7	&#65533;B
B??B7&#65533;&#65533;&#65533;&#65533;&#65533;&#65533;&#65533;&#65533;&#65533;&#65533;&#65533;&#65533;&#65533;&#65533;&#65533;&#65533;&#65533;&#65533;  	&#65533;BB&#65533;?

&#65533;&#65533;&#65533;=&#65533;((##$#$"&#65533;"&#65533;A,&#65533;&#65533;&#65533;&#65533;&#65533;A&#65533;&#65533;&#65533;&#65533;&#65533;&#65533;&&#283;P&#65533;A
T&#65533;^&#65533;&#65533;&#65533;B&#1347;&#65533;hB!@W	&#65533;ax0A&#65533;&#65533;8&#65533; &#65533;b&#65533;$&#65533;}P&#65533;. &#65533;2&#65533;  &#65533;&#65533;U&#65533;&#65533;&#1660;)&#65533;b&#65533;;4&#65533; &#65533;&#65533;&#65533;9&#65533;"&#65533;&#65533; ]&#65533;&#65533;&#65533;&#65533;m&#1347;N&#65533;&#65533;*&#65533;|Dl&#65533;0&#65533;B&#65533;,d&#65533;=&#65533;A@I)&#65533;Y`Q&#65533;&#65533;m<&#65533;&#65533; @&#330;(&#65533;-:`&#65533;&#65533;&#65533;o &#65533;&#65533;c&#65533;&#65533;&#65533;"&#65533;&#65533;`V&#1386;73k&#65533;L
&#65533;eP&#65533;#&#65533;&#65533;&#65533;W/L&#65533;&#65533;&#65533;Xm&#65533;&#65533;&#65533;%&#65533;&#65533;0Q"#
,&#65533;&#1057;&#65533;o!*&#65533;&#65533;0"&#65533;&#65533;5&#65533;(^&#65533;&#65533;l>W]&#65533;&#65533;&#65533;&#65533;GO&#65533;_&#580;	5&#65533;&#65533;`B&#65533;T&#65533;5&#65533;&#65533;&#394;&#65533;v&#65533;0&#1963;J&#65533; &#65533;
&#65533;U=&#65533;&#65533;A&#326;x"&#65533;pT*\&#65533;s^&#65533;e&#65533;'&#65533;4&#65533;r&#65533;pAV&#65533;&#65533;&#65533;+TPSP&#65533;8x
&#6602;&#65533;&#65533;&#65533;S&#65533;^&#65533;&#65533;&#65533;8,Vt&#65533; Y-0B|&#65533;b1&#65533;&#65533;Bl&#65533;Bv M R<&#65533;&#65533;>&#65533;B e 	&#65533;B t@Bn`	&#65533;`A&#65533;u&#65533; &#65533;&#65533;&#65533;&#65533;&#65533;&#65533;&#65533;&#65533;&#65533;&#1024;6&#65533;&#65533;&#65533;&#65533;ft&#65533;&#65533;
&#65533;&#65533;&#65533;YY(<&#65533;Z&&#65533;>vCk&#65533;&#65533;&#65533; &&#65533;P&#65533;&#65533; &#65533;U&#65533;&#65533;N&#65533;&#65533;", 7^&#65533; 7(&#65533;&#65533;&#65533;S$&#65533;
!&#65533;S&#65533;L&#65533;R&#65533;'N&#65533;6&#65533;&#65533;+&#40274;e]&#65533;J
&#592;&#65533;F&#65533;&#65533;&#65533;&#65533;T *x&#65533;x&#65533;]&#65533;&#65533;&#65533;&#65533;&#65533;R&#65533;&#65533;" &#65533;I&#65533;&#65533;N&#65533;&#65533; &#65533;&#65533;}z
&#65533;3N&#65533;&#65533;&#65533;&#65533;!wV&#65533;&#65533;N&#65533;h'z&#65533;&#65533;&#65533;&#65533;
&#65533;|Px&#65533;&#65533;&#65533;ny/v &#65533;&#65533;B&#65533;B&#65533;^ x&#65533;o&#65533;p&#65533;&#65533;p&#65533;&#65533;&#532;@&#65533;2 H`& &#65533;&#65533;&#65533;&#65533;!&#65533;&)qj&#65533;&#1660;,&#1513;&#65533;,0&#65533;9&#65533;.&#65533;&#65533; &#65533;&B$0h&#65533;%H&#65533;%0&#65533;&#65533;&#65533;&#65533;&#65533;l&#65533;&#65533;q&#65533;&#65533;)&#256;&#65533;`&#65533;XD&#65533;B&#65533;&#65533;&#65533;b&#65533;=&#65533;3C&#65533;#&#65533;&#65533;/&#65533;#G%E&#65533;k&#65533;&#65533;&#65533;&#65533;u&#65533;Q&#65533;&#65533;ZQ&#65533;&#65533;&#65533;&#65533;&#65533;@T&#65533;X&#65533;&#65533;&#65533;&#1429;&#65533;&#65533;v&#65533;0&#65533; &#65533;&#65533;T&#1702;&#65533;lt>&#65533;Z-B)&#65533;S&#65533;8&#1074;&#65533;N&#65533;S&#65533;&#65533;A&#65533;=&#65533;&#65533;&#65533;&#65533;&#1164;&#65533;&#65533;n&#65533;y&#65533;&#1026;)&#65533;C&#65533;&#65533;,&#65533;&#65533;&#65533;&#65533;&#65533;:&#65533;&#65533;&#65533;&#65533;{&#65533;
T&#1025;
&#65533;&#65533;
&#65533;&#65533;d@&#65533;u&#65533;%	(&#1665;&#65533;&#65533;&#65533;#&#65533;L&#65533;&#896;
qK&#65533;T&#65533;&#65533;-&#65533;O&#65533;&#65533;/&#65533;&#65533;&#65533;&#65533;l&#65533;$&#65533;,&#65533;&#65533;j&#65533;4X&#65533;&#65533;&#65533;d&#65533;&#65533;`%&#65533;&#65533;8 &#65533;&#65533; &#65533;^f&#65533;&#65533;&#65533;1`&#65533;U^%&#65533;&#1273;&#65533; t&#65533;8&#65533;u&#65533;&#65533;&#65533;&#65533;&#5508;8$&#65533;&#65533;&#65533;&#65533;&#65533;[&#51987;9&#65533;&#65533;.&#65533;&#65533;&#65533;rR&#65533;M? qAd0T&#65533;'|S&#40837;&#65533;&#65533;&#65533;`%&#65533; &#65533;&#65533;&#65533;&#65533;&#65533;j&#65533;&#65533;*&#65533;&#65533;&#65533;'q&#65533; &#65533;Nq&#65533;&#65533;^IA&#65533;E&#65533;9&#65533;&#65533;*]? DTLh&#65533;[E&#65533;&#65533;&#65533;&#65533;% &#65533;;&#65533;R
&#65533;@
@&#65533; &#65533;D&#65533;&#65533;: ]h&#65533;&#65533;&#65533;&#65533;&#65533;#Q&#65533;!&#65533;|7&#65533;&#65533;&#65533;4&#65533;&#65533;T&#65533;ZL%,&#65533;&#65533;&#65533;&#65533;&#65533;&#65533;&#65533;H&#65533;I&#65533; (&#65533;&#65533;&#992;&#65533;	&#65533;g&#65533;&#65533;^2&#65533;&#65533;x $&#65533;N0&#65533;&#65533;&#65533;&#65533;z&#65533;^&#65533;&#65533;&#65533;&#65533;&#65533;&#65533;&#65533;&#65533;!7&#65533;&#65533; p@/&#65533;6QiCE&#65533;S&#65533; &#65533;"V&#65533;`&#65533;&#65533;&#65533;I&#65533;Z!&#65533;&#65533;&#65533;C>&#65533;&#65533;&#65533;)\&#65533;&#65533;UT %&#65533;&#65533;&#65533;8&#65533;U!&#590;'&#65533;&#65533;S.&#65533;&#65533;&#65533;&#65533;j`t&#65533;&#65533;.4&#65533;&#65533;<l!Y.&#65533;Q&#65533;@!&#65533;PH@`d&#65533;z&#65533;&#65533;&#65533;&#65533;&#65533; &#65533;&#65533;&#65533;7 L r&#65533;Z&#1578;WL&#65533;3&#65533;!z&#65533; &#65533;Fb&#65533;&#65533;&#65533; @&#65533;,u5&#65533;H&#65533;'9&#65533;&#65533;J, &#65533;&#65533;,N&#65533;&#686;&#65533;&#65533;eY&#65533;&#65533;hH&#201;\$&#65533;
x&#65533;p@(&#65533;&#65533;&#65533;&#65533;&#65533; &#65533;&#65533;	"&#65533;&#65533;&#65533;w&#65533;@Rf&#65533;H&#65533;&#65533;&#65533;$&#65533;TEMR@H
&#65533;M&#65533; a 6&#65533;&#65533;7&#65533;%&#65533;&#65533;&#3978;
D&#65533;y&#65533;&#657196;&#65533;Pb&#65533;&#65533;B&#65533;u$&#65533;\&#65533;&#65533;9nK!o&#65533;[ &#681;&#65533;&#65533;S,0&#65533;)&#274;&#65533;&#18530;&#65533;&#65533;du&#65533;&#65533;D&#65533;/&#65533;	DXA:&#65533;&#65533;&#65533;w&#65533;&#65533;|&#65533;&#65533;n&#65533; &#65533;-	&#65533;2 [&#65533;lD&#65533;&#65533;;[ 
&#65533;p&#65533;+&#65533;>8P#J&#65533; &#65533;&#65533;@70&#65533;&#65533;	&#65533; *&#65533;	&#65533;T D&#65533; P"_U&#65533;&#1371;!&#65533;&#65533;&#65533;**1&#65533;2&#65533;:&#65533;;&#65533;&#723;4&#65533;&#65533;b5V&#65533;&#65533;&#1722;E&#65533;F0(&#65533;X]4% E&#65533;h .&#65533; : P&#65533; &#352;w	\>&#65533;&#65533;!&#65533;&#65533;&#65533;!&#342;&#65533;&#65533;2&#65533;6&#65533;B&#65533;
&#65533;X&#65533;A&#65533;r`&#65533;&#65533;	@&#65533;&#65533;&#65533;&#65533;&#65533;=5 R&#1926;&#65533;`&#65533;"&#65533;&#65533;L&#65533;&#65533;$&#65533;7&#65533;&#65533;+&#65533;&#65533;&#65533;R&#65533;M)F&#65533;&#65533;=vb&#65533;&#65533;&#65533;IG1&#65533;Z&#65533;&#65533;&#65533;&#65533;\&#65533;&#65533;Q&#65533;`#!X	m5&#65533;&#65533; &#65533;&#65533;&#65533;W@&#65533;7X&#65533;&#65533;&#65533;m2&#65533;#&#65533;&#1777;#Y&#65533;&#65533;&#65533;T`&#65533; t&#65533; &#65533;Z&#65533;&#386;&#65533;&#65533;&#65533;Nc&#65533;&#65533;&#65533;&#65533;<@#Pu&#65533;K<f:&#65533;&#65533;bn&#65533;&O&#65533;&#65533;&#65533;~&#65533;efQ\&#65533;&#65533;&#65533;D&tft&#65533; &#65533;&K&#65533;&#65533;&#1385;&#1547;&#65533;K&#65533;&#65533;5% ApPA&#65533;&#65533;&#65533;&#65533;-&#65533;AV&#65533;" T&#65533;&#65533;&#65533;T] B&#65533;)&#65533;&#65533;<&#65533;P&#65533;&#65533;3s"&#65533;&#65533;#q&#65533;q2&#65533;R&#65533;Y&#65533;Z&#65533;&*&#65533;L&#65533;uET!i&cD&#65533;&#65533;Q&#65533;A@8&#2017;&#65533; &#65533;&#65533;~&#65533;&#65533;&#65533;GEpE&#65533;
&#305; &#65533;!&#582;&#65533;"&#65533;fT&#65533;Z&#65533;&#65533;&#65533;Pr&#65533;&#65533;4*r&#65533;&#1273;&#65533;&#65533;1	&#65533;
R&#65533;&#65533; =&#65533;&#65533;@:&#65533;L&#65533;&#65533;$ @]&#65533;Hx .&#65533;&#65533;% h0[[&#65533;&#65533;&#65533;H&#65533;&#65533;(&#65533;&#65533;&#65533;&#65533;&#51587;&#65533;g `l&#65533;&#65533;I1&#65533;&#1537;.&#1690; &#65533;2&#65533;K&#65533;<&#65533;&#65533;Y&#65533;&#65533; 	<&#65533;jX)o&#278;)&#65533;&#65533;&#65533;&#65533;&#65533;!&#65533;&#65533;&#65533;&#65533;&#65533;6h&#65533;\}I=&#1857;&#65533;"&#65533;+&#65533;&#65533;?&#65533;&#65533;&#527;&#65533;&#65533;Dx&#65533;&#65533;&#65533;m&#65533;CA&#65533;Qf&#674;&#65533;F&#65533;&#65533;Hq(&#65533;H;&#65533;8&#65533;&#65533;r&#65533;&#65533;&#65533;z&#65533;c&#65533;+&#65533;&#65533;~&#65533;NV&#65533;p&#65533;&#65533;&#65533;k-&#65533;&#65533;\&#65533;r0&#65533;&#65533;&#65533;&#65533;l&#65533;j&#65533; &#65533;}@&#65533;)&#65533;; &#65533;U &#65533;'&#65533;R)B`(&#65533;7&#65533;&#65533;
&#65533;&#65533;&#65533; &#65533;&#1461;&#65533; if&#214;U&#65533;&#65533;v&#65533;tx&#65533;?d&#65533; R &#65533;	`K&#65533;&#65533;&#65533;$ (&#65533;%&#65533;4&#65533;&#65533;&#65533; &#65533;j&#65533; 0&#65533;&#65533;&#65533;"&#65533;1&#65533;bY'  &#65533;r<"0~9&#65533;&#65533;&#2007;*&#65533;C&#65533;P&#65533;&#65533;^u&#65533;Z1&#65533;&#65533;`a'&#65533;&#65533;B&#65533;e&#65533;&#65533;U
&#65533;Hp[&#594;B&#65533;Ea=&#65533;[&#65533;N@
<&#65533;7[&#65533;&#65533;8&#65533;&#65533;A&#65533;~&#65533;&#65533;g<&#65533;B&#65533;&#65533;&#65533;t%p&#65533;6&#65533;&#65533;rW&#65533;CM&#65533; eU#F9D
p&#65533;S!&#65533;W&#65533;sB&#65533;gx&#65533;( p&#65533;Lw,:@&#65533;&#65533;	
&#65533;&#65533;@&#65533;lbl&#65533;&#65533;Jq&#65533;&#65533;&#65533;&#65533;0&#12336;&#65533;&~(&#65533;0u&#65533;&#65533;&#65533;T&#65533;s,&#65533;&#65533;(&#65533; "-`&#65533;I&#65533;0&#65533;&#65533;&#65533;&#65533;-5&#65533;(&#65533;t
&#65533;&#65533;M&#65533; #&#65533;&#65533;&#65533;&#65533;&#65533;*RDP&#65533;F@GF#BD&#65533;C &#65533;&#65533;Z&#65533;&#65533; &#65533;Q8&#65533;$i&#65533;6&#887;-&#65533;&#65533;(0"&#65533;"+&#65533;@- 5r&#65533;*D&#65533;5&#65533;$&#65533; &#65533;&#65533;Aq[cD\K&#65533;&#65533; > &#65533;C6&#65533;g&#65533;.&#65533; ,&#65533;H|&#65533;D&#65533; 0&#65533; 6  /2   &#65533;7&#65533;&#65533;&#65533;#9E/&#65533;H @
&#65533;&#65533;#&#65533;P &#800;1&#65533;Dkg&#65533;&#65533;&#65533;6&#65533;&#65533;'&#65533;k&#1485;&#65533;&#65533;2@&#65533;}KH9&#65533;&#65533;"&#65533;&#65533;&#65533;&#65533;&#65533;&#65533;`@P &#65533;10&#65533;&#65533;0s&#65533;0^d&#65533;Z&#65533;3P'&#65533;)&#65533;$$kCHt`=Y&#65533; 1P&#65533;M&#65533;t&#65533;`4&#65533;&#65533;@D61&#65533;q&#65533;'&#65533;Bt&#65533;O&#65533;&#65533;&#65533;&#65533;45t&#65533;At&#65533;c&#65533;&#65533;,'p&#65533;@&#65533;0 rfE&#65533;&#65533;trh&#65533;/R|&#65533;&#65533;P&#65533;&#65533;&#65533;#&#65533;B&#65533;&#274768;GU&#65533;Z#&#65533;]&#65533;&#65533;pr&#65533;p&#65533;&#65533;*&#65533;7` &#65533;) &#65533;&#65533;d&#65533;{0A$`&#65533;W ,0&#65533;&#65533;61&#65533;h&#65533;&#65533; >&#65533;&#65533;&#65533; &#65533;&#65533;&#65533;?B&#65533;7&#65533;	&#518;&#65533;&#65533;?C&#65533;UE&#65533;&#65533;l&#65533;&#65533;&#65533;&#65533;&3(&#65533;&#65533;l&&#65533;# &#65533;c &#65533;&#65533;x&#65533; 3`&#65533;&#65533;&#65533;&#65533;=&#65533;&#65533;<&#65533;0&#65533;'<G&#65533;&#65533;h7&#65533;&#65533;&#65533;3&#65533;)&&#65533;D&#65533;C&#65533;&#65533;;&#1554;&#65533;&#65533;|&#65533;8&#65533;&#65533; 3fY&#65533;&#65533;
B&#65533;,&#65533;q&#65533;E&#65533;1Bu&#65533;)&#65533;<0&#65533;&#65533;{k&#65533;&#65533;Q5&#65533;&#65533; +&#65533;J&#1035;&#65533;"=7&#65533;&#65533;&#65533;&#65533;6&#65533;C!C&#65533;&#65533;@&#65533;9&#65533;&#65533;!&#65533;&#65533;&#65533;&#65533;&#65533;
(A&#65533;&#65533;&#65533;8&#1361;A&#65533;&#65533;&#65533;5 * F&#65533;&#65533;P6&#65533;I01IUA@ &#65533;1K>&#65533;V:&#65533;&9  ;&#65533;&#65533;&#65533;&#65533;&#65533;&#65533;J&#65533;pJ&#65533;@F&#65533;&#65533;>2&#65533;&#1118;&#65533;&#65533;0/&#65533;&#65533;{&#65533;&#65533;w&#65533;Y&#65533;&#65533;P  &#65533;%&#65533;&#65533;&#65533;&#65533;Ov&#65533;ms&#65533;&#65533; &#65533;$&#65533;ma=%&#65533;&#65533;`&#65533;&#65533;&#65533;&#65533; &#65533;&#65533;H&#65533;&#1105;aY&#65533;&#65533;&#65533;h^zT&#65533;b &#65533;&#65533;h&#65533;AVq&#65533;&#1164;&#65533;T5&#65533;5`&#65533;&#65533;&#65533;6&#65533;p&#65533;4a:&#65533;&#65533;q&#65533;`}fQ('&#65533;&#65533;fG&#65533;&#65533;Hj&#65533;yQbKC$&#65533;&#65533;&#65533;R&#65533;r&#65533;&#65533;$bh.i&#2146;.&#65533;T&#65533;&#65533;I&#65533;8&#65533;&#65533;&#65533;Tb$&#65533;&#65533;Q&#65533;w&#65533;&#65533;&#541;&#65533;YW&#65533;0H&#65533;&&#65533;&#65533;]&#65533;&#65533;	m&#65533;&#65533;T2p&#477;&#65533;&#65533;	&#65533;&#65533;3&#65533;V&#65533;%&#65533;W3&#65533;&#65533;w&#65533;Hs&#65533;BR $H&#65533;IcGDQ=G&#65533; &#1377;&#65533;0q&#65533;
&#65533;1&#65533;#&#65533;!]b&#65533;&#65533;tP6&#65533;E&#65533;!&#65533;&#65533;z&#65533;&#65533;&#65533;&#65533;&#65533;r&#65533;/&#65533;&#65533;!&#65533;&#43119;iG&#65533;&#65533;5&#65533;&#65533;?&#65533;10&#65533;Y-&#65533;U,R}_AzU!&#65533;&#65533;Hr{5&#65533;K&#65533;
&#1461;UVjE%&#65533;&#65533;
&#65533;&#65533;.&#65533;X&#65533;J)&#65533;&#65533;Y&#65533;@TDU EqthH&#65533;|&#65533;&#65533;b&#65533;&#65533;Z"I&#65533;&#65533;=&#65533;`o&#65533;&#65533;`&&#65533;&#65533;&#65533;KU&#65533;&#65533;&#65533;&#65533; 3B&#65533;.&#65533;`r&#65533;v&#65533;&#65533;v &#65533;Q&#65533;	 &#65533;k&#65533;'	&#65533;(xP7VC&#65533;&#65533;&#65533;&#65533; 0&#65533;&#65533;&#65533;<&#65533;&#65533;P`&#65533;@&#65533;&#65533;&#65533;&#65533;9&#65533;o&#65533;-&#65533;!&#65533;6&#65533;S&#65533;[m#'&#65533;"&#65533;Sq&#65533;&#65533;&#65533;&#890;Er&#65533;*&#65533; r%GS&#1151;&#65533;V<5")&#65533;p4&#65533;&#65533;x&#65533;&#65533;:&#65533;&#65533;#"&#65533;&#65533;h&#65533;&#65533;{&#65533;$*&#65533;&#65533;S.&#65533;&#65533;pe&#65533;BBu&#65533;u&#65533;Ph&#65533;>z&#65533; &#65533;qWm&#65533;&#65533;&#65533;Q&#65533;&#65533;@&#65533;&#65533;&#65533;&#65533;)&#65533;HF&#65533;  q &#65533;'P&#65533;?j &#65533;&#65533;z&#65533;&#65533;3k:&#65533;d"!C`&#65533;&#1233;&` &#65533;&#65533;	&#65533;1&#65533;~&#676;&#65533;&#65533;&#65533;&#65533; &#65533;&#65533;d&#65533;&#65533;& &#65533;&#65533;>z&#65533;I&#65533;C&#65533; &#65533;1z&#65533; 0%&#65533;v%0 &#1440;dF&#65533;$`&#65533;&#65533;&#65533;Y&#65533;
$&#65533;&#65533;W&#65533;&#65533;Y&#65533;&#65533;&#65533;&#65533;&#65533;&#65533;
7B&#65533;p&#65533;&#65533;p&#65533;(+&#65533;?&#65533;r&#65533; &#65533;@o=6&#65533;)!&#65533; &#65533;a&#65533;00qQd7&#65533;&#65533;&#65533;&#65533;ZAq,&#65533;c&#65533;&#65533;Z&#65533;&#65533;B)L&#65533;&#65533;&#65533;kV&#65533;W&#65533;dddQ&#65533;I%&#65533;x&#65533;&#65533;&#65533;&#65533;6U3&#65533;&#65533;Qpd&#65533;&#65533;@&#65533;Jq&#65533;YS*rp,V&#65533;&#65533;b$&#65533;&#65533;k&#65533;-  N&#65533;&#65533;&#304;&#65533;3	hLEaY&#65533;&#65533;&#65533;6v&#65533;&#65533;&#65533;a&&#65533;&#65533; V0&#65533;'&#1785;	&#1753;	rG>&#65533;&#763;@&#65533;J&#65533;_,P&#65533;3@)&#65533;t&#65533;&#65533;g&#65533;d#`ArRj:0!DX&#970;&#65533;a&#65533;&#65533;.&#65533;&#65533;&#65533;&#41835;&#65533;&#65533;^C&#65533;&#65533;&#65533;&#1350;a&#65533;X&#65533;&#65533;&#65533;&#65533;&#65533;&#65533;z&#65533;&#851;H&#65533;"&#65533;&#65533;0r&#65533;A;&#65533;  &#65533;&#65533;&#65533;&#65533;r &#65533;&#65533;eZ&#65533;Q &#65533;A&#65533;&#65533;\.`W[&#65533;&#65533;&#65533;2  1@]N&#1705;&#65533;&#65533;&#65533;&#65533;&#65533;B&#1379;b&#65533;!&#65533;&#65533;d&#65533;&#65533;&#65533;w,&#65533;#&#65533;W&#65533;&#65533;&#65533;&#65533;&#65533;&#1699;zA &#65533;w`&#65533;j&#65533;&#65533;&#65533;@>g&#65533;&#65533;$&#65533;&#65533;\<&#65533;,l!&#65533;&#65533;&#65533;VE&#65533;2&#65533;@U&#65533;ID p&#65533;&#65533;&#65533;Z&#65533;&#65533;&#65533;0 &#65533;A&#65533;@&#65533;&#65533;&#65533;&#65533;) A&#65533;&#65533;&#65533;&#65533; &#65533;R#V&#65533;V1|>}/&#61915;&#65533;&#65533;&#65533;,&#65533;&#1483;&#65533;&#65533;&#65533;F&#65533;{&#65533;Z&#65533;:C&#65533;&#65533;&#65533;&#65533;&#65533; 5p&#65533;&#65533;j&#65533;&#65533;&#65533;@&#1329;&#65533;&#65533;q&#65533;&#65533;&#1442;&#65533;&#65533;E&#65533;Z&#65533;&#65533;9&#65533;&#65533;?&#65533;rM&#65533;S&#1825;&#65533;&#1075;&#65533;&#65533;z&#65533;!1 2&#65533;&#65533;"&#65533;  &#65533;&#65533;|&#65533;&#65533;&#65533;&#65533;&#65533;j&#65533;tT &#65533;&#65533;[ v&#65533;=` &#65533;4&#65533;I&#65533;Y&#65533;I&#65533;&#65533;I&#65533;&#65533;P&#65533;@&#65533;&&#65533;&#65533;&#65533;&#65533;&#65533;&#65533;&#1831;&#65533;&#65533;&#65533;&#65533;&#65533;&#512;&#65533;P&#65533;T&#65533;>&#65533;&#65533;&&#65533;8&#65533;&#65533;/&#65533;w>&#65533;&#65533;@&#65533;Q &#65533;&#65533;&#65533;&#65533;(&#65533;&#65533;#&#65533;>&#65533;!)&#65533;!&#65533;D&#65533;Gd&#65533;"`IX&#628;'&#65533;
!&#65533;].0dH&#65533;&#65533;}
j4&#65533;&#65533;&#65533;&#65533;&#65533;&#65533;b&#65533;&#65533; &#65533;&#65533;&#65533;&#65533;O&#65533;&#224;&#65533;3&#65533;+&#65533;&#65533;W-,&#65533;Sx
&#65533;a\&#65533;&#65533;&#65533;!@^J&#65533;&#65533;z:&#65533;*'c4F&#65533;&#65533;X&#65533;l&#65533;&#65533;&#65533;
,{W&#65533;&#65533;&#65533;g?&#65533;&#65533;-&#65533;&#65533;>`&#65533;&#65533;Z&#65533;9&#65533;&#65533;6[-&#65533;{&#65533;&#65533;"(AO&#65533;# &#65533;P+0(&#65533;&#65533;&#65533;%!&#65533;&#65533;L&#65533;L&#65533;99K&#65533;Q>&#65533;&#65533;&#65533;@&#65533;&#65533;+
4&#65533;`8?h &#208;&#65533;h&#65533;HU&#65533;4dB&#65533; &#65533;% &#65533;&#65533;@&#65533;&#65533;0 &#65533;H	!&#65533;&#65533;(&#65533;&#65533;-H&&#65533;Rn&#65533;:@&#65533;&#65533;6>&#65533;&#65533;;!C&#65533;&#65533;10&#65533;&#65533;r =&#65533;*<&#65533;
"&#65533;&#65533;*r&#65533;u&#65533;
&#65533;&#65533;O&#65533;" &#65533;D&#65533;&#65533;\b&#65533;&#65533;&#65533;&#65533; E&#65533;&#65533;&#65533;&#65533;&#65533; ,`&#65533;,rA&#65533;;-&#1954;
 &#65533;n&#65533;&#65533;9  )&#239185;6&#65533;&#65533;h&#65533;&#65533;Q&#808;&#65533;&#65533;&#65533;O&#65533;X" 5;2&#65533;Y&#65533;LP&#65533;T&#65533;DR&#1099;5H&#65533;&#65533;H&#65533;$(@XH&#65533;3&#65533;&#65533;G%&#65533;T&#65533;&#65533;A:&#65533;&#446;&#65533;I&#65533;&#65533;'&#65533;&#65533;&#65533;^&#65533;&#65533;&#65533;&#999;8H&#65533;&#65533;X&#65533;&#65533;&#65533; 4&#65533;1&#65533;&#65533;&#65533;&#65533;&#65533;&#65533;W&#65533;n&#65533;\&#65533;&#65533;:&#65533;|N6`z&#65533;sZ_&$EAN&#65533;I&#844;&#65533;&#65533;r&#65533;A&#65533;?j&#65533;&#65533;&#65533;&#65533;&#65533;&#65533;{&#65533;/s&#790;>&#65533;&#65533;&9&#65533;(90|Za&#65533;#&#65533;#&#65533;&#65533;q&#65533;@&#65533;&#65533;q&#65533;/&#65533;&#65533;q&#65533;
&#1585;q
&#65533;&#37780;aQ|[&#65533;&#65533;`&#170;&#65533;m&#65533;0&#65533;]&#65533;7Q&#1965;Q&#65533;&#1174;&#65533;&#65533;&#65533;4&#65533;&#65533;&#65533;&#65533;&#65533;&#65533;%T&#65533;m&#745;jd&#65533;&#65533;K&#378;&#65533;g&#65533; &#65533; 
?
	7
 7&#65533;?	  &#65533;&#65533;&#65533;&#65533;&#65533;&#65533;&#65533;&#65533;&#65533;&#65533;&#65533;&#65533;&#65533;&#65533;&#65533;&#65533;&#65533;&#65533;&#65533;?&#65533;&#65533;77&#65533; &&#65533;-31,3(&#65533;&#65533;&#65533;(0A&#65533;*&#65533;&#65533;&#65533;&#65533;&#65533;&#65533;,,&#65533;&#65533;&#65533;&#65533;&#65533;!&#65533;A)&#65533;&#65533;e&#65533;1 &#389;&#65533;&#65533;]
7B&#65533;'O&#65533;&#65533;-&#65533;0A@Q&#65533;&#65533;!&#238;)&#65533;&#65533;&#65533;&#65533;&#65533;f2&#65533;i^@q&#65533;&#65533;&#65533;&#65533;&#65533;]9&#65533;&#65533;)F&#65533; &#65533;&#65533; &#65533;2&#65533;&#65533;1UX&#65533;I&#65533;&#65533;&#65533;&#65533;&#65533;&#65533;&#65533;A&#65533;&#65533;N &#65533;3N&#65533;&#65533;`|B&#65533; BT`&#65533;"D&#65533;H&#65533;&#65533;@&#65533;&#65533;&#65533;(&#65533;&#65533; &#65533; L&#65533;(dh&#65533;	9&#65533;`1&#65533;J&#65533;L&#65533;S&#65533;&#65533;&#65533;5&#65533;&#65533;
CV&#65533;(&#65533;@&#65533;&#65533;Z&#65533;n&#65533;&#65533;&#65533;&#65533;&v&#65533;&#65533;&#65533;
&#65533;tX `E&#65533;&#65533;,(&#65533;;"&#65533;	`&#65533;b&#196;h&#65533;&#65533;&#65533;z&#65533;&#65533;&#65533;&#65533;&#65533;>XJ&#65533;=e&#65533;p&#65533;&#65533;s&#65533;R
&#65533;@W&#65533;)&#65533;&#65533;&#65533;&#65533;[r&#65533;o&#65533;FE&#65533;&#65533;)&#65533;&#65533;&#65533;&#65533; '(&#65533;_&#65533;Y&#65533;&#65533;&#65533;#|C6&#65533;&#65533;IJ.yR&#65533;&Z&#65533;B%:&#65533;&#65533; Q-`&#65533;N-&#65533;`	T&#65533;&#65533;,&#65533;&#65533;M&#65533;PI<P&#65533;w&#65533;@w&#65533;|&#65533;&#65533;&&#65533;&#65533;	x&#65533;&#520;N6lP4&#36981;&#65533;&#65533;	4&#65533;
&#65533;&#65533;&#65533;^x&#65533;AoP&#65533;K&#65533;@&#65533;&#65533; p%`&#65533;&#65533;,@&#65533;&#65533;"&#65533;1f g\V&#1629;xJV&#65533;D&#65533;@&#65533;&#65533;&#65533;	c	&#65533;9Zj&#65533;&#65533;&&#65533; X&#65533;&#65533;>0
A&#65533;@&#65533;p,p&#65533;
>&#65533;R&#65533;@w	1@&#65533;&#65533;p`^&#65533;&#65533;;)8$&#65533;$&#65533;W&#65533;BA&#65533;&#65533;U &#65533;F&#65533;&#1029;-&#65533;t&#65533;*&#65533;&#65533;&#65533;&#65533;*&#65533;&#65533;&#1992;&#65533;&#65533;&#65533;&#65533;$&#65533;&#65533;$&#65533;v&#65533;!&#65533;	&#65533;aU)&#65533;'&#65533;Q&#65533;}@m,8&#65533;&#620;&#65533;|&#65533;&#65533;&#65533;$&#65533;@SNJE&#65533;&#65533;()&#65533;A&#65533;Mpt&#65533;&#65533;&#65533;v&#65533;0@Cz&#65533;A&#65533;&#65533;&#65533;&#65533;&#65533;!x&#65533;&#65533;&E$&#65533;#&#65533;+G,0^&#65533;&#65533; &#65533;&#65533;&#65533;&#65533;#&#65533;&#65533;&#65533;  	&#65533;&#65533;&#65533;^ f&#65533;&#65533; &#65533;r&#65533;&#65533;&#65533;	&#604;&#65533;bg&#65533;D&#65533;&#65533;9&#65533;&#65533;&#65533;Yf&#65533;&#65533;I$&#65533;&#65533; a&$*Az&#65533;&#65533;^&#428;&#65533;&#65533;@&#65533; (\B?&#65533;;	(&#65533;0&#65533;L&#65533;&#65533;&#65533;+T&#65533;p*>&#65533;&#65533;&#65533;D&#65533;Ar&#65533;&#65533;&#65533;&#65533;&#65533;Z&#65533;&#65533; <m&#65533;&#65533;&#65533;~ -y&#65533;jh&#65533;u&#65533;B&#14934;&#282;&#65533;.&#65533;	&#65533;&#65533;&#65533;	#&#65533;`U
&#65533;T&#65533;&#65533;8&#65533;q&#65533;ALP &#65533;&#65533;P&#65533;>(YN&#65533;-%&#65533;&#65533;&#65533;&#65533;&#65533;&#65533;&#65533;%&#65533;&#65533;&#65533;&#65533;&#65533;&#65533;E&#65533;;&#65533;&#65533;B;&#65533;p ]%&#65533;&#65533;-%&#65533;&#65533;NX&#65533;< ^P&#65533;t&#65533;K&#65533;H&#583;&#65533;&#1026;&#65533;&#65533;&#65533; &#65533;N 2N&#65533; &#65533;= &#65533;N(&#65533;@ &#65533;&#65533;X&#65533;&#65533;&#65533;&#65533;	J&#65533;F1&#65533;;&#65533;-!&#65533;7&#65533;"NOKE*&#65533;&#65533;&#65533;j#"&#65533;&#65533;&#65533;&#65533;&#65533;$&#65533;?&#1129;&#65533;9&#65533;#j&#65533;	0`dj&#65533;
Pp&#65533;P &#65533;&#65533;:&#65533;&#65533;  ^&#65533;&#65533;&#65533;$
&#65533; (&#65533;[@@ &#65533;&#65533;&#65533; &#65533;&#65533;}%[H&#65533;|P&#1329;<H&#65533;&#65533;9@&#65533;I$'( {0&#65533;&#65533;0^b &#65533; &#65533;D&#65533;&#65533;=+:&#65533;0p&#65533;56K>qG&#65533;&#65533;&#65533;&#65533;&#65533;d pt &#65533;&#65533;&#1579;&#65533;&#65533;&#65533;&#65533;&#65533;!p&#65533;&#65533;&#985;O&#65533;c	?&#65533;S&#591;N&#65533;"Kxl 2h&#65533;?&#65533;ab$HPIB!&#65533;!&#65533;Q L&#65533;&#1782;&#65533;K&#65533;q%C&#65533;&#65533;`&#65533;&#65533;&#65533;&#65533;C&#65533;&#65533;N &#65533;&#65533;&#65533;&#65533;Q&#65533;&#65533;&#65533;q&#65533;Q&#65533;&#65533;#h&#65533;W&#65533; &#65533;B60&#65533;	v@&#65533;E&#65533; &#65533;&#65533;+&#1024;v&#835;&#65533;&#65533;&#65533;&#65533;D&#65533;&#1680;&#65533;&#65533;&#65533;BE<&#65533;5XS|A^&#1061;9&#1291;xSE`&#65533;&#65533;3,&#2972;L`(@ur0&#65533;)p&#65533;&#65533;&#65533;|Q&#65533;s&#65533;F6&#65533;$-&#65533;N&#65533;&#65533;&#65533;+&#65533;&#65533;j&#65533; D&#65533;I&#65533;&#32818;&#65533;N"&#65533;&#65533;
"&#65533;&#65533;i&#65533;_&#65533;Z2&#65533;&#65533;D "(P&#65533;&#65533;&#65533;J 2 A&#65533;&#65533;g|&#65533; 6Zu<+H&#65533;&#65533;c&#65533;r &#65533;&#65533;&#317;) &#65533;@&#65533;&#1712;a&#65533;&#65533;U&#65533;&#850;jX&#65533;&#65533;K&#65533;s&#65533;
B;&#65533;|&#65533;. &#65533;1+t&#65533;c&#65533;VER!&#65533; &#65533;f&#65533;|a &#65533; &#65533;So9&#65533;&#441;r&#65533;&#65533;?&#65533;&#65533;:&#65533;&#65533;&#65533;N&#65533;&#65533;&#65533;&#65533;S_)a
&#65533;IP&#65533;&#65533; ,&#65533;q&#65533;&#65533;kW#&#65533;f&#65533;&#65533;&#65533;{ &#1642;.&#65533;%&#65533;&#65533;&#65533; |.`&#65533;#l"@J&#65533;&#65533;&#65533;&#65533;`&#65533;&#65533;Q&#65533;c&#1558;$$&#65533;A@&#65533;j	&#1280;]&#65533;) b&#65533;"&#65533;&#65533;&#65533;,&#65533;rGU&#65533;&#65533;-&#65533;dR)&#65533;(@&#65533;4&#65533;LL&#65533;K&#65533;&#65533;&#65533;&#65533;&#65533;)Ip+&#65533;_&#65533;Rg&#65533;N"&#65533;&#65533;&#65533;&#65533;&#65533;
j0&#65533;!&#65533;@ZJZ&#65533;q(&#65533;`&#65533;w&#65533;&#65533;E4&#65533;&#65533;&#65533; x&#65533;&#65533;&#65533;&#65533;&#148;&#65533;xMZI&#65533;q&#65533;t&#65533;:BZ  &#65533;`O&#65533;&#65533;&#65533;&#65533;&#65533;X&#65533;0W&#65533;&#65533;I!rSP&#65533;b&#1282; &#65533;P&#65533;a&#1300;&#65533;s&#65533;&#65533;;aKf&#65533;6&#65533;&#65533;&#65533;&#65533;;eB&#65533;b4&#65533;&#65533;&#65533;&#65533;t&#65533;&#65533;1%T/30&#65533;n'&#65533;&#65533;t&#65533;&#65533;F0 &#65533; &#65533; i&#65533;F *&#65533;p&#65533;n5&#65533;z&#65533;&#65533;d>)&#65533;j&#65533;W&#65533;`&#65533;&#65533;&#65533;&#65533;i 
}&#65533;@^D&#65533;Xd \&#1282;b"&#841;7l:&#65533;/ZX&#65533;&#65533;&#2006;U&#65533;&#65533;:&#65533;&#65533;@
&#65533;2_&#65533;&#65533;(&#65533;Hj&#65533;&#65533;&#65533; &#65533;3&#65533;&#65533;&#65533;	8.$ tu&#65533;&#65533;\&#65533;&#1437;&#65533;&#65533;&#65533;t&#65533;h&#65533;&#65533;}&#65533;k<!&#65533;&#65533;?&#65533;&#65533;&#65533;&#65533;&#65533;&#65533;&#65533;5"&#65533;HP &#65533;@&#65533;.(F&#406;&#65533;&#65533;&#65533;`Lx&#65533;&#65533;]&#65533;&#65533;&#65533;5&#65533;|&#65533;&#65533;?&#65533;&#181;e&#65533;xl&#65533;|&#65533;&#1664;&#65533;&#65533;&#65533;&#65533;&#65533;&#218;:&#65533;&#65533;(G&#65533;n(JPi!&#65533;&#65533;%|&#178;&#65533;&#65533;'+&#65533;&#65533;X@&#65533;$UG^&#65533;ahd&#65533;&#65533;L b&#65533;
 ,C! N&#65533;& &#65533;&#65533;7&#65533;H&#65533;&#65533;"S&#65533;8&#65533;6sNP*^Mj9&#65533;^bbo&#65533;X|&#65533;&#65533;
&#65533;@&#65533;p&#65533;&#65533;&#65533;*&#65533; x&#65533;&#65533;)0&#65533; N&#65533;&#65533;X&#65533;"k&#65533;&#65533;&#65533;&#266;&#65533;&#65533;C&#65533;&#65533;n!Y&#65533;JZ&#65533;@r&#65533;&#65533;&#1324;cbv&#65533;6&#65533;zj&#65533;|`&#65533;&#65533;&#65533;%&#65533;&#65533;7\*{&#65533;&#65533;+&#65533;#&#65533;M^$C&#65533;&#65533;A\s&#65533;&#65533;&#65533;sa&#65533;|&#65533;C&#65533;&#65533;&#65533;&#65533;=&#492;&#65533;&#9945;&#65533;&#65533;&#65533;&#65533;la&#65533;Z(&#65533;4&#65533;H &#65533;f&#65533;G&#65533;B&#65533;&#65533;}&#65533;&#65533;a&#65533;&#65533;&#65533;$c=&#65533;z&#65533;&#65533;&#65533;&#65533;&#65533;OI&#65533;
V0&#65533;,&#65533;@#&#65533;&#1540;v\&#65533;*&#65533;&#65533;
&`P&#65533;&#65533;&#65533;E&#65533;&#65533;&#65533;-RtRQf7h&#65533;]1&#65533;p>@b&#65533;&#65533;UF4[7   w&#65533;P &#65533;&#65533;	&#65533;&#65533;wY&#65533;D/&#65533;&#65533;	&#65533;X&#65533;:&#65533;Dz&#65533;G&#65533;p'&#65533;&#65533;&#65533;9`&#65533;.&#65533;f=!@_J&#65533;?&#65533;&#65533;&q&#65533;)&#65533; &#65533;&#65533; ]H&#65533;?&#65533;p1k&#65533;#&#65533;@>  ,&#65533;
&#65533;a&#1143;{B&#65533;eB g&#65533;5'u(&#65533;g|e&#65533;K|&#65533;|&#65533;&#65533;|&#65533;a&#65533;@&#65533;&#65533;O&#65533;@ &#65533;Z&#65533; KF &#65533; :&#65533;j&#65533;&#65533;2Y&#65533;rv!P&#65533;&#65533;&#65533;EJ1U Y&#65533; !QHN${Fa	#^&#65533;4O&#65533;` n&#65533;JT&#65533;#11|&#65533;+&#65533;&#65533;N&#65533;&#202;.&#65533;w&#65533;&#65533;~8qj&#65533;#&#65533; C0	&#65533;&#65533;$%&#65533;#&#65533;&#65533;&#65533;7&#65533;&#65533;&#65533;&#65533;&#65533;&#65533;&#65533;&#65533;&#65533;P&#65533;R!&#65533;`J&#65533;:T!w&#65533;&#65533;&#65533;v	`&#65533;I&#65533;B	&#65533;&#65533;&#65533;&#65533;&#65533;~^!&#65533;2 &#65533;&#65533;7 y&#65533;v&#65533;^&#65533;&#65533;w@&#65533;!&#65533;k&#65533;$@Q&#65533;&#65533;&#65533;&#65533;f&#65533; &#65533;1&#65533;&#65533;&#65533;Zr	AcOB&#198;I`&#65533;&#65533;&#65533;3&#65533;0&#65533;7&#65533;1&#65533;&#65533;`(P'&#65533; &#65533;&#65533;d&#65533;%Y&#65533;A&#65533;"&#65533;&#65533;&#65533;E&#65533; `C&#65533;&#65533;5&#65533;&#65533;20&#65533;`R&#65533;F&#65533;$&#65533;2 &#65533;&#65533;IU#Y4:`_&#65533;\!&#65533;&#65533;&#65533;&#65533;81rnQ%&#65533;#%:&#65533;=&#65533;'&#65533;,+&#65533;[&#65533;q&#65533;&#65533;"&#65533;"&#65533;&#65533;#>&#65533;&#279984;jI4#1 1&#65533;&#65533;&#65533;F&#65533;"-&#65533;&#65533;&#65533;&#65533;,H1&#65533;L&#65533;E6r^&#65533;f -&#65533;D/i&#65533;0*&#65533;&#65533;.&#65533;'&#65533;&#65533; 0&#65533;kl&#65533;#P" &#65533;264@&#65533;)^&#65533;&^&#65533;N `~4&#65533;5&#65533;&#65533;i&#65533;&#65533;q&#65533;aN&#65533;0<C8s @& 6<&#65533;&#65533; &#65533;a&#65533;&#65533;K&#65533;&#65533;C&#65533;H&#65533;&#65533;F&#65533;(@&#65533;@&#65533;0&#65533;&#65533;&#65533;a#8&#65533;vI&#65533;9&#65533;	!&#65533; F&#65533; &#1025;&#65533;f	&#65533;R|2&#65533; ;F&#65533;H&#65533;Q$&#65533;"tE4&#65533;p(b&#1282;W!&#65533;&#1037;&#65533;A&#65533;F1B c&#65533;	&#65533;xUG&#65533;	 &#65533;&#65533;&#758; &#65533;&#65533;&#65533; !&#65533;Bb>&#65533;&#65533;6
r&#65533;r#a_&#65533;!Q&#65533;&#1781;&#65533;&#65533;&#65533;Q1`~&#65533;Xp:AJ25&#65533;)&#65533;`%*&#65533; P  &#65533;&#65533;|&#65533;&#65533;&
y &#464;A&#65533;
&#65533;&#65533;N&#65533;9&#65533;N&#65533;&#65533;	&#65533;r
&#65533;&#65533;&#65533;&#65533;&#65533;&#65533;#&#65533;@&#65533;.,&#65533;x&#65533;&#65533;11d4kb&#65533;0 &#65533;&#65533;VN&#65533;&#65533;/&#65533;&#65533;C4*&#65533;&#65533;&#65533;bD'R.~w`6&#65533;6&#65533;&#65533;,J9VVc)&#65533;&#65533;L4&#65533;V&#65533;b_&#65533;&#65533;c&#1782;"&#65533;'"2&#65533;Uj&#65533;  +&#65533;&#65533;	
&#65533;1&#65533;J&#65533;&#65533;y&#65533;FH&#65533;T&#65533;9
&#65533;X&#65533;f?"&#65533;_`;mw&#65533;&#65533;&#65533;O &#65533;c##&#65533;!3$&#65533;&#65533;VJ&#65533;0?&#65533;@#&#65533;&#65533;#&#65533;$&#65533;&&#65533;&#65533;&#216;$&#65533; Q&#65533;+&#65533;&#65533;@Af&#65533;N`q&#65533;H&#65533;&#65533;	&#65533;&#65533;|&#65533;&#65533;
&#65533;1&#65533;&#65533;&#65533;9&#65533;&#65533;&#65533;=,&#65533;Y"&#65533;j#&#65533;&#65533;&#65533;4E#@3 y&#65533;PM&#65533;)0&#65533;&#65533;&#65533;&#65533;6:&#662;nT&#65533;m+&#65533;+&#65533;:&#65533;3j[Y&#65533;}&#65533;&#65533;2VDQH&#65533;&#65533;>&#65533;&#65533;6&#65533;&#65533;&#65533;E&#65533;&#65533;&#65533;c&#65533;&FqG&#65533; !^'&#65533;=&#65533;4&#65533;&#65533;&#65533;	&#65533;&#65533;&#65533;8Wa&#65533;&#65533;J%&#65533;&#65533;&#65533;&#65533;CWE&#65533;v&#65533;&-c
A/+0(=&#65533;9"&#65533;&#65533;&#65533;0`W&#65533;U&#65533;&#65533;ryN&#65533;,&#65533;&#65533;Xe	x&#65533;&#65533; #&#65533;*&#65533;}gR5&#65533;&#65533;uN&#65533;&#65533;{&#65533;&#65533;3&#65533;`&#65533;K&#65533;&#65533;&#65533;&#65533;k
&#65533;&#65533;|&#711;&#65533;~&#65533;&#65533;&#65533;QN	&#65533;(&#65533;&#65533;3&#65533;&#65533;&#65533;&#65533;&#65533;[&#65533;&#65533;&#65533;2&#65533;&6&#65533;H+&#65533;M! &#65533;z<&#65533;U1`u&#65533;&#65533;:&#65533;s&#65533;&#65533;pBu&#65533;&#65533;&#65533;&#65533;&#65533;Q &#65533;7&#65533;h&#65533;"&#65533;|&#65533;&#65533;&#65533;!&#65533;&#65533;4+g;&#65533;&#65533;7&#65533;7&#1601;&#65533;;&#816;5&#65533;"&#65533;-0
&#65533;6$&#65533;I&#65533;1u&#65533;&#65533;u"&#65533;V&#65533;R&#65533;s&#65533;&#65533;`O&#65533;zT&#65533;V{&#1195;&#65533;&#65533;&#65533;t&#65533;,&#65533;&#65533;9&#65533;@%[&#65533;&#65533;&#1071;&#65533;&#65533;&#65533;\&#65533;&#1930;&#65533;&#65533;&#65533;&#65533;e&#528;r&#164;&#65533;aqb[&#65533;&#710;&#65533;f&#65533;&#65533;OO3&#65533;&#65533;{&#65533;QN7P5&#1641;&#65533;?&#65533;5&#65533;&#65533;&#65533;&#65533;&#65533;k&#65533;K!&#65533;F8&#65533;[&#65533;&#65533;&#65533;#/&#65533;-&#65533;oY&#65533;&#65533;k3&#65533;&#65533;&#65533;&#65533;&#65533;&#65533;XR&#65533;Y&#65533;&#65533;&#65533;Q"c&#65533;&#65533;w&#65533;Q&#65533;&#65533;7&#65533;&#65533;tn&#65533;@9&#65533; h"&#65533;!.@&#65533;&#65533;&#65533;&#65533;+4k9&#65533;&#65533;&#65533;&#65533;&#65533;&#65533;B&#65533;'v&#65533;~C&#65533;y&#65533;&#65533;&#1430;o&#65533; y&#65533;&#65533;15&#65533;&#65533;P&#65533;&#65533;&#65533;@P&#65533;B&#20573;&#65533;Y&#65533;{ p s&#65533;@&#65533;&#65533;7&#65533;|n&#65533;e&#65533;&#1040;R&#65533;
&#65533;&#65533;&#65533;&&#65533;O&#65533;&#65533;&#65533;IO&#65533;&#5165;&#65533;e
i&#65533;
&#65533;&#65533;&#65533;Z&#65533;&#65533;&#65533;&#65533;==&#65533;&#65533;a&#65533;~&#65533;&#65533;9&#65533;Q&#65533; * &#65533;XE&#1119;$3[!&#65533;&#65533;&#65533;&#65533;I&#65533;7&#65533;&#65533;&#65533;-!n&#65533;&#65533;&#65533;A&#65533;&#65533;&#65533;&#65533;-&#65533;3$&#65533;(jv x&#65533; m&#65533;i	&#65533;p8L&#65533;F&#65533;+D&#65533;xm&#65533;0&#65533;sc0&#65533;Lq&#790;&#1037;&#65533;FD&#65533;\	&#65533;&#65533;A&#65533;&#65533;H&#65533;+&#65533;!&#65533;&#65533;@&#65533;&#65533;)>5&#65533;&#65533;&#65533; Y&#65533;&#65533;&#65533;&#65533;&#65533;&#65533;&#65533;(`R&#65533;   |&#65533;-&#65533;bS30\&#65533;&#65533;e&#65533;&#65533;&#65533;&#65533;
m&#65533;&#65533;&#65533;J&#65533;&#65533;&#65533;aBG&#65533;&#65533;'[&#65533;(~4&#65533;&#65533;nb<&#65533;&#138;&#65533;0&#65533;<Z&#65533;&#65533; &#65533;&#65533;&#65533;&#65533;&#65533;1&#65533;&z&#65533;&#65533;&#65533;&#65533;&#65533;&#65533;&#65533;&#65533;OSG"&#65533;
,1&#65533;&#65533; w9&#65533;'&#65533;&#65533;M1&#9446;$&#65533;?&#65533;&#27864; &#65533;&#65533;&#65533;ST&#65533;&#65533;.&#65533;&#65533;&#65533;&#65533;f&#65533;CU&#65533;&#65533;&#65533;&#65533;&#65533;H&#65533;&#65533;&#65533;-&#65533;Q5&#397;&#65533;&#65533;&#65533;&#65533;@&#65533;,Yt&#65533;&#339;o&#65533;K&#2000;9&#65533;%
&#778;9&#65533;&#65533;!2z&#65533;&#65533;*&#65533;3&#65533;*J;&#65533;i2&#65533;&#65533;S&#65533;b&#65533;&#65533;&#65533;:#&#65533;5U3ZUc&#65533;&#65533;&#65533;@&#65533;&#65533;&#65533;4&#65533;&#65533;'&#65533;TL&#65533;J&#65533;&#65533;L&#65533;q &#65533;&#65533; 5>&#65533;fB&#65533;N&#65533;&#65533;O&#65533;k `w&#348;&#65533;'&#65533;Y&#65533;#&#65533;&#65533;>_1"&#65533;.&#65533;e;&#65533; 
_4 &#65533;f&#1558;&#65533;s&#65533;"&#65533;&#15659;&#65533;&#422;&#65533;H9&#65533;&#1559;W&#65533;&#65533;H&#65533;&#65533;&#65533;H&#65533;So	a&#65533;]&#65533;cE&#65533;*&#65533;&#65533;P&#65533;"}&#65533;/; &#65533;A&#65533;&#986;&#65533;FPJ3((&#65533;&#65533;&#65533;&#912;=j &#65533;i&#65533;&#65533;&#65533;&#65533;w{&#65533;&#65533;4!- &#65533;l4dI$-&#65533;D&#65533; &#65533;&#65533;&#65533;#&#65533;&#65533;R3@&#65533;&#65533;d&#65533;&#65533;&#65533;F@#P 7&#65533;&#65533;s&#65533;&#65533;X &#65533;&#65533;(&#65533; ;P(&#65533;w&#65533; &#65533;&#65533;	&#65533;&#65533;&#65533;&#65533;&#65533;&#65533;I&#65533;&#65533;w&#65533;&#65533;&#65533;y&#60333;06@&#65533;&#65533;f}	@ 7p :&#65533; :  &#65533;T&#65533;%0 S&#65533;@&#65533;G3<Gd	&#65533;&#65533;&#65533;T&#65533;HdT&#65533;S&#65533;T&#65533;U6r-
"&#65533;k&#65533;~&#65533;&#65533;&#65533;u&#65533;&#65533;-&#65533;&#65533;&#65533;2&#1114;"&#1890;	5 0&#65533;&#65533;n?&#65533;@ 7^&#65533;&#65533;`&#65533; *&#65533;#_>K/ &#65533;$&#65533;&#65533;&#65533;Q"&#65533;^&#65533;~&#65533;&#65533;M&#65533;&#65533;&#65533;/&#65533;4jm&#65533;O&#65533;A&#65533;`&#65533;DS&#646;r&#65533;~0CP:&#65533;
,&#65533;V&#65533;&#65533;W&#65533;o&#65533;&#65533;(&#65533;&#65533;&#65533;&#65533;f&#65533;W&#65533;&#65533;&#65533;&#65533;W&#65533;&#65533;Y&#65533;hX	w^L&#65533;&#65533;K&#65533;&#65533;~&#1926;&#65533;&#65533;&#65533;N@&#65533;&#65533; &#65533;p(&#65533;IX&#65533;&#65533;&#65533;&#65533;&#65533;5&#65533;&#65533;%&#65533;&#65533;AWrG&#65533;&#65533;?&#65533;t&#65533;9&#65533;-&#65533;|v&#65533;&#65533;@?)&#65533;~|L	&#65533;p&#65533;aS&#65533;&#65533;&#934;?`q&#65533;&#65533;4&#65533;&#65533;J&#65533;an}#m>&#65533;`;
b&#65533;IC&#65533;&#65533;&#65533;F&#65533;h&#65533;$f&#761;&#65533;0&#65533;D&#1205;&#65533;@&#65533;c	vA]t	.0&#65533;QI&#65533;&#65533;&#65533;[34Y&#65533;&#1535;&#65533;,&#1726;D&#65533;D#&#1902;&#65533;&#65533;&#65533;Y&#65533;+>j&#432;>3&#65533;t0&#65533;~&#65533;&#65533;\!&Epm&#65533;dR\&#65533; P&#65533;0{&#65533;.&#65533;7&#65533;&#65533;3A&#65533;&#65533;&#65533;fP&#65533;O&#65533;&#65533;!&#65533;&#65533;"B&#65533;&#65533;|&#65533;l&#65533;jRp&#65533; &#65533;&#65533;(`&#65533;&#65533;&#65533;&#65533;=&#65533;&#10011;&#65533;J'WL&#65533;&#65533;vSiK&#65533;:Pc&#65533;0>&#65533;Iu&#65533;&#65533;j&#65533;&#65533;&#65533;T&#65533;7&#65533;uj&#65533;~&#65533;&#65533;d&#65533;&#65533;&#65533;&#65533;&#65533;--&#65533;&#65533;&#65533;.>CA&#65533;(&#65533;&#65533;&#65533;&#65533;&#65533;&#65533;&#65533;)&#65533;&#65533;""&#65533;&#65533;&#65533;&#65533;&#65533;&#65533;&#65533;&#65533;&#65533;&#65533;&#65533;&#65533;&#65533;&#65533;&#65533;&#65533;&#65533;&#65533;&#65533;*" (&#65533;)&#65533;&#65533;&#65533;&#284;"&#65533;&#65533;&#692;&#65533;,&#65533; A"((F &#65533;&#65533;&#65533;!(&#65533;&#65533;`&#65533;&#65533;&#65533; ` &#65533;&#65533;?v$&#65533;!&#65533;&#65533;5&#65533;d&#65533;N&#65533;$&#1632;A&#594;*&#65533;&#604;I&#65533;&#65533;&#858;(&#65533;Ah`&#65533;&#65533;O&#65533;	 &#65533;&#65533;&#65533;&#65533; B&#65533;4&#65533;&#65533;&#65533;:x&#65533;&#65533;@&#65533;#,&#65533;&#65533;pl&#65533;	&#65533;H1&#65533;&#1034;w&#65533;:&#65533;&#65533; C&#65533;.&#65533;Z&#65533;`&#65533;&#65533;P&#65533;	H&#65533;l&#65533;&#65533;&#65533;.d&#65533;&#65533;i&#65533;&#65533;&#65533;&#65533;&#65533;&#65533;a4&#65533;.b8&#65533;&#65533;[[-<y&#65533;&#65533;mbG9&#65533;UA&#65533;Q&#65533;	&#65533;r&#65533;&#65533;&#65533;&#1326;&#65533;9j&#65533;&#65533;B&#1609;&#65533;&#65533;&#65533;G3'Mp&#65533;&#65533;zp&#65533;&#65533;W&#65533;&#65533;}`&#65533;&#65533;&#65533;V&#65533;:&#65533;&#65533;&#65533;&#65533;P&#65533;cd,&#65533;&#65533;qH&#65533;Xg&#1728;&#65533;$
&#65533;@&#65533;&#65533;C<&#65533;(`aDS=&#65533;&#65533;L&#65533; 7(&#65533;&#65533;&#65533;&#65533;&#65533;I)&#65533;&#65533;&#65533;J;&#65533;&#65533;&#65533;H1&#65533;&#65533;v&#1222;v8J9!AO7&#65533;&#65533;&#65533;.&#65533;&#65533;	 &#65533;O=0u@0&#65533;P|:x&#65533;&#65533;	(&#65533;&#65533;H,`P&#65533;t&#65533;&#65533;&#65533;"H2&#65533;!&#65533;TL]&#600;&#65533;&#65533;2&#65533;&#65533;&#65533; &#65533;p&#65533;!1&#65533;&#65533;&#65533;&#65533;&#65533;6Kb&J2J&#1849;&#65533;&#65533; &#65533; Ypf&#65533;&#65533;&#65533; '&#65533;vH&#65533;b&#65533;&#65533;&#65533;&#65533;&#65533; &#65533;8&#65533;N &#65533;a&#65533;"&#65533;M &#65533;v&#65533;/&#65533;I&#65533;&#65533;&#65533;N&#65533;H["B!$b&#1664;=|&#146;&#65533;V&#65533;&#65533;#H6&#65533;,|&#65533;&#65533;9&#65533;X&#65533;# g `0g &#65533;&#65533;&#65533;A&#65533;+&#65533;&#65533;&#65533;(&#65533;a&#65533;*$\&#65533;B	1&#65533;	&#65533;&#65533;A-`&#65533;@ &#65533;&#65533;&#65533; &H &#65533;C	&#65533;"&#65533;/`&#65533;.&#65533;&#65533;&#65533;#'&#65533;T&#65533;JHz&#65533;&#65533; &#65533;&#65533;g0 P&#65533;O
&#65533;pG&#65533;xS&#65533;2U&#65533;(80C&#1742;&#65533;A#&#65533;&#65533;&#65533;5&#843;&#65533;&#65533;&#65533;
3<&#642;&#214;&#65533;	0T&#65533;`&#65533;&#688;&#65533;" *&#65533;k&#65533;&#65533;&#65533;&#909;&#65533;%8&#65533;2&#65533;#&#65533;&#65533;&#65533;&#65533;&#65533;&#65533;2&#65533;*2&#65533;1&#65533;&#65533;&#65533;`&#65533;&#65533;J&#65533;tR&#65533;&#65533;&#65533;7&#65533; &#65533;&#65533;*w2&#65533;1&#65533;&#65533;A&#65533;W&#1413;Ae&#65533;&#65533;(M&#65533;&#1296;&#65533; w&#65533;&#65533;&#65533;&#65533;"&#65533;O6&#65533;&#65533;`&#65533;&#65533;RH"&#65533;@&#65533;&#65533;c&#65533;&#65533;*Be&#65533;P&#65533;#&#65533;&#65533;&#65533;&#65533;&#65533;&#65533;&#65533;&#65533;'&#65533;&#65533;e *p&#65533;&#1451;&#65533;&#65533;`&#65533;
i&#65533;B&#65533;=P@S&#65533;&#65533;T&#65533; &#65533;&#65533; &#65533;#0<H&#65533;F S&#65533;&#65533;&#65533;&#65533;o&#1987;,&#65533;&#65533;&#65533;&#65533;4v&#65533;hP"&#65533;f$&#65533;&#65533;e&#65533;Eh&#65533;*8&#65533;&#65533;1&#65533;P&#65533;&#65533;x@&#65533;L&#65533;&#65533; !&#65533;&#65533;f  T &#65533;&#65533;`&#65533;vl&#65533;&#65533;C8f1&#65533;&#65533;F@&#65533;&#65533; mQA( \&#65533;gW*&#65533; *5&#65533;&#65533;&#65533;5Lh|&#65533;&#65533;EkO&#65533;F&#65533;3l&#65533;f&#65533;\&#65533;6&#65533;|&#65533;Q0&#65533;@&#65533;ZX
7&#65533;&#65533;&#65533;&#65533;T&#65533;,4i@(&#65533;&#65533;&#352;&#65533; &#65533; DA@&#192;mU&#65533;&#65533;&#65533;&#65533;&#65533;Ne&#65533;&#65533;&#65533;+pN&#65533;,Q&#65533;&#65533;@&#65533;&#65533;&#1097;&#65533;&#65533;4&#65533;h&#65533;S&#65533;p&#65533;&#65533;n,\ &#65533;T&#65533;$@ &#65533;I Fa&#65533;P&#65533;&#65533;%y&1	&#65533;H&#65533;/&#65533;&#65533;&#65533;z&#65533;&#65533;$1&#65533;&#65533;h  A)
&#65533;&#65533;&#65533;&#65533;&#65533;k)&#65533;HP&#65533;&#65533;)X+&#65533;D&#65533;&#65533;He@&#65533;&#65533;(H(n &#65533;]&#65533; `&#65533;'52&#65533;&#65533;!&#65533;&#65533;5&#65533;&#65533;9&#65533;&#65533;&#804;8A&#65533;&#65533;&#65533; AgR)&#1508; |&#65533;(&#65533;&#65533;&#65533;tc&#65533;&#65533;8&#65533;&#65533;*&#65533;&#65533;&#65533;p&#65533;&#65533;J&#65533;&#65533;b&#65533;&#65533;HU &#65533;&#65533;7b)&#65533;`&#65533;.*&#65533;&#65533;&#65533;&#65533;&#65533;J&#65533;&#65533;&#65533;z&#65533;'Q&#65533;&#65533;3&#65533;Zb4&#65533;&#65533;4&#65533;2&#65533;i &#65533;&#65533;&#65533;&#65533;LPtY&#65533;&#65533;fA&#65533; &#65533; &#65533;&#65533;|`0 :3/&#65533;&#65533;&#65533;&#65533;` &#65533;@&#65533;&#65533;rJS&#65533;b&#65533;&#65533;+&#650;&#65533;b D@1y&#65533;$&#65533;!&#65533;&#65533;I&#65533;B&#65533;&#65533; &#65533;&#65533; eE&#65533;j&#192;0>&#65533;YD"z&#65533;
8&#65533;#&#65533;&#65533;$&#65533;~T@8&#65533; -&#596; D0&#65533;&#65533;&#65533;&#65533;&#65533;
&#65533;&#65533;&#65533;&#65533;od&#65533;&#65533;&#65533;2&#65533;&#65533;)J2`&#65533;	q&#65533;MAD3&#65533;&#65533;&#65533;A=&#65533;&#65533;&#65533;&#65533;` &#65533;
&#65533;&#65533;&#65533;E1&#65533;&#65533;,hx6!&#65533;&#370;&#65533; &#65533;&#65533;K&#65533;&#65533;K&#65533;8"d0&#65533;&#65533;&#65533;tZF-&#65533;.h&#65533;@H&#65533;fA32H&#65533;RQ&#65533;/Fb
	&#65533;| &#65533;&#65533;&#65533;1
&#65533;&#65533;&#65533;&#65533;&#1750;&#65533;c&#65533;
(Ort!&#65533;;)&#65533;&#65533;&#65533;&#65533;&#65533;&#65533;&#65533;&#65533;X&#65533;$ &#65533;/&#51437;&#65533; &#65533;&#65533;z"E &#65533;&#65533;&#65533;&#65533;&#65533;&U&#65533;S&#65533;&#65533;Ty&#65533;&#65533;&#65533;"&#65533;J&#65533;&#65533;f&#65533;$&#65533;&#65533;OJ4HNh&#65533;X&#65533;	Z*Rj d&#65533;r&#65533;t&#65533;gx&#65533;&#65533;&#65533;&#65533;r&#65533;3&#65533; &#65533;&#65533;y 	&#65533;XXA&#65533;W1&#65533;&#65533;"	"&#65533;&#65533;&#65533;B&#65533;&#65533; &#65533;2
A&#65533;R&#65533;EC
&#65533;K&#65533;H&#65533;F- !&#65533;_&#65533;+
&#65533; m(&#65533;J&#65533;&&#65533; &#512;&#65533;&#65533;D&#65533;T&#65533;&#65533;&#65533;WM:	pS&#65533;&#65533;&#65533;0: &#65533;p&#65533;,5&#65533;&#65533;&#65533;.!&#65533;&#65533;&#65533;&#1443;&#65533;&#65533;&#65533;&#65533;&#65533;u&#65533;F &#64000;`&#65533;&#1833;VK&#65533;&#65533;@&#65533;$&#65533;@&#65533;&#65533;EV2g&#65533;x@;&#1361;	6&#65533;&#65533;&#65533;&#65533;g8I*&#65533;&#65533;&#65533;&#65533;@\P&#65533;
b&#65533;&#1921;@D&#65533;&#65533;)S&#65533; &#1350;&#65533;&#1535;?-j&#65533;w&#65533;&#65533;E&#65533;&#65533;NPN&#65533;*&#65533;&#65533;)y&&#65533;JSP&#65533;&#65533;H&#65533;:Z&#65533;&#65533;s &#65533;@&#65533;&#65533;c&#700;&#65533;@`&#65533;&#65533;X&#65533;+ ]E&#65533;` m#&#65533;&#65533;&#65533;Iev&#65533;&#65533;q@&#65533;&#65533;C&#65533;
5&#65533;@F&#65533;&#65533;2&#65533;m&#65533;&#65533;(&#65533;<8&#65533;&#65533;&#65533;"kT&#65533;&#1698;&#65533;&#1343;&#65533;jT&#65533;&#65533;&#65533;8&#65533;&#65533;&#65533;C&#65533;(.50&#65533;&#65533;&#65533;*&#65533;B&#65533;`&#65533;&#65533;&#65533;Mn&#65533;&#1218;&#65533;&#65533;&#65533;&#65533;&#65533;3&#65533;&#65533;dT&#65533;G&#65533;&#65533;&#65533;&#65533;\M&#199;&#65533;h2&#65533;>&#65533;*&#65533;&#588;5&#65533;B&#65533;+&#65533;&#65533;&#65533;
&#65533;q&#65533;,&#65533;&#65533;&#65533;&#65533;5&#65533;]dL &#65533;#&#65533;&#65533;&#65533;Y&#65533;%&#65533; :P&#65533;@:&#65533;&#911;&#65533;|=)P&#65533;$&#65533;d^&#65533;&#65533;W&#65533;&#65533;N&#65533;&#1804;&#65533;&#65533;N&#65533;&#65533;&#65533;&#65533;"&#65533;E#?P@&#65533;&#65533;}U&#65533;&#65533;@&#65533;&#65533;o*;  &#65533;6/=&#65533;cg&#65533;
t`&#65533;&#65533;H&#65533;x&#65533;T&#36269; "&#65533;b&#65533;LP&#65533;)0-i&#65533;&#65533;&#65533;&#65533;V&#65533;&#65533;dZHA&#65533;'&#65533;&#65533;x&#65533;&#65533;3CL5n
@&#65533;7&#65533;&#65533;&#65533;
%1 O9&#476;X(&#65533;U'`&#65533;&#65533;&#65533;&#65533;&#65533;&#65533;PJz&#65533;@&#65533;&#65533;(f&#65533;&#65533;m&#65533;&#65533;&#65533;$hqAE&#65533;&#65533;&#65533;&#65533;&#65533;&#65533;&#65533;&#65533;&#65533;&#65533;9!d&#65533;o&#65533;pU&#65533;&m3 |U&#65533;AQ|%2&#65533;&#65533;x+&#65533;&#65533;0!p&#65533;~`:p 5&#65533;8Prb(&#65533;v&#65533;k@&#65533;kuW&#65533;&#65533;&#65533;\&#65533;T?&#65533;&#65533;?&#65533; &#65533;2Fa<Jq&&#65533;2&#65533;&#65533;&#65533;&#65533;:&#65533;2&#65533;&$@3@R&#65533;	a&#65533;&#65533;\P[F4&#65533;t	&#65533;&#65533;&#65533;&#65533;'&#65533;8v(xbw&#65533;@JB&#65533;uEA&#65533;B&#65533;&#65533;t1D&#65533;@WdT
&#65533;o&#65533;@
&#65533;&#65533;&#65533;&#65533;	'p3&#65533;&#65533;&A&#65533; &#1943;!&#65533;&#65533;@&#65533;&#65533; &#65533;&#65533;LD&#65533;t&#65533;"&#65533;@6` B'&#65533;'f&#65533;&#65533;?&#65533;g&#65533;&#65533;&#65533;w&#65533;&#65533;$&#65533;*+&#65533;[&#65533;&#1413;&#65533;6&#65533;6*&#65533;&#65533; &#65533;* A*p+0&#65533;&#65533;,@&#65533;&#65533;Q&#65533; &#65533;
&#65533; *&#65533;=&#65533;g1&#65533;vmwH=drg&#65533;&#65533;xTDv=L&#65533;=&#65533;vy'&#65533;}'c<&&#65533;NQN&#65533;&#65533;&#65533;R&#65533;
&#65533;e&#1665;6`&#65533;&#65533;v,&#65533;&#65533;U&#65533;&#65533;6&#65533;N&D&#65533;C&#65533; &#65533;hd&#65533;B&#65533;0+&#65533;C&#65533;&#65533; P&#65533;&#65533;p&#65533;&#65533;'VP&#65533;&#65533;V&#65533;&#65533;"@Qo&#65533;z?&#65533;E&#65533;&#65533;z&#65533;&#65533;R&#65533;0f&#65533;&#65533;M2X&#65533;&#65533;!  D(g&#65533;&#65533; &#65533;9&#65533;&#65533;U&#65533;C&#65533;&#65533;! &#65533;D.@&#65533;&#65533;&#65533;*OHM&#65533;P&#65533;0&#65533;&#65533;(&#65533;&#65533;D&#65533;@&#65533;!&#65533;'&#65533;&#65533;&#65533; 'pB&#65533;&#65533;&#65533;&#65533;@&#65533;&#65533; &#65533;&#65533;E)J&#458;Eh#&#65533;&#65533;	!@ 6&#65533;-$&#65533;&#65533;ge#+` &@"B&#65533;"&#65533;&#65533;"B&#65533;&#65533;$/#h=F&#65533;&#65533;~)=&#65533;&#65533;T&#65533;2&#65533;>fnwUpa&#65533;5Z&#65533;&#65533;+&#65533;&#65533;?&#65533;&#65533;&#65533;0&#65533; 1&#65533;p&#289;gF$ &#65533;&#65533; &#65533;&#65533;BH# &#65533;&#65533;	Z&#65533;@&#65533;&#65533;&#65533; R&#65533;pK&#65533;&#65533;&#65533;n&#65533;&#65533;	.3&#65533;-&#65533;@%&#65533;&#65533;p&#65533;i&#65533;xr&#65533;&#65533;9&#65533;&#65533;$&#65533; $t&#65533;,-&#65533;&#65533;&#65533;[&#65533;pL'*&#65533;&#65533;}&#65533;pUC &#65533;Z&#65533;u&#65533;:Y&#65533;&#65533;&#65533;&#65533;M&#65533;&#65533;$ &#65533;P1&#65533;`&#65533;&#65533;B&#1044;, 4C$rrB&#65533;w&#1542;&#65533;&#65533;&#65533;_&#65533;&#65533;&#65533;&#65533;&#65533;0&#65533;`$, &#65533;&#65533;&#65533;&#65533;N&#65533;&#65533;V P&#65533;&#65533;&#65533;&#65533;<&#65533;&#65533;`2&#65533;_&#65533;&#65533;&#65533;&#65533;S&#65533;&#65533;&#65533;G&#65533;-&#65533;&#1240; &#65533;&#65533;"-&#65533;<!a |d&#65533;"$ `&#65533;)&#65533;t&#65533;&#65533;K&#65533; K&#65533;#&#65533;#&#65533;%P 4BV&#65533;	&#65533;&#65533;&#65533;&#65533;#&#65533;A&#65533;&#65533;b&#65533;#&#65533;&&#65533;&#65533;&#65533;)&#65533;&#65533;A&#65533;&#65533;&#65533;&#65533;P:&#65533;&#65533;&#65533;'"p&#65533;iP&#65533;&#65533;4&#65533;X&#65533;0&#65533;p&#65533;@#3&#65533;)&#65533;J}r&#65533;Y&#65533;&#65533;L&#65533;"3&#65533;&#65533;'&#65533;08&#65533;&#65533;&#65533;$s"5r !&#65533;q&#65533; sk&#65533;'&#65533;&#65533;|&#65533;D&#65533;&#65533;&#65533;E6&#65533;&#65533;&#65533;&#65533;&#65533;&#65533;' &#65533;&#65533;&#65533; "&#65533;Au! &#65533;&#65533;$+s&#65533;` &#65533;&#65533;x&#65533;&#65533;	&#65533;R&#65533;:&#65533;&#65533;` La.RF&#65533;0&#65533;&#65533; I&#65533;&#65533;>`&#65533;&#1303;2&#65533;&#65533;XT$&#65533;t&#65533;=&#65533;&#65533;.&#65533;&#65533;-rk _g&#65533;&#65533;&#65533;x&#65533;s 1&#65533;&#65533;&#65533;&#65533;C&#65533;cNY &#176;R&#65533;z*&#65533; {(&#65533;&#65533;]R&#65533;gc&#65533;&#1349;&#65533;&#65533;&#65533;&#65533;YmV6&#65533;&#65533;#@'&#65533;|/I&#65533;%bR
q&#65533;&#65533;w&#65533;&#65533;r/N&#65533; t&#65533;f&#65533;`Qyg?)*&#1793;&#65533;@&#65533;2[&#65533;&#65533;.&#65533; pD
&#65533;*&#65533;p&#65533;&#65533;#P&#65533;.&#65533;W&#65533;&#65533;&#65533;t+&#65533;"&#65533;&#65533;&#65533;&#65533;&#65533;dh&#65533;&#65533;&#65533;!&#65533;&#65533;&#65533;&#65533;
+`&#65533;1&#65533;&#65533;HN&#65533;&#65533;ZoY&#1226;1&#65533;&#65533;I&#65533;&#65533;(&#65533;&#65533;$&#65533;z+I&#65533;=a )&#65533;&#1144;`8&#65533; A&#65533;=&#65533;&#65533;&#65533;>8&#65533;"&#65533;B&#65533; &#65533;&#65533;_&#65533;j&#65533;&#65533;1. 
&#1840;:&#65533;A&#65533;B&#65533;p&#65533;*P&#65533;c&#65533;P-1@&#65533;&#65533;bs&#65533;&#65533;)&#65533;&#1188;&#65533;&#65533;&#65533;(2sE&#65533;&#65533;,&#65533;X&#65533;%&#65533;!9y&*&#1270;&#65533;&#65533;N&#65533;	&#65533;,&#65533;0&#65533;&#65533;p&#65533;&#65533;aW0&#65533;&#65533;&#65533; &#65533;&#65533;&#65533;$&#65533;a&#65533;a:&#65533;&#65533;t&#370;&#65533; &#65533;&#65533;&#65533;,K)&#65533;&#65533;&#65533;:&#65533;&#65533;7&#1201;,&#65533;s&#65533;Y&#65533;4&#555;G&#65533;T
&#65533;(v&#65533;&#65533;,&#65533;&#65533;&#65533;b&#65533;&#65533;l&#65533;&#65533;v*&#65533;&#65533;t&#65533; &#65533;&#65533;&#65533;=&#65533;/B&#65533;&#65533;&#65533;!J&#65533;=?&#65533;)&#65533;&#65533;-8<&#65533; &#65533;&#65533;.0b&#65533;&#65533;N&#65533;>} ,&#65533;~ pR1)&#65533;&#65533;_e45@9&#65533;&#176;RNz&]v&#65533;&#65533;&#65533;(&#65533;&#65533;C&#65533;&#65533;&#65533;%s&#65533;&#65533;&#65533;rg&#65533;&#65533;7&#65533;&#65533;93&#65533;UF{&#65533;&#65533;&#1109;~bu&#65533;U6&#65533;F&#65533;k&#65533;q&#65533;aXN2ML&#65533;LMv&#65533;&#65533;&#161;n&#65533;WR&#65533;,&#65533;D&#65533;&#65533;&#65533;&#65533;&#65533;&#65533; ) g	z&#65533;&#65533;Up+ &#65533;&#65533;&#65533;&#65533;&#65533;&#65533;QZ9&#65533;G&#65533;db_g&#65533;&#65533;.&#65533;&#65533;"(&#65533;+"&#65533;&#1898;H&#65533;&#65533;\&#65533;&#65533;B!R&#65533;;1&#65533;&#65533;K&#65533;&#65533;&#65533;&#65533;&#65533;&#65533;*&#65533;$&#65533; &#65533;&#65533;&#65533;&#65533;(@V&#65533; e&#65533;{#&#65533;+`~5&#65533;dP&#65533;&#65533;"D&#65533;R&#65533;&#65533;Rp+ &#65533;&#65533;&#65533;&#65533;&#65533;d&#65533;&#65533;p&#65533;!jt8g&#65533;	&#65533;6CD&#65533;&#65533;9&#65533;B
&#65533;&#488;)&#65533;7&#65533;&#65533;&#65533;&#65533;&#65533;%&&#65533;z&#65533;@Ft0s:4&#65533;Fr&#65533;&#65533;	&#65533;&#65533;w&#65533;u&#65533;t&#65533;7&#65533;\&#65533;b&#65533; u&#65533;&#65533;	&#65533;	&#65533;&#65533;&#65533;&#65533;&#65533;)Q V&#65533;&#65533; &#65533;	*&#65533;B&#65533;&#65533;&#65533; C&#65533;B 1&#65533;t&#65533;&#65533;&#65533;&#65533;'&ydyi0&#65533;+x&#65533;&#65533;_&#65533;#$h&#65533;D&#65533;k&#65533;S!&#65533;T!&#65533;&#65533;&#65533;(&#65533; ("G&#65533;&#65533;&#65533;&#65533;j&#65533;&#65533;&#65533;&#65533;&#741;0+&#65533;&#65533;L&#65533;AVA&#65533;E &#65533;&#65533;F&#65533;d c &#65533;&#65533;'&#65533;	7	[C&#65533;EZ&#65533;&#65533;&#65533;(0&#65533;t5&#65533;&#65533;{&#65533;<&#65533;N?Y&#65533;&#65533;pM&#1076;s&#65533;x+&#65533;&#1340;&#65533;s&#65533;&#65533;P&#65533;&#65533;&#65533;&#65533;E&#65533;@&#65533;'O&#65533;&#65533;B&#65533;zL&#65533;&#65533;&#65533;<F&#65533;&#65533;&#65533;F&#65533;F&#65533;&#65533;)&#65533;2!&#65533;&#65533;KB&#65533; n&#65533;O&#65533;2
&#65533;v&#155;&#65533;#$&#65533;,&#65533;W'cV :p&#791;4&#65533;,h0G!l&#65533;&#65533;&#65533;7*&#65533;=`E&#65533;&#65533;K!/Q&#65533;&#65533;&#1837;|&#65533;&#65533;&#65533;&#65533;&#65533;&#65533; q &#65533;&#65533;&#65533;&#65533;!&#65533;&#65533;&#65533;3 `&#65533;@ *&#65533;?&#65533;#.w&#65533;	&#65533;&#65533;'Wg&#35897;&#65533;&#65533;&#65533;&#65533;y	+&#65533;&#65533;&#65533;&#65533;&#65533;uA&#65533;&#65533;![&#65533;<&#65533;@&#65533;}&#65533;&#65533; >&#65533;&#1472;8&(&#660;< 9ZHAC&#65533;&#65533;4&#65533;&#65533;??&#65533;&#65533;d&#65533;&#65533;A\&#65533;&#65533;6&#65533;'#&#65533;A &#65533;!
&#65533;&#65533;^)&#65533;&#65533;&#65533; &#65533;&#65533;`@&#65533;&#65533;&#65533;&#65533;&#65533;&#65533;&#65533;2'8&#65533;&#65533;~&#65533;*&#65533;
!&#65533;']Vy+&#65533;&#65533;&#65533;&#65533;(U&#65533;* &#65533;&#65533; *&#65533;@&#65533;&#65533;&#65533;,&#65533;F&#65533;&#65533;&#733;&#1272;&#65533;&#65533;C&#65533;,&#65533;&#65533;JI&#65533;mI>5/&#65533;;&#65533;&#65533;/&#65533;d;&#65533;&#2018;&#65533;Ny,&#65533;$1 &#65533;&#65533;B&#65533;Kom&#65533;$  &#65533;&#65533;#&#65533;&#65533;&#65533;`
&#65533;U &#65533;&#65533;D&#65533;&#65533;)&#65533;}&#65533;~}P&#65533;)F+5&#65533;H,  &#65533;)Q*&#65533;RO&#65533; &#65533;6&#65533;&#65533;V( ]&#65533;A&#65533;z&#65533;KRA&#65533;6&#65533; An&#65533;49a)~H[Kt&#65533; 4&#65533;&#65533;&#65533;1&#65533;&#65533;&#65533;&#65533;L(mRY&#65533;||E&#65533;8t&#65533;{&#65533;0 '&#65533;e&#65533;r&#65533;&#65533;pV&#65533;&#65533;&#1354;&#65533;&#65533;
&#65533;b&#65533;&#65533;&#65533;q&#65533;&#65533;&#65533;&#65533;&hq>&#65533;&#65533;&#65533;&#445;;&#65533;`+&#65533;&#65533;&#403;&#65533;&#65533;&#1581;&#65533;&#8524;&#65533;&#65533;E"&#65533;V&#65533;?&#65533;T&#65533;&#65533;&#1880;&#65533;.&#65533;/G&#65533;y)-ux` |qx?~@&#65533;nF&#65533;9&#1175;&#65533;!&#65533;&#65533;&#65533;&#65533;C$ /P&#281;&#65533;g&#65533;y&#65533;6&#65533;Up\lX&#65533;0&#65533;&#65533;6.@B1&#65533;6.&#65533;o(,&#65533;&#65533;1\R:NF&#65533;~&#65533;&#65533;&#65533;&#65533;&#65533;Lr&#65533;G@W&#65533;&#65533;Mc&#65533;&#65533;&#65533;&#65533;d&#65533;C` &#65533;d}&#65533; &#65533;[&#65533;&#65533;&#65533;&#65533;*&#65533;&#65533;7]&#65533;4&#65533;PR&#65533;&#65533; &#65533;/&#65533;  5&#65533;?&#65533;l~&#65533;&#65533;&#65533;&#65533;mQ+&#65533;N)(&#65533;F0&#65533;b]&#65533;@&#65533;G&#65533;&#65533;&#583;;<&#65533; +x;&#65533;vx&#727;
&#65533;	OT&#65533;&#65533; &#65533;  &#290414;.&#65533;0m7>e&#65533;- &#65533; 5&#65533;&#65533;?#0&#65533;P&#13312;&#65533;&#65533;#P&#65533;&#65533;a&#65533;&#65533;>&#65533;=(&#65533;&#65533;Kr&#65533;&#65533;P&#65533;'qa2&#65533;>]&#65533;&#65533;&#65533;&#65533;&#65533;Q)
-y]8N}qr5&#65533;p&#65533;&#188;&#65533;pa&#65533;&#65533;&#65533;&#65533;$&#65533;&#1114;&#65533;(!&#65533;~&#65533;&#65533;,]l`&#65533;&#65533;w&#65533;5 :(.&#65533;&#65533;&#65533;&#65533;  &#65533;&#65533;!&#65533;&#65533;&#65533;AA&#65533;&#65533;!&#65533;&#65533;0(2+$+$&#65533;&#65533;*&#65533;!&#65533;  77	&#65533;
B?B&#65533;7&#65533;&#65533;B
&#65533;&#65533;&#65533;&#65533;&#65533;&#65533;&#65533;&#65533;&#65533;&#65533;&#65533;&#65533;&#65533;&#65533; L5o&#65533;+D&#65533;`&#65533;&#65533;C&#44557;+'&#65533;&#65533;&#65533;&#65533;,&#65533;@&#65533;&#65533;@h&#65533;@&#65533;-&#65533;H&#65533;T&#65533;&#65533;l&#65533;&#18567;&#65533;D&#65533; &#65533;P+&#52056;`CU&#65533;&#65533;
 &#65533;2&#266;f5&#65533;&#65533;&#65533;A&#65533;-!&#65533;B3{&#65533;2&#65533; !@WfI]8&#65533;O&#65533;&#65533;Do&#65533;4&#65533;&#65533;^&#65533;l&#65533;&#65533;5,{!&#65533;&#65533;&#65533;-&#19792; D
R.,L%&#65533;&#1924;&#65533;&#65533;&#65533;&#65533;&#65533;&#65533;D&#65533;&#65533;*d8&#65533;H&#65533;|$&#65533;:&#65533;&#65533;&#65533;&#65533;T0z&#65533;&#65533;&#65533;8&#65533;&#65533;AbE&#65533;."< 1&#65533;B&#65533;+n-(p&#65533;&#65533;0
 b	
&#65533;&#65533; m&#65533;&#65533;	&#65533;&#65533;A&#65533;&#65533;
(J&#65533;&#65533;`"&#65533;&#65533;o	&#65533;&#65533;&#1777;1]D?&#65533;&#65533;&#1523;h?z&#65533;&#65533;&#65533;&#1023;>z&#65533;&#65533;B9&#65533;&#65533;&#65533;F&#65533;s&#65533;X&#65533;&#65533;.&#65533;`A1&#65533;&#65533; `&#65533;\&#1345;&#65533;&#65533;D&#65533;5&#65533;0&#65533;&#65533;&#65533; &#65533;0&#65533;0&#65533;(AdP&#65533;*y	C&#65533;&#65533;BB\w&#65533; &#65533;	"&#65533;&#65533;&#65533;-d&#1059;#&#65533;a&#65533;&#65533;&#65533;D&#65533;&#65533;X&#65533;T&#65533;&#65533;L&#65533;$&#65533;d 1&#65533;C&#65533;&#65533;`@S&#65533;&#65533;&#65533;&#65533;`P
(&#65533;b'c&#65533;<&#65533;&#65533;*&#65533;&#65533;&#65533;&#65533;&#65533;&#65533;)&#65533; &#65533;H?{&#65533;C"&#65533;&#65533;H &#65533;| @-\&#65533;&#65533;&#65533;&#65533;i )&#65533;@A(&#65533;q&#65533;Z&#65533;,%	=&#65533;P@&#65533;*&#65533;&#65533;&#65533;`@&#349;&#65533;	xP&#65533;&#65533;)&#65533; {!`Nz%p&#65533;{&#65533;&#65533;Vk&#65533;&#65533;&#65533;&#65533;
**&#65533;C&#65533;&#65533;&#65533;Kn{ &#65533;G&#65533;&#65533;&#65533;&#65533;&#1892;&#65533;&#65533;&#65533;&#65533;&#65533;&#65533;@&#65533;
&#65533;P&#65533;B&#65533;&#65533;&#65533;0dYe&#65533;&#65533;&#65533;X&#65533;&#65533;kgM&#65533;&#65533;&#65533;&#43510;&#1059;&#152;B~2.Z-PA&#65533;#i&#65533;B&#65533;!"&#65533;Ch&#65533;&#65533;
&LU&#65533;=&#65533;B&#65533; X 	&#65533;U&#65533;& Drdp&#65533;=&#65533;&#65533;&#65533;|_K10&#65533;&#65533;&#65533;M&#65533;w,0&#65533;0<y&#65533;34@>3&#65533;&#65533; &#65533;&#65533;&#65533;BB&#65533;&#65533;&#65533;+&#65533;&#65533;&#65533;0&#65533;&#65533;f"P&#65533;A
&#65533;&#65533;C/&#65533;Y&#65533;\&#65533;&#65533;&#65533;v&#65533;u&#65533;C&#1321;&#65533;%&#65533;`&#65533;7&#65533;S&#65533;{i&#65533;^O&#65533;b&#65533;&#65533;&#65533;&#65533;G&#65533;&#65533;d!dz&#65533;&#65533;&#18343;^|&#65533;&#65533;&#65533;`	=H&#65533;&#65533;.&#65533;@&#65533;&#65533;&#65533;&#65533;&#65533;(X&#65533;* &#65533;&#65533;+&#65533; Ce(&#65533;&#65533;O&#65533;p&#65533; &#65533; &#65533;&#65533;&#65533;&#65533;Y/&#65533;p*&#65533;LP&#65533;!p&#65533;&#65533;`&#336;&#65533;pL &#65533;&#65533; A}&#65533;rZ&#65533;&#65533;&#354;&#65533;0&#65533;!&#65533;X&#65533;&#65533;YV&#65533;x&&#65533;&#65533;d&#65533;&#65533;	 &#65533;@&#65533;&#65533;&#65533;j)&#65533;. &#65533;d&#65533;-&#65533;#&#65533;NT1&#65533;P&#65533;1(K 8 &#65533;&#65533;&#65533;w&#65533;&#65533;&#65533;a&#65533;&#65533;&#65533;y?gq&#65533;&#1890;d&#65533;l WKZ&#65533;	n&#65533;&#65533;&#65533;&#65533; &#65533;&#65533;' PA 6&#65533;&#65533;&#65533;e&#65533;	T"P&#65533;&#65533;&#65533;6@ Za&#65533;#&#65533;A	&#65533;#9pcA&#65533;O&#65533;(&#141;H+tp&#65533;&#65533;&#65533;a&#65533;&#65533;&#65533;P&#65533;s&#65533;&#65533;&#65533;H L&#65533;&#65533; h&#65533;.&#65533;\&#65533;&#65533; <&#65533;&#65533;&#642;&#65533; &#65533;&#65533;&#65533;@&#65533;&#65533;P&#65533;&#65533;"&#65533; !V&#65533;	&#65533;9L&#65533;u&#65533;}"d&#65533;&#65533;n\Q 
T &#65533;&#65533;=|&#65533;&#65533;&#65533;;p9&#65533;e&#65533;&#65533;&#65533;X"+&#65533;&#65533;r* &#65533;&#65533;u)o&#65533;&#65533;&#65533;Pxz&#65533;?&#65533;&#65533;&#65533;&#65533;`+&#65533; &#65533; X&#65533;&#65533;h&#65533;&#65533;|f&#65533;&#65533;&#222;&#65533;!|`&#65533;\ &#65533;&&#65533;^0&#65533;}&#65533;&#65533;Q&#65533;C&#65533;&#65533;`&#65533;<&#65533;A&#65533;D&#1794;jC&#65533;&#65533;&#65533;Xe&#65533;zM[Aw&#65533;)@&#65533;&#65533;F&#65533;&#65533;&#65533;&#149;&#65533;%&#65533;zp4^D&#65533;&#65533;9&#65533; &#547;ss&#65533;&#65533;L&#65533;(-&#1296;E!Q&#65533;&#65533;&#65533;C&#65533;&#65533;&#65533;"&#65533;S&#65533;&#65533;!&#65533;&#65533;&#65533;&#1640;&#65533;xVR&#65533;&#65533;X&#65533;#&#65533;&#65533;AX&#65533;&#65533;&#65533;2Y&#65533;Ts&#65533;x&#65533;U&#1024;"&#65533;&#65533;W &#65533;y&#65533;&#1363;0 d&#65533;}&#65533;cF&#1103;&#65533;&#65533;$&#65533;x&#65533;-&#65533;&#65533;9&#65533;&#65533;f+&#65533;&#65533;"&#65533;&#65533;a&#65533;,&#65533;&#65533; &#65533;2c&#65533;&#65533;0*m&#65533;&#65533;$&#65533;&#65533;X&#65533;&#65533;&#65533;&#65533;G>@&#65533;&#65533;e&#65533;1;9&#65533;6@&#65533;h&#1675;O`iA&#65533;&#65533;	C>&#65533;-&#65533;&#65533;EQ6W&#65533;S,+&#65533;&#65533;
&#65533;~&#65533;&#65533; &#65533;Q&#65533;&#65533;E&#65533;*:0&#65533;
F&#65533;&#65533;&#65533;&#65533;&#65533;n&#65533;S&#65533;\&#65533;#&#65533;p&#65533;&#65533;&#65533;&#65533;&#65533;z&#65533;&#65533;&#65533;)J&#65533;&#65533;q&#65533;; GO'R&#65533;&#65533;BH&#65533;5&#65533;&#65533;&#65533;u&#65533;&#65533;B&#65533;)&#65533;
60&#65533;&#65533;&#65533;+*( &#65533;BE&#65533;q&#65533;g&#65533;&#65533;&#65533;&#65533;&#65533;&#65533;42kA@&#65533;: &#65533;z4&#65533;&#65533;&#65533;&#65533;&#65533;&#65533;&#65533;&#65533;&#65533;i&#65533;&#65533;&#65533;RM[*&#65533;[0&#65533;&#65533;&#65533;&#65533;&#65533;(/&#65533;&#65533;&#65533;&</ &#65533;&#65533;pbl&#65533;}&#65533;&#65533;)&#65533;&#65533;` lj&#65533; :&#1635;X&#65533;gH9[]j&#65533;&#1348;&#65533; 5p&#65533;&#65533;\`&#65533;n&#65533;U&#65533;Y\!&#1515;&#65533;&#65533;(&#65533;_&#65533;C&#65533; @&#65533;.X&#65533;;&#65533;(&#65533;&#65533;&#65533;$&#65533;&#65533;\&#65533;W$&#65533;bV&#65533;&#65533;&#65533;&#65533;,&#65533;&#65533;&#65533;4&#65533;&#204920;&#65533;k&#65533;&#47537;&#65533;&#65533;#x7&#65533;&#65533;&#65533;&#65533;&#65533;4x&#809;&#65533;tZi&#65533;" &#65533;&#65533; &#65533;&#65533;e&#65533;&#65533;&#65533;K&#65533;6&#65533;&#65533;&#65533;&#65533;eC&#65533;$&#65533;&#65533;)&#65533;3&#65533;&#65533;y&#65533;&#65533;T&#65533;xm4&#65533;,&#65533;j#;&#65533;*v&#65533;&#65533;[`-A&#65533;&#65533;7&#65533;'U&#65533;U&#65533;&#65533;&#65533;&#65533;8P&#65533;&#65533;&#65533;b&#65533;&#65533;[Da&#65533;&#65533;g=&#65533;l+GA&#65533;&#65533;
7
&#65533;4&#65533;V&#65533;&#65533;&#65533;E^
&#706;&#65533;8&#65533;&#1958;&#65533;&#65533;/0APg&#65533;`&#65533;&#65533; &#65533;&#65533;&#65533;&#65533;B&#65533;&#65533;` A&#65533;{DcR&#65533;&#65533;&#65533;v 5Ml&#65533; >&#65533;&#65533;rp&#65533;&#65533;&#65533;&#65533;&#65533;	
vw&#65533;T9&#65533;&#65533;s&#65533;&#65533;&#65533;m&#65533;ku&#65533;.5J&#1024;&#65533;&#1411;&#65533;N&#65533;&#65533;&#65533;1&#65533;;&#65533;&#65533;[&#65533;N&#65533;y&#65533;~&#65533;&#65533;&#65533;#E&#65533;&#65533;HT&#65533;&#65533; &#65533; &#65533;&#65533;;&#65533;:"&#65533;&#65533;&#65533; &#65533;P&#65533;&#65533;i)&#65533;&#65533;&#65533;&#65533;2`&#65533;&#65533;&#65533;B(R8T&#65533;N&#65533;Y&#65533;0&#65533;&#1576;(&#65533;&#1288;K8`5&#65533;&#65533;0&#65533;U&#65533;&#65533;&#65533;&#65533;&#65533;&#65533;Y&#65533;Z&#65533;P G&#65533;`&#65533;=q&#65533;&#65533;&#65533;<&#65533;&#65533;&#65533;?6H0&#65533;&#65533;0G$&#65533;&#65533;!b0LU &#65533;h&#65533;&#65533;&#65533;Q&#65533;9&#65533;x&#65533;
&#65533;R&#65533; &#65533;@.&#65533;@#&#65533;&#65533;P &#65533;&#65533;Y&#65533;0O&#65533;&#65533;B&#1414;H&#65533;&#65533;&#65533;_&#200;&#65533;&#65533;&#65533;&#65533;&#65533;@$&#65533;Bf&#65533;&#65533;a&#65533;&#65533;&#65533;'Gz&#1089;&#65533;t&#65533;4@&#65533;^&#65533;&#65533;&#65533;?&#65533;i&#65533;&#65533;R^&#65533;R]&#65533;&#65533; &#65533;Q&#65533;4H@ f &#65533;g0:R&#784;a&#65533;d&#65533;P W&#65533;	*&#65533;&#65533;&#65533;&#65533;t(&#65533;&#65533;'&#65533;&#65533;`&#65533;"&#65533;
&#65533;&#65533;r&#65533;&#65533;#v&#65533;	&#65533;&#65533; &#65533;&#65533;&#65533;&#65533;3A&#65533; <&#65533;V&#65533;O&#65533;&#65533;@NS^&#65533;&#65533;5&#65533;&#65533;*0>c&#65533; D&#65533;B&#65533;"&#65533;p?&#65533;&#65533;5D2i&#65533;G&#65533;!t%	&#65533;F&#65533;S&#65533;Y
&#65533;7O&#65533;
,&#65533;@&#65533;b@&#65533;13&#65533;&#65533;	&#65533;/ &#65533;'&#65533;&#65533;C0&#65533;%  )&#65533;`V Q&#65533;2$&#65533;y&#65533;3ba/'&#65533;.PY=&#65533;c,G-s#2&#65533;` :p &#65533; &#65533;3&#65533;&p&#65533;&#1408;&#65533;&#65533;n&#65533;A&#65533;t&#65533;&#65533;&#65533;&#65533;&#65533;t&#65533;&#65533;E&#65533;-&#65533;`]&#65533;&H&#65533;@&#65533;&#65533;} p &#65533;a0#k?&#65533;|&#65533; *0&#65533;2&#65533;&#65533;2&#65533;p'@&#1655;)F6N&#65533;&#65533;t&#65533;1CJ&#65533;dvq56&#65533;&#65533;(&#65533;d&#65533;1&#65533;&#65533;e&#65533;&#65533;&#65533;&#65533;&#65533;&#65533;&#65533;+p&#65533;&#65533;KT2&#65533;qp
&#65533;`3&#65533;&#65533;'&#65533;PY$0	&#65533;&#65533;&#65533;d$	&#65533;&#65533;&#65533;M&#65533;
Qdog)&#65533;Cs&#65533;p/&>&#65533;A{.0&O">)&#65533;I+&#65533;&#65533;X&#65533;&#65533;$`Y)ps}&#65533;P&#65533;&#65533;&#65533;?,G&#65533;&#65533;&#65533;&#65533;\3'i&#65533;th6&#65533;!H&#65533;&#65533;&#65533;&#65533;F&#65533;&#65533;C:&#65533;&#65533; 
&#65533;t&#65533;&#65533;(.&#65533;f$&#65533; :@&#65533;&#65533;8S *&#65533;V64&#65533;&#65533;+;&#65533; &#65533;q*&#65533; l &#65533;8&#65533;&#65533;&#65533;A&#65533;PY&#65533;&#65533;z&#65533;
2&#65533;*2&#65533;v()&#65533;&#65533;gAL&#65533;3&#65533;&#65533;J&#65533;&#65533;&#65533;wbi&#65533;z&#65533;K@&#65533;&#65533;!B&#65533;Qt&#65533;@&#65533;.&#65533;&#65533;8#?iSq&#1538;EahA	G&#65533;c&#65533; d &#65533;px&#65533;&#65533;q>&#65533;&#65533;5-&#65533;&#65533;N]&#65533;%&#65533;&#65533;q&#65533;&#65533;c&#65533;&#65533;>&#65533;&#65533;&#65533;&#65533;&#65533;t# &#65533;g&#65533;&#65533;&#65533;`8D
&#65533;&#65533;[&#65533;&#65533;&#65533;g<w &&#65533;&#341;&#65533;&#65533;\&#65533;&#65533;H&#65533;&#65533;~%&#65533;P Q&#65533;i/ &#65533;y&#65533;&#65533;t&#65533;S: (j&#65533;hj&#65533;9&#65533;a&#65533;&#65533;s=&#65533;4&#289;;&#65533;f+cs&#65533;&#65533;A\&#65533;o2P=&#65533;e&#65533;&#65533;pb&#65533;&#65533; P&#65533;q&#65533;2g	`&#65533;A&#65533;+&#65533;&#65533;5Vx44{&#65533;z
7&#65533;z%&#65533;5^&#65533;Ac2&#65533;)N&#65533; "&#65533;[&#65533;K,&#65533;&#65533;r&#65533;&#65533;&#65533;&#65533;5Rxp&#65533;	x&#65533;c&#65533;!	&#65533;7yA	)@B&#65533;&#65533;8	rt&#65533;&#65533;%/&#65533; !C&#65533;p&#65533;+	"&#65533;y&#65533;[&#65533;&#65533;2 4y&#65533;gs`'C>&#65533;0D(&#65533;&#65533;&#65533;3&#65533;/=&#65533;&#65533;$&#65533;+&#65533; &#65533;5R&#65533;&#65533;&#65533;&#65533;&#65533;6&#65533;S&#65533;N&#65533;iE&#65533;i&#65533;&#65533;&#65533;&#65533;&#65533;t&#496936;&#65533;Iu&#65533;&#65533;&#65533;;4-&#65533;7&#65533;s&#65533;U&#65533;:&#65533;~&#65533;4&#65533;#&#65533;&#65533;|&#65533;&#65533;I27C&^&#65533;!&#65533;p&#65533;p&#65533; &#65533;dr&#65533;&#65533;T) &#65533;&#65533;02w&#65533;	&#65533;h G&#65533;D
&#65533;&#65533;%	
&#65533;q&#65533;U=22&#65533;&#65533;7p2)&#65533;UV&#65533;x&#65533;PpRCCb&#65533;&#65533;&#65533;&#65533;0&#65533;:&#65533;&#65533;RP&#65533;&#65533;b!&#65533;&#65533;4W&#65533;
+&#65533;8aY&#65533;rY&#65533;ap&#65533;&#65533;&#270;&#65533;&#65533;+&#65533;&#65533; -&#65533;%s &#65533;&#65533;ZY&#65533;y&#65533;vp +`g,&#65533;!&#65533;&#65533;&#65533;&#65533;&#65533;8&#65533;&#65533;<&#65533;&#65533;&#65533; &#65533;&#65533;"&#65533;&#65533;&&#65533;S&#65533;&#65533;5&#65533;d&#65533;i&#65533;&#65533;&#65533;&#65533;:&#65533;qTSN&#65533;S&#65533;!&#65533;bu&#65533; &#65533;&#65533;&#65533;&#65533;&#65533;&#65533;
FT!&#65533; &#1040;&#65533;&#65533;K&#65533;U&#65533;&#65533;lu5&#65533;4&#65533;&#65533;&#65533;8&#65533;Ck&#65533;&#65533;-44 &#65533;&#65533;pX&#65533;U&#65533;P|&#65533;/&#65533;&#65533;&#65533;$H&#65533;&#65533;&#65533;&#65533;&#65533;gW&#65533;MF
&#65533;&#65533;a6S!&#65533;  [&#65533;&#65533;*"&#65533;:>&#65533;2QBCt&#65533;&#65533;0&#65533;&#65533;>&#65533;f&#65533;&#65533;&#65533;&#65533;H&#65533;	&#65533;rbf&#65533;0t&#65533;	&#65533;&#65533;&#65533;R &#65533;&#65533;&#65533;6&#65533;!&#65533;F10e&#65533;&#65533;C&#65533;&#65533;@v&#65533;&#65533; &#65533;&#65533;ke&#65533;&#65533;`|&#65533;H&#65533;#9&#65533;&#15975;|tjB&#65533;Rq^&#65533;AtD)&#65533;4&#1788;&#65533;UG7{&#65533;&#65533;h,&#26802;&#65533;&#65533;,.&#65533;&#65533;~&#65533; &#65533;h>dV&#65533;&#65533;H&#65533;A &#65533;1$&#65533;&#65533;&#65533;&#65533;&#65533;&#65533;5&#65533;
&#65533;&#65533;2&#1045;H&#&#1285;&#1859;5&#65533;1&#65533;&#65533;A&#65533;Y&#65533;&#65533;&#65533;&#65533;*{r6<F oqo/&#65533;NT&#65533;&#65533;SQg&#65533;&#65533; J
1c?&#65533;&#65533;o&#65533;;P 5&#65533;B&#65533;#$)>&#65533;b!o&#65533;&#65533;&#65533;1 	&#65533;
0 &#65533;y2 Cy!B#&#65533;	(&#65533;&#65533;&#65533;&#65533;[>0&#65533;0&#65533;l2X&#65533;&#65533;&#65533;4hj&#65533;&#65533;&#65533;3&#1055;s&#65533;&#65533;&#65533;&#65533;*&#65533;&#65533;`
&#65533;&#65533;"!&#65533;(/&#65533;&&#65533;&#65533;&#65533;&#65533;&#65533;e&#65533;:&#65533;&#1512;mLI&#65533;&#65533;&#65533;t,S1&#65533;
&#65533;&#65533;-yd&#65533;&#65533;:a&#65533;&#65533;P&#65533;&#65533;(T&#65533;&#65533;&#65533;/*P&#65533;&#65533;T&#65533;&#65533;[rX&#65533; A&#65533;| &#65533;&#65533;&#65533;&#65533;&#65533;`&#65533;&#65533;&#65533;E&#65533;N,
Y&#65533;&#65533;&#65533;&#65533;poP&#65533;6&#65533;dP&#65533;&#65533;&#65533;2ay&#65533;&#65533;
P&#65533;&#65533;&#65533;v&#65533;&#65533;BV&#65533;&#65533;t&#65533; W0&#65533;&#65533;w[%?&#65533;&#65533;&#65533;"&#65533;&#65533;p}tQCh:@e&#65533;V&#65533;Wk2&#65533;(@ &#65533;2?d&#65533;&#65533;Vn!<&#65533; ?&#65533; &#65533;&#65533;E&#65533;c&#65533;U{ *!b& &#65533;4&#65533;G&#65533;&#397;jF&#65533;U>&#65533;&#398;Zt&#65533;&#670;Y&#65533;-GJ9 El &#65533;&#65533;Rr,&#65533; &#65533;&#65533;fT&#65533;&#65533;9"&#65533;c&#65533;&#65533;&#65533;H-&#65533;&#65533;Na&#65533;&#65533;@" 7$&#65533;x&#65533;[Y2&#971;&#65533;2&#65533;&#723;@&#65533;&#65533;&#65533;&#65533;&#65533;&#65533;vc&#65533;$q&#65533;&#65533;8-&#65533;&#65533;&#65533;&#65533;&#65533;&#65533;&#65533;<&#65533;Az&#65533; :&#65533;[&#65533; *#&#65533;&#65533;e &#65533;7&#65533;&#65533;*]R&#65533;uK@"fH.?r&#65533;nv&#65533;>^&#65533;f&#65533;c':m=,c'&#65533;|&#65533;p&#65533;&#65533;GoE&#65533;&#65533;"
V+&#65533;&#65533;
&#65533;&#65533; o&#65533; &#65533;&#65533;&#383;&#65533;[&#65533;+!&#65533;&#65533;&@&#65533;C,f4&#548;&#65533;&#1090;4&#65533;p&#65533;L&#65533;&#65533;`&#65533;&#65533;&#65533;&#1697;&#65533;L)&#65533;7` O&#65533;^&#65533;&#65533;R&#65533;&#1211;&#65533;!&#65533;&#65533;0&#65533;H&#65533;0&#65533;0#&#65533;n0&#65533;  &#247;&#65533;>&#65533;C&#65533;&#65533;p*&#65533;P&#65533;r#)B$7&#65533;	&#65533;d&#65533;Pv5&#65533;&#65533;y$&#65533;&#65533;&#65533;5&#65533;=&#65533;vd&#65533;t5&#65533;H&#65533;?0`&#1247;0&#65533;&#65533;2gK&#65533;&#65533;&#65533;&#65533;{&#65533;&#65533;(&#65533;&#65533;&#65533;f&#65533;5&#65533;4&#65533;&#65533;-[&#65533;%'&#65533;$<&#65533;G&#65533;y)V	q&#65533;&#65533;&#65533;&#65533;&#1520;#&#65533;&#65533;#rb&#65533;&#65533;-&#65533;u&#65533;&#65533;!)&#65533;r&#65533;
F&#65533;Tc&#65533;&#65533;t:@H&#65533;&#65533;&#65533;&#65533;E }^&#65533;.a&#65533;&#65533;&#65533;i&#65533;&#65533;&#65533;&#65533;5&#65533;&#65533;@&#65533;&#1664;&#65533;&#65533;k&#65533;A]&#51250;&#65533;V&#15853;~sI#_&#65533;'&#65533;&#65533;	&#65533;&#65533;L#&#65533; Vdr&#65533;%&#65533;&#65533;&#65533;	&#65533;&#65533;w&#65533;l&#65533;&#65533;&#65533;&#65533;&#65533;5&#65533;0qu&#65533;&#65533;V&#65533;#1&#65533;a&#65533;&#65533;Va@w3>&#65533;n'&#65533;5&#65533;&#65533;&#1081;&#65533;I'&#65533;v$Gf &#65533;GS&#65533;&#1392;&#65533;d&#65533;R&#65533;#&#65533;+&#65533;&#65533;&#65533;&#65533;&&#65533;-BCDP&#65533;
p&#65533;p&#65533;C&#65533;`&#65533;&#65533;0&#65533;5&#65533;&#65533;&#65533;&#65533;+o&#65533; &#65533;&#65533;;&#65533;!V&#65533;&#65533;"aD&#65533;&&#65533;&#65533;&#65533;N&#65533;&#1132;&#65533;S&#65533;0j&#65533;) &#65533;&#65533;A&#65533;&#65533;B&#65533;tx&#65533;&#65533; 6&#65533;&#65533;&#65533;bj&#65533;&#65533;&#65533;?&#65533;.&#1119;&#65533;6&#65533;&#65533;N$ih&#65533;q&#65533;&#65533; 3P&#65533;2`&#65533;{&#65533; &#65533;VDA&#65533;%&#65533;E&y&#65533; &#65533;&#65533;&#6377;`&#65533;"&#65533;p&#65533;=_W{&#65533;t&#65533;>&#65533;&#65533;$&#65533;Y&#65533;Y&#65533;UC&#65533;e/&#65533;bp;'0&#65533;)&#65533;|&#65533;&#65533;$ &#65533;uB&#65533;&#65533;&#65533;t&#65533;tT&#65533;WWsO&#65533;M&#65533;p0 &#65533;C>2&#65533;SH&#65533;i=!&#65533;4&#65533;" &#65533;1&#65533;-&#65533;<&#65533;-U &#65533;&#65533;H&#65533;&#65533;&#65533;&#65533; &#65533;8&#65533;&#65533;R&#65533;&#65533;&#65533;&#65533;h&#65533;&#65533;-&#65533;ql&#65533;&#65533;&#65533;-&#65533;&#65533;&#65533;^&#65533;&#65533;x&#65533;85@`&#65533;&#65533;9.&#65533;&#222;H&#65533;/&#65533;&#65533;pB&#65533;2&#65533;P:&#65533;|P!` &#65533;-$&#65533;k&#329;p&#65533;&#65533;@fl)03&#65533;+$ZLS&#65533;&#65533;&#65533;&#65533;E&#65533;&#65533;)&#65533;2xXMl&#65533;&#1530;&#65533;
Q&#65533;Q&#65533;&#65533;&#65533;D&#65533;z/&#65533;&#65533;#s&#65533;&#65533;5&#65533;&#65533;A6&#396;&#65533;s&#65533;&#65533;&#65533;lY5&#65533;&#65533;&#65533;P&#65533;!>$W&#65533;&#65533;IB5&#65533; nV&#65533;&#65533;XT&#65533;H3&#65533;p&#65533;I&#65533;&#65533;/l&#65533;&#65533;?&#65533; &#65533;[u&#65533;&#65533;i&#65533;G&#65533;&#65533;&#65533;&#65533;9&#65533;&#65533;
A]&#65533;&#65533;&#65533;&#65533;b&#65533; ;&#65533;&#65533;&#65533;&#65533;&#65533;)	 >&#65533;En&#65533;&#65533;&#65533;6T&#65533;&#65533;  (*!!&#65533;0$+&#65533;&#65533;$&#65533;0A&#65533;A$ &#65533;'&#65533;&#65533;&#65533;&#65533;&#65533;&#65533;&#150;#&#65533;&#65533;'01&#65533;"',2&#65533;#1&#65533;+&#65533;((&#65533;&#65533;&#65533;&#65533;+&#65533;+,&#65533;&#65533;&#65533;1&#65533;)b&#65533;&#65533;'h&#65533;&K&#65533;`(&#65533;.&#65533;&#65533; .8&#65533;&#65533;&#65533;&#65533;Y&#65533; b&#65533;&#65533;F":x &#393537;>h&#65533;&#65533;&#65533;!.xSY &#65533; z &#65533;yC&#65533;	n &#65533;@&#65533;&#65533;	&#65533;&#65533;C&#65533;&#1117;"H&#65533;&#65533; D&#65533;&#65533;y3V&#65533;&#65533;&#1519;`&#202;K&#65533;&#65533;&#1651;h&#1258;E&#65533;&#65533;U&#65533;R&#65533;
q&#65533;&#65533;'&#1275;w&#65533;&#65533;M`W&#65533;v8`&#65533;@	z&#65533;&#65533;cA&#65533;&#65533;h&#65533; D&#65533;1&#65533;UP&#65533;!F&#65533;&#65533;&#65533;&#65533;`R&#65533;$&#65533;)&#65533;&#65533;A&#1219;4&#65533;tBS J&#65533;&#65533;&#65533;Q&#65533;	T&#65533;&#65533;1 F&#65533;v&#65533;&#65533;&#65533;0&#65533;bs&#65533;,>4&#65533;&#65533;'`&#65533;^!&#65533; &#65533;&#65533;@&#65533;&#65533;A&#65533;d,X&#65533;&#65533;&#65533;
'4&#65533;/,k&#65533;&#65533;&#65533;=&#65533;&#65533;&#65533;9&#65533;&#65533;y5&#65533;p&#65533;`&#65533;&#65533;C&#65533;&#65533;&#65533;]=p@;	&#1025;&-&#65533;0a,d&#65533;\(&#65533;&#65533;@p  6&#1540;&#65533;]M&#65533;0&#1293;	$&#65533;&#65533;SD&#65533;#UTeV
i&#65533;ZH&&#65533;&#65533;L6&#65533;$WXY&#65533;@&#65533;&#65533;7 &#65533;^s&#65533;&#65533;TP[
&#65533; Q X@@H&#65533;&#65533;&#65533;y`&#65533;&#65533;H!X&#65533;&#65533;6&#65533;(&#65533;&#65533;&#65533;0D&#65533;\@&#65533;P&#65533;C. 0L &#65533;<&#65533;&#65533;&#65533;&#65533;0;&#65533;&#65533;&#65533;:&#65533;h&#65533;&#65533;&#1573;&#65533;@
&#65533;s&#65533;&#65533;@&#65533;#&#65533;'Ln&#65533;&#65533;&[1r'&#65533;&#65533;@4&#823; 9\&#65533;&#65533;7)P0&#65533;B2&#65533;&#65533;+&#65533;&#65533;!&#65533;&#65533;&#65533;&#65533;X&#65533;&#65533;,&#291;&#65533;:&#65533;2Bx &#65533;E&#65533;&#65533;w[%-&#65533;&#1027; \&#65533;B$x&#65533;z&#65533;&#65533;,&#65533;S&#65533;s&|&#65533;&#65533;,&#65533;&#65533;&#65533;
&#65533;&#65533;&$&#65533;04&#65533;%&#65533;;y9&#65533;PU&#65533;&#1536;&#65533;I&#65533;VOv&#65533;&#65533;&#65533; &#65533;&#65533;&#65533;mI9e&#65533;Z6&#65533;7$ Ssq&#65533;&#65533;?&#65533;iS&#65533;`&#65533;&#65533;v&#65533;&#65533;
?&#65533;w&#65533;&#65533;&#65533;n d &#65533;&#65533;&#65533;&#65533;	&#65533;>&#65533;&#65533;&#65533;<&#65533;@&#65533;@&#65533;0 
(&#65533;&#65533;	&#65533;5&#65533;7$&#65533;&#65533;&#65533;	&#65533;#(B$b	!|&#65533;&#65533;V&#65533;+!&#65533;'&#65533;&#65533;&&#65533;W&#65533;&#65533;A,&#65533;&#65533;&#65533;0&#65533; &#65533;t&#59696;*&#65533;&#65533;Z&#65533;&#65533;$k&#65533;#.&#65533;&#65533;&#65533;B&#65533;v&#65533;&#65533;&#65533;L&#65533;I&#65533;X&#65533;C&#65533;&#65533;Bu&#65533;`&#65533;H'&#65533;$&#65533;&#65533;*&#65533;&#642;#&#65533;h&#65533;#\M@&#65533;&#65533;\&#65533;]{&@=&#65533;&#65533;&#65533;4 lA%&#65533;&#65533;&#65533;AEc`P&#65533;h&#65533;&#65533;B9d&#65533;&#65533;F.&#65533;&#65533;&#35311;~1$G&#65533;&#65533;C&#65533;&#65533;&#65533;S	&#65533;&#549;&#65533;&#65533;\T&#65533;`&&#65533;&#65533;g0@lc 	>&#65533;` &#65533;
T@G P&#65533;L,g&#65533;&#65533;&#65533;X&#65533;^&#65533;&#65533;2&#65533;`&#65533;	&#65533;&#65533;A&#65533;&#1402;8&#65533;M:&#65533; 1(&#65533;&#65533;	T&#65533;`aA&#65533;6&#65533;4G&#65533;!&#65533;ACzE/K&#65533;`&#65533;R&#65533;D&#65533;&#65533;&#65533; &#65533;&#65533;&#65533;c&#65533;ntA&#65533; Ip&#65533;&#65533;f&#65533;&#65533;&#65533;&#65533;>&#65533;* &#65533;&#65533;&#65533; &#65533;&#65533;&#65533;|t&#65533;W`@f&#65533;&#65533;&#65533;&#65533;@&#65533;&#65533;5&#65533;&#65533;%@&#65533;&#65533;&#65533; 8Oa40&#65533; &#65533;&#65533;&#65533;&#65533;%{7X&#65533;_&&#40808;PcU&#65533;W&#65533;G&#65533;R&#65533;&#65533;c&#65533;3Y4P&#65533;,&#65533;EGa&#65533;SP&#65533;&#65533;,&#65533;*@KHp&#65533;0&#65533;&#65533;!AH&#65533;&#901;  &#65533;`&#65533;&#65533;&#65533;&#65533;&#65533;&#65533;&#65533;&#65533;nv&#65533; &#65533;&k&#65533;&#52333;&#65533;CH!&#65533;l+&#65533;&#65533;&#65533;&#128;X0 jue&#65533;&#65533;.&#65533;&#65533;`X&#65533;v&#65533;&#65533;@&#65533;8pn&#65533;&#65533;&#65533;8&#65533;&#65533;6&#65533;"&#65533;`&#65533;&#65533; Q`&#65533;
&#65533;&#65533;&#65533;&#65533;J&#65533;0&#65533;q&#65533;nrc&#65533;.cFKl&#65533;&#65533;TD &#65533;CQe&#65533;V&#65533;&#65533;&#65533;\&#65533; &#65533;6`86&@A	&#65533;&#65533;4&#65533;&#65533;&#65533;  @&#65533;$),&#65533;H(ZB&#65533;&#65533;"&#65533;&#65533;xO*UR[&#65533;w&#682;Z&#65533;&#65533;g&#65533;X1&#65533;w1&#65533;x&#65533;&#65533;J&#65533;&#65533;R&#65533;"K!&#65533;&#65533;/&#65533; L "&#65533;4[$&#65533;!LM&#65533;PAh&#65533;.&#65533;&#65533;&#65533;EL&#65533;h&#65533;&#65533;V@&#65533;&#65533;	&#65533;&#65533;X&#65533;@&#1081; &#65533;&#1450;*p&#65533;L&#65533;&#65533;*(&#1320;A&#65533;3:&#65533;&#65533;a&#65533;uD&#65533;&#65533;91&#65533;	&#65533;S"> Q" gp3&#65533;E&#65533;@ A^[&#65533;(F&#65533;&#65533;B7&#65533;+@&#65533;&#65533;&#65533;F5&#65533; &#65533;&#65533; ' &#65533;%&#65533;&#65533;&#65533;GU@&#65533;!@;{w0&#135;&#65533;&#65533;4+&#65533;(&#65533;&#65533; 5@Qnh&#65533; &#65533;&&#65533;&#65533;Hdx)0&#65533;0&#65533;d&#65533;.&#1562;0&#65533;TK-&#65533;R&#65533;&#65533;&#65533;&#65533;&#65533;-Y%V&#65533;`oE&#65533;n1YW&#65533;d&#65533;&#65533;drK*&#65533;&#589;  &#65533;(&#65533;&#65533;&#65533;Mz&#65533;&#65533;&#65533;&#65533;&#65533;X&#65533;`0&#65533;&#65533;&#65533;&#65533;<&#65533;+{&#65533;d&#65533;0&#65533;*&#65533;&#65533; Ds3@&#65533; 
R &#65533;{&#65533;&#65533;&#897;czK&#65533; &#65533;&#65533;&#65533;&#65533;&#65533;@&#65533;&#65533;|&#65533;&#65533;&#65533;&#65533;&#65533;f8&#65533;T&#65533;x&#65533;]r&#65533;9 &#65533;&#65533;&#65533;qBw&#65533;hb&#3248;&#65533;&#65533;&&#65533;&#65533;&#65533;&#65533;3H&#65533;&#65533; &#65533;e&#65533;{z'7v&#65533;&#65533;$&#1245;&#65533;\&#1096;3nA X  &#544;&#65533;&#1358;4&#65533;t&#65533; i<&#65533;&#65533;H&#65533;&#65533;&#65533;  h2&#65533;Z&#65533;b3&#65533;T&#65533;'z	+&#65533;~&#65533;&#65533;&#65533;R&#65533;&#65533;&#65533;&#65533;&#65533;
&#5289;&#65533;JE&#65533;&#65533;R&#65533;"?&#65533;&#65533;&#65533;.&#65533;&#65533;`D&#65533;&#672;2&#65533;&#65533;"&#65533;&#65533;0&#65533;&#65533;&#65533;3&#1732; B&#1026;r&#65533;&#65533;&#65533;&#65533;b&#65533;&#65533;`
&#65533;m&#65533; (&#65533;&#65533;|`&#65533;, #D&#65533;+>M1&#65533;&#65533;
c&#65533;0!&#65533;gO&#1101;&#65533;&#65533;
H&#65533;&#65533;&#65533; &#65533;&#65533;&#65533;- 	&#65533;&#65533;&#65533; $&#65533;@:&#65533;&#65533;8&#65533;  &#65533;&#65533;&#65533;P&#65533;&#65533;^!F@ 

l&#65533;o02&#65533;&#65533;V&#65533; &#65533;&#65533;&#65533;&#65533;&#65533;i7&#65533;kZ&#65533;@&#65533;&#65533;M&#65533;&#65533;k&#65533;@&#65533;H&#65533;&#65533;]p'&#65533;\&#65533;Px&#65533;T&#65533;:G=@TZ&#65533;&#65533;W+x&#65533;X&#65533;&#65533;&#65533;&#65533;g&#65533;)&#65533;b6&#65533;v&#65533;%&#65533;5&#65533;4XQ&#65533;G&#65533;"&#65533;&#65533;&#65533;&#65533;`"&#65533;*&#65533;hy&#65533;&#65533;&#65533;&#65533;qd&#65533;&#65533;RV&#65533;&#65533;n&#65533;&#65533;~&#65533;iF &#65533;d&#65533;-&#65533;\&#65533;n
&#65533;&#65533;&#65533;&#65533;FT&#65533;&#65533;d&#65533;v&#65533;&#65533;+6,&#65533;&#65533;&#65533;nF&#65533;?&#65533;D&#65533;A&#65533;&#65533;!&#65533;@&#65533;:0?)&#65533;&#65533;&#65533;r&#65533;>\0&#65533;B&#65533;&#65533;&#65533;&#65533;X5e`&#65533;&#65533;&#65533;&#65533;V``O&#65533;h&#65533;&#65533;&#65533;&#65533;&#65533;&#65533;	&#65533; T&#1408;?0 &#65533;&#65533;&#65533; &#65533;&#65533;#&#447;3 &#65533;&#65533; &#65533;&#65533;x= &#65533;&#65533;&#65533;&#65533;8&#65533;&#616;[&#65533;#,&#65533;O&#65533;K%p'&#65533;&#1152;&#65533;j5r&#482;u8&#65533;jQ>T&#65533;>vR&#65533;#&#65533;Ub4#&Pgs > -&#65533;S:0"NCm1P&#65533;d &#65533;&#65533;&#65533; 4(p&#65533;&#65533; &#65533;Z`&#65533;A&#65533;a&#65533;5%Ys&#65533;&#65533;,&#65533;`&#65533;&#65533;\&#65533;rA&#65533;&#65533; @ &#65533;&#65533;&#65533;+&#65533;5RL,&#65533;&#65533;&#65533;A@&#65533;&#65533;&#65533;^&#65533;&#65533;X&#65533;7+&#65533;&#65533;&#65533;9&#65533; !>DW&#65533;S&#65533;p&#65533;@g&#65533;&#65533;"&#65533;&#65533;&#65533;&#65533;2 &#65533;Q&#65533;q&#65533; &#65533;R)0y&#65533;&&#65533;,&#65533;@"&#65533;b&#65533;Np&#65533;P&#65533;&#65533;?&#65533;A$!&#65533;6:@(!&#65533;J:&#65533;tzq&#65533;&#65533;&#65533;=&#65533;&#65533;VLGr&#65533;&#65533;&#65533;&#65533;&#65533;$&#65533;U&#65533; &#65533;&#65533;#&#65533;
;a4&#65533;%&#65533;&#65533; D%u &#65533;;+5P&#65533;&#65533;!&#65533;&#65533;`\{&#65533;5&#65533;&#65533; &#1634;*&#65533; &#65533;8@O&#65533;&#65533;D&#65533;p;&#789;A&#65533;p &#65533;&#65533;q&#65533;&#65533;) &&#65533;5)&#65533;&#65533; &#65533;2 >&#65533;&#65533;0&#65533;&#65533;6&#65533;P
OV&#65533;&#65533;&#65533;Px8&#65533;-&#65533;&&#65533;8&#65533;&#65533;yZ0z&#65533;&#65533;&#65533;	8t&#65533;px&#65533;-&#65533;&#65533;&#65533;P,xx@7&#65533;&#65533;&#65533;!&#65533;&#1381;5&#65533;&#65533;&#65533;L&#65533;0p&#1714;+(&#65533;U@&#65533;&#65533;&#65533;&#65533; !r &#65533;lUr >&#65533;H&#65533;-&#65533;%b1&#65533;#&#65533;&#65533;&#65533;&#65533;L&#65533;$&#65533;v&#65533;Q&#65533;aw&#65533;&#65533;8Is b9&#65533;<&#65533;&#65533;-&#65533;`tm&#65533; &#65533;&#65533;1&#65533;/&#65533;R&#65533;&#65533;*&#65533;5lx&#65533;&#65533;'&#65533;AAN&#65533;N&#65533;&#65533;&#65533; 9&#65533;&#65533;&#65533;R8&#65533;&#65533;Q<&#65533;&#65533;CF&#65533;EKX.&#65533;PiCR&#65533;R&#65533;  a&#65533;T&#65533; &#65533;uE;&#65533; @8&#65533;&#65533;O&#65533;e&#65533;&#65533;P4e*&#65533;&#65533;&#65533;&#65533;&#65533;~>t
k0)P&#65533;&#65533;x:&#65533;L
&#65533;&#65533;0	)&#65533;&#65533;X-&#65533;,&#65533;&#65533;)i&#65533;Y&#65533;&#65533;"+`F+q &#65533;:!b""r&#65533;K&#65533;g'&#65533;&#65533;Vu&#65533;h>M&#65533;&#65533;Y&#65533;&#65533;&#65533; &#65533;J&#65533;=w1`E1> &#65533;&#65533;"!R  &#65533;&#65533;&#65533;b&#65533;V&#65533;8T]&#65533;-&#65533;i!&#65533;5&#65533;SGYgC&#65533;T&#65533;%&#65533;&#65533;-&#65533;`Fa&#65533;&#65533;6G&#65533;&#65533;xr&#65533;8&#65533;&#65533;$&#65533;7H&#65533;&#65533;&#65533;0P, (&#65533;5&#65533;[&#65533;p&#65533;3&#65533;&#65533;!&#65533;h r7&#65533;Z1`rj&#65533;)&#65533;0:PMt	$p&#65533;!@&#65533;"&#65533;b&#65533;&#65533;&#65533;-$ &#65533;3&#65533;C&#65533;&#65533;&#65533;&#65533;Ww &#65533;&#65533;6&#65533;*&#65533;)&#65533;&#65533;)&#65533;&#65533;W!P%y -&#65533;_M&#65533;%E&#65533;#&#65533;&#65533;I&#65533;&#65533;&#65533;&#65533;7&#65533;x&#65533;&#65533;&#65533;q$&#65533;b&#65533;T&#65533;X%&#1427;&#65533;C&7&#65533;0j&#65533;l&#65533;&#65533;a#$px6&#65533;Vd	`&#65533;&#65533;`&#65533;4S&#65533;:&#65533;P{&#65533;&#65533;"&#65533;u&#65533;&#65533;&#65533;0O_A&#65533;C &#65533;#p#&#65533;C7X &#65533;&#65533;&#65533; +&#65533; &#65533;&#65533;}&#160;O+&#65533;m'&#65533;&#65533;&#65533;&#65533;Gz&#65533;*&#65533;]&#65533;&#65533;c1&#65533;U&#65533;D&#65533; $ &#65533;&#65533;&#65533;+&#65533;P uD&#65533;&#65533;25&#65533;+&#65533;&#65533;&#65533;qx &#65533;&#65533;S&#65533;&#65533;&#65533;"&#65533;&#65533;i& u&#65533;&#65533;w11N&#65533;TTgu&#2663;+&#65533;h&#65533;	&#65533;&#65533;k4&#65533;&#65533;#4&#65533;&#65533;1b6&#65533;#2"+03@&#65533;P'@0 &#65533; &#65533;b&#65533; &#65533;&#65533;r&#65533;&#65533;&#65533; 
&#65533;3&#65533;n&#33190;&#65533;&#65533;5&#65533;)R)&#65533;N&#65533;` &#65533;9:*&#65533;&H&#65533;pw&#65533;d&#65533;&#65533;++p&#65533;&#65533;`&#65533;&#65533;&#65533;!6mlV&#65533;&#65533;&#65533;R&#65533;25`&#65533;b&#65533;&#65533;&#65533;&&#18227;:q&#65533;&#65533;0!  |&#65533;	0&#65533;&#65533;&#65533; &#65533;&#65533;B&#65533;^v&#65533;&#65533; 5@l&#65533; &#65533;/;E&#65533;v&#65533;&#65533;&#65533;&#65533;&#65533;:&#65533;"7Qp&#65533;I;&#65533;jO%o&#65533;`Fr&#65533;	&#65533;&#65533;M&#65533;`P&#65533; &#65533;#&#65533;i%21|1j;!(&#65533;#R{&#65533;C&#65533;&#65533;+`"1!&#65533;&#65533;&#65533;Z{&#65533;	&#65533;&#65533;&#65533;&#65533;?&#65533;&#65533;&#1872;&#65533;PeO&#65533;&#65533;&#65533;&#65533;*&#65533;E&#65533; h&#65533;&#65533;&#1142;`&#65533;&#65533;&#65533;4o/`C&#65533;&#65533;C&#65533;&#65533;  &#65533;5&#65533;0&#65533;Vn~gN0([&#65533;dd&#65533;+&#65533;&#65533; &#65533;rO&#65533;&#65533;&#1211;&#65533;&#65533;10~&#65533;<y&#65533;P {&#65533;&#65533;Y&#65533;#&#65533;&#65533;&#65533;&#65533;&#65533;3&#65533;E&#65533;&#65533;&#65533;3j&#65533;/0L=&#65533;0L&#65533;&#65533;"&#65533;&#65533;/&#65533;JZ&#65533;?&#65533;&&#65533;&#65533;h`&#65533;S&#65533;&#65533;&#65533;&#65533;&#65533;&#65533;&#155;&#65533;&#65533;=S&#65533;&#65533;{03&#65533;&#65533; F&#65533;T &#65533;I "&#65533;&#65533;:&#65533;-&#65533;&#65533; &#65533;&wx&#65533;&#65533;&#65533;&#65533;b &#65533;|&#65533;-0Q{# &#65533;&#65533;&#65533;&#65533; SUh	ak&#65533;({&#65533;-&#65533;O&#65533;q&#65533;B80&#65533;&#65533;&#65533;&#65533;p&#65533;&#65533;&#65533;&#65533;Sp'&#65533;D&&#65533;&#65533;QO&#65533; .8&#65533;&#65533;&#65533;&#65533;&#65533;&#1078;&#65533;:.&#65533;!&#65533;&#65533;&#65533;&#65533;&#65533;&#65533;&#65533;f4,k$&#65533;&#65533;S6 &#65533;&#65533;&#65533;&#65533;&#65533;&#65533;&#276;n$&#65533;&#65533;@ &#65533;&#65533;&#65533;l&#65533;&#65533;&#65533;&#65533;3&#65533;9&#65533;F&#65533;?NW&#65533;&#65533;I&#65533;&#65533;&#65533;&#65533;&#65533;&#268;&#65533;&#65533;k&#65533;ISB%
&#65533;I,Cvf&#65533;a &#65533;T &#65533;k&#65533;CK.&#65533;4 &#65533; &#65533;&#65533;Y&&#65533;&#65533;&#65533;!&#65533;X&#65533;&#65533;*&#65533;&#65533;u&#65533;U"O+ j.P&#65533;&#65533;5<Gr&#65533;A)&#65533;&#65533;&#65533;:&#65533;&#65533;d&#65533;&#65533;Z&#65533;T0&#65533;&#65533;a&#65533;Y&#65533;&#65533;&#65533;&#65533;6j&#65533;X&#65533;p&#65533;&#65533;DEO&&#65533;* 2&#65533;w&#65533;&#65533;`&#65533;&#65533;e\&#65533;&#65533;&#65533;[&#65533;&#65533;&#65533;&#65533;-&#65533;Z&#65533;&#65533; &#65533;&#65533;&#65533;"aP&#65533;&#65533;5&#1432;&#65533;y&#65533;s19&#65533;G%&#65533;&#65533;&#65533;&#65533;%gR'&#65533;&#65533;$=&#65533;&#65533;I&#1020;I&#65533;&#65533;=@&#65533;	&#65533;&#65533;&#348;&#65533;&#65533;&#65533;&#65533;>T&#65533;&#65533;&#65533;IE&|qvdB&#65533;Dq)&#65533;&#65533;&#65533;8/"3p>&#65533;h&#65533; &#65533;&#65533;&#65533;9&#65533;&#1201;/!&#65533;&#65533;Ay&#65533;8&#65533;D&#65533;&#65533;c&#65533;&#65533;&#65533;&#65533;&#65533;W)&#65533;hFP &#65533;&#65533;d&#65533;d&#65533;p&#65533;3&#65533;"&#817;N&#65533;.DTV&#65533; &#65533;RnA&#65533;P:,&#65533;z&#65533;L&#65533;&#65533;&#534;&#65533;N&#65533;%- &#65533;&#65533;&#65533;Ov&#65533;&#1579;N&#65533;@-&#65533;Y,E'&#65533;&#65533;0&#65533;&#65533;&#65533;i&#12804;&#65533;?&#65533;dj0p/	&#65533;2J&#65533;&#65533;&#65533;W&#65533;&#1420;&#65533;&#65533;&#65533;Z=&#65533;&#65533;Y+&#65533;&#65533;&#65533;&#65533;&#65533;&#65533;&#65533;2D&#65533;2Maa&#65533;2&#65533;(&#65533;;&#65533;@2/Qk&#65533;A&#726;\&#65533;D]&#65533;	&#65533;&#65533;R
 	&#65533;&#65533;&#65533;3&#65533; &;&&#65533;@ 1pq&#65533;F&#65533;&#65533;"P &#65533;&#65533;]&#65533;&#65533;&#1036;&#65533;R$&#65533;&#21947;e&#65533;x &#65533;	&#65533;L&#65533;&#65533;T	f9r&#791;{&#65533;&#65533;`&#65533;&#65533;B&#65533;&#65533;&#65533;@&#65533;ZCd&#65533;&#65533;&#65533;QR&#65533;&#65533;uZN&#65533;,&#65533;=sc&#65533;!`C&#3325;&#65533;&#65533;p%T{&#65533;=&#65533;b1&#65533;98L&#65533;_&#65533;&`0&#65533;tS&#65533;T&#65533;L2&#65533;&#65533;&#65533;&#65533;L&#65533;>U&#65533;\^ba&#65533;=q&#1593;BL ]&#65533;R=&#65533;Gg&#65533;*`&#459;	A10h&#65533;5&#1026;W
&#65533;&#65533;-`9&#65533; &#665;&#65533; &#65533;&#65533;f&#65533;7&#65533;J&#65533;d&#1169;'0@.&#65533;"&#65533; `9&#65533;&#65533;&#65533;&#65533;R&#65533;+&#65533;)&#65533;&#65533;&#65533;&#423;&#65533;"&#65533;)&#65533;&#65533;y&#65533;l(,m&#65533;pC&#65533;R&#65533;&#65533;2f	X&#65533;G>&#65533;&#65533;&#65533;&#65533;&#65533;b,&#65533;&#65533;{&#65533;&#65533;*-f&#65533;c&#65533;&#65533;&#65533;&#65533;\+`8&#65533;*&#65533;i&#65533;4 &#65533;&#65533;&#65533;&#65533;J&#65533;K&#65533;;@v&#65533;k&#65533;&#65533;&#65533;I,&#65533;&#65533;&#65533;&#65533;&#65533;uo&#65533;&#65533;u&#65533;,3&#65533;&#65533;t&#65533;&#65533;&#65533;X&#65533;T	&#65533;"&#65533;. &#65533;`&#1984;L@&#65533;R0&#65533;&#1073; O"D&#65533;&#65533;&#65533;*&#65533;L:&#65533;.B&#65533;)&#65533;P `H&#65533;q&#65533;&#65533;}&#65533; &#65533;C,&#65533;
&#65533;s1&#65533;0&#65533;&#65533;a\ ;&#65533;M&#65533;&#65533;&#65533;`!&#65533;&#65533;CeH&#65533;	- 0I&#65533;&#65533;&#65533;&#65533;~&#65533; &#65533;&#65533;]S&#65533;&#65533;&#65533;J&#65533;&#65533;"2q&#65533;D%&#65533; +@R&#65533;&#65533;K&#65533;2x#&#65533;&#500;!&#65533;&#65533;W&#65533;&#65533;&#65533;&#65533;&#1096;]&#65533;K/Bv&#65533;&#65533;E&#65533;&#65533;.&#892;&#541;@&#65533;]&#65533;&#65533;&#65533;Li>&#65533;&%^%&#65533;&#65533;&#65533;&#65533;qa5&#65533;J&#65533;6bB\ >&#65533;&#65533;&#65533;T&#65533;#&#65533; &#65533;&#65533;&#65533;x>$&#65533;5&#65533;&#65533;&#65533;#&#65533;5G(&#65533;&#65533;&#65533;&#65533;G&#65533;&#65533;&#65533;&#65533;&#65533;;)I&#65533;h8&#65533;u&#65533;&#65533;,&#65533;&#65533;&#65533;cS&#65533;&#65533;E$ (a&#65533;N 5n&#65533;&#65533;&#65533;&#65533;.&#65533;pi&#65533;&#65533;&#65533;&#65533; &#1456;&#165;&#65533;R&#65533;&#65533;4 &#65533;}&#1409;	[L&#65533;&#65533;&#473;&#65533;&9&#65533;%&#65533; &#65533;&#65533;A-^&#65533;&#65533;,&#65533;1 t&#65533;z &#1032;&#65533;&#65533;   ?&#65533;&#65533;	7
B&#65533;77&#65533;&#65533; &#65533; &#65533;&#65533;&#65533;&#65533;&#65533;&#65533;&#65533;&#65533;&#65533;&#65533;&#65533;&#65533;&#65533;&#65533;&#65533;&#65533;&#65533;&#65533;&#65533;&#65533;&#65533;&#65533;&#65533;&#65533;&#65533;&#65533;&#65533;&#65533;&#65533;&#65533;&#65533;&#65533;&#65533;&#65533;&#65533;&#65533;B&#65533;&#65533;;7&#65533;?	&#65533;&&#65533;7&#65533;&#65533; =6&#65533; $*,$&#65533;!=&#65533;153&#1538;&#65533;p&#65533;&#65533;!&#65533;
#&#65533;a1&#65533;(!$}(@aF&#65533;&&#65533;@&#65533;&#65533;
(.| Q&#65533;#&#65533;&#65533; &#65533;(T&#65533;P@&#265;V8&#65533;a&#199;)&#65533;@&#65533;C4&#65533;X&#65533;&#65533; b&#327;zD=8@&#65533;&#65533;-0lP"&#65533;&#65533;PP&#65533;  &#65533;&#65533;
Zd&#65533;&#65533;&#65533;&#65533;F&#65533;t&#65533;&#65533;B&#65533;&#65533;&#65533;!&#836;&#65533;xE&#65533;`A&#65533;%$x@&#65533;M!d&#65533;&#65533;&#65533;C&#65533;2&#65533;,Q&#65533;&#65533;I&#65533;&#65533;<&#65533;&#377;&#65533;&#65533;&#992;C&#65533;}&#65533;/&#65533;|E&#65533;,i&#65533;&#65533;/&#65533;A&#65533;A?&#65533;I&#65533;@Pj&#65533;&#65533;e&#65533;1bA&#65533;l&#65533;&#65533;h&#65533;&#65533;h&#65533;N&#65533;&#65533;&#65533; `&#65533;&#65533;
(L&#65533;&#65533;&#65533;&#65533;.L&#65533;&#65533;E&#65533; f&#65533;&#65533;&#65533;` 4&#65533;V&#65533;C&#65533;N\(	*
f&#65533;&#65533;&#65533;u&#65533;&#65533;B &#65533;p@B!&#65533;&#65533; 1P B&#65533;&#65533;&#65533;&#65533;&#65533;^
T&#1024;&#65533;T&#65533;&#65533;D&#65533;&#65533; "h"&#65533;$
d0&#65533;R&#65533;H&#65533;	&#65533;&#65533;&#65533;*&#65533;&#65533;'&#65533;\&#65533;L&#65533;#&#65533;@&#65533;$8YB	&#65533;h&#65533;	&#65533;&#65533;!&#65533;&#65533;"&#65533;hb&#65533;%&#65533;YF&#65533;f&#65533;&#65533;&#65533;&#65533;l&#65533;&#65533;f(&#65533;&#65533;rj&#65533;a&#65533;&#65533;$	(&#65533;&#65533;&#50185;&#65533;!pC&#65533;&#65533;)&#65533;&#65533;v&#65533; M&#65533;e&#65533;=&#65533;P&#65533;&#65533;u%"lu&#65533; &#65533;P&#65533; &#65533;&#65533;&#65533;&#65533;0&#65533; &#65533;(&#65533;  &#65533;&#65533;&#65533;!	!&#65533;&#65533;A&#65533;p&#65533;+ &#65533;;$&#65533;&#65533;;-0&#65533;&#65533;&#8339;&#1780;0&#65533;&#65533;}&#65533;&#65533;&#65533;40AE5&#65533; &#65533;P&#65533;&#65533; &#65533;&#65533;"&#65533;85Ox&#65533;&#65533;
,&#65533;x@3&#65533;c@q&#65533;&#65533;&#65533;h&#65533;BTt&#65533;
$&#65533;G&#65533;t0X	8&#65533;&#65533;	&#65533;I&#65533;!&#65533;&#65533;&#65533;2bZ&#65533;&#1688;&#65533;a&#65533;.n&#65533;l&#65533;&#65533;(&#65533;&#65533;&#65533;f&#65533;&#65533;&#65533;&#65533; &#65533;&#65533;n&#65533;&#65533;`m&#65533;	*&#65533;37&#65533;|&#65533;&#65533;&#65533;0&#65533;&#65533;}i&#65533;Vw&#65533;&#65533;&#65533;x&#65533;&#65533;8l0&#65533;_	p/t&#65533;aS&#65533;0|PN&#65533;<&#65533;T&#65533;B&#65533;&#65533;B#T&#65533;*&#65533;Zw &#65533;V&#65533;&#65533;&#65533;&#65533;&#65533;&#65533;!@&#65533;!4&#65533;BLTE`gC+H&#65533;a\&#65533;	&#65533;&#65533;G\ `P&#65533;%i&#65533;BN&#65533;V`uF# h&#65533;A&#65533;&#65533;h&#65533;h&#65533;CU&#65533;&#65533;P&#65533;&#65533;LH&#65533;&#65533;
@&#65533;&#65533;k(&#65533; l'&#65533;d_&#65533;1&#65533;v&#65533;&#65533;&#65533;&#65533;&#65533;g&#65533;&#65533;-&#65533;t&#65533;&#1052;&#1801;g$a&#65533;&#65533;!Bl&#819;#a
2 ,&#65533;p&#65533;&#65533;@&#65533;!&#65533;e,@&#65533; &#65533;2P &#65533;y&#65533;A,&#65533;<&#65533;&#65533;&#65533;&#65533;0(&#65533;0&#65533;$PA&#65533;&#65533;&#65533;%`&#65533;	&P&#65533;lK! &#65533;<PIh*&#65533;F0&#65533;m `S&#65533;@&#65533;&#65533;&#65533; F:&#65533;D&#65533;E&#65533;&#65533;&#65533;By&#65533;&#65533;
&#65533; H&#65533;8&#65533;A&#1026;&#65533;&#65533;@#0X&#65533;&#65533;1&#65533;&#65533;&#65533;l`&#65533;1B&#65533;|&#65533;&#65533;&#65533;&#65533;&#65533;&#65533;g&#65533;Lz&#1179;&#65533;&#65533;2&#1216;&#780;l{&#65533;&#65533; 	&#65533;]&#65533;" &#65533; A&#65533;L8by&#65533;&#65533;&#65533;&&#65533; &#65533;$:W&#65533;&#65533; #&#65533;-&#65533;&#65533;&#65533;&#65533;s.&#65533;U0&#65533;&#65533;)&#65533; n&#65533;&#65533;=`&#65533;&#65533;&#65533;&#65533; &#65533;J&#65533;f&#65533;&#65533;&#65533;k$&#1536;0&#65533;s&#65533; $` 
&#65533;&#208;f&#65533;'YH &#65533;&#65533;&#65533;9&#65533;&#65533;8Z&#65533;Y]@&#65533;&#65533; &#65533;&#1859; *&#65533;_6x&#65533;,&#65533;&#65533;&#65533;&#1536; $`_ \&#65533; +&#65533;  P&#65533;&#65533;P&#65533;&#65533;d&#65533;%I&#65533; &#65533;&#65533;&#65533;n&#65533;G?v&#65533;z&#65533; '&#65533;&#65533;H&#65533;Az&#65533;&#65533; &#65533;J&#65533;:&#65533;ogz2&#65533;n Z&#65533;&#65533;&#39313;&#1056;Fz.&#65533;&#65533;}`A&#65533;3&#65533;&#65533;+&#65533;&#65533;&#65533;&#65533;&#65533;&#65533;&#65533; &#65533;&#65533;&#65533;D&#65533;&#65533;qr&#65533;.&#65533;W&#65533;2&#65533;&#65533;l&#65533;&#65533;j&#65533;&#65533;r&#65533;O!&#65533;@&#65533;B&#65533;&#65533;`Q9&#65533;Q&#65533;&#522;&#65533; :&#65533;@I8&#65533;&&#65533;Nb /&#65533;&#65533;`&#65533;>&#65533;"&#65533; *K&#65533;<|@&&#65533;dG&#65533; n@&#65533;&#1016;&#65533;*	'&#65533;1E&#65533;!&#65533;&#65533;g&#65533; 0&#65533;$(*&#65533;&#1336;&#65533;&#65533;&#65533;G&#65533;&#65533;&#65533;&#65533;&#65533;&#65533;i&#65533; &#65533;LD&#65533;&#65533;&#65533;R&#65533;&#567;H&#1888;&#906;&#457;&#65533;&#65533;A &#65533;1&#65533;,`&#65533;&#65533;&#65533;&#65533;&#65533;&#65533;&#65533;,&#65533;H&#65533;&#65533;x &#65533;&#65533;&#65533;"i&#65533;8&#65533;
&#65533;1&#65533;^ m:  g _4e9&#65533;`&#65533;&#65533;&#65533;C9r&#65533;X&#65533;&#65533;``(&#65533;
&#65533;&#65533;p&#752;pi&#65533;<&#65533;  &#65533;+&#65533;&#65533; &#65533;T &#65533;a[&#65533;&#65533;4&#65533; &#65533;Q8(kdf&#65533;K	&#65533;7&#65533;&#65533;,@&#65533;1T&#65533;D&#65533;z&#65533;&#65533;&#65533;tl&#65533;=&#65533;.\&#65533;?&#65533;	&#65533;HN&#65533;&#65533;W&#1149;&#65533;b&#65533;&#65533;D$&#65533;q&#65533;&#65533;Lyg&#65533;0&#65533;&2&#65533;l&#65533;q&#65533;&#65533;bJ&#65533;&#65533;&#65533;&#242;#&#65533;x@"&#1409;32&#65533;F&#65533; B&#65533;&#65533;<&#65533;&#65533;P&#65533;&#65533;<&#65533;8&#65533;&#65533;(2&#523;0p1cUP&#65533;&#65533;t&#65533;&#65533;&#65533;&#65533;:&#65533;Xz3&#65533;&#65533;&#65533;7
&#65533;&#65533; &#65533;&#65533;&#65533;B1&#65533;&#65533;6.&#65533; &#65533;&#65533; &#65533;&#65533;&#65533;(p9&#65533;,&#65533;l,&#65533;b {L&#65533;Y&#65533;,r&#65533;x&#65533;
&#65533;3/&#65533;x&#65533;&#65533;5A&#65533;d&#65533;_`&#65533;&#65533;&#65533;p&#65533;f&#65533;L&#65533;j[&#65533;4t&#65533;-%&#65533;+&#65533;&#65533;&#65533;/&#65533;&#65533;&#65533;&#65533;  4\#Z(xF@&#65533;&#23597; QZ&#65533;&#65533;T&#65533;;>{&#65533;&#59974;VT@&#65533;1&#65533;FI3&#65533;&#65533;RmD&#65533;+j&#65533; &#65533;J;b&#65533;&#65533;&#65533;\e&#65533;G&#65533;Rg &#65533;&#65533;&#65533;&#65533;&#65533; >B&#65533;&#65533;&#65533;&#65533;&#65533;jT&#65533;A0&#65533;%&#65533;&#65533;V&#65533;&#65533;&#65533;&#65533; &#65533;A&#65533;T	pO&#65533;&#65533;&#65533;&#65533;p&#65533;"eF&#65533;&#65533;&#65533;&#65533;&#65533;&#65533;&#65533;v!z&#65533;65&#65533;d&#65533;.&#65533;M&#65533;&#65533;+|&#65533;&#65533;&#65533;"&#999;&#65533;9N&#65533;&#65533;&#65533;&#65533;u&#65533;f&#65533;&#65533;&#34845;&#65533;e!&#65533;	&#65533;&#65533;!1[&#65533;8&#65533;&#65533;&#65533;X&#65533;9&#65533;&#65533;%&#65533;`j&#65533;&#65533;.&#65533;	@&#65533;&#65533;)NR&#1307;kd&#65533;I:&#65533; 2&#65533;&#65533;-&#65533;!:!pq&#65533;oAX&#65533;&#65533;[<&#65533;&#65533;B&#65533;@&#65533;&#65533;&#65533;&#65533;&#65533;&#65533;&#65533;&#65533;&#65533;&#65533;X&#65533;&#65533;&#65533;2A&#65533;]Oy&#256;&#65533;K1&#65533;t&#65533;m&#65533;&#65533;,&#65533;&#65533;&#65533;&#65533;_&#65533;&#65533;&#65533;&#65533;4}<) &#65533;1HblK&#65533;&#65533;&#65533;A&#1243;&#65533;&#65533;f&#65533;.6&#65533;{ &#686;{0`]&#65533;&#65533;&#65533;(&#65533;g8&#65533;&#65533;k&#65533;&#65533;.&#65533;w6&#65533;&#643;G;&#65533;#&#65533;&#65533;&#65533;&#65533;&#65533;&#65533;=&#65533;&#65533;'&#65533;)&#65533;&#65533;$ 1 &#1648;&#65533;wE&#65533;`&#65533;t&#65533;qO&#65533;w =cF6$`5&#65533;A &#65533;&#65533; >@(pxP&#65533;&#65533;}>FIv&#65533;H+&#65533;@G&#65533;&#65533;Zy4[&#65533;F|4X&#65533;&#65533;6'&&#65533;b2&#65533;3y&#65533;%&#65533;&#65533;%&#65533;V\&#65533;&#65533;R&#976; &#65533;&#65533; :B&#65533;&#65533;0&#65533;` &#65533;R  * `T!k&#65533;&#65533;`} cqy !*|&#65533;<&#65533;E!o0%&#65533;V/<m&#65533;N&#65533;&#65533; &#65533;&#65533;&#65533; s$  &#65533;&#65533;y&#65533;&#65533; 3 |&#65533;&#65533;&#65533;	&#65533;S jT,m&#65533; &#65533;~&#65533;E&#65533;e=@&#65533;X3o&#65533;>&#65533;R&#65533;&#65533;&#65533;CIZWQD&#65533;J&#65533;e&#65533;&#65533;X&#65533;&#65533;&#65533;=&#65533;&#65533;&#65533;&#65533;&#65533;1&#65533;FGQ&#65533;K&#65533;&#65533;>&#65533;&#65533;&#65533;eq-&#65533;"&#65533;d0:&#65533;}#&#65533;^g&#65533;#h&#65533;A)&#65533;z>&#65533;P&#65533;F &#65533;&#65533;"&#65533;(_/wy:&#65533;#yeY&#65533;&#65533;&#65533;xh&#1040;w|&#65533;0t&#65533;^A%&#65533;I&#65533;Sg&#529;6&#65533;8uP:&#65533;S&&#65533; &#65533;gY&#65533;&#1221;(8(&#65533;\?he&#65533;4Qw$2uQWH&#65533;&#65533;&#65533;y=q&#65533;2&#65533;&#65533;l;3&#65533;&#65533;c&#65533;&#65533; &#65533;&#65533;|&#65533;	&#65533;&#65533;p>'&#65533;&#65533;\&#65533;&#869;&#65533;;&#65533;@&#65533;r&#65533;}&#65533;1&#1024;&#65533;/&#65533;&#65533;b (0-&#65533; &#65533;&#65533;&#65533;&#1096;+&#65533;u `&#65533;@nCE#&#65533;j&#65533;"&#65533;&#65533; &#65533;i<p4&#65533;&#65533;&#1024;&#65533;)6&#65533;#&#65533;&#65533;&#65533;%&#65533;&#65533;`4p4&#65533;<X&#65533;&#65533;x29I)2&#65533;D&#65533;|1&#65533;Y&#65533;v&#65533;&&#65533;&#65533;&#65533;9=&#806;mx&#65533;Z&#65533;&#65533;R&#65533;&#65533;%&#65533;&#65533;B&#577;3&#65533;d'&#65533;`}@&#65533;e&#305;Xg&#65533;&#65533;%&#65533;&#65533;~h>0c&#65533;&#65533;Y3&#65533;&#65533;Ia&#65533;&#65533;&#65533;%&#1045;U(ZF&#65533;(&#65533;hn&#65533;L>&#65533;Y&#65533;sE&#65533;&#65533;}&#65533; a&#65533;&#65533;c&#65533;};w ]	&#65533;@&#65533;E(&#65533;'&#65533;&#65533;'&#65533;&#65533;&#65533;&#65533;R0(&#65533;t&#65533;3'$3&#65533;wY&#65533;&#65533;&#65533;y&#65533;m&#65533;8&#65533;&#65533;&#65533;>&#65533;&#65533;&#65533;&#65533;]&#65533;3&#65533; )6%&#1413;wV&#65533;&#65533;<&#65533;@ &#65533;XV%&#65533;(&#65533;&#65533;eW&#1173;'	&#65533;&#65533;&#65533;)&#65533;&#65533;&#65533;&#65533; A &#65533;&#65533;$&#65533;Y&#65533;&#65533;s&#65533;&#65533;$64NB&#65533;3&#65533;&#65533;F&#65533;r&#65533;&#65533;&#65533;&#65533;}&#65533;&#65533;}=@&#65533;+&#65533;&#384;e=&#65533;H&#65533;1\&#65533;&#65533;&#65533;&#65533;1&#65533;&#65533;&#65533;)&#65533;&#65533; &#65533;Sw&#65533;8&#65533;&#65533;&#65533;e|{&#65533;&#65533;&#65533;l&#65533;&#323;&#65533;s]&#65533;R&#65533;Ab&#65533;&#65533;s^c&#65533;&#65533;|&#65533;uLiD&#65533;&#65533;&#65533;&#65533;&#65533;v%z&#65533;ei&#65533;&#65533;&#65533;g&#65533;k&#65533;L&#65533;&#65533;0@$<X&#65533;[t&#65533;&#65533;s&#65533;&#65533;x&#65533;&#65533;)&#65533;c(a7l&#65533;@&#65533;&#649;B@3&#65533;&#1538;|&#1698;.&#65533;v&#1302;o)&#65533;&#65533;pd:&#65533;&#65533;&#65533;&#65533;
8[&#934;Q&#65533;&#65533;&#65533; &#65533;H3&#65533;]W{&#65533;Q&#65533;GG&#65533; &#65533;&#65533;&#65533;w&#65533;<&#1499;&#65533;&#65533;&#65533;&#65533;&#65533;H1j&#65533;&#65533;&#65533;j<&#65533;P]~5&#65533;&#65533;W&#65533;&#65533;>&#1248; &#65533;&#65533;ej&#65533;O&#51616;q4&#65533; &#65533;&#65533;3I&#65533;&#65533;Rid}&#65533;&#65533;&#65533;rT&#65533;u&#65533;<+&#65533;'&#771;1&#65533;&#65533;&#65533;&#65533;2{&#65533;tQ&#1512;&#65533;&#65533;&#1577;&#65533;&#65533;J&#65533;&#1158;|&#65533;GG&#65533;0&#65533;&#65533;&#65533;B`&#65533;&#65533;&#65533;&#193;&#65533;J&#65533;&#65533;&#65533;&#65533;P&#65533;)&#65533;&#65533;&#65533;c&#65533;&#65533;&#65533;&#1328;kj&#65533;&#65533;&#65533;O&#65533;&#65533;&#65533;tS&#65533;6&#65533;CbJ&#65533;&#65533;&#65533;#&#65533;b86&#65533;;S&#65533;X&#65533;'&#65533;0&#65533;&#65533;&#65533;'U&#65533;&#65533;&#65533; rT&#52898;&#65533;
&#65533;&#65533;&#65533;&#65533;&#65533;l&#65533;)&#65533;2;&#65533;&#65533;&#65533;&#65533;&#65533;Z8
&#65533;SEa&#65533;&#65533;&#65533;F&#65533;&#65533;&#65533;%&#65533;&#65533;(&#65533;cg ;P&#65533;&#65533;&#65533;=pt&#65533;H&#65533;&#65533;yt6S&#65533;&#65533;'&#65533;P&#65533;&#65533;&#65533;xP&#65533;&#65533; l(&#65533;>s@PG<&#65533;&#65533;&#65533;&#65533;<#J&#65533;&#65533;@\&#65533;`/33&#65533;
&#65533;&#65533;Y&#65533;&#65533;&#7048;&#65533;<&#65533;&#498;&#65533;&#65533;{&#65533;	&#65533;D&#65533;&#65533;;&#65533;$&#65533;&#65533;z&#65533;&#65533;&#65533;&#65533;|+&#65533;1&#65533;6'*&#65533;&#65533;A&#65533;(v  B&#65533;F&#65533;&#65533;B&#65533;&#65533;T;&#65533;&#65533;&#455577;(&#65533;&#65533;&#65533;>&#65533;&#65533;1&#65533;T&#65533;&#65533;D&#65533;&#65533;s%&#65533;s&#65533;@&#65533;) &#65533;R&#65533;&#65533;&#65533;A&#65533;&#65533;&#65533;%&#65533;3(D&#65533;,E&#65533;&#65533;&#65533;m&#65533;&#65533;'&#65533;&#65533;&#65533;4&#65533;&#65533;&#65533;Z&#65533;&#65533;	&#65533;&#65533;&#65533;&#65533;&#65533;&#65533;y|r&#65533;2>J&#65533;&#65533;|&#65533;m?&#65533;&#65533;&#65533;K&#65533;&#763;&#65533;ks[(85{&#65533;&#65533;&#65533;&#65533;C&#65533;F&#65533;&#65533;p&#65533;&#65533;s&#65533;&#65533;|&#65533;&#65533;<&#65533;E>&#65533;h&#65533;&#65533;1&#65533;Y&#65533;J&#65533;&#65533;G&#65533;H&#65533;&#65533;*(&#65533;&#65533;t&#65533;#I/e( #	&#65533;&#732;0Xa&#65533;+&#65533;<&#65533;&#65533;[&#65533;&#65533;&#65533;9t(&#65533;>&#65533;a&#65533;@&#65533;>= 4p&#65533;b&#65533;&#65533;3&#65533;&#380;};(
&#65533;&#640;&#65533;&#65533;&#65533;k&#65533;&#65533;k&#65533;<&#65533;&#65533;&#1819;W&#65533;k*&#65533;&#65533;&#65533; &#65533;&#65533;&#65533;&#65533;P&#65533;&#65533;V(	&#65533;}&#65533;&#65533;&#65533;z`&#1308;OF	0,IMw!G&#65533;&#65533;&#65533;&#331;ZH&#65533;+&#65533;%5duBQ&#65533;&#65533;c&#65533;&#65533;&#65533;d&#65533;&#65533;&#65533;'&#65533;&#65533;'&#65533;q&#65533;&#65533;&#65533;&#65533;m&#791;{&#650;&#65533;&#60130;&#65533;&#65533;&#65533;&#65533;)&#65533;&#65533;}&#65533;&#65533;/\&#65533;&#65533;3&#65533;&#65533;u&#65533;&#65533;M&#65533;>&#65533;5&#65533;&#301;S&#65533;&#65533;C\p&3&#65533;&#344;&#65533;&#65533;rbH&#65533;&#65533;&#65533;&#65533;&#65533;P&#65533;:&#65533;&#65533;&#65533;&#65533;ba2&#65533;&#65533;&#65533;&#65533;&#65533;&#65533;&#65533;&#65533;&#65533;'&#65533;#3	 3&#65533;t}&#65533;3&#65533;&#65533;&#65533;&#65533;k&#65533;\&#65533;&#65533;&#459;&#65533;&#65533;&#65533;|&#65533;&#65533;>&#42658;&#65533;|&#65533;&#65533;&#65533;T&#65533;&#65533;&#65533;3&#65533;y&#661;&#65533;G&#65533;[Sl;C\&#65533;&#65533;B&#65533;&#65533;&#65533;&#65533;w|_&#65533;&#65533;&#65533;&#65533;Z}&#65533;&#65533;&#65533;&#65533;&#65533;|k(l&#65533;&#65533;\&#65533;p&#65533;;&#65533;j&#65533;&#65533;N&#65533;%&#65533;&#65533;&#65533;&#65533;H&#1814;t&#65533;&#65533;>%&#65533;&#960;&#65533;&#65533;_&#167;3&#65533;&#65533;&#65533;&#65533;&#65533;&#480;<[&#65533;&#546;&#378;&#65533;&#65533;tb&#65533;&#65533;&#663;&#65533;&#65533;&#65533;&#65533;@$&#65533;&#65533;&#65533;&#872;h"&#65533;&#65533;z	[O&#551;&#771;*&#65533;H&#65533;{1 @&#65533;'l<&#65533;&#65533;&#65533;&#65533;%&#65533;&#65533;&#65533;&#65533;%&#65533;&#65533;&#65533;&#65533;&#65533;&#65533;&#65533;&#65533;&#65533;c&#65533;&#1659;-&#65533;&#65533;&#65533;&#65533;&#65533;&#818;&#65533;&#65533;Q&#65533;&#65533;&#65533;&#65533;\&#584;&#65533;&#65533;&#65533;=&#65533;&#65533;&#65533;
&#65533;
p&#1169;J	b&#65533;mIAW&#1283;&#236;&#65533;+z&#65533;&#665;{'&#65533;&#65533;?&#65533;'&#406;<&#65533;'(&#65533;&#65533;1.&#65533;&#65533;&#65533;&#65533;J&#1474;_&#65533;H2&#65533;|&#65533;u"&#65533;p&#586;p6%&#65533;T&#65533;&#65533;&#65533;\&#65533;&#65533;=&#65533;&#65533;
&#65533;1&#65533;&#65533;Ch&#65533;&#65533;m&#65533;A&#65533;j&#807;#K&#65533;&#65533;&#65533;&#65533;&#65533;H&#65533;&#65533;&#65533;J&#65533;&#65533;<&#65533;z&#65533;&#65533;EZe&#65533;&#65533;&#65533;}&#65533;&#65533;&#65533;!2tR&#65533;ub&#616;&#65533;&#65533;&#1354;&#65533;&#65533;&#65533;l|N&#413;&#65533;&#65533;&#65533;&#65533;a&#851;&#65533;&#65533;l&#65533;&#65533;&#1559;&#65533;-&#65533;&#65533;&#65533;Z&#65533;&#65533;&#65533;y]&#65533;&#685;&#65533;&#65533;&#65533;m&#65533;&#65533;&#65533;dd&#65533;&#65533;q	&#433;-&#65533;&#65533;&#65533;&#65533;&#65533;&#65533;&#65533;^&#65533;&#65533;p9"T&#65533;C&#65533;&#65533;e&#65533;HA&#65533;&#65533;e]&#65533;&#229; dM-&#65533;&#65533;&#236;&#65533;&#637;&#65533;&#65533;+:&#65533;6F&#65533;&#1831;&#65533;&#65533;Z&#65533;&#65533;tY&#65533;r2mC&&#65533;&#65533;=&#65533;>&#65533;
q&#65533; -&#65533;1&#65533;&#65533;&#65533;}&#65533;&#65533;|&#65533;&#65533;&#65533;\&#1203;&#65533;&#696;0&#65533;[&#373;&#65533;&#745;&#65533;/8(&#65533;S1
&#578;&#65533;&#65533;PG&#65533;&#65533;m&#65533;&#65533;p&#65533;&#65533;&#65533;&#65533;6~&#65533;_|&#65533;3&#65533;#&#65533;|&#65533;&#65533;&#65533;[&#65533;X&#65533;&#65533;&#65533;&#65533;	S&#65533;L{&#65533;&#65533;&#65533;|&#65533;*&#65533;1|Td&#65533;&#65533;&#65533;&#1768;h&#65533;&#65533;7&#65533;&#65533;4&#65533;&#65533;3>'&#65533;V&#65533;&#65533;{&#65533;&#65533;&#65533;sK&#65533;&#65533;&#65533;B&#65533;&#65533;G=&#1626;&#65533;&#1975;&#65533;&#65533;:m^&#65533;&#65533;3.
&#65533;&#65533;\&#65533;&#65533;2;&#65533;&#65533;&#65533;2C'&#65533;&#65533;<*&#65533;cR&#1766;&#65533;$&#65533;&#936;,&#65533;NQ&#65533;&#65533;FvQq&#65533;6&#65533;&#65533;&#65533;JR&#65533;&#65533;&#65533;~&#65533;&#65533;u&#65533;*y&#65533;&#65533;]&#65533;&#65533;&#49811;&#65533;H&#65533;M&#65533;m&&#65533;&#65533;<&#65533;&#65533;L&&#65533;Y&#65533;?&#65533;G~&#65533;{&#65533;\&#65533;0&#65533;&#65533;Y&#65533;&#65533;5&#65533;&#65533;>&#65533;&#65533;&#65533;GT&#65533;&#65533;en&#65533;&#1372;&#65533;&#65533;&&#496;A&#65533;C&#65533;&#65533;%&&#1945;|&#65533;&#65533;&#65533;&#65533;&#65533;{G&#65533;a&#65533;&#65533;+&#65533;&#65533;&#65533;&#65533;&#65533;&#1597;&#593;&#65533;&#65533;&#65533;Gw&#65533;	
&#65533;&#65533;:&#65533;=[&#65533;%&#65533;^&#65533;&#65533;&#65533;&#65533;&#65533;&#65533;&#65533;&#65533;&#65533; &#65533;&#65533;&#65533;&#65533;Z&#65533;|&#65533;&#65533;t&#65533;l'&#65533;&#65533;*&#65533;x"&#65533;~&#46933;J'&#65533;m&#65533;&#65533;&#65533;o&#65533;%&#65533;&#65533;&#65533;U&?V&#65533;&#65533;&#65533;&#65533;&#65533;&#65533;&#65533;&#65533;i<&#65533;&#65533;&#65533;Un&#65533;&#65533;&#65533;&#65533;&#65533;m&#65533;2&#65533;)[&#65533;
&#65533;&#65533;&#65533;Z}T&#65533;<(&#65533;&#861;<p&#65533;&#65533;6&#65533;&#18940;&#1306;&#65533;&#65533;`&#65533;&#65533;&#65533;&#65533;J&#65533;&#65533;%%&#65533;&#65533;&#65533;&#65533;&#65533;O/&#65533;&#1483;&#65533;&#65533;&#65533;;&#65533;&#750;&#65533;&#65533;B&#65533;5&#65533;&#65533;&#1982;&#65533;`&#65533;&#65533;&#65533;&#65533;&#65533;_&#65533;&#65533;&#65533;&#65533;&#65533;&#65533;&#65533;^&#65533;&#65533;&#65533;&#65533;&#65533;&#65533;r/&#65533;&#65533;Z&#65533;&#65533;&#65533;&#65533;^&#65533;&#65533;=q&#65533;&#65533;&#65533;J=&#65533;&#65533;W=&#65533;&#65533;&#65533;7&#65533;&#65533;&#1740;&#65533;&#65533;Y&#65533;&#65533;G&#1961;&#65533;s&&#65533;_&#65533;&#65533;&#65533;&#65533;l|&#65533;
&#65533;&#65533;l+&#65533;&#1518;&#65533;y&#65533;&#65533;&#65533;&#65533;&#65533;2&#65533;&#65533;&#65533;&#65533;&#65533;oH&#1515;&#65533;&#65533;&#65533;&#65533;&#65533;
&#1578;a&#65533;&#65533;\&#939;&#65533;&#65533;:&#65533;E&#65533;&#65533;&#65533;&#65533;&#65533;n&#65533;&#65533;&#65533;d&#65533;s&#65533;FO&#65533;M/&#65533;&#65533;
&#65533;&#65533;&#65533;&#65533;,/&#65533;&#65533;/&#65533;&#65533;L&#65533;K&#65533;&#9994;&#65533;o&#65533;?&#65533;&#65533;?&#65533;&#65533;S&#65533;9&#65533;5*&#65533;z|&#65533;&#65533;&#65533;&#65533;?&#65533;&#65533;&#65533;&#65533;_&#65533;&#65533;&#65533;&#65533;?&#65533;&#65533;&#65533;=&#65533;&#65533;&#65533;L&#65533;&#6553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20;&#65533;&#65533;&#785;&#65533;&#65533;&#943;&#65533;&#65533;&#65533;&#65533;&#65533;&#65533;&#65533;&#65533;&#65533;&#1826;&#65533;&#1989;&#65533;&#794;&#1156;&#65533;&#65533;&#65533;&#65533;&#22214;&#65533;&#65533;&#65533;&#65533;&#65533;&#65533;&#65533;&#65533;&#65533;&#65533;&#65533;&#65533;&#65533;&#65533;&#65533;&#65533;&#65533;&#65533;&#65533;&#65533;&#65533;&#65533;&#65533;z*\&#65533;&#65533;&#65533;{&#65533;&#65533;J'N &#65533;&#65533;eT&#65533;\&#65533;wC&#65533;I&#65533;&#65533;A&#65533;&#65533;.&#65533;\&#65533;&#65533;A^~&#65533;&#65533;r#&#267;
,(&#65533;`&#65533;t%&#65533;
&#65533;&#65533;F~&#65533;&#65533;U&#65533;&#65533;@&#65533;&#65533;&#65533;P&#65533; `&#65533;AL4qj&#65533;&#65533;V&#65533;XW.E&#65533;&#1235;Cp&#65533;X&#65533;#&#694;&#65533;&#65533;^&#65533;&#65533;&#65533;V&#65533;"&#65533;&#65533;N5!&#1404;O&#65533;Z&#65533;&#65533;r&#65533;]&#65533;Wc>&#65533;*v&#65533;&#1821;&#65533;j&#65533;&#65533;&#65533;&#65533;&#65533;&#728;Q9&#65533;h3#@&#65533;.&#65533;&#65533;&#65533;k@C&#65533;#X}&#65533;&#65533;3V&#65533;LO&#65533;&#65533;&#65533;&#65533;]}&#65533;&#65533;&#65533;|;&#65533;&#65533;&#65533;&#65533;!m&#65533;&#65533;&#65533;&#65533;&#1454;vc6&#65533;5&#65533;h&#65533;&#65533;&#1260;&#65533;+&#65533;.&#65533;V&#65533;&#65533;*&#65533;@&#65533;R&#65533;&#1914;_&#65533;&#65533;&#65533;}/&#65533;[mc&#65533;&#65533;C&#65533;&#65533;&#65533;&#1983;&#65533;&#65533;&#65533;A&#65533;&#65533;&#65533;|!&#65533;^&#65533;&#65533;&#65533;x&#65533;&#65533;Rb&#65533;A&#65533;&#1923;&#65533;4{&#65533;&#65533;&#65533;&#65533;&#65533;&#65533;&#65533;7$p&#65533;}
&#65533;&#65533;j.a&#65533;&#65533;]&#65533;&#65533;&#65533;_S&#65533;-&#65533;_&#65533;\&#65533;&#65533;Z&#65533;1E"-n&#65533;`&#65533;<&#65533;(O9:Y&#65533;&#65533;~&#65533;&#65533;Z3)Wb&#65533;&#65533;&#65533;&#65533;&#65533;&#65533;! &#65533;&#65533;&#65533;&#1493;L&#1960;i&#65533;&#65533;&#65533;&#65533;i&#65533;&#65533;&#65533;>&#65533;&#65533;%&#65533;m&#65533;&#65533;&#65533;eU&#65533;&#65533;&#65533;&#65533;p"3\&#65533;&#65533;&#65533;&#65533;j&#65533;&#65533;&#65533;hW^&#65533;&#65533;% &#65533;&#65533;JUl&#65533;"&#65533;&#65533;i&#65533;&#65533;&#1367;S&#65533;^	&#65533;&#65533;&#65533;&#65533;&#65533;B&#65533;&#65533;T`&#65533;m&#31200;&#1458;^{&#65533;&#65533;&#65533;SYitL&#65533;&#65533;gs&#65533;&#65533;0e&#65533;&#65533;&#65533;pjs&#65533;6
&#65533;&#65533;&#65533;)*Ui&#65533;&#65533;&#65533;&#65533;&#65533;&#65533;&#1398;i&#65533;&#65533;&#65533;&#65533;~&#65533;R&#65533;&#65533;~X&#65533;&#65533;&#65533;&#65533;&#65533;&#65533;&#65533;T	(&#65533;W&#65533;&#65533;&#65533;7+}&#65533;
&#65533;&#65533;}&#65533;&#65533;&#65533;%&#65533;&#65533;&#65533;g &#65533;&#65533;&#65533;&#420;&#65533;&#65533;&#65533;&#65533;d_a9^&#65533;&#65533;&#65533;&#65533;&#516;=&#65533;Ua&#65533;&#907;&#1479;&#65533;rH&#65533;&#65533;&#2014;&#65533;&#65533;B  %}&#65533;&#65533;&#65533;s&#65533;&#65533;S&#65533;:"&#65533;&#65533;|&#65533;EE&#1672;0=&#1703;&#65533;&#65533;5&#403;&#65533;07+&#65533;&#65533;t	_&#65533;&#65533;>&#65533;&#65533;_&#65533;&#65533;B&#65533; &#65533;Wl&#65533;&#65533;B&#65533;Zh>c"&#65533;g&#65533;l,V&#65533;&#65533;&#65533;&#65533;&#65533;n~&#65533;&#65533;&#65533;H1&#65533;&#65533;#r5r&#65533;Y&#65533;&#65533;3UYf@U&&#65533;&#65533;&#65533;+P&#65533;T/&#65533;C&#65533;&#25222;&#65533;&#65533; &#65533;!"&#65533;s&#65533;|&#65533;2'&#65533;&#65533;T&#65533;&#65533;!&#65533;&#65533;rF&#65533;bg&#65533;c&#65533;&#65533;3&#65533;&#65533;&#65533;&#65533;&#65533;TYZ&#65533;&#65533;&#1871;Z&#65533;T&#65533;m&#65533;&#65533;JSy&#65533;&#65533;
^{&#65533;S&#65533;&#65533;&#65533;&#65533;N&#65533;[&#65533;E~&#65533;
&#65533;^&#65533;	.&#65533;&#65533; &#65533;/an&#65533;&#65533;&#65533;&#65533;&#65533;&#65533;&#65533;&#65533;9&#485;!&#1710;&#65533;&#65533;&#65533;@;j+&#65533;&#65533;JK,%&#65533;TJ&#65533;&#65533;&#65533;IO&#65533;~&#65533;&#65533;S&#65533;&#65533;&#65533;&#65533;&#65533;C&#65533;&#65533;;&#65533;&#65533;&#65533;l&#65533;&#65533;&#1834; &#65533;}&#65533;-&#65533;d8&#65533;&#65533;&#65533;&#65533;&#65533;(&#65533; &#1099; 7&#65533;A*"e	{&#65533;q&#65533;&#1736;6&#65533;&#65533;!`I&#65533;&#65533;o&#1027;&#65533;g*>0@&#65533;%&#65533;&#65533;&#65533;K@&#65533;&#65533;W&#65533;&#65533;&#65533;oo;&#65533;&#65533;&#65533;&#65533;R" o/z&#65533;X&#65533;&#65533;&#1644;(,))" (&#65533;&jC<&#1266;&#65533;&#65533;0&#65533;;&#65533;	.b&#65533;&#1729;&#757;&#325;!O&#65533;&#65533;&#834;&#65533;&#65533;&#65533;&#65533;hoO&#65533;(1v(i&#65533;&#65533;v&#65533;&#65533;&#65533;[s&#65533;&#65533;vW&#65533;&#65533;&#65533;hI G&#65533;&#65533;&#65533;f8&#65533;&#65533;hS&#65533;&#934;&FQ&#65533;&#65533;&#65533;&#65533;&#65533;&#65533;>,
.&#65533;5&#1793;&#65533;np&#65533;&#65533;&#65533;&#65533;,&#65533;&#65533;&#65533;&#65533;V&#65533;&#65533;Jw7&#65533;&#65533;&#65533;&#65533;&#65533;&#65533;hp&#65533;&#65533;&#65533;&#65533; 4!BIVsS&#65533;	&#65533;b&#65533;&#65533;DL&#65533;	>ZF&#65533;&#65533;&#65533;&#65533;4FWr&#65533;&#65533;&#65533;a0V&#65533;&#65533;&#65533;@&#65533;&#65533;-brVX&#65533;!&#65533;&#65533;&#65533;&#65533;*&#65533;@Fp&#65533;&#65533;@*P;#&#65533;0&#65533;o&#65533;&#65533;&#65533;&#65533;A&#65533; y3`&#65533;(&#65533;&#1861;5&#65533;!&#65533;&#65533;&#65533;&#65533;&#65533;dtFq^@&#65533;&#65533;)>&#65533;C&#65533;&#65533;&#65533;;?("&#65533;}p&#65533;&#65533;b&#65533;&#65533;&#65533;&#65533;  @&#65533;1&#1481;&#1042;O&#65533;&#65533;?$&#65533;&#65533;&#65533;}%;&#65533;&#65533;:4&#65533;Sql0X&#65533;Wm*&#65533; O&#65533;&#65533;@5&#65533;Q&#65533;&#1118;&#65533;m&#609;&#65533;; &#65533;&#65533;&#844;Fn&#65533;5\&#65533; &#65533;&#65533; &#65533;&#65533;&#65533;f&#478;3;Z5&#65533;\x"&#65533;h1&#65533;&#65533;J;&#65533;&#65533;&#65533; 74R&#65533;&#65533;R\&#65533;uvCB&#65533;&#65533;&#65533;x&#65533;"&#65533;x/=3P&#65533;!&&#65533;"&#65533;&#65533;&#65533;&#65533;&#1256;hV&#65533;C&#65533;&#65533;V&#65533;*L`&#65533;&&#65533;&#65533;&#65533;"&#65533;#%&#65533;&#65533;Bi}@&#65533;&#65533;&#65533;&#65533;1&#65533;&#65533;jj&#65533;&#65533;&#65533;&#65533;&&#65533;&#65533;x*l-&#65533;&#65533;&#65533;&#65533;{&#65533;#&#65533;&#65533;B&#65533;NmV&#1103;&#65533;K&#65533;&#65533;v&#65533;l&#65533;"&#65533;@b&#65533;r&#65533;&#65533;)I>n#&#65533;T&#65533;&#65533;&#65533;&#65533;r>&#65533;&#65533;S&#65533;V&#65533;&#65533;&#65533;;&#65533;&#65533;&#65533;l&#65533;&#65533;A&#65533;4&#65533;&#65533;]&#65533;hK->&#65533;vm&#65533;L%&#65533;U&#65533;i0a>&#65533;Ul
P&#65533;$S&#65533;&#65533;H&#65533;&#65533;j&#65533;6&#65533;Q&#65533;&#65533;&#65533;;&#65533;&#65533;Np&#65533;&#65533;&#65533;}&#65533;S&#65533;&#65533;&#65533;GK&#65533;#&#65533;]&#65533;&#65533;^&#65533;&#65533;)2f&#65533;&#65533;w&#65533;+*&#65533;S&#65533;&#65533;&#65533;&#65533;S&#65533;&#65533;&#65533;&#65533;1Q&#65533;&#65533;S&#65533;L&#194;&#65533;`A .&#65533;&#38232;&#65533;8*06&#65533;&#65533; U&#65533;M&#65533;t&#65533;&#65533;|&#65533;F&#65533;X0&#65533;&#65533;P&#65533;&#65533;&#65533;&#65533;&#65533;&#65533;Z&#65533;&#65533;%&#65533;&#61446;&#65533;q&#65533;&#65533;&#65533;&#65533;.R$R&#65533;quLW&#48198;&#65533;&#65533; &#466;&#65533;&#65533;&#65533;&#65533;rZ}&#65533;*B&#65533;oU&#65533;j&#65533;&#188;)&#65533;&#65533;S[&#65533;2&#65533;&#65533;&#65533;&#281;}&#65533;fK&#65533;&#65533;t&#65533;4:&#65533;L&#65533;z&#65533;&#65533;&#1765;&#65533;/&#65533;D&#65533;&#65533;t&#65533;G]&#65533;
^d+P&#1050; 0&#65533;%&#65533;9&#1166;$&#65533;&#65533;V&#827;.&#65533;&#65533;j;&#65533;'&#65533;<&#65533;&#65533;2&#65533;&#65533;4]s&#65533;&#65533;-&#65533;&#482;&#65533;&#65533;&#65533;&#65533;&#65533;&#65533;	&#65533;ry&#65533;a&#65533;&#65533;&#65533;:]&#65533;Q[&#65533;Zb&#65533;%&#65533;\$&#65533;&#65533;K@&#65533;&#65533;W_&#65533;;&#65533;&#850;&#65533;&#65533;.F&#65533;bm&#65533;&#1866;@&#65533;&#306;N~&#65533;&#65533;&#65533;&#65533;&#65533;&#65533;&#396;#&#65533;&#924;R&#65533;&#65533;r&#65533;&#65533;&#916;>]&#1047;d&#65533;F&#65533;pFR&#65533;UE&#65533;&#65533;&#65533;&#65533;(&#65533;&#65533;kky&#65533;&#65533;&#65533;`OLQ&#1218;&#65533;Z&#65533;5&#65533;&#65533;	&#1448;&#65533;&#65533;&#65533;&#65533;0&#65533;&#65533;&#65533;T9&#65533;
W]
v&#65533;&#1728;&#65533;	&#65533;&#65533;49&#65533;&#65533;&#65533;(&5m&#65533;vf5+]&#65533;&#65533;&#65533;&#65533;&#65533;A&#65533;&#210;&#65533;&#65533;&#65533;F&#65533;&#65533;D(@&#65533;@&#65533;&#65533;&#340;&#65533;1&#65533;B&#65533;&#65533;^)&#65533;&#65533;&#65533;|'u&#65533;&#65533;&#65533;&#65533;&#65533;&#65533;&#485;&#65533;&#65533;&#65533;1&#65533;&#65533;|'&#65533;&#65533;&#65533;&#65533;V&#65533;&#380;i&#65533;&#65533;&#65533;r&#65533;&#65533;[M{9&#65533;&#65533;&#65533;O&#65533;&O&#65533;N&#65533;d +&#65533;@8I&#65533;&#65533;j&#1366;%p@&#65533;z(/&#65533;&#65533;U@4&#65533;&#65533;&&#65533;;BL&#65533;&#65533;&#65533;&#65533;&#65533;&#65533;&#65533;&#65533;3Ed&#65533;|&#65533;&#1064;&#65533;}m%Vax{JyK&#65533;&#65533;&#65533;!|&#65533;&#65533;&#65533;wIS&#65533;&#65533;&#65533;<&#65533;&#65533;9&#65533;&#65533;&#65533;*&#65533;&#65533;&#65533;&#65533;c&#65533;jwE&#65533;JW&#65533;g/&#65533;i&#65533;p&#65533;$?~X&#65533;&#65533;&#65533;&#65533;GZd!Zm0&#65533;flP~&#65533;f&#65533;&#65533;[&#65533;Gt&#65533;&#65533;19&#65533;y&#65533;,\!$&#1347; d&#65533;&#1926;&#65533;7z&#65533;9&#65533;&i&#65533;&#65533;(&#65533;&#65533;~,e1&#65533;&#65533;U&#551;i125;&#65533;~?&#65533;@fS/&#65533;"s&#65533;0&#65533;BoA&#65533;>&#65533;&#65533;s%&#65533;&#65533;w&#65533;+&#65533;q&%&#65533;}&#65533;&#65533;f:&#65533;&#65533;&#65533;&#65533;L&#65533;&#65533;^7yKQ  P &#65533;&#65533;&#65533;&#65533;3$%f&#65533;&#65533;7&#65533;?5TX&#65533;K&#65533;v`&#65533;s@&#65533;s"&#65533;&#65533;&#65533;"&#65533;&#65533;VH&#65533;KoDVDf&#65533;jn&#65533;=x&#65533;#&#65533;!&#65533;I&#65533;&#65533;,&#65533;&#65533;i&#65533;&#65533;&#65533;&#65533;&#65533;q4BL@&#65533;@^&#65533;&#65533;XX&#65533;M@  `Z&#65533;=U&#65533;o&#1826;J&#65533;2o&#65533;&#65533;37y&#65533;Cq&#65533;fd&#1093;&#65533;&#65533;2DH&#65533; &#65533;k&#65533;&#65533;YLE4&#65533;&#65533;&#65533;W9BiPazZ"e!&#65533;h$X,A@&#65533;	&#65533;@pP4&#65533;e=&#65533;&#65533;V&#65533;&#65533;!R&#65533;&#65533;&#65533;~&#65533;&#65533;@&#65533;&#65533;d&#65533;]&#1890;GVD&e>!&#65533;C E&#65533;W&#65533;&#65533;&#65533;&#65533;X&#65533;g `&#65533;{&#65533;E&#65533;&#65533;x&#65533;&#65533;G&#65533;2c&#65533;6/&#65533;'&#65533;&H&#65533;&#455;K&#65533;&#65533;t1`&#65533;&#65533;g&#65533;P&#65533;h&#65533;A}W&#65533;Y #0 &#65533;M&#65533;&#65533;p pUF&#65533;jGE&#65533;&#65533;KT&#65533;]q&#65533;|I#&#65533;&#65533;&#65533;6}&#65533;"&#65533;&#65533;Ska&#65533;&#65533;v&#65533;n&#65533;H-Q$&#65533;h}F49&#65533;u&j&#65533;M&#65533;&#65533;&#65533;&#65533;3&#65533;&#65533;&#65533;&#65533;.P&#65533;&#65533;o&#65533;&#65533;&#65533;&#65533; &#65533;
i!+@&#65533;$p &#65533;F"&#65533;:P $&#65533;&#65533;$ W&#65533;U&#65533;WE{&#65533;:&#2019; &#65533;VXK5h&#65533;&#65533;0&#65533;8&#65533;&#65533;P-&#65533;&#65533;vT&#65533;&#65533;"&#65533;&#65533;B.L&#65533;(&#65533;$ &#65533;&#65533;&#65533;a&#65533;&#65533;&#65533; &#65533;8&#65533;&#65533;p@&#65533;!	0 &#65533;&#65533; &#65533;?&#65533;&#65533;@`3I/:&#65533;$0UI &#65533;M`td|&#65533;+G|&#65533;%s\c&#65533;&#65533;&#274;u7&#65533;6T&#65533;<N419	5&#65533;i&#65533;)b&#65533;&#65533;26&#65533;2eL)0 &#65533;  @&#65533;&#65533;&#832;&#65533;&#65533;&#65533;&#65533;/&#65533;+ &#65533;&#65533;&#65533;&#65533;&#65533;&#65533; r&#65533; &#65533;DX&#65533;#&#65533;&#65533;&#65533;&#65533;i&#65533;aR5TQ&#65533;&#65533;l]&#65533;<&#65533;&#65533;*&#65533;%&#65533;&#65533;&#1435;EQ)&#65533;1&#865;&#65533;&#65533;!&#65533;%Z&#65533;&M&#65533;&#65533;Mc&#65533;*&#65533;&&#65533;&#65533;&#65533;&#25055;&#65533;9W
0&#65533;h&#65533;&#65533; &#65533;u *@ &#65533;&#65533;&#65533;}&#65533;&#65533;&#65533;xU&#1626;NA&#65533;m&#65533;&#65533;3&#65533;9XsC4&#65533;&#65533;]%Y&#65533;&#65533;X&#65533;&#65533;&#65533;&#65533;&#65533;Gk|&#65533;[f&#65533;l&#65533;&#65533;]W&#1222;&#65533;<&#65533;!}WG#&#65533;Y&#65533;&#65533;&#65533;&#65533;&#65533;&#65533;0 0&#65533;&#65533; \G'&#65533;&#65533;y&#65533;&#65533;r$&#65533;&#65533;&#65533;PY&#65533; K&#65533;<V8zVy&#65533;&#65533;&#65533;>tlT&#65533;&#65533;tQ&#65533;&#65533;&#1044;&#65533;P4IJ&#1183;!&#1174;&#65533;C@&#1252;g&#1254;-H&#65533;V&#65533;&#65533;X
&#65533;&#65533;&#65533;&#65533;U` &#65533;0&#65533;&#65533;&#65533; &#65533;&#674;&#65533; &#65533;t|Ey!p3&#65533;Q%&#65533;YR&#65533;&#65533;&#65533;&#65533;&#65533;=&#65533;S8nti&#65533;!&#65533;C+N&#65533;c&#65533;QL>&#65533;&#65533;&#65533; L?1&#65533;&#65533;Y\UK&#65533;*Z&#65533;DQ&#65533;&#65533;(G4W	&#1625;A&#65533;&#65533;&#65533;0&#65533;&#65533;&#65533;i&#65533;c&#65533;'j&#65533;&#65533;&#65533;&#65533;&#65533;&#65533;&#65533;)&#65533;&#65533;&#65533;!&#65533;,  &#65533;&#65533;W&#65533;&#65533;&#65533;&D2&#65533;&#65533;j#&#65533;#&#810;&#65533;XHc!&#65533;&#65533;d&#65533;&#65533;:&#65533;V]&#65533;A&#65533;&#65533;$&#65533;&#65533;t&#65533;Fr&#65533;&#65533;&#65533;&#65533;}&#65533;&#65533;}%=p&#65533;/#&#65533;R&#65533;=v&#65533;&#65533;&#65533;+&#65533;6~fx&#65533;&#65533;t5&#65533;2^&#65533;&#613;K&#65533;&#65533;c&#65533;&#65533;>&#65533;GG&#65533;&#65533;x&#65533;	U&#65533;ir9&#65533;&#65533;&#65533;Z&#65533;&#65533;+y&#65533;&#65533;&#65533;&#65533;&#65533;.&#65533;q&#65533;&#1088;&#65533;!&#65533;&#65533;'&#65533;&#65533;&#65533;6s&#65533;&#304;&#65533;&#65533;!&#65533;s&#65533;w{5k*i&#65533;&#65533;d &#65533;&#291;&#65533;#;8&#65533;&#65533;&#65533;w&#65533;/&#65533;&#65533;
N{50&#65533;&#65533;&#65533;D&#65533;>&#519;&#65533;&#65533;cxz&#65533;qN0Fk&#65533;c4&#65533;&#65533;&#65533;z&#65533;&#65533;P6&#65533;t&#65533;e[	&#65533;&#65533;&#65533;3&#65533;(?S!QK&#65533;X&#65533;*&#65533;,q&#65533;cby&#65533;&#65533;{&#65533;&#65533;&#65533;&#65533;K&#65533;&#65533; 0&#65533;	~'&#65533;&#65533;[0&#65533;+&#65533;&#65533;&#65533;&#65533;g%&#65533;l&#65533;&#65533;&#65533;:&#65533;&#65533;&#65533;;%&#65533;*&#65533;05BR@&#65533;&#65533;&#65533;9&#65533;&#65533;}&#65533;2&#65533;&#65533;&#65533;c&#65533;&#65533;&#65533;DH&#65533;&#65533;&#65533;&#65533;&#65533;&#65533;_!v"&#65533;6d&#65533;K&#65533;cZN&#65533;~L7&#1577;&#65533;&#65533;
&#1113;&#65533;&#65533;&#65533;&#65533;&#696;&#65533;&#65533;r&#65533;&#635;8&#65533; F&#65533;&`&#7876;&#65533;&#65533;&#65533;XE&#65533;B&#65533;&#65533;-&#65533;&#65533;&#65533;&#65533;&#1550;dU&#65533;|&#65533;V&#779;&#65533;g&#65533;~&#65533;&#65533;Si&#65533;
y!@&#65533;SC&#65533;&#65533;r&#65533;CJ9&#24412;-@&#65533;&#65533;&#65533;s &#65533;&#65533;&#65533;&#731;&#65533;K&#65533;&#65533;&#65533;&#65533; &#65533;K&#65533;Q&#65533;&#65533;&#65533;:&#65533;~&#65533;jy'&#65533;&#65533;&#65533;&#65533;&#65533;C&#65533;&#65533;&#65533;&#65533;&#65533;:3&#312;GV(&#65533; &#859;h&#65533;:[|	!0)&#65533;`&#65533;&#65533;P &#65533;P&#65533;&#65533;#p	&#65533;&#65533; (`&#65533;=a&#65533;uU67&#65533;L&#65533;[i&#65533;&#65533;&#65533;S&#65533;&#65533;&#65533;&#65533;c5&#65533;&#65533;&#65533;&#65533;5H&#65533;&#65533;&#65533;&#65533;7&#65533;0&#65533;&#65533;.BYIL&#65533;&#65533;&#65533;s&#65533;&#65533;&#65533;&#65533;&#65533;&#65533;&#65533;e:	{+T&#65533;$	&#65533;&#65533;&#248;(s&#65533;h&#65533;xl/Q/&#65533;eYI&#330;&#65533;X&#65533;&#65533;&#65533;+&#535;&#65533;&#154;&#65533;&#336;RmR1O&#65533;02&#65533;1K&#65533;&#65533;&#65533;&#65533;b!&#65533;h&#65533;&#65533;)&#65533;l&#892;@&#65533;&#65533;0 &#65533;IT 2&#65533;&#65533;&#65533;7&#65533;~&#65533;t&#65533;&#65533;.a&#65533;[&#1767;B&#65533;&#65533;o&#65533;&#65533;&#65533;&#65533;&#65533;&#438;&#1850;&#65533;&#65533;W@	di&#65533;C&#65533;&#65533;C&#65533;&#65533;Pr &#65533;iy&#65533;&#65533;>q!&#65533;&#65533;0 &#65533;&#65533;/N&#65533;&#65533;&#65533;x&#65533;;&#65533;)}?x.&#65533;\O&#65533;L7E&#65533;&#65533;&#65533;V&#65533;&#65533;&#65533;&#65533;&#65533;&#65533;2&#65533;q2&#65533;&#65533;(S&#65533;E&#65533;u@&#65533;&#65533;f&#65533;!Lt&#1615;&#65533;&#982;&#5998;&#65533;&#65533;/c~G3&#65533;&#65533;&#65533;&&#1448;&#65533;I&#65533;>&#65533;y%&#510;&#65533;&#65533;s&#65533;$>&#65533;&#65533;&#65533;&#65533;p&#65533;w<Dt.&#65533;th&#65533;6&#589;&#65533;&#800;&#65533;&#65533;&#65533;sI!&#65533;W*&#65533;l}&#65533;Y&#65533;A+&#65533;&#327;J&#1352;
&#65533;&#65533;{&#65533;F&#563;r@K&#65533;&#65533;?E&#65533;&#65533;&#65533;&#65533;f&#65533;P&#1031;&#65533;\&#65533;&#65533;P!Ii&#65533;&#65533;&#65533;&#65533;&#65533;&#65533;6&#65533;&#65533;U&#553;&#65533;&#65533;&#65533;r&#65533;&#508;&#65533;C]H&#65533;&j&#65533;R&#65533;{S.*&#65533;$*&#65533;(&#65533;A &#65533;U&#65533;&#65533;p&#65533;$Lt `&#65533;&#970;&#65533;&#65533;T6&&#65533;	&#65533;&#65533;&#65533;m&#65533;L&#65533;(9&#65533;&#1127;&#65533;&#65533;q&#65533;&#65533;&#65533;H&#65533;&#65533;&#65533;&#603;]L&#65533;>I&#65533; $ &#65533;1&#872;&#65533;&#65533;&#65533;&#65533;P&#65533;&#65533;6r$C&#65533;&#65533;\D8k&#65533;F&#1851;&#65533;&#65533;&#65533;b&#65533;"}&#65533;W&#65533;:&#65533;`/V &#65533;,p&#65533;Z\&#65533;)&#65533;
&#65533;<&#65533;&#65533;&#65533;,&#65533;&#65533;&#65533;F;&#65533;&#65533;*q)X&#65533;t&#65533;&#65533;=&#65533;#&#65533;&#65533;&#65533;-&#65533;-&#65533;s&#65533;&#65533;&#65533;J(&#1465;&#65533;(&#65533; *&#65533;<&#65533;	&#65533;]&#65533;`&#65533;&#65533;` [&#65533;+&#65533;j1q&#65533;&#65533;&#65533;&#705;&#65533;7&#65533;&#65533;d&#65533;&#65533;<&#65533;7&#65533;-BE&#65533;ci<&#65533;0&#65533;&#65533;|4&#65533;&#65533;p&#65533;&#65533;&#65533;`&#65533;) &#65533;&#65533;&#10912;&#1826; <&#65533;@&#65533;&#65533;&#65533;r&#65533;dFCO&#65533;&#65533;&#65533;&#65533;&#65533;=Q%&#65533;&#65533;&#65533;&#65533;&#65533;b &#65533;9R&#1924;w&#65533;X_&#65533;&#65533;&#65533; &#65533;&#617;&#65533;&#65533;\&#65533;&#65533;&#65533;@N
53&#65533;Gro_+ZS1&#65533;&#65533;.&#65533;&#65533;&#65533;*&#65533;&#65533;&#65533;"&#65533;S&#65533;&#65533;&#65533;CD:&#65533;gU&#65533;&#65533;&#65533;&#65533;Z&#65533;&#29263;&#65533;:
&#995;&#65533;&#65533;&#65533;8&#65533; 7l&#65533;&#65533;@&#65533;1=&#17607;~&#65533;&#65533;3C&#65533;&#65533;3&#65533;%&#65533;b&#65533;&#65533;|&#65533;&#65533;&#65533;&#65533;-&#1465;&#65533;&#65533;v&#65533;H&#65533;d&#65533; &#65533;0&#65533;&#65533;&#65533;+p&#65533;I&#65533;&#65533;1&#65533;&#1184;&#65533;&#65533;&#65533;&#65533;"&#65533;L&#65533;M)&#65533;h~
&#65533;M&#473;&#65533;&#65533;&#65533;9CK&#65533;&#65533;&#65533;&#65533;&#65533;{&#65533;^m&#65533;h&#65533;&#49090;&#65533;U&#65533;;&#65533;&#65533;&#65533;&#1646;8&#65533;&#65533;u&#65533;&#65533;&#65533;T&#65533;*&#65533;&#65533;dk&#65533;&#1760;&#65533;rAp&#435;&#65533;	2-&#65533;t&#65533;&#65533;ud&#65533;&#65533;&#1591;&#65533;&#65533;&#65533;$&#65533;&#65533;&#65533;}&#65533;r&#65533;?*Z&#65533;t&#65533;!&#65533;&#65533;&#65533;&#65533;&#65533;&#65533;1&#65533;&#65533;^&#65533;R&#65533;p&#65533;=8$S&#65533;;&#65533;E&#65533;N&#65533;dd&#65533;&#65533;.6&#65533;:&#65533;&#65533;&#65533;}&#65533;G&#65533;C&#65533;BXv&#65533;XR&#65533;m&#65533;s&#65533;&#65533;
&#65533;&#65533;Z!k.~V&#65533;tK&<&#65533;;u&#65533;&#65533;`x&#65533;&#65533;w0#&#65533;R&#65533;&#760;&#65533;A&#65533;p&#65533;&#33600;&#65533;}W#&#65533;&#65533;n&#65533;&#65533;&#65533;&#65533; &#65533;Wg`&#65533;f&#65533;m&#65533;&#65533;x&#65533;&#1153;D&#65533;[h&#65533;$&#65533;n&#65533;&#65533;&#65533;&#65533;5&#65533;&#65533;&#65533;&#65533;WJ`&#65533;:&#65533;&#65533;@&#65533;&#65533;&#65533;&#1494;&#581;"&#65533;&#65533;&#65533;&#65533;5&#65533;&#65533;!p Q(&#65533;. &#65533;&#65533;kF&#65533;KO&#65533;z&#65533;&#65533;&#65533;&#65533;&#65533;s&#65533;&#65533;n/?&#65533;&#65533;I&#65533;.&#65533;&#65533;1&#65533;R&#65533;&#65533;&#65533;&#65533;&#65533;&#35398;&#65533;.p&#65533;&#65533;&#65533;D2&#65533;&#65533;&#65533;H-ID&#65533;s&#65533;&#65533;+V:&#1819;{&#65533;\&#65533;[&#65533;Ig4&#65533;&#65533;IIN&#65533; &#24836;;&#65533;8&#65533;&#1110; &#2040;0&#65533;&#65533;&#1194;&#65533;&#65533;&#65533;}}L&#65533;J&#65533;3&#65533;$wj&#65533;&#65533;k#&#65533;|P&#65533;&#65533;4kP
&#65533;&#65533;&#65533;&#65533;&#65533; @?;;?&#65533;BB	  !&#65533;&#65533;&#65533;&#65533;&#65533;&#65533;&#65533;&#65533;&#65533;&#65533;&#65533;&#65533;&#65533;&#65533;&#65533;&#65533;&#65533;&#65533;&#65533;&#65533;&#65533;&#65533;&#65533;&#65533;&#65533;&#65533;&#65533;&#65533;&#507;&#709;&#65533;&#65533;&#65533;&#65533;&#65533;&#65533;&#65533;7&#65533;&#65533;7&#65533;7		&#65533;?B
&#1501;&#65533;;&#65533;B&#65533;&#65533;&#65533;&#65533;&#65533;&#65533;&#65533;&#65533;&#65533;&#65533;&#65533;&#65533;&#65533;&#65533;&#65533;&#65533;&#1224;&#65533;=Z&#65533;&#65533;G&#65533;B&#65533;a`&#65533; (&#65533;F&#65533;2&#65533;
&#65533;&#65533;U&#65533;pX&#65533;&#65533;VG{&#65533;b&#65533;$r&#65533;&#65533;Y&#65533;&#65533;&#65533;uaC&#595;&#65533;|`^+}>&#65533;&#65533;@&#65533;&#159;
&#65533;&#65533; &#1517;&#65533;&#65533;q7v&#65533;&#65533;t&#65533;3A0&#65533;J&#65533;*&#65533;&#1294;&#65533;Z}V&#65533;N@ &#65533;n&#65533;B(&#65533;&#1055;&#65533;V@s&#65533; &#30740;+&#65533;&#65533;Pa&#65533;^zy&#65533;"&#65533;X&#65533;
_&#65533;&#65533;]&#65533;&#65533;&#1184;&#65533;&#65533;&#65533;k&#65533;&&#65533;	&#65533;&#65533;KM&#65533;&#65533; c&#65533;&#296;S&#65533;*&#65533;1Mh&#65533;&#65533;*&#65533;z#S&#65533;:&#65533;&#65533;4&#65533;&#65533; &#65533;&#65533;&#65533;&#65533;&#65533;
\&#65533;&#65533;V&#65533;&#65533;y&#65533;&#65533;&#65533;&#65533;R&#65533;I&#65533;&#65533;fB&#65533;G&#65533;Q&#65533;?&#65533;&#65533;&#65533;\&#65533;&#65533;@&#65533;
o&#65533;&#65533;&#65533;&#65533;&#65533;&#65533;k@\&#65533;&#65533;Y&#65533;&#65533;#&#65533;&#65533;C&#65533;&#65533;&#65533;['j&#65533;#&#65533;U&#65533;&#65533;X+&#65533;&#65533;7&#65533;&#65533;&#65533;&#65533;&#65533;H&#65533;M&#65533;&#65533;\&#65533;l&#65533;&#65533;'V%Ae&#65533;]&&#65533;x&#65533;&#65533;&#65533; 6&#65533;p&#65533;?Z&#65533;bb&#65533;&#65533;!&#65533;&#65533;&#65533;&#65533;V&#65533;$&#65533;&#65533;|&#65533;&#65533;O|&#65533;V[@&#65533;&#65533;"&#65533;&#65533;&#65533;|&#65533;]u&#65533;&#65533;M BT2&#65533;&#65533;/.\9w&#65533;w@&#65533;$b&#65533;>%&#65533;&#65533;6
 p&#65533;fC&#65533;`&#65533;h&#65533;q&#22806;t&#65533;3!&#65533;&#65533;&#65533;apL&#65533;g&#65533;?&#65533;&#65533;v&#65533;&#65533;5T&#65533;D&#65533;&#65533;Z&#65533;&#1880;\i&#65533;&#65533;	&#65533;-HL&#65533;p`)~5=%&#65533;[1&#65533;&#65533;&#65533;NY&#65533;&#5721;J)0&#65533;FO&#65533;&#65533;&#1434;&#65533;&#1232;&#65533;6L&#65533;#)7&#65533;&#1251;&#65533;x&#65533;&#65533;'&#65533;*:&#65533;4,8&#1384;&#65533;O&#65533;R&#65533;&#65533;&#65533;<&#65533;&#65533;<&#65533;5G-1&#65533;r&#65533;#+<&#65533;&#65533;Z&#65533;&#65533;&#65533;_$&#65533;P&#65533;Pi&#22092;&#65533;>&#65533;&#65533;&#65533;&#65533;&#65533;@"!&#65533;"&#65533; &#618;_'&#65533;(tCC&#65533;&#65533;g}&#65533;&#65533;z&#1524;&#65533;&#65533;"!=$<&#65533;&#65533;m&#65533;&#65533;&#65533;&#65533;&#65533;&#65533;d&#65533;j	&#65533;&#65533;PE&#65533;&#65533;&#65533;V&#65533;N&#65533;&#65533;&#65533;&#65533;yh&#1641;&#65533;&#65533;/}A&#65533;&#65533;a}&#65533;l:&#65533;&#65533;&#65533;&#65533;z&#304;^&#65533;&#65533;&#65533;&#65533;^,&#65533;&#65533;&#65533;&#65533;&#65533;0&#65533;&#65533;-u&#65533;&#65533;&#65533;}&#65533;&#65533;&#65533;&#65533;&#65533;Z_q\I&#65533;&#65533;&#1518;&#65533;7&#65533;&#65533;O[&#65533;r4&#65533;b&#65533;1n1A6&#65533;&#65533;@(&#65533;L&#65533;&#65533;&#65533;F&#65533;N&#65533;&#65533;EGu&#65533;t&#65533;&#65533;&#65533;&#65533;&#65533;hHQ}&#65533;<d&#1448;z&#65533;&#65533;h2&#65533;45&#65533;&#1156;_i&#65533;)&#65533;6$k&#65533;&#65533;&#65533;&#65533;&#65533;&#65533;B &#65533;U&#65533;&#65533;&#65533;z&#697;.|w&#65533;u&#65533;{N&#65533;&#65533;&#65533;`eo+|&#65533;k&#65533;&#65533;&#65533;&#65533;&#65533;&#65533;&#65533;&#65533;@m&#65533;&#65533;&#65533;&#65533;&#65533;~&#65533;&#1164;8&#65533;/&#65533;&#59917;&#65533;e&#65533;&#65533;&#65533;&#65533;:&#839;&#65533;&#65533;	&#65533;L&#65533;&#65533;3&#65533;&#65533;&#65533;&#65533;&#669;J&#65533;&#65533;&#65533;&#1329;&#65533;Edr&#65533;&#65533;&#65533;8&#65533;-&#65533;&#65533;&#65533;&#65533;&#65533;2A&#65533;&#65533;&#65533;]&#65533;Lu&#65533;&#65533;&#65533;]&#65533;X&#65533;&#290;hgVzK&#65533;/0&#65533;Z@&#65533;(&#65533;&#65533;&#65533;7&#65533;&#65533;&#65533;EYy&#65533;&#328;&#65533;&#65533;&#65533;m&#65533;@9FvM&#65533;&#65533;Tb&#65533;&#65533; 1X&#65533;&#65533;&#65533;&#1111;@&#65533;&#1265;#u&#65533;w&#65533;&#65533;a T&#65533;&#715;&#65533;&#65533;&#65533;Z&#65533;B6q&#1455;j$&#65533;&#65533;&#65533;C	&#65533;%&#65533;&#65533;9&#65533;&#65533;&#65533;&#65533;W&#65533;K
&#65533;&#65533;E/~ &#65533; n&#1045;.&#65533;&#65533;&#65533;&#65533;2&#65533;H&#65533;&#65533;&#33890;&#65533; 1&#65533;	&#1256;&#65533;&#977;%~&#65533;QDe&#65533;&#65533;1&#65533;&#65533;1&#65533;&#442;!&#65533;d&#65533;O&#65533;&#65533;&#65533;&#65533;&#65533;&#65533;&#65533;&#65533;6-$&#65533;_&#65533;8&#65533;&#65533;&#65533;0&#65533;2M&#65533;&#65533;,y0& `&#164;&#65533;p&#65533;&#65533;}&#65533;&#65533;&#65533;&#65533;&#65533;&#65533;&#65533;&#65533;X&#65533;q5Zd&#65533;&#65533;c&#65533;&#65533;&#65533;&#65533;&#65533;&#65533;&#65533;&#606;%;&#65533;&#65533;r&#65533;&#65533;!&#65533;&#65533;7vbL&#65533;tD&#65533;8&#65533;x5G\&#65533;=&#65533;&#65533;3s'&#269;&#65533;*&#65533;&#65533;$!&#65533;
|&#65533;&#65533;n=R&#65533;P&#296; o&#65533;&#65533;T8&#65533;I&#65533;&#65533;;&#65533;&#65533;b&#65533;&#65533;vI&#65533;u&#65533;\V&#65533;&#65533;&#65533;K&#65533;C5hh&#65533;p&#65533;A&#65533;T&#65533;p'y r|&#65533;&#65533;B8&#65533;D$&#65533;&#65533;l&#65533;&#65533;&#65533;h&#65533;]&#65533;X&#65533;&#65533;4g&#65533;&#65533;&#65533;&#409;&#65533;F1&#65533;&#688;YS]&#65533;@&#65533;&#65533;&#65533;&#65533;=&#65533;&#65533;#&#65533;&#65533;H&#65533;&#65533;"&#65533;[&#65533;`&#65533;KL&#65533;P&#65533;>]L }&#65533;&#65533;,a2m&#65533;Ev&#1123;&#65533;&#65533;&#65533;&#517;Xny&#1840;&#65533;$&#65533;?j&#65533;&#65533;y&#65533;&#65533;&#65533;/&#65533;&#65533;&#65533;=1&#65533;&#65533;&#65533;%&#65533;&#65533;&#65533;&#65533;H&#65533;&#65533;&#1634;&#65533;y&#713;	&#65533;-;&#65533;&#65533;"&#65533;t&#65533;C8&#65533;+x &#65533;.&#65533;&#65533;Os@&#65533;&#65533;&#65533;h&#65533;+&#65533;Oe&#65533;+$b&#65533;p&#65533;eT&#65533;&#65533;""V E&#65533;&#1092;&#65533;&#65533;&#65533;&#65533;&#65533;*;=L&#65533;RN&#65533;:&#65533;)&#65533;&#1567;&#65533;P&#65533;dM,;rx&#65533;B&#65533;&#65533;m&#65533;&#65533;&#65533;&#65533;&#65533;2%=&#65533;R&#65533;`&#65533;&#65533;T&#2026;,&#65533;Vs&#65533;)[Ns&#65533;&#65533;B&#65533;&#65533;&#433;&#65533;&#1826;&#65533;T&#65533;&#859;u/Z&#65533;]Y&#65533;?&#65533;&#65533;@|&#65533;&#65533;&#2036; @&#65533;ub&#65533;0&#65533;&#65533;@&#706;&#65533;&#65533;&#65533;9'&#65533;&#65533;&#65533;f&#65533;&#65533;&#1697;L&#65533;D&#65533;yH&#65533;&#1640;'&#65533;&#65533;.p&#65533;&#65533;T &#65533;z\&#65533;&#65533;a&#1451;&#1504;&#65533;&#65533; `l&#65533;7&#65533;&#65533;)>P&#65533;&#65533;X&#65533;&#65533;-:&#65533; N&#1041;&#65533;N&#65533;B&#65533;&#65533;0&.B&#65533;[\4&#65533;[&#65533;&#65533;&#65533;*&#65533;B&#65533;$&#65533;h0&#65533;&#65533;S&#65533;&#65533;&#65533;>&#65533;&#65533;&#65533;*&#65533;&#65533;&#65533;-&#65533;7&#65533;[e&#65533;"u&#65533;
H&#65533;m&#1689;W&#65533;V&#65533;=`&#65533;`D;&#65533;3$EZS`&#65533;s&#65533;1&#65533;&#65533;&#65533;17&#65533;&#65533;xi&#65533;	&bB&#65533;u&#65533;c&#65533;B&#65533;&#65533;h(#&#65533;&#65533;1&#65533;0*&#65533;E&#65533;a&#65533;?YR&#65533;&#65533;tL<&#65533;,@ki
&#65533;&#65533;pf&#65533;c&#65533;XM&#495;8&#65533;&#65533;&#65533;p&#65533;W#&#65533;=kY!1E&#65533;e&#8490;3&#65533;&#65533;,&#65533;&#65533;&#65533;Oo&#65533;&#65533;v&#65533;Gx&#65533;&#65533;b H5!&#65533;U&#65533;&#65533;7&#65533;"&#65533;$smk&#65533;&#65533;4L&#65533;&#1311;&#65533;&#65533;&#65533;`Q:&#65533;4&#65533;*&#65533;(&#65533;2&#65533;&#65533;&#65533;6j;&#65533;TqN&#65533;&#65533; L&#65533;s=&#65533;	&#65533;&#65533;>]Wq&#65533;&#65533;`_&#65533;{&#65533;&#65533;&#65533;&#65533;&#65533;+Fpb`<#&#65533;&#65533;&#65533;&#65533;<&#65533; &#65533;&#65533;i&#65533;&#65533;k&#65533;&#65533;*j&#65533;^V[r&#65533;f&#65533;&#65533;M&#65533;#&#149;{w&#65533;&#65533;s&#65533;&#65533;|R5&#65533; Z&#65533;&#65533;
&#65533;&#65533;&#65533;K&#65533;
&#65533;7&#65533;}&#65533;&#1253;&#65533;j&#65533;k&#65533;&#65533;'&#65533;%nw{&#65533;&#65533;&#65533;&#65533;&#65533;&#65533;&#65533;:&#65533;  |&#65533;^&#65533;&#65533;&#65533;&#65533;E\K&#65533;J9&#65533;>&#65533;&#65533;&#65533;&#65533;]&#65533;s&#65533;&#65533;>&#65533;&#65533;&#65533;&#65533;&#65533;3eP&#65533;&#65533;$&#65533;WQc&#65533;&#65533;DRI&#1460;\&#65533;&#65533;HU&#65533;&#65533;&#65533;&#65533;*`&#65533;&#65533;T&#65533;&#634;X5Jlnn&#65533;A&#65533;&#65533;g&#65533;&#19281;&#65533;2:pK&#65533;&#65533;
&#65533;&#65533;e&#65533;&#65533;&#65533;H1&#65533;nB!@u%-9&#65533;6&#65533;$&#65533;WL&#65533;&#65533;e|I&#65533;/&#65533;&#65533; &#65533;&#417;9P&#65533;&#65533;&#65533;&#65533;&#65533;&#65533;&#65533;h&#754;L&#65533;&#1098;&#65533;6 &#65533;&#65533;&#65533;&#65533;&#65533;Y&#65533;#&#65533;r&#65533;&#65533;=&#65533;&#65533; `&#65533;|&#65533;&#1003;&#65533;&#65533;&#65533;&#65533;&#65533;f&#65533;&#65533;)&#65533; EB&&#65533;&#65533;g&#65533;&#65533;&#65533;d &#65533;2&#65533;&#65533;&#65533;&#65533;kc&#65533;23c 6 I&#65533;p"oB&#65533;45wZ$&#65533;&#65533;WE&#65533;WX&#65533;&#65533;i&#65533;&#65533;q&#65533;E&#1616;&#65533; kh&#65533;&#65533;&#65533;Nl5tG#e&#65533;:&#65533;wC&#65533;v~&#65533;#A&#65533;&#65533;3&#65533;&#65533;))c&#65533;R&#65533;H&#65533; &#1189;&#65533;!&#65533;B&#65533;$q&#1952;&QvG&#65533;`/&#65533;w&#65533;&#65533;&#65533;D^&#65533;?&#65533;`D A&#65533;h&#65533;&#65533;&#65533;}&#65533;&#65533;&#65533;&#65533;&#65533;-#"X&#65533;&#65533;g#&#65533;pz&#65533;0&#65533;&#65533;&#65533;M&#65533;&#65533;1`U	q&#65533;.&#65533;tH&#65533;sZ&#65533;&#65533;BSX&qq&#1527;hv&#65533;1&#65533;&#65533;W&#65533;U', &#65533;tetd&&#65533; UIH&#65533;&#65533;s&#65533;V&#1104;&#65533;&#65533;N&#65533; &#65533;&#65533;&#65533;@&#65533;dv%5CJa g&#65533;aZ&#65533;2&#65533;W&#65533;`	&#65533;&#65533;?q&#65533; hAIw&#65533; 'N&#65533;RA 5&#65533;pPB)&#65533; 0pN1&#65533;&#65533;PK&#65533;XA &#65533;`52r$&#65533;&#65533;&#65533;&#331;&#65533;e &#65533;&#65533;1&#65533;&#65533;&#65533;&#65533;H&#65533;ev?&#65533;+&#65533;e&#65533;aEe+.0P&#65533;&#524;&#65533;R&#65533;&#65533;O2&#65533;&#65533;&#65533;&#65533;&#65533;&#65533;&#1039;1&#65533;&#65533;e&#1560;i+&#65533;Z@&#65533;Km!&#65533;&#65533;&#65533;Sr5&#65533;&#65533;y&#65533;[&#65533;&#65533;1e&#65533;p&#65533;t&#65533; &#65533;QQYrI&#65533;&#65533;F'p&#65533; `/2 &#65533;&#65533;&#65533;&#65533;&#65533;&#65533;&#65533;&#65533;=I>&#65533;&#65533;&#65533;&#65533; $&#65533;&#65533;&#1284;7&#65533;&#65533;&#65533;&#65533;&#65533;men&#1492;_3&#65533;&#65533;&#526;71r&#1060;Z&#65533;
[b*iE&#65533;&#65533;&#65533;"&#65533;y{&#65533;&#65533;&#65533;1@l]&#65533;&#65533;W
@*&#65533;bY&#65533;d&#65533; <&#65533;&#65533;L&#65533;4.&#65533;&#65533;k&#1891;D&#65533;&#65533;D1P&#65533;B&#65533;D&#65533;&#65533;g/=9=&#65533;&#65533;la&#65533;&#65533;j9&#137;&#65533;&#263;&#65533;&#65533;&#65533;&#65533;&#65533;&#65533;&#65533;&#65533;g&#65533;&#65533;&#65533;&#65533;&#1044;&#65533;&#65533;-8&#65533;k&#65533;	&#65533;&#65533; @3PZW&#65533;A&#1457;&#65533;&#65533;IS&#65533;D&#65533;&#65533;2&#65533;w&#1267;&#65533;VY.&#65533;&#65533;&#65533;&#65533;&	`&#65533;&#65533;&#65533;9:&#65533;2XE&#65533;&#65533;:I&#65533;g&#65533;0*&#65533;&#65533;	s&#65533;&#65533;#&#65533;cf&#1435;	&#413;&#65533;&#65533;  &#65533;R&#65533;j8&#65533;	 F&#65533;&#65533;3&#65533;"-"&#65533;&#65533;&#65533;fEy&#65533;&#65533;&#65533; &#65533;p&#65533;6&#65533;&#65533;&#65533;&#720;&#65533;T
&#65533;&#65533;d&#65533;&#65533;|&#65533;)1I&#65533;&#65533;&#65533;@Tp&#65533;:~ &#65533;b&#745;PQtET,&#65533;:&#65533; &#65533;&#65533;M&#65533;Uo&#65533;&#65533;rt&#65533;."&#65533;zw&#65533;#&#1440;&#65533;pS&#65533;=Sf&#65533;&&#65533;&#65533;&#65533;E<&#65533;&#65533;&#65533;V$;&#65533;"auRv&#65533;N:f&#65533;(:j&#65533;	M?&#65533;	&#65533;&#65533;&#65533;&#65533;&#65533;;&#65533;Wf&#65533;/&#65533;$&#819;g'&#65533;/h-	z&#65533;-&#65533;&#65533;&#65533;@&#65533;CA7&#65533;&#65533;<&#1617;&#65533;&#1245;&#65533;	&#65533;V&#65533;'&#65533;\)&#65533;&#65533;4lz &#65533;&#65533;0-A&#65533;&#65533;R&#41553;l&#65533;&#65533;&#65533;M&#65533;&#65533;q&#65533;&#65533;n&#65533;pfra&#65533;&#65533;&#65533;&2&#65533; 2&#65533;P&#65533;Q&#65533;0&#65533;>&#65533;&#65533;&#65533;&#65533;&#65533;0&#65533;1&#65533;G&#65533;&#65533;BbR&#65533;fqgg&#65533;&#65533;d&#65533;&#356;&#65533;&#65533;OI&&#65533; Eo&#65533;&#65533;yZ&#65533;i&#65533;&#65533;i`/	&#65533;&#65533;t/&#65533;U %&#23075;&#614;&3$1&#65533;urU&#65533;8P3&#65533;=Fr (f&#1602;B &#65533;&#65533;&#65533;P&#65533;0&#65533;42:@&#65533;:g
L&#65533;&#65533;z&#65533;w&#1362;# e&#65533;&#65533;&#707;&#65533;&#65533;&#65533;#&#65533;_&#65533;6&#65533; &#65533;U&#65533;ePde=&#65533;dZ&#65533;&#65533;&#65533;-&#65533;
&#65533;&#65533;&#65533; '&#65533;Ar|&#65533;w&#65533;&#65533;&#65533;&#65533;&&#65533;Z&#65533;&#65533;w&#65533;&#65533;&#65533;0&#65533;5pA&#65533;+?w&#65533;&#1990;"&#65533;+&#65533;R&#65533;&#65533;&#65533;Q&#65533;&#65533;`_&#65533;&#65533;&#65533;j*&&#1072;&#65533;'4&#65533;B&#65533;&#65533;&#65533;&#65533;Y&#65533;&#689;iT&#65533;&#65533;&#65533;&#65533;&#65533;H&#65533;A&#65533;&#65533;^pcq`&#65533;S&#65533;&#1331;&#65533;9&#65533;I
5&#65533;$3k&#65533;CM&#65533;[&#65533;&#65533;&#65533;T(@&#65533;&#65533;.&#65533;
y&#65533;&#65533;.&#65533;+p&#65533;&#65533;0&#65533;)&#65533;&#65533;Q &#65533;&#65533;&p&#65533;&#65533;zVO!&#65533;So&#65533;/2K/c=T~&#65533;P&#65533;a&&#65533;=dD`"8&#65533;$&#65533;%h&#65533;&#65533;&#65533;	BF&#1737;&#65533;%&#65533;&#65533;4&#65533;;&#65533;0&#65533;&#65533;&#65533;>0%_&#65533;A2&#65533;&#65533;&#65533;`";&#65533;@b&#65533;&#65533;&#65533;P&#65533;)&#65533;zlB&#65533;&#65533;9&#65533;&#65533;B?d!&#65533;&#65533;&#65533;#&#65533;p";&#65533;&#65533;&#65533;!&#65533;&#65533;OW&#65533;&#65533;
&#65533;w&#65533;&#65533;&#65533;&#951; &#65533;&#65533;@&#65533;2uX&#65533;;Q}jB&#65533;h&#65533;N&#65533;J'&#65533;)P&#65533;&#65533;H&#65533;uW-@.&#65533;&#65533;&#65533;i&#65533;so&#65533;&#65533;M&#65533;&#54522;&#65533;&#65533;&#65533;&#65533;&#65533;i&#65533;&#65533;&#65533;&#65533;&#65533;&#65533;&#65533;&#65533;&#65533;&#65533;&#65533;&#65533;_iqTH&&#65533;&#65533;&#65533;p9[?R&#65533;7v#fugF&#65533;&#65533;M&#65533;j E&#65533;PU&#65533;&#65533;&#65533;wa&#65533;itoH&#65533;4&#65161;&#65533;P&#65533;&#65533; `dj(&#65533;E!@ #P$&#65533;k9&#65533;&#65533;Y&#65533;4~[K-&#65533;&#65533;X&#451;d,&#65533;YW&#65533;h&#65533;i&#65533;&#65533;}{&#65533;{El&#65533;A&#65533;#&#65533;&#65533;&#65533;&#65533;&#65533;&#65533;+&#65533;&#65533;&#65533;!=&#65533;&#65533;[Bp&#65533;&#65533;&#65533;p.`?P0&#65533;7&#65533;ho&#65533;p&#65533;c&#486;&#65533;&#65533;&#65533;F&#65533;n&#65533;+&#65533;&#65533;&#65533;&#3765;Pe<,JX&#65533;&#65533;&#65533;{&#1224;&#65533;&#65533;$ &#65533;r&#65533;&#65533;&#65533;(.&#65533;`&#65533;&#65533;p&#65533;&#65533;9&#65533;9$6G&#65533;=&#65533;zS&#65533;U&#65533;&#65533;mF2&#65533;&#65533;l&#65533;&#65533;&#65533;
y&#65533;N&#65533;&#65533;&#65533;&#65533;&#65533;&#65533;&#65533;&#65533;Q&#65533;xa&#772;#&#65533;&#65533;:&#65533;*5ql,F<&#65533;F &#65533;s&#65533;, >&#65533;&#680;#&#65533;&#65533;A&#65533;%&#65533;&#65533;dw&#65533;&#65533;&#232;j&#65533;&#65533;&#65533;J&#65533;&#65533;T&#65533;&#65533; 0&#65533;&#65533;B&#65533;KKv&#65533;&#65533;S&#65533;&#65533;&#65533;&#536;0Q&#65533;&#65533;&#65533; .&#65533;&#65533;P &#65533;&#65533;	&#65533;(&#65533;=&#65533;&#65533;&#65533;"E&#65533;&#898;&#773;&#65533;H5*&#65533;d>$&#65533;\Ac&#65533;@&#65533;&#65533;&#65533;O#&#65533;OS&#65533;q&#65533;ZR&#65533;RG&#65533;Ci&#65533;A &#65533;&#65533;0L&#65533;&#65533;_&#65533;V&#20481;Gk&#65533;&#206;&#65533;%&#65533;e&#65533;>&#65533;*&#65533;&#65533;g&#65533;pW&#65533;&#65533;&#65533;i55}r!&#65533;&#65533;p%&#65533;f&#65533;;S
A &#65533;&#65533;&#65533;&#65533;&#65533;&#65533;+`&#65533;&#65533;)iA&#65533;&#65533; &#65533;&#65533;(&#65533;	&#65533;&#65533;&#65533;X&#1840;R&#65533;pY&&#65533;&#65533;j=&#65533;&#65533;?&#65533;&#65533;=pD*&#65533;b&#65533;&#65533;&#65533;&#65533;G&#65533;&#65533;&#65533;`&#65533;0&#65533;&#65533;&#65533;&#65533;=2A&#65533;5--&#65533;&#65533;r&#1863;7 vM?I)&#65533;{&#65533;2&#65533;LMD*&#65533;&#65533;&&#65533;gGM&#65533;\&#65533;r&#65533;s&#65533;&#65533;Q:&#65533;&#65533;&#65533;&#65533;S&#65533;&#65533;&#1767;&#65533;[&#65533;&#65533;P&#65533;&#65533;&#65533;eB %P,0*&#65533;&#65533;k&#65533;&#65533;4&#65533;&#65533;&#65533;+&#65533;$:&#65533;;&#1285;&#65533;=&#65533;&#65533;&#65533;#4<tz&#65533;&#65533;,&#65533;>&#1062;F\H&#65533;&#65533;z&#1455;M,&#1444;&#28906;?&#65533;3&#65533;&#65533;&#65533;&#1053;&&#65533;&#65533;v&#65533;<&#65533;&#65533;&#65533;&#65533;&#65533;FM
&#65533;`&#65533;&#1690;*+ &#65533;&#65533;k}&#65533;=&#65533;M&#65533;<&#65533;&#65533;4&#65533;&#865;}&#65533;l&#65533;@&#39150;cMr7&#65533;4~!&#65533; $pG{6&#65533;&#65533;&#65533;+&#65533;&#65533;^&#65533;&#65533;I&#65533;&#65533;:fWY&#65533;LB66&&#65533;&#65533;&#65533;*m;&#65533;)&#65533;2i&#65533;{!&#296;Q%&#65533;Po)a&#65533;&#65533;C`L7&#65533;cQ]G&#65533;&#65533;&#65533;&#65533;d9N&#65533;n&#65533;&#65533;&#65533;]X&#65533;P;&#65533;#&#65533;	s&#65533;&#65533;0kZ~=K.&#65533;=&#65533;N.&#65533;c&#65533;)&#65533;&#65533;{&#65533;&#65533;&#65533;&#65533;QtZ&#65533;g&#65533;&#1445;`&#65533; F
&#1730;&#65533;&#65533;&#65533;&#65533;E&#65533;W&#65533;
<"&#65533; Wr&#65533;L&#65533;#&#65533;&#65533;"&#65533;&#65533;&#65533;&#65533;}: h<&#65533;&#65533;D+&#65533;=&#65533;&#65533;&#65533;@&#65533;&#65533;`j\&#65533;&#65533;&#65533; &#65533;&#784;&#65533;>,&#65533;c&#65533;&#65533;&#65533;&#65533;&#65533;&#65533;&#65533;j&#65533;&#65533;X_&#65533;&#65533;0&#65533;&#65533;M&#65533;&#65533;k+}&#65533;03P&#65533;a&#65533;&#65533;on&#65533;&#65533;&#65533;&#65533;&#65533;&#65533;I&#65533;&#65533;&#65533;  &#65533;&#65533;u&#65533;&#65533;k&#65533;&#65533;&#65533;&#65533;i&#65533;&#65533;&#65533;;&#65533;&#65533;&#65533;:&#65533;U&#65533;&#65533;&#65533;
>]&#65533;&#65533;&#65533;&#65533;1h&#65533;&#65533;&#65533;Q&#65533;&#65533;&#65533;&#65533; &#501;&#65533;&#65533;J\&#65533;&#65533;&#65533;&#65533;&#65533;&#65533;~&#65533;&#65533;i+&#65533;Y}&#65533;&#65533; &#65533;H5&#65533;3'&#65533;&#65533;&#65533;x fr&#65533;@pu&#65533;+Y_&#65533;"v&#24038;2&#65533; #&#65533;j&#65533;q&#1573;&#65533;6(,0&#65533;iB&#65533;&#65533;&#65533;=&#65533;&#65533;&#65533;}&#65533;&#65533;&#65533;&#65533;(&#65533;&#65533;&#65533;;m&#65533;>&#1039;&#65533;&#65533;+V&#65533;&#65533;&#65533;&#65533;&#65533;:^&#65533;Bz]&#65533;&#1132;Cy&#851;qE'&#65533;r&#65533;&#65533;'&#65533;&#65533;&#65533;N&#65533;wS&#65533;&#65533;&#65533;Ks&#65533;&#65533;&#65533;dG&#65533;~V}&#65533;h&#65533;&#65533;&#1690;&#65533;#&#65533;S&#65533; &#65533;n&#65533;&#65533;v&#65533;O@1 &#65533;o&#65533;X&#65533;&#65533;&#65533;&#65533;Q Y&#848;&#65533;@&#65533;&#65533;Q,a&#1403;&#65533;&#65533;&#65533;&#65533;&#65533;!rca4&#148;aJ&#65533;t/&#65533;U=&#65533;V&#65533;&#65533;&#65533;yv?&#65533;R&#631;&#65533;F&#65533;HH1&#65533; &#65533;&#65533;&#65533;q1&#65533;&#65533;*E&#65533;&#65533;&#65533;&#65533;&#65533;&#65533;_y#@&#258;&#65533;5O&#65533;MV&#65533;&#65533;,v&#65533;-&#65533;hmGw&#65533;&#65533;%n&#65533;c&#65533;9&#65533;Z&#65533;j&#65533;X&#65533;&#65533;`8)&#65533;&#65533;w&#1551;%&#65533;&#65533;D&#65533;&#65533;A{&#65533; &#65533; &#65533;&#65533;&#65533;&#65533;&#65533;&#65533;&#65533;&#65533;&#65533;&#65533;&#65533;&#65533;&#65533;&#65533;&#65533;&#65533; @??B
7&#65533;&#65533;&#65533;&#65533;&#65533;--&#65533;&#65533;&#65533;&#65533;&#65533;&#65533;&#65533;&#65533;&#65533;&#65533;&#65533;&#65533;&#65533;&#65533;&#65533;&#65533;&#65533;&#65533;&#65533;&#65533;&#65533;&#462; &#65533;&#65533;&#65533;&#65533;1&#977;,&#65533;&#65533;'&#65533;&#65533;&#65533;.&#65533;+&#65533;&#65533; &#65533; 
?	&#65533;7	
&#65533;&#65533;&#65533;&#65533;&#65533;&#433;&#65533;&#65533;&#65533;&#65533;&#65533;ED!0u&#65533;&#1258;&#65533;}&#65533;5+&#65533;6{&#65533; D&#65533;&#65533;0&#65533; d&#65533;&#65533; j&#65533;X,D&#65533;zC&#65533;y&#65533;&#65533;/Y$Er&#65533;&#65533;&#65533;R&#65533;&#65533;80&#65533;&#65533;&#65533;&#65533;&#1465;K@&#65533;&#65533;&#65533;V&#65533;RR&#65533;&#65533;`&#65533;'C"|B &#65533;&#65533;)A-
&#65533;:&#65533;AE"Y+H8&#65533;L&#65533;&#65533;&#65533;&#65533;&#65533;&#65533;$&#1651;h&#1258;	6#&#65533;n&#65533;&#402;&#65533;&#65533;a&#65533;&#65533;;G&#65533;@!{H&#65533;&#65533;O&#65533;kg&#65533;3&#65533;4&#65533;cU&#65533;v&#65533;&#65533;`&#65533;<4Z&#65533;
B1Z&#65533;PcE&#65533;&#65533;&#65533;&#65533;=X&#65533;@&#65533;Jbr&#734;M&#65533;&#65533;&#65533;
f&#65533;&#65533;&#65533;w&#65533;0&#65533;
&#65533;@ &#65533;$&#65533;U&#65533;&#65533;'&#65533;w&#65533;&#65533;"&#65533;m&#65533;&#65533;kwl&#65533;&#65533;&#597;&#65533;&#595;y&#65533;&#65533;&#65533;&#65533;d&#65533;^)&#65533;C&#65533;A_&#65533;N	2&#65533;&#65533;&#65533;&#65533;&#65533;&#65533;&#65533; B7&#65533;m&#65533;S&#65533;3&#65533;7K!&#304;&#65533;2 p&#65533;)&#65533;	!&#65533; &#65533;&#65533;&#1280;da&#65533;X&#65533;qYe	&#65533;&#65533;&#65533;S&#65533;i &#65533;&#65533;&#576;&#65533;U&#65533;&#65533;&#65533;HW&#65533;&#65533;&#1179;~&#1268; &#65533;-&#65533;&#1112;_&#65533;g&#65533;&#65533;L&#65533;1>F&#65533;&#65533;&#65533;^&#65533;&#65533;&#65533;&#65533;
,\&#65533;J&#65533;p&#65533;B&#65533;&#65533;N&#65533;s&#65533;l&#65533;8B$&#65533;&#65533;&A&#65533;x&#65533;0U&#65533;&#65533;&#65533;#>C&#65533;#H&#65533;&#65533;c&#65533;&#65533;=&#65533;^&#65533;:&#65533;&#65533;E&#65533;&#1630;0&#1096;&#65533;&#65533;&#65533;pP&#65533;$&#65533;&#65533;)&#65533;L48'DJ=U!!4&#65533;&#65533;l&#65533;&#65533;&#65533;&#664;r&#65533;)B&#65533;&#65533;&#65533;SO&#65533;&#65533;O%2&#65533;!&#65533;&#65533;M&#65533;&#65533;4An&#65533;.)&#65533;&#65533;&#65533;x&#65533;}&#65533;|&#42571;3&#65533;X&#65533;&#65533;b&#65533;&#65533;,. A&#65533; &#65533;?&#65533;r%*&#65533;|&#65533;PZ&#65533;-&#65533;jg&#65533;&#65533;&#65533;&#65533;&#65533;VPR&#65533;&#65533;b&#65533; _>p&#65533;"&#65533;&#65533;&#65533;&#65533;&#65533;m&#65533;&#65533;&#65533;I&#65533;FV7& y&#65533;?&#65533;9&#65533;t&#65533;&#65533;&#65533;"B&#65533;v&#65533;&#65533;&#&#65533;&#65533;n'&#65533;P|&#65533;ABWj&#65533;h&#65533;&#65533;Z&#65533;&#65533;&#65533;&#65533;&#65533;&#65533;V&#65533;.J2&#65533;&#65533;U&#65533;&#65533;hp&#65533;7 &#65533;&#65533; &#65533;p&#65533;&#1249;&#65533;&#65533;u&#65533;&#65533;J&#65533;8&#65533;;&#65533;&#65533;1&#65533;&#65533;&#65533;R&#65533;&#65533;&#65533;%&#65533;:&#1177;4t&#65533;&#65533;&#65533;d&#65533;&#65533;c&#65533;2&#65533;&#1419;[&#65533;g&#65533;&#65533;0 &#65533;&#65533;`&#65533;&#65533;&#65533;@&#65533;&#65533;X&#65533;&#65533;-&#65533;3S!&#65533;&#1638;&#65533;!Pr&#65533;}&#65533;&#65533;&#65533;&#65533;p&#65533;Z&#65533;.k&#65533;&#65533;&#65533;Fp#&#65533;`@&#65533;Eh5n &#65533;&#65533;&#65533;#H&#65533;?$p &#65533;&#1970;&#65533;7C&#65533;&#65533;&#65533;&#65533;&#65533;@&#65533;&#65533;TV&#65533;&#65533; &#65533;t~&#65533;U&#65533;&#65533;&#65533;|p2m&#65533;&#65533;UA
&#65533;E&#65533;c&#65533;&#65533;] &#65533;&#65533;t&#65533;G&#663;%Wl$&#65533;it&#65533;&#65533;BH&#65533;A1&#65533;&#65533;&#65533;u&#65533;-&#65533;E[&#65533;&#65533;#&#65533;&#65533;&#65533;&#65533;u&#65533; &#65533;:&#65533;&#65533; &#65533;\&#65533;H+8&#65533;&#65533;&#610;$&#65533;M&#65533;b &#65533;&#65533;&#65533;"&#65533;&#65533;&#65533;9&#65533;&#65533; {&#65533;&#65533;0&#1548;&#65533;&#65533;#|&#65533;&#65533;T&#65533;&#65533;&#65533;Tj&#65533;&#65533;&#65533;&#65533;&#65533;&#65533;&#65533;g&#65533;&#65533;&#65533;&#65533;&#65533;1&#65533;&#65533;G1v	"&#65533;61&#65533;Q&#65533;bu@ &#65533;&#65533;&#65533;Q&#65533;&#65533;(&#65533;&#65533;,H&#65533;&#65533;i0&#65533;&#65533;&#65533;y&#65533;^&#65533;&#65533;
&#65533;&#65533;&#65533;H&#65533;q&#65533;&#65533;0N#+P&#65533;]0&#65533;&#65533;&#65533;&#65533;}n[&#65533;~ 4O&#65533;.;_j&#65533;H&#65533;&#65533;&#65533;&#65533;-&#65533;(&#65533;i&#65533;eaY&#65533;&#65533;&#65533;&#65533; 
&#65533;&#65533;&#65533;&#65533;&#65533;&#65533;$&#65533;DE&#65533;&#65533;&#65533;!&#65533;&#65533;&#65533;&#65533;Tr#&#65533;@&#65533;&#65533;&#65533;&#65533;&#65533;7I[`&#65533; #&#65533;&#65533; D?&#65533;&#65533;'L&#65533;<&#65533;&#65533;7@&#65533;&#65533;&#65533;&#65533;&#65533;&#65533;&#65533;8$&#65533;	&#65533;$&#65533;#&#504;&#65533;(&#65533;X&#65533;1~&#65533;#&#65533;b0ZP&#745;y&#65533;X&#65533;&#65533;  &#65533;&#65533;&#65533;xY&#65533;~&#65533;&#65533;0@|&#65533;&#65533;w&#65533;KkItQ?^GwQ&#1234;&#65533;&#65533;%&#65533;K&#65533;_&#65533;&#65533;'_4By&#1595;&#65533;3&#65533;&#65533;&#65533;&#65533;&#65533;&#65533;&#65533;B&#65533;Q(&#65533;  &#65533;&#65533;-,&#65533;EuT$&#65533;3&#39967;h&#65533;&#65533;&#65533;&#65533;&#65533;Q&#65533;Q#&#65533;1&#65533;% &#65533;0&#65533;  &#65533;&#65533;D&#65533;&#65533;4&#65533;&#65533;a&#65533;&#65533;%Z&#65533; n&#65533;l&#65533;&#65533;q&#65533;&#65533;&#65533;J&#1303;&#787;"&#65533;>hI&#65533;4m&#65533;@"&#65533; &#65533;&#65533;&#65533;&#65533;8 &#65533;&#65533;vt&#65533;c&#65533;&#65533;!D&#65533;&#65533;&#65533;]oXzUv0"&#65533;&#65533;&#65533;#p&#65533;_K*0^&#65533;)&#65533;&#65533;1&#65533;DS2&#65533;&#65533;&#65533;&#65533;&#65533;&#65533;&#65533;F8k&#65533;&#65533;Cr&#65533;8&#65533;$D&#65533;&#65533;&#65533;&#167;&#65533;&#65533;@&#65533; &#65533; &#65533;E&[&#338;>&#65533;&#216;&#65533;hr&#65533;&#65533;'&#148;}&#65533;so!U&#65533;&#65533;&#65533;&#65533;&#65533;M&#65533;`i&#65533;(&#65533;&#1666;&#65533;&#65533;&#65533;&#65533;a#WO` )p &#65533;a&#65533;&#1836;"&#65533;&#65533;&#65533;@&#65533;&#65533;&#65533;&#65533;&#65533;.c&#65533;&#65533;	,&#65533;&#65533;Blu	w~&#65533;&#65533;:8&#65533;M&#1425;&#65533;	&#65533; y9&#65533; &#65533;EI_&#65533;&#65533;z&#65533;&#65533;v_&#65533;"&#65533;)w&#295;@T-p&#65533;&#65533;&#65533;"&#637;&#65533;&#65533;$&#65533;
@
&#65533;&#65533;&#65533;gv&#65533;Hm&#65533;&#65533;vm&#65533;p&#65533;M&#65533;F&#65533;&#65533;&#65533;&#65533;&#65533;a&#65533;&#65533;&#65533;6Q V&#65533;&#65533;8@&#65533;RZ&#65533;&#65533;&#65533;A&#1988;&#65533;&#65533;&#65533;&#65533;&#65533;&#65533;H&#1973;&#65533;&#65533;&#65533;&#65533;9&#65533;&#264;&#65533;&#65533;&#65533;:&#65533;A&#65533;&#65533;&#65533;D>Y_&#1102;&#65533;&#65533;x&#65533;L&#65533;P Sz"&#65533;A&#65533; &#65533;&#65533;&#65533;Q[f&#65533;&#65533;"&#65533;}&#65533;,
&#65533;&#1510;&#65533;Q&#1201;m&#65533;&#65533;d^&#65533;"&#65533;&#65533;&#65533;&#65533;
&#297;&#65533;h&#65533;&#65533;&#65533;$@&#65533;'W&#65533;g&#65533;:
c&#65533;&#65533;G&o.M&#65533;&#65533;&#65533;F&/&#65533;a&#65533;7&#65533;&#65533;
&#696;&#65533;&#65533;&#65533;&#65533;&#65533;fgXZ&#833;B!1&#65533;&#65533;&#65533;6G&#65533;&#381;&#65533;&#65533;.W&#65533;Z&#65533;&#65533;(:4A&#65533;&#65533;&#65533; &#65533;&#65533;#&#65533;Q&#65533;&#65533;O&#65533;n&#65533;?`-ASD&#65533;&#65533;4&#65533;&#65533;,&#65533;&#65533;&#1334;l:r&#65533;-
`&#65533;[&#65533;ec&#65533;&#65533;[K|A&#65533;&#65533;e&#65533;&#65533;&#65533;&#65533;^n&#65533;&#65533;&#65533;(&#65533;N&#65533;_&#65533;&#65533;h&#65533;&#65533;D'&#1704;2t&#65533;O &&#1557;&#65533;&#65533;&#65533;&#65533;Jl&#65533; '#(&#65533;]&#65533;Q&#65533;&#65533;m&#65533;&#65533;xs~.&#65533;T{&#65533;&#65533;p$&#65533;&#65533;mcd&#65533;f&#1748;&#65533; &#65533;*0\G z&#65533;`&#65533;BB ;&#65533;&#65533;99a&#65533;<z&#65533;&#65533;&#65533;Nw9&#65533;&#619;&#65533;-&#65533;(Q&#65533;&#65533; &#65533;1 &#65533;&#65533;&#65533;\&#65533;Q&#65533;&#65533;H&#65533;&#65533;&#65533;E&#65533;n&#65533;&#65533;~&#1088;=&#65533;&#65533;&#65533;~6Z4&#65533;`=@1xMh@&#65533;vR [y&#65533;~&#65533;&#65533;&#65533;	&#65533;u+m&#65533;L@&#65533; 6?&#65533;&#65533;&#65533;z&#65533;O?}&#549;(|G&#65533;.&#65533;&#65533;,&#65533;&#65533;&#65533;m1 &#65533;&#65533;6A&#65533;1&#65533;&#65533;&#65533;&#65533;&#65533;&#65533;&#65533;&#65533;i&#65533;&#65533;&#65533;!&#65533;&#65533; b&#65533;k*&#65533;&#65533;@&#65533;$&&#65533;z&#65533;&&#65533;P&#65533;&#65533;J-v&#65533;&#65533;mT`E&#65533;&#65533;&#65533;%!&#142;&#65533;z&#38575;&#65533;&#65533;m&#882;h&#65533;?] X&#65533;I&#65533;E&#65533;&#65533;.&#65533;b&#65533;&#65533;x&#65533;|&#65533;5&#65533;K&#65533;;&#65533;&#65533;&#65533;K&#65533;&#65533;/&#65533;&#65533;	&#65533;&#830;'+0<lt&#65533;Q)&#65533;F&#65533;&#65533;&#65533;@&#65533;&#65533;W!&#65533;&#65533;d&#65533;(&#65533;&#65533;
P&#65533;@&#65533;&#65533;&#1864;&#65533;u&#65533;&#65533;Q2.&#65533;&#369;&#65533;;&#65533;&#65533;<&#65533;%&#65533;&#65533;dy1'&#65533;&#65533;?&#65533;t&Oso9&#65533;*<&#65533;R&#1959;g&#65533;&#65533;&#65533;ivKI@2{&#288;p&#65533;0(&#65533;&#65533;&#65533;!#H6&#65533;j&#65533;S &#65533;uOx&#65533;3Wr&#65533;&#65533;&#65533;n&#65533;-&#65533;R&#65533;&#65533;J&#65533;Yb&#65533;&#65533;&#65533;&#65533;6&#65533;+0 s&#65533;HW:&#65533;&#65533;.u-&#65533;&#65533;&#65533;&#65533;&#65533;[CIP /X:&#65533;&#65533;"c&#65533;
&#65533;&#65533;&#65533;u3s&#65533;&#65533;	a&#65533;[&#65533;@&#65533;D&#65533;i&#65533;UY2
=q &#65533;&#65533; @&#65533;?l&#65533;T&#65533;&#65533;w&#65533;&#133;&#65533;(&#65533;7	&#65533;#Q&#65533;)&#65533;Mo&#65533;TFb&#65533;&#962; k&#65533;4x&#65533;Q&#65533; &#65533;n&#65533;f&#65533;-&#65533; &#65533;G &#65533;.&#65533;&#65533;N&#65533;`&#65533;&#65533;,0 &#65533; &#65533;-&#65533;&#50632;=&#65533;{j&#65533;~)&#65533;&#65533;m$1 (&#65533;i&#65533;X$#	&#65533;&#65533;K&#65533;7&#65533;c &#65533;&#65533;-&#65533;l&#65533;&#65533;&#65533;t]D&#65533;-7&#65533;&#65533;"&#65533;N&#65533;&#65533;&#65533;(&#65533;&#65533;i&#65533;&#65533;"qsQ&#65533;X~&#65533;&#65533;p&#65533;&#65533;h!ecu&#65533;8c&#65533;/-U&#65533;++&#65533;{<A1UB6apY&#65533;&#65533;&#65533;1&#65533;
&#65533;&#65533;&#65533;&#65533;&#65533;5&#65533;&#65533;%&#65533;&#65533;P&#65533;&#65533;&#65533;N&#65533; &#65533;`	&#65533;&#65533;&#65533;&#65533;&8 &#65533;"~&#65533;&#65533;SV	6&#65533;$6&#65533;\&#1223;~&#65533;&#65533;9&#65533;'(&#65533;&#65533;&#65533; m&#65533;&#65533;&#65533;W&#65533;&#65533;&#65533;&#65533;&#65533;32qas&#65533;t&#65533;&#65533;&#65533;6EVc]L&#205;&#65533;&#65533;&#65533;&#65533;C^&#65533; &#65533;5p&#65533;f&#65533;Zf	&#65533;`.&#65533;0y,&#65533;&#65533;&#65533;&#65533; ,{&#65533;&#65533;&#65533;&#65533;&#65533;4&#65533;W7x&#65533;&#65533;#r2&#65533;A&#65533;&#65533;&#65533;19]&#65533;&#65533; 7rW&-` &#65533;wr&#65533;&#65533;@#La&#65533;y&#65533;&#65533;&#65533;-sT&#65533;p~-@ ,&#65533;L}&#65533;#&#65533;=&#65533;&#65533;S&#65533;&#65533;j&#65533;x*&#65533;&#65533;%i&#65533;U*h&#65533;&#65533;dI&#65533;&#65533;&#832;&#65533;&#65533;P&#65533; &#65533;t,'a g&#65533;-&#65533;&#65533;&#65533;Ho&#65533;Jp &#65533;&#65533;;&#65533;|&#65533;O&#65533;5&#65533;&#65533;&#65533;?cv&#65533;B8&#65533;&#65533;*2an#3$-&#65533;, &#65533;\G&#65533;Y	&#65533;&#65533;9&#263;&#65533;&#65533;&#65533;&#65533;&#65533;&#65533;	&#65533;)U&#65533;G	VQ	&#65533;&#65533;S&#65533;$&#65533;SM@&#1858;%Hs&#65533;%L&#65533;&#65533;&#65533;sX&#65533;%)@&#65533;&#65533;:&#65533;&#65533;&#65533;  &#65533; &#65533;2&#65533;&#65533;?@cX&#65533;&#65533;/&#65533;&#65533;OGX&#65533;CT&#65533;&#65533;&#65533;!&#65533;&#65533;UGb3v,&#65533;&#65533;&#65533;u&#65533;B&#65533;&#65533;	&#65533;"e&#65533;&#65533;*&#65533;&#1285;`4ND&#65533;Q=3
&#65533;&#65533;7&#65533;v&#65533;TbS3&#65533;I:.&#65533;<&#65533;&#65533;,&#65533;&#65533;&#65533;&#65533;qq&#65533;&#65533; &#65533;&#65533;&#65533;&#65533;)&#65533;q&#65533;-&#65533;&#65533;)	&#65533;'.
)&#65533; 1&#65533;&#65533;P.&#65533;a<&#65533;*&#65533;&#65533;?!&#65533;&#65533;OB:&#65533;&#65533;&#65533;&#65533;&#65533;-&#1637;&#65533; G&#65533;>&#65533;3&#65533;t&#65533;&#65533;.YVKR/&#65533;t&#65533;`&#65533;dZf&#65533;&#65533;,yPp&#65533;WN&#65533;aV.7&#324;&#65533;%&#65533;$!8&#65533;&#65533;&#65533;8&#65533;T9&#65533;&#65533;*E(4&#65533;&#65533;k&#65533;|&#65533;p)&#65533;&#65533;1:7&#65533;&#65533;&#65533;&#65533;&#65533;&#65533;&#65533;l&#65533;&#65533;2&#65533;&#65533;&#3113;&#65533;B&#65533;q&#65533;I&#65533;&#65533;&#65533;&#65533;'P&#65533;6*&#65533;k&#513;&#65533;U&#65533;oY&#65533;]B&#65533;&#65533;&#65533;%&#65533;&#65533;&#65533;&#65533;&#65533;*&#65533;a&#65533;&#65533;Pb0&#65533;* x2@&#65533;l6.$ &#65533;&#65533;&#65533;&#65533; T&#65533;CE 2&#65533;B&#65533;(1&#65533;zqY,k&#65533;(&#65533;&#65533;=&#65533;uiqC v&#65533;?e&#65533;#&&#65533;Ih&#65533;J&#65533;r%&#65533;P@&#65533;&#65533;K&#65533;70 &#65533;&#65533;Xu&#65533;5&#65533;&#65533;Pz&#65533;=&#65533;&#65533;/&#65533;m9,o&#65533;&#65533;7[	{5&#65533;&#65533;&#65533;&#65533;C$"0>&#65533;@&#65533;GpP&#65533;&#65533;&#65533; &#65533;N&#65533;'{&#65533;CLa&#65533;&#65533;(S&#65533;;&#65533;9&#65533;&#65533;.fw%&#65533;Q791&#65533;`&#1961;	&#65533;`W&#65533;eq& &#65533; &#65533;d&#65533;&#65533;H&#65533;h&#65533;1;&#65533;&#65533;&#65533;=&#65533;&#65533;&#65533;&#304;&#65533;&_&#65533;&#65533;wx&#65533;$&#65533;F&#65533;IA&#65533;p&#65533;&#65533;6&#65533;C&#65533;!&#65533;%f&#65533;E&#693;&#65533;P&#65533;!&#65533;&#65533;&#65533;`&#65533;6AS&#65533;E&#65533;Wt&#65533;&#65533;`&#65533;G&#65533;z&#3318;&#65533;Q&#65533;&#65533;&#65533;9{=&#65533;1,P&#65533;&#65533;&#65533;(&#65533;q&#65533;&#65533;N&#65533; &#65533;j&#65533;-J)
&#65533;)e&#65533;&#65533;H[f;I@E&#65533;k=so	c
`s &#65533;  pn&#65533;:E#0&#65533;&#65533;&#65533;zcgc@&#65533;&#65533;!&#65533;0x[&#65533;&#65533;(&#65533;&#491;&#65533;&#65533;g&#65533;At&#65533;" &#65533;&#65533;ue&#65533;]:&#65533;U&#65533;&#65533;(l&#65533;b&#65533;&#65533;Y&#1045;J&#65533;O	&#804;&#65533;&#65533;aX&#65533;S-&#65533; &#65533;&#65533;mZ &#65533;Mh&#65533;{&#65533;&#65533;&#65533;&#65533;&#65533;&#65533;&#65533;&#65533;`&#65533;&#65533;#5+=&#65533;7	&#65533;&#65533;&#65533;0 `&#65533;"&#65533; &#65533; +&#65533;M$g r&#65533;I&#65533;&#65533;J&#65533;&#65533;CP&#65533;&#65533;
g&#65533;&#65533; &#65533;&#65533;&#65533;3&#65533; k&#452;&#65533;u&#65533;#&#65533;'# #&#65533;&#65533;&#659;IuI&#65533;&#65533;&#65533;&#65533;9ih&#65533;<&#65533;Q(<&#65533;&#65533;|&#65533;gX&#65533;B'&#65533;%	&#65533;&#1249;aQ&#65533;&#65533;&#65533;0f &#65533;H @rOq%&#65533;F
!&#65533;8&#65533;&&#65533;U&#65533;&#65533;T8&#65533;&#65533;&#65533;f&#65533;&#65533;&#65533;\q&#65533;P&#65533;&#65533;&#65533;_&#65533;&#65533;&#65533;&#65533;		&#65533; &#65533;o&#65533;&#65533;|#&#692;2&#65533;gA&#65533;&#65533;`&#65533;&#65533;&#65533;Tm&#65533;&#65533;'8&#65533;mP&#65533;'&#65533;TY&#65533;z&#65533;&#65533;^2&#65533;k<q&#65533;&#65533;&#65533;&#65533;]&#987;&#65533;BTv&#65533;;&#65533;T
&#65533;xc%p&#65533; &#65533;) 3p&#65533;&#65533;+&#65533; &#65533;i&#65533;[	C{	&#65533;&#1086;&#65533;	&#65533;&#65533;i&#65533;&#145;Uu.L&#65533;&#65533;&#65533;B!jk&#65533;&#65533;&#65533;&#65533;ul&#65533; &#65533;&#65533;0T&#1569;g>&#65533;&#65533;P<&#65533;&#65533;&#65533;&"vy&#65533;&#65533;&#65533;u&#65533;B&#65533;&#65533;7&#65533;&#65533;&#65533;MJ&&#65533; &#65533;&#1206;@&#65533;` &#65533;=&#65533;3l&#65533;&#65533;A&#65533;&#186;wT.&#65533;,1MJ&#65533;&#65533;cw&#65533;2Q&#65533;&#1343;oQM&#65533;P5p&#65533;5a&#65533;(R\&#65533;&#65533;SZ&#65533;sS&#65533;h&#65533;&#65533;&#65533;&#258;: &#65533;?Ea&9&#65533;rS&#65533;~A&#65533;<%P&#65533;&#65533;jeY&#65533;&#65533;&#65533;{&#65533;&#65533;&#65533;&#65533;&#65533;&#512;qq|&#65533;&#65533;x&#65533;&#65533;?))&#65533;&#65533;P:&#65533;&#65533;&#905;RZ&#65533;8Z&#65533;&#65533;0(`{&#65533;d&#65533;9^&#65533;H)S&#65533;S1Ls&#65533;(&#65533;&#65533;|&#65533;@&#65533;&#65533;E #&#65533;&#65533;&#65533;&#65533;&#65533;QW&#65533; &#65533;Zq&#65533;&#65533;&#65533;f&#681;&#208;&#65533;=mwT&#65533;{c1&#65533;&#65533;C&#65533;JB&#65533;1[&#65533; #&#65533;t&#65533;&#65533;&#65533;&#65533;S&#65533;W &#65533;P`aX-&#65533;v "&#65533;Pc-&#65533;xV&#1227;&#65533;;t
?&#65533;@&#65533;6 &#65533;T &#65533;H&#65533;&#65533;>&#65533;\&#65533;(&#65533;&#65533;#&#65533;Z&#65533;9];&#505;&#65533;&#65533;}&#65533;&#65533;1&#65533;&#65533;&#65533;6&#65533;y&#65533;&#65533;[A x&#65533;`&#65533;&#65533;&#65533;&#65533;&#65533; %&#65533;.&#65533;S &#65533;&#65533;r &#65533;&#65533;"&#65533;QZ&#1469;&#65533;g&#65533;&#65533;J&#65533;*b&#65533;1&#65533;&#65533; p&#65533;:7>p&#65533;)&#65533;r&#65533;x&#680;	T0;&#65533;&#65533;L	&#65533;t&#65533;6&#65533;2&#65533;&#65533;bu&#65533;5&#65533;&#65533;l&#65533;&#65533;&#65533;P&#65533;]&#65533;&#65533;&#65533;Ipl&#65533;P #&#65533;+&#65533;`&#65533;v~qr&#2001;&#65533;&#65533;&#65533;Y'&#65533;&#65533;&#65533;&#65533;x
\U&#65533;2&#65533;3 &.  &#1725;='@01&#65533;&#65533;;&#65533;&#65533;&#65533;&#65533;Q=p&#65533;~&#65533;&#65533;&#65533;/(dw&#65533;&#65533;&#965;rt#&#65533;&#65533;&#65533;&#65533;&#65533;?&#65533; P&#65533;rS P &#65533;W&#65533;&#65533;Q&#65533;&#65533;&#65533;&#65533; &#65533;&#65533;s&#65533;&#65533;4&#65533;&#65533;&#65533;&#65533;*m8x  {&#65533;&#65533;&#65533;STn&#65533;`&#65533;&#65533;[&#65533;L.&#65533;&#65533;x&#65533;&#65533;&#65533; &#65533;&#1846;&#65533;&#65533;Ec&#65533;&#65533;&#65533;&#65533;A&#65533;&#65533;^&#65533;/z&#65533;8-&#65533;%&#65533;Y&#1770;7:&#65533;&#65533;&#65533;,&#65533;eUo&#65533;2!&#65533;&#65533;&#65533;&#65533;<= z[T +&#65533;&#65533;}&#65533;5f&#65533;&#65533;&#65533;.;&#65533;{~{&#65533;&#65533;w&#65533;a&#65533;&#65533;4R&#1775;&#65533;&#723;&#65533;&#65533;{P&#65533; &#65533;.-t&#65533;S&#65533;&#65533;C&#65533;I&#481;*&#65533;&#65533;&#65533;T)&#65533;&#65533;&#513;&#65533;G&#65533;&#65533;M<&#65533;&#65533;5d~&#65533;@&#65533; &#65533;&#65533;C&#65533;&#65533;=&#65533;(&#65533;&#65533;&#65533;f&#65533;&#65533;KPg&#65533;&#65533;&#65533;&#60343;&#65533;&#65533;/;.&#65533;&#65533; &#65533;&#65533; &#65533;1&#65533;P&#65533;&#65533;&#1684;0Tv|&#65533;&#1202;&#65533;t2:&#65533;a&#65533;&#65533;<`+ ;#&#65533;&#65533;&#65533;&&#65533;&#65533;	Qv&#65533;&#65533;&#65533;.&#65533;&#65533;0&#65533;b&#65533;3&#65533; @/p:p&#65533; @u=p2&#65533;	&#65533;*@]&#65533; &#65533;w&#65533;&#65533;5q%?6s&#65533;&#65533;U&#65533;&#65533;&#65533;6&#65533;_*(RG+&#65533;&#65533;H&#65533;M&#65533;=&#65533;B&#65533;&#65533;&#65533;-p&#65533;z67&#65533;N&#65533;&#65533;hP&#65533;&#65533;&#65533;D&#65533;&#65533;&#65533;8&#65533;&#65533;Q&#65533;&#65533;?s&#65533;`,D&#65533;&#65533;&#65533; &#65533;Q&#65533;C&#65533;8&#65533;p1&#65533;2&#65533;&#65533;&#65533; +&#65533;5&#65533;&#65533;py&#65533;,w	'&#65533;9-r,&#65533;MA&#65533;&#65533;#&#65533;&#65533;&#65533;p&#65533;H&#65533;U&#65533;V&#65533;&#65533;&#65533;&#65533;*u&#65533;&#65533;&#65533;0D&#1052;&#65533;`&#65533;N &#65533; -&#65533;&#65533;m_nD.&#65533;(%&#65533;&#65533;M#&#65533;&#65533;$`(hx&#65533;&#65533;E#&#65533;&#65533;,&#65533;&#65533;&#65533;&#65533;&#65533;&#65533;&#65533;&#65533;&#65533;&#65533;&#65533;&#65533;&#65533;&#65533;&#65533;&#65533;1$&#65533;&#65533;=(&#65533;- &#65533;&#65533; ;?B	&#65533;7? &#65533;&#148;&#65533;&#65533;&#65533;7&#65533;
&#751;=&#65533;= *$&#65533;&#65533;&#65533;&#1923;&#65533;&#65533;&#65533;&#65533;&#65533;&#65533;&#65533;&#65533;&#65533;&#65533;A&#65533;&#65533;&#65533;&#65533;&#65533;&#65533;&#65533;&#65533;-&#65533;&#65533;&#65533;&#65533;&#65533;&#65533;l&#65533;`&#65533;2&#65533;&#65533;&#65533;B&#65533;d&#65533;8&#65533;&#65533;:&#65533;&#65533;`&#65533;X M$0&#65533;`&#65533;+] "4&#65533;l&#65533; &#65533;&#65533;7(@&#65533;&#65533;&&#65533; $&#65533;(q D&#65533;
D&#65533;Y&#65533;&#65533;&#65533;=&#65533;&#65533;A&#65533;&#65533;&#65533;p&#65533;&#65533;&#65533;&#65533;&#65533;&#65533;`&#65533;&#65533;K&#65533;l&#65533;Nf&#65533;&#65533;`13m&#65533;w,bL&#65533;&#65533;&#65533;A&#65533;H&#65533;&#65533;&#65533;&#65533;aZ&#65533;V&#65533;&#65533;&#65533;&#65533;@&#65533; Z4&#65533;&#65533;&#65533;&#65533;	3t&#65533;@@&#531;7&#65533;B &#65533;&#65533;,[&#931;
&#65533;@N!;8/3&#65533;t8&#65533;a&#65533;&#1192;&#65533;&#65533;&#65533;&#65533;&#65533;&#65533;&#65533;.?&#65533;[a !t&#65533;8&#65533;=&#65533;!D&#1591;&#739;|&#65533;,t&#65533;&#65533;&#65533;>j{&#65533;&#65533;&#65533;&#65533;Z&#65533;&#65533;[&#65533;&#65533;C&#65533;x'&#65533;&#65533;H8 &#65533;aE&#65533;&#65533;, #&#65533;l&#65533; %&#65533;&#65533;<&#65533;&#65533;&#65533;|&#65533;h&#492;M&#65533;h &#65533;?&#65533;&#65533;+&#65533;hP&#65533;&#65533;&#65533;&#65533;.&#65533;P&#65533;&#65533; ^0&#65533;p&#65533;"&#65533;vx&#205;&#65533;&#65533;v/&#65533;&#65533;q&#1561;U&#65533;&#65533;u&#65533;U&#65533;&#65533;=&#65533;C]&#65533;e&#65533;B&#65533;&#65533;\gJW&#65533;&#65533;&#65533;&#65533; PPAr&#65533;T&#65533;&#65533;
&#65533;0&#65533; ,$L@p&#65533;Hs&#65533;&#65533;(`&#65533;&#65533;&#65533;Rh&#65533; &#65533;A  P&#4214;`&#1546;	&&#65533;g&#65533;&#65533;2&#65533;1d&#65533; &#65533;P&#65533;
3&#65533;D&#65533;V&#65533;&#65533;p7A"`:&#65533;&#65533;&#1549;ei#UR&#65533;&#65533;!&&#65533;C&#588;&#65533;JH&#65533;@&#65533;P&#65533;[ &#65533;&#65533;&#65533;&#65533;&#65533;X@&#65533;~&#65533;Q&#65533;&#65533;&#65533;P&#65533;&#65533;&#65533;4[1&#1841;s&#65533;&#65533;&#1601;?( &#65533;&#65533;@&#65533;&#65533;-,&#65533;B*&#65533;&#65533;&#65533;&#65533;&#65533;CL}&#65533;H&#65533;&#65533;&#65533;3&#65533;z&#65533;F&#65533;&#185;W!"p&#65533;&#1917; cg&#65533;&#65533;?&#65533;&#65533;A&#65533;&#65533;&#65533;HS1&#65533;S&#65533;+&#65533;0&#65533;T&#65533;x@&#65533;"L6&#65533;@&#65533;&#65533;&#65533;	&#65533;&#166;&#65533;D&#65533;&#65533;&#65533;&#1204;x
&#65533;&#65533;&#65533;&#65533;`&#135;/&#65533;0B	+,`q(&#65533;w '&#65533;&#65533; 8P*S0*&#65533;o:V@ua0&#65533;&#65533;X&#65533;)o&#65533;(,&#65533;[dpj#+&#65533;&#65533;&#65533;&#65533;&#65533;#&#65533;AC&#65533;LB&#65533;&#65533;&#65533;L?t&#65533;&#65533;B&#65533;+&#65533;&#65533;G&#65533;c&#65533;0&#65533;&#65533;C0Mf.3&#65533;B!z&#65533;&#65533;mJ&#65533;A&#65533; &#65533;&#65533;4&#65533;B.0&#65533;I &#65533;&#65533;&#182;&#65533;BX&#65533;&#65533;&#65533;*|pF|&#65533;&#65533;
k&#65533;S[&#65533;&#65533;&#65533;&#65533;m;#&#65533;~GB"O&#65533;&#65533;&#65533;_&#65533;h=&#65533;&#65533;P]"&#65533;&#65533;&mi]&#65533;&#65533;&#65533;&#65533;7&#65533;i &#65533; 4x&#65533;&#65533;&#65533;`0&#65533;~#&#65533;&#65533;&#65533;	&#65533;&#166;&#65533;&#1000;T&#1268;&#65533;7X&#65533;*&#65533;.&#65533;?c&#65533;&#65533;*&#65533;,p`&#65533;-&#65533;&#65533;&#65533;Z&#65533;<`&#65533;&#65533;;*&#65533;&#65533;&#65533;O&#65533;[Z&#65533;G	&#65533;&#65533;&#176;W&#65533;&#65533; 2bi&#65533;&#65533; $&#65533;R&#65533;&#65533;'&#65533;&#65533;H&#65533;&#65533;	&#65533;&#65533;&#65533;AF&#65533;&#65533;\&#65533;X&#65533;&#65533;0&#65533; &#65533;%&#65533;{V&#65533;&#65533;&#65533;&#65533;&#65533;B&#65533; &#65533;&#1407;&#65533;&#65533;&#65533;&#65533;Xp&#65533;&#65533;&#65533;&#65533;RU
(0Xpt&#65533;&#65533;&#65533;&#65533;Axp&#65533;&#65533;&#65533;F)&#65533;+&#65533;&#65533;&#65533;&#65533;&#65533;&#65533;BK&#65533;c@@&#65533;W&#65533;&#65533;~B&#65533;&#65533;+` &#65533;8E&#65533;&#65533;RY&#65533;&#65533;q ! &#65533;b&#65533;H>&#65533;
|H&#65533;&#65533;z&#65533;`&#65533;8&#65533;w*p6&#1717;&#65533;*t]&#65533;&#65533;F:&#65533;&#65533;&l&#301;&#65533;&#65533;&#65533;&#65533;(r&#65533;&#65533;P &#65533;&#65533;&#65533;7&#65533;&#65533;a&#65533;&#65533;&#65533;&#65533;&#65533;1&#65533;~&#1444;&#65533;1&#65533;&#65533;&#65533;S$E#&#65533;flB&#65533;&#65533;h&#65533;g~&#65533;-h&&r&#65533;H$)`&#65533;4&#65533;&#65533;.  &#65533;=&#65533;&#1122;Zz&#65533;&#65533;&#65533;tTb&#65533;,bC@N=Py;Q&#65533;R&#65533;K&#65533;&#65533;!&#318372;&#65533;&#65533;&#277;`&#65533;
&#65533; t`&#65533;cW &#65533;X#{&#65533;&#65533;&#65533;I&#65533;&#65533;xb&#65533;	R
 r&#65533;S&#65533;X&#65533;
3,&#65533;&#65533;&#65533;[&#65533;Hp&#65533;ah&#65533;-&#65533;&#65533; |`&#65533;&#65533;b&#65533;m }j@&#65533;7&#65533;6&#65533;,2&#65533;Z>
&#1392;&#65533;&#65533;%H&#65533;&#65533;v&#65533;&#65533;A`&#17283;&#65533;U d&#65533;&#65533;&#65533;Y&#65533;0&#65533;<@&#65533;&#65533;&#65533;&#65533; &#65533;&#65533;Ozh9&#65533;R&#65533;3&#65533;l&#65533;&#65533;$&#65533;&#65533;2/&#65533;&#65533;D&#65533;&#65533;y&#65533;Y`c@HE&#65533;t>`&#65533;&#65533;@HP&#65533;&#65533;&#65533;&#65533;&#65533;&#65533;+1 &#65533;:&#130;_]&#65533;r&#65533;&#65533;&#65533;&#65533;&#65533;B&#65533;&#65533;X&#65533;&#65533;&#65533;&#65533;&#65533;&#65533;&#65533;u&#65533;	:
&#65533;$XL.&#65533;&#65533;&#65533;&#65533;&#65533;_a&#65533;&#65533;H&#65533;&#65533;&#65533;,XA\!&#65533;0 P&#65533;Y&#65533;.T*&#65533;Gv~&#65533; $&#65533;-&#65533;5&#65533;&#1551;&#65533;P&#65533;&#65533;
|`&#65533; &#65533;&#65533;t&#65533;a&#65533;&#65533;&#65533;&#65533;&&#65533;&#65533;\>&#65533;.@OB`&#65533;&#65533;&#65533;&#65533;&#65533;7R 7&#65533;#.h&#65533;?_I&#65533;YNbl&#65533;&#65533;&#65533;$d&#65533;&#65533;&#1646;&#65533;a&#65533;&#65533;PP\&#65533;b&#65533;&#65533;
T &#65533;&#65533;&#65533;&#65533;&#65533;~&#65533;q&#65533;&#289;&#65533;&#65533;0aS&#65533;&#65533;INKB6nFf^&#65533;^&#65533;2@Q3&#65533;&#65533;&#65533;0<&#65533;Q&#65533;"&&#65533;A&#65533; &#65533;h&#65533;k&#65533;tJ&#133;ppX\k&#1770;eX&#65533;&#65533;&#65533;/q[&#65533;|QGY&#65533;Z.&#65533;aw&#65533;&#65533;&#65533;s&#65533;&#65533;++&#65533;:IL&#65533;&#65533;"@&#65533;F`@|`(&#65533;&#65533;&#65533;&#65533;&#65533;&#65533;p~%/&#65533;&#65533;M&#65533;&#65533;&#65533;&#65533;V&#65533;'&#65533;&#65533;0&#65533;c=(@&#65533;&#65533;&#65533;&#65533;"@NcX&#65533;&#65533;p&#65533;&#65533;&#65533;&#65533;/&#65533;
&#65533;#&#65533;d&#65533;&#65533;C&#65533;,&#65533;&#65533;&#65533;z&#65533;.&#65533;u&#65533;&#65533;&#65533;B&#65533;&#65533;QB&#65533;&#65533;&#65533;&#65533;&#65533;f&#65533;b&#65533;n'!Z&#65533;	P &#65533;&#1952;!
8&#65533;9X&#65533;&#65533;&#65533;&#65533;&#65533;JW&#65533;2K&#65533;&#65533;3M-&#65533;h&#65533;&#65533;&#65533;
`&#65533;&#65533;
 &#65533;&#65533;O&#65533;  c&#1294;&#65533;&#1553;B&#65533;2&#65533;Yb&#65533;&#65533;y&#65533;8&#65533;F$B&#1589;&#65533;s&#65533;RkF&#65533;&#65533;j&#65533;6U&#65533;&#65533;&#65533;&#65533;&#65533;z'&#65533;@&#65533;F&#65533;&#65533;;&#65533;&#65533;&#1712;~ 

&#65533;0yu%ZA&#65533; &#65533;&#65533;4c'&#65533;5&#65533;&#65533;&#65533; &#65533;9bZ&#914;&#65533;.J&#65533;i!&#65533;&#65533; /&#65533;\&#65533;GWlD&#65533;&#65533;&#65533;&#65533;]&#65533;-&#65533;K'D&#65533;6\?'hqc3%&#65533;&#65533;&#65533;&#65533;/&#65533;&#65533;&#65533;&#65533;&#65533;z*J&#65533;&#65533;)&#65533;&#65533;n&#65533;L&#65533;&#65533;fb/&#65533;c&#65533;)1&#65533;L&#65533;/&#65533;&#65533;s&#65533;&#65533;&#65533;t@<&#65533;&#65533;lH &#65533;&#65533; &#65533;&#65533; z}&#65533;m=&#65533;&#65533;&#65533; &#65533;&#65533;W&#65533;&#65533;#B`%-3&#65533;&#65533;t&#65533;"&#65533;&#65533;%M&#65533;>&#65533;&#65533;&#65533;&#65533;1&#65533;&#65533;'&#65533;&#65533;&#65533;I&#65533;s&#65533;&#65533;66&#65533; _&#943;&#65533;K&#65533;&#65533;&#65533;h&#65533;&#65533;&#65533;#&#880;:1&#65533;&#1431;&#65533;d&#65533;i&#65533;A&#65533;N&#65533;0&#1058;[&#65533;"&#65533;&#65533;&#65533;&#65533;&#65533;t&#65533;&#65533;&#65533;k&#65533;)*s8&#65533;J&#65533;1n&#65533;&#65533;&#65533;&#65533;G&#806;&#65533;&#65533;&#65533;&#65533;[3=&#65533;&#65533;`&#65533;31n&#65533;@ *0&#65533;N&#65533;1@ &#947;*&#65533;&#65533;}y&#65533;{W3w9BG$&#65533;VwD&#65533;)&#65533;&#65533;&#65533;p&#65533;1&#65533;%P6&#65533;5&#65533; N&#65533;v&#65533; .&#65533;Ja&#65533;z&#65533;*T&#65533;;Dr<S.&#65533;s@&#65533;-&#65533;N&#65533;7i&#65533;B&#65533;&#65533;[&#65533;&#65533;y &#65533;&#65533;h&#1765;&#65533; :>&#65533;h2&#65533;J&#65533;56&#65533;r&#65533;&#65533;,&#65533;&#65533;$0
&#65533;&#65533; %8X&#65533;)I&#65533;G&#65533;W	&#65533;b4 &#65533; (|&#1153;6&#65533; N&#65533;P f,&#65533;&#65533;&#65533;R&#65533;&#65533;
&#65533;4&#65533;w&#65533;d9&#65533;=&#65533;&#65533;&#65533; &#65533;&#65533;X>t &#65533;/&#65533;2&#65533;&#65533;MQI&#65533;SV(E&#65533;7&#65533;&#65533;&#65533;&#65533;`&#65533; &#65533; @ &#65533;%D2&#65533;&#65533;&#65533;T&#65533;&#65533; )&#65533;|&#65533;&#65533;&#65533;&#65533;}B&#65533;v&#65533;(&#65533;-&#561;G
&#65533;wc4W&#65533;&#65533;q;&#631;{&#65533;PP&#65533;d&#65533;p# &#65533;&#65533;&#65533;\&#65533;#`
&#65533;F #0pC&#65533;7R&#65533;p&#65533;Xn&#65533;r&#65533;&#1812;Z&#65533;&#65533;  !?p&#65533; &#65533;' ; o=d.&#65533;C&#65533;rdt1&#65533;pGx&#65533;&#65533;s&#65533;&#1095;&#65533;&#65533;!&#65533;&#65533;C&#65533;	&#65533;W&#65533;&#65533;$v&#65533;&#65533;B<&#65533;"G=&#65533;vH&#65533;&#65533;&#65533;  @L@!h&#65533; R{&#65533;9 &#65533;(o&#65533;;pM-u&#65533;&#65533;)t&#65533;&#65533;8&#65533;&#65533;n&#912;&#65533;&#65533;&#65533;&#65533;p7!&#65533; %3&#65533;G0&#65533;}&#65533; fph&#65533;p=&#65533;#&#65533;x/&#65533;FW&#65533;ed&#65533;&#65533;&#65533;S&#65533;V&#65533;20o&#65533;(&#65533;.:t4&#65533;@
Q&#192;@31 E&#65533;
-&#65533;\
X&#65533;#&#65533;"&#65533;-c&#65533;~&#65533;@dDp&#65533; +&#65533;H&#962;&#65533;&#65533;!&#65533;&#65533;@&#65533;&#65533;pH&#65533;&#65533;i&#65533;"3&#242;W(&#65533; &#65533;X&#65533;"@*&#65533;r0B# Je%QQ(	&#65533;&#65533;uB&V&#65533;`@&#65533;&#65533;5xawk&#65533;l&#65533;&#65533;&#65533;b$&#65533;p*Q&#65533;&#65533; gu&#65533;&#65533;X	|0&#65533;&#65533;r&#65533;K&#65533;`&#65533;&#65533;TQ"\E&#65533;@3&#65533; F$ @F&#65533;&#65533;Ju.&#65533;?&#65533;V8&#65533;&#65533;B&#65533;>7&#1050;&#65533;&#65533;D&#65533;&#65533;0&#65533;' &#65533;&#65533;&#65533;&#912;&#65533;&#65533;!Rp>x&#65533;?&#65533;&#1369;&#65533;x&#65533;1 &#65533;&#65533;X&#65533;&#65533; &#65533;&#65533;&#65533;&#65533;f".&#65533;2&#65533;v{,A&#65533; &#65533;&#65533;&#65533;&#65533;F&#65533;&#65533;B&#65533;TU&#65533;y&#65533;u<&#325;+z&#65533;&#65533;z&#65533;o&#65533;&#65533;-  &#65533;&#65533;E&#65533;&#65533;Y&#65533;&#65533;-St &#65533;c&#65533;&#65533;&#65533;&#65533;R&#65533;>&#65533;&#65533;"E 3:d&#65533;Ri.@!qM&#65533;Qc&#65533; @&#65533;&#65533;5J&#676;&#65533;=2&#65533;y&#65533; &#65533;&#65533;&#65533;8&#65533;F&&#65533;(&#65533;.&#65533; &#65533;I&#65533;&#65533;&#65533;:a&#1128;&#65533; &#65533;7&#65533;&#65533;&#65533; &#65533;f&#65533;@_&#65533;j&#65533;0q!@"&#1033;=P&#65533;a&#65533;"W&#65533;&#1408;&#65533;& &#65533;rV&#65533;M&#65533;9&#65533;&#65533;c&#65533;|&#65533;2
&#65533;&#65533;-&#65533;&#65533;L&#65533;!&#65533;-&#65533;s&#65533;&#65533;&#65533;b&#65533;&#65533;dO#K&#65533;P&#65533;&#65533;XK&#65533;z&#1315;&#65533;3&#65533;nStf~*$>#/&#65533;&#65533;&#65533;&#65533;x>)Vi&#65533;|&#65533;P&#65533;&#65533;&#65533;00&#65533;u&#65533;	<p#Dxp5jt(@Y+`=PR&#65533;&#65533;&#65533;&#65533;W&#65533;6,&#65533;&#65533;&#65533;&#65533;&#65533;&#65533;&#65533; &#65533;e&#65533;@&#65533;&#65533;'l&#65533;&#65533;&#65533;-&#65533;a&#65533;&#240;:&#65533; &#65533; .p&#65533;&#65533;&#65533;&#65533;A&#65533;P&#65533;9&#65533;&#65533;&#65533;&#65533;*d&#65533;&#65533;f&#65533; &#65533;&#65533;C|&#65533;&#65533;B&#65533;J&#65533;&#65533;&#65533;_&#65533;P&#65533;&#65533;&#65533;&#65533;&#65533;&#65533;&#65533;/&#65533;"&#65533;B8&#65533;&#65533;Ccp&#1139;.&#65533;4&#65533;G&#980;&#65533;&#65533; %0+&#65533;&#65533;&&#65533;&#708;&#65533;&#65533;
6&#65533;
&#65533;J&#65533;&#65533;&#65533;H^&#65533;!Z&#65533;2`Id&#65533;&#65533;-&#65533;'H&#65533;AC&#65533;&#65533;W:&#65533;0@&#65533;J&#65533;0&#65533;&#65533;&#65533;&#65533;u/&#65533;&#1262;&#65533; ;p6*&#65533;<&#65533;#&#65533;&#65533;7:l&#65533;&#65533;&#65533;!_&#65533;&#65533;&#65533;&#65533;&#65533;6&#320;B&#456;e(&#65533;*&#65533;&#65533;d&#65533;f4P&#65533;68&#65533;)&#65533;&#65533;&#65533;&#65533;&#65533;"	&#1044; @= 3&#65533;&#65533;&#65533;&#65533;&#65533;&#65533;? &#65533;'u&#65533;&#65533;	&#65533;&#65533;#&#65533;B&#65533;i&#65533;D&#65533;ar&#65533;&#65533;RRFi# 1  &#65533;&#65533;Pl&#65533;S79u	s&#65533;&#483;=[&#65533;#&#65533;@&#65533;&#65533;&#65533;V&#65533;0&#65533;&#65533;S&#65533;K<&#65533;
B&#65533;S&#65533;<&&#65533;R4*Dg&#65533;&#65533;N&#65533;P. Jf&#65533; "&#65533;&#65533;F&#65533;1&#65533;,&#65533;Na&#65533;D&#65533;&#65533;I&#65533;&&#65533;E&#65533;&#65533;&#65533;&#65533;&#65533;C{M&#65533; 2&#65533;&&#65533;W&#65533;yK&#65533;&#65533;#&#65533;R&#65533;&#65533;S&#65533;&#65533;x&#65533;&#65533;`3)
{&#65533;&#65533;dV&#65533;&#65533;&#65533;,&#65533;&#65533;&#65533;:0&#65533;&#65533;&#65533;O&#65533;&#65533;^&#65533;&#65533;E&#65533;&#65533;&#65533;&#65533;4&#65533;&#65533;&#65533;/ &#65533;B&#65533;&#65533;&#65533;v&#65533;&#65533;RYL&#65533;o&#65533;P@r&#65533;&#65533;&#65533;0 %,+&#65533;&#65533;&#65533;&#65533;Q$&#65533;&#65533;R&#65533;?!&#65533;&#65533;)2:wMW&#65533;sZ&#65533;y&#65533;u&#65533;}n&#65533;&#65533;&#65533; 0&#65533;%&#65533;:&#65533;!&#23718;&#65533;j&#65533;S&#65533;
&#65533;&#397;&#65533;&#65533;&#65533;&#65533;&#65533;&#65533;&#336;&#65533;0@Q&#65533;:~V&#65533;&#65533;H&#65533;&#65533;,c&#65533;&#65533;&#65533;)Q&#65533;&#65533;&#65533;&#340;8?_&#65533;+&#65533;*&#65533;3* 0 &#65533;\&#65533;C&#65533;&#65533;&#65533;&#65533;%&#65533;&:&#65533;~&#65533;'6&#65533;1&#65533;@8]9t&#65533;&#65533;H&#1547;&#65533;c&#65533;!d&#65533;@9&#65533;$:&#65533;n&#65533;&#65533;-(@h&#65533;&#65533;\&#65533;<Du&#65533;&#65533;&#65533; tx&#65533;&#65533;&#65533;&#65533;T&#65533;&#65533;&#65533;4&#65533;&#65533;8K|&#65533;JG|&#65533;&#65533;&#65533;|/u)p&#65533;S2&#65533;v&#65533;0&#725; C&#65533;&#65533;6&#569;&#65533;i`c&#65533;II\&#65533;3D8H&#65533;-@(&#65533;&#65533;&#65533;&#65533;W{e&#2002;&#65533;d9&#65533;<i<&#65533;&#65533;V-a&#38236;q8&#65533;Vz&#65533;&#65533;L&#65533;&#65533;&#65533;0&#65533;$V&#65533;&#65533;&#65533;*+r&#65533;&#65533;&#65533;&#65533;@&#65533;W&#65533;&#65533;&#65533;&#65533;)n&#65533;&#65533;&#65533;&#65533;f&#65533;5&#65533;f&#65533;[&#65533;eJ	@Z&#65533;<	&#65533;*GB&#333;&#65533;&#65533;&#65533;&#65533;&#65533;z&#65533;&&#65533;y 4TRkk&#65533;>&#65533;W|&#65533;r?]&#65533;Ri&#65533;&#65533;x&#65533;&#65533;&#65533;W&#65533;&#65533;D&#65533;>#h&#65533;"H&#65533;&#437;&#65533;&#65533;A&#65533;&#65533;&#65533;(;">I&#65533;*hB&#65533;P&#65533;4&#65533;H&#65533;&#65533;&#65533;0&#65533;hw4&#65533;&#65533;#&#65533;&#65533;&#65533;W\&#65533;&#65533;4O3 U&#65533;&#65533;&#65533;&#65533;&#65533;&#1305;&#65533; &#65533;P&#65533;&#65533;&#65533;hHv &#65533;&&#65533;!&#65533;&#65533;enR&#65533;&#65533;p:&#65533;&#65533;&#65533;&#65533;1&#65533;H&#65533;&#65533;&#65533;&#65533;]&#65533;&#65533;n&#65533;<,&#65533;q %&#65533;3&#65533;L&#65533;&#65533;&#65533;Cb&#65533;"]&#65533;%&#65533;,&#65533;v&#65533;&#65533;0&#65533;W}&#65533;\<10&#65533;ma&#65533;&#65533;&#65533;&#65533;h&#65533;&#65533;@)&#65533;)i&#65533;p7V&#65533;&#65533;|`1&#65533;%&#65533;&#65533;&#65533; &#65533;@L&#65533;qIH &#752;&#65533;i&#530;'ATs &#65533;H&#65533;A&#65533;&#1745;;w&#65533;&#65533;W&#65533;&#65533;?&#65533;&#65533;2m[r&#65533;$6{&#65533;&#65533;&#65533;+ 	&#65533;&#65533;&#65533;3{&#65533;
&#65533;&#65533;&#65533;&#65533;Qe&#65533;v+dw&#65533;U|m&#65533;	=G&#65533;&#65533;&#65533;P&#65533;nUd16&#65533;&#65533;:&#65533;E&#65533;1&#65533; &#65533;:,&#65533;0&#65533;$&#65533;^&#65533;or&#1867;&#65533;&#878;&#65533;&#65533;&#1439;@ &#65533;@&#65533;.&#65533;&#65533;;3ZZ&#65533;&#65533;Q&#65533;34P  pY&#65533;a&#65533;&#65533;*;&#65533;p&#65533;&#65533;&#65533;&#65533;T&#873; <ph-&#65533;&#65533;0&#65533;&#65533;&#65533;;^l;&#65533;2m&#65533;1n&#65533;5&#65533;O>&#65533;&#65533;5 &#65533; &#65533;&#65533;bj&#65533;&#65533;&#65533;&#65533;&#65533;
8&#65533;&#65533;&#65533;22w.&#65533;&#65533;eB&#65533;&#65533;&#65533;ps0D &#65533;&#65533;&#736;&#65533;&#65533;&#65533;-&#65533;&&#1397; V~Th"&#65533;&#65533;r+Y&#65533;p&#65533;0b"&#65533; &#65533;&#65533;$&#65533;[&#65533;&#65533;6l\A!fw&#65533;&#65533;&#65533;8&#65533;C&#65533;Y 20"R"&#65533;M&#65533; &#65533;&#65533;"&#65533;@H&#65533;?&#65533;&#65533;&#65533;^&#65533;h&#65533;&#65533;&#65533;&#65533;Jh9|R&#65533;&#1291;TD&#65533;&#65533;sjg&#65533;2&#1102;&#65533;&#65533;&#65533;=&#65533;&#65533;f>8&#65533;&#65533;?Nw &#65533;J&#65533;&#65533;&#65533;&#65533;7&#65533;&#65533;r}h{&#65533;&#65533;&x&#17902;&#65533;&#65533;]&#65533;Nw&#65533;1&#65533;8&#65533;k&#65533;&#65533;&#65533;U&#65533;U%&#65533;c~[d@&#65533;1$`_&#65533;"s4&#65533;^&#65533;W`&#65533;&#65533;&#65533;&#65533;'&#65533;}&#65533;&#65533;&#65533;&#65533;O|&#65533;S`&#65533;&#65533;&#65533;&#65533;&#65533;&#1904;&#65533;&#65533;_&#65533;!&#65533;&#65533;&#65533; &#65533;&#65533;=&#65533; m&#65533;q&#65533;|`&#65533;&#65533;j&#65533;&#65533;}&#65533;&#397;&#65533;&#65533;SU&#65533;k;&#65533;&#65533;&#65533;&#65533;d&^&#65533;&#65533;9&#65533;q9)&#65533;&#65533;&#65533;A&#65533;B-&#65533;&#65533;&#65533;&#65533;0&#65533;/f4
&#65533;A :&#65533;V&#65533;a:&#65533;&#65533;k;&#65533;&#1842;&#65533;R&#65533;
&#65533;>&#65533;&&#65533;&#478;&#65533;&#65533; &#65533;h	`&#65533;&#65533;&#65533;&#65533;-&#65533;CM<&#1840;wF&#65533;3&#65533;Nc~&#65533;&#65533;g&#65533;&#65533;r0&#65533;&#65533;&#65533;vaf&#65533;@&#65533;&#65533;&#65533;&#65533;p&#65533;&#65533;Z&#65533;L&#65533;&#65533;x&#65533;&#65533;&#65533; &#65533;*h&#65533;&#65533;B5P4p1A'1&#65533;,%$( $(&#65533;&#65533;:7&  ;B;?&#65533;?B7&#65533; &#65533;&#65533;&#65533;&#65533;&#65533;&#65533;&#65533;&#65533;&#65533;7
?;7&#65533; &#65533;&#65533;
&#65533; &#65533;&#65533;&#65533;*(&#65533;# <(1&#65533;&#65533;&#65533;&#65533;&#65533;&#65533;)&#65533;&#65533;&#65533;&#17082;&#65533;&#65533;&#65533; 
T&#65533; &#65533;&#65533;&#65533;"\&#560;&#65533;&#199;8&#65533;\&#267;3jT&#65533;b&#1475;	"H&#65533;[1F&#65533; (d0&#65533;&#65533;&#65533;&#65533;R&#65533;&#65533;&#65533;&#65533;@&#65533;<t&#1025;&#65533;l$&#65533;*uJ&#65533;BZ!&#65533;5+&#173;[&#65533;&#65533;&#65533;&#65533; AC&#65533;&#65533;&#65533;n&#65533;&#65533;q&#65533;&#65533;&#65533;	 P&#65533;&#65533;6%}&#65533;&#65533;M 

,4(&#65533;&#65533;&#65533;&#65533;B&#65533;U!&#65533;x+TpO&#1092;&#65533; C&#65533;`&#65533;a#>u2&#65533;&#65533;&#65533;7&#1137;&#65533;&#763;a&#65533;&#65533;y&#65533;&#65533;&#910;T&#65533;&#65533;(0&#65533;T&#65533;&#65533;0!&#65533;&#65533;
*VL`Ft&#65533;0&#65533;A	&#65533;J&#65533;&#449;h&  &#65533; &#65533;h&#65533;h=&#65533;&#65533;&#65533;j&#65533;d&#1602;
&#65533;&#65533;@X!Hp#&#65533;r
&#65533;[2a&#65533; j&#65533;&#65533;&#65533;@&#65533;&#65533;&#65533;$&#65533;&#65533;&#65533;1&#65533;&#65533; $b&#65533;d,H&#65533;gX&#65533;&#65533; 7)&#65533;L@&#65533;I&#33797;a&#65533;&#65533;.&#65533;PA&#65533;&#65533;&#65533;P:&#65533;&#65533;%9&b&#65533;0
D!!/
&#65533;@c)*$Zu&#65533;&#65533;}&#65533;pp&#65533;	&#65533;&#65533;&#65533;&#65533;&#65533;+&#65533;&#65533;pt&#65533;&#65533;\C&#65533;&#153; &#65533;P&|&#65533;&#65533;y&#65533;MSN&#65533;<T&#65533;R&#65533;S&#65533;\WL&#65533;&#65533;0&#65533;x	&#65533;G&#65533;)&#65533;&#65533;&#65533;&#65533;&&#65533;&#65533;&#65533;&#65533;&#65533;,`	2&#65533;P 	&#65533;&#65533;&#65533;&#65533;!&#65533;0&#65533;2&#65533;&#65533;_ P&#65533;.h&#65533;+&#65533;#&#65533;&#65533;-&#65533;<$*&#65533;!g&#65533;>db&#65533;]P&#65533;&#65533;Z&#65533;c&#65533;&#65533;&#65533;&#65533;I&#65533;&#65533;c&#65533;"&#1321;<v&#65533;&#65533;.&#65533;9&#65533;. &#65533;&#65533;B"&#65533;v&#65533;(8`&#65533;&#65533;I&#65533;&#65533;Y&#65533;
&#65533;I)$@Cr&#65533;$ &#65533;3B$&#65533;&#65533;)&#65533;Hg&#65533;?&#65533;5PS&#65533;AvH&#65533;"&#65533;x&#65533;&#65533;" X@&#65533;4&#65533;&#65533; @$*&#65533;I+&#65533;0@&#65533;-td&#65533; p &#65533; 8&#65533;&#65533;>&#65533;P]<5|VAa&#65533;&#65533;}F&#65533;"&#65533;&#65533;j&#65533;&#65533;A4s"&#65533;&#65533;+D&#65533;&#65533;&#52459;7&#65533;(&#65533; &#65533;&#65533;&rA&#65533;\&#65533;&#65533;.&#65533;p1&#65533;&#65533;&#65533;M&#65533;1x0&#65533;
3|KB'&#65533;d&#65533;&#65533;&#65533;&#65533;&#65533; &#65533;&#65533;&#1628;&#65533;&#1041;	&#65533;&#764;d&#65533;TY&#65533;&#65533;/+&#65533;~uJr&#65533;&#65533;&#65533;&#65533;&#65533;&#65533;Ps&#65533;&#65533;&#65533; &#65533;&#65533;B &#65533;&#65533;$`&#65533;&#65533;&#65533;6&#65533;&"C&#65533;&#65533;&#65533;C&#65533;&#65533;&#65533;|:&#65533;ua&#65533;&#35367;&#65533;&#65533;&#65533; &#65533;&#65533;AW&#65533;&#65533;\-&#65533;3&#65533;]&#65533;^&#65533;"&#65533;tPZ&#65533;`&#65533;&#65533;&#65533;O&#65533;yr
/&#65533; y&#65533;&#65533;
&#65533;;&#65533;MK&#65533;&#65533;HA&#65533;&#65533;&#65533;y&#65533;)p&#65533;4&#65533;&#65533;P&#65533;3Y&#65533;M&#65533;i&#65533;&#65533;#&#65533;01|L&#65533;G
Yx-x&#65533;&#65533;&#65533;	  &#65533;U&#65533;`&#65533;2R4&#65533;m&#65533;&#65533;&#65533;&#65533;&#65533;&#65533;&#65533;_ f,F&#65533;q!&#65533;&#65533;DA&#65533;&#65533;9&#65533;u&#65533;&#65533;g!&#65533;@&#65533;l&#65533;-z&#65533;  z  l&#65533;&#384;&#65533;s&#65533;7&#65533;5e;&#65533;Fw&#65533;&#65533;=&#65533;&#65533;Ezx&#225;&#1954;!&#65533;O&#65533;&#65533;
,&#1025;&#65533;&#65533;&#65533;  7&#65533;&#65533;|T&#65533;&#65533;ZG!P &#65533;.&#65533;+Q w!&#65533;E&#65533;. .&#65533;G>&#65533;&#65533;_}*&#65533;:H&#65533;Q&#65533;&#65533;&#65533;1&#65533;&#65533;&#65533;5&#65533;&#65533;&#892;j&#65533;D": +E&#65533;&#65533;yA&#65533;&#65533;4&#65533;X@
&#65533;o&#65533;&#32824;&#65533;AC&#65533;K&#65533;&#65533;&#65533;X&#65533;&#65533;&#65533;&#65533;m&#65533;&#644;0&#65533;&#65533;!QNv:,6&#65533;8&#65533;7&#65533;&#65533;&#65533;0i&#65533;&#65533;L&#65533;ZP"V&#65533;8 &#65533; &#65533;GO&#65533;&#65533;&#65533;f6U
5&#65533;/<&#65533;&#65533;&#65533;p5&#618; &#65533;3Wt&#65533;&#65533;/P&#65533;c9n  &#65533;Z&#65533;$&#65533;&#1635;&#65533;&#65533;&#65533;:&#65533;c5&#65533;@ &#65533;&#65533;TP&#65533;&#65533;'&#625;&#65533;W&#65533;&#65533;6&#65533;&#65533;)M!b&#744;#&#65533;&#65533;&#65533;&#65533;&#65533;&#65533;2r&#65533;M&#65533; `cG[&#65533;&#65533;&#65533;&#65533;` X&#65533;nt9&#65533;|  &#65533;&#65533;&#65533;p
8HB&#65533;<&#65533;&#65533;&#1976;]&#288;&#65533;Dz`&#65533;&#65533;&#65533;*#&#259;&#65533;CV&#65533;&#65533;GbFd&#65533;&#65533;&#65533;;Q&#1286;&#65533;&#65533;5<#j"4&#65533; &#65533;&#65533;&#65533;H&#65533;4&#65533;  ,&#65533;&#65533;<&#65533;&#65533;Z&#65533;-&#65533;q&#65533;S&#65533;&#65533;&#65533;n&#65533;i&#65533;t&#65533;S&#65533;&#65533;1&#65533;&#65533;&#65533;&#65533;	V&#65533;:&#65533;m&#65533;&&#65533;Hp&#65533; .&#65533;sa&#65533;AQ&#65533;&#65533;&#65533;`#(cFP  &#65533;..&#65533;&#65533;A&#65533;q&#65533;&#65533;&#65533;A#&#65533;&#65533;/)XZ&#65533;&#65533;w&#65533;	 &#65533;&#65533;i6S&#65533;[?&#65533;&#65533;&#65533;zlH&#65533;JD*&#2042;&#65533;F&#65533;&#65533;&#65533;&#65533;&#65533;&#65533;X&#65533;&#65533;2)F&#65533; t&#65533;&#65533;x&#65533;@&#65533;&#65533;&#65533;&#65533;*&#65533;V,&#65533;|"8&#64580;2&#65533;3Re&#65533;E)&#65533;q%-&#65533;c&#65533;^xu_jBOc&#65533;&#65533;&#65533;&#65533;8&#65533;&#1037; &#65533;A&#65533;C&#65533;&#65533;@&#65533; $&#65533;6 &#65533;A iM&#65533;w:&#65533;&#65533;e&#65533;5&#65533;
Y\&#65533;|&#65533;&#65533;1&#65533;pi&#576;` T[&#65533;&#65533;0&#65533;&#1272;D &#65533;?&#65533;!p+&#65533;t&#65533;B,&#1613;&#65533;&#65533;&#65533;&#65533;X{&#65533;	Rs&#65533;&#65533;&#65533;&#65533; 	\&#65533;&#65533;&#65533;&#65533;&#65533;ZSt&#65533;&#65533;&#65533;|]`
z`&#65533;J&#65533;&#65533;&#65533;&#65533;E&#65533;&#65533;q5&#65533; LK&#65533;S)&#65533;&#231;&#65533;&#65533;&#65533;F@	&#65533;&#65533;>k&#65533;&#65533;0 &#65533;@&#65533;'&#65533;4&#65533;~&#65533;&#65533;&#65533;d&#1944;&#65533;&#65533;!&#65533;&#65533;&#65533;&#65533;u&#65533;&#65533;A&#65533;&#65533;&#65533;&#65533;&#65533;&#65533; #(&#65533;Jtz&#65533;P&#65533;X+\ypT*#&#65533;&#65533;fq2&#65533;H8&#65533;&#65533;8 pp(&#65533;&#65533;&#65533;0|	&#65533;&#65533;&#65533;&#963;&#1058229;KRv9.S&#65533;&#65533; &#65533;&#65533;D&#65533;<&#65533;&#65533;&#65533;&#1287;&#65533;&#65533;	H&#65533;&#65533;&#65533;H8&#65533;&#65533;&#65533;&#65533;&#65533;h&#65533;@^;&#65533;Q&#65533;/&#65533;&#65533;. cQg(&#65533;&#245;*t&#65533;y&#65533;&#65533;&#65533;?3	&&#65533;AV&#65533;v&#65533;&#65533;&#65533;&#806;}&#65533;&#65533;&#65533;&#65533;.*&#65533;ZH &#65533;
&#65533;%1\&#65533;d3&#65533; &#65533;&#65533;@Xpg&#65533;&#65533;&#65533;&#1158;&#65533;&#65533;N&#65533;&#65533;&#65533;>&#65533;E&#65533;&#65533;&#65533;&#65533;L&#65533;\Ll&#65533;n&#65533;&#1235;uG&#65533;&#65533;&#65533;	<&#65533;&#65533;$((P&#65533;Ad&#1055;&#65533;&#1370;&#65533;p&#65533;&#65533;I&#65533;= &#65533;6&#65533;&#65533;A&#65533;N&#65533;&#65533;&#65533;J"&#65533;c&#65533;m&#65533;h&#65533;t&#65533;&#65533;&#65533;&#65533;&&#1792;@&#65533;R&#65533;&#65533;.&K&#65533;d (&#65533;d&#65533;D
&#65533;>&#65533;
F`&#65533;D&#65533;&#65533;&#65533;&#65533;p&#65533;6&#65533;$c&#871;&#65533;3&#65533;&#65533;/&#65533;7&#65533;T	&#65533;-&#65533;E&#65533;&#65533;&#65533;&#65533;&#65533;&#65533;`h 
&#65533;`&#65533;Xm&#65533;r&#65533;
&#288;&#65533;G&#65533;c"&#65533;jB&#65533;&#65533;H0R&#65533;&#65533;uCo_&#65533;&#65533;]k&#65533;&#65533;&#65533;&#65533;6s&#1355;&#65533;I&#65533;&#65533;&#65533;!&#65533;&#65533;&#65533;&#65533;&#1567;&#65533;,H&#65533;&#65533;&#65533;>G4EmWH&#65533; &#65533;Q&#65533;&#65533;i&#65533;&'&#65533;&#65533;F&#65533;.&#65533;7&#65533;&#65533;&#65533;&#65533; m;&#65533;_6&#65533;&#65533;p `&#65533;bB&#65533; &#65533;7&#65533;@&#65533;&#65533;&#65533; T&#65533;&#65533;3P $&#65533;&#65533;V&#65533; ;8&#65533;&#65533;L&#65533;&#65533;E&#65533;\&#65533;t&#65533;&#65533;}6&#65533;U3xj0e&#65533;=&#65533;&#65533;&#65533;&#65533;|&#65533;&#65533;&#65533; bu!&#65533;&#65533;A&#65533;&#65533;$&#65533;R&#65533;W&#65533;w &#65533;W&#65533;2&#65533;s&#65533;&#65533;>&#65533;&#2003;&#65533;Q-&#65533;_	zI!&#65533;HC&#65533;&#65533;&#65533; 
_&#65533;&#65533;&#65533;B=pERJ&#65533;&#65533;8&#65533;4&#65533;&#65533;"&#65533;&#65533;v&#65533;&#65533;!&#65533;aiD&#65533;&#65533;d 1g&#65533;p&#65533;9h#&#65533;&#65533;7&#65533;&#65533;&#65533;N?&#65533;S&#65533;&#65533;F&#65533;&#65533;10&#65533;r&#65533;U3&#65533;pw2x#R uU3sT5&#65533;&#65533;  ?C 1m&#65533;&#65533;av&#65533;f&#65533;=p&#65533;!&#65533;Y&#65533;/&#65533;P&#65533;|S@&#65533;?&#65533;&#65533;`{=0&#65533;&#65533;r&#65533;&#65533;&#65533;1&#65533;#;&#65533;1 P@ &#65533;v@%c&#65533;&#65533;&#65533;&#65533;~1&#65533;~zB=w &#65533;&#65533;&#65533;Q&#65533;&#65533;A6!&#65533;GQ! z&#65533;b-&#65533;w&#65533;P&#65533;d&#65533;&#65533;*&#65533;9&#65533;g&#65533;H@&#65533;&#65533;M&#65533;&#65533;4&#65533;!?&#65533;_&#65533;@&#65533;A&#65533;&#65533;!3TR2&#65533;&#65533;
&#65533;S7>dzx&#65533;:S&#65533;&#65533;PKh#cP&#65533;&#65533;`&#65533;p-8&#65533;&#65533;v :&#65533;e&#65533;(1`!&#65533;4G "(bo&#65533;&#65533; O&#65533;&#65533;HX!`j&#386;&#65533;H&#65533;&#65533;&#65533;:&#65533;gm1Sq[q&#65533;&#65533;&#65533;8&#65533;&#65533;L	&#65533;&#65533;H&#65533;a/mi&#65533;8e#&#65533;&#65533;1&#65533;&#65533;F&#65533;&#65533;& y!mt}&#65533;TZ&#65533;&#65533;&#65533;! (&#65533; 5&#65533;&#65533;&#65533;&#65533;&#65533;&#65533;&#65533; 51Z>&#65533;&#65533;KD&#65533;y&#65533;8_I&#65533;,&#65533;s&#65533;&#65533;&#1619;&#65533;&#65533;XQb&#65533;&#65533;BQ%&#65533;6#p#&#65533;&#65533;n&#65533;2&#65533; LcVB[&#65533;&#65533;D6$@?!2S#N&#65533;e &#65533;L"V&#65533;&#65533;pxq&#65533;Ee#s9c0&#65533;&#65533;&#65533;q&#65533;&#65533;&#65533;&#65533;&#65533;&#65533;&#65533;&#65533;`(&#65533;&#65533;c5RX&#65533;&#65533;&#65533;&#65533;I&#65533;Iv &#65533;`&#65533;'&#65533;&#65533;&#65533;"G$&#65533;,`&#65533;D	&#65533;W%&#65533;R
&#65533;&#65533; `4&#65533;y&#65533;Bi3X&#65533;/&#65533;&#65533;&#65533;&#65533;&#65533;&#65533;I&#65533;&#1633;Cxs'&#65533;5&#65533;l&#65533; =&#65533;&#65533;&#65533;&#65533;5 y :%f@ z&#65533;#$&#65533;&#65533;P5&#65533;&#65533;&#65533;&#65533;A&qi#* ;I^&#65533;1V&#65533;&#65533;&#65533;3&#1672;&#65533;q&#65533;&#65533;&#65533;&#65533;	&#65533;&#65533;&#65533;G&#65533;de$A !#d&#65533;V&#65533; &#65533;&#65533;&#65533;(T3G0&#65533;+ &#65533;;@Z&#65533;Ch&#65533;p-&#65533;&#65533;^&#65533;&#65533;&#65533;i&#65533;J&#65533;&#65533;&#65533;~&#456;&#160;&#65533;&#65533;&#65533;&#65533;p&%
&#65533;
:@n=!8&#65533; &#65533;*@Z&#65533;&#65533;&#65533;&#65533;#G&#65533;&#65533; &#65533;&#65533;3&#65533;#&#65533;&#65533;&#65533;&#65533;&#65533;e&#65533;&#65533;&#65533; ( &#65533;#&#65533;i&#65533;:jc&#65533;&#65533;T&#65533;&#65533;|&#65533;~1&#65533;Z"$&#65533;&#65533;&#65533;&#65533;s|fd&#65533; T8&#65533;&#65533;A`x&#65533;U#B &#65533;3&#65533;6&#65533;&#65533;&#65533;y&#65533;R&#1235;7&#800;&#65533;&#65533;`&#65533;&#65533;&#65533;x
r&#65533;]&#65533;%Z&#65533;&#65533;1&#275;&#65533;&#65533;.g0@W$&#65533;0 &#65533;&#65533;[-&#65533; &#65533;&#65533;&#65533;$0' &#65533;&#65533;&#65533;&#65533;&#65533;@ K&#65533;&#65533;&#65533;<
&#65533;&#65533;&#65533;&#65533;&#65533;&#65533;&#1849;by&#65533;L&#65533;8&#65533;[*20&#65533;&#65533;&#65533;wn&#65533;Zd`\&3PI>&#65533;n:&#65533;+&#65533;p&#65533;5&#65533;A&#65533;&#65533;Q&#65533;&#65533;&#960;.I&#65533;.&#65533;&#65533;6&#65533;&#65533;&#65533;&#65533;U2&#65533;&#65533;&#712;ab'JC'5&#65533;U&#65533;&#65533;	7CoAh@<@&#65533;&#65533;a~&#65533;:U&#65533;2&#65533;r3&#65533;A&#65533;2dw&#65533;5&#1205;&#65533;
'zI}&#65533;&#1129;&#65533;!mkc&#65533;"&#65533;&#65533;&#65533;&#65533;S~`)F&#65533;cAqB&#65533;&#65533;&#65533;AP&#65533;&#65533;&#65533;&#65533;&#65533;p<+&#65533;<&#65533;@&#65533;uJ&#65533;&#65533;C8&#65533;D6;=@&#65533;&#65533;&#65533;_6&#65533;A&#65533;5	pB&#65533;&#1330;&&#65533;&#65533;&#65533;&#65533;`5!n&#65533;H&#65533;&#65533;&#65533;&#65533;u!"P%&#65533;o&#65533;p:&#65533;&#65533;&#65533;&#65533;&#65533;&#65533;&#65533;&#65533;&#65533;&#65533;#&#65533;H0&#65533;&#65533;&#65533; &#65533;A&#65533;&#65533;&#65533;k![j&#65533;bY	K&#65533;9rH&#65533;&#65533;&#306;&#65533;&#65533;5V&#65533;C&#65533;&#65533;!B4&#65533;&#65533;@U&#65533;9*  #&#65533;&#65533;&#65533;P &#65533;ak&#65533;e&#65533; &#65533;&#65533;7&#65533; X&#1274;C&#65533;X&#65533;R
&#65533;2&#65533;zT&#65533;&#65533;&#65533;&#65533;&#8156;&#65533;	4 &#65533;B&#65533;&#65533;&#65533;r&#65533;7&#65533;D+@&#65533;% &#65533;&#65533;&#65533;H&#65533;&#65533;&#65533;Io4&#65533;&#65533;hV&#65533;&#65533;V!g|Q &&#65533;lH&#65533;
Oq&#65533;2>&#65533;&#65533;&#65533;&#1231;0R&#65533;&#65533;;&#65533;x&#65533;&#65533;q&#65533;&#65533;c)&#65533;5&#65533;&#65533;8&#65533;d"B&#196;&#65533; 2&#65533;,&#65533;&#65533;&#65533; &#65533;  0]_&#65533;,&#65533;&#65533;I:`&#65533;&#65533;`&#65533; 6_&#65533;&#32922;&#65533;&#65533;d!&#65533;&#65533;&#65533;p&#65533;:&#65533;&#65533;&#65533;&#65533;6e&#65533;&#65533;|#J>&#65533;8&#65533;	&#65533;&#65533;&#65533; -0&#65533;n&#65533;M X3&#65533;&#65533;F&#65533;&#65533;c&#65533;'WA&#65533;&#65533;&N&#65533;W&#65533;C,&#1387;&#65533;|!&#65533;bv&#65533;k\i{pQ&#65533;&#65533;q} !&#65533;6&#52216;<V&#65533;q&#65533;Bo&#65533;`!C@&#65533;&#65533;MF&#65533;&#65533;&#65533;&#65533;&#65533;&#65533;S-&#65533;!&#65533;E&#65533; &#65533;&#65533;pE&#65533; 6E&#1778;&#65533;U7&#65533;Jq&#65533;!&#65533;Cq6/&#65533;&#65533;&#65533;a &#65533;a Hqr&#65533;&#65533;+{ `&#65533;&#1074;U&#65533;lH14&#65533;r(@&#65533;&#65533;&#65533;&#65533;&#65533;&#65533;&#65533;&#65533;&#65533;&#65533;&#65533; Y*`&#65533;zTrk&#65533;9&#65533;f&#65533;k&#65533;t&#65533;&#65533;&#65533;&#65533;$j&#65533;&#65533;&#65533;c&#65533;&#65533;&#65533;&#65533;|&#65533;;&#199;&#65533;&#65533;&#65533;&#65533; &#65533;&#65533;&#65533;&#65533;&#65533;`G&#65533;&#65533;jg$&#65533;$1@&#65533;&#8577;(&#65533;&#65533;&#65533;&#65533;-4d
&#65533;%&#65533;&#65533;W&#65533;&#65533;&#1126;Jug@&#288;&#65533;GK&#65533;0r' x6x&#65533;&#1248;{1&#65533;^&#65533;&#65533;ah1*&#65533;&#65533;&#65533;&#65533;&#1572;&#65533;&&#65533;S
&#65533;t!'A&#65533;!&#65533;&#65533;&#65533;&#65533;D&#65533;x"&#65533;&#65533;+&#65533;&#65533;&#65533;&#65533;&#65533;q&#65533;&#65533;0 \&#405;&#65533;&A$ &#65533;&#65533;&#65533;beK&#65533;F&#65533;&#65533;?#&#65533;&#65533;&#65533;v&#65533;&#65533;&#65533;&#65533;+@5&#65533;r&#65533;i0{z0&#65533;uYs&#65533;&#65533;Cn&lZz&#65533;Qb  &#65533;&#65533;8T&#65533;w
Q&#65533;&#65533;&#65533;&#65533;#0C "&#65533;-XD&#65533;&#65533;@5&#65533;&#65533;* M&#65533;'  @&#65533;A&#65533;]&#65533;0+&#65533;Oq l&#65533;O&#65533;&#65533;&#65533;&#65533;Ty&#65533;+G2 &#65533; &#65533;&#65533;&#54703;|&#65533;&#65533;&#65533;8&#65533;&#65533; &#65533;+&#65533;&#65533;`5*G9;&#65533;S&#65533;&#65533;&#65533;&#65533;&#65533;Ks+n'F&#65533;9&#65533;`x&#1228;&#65533;&#65533;&#65533;3&#65533;$x [26`6C]&#65533;c&#65533;&#65533;2z&#65533;iz(#&#65533;&#65533;&#65533;&#65533;&#65533;&#65533;&#65533;&#65533;&#65533;I&#65533;&#65533;&#65533;&#65533;Cl&#65533;&#65533;[&#65533;&#65533; &#65533;-$&#65533;Y&#65533;&#65533;&#65533;4&#65533;&#65533;)&#65533;&#65533;v&#65533;@xH&#65533;&#65533;&#65533;&#65533;&#65533;&#65533;&#65533;&#65533;&#65533;&#65533;&#65533;D&#65533;t&#65533;&#65533;&#65533;&#65533;&#65533;s&#65533;&#65533;&#65533;[K&#65533;5!&#65533;#];&#65533;&#65533;!&#65533;&#65533;&#65533;&#65533;&#65533;|^&#65533;2&#65533;&&#65533;B?Z&#65533;@&#65533;&#65533;9&#65533;&#65533;n&#65533;&#65533;b&#65533;'Pl\
&#65533;#&#65533;Z:'&#65533;m&#37984;&#65533;&#65533;&#65533;#&#65533;5 &#1226;7i'%.&#65533;C=m&#65533;&#65533;} &#65533;&#65533;&#65533;&#65533;@|&#65533;&#65533;+&#65533;&#65533;Y&#65533;&#65533;5&#65533;!` &#65533;Hi~&#65533;&#65533;&#1558;&#65533;&#230;&#65533;(&#65533; &#65533; M*%&#65533;2&#65533;CkK&#65533;3 &#65533;&#65533;&#65533;&#65533;&#65533;.&#65533;&#65533;&#65533;&#65533;pb=&#65533;(CA &#65533;&#65533;M,P?&#65533;&#65533;&#65533;p+&#65533;&#65533;^&#65533;&#65533;a&#65533;=@C>0&#65533;,/nuR&#65533;;p&#65533;&#12512;&#65533;&#65533;&#65533; b&#65533;J&#65533;.&#65533;	&#65533;&#65533;<&#65533;0&#65533;<&#65533;	0C&#65533; P&#65533;x&#65533;!&#65533;3&#65533;y&#285;2` &#65533;&#65533;y&#65533;2&#65533;j&#478;-&#65533;&#687;&#65533;&#65533;&#65533;&#65533;&#1078;NM&#65533;&#65533;3&#65533;&#65533;c&#65533;&#65533;&#65533;G&#65533;;N-&#65533;G&#65533;g0&#65533;&#1956;VV&#65533;1&#65533;Z&#65533;&#65533;&#65533;G#&#65533;,&#65533;a&#65533;| Zf&#65533;h&#65533;rz%.'e&#65533;&#65533;=&#65533;&#65533;&#65533;9&#65533;&#65533;&#65533;&#65533;&#65533;&#1251;&#65533;^&#65533;&#409;&#65533;`&#225;&#65533;&#65533;u>`&#65533;&#65533;@*`&#65533;&#65533;PF9&#65533;&#65533;&#65533;(&#1614;3&#65533;&#338;&#65533;T&#65533;*&#1837; o3
&#65533; &#65533;N&#65533;&#65533;&#65533;&#1175;!&#65533;A53&#65533;&&#65533;&#65533;&#65533;&#65533;MZ&#65533;bI&#65533;&#65533;9D^&#65533;Y&#65533;B&#65533;S=&#65533;&#65533;&#65533;&#65533;$&#65533;&#65533;&#65533;&#65533; &#65533;i&#65533;>&#65533;&#65533;&#65533;&#65533;&#65533;C&#65533;8&r&#1234;K&#65533;&#65533;&#65533;&Q&#2044;&#65533;0&#65533;'&#65533;&#65533;B>` >&#65533; &#65533;; &#65533;/Q3&#65533;&#65533;&#65533;&#65533;Nq&#65533;`b[O>^"&#65533;&#65533;&#65533;&#65533;&#65533;N&#65533;&#65533;&#65533;&#65533;&#65533;B&#65533;&#65533;;&#65533;&#65533;&#65533;p$&#65533;&#65533;`&#65533;&#65533;&#65533;&#65533;|&#65533;&#65533;&#65533;&#65533;&#65533;9&#65533;&#65533; "!.$+# -&#65533;(6= &7 7
?&#65533;	 &#65533; &#65533;&#65533;&#65533;&#65533;&#65533;&#65533;&#65533;&#258;&#65533;&#65533;&#65533;?	6B&#65533;&#65533;7&#65533;	&#65533;&#65533; &#65533;&#65533;+!)!1&#65533;"<&#65533;) <&#65533;&#65533;&#65533;"&#65533;	&#65533; "&#65533;&#65533;&#65533;a&#65533;<&#65533;#&#65533;=&#65533;&#65533;&#65533;[1!&#65533;&#65533;.T&#65533;&#65533;&#65533;&#65533;
&#65533;H2&#65533;&#530;(&#65533;&#65533;K&#65533;&#65533;&#65533;&#65533; &#65533;^JL&#65533;1a&#65533;$d*$&#65533;A&#65533;&#65533;&#65533; '&#65533;l&#65533;R&#65533;&#65533; 0&#65533;&#65533;"&#385;&#65533;&#65533; &#65533;&#449;P
&#65533;0&#65533;;&#65533;&#65533;J&#65533;M&#65533;F&#65533;
&#65533;C&#65533;&#65533;&#65533;	&#65533;T&#65533;&#65533;&#65533;@&#65533;!&#65533;&#65533;&#354;&#65533;k&#65533;^&#65533;&#65533;&#65533;&#65533; 2&#65533;n&#65533;@`&#65533;&#1453;j&#1252;&#65533;&#65533;F@&#65533;lz`&#65533;v&#65533;&#65533;&#65533;.&#65533;&&#65533;aN".|&#65533;P&#4287;#PT&#65533;@&#65533;1&#65533;A&#65533;&#65533;&#65533;s&#65533;&#1038;&#65533;s]&#65533;&#65533;`&#65533;"{9&#65533;(&#65533;&#65533;b\a&#65533;P&#65533;&#65533;&#1075;G&#65533;&#65533;&&#65533; _&#65533;&#65533;&#65533;&#65533;&#65533;&#65533;y&#65533;&#65533;K&#65533;]&#65533;A&#65533;
 *L&#65533;&#65533; &#65533;&#65533;Pa&#65533;&#65533;r&#65533;T&#65533;&#65533;N&#65533; &#65533;Z&#65533;m0&#65533;	3&#65533;`
(&#65533;&#65533;&&#65533;l&#65533;&#65533;+w&#65533;X4&#65533;&#65533;&#65533;/&#65533;uwr)" w&#354;&#65533;44J&#65533;	&#65533;\&#65533;&#65533;*&#65533;&#65533;&#65533;&#65533;&#65533;@A&#65533; &#65533;E&#65533;L&#65533;UF0&#65533;k4$C5	~(8w&#65533;1&#65533;&#65533;&#65533;F&#65533;&#1425;p&#65533;&#65533;&#65533;F&#65533;'s&#65533;q w&#65533;@^Im&#65533;9o	&#65533;&#65533;&#65533;&#65533;&#65533;&#65533;&#65533;&#65533;&#65533;Y&#65533;E&#65533;&#65533;&#65533;&#65533;&#65533;&#65533;&#65533;&#65533;&#65533;&#65533;&#65533;Q&#65533;]O&#65533;&#65533;&#65533;x/E&#65533;P&#65533;0Z&#65533;&#65533;`A93&#65533;p@8&#65533;P 	&#65533;r&#65533;(pY&#65533;8^#&#65533;]&#65533;&#65533;W_%&#65533;U/&#65533;W&#65533;&#65533;h"
&#65533;&#65533;h &#65533;b@@#Y&#65533;&#65533;t&#65533;&#65533;&#65533;pY`	&#65533;t@AY&#65533;}p&#65533;rUV&#65533;&#65533;V&#65533;
 l&#65533;d!De@_1&#65533;3@&#65533;&#65533; &#65533;&#65533;Qp"$&#65533;B`jO&#65533;&#65533;i&#65533;&#65533;)&#65533;&#65533;&#65533;&#65533;"&#65533;&#65533;;$0J|&#1919;b&#65533;&#65533;&#65533;$5&#65533;&#65533;r&#65533;SA
`&#65533;&#65533;S &#65533; &#65533;<0&#65533;K &#65533;&#65533;B-h`A$y&#65533;&#65533;T&#65533;&#65533;o&#65533;u&#65533;&#65533;:f&#65533;,;$&#65533;C4&#65533;&#65533;X&#65533; C&#65533;s&#65533; &#65533;&#65533;b&#65533;&#1189;&#65533;		&#65533;&#65533;J*&#65533; &#65533; g=&#65533;	t2R$0&#65533;$&#65533;T&#65533;'&#65533;K&#65533;O0&#65533; &#65533;P&#65533;#&#65533;&#65533;2rA&#65533;&#65533;&#65533;B&#65533;&#65533;&#65533;&#65533;:r&#65533;N'&#65533;&#65533;&#65533;&#65533;&#65533;S&#65533;;&#65533;&#65533;&#65533;&#65533;k&#65533;$&#65533;nu&#65533;y&#65533;/&#65533;p&#286;&#65533;&#65533;#&#65533;!&#65533;&#65533; B&#65533;YN&#65533;&#65533;YPL&#65533;6&#65533;&#65533;G<A*&#65533;-C.`&#65533;&#65533;8&#65533;&#65533;&#65533;(&#65533;&#1037;&#65533;L&#65533;&#65533;&&#65533;&#65533;&#65533;LD&#65533;"&#65533;}A&#65533;!&#313;&#65533;V&#65533;&#65533;&#65533;J#&#65533;&#65533;o&#65533;&#65533;[&#1927;&#65533;C/ ^&#65533;&#65533;&#65533;&#65533;&#65533;&#65533;&#65533;D@&#65533;&#65533;&#65533;&#65533;&#65533;&#65533;&#65533;&#65533;&#65533;&#65533;P&#65533;1&#65533;&#65533;8&#65533;&#65533;&#65533;G@z&#654;&#65533;6&#65533;&#65533;X&#65533;N:y&#65533;C>&#65533;&#65533;&#65533;hJ%"&#65533;&#65533;C8&#65533;&#65533;4&#771;#&#65533;D&#65533;rB&#65533;@@&#65533;IAzC2&#65533;&#65533;#&#65533;&#65533;&#65533;@&#65533;*&#65533;&#65533;&#65533;&#65533;L1&#65533;&#65533; &#65533;!&#65533;8NQ&#65533;&#65533;(&#65533; Xk&#65533;&#65533;&#65533; V&#65533;*&#65533;&#65533;;&#65533;7Z"&#65533;&#65533;K]v@&#65533;U:S&#65533;"@?])&#65533;/&#65533;&#65533;&#65533;&#65533;&#65533;&#65533;MB&#65533;&#65533;@&#65533;&#65533;2&#65533;l@&#65533;0N&bp&#65533;3U) S&#65533;&#65533;&#65533;&#65533;D&#65533;(B&#65533;&#65533;J&#65533;
&#65533;:&#65533;&#65533;&#65533;s9&#65533;&#65533;|&#65533;&#65533;&#65533;t0!&#65533;&#65533;:&#65533;Bi&#65533;<P0J&#65533;&#65533;0v&#65533;t&#65533;;&#65533;0&#65533;&#65533;&#65533;r6`&#65533;{&#65533;&#65533;&#65533;x@F&#65533;&#65533;\n"&#65533;&#65533;&#1025;&#65533; &#65533;X@%F&#65533;&#65533;&#65533;17&#65533;e&#65533;F&#65533;&#1551;
@@.&#65533;&#65533;&#65533;	CE&#65533;q&#65533;&#2033;&#65533;&#65533;,&#65533;&#65533;&#65533;Y&#65533;b&#1677;&#65533;&#65533;3&#65533;#p &#65533;&#65533;&#65533;Po &#65533;@`&#65533;&#65533; H&#65533;P&#65533;&#65533;&#65533;0&#65533;V&#65533;bV1&#65533;&#65533;&#65533;&#65533; &#65533;&#65533;&#65533;r&#65533;&#65533;RdV&#65533;-&#65533;&#65533;&#65533;P&#65533;Ed
x*&#65533;&#65533;rP&#65533;&&#65533;&#65533;&#65533;&:&#65533;Hut&#65533;&#65533;&#1550;&#65533;C&#65533;&#65533;8&#65533;&#65533;4b&#65533;&#65533;Id&#65533;l&#65533;&#65533;&#65533;8T0&#65533;W&#65533;L&#65533;fY&#65533;&#65533;*}&#65533;'&#65533;&#65533;&#65533;&#65533;d@Wy&#65533;&#65533;v &#65533;}&#65533;&#65533;-&#65533;&#65533;&#65533;H@&#65533;P&#65533;`+&#65533; &#65533;&#65533;&#65533;&#65533;0&#65533;!&#65533;&#65533;D&#65533;2&#65533;&#65533;&#65533;(7&#65533;6&#65533;-6&#65533;jo&#65533;b1&#65533;&#65533;&#65533;[r&#65533;Ji&#65533;&#65533;&#65533;&#1968;&#65533;(&#65533;&#65533;&#338;j&#65533;9=&#65533;&#65533;-m&#65533;=&#65533;KSjgN-	&#65533;&#65533;`c_q&#65533;&#65533;E\&#1579;&#65533;&#65533; &#65533;K&#65533;T&#65533;&#65533;(@T0&#65533;&#65533;&#65533;&#65533;&#65533;@&#898;@	U&#65533;:ZE7htO&#65533;&#65533;&#65533;E&#65533;q&#65533;&#65533;9
G&#1729;h@&#65533;&#65533;&#65533;&#65533;F_&#65533;PI|&#65533; &#65533;&#65533;&#65533;p&#65533;&#65533;*&#65533;3V&#65533;IC!
d]k=)&#65533; $HJ&#65533;&#65533;6&#65533;9*r&#65533;&#514;&#65533;&#65533;&#65533;|&#65533;[&#65533;&#65533;CS&#65533;.&#1645;&#65533;Q&#65533;&&#65533;&#65533;,;&#65533;,&#65533;P&#65533;&#65533;&#65533;&#65533;&#65533;%&#65533;&#65533;d&#65533;
(P.F&#65533;&#141;	`&#65533;.@m9&#65533;&#65533;
&#65533;&#65533;&#65533;p&#65533;j&#65533;X&#65533;(&#65533;&#65533;&#65533;
	i"=&#65533;#*`&#65533;&#65533;^9&#65533;&#65533;&#65533; P7)*9&#65533;&#65533;&#65533;v&#65533;&#65533;i&#65533;n|cgp*`&#65533;*&#65533;&#1065;H&#65533;&#65533;&#65533;+&#65533;&#65533; &#65533;&#65533;  	&#65533;&#65533;@&#65533;&#65533;a2+uXL&#65533;^&#65533;&#65533;J&#65533;1&#65533;(&#65533;4O&#65533;m5&#65533;hy0&#1261;Z&#65533;\&#65533;&#65533;D&#467;5&#65533;}&#1762;&#65533;r&&#65533;&#65533;4&#65533;.[&#65533;FN&#1487;N'RC>P ]&#65533;&#65533;&#65533;@&#65533;AP `&#65533;2&#65533;&#65533;&#65533;&#65533;&#65533;&#65533; .&#65533;h&#65533;&#65533;&#65533;&#65533;5\&#65533;s&#65533;$&#1397;QUz&#65533;*td&#278;
&#65533;]&#65533;&#65533; &#65533;-&#65533;H&#65533;!W fp&#65533;&#1312;&#65533;(&#65533;
6|&#65533;<j&#65533;&#65533;A&#65533;^	&#65533;2&#65533;&#65533;&#65533;>9&#65533;&#65533;q&#65533;Qf&#65533;GZ&#65533;&#65533;&#65533;&#65533;&#65533;]&#65533;&#65533;&#65533;A!&#65533;gs&#65533;"&#65533;&#65533;&#65533;&#65533;&#65533;&#65533;&#65533;\&#65533;&#65533;&#65533;&#65533;B&#65533;7is&#65533;p&#65533;I'&#1577;&#65533;&#65533;&#65533;(&#65533;_&#65533;&#65533;/&#65533;&#65533;&#65533;E; :&#65533; &#65533;o&#65533;Bp&#65533;&#65533;K&#65533;>sG&#65533;&#65533;0&#65533;&#65533;&#65533;&#65533;&#65533;&#65533;&#65533;pQ{.&#65533;&#65533;!&#65533;&#966;&#65533;&#65533;&#1770;&#65533; J=&#65533;X&#65533;l&#65533;0&#65533;&#65533;&#65533;&#65533;&#65533;!&#65533;H&#65533;&#65533;&#65533;&#65533;&#65533;6*&#65533;&#65533;&#65533;
jP&#65533;?&#502;&#400;yG\S+&#65533;N*&#65533;&#65533;c&#65533;&#65533;&#985;&#65533;&#65533;&#1141;&#65533;&#1851;&#65533;&#65533;
iD'&#65533;QT&#65533;S &#65533;G>&n(3X&#65533;  &#661;&#65533;&#65533;,h&#65533;
2@&#65533;&#65533; &#65533;C&#65533;x(7&#65533;&#65533;&#65533;S&#65533;6H &#65533;&#65533;&#65533;&#65533;&#65533;"&#65533;|F&#65533;4 &#65533;)&#65533;&#65533;&#65533;W&#65533;f6 &#65533;&#65533;&#65533;&#65533;r*1&#65533;-&#1509;,u+ 8&#65533;T,&#65533;&#65533;&#65533; ,&#65533;: hj&#65533;;&#65533;&#65533;&#65533;3l&#65533;2&#65533;k&#65533;|&#65533;&#65533;'&#65533;&#65533;q7mB3&#65533;&#65533;&#65533;&#65533;Fd&#65533;&#65533;p'P3s&#452;C&#65533;&#65533;2X&#65533;k)8P&#65533;|&#65533;&#65533;&#65533;R&#65533;&#65533;&#65533;&#65533; &#65533;P.&#65533;6&#65533;!+@ &#65533;&#65533;X&#65533;# &#65533;&#65533;Q
&#65533;f&#65533;h&#65533;&#65533;&#65533;&#65533;O&#65533;&#65533; va&#65533;&#65533;"&#65533;Q_>T&#65533;,&#65533;r&#65533;d?`&#65533;&#65533;pdn&#65533;&#65533;
&#65533;&#65533;&#65533;u &#65533;p!&#65533;*&#65533; &#1653;&#65533;30 
&#65533;&#65533;&#65533;-P 4&#65533; 2` &#65533;(&#65533;s&'&#65533;s,HzP{w"&#65533;)&#65533;)&#150;J&#65533; C` &#65533;&#65533;&#65533;& &#65533;bB&#65533;&#65533;A"  &#65533;S&#65533;Z
S&2&#65533;(&#65533;c5&#65533;t#$/&#65533;1T5C &#65533;&#65533;&#65533;R&#65533;&#65533;a\d&&#65533;&#65533;&#65533;&#65533;&#65533;r{#se[Tj&#65533;	gvX)&#65533;c!0E&#65533;&#65533;2&#65533;3d&#65533;
&#1792;^m&#65533;p&#65533;&#1136;G5S&#65533;9&#65533;&#65533;&#65533;J&#65533;+&#65533;&#65533;W&#65533;&#65533;
 pDS
&#65533;*81&#65533;7e&#65533;m&#65533;5-&#65533;d&#65533;&#65533;j,&#65533;Ma&#65533;&#65533;&#65533;a&#65533;`&#65533;&#65533;&#65533;&#65533;&#65533;er&#65533;VK3|&#180; &#65533;am&#65533;%&#65533;&#65533;y)&#65533;s&#65533;&#65533;&#65533;tN&#65533;&#65533;L&#65533;R1&#65533;BQZ&#65533;Z$&#65533;&#65533;*q&#65533;&#65533;tVb}&#65533;&#65533;t' u&#65533;&#65533;R,PC &#65533;3p)&#65533; &#65533;&#65533;M5$ &#65533;&#65533;lhxw&#65533;D ie&#65533;>&#65533;,U#&#65533;$a&#65533;&#65533; |X&#1200;4&#65533;&#65533;h&#65533;&#65533;&#65533;*&#65533;!&#65533;P?c&#65533;&#65533;&#65533;33f*&#65533;&#65533;)&#65533;&#65533;Y
a|cB&#65533;&#65533;&#65533;pk01+&#65533;&#65533;e9V&#65533;&#65533;cB&#65533;Z&#65533;&#65533;x&#65533;&#65533;&#65533;HW&#65533;&#65533;c&#65533;&#65533;'&#65533;p&#65533;&#65533;A5g'&#65533;&#65533;I&#65533;TYZ&#65533;u{&#65533;P9&#65533;&#65533;0B	2&#65533; }"M!&#65533;&#65533;qpp;<&#65533; &#65533;B~k&#65533;n&#65533;&#65533;mP\&#65533;&#65533;hTI&#65533;F&#65533;t&#65533;G&#65533;&#65533;&#65533;>&#65533;&#65533;%&#65533;&#65533;&#65533;&#65533;P?y 4@&#65533;&#65533;
l&#65533;
&#65533;y `!&#65533;&#65533;I3&#65533;B&#65533;&#65533; &#65533;&#65533;&#65533;&#65533;&#65533;D& &#65533;B;&#65533; &#65533;&#65533;&#65533;cK&#65533;&#65533;V&#65533;/&#65533;&#65533;&#65533;&#65533;R&#65533;&#65533;&#65533;&&#65533;&#65533;2hR'VXZ2+&#65533;j&#65533;K&#65533;s&#65533;0&#65533;$sAp&#65533;Mw{&#65533;&#65533;b1/&#65533;&#65533; &#65533;&#65533;&#65533;(M4]&#65533;`B&#65533;&#65533;0Bq!p4&#65533; i&#65533;6w (@* Q#&#65533; &#65533;r&#65533;&#65533;_AcO&#65533;w&#65533;&#65533;&#65533;&#65533;I&#65533;&#65533;&#65533;&#65533;&#65533;@&#65533;$&#65533;&#65533;R%&#65533;&#65533;&#65533;w*&#65533;h&#65533;&#65533;&#65533;%&#65533;&#65533;r&#65533;5 &#65533;Q&#65533;m&#65533;&#65533;*&#65533;g&VC6S
a&#65533;&#65533;r&#65533;2[&#65533;%&#65533;&#65533;&#65533;&#65533;i{&#65533;d[&#39074;|&#65533;&#65533;Qg&#65533;&#65533;Y&#65533;V&#65533;T&#65533;9(&#65533;R&#65533;&#65533; &#65533;&#65533;0&#65533;(&#65533;gD&#489;&#65533;4X&#65533;&#65533;&#65533;W&#65533;j&#65533; &#65533;&#65533;-&#65533;/U&#65533;d (i&#65533;j	-P	&#65533;PIlW	j&#65533;8bO&#65533;&#65533;O&#65533;hYW&#65533;&#65533;5 &#65533;O? &#65533;R#&#65533;P&#65533;  d&#65533;#PV;S&#65533;`C[&#65533;Ep3(&#65533;&#65533;( &#65533;4E\&#65533;&#65533;&#65533;&#65533;&#65533;R[&#65533;&#65533;&#65533;&#65533;-7J#m&#65533;&#65533;! by&#65533;UZ&#65533;RU&#65533;'D&#65533;&#65533;&#65533;&#65533;&#65533;&#65533;%&#65533;&#65533;&#65533;"&#202619;&#65533;/&#65533;y|&#65533;&#65533;9,&#65533;(:zaa&#65533;&#65533;&#65533;`)&#65533;eM01&#65533;&#65533;v!&#65533;* )B&#65533;r&#65533;&#65533;M$ &#65533;&#65533;WV&#65533;&#65533;F&#65533;&#65533; &#65533;&#65533;O&#65533;&#65533;B&#65533;&#65533; &#65533;&#65533;&#65533;q5&#65533;8&#65533;Z#&#65533;&#65533;W&#65533;e4&#65533;&#65533;&#65533;&#65533;&#65533;&#65533;*;QT&#1700;-` 7&J2/C&3e&#65533;r5!&#65533;&#65533;22&#65533;&#65533;B<f&#65533;(&#65533;&#65533;\&#65533;&#65533;RKAK&#65533;&#65533;v&#65533;&#65533;&#65533;&#65533;&#65533;|&#65533;&#65533;&#334;7[&#65533;d&#725;,&#65533;&&#65533;,&#65533;&#1756;C&#65533;&#65533;&#374;B/1&#65533;*&#1035;(&#65533;/*T&#65533;fM&#1192;#0&#65533;BC1, .&#65533;=&#65533; &#65533;&#1561;7&#65533;eU~&#65533;&#65533;0&#65533;>&#65533;c&#65533;&#65533;&#65533;&#43747;&#65533;a&#65533;DH}&#65533;p$b#b#!&#65533;&#1753;&#65533;A3&#65533;t)p*@ &#65533;FX&#65533;x _!&#65533;c&#65533;E2&#65533;&#65533;`a&#65533;{S1[&#65533;&#65533;3&#65533;&#65533;q&#65533;&#65533;w&#65533;&#65533;Q:&#65533;&#65533;&#65533; TJ&#65533;&#65533;&#65533;&#65533;Y&#65533;&#65533;&#65533;&#65533;&#65533;2  7ht&#65533;&#65533;kTD(U&#65533;A&#65533;&#65533;&#65533;&#65533;&#1779;&#65533;+01&#65533;&#65533;&#65533;&#65533;U P&#65533;u&#65533;h&#65533;`&#65533;0L&#65533;0&#65533;&#65533;	:&#65533;V&#65533;&#65533;5&#65533;&#65533;
&#65533;&#65533;&#65533;p &#65533;&#65533;&#65533;&#65533;&#65533; &#65533;%&#65533;*&#65533;&&#65533; >&#65533;&#65533;&#65533;&#65533;&#65533;6Q&#65533;(&#65533;&#65533;&#65533;.&#65533;&#65533;#&#65533;Q&#65533;K&#65533;(10&#65533;>&#65533;S&#631;&#65533;/1&#65533;&#65533;#pK&#65533;(2&#65533;PLQb&#65533;&#65533;l&#65533;0&#65533;&#65533;&#65533;&#65533;&#65533;t(&#65533;&#65533;&#486;{&#65533;&#1387;q&#65533;1xLAK&#65533;&#65533;1aZ\&#1271;&#65533;&#65533;3]&#65533;s9;!.&#65533;&#65533;&#65533;Rp K  &#65533;&#65533;@&#65533;A`&#65533;fW&#65533;&#65533;&#65533;&#65533;!Xu6
&#65533;^7&#65533;#^\?&#65533;I&#65533;&#65533;ZW&#65533;Ttkx&#65533;5&#65533;Pg&#65533;n&#65533;#"&#65533;F'@fF)&#65533;?&#65533;&#65533;&#65533;V: B&#65533;A&0&#65533; &#65533;&#65533;' T&#65533;6&#65533;y,&#65533;|8&#65533;' &#65533;<,p\&#65533;&#65533;&#686;[&#65533;8$&#65533;&#65533;&#65533;&#65533;&#65533;%&#65533;b&#65533;&#65533;(&#65533;&#65533;C#&#65533;&#65533;&#65533;&#65533;1q&#65533;1&#65533;v7#A(&#65533;&#65533;&#368;.&#65533;&#65533;&#65533;&#65533;&#65533;&#65533;c&#65533;L$&#65533;#&#65533;D!&#65533;&#65533;u&#65533;&#65533;&#65533;&#65533;,&#65533;&#65533;8&#65533;&#65533;#n&#65533;^ &#65533;%&#65533;+&#65533;&#65533; &#65533;uH&#65533;&#65533;&#65533;-&#65533;SYs&#65533;O&#65533;gO&#65533;&#65533;
&`^|;o&#65533;nR&#65533;&#65533;`&#65533;&#65533;&#65533;&#65533;0f( /qN&#65533;&#65533;2`&#65533;.'\"&#65533;&#65533;&#65533;&#65533;>0&#65533;&#65533;b&#952;&#65533;&#65533;X&#65533;U&#65533;&#65533;&#65533;k&#65533;{&#65533;&#65533;&#65533;&#65533;T&#65533;&#65533;	!D&#65533;"J&#65533;i&#65533;0;&#65533;H&#65533;=fS5AC&#65533;4[@&#65533;$=,3z&#65533;&#65533;R&#65533;&#65533;`&#65533;f&#65533;&#65533;A&#65533;P&#65533;&#65533;&#65533;&#65533;&#65533;	&#1828;M&#65533;r&#65533;&#65533;X&#65533;&#65533;E1 &#65533;&#65533;0o&#65533;`X /0x &#65533;&#65533;&#65533;W&#65533;A&#65533;>Kc &#65533;&#65533;5&#65533;&#65533;&#65533;vb&#65533;XCH&#65533;&#65533;v&#1736;%&#65533;x&#65533;v&#65533;&#65533;&#65533;r&#65533;yX0`&#65533;&#65533;&#65533; .&#65533;s&#197;&#65533;Q2@j&#65533;`&#65533;HESv*pC4Be&#65533;J(&#65533;3&#65533;
-&#65533;&#65533;B$pTG&#65533;u&#65533;&#65533;&#65533;{&#65533;&#65533;){&#65533;&#65533;V`&#65533;&#65533;&#65533;j&#65533;5(&#65533;&#65533;&#1637;&#1583;&#65533;dy&#65533;&#65533;&#65533;&#65533;m&#65533;P ) &#65533;&#197;S&#65533;&#65533;&#65533;5]&#65533;&#65533;P &#65533;2&#65533;0&#65533;H&#65533;x&#65533;Q&#65533;&#65533;&#65533;Sh&#65533;+x&#65533;&#65533;&#65533;1_~dw&#65533;+&#65533;&#65533;&#65533;Z&#199;v&#65533;#&#65533;&#65533;&#65533;=Cq&#65533;y} &#65533;$ &#65533;q&#65533;03m80 W&#65533;p1A&#1561;.m9\J&#65533;&#65533; &#65533;SD{m&#65533;(&#65533;&#1732;&#65533;K&#65533;&#65533;H&#65533;&#65533;&#65533;&#65533;{;&#65533;6&#65533;A&#65533;&"&#65533;s&#65533;!C{*^&#65533;I&#65533;&#65533;&#65533;&#65533;&#65533;&#65533;&#65533;c&#65533;Ab&#65533;&#65533;&#65533;&#65533;Q&#65533;*&#65533;&#65533;Rv{Q&#65533;&#1210;&#65533;A&#65533;&#791;&#65533;&#964;`n&#65533;')&#65533;&#65533;b&#65533;&#65533;X&#65533;&#65533; z9&#65533;W&#65533;_Gd&#65533;
~E&#65533;&#65533;d&#65533;zv&#436;&#65533;"&#65533;L&#65533;&#65533;&#65533;%V&#65533;=FN&#65533;&#65533;6(&#65533;#*&#65533;=&#65533;&#65533;&#65533;&#65533;&#65533;W{]&#65533;Z&#65533;-@&#65533;S&#65533;w*&#65533;X&#65533;)&#65533;]&#65533;D&#65533;A2^5J&#65533;:&#65533;A&#65533;&#65533;&#1604;&#65533;&#65533;^dD&#65533;>I&#65533;&#65533;C&#65533;:*>M4&#65533;ZA&#65533;&#65533;&#65533;&#65533;Kw&#65533;0&#65533;p&#65533;&#65533;I]	&#65533;&#65533;&#65533;-&#65533;'P)&#65533;8&#65533;&#65533; 2p&#65533;>}&#178;l&#65533;&#65533;\&#65533;&#65533;,&#65533;k5&#65533;H&#65533;&#967;@?&#65533;	4&#65533;Tg"rH&#65533;&#65533;&#65533;R&#65533;&#65533;C&#65533;"&#65533;<&#65533;{gH|&#65533;&#65533;&#65533;&#65533;&#65533;w3&#65533;CX&#65533;xJ-&#65533;&#65533;&#65533;&#65533;&#65533;/&#273;j?&#65533;&#527;&#65533; )&#65533;~a)&#65533;	&#65533;&#65533; &#65533;&#711;cE&#65533;S&#65533;&#65533;&#65533;	&#65533;ZD&#65533;-X&#65533;BA&#65533;'W;&#65533;+&#65533;&#65533;5l9C0(&#65533;Y&#65533;&#65533;9&#65533;&#65533;&#65533;pS&#65533;bBDQ5e&#65533;&#65533;&#65533;&#65533;1&#65533;&#65533;&#65533;&#65533;&#621;&#65533;&#65533;a&#65533;&#65533;0&#65533;]$&#65533;&#65533;&#65533;&#65533;&#65533;=P3@qY&#65533;V0f&#65533;&#65533;h&#65533;4&#65533;
nU&#65533;&#65533;
&#65533;&#65533;&#735;T&#65533;&#65533;&#65533;J&#65533;|eO&#65533;&#65533;5&#65533;( (( #$&#65533;&#65533;,&#65533;&#65533;&#65533;&#65533;&#65533;&#65533;&#65533;&#65533;1&#65533;&#65533;&#65533;&#65533;2&#65533;&#65533;&#65533;&#65533;&#560;*&#65533;&#65533;&#611;&#65533;&#65533;&#65533;&#65533;&#65533;&#65533;&#614;&#65533;&#65533;1.&#65533;2&#65533;&#431;&#65533;&#65533;+!&#65533;&#1123;&#65533;&#65533;&#65533;0&#65533;&#65533;)&#65533;A&#1449;P]`&&#65533;^&#65533;gD\w&#65533;_'&#65533;P=&#65533;&#65533;E&#65533;&#65533;K'&#65533;D`H1C&#65533;&#667;C&|&#65533;&#65533;&#260;$Y &#65533;&#65533;&#65533;(Pp&#65533;F&#65533;X &#65533;  &L&#65533;@&#65533;&#65533;&#65533;
&#65533;&#65533; &#65533;&#65533; 4&#65533;&#1056;&#65533;'&#65533;`&#337;{@&#65533;&#65533;&#65533;P&#65533;&#65533;&#65533;TU&#65533;0&#65533;K&#65533;&#65533;&#65533;:x(&#65533;&#65533;&#129;G&#65533;&#65533;&#65533;uk&#65533;
G&#65533;dx&#65533;.&#65533;&#65533;D<&#65533;&#65533;&#65533;T&#65533;	,&#65533;50VV&#65533;-&#65533;1$&#65533;cX&#65533;&#65533;sA.,&#65533;  &#65533;Qv&#65533;&#65533;T&#65533;_&#65533;&#65533; C&#20258;&#65533;&#65533;0&#65533;w&#65533;a&#65533;U&#65533;6*&#65533;&#65533;=&#65533;!&#65533;&#65533;$&#65533;u
&#65533;
D1&#65533;&#65533;/@&#65533;T&#65533;^&#65533;&#65533;3{w&#65533;s&#65533;y&#65533;&#65533;#{0&#65533;A&#65533;&#65533;]&#65533;&#65533;,&#65533;d&#65533;&#65533;x&#65533;[  &#65533;
*&#65533;@,P2H&#65533;0 &#65533;Rf5%&#65533; ~X&#65533;^m&#65533;&#65533;W&#65533;&#65533;&#65533;(&#65533;&#65533;Q&#65533;&#65533;&#65533;2&#65533;U&#65533;&#65533; @&#65533;F&#65533;&#65533;&#65533;@&#65533;P&#65533;&#65533;%&#65533;@&#65533;c&#65533;@@@@\&#65533;&#65533;&#65533;0@H&#65533;&#65533;q&#65533;pPs&#65533;)1&#65533;&#65533;*.&#65533;&#1027;D&#65533;&#65533;$&#65533;&#65533;&#65533;]&#65533;&#65533;j&#65533;&#65533;&#65533;Zb&#65533;&#65533;&#65533;i&#65533;@&#65533;A0&#65533;&#65533;&#65533;{&#65533; &#65533;+&#65533;2&#65533;&#65533;&#65533;L&#1041;u&#65533;&#65533;yM&#65533;&#65533;}{&St&#65533;!CLg&#65533;&#65533;N&#65533;l&#65533;&#65533;&#65533;A+&#65533;&#65533;&#65533;&#65533;&#65533;^2}&#65533;&#65533;]z!&#65533;&#65533;&#65533;C&#65533;t&#65533;&#65533;&#65533;&#65533;B1&#65533;v&#65533;	|@&#65533; &#65533;>@&#65533;`&#65533; =&#65533;4	&#65533;&#65533;&#143;&#65533;&#65533;cR&#65533;%"&#65533;h&#65533;YA&#65533;&#65533;Yu&#65533;Gl [UE&#65533;u&#65533;ZN&#65533;b\&#65533;&#65533;&#65533;#&#65533;X&#65533;&#65533;F^"&#65533;l&#65533;$&#65533;&#65533;N&#65533;X&#65533; &#65533;4&#65533;&#65533;-&#65533;T &#171;&#65533;9&#65533;(*&#65533;P&#65533;uA&#65533;q&#65533;&#1618;&#65533;&#65533;&#65533;rr&#65533;&#65533;.&#65533;&#1042;&#938;&#65533;L&#65533;	&#65533;&#65533;\PCk&#65533;&#65533;#&#65533;3&#65533;&#65533;&#65533;=&#65533;&#65533;n /&#65533;I&#65533;&#65533;&#65533;vg&#65533;&#65533;&#65533;J4&#65533;Ve&#65533;&#65533;l&#65533;(&#65533;&#65533;&#65533;&#1352;i&#65533;d&#65533;s-L&#65533;&#65533;&#65533;=VAK#]o1&#65533;&#65533;$&#65533;0&#65533;&#65533;4&#65533;	vp&#65533;&#65533; &#65533;`R&#65533;x&#65533;8&#65533;\&#65533;Uk2&#65533;&#65533;t &#65533;&#65533;Y &#520;/&#65533;s&#65533;x&#65533;!H&#65533; &#65533; Y&#65533;Cq @t0A+l&#65533;&#65533; -&#65533;P&#65533;
"l &#65533;)d&#65533;&#65533;p&#65533;0	&#65533;@&#65533;8n0&#65533;6A&#65533;]6I&#1341;&#1326;AP&#65533;&#65533;&#65533;&#65533;y\&#65533;&#65533;ZX&#65533;&#65533;&#65533;;&#65533;&#65533;u&#65533;&#65533;D&#65533;5<&#65533;2&#65533; 1&#65533;K|&#65533;&#65533;U*&#65533;&#65533;&#65533;&#65533;B&#65533;&#65533;$&#65533;kx&#65533; &#65533; 3& &#65533;d S&#65533;)&#65533;*P&#65533;>U&#65533;&#65533;[&#65533;&#65533;2@,&#65533; .&#65533; 
2@&#65533; &#512;`&#65533;&#65533;[=8
&#65533;&#65533;&#65533;@r#&#65533;&#65533;&#65533;4g@@u&#65533;O&#65533;&#65533;&#65533;@$&#65533;|h.&#65533;S&#65533;&#65533;<&#65533; iG&#65533;P&#65533; &#65533;v&#65533;`&#65533;jH&#65533;2&#65533;	&#65533;&#65533;8&#65533;&#65533; 
R&#65533;&#65533;N&#65533;&#65533;&#258;&#65533;B*&#65533;(^&#65533;&#65533;&#65533;&#65533;P&#65533;&#65533;&#65533;&#65533;qM&#737;&#65533;&#65533;L&#65533;+xD&#65533;i{ _2&#65533;&#65533;N	@p&#65533;&#774;&#65533;&#65533; &#65533;- ,&#65533; 	\q?w&#65533;Jy&#65533;2&#65533;3&#65533;> &#65533;iD&#65533;@P&#65533;&#65533;V&#1739;&#65533;	X&#65533;(&#65533;=&#65533;&#65533;"&#65533; 	d&#65533;J &#628;6&#65533;&#65533; 3&#65533;A(@&#65533;Ex&#65533; #&#65533;&#65533;Qtx&#65533;&#65533;&#65533;&#65533;\J&#65533;&#65533;&#65533;
I&#65533;-)0BgU<&#65533; &#65533;=&#65533;<&#1168;$&#65533;&#65533;&#65533; &#65533;&#1232;
2&#65533;8&#65533;"+X@&#65533;?|pU&#65533;&#65533;%X&#1126;&#65533;M&#65533;&#65533;&#65533;	(&#65533;&#65533;;&#65533;&#65533;:&#65533;&#65533;&#65533;&#65533;&#65533;&#65533;
$&#65533;K&#65533;X&&#65533;Y&#65533;&#65533;=&#65533;`&#65533;&#65533;v&#65533;?e9&#65533;&#65533;'}&#65533;&#65533;&#65533;&#65533;1&#65533;0%&#65533;,fE&#65533;&#65533;^&#65533;&#65533;&#65533;&#65533;&#65533;%&#65533;&#65533;&#65533;B&#65533;5*&#65533;&#65533;&#65533;&#65533;10&#65533;&#65533;&#65533;%&#65533;&#65533;&#65533;&#65533;&#65533;KN&#65533;&#65533;&#65533;&#65533; &#65533;&#65533;&#65533;&#65533;>&#65533;&#65533;
@p&#65533;T&#65533;@.&#65533;&#65533;&#1805;`3A&#65533;&#65533;IeF6R&#65533;8/ZNPh&#65533;D8W&#65533;&#65533;&#65533;D!&#65533;&#65533;q&#65533;&#65533;&#1102;&#65533;&#65533;&#65533;p&#65533;@B`&#65533;&#65533;` $&#65533;&#65533;F&#65533;&#65533;&#65533;)&#395;&#65533;;&#65533;&#65533;&#65533; \&#65533;1s:&#65533;&#65533;&#65533;%<&#65533;y!c&#65533;	0	2&#65533;` hLX&#65533;&#65533;@&#65533;&#65533;&#65533; X&#65533;Q&#65533;e&#65533;BKy&#65533;&#65533;!&#65533;s&#65533;g&#65533;4'&#65533; yJ&#65533;&#65533;tK&#65533;,Z)R&#65533;6o&#65533;n9h6
&#65533;&#65533;l&#65533;&#65533;|&#65533;x&#65533;&#65533;&#65533;&#65533;&#65533;&#65533;S&#65533; &#65533;i&#65533;&#65533;3)%n2&#65533;&#65533;_N&#65533;&#65533;&#65533;&#65533; &#65533;&#65533;&#65533;&#65533;vAz&#65533;&#1937; &#65533;OA0&#65533;	&#65533;/&#65533;&#65533;R&#65533;E&#65533;k-&#65533;S"&#65533;&#65533;&#1257;F&#65533;]A&#65533;&#65533;&#65533;&#884;&#65533;G=&#529;.$KYN&#65533; 1P>PA&#65533;b1&#65533;		.p&#65533;&#65533;T&#65533;&#65533;&#65533;v&#65533;&#65533;
&#65533;&#65533;&#65533;09E&#65533;\&#65533;&#65533;>`&#65533;&#65533;&#65533;&#65533;&#65533;&#65533;4&#65533;`#R&#65533;O#e&#65533;to?&#838;|
_n&#524;&#65533;&#65533;=&#65533;&#65533;R$&#65533;l &#65533;&#65533;&#65533; &#65533;&#65533;&#1506;`O&#65533;&#522;&#65533;&#65533;b<
M&#65533;&#65533;X&#65533;-:F Cp&#65533;&#65533;&#65533; &#65533;&#65533;=Z[&#65533;00&#65533;9.&#65533;U&#65533;\&#65533;&#65533;&#65533;&#321;&#65533;&#65533;&#65533;LYp&#65533; &#65533;&2C]&#65533;X&#65533;&&#65533;qUd&#65533;Cu`s&#65533;&#65533;&#65533;9&#65533;&#65533;&#65533;f/&#65533;FBx
&#65533;&#65533;&#65533;-BLVG &#65533;Qh&#65533;&#65533;&#65533;dd  &#65533;r&#65533;&#65533;&#65533;D&#65533;&#1025;&#65533;6&#65533;i<c&#65533;&#65533;.&#65533;&#65533;&#65533;&#65533;Cq&#65533;20&#1103;&#418;g&#65533;&#65533;&#1723;&#65533;&#65533;=d&#65533;c"&#65533;M&#65533;&#65533;&#65533;\t:&#65533;&#65533;H&#65533;R&#65533;&#65533;1&#65533;Z&#65533;n9 &#65533;f&#65533;Gn&#65533;dr&#65533;l&#65533;&#65533;&#65533;G&#65533;[K.&#65533;b5&#65533;$&#65533;6&#65533;&#65533;Ff&#65533;{ Q<@&#65533;&#65533; &#65533;d%woB(&#65533;,@&#65533;&#65533;#&#65533;&#65533;-&#65533; IX&#65533;*Q|&#65533;[&#65533;hb&#65533;&#65533;&#65533;r&#65533;fQ&#65533;]f&#1582;h&#65533;&#1635;&#65533;S&#65533;R9&#65533;H&#65533;&#65533;&#65533;Po\&#65533;$  	&#65533;p*h&#65533;OVp;z<&#65533;:&#65533;  &#65533;&#65533;&#65533;&#65533;&#65533;F&#65533;&#65533;:0J&#1514;&#65533;+&#65533;w:b&#65533;&#65533;C&#65533;@&#65533;a'h(&#65533;g&#65533;tM&#65533;7&#65533;]>&#215;,{:&#65533;~&#65533;+&#65533;h&#65533; &#869;r$&#65533;.`&#65533;&#65533;&#65533;` R&#65533;&#65533;&#65533;##&#65533;&#65533;&#65533;&#65533;)&#65533;&#65533;^&#65533;b&#1011;&#65533;&#65533;|D&#65533;&#65533;4_}&#65533;&#65533;&#65533;&#65533;&#65533;&#65533;@7&#65533;
`&#65533;&#65533;#&#65533; J.!@&#1025;_&#65533;8&#65533;&#65533;&#65533;:&#65533; _&#65533;%1&#65533;&#65533;&#65533;&#714;_A&#65533;&#65533;b&#65533;&#65533;&#65533;&#65533;&#65533;5&#65533;&#65533;.$&#65533;8Q9F!l0D&#1476;	#`s# &#65533;! &#65533;c`&#1319;&#65533;P,"`-V`&#65533;`&#65533;AW&#65533;|Y2  0G)x&#65533;&#65533;&#65533;&#65533;&#65533;0&#65533;s?X &#65533;p.&#65533; )&#65533;&#65533;^&#65533;&#65533;&#65533;&#65533;R&#65533;&#65533;&#65533;&#65533;&#65533;]&#65533;&#65533;?(s&#65533;2 Q&#65533;`G&#65533;&#65533;3&#65533;5&#65533;q&#65533; &]U.&#65533;H/&#65533;1&#65533;&#65533;(2^&#65533; ,&#65533;dr&#65533;K(q
&#65533;&#65533;2&#65533;&#65533;&#65533;&#65533;L&#65533;q1&#65533;&#65533;&#65533;&#65533;&#65533;&#65533; &#65533;&#65533;MXM&#65533;6&#65533;&#65533;&#65533;:&#65533;u&#65533;&#65533;&#65533;E.&#65533;W\&#65533;"&#65533;&#65533;]uF0&#65533;XV1D&#65533;&#65533;/&f&#65533;9IQ9&#65533;8&#65533;#&#65533;tD!
&#65533;cAg&#65533;6&#65533;	&#901;&#65533;"&#65533;&#65533;Sp&#65533;&#65533;?&#65533;&#65533;6&#65533;&#65533;qjH8&#65533;*P&#65533;U?&#65533;&g&#65533;&#65533;&#65533;SQ&#65533;["I&#65533;AI&#65533;&#65533;@&#65533;)&#65533;4&#65533;h&#65533;&#65533;(&#65533;@&#65533;&#65533;R,&#396;&#65533;R&#65533;Fg&#65533;8S&#65533;&#65533;y&#65533;&#65533;I&#545;h#?;&#65533;&#65533;ax&#65533;,&#65533;&#65533;Zf@x"@&#65533;&#65533;&#65533; Ru&#65533;&#65533;1&#65533;Ft' E&#65533;8cV!&#65533;&#65533;P 7d;&#65533; &#65533;0&#65533;C&#65533;0D&#65533;T&#65533;
&#65533;C&#65533;&#65533;8l&#65533;&#65533;B&#65533; lr!&#65533;U&#65533;&#65533;;&#65533; &#1634;#&#1024; -&#65533; &#65533; $p&#65533;'0&#65533;]&#65533;0Q&#1443;Y&#65533;QR*PyR&#65533;d&#65533;H&#65533;,&#65533;&#1030;&#65533;&#65533;&#65533;&#65533;&#65533;@&#65533;&#65533;`&#65533;&#65533;,&#65533;&#65533;ZS&#65533;&#1304;
*&#65533;G&#65533;&#65533;j&#65533;&#65533;S&#65533;&#65533;&#65533;A&#65533;w&#65533;&#65533;h[&#65533; &#65533;&#65533;&#65533;&#65533;@&#65533;%4L&#65533;{&#65533;&#65533;	&#65533; &#65533;!s&#65533;
&#65533;6&#65533;&#65533;+&#65533;&#65533;0&#65533;&#241;lY&#65533;&#65533;3
(&#65533;&#65533;A
00A&#65533;0'&#65533;-k&#65533;i&#65533;&#65533;;2#PE#$&#65533;!&#65533;MJ&#65533;D	  ;@#&#65533;&#65533;&#65533;&#65533;.[/&#65533;3D36"q&#65533;#&#65533;;pu&#65533;&#65533;`&#65533;&#65533; |q &#65533;#(	&#1619;(qI&#65533;&#65533;m/ _&#65533;"&#65533;&#65533;&#65533;p&#65533;&#65533;&#65533;&#65533;p&#65533;h&#65533;> &#65533;&#65533;P]&#65533;&#65533;e&#65533;&#65533;I&#65533;%?[&#65533;&#65533;&#65533;}&#65533;&#65533;&#65533;qDC&#65533;&#65533;&#65533;\&#65533;&#65533;&#65533;C&#65533;l" Z#{r&#65533;&#65533;x&#65533;Q&#65533;p&#65533;&#65533;&#65533;&#65533;&#65533;&#65533;&#65533;<U&#65533;&#65533;&#65533;e&#65533;i&#65533;&#65533;oj	'Pj&&#65533; &#65533;b&#65533;@&#65533;e3&#65533;&#65533;&#65533;y
&#65533;Y3&#65533;x?&#1043;`&#65533;&#65533;, d&#1522;#&#65533;~&#65533;&#65533;&#65533;/&#65533;&#65533;&#65533; &#65533;r/&#65533;&#65533; Q!&#1691;&#65533;&#65533;	&#65533;&#65533;&#65533;#8"iA.g&#65533;&#65533;&#809;:4&#65533;4&#65533;B;aa&#65533;\@&#65533;&#65533;@&#65533;&#65533;\&#65533;&#65533;0<9&#65533;&#65533;&#65533;&#65533;&#65533;&#65533;&#65533;g'&#65533;&#65533;@d
2&#65533;ZT-p&#65533;&#65533;&#65533;	&#65533;9 &#65533;&#65533;&#65533;!#!Ad-5-&#65533;&#65533;3&#65533;Pk\&#65533;&#65533;&#65533;P&#65533;p&#65533;&#65533;&#65533;S&#65533;<)&#65533; $&#65533;n&#65533;	&#1448;&#65533;&#65533;Q]&#1392;r&#65533;c2O&#65533;$S7(o&#65533;&#65533;,&#65533;Y&#65533;&#65533;&#65533;&#65533;T&#65533;30q&#1120; &#65533;&#65533;&#65533;	a8K&#65533;rFF&#65533;GsP 0i$P2%(6O&#65533;&#65533;#:p &#65533;&#65533;v&#65533;:&#65533;&#292;&#65533;&#65533;3"&#65533;&#65533;l\:&#65533;N&#65533;g?&#65533;&#65533;Y9Q&#65533;- G&#65533;;&#65533;0]&#65533;G&#65533;&#65533;&#339;^=nd&#65533;2&#65533;&#65533;&#65533;&#65533;"&#65533;Z&#65533;@
b&#65533;pw&#65533;1&#65533;&#65533;L&#65533;&#65533;&#65533;&#65533;&#65533;@&#65533;&#65533;&#65533;&#65533;1'n#&)&#65533;&#65533;
&#65533;lp)&#65533;-Q&#65533;&#65533;&#65533;&#65533;
B&#65533;&#65533;
&#65533;&#65533;&#65533;^&#65533;&#65533;&#65533;&#65533;2&#65533; !L&#65533;&#65533;&#65533;&#65533;&#65533;/&#65533;@&#65533;&#65533;(&#65533;&#65533;d&#65533;&#65533;
d)j&#65533;q&#65533;%xh&#65533;&#65533;&#65533;&#65533;P7&#65533;e&#65533;&#65533;K&#65533;*Vh E&#65533;0&#65533;&#65533;$&#65533;(&#65533;&#65533;&#65533;&#65533;P&#65533;&#65533;&#1461;&#1130;8&#1415;&#65533;&#65533;k&#65533;*B&#1161;rab!&#65533;&#65533;/&#65533;&#65533;&#65533;&#5214;&#65533;'&#65533;&#65533;&#65533;&#65533;7 &#65533;M$&#65533;	9P&#65533;&#65533;S4@~O&#65533;C&#65533;&#65533;+&#65533;:&#65533;&#65533;&#65533;#*&#65533;2#i`&#65533;&#65533;&#1053;+&#65533;_.CA9&#65533;5&#65533;Sr&#65533;&#65533;\&#65533;&#65533;&#65533;f&#65533;&#65533;f&#65533;@&#65533;&#65533;Y&#65533; &#65533;&#65533;&#65533;&#65533;&#65533;UZ*&#65533; _&#65533;	@N&#65533;&#1270;&#65533;&#65533;43-\s&#65533;&#65533;&#65533;&#65533;&#65533;hDxb&#6077;j
&#65533;&#25413;5
0&#65533;&#65533;&#616;o&#65533;&#65533;T0&#65533;&#1501;&#65533;A&#928;&#65533;&#65533;!
&#65533;P*@8&#65533;&#65533;pL&#65533;d&#65533;)&#65533;!&#65533;!I&#65533;&#65533;&#65533;B>f	F&#65533;&P&#65533;PJv&#65533;b&#65533;t&#65533;.&#65533;&#65533;[G&#65533;kX<m&#65533;&#65533;&#65533;&#65533;:&#65533;&#65533;&#65533;/&#65533;%&#65533;-&#65533;&#65533;|&#65533;&#65533;Aa -&#65533;=&#65533;}&#65533;&#65533;&#65533;A&#65533;z&#65533;e3 &#65533;&#65533;&#65533;U &#65533;=t&#65533;&#65533;H&#533;&#65533;WPS&#65533;<2z&#65533;b&#65533;%&#65533;&#65533;&#65533;9&#65533;&#65533; &#65533;&#65533;k&#65533;)?&#65533;i.&#65533;i&#65533;
&#65533;Sc&#1579;&#65533;&#65533;&#65533;&#65533;&#65533;P&#65533;&#65533;b&#65533;&#65533;:&#65533;&#65533;a&#65533;&#65533;&#65533;9&#65533;&#65533;e&#65533;&#65533;%&#65533;&#65533;G&#65533;& &#65533;	F&#65533;*&#65533;YP&#65533;&#65533;&#65533;W&#65533;&#65533;,&#65533;q3f&#65533;&#65533;&#65533;P&#65533;~&#65533;Db&#65533;&#65533;N&#676;&#65533;3:&#65533;H&#65533;f&#65533;9#&#65533;XX"N&#65533;OQ&#65533;&#65533;&#65533;c@&#65533;,&#65533; &#65533;:;&#65533;-T  pe<
7&#65533;K*q&#65533;&#65533;&#65533;K&#65533;&#65533;`&#65533;&#65533;3{tL&#65533;5&#65533;F&#65533;<&#65533;Qh6&#65533;&#65533;T4&#65533;&#65533;S&#65533;&#65533;&#65533;&#65533;&#65533;YV&#65533;*&#65533;a&#65533;&#65533;&#65533;&#65533;&#65533;>&#65533;&#65533;&#65533;&#65533;QH&#65533;&#65533;iH&#1776;&#65533;&#65533;)H&#65533;a*a&#65533;&#65533;B&#65533;&#65533;&#65533;+z&#65533;&#65533;&#65533;^&#65533;&#65533;0&#65533;&#1655; (0&#65533;>!&#65533;JJB~&#65533;n&#65533;&#65533;~nA.&l<&#65533;&#65533;&#65533;.&#65533;&#65533;%

V&#65533;X&#65533;X4&#65533;W&#65533;&#65533;:9&#65533;m|AO4&#65533;1&#65533;I&#65533;&#65533;&#65533;&#65533;x&#65533;&#65533;!h	&#65533;&#65533;&#65533;V&#65533;&#65533;&#65533;&#65533;q&#65533;&#65533;l&#65533;f&#65533;&#65533;&#65533;b&#1054;-M&#65533;&#65533;&#65533;1p &#65533;&#65533;&#1445;1&#65533;1&#65533;&#65533;&#65533;5{&#65533;&#65533;P&#65533;&#65533;<;&#65533;&#65533;&#65533;&#65533;&#786;&#65533;&#65533;VYs]/%jwD3&#65533;	{
&#65533;&#852;
N&#212;U#&#65533;&#65533;&#65533;1:&&#65533;`&#65533;&#1491;&#65533;P&#65533;0ph&#65533;!&#65533; 	&#65533;*@ z&#65533;*&#65533;&#65533;u&#65533;&#65533;8&#65533;&#65533;&#65533;DU&#65533;_&#65533;&#65533;N}&#65533;&#913;hH1-D\&#65533;l  &#65533;n!v&#65533;:h&#65533;%P&#65533;&#65533;&#65533;&#65533;&#1146;p# &#65533;&#65533;&#65533;&#65533;&#65533;an7A-&#65533;`&#1006;uR&#65533;&#65533;)&#65533;&#65533;R-UqRV&#65533;Q&#65533;_hS^.v5`&#65533;G&#65533;{
&#65533;&#65533;_1&#65533;&#65533;yF&#65533;7&#65533;&#65533; &#65533;&#65533;]&#65533;&#65533;R+SJr&#65533;p&#65533;PY&#65533;4&#65533;0+&#65533;&#65533;L&#65533;&#65533;	&#65533;&#65533;Q%&#65533;+&#65533;&#65533;8%&&#65533;b3`	&#65533;))&#65533;&#65533;Y&#65533;$&#65533; &#65533;&#170;&#65533;<&#65533;&#65533;0<(&#65533;U0*  &#65533;&#65533;&#65533;UM&#65533;0&#65533;&#65533;E&#65533;&#65533;*.M&#65533;&#65533;:1&#65533;&#65533;&#65533;&#65533;&#65533;&#65533;&#65533;&#65533;9/k&#65533;"'v&#65533;&#65533;B&#65533;-&#65533;&#65533;+0x&#65533;?+&#65533;+,,&#65533;`A&#65533;&#65533;`1j&#65533;n^&#65533;&#65533;&#65533;&#65533; &#65533;VRRx&#65533;&#65533;&#65533;j2&#65533;{>&#65533;ys&#65533;&#65533;&#1358;&#65533;wp&#65533;o&#65533;m&#65533;&#65533;&#65533;b&#65533;T&#65533;,&#65533;&#65533;G&#65533;\`D&#1933;&#65533;&#65533;5&#65533;&#65533;&#65533;&#65533;&#65533;&#65533;S&#65533; &#65533;&#65533;&#65533;&#65533;z&#65533;&#65533;y&#65533;@&#65533;&#65533;&#65533;&#65533;&#65533;2j
O-C`P&#65533;p&#65533;&#65533;&#65533;7&#65533;&#65533;E&#65533;0c&#65533;&#65533;8&#65533;]&#65533;@7&#65533;	3&#65533;&#65533;H1&#65533;&#262;#&#65533;&#65533;&#65533;._&#65533;9&#65533;&#65533;&#65533;&#65533;U"&#65533;&#65533; &#65533;s4rb&#65533;R&#65533; b/ &#1820;k-&#65533; &#65533;ZCH&#65533;8g;&#65533;@!*&#65533;&#65533;g;&#65533;Rd&#65533;7,
&#65533;i%&#65533;c<&#65533;A`&#65533;&#65533; &#65533;*&#423;$3&#65533;&#65533;&#65533;&#65533;A&#65533;&#1961;&#65533;&#403;&#65533;&#65533;Q&#65533;&#65533;&#65533;1&#65533;1&#65533;&#65533;X*&#65533;a]&#65533;&#65533;&#65533;(&#65533;&#65533;m&#65533;*H&#65533;&#65533;&#65533;&#65533;3&#65533;c<&#65533;'z&#1292;&#65533;@|&#65533;&#65533;$
n7&#65533;]&#65533;a
rZ&#891;&#65533;&#65533;Rz&#65533;`=&#65533;&#65533;&#65533;Q&#65533;&#65533;&#65533;&#65533;b%$&#65533;&#65533;&#65533;)L%Sr &#65533; &#65533;&#65533;@&#1024;h&#65533;&#65533;&#65533;&#65533; b&#65533;&#65533;~&#65533;&#740;U&#65533;&#65533;
&#65533;&#65533;&#65533;+M&#65533;&#65533;s%&#65533;.^7l&#214;&#65533;O&#65533;&#65533;&#65533;&#65533;:4&#65533;&#65533;&#65533;0&#65533;0Y&#65533;B&#65533;F%	&#65533;BNXCQ(n&#65533;n&#65533;&#65533;
q&&#65533;]%&#65533;&#65533;&#65533;x:Iy&#65533;%&#65533;&#65533;&#65533;hK&!2&#216;a&#65533;7&#65533;&#65533;&#65533;2&#65533;&#65533;&#65533;&#65533;&#65533;&#65533;&#65533;&#65533;&#953;a&#65533;&#65533;f2&#65533;&#65533;&#65533;c+:&#65533;\u&#65533;* &#65533;1&#65533;&#65533;Q&#65533;&#65533;&#65533;&#1155; \&#65533;Q&#65533;*&#5914;F &#65533;&#65533; &#65533;
-&#65533;&#65533;*4&#65533; &#65533;&#65533;A&#65533; &#65533;&#65533;&#65533;^&#65533;s;&#65533;&#65533;k  &#65533;@&#65533;&#65533;N&#65533;Y9;&#65533;&#65533; `H&#65533;&#1928;&#65533;&#65533;g`&#65533;dY&#65533;&#65533;u~&#65533;&#65533;gE&#65533;v;*:3*'$(=$"#++&#65533;&#65533;1&#65533;&#65533;&#65533;&#65533;&#65533;&#65533;&#65533;.&#65533;&#65533;,)&#65533;&#65533;&#65533;&#65533;&#65533;&#445;&#65533;&#65533;&#65533;&#65533;&#65533;&#65533;&#65533;&#65533;"&#65533;&#1011;&#65533;&#65533;&#65533;&#762;&#243;&#65533;&#65533;+&#1132;&#65533;+0&#65533;&#65533;&#65533;&#65533;&#65533;&#65533;&#65533;&#65533;&#65533;)&#65533;s&#65533;o&#65533;:&#65533;iW&#65533;&#65533; #&#65533;&#65533;PA&#65533;&#65533;0&#65533;{ @[&#65533;A*XO&#65533;&#65533;|&#65533;p&#65533; &#65533;&#65533;*&#65533;&#65533;@"&#65533;	&#65533;.\&#65533; &#65533;Y3&#65533;8 &#65533;&#65533;I8&#65533;h&#65533;&#65533;&#65533; &#65533;&#65533;:&#65533;&#65533; &#65533;fU&#65533;&#65533;G&#65533;"&#65533;&#65533;&#65533;&#65533;&#65533;oh&#1250;&#65533; &#65533;&#1782;p!4&#65533;`@k&#65533; &#65533;&#1601;@&#65533;&#65533;LH  &#65533; H&#65533;(&#65533;&#65533;D&#65533;&&#65533;&#32770;Bb,P&#1536;&#65533;&#134;&#894315;Q&#65533;&#65533;&#65533;e@d&#65533;LA&#65533;&#65533;&#65533;D&#65533;&#65533;i&#65533;@f&#65533;&#1395;'k@&#65533;_&#65533;d&#65533;&#65533;&#65533;BV-&#65533;U &#65533;&#65533;&#65533;&#65533;&#65533;d&#65533;&#65533;&#65533;}$&#65533;&#65533;S;&#65533;Ug&#65533;\&#65533;*&#65533;:&#1348;&#65533;k&#65533;&#65533;&#65533;&#65533;&#65533;4Z&#1917;
&#65533;&#65533;G&#65533;&#65533;e"N<q6m&#65533;&#65533;&#65533;&#65533;&#65533;78&#65533;R`p&#65533;&#465;&#65533;h]
U0Br&#65533;` C&#65533;T&#65533;&#65533;p&#65533;F&#65533;)&#65533;&#65533;&#65533;&#65533;0  @3$&#65533;p	.\&#65533;&#65533;8U&#65533;&Tu&#65533;_ &#65533;&#65533;Uz&#65533; @[`0&#65533;e&#65533;&#65533;&#1874;L&#65533;&#65533;&#65533;[&#65533;&#65533;XT&#65533;&#65533;V;&#65533;&#65533;@&#65533;
&#65533;@&#65533;	&#65533; &#65533;S &#65533;&#65533;&#65533;&#65533;%8u@&#65533;,p@$P _&#65533;&#65533;&#65533;p|&#65533;i&#65533;UA'&#65533;Bt&#65533;&#1145;Bn,&#65533;&#65533;M*A&#65533;&#65533;|&#65533;dh&#65533;=p_&#65533;&#65533;j&#65533;&#65533;T&#65533;&#65533;uj&#65533;R&#65533;=@i/&#65533;u&#65533;D&#65533;&#65533;+hcQ/&#65533;&#65533;&#65533;ZJ&#65533;&#65533;&#169;&#1808;:Q=&#65533;[&#65533;9&#65533;&#65533;&#65533;*2&#65533;&#65533;&#65533;&#65533;&#65533;L,&#65533;&#65533;At&#65533;2&#65533;&#65533;&#65533;SdE&#65533;B&#65533;<&#65533; S&#65533;L@nyZ&#65533;%R`.&#65533;<f&#65533;d&#65533;&#65533;
&#65533;`&#65533; &#65533;8ax%&#65533;@&#65533;=Z&#65533;cW&#65533;[ iV&#65533;s&#65533;&#65533;[G&#65533;&#65533;X&#65533;u&#65533;&#65533;&#65533;&#65533;&#65533; &#65533;@&#65533; U$V&#65533;Q55&#65533;
&#65533;&#65533;0B&#65533;2Adl&#65533;$1&#65533;Pn(xwDv&#65533;&#65533;&#65533;&#193;&#65533;&#65533;B&#65533;-&#65533;&#65533;&#65533;y&#65533;h&#65533;B-Q&#65533;*9j=@&#65533;&#65533;&#65533;`po&#65533;5s&#65533;+&#65533;&#65533;]&#65533;"C2l^&#65533; `&#65533;*2"P&#65533;&#1192;&#65533;&#65533;L0&#65533;
#&#65533;>h&#65533;&#65533;&#1403;a&#65533;&#65533;9&#65533;
^a&#65533;&#1049;s8z&#65533; &#65533;&#65533;&#65533;{&#65533;&#65533;&#65533;8&#65533;Bd&#65533;+*&#65533;w
&#65533;0&#65533;&#65533;&#65533;&#65533;&#65533;
-X&#65533; 
&#65533;&#65533;Abt&#65533;&#65533;&#65533;= &#65533;z%p&#65533;&#65533;?q]@ }x[&#65533;&#65533;i&#65533;&#65533;[&#65533;E%^#&#1045;&#65533;6&#65533; &#65533;S&#65533;f&#65533;&#65533;&#65533;0&#65533;&#65533;p&#65533;&#65533;[&#65533;&#65533;"&#65533; &#65533;&#65533;&#65533;B&#65533; &#65533;&#65533;
F&#65533;S&#65533;G&#65533;&#65533;o@&#65533;&#65533;&#65533;q&#1563;&#65533;&#1226;&#1325;o&#65533;B&#65533;TZ&#65533;Ie&#65533;A&#65533;ys&#65533;&#65533;j<&#65533;22&#65533;&#65533;z&#65533;&#65533;6&#65533;&#65533;&#65533;V$&#65533;Nf&#65533; G*&#65533;8&#65533;&#65533;&#1670;hb0&#65533;l&#65533;&#65533;&#65533;&#65533;B.&#65533;&#65533;&#65533;&#65533;&#65533; !&#65533;z&#1053;d&#65533;&#65533;U!&#65533;3&#65533;&#65533;
&#65533;&#65533;Ph&#280;&#65533;2>&#65533;&#65533;&#65533;"P&#65533;{D&#65533; &#65533;&#65533;X&#65533;<&#65533;&#65533;&#65533;&#65533;&#65533;8(&#65533;x&#65533;3&#65533;&#65533;G&	 &#65533;*
B&#65533;r&#65533;tyX	#H&#65533;
=Izri@&#65533;&#65533;&#65533;&#65533;&#65533;&#65533;&#65533;+&#65533;&#65533;A&#65533;&#65533;&#65533;&#65533;&#65533;i&#65533;((A	&#65533;&#65533;5=&#65533;&#65533;&#65533;&#65533;Sx&#65533;&#65533;&#65533;&#65533;!&#65533;0&#65533;&#65533;*8&#65533;&#65533;&#65533;.V!&#1300;&#65533;&#1558;&#65533;&#65533;&#65533;m&#65533;0&#65533;?r&#65533;&#65533;XI&#65533;@]&#65533;(-&#65533;&#65533;>AA&#65533;P&#65533;&#65533;*&#65533;I&#65533;&#65533;C&#65533;W &#65533;E2&#65533;&#65533;9&#65533;R&#65533;&#65533;qffb&#65533;&#65533; &#515;O&#65533;-CI&#65533;E&#65533;&#65533;u@.&#65533;C72h&#65533;j &#65533;&#1328;&#65533;&#65533;&#65533;&#65533;h&#65533;]x(W!|&#65533;i&#65533;&#65533;&j&#65533;&#65533;z(&#65533;:&#65533;&#65533;S&#65533;% "&#65533;G&#65533; P&#65533;U&#65533; &#65533; Vt&#65533;X  ,(&#65533;
&#65533;&#65533;8&#65533;&#65533;$&#65533;VLp&#65533;F:2H>&#65533;&#65533;[&#65533;&#65533;V&#65533;fi&#65533;&#65533;&#65533;R&#65533;&#65533;&#65533;&#65533;&#65533;
VL&#65533;&#65533;G(&#65533;&#65533; &#65533; &#65533;&#65533;&P&#65533;&#65533;&#65533;_  1&#65533;2
0( )XM=0&#65533;&#65533;iT`@k &#65533;&#65533;&#65533;['&#65533;E&#65533;2&#65533;:&#65533;`&#65533;&#65533;
d!&#65533;&#65533;&#65533;#W&#65533; &#1269;&#65533;&#65533;:c&#65533;|&#65533;&#65533;v,Y&#65533;`8AH&#65533;z&#65533;&#65533;&#1909;&#65533;&#65533;&#65533;&#65533;(&#65533;V&#65533;&#65533;p&#65533;&#65533;6&#65533;&#65533;8V&#65533;&#65533;&#65533;&#65533;@O5p&#65533;&#65533;a&#65533;v4-L&#65533;&#65533;&#65533;&#451;e&#65533;&#280;&#65533;XTp&#65533;&#65533;?&#65533;Ol'&#65533;&#65533;P7EP&#65533;"&#65533;6&#65533;1`Jd&#65533;&#65533;&#65533;P&#65533;  &#65533;&#65533;X`3&#65533;,&#65533; &#65533;FPJ25[
R(&#65533;&#65533;0&#65533;&#841;&#65533;&#65533;&#65533;j%&#65533;w&#65533;&#65533;Ea
&#65533;&#65533;"&#65533;aQfe*&#65533;9@&#65533;,&#65533;&#65533;XTl*&#65533;&#65533;	 ,P&#65533;X&#65533;&#65533;h&#65533;j1&#65533; &#65533;&#65533;&#65533;OM&#65533;618kYhw[&#65533;&#65533;&#1421;&#65533;&#65533;&#65533;;&#65533;&#65533;&#65533;&#65533;&#65533;&#65533;&#65533;Gx&#65533;1 &#65533;Q&#65533;&#65533;&#65533;(&#65533;&#65533;Y&#65533;|&#65533;b&#65533;&#65533;Cg&#65533;&#305;&#65533;gL&#65533;,(bw&#65533;&#65533;&#65533;o&#65533;
&#65533;&#65533;
, R&#65533;n@&#65533;&#65533;Z&#65533;u&#65533;&#65533;Y&#65533;&#65533;&#65533;3&#65533;&#65533;lZh&#65533;&#65533;@&#65533;&#541;&#65533;)&#65533;&#65533;>&#65533;&#65533;&#65533;Te8&#65533;N&#65533;&#65533;&#65533; &#65533; &#65533;o @f,&#65533;5&#65533;&#65533;&#65533;& p&#65533;&#1045;&#65533;tr,R&#65533;X&#65533;&#804;_Lz&#65533;V>&#65533;U&#65533;&#65533;r*=&#65533;&#65533;&#65533;A &#65533;&#65533;8 	&#65533;&#65533; v!8&#65533;&#65533;&#266;&#65533;d Ax<&#65533;&#65533;&#65533;&#65533;&#65533;p 	&#65533;&#65533;a&#65533;&#65533; &#65533;@&#65533;&#65533;&#65533;&#65533;&#65533;&#65533;j of&#65533;&#65533;&#65533;&#65533;&#65533;&#65533;&#65533;&#65533; &#65533;
b&#65533;&#65533;&#65533;y&#65533;p&#65533;&#65533;
&#65533;&#65533;v&#65533;.8p&#1992;&#65533;&#65533;&#65533;&#65533;`S &#65533;&#65533;hV&#65533;&#65533;iq&#65533;f&#65533;&#65533;&#737;&#65533;&#65533;&#65533;&#65533;&#65533;p&#65533;9&#505;@>&#616;Ah;{t&#65533;>&#65533;&#65533;A&#65533;C&#65533;h&#65533;J&#65533;&#65533;&#65533;&#65533;&#65533;&#65533;&#65533;n&#65533;l$ c0&#65533;l7
&#65533;7&#65533;L,PJ7&+&#65533;&#65533;&#65533;&#65533;&#65533; &#65533;|cij&#65533;Y&#65533;=WK&#65533;-&#65533;&#725;&\&#65533;S%G_&#65533;W&#65533;&#65533;&#65533;P&#65533;&#65533;f0&#65533;'&#65533;@&#65533;&#65533;Z6`p&#65533;=O &#65533;0 &#65533;&#65533;&#1868; '&#65533;	&#65533;&#65533;&#1895;eg&#65533;$&#497;&#65533;p&#65533;T&#65533;p&#65533;V&#65533;E&#847;&#65533;S&#65533;&&#65533; &#65533;&#65533;&#65533;&#65533;&#65533;&#65533;ub&#65533;&#65533;:E0PT&#65533;Qy&#30764;&#65533;&#65533;H&#65533;d&#65533;b&#65533;&#65533;D&#65533;>h7 &#65533;&#65533;&#65533;&#65533;xj&#65533;&#65533;&#65533;J&#235;E&#65533;&#65533;&#65533;Z&&#65533;p$E&#65533;_sZ&#65533;&#65533;s&#65533;&#65533;r&#65533;&#65533;&#65533;<&#65533;E&#65533;&#65533;.p&#65533;d k&#65533;&#65533;f&#1306;&#65533;&#65533;@~&#65533;+&#65533;SJI&#65533;!R
`&#65533;J&#65533;#&#65533;g%M&#65533;&#65533;S&#65533;j &#65533;J&#65533;=[Qk&#65533;tUQG7&#65533;$=&#65533;#`%`"  a"&#65533;&#65533;&#65533; <1.&#65533;&#65533;2&#65533;e&#65533;&#65533;f&#65533;S&#65533;@4*&#65533;P&#65533;q
&#65533;wZ&#65533;&#65533;"&#65533;=&#65533;Q&#65533;@?&#65533;&#65533;z&#65533;A{O%&#65533;383&#65533;8%&#65533;&#65533;&#65533;&#726;&#65533;&#65533;&#65533;W&#65533;1
K6F&#65533;d&#65533;&#65533;&#65533;&#65533;v&#65533;&#65533;\&#65533; &#65533;4
X8&#65533;&#65533;M&#65533;&#65533;8p e&#65533;f&#65533;Y,'|&#65533;&#65533;Q9&#65533;&#65533;
&#65533;BK&#65533;  &#65533;&#65533;4&#65533;&#65533; &#65533;&#65533;*&#65533;0 &#65533;&#65533;&#65533;^#&#65533; 9U L&#65533;p&#65533; :@c&#65533;&#723;H&#65533;#9p ;&#65533;<&#65533; &#65533;c D&#65533;j&#65533;&#65533;=qu6&#65533;&#65533;uY&#65533;u&#65533;_waZ&#65533;2:&#65533; &#65533;	&#65533;tp +@p &#65533;&#65533; /(&#65533;
&#65533;(D&#65533;V&#65533; &#65533;&#65533;41&#65533;&#65533;&#65533;Q]X&#65533;0x&#65533;P1&#65533;f&&#65533;
&#65533;A&#65533;A;&#65533;&#65533;77&#65533;1&#65533;T$&#65533;&#65533;j&#65533;PZT9&#65533;&#65533;
&#65533;f	&#65533;&#65533;&#65533;&#65533;0&#65533;(p&#65533;&#65533;gE&#65533;&#65533;
bf}&#65533;
{&#65533;4A&#65533;hm&#65533;Bj&#65533;06gX&#65533;&#65533;&#65533;&#65533;z&#65533;o&#65533;&#65533;&#65533;
x&#65533;*&#65533;&#65533;	:&#65533;E&#65533;&#65533;q&#65533;&#65533;&#65533;2#&#65533;4&#65533;&#65533;x{`*&#65533;i:&#65533;&#65533;tVN&#65533;]&#65533;#E&#65533;@b&#65533;&#65533;H]wO&#65533;&#65533;&#65533;&#65533;=&#65533; &#65533;&#65533;0ST2Z2JR&#65533;0XQ: 3P3&#65533;k53H;&#65533;$&#65533;E
 p&#65533;&#65533;&#65533;R.&#65533;N'&#65533;O&#65533;N&#65533;)&#1825;!&#65533; c&#65533;&#65533;Y&#65533;!f&#65533;F2,,M&#65533;B&#65533;C&#65533;p&#65533;#f,&#65533;z]&#65533;[w&#65533;Lp `Q^&#65533;p  &#65533;/~&#65533;&#65533;@^&#784;&#65533;&#65533;&#65533;	&#65533;$6&#65533;H|bVH&#65533;&#65533;W&#341;&#65533;&#65533;&#65533;&#65533;z&#65533;0g&#65533;w,&#65533;	[&#65533;a&#65533;&#65533;R&#65533;&#65533;@o&#65533;0x-A
&#65533;&#65533;enqj&#197;&#65533;&#65533;}&#65533;&#65533;l&#65533;&#65533;/&#65533;&#65533;&#65533;O&#65533;,P2%&#65533;&#65533;U &#65533;<&#65533;9&#65533;>&#65533;<&#65533;S&#65533;WG&#65533;Ei=n&#65533; &#65533;&#65533;#&#65533;&#65533;0&#65533;t&#65533;3&#65533;9 &#65533;&#65533;&#65533;s2)&#65533;/$&#65533;AF&#65533;Wj&#65533;:&#65533;  &#65533;&#65533;?&#65533;&#65533;bQQ&#65533;d&#65533;4D&#65533;&#65533;&#65533;E /&#65533;0'&#65533;SDf&#65533;
&#65533;M8,&#65533;&#65533;&#65533;&#65533;@*&#65533;6x qw&#65533;&#65533;&#65533;$!,&#65533;pyIe#*f2B&#65533;&#65533;&#65533;3&#65533;! &#65533;&#65533;(&#65533;&#65533;';&#65533;dWVq&#192;e&#65533;&#65533;K&#65533;&#65533;&#65533;&#1240;&#65533;bn&#65533;&#65533;x&#65533;&#65533;O|&#65533;:A6w&#65533;8&#65533;
$&#65533;&#65533;1g5&#65533;b&#65533;&#65533;!$&#65533;&#65533;O&#65533;&#65533;9cjGn"l~&#65533;&#65533;&#65533;7&#65533;#ZuH%>&#65533;u~&#65533;&#65533;&#65533;&#65533;&#65533;j&#65533;hVk&#65533;H&#65533;&#65533;ejWR&#65533;&&#65533;$&#65533;h*PV*(6i8&#1631;&#65533;&#65533;&#65533;0B&#65533;&#65533;C`&#65533;&#65533;= &#65533;'&#65533;W&#65533;&#65533;5&#65533;L&#65533;pK&#65533;0C&#65533;&#65533;&#1057;&#65533;l&#65533;&#65533;!4&#65533;d&#65533;T&#65533;g&#65533;Z&#65533;W&#65533;7 &#65533;&#65533;&#65533;@hvfd'w&#65533;&#65533;&#65533;&#65533;&#65533;&#65533;&#65533;&#65533;&#65533;pDW+9!+&#65533;z&#65533;&#65533;w&#65533;&#65533;&#65533;c3/r&#65533;df&#65533;j&#65533;&#65533;1
&#65533;-&#65533;q&#65533;b&#65533;&#65533;&#65533;C,gn&#65533;.@$p	&#65533;w&#65533;&#65533;&#65533;j5# S=&#65533;&#65533;&#65533;+`{N&#65533;+&#65533;&#65533;	 &#65533;&V&#65533;&#65533;&#65533;["JURTV1&#65533;c&#65533;t&#65533;M&#65533;f&#65533;F%&#65533;t&#65533;&#65533;<B &#65533;V&#65533;&#65533;C&#65533;&#65533;v>&#65533;
+&#65533;5`6ou &#65533;&#65533;&#65533;g&#65533;&#65533;&#65533;b r&#65533;>&#65533;
&#65533;&#65533;n&#65533;y&#65533;&#65533;&#65533;&#65533;&#65533;Q$&#65533;&#65533;
%D'&#65533; r&#65533;
&#65533; &#65533;J&#65533;-&#65533;ug&#65533;&#65533;p&#65533;&#65533;&#2806;&#65533;s{&#65533;&#65533;a&#65533;BZ&#65533;&#65533;&#65533;&#65533;Z&#65533;&#65533;4&#65533; D&#65533;&#65533;&#65533;&#65533;A&#65533;&#65533;)hCh&#65533;p 5 &#875310;&#65533;nB0&#65533;&#1921;&#65533;&#65533;&#65533;&#65533;&#65533;[d Rb+&#65533;&#65533;	a*&#65533;&#65533;A)\K803&#65533;/&#65533;&#65533;&#1247;Y&#65533;T`[&#65533;3kU{z&#65533;&#65533;1'k&#65533;*AC&#65533;$8%Z&#65533;&#65533;&#65533;sH\&#65533;
&#65533;xj&#65533;:&#65533;S&#65533;&#65533;(&#65533; 0i `"&#65533;&#1668;&#65533;&#65533; &#65533;& &#65533;#Y$&#65533;bL&#65533;-! &#65533;Cnx+ &#65533;e&#65533;j *&#65533;&#65533;&#65533;&#65533;&#65533;`7	&#65533;qf7
&#65533;q =&&#65533;&#65533;(&#65533;
6&&#1492;
&#42671; &#65533;&#65533;Z &#65533;&#65533;z&#65533;&#65533;ze &#65533;&#65533;xg&#65533;&#65533;SCP&#65533;b9k=&#65533;&#65533;'&#65533;R8&#65533;&#65533;	&#65533;&0&#65533;B+&#65533;&#65533;	yh)-&#65533; &#65533;&#65533;` @l&#65533;&#65533;&#65533;2W2&#65533;#&x
 6`;&#65533;&#65533;&#65533; &#65533;YT&#65533;!C`U&#65533;[1u15D=rQUX&#65533;%Z&#65533;1&#65533;&#65533;#&#65533;&#65533;&#65533;&#65533;&#65533;q3&#65533;/&#65533;&#65533;g&#65533;A&#65533;&#3593;f&&#65533;Sp@&#65533;&#65533;&#1474;&#65533;&#65533;2 &#65533;wgP(&#65533;P e&#65533;	bDo+<$&#65533;f&#65533;K&#65533;+lf!o&#65533;&#65533;8f&#65533;+&#65533;@&#65533;`6t&#65533;&#65533;)6K&#65533;&#647;&#65533;&#65533;'&#65533;&#65533;up&#65533;0&#65533;a&#65533;&#65533;(&#65533;&#1086;&#65533;PK&#65533;@*2@&#65533;p&#65533;n&#65533;&#65533;&#65533;w,gew&#65533;&#65533;&#65533;&#65533;d&#65533;@;Eqwax&#65533;&#65533;O%q &#65533;&#65533;!&#65533;&#65533;g&#65533;"$&#65533;sh C&#65533;l#&#65533;&#65533;&#65533;h<;&#65533;&#65533;&#65533;X&#65533;&#65533;&#65533;&#65533;L&#65533;<&#65533;&#1816;&#65533;&#65533;&#65533;=&#65533;V&#65533;[2&#65533;UX&#65533;&#65533;b&#65533;k&#65533;&#65533;&#65533;/`V0&#65533;9g&-@ `6&#65533;&#65533;&#65533;WV! p&#65533;S$&#65533;&#65533;&#65533;&#65533;&#65533;&#65533;&#65533;3;Fu(&#65533;K 
-&#650;&#65533;&#65533;&#65533;&#65533;	?&#1570;Yq&#65533;&#65533;&#65533;&#65533;OK&#65533;$&#65533;&#65533;[K&#65533;Z&#65533;&#65533;&#65533; Dn&#65533; m &#65533;&#65533;&#65533;Q&#65533;/&#65533;=-&#65533;f&#65533;nT&#65533;&#65533; ?cj }&#65533;!&#65533;LhAp&#65533;&#65533;&#65533;P&&#65533;&#65533;&#65533;&#65533;&#65533;&#65533;&#1179;&#65533;p_&#65533;&#65533;&#65533;&#65533;m&#65533;&&#65533;,&#65533;J!`&#65533;&#65533;	&#65533;&#65533;SJR&#65533;2!3&#65533;&#403;&#65533;&#65533;<&#65533;&#65533;&#65533;,&#65533;&#65533;PF&#65533;c1&#65533;x!&#65533;>="D0S&#65533;U&#65533;9&#65533;&#65533;&#65533;&#65533;&#65533;8&#65533;&#65533;&#65533;&#65533;&#65533;&#65533;&#65533;+p&#65533;&#65533;9&#65533;c*5fby&#65533;&#65533;k3&#65533;&#65533;]&#65533;&#65533;&#65533;&#65533;F&#65533;&#65533;b&#65533;&#65533;zp &#65533;&#65533;J&#65533;lz&#65533;&#65533;6^&#65533;&#65533;.&#65533;&#52194;1(HS&#65533;&#65533;1&#65533;&#65533;:;&#65533;C&#65533;&#816;&#65533;Y	&#65533;*&#65533;PeZ&#65533;&#65533;&#65533;!&#65533;a&#65533;&#65533;&#65533;-&#65533;&#65533;&#65533;&#65533;&#65533;&#65533;l&#65533;
k&#65533;&#65533;&#65533;&#65533;&#65533;&#65533;H&#65533;&#65533;m&#65533;&#65533;R&#65533;&#65533;kpy,&#65533; &#65533;&#65533;2Q#I&#65533;&#65533;*&#65533;&#65533;&#65533;#]UT	&#65533;H[&#65533;H~a&#65533;Y&#65533;&#65533;c&#65533;&#65533;&#65533;e&#65533;&#65533;&#65533;r&#65533;1u&#65533;Iv&#65533;&#65533;V&#65533;P#aTj&#65533;&#65533;&#65533;{v7&#65533;~&#65533;&#65533; t&#65533;BK;&#65533;-&#65533;@&#65533;py,&#65533;&#65533;R&#65533;%lXH&#65533;&#65533;&#65533;!'m&#65533; Y&#65533;i&#144;&#65533;&#65533;c&#65533;&#65533;&#65533;&#65533;
&#65533;Y&#65533;&#65533;&#65533;&#65533;&#65533;&#65533;#[?&#65533;q*RqUMF&#65533;*&#65533;:&#317;1&#65533;&#65533;8&#65533;&#65533;[&#65533;Q&#65533;&#65533;&#65533;&#65533;"&#65533;&#65533;&#65533;c,0&#65533;"rwV&#65533;&#65533;&#944;3Ph,&#65533;!&#65533;3&#65533;O&#65533;&#65533;&#65533;&#65533;&#65533;(4&#65533;S&#65533;&#65533;&&#65533;f#&#65533;2&#65533;&&#65533;&#65533;@&#65533;&#65533;u (0&#65533;&#65533;j&#65533;X&#65533;j&#65533;&#65533;{&#1059;M&#65533;&#1684;Z:&#65533;c&#65533;&#1030;&#65533;/g&#65533;:m&#65533;Wz&#65533;&#65533;&#65533;$&#65533; z(&#65533;z2 X	&#65533;&#65533;&#65533;&#65533;0&#65533;5&#65533;&#65533;2u&#65533;&#65533;1` p&#65533;&#65533;@&#65533;&#65533; &#65533;h]&#65533;&#65533;&#65533;&&#65533;&#65533;&#65533;:3&#65533;VMA&#65533;&#65533;&#65533;&#65533;p;&#65533;&#65533;d&#65533;&#65533;&#65533;&#65533;Mp&#65533;&#1484;Mn&#65533;-&#65533;&#65533;ha&#65533;&#65533;&#65533;&#65533;&#65533;4&#65533;&&#65533;X9&#160;-&#65533;&#65533;&#65533;&#65533;1&#65533;&#65533;&#65533;C@&#65533;
&#65533;eG&#65533;!&#65533;&#65533;&#791;&#919;Y&#65533;]&#65533;E+C+&#65533;&#65533;&#65533;&#65533;&#65533;&#65533; l&#65533;&#65533;f&#65533;&#65533;&#65533;&#65533;&#65533;	&#65533;C&#65533;=m&#65533;!&#65533;%&#65533;&#65533;R&#65533;+~&#65533;&#65533;J&#65533;~j&#65533;&#65533;N&#65533; &#65533;&#65533;&#65533;S&#65533;5^U&#65533;+jwajV&#65533;(&#65533;2&#65533;&#65533;#&#65533;9&#65533;o&#65533;	&#65533;&#65533;Abk'&#65533;&#65533;:&#65533;&#65533;&#65533;v ! &#65533;00&#65533;&#65533;&#65533;&#65533;&#65533;y&#524;&#65533;W=v6R&#65533;&#65533;Q&#65533;&#65533;&#65533;&#65533;3&#65533;&#65533;&#65533;QQ1W&#65533;&#65533;rz&#65533;p9&#65533;S,&#65533;&#65533;
&#65533;&#65533;&#65533;&#65533;f,-&#65533;T&#65533;!-&#65533;8 &#65533;&#65533;&#65533;65A&#65533;(9&#65533; &#65533;&#65533;&#65533;&#65533;&#65533;&#65533;&#65533;&#65533;&#65533;):,&#65533;!K&#65533;1&#65533;Y&#65533;&#65533;&#393;[-&#65533;k
Y$$1;s
&#65533;&#65533;&#544;&#65533; s&#65533;&#65533;&#65533;&#1103;H -&#65533;&#65533;Ch28&#65533;Pqt`&#65533;tYo&#65533;&#65533;&#65533;d!&#65533;&#65533;&#65533;&#65533;&#65533;s&#65533;&#65533; &#65533;7
B&#65533;&#65533;%(%&#65533;!(+0($&#65533;&#65533;** )0&#65533;&#65533;&#65533;&#65533;&#65533;&#179;)&#65533;&#65533;&#65533;&#65533; 1&#65533;.#&#65533;&#65533;&#65533;A&#65533;&#65533;&#65533;&#65533;&#65533;&#1788;,&#65533; &#65533;&#65533;1,&#65533;&#65533;&#65533;&#65533;$&#65533;&#65533;&#65533;&#65533;&#1924;&#65533;X&#65533;&#65533;4.dp&#65533;&#65533;&#65533;x&#65533;Q&#65533;&#65533;
)d&#65533;&#65533;P@&#65533;&#65533;.T&#65533;VA&#65533;1&#65533;&#65533;0&#65533;&#65533;\ z#&#65533;MX&#65533;&#63988;)2&#699;&#65533;hX&#65533; *@|&#65533;!FH&#65533;,(e&#65533;,&#65533;j&#65533;	P&#65533;&#65533;&#65533;*&#65533;h"Q&#65533;&#65533;&#65533;ZX&#65533;A&#65533;&#65533; &#65533;aBA&#65533; n&#65533;&#65533;C`J&#65533;5R!&#65533;&#65533;&#464;&#65533;&#65533;&#1286;' D&#1040;&#65533;f&#793;&#1912;&#65533;&#65533;&#65533;a &#65533; &#65533;` oKV&#65533;x]&#65533;&#65533;(&#792; A&#65533;lB$&#65533;&#65533;&#131;&#65533;c@&#65533;&#65533;&#65533;&#65533;&#65533;&#65533;&#65533;&#65533;Z&#65533;A&#65533;&#65533;!&#65533;
&#65533;*&#65533;&#65533;W&#65533;&#65533;&#65533;&#65533;J}&#65533;6&#65533;&#65533;4F.-&#383;{&#307;&#65533;Y(&#65533;&#65533;IbB&#65533;&#1400;G&#65533;$CA&#65533;&#65533;AisO&#65533;&#65533;X&#65533;&#65533;p`O65&#65533;0T&#65533;&#65533;L&#65533;&#65533;tNG3	p&#65533;M&#16641;(&#65533;^&#65533;4&#65533;&#65533;P31&#65533;"BT@NKe3 &#1580;&#65533;&#65533;2&#65533;\ &#65533;0CN&#65533;&#65533;&#65533;1&#65533;&#65533;&#65533;&#65533;0&#65533;&#65533;@-&#65533;&#1027; `&#65533;&#65533; }&#65533;p&#65533;_&#65533;&#65533;&#65533;!&#65533;H#&#65533;x&#65533;cd|&#65533;&#65533;&#926;7Yf&#65533;&#65533;&#65533;Y"xA`7&#65533;Wj&#65533;0@@x&#65533;&#65533;#&#65533;	$&#65533;&#65533;&#65533;ql&#65533;+&#65533;&#65533;&#65533;&#65533;&#256;B, &#65533;&#1040;Q&#258;&#65533;=&#544;P&#65533;&#65533;$&#65533;q&#65533;&#65533; 1&#65533;Z0&#150;$&#65533;&#65533;&#65533;{ =)<u&#1235;&#1196;&#65533;,<&#65533;&#65533;H=&#65533;&#65533;N&#65533;#&#65533;&#65533;|&#65533;!&#65533;&#65533;\&#65533;4Rmh&#65533;T&#65533;\ r&#65533;xL8#&#65533;<&#65533;PCc'&#65533;&#65533;$&#65533;G &#627;&#65533;u&#65533;&#65533;&#65533;&#65533;9&#65533; &#65533;
e,d&#65533;&#65533;L@&#65533;&#65533;&#65533;T &#65533;&#65533;&#65533;&#65533;&#65533;&#65533;&#65533;&#65533;7:&#65533;&#65533;P$(&#65533;Bp &#65533; t&#65533;-A&#65533;R
&#1332;,&#65533; 7N&#65533;&#65533;1&#65533;0@@6p&#65533;&#65533;^(&#65533;&#65533;&#65533;dZ"&#65533;	&#65533;&#65533;Wr
q&#65533;	v&f "&#65533;L&#65533;&#65533;&#65533;d&#65533;#&#65533;&#65533;&#65533;&#65533;g&#65533;&#65533;($
&#65533;I&#65533;&#65533;&#65533;&#65533; &#65533;P&#65533;l&#65533;.&#65533;I4&#65533;&#65533;- <&#65533;&#1838;-&#65533;`&#65533;&#65533; &#65533;R&#65533;$&#65533;&#65533;&#65533;&#65533;&#1418;&#65533;&#65533;R&#65533;#G&#65533;P&#65533;F&&&#65533;&#65533;Y&#65533;5(E&#65533; V&#65533;T&#65533; &#65533;&#528;p&#65533;&#65533;*@&#65533;|n&#65533;&#627;DuL
" &#65533;?&#65533;d &#65533;&#65533;T&#65533;&#65533;&#65533;<&#65533;|/I#&#65533;9&#65533;0&#65533;4aU&#247;&#65533;&#65533;&#65533;B^a"#&#65533;!&#65533;&#65533;g&#480;4d &#65533; &#65533;  I&#65533;D%@&#65533;&#1112;M&#65533;&#65533;&#65533;<`&#65533;8	64`&&#65533;&#65533;&#65533;S(&#65533;A)X&#65533;&#65533;&#65533;X&#65533;&#65533;&#65533;&#65533;P35x0&#65533;&#65533;&#65533; &#1026;&#65533;&#65533;	4&#65533;I[&#65533;V&#65533;&#130;L&#389;&#65533;{&#65533;e&#65533;&#65533;H8&#65533;=&#65533;`	{P
 h
&#65533;M&#65533;:&#65533;&#65533;Y&#65533;(&#65533;X&#65533; L &#65533;K&#1296;&#65533;3&#65533;`CG &#65533;0&#65533;l&#65533;h&#65533;xHL&#65533;%&#65533;e&#65533;q&#65533;4B&#65533;&#65533;&#1124;&#65533;&#65533;I&#65533;&#65533;&#65533;&#555;#&#65533;{&#65533;&#65533;&#65533;&#65533;&#65533;q&#65533;f&#65533;E&#65533;Q&#65533;&#65533;&#65533;&#65533;& &#65533;6&#65533;x$sL,{.&#65533;&#65533;&#65533;&#65533;&#65533;&#65533;&#65533;+&#65533;&#582;&#65533;&#65533;Gi&#65533;@D^&#65533;Fv&#1169;	&#65533; &#65533;&#65533;&#65533;&#65533;c&#65533;"&#65533;&#65533;&#65533;p&#65533;P&#65533;&#65533;&#65533;&#65533;	2 &#65533;&#65533;1(@&#65533;&#130;U&#65533;O&#65533;\&#65533;#&#65533;f&#65533;Iq&#65533;&#65533;&#65533; @&#65533;b&#65533;3&#65533;&#65533;&#65533;&#65533;'&#657;GhcD&#65533; &#65533; I&#65533;=H&#65533; 0&#65533;4u&#65533;&#65533;&#65533;	&#65533;&#65533;RP&#65533;*P[&#65533;a&#65533;&1c&#65533; &#65533;
&#65533;X
&#65533;~&#65533;&#65533;&@&#65533;
&#65533;&#65533;&#65533;&#1286;53&#65533;X&#65533;@!&#65533;&#65533;&#65533;&#65533;!&#65533;H#
1&#65533;O&#65533;&#1933;&#65533;j<&#65533;~&#65533;a&#65533;&#65533;&#1316;&#65533;Z&#65533;&#65533;(3&#65533;&#65533;C&#65533;&#65533;c&#65533;&#65533;8=A&#65533;)*)&#65533;&#65533;&#65533;&#65533;mb&#65533;&#65533;M&#65533;w&#65533;R(&#65533;@u&#65533;:&#65533;w&#65533;&#65533;&#65533;z
&#65533;&#65533;Q9AD&#65533;&#65533;&#65533; &#65533;&#65533;X&#65533;e: &#65533;&#65533;B&#65533;&#65533;&#65533;INp5&#65533;8&#200;*&#65533;&#65533;&#65533;+dT&#65533;6&#65533;P&#65533;/&#65533;&#65533;3e&#65533;`L PP&#65533;L&#65533;&#65533; g&#65533;	&#65533;&#1155;\N &#65533;-	AlY&#65533;l&#65533;"&#65533;"b&#65533;&#65533;&#65533;&#65533;3&#65533;&#65533;OH&#65533;&#65533;K (&#65533;&#65533;&#65533;OZ&#65533;&#65533;&#65533;&#65533; V&#65533;S&#65533;&#65533;.yd&#65533;$s&#65533;&#65533;A&#65533;&#65533;&#65533;$IZ&#65533;L&#65533;&#65533;&#65533;&#65533;"&#65533;b&#65533;1VPDh&#65533;Gc&#65533;)]&#65533;&#1138;&#65533;&#65533;G&#65533;&#65533;L&#984;&#65533;X`&#65533;&#65533;;&#65533;&#65533;&#24223;4&#65533;&#456;AE0`T)&#65533;_RZ&#65533;4`&#65533;&#65533;l&#65533;&#65533;&#65533;&#65533; :&#65533;&#65533;&#65533;x&#65533;&#65533;@&#65533;KN@o5&#65533;S\&#65533;:&#65533;q*&#65533;k&#65533;^&#65533;&#65533;&#65533;3&#65533;&#65533;&#65533;&#65533;&#65533;&#65533;\&#65533;)	&#65533;M&#65533;&#65533; &#65533;&#65533;)N&#65533;	M&#65533;h <`&#65533;d ?!(S&#65533;&#65533;&#65533;l :(&#65533;{4&#65533;&#65533;&#65533;4E 
z{&#65533;$&#65533;&#65533;B&#65533;M*`&#65533;&#65533;cC+EI&#65533;3&#65533;`&#65533;`"&#65533;"+ &#65533;&#65533;&#65533;xD!+Z&#65533; &#65533;<&#65533;%&#65533;>ho >&#65533; (M&#65533; &#65533;&#65533;<. &#65533;@&#65533;&#65533;Z&#65533;&#65533;&#65533;&#65533;&#65533;E&#65533;n&#65533;&#65533;&#65533;&#65533;&#65533;GT&#65533;r&#65533;*&#65533;hr&#65533;%_C&#65533;&#65533;&#65533;3&#626;&#65533;&#65533;8+y &#65533;&#65533;&#65533;&#65533;&#65533;x&#65533;f<&#65533;&#65533;],&#65533;V&#65533;&#65533;	&#65533;(k&#65533;F&#1025;&#568;4& ,&#65533;&#65533;&#65533;e&#65533;I&#65533;&#772;&#65533;dM&#65533;&#65533;&#65533;P*&#52274;G&#65533;CT&#65533;N&#65533;&#65533;&#65533;
&#65533;&#65533;&#65533;0&#65533;)]Z0&#65533;O@#&#65533;K&#65533;&#65533;()D9&#65533;v8 &#65533;&#65533;&#65533;&#65533;]&#65533;Z2  g&#65533;&#65533;B]&#65533;&#65533;K&#65533;&#65533;1&#65533;&#65533;@J"&#65533;&#65533;`O&#65533;9&#65533;	2&#65533;(c &#65533;&#65533;&#65533;6VJ&#65533;
`w.&#65533;&#552;m&#65533;M&#65533;&#65533;$&#65533;&#65533; &#65533;&#65533;=&#65533;t&#65533;s&#65533;&#65533;&#65533;&#65533;X&#65533;ex&#65533;&#65533;,<E`t&#65533;` &#65533;&#65533;w&#65533;&#65533;6&#65533;d&#65533;!&#65533;&#65533;&#65533;\&#65533;/&#65533;C&#65533;&#65533;9&#65533; &#65533;@\&#1352;#I &#65533;`TJP&#65533;&#65533;F&#65533;&#65533;&#65533;K&#65533;b&#65533;t` &#65533;&#65533;=&#65533;'Wb&#65533;0l&#65533;D&#65533;&#65533;&#65533;;m&#65533;&#65533;&#65533;&#17664;&#65533;&#65533;N&#65533;A\V&#65533;`&#65533;D&#65533;&#65533;
N&#65533;e&#65533;DnX&#65533;G&#65533;&#24464;&#65533;&#19167;&#65533;&#65533;G&#1603;*&#65533;&#65533;U &#65533;q&#65533;&#65533;H&#65533;&#65533;NY&#65533; &#65533;&#65533;"&#5477;=&#914;&#65533;&#65533;&#65533;&#65533;&#65533;&#65533;`&#65533;I&#65533;&#65533;t&#65533;&#65533;.&#65533;&#65533;^&#65533;&#65533;&#65533;&#65533;&#65533;g&#65533;&#65533;ZqN /&#65533;&#65533;<&#65533;&#65533;&#65533;&#65533;&#65533;&#65533;&#65533;&#65533;%N) A ~&#65533;&#65533;tip t&#65533;U&#65533;|&#1507;&#65533;C@&#65533;&#65533;&#65533;J&#65533;c@ &#1008;&#65533;(&#65533;&#65533;&#65533;&#65533;@\ 8K&#65533;B &#65533;P-p=&#65533;Y>&#65533;(oEw&#65533;&#966; (&#65533; 6&#65533;w}gS&#65533;1W&#65533;lZ&#65533;5&#1172; "&#65533;Av&#65533;Dw&#65533; &#65533;` s&#65533;&#65533;&#65533;&#65533;&#65533;@p 0p&#65533; &#65533;J&#65533; &#65533;1  #\"<&#65533;e&#65533; .qH1/2y&#65533; p&#65533;tb&#65533;e&#65533;&#65533;&#65533;&#65533;&#65533;&#65533;&#65533;[&#65533; h&#65533;J&#65533;y&#65533;&#65533;&#65533;O&#65533;6&#65533;&#65533;3)&#65533;;&#65533;0&#65533;&#65533;0&#65533;#&#65533;&#65533;"&#65533;wH&#65533;sS&#65533;&#65533;|&#65533;&#65533;&#65533;0z$&#65533;&#65533;-Z&#65533;U&#65533;&#65533;&#65533;1&#65533;<h&#264;F&#65533;D&#65533;&#65533;0<SD&#65533;&#65533;r&#65533;* &#65533;&#65533;Cir	lBt&#65533;&#65533;&#257;&#65533;w&#65533;&#65533;&#65533;C&#65533;&#65533;&#65533;&#65533;&#65533; &#1238;5;l&#65533;&#65533;L&#65533;&#65533;&#65533;&#65533;a&#65533;Y&#65533;6 &#65533;&#65533;&#65533;m&#65533;&#65533;&#65533;&#65533;?.cQQ&#65533; &#65533;(`uS&#65533;q &#65533;u$&#65533;&#65533;&#65533;#r&#65533;g&#65533;&#65533;&#65533;o&#65533;cq&Qs|K&#144;&#65533;&#65533;q m&#65533;&#65533;&#65533;J9&#65533;F&#1591;!"P<&#65533;`@&#65533;P&#65533;N2PZK&#65533;T&#65533;&#65533;Z&#65533;&#65533;}P1&#65533;H8C`&#65533;&#65533;?0 "&#65533;<&#928;
&#65533;P[&#65533;&#65533;n &#65533;3&#65533;&#65533;~&#65533;p.@)&#65533; #&#65533;&#65533;#&#65533;&#65533;&#65533;&#65533;0&#65533;&#65533;&#65533;k&#65533;&#65533;u&#65533;0_&#65533;P,Q
&#65533;*p&#65533;&#65533;&#65533;&#65533;&#65533;k8a&#65533;&#65533;0&#65533;QY&#65533;X&#65533;&#65533;&#65533;&#65533;AC&#65533;	q&#65533;L]9&#65533;	`&&#65533;&#65533;,&#65533; P &#65533;`38&#65533;&#65533;@mwg&#65533;b&#65533;p,&#65533;e>.&#65533;d&#65533;$b&#65533;&#65533;$&#65533;&#65533;]%&#65533;G&#65533;1>A`U&#471;&#65533;&#65533;&#65533;0j(@!&#65533;u&#65533;&#65533;H?&#65533;a~N&#65533;[&#65533; RHf&#65533;&#65533;zS1%!!%+&#65533;oA0 &#65533;&#65533; &#65533;hA&#65533;&#179;h(&#65533;&#65533;&#65533;TJ&#65533;Qq&#65533;6&#65533;{&#65533;:F&#65533;@2&#65533; _&#65533;&#65533;2&#65533;&#65533;!&#65533;+`&#65533;/&#65533;&#65533;5&#65533;&#65533;yO&#65533;j 1 &#65533;&#65533;K&#65533;@7H&#65533;xHK&#65533;A&#65533;&#65533;*&#65533;z
&#65533;&#65533;5&#65533;&#1290;FM&#65533; &#65533;6`&#65533;&#65533;&#65533;B&#65533;h&#65533;-t&#65533;&#65533;&#65533;&#65533;&#65533;l&#65533;8'&#65533; &#65533;&#65533;lb&#65533;k@ @&#65533;%&#65533;8p &#576;3&#65533;p&#65533;&#65533;
&#65533;&#65533; )&#65533;:#&#65533;1"&#65533;3&#65533;&#65533;os&#65533;L&#65533;*&#816;'&#65533;1'&#65533;&#65533;&#65533;J&#65533;=$O&#65533;\&#65533;&#65533;z&#65533; K&#65533;0>0&#65533;&#65533;@&#65533;&#65533;z&#65533;&#65533;.&#65533;3#e$ie&#65533;qQgR&#65533;R&#65533;&#65533;&#65533;&#65533;&#65533;5&#65533;&#65533;H|7&#65533;&#65533;&#65533;&#65533;}9U&#65533;!&#65533;H%@&#65533;z&#65533;PL&#65533;D&#65533; &#65533;0 !WP(]&#65533;)1&#65533;&#65533;&#65533;&#65533;Y'&#65533; @&#65533;(&#65533;)8&#65533; &#65533;&#65533; w&#65533;p 9d	8&#65533;~Aw&&&#65533;&#65533;&#65533;&#65533;{7&#65533;z&#65533;Q)-j&#65533;dN&#65533;&#65533;&#65533; &#65533;&#65533;0m@`m&#65533;a&#65533;&#65533;5rA *&#65533;)&#65533;B . &#65533;6	&#65533;*^&#65533;&#65533;&#65533;&#65533;l &#65533;&#65533;I@&#65533;i?$&#65533;!&#65533;&#65533;0&#65533;&#65533;3(Hf26&#65533;d/#.@ &#65533;u&#65533;wT$r{&#65533;C&#65533;&#65533;K&#65533;-&#65533;Yp&#65533;0:s&#65533; f&#65533;C&#65533;n&#65533;D\"&#65533;&#65533;`<&#1463;&#65533;&#65533;&#1681;&#65533;7&#65533; )&#65533;]B&#65533;"r:P!&#65533;$&#65533;&#65533;10 P<&#65533;&#65533;c.&#65533;o&#65533;&#65533;&#65533;:!&#65533;Dd&#65533;P&#65533;Pk&#65533;+3&#65533;b&c&#65533;&#65533;	&#65533;&#65533;&#65533;Al&#65533;&#65533;w&#65533;((&#65533;&#65533;&#65533;6x&#336;&#65533;&#65533;-&#65533;&#65533;&#65533;&#65533;=&#65533; B&#1065;"t&#65533;X k&#65533;&#65533;&#65533;&#65533;&#65533;o&#65533; "&#65533;V=>&#65533;9&#65533;|=A&#65533;#cC2&#65533;Y&#65533;JJ&#65533; A%W&#65533;K&#65533;&#65533;%ju;q8&#65533;&#65533;&#65533;.+&#65533;&#65533;(\&#65533;U&#65533;&#65533;7&#65533;&#65533;&#65533;%&#65533;&#43694;&#65533;310&#65533;P&#65533;$&#65533;&#65533;&#65533;Gu&#65533;&#65533;"A&#65533;&#65533;&#65533;Q&#65533;&#65533;&#65533;G&#65533;&#185;2&#65533;-w&#65533;B&#65533;R"&#65533;e&#65533;q)&#65533;:&#65533;Q#*&#65533;a&#65533;&#65533;&#65533;^q&#65533;p &#65533;&#65533;@&#65533;&#65533; &#65533;0Y&#65533;&#65533;Z
P&#65533;l&#65533;&#65533;V& X&#65533;&#65533;&#65533;l&#65533;&#65533;w&#65533;&#65533;6F&#65533;Q6e&#65533;&#65533;&#65533;'&#65533;&#65533;!&#65533;'	&#65533;X[c&#65533;&#65533;! , &#65533;:`e2(0#W&#65533;	&#65533;&#65533;&#65533;(P&#65533; &#65533;&#65533;&#65533;pj&#65533;&#65533;&#1253;1"&#65533; 0m&#65533;YV-&#65533;7&#65533;*GDZQu&#65533;1\B|IV&#65533;&#65533;RMK&#65533;&#65533;&#65533;&#65533;&#65533;&#65533;,$!:1j&#65533;&#65533;&#65533;&#65533;&#65533;3S&#65533;&#65533;&#65533;;@&#65533;&#65533;&#65533;g,&#65533;<zR&#65533;&#65533;&#65533;0&#65533;&#65533;&#65533;&#65533;&#65533;0&#65533;.!AI&#65533;&#65533;&#480;Be5&#65533;up&#65533;C&#65533;K&#65533;&#65533;U|*@&#65533;$&#65533;&#65533;&#65533;dF&#65533;&#65533;1`&#65533;U&#65533;v&#65533;*&#65533;&#65533; &#65533;F&#65533;d&#65533;&
@&#65533;=+&#65533;l&#65533;&#65533;&#65533;Y&#65533;kS&#65533;<&#65533;yB&#65533;&#65533;&#65533;w&#666;w&#65533;&#65533;&#65533;&#65533;@'&#65533;H?&#65533;Ame	&#65533;K&#65533;&#65533; &#65533;d&#65533;C &#65533;&#65533;}&#65533;5&#65533;Z&#65533;&#1648;7Q&#65533;&#65533;	?G&#65533;(2J&#65533;)3&#65533; "&#65533;:1&#65533;&#65533;#I&#65533;&#65533;2&#65533;&#65533;&#65533;&#65533;i!&#65533;U6@+&#65533;r/9a.`&#65533;&#1572;&#65533;{&#165;&#65533;D@:P&#65533;&#65533;&#259; &#65533;23Q&#240;9&#65533;&#65533;08&#65533;2&#65533;R@&#65533;#!&#65533;a&#65533;&#65533;&#65533;&#65533;#&#65533;&#251;&#65533;&#65533;&#65533;G&#65533;&#464;+&#65533;&#65533;	F;$&#65533;&#65533;v4&#65533;p&#65533;$&#65533;@R&#65533;tj&#65533;&#65533;&#65533; &#65533;@&#65533;&#575;&#65533;&#65533;Q&#65533;&#65533;xr3B_&#65533;&#65533;ue&#65533;4Gs&#65533;&#65533;wu&#65533;&#65533;&#65533;'&#65533;Uu&#65533;&#65533;Tb&#65533;&#65533;&&#65533;&#65533;p&#65533;$&#65533;* Y&#65533;&#65533;&#65533;&#65533;k&#65533;&#65533;&#65533;&#65533;&#65533;X &#65533;&#65533;&#65533;&#65533; A&#65533;1&#195;&#65533;&#65533;&#65533;)R-&#65533;v3I&#65533;n&#65533;&#65533;e&#65533;$&#65533;&#65533;%&#65533;$&#65533;&#65533;&#65533;d<I&#65533;1&#65533;s&#65533;&#65533;IO&#65533;&#65533;2&#65533;#WEe&#65533;8,K7VZ&#65533;`&#65533;km-"}&~&#65533;&#65533;&#65533;&#65533;FK>1&#65533;&#65533;+C!.q1D{&#65533;p&#65533;&#65533;6y&#65533;j&#65533;&#65533;&#65533;D;&#65533;&#65533;q&#65533;|&#65533;.2&#65533;Y&#65533;P=&#65533;&#65533;&#65533;&#65533;d&#65533;9V&#65533;C&#65533;&#65533;>&#65533;c&#65533;~1	&#65533;0m&#65533;&&#65533;*&#1223;&#65533;wyW&#65533;5&#65533;MMK&#1408;&#65533;&#65533; &#65533;&#65533;&#65533;b{&#65533; 
&#65533;N&#65533;*:&#65533;v&#65533;&#65533;&#65533;&#65533;&?w[z 0&#65533;SJ&#65533;&#65533;&#1568;L'&#281;T&#65533;&#65533;#&#65533;&#65533;&#1777;P&#65533;g&#65533;&#65533;%-&#65533;rb&#65533;R&#65533;&#888;(&#65533;Q&#1577;&#65533;&#65533;&#65533; j&#65533;>&#65533;&#65533;1(&#65533;&#65533;Q #V &#65533;$&#65533;&#65533;&#65533;Kp&#65533;&#65533;&#1362;-&#65533;&#65533;C<&#65533;^&#65533;&#65533;&#65533;&#65533;[N&#65533;8&#65533;Vz&#65533;&#65533;D zG1&#65533;2r=&#65533;&#65533;!-&#65533;&#65533;@&#65533;&#65533;q&#65533;&#65533; &#65533;&#65533;C&#65533;&#65533;j&#65533;&#65533;.&#65533;z,&#65533;v.&#65533;&#65533;K14&#65533;&#65533;-&#65533;(`&#65533;<&#65533;c&#65533;T
4&#65533;&#65533;Z|aC&#65533;B&#65533;&#65533;&#65533;+C(D&#65533;'&#65533;&#65533;B&#1005;lyfB&#65533;&#65533;&#65533;T&#65533;&#65533;
 5&#65533;Q
&#65533;&#65533;	*`E&#65533;&#65533;4&#65533;&#65533;&#65533;j&#65533;`CS&#65533;%&#65533;1E&#65533;Sk?&#65533;&#65533;&#65533;&#65533;0  &#65533;G>&&#65533;r1&#65533;&#65533;>JR&#65533;&#65533;&#65533;&#65533;&#65533;&#65533;&#65533;G&#65533;&#65533;Pn$&#65533;S&#65533;-&#65533;&#65533;&#65533;A&#65533;&#65533;F I&#65533;&#65533;&#65533;$@|E>z&#65533;&#65533;&#65533;&#65533;&#65533;&#65533; &#65533;W&#65533;5&#65533;'&#65533;.>&#65533;h&#65533;c&#65533;t1Pc&#1084;g&#65533;&#65533;&#65533;&#65533;&#65533;&#65533;ErzVTf&#65533;*6&#65533;f{
G"&#65533;q&#65533;&#65533; z2&#65533;&#65533;&#65533;&#65533;&#1307;ED)d&#65533;&#65533;&#1099;&#65533; &#996;5&#65533;`&#65533;*&#65533;6&#44798;n&#65533;&#65533;q&#65533;&#65533;&#65533;x&#65533;&#65533;&&#65533;&#65533;&#65533;&#65533;&#65533;&g&#65533;50f&#65533;	E*  &#65533;&#1036;gB"&#65533;**&#65533; &#65533;&#1133;&#65533;&#65533;9&#65533;&#65533;&#65533;&#65533;"&#65533;&#65533;&#65533;>&#65533;&#65533;&#65533; t&#65533;Oq&#65533;&#65533;P&#65533;I&#65533;&#65533;&#65533;Y&#65533;&#65533;&#65533;"0&#65533;&#65533;F&#65533;b3=&#65533;&#65533;&#65533;T&#65533;.&#65533;&#65533;&#65533;&#65533;&#65533;,&#65533;&#65533; ! &#65533;5&#65533;J&#65533;&#65533;j&#65533;*4&#65533;8<&#65533;&#65533;&#65533;&#65533;@&#65533;$&#65533;E&#65533;&#65533;&#65533;K&#65533;qs&#65533;&#65533;&#65533;l&#65533;aV&#65533;,6&#65533;=&#65533;&#65533;$ &#65533;&#65533;&#65533;&#65533;P&#65533;&#65533;#&#65533; &#65533;&#65533;&#65533;m%a"&#65533;b&#65533;  .&#65533;&#65533;&#65533; &#65533;O:&#65533;p&#65533;&#65533;&#65533;&#1449;&#65533;A&#65533;&#65533;&#65533;r&#65533;&#65533;&#65533;&#65533;yCh&#65533; &#65533;WTKx&#65533;8&#65533;&#1302;&#65533;u
.&#65533;&#65533;&#65533;&#65533;n&#65533;nL
&#65533;&#65533;&#65533;A&#65533;&#65533;"2  >&#65533; c&#65533;&#375; 
O&#6586;&#65533;]&#65533;&#65533;&#65533;&#65533;OB&#65533;&#65533;{&#65533;J\]4Ej&#65533;B~JsC1$WP&#65533;0`&#65533;G0&#65533;&#65533;&#65533;p!Q&#65533;&#65533;> " W&#65533;&#65533;n&#65533;&#65533;&#65533;-&#65533;&#65533;&#65533;#5&#65533;&#65533;&#65533;&#65533;--1&#65533;&#65533;1,&#65533;&#65533;&#65533;&#65533;&#65533;&#65533;&#65533;A&#65533;*+&#65533;&#65533;&#65533;&#65533;&#65533;&#65533;&#65533;&#65533;"&#65533;(($&#65533;,*)"#01-&#65533;+#&#65533;C!*&#65533;:(&&7
?&#65533;&#65533;&#65533;
 P  &#65533;&#65533; &#65533;ZX&#65533;"!&#65533;c&#35874;&#331;3j&#65533;tH&#65533;BV"P&#65533;!(&#65533;L&#65533;&#65533;   8p`&&#65533;&#65533;p0&#65533;C&#65533;*T&#65533;F&#65533;*&#65533;&#65533;&#65533;&#65533;&#134;RTP&#65533;&#196;CD, &#65533;qj&#65533;
`&#65533;&#65533;&#65533;P&#65533;&#65533;`&#65533;E&#65533;4qc&#65533;&#65533;&#65533;&#65533;Ta&#65533;,&#65533;V &#65533;&#65533;&#134; A&#65533;0&#65533;&#65533; &#65533;{]&#65533;&#65533;&#65533;TQW?&#65533;k&#65533;C\QO&#65533;&#65533;&#65533;G&#65533;.&#65533;&#65533; &#65533;,<Z&#65533;&#65533;&#65533;,B,&#65533;&#65533;&#65533;&#65533;&#132;&#464;.40&#65533;&#65533;Bd&#65533;(tM&#65533;W)&#65533;&#65533;@&#65533;G&#65533;&#65533;`&#65533;&#65533;&#65533;Xg&#65533; &#65533;@&#65533; &#65533;Vd&#65533;I&#65533;&#65533;_
&#65533;,&#65533;#id&#65533;&#65533;Q@&#65533;&#65533;&#65533;X&#65533;0&#65533;&#65533;&#65533;2&#65533;&#65533;?&#65533;S&#65533;?@&#1808;&#65533;	d&#65533;($&#65533;01D&#65533;[&#65533;f&#65533;!FA&#1024;&#65533;&#65533;&#65533;*&#65533;&#65533;@&#65533;&#65533;&#65533;K&#65533;&#65533;p Np&#65533;A:x&#65533;XC1&#65533;&#65533;V&#65533;a&#65533;&#65533; &#65533;`&#65533;
&#65533;P&#65533;&#65533;@ &#65533;p&#65533;&#65533;e&#65533;&#65533;5&#65533;&#65533;&#65533;&#65533;S&#65533;`&#65533;M&#65533;&#65533;H$tdU&#65533;e&#65533;&#65533;$&#65533;&#65533;s&#65533;&#65533;T&#65533;"&#157;&#65533; &#65533;l&#1884;&#65533;&#65533;V'<&#65533;&#65533;Y\@&#65533;
&#65533;&#65533;-&#65533;a&#65533;C+&#65533;F&#65533;4&#65533;@G&#65533;v&#65533;  &#65533; Vo&#65533;&#65533;E&#65533;n&#65533;I&#65533;[&#65533;&#65533;&#65533;&#65533;\&#65533;	+ &#65533;&#65533;.N&#65533;R#&#65533;&#65533;&#65533;&#65533;t U2\JZ
&#65533;&#65533;(&#65533; 2PZ&#65533;!&#65533;SB	+|&#65533;
:&#65533;&#65533;&#65533;c&#65533;=&&#65533;d&#65533;?B&#65533; AEaD9&#65533;&#65533;&#65533;&#65533;&#65533;/&#65533;&#65533;"R&#65533;&#65533;+&#65533;+`&#65533;;$ &#65533;4&#65533;&#65533;4&#65533;4`&#65533; :&#65533; &#65533;1&#65533;8A&#65533;&#65533;	&#65533; &#65533;4&#65533;U&#65533;h0A$&#65533;&#65533;f!A&#65533;I&#65533;&#65533;&#43352;5&#65533;P&j&#65533;&#65533;*t&#65533;r&#65533;d&#65533;&#65533;&#65533; &#65533;@&#65533;&#65533;6&#65533;k&#65533;<&#65533;&#65533;e&#65533;2@&#65533;tbP&#65533;&#65533;&#996;&#65533;&#672;U&#65533;)&#65533;&#65533;v&#65533;r&#1440;&#65533;*f&#65533;&#65533;&#65533;&#65533;&#65533;0&#65533;&#65533;ppu&#65533;r&#65533;`&#65533;t&#65533; &#65533;P_)&#65533;&#65533;&#65533;&#65533;&#65533;7t&#65533;&#65533;&#65533;Z/&#65533;&#65533;Z#-]&#65533;&#65533;&#65533;&#65533;&#65533;&#65533;d&#65533;&#65533;^&#65533;0&#65533;`T&#65533;,&#65533;&#65533;&#65533;&#65533;&#65533;`w8&#65533;&#65533;&#65533;3p&#65533;&#65533;&#65533;&#65533;&#65533;&#65533;	&#65533;&#2109;&#65533;&#65533;&#65533;&#65533;&#65533;s&#65533;&#65533;D	&#65533;H0 $&#65533;[&#65533;&#65533;
&#65533;&#65533;I;_M&#65533;&#65533;$T[&#65533;#&#65533;fj]	&#65533;&#65533;&#65533;&#65533;&#292;&#65533;x_(&#65533;&#65533;8]v&#65533;"&#65533;&#65533;&#65533;&#65533;&#65533;?(M&#65533;z&#65533;B&#31092;4J#
&#65533;&#65533;&#65533;&#65533;(&#65533;] +PT&#65533;a&#65533;X&#65533;S&#168;@&#65533;&#65533;&#65533;&#65533;&#65533;3=h[&#65533;&#244; &#65533;H.&#65533;&#65533;&#65533;pQ&#65533;r&#65533;j&#65533;aD&#65533;02
P 7&#65533;&#65533;$A&#65533;H&#65533;`5!F(&#65533;&#65533;R&#65533;n&#65533;RK(&#65533;&#65533;&#65533;&#65533;&#872;&#65533;,@ &#65533;&#65533;Z&#65533;Q\&#65533;QBp <*&#65533;&#65533;Jf&#65533;5&#65533;&#65533;&#65533;&#65533;&#65533;&#65533;&#65533;&#65533;c^&#65533;;&#573;&#65533;&#65533;&#65533;&#65533;&#65533;&#65533;*G&#65533;@4&#65533;&#65533;z$q&#65533;&#65533; &#65533;&#65533;&#65533; h$&#65533;&#65533;1&#65533;&#65533;  &#65533;&#65533; hVx&#65533;&#65533; p@>0&#65533;`*&#65533;@r&#65533;&#65533;&#65533;&#65533;&#65533;&#65533;X&#65533;&#65533;&#65533;"`&#65533;n#}&#65533;&#65533;F6&#65533;)tRl\o@i&#65533;FmT&#65533;Cn&#65533;1&#65533;&#65533;3&#65533;&#65533;&#65533;-Gu'&#65533;x&#65533;	*A&#65533;&#65533;&#65533;&#65533;T&#65533;&#65533;&#65533;/#1,\&#65533;&#65533;U&#65533;Z&#65533;!&#65533;&#65533;c&#65533;15&#65533;&#65533;&#65533;&#65533;&#65533;"&#65533;B<+&#65533;A&#65533;BD&0 &#65533;P&#65533;8&#65533;&#65533;(&#65533;F&#65533;&#65533;&#65533;&#65533;&#65533;&#65533;P&#65533;T hX &#65533;&#65533;&#65533;B$y&#65533;&#65533;&#65533;&#65533;&#65533;A&#65533;4&#65533;	&#65533;&#65533;0&#65533;&#65533;E>&#65533;&#65533;&#65533;A&#65533;c&#584;J2< a&#65533;&#65533;&#65533;tP &#65533;HBd&#65533;&#65533;d!(&#65533;&#65533;h&#65533;8@&#65533;FN&#65533;&#65533; &#65533;&#65533;R+&#65533;&#65533;.&#65533;3>&#65533;gaL*&#65533;&#65533;5X&#65533; D
`&#65533;&#65533; &#65533;.&#65533;r&#65533;&#65533;f&#65533;&#65533;&#65533;&#65533;&#820;&#65533;&#65533;,&#65533;&#65533;&#65533;!&#65533;u&#65533;rd&#65533;&#65533;H&#65533;p1&#1579;&#65533;1 l,&#65533;&#65533;
m&#65533;&#65533;`&#65533;&#65533;&#65533;&#65533;H)A&#65533;&#65533;,-&#65533;&#65533;d&#65533;&#65533;&#65533;&#65533;&#65533;E)&#65533;&#65533;<&#65533;&#65533; + &#65533;$&#65533;$d&#65533;r&#65533;&#65533;&#65533; P &#65533;e&#65533;h&#65533;T&#65533; &#1288;-&#65533;&#65533; j&#65533;&#65533; &#65533;&#65533;&#65533;&#65533;&#65533;&#65533;&#65533;:&#65533;&#65533;A2@>&#65533;/&#65533;&#65533;&#65533;&#65533;&#65533;&#65533;HXjS&#65533;!r&#65533;X&#65533;T&#65533;&#65533; &#65533;d&#322;&#65533;T &#65533; Dxq&#65533;]:&#65533;&#65533;&#65533;&#65533;AAf&#65533;(\6&#65533;&#65533;&#65533;&#65533;&#65533;u &#65533;V&#65533;&#65533;( &#65533;r&#65533;&#65533;&#65533;V&#65533;&#65533;Z&#65533;u0&#65533; F?&#65533;&#65533;U`&#65533;.&#65533;&#65533;&#65533;c&#j.B7&#1561;L&#65533;&#65533;&#65533;*S&#65533;&#65533;S&#65533;&#1641;~9&#716;&#65533;"&#65533;&#65533;&#65533;&#65533;rK&#65533;&#1620; g&3`3*[&#65533;i`c&#65533;	&#1355;T&#65533;&#65533;$&#65533;&#269;c&#65533;\&#65533;&#65533;Q2Dn&#65533;&#65533;y&#65533;&#65533;L&#65533;'U&#65533;&#65533; &#65533;&#65533;p4!U&#65533;]&#65533; !h@L<&#1073;&#65533;&#1354;&#65533;&#65533;&#65533;&#338;&#65533;0h B~&#65533;&#65533;&#65533;&#65533;&#65533;&#65533;&#65533;&#65533;&#65533;BB"&#65533;&#65533;&#65533;&#65533;&#65533;&#65533;&#65533;&#65533;&#65533;&#65533;{=&#65533;c&#65533;P&#65533;t&#1028;&#65533;6&#65533;$
2Y&#65533;&#65533;!hAw&#65533;&#65533;O&#65533;&#65533;m&#65533;&#65533; &#65533;k%&#420;#E&#65533;'v{&#65533;C\@Lu&#65533;J&#65533;&#65533;&#65533;)&#65533;&#65533;y &#65533;2&#65533;&#65533;1&#65533;r&#65533;&#65533;&#65533;1&#65533;&#65533;^&#65533; &#65533;&#65533;&#65533;_]RpNC&#65533;@TQ9&#65533;H@&#65533;	&#65533;&#65533;H&#65533;&#65533;&#65533;&#65533;&#65533;&#65533;:&#969;V&#65533;-0&#65533;&#65533;&#65533;&#65533;&#65533;!.&#65533;8kWb&#65533;!t&#65533;,&#65533;&#65533;< 0&#65533;Y&#40194;l@&#65533;&#65533;F\v<&#65533;&#65533;"nM&#65533;)&#1715;$&#65533;py&#65533;; x&#65533;&#65533;H&#65533;X&#65533;&#65533;&#65533;&#65533;&#65533;@&#65533;&#65533;	f&#65533;&#65533;y&#999;&&#65533;&#65533;!r&#65533;\(&#65533;&#65533;Xo^G&#65533;5@$&#65533;&#65533;&#65533;DG&#65533;&#65533;{4&#65533;I&#65533;%&#65533;&#65533;&#65533;2j&#65533;	 0&#65533;&#65533;<&#65533;&#65533;{&#65533;(&#65533;Q&#65533;&#65533;&#65533; :@t&#65533;&#65533;Ty@m&#65533;]&#65533;`&#65533;&#65533;&m#&#65533;b*&#65533;&#65533;&#65533;&#487;&#65533;&#65533;[&#65533;&#65533;@!&#65533;&#65533;(&#65533;6&#65533;&#65533;&#65533;&#65533;&#65533; &#65533;&#65533;&#65533;O&#65533;U8~&#65533;3i&#65533;&#65533;&#65533;&#65533;&#65533;&#65533;Q&#65533;DE&#65533;g3&#65533;%&#65533;J&#65533;&#65533; &#65533;&#65533;&#65533;&#65533;&#65533;&#65533;&#65533;
1&#65533;&#65533;&#60934;&#65533;&#817;&#65533;Q&#65533;&#1073;1&#65533;&#65533;&#1010;&#65533;@&#1033;&#65533;$&#65533;&#65533;=" &#65533;&#65533;&#65533;&#65533;&#65533;&#65533;&#65533;R	H ]"B&#65533;>&#65533;&#65533;R&#65533;hAS&#65533;&#65533;&#65533;&#65533;&#65533;&#65533;&#65533;yb/!q_&#65533;&#65533;;&#65533;#>&#65533; &#65533;e&#65533;w%P&#65533;vt&#65533;D&#65533; :&#65533;5&#65533;&#65533;&#65533;0 :&#65533;q&#65533;$-<f y!6&#65533;0&#65533;&#65533;LOq&#65533;1&#65533;ac&#65533;K&#65533;&#65533;
&#65533;Z&#65533;u*B&#65533;&#65533;&#65533;5Dd&#65533;&#65533;&#65533;C&#65533;g]U&#65533;&#65533;l&#65533;^U4&#65533;&&#65533;&#65533;dV&#65533;A&#65533;&#65533;&#65533;5" =H&#65533;5&#65533;6@&#65533;&#65533;&#65533;&&#65533;GV&#65533;<&#65533;&#65533;&#65533;q&#65533;1&#65533;&#65533; &#738;gzU%&#65533;>&#65533;*P&#65533;5X,&#65533;\&#65533;&#65533;?&#65533;&#65533;]&#65533;&#65533;3&#65533;&#65533;V12&#65533;;.&#65533;&#65533;_&#387;S&#65533;&#65533;i&#65533;G&#65533;&#65533;^|&#65533;&#65533;&#65533;&#65533;n0	!&#65533;^XAG&#65533;tH&#65533;`<4&#65533;=@4&#65533;$13&#65533;&#65533;R&#65533;p&#65533;2f$&#65533;b"tHV&#65533;&#65533;
P2&#65533;&&#65533;2]&#65533;|.&#65533;?]x*vN&#65533;O&#65533;&#65533;&#65533;a&#65533;TfX#&#65533;&#65533;&&#65533;`w&#65533;&#65533;&#65533;&#65533;D&#65533; (&#65533;&I&#65533;SQA bzC!d2&#65533;&#65533;&#65533;8r&#65533;B&#65533;xXqA&#65533;&#65533;r%&#65533;('&#65533;)&#65533;1[G&#65533;&#65533;PD&#65533;d&#65533;&#65533;8&#65533;&#65533;O&#65533;4'&#65533;&#65533;'n0q&#65533;@(?&#65533;
&#65533;&#65533;T:'  *u&#65533;&#65533; &#65533;&#65533;&#65533;&#65533;&#65533;&#65533;&#65533;&#65533;X&#65533;&#65533;&#65533;&#65533;!<&#595;&#65533;E=
sd&#65533;H&#65533;s0w&#65533; &#65533;$(&#65533;&#65533;Q1&#65533;E(P5&#65533;WpB: &#65533;&#65533;#` &#65533;`9&#65533;&#65533;&#65533;&#65533;h&#65533;&#65533;&#65533;&#65533;	&#65533;&#65533;.p+ua
o&#65533;+`w^B&#65533;1&#65533;{t&#65533;F,&#65533;pD&#65533;`+!c$ &#65533;:&#65533;&#65533;
u&#65533;`C'nNU&#65533;R&#65533;@L&#65533;*&#65533;&#65533;V&#65533;&#65533;&#65533;&#65533;&cs~&#65533;p
&#518;zEq&#65533;&#65533;&#65533;&#65533;UQB&#65533;&#65533;= =&#65533;c&#65533;&#65533;3.&#65533;b`U&#65533;&#65533;&#65533; w&#65533;&#65533;&#65533;*3&#65533;>@&#65533;MY1&#65533;&#65533;&#65533;&#1507;&#65533;&#65533; &"&#65533;aWj!!Wg&#65533;&#1673;!&#65533;&#65533;!,!&#65533;Yj&#65533;9&&#65533;&#65533;-&#65533;&#65533;c,b&#65533;s&#65533;E;A&#65533;+&#65533;&#1612;&#65533;3L&#65533;`k &#65533;&#65533;&#65533;>&#65533;&#65533;%&#65533;9uqI&#65533;pvD3&#65533;&#65533;f&#65533;N&#65533;	0&#1027;n&#65533;dTb&#65533;&#65533;Gf&#65533;W1&#65533;CevD5&#65533;&#65533;&&#65533;A&#65533;&#65533;$,&#1025;&#65533;E'_&#65533;&#5160;G[{&#65533;	>&#65533;&#65533;&#65533;[&#65533;&#65533;B&#65533;&#65533;&#65533;&#65533;&#65533;g&#65533;(Z&#65533;&#65533;Q6[&#65533;&#65533;&#65533;A&#65533;&#65533;&#65533;[N&#65533; Ix&#65533;%%&#65533;&#65533;2D&#65533;&#65533;+5&&#65533;&#65533;"&#65533;$vO&#65533; &#65533;&#65533;;&#65533;	TT&#65533;	&#65533;&#65533;&#1657;&#65533;p&#65533;!&#65533;XS&#65533;&#1382;_&#65533;X<&#65533;V<&#65533;S &#65533;	 &#65533;wn&#65533;812&#65533;p &#65533;&#657;h &&#65533;a&#65533;]&#65533;A&#65533;Q	&#1204;
2`r&#65533;@B&#65533; #&#65533;&#65533;&#65533;&#65533;&#65533;&#65533;c
&#65533;S&#65533;&#65533;88O&#65533;&#65533;m98D&#65533;
&#65533;Cu&#65533;&#65533;&#65533;sZ&#65533;&#65533;M&#65533;e@&#65533;&&#65533; - &#65533;qF9g[1Mv&#65533;&#65533;&#65533;&#65533;X&#65533;0&#65533;&#65533;&#65533;&#65533;&#65533;I&#65533;&#1121;&#65533;	&#65533;>&#65533;1&#65533;1&#65533;G&#65533;&#65533;P&#65533;&#65533;Ik&#65533;:&#65533;&#65533;&#65533;DV&#65533;&#65533;&#65533;&#65533;J&#65533;&#65533;&#65533;&#65533;tO1jJ&#65533;=9r/&#65533;;S&#65533;&#65533; _&#65533;GKj1)=&#65533;&#65533;D<=u=-&#65533;&#65533;&#65533;&#65533;&#65533;&#65533;]`&#1172;=` $&#65533;&#65533;u*&#65533;&#65533;&#65533;C2w1Ofq&#65533;bmm&#65533;6&#65533;9&&#65533;R&#65533;&#65533;Wo&#65533;+P&#65533;e&#65533;&#65533;&#65533;c&#65533;&#65533;!:gDF&#65533;&#65533;E&#65533;&#65533;C&#65533;B)&#65533;
&#65533;&#65533;&#65533;R&#65533;&#65533;E&#65533;&#65533;UC&#65533;R&#65533;&#65533;4&#65533;qq(	7P&#65533;P&#65533;U&#65533;&#65533;w%&#65533;&#65533;&#65533;&#65533;&#65533;&#65533;E&#65533;&#65533;A Q&#65533; M&#65533;&#65533; F&#65533;&#65533; 0&#65533;A\&#65533;5 &#65533;u&#65533;&#65533;
 &#65533;&#65533;`&#65533;K&#65533;&#65533;AY:&#65533;P3&#65533;&#65533;@;&#65533;&#65533;&#65533;&#65533;R&#65533;&#65533;j&#65533;$=<A4Y&#65533;&#65533;&#65533;f&#65533;&#65533;&#65533;&#65533;tZj&#65533;&#65533;&#65533;&#65533;&#65533;.&#65533;	 &#65533;h#pI &&#65533;0&#65533;X [eTX wB&#65533;&#65533;K&#65533;&#65533;&#65533;yQI&#65533;&#65533;&#65533;&#65533;&#65533;&#65533;&#65533;&#65533;	&#309;{&#65533;<cW&#65533;5M&&#65533; &#65533;B&#65533;A&#65533;&#65533;HV!
&#65533;&#65533;T:&#65533;   0&#65533;&#65533;%   &#65533;&#65533;`a*&#65533;	.&#65533;B&#65533;[&#65533;&#44382;&#65533;ewEL&#65533;>p+&#65533;XB-pLU&#65533;%&#65533;w&#65533;W&#65533;P&#65533;S&#65533;&#65533;)P&#65533;5&#65533;&#1349;h`3&#65533;D&#65533;)O1&#65533;]&#65533; h#&#65533;@ #.&#65533;&#65533;T&#65533;&#65533;j&#65533;&#65533;&#65533;&#65533;H&#65533;x6&#65533;&#1273;6\&#65533;&#65533;1&#65533;&#65533;K&#65533;&#65533;<&#65533;B&#65533;&#65533;tM)%&#65533;Q&#65533;&#65533;,G&#65533;&#65533;&#65533;-&#65533;,&#65533;&#65533;&#65533;B%&#65533;Q&#65533;358&#65533;X&#65533;&#65533;&#65533;9&#65533;&#65533;&#65533;b/	&#65533;&#65533;('&#65533;o&#65533;&#65533;)h&#65533;c&#65533; &#65533;&#65533;HZ@&#65533;p&#65533;>1&#65533;&#65533;&&#65533;&#65533;&#65533;A$Pg&#65533; N2&#65533;&#65533;&#65533;&#65533;g oQ&#65533;Wj&#65533;&#65533;&#65533;Wfk)&#65533;&#65533;r&#65533;&#65533;0*&#65533;e&#65533;&#65533;&#65533;&#65533;W%\z&#65533;&#65533;&#1511;[rY&#65533;pcF&#65533;*@&#65533;&#65533;&#65533;&#65533;&#65533;-&#65533;>B&#65533;yA&#65533;n#tE&#65533;u&#65533;$p&#65533;&#65533;*&#65533;&#65533;&#65533;&#65533;;&#65533;S &#65533;3&#65533;{&#65533;{&#65533;&#940;e9&#1801;&#65533;&#65533;&#65533;{_&#65533;/&#65533;&#65533;&#65533;&#65533;(P&#65533;&#65533;T&#65533;# &#65533;1&#65533;&#65533;&#65533;&#65533;&#65533;Y&#65533; &#65533;0
W&#65533;T	&#65533;%&#65533;&#65533;&#65533;&#65533;*Z&#65533;&#65533;)f&#65533;&#65533;wk&#65533;&#11621;&#65533;&#65533;+L&#65533;&#65533;'&#65533;@&#65533;&#65533;EI&#65533;m"jRFb&#65533;&#65533;`&#65533;&#43280;&#65533;V&#65533;&#65533;&#65533;A&#65533;Y&#65533;`;j&#1245;i&&#65533;&#65533;&#65533;&#65533;&#65533;P&#65533;&#65533;1HjV&#65533;0T&#65533;r&#65533; &#65533;&#65533;T1&#65533;&#65533;YU3	&#65533;@&#65533; 5&#65533;$&#65533; &#65533;]5&#65533;\E3&#65533;&#65533;(`R&#65533;&#65533;.L=&#65533;&#65533;&#65533;&#65533;v&#65533;;ro&#65533;&#797;&#65533;u8"&#65533;&#48169;vRb&#65533;&#65533;=2&#65533;.bZ&#65533;p]jK &#65533;&#65533;0t&#65533;&#65533;+p6&#65533;3&#65533;	&#65533;&#65533;E&#65533;z~&#65533;&#65533; 
Y&#65533;&#65533;5O&#65533;G?`2&#65533;&#65533;&#65533;5&#65533;V"4i&#65533;E&#65533;aL&#65533;&#65533;s&#65533;&#65533;f&#65533;>dUW&#65533;&#65533;]&#65533;"&#65533;d&#65533;r&#65533;+&#65533;tRr&#65533;K&#65533;T%&#65533;F5&#65533;-&#65533;`&#65533;&#65533;&#65533;&#65533;&#65533;4&#65533;z&#65533;n&#65533;&#65533;*&#65533;p&#65533;0|&#65533;d,Zq&#65533;+$&#65533;  >&#65533;&#65533;}Q&#65533;.7&#65533;&#65533;A&#65533;&#65533;PF7&#65533;q&#65533;/&#65533;\="&#65533;&#65533;@&#65533;G&U/	&#65533;&#65533;f}&#65533;&#611;&#1440;K&#65533;&#65533;x_}j^B&#65533;&#65533;&#65533;.&#65533;&#65533;&#65533;&#65533;@s&#65533; &#65533;&#65533;&#65533;E&#65533;&#65533; nt	&#65533;PO&#65533;c~&#65533;l&#65533;&#65533;i&#65533;[&#65533;&#65533;&#65533;&#65533;
Z3	&#65533;: &#65533;&#65533;k$BWfYU&#65533;&#65533;&#65533;&#65533;&#65533;&#65533;5&#65533;c1aEs7&#65533;Pt&#65533;>&#65533;&1n@ 0?&#65533;RG8&#65533;K6*0&#65533;&#65533;&#65533;&#65533;k&#65533;&#1852;&#65533;&#65533;u&#65533;&#65533;&#65533;F&#65533;r&#65533;0z&#65533;&#65533;&#65533;&#65533;&#65533;K&#65533;1  Hjb&#65533; aEt&#65533;-&#65533;&#65533;@) &#65533;z&#65533;t&#65533;7B3&#65533;#5&#65533;T9q P~4`&#65533;?&#65533;S?&#65533;bGG	Pu8i&#65533;&#65533;}&#65533;&#65533;&#65533;	"&#65533;&#65533;&#65533;&#65533;	&#65533;&#65533;&#65533;;&#387;.'&#65533;xm`3&#65533;{;-?5&#65533;W}T-p&#65533;V&#65533;&#65533;!&#65533;eZ>2&#65533;F&#65533;&#65533;3&#65533;XM%&#65533;m&#65533;C&#65533;&#65533;L5&#65533;&#65533;X&#65533;	&#65533;N) &&#65533;	D*&#65533;&#65533;&#65533;&#65533;&#65533;&#65533;&#65533;&#65533; V&#65533;&#65533;rj&#65533;&#65533;&#65533;0
,&#65533;2&#65533;&#65533;&#1373;P&#65533;0&#65533;W}.&#65533;q&#65533;&#65533;&#65533;&#65533;&#65533;&#65533;V2Djp&#65533;&#65533;&#65533;V&#65533;&#318;&#65533;G&#65533;C&#65533;&#65533;4&#65533;&#65533;\+4.&#65533;e3&#1466;&#65533;w&#65533;$&#65533;N&#65533;s&#65533;0(`7&#65533;.B~^/@*BG'&#1127;&#65533;^&#65533;u `&#65533;&#65533;&#65533;&#65533;&#65533;&#65533;&#65533;&#65533;&#65533;&#65533;9&#367;&#65533;"&#65533;&#65533;&#65533;&#826;c`=&#65533;&#65533;:P&#65533;"K9-&#65533;&#65533;&#705;&#65533;e3&#65533;@&#65533;&#65533;&#65533; @ oN2&#65533; * &#65533; F"*&#65533;&#65533;&#65533;>&#65533;`Sq&#65533;&#65533;!&#65533;rK&#65533;Y[&#65533;&#65533;7bf&#65533;NT&#65533;&#65533;&#65533;q`5&#65533;&#65533;&#65533;ar&#65533;&#65533;)Vr+&#65533;&#65533;&#65533;[&#65533;&#65533;&#65533;	&#65533;&#65533;1&#65533;	&#65533;D4.&#65533;	gV |
JF6&#65533;4#&#65533;O&#65533;q&#65533;/rZ#&#65533;&#65533;L@3&#65533;b&#788;Kz]3&#65533;zm&#65533;&#65533;nhBc,&#65533;>&#65533;\!&#65533;&#65533;L&#65533;/.Q&#65533;&#65533;fGu&#65533;&#65533;&#65533;&#65533;"&#65533;&#65533;3;	QS&#65533;"	P&#65533;&#896;&#65533;./>&#65533;t2&#1162;;B&#65533;&#65533;l+&#65533;&#65533;#&#65533;xIQ4s&#65533;&#65533;&#65533;F;0
N!c&#65533;G~&#65533;7&#65533;&#65533;&#65533;Y:5&#65533;	&#65533;}Q&#65533;&#65533;&#65533;dX{&#65533;&#65533;&#65533;>fz&#65533;%&#65533;'&#65533;&#65533;&#65533;,&#65533;2&#65533;&#65533;A&#65533;-&#65533;&#65533;&#65533;((&#65533;"$#&#65533;..&#65533;&#65533;&#65533;!&#65533;&#65533;&#65533;&#65533;2.>2&#65533;$ &#65533;&#65533;)&#65533;&#65533;,,&#65533;&#65533;15&#65533;.2&#65533;&#65533;&#1290;&#65533;$(*##:&#65533;#&#65533;>z ! 	3:x&#65533;`&#65533;&#65533;`@ &#65533;	 7&#65533;&#65533;&#65533;C&#65533;&#65533; $(&#65533;&#65533;&#65533;Y&#65533;:&#65533;\&#626;&#65533;&#727;0c&#668;I&#65533;f6l&#65533;&#65533;A&#65533;pB "&#65533;c&#65533;&#65533;whD&#65533;&#65533;&#13159;H&#65533;q  ,F0&#65533;@&#65533;&#131;-M&#65533;&#148;&#65533;&#65533;+8&#65533;x8*&#199;Lx0 &#65533;N&#65533;B&#65533; CE&#65533;Xr&#65533;j&#65533;B&#65533;Zb'8&#65533;,@&#65533;b+c&#65533;| ,&#65533;SDTXK&#65533;&#65533;1D-f&#65533;&#1552;"E&#65533;w&#65533;&#65533;e&#65533;P&#65533;&#65533;  @&#802;&#65533;&#65533;&#65533;&#65533;r]&#65533;U&#65533;
+F&#65533;<Y &#763;&#65533;\&#794;&#65533;&#65533;&#65533;a&#65533;|`Y&#65533;]NHLPe&#65533;n -z3;`V Q&#65533;Z@&#65533;&#65533;B&#65533;N&#65533;&#65533;@b&#65533;&#65533;&#65533;&&#65533;`0B&#65533; &#405;V$&#65533;0&#65533;
&#65533;&#65533;(&#65533;&#1025;&#65533;P	p&#65533;F&#65533; DH&#65533;&#65533;7&#65533;$KM$&#65533;h&#65533;(&#65533;8&#65533;&#65533;&#65533;S@&#65533;&#65533;&#65533;H !&#65533;&#65533;F8&#65533;&#65533;H@&#65533;>|&#65533; 	?&#65533;Bhh@&#65533;U&#65533;
&#19202;B&#65533;&#65533;'B&#65533;(xg&#65533;&#65533;&#65533;&#65533;&#304;K20&#65533;&#65533;&#65533;F&&#65533;[ W&#65533;U&#65533;&#65533;&#65533; @pz&#65533;&#65533;.&#65533;&#65533; &#65533;L&#65533;Ak&#65533;PW&#65533;eJJ`&#65533;k&#65533;T&#65533;^<&#65533;@ &#65533;&#65533;N,&#65533;&#65533;&#65533; &#888;&#65533;&#65533;&#65533;&#65533;),&#65533;&#65533;C&#65533; &#65533;<&#65533;&#65533;J&#65533;&#65533;&#65533;&#1698;v&#65533;0&#65533;T B hB0&#65533;k&#65533;@&#65533;k&#65533;e&#65533;4&#65533;p@$&#65533;1&#65533;S  &#65533;&#65533;A,&#65533;&#65533;&#65533; 1 &&#65533;&#65533;U&#65533;&#180;+t&#65533;&#65533;|&#65533;p&#65533;N&#65533;0&#130;&#65533;0&#65533;%&#65533;&#65533;&#65533;=|$&#269;F9%&#65533;!0)J*,&#65533;&#65533;&#65533;tSN7&#65533;cHyd&#65533;B &#65533;@&#65533;]DUT@&#65533; p&#65533;&#65533;$0t &#65533;2&#65533;&#65533;&#65533;=0g!*tp&#65533; xP&#65533;!&#65533;&#65533;&#65533;&#65533;&#65533;]&#768; J6i%&#396;
&#65533;&#65533;vY
 &#65533;b&#65533;\&#65533;J&#65533;C &#65533;&#65533;&#65533;&#845;:D&#65533;+eC&#65533;&#65533;&#65533;&#65533;&#65533;&#65533;S^!&#1604;&#65533;A&#65533;6&#65533;I9[&#65533;&#65533;(&#65533;&#65533;M&#65533;&#1179;I6Ag&#65533;7&#65533;6&#65533;bC'&#65533;&#65533;&#65533;&#65533;&#65533;L	&#65533;<&#65533;&#65533;d&#65533;&#65533;n&#65533;`'&#65533;,K&#65533;&#65533;&#65533;`&#65533;{&#65533;&#65533; &#65533;&#65533;&#65533;&#65533;&#65533;&#1858;>8&#65533;At&#65533;&#65533;&#65533;&#65533;&#65533;^$A>7 &#65533;/&#65533;&#65533;&#65533;/&#65533;&#65533;&&#65533;J;&#65533;&#65533;pP?$"&#65533;1&#1364;&#65533;"&#65533;tUE	Z&#65533;OT(&#65533;&#130;&#1130;0zt@e?&#807;&#65533;v*&#65533;&#65533;B&#65533;k&#65533;@k+&#65533;&#65533;@\&#65533;&#65533;npr&#65533;&#667;`&#65533;&#65533;&#65533;F:&#409;&#65533; \!&#65533;d.X&#65533;$&#65533;YL2&#65533;&#65533;
&#65533;&#65533;&#65533;&#65533;
6PG&#65533;b&#1000;@Tj4&#65533;XkQ&#65533;[&#65533; L&#65533;?&#65533;A&#65533;@k&#65533;&#12923;&#65533;b&#65533;&#65533;&#65533;&#65533;F&#65533;	+yY8&#65533;f&#65533;&#65533;0&#65533;V&#65533;&#65533;&#65533;))&#65533; &#65533;&#65533;&#65533;&#65533;k&#65533;(D@&#65533;`I(&#65533; <T&#65533;&#65533; X&#65533;p
pL&#65533;*&#65533; np&#65533;&#65533;$ &#65533;&#65533;&#65533;&#65533;>b &#65533; o&#65533;&#65533; i&#65533;&#65533;&#65533;&#65533;'H&#65533;&#65533;&#65533;&#65533;&#65533;)&#65533;&#65533;&#65533;W&#65533;n&#1044;&#65533;&#65533;@&#65533;&#65533;G~T&#65533;&#65533;` A$ G&#65533;&#65533;&#65533;!&#65533;&#65533;&#65533;&#65533;:&#65533;&#65533;w&#65533;&#65533;@&#65533;C&#65533;`&#65533;u&#65533;>&#65533;@&#65533;)&#65533;V&#65533;&#65533;8&#65533;&#65533;@cx&#65533;&#65533;p&#65533;QZ&#65533;9&#65533;S&#65533;#
&#65533;&#65533;X&#65533;%&#65533;@&#65533;&#65533;&#65533;@&#65533;C(*%}@1x&#65533;d e&#65533;&#65533;&#65533;&#65533;e&#65533;6&#65533;&#65533;	&#65533; &#65533;&#65533;&#65533;B&#65533;&#65533;Y&#65533;F9&#65533;&#65533;&#65533;&#65533;i3&#65533;&#65533;&#65533;&#65533;t&#65533;u&#65533;P,h!4&#65533;&#65533;&#65533;T )hS&#65533;`&#65533;,&#65533;b&#65533;&#65533;O$H &#65533; \@&#65533;&#65533;&#65533;&#65533;&#65533;>,&#65533;&#65533;x&#65533;&#65533; &#65533;)c8b&#65533;$&#65533;a|4&#65533;&#65533; &#418;A&#65533;&#65533;;&#65533;&#65533;Z&#65533;&#65533;8&#65533;?&#65533;&#65533;~&#65533;&#65533;&#65533;L&#65533;)&&#65533;&#65533; &#65533;S &#65533;&#1193;&#65533;Y&#65533;td&#65533;&#65533;&#65533;&#65533;?&#65533;&#65533;&#65533;&#65533;f
&&#65533;&#65533;X&#65533;25&#65533;P&#65533;&#65533;=+&#65533;E&#65533;T&#65533;&#65533;p&#65533;>&#65533;T&#65533;&#65533;D'Y|&#65533;&#65533;8A]R&#65533;&#65533;&#65533;]&#65533;PE&#65533;&#29360;&#65533;8X&#65533;:&#65533;_&#65533;!&#65533; p<T&#65533;W&#65533;PY&#65533;&#65533;b,&#65533;|&#65533;&#65533; l`&#65533;&#65533;x&#65533;&#65533;Hud`O-y&#65533; &#65533;5x&#65533;&#65533;Tv&#65533;&#65533;&#65533;T6Ip&#65533;Z&#322;&#65533; `&#65533;&#65533;O&#65533;&#65533;&#65533;&#65533;&#65533;@0 e&#65533;&#65533;&#65533;&#65533;&#65533;&#800;&#65533;&#65533;&#65533;&#65533;Hp:&#65533; \&#65533;&#65533;V0&#65533;#pc"&#1608;$p&#65533;&#65533;d&#65533;}lQ&#65533;&#65533;&#65533;&#65533;&#65533;&#65533;x&#65533;E&#65533;N&#65533;U @o#y&#65533;&#65533;&#256;J&#65533;z&#65533;!&#65533;J0  &#65533;&#65533;L &#65533;C:&#65533;I&#65533;n&#65533;Br(0&#65533;p&#65533;&#65533;<&#65533;JXA|d8&#65533;4 &#65533;&#65533;&#65533; &#65533;b&#65533;\`Z`l&#65533;&#65533;&#65533;	N&#65533;mk{&#65533;l&#65533;Wt&#65533;&#65533;&#65533;u&#65533;-T&#65533;&#65533;z&#182;&#65533;&#65533;g,&&#65533;sq)&#65533;&#65533;K]G&#65533;&#65533;&#1198; s&#65533;&#65533;\d&#1091;&#65533;&#65533;p>&#65533;9 (&#65533;&#65533;&#65533;0gV&#65533;] &#65533; E&#65533;7&#65533;&#65533;)6 mk&#65533;&#65533;&#65533;&#65533;?&#65533;&#65533;d&#65533;0`&#65533;hj&#65533;=T!H &#65533;&#65533;!&#65533;&#65533;@*&#65533;&#65533;&#65533;Q &#65533;,&#65533;&#65533;]%D(&#65533;K&#65533;&#65533;/h &#65533;IQ&#65533;&#65533;&#65533;Z&#65533;:k&#65533;5S&#65533;
#&#65533;&#65533;&#65533;	&#65533;*&#65533;@r&#65533;&#65533;^&#65533;^	j@&#1402;&#65533;&#65533;}&#65533;&#65533;zPK.&#65533;&#65533;&#65533;|8&#65533;&#65533;'&#65533;&#65533;`&#65533;&#65533;&#65533;&#65533;p&H&#65533;m+&#65533;&#65533;&#65533;&#65533;hViW!&#65533;&#65533;&#65533;	h&#65533;RkZ&#65533;&#65533;'  5&#65533;&#616;&#65533;&#65533;6:&#65533;&#65533;u&#65533; &#65533;&#65533;&#65533;&#65533;&#65533;|&#65533;	&#65533;CAW&#956;BT638Ay0 &#65533;&#65533;&#65533;&#65533;,&#65533;E20&#65533;8c&#65533;E%P<&#65533;E&#65533;&#1536;&#65533;&#65533;&#65533;&#65533;&#284;Q&#65533;&#65533;L&#65533;Op&#65533;&#65533;&#158;\fI&#65533;N'6@&#65533;o&#65533;&#65533;&#65533;&#65533;&#65533;P &#65533;&#65533;&#65533;}&#65533;[AEB&#65533;&#65533;&#259;&#65533;"4&#65533;&#65533;&#65533;&#65533;*\Mu&#65533;V&#65533;#&#65533;&#65533;&#1679;&#65533;&#65533;&#65533;&#65533;&#65533;.&#65533;&#65533;25&#65533;p
&#65533;5&#65533;})&#65533;&#65533;&#65533;&#65533;&#65533;*d&#65533;0d*h&#65533;/O&#65533;&#65533;4&#65533;&#65533;
&#65533;1&#65533;@&#65533;.&#65533; &#65533;&#65533;Q&#333;&#65533;&#65533;.&#65533;&^'Wg&#65533;YR$&#65533;&#65533;'&#65533;EZ&#65533; Sw5+&#65533;D&#65533;#o`&#65533;&#1565;&#65533; `o&#65533;&#65533;#Bk&#65533;&#65533;&#65533;&#65533;&#65533;	&#65533;d&#65533;Kkz&#65533;&#65533;RY&#65533;R&#1354;0&#65533;&#65533;&#65533;&#65533;&#65533;J.&#65533;5c&#65533;&#65533;v&#65533;<x&#65533;D&#65533;`:&#65533;Nq&#65533;b&#65533;&#65533;&#653;&#65533;&#65533;&#65533;&#65533;b&#65533;8&#65533;&#65533;ic&#65533;&#65533; &#65533;e&#65533;D(&#65533;h&#65533;UZ~&#65533;SGM#&#65533;&#65533;Gg'k sl&#65533;&#65533;x<&#65533;U&#65533;&#65533;w  lG&#65533;#PU&#65533;Gw&#65533;&#65533;)&#65533;&#65533;@e&#65533;,+K&#65533;D&#65533;&#65533;&#65533;@&#65533;
uE#p$1-&#65533;N&#65533;tW&#65533;&#65533;Q&#65533;&#65533;&#1280;*&#65533;c&#65533;P&#65533;[&#65533;U&#65533;&#65533;(&#65533;&#65533;s+P&#65533;&#65533;&#65533;r&#65533;u&#65533;`K&#65533;&#65533;%&#65533;P&#65533;SW&#65533;&#65533;{&#65533;8&#65533;"&#65533;&#65533;	-!-&#65533;&#65533;(&#65533;Bd&#65533;?3&#65533;
1&#65533;&#65533;&#65533;@%K&#65533;&#65533;?&#65533;b&#65533;!(o#c&#65533;|&#65533;3p&#65533;0DfA&#65533;Q3 g&#65533; J+&#162;=0.&#65533;A &#65533;=<`q n4!@^&#65533;I&#65533;&#65533;k9&#65533;SI&#65533;k~&#65533;kN&#384;&#65533;xk	&#65533;&#627;< A&#65533;H#1V&#65533;?eI&#65533;gU&#65533;1,&#65533;&#65533; &#65533;&#65533;Q&#65533;V&#65533;&#65533;*&#65533;&#65533;Q&#65533;08@t&#65533;&#65533;qp3`0 j4$O$p &#65533;&#65533;&#65533;C(&#65533;P&#65533;&#65533;&#65533; +.p&#65533; &#65533;&#65533;2&#65533;&#65533;A&#65533;	I&#65533;7gc38&&#65533;&#65533;&#65533;D&#65533;&#65533;&#65533;U
&#65533;&#65533;&#704;&#65533;&#65533;&#65533;`&#65533;(t&#65533;&#65533;&#65533;&#65533;&#65533;&#65533;&#65533;&#65533; coIW&#65533;	&#65533;&#65533;&#65533;X&#65533;&#65533;<&#65533;r&#65533;a&#65533;&#65533;~&#65533;&#65533;	&#65533;3N&#65533;&#65533;&#65533;X&#65533;0&#65533;&#65533;&#65533;&#65533;&#65533;&#65533;1 &#65533;&#65533;~1&#65533;Q !RQ=&#65533;I/`aVaI&#65533;&#65533;C"&#65533;|&#65533;&#65533;&#65533;#7&#65533;x&#65533;&#65533;&#65533;=&#65533;T&#65533;&#65533;&#65533;9&#65533;;EU&#65533;&#65533;w2&#65533;/&p>2/Au+&#65533;&#65533;&#65533;c"H 0M&#65533;&#65533;	d&#65533;&#65533;&#65533;'&#65533; 5"&#65533;&#65533; &#1716;&#65533;x&#65533;B&#65533;4&#65533;&#65533;&#65533;x&#65533;&#65533;&#65533;&#65533;-&#65533;&#65533;&&#65533;&#65533;&#65533;b&#65533;QApC&#65533;&#65533;7x1 &#65533;&#65533;&#65533;&RL4.( `&#65533;&#65533; P2&#65533;&#65533;9&#65533;&#65533;(&#880;Y" &#65533;&#65533;&#65533;%&#65533;&#65533;&#65533;1&#65533;p+&#65533;6&#65533;&#65533;&#65533;X H&#65533;=H5&#65533;Z&#65533;w &#65533;&#65533;Q3&#65533;&#1041;(?&#65533;x!&#65533;&#65533;q&#65533;.h&#65533;&#65533;&#65533;-$P&#65533;1!&#65533;F w4j"a&#358;/rw#&#65533;U&#65533;V&#65533;&#65533;&#65533;&#65533; &#65533;_&#65533;&#12346;&#65533;h &#65533;&#65533;0#!&#65533;@&#65533;!&#65533;	&#65533;3/&#65533;&#65533;  &#65533;  &#65533;&#65533;\&#65533;$&#65533;D0&#65533;&#65533;2t!*S&#65533;8&#65533;t&#65533;Q&#65533;R'&#65533;&#65533;G&#65533;&#65533;&#65533;7&#65533;&#65533;2+p{B'&#65533;&#65533;(v&#65533;&#65533; &#65533;C&#65533;&#65533;&#777;A &#65533;@&#65533;V \);&#65533; &#1735;p>R&#65533;&#65533;&#65533;	o&#65533;&#65533;Po&#65533;"`&#65533;3 P2i&#65533;'&#65533;&#65533;&#65533;&#65533;&#65533;W&#65533;T&#65533;&#65533;&#65533;@&#65533; 'p4&#65533;&#65533; #b&#65533;$&#312;@&#65533;&#65533;B n&#65533;#<&#65533;@&#65533;R)&#65533;>e&#65533;_&#65533;#&#65533;&#65533;T&#65533;&#1311;&#65533;&#65533;&#65533;&#65533;&#65533;u<U&#65533;&#65533;2&#65533;Na&#65533;>`jX&#65533;&#65533;-j&#65533;:&#65533;&#65533;*p&#65533;x&#65533;&#65533;)&#65533;&#65533;p+&#65533;y&#65533;c
I&#65533;&#65533;	"&#65533;Acv&#65533;&#65533;&#65533;7&#65533; aq&#65533;&#65533;&#65533;''&#65533;P&#65533;&#65533;&#65533;I&#65533;&#65533;1oQ&#65533;e&#65533;&#65533;&#65533;0 v&#65533;z:0 .p&#65533;F>&#65533;p&#65533;!1 &#65533;&#65533;D&#65533;&#65533;O&#65533;1&#65533;&#65533;&#65533;&#65533;s%&#393;&#65533;&#65533;%&#65533;D&#65533;1&#65533;
/&#65533;
&#65533;&#65533;hA&#65533;\&#65533;&#65533;c@e@u&#65533;tx&#65533;&#1892;:+&#65533;&#65533;&#65533;@&#65533;&#65533;&#65533;x!&#65533;_&#65533;-@_5&#65533;&#65533;&#65533;3G`&#65533;!a&#65533;hU&#65533; s&#65533;&#65533;&#65533;&#65533;&#65533;i&#489;<&#65533;_&#65533;S&#65533;&#65533;&#65533;Gv&#65533;5&#65533;!!&#65533;&#65533;J q &#65533;&#65533; &#65533;E&#65533; &#65533;&#65533;&#65533; &#65533;&#65533;
&#65533;S5&#65533;8&#65533;&#65533;&#65533;S *&#65533;	&#65533; P&#65533;&#65533;QL b&#65533;@ &#65533; &#65533;&#65533;G&#65533;6&#65533;&#65533;J&#65533;&#65533;&#65533;Bc"P&#65533;G&#65533;&#1280;X& - J&#65533;}.cb&#65533;&#65533;&#65533;&#65533;#&#65533; &#65533;S?&#65533;&#65533;&#65533;&#65533;&#65533;D&#65533;2\&#65533;)&#65533;&#65533;C&#65533;&#65533;&#65533;OY
 &#266;+&#65533;Td&#1425;?&#65533;(&#65533;l&#65533;q:!0 &#65533;&#978;)%&#65533;%&#65533;&#65533;Q&#65533;&#65533;R&#65533;D -[&#65533;&#65533;&#65533;&#65533;&#65533;&#65533;cwW&#65533;!7{Nuv_&#1587;&#1707;v?U&#65533;&#65533;<&#65533;zG$q&#65533;c&#65533;0&#65533;` &#65533;=$! G&#65533;rg&#65533;)&#65533;&#65533;V&#65533;M&#65533;)&#65533;+t&&#65533;&#65533;P&#65533;&#65533;&#65533; &#65533;&#65533;(&#65533;&#65533;p)&#65533;&#65533;x&#65533;Z pH&#65533;;z&#65533;Q3&#65533;&#65533;*  &#65533;&#65533;Zr&#65533;6&#65533;o&#65533;@^&#1616;&#65533;SB&#65533;&#65533; &#65533; &#65533;&#575;&#65533; &#65533;&#65533;&#65533;&#65533;&&#65533;&#65533;x&#65533;&#65533;|&#65533;7	e7\d6&#65533; &#65533;*&#65533;P&#65533;&#65533;C N5#e&#1122;&#880;n&#65533;F {:&#65533;V&#65533;&#65533;&#65533;&#65533;&#65533;@e4<@!.{&#65533;&#65533;Y/a_y&#65533;XGL&#65533;&#65533;&#65533;E&#65533;&#65533;&#65533;+&#65533;&#65533;&#65533;&#451;&#65533;kP&#65533;<@&#65533;z&#65533;{&#65533;c	&#65533;fi# &#65533;9&#65533;&#65533;&#65533;\b&#65533;*&#65533;&#65533;5b2)$&#65533;w&#58865;&#65533;"t&#65533; \&#65533;&#167;&#65533;&#65533;p s&#65533;-&#65533;&#65533;&#65533;&#65533;Y8&#65533;b&#65533;P}&#131;'D&#65533;&#65533;&#65533;&#65533;&#65533;'0&#65533; &#65533;	&#65533;8&#65533;&#65533;&#65533;&#65533;&#65533;&#65533;6&#65533;&#65533;&#65533;&#65533;&#65533;#&#65533;&#65533;9W=&#65533;1` a!&#65533;U, D)B&#65533;'!&#65533;$&#65533;&#65533;C&#65533;Y8&#65533;&#65533;D&#65533;!&#65533;&#1457;V&#65533;f&#65533;&#65533;&#65533;2f&#65533; &#1171;&#901;)&#65533;"&#65533;f9&#65533;&#65533;&#65533;@&#65533;&#65533;BI7pIj_&#65533;tGB&#65533;&#65533;
&#65533;&#65533;&#65533;&#65533;U&#65533;+&#65533;Pr&#65533;&#65533;&#65533;C&#65533;?U&#65533;/&#65533;TG&#65533;r/y1
&#65533;&#65533;xw&#65533;&#65533;/&#65533;t>&#65533;H&#65533;L&#65533;
&#65533;*&#65533;r&#65533;  &#65533;&#65533; &#65533;iM*&#65533;K&#65533;&#65533;&#65533;&#65533;&#65533;'*&#65533;&#505;@&#65533;pb04&#65533;&#65533;&#65533;6&#65533;&#65533;&#65533;5`&#65533;*L&#65533;X&#65533;3@&#65533;&#65533;&#65533;3&#65533;&#65533;&#65533;@a 4O&#65533;v&#65533;&#65533;&#65533;&#65533;
_6 J&#65533;f3&#65533;tf5pE&#65533;Q&#65533;1&#65533;&#65533;&#65533;a,&#65533;A&#65533;&#65533;	 p&#515;&#65533;R4f&#65533;&#65533;8Q&#65533; !r" &#65533;&#65533;V$&#65533;&#65533;2&#65533;&#65533;&#65533; &#65533;&#65533;=&#65533;h&#65533;!GQ&#65533;H&#65533;SEq&#65533;!&#65533;_-Th7kV&#65533;&#1058;0&#65533;&#65533;m&#65533;H&#65533;0&#65533;&#65533;kS&#65533;&#65533;wWG&#65533; :`&#2023;&#65533;+&#65533;&#65533;&#65533;R9&#65533;e&#65533;2&#65533;b&#65533;&#65533;&#65533; e&#65533;5[&#65533;&#65533;P-"&#65533;F&#65533;d&#65533;]'h.&#65533;)&#65533; D=(3&#65533;&#65533;QP &#65533;&#65533;&#65533;&#65533;&&#65533;?P&#65533;`+&#65533;46&#65533;&#38365;0&#65533;*&#65533;K&#65533;@&#65533;!n&#65533;&#65533;&#65533;7A&#65533;.&#65533;r&#65533;&#65533;-`&#65533;[&#65533;'&#65533;&#65533;B&#65533;QD&#848;&#65533;&#65533;&#65533;\&#65533;{Jr5&#65533; &#65533; &#65533;s&#65533;&#65533;&#1899;&#65533;&#65533;` &#65533; &#65533;&#65533;&#65533;&#65533;&#65533;&#65533;k&#65533;&#65533;&#65533;&#65533;&#65533; &#65533;&#65533;&#65533;&#65533;&#65533;$&#65533;&#65533;,Q&#1084;&#65533;&#65533;&#65533;&#65533;&#65533;!h&#65533;w&#65533;&#65533;&#65533;&x&#65533;hdNpa&#65533;K&#65533;&#65533;&#65533;{&#65533;W
&#65533;&#65533;&#1008;&#65533;&#65533;&#65533;'` &#65533;'z=)&#65533;&#65533;&#65533;a&#65533;&#65533;&#65533;"&#65533;&#65533;Q&#65533;WZ &#65533;A&#65533;&#65533;r(&#65533;p3&#65533;&#65533; $p&#65533;]*&#65533;&#65533;*&#65533;J&#65533;f[%w&#65533;	&#65533;bd5&#65533;&#65533;+&#1209;2&#65533;K&#65533;5&#65533;&#65533;&#65533;f&#65533;&#65533;d+&#65533;e+ &#65533;$d&#65533;&#65533;r&#65533;&#65533;3&#65533;&#65533;Gc&#65533;&#65533;&#65533;f&#65533;"&#65533;!&#65533;.&#65533;&#65533;&#65533;&#65533;1&#65533;@ !&#65533;:&#65533;&#65533;=:P&#65533;&#65533;
 &#65533;4&#65533;&#65533;&#65533;!}_&#65533;&#65533;&&#65533;_&#65533;0&#65533;&#65533;C&#65533;&#65533;;&#65533;&#65533;=U&#65533;&#65533;&#65533;&#65533;/&#65533;4P&#65533;1`&#65533;e22Da&#65533;'@D&#65533;z\&#65533;p &#65533;>&#65533;`&#65533;!&#65533;&#65533; &#65533;J
W
7&#65533;&#65533;&#65533;	'&#65533;&#65533;&#65533;&#65533;2&#65533;&#65533;x&#65533;!&#65533;&#65533;&#65533;&#65533;0&#65533;I{&#65533;Q&#65533;'/4{&#65533;6&#65533;&#65533;&#65533;4H&#65533;&#1291;&#65533;Y3`o&#65533;&#65533;u(&#65533;&#65533;R &#528;Q&#65533;&#65533;'&#65533;&#65533;&#65533;&#65533;Y
eABp:&#65533;&#65533;<_&#65533;5&#65533;&#65533;&#65533;e&#65533;&#65533;&#972;RXm&#65533;&#65533;&#65533;D&#1748;V&#65533;kd&#65533;&#65533;-e &#65533;l&#65533;&#65533;G&#65533;G&#2611;.&#65533;&#915;;&#65533;&#65533;A&#65533;j&#65533;#&#65533;&#65533;&#65533;&#65533;~&#65533;&#65533;TH&#65533;x&#65533;&#65533;&#65533;&#65533;4UN1&#65533;&#65533;<&p &#65533;&#65533;&#65533;km&#65533;gN&#65533;R&#65533;Vu&#1253;=&#65533;b1 &#65533;rr&#65533;&#65533;|&#65533;v&#1258;4&#65533;Y&#65533;L&#65533;&#65533;P&#65533;&#65533;&#65533;&#1282;&#65533;)&#65533;&#65533;&#65533;&#65533;Ph8 &#65533;&#65533;&#65533;&#1560;cs&#65533;&#65533;&#65533;p0&#65533;&#65533;&#65533;XB&#65533;x&#65533; &]&#65533;p& &#65533;&#65533;&U &#65533;y@&#149;&#65533;&#258;&#65533;@n=&#65533;}K&#64364;)l&#65533;&#65533;[&#65533;&#65533;V&#65533;&#65533;&#1946;u&#65533;&#65533;&#65533;Y&#65533;-&#65533;&#65533;-&#65533;&#65533;Kj$Z&#65533;s&#65533;&#65533;&#1012;C;!&#65533;`H&#65533;a&#65533;&#65533;F&#65533;&#65533;&#65533;U&#65533;&#65533;&#65533;&#65533;&#65533;&#65533;"Z_&#65533;
9~#6=!&#65533;&#65533;&#65533;&#65533;#&#65533; C&#65533;;&#65533;"  -&#65533;(3)+&#65533;!&#65533;&#65533;**&#65533;&#65533; 0,&#65533;&#65533;+&#65533;A"&#65533;&#65533;1&#65533;1&#65533;0'.''&#65533;&#65533;1&#65533;-+&#65533;#&#65533;$*(("&#65533; )&#65533;L&#65533;#&#65533;&#65533;&#65533;&#65533;`V&#65533;&#65533;&#65533;BX&#65533;&#65533;&#65533; Py&#65533; &#65533;+0T&#65533;0@E&#65533;8&#65533;&#65533;&#65533;&#292;PD&#65533;&#65533;&#65533;&#65533;&#65533;&#65533;&#65533;$Hx&#65533;@&&#65533;&#65533;!  B~&#65533;&#65533;@&#65533;&#65533;&#65533;?&#1848;&#65533;&#1280;&#65533;D&#65533; &#65533;T&#65533;\&#758;&#65533;&#1783;p&#65533;&#669;K&#65533;&#65533;&#1915;wu&#65533;J&#65533;&#65533;&#65533;X&#65533;&#65533;H&#65533;&#65533;&#65533;&#65533;&#200;Qp&#65533;&#65533;9&#65533;&#65533;2'&#65533;hQ`&#65533;&#65533;9hA1&#65533;<&#65533;&#65533;@&#65533;3lk&#65533;!g"$hH%:&#65533;&#65533;&#65533;&#65533;d&#65533;Q&#65533;Lx&#65533;&#65533;&#65533;F&#65533;&#65533;+&#65533;&#65533;B&#65533;#&#65533; q&#65533;&#65533;&#65533;&#65533;D,&#65533;\&#65533;&#65533; &#65533;{z&#65533;`&#1668;f&#65533;4&#65533;$`&#65533;&#65533;Pd&#65533; &#65533;&#65533;[&#65533;&#65533;&#65533;&#65533;R&#65533;|&#65533;4&#65533;&#65533; &#65533;@&#65533; 	&#65533;&N&#65533;&#65533;1Lpw&#65533;&#65533;&#65533;>`&#65533;I,&#65533;&#65533;
&#65533;!3L&#65533;&#65533;&#65533;t0&#65533;&#65533;&#65533; B&#65533;&#65533;9&#65533;&#65533;ZyT&#65533;	&#65533;@=~&#65533;&#65533;Yf&#65533;&#65533;&#787;xE)&#65533;TVi%&#65533;&#65533;&#65533;&#65533;L_e5&#65533;d &#65533;&#65533;a&#65533;PXb?$&#65533;&#65533;=  &#65533;Sa@ -8e&#65533;&#65533;&#65533;&#65533;h&#65533;`&#65533;#dg+4&#65533; 	&#65533;p&#65533;&#65533;&#65533;U&#65533;[ 0&#65533;w&#65533;&#65533;r&#65533;&#65533;Y#2&#65533;&#65533;&#65533; &#65533;&#65533;&#65533;-&#65533;0^&#65533; d @&#1205;&#65533;P&#65533;&#65533;&#65533;-t&#65533;&#65533;*&#65533; &#65533;&#65533;"&#65533;J&#65533;0&#1795;&#65533;
&#65533;"&#65533;&#65533;&#65533;&#65533;!&#65533;&#65533;&#65533;&#65533;&#65533;&#65533;&#65533;&#65533;L0&#65533; &#65533;'&#65533;&#65533;&#65533;&#65533;r&#65533; &#65533;%&#65533;,&#65533;&#65533;A,&#65533;&#65533;j&#3265;&#65533;l&#65533;&#65533;&#65533;&#65533;f&#65533;&#65533;n xBAI(&#65533;T&#65533;&#65533;%&#65533; PHe&#65533;?Z&#65533; &#65533;)&#65533;
&#65533;&#65533;X&#65533;&#65533;&#65533;&#65533;W&#65533;,&#65533;&#65533;$&#65533;L&#65533;&#65533;|&#65533;&#65533;e&#65533;h &#65533;&#65533;9$&#65533;1&#65533;T;pu&#65533;r:U'd&#65533;\ &#1797;@&#65533;&#65533;T*&#65533;&#65533;+&#65533;PN "x@&#65533; =h&#65533;&#65533;r&#65533;&#65533;&H*,&#65533;@&#65533;f@.("&#65533;&#65533;tp&#65533;&#65533;p&#65533;&#65533;!t&#65533;6j9&#65533;&#65533;&#65533;&#65533;-0k ,\&#65533;B&#65533;;&#65533;Z&#65533;P&#65533;&#65533;W! &#65533;M&#65533;oERR&#65533;r-&#65533;&#65533;&#65533;Fd&#65533;&#65533;6&#65533;72&#65533;&#65533;&#65533;&#65533;&#65533;$&#65533;&#65533;&#65533;I&#34497;&#65533;&#65533;&#65533; +&#65533;s&#65533;"&#65533;,x`h x&#1842;&#65533;&#65533;S~O&#65533;%8&#1062; %U3&#65533;Vq&#1365;XK&#65533;&#65533;&#1427;{&#65533;,&#65533;&#65533;&#65533;_W&#65533;&#65533;|&#65533;&#65533;b&#65533;= [A&#65533;&#65533;&#65533;?H&#65533;&#65533;S&#65533;&#65533;V&#65533;0&#65533;gg &#65533; &#65533;&#1280;&#65533;)4&#65533;@
&#65533;K (&#65533;@0 K5&#65533;&#65533; xkL&#65533;&#65533;N&#65533;&#65533;&#65533;"*&#65533;&#65533;]@ &#65533;j9(E180<\b<&#65533;&#65533; &#65533;q ~$$&#65533;
@V80&#65533;(x&#65533;&#65533;&#65533; <#&#65533;T M4X&#65533;&#294;U&#65533;&#65533;O&#65533;&#65533;&#65533;
&#548;Y&#65533;1``F&#65533;b5 @&#65533;8&&#65533;&#65533;Zp&#65533;XO8&#65533;'&#65533;d&#65533;$&#65533;G&#65533;P	&#65533;&#65533;&#65533;A&#65533;&#65533;&#65533;&#65533;oz7&#65533;&#65533;&#65533;&#65533;p&&#65533;1F2b&#65533; &#732;>&#65533;y&#65533;&#65533;&#65533;w>&#65533;/@HH&#65533; hP&#65533;1Q&#65533;bN&#65533;&#65533;S&#65533;&#65533;8F49&#65533;A&#65533;d&#65533;&#65533;&#65533;Bd&#65533;q&#65533;&#65533;&#65533;D7]kAD@&#65533;	&#65533;
&#65533;HfD&#266520;&#65533;!8&#65533;N3&#65533;D&#65533; &#65533;&#65533;@&#65533;&#864;&#65533;h&#65533;9&#691;B&#65533;j'&#65533;'P&#65533;F&#65533; Q&#65533;GX&#65533;&#65533;u&#65533;&#65533;	>&#65533;&#65533;l`(J&#65533;ZP&#65533;&#65533; &#65533;pF &#65533;@&#65533;&#65533;a&#65533;t*&#65533; t&#65533;&#65533;, 8%&#65533;X&#65533;&#65533;&#65533;&#65533;&#512;&#65533;&#65533; &#65533;Q&#65533;'&#65533;B
V&#65533; &#65533;`H&#65533;&#65533;: &#65533;@&#65533;&#65533;&#65533;&#65533;&#65533;Y0`&#65533; &#65533;WTI&#65533;"-&#65533;f&#65533;|&#65533;6y&#65533;&#65533;/&#65533;`&#65533;X&#65533;&#65533;&#65533;&#65533;&#65533;&#65533;)i&#65533;*dlP"AE&#65533;&#1246;&#65533;Z&#65533;&#65533;&#65533; &#65533;&#65533;L`'&#65533;&#65533;&#65533;&#65533;>&#65533;&#65533;@&#65533;&#65533;e
p\z&#65533;*&#65533;&#65533;xB&#65533;&#65533;&#65533;&#65533;<&#65533;&#65533;a,f&#65533;&#65533;&#65533; &#65533;&#65533;&#65533;&#65533;"(&#65533;&#65533;&#65533;^&BT "&#65533;r&#65533;&#65533;&#65533;&#65533;`&&#65533;&#65533;D&#65533;5`&#65533;.&p&#65533;k &#65533;&#65533;C&#65533;&#65533;.&#65533; &#65533;&#65533;&#39492;TP&#163;&#65533;@<&#65533;&#65533;~&#65533;"&#65533;&#65533;)&#65533;&#65533;-&#65533;`&#65533;%X&#65533;&#65533;T&#65533; &#1498;&#65533;

g&#65533;&#65533;e&#65533;&#65533;&#1570;,`bAX &#65533;#&#65533;&#65533;&#65533;&#65533;&#65533;p &#65533;&#65533;&#65533; b h&#65533;d&#65533;4&#65533;&#65533;mEM&#65533;$&#65533;&#65533;&#65533;&#65533;&#65533;Z&#65533;&#65533;f&#65533;&#65533;GJ\&#65533;&#65533;&#1539;&#65533;#@&#65533;!a&#65533;)	&#65533;
&#65533;&#65533;&#65533;A&#65533;&#65533;l&#65533;&#65533;vj&#65533;B &#65533;	t) &#65533;j&#65533;&#65533;&#65533;@\  &#65533;&#65533;?&#65533;YN:&#65533;/sAh&#65533;&#65533;N &#65533;Z&#65533;| X&#65533;h&#65533;3; &#65533;`q&#65533;&#65533;&#65533;l(&#65533;:&#65533;8- $H&#65533;&#65533;l&#65533;3&#65533;&#65533;&#65533;&#65533;(&#65533;&#65533;:@&#65533;tAD &#65533;lb&#65533;&#65533;&#33337;&#65533;aj&#65533;E&#65533;8&#65533;&#65533;&#65533;	&#65533;T&#65533;(&#65533;6&#65533;&#65533;z&#65533; &#65533;{.&#65533;&#65533;&#65533;3bhOs0}&#65533;*j#`&#65533;&#65533;&#1565;&#65533;9E&#65533;\A+&#65533;&#65533;&#65533;J&#65533;z&#65533;c]&#65533;j'3&#65533;&#65533;^cx&#65533;&#1993;&#65533;S&#65533;J&#65533;&#65533;&#65533;*R&#65533;&#65533;%&#65533;J&#65533;&#649;&#65533;&#65533;1.&#65533;-&#65533;&#65533;)L+&#65533;&#65533;LD&#65533;&#65533;`wnR &#65533;&#65533;xZ&#65533;&#65533;(Q &#65533;#K&#65533;&#65533;|&#65533;<&#65533;&#65533;=&#65533;S&#65533;
&#65533;v&#65533;0F&#65533;&#65533;&#65533;|@N$&#65533;&#65533;H!0Aw&#65533;$&#65533;&#65533;)<&#65533;&#65533;!&#65533;&#65533;&#65533;`&#65533;&#65533;C SL p&#65533;&#65533;$rB&#65533;@3&#65533;&#65533;&#65533;&#65533;&#65533;&#65533;(?pN&#65533;Q4&#65533;&#65533; &#65533;D&#65533;&#36313;&#65533;3&#65533;&#65533;&#65533;x)Yy` &#65533;&#65533;O}: #G&#65533;&#65533; &#65533;	&#65533;&#65533;)$4i%I^&#65533;j&#65533;t&#65533;_{&#65533;&#65533;&#65533;j_&#65533;&#65533;aRf P&#65533;b a&#65533;&#65533;&#65533;1E&#65533;&#65533;,&#65533;&#65533;t0`.[mj&#65533;-iM&#65533;`E
`6C&#65533;@&#65533;&#65533;A&#52883;KLbx&#65533;&#65533;&&#65533;^&#65533;R &#65533;&#65533;%Zn.&#65533;&#65533;&#65533;E&#65533;tA*&#65533;i &#65533;&#65533;&#65533;&#65533;R&#65533;&#65533;k&#65533;&#65533;H&#65533;7O&#65533;C&#65533;&#65533;&#65533;&#65533;&#65533;jD&#65533;g&#65533;&#544;&#65533;&#65533;#DDb&#65533;s&#65533;[&#65533;&#65533;&#65533;&#65533;41]]&#65533; &#65533;8a&#65533;&#65533;&#65533;Tb+A!bP&#65533;{&#65533;&#65533;&#65533;&#65533;4p&#65533;&#65533;&#65533;&#65533;&8	&#65533; &#65533;&#65533;`&#65533;$&#65533;f&#65533;d&#65533;&#65533;&#65533;&#178;&&#65533;&#65533;&#65533;`&#1023;&#65533;&#327;&#65533;
,L&#65533;4Ua2&&#65533;q$TE|c&#65533;w`&#65533;&#65533; &#65533; <0&#65533;V0,1&#65533;+&#65533;&#65533;Pi$&#65533;&#65533;EO&&#65533;0,10&#65533;4R&#65533;&#65533;&#65533;&#65533;&#65533;z&#65533;d.4d&#65533;Qn&#65533;&#65533; &#65533;2 >&#65533; @(&#65533;&#65533;UD&#65533;&#65533;9&#65533;Pt0&#65533;0|&#65533;M:&#65533;
&#65533;f
1&#65533;&#65533;,&#65533;.@;&#560;'&#65533;&#65533;&#65533;&#65533;*&#65533;&#65533;&#1153;RJ8d&#65533;E&#65533;&#65533;OM&#65533;`&#65533;Q0#&#65533;&#65533;1&#65533;&#65533;V&#65533;g$ >&#65533;j&#65533;f&#65533;B &#65533;u (37P$G&#65533;4&#65533;3ZE&#65533;&#65533;U_&#65533;&#65533;x&#65533;W&#65533;%&#65533;&#182;=Y7UO&#65533; H&#65533;|&#65533;&r&&&#65533;b&#65533; &#65533;&#65533;I+0&#65533;&#65533;&#65533;&#65533;&#65533;{" 100&#65533;O$` &#65533;&#65533;"q"&#65533;}&#65533;&#65533;&#65533;`
|&#65533;
&#65533;R&#784;&#65533;&#65533;&#65533;WS!&#65533;5&#1360;R&#658;]'p&#65533;0e&#65533;&#16586;`P1&#65533;*&#65533;9&#65533;.&#65533;&#65533;^&#65533;A|0 EX&#65533;qy(; q&#65533;fAc(#&#65533;O&#65533;d
&#65533;&#65533;&#65533;&#65533;M&#65533;&#65533;&#65533;&#65533;&#65533;_&#65533;0 q&#65533;!  &#65533;cB&#65533;v &#65533;&#65533;&#65533;&#65533;Sw&#65533;#$&#65533;&#65533;&#65533;$&#65533;1&#65533;&#65533;,&#65533;&#65533;2&#65533;&#65533;> &#65533;&#65533;&a&#65533;#7s3&#65533;&#65533;#6&#65533;3&#65533;&#65533;<b &#65533;(*&#65533;&#65533;&#65533;A&#65533;cBe&#65533;&#65533;g@@q&#65533;&#65533;4@ 5`L&#65533;$&#65533;&#65533;t&#65533;:5&#65533;'&#65533;&#65533;&#65533;o&#65533;E^=`&#65533;'&#65533;&#1100;&#65533;&#65533;>&r&#65533;&#65533;&#65533;@" Q&#689;&#65533;)&#65533;AP&#65533;&#65533;&#65533;'&#65533;KM&#65533;@&#65533;2h&#65533;s)`&#65533;&#65533;&#65533;&#65533;,i&#65533;@&#65533;-&#65533;p&#65533;;&#65533;&#65533;1<'T&#65533;&#65533;&#65533;g(81&#65533;:P<0{2&#65533;}R &#65533;53 &#65533;e&#65533;&#65533;&#65533;W1&#65533;Na&G&#65533;>+&#65533;&#65533;&#65533;I&#65533;7&#65533;&#697;&#65533;&#65533;p&#65533;u&#65533;&#65533; &#65533;&#65533;Y'j7IQav*&#65533;~f&#65533;#j&#65533;&#65533;"y&#65533;A&#65533;bs &#65533;Gy&#65533;_X&#65533;"0*&#65533;t&#65533;+ &#65533;EpW!`62\&#65533;S#@6&#65533;&#65533;0G&#65533;@[&#1036;&#65533;&#65533;@&#65533;&#65533;&#65533;&#65533;&#65533;q &#1780;-&#65533;&#65533;Ih
2&#65533;*&#65533;A&#65533;&#65533;a<P,@&#65533;)=PF4p)*&#65533;V-&#65533;&#65533;&#65533;e(&#65533;&#65533;&#65533;D	&#65533;8o&#65533; &#65533;y-&#65533;P"4E&#65533; &#65533;~CH:&#65533;Q~&#65533;dw9&#65533;69&#65533;[k&#65533;([&#65533;?&#65533;IJ&#65533;$&#1971;k&#65533;Y&#65533;f&#65533;&#65533;GA&#65533;l
&#65533; &#65533;UV!&#65533;?&#65533;S&#65533;&#65533;=&#65533;4p` `!&#65533;&#65533;&#65533;P &#65533;B&#65533;1N#&#65533;&#65533;&#65533;7&#65533;@W&#65533;&#65533;1&#65533;S&#65533;&#65533; 0@P8&#65533;&#65533;&#65533;4&#65533;|&#65533;f^5E&#65533;&#65533;g&#65533;&#65533;Y@A&#65533;X&#65533;i&#65533;'^&#65533;&#65533;,&#65533; ~wE#&#65533;&#65533;	2&#65533;P5`ZF&#65533;&#65533;&#65533;:9&#65533;&#65533;&#398;T#y&#65533;P;&#65533;&#65533;&q&#65533;&#65533; );4&#65533;P $&#65533;+5&#65533;&#65533;:&#65533;&#65533;&#65533;1A(&#65533; &#65533;1&#65533;H&&#65533; &#65533; &#65533; `&#65533;V&#65533;#&#1449;U`*&#65533;U&#65533;p&#65533;&#65533;&#1711;q&#65533;2&#1234;c!&#65533;&#65533;v[&#65533;v&#65533;DU&#806; 9&#65533;#@C4&#65533;&#65533;
`@&#65533;#@&#65533;X]&#65533;`&#65533;U.&#65533;&#65533;;!&#65533;&#65533;&#65533;QzV&#65533;&#65533;1`"!7&#65533;&#65533;/:4< qtV&#65533;&#1762;&#65533;&#65533;&#65533;'&#65533;&#65533;&#65533;&#65533;&#65533;(&#65533;#&#65533;8 &#65533;P('`C&#65533;@&#65533;(&#65533;*&#65533;&#65533;&#65533;8&#65533;&#65533;&#65533;b5W&#65533; A&#65533;Sy&#65533;
%@RR&#65533;&#65533;Z&#65533;
~"p&#65533;PX&#37723;&#65533;'&#65533;&#65533;4
s&#65533;G%&#65533;&#65533;&#65533;&#65533; &#65533;&#65533;f&#65533;7~L&#65533;	`6 &;01V&&#160949;fk-&#65533;2&#65533;W&#65533;&#39886;&#65533;&#65533;&#2017;2,& (kB&#65533;J@r&#65533;=&#65533;v&#65533;&#65533;&#65533;&#65533;&#65533; $&#65533;%&#65533;
 S&#65533;@&#65533;t6&#65533;(&#65533;&#65533;&#65533;
,p&#65533;$&#65533;	1@ &#65533;pO&#65533;&#65533;"&#65533;&#65533;h&#65533;0B&#65533;&#65533;&#65533;&#65533;&#65533; &#65533;&#65533;&#65533;&#65533;&#65533;&#65533;S&#65533;K!`&#65533;&#65533;&#65533;&#65533;&#65533;-&#65533;#pb&#65533;X&#65533;YL&#27144;&#65533;'&#65533;&#65533;&#65533;&#65533;A`S&#65533;&#65533;I[,z@f&#65533;&#65533;&#65533; q 
4&#65533;^&#65533; 8&#65533;'&#65533;b&#65533;  5#&#65533;&#65533;&#65533;
m"S&#65533;'+P&#65533;ig1&#65533;&#65533;j&#65533;&W&#65533;&#65533;&#65533;&#65533;uc&#65533;2P&#1208;&#65533;&#65533;1)^&#65533;&#65533;%,3&#65533;|&#65533;I^&#65533;&#65533;d&#65533;@&#65533;& '&#65533;&#65533;H&#65533;&#65533; %0&#65533;a&#65533;x4E&#65533;g&#65533;&#65533;	&#65533;X&#65533;kA5]+&#65533;&#65533;&#65533;&#65533;&#65533;&#65533;8 618&#65533;&#65533;4PT(P.iQ&#65533; &#65533;&#65533;&#65533;P&#1750;s&#65533;`&#65533;gFzz|&#65533;W,&#65533;&#65533; t0&#65533;&#65533;&#65533;&#65533;&#65533;&#65533;Fc&#65533;0&#65533;&#65533;08&#65533;&#65533;&#65533;&#65533;&#65533;&#65533;&#65533;4Pf&#65533;q F&#65533;6&#65533;u,&#65533;22&#65533;r&#65533;( s&#65533; Q&#65533;&#65533;&#65533;K&#65533;&#65533;p&#65533;&#65533;d=&#65533;&#65533;lT&#65533;	W&#65533;]&#65533;&#65533;&#65533;k"&#65533;&#65533;&#65533;>&#65533;&#65533;$Kb&#1443;;&#65533;&#65533;F&#65533;@&#65533;&#65533;L&#65533;&U&#65533;&#65533; +9&#65533; *&#65533;&#65533;E&#65533;`Yx&#65533;K	&#65533;&&#65533;E)U(&#65533;PW&#65533;&#65533;&#65533;TK-0@&#65533; :.&#65533;&#65533;&#65533;@&#65533;P@(&#65533;&#65533;U&#65533;&#65533;&#65533;&#65533;	&#65533;u &&#65533; a&#65533;&#161649;Y&#65533;&#65533;&#65533;&#65533;&#65533;1P&#1457;"@0&#65533;	/&#65533; &#65533;s1&#65533;&#65533;&#65533;&#65533;S!&#65533; !&#65533;&#65533;#&#65533;&#65533;&#65533;@ &#65533;&#65533;&#65533; &#65533;&#65533;&#65533;HP2&#65533;P]&#65533;&#177;&#65533;&#65533;/ &#65533;@&#65533;&ZA&#65533;&#65533;#4&#65533;1&#65533;1&#65533;&#65533;ll&#65533;&#65533;&#65533;%&#65533;D&#860;]g&#65533;&#65533;%c&7&#65533;v	&#200;&#65533;&#65533;q?>&#65533;Wi"bEq&#65533;#'2&#65533;#9Qte >&#65533;+>&#65533;&#65533;4^sU &#65533;A!&#65533;&#65533;'*U&#65533;a\&#65533;&#65533;!&#65533;&#65533;&#65533;&#65533;&#65533;&#65533;G&#65533;@C&#65533;&#65533;PE&#65533;<X&#65533;&#65533;.A&#65533;F&#65533; &#65533;Q-&#65533;&#65533;P&2+&#65533;#&#65533;KY&#65533;tv&#65533;0&#65533;#&#65533;1&#452;&#65533;&#65533;[&#65533;qhvX&#1630;&#65533;&#65533;_"Uu5|&#65533;&#65533;&#65533;-&#65533;+&#65533; &#65533;A~[&#65533;X1&#65533;tv&#65533;&&#174;&#65533;&#65533;3&#51547;&#1747;&#65533;u&#65533;&#65533;&#65533;&#65533;&#65533;k0Y&#65533;&#65533;}&#65533;&#601;
&#65533;&#65533;%`&#65533;&#65533;Y&#65533;&#65533;4&#1273;&#65533;?F"r&#65533;`&#65533;&#65533;&#65533;&#65533;&#65533;&#65533; &#65533;~&#65533;&#65533;&u&#65533;&#65533;&#65533;W<`&#65533;[&#65533;&#1345;&#65533;&#65533;&#65533;&#65533;p  &#65533;&#65533;&#65533;"&#65533;B &#65533;9&#65533;&#65533;0&#65533;~8&#65533;&#65533;=r&#65533;&#65533;,&#65533;&#65533;(y&#65533;"0,p&#65533;&#65533;&#65533;&#65533; &#65533;q*p<&#65533;q&#65533;p&#65533;&#65533;HE	"`Kv&#65533;&#65533;=pt&#65533;%&#65533;&#65533;&#65533;,&#65533;W&#65533;&#65533;&#65533;[HAi&#65533; 8%
&#65533;&#65533; DF-
&#65533;?&#65533;+:0&#65533;OAI*|&#65533;Xa&#65533;&#65533;&#65533;&#65533;@&#850;&#65533;T&#65533;^>&#65533;&#65533;GJ&#65533;&#65533;2nj&#65533;2a0&#65533; &#65533;&#65533;yvG&#65533;f&#65533;&#65533;&#65533;&&#65533;&#65533;8w` &#65533;2&#65533;&#65533;c&#65533;&#65533;&#65533;TF&#65533;&#65533;&#65533;&#65533;&#65533;  `Lpy&#65533;&#65533;&#65533;&#1666;uu&#65533;&#65533;`L&#65533;
&#65533;7
&#65533;&#65533;&#65533;C&#65533;21`	&#65533;&#65533;&#1984;W&#65533;&#65533;&#65533;BeS&#65533;*&#65533;&#65533;&#65533;&GPDJX0V)&#65533;APK&#65533;y&#65533;8&#65533;3.&#65533;1&#65533;p&#65533;U5&#65533;&#65533;&#65533;(&#65533;`&#65533;&#65533;&#65533;&#65533;q&#65533;(Poo&#65533;?+E&#65533;g"&#65533;t&#65533;lp&#65533;v&#1037;&#65533;A&#65533;&#65533;&#65533;&#65533;&#65533;&#65533;&#65533;u\&#65533;a &#65533;I&#65533;&#65533;&#65533;?&#65533;4?/,o&#65533;&#65533;S&#65533;&#65533;@X&#65533;&#65533;Z&#65533;&#65533;m3&#65533;B&#65533;&#65533;#
\&#65533;&#65533;pr&#65533;R&#65533;6
T
+&#65533;&#65533; [&#65533;"k:A&#1034;&#65533;>]z&#65533;&#65533;p&#65533;:|&#65533;[,&#65533;&#65533;B&#65533;J-&#65533;k&#65533;&#65533;BR&#65533;&#65533;&#65533;&#65533;~&#65533;B&#65533;T&#465;
N&#65533;
:0|&#65533;i	^&#65533;D&#65533;p5&#65533;C&#65533;}p&#65533;Be&#65533;&#65533;&#1600;"&#1458;&#65533;&#65533; Z&#65533;q4$ @3&#65533;|&#65533;&#65533;=&#65533;U&#65533;&#65533;+&#65533;&#65533;&#65533;-&#65533;&#65533;3&#65533;f&#65533;jQ&#65533;[&#65533;&#65533;&#65533;2&#65533;3&#65533;&#65533;&#65533;~RQ$m&#65533;W&#65533;i&#65533;ISa&#65533;.D &#65533;&#65533;5R0Lw&#65533;'&#65533;&#65533;&#65533;&#65533;&#65533;&#65533;WR&#65533;0H&#65533;XO&#65533;Q ;0&#65533;i&#65533;&#65533;&#65533; `&#65533;&#65533;&#65533;&#65533;&#65533;&#65533;:O&#65533;*&#65533;&#532;&#65533;&#65533;&#65533;&#65533;&#65533;N&#65533;@ =&#65533;&#65533;$\&#65533;0 &#65533;&#65533;D
&#65533;B(&#65533;&#65533;&#65533;&#65533;&#65533;E-&#65533;&#65533;Pc&#65533;&#65533;&#65533;&#65533;&#65533;!+{&#65533;&#65533;&#65533;~\E1eZ(&#65533; A&#65533;&#65533;(#&#65533;Q'TQ?&#65533;c&vIb&#65533;=&#65533;&#65533;&#65533;&#65533;&#65533;g&#65533;&#65533;&#65533;&#65533;&#65533;JJ|&#1097;&#65533;&#65533;&#65533;&#65533;&#1513;&#65533;&#65533;&#65533;?<"'v!!$$= $$,:: ,&#65533;-&#65533;A&#65533;#*>+0:+$&#65533;&#65533;!.#&#65533;#&#65533;+-&#1763;*1( (0(-,$$3#++&#65533;*,B&#65533;W U&#65533;
*T&#65533;&#65533;&#65533;&#65533;&#65533;(@&#65533;&#65533;&#65533; |&#65533;&#65533;&#65533;&#65533; $0x!&#65533;&#65533;&#65533;G 7&#65533;&#65533;q&#65533;K&#65533;BV
&#65533;&#65533;% 8D&#65533;&#627;&#65533;N&#65533;6&#65533; &#65533;&#3491;H&#65533;*]&#692;&#65533;&#1255;P&#65533;J&#65533;J&#65533;&#65533;&#1387;X&#65533;&5j4U*&#65533;&#65533;ty#e~ @+A&#1652;?&#65533;&#65533;,k&#1253;&#65533;&#65533;&#65533;`&#65533;&#131;&#65533;A &#65533;Xv&#65533;&#65533;,&#65533;&#65533;&#65533;	&#65533;>|hA&#65533;&#1025;&#65533;pHF&#65533;&#131;*`a&#65533;
&&#65533;&#65533;&#65533;&#65533;&#65533;P&#65533;X &#65533;&#65533;&#65533; &#65533;&#65533;&#65533;&#65533;f&#65533;J&#65533;&#65533;&#65533;&#65533;40p&#65533;&#65533;(*&#65533;5z&#65533;&#65533;&#65533;&#65533;P&#65533;&#65533;&#65533;&#65533;8P&#65533;	
<cXA&#65533;&#65533;+TXPd&#65533;2&	  &#6537;7PJ&#65533;0J&#65533;&#65533;&#65533;`&#65533;K
&#65533;T&#65533;K	&#65533;&#65533;k&#65533;&#65533;&#65533;N?E@&#1287;C&#65533; OD&#65533;&#65533;&#1353;(&#65533;&#65533;&#65533;,&#65533;&#65533;bWH&#65533;h"#2&#65533;L+&#65533;EJ D&#65533; &#65533;e&#65533;I&#65533;h&#65533;(&#65533;&#65533;
&`	yY &#65533;&#65533;gZ&#65533;&#65533;t(&#65533;P&#65533;&#65533;Y ,&#65533;&#65533;,&#65533;B<&#65533;&#65533;7y,l&#65533;`&#65533;&#65533;*&#65533;&#65533;!@@&#65533;&#65533; &#65533;:PV&#65533;&#65533;&#65533;&#65533;'&#65533;&#65533;&#65533;`&#65533; Yo1CB&#65533;&#65533;@&#65533;4x&#65533;B *&#65533;B0	Aw*L0(x0&#65533;&#65533;:&#65533;&#65533;@k&#65533;0P&#65533; > &#65533;B7N&#65533;&#65533;},&#65533;r&#65533;-&#65533;&#65533;/&#1104;&#65533;7<x&#65533;M&#65533;8&#65533;b&#65533;`}H&#1288;C&#65533;&#65533;&#65533;&#65533;&#65533;+&#65533;&#65533;N&#65533;UXDE`&#65533;K1&#65533;&#65533;&#65533;>&#65533;&#65533;@(%&#65533;K&#65533;&#65533;I&#65533;#_e&#65533;Ay&#65533;
&#65533;&#65533;J^&#65533;u&#65533;Ag(8&#65533;H&#65533;?*&#65533;&#65533;z&#65533;&#65533;&#1627;&#294;B$4P&#1064;D jj<&#65533;`&#65533; 6&#65533;2&#65533;ky:&#65533;E&#65533;~&#65533;0&#65533;
(&#65533;&#65533;)&#65533;&#65533; &#65533;&#65533;&#65533;y&#65533;&#65533;&#65533;+&#65533;`&#65533;
&#65533;-&#65533;@3P&#65533;&#65533;=&#65533;&#65533;~&#65533; @&#65533;&#65533;&#65533;W"&#65533;&#65533;&#65533;_	&#65533;2&#1027;&#65533;	&#65533;@;&#65533;UB&#65533;`&#65533;&#65533;n&#65533;P&#65533;k&#65533;&#65533;`&#65533;X&#65533;&#65533;&#65533;n&#65533;&#65533;L&#65533;"5&#65533;&#65533;&#65533;L&#65533;&#65533;&#65533;Lq]&#65533;&#65533;&#65533;7&#65533;w&#65533;t&#65533;&#65533;&#65533;&#65533;^[&#65533;&#65533;&#65533;&#65533;KxJ-Ox&#1025;&#65533; ]8&#65533;&#65533;!d&#65533;P*LC&#65533;:Pk&#65533;&#65533;&#65533;&#65533;&#65533;5*&#65533;|&#65533;&#65533;= Bqt&#65533;A&#65533;&#65533;&#65533; &#65533;&#65533;&#65533;&#65533;^&#65533;&#65533;&#65533;
#&#65533;Y&#65533;&#65533;&#65533;:$B&#65533;&#65533;,O&#65533;}T&#65533;&#65533;&#65533;0<&#65533;&#65533;l	*&#65533;&#65533;@&#65533;&#65533;&#65533;~&#65533;&#65533;5K&#65533;$&#65533;	-BdA(G+&#65533;&#65533;&#65533;,1&#65533;U&#65533;C&#65533;&#65533;JS&#65533;&#65533;&#65533;z&#65533;&#65533; &#65533;"&#65533;&#65533;&#65533;&#65533;-&#65533;&#65533;9&#65533; @h&#65533;	&#65533;&#65533;Ub_&#65533;&#65533;jV&#65533;D%&#65533; &#65533;T@&#65533;&#65533;&#65533;(8&#65533;:&#65533;&#65533;@&#65533; &#65533;f0	&#65533;&#65533;7-&#65533;A&#65533;&#65533;\ c&#65533;&#65533;7&#65533;&#65533;&#65533;&#65533; &#65533;1&#65533;
J +&#65533;x`(&#65533;@&#65533;&#65533;&#65533;}#8Ag&#65533;&#65533;&#65533;&#65533;;&#1008;&#65533;K&#65533;&#65533;&#65533;&#65533; &#65533;5O}DR*H&#65533;&J&#65533; &#65533;&#65533;H&#65533;!	&#65533;}-os#&#65533; &#65533;&#65533;.y&#1636;&#65533;&#65533;&#65533;f&#65533;V&#65533;&#65533;&#266;&#65533;&#65533;&#65533;&#65533;&&#65533;&#65533;&#65533; &#65533;#&#65533;&#65533;%r&#65533;a&#65533;I&#65533;#i&#65533;@&#65533;)A	&#65533;&#65533;&#65533;QHoj&#65533;&#65533; p&#65533;&#65533;!&#65533;b@&#65533;&#65533;@&#65533;o&#65533;\H&#65533;&#65533;Q&#65533;`b&#26694;&#65533;BA KI&#65533;J&#65533;&#65533;&#65533;b&#65533;&#65533;&#65533;s^&#65533;@rns&#65533;&#65533; &#65533;P&#65533;'&#65533;x&#65533;&#65533;&#65533;txPq&#65533;&#65533;&#65533;&#65533;&#65533;&#65533;	&#65533;&#65533;&#65533;@&#65533;&#65533;&#65533;&#65533;&#65533;&#351;&#65533;&#65533;.x)&#65533;K$@&#65533;&#65533;h&#65533; 5aK.&#65533;JV&#65533;&#65533;0&#65533;&#65533;K&#65533;8&#425;&#65533;&#65533;
&#65533;&#65533;L0TJ2&#65533;F&#65533;&#65533;&#65533;Y&#65533;&#22546;&#65533;Qq&#65533;&#65533;P&#65533;r&#65533;&#65533;&#65533;0 &#65533;|`&#65533;&#65533; &#65533;&#65533;&#65533;&#65533;&#1536; A&#65533;<&#65533;&&#65533;bR	 7&#65533;&#65533; ,&#65533;&#1103;&#65533;&#65533;&#65533;^&#65533;&#65533;&#65533;}`@&#65533;?&#65533;2&#65533;&#65533;&#65533;@z&#65533;&#65533;&#65533;&#65533;BpD &#65533;&#65533;$E	&#65533;&#65533;&#65533;&#65533;&#65533;& &#65533;&&#65533;&#65533;&#65533;&#65533;&#65533;&&#65533;&#65533;K&#65533;E&#65533;&#65533;i&#65533;\&#65533;~&#65533;6z&#65533;&#65533;&#65533;*Q*T+&#65533;&#1466;&#65533;&#65533;&#65533;&#65533;i&#65533;D&#65533;&#65533;
&#65533;&#65533;,g&#65533;&#65533;J.'&#65533;N&#65533;&#65533;R LK&#65533;&#65533;P&#65533;&#65533;*&#65533;&#65533;w&#65533;&#65533;&#65533;?&#65533;@<&#65533;&#65533;&#65533;&#65533;j?&#65533;&#65533;ze&#65533;&#65533; &#65533;&#65533;$&#65533;3&#65533;&#65533;&#65533;a&#65533;%;V&#65533;K+P&#65533;"&#1072;&#65533;Q&#65533;&#65533;1$&#65533; =&#65533;+&#65533;s&#65533;&#65533;V&#65533;$ @f\T&#65533;&#65533;&#65533;&)&#65533;QY&#65533;V7x^6&#65533;M6L&#65533;&#65533; .p&#65533;&#65533;&#65533;&#65533;GL&#10948;&#65533;&#65533;"&#65533;NP&#65533;K&#65533;@P&#65533;&#65533;&#65533;&#65533;&#65533;&#65533;{&#65533;Qf&#418;&#65533;DB&#65533;&#65533;j&#65533;&#65533;&#65533;+	&#65533;f}&#65533;&#65533;&#65533; !A&#65533;t&#65533;&#65533;@3&#65533;&#65533;H&#65533;&#65533;N&#65533;O&#65533;@&#65533;f&#65533;`/(j\e&#65533;&#65533;&#46243;x&#65533;&#65533;>&#65533;c&#65533;&#65533;&#65533;&#65533;&#65533;&#65533;&#65533;6&#65533;&#65533;I&#65533;>&#35341;H&#65533;&#65533;&#65533;&#65533;G.$&#65533;P8/{E&#65533;&#65533;&#65533;PjU;&#65533;;&#65533;&#65533;&#1104;v&#652;&#65533;5&#65533;&#65533;&#65533;&#65533;9&#65533;&#65533;&#65533;&#65533;&#1785;`n&#65533;%p&#65533;&#65533;/+&#65533;&#65533;&#65533;&#65533;&#65533;&#740;:&#65533;J/b)&#65533;'&#65533;5&#218;&#65533;&#65533; =&#65533;sUs&#65533;&#65533;JoV&#65533;]&&#65533;&#65533;&#65533;%&#65533;)@T`&#65533;X&#65533;- &#65533;sM&#65533;A(F"p&#65533;%?&#65533;&#65533;&#65533;MT&#65533;&#65533;!dD&#65533;&#65533;#&#65533;&#65533;%&#65533;&#1460;L{[&#65533;&#65533;t-)&#372;&#65533;|&#65533;t&#65533;&#65533;'&#65533;&#65533;&#65533;&#65533;i&#1602;&#65533;&#65533;&#65533;&#65533;Gm&#65533;u#&#65533;&#65533;$&&#65533;6!&#65533;M&#65533;F&#65533; O&#65533;.6y$&#65533;&#65533;A&#65533;k&#65533;^&#65533;4&#65533;&#65533;H@(&#65533;\Ya&#65533;@&#65533;@X{` 8&#65533;y&#65533;&#65533;n4C&#65533;4&#65533;&#65533;&#65533;v~&#65533;5<Qo&#65533;'&#65533;&#525;:Y&#65533;\&#65533;`z&#65533;&#65533;&#65533;O1&#65533;&#65533;6&#65533;&#65533;M&#65533;&#65533;&#65533;,Y*&#65533;&#65533;	&#65533;V&#65533;&#65533;&#65533;&#65533;"@&#65533;&#65533;&#65533;&#65533;&#65533;`o&#65533;l'&#65533;[:D%l&#1532;\L&#65533;&#65533;&#65533;&#65533;%&#65533;&#65533;\I&#65533;fBV&#65533; &#65533;0&#65533;[U,&#65533;BX"@&#65533;'*,NZ&#65533;&#65533;! %&#65533;&#65533;'%&#65533;a:0@&#65533;H&#65533;&#65533;5&#65533;&#65533;&&#65533;&#65533;&#65533;&#65533;&#65533;&#65533;>	&#65533;?R&#65533;&#65533; &#65533;&#65533;x&#65533;!~4&#65533;IK&#65533;&#65533;]2mJLO/&#65533;&#65533;e&#65533;U_w]}&#65533;E&#65533;T
&#65533;&#65533;&#65533;&#65533;&#65533;&#1750;&#61810;-l&#65533;&#65533;%.&#65533;&#65533;&#65533;Wx&#65533;&#65533;? )&#65533;%&#65533;y0&#65533;g&#65533;=&#65533;z&#65533;U&#65533;&#65533;w&#65533;T&#b&#65533;&#1107;&#65533;o~&#65533;V&#65533;F$&#65533;&#65533;%W&#65533;&#65533;H~F&#65533;&#65533;&#65533;&#65533;mc&#65533;z-&#65533; &#65533;"cr 8&#65533;n&#65533;%&#65533;&#65533;n&#65533;S!&#65533;!&#65533;8k&#65533;&#65533;aX&#65533;&#65533;"&#65533;8&#65533;&#65533;&#65533; B&#65533;&#65533;b&#65533;&#65533;a&#65533;|*$/.7&#65533;&#65533;@ w&#65533;/&#65533;&#65533;5&#65533;47pW&#65533;M&#65533; &#65533;t&#65533;g}%A&#65533;%!@&#65533;&#65533;\&#65533;&#65533;&#65533;&#65533;XQla&#65533;&#65533;&#65533;C0=&#65533;&#65533;&#65533;f&#65533;T	26h&#1090;n&#65533;&#65533;n&#65533;&#65533;&&#65533;Q&/@7q1h&#65533;&#65533;<%4/&#65533;&#65533;i&#65533;&#65533;=&#65533;&#65533;|!&#65533;&#65533;|K&#65533;&#65533;|Z&#65533;u`[R&#65533;S &#65533;M&#65533;S&#65533;&#65533;fI&#65533;	&-&#65533;&#65533; D&#65533;_&#65533;P&#65533;5&#65533;7&#65533;C&#65533;/&#65533;&#65533;5&#65533;g&#65533;FrU3x&#65533; &#65533;7&#65533;eH &#65533;&#65533;~&#65533;&#65533;a&#65533;U&#65533;&#65533; gan2/&#65533;rB(&#65533; ]8}o&#65533;7&#65533;#mX&#65533;AB/&#65533;Tc&#65533;2o&#65533;E|}&#65533;&#65533;X.c&#65533;-E&#65533;u^1&#65533;&#65533;&#65533;&#65533;&#65533;&#65533;&#65533;Z@`R&#65533;u#u&#13143;&#65533;5&#65533;6`CD&#65533;&#65533;&#65533;z.&#65533;5&#1266;9	&&#65533;r&#65533;&#65533;&#1099;&#65533;i&#578;C'O"&#65533;Q&#518;n=R!&#65533;.>2&#65533;hQ&#65533;$9&#65533;KnA&#65533;o&#65533;B8h&#65533;7V&#65533;u&#65533;&#65533;&#65533;{&#65533;&#65533;&#65533;&#65533;"&#65533;"&#65533;&#65533;u&#65533;&#65533;Z&#65533;&#65533;UA&#65533;&#65533;Qo&#65533;,@&#65533;&#65533;&#65533;&#65533;n;&#65533;d&#65533;&#65533;#@&#65533;gI^&#65533;n&#1266;&#65533;&#65533;(c&#65533;TC&#65533;'X&#65533; 4&#65533;-&#65533;(&#65533;F&#65533;&#65533;5&#65533;&#65533;&#65533;&#65533;m&#65533;Y9&#65533;K&#1074;&#65533;)&#65533;&#65533;Bm&#65533;v&#65533;&#65533;K&#552;a&#65533;&#65533;.5	Rv&#65533;R&#65533;2&#65533;n&#65533;&#65533;/&#65533;%)&#65533;&#65533;&#65533;f#&#65533;i&#65533;"/&#65533;#Z-&#65533;#0\;&#65533;&#65533;&#65533;&#65533; &#65533;&#65533;S&#65533;l!&#65533;&#65533;&#65533;t&#65533;&#65533;(&#1099;&#65533;X/&#65533;H*&#65533;e1&#65533;&#65533;#&#65533;B/~9h&#65533;&#65533;9/&#65533;w7&#65533;&#65533;&#65533;&#1552;&#65533;A5&#65533;&#65533;p9&#65533;&#65533;Y4%&#65533;&#65533;&#65533;o&#65533;)"+&#1421;&&#65533;8&#65533;A&#47494;&#65533;&#65533;&#65533;&#1613;&#65533;	A&#52631;9r9a&#65533;Q6qn&#65533;&#65533;}&#65533;&#397;&#65533;wZ&#62615;&#65533;V{&#65533;# 29c9Zp&#65533;&#65533;M&#65533;B&#65533;&#65533;a&#65533;.g&#65533;{/&#65533;7&#65533;V&#65533;&#65533;9&#65533;&#65533;&#65533;&#65533;&#65533;&#65533;i&#65533;B&#65533;*y&#65533;&#65533;&#65533;&#65533;/Q{,&#65533;&#65533;6p&#65533;&#65533;&#65533;6H&#65533; `&#65533;r&#65533;&#65533;e&#65533;&#65533;o1~&#65533;&#65533;&#65533;xh&#1625;o3}&#65533;&#65533;,\	$3&#65533;i&#65533;&#65533;(&#65533;-xpm7{A&#65533;!:a &#65533;&#282;&#65533;d&#65533;O&#65533;mI&#65533;6z&#65533;P&#65533;o&#65533;# &#65533;o*&#65533;&#65533;&#65533;6uH$*&#65533;&#65533;k&#65533;&#450;rR&#65533;iJp&#65533;&#65533;Q&#65533;&#65533;'&#65533;r!ho&#198;? &#65533;&#65533;&#65533;$&#65533;&#65533;g&#65533;W&#65533;|)&#65533;c&#65533;n&#1552;ArhX&#65533;&#65533;,:u)&#65533;!'	&#65533;8:&#65533;&#65533;&#65533;h&#65533;&#65533;&#65533;8B&#1714;-&#65533;U&#65533;x&#65533;&#65533;OZCJ&#65533;&#65533;,&#65533;&#65533;&#65533;UJUu&#65533;&#65533;&#540;?&#65533;&#65533;V&#65533;&#65533;)}&#65533;b&#65533;&#65533;K&#65533;Uu&#65533;B&#65533;r{&#65533;uw&#65533;6&#65533;!,&#65533;&#65533;pZ&#65533;t&#1706;s&#1665;GA|::[}&#65533;&#65533;&#1106;&#65533;D!&#65533;&#65533;a)Z&#65533;H&#65533;f&#65533;Xz&#65533;&#65533;&#65533;&#65533;p\*/&#65533;&#65533;n(&#65533;&#65533;J&#65533;&#488;&#65533;M&#489;&#65533;&#65533;{&u&#65533;&#65533;&#65533;&#65533;&#65533;<&#65533;&#65533;&#65533;|&#65533;&#65533;&#65533;&#65533;&#65533;&#65533;Z&#65533;&#65533;b&#65533;";q[&#65533;b&#65533;J7&#65533; 6&#65533;]&#1708;&#65533;U9R89F&#65533;#&#65533;^&#65533;I!'&#1316;M&#65533;#=9'd/&#65533;&#65533;{v&#65533;J|&#65533;.&#65533;&#657;&#65533;H#&#65533;&#65533;R&#65533;z&#65533;&#65533;2b&#65533;uIp&#1218;&#65533;&#65533;&#65533;"&#65533;z5$&#65533;,&#65533;y&#65533;g&#1116;&#1757;-&#65533;ni$&#65533;&#65533;4k&#65533;&#690;&#65533;&#65533;&#65533;&#65533;&#1698;b)&#65533;k&#65533;h;&#65533;D&#65533;4i=Zv7u&#65533;&#65533;&#65533;&#65533;&#65533;7&#65533;&#65533;S&#65533;J&#65533;&#65533;&#65533;9&#65533;&#65533;&#65533;&#65533;j&#65533;;&#1397;&#65533;&#65533;&#65533;{:&#65533;!p&#65533;-{&#65533;-E&#65533;&#65533;@"rZ&#65533;p&#47763;&#65533;&#65533;z&#65533;7&#65533;&#589;&#65533;&#65533;.&#65533;&#65533;&#65533;&#65533;&#65533;|&#65533;[i(&#65533;K&#65533;&#65533;g&#65533;&#1431;,&#65533;&#65533;1&#65533;&#65533;n&#65533;&#65533;0&#65533;&#65533;?"&#65533;"&#65533;&#65533;#tol&#65533;bk&#65533;&#65533;q&#65533;&#65533;&#65533;&#65533;&#65533;&#65533;b&#647;&#65533;-&#65533;i&#65533;&#65533;&#65533;&#65533;&#65533;W&#65533;#m&#65533;&#65533;M&#65533;&#65533;v&#65533;&#65533;Y&#65533;\&#65533;h&#65533;&#1234;S&#65533;&#65533;{&#65533;[&#65533;<k&#65533;&#1624;-&#65533;&#65533;&#65533;&#65533;&#36448;&#65533;&#65533;&#65533;k&#65533;B&#758;z&#65533;v&#65533;g&#65533;&#65533;&#742;&#65533;3}+D&#65533;)&#65533;i&#65533;c&#65533;&#65533;[&#65533;&#65533;&#65533;&#65533;KKo&#65533;|&#65533;&#65533;o&#758;&#65533;&#65533;&#65533;&#65533;&#65533;&#65533;1&#65533;8I&#734;R;-&#65533;&#65533;&#65533;&#1880;7%&#65533;&#65533;&#65533;0&#65533;&#65533;/*I&#65533;8&#65533;&#65533;&#65533;&#65533;&#65533;8&#65533;7&#65533;&#65533;A&#65533;+&#65533;&#65533;&&#65533;&#65533;&#1790;&#65533;&#65533;&#65533;&#65533;&#65533;&#183;&#65533;s&#65533;&#65533;k&#65533;&#65533;&#65533;&#65533;8&#65533;&#65533;&#65533;&#1730;&#65533;&#65533;&#65533;&#65533;fB&#65533;&#65533;i&#65533;&#65533;{&#65533;/g&#1523;|&#65533;&#65533;&#65533;&#65533;&#65533;W&#65533;&#65533;&#65533;&#65533;4,&#65533;9&#65533;-'&#65533;&#65533;&#65533;!&#65533;&#1676;c&#65533;&#65533;F&#65533;&#65533;&#65533;&#65533;,
&#65533;S;&#65533;&#65533;*C>&#65533;{&#65533;J&#65533;&#65533;&#65533;G&#65533;A&#65533;9&#65533;&#65533;[&#65533;X&#65533;&#65533;&#1601;&#65533;&#65533;f&#65533;&#65533;6{!&#65533;&#65533;&#65533;	&#65533;_9&#65533;+&#65533;`\&#65533;A{&#65533;&#65533;Yv&#65533;'&#235;&#65533;&#65533;&#65533;Z&#65533;S&#65533;T&#65533;&#65533;x|&#65533; &#65533;&#65533;&#65533;)&#65533;jL&#65533;-&#65533;1Zf&#65533;&#65533;z&#65533;&#65533;&#65533;&#65533;CA&#65533;&#65533;&#65533;a1&#810;&F&#65533;s&#65533;&#470;&#65533;&#65533;4&#65533;8&#65533;&#65533;&#65533;e&#1773;K&#65533;i&#65533;&#43518;&#1621;D&#65533;7<&#65533;&#65533;&#65533;&#65533;I&#65533;&#65533;$&#65533;Rq&#65533;F{&#624;&#65533;&#65533;bib<&#65533;Z&#65533;ek&#65533;f&#65533;&#65533;+h&#65533;&#65533;&#65533;&#61009;&#65533;g&#65533;&#65533;&#65533;&#65533;&#65533;&#65533;&#65533;|&#65533;&#65533;<"&#65533;&#65533;&#266;<&#65533;O"k&#65533;!&#65533;Q&#65533;&#65533;&#65533;&#65533;&#65533;2&#65533;&#65533;&#65533;\&#65533; F&#65533;&#65533;&#65533;&#65533;&#65533;\&#65533;&#556;&#65533;&#65533;L&#65533;&#65533;L"<&#65533;u&#65533;vS&#65533;yZMg&#65533;&#65533;[&#304;&#65533;&#65533;&#65533;&#65533;&#65533;l&#65533;&#65533;&#65533;&#65533;&#65533;&#65533;&#435;&#1398;+<&#65533;&#65533;&#902;|&#65533;bC&#65533;&#65533;|"&#65533;&#65533;&#65533;M&#65533;=&#65533;-&#65533;Kim&#65533;V<B9|&#65533;&#65533;[-9Cxxo&#65533;&#65533;]&#65533;&#65533;\&#65533;&#65533;&#65533;&#65533;/&#65533;&#65533;&#65533;&#65533;L&#65533;&#65533;&#65533;1&#65533;&#65533;0t&#65533;0&#65533;&#65533;&&#65533;&#1239;,[&#65533;&#65533;&#65533;8/z&#661;f&#65533;'&#65533;&#1778;&#65533;<Q&#65533;&#65533;J&#65533;p&#65533;&#65533;<{&#65533;X&#65533;&#65533;&#65533;&#48714;&#65533;&#65533;R|3v&#65533;io%&#65533;|8&#65533;R=&#65533;&#65533;u&#65533;&#65533;&#65533;u&#65533;&#65533;&#65533;&#65533;R&#65533;&#505;&#1490;&#65533;j&#65533;d=&#65533;&#65533;&#1729;fm.#M&#65533;&#795;&#65533;E&#65533;&#65533;&#65533;L&#1472;&#65533;v&#65533;&#65533;K1&#65533;&#65533;&#65533;&#65533;&#65533;&#65533;[&#65533;&#1473;&#65533;&#65533;%-&#65533;$I&#65533;&#65533;&#1556;]&#65533;&#65533;-Tm&#1558;&#65533;&#1628;}&#65533;&#65533;{&#1437;m|&#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18;&#65533;&#578;&#717;&#65533;&#753;&#65533;&#65533;&#65533;&#65533;&#65533;&#65533;&#65533;&#65533;&#65533;&#1747;&#65533;&#816;&#65533;&#65533;&#65533;&#1351;&#65533;&#65533;&#65533;&#65533;&#1031;&#851;&#65533;&#65533;&#65533;&#65533;&#65533;&#65533;&#65533;&#65533;&#65533;&#65533;&#65533;&#65533;&#65533;&#65533;&#65533;&#32681;&#861;$~&#65533;*\&#65533;0U:g&#65533;8Q;7Q"&#65533;s#^&#65533;&#303;Z&#65533;h&#65533;2"jf&#65533;&#65533;&#595;(S&9p&#65533;Dj0c6h&&#65533;&#65533;qr&#1817;&#65533;<G=m&#65533;J&#65533;h6&#65533;&#65533;4!&#65533;HB&#65533;&#65533;&#65533;l`&#65533;@5m&#65533;d&#65533;&#65533;&#1354;s&#65533;S&p&#65533;&#65533;&#65533;5&#65533;&#65533;]&#758;VF&#65533;&#65533;1&#65533;}	&#65533;&#65533;&#65533;&#65533;U&#65533;F&#65533;&#65533;&#65533;jT&#65533;1u&#65533;|&#65533;5&#65533;&#65533;Zy*[&#65533;'&#346;Q&#65533;L&#65533;&#65533;%w &#477;&#65533;&#65533;o B&#65533;p&#65533;&#65533;&#65533;_&#65533;0&#65533;&#65533;_&#65533;V&#65533;v&#65533;y3i&#65533;M&#65533;Z&#65533;&#891;&#65533;&#65533;|&#65533;&#65533;M6&#65533;k&#65533; &#65533;VM&#65533;7&#65533;_&#65533;&#413;&#65533;&#65533;&#65533;q&#65533;&#65533;&#65533;&#65533;&#65533;U&#65533;&#65533;}&#65533;_&#65533;$,&#65533;+&#65533;&#65533;&#65533;:r&#65533;&#65533;C;&#65533;&#65533;<&#65533;&#65533;&#65533;&#65533;gF&#65533;O&#65533;jv&#65533;&#65533;	&#65533;A}&#65533;Hy&H&#65533;XAA7&#65533;s&#65533;&#65533;&#65533;U&#65533;&#65533;'&#65533;7$&#65533;&#65533; h0&#65533;_&#65533;&#65533;W&#1860;&#65533;&#65533;VWU&#65533;3&#1347;i&#65533;&#65533;&#65533;~&#65533;&#65533;VK
&#65533;h&#65533;Q&#65533;g&#1984;&#65533;&#65533;&#65533;Ul&#65533;c&#65533;O&#65533;&#65533;ah&#65533;&#65533;&#65533;&#65533;&#65533;&#65533;_&#65533;E9&#65533;S&#65533;ee&#65533;PB	&#65533;k ]_Y	V&#65533;t`&#65533;&#1037;h&#65533;	;.v&#65533;Zr&#65533;A5&#65533;_p('&#65533;z&#65533;f$&#65533;J*&#65533; LrXi&#65533;&#65533;f&#65533;^&#65533;&#65533;yh&#65533; &#1923;Q&#65533;&#65533;`n:&#65533;]&#65533;m&#65533;&#65533;&#65533;&#65533;vz	K-&#65533;&#65533;`&#65533;X&#65533;&#65533;O6 &#65533;M&#65533;Y&#65533;r px&#65533;?&#65533;&#65533;$`&#65533;r&#65533;&#137;j&#65533;&#65533;&#65533;&#65533;]N&#65533;&#65533;&#1302;&#65533;Ri&#1795;&#65533;V&#65533;ZRqy*&#65533;&#65533;&#65533;&#65533;'P&#65533;&#65533;&#65533;F&#65533;[&#65533;zC^&#65533;&#65533;j&#65533;&#763653;*&#65533;@&#65533; &#65533;*&#65533;&#65533;&#65533;&#65533;_^&#65533;&#65533;&#65533;&#65533;r&#65533;)&#65533;}}vM&#65533;H&#65533;&#65533;iJ&#65533;&#65533;&#65533;&#65533;X&#65533;&#1719;-&#65533;{&#65533;&#65533;&#65533;&#65533;&#65533;
!&#65533;&#65533;&#65533;&#65533;&#65533;&#65533;&#65533;&#65533;&#65533;&#65533;@h7 &#65533;&#65533; c&#65533;{&#65533;&#65533;&#65533;&#65533;=&#65533;&#65533;K, W&#65533;&#65533;_0&#65533;&#65533;&#1561;	&#65533;&#65533;&f&#65533;	&#65533;&#65533;&#65533;U&#65533;&#1529;-/sH&#65533;)&#65533;&#65533;&#65533;gqh&#65533;B-2&#65533;>&#65533;&#65533;&#65533;&#498;& &#65533;&#65533;,&#65533;&#65533;&#65533;k0&#65533;&#65533;^W&#65533;&#65533;&#65533;&#622;i&\>&#461;f&#65533;j[W&#65533;F&#65533;&#65533;&#65533;&#65533;D&#65533;g&#65533;K*`r&#1260;&#65533;L&#65533;&#65533; 
(&#65533;&#65533;&#65533;+i&#65533;&#65533;&#65533;F-&#1698;&#737;&#65533;W|&#65533;&#65533;&#65533;b&#65533;&#65533;&#65533;-z&#65533;/=Y&#65533;WZ&#65533;gsA&#65533;;&#65533;+&#65533;&#65533;&#65533;C&#65533;&#65533;&#65533;	&#65533; &#65533;6&#65533;&#1026;[&#65533;&#65533;.&#65533;[V5&#65533;&#65533;P&#65533;&#65533;&#65533;a&#65533;e&#65533;&#65533;&#65533;&#65533;ZJ_a7&#65533;&#65533;my&#65533;&#65533;&#65533;"&#65533;&#65533;&#65533;&#65533;&#65533;&#65533;k&#65533;&#65533;&#1262;&#65533;&#65533;K&#65533;y&#65533;&#65533;&#65533;&#65533;Ik&#65533;&#65533;3&#65533;8&#65533;&#650;&#65533;&#65533;^&#65533;o&#65533;33&#65533;g;y&#65533;
 >&#65533;Zr&#65533;9PlzLw&#65533;U&#65533;&#65533;&#65533;jm&#65533;&#65533;W&#65533;4+&#65533;&#65533;&#65533;} &#65533;AzP&#65533;	O-&#65533;\d&#65533;&#65533;XA.r&#65533;C  &#65533;4&#65533;Yl&#65533;&#65533;&#65533;(&#65533;xP]&#65533;&#65533;&#65533;&#65533;T&#65533;&#65533;L{&#65533;&#65533;&#65533;gh&#65533;&#1273;,5-.&#65533; &#65533;X&#65533;"&#65533;(&#65533;&#65533;&#17700;&#65533;;H Axe&#65533;k\&#65533;&#65533;&#377;Z&#65533;&#65533;eW&#65533;&#65533;z&#65533;#&#65533;0&#65533;0K&#65533;zR&#65533;m&#65533;u&#65533;&#65533;dH?,&#1166;q&#65533;&#65533;&#65533;&#65533;5I &#65533;&#65533;,XA&#65533;)&#65533;&#65533;&#65533;O&#65533;&#65533;&#65533;&#65533;&#65533;+&#65533;bV&#65533;*gX&#65533;&#65533;&#65533;&#65533;i&#65533;&#65533;&#65533;&#65533;$&#65533;&#297;J&#65533;&#65533;Jj&&#65533;h&#65533;&#65533;&#65533;&#65533;&#65533;E)"&#1159;/t&#65533;&#16408;&#65533;&#333;ryT&#65533;
0&#65533;t`#8&#65533;2h&#65533;&#65533;&#65533;&#65533;&#65533;c&#65533;&#65533; &#65533;R&#65533;JB&#65533;&#65533;U&#65533;&#65533;&#65533;B&#65533;!|N&#65533;&#65533;&#65533;i&#65533;@&#65533;&#1608;>&#65533;&#65533;~zB&#65533;s&#1116;&#65533;tn&#395;&#65533;4&#65533;&#2015;&#65533;&#65533;&#65533;hF&#65533;_&#65533;aA  &#65533;FS@&#65533;&#65533;
&#65533;&#65533;&#65533;T&#65533;&#65533;F&#65533;G&#65533;43&#65533;&#1749;,&#65533;&#65533;&#65533;&#65533;&#65533;G&#65533;&#65533;&#65533;E&#65533;&#65533;&#986;&#65533;&#65533;;&#65533;0&#65533;&#922;&#65533;&#65533;y2^^3&#21694;&#65533;&#65533;H&#65533;&#865;&#65533;S&#65533;&ib &#65533; &#65533;4&#65533;h&#65533;1&#65533;	&#65533;k&#65533;&#65533;3&#65533;&#65533;:&#65533;E#&#65533;Pv\&#65533;<&#65533;F6&#65533;^&#65533;?{&#65533;Hl&#65533;V&#65533;&#65533;&#65533;tM&#65533;M&#65533;&#65533;@mp&#65533;&#65533;;&#65533;&#65533;:&#65533;F&#65533;\/&#65533; L1&#65533;&#65533;&#65533;< &&#65533;S&#65533;`&#65533;&#65533;&#65533;"iz&#65533;,&#65533;&#1412;&#65533;&#65533;V&#1680;IUK*&#65533;E)&#65533;H@~l&#65533;hC&#65533;A
2&#65533;!&#65533;&#65533;LB&#65533;&#65533;&#1836;&#65533;&#276;s &#65533; @&#65533;&#65533;&#65533;HU`B&#65533;&#65533;O%f&#65533;&#65533;-t&#65533;&#65533;&#65533;C&#65533;C:&#65533;&#65533;r}&#65533;&#65533;W&#947;&#65533;_&#65533;v&#65533;&#65533;&#65533; {(,Dv&#65533;&#65533;cRI
+{&#65533;&#65533;U&#65533;&#65533;&#65533;^f&#65533;Dqr*`&#65533;O&#65533;j^&#65533;2&#1009; &#65533;&#65533;8&#65533;&#65533;eCE`C&#65533;&#65533;e&#65533;g4&#65533;.[&#65533;-(B	&#65533;&#65533;&#65533;&#65533;&#2038;&#65533;&#65533;&#1490;&#65533;&#65533;7#&#65533;&#65533;&#65533;&#65533;&#65533;~&#65533;&#65533;a	&#65533;&#65533;
&#65533;k &#65533;&#65533;&#65533;W&#65533;&#65533;J&#65533;e&#65533;&#65533;&#65533;&#65533;!&#65533;t&#65533;2*a&#65533;&#65533;1&#65533;&#65533;&#65533;iD@&#691;&#65533;M&#65533;.4??&#65533;w&#65533;&#65533;&#65533;&#65533;&#869;&#1705;&#65533;fQ&#65533;&#65533;&#65533;(U)&#65533;z&#65533;&#65533;&#65533;&#65533;&#65533;&#65533;T&#65533;F M&#65533;Vl;&#65533;&#65533;&#65533;w[cCY&#65533;&#65533;&#65533;g&#65533;&#65533;m
)QB&#65533;5U&#65533;&#65533;8&#65533;X&#65533;u&#65533;[&#1441;&#65533;L&#65533;)?&#65533;&#65533;&#65533;&#65533;xj&#65533;W&#65533;&#65533; K]&#65533;{M,f&#65533;Tc&#65533;&#65533;k&#65533;D_&#1405;'\&#65533;&#65533;&#65533;i4g&#65533;	2&#65533;&#65533;JT&#65533;&#65533;&#428;&#65533;&#65533;&#65533;i-N*S&#65533;[&#65533;&#65533;&#65533;S:&#46052;&#65533;#E$-&#65533;&#65533;&#65533;&#65533;&&#65533;B&#65533;&#65533;&#65533;Ocw&#65533;&#65533;&#65533;~p&#65533;&#65533;&#65533;&#65533;&#65533;'[~&#65533;&#65533;&#65533;9&#65533;g&#65533;}&#65533;3&#65533;5&#1426;&#65533;&#1416;8&#65533;&#65533;&#65533;&#65533;&#65533;&#65533;&#1171;4i&#65533;&#65533;h*&#65533;i;+&#65533;`&#65533;&#65533;&#65533; &#65533;&#65533;A 1&#65533;&#65533;T&#65533;a&#65533;FvI&Y:wP&#65533;f&#65533;s&#65533;d%&#65533;h&#65533;:&#65533;n[Z&#65533;&#65533;/zi&#65533;&#65533;&#65533;&#65533;&#65533;&#65533;k>&#65533;&#65533;v4&#65533;&#65533;&#65533;n&#65533;#&#65533;&#65533;<0&#65533;&#65533;&#65533;
f&#65533;&#65533;&#65533;&#65533;&#65533;.C&#65533;&#65533;&#65533;&#65533;3&#65533;&#65533;LEf&#65533;j&#65533;&#65533;&#65533;&#65533;_&#65533;&#65533;I&#65533;^&#65533;7g.&#59980;k&#65533;&#65533;&#65533;&#65533;>C<2&#65533;&#65533;N|&#65533;{K/^&#65533;&#65533;&#65533;&#65533;&#65533;$&#65533; &#65533;&#65533;p'&#65533;@&#65533;\&#65533;&#65533;+ 1O#MkzR&#65533;r_?&#65533;GM&#1400;&#65533;&#65533;&&#65533;ih&#65533;&#65533;&#65533;&#65533;&#65533;&#65533;x&#65533;	&#65533;:o2&#916;B&#65533;&#65533;&#65533;&#65533;sUZ`@)7&#65533;&#65533;:&#65533;&#65533;&#859;b&#65533;^&#65533;qM{&#65533;&#65533;&#65533;&#65533;&#1471;&#65533;;u&#65533;&#65533;&#65533;&#65533;&#65533;&#65533;4&#65533;  &#65533;&#65533;&#65533;a&#65533;&#65533;K&#65533;&#65533;cx&#65533;&#65533;ddUH&#65533;&#65533;%&#65533;6&#65533;%E&#65533;&#65533;&#459;&#65533;&#65533;P&#1920;&#1810;os&#65533;w^o6&#43887;/&#65533;&#65533;=&#65533;&#65533;&#65533;&#65533;+&#65533;&#65533;
\&#65533;&#65533;-	&#65533;D&#65533;&#65533;&#65533;&#65533;&#65533;}!&#65533;).&#65533;&#65533;&#65533;&#65533;&#65533;z&#65533;F2&#65533;G:&#65533;E&#65533;AP-&#65533;C&#65533;&#65533; &#65533;&z&#1751;a&37Sc&#65533;7&#65533; W&#65533;,&#65533;Sm:&#65533;&#65533;+&#65533;&#65533;&#65533;z&#65533;Tg&#65533;&#65533;&#65533;&#65533;4&#229;R&#65533;s&#65533;&#65533;F&#65533;A&#65533;tb&#65533;8N&#65533;@&#65533;&#65533;&#65533;&#65533;EQT&#65533;&#65533;\&#65533;1&#151;N&#65533;&#65533;p&#65533;5,&#65533;b&#65533;ak2&#65533;^&#65533;"l&#65533;&#65533;&#65533;&#65533;&#65533;&#65533;pj96Ll&#65533;v&#65533; V)&#65533;&#65533;oZa*fA&#65533;9&#63684; &#65533;&#65533;Gr&#65533;l&#65533;V&#1622;]<h&#65533;&#65533;`S&#65533;&#65533;&#65533;Sxz&#65533;!1hd&#65533;&#65533;&#65533;&#65533;&#65533;T%&#65533;g(.Sp&#65533;&#65533;qo&#65533;4 1`D](u&#65533;0 &#65533;&#65533;&#65533;K&#65533;&#65533;)&&#65533;d&#65533;&#65533;,&#65533;At.&#65533;+U+&#65533;t1T&#65533;jC&#65533;*S&#65533;aq-y&#65533;&#65533;0zN&#65533;&#65533;Kb8&#65533;$`W&#65533;x&#65533;Wl&#65533;&#65533;&#65533;e&#65533;&#65533;,8&#65533;3"&#65533;x&#65533;&#65533;&#65533;Pb&#65533;&#65533;&#65533; &#65533;&#65533;&#65533;&#65533;&#65533;vp&#65533; &#65533;&#65533;[&#65533;&#65533;TP NPu $&#65533;s&#65533;T>Y&#65533;1o&#65533;894^&#822;!&#65533;&#65533;Cf&#65533;T&#65533;&#65533;;&#65533;&#65533;&#65533;su&#65533;p" P<&#65533;&#65533;}&#65533;&#266;&#65533;b>&#65533;xk+#&#65533;eg7&#65533;&#65533;-&#65533;&#65533;u&#65533;&#65533; `&#65533; &#65533;&#1621;&#65533;&#65533;@&#65533;X$&#65533;&#65533;4ye* w&#65533;D s7w:I &#65533;tI@Y[ByL[&#65533;p&#65533;.&#65533;&#65533;!&#65533;k&#65533;!C&#65533;&#65533;&#65533;&#65533;d&#65533;z&#65533;&&#65533;&#65533;A&#65533;&#65533;3&#65533;*	%VLRFF&#65533;&#65533;&#65533;f"7vc&#65533;&}/&#65533;&#65533; &#65533;c&#65533;  &#65533;&#65533;@&#65533;&#1684;]@"p+0`&#65533;&#65533;&#65533;*&#65533;P&#65533;&#65533;yM&#65533;i&#65533;0&#65533;K&#65533;! &#65533;9y &#65533;&#65533;:&#65533;&#65533;Q&#65533;&#65533;8e&#65533;Nb$'Cq&#65533;&#65533;)&#65533;&#65533;&#65533;|B&#65533;6y)+&#65533;#^A&#65533;8i(&#65533;Gq&#65533;O5$&#65533;v~:V	&#65533;&#65533; &#65533;crI&#65533;vY x8*I&#697;&#65533; ~&#65533;&#65533;&#65533;&#1042;r&#65533;&#65533;$  p7&#65533;<'&#65533;q&#65533;h&#65533;&#65533;&&#65533;u@&w&#65533;&#65533;c<;$@Im&#65533;&#65533;xwh&#65533;*&#65533;	&#65533;Q_&#65533;/(uJ&#65533;#`&#65533;&#65533;$,hK&#65533;&#65533;{
&#65533;v&#65533;z3&#65533;=
&#65533;8E&#65533;n&#65533;&#65533;YyI&#65533;&#65533;&#713;&#65533;@)&#65533;bh&#65533;u1oh&#65533;31&#65533; '&#1847;&#65533;]	B&#65533;e!
'9? &#65533;Fe]&#65533;&#65533;I&#65533;&#65533;&#65533;&#65533;&#65533;&#65533;&#65533;&#65533;A&#65533;&#65533;BJ&#1625;&#65533;C&#65533;-J`&#65533;]&#65533;E&#65533;&#65533;zkI
&#65533;7&#65533;&#65533;&#65533;j&#65533;" A;&#65533;&#65533;&#65533;&#65533;6$u &#65533;&#65533;e&#65533;F^&#65533;F&#65533;L&#65533;PG&#65533;&#65533;d] &#65533;M&#65533;&#65533;Mt&#65533; &#65533;&#65533;&#65533;pE |&#65533;&#65533;Y&#65533;&#65533;+23I&#65533;&#65533;&#305; &#65533;&#65533;=&#65533;&#65533;,AS1PP 	I&#65533;&#65533;&#65533;d!&#65533;&#65533;z&#65533;&#65533; @ &#65533;M&#65533;U<&#65533;&#65533;4&#65533;+&#65533;)/HZ&#65533;&#65533;QJ&#65533;&#65533;&#65533;&#65533;@&#65533;&#65533;&#65533;&#65533;~!z&#836;E&#65533;bi&#65533;6&#65533;E)&#65533;q~&#65533;'&#65533;&#65533;V&#65533;&#65533;	&#65533;2&#65533;;&#65533;kWy&#65533;qZ&#65533;&#65533;&#65533;&#65533;
U%M&#65533;Qt$*&&#65533;&#65533;&#1627;&#65533;&#65533;:&#65533;=&#65533;&#65533;Q&#65533;&#65533;R&#65533;B8E&#65533; T@&#65533;fd&#65533;s0&#65533;&#65533;:&#65533;K&#65533;aq&#65533;&#65533;&#65533;&#65533;O&#65533;2~&#65533;`&#65533;&#65533;3 - 0x#>&#65533;ws8Jhn&#65533;&#65533;-&#65533;4&#65533;&#65533;P&#65533;&#65533;&#65533;&#65533;&#65533;&#65533;@&#65533;?'9ZS%&#65533;$&#65533;3?&#65533;&#65533;6&#529;.$&#65533;f&#65533;W&#65533;W z&#65533;	;~&#65533;f,&#65533;&#65533;a:h&#231;RK&#65533;\
7&#65533;j&#65533;&#65533;0&#65533;S'&#65533;L?&#65533;&#65533;E`&&#65533;y&#65533;&#65533;&#65533;&#65533;&#65533;-&#65533;&#65533;5&#65533;&#65533;p5z&#65533;l&#65533;&#65533;&#65533;*&#441;&#65533;u&#65533;&#65533;&#65533;&#65533;&#65533;.&#65533;&#65533;&#65533;&#65533;u&#65533;)gFk
=&#65533;&#65533;&#65533;&#65533;*&#65533;g&#65533;&#65533;?n&#1664;&#65533;g&#65533;&#65533;F&#65533;J&#65533;&#65533;K&#65533;W&#65533;&#65533;	&#65533;&#65533;s&#65533;G&#442;#xs&#65533;&#65533;&#65533;&#65533;'n&#65533;W&#65533;&#65533;kpQ&#65533;u&#65533;&#65533;mR'&#1265;&#65533;&#65533;&#65533;&#65533;bih)&#65533;a&#65533;&#65533;q"P&#65533;&#65533;&#65533; '&#65533;DO&#65533;&#65533;$ &#1032;&#65533;&#65533;64j&#65533;7&#65533;&#65533;&#65533;&#65533;%&#65533;p&#65533;V&#65533;[
V&#65533;Y&#65533;R@a&#65533;*&#65533;&#65533;*&#65533;Y 3v&#65533;Z&#65533;Z&#65533;[qD] 0 
9Q&#65533;&#65533;D.0&#65533;;*&#65533;f)T&#65533;&#65533;&#65533;&#65533;&#65533;&#65533;y&#731;
M&#65533;3e&#65533;u&#65533;Mi&#65533;&#277;&#65533;&#65533;?&#65533;1De-[AC&#65533;		Ar&#65533;`@&#65533;&#65533;&#65533;&#65533;y&#65533;&#65533;&#65533;  &#65533;&#65533;&#65533;&#65533;u3A&#65533;4&#65533;&#65533;9K	JU&#65533;R&#65533;mj&#65533;&#65533;&#65533;&#65533;&#65533;!&#65533;c N	&#65533; UR&#65533;	&#65533;td(&#65533;&#65533;&#65533;"gO
&#65533;&#65533;&#65533;	&#65533;
&#65533;&#65533;0V&#65533;&#65533;&#65533;\&#65533;&#1720;&#65533;~&#65533;9&#65533;&#65533;&#1162;&#65533;I&#65533;&#65533;&#65533;+&#65533;&#65533;&#168;&$m&#65533;`EB&#65533;&#65533;&#65533;&#65533;C&#65533;4Y&#65533;	&#65533;,e&#65533;&#65533;&#65533;V&#65533;*&#65533;&#65533;&#327; &#65533;&#65533;&#65533;  }&#65533;)&#65533;&#65533;9&#65533;&#65533;&#65533;n&#65533;7&#65533;&#65533;>&#65533;&#65533;&#65533;&#65533;cV&#65533;I&#65533;^&#800;&#65533;&#65533;&#65533;#Aw&#65533;&#65533;TF&#65533;&#65533;J&#65533;&#65533;&#65533;w&#65533;&#65533;s&#65533;x&#65533;&#65533;&#65533;&#65533;&#65533;&#1042;&#65533;&#65533;&#65533;&#65533;&#65533;h~&#65533;&#2680;a -` Q&#65533;4&#65533;Wf&#65533;&#65533;C&#65533;&#65533;&#65533;&#65533;d&v&#65533;&#162;&#65533;&#65533;3w8&#65533;D&#65533;g*	g-&#65533;=v&#65533;&#65533;&#65533;&#65533;&#65533;&#65533;&#65533;K&#65533;&#65533;&#65533;&#65533;@oc&#65533;&#65533;&#65533;#&#65533;l&#65533;R'&#65533;l&#65533;&#362;&#65533;Xq&#65533;&#65533;&#65533;l)*?6}&#65533;33&#65533;Q&#65533;&#65533;&#65533;TT&#65533;&#65533;&#65533;&#65533;&#65533;3@E&#65533;	&#65533;&#65533;&#65533;&#65533;"&#65533;R)&#65533;.&#65533;4R5x&#65533;~&#65533;&#65533;&#65533;&#65533;&#65533;P&#65533;&#65533;&#65533;&#65533;&#65533; &#65533;g|'S&#65533;&#65533;&#65533;,- *&#65533;&#65533;&#65533;_L&#65533;&#65533;&#65533;g&#65533;up&#65533;Z&#65533;&&#65533;&#65533;5&#65533;&#1037;`&#65533;&#65533;Ey&9&#65533;R&#65533;[e&#1126;iP)P&#65533;"&#65533;&#65533;&#65533;&#65533;@Kq`&#65533;&#65533;U&#65533;&#65533;&#65533;;u&#65533;&#65533;7&#65533;?&#65533;N&#65533;&#65533;q
-~.&#65533;0&#65533;a&#65533;|6&#65533;42E&#65533;\),v&#65533;&#65533;{C&#65533;&#65533;P&#65533;&#65533; `&#65533;&#65533;&#65533;&#277;&#65533;|6&#65533;`g%>&#65533;&#65533;>),&#65533;1Meq&#65533;|U-&#65533;&#65533;/&#65533;FWxC&#6458;&#65533;j&#65533;&#65533;&#65533;&#65533;&#65533;&#65533;I;:&#65533; &#65533;&#65533;&#65533;&#65533;Q&#1303; &#277;0$&#65533;.&#65533;$&#65533;YA&#65533;hS&#65533;&#65533;&#65533;%&#65533;h3&#65533;&#65533;&#65533;&#65533;.=&&#65533;&#65533;q&#65533;4@9&#65533;W&#65533;&#65533;6&#65533;&#65533;&#65533;7j&#65533;@`&#651;&#65533;&#65533;&#65533;&#1107;&#65533;&#65533;A]P&#65533;&#65533;&#65533;&#65533;0&#65533;&#65533;&#65533;&#65533;K5w5&#65533;l!&#65533;&#65533;&#729;&#65533;&#1785;&#65533;&#65533;'.y&#65533;<&#65533;3C	&#65533;&#65533;V'&#65533;&#65533;^k&#1732;&#65533;&#65533;]d&#65533;
&#65533;&#65533;I&#65533;&#65533;&#65533;@&#65533;m&#65533;pQ&#65533;$&#65533;bo&#65533;A&#65533;&#65533;8&#65533;&#842;Vqg&#65533;&#65533;]{,&#65533;L&#65533;o&#546;-S*&#65533;&#65533;+e&#65533; :@&#65533;x&#65533;&#65533;7&#65533;
p&#65533; &#65533;&#65533; 0@&#1843;J&#65533;01Q&#65533;	&#65533;$2Ud&#65533;S&#65533;&#65533;&#65533;;&#65533;Tg&#65533;u&#65533;\&#65533;&#65533;&#65533;&#65533;&#65533;&#65533;6&#65533;&#49691;&#65533;+P#&#65533;&#65533;fB&#65533;&#65533; &#65533; &#19984;0&#65533;&#65533;&#65533;&#65533;$&#65533;&#65533; o&#65533;:.&#65533;YW&#65533;$&#65533;&#65533;&#65533; .&#65533;&#65533;\j-&#65533;&#65533;M&#65533;n&#65533;$&#65533;{2&#764;-Q1s&#65533;
-Y&#65533;	. }&#65533;&#65533;&#65533;6&#133;&#65533;&#65533;&#65533;{o&#65533;&#65533;Ya&#65533;&#65533;8<&#65533;&#1189;&#65533;&#65533;]^&#65533;&#65533;&#65533;&#65533;T1Oc&#65533;&#65533;&#65533;&#65533;&#65533;wZJ&#65533;&#65533;&#65533;&#65533;&#65533;&#65533; &#65533;&#65533;]&#65533;$c&#65533;&#65533;&#65533;&#65533;Q&#65533;2&#1213;&#65533;&#65533;Xx&#65533;&#65533;&#65533;X&#392;&#65533;Jgi	&#719;is1 &#65533;3P&#65533;f&#65533;&#1795;&#65533;&#65533;&#65533;&#65533;.~p&#65533;c&#65533;T&#65533;_&#65533;&#65533;+m&#65533;-&#65533;YF!&#65533;K&#65533;/&#65533;&#54886;&#65533;b&#65533;&#65533;&#65533;1&#65533;6v&#65533;5&#65533;) &#65533;u&#65533;4I&#65533;r&#65533;&#65533;~&#65533;&#65533;	&#59440;&#65533;&#65533;Psi&#65533;&#65533;+,0&#65533;"&#65533;&#65533;c&#65533;gd&#65533;9&#913;&#65533;n&#65533;&#65533;'&#65533;A%V> G^#2&#65533;"&#65533;&#578;&#65533;&#65533;^&#1444;&#65533;+&#65533; 06&#65533;&#65533;+&#65533;&#65533;&#65533;C0&#65533;&#65533;&#65533;&#65533;&#65533;	&#65533;K&#65533;&#65533;d!z&#65533;&&#65533;h&#2853;&#65533; <&#65533;1-&#65533;Y&#65533;	&#65533;aQ&#65533;&#65533;&#65533;\&#65533;&#65533;&#65533;&#65533;)&#65533;O&#65533;>iM"&#65533;&#65533;:&#65533;&#65533;&#65533;&#65533;&#65533;~&#65533;C &#65533;p&#65533;	&#65533; &#65533;&#1128;&#65533;I}o&#65533;&#65533;&#65533;&#1462;&#65533;rt&#65533;K&#65533;&#65533;&#65533;&#65533;&#1084;cV&#65533;`&#65533;"&#65533;&#65533;&#1672;&#65533;&#65533;
&#65533;2T!&#65533;&#65533;D&#65533;&#65533;&#65533;&#6488;&#65533;&#65533;Aq&#65533; &#1839;&#65533;&#65533;&#65533;B&#65533;jzl&#65533;A&#65533;YE&#65533;C&#65533;3v&#65533;K&#65533;94,b&#65533;I&#65533;NMY&#65533;r&#65533; &#65533;&#65533;It7&#65533;&#65533;&#65533;&#65533;&#65533;&#65533;&#65533;B&#65533;&#65533;&#65533;
 &#65533;_&#849;g%&#65533;&#65533;&#65533;&#65533;~&#65533;&#65533;3&#65533;M&#65533;N&#65533;&#65533;&#65533;&#65533;&#65533;V &#65533;8&#65533;#&#65533;q+&#1102;F9&#65533;&#65533;_1" w&#65533;TM&#65533;&#65533; &#65533;x&#65533;&#65533;C\&#65533;&#65533;&#65533;&#65533;p&#65533;&#65533;&#65533;&#65533;&#65533;&#65533;k&#65533;&#1036;|V&#65533;&#65533;&#65533;&#65533;&#65533;ZDTXS&#65533;[&#65533;&#65533;&#65533;Vr.i+&#2031;R&#65533;&#65533;&#65533;7is&#65533;	&#65533; &#65533;:&#65533;n&#65533;&#65533;&#65533;&#65533;&#65533;&#65533;&#65533;&#65533;&#65533;&#65533;&#65533;&#65533;&#65533;&#65533;&#65533;&#65533;&#65533;&#65533;&#65533;&#65533;&#65533;&#65533;&#65533;&#65533;&#65533; &#65533; 77&#65533;	BB??
&#65533;&#65533;B
&#65533;B; &#65533;&#65533;&#65533;&#65533;&#65533;&#65533;&#65533;&#65533;&#65533;&#65533;&#65533;&#482;&#261;&#65533;&#65533;&#65533;&#65533;&#65533;&#1518;&#65533;&#65533;&#65533;&#65533;#$,#&#65533;&#65533;&#65533;&#65533;&#65533;&#838;&#65533;&#65533;&#65533;&#65533;&#65533;&#65533;&#65533;&#65533;&#65533;&#65533;&#65533;!&#65533;&#65533;Ar7&#65533;S&#65533;h&#65533;H&#65533;&#166;*&#65533;V;d&#65533;uC&#65533;T
&#65533;$0&#65533; &#65533;&#65533;w&#65533;&#65533;IRBb&#65533;<J&#65533;&#65533;&#65533;5T>( "&#65533;C &#65533;Htq&#65533;&#65533;&#65533; ~j&#65533;!&#65533;J&#65533;&#65533;&#65533;&#65533;r&#65533;&#1255;P&#65533;!&#65533;x4&#65533;R4&#65533;j&#65533;&#65533;&#65533;U2g&#1468;&#65533;&#65533;&#65533; <&#65533;&#694;&#65533;&&#65533;F&#1645;Uja&#204;g&#1505;&#65533;&#65533;&#65533; A&#65533;&#65533;&#65533;>s&#760;q2M#&#65533;p&#65533;4]&#65533;&#65533;&#65533;V&#65533;(A&#65533;&#1414;&#65533;&#65533;&#1206;/&#65533;&#65533;?t&#65533;-2&#65533;&#65533;%&#65533;v$l&#65533;&#65533;&#65533;(&#65533;&#65533;"&#65533;.&#65533;WU&#65533;<`0&#65533;@&#65533;&#65533;?U&#65533;&#65533;&#65533;&#65533;k&#1557;e@&#65533;&#65533;&#1251;&#65533;&#65533;cW&#65533;&#65533;AR&#65533;&#65533;&#890;Uo&#65533;&#65533;?&#65533;&#65533;x%&#65533;=&#65533;&#65533;?v&#65533;Z&#65533;&#65533;&#65533;&#65533;Q&#65533;&#65533;&#65533;&#65533;&#65533;e&#65533;&#65533;A&#65533;&#65533;C&#65533;V>&#65533;&#65533;CW &#65533;C&#65533;&#493;XG&#65533;]&#65533;w&#65533;eh&#65533;"h&#65533;&#65533;d>p&#65533;%'&#65533;e"(&#65533;&#65533;&#65533;&#65533;M&#65533;&#65533;&#65533;&#65533;&#65533;&#65533;g&#1410;i&#65533;Xk&#65533;&#65533;&#65533;m&#65533;&#65533;&#65533;&#65533;|&#65533;5`Y3&#65533;&#65533;Meue&#131;&#65533; q&#65533;&#65533;&#65533;!&#65533;4U&#65533;vP=&#65533;&#65533;v:v&#65533;&#65533;$&#65533;U&#65533;5&#65533;V&#1980;&#65533;Ve&#65533;K,&#65533;&#770; &#65533;Q&#65533;&#65533;&#22356;&#65533;4&#65533;g&#65533;&#65533;m'q&#65533;" E&#65533;&#65533;@C&&#65533;&#65533;4&#65533;&#65533;j&#1126;&#65533;&#65533;&#65533;P&#65533;&#65533;[&#65533;&#65533;&xf:&#1174;&#65533;LJ&#1472;&#65533;&#65533;9T`T&#65533;My &#65533;5-
&#65533;xV&#65533;H&#65533;&#65533;BJ&#65533;Y&#65533;
G&#65533;h&#65533;0&#65533;&#65533;&#1121;&#65533;$Z@`0*jB&#65533;&#65533;&#65533;&#65533;Jr&#65533;&#65533;B&#65533;B&#65533;&#65533;P&#65533;&#65533;v&#65533;3`&#65533;&#65533;zjC
q&#65533;&#65533;&#552; G&#65533;&#65533;&#65533;m&#65533;&#65533;;*&#65533;T&#65533;R&#65533;&#65533;&#65533;&#65533;@E p&#65533;Q.{&#65533;R&#65533;< &#65533; &#65533;XZm&#65533;&#65533;8&#65533;}&#65533;&#65533;&#65533;&#65533;&#65533;;&#65533;&#1876;&#65533;&#65533;X&#65533;9g5&#65533;^&#65533;&#65533;&#65533;&#65533;k&#65533;&#65533;kZ&#65533;&#65533;&#65533;&#65533;$&#65533;&#65533;-&#65533;
&#21537;R&#65533;T[8&#65533;I&#65533;lt&#65533;$4UU kf\&#1540;,&#65533;\^,&#65533; &#65533;&#65533;&#65533;&#65533;k&#65533;&#65533;Q&#65533;Gghe&#65533;&#65533;-d&#65533;M&#65533;&#1579;
jfZu&#65533;&#65533;k\&#65533;&#65533;@uli&#65533;&#65533;&#65533;]&#65533;!R2D0`:&#65533;@7Rou&#65533;{&#65533;&#65533;&#1546;7&#65533;&#65533;o&#65533;&#65533;&#65533;#&#65533;&#65533;&#65533;Mo&#65533;&#1552;5Z+&&#65533;&#65533;&#65533;o&#65533;&#65533;&#65533;#,O&#65533;6&#65533;)&#65533;KB&#65533;&#65533;"N&#65533;%&#65533;S	c&#65533;&#65533;&#65533;&#1511;K&#65533;&#65533;&#65533;Yy&#65533;&#65533;l}&#65533;&#65533;&#65533;:l(&#65533;nV&#65533;&#65533;N 4/&#65533;&#65533;&#65533;&#65533;v6
&#65533;&#65533;e&#65533;&#65533;&#65533;=&#65533;&#65533;P&#65533;p&#65533;&#65533; &#65533;&&#65533;&#65533;&#65533;&#65533;A&#65533;$&#65533;'&#65533;&#1553;K~&#65533;&#65533;J&#65533;3JOj&#65533;T&#65533;&#65533;lM)H9&#65533;c<A&#65533;U&#65533;^&#65533;&#65533;&#65533;P3&#65533;&#65533;d!&#65533;h&#65533;&#65533;,3&#65533;&#65533;4&#65533;O(&#65533;&#65533;&#65533;&#65533; D&#65533;+p&#392;.!&#65533;b&#65533;c&#65533;ni&#65533;&#65533;&#65533;&#65533;&#65533; B&#65533;&#65533;&#65533;*&#65533;&#65533;&#65533;&#65533;&#65533;&#65533;&#65533;&#65533;B&#65533;&#65533;O&#65533;"&#65533;N&#65533;&&#65533;@4&#65533;ne&#65533;(T/p&#1462;x&#65533;&#65533;ocV	&#65533;&#291;&#1613;h]d
&#65533;SC|&#65533;>A&#65533;U&#723;&#65533;&#65533;i$U&#65533;&#65533;&#65533;Yc&#65533;&#65533;&#65533;&#65533;$&#65533;X&#65533;L&#65533;&#65533;&#65533;P5&#65533;&#65533;&#65533;H0&#65533;&#65533;k;&#65533;&#65533;&#65533;&#65533;&#65533;;EJ&#65533;&#65533;&#65533;q&#65533;B9]&#65533;&#65533;w&#65533;HEv&#65533;&#65533;&#65533;LJEt&#65533;H&#65533;4&#65533;&#65533;fM&#65533;&#65533;&#65533;&#65533;Rq&#65533;&#65533;&#65533;)YL&#65533; &#65533;8&#65533;gT Z&#65533;T&#65533;&#65533;GG&#65533;&#65533;&#65533;0&&#65533;&#65533;&#65533;&#65533;&#65533;&#1116;F&#65533; 
vL&#65533;0#&#65533;&#65533;&#65533;&#65533;P&#65533;&#65533;&#65533;&#65533;&#65533;H.&#65533;&#65533;
&#65533;&#65533;2gR&#65533;n&#65533;w)eK&#65533;&#65533;&#65533;&#65533;&&#65533;BjR&$Uj&#65533;'&#65533;&#65533;"	zF\&#65533;H&#65533;-(Y&#65533;&&#65533;Ct&#65533;&#65533;&#65533;&#65533;&#65533;c&#65533;	&#65533;&#65533;*&#65533;+2&#65533;O&#65533;&#65533;B&&#65533;&#65533;+&#65533;/3&#65533;&#65533;F+9F"%&#1359;&#65533;&#65533;R-(0&#65533;&#65533;&#65533;)g{&#65533;LhZ&#65533;&#65533;v&#65533;6"
&#782;(&#65533;M&#20604;&#65533;C&#65533; &#65533;=!&#65533;ZP&#65533;d&#65533;+$F&#65533;&#65533;)&#65533;|&#65533;!&#65533;&#65533;"`:y&#65533;&#65533;>&#65533;&#65533;&#65533;&#65533;&#65533;%$&#65533;5&#65533;d2&#65533;C&#65533;&#65533;&#65533;M((=N^&#65533;X&#65533;&#65533;.!&#65533;&#65533;&#65533;%&@>&#65533;&#65533;&#65533;&#65533;&#65533;rL&#65533;1&#65533;&#65533;&#65533;^&#65533;&#65533;)&#65533;&#65533;<@]&#35402;<&#65533;
5&#65533;t&#65533;&#65533;&#65533;!>$+	`&#65533;&#65533;E!&#65533;&#65533;a'&#301085;&#65533;@&#65533;_W&#65533;}j&#65533;-Q&#65533;&#65533;&#65533;&#65533;&#65533;4WK&#65533;-&#65533;+&#65533;d&#65533;d&#65533;$&#65533;AY&#65533;&#65533;vo&#65533;7&#65533; H&#65533;&#65533;&#65533;&#65533;+&#65533;!PXL14&#65533;G:&#65533;&#65533;&#65533;_j7&#65533;%&#65533;&#65533;&#65533;x&#65533;IZ&#65533; |&#65533;mC&#1562;&#65533;V&#65533;n&#65533;-+\!&#65533;&#65533;]_b&#65533;.&#65533;&#65533;&#65533; &#65533;8&#65533;c ApQ!&#65533;&#65533;&#65533;&#65533;OK&#65533;&#65533;&#65533;&#65533;&#65533;&#65533;&#65533;/&#65533;+&#65533;&#65533;9&#65533;&#65533;&#65533;$&#65533;Q&#65533;bj&#1354;&#65533;=&#366;\aA &#65533;&#65533;7&#65533;Z&&#65533;"&#65533;&#65533;a&#65533;&#159;"&#65533;%Oi&#65533;&#65533;&#65533;&#65533;&#65533;&#65533;@,&M&#65533;^`&#65533;<"&#65533;G&#65533;	&#65533;&#65533;&#65533;&#65533;&#65533;&#65533;&#65533;O&#65533;&#65533;.DvM&#65533;?&#65533;&#65533;&#65533;&#65533;b"&#65533;&#65533;&#65533;&#65533;	k&#65533;&#65533;=yH&#65533;6gT&#65533;Eh&#65533;&#65533;&#65533;]$`@,Mu&#65533; !(&#65533;&#65533;&#65533;y&#65533;Z&#65533;?&#65533;j&#65533;x&#65533; &#65533;&#65533;	j &#65533;50&#65533;[&#65533;&#65533;&#818;&#65533;&#65533;&#65533;&#65533;&#65533;r,}W[&#65533;&#65533;&#65533;&#65533;&#65533;&#65533;h&#65533;F,&#65533;
0&#65533;&#65533;NF.F&#65533;xA&#65533; &#65533;&#65533;&#65533;+&#65533;ZC&#970;&#65533;&#65533;>&#65533;&#65533;&#65533;O&#865;Q&#65533;&#65533;&#65533;&#65533;&#65533;8&#65533;&#65533;s&#65533;hs,|&#65533;&#65533;&#65533;U[I&#65533;&#65533;&#65533;u.C&#65533;&#65533;&#65533;/P&#65533;!E5&#65533;&&#65533;9&#65533;&#65533; &#65533;&#65533;Ak[_&#65533;&#65533;&#1618;5$bp&#65533;&#65533;"&#1039;&#65533;}J&#65533;;m&#65533;&#65533;&#65533;&#65533;&#65533;TA&#65533;D&#882;&#65533;&#65533;&#65533;&#65533;&#65533;&#65533;&#31616;&#65533;&#65533;&#65533;&#65533;&#65533;jM&#65533;&#65533;&#65533;&#65533;!7&#65533;&#65533;oh&#65533;&#65533;&#65533;&#65533;&#694;&#65533;U&#65533;L&#65533;V&#65533;K&#65533;LE&#65533;p&#1830;&#65533;&#65533;&#65533;&#65533;&#65533;&#65533;E?\P&#65533;d&#65533;&#65533;<&#65533;o.&#65533;T&#65533;Z&#65533;]&#65533;&#65533;K&#65533;&#65533;&#65533;&#65533;BT&#65533;&#65533;c&#65533;&#65533;&#65533;k&#65533;&#65533;&#65533;&#65533;&#65533;t&#65533;&#65533;&#65533;n&#65533;&#690;&#65533;&#65533;&#65533;&#65533; &#65533;&#65533;&&#65533;&#1165;&#65533;% L&#65533;p&#65533;&#65533;4 &#65533;&#65533;c~&#65533;+&#65533;3& 7&#65533;&#65533;)&#65533;&#65533;&#608;&#65533;&#65533;Kg&#65533;&#65533;p&#65533;m&#65533;&#65533;&#65533;&#65533;&#65533;+&#65533;EGz&#65533;&#65533; &#65533;&#65533;+&#65533;&#65533;Z&#1882;&#65533;&#65533;&#65533;&#65533;X5&#65533;!&#65533;!&#65533;&#65533;;'[|&#65533;&#65533;4+&#65533;+~h&#65533;M&#65533;(&#65533;&#65533;&#65533;7&#65533;&#65533;&#65533;&#65533;.bA@40c0K&#65533;< Ug&#65533;PL&#65533;&#65533;>Z&#65533;m&#1338;&#65533;A_8&#65533;&#65533;t5&#65533;k&#65533;C&#65533;>&#65533;&#65533;&#65533;pcWjD&#1445;&#65533;y&#65533;&#65533;z&#65533;&#65533;&#65533;&#65533;!<y$.&#65533;&#65533;S&#65533;&#65533;@{&#65533;
U&#65533;	 &#65533;v&#65533;&#65533;ei&#65533;kj&#65533;&#65533;~zM&#65533;&#65533;X&#65533;!MR&#1925;&#1218;-&#65533;q&#65533;&#65533;n&#65533;R{]Sn&#65533;` D5	8&#65533;a&#65533;n&#65533;@&#65533;&#65533;&#65533;F+fY&#65533;d &#65533;%&#65533;'U*&#65533;eAz&#65533;&#65533;&#65533;\+&#65533;A&#65533;B&&#65533;6
&#65533;&#65533;&#65533;&#65533;&#960;:&#65533; &#65533;p{$F&#65533;h&#65533;6\H	A|Bo&#65533;&#65533;&#65533;f&#65533;&#65533;.5&#258;&#65533;&#65533;&#65533;t&#65533;0&#65533;&#65533;&#65533;UD!u&#65533;T&#65533;&#65533;	&#65533;&#65533;:1 "i&#65533;&#65533;7yV+F	&#65533;2C&#65533; &#65533;&#65533;n&#65533;&&#65533;r&#916;_&#65533;qlY&#1540;
&#65533;a&#65533;+&#65533;&#65533;&#65533;'&#65533;+X&#65533;.&#65533;&#65533;07&#65533;9&#65533;&#65533;tWkK&#65533;E&#65533;&#65533;aW0&EFK&#65533;U&#65533;f&#65533;&&#65533;U(Xt&#65533;Y&#65533;&#65533;#i&#65533;G.&#65533;&#65533;r,,&#65533;uc&#65533;&#65533;P '#$I&#65533;&#65533;`&#65533;/&#65533;%N"&#65533;
&#65533;d&#65533;`lk6&#65533;&#65533;5&#1857;&#65533;W}k"b&#65533;u{!(&#65533;1&#65533;&#65533;3u&#65533;%&#65533; &#65533;Q&#65533;nG&#65533;&#65533;&#65533;]p&#65533;a1&#65533;&#65533;(&#65533;&#65533;BQ<&#65533;C7pc&#65533;4#a &#65533;&#65533;T&#65533;4e&#65533;3b~d l&#65533;&#65533;!&#65533;&#65533;	 &#65533;~&#30222;,&#65533;nm&#65533;&#65533;&#65533;&#65533;&#65533;;8&#65533;&#65533;&#65533;6[&#65533;&#65533;F5!5&#65533;&#65533;@;:&#65533;-$&#65533;=`$&#65533;@2&b&#65533;3&#65533;&#65533;B&#65533;@)y&#65533;&#65533;&#65533;&#65533;8&#65533;QUIf&#65533;w&#65533;U5I 	X&#65533; &#65533;L&#65533;&#65533;@&#65533;*&#65533;`&#65533;AG3 &#65533;&#65533;&#65533;&#1217;&#65533;]  &#65533;&#65533; q&#65533;8q  >&#65533;>EH:&#65533;&#65533;&#65533;&#65533;&#65533;5&#1267;zbfAQ&#65533;&#65533;)/RY]13&#65533;1krf&#65533;x6$>&#65533;~`&#65533;a&#65533;H)&#65533;=M&#65533;&#65533;&#65533;&#65533;I$&#65533;E&#65533;=&#65533;
&#65533;"&#65533;C8&#65533;&#65533;l&#65533;W&#65533;&#17683;&#65533;C=&#65533;4&#65533; &#65533;&#65533;&#65533;&#65533;(&#65533;! &#65533;87&#65533;9t&#65533;&#65533;'&#65533;^&#65533;&#65533;qy&#65533;&#65533;&#65533;&#65533;.&#65533;E&#65533;&#65533;&#1551;&#65533;&#65533;&#65533;5T&#65533;&#65533;Q^&#65533;iA&#65533;'&#65533;&#65533;&#65533;&#65533;Ug&#65533;V&#65533;&#65533;Z&#65533;! <&#65533;&#65533;&#65533;?w&#65533;&#65533;&#65533;K&#65533;y{&#65533;&#65533;XB&#65533;&#65533;&#65533;
&#65533;&#65533;k&#65533;&#65533;i18&#65533;vb+FjE1}&#65533;&#65533;9rf&#65533;&#65533;\Q&&#65533;
m*P&#65533;&&&#65533;P &#65533;&#65533;&#65533;xtX&#65533;+&#65533;&#65533;&#65533;&#65533;&#38774;i	&#65533;{&#65533;@]rh&#65533;&#65533;pgC0&#65533;{&#595;	&#65533;*&#65533;wlZ&#65533;O&#65533;&#65533;L%&#65533;
H&#65533;Z&#65533;&#65533;&#65533;w&#65533;&#65533; &#65533;+&#65533;&#65533;&#65533;&#65533; @d"&#65533;&#65533;&#1217;&#65533;K&#1625;a"&#65533;)&#65533; &#65533;@&#65533;1&#65533;On &#65533;5&#65533;x2&#65533;Y&!jlul4G&#65533;&#65533;=&#65533;lH&#65533;E*D*R&#65533;S&#65533;&#65533;&#65533;a`&#65533;aW&#65533;&#65533;hx&#65533;#A'Y&#65533;&#65533;&#65533;2i&#65533;*^&#65533;2L$&#65533;c&#65533;u&#65533;&#65533;&#65533;&#65533;&#65533;s&#65533;e
&#65533;&#65533;*ta&#65533; &#65533;&#65533;	; 5&#65533;&#65533;c?&#351;]uc0\&#65533;'&#65533;&#65533;C&#65533;'&#65533;eLt&we"p&#65533;&#65533;&#65533; ~&#65533;-&#65533;&#682;m&#65533;&#65533;&#65533;&#65533;&#65533;&#422;&#65533;&#65533;t&#65533;&#65533;&#65533; z&#65533;&#65533;[&#65533;&#65533;(&#65533;&#249;C&#65533;&#65533;s"&#65533;&#65533;&#65533;&#65533;&#1459;1&#65533;S!&#65533;&#65533;&#65533;&#65533;`&#65533;&#65533;&#659;&#528;dJ&#65533;]q&#65533; h&#65533;&#65533; &#65533;	_&#65533;&#65533;&#65533;2\&#65533;.o&#65533;&#65533;.&#65533;d&#65533;&#65533;2e9&#65533;X&#65533;V&#65533;S[&#65533;4
Ic'&#65533;@)&#65533;&#65533;gZ&#65533;"&#65533;&#65533;u&#65533;&#65533;>0&#65533;8&#65533;U&#65533;(&#65533;5]HZ&#65533;&#65533;(t&#65533;&#65533;X0F&#65533;?&#65533;!&#65533;,&#65533;A&#65533;P]&#65533;B&#65533;&#65533;&#65533;&#65533; &#65533;zC&#65533;&#65533;&#65533;7&#65533;e&#65533;n0Z&#65533;&#65533;&#65533;zV&#65533;&#65533;n&#65533;SY=w&#65533;&#65533;L&#65533;&#35176;&#65533;l2*P&#65533;S&#65533;4@&#65533;0-&#65533; &#65533;h!&#65533;&#65533;#*k&#65533;&#65533;J%&#65533;k&#47504;p75k{&#65533;&#65533;QkS&#65533;&#65533;gDqC&#65533;"$&#65533;idx&#65533;r&#65533;&#65533;H0&#65533;&#65533;Cgi/&#65533;9&#65533;&#65533;,&#65533;zN&#65533;&#65533;&#65533;3&#65533;&#65533;&#65533;_&#65533;lq&#65533;&#65533;&#65533;aK%&#65533;'&#65533;&#65533;&#65533;9&#65533;1&#65533;&#65533;&#65533;&#65533;&#308;R&#65533;`Z-'aLS&#65533;
&#65533;zmV&#65533;X&#65533;	@&#65533;`&#65533;JBvb9&#65533;&#65533; &#65533;&#65533;
9&#65533;{'&#65533;a&#65533;k&#65533;&#65533;H&#65533;&#65533;^&#65533;`&#65533;&#65533;&#65533;z.u@9&#65533;!WZ&N$r&#65533;)'&#65533;%0<[*&#630;&#65533;&#65533;&#65533;&#65533; 0&#65533;?&#65533;&#65533;&#65533;*&#65533;V&#65533;3&#65533;N&#65533;R@9&#65533;&#65533;Y&#65533;f}&#65533;*&#65533;&#65533;X)Wt&#65533;BF&#65533;qw&#65533;&#65533;[&#65533;&#65533;&#65533;&#65533;I&#65533;wB&#65533;-0&#65533;B&#65533;&#65533;&#65533;&#65533;K&#65533;s&#432;2&#65533;
,&#65533;y&#65533;3t&#65533; &#65533; L&#65533;S&#65533;&#65533;.&#65533;w&#65533;#w&#65533;l&#388;*&#65533;'&#65533;&#65533;e&#65533;&#65533;%c1`B&#65533;/&#65533;D&#65533;u@&#65533;&#65533;&#65533;&#65533;d20&#65533;`&&#65533;&#65533;&#65533;&#65533;&#65533;& &#65533;&#65533;D&#65533;@&#65533;&#65533;&#65533;?&#65533;&#65533;e&#65533;&#65533; &#65533;@<&#65533;d!&#65533;&#702;m&#65533;e&#65533;&#65533;&#65533;x; &#65533;&#65533;A&#65533;A&#65533;&#65533;&#65533;&#65533;&#65533;'ww&#65533;&#65533;V&#65533;>-&#65533;&#65533;&#65533;&#65533;&#65533;T&#576;&#65533; (p+&#65533; &#2579;tCK&#65533;&#65533;p,9 p&#65533;wA&#65533;&#65533;B!&#65533;9&#65533;&#65533;R&#65533;'&#65533;&#65533;
'X&#65533;&#65533;S &#65533;:M &#65533;&#65533;{0\.&#65533;T&#65533;&#65533;^&#65533;&#65533;y&#65533;&#65533;{&#65533;&#65533; &#65533;&#65533;#&#65533;)0;&#65533;&#65533;`4@&#65533;&#65533;&#65533;D`&#34956;l&&#65533;5&#65533;&#65533;&#65533;p&#65533;&#65533;hA&#65533;&#65533;IN&#65533;E&#65533;&#65533;r!&#65533;&#65533;&#65533;#	&#65533;2&#779;&#65533;]zU&#65533;^&#65533;&#65533;N&#65533;Q&#65533;&#65533;!&#65533;&#65533;&#65533;&#65533;&#65533;&#65533;3Ip& &#65533;d&&#65533;b&#65533;l&#65533;&#65533;\&#566;&#65533;-&#65533;y&#65533;rBl&#65533;zOe&#65533;&#65533;+&#65533;&#65533;&#65533;xr&#65533;x<!&#65533;E* &#65533;&#65533;&#65533;Z&#65533;&#65533;&#65533;&#65533;0dDe^&#65533;%@ (&#65533;eol&#65533;+V%&#65533;&#65533;1&#65533;&#65533;&#65533;Sc&#65533;A&#65533;b&#65533;4u&#65533;V&#65533;bz'&#65533;	m,>&#65533;L*F&#65533;&#65533;]j&#65533;&#65533;&#65533;&#65533;\&#65533;&#65533;&#65533;i &#65533;&#65533;lR36&#65533;^&#65533;s&#159;&#65533;&#65533;6I&#65533;&#65533;&#65533;&#65533;&#65533;&#65533;|&#65533;5&#65533;&#65533;&#65533;&#65533;&#65533;  &#65533;h&#65533;&#65533;ph&#65533; &#65533;&#65533;&#65533;&#65533;VS&#65533;A&#65533;&#65533;jy	$Bu&#65533;&#65533;&#65533;>&#65533;	5&#65533;&#65533;&#65533; @&#65533;;=Y&#65533;.&#65533;&#65533;&#65533;k&#65533;k&#65533;&#65533;U&#65533;&&#65533;&#65533;)f{k/"&#65533;&#1880;Z&#65533;CR&#65533;&#65533;g&#65533;	+^&#65533;Wt&#65533;bM&#65533;&#65533;&#65533;0&#65533;&#850;b)&#65533;86i&#65533;Q @&#383;&#65533;U&#65533;&#65533;&#65533;&#65533;&#65533;%]$&#65533;K&#65533;@&#65533;
&#65533;&#65533;2&#65533;&#65533;B&#65533;&#65533; >`Y&#65533;)&#65533;[&#65533;E&#65533; e&#65533;B&#65533;f7
o&#65533;5E&#65533; &#65533;&#65533;&#65533;\&#65533;24M&#563;&#65533;&#1018;D&#65533;
@2)G &#65533;&#65533;
&#65533;3&#65533;f	kh\F&#65533;&#65533;:&#65533;&#65533;l&#65533;&#65533;  &#65533;&#65533;&#65533;&#65533;&#65533;4d&#65533;u
F&#65533;I&#65533;&#65533;h&#65533;&#696;84&#65533;sQ&#1187;p
:#P&#594;&#65533;&#65533;Wd g&#65533;E&#65533;&#65533;1\&#65533;&#65533;#>&#65533;&#65533;,&#65533;
&#65533;&#65533;&#65533;C@S&#65533;`&#65533;OQV&#65533;$A!&#65533;T&#65533;d&#65533;f|&#65533;d&#1536;=&#65533;&#65533;F&#65533;&#65533;&#65533;!&#65533;z&#1110;&#65533;&#65533;u&&#65533;x&#65533;B&#65533;I4&#65533;&#65533;H&#65533;9&#578;&#65533;Z&#65533;&#65533;&#65533;&#65533;3g&#65533;&#65533;H&#65533;_&#65533;&#65533;5&#65533;+&#1154;&#65533;&#65533;2FE&#65533;&#65533;&#65533;g&#65533;&#65533;&#65533;,&#65533;&#65533;&#65533;&#304;&#65533;&#65533;s&#65533;]dF$r&#65533;6&#65533;0aG&#65533;&#65533;&#65533;	Pl"7'=&#65533;X&#1076;&#65533;a&#65533;&#65533;AD&#65533;'&#65533;0&#65533;&#65533;&#65533;t&#65533;,&#65533;"&#360;&#65533;&#65533;&#65533;q&#65533;&#65533;&#65533;r~2_&#65533;DsC>cG%F}&#65533;&#65533;y &#293;h.zY&#65533;&#65533;&#65533;\$=i"8&#65533;&#65533;&#65533;&#65533;h[&#65533;&#65533;pox!&#65533;(R&#65533;Y&#65533;&#65533;&#65533;&#65533;0&#65533;&#65533;&#65533;&#65533;1&#65533;&#65533;ua`>tb&#65533;%r&#65533;&#65533;Zsi&#65533;i&#65533; &#65533;'&#65533;&#65533;8}A
&#65533;&#65533;A&#65533;&#65533;&#65533;&#1143;B3&#65533;'d&#65533;&#65533;&#65533;&#65533;&#65533;&#753;W&#65533;&#65533;P&#990;O&#65533;V&#65533;U&#65533;&#65533;$&#65533;
BidF*0&#607;@L&#65533;v&#65533;&#65533;&#65533;A&#65533;^&#65533;&#65533;w&#65533;a&#65533;&#65533;&#65533;&#65533;7&#65533;U
=&#65533;$?&#65533;f&#65533;&#65533;&#65533;CZ&#183;&#65533;Yh&#65533;&#65533;YS&#65533;&#65533;&#65533;&#65533;&#65533;>&#65533;&#65533;w&#65533;&#65533;2&#65533;K&#65533;&#65533;&#65533;Cka"`M
[fA&#65533;&#65533;X&#65533;&#65533;O&#65533;&#33737;&#65533;&#65533;&#65533;&#65533;&#1808;8&#65533;&#65533;U&#65533;)K&#65533;|fp&#65533;?>gL&#65533;&#65533;r&#65533;. &#65533;d&#65533;&#65533;&#65533;&#65533;]&#65533;&#65533;&#65533;N&#65533;}'&#65533;#]&#65533;&#65533;g&#65533;K&#65533;&#1165;&#65533;&#65533;&#325;&#65533;&#65533;[&#65533;9&#63575;&#65533;&#65533;&#65533;)&#65533;	#&#65533; &#65533;&#65533;&#65533;&#65533;}&#65533;!`&#65533;B&#65533;:&#65533;.@&#65533;&#65533;&#65533; O&#65533;Y&#65533;&#65533;&#65533;&&#65533;&#65533;&#65533;&#65533;&#65533;&#65533;&#65533;|O&#65533;b.&#65533;&#65533;rH&#65533;&#65533;&#65533;R[1#&#65533;&#65533;&#65533;"g&#65533;@
&#65533;&#65533;&#65533;&#65533;X-?&#65533;&#65533;&#65533;&#65533;P&#65533;6K&#65533;b&#65533;&#65533;%pI&#65533;<&#65533;k&#65533;&#65533;&#65533;&#65533;&#349;&#65533;&#65533;&#65533;
;P~&#65533;&#65533;1&#65533;&#65533;&#65533;t&#65533;/&#65533;&&#65533;&#65533;e&#65533;&#65533;&#65533;&#65533;xhue&#65533;S&#49455;&#65533;&#161;gW&#65533;L&#65533;&#65533;V&#65533;<m &#65533;&#65533;B;jEYy /&#625;fc&&#65533;mQC&#65533;&#65533;&#65533;&#65533;&#65533;&#65533;		
7 &#65533;&#65533; &#65533;&#65533;&#65533;&#65533;&#65533;&#65533;&#65533;&#65533;&#65533;&#65533;&#65533;&#65533;&#65533;&#65533;&#65533;&#65533;&#65533;&#65533;&#65533;&#65533; &#65533;&#65533;&#65533;&#65533;&#65533;&#65533;&#65533;&#65533;&#65533;&#65533;&#65533;&#65533;&#65533;&#65533;&#65533;.&#157;.&#65533;7&#65533;B?&#65533;&#1096;&#65533;&#65533;&#65533;&#65533;&#65533;&#65533;&#65533;&#65533; &#65533;&#65533;7B 	?7&#65533;	&#65533;&#65533;!&#65533;&#65533;&#65533;&#65533;&#65533;&#65533;&#65533;&#65533;&#65533;NY&#65533;&#65533;
&#65533;&#65533;&#65533;.!\&#560;&#65533;&#65533;Vx!4&#65533;\ &#65533;AhP&#65533;&#65533;	 
&#65533;	)&#65533;]6&#65533;&#65533;&#65533;{&#65533;Ie&#65533;&#65533;&#65533;+W&#896; &#65533; &#65533;-^&#65533;hx&#65533;B&#65533;&#65533;*&#65533;O&#65533;++MQd&#65533;**&#1387;&#65533;b&#65533;&#42018;V_1&#65533;&#65533;z &#65533;'&#65533;&#65533;8 &#65533;&#65533;&#65533;;&#65533;(&#65533;i&#65533;'9nQ&#65533;&#65533;V&#1145;Ej@&#65533; &#527;7(Fd&#65533;Y&#65533;&#65533;&#65533;2&#65533;&#65533;&#65533;S&#65533;|\3k&#65533;|p&#65533;&#65533;{	&#879;"&#65533;$&#65533;&#65533;dP&#65533;-&#65533;&#65533;Ac&#65533;&1J&#65533;u%$&#65533;&#996;i &#65533;t?&#65533;(G&#65533;8&#65533;"&#65533;&#65533;T&#65533;&#65533;]&#65533;&#65533;&#65533;&#65533;&#65533;&#65533;8&#65533;&#65533;&#65533; )&#65533;c}0.p|&#65533;=&#65533;&#65533;&#65533;t&#65533;&#65533;K&#65533;&#65533;)&#766;&#65533;&#65533;&#65533;&#65533;f&#65533;=;j&#65533;&#65533;D&#65533;s3=(0&#65533;*,&#65533;&#65533;,!\&#65533;&#65533;x&#65533;&#65533;&#65533;&#65533;&#65533;&#65533;>vR&#65533;u&#65533;&#65533;0&#65533;&#65533;2I'&#65533;q&#65533;	4U@&#65533;&#65533;\	 &#65533;&#65533;m&#65533;&#65533;>b1&#65533;$&#65533;m&#65533;Q`&#65533;-6&#65533;N:&#65533;&#65533;&#65533;p&#65533;4`&#65533;&#65533;p&#65533;	<&#65533;&#65533;&#65533;&#525678;T&#65533;&#65533;&#65533;&#65533;P&#65533;df&#65533;&#65533;'g&#65533;&#65533;&#288;&#65533;T&#65533;b),`! &#65533;""&#65533;&#65533;&#65533;&#65533;&#65533;U	B"&#65533;Q&#65533;&#65533;&#65533;s7&#65533;&#65533;&#65533;&#65533;&#65533;$z&#65533;dP&#65533;%&#65533;$&#65533;&#65533;\&#65533;Z&#65533;&#65533;|&#1059;/R&#65533;J&#65533;B&#65533;xJ&#65533;J*&#65533;&#65533;&#65533;A&#512;&#65533;Q4`HH&#65533;9&#65533;&#65533;:&#65533;&#65533;&#65533;D&#65533;&#65533;&#65533;($&#65533;&#65533;&#65533;a:&#65533;u&#65533; &#1652;&#65533;k#|&#65533;B
&#65533;&#65533;&#65533;I&#65533;&#65533;x&#65533;&#65533;&#65533;	+&#65533;&#65533;.(&#65533;&#65533;R&#65533;*&#65533;6D&#65533;'*~&#65533;`&#65533;H/&#65533;P&#65533;@&#65533;9&#65533;&#65533;&#65533;ka&#65533;&#65533;&&#65533;&#65533;{&#65533;&#65533; \$)&#65533;&#65533;&#65533;&#65533;&#65533;w&#65533;&#65533;&#65533;Y&#65533;&#570;.C&#65533;Z&#65533;&#65533;&#65533;$W&#65533;,&#65533;&#65533;b`Az&#65533;&#65533;&#65533;&#65533;&#65533;&#65533;8&#65533;&#65533;m&#65533;=&#65533;g]&#65533;&#65533;jC?&#65533;c%&#65533;&#65533;W&#65533;&#65533;&#65533;Q#&#65533;T V&#65533;&#65533;&#65533;&#47130;;3X&#65533;&#65533;T&#65533;Vd&#1074;&#489;"&#65533;q 2h&#65533;	&#65533;U&#65533;&#65533;&#598;&#65533;&#65533;0z&#65533;97&#65533;sV&#65533;&#65533;&#65533;&#65533;&#65533;&#65533;B &#65533;&#65533;p&#499;#&#65533;&#65533;&#194;J&#65533;j-$~&#65533;&#65533;e>&#65533;T&#1360;{&#65533;%&#65533;&#65533;&#65533;&#65533;&#65533;&#606;&#65533;*&#65533; &#1910;&#65533;&#65533;4hne&#412;HG&#65533;" <7&#983;o&#65533;&#65533;&#65533;&#65533;&#65533;_&#65533;J&#420;&#65533;x&#136;&#65533;&#62788;&#65533;@&#65533;&#65533;2}V&#65533;&#65533;2&#65533;&#65533;f&#65533;&#65533;&#65533;&#1553;C&#65533;u&#65533;}y&#1027;&#65533;&#65533;&#65533;n&#65533;&#65533;&#65533;=d&#65533;&#65533;! &#65533;&#65533;}_^.&#65533;6;&#65533;&#65533;&#65533;&#65533;X&#65533;&#65533;&#65533;t&#65533;&#782;&#65533;&#65533;f&#65533;&#65533;&#65533;&#65533;kf(&#65533;&#65533;&#65533;E&#65533;d&#65533;&#218;&#65533;&#65533;<-)p ~q5w&#65533;&#65533;L&#65533;&#65533;&#65533;c
&#65533;&#65533;|&#65533;y&#65533;&#65533;)CH)&#65533;A@g7C&#65533;d'Dxs&#65533;&#65533;&#65533;&#65533;P&#65533;
(
a&#65533; A&#65533;&#65533;&#65533;&#65533;	&#65533;&#65533;:z`(B&#65533;&#681;&#65533;Ft&#65533;, &#65533;&#65533;B&#65533;a&#65533;s&#65533;&#65533;&#65533;t I@&#65533;X&#65533;
&#65533;A&#65533;&#65533;&#65533;Y)&#65533;&#65533;&#65533;&#65533;&#65533;&#65533;W&#65533;H&#65533;0&#65533;&#65533;&#65533;Oy&#65533;&#65533;!g*&#65533;&#65533;&#65533;&#65533; &#65533;&#65533;&#65533;&#65533;+^2&#65533;6! 3&#65533;-0&#65533;&#65533;"L&#65533;0!(FR&#65533;&#65533;&#65533;&#65533;&#65533;Lo&#65533;&#65533;Am~&#65533;;E&#65533;(&#65533;&#65533;J&#65533; '&#65533;&#144;&#65533;&#65533;#i
A&#65533;&#65533;&#65533;$&#65533;&#65533;&#65533;&#65533;I&#65533;P&#65533;&#65533;&#65533;&#65533;I&#65533;n&#673;I&#65533;&#65533;&#65533;%&#65533;a\8 &#65533;+&#65533;$}7P&#65533;%&#65533;&#65533;&#65533;&#65533;&#65533;&#65533;p&#65533;RT&#65533;&#65533;A`&#65533;`zP&#65533;"!W&#65533;g~&#65533;{&#65533;Y&#1346;&#65533;8Z\`&#65533;+!_&#65533;&#65533;Eg<&#65533;&#65533;p&#65533;&#65533;&#65533;)F&#65533;&#1346;:&#65533;h&#65533;x&#65533;&#658;!&#65533;	&p &#65533;&#65533;p0&#65533;&#65533;'`<`&#65533;`&#65533;&#65533;p&#65533;p&#65533;&#65533;&#65533;&#65533;+#&#65533;'#W&#65533;?&#65533;&#65533;&#65533;&#65533;>^ &#65533;&#838;&#1316;	{&#65533;&#65533;&#65533;4HQ[&#65533;C&#65533;#	&#65533;&#65533;D9&#65533;&#65533;&#65533;&#65533;J&#65533;+S&#65533;&#1099; <g&#65533;&#65533;&#65533;&#65533;Q&#65533;w&#65533;Y&#65533;
&#65533;&#65533; ESq*&#65533;T T&#65533;&#65533;&#65533;>&#65533;"&#65533;&#65533;&#65533;g&#65533;
&#65533;&#65533;T&#65533;Y&#65533;&#65533;&#65533;&#2012;&#65533;&#1301;b(yD&#65533;&#65533;0&#65533;&#65533;@&#65533;&#65533;&#65533;&#65533;6&#65533;"f&#65533;0&#65533;c&#65533;*&#65533;&#65533;&#65533;!v4C(@&#65533;K&#65533;IROd &#65533;Ti$*&#65533;jKT&#65533;&#65533;&#65533;&#65533;W&#65533;4D;&#65533;MN{&#65533;&#65533;Jr&#65533;&#65533;&#65533;6T&#65533;&#65533;&#65533;&#65533;&#65533;&#65533;lG&#65533;n &#65533;&#65533;&#65533;&#65533;&#65533;_&#65533;!1&#65533;RQ&#65533;&#65533;c&#65533;,I+@&#65533;&#65533;&#65533;&#65533;&#65533;&#769;&#65533;$&#65533;&#65533;&#65533;,s&#65533;R,&#65533;P&#65533;F&#65533;@&#65533;& &#1517;&#65533;Q&#65533;&#65533;O&#65533;d$&#238;1&#65533;&#872;!T&#65533;x &#1398;&#65533;&#65533;&#65533;9=&#65533;&#65533;Ie&#65533;&#65533;S&#65533;&#65533;&#65533;C&#65533;jv&#65533;&#65533;e]&#65533;&#65533; q&#65533;&#1989;`X>a&#65533;&#65533;#&#65533;e&#65533;&#65533;~&#837;&#65533;&#65533;&#65533;4&#65533;u; Bj&#65533;X&#65533; OGQ&#65533;&#65533;&#65533;&#65533;&#65533;R&#65533;3&#65533;I<&#65533;&#65533;&#65533;^&#65533;&#65533;UZJ&#65533;	&#65533;b&#65533;t&#65533;7&#65533;&#65533;UOP)&#65533;&#65533;*_&#65533;S&#65533;&#65533;&#65533;$4a&#65533;b7I&#65533;g.&#65533;&#230;	&#65533;&#65533;-&#65533;&#65533;&#65533;&#65533; ,E&#65533;J&#65533;<N&#65533;Y&#65533;&#65533;s]W%(&#65533;xnE
J&#65533;&#65533;&#65533; x&&#65533;&#65533;W,&#65533;&#65533;l&#65533;.&#65533;&#65533;&#65533;a&#65533;0&#206;g&#65533;P(2	&#1809;&#65533;F&#23552;08_&#65533;nZ&#65533;&#65533;)\&#65533;
&#65533;`&#65533;&#1541;0Y&#65533;	4W3&#65533;&#65533;&&#65533;&#65533;	&#65533;&#65533;&#65533;&#65533;&#65533;&#65533;&#65533;PH?,&#65533;Q&#65533;@w'&#65533;&#65533;&#65533;B&#65533;&#65533;R&#65533;&#65533;&#65533; &#65533;f&#65533;&#65533;&#65533;&#65533; 	 &#65533;&#65533;HSw&#65533;g&#65533;&#1825;&#722;;&#65533;&#65533;&#65533;d1&#65533;&#65533;q`&#65533;H&#65533;Ae&#65533;w&#65533;G&#65533;&#65533;&@vrJ&#65533;$Z[(on{V&#65533;&#65533;C&#65533;&#65533; &#65533;&V&#65533;&#65533;t=`&#65533;El	E&#65533;l&#65533;&#65533;&#65533;&#65533;;&#65533;NZ&#65533;&#65533;&#65533;
x&#65533;V$E&#65533;&#65533;&#65533;&#65533;&#65533;[&#65533;H&#65533;&#65533;"&#65533;&#65533;\\&#65533;P&#1122;|S&#65533;&#65533;&#65533;&#65533;D&#65533;&#65533;&#65533;&#65533;&#65533;Q8&#65533;.8m'&#65533;%&#65533;&#65533;5 ,h7&#65533;7&#65533;&#65533;W9&#65533;&#65533;&#65533;&#65533;&#65533;Y&#65533;&#65533;$&#65533;i*4%&#65533;&#65533;&#65533;k&#65533;1&#65533;4$U&#65533;9[j-&#65533;o$&#65533;c&#1542;9l@&#65533;@$6&#65533; &#65533;,*&#65533;A'd&#65533;'&#65533;&#65533;&#65533;P&#65533;&#65533;&#65533;&#65533;&#1158;f  &#65533;&#65533;&#65533;&#65533;SE&#65533;&#1355;A&#65533;&#65533;&#185;$f&#65533;H&#65533;!,9K
&#65533;m&#65533;&#65533;O&#1186;&#65533;S&#65533;QD&#65533;<&#65533;&#65533;&#65533;&#420;	S(M&#65533;&#65533;&#65533;&#65533;!(&#65533;&#65533;6K&#65533;	l&#65533;&#65533;"&#65533;5v.D&#65533;n&#634;&#65533;]&#967;/3&#65533;R&#65533;&#65533;&#65533;t&#1268;D&#65533;>0B&#65533;1&#65533;&#65533;<6&#65533;&#65533;_<&#65533;&#65533;&#65533;a&#65533;&#65533;&#65533;&#65533;&#1872;YhA1&#65533;Y&#65533;&#65533;&#65533;&#65533;]z&#65533;.6&#65533; 2]@&#65533;&#65533;g&#65533;&#65533;	@|&#65533;  &#65533;c&#65533;&#65533;A|a9&#65533;&#65533;h*C &#65533;&#65533;&#65533;aw;Pm?&#65533;(&#65533;&#65533;m&#65533; {5&#65533;~sz&#65533; G:	&#65533;&#65533;&#65533;0+1&#65533;C&#65533;D&#65533;PY`&#65533;d&#65533;&#65533;3:&#65533;\>&#65533;I&#65533;t	&#65533;48 7&#65533;&#65533;0 @^&#65533;&#65533;Q&#65533;&#65533;&#65533;&#65533;#&#65533;r#&#65533;&#65533;&#65533;:&#65533;f?:s7&#65533;&#65533;&#642;~&#65533;ax>
`&#65533;&#65533;'
2Ws&#65533;5y4'%&#65533;&#65533;x&#65533;C9;&#65533;x&#65533;&#1027;&#65533;P&#65533;&#65533;&#65533;&#65533;|&#65533;&#65533;&#65533;RG&#65533;G(&#65533;'
( &#65533;`&#65533;Jm&#65533;l&#65533;&#65533;&#65533;5"&#65533;^)Ds&#65533;&#65533;&#65533;&#65533;(gc&#65533;&#65533;&#65533;:7`ofo&#65533;2&#65533;&#65533;z&#65533;R&#65533;Pe&#65533;&#65533;DP&#65533;5&#1591;`&#65533;N&#65533;&#65533;0&#65533;&#65533;&#65533;&#65533;&#65533;&#65533;qX&#65533;@dg
2&#65533;o@&#65533;-(0&#65533;2$7&#65533;&#65533;L&#65533;!z&#65533;!F?&#65533;{&#65533;&#65533;&#65533;#&#1700;W: &#65533;f= o6W !2P &#65533;U&#65533;&#65533;C&#65533;	"&#65533;*&#65533; x{&#65533;&#65533;&#65533;&#65533;&#65533;=&#65533;8Q&#65533;Y&#65533;&#65533;Sq&+1@&#65533;{&#65533;&#65533;&#65533;X&#65533;d&#65533;d7&#65533;p&TX&&#65533;:&#65533;(&#65533;/RQ&#65533;Q&#65533;"S&#65533;&#65533;&#65533;y&#65533;p&#65533;&#65533;
P&#65533;\&#65533;!O&#65533;  rUAH&#65533;&#65533;&#65533;(f&#65533;&#60946;&#65533;0l&#65533;6h(&#65533;E&#65533;'AP&#65533;&#65533;&#65533;&#65533;&#65533;&#65533;7&#65533;&#65533;:c3$&#65533;&#65533;&#65533;&#65533;-$}@Y(r&#65533;&#65533;&#65533;&#65533;6&#65533;&#65533;d&#65533;&#65533;&#65533;0(&#65533;&#65533;R&#65533;&
)`=ou&#65533;&#65533;8&#65533;=k&#65533;F(G&#65533;'&#65533;&#65533;`&#65533;<&#65533;W&#65533;&#65533;&#65533;&#65533;x&#65533;&#25871;10&#65533;M&#65533;@ &#65533;ix&#65533;2`&#65533;&#65533;&#65533;V5%&#1605;&#65533;&#1103;&#65533;&#65533;&#65533;9&#65533;
/&#65533;C&#65533;0 (P~&#65533; &#65533;cq&#65533;`&#65533; g>``&#65533;&#65533;u&#65533;&#65533;',&#65533;&#65533;&#65533;&#65533;4=e&#65533;(&#65533;xT&#65533;,&#65533;q &#65533;&#65533;+&#65533;q&#65533; &#65533;&#65533;&#65533;R&#65533;G@&#65533;D&#65533;&#65533;- &#65533;W&#65533;&#65533;&#65533; &#65533;D&#65533;&#65533;1&#65533;&#65533;/&#65533;-'&#65533;	`&#65533;&#65533;&%b&#65533;&#65533;`8&#65533;&#65533;&#65533;&#65533;#!q&#1684;&#65533;;&#65533;&#65533;&#65533;a&#1549;&#65533;&#65533;^&#65533;&#65533;'&#65533;&#65533;lR &#65533;%&#65533; &#65533;D&#65533;&#65533;&#65533;R&#65533;&#65533;E&#65533;&#65533;xK&#65533;&#65533;&#65533;&#65533;I&!&#65533;&#65533;QD_Q&#65533;&#128;h&#65533;&#65533;
&#65533;&#65533;&#65533;&#65533;&#65533;u@)&#65533;8&#65533;/ >G&#65533;s&#65533;&#65533;l&#65533;&#4525;&#65533;#&#65533;&#65533;&#65533;F&#65533;&#65533;&#65533;uTG
&#65533;&#65533;<&#65533;B,&#65533;c&#1077;&#65533;:y&#65533;&#65533;z&#65533;	 &#65533;%&#65533;& &#65533;&#2033;*&#65533;&#65533;&#65533;1&#65533;~&#65533;6&#65533;&#65533;v%F &#65533;&#532;&#65533;&#65533;=y&#65533; &#65533;X&#65533;B&#65533;&&#65533;&#130;&#65533;&#65533;D&#65533;&#65533;m&#65533;&#65533;yc2&#65533;%y1HI&#548;&#65533;ax&#65533;&#65533;I2&#65533;&#65533;
L&#65533;	1&#65533;&#65533;p&#65533;&#65533;'&#65533;&#65533; &#65533;:gM&#65533;&#65533;^27t&#65533;&#65533;&#65533;7j&#65533;&#65533;&#65533;&#65533;&#65533;dw&#65533;@&`&#65533;gk&#65533;`|aR&#65533;&#65533;=&#65533;
&#65533;&#65533;nB
&#65533;&#65533;&#65533;&#65533;&#65533;&#65533;:Jn&#65533;#
&#65533;V(Dg&#65533;PA&#65533;&#65533;.&#65533;Q&#65533;@.$&#65533;&#65533;&#65533;&#65533;&#65533;&#65533;&#65533;/h&#65533;'&#65533;Jp&#65533;F&#65533;H&#65533;&#1752;i
eB&#65533; 9&#65533;o&#65533;&#65533; 6&#65533;\&#65533;&#147;H&#65533;
&#65533;H&#65533;
&#65533;)E( KJ}&#22667;TCc&#65533;&#65533;q&#65533;d&#65533; x&#65533;R&#65533;&#65533; &#65533;y&#65533;&#65533;sHm&#65533;+&#65533;,&#65533;&#65533;&#65533;	 &#65533;&#65533;os$[&#65533;&#65533;&#65533;'r&#65533;&#65533;&#65533;,&#65533;&#65533;A&#65533;`4@T&#65533;&#65533;&#65533;&#65533;r&#65533;sDk&#65533;&#65533;&#65533;&#65533;C
L&#65533;#&#65533;&#65533;&#65533;S &#65533;&#65533;&#65533;&#65533;&#65533;S*Z&#65533;!&#65533;|&#65533;&#65533;&#65533; &#534;&#65533;&#65533;R&#999;!&#65533;Y&#65533;"&#65533;Pjy&#65533;&#65533;J&#65533; &#1754;z&#65533;F&#65533;P&#65533;&#65533;&#65533;&#65533;&#65533; e(&#65533;&#65533; #@ ,pq68&#65533;t0&#65533;&#65533;p&#65533;j( n&#65533;&#65533;&#65533; U&#1455;AKyM&#65533;&#65533;d&#65533;&#65533;N&#65533;
&#307;&#65533;0&#65533;&#1058;&#65533;&#65533;	r&#65533;ix(h&#65533;&#65533;,&#609; 2&#65533;c&#65533;&#65533;w&#65533;j&#65533;&#641;&#65533;hHQ&#65533;N&#65533;&#65533;&#65533;&#65533;&#65533;&#65533;7'&#65533;@&#65533;jHXO&#65533;&#65533;&#626237;Z&#65533;&#65533;&#65533;%&#65533;&#65533;J&#65533;p &#65533;&#65533;?&#1014;
0o&#65533;&#65533;&#65533;&#65533;_&#65533;&#65533;&#65533;30&#65533;t$&#65533;<X&#65533;&#65533;U&#65533;4&#65533;biW&#65533;&#65533;`8&R&#65533;@`&#65533;+!&#65533;&#65533;&#65533;R&#65533;&#65533;&#65533;`&#967;=&#65533;&#65533;&#1746;&#65533;&#65533;8&#65533;;&#65533;&#65533;&#65533;^&#146;@&#65533;	jG&#65533;Z&#65533;&#65533;!jQ&#65533;	k&#65533;	@ a&#65533;&#65533;&#65533;d91&#65533;&#65533;! &#65533;&#65533;&#65533;&#65533;a&#65533;pT&#65533;LX&#65533;YrV1 &#65533;&#65533;&#65533;DmJ&#65533;&#65533;&#65533;k&#65533;3+p	,  r&#65533; &#65533;-&#65533;U*&#65533;
2p5}&#65533;A&#65533;P&#65533;&#65533;@&#65533;%&#65533;&#65533;&#65533;	2&#65533;&#65533;K&#65533;&#65533;&#65533;&#65533;x
&#65533;MlA&#65533;&#65533;h&#65533;n&#65533;2`)&#65533;&#65533;	p-@ &#65533;&#40813;PH&#65533;5j&#65533;&#65533;w'f&#65533;&#1652;}&#65533;_&#65533;&#65533;&#65533;2 0W,&#65533;&#65533;H!'yt&#65533;&#65533;&#579;&#65533;&#65533;XW"0&#65533;&#65533;(&#65533;&#65533;l$&#1043;T!k&#709;&#65533;X&#65533;&#65533;&#65533;&#65533; H&#1329;z&#65533;4%@&#65533;&#65533;87#i&#65533;y&#65533;&#65533;&#65533;RG&#65533;&#65533;w"&#65533;r&#65533;P&#65533;&#65533;&#65533;p&#65533;&#65533;#&#65533;Zq&#65533;&#65533;&a&#65533;=&#65533;&#65533;&#65533;r9"A&#65533;&#65533;&#65533;"&#65533;&#65533;&#65533;<&#65533;;&#65533;<&#65533;	k"&#65533;&#65533;G)&#1031;&#65533;hD&#709;\&#1058;H&#65533;&#65533;&#65533;9"&#65533;&#65533;&#18143;&#65533;(&#65533;!&#65533;h&#65533;p&#65533;&PBQQ&#65533;&#65533;&#65533;at&#65533;&#65533;q&#65533;	$`+/E:&#65533;&#65533;&#1038;&#65533;A69&#65533;&#65533;&#824;&#65533;3&#65533;&#65533;&#65533;&#65533;zP&#65533;&#65533;&#844;&#65533;j&#65533;&#65533;
&#65533;x/&#65533;9$'&#65533;Rh&#65533;&#65533;;&#65533;s-&#65533;j&#65533;c&#65533;,nH{&#65533;-&#65533;w&#65533;q()&#65533;6FP&#65533;+:F))&#65533;%&#65533;&#65533;
&#65533;u&#65533;h/6KD&#65533;t&#65533;&#65533;2" &#65533;&#65533;&#65533;;i&#65533;&#65533;`&#65533;&#65533;N&#65533;&#65533;1&#65533;&#65533;&#65533;)8&#65533;/&#65533;&#65533;&#65533;v;E&#65533;)d&#65533;Q&#65533;&#990;&#65533;'&#65533;&#65533;b&#65533;e sl&#65533; &#65533;P+S	&#65533;p&#287;&#65533;&#65533;&#65533;`&#65533;&#65533;h&#65533;&#65533;&#814;&#65533; &#65533;\&#65533;~&#65533;fz &#65533;&#65533;&#65533;&#65533;qj!'&#65533;c8&#65533;`90cl&#65533;&#1430;_V&#65533;C&#65533;5&#65533;&#65533;!6]&#65533;&#65533;&#65533;&#65533;&#65533;-@(P&#65533;6W&#65533;d&#65533;|c\&#65533;>9.P}d%&#65533;SSY&#65533;.&#65533;&#65533;&#65533;WD6&#65533;D&#65533;&#65533;#&#65533;Nu &#65533;&#65533;&#65533;e &#65533;(&#65533;&#65533;,;&#65533;&#65533;&#65533;bX&#65533;Wm&#65533;&#65533;&#65533;"U&#65533;&#65533;(&#65533;&#65533;`%&#65533;+V=&#65533;i&#65533;&#65533;&#65533;d&#25064;&#65533;m&#65533;W&#65533;\&#65533;&#65533;&#65533;K\&#65533;&#1303;
	
v&#65533;#&#65533;|$ol &#65533;,&#65533;&#65533;&#65533;M;&#65533;&#65533;xF7	i&#65533;(&#65533;&#65533;\&#65533;'H#0%&#65533;z&#65533;&#65533;&#65533;!
N-%&#65533;`&#65533;&#1382;&#65533;&#65533;S&#65533;9&#65533;-&#65533;<&#65533;&#65533;&#65533;&#65533;&#65533;H.P&#65533;" +P&#65533;&#65533;te&#65533;&#65533;'&#65533;|&#65533;&#978;&#65533;&#65533;&#65533;&#164;&#65533;$&#65533;&#65533;&#65533;&#65533;;&#1336;:&#65533;`V	&#65533; &#65533;e&#1950;&#553; &#65533;&#65533;sOH2ZO&#65533;&#65533; "0&#65533;"&#65533;>|&#18169;&#65533;&#65533;!  &#65533; &#65533; -&#65533;.^W&#65533;i+&#65533;&#65533;&#65533;&#902;`>&#65533;&#65533;;k7	e&#65533;@&#65533;&#65533;&#65533;&#65533;#&#65533;&#65533;1&#65533;&#65533;&#65533; `&#65533;-/@&#65533; y&#65533;&.&#65533;&#65533;]Zs,&#65533;&#65533;Y~uH&#65533;&#65533;&#65533;=0&#65533;|&#65533;G1&#65533;)C&#65533;	A&#65533;&#65533;a|1 &#65533;&#65533;&&#65533;&#65533; ,@ fG&#65533;Em&#65533;0&#65533;&#65533;L&#65533;z&#65533;&#65533;&#65533;&#65533;+|z&#149; &#65533;&#65533;6&#65533;%&#65533;&#65533; &#65533; &#65533;+r	&#65533;&#65533;&#65533;&#65533;$3&#65533;A&#65533;&#65533;(&#65533;&#65533;q&#65533;&#65533;]&#65533;&#65533;A&#65533;	
1&#65533; POYr&#65533;&#65533;&#65533;%.&#65533;(&#65533;&#65533;)0 &#1230;#&#65533;&#65533;&#65533;7&#65533;&#65533;&#65533;Q &#65533;&#65533;&#65533;&#1160;2&#65533;&#2029;:&#65533;&#1721;l&#65533;% &#1593;&#65533;Vz&#65533;Mc&#65533;&#65533;@6	&#65533;&#65533;>X&#65533;&#65533;&#65533;&&#65533;&#65533;&#65533;!}&#65533;n_&#65533; (&#65533;8A&#65533;&#65533; &#65533;&#65533;&#65533;50208&#65533;!  &#65533;&#65533;ta&#65533;&#65533;>&#65533;&#65533;{&#65533;x[nBk&#65533;~&#65533;&#65533;&#65533; 0&#65533;TI&#65533;<0UL}4/&#65533;]&#65533;&#65533; -&#65533;
 &#65533;&#1188;&#65533;&#65533;kV&#65533;&#48016;&#65533;&#65533;  &#65533;&#65533;&#65533;!&#65533;&#65533;&#65533;P&#65533;Kh&#65533;!&#65533;G>$y&#65533;&#65533;&#65533;&#65533;w&#65533;^&#65533;~>?&#65533;&#65533;K&#65533;&#65533;QTh'p&#65533;R&#65533;-&#65533;&#65533;&#856;&#65533;S &#65533;	`=L-A&#65533;	pM&#65533;&#65533;&#65533;&#65533;M+
5&#65533;8~ON&#65533;&#65533;cax^YOJ8?&#65533;&#65533;`H&#65533;	&#65533;"&#65533;Ln&#628;&#65533;"&#65533; &#65533;&#65533;$+&#65533;Jn<&#65533;y &#65533;y&#65533;&#65533;P&#65533;&#65533;&#65533;z&#65533;&#65533;&#65533;W&#65533;7 &#65533; =E&#65533;&#65533;&#65533;&#65533; 7 +!&#65533;"&#65533;&#65533;&#65533;&#65533;&#65533;&#65533;&#65533;&#65533;&#65533;&#65533;&#65533;&#65533;&#65533;&#65533;&#65533;&#65533;&#65533;&#65533;&#65533;&#65533;&#65533;&#65533;A&#65533;&#65533;&#65533;&#65533;&#65533;&#65533;&#65533;&#65533;&#65533;&#65533;&#65533;&#65533;&#65533;&#65533;&#65533;&#65533;&#65533;&#65533;!&#65533;&#65533;"-2&#65533; &#65533;,&#65533;-&#65533; 7?&#65533;B;?77B?  &#65533;&#65533;&#65533;&#65533;&#65533; 
B	7&#65533;%&#65533;&#65533;BxTt`&#65533;&#65533;UF&#65533;&#65533;&#65533;(C&#65533;d&#65533;z-pf&#65533;&#170;I8N&#65533;&#65533;&#65533;&#65533;&#595;(Sv&#65533;i&#65533;&#532;/U&#65533;&#805;&#65533;$I\&#65533;6&#65533;&#65533;&#65533;&#65533;&#65533;*&#65533; &#65533;&#65533;&#134;# (@&#65533;&#65533;$&#65533;&#65533;&#65533;&#65533;? &#65533;v&#65533;3&#65533;A&#65533;{&#65533;X&#65533;&#65533;&#1024;&#65533;&#65533;&#65533;&#65533;&#65533;6H&#65533;&#65533;+&#65533;&#65533;`&#65533;&#259;
M/&#54932;&#65533;S&#65533;&#65533;&#65533;&&#352;&#65533;	&#65533;)&#65533;g*^&#65533;&#65533;.&#65533; 1&#65533;z&#65533;SHN&#65533;Q&#616;&#65533;XX&#65533;&#65533;&#65533;\L\&#65533;a&#65533;==&#65533;&#65533;qS&#65533;,9[&&#65533;A&#65533;&#65533;( @&#65533;&#65533;U&#65533;2&#65533;]&#65533;]&#65533;&#1891;&#65533;X&#65533;&#65533;{6&#65533;&#65533;&#65533;&#65533;&#65533;0(&#65533;&#65533;&#65533;=\x&#65533;&#65533;&#65533;&#1573;X
 &#65533;&#65533;&#65533;&#65533;&#65533;j&#65533;&#489;8&#65533;j&#65533; &#65533;&#65533;Y&#65533;&#65533;&#65533;[,&#65533;R E&#65533;8&#65533;&#65533;%+\&#65533;&#65533;N&#65533;p0 d&#65533;&#65533; &#65533;&#65533;H&#65533;}&#65533;H`C&#65533;&#65533;&#65533;h&#65533;c&#65533;V^}&#65533;a&#65533;ab%(&#65533; UdB&#65533;&#65533;&#65533;v&#65533;`&#65533;=&#65533;&#65533;&#65533;G@.&#65533;RA"&#65533;@(&#65533;&#65533;I
,1&eI&#65533;`&#65533;&#65533;&#65533;&#65533;`&#65533;&#65533;&#65533;)&#65533;a&#65533;Hc&#65533;=&#65533;&#65533;z,&#65533;&#65533;&#65533;&#964;@&#65533;&#65533;!&#65533;6&#65533;	&#65533;h&#65533;&#65533;&#65533;&#65533;r&#65533;5'J> &#65533;&#65533;7L&#65533; A&p#	&#65533;D2 &#65533;&#65533;r&-p&#65533;&#65533;//9&#65533;&#65533;%T.&#65533;&#65533;h&#65533;,P&#65533;)UV)&#65533;>=&#65533;`&#65533;-&#65533;&#65533;&#65533;^&#65533;&#65533;&#48055;&#65533;ue&#924;9	&#65533;-b&#65533;0r&#65533;&#65533;&#65533;p&#947;X&#65533;U&#65533;&#65533;&#65533;@&#65533;h &#65533;&#65533;&#65533;&#65533;uJ>&#65533;&#65533;&#65533;&#65533;&#65533;&#65533;&#65533;&#65533;@&#65533;&#65533;V&#1199;Hb&#2029;&#65533;P&#65533;&#65533;&#65533;\P&#23312;&#65533;&#65533; &#65533;&#65533;L&#65533;+&#65533;&#65533;R&#65533;&#65533;JXT0&#65533;&#65533;%&#65533;*&#65533;&#65533;dX&#65533;&#65533;/21=BhB&#65533;	4 &#65533;#&#65533;5$&#65533;&#65533;. : O:&#65533;&#65533;&#65533;V&#65533;&#65533;&#65533;X&#65533;O"X!&#65533;&#65533;&#65533;&#65533;`&#65533;n=&#65533;&#65533;A"&#65533;&#65533;&#65533;+p`&#65533;<P&#65533;,
&#65533;&#65533;X0&#65533;b&#230;&#65533;Q&#65533;\&#65533;&#65533;&#65533;&#65533;a&#65533;ea&#65533;|&#65533;'&#65533;K &#65533;n&#286;$>&#65533;T+X0&#65533;y&#65533;&#24698;&#65533;M&#65533;&#65533;?PK&#65533;\&#65533;&#65533;&#65533;j&#65533;$	&&#65533;&#65533;&#65533;J`&#65533;	JI&#65533;&#65533;u&#1796;&#65533;&#65533;1h)&#65533;&#65533; &#65533;,+Xm&#65533;"q-"C&#65533;&#65533;Z#&#1601;&#65533;2Iwe&#65533;*&#65533;&#65533;W&#65533;T&#65533;(&#65533;h&#65533;&#65533;&#65533;,&#65533;A1&#65533;`&#65533;&#1291;&#65533;:&#65533;&#65533;|&#65533;&#65533;B&#65533;&#65533;Y &#65533;+&#65533;&#65533;n&#65533;&#65533;v&#65533;&#65533;&#65533;&#65533;	&#65533;V&#65533;$&#65533;"s&#65533;8>N&#65533;3^&#65533;&#65533;&#65533;&#65533;Yk&#65533;L8 p7	(&#65533;&#65533;*h&#787;J&#65533;&#65533;M$B^&#65533;&#65533;&#65533;&#65533;RT .&#65533;	@&#65533;&#436;&#65533;3R&#65533;&#65533;&#65533;$&#1226;+=&#65533;&#65533;@~$#&#65533;&#65533;B&#65533;p&#65533;@&#65533; T -`&#65533;&#65533;D0pG y+@4&#65533;'&#65533;&#65533;$ &#65533;&#65533;&#65533;&#65533;&#65533;q&#65533;[&#65533;!&#65533;"&#65533;s&#65533;&#65533;r/&#65533;&#65533;&#145;&#65533;<&#65533;&#65533;&#65533;&#65533;&#174;]&#65533;	2&#65533;&#65533;h&#65533;&#65533;]&#65533;Mr&#65533;O_*8,&#65533;q$`cV&#555;,&#65533;1&#65533;&#65533;@!&#65533;6&#65533;&#65533;E_l&#65533;&#65533;N`B&#65533;xp(A>@&#65533;&#65533;= V&#65533;&#65533;
! &#65533;X&#65533; &#65533;G?&#65533;D&#65533;&#65533;!&#65533;|H|&#65533;$&#65533;l&#65533;&#65533;&#65533;  G*&#65533;&#65533;T0&#65533;&#65533;&#65533;$&#65533; ~Q&#65533; J&#65533;@&#65533;8=N&#65533;D(&#65533;&#65533;`8&#1061;&#65533;&#65533;&#65533;/q&#65533;V &#65533;&#65533;/oTLw&#65533;<&#216;m &#65533;&#65533;+JE&#65533;&#65533;N'X&#65533;2&#65533;`&#65533;/&#65533;	&:&#65533;&#516;&#65533;l=&#65533;:&#65533;&#65533;c&#65533;&#65533;'G9&#65533;u&#65533;+&#65533;Ib2&#65533;&#1472;&#65533;@&#65533;&#65533;x&#65533; &#65533;&#65533;&#65533;&#65533;&#65533;&#65533;X&#65533;B,&#65533;&#65533;b&#65533;&#65533;K@`&#65533;&#65533;!&#65533;&#65533;*&#65533;P3%&#65533;&#65533; J&#65533;&#65533;*>&#65533;&#65533;\&#65533;&#65533;!&#65533; &#65533;4&#65533;&#65533;&#65533;&#65533;3&#65533;6&#65533;&#65533;&#65533;&#18256;&#65533;&#65533;&#65533;&#65533;RC&#65533; 8 &#65533;&#65533;&#65533;&#14998;;%'E3Pj&#65533;&#8652;&#801;&#65533;F&#65533;&#65533;&#65533;!&#65533;&#65533;:&#65533;&#65533; )@ &#65533;&#1197;&#65533;&#65533;&#65533;&#283;H&#65533;&#65533;&#140;&#65533;&#65533;+*&#65533;&#65533;8
&#65533;j&#65533;@&#65533;`&#65533;>&#65533;&v1&#65533;)Jn&#65533;&#65533;[&#65533;0&#65533;i&#65533;F&#65533;K&#65533;&#65533;d &#65533;&#65533;j&#65533;&#65533;T\&#65533;&#65533;&#65533;&#65533;&#65533;&#532;#&#65533;&#504;(&#65533; `nsj&#65533;&#65533;&#65533;A&#65533;&#65533;&#65533;&#65533;&#65533;&#65533;&#65533;PV&#65533;]&#65533;l@&#65533;R&#65533;&#65533;&#65533;~&#65533;.2`&#65533;C&#65533;&#241;&#65533;-#(&#65533;&#21075;&#65533;j$&#65533;&#65533;,^"F&#65533;& # _>P&#65533;h&#65533;<`4&#65533;&#65533;,e{&#65533;&#65533;&#65533;&#65533;!&#65533;&#65533;%&#65533;&#65533;&#65533;
s&#65533;R&#65533;&#65533;Q&#65533;A&#65533;:&#65533;-&#65533;I`;V&#65533;&#65533;&#65533;&#65533;c&#65533;E&#65533;[]&#65533;&#65533;KD&#65533;&#65533;&#65533;&#65533;
&#65533;&#65533;&#65533;&#65533;1F=c8DF7&#65533;>:i&#65533;&#65533;&#65533;&#65533;&#196;&#65533;&#65533;&#65533; &#65533; &#65533;B{&#65533;E &#65533;Lp&#65533; '&#65533;&#65533;,&#65533;FJ&#65533;&#65533; &#65533;+( &#65533;P8w&#65533;&#65533; &#65533;smk)&#65533;&#65533;&#65533;&#65533;&#65533;V&#65533;&#65533;&#65533;c&#65533;6P;&#65533;&#1413;
&#65533;1 &#65533;&#65533; &#65533;~ydoIL&#65533;&#65533;F'#&#65533; + &#65533;&#65533;E&#65533;`&#65533;&#65533;;'&#65533;&#65533;&#65533;&#65533;q&#65533;XO&#65533;&#65533;&#65533;4b&#65533;&#29266;&&#65533;&#65533;&#65533;j7< tp&#65533;&#65533;&#65533;&#65533;.&#746;~&#65533;&#65533;&#65533;l!&#65533;q&#65533;&#65533;W4 &#65533;&#65533;&#65533;&#65533;Q&#65533;	$ &#65533; 4&#65533;&#65533;L&#65533; &#65533;&#25729;&#65533;&#65533;/&#65533;&#65533;&#65533;_7-H6 r&#65533;&#65533;7&#65533;l?&#65533;&#65533;&#65533;c"&#65533;P&#65533;&#65533;&#65533;&#65533;&#65533;)&#65533;&&#65533;&#65533;0&#65533;N&#65533;&#65533;
&#65533;D{&#65533;&#65533;7&#65533;{&#65533;Q&#65533;@d&#65533;&#65533;&#65533;."h^@,&#65533;C &#65533;)=(&#65533;Z]&#65533;&#65533;r&#65533;@&#65533; &#65533;1XkL.w&#65533;+&#65533;tP	7&#65533;&xP&#65533;&#65533;A&#65533;  X&#1065;&#65533;`.&#65533;o%Y&#65533;&#65533;* 1&#65533;&#65533;&#65533;&#65533;&#65533;&#65533;&#65533;8&#65533;'.*&#65533;mo7&#65533;m&#65533;H}
qg&#65533;j{&#65533;
z&#65533;&#65533;bf{&#65533;X&#65533;3m&#65533;H &#65533;&#65533;3`&#65533;&#65533;@	yo&#385;[	&#65533;&#65533;	&#65533;@&#65533;&#65533;+&#65533;,&#65533;1&#65533;&#65533;e"&#65533;&#65533;&#65533;&#65533;;&#1589;40&#65533; MY`T`&#65533;&#65533;&#65533;P&#65533;&#65533;k'|&#65533;*&#65533;&#65533;(&#65533;&#65533;wMu&#65533;&#65533;"&#65533;&#65533;Jqt#&#2043;&#65533;&&#65533;v_&#65533;>&#65533;&#1716;&#65533;&#65533;^&#65533;&#65533;"D_&#65533;l@$&#65533;&#65533;&#65533;&#65533;&#65533;&#65533;|{&#65533;&#65533; &#65533;`&#65533; &#65533;&#65533;  &#65533;&#65533;O&#65533;Q9&#65533;r&#65533;|(.o+&#65533;u&#65533;&#65533;)&#65533;&#65533;@@&#65533;&#65533;&#65533; &#65533;j&%a*&#65533;5&#65533;&#65533;:&#65533;&#65533;&#65533;g~&#65533;&#65533;&#65533;&#65533;&#65533;1K8P&#65533;&#65533;&#65533;&#65533;&#65533;0&#65533;bZ0`!'&#65533;tN7J9&#65533;W &#65533;
&#65533;F&#65533;+&#65533;r6&#65533;&#65533;&#65533;3&#65533;&#65533;t&#65533;u9&#65533;&#65533; Qp&#65533;|Y&#65533;'&#Z&#65533;&#65533;&#65533;|&#65533;&#65533;d&#65533; q&#65533;6q&#65533;&#65533;` A&#65533;R&#65533;18E&#65533;0uF!&#65533;E	. &#65533;G&#65533;P*|&#65533;
&#65533;7vyT<1m&#65533;+>&#65533;X&#65533;3&#65533;&#65533;s&#65533;&#65533;{&#65533;d!&#65533;&#65533;&#65533;N&#65533;&#65533;h&#65533;0*&#65533;~$&#65533;&#65533; >&#65533; $ww&#65533;u&#1969;.*  &#65533;m"@&#65533;&#65533;=&#65533;&#65533;j&#65533;Rk&#65533;&#65533;
`D)&#65533;8&#65533; 7"&#65533;U
P}&#65533;&#65533;9>&#65533;7&#65533;&#65533;:`&#65533;&#65533;+P&#65533;&#65533;@&#65533;"O{&#65533;/5&#65533;:&#65533;&#65533;ZK&#65533;z35	&#65533;F&#65533;&#1540;a&#65533;y&#65533;&#65533;&#65533;&#65533;&#65533;&#65533; &#65533;U $&#65533;T &#65533;*"0 &#65533;B1&#65533;ox&#65533; &#65533;&#65533;>&#65533;@&#65533;#&#65533;: @&#65533;3&#65533;^&#65533;&#65533;&#65533;&#65533;6P &#65533;JE0S&#65533;&#561;Z&#65533;CF;&#65533;-&#1095;&#65533;&#65533;(&#65533;dq&#65533;8&#65533;4#`'C&#65533; (&#65533;p&#65533;$/07<qG&#65533;&&#1552;c&#65533;DE&#65533;+P&#65533;^9&#65533;&#65533;7W&#65533;&#65533;
&#65533;&#65533;	&#65533;D	&#65533;&#65533;,&#65533;&#65533;&#65533;&#65533;) *&#65533;F&#65533;01&#65533;!&#65533;&#65533;Y- G&#65533;&#65533;'P2,&#65533;@&#65533;pI&#65533;&#65533;w&#1479;D&#65533;f&#65533;J&#65533;rD&#65533;H&#65533;-&#65533;8&#65533;&#65533;&#65533; &#65533;U&#65533;&#65533;o&#65533;G&#65533;_&#65533;+&#65533;on&#65533;c#&#65533;&(&#65533;&#65533;&#65533;F+&#65533;&#65533;(`(2&#65533;mI&#65533;8&#65533;hLDG&#65533;bT]&#65533;&#65533;	)?X
&#65533;@h*"&#65533; +0&#65533;G&#65533;&#65533;&#65533;&#65533; #&#65533;x&#65533;&#65533;|O&#65533;#3I?&#65533;a9.&#65533;J@ Q&#65533;cDY6&#65533;&#65533;w&#65533;0A2&#65533;9`&#65533;&#65533;-S&#65533;  @&#65533; $C&#65533;@&#65533;&#65533;`;&#65533;&#65533;U&#65533;F&#65533;q&#65533;&#1040;&q&#65533;&#65533;&#65533;$&#65533;&#65533;&#65533;M&#65533;5&#65533;!M&#65533;&#65533;	i&#65533;&#65533;&#65533;:&#65533;ix&#65533;&#65533;5&#65533;?m&#65533;t&#65533;"&#65533;&#65533;s 3&#65533;A$_&#65533;|.c SaP)&#65533;P&#65533;x&#65533;PUF[&#65533;E&#65533;&#65533;=5D!&#65533;+C&#65533;&#65533; 20dq
v&#65533;6&#65533; ~&#65533;&#65533;Tm&#65533;b&#65533;&#65533;&#65533;&#65533;&#65533;&#65533;&#65533;F!&#65533;&#65533;&#65533;	#/&#65533;&#65533;a4# 0P5&#65533;ph&#65533;&#65533;(PQz&#65533;&#65533;K&#65533;3&#65533;p&#65533;; #&#65533;&#65533; &#65533;&#65533;p&#65533;$Od&#65533;&#65533;&#65533;(i)&#65533;&#65533;&#65533;.K-&#65533;&#65533;#g&#65533;&#65533; !&#256;@&#65533;R&#65533;`&#65533;&#65533;Wg
&#65533;EC&#65533;%&#65533;&#65533;\&#65533;0&#65533;&#65533;&#65533;&#65533;&#65533;eT&#553;&#65533;&#65533;&#65533;&#65533;`:&#65533;&#65533;)&#65533;&#65533;$5&#65533;3 Ap&#65533;&#65533;
Cy&#65533;&#65533;R&#65533;J&#65533;&#65533;&#65533;"&#65533;( &#65533;8&#65533;&#65533;`~7&#65533;D&#65533;0ed&#65533;_
pw&#65533;B :&#65533;&#65533;&#65533;&#65533;C3 5:@IC&#65533;&#65533;q<&#65533;&#65533;&#930;,&#65533;&#65533;6&#65533;S&#65533;&#65533;@o&#65533;&#65533;)&#65533;T]&#65533;]&#65533;&#65533;&#65533;&#65533;&#5608;&#65533;&#65533; n  &#65533;&#65533;&#65533;&#65533;&#65533;c&#65533;4	&#65533;&#65533; &#65533;E&#65533;w&#65533;[m&#65533;'p&#65533;=p&#65533;QuI&#65533;g.&#65533;b8]&#65533;0&#65533;&#65533;|HyU!&#65533;&#65533;&#1768;V&#65533;&#65533;tq&#65533;r&#65533;A&#65533;p	&#65533;&#65533;&#65533;4&#65533;&#1008;_&#65533;*&#65533;&#65533;&#1606;5&#65533;%&#65533;s:&#65533;a&#65533;`&#65533;&#65533;&#65533;&#65533;@M`8Jb&#65533;&#65533;bzQ&#65533;&#65533;sa$/$3&#65533;&#65533;&#65533;M0&#65533;}Q_?B&#65533;&#65533;&#65533;d&#65533;&#65533;&#65533;@e&#65533;&#65533;I&#1031;e`&#65533;-&#65533;`&#65533;u&#65533;ZP49&#65533;&#65533;Je&#65533;&#1337;i&#402;N&#65533;q&#65533;,&#65533;&#65533;Ne&#65533;&#65533;&#65533; t`;&#65533;&#65533;(!&#65533;&#65533;&#65533; &#65533;&#65533;%qfg&#65533;@!x&#65533;Z &#65533;e4&#65533;&#1280;n&#65533;	_&#65533;jY&#65533;%&#65533;&#65533;z"&#65533;&#65533;FpUI&#65533;" $0&#65533;-&#65533;&#65533;&#65533;P&#65533;9G>&#65533;&#65533;/&#65533;\&#65533;hJ&#65533;P8&#65533;R}&#65533;&#65533;F2&#65533;9 &#65533;20&#65533;D&#65533;+&#65533;,&#65533;&#65533;@&#65533;6	b;&#65533;&#65533;t&#65533;T20 s0</&#65533;&#65533;&#65533;&#65533;&#65533;&#65533;h&#65533;1&#65533;&&#65533;&#65533;j
&#164;&#65533;;&#65533;&#65533;`&#65533;&#65533;&#65533;S&#65533; {&#65533;&#65533;&#65533;&#65533;&#65533;&#65533;	uY7`&#65533;&#65533; B&#65533;9&#65533;u &#65533;D&#65533;&#65533;k HQ&#65533;)#&#65533;4&#65533;WD&#65533;&#65533;&#65533;&#65533;&#65533;&#65533;@h&#65533;(h&#65533;&#65533;&#65533;cj@&#65533;&#65533;&#65533;1=sMq10)&#65533;&#65533;\!&#65533; t&#65533;&#65533;P&#65533;,<1 ;b+fy	&#65533;&#65533;U&#65533;&#65533;5R&#65533;&#65533;&#65533;Q&#65533;	&#65533;y&#65533;	&#65533;3n&#65533;&#65533;RA&#65533;p[&#65533;&#65533;&#65533;&#65533;y&#65533;Pl$&#65533;/&#65533;&#65533;aI*@ 8G^7J&#65533;&#65533;&#65533;9&#65533;e"
4&#65533;R3_&#65533;3` &#65533;Q&#65533;"#&#65533;`8Qv.&#65533;.&#65533;gj&#65533;aC1PU&#65533;&#65533;&#65533; g&#65533;&#65533;+&#65533;&#65533;&#65533;&#65533;rs&#65533;sf&#65533;&#65533;]&#65533;l&#65533;&#65533;J;	&#65533;&#65533;\x&#65533;&#65533;&#65533; &#65533;&#65533;P0 s&#65533;C$&#65533;4BK8&#65533;>&#65533;?[Jl.&#65533;s3&#65533;	&#65533;Bk&#65533;&#65533;'gAwWP3&#65533;&#65533;J 5,$&#65533;&#65533;mu&#65533;&#65533;S+&#65533;E&#65533;&#65533;?&#65533;`E/&#65533;&#65533;&#65533;C&#65533;&#65533;g&#759;&#65533;@R&#65533;&J&#65533;&#65533;Q;&#65533;&#65533;&#65533;T%$&#65533;&#65533;7&#65533;$&#65533;rSUB&#65533;g&#376;&#65533;H&#65533;e&#65533;_&#65533;&#65533;-6zF&#65533;D&#65533;5bZ&#65533;@&#65533;&#65533;&#65533;&#65533;5&#65533;;k&#65533;i&#65533;2&#65533;ZE&#65533;T&#65533;+@,&#418;p!L&#65533;\R&#65533;&#65533;pb&#65533;uF&#65533;&#65533;&#65533;&#65533;&#65533;&#704;&#65533;&#65533;@&#65533;>&#65533;,L&#65533;m\ &#65533;`+&#65533;H-`_&#65533;5=&#65533;,&#65533;wv&#65533;}&#65533;&#65533;&#65533;&#65533;&#65533;Z&#65533;e-W&#65533;Z&#65533;&#65533;	&#1079;-S&#65533;&#65533;[e&#65533;W&#65533;&#65533;|I`	sq-&#65533;&#65533;&#65533;Mssu0&#65533;R+&#65533;P&#65533;wq:&#65533;&#65533;w;[&#65533;	&#65533;&#65533;&#65533;#&#65533;&#65533;&#65533;&
hzt&#65533;&#65533;%p&#1840;RJ
&#1712;&#65533;
&#65533;&#65533;u&#65533;&#65533;&#65533;&#65533;&#65533;@ &#65533;&#65533;pI
&#65533;}K&#65533;P&#65533;`&#65533;&#65533;'j&#65533;&#65533;&#65533;&#557;u&#65533;R0eH)&#65533;d&#65533;`e9&#65533;c&#65533;&#65533;d&#65533;&#65533;CQ v&#65533;&#65533;&#65533;o&#65533;H&#65533;rP!&#65533; 	&#2042;Q&#65533;&#65533;>u &#65533;AO21&#65533;(&#65533;hU&#65533;et&#65533;V&#65533;	T&#65533;&#65533;&#65533;&#65533;;&#65533;1&#65533;u&#65533;=O&#65533;m	&#65533;&#65533;K) ?AD kv `g&#65533;&#65533;&#342;&#65533;u&#65533;_&#19673;'mL&#65533; &#65533;
Uv&#65533;&#65533;0[Y&#65533;=%&#65533;.?"p&#65533;&#65533;=&#65533;%&#65533;`&#65533;&#65533;v&#65533;&#65533;A]i&#65533;Y&#65533;dQ&#1046;&#65533;n&#65533;&#65533;s&#65533;&#65533;+W&#65533;. &#65533;&#65533;&#65533;F&#65533;;&#65533;&#65533;ma&#65533;$]&#65533;E,	&#65533;&#65533;* &#65533;e&#65533;@ 0&#65533;>&#65533;&#1811;&#65533;"&#65533;9"&#65533;U&#65533;&#65533;&#65533;&#65533;et&#65533;k&#65533;&#65533;&#65533;&#65533;
&#65533;&#1176;<&#65533;^0&#65533;&#65533;&#65533;0&#65533;pk(&#65533;e&#65533;&#65533;xL&#65533;&#363;&#65533;}&#65533;\\31&#1752;&#65533;&#65533;)=&#65533;4&#65533;S&#65533;q&#65533;	&#65533;a!&#65533;&#65533;f&#65533;a&#157;&#65533;s&#65533;#p&#65533;&#1911;f&#65533;&#65533;(&#65533;2Pj`*&#65533;&#65533;&#65533;&#65533;&#257;9PFf&#65533;&#65533;,&#65533;&#65533;^q&#65533;&#500;&#65533;}^x"p&#65533;7&#65533;'&#65533;&#65533;&#65533;	2&#65533;&#65533;&#65533;|&#65533;&#65533;7&#65533;&#65533;z[&#65533;&#65533;+S^R*F>y&#65533;:&#65533;O&#700;&#65533;&#65533;&#65533;s #&#65533;&#35202;/&#65533;&#65533;&#1063;,&#65533;&#65533;}&#1875;&#65533;-&#65533;&#65533;4&#65533;`&#65533;&#65533;3&#65533;&#65533;8)&#65533;&#65533;&#65533;,	ea8@&e&#65533;&#65533;&#65533;(N|&#65533;3&#65533;UE&#65533;2'&#65533;&#65533;L&#65533;p&#65533;&#65533;1&#65533;@&#65533;&#65533;&#65533;>P&#65533;&#65533;l-&#65533;&#65533;&#65533;&#65533;a&#65533;^L&#65533;&#65533;X
2&#65533;;&#65533;p&#65533;&#65533;2&#65533;0&#65533;0&#65533;&#65533;Uws(&#65533;&#65533;o&#1875;K*&#65533;o&#65533;&#65533;Q&#65533;i&#65533;=&#65533;KZ
 &#65533; &#65533;df&#65533;&#65533;#&#65533;H&#65533;|19&#65533;&#65533; &#65533;N&#65533;i'e&#42675;J&#65533;.&#65533;+&#65533;&#65533;T W	&#65533;Q&#1150;i&#65533;p00&#65533;&#65533;C0&#65533;&#65533;]Z&#65533;	t&#65533;&#65533; %&#598;	&#65533;&#65533;&#65533;&#65533;&#65533;zk&#65533;&#65533;&#65533;&#65533;&#65533;<&#65533;q&#65533;-R&#65533;T?v&#65533;&#65533;" &#65533;!'&#65533; =&#65533;k&#65533;&#65533;m_&#65533;}(@ &#1143;&#65533;#O&#65533;e&#65533;PP&#65533;&#1899;C_&#65533;&#65533;v1 jw&#65533;v&#65533;v&#65533;&#65533;}&#429;&#65533;&#65533;&#65533;#L&#65533;&#65533;&#65533; +}&#65533;?J&#65533;B&#65533; u&#65533;]&#65533;&#65533;l&#65533;&#65533;&#65533;V*%Hu$s&#65533;&#65533;&#697;&#65533;&#65533;&#65533;&#65533;~	&#65533;:q+_$z&#65533;0F&#65533;Qa&#65533;0 &#65533;&#65533;&#65533;&#65533;/&#65533;)$&#65533;u&#65533;P{&#65533;u&#65533;r &#65533;#&#65533;g&#65533;`OTD&#65533;&#65533;ez&#65533;E&#65533;&#65533;LTe&#65533;K&#65533;O&#65533;#&#65533;"&#65533;&#65533;@gv&#65533;u&#65533;T&#65533;&#65533;'u&#65533;q N&#65533;&#65533;&#65533;i&#65533;&#65533;&#65533;&#65533;;&#65533;qA3a&#1687;0N?&#65533;&#65533;V&#65533;7&#65533;F5N&#65533;)+=!'+*&#65533;:$#=77&& &7  
?&#65533;&#65533;&#65533;&#65533;&#65533;&#65533;&#65533;&#65533;&#65533;&#65533;&#65533;&#65533;?;?&#65533;&#65533;
	 &#65533;&#65533;&#65533;&#65533;#$$(-&#65533;&#65533;&#65533;.&#65533;&#65533;&#65533;&#65533;&#65533;&#65533;2&#65533;1&#65533;&#65533;&#65533;vP&#65533;&#65533;&#65533;&#65533;\&#65533;&#65533;&#199;B(,8q &#65533;&#65533;3j&#65533;b&#65533;&#463; C2&#65533;PQdF&S&#65533;$&#65533;&#65533;:&#65533;&#65533;&#65533;&#131;&#65533;l&#65533;P&#65533;&#65533; 58BA&#65533;&#193;o&#65533;&#65533;&#32777; &#65533;= $x&#65533;&#65533;&#65533;T!&#65533;&#65533;R&#65533;`-[&#65533;&#65533;&#65533;#&#1408;&#65533;h&#65533;&#65533;&#65533;U&#65533;&#65533;&#65533;T&#65533;&#65533;n5&#65533;,&#65533;&#65533;&#65533;aE:X&#65533;&#65533;O&#65533;&#65533;y&#65533;Pq&#65533;&#65533; &#65533;&#256;#&#65533;&#65533;'Vy&#65533;&#65533;&#992;&#65533; &#65533;]8&#65533;&#65533;%O&#65533;&#65533;Z(G^&#65533;>&#65533;&#65533;s&#65533;
 &#65533;&#65533;&#65533;&#65533;&#65533;h&#65533;&#65533;&#65533;&#65533;&#65533; &#65533; &#65533;&#65533;e7&#65533;&#65533;j+AW &#1599;
;H,- _&#65533;&#65533;m&#65533;&#65533;&#65533;(&#65533;~&#65533;i&#65533; X !&#65533;&#65533;7&#65533;d /&#65533;&#65533;+&#65533;s&#65533;:&#65533;&#65533;&#65533;&#65533; hvA
&#65533;&#65533;4P &#65533;&#65533;&#65533;F&#65533;,&#65533;&#65533;l&#65533;e&#65533;&#65533;Y&#65533;&#65533;j&#65533;&#278;&#65533;&#65533;hbAT&#65533;&#1673;&#65533;&#65533;TA+&#65533;&#65533;I
&#328;&#65533;@&#65533;#&#65533;C&#65533;&#65533;#!&#65533;&#65533;&#65533;$@&#65533;&#65533;,P@~&#181;pI&#65533;@T6&#65533;`UnI&#726;&#65533;&#65533;  &#65533; &#65533;V/&#65533;&#65533;E{&#65533;&#65533;b@y&#1261;&#65533;
4_&#65533;B &#65533;&#65533;S=&#65533;}p&#65533;e&#65533;
&#65533;-R=&#65533;&#65533; &#65533;1&#65533;&#65533;&#65533;&#65533;&#65533;d&#65533;v&#65533;;	@&#65533;
&#65533;&#65533;XR'6&#65533;D?zd#h/&#65533;h*F&#65533;n&#65533;F&#65533;&#65533;&#65533;&#65533;&#65533;&#272;j:&#65533;&#65533;zQ="&#65533; SA$&#65533;3&#65533; &#65533;LP&#65533;@&#65533; &#65533;,@&#65533;&#65533;&#65533;l]NP&#65533;)&#65533;X&#357;&#65533;&#684;&#65533;]&#65533;4&#65533;Jb&#65533;&#65533;wgf&#65533;&#65533;[e&#65533;&#1943;&#65533;D&#65533;\:$7&#65533;`&#65533;0&#65533;&#65533;&#65533;&#65533;;*&#65533;!E(&#65533;8H&#65533;.&#65533;&#65533;Hx&#65533;&#65533; &#65533;&#592;&#65533;&#65533;&#65533;:?-~&#65533;&#65533;&#65533;&&#922;&#1192;&#65533;8&#65533;B"&#65533;:P&#65533;Bn&#65533;hG&&#65533;@A1&#65533;J&#545;"&#65533; B
B&#65533;&#65533;wM&#65533;&#65533;&#65533;JY&#65533;&#65533;Va&#65533;,&#65533;ISK&#65533;&#1938;Y&#1079;&#65533;{kJ&#65533; &#65533;&#65533;t%v&#1230;@ '&#1512;PM&#65533;Y&#65533;&#65533;
&#65533;&#65533;&#65533;&#65533;&#65533;`0&#65533;&#65533;>!&#51353;&#65533;F&#65533;K-&#65533;J&#65533;;&#258;"&#65533;&#65533; &#65533;&#65533;&#65533;&#490;^&#65533;&#65533;9&#65533;&#1131;&#65533;L&#65533;&#65533;&#65533;&#65533;&#65533;'L&#65533;B&#65533;*&#65533;&#65533;M &#65533;&#65533;&#65533;#d&#65533; 	&#65533;,	
 &#65533;}"&#65533;)&#65533;\&#65533;-U_&#65533;&#65533;&#65533;&#65533;&#65533;&#65533;&#65533;&#65533;-&#65533;&#65533;&#65533;U&#65533;0=v&#65533;`'&#65533;S&#1356;P&#65533;
$&#65533;&#65533;
&#256;&#65533;&#65533;,&#65533;&#65533;&#65533;&#65533;&#65533;&#65533;&#65533;"&#65533;2&#65533;&#65533;&#65533;Gt&#65533;K&#65533;&#65533;n&#65533;&#65533;&#1457;&#457;&#65533;8&#65533;&#65533; 9c&#65533;&#65533;Hr&#156;G&#65533;"&#65533;F&#65533;)&#65533;@td&#65533;&#65533;&#65533;&#65533;&#65533;.Z&#65533;&#65533;&#65533;$&#65533;@H&#1048;x&#65533;z.@&#65533;&&#65533;&#65533;tw&#65533;2*&#65533;&#65533;&#65533;&#65533;B[RA&#65533;&#65533;&#65533;q:&#65533;"-&#65533;0W4l&#65533;4&#65533; &#1275;&#65533;qP0/ &#65533;&#65533;$&#65533;AH&#65533;&#65533;CY&#65533;8&#65533;P &#65533;XA`=&#65533;J(&#65533;&#65533;Y&#65533;&#65533;&#65533;&#65533;&#65533;&#65533;4Pnd&#65533;IR89&#65533;(5{&#65533;.8p XN#&#65533;&#65533; gs&#65533;&#65533;d &#65533;R&#65533;&#65533;Q&#65533;,&#65533;h@d F!&#65533;<&#65533;&#65533; %HN]&#65533;&#65533;!n&#65533;&#65533;I 4&#65533;W&#65533;&#65533;1&#65533;&#65533;&#65533;&#65533;&8}&#65533;=&&#65533;';0	&#65533; &#65533;,P l&#1830;&#65533;HZ. &#65533;&#65533;Tftp6`&#65533;
&#65533;@r&#65533;&#65533;A2&#65533;?~Fb|&#65533;#j&#65533;#&#65533;r&#65533;&#65533;+&#65533;&#65533;!i&#903;&#65533;&#65533;&#65533;&#65533;&#65533;&#65533;d&#65533;!&#65533;&#65533;I=x&#65533;&#65533;C -&#65533;&#65533;MX&#65533;&#65533;&#65533;WP&#65533;&#65533;B&#65533;&#832;&#65533; &#65533;pw&#65533;&#65533;AOk&#65533;C&#65533;tV)&#65533;/}%&#65533;&#65533;&#65533;&#65533;r&#65533;&#65533;&#65533;&#65533;-&#65533;4&#65533;E%@&#65533;lB0&#65533;&#65533;&#65533;#&#65533;&#65533;&#65533;C1&#65533;&#65533;&#65533;&#65533;s&#65533;.DY&#65533;B\0&#65533;&#65533;&#65533;D`;{&#65533;&#65533;&#65533;d&#65533;P&#65533; 0&#65533;&#65533;&#65533;&#65533;&#65533;T&#65533;<XWN&#65533;&#65533;&#65533;&#65533; 
44&#65533;.&#65533;&#288;&#65533;&#65533;W&#65533;r=} D&#65533;-0&#65533;&#65533;`&#65533; &#65533;4&#65533;&#65533;&#65533;lM&#65533;&#65533;yE&#65533;P&#65533;Kk7$&#65533;&#65533;p&#1603;$V&#65533;&#65533;&#262;q<A&#65533;&#65533;>&#65533;&#65533;r&#65533;&#65533;&#65533;p@ \gF&#65533;+&#65533;&#65533;&#65533;#&#65533;&#65533;&#65533;GH&#65533;&#65533;&#65533;.D_&#65533;&#65533;A&#65533;&#65533;t&#65533;q&#65533;C&#65533;&#65533;&#65533;C&#65533;&#65533;j&#65533;L.&#65533;s2%&#65533;Ml &#65533;&#65533;&#65533; '&#65533;@f5X&#65533;D&#65533;&#384;Yt&#1893;'&#65533;&#65533;&#65533;&#65533;&#65533;&#1168;&#1108;&#65533;`&#65533;k!&#65533;&#65533;&#65533;N &#2923;&#65533;B&#65533;&#65533;{&#65533;&#65533;&#65533;&#65533;@&#65533;&#65533;&53,I&#60615; &#65533;&#65533;b' 1C&#65533; &#65533;@Ws&#65533;&#65533;&#65533;d&#65533;>Hu&#1091;&#870;f&#65533;&#1130;F&#65533;
\&#65533;dR &#65533; z5&#65533;z&#65533;-C2&#463;&#65533;&#65533;&#65533;O&#65533;&#65533;&#65533;>&#65533; &#65533;P` &#65533;&#65533;&#65533;s&#65533;&#65533; J&#65533;&#65533;&#65533;,&#65533;&#65533;V&#65533;&#65533;&#65533;:&#65533;x$.&#65533;&#65533;&#65533;<&#65533;@@-&#65533;%_9&#65533;&#65533;&#65533;&#65533;h&#65533;&#65533;,&#65533;,P F@H8@&#65533; GJ&#1632;v&#65533;#\Q$%&#65533;&#65533;(&#3112;&#65533;&#65533;$^&#65533;[&#65533;AD&#65533;&#65533;&#65533;L&#65533;dP&#65533;&#65533;&#65533;L&#65533;(&#65533;Gf&#65533;&#65533;&#65533;&#65533;1=p&#65533;#X&#65533;WpJD &#65533;t&#65533;8#&#65533;&#65533;0-j&#65533;&#65533;k&#65533;Pyuh  &#65533;&#65533;&#65533;&#65533;N,&#65533;s&#65533;&#17573;&&#65533;@T&#65533;&#65533;&#65533;&#65533;&#65533;&#65533;e6@ &#65533;&#65533; &#65533;&#65533;r!&#65533;&#65533;&#65533;@&#65533;&#65533;&#65533;"&#65533;
829&#65533;P&#65533;v&#65533;[&#65533;&#65533;&#65533;&#65533;if&#65533;&#65533;p&#65533;"A&#65533;62,&#65533;|$DTQ&#65533;&#65533;u&#65533;&#65533;&#65533;&#65533;>&#65533;&#65533;&#65533;&#65533;&#65533;&#65533;&#65533;b&#65533;,Y&#65533;b&#65533;&#65533;j&#65533;&#65533;Nf,&#65533;&#65533;N&#1462;&#65533;&#65533;\Jkz&#65533;&#65533;<@&#65533;&#65533; p&#65533; &#65533;0&#1026;&#65533; &#65533;&#65533;&#65533;&#65533;R &#65533;^&#65533;V&#65533;&#65533;&#65533; &#60235;&#65533;&#65533;&#65533;Y&#65533;&#65533;&#65533;&#65533;+6&#1206; N7F@vT&#65533; q&#65533;I&#65533;R&#65533;&#65533;&#65533;&#65533;&#65533;&#65533;&#65533;&#65533;&#65533;h&#65533;&#65533;&#65533;&#65533;&#65533;&#65533;.P&#65533;&#65533;&#65533;@&#65533;&#65533;c>V&#65533;&#65533;&#65533;`GY#R&#65533;IR&#65533;+&#65533;&#65533;S@un&#65533;&&#65533;R&#65533;&#65533;iGX&#65533;&#65533;^&#65533;&#65533;RZ&#65533;!d-&#65533;&#65533;T&#65533;&#65533;J&#65533; *`>J~&#65533; /.PN&#65533;&#65533;i&#65533;&#65533;&#65533;~&#65533;#&#65533;}AH|g&#65533;d&#65533;JW:&#65533;&#939;&#65533;&#65533;&#65533;D&#65533;&#65533;&#65533;y&#65533;&#65533;&#65533;&#65533;&#65533;s&#65533;u&#483;p&#65533;&#65533;."s&#65533;&#65533;n&#65533;+&#65533;&#65533;~= &#65533;sG=49	J`&#449;RTLj]&#65533;=D&#65533;&#65533;&#65533;F&#65533;&#65533;&#65533;,k:&#65533;*&#65533;&#65533;X&#65533;]c&#65533;
&#65533;K&#65533;: &#65533;@&#65533;&#65533;&#65533;e&#65533;&#65533;&#65533;&#65533;&#65533;,V&#65533;b{j&#65533;.&#65533;f~Z&#65533;&#65533;:J&#65533;8 Aa&#65533;&#65533;*&#65533;&#65533;m&#65533;&#65533;N&#65533;a7C&#65533;z&#65533;t@M&#65533;&#65533;%B&#65533;2#&#65533;<u ,&#65533;G&#65533; 3m&#65533;+&#65533; -`M&#65533;&#65533;o&#65533;&#65533;!P=&#65533;l&#65533;_&#65533;&Q,&#65533;;&#65533;&#65533;&#65533;d&#65533;&#65533;5&#65533;&#65533;w"&#65533;{&#65533;&#65533;&#65533;~\&#65533;
&#65533;&#65533;=PP&#65533;&#65533;6L&#65533;&#65533;$&#65533;&#65533;"&#65533;5&#65533;@$2;&#1584;O&#65533;&#65533;&#65533;&#65533; -`[0z71pZU(ch1"@Z&#65533;&#65533;At2&#65533;v{&#65533;&#65533;`&#65533;Z&#65533;0+&#65533;&#65533;&#65533;5[&#65533;s(&#65533;`0&#65533;&#65533;n&#65533;!E5&#65533;(&#65533;&#65533;$ A&#65533;$-&#65533;&#65533;2`	t&#65533;(&#65533; &#65533;%z'R&#65533;%&#65533; e&#65533;Qq&#65533;O &#65533;%]!'&#65533;A&#1488;j:&#65533; # YI&#65533;&#65533;&#417;$rC  PY&#65533;&#65533;&#65533;(&#65533;&#65533;&#65533;0n&#65533;82P!."T!H&#65533;"&#65533;&#65533; 3&#65533;&#65533;&#65533;(&#28032;&#65533;(F@&#65533;&#65533;&#65533;&#65533;&#65533;&#65533;@z&#65533;&#65533; &#65533;&#65533;&#65533;&#65533;!&#65533;&#65533;z&#65533;!  :' 0&#65533;!PL&#65533;&#65533;VXy%&#65533;&#65533;&#65533;&#65533;`-\rRT!<b&#65533;12&#65533;d&#65533;C&#384;&#65533;z&#65533;&#65533;&#65533;&#65533;&#65533;"PB*P}&#65533;&#65533;,&#65533;&#65533;&#65533;DW2&#65533;[%]T &#65533;g)S#&#65533;`a&#65533;"&#65533;ZH&#65533;&#65533;&#65533;&#65533;tvTu&#65533;&#65533;@&#65533;&#65533;"&#65533;Y.&#65533;hw$&#65533;s&#65533;H &#65533;d&#65533;u\X&#65533;*Q&#65533;&#65533;z&#65533;&#65533;&#65533;&#65533;*`:&#65533;P&#65533;:&#65533;&#65533;H&#65533;&#65533;- /urw`3K&#1088;&#65533;q&#65533;B&#65533;I&#65533;4n$xR&#65533;<&#65533;&#65533;%s1=&#65533;&#65533;&#65533;&#65533;	&#65533;&#65533;,&#65533;H:&#65533;&#65533;6,&#65533;L&#65533;C&#65533;1&#65533;cM&#65533;r&#65533;~s#&#65533;X&#65533;62f&#65533;&#65533;&#65533;&#65533;&#65533;F1&#65533;&#65533;nQ%&#65533;t&#65533;&#65533;&#65533;&#65533;&#65533;O&#65533;rK&#65533;&#65533;&#65533;&#65533;@&#65533;2 }&#65533;(U `&#65533;1&#65533;4&#65533; &#65533;&#527;! &#65533;,&#65533;XU&#65533;&#65533;\+&#65533;"&#65533;R&#65533;]&#1299;&#65533;*5&#65533;&#65533;&#65533;%r1~&#65533;y:&#65533;W&#1088;&#65533;&#65533;
_"&#65533;`&#65533;&#65533;&#65533;&#65533;$&#65533;0f=&#65533;0&#65533;&#65533;3P &#65533;&#65533;&#65533;a`&#65533;&#65533;&#65533;&#65533;T>&#65533;&#65533;t68&#65533;&#1159;&#65533;nudG8{"&#65533;&#65533;&#65533;&#65533;e*71Z&#65533;N&#65533;ZYh{4@&#65533;&#65533;&#65533;vR7S&#65533;#2t3&#65533;)&#65533;0:+&#65533;YI&#65533;0 &#65533;8't&#65533;bCQ&#1218;
DX&#65533;Xr&#65533;'&#65533;Qi&#65533;-s~PR&#65533;u.&#65533;&#65533;&#65533;s `&#65533;t&#65533;	&#65533;&#65533;x&#65533;$0L3&#65533;&#65533;&#65533;,&#65533;3&#65533;3&#65533;(@&#65533;c&#1065;j_{&#65533;0.qA&#65533;u&&#65533;&#65533;&#65533;&#65533;@&#65533;&#65533;&#65533;&#65533;G&#65533;!&#65533; vtt&#65533;d&#65533;l&#65533;s&#65533;a&#65533;&#65533;&#65533;G&#65533;F&#65533;&#65533;&#65533;b&#65533;&#65533;&#65533;&#65533;*&#65533;&#65533;&#65533;&#65533;U&#65533;&#65533;&#65533;&#65533;s pijSb;v%&#65533;YL&#65533;&#65533;&#65533;%&#65533;!e&#65533;&#65533;?aq5l&#65533;Q&#1089;Jr"%6&#65533;&#65533;P&#65533;b&#65533;Ie*0&#65533;&#65533;t&#65533; +@&#65533;a&#65533;20&#65533;CY+&#65533;r75&#65533;&#65533;&#65533;&#65533;S&#65533;)du9
&#65533;4&#65533;&#65533;&#65533;@	&#65533;&#65533;$bA&#65533; &#65533;&#65533;$G&#65533;`@&#65533;6#&#65533;&#65533;Y1&#65533;&#65533;&#65533;NxL&#65533;b&#719;&#65533;CG&#65533;&#65533;*&#65533;Q3&#65533;`0t&#65533;&#65533;P &#65533;&#65533;:9#&#65533;I&#65533;1l&#65533;&#65533;d4X}y&#65533;(&#65533;ek&#65533;&#65533;CI&#65533;&#65533;_&#65533;
&#65533;P4&#65533;F&#65533;t='&#65533;*&#65533;$&#690; +&#65533;&#65533;&#65533;#,`&#65533;H^&#65533;&#65533;T:B&#65533; A&#65533;)A &#65533;&#218;&#65533;1&#65533;P&#65533;{:&#65533;&#65533;F*&#65533;&#65533;1y0&#65533; &#65533;&#65533;&#65533;h"	&#65533;$&#65533;&#65533;1%&#65533;zn&#65533;&#65533;i&#65533;&#65533;@&#65533;&#269;hv0&#65533;&#65533;&#65533;o&#65533;&#65533;+&#65533;@	&#65533;)p(p&#65533;g&#65533;P|&#65533;&#65533; E:'{!&#65533;p&#65533;&#1175;&#65533;&#65533;4X&#65533; %&#65533;Xt&#65533;`Y&#663;&#65533;&#65533; 2t
&#65533;&#65533;&#65533;cj&#417;I&#65533;w&#65533;t&#65533;&#65533;5$`?a&#65533;D&#65533;A&#65533;f7&#65533;&#65533;c&#65533;&#65533;Q &#65533;&#65533; Fn&#65533;S&#65533;&#65533;&#65533;&#65533;t&#65533;&#65533;?&#65533;T&#65533;+*&#65533;Fg&#65533;!\&#65533;&#65533;&#65533;&#65533;&#65533;&#65533;@&#65533;1&#65533;O&#65533;K ,#&#65533; i&#65533;&#65533;&#65533;`P&#65533;A&#65533;R#&#65533;0d&#65533;&#65533;4&#65533;X&#65533;&#65533;	&&#1060;m&#65533;e[rKf&#65533;&#65533;&#138;ph!&#65533;&#1152;%&#65533;&#65533;5l&#65533;"6I&#65533;_F(&#65533;	&#65533;@&#65533;@ &#2043; &#65533;&#65533;b!&#65533;0f&#65533;&#65533;&#65533;@-`&#65533;&#65533;&#65533;&#65533;&#1812;&#65533;_{&#65533;fu&#65533;&#65533;&#65533;&#65533;&#65533;!&#65533;:&#65533;[&#65533;&#65533;&#65533;&#65533;k&#65533;&#65533;0&#65533;RA&#65533;&#65533;T&#65533; iE&#65533;$A&#888;l&#65533;&#65533;>&#65533;&#65533;&#65533;	&#65533;&#65533;j&#65533;p&#65533;U&#65533;&#65533;(&#65533;&#65533;&#1202;&#65533;f !5&#65533;&#65533;&#65533;^&#65533;D? =&#37982;&#65533;&#65533;&#65533;Ft&#65533;x&W$&#65533;&#65533;&#65533; CrP &#65533;0@&#65533;T&#65533;&#1148;@&#65533;|&#65533;SX&#65533;&#65533;[&#65533;M&#65533;kT&#65533;!&#65533;FI&#65533;,B&#65533;&#65533;z"&#65533;&#65533;6&#65533;&#65533;<&#65533;o&#65533;&#65533;O&#65533;&#65533;X&#65533;&#65533;?N &#1070;&#65533;&#65533;9ag&#65533;&#65533;*&#65533;G&#65533;&#65533;&#65533;$ &#65533;&#65533;&#65533;S8	#&#65533;	&#65533;&#65533;}&#65533;U&#65533;	&#65533;%&#65533;z9k;&#1337;&#65533;k&#65533;&#65533;&#65533;&#65533;X{Y&#65533;&#65533;36&#65533;&#1026699;;0>&#65533;U2i&#65533; )&#65533;Y&#1353;(2&#65533;0&#65533;z&#65533;&#65533;*{&#65533;@$"&#65533;l&#65533;&#65533;.J &#10312;l&#65533;&#699;&#65533;&#65533;j&#65533;&#65533; &#65533;C&#65533;&#65533;&#65533;&#65533;r9,&#1915;t&#65533;@V%&#65533;&#65533;&#65533;&#65533;&#1332;8KH&#65533;3 &#65533;b&#65533;&#65533;ll&#65533;P&#65533;	(&#65533;&#65533;a&#65533;Qbw&#65533;&#65533;;Jc&#65533;&#65533;}&#300;&#65533;S&#65533;^&#65533;&#824; &#65533;&#65533;&#65533;TD&#65533;l&#65533;&#65533;I&#65533;T'&#65533;`6(xi&#632;&#281;&#65533;&#65533; heB&#65533;su&#65533;+&#65533;h!K&#65533;I&#65533;&#65533;&#65533;a&#65533;&#65533;z&#65533;b&#65533;&#65533;&#65533;&#65533;4&#65533;&#65533;&#65533;&#65533;&#65533;&#65533;&#65533;H1&#5268;_&#65533;/H&#65533;&#65533;6&#65533;F(""+&#65533;t|&#65533;&#65533;&#65533;&#65533;c&#65533;&#65533;@:&#65533;&#65533;&#65533;$` &#65533;&#65533;&#65533;T&#438;B&#834;D&#65533;&#727;;^&#65533;6q`12"e 7pR&#899; ^&#65533;&#65533;s&#65533;.%Lw9/Jt&#65533;'p&#65533;EB&#65533;7&#65533;&#65533;&#65533;$?&#65533;;<&#65533;&#65533;H&#65533;:'n&#65533;&#65533;&#65533;w&#65533;&#65533;&#65533;&#65533;N&#65533;&#994;&#65533;&#1713;eM&#65533;&#65533;&#65533;B&#65533;&#65533;&#65533;&#1679;RmV&#65533;p&#65533;&#65533;&#65533;L"2&#65533;&#65533;)&#655;5&#65533;&#65533;&#65533;&#65533;r$&#65533;0&#65533;&#65533;P&#65533;&#65533;$&#65533;p&#65533;&#65533;&#65533;eD&#65533;&#65533;&&#65533;&#65533;M&#65533;7&#65533;&#65533;&#65533;&#65533;&#65533;9TJ&#65533;M&#65533;B&#65533;p&#65533;L&#65533;o&#65533; &#65533; k&#65533;b8"&#65533;y&#65533;&#65533;fkN>I18&#65533;{&#65533;*.&#65533;NPWa&#65533;a&#65533;&#65533;&#65533;Y&#65533;W&#65533;_&#65533;?&#65533;o"&#65533;+[.&#65533;1&#65533;&#65533;?n;&#65533;u[&#65533;uC&#65533;&#65533;&#65533;&#65533;W*Le|&#65533;&#65533;&#65533;$&#65533;&#65533;&#65533;&#65533;L&#65533;&#65533;1&#65533;&#65533;-&#65533;%&#65533;Gk&#65533;}&#65533;&#65533;kS&#65533;&#65533;&Zf;&#65533;&#65533;=&#1107;K&#65533;+J&#65533;I@&#65533;T C[&#65533;&#65533;&#65533;p &#65533;&#65533;$&#65533;YMc&#65533;c&#65533;&#65533;(9&#65533;S&#1191;&#65533;&#65533;D&#65533;9&#65533;&#65533;&#65533;G&#65533;&#65533;m&#65533;&#65533;a&#65533;&#65533;&#65533;&#65533;2,&#65533;s7&#65533;&#157;&#65533;&#65533;&#65533;tZ&#65533;&#65533;9&#65533;&#65533;."&#65533;4&#65533;N&#65533;-&#65533;,&#65533;(pi&#65533;&#65533;&#65533;&#65533;s&#65533;O&#65533;&#65533;=&#65533;&#65533;&#65533;_&#65533;$=&#65533;&#65533;&#65533;&#65533;I&#65533;5&#65533;&#65533;J&#65533;&#65533;%<q&#65533;1q&#65533;Ka&#65533;&#65533;^&#65533;&#65533;&#65533;&#65533;&#65533;I^&#1106;&#65533;&#65533;&#65533; &#65533;  &#65533;K&#65533;&#65533;*7m	Z&#65533;q&#65533;S&#65533;",&#65533;&#65533;pv&#65533;K&#523;&#65533;T&#65533;&#65533;&#65533;NH&#65533;&#65533;yA&#65533;n&#65533;(&#65533;J1&#65533;V&#65533;O&#65533;&#65533;'&#65533;&#65533;&#65533;&#65533;&#65533;&#65533;N&#65533;&#65533;#&#65533; 5P&#65533;&#65533;&#65533;#&#65533;'s`b&#65533;+&#65533;&#65533;!,P&#65533;  &#65533;S&#65533;h	 %?%&#65533;P&#65533;H&#65533;r"&#65533;y&#65533;X1^&#65533;&#65533;&#65533;&#65533;WM&#65533;j&#65533;&#65533;&#65533;&#1641;&#65533;&#65533;&#65533;&#65533;hB4&#65533;&#65533;&#65533;q&#1110;	&#65533;&#65533;&#65533;&#65533;8j&#65533;!&#65533;s&#65533;7-`)&#1892;Ms&#65533;&#65533;&#65533;I&#65533;Q&#65533;6&#1482;&#65533;&#65533;&#65533;*&#65533;7t&#65533;&#65533;#~a &#15981;GV{&#65533;9&#65533;&#65533;&#65533;!&#65533;bK&#65533;0&#65533;&#1679;&#65533;a|2$&#65533;&#65533;A-&#65533;&#65533;6,P '&#65533;KpC&#65533;&#65533;&#65533;&#1553;&#65533;&#65533;"&#65533;&#65533;&#814; &#65533;X&#65533;0&#65533;d&#65533;^&#65533; ^&#65533;&#65533;s&#65533;&#65533;S &#65533;!6&#65533;@'&#65533;QY!&#65533;	( &#65533; &#1926;r&#65533;&#65533;_5&#65533;&#65533;Q!0z&#65533;0v&#65533;*3&#65533;&#65533;&#65533;&#65533;)&#65533;(&#65533;@y&#65533;+x&#65533;&#65533;&#65533;f&#65533;&#65533;&#65533;#&#65533;Ku\QGzr&#65533;&#65533;&#65533;&#65533;&#65533;&#65533;&#65533;&#65533;tSK&#65533;&#65533;c&#65533;&#65533;|&#65533;P&#65533;&#65533;,oHW&#65533;&#65533;p&#65533;$&#65533;&#65533;;&#65533;dv&#65533;~&#65533; &#65533;q&#65533;&#65533;&#1681;q&#65533;&#65533; ?	B7	7 &#65533;&#65533;&#65533; > , $<&#65533;+&#65533;&#65533;&#65533;&#65533;&#65533;&#65533;&#65533;&#65533;&#65533;&#65533;&#65533;&#65533;&#65533;&#65533;&#65533;&#65533;!&#65533;&#65533;&#65533;&#65533;&#1142;.&#65533;$&#65533;&#65533;&#65533;&#65533;&#65533;&#65533;&#65533;&#65533;&#65533;&#65533;&#65533;&#65533;&#65533;&#65533;&#65533;&#65533;&#65533;&#65533;&#65533;&#65533;&#65533;&#65533;&#65533;&#65533;&#65533;&#65533;&#65533;&#65533;&#65533;&#65533;2r&#65533;&#65533;!C&#65533;&#65533;j&#65533;HQkA&#65533;&#65533;	&#65533;j&#65533;4_ &#65533;(0&#65533;&#65533;&#65533;&#65533;&#65533;&#65533;&#65533;
&#65533;.I2a@'	&#65533;, p&#65533;&#65533;
 y&#65533;SR&#65533;I4&#65533;Ph&#65533;A&#65533;&#65533;"R&#65533; &#65533;&#65533;&#65533;(&#65533;4aIR&#65533;.7h&#65533;&#65533;&#201;A60&#65533;&#65533;&#65533;&#65533;b&#65533;x@b&#65533;&#65533;0|&#65533;&#65533;&#65533;:v&#65533;&#65533;v&#65533;Yp+&#65533;&#65533;0&#65533;&#65533;Q&#65533;#R&#65533;&#65533;&#65533;&#65533;&#65533;&#65533;&#320;lKpc&#65533;&#65533;&#65533;&#65533;&#65533;E&#65533;&#65533;&#65533;&#65533;iFM&#1031;bx&#65533; @1&#65533;&#65533;6!U&#65533;@1&#65533;&#65533;
1&#65533;&#65533;X&#65533;iAH`&#65533;&#65533;&#65533;%&#748;l&#65533;&#65533;&#2448;&#65533;$&#65533;&#65533;} &#65533;RmK]&#65533;&#65533;&#65533; D0pC&#65533;{H&#65533;h`Y@&#65533;&#65533;D&#65533; ^&#65533;&#65533;
)&#65533;@&#65533;&#65533;&#65533;$&#65533;&#65533;A+&#65533;&#65533; &#35970;?tP&#65533;LFZi-DC}WN8A&#65533;SK:&#65533;&#65533;&#65533;J z&#65533;&#65533;&#65533;B&#1096;0e.&#65533;X&#65533;^.&#65533;H&#65533;92@&#65533;#<&#65533;5&#65533;Z4&#65533;q [31&#65533;6&#65533;X&#65533;&#65533;,&#65533;&#65533;&#65533; 0	&#553;&#65533;HH&#1042;&#65533;ib&#65533;0q'&#65533;M7!&#65533;@T&#65533;IQ&#65533;S&#1309;&#65533;4MNA&#65533;#&#877;d&#65533;&#65533;&#65533;&#65533;&#65533;)G&#65533;3&#65533;	$l@A`T&#65533;	0&#65533;&#65533;A&#65533;8 ,$&#65533;K&#65533;&#65533; -'FS4&#65533;&#65533;&#65533;<-&#65533;&#65533;B&#65533;&#65533;hO&#65533;=:&s&#65533;&#65533;&#65533;R@&#65533;&#65533;&#1594;&#65533;&#65533;*&#65533;&#65533;b;9N@&#65533;&#65533;&#65533;
&#65533;&#65533;0&#65533;&#65533;4&#65533;&#65533;&#65533;&#65533;"H&#65533;E&#65533;7&#65533;A&#65533;&#65533;
&#65533;^S@*,&#65533;&#65533;&#65533; -&#65533;@&#65533;&#65533;&#65533;	'#&#65533;@@&#65533;p&#65533;t&#65533;\"&#65533;@ET6&#65533;	&#65533;w$,&#1962;vs&#65533;!0&#65533;&#65533;&#65533; &#668;&#65533;&#65533; &#65533;q]v&#65533;  &#65533;M&#65533;P&#65533;+&#65533; B.T:&#65533;F&#65533;&#65533;&#65533;&#65533;`&#65533;&#65533;&#65533;+&#65533;{K&#65533;&#65533;L&#65533;;&R&#65533;0d&#65533;&#65533;&#65533;k&#65533;i&#65533;&#65533;$&#65533;h7"&#65533;N&#65533;&#1048;&#65533;&#65533;3&#65533;$&#65533;&#65533;h&#65533;&#65533;&#1258;&#65533;&#65533;-x&#65533;K0B&#65533;&#65533;&#65533;j&#65533;s@&#65533;a&#65533;`]K&#65533;&#65533;Yt&#194;&#65533;&#65533;P[&#65533;`l`&#65533;|&#65533;
,Mr&#65533;P&#65533;:h2o&#65533;&#65533;&#65533;&#65533;}&#65533;&#65533;7&#65533;&#65533;?&#65533;w&#65533;&#65533;=w&#65533;&#65533;&#65533;NM	&#65533;g$S&#65533;&#65533;&#65533;lr&#65533;&#65533;&#65533;&#65533;D	&#65533;&#65533;&#65533;&#65533;0&#65533;&#65533;_&#65533;k&#65533;&#65533;$&#65533;@"&#65533;&#65533;&#65533;&#65533;u&#65533;&#65533;0*&#65533;z&#65533;&#1404;&#65533;&#65533;9H&#65533;Hu&#65533;&#1080;&#65533;,9z&#65533;&#65533;L&#65533;^&#65533;&#65533;Y&#65533;}&#65533;&#65533;&#65533;Bm&#65533;&#65533;;[+ &#65533;6@P&#65533;h&#65533;-8&#65533;]&#65533;&#65533;&#65533;&#65533;T&#65533;@,&#65533;&#65533;&#65533;~&#65533;f&#65533;Qp&#65533;va&#65533;D&#65533; &#65533; &#65533;&#65533;&#65533;p
&#65533;P&#65533;&#65533;&#65533;&#65533;&#65533;=8&#65533;&#65533;&#65533;>Q&#65533;&#953;D&#65533;&#65533;&#65533;M&#65533;&#65533; !9&#65533;	P&#65533;&#65533;&#65533;@&#65533;&#65533; +p B&#1312;e&#633;&#65533;&#65533;&#65533;&#65533;2h&#65533;D&#65533;&#65533;&#65533;B}&#23115;&#65533;&#65533;5&#65533;&#65533;&#65533;CI&#65533;&#65533;&#65533;&#65533;a&#65533;&#65533;&#65533;&#65533;Fg+&#65533;&#65533;&#1560;&#65533;K&#65533;y&#65533;26p&#65533;&#65533;%l&#65533;14&#65533;&#65533;+&#65533;&#65533; &#65533;BF&#65533; &#65533;&#65533;&#65533;&#65533;F@&#65533;NhP:&#65533;dOx&#159;%a,&#65533;&#65533;&#65533;(&#65533;`;&#65533;&#65533;s6Q&#65533;\&#65533;@&#65533;&#65533;&#65533;H&#65533;h&#65533;? W&#65533;D&#65533;&#65533;ci&#65533;&#65533;[*&#65533;<&#65533;Li&#65533;&#65533;b* &#65533; &#65533; &#65533;j3&#65533;4/t$&#65533;&#65533;&#273;&#65533;(&#65533;&#65533;&#65533;6&#65533;&#65533;#7&#65533;#]&#65533;&#65533;&#65533;&#65533;a&#65533;e&#65533;&#65533;x&#65533;\&#65533;&#65533;&#65533;&#65533;C&#65533;!*&#65533;&#65533;&#65533;l#P&#65533;&#65533;F~&#65533;&#65533;&#65533;&#65533;@R &#65533;+&#1025;QLN$&#65533;&#65533;X9!(&#65533;`l&#65533;(P"J:&#65533;&#65533;&#65533;&#65533;t{~&#65533;&#65533;T&#423;%&#65533;b@&#65533;8&#65533;P &#65533;&#65533;&#65533;&#65533;&#65533;0&#65533;&#65533;@&#65533; &&#65533;&#65533;=&#65533;&#65533;&#65533;A
0&#65533; d`V5&#65533; Ej&#65533;&#65533;= B&#1116;3&#65533;&#1122;	 /&#65533;]&#65533;W:&#1123;(p&#65533;&#65533;* &#65533;h&#65533;&#65533;&#65533;|&#65533;+&#65533;&#65533;?r&#65533;&#65533;sVY&#65533;&#65533;&#65533;&#65533;&#65533;p&#65533;9sdu&#65533;&#65533;8&#65533;&#129;&#65533;&#65533;&#65533;V V&#65533;
&#65533; 
&#65533;&#65533;R &#65533;`&#65533;l!&#65533;
2PP&#65533; &#65533;,&#65533;&#65533;&&#65533;&#65533;&#65533;P&#65533;!+	` &#65533;:u&#65533;&#65533;&#65533;B&#65533;&#65533;RBI &#65533;.:	"&#65533;&#65533;&#65533;&#65533;J&#65533;&#65533;J4&#65533;|&#65533;&#65533;&#65533;&#65533;&#65533;&#65533;f&#65533;{&#65533;m&#65533;&#1836;8&#65533;&#65533;V&#65533;&#884;&#65533;*&#65533;&#840;&#65533;c&#65533;I&#65533;&#65533;}ul&#65533;\\X&#65533;f|@&#65533;&#65533;F
r^=&#65533;&#166;&#65533;&#65533;E&#65533;&#65533;&#65533;&#65533;&#65533;j&#65533;&#65533;]&#65533;&#65533;&#65533;y` &#65533;aF+b&#65533;h&#65533;e&#65533;&#65533;<W&#65533;`&#65533;k&#65533;k&#65533;*&#65533;&#65533;A>&#65533;1&#65533;@eX`&#65533;&#65533;-`&#65533;&#652;DN&#65533;&#65533;&#65533;=&#65533;&#65533;#C&I&#65533;&#65533;A$&#65533;&#65533;&#65533;4BN&#65533;&#65533;G)&#65533;&#65533;&#65533;'$u&#65533; &#65533;&#65533;&#65533;T&#65533;J4a&#65533;&#65533;&#65533;&#65533;&#65533;O:&#194;&#65533;zb&#65533;&#65533;&#65533;&#65533;4/&#65533;&#65533;&#65533;T&#65533;&#65533;L.&#65533; &#65533;&#65533;1G@&#65533;G5&#65533;&#65533;j&#65533;m&#65533;&#65533;&#65533;&#65533;&#65533;&#65533;"k5 AX&#65533;&#65533;YV&#65533;b&#65533;&#65533;c&#65533;D@&#65533;p&#65533;&#65533;G&#65533;D&#65533;&#65533;&#65533;8G6Bl&#65533;&#333;&#65533;a^5MG*j5&#65533;&#65533;0&#65533; ]&bA&#65533;&#65533;fV&#65533;T&#65533;&#65533; &#65533;t&#65533;O	t|,&#65533;&#1517;&#65533;4&#65533;26&#65533;&#990;~&#65533;J&#65533;&#65533;+&#65533;AK&#65533;&#65533;&#65533;M&#65533;&#65533;r&#65533;&#65533;iF&#65533; A&#65533;,&#65533;	&#65533;&#65533;T&#65533;EI&#65533;	b&#65533;&#65533;4i&#65533;#j&#65533;w&#65533;&#1329;P&#65533;d&#65533;F
&#65533;2&#65533;W&#65533;U&#65533;&#65533;&#65533;\&#65533;&#65533;Mk.&#65533;&#65533;Z&#65533;&#65533;g&#65533;k&#65533;QC&#65533;&#65533;&#65533;&#65533;2&#65533;&#618;m&#65533;;&#65533;SSc&#65533;&#65533;&#65533;&#65533;b@&#65533;&#65533;&#65533;&#65533;&#65533;h y&#65533;y^&#65533;&#65533;&#65533;&#65533;&#65533;V $&#65533;&#65533;P&#65533;&#65533;9&#65533;p&#65533;M&#65533;&#65533; Or&#65533;A&#65533;&G&#65533;&#65533;S &#65533;&#65533;&K&#65533;&#65533;&#724;&K&#65533;&#65533;&#65533;&#65533;&#65533;6&#65533;&#65533;5&#1119;"&#65533;AF`&#65533;&#65533;+&#65533;&#65533;&#65533;3&#65533;V&#65533;k&#65533;&#65533;+4b q&#65533;&#65533;&#65533;&#65533;e&#65533;8&#65533;E&#65533;&#65533;&#1645;&#1205;x&#65533;Qb&#65533;&#65533;tG&#65533;&#65533;&#65533;&#65533;7 &#65533;&#65533;&#65533;G
n&#65533; &#65533;&#65533;2{&#65533;i3&#65533;&#65533;h&#65533;F&#65533;p&#65533;h:&#65533;&#65533;&#65533;&#65533;&#65533;c&#65533;u&#65533;&#65533;&#65533;&#65533; XF.&#65533;&#1554;&#65533;!Q-VZB&#65533;<eo"&#1872;{&#65533;&#65533;&#65533;|'E&#65533;&#65533;#&#65533;&#65533;&#65533;\G&#65533;*19&#65533;&#65533;D`L&#65533;h&#65533;@R&#65533;
&#65533;6-&#65533;&#65533;4A&#65533;o&#65533;&#65533;E.&#65533;&#65533;&#65533;Z +&#65533;&#1205;&#65533;F&#65533;&#65533;&#65533;#&#65533;&#65533;&#396;v&#65533;&#65533;&#65533;Wk&#65533;&#65533;&#65533;&#65533;&#65533;u&#65533;&#65533;&#1527;&#65533;'2!U&#65533;'i&#65533;w&#65533;so&#65533;}&#65533;YR&#740;@v!$&#65533; *&#65533;2&#260;A&#65533;P ,&#65533;#&#65533;5' M@2&#65533;dK&#65533;&#65533;&#65533;@I&#65533;9&#65533;&#65533;8'&#65533; 	 J&#65533;&#65533;z"	&#65533; `t&#65533;&6 .&gRI&#65533;r/@&#65533;H- #&#65533;&#65533;
)&#65533;&#224;&#65533;&#65533;.&#65533;&#65533;=&#65533;&#65533;XY&#65533;&#65533;&#65533;
10>0o &#65533;&#65533;&#65533;&#65533;@&#65533;"8C&#65533;&#65533;3kGGQS!&#65533;&#65533;!D&#65533;~&#65533;&#65533;q&#65533;"&#65533;F&#65533;0O&#65533;1Gm&#65533;&#65533;&#65533;v&#65533;R&#65533;`+&#65533;&#65533;?&#65533;&#65533;#&#453; &#65533;PO&#65533;
&#65533;q	Rsq]B&#65533;`	-&#65533;(&#65533;m&#65533;@Z1V1(-a;&#65533;&#65533;7$&#65533;&#65533;Q&#65533;T1m&#65533;&#65533;&#65533;&#65533;3/&#65533;&#65533;&#65533;Prq 2 }&#65533;r&#65533;*&#65533;&#1940;6&#65533;q$&#65533;&#65533;@pA&#65533;
Q>&#65533;&#65533;&#65533;&#65533;g&#65533;&#65533;yp&#65533;#&#65533;w@&#65533;.@wx&#65533;h&#65533;0&#65533;&#65533;&#65533;57xH5&#65533;A&#65533;&#65533;&#65533;G&#65533;&#65533;o&#65533;&#65533;-0 wm6&#65533;Rp&#65533;N&#1680;6`&#65533;&#65533;LC&#65533;x&#65533;&#65533;,&#65533;g&#65533;&#65533;*&#65533;r&#65533;~&#65533;0 "&#65533;&#65533;'&#65533;N&#65533; (PI1Q%!&#65533;`;e	PF&#65533;:<''&#65533;tx&#65533;p&#65533;&#65533;&#65533;d&#65533;&#65533;84m)&#65533;&#65533;A&#65533;`0}&#65533;t/&#65533;\&#65533;&#65533;T&#65533;4 y^#&#65533;ph&#65533;&#65533; Op&#65533;P6&#65533;&#1550;p&#65533;&#65533;4&#65533;i&#65533;	&#65533;]&#65533;4&#65533;N&#65533;0&#65533;v&#1167;u]tH1&#65533;&#65533;&#65533;v&#65533;%&#65533;&#65533;&#65533;&#65533;L&#65533;upcqWB6g&#65533;&#65533;&#65533;&#393;&#65533; a&#65533;&#65533;.&#65533;aI&#65533;^&#65533;P &#65533;&#65533;&#65533;1&#65533;&#65533;UP&#65533;&#65533;%&#357;A&#65533;dc-s# *&#65533;i&#65533;&#65533;&#65533;7&#65533;&#65533;&#65533;{&#65533;&#65533;:;6&#65533;/&#65533;!&#65533;&#65533;&#641;]p`%&#65533;&#65533;&#65533;#P&#65533;&#65533;)+r&#65533;R&#65533;@F&#65533;&#65533;&#65533;&#65533;&#65533;e6&#65533;1Od&&#65533;`&#65533;0 &#65533;&#65533;&7j&#65533;&#65533;b`D&#65533;>b&#65533;5E&#65533;0&#65533;&#65533;&#65533;G&#65533;&#65533;W~&#65533;&#65533;U&#65533;hd&#65533;&#65533;!B&#65533;&#65533;3&#65533;= b&#65533;Su&#65533; &#65533;&#65533;T&#65533;mZ&#65533;!1%^&#65533;(\w &#65533;&#65533;PZ#q&#65533;&#65533;V/&#65533;&#65533;&#65533;;aC P:&#1842;*n&#65533;^&#65533;&#65533;l%%:&#65533;	;&#65533; &#65533;B &#1143;;&#65533;&#65533;	&#65533;*`P&#65533;&#65533;)&#65533;&#65533;&#1031;&#65533;,@&R&#65533;!&#65533;&#65533;#x8&#65533;&#65533;&&#65533;x&#65533;9y&#1748;&#65533;&#65533;&#65533;V&#65533;&#65533;&#65533;&#1744;&#65533;2?&#65533;^&#832;N&#65533;P>&#65533;=[uvi5P&#65533;&#65533;&#65533;&#65533;_bX&#65533;1&#65533;&#65533;pq&#65533;&#65533; Y&#65533;86&#65533;&#260;5&#65533;S&#65533;rZ5&#65533;&#65533;&#65533;D&#65533;t8&#65533;@&#65533;&#1687;&#65533;&#65533;&#65533;g&#65533;&#65533;$$&#65533;&#305; @&#65533;R1f	(&#65533;Z#;&#65533;?&#65533;d&#65533;0{&#65533;&#65533;+&#666;&&#65533;c&#65533;&#65533;&#65533;|&#65533;&#65533;C:&#65533;Z&#65533;&#65533;&&#65533;W&#65533;,&#65533;M&#65533;6&#65533;"&#65533;&#65533;q&#65533;&#65533;EYJR&#65533;&#578;]&#9316;^&#65533;w#~&#65533; &#65533;&#65533;n	&#65533;&#1568;&#65533;L&#65533;+&#65533;0&#65533;&#65533;&#135; &#65533;&#65533;@&#65533;&#65533;-&#65533;3U&#65533;&#65533;&#65533;&#65533;&#65533;h*'`t&#65533;5_&#65533;&#65533;E&#65533;X&#65533;&#2087;uut	`&#65533;&#65533;&#65533;&#65533;4&#65533; &#65533;&#65533;?&#1072;&#65533;&#576;&#65533;&#65533;&#65533;"&#65533;F&#65533;uL&#65533;'&#65533;.s&#65533;K&#65533;/&#65533;%2&#65533; &#65533;&#65533;&#65533;&#65533;v&#65533;&#65533;&#65533;/%&#65533;% 7&#65533;&#65533;>&#65533; %&#65533;&#65533;&#2001;&#65533;&#1219;&#65533;C?(&#65533;&#65533;&&#65533;'4&#65533;R,&#65533;&#65533;)&#65533;Y[q&#65533;#PP[BK&#65533;&#65533;&#65533;H&#65533;1&#65533; $ &#65533;t&#65533;V&#65533;&#65533;&#65533;x`B&#65533;J&#65533;&#65533;[!&#65533;ur!&#65533;Sv&#65533;&#65533;I`&#1450;&#65533;&#65533;&#65533;&#65533;
Gg&#65533;&#65533;g&#65533;&#65533;&#65533;&#65533;0h&#65533;eV&#65533;&#65533;&#65533;&#65533;n&#65533;5 V &#65533;&#65533;&#65533;&#65533;&#65533;.&#65533;&#65533;U&#65533;f&#65533;8&#65533;hD:&#65533;&#530;^&#65533;&#65533;T6&#65533;&#65533;PO&#65533;9   0!&#65533;&#65533;.&#1846; )X2&#65533; %&#65533;C&#65533;P&#65533;U(&#65533;&#65533;6&#65533;::
&#65533;&9Ql&#65533;&#65533;&#65533;&#65533;&#65533;',&#65533;'&#65533;&#65533;&#65533;&#65533;&#65533;&#65533;R9"&#65533;p,0&#65533;&#65533;&#65533;)&#65533;&#65533;&#65533;H&#65533;3&#65533;&#65533;
sy&#65533;V&#65533;&#1102;aF &#65533;-xf3&#65533;&#65533;Q&#65533;&#65533;&#65533;&#514;&#65533;&#65533;p&#65533;&#65533;1$j&#65533;LZ(&#65533;+&#65533;&#65533;)w 0&#65533;&#65533;Z&#65533;@rg&#65533;0&#65533;&#65533;&#65533;8"`Ih&#65533;&#65533;N&#65533;g*&#65533;E&#65533;x&#65533;4&#65533;&#65533;)&#65533;&#65533;p &#65533;&#65533;&#65533;&#65533;P6m1=&#496;YQ&#65533;&#65533;-0+&#65533; %&#65533;&#65533;&#65533;&#65533;Id &#65533;e/4@&#65533;5&#65533;&&#1585;d&#65533;&#65533;&#65533;'x#Jbk&#65533;&#65533;&#65533;&#65533;[BkbR&#65533; &#65533;%&#65533;&#65533;&#65533;&#65533;&#65533;&#65533;@1` &#65533;<&#65533;@&#65533;&#65533;D5&#65533;EYtwa&#65533;&#65533;xl&#65533;&#65533;R)&#65533;&#65533;N1&#65533;.E&#65533;@&#65533;&#65533;20&#65533;G_&#65533;"&#65533;&#65533;P&#65533;k&#1551;7,16p&#65533;h&#65533;af&#65533; $}&#1701;&#65533;&#65533;0p&#65533;&#65533;Ij&#65533;u'#&#65533;S$wel|&#65533;F&#65533;&#65533;&#65533;&#65533;q &#65533;&#65533;&#65533;&#65533;&#65533;v&#65533;%&#65533;M&#65533;&#65533;0 .  s&#65533;&#65533;&#65533;E &#65533;&#1371;&#65533;6&#65533;&#65533;I'&#65533;&&#65533;` 1@lB&#65533;&#65533;&#65533;&#65533;H&#794;&#22191;)	&#65533;&#65533; &#65533;PP&#65533;&#65533;&#65533;'&#65533;u&#65533;&#65533;&#1248;9S&#65533;Q -&#65533;2&#65533; &#65533;&#65533;&#65533;&#65533;{&#65533;&#65533;@&#65533;&#65533;&#65533;r&#65533;&#65533;0`r&#1566;&#65533;`x&#65533;&#65533;&#65533;&#65533;&#65533;b&#65533;&#65533;&#65533;4&#65533;&#65533;&#65533;&#65533;P?&#65533;a&#65533;&#65533;y[&#65533;&#65533;@&#65533;&#65533;"c&#65533;&#65533;&#65533;P&#65533;&#65533;E&#65533;&#65533;P&#65533;@1xL5&#65533;$b&#65533;Y!&#65533;&&#65533;&#65533;p&#65533;D&#65533;&#65533;&#65533;&#65533;&#65533;&#65533;&#65533;&#65533;&#65533;&#65533;&#65533;&#65533;4l(7&#65533;	+l&#65533;Q&#65533;;&#65533;YlG&#65533;&#65533;I&#65533;&#65533;&#65533;&#65533;&#65533;&#65533;&#897;&#65533;&#65533;u"&#65533; 2v @&#65533;&#65533;\6&#1835;.uQ +&#65533;a&#65533;&#65533;&#65533;X&#65533;&#65533;OL&#65533;&#65533;&#65533;6 &#65533;&#65533;wbty&#65533;&#65533;>	&#65533;f&#65533;`z&#65533;=&#65533;M&#65533;&#65533;&#65533;&#65533;&#65533;>&#65533;`&#1493;&#65533;DG&#65533;&#530;6"&#1368;-O3G }#&#65533;&#65533;w_&#65533;W&#65533;&#65533;06i&#65533;&#65533;&#65533;qh&#65533;&#65533;E&#65533;@&#65533;&#832;S&#65533;&#65533;&#65533;p?&#65533;P&#487;-&#65533;&#65533;b&#65533;bEY&#65533;m:m&#65533;&#65533;&#65533;(&#65533;p&#65533;a&#65533;c&#65533;&#65533;;&#65533;EF&#65533;c{i&#65533;CB&#65533;&#65533;&#65533; &#65533;&#65533;9&#65533;&#65533;&#65533;&#753;&#65533;P[s$pZ!&#65533;+`&#65533;&#65533;p&#65533;a|Q)t&#65533;W&&#1200;&#65533;7&#65533;vE&#65533; &#65533;&#65533; &#65533;&#65533;&#65533;&#65533;&#65533;O&#65533;>EM&#65533;&#65533;pv!&#65533;}+&#65533;&#65533;&#65533;&#65533;&#65533;U&#65533;i&#65533;&#65533;{[&#65533;"&#65533;t=&#65533;zi&#65533;&#65533;&#65533;O_$&#65533;&#65533;&#65533;o&#65533;WR&#65533;6{&#65533;,i&#65533;B&#65533;&#65533;
&#65533;&#65533;!s&#65533;&#65533;,&#1463; &#65533;<&#65533;2$&#65533;1&#65533;kY&#65533;&#65533;	&#65533;&#65533;&#65533;&#65533;&#65533;&#65533;Brb&#65533;&#65533;af&#557;&#65533;&#65533;1&#65533;[&#65533;`&#65533;&#65533;&#65533;q&#65533;&#65533;JI&#65533;!&#65533;&#65533;Ypz H&#65533;Rb&#65533;&#65533;h&#65533; &#65533;&#65533;i&#65533;&#65533;&#65533;Z&#65533;&#65533;@&#24660;&#65533;AHZ5&#65533;&#65533;&#65533;?}&#65533;o&#65533; q&#65533;U&#65533;-&#65533;&#65533;' &#65533;	qz&#65533;&#65533;[&#65533;NtX&#65533;&#65533;X&#65533;&#65533;&#65533;&#65533;X&#65533;&#65533;{&#65533;a&#65533;e6&#65533;&#65533;>&#65533;&#65533;&#65533;&#65533;&#65533;&#65533;~&#65533;&#65533;z&#65533; %&#65533;"'Lgq&#65533; &#65533;&#65533;&#1576;&#65533;&#65533;&#65533;AITP&#65533;ZQ>/&#65533;`&#65533;2&#65533;&#65533;+'M&#65533;I-D&#18708;&#758;&#65533;&#65533;&#65533;&#65533;&#65533;&;&#402;&#65533;&#65533;J'&#65533;P&#1188;&#65533;Y.1&#65533; A&#65533;&#65533;]&#65533;Y6&#65533;&#65533;vhO&#65533;@&#65533;&#65533;&#65533;5&#65533;?&#65533;&#65533;&#65533;.b&#65533;0&#65533;fU"&#65533;l&#65533;7*&#65533;mVyX&#65533;&#65533;`-}&#65533;~&#65533;&#65533;&&#65533;&#65533;&#65533;k&#65533;Nh&#65533;s&#65533;'P&#65533;&#522;&#65533;*&#65533;G&#65533;&#65533;+&#65533;*&#1147;&#65533;&#65533;&#65533;o&#65533;&#1555;&#65533;&#65533; &#65533;sU&#631;&#65533;D&#65533;&#65533;7&#65533;&#65533;P&#65533;8&#65533;&#65533;&#65533;&#65533;&#65533;j`:}&#65533;&#65533;&#65533;Z&#65533;&#65533;&#65533;&#65533;&#65533;&#65533; :o&#65533;&#65533;&#65533;&#65533;B~&#65533;&#65533;h&#1845;&#1554;&#65533;&#65533;&#65533;&#65533;J&#65533;&#65533;&#65533;	1&#65533;j'c8 &#65533;&#65533;`A&#65533;&#65533;&#65533;<&#65533;&#65533;(&#65533;paD1&#65533;2>g&#752;&#65533;g=&#65533;&#65533;L&#65533;
s]&#65533;&#65533;	&#65533;&#65533;&#65533;&#65533;&#65533;'2&#65533;&#65533;{i&#65533;XK&#65533;+&#65533;&#342;&#65533;X!.`&#65533;&#65533;	&#65533;&#65533;ogy&#1388;.&#65533;T&#65533;&#65533;&#65533;&#65533;&#65533;N6C&#65533;" &#65533;@&#65533;&#160;&#65533;&#65533;Ju&#65533;(0&#65533;_&#65533;8&#65533;&#65533;&#65533;r&#65533; &#65533;7&#65533;P&#65533; &#65533;&&#65533;&#1360;&#65533;dQ6&#65533;Bn&#65533;v&#65533;&#1800;&#65533;:&#65533;&#65533;?&#65533;)&#65533;J:&#65533; &#65533;&#838;&#65533; 5/#&#65533;&#65533;;$ !&#65533;m\&#65533;&#65533;&#65533;&#65533;&#65533;3t2=&#65533;!!&#65533; Mk&#65533;&#1120;&#65533;&#65533; z&#65533;4Q&#65533;b)&#65533;*&#65533;"y*&#65533;i&#65533;?g&#65533;[
&#65533;&#65533;&#65533;&#65533;&#65533;&#65533;.&#65533;&#65533;&#65533;&#65533;&#65533;&#65533;&#65533;&#65533;!&#65533;&#65533;&#65533;&#65533;('&#65533;1&#65533;&#65533;&#65533;+&#65533;,&#65533;&#65533;&#65533;&#65533;&#65533;&#65533;&#65533;,-.:&#65533;&#65533;*&#65533;##+&#65533;,&#65533;A&#65533;#(*3$#&#65533;:&  
B?&#65533;7&#65533;&#65533;"4&#65533;&#65533;I&#65533;A&#65533; $&#65533;&#65533;&#446;&#65533;~&#65533;P&#65533;&#65533;&#65533;&#65533;8 &#65533;&#65533;S&#65533;a&#65533;&#65533;slx&#65533;`

)2	&#65533;&#65533;"&#65533;'NP&#65533;&#65533;&#65533;&#65533;&#65533;	 .&#65533;&#1348;&#65533;|&#65533;&#65533;&#65533;&#65533;e&#65533; &#65533;&#65533;(&#65533;) $&#65533;)X4!F&#65533;Aq0)&#65533;DR+(&#65533;U@&#65533;Zu=&#65533;p&#65533;&#65533;&#65533;U&#65533;bI&#65533;&#65533;.m&#65533;&#65533;>X&#65533;tV&#65533;.&#65533;X&#65533;8QR&#65533;&#65533;&#65533;&#65533;&#1488;_AhYx
&#65533;[&#65533;b&#65533;&#65533;&#684;ZA*&#65533; C
&#65533;~8&#65533;b&#65533; HX&#65533;&#65533;&#65533;u9b&#65533;Qb"
&#65533;1&#65533;&#65533;_&#65533;.7e	&#65533;r&#65533;	&#65533;I&#65533;W&#65533;&#65533;&#65533;&#65533;1zp&#65533;&#65533;0&#65533;V&#65533;m&#65533;&#65533;&#65533;0<&#65533;"C&#65533;B:&#65533;q&#65533;D\
&#65533;&#65533;"DV&#65533;T &#65533;A&#65533;(&#65533;&#65533;h&#65533;&#65533;&#65533;&#65533;RCer&#65533;U	xabkQ&#65533;&#65533;*6muY&#65533;&#65533;&#65533;
u~&#65533;dc&#65533;Uk&#65533;&#65533;xP&#65533;&#65533;&#65533;%&#65533;gp!R&#65533;M"&#65533;`&#65533;|>i &#65533;Ohb&#65533;&#65533;&#65533;a&#65533;b&#65533;hP&#65533; &#65533; u&#65533;&#65533;&#65533;&#65533;<&#65533;*T&#65533;&#65533;&#65533;F&#65533;h&#65533;0 NP@&#65533;&#65533;=`4'q	&#65533;&#65533;&#65533;1&#271;&#54819;#&#65533;&#65533;&#65533;&#65533;&#65533;m&#65533;&#65533;E &#65533;i&#65533;Fs&#65533;&#65533;&#65533;&#65533;&#65533;A(&#65533;TM&#65533;\0&#65533;T&#65533;aX&#65533;'&#65533;&#65533;#&#65533;e	'L&#65533;	&#65533;&#65533;&#65533;=R&#65533;&#65533;&#65533;&#65533;`&#65533;%J&#65533;U&#65533;#&#65533;b&#65533;TG&#65533;e&#65533;/"&#12930;&#65533;(&#65533;Xu&#65533;OL1vA)`&#65533;&#65533;&#65533;h&#65533;O&#65533;R&#65533;&#65533;&#65533;T&#65533;&#65533;&#65533;&#65533;&#65533; Z&#65533;&#65533;&#65533;&#65533;&#65533;&#65533;#+&#1780;&#65533;&#65533;
'&#65533;$&#65533;&#65533;&#65533;&#65533;`5&#65533;p&#65533;#hA2&#256;
p&#65533; '8&#65533;A:	.&#65533; B&#65533; 0;&#65533;Z@&#65533;Fx@&#65533;&#595;@&#65533;z&#65533;&#65533;&#65533;Bj&#65533;^&#65533;&#65533;0&#65533;@)&#65533;&#65533;&#65533;&#531;=4:&#65533;F&#65533;xt &#65533;#&#65533;@&#65533; `AO&#65533;P&#65533;
1L@&#65533;1&#65533;8yA&#65533;&#65533;(&#65533;&#65533;*&#65533;VxZ`V&#65533; &#65533;U&#65533;&#65533;&#65533;&#65533;&#65533;&#65533;o.&#65533;&#65533;&#65533; &#65533;q@&#65533;&#65533; &#65533;t&#65533;TR3"&#65533; &#65533;eT&#65533;H&#65533;&#65533;&#65533;&#65533;B.~(h&#65533;&#65533;&#65533;&#65533;`&#65533;8*.&#65533;&#65533;&-N&#65533;&#65533;\&#65533;&#65533;&#65533;&#65533;~&#65533;APv&#65533;<p S+&#65533; &#65533;/si&#65533;BzTpA&#65533;&#65533;&#65533;f  &#65533;&#65533;&#65533;&#65533;&#65533;&#65533;0#&#65533;&#65533;	h&#65533;&#65533;&#65533;=&#65533;) {gB&#65533;Qt&#65533;Ta&#65533;&#65533;B&#65533;O?&#65533;&#65533;&#65533;z
!C&#65533;&#65533;&#65533;&#65533;HE&#65533;`&#65533;&#65533;&#65533;&#65533;&#65533;U@&#65533;&#65533;A&#65533;@D&#65533;
&#65533;. &#65533;Y&#65533;B&#65533;&#65533;"&#65533;d&#65533; &#65533;P &#65533;L+&#65533;`&#65533;1&#65533;&#65533;&#65533;V&#65533;&#65533;&#65533;L`,&#65533;&#65533;&#65533;&#65533;&#661; &#65533;5;&#65533;A#,&#65533;&#65533;g&#65533;m/tKA`$B\&#65533;s&#65533;&#65533;a!d&#65533;&#65533;_&#65533;e&#65533;KP&#65533;|(&#65533;&#65533;`Z>&#65533;@&#65533;&&#65533;&#65533;&#65533;&#65533;\,&#65533;&#65533;&#65533;&#65533;&#65533;a`  &#65533;\ H&#65533;
&#65533;d`#&#65533; :&#65533;&#65533;&#65533;&#65533;&#65533;&#65533;
&#65533;4&#65533;&#65533;*&#65533;X&#65533;&#65533;6y&#65533;#"&#65533;&#65533;0C"(&#65533;(&#65533;"&#65533;&#65533;&#65533;  ?H&#65533;C,&#65533;&#65533;&#65533; &&#65533;N&#65533;X@&#65533;&#65533;&#65533; &#65533;@nc&#65533;p&#65533;T*&#65533;&#65533;
&#65533;4&#65533;&#65533;	&#65533;Bt	&#65533;&#65533;&#65533;&#65533;&#1069;e]&#65533;x&#65533;A&#65533; D	`&#65533;0G&#65533;(H3&#65533;$e&#65533;&#65533;&#65533;&#65533;!&#65533;&#65533;JGL&#65533;\&#65533;V&#65533;#h&#65533;&#517;/0&#65533;W`&#65533;&#65533;"\&#65533;H&#65533;C<l/&#65533;&#65533;&#65533;&#65533;&#65533;&#65533;!"!,&#65533;%&#65533;&#65533;Lf!&#65533;H@&#65533;#&#65533;&#65533;&#65533;PTh&#65533;&#65533;g&#65533;b0X'&#65533;p" &#65533;b&#65533;&#65533;&#65533;&#65533;&#65533;6&#258;P &#65533;&#65533;Q	R0&#65533;&#65533;X`'!# &#470;62&#65533;&#65533;@Q&#65533;v&#65533;&#65533;E1D&#65533;&#65533;&#65533;r&#65533;&#65533;#&#65533;&#65533;&#537;&#65533;&#65533;|&#65533;>!$'=&#65533;&#65533;&#65533;&#65533; 	&#65533; (&#65533;&#65533;&#65533;&#1888;1&#38912;&#434;Bh&#65533;$&#65533;&#65533;&#65533;&#65533;&#65533;&#65533;"&#65533;&#65533;	&#65533;j&#65533;&#580;&#65533;.^&#65533;&#65533;&#65533; &#65533;&#65533;p&#65533;@t&#65533;Q&#65533;a4&#65533;&#65533;t1S{&#65533;&#65533;%&#65533;&#1675;&#65533;v&#65533;T&#65533;l&#65533;'/&#65533;&#65533;&#65533;&#592;&#65533;X7J&#65533;.&#65533;V	i.&#65533;2&#65533;j&#65533;!&#65533;&#65533;&#65533;&#65533;B*+\&#65533;^&#65533;5&#65533;x&#65533;&#65533; nq^6J&#65533;od`tI&#65533; +&#65533;Q&#65533;p&#65533;~&#65533;&#65533; 	2&#65533;&#65533;|&#65533;&#65533;&#65533;&#65533;: `=&#65533;'}{&#65533;N&#65533;d&#65533;&#1660;> :Hr&#65533;&#65533;&#65533;f&#65533;@&#65533;#&#65533;P4&#65533;&#65533;%H&#65533;5&#1028;&#65533;Q&#128;& &#65533;bw&#65533; &#65533;&#65533;,&#65533;AVR&#65533;A_&#65533;g&#65533;&#65533;I&#65533;PR &#65533;U&#65533;&#65533;@A+#&#65533;&#65533;&#65533;&#65533;[&#65533;2&#65533;L&#65533;&#65533;&#65533;&#65533;2a8&#65533;&#1025;&#65533;Xr i&#65533;rn2w3&#65533;
j&#65533;&#65533;hv&#65533;&#65533;&#65533;X&#65533;A&#65533;W&#65533;&#65533;&#65533;#&#65533;&#1341;&#65533;&#259;&#65533;&#65533;'\&#65533;&#65533;Xvfu&#65533;l$,!&#65533;B4T&#65533;9aR&#65533;xb &#65533;&#65533;*&#65533;+&#65533;&#65533;H&#65533;&#65533;&#65533;Q&#65533;&#65533;&#65533;`&#1445;P&#65533;&#65533;/&#65533;&#65533;N1&#65533;E&#65533;&#65533;DA&#65533;&#65533;&#65533;&#65533; YHC&#65533;&#65533;&#65533;&#1631;&#65533;&#65533;>AdD&#65533;&#65533;+T	&#65533;&#65533; &#65533; &#65533;d&#65533;d@&#65533;',&#1025;
&#65533;.[G&#65533;	E&#65533;B&#65533;p0P&#65533;te&#65533;&#65533;CuF`!&#65533;V&#65533;&#65533;&#65533;&#65533;&#65533; XE&#65533;D&#65533;[Puy&#65533;G&#65533;&#65533;,(&#65533;&#65533;&#65533;R\&#65533;.p&#65533;Z&#65533;E&#65533;&#65533;L&#65533;&#65533;DD&#65533;aat&#65533;&#65533; &#65533;&#65533;V&#1154;&#65533;&#65533;C&#65533;&#65533;&#65533;&#65533;J&#65533;V-P&#65533;U&#65533;&#65533;&#65533;B&#65533;&#65533;&#65533;J!&#65533;&#65533;&#65533;&#65533;&#65533;JL&#65533;T&#65533;&#788;&#65533;&#65533;&#65533;&#65533;UAQ &#65533;&#65533; &#65533;:&#65533;&#65533;t8` $`  tP&#65533;&#65533;Ueq&#65533;&#65533;>&#65533;
&#65533;2M&#65533;#&#65533;&#65533;&#65533;&#65533;@ EL&#65533; `&#65533;Qk&#65533;^&#65533;%@\&#65533;#";&#65533;&#65533;
&#65533;$&#65533;&#65533; uR&#65533;&#65533;d&#65533;}It26&#65533; &#65533;>Ct&#65533;&#65533;>&#65533;r&#65533;$nA&#65533;[&#65533;1H&#65533;|ADDDX:hz&#65533;r&#53770;a&#65533;&#65533;8&#65533;r&#65533;&#65533;&#65533;&#65533;^.&#65533;&#65533;e&#65533;&#65533;ri&#65533;&#65533;&#65533;J
,&#65533;
G&#65533;&#1591;&#65533;&#65533;&#65533;&#65533;&#65533;1&#65533;&#65533;!:&#65533;}@%&#65533;&#65533;lIF&#65533;[&#65533;&#65533;&#65533;a&#1386;&#65533;&#1733;E&#65533;&#65533;R@ &#65533;[d&#65533;s&#65533;g&#65533;W.<,&#65533;)&#65533;&#65533;&#65533;h&#65533;a&#65533;&#65533;&#65533; j&#8284;&#65533;&#65533;&#65533;&#65533;&#65533;G&#65533;L&#65533;z&#65533;&#65533;L&#65533;&#65533;&#65533;&#65533;`&#65533;'&#65533;N&#65533;zp&#65533;&#65533;@&#65533;&#65533;&#65533;s&#65533;&#65533;0-&#1024; T`&#65533;@&#65533;^&#65533;`^D&#65533;&#65533;&#65533;8( &#65533;r&#65533;&#65533;&#65533;&#65533;&#65533;&#65533;Bq&#65533;b&#65533;&#65533;&#65533; 4&#65533;&#65533;q&#65533;&#65533;&#65533;&#65533;Z7&#65533;,.&#65533;mD&#65533;&#65533;<&#65533;B e&#65533;&#65533;C&#65533;&#65533;n.dQ7'&#65533;m&#65533;'Y &#65533;5abg&#65533;&#65533;oa &#65533;&#65533;&#65533;1IF&#65533;&#65533;c&#65533;&#65533;L&#65533;tn!+!00"`c$&#65533;&#65533;&#65533;Z&#65533;&#65533;&#65533;3	+@!&#65533; `P&#65533;` =0R(0'&#65533;&#65533;G&#257;(&#65533;&#65533;3*&#65533;&#65533;&#65533;1eg&#65533;dx&#65533;{&#65533;&#65533;&#65533;&#65533;I"&#65533;&#65533;&#65533;76 &#65533;dh#U P $&#65533;&#65533;r!pMp)&#65533;
&#65533;&#65533;TyK&#65533;
1&#65533;&#65533;&#65533;&#65533;0Y&#65533;a&#65533;&#65533;&#65533;^6C &#65533;&#1798;,&#65533;&#65533;Bw,&#65533; &#65533;C&#65533;&#65533;`&#65533;&#65533;N&#65533;CG&#65533;6H&#65533;W&#65533;&#65533;P&#65533;b&#65533;TA&#65533;Bc&#65533;&#65533;&#65533;&#65533;+&#65533;X,b2/w0&#65533;&#65533;lY5&#65533;w,$&#65533;&#65533;	&#65533;(Z~v&#65533;s0&#65533;%R&#65533;d	 /]&#65533;t|&#65533;t&#65533;q&#65533;J&#65533;aP&#65533;&#65533;&#65533;&#65533;!&#65533; &#65533;&#65533;&#65533;p  `G*&#65533;r&#65533;&#65533;3&#65533;&#65533;'&#65533;4rSX{|&#65533;&#65533;&#65533;@Gx>&#65533;(&#65533;r&#65533;](P4"2&#65533;y1&#65533;&#65533;*&#65533;S&#65533;[ !&#65533;L&#65533;&#65533;&#65533;PmbN&#65533;b&#65533;&#65533;l&#65533;&#65533;U86&#65533;%	&#65533;d*&#65533;&#65533;
]&#65533;!&#65533;B&#65533;s&#65533;&#65533;t#&#65533;l+d&#65533;&#65533;&#65533;i&#65533;d	&#65533;&#65533; OR=a&#65533;F7&#65533;&#65533;w&#65533;XO&#65533;&#65533;r	&#65533;&#65533;!&#65533; &#65533;&#65533;\)&#65533;%&#65533;R
&#65533;&#65533;r%&#65533;U
2&#65533;=00sX*&#65533;&#65533;&&#65533;&#65533;99&#65533;H&#65533;&#65533;&#65533;<&#65533;&#65533;&#65533;&#65533;@w&#65533;&#65533;p@ cv4De&#65533;7P	&#65533;&#65533;7qaqA{;&#65533;&#65533;&#29902;
&#65533;zB&#65533;&#65533;1D|s&#65533;]&#65533;u Pm&#65533;&#65533;&#65533;4o&#65533;%IR &#65533;&#65533;#&#65533;F
&#65533;@	&#65533;&#65533;&#65533;1&#65533;&#65533;1 &#65533;&#65533;&#65533;K&#65533;c&#65533;&#65533;
1&#65533;B&#65533;&#65533;9&#65533;"&#65533;&#65533;G$&#65533;  d&#65533;&#516;&#65533;eCL Yr33W&#65533;$&#65533;&#65533;&#65533;&#65533;&#65533;L&#65533;gd&#65533;!6 &#65533;.GI&#65533;ks$#E"&#65533; &#65533; &#65533;&#65533;&#1481;&#65533;B>&#65533;5pA&#65533;&#65533;dP &#65533;3p&#65533;&#65533;0&#65533;&#65533;&#65533;&#65533;&#65533;4&#65533;&#65533;@&#1968;p0ff&#65533;4!&#65533;P)&#65533;f}&#65533;g&#65533;&#65533;2.Eg}&#37398; &#65533;&#305;&#65533;&#65533;&#65533;&#65533;f&#65533;&#65533;>&#65533;V1f&#65533;&#65533;&#65533;&#65533;&#65533; `S&#1363; t&#65533;&#65533;%&#65533;h`e&#65533;&#65533;&#65533;5@&#65533;"V&#65533;#}&&#65533;!&#65533;&#1105;?&#65533;&#65533;&#65533;Z&#65533;&#65533;&#65533;$&#65533;&#65533;`m&#65533;&#65533;.1&#65533;&#65533;&#65533;~&#65533;(&#65533;X@&#65533;l&#65533;P&#65533;r&#65533;?!Ft&#65533;`m&#65533;a#
cSb&#65533; n&#1894;qJ&#65533;q&#65533; &#65533; &#1410;!j&#65533;&#65533;,4&#65533;RD&#65533;CD&#65533;&#65533;v&#65533;&#65533;_&#65533; &#65533;&#65533;&#65533; a&#65533;~W!&#65533;+&#65533;1Y&#65533;&#65533;[/&#65533;@=#p4`m6&#65533;&#65533;d&#65533;&#65533;&#65533;'&#65533;1	&#65533;W&#711;{=3&#65533;&#65533;&#65533;2!&#65533;&#65533;&#65533;Ee&#65533; (&#65533;&#65533;@\l25&#65533;&#65533;&#65533;`&#65533;&#65533;$&#65533;^&#65533;/&#65533;&#65533;@&#65533;B&#65533;
ha5%&#65533;&#65533; Pm&#1970;&#65533;&#65533;&#65533;d@&#65533;B0&#65533;&#65533;&#65533;&#65533; &#65533;&#65533;<iQ-!Y&#65533;&#65533;&#65533;&#65533;&#65533;&#65533;&#65533;&#65533;&#65533;1a,&#65533;&#65533;	&#65533;&#65533;	B&#65533;;4h&#65533;&#65533;X&#65533;:&#65533;&#65533;Rx&#65533;8e&#674;&#65533;&#65533;v&#65533;9&#65533;&#65533;zEVQ@ZA$&#65533;I<&#65533;3qQ&#65533;q &#65533;%bbr&#65533;Bl2U&#65533;&#65533;@&#65533; &#65533;&#65533;&qRA5I&#65533; ; E&#65533;{&#65533;S&#65533;z&#65533;&#65533;&#737;g
p&#65533;&#65533;=&#65533;(&#65533;h&#65533;&#65533;%&#65533;)1%&#65533;p&#65533;&#65533;rr0RD&#65533;&#65533;%qU&#65533;&#65533;&#65533;^&#65533;&#65533;&#65533;&#65533;&#65533;&#65533;&#65533;&#65533;&#65533;^{&#65533;|&#65533;DO!0`79&#65533;&#65533;Al&#65533;&#65533;N&#65533;_"&#65533;V#&#65533;R&#65533;&#65533;&#65533;&#65533;&#65533;&#65533;c&#65533;&#65533;&#65533;&#65533;&#65533;.&#65533;m&#65533;&#65533;I8&#65533;&#65533;D9&#65533;&#65533;&#65533;&#65533;)&#65533;&#65533;&#65533;&#65533;k&#65533;P&#65533;.	d&#65533;&#65533;u}1e~~i&#65533;&#65533;&#65533;&#65533;&#65533;$j&#65533;&#65533;&&#65533;m&#65533;jiUs &#65533;&#65533; )E&#65533;f1&#65533;=e&#65533;q&#65533;&#65533;	&#65533;k{&#65533;z&#65533;2H/&#65533;T&#65533;&#65533;p&#65533;&#65533;_6! 5&#65533;b.P&#65533;@ >0`&#65533;^&#65533;&#65533;5&#65533;&#65533;&#1634;{&#65533;Y&#65533;&#1381;&#65533;&#65533;-&#65533;Z:+*&#65533;&&#40436;&#65533;)&#65533;h C` N&#65533;!;&#65533;&#65533;&#65533;&#65533;&#65533;&#65533;&#65533;&#65533;p&#65533;&#65533;&#65533;&#65533;VC&#65533;J&#65533;N&#65533;4&#65533;&#65533;&#65533;&#65533;gK&i&#65533;&#65533;&#65533;&#65533;&#65533;&#65533;T&#65533;&#65533;&#65533;&#65533;
}
&#65533;!&#65533;v&#65533;&#65533;&#65533;Q
&#65533;P&#65533;+J&#65533;s%F&#65533;	&#65533;55T&#65533;4zd !&#65533;&#65533;A'&#65533;8+c K  ;&#65533;&#65533;H&#65533;*&#65533;|&#65533;@l(&#65533;2&#65533;S&#65533;`h&#65533;&#65533;&#65533;&#65533;$@s
w4&#65533;6%&#65533;[0&#65533;p _&#65533;_Y&#65533;&#65533;&#65533;[WA0 +d&#65533;4&#65533;&#65533;&#65533;-&#65533;KFv&#65533;;"n1&#65533;&#1580;&#65533;	&#1890;&#65533;R&#65533;&#65533;:!&#65533;-&#788;#&#65533;&#65533;J&#65533;&#65533;&#745;R&#65533;u&#65533; &#65533;&#65533;X&#65533;&#65533;&#65533;v&#65533;
)&#65533;&#65533;=:&#65533;&#65533;&#65533; &#65533;&#65533;u&#65533;0&#65533;Bc &#65533;w
&#65533;J&#65533;N)&#65533;"&#15327;&#65533;L&#65533;  &#65533;&#65533;5w&#65533;P ;aidN&#65533;4U$&#65533;&#65533;0&#65533;&#65533;e=m&#65533;'&#65533;@= 8L>#&#65533;g@,&#65533;4]&#65533; &#581;=&#65533;m&#65533; &&#65533;&#65533;e&#65533;m&#65533;ePJ&#65533;&#65533;&#65533;%&#65533; &#65533;vJt10,q&#65533;`&#65533;2&#65533;&#65533;&#65533;&#65533;+:&#65533;k&#65533;g&#65533;&#65533;3&#65533;4j&#65533;iq	&#65533;t&#65533;p&#65533;J&#65533;A&#65533;d&#65533;&#65533;l&#65533;&#65533;^k=p&#65533;&#65533;&#65533;&#65533;X&#140;
&#65533;&#65533;&#65533;&#65533;&#1029;V&#65533;&#65533;#&#65533;wK&#65533;&#65533;&#65533;&#65533;&#65533;&#65533;.&#65533;&#65533;&#1110;&#65533;V&#65533;&#65533; E&#65533;XV&#65533;&#65533;J&#65533;&#65533;&#65533;&#65533;&#65533;@&#65533;&#65533;&#65533;}'E(&#65533;&#65533;G@&#65533;&#65533;&#65533;X&Qs&#65533;&#65533;!)`&#65533;r&#65533;I &#65533;	&#65533;L&#839;&#65533;&#210;H&#65533;&#65533;&#65533; &#65533;5]
q*5&#65533;&#65533;&#65533;&#65533;&#65533;BB^`?&#65533;&#65533;#&#65533;#&#65533;&#65533;0&#65533; /w&#65533;i&#1620;fB=&#65533;^(&#65533;I&#65533;`&#65533;B&#65533;&#65533;RaxAZ"&#65533;&#65533;+&#65533;x &#65533;1&#65533;&#65533;Hj8&#65533;1&#65533;&&#65533;-)cf&#65533;I&#65533;"&#65533;Ai&#65533;5&#65533;&#65533;%&#778;k&#65533;&#65533;&#1031;P,&#65533;c#&#65533;&#65533;Z&#65533;w&#65533;2&#492;l
v>'&#65533;@b&#65533;&9]&#65533;7jQ:&#65533;&#65533;PB&#65533;&#65533;x&#65533;kAX	&#65533;#&#65533;&#65533;A&#65533;&#65533;ii
&#65533;kV,QG&#65533;E`&#65533;&#65533;H&#65533;&#65533;-&#65533;&KS=&#65533;r&#625;&#65533;Iax&#65533;S&#65533;&#65533;b&#65533;f]&#65533;&#65533;qfmB&#65533;F&#65533;&#65533;4P4&#65533;&#65533;&#65533;hiK&#65533;^f&#65533;&#65533;Q\&#65533;&#65533;&#65533;&#65533;&#65533;) &#65533;&#65533;
&#65533;I&#65533;p&#1680;&#65533;&#65533;#&#65533;&#65533;&#65533;$&#65533;|&#65533;l&#65533; &#65533;9&#65533;,&#65533;o&#65533;&#65533;6,&#1135;&#65533;Z&#65533;&#65533;XG&#65533;ke&#65533;K&#65533;&#595;e&#65533;&#65533;&#65533;&#65533;&#65533;&#65533;#&#65533;VAj&#65533;\0&#65533;i&#65533;O&#65533; &#65533;6E	2&#65533;. &#65533;&#65533;&#65533;	S$@:8-Y&#65533;&#65533;&#65533;&#65533;&#65533;T&#65533;L&#65533;qJ7&#65533;^&#65533;8&#65533;>( A&#65533;&#65533;A+0&#65533;&#65533;&#65533;I&#65533;l *&#65533;3 TA&#65533;&#65533;&#65533;>&#65533;7` Vq&#65533;&#65533;s$|&#65533;&#65533;P&#65533;(&#65533;&#65533;&#65533;H&#65533;&#65533;&#65533;/44pz&#261;s2&#65533;(!&#65533;:&#65533;&#65533;&#65533;IA&#65533;r&#65533;2p&#65533;&#65533;&#65533;&#65533;&#65533;&#65533;-`w6&#65533;&#65533;&#65533;Y..2&#65533;&#65533;u-&#65533;Kn&#65533;&#65533;\&#65533;D=&#65533;wb&#65533;&#65533;&#65533;J&#65533;&#65533;&#65533;Wq73 h&#65533;&#65533;`v&#421;y1[&#65533;R&#65533;&#65533;-&#1758;/?&#65533;&#65533;(&#65533;%r
WG&#1063;=&#65533;&#1934;d
&#65533;b=&#65533;kK&#65533;D)&#65533;.&#65533;6^&#65533;&#65533;	=a5&#65533;&#65533;&#65533;&#65533;_&#65533;-&#65533;P0`G&#65533;0&#65533;&#65533;4&#65533;?&#65533;&#65533;R7&#65533;7&#65533;&#65533; Sa&#65533;&#65533;+r32&#65533;7]:Ck&#65533;&#65533;>&#65533; &#65533;*I&#65533;&#65533;&#1697;&#65533;Ts"&#65533;& &#65533;&#65533;" &#65533;5)&#65533;-se
-`&#65533;&#65533;&#65533;&#65533;&#65533;&#65533; &#65533;g&#65533;&#65533;+&#65533;&#65533;#&#65533;EmBa	&#65533;&#65533;$&#65533;}&#65533;Ws&#65533;&#65533;^&#65533;&#65533; !`dm&#65533;&#65533;N&#65533;"&#65533;&#65533;r!&#65533;&#65533;&#65533;m&#65533;&#65533;&#65533;&#1340;t&#65533;&#65533;?2*?&#65533;&#65533;P&#65533;&#65533;A&#444;&#65533;l&#65533;b&#65533;&#65533;&#65533;c&#65533;V&#65533;:&#65533;9@&#65533;&#65533;BWa
&#1762;R&#65533;%&#65533;iS&#65533;&#65533;&#65533;&#65533; &#65533;& &#65533;q&#65533;
&#65533;&#65533;&#65533;9y&#65533;&#65533;&#65533;&#65533;&#65533;*I,k&#65533;7c&#65533;?+@&#65533;9$Sx&&#65533;&#65533;S]&#1521;2y&#65533; ;&#65533;&#65533;&#193;2 ^30-  A dV&#65533;&#65533;P&#65533;&#65533;e&#65533;0 &#65533;Rt&#65533;&#65533;u&#65533;M&#65533;&#65533;*&#65533;&#489511;&#65533;&#65533;T<&#65533;&#65533;;&#65533;#&#579;&#65533;il&#65533;&#65533;&#65533;r/&#65533;&#1937;&#65533;&#65533;&#65533;C&#65533;9&#65533; 7&#65533;&#65533;&#65533;,&#65533;8&#65533;/&#65533;&#65533;}&#65533;&#65533;&#65533;5&#1957;&#65533;&#65533;&#65533;&#65533;A&#65533;&#65533;&#65533;&#65533;&#65533;&#65533;&#65533;.&#65533;,&#65533;&#65533;&#65533;&#65533;&#65533;&#65533;&#65533;&#65533;&#65533;&#65533;"&#65533;3&#65533;&#65533; 1(("&#65533;*#==&#65533; &#65533;7		

&#65533; 7BB7 -&#65533;&#65533;&#65533;&#65533;&#65533;&#65533;&#65533;&#65533;&#65533;&#65533;&#65533;&#65533;&#65533;&#65533;&#65533;&#65533;~&#65533;&#65533;`/(@&#65533;&#65533;&#65533;$0 @&#65533;&#65533;&#65533;Fx&#65533;4&#65533;C&#65533;b&#65533;&#65533;0(&#320;,&#65533;&#3105;V&#65533;$Nf&#65533;@R&#65533;D2Tk 
&&#65533;P^&#65533;&#65533;B&#65533;p&#149;&#65533;&#65533;&#65533;nr&#65533;T&#65533;&#65533;&#1322;&#65533;12V&#65533;VT&#65533;v=Jq&#65533;&#65533;&#65533;"O 4&#65533;&#65533;&#65533;-h&#65533;EJ3&#65533;&#65533;&#65533;b&#65533;32@&#65533;&#65533;`&#65533; Bp&#65533;&#65533;>, &#1141;&#65533; &#65533;.&#65533;|&#65533;@&#1333;&#65533;\P&#65533;	iHE&#65533;!&#65533;F	&#65533;&#65533;&#65533;&#65533;S&#65533;bIa&#174;	((&#65533;&#65533;PD&#65533;,
d$ &#65533;	
lP&#65533;&#65533;Z6&#517; &#65533; @s&#65533;&#65533;A&#65533;&#65533;&#65533;&#65533;uy&#65533;5&#65533;^.&#65533;&#65533;~&#65533; *&#65533;C&#65533;5&&#65533;&#65533;&#65533;&#65533;=$8&#65533;"D&#65533;#F&#65533;&#65533;E&#65533;D&#65533; &#65533;
&#65533;@
1p&#65533;&#65533;B%&#65533;&#65533;Am&#65533;s&#65533; d&#65533;r&#65533;a7 &#65533;"&#65533;0(#nE&#65533;&#65533;&#65533;T&#65533;"&#65533;&#65533;&#546;R2|&#65533;&#65533;&#65533;&#65533;N &#65533;&#65533;15&#65533;U-&#65533;p&#65533;&#65533;&#65533;&#65533;&#65533;1&#65533;&#65533;SS&#65533;&#65533;&#65533;&#65533;&#65533;&#1095;Q
bbc&#65533;-&#65533;&#65533;&#65533; d&#65533;&#65533;&#65533;hA]."&#65533;B&#65533;-)&#65533;&#65533;&#65533;*&#65533;&#65533;B&#65533;
I&#65533;&#65533;V&#65533;&#65533;&#65533;yd&#65533;&#65533;&#65533; Q&#65533;&#65533;&#65533;',6&#65533;&#65533;<&#65533;A\D&#65533;o*&#65533;@&#65533;&#65533;]&#65533;&#65533;&#65533;* y?&#65533;s&#65533;=&#65533;]'&#65533;`&#835;&#65533;AA?&#65533;&#65533;S&#65533;? &#65533;i&#65533;&#65533;H  5&#65533;&#65533;4&#65533;uP(xx&#65533; &#65533;0 	&#65533;&#65533;&#65533;\P&#65533;g,&#288;H)2 &#65533; s&#65533;&#65533;&#65533;J&#65533;&#65533;d&#65533;H[&#65533;&#65533;H&#65533;&#65533;i&#65533;&#1658;&#65533;d"&#65533;'&#65533;&#65533;&#200;&#65533;&#65533;&#65533;&#65533;b<F{&#65533; L&#65533;&#65533;A&#65533;@9&#65533;!1&#65533;&#65533; &#65533;n'LN&#65533;#&#787585;#$H&#65533;&#65533;&#65533;&#65533;1#a&*U&#65533;>&#65533;&#65533;W'8&#65533;g+o "c7&#1138;&#65533;&#65533;&#65533;[!&#65533;&#65533;)Z&#65533;[&#65533;`&#65533;J&#65533;^&#65533; &#65533;@9&#65533; *L@n!&#65533;&#65533;&#1654;#&#65533;PQ=X&#65533;&#65533;&#65533;&#65533;P&#65533;&#329;s&#65533;6&#65533;6WM?&#65533;bjv&#65533;&#65533;&#65533;=&#65533;Nw&#65533;&#65533;*N5	&#65533;&#65533;@&#65533;&#65533;w&#65533;	=&#65533;G&#65533;&#65533;@@	(\t&#65533; &#65533;&#65533;&#65533;&#65533;P5%&#65533;&#65533; &#65533;&#65533;	&#65533;x%&#65533;
E&#65533;Y&#514;|I&#65533;&#65533;&#65533;&#65533;d&#65533;&#65533;&#65533;X&#18308;\"V&#65533;&#65533;Y;&#65533;&#65533;&#65533;&#65533;#&#65533;&#65533;&#65533;&#907;`&#65533;&#150;mbtpV&#65533;@&#65533;	`"9O%V&#1044;!&#65533;&#65533;&<2&#65533;b_sEU&#65533;)C&#65533; &#65533;R&#65533;4&#65533;&#65533;"-&#65533;&#65533;@&#65533;&#65533;&#65533;tP&#65533;&#65533;n,&#65533;&#65533;&#65533;&#50164;N&#65533;&#65533;&#1104;.n&#65533;	&#301;&#65533;&#65533; &#65533;n&#65533;&#65533;&#65533;&#65533;'(&#65533;,&#65533;&#65533;FA&#65533; &#65533;T&#65533;c&#65533;&#65533;&#65533;&#65533;&#65533;&#65533;&#65533;h &#65533;&#65533;m&#65533;&#65533;&#65533;&#65533;V&#65533;&#65533;JUX&#65533;7LpD&#65533;&#65533;5l&#65533;&#65533;j&#65533;`* &#65533;&#65533;&#65533;|&#65533;?-8&#65533;>2&#65533;&#65533;`&#65533;B&#65533;&#65533;$&#65533;x  o1&#65533;XAT*0&#65533;&#65533;&#65533;1&#65533;	V&#65533;?&#65533;XFZ&#65533;!F&#65533;hQ'E&#1540;$&#65533;H&#65533;&#65533;8c&#65533;l&#65533;&#65533;^!>&#65533;>&#65533;Bv&#65533; &#65533;b"&#65533;T`ji&#65533;&#65533;&#65533;&#65533;GZ`%Z&#264;L&#65533;G&#65533;sH&#65533;[Z&#258;&#65533;Q	&#65533;#& &#65533; @`&#65533;&#65533;ZQ'hLN &#65533;&#65533;&#65533;!.&#65533;&#65533;?&#65533;&#65533;&#65533;&#156;G2a&#65533;J-&#65533;
<&#65533;&#65533;&#65533; &#65533;}&#65533;&#65533;&#65533;`"&#65533;6&#65533;&#65533;&#65533;M&#65533;&#65533;&#65533;^&#198;86&#65533;6&#65533;3+)t[9Z&#65533;*q&#65533;J &#65533;
Cp%&#65533;&#65533;&#65533; P&#65533;L Mhz C(&#65533; Z&#65533; $&#65533;&#65533;&#65533;
>&#65533;/$&#65533;&#65533;&#65533; &#65533;&#65533;[+ &#65533;Z&#1024;&#65533;B9&#65533;EkP&#65533;Q&#65533;>F`6{&#332;&#65533;D&#65533;&#65533;I&#65533;&#65533;&#65533;&#65533;&#65533;$b

&#65533;&#65533;.&#65533;&#65533;&#65533;&#1163;&#65533;&#65533; L8&#65533;(>&#65533;&#65533;/W&#65533;&#65533;=u&#65533;&#65533;&#65533;&#65533;V|&#65533;B&#65533;&#65533;] |&#65533;GU`&#65533;{&#65533;&#65533;&#65533;d&#65533;&#65533;[&#65533;)&#65533;&#65533;&#65533;+&#65533;B&#65533;d&#65533;&#65533;'&#1536;S&#65533;Z&#65533;&#65533;4&#65533;&#65533;&#512;P&#65533;&#65533;&#65533;&#65533;Q&#65533; &#65533;&#65533;&#65533;&#65533;X&#65533;&#65533;&#65533;	 &#65533;n$`94&#65533;T&#65533;&#65533;#O&#65533;&#65533;&#65533;&#65533;&#65533;&#65533;&#1577;p&#65533;SE&#65533;&#65533;zeg&#65533;&#65533;&#65533;&#65533;!&#65533;&#65533;&#65533;s&#65533;&#65533;&#65533;&#65533;=+&#65533;A4`&#65533;&#65533;@&#65533;	AH&#1061;&#65533;&#65533;HQ&#65533;&#65533;N0&#65533;$b2&#65533;&#65533;
&#65533;F`&#65533;&#65533;~&#65533;&#65533;P&#65533;&#65533;&#65533;&#65533;&#65533;X&#65533;"&#65533;*&#65533;E&#65533;&#65533;M&#65533;(&#65533;&#65533;&#65533;&#65533;&#65533;.uCe&#65533;
$Q
&#65533;&#65533;$q&#65533;abx:&#65533;&#65533;|&#65533;&#65533;&#65533;&#516;T&#406;&#65533;"&#65533;|G&#65533;&#65533;&#65533;"&#65533;&#65533;E&#65533;.&#65533;(&#65533;&#1796;N2&#65533;&#65533;&#65533;E&#65533;&#65533;&#65533;&#65533;&.&#65533;&#65533;N9&#65533;;P@&#65533;B&#65533;&#65533;&#65533; &#1216;&#65533;&#65533;s&#65533;&#65533;&#65533;Fc&#369;&#65533;&#65533;&#65533; &#625; &#65533;E&#810;&#65533;mS&#65533;&#1778;&#65533;*x&#65533;&#65533;g&#65533;  [&#65533;&#65533;
R&#65533;&#65533; k&#65533;na`&#65533;&#65533;&#65533;M&#65533;&#65533;&#65533;i&#65533;!&#65533;&#65533;OR&#65533;4&#65533;&#65533;p&#65533;)l&#65533;&#65533;&#65533;&#65533;"z&#65533;HJ&#65533;&#1544;BI"&#65533; M2&#65533;w&#65533;&#65533;&#65533;&#65533;&#65533;&#65533;
&#65533;&#65533;&&#65533;&#956;&#65533;&#65533;&#65533;p&#65533;U&#65533;&#65533;(&#65533; j&#65533;ED&#65533;+&#65533;.&#65533;&#65533;29&#1911;&#1492;C10&#65533;*m&#65533;vt.K&#65533;I&#65533;Jk&#65533;L&#65533;s&#65533;&#65533;fQ&#1288;1&#65533;CkQ&#65533;&#65533; 8 *&#65533;s&#65533;&#654;S$`\&#65533;B@ 
&#288;>&#65533;`~: &#65533;&#65533;&#65533;X&#65533;&#65533;&#65533;7%+NL)g=6@&#65533;?&#65533;C t&#65533;&#65533;,&#65533;&#65533;&#65533;F&#65533;&#65533;Z&#65533;&#65533;&#65533;&#143;&#65533;&#65533;	&#65533;-&#65533;&#65533;&#65533;r	tp&#65533;&#65533;#&#65533;&#65533;&#65533;W&#65533;,i* &#65533;&#65533;n&#65533;&#65533;&#65533;8&#65533;5&#65533;C&#65533;G-"&#65533;&#65533;t)&#35287;C&#65533;&#65533;\p&#65533;J
&#65533;X([x&#65533;9&#65533;$mH]&#65533;&#43266;&#65533;&#65533;<DW&#65533;&#65533;&#1641;&#65533;f&#65533;&#65533;&#65533;&#65533;R&#65533;&#65533;&#65533;vMY`&#65533;Q&#65533;&#65533;&#65533;$Q)&#65533;&#65533;&#65533;*&#65533;&#65533;&#65533;V&#65533;:C&#65533;&#65533;bV&#65533;Vj&#65533;&#65533;X&#65533;C&#65533;D_&#65533;`&#65533;!&#521;&#65533;&#65533;p;`&#65533;&#65533;&#65533;&#65533;&#65533;&#65533;&#65533;S{c&#65533;&#65533;&
&#65533;&#65533;Pd}&#65533;&#65533;&#65533;&#65533;&#65533;&#65533;p$ S%&#65533;Ts0hBY&#65533;;&#65533;E&#65533;w&#1704;&#65533;z&#65533;&#65533;Z&#65533;&#65533;&#65533;v@Yq&#65533;&#65533;9V&#65533;&#65533;&#65533;)&#65533;_8iO<}&P(t&#65533;=	J&#65533;&#65533; &#65533;3J&#65533;&#517;$(E&#65533;9.j4&#65533;0^&#65533;&#65533;&#65533;&#694;3a&#65533;&#65533;Y&#65533;ov`&#65533;&#65533;w&#65533;&#65533;h&#65533;N&#65533;. &#65533;&#65533;n&#23306;&#65533;&#65533;&#65533;&#65533;k&#65533;&#65533;&#1766;xP&#65533;d&#1026;&#677968;U&#65533;?&#65533;2'"*&#65533;&#65533;&#65533;]&#65533;&#65533;I-&#65533;&#65533;V$&#65533;&#65533;RR\n&#65533;23# b&#65533;~&#65533;p1&#65533;}u&#65533;
&#65533;&#65533;xS&#65533;}&#65533;&#65533;![&#65533;r&/&#65533; -  &#65533;x$-+&#65533;4ED&#65533; @[&#65533;D&#1056;X"B&#65533;&#65533; 	`,&#65533;s&#65533;X&#65533;&#65533;&#65533;!z&#65533;F&#65533;z&#65533;7p36 &#65533; &#65533;$+8f&#65533;&#65533;e8&#65533;&#65533;&#65533;!&#65533;	!&#65533; &#65533;QBF&#65533;gQ-&#65533;RaU&#65533;)&#65533;P"SI&#65533;U&#65533;0&#65533;el&#65533;&#65533;!X7a&#65533;3&#65533;&#65533;g2pv&#65533;&#65533;t&#65533;UP&#65533;&#65533;>&#65533;W&#65533;0!2"&#65533;v$&#65533;#NWV&#65533;0&#65533;0 =0-0&#65533;&#65533;&#65533;&#65533;&#65533;&#65533;&#65533;3&#65533;b&#65533;&#65533; &#65533;1#&#65533;&#65533;&#65533;	hF&#65533;"&#65533;
&#65533;*&#65533;i&#65533;&#65533;l&#65533;&#65533;'&#65533;&#65533;&#266;3&#65533;W&#65533;v &#65533;p &#65533;&#65533;E&#65533;@0&#65533;&#65533;&#65533;@ 5&#65533;@&#65533;6&#65533; B&#65533;`y&#65533;V&#65533;&#65533;N&#65533;Z&#65533;pYPHa&#65533;@&#65533;"C\8C&#65533;BPy&#65533;&#65533;*&#65533;r&#65533; !0&#65533;M&#65533;&#65533;+&#65533;&#65533;HH&#418;h
&#65533;&#65533;8&#65533;= &#65533;E&#65533;5~&#65533;p -&#65533;Q_a&#65533;&#65533;&#65533;&#65533;&#65533;uY&#65533;L~&#65533;Y2	3&#65533;&#65533;G&#65533;P&#65533;&#65533;m1b!v#@F5&#65533;&#65533;p}[U'&#65533;?0&#65533;&#65533;&#65533;&#65533;&#65533;&#65533;Q&#65533;4I&#65533;\]&#65533;&#65533;&#330;J&#65533;]&#65533;w&#65533;J&#65533;&#65533;&#65533;uB&#65533;x&#65533;&#65533;Kz&#65533;j&#65533;&#65533;w&#65533;3#&#448;C U&#65533;J&#65533;&#65533; +&#65533;g&#65533;0>A&#65533;P t $0&#65533;c&c&#65533;&#65533;`5&#1328;&0&#65533;&#65533;&#65533;5@V!T&#65533;06&#65533;0&#65533;o&#65533;/t*&#65533;&#65533;N&#65533;2e&#65533;A7&#65533;47&#65533;`5&#65533;&#65533;+&#65533;B0&#65533;&#65533;4&#65533;1`:ITuv
dD#uA!+&#65533;"&#65533;&#65533;^&#1303;S&#65533;;&#65533;&#65533;#&#65533;1Ujs"&#65533;&l&#65533;2(&#65533;?&#65533;I&#65533;(	+&#65533;u&#65533;S1&#65533;@&#65533;!&#65533;G&#65533;!&#65533;&#65533;H&#65533;&#65533;&#65533;&#65533;&#65533;&#65533;&#65533;Z&#65533;FW&#65533;&#65533;
&#65533;t&#65533; &#65533;C&#65533;&#65533;pJ&#65533;e&#65533;V&#65533;&#65533;e&#65533;R$-0,&#65533; [U5G&#65533;C! $&#65533;q&#65533;'&#65533;c(3&#65533;e` I&#65533;&#65533;2:$&#65533;&#65533;g&#65533;&#65533;&#65533;#D&#65533;iB&#65533;&#65533;&#65533;W
&#65533;&#65533;B&#65533;5&#65533;&#65533;);&#65533;c&#9231;&#65533;&#65533;5&#65533;&#65533;q8a&#65533;&#65533;
_9* &S|&#65533;'&#65533;b&#65533; &#65533;&#65533;&#65533;#@&#65533;&#65533;(_)&#65533;&#65533;I'L&#65533;=&#65533;r*&#65533;&#65533;>&#65533;Q;S-&#65533;r[&#65533;Kp &#65533; &#65533;&#38598; 	p&#65533;&#65533;&#65533;&#65533;&#65533;2&#65533;&#1909;t&#65533;i&#65533;>2&#65533;&#65533;J&#65533;gCG&#65533;U&#65533;&#65533;~&#65533; B'&#65533;e4&#65533;}V&#1096;&#65533;&#65533; >&#65533;&#65533;
(&#65533;p&#65533;"&#65533;[&6&#65533;&#65533;)D@,P8&#65533;Ie&#65533;t7&#65533;1B&#65533;B;&#65533;&#65533;#)&#65533;j&#65533;$mC&#65533;`&#65533;&#65533;i&#65533;&#65533;"o	&#65533;M&#65533;058/0l9&#65533;&#65533;$&#65533;!p&#65533;&#65533;_&#65533;0Q&#65533;&#65533;c&#65533;,(0,&#65533;"T H&#65533;P&#65533; &#65533;/&#65533;w&#65533;&#65533;~1p|&#65533;`48&#65533;1&#65533;&#65533;sj&#65533;&#65533;pT$ X&#65533;&#65533;&#65533;0pr&#65533;$B&#65533;&#65533;&#65533;"&#810;"&#65533;t&#65533;&#65533;F&#65533;B4&#65533;&#65533;&#65533;A5&#65533;&#65533;Z&#65533;&^&#65533;&#65533;&#65533;T&#65533;4&#65533;&#65533;o
3{&#65533;R.&#65533;b&#65533;&#65533;&#65533;`&#65533;3&#65533;S&#65533;&#65533;}&#65533;P$&#65533;4&#65533;&#65533; M&#65533;(1&#65533;0&#65533; G&#65533; &#65533;&#65533;<Obc-&#65533;	&#65533;&#65533;b6&#65533;aY&#65533;P&#65533;&#65533;x&#65533;0@&#65533;&#65533;&#65533;5&#65533;&#65533;&#65533;#8pOUs&#65533;&#65533;R&#65533; `RT&#1080;f+&#65533;  V&#65533;&#65533;" X&#65533; 	y&#65533;DI>P&#65533;`&#65533;TF&#65533;\&#65533;T	 &#65533;U &#65533;&#65533;<A&#1737;&#65533;  m&#65533;	&#65533;H~y&#65533;=	&#65533;&#65533;C~&#65533;2&#65533;&#65533; !&#65533;tE&#65533;/8&#65533;&#65533;&#65533;"&#65533;&#65533; (8H&#65533;&#65533;
lTh&#65533;J@&#65533;w&#65533;v&#65533;H&#65533;&#65533;f s&#65533;&#65533;&#65533;&#65533;p&#65533;I&#65533;<&#65533;0&#65533;!&#65533;&#65533; X&#65533;?X&#65533;=&#65533;&#65533;E!P&#65533;T&#65533; &#65533;jb*&#65533;/&#65533;q&#65533; &#65533;&#65533;&#65533;d @&#65533;&#65533;N#&#1305;&#65533;C&#65533;d&#65533;(&#65533;&#65533;C&#65533;f&#65533;&#65533;q&#65533;\&#65533;)&#65533;&#65533;*&#65533;j&#65533;`A&#65533; &#65533;&#65533;D!D,&#65533;abV&#65533;+@u/iP m0&#65533;&#65533;l3&#65533; mRV&#65533;&}&#65533;&#65533;)&#65533;hV&#1151;&#65533;H&#65533;!.G&#65533;G-&#65533;#&#65533;&#65533; &#65533;&#65533;Q&#65533;|f&#65533;&#65533;&&#65533;~&#65533;bJ&#65533;&#65533;b&#65533; &#65533;&#65533;
lt1mAuc&#65533;&#65533;&#65533;:&#65533; &#65533;t&#65533;I&#65533;uLQ'm!&#65533;&#65533;r&#65533;&#65533;_!&#65533;v&#65533;	*&#65533;]uV
&#65533;g&#65533;dIo&#65533;&#65533;by&#65533; E18&#65533;J&#65533;e&#65533;h	f&#65533;&#65533;&#65533;@&#65533;8A!&#65533;&#65533;&#65533;&#65533;n&&#65533;z_&#65533;)&#65533;2&#65533;&#65533;&#65533;&#65533;&#65533;&#65533;&#65533;{)D&#65533;E+&#65533;&#65533;&#261;5$O&#65533;`y&#65533;A 	&#65533;O 5&#65533;E&#65533;4QE0 wh:&#475;&#65533;&#65533;&#65533;RM &#65533;&#65533;&#65533;#&#65533;1| &#65533; 6K&#65533;&#65533;&#65533;:&#65533;4-x$l&#65533;zm&#1601;&#65533;$&#65533;8&#65533;PPutT zU&#65533;&#65533; Tt&#65533;TL&#65533;vd&#65533;&#65533;2>Y&#65533;&#65533;&#65533;"EQ&#65533;&#668;9&#65533;&#65533;&#65533;&#65533;i&#65533;&#65533;&#65533; :&#65533;&#65533;w&#65533; &#65533;El1&#65533;&#65533;&#65533;&#65533;&#65533;&#65533;
&#65533;!&#65533;&#65533;>&#65533;\0 &#65533;4}&#65533;&#65533;&#65533;W&#65533;&#65533;	&#65533;&#65533;t&#65533;]
&#65533;@!&#65533;` &#65533;8&#65533;g&#65533;`&#65533;&#65533;P&#2612;&#65533;+&#65533;B~<dd&#65533;&#65533;;&#529;&#65533;&#65533;&#65533;6(&#65533;Lc&#65533;&#65533;&#65533;&#65533;&#65533;&#65533;
QDZ$&#65533;&#65533;&#65533;5#p30"0&#65533;Ru&#65533;&#65533;&#65533;&#65533;&#65533;Q^1&#65533;  $&#65533;"Pvq,0V3c&#65533;&#558;&#65533;&#65533;&#65533;v&#65533;k	&#65533;&#65533;P 6/&#65533;&#65533;&#65533;&#65533;&#65533;&#65533;2&#65533;``Y&#65533;sSe&#65533;&#1228;cY&#65533;&#65533;&&#65533;&#65533;&#65533;&#65533;9&#65533;R&#65533;&#65533;Q&#65533;&#65533;&#65533;.u&#65533;&&#65533;3 &#65533;i	&#65533;$vG&#65533;~&#65533; 2&#65533;&#65533;&#65533;]0,/&#65533;&#65533;)&#65533;6&#65533;&#65533;&#65533;r&#65533;&#65533;V5&#65533;&#65533;&#1070;&#65533;&#65533;w&&#65533;r&#65533;b=&#65533;P&#65533;7/&#65533; ts&#65533;5&#65533;)&#65533;&#65533;*&#65533;` 1T&#65533;l&#65533;&#65533;a&#65533;*&#65533;&#65533;&#65533;&#65533;`o&#65533;&#65533;*&#65533;4e~,c&#1228;R &#65533;&#65533;MTxP
&#65533;&#65533;m\q&#65533;U)`&#65533;~qD4&#65533;MJ{i&#65533;(&#65533;&#1909;=K&#65533;' &#65533;2&#65533;&#437;&#65533;&#1901;[&#1822;f&#65533;k&#432;&#1856;1&#65533;1| &#65533; 20&#65533;&#65533;3&#65533;&#65533;&#65533;&#965;&#65533;&#349;4&#65533;l~e&#65533;&#65533;&#65533;&&#65533;&#65533;
qK&#65533;LR
s_&#65533;&#65533;&#65533;	&#65533;~&#65533;R&#65533;;&#915;?"&#65533;&#65533;&#65533;\0&#65533;&#65533;?&#65533;&#430;&#65533;'0&#65533;&#65533;&#65533;-A&#3784;}|&#65533;LT"&#65533;0&#65533;&#65533;&#65533;&#65533;>(A&#65533;Z&#65533;&#65533;&#65533;&#65533;AB&#65533;-&#65533;&#65533;`%-&#65533;&#65533;H&#65533;&#65533;	&#65533;-C&#65533;&#65533;&#65533;&#65533;{&#65533;{&#65533;&#65533;&#65533; &#65533;&#65533;&#65533;&#65533;&#65533;&#65533;&#65533;&#65533;1&#65533;3N&#65533;'&#65533;x&#65533;] j&#65533;4Q&#65533;.&#65533;S'&#65533;&#65533;&#65533;&#65533;nDt&#65533;[&#65533;UPR4&#1923;&#65533;Q l0plA&#65533;&#65533; 	&#65533;&#65533;&#65533;N&#65533;y4JH&#65533;`&#65533;0S]1&#65533;&#65533;&#65533;&#65533;&#65533;\!&#65533;.%ftg&#65533;&#65533;T&#65533;P &#65533;&#65533;&#65533;&#65533;&#65533;h&#65533;'x&#65533;@&#65533;3	*&#65533;	&#65533;&#65533;~^&#65533;&#65533;&#65533;<I!&#65533;&#65533;S&#372;&#65533;&#65533; &#65533;c&#65533;o,x~	5&#65533;&#65533;&#65533;RU &#65533; &#65533;L&#65533;&#65533;`)&#65533;&#65533;&#65533;&#65533;&#65533;`3&#65533;&#1196;&#65533;d&#65533;Q&#65533;V&#65533;&#65533;&#65533;P&#65533;r&#65533;&#65533;qs2&#65533;&#65533;)&#65533;&#65533;&#65533; &#65533;&#65533;&#65533;0v)x&#65533;&#65533;0&#65533;x&#65533;{'p&#65533;#&#65533;,0 wh
`&#65533;&&#65533;&#65533;-,@ [2$&#65533;&#65533;&#65533;&#65533;bDA&#908;aH&#65533;&#65533;&#65533;&#65533;\r&#177;&#65533;&#65533;	6QT]}*ly	X&#65533;TU&#65533;+&#65533;lt&#65533;.Y	&#65533;&#65533;&#65533;OE&#65533;&#65533;&#1359;@U&#65533;2&#65533;&#65533;&#65533;Wiy&#65533;&#65533;<Q&#65533;&#65533;pUa?&#65533; G&#65533;&#65533;e
$&#65533;&#65533;|&#65533;&#65533;&#65533;&#65533;i-&#65533;w&#65533;&#65533;&#65533;=#&#65533;&#65533;@&#65533;R M&#65533;&#65533;]&#65533;6 &#65533;~k<O&#65533;8&#65533;&#65533;p7?`B&#65533;&#65533;*&#65533;&#65533;o&#65533;&#65533;&#65533;9-&#65533;&#65533;&#65533;m&#65533;&#65533;&#65533;&#65533;\&#65533;9&#65533;{&#65533;&#65533;&#65533;1:&#65533; MxY&#65533;;% &#65533;
&#65533;&#65533;R^&#65533;v&#65533;&#65533;&#65533;&#65533;&#65533;0p<&#65533;5&#65533;B&#65533;0&#65533; + i/&#65533;zQU&#65533;E&#65533;&#65533;z&#65533;&#65533;&#1233;&#65533;W!&#65533;&#65533;^&#65533;V&#65533;X&#65533;P^4&#65533;_ &#65533;
&#65533;&#65533;sC3&#65533;SgU&#65533;&#65533;0`&#65533;91&#65533;&#65533;&#65533;o&#65533;G&#65533;e[Ga&#65533;6, }@&#65533;B&#65533;lQ|&#65533;&#65533;&#137;&#65533;&#65533;&#65533;v-&#65533;V&#65533;$**A##(:$&#65533; &#65533;  &	77 	?&#65533;B&#65533;&#65533;&#65533;&#65533;&#65533;&#65533;&#65533;&#65533;&#65533;&#65533;&#65533;&#65533;&#65533;&#65533;&#65533;&#65533;&#65533;&#65533;&#65533;&#65533;&#65533;&#65533;?&#65533;&#65533;=/%:&#65533;($$,,,- .'+&#65533;&#65533;(()'$$AR&#65533;&#65533;!KD&#65533;,&#65533; &#5547;q&#65533;&#65533;T &#65533;&#65533;&#65533;W&#65533;&#65533;&#1346;W&#65533;
^A&#65533;&#65533;pIWgM8	&#65533;!,h=&#65533;&#65533;/&#65533;&#65533;xU&#65533;&#65533;c,&#65533;|&#1058;!KY,&#65533;&#65533;&#65533;`b&#65533;0=>&#65533;A&#65533;&#65533;,x&#65533;8&#308;&#65533;&#65533; k=0&#65533;&#65533;&#65533; 1&#65533;&#65533;1&#65533;&#65533;&#1296;!b&#65533;#9&#65533;&#65533;D.&#65533;&#65533;p&#65533;&#65533;B&#65533;Z&#65533;"&#65533;&L&#65533;&#65533;E&#65533;X0&#65533;&#1122;&#65533;0 &#65533;2Y2&#65533;&#65533;S&#65533;BB&#65533;HP&#65533;&#65533;&#65533;&#65533;&#65533;&#23605;&#65533;&#1527;Xy&#65533;&#65533;k&#65533;&#65533;J)&#65533;&#65533;&#65533;i%^0&#65533;$&#65533;&#65533;
$&#65533;Y8@``&#65533;` &#65533;&#65533;Z&#65533;&#65533;bA(B>H1&#65533;B&#65533; mc10  &#593;N<&#65533;0&#65533;+&#65533;&#65533;"&#65533;&#65533;&#65533;&#547;O!&#65533;1A&#65533;&#65533;-$U&#65533;,'qp&#65533;P&#65533;&#65533;t&#65533;++U a,&#65533;`E}>Mp/.`&#65533;@&#65533;&#1291;&#65533;(&#65533;Z+H&#65533;&#65533;&#65533;+,&#65533;&#1032;,&#65533;Eh&#65533;FQ&#65533;K&#65533;&#65533;&#65533;&#65533;&#65533;&#65533;|&#65533;SF&#65533;E(&#65533;&#53360;R5A&#65533;:&#65533;&#65533;&#65533;&#65533; h&#65533;&#65533; &#65533;
0&#65533;&#65533;(8 x&#304;&#65533;@A&#65533;&#65533;&#65533;B0w&#65533;%&#65533;&#65533;&#65533; B&#65533;&&#65533;S:&#65533;&#65533;&#65533;&#65533;.,&#65533;f&#65533;+&#65533;2mx]V&#65533;|n&#65533;7&#65533;p&#65533;	&#65533;@&#65533;&#65533;&#65533;C#&#65533;&#65533;&#142;1&#65533;&#65533;&#65533;* &#65533;8@&#65533;(&#65533;0T1%&#65533;
;f&#65533;/&#65533;FlN&#65533; &#65533;&#1263;=&#65533;#&#65533;He,Pp&#65533;&#65533;-&#65533;&#65533;	&#65533;&#65533;I&#65533; 	&#130;"&#65533;9&#65533;&#65533;
&#8114;R =&#65533;"&#65533;1`5&#65533;&#65533;l&#65533;&#65533;&#65533;>&#65533;:&#65533;z&#65533;&#1029;VaP&#65533;&#65533;&#65533;+&#65533;&#65533;+&#65533;&#65533;4&#65533;&#65533;0&#65533;&#1971;&#65533;&#65533;W,&#65533;&#65533;PC&#65533;&#65533;p&#65533;&#65533;&#65533;QO<&#65533;&#65533;y&#65533;7
&#65533;&#65533;'|&#65533;&#65533; +p&#65533;5&#65533;Q&#65533;&#65533;%7(&#65533; &#65533;&#65533;&'I&#65533;&#65533;r &#65533;&#65533;6&#65533;&#65533;8E&#1867;&#65533;D&#65533;&#65533;'Xw&#65533;&#65533;&#50176;;&#65533; q&#65533;<I1&#65533; &#65533;&#65533;&#65533;&#65533;&#65533;&#65533;&#65533;&#65533;&#65533;&#65533;GQ9&#65533;@,&#65533;&#65533;y@&#65533;,&#65533;&#65533;
&#65533;0 <&#65533;=&#65533;BU,I&#65533;&#65533;*a&#65533;&#65533;&#65533;4N&#65533;cT&#65533;ZQ[KZLR+
	p&#65533; &#65533;&#65533;&#65533;&#65533;Hlin&#65533;&#65533;c&#65533;&#65533;B&#65533;&#65533;&#65533;&#65533;&#65533;&#65533;G&#65533;fy&#1096;3< &#65533;ln0J&#65533;42&#65533;&#65533;&#65533;&#65533;&#65533;&#65533;(&#65533;&#65533;~&#65533;3&#65533;	&#65533;w&#65533;_$>4&#65533;T&#65533;p &#65533;$&#65533;&#65533;&#65533;&#65533;&#65533;&#65533;&#65533; 
&#65533;&#65533;&#65533;&#229;&X&#65533;g&#65533;B&#65533;BZ&#1127;8&#65533;/&#65533;&#65533; &#65533;8&#65533;N&#65533;&#65533;P&#65533;v&#65533;&#65533;g
&#65533;M(&#65533;f&#65533;b&#65533;F
&#65533;&#65533;	H`3x&#65533;	&#65533;7&#65533;&#65533;A&#65533;m-0@D&#65533;&#65533;&#65533;&#65533;&#65533;)&#65533;Z&#65533;&#65533;&#65533;&#65533;J&#65533;M<3&#65533;&#65533;&#65533;,8&#65533;&#65533;`/YT X&#65533;3"&#65533;&#65533;&#65533;gm&#65533;yb)z@&#65533;&#65533;D&#65533;&#65533;|&#65533;&#65533;q@>9J&#65533;&#65533;&#65533;&#65533;&#65533;*"&#1070;(r$ &#65533;I&#65533;&#1034;m&#65533;&#65533;&#65533;]&#65533;v&#65533;(&#65533;&#65533;&#65533;U s&#65533;KTV&#65533;&#65533; d &#65533;&#65533;&#65533;&#65533;2&#65533;W&#1316;y&#65533;&#65533;&#65533;7&#65533;&#65533;&#65533;a&#65533;&#65533;T&#65533;&#65533;
d&#65533;P&#65533;.rx ( &#65533;&#65533;&#65533;L&#65533;&#65533;7&#65533;&#65533;&#65533;&#65533;&#65533;=&#65533;	P&#65533;9&#65533;&#65533;&#65533;$&#65533;&#65533;&#65533;&#65533;Cta&#65533;&#65533;&#65533;&#65533;&#65533;&#65533;&#65533;&#65533;&
<e -0_:p.N&#65533; &#65533;&#65533;#B&#65533;l,G&#65533;X&#65533;D&#65533;&#65533;&#65533;&#65533;&#65533;)b&#65533;	Hp&#65533;&#65533;&#65533;&#65533;&#65533;&#65533;&#65533;&#65533;&#65533;T&#65533;&#65533;&#65533;)R&#65533;,b&#65533;&#65533;j&#65533;&#65533;#'IIS&#65533;=&#65533;&#65533;p (*&#65533;&#65533;&#65533;&#65533;&#65533;&#65533;F&#65533;&#65533;BD&#65533;hb<&#65533;&#65533;+&#65533;&#65533;a&#65533;&#65533;@Z&#65533;T&#65533;&#65533;&#65533;+&#65533;&#214;&#65533;4&#65533;&#1607;%"~&#65533;QCZX&#65533;H&#65533;&#65533;&#65533;&#65533;&#65533;&#8851;&#65533;"w )Qa `&#65533;&#65533; &#65533;"&#65533;z&#65533;F+`/&#65533;&#65533;R`&#65533;&#65533; \&#65533;&#65533; &#65533;&#65533;p :&a&#65533;&#65533;&#65533;	[&#65533;&#65533;&#65533;?t &#65533;&#65533;&#65533;&#65533;\&#65533;&#826;&#65533;&#65533;'J3&#65533;1&#65533;&#65533;5!&#65533;&#65533;?&#531;_-a&#65533;x&#65533;&#65533;&#65533;&#65533;$0&#65533;GH&#65533;&#65533;&#65533;Xp&#65533;Cfi&#65533;S&#65533;CWv q&#65533;&#65533;Np&#65533;&#65533;'&#65533; A'&#65533;&#65533;R&#65533;O,)	F> r!&#65533;)E&#65533;#J@&#65533;&#65533;<&#65533;&#994;&#65533;N)&#65533;&#65533;&#65533;_&#65533;&#65533;?I&#65533;&#544;&#1954;k&#65533;i&#65533;~d&#65533;&#65533;&#65533;W&#65533;&#65533;&#65533;&#65533;&#65533;&#507;d0Y$&#65533;m&#65533;8&#65533;&#65533;&#65533;-8&#65533;T&#65533;"&#65533;&#65533;{&#65533;&#65533;J&#386;&#65533;E&#65533;&#65533;&#65533; &#65533;S&#65533;&#65533;l&#65533;&#65533;A1&#65533;&#65533;&#65533;Q&#65533;&#65533;&#65533;&#65533; &#65533;&#65533;[k&#65533;L &#65533;Fi&#65533;l&#65533;&#65533;&#65533;a&#65533;&#65533;&#65533;~&#65533;&#65533;&#65533;*X&#65533;&#65533;&#65533;&#65533;t&#65533;&#65533;J 1}7&#65533; ^5 ]=&#65533;zT&#1910;x&#65533;&#65533;C&#65533;bq3&#65533;@`n&#65533;&#1075;&#65533;b&#65533;'&#65533;&#65533;a&#65533;H&#65533;&#65533;
&#65533;P&#65533;;h&#65533;JJ&#65533;X@<^QK&#65533;&#65533;&#65533;&#65533;&#65533;&#65533;&#714;"IId&#65533;U&#65533;&#65533;K&#65533;&#65533;&#65533;&#65533;R&#65533;Y&#65533;&#65533;H\Q&#65533;&#65533;"(&#65533;`&#65533;&#65533; D9(&#65533;&#65533;	@U&#1488;&#65533;&h@&#65533;z1`o&#65533;&#65533;BQP&#975;hd&#65533;O&#65533;&#65533;@&#65533;^&#65533;`&#65533;=&#908;&#1836;_0&#65533;PA&#65533;,&#65533;	&#65533;&#65533;&#65533;&#65533;&#65533;&#65533;&#65533;&#65533;rEm:Ll&#65533;&#65533;Q&#65533;x&#65533;&#65533;&#65533;F&#736;E&#65533;  &#65533;&#65533;h&#65533;)&#65533;@VY&#65533;&#65533;&#65533;!&#65533;&#65533;8&#65533;1&#65533;&#65533;&#65533;Q&#65533;\r2G&#65533;`p&#65533;*&#65533;D&#65533;
&#65533;(&#396;'8u;&#65533;&#65533;^&#65533;E1	&#65533;&#65533;1&#65533;(&#65533;Dw=&#65533;]&#65533;&#65533; 2&#65533;&#65533;[&#65533;.BP&#65533;&#65533;B&#65533;8E\0hQ&#65533;&#65533; &#65533;&#65533;&#65533;&#65533;&#65533;&#65533;&#65533;C&#65533;&#65533;e&#65533;&#65533;&#65533;=pI
&#65533;!&#65533;&#65533;5&#65533;$|lDH}&#65533;T&#65533;&#65533;&#65533;&#682;8F&#1054;&#65533;&#65533;^Y &#65533;GPX=&#163;&#65533;&#65533;&#65533;&#1840;!&#65533;&#48923;~&#65533;&#65533;&#65533;&#65533;T&#65533;,&#65533;&#65533;&#65533;l&#65533;%&#65533;6&#1172;&#65533;&#65533;b[&#65533;>&#65533;M&#65533;&#65533;O&#65533;&#65533;w&#65533;&#65533;%&#65533;Q&#65533;&#65533;$&#65533;&#65533;&#65533;&#65533;m&#65533;r&#65533;1p,
, &#65533;A&#65533;&#65533;&#65533;&#65533;n&#65533;&#65533;H&#65533;&#65533;EX&#65533;RAHj&#65533;F>&#65533;9&#65533;d&#1540; &#65533;&#65533;4=&#65533;\&#65533; :&#65533;;&#65533;&#65533;&#65533;&#65533;}&#65533;^&#65533;&#65533;&#65533;]!&#65533;A\ B&#65533;"WjM"&#65533;x&#65533;&#65533;&#65533;&#65533;=&#65533; &#65533;&#65533;pR&#65533;sn&#65533;!&#65533;&#65533;z$&#65533;/&#65533;&#65533;&#65533;&#65533;&#65533;yIq&#65533;&#65533;
&#65533;Wd'5&#65533;&#65533;vP&#65533;&#1679;&#65533;&#65533;LM4&#65533;
&#65533;@`m60&#65533;&#65533;&#65533;&#65533;U&#65533;30&#65533;`Hr3	&#65533;3'&#65533;@)&#65533;eK~Bvd&#65533; l&#65533;&#65533;&#65533;&#65533;&#65533;v&#65533;(&#65533;&#65533;@d&#65533;3 &#65533;??&#65533;  a&#65533;&#65533; 6	p?&#65533;Q&#65533;A &#65533;Ru&#65533;T03Y_&#65533;
&#65533;&#65533;&#65533;GAy!_1&&#65533;#>&#65533;&#65533;F&#65533;G@a9&#65533;S &#65533;E&#65533;&W;&#65533;;q&#65533;&#65533;(&#65533;U&#65533;&#65533;A "uDCv&#65533; &#65533;@&#65533;&#65533;O1f&#65533;!p2&#65533;qd&#65533; &#65533;UO&#65533;&#65533;&#65533;/&#65533;&#65533;<Pu&#65533;&#65533;2&#65533;I&#65533;&#65533;P&#65533;&#65533;	&#65533;C/2SH 1&#65533;&#65533;P:&#65533;&#65533;* zhQ90:C&#65533;#pX&#65533;&#65533;&#65533;&#65533;&#65533;%&#65533;&#65533;&#65533;	&#65533;&DX&#65533;4&#65533;avqE@&#65533;v&#65533;&#65533;&#310;(&#65533;&#65533;#&#65533;&#65533;&#65533;$
&#65533; )|&#130;&#65533;&#65533;	&#65533;&#65533;&#65533;[&#65533;$T&#65533;+&#65533;&#65533;&#65533;
!"PX&#65533;&#65533;&#65533; a&#65533;D&#65533;&#65533;)pF&#65533;&#65533;I'&#65533;&#65533;,&#65533;GB,&#65533;1&#65533;,mq&#325;&#65533;&#65533;DP&#65533;&#65533;RZ&#65533;'51!p$&#65533;VR0&#65533;H&#65533;Z&#65533;,&#65533;3 }f;&#65533;D6&#65533;8"a|&#65533;&#1103;&#65533;&#65533;&#469;J&#65533;&#65533;2&#65533;&#65533;&#65533;08	&#65533;U&#65533;D&#65533;&#65533;&#65533;,P&#65533;&#65533;@%+`!&#65533;&#65533;
0&#65533;s&#65533;Q&#65533;&#65533;nZ&#65533;B&#65533;&#65533;C&#65533;#&#65533; &#65533;$&#65533;&#915;*&#65533;&&#65533;0		&#65533;&#65533;&#65533; 5&#65533;&#65533;&#65533;A3@&#65533;4&#65533;&#65533;_%D =&#65533;	&#65533;X&xK&#65533;p
&#65533;&#65533;&#65533;&#65533;&#65533;&#65533;&#65533;s55Ci&#65533;u&#65533;&#65533;&#65533;@&#65533;&#65533;'&&#65533;&#65533;&#65533;&#65533;Af	/`k&#65533;&#65533;j@&#65533;&#65533;"&#65533;68 <` +@?&#65533; ME&#65533;sz&#65533; 0h&#65533;&#65533;,G"&#65533; U$ &#65533; &#65533;&#65533;&#65533;D&#65533;pn&#1345;&#65533;c}"#.&#65533;&#65533;g&#65533;&#65533;4&#65533; ,&#65533;9&#65533;.&#65533;<&#65533;&#65533;V&#65533;&#65533;&#65533;&#65533; +Q1&#65533; &#65533;2&#65533;H&#65533;C0&#65533;d*&#65533;;&#65533;'&#65533;&#65533;,0P$&#65533;&#65533;v&#65533;&#65533;$
&#65533;&#65533;-&#65533;q&#65533;2	&#65533;a5`=Z&#65533;R&#65533;?&#65533;&#65533;@hA0 &#65533;&#65533;&#65533;D8&#65533;[%&#65533;XD&#65533;1'j&#65533;	l?A&#65533;d&#65533;D&#65533;(W&#65533;qa&#65533;&#65533;s&#1367;~y@&#65533;&#276;&#65533;&#65533;w&#854;A&#65533;F &#65533;q3#&#65533;&#65533;M&#65533;&#65533;3&#65533;9&#65533;0&#65533;&#65533;&#65533;X:&#65533;Q&#65533;&#65533;&#65533;&#65533;,&#65533;&#65533;D&#65533;&#65533;;a&#65533;$&#65533; Ve"&#65533;t&#65533;g&#65533; &#65533;&#65533;9&#65533;P&#65533;r&#65533;&A&#65533; &#65533;S&#65533;1v$.&#65533;"&#1713;FB&#65533;@&#65533;(.&#65533;!&#65533;h#5hb&#65533;&#65533;&#65533;&#65533;]&#65533;9y&#801664;Y&#65533;&#65533;&#65533;.j&#65533;&#65533;:&#65533;&#65533;"&#65533;&#65533;&#65533;y&#65533;&#65533;B:&#65533;s&#65533;Qh&#65533;I&#65533;T &#65533;&#65533;3&#65533;5&#65533;*&#65533;&#65533;&#65533;&#65533;`&#65533;M&#65533;Q	&#65533;	&#65533;&#65533;0&#65533;&#65533;&#65533;
&#65533;B &#65533;k&#65533;J&#65533;%&#65533;@9WV&#65533;V&#65533;XKr	 &#65533;A m?&#65533;(+p&#65533;0&#65533;&#65533;&#65533;+(&#65533;$p	SoB&#65533;&#271;(Q&#65533;&#65533;&#65533;^&#65533;)0Q00&#65533;o&#65533;&#65533;z&#65533;8&#65533;#&#65533;&#65533;  :	&#65533;&#65533;D&#65533;&#65533;6&#65533;\&#65533;bh &#65533;UFIl&#65533;c&#65533;&#65533;X&#65533; &#65533;c&#65533;&#65533;SO!&#65533;B &#65533;P&#65533;R&#65533;g&#65533;&#65533;r&#65533;[y[&#65533; !&#65533;Y&#65533;H&#65533;b&#65533;&#65533; d&#65533;oY&&#65533;&#65533;vF|&#65533;&#65533;E!&#65533;1&#65533;&#65533;&#65533;&#65533;gC) &#65533;dx&#65533;`>c,`&#1776;!&#65533;u&#65533;MY''&#65533;&#65533;	&&#65533;&#65533;a&#65533;&#65533;&#65533;?!&#65533;&#65533;&#65533;&#65533;a&#65533;&#65533;&#65533;P&#65533;&#65533;&#65533;a &#65533;*&#65533;&#65533;&#65533;&#65533;'D&#65533;&#65533;)&#65533; &#65533;&#65533;~4B`3  &#65533;&#65533;h3&#65533;B&#65533; M! &#65533;&#65533;&#65533;/1u&#65533;[&#65533;&#65533;8&#65533;&#65533;B3&#65533;Ea&#65533;&#65533;&#65533;du~ &#65533;0&#65533;^#C&#65533;&#65533;P&#65533;&#65533;&#65533;J&#65533;YEr&#65533;PP&#65533;&#65533;4F&#65533;Dqe&#65533; "&#65533;&#65533;7&#65533;&#65533; &#65533;&#65533;'&#65533;9C+&#65533;G&#65533;&#65533;&#65533;&#65533;&#65533;&#65533;&#65533;kD&#65533;[c&#65533;&#65533;)&#65533;&#1309;VA~&#65533;&#65533;]&#65533;5f&#65533;&#65533;&#65533;|&#1103;1P"\&#65533; &#65533;g&#65533;&#65533;&#1181;&#65533;8	&#65533;&#65533;1 U73&#65533;g%>` :&#65533;@&#65533;&#65533;u&#65533;&#65533;&#65533;@K&#65533;&#65533;kZ&#65533;PYW&#65533;@(&#65533;&#1717;&J&#65533;V &#65533;V>S&#65533;&#65533;D^&#65533;&#65533;k&#65533;&#65533;&#65533;Xc5	&#65533;&#65533;&#65533;&#65533;3p&#65533;} DP7&#65533;&#65533; I&#65533;&#65533;7&#65533;&#65533;&#65533;&#65533;"&#65533;[Q "&#65533;x<"+&#65533;q c&#65533;&#65533; &#65533;w%2Y%2&#65533;QQ&#65533;{>H&#65533;q&#421;&#65533;,a&#65533;&#65533;&#65533;8h&#65533;U+W&#65533;&#65533;4	&#65533;&#65533;&#65533;l&#65533;&#65533;&#1029;6&#65533;1+Q&#65533;T&#65533;7,&#65533;U{Qc&#65533; &#65533;-@&#65533;&#65533;!. &#65533;3R&&#65533;G&#65533;h&#1562;&#65533;@0&#65533;&#65533;`@&#65533;lL ,&#65533;&#65533;J&#65533;&#65533;  N&#65533;3&#65533;&#65533;	$&#65533;&#65533;&#65533;&#65533;[&#65533;&#65533;Q&#65533;&#65533;
,&#65533;&#65533;V&#65533;&#65533;(7 &#65533;&#65533;	@`&#65533;&#65533;'mIV%&#65533; &#65533;&#65533;)&#65533; &#65533;u&#65533;&#65533;&#65533;1Z&#65533;i7&#65533;&#65533;#&#65533;&#65533;G&#65533;2&#65533;&#65533;+&#65533;&#65533;  &#65533;B`&#65533;&#65533;g>&#65533;c&#65533;&#65533;.&#65533;&#65533;&#65533;1p &#65533;qR&#65533;A&#65533;+%PZe&#894;&#65533;8Q&#65533;O&#65533;*:Eo{&#65533;&#65533;${7&#65533;4_&#65533;c sz&#65533;@Fxk&#65533;QgAb&#65533;Y(lH&#65533;A&#65533;E&#65533;b&#65533;|&#65533;`}&#65533;g9
 <<N#&#65533; d*&#65533;A-BU&#65533;&#65533;`&#65533; $&#65533;'!0I!&#65533;&#65533;&#65533;*8&#65533;&#65533;&#65533;&#65533;&#65533;&#65533;q);0A&#65533;&#65533;'@&#65533;q
&#65533;&#65533;&#65533;&#65533;&#65533;Y&#65533;v&#65533;&#65533;a&#65533;&#65533;&#65533;y	&#65533;&#65533;&#65533;&#65533;X&#65533;L&#65533;&#65533;&#65533;&#65533;p @-v &#65533;&#65533;!0&#65533;&#65533;  DG"0&#65533;&#65533;*&#1552;H;T}.&#65533;&#65533;&#65533; Q3iZf(&#65533;5&#65533;&#65533;&#65533;f%P&#65533;&#65533;M&#1251;otOhQ%&#65533;&#65533;,V&#65533;&#65533;&#65533;&#65533;&#65533;&#65533;8<~$&#65533;nb&#65533;&#65533;:&#65533;&#65533;&#65533;&#65533;:+P-&#65533;OY&#65533;99&#65533;&#65533;&#65533;T,&#65533;7&#65533;-G4g&#65533;&#65533;0-7|&#65533;&#65533;o&#65533; &#65533;=)&#65533;+&#65533;,&#65533;.&#65533;&#65533;&#65533;*&#65533;&#65533;i&#65533;&#65533;&#65533;&#65533;Q!&#65533;Aj+&#65533;q&#65533;&#65533;&#65533; &#65533; &#65533;1	: &#65533;&#65533;&#65533;&#65533; 4XyBX&#65533;&#65533;qwQ&#65533;&#65533;&#65533;\;&#65533;&#65533;&#65533;&#65533; &#65533;?&#65533;Pb&#65533;5&#65533;?`k&#65533;@&#65533;@P8&#65533;} &#65533;r.&#65533;7l&#65533;&#65533;&#65533;h&#65533;&#65533;`3@id&#65533;Q&#65533;"M&#1623;&#65533;1%&#65533;w>&#65533;&#65533;&#65533;;&#65533;&#65533;'&#65533;VAe&#65533;c&#65533;J&#65533;R&#65533;Q&#1235;&#65533;&#65533;&#65533;& M< &#65533;jQk&#65533;&#65533;B&#65533;2&#65533;Pq&#65533;` &#65533; &#65533;u&#65533;&#65533;Q\NQ&#65533;&#65533;R&#65533;P&#65533;w&#65533;&#1000;&#1361;"&#65533;I&#65533;R&#65533;I&#305;Q&#65533;&#65533; .&#65533;g1&#65533;S&#65533;Y&#65533;%e&#65533;1&#65533;&#65533;$&#65533;^=&#65533;&#65533;&#65533;&#65533;&#65533;
&#65533;&#65533;
&#65533;&#65533;Y&#854;&#65533;w&#65533;&#65533;x&#65533;&#65533;&#65533;P&#65533;z&#65533;&#65533;&#65533;5&#65533;3Q&#65533;&#65533;4&#65533;&#65533;&#65533;|	&#65533;&#65533;&#65533;&#65533;&#65533;b&#65533;&#65533;&#65533;&#1936;&#162;&#65533;
&#65533;&#65533;&#65533;&#65533;&#65533;YB&#65533;&#65533;0i /&#65533;>v3&#65533;0&#65533;&#65533;$`&#65533;V7N&#65533;&#65533; *&#65533;&#65533;&#65533;&#65533;8&#65533;&#65533;&#65533;q,0&#65533; &#65533;U`&#65533;f&#65533;s&#65533;&#65533;=t&#1779;o&#65533;&#65533;&#65533;"!&#65533;&#65533;a<WJ]&#65533;&#65533;"cth&#65533;`&#65533;&#65533;&#65533;&#65533;;{&#65533;&#65533;;&#65533;11&#65533;OCkf&#65533;$ @&#65533;&#1698;"~&#65533;&#65533;$2&#65533;t&#65533;&#65533;"3&#65533;bE&#65533;E&#65533;&#65533;J&#65533;37"&#65533;&#65533;&#65533;R&#65533;&#65533;&#65533;.zt3+@kY&#65533; {&#65533;1j&#65533;&#65533;Xb&#65533; )&#65533;	&#65533;&#65533;&#65533;&#65533;n(&#65533;&#65533;&#65533;$&#65533;&#65533;&#65533;h&#65533;&#65533;R&#65533;&#65533;d&#65533;+X&#65533;&#65533;&#65533; Yw-&#65533;
B	7&#65533;&&#65533;&V&#65533;&#65533;&#65533;&#65533;V#&#65533;&#65533;&#65533;"&#65533;&#65533;&#65533;a6&#65533;^+&#65533;<&#65533;t&#65533;&#65533;"&#65533;&#65533;wI&#65533;5{!&&#65533;&#1464; &#65533;W*
&#65533;&#65533;D&#65533;d&#65533;I&#65533;cfU&#65533;&#1114;]&#65533;e&#65533;'!ZB&#65533;&#65533;595&#65533;2"q&#1880;"&#65533;&#65533;p&#65533;&#65533;<&#65533;&#65533;<&#65533;&#65533;1&#65533;&#848;J&#65533; '&#65533;G&#65533;&#65533;GbP&#65533;&#65533;&#65533;&#65533;%sRrw&#65533;&#65533;&#65533;dJ<&#65533;&#65533;v&#65533;Y&#65533;&#65533;!_n&#65533;B$&#65533;&#65533;&#65533;&#65533;p?O+&#65533;&#65533;x	&#65533;d &#16245;I&#65533;&#65533;_l&#65533;&#65533;&#65533;"&#65533;Cs	&#65533; 4&#65533;3&#65533; 6 &#65533;rb&#65533; 	$k&#65533;&#65533;&#65533;&#65533;&#65533;B&#65533;$81&#65533;hE	&#65533;\&#65533;&#65533;
\$&#13957;&#65533; &#65533;&#65533;&)&#65533;&#65533;)a&#65533;@xCq&#485;5&#65533;$!&#65533;&#65533;&#65533;&#65533;a&#65533;&#65533;>]iQ&#65533;&#65533;&#65533;&#1074;g~&#65533;'&#65533;&#65533;p&#65533;1&#65533;&#65533;&#65533;&#65533;&#65533;)&#65533;&#65533;&#65533;&#65533;&#65533;&#65533;&#65533;&#65533;#&#65533;&#65533;&#65533;&#65533;&#65533;)(&#65533;.&#65533;&#65533;&#65533;&#65533;&#65533;&#65533;&#65533;&#65533;#**&#65533;2&#65533; $(11&#65533; &#65533; &B?&#65533;&#65533;&#65533;&#65533;	7&#65533;
	&#65533;&#1194;&#65533;&#65533;&#65533;&#65533;&#65533;&#65533;&#65533;&#65533; _&#65533;k&#65533;&#65533; =&#65533;%H&#65533;&#65533;B&#65533;$Pp&#65533;&#65533;v&#65533;0@A&#65533;  -ZH8@&#65533;&#65533;Jt&#1568;&#65533;&#65533;&#65533;Jb@A,&#65533;E+&#65533;&#65533;&#65533;&#65533;&#65533;E|&#65533;i(  &#65533;&#65533;
99\&#65533;4&#65533;&#65533;A&#65533; 9r b&#65533;
~&#65533;Z)"&#65533;h&#65533;&#65533;BH&#65533; q&#65533;&#65533;N8<&#65533;&#65533;I&#320;&#65533;&#65533;&#65533;&#65533;&#65533;TF
0r&#65533;&#65533;AgsE&#65533;&#65533;&#65533;,&#65533;P&#65533;Q&#65533;&#65533;0&#65533;&#65533;U&#291;&#65533;~&#65533;#d&#65533;&#1059;l!
)&#65533;`z&#65533;&#65533;~A*t&#65533;&#65533;\|&#65533;&#65533;`v&#65533;A&#1797;D`N&#65533;)&#65533;


&#65533;&#65533;a&#65533;%!-H&#65533;&#65533;5&#65533;X(&#65533; 
z$1&#65533;&#65533;&#65533;&#65533;&#65533;&#65533;8.B&#65533;z&#65533;F&#65533;O&#65533;&#65533;&#65533;M&#65533;&#65533;&#65533;o&#65533;a&#65533;x&#65533;wQE&#65533;T&#65533;<p&#65533;&#65533;0`A!&#65533;&#65533;@-X@&#65533; $&#65533;L0&#65533;(&#65533;@&#65533;
&#65533;&#65533;J&#1280;r&#65533;&#65533;a0]x&#65533;&#65533;&#65533;H`3&#65533;&#65533;r&#65533;&#65533;&#65533;5(@c1&#65533;&#65533;&#65533;#&#566;&#65533;V&#65533;&#65533;b &#65533;&#65533;X
&#65533;&#65533;&#65533;	a,&#65533;>&#65533;R&#65533;"&#65533;9	%&#65533;&#65533;%[b&#65533;&#65533; &#65533;,&#65533;&#65533;/mR&#65533;[2pUbP
&#65533; &#65533;&#65533;&#65533;&#65533;&#65533;I&#65533;&!&#65533;&#65533;&#65533;-&#65533;$&#65533;[$&#65533;&#65533;&#65533;&#65533;&#65533;&#65533;BW&#65533;&#65533;&#65533;B8&#65533;&#65533;B ,UL,@&#65533;85wDE&#65533;&#65533;&#65533;&#65533;&#65533;&#65533;&#65533;&#65533;&#65533;
9 &#65533;	>&#65533; DO: &#65533; &#65533;&#65533;T|&#65533;E+&#65533;&#65533;&#65533;HAA&#65533;9&#65533;(0NC&#65533;&#65533;&#65533;&#65533;g&#65533;&#65533;=&#65533;&#65533;@&#65533;	&#65533;
*&#65533; @!&#65533;&#65533;&#65533;&#65533;&#65533;&#65533;U&#65533;x&#65533;&#65533;1&#65533;	i&#65533;,r&#65533;_&#65533; 'V%:&#65533;5&#65533;&#65533;p&#65533;&#65533;
X&#65533;6&#65533;&#65533;5&#791;']Fu&#65533;&#65533;c}&#65533;KFE5&#65533;$8&#65533;&#65533;Q&#65533;&#65533;&#65533;3=&#65533;			&#65533;&#65533;J&#65533;h(&#65533; &#65533;Q&#65533;@ANR]&#65533; &#65533;Ro4&#65533;K#&#65533;&#65533;&#65533;FB&#65533;m&#65533;5&#1181;&#65533;&#65533;&#65533;&#65533;&#65533;"&#65533;&#65533;IX|&#65533;&#65533;&#65533;&#65533;&#65533;&#65533;1l&#65533;f&#65533;@&#65533;DP&#65533;+d&#65533;&#65533;Y$&#65533;P6&#65533;*&#65533;$&#65533;DR&#65533;&#65533;p@&#65533;&#65533;m&#65533;B &#65533;&#65533;&#65533;&#65533;j&#65533;&#65533;&#65533;P&#65533;&#65533;&#65533;&#65533;&#65533;A&#65533;fK&#65533;;|K&#946;&#65533;P&#65533;54N&#65533;&#65533;x&#65533;&#65533;&#65533;&#65533; *&#65533;@&#65533;&#65533;N&#65533;r &#65533; M&#784;&#65533;x0@_e0@_&#65533;z V&#65533;&#65533;P6ghf &#65533;+&#65533;\_E&#65533;r&#65533;XP&#65533;&#65533;T`f'WU&#65533;&#65533;&#65533;EZr&#65533;T&#65533;&#65533;x'&#65533;4rg&#65533;Q&#65533;&#65533;FP0&#65533;&#65533;k&#65533;Q&#65533;&#65533;4&#65533;&#65533;&#65533;&9&#65533;&#65533;&#65533;&#65533;&#65533;&#65533;&#65533;>&#65533;&#65533;&#65533;My&#65533;`A% &#65533;&#65533;3ca&#65533;&#65533;2&#65533;l p&#65533;&#65533;V&#65533;)&#65533;\&#65533;4+P&#65533;R`S``8@&#65533;C&#65533;&#65533; &#65533;&#65533;&#65533;!.!&#65533;NX&#65533;c&#65533;&#65533;&#65533;&#65533;&#193;&#65533;&#738;&#65533;&#65533;94@t&#17948;&#65533;&#65533;, &#65533;[&#65533;+&#65533;&#65533;g l&#65533;$`&#65533;  &#65533;&#65533;#`
@r4 &#65533;&#544; &#65533;&#65533; 0&#65533;&#65533;&#65533;x&#65533;S&#65533;RN-h&#65533;O&#65533;M&#65533;pK+&#65533;&#65533;t&#65533;'@0\&#65533;&#65533;N&#65533;&#65533;1\P&#65533;&#65533;@&#65533;PE`&#65533;&&#65533;&#65533;e &#65533;&#65533;&#65533;4&#65533;&#65533;%y&#65533;Xb&#65533;&#65533;V&#65533;( &#65533;&#65533;&#65533;&#65533;&#65533;&#65533;&#65533; g&#65533;Kf&#65533;F&#65533;&#65533;&#65533;&#65533;&#65533;
 &#65533;&#65533;&#65533;&#65533;_&#65533;.&#65533;&#65533;E:&#65533;4&#65533;
N@&#65533;
&#65533;&#65533;'&#65533;(&#65533;(pYP`@Z0&#65533;N\2 &#65533;&#65533;&#224;ph &#65533;&#65533;qG&#65533; &#65533;&#65533;&#65533;$&#65533;&#65533;&#65533;eE&#65533;Xt&#65533;&#65533;(~^a&#65533;&#1033;&#65533;u&#65533;:&#65533;y&#1793;&#65533;2&#65533;9&#65533;&#65533;&#65533;S&#65533;&#65533;&#65533; ;=&#65533;P &#65533;	&#65533;&#65533;,&#65533;G&&#1053;p s20&#65533;&#596;&#65533;&#65533;&#65533;e(&#65533;a&#65533;$S&#65533;` &#65533;&#65533;&#65533;&#65533;&#65533;8&#65533;&#65533;hI&#65533;@(&#65533;&#65533;)&#65533;q&#65533;"&#1536;1&#65533;!(o&#65533;&#65533;&#65533;'<P&#65533; e&#65533;&#65533;e(&#65533;VHLlh&#65533;&&#65533;&#65533;K!&#65533;&#65533;&#65533;X20h&#65533;P&#65533;P
&#65533;&#65533;&#65533;&#65533;*&#65533;$&#65533;s&#65533;4&#65533;(&#65533;&#65533;P&#65533;&#65533;U&#65533;&#65533;yD&#65533; &#65533;&#65533; )&#65533;bW&#65533;&#65533;&#65533;&#65533;.T&#65533;&#65533;&#65533;&#65533;@&#65533;&#65533;&#65533;F &#65533;&#65533;&#65533;&#65533;4T!&#65533;&#65533;&#12443;&#65533;\Q&#65533;&#1037;&#65533;&#65533;&#65533;f&#65533;.@&#65533;1&#1906;&&#65533;,(&#65533;k&#65533;=@"&#65533;|&#65533;&#65533;a&#65533;<`&#65533;&#65533;C&#65533;0*,&#1558;b&#1025;=QGK~b&#65533;&#65533;&#65533;MT&#65533;V&#65533;&#65533;n&#65533;&#65533;Fh&#65533;-P&#65533;i&#65533;rI]&#65533;&#65533; &#65533;&#65533;&#65533;&#65533;&#65533;&#65533; &#65533;&#65533;&#65533;	&#65533;0&#65533;&#65533;&#65533;&#65533;j&#65533; 	AL&#65533;&#65533;>&#65533;&#65533;#&#65533;=%&#65533;&#65533;A|?&#65533;&-ic&#65533;a&#65533;\&#65533;y&#65533;&#65533;&#65533;F )&#65533; v&#649;&#65533;&#65533;F6Ra&#65533; &#65533;B&#65533;J&#65533;(h&#65533;4H"l3&#1267; &#65533;,&#65533;&#65533;P&#302;p&#1629;&#65533;pb&#65533;&#65533;*@&#1497;'J&#65533;y`N&#65533;p&#65533;h&#65533;&#65533;:&#65533;&#65533;&#65533;S&#65533;BZ&#65533;:&#65533;&#65533;&#65533;&#65533;&&#65533;&#65533;LP8&#65533;&#817;#H&#65533;gMB&#65533;&#65533;1&#65533;MM)`[P&#65533;&&#65533;&#65533;@&#65533;2%A&#65533;q&#65533;&#65533;&#65533;0&#65533;Y&#65533;&#65533;&&#65533;&#65533;&#65533;E&#65533;&#65533;aM&#65533;&#65533;&#65533;
eG:&#65533;&#65533;&#437;&#65533; &#65533; @&#65533;&#65533;&#65533;1&#65533;`&#65533;&#839;h&#65533;	&#65533;&#65533;&#65533;&#65533;%&#65533;&#65533;"p&#65533;&#65533;&#65533;&#65533; &#65533;X#&#65533;&#65533;&#65533;X3`&#65533;&#65533;X1&#65533;foPQ>1&#65533;T&#65533;&#65533;&#65533;&#65533;9&#65533;&#65533;&#65533;|E'h&#65533;]J&#65533;&#65533;  2&#65533;&#65533;&#65533;&#65533;&#65533;&#65533;&#65533;:&#65533;Dt&#65533;&#65533;q`&#65533;9 V0&#65533;&#65533;&#65533;q9&#65533;D&#65533;&#65533;&#65533;1&#65533;&#65533;&#65533;	&#65533;&#65533;&#65533;&#65533;q&#65533;u!&#65533;&#65533;&#65533;&#1216;&#65533;:&#65533;i&#65533;&#65533;LfX &#65533;&#65533;\@vt&#65533; &#65533;q=&#65533;&#65533;8&#65533;t&#65533;&#65533;	@G@&#65533;&#65533;x;-&#65533;&#65533; &#65533;&#65533;Q&#65533;&#1322;`&#65533;&#65533;&#65533;&#65533;%&#65533;&#65533;&#65533;&#65533;A&#65533;&#65533;&#65533;Mo&#65533;&#65533;l7&#65533; ![&#65533;&#65533;&#65533;,
&#65533;7&#65533;T&#65533; e@N1&#65533;RIDU@&#65533;&#65533;&#65533;AV&#65533;&#1009;&#65533;&#65533;&#65533;&#65533;&#65533;T&#65533;
&#65533;v&#65533;&#65533;&#65533;&#65533;&#65533;&#65533;&#65533;J&#65533;EH&#65533;&#65533;"Bh&#65533;hJ&#65533;&#65533;&#65533;~&#65533;!&#65533;&#65533;6o]!H&#65533;qH&#65533; LArZ
&#65533;&#65533;&#65533; 3 J&#65533;U&#65533;&#65533;I&#65533;&#65533;q&#65533;&#65533;e&#65533;?&#65533;V9&#515;\rI&#65533;<h&#65533;x&#65533;b&#65533;&#65533;w&#65533;&#65533;&#65533;9&#65533;&#65533;&#65533;&#65533;&#65533;C&#65533;&#65533;&#65533;?&#1904;&#65533;!&#65533;&#65533;&#65533;&#65533;&#65533; &#65533;&#65533;&#65533;&#65533; &#65533;@&#65533;&g&#65533;&#65533;!&#65533;aF&#65533;&#65533;
&#65533;&#65533;d&#65533;&#65533;&#65533;SI&#256;j&#65533; &#65533;&#65533;1&#65533; pH&#65533;&#65533;)&#65533;
&#65533;a1\&#65533;&#65533;E&#65533;v` 0pI&#65533;&#65533;&#65533;YS&#65533;d&#65533;&#65533;b!C`&#65533;&#65533;_&#65533;`>`P&#65533;&#65533;W&#65533;3=W&#65533;
&#65533;6&#65533;&#65533;$ &#65533;$@&#65533;y{&#65533;b&#65533;&#65533;$&#65533;&#65533;@G&#65533;]R{o&#65533;&#65533;Fx9&#65533;=&#65533;&#65533;&#65533;&#65533;['&#65533;@_D&#65533;&#65533;PUN38'&#65533;$Ph#&#65533;&#65533;E&&#65533;P&#65533;2EQ&#65533;gxVg&#65533;sQ&#65533;&#65533;&#65533;&#65533; ':&#65533;Rr	&#65533;Q%q&#1799;f&#65533;@f&#65533;&#65533;F&#65533;3@
.&#65533;<&#65533;A&#65533;!&#65533;AC&#65533;&#65533;~&#65533;;&#65533;GG$
&#65533;&#65533;&#65533;(&#65533;&#65533;6&#65533;0'&#65533;	cu#&#65533;&#65533;&#65533;&#65533;&#65533;&#65533;&#65533;&#65533;a&#65533;&#65533;wS&#65533;&#65533;tvi&#65533;	&#1588;&#1364;&T&#65533;5`&#65533;\&#65533;FJ&#65533;&#65533;^&#65533;W&#65533;&#65533;(&#65533;&#65533;!*&#65533;4UY&#65533;u&#65533;&#65533;P1Y&#65533;1J&#65533;p4&#65533;S&#65533;&#65533;	P1 &#65533;YZV$&#65533;b&#65533;[1@@8&#65533;_&#65533;! ,&#65533;&#65533; 6&#65533;d(`D&#65533;&#65533;&#65533;!&#65533;\h&9f&#65533;O4Q&#898;9&#65533;&#65533;&#65533;&#65533;&#65533;&#65533;&#65533;q&#65533;x &#65533;3.i&#65533;-e=0$1;:@ !&#65533;~&#65533;&#65533;&#65533;d&#65533;t&#65533;&#65533;C`7o&#65533;5~&#65533; &#65533; 2&#65533;&#65533;<u	!&#65533;&#65533;Y&#65533;>RuBx5&#65533;&#65533;&#65533;&#65533;	&#65533;&#65533;&#65533;&#65533;8S&#65533;P&#65533;>&#65533;&#65533;=&#65533;&#65533;;qG>F&#65533;&#65533;%&#65533;`wh&#65533;#&#65533;&#65533;h&#65533;&#65533;&#65533;	I&#65533;5&#65533;e&#65533;@&#65533;#A4J3&#65533;Z&#65533;  l&#65533;[&#65533; &#65533;&#65533;&#579;U&#65533;P&#65533;&#65533;&#65533;ZV0&#65533;>&#65533;&#65533;<C&#65533;Q1&#65533;	!&#65533; a&#65533;&#65533;&#65533;u&#65533;7&#65533;3' &#65533;&1&#65533;&#65533;p&#65533;w:G B`=p&#65533;GQ&#65533;j&#65533;x&#65533;&#65533;	ba-&#65533;g&#65533;&#65533;gg&#65533;&#65533;f&#65533;&#65533; h&#65533;&#65533;&#65533;%&#65533;&#65533;Q C&#65533; +@*&#65533;  !O* &#65533;7&#65533;&#65533;N&#65533;&#65533;&#65533;PZ&#65533; "&#65533;"^Q>&#65533;&#65533;&#65533;
&#65533;`&#65533;E&#65533;&#65533;&#65533;<&#65533;&#65533;&#65533;V&#65533;<&#65533;0&#65533;&#65533;>
&#65533;7&#65533;&#65533;&#65533;"0&#65533;>&#65533;&#1800;A$"`Q90wL&#65533;&#65533;fU[&#65533;["B(&#65533;&#65533;j&#65533;P&&#137;&#1024;&#65533;m&#65533;T&#65533;P&#65533;&#65533;31H&#65533;@A@&#65533;&#65533;&&#65533;d&#65533;S-@&#65533;&#65533;-@w$R	&#755;&#65533;bgK.&#65533;N&#65533;&#65533;&#65533;# / -&#65533;_&#65533; &#65533;&#65533;-6&#65533;81F&#65533;&#65533;}\Y&#65533;&#1074;&#65533;&#65533;&#65533;Y&#65533;&#65533;Y&#65533;I}`&#65533;\&#65533;:&#65533;`&#65533;s.&#65533;&#65533;&#65533;&#65533;Dr&#65533;: &#65533;&#65533;0 &#65533;&#65533;*&#65533;&#65533;3&#65533;VI Xt&#65533;J&#65533;&#65533;&#65533;!&#65533;nj S&#65533;&#65533;HO&#65533;h40&#65533;&#65533;&#525;H&#65533;&#65533;0'&#65533;C&#65533;&#65533;A&#65533;/N&#65533;0Q&#65533;O&#65533;
cWZPRV1aQA&#65533;&#65533;&#65533;&#65533;&#65533;t@Q&#65533;&#65533;`)&#65533;A XVJ# X&#65533; &#65533;(2&#65533;&#65533;[&#65533;X&#65533;&#65533;&#65533;&#65533;&#65533;-j&#65533;&#65533;&#65533;7&#65533;#&#65533;Jw&#65533;$&#65533;&#65533;Z_&#65533;{&#65533;&#65533;( $&#65533; +&#65533;&#65533;&#1457;O&#65533;F&#65533;&#65533;D&#65533;&#65533;A:&#65533;P &g}o&#420;&#65533;&#65533;I]PryFS&#65533;-iRf7&#65533;&#65533;%q 0Sz&#65533;/eG &#65533;&#65533;&#65533;bD&#65533;&#65533; &#65533;&#65533;&#65533;&#65533;&#65533;u&#65533;2&#65533;&#65533;&#65533;&#65533;&#65533;
&#65533;(-&#65533;-&#65533;H]&#65533;'&#65533;k&#65533;	&#65533;&#65533;X&#65533;?Fah&#65533;0&#65533;&#65533;`O&#65533;$`j&#65533;&#65533; "E%.` k&#65533;&#65533;&#65533;N1 &#65533;x"&#65533;&#65533;&#65533;&#65533;yP&#65533;&#65533;&#65533;Y&#65533;2 &#65533;  &#65533;&#65533;&#65533;pU&#65533;)>&#65533;&#65533;U&#65533;u &#65533;&#65533;&#65533;&#65533;&#65533;T&#65533;	3%&#65533; t&#65533;v$y	 &#65533;&#65533;&#65533;	6a&#65533;&#65533;(0C&#65533;R @
&#65533;&#65533;&#65533;&#65533;: &#65533;%&#65533;i&#65533;&#65533;\&#65533;&#65533;&#65533;\d&#65533;&#65533;`&#65533;&#65533;&#65533;&#65533;i&#65533;&#65533;`&#65533;&#65533;&#65533;&;B&#65533;&#65533;&#1137;D&#65533; -&#65533;,0&#65533;*p&#65533;D
?&#65533;;&#65533;&#65533;&#65533;T#&#65533;FT&#65533;p}&#65533;'(0&#65533;&#65533;&#65533;&#65533; &#65533;2&#65533;&#65533;$&#65533;&#65533;k9&#65533;&#65533;?)@z0&#65533;l&#65533;&#65533;m&#65533;%z&#1304;4&#65533;&#65533;P&#65533;&#65533;&#65533;<&#65533;%t&#65533;R?&#65533;A1&#65533;%&#65533;&#368;&#65533;`I`&#65533;bH&#65533;&#65533;&#65533;&#65533;ma&#65533;&#65533;&#65533;*&#65533;&#65533;2&#65533;p&#65533;+&#65533;n&#65533;`#a&#65533;&#65533;%P W&#65533;3z&#65533;3\3`&#65533;n&#65533;a6&#65533;&#65533;z&#65533;&#65533;T&#65533;K&#65533;?&#65533;_&#65533;&#691;&#65533;&(`=&#65533;0M&&#65533;e&#65533; N&#65533;3.&#65533;&#65533;&#65533;&#65533;M&#65533;&#65533;&#65533;&#65533;&#174;&#65533;&#65533;&#65533;&#65533;&#65533;&#65533;2&#65533;&#65533;&#65533;&#65533;&#65533;,&#65533;&#65533;&#65533; <A&#65533; |L&#65533;&#65533;W &#65533;q&#65533;&#65533;3&#65533;(}1&#65533;&#65533;&#65533;2&#65533;&#65533;7&#65533;&#65533;&#65533;&#65533;d6y&#65533;X&#65533;X?&#132;*`&#65533;D(&#65533;&#12709;tF1&#65533;QJ&#38195;Ag&#65533;Y&#65533;/&#65533;&#65533;&#65533;&#65533;&#65533;sw&#65533;@&#65533;&#65533;&#65533;6(&#65533;&#65533;7B(%&#65533;&#65533;&#65533; &#1076;j&#65533;&#65533;u:&#65533;&#65533;&#65533;2&#65533;)P&#65533;?&#65533;`&#65533;&#65533;Pj&#65533;&#65533;&#65533;[
&#65533;F&#1617;`&#65533;6@&#65533;N3&#65533;3&Dn&#65533;HV@&#65533;)&#65533;,iyN+&#65533;&#65533;^&#65533;`&#65533;&#65533;,&#65533;i&#65533;h&#65533;rg&#65533;&#65533;-P&#65533;&#65533;&#65533;&#65533;&#65533;&#65533;&#65533;)&#65533;&#65533;\7 &#65533;s&#65533;7&#65533;!%p&#65533;,p&#65533;&#65533;A!P&#65533;&#65533;#&#65533;:@&#65533;&#65533;Y&#65533;+&#65533;dC&#65533;&#65533;&#65533;%&#65533;&#65533;@-f&#65533;&#65533;&#65533;&#65533;&#65533;&#65533;&#65533;L!a$&#65533; 0Q&#252;]&#65533;&#65533;&#65533;&#65533;	b&#65533;&#65533;B&#65533;&#65533;NiC&#65533;&#65533;&#65533;p&#65533;
&#65533;&#65533;)&#65533;&#65533;&#31053;&#65533;&#65533;	&#65533;cI&#65533;`nZ&#65533;(lz&#65533;&#65533;&#65533;&#65533;B&#65533;&#13738;a&#65533;&#65533;	(&#1029;#&#65533;!qh&#65533;L&#65533;&#65533;8 #&#65533;&#65533;&#65533;*\&#65533;zC&#65533;&#65533;`&#65533;&#65533;&#65533;&#65533;&#65533; d;F&#65533;y`D+&#1029;F$&#65533;sB_&#65533;U~(P%@ &#65533;Li&#65533;&#65533;&#65533; )&#65533;&#65533;U&#65533;f&#65533;&#161;&#65533;|&#65533;Pr&#65533;&#65533;&#65533;R&#65533;&#65533;&#65533;K&#65533;&#469;s1G&#65533;1&#65533;,&#65533;&#65533;&#65533;e&#65533;&#65533;S&#65533;&#65533;&#65533; vKp&#65533;&#65533;&#65533;&#65533;7&#65533;&#65533;<&#65533;pe\&#65533;&#65533;&#65533;_&#65533;g&#65533;C`@
&#65533;&#65533;&#900;&#65533;&#976;b&#65533;&#65533;@&#65533;&#65533;4&#65533;&#65533;1&#65533;&#1757;&#65533;&#65533;I&#65533;)"
&#65533;&#405;&#65533;0&#65533;&#65533;3&#65533;>=&#65533;o&#65533;&#65533;&#65533;&#65533;p&#65533;![&#65533;n&#65533;&#65533;&#65533;&#65533;`&#65533;`*&#65533;&#65533;X.&#65533;i&#65533;r&#65533;m4[SBj&#65533;&#65533;IJ&#65533;&#65533;Ks&#65533;r&#65533;v&#1720;&#65533;pM&#65533;A&#65533;&#65533;&#65533;l&#65533;[&#65533;`?&#65533;&#65533;&#65533;&#65533;&#65533;C 0v&#65533;&#65533;%&#65533;&#65533;&#65533;&#65533;&#65533;&#65533;&#65533;&#65533;P&#65533;&#65533;&#2039;wy&#65533;&#65533;&#65533;&#65533;&#65533;I]&#65533;uv]&#65533;&#1970;}&#65533;Q&#65533;N '&#65533;sTh&#65533;p&#65533;EA&#1370;&#65533;&#65533;&#65533;5p&#65533;dO &#65533;&#65533;p&#65533;&#65533;2&#65533;D&#65533;&#65533;7Bz&#65533;@b@!&#65533;&#65533;~}&#65533;&#65533;&#65533;&#65533;&#65533;+&#1057;&#65533;C&#65533;&#65533; ,`X+&#65533;	)&#65533;&#1457;
&#65533;h&#65533;#&#65533;	~>&#65533;J&#65533;M&#65533;@!&#65533;;{X6dXc#&#65533;OxS5Mk&#25333;	&#65533;Y&#65533;	&#65533;\&#65533;	&#65533;&#65533;N&#65533;&#65533;&#65533;&#65533;oP1@&#65533;&#65533;m&#65533;W&#65533;&#65533;&#65533;0 @)*&#65533;&#65533;O#P&#65533;&#65533;&#65533;&#65533;&#65533;*z&#65533;&#65533;&#65533;/&#65533;&#65533;*E"&#65533;;&#65533; P&#65533; &#65533;&#65533;f&#65533;&#65533;&#65533;!&#65533;&#65533;&#65533;&#65533;&#65533;Rq&#65533;5&#65533;D&#65533;D7&#65533;&#65533;&#65533;&#65533;&#65533;&#65533;E&#65533;!&#65533;#$&#65533; %?s&#1078;&#65533;&#65533;4gS&#65533;IG1&#65533;@C&#1140;&#65533;gu&#65533;&#65533;&#65533; &#65533;&#65533;
&#65533;&#65533;X8&#65533;&#65533;!  &#65533;e&#1940;&#65533;xq&#65533;aq&#65533;&#65533;&#65533;cg$v5&#65533;&#65533;&#65533;c~&#65533;&#65533;"&#65533;_&#65533;&#65533;&#65533;i&#65533;&#65533;&#65533;&#65533;=: B" Z&#65533; nk&#65533;&#65533;&#65533;&#1147;V&#65533;&#65533;9d&#65533;&#65533;5sz&#65533;7f&#1944;i|`&#65533;hkV#NQ&#65533;&#65533;&#65533;]&#65533;Z&#65533;dfl&#1671;D B( &#65533;&#65533;&#65533;2G&#65533;&#65533; &#65533;S&#65533;&#65533;&#65533;wd&#53668;&#65533;&#65533;1l-p&#65533;0&#65533;
&#65533;g5l&#65533;L&#65533;&#65533;&#65533;<GsT &#1459;)vD@&#65533;U$QZTIm&#65533;&#65533;=&#65533;&#65533;&#65533;(&#65533;Z&#65533; &#65533;[+t&#65533;MG&#65533;2~&#65533;5&#65533;&_x-&#65533;&#65533;&#65533;&#65533;&#65533;#]&#65533;4>&#65533;&#65533;n&#65533;&#65533;Lg&#531;_&#65533;5&#65533;K'&#65533;&#65533;NJ'&#65533;9&#65533;_ &#65533;23kO=SJ&#65533;&#65533;&#65533;Q&#65533;@&#65533;&#65533;&#65533;*(&#65533;m&#65533;&#65533;! &#65533;&#65533;S0&#65533;&#65533;&#65533;:I-j65&#65533;&#65533; &#65533;&#65533;&#65533;4&#65533;h=&#65533;&#65533;&#65533;&#65533;q &#65533;&#65533;&#65533;&#65533;&#65533;R&#65533;Cj&#65533;a&#65533;a&#65533;4.v&#65533;:&#996;0&#65533;|&'R&#65533;&#65533;~\&#65533;b}&#65533;&#65533;0/D@ &#65533;E8#@	`,&#65533;$1&#65533;]&#65533; &#65533;&#65533;&#65533;%&#65533;&#65533;3&#65533;"&#65533;E&#65533;&#65533;C&#65533;J&#65533;&#65533;&#65533;W&#65533;&#65533;Y7&#65533;I&#65533;0&#65533; &#65533;!&#65533;&#65533;&#65533;&#65533;"'&#65533;&#65533;&#65533;-1&#65533;&#65533;&#65533;&#65533;&#65533;&#65533;&#65533;*&#65533;)&#65533;&#65533;&#65533;&#65533;&#65533;((&#65533;&#65533;&#65533;&#65533;&#65533;&#65533;&#65533;&#65533;&#65533;&#65533;$&#65533;+. &#65533;&#65533;&#65533;&#65533;&#65533;,+#&#1861;&#65533;&#65533;&#65533;,(&#65533;"&#65533;&#65533;-&#65533;Fi(&#65533;"&#65533;Ex&#65533;&#65533;B&#65533;#(p&#65533;E&#65533;&#65533;f&#65533;&#65533;@$&#65533;0&#65533; ?&#65533;A &#65533;&#724;?&#65533; `&#65533;&#65533;MR8s&#65533;&#65533;&#627;&#65533;&#991;@&#65533;
&#65533;&#65533;&#65533;MH1@&#65533;&#1056;A&#65533;&#65533;O H&#65533;r&#662;)g&#65533;&#65533;&#1348;		&#65533;&#65533;&#65533;&#65533; ="&#65533;r &#65533;^$T&#65533;X0b&#65533;&#65533;&#65533;.&#65533;&#65533;&#65533; &#65533;&#65533;&#65533;
 D&#65533;[&#65533;i-&#65533;qX@&#65533;&#137;	>&#65533;&#65533;&#65533;&#65533;\@&#65533;"&#1091;
&#65533;>&#65533;A&#65533;d&#65533;&#65533;1BA&#255;Z&#65533;
=h&#65533;&#65533;T&#65533;&#65533;&#65533;&#1049;&#65533;\&#65533;&#65533;. &#65533;&#65533;&#65533;
*Ez &#65533;3N&#586;>h&#65533;&#65533;Z&#65533;|&#65533;&#65533;8&#65533;&#65533;&#65533; /&#65533;a&#65533;&#65533;!&#65533;&#65533;&#65533;@b&#65533;ot@b<X8&#360;q&#65533;W&#65533;&#65533;&#65533;&#65533;@(00
,&#65533;&#65533;&#65533;X   &#65533;c&#65533;+,D&#65533;H V	b&#1027;	7&#65533;&#65533;&#65533;V &#65533;Wj&#65533;&#65533;M~&#65533;&#65533;0&#65533;(&#65533;O,~&#65533;&#65533;RL5&#65533;R&#1856;UL(&#65533;t&#65533;L	h&#65533;&#65533;&#65533;b A	&#65533;B&#65533;&#65533;&#65533;3&#65533;&#65533;&#65533;&#65533;`A!h&#578;>6&#65533;S&#65533; &#65533;W&#65533;,X&#65533;#&#65533;&#65533;&#65533;&)&#65533;&#65533;&#65533;&*&#65533;@&#65533;D&#65533;&#65533; &#65533;"&#65533;&#65533;&#65533;S0&#65533;U&#65533;dx&#65533;S,pB/&#65533;&#65533;J
&#65533;&#65533;&#65533;L)|&#65533;&#65533;#&#65533;`B&#65533;d&#65533;&#65533;&#65533;&#65533;A2&#65533;&#65533;iPNt&#65533;&#65533;n&#65533;&#65533;f&#65533;8~&#65533;p^!)&#65533;&#65533;&#65533;&#65533;@B &#65533;+&#65533;&#65533;&#65533;&#65533;*.&#1280;A,&#65533;SHW&#65533;<0&#65533;&#65533;Q@B`&#65533;&#65533;Q>0I,&#65533;p@(&#65533;	 &#65533;&#65533;&#65533;&$&#65533;&#65533;G) }&#65533;&#65533;&#588; ,&#65533;&#65533;>&#65533;&#65533;&#65533;8&#65533;&#65533;#V+&#65533;&#65533;R&#65533;&#65533;x$ &#65533;>&#65533;	b&#65533;C&#65533; &#65533;p@&#65533;B&#65533;&#65533;@&#65533;CK&#65533;m&#65533;0&#65533;&#65533; &#65533;B
+&#65533;`N&#65533;P&#65533;&#1008;&#65533;&#65533;y&#65533;&#65533;R&#65533;9&#65533;t@&#65533;4B&#65533;=&#65533;&#65533;>&#65533;d&#65533;I&#65533;&#65533;_&#65533;jR&#65533;&#65533;&#65533;&#65533;sN&#65533;&#65533;Z&#65533;`&#65533;&#65533;i&#65533;&#65533;d &#65533;2 &#65533;@&#65533;|o&#65533;&#65533;J
&#65533;:&#65533;{J s&#65533;&#65533;t&#65533;&#65533;\&#65533;r0&#65533;&#65533;&#65533;X-&#65533;&#65533;&#65533;h!0&#65533;b2&#65533;*&#65533;R&#65533;	&#65533;&#65533;&#65533;f&#65533;`&#65533;"_^&#65533;&#65533;&#65533;&#65533;0 a,P@&#65533;&#65533;0&#65533;, &#65533;&#65533;%0Y&#65533;Y'&#65533;&#65533;	?&#65533;TW&#65533;[#&#65533;&#65533;7&#65533;|P+&#65533;&#522;I&#65533;&#65533;&#65533;.&#65533;&#65533;pJ+&#65533;`&#65533;&#65533;r<I&#65533;&#65533; &#65533;0&#65533;&#65533;&#65533;P-&#65533;]&#65533;&#65533;&#65533;&#65533; &#65533;&#65533;&#65533;B&#65533;t&#65533;&#65533; JGl+&#65533;&#65533;Z&#65533; &#65533;#s8I&#65533;&#65533;`&#65533;
M&#65533;&#65533;&#65533;&#65533;&#65533;&#65533;&#65533;&#65533;x|&#65533;&#65533;:&#65533;T&#65533;5e@&#1193;&#65533; X(&#46112;&#65533;aAR&#65533;e&#65533;&#65533;s&#65533;7&#65533;&#65533;c4Uc&#65533;;\A&#65533;&#65533; pk&#65533;&#65533;&#65533;	 $*&#65533;&#65533;p&#65533; <&#65533;r:Hv&#65533;&#65533;&#65533;&#65533;N&#65533;`&#65533;
&#1088;hQ&#65533;h&#65533;&#945;&#65533;Z&#65533;G&#65533;@>>@&#65533;`	(&#65533;H@&#65533;p&#65533;&#65533;H 7 !&#65533;x&#65533;!&#65533;&#65533;&#65533;t1~&#65533; z&#65533;&#65533;A&#65533;Q&#65533;&#65533;"&#65533;J>&#62616;t&#65533;M&#65533;W&#65533;&#65533;Y{.&#65533;J &&#65533;)@&#65533;&#65533; &#65533;$>&#65533;&#65533;&#65533;i&#65533;H&#65533;&#65533;P }&#65533;VT&#65533;&#65533;&#65533;g&#65533;r@0P&#65533;dD&#65533; &#65533;)$l&#65533;
*&#65533;P&#65533;>&#65533;&#65533;G&#65533;&#65533;*&#65533;A&#65533; 3~af >8&#65533;&#65533;0&#65533;t&#65533;'U&#65533;C # &#65533;j&#65533;&#65533;&#65533;&#65533;@b&#65533;&#65533;&#65533;8YNX&#65533;  &#65533;&#65533;#&#65533;&#65533;@&#1225;z&#65533;&#65533;b\0a&#65533;I&#65533;&#65533;n@\ \ VNB`&#65533;&#65533;&#65533; &#65533;&#65533;O'@&#65533;&#65533;S &#65533;a&#65533;&#65533;&#65533;B&#65533;`&#65533;(&#65533;2&#65533;z&#65533;"&#65533;]X&#65533;&#65533;= &#65533; &#65533;&#65533;&#65533;&#65533;H6`)&#65533;&#804;T&#65533;&#700;&#65533;Fs&#65533;T&#65533;&#65533;&#65533;&#65533;&#65533;&#65533;C&#65533;f&#65533;&#65533;&#65533;"&#65533;I P=@&#65533;&#65533;&#65533;6&#65533;a&#65533;P@&#65533;&#65533; UD&x&#65533;&#65533;&#65533;&#65533; =&#65533;&#65533;<)&#65533;&#65533; O00&#65533;8M&#65533;6&#65533;8&#65533;M&#65533; &#65533;J&#65533;V&#65533;&#65533;&#65533;&#65533;&#65533;i1&#65533;`d`HN.J&#65533;&#65533;&#65533;,&#65533;&#65533;&#65533;>1Gl@yz&#65533;|,u&#65533;&#65533;&#65533;&#65533;&#65533;&#65533;&#1175;Sq&#65533; AP&#65533;#H&#65533;&#65533;"(&#1050;&#65533;rB&#65533;
P&#65533;&#65533;&#65533;&#65533;n&#65533;&#65533;&#65533;:	'&#65533;&#65533;@&#65533;&#65533;&#65533;&#65533;&#65533; AZ&#65533;&#65533;@&#65533;&#65533;&#65533;&#65533;\@ At`:&#65533;&#65533;&#65533;&#65533; &#65533;&#65533;` 4&#65533;&#65533;V&#65533;G.&#65533;R&#65533;&#65533;&#65533;&#65533;N&#65533;&#65533;&#65533;&#65533;&#65533;&#65533;&#65533;&#65533;a)Ki&#65533;T&#65533;&#65533;&#65533;abM&#65533;Y&#65533;2$&#65533;U&#65533;2,k&#65533;RV&#65533;&#65533;&#65533;&#65533; q&#65533;&#65533;&#65533;N[&#65533;&#65533;@0vj&#65533;&#65533;&#65533;&#65533;|&#65533;'&#65533;&#65533;&#65533;)&#65533;&#65533;&#65533;.t&#65533;Nx&#65533;ZP&#65533; N&#65533;&#65533;A&#65533;HH&#65533;"b&#65533;&#65533;4&#65533;d&#65533;t1 P&#65533;g&#65533;m2&#65533;&#65533;&#65533;F&#65533;"&#65533;&#65533;3&#161;&#65533;}&#65533;&#65533;&#65533;7&#65533;&#65533;Z &#65533;&#65533;&#65533;<76 s&#65533;e&#65533;&#65533;&#65533;r&#65533;B&#65533;&#65533;&#65533;j#&#65533;T%t&#65533;!&#65533;&#65533;"&#65533;-&#65533;&#65533;6&#65533;&#65533;0&#65533;:&#65533;@=&#65533;&#65533;j&#65533;@C&#65533;&#65533;AQ&#65533;&#65533;L&#65533;H&#65533;&#65533;&#65533;)iU&#65533;&#65533;&#65533;.&#65533;&#65533;Q &#65533;#&#65533;\&#65533;H!jX)'&#65533;&#65533;&#65533;&#65533;&#65533;` EB&#65533;&#65533;&#65533;+&#65533;&#1378;&#65533;&#65533;>&#65533;&#65533;&#65533;&#65533;&#65533;`ZW&#65533;&#65533;M&#65533;&#1097;yr&#65533; tPb&#65533;<&#65533;&#1509; J'&#65533;8&#65533;h 4&#65533;&#65533;&#65533;3VuSG97&#65533;&#65533;O-``&#65533;rHC&#65533;\)N e&#65533;<$X&#65533;
&#65533;&#65533;&&#65533;&#65533; A  &#65533;L k&#65533;@&#65533;&#65533;=&#65533;&#65533; &#65533;Iq&#65533;tm&#65533;h&#65533;!&#65533;8#&#65533;&#65533;&#65533;p&#65533;h&#65533;&&#65533;*&#65533;&#65533;X&#65533;Cj Ex&#65533;&#65533;&#65533;&#65533;[X&#65533; p&#65533;=&#65533;&#65533;;@&#65533;&#65533; &#65533;&#65533;&#818;1&#65533;yl&#65533;&#65533;&#65533;&#65533;*opJF&#65533;@%&#1169;"&#65533;#&#65533;L&#978;&#65533;&#65533;&#65533;&#1793;2l&#65533;@ * P&#65533;&#65533;&#65533;&#65533;&#65533;&#65533;{7&#65533;
&#65533;a&#65533;&#65533;t@!	&#65533;&#65533;&#65533;&#65533;&#65533;6&#65533;)&#65533;&#65533;^s&#65533;&#65533;&#65533;+'-&#65533;&#65533;&#65533;&#65533;&#65533;IZ&#65533;&#65533;84O&#65533;%\&#65533;0&#65533;&#65533;D`&#65533;H&#65533;Ah&#65533;q)@&#65533;B&#65533;&#65533;R&#65533;#D&#65533;LA@2&#65533;&#65533;&#65533;	>@h&#256; {&#65533;&#65533;=2&#65533;D&#65533;&#65533;&#65533;xd9&#65533;&#65533;&#65533;&#65533;@&#1138;&#65533;&#65533;&#65533;[&#3176;2&#65533;0&#65533;8R.`&#65533;&#65533;&#65533;C&#65533;A&#65533;r&#65533;`&#65533;Z2&#65533;E&#65533;&#65533; &#65533;7  &#65533;&#65533;&#65533;&#65533;&#65533;&#65533;4&#65533;!&#65533;
Q A$a &#65533;%x&#65533;d&#65533;e&#65533; &#65533;lI&#65533;W&#65533;vu6w&#65533;&#65533;F&#65533;v&#65533;&#65533;&#65533; &#65533;l\U"&#65533;4V&#65533;&#65533; R&#65533;H&#65533;&#65533;&#65533; &#65533;-n&#65533;3&#65533;q !!^H&#65533;"&#65533;&#65533;0P#`
"&#65533;&#65533;,&#65533;G{&#65533;de&#65533;&#65533;&#65533;v:9&#65533;O>&#65533;&#65533;&#65533;M&#65533;&#65533;'&#65533;"yy&#65533;&#65533;&#65533;
u&#65533;G&#65533;&#65533;4+&#65533;&#65533;`b&#65533;f&#65533;un&#65533;)&#65533;&#65533;&#65533;m&#65533;bp"p&#65533;fM&#65533;_R("5DD&#65533;Z3 @&#65533;*p')&#65533;
91,&#65533;A~&#65533;2 &#65533;&#65533;&#65533;&#65533;0&#65533;`;&#65533;PQ&#65533;P&#65533;0&#65533;1 `2(&#65533;&#65533;/a&#65533;j&#65533;;&#65533;a&#65533; @&#65533;=&#870;v&#65533;a<&#65533;v~&#65533;"&#65533;&#65533;&#65533;lGapk&#65533; 	$&#65533;&#65533;-H`G&#65533;1[R<IE2 pld;&#65533;&#65533;&#65533;d2P&#65533;&#65533;&#65533;C&#65533;&#65533;&#65533;&#65533;5&#65533;! OU&#65533;&#65533;&#65533;&#65533;&#65533;5&#65533;&#65533;A&#65533;Er&#65533;*&#65533;&#65533;&#65533;?&#65533;&#65533; \2'89&#65533;E&&#1826;&#65533;&#65533;b&#65533;&#65533;2j$&#65533;g
i!&#65533;&#65533;-&#65533;P*&#65533;&#65533;\&#65533;Q-&#65533;&#65533;,e=f&#65533;&#65533;P&#65533;&#65533;L&#65533;&#65533;&#65533;8&#65533; MW&#65533;P(4&#65533;&#65533;!E#&#65533;&#65533;7.&#65533;-1@Is:&#65533;[&#65533;!&#65533; &#65533;"&#65533;> &#65533; -&#65533;`&#65533;&#65533;&#65533;&#65533;&#65533;F/&#1784;	@a)Q$CR&#65533;f vw&#65533;&#65533;Pe&#65533;8&#65533;sY=Nq=|&#65533;z&#65533;$V(&#65533;l6@/&#65533;
2&#65533;h&#65533;&#65533;y&#65533;)0&#65533;QA&#65533;e&#65533;q&#65533;&#65533;5 &#65533;A&#65533;&#65533;f&#65533;15&#65533;&#65533;+D
&#65533;5&#65533;&#65533;&#65533;&#65533;&#65533;+&#65533;*ry]&#65533;cJ&#65533;&#65533;&#65533;y&#65533;&#65533;&#65533;:&#65533;'@G&#65533;D4$&#65533;|b&A04&#65533;&#65533;&#65533;lh@&#65533;H]c&#65533;&#65533;c&#65533;`8Q "WE&#65533;75&#65533;\*(&#65533;a
>g&#65533;T &#65533;&#65533;[&#65533;&#65533;&#65533;|a#&#65533;&#65533;&#65533;$?10@&#65533;#"c&#65533;l7$1&#65533;a&#65533;v&#65533;b=O&#65533;`t9&#65533;
&#412;&#65533;awZ&#65533;v'8$(&#65533;&#65533;~	&#65533;&#65533;BhJ&#65533;}A2&#65533;&#65533;%&#65533;&#65533;&#65533;(&#65533;&#65533;F&#65533;&#65533;  .&#65533;&#65533;&GQ&#65533;r#&#65533;&#65533;&#65533;&#65533;a%#@
C:&#65533;@G&#65533;&#65533;&s&#65533;&#65533;&#65533;E&#65533;P&#65533;&#65533;&#65533;&#65533;t
&#65533;!&#65533;QLwrS&#65533;'4EA&#65533;Q&#65533;	&#65533;&#65533;&#65533;#&#65533;&#65533;p^&#65533;&#65533;P&#65533;&#65533;&#65533;}:&#65533;.'&#65533;"&#65533;&#65533;&#65533;&#65533;3&#65533;&#65533;&#65533;b&#65533;)D&#1701;n&#65533;o&#65533;&#65533;v&#65533;&#65533;@ &#65533;9Iw#@ &#65533;Fr &#65533;&#65533;1&#65533;iG"&#65533;&#65533;v$&#65533;T&#65533;cwnG&#65533;&#65533;&#65533;&#65533;#8&#65533;&#65533;&#65533;DBv@&#65533;*&#65533; be<	P/9&#65533;&#65533;&#65533;`&#65533;&#65533;&#65533;	&#65533;~&#65533;&#65533;&#65533;	Y&#65533; $6&#65533;&#65533;&#65533;1&#65533;)&#65533;&#65533;&#65533;&#65533;&#65533;"E&#65533;&#65533;,&#65533;&#65533;r&#65533;
&#65533;U&#65533;&#65533;1&#65533;&#65533;syX(5&#65533;&#65533;&#65533;&#65533;&#65533;
&#2228;&#65533;7Us^&#65533;P+&#65533;&#65533;&#65533;'&#65533;"&#65533; (i&#65533;P&#65533;i&#65533;p	&#65533;w&#65533;a@&#65533;&#65533;&#65533;a@&#65533;	6<&#65533;B&#65533;&#65533;&#65533;&#65533;i0&#292;&#65533;&#65533;5}&#65533;),&#65533;&#65533;eyO&#65533;B-` &#65533;armE`&#65533;F&#65533;&#65533;&#65533;D &#65533;&#65533;&0V&#854;/&#387;&#65533;3"3Q&#65533;"&#726;&#65533;&#257;6&#1193;0&#65533;<&#65533;C#&#65533;<2a1&#65533;k&#65533;#&#65533;thIv&#65533;&#65533;b&#65533;&#65533;-*@.P7.&#65533; &#65533;F&#65533;Q{&#65533;JDj&#65533;&#65533;/[&#65533;^&#65533;1&#65533;&#65533;5+ NS'&#65533;&#65533;&#65533;&#65533;\&#65533;&#65533; &#65533;Zf&#65533; f&#65533;&#65533;  &#65533;VK &#65533;&#65533;8&#65533;&#65533;*&#65533; h`&#65533;K&B&#65533;r&#65533;&#65533;&#65533;&#65533; &#65533;&#65533;&#65533;Q&#65533;'&#65533;&#65533;&#1602;`&#65533;&#65533;5&#65533;&#65533;&#65533;Y&#65533;I0-&#65533;+[c7f&#65533;D5&#145;&#65533;&#65533;1? -&#65533;.#K&#65533;i&#65533;H[i&#65533;B_&#65533;wHC&#65533;&#65533;f3A&#65533;&&#65533;H5$&#65533;/T&#65533;&#65533;&=1{&#65533;&#65533;&#1292;:&#65533;U
&#65533;0&#65533;&#65533;/&#65533;/&#65533;h<W!1&#65533;&#65533;&#65533;+&#65533;\T&#1986;s&#65533;&#65533;js5&#65533;&#65533;{`Z)&#65533;&#65533;>&#65533;c '&#65533;Xz&#65533;R&#65533;&#65533;/zU1 &#65533;M&#65533;M&#65533;&#65533;5&#65533;&#65533;-4&#65533;&#65533;&#65533;G&#65533;&#65533;gF&#65533;&#65533;&#65533;&#65533;A1&#65533;&#65533;&#65533;  &#65533;1&#65533;36&#65533;Z+d|&#65533;65&#65533;&#65533;&#65533;&#65533;!M&#65533;E&#65533;ap&#65533;&#65533;&#65533;&#65533;e&#65533;*&#65533;
&#65533;X&#261;&#65533;8&#65533;  "P&#65533;&#65533;rc'PC&#65533;!^$0nK&#65533;h\&#65533;1+&#65533;&#65533;&#65533;T&#65533;&#65533;&#65533;&#65533;f&#65533;#z&#65533;=.&#65533;&#65533;Z&#65533;&#65533;&#65533;&#331;&#65533;b&#65533;I&#667;&#65533;a6&#65533;FU"&#65533;&#65533;U11&#65533;?&#65533;v&#65533;&#1651;&#65533;&#65533;+0;P&#65533;&#65533;V85&#65533;dOl&#65533;&#65533;&&#65533;&#65533;R~\&&#65533;&#65533;&#65533;&#65533;F&#65533;w&#65533;&#65533;&#2196;F
!&#65533;&#65533;!&#65533;&#65533;	&#65533;&#65533;6&#65533;&#65533;&#65533;+i<34&#65533;A-&#65533;R O\428o!r)&#65533;&#801;&#65533;&#65533;&#65533;3&#65533;&#65533;6+  {&#65533;&#65533;&#432;E&#65533;\&#65533;&#65533;'&ub&&#65533;&#65533;F&#65533;&#65533;&#65533;	NC(C@@,n&#65533;c&#65533;&#65533;* &#65533;%&#393;&#65533;-&#65533;VTPB[1&#65533;&#65533;pX&#65533;@&#65533;&#65533;m&#65533;&#65533;Y&#65533;&#65533;1J%K&#65533;u6 &#65533;&#65533;T&#65533;Ik0&#65533;F&#65533;R&#65533;&#65533;4&#65533;<3&#65533;c&#65533;&#65533;1R&#65533;T&#316;iL&#65533;e&#65533;	&#65533;E&#65533;&#65533;,x$ &#384;uKT *p@&#65533; o0m&#65533;MP&#65533;&#65533;[&#65533;. 7&#65533;&#65533;&#853;&#65533;&#65533;&#65533;-P&#65533;&#65533;&#65533;P&#65533;^$&#65533;&#65533;&#65533;&#65533;d5m&#65533; Pg&#65533;&#65533;Xw&#65533;6&#65533;g&#65533;@&#65533;&#65533;CQ&#65533;&#65533;&#65533;&#65533; 2  O7Iks&#65533;&#65533;&#65533;,+ f&#65533;&#65533;`7&#65533;&#928;
&#65533;Q&#65533;&#1379;&#65533;&#65533;C&#65533;Pb&#65533;LQ&#65533;Rr&#65533;=t&#65533;&#65533;Fx&#65533;1`&#65533;&#65533;&#65533;@| &#65533;)st&#65533;eh&#65533;&#65533;`[*0&#65533;.$&#65533;#&#65533;&H&#65533;&#65533;&#65533;f`&#65533;&#65533;&#65533;&#65533;j&#65533;T&#1048;wa$&#65533;L"p<&#65533;+1&#65533;(K&#16512;&#65533;f&#65533;/3&#65533;&#65533;@m.o&#65533;q&#65533;&#65533;&#65533;&#65533;QcX&#65533;@ &#65533;"@N&#65533;%&#65533;&#65533;&#65533;J&#65533; 0&#65533;&#65533;&#65533;o!u6&#65533;!&#65533;&#1889;6&#65533;&#65533;&#65533;Q5wv&#65533;r&#65533;q&#65533;&#65533;[uKh&#65533;&#65533;
&#65533;%&#65533;`4&#65533;&#65533;@&#65533;f&#65533;U&#65533;&#65533;{z4@&#65533;G(&#65533;A&#65533;XN&#65533;VRa3&#65533;`&#65533;~BDx&#65533;&#65533;y&#65533;L&#65533;&#65533;&#65533;oY 0L2P&#65533;09G<&#65533;&#65533;< _	&#65533;% b<X1&#65533;&#65533;&#65533;"B`&#65533;&#65533;&#65533;-&#65533;&#65533;&#65533;2N&#65533;F&#65533;Iw&#65533;7k  &#65533;<&#65533;&#65533;kfa&#65533;T&#65533;p&#65533;4A Ht&#65533;C&#65533;&#65533;;d&#65533;&#65533;K&#65533;&#65533;jS&#65533;j&#65533;&#65533;&#65533;,&#65533;&#65533;C&#65533;&#65533;&#65533; &#65533;("&#65533;&#65533; &#65533;F&#65533;b&#65533;cF&#65533;1K&#65533;&#65533;&#850;";&#65533;&#65533;&#65533;TE&#65533;&#65533;6&#65533;&#65533;&#65533;&#65533;&#65533;&#195;&#65533;E/3&#65533;&#65533;&#65533;T%&#65533;>&#65533;qUHi`N&#65533;&#65533;&#65533;0@H&#65533;	&#65533; &#65533;K&#65533;}X&#65533;A>R`]&#65533;&#65533;|&#65533;E?T&#65533;;I&#65533;	&#65533;,&#65533;&#1488;8&#65533;eAHG&#65533;.	 &#65533;&#1058193;&#65533;G&#65533;w?&#65533;k.H&#65533;#&#65533;&#65533;a\M3^&#65533;UU&#65533;z&#65533;K&#65533;H	<["3&#65533;&#65533;&#65533;&#65533;f @u0&#65533;2(&&#65533;iC&#65533;?&#65533;&#65533;\&#65533;*&#65533;&#871;&#65533;U&#65533;&#65533;&#65533;&#65533;G&#65533; &#65533;&#65533;&#65533; {&#65533;
&#65533;&#65533;&#65533;)&#65533;:/&#65533;l4&#65533;
:&#65533;[&#65533;	&#65533;r;&#65533;p&#65533;?&#65533;b&#65533;&#65533;,W&#65533;&#65533;:@u&#65533;&#65533;]&#65533;&#65533;&#65533;&#65533;(&#65533;3&#65533;&#65533;&#65533;&#65533;&#65533;&#65533;J&#65533;w&#65533;@&#65533;&#65533;,&#65533;5&#65533;a&#65533;&#65533;m>C&#65533;j&#65533;)0&#65533;&#65533; &#65533;&#65533;7H&#65533;;D&#65533;&#65533;c&#65533;&#65533;<J'&#65533;&#65533;&#65533;&#65533;N&#65533;vJ&#65533;&#65533;^&#65533;&#65533;.&#65533;z&#65533;x&#65533;;&#65533;@rTe&#65533;0B&#65533;&#65533;&#65533;t &#65533;&#65533;!%&#65533;&#65533;>##&#65533;E|+ ;#@&#154;'L&#65533;&#65533;3N\R&#65533;!.P&#65533;:&#65533;\&#65533;&#65533; &#65533;%i&#65533;&#65533;C r&#65533;&#65533;&#65533;&#65533;fA OJ1&#1127;W"&#65533;&#65533;&#65533;p`i&#65533;&#65533;&#65533;&#65533;&#65533;&#65533;&#65533;&#65533;c&#65533;s&#1332;;&#65533;	_o&#65533;8&#65533;i&#65533;&#65533;\c&#65533;&#65533;&#65533;&#65533;E&#65533;&#65533;*&#65533;&#65533;'5&#65533;bJ&#65533;i&#65533;&#65533;&#218;p&#65533;&#65533;D&#65533;A3&#65533;&#65533; ]R&#65533;#&#65533;&#65533; &#1915;8&#65533;/&#65533;%p&#65533;&#65533;!&#65533;k&#65533;/&#65533;&#65533;&#65533;&#65533;+&#65533;&#65533;&#65533;&#65533;V&#65533;&#65533;4^wv&#65533;#R&#65533;&#65533;n~&#65533;-Q&#65533;&#65533;&#65533; &#65533; = $1!!,+1$+(&#65533;&#65533;&#65533;&#65533;*&#65533;(&#65533;-!&#65533;"'(++$&#65533;C) #"&#65533;+*+&#65533;&#65533;&#65533;!+((#&#65533;&#65533;1!"&#65533;*-$:&#65533;v&#65533; @$&#65533;&#65533;&#381; r!&#65533;&#65533;&#65533;&#65533;&#514;&#65533;aB&#65533;
&#1923;Q&#65533;B&#65533;	*B]Z(B^&#65533;v&#4362; h&#65533;0&#65533;&#65533;P&#65533;&#65533;&#131;
 &#65533;(&#65533;&#65533;&#1255;7n&#65533;A&#65533;jU!<5&#65533;&#65533;@&#65533;1&#65533;0&#65533;&#65533;&#65533;h&#1258;]&#758;&#65533;&#1783;p&#65533;&#669;K&#65533;&#65533;[&#65533;h?&#65533;&#65533;&#65533;A &#65533;X&#362;&#65533;!	 $&#65533;&#65533;C1 4LHjh&#65533;|&#65533;hq&#65533;&#65533;NY	j&#1346;&#65533;P+
<`&#65533; 
j&#65533;&#65533;`A@Z&#65533;@&#65533;l&#65533;{&#65533;&#65533;&#65533;&#65533;&#65533;&#65533;)&p8 &#65533;DT&#65533;&#65533;"
N&#65533;k&#65533;&#65533;E&#65533;&#65533;a&#65533;!6&#65533;,w&#65533;&#65533;&#720;&#65533;AE6Pv&#65533;Q&#65533;! C&#65533;T,P3&#65533;',pO&#65533;% &#65533;&#65533;&#65533;\&#65533;(&#228;p_&#65533;&#65533;&#65533;&#65533;&#65533;(T&#65533;B&#65533;T&#65533;&#65533;;&#65533;&#65533;&#65533;&#65533;&#65533;L@&#65533; P&#65533;&#65533;3` &#65533;g&#65533;@@	x&#65533;C<&#65533;
 &#65533;\=&#65533;&#65533;V5I&#65533;[&#65533;Q&#65533;5&#65533;]Xf&#65533;&#65533;\v&#65533;&#65533;Zz&#65533;U_Tj&#65533;d&#65533;&#65533;&#65533;&#65533;&#65533;!&#65533;	Du&#65533;dO &#65533;pH!,&#65533;*&#65533;  tN&#65533;&#65533;&#65533;&#65533;&#65533;J
&#65533;&#65533;0@$&#65533;&#65533;@.&#65533;&#65533;Y&#65533;(&#65533;&#65533;&#65533;@
&#65533;&#65533;&#65533;h&#65533;&#65533;# &#65533;&#1052;^0@ &#65533;&#65533;&#65533;&#65533;&#65533;	d&#65533;0!7L&#65533;Bl&#65533;a)@R&#65533;|&#65533;R&#65533;F&#65533;R`&#65533;.&#65533;&#65533;=&#65533;. &#65533;J)U&#65533;1\@&#65533;!&#65533;&#65533;&#65533;,,x0&#65533;&#65533;T4A8&#65533;X`&#65533;&#65533;9
l&#65533;&#65533;rSA&#65533;,pB'L@BH$&#65533;&#65533;B&#65533;{ 3II!&#65533;&#65533;c&#65533;(	&#65533;TMR&#65533;U&#65533;QF&#65533;$&#65533;E&#1431;(&#65533;&#65533;&#65533;&#65533;,&#65533;e2_@ &#65533;&#65533;	 N&#65533;P3Y)&#65533;	 iq&#65533;@tg&#65533;&#65533;&#65533;&#65533;&#65533;&#65533;&#65533; @&#65533;!C&#65533;X&#65533;&#65533;E&#845;&#65533;*q&#65533; I&#65533;&#65533;&#65533;&#65533;&#65533;&#65533; k&#65533;	&#65533;# &#65533;R?&#65533;&#65533;{'t&#65533;o&#65533;&#65533;R&#65533;&#65533;!, @H&#65533;&#65533;'xH&#65533;	&#65533;&#65533;&#1705;&#65533;0&#65533; +P&#65533;=&#65533;&#65533;z$&#65533;&#65533;&#65533;*&#65533;&#65533;&#65533;^.&#65533;&#65533;B&#35584;&#65533;/&#65533;&#65533;&#65533;&#65533;h= */.&#65533;P&#65533;&#65533;&#65533;@&#65533;&#65533;&#65533;&#65533;&#65533;2,p&#65533;j&#65533;&#65533;&#65533;&#65533;`@8&#65533;&#65533;&#65533;&#65533;(&#65533;&#65533;0&#65533;&#65533;&#65533;&#65533;&#65533;P&#65533;&#1649;;@&#65533;$&#65533;o&#65533;&#65533;f&#65533;&#65533;&#65533;&#65533;&#65533;/&#65533;Yz&#65533;/3)&#65533;S&#65533;&#65533;@&#65533;	g&#65533;	&#65533;&#65533; &#65533;&#65533;0&#65533;&#65533;&#65533;&#65533;&#65533;&#65533;:&#65533; t`&#65533;&#65533;&#65533;&#65533;&#65533;QaN0&#65533;&#65533;`	}&#65533;,0 &#65533;*&#65533;&#65533;&#65533;|`E&#65533;&#65533;Bj&#65533;Z&#65533;&#65533;!&#65533;O&#65533;&#65533;&#65533;a&#65533;-&#65533;&#65533;&#65533;`&#65533;&#65533;&#65533;bw&#65533;&#65533; &#65533; C &#65533;P&#65533;&#65533;`y&#65533;X&#65533;Cj&#65533;&#65533;a&#65533;&#65533;&#65533;X7tx&#65533;Ih&#65533;/tX&#65533;&#65533;Q@&#65533;&#65533;YT&#65533;]&#610;- &#65533; T0&#65533;	\ &#65533;q&#65533;\ &#65533;&#65533;&#65533;` *&#65533;@
&#65533;&#65533;E:`&#65533;8&#65533;&#65533;L>&H&#65533;	&#65533; !&#65533;&#65533;*i"RWDF%&#65533;&#65533;}&#65533;&#65533;([&#65533;&#65533;&#65533;/f_q&#65533;&#65533;&#65533;,&#65533;*&#65533;I +&#65533;"	&#65533;&#65533;&#65533;iA"5&#65533;&#65533;b+&#65533;&#65533;&#65533;&#1088;&#65533;<&#65533;&#65533;&#65533;&#65533;@@&#65533;&#65533;&#65533;&#65533; &#65533;C&3`&#65533;&#65533;F@&#65533;&#65533;y&#65533;8&#65533;-&#65533;&#65533;u.nL&#65533;2&#65533;[
1&#65533;v&#65533;d2K*&#65533;q&#65533;hg"0&#65533;8B4&#65533;&#65533;q)A&#65533;&#65533;&#65533;{t&#65533;&#65533;&#65533;&#65533;R&#65533;R&#65533;&#65533;W&#65533;&#65533;&#65533;&#65533;H&#65533;&#65533;[&#65533;&#65533;3b&#65533;/dp&#65533;&#65533;h`]&#65533;&#65533;#~&#65533;l <&#65533;&#65533;6&#65533;e+&#65533;&#65533;u &#65533;&#65533;i\~&#606;ax6&#65533;&#65533;&#65533;{B&#65533;&#65533;&#65533;BT*Y)L&#65533;&#65533;R&#65533;&#65533;&#65533;,&#65533;/~b&#65533;+ &#65533;$&#65533;+  U'&#1603;&#65533;)$&#65533;!.&#65533;&#65533;<&#65533;A!Hp&#65533;?} &#65533;
&#65533;&#65533;&!D&#65533;&#65533;)!&#65533;8`&#65533;yT&#65533;}AAH&#65533;&#65533;`&#705;&#65533;ae&#65533;&#65533;&#65533;V&#65533;)&#65533;&#65533;&#65533;;&#65533;0&#65533;A&#65533;:f`  A&#65533;s&#65533;&#65533;&#65533;&#65533;&9&#65533;I&#65533;a&#65533;T&#65533;&#65533;&#65533;&#65533;J&#65533;&#65533;&#65533;  .&#65533;6-XeB-&#65533;w\&#65533;&#65533; X&#65533;!&#65533;&#65533; &#65533;&#65533;3d OTt&#65533;&#65533;&#65533;&#65533;&#65533;&#65533;L|`3&#65533;'&#65533;BB&#65533;&#65533;g&#65533;&#65533;&#65533;&#65533;&#65533;gP&#65533;&#65533;V	%h &#65533;&#65533;H&#65533;&#65533;&#65533;&#65533;&#65533;&#65533;&#65533;&#65533;&#65533;uR&#65533;A&#1996;9&#65533;+]QPC&#1383;&#65533;&#65533;&#65533;+! &#65533;A &#65533;&#65533;8&#65533;/wd&#65533;X&#65533;%&#859;&#65533;=&#65533;&#65533;&#65533;&#65533;@b&#65533;x&#65533;&#65533;(&#65533;&#65533;&#65533;&#65533;&#65533;6AQc
b&#65533;R&#65533; Y&#65533;L&#65533;@0p&#65533;
x&#65533;&#65533;x"`%&#65533; &#65533;`&#65533;`&2[+&#65533;V&#65533;o"&#65533;&#65533;&#65533;8P&#65533;@&#65533;g&#65533;l &#65533;&#717;?&#65533;&#65533;k@&#65533;&#65533;@Ckk7hZ&#65533;&#65533;&#65533;A&#65533;&#65533;v&#65533;b&#65533;I&#65533;.&#65533;R T&#1779;&#65533;`&#65533;&#65533;
<&#65533;&#65533;&#65533;&#65533; *&#65533;&#65533;eT&#65533;&#916;jDF&#65533; &#65533;&#65533;&#65533; H&#65533;&#65533;(&#65533;L&#65533;&#65533;L&#65533;Sn&#65533;$&#65533;+&#65533;5&#65533;~&#65533;&#65533;&#65533;N{:&#65533;O&#65533;&#65533;&#65533; &#65533;^Pz0i_T&#65533;&#65533;&#65533;D &#65533;b!&#65533;&#65533;&#65533;&#65533;&#65533;&#65533;&#65533;@&#65533;&#65533;0&#65533;C|@+&#65533;&#1409;X &#65533;(&#65533;:&#65533;&#65533;	 y&#65533;&#65533;)U&#65533;&#65533;&#65533;&#65533;5$H&#65533;&#65533;&#65533;"&#717;&#65533;<&#65533;&#65533;G&#65533;&#65533;&#65533;0&#65533;#&#65533;&#65533;&#65533;^'&#65533;&#65533;&#65533;*aW&#65533;&#65533;:&#1547;b;@d&#65533;k&#65533;&#65533;m<&#65533;&#65533;&#65533;?l&#65533;&#65533;&#65533;	&#65533;&#65533;&#65533;],P&#673;&#65533;&#65533;#8&#65533;&#1858;&#65533;&#65533;
&#65533;S(&#65533;d&#65533;R&#65533;k(*h&#65533; D&#65533;&#65533;&#65533;&#65533;2;&#65533;A&#65533;&#65533;1 &#65533;&#65533;&#65533;&#65533;&#65533;
&#65533;p&#65533;&#65533;~&#65533;&#65533;8e&#65533;&#65533;&#65533;&#65533;&#65533;+&#65533;&#65533;&#65533;%-I&#65533;&#65533; P&#65533;&#65533;&#65533;Z&#586;&#65533;&#65533;&#65533;&#65533;"&#65533;&#65533;/&#65533;RN&#65533;`&#65533;()R&#1345;a$,&#65533;Q\&#65533;D@]&#65533;C(X {&#65533;V&#65533;&#65533;}&#65533;&#65533;a&#65533;C}:An&#161;
T&#65533;SF&#65533;&#65533;&#65533;&#129;&#65533;&#65533;&#65533;&#65533;&#65533;JW`<;1pE 4&#65533;	$&#65533;$"&#65533;6nY|&#65533;(qv&#65533;&#65533;a&#65533;&#994; &#1021;&#65533;&#65533;4B&#65533;&#65533;&#65533;&&#1089;j&Ak&#65533;&#65533;f&#65533;&#65533;J@&#65533;&#65533;&#65533; &#65533;&#65533;&#1280;&#65533;\&#65533;&#65533;&#65533;&#65533;&#65533;%&#65533;&#65533;&#65533;k,&#65533;&#65533;&#65533;&#65533;rN&#65533;&#43727;&#65533;&#65533; &#65533;W4&#65533;^&#65533;[uMX&#65533;&#65533;,&#65533;&#65533;j9i&#65533;&#65533;&#65533;2M&#65533;&#65533;&#65533;Ap&#65533;&#65533;U&#65533;{&#65533;+&#65533;GA&#65533;&&#65533;u&#65533;p&#65533;@&#65533;&#65533;&#65533;6&#65533;&#65533;1&#65533;&#65533;&#65533;"&#65533;Gv`{'@"&#65533;&#65533;)&#65533;Vz&#65533;D&#65533;&#65533;w&#65533;&#65533;D# &#65533; -,&#65533;&#65533;' 1&#65533;v&#65533;&#65533;9&#65533;Dx+&#65533;um$&#65533;- N&#65533;&#65533;0&#65533;&#65533;&#65533;&#65533;)5`&#65533;&#65533;
&#65533;/&#65533;&#65533;&#65533;'&#65533;y&#65533;&#65533;#&#65533;>&#65533; &#65533;&#65533;3 k&#65533;M&#65533;tQ&#65533; &#65533;&#65533;=Y&#65533;1 _&#65533;g27d}fx&#65533;)&#65533;sD2&#65533;&#65533;63TA? '&#65533;&#65533;  Ci&#65533;@&#65533;&#65533; &#423;V&#65533;$`$`aegq&#65533;b 3&#65533;&#65533;&#65533;*1&#65533;;t&#65533; &#65533;u+&#65533;c#&#65533;'(p&#65533; g+&#65533;(&#65533;P 2&#65533;R&#65533;-&#65533;&#65533; &#65533;&#65533;{0f&#65533; 'P-&#65533;[&#65533;XqS5~CKao&#1460;&#65533;c8!Z;&#65533;&#65533; &#65533;&#65533;
&#65533;5
|" G&#65533;=&#65533;1&#65533;]IA&#65533;A*0N&#403;&#65533;"&#65533; &#65533;Q	&#65533;=PK!&#65533;\ &#65533;&#65533;^&#65533;%'43&#65533;&#65533;&#65533;&#65533;&#65533;Q&#65533;&#65533;F$1_&#65533;5}&#1543;&#65533;&#65533;&#65533;&#65533;["?R_p&#65533;1@&#65533; 	 &#65533;&#65533;?<5&#65533;? %&#65533; V&#65533;::&#65533; <0&#65533;&#65533;U&#65533;&#65533; @H&#65533;&#65533;&#65533;&#65533;&#65533;	~C&#65533;&#65533;
&#65533;wd&#65533; &#65533;&#65533;&#65533;7u@&#65533;&#65533;&#65533;&#65533;xd1&#65533;&#65533;  &#65533;oWC!&#65533;&#65533;5&X&#65533;)jt2&#65533;&#65533;&#65533;&#65533;&#65533;L&#65533; "IL&#65533;r &#65533;"q&#65533;&#65533; V=&#65533;&#65533;&#65533;N'&#65533;&#65533;l `8P 1&#65533;#jD?KA0&#65533;Ph&#65533;&#65533;&#65533;&#65533;m&#65533;@&#65533;#*&#65533;&#65533;&#65533;n0H*@ q&IU&#1939;U&#65533;&#65533;&#65533;&Z!&#65533;1>?'%&#65533;&#207; &#65533;&#65533;&#65533;ixa%lXj&#65533;1Rq;&#65533;&#65533;8i&#65533;&#65533;UY!>&#65533;&#65533; &#65533;&#65533;#&#65533;&#65533;&#65533;v+A&#65533;"+&#65533;2&#65533;/&#65533;
p&#65533;cH&#65533;:&#65533;.&#65533;U&#65533;a@&#65533;@>&#65533;&#65533;\&#65533;&#65533;,&#65533;O &#65533;G+&#65533; q 0`k&#65533;&#65533;&#65533;&#65533;&#65533;&#65533;&#65533;	&#65533;&#65533;&#65533;)1&#65533;F&Qv&#65533;&#65533;&#65533;71+{&#65533;<&#65533;2*&#65533;&#946;&#65533;Ae&#65533;p+1P9|8$&#65533;&#65533;p#&#65533;$
&#65533;f*&#65533;
&#65533;q
@b&#65533;\&#65533;&#65533;%P
3EP&#65533;?&&#65533;&#65533;F&#65533;&#65533;&#65533;	p;&#65533;hV&#65533;|&#65533;Y2e&#1561;4Z&#65533;k&#65533;d%>q&#65533;J&#65533;!&#65533;sx&#65533;$&#65533;&#65533;538&#65533;qV&#65533;}&#65533;@ &#65533;p&#516;&#65533;aPc&#65533;&#65533;&#65533;P`&#65533;Q&#65533;&#65533; *&#65533;R&#65533;&#65533;&#1793;&#65533;&0&#65533;&#65533;&#65533;&#65533;0!	 &#65533;&#65533;&#65533;&#65533;&#65533;+ &#65533;0 /&#65533;r&#65533;&#1428;["S d+&#65533;&#65533;&#65533;o &#65533;&#65533;p+&#65533;&#65533;&#65533;7&#65533;
&#65533;q#)hyTF&#65533;b&#65533;s_&#65533;K&#65533;&#65533;&#46552;=&#65533;&#65533;&#65533; 0&#65533;y!0^A
&#65533; &&#65533;o&#65533;1&#65533;[&#65533;&#65533;&#65533;&#65533;&#65533;A&#65533;&#65533;&#65533;|bh>&#65533;g&#65533;&#698;&#65533;&#65533;&#1068;&#65533;c&#65533;D&#65533;I&#65533;&#65533;?&#9424;&#65533;D@0i&#65533;&#65533;&#65533;I&#65533;rTa*&#65533;@&#65533;g]&#65533;&#65533;G&#65533; B&#65533;&#65533;&#65533;&#65533;&#65533;` &#65533;0&#65533;&#65533;,$&#65533;&#65533;&#65533;&#65533;&#65533;&#65533;P&#65533;&#65533;&#65533;ec&#65533;&#65533;&#65533;&#65533;&#65533;>&#65533;A&#65533;*.&|&#65533;&#65533;&#65533;Z&#65533;&#65533;&#65533;&#65533; &#65533;Xh% &#65533;&#65533;&#65533;\r &#65533;A&#65533;4]&#65533;e+&#65533;P5&#65533;y&#65533;c4"&#65533;&#65533;*&#65533;&#65533;N&#65533;d
&#65533;1L&#65533;&#65533;LL9	&#65533;@W&#65533;)&#65533;A yv&#65533;Ub&#65533;S`&#65533;MQaI&#65533;&#65533;$g&#1168;_h/&#65533;&#65533;&#65533;$_j&#428;Vk&#65533;&#65533;cJ&#65533;#sR&#1350;&#65533;&#65533;=&#65533;4t@&#65533;J'fA&#65533;&#65533;:&#65533;<&#961;`&#65533;&#65533;Ot&#65533;0&#65533;&#65533;:&#65533;&#281;O&#65533;&#65533;#&#65533;e &#65533;1&#65533;$X\&#65533; T#;/4Yii&#65533; 8&#65533;`#&#65533;&#65533;'&#65533;&#65533;&#65533;46&#65533;&#65533;_&#65533;,`M&#65533;wd&#65533;5 K&#65533;&#65533;&#1732;&#65533;-&#65533;&#65533;
(h& &#65533;&#65533;&#65533;&#65533;oA&#65533;O&#65533;GM10&#65533;&#65533;`  aGiI
&#65533;
PQ&#65533;&#65533;&#65533;&#880;&#65533;&#65533;C $P=(0&#65533;&#65533;TFW&#65533;&#65533;9x&#65533;&#65533;&#65533;f&#65533;T&#65533;&#65533;W;&#65533;4&#65533;&#65533;&#65533;T[>nH&#65533;&#65533;&#65533;&#65533;u&#65533;&#65533;`4&#65533;&#65533;=]&#65533;&#65533;&#65533;'&#65533;&#65533;&#65533;&#65533;&#65533; &#65533;3W`cpuI$@6S{eO&#65533;&#65533;B&#65533;&#65533;)1'&#65533;[&#65533;59&#65533;9&#65533;&#65533; q &#65533;&#65533;&#65533;&#65533;$88aC&#1559;&#65533;&#65533;&#65533;RF&#65533;,&#65533;&#65533;c1&#65533;"qou &#65533;SQI&#65533;&#65533;&#65533;o&#65533;0Gx&#65533; `y&#65533;&#65533;B&#65533;`*&#65533;&#65533;e3*&#65533;&#65533;&#65533;&#65533;&#65533;&#65533;#w&#65533;)O&#65533;&#65533;&#65533;`&#65533;c1 l|&#65533;&#65533;@&#65533;Y&#65533;$i&#65533;Y8&#65533;&#65533;&#65533;&#65533;X&#65533;&#65533;&#65533;5&#65533;&#65533;&#65533;S%|1&#65533;&#65533;DUHG&#65533;&#65533;=IKN&#65533;v&#65533;K&#65533;Hs 6.&#65533;&#65533;Gq0f&#65533;&#65533;D+&#65533;'&#65533;   &#65533;4!&#65533;	&#65533;g&#65533;&#65533;&#65533;&#65533;!&#65533;$&#65533;&#65533;c"1&#65533;&#65533;&#65533;m&#65533;b&#65533;&#65533;qV=&#65533;&#65533;-&#65533;@c(&#65533;-&#65533;7&#65533;9&#65533; +&#65533;P[/&#65533;
&#65533;&#1356;&#65533;&#65533;Y&#65533;&#65533; g&#65533;&#65533;:&#569;&#65533;2 *&#65533;PhR&#65533;
&#65533;&#65533;G&#65533;&#65533;{&#65533;'&#65533;&&#65533;&#65533;4$&#65533;&#65533;&#65533;&#65533;B&#65533;$_(&#65533;&#65533;&#65533;Ic&#1551;j&#65533;&#65533;g&#65533;sl&#65533;&#65533;&#65533;&#65533;TsN&#65533;&D'&#65533;M2&#65533;&#65533;&#65533;t+! `	+&#65533;++	7)a7&#65533;+&#65533;&#65533; <a&#65533;Y&#65533;&#65533;fV&#1025;	&#65533;Q&#741;&#65533;#&#65533;&#65533;7@&#65533;$P&#65533;*L&#65533;&#65533;q&#65533;=P4&#65533;&#65533;C|d &#65533;0*&#65533;&#65533;Mvs &#65533;&#584;&#65533;&#65533;&#65533;&#65533;x w&#65533;a\`&#65533;&#65533;'8&#65533;&#65533;
0L&#65533;&#65533;'&#65533; &#65533;'
d=&#65533;&#65533;&#65533;&#65533;z&#65533;&#65533;n* &#65533;&#65533;+&#65533; :`'&#65533;D *&#65533;
&#65533;!F&#65533;&#65533;k&#65533;&#65533;h&#65533;&#65533;&#65533;f&#65533;I2&#65533;&#65533;&#65533;|&#65533;9&#65533;exT%C?&#65533;&#65533;j&#65533;&#65533;1_8'&#65533;&#65533;?3!&#65533;C1yr j&#65533;	&#65533;	`&#65533;@ >&#65533;$&#65533;&#65533;&#65533;*$!&#65533;&#65533;`>@&#65533;&&#65533;=&#65533;6&#65533;M&#65533;#+&#65533;&#65533;
&#65533;`H)&#65533;&#65533;`&#65533; &#65533;&#65533; }Y,0&#65533;V&#65533;&#65533;&#65533;&#65533;&#65533;&#65533;!&#65533;&#65533;6&#65533;&#65533;*<q&#65533;&#65533;ybC&#65533;
&#65533;v-&#65533;&#65533;&#65533;&#65533;&#65533;&#65533;E=&#65533;&#65533;&#65533;3 Bxr &#65533;&#65533;&#385;=K&#65533;7 &#65533;&#65533;O4kf'C&#65533;Cn&#65533;?&#65533;&#65533;&c3&#65533;9&#65533;1J&#65533;d&#65533;&#65533;&#65533;&#65533;s&#65533;&#65533;&#65533;&#1002;&#65533;&#65533;&#65533;&#65533;&#65533;&#65533;&#2019;jJ&#65533;=G &#65533;&#65533;&#65533;s&#65533;&#65533;P]&#65533;&#65533;&#65533;  &#65533;!  &#65533;:k&#65533;&#65533; &#65533;K&#65533;&#65533;&#65533;&#65533;P*&#65533;>&#65533;&#65533;&#65533;&#1732;B&#419;bG&#590;J'&#65533;&#65533;R&#1720;R&#65533;&#65533;@=@&#65533; &#65533;&#65533;&#65533;
&#65533;p&#65533;&#65533;<j&#65533;&#65533;]&#1504;&#65533;&#65533;	:&#65533;+'&#65533;&#65533;&#65533;&#65533;&#65533;3&#65533;3, &#65533;&#65533;&#65533;&#65533;	*+&#65533; Y<&#65533;g1&#65533;&#65533;=@@&#65533;&#65533;&#65533;&#65533;&#65533;V0AM&#65533;&#65533;AU`&#65533;s]&#65533;&#65533;&#65533;_l&#65533;&#65533;"&#65533;&#65533;v&#65533;&#1984;~_&#27353;<&#65533;&#65533;&#65533;&#65533;9&#65533;&#65533;&#65533;&#65533;#&#65533;<(&#65533;&#65533;&#65533;%&#65533;<0ht&#65533;v/&#65533;X , $A&#65533;@&#65533;&#65533;&#65533;&#1744;
&#65533;&#65533;k&#65533;s&#65533;&#65533;nChr&#65533;&#65533;$4&#65533;vy&#65533; `w$!M=.&#65533;{&#65533;&#65533;T&#65533;@2YR* /Z<h&#65533;&#65533;]!&#65533;&#65533;&#1064;&#65533;&#65533;&#65533;&#65533;0&#65533;&#65533;0Sr&#65533;&#65533;=P&#65533;&#65533;&#65533;&#65533;&#65533; &#65533;&#65533;&#65533;K&#65533;4(PLK&#65533; '&#65533;D&#65533;&#65533;t&#65533;&#65533;=@^<&#65533;$6 &#65533;&#216;nr&#65533;f<%&#65533;&#65533;&#65533;&#36559;&#65533;>&#65533;&#65533;&#65533;&#65533;H5&#65533;#&#65533;&#65533;U&#65533;&#65533;IK &#65533;&#65533;&#65533;&#65533;'H&#65533;6p&#65533;1&#65533;tks&#65533;*&#65533;5$&#1411;4J&#65533;h&#65533;`< -&#65533;HozB[&#65533;Mri&#65533;&#65533;&#65533;oe6-P&#65533;A 9&#65533; `&#65533;&#65533;&#65533;&#65533;&#65533;&#65533;'`&#65533;,5 l&#65533;&#65533;A&#65533;PQb&#65533;
&#65533;#d&#65533;&#742;/&#1964;&#65533;&#65533;&#65533;&#65533;@&#65533; &#65533;(&#1014;&#65533;"V&#1355;'&#65533;4K&#65533;&#65533;&#65533;4&#65533;&#65533;U &#65533;@^&0ILR&&#65533;&;&#65533;U&#65533; &#65533;&#65533;&#65533;Z&#856;:?j&#1427;?&#65533;&#65533;&#65533;i&#65533;O&#65533;J&#65533;&#65533;&#65533;&#65533;s&#65533;&#65533;rL&#65533;u2.&#65533;% 0z&#65533;&#65533;b1$0h&#65533;&#65533;~&#65533; f!$I4g&#65533;B /%RR7&#65533;&#65533;U=&#65533;&#65533;v&#1075;&#65533;w&#65533;&#65533;&#65533;# &i&#65533;\4&#65533;$0&#65533; &#65533;&#65533;&#65533;@=h&#65533;&#65533;P&#65533;&#65533;@&#65533;h C&#1024;EoR*`L&#65533;&#65533;41&#65533;&#65533;&#65533;&#65533;  %09&#65533;&#65533;)&#65533;x&#65533;&#65533;n	&#65533;f&#65533;&#65533;q&#65533;&#65533;j1&#65533;&#65533;&#65533;gKD&#65533;&#65533;P&#65533;w&#65533;h&#65533;L-&#65533;_&#65533;;j`&#65533;&#65533;&#65533;&#65533;&#65533;&#65533;&#65533;&#65533;&#65533;&#65533;&#65533;&#65533;&#65533;&#65533;&#65533;&#65533;&#65533;&#65533;&#65533;&#65533;&#65533;&#65533;&#65533;&#65533;&#65533;  7	&#65533;&#65533;&#65533;?@&#65533;
&#65533;
77&#65533;&#65533;!-:= ::(3##,1$3((,&#65533;*!:&#65533;1$+&#65533;#-$,$V0&#65533;&#65533;
&#65533;(@&#65533;&#129;i, &#65533;&#65533;&#65533;&#65533;&#65533;#t &#65533;&#1090;&#65533;P&#65533;(P &#65533;&#65533;&#65533;<&#65533;(&#65533;&#65533;&#65533;&#65533;10| Q&#65533;A= &#65533;@&#65533;&#65533;&#65533;"p @D%lJ &#65533;Z {Q&#65533;	JC&#65533;P &#65533;Q&  u&#65533;&#65533;&#65533;N@&#65533;&#65533;	&#65533;&#65533;&#65533;p&#65533;&#669;K&#65533;&#65533;]&#65533;m5q2%&#65533;,_!;R&#65533;<&#65533;&#65533;X&#65533;&#65533;``&#65533;&#1264;N0&#65533;j d&#65533;&#65533;&#65533;AXT@1B@ &#65533;D<&#65533;&#65533;&#65533;2&#65533;}H&#65533;&#65533;&#65533;&#65533;;&#65533; &#65533;&#65533; &#65533;+ a >&#65533;&#1536;L&#65533;)T&#65533;&#65533;&#65533;R&#65533;U&#65533;h`&#65533;&#320;&#65533;C@&#65533;=&#65533;&#65533;&#65533;&#65533;bP&#65533;A<&#65533;&#65533;
&#65533;B&#65533;&#65533;&#65533;E{`&#65533;&#1346;R_>&#65533;&#65533;QQ&#65533; &#65533;\&#65533;W&#65533;)   "&#65533;X'&#65533;t&#65533;&#65533;]f&#65533;&#65533;v8&#65533;[&#65533;&#65533;Vc@"_&#65533;&#65533;&#65533;a,V&#65533;)H &#65533;&&#65533;h&#141;X&#65533; Q$&#65533;&#65533;D&#65533;&#65533;&#65533;&#65533;u&#65533;2&#65533;p&#65533;I>&#65533;&#65533;
>&#65533;G&#65533;=HP&#65533;A(&#65533;&#65533;:&#65533;&#65533;ep&#65533;t&#65533;&#65533;5s &#65533;&#65533;T	&#132;&#65533;p4&#65533;&#65533;&#65533;&#65533;-&#65533;&#65533;&#65533;+8U&#65533;9&#65533;	d&#65533;>&#65533;&#65533;1&#65533;t&#65533;l&#65533;@&#65533;RAV&#65533;	6$F&#65533;/&#65533;&#65533;&#65533;&#65533;7r%&#296;&#65533;&#65533;xC&#65533;&#65533;&#65533;RA  z(&#47924;&#65533;j&#65533;%y&#65533;&#65533;	kyBV(&#65533;&#65533;&#65533;
&#65533;&#65533;h&#65533;&#65533;&#65533;&#65533;F&#65533;B&&#65533;=0&#65533;eC&#65533;&#65533;3&#65533;P&#65533;&#65533;D&#157;q&#65533;cA&#65533;&#65533;	*&#65533;&#65533;(&#65533;&#65533;w&#65533;&#65533;&#65533;A0&#65533;4&#65533;&#65533;
&#65533; 	$<`&#65533;c&#65533;u 0&#65533;&#65533;x&#65533;&#65533;0B( W&#1309;&#65533;&#65533;&#65533;
&#65533;&#65533;3&#65533;&#65533;&#65533;=
&#65533;P&#65533;&#65533;&#1616;-&#65533;&#1027;&#638;&#65533;&#65533;=P&#65533;)&#65533;&#65533;bY5&#65533;@&#65533;	;tE
&#65533;&#65533;&#65533;&#65533;&#65533;&#65533;	&#65533;m&#65533;j&#65533;&#65533;H'm&#65533;"B&#65533;@|&#65533;kY[&#65533;&#65533;&#65533;&#65533;&#65533;@d&#65533;iO&#65533;&#1609;L&#65533;&#65533;&#989;#&#65533;&#65533;&#65533;&#65533;z&#65533;&#65533;&#65533;+&#65533;P &#65533;&#65533;&#65533;&#65533;+<S&#65533;A&#65533;&#65533;)&#65533;&#65533;s&#65533;X3&#158;&#65533;&#65533;&#65533;&#65533;&#65533;&#65533;&#65533;[&#65533;[&#65533;P-&#65533;&#65533;P&#65533;&#65533;&#65533;^bq
&#65533;&#65533;	&#65533;I&#65533;|w&#65533;&#65533;P&#65533;&#65533;x t&#65533;&#65533;&#65533;5&#65533;<&#65533; &#65533;&#65533;*&#65533;&#65533;&#65533;e&#65533;5&#65533;&#65533;&#65533;[&#65533;&#65533;&#65533;&#65533;&#65533;'&#65533;&#65533;#E3=&#65533;&#65533;C&#65533;%&#65533;VW&D&#65533;&#65533;&#65533;,Q&#65533;&#65533;$&#65533;&#65533;&#65533;]&#65533;2x`F&#65533;{K@V&&#65533;H%8&#1027;&#65533;=f&#65533;A&#65533;x&#65533;&#65533;&#65533;&#65533;U&#65533;2&#65533;1H&#65533;&#65533;&#65533;&#65533;&#65533;!&#65533;*&#65533;T &#65533;&#65533;A HKJ&#65533;E(&#65533;,&#65533;a!q&#65533;U&#65533;,&#65533;&#65533;&#65533;u&#65533;s&#65533;&#65533;d&#65533;;Q&#65533;&#65533;&#65533;&#65533;P&#65533;J&#65533;&#65533;p&#65533;i6&#65533;P&#65533;&#65533;&#65533;&#65533;&#65533;Pyy&#65533;&#1244;=&#65533;MM&#65533;&#65533;&#65533;&#65533; `)K #@c&#65533;&#256;c&#65533;&#65533;lN&#65533;*F &#65533;mj $&#65533;&#65533;&#65533;J&#65533;&#65533;&#65533;<0&#65533;>0&#65533;&#65533;=&#65533;p&#65533;i&#65533;4&#65533;\X&#65533; &#65533;&#461;&#274;&#65533;&#65533;&#65533; J&#65533;Y&#65533;
,&#65533;&#65533;&#65533;P72fD3&#65533;&#65533;9U$d&#65533;&#65533;e&#65533;T&#1888;FMD&#65533;(&#65533;'XRvFZ&#65533;t&#65533;&#65533;R&#65533;0&#65533;&#65533;&#65533;*W&#65533;JQ&#65533;&#65533;&#65533;&#65533;B)&#65533;T&#65533;&#65533;@&#65533;B&#65533;`(eS&#65533;Z
|$&#65533;&#65533;&#65533;&#1833;&#65533;&#65533;&#65533;Hp&#65533;&#65533;&#65533;#&#65533;&#65533;'&#65533;&#65533;&#65533;&#65533;+&#65533;&#65533;6&#65533;&#65533;b&#65533;!&#65533;&#65533;&#65533;" &#65533;&#65533;$&#65533; =@&#65533;{&#65533;D&#65533;y&#65533;P\&#65533;&#65533;_&#65533;bGf&#65533;c&#65533;b&#65533;&#735;	@V@&#65533;"&#65533;S&#65533;B&#65533;&#1573;)&#65533;&#32481;&#65533;&#65533;&#65533;K&#65533;D[I&#1098;Z4.&#65533;&#65533;&#65533;&#65533;&#65533;&#65533;"&#65533;
 &#65533;l&#65533;a
#,&#65533;&#65533;&#65533;O&#65533;&#65533;&#65533;&#65533;\&#65533; 1f	&#65533;&#65533;&#1536;'&#65533;3&#65533;$&#65533;&#65533;~u&#65533;&#65533;&#65533;f@&#65533;&#65533;&#65533;b&#65533;&#65533;/^&#65533;&#65533;m$I^r&#65533;R:16&#65533;&#65533;&#65533;SU&#65533;&#65533;&#65533;&#65533;d(&#65533;	&#65533;&#65533;e" H!&#65533;&#65533;bfZy&#65533;?&#65533;&#65533;&#65533;g&#65533;&#648;&#65533;vx&#1146;&#65533;&#65533;&#65533;&#65533;&#552;)K9<&#65533;yB+V&#65533;&#65533;F&#1698;R&#65533;hY&#65533;&#65533;QU&#65533;9
&#65533;&#65533;&#65533;&#65533;&#65533;?&#65533;&#65533;&#65533;F:%&#65533;yO&#65533;	&#65533;b&#65533;&#65533; ;Upc&#65533;1&#65533;i5&#65533;
v&#65533;8RQ&#65533;~&#162;"&#65533;&#65533;F&#65533;KX&#65533;&#65533;2&#65533;ne+
&#65533;'&#65533; W(&#3632;&#65533;
&#65533;z&#65533;je&#65533;&#65533;d&#65533;Z.&#65533;&#65533;&#65533;&#65533;Z&#65533;&#65533;&#65533;h_I&#598;RrbjkZ&#65533;*&#65533;&#65533;u&#65533;&#65533;&#65533;~&#65533;&#65533;&#65533;&#65533;)&#65533;Icl{&#65533;'&#65533;&#65533;&#65533;4&#65533;&#1102;&#65533;E&#65533; &#65533;&#65533; &#65533;"T&#65533;&#65533;d&#65533;%o@o&#65533;&#513;x`6#f	&#65533;5)@kp&#1449;	\=&#65533;&#65533;H&#65533;X&#65533;k;&#65533;Z&#65533;&#65533;!&#65533;,&#65533;
,&#65533;&&#65533;&#65533;&#366;&#65533;gl&#65533;W&#65533;iL&#65533;&#1667;&#65533;Z&#65533;~&#65533;;0&#65533;R&#65533;&#65533; Sey&#65533;l{_&#65533;&#65533;&#65533; &#65533;&#65533;O1&#65533;n2B&#65533;@z&#65533;&#65533;&#65533;&#65533;&#65533;l&#65533;W&#65533;zI&#65533;H !&#65533;&#65533;g&#65533;[&#65533;3K:&#65533;kU&#65533;d-&#65533;&#65533;3S&#65533;&#65533;0.&#65533;Hk=&#65533; &#1337;r.&#65533;&#65533;&#65533;&#1045;&#392;N4+ql&#65533;]&#65533;O/G<&#65533;&#65533;&#1198;Af+.&#65533;&#65533;&#1178;
Y&#65533;&#178;&#65533;&#65533;<&#65533;&#65533;5+&#65533;&#764;&#65533;oH&#65533;&#65533;&#65533;&#65533;dU&#65533;&#65533;,&#65533;	&#65533;&#65533;F&#65533;&#65533;&#1002;p%Ga&#65533;&#65533;Um.+&#65533;&#65533;yP>&#65533;&#44570;&#65533;&#65533;&#65533;&#65533;&#65533;&#65533;&#65533;&#660;&#65533;S&#65533;&#65533;&#65533;&#65533;&#65533;&#489;&#65533;&#65533;&#65533;X%=&#65533;5&#65533;	&#65533;&#65533;&#65533;"&#65533;U&#65533;q&#65533;	_f&#65533;j&#65533;&#65533;>&#65533;sA&#65533;&#65533;&#65533;&#65533;&#65533;&#65533;V&#1210;&#752;&#65533;v&#891;&#65533;&#764;&#65533;Re-&#65533;|.&#65533;G&#65533;&#65533;b&#65533;y?(Z&#65533;&#65533;l&#1941;(&#65533;L&#65533;(&#65533;7&#65533;q&#65533;&#65533;E&#65533;&#65533;&#65533;&#65533;F=&#1097;=&#65533;A9&#65533;&#65533;-&#65533;'RQ&#65533;E/+JX	3*&#65533;Q&#1004;&#65533;<E&#65533;'	&#65533;&#65533;&#65533;'&#65533;!b@&#1397;&#65533;&#65533;&#65533;&#65533;&#65533;&#65533;2&#65533;.&#65533;r&#65533;&#65533;&#65533;&#65533;z&#65533;kk&#65533;&#65533;&#65533;&#65533;b&#65533;f1&#65533;&#65533;B&#65533;&#65533;{&#65533;&#48052;v&#65533;mqje(&#65533;P&#65533;"&#65533; a&#65533;+7`&#65533;-\&#65533;&#65533;j&#65533;,BM&#65533;=&#65533;Lr&#65533;&#65533;&#65533;oA&#65533;&#65533;z&`_&#1118;s&#65533;&#65533;V@&#65533;&#951;{z&#65533;&#65533;&#65533;&#65533;w&#65533;/&#65533;*&#65533;Bzh&#65533;{&#65533;&#65533;&#65533;x^&#65533;&#65533;&#65533;&#65533;y&#65533;&#65533;&#65533;&#65533; &#65533;&#65533;NR&#65533;60&#65533;&#65533;^&#65533;
d&#1888;E&#65533;&#65533;-G&#65533;&#65533;&#65533;&#65533;u&#798;3"5&#65533;&#65533;&#65533;&#65533;&#65533;Y&#65533;&#949;&#717;],&#65533;&#28299;&#65533;&#65533;-4&#65533;&#65533;&#65533;-t&#65533;A&#65533;&#65533;&#65533;&#65533;&#65533;&#65533;&#65533;&#65533;&#65533;w&#65533;]"&#65533;&#65533;Wh&#65533;&#1347;6O&#65533;&#65533;&#65533;j&#65533;`x'a&#65533;&#303;&#65533;&#1939;,&#65533;w&#65533; &#65533;3&#65533;i&#65533;&#65533;s&&#65533;q&#65533;g,&#65533;&#65533;y&#65533;u*~V&#65533;s)&#65533;Pw;; }&#65533;&#65533;l&#65533;4dCf&#65533;q&#1975;&#65533;&#65533;!&#65533;W&#65533;h&#65533;fh!&#65533;	pr/frc&#65533;"&#65533;ux&#65533;&#65533;bl&#65533; =&#65533;"B&#65533;=B*&#65533;&#65533;\*b=&#65533;a&#65533;By&#65533;Ds&#65533;&#12345;&#65533;O&#65533;'P&#65533;x&#65533;7u]&#65533;&#65533;*%4&#65533;h&#65533;&#1473;X&#65533;&#65533;&#65533;&#65533;&#65533;0W"xm
&#65533;&#65533;V6&#65533;&#65533;&#65533;&#65533;pKd^*&#1411;&#65533;&#65533;&#65533;&#65533;&#65533;&#65533; &#65533;&#65533;
&#647;"&#65533;u{v&#65533;&#65533;
&#65533;g&#65533;'qyXOAcr4&#65533;P&#65533;&#65533;m&#65533;&#65533;:6!['~Z&#65533;&#65533;&#65533;\Hz&#65533;&#65533;m&#65533;&#65533;V/&#65533;I&#65533;&#65533;J&#65533;r	&#65533;'ws&#65533;&#65533;\{&#65533;k&#65533;&#65533;l&#65533;&#65533;&#65533;&#65533;&#65533;&#65533;
&#65533;wKQ&#65533;&#65533;&#65533;V&#65533;%J7&#65533;z%4&#1253;&#65533;d &#65533;8&#65533;&#65533;&#65533;&#65533;&#65533;u&#65533;V4D&#65533;&#65533;&#65533;&#65533;UWu&#65533;&#65533;o&#65533;gw&#65533;uK&#65533;&#1220;&#65533;&#65533;K&#394;Ws&#65533;-&#65533;y&#65533;FsO&#65533;&#65533;&UKU&#65533;&#65533;44l!<jqvr&#65533;&#65533;*&#65533;&#65533;y&#65533;&#65533;&#65533;x^Q&#339;&#65533;&#65533;l&#65533;&#65533;
&&V&#65533;&#65533;&#65533;&#65533;&#65533;^&#65533;+7{&#1543;&#65533;V&#65533;&#65533;&#65533;hw.vy&#65533;zq&#65533;&#65533;]&#65533;TrD#z&#65533;}&#65533;&#1553;&#65533;E]&#65533;<&#65533;,&#65533;&#65533;
&#65533;7&#65533;w*&#65533;;&#65533;&#65533;;&#65533;&#65533;&#65533;v&#65533;&#65533;l9&#65533;x&#65533;&#65533;&#582;uv
&#65533;&#65533;B*X&#65533;&#65533;846&#65533;]i~[&#65533;	&#65533;&#65533;&#65533;&#65533;&#65533;N&#65533;^&#65533;uJ&#65533;W&#65533;&#65533;&#65533;bM&#65533;h&#65533;&#65533;y&#9607;&#65533;(R,&#65533;t&#65533;&#65533;H&#65533;&#65533;ch&#65533;r&#65533;vWCT&#65533; 7&#65533;&#65533;&#65533;u&#65533;&#65533;&#65533;v&#1617;Q+s&#65533;4@&#65533;% 4&#65533;r&#65533;h&#65533;&#65533;&#65533;+&#65533;,&#65533;&#65533;I&#65533;&#65533;Oh&#65533;a&#65533;(Q&#65533;]&#65533; Ci&#65533;hA!}&#65533;hJ	&#65533;sI&#65533;x&#65533;&#65533;)&#65533;&#65533;&#65533;J{&#65533;'&#65533;3&#65533;W	&#65533;p&#65533;i&#65533;&#65533;&#65533;X&#65533;&#65533;b&#65533;xy&#65533;&#65533;&#65533;c&#65533;z&#65533;&#65533;&#65533;&#65533;~e&#65533;&#65533;5J&#65533;uJb&#65533;<M&#1236;&#65533;&#65533;&#65533;&#65533;&#65533; &#65533;8Qt&#65533;<&#65533;XK&#65533;V&#65533;"u&#65533;&#65533; =&#65533;&#65533;3&#65533;&#65533;&#65533;93By&#65533;&#65533;&#65533;mg1"&#65533;YhG&#65533;Q&#65533;H&#65533;&#65533;ym&#65533;&#1630;O&#65533;&#65533;&#65533;8&#65533;&#65533;YRe|&#65533;w&#65533;&#150;&#65533;o&#65533;&#65533;&#65533;5&#65533;&#65533;P&#65533;*&#65533;&#65533;&#65533;&#65533;W~&#65533;&#65533;&#65533;WJ&#65533;'&#65533;&#65533;&#65533;h&#65533;&#65533;&#65533;&#65533;CZ&#65533;N3M%&#65533;<]&#65533;i&#65533;W\&#65533;&#65533;x&#65533;&#65533;&#65533;Yg&#65533;&#65533;&#65533;Ky&#65533;&#65533;&#65533;+&#65533;Y&#65533;[~d&#65533;2*&#65533;&#65533;%&#65533;&#65533;8&#65533;&#65533;I&#65533;*C&#65533;6i&#65533;7&#65533;&#65533;&#65533;&#65533;&#65533;&#65533;<&#65533;&#65533;&#65533;&#65533;&#1628;&#65533;&#65533;&#65533;x&#65533;3&#1700;&#65533;&#540;/&#65533;&#65533;&#65533;&#65533;v&#673;:&#65533;+&#65533;"}&#65533;)&#65533;&#65533;&#65533;D&#65533;&#65533;W&#65533;&#65533;&#65533;&#65533;6&#65533;&#65533;&#65533;&#65533;&#65533;&#65533;&#65533;N&#65533;&#65533;&#65533;&#65533;	&#65533;&#65533;m&#65533;Br&#65533;&#65533;&#65533;D&#65533;|q\&#65533;0&#65533;n&#65533;K&#533;&#65533;&#65533;(&#65533;&#65533;&#65533;&#65533;w&#65533;&#65533;`&#65533; &#65533;&#65533;&#65533;z&#65533;&#65533;wv&#65533;iC&#65533;&#65533;&#65533;C&#65533;&#65533;&#65533;&#65533;&#65533;u&#65533;&#65533;v*,&#65533;hO&#65533;&#65533;Fj&#65533;&#65533;+&#65533;@&#65533;&#65533;&#65533;&#65533;&#65533;4&#179;:"h&#65533;&#65533;P&#19042;&#65533;&#886756;&#65533;J&#65533;i&#65533;1&#65533;&#65533;%&#65533;&#65533;*&#65533;P*&#65533;&#65533;&#65533;<&#65533;&#65533;&#65533;&#65533;y&#65533;&#40421;&#65533;t&#65533;&&#65533;&#65533;&#65533;(&#65533;c'&#65533;&#65533;&#65533;&#65533;&#922;&#65533;&#65533;&#65533;U&#65533;&#65533;$&#65533;N&#65533;&#65533;O&#1567;&#65533;R&#65533;&#65533;&#65533;&#65533;&#1385;&#65533;&#65533;&#65533;&#65533;:&#65533;&#65533;&#65533;}|i&#65533;!hc&#65533;&#65533;;&#65533;&#65533;&#65533;&#65533;(<&#65533;&#65533;m&#65533;&#65533;&#65533;5&#65533;Q&#65533;3&#65533;J&#65533;&#65533;&#65533;&#65533;Hj&#65533;b&#65533;&#65533;&#65533;+&#65533;&#65533;r%&#65533;&#65533;Q&#65533;3&#65533;&#65533;&#65533;CA&#303;&#65533;&#65533;J
r_&#544;&#65533;&#65533;Wp	Q&#65533;&#65533;+&#65533;Y&#65533;Y&#65533;&#65533;&#65533; &#65533;&#65533;&#65533;&#65533;&#65533;jz+&#65533;&#65533;:&#65533;&#65533;j&#65533;&#65533;&#65533;!&#65533;&#65533;jZ&#65533;$[&#65533;[&#65533;&#65533;iz&#65533;&#65533;&#65533;	&#65533;<&#751;&#65533;g&#65533;&#65533;&#65533;&#65533;e&#65533;&#65533;&#328;&#65533;={&#65533;&#65533;:&#65533;&#65533;z[&#65533;H&#65533;&#65533;P&#65533;}2&#65533;&#65533;Q[&#65533;VK	&#65533;I&#65533;W&#65533;]&#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33;&#65533;&#65533;&#65533;&#65533;&#65533;&#65533;&#65533;&#65533;&#65533;&#65533;&#65533;&#65533;&#65533;&#65533;&#65533;&#65533;&#65533;&#65533;&#1672;&#65533;&#65533;&#65533;&#65533;&#65533;&#65533;&#65533;&#65533;&#65533;&#1862;&#65533;&#65533;&#65533;&#65533;&#65533;&#65533;&#65533;&#65533;&#65533;&#65533;&#65533;&#65533;&#65533;&#65533;&#65533;&#65533;&#65533;&#65533;&#65533;&#65533;&#65533;x&#1156;/@&#65533;C&#65533;$&#65533;a&#65533;&#65533;&#65533;&#65533;&#65533;&#65533;H&#65533;b0t&#65533;&#65533;iT(P&#65533;&#398;=f$&#65533;q&#65533;G&#65533;(S&#65533;&#65533;&#65533;Q&#65533;|&#65533;4&#420;FH&#65533;L&#65533;&#65533;F&#65533;&#65533;&#65533;&#671;@&#65533;.&#65533;R!&#65533;d0_&#65533;4&#65533;&#65533;&#65533;S&#65533;L&#65533;j&#1616;gL&#65533;X&#65533;&#60154;&#65533;Z&#740;&#65533;&#65533;B&#65533;&#65533;Sd2&#65533;B0&#65533;&#65533;&#65533;R&#65533;<&#65533;r&#65533;&#65533;4&#65533;I&#65533;x&#65533;J&#65533;&#65533;-n&#65533;&#65533;e&#65533;%&#65533;&#65533;&#65533;4&#65533;5[&#1447;&#1590;e5@~&#65533;4-\{&#65533;&#65533;*%{W&#65533;&#65533;&#65533;&#65533;&#33636;&#65533;S&#65533;&#134;#&#65533;&#65533;` &#65533;,fl&#65533;&#65533;l&#65533;&#65533;f<&#65533;&#65533;h&#65533;&#65533;y&#65533;.	&#65533;&#65533;qX69&#65533;&#65533;&#65533;&#65533;&#65533;&#3143;_&#65533;@&#65533;&#65533;&#65533;&#65533;C&#65533;}Bl&#1836;
&#65533;oLy&#65533;&#65533;&#65533;&#65533;=&#958;&#65533;&#65533;&#17747;2&#1020;xw&#1288;#&#65533;&#65533;~&#65533;&#65533;&#65533;&#65533;&#65533;&#65533;aB&#65533;]n&#65533;&#65533;&#65533;&#65533;M&#65533;	X&#65533;w &#65533;&#65533;&#1924;v&#65533;[s&#65533;&#839;&#65533;}@~&#65533;&#65533;&#65533;&#65533;B(PuF&#65533;x&#65533;]&#65533;&#65533;&#65533;&#65533;q'&#1862;k&#65533;&#65533;&#65533;lf&#65533;&#65533;v-&#65533;&#65533;QQ)&#65533;!	&#65533;!t&#65533;&#65533; &#65533;Pg[j&#65533;M ?$p"&#65533;&#65533;&#65533;e&#65533;Zf&#65533;bj&#65533;&#65533;&#65533;Z&#65533;&#65533;&#65533;&#65533;&#65533;a&#1513;f&#65533;&#65533;9&#65533;&#65533;%&#65533;!o&#65533;5Y]&#65533;0&#65533;&#65533;H&#65533;&#65533;&#65533;&#65533;&#65533;&#65533;?&#65533;&#65533;	&#65533;&#65533;&#65533;&#65533;&#65533;&#65533;b|w&#65533;&#65533;&#65533;&#65533;	&u&#65533;&#65533;Z&#65533;&#65533;&#65533;`&#65533;&#65533;E&#65533;#&#65533;&#65533;&#65533;i*PE	&#65533;i&#65533;&#65533;6& &#65533;&#65533;&#65533;g&#65533;'&#65533;&#65533;&#65533;t&#65533;UG&#65533;&#65533;*&#65533;&#65533;?&#65533;x&#65533;k&#65533; &#1636;&#65533;&#65533;&#65533;"+&#65533;wcZ*&#65533;l&#424;&#65533;n&#65533;t&#65533;AY&#65533;c&#65533;=&#65533;'b&#65533;&#65533;&#65533;&#65533;&#65533;&#65533;:,&#65533;&#65533;&#65533;W&#65533;&#65533;&#65533;&#65533;>T&#65533; &#65533;>&#1773;&#65533;&#682;_&#65533;&#65533;&#65533;&#65533;&#65533;&#65533;,"&#65533;&#65533;&#65533;&#65533;&#65533;&#65533;$y&#1686;&#65533;&#65533;&#65533;&#65533;&#65533;&#65533;&#65533;U&#65533;b&#65533;&#65533;&#65533;&#65533;&#65533;t%Rwh&#65533;&#1297;&#65533;&#65533;&#65533;z&#65533;&#65533;@&#65533;7&#65533;@&#65533;k,&#65533;&#382;&#65533;&#65533;+&#65533;l(&#65533;k&#65533;c&#1942;&#65533;f&#65533;A,49r&#65533;jx4r&#65533;&#65533;&#65533;&#65533;&#65533;&#1712;&#65533;&#65533;/ &#65533;v&#65533;&#65533;T&0&#65533;&#65533;&#65533;
&#65533;&#65533;	&#1339;&#65533;&#1328;&#65533;)&#65533;?&#65533;z&#65533;&#65533;&#65533;&#65533;b&#65533;3ygm&#65533;;&#65533;eV&#65533;&#65533;&#65533;&#65533;'&#65533;q&#65533;A&#65533;&#65533;&#1968;+&#65533;&#65533;&#65533;&#65533;7Ti&#65533;$&#65533;&#65533;&#65533;&#65533;&#65533;8&#65533;&#65533;&#65533;&#65533;&#65533;&#65533;n&#65533;n&#522;C-&#65533;&#65533;&#65533;~~"&#65533;&#65533;.&#65533; &#65533;w&#65533;>iz&#65533;Z&#65533;&#65533;&#65533;&#65533;&#46454;"v&#65533;&#65533;&#65533;&#65533;x&#65533;B  &#65533;$'&#65533;;&#65533;P/&#65533;&#65533;&#65533;&#65533;B5&#65533;&#65533;&#65533;&#587;&#65533;h&#65533;>X&#65533;o&#65533;&#65533;&#65533;&#65533;&#65533;
&#65533;&#65533;&#65533;&#65533;r7sA&#65533;&#65533;&#65533;1U&#65533;&#65533;*&#65533;3s&#65533;y&#65533;W&#65533;&#65533;&#65533;&#65533;c&#65533;&#65533;&#65533;&#65533;O&#65533;&#65533;&#65533;C\&#65533;@<&#65533;&#65533;J@H&#65533;r&#1055;&#65533;&#65533;*
&#65533;&#65533;&#65533;&#65533;u&#65533;&#65533;i&#65533;1&#65533;&#65533;N&#65533;%&#65533;&#65533;Y&#65533;i&#1111;&#65533;&#270;F&#65533;R&#65533;&#65533;&#65533;&#65533;oz&#65533;&#65533;_ X&#65533;&#65533;&#65533;&#65533;8&#65533;!u&#65533;&#65533;&#65533;&#65533;&#65533;`e'#Y&#65533;(<
0s*&#65533;&#65533;&#65533;&#65533;&#65533;&#181;) 6y&#65533;`y&#65533;Z&#65533;1&#65533;	%+Vj&#65533;&#1057216;&#65533;q2^&#65533;4&#65533;?_&#65533;&#65533;0hs&#65533;&#65533;&#65533;E&#65533;E&#65533;z&#65533;&#65533;!Q&#65533;+&#65533;%jms&#65533;&#65533;&#65533;&#65533;  &#1689;&#65533;@[&#65533;K&&#65533;&#65533;+:&#65533;ZUw?&&#65533;&#65533;&#65533;C&#65533;&#65533;'&#65533;&#65533;&#65533;x&#65533;r &#65533;Bw&#65533;&#65533;c+l&#65533;&#65533;&#65533;&#65533;t&#65533;e&#65533;c&#65533;&#65533;I
A{st&#65533;&#65533;&#65533;F&#65533;)kY8#&#65533;w&#65533;&#65533;&#65533;&#65533;db&#65533;LfD&#65533;S&#65533;&#65533;L25&#65533;&#791;?&#65533;JOV-&#65533;&#65533;&#65533;
&#65533;u` &#65533;6&#65533;&#65533;J&#65533;(t&#65533;$&#65533;&#65533;1&#65533;x&#65533;"&#65533;&#65533;&#65533;&#65533;"d&#65533;e]&#65533;m&#65533;&#65533;&#65533;TQ&#65533;&#65533;tS&#49926;B%+&#65533;&#65533;C@&#65533;9F$js&#65533;+$@4&#65533;,&#65533; k&#65533;.&#65533;K5j&#65533;p&#65533;&#65533;&#65533;&#65533;eDB&#65533;,{&#65533;&#65533;W&#65533;&#65533;v;>-&#65533;6R&#65533;J&#65533; *B7Y&#65533;)uA&#65533;A&#65533;E? \r&#65533;U&#65533;&#65533;&#65533;\&#1100;&#65533; &#65533;&#65533;&#65533;p&#65533;Z]&#65533;&#65533;&#65533;r# WKx&#65533;&#65533;&#65533;&#65533;&#1318;S&#65533; &#65533;&#65533;A&#65533;a&#65533;&#65533;h
P&#65533;&#65533;gG&#65533;&#65533;&#65533;P5&#658;W-*&#65533;&#566;b&#65533;&#65533;;k9L4P &#65533;z&#65533; 9&#65533;&#65533;&#65533;&#65533;&#849;&#65533;w&#65533;&#65533;&#65533;xI&#65533;&#65533;U&#65533;/{Yb"&#65533;&#65533;&#65533;4&#65533;dm]I&#65533;&#65533;&#65533;&#65533;$k?&#65533;&#65533;5&#65533;W&#65533;&#65533;&#65533;s&#65533;&#65533;&#65533;0&#65533;&#65533;?&#65533;u$&#65533;TKW8&#65533;&#65533;]&#65533;&#65533;L'&#65533;[C&#65533;&#65533;&#65533;J&#65533;b&#65533;e4&#65533;fV&#65533;9&#65533;b&#65533;&#65533;&#65533;/&#65533;P)sR&#65533;&#65533;&#65533;&#65533;N&#65533;:&#65533;5&#65533;}*k&#65533;&#65533;.tA&#65533;}&#65533;KH&#1025;&&#65533;P&#65533;nsM&#65533;B&#65533;O&#65533;&#65533;&#65533;B&#65533;&#65533;&#65533;=&#65533;g3=&#65533;&#65533;&#65533;yAjgS&#65533;&&#65533;&#65533;D&#65533;&#849;&#65533;&#65533;M&#1778;&#65533;&#65533;&#65533;%&#65533;L&#65533;&#65533;&#65533;
:&#65533;&#65533;&#65533;&#65533;&#745;cJ[&#65533;&#65533;&#65533;*&#65533;&#65533;+&#65533;&#65533;&#65533;%7&#65533;h3&#65533;&#65533;&#65533;C &#65533;&#65533;&#65533;&#65533;O&#65533;&#65533;&#65533;(&#65533;\&#65533;p&#65533;/^V&#54975;&#65533; &#65533;Rk,&#65533;6&#65533;R&#65533;zQ&#65533;&#65533;&#65533;&#65533;	&#65533;&#65533;m&#65533;&#65533;Ww'&#65533;&#65533;&#1205;&#65533;&#65533;w&#65533;h&#65533;Z&#65533;&#65533;)k&#65533;Jl]a&#65533;J&#65533;h;&#65533;&#65533;&#65533;&#65533;&#65533;&#65533;d&#65533;mE{&#65533;&#65533;&#65533;H&#65533;8<&#65533;6&#65533;M&#65533;,&#65533;&#65533;D&#65533;/!R&#65533;9Z&#65533;&#795;3&#65533;-&#65533;Y&#65533;J&#65533;:&#65533;.&#65533;>&#65533;?h<` &#65533;h&#65533;&#65533;R&#65533;1&#65533;&#65533;Gb&#65533;1k&#442;&#65533;&#65533;&#65533;&#65533;&#1017;rz&#65533;}&#65533;k&#65533;&#65533;t&#65533;9&#65533;&#65533;&#65533;&#65533;$_z&#65533;&#420;8S&#65533;&#65533;&#65533;6!Kw&#65533;n&#65533;&#65533;i&#65533;&#65533;&&#65533;&#65533;&#65533;&&#65533;r&#65533;9&#65533;&#65533;&#65533;IP&#65533;e-&#65533;=!}&#65533;&#65533;b&#65533;&#65533;v&#65533;&&#65533;&#65533;&#65533;&#249;&#65533;S&#65533;&#65533;:&#65533;ho&#65533;&#1172;&#65533;&#65533;Y&#65533;gB&#65533;&#65533;j&#65533;&#65533;&#65533;0w&#65533;n&#65533;8&#65533;&#183;*d&3g&#639675;&#65533;8&#65533;<&#65533;4&#65533;Q&#65533;&#65533;L&#558;&#65533;&#65533;^q&#65533;&#65533;Lf&#954;&#65533;3]j&#65533;&#65533;&#65533;&#65533;T&#65533;&#65533;&#65533;x3&#65533;&#65533;&#65533;&#65533;(&#65533;&#65533;&#1108;&#65533;0&#65533;(&#65533;@&#65533;&#65533;&#65533;&#65533;&#65533;&#65533;&#65533;dYU&#65533;&#65533;&#1750;K2w&#65533;&#65533;P&#65533;*&#65533;Je&#65533;&#65533;&#65533;&#65533;&#65533;&#65533;( Q&#65533;&#65533;&#65533;&#859;>H&#65533;&#65533;tu&#423;n&#65533;&#65533;`y&#65533;@q&#65533;&#65533; IS9 Z&#65533;&#65533;&#65533;]&#65533;k&#65533;&#65533;t	EbX&#65533;&#65533;BH&#1921;ul+%&#65533;87u&#65533;&#65533;Q&#65533;&#65533;$F&#65533;!&#65533;&#65533;Z&#65533;^&#65533;&#65533;&#65533;&#65533;&#65533;q&#65533;&#65533;&#65533;Q&#65533;g[o&#65533;&#65533;g&#65533;1&#65533;&#65533;_&#65533;&#65533;&}= &#65533;3b&#65533;&#65533;&#65533;)&#65533;&#65533;&#65533;T&#558;&#65533;&#65533;J&#65533;<Y&#65533;G&#65533;2&#65533;]R&#65533;N&#65533;W#&#65533;w&#65533;l$&#65533;a&#65533;u&#65533;X&#65533;&#65533;&#65533;Y&#65533;Bu&#65533;&#65533;&#122747;&#65533;&#43047;>&#65533;&#984;&#65533;D>+&#65533;&#65533;&#65533;t &#1873;'&#65533;]&#65533;u&#65533;&#65533;t3\&#65533;&#65533;&#65533;&#65533;&#65533;&#65533;&#65533;w&#65533;QZ^{s&#65533;&#65533;&#65533;&#65533;l&#65533;&#65533;i&#65533;&#65533;c&#65533;&#65533;U&#65533;~&#65533;&#65533;&#65533;&#65533;&#65533;&#65533;&#65533;g&#65533;A&#65533;A?&#65533;-/A&#65533;bn&#65533;!&#65533;j&#65533;1a&#65533;7&#65533;&#65533;RP}&#65533;Z&#1509;t&#65533;e/&#65533;8&#65533;&#65533;B&#65533;UW&#65533;&#65533;,2w&#65533;V@&#65533;~&#65533;'&#65533;&#65533;7&#65533; &#65533;W&#65533;z&#65533;&#65533;2&#65533;hsmR:&#65533;&#65533;&#65533;&#65533;&#65533;0&#65533;B&#65533;&#65533; '&#65533;# 1pS&#65533;&#65533;H&#65533;!&#65533;&#65533;1&#65533;*@7&#65533;&#65533;,  ,&#65533;Shv~&#65533;`PF/$,&#65533;Z$#&#65533;&#65533;A&#65533;&#65533;8&#65533;&#65533;&#65533;&#65533;&#65533;P&#65533;&#65533;n&#65533;7.HG&#65533;&#65533;8&#65533;&#65533;&#65533;d&#65533;Tj&#65533;Aq6+h"&#65533;a&#65533;sTD5 &#65533;wzc9&#65533;qV&#65533;&#1511;3&#65533;&#65533;&#65533;@^&#65533;&#65533;&#65533;&#65533;&#65533;&#65533;&#65533;&#65533;` &#65533;&#1894;&#65533;&#65533;2w!#D&#65533;&#65533;Q$%&#65533;&#65533;v&#41222;&#65533;&#65533;:(&#518;&#65533;@/&#65533;&#65533; -t%&#65533;?&#65533;Hw&#65533;%*G&#65533;&#1155;i&#65533;O&#65533;d!7 &#65533;&#65533;@&#65533;w&#65533;&#65533;&#65533;&#65533;Xp* +0G#&#65533; $&#65533;&#65533;&#65533;+  &#65533;&#65533;u|r &#65533;y&#65533;7&#65533;[YGl&#65533;&#65533;8`&#65533;I)~&#65533;c%&#65533;&#65533;u;&#65533;H&#65533;&#65533;&#65533;&#65533;&#65533;7Y&#65533;{9d&#65533;S &#65533;{&#65533;jC7rhwp&#65533;&#65533;&#65533;A`5,&#65533;&#1368;&#65533;nxz10 "p&#65533;&#65533;$&#65533;&#65533;}{s&#65533;&#65533;N&#65533;TJ&#65533;dJSH&#65533;,@$&#65533;y &#65533;QLET^w&#65533;&#65533;F&#65533;&#65533;<$&#65533;?&#65533;C&#65533;q&#65533;a&#65533;?&#65533;&#65533;D&#65533;.Rj&#65533;b+&#65533;B%&&#65533;f&#65533;&#65533;F4|&#65533;&#65533;n&#65533;$&#65533;G}s>&#65533;&#65533;_ A&#65533;&#65533; &#65533;&#65533;&#65533;&#65533;!&#65533;&#65533; &#65533;."&#65533;&#65533;&#65533;&#65533;_&#65533;7&#65533;&#65533;TQm&#65533;&#65533;-&#65533;&#65533;a&#65533;m| @`&#65533;do&#65533;be&#65533;&#65533;&#65533;f3&#65533;V&#65533;&#65533;&#65533;&#65533;hf&#65533;Vc&#65533;:cXGd&#65533;9&#65533;&#65533;+&#65533;xOjRH&#65533;}X&#65533;&#65533;!&#65533;&#65533;&#65533;E&#65533;&#65533;&1&#65533;&#65533;&#65533;.&#65533;&#65533;&#756;~&#65533;@&#65533;I&#65533;&#65533;!&#65533;B'&#65533;$4&#65533;f9@&#65533;L&#65533;&#65533;g7ogK&#65533;sF&#65533;&#65533;;&#65533;v&#65533;&#65533;y&#65533;H&#65533;&#65533; &#65533;o&#65533;Xb&#65533;9P	&#65533;&#65533;C6O&#65533;|&#65533;!L `fT7&#65533;&#65533;k8&#65533; &#65533;&#65533;&#65533;  	4&#65533;/&#65533; " &#65533;O&#65533;&#65533;&#65533;&#65533;a>&#65533;iu&#65533;@&#65533;&#65533;5"&#65533;td(&#65533;GMc&#65533;&#65533;'C&#65533;&#65533;&&#65533;K&#65533;&#65533;&#65533; &#65533;"xL4(dl&#65533;&#65533;&#65533;;&#65533;&#65533;6^2!PH&#65533;&#65533;
&#65533;}&#65533;&#65533;&#65533;&#65533;&#65533;PB$&#65533;&#65533;H'&#744;}B&#65533;W&#65533;x %W&#65533;&#65533;IW&#65533;9r&#65533;&#65533;nyYF&#43159;0VDb&#65533;&#65533;E$&#65533;et/%&#65533;&#65533;X&#1154;fx&#65533;&#65533;bV
&#1125;G&#65533;wK&#65533; g&#65533;&#1825;"&#65533;&#339;&#65533;$e&#65533;N&#65533;F9&#65533;Tc&#65533;7&#65533;^&#65533;

B&#65533;K&#65533;&#65533;C&#65533;&#65533;&#65533;4&#65533;K&#65533;BQ9S&#65533;&#65533;&#65533;3&#776;DJ
t&#65533;	t&#65533;&#65533;&#65533;&#65533;HCud &#65533;&#65533;&#65533;w&#65533;&#65533;T3&#65533;&#65533;;F2&#65533;&#65533;a&#65533;&#1416; 7&#65533;&#65533;E&#65533;a\&#65533;&#65533;'63G&#65533;>U&#65533;i&#65533;;V&#65533;h&#65533;WiB&#65533;G\|&#65533;C&#65533;&#65533;"Py&#65533;&#65533;#&#65533;V&#65533;W&#65533;qd|f(K&#65533;I&#65533;&#65533;3#E&#65533;w&#65533;
&#65533;&#65533;&#427;P&#65533;.(&#65533;J&#275;9>0~&#65533;)C&#65533;&#65533;1=8E&#65533;&#65533;&#65533;&#65533;&#65533;:&#1050;&#65533;a&#65533;&#65533;|Rn&#65533;dP&#65533;g;hS8&#65533;s&#65533;63n&#65533;O&#65533;q&#65533;&#65533; &#65533;&#65533;8&#65533;&#65533;CR&#1331;h&#65533;&#65533;f&#65533;t`&#65533;&#65533;&#65533;Z&#1324;&#65533;&#1257;&#65533;0 &#65533;&#65533; !&#65533;'&#65533;&#65533;&#65533;&#65533;&#1735;{&#65533;]2&#65533;o&#65533;&#1669;D&#65533;X&#65533;H&#65533;&#65533;&#65533;>&#65533;&#65533;&#65533;&#65533;+&#65533;&#65533;5&#65533;D`&#65533;&#65533;6:&#65533;f&#65533;&#65533;j1&#65533;&#65533;&#65533;0&#65533;0&#65533;&#65533;&#65533;$>a&#65533;G&#65533;@&#65533;&#65533;&#65533;(&#65533;g/&#65533;c&#65533;&#65533;E&#65533;&#65533;*&#65533;&#65533;p&#65533;,&#65533;&#65533; 9F&#65533;R<&#65533;s&#65533;&#65533;&#65533;=&#65533;&#65533;&#1120;@&#65533;b&#65533;mk	E&#65533;+p&#65533;&#65533;&#65533; w&#65533;&#65533;&#65533;&#65533;&#65533;rP&#65533;m&#65533;&#65533;J'-&#65533;&#65533;-&#28056;&#65533;L8" &#65533;Q6&#65533;)@&#65533;&#65533;;l&#65533;K&#65533;3g&#65533;7S&#65533;&#65533;&#65533;. &#65533;pJ&#65533;&#65533;&#65533;&#65533;&#65533;&#65533;&#65533;u#uh&#65533;&#65533;&#65533;:,&#65533;wNJ7r&#65533;&#65533;&#65533;&#65533;&#65533;&#65533;&#65533;g2)8R>&#65533;D>w&D`46&#65533;&#65533;/&#65533;&#65533;&#389;Y$S&#65533;&#65533;q&#65533;	&#65533;&#65533;6%&#65533;&#65533;0&#65533;D&#65533;}.	&#65533;9n&#65533;M&#65533;u"3T&#65533;6&#65533;6&#65533;&#65533;{&#65533;&#65533;`&#65533;Rv	&#65533;:*G6&#65533;B;DCf&#65533;p$W&#65533;&#65533;&#65533;;G&#65533;	0&#65533;&#65533;P&#65533;&#65533;&#65533;!P&#65533;;-;&#65533;Aou&#65533;N&#1764;p&#65533;&#65533;&#65533;+&#65533;}&#65533;&#65533;0&#65533; &#65533;&#65533;5&#65533;32's&#65533;&#65533;&#65533;&#65533;&#65533;&#65533;o&#356;&#65533;&#65533;&#65533;WI&#65533;&#65533;`&#65533;&#65533;0 LE&#65533;&#65533;&#65533;kV,v$*V0&#65533;x%&#65533;V"`&#65533;K&#65533;&#214;&#65533;&#65533;&#65533;~&#65533;3Q&#65533;e6&#65533;C$wd"&#65533;&#65533;Gg[&#65533;&#65533;&#65533;|&#65533;&#65533;&#65533;?&#65533;&#65533;(	@+k4!&#65533;^{&#65533;&#808;&#272;Mr4&#65533;&#1251;e&#65533;d&#65533;k{L&#65533;z&#65533;&#65533;!&#65533;&#65533;(&#65533;&#65533;,Y&b&#65533;d&#65533;&#65533;2&#65533;&#65533;3g&#65533;&#65533;:&#65533;&#65533;&#65533;`&#65533;!&#65533;'&#65533;H&#65533;&#65533;tba&#65533;F~,@D_&#65533;&#18819;&#65533;&#65533;&#65533;&#65533;|&#65533;t&#65533;,c,&#65533;&#65533;G&#65533;&#65533;&#65533;D&#65533;R&#65533; &#65533;&#65533;0&#65533;&#65533;S&#65533;&#65533;7&#65533;[f&#65533;T&1"Gw&#65533;M+&#65533;k[\&#65533;&#65533;&#65533;&#65533;Z&#1729;1$59{&#65533;WF9V.&#65533;&#65533;&#65533;|&#65533;  &#65533;&#65533;&#65533;&#65533;&#65533;&#1783;(kp&#65533;&#65533;&#65533;!2XK9F&#65533;&#65533;T&#65533;k&#65533;Z&#65533;&#822;&#65533;&#65533;&#65533;4&#65533;1SSN&#65533;&#65533;++&#65533;T&#65533;2&#65533;&#65533;+&#65533;&#65533;TC\&#65533;V&#65533;(Y&#65533;o&#65533;&#65533;&#65533;Eh&#65533;uQ&#860;&#65533;k'&#65533;&#65533;1<&#65533;&#65533;&#65533;/aV&#65533;&#65533;\&#1937;&#65533;'6&#65533;&#65533;&#65533;&#65533;W]&#65533;&#65533;&#65533;&#65533;A ]y&#65533;&#65533;&#65533;&#65533;&#1552;A &#65533;&#65533; &#65533;&#65533;&#65533;&#65533;.&#65533;&#65533;u&#65533;+x&#65533;[&#65533;g&#65533;(&#65533;i&#65533;#&#1217;j&#65533;&#65533;&#65533;DFUc`&#65533;S&#65533;P &#65533;X&#65533;D&#65533;&#65533;1&#65533;&#65533;  &#65533;&#544;>0&#65533;p&#65533;&#65533;&#65533;&#65533;)&#65533;&#65533;&#65533;&#65533;n-&#699;1&#65533;{&#65533;Ku$|9&#65533;&#65533;&#65533;&#65533;&#482;f&#65533;(&#65533;b&#65533;&#65533;&#65533;Z@&#65533; }HHC`&#1427;p&#65533; a&#970;&#65533; p&#65533;&#65533;&#65533;Q*&#65533;B5'&#65533;<&#65533;O&#65533;&#65533;+O&#65533;}&#65533;8&#65533;&#65533;A&#65533;~&#65533;U&#65533;&#65533;ZlO&#65533;&#65533;!&#65533;y]&#65533;&#65533;!&#65533;&#46889;PC&#65533;&#65533;[n&#65533;c&#65533;&#65533;Xz&#65533;&#65533;&#65533;U)n&#65533;&#65533;&#1464;HN&#65533;k&#65533;&#65533;ztK&#65533;S.A&#65533;&#65533;IuB&#65533;:&#65533;L&#65533;?W&#65533;m
`g$p&#65533;*&#1105;&#65533;&#65533;&#65533;&#65533;6= 0{K&#65533;&#65533;&#65533;&#65533;&#65533;&#65533;!&#65533;&#65533;*&#65533;XP%&#65533;&#65533;j&#65533;&#65533;&#65533;:&#65533;0&#65533;&#65533;P&#65533;H&#65533;3&#65533;&#784;&#65533;&#65533;F&#65533;7&#65533;&#65533;&#65533;&#65533;}*Wa&#65533;m{&#65533;M&#65533;&#65533;&#1153;&#65533;&#65533;&#65533;&#65533;O&#553;>Q&#65533;&#65533;&#65533;&#65533;,&#1456;&#65533;,&#65533;r&#65533;A&#65533;8`&#65533;&#65533;&#65533;T&#65533;&#65533;&#65533;&#65533;&#65533;&#65533;&>$&#65533;y&#65533;&#65533;&#65533;R&#65533;&#65533;fQ&#65533;3&#1190;:8w&#65533;+k&#65533;&#65533;IV
j&#65533; s,&#65533;b$&#65533;E*&#65533;!&#65533;r&#65533;}&#65533;j&#65533;sV&#65533;w&#65533;p%&#65533;N&#65533;C&#65533;&#65533;@4&#65533;J&#65533;r&#466;&#65533;&#65533;#&#896;&#65533;&#65533;_l<	&#65533;  &#65533;.&#65533;&#65533;&#65533;&#65533;J&#65533;&#65533;&#65533;&#65533;!&#65533;`SR7&#65533;7&#65533;&#65533;.6&#65533;>&#65533;6b x&#65533;Dw&#65533;=&#65533;&#65533;^&#642;&#65533;^7&#65533;Ha&#65533;
;.0&#65533;&#65533;&#65533;5&#65533;&#1073;&#65533;&#65533;&#65533;&#65533;HM&#65533; $&#65533;&#65533;
&#65533;&#65533;^th&#65533;&#65533;,&#65533;&#1468;7&#65533;&#65533;W&#65533;16 &#65533;&#65533;n&#65533;&#65533;&#65533;(.&#65533;&#65533;h&#65533;&#65533;' v&#65533; &#65533;m"&#65533;}&#65533;~
&#65533;&#65533;	&#65533;&#65533;&#65533;[&#65533;4b&#65533;&#65533;V&#5814;&#65533;&#65533;A&#65533;&#65533;>B8&#65533;<&#65533;N&#65533;FB42*&#65533;&#65533;&#65533;&#65533;&#65533;-!p $&#65533;&#65533;0&#65533;-*&#65533;&#65533;	&#65533;&#65533;B&#65533;4&#65533;M&#65533;&#65533;K&#65533;&(@&#65533;K&#65533;&#65533;d&#65533;&#65533;&#65533;&#65533;'&#65533;GGZ&#65533;mZ&#65533;&#65533;&#65533;&#65533;&#65533;yP&#65533;B&#687;k&#65533;&#65533;&#1824;&#65533;,&#65533;&#65533;u&#65533;}&#65533;A&#65533;&#65533;2_b&#65533;&#65533;B!P$&#65533;@6&#65533;#&#65533;D&#65533;y&#65533;&#65533; $&#65533;&#65533; sn&#65533;&#65533;^
&#65533;&#65533;	<,&#65533; >&#65533;&#65533;Ly5&#65533;,D&#65533;&#1585;&#150;b&#65533;\K&#1115;&#913;4C&#65533;C&#65533;&#65533;9&#65533;s&#65533;  &#65533;B&#65533;&#65533;R&#65533;O[&#65533;
.&#1082;&#65533;&#65533;<&#65533;&#65533;-&#65533;Zt&#65533;&#65533;&#65533;&#65533;&#65533;FCnRf&#65533;+&#65533;4&#65533;&#65533;&#65533;&#65533;&#65533;&#65533;-k("&#65533;&#65533;yDb&#65533;! ".$`0&#65533;&#65533;Z&#133;&#65533;:{S&#65533;p&#65533;E3@&#65533;&#65533;I&#65533;&#65533;9 &#65533;&#65533;&#1316; <O&#30341;w>&#65533;>&#65533;/jU6&#65533;R&#65533;&#1427;\7&#65533;V&#65533;&#65533;&#65533;&#1070;&#65533;-a+p&#1688;&#65533;&#1716;&#65533;Ga&#65533;!t&#65533;&#65533;&#65533;`&#65533;&#65533;B^&#65533;>&#65533;w&#65533;'&#65533;&#65533;&#65533;&#65533; &#65533;[&#65533;6!G^&#65533;&#65533;#p}&#65533;&#65533;&#65533;n&#65533;&#862;&#65533;&#65533;&#65533;&#65533;&#65533;&#65533;&#65533;&#65533;&#65533;1&#65533;&#65533;&#65533;&#65533;&#65533;&#65533;&#65533;&#65533;&#65533;&#65533;&#65533;&#65533;&#65533;&#65533;&#65533; &#65533;&#65533;&#65533;??;7

&#65533;	&#65533;&#65533; &#65533;&#65533;&#65533;&#65533;&#65533;&#65533;&#65533;&#65533;&#65533;&#65533;&#65533;&#65533;&#65533;&#65533;&#65533;&#246;&#65533;&#65533;&#65533;&#65533;&#65533;;B&#997;##$!&#65533;&#2016;&#222;&#65533;&#65533;&#65533;&#65533;&#65533;&#65533;&#50455;&#65533;&#65533;&#65533;&#65533;&#65533;&#65533;&#65533;&#65533;&#65533;&#65533;&#65533;&#1255;7&#65533;&#65533;nLS &#65533;&#65533;&#65533;&#65533;[&#560;&#65533;"\&#65533;&#65533;i0&#65533;-e&#65533;8A&#65533;@&#65533;&#1293;"&#65533;&#65533;&#65533;-D&#65533;&#65533;&#65533;&#65533;7&#65533;&#65533;9_Ph&#65533;&#65533;&#65533;&#198;2n&#65533;&#1849;&#65533;&#65533;&#65533;|&#65533;&#65533;k0&#65533;&#15567;?&#65533;&#65533;!&#65533;&#65533;T	&#65533;C&#65533;&#65533;&#65533;&#1387;&#65533;&#65533;&#176;Q&#65533;A&#65533;@&#65533;j&#65533;&#65533; &#65533;&#65533; Yl&#65533;>&#65533;*=&#65533;&#65533;&#688;B&#65533;&#65533;&#65533;T&#65533;+;~&#65533;&#65533;&#65533;7&#65533;&#65533;&#1001;d&#65533;[<4BQF&#1800;&#65533;&#65533;i&#65533;&#65533;&#65533;&#804;&#65533;&#65533;&#65533;&#65533;&#1173;
2B&#65533;&#65533;&#65533;R&#65533;H6A&#65533;MM&#65533;&#65533;&#65533;&#65533;&#65533;P&#65533;a&#65533;.7&#65533;&#65533;&#65533;CS&#65533;&#65533;B&#65533;&#65533;^8&#65533;&#65533;&#65533;a RB&#65533;s&#65533;hd 
&#65533;I&#65533;&#65533;&#65533;R&#65533;~H&#65533;w&#65533;&#65533;&#65533;S&#65533;&#65533; r&#65533;&#65533;&#65533;	k&#65533;&#65533;M&#65533;* w#g&#65533;?&#65533;&#65533;&#65533;rV@(&#65533;05&#65533;&#65533;&#65533;7&#65533;&#65533;;&#65533;Q&.t&#65533;\&#65533;&#65533;&#65533;Vud=&#65533; E&#50176;M% K&#65533;f^.&#65533;XD&#65533;md&#65533;1&#1269;
&&#836;&#65533;?x&#65533; &#65533;h&#65533;"c&#65533;(cS Z&#65533;&#65533;&#65533;XH&#65533;=&#65533;&#65533;&#65533;&#65533;P&#65533;^&#65533;Zy&#65533;\o&#65533;&#65533;xB&#65533;&#65533;&#65533;d&#65533; qP[U&#65533;&#65533;Y%2&#65533;t&#65533;P&#65533;(_q&#65533;Q&#65533;&#65533;&#65533;O)&#65533;&#65533;&#65533;Su&#65533;&#65533;g&#65533;@&#65533;0Dh!PH	&#65533;&#65533;(&#65533;&#65533;u&#65533;%|J1&#65533;v&#65533;3*&#65533;J)&#65533;RJmR&#65533;*%&#65533;x&#65533;v&#65533;GWut&#65533;&#65533;&#65533;&#65533;&#65533;&#65533;Jl&#65533;&#65533;g&#65533;!&#65533;&#65533;&#65533;&#65533;&#65533;~1GU2AeR@&#65533;\&#65533;&#65533;&#65533;?&#65533;	&#65533;&#65533;+BV]\&#65533;2+nF"&#65533;&#65533;v&#1645;&#65533;&#65533;4$&#65533;7J&#65533;*cL&#65533;#$l0&#65533;&#65533;T0&#65533;&#65533;&2&#65533;&#65533;&#65533;u,J&#65533;AvJ,&#65533;'^, &#65533;9o&#65533; &#65533;;&#2025;&#65533;&#65533;&#65533;q&#65533;nI&D&#65533;&#65533;&#65533;g&#65533;&#65533;F&#65533;
&#65533;&#65533;&#65533;&#65533;&#65533;&#65533;&#65533;;i!&#630;&#1811;"&#65533;&#65533;->&#65533;&#1034;&#65533;D&#65533;&#65533;&#65533;&#65533;&#10733;&#65533;+&#65533;&#65533;{&#65533;&#65533;&#65533;q&#65533;&#65533;&#65533;e&#65533;H&#65533;&#65533;&#65533;Z&#65533;;}&#65533;&#65533;&#65533;,&#65533;/o-&#65533;nU&#65533;&#65533;&#65533;&#65533;<&#65533;&#65533;)&#722;J,&#65533;&#65533;&#65533;&#65533;b&#65533;K&#65533;&#65533;O>[-Q&#65533;2&#65533;&#65533;&#65533;c&#65533;?~N&#65533;&#65533;c&#65533;&#65533;&#65533;J&#65533;&#65533;&#65533;`&#65533;x&#65533;4&#65533;<&#65533;$&#65533;W&#65533;<&#65533;k)&#65533;h&#65533;&#65533;&#65533;&#1682;&#65533;&#36233;	&#65533;w&#65533;C&#16216;&#65533;&#65533;&#65533;j?&#65533;&#65533;G@&#65533;lB&#65533;&#65533;xw&#65533;&#65533;`&#65533;\RlO&#65533;&#65533;P.\&#1554; F<:@^&#65533;&#65533;	&#65533;U&#65533;m&#65533;z&#65533;dmKC&#65533;@&#1974;&#65533;&#65533;&#65533;	&#65533;|<s&#65533;&#65533;X&#977;1&#65533;&#549;&#65533;`&&#65533;&#65533;&#65533;L&#65533;j&#1872;&#65533;&#65533;&#65533;O&#65533;&#65533;"#&#65533;&#65533;&#65533;$&#65533;+&#65533;)>&#65533;&#65533;X4e;&#65533;;]m&#65533;>&#65533;&#65533;&#65533;IC&#65533;&#65533;H&#65533;&#65533;	&#65533;A*B&#65533;&#65533;`c&#65533;(&#65533;+)A&#65533;pF,&#65533;&#65533;&#65533;&#65533;A#K&#65533;&#65533;&#65533;X&#65533;| &#65533;&#65533;!&#65533;&#65533;z&#65533;&#65533;&#65533;&#65533;&#65533;n&#1179;!&#65533;xt&#65533;&#65533;&#65533;?&#65533;&#65533;&#65533;&#65533;&#65533; wn&#65533;X7&#65533;&#65533;D&#65533;oM&#65533;	V&#65533;&#65533;D&#65533;E&#65533;h&#65533;&#65533;^&#65533;F&#65533;p&#65533;&#65533;o&#65533;Q`l&#65533;&#65533;&#65533;LV&#65533;:&#65533;6&#65533;F&#65533;qD&#65533;Q  &#65533;Y&#65533; "&#65533;&#65533;&#65533;&#65533;n|o&#65533;&#65533;&#65533;"&#65533;&#65533;VIB  &#65533;&#65533;&#65533;(.G0&#65533;B4&#65533;&#65533;\&#65533;&&#65533;&#65533;	 #$&#65533;&#65533;&#65533;U&#65533;&#1272;&#65533;%&#65533;&#65533;D$"&#65533;&#65533;D[&#65533;&#65533;x&#65533;)&#65533;&#65533;	X&#65533;A"r&#65533;
L
&#65533;&#65533;%&#65533;,	&#65533;Ih&#65533;&#65533; &#65533;0|&#65533;&#65533;&#65533;V&#65533;cb&#65533;(;	&#65533;p^&#65533;S&#65533;&#65533;&#1207;&#45896;2)&#65533;GB&#65533;&#65533;&#65533;u&#368;@&#912;&#65533;&#65533;&#65533;UN&#65533;&#65533;S&#65533;6&#65533;&#65533;&#65533;&#65533;C*r&#901; &#65533;&#65533;&#65533; }G&#65533;&#65533;2o&#65533;&#65533;taa>&#137;&#65533;&#65533;!HAJg
]&#65533;@@HHO&#65533;&#65533;@%A8C@&#65533;&#65533;&#65533;&#65533;&#65533;& $&#65533;	&#65533;&#65533;&#65533;&#65533;&#1607;I&#65533;w&#65533;Bj3&#65533;&#65533;&#65533;+&#65533;&#65533;3_S/&#65533;&#65533;&#65533;f&#65533;&#65533;	n 9&#65533;6&#65533;d&#65533;+&#65533;&#65533;Ff u&#1299;HAR	Q&#65533;M&#65533;&#924;&#65533; &#65533;y&#65533;N8&#65533;&#65533;&#65533;
&#65533;&#65533;&#65533;v&#65533;z &#65533;?&#65533;6&#65533;]'^G&#65533;X&#65533;&#65533;#&#65533;&#65533;,3&#65533;@&#65533;&#65533;&#65533;&#65533;`&#65533;]&#65533;&#65533;&#65533;F&#65533;&#65533;&#65533;0*pV+&#65533;
&#65533; f&#65533;f/&#65533;&#65533;&#65533;"&#65533;&#65533;y&#65533;&#65533;&#65533;&#65533;
}&#65533;&#65533;Fx&#65533;&&#65533;~xn&#65533;&#65533;&#65533;&#65533;V"r&#65533;&#65533;&#65533;*6As&#65533;.;@&#65533;4O&#65533;G&#65533;&#65533;&#65533;&#65533;&#65533;(&#1906;#&&#65533;sct&#65533; &#14186;;	&#65533;&#65533;>&#65533;${&#65533;Y&#65533;S5V&#65533;d1&#65533;u&#65533;(F&#65533;&#65533;&#65533;&#65533; (&#65533;P&#65533;&#65533;,@ &#65533;@&#65533;&#65533;HA&#65533;vU.&#65533;R(&#65533;_8&#65533;&#65533;1&#65533;a&#65533;,&#65533;&#65533;)&#65533;&#65533;&#65533;iXZ&#65533;&#65533;AM2&#65533;O&#65533;
&#65533;&#65533;.}&#65533;&#65533;&#65533; xT&#65533;&#65533;&#65533;&#65533;&#65533;	H &#65533;d
`&#65533;V&#65533;&#65533;E&#65533;34p&#65533;Cr"&#65533;&#65533;*S &#65533;$&#65533;&#65533;f.b>O+&#65533;&#65533;+&#65533;&#65533;&#167;&#65533;&#65533;R&#65533;&#1367;v!xb* r&#65533;&#65533;&#65533;hG&#65533;1dGp&#65533;L&#65533; -X&#65533;&#65533;&#65533;&#65533;.&#65533;|&#779;&#1312;8	&#65533;'&#65533;B&#65533;&#65533;1&#65533;\&#65533;&#65533;)K&#65533;6&#65533;r&#65533;jr&#65533;m&#65533;&#65533;9K&#65533;E&#65533;&#65533;yJ&#65533;&#65533;#&#65533;&#65533;&#65533;BA&#1648;N0&#65533;v0S&#956;&#65533;&#65533;X&#65533;&#65533;|&#65533;hV&#65533;&#65533;&#65533;H&#65533;R}&#65533;&#65533;&#860;%E*Q&#65533;&#65533; &#65533;&#65533;&#65533;&#65533;	&#29972;2IP&#65533;&#903;&#65533;&#65533;&#65533;&#65533;&#65533;&#65533;&#65533;1r&#65533;&#65533;0&#1079;#&#65533;R #&#65533; *3&#65533;&#65533;Lp&#65533;&#65533;5 &#65533;DW&#65533;&#65533;&#65533;&#65533;&#65533;&#65533;&#65533;&#65533;&#65533; &#65533;W&#65533;&#65533;&#65533;&#65533;}&#65533;&#65533;&#1443;&a
Aa}"&#65533;&#65533;&#65533;&#65533;&#65533;\e&#65533;&#65533;X&#65533;&#65533;&#65533;&$ &#65533;&#65533;&#950;i^ &#65533;&#65533;d&#65533;HtL<t+&#65533;"&#65533;&#65533;4&#65533;&#65533;iH &#65533;&#65533;&#65533;&#65533;h?&#65533;B&#65533;&#65533;7;o&#65533;u&#65533;&#65533;&#65533;Xf&#65533;{=BF3&#65533;C&#65533;&#65533;&#65533;&#65533;c&#65533;&#65533;&#65533;X&#65533;,&#65533;H $N&#65533;%]&#65533;&#65533;{&#65533;&#65533;&#65533;&#65533;&#65533;G&#65533;Mc2FJ&#65533;&#65533;y&#65533;c(&#65533;$&#65533;&#65533;8&#65533;`&#65533;=&#65533;&#65533;&#65533;&#65533;~&#65533;Ox&#65533;&#65533;5v&#1834;<&#65533;f{m\&#65533;&#65533;&#65533;&#65533;&#65533;&#65533;&#1191;&#65533;&#65533;&#65533;s$Rp&#65533;7&#65533;&#65533;&#65533;]&#65533;@'&#21045;Mj&#65533;&#547;&#65533;rn&#65533;&#65533;&#65533;&#65533;G&#65533;guy&#65533;dV&#65533;&#65533;&#65533;&#65533;G&#65533;&#65533;&#65533; &#65533;ir&#65533;*Ca&#65533;&#65533;G&#65533;{:@&#813;&#65533;&#65533;&#65533;&#65533;&#65533;&#65533;u&#65533;yE&#65533;9 @v&#65533;&#65533;&#65533;I&#65533;bZ&#65533;&#65533;@*9R	-&#65533;A&#65533;&#65533;Jx&#65533;hO&#65533;HY&#65533;#*&#247;Z&#65533;U>&#65533;&#803;&#65533;&#65533;&#65533;&#65533;Y&#65533;&#65533;.N&#65533;&#1871;&#65533; &#65533;=<&#65533;o&#65533;&#65533; KZ&#65533;&#65533;#8&#65533;U&#65533;C&#65533;9&#65533;&#65533;&#65533;&#65533;L&#65533;&#65533;&#65533;&#65533;n&#65533;F&
"G&#65533;&#65533;&#65533;-%30W&#2003;!P&#65533;&#65533;]sO&#65533;b~&#65533;0 x&#65533;.@y&#65533;GC&#65533;P&#65533;Q	&#896;~Uf&#65533;R=&#1473; j&#65533;&#65533;$7` &#65533;Io9b&#65533;0&#65533;Q8&#1895;8&#65533;qs&#65533;$-`eA#,&#65533;2&#65533;&#65533;&l&#65533;&#65533;Pt&#65533;&#65533;&#65533;PV&#65533;&#65533;|&#65533;  ;Bz&#65533;&#65533;7<"&#65533;kP&#65533;
&#65533;&#65533;_&#65533;&#65533;DF&#65533;&#65533;&#65533;&#65533;e&#65533;/&#65533;CJ&#65533; =&#65533;&#65533;%d#!&#757;&#65533;&#65533;%8V)0j&#65533;` 
&#65533;sX&#65533;T&#65533;(&#65533;~d@t&#131;&#65533;b&#65533;=V&#65533;<p&#65533;FOn&#65533;4Ad &#65533;V&#65533;,5&#65533;&#65533;&#65533;&#65533;&#65533;&#65533;J&#65533;c&#65533;D&#65533;&#65533;<ht";P#&#65533;&#65533;"+P &#65533;&#65533;&#65533; @&#65533;p&#65533;&#65533;FZ&#65533;&#65533;7&#65533;&#65533;cI>7'&#65533;QNF&#65533;gB7D~[&#65533;Z&#1460;'&#65533;&#65533;PBzd&#65533;`&#65533;Vr A 01&#65533;&#65533;&#65533;&#65533;&#65533;&#65533;f&#65533;&#65533;&#65533;%^h,&#65533;gtzr'
&#65533;Xs(+&#65533;&#65533;<&#65533;&#65533;&#65533;&#1224;J
p&#65533;Q&#65533;&#65533;'1&#65533;z&#65533;/! @&#65533;&#65533;&#65533; &#65533;&#1012;<&#65533;&#65533;&#65533; C&#65533;0 Z&#65533;&#65533;.&#65533;J=4i&#65533;X
`&#65533;nu&#65533;&#818;9&#65533;h+&#65533;&#65533;W$D0&#65533;E&#65533;x&#65533;&#65533;&#65533;&#65533;/&#1348;&#65533;qF&#65533;&#65533;q&#65533;&#65533;	&#65533;&#65533;&#65533;x&#65533;<&#65533;&#65533;&&#65533;&#65533;&#65533;1GE&#65533;	9&#65533;&#65533;#&#65533;&#65533;rQL&#65533;r)zp&#65533;w&#65533;Cz&#65533;H&#65533;&#65533;&#65533;&#65533;tF}&#65533;&#65533;&#65533;%&#65533;&#65533;p&#65533;&#65533;&#65533;,8&#65533;@&^&#1766;-ih&#65533;&#65533;Gz&#65533;&#65533;'Ib_&#65533;_	z}&#65533;7&#65533;)&#65533;W&#65533;i&#920;&#65533;&#65533;&#65533;v&#65533;BL&#65533;g&#65533;r&#65533;`6&#65533;.&#65533;G&#65533;&#65533;&#1218;&#65533;S&#65533;"&#1288;D&#65533;n&#65533;&#65533;9&#1140;V&#65533;&#65533;&#65533;dq&#65533;X5&#65533;&#65533;&#65533;&#65533;L0 &#65533;&#65533;,`&#65533;&#65533;&#65533;&#65533;?@i&#65533;&#65533;&#65533;&#65533;&#65533;&#21778;&#65533;e&#65533;7&#1444;!&#65533;&#65533;2&#65533;RX&#65533;X
&#65533;&#65533;b&#65533;&#65533;&#1824;s &#65533;&#65533;&#65533;&#65533;P  &#65533;&#65533;|&#65533;_/&#65533;2&#65533;s  &#65533;l&#65533;&#65533;=i&#65533;YW&#65533;&#65533;&#65533;&#65533;&#65533;&#65533;&s&#65533;Wv{Y&#65533;-s1&#65533;&#65533;6&#65533;Y5<c/&#65533;	96&#65533;&#65533;&#65533;&#65533;&#90880;&#65533;&#65533;&#65533;&#65533;&#65533;&#65533;"&#65533;&#65533;gp &#65533;&#65533;Y&#65533;&#65533;H.&#65533;&#65533;&#65533;q&#65533;&#65533;@&#65533;&#65533; 6x$"6h&#65533;&#65533;&#65533;JcGc&#65533;8u&#1568;U&#65533;&#65533;&#65533; &#65533;&#65533;&#65533;;&#65533;&#65533;&#65533; &#65533;&#588;&#65533;3&#65533;&#65533;?&#65533;y&#1633;&#65533;6o&#65533;&#65533;3&#65533;	 r&#65533;&#65533;6#c&#65533;&#65533;&#65533;\&#7437;R-&#65533;X&#65533;&#65533;>&#65533;&#65533;7&#65533;&#65533;8RQ &#65533;f&#65533;@J3&#65533;3t)&#65533;&#65533;&#65533;M&#65533;cwAO&#65533;c&#65533;&#65533;&#65533;He&#65533;r&#65533;&#65533;
3*&#65533;pb&#65533;ivr)#
VX&#65533;5}&#65533;&#65533;&#65533;&#65533;h&#65533;hP3d}&#65533;hI|
'"&#65533;&#65533;&#65533;&#65533;:Q@OZ&#65533;&#65533;&#65533;&#65533;&#65533;9k3&#65533;2G`X&#65533;&#1130;"&#65533;te&#65533;z&#65533;
&#65533;A5&#65533;$&#65533;}z&#65533;5&#65533;&#65533;&#65533; &#714;R&#65533;&#1098;&#65533;&#65533;&#65533;;&#65533;:N&#65533;C[&#65533;8&#65533;m&#65533;X&#65533;4&#65533;&#65533;&#65533;Ps&#65533;e&#65533;N&#65533;#~&#65533;P&#65533;&#65533;t0&#65533;&#65533;:%&#65533;&#65533;&#65533; &#65533;+&#65533;v=&#65533;&#65533;&#65533;1Y6$R&#65533;&#65533;&#65533;(}&#65533;m&#65533;&#65533;&#65533;&#65533;1&#65533;9[+Rk
,&#65533;3d&#1034;&#65533;+ 	X&#65533;&#65533;&#65533;,e&#65533;&#65533;@&#65533;&#65533;0VQ&#65533;&#65533;&#65533;
(&#65533;C&#65533;r"9&#31475;&#65533;&#65533;&#65533;+F&#65533;oP&#65533;]

&j&#65533;&#65533;I@FA%&#65533;&#65533;&#65533;
j"&#65533;W1d&#65533;u &#65533;{&#65533;I&#65533;t*&#65533;E&#65533;&#65533;&#65533;>&#65533;&#65533;&#65533;TmI&#65533;7&#65533;&#65533;&#65533;J&#65533;&#65533;&#65533;V&#65533;$&#65533;G&#65533;&#65533;2&#65533;&#65533; I-`A&#65533;&#65533;&#65533; 0A&#65533;UX&#65533;&#65533;zo&#65533;&#65533;&#1078;&#65533;s;&#65533;&#65533;U)&#4498;&#65533;+&#65533;&#65533;S'&#65533;>&#2018;&#65533;2&#65533;:&#65533;3&#65533;@*A&#65533;W&#65533;&#614;&#65533;&#65533;;R9 v;&#65533;&#65533;&#65533;*@&#454;)0&#65533;2c&#65533;&#65533;&#1672;_&#65533;&#65533;+{{0&#65533;"&#65533;5r0 &0GP8&#65533;&#65533;&#65533;&#65533;&#65533;:&#65533;
&#65533;:&#65533;&#65533;1&#65533;&#65533;&#65533;7w:&#65533;&#65533;1b&#65533;&#65533;&#65533;%&#65533;	&#65533;{&#65533;&#65533;&#65533;c&#65533;C&#65533;&#65533;O&#65533; &#65533;20&#65533;Kg&#65533;&#65533;&#65533;b&#65533;pe&#65533; {&#65533;6 D&#65533;4&#65533;eR&#65533;k&#65533;&#65533;7&#65533; &#65533;7&#65533;v&#65533;xJ$RbDG&#65533;&#65533;p8&#65533;B:$t&#65533;0&#65533;I
&#65533;&#65533;9f&#65533;0v &#65533;3 &#65533;0O&#65533;C4&#65533;[&#65533;+?2&#65533;'rQ61&#65533;&#65533;&#65533;&#283;&#65533;&#65533;[b&#65533; &#65533;+&#65533;B+&#1218;n,&#65533;&#65533; &#65533;)3Z&#65533;:&#65533;c&#65533;&#65533;&#65533;&#65533;j&#65533;s&#65533;R&#65533;&#65533;&#65533;&#65533;&#65533;X&#65533;6&#65533;&#65533;P&#65533;3]I
"&#65533;&#65533;C&#65533;&#65533;mK&#65533;&#65533;&#65533;P#&#65533;&#65533; 
qe&#65533;&#65533;.h&#65533;}&#65533;&#65533;&&#65533;< &#65533;pj_2CD&#65533;&#65533;=&#65533;{H,&#65533;1 E&#65533;7&#65533;&#65533;ka &#65533;&#1056;&#65533;&#65533;Jg27aJ>&#65533;Tmx&#65533;!_&#65533;&#65533;&#65533;*P&#65533;%p&#65533;Tq&#65533;*>Zo$p&#65533;&#65533;&#65533;Vhc&#65533; &#65533;&#65533;!i&#65533;&#65533;H&#65533;G&#65533;&#65533;sQ-d[H&#65533;&#65533;|&#65533;cBXL7k#&#65533;x&#585;&#11771;&#65533;&#65533;&#65533;&#593;&#65533; &#65533;E3&#65533;9	&#65533;&#65533;&#65533;pfr&#65533;u&#65533;bP&#65533;0`&#65533;n3&#65533;&#65533;X
&#65533;&#65533;a&#1549;~&#65533;&#65533;&#65533;p&#65533;$p*&#65533;[&#65533;&#65533;&#65533;&#65533;&#65533;XR&#1242;&#65533;[,1&#65533;&#595;`A&#65533;K&#65533;&#65533;&#1774;&#65533;&#65533;&#65533;&#65533;E&#65533;	&#65533;&#65533;1(F$qX6yh&#65533;I&#65533;5t7&#65533;&#65533;&#65533;&#65533;B&#65533;U&#65533;&#65533;6&#65533;&#65533;&#65533;P &#65533;,&#65533;&#65533;$F1&#65533;%&#65533;&#65533;&m&#65533;&#65533;&#65533;&#65533;&#65533;b0R?[$8&#65533;H&#65533;&#65533;&#65533;`&#65533;&#65533; ;{&#65533;&#65533;z&#65533;I&#65533;\J&#65533;}&#1788;e&#65533;y&#65533;&#65533;&#65533;b&#65533;i&#65533;2)&#65533;&#65533;C76&#65533;+&#65533;&#65533;U&#1141;R&#65533; &#65533;&#65533;&#65533;&#65533;&#65533;&#65533;&#65533;1&#65533;G&#65533;&#65533;"&#65533;&#65533;&#65533;&#1802;&#65533;&#65533;&#65533;fGH&#65533;\lN&#65533;&#65533;&#1345;&#65533;&#1209;Y&#65533;&#65533;{&#65533;&#65533;&#65533;Fm&#65533;S 7&#65533;&#65533;BrB4B-&#65533;{&#65533;&#65533;&#65533;PY&#65533;,&#65533;|&#65533;m'+?mZf&#65533;i&#65533;[&#6954;&#65533;&#65533;3&#65533;&#65533;&#65533;0&#65533;s&#65533;&#65533;&#65533;&#65533;&#65533;&#65533;&#1397;&#65533;&#65533;&#65533;?&#65533;&#65533;&#65533;&#65533;+[&#65533;K&#65533;V7?&#65533;&#65533;xJ&#65533;&#65533;&#65533;"&#65533;&#65533;gK|e&#65533;&#65533;&#1669;*&#65533;&#65533;&#65533;&#65533;&#1565;&#65533;[.f&#65533;c&#65533;&#65533;&#65533;=&#65533;&#65533;,&#65533;?Z &#65533;&#65533;&#65533;*&#65533;+,++&#65533;&#65533;=&#65533;&#65533;{&#1462;&#561;&#65533;&#65533;&#508;&#65533;&#65533;&#65533;&#65533; &#1688;@&#65533;&#65533;# G&#65533;{&#1917;U-&#65533;&#1209;&#65533;Y&#65533;d&#65533;'&#65533;k&#65533;&#65533;'&#65533;v&#65533;&#65533;&#65533;&#1204;&#65533;&#65533;&#65533;T&#65533;$&#65533;&#65533;7&&#65533;&#65533;&#65533;;&#65533;&#65533;&#65533;{!&#65533;&#65533;&#65533;&#65533;;&#65533; d&#65533;&#65533;=6&#65533;|&#65533;W%&#65533;&#65533;c&#65533; m&#65533;2&#65533;"&#65533;&#65533;~a'&#65533;&#65533;&#65533;r:,&#65533;q&#65533;+=&#65533;&#65533;bP&#65533;r Mm&#65533;&#65533;.a&#65533;&#65533;&#65533;&#65533;&#65533;&#1793;&#65533;&#65533;&#65533;&#65533;&#65533;<&#65533;&#65533;&#188;&#65533;&#65533;&#65533;&#65533;5&#65533;&#65533;&#65533;,&#65533;p&#65533;
&#35280;6KE&#65533;e&#65533;)&#65533;V!&#65533;d&#65533;&#65533;&#65533;V9F&#65533;+@&#65533;e$&#65533;Kw&#1157;
&#65533;&#65533;&#65533;V&#65533;&#65533;&#65533;q\&#65533;&#65533; &#65533;u &#65533;(&&#65533;&#65533;1&#65533;&#65533;&#65533;&#65533;&#1590;&#65533;#&#65533;&#65533;&#65533;/4&#65533;&#65533;H&Pt&#65533;+&#65533;&#65533;&#65533;&#65533;&#65533;r&#65533;K.#&#65533;&#65533;&#65533;&#65533;q_',  n&#65533;S&#65533;r&#65533;g&#65533;c&#1528;.&#65533;&#65533;&#65533;&#65533;I&#65533;&#65533;h
/`P4&#65533;&#65533;&#65533;&#65533;&#65533;	&#918;&#65533;u&#65533;&#65533;V&#65533;&#65533;",&#65533;+x&#65533;@[S&#65533;(|&#65533;&#65533;@&#34043;=#D&#65533;.7&#65533;{&#65533;&#65533;b&#65533;Tdx&#65533;K&#65533;M&#65533;{&#65533;&#65533;	K&#65533;&#65533;Z!&#65533;.&#65533;c&#65533;~&#65533;~&#133; '&#65533;&#65533;&#65533;&#65533;&#65533;&#65533;2&#65533;l9&#65533;&#1889;7&#65533;M&#65533;&#65533;fz&#65533;&#1976;p&#65533;7&#65533;q#ug&#65533;&#65533;&#65533;&#65533;'$l&#15886;*rA&#65533;&#65533;N&#65533;&#65533;F&#65533;&#65533;&#65533;@!&#65533;&#65533;&#65533;&#65533;
&#65533;&#65533;&#65533;("&#65533;gn&#65533;&#65533;&#65533;4(i&#65533;6G&#65533;.&#65533;L&#24846;&#65533;&#65533;&#65533;&#65533;&#65533;
&#65533;v&#65533;&#65533;7&#65533;i&#65533;&#65533;&#65533;&#65533;j`o&#65533;&#65533; 2&#65533;&#1639;PR&#65533;&#65533;&#65533;~,&#65533;&#65533;eh:&#65533;w&#65533;&#65533;I&#65533;:4&#65533;&#65533;JF&#65533;&#65533;ZuV&#65533;z&#65533;&#65533;&&#65533;Z&#65533;f+&#65533;&#65533;b&#65533;~&#65533;	&&#65533;&#65533;&#65533;=&#65533;&#65533;.Q/&#1526;+&#65533;&#65533;&#65533;U&#65533;Ar&#65533;&#65533;&#65533;&#65533;&#48240;&#65533;S&#65533;&#65533;PT&#65533;&#65533;&#65533;8Y&#1272;S)&#65533;&#65533;&#65533;&#65533;&#65533;&#65533;?zM@V&#65533;&#1365;&Ai&#65533;Y;&#65533;Pu8&#65533;&#65533;&#65533;Z&#65533;	&#65533;&#65533;&#65533;&#65533;b&#750;>&#65533;&#65533;&#65533;	&#65533;h&#65533;&#65533;U&#65533;H&#65533;&#65533;&#65533;&#65533;#G&#65533;]I&#65533;R.\&#65533;Z=t:&#65533;&#65533;#&#65533;&#65533;&#65533;&#65533;D&#144;0j&#65533;31&#65533;&#65533;onw|&#65533;&#65533;&#65533;W&#65533;&#65533;&#65533;@&#65533;&#65533;z&#65533;&#65533;&#65533;/&#65533;?	&#65533;&#65533;&#65533;i&#65533;g&#661;	!&#65533;a&#65533;	7  &#65533;&#65533;&#65533;&#65533;&#65533;&#65533;&#65533;&#65533;&#65533;&#65533;&#65533;&#65533;&#65533;&#65533;

 ?&#65533;&#65533;&#65533;&#65533;&#65533; &#65533;-,&#65533;&#65533;&#65533;&#65533;&#65533;&#65533;&#65533;&#65533; &#65533;&#65533;&#65533;.&#65533;&#65533;&#65533;&#65533;&#270;&#65533;&#65533;&#65533;&#65533;&#65533;&#65533;&#65533;&#65533;&#65533;&#65533;&#1168;&#65533;&#65533;&#65533;!&#65533;22&#65533;"&#1393;&#65533;&#65533;?7	D&#65533;&#65533;&#65533;&#65533;&#65533;&#65533;&#1426;&#1366;&#65533;&#65533;2&#65533;`wC&#65533;&#65533;B&#164;&#65533;P&#65533;H8&#65533;&#65533;&#65533;&#65533;I&#65533;&#65533;&#65533;jTa&#162;&#65533;=X&#65533;2|(S&#65533;\&#65533;&#65533;&#65533;&#65533;lIs&#1580;^%'&#65533;h&#65533;&#199;G&#65533;&#65533;R&#65533;C&#65533;&#65533;&#65533;&#65533;/!&#65533;&#65533;&#65533;&#65533;
&#65533;,&#65533;&#65533; &#65533;&#65533;&#576;&#53560;&#65533;&#65533;&#65533;lL&#65533;;T4&#65533;&#65533;j7&#65533;&#65533;6&#65533;&#65533;-&#65533;N.&#65533;X5&#65533;&#1946;&#65533;]\3$&#65533;&#65533;&#65533;<.c&#65533;!&#65533;&#65533;** &#65533;&#65533;QNO&#65533;+&#65533; &#65533;E&#65533;W&#65533;&#65533;B&#65533;&#65533;+ w&#65533;v &#65533;&#65533;&#65533;)&#65533;&#65533;:#&#65533;&#65533;A&#65533;[A&#65533;:&#65533;  e&#65533;eAR&#65533;FL&#65533;Q&#65533;{&#65533;&#65533;&#65533;8&#65533; &#65533; 7&#65533;W,cpT`&#65533;wB&#65533;&#65533;f~&#65533;&#65533;&#65533;t&#65533;&#65533;%m&#65533;&#65533;&#65533;&#65533;%X&#65533;p&#65533;&#65533;&#65533;&#65533;&#65533;&#65533;&#1884;
0&#65533;' NN&#65533;@o0W P"<&#65533;6&#65533;&#65533;-!&#65533;&#65533;N&#65533;&#65533;&#65533;AJa"&#65533;)&#65533;KK&#65533;&#65533;g&#65533;zZi B&#65533;(&#65533;Z! &#65533;&#65533;&#65533;&#65533;&#65533; &#65533;&#65533;8&#65533;&#65533;&#65533;_
&#65533;&#65533;@&#1618;F&#65533;7&#65533;&#65533;&#65533;&#65533;x=I&#65533;&#65533;&#1433;?3&#65533;&#65533;u&#65533;J&#65533;&#65533;h`^MA&#65533;&#65533;&#65533;,Z&#65533;&#65533;&#65533;(B<&#65533;b!2j&#1049;y&#65533;&#65533;&#65533;K\&#204;D&#65533;LK&#65533;%&#65533;|&#65533;&#65533;&#65533;8I&#65533;&#65533;&#65533;%&#65533;
V&#65533;1By&#65533;$#xQY&#65533;&#65533;4uY&#666;)&#65533;&#65533;H&#65533;F&^&#65533;<&#65533;&#65533;C^<1&#65533;'&#65533;&#65533;&#65533;&#65533;P&#65533;)&#47922;&#65533;G&#65533;0&#65533;9"&#65533;0]&#65533;&#65533; &#65533;L&#65533; ($&#65533;&#65533;{&#65533;p&#65533;<B4&#65533;"T&#65533;xi&#65533;4C&#65533;*K&#65533;&#65533;)&#65533;NE&#65533; &#65533;&#55045;&#65533;&#65533;&#65533;&#65533;&#65533;&#65533;0`&#65533; &#65533;&#65533;JSG&#65533;FRA&#65533;"S&#65533;&#65533;&#65533;*&#65533;&#65533;B&#65533;h&#65533;&#65533;p&#65533;>&#65533;q&#65533;&#65533;)	D
&#65533;&#65533;&#65533;7&#65533;3]4&#65533;&#279;&#65533; V&#65533;&#65533;y&#65533;&#65533;C\9&#65533;z&#65533;&#65533;I&#65533;&#65533;+&#65533;&#65533;&#65533;q&#65533;&#65533;&#65533;&#65533;o3"z&#65533;&#65533;&#65533;&#65533;`.&#65533;U&#65533;&#65533;N &#65533;c&#65533;&#65533;~&#65533;&#65533;&#65533;t
K&#765;&#65533;8&#65533;&#65533;&#65533;&#65533; &#65533;i&#65533;&#65533;&#65533;&#65533;&#65533;BZ" &#65533;&#65533;95.&#65533;&#65533;&#65533;&#65533;&#65533;{&#65533;s&#65533;&#65533;&#164;2H&#65533;&#65533;`&#65533;&#65533;&#65533;y&#65533;&#65533;#S&#1391;z<7&#1300;!&#65533; &#65533; B&#65533;b&#65533;_Z&#65533;T&#65533;&#65533;&#65533;"$&#65533;&B'&#65533;&#65533;&#65533;&#65533;@&#57964;XP&#65533;u&#65533;&#1720;@ vjs&#65533;6.]CB7$'tp&#65533;&#65533;&#65533;&#65533;&#65533;&#65533;&#65533;&#65533;&#705;&#65533;&#65533;Q&#65533;0jr&#65533;(&#65533;&#65533;&#65533;&#65533;()&#65533;&#65533;T&#65533;&#65533;sQ&#65533;+&#65533;&&#65533;&#65533;&#65533;Y&#65533;&#65533;:&#65533;6&#65533;&#65533;&v$&#65533;&#65533;&#65533;Pn@s&#53968;&#65533;&#65533;	&#65533;N6&#65533;&#65533;&#716;&#65533;&#65533;&#65533;&#65533;&#65533;&#65533;$&#65533;y#$+&#725;`&#65533;)B^&#65533;	&#65533;Uou&#65533;H&#65533;&#65533;&#65533;1&#65533;&#65533;&#65533;Y&#65533;&#65533;C.&#65533;9&#65533;dn
&#65533;&#65533;3&#65533;&#65533;&&#65533;&#65533; &#65533;4&#65533;C&#65533;|<l$?&#65533;F5&#65533;&#65533;&#65533;&#65533;!&#65533;D&#65533; BpKKE&#65533;&#1673;'&#65533;s&#65533;B]&#65533;8&#65533;&#65533;&#65533;t&&#65533;L-!0Ji&#65533;a%,&#65533;{&#65533;&#65533;&#65533;'&#1033;&#65533;&#65533;Gm&#65533;bsb&#65533;&#65533;iT#)&#65533;&#65533;&#65533;&#65533;&#65533;x&#65533;"&#65533;&#65533;"&#65533;&#65533;&#65533;&#65533;B&#65533;Q<&#65533;&#65533;&#65533;&#65533;i&#65533;&#1171;J&#65533;&#65533;:d&#65533;&#65533;'B&#65533;&#65533;MaB&#65533;&#65533;&#192;y|"&#65533;PG&#65533;b&#65533;x%Ie&#65533;&#65533;d&#65533;8&#65533;,B&#65533;=FcXTl&#65533;dG&#65533;&#65533;8){&#65533;,&#65533;&#65533;D  8@&#65533;&#166;$&#65533;jI&#65533;&#1691;<cI&#65533;&#65533;qR!5C&#65533;&#2498;&#65533;L&#65533;jD&#65533;F&#65533;&#65533;&#65533;&#65533;0&#65533;G&#65533;&#65533;>&#65533;&#65533;kc|&#65533;O&#65533;&#65533;&#65533;&Q&#65533;&#65533;&#292;&#65533;&#65533;d
:&#65533;?VP&#65533;G&#65533;&#65533;&#65533;GA@~&#65533;fx&#1184;[&#65533;&#1281; &#65533;&#65533;&#65533;)&#65533;	&#65533;?&#65533; &#65533; &#65533;A
&#65533;&#65533;e-&#65533;@N5&#65533;&#65533;&#65533;I&#65533;&#65533;v&#65533;&#65533;P%t&#65533;#&#1679;Ejq&#65533;G&#65533; &#65533;&#65533;&#65533;&#65533; <&#65533;&#65533;&#65533;&#65533;!  &#65533;;&#65533;9&#65533;M&#65533;\
\Iz.&#65533;045&#65533; &#65533;9X&#65533;&#65533;&#527;-B.h&#65533;&#65533;D&#65533;	&#65533;&#65533;7&#65533;&#65533;(p&#65533;&#65533;l&#65533;|&#65533;SF&#65533; pu5&#65533;3:&#65533;&#65533;d&#65533;`;&#65533;3&#65533;X&#65533;&#65533;3IYBY&#65533;#&#65533;?R&#65533;&#65533;&#65533;&#65533;&#65533;&#1447;&#65533;C4!d&#65533;&#65533;Y@B&#65533;q1-l&#65533;'9R&#65533;&#65533;F&#65533;Q&#65533;&#65533;rB&#65533;&#65533;&#65533;&#65533;<\lFf&#65533;a$&#65533;%&#65533;&#65533;&#65533;+&#65533;"&#65533;&#65533;&#65533;-epw&#65533;O^If&#65533;\`mC1X&#65533;- 0&#65533;JM&#65533;qZ&#65533;&#65533;:Q&#65533;&&#65533;&#65533;&#65533;"&#48028;F&#65533;&#65533;&#65533;&#65533;&#65533;3d0Qbp&#65533;:H&#65533;"_&#65533;7y&#65533;A&#65533;&#65533;&#65533;&#65533;^.&#65533;=&#65533;9fhk&#65533;&#65533;o+ AH&#65533; &#65533;&#65533;
X&#65533;P&#65533;&#65533;&#65533;{&#65533;&#65533;0&#65533;%&#65533;:&#65533;g&#65533;&#65533;6&#65533;&#65533;V&#1344;.K> u&#65533;&#1932;&&#65533;|WE&#65533;&#65533;mjeX`&#65533;&&#65533;Q&#65533;&#65533;H&#65533;_\=V&#65533;&#65533;&#65533;ln&#65533;&#65533;&#65533;&&#65533;&#65533;' 3&#65533;&#65533; (j@O&#65533;K&#65533;B&#65533;&#65533;k&#65533;&#65533;$"&#65533;&#65533;TY&#65533;&#65533;&#65533;Apy7ugP&#65533;&#65533;F&#65533;UE &#65533;I1&#65533;z&#65533;/&#15864;`A-&#65533;LbJ&#65533;&#704;y &#65533;&#65533;f&#65533;&#65533;&#1261;&#65533;&#65533;Nap&#65533;&#1262;&#65533;&#65533;&#65533;l&#65533;bb&#65533;a&#65533;&#65533;B&#65533;gPe&#65533;&#65533;>&#65533;-&#65533;;&#65533;d+&#65533;@fhh&#65533;VU&#65533;rrN&#526806;Y&#65533;&#65533;qp"&#65533;&#65533;u-&#65533;!B&#65533;R`&#2045;&#65533;h_&#65533;&#65533;&#65533;&#65533;&#65533;|&#65533;HY-z&#65533;&#65533;&#65533;%D&#65533;4&#65533;k&#65533;&#65533;&#65533; ,&#65533;&#65533;&#65533;Nn&#65533;&#65533;|&#65533;IOY &#65533;&#65533;2&#65533;&#65533;&#65533;E*&#65533;&#65533;u&#65533;SQ&#65533;c&#65533;$&#65533;&#65533;8  &#65533;&#65533;  &#65533;8&#65533;6&#65533;k&#65533;&#65533;R&#65533;.w)&#65533;&#65533;~p&#65533;P&#65533;hx'&#65533;PZ&#65533;#&#65533;E/%&#65533;&#65533;#&#65533;&#65533;&#65533;MH]&#65533;AU&#65533;, B+)&#1487;1K&#65533;&#65533;&#65533;&#65533;]&#65533;\o&#65533;&#65533;&#65533;H=&#65533;&#65533;x&#65533;R&#65533;Sv&#65533;&#65533;&#65533;&#65533;&#65533;8q&#65533;R&#65533;&#65533; &#65533;&#65533;|@&#65533;&#65533;&#65533;&#65533;m&#65533;H&#65533;z&#65533;&#65533;#&#65533;/%&#65533;k&#65533;8&#65533;&#65533;&#65533;&#65533;cPs&#65533;b8&#65533;&#65533; &#65533;7&#65533;! &#65533;1&#65533;&#65533;&#230;&#65533;&#65533; &#65533;'.&#65533; &#65533;&#65533;e4&#65533; &#65533; &#65533;T&#65533;>&#65533;&#65533;&#65533;&#65533;O&#65533;4&#65533;&#65533;[!&#65533;h&#65533; &#65533;yL:jdnQt&#65533;&#1421;&#65533;p&#65533;Kn4t&#65533;&#65533;&#65533;&#65533;&#65533;&#65533;Q@P&#65533;&#65533;&#65533;B*&#65533;&#65533;&#65533;&#65533;i&#65533;&#65533;&#65533;@&#65533;&#65533;&#65533; &#65533;&#65533;h\&#65533;t&#65533;&#65533;9O&#65533;B&#65533;&#65533;4L&#65533;3[&#65533;GhB&#65533; -?&#65533;OlD,oQ&#65533;m#5h&#65533;&#1825;ywsJV&#65533;x&#65533;&#65533;&#65533;.xb\ &#65533;&#65533;T&#65533;Q&#65533;&#65533;<  &#65533;&#1443;&#65533;&#772;E5Z&#65533;h&#65533;*&#65533;&#879;&#65533;&#65533;&#65533;GN&#65533;&#65533;5&#65533;&#65533;&#65533;&#65533;&#65533;&#65533;r&#530;&#65533;W&#65533;C&#65533;s\S&#65533;&#65533;&#2036;&#65533;&#1897;&#65533;{i&#65533;&#65533;&#65533;&#65533;s#V0 &#65533;@` G&#65533;ay&#65533;-&#578;G&#65533;ry7er	p&&#65533;&#65533;7	`&#65533;&#65533;(&#65533;t1&#65533;&#65533;&#65533;tTo &#65533;@&#65533;0 &#65533;o&#65533;&#65533;&#65533;]&#65533;aq#B%&#65533;' u<&#65533;  &#65533;)1&#65533;&#65533;&#65533;&#65533;&#65533;&&#65533;&#65533;!&#65533;dyh&#65533;dr&#65533;"&#65533;dq=&#65533;&&#65533;5&#65533;*&#65533;&#65533;a0E&#65533;V&#65533;,&#65533;>x*X+Sw&#65533;&#65533;X&#65533;e&#65533;Ems&#65533;0 _&#65533;h&#65533;0k&#65533;Z&#65533;@&#65533;K<q-&#65533;US'@;0&&#65533;H<f&#65533;@&#65533;&#65533;&#65533;#&#65533;&#65533; &#65533;&#65533;E`z]K
&#65533;&#661;&#65533;&#65533;&#65533;&#65533;&#65533;V&Q &#65533;&#65533; &#65533;&#65533;&#65533;&#65533;F0>&#65533;%&#65533;&#65533;&#65533;I&#65533;Pk&#65533; &#1536;7}&'&#1159;&#65533;
Df&#65533;&#65533;x=t-&#65533;4&#1686;&`&p &#65533;&#65533;P+&#65533;&#65533;&#65533;H&#65533;&#65533;@&#65533;&#65533;EX'b&#65533;6$&#65533;Q'X;&#65533;&#65533;&#65533;B\&#65533;&#65533;&#65533;~&#65533;KK&#65533; &#65533;&#65533;&#65533;&#65533;(&#65533;&#65533;&#65533;&#65533;&#65533;'E&#65533; ,1 &#65533;&#65533;&#65533;p&#65533;@ P &#65533;E&#65533;8&#65533;]B&#65533;]
&#65533;A&#65533;&#65533;6&#65533;0&#65533;P&#963;&#65533;`&#497;&#65533;G&#65533;F&#65533;fQ&#65533;&#65533;&#65533;8&#65533;&#166;&#65533;&#65533;B&#65533; (&#65533;&#65533;&#65533;&#65533; '&#65533;w@Q &#65533;&#65533;&#65533;&#65533;5 `&#65533;&#65533;oj#&#65533;E&#65533;p(`&#65533;h&#65533;&#65533;	;&#65533;j&#65533;
&#65533;c&#65533;*&#65533;&#65533;&#65533;<f&#65533;]/&#65533;&#65533;A&#65533;R #p ,P&#65533;&#65533;Vvh&#65533;&#65533;d&#65533;2&#65533;\&#65533;2	^&#65533;l&#65533;(&#65533;,&#65533;&#65533;&#65533;&#65533;&#65533;&#65533;c{m&#65533;e51{&#65533;&#65533;_#&#65533;&#65533;p0&#65533;&#65533;&#878008;&#65533;o&#65533;&#65533;$&#65533;&#65533;!&#65533;:P9- q5p&&#65533;(&#65533;&#65533;8-B$y1
&#65533;P9&#65533; 0&#65533;W &#65533;V&#65533;m! +p&#65533;"0tp# &#65533;&#65533;&#65533;&#65533;M&#65533;h=P&#65533;n	$&#65533;~&#65533;>&#65533;&#65533;#-ph&#65533;h&#65533;&#65533;pZCP&#65533;&#65533;s&#65533;`&#65533;&#65533;&#65533;=1&#65533; :&#65533;n&#65533; &#65533;&#65533;7&#65533;&#65533;W&#65533;&#65533;t&#65533;&#688;S&#65533;&#65533;gD&#65533;`^!&#65533;&@ !0&#65533;&#183;_&#65533;&#65533;A~@-&#65533;+&#65533;&#65533;w&#1065;&#65533;&#65533;Y ) &#65533;@2T&#65533;&#65533;&#65533;#1&#65533;t&#65533;&#65533;L&#65533;&#65533;$&#65533; !&#65533;P` O&#65533;y&#65533;&#65533;&#65533;KQ&#65533;F&#65533;y&#65533;&#65533;&#65533;&&#65533;&#65533;-  @ &#65533;&#65533;y&#65533;  +` 1&#65533;&#65533;&#65533;&#65533;E{N&#65533;&#65533;2&#58915;&#369;&#65533;&#800;&#65533;&#65533;2 p&#65533;B&#65533;s&#65533;(&#65533;FW&#65533;zghzn&#65533;&#65533;&#1050;&#65533;&#65533;g"mMq&#65533;&#65533;eyNa4&#65533;	Y&#65533;&#65533;&#65533;5+&#65533;&#65533;iJ&#65533;t&#65533;&#65533;&#65533;Cw&#65533;)&#65533;&#65533;l_&#65533;?&#65533;&#65533;&#65533;6&#65533;4!&#65533;&#65533;&#65533;2&#65533;H&#65533;&#65533;&#65533;2 &#65533;n&#65533;&#65533;&#65533;"'N&#65533;c&#65533;iDeQu&#65533;!&#65533;b:Z&#65533;&#1031;&#65533;&#65533;&#65533;7kR9!&#65533;*&#65533;&#65533;&#65533;x&#65533;0\:&#65533;ls&#1700;&#65533;
&#65533;p&#65533;=H&#65533;h%	&#65533;~&#65533;.&#65533;@:	P&#65533;&#65533;:2&#65533;&#65533;1&#65533;&#65533;M&#65533;&#65533;!c&#65533;&#65533;3V
n&#1445;&#65533;U;E&#65533;p}W&#65533;&#65533;&#596;&#65533;@0) &#65533; 0-`+&#65533;+&#65533; &#65533;ep&#65533;&#65533;&#65533;'&#65533;d&#65533;&#65533;&#65533;&#65533;UI &#65533;K&#752;&#65533;&#65533;
;;A&#65533;a,J&#65533;&#65533;@&#65533;&#65533;#&#65533;&#65533;3&#536;&#65533;F&#65533;0BvuO&#43177;	&#65533;Si
&#65533;1Dc4&#65533;?IF (&#65533;&#65533;=W&#65533;&#65533;j&#65533;]&#65533;&#65533;^P&#65533;&#65533;&#65533;&A&#65533;&#65533;E&#65533;&#65533;I&#65533;&#65533;u&#65533;&#65533;	&#65533;9&#65533;y +&#65533;&#65533;&#65533;&#65533;t&#65533;rx1ZL&#65533;f`^&#65533;&#65533;&#65533;&#65533;&#65533;M&#65533;&#65533;&#65533;W&#65533;&#65533;E&#65533;Q&#65533;6&#65533; 8&#26945;%&#65533;&#65533;6&#65533;&#65533;+&#65533;E&#65533;&#65533;&#65533;&#65533;"&#65533;-a2&#65533;&#65533;6&#65533;&#65533;E&#65533; &#65533;&#65533;9	?&#65533;&#65533;1&#65533;&#65533; 
&#65533;&#65533;&#65533;s>`&#65533;,&#65533;x&#65533;_@ }8&#65533;`+H&#1290;&#65533;&#65533;&#65533;yH)P
&#65533;&#65533;&#65533;&#65533;&#65533;&#65533;B&#65533;+&#65533;&#65533;&#65533;&#65533;#e&#65533;ap[2&#65533;&#65533;&#65533;&#50419;1&#65533;'&#65533;&#65533;`&#65533;  &#65533;F&#65533;M2p &#65533;z ~D&#65533;&#65533; ~-`&#65533;RG&#65533;&#65533;o&#65533;5&#65533;"*P0&#65533;&#65533;	 &#65533;&#65533;!&#&#65533;! &#65533;+&#65533;&#65533;~4l&#65533;&#65533;7z>&#65533;&#65533;I|&#65533;@r*&#65533;wv&#65533;$&#65533;&#65533;&#65533;}&#65533;&#65533;&#65533;&#65533;n&#1729;&#65533;&#65533;a"OC5=u&#65533;0&#65533;&#65533;&#65533;&#65533;&#65533;&
-"W
=&#65533;N&#65533;@*ph&#65533;&#65533;u&#65533;cy&#65533;&#65533;&#65533;&#65533;&#65533;&#65533;&#65533;&#65533;6&#65533;&#65533;E&#65533;H&#65533;&#65533;h&#65533;1&#65533; :p`["9&#65533;f@0&#65533;&#1450;:&#65533;B&(O&#65533;&#65533;&#65533;"&#65533;c>&#65533;, &#65533;&#65533;4&#65533;b&#768;J&#65533;t&#65533;&#65533;&#65533;&#65533;`&#65533;7W$&#65533;&#65533;{&#65533;&#39660;&#65533;J;3&#65533;&#65533;B$ m&#65533;'y&#65533;&#65533;,&#65533;.4Z&#65533;&#65533;]&#65533;&#65533;&#65533; 4&#65533;+j&#65533;k &#65533;*&#65533; %&#65533;# %&#65533;P&#65533;&#65533;T&#65533;&#65533;)qC&#65533;E&#1854;&#65533;&#65533;&#65533;&#1142;L,&#65533;=Z &#65533;&#65533;&#65533;w&#65533;e#3?&#1128;S&#65533;&#1153;&#65533;*&#65533;&#65533;@&#65533;&#65533;#
&#65533;&#65533;4&#65533;z&#65533;&#65533;&#65533;g>Apv&#65533;EO&#65533;&#65533;{`&#65533;$@#&#65533;(&#65533;&#65533;&#65533;&#65533;&#65533;&#65533;D&#65533;P&#65533;&#65533;&#65533;&#65533;~
&#65533;&#608;5&#65533;pwU&#65533;
&#65533;&#65533;: &#65533;&#65533;&#65533;m1&#65533;:u6&#65533;,Kh&#65533;&#65533;&#65533;:&#65533;&#65533;&#65533;&#65533;;&#65533;3b&#698;3&#65533;&#65533; &#65533;8&#65533;&#65533; &#65533;_&#65533;`&#65533;3N&#65533;&#65533;1h&#65533; s&#768;b-&#65533;&#721;&#65533;&#65533;;y&#65533;&#65533; &#65533;e#&#65533;&#65533;*&#65533;&#65533;c Y&#65533;t&#65533;$k&#65533;,&#65533;&#65533;)&&#65533;S#&#65533;&#65533;C  Z&#65533;B&&#65533;&#65533;&#65533;&#65533;&#65533;&#65533;&#65533;&#65533;&#65533;&#65533;&#65533;s3)B&#65533;f:&#48326;&#65533;#'&#65533;&#65533;; &#65533;&#65533;zP!&#65533;F2@&#65533;.:&#65533;KyW&#65533;	9"&#65533;q.X#nU7H8&#65533;C&~Ce%&#65533;&#65533;,&#65533; &#65533;@(&#65533;w&#65533;&#65533;&#65533;*_&#65533;&#65533;A&#65533;,&#65533;&#65533;&#65533;&#65533;{k2{&#65533;mT!&#65533;6&#65533;&#65533;(&#65533;&#65533;@ 02)2 &#472;&#65533;&#65533;)OW&#65533;i"-&#65533;&#65533;&#65533;d&#65533;&#65533;	&#65533;&#65533;&#65533; 1&#65533;&#65533;g &#1553;&#65533;o8&#1640;&#65533;0 P@&#65533;A'l&#65533;A&#65533;&#65533;A&#65533;Dp&#65533;{&#65533;+&#65533;y&#65533;_&#65533;;&#65533;&#65533;&#737;&#65533;lDk.&#65533;1&#65533;&#65533;{^&#65533;0MA; z&#65533;|&#65533;&#1379;y&#65533;0&#65533;&#65533;&8&#65533;4&#65533;&#65533;&#65533;&#65533;&#65533;&#65533;<&#65533;@P6&#65533;} &#1729;C&#65533;&#65533;&#65533;&#65533;'b92)&#65533;&#65533;)&#65533;&#65533;+-+&#65533;x&#65533;s&#65533;&#977;U&#65533;&#65533;&#65533;&#65533;&#65533;e}EA |8&#65533; K&#65533;=0&#65533;&#65533;P&#65533;}&#65533;&#65533;&#65533;0&#65533;&#65533;g_&#65533;1M&#65533;&#65533;J&#65533;&#65533;p&#65533;&#65533;&#1190;&#65533;U0&#65533;*HB&#65533;&#65533; &#65533;U&#65533;!01 &#65533;&#65533;@&#65533;&#65533;I&#65533;&#65533;1s/8!i&#65533;&#809;x&#65533;&#65533;R&#65533;&#65533;R&#65533;<&#65533;<	0&#65533;&#65533;-	_&#65533;&#65533;&#65533;K_&#65533;a#]U3  &#65533;zz!=&#65533; 5&#65533;&#65533;j&#507;~&#1283;&#65533;`-c&#65533;y&#65533;	\}fc&#65533;-&#65533;&#65533;K &#65533;&#65533;E1&#182;>/&#65533;@&#65533;&#65533;T^&#65533;&#65533;&#65533;w&#65533;&#65533;@&#65533;&#65533; &#65533;m1	&#65533;]b&#65533;0&#65533;l&#65533;&#65533;>&#65533;.&#65533;&#65533;&#65533;&#65533;`&#1029;&#65533;&#65533; &#65533;&#65533;5J;&#65533;
&#65533;&#65533;!&#65533;p&#65533;Z7 
 &#65533;&#873;&#65533;&#1280;~&#65533;&#65533;+&#65533;QqJ"&#65533;b.&#65533;&#65533;$&#65533;$&#65533;/2:2&#65533;#&#1671;&#65533;6&#434;&#65533;&#65533;&#65533;&#65533;&#65533;&#1927;&#65533;/&#65533;N&#65533;&#65533;o&#65533;&#490880;&#37742;Vq72 &#65533;Q&#65533;&#65533;*4 &#65533;0 &#65533;&#65533;_&#65533;.p h&#65533;&#65533;~&#25176;&#65533;ky&#65533;G&#65533;&#65533;Y&#65533;RmH
&#65533;-&#65533;&#65533;]&#65533;%i&#65533;&#65533;Y.&#589;p&#65533;&#65533;&#65533;&#156;8&#65533;\&#65533;Msk/T&#65533;3&#65533;~&#65533;$&#65533;;&#65533;2 (&#65533;@=&#1622;#! # e&#65533;&#65533;*&#65533;&#65533;&#65533;S8&#65533;| &#65533;w&#65533;bA&#1638;&#65533;&#65533;&#65533;&#65533;&#65533;&#65533;CT&#65533;u&#65533;x
0&#65533;&#65533;4T%&#65533;  $0&#65533;P&#65533;L&#65533;&#65533;$T<&#65533;&#65533;xfv&#65533;U&#65533;&#65533;?r&#65533;&#65533;&#65533;&#65533;&#65533;g&#65533;&#337;&#65533;&#65533;&#65533;&#65533;Ut&#65533;!&#65533;&#65533;p&#65533;0N&#65533;&#65533;&#65533;"pV&#65533;&#65533;YS&#65533;&#272;&#65533;5&#65533;bG&#65533;Y&#65533;&#65533;&#65533;	Qq`&#65533;&#65533;i@&#65533;&#65533;&#65533;&#65533;&#65533;&#65533;&#198;4"P&#65533;&#1716;&#65533;&#65533;&#65533;Rt[&#65533;&#65533;&#65533;C&#65533;&#1976;&#65533;&#65533;&#65533;1 ;#&#65533;&#65533;&#400;&#65533;e&#65533;&#1321;`&#65533;&#65533;i&#65533;?i&#65533; &#65533;&#65533;B&#65533;l&#65533;&#65533;m&#65533;&#65533;:r&#65533;&#65533;;O TXi1&#65533;9&#65533;&#65533;T,&#65533;&#65533;&#65533;&#65533;&#65533;&#65533;&#65533;&#65533;N&#585;0&#65533;R p&#65533;&#65533;`b<&#140;3&#65533;&#65533;&#65533;J&#65533;&#65533;b&#65533;&#65533;&#65533;&#65533;&#65533;r)&#65533;&#65533;`&#65533;=&#65533;^&#65533;gW&#65533;,gO&#65533;&#65533; 7?	  ?&#65533; 0(&#65533;&#65533;&#65533;&#65533;&#65533;&#65533;&#65533;&#65533;&#65533;&#65533;&#65533;&#65533;&#65533;&#65533;&#65533;&#65533;&#65533;&#65533;&#65533;&#65533;&#65533;&#65533;&#65533;&#65533;&#65533;.&#65533;&#65533;&#65533;&#65533;&#65533;&#65533;,&#65533;&#65533;&#65533;. =&#65533;&#65533;&#65533;!&#65533;!!&#65533;&#65533;&#989;( &#1520;&#65533;&#65533;&#485;&#65533;&#1919;--&#65533;&#65533;*&#65533; 
??B&#65533;&#65533;&#65533;2&#65533;!B0(&#65533;&#65533; L&#65533;&#65533;qCH&#65533;&#65533;=LBQ&#65533;R*N&#65533;`&#65533;*&#65533;&#264;&#65533;&#65533;&#65533;&#65533;`(&#65533;&#65533;&#65533;&#65533; )&#65533;&#65533;&#1833;&#65533;!&#991;@&#65533;&#65533;&#65533;&#1027;&#65533;PW,&#65533;:&#65533;&#65533;O&#65533;&#65533;&#65533;&#65533;&#65533;Ka&#65533;	&#65533;&#65533;&#65533;)D&#65533;&#65533;&#65533;&#65533;a&#65533;&#65533;&8y % BT&#65533;&#65533;&#65533;&#65533;V&#65533;;&#65533;&#65533;@#	&#65533;&#65533;&#65533;&#65533;Q&#65533;&#65533;&#65533;0&#65533;a&#65533;&#65533;&#65533;2&#65533;Wj&#65533;&#65533;&p&#65533;&#65533;ki&#65533;	&#65533;\<jtW&#1000;&#65533;&#65533;&#65533;&#65533;5&#65533;&#65533;&#65533;>HK&#833;&#65533;P&#65533;&#65533;
&#65533;&#413;*&#65533;
T&#65533;&#65533;&#65533; !&#65533;E&#65533;l&#65533;n&#65533;&#65533;8&#65533; @i&#65533;&#65533;[&#65533;k&#65533;&#65533;&#65533;&#65533;	&#65533;v&#65533;&#65533;&#65533;&#65533;/&#65533;&#65533;&#65533;D>} > 1"&#65533;'Rb&#65533;d&#65533;&#65533;A&#65533;"&#65533;3h&#65533;9&#65533;&#65533;`&#65533;k&#65533;T &#65533;&#65533;taP&#65533;&#65533;"!&#65533;&#65533;M&#65533;&#65533;l&#65533;&#65533;f&#65533;.&#65533;=&#65533;p-&#65533;4&#65533;&#65533;&#65533;<&#65533;&#65533;s&#65533;&#65533;&#65533;-T2	&#65533;-S&#65533;&#65533;\
(&#65533;&#65533;&#65533;&#65533;&#65533;B&#65533;X&#65533;S'
&#65533;p ?&#65533;&#65533;H{&&#65533;I&#65533;p&#65533;fqP&#65533;t&#65533;R(&#65533;R&#65533;4&#65533;
Z&#65533;&#65533;)&#65533;&#65533;lR&#65533;J&#65533;&#65533;&#65533;&#1638;N&#65533;&#65533;&#1244;x&#65533;(L:K&#65533;!-]&#65533;R&#65533;}+,&#65533;&#65533;;10&#65533;	&#65533;,&#65533;Bl3	#-&#65533; @\&#65533;&#65533;&#65533;A&#9559;'&#65533;	&#65533;=@&#65533;#&#65533;[&#65533;&#65533;L&#65533;&#65533;p&#65533;
}&#65533;% s&#65533;&#65533;
&#65533;*&#65533;&#65533;&#65533;,x$-&#65533;d&#65533;`&#65533;y&#65533;I&#65533;&#65533;Dp&#65533;+)8 &#177;&#65533;>&#1216;&#65533;&#65533;x&#65533;&#65533;)&#65533;&#65533;MO&#65533;bAi&#65533;@B&#65533;&#65533;Y&#65533;&#65533;&#65533;&#65533;:)&#65533;&#65533;&#65533;&#65533;]A&#65533;&#65533;P&#65533;&#65533;&#65533;&#165;&#65533;f&#65533;a&#65533;Qg&#65533;#m@&#65533;&#65533;l&#65533;R#s&#65533;N&#65533;b,C\K&#65533;&#65533;0&#65533;&#65533;r&#65533;&#65533;&#65533;v&#65533;&#65533;&#65533;R'Ap&#65533;q&#65533;&#65533;8&#65533;J&#970;&#65533;i-4Pm&#65533;PlK(&#65533;&#65533;0,L&#385;-T# J&#65533;@&#65533;&#65533;Tr&#65533;&#65533;&#65533;&#46928;&#65533;&#65533;*&#65533;;Hz 	d&#65533;z&#65533;J&#65533;&#65533;5@&#65533; &#65533;`
+ &#65533;&#65533;ZW&#65533;&#65533;&#65533;&#65533;&#65533;@&#799;&#65533;&#65533;"&#65533;36&#65533;&#65533;w&#65533;'c3&#65533;&#65533;&#65533;}&#65533;&#65533;q&#65533;&#65533;T(Cg&#65533;Q&#65533;	&#1902;`&#65533;&#65533;i&#65533;.Jy~`p&#65533;&#65533;F&#65533;&#65533;B&#1578;&#65533;&#65533;&#65533;r&#65533;S&#65533;P
w&#1373;4`@&#65533;&#65533;l&#65533;&#65533;	&#65533;v *&#65533;]&#65533; l&#65533;&#65533;h<&#65533;&#65533;&#65533;	&#65533;,@&#65533;9R&#65533;&#65533;Pc&#65533;}&#65533;&#65533;&#1960;Q&#65533;x&#65533;&#65533;[&#65533;&#65533;&#65533;,&#65533;&#65533;&#65533;f&#765;&#65533;&#65533;<@ 	&#65533;&#65533;L&#65533;&#65533;a&#1026;4fAm&#65533;&#65533;&#65533;@B PwH;J&#65533;V&#65533;&#65533;z&#65533;^&#65533;2 ?&#9344;(&#65533;\&#65533;%&#1025;P&#65533;( &#65533; &#65533;V&#65533;&#65533;&"&#65533;&#65533;2&#267;]&#65533;c|&#65533;0&#65533;R\&#65533;&#65533;o,&#773;&#65533;&#65533;&#65533;3&#65533;x&#65533;X(&#65533;Y'R&#65533;
&#65533;C4&#1187;&#65533;[&#65533;
&#65533;@>&#65533;&#65533;'
t&#65533;&#65533;#hD&#65533;A&#65533;&#65533;;&#65533;@<&#65533;:&#65533;&#65533;&#65533;j&#65533;&#65533;`&#65533;E$&#65533;R&#65533;C&#65533;:&#65533;X&#65533;&#65533;&#65533;ZP
` &#65533;&#65533;l&#65533;QC&#65533;&#65533;&#65533;*&sShTx&#65533;&#65533;&#65533;O&#65533;&#65533;L 9&#65533;&#65533;&#65533;\&#65533;&#65533; "&#65533;&#65533;&#65533;&#65533;T,K&#65533;4&#65533;&#65533;<@@&#65533; 	f@&#65533;+&#65533;&#65533;&#65533;&#65533;&#65533;3&#65533;&#65533;&#65533;&#65533;|&#65533;1f&#65533;&#65533; &#65533;&#65533;&#65533;&#65533;&#65533;&#408;&#65533;|&#65533;$`#R0JX`2&#65533;@NP&#65533; &#65533;&#65533;5&#1797; &#65533;y3&#65533;#&#65533;&#536;E^&#34428;}&#65533;8&#65533;,&#1818;t&#190; x(&#65533;7#&#65533;;&#65533;e=&#65533;&#352;&#448;M-&#65533;W 0&#65533;&#65533;&#65533;
V`M&#65533;,8@&&#65533;&#65533;&#65533;&#65533;M:&#65533;&#65533;Kp|&#65533; &#65533;\F`&#65533;&#65533;&#65533;P&#65533;R&#65533;;_,p&#65533;&#65533;@ &#65533;&#65533;0!&#65533;&#65533;`&#65533;Ep&#65533;%&#65533;&#65533;b&#65533;-&#65533;%BP&#65533;.&#65533;&#65533;%&#65533;d&#65533;?&#65533;bS]&#65533;c&#65533;&#65533;)&#65533;Bl&#65533;&#65533;&#65533;&#65533;&#65533;&#65533;&#65533;n]&#65533;0mEF&#65533;&#65533;j!`&#65533;
&#65533;&#65533;9	@&#65533;CdMqy`]&#65533;s@&#65533;&#65533;H
&#65533;&#1702; j&#65533;&#65533;"
8c&#65533;&#65533;&#65533;&#65533;&#65533;&#65533;*&#65533; ~C&#65533; &#65533;&#65533;Z&#65533;&#65533;#&#65533;&#65533;oX&#65533;Xj,(!'&#65533;&#65533;[8p&#65533;&#482;3&#65533;f&#65533;&#866;Z&#65533;H&#65533;p(2\@&#65533; <&#65533;|Ca&#65533; F@MU@&#65533;+&#65533;A&#65533;B&#4272;&#65533; :&#65533;A&#65533;H7&#65533;`&#65533;RYC &#65533;C&#65533;-FMdDN&#367;D&#65533;&#65533;&#65533;t&#65533;&#65533;|@&#65533;pD5&#65533;&#65533;&#65533;&#65533;&#65533;g&#65533;x&#65533;&#65533;+&#65533;&#65533;X&W&#65533;&#65533; &#65533;&#65533;&#65533;4&#65533;;&#65533;Zl&#65533;zB&#65533;&#65533;&#65533;"0P&#65533;F&#913;-&#65533;Ae;!&#65533;&#1466;&#65533;!&#65533;&#65533;
&#65533;&#65533;P&#65533;`&#65533;&#65533;0B&#65533;&#65533;&#65533;7+&#65533;A&#65533;&#65533;&#65533;H@fD&#65533;&#65533;S&#65533;&#65533;H&#65533;*e:H8&#65533;&#65533;P&#65533;-g\F>&#65533;&#65533;|&#65533;+&#65533;Hl&#65533;HC)k&#65533;/@&#65533;a&#65533;c&#65533;&#65533;p&#65533;3&#65533;&#65533;&#65533;&#65533;~voVn?&#65533;%a< y&#65533;`&#65533;5B&#65533;&#65533;&#65533;&&#65533;p&#65533;&#65533;)4&#65533;
&#65533;1&#65533;>&#65533;,&#65533;&#65533;\&#65533;\&#65533;&#65533;&#65533;P&#65533;&#65533;ILU&#65533;! &#65533;&#65533;&#436;BHp&#65533;&#65533;&#65533;D&#65533; s&#65533;&#65533;E&#65533;&#1466;&#65533;&#65533;~0[&#65533;1&#65533;&#65533;dBo&#65533;&"v.&#65533;u&#9953;d&#65533;&#65533;Y&#65533;S'1&#65533;&#65533;&#65533;x=O[&#65533;u&#65533;S&#65533;&#65533;&#65533;ktfoy&#65533;&#65533;-fU&#65533;&#65533;U&#65533;z&#65533;&#65533;J]&#65533;&#65533; &#65533;5PP<&#65533;&#65533;i&#65533; &#65533;"&#65533;&#65533;&#65533;&#65533;&#65533;&JF&#65533; /&#65533;j(&#65533;*&#65533;K&#65533;T&#1769;&#65533;a)@&#65533;T7R&#65533;&#65533;:&#65533;&#65533;Z2%&#65533;&#65533;&#65533;d&#65533;F&#65533;&#65533;&#65533;,&#65533;&#65533;RP&#65533;&#65533;&#1124;LCY&#949;&#65533;4{&#65533;&#65533;{&#65533;5&#65533;{@&#65533;#&#65533;&#65533; P4)&#65533; &#65533;&#65533;&#65533;h&#65533;&#65533;M(`t&#65533;&#65533;&#65533;T&#65533;F&#65533;&#65533;&#1976;C^&#65533;&#65533;D&#65533;&#65533;|&#65533;,-&#65533;&#65533; &#1939;&cw&#65533;Q&#65533;-F!4;&#65533;M&#1308;&#65533;!w&#65533;  &#65533;&#65533;;DX>u.&#65533;q&#65533;&#65533;&#65533;&#65533;&#65533;&#65533;&#435;w&#65533;&#65533;Heo&#65533;^3R&#65533;&#65533;&#65533;&#65533; &#65533;@bp&#65533;Y&#544;:$&#65533;&#65533;
P&#65533;&#65533;#l8&#65533;&#65533;#2&#65533;}&#65533; &#65533;&#65533;&#65533;&#65533;Fk .&#65533;04&#65533;&#65533;*&#65533;&#65533;&#65533;&#65533;,03&#65533;&#65533;&#65533;&#65533;&#65533;FT\k8/&#537;II{&#65533;&#65533;&#65533;&#65533;&#65533;7&#65533;&#65533;&#65533;[[Q&#65533;&#65533;&#65533;&#65533;&#65533;CS&#65533; &#65533;L&#65533;&#65533;&#65533;&#65533;&#65533;B&#65533;&#65533;&#65533;1X0&#65533;&#65533;&#65533;&#65533;,&#65533;&#65533;&#65533;&#65533;&#65533;&#65533;z`&#65533;&#65533;&#65533;&#65533;s"&#65533;	x%B\&#65533;&#65533;L&#65533;&#65533;&#65533;&#65533;&#65533;lI&#65533;&#65533;(U&#65533;>%.Q &#65533;(&#65533;&#65533;&#65533;&#65533;v0&#65533;!&#65533;T" &#65533; &#65533;#&#65533;{&#65533;Av&#65533;&#65533;1&#65533;&#65533; &#65533;9$e&#65533;qU11&#65533;
&#65533;&#65533;|&#65533;&#65533;381P&#65533;&#65533;<d1+`0P -&#65533;t&#65533;&#65533;?&#65533;&#65533;?&&#65533; &#65533;P Pw&#65533;E&#65533;&#65533;p&#65533;h@rt&#65533; 4`Fgd)&#65533;@ &#65533;C&#65533;!	$ 4Fsr" !&#65533;u)P!&#65533;&#65533;&&#65533; f&#65533;&#65533;|&#65533;D&#65533;&#65533; Y&#65533;u{&#1299;{&#65533;@&#65533;A&#65533;(
&#65533;&#65533;&#65533;w&#65533;&#65533;0&&#65533;4w&#65533;`%&#65533;&#65533;m&#65533;&#65533;2(&#65533;&#65533;9&#65533;)&#65533;S	&#1537;&#65533;f~b$&#65533;&#65533;E0yD&#65533;e&#65533;&#65533;&#65533;&#65533;&#65533;o&#65533;y&#65533;&#65533; &#65533;B	 #L,` ,&#65533; &#65533;&#65533;&#65533;@&#65533;ZNaZ&#65533;@Th5&#65533;c2&#65533;&#65533;&#65533;&#65533;&#65533;&#65533;&#65533;&#65533;{&#3078;:&#65533;R&#65533; 9&#65533;+1&#65533;
&#65533;w&#65533;&#65533;Y Ya&#65533;&#65533;&#65533;	&#65533;&#65533;(P&#65533;MU	&#65533;@ QD&#65533;&#65533;&#65533;&#1649;Y&#65533;EA8&#65533;&#65533;&#65533;|&#65533;V& &#65533;&#65533;&#65533;@&#65533;0t&#65533;&#65533;y0&#65533;&#65533; #&#65533;9&#65533; &#65533;&#65533;E&#65533; S&#65533;I&#65533;p'&#65533;Uks&#65533;1&#65533;x&#65533;&#65533;&#65533;&#65533;j&#65533;H%$_&#65533;&#65533;'&#65533;&#65533;U&#65533;&#65533;Z 7&#65533;&#65533;u&#65533;	&#65533;R4&#65533;  &#65533;(&#65533;T&#65533;T3&#65533;`&#385;.5A&#65533;&#65533;.&#65533;@&#65533;Vt&#65533;:&#65533;&#65533;&#65533;&#65533;Ve&#65533;@&#65533;&#65533;hUeAp&#65533;q.&#65533;*&#65533;"`O#` `Q @&#65533;&#65533;&#65533;&#65533;GDdN&#65533;%&#65533;L&#65533;Y8 x ?q
&#65533;&#65533;y,^	&#65533;&#65533;&#65533;&#65533;&#65533; &#65533;&#65533;&#65533;f&#65533;
&#65533;* |&#65533;&#65533;1tI&#65533;<8ng&&#65533;&#65533;  X"&#65533;&#307;  J'E5&#65533; &#65533;&#65533;C&#65533;&#65533;f@&#65533;Jw&#65533;s&#65533;&#65533;E&#65533;4&#65533;Pwu&#65533;E	p&#65533;*g&#65533;=&#65533;	"&#65533;&#65533;&#65533;RzxN1&#65533;G(&#65533;&#65533;@&#65533;&#65533;H&#65533;&#65533;
5&#193;}&#65533; &#584;!&#65533;&#65533;U&#65533;&#65533;c&#65533;3&#65533;n&#65533;&#65533;v&#57371;&#65533;W&#65533;&#65533;&#65533;a)0&#65533;&#65533; @$p%&#65533;&#65533;&#65533;bta&#65533;45g&#65533;&#65533;s&#65533;&#65533;\&#65533;&#65533;+&#65533;FV&#65533;&#65533; h&#65533;@q&#65533;&#65533;p&#65533;Ze#0s&#65533; `&#65533;w3&#65533;0&#65533;qC&#526;W%&#65533;&#65533;&#65533;`&#65533;&#65533;&#65533;a
&#65533;S&#65533;&#65533;r&#65533;&#65533;y&#65533;+&#1033;&#65533;&#65533;Qe
&#65533;
&#65533;&#65533;
)&#65533;&#65533;&#65533;&#65533;&#65533;&#65533;-&#65533;&#65533;&#65533;&#65533;&#271;&#65533;P&#65533;C:`:E&#65533;2b&#65533;&#65533;&#65533;&#65533;XDV@&#65533;.7WdEM&#65533;&#65533;B&#65533;a0`x$0	&#65533;eA&#65533;Q&#65533;&#65533;.
&#65533;	&#65533;&#65533;	@+&#65533;pRl&#65533;&#65533;&#65533;&#65533;D&#65533;&#65533;(&#673;m&#65533;&#65533;^&#65533;&#65533;P&#65533; &#65533; &#65533;pG&#65533;&\&#65533;9&#529;w&#65533;S9U#&#65533;+&#65533;9&#65533;	&#65533;GX&#65533;.&#1281;x&#65533;&#65533;J!X&#65533;:&#65533;&#65533;D&#65533;u&#65533;Tc&#65533;&#65533;a3&#65533;&#65533;iAs>f&#65533;'* <V &#65533;s
&#65533;V0&#65533;` &#65533;,&#65533; Yl&#65533;&#65533;<&#65533;)
{&#65533;v&#65533;&#65533; g&#65533;&#65533;psxC&#65533;@
&#65533;q(&#65533;`0&#65533;8&#65533;&#65533;P&#65533;P&#65533;2&#65533;&#65533;%#p4Y]&#65533;`&#65533;FY&#65533;&#65533; QyuW&#65533;pW=&#65533;&#65533;&#65533; &#65533;&#65533;ix*&#65533;/&#65533;(&#65533;&#65533;&#65533;&#65533;y5&#65533;&#65533;*p&#65533;m&#65533;
P&#65533;&#65533;&#65533;&#65533;P&#65533;Z'2&#65533;&#65533;{&#65533;0&#65533;&#65533;&#65533;kf&#65533;&#65533;&#65533;K&#331;&#65533;o83M~DB&#65533;&#65533;&#65533;7?`xk&#65533;"PAD&#65533;&#65533;&#65533;&#65533;&#65533;C	&#65533;V&#65533;&#65533;&#65533;4&#65533;` &#65533;%&#65533; &#65533;s!Fo&#65533;&#65533;&#65533;y&#65533;1&#65533;&#65533;-_&#65533;l &#65533;&#65533;&#65533;&#65533;F3+p'&#65533;a&#65533;&#65533; 0&#65533;&#65533; &HD&#65533;&#673;&#65533;dG &#65533;&#65533;&#65533;[HK&#65533;&#65533;&#65533;&#65533;e&#65533;x
&#65533;&#65533; &#65533;&#65533;	6Q&#65533;&#65533;3&#65533;!&#65533;&#1785;&#65533;&#65533;`A&#65533;&#65533;&#65533;&#65533;&#65533;P&#65533;&#65533;J&#65533;&#65533;x&#65533;&#65533;:&#65533;T&1q!&#65533;&#65533;@&#65533;1&#65533;&#65533;F\&#65533;0&#65533;&#65533;&#65533;&#65533;I&#1527; `6}&#65533;	BP%&#65533;&#65533;&#65533;>a&#65533;&#65533;&#65533;`'&#65533;B&#65533;&#65533;&#65533;&#65533;&#65533;&#65533;'&#65533;&#65533;w&#65533; /&#65533;^f&#992;R|10U&#38026;d&#65533;BeA.&#65533;&#65533;#0:&#65533;e) &#65533;&#65533;$@<W@&#65533;&#65533;1&#65533;?d ;h&#65533;&#65533;z&#65533;K	&#65533;&#65533;M*0 &#65533;&#65533;&#65533;&#65533;D&#65533;&#65533;h&#65533;<)s&#65533;c
p&#65533;baaq&#1446;&#65533;+&#65533;A&#65533;\&#65533;[{ 
&#65533;&#65533;&#65533;Uo&#65533;2&#65533;{&#65533;&#65533;&#65533;&#65533;&#65533;&#314;&#65533;&#65533;J1
&#65533;P&#65533;J&#65533;,&#1119; B&#65533;Rj#%#&#65533;&#65533;#0bU&#65533;&#65533;&#48906;&#65533;&#65533;&#65533;0&#65533;&#65533;&#65533;&#65533;'i&#65533;`WN&#65533;&#65533;&#65533;0iX*&#65533;4&#65533;&#65533;&#65533;x&#65533;M&#65533;&#65533;
-&#65533;&#65533;
~y
&#65533;&#65533;v&#65533;&#65533; &#65533;&#65533;e&#65533;&#65533;&#65533; &#65533;&#65533;&#65533;T&#65533;&#65533;&#65533;1 .H?]Wf&#65533;&#65533;&#65533;2`&#65533;%&#65533;&#65533;&#65533;&#65533;Q&#65533;3zv;&#65533;O&#65533;$
&#65533;&#65533;&#65533;&#65533;t&#65533;s?
&#65533;&#65533;&#65533;t&#65533;4&#65533;RE&#65533;!&#65533;W&#65533;\R?&#65533;5&#396;&#65533; &#65533;&#65533;&#65533;&#65533;&#65533;&#65533;&#65533;`B&#65533;E&#65533;&#65533;!&#65533;&#65533;0	=%&#65533;R&#65533;a{B&#65533;&#65533;lw&#65533;Q&#65533;&#65533;&#65533;rQ&#65533;&#65533;MP&#65533;&#65533;&&#65533;1`&#65533;&#65533;e-&#65533;&#65533;&#65533;&#65533;&#65533; 4 &#65533;&#65533;8h&#65533;&#65533;)&#65533;&#65533;JM3>'&#65533;&#65533;*&#65533;J&#65533;&#65533;&#65533;&#65533;y&#65533;r&#65533;0&#65533;&#65533;U&#65533;&#65533;"p4&#65533;&#65533;&#65533;+&#65533;&#65533;&#65533;&#65533;.&#65533;&#65533;&#65533;2&#582;&#65533;2&#65533;f&#65533; &#65533;&#65533;&#65533;-&#65533;S`&#65533;&#65533;&#65533;YZHY&#65533;LS&#65533;&#65533;&#65533;&#65533;&#65533;&#65533;>&#65533;&#65533; &#65533;&#65533;&#65533;$&#65533;&#65533;)&#65533;8`&#65533;!  &#65533;U(&#65533;U&#65533;0V&#65533;0b:px&#65533;q &#65533;&#65533;&#65533;h*&#65533;&#65533;:O,K)\Y&#65533;)&#65533;&#65533;&#65533;%~<S&#65533;&#1124;&#65533;&#65533;>&#65533;U>&#65533;&#65533;0p<&#65533;&#65533;Y;k&#65533;P&#65533;&#65533;
&#65533;&#65533;&#65533;&#65533;+G&#65533;&&#65533;&#65533;sR&#65533;&#65533;H&#65533;&#65533;s&#65533;&#65533; 	W&#65533;&#65533;  )! V)(&#65533;? z&#65533;d)&#65533;&#65533;&#65533;&#65533;)&#65533;U&#65533;&#65533;&#65533;8&#65533;QD&#65533;EQR:&#65533;s P&#65533;&#65533;&#65533;34r9&#65533;&#65533; &#65533;&#65533;&#65533;&#65533;&#65533;4&#65533;&#65533;
&#1112;&#65533;&#65533;"&#65533;z&#65533;&#65533;&#65533;&#65533;&#65533;&#65533;
C &#65533;'&#65533;{&#65533;+&#65533;&#65533;ZF&&#65533;)&#65533;&#65533;V&#65533;D$Pd+p&#65533;&#65533;aw&#65533;&#65533;3w&#65533;&#65533;&#65533;8&#65533;&#65533;L&#65533;&#1349; &#65533;th&#65533;)&#65533;&#65533;w/,@;;&#65533;s4n&#65533;&#65533;&#65533;M.F&#65533;?&#65533;&#65533;&#65533;S#&#65533;pX&#65533;D"&#65533; &#65533;&#65533;&#65533;
&#65533;&#65533;&#65533;&#65533;&#65533;&#65533;&#65533;l&#65533;B&#370;&#65533;&#65533;N&#65533;&#50956;&#65533;1Hv&#65533;&#1333;c&#65533;<2&#65533;&#65533;8&#65533;&#65533; &#65533;&#65533;+&#65533;(Q&#65533;&#65533;U&#65533;&#65533;&#65533;&#65533;ssOH&#65533;V{L&#813;="&#377;a&#1451;&#65533;&#65533;&#65533;cj&#65533;&#65533;=0Tr&#65533;C&#1404;&#65533;&#65533;P$p&#65533;&#65533; J\g
C&#65533;XA&#65533;-&#65533;T&#65533; f&#65533;&#65533;|&#65533;&#65533;X&#65533;&#65533;&#65533;&#65533;&#65533;&^&#496;&#65533;H&#496;m&#65533;fz28z&#65533;yB
. 0&#65533;&#65533;;K&#65533;&#65533;`&#722;&#65533;Q0&#65533;&#65533;vM&#65533;&#65533;&#65533; 0= g&#65533;n8
@&#65533;&#65533;&#1690;&#1645;_&#65533;h&#65533;`&#65533;i&#65533;&#65533;&#65533;$&#65533;&#65533;2&#65533;&#65533;+&#65533;&#65533;&#65533;&#65533;&#65533;&#65533;&#65533;C&#65533;&#65533;&#65533;&#65533;q&#65533;&#65533;&#65533;0&#65533;&#65533;"&#65533;L+&#65533;&#65533;]85&#65533;&#65533;&#65533;E&#1574;&#65533;-S&#65533;&#65533;&#1894; &#65533;D=.&#65533;&#65533;C1&#65533;&#65533;@&#65533;&#65533;"00p&#65533;ES 10	&#65533;s y'&#65533;&#65533;qi8&#65533;Q6&#65533;@&#65533;&#65533;x&#65533;J&#798;&#65533;Z&#65533;&#1614;!&#65533;&#65533;&#65533;p&#65533;&#1609;N&#65533;i&#65533;w &#65533;&#65533;&#65533;I &#65533;w*`Y&#65533; &#65533; &#65533;zc
r&#65533;	&#65533;p&#65533;&#833;
&#65533;&#65533;&#65533;:&#65533;0&#65533;&#65533;&#65533;&#65533;x&#1913;&&#65533;&#65533;m&#65533;P&#65533;S&#65533;P&#1594; &#65533;^r
&#65533;k&#65533;&#65533;A&#65533;,&#65533;J&#65533;e&#65533;4+#&#65533;mMf&#65533;&#65533;' &#65533;&#65533;&#65533;&#65533;&#65533;&#567;&#65533;I&#65533;&#65533;?&#65533;sX&#65533;~&#65533;&#65533;&#65533;K&#65533;[V&#65533;&#65533;$m-&#65533;QdA#&#65533;G&#65533;-.-&#65533;&#65533;&#65533;&#65533;P  N&#65533;"&#65533;&#65533;&#65533;(e&#1872;&#65533;&#65533;&#65533;:&#65533;&#65533;n&#65533;'&#65533;&#65533;{&#65533;~,&#65533;&#65533;e&#65533; v&#65533;&#65533;+ 8&#65533;r&#65533;&#65533;@3&#65533;"&#65533;&#65533;&#65533;4 p[!0[[M&#65533;&#65533;Y&#65533;&#65533;|%Q&#65533;5&#65533;&#65533;\&#65533;&#65533;=&#65533;PBP&#65533;$t&#65533;&#65533;W&#65533;&#65533;&#65533;&#65533;&#65533;ad&#65533;&#65533;&#65533;&#65533;!&#65533;`&#65533;(` )g!&#65533;&#65533;&#65533;&#65533;a&#65533;&#65533;=M
:8&#65533;&#65533;v&#65533;"&#65533;&#65533;&#65533;S` 0&#65533;&#65533;&#65533;&#65533;N2 &#65533;&#65533;&#65533;}{&#65533;j&#65533;n=\&#65533;&#65533;&#200;&#65533;&#65533; N
&#65533;R"y.$&#65533;&#65533;Ptk&#65533;&#65533;&#65533;*h&#65533;?Q&#65533;Qc&#65533;&#65533;&#65533;&#1788;&#65533;&#1059;&#332;;c5&#65533;&#65533;&#65533;]~&#65533;#:&#65533;&#824;&#65533;&#65533;504X&#65533;&#65533;&#65533;?&#65533;2Fr&#65533;&#65533;q9&#65533;
 &#65533;&#65533;0&#65533;.
&#65533; ]&#65533;vm&#65533;&#65533;]j5&#65533;&#65533;wN&#65533;1&#65533;=C` &#65533;&#1360;&#65533;&#65533;_&#65533;&#65533;&#65533;r&#65533;&#65533;F_&#65533;D&#65533;&#1717;&#65533;,-&#65533;,$#&#65533; &#65533;&  7	B?&#65533;&#65533;&#65533;?7&#65533; &#65533;&#65533;&#65533;&#65533;&#65533;&#65533;&#65533; &#65533;
&#65533;?
&#65533;	&#65533; &#65533;&#65533; ,(3&#65533;( &#65533;&#65533;&#65533;&#65533;&#65533;&#2029;&#65533;&#65533;$&#65533;&#65533;&#65533;&#65533;&#65533;'&#65533;&#65533;&#65533;&#65533;&#65533;&#65533;&#65533; &#65533;;'&#65533;&#65533;~ Xp@&#65533;x&#65533;NHH`&#65533;p]A&#65533;N &#65533;V.B&#65533;&#65533;&#65533;&#65533;AW&#65533;Up&#65533;&#65533;&#65533;
&#65533;P!&#65533;@&#65533;x&#65533;0"&#65533;$ zP&#65533;I&#65533;N;v&#65533;&#65533;d O&#65533;Z* 4D&#65533;` &#65533;&#65533;&#1848;&#65533;kl&L&#65533;z&#65533;p`D#C&#65533;&#65533;&#65533;&#65533;&#65533;&#65533;&#65533; &#65533;&#65533;7$*&#65533;&#65533;&#65533;&#65533;#B&#65533;] &#65533;&#65533;&#65533;&#65533;&#65533;{&#65533;&#65533;&#65533;e$>&#65533;[&#65533;ey&#65533; &#65533;(&#65533;&#65533;&#65533;&#65533;'/&#65533;+e&#65533;	>&#65533;k&#65533;L@&#65533;&#65533;Z&#65533;&#65533;W&#65533;&#1792;&#65533;&#65533;b`x&#65533;&#65533;
50J&#1441;&#65533;&#65533;H&#65533;.e&#65533;a&#65533;&#65533;Xb&#65533;&#1394;&#65533;{j&#65533;&#65533;&#65533;&#65533;:&#65533;h(M&#65533;&#65533;&#65533;ZJ&#65533;m&#65533;-&#65533;0V&#65533;/L&#65533;&#65533;@&#65533;&#65533;&#65533;
'&#65533;d	&#65533;&#65533;&#65533;	&#65533;&#65533;&#65533;H&#65533;&#65533;&#65533;&#65533;&#65533;if&#65533;Lv&#65533;&#65533; &#65533;&#65533;&#65533;&#65533;&#65533;&#65533;&#65533;&#563;L6&#65533;DWn4&#65533;&#65533; &#65533;&#65533;&#65533;&#65533;&#65533;-D&#1034;&#65533;&#65533;&#65533;A&#65533;0&#65533;&#65533;Dr  BEWT;t&#1163;0L&#65533;&#65533;&#65533;`&#65533;&#65533;x&#65533;&#65533;&#65533;UW&#65533;&#65533;'&#65533;W&#65533;g&#65533;	=&#65533;&#65533;N7b&#65533;.`&#65533;
A&#65533;0&#65533;&#65533;&#65533;&#65533;&#65533;<&#65533;q(1$&#65533;F&#65533;|$C&#65533;&#65533;xYF&#65533;|&#65533;&#65533;Z&#65533;i&#65533;&#65533;i&#65533;&#65533;&#65533;+5&#65533;sag&#65533;\&#65533;&#65533;@&#65533;&#65533;&#65533;+m6&#65533;9&#65533;&#65533;&#65533;]&#65533;&#65533;CJ&#1072;&#65533;&#1640;`+\p&#65533;&#65533;`&[F&#65533;&#65533;	1D&#65533;&#65533;&#65533;&#65533;&#65533;	&#65533;x&#65533;&#65533;R&#65533;`&#65533;&#65533; y&#65533;iJ	&#65533;"&#65533;R7&#65533;0&#65533;l&#65533;@&#65533;", n&#65533;&#65533;&#65533;B&#65533;~&#65533; &#65533;&#65533;t4&#65533;&#65533;&#65533;b&#65533;&#65533;pi++&#65533;&#65533;&#958;&#65533;P&#65533;&#65533;m&#65533;!&#65533;&#65533;h&#65533; &#65533;'&#65533;&#65533;&#65533;&#65533;&#65533;&#65533;Z8B&#65533;\&#65533;G&#65533;p&#65533;+0&#65533;(?&#65533;Z
+A@&#65533;y&#65533;4zR&#65533;
 t0&#65533;$&#65533;d&#65533;$GFw&#65533;	c&#65533;G&#65533;Q&#65533;&#65533;25&#65533;vS&#65533;e&#65533;U&#1238;A&F&#65533;&#65533;&#1970;&#1910;&#65533;
n&#65533;4 @&#65533;'X&#65533;&#65533;$1&#65533;&#188;&#65533;k&#65533;)&#65533;#p&#65533;&#35584;&#133;&#65533;F&#65533;&#65533;&#65533;&#65533;|&#65533;&#65533;|z&#65533;~ r|&#65533;?	= &#65533;&#65533;&#65533;&#65533;&#65533;k&#65533;&#65533;:f&#65533;J&#65533;@&#65533;&#65533;&#65533;&#65533;&#65533;&#65533;&#65533;:&#65533;&#65533;BJ&#65533;&#28353;GL&#65533;&#65533;Z,,&#65533;B&#65533;&#912;s$&#65533;Mr&#65533;X	t&#65533;&#65533;W&#65533;e&#65533;&#1942;&#65533;d&#65533;W*&#65533;&#65533;R&#65533;Q&#65533;A&#65533;&#65533;%f&#65533;&#65533;V3&#65533;&#65533;H$&#65533;&#65533;&#65533;h&#65533;&#65533;0Cfd 4&#65533;m&#65533;>&#65533;C&#65533;&#65533;&#65533;&#65533;&#65533;	&#65533;f&#65533;&#65533;y&#65533;b&#65533;U&#65533;&#65533;7&#65533;/&#65533;0j&#65533;+&#65533;&#65533;t&#65533;1q-P&#65533;&#65533;&#65533;!&#65533;rT&#65533;7&#65533;&#652;Z&#65533;| &#65533;&#65533; (&#65533;	&#65533;
&#65533;0@ V&#65533; &#65533;&#65533;%@&#65533;X&#65533;&#65533;&#65533;5&#65533;)I&#65533;GUT&#65533;&#65533;&#65533;&#65533;&#65533;&#65533;F
&#65533;@&#65533; &#65533;&#1826;&#65533; pdHA&#65533;pX !&#65533; >&#65533;&#65533;&#65533;&#65533;T%<&#391;&#65533;JQ,q U&#65533; &#65533;;&#65533;0&#65533;T&#65533;&#607;&#65533;@&#65533;&#65533;&#65533;&#65533;z@&#65533; &#696;&#65533;W$D&#65533;Z&#65533;)&#65533;pf|bP8Z&#65533;&#65533;&#65533; &#65533;c60&#65533;	&#65533;`@b@&#65533;r&#65533;&#65533;&#65533;,%d&#65533;&#65533;4&#65533;PV
&#65533;&#65533;&#65533;:&#65533;&#65533;tj(	&#65533;y@&#65533;&#65533;&#65533;
0vp  &#65533;	&#641;&#65533;@ &#728;&#65533;&#65533;?SN&#65533;&#65533;&#394;&#65533;}&#65533;&#65533;&#65533;h>&#65533;E&#65533;&#65533;&#65533;&#65533;bF\&#65533;&#332;`&#65533;&#65533;&#65533;8&#65533;'T&#65533;&#65533;&#65533;&#65533;&#375;&#65533;g&#65533;&#65533;&#65533;Q&#65533;+&#65533;g&#65533;+&#65533;&#65533; Jn&#65533;&#65533;&#65533;&#65533;=&#65533;&#65533;YF1&#65533;I&#65533;&#65533;I&#866;o&#65533;&#65533;-&#65533;&#65533;vB&#65533;(&#65533;&#65533;H&#65533;&#65533;I9&#65533;PA(&#65533;&#65533;&#65533; XX&#65533;1S&#65533;[&#65533;&#65533;m&#416;0hFI
Wb&#65533;&#65533;0E&#65533;&#65533;(&#65533;&#65533;}&#65533;&#65533;&#65533;&#65533;&#65533;&#65533;&#65533;&#65533;&#65533;i&#65533;D&#65533;@&#65533;~&#396;A&#65533;H&#65533; &#65533;@[&#1810;&#65533;B`&#65533;LHZ&#65533;Y&#65533;3&#65533;&#65533;A&#65533;L&&#65533;C&#65533;&&#65533;&#65533;&#65533;t.&#65533;H&#65533;&#65533; &#65533; |&#65533;x`h&#65533;
@&#65533;&#65533;Dq &#65533; &#65533;4\PVD7&#65533;&#65533;6&#65533;&#65533;0&#65533;&#65533;)B&#65533;SE
 &#65533;G!+&#65533;&#65533;{{P&#65533;&#65533;>&#65533;=&#65533;S&#65533;&#65533;&#65533; T&#65533;&#65533;&#65533;`&#65533;&#65533;&#65533;&#65533;Dv&#65533;&#65533;"(&#65533;P&#65533;&#65533;&#65533;=BME)>I  @&#65533;r&#65533;?&#65533;I&#65533;X&#65533;*XA&#65533;&#65533;0&#65533;JT &#65533;K&#65533;r&#65533;tA&#1007;&#65533;9,)@&#1159;&#65533;q&#65533;&&#65533;&#65533;&#65533;V&#65533;`,3&#65533;&#65533;&#65533;&#65533;&#65533;&#65533;&#65533;m&#65533;&#65533;"v?&#1044;]&#65533;c&#65533;1&#65533;'*&#65533;&#65533;!(@w&#65533;V&#770;` &#65533;&#65533;]X&#65533;&#65533;&#65533;&#65533;tL&#65533;d&#65533;&#65533;&#65533;b&#65533;&#65533;&#65533;D&#65533;&#65533;&#65533;Ic&#65533;s`&#65533;&#65533;[&#65533;&#65533;&#65533;&#65533;&#65533;k&#65533;&#65533;(&#65533;Hm&#8786;&#65533;&#65533;&#65533;&#65533;&#65533;<&#65533;i0&#65533;D&#53810;&#65533;J&#65533;&#262;&#65533;X&#65533;\-&#65533;&#65533;&#1149;&#994;&#65533;&#65533;GK&#65533;u&#65533; &#65533;&#65533;&#65533; H &#65533;5&#65533;&#65533;&#65533;0&#65533;&#65533;}&#65533;A&#65533;5&#65533;|&#65533;&#65533;4&#65533;C&#65533;YA&#65533;&#65533;(&#65533;r&#65533;&#65533;&#65533;&#65533;&#65533;&#65533;o:T&#65533;t&#65533;&#65533;&#65533;&#65533;&#65533;g!&#65533;\&#65533;7&#65533;R&#65533;X&#65533;&#65533;&#65533;&#65533;@d&#65533;&#65533;z&#65533;&#65533;&#65533;b&#65533;S&#65533;&#65533;B&#65533;PN&#65533;G<]Y&#65533;@J%V@%&#65533;0&#65533;&#65533;&#65533;b&#65533;&#65533;6&#65533;n&#427;P&#65533;-Q&#65533; &#65533;9Ks&#65533;&#65533;+&#65533;&#65533;A&#1317;&#65533;H$&#65533;X<X&#65533;&#65533;NQ`&#65533;&#65533;p&#65533; A&#65533;g&#65533;D&!&#65533;&#65533;&#1481;&#65533;&#65533;\9&#59735;&#65533;&#65533;h1&#65533;]&#293;.&#65533;&#448;&#65533;&#65533;&#65533;&#65533;~&#65533;|&#65533;&#65533;&#65533;&#65533;&#65533;* !&#65533;&#65533;&#65533;&#65533; \&#65533;&#65533;7
x&#65533;]&#32771;&&#65533;&#65533;%j&#65533;&#65533;Oe&#65533;Q&#65533;&#65533;%&#65533;c&#65533;>-)&#65533;x&#65533;R,&#65533;&#65533;H&#65533;&#65533;n&#65533;Z#F&#65533;&#65533;&#65533; &#65533;&#65533;>&#65533;E1:G&#32821;&#65533;@&#65533;&#65533;&#65533;&#65533;&#65533;&#65533;&#65533;&#65533;Hpi&#65533;&#65533;\ID&#65533;&#65533;&#65533;>&#65533;}&#65533;&#65533; (&#65533;3B&#65533;&#65533;&#65533;Nq&#65533;&#65533;sB&#65533;b&#65533;V &#65533;>p&#65533;\&#65533;=p&#65533;nS&#65533;&#65533;R&#65533;V&#65533;&#65533;&#65533;e&#65533;s>@&#65533;&#65533;;&#65533;&#65533;K`&#323;&#65533;.&#65533;v4i&#65533;&#12260;R&#65533;&#65533;&#65533;&#65533;&#65533;"&#65533;ne&#65533;Dl&#65533;d&#65533;&#65533;-&#65533;bDc&#65533;&#65533;T&#65533;&#65533;20&#65533;+&#65533;&#65533;}&#65533;&#65533;&#2040;i&#65533;&#65533;&#65533;8&#65533;&#65533;&#65533;&#65533;&#65533; &#65533;9s&#65533;&#65533;&#65533;|&#65533;RD&#65533;-&#65533;&#65533;&#1916;#&#65533;A&#65533;&#65533;&#65533;&#65533;2&#65533;4&#65533;?XQ1&#65533;&#65533;&#65533;&#1775;(MD&#65533;>&#65533;A&#65533;&#65533;&#65533;&#65533;E@&#65533;&#65533;&#65533;p&#65533;&#65533;R &#65533;&#65533;&#65533;&#65533;cD!T&#65533;&#65533;&#65533;&#65533;Dv2&#65533;q&#65533;&#65533;&#65533;&#65533;&#65533; Q2h-&#65533;!PV4 `&#65533;&#65533;n 	@&#65533;W&#65533;&#65533;&#65533;A&#65533;3&#65533;Z#&#65533;&#65533;&#65533;], &#65533;&#65533;z&#65533;&#65533;&#65533;+&#65533;@a&#65533;!(d`CpcXF&#65533;`&#65533;&#65533;z}&#65533;0&#65533; ,&#65533;{,&#1538;&#65533;Gz&#65533;qT&#65533;	&#65533;&#65533;PFp&#65533;9#&#65533;T&#65533;&#65533;$1 9&#65533;-&#65533;-&#65533;2&#65533;`d&&#65533; &#65533;&#65533;~Or	&#65533;C&#65533;&#65533;V&#65533;&#65533;&#65533;&#65533;&#65533;L"a 	&#65533;j&#1237;	d"w&#65533;$&#65533;Xs MhzuKPAk&#65533; &#65533;&#65533;Z@^&#65533;s&#65533;&#65533; IC0&#65533;&#65533;sfg&#65533;&#65533;T>W0}1E&#65533;&#28816;x0&#65533;&#65533;&#65533;(1&#65533;&#65533;P&#65533;&#65533;a&#65533;Q&#65533; v&#65533;&#65533;X&#65533;0 s&#65533;;&#65533;&#65533;
&#65533;+ 	>@	D&#65533;5$&#65533;B&#1301;M&#65533;QS]GxYVj  M&#65533;t\^e]6&#65533;&#65533;w&#65533;&#65533;&#65533;Q:A&#65533;&#65533;@"@&#65533;^&#65533;=&#65533;&#65533;Q&&#65533;>&#65533;s)&#65533;f&#65533;`_&#65533;Q&#65533;v&#65533;{&#65533;4&#65533;&#65533;h!&#65533;&#65533;&#65533;&#65533;f&#65533;t&#65533;	&#65533;
&#65533;a&#65533;4H&#65533;&#65533;Mb&#65533;p&#65533;HD&#1888;)Q&#65533;M)&#65533;l&#65533;FK}DF&#65533; &#65533;&#65533;-&#1034;&#65533;G&#65533;Rh	 c&#65533;-&#65533;c8B&#65533;P&#65533;&#65533;4(&#65533;s&#65533;&#65533;? 4&#65533;&#65533;P	W$8&#65533;&#65533;&#65533;&#65533;RA&#65533;&#65533;h&#65533;d9&#65533;&#65533;T&#65533;&#65533;
JHD&#65533;H&#65533;&#65533;9)$B2&#65533;&#65533;B&#65533;&#65533;)X&#65533;4R'&#65533;V&#578;&#65533;
&#65533;'"&#65533;&#65533;&#65533;us)&#65533;s&#65533;P&#65533;l&#65533;&#65533;&#65533;W&#65533;&#65533;%&#65533;&#65533; R"&#65533;T+V&#65533;FbUDb@&#65533;P&#65533;&#65533;&#65533;pBf(&#65533;,&#65533;&#65533;
OS
&#65533;&#65533;\&#65533;pi&#65533;-&#1429;&#65533;Awo7&#65533;$p&#65533;s:0H&#65533;P DX&#65533;&#65533;&#65533;Y'p&#65533;}&D&#65533;!&#65533;d7&#65533;&#65533;B-&#65533;&#65533;&#65533;&#65533;&#65533;_&#65533;&#65533;!&#65533;&#65533;u&#65533;&#65533;?&#65533;&#65533;C&#65533;
0*! &#65533;p[&#65533;8 B_"&#65533;*0W&#65533;G1P= &#65533;&#65533;aU2v	B&#65533;&#65533;&#65533;&#65533;&#65533;&#65533; &#65533;&#65533;(bU&#65533;&#65533;&#65533;@]&#1441;&#65533;I&#65533;&#65533;d&#65533;f37&#65533;"_&#65533;3K&#65533;D+	2$&#65533;FTe-! 2&#65533;0&#65533;&#65533;&#65533;L&#976;&#65533;&#65533;&#1109;&#726;Y-|&#65533;&#65533;!fI&#65533;&#65533;0&#65533;&#65533;&#65533;!&#65533;&#65533;&#65533;&#65533;"@h
B/&#65533;&#65533;c&#65533; &#65533;&#65533;&#65533;WA0r0*&#65533;v&#65533;&#65533;&#65533;&#65533;mA &#65533;3i<&#65533;Uf8	[(&#65533;&#65533;&#65533;'&#65533;w&#65533;	&#65533;b &#65533;&#65533;4-I]&#501;OD&#65533;<3U6c"Q&#65533;&#65533;&#65533;v&#65533;&#65533;2gy&#65533;&#65533;&#65533;&#65533;7&#65533;&#65533;2p&#65533;xS-%&#967;2&#65533;u&#65533;&#65533;K&#65533;&#65533;g&#65533;?Be7p&#65533; &#65533;&#65533;/&#65533;&#65533;8
&#65533;&#65533;&#65533;&#65533;
rufb&#65533;&#65533;r&#65533;&#65533;&#65533;-&#65533;@qv&#65533;&#65533;/8J&#65533;&#65533;C/V&#65533;&#65533; ,&#65533;&#65533;q&#65533;id
&#65533;%%&#65533;&#65533;u?&#65533;w&#1218;,&#65533;U&#65533;S&#65533;j&#65533;8s &#65533;9c.&#65533; &#65533;0,&#65533;a&#65533;10 &#65533;Z&#65533;|1&#65533;'&#65533;&#65533;&#65533;&#65533;&#65533;qL&#65533;&#65533;
&#65533;:&#65533;g&#65533;q&#65533;^&#65533;&#65533;&#65533;>&#65533;a&#65533;&#65533;!0>&#65533;R6&#65533;!&#65533;&#65533;&#65533;E*&#65533;&#65533;j&#65533;&#65533; k&#65533;&#65533; &#65533;vy&#65533; &#65533;&#65533;#&#65533;&#65533;$&#65533;&&#65533;&#65533;&#65533;7&#65533;&#65533;&#65533;3&#65533;44%)&#65533;&#65533;P&#65533;;G&#65533;&#65533;dX&#65533;&#65533;p;\4&#65533;9&#65533;&#65533;<p&#65533;&#65533;]&#65533;3&#65533;I1`&#65533;&#65533;&#65533;(p7&#65533;0 &#65533;&#65533;&#1044;&#65533;0&#65533;p&#65533;&#65533;&#65533;&#65533;&#65533; 2Za&#65533;d&#65533;X&#65533;>&#65533;&#65533;&#65533;F{&#65533;&#65533;DFD&#65533;?&#65533;!j4S&#65533;&#65533;
&#65533;-b&#65533;&#65533;-&#65533;7 &#65533;-/d&#65533;o$p&#65533; 0;&#65533;&#1059;&#65533;&#65533;&#65533;5&#65533;&#65533;&#65533; &#65533;&#65533;P&#65533;&#65533;\G&#65533; &#65533;&#65533;\&#65533;t?&#65533;&#65533;&#369;&#65533;rtKU&#65533;7&#65533;dnXN&#65533; v1&#65533;&#65533;#&#65533;&#65533;`9&#65533;aZ	&#65533;'t&#65533;sHe|oa&#65533;v&#65533;&#65533;0&#65533;!&#65533;"&#65533;&#65533; &#65533;$x&#65533;&#4700;&#65533;68&#65533;&#65533;0p&#65533;m>t&#65533;&#65533;&#65533;&#65533; UN~&#65533;^&#65533;&#65533;vW&#65533;3&#65533;vC&#1337;&#65533;D&#6778;&#65533;~&#65533;3d\5&#65533;E`&#65533;[KA&#65533;pw;5KJ&#65533;&#65533;&#65533;P&#65533;F&#65533;5&#65533;&#65533;&#65533;&#65533;&#65533;&#65533;D &#65533;z)+ f&#65533;&#65533;
&#65533;dL@&#65533;&#65533;&#65533;(a&#65533;&#65533;`%h7KS&#65533;JD&#65533;&#765;&#65533;*&#65533;^&#65533;g&#65533;Hf	N* 'qZ$ +&#65533;P?p&#65533;&#65533;P$&#65533;'&#65533;v"0 %w&#65533;?(&#65533;&#65533;:&#65533;3=&#65533;x&#65533;&#65533;$Ca,&#65533;&#1630;&#1249;&#65533;&#65533;&#65533;&#65533;&#65533;&#65533;&#65533; p\&#65533;p	%C&#65533;+pupS&#65533;k&#65533; gD(&#65533;6&#65533;&#65533;N% &#65533;yE&#65533;&#65533;&#65533;&#65533; &#65533;s&#65533;#&#65533;&#65533;&#65533;&#65533;&#65533;&#65533;	&#1831;&#740;&#65533;r&#65533;&#65533;&#65533;)1ll&#65533;P&#65533;8@&#65533;"Z&#65533;&#65533;n%+&#65533;&#65533;&#65533;Q&#65533;&#65533;f&#65533;P9&#65533;7&#65533;&#65533;&#65533;&#65533;&#65533;1&#65533;&#657;&#65533;&#65533;AGB
&#65533;A &#1570;	&#65533;@B|&#65533;&#65533;Q&#65533;&#65533;b&#65533;&#65533;&#65533;&#65533;&#65533;%5&#65533;Y,&#65533;&#65533;df&#65533;@B as&#65533;B&#65533; &#65533;&#65533;T&#65533;&#65533;#&#65533;' &#65533;&#65533;a&#65533;&#65533;p&#65533;}`	o&#65533;{NC&#65533;@&#65533; "@.&#65533;&#65533;K&#65533;Y&#65533;&#65533;!&#1658;&#65533;&#65533;&#65533;jF&#65533;&#65533;*&#65533;
1&#65533;&#65533;	1h9&#65533;0x&#65533;t&#65533;)@}&#65533;Q&#65533;&#65533; "@&#65533;p@v&#65533;AR,Pn&#65533;&#65533;&#65533;@r&#65533;&#65533;q $f&#65533;&#65533;&#293;i2	?&#65533;&#65533;r&#65533;-{W&#65533;e&#65533;&#65533;N&#65533;&#228;f%dEF&#65533;	;p;&#65533;4&#65533;&#65533;4&#65533;&#65533;x&#65533;(&#65533;&#337;&#65533;?&#65533;P&#736;&#65533;&#65533;&#65533;7S"&#65533;&#65533;&#65533;&#65533;&#65533;y&#65533;p&#65533;s&#65533;&#65533;&#65533;({F0&#65533;u&#65533;qj>	6&#65533;&#65533;&#65533;Y&#65533;&#65533;r&#65533;E&#65533;:&#65533;@&#65533;&#65533;&#65533;&#65533;M;&#65533;&#65533;u&#65533;&#65533;&#65533;:&#65533;
&#65533;&#65533;95:&#65533;&#65533;f&#65533;&#65533;&#1136;&#65533;&#65533;&#65533;[&#65533;`'#X&#65533;QcH&#65533;S j&#65533;v &#65533;%w&#65533;&#65533;v&#65533;&#1025;&#65533;%&#65533;&#65533;&#65533;$&#65533;'<&#65533;&#65533;&#65533;c&#65533;&#65533;&#65533;-\&#65533;I&#65533;>&#65533;&#65533;<RW&#65533;&#65533;&#65533;D&#65533;&#65533;?&#65533;R7&#65533;xs$BK&#65533;2&#65533;&#65533;U79]&#65533;&#65533;\7&#65533;BW&#65533;@r&#65533;*@2&#65533;&#65533;&#65533;&#501;l&#65533; &#65533;W&#65533;&#65533;&#65533;E`.?&#65533;&#65533;$>&#65533;s%P&#65533;KT&#65533;z&#65533;[&#65533;$0&#65533;{}+# 9.0k&#65533;[A&#65533;p&#65533;p&#612;&#65533;w&#1537;&#65533;E-&#65533;&#65533;\)&#65533;=&#65533;&#65533;I&#65533;PB-9&#65533;B&#65533;w&#65533;Bq&#1565;&#65533;I&#65533;&#65533;s V&#65533;&#65533;e67&#65533;0 &#65533;&#65533;.&#65533; &#65533;&#65533;{H&#65533;W$X&#65533;2&#65533;&#65533;6&#65533;&#65533;u&#65533;&#65533;&#65533;?&#65533;{&#65533;&#65533;&#65533;&#65533;p[&#1412;&#65533;&#37010;&#65533;/&#65533;M&#65533;&#65533;  &#65533;8&#65533;&#65533;aM+&#65533;ds&#1664;&#65533;1&#65533;&#65533;&#65533;&#65533;(+ B	y;&#65533;<jUI&#65533;&#1477;jG
q&#65533;e&#65533;&#65533;&#65533;7}&#65533;&#1537;,&#65533;6dU&#65533;	1\&#65533;&#65533;3n&#65533;&#65533;=&#65533;,fI&#65533;@(&#65533;&#65533; &#65533;&#65533;&#2012;&#65533;[&#65533;&#65533;&#65533;A&#65533;
 &#65533;u&#65533;D&#65533;\&#65533;&#65533;&#65533;F&#65533;&#65533;&#65533;Ki&#65533;&#65533;&#65533;!&#65533;&#65533;M-&#65533;&#65533;![&#65533;&#65533;m]T&#65533;U0P&#65533;&#1584;&#65533;3M&#65533;(&#65533;d+5&#65533;&#65533;&#65533;l&#65533;&#65533;4&#65533;&#65533;ha$&#65533;`&#65533;&#65533; @@&#65533;&#65533;&#65533;5jb&#65533;M&#965;&#65533;b&#65533;P&#65533;v&#65533;&#65533;!&#65533;*	&#65533;	03&#1030;-&#65533;&#65533;B"`&#65533;11&#65533;&#65533;` &#65533;&#65533;&#65533;&#65533; &#65533;y&#65533;z&#65533;&#65533;Q&#65533;-&#65533;&#65533;&#65533;&#65533;se\&#65533;&#65533;M&#65533;&#65533;@&#65533;^&#65533;9X*81&#646;I,@a&#65533;&#65533;^&#65533; &#65533;T&#65533;t5&#65533;5Pi&#65533;N;&#65533;U&		&#65533;&#65533;&#65533;~&#65533;&#65533;&#65533;&#65533;&#65533;Z>&#65533;cM&#65533;&#65533;&#65533;pU&#65533;3&#65533;&#65533;&#65533;&#65533;&#1904;` &#65533;&#65533;J&#65533;Wp&#65533;+P&#65533;&#65533;&#65533;~t&#65533;&#65533;&#65533;&#65533;r~&#65533;&#65533;Y&#65533;&#65533;T1&#65533;aaT?&#65533;&#65533;@&#65533;&#65533;&#65533;>2F&#65533;&#65533;UI&#65533;t&#65533;n	LL&#65533;&#65533;&&#65533;s&#65533;&#65533;`&#65533;<&#892;&#65533;S&#65533;E&#65533;`s&#65533;&#65533;&#65533;&#65533;xi&#65533;!W&#65533; p&#65533;P8nO&#65533;}$]
@&#65533;&#65533;&#65533;&#65533;&#65533;_&#65533;M&#65533;&#65533;cb&#65533;c&#65533;^H&#65533;-&#65533;!&#65533;&#65533;E&#65533;&#65533;=$&#65533;&#1451;up&#65533;&#65533;&#65533;}5&#65533;&#65533;|&#65533;&#65533;&#65533;9&#65533;&#65533;&#65533;)&#65533;&#65533;'?-
&#65533;&#65533;J&#65533;7Q&#65533;&#65533;&#65533;!&#65533;&#65533;;E&#65533;&&#65533;&#65533;0&#65533;&#65533;)d&#65533;G #F&#65533;&#65533;B&#65533;(&#65533;I&#65533;/*g&#65533;&#65533;&#65533;L&#65533;&#65533;&#65533;
.&#65533;&#65533;&#65533;&#65533;&#65533;&#65533; &#65533;&#65533;#&#65533;&#65533;&#65533;&#65533;&#65533;&#65533;#&#65533;] &#65533;Ku&#65533;&#65533;0<&#65533;k&#65533;&#65533;\6@&#65533;&#65533;;u&#65533;&#1634;&#65533;L!&#65533;&#957;+&#65533;&#65533;i\	EH>cY&#65533;$&#65533;&#65533;&#65533;V&#65533;$&#65533;&#65533;pK6C&#65533;&#65533;~eM&#65533;.&#65533;X&#65533;&#65533;8&#1062;&#65533;A&#65533;&#65533;7&#65533;&#65533;$+&#65533;&#65533;&#65533;&#65533;&#65533;&#65533;&#65533;&#65533;&#65533;&#65533;&#65533;&#65533;&#65533;&#65533;&#65533;&#65533;&#65533;&#65533;&#65533;&#65533;&#65533;&#65533;(&#65533;&#65533;&#65533;&#65533;&#65533;&#65533;&#65533;&#65533;&#65533;&#65533;&#65533;&#65533;&#65533;&#65533;&#65533;15&#65533;..&#65533;&#65533;&#65533; &#65533;&#65533;1&#65533;*&#65533;&#65533;&#65533;&#65533;+:-.)&#65533;.-&#65533;+#: &#65533;&#65533;=&=&#65533;&#65533; &#65533; 7
?&#65533;B
&#65533;	&#65533;P&#65533;&#65533;0A&#65533;.!`an&#65533;P &#65533;&#1997;|7L&#65533;&#65533;@ &#65533;&#65533; `A&#450;,8&#65533;!&#264;$&#65533;&#65533;&#65533;b&#65533;&#65533; !<&#65533;1&#65533;? &#652;&#65533;IB&#65533;&#65533;&#65533;&#65533;$&#65533;\HJ&#35562;UHJ)9e&#65533;&#65533;j&#65533;	l!&#65533;&#19820;&#65533;b&#65533;&#65533;&#65533;&#65533;Du&#65533;&#65533;	&#65533;&#65533;5,PI&#1280;0&#65533;C*&#65533;0&#65533;X&#65533;&#65533;&#65533;&#65533;-:d ``&#65533;&#65533;&#65533;F &#65533;-&#65533;&#65533;&#65533;&#65533;&#65533;&#65533;g&#65533;~&#65533;@&#65533;!D&#65533;)&#65533;T&#65533;!h  &#65533;D	&#65533;&#65533;H&#65533;&#65533;do&#65533;&#65533;&#65533;&#1025;&#65533;&#65533;+-&#65533;&#65533;0&#65533;&#65533;	&#65533;&#65533;p(&#65533;&#65533;.b1s&#65533;&#65533;$&#65533;f&#65533;&#65533;&#65533;W&&#65533;&#65533;&#65533;&#65533;c0&#65533;&#65533;&#65533;n)&#65533;&#65533;t&#65533;&#65533;&#65533;&#65533;&#65533;Z&#1882;~&#1634;	&#65533;`&#65533;,W&#65533;e_m1&#65533;_k&#65533;5&#65533;_+D'#P]&#65533;&#65533;N&#65533;a&#65533;Btt&#65533;&#65533; !P@(&#65533;&#65533;&#65533;&#65533;&#65533;&#65533;R>&#65533;&#65533;&#65533;K#&#65533; %&#65533;&#65533;&#65533;y&&#65533;h&#65533;sZ&#65533;&#65533;&#65533;&#65533;*E&#65533;&#65533;&#65533;P%p&#65533;E&#65533;CYd&#65533;@&#65533;P&#65533;&#65533;#P&#65533;&#65533;$&#65533;@,X v&#65533;(&#65533;&#65533;
&#65533;P&#65533;
eB&#65533;!dU&#65533;&#65533;& 8 &#65533;0 C0&#65533; &#65533;b	&#65533;_]&#65533;&#65533; (&#65533;,XK/y&#65533;U&#65533;&#65533;,&#65533;&#65533; &#65533;^&#192;9&#65533;&#1602;&#65533;&#65533;&#65533;&#65533;*&#65533;2&#65533; #&#65533;X&#65533;j &#65533; CR&#65533;H&#65533;&#65533;&#65533;S&#1513;D&#65533;$x&#65533;	&#65533;&#65533;&#65533;&#65533;&#65533;t;&#65533;&#1608;@&#65533;&#65533;&#65533;c>?&#65533;&#65533;&#65533;4&#65533;AC&#65533;&#65533;&#65533;E  P>&#65533;&#65533;&#65533;<&#786;@@&#65533;^&#65533;p&#65533;6&#65533;&#65533;&#65533;&#65533;$0&#65533;t&#65533;.&#65533;N d&#65533;B0<@&#65533;&#65533;&#65533;6&#65533;&#65533;
2&#65533;&#65533;@7aZ&#65533;R&#65533;&#65533;]&#1093;0	]&#65533;
&#65533;&#65533; y&#65533;&#65533;3f&#65533;&#65533; &#65533;[&#65533;&#65533;vb2&9&#65533;"C&#65533;&#65533;e&#2027;&#65533;&#65533;e&#65533;(&#65533;&#65533;&#65533;s&#65533;|&#65533;&#65533;
&#65533;mRL"&#65533;" #,
&#65533; +@&#1886;&#65533;&#65533;@&#65533;Z&#65533;&#65533;&#65533;&#65533;@&#65533;&#65533;&#65533;&#65533;d&#65533;B&#65533;&#65533;	&#65533;&#33785;&#65533; &#65533;j&#65533;
 &#65533;E` B&#65533;&#65533;E&#65533;pd&#65533;f&#65533;~&#65533;Y&#65533;l0J$&#65533;&#65533;&#65533;i.0&#33504;{&#65533;&#65533;@&#65533; ,h\&#65533;&#65533;I&#65533;&#65533;&#65533;
 &#65533;&#65533; /&#65533;&#65533;&#65533;^&#65533;dJ&#65533;&#65533;]&#65533; e&#65533;&#65533;&#65533;)&#65533;&#1082;*	&#65533;|&#65533;$&#65533;&#65533;&#65533;a&#1782;L&#65533;&#65533;&#65533;&#65533;&#65533;0\%t&#65533;+&#65533;^&#65533;%"X&#65533;H&#65533;&#65533;Y&#65533; &#65533;J=&#65533;&#65533;	t&#65533;iA,, I&#65533;z&#65533;B%&#323;&#65533;=;&#65533;K-&#65533;&#65533;=&#65533;I&#65533;&#65533;	N&#65533;&#65533;&#65533;&#65533;>z&#65533;A&#65533;&#65533;&#65533;v&#65533;H|P&#65533;&#65533;&#65533;"&#65533;		&#65533;&#65533;|&#65533;*&#65533;&#65533;Z  &#65533;&#65533;,  
,&#1024;&#65533;&#65533;&#65533;&#65533; &#65533;<&#65533;:&#65533;&#65533; 4&#65533;L&#65533;4c&#1427;&#65533;`	I&#65533;#:&&#65533;&#65533;"x&#65533;&#65533;B !&#65533;&#613;&#65533;&#65533;E02"v&#65533;)H&#65533;&#65533; &#1147;&#65533;L"&#65533;<&#65533;&#65533;&#65533;&#65533;&#65533;e&#65533;&#65533;'&&#65533;/L &#65533;&#65533;&#65533;H&#65533;   &#65533;_&#65533;7&#65533;`$&#65533; 	.&#65533;  &#65533;&#65533;((&#65533;&#65533;g&#65533;$ &#65533;&#65533;F&#65533; &#65533;&#65533;&#65533;6|C&#65533;&#65533;&#65533;&#65533;h&#65533;!&#65533;$q&#65533;&#1792;&#65533;&#65533;&#1203;^&#65533;"0}C XA,L&#65533;!`&#65533;]T0&#65533;&#65533;&#65533;)&#65533;@&#65533;(5&#65533;	|`&#65533;aE$&#65533;_&#65533;2&#65533;&#65533;&#65533;#&#65533;'&#65533;&#65533;. &#65533;cP{&#65533;x&#65533;A&#65533;B&#65533;&#65533;&#65533;7&#65533;b2E&#65533;&#65533;&#65533;&#65533;&#65533;
~B&#65533;&#65533;&#65533;&#65533;T&#65533; tW&#65533;&#65533;&#65533;&#65533;^&#65533; @t&#65533; !&#65533;$&#65533;&#65533;c&#65533;
&#65533;`^0&#65533;V`%dU&#65533;*&#65533;&#825;&#65533;Q&#65533;&#65533;&#278; 99
T&#65533;0&#65533;&#65533;n`IsAI&  &#65533;T&#65533;yTi^&#65533;2&#65533;KHpP&#65533;Xp X&#65533;
* &#65533; &#65533;&#65533;^\&#65533;&#65533;&#65533;Q1&#65533;&#65533;&#65533;&#65533;&#65533;'t&#65533;J&#65533;#`6G&#65533;&#65533;Q&#65533;G,Bj/&#65533;&#65533;2&#65533;&#65533;&#1257;&#65533;t~&#65533;3 G&#65533;0&#65533;&#65533;@&#65533;t1&#65533;&#65533;J+&#65533;&#65533;&#65533;z&#65533;T}('&#65533;&#65533;
 &#65533;&#65533;C@&#65533; "&#65533;1&#65533;&#65533;C(!&#65533;&#65533;&#65533;&#65533;qi2&#65533;E0&#65533;&#65533;0	[	&#1616;&#770;&#65533;&#65533;&#832;7&#65533;&#65533;&#65533;&#65533;&#65533;&#65533;#&#65533;&#62464;7(c&#65533;&#65533;im'0&#65533;(&#65533;&#65533;&#65533; &#65533;&#65533;&#65533;jP&#65533;&#65533;&#65533;&#65533;X&# &#65533;&#65533;D<QLlA&#65533;x&#65533;&#65533;&#65533;1P&#65533;&#65533;D
&#65533;&#65533;&#65533;v&#65533;}&#65533;Y&#65533;&#65533;
N&#65533;&#65533;j=Ga1&#65533;&#65533;&#65533;d&#65533;!&#777;zC&#65533;&#65533;-0 &#65533;p6"&#65533;&#65533;X&#65533;&#65533;:&#65533;&#65533;g "&#65533;Z&#65533;	+&#65533;tL ]&#65533;&#65533;80&#65533;&#65533; l%&#65533;&#65533;&#65533;&#65533;&#65533;&#65533;rDG@&#65533;&#65533;>P&#65533;i&#65533;&#65533;e1&#65533;b7&#65533;&#65533;kPZ&#65533;0&#65533;x$X@UP&#65533;< (&#65533;&#65533;0 L7&#65533;9&#65533;#&#65533;9&#65533;`m&#65533;O&#65533;'&#65533;)F&#65533;o5W&#65533;&#65533;,&#65533;1&#65533;&#65533;&#65533;&#65533;u.3&#65533;&#65533;4&#65533;V"&#720;&#65533;&#65533;%a&#65533;-[&#65533;&#65533;'8&#65533;9
&#1466;&#65533;L&#65533;&#65533;H&#65533;&#65533;-A&#65533;_&#65533;@@&#65533;&#1605;Z&#65533;XC 2"1h&#65533;!|&#65533;&#65533;&#65533;&#65533;&#1575;&#65533;&#65533;)N!#!&#65533;&#1310;  &#65533;&#65533;cq&#65533;&#65533; Pp0)&#65533;2&#65533;{;8&#65533;&#65533;*&#65533;o&#65533;A&#65533;&#65533;N&#65533;&#65533;a&#65533;&#65533;[&#65533;&#65533;l)&#65533;Q%{ `E=(&#65533;&#65533;&#65533;Q&#65533;[&#65533;&#65533;t&#65533;;&#65533;&#65533;&#65533;&#65533;&#65533; aB&#65533;s&#65533;&#65533;e&#65533;b&#65533;&#65533;q&#65533;&#1650;&#65533;&#65533;&#65533;&#65533;$!&#65533;&#65533;A&#65533;&#65533;U&#65533;Ps&#65533;dA&#65533;X&#65533;&#65533;Vc(]A
&#65533;	rk&#65533;&#1195;&#65533;a&#65533;Ml&#65533;>&#65533;/U&#65533;&#65533;\cwSK&#65533;K&#65533;&#65533;I&#65533;&#65533;&#65533;Af &#65533;&#65533;&#65533;A|&#65533;&#385;	&#65533;&#180;&#65533;x@$&#65533;"&#65533;K>&#65533;&#65533;&#584;&#65533;&#65533;&#65533;&#65533;&#65533;&#65533;6&#65533;&#65533;"&#65533;!=&#65533;A&#65533;-bZ&#65533;&#65533;&#65533;&#65533; 	&#65533;&#65533;,!R&#65533;&#65533;0c&#1026;*&#65533;&#65533;&#65533;2&#65533;:2&#65533;`x+&#65533;h&#65533;Lt1&#65533;&#65533;&#65533;&#65533;[Wl&#65533;&#65533;&#65533;X^D&#65533;&#65533;&#65533;^&#65533;[x&#65533;&#65533;
&#65533;9&#65533;L&#65533;"&#65533;&#65533;&#65533;  PG]&#65533;h=&#65533;&#1313;-&#65533;8&#65533;	 C&#65533;rKlc&#65533;[&#1407;&#65533;&#65533;&#1313;&#65533;&#65533;&#65533;2&#150;JgF&#65533;wQ<p&#65533;Xz;&#65533;1K&#65533;&#65533;r/&#65533;<&#65533;&#65533;&#65533;&#65533;&#65533;&#65533;&n&#3660;&#65533;I&#65533;6&#291;@*5@4l&#65533;&#65533;&Y&#65533;Z&#65533;
*x&#65533;&#65533; &#65533;q&#65533;&#65533;|&#65533;&#65533;&#65533;&#65533;Ap&#65533;sg&#65533;8G&#65533;&#65533;QD&#65533;&#65533;&#65533;"&#65533;&#65533;x*z\X9&#65533;&#65533;&#1347;&#65533;&#65533;&#65533;x&#65533;&#65533;&#65533;&#65533;&#65533;&#65533;&#65533;UXw&#65533;K &#65533;?&#65533;!L'&#65533;mg&#65533;&#65533;Q&#65533;&#65533;&#65533;&#65533;y&#65533; ,&#65533;,5&#65533;(WG!&#65533;&#65533; &#65533;}Gw0f&#65533;&#65533;&#65533;!&#65533;&#65533;D&#65533;OpP-&#65533;!@809&#65533;&#65533;&#65533;sYa&&#65533;&#65533;&#65533;@&#65533;&#65533;a&#65533;"
&#65533;pz#Fj&#65533;&#65533;,&#65533;&#65533;&#65533;8&#65533;c&#65533;&#65533; 1&#65533;q&#65533;&#65533; +pe-&#65533;+&#65533;&#65533; l&#65533;&#65533;3&#65533;&#65533;&#65533;I
&#65533;r\&#65533;R*&#65533;&#65533;&#65533;f &#65533;&#65533;C&#65533;&#65533;^&#65533;<0&#65533;ae&#65533;W&#65533;&#65533;
T	&#65533;&#65533;NrN_Vo&#65533;&#65533;m&#65533;&#65533;w&#65533;7=0 qW&#65533;d&#65533;&#65533;wX&#65533;ht&#65533;`myX&#65533;Ah&#65533;&#65533;d&#1221;I&#65533;+`Ac8&#65533;g&#65533;&#65533; @p[+ w 1Q&#65533;&#834;P?&#65533;&#65533;b&#65533;&#65533;&#65533;&#65533;y&#65533;&#65533;: h&#65533;7&#65533;V.?&#65533;}3bc&#65533;Z6&#65533;&#65533;&#65533;&#65533;#L&#65533;?Q&#65533;e#j&#65533;&#65533;&#65533;&#65533;K$&#65533;&#65533;$ p2&#65533;A@P"&#65533;
`=|!&#65533;&#65533;[6;U@i&#65533;&#65533; &#65533;P?&#65533;&#65533;SQtT&#65533;8O&#65533;@s&#65533;g&#65533;&#65533;<$2UMD&#65533;fe&#65533;v1&#65533;&#65533;Qoh&#65533;*&#65533;&#65533;&#65533;&#65533;Si&#65533;,t&#65533;@&#65533;=&#65533;d*&#65533;ut&#65533;&#65533;&#65533;&#65533;&#65533;TXb}&#65533;pB&#65533;:&#65533;&#65533;&#65533;J1&#65533; &#65533;Ez&#65533;p &#65533;@Yy3&#65533;;+7&#65533;&#65533;f_&#65533;&#65533;Z&#65533;4ZLb&#65533;6@j16&#65533;&#65533;q)q .0q5 &#65533;&#65533;(P &#65533;&#65533;'p5&#65533;WL&#65533;&#65533;S&#65533;TH&#65533;.&#65533;C&#65533;|:&#65533;e&#65533;w&#65533;-&#65533;e&#65533;0)&#65533;&#65533;^V&#65533;&#65533;&#65533;&#65533;&#65533;W*ct&#1926;
&#65533;v&#65533; 'Ov8
&#65533;&#65533;FDTT&#65533;&#65533;
&#65533;&#65533;	B&#65533;&#65533;%&#65533;V	&#65533;0F&#65533; m&#65533;>p &#65533;}C&#65533;F&#65533;`eI&#65533;(dX)lT,&#65533;p&#65533;y&#65533;&#65533;!&#65533;"&#65533;&#65533;s/&#65533;0B&#65533;`A&#65533;8&#65533;@R? O&#65533;$&#65533;&#65533;-B&#65533;Y&#65533;&#65533;z&#65533;(5-&#65533;&#65533;("aA&#65533;&#65533;K&#834; "-P0&#65533; 'P&#65533;&#65533;	&#65533;&#65533;&#65533;`(&#65533;&#65533;&#65533;d&#65533;&#65533;&#65533; s&#65533;&#65533;&#65533;h)&#65533;R*&#65533;&#65533;&#536;&#65533;I&#65533;P*&#65533;df&#65533;6&#65533;
m4&#65533;&#65533;&#65533;1&#65533;3&#65533;&#65533;&#65533;p&#65533;&#65533;&#65533;&#65533;Z&#65533;&#65533;&#65533;vf1@u&#65533; PX<&#65533;&#65533;v |&#65533;b&#65533;v;&#65533;&#65533;rbK&#65533;&#65533;I'(&#65533;X&#65533; &#65533;1&#65533;&#65533;&#65533;51&#65533;2&#65533;R/&#65533;'@A&#65533; -&#65533;5Z&#65533;I&#65533;^q$9&#65533;&#65533;#&#65533;&#65533;&#65533;`H&#65533;R* &#65533;2&#404;,  &#65533;V0&#65533;&#65533;_pRc{&#65533;[&#65533;&#65533;b&#65533;\G&#65533;(&#65533;XaO'hi&#65533;&#65533;V&#65533;j9
&#65533;P&#65533;a&#65533;&#65533;G&#65533;&#65533;K&#65533;LE&#65533;&#65533;&#65533;v&#65533;&#65533;B5&#65533;&#65533;&#65533;N:Uo&#65533;&#65533;&#65533;&#65533;e&#65533;&#65533;,PE/&#65533;}z1]&#65533;z&#65533;&#65533;&#65533;&#65533; 5&#65533;&#65533;"&#65533;~&#65533;&#65533;p Y&#65533;/&#65533;  ,"B&#65533;q *0z&#65533;8-&#65533;&#65533;i-&#65533;s&#65533;0&#65533; &#65533;r&#65533;&#65533;&#65533;&#65533;Z&#1282;7&#65533;.&#65533;XE&#65533;5,!&#65533;&#65533;0p&#65533;=&#65533;&#65533;!@ &#65533;W0x&#65533;&#1100;&#65533;&#65533; &#65533;@t&#65533;&#65533;&#65533;
&#65533;Z
&#65533;0&#65533;&#65533;xv&#65533; h&#65533;p&#65533;R	&#7004;pg&#65533;H	&#65533;&#65533;&#65533;:&#65533;&#65533;m&#65533; &#65533;&#65533;f&#65533;Y@&#65533;&#65533; @o_&#65533;&#65533;&#65533;&#65533;Pq1`(&#327;e&#65533;&#65533;o&#65533;pwB2&#65533;wd&#65533;W&#65533;`(&#420;&#65533;6Q &#65533;,P& &#65533;yp>&#65533;&#65533;%R&#65533;/E&#65533;&#65533;&#65533;&#65533;j&#65533;#@&#65533;Y&#65533;j&#65533;v!&#65533;&#65533;&#65533;O&#65533;&#65533;$#&#65533;Fz&#65533;&#65533;&#65533;q&#65533;:E&#65533;qU&#65533; o&#65533;A&#65533;&#65533;&#65533;u&#65533;&#65533;"'&#65533;7q=`&#65533;&#65533;d z	&#65533;7f&#65533;
&#65533;&#65533;"&#65533;<&#65533;eE&#65533;(&#65533;&#65533;&#65533;E`Vl&#65533;`&#65533;_&#65533;:M&#65533;&#65533;(7&#65533;&#65533;o&#65533;20 &#65533;e&#65533;&#65533;&#65533;&#65533;n&#65533;&#65533;&#65533;	^*&#65533;g&#65533;{RO&#65533;*&#65533;&#65533;oF_BS&#65533; g-&#65533;L4&#65533;&#65533;"&#65533;q&#65533;%&#65533;&#65533;,v1K;&#65533;$ &#65533;r&#65533;*b&#65533;&#65533;z&#65533;&#65533;&#65533;&#65533;&#65533;&#65533;C&#65533;&#65533;&#65533;i#&#65533;&#65533;AV&#65533;s&#65533; aIE&#65533;F!&#65533;;&#65533;d&#65533;&#65533;&=,&#65533;0 3g&#65533;G&#1664;&#65533;&#65533;&#65533;&#65533;9x4&#65533;&#187394;_w&#65533;&#65533;&#65533; &#65533;M&#65533;&#65533;m&#65533;G	&#65533;&#65533;&#65533;	&#65533;v6y&#65533;;
1;5f&#65533;&#65533;&#65533;!uj&#65533;8&#65533;9
&#65533;&#65533;(&#65533;&#65533;&#65533;5#&#65533;^]&#65533;&#65533;&#65533;9&#65533;!&#65533;7 &#65533;r&#65533;_Mt&#65533;G&#65533;&#65533;Fi'&#65533;`&#65533;2?@ &#65533;&#65533;Z&#65533;AQ&#65533;a/&#65533;#6kp&#65533;urwIxS. &#65533;@&#65533;B&#65533;6&#65533;&#65533;&#65533;11 0 1Z
&#65533;&#65533;!H&#65533;F&#65533;O&#65533;&#65533;Mv&#65533;H&#386;,&#65533;\&#65533;		l&#65533;&#65533;	.0 	&#65533;K&#65533;&#65533;&#65533;NBcV5Me,&#65533;&#65533;&#65533;;&#65533;&#65533;<&#65533;&#65533;&#65533;&#1818;N&#65533;&#65533;A&#65533;;&#65533;&#65533;Ec&#398;&#65533;Tty&#65533;FXG"=&#65533;9&#65533;W&#65533;Z#L&#65533;`&#538;@`` }&#65533;&#65533;S&#65533;&#65533;&#65533;qW&#65533;H&#65533;[S&#65533;&#65533;pb&#65533;`&#65533;&#65533;&#65533;&#65533;0&#65533;jP&#65533;&#65533;&#65533;&#65533;!&#65533;&#65533;&#65533;&#65533;Q&#65533;&#65533;&#65533; &#65533;&#65533;%/&#65533;P"&#65533;&#796;M&#65533;(0 &#65533;&#65533;&#1428;
E&#65533;1 &#65533;	ye&#65533;&#65533;U&#65533;t&#455;&#65533; E'&#65533;&#65533;j&#65533;6&#607;&#65533;#&#65533;V&#65533;V7 &#65533;3&#65533;&#65533;+c_gv&#65533;'~&#65533;Y&#65533;&#534;&#65533;d|&#65533;`E&#224;&#65533;0 &#65533;&#65533;py&#65533;&#65533;a9,&#65533;X&#65533;&#65533;&#65533;L%&#65533;,/&#65533;&#65533;&#65533;B&#65533;&#1362;nsT&#65533;&#65533;&#65533;-&#65533;&#65533;1Q&#65533;03hs&#65533;Z&#65533;.b &#65533;#&#65533;"1&#65533;&#65533;&#65533;&#65533;R `(*~GW0+P+R&#588;-&#65533;&#65533;&#65533;V&#65533;&#65533;\&#65533;0 &#65533;n&#65533;T&#65533;&#65533;&#65533;# '&#65533;&#1093;;&#65533;&#65533;]"&#65533;o|&#65533;u<&#65533;&#65533;&#65533;@&#65533;&#65533;V&#917;&#65533;&#446;0U VV3&#65533;	&#2017;m$&#65533;e&#65533;9&#65533;C&#65533; &#65533;T_r&#65533; #&#65533;A&#65533; &#65533;&#65533;P&#65533;WsP l&#61604;qIK&#65533;&#65533;&#65533;e0&#65533;&#65533;&#65533;&#65533;qI8&#65533;7Q&#65533;H&#65533;&#65533;&#65533;U2&#65533;&&#65533;+&#65533;LpA&#65533;&#65533;&#65533;&#65533;&#65533;h{5@&#65533;Di&#65533;&#65533;|&#65533;n@s	&#65533;V&#65533;&#65533;k&#65533;i!&#1265;&#65533;^h&#1118;&#65533;&#65533;_&#65533;&#65533;u&#65533;&#65533;E&#65533;V&#65533;&#65533;&#65533;&#65533;ae=s`&#65533;Z&#65533;&#65533;X&#65533;V&#65533;D&#65533;&#65533;Hq&#65533;&#65533;"f&#65533;&#558;&#65533;&#65533; &#65533;6&#65533;!&#1177;/P&#65533;&#65533;ui&#65533;&#65533;&#65533;PC 41H&#65533;&#65533;2 0&#65533;&#65533;c&#65533;$tE&#65533;s!]&#65533;,&&#65533;&#65533;&#65533;B.&#65533;x .(uMS&#65533;@}#&#65533;2Z&#65533;&#65533;b%&#65533;96&#65533;&#65533;&#65533;-b&#65533;&#65533;<M#&#65533;&#1077;&#816; '&#65533;!I&#65533;O&#65533;&#65533;L&#65533;*zN&#65533;&#65533;&#65533;&#65533;B$p!&#65533;&#65533;&#65533;|1&#65533;&#65533;,C&#65533;&#65533;*&#65533;}	&#65533;I&#65533;y&#778;8
&#65533;V&#65533;n&#1974;&#65533;&#65533;@&#65533;&#65533;&#65533;V&#65533;
&#65533;$7&#65533;9U&#65533;;&#65533;&#65533;&#65533;&#65533;f0&#65533;&#65533;&#65533;)&#65533;!&#65533;M&#65533;	&#65533;&#65533;&#65533;&#65533;&#65533;&#65533;)d&#65533;&#65533; %&#65533;i&#65533;R3&#65533;&#65533;&#65533;&#65533;NB&&#65533;&#65533;&#65533;0&#65533;uN&#65533;&#65533;@|&#65533;@ &#65533;)#&#65533;!"&#65533;&#65533;&#65533;Z&#65533; PKj&#999;[&#65533;&#65533;#&#65533;og&#65533;Qg&M&#65533;#@|&#65533;*&#65533;&#426;&#65533;&#65533;&#65533;&#65533;&#65533;8!5u
&#788;&#65533;&#65533;&#65533;&#65533;&#65533;&#65533;P &#65533;m&#65533;X&#65533;&#65533;&#65533;&#65533;v1&#65533;&#65533;&#65533;&#65533;o&#65533;uwm9.&#65533;&#65533;AM&#65533;&#65533;&#65533;&#65533;Um&#65533;&#65533;x&#65533;6&#65533;&#65533;DaO&#65533;&#65533;P?&#65533;]|&#65533;cU%:v&#65533;*&#65533;LmTW#&#65533;3 $&#65533;&#65533;rU"&#65533;cU&#65533;8`&#65533;]r @Y&#65533;&#65533;6l&#65533;&#1542;&#65533;&#65533;&#65533;}Zh&#65533;&#65533;p&#65533;&#280;&#65533;P&#65533;/&#65533;. 3&#65533;'&#65533;%5+0+9%"!&#65533;^&#65533;s4w}&#65533;&#65533;#&#65533;&#65533;&#65533;&#65533;*<60&#65533;,&#65533;&#65533; &#1923;&#65533;&#65533;}&#65533;&#65533;`&#65533;&#65533;!&#65533;p&#65533;&#65533;^&#65533;&#65533;	I&#65533;&#65533;&#65533;&#65533;&#65533;V&#65533;&#65533;&#65533;W}&#1535;&#65533;&#65533;&#65533;t&#65533;A&#65533;&#6697;n&#65533;(Ca&#65533;jUm!&#65533;'T&#65533;n(&#65533;n&#65533;U#&#65533;w&#65533;&#65533;Ev&#65533; &#65533;&#65533;&#65533;&#65533;&#1056;+&#65533;   qG&#65533;<&#65533;c"(&#65533;P&#1968;&#65533;{&#65533;#6&#65533;&#65533;>&#65533;&#65533;"&#65533;&#65533;&#65533;&#65533;&#65533;&#65533;zjsj&#65533;>#&#65533;&#65533;"&#65533;&#65533;q&#65533;t5^&#65533;&#65533;`'&#65533;5&#65533;o|A &#65533;SMw&#65533;&#65533;P&#65533;&#65533;Ub&#65533;E&#65533;E&#65533;U>&#65533;&
xa&#65533;&#65533;&#65533;&#65533;6&#65533;&#65533;|<&#65533;|&#65533;;&#65533;&#65533;J&#65533;&#65533;n&#65533;P&#65533;&#1540;&#65533;&#65533;&#65533;&#65533;f		<	&#65533;Hg&#65533;aU&#65533;Xn&#65533;7d&#65533;g1&#65533;&#65533;C&#65533; `2&#65533;&#65533;&#65533;q&#65533;&#65533;&#65533;]J&#65533;S{&#65533;/&#65533;&#65533;&#65533;=&#65533;&#65533;5&#65533;B&#65533;*&#65533;!&#65533;}5(0+!c&#65533;&#65533;q&#65533;&#65533;U&#65533;1.&#65533;&#65533;&#683;&#65533;&#65533;&#65533;&#65533;&#65533;7 &#65533;&#65533; 

BB?
;& = &#65533;&#65533;&#65533;<&#65533;&#65533;#!'3 ,&#65533;2&#65533;&#65533;&#65533;&#65533;&#65533;&#65533;&#65533;&#65533;0&#65533;&#65533;0(0&#65533;&#1411;&#899;&#65533;&#65533;&#1794;,&#65533;&#65533;.&#65533;&#65533;.&#65533;&#65533;&#65533;1&#65533;&#65533;&#65533;2&#65533;&#65533;&#65533;&#65533;&#65533;&#65533;&#65533;&#65533;&#65533;&#65533;&#65533;L&#65533;7k
4C/&#65533;&#65533;&#65533;=&#65533;P&#65533;X&#65533;z	&#699;&#65533;&#65533;>B&#65533;&&#65533;&#65533;v&#65533;B!n&#65533;&#65533;&#65533;`B&#65533;l1&#65533; C&#65533;&#65533;&#65533;@&#65533;&#1475;"N&#65533;&#128;k&#65533;
"&#65533;&#65533;&#65533;&#65533;	P/&#65533;(7&#65533;&#65533;X&#65533;&#649;D'2&#65533;!&#65533;&#65533;&#65533;n$`- 0&#65533;&#65533;1&#65533;]Ar#02&#65533;7- I&#65533;&#65533;&#65533;dI&#65533;& 2`&#65533;&#65533;V&#65533;r:&#65533;&#65533;2	!HT&#65533;&#65533;&#65533;'

&#65533;&#1090;&#65533;&#65533;A (T^@&#65533; &#65533;&#65533;6&#65533; s&#65533;]&#65533;2&#65533;F&#65533;&#65533;WPwL&#65533;l&#65533; '&#65533;B8Hk1&#65533;i&#65533; &#65533;e&#65533;&#65533;&#65533;Q&#65533;7(&#302;&#65533;&#65533;8&#1822;m&#65533;Y&#65533;&#65533;&#65533;&#65533;&#837;<yX&#65533;&#65533; &#65533;&#65533; &#65533;|Vp&#65533;&#65533; 	d&#65533;&#65533;C&#65533;|P&#65533;;x@A&#65533;a&#65533;p&#848;&#65533;&#65533; p`&#65533;"&#65533;&#65533;	x`|  X&#65533;&#65533;&#65533;&#65533;0&#65533;&#65533;&#65533;`&#65533;	7(P&#65533;$&#65533;&#65533;Zm)A\&#65533;&#65533;u&#65533;]&#65533;e&#65533;0"&#65533;&#65533;("b&#65533;`&#65533;,&&#65533;%HpJ &#65533;&#65533;&#65533;X&#65533;@]V=&#65533;Z&#65533;&#65533;&#65533;N|)&#65533;&#65533;sAh&#65533; HR&#65533;`&#65533;3d&#65533;v9W&#65533;<&#65533;-&#65533;&#65533;&#65533;T&#65533;;&#65533; ^ !&#65533;g&#65533;\&#65533;&#847;&#65533;&#65533;&#65533;Q7&#65533;&#65533;&#65533;}&#65533;*&#65533;U&#65533;6XJ!m&#65533;Q&#65533;^&#65533;&#65533;&#65533;Ca&#65533;j &#60678;L&#65533;=&#65533;&#65533;7&#65533;&#65533;B&#65533;A&#1914;&#65533;R&#65533;&#65533; &#65533;D&#65533;&#65533;+&#65533;&#65533;r8p&#65533;&#65533;&#65533;:&#65533;1<&#65533;
d&#65533;B*  	0lX &#65533;&#65533;	&#65533;x"&#65533;Zd&#65533;&#65533; &#65533;&#65533;	(`&#65533;&#65533;&#65533;=s&#65533;&#65533;*&#65533;&#65533;epD&#65533;&#65533;J&#65533;&#65533;0&#65533; o' H`&#65533;&0&#65533;&#65533;&#65533;e&#65533;&#65533;&#65533;g\&#65533; -&#65533;M&#65533;1&#65533;P&#65533; <&#65533;@&#65533;T&#65533; &#65533;&#65533;&#65533;?M&#65533;M&#65533;&#65533;&#65533;&#65533;&#65533;&#65533;6R a&#65533;P]&#65533;&#65533;&#65533;&#65533;%h=&#65533;&#65533;&#65533;8:0A_0i&#65533;&#65533;&#65533;&#65533;&#65533;J&#65533;2	Q&#65533; '|&#65533;&#65533;#&#65533;&#299;&#65533;&#664;S_0w-&#65533;x&#65533;T&#65533;&#65533;
&#65533;&#733;&#65533;  &#65533;&#65533;&#750;S]&#65533;B&#65533;&#65533;:y&#65533;&#65533;:U&#1025;&#65533;q&#65533;N \&#65533;
(X&#65533;&#65533;0PBX&#65533;&#65533;uC&#65533;&#65533;h&#1469;7&#65533;&#65533;#&#65533;tml&#65533;&#65533;&#65533;}-&#65533;&#65533;Yd)&#65533;&#65533;&#65533;	.&#65533;&#65533;&#65533;&#65533;&#65533;Hl&#65533;&&#65533;&#65533;&#65533;&#65533;@&#65533; (`iXDl&#65533;&#65533;&#65533;B[&#65533;&#65533;&#65533;&#65533;P&#65533;&#65533;&#65533;&#65533;&#65533;asA_&#65533;#&#65533;1a >&#65533;&#65533;&#65533;&#65533;&#65533;&#65533;&#65533;uC&#65533;T0p&#65533;&#65533;N&#65533;^p&#65533;'&#65533;&#65533;&#65533;na&#65533; Rp&#65533;Z&#65533;0IF&#65533;&#65533; ;+G&#65533;  \=&#65533;2j&#65533;P&#65533;&#65533;a&#65533;\&#65533;#&#65533;&#1169;&#65533;X [t9&#65533;\&#65533;&#65533;&#65533;U#4&#65533;&#65533;"p&#65533;_&#65533;&#65533;Q&#65533;&#65533;e&#65533;!&#65533;<&#65533;(X&#65533;eH&#65533;&#65533;x&#65533; xz&#65533;&#65533;&#65533;`F1&#65533;D&#65533;`&#65533;&#1465;&#65533;_ &#65533;&#65533;&#65533;Q&#65533;@`G&#65533;3&#65533;&#65533;&#65533;r  &#65533;0/&#65533;&#65533;&#65533;,&#65533;<&#65533;tBE&#65533;&#65533;&#65533;W
0&#65533;&#409;&#65533;>&#65533;&#65533;&#65533;&#65533;&#65533;&#65533; `0&#65533;w&#65533;&#65533;&#65533;&#65533;)\&#65533;&#65533;&#65533;B&#65533;E!X 0C&#65533;"&#65533;&#65533;&#838;0&#65533;b ,&#65533;&#65533;&#65533;n#&#65533;&#65533;<&#65533;Yk&#65533;7p&#65533;&#65533;&#65533;U&#65533;q/&#65533;&#65533;&#65533;)SO&#972;&#65533;&#65533;w&#65533;1 + &#65533; &#10450;&#65533;`I>&#65533;>m&#65533;C&#65533;&#65533;Am`PA|s&#65533;a&#65533;DC&#65533;&#65533;l&#65533;K&#65533;q&#65533;T&#65533;&#65533;&#65533;G(pM,@< &#65533;Y&#65533; T&#65533; N(&#65533;xaY]#~&#65533;&#65533;&#65533;+&#65533; &#65533;&#65533;&#384;&#65533;Vn&#65533;O&#65533;&#65533;&#65533;9.L&#65533;&#65533;Aa$&#65533;&#65533;&#65533;a&#65533;&#65533;c&#65533;   SpiR&#65533; V&#65533;3&#593;&#65533;BO@&#65533;Mh&#65533;&#65533;f&#65533;:&#65533; &#65533;qN5&#65533;g d&#65533;<z&#65533;&#65533;&#65533;&#65533;R&#550;&#65533;&#65533;c=&#65533;h&#65533;4&#65533;&#65533;&#65533;nU&#65533;s&#65533;9 2&#65533;&#65533;&#65533;&#65533;8Y&#65533;i(tK&#65533;&#22121;d&#65533;&#65533;&#1116;&#65533;&#65533;&#65533;&#65533;&#65533;kD&#65533;&#65533;P% &#65533;}&#65533;B&#65533;&#159;]&#65533;w*&#65533; &#65533;&#65533;&#65533;9H&#1051;4&#65533;&#65533;&#65533; &#65533;
&#65533;&#65533;0&#65533;&#65533;")W@ &#65533;&#65533; &#65533;&#65533;a'&#65533;E0&#65533;&#65533;I&#65533;&#65533;&#65533;D@t_8REi&#65533;&#1517;&#65533;&#525;z&#65533;&#65533;*< &#65533;&#334;cI,&#65533;E&#65533;X&#65533;D&#65533;&#65533;X&#65533;4&#65533;d &#65533;(&#65533; 4h&#65533;mM`&#65533;&#65533;Y&#65533; )d&#65533;&#65533;&#65533;&#65533;\&#65533;Vo&#1051;&#65533;q&#65533;F&#65533;&#65533; &#65533;&#65533;&#65533;AJ&#65533;&#65533;.&#65533;&#65533;F&#65533;&#65533;3&#65533;P&#65533;&#65533;&#65533;7\b&#65533;X&#65533;p8&#65533;P ic&#65533;/&#65533;x&#65533;&#65533;&#65533;F&#133;X&#65533;\/ "&#65533;8 &#65533;+&#65533;&#65533;Y&#65533;_&#1189;&&#65533;Ac%H&#65533;&#65533;/&#65533;&9&#65533;&#65533;p&#65533; &#65533;@P&#65533;&#65533;{&#65533; &#65533;&#65533; F&#65533;&#65533;TF&#65533;&#65533; >&#65533;&#65533;&#65533;c&#65533;&#65533;H /L&#65533;&#65533;&#65533;&#65533;&#1729;[&#65533;&#65533;&#65533;'&#65533;&#65533;Z&#65533;
&#65533;&#65533;."@&#65533;	&#65533;&#65533;-"c&#65533; 
,  &#65533;&#65533;&#65533;Q,&#257;8&#65533;&#65533;&#65533; &pr&#1036;&#65533;&#65533;aa&#65533;1&#65533;&#65533;!@N&#65533;I&#65533;m#&#65533; Z3&#65533;&#65533;Y&#65533;&#65533;&#65533;kL&#65533;6&#65533;&#65533;&#65533;&#65533;&#65533;;&#65533;i!3&#65533;B&#65533;&#65533;.@&#65533;?qi:&#65533;&#65533;&#65533;U&#65533;m&#65533;&#65533;&#65533;&#65533;Z0&#65533;&#65533;&#1490;AYwP&#65533; NCH0!&#65533;&#65533;(5&#65533;u 20&#65533;\&#65533;d&#65533;$ 0j&#65533;3t&#65533;&#550;&#65533;&#65533;&#65533;&#65533;&#65533; (N&&#65533;&#65533;(&#65533;Z&#65533;&#65533;0&#65533;&#65533;&#65533;_"!&#65533;uyvp&#65533;u^&#65533;5F&#65533;[I? Yv &#65533;&#65533;B&#65533;:p&#65533;&#65533;&#1353;p&#65533;&#65533;)&#65533;r&#65533;q&#65533;&#65533;&#65533;&#65533;&#65533;&#65533;4S&#65533;b<&#65533;&#65533;
F&#65533;&#65533;&#928;&#65533;&#65533;&#65533;Ecj-#&#65533;&#65533;F~&#1528;W`&#65533;$S&#65533;&#65533;YG&#65533;&#65533;\ .&#65533;+&#65533;x&#65533;&#65533;LH&#65533; &#65533; &#65533;&#65533;G5%&#65533;H$q,&#65533;&#65533;&#65533;&#65533;&#65533;C
&#775;M&#65533;&#65533;|&#65533;&#65533;&#65533;&#65533;>hj&#65533;F&#65533;~3HM&#65533;&#65533;&#65533;F&#65533;&#65533;A1&#65533;
&#65533; &#65533;&#65533;&#65533;&#65533;W0,A&#65533;@ @&#65533;v&#65533;'u"1&#65533;&#65533;&#65533;#&#65533;&#65533;4&#65533;[v&#65533;&#65533;&#65533;&#65533;&#65533;&#65533;&#65533; e&#65533;&#65533;v1&#65533;dB(`&#65533;8&#65533;=&#65533;&#65533;*(&#65533; J&#1538;!8&#65533;w&#65533;&&#65533;&#65533;E&#65533; a&#65533;&#65533;[c&#65533;&#65533;Xs&#65533;&#578;?X&#65533;&#65533; &#65533;k0&#65533;&#65533;NB&#65533;6&&#65533;UU&#65533;`&#65533;3M+Oz&#65533;&#65533;k &#65533;R&#65533; l&#65533;BP&#65533;&#65533;2&#65533;&#65533;mM&#65533;]]&#65533;h{&#65533;&#65533;&#65533;D&#65533;&#65533;d&#65533;]"`&#65533;&#65533;A &#65533;z<h+6M&#65533;&#65533;j'&#65533;_&#65533;CM&#65533;&#65533;0!&#65533;&#65533;X`K( Z&#65533;! &#65533;_&#65533;=&#65533; &#65533;&#65533;&#65533;&#65533;&#65533;v[&#65533;( &#65533;``&#65533;&#65533;`&#65533; =&#65533;:d&#65533;0&#65533;&#65533;&#65533;&#65533;o&#65533;7y&#65533;&#65533;;&#65533;Q&#65533;&#65533;Pu/&#65533;up&#65533;&#65533;	QR(&#65533;&#65533;	,  0, #&#65533;&#1329;Epw&#65533; n!&#65533;&#65533;D5&#65533;&#65533;@aD&&#65533;&#65533;&#65533;>&#65533;&#528;(&#65533;&#65533;&#65533;)6]Xm&#1456; &#65533; &#65533;"u&#65533;&#65533;&#65533;33 1b$a&#65533;&#65533;&#65533;ab&#65533;S&#65533; )&#65533;&#65533;#rQ
&#65533;&#65533;a&#65533;g&#65533;|&#65533; VCq&#65533;H-&#65533;o&#65533;&#65533;YP+&#65533;&#65533;&#65533;q,K06F&#65533;&#65533;`&#65533;K&&#65533;&#65533; .&#65533;0&#65533;1 f90*&#65533;2&#65533;%&#203;$&#65533;@&#65533;'&#65533;"&#65533;"&#65533;[&#65533;&#65533;/B&#65533;;;n&#65533;&#65533;o&#65533;&#65533;L&#65533;Q&#65533;`p &#65533;&#65533;7R	6  60%8&#65533;n&#65533;&#65533;	&#65533;Rg&#65533; &#65533;VSpcbWb1&#65533;1&#65533;&#65533;vW&#65533;&#65533;u&#65533;&#65533;&#65533;B&#65533;ec5&#65533;6 '0&#65533;-QAi&#136;&#65533;&#65533;M&#65533;&#65533;`&#65533;^w@&#65533;&#65533;-&#65533;H &#65533;&#65533;tHE)F&#1639;*&#65533;&#65533;&#65533;&#65533;B&#65533;&#65533;O5@&#65533;&#65533;qsrq1Ss*k&#65533; &#65533;H&#65533;r6&#65533;R8&#65533;   # YF&#65533;&#65533;&#65533;&#65533;#&#65533;@&#65533;&#65533;&#65533;&#65533;+&#65533;&#65533;&#65533;&#65533;x&#65533;1Mr7&#65533;0B&#65533;Pi&#65533;&#65533;&#65533;#@&#65533;&#65533;&#65533;"Go&#65533;0&#65533;2Fi!&#65533;&#65533;&#65533;&#65533;:&#65533; 1/&#65533;GQ"/&#65533; [- [&#65533;&#65533; &#65533;&#65533; #p P&#65533;&#65533;w&#65533;R H&#65533;&#65533;E&#65533;.&#65533;&#592;8&#1536;&#65533;ya&#65533;TJ&#65533;&#65533;~&#65533;&#65533;(	 &#65533;&#65533;svN&#65533;!&#65533;V&#65533;&#65533;k&#65533;&#65533;o&#65533;*&#65533;	&#65533;-&#65533;&#65533;T&#65533;nu&#65533;&#65533;|&#65533;Q&#65533;8&#65533;}X6Ac&#65533;&#65533;-&#65533;^6&#65533;T&#65533;&#65533;6&#65533;g&#65533;0 &#65533;C&#65533;&#65533;1Sq.`:P-@d&#65533;'&#65533;&#65533;s&#65533;&#65533;%|&#65533;P1Bo&#65533;&#65533;h&#65533;&#65533;&#65533;&#65533;#G&#65533;&#65533;:
`/&#65533;AF&#65533;C&#65533;&#65533;a4&#65533;1&#65533;&#65533;&#65533;&#65533;&#65533;&#1123;"&#65533;@&#1235;O&#65533;$c&#65533;&#65533;_&#65533;&#65533;q &#65533;&#65533;D&#65533;&#1120;&#65533;&#1047;&#65533;f&#65533;)r&#65533;&#65533;i&#65533;&#65533;S&#65533;&#65533;Tj2&#65533;j&#65533; J&#65533;l&#65533;&#65533;)?&#65533;4&#65533;&#65533;*&#65533;Qc&#65533;R t&#65533;&#65533;&#65533;*S&#65533;db&#65533;&#65533;z&#65533;I&#65533;&#65533;&#65533;$aO&#65533;&#65533;w&#65533;&#65533;&#65533;y&#65533;k&#65533;$&#65533;M&#65533;&#65533;]&#65533;&#65533;.&#65533;D:~U.pCy7"&#65533;Bh&#65533; D&#65533;"&#259;	&#65533;&#65533;;?&#65533;&#65533;&#65533;&#65533;/5f&#65533;0fG&#65533;&#65533;&#65533;&#65533;&#65533;&#65533;H&#65533;&#65533;&#65533;$&#65533;G>p 30&#65533;3&#65533;&#65533;H#@\&#65533;&#65533;&#65533; $&#65533;M |`&#65533;b  #&#65533;U^3 2&#65533;[&#65533;&#65533;&#65533;&#65533;&#65533;"J&#1481;&#65533;@Y-:F&#65533;)&#65533;Y}&#65533;&#65533;M)&#65533;KX&#65533;&#65533;7&#65533;&#65533;&#65533;&#65533;&#65533;&#65533;&#65533;&#65533;%m,&#18062;HsCp*&#65533;J&#65533;7G&#65533;t!(Z&#65533;&#65533;&#65533;f &#65533;Fi&#65533;*&#65533;&#65533;k&#65533;&#65533;&#65533;&#65533;9&#65533;&#1568;3,&#65533;)&#65533;&#65533;A&#65533;#&#65533;Q&#65533;&#65533;@ &#65533;3T&#65533;&#65533;B&#65533;1&#65533;:&&#65533;/tTo&#65533;&#65533;E&#65533;Y%&#65533;BQ&#65533;Q}!o&#65533;4&#65533;E&#65533;Q14`s
&#65533;.&#65533;@H 800&#65533;'A!&#65533;L&#65533;9
M&#65533;&#65533;`&#65533;&#1312;&#65533;&#65533;&#1223;~&#65533;&#65533;J&#65533;&y++&#65533;&#65533;:X&#65533;&#1607;&#1584;&#65533; Q6&#65533;Aa&#1970;&#322;ap5&#65533;&#65533;J&#65533;&#1520;&#65533;&#65533;p&#65533;!&#65533;&#65533;}=u&#65533;*W$&#65533;&#1506;&#65533;S(~ss&&#65533;&#65533;&#65533;qW&#65533;B&#65533;&#65533;&#65533;Pm&#900;&#65533;&#65533;r&#65533;&#65533;_&#65533;&#65533;&#65533;&#65533;&#65533;zxO&#65533;?&#65533;+&#65533;T&#65533;&#65533;vq[&#65533;&#65533; 4)0&#65533;I&#65533;! &#65533;&#65533;EO&#65533;&#65533;&#65533;"O&#65533;E[DRgY/;&#65533;xB&#167;&#560;&#65533;&#65533;[&#65533;&#65533;;&#65533;;&#65533;8o&#65533;/ZFpKbQB1&#65533;&#65533;1&#65533;Ytq&#65533;&#65533;D&#65533;+0&#65533;&#65533;&#65533;&#65533;&#65533;*0&#65533;b(&#65533;pn&#65533;FJ&#65533;|!gA^8&#65533;u&#65533;&#65533;|II&#65533;&#65533;&#65533;y&#65533;e6&#65533;&#65533;}&#65533;(&#65533;f&#65533;yC/uJ&#44023;&#65533;cx&#65533;&#65533;@&#65533;&#65533;&#65533;&#65533;+ A&#1984;C&#65533;X&#65533;&#65533;&#65533;k&#65533; M&#65533;\k)&#1277;tCA (&#65533; &#65533;&#65533;&#65533;0&#65533;&#65533;&#65533;N$&#65533;&#65533;2"4z"I&#65533;(:q"p 8;"&#65533;&#65533;&#1061;N&#65533;&#65533;&#65533;n_T#&#65533;&#65533;&#65533;y*Q&#65533;&#65533;&#47780;;V&#65533;&#65533;&#65533;&#65533;;U$jq2&#65533;&#65533;t&#65533;&#65533;c&#65533;&#65533;=&#65533;p&#65533; &#65533; :&#65533;d&#65533;P&#65533;'&#65533;#Q6 &#65533;)&#65533;&#65533;&#65533;&#65533; =Du&#65533;2,&#65533;,&#1952;Nv&#65533;&#65533;&#65533;&#65533;!yvR&#65533;?>` &#65533;P61T&#65533;W.&#65533;&#65533;&#65533;&#65533;g&#65533;&#65533;'u00!&#65533;c`&#65533;&#65533;&#65533;&#65533;2&#65533;&#65533;B&#65533;&#65533;L&&#65533;&#65533;'!&#65533;&#65533;&#65533; &#65533;2p&#65533;&#65533;&#65533;I&#65533;6&#65533;&#65533;p&#65533;&#36892;&#65533;&#65533;&&#65533;,&#65533;, &#65533;S0%&#65533;&#65533;&#65533;&#65533;p&#65533;!]&#65533;3%&#65533;&#65533;&#65533;&#65533;P&#65533;&#65533;&#65533;0e&#65533;;&#65533;&#65533;&#65533;&#65533;e&#65533;&#65533; &#1912;&#65533; #&#65533;&#65533;&#65533;G&#65533;W&#65533;)&#65533;	&#65533;1r[&#65533;X>&#65533;&#65533;-&#65533;S(&#306;g&#65533;&#65533;5&#65533;b&#65533;kA%&#65533;&#65533;@&#65533;&#65533; d&#65533;3&#65533;h>&#65533;&#65533;&#65533;4&#65533;&#65533;&#65533;&#65533;&#65533;&#65533;D&#65533;&#65533;j&#65533;&#65533;&#65533;-Q_&#65533;7&#65533;ASB&#65533;&#386;W&#65533;9#&#1808;==&#65533;X&#65533;&#65533;&#65533;Z3k&#65533;&#65533;&#65533;V&#65533;{(&#65533;&#65533;&#65533;,&#65533;b&#65533;&#65533;D&#65533;2&#65533;&#65533;&#65533;&#65533;&#65533;^&#65533;&#65533;}y=&#65533;&#65533;&#65533;&#65533;1&#65533;<&#65533;&#65533;&#65533;&#65533;/&#65533;s$&#65533;Qym9Q&#65533;&#1255;k&#65533;Y#&#65533;&#1868;&#65533;g&#65533;\&#65533;&#65533;&#304;;&#65533;&#65533;&#65533;&#65533;&#65533;&#65533;l&#65533;x&#65533;[)k&#65533;M&#65533;!&#65533;
&#2037;2&#65533;"&#65533;a,&#65533;&#65533;&#65533;HI&#65533;63&#65533;&#23750;;&#65533;&#65533;&#65533;K&#65533;k&#65533;o&#290;&#65533;&#65533;&#65533;&#65533;&#65533;5dh&#65533;9&#65533;&#65533;&#65533;&#243;RT&#65533;M&#65533;&#65533;^&#65533; &#65533;&#65533;'&#65533;&#65533;&#65533;$~&#65533;[&#65533;q}&#65533;`2p&#65533;V&#65533;52&#65533;c(tx&#65533;&#65533;!&#65533;&#65533;)`L &#65533;M1P Gy (&#65533;'"&#65533;
[&#65533;&#65533;JE&#65533;c&#65533;&#65533;m&#65533;2	&#65533;(}&#65533;M&#65533;&#65533;v&#1464;C&#65533;&#65533;&#333;:&#65533;&#240;S	&#65533;&#65533;:(&#65533;&#65533;&#65533;0$&#65533; &#65533;H&#65533;@&#65533;&#65533;&#65533;&#1459;&#65533;9Ugw&#65533;{+&#65533;&#65533;&#65533;&#65533;;m&#65533;&#65533;&#65533;!4m&#65533;jl&#65533;F&#65533;H&#65533;}q&#65533;&#65533;1&#65533;4@B&#65533;k&#65533;&#65533;&#65533;&#65533;&#65533;E&#1371;T&#65533;&#65533;&#1049;&#65533;&#65533;1&#65533;&#65533;&#65533;&#65533;&#65533;0L&#65533;b5%)>&#1872;47&#65533;&#65533;&#65533;&#65533;r&#65533;&#65533;&#65533;Rw&#65533;&#65533;&#1669;d&#65533;x6w&#65533;&#65533;&#65533; &#65533;K F
	&#65533;&#65533;&#65533;!>
_&#65533;&#65533;&#65533;/q<&#65533;&#65533; &#65533;&#65533;][&#65533;]&#65533;&#65533;.KH &#65533;:&#65533;"g&#65533;/1R&#65533;r&#65533;&#65533;c&#65533;D&#65533;&#65533;&#65533;&#65533;#YC$q&#65533;&#65533;gf&#65533;@	&#65533;&#65533;	&#65533;Q%Q&#166;&#65533;&#65533;R&#65533; =O(&#65533;&#65533;&#65533;d-F !qN"&#65533;U&#65533;&#65533;&#65533;&#65533;T4&#65533;)&#65533;&#65533;r'g&#65533;>&#65533;U~&#65533;&#65533;&#65533;&#65533;5&#65533;&#65533;&#65533;0-q{O&#65533;jH^z%M&#65533;5r&#65533;&#65533;&#65533;&#65533;&#65533;
&#65533;&#65533;&#65533;4U&#65533;&#65533;&#65533;&#65533;&#65533;@&#65533;&#65533;X1*m&#65533;&#65533;l&#65533;'pw&#65533;:&#65533;&#65533;I&#1179;}&#65533;&#65533;&#65533;&#65533;&#65533;&#65533;PA&#65533;&#65533;4$ &#65533;&#65533;&#65533;&#65533;.&#65533;&#65533;&#65533;&#65533;2&#65533;&#65533;&#1767;&#65533;'&#65533;(&#65533;}&#65533;.B$D&#65533;R7&#65533;&#65533;:&#65533;&#65533; j&#65533;&#65533;&#65533;[&#65533;&#65533;&#65533;r&#65533;5&#65533;S&#65533;&#65533;P>&#65533;;g&#65533;##/&#65533;&#65533;r_&#65533;TH*b&#65533;p `qZ&#65533;D &#65533;@&#65533;&#65533;^%$&#65533;aKA&#65533;&#65533;&#65533;&#65533;&#569;&#65533;7&#65533;C-C&#65533;&#65533;&#65533;sf2&#65533;&#65533;&#65533;bmA&#65533;D'&#1472;&#65533;?&#65533;&#65533;`=&#65533;4&#65533;-&#65533;8&#1488;lV&#65533;N&#65533;&#65533;H&#65533;&#61240;&#65533;&#65533;&#65533;1rA,'&#65533;&#65533;Mz)&#65533;_&#65533;&#65533;2T&#65533;S&#65533;&#65533;M&#65533;&#1711;&#65533;7&#65533;&#65533;&#65533;U_+&#65533;>&#65533;L()&#65533;}( &#65533;&#65533; &#65533;c"\&#65533;&#65533;&#65533;&#65533;&#65533;1&#65533;g<1&#65533;/&#65533;SF&#65533;&#65533;e&#65533;&#65533;&#65533;9$+x&#65533;o&#65533;0&#245;0&#65533;&#65533;bD`&#65533;&#65533;":&#65533;S%1&#65533;&#65533;&#65533;*&#65533;&#65533;hu&#1977;&#65533;&#65533;=	a&#65533;9&#65533;&#65533;`&#65533;&#65533;$#p*&#65533;M&#65533;=&#65533;4&#65533;&#65533;z:&#65533;&#65533;&#65533;	&#65533;&&#65533;&#65533;lA&#65533;&#65533;!?&#65533;&#65533;&#65533;&#65533;&#65533;&#65533;&#65533;}&#65533;&#65533;x&#65533;4F+k&#65533;&#65533;4&#1227;@&#1623;&#65533;&#65533;&#65533;&#65533;_&#65533;&#65533;&#65533;|&#65533;z&#65533;>&#65533;]?!>d&#65533;-&#65533;&#65533;&#65533;7_/b"&#65533;&#65533;&#65533;"(&#65533;- (=-!+0&#65533;%#=7&#65533;&#65533;
B??&#65533;B
	  &#65533;&#65533;&#65533;&#65533;&#65533;&#65533;&#65533;&#65533;&#65533;&#65533;&#65533;&#65533;7&#65533;&#65533;?@&#65533;
&#65533;&#65533;/ (#*#$&#65533;(*"&#65533;( !$&#65533;&#65533;1z&#65533;A&#65533;.p`&#65533;1L &#65533;a&#65533;&#65533;=&#65533; &#65533;&#1058;~{&#65533;&#65533;"&#65533;
&#65533;(4"&#65533; _<&#65533;+&#65533;q&#65533;@c8a&#520;&#65533;&#65533;&#194;&#65533;(&#65533;qQ&#65533; Q;&#65533;(&#65533;&#65533;&#65533;&#65533;&#65533;Ml@HF&#65533;\z&#65533;h&#65533;O&#65533;&#65533;D&#65533;&#65533;Wa)q&#65533;0&#65533;&#65533;F&#65533;&#65533;V&#65533;6&#65533;&#65533;"c &#65533;&#31123;&#65533;|0X&#65533;(P\&#1025;D&#65533;0< &#65533;&#65533;T Z&#65533;&#65533;&#65533; &#65533; &#65533;JP&#65533;Z-Z&#65533;v&#65533;B&2&#65533;&#65533;&#65533;:u&[&#65533;+&#65533;&#65533;n&#65533;`M&#2039;n|& &#65533;&#65533;p&#417;8`A&#65533;&#65533;&#65533;&#65533;&#65533;&#65533;> WY&#65533;c&#65533; 1\T&#65533;w&#65533;MR` &#545;&#65533;/E+F&#65533;8&#65533;X&#564;/.y&#65533;BHv&#65533;&#65533;&#65533;U&#65533;U&#65533;B&#65533;&#65533;0&#65533;&#65533;&#65533;&#65533;LU lbS&#65533;0&#65533;Y9p&#65533;`&#65533; A &#65533;&#65533;B,vx&#65533;'&#65533;&#65533;P1\&#65533;&#65533;+&#65533;5$d&#65533;&#65533;k(&#65533;h_*0BHI0+X &#65533;&#65533;&#65533;&#65533;U0S&#65533;T&#65533;L&#65533;&#65533;"&#65533;&#65533;&#65533;(T&#65533;&#65533;&#65533;&#1033;&#65533; &#65533;&#65533;Y&#65533;
q&#65533;&#65533;p 
&#65533;H`&#65533;4&#65533;&#65533;&#65533;&#65533;;&#1058;'j 0S[&#65533;&#65533;&#65533;T[2&#65533;4M4&#65533;&#1065; -&#65533;&#65533;"&#65533;&|&#65533;6&#65533;Y	&#65533;XJ&#65533;&#65533;&#65533;&#65533;&#65533;&#65533;
&#65533;&#65533;&#65533;&#65533;W&#65533;X&#65533;&#65533;'p9@JM&#65533;&#65533;W &#65533; &#65533;&#65533;&#292;p&#65533;	&#65533;&#65533;
&#65533;&#65533;&#65533;
5&#65533;&#65533;|0	^&#65533;[H[Q-&#65533;"#5&#65533;&#65533;&#65533;M&#65533;&#65533;&#65533;Q!&#65533;PS&#65533;:N&#65533;-#&#65533; &#65533;Qk&#65533;
&#65533;&#65533;&#65533;&#65533;&#65533;`&#65533;R&#65533;&#65533;1&#65533;`&#65533;&#65533;&#65533;dS\&#65533;E&#65533;&#65533;&#65533;<&#1026;8q&#65533;	&#65533;!d&#65533;G(&#65533;B&#65533;9)%L
&#65533;&#65533;&#65533;&#65533;&#65533;&#65533;Lt&#65533;W=&#65533;kL^=@&#65533;
h&#65533;B&#65533;&#65533;&#65533;=&#65533;&#65533;&#65533;&#65533;&#65533;X&#65533;
&#65533;Y &#65533;&#65533;&#65533;&#65533; &#65533;h&#65533;-JD&#65533;&#65533;&#65533;&#65533;&#65533;&#65533;`@j&#65533;0&#65533;B&#65533;&#65533;&#65533;&#65533;D&#65533;5&#65533;&#65533; 5&#65533;) &#65533;=&#65533;&#1049;.&#65533;2P&#65533; &#65533;`&#65533;(x&#65533;B`Pfx0<0@&#65533;&#65533;])&#65533; P!y%/&#65533;&#65533;%	#,@&#65533;g&#65533;D1&#65533;&#65533;FX&#65533;&m@5&#65533;&#65533;br[&#65533;	&#65533;&#65533;&#65533;&#65533;&#200;p^&#65533;&#65533;&#65533;l&#65533;&#65533;>&#65533;Q&#65533;&#65533;(;.&#65533;V&#65533;L&#65533;&#65533;&#65533;L&#65533;&#65533;&#65533;&#65533;Hb&#65533;U&#65533;$&#65533;@GY\&#65533;&#65533;&#65533;e&#65533;\&#65533;&#65533;&#65533;&#65533;&#65533;G&#65533;R&#488;/x&#1484;&#65533;|P "X@r&#65533;&#65533;&#65533;&#65533;&#65533;&#65533;@&#65533;&#65533;&#65533;t&#65533;&#65533;&#65533;>:&#65533;&#65533;l&#65533;P&#65533;`&#65533;&#65533;N&#65533;&#65533;&#65533;&#65533;v&#65533;&#65533;f5&#65533;&#65533;&#65533;|&#65533;&#65533;&#65533;!D&#65533;o&#65533;6&#65533;ip&#65533;8&#65533;0^@&#65533;&#65533;Y&#65533;#X&#65533;;*&#65533;q&#65533;&#65533;h&#65533;	6@D %$&#65533;k&#65533;R&#65533;&#65533;&#65533;&#65533;&#65533;Oa&#65533;&#65533;E&#65533;&#65533;[&#65533;B&#65533;r&#65533; &#65533;&#65533;\&#65533;&#65533;&#65533;&#65533;&#65533;&#65533;&#65533;&#65533;c&#65533;%&#65533;&#65533;a&#65533;}&#65533;j&#65533;$>7&#65533;d(&#65533;"d &#65533;h&#65533;#&#65533;b&#65533;"&#65533;&#65533;&#65533;+'B
&#65533;&#65533;;,z&#65533;&#65533;&#65533;&#65533;x&#65533;&#65533;&#65533;$&#65533;&#65533;l"&#65533;:&#65533;d.&#65533;&#65533;b&#65533;R&#65533;&#65533;&#65533;UP&#65533;'&#65533;&#65533;&#65533;&#65533;&#65533;&#65533;s	@&#65533;&#65533;&#65533;$X&#65533;&#65533;&#774;S
&#65533;)3&#65533;&#1037;&#65533;&#52483;&#65533;&#65533;Mif&#1760;&#65533;<(&#65533;pk~&#65533; &#65533;&#65533;&#65533;F,&#65533;&#65533;P&#65533;&#65533;&#65533;d&#1766;,&#65533;&#65533;}&#65533;&#65533;n&#65533;&#65533;(V8&#65533; +x&#65533;p&#65533;&#65533;(&#65533;&#65533;b&#65533; >`&#65533;&#65533;&#65533; y&#65533;&#65533;MRE| #?!H&#65533;&#65533;&#65533;&#65533;>8&#65533;&#65533;&#65533;&#237;2u&#65533;&#65533;$aRd&#65533;{&#65533;$fA&#1735;&#65533;Ihn&#65533;'&#65533;&#65533;0@`&#65533;g+&#65533;J.=&#65533;&#65533;.&#65533;&#65533;&#65533;&#65533;&#65533;&#65533;,&#65533;z&#65533;a&#65533;N3&#65533;HYn&#979;&#65533;&#65533;&#65533;#&#65533; d&#65533;W&#65533;4L&#65533;`@K/&#65533;&#65533;H&#65533;&#65533;b`B&#65533;&#65533;&#65533;QAb2&#65533;h_:)&#65533;
&#65533;P&#65533;&#65533;X&#65533;Y&#65533;U&#65533;`h&#65533;&#65533;f&#65533;n&#65533;&#65533;&#65533;&#65533;B5&#65533;6|&#65533;&#65533;D&#65533;&#65533;&#65533;Q&#65533; D&#65533; &#65533;h &#65533;&#65533;&#65533;;&#65533;3&#65533;e#&#65533;&#65533; MpJ&#1150;z&#65533;E`&#65533;MM!p&#65533;&#65533;
 &#65533;5&#65533;A &#65533;&#65533;&#65533;^&#65533;&#65533;"&#65533;&#1090; &#65533;
&#65533;&#65533;H!M&#65533;d&#65533;`,0&#65533;z*,&#1447;p&#65533;&#65533;Ik&#65533; ;&#65533;&#65533;&#65533;&#65533;&#65533; 	&#65533;H&#65533;P&#65533;{R&#65533;q&#65533;r&#65533;&#65533;&#227;&#65533;r&#65533;&#65533;&#65533;&#65533;&#65533;+H&#65533; Pj&#65533;&#65533;&#65533;&#65533;&#65533;&#65533;&#65533;e$&#65533;&#65533;&#65533;&#65533;4&#65533;`&#65533;&#65533;|4&#65533;&#65533;&#65533;&#65533;(_&#65533;I&#65533;T1&#65533;:&#65533;&#65533;	2@&#65533;n0&#449;&#65533;10&#65533;&#65533;&#65533;&#65533;l7&#65533;f&#65533;&#65533;&#65533;]L&#65533;&#65533;&#65533;&#65533;M3[&#65533;BC)&#65533;ih&#65533;'P&#65533;F&#65533;`&#65533;&#65533;t&#65533;  h&#65533;b@p&#65533;&#65533;0&#65533;&#65533;@&1 \q&#65533;e&#65533;&#65533;	:&#1039;E&#65533;`(X!0&#65533;&#65533;&#65533;&#65533;,&#65533;yU&#65533;R&#65533;&#65533;D&#65533;D^{lAb&#65533;H&#65533;N&#65533;H&#65533;&#65533;&#1090;! `&#65533;&#65533;&#65533;	&#65533;&#65533;&#65533;&#65533;&#65533;D^'&#65533;&#65533;#Y&#65533;&#65533;&#65533;J2&#65533;&#65533;&#65533;"@ &#65533;&#65533;&#65533;0FBjm&#65533;&#65533;:/&#65533;v&#65533;&#65533;ic&#65533;&#1189;&#65533;&#65533;w&#65533;&#65533;&#65533;&#65533;&#65533;&#65533;8&#65533;xA&#65533;&#65533;&#65533;!&#65533;a&#65533;&#65533; &#65533;W6&#65533; E&#65533;&#1915;y&#65533; &#65533;&#65533;@ &#65533;&#65533;&#65533;&#530;&#65533;	&#65533;&#65533;L&#65533;&#311;&#65533;5&#65533;b+7&#393;&#65533;JcMxc&#65533;&#65533;%`Q?&#65533;v&#65533;uA&#65533;m`&#65533; ` &#65533;Q&#65533;&#65533;&#65533;&#65533;2&#65533;@&#65533;q&#65533;X@2&#65533;d&#65533;&#65533;&#65533;y&#65533;H&#65533;Q:p&#65533;&#65533;D&#65533;	&#65533;GR&#65533;:&#65533;&#65533;[&#65533;&#65533;W&#65533;&#65533;&#65533; 306^?B\+&#65533;&#65533;&#65533;&#65533;|&#65533;&#65533;f`&#65533; J&#65533;A&#65533;IQ&#65533;	&#65533;&#65533;}&#65533;G&#65533;&#65533;&#65533;*z&#65533;F&#65533;([&#65533;T&#65533;&#65533;u&#65533;&#65533;&#65533;&#65533;E&#65533;&#65533;-(&#65533;$&#65533;&#646;&#1994;t&#152;&#65533;0&&#65533;A&#1704;&#65533;&#65533;Xz!tM&#65533;&#65533;&#65533;@3&#512;&#65533;&#65533;q&#65533;fu&#65533;&#65533;&#65533;A{&#65533;&#65533;&#65533;y&#65533;M&#65533;<&#65533;n@mG&#65533;&#65533;&#65533;&#65533;&#65533;nDn&#65533;r&#65533;I&#65533;}&#65533;`&#65533;ablA&#65533;&#65533;&#65533;&#65533;u!&#65533;P&#65533;&#65533;w&#65533;L&#65533;&#65533;*L&#65533;&#65533;&#65533;Y.S&m&#65533;&#65533;X&#65533;e*&#65533;^&#65533;&#65533;,D&#65533;Q&#65533;&#65533;&#65533; P"&#65533;]&#320;)+m&#65533;S&#65533;&#65533;&#65533;&#65533;s&#65533;C'@&#65533;:U&&#65533;&#65533;@@&#65533;&#65533;c&#65533;&#65533;&#65533;&#65533;b&#65533;&#421;&#65533;Df&#577;&#65533;j&#65533;&#65533;&#65533;&#65533;)&#65533;&#65533;26pK &#65533;w&#850190;i&#65533;
d&#65533;7&#65533;I&#1101;b`&#65533;&#65533;&#65533;&#65533;.
`4ci1k&#65533;&#65533;D&#65533; w`
 &#65533;&#65533; <`) `4 y&#65533;w&#65533;(ftY0&#65533;|&#65533;Q5&#560;[cc`&#65533;(&#65533;&#65533;c&#65533;G6dC'&#65533;&#65533;P%&#65533; &#65533;&EFD@zs W2[&#65533;7&#65533;s&#65533; &#65533;&#65533;&#65533;J&#65533;&#65533;D&#65533;aC&#65533;&#65533;q&#65533;#n4&#65533;&#65533;3	bR3&#65533;[}&#65533;2'&#65533; &#65533;S&#65533;&#65533;$[!2w&#65533;7YH&#65533;&#65533; 1t3&#65533;t&#65533;q&#65533;&#65533;&#65533;g.-&#65533;/!&#65533;S&#65533;C_&#65533;g&#65533;:^Ar&#65533;&#65533; &#65533;4Eu&#65533;!rw1&#65533;&#65533;P	&#65533;5 m&#65533;Ye&#65533;:&#65533;&#65533;&#65533;&#65533;&#65533;&#65533;<&#65533;bA0 &#65533;G) &#65533;&#65533;&#65533;6#&#65533;`0EH&#65533;&#256; &#65533; &#65533;
&#65533;)&#65533;
"fm&#65533;QmJ&#65533;'&#65533;&#65533;'&#65533;pB&#65533;&#65533;&#65533;T&#65533;&#65533;&#65533;.vL&#65533;&#65533;(&#65533;&#65533;&#65533;&#65533;&#65533;&#65533; D&#65533;)E&#65533;*`!&#65533;"&#65533;&cH&#65533;o&#65533;&#65533;!&#65533;&#65533;e&#65533;&#65533;%P&#65533; &#65533;&#65533;0$"jbg&#65533;&#65533;7&#65533;pH&#65533;&#65533;&#65533;Vp.&#65533;&#65533; &#65533;8"3^&#65533;&#65533;+f 1&#65533;&#65533;E&#65533;G&#65533;'Q&#65533;@&#65533;F`&#65533;&#65533;r&#1552;i&#65533;gT&#65533;E&#65533;|H&#65533;&#65533;&#65533;#P[Q>&#65533;&#65533;&#65533;'2K&#65533;e&#65533;g&#65533;&#65533;^&#65533;&#65533;&#65533;&#65533;J(&#65533;i&#65533;$A&#65533;{&#65533;rVo&#65533;!&#65533;7&#65533;8&#65533;7Y&#65533;1&#65533;&#65533;P&#65533;q&#65533;u&#65533;
,&#65533;M&#65533;6&#65533;&#65533;&&#65533;&#65533;&#65533; &#65533;&#65533;b&#65533;@AP&#65533;b  Y&#65533;$&#65533;&#65533;&#65533;Z&#65533;&#65533;5&#65533;&#65533;(&#1382;'(A~&#65533;
 EVwn3&#65533;ra 4$ #w&#65533;"&#65533;&#65533;,+&#65533;?.@&#65533;u&#65533;&#528;/$&#65533;+&#65533;u &#65533;&#65533;&#65533;&#65533;&#65533;1 3s*&#65533;Y&#65533; %&#65533;|W&#65533;L.cjY &#65533;&#65533;T&#65533;&#65533;]&#65533;4&#65533;&#65533;&#65533;&#65533;GcQ&#65533;d|&#65533;7 7_#&#65533;|&#316324;p$8&#65533;:'&#65533;p&#65533;&#65533;9&#65533;C4&#65533;aq&#65533;gu&#869;$&#65533;2&#65533;&#1765;ZqU&#65533;&#65533;HP&#65533;&#65533;&#65533;@/&#65533;&#65533;%&#65533;4[&#65533; &#65533;i&#65533;&#65533;&#65533;&#65533;&#65533;
&#65533;1m&#65533;&#65533;
ccdcmB&#65533;&#65533;'D&#65533;&#65533;&#65533;&#65533;R(&#65533;&#65533;L%&#65533;5&#65533;Wv&#65533;B:&#65533;
&#1728;W&#65533;ap  &#65533;=&#65533;0&#65533;&#65533;U&#65533;&#65533;Z%&#65533;}3*&#65533;&#65533; &#65533;6k&#65533;r:&#65533;i&#65533;2"&#65533;TV&#65533;x(0. &#65533; &#65533;&#65533;&#65533;&#65533;=&#65533;t&#65533;&#65533;tRe&#65533;&#65533;S&#65533;AUFX2\&#65533; '&#65533;c&#65533;>&#65533;&#65533;:&#65533;&#65533;,@.`&#65533;h &#65533;t&#65533;+\P9@8rn8&#65533;/&#65533;FWa.7
Y?&#65533;f&#65533;q8&#1683;&#65533;&#65533;.p 5PG5y&#65533;&#65533;H&#65533;6{&#65533;S r&#65533;8&#65533;&#65533;@&#65533;&#65533;&#65533;m&#65533;640'&#65533;R&&#65533;w	&#65533;&#65533;"&#1537;&#65533;5&#65533;&#65533;X9&#65533;&#65533;G&#65533;
y&#65533;(: &#65533;6& &#65533;@h&#65533;
C&#65533;Di&#65533;* &#65533;*@&#65533;&#65533;/*&#65533;2Z	&#65533;&#807;8&#65533;&#65533;!&#65533;2T&#65533;&#65533;&#65533;^&#65533;  &#65533;P0&#65533;E&#65533;&#65533; >	h&#65533;y:0<&#65533;,&#65533;-b&#65533;/A&#65533;&#65533;&#65533;;&#65533;&#65533;o&#65533;&#65533;-^&#65533;R+1&#65533;&#65533;&#65533;R &#65533;=&#65533;&#65533;&#65533;:r[&#65533;e+&#368;&#65533;&#65533;QG&#65533;8&#65533;&#65533;&#65533;{$&#65533;>pSX!]g[&#65533;,|]&#65533;&#65533;V4&#65533;&#65533;&#65533;dL&#65533;4&#65533;.&#65533;F&#65533;'&#65533;&#65533;+&#65533;)rs&#65533;` oJ&#65533;W5&#65533;8@&#65533;w&#65533;&#65533;WB&#65533;m&#65533;bS&#65533;B&#2038;&#65533;V3 &#65533;5&#65533;6&#65533;&#65533;{&#65533;&#65533; A&#65533;&#427;&#65533;P&#65533;04&#65533;&#65533;&#65533;N&#65533;`R	&#65533;&#65533;9&#65533;	z&#65533;-&#65533;# ' ,&#65533;+&#65533;&#65533;e&#65533;j&#65533;&#1053;&#65533;&#65533;&#65533;&#65533;tMB`&#65533;&#65533;E1t&#65533;{&#65533;}p&#65533;uz3 d&#65533;&#65533;2&#65533;t3&#65533;3&#65533; &#65533;&#65533;2&#65533;%&#65533;	&#65533;R"&#65533;&#65533;9(&#65533;&#65533;&#65533;&#65533;j&#65533;T#&#65533;&#65533;u8&#65533;&#65533;&#65533;&#65533;8&#65533;&#65533;&#65533;-2&#65533;;"p"=&#65533;s&#65533;c&#65533;&#65533;&#65533;&#65533;;TgH>&#65533;  P &#65533;&#65533;*&#65533;D+&#65533;&#65533;&#65533;>&#65533;&#65533;FP2&#65533;&#65533;%&#65533;&#65533;3=` &#65533;&#65533;Z
H@P&#65533;&#65533;&#65533;|g6
z(&#65533;&#65533;&#65533;R&#65533;X2(&#1252;m`&#65533;b&#65533;'&#65533;!xGc&#65533;&#65533;0&#65533;5&#65533;y&#65533;$&#65533;&#65533;: &#65533;&#65533;&#65533;/&#65533;&#65533;s&#65533;w@D&#65533;i&#65533;.1%*&#65533;&#65533;|&#65533;ee~&#65533;c&#65533;&#65533;&#65533;s$&#65533;^#&#65533;&#65533;&#65533;x&#65533;&#65533;k&#65533;&#65533;/&#855;&#65533;?&#65533;&#65533;AX&#65533;&#65533;&#65533;&#65533;)&#65533;&#65533;&#65533;&#65533;U&#65533;&#65533;&#65533;/4+&#65533;S&#65533;&#65533;F&#65533;&#1145;=0 &#65533;J&#65533;=&&#65533;LB&#65533;&#65533;\&#65533;0&#65533;"i&#65533;|&#65533;&#65533;2&#65533;"&#65533;:.@&#65533;0 &#65533; )@&#65533;&#65533;&#65533; /&#65533;J3p t :&#65533;Dq&#65533;W&#65533;EC&#65533;w&#65533;&#65533;@m&#65533; &#65533;&#65533;X&#65533;&#65533;&#65533;&#65533;(#&#65533;&#65533;&#65533;` &#65533;&#1524;&#65533;az&#65533;&#65533;G&#65533;&#65533;6&#65533;&#65533;a&#65533;K &#65533;&#65533; w%&#65533;wSw&#65533;e&#65533;F8H(&#65533;*j  }:&#65533;&#65533;&#65533;&#65533;&#65533;Pf&#65533;[OA&#65533;Q&#65533;,&#65533;&#65533;&#65533;&#65533;:&#65533;&#65533;&#65533;<:vJfaf~9=&#65533;&#65533;K~&#34456;&#65533;&#140;&#65533;&#65533;&#65533;&#65533;/&#65533;&#65533;*&#65533;&#65533;&#65533;P&#65533;T0fF&#65533;!&#65533;&#65533;&#65533;&#65533;&#65533;&#65533;QK\=&#65533;&#65533;&#65533;&#65533;!&#65533;g>&#65533;e^&#65533;,Q&#65533;&#65533;&#65533;v0&#65533;&#65533;&#65533;!@&#65533;6P&#65533;&#65533;&#65533;&#65533;D_)ayb&#65533;&#65533;N{c&#65533;j&#65533;&#65533;&#65533;L&#1722;@&#65533;&#65533;*&#1460;&#65533;p&#65533;	z &#65533;Jw0&#65533;&#65533;&#65533;&#65533;&#65533;k&#65533;QD&#65533;
&#65533;&#65533;&#65533;U/@&#65533;&#65533; &#65533;%&#65533;6r`T%K1\F&#65533;&#65533;q/6&#65533;2%8&#65533;&#65533;|&#65533;&#65533;e\&#65533;T&#65533;q/&#338;&&#65533;F&#65533;i,]V&#65533;&#65533; !H&#65533;&#65533;&#65533;&#65533;P&#65533;&#65533;"?&#65533;w&#65533;$&#65533;cZ1#&#65533;&#65533;LJ"FB1APjX&#65533;&#65533;uEA Na&#65533;&#65533;:&#65533;5&#65533;&#65533;I&#65533;F&#65533;&#65533;Y&#65533;E0&#65533;&#65533;7fe|!pK&#65533;	:@i@&#65533;&#65533;&#407;&#65533;
6&#65533;N&#65533;!:&#65533;&#65533;&#65533;&#65533;&#65533;P&#65533;&#65533;'&#1904;&#65533;&#65533;&#65533;0&#65533;(4&#1159;&#65533;xP&#65533;A&&#65533;/&#65533;0&#65533;&#65533;4&#65533;&#65533;7+&#65533;%&#65533;<,&#65533;&#65533;`vr&#65533;&#65533;`@&#65533;5&#65533;&#65533;&#65533;&#65533;m&#65533;&#65533;&q&#65533;Bf[&#65533; lP
H(&#65533;&#65533;@R&#65533;R&#65533;&#65533;0Ea&#65533;U;&#65533;{[&#480;: d&#65533;_&#65533;&#65533;8&#65533;&#65533;&#65533;&#65533;.e$$&#65533;&#65533;N
&#65533;&#65533;{&#65533;k&#65533;&#65533;:&#65533;&#65533;&#65533;yI 1!o&#65533;&#65533;&#65533;cx1&#65533;&#65533;rHz{%&#65533;&#65533;&#5283;&#65533;b&#65533;#) `-p&#65533; *PV&#65533;T&#65533;&#65533;&#65533;&#65533;&#65533;&l#&#65533;&#65533;W&#65533;&#65533;n:&#65533;&#65533;&#65533;&#65533;&#65533;&#1211;=c&#65533;-c&#65533;oy&#65533;"&#65533;B&#65533;&#1407;&#65533;EPy&#65533; &#65533;&#65533;&#65533;1&#65533;&#845;&#65533;1&#65533;K4&#65533;{&#65533;[&#65533;p&#65533;&#1277;&#65533;&#1923;&#65533;-&#65533;&#65533;'&#65533;&#65533;&#65533;%&#65533;&#65533;&#65533;&#65533;&#65533;!&#65533;&#2041;F&#65533;g.S&#65533; 0&#65533;&#65533;&#65533;&#65533;&#65533;` &#65533;1&#65533;&#65533;"\&#65533;#:&#65533;H)&#65533;&#65533;8&#65533;&#65533;&#65533;&#65533;R&#65533;&#65533;(s\aF&#65533;+&#65533;*&#65533;'j&#65533;]&#65533;&#65533;:9"&#65533;&#65533;&#65533;&#65533;|&#65533;<&#65533;W&#65533;G~U&#65533;&#65533;
F&#65533;&#586;v&#65533; =&#65533;a&#65533;&#65533;&#65533;&#65533;P@C&#65533;PCG&#65533;&#1712;WX&#65533;&#65533;` &#65533;&#65533;&#65533;&#65533;&#65533;&#65533;D(&#916;"&#65533;5-&#65533;&#65533;+&#1177;&#65533;&7&#65533;&#65533; u&#65533;
&#65533;&#65533;&#65533;&#65533;&#65533;8&#65533;,P&#65533; uU &#65533;6&#1418; &#65533;Xg.&#65533;`&#65533;`aH1&#65533;&#65533;V0 r&#65533;&#65533;&#65533;&#65533;x&#65533;eq&#65533;&#1602;!,ha_&#1235;&#65533;&#65533;&#711;&#65533;&#65533; &#65533;vE'[&#65533;&#65533;&#65533;jL*R&#65533;<&#65533;%;vZ &#65533;$&#65533;`;&#65533;=A&#65533;&#65533;U&#65533;&#65533;&#65533;5a&#65533;&#65533;C&#415;&#65533;w{o&#65533;&#65533;&#65533;@1>&#234291;&#65533;&#65533;2&#65533;&#65533;iP&#65533;:A&#65533;#*&#65533;`&#65533;&#65533;ig&#65533;-&#65533;&#65533;&#65533;&#570;&#65533;Y~un&#65533;&#65533;&#65533;zXM&#48423;&#65533;&#65533;&#65533; M&#65533;&#65533;&#65533;&#65533;&#65533;&#65533;A"qiB:-vY&#65533; ) &#65533;&#65533;=&#65533;&#1717;0#&#65533;^&#65533;Bp&#65533;,&#65533;) &#65533;&#65533;^&#65533;&#65533;&#65533;&#65533;&#65533;@8yk+@2*&#65533;&#65533;&#65533;= :&#65533;&#65533;F@8Ap&#65533;&#65533; ?&#65533;Hg
&#65533;&#745;&#65533;&#65533;b7&#65533;&#65533;&#65533;7'&#65533;&#65533; 8&#65533;2&#65533;&#1788;&#65533;&#65533;xA9&#65533;&#65533;2 p&#65533;R #P8&#65533;;Xg&#65533;5&#1126;&#65533;&#65533;9&#65533;3&#65533;&#65533;&#65533;2&#65533;&#65533;&#65533;Fyz>&#65533; &#65533;i&#65533; 4&#65533;0&#65533;{%1~ Q&#65533;HL&#65533;N&#65533; &#65533;M&#65533; lUW&#65533;&#65533;  &7
&#65533;B
7 
?&#65533;&#65533;&#65533;&#65533;&#65533;&#65533;&#65533;&#65533;&#65533;&#65533;&#65533;&#65533;&#65533;&#65533;&#65533;&#65533;&#65533;&#65533;&#65533;&#65533;&#65533;&#65533;&#65533;&#65533;&#65533;&#65533;&#65533;	&#65533;&#65533;&#65533;&		7&#65533;$$+&#65533;*:!,&#65533;$##&#65533;!&#65533;!!$&#65533;&#65533;&#65533;&#65533; )2-&#65533;&#2350;FM&#65533;&#65533;J&#65533;&#65533;Q&#65533;&#789;&#65533;P&#65533;T&#65533;
T&#65533;&#458;TwP&#65533;o&#1280;
50&#65533;&#65533;&#65533;"&#516;X&#65533;&#65533;j&#65533;&#65533;&#65533;p&#65533;"@&#65533;&#65533;&#65533;&#65533; &#394;&#65533;H&#65533;EGR8!&#65533;&#65533;&#65533;&#65533;)g&#65533;E&#65533;&#65533;&#65533;&#65533;b7 (B&#65533;O&#65533;&#65533;&#65533;&#65533; &#65533;Fq&#65533; &#12476; D<&#65533;0&#65533;-&#65533;=0<<5!&#65533;9WHQ0 &#65533;1&#65533; &#65533;&#65533;&#65533;[0(@ &#65533;&#65533;&#65533;&#65533;&#65533;&#65533;k&#65533;n)"&#65533;&#65533;	JKJp&#65533;R&&#65533;fyj&#65533;&#65533;&#1784;[&#65533; 2&#65533;("&#65533;T	&#65533;&#65533;&#1165;.!&#65533;&#65533;&#65533;P&#65533;` &#65533;&#65533;QXtP&#65533;&#65533;&#134;5z&#65533;&#65533;Me&#65533;i&#65533;M&#65533;&#65533;  &#65533;R&#65533;k7&#1493;U&#65533;"\5&#65533;m&#65533;&#65533;!&#65533;\Q&#65533;&#65533;&#65533;GM &#65533;)&#65533;6J
&#65533;&#1317;@&#65533;&#65533;&#65533;A&#65533;&#65533;_&#65533;X&#65533;C&#65533;&#65533;"&#65533;_&#65533;X&#65533;&#65533;9$L&#65533;&#65533;&#65533;&#65533;&#65533;&#65533;&#65533;&#65533;T&&#65533;&#65533;}&#65533;&#65533;&#65533;&#65533;&#65533;B&#65533;&#65533;N>&#65533;@&#65533;=XV&#65533;!u\'L&#65533;&#65533;V &#65533;&#65533;V&#65533; &#65533;;0&#65533;&#65533;&#65533;)&#65533;&#65533;d &#65533; &#65533;M',&#65533;0&#65533;&#65533;&#65533;@ LF&#65533;*l&#65533;&#1453;&#65533;&#65533;  &#65533;&#65533;&#65533;&#65533; &#65533;Hbh%&#249;&#65533;Il&#65533; G&#1728;&#65533;Uj&#65533;n&#65533;&#65533;&#65533;p&#65533;	&#65533;)#&#65533;u
&#65533;j?&#65533;&#65533;&#65533;&#65533;&#65533;&#65533;5&#65533;&#65533; X`&#65533;C(8&#65533;	=a@}&#65533;&#65533;(}P T&#65533;&#65533;3&#65533;[&#307;W:&#65533;Gi&#65533;&#65533;V)l&#65533;A'&#65533;&#65533;J&#65533;&#65533;&#65533;*&#65533;#&#1225;tp&#65533;`&#1690;&#65533;-U&#65533;&#65533;&#65533;
;B&#1429;^T4a&#65533;9)&#65533;`d*+&#65533;&#65533;&#65533;&#65533;&#65533;&#65533;L&#65533;d&#65533;&#65533;&#65533;&#65533;X/&#65533;`b|&#1311;d&#65533;QI&#65533;&#65533;\&#65533;9&#65533;A:&#65533;&#65533;2&#65533;_Z&#65533;c&#65533;G#&#65533; &#65533;&#1114;&#65533;,&#65533;0a&#65533;D&#65533;tP&#65533; #&#65533;&#65533;&#65533;&#65533;&#65533;B&#65533; &#65533;&$r&#65533;$&#65533;&#65533;Z&#65533;%&#65533;:&#65533;l&#65533;5&#65533;&#1061;`&#65533;&#65533;
,&#65533;&#65533;2j&#65533;&#65533;&#65533;r&#65533;W&#65533;&#65533;&#65533;b&#65533;
X&#65533;&#65533;
&#65533;	!&#65533;&#65533;&#65533;	&#65533;&#65533;9)&#65533;`N\A&#65533;"BI&#65533;i&#65533;&#65533;&#65533;&#1135;)dP&#65533; *&#65533;N&#65533;I&#65533;"&#65533;&#65533;
7&#1202;&#65533;.d&#65533;i&#65533;n&#65533;&#65533;D&#65533;)-&#65533;B&#65533;&#65533;l&#65533;&#65533;,&#65533;TCC&#65533;K@@!&#65533;&#65533;JI&#65533;&#65533;s&#65533;1&#65533;~&#65533;	&#65533;&#65533;|*&#624;BT1&#65533;&#65533;@&#65533;&#215;&#65533;G(&#65533;&#65533;&#65533;N&#65533;&#65533;PN&#65533;*&#1314;8M&#65533;&#65533;|&#65533;|)g5U	dV@&#65533;&#65533;&#65533;&#65533;&#65533; &#65533;&&#65533;&#65533;r&#65533;&#65533;&#65533;F&#65533;&#1068;U=&#65533;jT&#65533;&#65533;&#65533;&#65533;&#65533;8&#65533;&#65533;&#65533;&#65533;&#65533;&#65533;&#1190;lb&#65533;&#65533;"&#65533;&#65533;#`&#65533;D59&#65533;9 $&#65533;
&#65533;&#65533;&#65533;&#65533;&#65533; :&#65533; `&#65533;h&#65533;#t&#65533;LP&#65533;&#65533;Dp &#65533;G&#65533;&#1743;@`g&#65533;Z&#65533;&#65533;'L80&#132;&#65533;&#65533;&#65533;+F'&#65533;&#65533;&#65533;&#65533;[P&#65533;9&&#65533;%U$Lu&#65533;rO&#65533;Pa&#65533;Vq&#65533;X&#65533;&#65533;Hq&#65533;&#65533; &#65533;s&#65533; &#65533;jT&#65533;&#65533;&#65533;7Hr&#65533;v&#65533;
&#65533;-&#65533;_;&#65533;	F&#65533;&#65533;&#65533;y&#65533;(;3&#65533;m&#1559;&#65533; y&#65533; 	7&#65533;&#65533;&#65533;&#65533;&#65533;&#65533;&#65533;!a&#65533;Q&#65533;E&#65533;&#65533;&#65533; &#65533;V@&#65533;&#65533;&#65533;D&#65533;&#65533; 	:@&&#65533; &#65533;<@&#65533;&#65533;&#65533;&#65533;)&#65533;8Y&#218;&#65533;"&#65533;5&#65533;|m&#65533;&#65533;&#65533;F`&#1097;&#65533;4M6'A&#65533;C&#65533;&#65533;&#1130; `&#65533;&#65533;&#65533;o`T&#65533;nD&#65533;sT&#65533;@&#65533;&#65533;p&#65533;K&#65533;&#65533;&#65533;&#65533;&#65533;&#65533;&#65533;` -&#1561;&#65533;P |&#65533;3 &#65533;liP&#65533;&#65533;&#65533;6&#65533;&#65533;&#65533;@&#65533;0L&#65533;]&#65533;3&#65533; &#1704;&#65533;<B&#65533;&#65533;`&#65533;&#65533;&#65533;8S I&#65533;)&#65533;&#65533;&#65533;x&#65533;`_&#65533;&#65533;&#1354;|&#65533;&#65533;&#65533;I$=&#65533;
&#65533;8&#65533;&#65533;!&#65533;t&#65533;&#65533;P&#65533;&#65533;&#65533;&#65533;@&#65533;&#531;*T &#65533;&#65533;.1p&#65533;&#65533;6&#65533;
O&#65533;YAX&#65533;&#65533;&#65533;&#65533; &#65533;&#65533;r&#65533;&#65533;Ahf "@_u&#65533;f&#65533;&#65533;R  &#65533;<P&#65533;&#65533;fuTr1	&#65533;!&#65533;&#65533;&#65533;m>&#65533;Mv&#65533;&#65533;T4+&#65533;&#65533;&#65533;SS&#65533;dMSX&#65533; &#65533;F2F@ &#65533;&#65533;&#65533;&#65533;@(&#65533;&#65533;&#65533;$/&#209;&#65533;V&#65533;&#65533;&#65533; FP&#65533;
2)pl#&#65533;R,<&#65533;&#65533;|&#65533;&#65533;&#65533; *\&#65533;&#65533;&#65533;&#65533;piQ&#65533;&#65533;&#65533;&#65533;*[&#65533;p]&#65533;&#65533;&#65533;&#633;&#65533;G&#65533;S&#65533;d0&#65533;s.a&#65533;&#65533;+&#65533;&#65533;&#65533;&#65533;&#65533;(A&#65533;&#65533;pmS&#458;&#65533;"&#65533; Dv&#65533;&#65533;&#65533;*&#65533;-&#65533;&#65533; &#65533;`R)Fp&#65533;d&#65533;d,&#65533;*&#65533;&#65533;&#65533;kN&#65533;&#65533;Y0&#65533;"&#65533;&#65533;&#65533;I&#65533;&#65533;&#65533;B&#65533;s&#65533;$&#65533;&#65533;=p &#65533;&#65533;&#65533;A!&#65533;aA&#65533;
&#65533;&#65533;&#65533;&#65533;&#1408;{0&#65533;&#292;&#65533;&#65533;&#65533;&#65533;&#65533;xle&#65533;&#65533;&#65533;&#65533;&#65533;L_&#65533;&#65533;&#359;1&#65533;&#65533;;&#65533;&#65533;&#65533;2&#65533;&#65533;<&#65533;&#65533;Z&#65533;$&#65533;,&#65533; 
~&#65533;&#65533;&#65533;*`&#65533;T&#65533;Q&#65533;&#1032;<a@&#65533;A
l`(j&#27640; z
&#65533;T&#65533; `0&#65533; &#65533;&#65533;(&#65533;140&#65533;&#65533;Y"(&#65533;&#65533;)&#65533;&#65533;^&#65533;A,,&#65533;&#65533;&#65533;&#65533;A%&#1960;9&~&#65533;@&#65533;!&#65533;mh5 C&#65533;AOQ&#65533;|&#65533;&#65533;B&#65533;t+&#65533;&#65533;&#65533;&#65533;&#65533; &#65533;&#65533;R&#65533;+&#65533;N1&#65533;a&#65533;&#65533;
@D>H_ &#65533;t&#65533;W&#65533;(&#65533;&#65533;a&#65533;&#65533;&#65533;6b
	V&#65533;~`&#65533;'p&#65533; &#65533;C F&#65533;&#65533;P&#65533;&#34103;A &#65533;5.t1kf&#65533;A&#65533;&#65533;k<&#65533;&r&#65533;c)&#65533;&#65533;&#1981;I&#65533;&#65533;&#65533;&#65533;(#+
V{&#65533;&#65533;&#65533;&#65533;`2 &#65533;&#65533;5:&#65533;&#65533;&#65533;&#65533;:M&#65533;&#65533; h&#65533;+&&#65533;P&#65533;&#65533;\&#65533;Rm&#65533;H&#65533;&#65533;&#65533;j&#65533;	_&&#65533;&#65533;&#548;&#65533;&#65533;&#65533;D&#65533;&#65533;'&#65533;.+&#65533;S&#65533;u)&#65533;&&#65533;P&#65533;R&#65533;e&#65533;&#65533;H&#65533;b &#65533;@&#65533;&#65533;&#65533;S&#65533;R<&#65533; &#65533;`C&#65533;&#65533;&#65533;,&#65533;&#65533;&#65533; &#536;&+V&#65533;@#B@&#65533;
&#65533;&#65533;(&#65533;A`&#65533;;&#65533;1&#65533;&#65533;@&#65533;&#65533;-&#65533;i[&#65533;!&#65533;&#65533;&#65533;&#65533;@&#65533;3&#65533;	t ts&#65533;&#65533;&#65533;k&#65533;&#65533;uzP&#65533;d&#65533;&#65533;$@&#65533;&#65533;B&#65533;*&#65533;&#65533;&#65533;&6&#65533;yYp-8&#65533;&#65533;&#65533;;{o&#65533;&#65533;2N&#65533;dE&#65533;CU&#65533;&#65533; &#65533;dxp&#65533; W&#65533;K&#65533;/&#65533;"{&#65533; &#65533;&#65533;` &#65533;a^cV&#65533;&#65533;\&#65533;GNK@_+&#65533;%A.2&#65533;&#1061;@&#65533;/&#65533;t&#65533;&#65533;]Al&#65533;R&#65533;&#65533;G.'&#65533;h!y&#65533;&#1095;T&#65533;&#65533;  FF:|&#65533;&#65533;&#65533;JEZF:l/&#65533;&#65533;&#65533;0&#65533;P&#65533;.&#65533;&#65533;!&#65533;v&#65533;3
&#65533;&#65533;!&#65533;&#65533;
&#65533;&#65533;OS1bt!&#65533;&#65533; q#  +!&#65533;\0@Q1&#65533;!@ g"4&#65533;&#65533;2{&#65533;&#65533;&#65533;&#65533;zX&#65533;n&#65533;&#65533;&#65533;&#65533;6&#65533;&#65533;Wz&#65533;&#65533;X&#65533;&#65533;	&#65533;&#65533;6V3Y&#65533;r&&#65533;&#65533;Pn&#65533;@&#65533;<&#65533;&#65533;'&#65533;k6&#65533; *&#65533; &#65533;&#65533;8&#65533;#7&#65533;&#65533;$&#65533;0&#65533;e&#65533;8]-`\&#65533; $ !&#65533;f&#65533;
,&#65533;&#65533;A&#65533;G-&#65533;&#549;:&#65533;3
&#65533;&#65533;&#65533;&#65533;f&#65533;#&#65533;&#65533;g&#65533;T8a:(rPZQF+5&#65533;[&#65533;&#65533;n$!&#65533;w#&#65533;&#65533;f&#65533;>&#65533;@:&#65533;d1;&#65533;&#65533;+0&#65533;&#65533;)&#65533;1&#65533;@a&#65533;&#65533;	&#65533; &#65533;r8&#65533; &+0J0x$p &#65533;<&#1287;x&| 5=&#65533; -&#65533;b 3&#65533; &#65533;5&#65533;&#65533;&#65533;7Ho)&#65533;$5&#65533;&#65533;&#65533;cB&#65533;c&#65533;&#65533;&#65533;eB&#128; gLK & C&#65533;D&#65533;&#65533;&#65533;"&#65533;#fh&#1334;Q2 20,&#65533;&#65533;&#65533; $vD&#65533;&#65533;P l+P@2
&#65533;'8t&#65533;zQ!&#65533;"&#65533;86&#65533;&#65533;:o&#65533;q&#65533;Q! 2:!-AH-&#65533;&#65533;&#65533;=&#65533;;&#65533;'&#65533;&#65533;V&#65533;! &#65533;@&#65533;c/
1/&#65533;-+t&#65533;&#65533;[&#65533;~4&#65533;cv,E&#65533;H&#65533;=A|&#65533;&#65533;=&#65533;#`v&#65533;&#65533;S&#65533;&#65533;w&#65533;K b r&#65533;&#65533;A#p&#65533;&#65533;.`m&#65533;g,@K&#65533;'B&#65533;uv*P/  /P&#65533;H&#65533;&#65533;b&#65533;C&#65533;c&#65533;
&#65533;&#65533;X&#65533;7&#65533;@&#65533;&#65533;&#65533;;&#65533;L&#209;n&#65533;&#65533;	&#65533;B&#65533;&#65533;&#65533;&#65533;&#65533;p ,&#65533;&#65533;$:@74sH&#65533;-`+Fa/&#1824;&#65533;Q
qp,~1/:&#65533;&#65533; &#65533;&#65533;C&#65533;0&#65533;^&#65533;-!">&#65533;&#65533;f&#65533;G&#65533;&#65533;0i"&#1024;&#65533;@&#65533;t6v&#65533;F&#65533;%&#65533;
R&#65533;&#65533;&#65533;&#65533;"R`^&#65533;&#65533;@|boE)&#65533;&#47260; t7&#65533;'&#65533;"9
0&#65533;&#65533;&#65533;&#65533;&#65533;P:&#65533;&#65533;<&#65533;C&#65533;&#377;u&#65533;&#65533;&#65533;1
+&#65533;O&#65533;&#65533; `+&#65533;` EA`&#65533;p7&#65533;&#65533;# @&#65533;=` !&#65533;&#65533;3/&#1028;&#65533;	 		B&#65533;6&#65533;&#65533;B&#65533;Bo&#65533;U&#65533;tG<xX&#65533;&#1554;&#65533;&#65533;X&#65533;&#241;J&#65533;&#65533;&#65533;2&#65533; 2&#65533;&#65533; &#65533;N&#65533;p&#65533;0/&#65533;?I&#65533;"D{&#65533;&#65533;&#65533;A&#65533;&#65533;A)&#65533;vHk&#65533;&#65533;&#65533;&#65533;ON&#65533;
&#65533;&#65533;>&#65533;a&#65533;2'&#65533;nVm&#1920;[a&#65533;&#65533;&#65533;&#65533;:aQ5g1&#65533;&#65533;&#65533;i&#65533;i&#65533;&#65533;&#65533;G)&#65533;&#65533;2&#65533;
&#65533;&#65533;&#65533;bU&#65533;`8&#65533;&#65533;^&#65533;t(Dyk&#65533;"\&#65533;1&#65533;0z&#65533;  `f&#65533;)&#1040;q&&#65533;&#65533;"PN&#65533;'&#65533;g>&#65533;i&#65533;&#65533;8RV&#65533;:&#65533;R&#65533;)&#65533;&#65533;&#65533;p@&#65533;&#65533;&#65533;o&#65533;p*>o&#65533;&#65533;X;&#65533;&#65533;&#65533;&#65533;&#65533;&#65533;&#65533;
&#65533; 	&#65533;&#65533;&#65533;$&#65533;&#65533;&#65533;&#65533;a&#65533; &#65533;&#65533;d&#65533;! &#65533;5y&#65533;@-+&#65533;&#65533; MQV!(!0%&#65533;W!&#65533;&#65533; &#65533;&#65533;&#65533;&#65533; &#65533;F(S&#65533;&#65533;d3&#65533; ![&#65533;P&#65533;2^&#65533;&#65533;&#65533;i&#65533;!&#65533; \`V&#65533;p4 &#65533;&#65533;aU +&#65533;(%A&#65533;&#65533;S `&#65533;cK&#65533;&#65533;/&#65533;S&#65533;i&#65533;&#65533;F8&#65533;&#65533;&#65533;&#65533;0q&#65533;&#65533;&#65533;"&#65533;m  , m!&#65533;&#65533;&#65533;&#65533; !&#65533;.,Qc1&#65533;G&#65533;&#65533;\e&#65533;&#65533;" 9t  &#65533;7&#65533;&#65533;&#65533;0H&#1222;*P&#65533;&#65533;b&#65533;&#65533;C&#65533;,d&#65533;&#65533;&z&#65533;&#65533;&#65533;A&#387;h&#65533;&#65533;&#65533;&&#65533;(S&#65533;&#65533;uA&#65533;P&#65533;&#65533;4&#65533;p&#65533;4yMu p-E &#65533;+&#65533;a3 $&#65533;r&#65533;&#65533;&#65533;&#65533;&#65533;!O&#65533;&#65533;&#65533;"&#65533;H0C&#65533;J&#65533;s81&#65533;&#65533;&#65533;&#65533;&#65533;:&#1169;j8&#65533;$!&#65533; 
i&#65533;+N&#65533;P)&#65533;&#65533;&#65533;&#65533;&#65533;&#65533; \&#65533;&#65533;&#65533;&#65533;:&#65533;	&#65533;&#65533;&#65533;*&#65533;&#65533;3_&#65533;*&#1391;&#65533;&#65533;t?t&#65533;.SB&#65533;&#65533;x
Ne&#65533;|&#65533;&#65533;4&#65533;&#65533;@&#65533;&#65533;&#1703;#&#65533;&#65533;%&#65533;# &#65533;_&#65533;Y.&#65533;&#65533;&#65533;&#65533;&#65533;+ &#65533;um&#65533;d&#65533;B :&#65533;&#65533;&#65533;&#65533;I5&#65533;&#65533;&#65533;&#65533;&#65533;&#65533;&#65533;&#65533;h&#65533;&#65533; &#65533;&#65533;kk)&#65533;Q6&#65533;@dg&#65533;I&#65533;(&#65533;y&#65533;e&#65533; &#65533;&#65533;p :&#65533;3P&#65533;$pq?&#65533;&#1361;g00=1&#65533;dj&#65533;DK&#65533;&#65533;\&#65533;&#65533;:&#65533;P&&#65533;E&#65533;&#65533;&#65533;&#65533;&#65533;Jr
&#65533;&#65533;&#793;&#65533;C&#65533;&#65533;C&#65533; \&#65533;&#65533;Q#&#65533;&#65533;&#276;&#65533;l&#65533;.&#60922;Am&#1337;&#65533;P&#65533;&#65533;&#65533;/E&#65533;&#1479;&#65533;p4&#65533;F
&#65533;&#65533;&#65533;u{7&#65533;&#65533;3&#65533;{&#65533;{&#65533;cL&#65533;&#65533;>&#65533;&#65533;EQ&#65533;@:&#65533;&#65533;E&#65533;&#65533;}a&#517;&#65533; Z&#65533;P&#65533;&#65533;&#65533;&#65533;(&#65533;&#65533;(&#65533;&#65533;(&#65533;&#65533;&#65533;&#65533;2&#65533;&#65533;6&#65533;w&#65533;&#65533;f6Cf&#65533;&#65533;&#65533;&#65533;z&#65533;&#65533;
`&#65533;t&#65533;(1&#65533;&#65533;&#65533;4&#65533;3D3&#65533;&#65533;&#65533;MQ&#65533;XI&#65533;&#65533;V&#65533;&#65533;<w#&#65533;I&#65533;w&#65533;i/']C&#65533;*C&#65533; <&#1351;&#65533;&#65533;&#65533;hg:&#65533;[1J&#65533;'&#65533;&#65533;&#65533;&#38143;VD&#65533;JA&#65533; &#65533;uJ&#65533;m&#65533;&#65533;:&#52282;&#65533;dLv&#65533;&#65533;&#65533;h&#65533;K
u&#65533;z&#65533;4&#65533;>	FaF+%&#65533;<&#65533;&#65533;G&#65533;&#65533;3&#65533;f&#65533;"
&#65533;2&#549;P &#65533;&#65533;m&#65533;1A&#65533;&#65533;i-&#65533;&#65533;&#65533;e&#65533;B0&#65533;`N&#65533;&#65533;B dN((y2D&#65533;,:Y&#65533;	; Y&#65533;4)&#65533;6&#65533;&#633;A6&#65533;c&#65533;P(&#65533;&#65533;b{%&#587;B(	`&#65533;&#65533;7 n &#65533;&#65533;b ;&#65533;,&#65533;W 5&#65533; &#65533;&#65533;1&#65533;Qe&#65533;&#65533;:&#65533;=@-rH-`0&&#65533;5&#65533;&#65533;U&#65533;9!&#65533;&#65533; &#65533;&#65533;r&#65533;1&#65533;$&#505;:&#65533;&#65533;&#65533;G&#65533;1~1&#65533;l&#65533;N&#65533;&#65533;#H&#65533;sQ
&#65533;&#65533;[~&#65533;2&#65533;Y&#65533;&#65533;&#65533;F.G&#65533;&#65533;&#65533;O&#65533;&#65533;&#65533;O&#65533;yAqO&#65533;P&#65533;&#65533;&#65533;w'&#65533;B<
&#65533; &#65533;((&#65533;&#65533;-p&#65533;A&#65533;U&#65533;"&#65533;$@TV5 &#65533;4' &#65533;&#65533;`&#65533;&#65533;&#65533;d&#65533; p&#65533;&#1798;b&#65533;&#65533;&#65533;Po&#65533;&#65533;&#65533;&#1309;&#65533;)&#65533;&#65533;	F&#65533;&#65533;6h	?m&#65533;&#65533;wZ+C&#65533;&#65533;7 4&#65533;&#65533;&#65533;b&#65533;!Y 9l&#65533;sz; &#65533;b!&#65533;`&#65533;&#65533;<&#65533;S-&#65533;&#1874;KB &#65533;&#65533; &#65533;&#65533;,P:&#65533;b&#65533;&#65533;&#369;&#65533;g&#65533;K
&#1062;&#65533;EZ&#65533;P a&#65533;&#65533;&#65533;&#65533;O&#65533;@T&#65533;})7&#65533;&#65533;&#65533;#I&#65533;=&#65533;&#65533;&#65533;E&#65533;&#65533;+&#65533;T7&#65533;z&#65533;{T&#65533;&#65533;&#65533;&#65533;&#65533;&#65533;
&#65533;&#65533;Y&#65533;&#65533;[&#65533;U&#65533; &#65533;&#65533;g;&#65533;A&#65533;ml*r;&#65533;$PV&#65533;Q &#65533;&#65533; p&#1975;@(?&#65533;&#65533;&#65533;Y/V	h#&#65533;7:&#65533;&#1357;&#1255;o&#65533;&#65533;&#65533;@*&#65533;&#65533;B&#65533;&#65533;p&#65533;&#1862;&#65533; n&#65533;&#65533; &#65533;&#65533; `&#65533; &#65533;&#65533;A&#65533;P6~&#65533;&#65533;&#65533;t&#65533;&#65533;W.&#65533;&#65533;&#65533;&#65533;&#65533;-$&#65533;i&#65533;&#65533; #  1&#65533;U&#65533;&#65533;&#65533;'$&#65533;k&#65533;+&#65533;&#65533;&#34002;&#65533;&#65533;8&#65533;?8&#65533;&ALC{!]&#65533;&#65533; &#65533;&#65533;&#65533;=&#65533;[&#65533;&#65533;&#286;&#65533;e_&#65533;&#65533;&#65533;&#65533;gy&#65533;0&#65533;&#65533;
o	&#65533;&#65533;H&#65533;w
&#65533;y
&#65533;&#65533;Nl2O&#65533;&#65533;&#65533;Dm&#65533;/&#65533;"&#65533;&#65533;)w4&#65533;w5;&#65533;c&#65533;GIp&#65533;&#65533;(&#65533;@3&#65533;&#65533;%P  i&#65533;&#65533;0&#65533;&#65533;&#65533;(m&#65533;&#65533;&#65533;52&#65533;&#65533;/$&#65533;-&#65533;5&#65533;	&#65533;*&#65533;@(&#65533;&#65533;
&#65533;W&#65533;&#65533;O&#65533; o&#65533;a*&#65533;&#65533;&#65533;&#65533;&#65533;&#65533;&#65533;&#65533;&#65533; )&#65533;&#65533;&#65533; &#65533;&#65533;j2&#65533;&#65533;&#65533; Jp &#65533;]ZQQ!&#65533;%&;&#65533;8&#65533;&#65533;&#65533;R&#65533;&#65533;&#65533;Sq"
R&#65533;&#65533;&#65533;Q&#65533;e
&#65533;;bp&-1&#65533;&#65533;#]# &#65533;&#65533;&#65533;&#65533;"&#65533;&#65533;&&#65533;&#65533;"&#65533;7G!1&#65533;&#65533;I&#65533;&#65533;P&#65533;R&#65533;&#65533;(&#65533;&#65533;&#65533;
mQg&#65533;A!&#65533;H&#65533;&#65533;&#65533;$I&#65533;<&#65533;u4&#65533;&#65533;|&#65533;&#65533;|&#65533;9%Q&#65533;&#65533;&#65533;[7&#65533;&#65533;&#65533;&#65533;&#65533;&#65533;&#65533;D&#65533;&#65533;&#65533;|5&#65533;g~*&#65533;&#65533;&#65533;j&#65533;
&#65533;G56&#65533;z	Q&#65533;Mp&#65533;&#65533;&#65533;4&#65533; =p$&#65533;&#65533;$0&#65533;&#65533;t&#65533;&#65533;NE&#65533;&#65533;&#65533;8t&#65533;P,-&#65533;Z&#65533;V&#65533;T&#65533;'p#&#65533;&#65533;.&#65533;\&#65533;&#65533;/&#65533;&#65533;&#65533;&#65533;&#65533;&#65533; &#65533;*q&#65533;&#65533;E&#65533;2&#65533;&#59514;1A&#65533;&#65533;WRc&#65533;.=&#65533;&#65533;&#65533;&&#65533;&#65533;&#65533;&#65533;) "&#65533; !9&#65533; &#65533;&#65533;,1&#65533;"&#65533;&#65533;&#65533; &#65533;&#65533;&#65533;&#65533;&#65533;&#65533;&#65533;1&#65533;&#65533;&#65533;&#65533;&#65533;&#65533;&#65533;&#65533;&#65533;.5&#65533;&#65533;&#65533;+&#65533;'&#65533;$.&#65533;((0&#65533; -&#65533;+#:$!=  7&#65533;&#65533; 		&#65533;	?B?
&#65533;&#65533;&#65533; `&#65533;&#65533;&#65533;&#65533;&#65533;*\&#560;&#65533;C&#65533;60@QC&#65533;&#65533;v&#65533;&#65533;'&#18367;x?&#65533;&#65533; &#65533;&#65533;`&#65533;N&#65533;&#65533;, cA&#65533;
&#65533;&#65533;&#35213;B&#65533;(8ja&#65533;e[,,P &#65533;&#65533;	A&#65533;Z@B&#65533;&#65533;S|Ar&#65533;&#65533;S_PY&#65533;&#65533;&#65533;#F*&#65533;I!&#65533;&#65533;&#65533;=x&#65533;!&#65533;4&#65533;&#65533;Rh&#65533;P&#65533;`)ba&#65533;&#65533;&#65533;&#65533;&#65533;&#65533;>*&#65533;&#65533;&#65533;&#65533;E&#65533;P]&#65533;zR&#65533;&#65533;P9&#65533;a&#65533;H&#65533;HD&#65533;&#65533;&#65533;&#65533; L&#65533;&#65533;u&#65533;s&#65533;&#65533;9<P&#65533;&#65533;p!L&#65533;T}]L(

+&#65533;b!:&#65533;&#65533;Q&#65533;&#65533;&#65533;&#65533;&#65533; )
a0v,FD&#65533;&#65533;&#65533;&#65533;x7&#65533;&#65533;&#65533;a/&#65533;	&#65533;@&#1088;&#65533;&#65533;&#65533;>&#65533;O&#65533;&#65533;}&#65533;1L&#65533;G&#1982;&#65533;&#65533;G?&#65533;TJ t@&#65533;	&#35076;N N&#65533;&#65533;)&#65533;&#65533;A&#65533;&#65533; &#65533;LaA&#65533;H%&#65533;0N(&#65533;B'&#65533;&#65533;I$t&#65533;&#65533;|4&#65533;Hq&#65533;&#65533;%&#65533;+&#65533;&#65533;&#65533;-q&#65533;	$&#65533;I&#65533;&#65533;$s&#65533;&#65533;@t- 
A&#65533;" [L&#368;BA&#65533;L&#164;1&#65533;&#65533;&#65533;.4@&#65533;&#65533;&#65533;&#65533;b&#65533;&#65533;&#65533;&#65533;AG&#65533;&#65533;P&#65533;&#65533;Y&#65533;+F&#65533;Z &#65533;&#65533;i&#65533;&#65533;uX'&#65533;RV&#65533;pB.&#65533;&#583;!&#65533;&#65533;Wp&#65533;&#65533;,P&#65533;&#65533;&#65533;h&#65533;o$&#65533;&#1026;&#65533;X@&#65533;P&#65533;&#65533;!&#65533;&#65533;L&#65533;&#65533; &#65533;w&#65533;c&#65533;=A&#65533;z&#65533;Y&#229;t&#65533;+&#65533;&#65533;&#65533;g@&#65533;&#65533;&#65533;I&#65533;&#65533;s?xt&#65533;&#65533;&#65533; AJ-&#65533;&#65533;jJ&#65533;j&#65533;&#65533;&#65533;&#65533;&#65533;V&#65533;&#65533;&#65533;&#65533;&#65533;&#65533;&#65533;&#65533;&#65533;%&#65533;&#65533;0	S&#65533;4&#65533;&#65533;h<&#65533;l&#65533;&#65533;ISx0&#65533;i&#65533; A)B>&#65533;y&#65533;&#65533;&#65533;Z&#65533;R&#65533;B&#65533;&#281;b&#65533;&#65533;&#65533;|l &#65533;&#65533;&#65533;8&#65533;&#65533;&#65533;&#65533;&#65533;&#65533;m*9&#65533;ADq`'!/T&#65533;_M&#65533;5#&#65533;vN&#65533;&#65533;&#65533;#&#65533;=23# &#65533;&#65533;&#65533;k&#65533;&#65533;&#65533;W&#65533;F2BJ,&#65533;0&#65533;&#65533;D&#65533;p&#65533;WP3&#65533;$&#65533;&#65533;,!&#65533;@&#65533;h!,&#65533;;)i &#65533;L/&#65533;&#65533;<&#65533;W-y&#65533;&#65533;{&#65533;&#65533;&#65533;&#65533;&#2019;p&#65533;l&#65533;M&#65533;&#65533;&#65533;&#65533;&#65533;C&#65533;"&#65533;'&#65533;	&&#65533;&#65533;A&#65533;&#65533;&#65533;&#65533;&#65533;`	*x&#65533;Bt&#65533;'Z|@B3&#65533;2&#65533;&#65533;&#65533; 
&#65533;&#65533;&#567;&#603;&#65533;<Df &#65533;&#65533;Z$&#65533;&#152;&&#65533;&#65533;&#65533; &#65533;&#65533;mWe [>&#65533;&#65533;q|P&#65533;&#65533;&#65533;h&#65533;&#65533;&#65533;h&#65533;k&#65533;{IfVR&#65533;"&#65533;&#65533;\#8&#65533;7P&#65533;&#65533;&#65533;t&#65533;U&#65533;!pXH&#65533;&#65533;&#65533;&#938;8H&#65533;!&#65533;k&#65533;f-@XV&#65533;K&#65533;&#65533; &#65533;&#65533; *0@"`&#65533;N:&#65533;&#65533;&#65533;&#65533;E&#65533;)&#65533;/&#65533;&#65533;&#65533;Ve&#65533; h<L&#65533;i&#65533;"&#65533;VHJ&#159;e&#256;&#65533;&#65533;w8&#65533;cY&#65533;&#65533;&#65533;>&#65533;!@&#65533;:\Z &#65533;N&#65533; @&#65533;&#65533;>t&#65533;`G&#1508;"	&#65533;p" 2@&#65533;&#65533;&#65533;&#65533; V`&#65533;&#65533;t&#65533;1&#65533;&#65533;B!&#65533;&#65533;&#65533;	&#65533;&#65533;n &#65533;:&#65533;lb&#65533;	S,L&#65533;&#65533;4&#65533;&#65533;A"(`R+&#65533;&#65533;W&#65533;&#62588;&#65533;K&#65533;V&#65533;%L&#65533;&#65533;&#65533;&#65533;$&#65533;@&#65533;1Y&#65533;&#65533;&#65533;&#65533;B&#65533; ;$&#65533;@v&#65533;&#65533;bu&#65533; &#65533;T&#65533;&#65533;&#65533;&#65533;&#65533;I&#65533;A&#65533;A&#65533;DsI&#65533;&#65533;.qQ&#65533;0"p&#65533;o,&#65533;JHJH@`@ &#65533;9:@&#65533;@ &#65533;HAs&#65533;U&#65533;&#65533;	@A&#65533;&#65533;=L&#65533;+}PK4dO{n&#65533;&#65533;&#65533;@&#65533;1&#65533;&#65533;&#65533;&#864;&#65533;)	&#65533;&#65533;8n&#65533;&#65533;J&#65533;:&#65533;!<&#65533;&#65533;  &#65533;
&#65533;s&#65533;&#65533;K$ H&#65533;l&#65533;&#65533;&#65533;&#65533;&#65533;"&#65533;1&#65533;H,&#65533;_k1o&#65533;&#65533;L}&#65533;@&#1169;&#65533;&#65533;&#65533;&#65533; >$&#65533; @&#65533;M&#65533;&#65533;&#65533;&#65533;&#65533;&#65533;n&#65533;&#65533;&#65533;To&#65533;!&#65533;D&#65533;p=Mtk_&#65533;s&#65533;+~c&#65533;vj&#65533;6&#65533;R&#65533;&#65533;ra&#65533;CDZ&#65533;\b5&#65533;N$&#65533;&#65533;[&#65533;B@&#65533;1hAJ&#65533;&#65533;4&&#65533;u*&#65533;&#65533;&#65533;	F=`&&#65533;&#65533; N0 &#65533;&#65533;0&#65533;`' &#65533;`j&#65533;&#65533;&0wD[0L&#65533;&#995;&#65533;g&#65533;s&#65533;&#65533;@W&#65533;Z&#65533;	U&#65533;E&#65533;&#65533;&#65533;y&#65533;J&#65533;1LO&#65533;&#65533;&#53005; ,@&#65533;F&#65533;&#65533;&#65533;k`@@&#65533;tCTD)&#65533;J&#65533;&#65533;&#65533;S0&#65533;AF&#328;&#65533;y% C&#65533;a&#65533;b&#65533;&#65533;H J&#65533;&#65533;&#65533;q&#65533;&#65533;&#65533;&#65533;&#65533;&#65533;4&#65533;&#65533;d# AYZ1&#65533;<&#65533;v&#65533;&#65533;&#65533;0i &#65533;k&#65533;&#65533;&#65533;&#65533;&#65533;&#65533;&#65533;Y`&#65533;&#65533;8&#65533;AX C&#65533;L&#65533;&#65533;h&#65533;|&#65533;&#65533;b!&#65533;2&#65533;e|&#65533;&#65533;
Qhn&#65533;`&#65533;O<Q4&#65533;HBN&#65533;A&#65533;Hp&#65533;&#65533;fX:p &#65533;z@  &#65533;X&#65533;&#65533;&#65533;&#65533; &#65533;&#65533;H&#65533;&#65533;#&#65533;G&#65533;&#65533;{"&#65533;&#65533;*&#65533;0d1({.&#1302;&#65533;Q&#65533;>&#65533;i7]&#1654;c &#65533;&#65533;`&#65533;p&#65533;H&#65533;&#65533;&#65533;&#1445;&#65533;l&#65533;&#65533;&#65533;B&#65533;&#65533;&#65533;K&#65533;D&#65533;&#65533;B&#65533;&#65533;Z^@&#65533;&#65533; &#65533; 
&#65533;O
c/&#65533;&#65533;5&#65533;PoI&#65533;E&#65533;&#65533;&#65533;(&#65533;u` &#65533;&#65533;\&#65533;&#65533;A&#290;_$&#65533;%&#65533;&#65533;b &#65533;&#65533;&#65533;U&#65533;)^q&#65533;&#65533;bG&#65533;gB&#65533;&#65533;CH&#256;Cr&#65533;
&#65533;&#65533;&#2009;O`&#65533;>&#548;A@&#65533;+&#65533;w&#65533;%fZ&#65533;G
&#65533;&#65533;@&#563;~q&#65533;&#65533;&#65533;n &#65533;`r&#65533;&#65533;D	&#65533;&#65533;&#65533;7x&#65533;I&#65533;e7&#65533;P&#65533;T&#65533;&#65533;&#65533;&#65533;&#65533;7*&#65533;&#65533;A&#1842;&#65533;!&#65533;&#65533;$`"&#65533;g&#65533;&#65533;f&#65533; 1iP|`&#65533;&#65533;&#65533;&#65533;'&#65533;h.4&#65533;&#65533;&#65533;&#65533;&#65533;&#65533;r&#65533;&#65533;&#65533;&#36347;&#65533;Y&#65533;"&#65533;PP&#65533;FhY&#423;X&#65533;&#65533;)&#65533;&#65533;&#65533;Ro&#65533;&#784;&#65533;&#65533;&#65533;&#65533;4&#65533;"F&#65533;&#65533;@#[@V&#65533;&#65533;&#65533;&#65533;4x.&#65533;@&#65533;&#65533;aM&#65533;&#65533;&#65533;f&#65533;l%24&#65533;&#65533;&#65533;2&#65533;&#65533;kP&#65533;&&#65533;4>Z,&#65533;h&#65533;&#65533;&#65533;^%;&#65533;&#65533;T`J&#65533;&#65533;&#65533;|&#65533;]&#21280;y&#65533;&#65533;&#65533;!p&#65533;&#65533;r&#65533; @&#65533;"&#65533;pz&#65533;g=2&#65533;&#65533;L&#65533;,NY&#65533;&#65533;&#65533;&#65533;&#65533;&#65533;&#65533;&#65533;Ko?&#1815;&#65533;1&#65533;&#65533;@&#758;&#65533;A\A&#65533; 1PX@&#65533;H&#65533;x&#65533;U\&#65533;(d&#65533;&#65533;&#65533;h &#65533;&#65533;&#65533; &#65533;&#65533;&#65533;1&#65533;&#65533;#&#65533;c&#65533;Bd&#65533; l&#65533; &#65533;&#65533;Y}&#65533;YA&#65533;&#65533;w&#65533;&#65533;&#65533;&#65533;&#65533;AI&#65533;k<&#65533;E&#65533;&#65533;&#65533;JVP &#49004;&#65533;&#65533;&#65533;W&#1465;&#629;<l-&#65533;F&#65533;&#65533;&#65533;&#65533;&#65533;&#65533;&#1559;
ZQa&#65533;&#65533;&#65533;'6&#65533;q5&#65533;-&#65533;&#65533;&#65533;

&#65533;c&#65533;&#65533;&#65533;	7Cm&#65533;
<F'#&#65533;z &#65533;&#65533;g s&#65533;2y&#65533;5&#65533;e&#65533;&#65533;eQf&#65533;&#65533;&#65533;y6&#65533;&#65533;C&#65533;,q)&#770;8&#65533;7 &#65533;  &#65533;&#65533;%&#65533; ` &#65533;W   &#65533;I&#65533;3 @+&#65533;&#65533;
{	&#65533;j&#65533;&#65533;+ g&#65533; U&#65533;&#65533;cbB5-P
&#65533;`&&#65533;)&#803;	Ap&#65533;$2&#65533;&#65533;x&#65533;&#65533;/&#65533;&#65533;1:&#65533;T&#65533;Q)&#65533;&#65533;5&#65533;p%&#65533;&#65533; &#65533; &#65533;Xkq?@	fe&#65533;T=&#65533; ;&#65533;2	1'&&#65533;PB8&#65533;&#65533;&#1223;&#65533;C`&#65533;It&#65533;l&#65533;~&#65533;
&#65533;&#65533;)r&#65533;a1 /A&#65533;&#65533; #&#65533;&#65533;2&#65533;[&#65533;<PA|q &#65533;&#65533;d@ 	 &#65533;&#65533;7,&#65533;r&#65533;*&#65533;1[&#65533;,7&#1549;&#65533;Ae2&#65533;,&#65533;&#65533; @&#65533;&#65533;Ct8&#65533;  &#65533;577`&#984;Y&#65533;:&#65533;&#65533;!y5NX&#65533;"pV 1pY&#65533;&#65533;:&#65533;y.	&#65533;F&#65533;g&#65533;TB&#65533;&#21229;P"2&#65533;&#65533;&#65533;&#65533;	&#65533;pl&#65533;12&#65533;&#65533;&#65533;&#65533;90u&#65533;&#65533;F3&#65533;&#65533;0.&#65533;&#65533;	p &#65533;"_@&#65533;&#65533;&#65533;&#65533;d&#65533;*@l&#65533;p$&#65533;t=3#=&#65533;_xBV&#65533; &#65533;	&#65533;"e!Fh&#65533;8&#65533;|&#65533;d*&#65533;xL#'P&#65533;pk@`#&#65533;&#65533;h$"H&#65533;Wv&#65533;&#65533; &#65533;H &#65533;a&#65533;&#65533;ap? /Dy&#21320;9,&#65533;yL&#65533;"&#65533;&#65533;&#65533;&#65533;X &#65533;&#65533;Z)&#65533;[&#65533;&#65533;&#65533;&#65533;Gg0ipKC&#65533;!0 &#65533;w&#65533;&#65533;- .02# }(&#65533;&#65533;%&#65533;h#&#65533;]A&#65533;`&&#65533;<&#65533;4&#65533;&#65533;&#65533;&#65533;&#65533;F&#65533;@&#65533; &#65533;C
&#65533;{&#65533;&,&#65533;&#65533;&#65533;u&#65533;"
&#65533;t&#65533;&#65533;9! &#65533;/R&#65533;`&#65533;1p"&#65533;&#65533;a&#65533;&#65533;&#65533;	&#1795;	&#65533;bJ6&&#65533;&#65533;F&#65533;>&#65533;&#65533;X&#65533;u7&#65533;&#65533;R&#65533;&#17092;TL&#65533;`@X8V&#65533;5&#65533;&#65533;,&#65533; &#65533;3# $&#65533;&#65533;R yQ&#65533;&#65533;)K&#65533;&#65533;/R|/&#65533;?&#65533;` &#65533;&#65533; &#65533;f&#65533;"Z&#65533;Z= <;&#65533;&#65533;&#65533; &#65533;&#65533;&#65533;6&#65533;C&#65533;r,58AHG&#65533;&#65533;&#65533;x-&#65533;O&#65533;&#65533;K&#65533;&#65533;G&#65533;&#65533;2&#65533;- i)A &#65533;&#65533; &#65533;MH&#65533;j&#65533;&#65533;2@_&#65533;`&#65533;&#65533;1&#65533;%n&#65533;@&#65533;s&#65533;&#65533;&#65533;&#65533;2&#65533;$	$rd&#65533;)&#65533;*&#65533;w&#65533;XL@x&#65533;&#65533;&#65533;&#65533;`SW<ge!&#65533;&#65533;&#65533;$ &#65533;@&#65533;(&#65533;PI&&#65533;&#65533;&#65533;&#65533;SB&#65533; &#65533;&#65533;
)&#65533;&#65533;s4yD&#65533;&#65533;&B&#65533;w&#1092;&#65533; I6&#65533;i&#65533;N"&#65533;b# &#65533;~7&#65533;( 0&#65533;?X&#65533;&#65533;w&#65533;&#65533;&#65533;&#65533;&#65533;+&#65533;9&#65533;&#65533;l&#65533;Fjg&#65533;&#65533;Mt*$|s&#65533;&#1674;9&#65533;&#65533;e=:)j7&#65533;Y&#65533;&#65533;-H&#65533;o&#65533;l&#65533; &#65533;s+@ &#65533;_&#65533;B9A! &#65533; &#65533;&#65533;x&#65533;R&#65533;C67&#65533;&#65533;gG&#65533;&#65533;%]&#65533;
?&#65533;|-&#65533;G&#65533;&#65533;&#65533;D&#65533;$&#65533; &#65533;Z&#65533;&#65533;&#65533;&#65533;p&#65533;&#653;&#65533;&#65533;j&#65533;Pj&#65533;b4c&#65533; B@U&#65533;P &#65533;&#65533;#&#65533;v'&#65533;&#65533;&#65533;E&#65533;&#65533;&#65533;pM &#65533;g*&#65533;^!&#65533;X&#65533;p&3KzU$&#65533;
SL&#65533;pK&#65533;&#65533;=&#65533;&#65533;HP&#65533;M_qA `&#65533;@ 5`#&#65533;!&#65533;&#65533;&#65533;&#65533;DS&#1364;&#65533;&#65533;NX&#65533;Q&#533;&#65533;@;&#65533;8&#65533;!f&#65533;A-0&#65533;B	&#65533; `&#65533;&#65533;&#65533;&#65533;8&#65533;&#65533;&#22049;o&#65533;&#65533;d&#65533;	C&#65533;p&@Q&#65533;&#65533;L&#65533;&#1970; &#65533;&#65533;j&#65533;&#65533;XR&#65533;&#65533;&#65533;d&#65533;
&#65533;.&#65533;~&#65533;&#65533;:&#65533;&#65533;&#65533;&#65533;1l!_g&#65533;RCc^Q|&#65533;&#1081;k&#65533;&#65533;&#65533;&#65533;&#65533;t&#65533;C_&#355;3L	&#65533;&#65533;$ h&#65533;uB&#65533;&#65533;P&#65533;&#65533;t&#65533;i&#65533;2&#65533; &#65533;G&#997;@"M&#65533;Au&#65533; &#65533;&#65533;l&#65533;X'&#65533;/&#65533;&#65533;v&#65533;+2&#65533;&#65533;0&#65533;7&#1072;Q&#65533;P&#65533;1&#65533;&#65533;&#65533; ,@a &#1184;{}&#65533;&#65533;&#65533;&#65533;&#65533;l&#65533;7&#65533;G&&#65533;#&#65533; (Tq&#65533;[ &#65533;&#65533;&#65533;&#65533;NvP*D-7&#1056;5&#65533; &#65533;^>[&#65533;^vZ&#65533;P&#65533;&#65533;+CjO&#65533;&#65533;8D&#65533;&#65533;&#65533;&#65533; &#65533;}tL&#65533;&#65533;22 &#65533;2)Ka{@&#775;+L&#65533;&#65533;&#65533;'&#65533;&#65533;$0&#65533;&#65533;&#65533;#&#65533;&#65533;&#65533;&#65533;S&#65533;3 W9=&#65533;&#65533;&#65533; r&#65533;&#65533;&#65533;(	&#65533;&#65533;az^&#65533;P&#65533;/&#152;0`&#65533;&#65533;3&#65533;_&#65533;F&#65533;_&#65533; &#65533;23I&#65533;&#1075;f	2 &#65533;VL= 4&#65533;P&#65533;Ev&#65533;&#65533;&#65533;&#65533;@9&#65533;5
5@c&#65533;V&#1140;&#65533;&#65533;&#65533;pWxE,	&#65533;g@&#65533;kv 3 &#65533;`1:&#65533;,&#65533;&#65533;za&#65533;+Nf&#65533;&#65533;&#65533;8&#65533;&#65533;&#65533;!&#65533;&#65533;"|L?&#65533;&#65533;0&#65533;,*&#65533;&#65533;ip&#65533;tD&#65533;&#65533;&#65533;&#65533;&#65533;%&#65533;B)V.&#65533;&#65533;$0&#65533;25k	g`"&#65533;&#65533;x]G"B30*AA3&#65533;&#65533;&#65533;w#{&#65533;&#65533;&#65533;&#65533;0) &#65533;q&#65533;T&#65533;&#65533;&#65533;u&#65533;&#65533;g&#65533;x'&#65533;1&#65533;&#65533;6m
&#65533;)&#65533; u&#65533;s&#276;&#65533;&#65533;&#65533;&#276;&#1267;2k,&#65533;
&#65533;b&#65533;PF&#65533;&#65533;m&#65533;&#65533;&#65533;t_IU&#65533;&#65533;]&#65533;&#65533;&#1095;:&#65533;&#65533;#_&#65533;r&#65533;&#65533;&#65533;d&#65533;&#346;&#65533;&#65533;b&#65533;9&#65533;3pdz59&#65533;&#65533;T:RD&#65533;&#65533;8&#65533;&#65533;&#65533;&#65533;p}&#65533;y&#65533;&#65533;&#65533;m&#65533;&#65533;&#65533;&#65533;Z&#65533;p;&#65533;,&#65533;:&#65533;w&#65533;&#65533;&#65533;i&#65533;+&#65533;&#65533;,&#65533;&#65533;&#65533;cl&#65533;:0&#65533;pXN&#65533;"&#65533;&#65533;h'&#65533;&#65533;&#65533;T&#65533;&#65533;&#65533;&#65533;N"&#65533;`&#65533;L&#65533;wr
]2&#65533;%	W<`t)&#65533;S&#65533;!&#65533;&#857;hk&#65533;T&#65533;@&#1443;&#65533;&#65533;G&#65533;b&#65533;c&#65533;&#65533;&#65533;q3&#65533;P!"P&#65533;&#65533;&#65533;&#65533;X&#65533;&#65533;&#65533;_&#65533;{&#65533;	Mu&#65533;y$&#65533;&#170;@&#65533;&#65533; `&#65533;E'
]&#65533;3&#65533;&#65533;]&#65533;&#65533; &#65533;&#65533;!&#65533;&#737;&#65533;&#65533;&#65533;&#65533;:F&#65533;V&#65533;Hu l&#65533;&#65533;&#65533;7&#65533;8+3&#65533;B&#65533;&#65533;bU-M&#65533;&#65533;;:&#65533;T&#65533;&#65533;&#65533;&#65533;&#65533;&#65533;&#65533;&#165;&#65533;&#65533; 9&#65533;P:&#65533;-g&#65533;<V&#65533;o&#65533;~&#65533; &#65533;miF&#65533;&#65533;&#65533;&#65533;	&#65533;&#65533;t&#65533;'NZW&#65533;&#65533;
&#65533;Rr&#65533;	cl&#65533;)`K&#65533;&#65533;\&#65533;&#65533;57L&#65533;&#65533;@&#65533;h&#65533;&#65533;&#65533;	7CARU&#65533;&#65533;&#65533;v5&#65533;&#65533;]5$&#65533;w&#65533;&#65533;&#65533;_7W
\!&#65533;&#65533;&#1106;&#65533;&#65533;`NjmF 4+2 /&#65533;&#65533;&#65533;	i&#1664;&#65533;]&#65533;(f&#1732;&#65533;&#65533;M&#65533;&#65533;&#65533;2'Ae&#65533;^&#65533;9!&#65533;&#65533;&#65533;s&#65533;ein&#65533;F &#65533;&#65533; &#65533;1&#65533;&#65533;&#65533;&#65533;&#65533;C&#65533;&#65533;&#65533;&#65533;E&#65533;&#65533;&#65533;&#65533;}LSMP1
&#65533;&#65533;&#65533;O&#65533;Rz}&#65533;8&#65533;&#65533;HH&#239;&#65533;&#65533;&#65533;p!&#65533;&,&#65533;%&#65533;`&#65533;&#65533;Sr&#65533;$ &#65533;&#65533;S'*Pd%&#65533;:&#65533;&#65533;`&#1029; <@&#65533;&#65533;!j&#65533;vw&#65533;,	&#65533;&#65533;KN\4>\&#65533;}&#65533;m(&#65533;&#65533; 0&#65533;6&#65533;p2Z&#65533;
&#65533;&#65533;&#65533;p&#65533;&#65533; :&#65533;&#65533; &#65533;&#65533;,&#65533;&#65533;=&#65533;$^&#65533;rE&#65533;H&#65533; N&#65533;.:1&#65533;F&#65533;GY&#65533;%!M1LG&#65533;&#65533;&#65533;XkeA9&#65533;\&#65533;&#65533;&#65533;&#65533;&#65533;#&#65533;f&#65533;&#65533;%&#65533;&#65533;&#65533;Y&#65533;&#65533;&#715;&#65533;cv&#65533;&#65533;&#65533;&#65533;m3H&#65533;&#546;&#65533;&#65533;wn3 G&#65533;&#65533;&#65533;t+F&#65533;&#65533;&#65533;&#65533;<&#876;&#65533;Q,&#65533;{. }&#65533;02&#65533;&#65533;M&#65533;Qku&#65533;&#65533;$}1&#65533;0p&#65533;P
6&#65533;0&#65533;gp&#65533;b	&#65533;R&#65533;ps&#65533;&#65533;&#65533;&#65533;u&#65533;&#65533;&#65533;,YL&#65533;D4&#65533;`&#65533;&#65533;&#65533;~&#65533;|j4aC&#65533;&#65533;&#65533; &#65533;(p&#65533;&#65533;w&#65533;
&#65533;x&#65533;&#65533;&#65533;b&#65533;&#65533;&#65533;[&#65533;fbG&#65533;nl6I	&#65533;W&#65533;&#65533;W&#65533;%r5E&#65533;&#65533;&#65533;#&#65533;"	[2&#65533;&#65533;$&#65533;qL3+ &#65533;t L&#65533;&#65533;4&#65533; /&#65533;>&#65533;&#65533;&#65533;$&#65533;9vQ&#65533;@9&#65533;&#65533;{YWdY=V%&#65533; &#65533;(<j&#65533;&#65533;ef&#65533;&#65533;70h&&#65533;&#65533;&#65533;&#65533;&#65533;Z&#65533;&#65533;&#65533;,F4&#2021;w-&#65533;7Dk&#65533;&#65533;&#65533;&#65533;U&#65533;|$N&#65533;.np&#65533;&#65533;&#65533;W(Yi&#65533;1|&#65533; 3&#65533;&#65533;&#65533;Gr&#65533;&#65533;&#65533;&#65533;&#65533;ZT&#65533;&#65533;<w&#65533;.cs_#Q3&#65533;y@N(&#65533;&#65533;&#65533;9u&#65533;BA&#65533;l>&#65533;&#65533;kd)$&#65533;&#65533;&#65533;&#65533;-&#65533;0&#65533;&#65533; A&#65533;&#65533;!&#65533;&#65533;&#65533;&#65533;$,,$&#65533;&#65533;&#65533;+##*#&#65533;&#65533;#$$'($%%&#65533; 	?B& &#65533;&#65533;"@h &#65533;&#65533; )\&#560;&#65533;&#199;#J&#65533;H1V&#131;f&#65533; a`&#65533;&#65533;&#65533;&#65533;&#65533;@&#65533;&#65533;&#65533;L&#65533;&#65533;F? -&#65533;&#65533;'&#65533;&#65533;&#65533;(Hdl `&#65533;&#65533;X&#65533;0&#65533;A&#65533;\&#65533; @&#65533;	+d&#65533;&#65533;&#65533;"Q3B,&#65533; &#65533;&#1219;	&#65533;Mx&#65533;!&#1413;T&#65533;2&#65533;2&#65533;E&#65533;C&#65533;@8p@&#65533;E&#65533;Nt A&#65533;&#65533;&#65533;L&#65533;&#1146;&#65533;&#65533;Q&#65533;
0&#65533;&#65533; &#65533;/Z&#65533;XUa&#65533;TI&#65533;&#65533;&#65533;a&#65533; (d,U(Va&#65533;c}&#65533;&#65533;j+&#65533;&#65533;J&#65533;&#65533;&#65533;
&#65533;P&#65533; &#65533;!&#65533;&#65533;F&#65533;e&#65533;&#1968;A&#65533;&#65533; &#65533;cH&#65533;&#65533;&#65533;&#65533;&#65533;u,&#65533;&#65533;&#65533; &#65533;&#65533;#8X#&#65533;&#65533;lt <&#65533;X&#65533;&#65533;&#65533;3 &#65533;":&#65533;&#65533;t&#65533;&#65533;gO~&#65533;|'&#65533;0&#65533;?tT&#65533;h	XE6&#65533;&#65533;&#65533;BtBi&#65533;&#65533;&#65533;E&#65533;?&#65533;&#65533;@&#65533;@&#65533;
x&#65533;&#65533;?&&#65533;&#65533;&#65533;&#65533;HC e&#65533;@@% X&#65533;&#65533;=&#65533;p&#65533;&#65533;0 
 B&#65533;3&#65533;#0&#65533;&#129;3(&#65533;&#65533;9r&#65533;p&#65533;< &#65533;&#65533;!
b2Ao&#65533;B&#65533;&#65533;` &#65533;$&#65533;&#65533;&#65533;$&#65533;p"	s&#65533;&#65533;a&#65533;M#`U&#65533;&#65533;08P&#65533;&#65533;&#65533;&#65533;&#65533;
&#65533;&#1376;Y@f&#65533;&#65533;%,&#65533;@&#65533;&#65533;U&#65533;W,&#65533;dR&#65533;&#65533;&#65533;&#65533;,1&#65533;B&#65533;&#65533;B
&#65533;&#65533;&#65533;&#65533;&#65533;4"&#65533;/"&#65533;z&#65533;&#65533;(&#272;&#65533;&#65533;&#65533; h&#65533;
.&#65533;0&#65533;&#65533;&#65533;&#65533;&#65533;&#65533;'@X`Aw&#65533;&#65533;y&#65533;V&#65533;&#65533;&#65533;&#65533;`&#65533;(&#65533;*&#65533;X&#65533;&&#65533; O&#65533;&#835;b&#65533;	&#65533;&#65533;?&#65533;&#65533;F(&#65533;&#65533;&#1451;P&#65533;&#65533;&#65533;&#65533;QGD&#65533;aI p&#201;!&#65533;p&#65533;0&#65533;&#65533;.&#65533;&#65533;R=&#65533;&#1283;&#65533;T|@@&#65533;R&#65533; 1&#65533;&#65533;B&#65533;p&#65533;&#65533;&#65533;&#65533; `x0&#65533;&#65533;&#65533;&#65533;&#65533;&#65533;&#65533;&#65533;&#65533;&#65533;&#65533;~&#65533;@
1&#65533;&#65533;l`&#65533;&#65533;&#65533;&#65533;&#65533;Z&#65533; C0L&#65533;IH	&#65533;\&#65533;&#65533;&#65533;'&#65533;@(
&#65533;&#65533;
&#65533;&#65533;&#65533;&#154;&#65533;1@"&#65533;*&#65533;%X&#65533;&#65533;B&#65533;RS&#65533;&#65533;`. &#65533;&#753;&#65533;&#65533;C%&#65533;&#65533;T&#65533;&#65533;7&#65533;&#65533;PHf$1&#65533;&#65533;&#65533;!7.[&#65533;&#65533;P&#65533;!&#65533;`p	+&#65533;&#65533; &#65533;a#&#65533;&#65533;&#65533;@ /&#65533;&#65533;&#65533;&#65533;&#1551;	
&#65533;&#65533;&#65533;&#65533;&#65533;BN&#65533;k&#65533;&#65533;&#65533;7&#65533;6&#65533;&#65533;ota&#65533;!%&#65533;&#65533;&#65533;B &#65533;aJ
&#65533;dI&#65533;&#65533;&#65533;&#65533;&#65533;&#1025;&#65533;+&#65533; &#65533;&#65533;&#65533;GA&#65533;HC&#65533;4Tp&#65533;W&#65533;&#65533;&#65533;-4}H$
b&#65533;&#65533;&#65533;&#65533;&#65533;&#65533;U`([T@&#65533;*&#1929;T&#65533;U@	&#65533;#&#65533;U&#65533;&#65533;&#65533;	&#65533;"&#65533;&#65533;&#65533;q<UcHA
:&#65533;c`&#65533;&#65533;B%&#65533;&#65533;)&#65533;xMr&#65533; ]&#288;o&#65533;@t&#65533;$&#65533;D&#65533;&#65533;408&#65533;)&#65533;&#65533;&#65533;C&#65533;&#65533;!(&#65533; &#65533; &#65533;@&#65533;&#1188;Na	$"&#65533;&#65533; X&#65533;(.3X&#65533;&#65533;&#65533;&#65533;`z&#65533;F &#65533;q&#65533;   &#65533;DWn&#65533;/@&#65533;&#65533;$&#65533;$#&#65533;&#1865;";&#65533;fw&#65533;&#739;&#65533;&#65533;;&#65533;&#65533;#&#65533;&#65533;H&#65533;}A%&#147;&#65533;&#65533;	 &#65533;x&#65533;Atp&#65533;|&#65533;h&#65533;f&#65533;dL# &#65533;r&#65533;
;&#1032;&#65533;&#65533; c&#65533;E&#65533;&#65533;&#65533;&#65533;+-&#65533;0HU<z&#65533;Bb&#65533;jD&#65533;K\`&#65533;	&#65533;&#65533;b&#65533;R&#65533;&#65533;&#65533;@hl&#65533;&#65533; &#65533;P_&#65533;&#65533;8&#65533; M &#65533;&#65533;&#65533;&#65533;, _&#65533;!:A&#65533;&#65533;`G&#1584;&#65533;,z&#1241;
&#65533;*f&#65533;&#65533;r&#65533;
&#65533;rpE#j&#65533;	
\&#65533;R
&#65533;@&#65533;F!/&#65533;B6{&#65533;2&#65533;! H&#65533;&#65533;&#65533;&#65533; &&#65533;9&#65533;&#65533;~&#65533; :&#65533;&#65533;&#65533;&#65533;P	&#65533;&#65533;&#65533;%
&#65533;>~&#65533;&#65533;&#65533;&#65533;&#65533;&#65533; &#513;xGS>&#65533;&#65533;&#65533;y&#65533;#.9&#65533;  D&#65533;&#1287;&#65533;>$0B&#65533;&#65533;i&#65533;&#65533;p&#65533;&#546;y&#65533;c&#65533;&#65533;
`&#65533;&#65533;i ,&#65533;&#65533;< &#65533;<`AL#V&#65533; &#65533;&#65533;E1&#65533;ZD&#65533;&#65533; <&#65533;S&#65533;&#65533;&#65533;]
&#1560;	l&#65533;O) &#65533;wY&#65533;Uh&#65533;Ep&#1254; d`.&#65533;,&#65533;&&#65533;F&#65533;0&#65533;)@&#65533;&#65533;&#65533; &#65533;@`Az&#65533;*X&#65533;&#65533;&#65533;@
p&#65533;&#65533;&h&#65533;&#65533;X&#65533;&#65533;&#65533;p`X&#65533;&#65533;_Q\b h&#65533;2&#65533;&#65533;&#65533;<M&#65533;&#65533;A&#65533;&#65533;V&#65533;LXR2&#65533;&#65533;$DP&#586;&#65533;&#158;&#65533; 	T&#65533;&#65533;E'Y<&#65533;&#65533;5&#65533;q Y@&&#65533;&#65533;KdB&#65533;&#65533;&#65533;x/&#65533;&#65533;9 &#65533;&#256;&#65533;&#65533;&#65533;/&#65533;&#1158;&#65533;DC&#65533;<j>&#65533;&#65533;&#65533;&#65533;&#65533;7 X&#65533;&#65533;dm&#65533;6&#65533;&#65533;&#65533;&#65533;&#65533; #p&#65533;%&#65533;&#65533;&#65533;&#65533;9&#65533;&#65533;~&#65533;&#65533;&#65533;<&#65533;BF&#65533;Ao&#65533;",&#65533;&#65533;&#65533;&#65533;U&#65533;[&#65533;&#65533;&#65533;	U&#65533;&#65533;Ra&#65533;&#65533;@&#65533;-M&#65533;,A&#65533;B(&#65533;&#65533;&#65533;pO&#65533;&#65533;TKq'&#65533;&#902;'&#65533;`&#65533;MAq>&#65533;&#65533;~@&#65533;(&#65533;(&#65533;&#65533;&#65533;&#65533;v&#65533;&#65533;(&#65533;&#65533;&#65533;CB|&#65533;&#65533;&#65533;&#65533;a&#65533;t&#65533;/&#65533;+&#65533;2Np&#65533; l Sq&#65533;
Z&#65533;d&#65533;  &#65533;&#65533;`*8@&#65533;&#65533;&#65533;&#65533;It=, &#65533;&#65533;%&#65533;$F&#65533;&#65533;w &#65533;(y &#65533;&#65533;@4 &#65533;w&#65533;K&#65533;&#65533;N&#65533;D&#65533;e!&#65533;l&#36805;d)&#65533;&#65533;&#65533;&#65533;6&#65533;&#65533;&#65533;7c&#65533;&#65533; 1&#1192;i&#65533;&#65533;&#65533;by&#65533;&#65533;h\&#65533;&#65533;1&#65533;R &#65533;Y&#65533;lIC&#65533;&#65533;;*&#65533;iJ&#65533;x@)`&#65533;&#65533;'y&#450;.(&#65533;~	&#65533;
 
&#65533;-&#65533;
Y&#65533;GE@&#65533;&#65533;U`$ (&#65533;&a]&#65533;TPC&#65533;&#65533;&#65533;4^K*\&#65533;Ua&#65533;7&#65533;X&#65533;%&#65533;Jd&#65533;	`&#65533;&#65533;&#65533;v8sF&#65533;&#65533;&#65533;:&#65533;	N0C&#65533;&#65533;J>&#65533;&#65533; ;&#1712;mH J$ i&#65533;&#65533;F
&#65533;&#65533;0&#65533;&#65533; &#65533;&#65533;&#65533;i&#65533;&#65533;&#65533;$C]&#585;t&#65533;&#65533;&#1289;&#39146;&#65533;Nu&#65533;&#65533;&#65533;>}&#65533;&#65533;i&#65533;#R&#65533;^dQ&#65533;&#65533;l&#65533;&#65533;aj&#65533;!&#65533;&#65533;&#640;&#65533;rp&#65533;&#65533;&#65533;&#65533;&#65533;h&#65533;!8&#65533;eB#&#65533;&#65533;bOc
&#65533; &#65533;&#65533;b&#65533;&#65533;&#65533;&#65533;&#65533;&#65533;&#65533;&#65533;4k&#65533;7t&#65533;R&#65533;-&#65533;n_T	hSJ&#65533;&#65533;&#6479;#|&#65533;8&#65533;&#1876;zc;au8l&#65533;'L&#65533; &#65533;e&#65533;60&#65533;&#65533;> S,&#65533;A&#65533;&#65533;&#65533;&#65533; &#65533;&#65533;pW&#65533;&#65533;&#1218;&#65533;%-!Yi,&#65533;&#65533;&#65533;e&#65533;t \&#65533;n	&#65533;`&#65533;&#65533;&#65533;&#65533; &#65533;c&#65533;^W&#65533;&#65533;`&#65533;_P&#65533;c&#65533;&#65533;j0&#1995;&#65533;&#65533;x&#65533;&#65533;&#65533;<t&#1856;&#65533;&#65533;si`'~)&#65533;]&#65533;D/&#65533;h&#65533;&#65533;aW&#65533;M&#65533;&#65533; &#65533;
&#65533;CZ&#65533;oe&#65533;@&#65533;d&#65533;&#1841;?&#65533;tQ&#65533;&#65533;&#896;- D&#65533;&#65533;
AC&cA%&#65533;&#65533;$&#65533;V&#65533;q&#65533;%&#65533;)&#65533;P).&#65533;J&#65533;+&#65533;&#65533;''&#65533;&#65533;`@&#65533;!3&#65533;U$@&#65533;Qa+`]&#65533;5&#65533;&#65533;A{&#65533;%/w&#65533;&#65533;2&#65533;d&#65533;B3&#65533;9c&#65533;@&#1078;{f j&#65533;&#65533;&#65533;f&#65533;,&#65533;$ 0&#65533;d&#65533;s&&#65533;}&#65533;&#65533; ST%qt!2Hbg~@&#65533;:&#65533;&#65533;/&#65533;~aF&#65533;hS&#65533;E;W!&#65533;&#65533;/&#65533;.&#65533;&#65533;<;&#65533;R&#65533;&#65533;_*~b&#65533;H&#65533;&#65533;Q m&#65533;A&#65533;V &#65533; A&#65533;QkQA`&#65533;[&#65533;&#65533;'	&#65533;&#65533;e&#65533;g&#65533;c0n" X&#1748;4 75&#65533;)&#65533;&#65533;F&#65533;T&#65533;e&#65533;&#65533;o2&#65533;+R&#65533;L	&#65533; &#65533;>&#65533;E1(	&#65533;%0Hd&#226;&#65533;&#65533;&#65533;f&#65533;&#65533;d
&#65533;&#65533; m&#65533;	&#65533;-P&#65533;Q;&#65533;T&#65533;&#65533;|&#65533;&#65533;&#65533;G
&#65533;6&#65533;&#65533;N`d&#65533; &#65533;&# `s&#65533;m&#65533;g &#65533;<@e&#65533;&#65533;}:pR&pR&#65533;V"&#65533;:&#65533;&#65533;&#65533;%v&&#65533;&#65533;3S&#65533;5&#65533;2iS&#65533;&#65533;7&#65533;&#65533;@jr&#65533;"Ce<#&#65533;-&#65533;H&@&#65533;&#65533;&#886;#j&#65533;&#65533;q WU2.v
&#65533;&#65533;|&#65533;2&#65533;&#65533;C*&#65533;7b&#65533;\&#65533;pX&#65533;JU&#65533;3&#65533;ac&#65533;u @dJ_ 3',&#65533;&#65533;M&#65533;?N^qX&#65533;&#65533;&#65533;q&#65533;2> &#65533;  &#65533;F&#65533;@&#65533;&#65533;02&#65533;"A@&#65533;jR*&#65533;W&#65533;a]&#65533;&#65533;{1&#65533;&#65533;A&#65533;AC&#65533;&#65533;	s&#65533;23 &#65533;B8C	&#65533;$&#65533;&#65533;&#65533;&#65533;2&#65533;AA&#65533;&#65533;&#65533;DPIC7&#65533; o&#65533;J!P H!&#65533;@	&#65533;!&#65533;p &#65533;1pP&#65533;7@&#65533;&#65533;R!&#65533;_>&#65533;_&#65533;g~%b 2&#65533;&#1689;j&#65533;jr&#65533;&#65533;&#65533;&#65533;&#65533;:	&#65533;P<&#65533;8k,1&#65533;&#65533;d&#65533;&#65533;C&#65533;&#65533;
&#65533;l5 &#65533;&#65533;n&#65533; =&#65533;&#65533;&#65533;F&#65533;&#65533;"&#65533;
(&#65533;x }p&#65533;#&#65533;PE-pM&#65533;&#65533;%
&#65533;g&#65533;&#65533;`Q&#65533; #&#65533;W&#268;@&#65533;&#65533;n&#65533;	&#65533;+&#65533;*&#65533;?&#65533;JlspA#&#65533;e$@h&#65533;&#65533;0&#65533;&#65533;81 &#65533;reVL&#65533;&#65533;y&#65533;I&#65533;&#65533;&#65533;&#65533;F&#65533;&#65533;u%>x&#65533;&#1313;&#65533;pm&#65533;&#65533;&#65533;&#65533;zS1&#65533;p&#65533;) &#65533;>&#65533;P#@	#&#65533;&#65533;&#65533;v&#65533;d90&#65533;&#65533;]P &#65533;@i6 =P&#65533;2q &#65533;s0,vB&#65533;"&#65533;&#65533;&&#65533;t3&#65533;;&#65533;&#65533;7&#65533;/&#65533;&#65533;G&#65533;&#65533;&#65533;!&#65533;FH&#65533;u&Q<CH}&#65533;<&#65533;&#1115;#&#65533;&#65533;22+&#65533;&#65533;&#65533;&#65533;gsc	(&#261;&#65533;P&#65533;p+p1@&#65533;Ap&#65533;&#65533;> &#65533;r&#65533;U&#65533; [&#65533;&#65533;&#65533;!&#65533;&#65533;P&#448;Y&#65533;.&#65533;&#65533;`[&#65533;[u&#65533;
Pa3DqpA&#65533;&#65533;	&#65533;v0*:&#65533;2#y&#65533;/}&#65533;e&#65533;	0&#65533;#&#65533;M&#65533; }?&#65533; &#65533;&#65533;&#65533;
&#65533;&#65533;7&#65533;:DU&#65533;&#65533;:0a&#65533;&#65533;pU&#65533;W&#65533;&#65533;pW&#65533;&#65533;	&#65533;&#334;&#65533;&#65533;(&#65533;4'#&#1121;&#65533;&#65533;F&#65533;Xk&#65533; &#65533;,&#1609;&#65533;{&#65533;^@&#65533;&#65533;&#1713;2&#65533;;<&#65533;!"&#65533;&#65533;'&#65533;&#65533;z&#65533;(q0<&#65533;Ff&#65533;9&#65533;&#65533;]&#65533;02&#65533;&#65533;j &#65533;&#65533;H&#65533;NF?#&#65533;&#65533;PV&#65533;0&#65533;&#208;U&#65533;&#65533;2&#65533;&#65533;9 @C&#65533;&#65533;&#65533;	[2 &#65533;@&#65533; &#65533;&#65533;OM&#65533;&#65533;&#1570;&#65533;Q&#65533; 7Po&#65533; ~u(&#65533;)Yc&#65533;U):@s&#774;E&#65533;&#65533;1/&#65533;2N&#65533;	y1i&#65533;8&#65533;&#65533;K&#65533;x,V&#65533;&#1067;&#65533;5&#65533;&#65533;#&#258;}&#65533;@&#65533;,k&#65533;&#65533;>v&#65533;&#65533;&#65533;&#65533;7.#9*0'&#65533;&#65533;&#755;&#222;&#65533;&#65533;t&#65533;&#65533;&#65533;?&#65533;&#65533;B&#65533;i0&#65533;&#65533;&#65533;1&#620;&#65533;&#65533;&#65533;R&#65533;&#65533;&#65533;j&#65533;&#65533;/&#65533;8&#65533;&&#65533;&#65533;G+&#65533;RKW&#65533; 9G  e&#65533;a: 3`&#65533;&#514;&#65533;d)*&#65533;&#65533;* &#642;z&#65533;1)?&#65533;z
1m&#65533;&#65533;k&#65533;J-&#65533;p&#65533;&#65533;&#65533;` *&#65533;'&#65533;&#65533;&#65533;j&#65533;P&P&#65533;|&#65533;&#65533;o&#65533;+&#65533;&#65533;&#65533;*&#65533;&#65533;&#65533;&#65533;&#65533;fC&#65533;&#65533;p&#65533;1 0&#65533;&#65533;&#65533;d1&#65533;>y&#65533;	&#65533;&#65533;#&#641;b&#65533;w&#65533;tM&#65533;&#65533;&#65533;}&#65533;4&#65533;j
&#65533;j@[f9W&#150;#0f&#65533;&#65533;X&#65533;D&#65533;&&#65533;~b&#65533;!&#65533;+&#65533;`&#65533;f(&#65533;&#65533;&#339;<\G~&#65533;R)&#65533;H&#65533;(&#65533;&#65533;&#31163;N,_~&#65533;&#65533;&#65533;/&#65533;<	st&#65533;k~,uT#3&#65533; &#65533;&#65533;&#65533;&#65533;g&#65533;Qz&#65533;o)&#65533;&#65533;&#65533;n*0*&#65533;R&#65533;&&#65533;5&#65533;W&#65533;&#65533;`&#65533;&#65533;&#65533;P&#65533; &#65533;&#65533;&#65533;&#65533;La&#65533;&#65533;	ogr&#65533;&#65533;&#65533;_5(&#65533;&#65533;n&#440;|+&#65533;&#65533;&#65533;`-IO&#65533;&#65533;
GJ&#65533;&#65533;Z&#65533;&#65533;&#65533;T&#65533;&#65533;&#65533;&#65533;5&#65533;f'h&#65533;Tg-&#65533;v&#65533;a9}&#65533;&#1069;
&#65533;"p&#65533;2I&#65533;&#65533;(&#65533;&#65533;N&#65533;&#65533;6+&#65533;&#65533;3&#65533;L&#65533;&#65533;`&&#65533; G&#65533;4&#65533;(0>IT&#65533;&#65533;0&#65533;d~K&#65533;^&#65533;!&#65533;&#65533;&#65533;aO&#65533;&#953;&#65533;^&#65533;:&#65533;&#65533;)&#65533;&#65533;&#65533;&#65533;i&#65533;c&#65533;Hi&#65533;&#65533;-&#65533;&#610;I&#65533;
[" (,4&#406;*&#65533;p&#65533;&#65533; &#65533;
5&#65533;9 
&#65533;&#65533; &#65533;&#65533;pS&#65533;&#65533;&#65533;V%8Qd&#65533;4&#65533;u',`&#65533;&#65533;t6 2&#65533;&#1069;iX&#65533;b#&#160;x`Js
&#65533;&#65533;_&#65533;&#65533;1&#65533;[@q5&#65533;&#65533;&#65533;&#65533;`@M&#65533;,&#65533;s1&#65533;WV'09&#65533;g&#65533;&#65533;&#65533;02&#65533;BJ&#65533;%&#65533;&#65533;6&#65533;&#65533;TX+&#65533;&#65533;+@ &#65533;p]#&#65533; &#65533;&#65533;FG&#65533; $&#65533;4 GGT&#65533;)&#65533;'k&#65533;&#65533;&#65533;(j&#65533;&#65533;&#902;&#861;&#65533;b!&#65533;H&#65533;&#65533;&#65533;F&#1964;&#65533;`w&#65533;-&#65533;&#65533;&#65533;&#65533;\#[&#65533;=&#65533;&#65533;! &#65533;#&#65533;&#65533;&&#65533;&#65533;	y&#65533;"&#65533;	&#65533;&#65533;5`&#65533; &#65533;
,`7$Qow&#65533;@[h&#65533;	&#65533;P&#65533;v]!&#65533;&#744;p&#65533;&#65533;U&#65533;Z&#65533;&#65533;	V! &#65533;&#65533;&#65533;&#65533;&#65533;&#65533;B&#65533;1'R&#65533;41&#65533;g^&#65533;KqX&#65533;5&#65533;  &#65533;K&#65533;&#65533;&#65533;E&#65533;&#65533;#&#65533;&#65533;nR&#65533;' (P&#65533;&#65533;,&#65533;&#65533;QoXb5&#65533;&#65533;&#65533;B&#65533;6 <&#65533;(&#65533;W0p4HB&#65533;&#65533;U&#65533;y&#65533;$&#65533;U&#65533;E:4&#65533;FpJJ&#65533;R%a&#65533;}-p&#65533;!S&#65533;y&#65533; &#65533;&#65533;Kc&#65533;+&#65533; r&#65533;&#65533;&#65533; &#1011;-&#65533;&#65533;p&#65533;&#65533;&#65533;#&#65533;D8V&#65533;-`w&#65533;&#65533;J&#293;&#65533;$}&#65533;&#65533;&#65533;A]&#65533;%F$9}&#65533;&#65533;D-vgM&#65533;(&#65533;&#65533;&#65533;Z&#65533;n&#65533;q&#65533;&#65533;	&#65533;tQ&#1114;&#65533;J+0*&#65533;&#65533;&#65533;&#65533;P&#65533;p&#65533;R&#65533;&#65533;*&#65533;n&#65533; $@&#65533;%&#65533;&#65533;&#65533;vM%&#65533;%&#65533;&#65533;&#65533;)3&#65533;!&#65533;8ayF&#65533;&#773;&#65533;l&#65533;&#65533;P
 W* #p&#65533;H&#65533;1 &*&#65533;g~&#65533; &#65533; ( &#65533;1`&#65533;&#65533;uE&#65533;&#65533;Z&#65533;&#65533;&#65533;&#65533;&#65533;&#65533;bj!~&#65533;&#65533;S&#65533;&#65533;&#65533; &#65533;&#65533;&#65533;&#65533;&#65533;W&#65533;&#65533;$&#65533;&#65533;&#65533;<60I@ ``4&#65533;&#65533;0=&#2033;.0B-0(A&#65533;H&#65533;&#65533;&#65533;3&#65533;&#65533;n&#65533;&#65533;f&#65533;P`&#65533;nk3&#65533;x&#65533;`6&#65533;X&#65533;p&0&#65533;&#65533;)&#65533;)j&#65533;{&#65533;&#65533;Kh&#65533;V&#65533;&#65533;e&#65533;&#65533;\x&#65533;q&#65533;? L&#65533;&#65533;&#65533;'&#65533;&#65533;a7&#65533;Ag&#65533;M &#65533;]k^*[&#65533;C&#65533;&#65533;&#65533;2a&#65533;&#381;&#65533;&#65533;a{&#65533;#&#65533;h
&#65533;r&#65533;&#65533;&#65533;&#65533;&#65533;t&hm1P`&#65533;&#65533;|
&#65533;&#65533;4P&#65533;&#803;b&#65533;&#65533;&#65533; !&#65533;&#213;F&#65533;u&#690;Yl~A,&#65533;&#65533;^^&#1592;~&#65533;"&#65533;&#65533;<&#65533;&#65533;G&#65533;*{i&#65533; &#65533;.&#65533;H&#65533;)yM.&#65533;&#65533;&#65533;&#65533;$&#65533;$&#759;-&#65533;&#65533;&#65533;&#65533;0+&#65533;xm&#65533;ggk4&#65533;&#65533;&#65533; &#355;&#65533;n&#65533;L3${E@&#65533;&#65533;&#65533;&#65533;U&#65533;&#65533;a
&#65533;&#65533;&#65533;&#65533;&#65533;&#65533;&#65533;_&#65533;&e&#65533;C&#65533;&#65533;z&#65533;&#65533;&#65533;`&#65533;&#65533;&#65533;&#65533;&#65533;&#65533;&#65533;`&#65533;5P&#65533;&#65533;&#65533;XV&#65533;	f&#65533;&#65533;&#433;%>r/&#65533;&#65533;e6rF-&#65533;]&#65533;&#65533;&#65533;L&#65533;&#65533;s&#65533;t&#65533;OUF&#65533;\&#65533;&#65533;)&#65533;&#65533;&#718;T&#65533;u&#65533;&#65533;&#65533;.j&#65533;e 0&#635;H&#65533;&#65533;&#65533;B&#65533;/&#65533;&#65533;&#65533;7`&#65533;&#65533;+0[&#65533;:&#782;&#65533;1-|Az&#65533;h&#65533;&#65533;11&#65533;|&#65533;g&#65533;&#65533;9&#65533;V&#65533; &#65533;{&#65533;c&#1092;&#65533;|&#65533;cW5")+,*&#65533;&#65533;&#65533;&#65533;'&#65533;'&#65533; (&#65533;(&#65533;&#65533;$' .=12&#65533;&#65533;&#65533;'&#65533;&#65533;&#65533;&#65533;&#65533;&#65533;&#65533;&#65533;"&#65533;#0!&#65533;&#65533;-&#65533;&#65533; &#65533;#$$&#65533;&#65533;&#65533;5C&#65533;&#65533;!!!&#65533;&#65533;( I,(@&#65533;&#200;   `&#65533;&#65533;B
&&#65533;A&#65533;bE!	"h!B0&#65533;&#65533;)&#65533;&#595;(S&#65533;\&#626;&#65533;&#727;0c&#668;&#65533;C&#593;!1@PxCc&#65533;6&#65533;TT &#65533;gQ &LH&#65533;q&#65533;@hJ&#1347;&#65533;&#65533;+xX&#65533;&#65533;&#199;i&#65533;0&#65533;&#65533;&#65533;&#193;+,L &#65533;EC&#65533;&#65533;*&#65533;h&#65533;b&#65533;7#
f&#65533;&#65533;B&#65533;&#65533;c$&#65533;*&#65533;&#65533;] "&#65533;&#65533;<l&#65533;&#65533;A&#65533;&#65533;N3&#65533;0&#65533;&#65533;&#65533;&#65533;&#65533;C&#1929;&#65533;&#65533;&#65533;&#65533;E#IvQ:w&#4260;&#65533;&#65533;a&#130;&#65533;&#65533;&#65533;a&#65533;QqJ)2&#65533;&#65533;&#65533;a&#65533;K2&#65533;@&#65533;b&#65533;a"&#65533;-X1&#65533;&#65533;
8&#65533;0bA]&#65533;>&#65533;&#65533;&#65533;&#65533;&#65533;&#65533;&#439;&#65533;&#65533;&#65533;&#65533;
&#65533;r&#65533;M&#65533;&#65533;&#65533;$&#65533;&#65533;h&#65533;&#65533;&#65533;'#&#65533;&#65533;OmT&#65533;> @F&#65533;,&#65533;<&#65533; &#65533;&#65533;A	p RQ&#65533;A$P&#65533;(7&#65533;&#65533;0&#65533;$&#65533;s@/&#912;&#65533; &#65533;
#X6 &#65533;TP&#843;&#65533;@&#65533;&#256;&#65533;l&#65533;P&#65533;>&#65533;&#65533;BI&#65533;|&#65533;M)&#65533;&#65533;&#65533;/&#65533;m@A&#65533;T@A&#65533;iF&#65533;p, &#65533;&#65533;`&#65533;&#65533;s+&#65533;C&#65533;&#65533;_v&#65533;&#65533;*&#65533;\&#65533;<&#65533;&#65533;&#65533;&#65533;f&#65533;#6&#65533;fS&#65533;0 
l@iKn&#65533;&#65533;8&#65533;&#65533;&#65533;&#65533;(&#65533;&#65533; &#65533;6&#65533;S&#65533;&#65533;cD7&#65533; &#65533;P&#65533;ft&#65533;?(&#65533;&#65533;O}&#65533;S&#65533;"(&#65533;&#65533;&#65533;Vk-K&#65533;H&#65533; I"AO&#65533;e&#65533;N
&#65533; ~&#65533;=&#65533;P>@@&#65533;&#65533;&#65533;
&#65533;&#65533;&#65533;&#65533;?&#65533;*&#65533;&#65533;&#65533; 1`&#65533;&#65533;o&#65533;&#65533;P&#65533;b&#65533;&#65533;	&#65533;0&#65533;&#65533;(&#65533;&#65533;@&#65533;&#65533;U&#65533;&#65533;&#65533;@FI&#65533;Pj#&#65533;LBlmpB*&#65533;h &#292;>@B&#65533;P	&#65533;V&#65533;	&#65533;DC&#65533;&#65533;&#65533;&#65533;A&#65533;&#65533;&#65533;&#65533;&#65533;&#65533;PC&#65533;',&#65533; 	&#65533;r&#65533;WiQ&#65533;p&#65533;d&#65533;&#65533;mh&#65533;&#65533;o&#65533; A&#65533;&#65533;&#65533;0&#65533;;&#65533;0&#65533;&#776;&#65533;@&#65533;&#65533;&#65533; &#65533;&#65533;btc&#65533;&#65533; 8 &#65533;&#65533;` &#65533;HM&#65533;{  &#65533;%`&#1329;&#65533;f&#65533;&#982;d&#65533;&#65533;&#65533;g&#65533;&#65533;&#65533;n`&#65533;
	&#65533;P&#65533;&#65533;@Q
`&#65533;C&&#65533;&#65533;&#65533;&#65533;=X&#65533;&#65533;&#65533;&#65533;&#65533;&#65533;&#65533;ze&#65533;*&#65533;X&#65533;
&#65533;F&#65533;&#65533;c&#65533;&#65533;U+02&#65533;&#65533;v&#1638;&#65533;_&#65533;&#65533;!&#65533;>&#65533;&#65533;&#65533;1&#65533;&#65533;X&#65533;&#65533;&#65533;	cZ_&#65533;&#65533;W&#65533;&#65533;&#65533;&#65533;&#65533;&#65533;&#65533;&#65533; tAe&#65533;E&#65533;+0&#65533;&#65533;+X&#65533; \  &#65533;ccC&#65533;#&#65533;&#65533;@- *P&#65533;&#65533;&#65533;
MY&#65533;&#65533;V&#65533;&#65533;&#65533;&#65533;]&#65533;@&#65533;D&#65533;&#65533;`@&#65533;I&#65533;<&#65533; &#65533; &#920;&#65533; (0&#778;&#65533;&#65533;2P&#65533;cX&#65533;T&#65533;&#65533;B&#65533;u&#65533;&#65533;	&#65533;";&#65533;O|&#65533;&#65533;&#65533;&#65533;&#65533;#&#65533;S&#65533;H&#65533;*V&#65533;8R&#65533;&#1015;&#65533;&#65533;&#65533;&#65533;&#65533;+X&#65533;BO2&#65533;&#65533;&#65533; !&#65533;&#65533;&#65533;,P/_&#65533;&#65533;MnV1 &#65533;&#65533;L&#65533;`G?&#65533;&#65533;&#65533;@s&#65533;>`&#65533;mG &#65533;
z&#65533;e&#65533;F s&#65533; 35&#65533;d&#65533;M&#65533;;&#65533;aN&&#65533;\L@&#65533;yFo&#1586;&#65533;Pfc /&#65533;,U&#65533;&#65533;&#65533;M	&#65533;Z5&#65533;&#65533;&:&#65533;&#65533;E&#65533;3&#65533;Td&#65533;&#542; !&#65533;&#65533;B&#65533;&#65533;\&#65533;fA&#65533;&#65533;!&#65533;$+&#65533;&#65533;=B &#65533;&#65533;&#65533;&#65533;`Ab`&#65533;&#65533;&#65533;&#65533;@)&#65533;8&#65533;=&#65533;&#65533;&#65533;` 0&#65533;A&#65533;&#65533;.	&#65533;>&#65533;&#65533;&#65533;&#65533;&#65533;&#65533;z&#65533;&#65533;#h@G&#65533;e&#65533; Y&#65533; h&#65533;&#65533;&#361;&#65533;@&#65533;t&#65533;@&#65533;&#65533;&#65533; (&#65533;";&#65533;\&#65533;z&#65533; &#65533;&#65533;)=p&#65533;&#65533;T&#65533;\tB&#65533;&#65533;&#65533;t&#65533;&#65533;*&#65533;T&#65533;t&#65533;@&#65533;&#65533;&#65533;&#65533;&#65533;7'`&#65533;&#65533;JK&#65533;&#65533;&#65533;&#65533;1&#65533;+`&#65533;&#65533;B&#65533;&#65533;&#1145;&#65533;'&#65533;T&#65533;|PK$C&#65533;&#65533;-&#65533;&#65533; 6&#65533;&#65533;v&#65533;3&#65533;&#65533;8&#65533;&#65533;3YfS&#65533;&#65533;@P&#65533;%&#1948;MPJ&#65533;YH &#65533;&#65533;h#&#65533;*&#65533;J&#65533;=c$hA&#65533;K&#65533;' &#65533;<&#12289;&#65533;&#65533;&#65533;&#65533;&#65533;&#65533;R&#65533;&#65533;@&#65533;'&#65533;'D&#65533;&#65533;:g&#65533;&#65533;$7&#65533;&#65533;@GK&#65533;&#1194;&#287;R&#1319;:&#65533;&#65533;.fV(&#65533;&#65533;&#65533;&#65533;&#65533;&#65533;&#65533;&#65533;n2
AA&#65533;b&#65533;&#65533;&#65533;R1* &#65533;&#65533;&#65533;d&#65533;# `@t&#65533;&#65533;H|&#65533;&#65533;&#65533;&#65533;s6&#65533;
&#65533;&#65533;&#65533;&&#65533;(G&#65533; ]&#65533;t&#65533;&#65533; $&#65533;/nB&L&#65533;%ip&#65533;c&#65533;a&#65533;3&#65533;&#65533;&#65533;i4&#65533;&#65533;!&#65533;&#65533;&#65533;	&#65533;lo&#65533;wH0
C5&#65533;&#65533;&#17462;&#65533;&#65533;&#65533; &#65533;&#65533;&#65533; v &#65533;&#65533;&#65533;X.&#65533; o&#65533;/&#65533;&#65533;&#65533;&#65533;L&#65533;&#65533;p&#65533;&#65533;w<`&#65533;&#65533;hAr&#418;(`&#65533;&#65533;E$&#65533;|r&#65533;r&#65533;4&#65533;&#65533;&#65533;LZ&#65533;*H'Qk&#65533;!ar&#65533;&#65533;y&#65533; &#65533;&#65533;&#483;@&#65533;
J0&#65533;4&#65533;&#65533;#A	&#65533;&#65533;&#65533;Y|&#65533;M(P&#65533;(
&#65533;I+X&#65533; c&#65533;.C&#65533;]Z2&#65533;4`>&#65533;&#65533;&`&#65533;B&#65533;&#65533;&#65533;h&#65533;!&#65533;&#65533; G&#65533;&#65533;&#65533;0&#65533;X&#65533;&#65533;&#65533;&#65533;"&#65533;N&#492;&#65533;&#65533;Dp%@T&#65533;&#65533;	&#1333;TjUN{y&#65533;I&#65533;	&#65533;&#65533;^&#65533;42i&#65533;&#65533;6a&#65533;t &#65533;4&#65533;&#65533;&#65533;1C2{Dh5&#65533;	&#65533;qD9&#65533;{&#65533;&#65533;b&#65533;&#65533;&#1608;~&#65533;&#65533;&#65533;&#65533;&#65533;&#65533;&#65533;@&#65533;&#65533;oE&#65533;A&#65533;.}02e&#65533;A&#65533;M&#1026;&#65533;H@&#65533; &#65533;&#65533;&#65533;t`z&#65533;&#65533;
&#1346;&#65533;M &#65533;Yv6&#65533;&#65533;&#65533;&#65533;&#65533;@`8`&#65533;uO}nI&#65533;&#65533;`C &#65533;:&#65533;
&#65533;&#65533;U&#65533;&#65533;>S*&#65533;"&#65533;9&#65533;&#1596;&#65533;`&#65533;5&#65533;	&#65533;L&#65533;(&#65533;R&#65533;&#65533;&#65533;&#65533;&#65533;&#65533;&#1300;6&#65533;&#65533;`&#65533;2 1&#65533;&#65533;&#65533;  &#65533;j&#65533;wTj&#65533;&#65533;H&#65533;w@7@&#175;&#65533;*&#65533;tR &#1737;&#65533;qOz`&#65533;g8&#65533;&#65533;&#65533;&#65533;&#65533;<Q?&#65533;l&#65533;&#65533;,&#65533;&#65533;;~&#65533;8&#65533;@C&#65533;&#65533;[&#65533;&#65533;&#65533;&#65533;E&#949;	&#65533;&#65533;'&#1153;&#1544;F&#65533;@U:&#65533;:&#14696;&#65533;&#65533;y&#65533;&#65533;&#65533;&#65533;&#65533;f&#65533;&#65533;.&#65533;&#65533;&#65533;V&#65533;&#65533;e&#65533;&#65533;X>6&#65533;&#65533;&#65533;&#65533;&#65533;&#853;&#65533;&#65533;&#65533;&#65533;m&#65533;&#65533; &#65533;&#65533;&#65533;* I&#65533;&#65533;&#65533;-5	j`&#1964;@&#4372;<pMe&#65533;#&#65533; 	a&#65533;=0&#65533;s.v&#65533;&#65533;+&#65533;&#65533;&#65533;3a&#65533;t&#65533;&#65533;&#65533;&#65533;&#65533;&#65533;&#305;KI&#65533;L&#65533;&#65533;C&#65533;3h&#65533;-6&#65533;U( `}&#65533;!a E 
a!&#65533;&&#65533;&#65533;&#65533;r&#65533;m&#65533;&#65533;x!QP&#65533;&#65533;&#65533;*&#65533;9&#65533;9:&#65533; &#65533;nE&#65533;D&#65533;V&#65533;&#65533;&#65533;dO&#65533;]c&#65533;!&#65533;&#65533;*0!ps&#65533;&#65533;&#65533;&#65533;Q&#45057;-&#65533;G&#65533; x&#65533;';&#1105;4&#1399;CN&#65533;? z&#65533;).`1&#65533;	`"PA&#65533;H&#65533;+E}&#65533;U .&#65533;&#65533;k0.p&#65533;&#496;h  &#65533;&#65533;&#65533;&#65533;&#65533;&#65533;&#65533;0u&#65533;&#65533;&#65533;&#65533;&#1045;X Bbbp @~#@0q&#65533;1!&#65533;k&#65533;&#65533;q&$&#65533;X$p$ N%`&#65533;&#65533;&#65533;,QQay&#65533;a.?&#65533;6`&#65533;&#65533;n&#65533;V&#65533;&#65533;&#65533;m+X&#65533;&#392; pQP&#1906;E&#65533;qn!E&#65533; LD&#65533;&#65533;xDf&#65533;QS&#65533;&#65533;ePL&#65533;o&#65533;&#65533;-&#65533;&#65533;Tt$&#65533;&#65533;&#65533;0(,`/&#65533; &#65533;qcg&#65533;&#65533;H&#65533;4&#65533;&#65533;|&#65533;&#65533;r P&#65533;P@#@ &#65533; 9G&#65533;&#65533;[&#65533;*]!	&#65533;&#65533;&#65533;7"t&#65533;e&#65533;&#65533;,01&#65533;&#65533;b&#65533;&#65533;,@ qFb&#65533;	+`&#65533;&#65533;gHr&#65533;&#65533;
&#65533;`78&#65533;&#65533; I`=PJX &#65533;&#65533;s3"&#65533;v&#65533;
&#65533;&#65533;.&#65533;j&#65533;&#65533;&#65533; &#65533;X &#65533;H&#65533;aOA;&#65533;y&#178;&#65533;&#65533;&#65533;c&#65533;7. !r&#65533;u&#65533;dY&#65533;2&#65533;E"&#65533; &#65533;&#65533;O&#65533;c7X&#65533;[&#65533;&#65533;5(&#65533;&#65533;-0K&#65533;&#65533;[&#65533;"&&#65533;QP9)1T&#65533;&#65533;	&#65533;a&#65533;&#65533;&#65533;?&#65533;&#65533; _&#65533;&#65533;^ &#688;&#65533;@Hb&#65533; YN*`&#65533;A'"@>&#65533;` &#65533;&#65533;2&#65533;&#65533;H3 R,&#65533; 77c1 -&#65533;.QA&#65533;&#65533;&#65533;@&#65533;ABP&#65533;69&#65533;V&#65533;Pr&#65533;p&#65533;r8&#65533;&#65533;&#65533;s&#65533;&#65533;b&#65533;>0&#65533;(&#65533;&#65533;0<&#65533;v(&#65533;&#65533;@&#65533; &#65533;6(&#65533;&#65533;&#65533;E7&#65533;&#65533;&#738;P[&#65533;XHa]t&#65533;%&#65533;9a&#65533;&#65533;&#65533;&#65533;&#65533;&#65533;m.&#65533; y&#65533;&#470;&#65533;&#65533;yID,=U7*&#65533;[!&#65533;&#65533;)f&#65533;C,&#65533;X&#65533;[&#65533;&#65533;A&#65533;01=&#65533;&#65533; &#65533;Y?&#65533;	i&#65533;20{Z&#65533;?n&#65533;&#65533;$&#65533;]# &#1769;&#65533;a+^GHH3&#65533;&#65533;&#65533;o&#65533;vt&#65533;&#65533; *&#65533; + &#65533; k*&#65533;{&#65533;+&#65533;)t&#65533;2R&#65533; C&#65533;>&#65533;&#1841;&#65533;&#65533;H&#65533;  c92R &#65533;p&#65533;&#65533;&#65533;&#65533;,&#65533;&#65533;&#65533; &#65533;2&#65533;0^q #U&#65533;&#65533;t @ & [&#65533;,&#65533;MF&#65533;&#65533;&#65533;L&#65533;a&#65533;&#65533;&#65533;&#65533;&#65533;&#65533;&#65533;O&#65533;P&#65533;l&#1622;>q&#65533;o&#65533;m&#65533;&#65533;!RY3b 2F&#65533;F&#65533;i*&#65533;0!-p&#65533;IB A7o&#65533;i( 0&#65533;&#65533;F&#65533;r&#65533;@&#65533;E &#65533;0$&#65533;t+&#65533;&#17744;&#65533;`% A6&#65533;H&#65533;:&#65533;&#65533;&#65533;&#65533; &#65533;-&#65533;'&#65533;	 &#65533;&#65533;2&#65533;&#65533;0*&#65533;&G&#65533;W&#65533;i&#65533;&#65533;0&#65533;"7&#65533;`&#65533;&#65533;&#65533;a&#65533;&#65533; :&#65533; a&#65533;&#65533;&#65533;&#65533;&#65533;&#65533;k&#65533;+&#65533;&#65533;`O9MVmPFe&#65533;&#65533;8&#65533;&#65533;&#65533;&#65533;&#65533;x&#65533;(E&#65533;&#65533;&#65533;&#65533;&#65533;-&#65533;	-a&#65533;&#65533;O&#65533;&#65533;&#65533;S&#65533;Q"hQA :@(&#65533;#`&#65533;8&#65533;&#65533;	p&#65533;`8&#65533;&#65533;&#65533;C&#65533;9&#65533;&#65533;o7&#65533;^a&#65533;&#65533;1&#65533;&#65533;h3t#R&#65533;0 &#65533;h&#65533;"&#1232;
&#65533;@&#65533;i&#65533;"+&#65533;:`/A&#65533;^a/
):&#65533;&#65533;v&#65533;<&#65533;uE&#65533;N%&#65533;r &#65533;&#65533;P &#65533;i	z&#65533;&#65533;\2<M&#65533;&#65533;l&#65533;* N&#65533;.-F&#65533;/k0p;0-0+Na&#65533;@+{:&#65533;&#65533;; &#65533;&#65533;&#65533; &#65533;YCaxK&#65533;&#65533;&#65533;&#65533;&#65533;&#65533;&#65533;[&#65533;YZ.&#65533;&#65533;&y&#65533;k&#65533;&,&#65533;&#65533;dBI&#65533;yP&#65533;&#65533;&#65533;/&#65533; &#65533;kN&#65533;BY&#65533;&#65533;&#65533;&#65533;&#65533;C:&#65533;&#65533;&#65533;&#65533;1&#65533;Yk&#65533;&#65533;q Pp&#65533;&#65533;&#65533;&#33340; &#65533;?&#65533;&#65533;"&#65533;},	( &#65533;
&#65533;0!z&#65533;F&#65533;&#65533;&#65533; &#65533;&#65533;&#65533;P	&#65533;p&#65533;&#65533; lGI	&#65533;`H&#65533;&#65533;[A1&#65533;U&#65533;&#65533;&#65533;l&#65533;&#1268;&#65533;&#65533;-&#65533;&#65533;et&#65533;s>&#65533;&#65533;$&#65533; &#65533;&#65533;g*&#65533;
 E0,&#65533;R&#65533;&#65533;[&#65533;5&#65533;&#65533;&#65533;&#65533;y&#65533;&#65533;W&#65533;.\&#65533;&#65533;&#65533;&#65533;&#65533;Vm&#402;c!&#65533;
&#65533;:&#1111;&#65533;&#65533;&#65533;&#65533;/&#65533;&#65533;&#65533;b"&#65533;r&#65533;<E&#65533;&#65533;
&#369;&#65533;&#65533;&#65533;)"1&#65533;`&#65533;
#0&#65533;&#747;L&#65533;&#65533;Y &#65533;&#65533;&#65533;Q	MA &#65533;'&#65533;X&#65533;&#65533;zV&#65533;a&#65533;&#65533;&#65533;qd&#65533;z&#65533;&#65533;Td&#65533;
&#65533;&#65533;$p%id&#65533;V&#65533;&#65533;&#65533;"Na&#65533;p!&#65533;B&#65533;M&#65533;@7v&#65533;&#65533;&#65533;2&#65533;&#65533;&#65533;D &#65533;&#65533; / N&#65533;&#65533;&#65533;  x<&#65533;&#65533;G&#65533;^&#1640;&#65533;&#65533;,&#65533;&#65533;&#65533;/&#65533;&#654;w&#65533;(&#65533;981,&#65533;&#65533;D&#65533;XxQ[?(#&#65533;Z -p=&#65533;&#65533;&#65533;a;&#65533;W &#65533;&#65533;&#65533;Q&#65533;&#65533;i&#65533;&#65533;!@Tc&#65533;D=bb 6&#65533;~* ) &#65533;Lp&#813;" &#65533;&#65533;B'@&#65533;&#65533;&#65533;&#46094; A&#65533; 1&#65533;&#65533;30&#65533;DXpK&#65533;z&#65533;`)5&#65533;&#65533;e+&#65533; &#65533;&#65533;>P)&#65533;w0&#65533;&#65533;c&#65533;<g*&#65533;&#65533;&#65533;G;g&#65533;;:&#65533;&#65533;&#65533;&&#65533;&#65533;&#65533;dw&#65533;&#65533;ejt&#65533;!9&#65533;&#41050;E&#65533;&#65533;&#65533;2-&#65533;&#65533;&#65533;&#65533;6&#65533;x&#735;r&#65533;L&#65533;:8!S&#577;dt[&#65533;&#65533;&#65533;R&#65533;&#65533;%&#65533;&#65533;&#65533;&#65533;&#65533;&#65533;!&#65533;=8i&#812;	&#65533;&#65533;&C&#65533;1 &#65533;&#65533;DNe&#65533;/&#65533;H&#65533;{ 0 xuq(
&#65533;&#65533;[ )&#65533;@&#65533;&#65533;&#65533;MQ&#65533;&#65533;b&#65533;)0&#65533;&#65533;)#&#65533;" >&#65533;&#65533;&#65533;fa-&#65533;8&#65533;&#65533;&#65533;@$6.&#65533;u&#65533;#@G/K &#65533;&#65533;&#65533;&#65533;&#1992;wi4&#65533;A(1"&#65533;&#65533;FH&#65533;&#65533;&#65533;D  @&#65533;&#65533;&#65533;&#65533;O&#65533;1&#1247;s&#1270;&#65533;&#65533;&#65533;&#65533;&#65533;&#65533;}d&#65533;&#65533;&#65533;:&#65533;.>&#65533;&#65533;AF&#65533;R&#65533;[&#65533;#&#65533;C%&#65533;M&#65533;R&#65533;&#65533;X&#65533;:S&#65533;  &Y&#65533;t&#65533;&#65533;&#65533;&#65533;&#65533;&#65533;&#65533;&#65533;_v&#65533;F#&#1207;uhu&#65533;P+`|"&#65533;&#65533;&#65533;&#65533;'&#65533;<&#65533;&#65533;7+8&#65533;0&#65533;&#65533;Z%2&#65533;&#65533;&#65533;h1&#65533;&#65533;L5&#65533;&#65533;&#65533; 3&#65533;&#65533; D68&#65533;_1&#65533;Mq&&#65533;&&#65533;,` &#65533;L&#65533;z &#65533;K!7&#1080;+&#65533;&#65533;#
 p&#65533;&#65533;&#65533;&#65533;&#65533;&#65533;&#65533;&#65533;&#65533;n@&#65533;&#65533;6&#65533;8F&#65533;&#65533;&#65533;&#65533;-?v&#65533;<n&#65533;&#65533;&#65533;}&#65533;&#65533;o&#65533;yE&#65533;&#65533;&#65533; &&#65533;&#65533;*{&#65533;&#65533;&#65533;&#65533;&#1741;&#65533;&#65533;n&#65533;q&#65533;,&#65533;r&#65533; $C&#65533;d&#65533;4&#65533;a<&#65533;?&#65533;*&#65533;z&#65533;\n&#2040;p&#65533;&#65533;G&#65533; 9&#65533;d&#1688;&#65533;s&#65533;&#65533;&#65533;AT&#65533;y&#65533;=&#65533;&#65533;&#65533;&#65533;&#65533;1&#65533;&#65533;&#65533;6&#65533;&#65533;!&#65533;HH&#65533;&#65533;2&#65533;C&#65533;up&#65533;<&#65533;:&#65533;uB;I&#65533;Q+&#65533;&#65533;%&#65533;&#65533;&#65533;.A&#65533;n&#1590;:&#65533;&#1266;]&#1265;&#65533;&#65533;n&#65533;h&#65533;-LVO&#65533;f&#65533;aD&#65533;&#65533;,&#65533;S&#65533;&#1799;&#65533;Q= &#65533;5"M&#65533;FD&#65533;&#65533;&#65533;;&#65533;Rpe0&#65533;&#65533;Us&#65533;1&#65533;&#65533;03&#65533;&#65533;_Q&#65533; &#1992;
 pjN4&#65533;8#&#65533;~&#65533;&#65533;&#65533;*$&#65533;63&#65533;&#65533;&#65533;&#65533;&#27105;&#1411;D"M&#65533;-! &#65533;&#65533;&#65533;&#65533;&#65533;1*&#65533;&#65533;)&#65533;5&#1037;T&#65533;&#65533;0&#65533;&#65533;X\iQx&#65533;&#65533;&#65533;&#65533;.&#65533;&#65533;M&#65533;&#65533;&#65533;&#65533;$8.&#65533;^&#65533;(&#65533;&#65533;-x&#65533;&#65533;G&#763;.4H&#65533;8X:/&#65533;&#1912;&#65533;}&#65533;?D&#65533;CP&#65533;R! ! L&#65533;&#65533; &B4&#65533;&#65533;&#65533; &#65533;&#65533;+q&#65533;b&#65533;&#65533;]Spu&#65533;F&#65533;&#65533;~&#65533;"&#65533;&#65533;&#65533;k&#65533;&#65533;f^&#65533;>j&#65533;&#65533;&#65533;&#65533;&#65533;'bF&#65533;&#65533;&#65533;F]&#65533;&#65533;*@  &#65533;&#65533;v&#65533; &#65533;9&#65533;&#65533;DQSQY<&#65533;&#65533;hF<,&#65533;H[X&#65533;&&#65533; &#65533;&#65533;<&#65533;m&#65533;Z&#65533;&#65533;&#65533;O&#65533;X$&#920;&#65533;&#65533;G&#65533;&#65533;&#65533;&#65533;&#65533;&#65533;4&#65533;y0!K^:)&#65533;&#65533;&#65533;&#65533;E&#65533;<R7&#65533;$ YM&#65533;
,P&#65533;4M#@&#65533;M&#65533;_&#65533;`"2&#128;&#65533;B&#65533;&#65533;41&#65533;&#65533;&#65533;&#65533;&#65533;&#65533;t3&#65533;&#65533; &#65533; &#65533;:j&#65533; #&#65533;!4uK7$@&#65533;&#65533;!?&#65533;&#65533;r&#65533;3&#65533;&#65533;}8&#65533;Z&#65533;pQ1&#65533;&#65533;Dte &#65533;	@4&#65533;IB?&#65533;&#65533;	7	 &#65533;&#65533; &#65533;&#65533;&#65533;&#65533;&#65533;&#65533;&#65533;&#65533;&#65533;&#65533;&#65533;&#65533;&#65533;&#65533;&#65533;&#65533;&#65533;&#65533;&#65533;&#65533;&#65533;&#65533;&#65533;&#65533;&#65533;&#65533;&#65533;&#65533;&#65533;&#65533;7&#65533; 	&#65533;&#65533;&#65533;
&#65533;7&&&#65533; &#65533; 7&#65533;&#65533;&#65533;&#65533;#&#65533;*,&#65533;(($-$$*&#65533;3&#65533;**b&#65533;&#65533;&#4412;!&#65533;&#65533;&#65533; &#65533;&#65533;8&#65533;&#65533;>&#65533;@1&#65533;&#65533;
D&#65533;h&#1089;&#65533;&#65533;
&#65533;&#65533;B&#65533;0&#65533;&#65533; #m$&#65533;a &#65533;&#65533;| &#65533;h&#65533;Z5z &#65533;T&#65533;P &#782;&#65533;"&#392;&#1486;4h($&#65533;WUg&#65533;9&#65533;&#65533;&#65533;k&#65533;Y&#65533;,a&#65533;&#65533;&#1651;h&#1258;]&#758;m&#65533;K&#65533;&#65533;&#65533;jI&#65533;#\&#65533;rvX0BX5m
&#65533; F -pV&#65533;`&#65533;=u+
,q&#65533;&#266;&#65533;&#65533;=P&#65533;&#65533;&#65533;&#65533;p&#65533;&#65533;&#65533;&#65533;3&#65533;]&#65533;`&#65533;&#65533;V&#65533;81b
j
H&#65533;&#65533;&#65533;^&#65533;&#65533;#0@&#65533;&#65533;&#65533;*(&#65533;&#65533;
&#65533;\ &#65533;&#65533;@4 /&#65533;&#65533;CJ0(~&#65533;&#65533;K&#65533;&#690;"|&#65533;&#65533;D&#65533;&#65533;&#65533;B_&#65533;&#65533;&#65533;&#65533;&#65533;6&#65533;*)B&#65533;&#65533;&#65533;&#65533;U&#65533;[h&#65533;&#65533;&#65533;&&#65533;&#65533;\s&#65533;e&#65533;#&#65533;&#65533;&#65533;_
&#65533;23&#65533;`&#65533;	&#65533;H&#1025;&#65533;&#65533;89VME ^#,&#65533;&#65533;B#`&#1282;
&#65533;&#65533;Aq8&#65533;(&#1059;&#65533;' 
&#65533;@`&#65533;&#65533;&#65533;&#65533;*W 30&#65533;%T&#65533;&#65533;(8&#1025;d&#65533;	V&&#65533;&#65533;`&#65533;&#65533;"(&#65533;&#65533;&#65533;&#65533;`&#65533;&#65533;_&#65533;&#65533;_1|&#9803;_&#65533; &#65533;"{*&#65533;&#65533;W&#65533;&#1058;(n2&#65533;&#65533;&#65533;F*&#39188;&#65533;&#65533;I\&#65533;&#65533;EW]wE&#65533;&#65533;_&#65533;&#65533;@& &#65533;&#65533;R5]4!&#65533;G&#65533;hhc&#65533;&#65533;CY#x&#65533;&#65533;
h&#65533;AB1V+G%t&#65533;&#65533;
&#65533;D&#1281;8&#65533;&#65533;cX&#65533;&#1907;&#65533;L&#65533;&#65533;`&#65533;b &#941;h&#65533;C&#65533;H&#65533;g	)&#65533;&#65533;tD&#65533;L&#65533;U3&#65533;&#65533; &#65533;W`&#65533;&#65533;!V7&#65533;7&#65533;&#65533;&#65533;j&#65533;&#65533;]&#65533;1&#65533;&#65533;\bq&#65533;h&#65533;7&#65533;&#65533;&#65533;^zp&#65533;&#65533;&#65533;&#65533;&#65533;]&#65533;<&#65533;_&#65533;2&#65533;&#65533;&#51223;{&#65533;H@&#65533;&#65533;F&#65533;u&#65533;cA&#65533;&#291;&#216;&J&#65533;a>&#65533;&#65533;&#65533;&#1364;{ &#65533;:&#65533;&#65533;&#65533;e=&#65533;&#65533;w&#65533;&#65533;5=&#65533;+b6&#65533;:b&#65533;y#@w-N&#192;=&#65533;&#65533;`. ^&#65533;f@ &#65533;&#65533;K&hC&#1881;&#65533;&#58735;&#65533;&#65533;!"L"&#65533;j&#65533;1$4J&#65533;&C&#65533;&#65533;&#1984;&#65533;
\&#65533;2H&#1510;&#65533;&#65533;&#65533;J1'&#65533;&#65533;&&#65533;P&#65533;&#65533;&#65533;&#65533; &#65533;&#65533;0&#282;m&#65533;&#65533;5&#65533;&#65533;&#65533;&#65533;vPB&#65533;&#65533;~&#65533;&#65533;&#65533;F&#65533;M&#65533;$&#2733;6&#65533; &#65533;Pp+DJjk,i&#65533;&#1932;&#65533;&#65533;&#65533;`&#65533;^&#65533;&#65533;@&#65533;J&#65533;&#65533;Sy%0&#65533;3&#65533;Z&#65533;~!&#65533;&#65533;.&#65533;&#65533;k7&#65533;&#65533;%,&#65533;&#65533;&#65533;o&#65533;'&#65533;O&#65533;h,&#65533;&#65533;"&#65533;:2 ; :&#65533;3&#65533;&#65533;R%&#65533;@&#65533;z  &#65533;`&#65533;&#65533;t&#65533;6-&#65533;&#467;re&#65533;+&#65533;	&#65533;&#65533;|bP&#65533;&#65533;Rm`c&#65533;L'=&#65533;x&#65533;n&#65533;&#65533;D&#65533;&#65533;&#65533;&#65533;$&#65533;f&#65533;K(&#65533; ["&#65533;'&#65533;&#65533;T&#65533;&#65533;":f=&#65533;&#65533;o&#1230;&#65533; a&#65533;&#65533;&#65533;HL&#65533;*$&#65533;0%
BK&#65533;&#65533;/zX&#65533;&#65533;&#65533;T&#65533;;
 &#65533;!&#65533;"(&#540;&#65533;2&#65533;5&#652;&#65533;8&#65533;&#65533;W&#65533;$`&#1960;;&&#65533;&#65533;&#65533;&#65533;#y9&#65533;:&#65533;kZ&#65533;z&#65533;0)&#65533;&#65533;_&#65533;s*&#65533;&#65533;&#65533;&#65533;P&#65533;&#65533;&#65533;&#65533;&#1351;&#65533;7&#65533;&#65533;&#65533;&#65533;&#65533;B&#65533;&#65533;o(X&#65533;&#65533;&#65533;Nz&#65533;-&#65533;kb&#65533;bq&#65533;&#65533;'n;&#65533;
hP(5&#65533;?&#65533; 0+e&#65533; ^&#65533;&#65533;&#65533;%&#65533;&#47911;il&#65533;&#65533;N$Hf&#65533;&#65533;%&`xJ	N&#1046;&#65533;JdY&#1559;&#65533;a&#65533;:&&#65533;^&#65533;&#65533;^4&#65533;>&#65533;+&#65533;'iJ&#65533;o ZT&#65533;>&#65533;&#65533;v&#65533;s&#65533;&#65533;%(&#65533;&#65533;)&#65533;&#1633;&#452; d&#65533;g&#65533; k}&#65533;A;&#65533;&#65533;x&#65533;&#65533;&#65533;&#65533;&#65533;&#65533;J&#1144;&#65533;t~&#65533;#&#65533;:&#65533;:&#65533;Pv&#65533;&#65533;&#65533;m&#65533;)|%G&#65533;&#65533;&#65533;&#65533;g>ac&#65533;&#65533;t&#33578;&#65533;&#65533;)&#65533;&#65533;X0\&#65533;CS"bT&#2019;&#65533;$&#65533;&#65533;&#65533;&#65533;@&#65533;&#65533;BLL}t&#65533;'.&#65533;&#65533;&#65533;&#65533;&#65533;_&#240;&#65533; &#65533;)&#65533;&#65533;&#65533;i&#65533;}86&#65533;&#65533;&#65533;&#65533;Mi[&#65533;&#65533;8&#65533;L&#1311;752&#65533;&#65533;F&#65533;&#65533;^&&#65533;0&#65533;UA&#65533;>&#65533;&#65533;I&#65533;5*&#65533;&#65533;&#655;V&#65533;h0&#65533;
&#65533;&#65533;&#65533;j\&#65533;jX&#65533;5(q&#65533;&#65533;&#65533;S&#65533;&#65533;&#65533;&#65533;	&#65533;^&#65533;&#65533;`'&#911;&#65533;U&#65533;&#65533;t%2&#65533;&#65533;&#65533;&#65533;P&#65533;/&#65533;&#65533;j*&#65533;C&#65533;&#65533;{&#65533;s&#65533;8A&#65533;6&#65533;&#65533;&#65533;O&#353;&#65533;&#65533;&#65533;J&#65533;_&#65533;&#65533;N&#65533;&#65533;&#65533;&#65533;&#65533;&#65533;&#65533;&#65533;+K&#65533;&#65533;&#65533;\L&#65533;tS&#65533;&#65533;&#65533;=A&#65533;&#65533;A&#65533;l&#65533;&#65533;&#999;f&#587;&#65533;&#65533;&#65533;&#65533;&#65533;I&#65533;&#407;&&#65533;&#65533;3h&#65533;&#65533;*&#65533;* &#65533;&#65533;M&#65533;6FP&#65533;&#65533;&#65533;j_&#65533;&#65533;/q*`&#65533;&#65533;&#65533;^&#65533;U&#65533;&#65533;&#65533;&#65533;&#65533;&#272;&#65533;&#65533;&#65533;&#65533;&#65533;|s&#65533;&#65533;[1MYLP4%
*&#65533;&#65533; &#65533;&#65533;&#65533;VC5@&#65533;T+JQ&#65533;.&#65533;&#65533;&#65533;c&#65533;4&#65533;&#65533;&#1419;&#65533;&#65533;&#65533;&#65533;m/&#65533;&#65533;&#1191;&#65533;&#65533;&#65533;&#490;&#65533;[&#65533;
l&#65533;&#65533;&#65533;~&#65533;e&#65533;&#65533;&#65533;&#65533;&#65533;P&#65533;&#65533;&#65533;&#65533;*Gx&#65533;<&#65533;&#65533;4&&#65533;GH6&#65533;&#65533;&#65533;&#399;&#65533;}&#65533;&#65533;?&#65533;&#65533;&#1512;&#65533;&#65533;&#65533;&#65533;&#65533;!&#65533;&#65533;*&#65533;)>.&#65533;&#65533;&#65533;!NZ&#65533;2&#65533;&#65533;&#65533;&#65533;:[N5fJ{&#65533;&#65533;-&#65533;&#65533;&#65533;hH&#65533;&#65533;&#65533;&#65533;&#65533;4*Qm&#65533;&#65533;M&#65533;&#65533;&#65533;&#65533;U&#65533;,S!&#65533;k&#65533;;e&#65533;&#65533;Q&#65533;a\7&#65533;&#65533;&#65533;&#65533;v&#65533;=@&#65533;&#65533;&#410;&#65533;&#65533;&#65533;=&#65533;&#1660;&#65533;&#65533;&#65533;=&#65533;t&#65533;l(&#65533;X;yK&#65533;&#65533;M&#65533;b&#65533;e&#65533;c&#65533;&#1749;&#65533; J&#65533;&#65533;LC&#65533;&#65533;69,&#65533;&#65533;T&#65533;&#65533;&#65533;&#644;&#65533;&#65533;<[e&#65533;K&#1099;&#65533;@<&#65533;&#65533;5&#65533;*&#65533;p&#65533;x&#65533;&#65533;&#65533;`&#65533;&#327;&#65533;&#65533;E&#65533;R.b&#65533;&#65533;u
&#65533;lc&#65533;&#65533;&#65533;cn&#65533;&#65533;&#65533;&#301;n&#65533;<&#65533;$&#65533;&#65533;^&#65533;`&#65533;U&#65533;&#65533;cmJ{u&#65533;&#65533;8&#65533;&#65533;&#65533;:&#65533;M&#65533;b&#65533;&#65533;q&#65533;&#65533;d&#65533;?&#65533;&#65533;&#65533;&#65533;4&#65533;&#65533;&#1797;&#65533;&#65533;&#65533;&#65533;gn &#65533;5&#65533;Hyt&#65533;&#65533;pC&#65533;&#65533;R&#65533;0&#65533;&#65533;&#65533;n&#65533;&#65533;&#65533;&#65533;=&#65533;B&#65533;&#65533;&#65533;&#65533;d&#65533;&#65533;&#65533;&#65533;&#65533;=m>y&#65533;;&#65533;Wh&#65533;oBDtlt&#65533;mX&#65533;&#65533;&#65533;&#65533;&#65533;&#65533;&#65533;&#65533;&#446;&#65533;&#65533;&#65533;&#65533;&#65533;&#65533;%&#65533;@&#65533;&#65533;&#65533;Tr:8&#65533;g&#65533;&#65533;j&#65533;&#65533;@&#65533;[=@ioO&#65533;&#611;&#65533;&#65533;tRlQIEg%	&#65533;&#65533;&#65533;o&#65533;&#65533;&#65533;&#65533;L&#65533;/&#65533;&#65533;&#65533;.r&#65533;&#65533;&#65533;&#65533;&#1779;We1>S_ &#1546;w&#65533;}&#65533;&#65533;C<&#65533;&#65533;/&#65533;^DWv&#65533;&#65533;&#65533;M&#65533;&#65533;j"&#65533;|&#65533;9&#65533;&#65533;&#956;&#65533;o&#65533;&#65533;&#65533;&#65533;&#65533;X&#65533;&#1883;&#65533;&#65533;&#65533;S&#65533; 3J&#65533;&#65533;@M&#65533;&#65533;&#65533;&#65533;/&#554;>&#65533;&#544;&#65533;&#65533;U&#65533;&#65533;&#65533;n&#65533;qr&#65533;W'?*}&#65533;&#1023;&#65533;KA&#65533;&#65533;6&#65533;&#65533;&#65533;0&#65533;`&#2007;&#65533;&#65533;[&#65533;&#65533;&#65533;1&#65533;}}&#65533;1wJe?=&#65533;&#65533;&#65533;r&#65533;&#65533;&#65533;&#65533;	.&#65533;u&#65533;vZ7&#65533;w)&#65533;&#65533;><&#65533;|&#65533;w&#65533;(&#65533;	Pe&#65533;%a&#65533;&#65533; &#65533;&#65533;M&#65533;&#65533;j&#65533;U&#65533;vN&#65533;W%&#65533;E&#43328;&#65533; U&#65533;7o&#65533;&#65533;    By&#65533;&#65533;(&#65533;Y&#65533;	&#65533;&#65533; &#65533;d|)X&#65533;VOjw&#65533;&?&#65533;O9&#65533;/&#65533;4&#65533;&#65533;&#65533;w3&o&#65533; U&#1075;&#65533;&#65533;&#65533;&#65533;$ Z&#388;\&#65533;or&#65533;I&#65533;UvP&#65533;&#65533;f&#65533;|&#1543;.&#65533;|x&#65533;yX/&#65533;m.&#65533;&#65533;[&#65533;Q}&#65533;&#65533;&#65533; &#65533;x	J&#933;(&#65533;&#65533;&#65533;xe&#65533;N&#65533;hT~&#65533;&#65533;~He&#65533;Xv&#65533;&#65533;&#65533;Z&#65533;&#65533;&#65533;&#65533;a&#65533;&#65533;jeS&#65533;e7&#65533; P8O&#65533;W8&#65533;&#65533;y&&#65533;>&#662;&#65533;&#65533;&#65533;&#65533;&#65533;p&#65533;>&#65533;&#65533;&#65533;&#65533;&#65533;>&#65533;M&#1971;'75(&#65533;2&#65533;&#65533;&#65533;u&#65533;&#65533;&#65533;&#65533;Y
1'a&#65533;&#65533;&#65533;&#1549;c1&#65533;s1&#65533;&#65533;k&#65533;&#65533;&#65533;=/Uz+&#65533;M4!&#65533;&#65533;&#65533;&#65533;&#65533;|&#65533;&#65533; a&#65533;&#65533;&#65533;&#65533;|&#65533;ta^1&#65533;tap&#65533;&#65533;&#65533;&#65533;T&#65533;r&#65533;DR&#65533;&#65533;&#65533;v:&#65533;&#65533;&#65533;>&#65533;&#65533;&#65533;(&#65533;&#65533;X&#65533;&#65533;HO&#65533;&#65533;&#65533;c&#65533;&#65533;G|\&#65533;kJfq&#65533;&#65533;&#65533;&#65533;&#65533;&#65533;&#65533;
&#65533;8&#65533;&#1618;&#65533;'&#65533;|Z&&#65533;&#65533;&#65533;N;ur&#65533;g&#65533;&#65533;&#65533;~&#65533;(&#65533;c&#65533; &#65533;&#338;&#65533;&#65533;&#65533;.Y&#65533;W81&#65533;i9&#65533; &#65533; &#65533;&#65533;&#65533;(&#536;&#65533;:9X&#65533;&#65533;&#65533;&#65533;)&#65533;SF&#65533;&#65533;[)O&#65533;&#65533;uK&#65533;&#65533;&#65533;&#65533;s&#65533;	`&#65533;ue&#65533;^G|&#65533;&#65533;v\&#65533;&#65533;p&#65533;&#65533;&#65533;&#65533;rX&#65533;b7	&#65533;&#65533; &#65533;k
&#65533;s&#65533;&#1172;6&#598;&#65533;&#65533;&#65533;Y&#65533;&#65533;3O#&#65533;>V&#1417;~&#65533;Vp&#65533;v(g&#65533;&#65533;&#65533;&#65533;f&#65533;&#65533;&#65533;&#65533;&#65533;&#1026;#&#65533;&#65533;&#65533;z3&#65533;Jiab&#65533;NO&#65533;&#65533;&#65533;&#65533;&#65533;&#65533;x&#65533;z&#65533;&#65533;&#65533;&#65533;&#65533;&#65533;&#65533;&#65533;&#65533;e&#65533;&#65533;h&#65533;y&#65533;&#65533;&#65533;`&#837;&#65533;9&#65533;&#65533;&#65533; h&#65533;&#65533;9&#65533;&#65533;y&#65533;h&#441;D)ODI&#65533;&#65533;i&#65533;&#65533;X&#65533;hip(&#65533;&#65533;y&#65533;&#65533;&#65533;&#65533;&#65533;&#65533;&#65533;&#65533;`&#65533;  !&#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196;&#65533;&#65533;&#65533;&#65533;&#65533;&#65533;&#65533;&#65533;&#65533;&#65533;&#1027;&#65533;&#65533;&#65533;&#65533;&#65533;&#65533;&#65533;&#65533;&#65533;&#65533;&#65533;&#65533;&#65533;&#65533;&#65533;&#65533;&#65533;&#1869;&#65533;&#65533;&#65533;&#65533;&#65533;&#65533;&#65533;&#65533;&#65533;&#65533;&#65533;&#65533;&#65533;&#65533;&#65533;&#65533;&#65533;&#65533;&#65533;&#65533;&#65533;&#65533;&#65533;&#65533;&#65533;	H0&#1913;j&#1402;Uc&#65533;&#65533;&#65533;&#65533;}&#65533;z&#65533;X&#65533;&#65533;&#331;&#65533;:&#65533;&#65533;q&#65533;&#65533;&#65533;
&#65533;h,&#65533;B&#65533;&#65533;&#65533;a\&#626;e1J*=&#65533;t&#65533;QQ+&#65533;8kR&#65533;&#65533;P@&#65533;.&#65533;
&#65533;&#65533;g&#65533;&#65533;3&#65533;&#65533;&#1800;&#65533;&#65533;&#1177;KwR&#65533;xb&#993;X&#65533;~sWR&#65533;UC&#65533;&#65533;RcE&#65533;,&#65533;&#65533;	&#65533;&#65533;&#65533;	aZL&#65533;=&#65533;5&#65533;&#65533;W($Z&#65533;x&#65533;*&#65533;7&#65533;&#65533;W&#65533;|&#65533;5K&#65533;a&#196;&#65533;&#65533;&#65533;&#65533;lc&#65533;&#65533;&#65533;"&#65533;&#65533;3*&#65533;z3k&#65533;&#65533;Nb&#1191;^&#65533;B&#65533;&#65533;"4h&#65533;x&#65533;&#65533;&#196;;}6rh&#65533;c!#&#65533;&#65533;&#65533;&#65533;oS&#65533;\KF&#65533;r&#65533;&#198; X&#65533;&#65533;t&#65533;&#65533;&#65533;1&#65533;E.&#65533;Y&#65533;W&#1526;=&#65533;&#65533;\&#65533;&#65533;&#65533;M&#65533;|&#65533;&#65533;&#65533;&#65533;&#65533;.[[&#65533;&#65533;50o^&#65533; |&#1095;W&#2047;&#65533;&#65533;@j&#65533;&#65533;&#65533;R&#393;5&#65533;j&#65533;&#65533;&#65533;y6xLz&#65533;&#65533;&#65533;q&#65533;Ap2&#65533;%&#65533;&#65533;&#65533;&#65533;&#65533;i&#65533;&#65533;~&#422;&#65533;&#65533;&'`&#65533;!W&#65533;&#65533;&#65533;&#65533;v*	&#65533;&#65533;&#65533;8F&#65533;&#1228;&#65533;}h&#65533;&#65533;Q&#65533;&#65533;~	&#65533;fdj!z&#65533;&#65533;&#65533;&#65533;&#65533;~En(&#65533;j,&#65533;&#65533;\xJ&#65533;&#65533;&&#65533;&#65533;&#65533;xP&#1624;&#13886;ue&#65533;zZxCL&#65533;Z&#65533;&#65533;&#65533;a&#737;&#65533;x&#65533;iZ&#65533;
$&#65533;&#65533;&#65533;&&#65533;&#65533;m&i&#65533;	"&#65533;&#65533;S&#65533;W&#65533;&#1415;(&#65533;&#65533;&#65533;&#65533;&#1677;W&#65533;QdvJO@&#65533;&#65533;&#65533;&#65533;&	h&#65533;&#65533;v&#65533;hi 0&#65533;&#6054;1&#65533;&#65533;&#65533;&#65533;	&#65533;l&#65533;&#65533; &#65533;&#65533;g&#65533;G&#65533;&#65533;(&#65533;&#65533;5&#65533;&#2027;{&#65533;Y]~&#65533;&#65533;&#1672;q&#65533;&#65533;N&#65533;V&#65533;z}&#65533;F&#65533;c&#65533;&#65533;&#65533;r~&#65533;&#65533;&#65533;&#65533;u&#65533;&#65533;@&#65533;&#65533;&#65533;&#250;

@&#65533;
&#65533;+
&#65533;&#65533;ksR&#1631;&#65533;p&#186;&#65533;&#65533;&#65533;G]&#65533;&#474;6&#65533;&#1090;f&#65533;&#65533;&#65533;&#1720;P&#65533;2&#65533;&#65533;%&#65533;&#65533;&#65533;&#65533;&#65533;&#65533;.'&#65533;&#65533;&#40875;&#65533;&#65533;?
o&#65533;/r&#65533;&#65533;z{&#1691;&#65533;&#65533;|&#65533;6&#498;&#65533;&#65533;&#65533;&#65533;&#65533;wfj[&#65533;&#65533;,&#65533;&#65533;&#65533;&#65533;_&#65533;E&#65533;&#1706;&#65533;&#65533;*&#65533;/s&#65533;+&#65533;&#65533;0&#65533;&#65533;&#65533;M&#65533;
@&#65533;&#65533;&#65533; D&#65533;&#65533;&#65533;&#65533;l&#65533;&#65533;&#65533;&#65533;-s;$&#65533;&#233;V>+e&#65533;&#65533;&#65533;9'&#65533;&#65533;&#65533;&#65533;&#65533;t+3\&#280;&#65533;cw+&#65533;&#65533;%	/T&#65533;&#65533;&#65533;&#65533;&#65533;&#65533;&#65533;q&#65533;&&#65533;@&#65533;[&#65533;rl&#65533;&#65533;&#65533;&#65533; k&#65533;&#65533;&#683;&#65533;&#65533;>z}&#65533;&#65533;p&#65533;k&#65533;Y&#65533;&#65533;&#65533;t&#65533;&#65533;^&v&#65533;|&#65533;.&#65533;m&#65533;&#65533;4&#65533;07&#65533;s7&#65533;r&#65533;&#65533;&#65533;&#65533;k&#65533;PC&#65533;&#65533;&#65533;&#65533;Un&#65533;&#65533;|&#65533;9&#65533;&#65533;Jk&#65533;+&#65533;o&#65533;L&#65533;6&#65533;&#65533;.X&#65533;&#65533;&#65533;&#65533;S&#65533;&#65533;^_&#1766;{&#65533;&#65533;&#65533;O;&#65533;&#65533;&#65533;M&#65533;n&#65533;&#65533;o?&#65533;B&#65533;&#65533;&#65533;&#65533;&#65533;. a^H&#513; &#65533;.@EO&#65533;&#65533;&#65533;&#65533;&#1077;9&#65533;&#367;VG&#65533;Y&#65533;&#65533;T&#65533;Gp*} &#65533;&#65533;R&#65533;&#65533;]P~&#65533;&#65533;&#65533;ru&#65533;&#65533;&#65533;B &#65533;E&#65533;xM&#65533;k&#745;&#65533;&#65533;&#65533;&#65533;1 2&#65533;r&#363;&#65533;&#65533;6&#65533;8"&#65533;&#65533;o&#65533;&#65533;&#65533;&#65533;&#1302;) &#1860;guy&#65533;CHEK&#65533;4&#65533;&#65533;&#65533;:&#65533;.&#65533;5mkT&#65533;^&#65533;Bt&#65533;&#65533;p&#65533;&#65533;&#65533;(&#65533;s1&#65533;9&#65533;&#65533;&#1372;&#65533;&#65533;	&#65533;'gbs&#65533;&#65533;&#65533;&#65533;O\^ w&#65533;&#65533;&#65533;&#65533;;&#65533;h&#65533;&#65533;&#65533;&#65533;D&#65533;&#65533;6&#65533;)a&#65533;N&#65533;:
&#65533;\$T&#65533;b8+&#65533;&#65533;O&#65533;"&#65533;&#65533;88&#65533;9x&#65533;&#65533;&#65533;&#65533;&#65533;E=&#65533;k2`&#600;&#65533;'&#65533;Ri&#65533;"R&#65533;R&#65533;H&#39185;&#65533;|&#65533;&#65533;"&#65533;-&#65533;Q&#65533;]&#65533;s^2&#65533;w8&#65533;a&#82020;\&#65533; M[>&#65533;l&#65533;i&#65533;6&#65533;<&#65533;	O&#65533;l&#65533;&#65533;ZE5&#65533;&#65533;&#65533;&#65533;] &#65533;&#65533;&#65533;f*&#65533;&#65533;K0&#65533;E&#65533;&#65533;S&#65533;&#65533;[%/&#65533;&#65533;!&#65533;&#65533;&#65533; u&#65533;r0&#65533;SRR&#65533;&#65533;&#65533;&#65533;&#65533;f&#65533;&#65533;~&#65533;2&#65533;3&#65533;!B&#65533;V&#65533;	&#65533;&#65533;&#65533;xKZ&#65533;	&#65533;_&#65533;&#65533;-%$&#65533;&#65533;p&#65533;&#65533;&#65533;&#65533;cZM&#65533; A&#65533;I&#65533;&#65533;R&#65533;&&#65533;JJ9&#65533;1p&#65533;&#65533;s&#65533;&#1464;&#65533;*&#65533;&#65533;&#65533;l&#65533;$&#65533;&#65533;L&#65533;7&#65533;&#65533;F&#65533;!&#65533;U_&#65533;,^Si?&#65533;lVr&#65533;&#65533;&#65533;B&#65533;/!
:&#65533;&#65533;&#65533;L0 Az2&#65533;*&#65533;X&#65533;Uw+[&#65533;&#65533;&#65533;&#65533;&#65533;c&#65533;&#65533;*&#65533;&#65533;f&#1105;VMU2a&#381257;T}&#65533;U@&#1845;&#65533;`&#65533;-&#65533;u&#726;&#65533;~<M&#65533;&#65533;@ &#65533;&#654;&#65533;&#65533;&#65533;&#65533;&#65533;&#65533;q&#65533;&#65533;&#65533;
&#65533;<~&#65533;M6&#65533;O&#65533;XC&#65533;&#65533;&#65533;;&#65533;]&#65533;by&#65533;&#65533;LrI4&#65533;
&#65533;AU-x?&#65533;&#65533;E]&#65533;&#65533;-l&#65533;K&#65533;
#&#65533;&#65533;`!&#65533;&#65533;	&#65533;&#65533;&#65533;
&#65533;&#65533;&#65533;m&#65533;&#65533;C&#65533;&#65533;z&#65533;jLi&#65533;&#65533;"&#65533;*&#65533;
&#65533;c&#65533;y&#65533;&#65533;0&#728;9&#2834;&#65533;&&#65533;=&#65533;O&#65533;&#65533;"h&#65533;&#65533;q5&#65533;NG:&#65533;&#65533;&#65533;C&#65533;0].&#65533;&#65533;M&#65533;*P&#65533;bO&#65533;=cr&#65533;.+i&#65533;B&#65533;l&#65533;*&#65533;V&#65533;B&#1313;&#65533;&#65533;&#65533;&#65533;/V&#65533;&#65533;X&#65533;&#65533;'g&#65533;nQp
&#65533;&#65533;&La&#65533;&#65533;&#65533;m&#65533;q&#65533;Q&#246;&#65533;&#65533;&#65533;&#65533;\&#65533;	&#65533;&#65533;&#65533;0Y&#897;&#65533;&#65533;NR'&#65533;SL..SDt&#65533;&#65533;&#65533;f&#65533;&#222;&#65533;&#65533;&#65533;Y-7&#65533;&#844;j&#1300;&#65533;Q&#65533;EK'E&#65533;&#65533;&#65533;&#65533;D&#17578;&#65533;&#65533;>&#65533;[&#65533;&#65533;c!;Qu&#65533;&#65533;J&#65533;I&#65533;n&#65533;&#65533;&#65533;&#1016;S&#65533;Z&#65533;&#65533;&#65533;&#65533;&#65533;Fj&#65533;&#65533;&#65533;6&#65533; &#65533;&#890;&#65533;9&#65533;&#65533;&#65533;&#65533;lm o &#65533;&#65533;&#65533;&#65533;B&#65533;&#65533;*&#65533;h&#65533;&#65533;IX&#65533;&#65533;J&#65533;%=&#65533;@rb&#65533;&#65533;Y&#65533;&#65533;c4q&#65533;&#65533;&#65533;6&#65533;07&#65533;&#65533;>&#65533;}&#65533;&#65533;Pkf &#65533; ;n&#65533;] &#65533;&#65533;q&#65533;&#65533;&#65533;C&#65533;&#65533;\AW&#65533;&#65533;&#65533;>b&#65533;&#65533;s_&#65533;B&#65533;&#65533;.&#65533;&#65533;H"&#1650;&#65533;&#65533;&#65533;W&#65533;&#65533;n *&#65533;&#1620;&#46729;&#65533;&#65533;&#65533;&#1348; &#65533;	&#65533;&#65533;V&#65533;`p[&#65533;U&#65533;&#65533;;?(&#874;&#65533;}&#65533;h&#65533;P&#65533;&#65533;T33&#2024;&#65533;d	&#65533;&#1108;&#65533;&#65533;&#65533;]&#65533;&#65533;`&#65533;2&#65533;&#65533;&#65533;&#65533;(&#65533;&#65533;&#65533;&#65533;&#65533;&#804;&#65533;@&#65533;&#65533;&#65533;&#65533;'e@"&#65533;&#65533;&&#65533;&#65533;&#65533;<&#65533;8&#65533;&#65533;p&#65533;&#65533;&#65533;&#65533;h&#65533;&#65533;hL&#65533;`}O&#65533;&#65533;&#65533;&#65533;96;5&#65533;&#65533;&#65533;to&#65533;[b&#65533;&#591;al&#65533;-Kn&#65533;P>&#65533;c&#65533;
~&#65533;&#65533;&#65533;&#65533;&#65533;&#65533;r&#65533;&#65533;N&#65533;m&#65533;&#65533;&#65533;&#65533;&#65533;M&#65533;&#65533;&#65533;NM&#65533;&#65533;&#65533;&#65533;6~B
&#65533;C&#65533;i&#65533;&#65533;&#65533;&#65533;&#65533;X&#65533;~&#65533;4&#65533;i&#65533;%"&#1848;&#65533;"&#65533;&#65533;H&#65533;&#65533;&#65533;&#65533;&#57747;aR;Ft&#65533;&#65533;K&#65533;&#65533;/&#65533;cT&#65533;&#65533;P<&#65533;&#1737;&#65533;r&#1796;0&#1348;&#65533;#&#65533;
H&#65533;&#65533;&#65533;{&#65533;&#65533;&#65533;&#65533;5x&#65533;&#65533;&#65533;&#65533;,U&#65533; (Q&#65533;;g&#65533;&#65533;Qa4y&#65533;&#65533;&#65533;<N2&#65533;n4&#65533;|&#65533;O&#65533;&#65533;&#1696;&#65533;)&#65533;^&#65533;&#65533;&#65533;&#65533;w&#65533;&#65533;&#65533;&#65533;&#65533;e&#65533;&#65533;Q&#65533; &#65533;SH&#65533;t&#65533;&#65533;&#65533;S&#871;%&#65533;@0P&#65533;&#65533;&#65533;
&#65533;&#65533;&#65533;p&#65533;&#65533;!m3=&#65533;g&#65533;!b&#65533;R&#65533;gX6&#65533;d2S%&#65533;N&#65533;&#65533;&#65533;v~&#1440;&#1217;n&#65533;#&#65533;?&#65533;&#65533;. U]o&#65533;k&#65533;r,,&#65533;/&#65533;&#65533;m&#65533;P&#65533;2&#65533;2E1&#65533;|T\&#65533;*&#65533;@K&#65533;&#65533;&#65533;Z&#65533;b&#65533;&#65533;GP ]&#65533;+"&#65533;b&#65533;&A&#65533;R`&&#65533;+&#65533;?&#65533;&k3 s&#65533;aj&#65533;%&#65533;&#65533;Pi&#65533;B~2H_T?R&#65533;`;v9&#65533;&#65533;D&#65533;dX$y&#65533;&#65533;K&#65533;S#&#65533;p Ya@LS!y  +&#65533; f&#65533; Wxq&#855;&#65533;&#1957;`&#65533;VR&#65533;'&#65533;".&#65533;Ck8&#65533;W&#65533;"/rDG&5@
&#65533;&#65533;&#65533;T&#65533;&#65533;&#65533;&#65533;~z&#65533;9&#65533;}_&#65533;+_X&#65533;g	2)R&#65533;!&#65533;&#65533;r&#65533;_;&#65533;&#65533;Ho &#65533;1&#65533;4R&#65533; @&#65533;[&#65533;&#65533;RG &#65533;2&#65533;&#65533;xm5&#65533;m+&#65533;V&#1559;.&#65533;(~D8&#65533;Cp5D(&#65533;&#65533;&&#65533;&#65533;<&#65533;&#65533;8Y&#65533;2&#65533;!&#65533;&#65533;S@l$<vh&#1048;   &#65533;T&#65533;&#65533;!6U&#65533;_&#65533;! &#65533;&#65533;&#65533;&#65533;P 7`!#q&#65533;pd&#65533; @ m&#65533;V&#65533;w&#65533;&#65533;&#65533;`&#65533;'u PSk=&#65533;I&#65533;&#65533;L&#65533;&#65533;4~22E&#65533;&W&#65533;e&#65533;&#65533;&#65533;&#65533;P,&#65533;g6&#65533;'v&#65533;+Z)&#65533;&#904;,&#65533;x&#65533;1S{8j_&#65533;&#65533;uaz&#65533;&#65533;	&#65533;&#65533;&#65533;#&#65533;&#65533;&#65533;!&#65533;g&#65533;u,@&#65533;&#65533;J&#65533;gHu&#65533;&#65533;4&#65533;dC&#65533;fI? &#65533;&#65533;l&#65533;2<&#65533;&#65533;&#65533;&#65533;7&#65533;vP	)v&#1160;b&#65533;&#516;UA&&#65533;I&#65533;H&#65533;&#65533;l&#65533;&#65533;RiWq&#1794;&#65533;&#65533;;&#65533;&#65533;~&#65533;&#65533; &#65533;&#65533;&#65533;&#65533;-QX\&#65533;&#65533;*&#65533;U&#65533;d&#65533;	 &#65533;&#65533;&#65533;F&#65533;=&#65533;9&#65533;sh&#65533;A)N&#65533;&#65533;&#65533;	"&#65533;jRF&#65533;4&#65533;eY&#65533;5@&#65533;&#65533;!&#65533;&#65533;&#65533;&#65533;u&#65533;7Gq
&#65533;&#65533;&#65533;&#589;G&#65533;Q&#65533;1&#65533;e&#65533;B&#65533;&#65533;22&#65533;&#65533;&#65533;i; &#65533;GNT&#65533;22&#65533;&#65533;&&#65533;&#1229;&#65533;&#65533;
&#65533;y>&#65533;0Y&#65533;$,&#65533;MSfep&#65533;yC3yrw&#65533;V&#65533;&#65533;&#65533;a>&#65533;P&#65533;&#65533;Kw&#65533;Q&#65533;&#65533;W)&#65533;2R&#65533;&#65533;&#65533;$&#65533;n$|(Oc9,S&#65533;&#65533;&#65533;&#65533;0&#65533;&#65533;&#65533;&#65533;&#65533;W&#65533;BF&#65533;HG&#65533;&#65533;&#65533;Z&#65533;&#65533;$S&#65533;a&#65533;&#65533;&#65533;0&#65533;&#1052;&#65533;&#65533;&#65533;1&#65533;&#65533;4&#65533;t&#65533;7! u&#65533;e&#65533;&#65533;<&#65533;&#65533;RDA&#65533;&#65533;e,&#65533;Q6Z
&#65533;)Ld&#65533;-$&#65533;!&#65533;L&#65533;)D&#65533;&#65533;r&#65533;&#65533;uy&#65533;&#24036;L
&#65533;)Ox&#65533;x&#65533;6a*2&#65533;&#65533;u&#65533;'k&#65533;&#65533;&#65533;'?@U2&#65533;&#65533;D:&#65533;Q&#65533;R&#65533;kyo&#65533;s9&#65533;&#65533;w&#629;}&#65533;f?&#65533;&#65533;J&#65533;&#65533;&#65533;e8&#65533;
&#65533;&#65533;*s&#65533;&#65533;x&#65533;5yY&#65533;"&#65533;xn&#65533;&x^ &#65533;M&#41282;f&#65533;5&#697;&#65533;&#65533;*&#65533;&#65533;&#65533;o&#65533;&#65533;&#65533;&#65533;4&#65533;3`&#65533;t&#65533;X&#65533;F&&#65533;F&#65533;&#65533;{&#65533;zju&#65533;3&#65533;0&#65533;&#65533;&#65533;&#65533;&#65533;9&#65533;&#65533;9G&#65533;u1&#1345;V&#65533;&#65533;&#65533;&#65533;&#65533;^&#65533;]a&#65533;&#65533;0y
&#65533;Q&#65533;&#65533;J{&#65533;$&#65533;4CA&#65533;`wm,&#65533;&#65533;&#65533;4-&#65533;&#65533;Q&#65533;:m&#65533;&#65533;&#65533;&#65533;&#65533;&#65533;&#65533;#&#65533;_&#65533;&#65533;&#65533;o&#65533;z;&#65533;&#65533;*G4Is&#658;&#686;&#65533;@&#1873;&#65533;&#65533;*&#65533;&#65533;&#65533;g&#65533;C&#65533;&#65533;Y&#65533;0&#65533;F&#65533;&#196;&#65533;&#65533;&#65533;H&#65533;&#65533;&#65533;&#65533;hpu\	&#65533;&#65533; &#13065;&#65533;5&#65533;:&#65533;9j&#65533;&#65533;0&#65533;G:&#65533;0YZ&#65533;H&#65533;Bk&#65533;T(&#626;/&#65533;&#1184;&#65533;&#6695;&#65533;&#65533; #&#65533;r)&#65533;&#65533;&#65533;8&#65533; &#65533;:&#65533;a&#65533;&#1263;&#1545;&#65533;
d&#388;];N&#1237;&#65533;{&#65533;<&#65533;&#65533;\&#65533;&#65533;A&#65533;&#65533;&#65533;Cv&#65533;;?e<k&#65533; r$&#65533;&#65533;&#65533;&#65533;&#65533;LA	.&#65533;	p&#65533;s&#65533;&#65533;0 &#65533;:s&#65533;Xf\&#65533;r&#65533;ye&#65533;(or&#65533;&#65533;&#1634;B&#65533;&#65533;&#65533;&#65533;&#65533;&#65533;+&#65533;&#65533;&#65533;[&#65533;7&#65533;T&#65533;I&#65533;P&#65533;&#65533;4m&#280;b&#18245;&#65533;&#65533;9E&#65533;&&#65533;  `s&#65533;-t&#65533;#TH}&#65533;'&#65533;qh5{pZ&#65533;7Uo&#65533;3&#65533;D&#65533;,{2 &#65533;1&#65533;V@<<@&#65533;&#65533;&#65533;&#14863;&#65533;6' M&#65533;0&#65533;&#65533;C &#65533;&#65533;&#65533;&#65533;&#65533;0 )&#65533;&#65533;&#65533;&#65533;T&#65533;:wq&#65533;~
&#65533;8"I&#1193;&#65533;kv&#65533;&#65533;&#65533;&#65533;1&#65533;P&#38022;&#65533;[&#65533;	v&#65533;~D/n&#65533;'-Heu8x&#65533;[!O
&#65533;2&#1086;(&#65533;&#65533;&#65533;I :&#65533;_nq<&#65533;b&#65533;BF*&#65533;a&#65533;&#65533;Z\&#65533;kb&#65533;--&#65533;&#65533;$=W=7` yG&#65533;t&#65533;1l&#65533;U&#65533;K&#65533;&#65533; &#65533;
&#65533;&#65533;&#65533;K&#65533;&#65533;&#65533;3&#65533;: B&#65533;;&#65533;n7&#1414;&#65533;&#65533;&#65533;&#65533;6&#65533;~U&#65533;g"&#65533;; &#65533;B0&#65533;6&#65533;Wt&#65533;&B&#65533;wJ&#65533; &#65533;&#65533;&#65533;Z&#65533;A&#65533;X&#65533;&#65533;K&#65533;&#65533;&*&#65533;M&#65533;&#1250;J;=&#65533;&#65533;0&#65533;1Lf:#IrEW}2`&#65533;.&#1062;`[V&#65533;&#65533;yl&#65533;&#65533;&#65533;&#65533;&#65533;&#65533;&#65533;&#65533;&#65533;Y+&#65533;%&#688;&#65533;TN&#65533;&#65533;r&#65533;Ug"&#65533;&#326;&#65533;&#65533;B&#65533;&#1922;JbTF&#65533;M6;@&#65533;&#65533;&#65533;k&#50609;&#2343;P\a&#65533;&#724;
P&#65533;&#65533;i&#65533;&#65533;P&#65533;&#65533;
ha&#65533;vU&#65533;&#65533;LEp&#65533;&#65533;C&#65533;&#65533;ao&#65533;k&#65533;Ak '&I&#65533;Ay&#65533;]&#65533;&#65533;S&#65533;&#65533;&#65533;@{&#297;0p&#65533;A&#65533;P"
&#65533; f&#65533;cA&#65533;&#448;RR G4c&#65533;+&#998;&#65533;&#65533;v'&#65533;a&#65533;&#65533;&#65533;&#65533;[&#65533;&#65533;)&#65533;\4&#65533;1&#1271;=LH	20&#65533;&#65533;&#65533; &#65533;&#65533;&#65533;&#65533;&#65533;&#65533;
&#65533;&#65533;,0&#65533;&#65533;q&#65533;$&#65533;&#65533;&#65533;i&#65533;?&#65533;<&#65533;J&#65533;&#65533;&#65533;{%Crv&#65533;&#65533;'&#65533;6~S&#65533;&#1489; j&#65533;|&#65533;,O&#65533;&#65533;%\oB&#65533;(&#65533;&#65533;8A&#65533;Sl&#65533; &#18898;1&#65533;b_cL&#65533;G&#65533;mj<&#65533;6="!&#65533;Z&#65533;&#65533;e{Q
&#65533;;&#65533;&#65533;&#65533;&#65533;`sH:"5&#65533;1&#65533;&#65533;&#65533;&#65533;v&#65533;`Fh&#65533;&#65533;&#65533;o&#65533;&#65533;~w&#65533;Ofc=&#65533;Wy&#65533;(&#65533;6F&#65533;&#65533;+B&#65533;	&#65533;&#65533;A&#65533; &#65533;
&#65533;&#65533;tZB[&#65533;wR\@To&#65533;+i&#65533;&#65533;A!&#65533;&#65533;q&#65533;GFe9&#65533;eU&#1416;dm&#65533;-&#65533;
g&#65533;&#913;-&#65533;M&#65533;b&#65533;&#65533;3&#65533;&#65533;|e&#65533;&#65533;GL &#65533;&#65533;avWD&#65533;!&#65533;dw&#65533;&#65533;%&#65533;TtK+&#65533;&#65533;&#65533;[&#65533;+&#65533;&#65533;K
&#65533;7&#149;&#65533;x&#65533;&#65533;&#65533;&#463;y0&#65533;&#65533;o4Y:&#65533;&#65533;"J&#65533;&#65533;&#65533;n&#65533;k$&#65533;]&#65533;G&#65533;&#65533;X&#65533;&#65533;p&#1870;p&#65533;&#65533; 2&#65533;&#65533;m&#65533;2=*()\42t@&#65533;&#65533;Ml&#65533;&#1532;&#65533;ql&#65533;5Q&#65533;<F&#65533;e&#65533;g&#65533;&#65533;&#44572;M&#65533;&#65533;0&#65533;KJ&#65533;&#65533; qrK3PJ&#65533;&#65533;?&#65533;3&#65533;u&#65533;&#65533;&#173;m&#65533;]&#65533;&#1794;&#65533;h6(&#65533;+&#65533;&#65533;=y&#65533;d&#65533;6&#65533;&#65533;H0 &#65533;&#65533;&#65533;*&#9584;&#65533;&#65533;&#65533;&#65533;	pU&#65533;
&#65533;M&#65533;uQ&#65533;&#65533;{&#65533;&#65533;d&#65533;&#65533;&#65533;9S!&#65533;&#65533;_S&#65533; v!;%D&#65533;&#1708;]&#695;r&#65533;g&#65533;8S&#65533;&#65533;.&#65533;.P&#1285;`&#2005;  '&#65533;&#65533;&#65533;0&#65533;&#65533;
&#65533;7$4&#65533;&#65533;aGGV&#65533;a&#65533;.&-8&#65533;&r&#65533;; 2&#65533;&#65533;&#65533;n&#65533;u&#65533;&#65533;
&#65533;8&#65533;&#65533;&#65533;%&c&#65533;
&#65533;&#65533;&#65533;&#65533;&#65533;P&#65533;&#65533;&#65533;&#65533;&#65533;&#65533;L#&#65533;&#65533; <&#65533;$P;O'Q&#65533;&#65533;a&#65533;K&#65533;?&#65533;&#65533;'o&#65533;La&#65533;w1Pa&#65533;G&#65533;{&#65533;&#65533;&#29984;&#65533;U$&#65533;f&#65533;&#65533;&#65533;2c&#65533;yVv/&#1787;.&#65533;Rz31&#65533;&#65533;&#65533;g&#65533;p&#65533;&#65533;3<@P'p&#65533;p)BgPa&#65533;&#65533;&#65533;&#65533;&#65533;&#65533;1&#65533;&#65533;&#65533;q&#1801;1 h&#65533;VWw&#65533;&#65533;n&#65533;&#65533;g_&#65533;.`&#65533;&#65533;=&&#65533;`R&#65533;&#65533; &#65533;&#65533;$&#X&#65533;&#65533;+oS&#65533;&#65533;&#65533;A&#65533;&#65533;M&#65533;&#65533;.&#65533;&#65533;&#65533;P&#65533;-&#65533;&#65533;3&#65533;&#65533;&#65533;X&#65533;s-&#65533;&#65533;o&#65533;&#65533;&#65533;&#65533;l4&#65533;$? m&#65533;,&#65533;&#65533;l 1&#65533;|&#65533;(&#161;}&#65533;&#65533;,B1&#65533;&#1285;&#65533;it&#65533;L&#65533;&#65533;^wm&#65533;t&#65533;!q&#871;<_q">&#65533;&#65533;NV&#65533;&#65533;&#65533;H&#65533;]F&#65533;&#65533;p(&#65533;&#65533;&#65533;&#906;P&#65533;&#65533;&#65533;>&#65533;&#65533;&#65533;o2Ndi&#65533;1&#65533;"N&#65533;V&#65533;&#65533;!&#65533;&#65533;&#65533;7"s&#65533;#&#65533;&#65533;z&#65533;&#65533;&#65533;&#65533;&#65533;#&#65533;R&#65533;# &#65533;&#65533;10  ^&#65533;H&#65533; j/&#65533;&#65533;<&#65533;&#65533;&#65533;S&#65533;B&#65533;v2V@M&#65533;&#65533;1&#65533;&#65533;W3(.X&#65533;2&#65533;&#65533;&#65533;t &#65533;&#65533;&#65533;CV2% 3u&#65533;f( &#65533;8&#65533;*&#65533;g9&#65533;*&#65533;)q q_&#798;o&#65533;`&#65533;&#65533; &#65533;&#65533;9[&#65533;~&#65533;&#65533;W=%J&#65533;c_R&#65533;3&#65533; ,+&#65533;q&#65533;&#65533;X&#65533;aR7b8&#65533;(&#65533;&#65533;&#65533;&#65533;~&#65533;J(&#65533;&#65533;p&#65533; &#65533;&#65533;&#65533;!&#65533;&#65533;&#65533;&#65533;&#65533;&#65533;&#65533;&#65533;&#65533;&#65533;&#65533;&#65533;&#65533;&#65533;&#65533;&#65533;&#65533;&#65533;&#65533;&#65533;&#65533;&#65533;&#65533;&#65533;&#65533;&#65533; &#65533;&#65533; 
B?E
	&#65533;&#65533;&#65533;7&#65533;&#65533;&#65533;&#65533;&#65533;&#65533;&#65533;&#65533;&#65533;&#65533;&#65533;&#65533;&#65533;&#65533;&#65533;&#65533;&#65533;&#65533;&#583;&#65533;&#65533;&#65533;&#65533;7	&#65533;&#65533;$+!+&#65533;&#65533;&#65533;&#65533;&#252;&#145;&#65533;&#65533;&#65533;&#65533;&#65533;&#65533;&#65533;&#65533;&#65533;&#65533;&#65533;&#65533;&#665;&#65533; b &#65533;&#65533;&#65533;)U7n &#65533; 5 5&#65533;&#65533;&#65533;3*&#65533;&#65533;V&#65533;D&#65533;6&#65533;2pc&#65533;&#65533;n 8p@C&#65533;&#65533;&#65533;&#65533;&#65533;&#65533;{&#65533;Tp&#65533;&#65533;'&#65533;&#65533;&#65533;J&#65533;&#65533;u(	J MO&#65533;4A&#65533;&#65533;@8T%$UT&#65533;&#65533;&#65533;[((&#65533;&#65533;r=&#65533;&#65533;Km)S	~&#65533;&#65533;!Ke&#65533;:&#65533;&#65533;K&#1116;&#65533;u2&#65533;&#65533;&#65533;&#65533;&#200;[&#65533;U &#65533;&#65533;y&#65533;+&#65533; T&#65533;&#65533;&#65533;W[&#352;&#65533;&#65533;&#65533;d&#65533;&#65533;&#65533;&#65533;&#65533;u&#65533; &#527;&#65533;3&#65533;4&#65533;!/&#65533;&#65533;Mo&#65533;&#891;&#65533;&#65533;
&#65533;C&#65533;ul&#65533;C&#65533;y<&#65533;&D&#65533;&#65533;?&#1816;x&#65533;&#2030;&#65533;&#1537;&#65533;7&#65533;`&#65533;3C&#65533;&#65533;&#65533;&#65533;dl&#65533;&#65533;;&#65533;&#65533;&#65533;&#65533;&#65533;W&#65533;&#65533;&#1475;&#65533;;&#65533;4&#65533;&#65533;&#65533;5w&#65533;s&#65533;&#65533; 2&#65533;&#65533;LX&#65533;5&#65533;&#514;&#65533;p&#65533;]G&#65533;f&#65533;A&#65533;&#65533;&#65533;*&#1570;W@&#65533;,8&#65533;0&#65533;8&#65533;X&#65533;&#65533;&#65533;&#65533;&#65533;S&#65533;~PE&#65533;&#65533;mDs^*70&#65533;*'&#613; U&#65533;-&#65533;&#9226;&#65533;SU&#65533;}w&#65533;SB&#65533;@&#65533;&#65533;
m	&#65533;&#65533;M&#65533;&#65533;	=&#65533;&#65533; &#65533;&#65533;T&#65533;%&#65533;&&#65533;&#65533;	=g&#65533;&#65533;&#65533;^&#65533;ApJB&#65533;"`&#65533;r&#65533;&#65533;&#65533;z`}Ff~&#65533;E&#65533;W&#65533;&#65533;&#65533;&#65533;i&#65533;&#65533;P&#65533;4&#65533;&#65533;&#65533;&#65533;&#65533;)2&#1687;u&#48416;&#65533;X"hi&#65533;&#65533;&#65533;go&#65533;|p&#65533;2&#65533;zr&#65533;&#65533;&#65533;&#65533;&#65533;k&#65533;!&#65533;&#65533;r1&#65533;&#65533;t6j&#65533;*2&#65533;1&#65533;}&#65533;&#65533;S$&#65533;D&#65533;A&#65533;,J&#65533;&#65533;&#65533;0*&#65533;Y&#65533;&#65533;n&#65533;&#65533;C&#65533;X&#65533;&#65533;&#65533;P.Z$&#65533;u&#65533;&#65533;&#65533;gr&#65533;&#65533;&#65533;\&#65533;r&#65533;:[&#65533;Q&#65533;&#65533;&#3389;&#65533;ud&#65533;I&#65533;W&#65533;&#65533;&#65533;)&#65533;&#1698; `&#65533;&#65533;&#65533;&#65533;&#65533;&#65533;&#65533;&#65533;`&#60168;`&#65533;:&#65533;p.&#65533;&#65533;\IaK"&#65533;Y&#1801;&#65533;&#65533;L&#65533;&#65533;ht&#65533;&#65533;&#65533;&#65533;&#65533;&#65533;K&#65533;&#65533;+VLr&#65533;&#65533;e&#65533;D&#65533;&#65533;&#65533;#]&#65533;P&#65533;5&#65533;j&#65533;&#65533;L&#65533; Ay&#65533;<&#65533; 0r|:'RA&#65533;&#65533;&#65533;&#65533;Y&#65533;&#65533;	.hb&#65533;&#65533;&#65533;c+>&#65533;&#65533;DW&#65533;U&#65533;(|&#65533;t&#65533;&#65533;O&#65533;&#65533;&#65533;gU B#&#65533;s@@&#65533;&#65533;&#65533;1 `%&#65533;&#1409;&#65533;&#65533;d*|Q0l):~&#258;j&#65533;Y&#65533;&#619;0&#65533;&#65533;&#65533;&#65533;&#65533;&#65533;&#65533;z{}&#65533;&#65533;&#65533;&#65533;&#1805;w0b&#65533; >&#1317;&#65533;"&#65533;6K&#65533;&#65533;[U&#65533;!&#65533;&#1657;&#65533;&#65533;8&#65533;&#1943;&#65533;>f0Pq&#65533;0&#65533;a&#65533;BD[&#65533;q<&#65533;&#65533;

y{&#65533;y&#65533;&#811;&#65533; &#65533;E&#65533;;M&#65533;&#65533;X&#65533;&#65533;m:&#65533;	&#65533;&#65533;B&#65533;&#65533;&#65533;e&#65533;&#65533;&#65533;&#65533;>] &#65533;&#65533;&#527;&#65533;<\&#65533;&#65533;&#65533;[&#65533;&#65533;&#166;R&#65533;*E&#65533;2U&#65533;7f&#65533;G&#65533;K#&#65533;&#65533;&#65533;U&z&#65533;&#65533;J&#65533;&#65533;&#65533;&#65533;X!8FmT<!&#65533;&#65533;h
R @I&#65533;&#65533;&#65533;)R&#65533;!-N&#65533;&#65533;r&#1530;&#65533;&#65533;Hf&#65533;S(
!&#65533;R&#1364;&#65533;&#65533;*iKO&#65533;&#65533;j&#65533;#&#65533;&#65533;)&#65533;@&#65533;
W,Z&#65533;6&#65533;/<FX&#65533;$&#65533;0|&#65533;&#65533;&#65533;r	&#65533;AO&#65533;&#65533;&#65533;4&#65533;"&#65533;)~0V&#65533;
&#65533;&#65533;iJ&#65533;(&#65533;&#323;&#65533;,R&#65533;&#65533;&#65533;&#65533;&#65533; /&#65533;K"&#65533;c&#65533; X&#65533;0 &#65533;&#65533;Mp&#65533;k&#65533;&#65533;&#65533;	` 9&#65533;&#65533;l&#267;&#65533;&#65533;&#65533;&#65533;0&#65533;m9ftE&#65533;8&#65533;&#65533;}&#65533;D&#65533;&#65533;&#65533;&#65533;v&#65533;
&#65533;&#293;Gr&#65533;&#65533;*L@&#65533; gy&#65533;`b H&#65533;@&#65533;&#65533;%C&#65533;&#65533; &#65533;&#65533;&#65533;APRN&#65533;&#65533;&#65533;&#65533;P o&#65533;)@r&#65533;&#65533;&#65533;f&#65533;?\&#65533;n&#65533;&#65533;tTZ&#65533;#&#872;$.JKX9&#65533;+&#65533; ?v&#65533;&#65533;&#65533;R,&#65533;zgbt&#65533;yF&#65533;>\t&#65533;!@&#65533;G&#65533;Ki&#65533;i@Zp
o&#65533;BG&#65533;&#65533;~&#65533;&#65533;&#65533;5&#65533;&&#65533;|&#65533;(&#65533;&#65533;jR&#65533; @F&#65533;&#65533;&#65533;,&#65533;e(&	1f&#65533;'&#65533;(&#65533;&#65533;&#65533;>0a&#65533;+&#65533;&#65533;&#65533;&#65533;&#65533;p&#65533;a&#65533;"'!R&#65533;
%&#65533;&#65533;tn&#65533;(]&#65533;,&#65533;&#65533;&#65533;&#65533;1
r&#65533;D&#65533;"\
H&#65533;	&#65533;&#65533;&#65533;t&#65533;&#65533;8'^?&#65533;6"&#65533;>&#65533;0X&#65533;&#65533;J&#65533; &#65533;&#65533;&#65533;&#65533;&#65533;&#65533;&#65533;&#65533;4MNY^A&#65533;R&#65533;@\&#65533;&#65533;U.&#65533;&#65533;&#65533;"&#65533;#&#11682;P&#65533;&#65533;#p&#65533;9&#65533;z&#65533;Gr!I&#65533;&#65533;"&`&#65533;_<`&#65533;&#65533;D?!&#65533;H\`&#65533;u&#65533;X@;0&#65533;j&#65533;&#65533;&#65533;&#65533;Q
2f&&#65533;uW,D&#65533;&#65533;&#65533;	`&#65533;&#65533;&#65533;xH&#65533;&#65533;(
&#65533;	&#65533;&#65533;;&#65533;od&#65533;X]&#65533;v&#65533;&#65533;n&#65533;e&#65533;B9Ew`&#65533;_b&#65533;,t'q&#65533;d&#65533;c&#65533;G&#65533;H&#65533;Z&#65533;pQM.&#65533;!j&#65533;ZR&#65533;6,&#65533;&#65533;(&#65533;&#65533;C&#65533;&#65533;%!7&#65533;I&#65533;K&#1175;&#65533;&#65533;'to=&#65533;[Fp&#65533;&#65533;&#65533;&#230;Rs&#65533;&#65533;&#65533;&#65533;F=^UY&#65533;?&#65533;&#41273;U&#65533;&#65533;P&&#65533;o&#65533;I3&#65533;&#433;$&#65533;(fl/&#65533;X*B&#65533;&#65533;&#65533;&#65533;	|i&#65533;&#65533;&*!&#65533;]&#65533;]R&#199;&#65533;&#65533;LrS&#65533;&#65533;qe&#392;&#65533;&#65533;&#65533;&#65533;aR&#65533;VO.D&#65533;A&#65533;[9aF&#65533;&#65533;@WW&#65533;%&#65533;*&#65533;N&#65533;!&#65533;&#65533;<V&#65533;&#65533;>L&#65533;*c&#65533;&#65533;&#812;&#65533;6x&#65533;3&#65533;)P&#1553;&#65533;(&#65533;"&#65533;&#65533;&#65533;&#65533;CL^_g&#65533;Q F&#65533;e&#65533;&#65533;@&#65533;6&#65533;&#65533;"B&#65533;k"&#65533;Nw&#65533;UjF&#65533;mM\`ma&#65533;&#65533;H\&#65533;bS&#65533;W&#65533;F&#65533;(l&#65533;?Ob&#65533;x&#65533;M&#65533;&#65533;&#65533;^B:&#65533;&#65533;&#65533;&#65533;  &#65533;q&#65533;&#65533;DI&#65533;&#65533;&#65533;@pi &#65533;ye&#65533;s&#65533;&#1244;F&#65533;&#65533;&#65533;&#65533;T\&#65533;&#65533;&#65533;&#137;UlL&#65533;&#65533;&#65533;&#65533;&#65533;&#65533;&#65533;[&#771;)&#65533;u&#65533;&#65533;xH&#65533;U&#65533;&#65533;&#65533;%0&#65533;&#65533;E&#65533;)u&#65533;&#65533;e&#65533;&#65533;&#65533;%B@&#805;&#65533;&#65533;k&#1340;&#65533;JD"&#65533;ug(&#65533;f&#65533;&#65533;&#65533;P&#65533;&#65533;:&#65533;Fr&#65533;@{&#65533;&#65533;&#65533;&#65533;&#65533; ,&#65533;&#17824;&#65533;#&#65533;(eA|&#65533;&#65533;&#65533;&#65533;^&#65533;&#65533;&#65533;&#65533;&#65533;&#65533;&#65533;6&#65533;7&#65533;$&#65533;&#65533;&#65533;&#65533;x&#65533;q&#65533;&#65533;&#65533;DVEmn&#65533;&#65533;  <&#65533;&#65533;&#65533;yA&#65533;&#65533;&#65533;F&#65533;&#65533;a0evlS&#65533;A&#65533;&#65533;&#65533;)C&#65533;&#65533;&#65533;&#65533;&#65533;&#65533;x&#65533;T&#65533;B&#65533;aw&#65533;&#65533;&#65533; &#65533;&&#65533;T&#65533;&#65533;^&#65533;&#65533;s
Y&#65533;&#65533;&#65533;Aa&#65533;t&#65533;Z=;>&#65533;&#65533;t&#65533;&#904;/&#65533;&#65533;&#65533;Y&#1895;bPL&#65533;Y^'&#65533;m&#65533;&#65533;&#65533;SD&#65533;?{&#65533;L&#65533;VIx&#65533;&#65533;AV*&#65533;]&#65533;&#65533;&#65533;#/{O&#65533;&#65533;&#65533;&#65533;"&#65533;Ov&#65533;&#65533;-&#65533;BY&#65533;nd&#65533;&#65533;&#65533;&#65533;X&#65533;&#12546;&#65533;B&#65533;2}$w&#65533;@c&#65533;:&#65533;&#65533;&#65533;&#65533;1&#65533;W&#65533;
&#65533;&#65533;,&#65533;,&#65533;&#65533;o&#65533;V&#65533;#Z&#65533;&#65533;&#65533;Zh1C&#326;N&#65533;&#65533;`&#65533;S#&#65533;>)u$&#65533;&#1564;)2	|&#65533;&#65533;&#65533;&#65533; &#65533;>95 &#65533;&&#65533;'G~&#65533;&#65533;q&#65533;!L2^&#1095;*IN&#65533;e &#65533;&#65533;}!&#65533;.*Tc&#65533;R@&#1155;/&#290;30&#65533;a&#65533; &#2037;]&#65533;5{&#65533;rx	&#65533;WO&#65533;&#65533;Z2W&#65533;i&#65533;DM&#65533;P&#65533;&#65533;C&#65533;}'&#65533;&#65533;&#1286;#j&#65533;&#65533;O "Y&#65533;V&#65533;!~&#65533;pY&#65533;&#65533;TX+@S&#65533; [6>:&#65533;_&#65533;&#65533;&#65533;&#65533;Iu&#65533;vh&#65533;aA&#65533;S-`D&#65533;@&#65533;Pq&#65533;i&#65533;AKf;8&#65533;%&#65533;5&#65533;U&#65533;&#65533;&#65533;&#65533;&#65533;&#65533;0&#65533;T s&#566;&#65533;&#65533;-&#65533;&#65533;($3m?Y&#65533;&#65533;&#65533;1]&#65533;8Cq&#65533;E9&#65533;&#65533;&#65533;&#65533;=&#65533;&#65533;*0.8o/&#65533;\&#65533;&#65533;&#65533;&#65533;&#65533;&#65533;)wC	&#65533;&#65533;&#65533;	=&#65533;&#65533;h[&#65533;0&#65533;[?W~&#65533;a&#65533;Qf&#65533;'|&#65533;&#65533;&#65533;Sx&#65533;&#65533;&#65533;]rx&#65533;"D&#65533;x&#1250;0&#65533;&#65533;&#65533;&#65533;&#65533;\Pvx&#65533;&#65533; &#65533;&#65533;#&#65533;&#65533;.qh1T&#65533;4&#65533;v"&#65533;At&#65533;&#65533;&#65533;&#65533;!&#65533;&#65533;g&#65533;h&#65533;&#65533;N`&#65533;&#65533;	p&#65533;&#65533;&#65533;&#65533;v{&#65533;&#399;&#65533; &#65533;&#65533;X$&#65533;&#65533;`&#65533;&#65533;8m IsC&#65533;|?GRbU&#65533;pq&#65533;b&#65533;&#65533;Hj&#65533;&#65533;&#65533;hl&#65533;B&#65533;&#65533;4&#65533;&#65533;&#65533;;&#1560;`&#65533;H&#65533;Q&#65533;&#65533;&#65533;6&#65533;&#65533;&#65533;&#65533;.&#65533;P&#65533;&#65533;&#65533;&#65533;v&#65533;{&#65533;M&#65533;&#65533;&#65533;GF&#65533;&#65533;o&#65533;nV&#65533;&#65533;&#65533;&#65533;&#65533;d&#65533;&#65533;&#520;l&#65533;&#1713;&#65533;&#65533;%&#65533;AH&#65533;&#65533;&#65533;&)Q&#65533;&#65533;)&#65533;c&#65533;&#65533;@@\&#65533;4&#65533;5wZ	O&#65533;&#65533;&#65533;&#65533;&#65533;FJ&#65533;	*x%&#65533;@`-pVF&#65533;)&#65533;&#65533;&#65533;&#65533;Eiz{	m&#65533;&#65533;)&#65533;h$&#65533;ptR&#65533;@&#65533;
&#1184;I&#65533;&#65533;5_cb&#65533;wOq&#65533;WY#@a&#65533;&#65533;fR &#65533;&&#65533;Y,&#65533;g&#65533;s&#65533;&#65533;T&#65533;&#65533;&#65533;r
="VJBnG&#65533;7&#65533;`<&#65533;*&#65533;j&#227;d&#65533;&#65533;)&#65533;i&#65533;&#65533;&#65533;n 	&#65533;&#1615;&#65533;&#65533;&#65533;&#65533;&#65533;4&#65533;!`&#65533;N&#65533;&#65533;"&#65533;6PO&#65533; !&#65533;&#65533;}&#65533;6&#65533;p+1,&#65533;F,&#65533; &#65533;r&#65533;)4&#65533;&#65533;&#65533;&#65533; c&#65533;&#65533;x&#65533;&#65533;1s&#65533;&#65533;&#65533;0&#65533;&#65533;@&#65533;&#65533;1&#65533;q6&#65533;&#65533;&#65533;+&#1673;&#65533;(&#65533;L&#65533;&#968;-1d	`&#65533;v&#65533;b =&#65533;&#65533;@p&#65533;	J&#57375;&#65533;P&#65533;c&#65533;S&#65533;	&#65533;&#65533;&#65533;&#65533;a)&#65533;&#65533;&#65533;;&#65533;&#65533;&#65533;&#65533;&#1310;&#65533;&#65533;'&#65533;s&#65533;8'&#65533;&#65533;0WT&#65533;?&#65533;]$zh"*&#65533;uhC&#65533;&#65533;&#65533;&#65533;k4&#65533;&#65533;R)&#65533;{gn&#65533;C&#65533;iC&#65533;&#65533;)&#65533;&#65533;&0A&#65533;W&#1878;/&#65533;&#65533;&#65533;&#65533;@&#65533;&#65533;&#65533;NG&#65533;@(&#65533;&#65533;&#65533;&#65533;p&#65533;0 l&#65533;G&#65533;{&#65533;i&#65533;&#65533;&#390;	&#65533;Y"&#65533;,-Zjm&#65533;v1&#65533;9&#65533;D+&#65533;FqqfGQ&#65533;YS&#65533;&#65533;&#65533;D1 &#65533; @s&#65533;&#65533;&#65533;&#65533;^&#65533;~&#65533;&#65533;&#65533;	`{&#534;&#65533; &#65533;&#65533;-1&#65533;
&#65533;
&#65533;%/&#65533;$&#65533;E&#65533;C&#65533;X%n2&#65533;gT[d*+&#65533;&#65533;&#65533;&#65533;P	&#65533;&#65533;&#65533;&#65533;&#65533;&#65533;&#65533; &#65533;=&#65533;&&#65533;&#65533;&#65533;&#65533;1  &#65533;J&&#65533;
8&#65533;RqgF&#65533;&#65533;8&#65533;B<&#65533;g&#65533;d1&#65533;J.&#65533;&#65533;&#65533;4&#65533;y&#65533;Q&#65533;&#65533;/&#65533;0 "&#65533;{&#65533; &#65533; &#65533;&#65533;&#65533;VQt&#65533;&#65533;&#65533;&#65533;&#65533; &#65533;&#65533; &#65533;%*+@4q&#65533;C&#65533;&#65533;i&#65533;&#65533;&#65533;VT&#65533;&#1693;+&#65533;"=&#65533;&#65533;&#65533;&#65533;cTb*&#65533;&#65533;&#65533; 8JY&#65533;HE&#65533;>i&#65533;	A&#65533; &#65533;&#65533;&#65533;&#65533;	c&#65533;tO&#65533;*i&#1432;&#65533;&#65533;ZJ&#65533;&#65533;&#65533;&#65533;&#65533;&#65533;&#65533;U&#65533;R4`&#65533;9K&#65533;B* &#65533; "&#65533;&#65533;&#65533;&#65533;x&#65533;p&#65533;E&#65533;&#65533;Cb&#65533;%&#65533;&#65533;&#141;	q&#65533;&#65533;P&#65533;&#65533;(&#65533;&#65533;H&#65533;	Wy&#65533;&#65533;
&#65533;&#65533;?&#65533;&#65533;"K&#65533;1^e&#65533;&#65533;&#65533;` &#65533;{&#65533;&#65533;,&#65533;
&#65533;&#65533;&#65533;'{@Z&#65533;%1PV-&#65533;&&#65533;$&#65533;&Va1&#65533;&#65533;tl&#65533;F7&#65533;@&#65533;	&#65533;}A&#65533;&#65533;b=$3&#65533;:33&#65533;&#65533;&#65533;9&#65533;&#65533;&#65533;&#65533;&#65533;&#65533;&#65533;&#65533;&#65533;	r&#65533;&#65533;+4Z&#65533;&#65533;P &#65533;&#65533;#k&#65533;0&#65533; &#65533;\2&#65533;'>\&#65533;&#65533;&#65533;JT&#65533;&#65533;&#65533;[&#33422;DD	9W233y&#65533;_O&#65533;}!&#65533;E&#65533;g&#65533;&&#1201;&#65533;#`&#65533;+&#65533;&#65533;&#65533;6&#65533;5&#65533;N&#65533;J&azQ&#65533;cM&#65533;&#65533;&#65533;&#1700;(&#65533;&#65533;Ha&#65533;&#65533;1&#65533;-&#65533;&#65533;CAr&#65533;^&#65533;T&#65533;NX&#65533;T&#65533;&#1947;&#65533;	C&#65533;&#65533;`	Y&#65533;\WY&#65533;&#1531;a.s/&#65533;&#65533;&#65533;&#65533;@G&#65533;D&#65533; &#65533;d&#65533;&#65533;&#65533;&#65533;&#65533;&#65533; &#65533;&#65533;F&#65533;&#65533;&#65533;\&#65533;&#65533;&#65533;&#65533;&#65533;&#65533;Ap
&#65533;"-Z&#65533;&#65533;.&#65533;&#65533;&#65533;&#65533;0&#65533;&#65533;&#65533; &#65533;&#65533;&#65533;&#65533;&#65533; p/&#65533;i^&#65533;&#65533;&#65533;&#65533;&#65533;e&#736;cAj&#643;&#65533;&#65533;J&#65533;&#65533;&#65533;F&#65533;rj&#65533;&#1381;&#65533;&#65533;&#65533;&#1121; &#65533;a18&#65533;D&#65533;&#65533;&#65533;"K&#1623;T&#65533;&#65533;:&#65533;&#65533;&&#1300;&#65533;>&#65533;B&#65533;&#65533;&#65533;t&#65533;&#65533;O&#65533;&#65533;&#65533;x2M&#65533;J&#65533;[|j+&#65533;|K&#65533;R&#65533;&#65533;&#65533; &#65533;&#65533;" &#65533;x&#65533;J&#65533;3&#65533; N366&#65533;&#65533;fz*&#65533;	 x&#65533;&#65533;&#65533;c]
&#65533;&#65533;B
\A&#65533;"&#65533;&#65533;&#65533;`*zj&#65533;>"&#65533;&#65533;_3&#65533;&#65533;K&#65533;p&#601;&#65533;K1&#65533;&#65533;QJ2&#65533;YQZY5&#65533;&#65533;g&#65533;&#65533;&#65533;f*U\&#65533;A &#65533;&#65533;_dH*J	p&#65533;{&#65533;)&#65533;5&#65533;&#65533;o&#65533;&#48769;9@&#65533;9&#65533;&#65533;=&#65533;'&#65533;Ya&#65533;&hG&#65533;&#65533;vu&#65533;&#65533;|&#698;&#65533;#x2&#65533;U&#65533;&#65533;p&#65533;mk&#500;-&#65533;r&#65533;&#65533;&#65533;&#65533;&#65533;&#65533;&#806;&#65533;&#65533;u&#65533;&#65533;&#65533;&#65533;a&#65533;u&#901;&#65533;&#65533;&#65533;F&#65533;V &#65533;&#65533;(&#65533;I &#65533;&#65533;z|&#65533;&#65533;k&#65533;?lYG&#65533;&#65533;f&#65533;Co&#65533;-&#65533;l&#65533;&#65533;&#65533;&#65533;&#65533;h&#65533;&#65533;&#1277;&#65533;&#65533;u&#65533;	&#65533;!&#65533;&#65533;&#65533;<&#65533;HG&#1056;&#65533;&#65533;SI&#65533;&#65533;&#65533;G&#65533;&#65533; &#65533;&#65533;9C.&#65533;=&#65533;U7&#65533;&#65533;&#65533;@h&#65533;&#65533;&#65533;`s&#65533;&#707;&#65533; %&#65533;&#65533;&#65533;f&#65533;&#65533;&#65533;&#65533;R&#65533;&#65533;&#65533;v
&#65533;b;&#65533;E]T&#65533;&#65533;&#65533;J-&#65533;t&#65533;2u&#65533;J7&#1394;&#65533;Kto$&#65533;&#65533;8&#65533;:`'J~&#65533;HB &#65533;4&#65533;rZ9&#65533;&#65533;&#65533;/&#65533;0I&#65533;{]&#65533;RG	&#65533;i&#65533;&#65533;2&#65533;&#65533;3wC&#65533;e&#65533;&#1484;&#65533;
T3%N&#65533;dI&#65533;&#65533;&#1787;&#65533;&#65533;){keEj4&#65533;\ &#65533;o&#65533;0&#65533;&#65533;&#65533;&#65533;`1&#65533;&#65533;&#65533;&#65533;&#65533;&#65533;&#65533;
&#65533;&#65533;"&#65533;h&#65533;D|&#65533;&#65533;&#65533;t&#65533;&#1698;&#65533;!`&#65533;&#65533;m&#65533;&#1628;&#65533;D&#65533;&#65533;&#65533;B&#65533;&#1085;RY&#65533;*&#65533;]&#65533;	&#65533;cc&#65533;%/&#65533;&#65533;cW&#65533;F&#394;SJ#&#65533;&#65533;&#65533;c&#65533;?&#65533;&#65533;D`&#65533;&#65533;k&#65533;&#65533;&#65533;&#12132;&#65533;=O&#65533;&#65533; &#65533;&#65533;&#65533;0&#65533;&#65533;Y&#65533;"!&#65533;\&#65533;&#65533;&#1898;p&#65533;#&#65533;&#65533;&#65533;&#65533;&#65533;&#65533;&#65533;&#65533;9\q5&#65533;K&#232;g&#65533;&#65533;&#65533;o2})&#65533;&#65533;&#65533;1&#65533;!z&#65533;3>`>&#65533;&#65533;J:&#65533;2s &#65533;s&#65533;8V'[&#65533;p@r&#65533;!&#65533;&#65533;&#65533;D&#65533;&#65533;p&#65533;5&#65533;/F&#65533;5&#65533;UY&#65533;&#342;&#65533;&#65533;\&#65533;:&#898;!&#65533;&#65533;Z&#65533;0O&#65533;&#65533;i&#65533;vzE&#65533;dE!zB7&#65533;`&#65533;k&#65533;&#65533;l&#65533;&#65533;&#65533;f&#65533;&#65533;7 &#65533;&#65533;x&#65533;&#65533;]O&#65533;&#65533;&#65533;&#65533; &#65533;L&#65533;^&#65533;e&#65533;&#65533;o&#65533;1&#65533;4/e&#65533;tR&#65533;&#65533;[&#65533;]&#65533;9r&#65533;&#65533;&#65533;&#65533;;&#65533;&#65533;P;%&#65533;&#65533;&#65533;&#65533;&#65533;&#65533;:N$&#65533;&#65533;&#65533;&#65533;&#1907;&#393;&#65533;8n&#65533;#&#65533;&#65533;(&#65533; R&#65533;&#65533;,D&#65533;&#65533;s&KQ&#65533;M"2&#65533;&#1136;&#65533;&#65533;&#65533;D&#65533;&#65533;	&#65533;&#65533;i&#65533;&#65533;0&#65533;&#65533;&#65533;=&#65533;&#65533;&#65533; &#65533;b&#65533;0&#65533;&#65533;&#65533; 3e&#65533;&#65533;&#65533;Qc&#65533;&#65533;&#65533;&#65533;
&#65533;&#65533;&#65533;qa&#65533;I#&#65533;&#65533;&#65533;iB&#65533;Z&#65533;1p#7&#65533;&#65533;&#65533;&#51629;3.0&#65533;&#65533;7&#65533;&#65533;&#65533;&#65533;U&#65533;.0&#65533;b0&#1808;&#65533;l&#65533; &#65533;-&#65533;&#65533;(MTt&#65533;&#1848;&#65533;&#65533;&#764;B&#1922;&#65533;Q&#65533;z&#65533;$&#65533;	S&#65533;lS;&#65533;&#65533;&#65533;&#1066;`&#65533;&#65533;&#65533;0&#65533;W&#65533;[&#65533;&#65533;&#65533;S&#65533;&#65533;;XS&#65533;&#65533;&#65533;m&#65533;&#65533;pEmWl
&#65533;&#65533;Cj>CG.+&#65533;&#65533;P&#65533; k1&#65533;&#65533;&#65533;&#65533;^	-&#65533;D&#65533;(k&#261165;UG&#65533;&#65533;Y&#65533;&#65533;q&#65533;&#1709;&#65533;&#65533;B=&#65533;W&#65533;o&#65533;&#65533;qc	&#65533;&#65533;~q!&#65533;&#65533;N&#65533;&#65533;&#65533;&#65533;M&#65533;&#65533;&#65533;&#65533;D&#65533;&#1599; 0&#65533;.I&#65533;&#65533;5&#65533;H&#65533;&#65533;4P &#65533;F&#65533;&#65533;<B@P)&#65533;&#65533;ZJ&#65533;!b&#65533;&#65533;&#65533;n^&#65533;s6&#65533;&#65533;&#65533;1&#65533;&#65533; &#65533;&#65533;\]&#65533;Y&#65533;&#65533;&#65533;U&#65533;0&#65533;&#65533;&#65533;/&#65533;~&#65533;b&#65533;&#65533;&#65533;I#&#65533;&#65533;sZ&#54545;,al9&#65533;$&#65533;&#65533;l_%I&#1935;&#65533;A&#65533;F5&#65533;&#65533;&#65533;&#65533;5&#65533;&#65533;&#65533;&#65533;&#65533;|9&#65533;&#65533;&#65533;&#65533;	&#65533;&#65533;&#473;&#65533;&#65533;&#65533;&#432;&#65533;O&#65533;&#65533;&#65533;&#65533;	&#65533;&#65533;gl&#1518;u&#65533;&#65533;&#65533;&#65533;&#65533;&#65533;p
w&#65533;$&#65533;
&&#65533;*&#65533;/&#65533;&#65533;[&#65533;&#65533;&#65533;&#65533;&#65533;&#65533;&#65533;&#65533;&#65533;&#65533;&#65533;&#65533;&#65533;&#65533;&#65533;&#65533;&#65533;&#65533;&#65533;&#65533;&#65533;&#65533;&#65533;&#65533;&#65533;&#65533;&#65533;&#65533;&#65533;A&#65533;&#65533;&#65533;1&#65533;&#65533;&#65533;&#65533;&#65533;&#65533;&#65533;&#65533;7	??7 &#65533;&#65533;&#65533;
&#65533; &#65533;&#65533;&#65533;&#65533;&#65533;&#65533;&#65533;&#65533;&#65533;7&#65533;B?&#65533;&#65533;&#65533; &#65533;&#1157;&#65533;&#65533;&#65533;&#1298;&#65533;&#65533;&#65533;&#65533;&#65533;&#65533; Z&#65533;7	&#2019;	&#65533;%Te&#65533;&#65533; BA&#65533;&#65533;a&#65533;&#65533;&#65533;&#65533;&#65533;b'l!h(p&#65533;!&#65533; &#50689;&#65533;&#65533;&#65533;e&#65533;&#65533;p6&#65533;&#65533;&#65533; +&#65533;i&#65533;3&#65533; z&#65533;&#65533;4$&#65533;C&#65533;P&#65533;r4(&#65533;&#65533;&#1387;X&#65533;&&#65533;&#65533;&#65533;P&#65533;Dh"XQ&#1353;C&#65533;&#65533;&#65533;&#65533;P6w&#65533;&#65533;&#23571;AU6s&#65533;&#65533;WK&#1444;]&#65533;I&#65533;&#65533;&#65533;p&#65533;~M&#65533;[&#65533;hB&#794;&#1282;!&#65533;D&#320;&#65533;&#65533;*&#65533;&#65533;*&#65533;{Ikg&#65533;&#65533;O&#65533;&#65533;tQ&#1027;,?=Zghr0@&#65533;&#65533;0B&#65533;!&#65533;&#65533;&#65533;&#65533;&#65533;_&#65533;&#65533;&#65533;&#65533;&#65533;	&#65533;4@]&#65533;&#13965;Lc&#65533;a!&#65533;&#65533;",m^&#65533;&#65533;&#65533;&#65533;&#65533;&#32464;J&#65533;&#65533;G)&#1727;7&#65533;&#65533;&#65533;&#65533;&#2583;&#65533;&#65533;&#65533;&#65533;&#65533;&#65533;&#65533;M&#65533;h2MM1&#65533;&#65533;1&#1073;t&#65533;9&#65533;E&#65533;&#65533;q&#65533;hT&#65533;x&#65533;L@&#65533;&#65533;&#65533;&#65533;qu&#65533;&#65533;&#65533;p $&#65533;W&#65533;<&#65533;&#65533;Pj82&#65533;:&#65533;&#65533;&#65533;&#65533;I&#65533;&#65533;&#1234;Kz'&#65533;>&#65533;)'&#65533;47&#65533;0L2&#65533;MW]N7&#65533;H&#65533;&#65533;e&#65533;"&#65533;&#65533;&#65533;G%T>^&#65533;O".RV ,&#65533;G&#65533;W&#65533;A@&#65533;+&#65533;$&#65533;H"S&#65533;Y^&#65533;`&#65533;% b&#65533;&#65533;&#65533;&#65533;&#65533;&#65533;MnL.&#65533;&#65533;Q&#65533;E&#65533;V"2h&#65533;'&#65533;&#1175;&#65533;&#65533;,$&#65533;W&#65533;F&#1381; &#65533;'!H&#65533;W &#65533;D&#65533;S&#65533;h&#65533;&#65533;1)&#65533;&#65533;u&#65533;r)&#65533;&#65533;B&#1244;&#65533;h &#65533;&#65533;&#65533;&#65533;&#65533;t;m#&#65533;5&#65533;&#65533;&#65533;-@&#65533;C&#65533;&#65533;<*&#148;&#65533;2&#65533;&#63078;P>&#65533;-&#65533;U&#65533;&#65533;Bj&#65533;&#65533;&#65533;&#65533;9(&#65533;	a&#65533;&#65533;fw&#1337;2Edr (&#65533;&#1562;&#65533;h &#65533;6P@&#65533;&#65533;&#65533;&#65533;&#65533;b"&#65533;H&#65533;&#1070;p&#65533;V&#65533;&#65533;&#878;&#65533;&#51906;L&#65533;h")<&#65533;/;&#65533;&#65533; T3&#65533;#&#65533;&#65533;nz&#1258;L&#65533;&#65533;&#65533;&#65533;&#1184;&#65533;1*#&#65533;&#65533;# &#65533;,&#65533;&#65533;I&#65533;&#65533;&#65533;(Rn? &#65533;&#65533;0&#65533;&#65533;&#65533;&#65533;&#65533;&#65533;<&#65533;&#65533;s@A\ &#65533;&#65533;7g&#65533;&#65533;=5&#65533;M&#65533;&#65533;B&#65533;&#65533;j&#65533;&#65533;&#65533;&#1484;6M&#65533;4"&#65533;y7k_&#65533;&#65533;&#65533;&#65533;&@t n&#65533;M 8&#65533;&#65533;@&#65533;&#65533;&#65533;&#65533;&#65533; )&#65533;b&#1053;&#65533;&#65533;/&#65533;!|&#65533;&#65533;&#65533;&#65533; &#65533;>.&#65533;9&#637;&#65533;&#65533;&#65533;&#65533;&#65533;&#65533;&#65533;t&#65533;Hw&#65533;bn&#65533;&#65533;a&#65533;&#65533;&#65533;&#65533;!/%AI&#800;&#274;03&#65533;&#65533;&#65533;K6&#65533;| &#65533;B&#65533;>&#65533;&#65533;hQ&#65533;&#65533;&#65533;&#65533;68&#65533;&#65533;&#496;)FA&#65533;&#65533;[S@-&#65533;&#65533;=`&#65533;&#65533;w	&#65533;&#65533;&#65533;&#65533;9I&#614;^C&#65533;&#65533;&#65533;`&#65533;@7(&#65533;&#65533;&#65533;&#65533; $&#65533;&#65533;&#65533;&#65533;&#65533;&#65533;|Kb&#65533;@_I&#65533;&#65533;&#65533;&#65533;&#65533;%&#65533;Q&#65533;&#65533;a&#65533;2 &#65533;&#65533;h&#65533;&#65533;:lBA&#65533;&#65533;
m?h]&#492;&#65533;&#65533;}hd&#65533;&#65533;&#65533;P&#65533;&#65533;&#65533;`Ib&#65533;&#65533;&#65533;&#65533;&#65533;&#65533;H&#65533;&#65533;|&#65533;&#65533;&#65533;&#65533;&#65533;d&#65533;&#65533;d&#65533;q&#65533;&#65533;&#65533;%Q&#65533;o1X&#65533;F&#65533;!&#65533;I	B &#65533;8
&#768;&#65533;&#65533;&#65533;X&#65533;&#7053;	e^&#65533;&#65533;&#65533;&&#65533;AD&#65533;]82p&#65533;3&#65533;&#65533;I7ya`+D|)&#65533;&#65533;&#65533;&#65533;,&#65533;A&#65533;=`  &#65533;&#65533;&#65533;.&#65533;&#65533;#&#65533;ft&#65533;&#65533;)&#65533;*&#65533;&#65533;M&#65533;( 0&#65533;&#65533;&#65533;&#65533;&#65533;&#1720;&#65533;&#65533;"!&#65533;&#65533;&#65533;Mj&#65533;&#65533;&#65533;'@$Q&#65533;&#65533;&#65533;&#65533;#&#65533;!<&#65533;+E|i&#65533;&#65533;&#65533;Q+|&#1315;.&#65533;q&#65533;]Z&#65533;u&#65533;&#65533;,&#65533;&#65533;&#65533;ZR&#26753;ip&#65533;&#65533;&#65533;o1$4&#65533;1%&#65533;(&#65533;&#65533;4&#65533;&#65533;&#65533;I&#65533;&#65533;&#65533;)&#65533;[&#65533;K&#1260;&#65533;&#65533;v&#65533;&#65533;&#65533; d&#65533;&#65533;&#65533;K&#65533;8P&#65533;&#65533;&#65533;j&#65533;F&#65533;@#&#65533;&#65533;Z&#65533;r#&#65533;&#65533;j:&#65533;&#65533; ?e&#65533;&#65533;9?&#65533;&#65533;fu"&#65533; Ds,&#65533;@&#65533;&#65533;;G`@3&#65533;&#65533; &#65533;?s&#65533;c &&#65533;&#65533;$&#65533;&#65533; &#65533;J&#65533;4A&#65533;#&#65533;n)	M$_&#65533;'&#65533;&#65533;&#65533;5a	&#65533;&#65533;r&#65533;:&#65533;&#65533;i&#65533;&#65533;&#65533;&#65533;&#65533;&#65533;.AWX&#65533;&#65533;Z&#144;&#619;&#65533; &#65533;&#65533;U&#65533;B&#65533;&#574742;v&#65533;&#65533;&#65533;&#65533;&#65533;&#1515;&#65533;&#1348;&#65533;&#65533;&#65533;&#65533;&#65533;&#65533;&#65533;&#65533;&#1657;n/&#65533;&#65533;&#65533;n&#156;R&#65533;uDf&#65533;&#65533;&#65533;&#65533;=g&#65533;Ua&#65533;&#65533;&#65533;&#65533;]&#65533;2 R&#65533;&#65533;Q1Q4&#65533;Z&#65533;r= &#65533;X&#65533; >p c&#65533;&#65533;z&#65533;&#65533;&#65533;tjW&#65533;&#65533;JF&#65533;&#65533;&#65533;3&#65533;&#300;O{&#65533;xL&#65533;&#65533;`&#65533;&#65533;&#65533;&#1672;eQ&#65533;&#65533;&#65533;s&#65533;W/&#65533;&#65533;\j_&#65533;&#65533;R&#65533;#&#65533;7xP6 |&#65533;D&#65533;S&#65533;&#65533;E!$8&#65533;)Z&#65533;&#65533;&#65533; &#65533;&#65533;n&#65533;&#65533; &#65533;Gx&#711;5x25cU&#65533;&#65533;c&#65533;X&#65533;&#65533;]&#65533;e&#65533;&#65533;H&#65533;&#65533;&#65533;I&#65533;E&#65533;&#65533;&#65533;mD&#65533;+&#65533;X&#65533;L&#65533;(.?&p'nP&#65533;~'&#65533;sV(&#65533;&#65533;J&#317;Z&#65533;&#65533;&#65533;&#65533; &#65533;&#65533;\&#65533;&#65533;&#65533;&#864;&#65533;&#65533;cU&#65533;&#65533;&#65533;&#65533;&#65533;&#65533;(&#65533;9&#65533;&#65533;k&#65533;&#65533;&#65533;5&#65533;a9&#65533;*0&#65533;&#65533;&#65533;I&#65533;o<0&#65533;QH88 Ak&#65533;&#65533;&#65533;&#65533;
l&#65533;)&#65533;&#65533;N%E&#65533;d&#65533;&#65533;L&#65533;4&#65533;&#65533;d&#65533;.&#65533;UKHv&#65533;K&#65533;)&#65533;&#65533; &#65533;&#65533;|&#65533;79&#65533;&#65533;V&#65533;J&#65533;IZGJd&#65533;&#65533;!0&#65533;&#65533;&#65533;!&#65533;h'	&#65533;Q&#65533;
y&#65533;]&#65533;&#65533;j&#65533;[&#65533;B&#65533;&#65533;_&#65533;Ti&#65533;&#65533;l  X&#65533;<\p&#65533;A!&#65533;&#65533;K&#65533; Xl%h$&#65533;&#65533;&#65533;u&#65533;&#65533;N-^&#1769;6&#65533;6&#65533;&#65533;~&#65533;&#65533;&#65533;&#65533;&#65533;&#65533;x&#65533;'o&#65533;@&#65533;&#65533;&#65533;T&#65533;&#65533;R&#65533;-&#65533;&#65533;hH5{D"!D
&#65533;-&#65533;&#65533;&#65533;`Ad&#65533;&#65533;P-]-&#65533;E&#65533;&#65533;&#65533;&#65533;.{)J\Sl&#65533;1g&#65533;&#65533;L&#65533;1&#65533;WjQ&#65533;+,&#65533;8EX&#65533;&#65533;&&#65533;&#65533;T!6 Dj&#65533;&#65533;U&#65533;T6&#65533;&#65533;&#65533;&#65533;d&#65533;&#65533;-@C&#65533;&#65533;&#65533;ZB&#65533;&#65533;R&#65533;&#65533;y&#65533;&#65533;&#528;7&#65533; &#65533;&#65533;&#65533;(&#65533;ct34b&#65533;&#65533;&#65533;m&#65533;&#65533;&#65533;&#65533;`&#65533;&#65533;&#1550;&#1245;&#65533;&#65533;	1&#65533;&#65533;C&#65533;8&#514; &#65533;&&#65533;&#65533;&#65533;= @&#65533;A&#65533;&#65533;0|&#65533; &#65533;A8` 8&#65533;&#65533;ZW&#65533;q0&#65533;%a&#65533;Z`&#65533;<&#65533;?&#65533;$z&#65533; &#65533;&#65533;&#65533;&#65533;~fR&#65533;y]&#65533;&#65533;&#1606;&#65533;_Rp
&#65533;&#65533;&#65533;?&#65533;Td&#65533;(=&#65533;\p&#65533;&#65533;&#65533;&#65533;&#65533;+&#65533; d&#65533;&#65533;3&#65533;&#1312;&#65533;~9|&#65533;&#65533;]&#65533;&#65533;&#65533;&#65533;&#65533;&#65533;Y&#65533;&#65533;:&#65533;&#65533;^&#65533;&#65533;&#65533;&#65533;	&#65533;&#65533;&#65533;^e./&#65533;3T`&#65533;D`&#65533;&#65533;&#65533;&&#65533;&#65533;&#65533;&#65533;&#65533;&#65533;&#65533;&#65533;&#65533;e&#65533;}&#65533;&#65533;cZ&#65533;~#!(>&#65533;nDt=a&#65533;&#65533;Nu,&#65533;&#65533;l&#65533;Z&#65533;h&#65533;u&#65533;W&#65533;R*0r/&#65533;&#65533;9&#65533;M&#65533;&#65533; &#65533;w	&#65533;&#65533;&#65533;&#65533;15&#65533;h&#65533;&#65533;&#65533; &#395;&#65533;&#65533;*|5&#65533;&#65533;0&#65533;p&#65533;S4L&#65533;e&#65533;V&#65533;&#65533;fGq #&#65533; &#65533;%+&#65533; &#65533;&#65533;U&#65533;s&#65533; D&#65533;E&#65533;P)'#&#65533;&#65533;O&#65533;6&#65533;hf+&#4481;&#65533;@ws
&#65533;P,&#65533;px&#65533;&#65533;fX&#65533;&#65533;1 JW)&#65533;UxDD&#65533;U&#519;.&#65533;@34&#65533;&#65533;&#65533;&#65533;10 &#65533; q &#65533;&#65533;@ &#65533;c5&#65533;*26Q&#65533;2;&#65533;.&#65533;b*r&#65533;6&&#65533; &#65533; &#65533;&#65533;&#65533;&#65533;X&#65533;S&#65533;%x&#65533;&#65533;C&#65533;`%&#65533;p&#65533;&#65533;&#65533;B&#65533;&#65533;&#65533;&#65533; &#65533;&#65533;&#65533; &#65533;t?&#1376;&#65533;&#65533;R3 a"&#65533;@p&#65533;&#65533;`&#65533;&#65533;\D&&#65533;&#65533;&#65533;rGx
8&#65533;!g70J&#65533;"=&#290;.x
&#65533;T<F&#65533;&#65533;&#65533;&#65533;&#65533;&#65533;,&#65533;&#65533;C&#65533;X0EU&#65533; Ma.&#65533;P(P$0&#65533;&#65533;@&#65533;&#65533;&#65533;5&#65533;1'&#65533;&#65533;&#65533;b&#65533;^&#65533;r6&#65533;P&#65533;@>&#65533;&#65533; ;j!&#65533; &#65533;&#65533;
&#65533;4&#65533;&#65533;&#65533;Hh2&#65533;&#65533;(&#65533;x&#65533;xU,&#65533;)&#65533;&#65533;p]&#65533;  M'cQ[&#65533;7&#65533;uf&#65533;1Y&#65533;I&#65533;&#65533;l]&#65533;nkuxqZ(;&#65533;b+ 'G1@&#65533;h(@0X&#65533;&#65533;;Cd&#65533;&#65533;&#65533;,)
&#65533;&#65533;&#65533;QU&#65533;#F&#65533;n&#65533;&#65533;<&#65533;`&#65533;-`ofEf&#65533;&#65533;:&#65533;&#65533;*&#65533;&#65533;5&#65533;$]$&#65533;e5h&#65533;&#65533;;`&`@&#65533;u 7&#65533;&#65533;&#65533;|]1&#65533;zU&#1103;&#65533;&#65533;&#65533;&#65533;'W[&#65533;=R5	a&#65533;!&#65533;&#65533;s&#65533;`HG P-&#65533;&#65533;&#65533;y&#65533;&#65533; &#65533;q*A&#65533;&Z&#65533;n&#65533;&#1165;+g&#65533;&#65533;A&#65533;`VqK&#65533;&#65533;+&#65533;&#65533;9l"P&#65533;idg&#1618;+&#65533;&#65533;&#65533;F&#65533;&#65533;&#65533;,&#65533;&#65533;&#65533;k9&&#65533;&#65533;&#65533;&#65533;&#65533;f%xi#&#65533;2T'&#65533;&&#65533;B.#&#65533;H6&#65533;J&#65533;&#65533;r7&#65533;f&#65533;&#65533;a&#1395;*Ps&#65533;&#65533;q&#65533;&#65533;]1r&#65533;	i&#65533;&#1172;&#65533;+2-&#65533;&#65533;1i(&#65533;&#65533;%&#65533;&#65533;&#65533;&#65533;&#65533;&#65533;&#65533;&#65533;&#65533;&#65533;&#1031;O&#65533;&#65533;&#65533;s$&#65533;&#65533;&#65533;o&#65533;R,&#65533;x/Ff&#65533;&#65533;6&#65533;&#65533;'Q&#65533;e&#65533;9&#65533;&#65533;I&#65533;&#65533;Vch";+@*&#65533;&#65533;&#65533;<H&O[&#65533;&#65533;&#65533;)&#65533;Y&#65533;"&#65533;yt&#65533;&#605;&#65533;&#65533; &#65533;,&#65533;&#65533;w&#65533;T+&#65533;5&#65533;N&#65533; &#65533;&#65533;-*&#65533;&#65533;&#65533;&#65533; vs&#65533;!&#65533;1*&#65533;-g&#65533;&#65533;[$7n&#65533; 0&#65533;&#65533;/&#65533;&#65533; g }AG&#1575;	&#65533;&#65533;&#65533;&#65533;G&#65533;HJu&#65533;^&#65533;)	&#65533;&#65533;_&#65533;&#65533;&#65533;@&#65533;&#65533;(&#65533;Q&#65533;&#65533;&#65533;&#65533;Q	r&#65533;&#1488;i&#65533;&#65533;&#65533;]F6&#65533;s&#65533;&#65533;.&#65533;&#65533;&#65533;)&#65533;&#65533;<&#65533;&#65533; :$&#65533;xG&#65533; O^Y)&#65533;&#1120;I&#65533;&#65533;41&#65533;&#65533;`&#773;!q&#65533;&#65533;@&#65533;&#65533;=0n=,`@&`r&#65533;E&#65533;&#65533;4&#65533;&#65533;&#65533;&#65533;rRn|bWh&#65533;=&#65533;&#65533;  ,P &#65533; u$&#65533;	F&#65533;&#65533;&#65533;&#65533;&#65533;M
tEx1$pc.c~&#65533;[&#65533;=PnH2g&#65533;&#65533;:b&#65533;&#65533;P&#65533;&#65533;&#282;F&#65533; &#65533;&#1172;&#65533;&#65533;&#65533;.&#65533; PRH&#65533; &#65533;&#65533;&#65533;&#65533;&#65533;aq2Yt&#65533;8&&#65533;&#1689;&#65533;pi&#65533;08&#65533;&#65533;ip7+&#65533;&#65533;AAo&#65533;<$&#65533;W&#65533;&#65533;&#65533; &#65533;&#1388;&#65533;&#65533;.&#65533;&#65533;!&#65533;X&#65533;f.&#65533;&#65533;&#65533;&#65533;s&#65533;
&#65533;&#65533;7&#65533;W v&#65533;Y&#65533;&#65533;
s&#65533;ZOICz&#65533;&#65533;&#65533;)!&#65533;[&#65533;3&#65533;&#65533;Q4&#65533;}&#65533;&#65533;&#65533;&#801;&#65533;  =W&#65533;5
&#65533;uJI&#65533; '&#65533;&#65533;&#65533;u&#65533;&7$&#65533;E10"@&#65533;0&#65533;6w&#65533;@\&#65533;<,&#661;&#65533;`&#65533;&#65533;&#65533;!({	&#65533;.0CP	&#65533;&#65533;l~z&#65533;&#65533;1&#65533;D&#65533;q?&#65533; &#65533;5n &#65533;^\xP&#65533;&#65533;&#65533;U&#65533;&#1018;r*.&#65533;&#65533;&#65533;&#65533;&#65533;@ :&#65533;&#65533;( q#&#65533;@&#65533;{*C&#65533;(6V&#65533;&#65533;&#65533;-7&#65533;x_+x&#65533;&#65533;&#65533;m+&#65533;&#65533;&#65533;1&#65533;'{N&#65533;&#65533;	&#65533;0 &#65533;_&#65533;&#65533;&#65533;&#65533;&#65533;&#65533;&#37016;^&#65533;9T}&#65533;&#65533;`&#65533;&#65533;V+++P&#65533;SZ&#65533; w&#65533; &#65533;k&#65533;&#65533;(P&#65533;&#65533;&#65533;&#65533;&#65533;*&#65533;9&#65533;D&#65533;&#1987;w<&#65533;|&#65533;&#1038;R&#65533;&#65533;&#65533;t&#65533;P&#65533;&#65533;	$&#65533;&#1595;l&#65533; &#65533;&#1156;&#65533;N&#65533;s&#65533;&#65533;&#65533;&#65533;&#65533;&#65533;&#65533;g&#65533;&#65533;&#724;&#65533;W&#65533;S&#65533;&#65533;>&#65533;~&#65533;Y&#65533;$c.zA&t&#65533;P=%&#65533;&#65533;`&#65533;c/@(Q&#604;&#65533;&#65533;'&#65533;DT; &#65533;&#65533;&#65533;<&#65533;SYN
 &#65533;H&#65533;&#65533;)&#65533;+p &#65533;&#65533;t&#65533; bb&#65533;&#65533;)@3[9\&#65533;l&#65533;&#65533;Z&#27899;&#65533;&#65533;jH&#65533;4&#65533;&#65533;u'hi&#65533;kG_&#65533;7&#65533;3R0@&#65533;&#65533;7&#65533;&#65533;&#65533;&#65533;\&#65533;A&#65533;K&#65533;&#65533;
&#65533; &#65533;Y{mjLFO&#65533;&#65533;f(e~&#65533;%&#65533;Q }&#65533;;!<0&#65533;+s&G&#65533;q&#65533;]&#65533;bf&#65533;&#65533;&#65533;&#65533;&#65533;zWl&#65533;&#65533;a1&#65533;t&#65533;&#65533;&#65533;&#65533;&#65533;&#65533;d &#65533;&#65533;V&#65533;.` +&#65533;$&#65533;G&#65533;&#65533;&#65533;&#65533;&#65533;a&#65533;YO&#65533;&#65533;&#65533;&#65533;	*&#65533;eT&#1134;&#65533;q&#65533;E 5&#65533;&#65533;=p
u!&#65533;&#65533;&#65533;&#65533;&#65533;&#65533;&#65533;6 &#65533;&u&#65533;&#65533;&#65533;]|&#65533;&#65533;&#65533;&#65533;&#65533;S&#65533;YPe&#65533;`&#65533;&#65533;&#65533;HF&#65533;&#65533;&#16501;&#65533;ld&#65533;"&#65533;&#65533;e"q&#65533;&#65533;t*b8&#65533;Y&#65533;&#65533;7NG&#65533;&#65533;w#&#65533;}&#65533;&#65533;&#65533;*&#65533;1)&#65533;&#682;I&#65533;d3K|&#65533;z.P&#65533;&#65533;i*&#65533;_rP&#65533;&#65533;*&#65533;&#65533;&#65533;&#65533;k&#65533;&#65533; &#65533;&#65533;&#65533;&#65533;
|="&#1270;&#65533;&#65533;0(PH/&#65533;k!&#65533;&#65533; &#65533;&#65533;	9&#65533;
G&#65533;&#65533;&#65533;%0{9~&#65533;&#65533;*&#65533;&#65533;HL&#65533;&#65533;&#65533;&#620;&#811;"=&#65533;&#65533;*0-&#65533;57@&#65533;W&#65533;&#65533;X3&#65533;&#65533;&#65533;|t&#65533;@q&#65533;1&#65533;Y6&#65533;1Y&#65533;0&#65533;_&#65533;&#65533;G,&#65533;&#65533;&#65533;	`&#65533;,P=S&#65533;o)pb&#65533;2&#65533;r&#65533;&#65533;A&#65533;B~&#65533;&#65533;n&#65533;T&#65533;&#65533;&#65533;&#65533;&#65533;2g&#65533;KO&#65533;i&#65533;&#65533;h&#65533;k"&#65533;&#65533;6"0&#65533;I&#65533;6&#65533;&#65533;Or&#1406;&#65533;t&#65533;&#65533;&#65533;&#65533;v&#65533;o&#65533;&#65533;"&#65533;K&#65533;&#65533;&#65533;&#65533;&#65533;R&#65533;q&#65533;&#65533;n&#65533;`r&#65533;Q&#65533;"&#65533;&#65533;&#890;?e&#65533;$'&#65533;.&#65533;&#65533;1&#65533;&#163;&#65533; &#65533;p&#65533;H&#65533;Q"P&#65533;Cz&#65533;&#65533; 4&#65533;&#65533;&#65533;,Y&#152;@i&#65533;
&#65533;&#65533;&#65533;&#65533;&#65533;&#65533;&#65533;;!&#65533;&#1858;p&#65533;&#65533;V0 +&#65533;4&#65533;p[&#65533;&#65533;&#65533;	&#65533;(&#65533;&#65533;#q
&#724;>	&#65533;1&#65533;&#65533;.z&#65533;qU&#65533;&#53286;'&#65533;&#65533;&#65533;l p&#65533;a&#65533;Q)&#65533;&#65533;&#65533;&#65533;&#65533;&#65533;&#65533;_aY-#Dz&#65533;&#65533;!&#65533;U&#65533;&#65533;  &#65533;&#65533;+N&#65533;+&#65533;D&#65533;&#65533;`&#65533;&#65533;&#65533;&#65533;R8&#65533;+&#65533;&#65533;&#65533; 
&#65533;H`&#65533;E&#1338;&#65533;@@&#65533;&#65533;&#65533;:D&#65533;zI3+&#65533;Xs&#65533;&&#1503;PQ&#65533;&#65533;g&#65533;m&#65533;&#65533;D&#65533;&#65533;^&#65533;\&#65533;&#65533;&#65533;w&#65533;&#65533;f&#65533;&#65533;!&#65533;&#150;B&#65533;4%&#65533;f&#65533;&#65533;S&#65533;Bq&#65533; &#65533;#&#65533;&#65533;Z 1  &#65533;S &#65533;k=&#65533;&#65533;s>B`&#65533;&#65533;F&#65533;)&#65533;&#65533;&#65533;&#65533;v8v &#65533;/&#65533;&#65533;3&#65533;0&#65533;S&#65533;;&#65533;l&#65533;t&#65533;%C&#65533;[&#65533;&#65533;&#65533;&#65533;&#65533;m &#65533;e&#65533;0&#65533;&#65533;P&#65533;&#65533; &#65533;5&#65533;&#65533;&#65533;&#65533;P&#65533;&#65533;.&#65533;M&#65533;KB&#65533;e'&#65533;&#65533;&#65533;m&#65533;&#65533;#&#65533;5&#65533;&#65533;"0RXD`/P"&#1256;&#1082;&#65533;&#54802;&#65533;[&#65533;&#65533;&#65533;&#713;	&#65533;&#65533;{5d"&#65533;&#65533;>h&#65533;6&#65533;h&#65533;&#65533;C&#65533;{&#65533;]&#65533; Q&#65533;&#65533;o&#65533;&#65533;<LJ&#65533;&#65533;V[&#65533;fl&#65533;P&#65533;z+z&#65533;j&#65533;&#65533;<&#65533;&#65533;p=P'&#65533;}#&#65533;Hi &#65533;&#65533;&#65533;&#65533;&#65533;&#1948;&#65533;&#65533;2h4&#65533;@&&#65533;&#65533;&#65533;#@&#65533;f	x>&#65533;&#65533;&#65533;AH&#65533;&#65533;&#65533;&#65533;  #&#65533;&#65533;NR&#65533;&#65533;&#65533;q&#65533;1&#65533;&#65533;&#65533;E&#65533;v&#1933;wb&#65533;1&#65533;&&`Q<W&#65533;&#65533;K &#65533;vV&#65533;&#65533;&#65533;&#65533;&#65533;&#65533;&#65533;&#65533;&#65533;&#65533;&#65533;`&#65533;&#65533;&#65533;&#65533;	&#65533;%&#65533;&#65533;&#65533;&#65533;&#65533;)&#65533;&#65533;v&#65533;
V&#65533;&#65533;&#65533;Y.&#65533;&#65533;&#65533;&#65533;0&#65533;
&#65533;fe vQ&#65533;~&#65533;&#65533;7&#65533;&#65533;`D0~&#65533; &@ T&#65533;@[&#65533;&#65533;G(%O&#65533;P&#65533;&#1735;V' '/u]&#65533;&#65533;]Y	&#65533;&#1885;$M"h&#65533;	0.4&#65533;&#65533;P&#65533;&#65533;P&#65533;T&#65533;&#65533;KhE )&#65533;&#65533;
w+P&#65533;_" Z&#65533;+PE` &#65533;&#65533;]pSP&#65533;yn[#*&#65533;&#65533;&#65533;4&#65533;&#65533;&#65533;&#65533;qc&#65533;P),A&#65533;G8&#65533;&#65533;&#65533;&#65533;&#65533;&#65533;F&#65533;&#65533;&#65533;&#65533;&#65533;x&#65533;<&#65533; P&#65533;&#65533;e&#65533;B&#65533;&#65533;&#65533;&#65533;}3&#821;&#65533;2&#65533;&#65533;&#65533;&#65533;>-+,#+ &#65533; ;??B&#65533;		&#65533;&#65533;&#65533;&#65533;&#65533;&#65533;&#65533;&#65533;&#65533;34&#65533;B77&#65533;  &#65533;!##,&#65533;&#65533;&#65533;&#65533;&#65533;&#65533;&#65533;&#65533;&#65533;&#65533;&#65533;&#65533;&#65533;&#65533;A&#65533;&#65533;A&#65533;&#65533;&#65533;&#65533;&#65533;&#65533;&#65533;&#65533;&#65533;&#65533; &#65533;#&#65533;W&#65533;&#65533;&#65533;&#817216;AC|`&#65533;.&#65533;&#65533;E&#65533;&#65533;&#65533;@ &#65533;b&#65533;J&#65533;pc&#65533;1W&#65533;d&#1114;&#65533;&#65533;&#65533;~ !F&#65533;		&#65533;q*&#65533;a&#65533;$&#65533;&#65533;a&#65533;&#65533; &#65533;p&#65533;&#65533;pW&#65533;A8" &#65533;T&#65533;&#1723;P&#65533;!Q&#65533;h&#1258;7m&#65533;[v&#65533;&#65533;[&#65533;B &#65533;	Y&#1349;&#65533;Zk"&#65533;$8<&#65533;&#65533;&#65533;&#65533;&#296;&#65533;&#65533;&#65533;(tC&#65533;RH)S&#198;&#65533;&#65533;S&#65533;&#65533;Y|Q&#65533;bT)&#65533;&#65533;&#65533;8v&#65533;&#65533;&#65533;>8>0a&#65533;<l&#65533;&#65533;&#65533;&#65533;&#65533;&#65533;&#65533;&#65533;E(o&#65533;v @&#65533;&#65533;-&#65533;&#65533;&#65533;:oWm&#65533;&#65533;&#65533;&#65533;&#65533;Z&#2030;+,9x&#497;6-E&#65533;q&#65533;&#1058;G&#65533;&#148;&&#65533;&#65533;&#288;&#65533;&#65533; &#65533;<&#65533;&#65533;&#65533;&#65533;&#65533;D9&#65533;` &#65533;&#65533;&#65533;&#65533;&#65533;&4&#65533;&#65533;&#65533;C&#65533;&#65533;&#65533;&#65533;$&#65533;&#1027;&#65533;&#65533;&#65533;&#65533;&#65533;5&#65533;&#65533;&#65533;."&#65533;B&#39237;&#65533;h&#65533;&#65533;:&#65533;&#808;Nx6&#65533;C&#65533;\&#65533;iU&#65533;&#65533;G&#65533; >	8&#65533;&#65533;&#65533;&#65533;L`A-0B,&#65533;@B$cA &#65533;&#65533;e&#65533;	AL+&#65533;x&#65533;&#65533;.&#65533;&#65533;&#1152; &#65533;h&#65533;j HP	&#65533;&#65533;P9&#65533;V
2>0@$&#845;&#1197;#v &#65533;&#65533;(&#65533;&#65533;F&#65533;&#65533;^&#65533;<N
D:&#65533;&#65533;&#65533; d<&#1216;&#65533;KA&#65533;&#65533;&#65533;R&#65533;p&#65533;AP&#65533;
0c!.&#65533;&#65533;Bk&#65533;) f&#65533;c&#65533;&#65533;g&#65533;<jD&#65533;R*&#65533;&#65533;D&#65533;	7`A'1&#65533;@B&#65533; @&#65533;&#65533;&#65533;
&#65533;R&#65533;-&#65533;q&#65533;&#65533;9&#65533;&#65533;+)&#65533;&#65533;&#65533;&*&#65533;sY&#65533;U<&#65533;$&#65533;K&#65533;?&#65533;&#65533;.&#65533;&#65533;e&#65533;&#65533;2&#65533;&#65533;b&#65533;T@&#65533;P &#65533;&#65533;-&#65533;&#65533;W&#65533;&#65533;K7X&#65533;k)r&#65533;&#65533;&#65533;F5&#65533;&#65533;&#65533;!L&#65533;&#65533;@CP&#65533;&#65533;&#65533;^&#65533;IB&#65533;@uA
&#65533;&#65533;%+!&#1827;&#65533;!&#65533;&#387;&#65533;<&#65533;&#65533;oZ&#65533;0&#65533;&#65533;G/M^&#65533;&#65533;>&#65533;&#65533;:&#65533;&#65533;&#65533;&#65533;"&#65533;U`&#65533;&#65533;)T&#65533;=5&#65533;
&#65533; 	-&#65533;&#65533;&#65533;
T3&#65533;&#65533;3&#65533;_~&#65533;@&#65533;&#194;Vl;4&#65533;7|&#65533;w(&#65533; &#65533;c=t`&#65533;qi@1,&&#65533;\}K!0&#65533;ND&#65533;R&#65533;qh&#931;&#65533;&#65533;&#65533;36\O&#65533;&#1274;=&#65533;&#65533;V&#65533;&#65533;,&#65533;&#65533;E@N0&#65533;mO&#65533;K&#65533;iy#&#65533;a&#65533;&#65533;&#65533;&#65533;&#65533;&#65533;B5&#65533;5&#65533;pM:&#65533;&#65533;&#65533;&#65533;&#65533;W3&#65533;I&#65533;&#308;&#65533;@&#65533;{&#65533;&#65533;(&#65533;&#65533;&#65533;w&#1459;&#65533;	&#65533;&#65533;&#65533;&#65533;&#65533;&#65533;&#65533;	&#65533;&#65533;&#65533;cn&#65533;HpBB&#65533;$L&#65533;p&#65533;&#65533;T&#65533;&#65533;1H!j&#65533;q&#65533;&#65533;8&#65533;x&#65533;:&#65533;\&#65533;&#65533;2J&#65533;V'&#65533;Y&#65533;&#65533;j&#65533;EL&#65533;&#65533;&#65533; x&#65533;&#65533;&#65533;" &#65533;&#65533;&#65533;C&#65533;AX&p&#65533;&#65533; &#65533;
	&#65533;u&#65533;&#65533;a&#65533;>& @E&#65533;|I3&#65533;&#65533;&#1753;&#65533;&#65533;7&#65533;A_
E*&#65533;&#65533;&#65533;&#65533;CC!J(&#1281;&#65533;&#65533;&#65533;jD&#65533; &#65533;&#65533;];HAv&#65533;K&#65533;p\&#65533;&#65533;v&#65533;(&#65533;&#65533;!&#65533;H&#65533;&#65533;NhI&#65533;Apy&#65533;e&#65533;&#65533;&#65533;"*g&#65533;&#65533;&#65533;	@&#65533; m&#65533;&O&#65533;&#65533;Vrv
_&#65533;&#65533;Wb&#65533;&#65533;&#65533;&#65533;&#65533;A&#65533;|7&#65533;&#770;B&#65533; &#1568;&#65234;V&#65533;&#65533;&#65533;Y*~Z.zG<v&#65533;tml&#65533;&#65533;:N&#65533;&#65533;&#65533;ZrY&#65533;] P&#65533;&#65533;&#65533;&#65533;&#65533;NH&#65533;Q&#65533;&#65533;I\-&*2&#65533;&#65533;%&#65533;&#1296;&#65533;`$&#65533;&#65533;'&#65533;:&#65533;&#65533;Wp*&#65533;*&#65533;&#65533;&#65533;&#65533;@&#65533;&#65533;&#1252;&#65533;c-&#609;&#65533;&#65533;D &#1804;@&#65533;&#65533;&#65533;1&#65533;&#65533;``2&#65533;&#65533;6&#65533;&#65533;&#65533;x&#1650;h&#65533;0!E&#768;T&#65533;;jcD&#65533;&#65533;
	]&#65533;&#65533;`&#65533;=6&#65533;*]&#65533;&#65533;:&#65533;&#65533;B&#65533;
*&#65533;HN&#65533; &#65533; "X '4 &#65533;9&#65533;&#65533;C&#65533;e2&#601;X&#65533;&#65533;&#65533;i&#65533;@&#65533;&#65533;&#65533;&#804;Z&#65533;&#65533;&#65533;&#65533;&#65533;Eg! &#65533;00&#65533;~ 	Q&#65533;&#65533;&#65533;&#65533;XQt&#65533;&#65533;!ZZ&#65533;&#65533;&#65533;Qj
&#65533;&#65533;[7&#65533;K&#1645;&#65533;&#65533;&#65533;_7d&#65533;4&#65533;x&#65533;&#65533;&#65533;&#65533;S&#65533;i$&#65533;&#65533;&#1035;>&#65533;&#65533;&#65533; # &#65533;8IrSc&#65533;P?w;E(&#65533;&#65533;N&#65533;&#65533;&#65533;@&#65533;t&#65533;dF3&#65533;&#65533;`:&#65533;*&#65533;&#65533;0*&#65533;j&#65533;&#65533;&#354;eqU&#65533;]&#65533;B&#65533;&#65533; m|^&#65533;J\{(&#65533;&#65533;&#65533;&#65533;&#65533;i&#65533;&#65533;&#65533;u&#65533;=&#65533;&#65533;&#65533;A&#65533;&#65533;@B&#65533;1@&#65533;t`;&#65533;&#65533;?W Y&#65533;r&#65533;}&#32489;Y&#65533;&#65533;|&#65533; F&#65533;&#65533;&#65533;&#65533;&#65533;X &#65533;&#65533;sI&#65533;Z2'cx &#65533;&#1152;&#65533;\@&#65533;&#65533;&#65533;&#65533;d&#65533;@dA&#65533;&#65533;*&#65533;&#65533;88&#65533;&#65533;&#65533;.&#65533;&#65533;&#65533;&#65533;&#65533;&#65533;&#65533;&#65533;#&#65533;K&#65533;&#65533;pA&#65533;l&#65533;&#65533;&#65533;<&#65533;91pX~$&#65533;&#1840;&#65533;@&#65533;&#65533;v3&#65533;D4&#65533; 1&#65533;&#65533;$V&#65533;@cZ&#65533;&#65533;!&#65533;:&#65533;&#65533;&#50035;&#65533;&#65533;g &#65533;&#65533;&#65533;&#65533;&#65533;2FE&#65533;&#65533;X&#594;&#65533;&#65533;&#65533;&#65533;R@&#65533;&#65533;8_WQ&#65533;:V&#65533;&#65533;&#1329;&#65533;&#65533;^ `&#65533;U&#65533;u)p&#65533;6&#65533;&#65533;&#65533;&#65533;&#65533;&#65533;&#65533;5j&#1026;&#65533; #&#65533;"DZ&#65533;&#65533;g&#65533;@$&#65533;&#65533;&#65533;:4&#65533;R&#65533;&#65533;&#65533;a0&#65533;dd&#65533;"&#1181;h2&#65533;pf&#65533;d6)@q*&#1811;&#65533;&#65533;b&#65533;&#65533;&#65533;&#65533;P&#65533;
&#65533;`&#65533;(&#65533;v&#65533;&#65533;&#65533;L&#65533;&#65533;5&#65533;&#65533;&#65533;
&#65533;`<mf&#65533;	&#65533;c&#65533;&#65533;!m&#65533;&#65533;&#65533;V&#65533;3&0&#65533;+&#65533;&#65533;aMV&#65533;(&#65533;@&#65533;!&#65533;	&#65533;&#65533;RW&#65533;E{)}&#65533;&#65533;&#65533;&#1842;&#65533;/<&#65533;&#65533;&#65533;y)N&#65533;O&#65533;&#65533;X&#65533;&#65533;&#65533;&#65533;B &#65533;&#65533;P&#65533;VDcL$&#65533;S&#65533;B)Z&#65533;J&#65533;&#1781;&#65533;&#65533;&#65533;&#65533;&#65533;t&#65533;&#65533;&#65533;&#65533;&#65533;&#65533;TY)&#65533;_s|F&#65533;u#&#65533;&#61549;x&#65533;&#65533;&#65533;;k&#65533;2@@&#65533;&#65533;"#&#65533;&#65533;(&#65533;-&#65533;&#65533;$&#65533;&#742;&#65533;M&#200;rQ&#65533;N&#65533;&#65533;&#65533;&#65533;&#65533;&#65533;&#65533;$yK9&#65533;&#65533;&#65533;&#65533;t&#65533;&#65533;&#65533; &#65533;&#65533;&#436;f&#65533;&#65533;ol&#65533;&#65533;&#65533;&#65533;&#65533;&#65533;&#65533;d:<&#65533;&&#65533;&#65533;&#65533;#&#65533;&#65533;x`&#1807;i3 0:&#65533;&#1210;&#65533;&#65533;:&#65533;&#65533;\&#65533;j&#65533;8&#65533;x&#65533;$a&#65533;&#65533;` &#65533;<00&#65533;!
&#65533;&#1373;&#65533; 
$&#65533;&#65533;%&#65533;8&#65533;	&#65533;&#65533;&#65533;c &#65533;&#65533;T7<O&#65533;6&#65533;^)whLX&#65533;}&#65533;P!&#65533;uN&#65533;&#65533;2&#65533;L8>&#65533;=P	Z6&#65533;&#65533;8&#65533;&#65533;y&#65533;X,,)F&#65533;&#65533;&#65533;p&#65533;[&#65533;&#65533;f&#65533;Wl=s&#65533;&#65533;3..E&#65533;&#65533;H&#65533;&#65533;&#65533;B&#65533;&#65533;&#65533;b&#65533;&#65533;@&#65533;l&#65533;&&#65533;c,&#65533;$&#65533;J1vH&#65533;&#65533; 2,&#65533;&#65533;`&#65533;u2&#65533;d&#65533;
Lt>&#65533;&#65533;	&#65533;&#65533;&#65533;&#65533;&#65533;QP&#65533;&#65533;-&#65533;x1p &#65533;&6	&#65533;U&#65533;&#65533;&#65533;W&#65533;GU}.8Gw&#65533;&#65533;7@zG9&#65533;#&#65533;Cq&#65533;&#65533;xM&#65533;~&#65533;&#65533;l&#65533;v N!&#65533;B&#65533;!&#65533; Y&#65533;S&#65533;+&#65533;VN&#65533;t8d"&#65533;&#65533;tl&#65533;&#65533;n	&#65533;2
&#65533;8&#65533;&#65533;:&#65533;&#65533;B	, j&#65533;&#1056;M0&#65533;&#65533;}_AB2{&^kt#|&#65533;&#65533;q&#65533;$|&#65533;~/(+&#65533;f&#65533;&#65533;&#65533;&#807;&#65533;&#65533; <ca.&#65533;&#65533;&#65533;r&#65533;&#65533;~epxF((<X &#65533;&#65533;0&#65533;&#65533;$p2cj$&#65533;8&#65533;&#65533;y&#65533;&#65533;  2&#65533;&#65533;&#65533;&#65533;nS
&#65533;#@&#65533;&#65533;&#65533;H&#65533;e&#65533;s%=p'`(&#65533;P&#65533;&#65533;&#65533; P1`550V&#65533;&#65533;&#65533;&#65533;&#65533;&#65533;W&#65533;)&#65533;&#65533;&#65533;&#65533;;&#65533;&#65533;q&#65533;.&#65533;&#65533;&#913;&#65533;0C3UB2&#65533;Si&#65533;&#65533;&#65533;  *&#65533;L&#65533;3&#65533;&#65533;&#65533;pjB&#65533;9dy2r&#65533;*r &#65533;!J&#1715;>&#65533;&#65533;>&#576;&#65533;O8&#65533;$pTAa&#65533;E&#65533;&#65533;]&#65533;0M &#65533;&#65533;&#65533;P&#65533;&#65533;(&#65533;%H&#65533;vf&#227;H&#65533;&#65533;&0[&#65533;r0&#65533;A&#65533;|&#65533;e15,&#65533; &#65533;ac&#65533;&#65533; &#65533;T&#65533;&#65533;MS&#65533;f&#65533;SA:`* &#65533;&#65533;&#65533;m&#65533;%&#65533;0o"3 &#65533;f&#65533;
&#65533;J&#65533;=&#160; YY&#65533;&#65533;: -&#65533;&#65533;&#65533;0&#65533;<% &#65533;+ H&#65533;&#65533;g
B5&#1042;&#65533;&#65533;&#65533;= &#65533;-Yg&#65533;P&#65533;&#65533; g&#65533;%Ahm7&#65533;&#65533;Ses&#65533;&#65533;hR&#65533;&#65533;x&#65533;&#65533;&#65533;r&#65533;PP&#65533;&#65533;&#65533;&#65533;&#65533;&#65533;
A YWV#O8&#65533;&#65533;&#65533; &#65533;&#65533;dj&#65533;7&#65533;v8<_v&#65533;&#65533;&#65533;&#65533;
&#65533;&#65533;=&#866;%&#65533;A :&#65533;&#65533;C Np&#65533;l5"wt}&#65533;&#65533;qQ&#65533;Gmk&#65533;:&#65533;24-}&#65533;qQ&#65533;i:&#65533;'&#65533;`=P&#65533;&#65533;&#65533;w&#65533;ID&#65533;`X&#65533;&#65533;k&#65533;5&#65533;q&#65533;P*. &#65533;&#65533;'&#65533;&#65533;	&#65533;Q	0R&#65533;o&#65533;&#65533;&#65533;do&#65533;$Ta&#65533;&#65533; &#65533;&#65533;Y&#65533;&#1056;p&#65533;2&#65533;&#65533;&#65533;&#65533;&#65533;%&#65533;>&#65533; 7cV&#65533;8$ &#65533;&#1055;&#65533;!&#65533;#{q&#65533;x@Dy1&#65533;ff&#65533;&#65533;&#65533;&#65533;1&#65533;&#65533;&#65533;&#65533;7
E)B&#65533;&#65533;w"&#65533;e&#65533;&#65533;&#65533;&#65533;&#65533;(@&#65533;#&#65533;3&#65533;"&#65533;&#65533;&#65533;0&#65533;#&#65533;BC&#65533;`
&#65533;y&#65533;B&#65533;*_G
e &#65533;1
(&#65533; 
&#65533;v @&#65533;B&#65533;OB&#65533;&#65533;W&#65533;h&#65533;3&#65533;&#65533;0 A&#148;\&#65533;&#65533;:&#65533;.15&#1571;&#65533;&#65533;&#65533;&#61592;nW&#65533;D&#65533;L&#65533;&#65533;&#65533;B4`q0&#65533;&#65533;&#65533;5&#65533;2	&#65533;S C3&#65533;$&#65533;5-&#65533;&#65533;h9&#65533;	@
&#65533;&c&#65533;Y&#65533;etke &#65533; &#65533;IX8&#65533;s&#65533;&#65533;&#65533;&#65533;0&#65533;&#65533;@&#65533;w&#65533;%&#65533;1.P&#65533;`:&#65533;&#65533;(&#65533;&#65533;&#65533;&#65533;4&#65533;&#65533;&#65533;@&#65533;&#65533;Q&#65533;&#65533;&#65533;t&#65533;&#65533;&#65533;&#65533;&#65533;q?&#65533;@M&#65533;!&#65533;0pVO&#65533;&#65533;&#65533;	(0-` &#65533;8Y&#65533;&#65533;7d)TXi&#65533;&#65533;
f"z&#450;pOv&#65533;o'c&#65533;&#65533;sR&#57409;&#65533;&#513;%&#65533; &#65533;5&#65533;9QQ#"g&#65533;UQ'&#65533;6&#65533;&#65533;j&#65533;&#65533;J\&#65533;E]&#65533;d&#65533;&#65533;{Sq1&#65533;3&#65533; P&#65533;&#65533;P&#65533;&#65533;	&#65533;E&#65533;&#65533;&#65533;H(&#65533;	&#65533;R&#65533;Z&#65533;&#65533;m&#65533;&#65533;&#65533;6j &#65533;&#65533;d&#65533;&#65533;T&#65533; &#65533;'&#65533;&#65533;&#65533; 4T &#65533;,&#65533;e6d&#65533;yJ!&#65533;p&#65533;&#65533;Vy&#65533;k&#65533;&#65533;%\&#65533;&#65533;	&#65533;&#65533;&#65533;c*{H&#65533;&#65533;92&#65533;&#65533;b&#65533;&#65533;&#65533;V&#65533;I6&#65533;r&#65533;	&#65533;&#65533;A&#65533;&#65533;0	&#65533;b +d&#65533;&#65533;>t2
&#65533;a&#65533;	 j`zi&#65533;&#65533;&#65533;&#65533;pNa&#65533;&#65533;&#65533;&#65533;&#65533;&#65533;o{S9{B&#65533;~= |&#65533; &#65533;-2:"I&#65533;&#65533;`py&#65533;&#65533;&#65533;&#65533;E&#65533;&#65533;<&#65533;a&#65533;i&#65533;&#65533;&#65533;f&#65533;*}&#65533;&#65533;&#65533;)&#65533;&#65533;Y#&#65533;G&#65533;&#65533;&#65533;&#65533;&#65533;&#65533;bkEh&#65533;&#65533;&#65533;&#65533;$&#65533;  @&#65533;&#65533;^&#65533;q^&#65533; &#65533;&#65533;7&#65533;&#65533;P&#65533;&#65533;l&#65533;%7`:&#65533;&#65533;&#65533;&#65533;=B&#27346;5E:&#65533;&#30199;h3&#65533;(&#65533;&#65533;[2&#65533;+&#65533;vA&#65533;&#65533;(:&#65533;F&#2615;&#65533;&#65533;&#65533;$Wn&#65533;[&#65533; &#65533;&#65533;A&#65533;9G|&#18899;&#65533;$3&#65533;&#65533;&#65533;&#65533;&#65533;&#65533;&#65533;&#65533;&#65533;	&#65533;a -&#65533;l&#65533;&#65533;&#65533; &#65533;>&#65533;&#65533;h&#65533;&#65533;&#65533; &#65533;D&#65533;&#65533;&#65533;sfjt?p4&#65533;CM&#65533;&#65533;&&#65533;&#65533;&#65533;&#65533;A&#65533;&#65533;&#65533;@&#65533;&#1050;&#65533;A&#65533;L&#65533;&#65533;805;&#65533;1&#65533;wvB&#65533;&#65533;&#65533; &#952;&#65533;&#65533; &#65533;&#897;&#65533;&#65533;+5&#65533;g&#65533;&#65533;&#65533;/&#65533;&#65533;&#65533;O0&#65533;&#65533;@ &#555;&#65533;&#65533;0&#65533;	*0->0&#65533;&#65533;&#65533;&#65533;&#65533;&#65533;
hd@&#65533;
&#65533;Q&#65533;8&#65533;
@B ?&#65533;C.Q'&#65533;`C1U$&#65533; '&#65533;&#65533;3h&#65533;&#65533;&#65533;&#65533; &#65533;&#65533;?a w&#65533;+^&#65533;?Na&#65533;&#65533;s&#65533;w&#65533;&#65533;6z&#65533;2&#65533;&#65533;a&#775;P:&#65533;0&#65533;U`&#65533;1B&#65533;/'D&#65533;&#65533;@&#65533;&#65533;3&#65533;{#&#1046;@&#65533;&#65533;8#&#65533;&#65533;&&#65533;&#65533;Qe&#65533;:'&#65533;&#65533;&#65533;&#65533;&#65533;D&#65533;}T&#65533;^,&#65533;&#1795;8&#65533;3&#65533;[&#65533;&#65533;&#65533;&#65533;@ &#1783;&#65533;J&#65533; &#65533;&#65533;&#65533;`0g&#65533;&#65533;l&#65533;[Fq&#65533;&#65533;\2&#65533;&#65533;&#65533;&#65533;&#65533;&#65533;&#65533;&#65533;V&#65533;&#65533;&#65533;?&#65533;b&#65533;&#65533;U&#65533;&#65533; &#65533;&#65533;&#65533;z&#65533;&#65533;&#65533;X&#65533;' &#65533;&#65533; n&#65533;G;&#1120;&#65533;l&#608;+&#65533;&#65533;1&#65533;&#65533;; U&#65533;&#65533; X;&`&#65533;vo&#65533;6-F&#65533;P&#65533;\&#65533;3x&#65533;?&#65533;B&#65533;&#65533;&#65533;&#65533;&#65533;l]&#65533;&#65533;t&#65533;%p&#65533;qv6pueL&#1635;&#65533;|}nA)&#65533;M6&#65533;#0C&#65533;?8&#65533;&#65533;&#65533;Q&#65533;&#65533;%&#65533;I&#65533;7&#672;&#65533;;&#65533;&#199;&#65533;@L&#65533;&#65533;Z&#65533;h&#65533;0n&#850;&#65533;&#65533;&#65533;&#65533;J&#65533;+Y'&#65533;)]:l&#65533;&#387;As&#65533;YA]]&#227;&#65533;Z5R&#65533;&#65533;F9b5g-k&#65533;&#65533;g65b&#65533;W&#65533;0&#65533;&#65533;`&#65533;n&#65533;&#1749;8s&#65533;&#65533; aXt&#65533;,&#65533;@@0&#65533;p&#65533;H#%&#65533;&#65533;&#924641;\&#65533;p&#65533;p&#65533;&#65533;&#65533;@,&#65533;&k&#65533;{>Fe&#65533;T&#65533;&#65533;&#65533;&#65533;o&#65533;p&#65533;+&#65533;<p0&#65533;? }W&#65533;&#65533;(&#65533;&#65533;B&#65533;&#65533;&#65533;}Y&#65533;RBnD&#443;&#65533;&#65533;&#65533;r&#65533;b&#65533;&#769;i\&#65533;f,B&#65533;&#65533;&#65533; bd&#65533;5&#65533;&#65533;&#65533;ba&#65533;S3&#65533;[&#65533;&#65533;&c0&#65533;'go5&#65533;&#65533;1U&#65533;&#65533;co&#65533;p&#65533;@`&#65533;cy
&#65533;&#65533;
@0&#65533;&#65533;&#65533;&#725;&#65533;&#65533;6 >$&#1626;a&#65533;O&#65533;&#65533;$&#65533;S&#65533;&#65533;s&#65533;&#65533;&#65533;&#65533;Q&#65533;&#65533;o&#65533;&#65533;p&#65533;&#65533; &#65533;&#65533;&#65533;5&#65533;&#65533;KQwbT&#65533;&#65533;&#65533;&#65533;b#&#507;&#65533;&#65533;&#65533;*&#65533;&#65533; &#65533;j&#65533;w&#65533;F&#65533;&#65533;V&#65533;#{&#65533;k&#65533;`;*ue&#65533;DhOx&#65533;&#65533;&#65533;	&#65533;`&#65533;1&#65533;&#65533;&#65533;$&#65533;P{,&#65533;@2&#65533;PNv
&#65533;&#65533;&#65533;_&#65533;&#65533;z&#65533;<@h&#65533;E&#65533;&#65533;&#65533;3U&#820;&#65533;&#65533;c	&#65533;&#1698;&#65533;)+'. cc&#65533;&#65533;&#65533;\&#1351;tEh&#65533;.&#65533;J&#65533;&#65533;
A&#65533;&#65533;&#65533;&#65533;&#65533; :!}&#65533;C&#65533;0pV&#65533;&#65533;&#773;&#65533;&#65533;p# g&#65533; 2&#65533;&#1762;S&#65533;z&#65533;V&#65533;%Y&#65533;Wda&B0&#65533;&#65533;&#322;iA]&#65533;7&#65533;&#65533;=*Y]&#65533;	d6&#65533;&#65533;\&#65533;&#65533;&#65533;&#462;4&#65533;&#65533;&#65533;|d>&#65533;&#65533;A&#65533;&#65533;h6W&#65533;}:&#65533;&#806;&#65533;5p/&#65533;&#65533;8&#65533;&#65533;&#65533;E-9&#65533;o7zB:&#65533;y&#65533;	&#65533;&#65533;%&#65533;&#65533;&#65533;&#65533;&#65533;C=&#65533; Gn
&#65533;f&#625;Z&#65533;&#65533;&#65533;i&#65533;&#65533;NlBi&#65533;&#65533;@&#65533;&#65533;&#65533;&#65533;P^&#1966;+n&#65533;%\&#65533; 5&#65533;e&#65533;  &#65533;#HP&#65533;&#65533;&#65533;@n&#65533;~&#65533;&#65533;1&#65533;.&#65533;&#65533;5a&#65533;&#65533;P&#65533;&#65533;&#1805;&#65533;&#65533;#|&#65533; &#65533;!h&#65533;j15&#65533; bR&#65533;&#65533;Q&#65533;[&#1063;&#65533;*&#65533;^` y&#65533;&#65533;H&#65533;&#65533;w&#1259;n&#65533;j&#65533;&#1977;B&#65533;&#65533;0&#65533;&#65533;%&#65533;&#65533;d&#65533;&#65533; a&#65533;&#65533;&#65533;&#65533;7L$'&#65533;gj&#65533;%b&#65533;&#65533;~&#65533;&#65533;&#1092;&#65533;`&#159;Uh&#65533;5&#65533;#&#65533;0&#65533;M&#371;&#65533;&#65533;&#65533;&#65533;f$&#65533;&#65533;/&#65533;&#65533;3&#65533;8.&#65533;&#65533;=B&#65533; :&#65533;&#65533; Q#}&#65533;&#65533;{&#65533; ]_t&#65533;*(&#65533;&#65533;U&#65533;24 N&#65533;!&#65533;&#65533;{&#65533;;&#65533;^D]&#65533;&#65533;#&#65533;&#65533;\&#65533;&#65533;&#65533;t&#208;7g9&#65533;&#65533;+
&#1536;&#65533;&#65533;	&#65533;.&#65533;&#65533;Gr|2&#65533;, &#65533;&#65533;&#65533;2=&#65533;&#65533;&#65533;$&#65533;&#65533;&#65533;&#65533;&#65533;&#65533;1&#65533;&#65533;&#65533;&#65533;&#65533;&#65533;&#65533;&#65533;&#65533;&#65533;&#65533;&#65533;&#65533;&#65533;&#65533;&#65533;&#65533;&#65533;&#65533;&#65533;&#65533;&#65533;-&#65533;&#65533;&#65533;.&#65533;&#65533;&#65533;&#65533;&#65533;&#65533;&#65533;1&#65533;&#65533;&#324;&#65533;&#65533;&#65533;&#65533;&#65533;&#65533;&#908;A.#*&#65533;   &#65533;&#65533;&&#65533;	
	?	7&#65533;	4` E&#65533;
aX&#65533;&#65533;A&#65533;&#65533;&#65533; &#65533;&#65533;!
&#65533;&#65533;&#65533;&#458;&#65533;z&#65533;1&#65533; &#65533;&#65533;4&#65533;q&#65533;&#363;H).&#528;&#65533;!$&#65533;&#65533;&#65533;&#65533;h&#65533;&#65533;F9{~&#65533;&#65533;&#144;&#65533;`H&#65533;&#65533;"&#65533;&#65533;&#65533;&#1255;&#65533;2&#65533;<&#65533;&#65533;B&#65533;&#65533; J&#65533;&#65533;&#65533;&#65533;e&#65533;.le5&#65533;)$H&#65533;&#65533;P	&#65533; e+b&#65533;@&#65533;&#65533; &#65533;v&#65533; &#65533;H`&#65533;; &#65533;*v&#65533;&#65533;&#65533;&#65533;F&#65533;("'i&#1122;&#65533;4 &#65533;G&#65533;&#65533;&#65533;&#65533;!&#65533;P`>w&#65533;&#65533;B@&#65533;&#65533;&#65533;&#65533;&#65533;&#65533;8&#65533;&#710;	,YF&#65533;*%&#65533;a&#65533;&#65533;&#65533;&#65533;&#65533;Ux&#65533;Z&#65533;&#65533;&#65533; 6&#65533;&#65533;&#65533;&#223;&#65533;&#65533;BU+I&#65533;XpK&#65533;&#65533;F&#65533;&#65533;&#65533;*8Pa&#384;K>|&#65533;a&#65533;&#65533;=ve&#65533;{&#65533;&#65533;v&#65533;&#65533;&#65533;&#1079;&#65533;G&#65533;% &#65533;B$p &#65533;&#65533;$@&#65533;&#65533;E&#65533;&#65533;Td&#65533;&#65533;&#65533;Ft0<l &#65533; (Xp&#65533; ia&#65533;&#65533;
&#65533;T &#65533;4!\U&#65533;t&#65533;T5Ho&#65533;&#65533;]&&#65533;d&#65533;#t,&#65533;&#65533;c'&#65533;8&#65533;&#65533;&#65533;p&#65533;&#65533;d&#65533;
=J&#65533;&#65533;&#65533;*Ty&#65533;H3&#65533;&#65533;&#65533;&#65533;&#65533;&#65533;PI&#522;
5W&#65533;&#65533;[=0&#65533; @B&#65533;&#65533;u&#65533; &#65533;&#65533;&#65533;CY@&#65533;_&#65533;z&#65533;e&#65533;&#65533;&#65533;F&&#65533;&#65533;&#65533;
A&#65533;&#65533;`&#65533;&#65533;)&#65533;&#65533;":&#65533;;~v&#65533;&#65533;&#288;&#65533;4&#65533;)&#65533;&#65533; &#65533;
&#65533;S.&#65533;&#65533;&#65533;uCR&#65533;&#65533;!P&#65533;*
P&#65533;&#65533;&#65533;$&#65533;&#65533;
gN&#65533;J/&#65533;&#65533;I0W)[H&#65533;&#65533;@K&#65533;&#65533;&#65533;+FI&#65533;A-4&#65533;s+&#65533;&#65533;&#65533;*&#65533;,&#65533;&#65533;^m&#65533;?j&#65533;@te'&#65533;&#14397;X&#65533;&#65533;B&#65533;&#65533;&#65533;$&#65533;;tp&#65533;&#65533;P	1,&#65533;&#65533;&#65533;&#65533;J&#65533;kMP&#1074;F&#65533;R&#65533;&#65533;l:&#65533;&#65533;&#1074;#Q&&#65533;&#65533;&#65533;&#65533;&#65533;&#65533;=r&&#65533;Re3#t&#65533;&#965;\&#65533;&#65533;&#65533;&#65533;&#65533;@&#65533;1L&#65533;AI&#65533;&#65533;&#65533;<&#65533;&#65533;W&#65533;F&#65533;V&#65533;b&#65533;&#6959;"E&#65533;e Q&#65533;&#1094;<&#65533;<P	'&#65533;`
<&#65533;B&#65533;AD&#65533;	m&#65533;L&#65533;&#65533;&#65533;`&#65533;T!"&#65533;@s&#65533;L&#65533;r21&#65533;#e&#65533;&#65533;,3nHq&#65533;0<&#65533;&#746;4k96&#65533;assc2D&#65533;&#65533;&#373;I"@9&#65533;m&#65533;&#65533;8)&#65533;&#65533;&#65533;P&#65533;+&#65533;&#65533;B#,P<&#65533;&#65533;&#65533;W={&#65533;M&#65533;?&#65533;&#65533;(A&#65533;j&#65533;&#65533;BD&#65533;&#65533; h &#65533;eG-&#65533;9%m&#65533;&#65533;*x&#65533;&#65533; !X0!t&#65533;&#65533;&#65533;&#65533;&#65533; &#65533;~&#65533;&#65533;+&#65533;`N&#65533; &#65533;"&#65533;&#65533;c&#65533;&#65533; &#65533;'&#65533;T.&#65533;&#1247;&#65533;&#1218;&#65533;&#65533;&#65533;K&#65533;&#65533;\ &#65533;&#65533;&#65533;&#65533;&#65533;r&#65533;&#65533;@&#65533;&#65533;&#65533;&#65533;&#65533;&#65533;p&#65533;"&#65533;>a\&#65533;&#65533;&#65533;[&#65533;@&#65533;Ah&#65533; &#65533;&#65533;a&#65533;&#65533;&#65533;$&#65533;z<&#65533;&&#65533;&#65533;&#65533;&#65533;0&#65533;S&#65533;b&#65533;&#65533;&#65533;B &#1537;&#65533;~&#65533;&#65533;&#65533;I&#65533;3&#65533;&#65533;AI&#65533;&#65533;l&#65533;$&#65533;D` &#65533;&#65533;0:&#65533;BH"&#65533;K'*0&#65533;(&#65533;`	&#65533;z&#418;,&#65533;&#65533;L),
&#65533;G>&#65533;&#65533;I(&#65533;&#65533;2g&#65533;&=&#65533;&#65533;&#65533;&#65533;T&#65533;&#65533;(&#65533;;d&#65533;
&#65533;C&#65533; #&#65533;&#65533;
&p
&#65533;&#65533;  &#65533;}:&#65533;&#867;/&#65533;8&#65533;F.2/zaMs"C&#65533; &#65533;&#65533;xE4b&#65533;&#1239;x&#65533;T-  ;8 &#65533;`&#65533;&#65533; PW&#350;E&#65533;+&#65533;&#65533;Y&#65533;V&#65533;E
&#65533;&#65533;o&#65533;&#65533;#&#65533;&#65533;&#65533;RF#&#65533;&#65533;&#65533;&#393;d' &#65533;&#65533;&#65533;&#65533;4#7&#65533;&#65533;aq8&#65533;&#65533;&#65533; &#65533;*&#65533;32&#65533;&#65533;I&#65533;@&#65533;8&#65533;&#65533;aX`|#4&#65533;&#554; &#65533;&#65533;&#65533;P&#65533;&#65533;#&#65533;#^&#65533;&#65533;&#65533;W&#65533;&#65533;! &#65533;&#65533;&#65533;&#65533;0Gl&#65533;;:&#65533;6&#65533;&#65533;H&#65533;V&#65533;
&#65533;'0h&#65533;V &#65533;R,&#65533;1&#65533;&#65533;&#65533;&#65533;,~&#65533;s&#65533; j
v&#65533;&#65533;-&#219;&#65533;7&#65533;&#65533;+&#1450;@&#65533;&#65533;rjx&#65533;&#65533;&#65533;O'K&#65533;&#65533;&#65533;&#65533;@&#65533; u1e&#65533; &#65533;&#65533;&#65533;&#65533; &#65533;&#65533;I&#65533;+m&#65533;	&#65533;C&#65533; CM4Q&#65533;&#65533;&#65533;&#65533;cR&#1611;&#65533;n 2T&#65533;Di&#65533; &#65533;&#65533;&#65533;TP&#65533;&#65533;&#65533;&#65533;'&#65533; `s"&#65533;&#65533;C&#65533;&#65533;&#65533;&#65533;&'&#65533;A&#65533;m&#65533;&#65533;i&#65533;&#65533;6&#65533;0YU&#65533;M&#65533;1&#65533;9&#65533;&#65533;&#65533;Tq&#65533;&#65533;&#65533;X&#65533;kGAIdin "&#65533;)!&#65533; &#65533;@&#65533;&#65533;&#65533;04`|&#65533;:G&#65533;,&#65533; H
j&#65533;&#65533;&#65533;^&#65533;&#65533;DU&#65533; &#360;B&#434;tt%b&#65533;h&#65533;Z4&#65533;:8 '}E&#65533;&#65533;4k]&#65533;
P&#65533;&#65533;&#65533;&#65533;&#65533;&#65533;K^eCL&#65533;<&#65533;:&#65533;A&#65533;&#65533;&#65533;&#65533;&#185;0&#65533;CV&#65533;NL&#65533;)&#65533;A&#65533;&#65533;&#65533;&#65533;&#65533;&#65533;&#65533;H&#65533;&#65533;&#65533;&#65533;&#65533;&#65533;&#65533;&#65533;X&#65533;S&#65533;R&#65533;B&#65533;`A&#65533;&#65533;&#65533;&#65533;&#65533; &#65533;&#65533;w0@<&#65533;&#65533;]&#65533;|&#65533;	&#65533;&#65533;C1T&#65533;&#65533; &#65533;Q]&#65533; WX&#65533;&#65533;&#65533;&#65533;-^F,B_{&#65533;D&#65533;&#65533;8&#65533;&#65533;&#65533;1&#65533;W&#65533;a&#65533;\&#65533;'&#65533;9	V&#65533;8&#65533;m&#65533;8&#65533;&#65533;&#65533;S&#65533;"C&#328;&#65533;&#65533;B|X)&#65533;t&f&#65533;K&#65533;&#1049;&#65533;&#65533;Q15N&#65533;B&#65533;&#65533;G&#65533;&#65533;Y&#65533;&#65533;&#65533;p&#65533;$	&#65533;&#65533;&#65533;&#65533;I|&#65533;',h	&#65533;Qw&#1586;&#65533;&#65533;L&#65533;&#65533;q&#65533;&#65533;m&#65533;x&#65533;&#65533;&#65533;T&#65533;B@&#65533;%&#65533;>`&#65533;;&#65533;u&#65533;C &#65533;&#65533;&#65533;&#65533;&#65533;R&#65533;&#65533;
&#65533;	F&#65533;&#65533;'@Q&#65533;&#65533;&#65533;H&#65533;&#65533;&#65533;Q&#65533;D&#1765;Nb &#65533;v&#65533;&#65533;Y&#65533;v&#65533;&#65533;&#65533;&&#65533;)&#65533;%&#65533;w&#65533;&#65533;!&#65533;<&#65533;&#65533;&#65533; L&#65533;$&#65533;&#65533;&#65533;&#65533;	H&#65533;&#65533;%Ab&#65533; N&#65533;~&#65533;n&#65533;dL	&#65533;&#65533;@&#65533;B&#65533;&#65533;ab &#65533;v@&#65533;&#65533;&#65533;&#65533;8&#65533;&#65533;&#65533;&#65533;l&#65533;&#65533;	&#65533;&#1154; &#65533;OkU&#65533;	b&#65533;&#65533;I&#65533;	&#65533;_&#65533;&#65533;A&#65533;&#65533;H&#65533;&#65533;qz&#65533;1"u&#65533;Oa&#65533;&#65533;;Q &#65533;+k&#65533;&#65533;
&#65533;&#65533;xZ&#65533;&#65533;X@	&#65533;WUB&#65533;` jpR&#65533;&#65533;&#65533;&#65533;!&#65533; N4&#65533;&#65533;&#65533;$&#65533;&#65533;&#65533;_y&#65533;"&#65533;2&#65533;<r&#65533;"&#65533;&#65533;&#65533;&#65533;:&#543;&#65533;&#65533;&#65533;&#65533;"&#65533;T&#65533;&#65533;&#65533;R&#65533;&#65533;&#65533;&#65533;&#65533;&#65533;&#65533;&#65533;&#65533;&#65533;5Q
&#65533;&#65533;V^&#65533;&#65533;&&#65533;&#65533;&#65533;&#65533;r/&#65533;&#65533;&#65533;L&#65533;&#65533;N0Z &#65533;\p1 &#65533;&#65533;&#1841;&#65533;kU:&#65533;&#65533;X&#65533;qD'))P&#65533;&#65533;&#65533;t&#173;&#65533;f9t2&#65533;&#65533;&#65533;&#65533;R&#65533;L20&#65533;"d&#65533;&#65533;&#65533;&#65533;&#65533;2&#65533;&#65533;h+ &#65533;	d`>(&#65533;&#65533;-&#65533;m&#65533;0&#65533;&#65533;&#65533;&#65533;&#65533;F&#65533;&#65533;QKY&#65533;&#65533;&#65533;&#65533;&#65533;&#65533;&#65533;&#65533;&#65533;&#65533;A<&#65533;&#65533;e&#65533;&#65533;&#65533;&#65533;j@&#65533;&#65533; `,&#65533;P&#65533;'&#65533;&#65533;K+&#65533; N&#65533;z?&#65533;&#65533;QV&#65533;#&#65533;&#65533;(	!G&#65533;>G&#65533;X&#65533;	D&#65533;TP&#65533;=&#65533;a&#65533;&#65533;&#65533;&#65533;&#65533;t&#784;B&#65533;P&#65533;5
H&#65533;>&#65533;&#65533;M&#279;MC%	&#65533;Ve&#65533;Pke &#65533;>&#65533;`T&#65533;l&#65533;#p&#65533;	@ &#65533;&#65533;&#65533;{Q_&#65533;Q&#65533;&#65533;Q0&#65533;&#65533;P; DE0/	&#65533; &#65533;&#65533;^"&#65533;&#65533;&#65533;&#65533;S&#65533;&#65533;&#65533;j&#65533;&#65533;(&#65533;l&#65533;Gm*0z'&#65533;&#65533;&#65533;$'p&#65533;!x4&#65533;[&#65533; -L&#65533;H&#65533;A&#400;mG&#65533;MV1o&#65533;&#65533;	~f
&#65533; &#65533;&#65533;@&#65533;p&#65533;eQ&#65533;+&#65533;qt[WS&#65533;u&#65533;BO'#h&#65533;@&#65533;:&#65533; F&#65533;&#65533;+ t&#65533;&#65533;&#65533;&#65533;&#65533;U&#65533;V-&#65533;s&#65533;[&#65533;&#65533;&#65533; <h8l&#65533;l&#65533;4 0tx^ZsXY&#65533;  &#65533;WW&_&#65533;r#&#65533;!&#65533;&#65533;w&#65533;rj&#65533; 	S&#65533;&#65533;&#65533;&#65533;&#65533;&#65533;00&#65533;&#65533;?&#448;&#65533;&#65533;2n&#65533;&#65533;&#1410;&#1010;&#65533;&#65533;w&#65533;(
 2Hh&#65533;&#65533;
0&#65533; &#65533;&#65533;&#65533;&#65533;h&#65533;&#65533;dd&#65533;^&#65533;&#65533;&#65533;@p&#65533;-yM&#65533;&#65533;, 7&#65533;K%6U#&#65533;*&#65533;&#65533;O)@2&#65533;'&#65533;_}!&#65533;&#65533;&#65533;&#65533;(&#16717;l&#65533;!WSQ&#65533;&#65533;&#65533;&#65533;&#65533;&#65533;&#65533;&#65533; _F$x&#65533;l
x 
&#65533;;	&#65533;*&#65533;V(&#65533;&#65533;#&&#65533;!&#65533;&#65533;&#65533;&#65533;&#65533;1bR&#65533;0V&#65533;&#65533;7=&#65533;&#65533;&#65533;`FC&#1168;0&#65533;&#65533;&#65533;1u&#65533;&#65533;&#65533;qA'f[2&#65533;&#65533;&#65533;t&#65533;&#65533;&#65533;c&#65533;?&#65533;w&&#65533;&#65533;&#65533;@F&#65533;Ea&#65533;1 R&#65533;"&#65533;&#65533;X&#65533;&#65533;v&#65533;;>i&#65533;U&#65533;l&#65533;A&#65533;k&#65533;`<&#65533; X&#65533;&#65533;&#65533;&#65533;&#65533;&#65533;&#65533;R&#65533;&#65533;&#65533;&#65533;&#65533;F&#65533;&#65533;&#65533;&#65533;R#P"(&#65533;S!@ &#65533;&#65533;(U&#65533;&#65533;!&#65533;n&#65533;&#65533;|I&#65533;&#65533;n&#65533;&#65533;&#65533;&#65533;&#65533;&#65533;f&#65533;&#65533;&#65533;o&#481;u&#65533;E!3L&#65533;R($3Z&#65533;%	H&#65533; &#65533;#O&#65533;&#65533;hY&#65533;&#65533;=&#65533;6&#65533;`U&#65533;Q<bx&#65533;@&#65533;&#65533;R/&#65533;Q&#65533;X&#65533;t&#65533;"5&#65533;&#65533;ex&#65533;_&#65533;&#65533;;&#65533;qB&#65533;`p&#65533;&#65533;>&#65533;&#65533;&#65533;&#65533;&#65533;ry4?&#65533;C&#65533;$&#65533;vn &#65533;5V&#65533;&#65533;&#65533;&#65533;&#65533;3&#65533;&#65533;&#65533;p2&#65533;/&#65533;{&#548;U9&#65533;=*3&#65533;s}&#65533;&#65533; &#65533;&#65533;J&#65533;p&#65533;r&#65533;&#65533; A&#65533;scp&#65533;n&#65533;P&#65533;0M&#65533;&#65533;:&#65533;&#65533;'&u &#65533;&#65533;;~&#65533;;~&#65533;k&#65533;!&#65533;Y&#65533;&#65533;x&#65533;5S&#65533;Q!&#65533;l&#65533;&#65533;&#65533;&p&#65533;&#65533;&#65533;w&#65533;E&#65533;&#65533;0&#65533;&#65533;&#65533;&#65533;G&#65533;&&#65533;c&#65533;&#65533;&#65533;?o&#65533;,$&#65533;#&#65533;g&#65533;&#65533;^&#65533;&#65533;2&#65533;&#65533;r&#65533;v&#1297;K4&#65533;P&#65533;&#65533; Z&#65533;K&#65533;&#65533;e&#65533;&#65533;7Hc	&#65533;Pv&#65533;?@i&#65533;08&#65533;&#65533;&#65533;P&#65533;z&#65533;&#65533;J&#355;d&#65533;&#65533;!&#65533;&#65533;<&#65533;F&#65533;Q&#65533; &#65533; @ lk&#65533;&#65533;+&#65533;!&#65533;I&#65533;&#65533;&#65533;17*p	j9q&#65533;"O&#65533;3,P&#65533;y(@a&#65533;X&#65533;&#65533;&#65533;1"Re&#65533;&#65533;
&#65533;uI1&#65533;
&#65533;&#65533;T&#65533;&#65533;\&#65533;t?&#65533;9&#65533;&#65533;&#65533;F&#65533;A5  &&#65533;'+&#65533;&#65533;&#65533;&#65533;G!.&#65533;I &#65533;P &#65533;&#65533;8(&#65533;I^&#65533;U &#65533; J9&#18052;	&#65533;&#803;&#65533;@D&#65533;&#65533;&#65533;&#65533;&#65533;&#65533;&#65533;!&#65533;&#65533;&#65533;-.@8q&#65533;&#65533;&#65533;7&#65533;5&#65533;5&#65533;.&#65533;&#65533;#&#65533;pxy' &#65533;&#65533;,+J&#65533;
?&#65533;&#65533;&#65533;S&#65533;&#65533;23A$&#65533;&#65533;M&#65533;&#65533;2&#65533;CV&#65533; &#65533;&#1226;&#65533;&#65533;&#65533;&#65533;&#65533;{a&#65533;V&#65533;R&#65533;[&#65533;7&#65533;P21&#65533; '&#65533;kL(&#65533;V&#590;&#65533;C&#65533;&#65533;&#65533; &#65533;&#65533;&#65533;&#65533;&#65533;W&#65533;&#65533;&#65533;&#65533;<&#65533;kWD h&#65533;&#65533;&#65533;	 C&#65533;)b&#65533;6`W&#65533;&#65533;&#65533;4&#65533;# &#65533;&#65533;{&#65533;H9&#65533;&#65533;2&#65533;3&#65533;+&#65533;@P&#65533;,&#65533;&#65533;&#65533;D&#65533;c3cR;h&#65533;_&#65533;&#65533;3&#65533;i#XjvIN&#65533;&#65533;&#65533;&#65533;5@&#65533;
&#65533;&#763;&#65533;&#65533;&#65533;y~&#65533;&#65533;&#65533;'&#65533;&#65533;,&#65533;	0  7&#65533;&#65533;&#65533; &#65533;&#65533;A&#65533;9&#65533;&#65533;!&#65533;&#65533;&#65533;If&#65533;&#65533;z&#65533;&#426;)&#65533;&#370;&#65533;&#65533;&#65533;q7p&#65533;| &#65533;&#65533;`&#65533;=&#65533;&#65533;;E&#65533;T`&#65533;&#65533;0&#65533;&#65533;7&#65533;&#65533;&#201;o&#65533;&#65533;YE&#65533;;	Z&#65533;
 &#65533;f&#65533;O&#65533;#U&#65533;&#65533;&#65533;j&#1775;&#65533;d&#65533;&#65533;&#65533;C&#65533;0h &#65533;)&%,&#65533;&#65533;&#65533;&#65533;_&#65533;&#65533;&#65533;	&#65533; = &#65533;f+p -P&#65533;&#65533;!&#65533;&#65533;&#65533;&#65533;EV&#65533;%QJ&#65533;&#1766;_&#944836;^&#65533;&#65533;W&#65533;&#65533;34&#65533;)&#65533;T"&#65533;um3 &#65533;G=0~&#65533;&#65533;=I p1p%*1&#65533;1IR|EL&#65533;f[&#65533;">Q&#65533;&#65533;
H&#131;U&#65533;&#65533;&#65533;&#65533;&#65533;&#65533;&#65533;&#65533;Q&#65533;3Z&#65533;	&#65533;D&#65533;5&#65533;o&#635;&#65533;&#65533;C&#65533;@&#65533;nk&#65533;&#65533;N&#240;ui&#65533;&#65533;1&#65533;&#65533;&#65533;;k&#65533;=&#65533;6&#65533;z!|J&&#65533;&#65533;&#65533;*J&#65533;&#65533;&#65533;&#65533;^&#65533;Y
&#65533;
W&#65533;&#65533;j0  &#65533;l&#65533;&#65533;&#65533;&#65533;0G&#65533;&#65533;'B&#65533;(&#65533;1@ t	[9_&#762;&#65533;!W&#65533;&#536;
&#65533;&#65533;2r&#65533;&#65533;&#65533;&#65533;&#65533;q&#65533;&#65533;&#65533;;&#65533;1&#65533;&#65533;U&#65533;h&#65533;L&#65533; ;&#65533;3z&#65533;k&#65533;81P3A,&#260;&#1065;V5#&#65533;&#65533;&#65533;&0y&#65533;(&#65533;R!&#65533;&#65533; m&#65533;f&#65533;P&#65533;'&#65533;a&#65533;&#65533;x&#65533;c&#65533;&#65533;w&#65533;&#65533;&#65533;&#65533;&#65533;&#65533;d&#65533;(5&#65533;&#65533;_&#65533;&#65533;	f*`I&#65533;&#65533;p&#65533;&#65533;&#65533;e1&#65533;#&#65533;F2	ko&#65533;&#65533;&#65533;&#65533;&#65533;fA&#65533;I&#65533;&#65533;&#65533;95\<&#360;F&#65533; ]&#65533;-!&#65533;nB&#65533;&#65533;M3K$J!i}&
&#65533;&#65533;t&#65533;	p@%&#65533;&#65533;<, &0&#65533;&#65533;&#65533;R&#65533;>js &#65533;&#65533;'&#65533;&#65533; {&#65533;bq&#65533;&#65533;&#1169;&#65533;&#65533;9X&#65533;wF&#803; &#65533;b&#781;g#&#65533;&#65533;&#65533;f&#65533;&#65533;X1&#65533;&#65533;&#65533; &#65533;&#65533;&#65533;&#65533;&#65533; &#65533; &#65533;Wo&#65533;&#65533;!9&#514;Q&#65533;32 {&#65533;&#65533;&#65533;j&#65533;z&#1565;&#65533;&#65533;&#65533;&#65533;&#65533;	:&#65533;4&#65533;|fG&#352; &#65533;&#65533;0U&#65533;&#65533;&#65533;X&#65533;?&#65533;&#65533;&#65533; M&#65533;Rp	2 +&#65533;A&#65533;&#65533;$&#65533;&#65533;&#65533;6&#65533;&#65533;j&#65533;&#65533;P&#321;&#65533;'&#65533;&#65533;&#65533;W7@!&#65533;&#65533;&#65533;&#65533;C8&#65533;k&#65533;&#65533;Jq&#65533;!&#65533;*K~(&#2017;&#65533;&#65533;	c&#65533;&#65533;@ 3&#1040;&#65533;&#65533;$5%(&#65533;&#65533;3&#65533;&#65533;?&#65533;&#65533;!Wf&#65533;[X&#65533;&#65533;&#65533;lh&#65533;Sv&#65533;&#65533;i&#65533;&#65533;&#65533;&#65533;&#65533;&#65533;;&#65533;d&#1131;&#65533;&#65533;4a&#65533;&#65533;`&#1125;&#65533;C&#65533;J"&#554;&#65533;&#65533;&#65533;&#65533;pl&#65533;&#65533;&#65533;&#1086;&#65533;!pTN &#65533;A&#65533;X&#65533;r&#65533;&#65533;&#65533;&#65533;&#65533;}&#65533;t=&#65533;&#65533;&#65533;&#65533;&#65533;&#65533;&#65533;F&&#65533;&#65533;&#65533;&#65533;&#65533;2&#65533;&#65533;A&#65533;_&#65533;&#65533;[&#65533;&#65533;OA@>? &#65533;:S&#65533;B&#65533; Pa&#65533;]{&#65533;&#65533;\&#65533;&#65533;&#65533;]&#1633;&#65533;F?L&#65533;&#65533;b
U&#65533;&#65533;Mqc&#65533;&#65533;&#65533;"3&#65533;k&#65533;a|&#65533;Qv&#65533;LO4&#65533;^&#65533;^&#65533;&#513;4&#65533;&#65533;$d4&#65533;R|&#65533;_0'Z&#65533;f&#65533;&#65533;Ns&#65533;&#65533;p&#65533;r&#2031;&#65533;el&#65533;&#65533;&#65533;l$&#65533;iL&#65533;&#65533;&#65533;&#65533;z&#1107;s &#65533;]&#65533;&#65533;3 *&#65533;f&#65533;&#65533;cUB&#65533;&#65533;&#65533;) &#65533;&#65533;29!8;&#65533;1&#65533;3
&#65533;&#65533;	o]&#65533;&#65533;&#752;n i&#183;Wa&#65533;B&#65533;>&#65533;&#65533;&#65533;&#65533;"W&#65533;
Y;&#65533;<&#65533;&#65533;Z&#65533;&#65533;2&#65533;&#65533;&&#65533;,p0T&#65533;&#65533;&#65533;&#65533;Ri&#65533;&#65533;&#65533;$ d&#65533;&#65533;G;&#65533;E 0&#65533;&#65533;00&#65533;<&#65533;&#65533;&#65533;&#65533;^&#65533;&#65533;&#65533;&#65533;^&#65533;&#65533;Jqe&#65533;@&#750;&#65533;&#65533;&#65533;$&#65533;&#65533;	&#65533;i&#65533;&#65533;t&#65533;c&#65533;&#65533;)&#65533;[&#65533;&#65533;@&#65533;0 &#65533;au&#65533; y{S0&#65533;&#65533;&#65533;:HU
2&#65533;&#65533;&#65533;q1&#65533;?N&#65533;0&#65533;&#65533;&#65533;w&#65533;W"?&#65533;&#65533;0&#65533;&#65533;X&#65533;&#65533;"CA)&#65533;&#65533;&#178;&#65533;&#65533;&#65533;0&#65533;&#65533;7&#65533;&#65533;&#65533;)";)&#65533;&#65533;$&#65533;!P&#65533;&#65533;&#65533;&#65533;%&#65533;"a&#65533;&#65533;&#65533; &#65533;Dko&#33216;&#65533;CWA&#65533;+&#65533;&#65533;&#65533; &#65533;7&#65533;&#65533;l
5&#65533;&#65533;0&#65533;6&#65533;&#65533;&#65533;Vp&#65533;3gm&#65533;{&#65533;T&#65533;&#65533;&#65533;&#65533;i1G &#65533;&#65533;&#65533;u&#65533; N&#192;1&#65533;&#65533;l&#65533;	Y&#65533;&#65533;J&#65533;&#65533;&#65533;u&#65533;I&#65533;|6	ay2?&#65533;&#65533;&#65533;N&#65533;&#286;&#65533;K
&#65533;U&#635; &#65533;&#65533;&#65533;&#65533;&#65533;3&#65533;\7cLe&#65533;&#65533;&#65533; &#65533;&#65533;0o&#65533;"&#65533;&#65533;&#65533; w&#65533;.&#65533;&#65533;&#65533;n5&#411;&#65533;&#65533;/&#65533;&#65533;M &#65533;7 
?

  &#65533;&#65533;&#65533;&#65533;&#65533;&#65533;&#65533;&#65533;&#65533; 7?&#65533;&#65533;	&#65533;&#65533;&#65533; &#65533;$&#65533;##$($$&#65533;&#65533;..",$&#65533;&#65533;&#65533;&#65533;12CC&#65533;&#65533;&#65533;&#65533;&#65533;&#65533;11&#65533;&#65533;&#65533;&#65533;&#65533;A&#65533;&#96085;&#65533;&#65533;&#65533;&#65533; &#65533;=&#65533;&#65533;/&#65533;&#65533;>~ 1L0A&#65533;&#65533;	.&&#65533;g&#65533;&#65533;t&#65533;d&#65533;&#65533;IW |p&#65533;=&#65533;3&#65533;&#65533;&#258;NL&#65533;&#65533;B&#65533;&#65533;>x&#65533;A&#65533;!X&#65533;PAF&#65533;@X `&#65533;&#65533;#&#65533;@&#65533;-&#65533;&#65533;zC&#527;&#65533;Rh&#65533;S$&#65533;&#65533;&#65533;J&#1184;&#65533;&#65533;	F&#65533;0&#65533;&#65533;&#65533;	T&#65533;:&#65533;&#65533; <PX &#65533;&#65533;(:&#65533; &#65533;A0*2&#65533;&#65533;P`&#65533; &#65533;
<&#65533; b&#65533;v,.&#65533;C@&#65533;&#65533;+&#65533;&#65533;|&#65533;!;&#65533;&-> D5&#65533;'r(&#65533;&#65533;ov&#65533;U/<&#65533;&#65533;R &#65061;(&#65533;&#65533;w&#65533;&#65533;&#65533;&#65533;vi&#16139;&#65533;&#65533;&#65533;&#65533;&#65533;&#65533;&#65533;4&#65533;!V&#65533;~pbC&#65533;2X`&#65533;&#65533;&#65533; ,&#65533;@&#65533;&#65533;(,&#65533;&#65533;`&#65533;
V=&#65533;bKU=&#65533;&#65533;J"YPW^&#65533;V"c9b&#65533;>5&#65533;(&#65533;&#65533;&#65533;W &#65533;@(&#65533;&#65533;%&#65533;+T@&#65533;#&#65533;&#65533;&#65533;~*&#65533;&#65533;&#65533; ,&#65533;&#65533;#&#65533;&#141;,p&#65533; &#65533;&#65533;{4&#280;ClCxxDIq&#65533;&#65533;D&#65533;5&#65533;}pNF&#797;c&#65533;G&#65533;<&#65533;&#65533;siY&#65533;&#65533;fp&#65533;&#65533;S&#65533;&#65533;40D&#65533;&#65533;d&#65533;@&#65533;U
`&#438;N)&#65533;	&#65533;?&#861; &#65533;j&#65533;&#65533;&#65533;B&#65533;&#65533;4&#65533;&#65533;U&#65533;\&#65533;&#65533;=&#65533;w&#65533;?&#65533;'&#163;#Xp@&#65533;"
U-&#65533;&#65533;+:0`+&#65533;&#65533; &#65533;(&#65533;&#65533;|!Yf9&#65533;&#65533;&#65533;:(A#&#65533;&#65533;B&#65533;"&#65533;	=&#65533;``U%@&#65533;x&#65533;&#65533;	&#65533;	&#65533;&#65533;&#65533;B,l@&#65533;5&#65533;0 	&#65533;&#65533;&#65533;I
*&#65533;&#65533;&#65533;4D&#65533;&#65533;&#65533;9= d&#65533;q^gP&#65533; &#65533;&#65533;&#65533;&#65533;&#65533;R&#65533;FQ?&#65533;&#65533;[g&#65533;+0>&#65533;&#65533;[m&#65533;ry&#65533;&#65533;&#65533;%&#65533;C&#65533;0;&#65533;&#65533;&#65533;&#65533;1A&#65533;PI5AZ&#65533;&#65533;3&#65533;0&#65533;7&#65533;&#65533;Ba&#65533;&#65533;p&#65533;$x@@&#306;&#65533;:&#65533;&#65533;*0&#65533;&#65533;&#65533;&#65533; &#65533;"&#65533;&#65533;("&#65533;>&#65533;&#179;&#65533;&#65533;&#65533;&&#517;&#65533;]6]&#65533;&#65533;&#65533;&#65533;&#65533;*&#65533;&#65533;&#65533;&#65533;&#65533;$&#65533;&#65533;  dPM`&#65533;&#65533;(&#65533;&#65533;	?PG&#65533;6$W&#65533;&#65533;&#65533; WV"C+P&#65533;N&#65533;&#65533;Dh>G&#65533;\wh&#65533;&#65533;%WB&#65533;&#65533;@0&#65533;&#65533; q/%&#1888;&#1228;$Q&#65533;	&#65533;&#65533;U&#65533;&#65533;:&#1000;&#65533;]&#65533;&#65533;R&#65533;#&#65533; &#65533;&#65533;^&#65533;|P&#65533;&#65533;&#65533;&#65533;f&#65533;&#65533;/,&#65533;b&#65533;(x&#65533;b&#65533;&#65533;t j&#65533;&#65533;&#65533;EH&#65533;bi&#65533;Z&#65533;S&#65533; &#161;,&#65533;&#65533;
` ^&#65533;&#65533;+&#65533;&#65533;C&#65533;&#65533;}&#65533;&#65533; -N&#65533;&#65533;&#65533;b &#65533; &#65533;&#65533;=
R&#65533;.&#65533;%&#1393;&#65533;%&#65533;@v&#65533;1&#65533;'&#65533;&#65533;(&#65533;&#65533;&#186;&#65533;&#1353;&#65533;&#65533;&#65533;&&&#65533;&#65533;&#65533;L&#65533;	 
&#65533;&#65533;~L&#65533;&#65533;H@&#65533;&#65533;&#65533;,&#65533;t&#65533;&#1305;&#65533;)&#65533;.&#65533;X &#65533;&#65533;&#65533;&#65533;&#65533;#&#65533;&#65533;&#65533;)&#65533;&#65533;&#65533;y`&#65533;G&#65533;&#65533;&#65533; &#65533;&#65533;&#65533;L&#65533;e#&#65533;Q~f &#65533;H&#65533;z&#65533;&#65533;^"&#65533;!X&#65533;i&#65533;\&#65533;n&#65533;&#65533;h &#65533;S&#65533;p
&#65533;&#65533;}yQ&#65533;/` W&#65533;"*&#65533;+&#65533;~,P&#65533;&#65533;@ 3 F&#65533;&#65533;y&#65533;`,&#65533;&#65533;3
`&#65533;&#65533;&#65533;p&#65533;&#65533;&#532;&#65533;&#65533; &#65533;&#65533;x&#65533;H?&#65533;8&#65533;~&#65533;P{&#65533;&#65533;*&#65533;&#65533;&#65533;CL&#65533;,&#65533;gx&#65533;&&#65533;-&#65533;&#65533;))&#65533;-&#65533;`&#65533;&#65533;&#65533;&#65533;-&#65533;&#65533;n&#65533;&#65533;&#65533;&#65533;&#65533;4&#65533;&#1101;j&#65533;&#65533;3&#65533;F&#236;a2&#65533;#+,&#65533; &#65533;&#65533;&#65533;(8+&#65533;&#65533;&#498;EY&#65533;c&#65533;&#65533;p&#65533;&#65533;"pt&6&#65533;8Rm,c&#65533;&#65533;R&#65533;V&#33763;j&#65533;A&#65533;bqNq &#65533;H&#65533;&#65533;&&#65533;$&#65533;&#65533;=&#65533;Y&#65533;&#288;&#65533;kdG1,&#65533;I&#65533;&^jp(:x sB,&#65533;J&#65533;&#65533;&#65533;S&#65533;&#65533;N%&#65533;&#65533;Jg&#65533;&#65533; &#65533; 4&#65533;)_i&#65533;&#65533;O&#65533;&#65533;X2]&#65533;&#65533;Ka `W&#65533;&#65533;D	&#65533;,3&#65533;&#65533;&0&#65533;u&#65533;&#65533;s	&#65533;nq(F&#65533;(&#65533;*0*d`Dq&#65533;&#65533; &#65533;	&#999;&#65533;T-h@Vl&#65533;>&#65533;&#1797;*=P+t0*&#65533;h&#65533;l&#65533;&#65533; &#65533;&#65533;&#65533;&#65533;&#65533; X&#65533;*&#65533;&#65533;;d&#65533;Ep9L&#65533; s&#620;R&#65533;P&#65533;o&#65533;&#65533;&#65533;	%I7D&#65533;&#65533;&#65533;&#65533;&#65533;i)O&#65533;&#366;rau&#649;h*&#65533;&#65533; h&#65533;4&#65533;}&#65533;&#65533;&#65533;A&#65533;m&#65533;&#65533;y&#65533;<&#65533;&#65533;&#65533;f#&#65533;&#65533;a&#65533;&#65533;&#65533;&#219;&#65533;3w[F&#65533;H"%&#65533;3G&#65533;&#65533;,&#65533;"8&#65533;d[&#65533;&#65533;&#65533;BkV&#65533; I)&#962;&#65533;&#65533;&#65533;&#65533;Ds&#65533;
yM&#1034;&#65533;&#65533; $&#65533;*&#65533;b&#65533;&#65533;\t&#65533; &#65533;&#577;&#65533;L2&#65533;D7&#65533;KY&#65533;&#65533;&#65533;6j	D&#65533;&#65533;#&#65533;!&#65533;fI&#1271;&#65533;v&#65533;&#65533;S
+&#65533;&#65533;&#65533;&#65533;Nb&#65533;&#65533;&#65533;r+&#65533;&#65533;&#65533;&#65533;&#65533;&#857;`&#65533;v&#65533;=&#65533;C>&#65533;&#65533;HL&#65533;&#65533;&#65533;#k&#65533;6dy&#65533;&#65533;P&#65533;<&#65533;&#65533;M6.&#65533;#p&#65533;@!h&#65533;&#616;3&#65533;L&#65533;@&#65533;?A&#65533;[&#65533;&#65533;&#65533;&#65533;YP&#65533;b&#65533;&#1162;&#65533;&#65533;VZQ&#65533;X<'&#65533;z&#65533;&#65533;H&#65533;&#65533; &#65533;&#65533;Y&#65533;&#65533;&#65533;&#1544;&&#65533;&#65533;-XE6&#65533;&#65533;iD&#65533;&#65533;&#1048; &#147;&#65533;<&#65533;*&#65533;7&#65533;&#65533;&#65533;&#65533;&#65533;K&#65533;&#65533;&#540;&#65533;p&#65533;g&#65533;&#65533;&#65533;&#65533;0&#8325;R&#65533;&#65533;h]n&#156;&#65533;&#1833;&#65533;&ti&#65533;&#65533;jL&#65533;&#65533;&#65533;a>P(Ot&#65533;1&#65533;i&#65533;&#65533;&#65533;&#65533;&#65533;41IP&#65533;&#65533;&#1207;&#65533;:d^&#65533;QX"Y&#65533;`(&#65533;&#65533;&#65533;*&#65533;&#65533; &#65533;X&#65533;2	&#65533;t*&#65533;&#65533;[&#65533; &#65533;&#65533;&#65533;BX?&#65533;w&#65533;&#65533;=6&#65533;&#65533;&#65533;&#65533;&#65533;&#65533;"&#392;>:
"&#65533;&#65533;L&#65533;X=&#65533;&#65533;s.&SO@&#65533;&#65533; g&#65533;@&#65533;&#65533;&#65533;&#65533;&#65533;:$A&#65533;&#65533;&#65533;	&#65533;mf&#65533;qe&#65533;-"&#65533;K&#65533;@tK&#65533; `&#65533;&#65533;&#65533;&`&#65533;&#65533;&#65533;E&#65533;M&#65533;&#65533;&#65533;&#65533;&#65533;9<&#65533;&#65533;&#65533;h&#65533;&#45149;)&#65533;A&#65533;I.Q\&#1918;(&#65533;Q&#65533;&#65533;q&#65533; &#1923;&#65533;l&#65533;&#65533;&#65533;,&#65533;&#65533;y&#65533;&#1143;
8ux&#65533;&#65533;&#65533;	R&#65533;5&#65533;l 2&#65533; &#65533;&#65533;&#65533;Y1&#65533;`&#65533;	&#65533;&#65533;T&#65533; .&#65533;fk[&#65533;]JztbW}&#1290;&#65533;&#65533;n H&#65533;l&#65533;&#1153;&#65533;v&#65533;&#65533;&#65533;G^#&#1025;}F0&#1280;&#65533;ZF$<|&#65533;&#65533;&#65533;O&#65533;A&#288;&#65533;2$O&#65533;i&#65533;@&#65533;u&#65533;&#65533;K_&#65533;%&#65533;\D&#65533;?&#65533;&#65533;&#65533;d.&#65533;&#979;&#65533;&#65533;.1&#65533;&#65533;&#65533;&#65533;&#65533;z&#65533;&#65533;eLyO&#65533;D] &#65533;)HA[&#65533;&#65533;0&#65533;&#65533;G&#65533;  l#&#65533;a&#65533;B&#65533;q &#65533;&#65533;&#1868;&#65533;|DP&#65533;&#65533;&#65533;*&#65533;@W! &#443;&#65533;lx[&#65533; #$&#65533;&#65533;&#65533; &#65533;V&#65533;T&#65533;w*&#65533;^ 
&#65533;"&#65533;u&#65533;5&#65533;"c^-&#65533;$.C@<&#65533; #&#65533;&#65533;V O&#65533;&#65533;&#65533;Pu&#65533;&#65533;D&#65533;/&#65533;&#65533; &#65533;7[&#65533;&#65533; &#65533; 1nr&#65533;&#65533;;&#65533;&8%&#65533;&hR&#65533;`C &#65533;Z&#65533;&#65533;H4/&#65533;&#65533;&#65533;d&#65533;K2&#65533;J~&#65533;&#258;&#65533;{&#65533;&#65533;&#65533;&#1905;p}&#65533;f	&#65533;Ra&#65533;P#pQ&#65533;&#65533;&#65533;&#65533;/&#65533;4&#65533;$&#65533;B&#65533;6:q &#65533;yc p &#65533;&#65533;*u&#65533;N&#65533;&#65533;NN&#65533;&#65533;&#65533;K&#65533;&#65533;f&#1024;&#65533; \q"&#65533;&#65533;G_&#65533;&#65533;G&#65533; $@-&#65533;@&#65533;U&#65533;&#65533;t &#65533;&#65533;;x2 &#65533;DvLP&#65533;&#65533;'%%R&#65533;@&#65533; &#65533;&#65533;:z&#65533;u	Dx&#65533;&#65533;&#65533;Jy"r&#65533;p&#65533;&#45060;&#65533;&#65533;&#65533;(*z&#65533;&#65533;Q&#65533;N'9n&\8K*w&#65533;&#65533;l&#65533;sCJ0pd&#65533;&#65533;0 1&#65533;6&#65533;^w1n&#65533;[4S *0&#65533;&#65533;X&#65533;B#p&#65533;1&#65533;PQ"  x>&#65533;0!&#65533;&#65533;1&#65533;@5q4Gs+&#65533;&#65533;E6&#65533;B3&#65533;&#65533;1 (&#65533;p&#65533;}&#65533;&#65533;5&#65533; (&#65533;L4&#65533;b&#65533;&#65533;&#65533;&#65533; D&#33126;&#65533;{&#1792;&#1586;:&#65533;%&#837;&#65533;&#65533;&&#65533;D&#65533;&#65533;&#65533;R4&#65533;K3&#65533;&#65533;`&#65533;&#65533;g		b&#65533;2&#65533;3	9&#65533;k9H&#65533;&#65533;i&#65533;S=&#65533;'&#65533;m&#65533;&#65533;z&#65533;dJ&#65533;$%&#65533;&#65533;-(@ &#65533;&#65533; &#65533;h &#65533;?(0&#65533;4&#65533; &#65533;&#65533;&#65533;&#65533;&#65533;3G&#65533;cA+ro&#65533;s"xB&#65533; L&#65533;N!bV&#65533; srv5&#65533;#&#65533;A&#65533;&#65533;`m3#&#65533;&#65533;('U A%&#65533;IR"p&#65533;&#65533;F&#65533;&#65533;&#65533; &#65533;U	<GJ,i&&#65533;&#65533; 'pmFBF&#65533;9x	!&#65533;&#65533;&#65533;Y	&#65533;y~WJJ&#597;&#65533;&#65533;BG&#65533;&#65533;&#65533;;hc*&#65533;	:&#65533;[&#65533;&#65533;&#65533;&#65533;&#65533;} Rx&#65533;K"&#65533;&#65533;i&#65533;&#65533;&#65533;&#65533;$@:@&#65533;S &#65533;"&#65533;W&#65533;169#p=p
 &#65533;&#65533; ^!+c&#65533;&#65533;&#65533;&#65533;&#65533;^&#65533;&#65533; &#65533;&#65533;4&#65533;&#65533;`&#65533;&#65533;ux&#65533;p &#65533; &#1330;h#@+&#65533;&#65533;`@&#65533;`&#65533;&#65533;&#65533;&#65533;J&#65533;#	&#1745;A&#65533;V[&#65533;8)0@e&#65533;&#65533;K'&#65533;&#65533;2g`\8&#65533;J&#65533;b&#65533;&#65533;[?&#65533;&#65533;&#65533;&#65533;VdJ:&#65533;a&#65533;&#65533;+1%&#65533;H;y&#65533;&#65533;&#65533;B<&#65533;	G&&#65533;$I&#65533;T&#65533;&#65533;2C&#146;9R &#65533;&#65533;k&#65533;&#65533;@h0'&#65533;&#65533;&#65533;&#65533;&#65533;,a&#65533;,&&#1032;&#65533;&#65533;&#65533; p&#65533;&#65533;We&#65533;&#65533;S&#65533;p1&#65533;&#65533;4&#65533;cw&#65533;,&#65533;P&#65533;&#65533;g9s#&#65533;&#65533;&#65533;.&#65533;7&#65533;.&#1027;&#65533;7m<&#65533;-r&#65533;8&#65533;1&#65533;&#65533;8&#65533;b&#65533;&#65533;&#65533;&#65533;r&#65533;$&#65533;&#65533;&#65533;&#65533;H@&#65533;&#65533;&#65533;PuQ&#65533;U&#65533;&#65533;&#65533;Pr&#65533;:&#65533;BgE -&#65533;&#65533;&#65533;l&#65533;&#65533;&#65533;&#65533;(TS&#65533;&#65533;&#65533;D&#65533;H+p)&#65533;<&#65533; Ig&#65533;k"P@)KA>&#65533;$(y&#65533;(p&#65533;&#65533;&#65533;&#65533;7&#65533;&#65533;)W&#291344;=&#65533;&#65533;l&#65533;G&#65533;P&#65533;%9f&#65533;	&#65533;N&#65533;Y&#65533;f&#65533; B6&#65533;&#65533;e* =@`7b}`7&#65533;I&#65533;Z&#65533;&#65533;\W&+PA-&#65533;S&q)&#65533;&#65533;&#65533;&#65533;	&#65533;q' A&#65533;-&#65533;&#65533;&#65533;PR&#65533;&#65533;&#1719;$&#65533;\6&#65533;&#65533;%&#65533;&#65533;R&#65533;&#65533;	lA;R bG9LNj&#65533;D:&#65533;&#1580;&#65533;?&#65533;m*P"+&#65533;o&#65533;M&#65533;A&#65533;P@ &#65533;&#65533;1\`&#65533;&#65533;&#65533;x&#65533;?-&#65533;x&#65533;# @&#65533;ds*[1G&#65533;&#65533;&#65533;&#65533;ba&#65533;&#65533;%&#65533;&#65533;&#65533;w&#65533;B&#65533;&#65533;@&#65533;Bx&#65533;6,&#65533;*fN&#1123;)$&#65533;3.#4&#65533;&#65533;F2	&#65533;bG&#65533; sB,&#65533;&#65533;'&#65533;&#65533;qu	&#65533;&#65533;&#65533;&#65533;A&#65533;&#65533;&#65533;v&#65533;I	Re%&#65533;&#632;C&#65533;&#65533;?&#65533;28Q&#65533;o"&#65533;+A&#65533;&#65533;&#1669;L&#65533;&#65533;j&#65533;CT'&#65533;&#65533;k;v&#65533;%9Q@1&#65533;:4&#65533;=&#65533;&#65533;&#65533;GZ&#2036;t0&#65533;&#65533;=&#65533;e(`&#65533;1&#65533;&#65533;&#65533;.0' &#65533;z#&#65533;]&#65533;Q3&#65533;&#65533;?&#65533;&#65533;N&#65533;&#65533;&#65533;&#65533;PxRo&#65533;B&#65533;&#65533;&#65533;

!&#65533;&#65533;*y&#65533;n &#65533;&#65533;
Q&#65533;&#65533;-" -&#65533;&#65533;~V&#65533;&#65533;&#65533;8S	&#65533;Ip&#65533;&#448;]&#65533;A:&#65533;&#65533;Z&#65533;cD&&#65533;2Wk$L|&#65533;&#65533;+&#65533;&#65533;&#65533;&#65533; &t	&#65533;HB&#65533;sz&#65533;Q&#65533;&#65533;[&#65533;&#65533;&#65533;&#65533;&#65533;A&#65533;&#65533; &#65533;K&#65533;&#65533;A&#261;	&#65533;&#65533;0&#65533;C&#65533;&#65533;`&#65533;&#65533;&#65533;R&#65533;&#1084;3&#764;&#65533;	&#65533;&#65533;jRE&#65533;&#65533;&#65533;&#65533;&#65533;jM%&#65533;&#65533;&#65533;&#65533;&#65533;&#65533;Pd&#65533;2c
&#65533;7?1&#65533;&#65533;]d3&#65533;F&#65533;&#1344;&#65533;&#65533;)&#65533;$&#65533;&#65533;Q&#65533;$	q&#65533;
&#65533;k&#65533;
Ra&#65533;"F&#65533;&#65533;qkc&#65533;6&#65533;x&#65533;t&#65533;&#65533;&#65533;&#65533;&#65533;&#65533;&#65533;J#i&#65533;&#65533;i@'&#65533;T!QP5&#65533;4&#65533;9&#65533;@&#65533;z&#65533;&#65533;&#65533;&#65533;$c&#65533;J	&#179;&#65533;!v}U&#65533;2&#65533;&#65533;&#1648;&#65533;`I&#65533;;l?\&#65533;i&#65533;&#65533;&#65533;P&#132;&#65533;&#65533;&#65533;&#65533;$&#65533;ZT2Y&#65533;pl<0&#65533;A&#65533;42  3q &#460;!&#65533;@"&#65533;&#65533;&#65533;1P&#65533;&#65533;&#65533;&#65533;h&#1731;&#65533;&#65533;O&#65533;;&#65533;&#1756;&#65533;P&#1026;7&#65533;[&#65533;Oc&#65533;&#1013;&#65533;&#65533;d&#65533;&#65533;*&#65533; i&#65533;F&#65533;&#65533;&#65533;&#65533;&#65533;  ip$0&#65533;L&#652;&#65533;&#65533;p*&#65533;&#65533;z;&#65533;Z.x&#65533;)p&#65533;&#65533;s&#375;&#65533;&#65533; &#65533;&#65533;#EJ&#1516;&#65533;&#65533;&#65533;[&#65533;+*&#65533;<&#65533;&#65533;Qt%D&#65533;&#65533;&#65533;&#65533;&#65533;&#65533; P`Q$&#65533;1&#65533;5*&#65533;&#65533;&#65533;0&#65533;&#65533;&#65533;&#1178;&#65533;V&&#65533; &#65533;2.&#65533;&#65533;&#65533;&#65533;e&#65533;R&#1554;&#601980;1&#65533;907R)I:&#65533;&#65533;&#65533;R&#65533;&#65533;e_&#65533;>&#65533;&#65533;&#65533;~*!&#65533;&#65533;"&#65533;6&#65533;&#65533;0&#65533;&#65533;&#65533; &#65533;?&#65533;&#65533;Dh&#65533;pY.&#65533;&#65533;&#65533;x&#65533;&#65533; P&#65533;.t:B&#65533;?s7C5&#65533;MkSLl!MEMV2S&V&&#65533; &#65533;&#65533;&#65533;DA&#65533;&#1236;&#65533;&#65533;)&#65533;@&#65533;'&#65533;&#65533; !&#65533;%&#65533;&#65533;&#65533;&#65533;&#65533;Y&#65533;'&#65533;p&#65533;&#65533;2&#65533;&#1808;SM&#65533;X&#65533;4D<&#65533;&#65533;&#65533;&#65533;&#1377;&#378;&#65533;&#65533;&#65533;A&#65533;&#65533;&#65533;-$p&#65533;E]F&#65533; 7 @*P &#65533;&#65533;&#65533;&#65533;S
&#65533;&#65533;&#1547;	&#65533;6	&#65533;&#65533;^&#65533;&#65533;&#65533;&#65533;e&#65533;gd&#65533;%`&#65533;x*O6&#65533;'@T8&#65533;y+&#65533;"&#65533;q&#65533;&#65533;P&#65533;CQ&#65533;&#65533;&#65533;<&#65533;	&#65533;0d&#65533;&#65533;\&#65533;&#65533;&#65533;;9Q&#1256;&#1379;&#65533;&#65533;&#65533;&#65533;Em&#65533;&#65533;k&#65533; &#65533;&#65533;&#65533;IFM2&#65533;c&#65533;&#65533;&#65533;&#65533;&#65533;Mi&#65533;&#65533;&#65533;&#65533;xB&#65533;&#65533;&#65533;T6&#65533;&#65533;	&#65533;Y&#65533;C&#65533;Z&#65533;&#65533;:e&#65533;7&#340;&#65533;&#65533;&#65533;&#65533;5&#65533;/&#1462;B&#65533;&#65533;]&#65533;&#65533;$&#65533;"p&#65533;q&#65533;z&#65533;v&#65533;&#65533;&#65533;y&#65533;&#65533;*+&#65533;M+&#1273;&#65533;x&#65533;Y&#65533;&#65533;&#65533;V&#65533;&#65533;&#978;H &#65533; &#65533;5 &#65533;`0K~V}-&#65533;5p&#65533;J&#65533;>&#65533;q:&#65533;&#65533;&#886;kH&#65533;%&#65533;&#65533;U&#65533;&#65533;S&#65533;&#65533;yk&#65533;&#65533;&#65533;&#65533;&#1699;&#65533;&#65533;&#65533;&#65533;&#65533;$&#65533;&#65533;&#65533;@D&#65533;:m7<9B&#65533;&#65533;&#65533;&#65533;G=&#65533;&#65533;pz&#65533; &#1441;5~	7&#65533;&#65533;0j&#65533;&#65533;&#65533;p%&#65533;P&#65533;p &#1036;<&#65533;&#65533;F0&#65533;&#65533;q&#65533;&#65533;&#65533;w>Ad&#65533;>a@&#65533;X0&#65533;&#994;v&#65533;B*-&#65533;&#65533;&#65533;&#65533;p&#1479;|&#65533;&#65533;oIc
&#65533;w?]1&#65533;&#1601;&#65533;{&#65533;&#65533;w"pxT&#65533;&#65533;&#65533;g&#65533; &#65533;4"-&#65533;&#65533;&#65533;&#65533;.- 8&#65533;&#65533;&#65533;(&#65533;l&#65533;&#65533;[&#65533;X&#65533;&#65533;&#65533;&#65533;&#65533;&#65533;&#65533;&#65533;&#65533;&#1408;Z&#65533;&#65533;Z&#65533;B&#65533;&#65533;1&#65533;)&#65533;&#65533;&#65533;$Ek&#65533;1&#65533;&#65533;&#65533;&#65533;n	C?&#65533;&#65533;+&#65533;&#65533;m&#65533;:0&#65533;&#65533;2&#65533;g	&#65533;&#65533;P &#65533;&#65533;-&#1453;#&#65533;#&#65533;&#65533;.&#65533;v&#65533;&#65533;$f&#65533;&#65533;:&#65533;@8&#65533;!&#1970;&#65533;&#65533;M5&#65533;&#65533;&#65533;! t&#65533;e-@ &#65533;7&#65533;Ha" &#65533;&#1548;&#799;u&#65533;Ns&#65533;&#65533;&#65533;&#65533;z&#65533;f+&#65533;{G&#65533;
xtx%R &#65533;&#65533;~&#65533;X.&#65533;&#65533;&#65533;,PA&#65533;3#&#65533;&#65533;&#65533;&#65533;&#65533;&#65533;'&#1074;&#65533;x&#65533;&#65533;~&#65533;ar{O&#65533;3&#65533;,c\^&#65533;&#65533;<&#65533;t&#65533;d&#65533;,&-TD&#65533;QN&#48089;p&#65533;&#65533;)I;&#65533;&#65533;&#65533;a@'	&#65533;&#910;Yd&#65533;N)&#65533;&&#65533;&#65533;@&#720;6&#65533;&#65533;W&#65533;k&#65533;&#65533;$&#65533;&#65533;-&#65533;&#65533;&#65533;&#1501;&#65533;"&#65533;.W=&#65533;vp' %  7
??@
&#65533;&#65533;7&#65533;&#65533;&#65533;&#65533;&#65533;&#65533;&#65533;&#65533;&#65533;&#65533;&#65533;&#65533;&#65533;&#65533;&#65533;7BB
?	&#65533;74=&#65533;&#65533;&#65533;&,+)*$'(&#65533;&#65533;)&#65533;&#65533;$+&#65533;&#65533;&#65533;A)&#65533;&#65533;&#65533;&#65533;,&#65533;&#65533;d
-&#65533;&#65533;h&#28224;@pAA&#65533;AE&#1844;&#61512;m&#65533;0<&#65533;&#65533;&#65533;&#65533;&#65533;&#65533;&#1236;i&#65533;&#65533;R&#65533;&#65533;A&#534;bN &#65533;$&#65533;
&#65533;4=@`&#65533;&#65533;V!C&#65533;	6&#65533;&#65533;&#65533;&#1190;&#1014;&#65533;|  &#65533;&#65533;&#65533;j&#65533;&#65533;&#65533;&#65533;,\fKXT&#65533;9L@&#65533;&#65533;>&#65533;&#65533;&#65533;&#65533;V&#65533;nu&#65533;E&#65533;&#65533;&#65533;&#65533;T	Q&#65533;&#65533;V&#65533; @&#65533;&#65533;cGH(A&#1320;U&#65533;J W. 6
&#65533;&#288;&#65533;hx|h&#65533;&#65533;&#65533;&#65533;BE&#65533;&#65533;$&#65533;C .>D]&#65533;&#65533;&#1854;&#65533;&#65533;&#65533;i&#65533;N&#65533;&#65533;dPn&#1221;w6b&#65533;6&#65533;&#65533;&6&#65533;;n&#65533;&#65533;7&#65533;h&#65533;&#65533;&#65533;f{$GKS&#65533;&#65533;&#65533;&#65533;g&#65533;i&#65533;\&#65533;&#65533;&#65533;il&#65533;A=C&#65533;U&#65533;&#65533;}`^9&#65533;&#65533;^ 8&#65533;A#&#65533;&#65533;BN&#65533;&#65533;&#65533;&#65533;9&#65533;&#65533;K&#65533;`N1&#65533;&#65533;&#65533;&#65533;
&#65533;&#65533;Q&#65533;<&#65533;&#65533;&#65533;&#65533;H&#65533;s		 &#65533;#	|pP l&#65533;&#65533;:x@
{Y&#65533;{&#65533;r -&H`&#65533;	7 &#65533;&#65533;&#65533;v&#65533;&#65533;D&#65533;X~&#65533;A&#65533;	&#65533;t&#65533;&#65533;&#65533;&#65533;*?@RH_= `&#65533;(g&#25739;&#65533;@&#65533;`&#65533;
&#65533;N&#65533;&#65533;T$&#65533;&#65533;&#65533;&#65533;&#65533;BG8&#1294;
1&#65533;O&#65533;&#65533;Ap.&#65533;&#65533;&#65533;&#65533;&#65533;X&#1217;&#65533;&#65533;&#65533;v0&#65533;&#65533; K&#65533;v&#65533;m&#65533; S+&#65533;D&#65533;&#65533;1&#1304;&'&#65533;&#65533;s&#65533;&#65533;_&#65533;%&#65533;	&#65533;p&#65533;@&#65533;H&#65533;@,=&#65533;&#65533;Uh&#65533;0&#65533;&#65533;I&#65533;2$&#65533;&#65533;&#65533;`&#65533;&#65533;&#65533;&#65533;	MD&#65533;m&#65533;:&#65533;B&#65533;$&#65533;&#65533;L  9t@&#65533; &#65533;	&#65533;&#65533;Y&#65533;3&#65533;6 i&#65533;&#65533;`&#65533; &#65533;$L&#65533;&#65533;bXf&#65533;I%&#65533;D&#65533;&#65533;wyJ*	&#65533;RH&#65533;}&#65533;&#65533;&#65533;&#65533;&#65533; &#65533;&#65533;*&#65533;&#65533;&#65533;&#65533;	$`C&#65533;Fs	&#65533;&#65533;'>&#65533;&#65533;&#65533;&#65533;N&#65533;&#65533;&#65533;&#65533;&#65533;&#65533;AQ&#65533;x&#65533;&#65533;D&#65533;&#65533;&#65533;&#65533;&#65533;&#65533;&#1153;
{&#65533;&#65533;&#65533; 1]NAM&#65533;&#65533;&#65533;&#65533;M&#65533;W&#65533;&&#65533;n@.h@&#65533;&#1696;&#65533;&#65533;<&#65533;F&#65533;vDMA@&#65533;'&#65533;	&#65533; L4 &#65533;&#65533;r7&#65533;:&#65533;a`&#65533;@&#250;CH&#65533;&#65533;&#65533;&#65533;&#65533;&#65533;&#811;&#65533;P&#65533;
&#65533;D&#65533;~&#24880;B6&#65533;&#65533;
&#65533;&#65533;&#65533;,&#65533;&#65533;&#65533;&#1972;&#65533;BF@Bl&#65533;3&#65533;g&#65533;*&#65533;&#65533;&#65533;Wb&#65533;u&#65533;&#65533;&#65533;&#65533;]&#65533;o&#65533;&#65533;&#1792;&#65533;&#65533;K&#65533;&#65533;=&#65533; &#65533; Fz|@*P@8&#65533;&#65533; $&#65533;`&#65533;&#65533;&#65533;&#65533;&#65533;&#65533; &#65533; &#65533;N&#1060;b <t4&#65533;b&#65533;ImX&#65533;&#65533;`P &#65533;&#65533;&#65533;7v&#1693;pZr&#65533;`&#65533;i&#65533;&#65533;&#65533;&#65533;L&#65533;&#65533;k&#65533;JX&#65533;2&#65533;>Mh&#65533;U5&#65533;&#65533;&#65533;h&#65533;&#65533;&#65533;P &#65533;&#65533;$0&#65533;&#65533;&#65533;&#65533;&#65533;t&#65533;6&#65533;&#65533;&#65533;&#65533;R&#1280;&#65533;&#65533;&#65533;z
	&#513;&#65533;h&#65533;&#65533;&#65533;&#65533;&#65533;&#65533;>
&#65533;&#65533; &#65533;&#65533;&#65533;&#65533;2M&#65533;@XAp 
`$&#65533;&#65533;&#65533;( &#65533;_Xu&#65533;
&#65533;B &#65533;&#65533; &#65533;[E&#65533;&&#65533;JK[&#65533;&#65533;&#65533;&#65533;U&#65533;M@v &#65533; &#65533;m&#65533;&#65533;!&#65533;d&#65533;&#65533;&#65533;H&#65533;&#65533;-0/&#65533;M&#65533;&#65533;&#65533;[,0&#65533;<&#65533;&#65533;&#65533;&#65533; 5&#65533;
&#65533;&#65533;&#65533;I&#65533;&#65533;&#65533;&#65533;&#65533; &#65533;a&#65533;zE&#65533;&#65533;j	 &#265;&#65533;&#65533;;1e&#65533;
&#65533;&#65533;&#65533;&#65533;Wi&#65533;&#1408;&#1247;&#65533;&#65533;U&#65533;X&#65533;&(u&#65533;[&#65533;&#65533;!&#65533;e'08&#65533;.&#65533;&#65533;TQ X@Jq&#65533;P&#1104;!G&#65533;&#65533;Mh\c@&#65533;z&#65533;	&#65533;&#65533;&#65533; &#65533;&#65533;&#65533;&#65533;&#65533;f&#65533;  -&#65533;&#65533;
^&#1409;&#65533;&#65533; * 	&#65533;:Y&#65533;`_jJ&#65533;&#65533;RQ&#65533;S&#65533;w{&#65533;&#65533;0A&#65533;h &#65533;lRh"v 0&#65533;&#65533;&#65533;&#65533;&#65533;
F&#65533;&#65533;&#65533;&#65533;&#65533;d+ &#65533;b`'&#65533;&#65533;AP&#1152;&#65533;&#65533;&#65533;&#65533;&#65533;&#65533;t&#65533;T &#65533;&#65533;&#65533;CF2&#65533;d&#65533;,l
E&#65533;&#65533;&#65533;&#65533;&#65533;r;H#V9&#65533; &#65533;&#65533;&#65533;&#65533;&#65533;&#65533;<u+9b&#65533;&#65533;jb&#65533;&#65533;&#65533; 1&#65533;&#65533;0&#65533;$P#&#65533;&#512;(	&#65533;&#65533;}b&#65533;&#65533;I&#65533;T5&#65533;&#65533;N8&#65533;!&#65533;m@1r&#65533;D#	
E&#65533;b&#65533;lQ%=&#65533;A:0&#65533;Q&#65533;&#65533;Fp&#65533;&#65533;&#65533;A&#65533;S&#65533;&#1858; &#65533;&#65533;	&#65533;&#65533;8&#65533;0&#65533;R&#65533;`&#65533;%:ZFc&#65533;&#65533;"&#65533; &#65533;)T&#65533;7&#65533;&#65533;&#65533; u&#65533;&#65533;X&#65533;F< 8AL7&#65533;&#65533;&#65533;@&#65533;&#65533;92&#65533;&#65533;hb#&#65533;&#65533;x`&#65533;P(
@&#65533;&#65533;6MH&#65533;'&#65533;&#65533;&#65533;&#65533;]rB '&#65533;Z@:&#65533;&#65533;&#1650;&#65533;&#65533;&#65533;@&#65533;^OP&#65533;iMi`c&#65533;&#65533;4&#65533;8&#65533;&#65533;1kF.&#65533;&#65533;B&#65533;aA:/a [&#65533;Wn5A<&#65533;&#65533;&#65533;K&#65533;@p&#1104;&#65533;X&#65533;nh,'0PN =a&#65533;o&#65533;&#65533;&#65533;&#65533;&#65533;&#65533;X&#65533;&#65533;a&#65533;$ &#65533;P&#65533;$&#1867;`&#65533;&#65533;&F&#65533;A&#65533;Na&#65533;&#65533;&#854;&#65533;mU&#65533;b&#65533;G3=)On&#65533;&#65533;&#65533;&&#65533;`@,&#1024;&#65533;.@&#65533;H&#65533;&#65533;:&#65533;$&#65533;7&#65533;(&#65533;8&#65533;&#65533;Y&#65533;3H&#65533;(j&#65533;j#&#65533;/]&a?&#65533;Wu&#65533;&#896;n&#65533;h&#65533;0&#65533;&#65533;R!	&#65533;&#65533;&#250;]i&#65533;&#65533;&#513;&#65533;&#65533;ov&#65533;5&#65533;&#65533;&#65533;z&#65533;&#65533;&#65533;&#65533;g&#65533;|&#65533;	l&#65533;B&#65533;&#65533;c *COE&#65533;&#65533;&#1822;$
&#65533;&#65533;&&#65533;{&#65533;&#65533;&#65533;+&#65533; <)P8Dg h,1Py(&#65533;$	,&#65533; &#65533;&#65533;&#65533;&#65533;&#65533;&#65533;&#65533;&#65533;&#65533;<&#65533;&#65533;&#65533;&#65533;&#65533;$&#65533;e&#65533;a&#65533;K&#65533;&#65533;2 &#65533;l&#65533;T&#65533;&#65533;&#65533;&#65533;
&#65533;&#65533;H&#65533;&#65533;Wz&#65533;&#65533;x&#65533;&#65533;&#65533;!A&#65533;&#65533;?&#65533;&#65533;% #&#65533;%&#65533;&#65533;&#65533;dnP&#1671;&#65533;(&#65533;~Uk&#65533;@OpYV&#65533;&#65533;&#65533;&#65533;&#1761;uEB&#130;*6&#65533;&#65533;)A&#65533;&#65533;U&#65533;&#65533;&#65533;&#65533;&#65533;&#454;&#65533;&#65533;&#65533;&#655;&#65533;&#65533;@&#65533;z&#65533;&#65533;&#65533;&#65533;P&#65533;&#65533;&#65533;&#65533;&#65533;]L=&#65533;,r&#65533;kK&#65533;&#65533;3&#65533;&#65533;?&#65533;&#65533;@|&#65533;&#65533;5&#65533;=T:&#65533;&#65533;&#65533;&#65533;&#65533;| hc &#65533;x&#65533;*&#65533; N@&#65533;#
&#65533;&#65533;#&#65533;&#65533;&#65533;`jF&#65533;=&#65533;&#65533;KE&#65533;3
&#65533;X&#65533;&#65533;(&#65533;&#65533;%&#65533;&&#65533;&#65533;&#65533;~&#65533;o&#65533;&#65533;&4&#65533;&#65533;y&#65533;(@&#65533;&#65533;&#65533;&#65533;&#65533;" &#65533;&#65533;2`&#65533;&#65533;&#65533;H'a&#65533;@&#65533;Ir jc&#65533;&#65533;&#65533;	PO&#950;{\2'aFNn&#65533;&#65533;M&#65533;&#65533;&#65533;yD8 .&#65533;&#65533;&#65533;O&#65533;`&}4&#65533;&#65533;&#65533;OoJUj;&#65533;~&#65533;&#65533;D&#65533;CH~&#65533;~&#65533;&#65533;&#65533;&#65533;A&#1092;h&#65533;	y&#65533;&#65533;&#65533;
;"&#65533;l&#65533;(&#65533; >&#65533; ~&#65533;#wF&#65533;-&#65533;s R &#65533;Tq ,W&#65533;]C?&#65533;.0&#65533;3 2ER xN&#65533;G&#65533; y&#65533;Q0M&#65533;&#65533;&#65533;1&#65533;gT&#65533;&#65533;3P&#65533;Z7&#65533;$ &#65533;&#65533; &#65533;mw\-#s\%"&#65533;wE!4(&#65533;|+&#65533;K&#1159;5&#65533;p)P&#65533;~&#65533;A"u&#65533;3P#&#65533;a&#65533;&#65533;&#65533;&#65533;&#1300;h&#65533;'BA?&#65533;d5!P &#65533;"Gi&#65533;!qT5{&#65533;&#65533;&#65533;&#65533;L&#65533;&#65533;7&#65533;P|&#65533;&#65533;B&#65533;&#65533;&#65533;?1`S&#65533;K&#65533;pF&#65533;?&#65533;&#65533;&#65533;&#65533;LEqvpb&#65533;/?A &#65533;T&#65533;&#65533;&#65533;6++`&#65533;!p&#65533;&#65533;(pi&#65533;&#65533;&#65533;$&#65533;&#65533;G&#65533;&#65533; nD%&#65533;Q&#65533;&#65533;&#65533;e&#65533;&#65533; &#65533;G&#65533; % &#65533;&#65533;#X&#65533;&#65533;&#65533;&#65533;02@ #`C!0P&#65533;p&#65533;(@)020R&#65533;.&#65533;P"J'&#65533;p&#65533;'&#65533;r&#65533;&#65533;a<&#65533;h%N&#65533;  &#65533;&#65533;c!&#65533;&#65533;&#65533;&#65533;&#65533;0&#65533;&#65533;&#65533;6&&#65533;)D&#65533;	&#65533;&#65533;H&#65533;U&#65533;5&#65533;&#65533;@q&#65533; PAN3&#65533;&#65533;&#65533;)&#134;9&#65533;B<&#65533;	20-&#65533;a&#65533;HJ v&#65533;6!h2 tY&#65533;DG&#65533;z)&#65533;Yg&#65533;'+qI&#65533;,&#65533;2&#65533;&#65533;&#65533;Q[&#65533;/&#65533;E f&#65533;/&#65533;&#65533;
&#65533;&#65533;&#65533;g&l&#65533;x&#65533;&#65533;01&#65533;Sx}dR0&#65533;d&#65533;  /&#65533;&#65533;&#65533;F#&#65533;!^&#65533;&#65533; .$&#65533;"&#65533;&#65533;&#65533;&#65533; &#65533;&#65533;&#65533;3*Q(=&#65533;&#65533;&#65533;L)&#65533;M&#1184;#&#65533;&#65533;i&#65533;&#65533;_&#65533;X&#65533;1RUj&#65533;EY&#65533;,V&#65533;&#65533;	BA&#65533;&#65533;X+&#65533;pI(&#65533;4&#65533;Ts!N&#65533;&#1228;I(&#65533;?Y&#65533; &#65533;(De2&#65533;&#65533;Ya&#65533;PbpC&#65533;&#65533;&#65533;&#65533;&#65533;8 &#65533;? &#65533;?E^&#65533;&#65533;&#65533;&#641; R!&#65533;35&#65533;#w3&#65533;0&#584;&#65533;I]7IRw&#65533;1&#65533;G&#65533;<7&#1043;&#707;Gp4&#65533;&#1687;&#65533;`%&#65533;p&#65533;&#65533;&#65533;G&#65533;Q	&#65533;&&#65533;#&#995;f&#65533;&#65533;y01&#65533;&#65533;w	BE&#65533;X<&#65533;l&#65533;&#65533;}<&#65533;a1WiD&#65533;&#65533;s&#65533;2&#65533;D>&#65533;	&#65533;L&#65533;&#65533;&#65533;q&#65533;?&#65533;A!n&#65533;L&&#65533;&#65533;&#65533;U T&#1847;&#65533;	{LT&#65533;&#65533;&#65533;&#65533;&#65533;V&#65533;MMc&#65533;&#65533;&#65533;R&#65533;&#65533;&#65533;,z P &#65533;&#65533;	I&#65533;7y&#65533;0(&#65533; &#65533;FK&#65533;(-w  i&#65533;@`&#65533;&#65533;	E&#65533;Y&#836;6 ;:&#65533;,v4&#65533;&#65533; &#947;:&#65533;&#65533;#@&#65533;F&#65533;&#65533;&#65533; &#65533;&#65533;&#65533;e&#65533;&#65533;n&#65533;y&#65533;&#65533;&#65533;< &#65533;%`&#65533;<&#65533; 0O&#65533; ;&#65533;${DKb&#65533;&#65533;&#65533;1&#65533;^	&#65533;&#65533;%rEcP&#65533;&#65533;80B&#65533;("ghN5&#65533;NA&#65533;&#65533;9x	&#65533; $&#65533;g2P&#65533;'&#65533;:&#65533;=F&#65533;k&#65533;	.&#65533;&#65533;r&#65533;&#65533;&#65533;N4C&#65533;G&#65533;&#65533;A!&#65533;&#65533;&#65533;1&#65533;&#65533;&#65533;&#65533;&#65533;&#65533;.Q&#65533;&#65533;&#65533;&#65533;SHa_&#65533;&#65533;&#65533;=&#1110;_&#65533;&#2652;&#65533;R&#65533;g&#65533;r@&#65533;&#65533;&#65533;&#65533;&#65533;&#65533;&#65533;"&#65533;&#65533;&#65533;&#65533;Zyd&#65533;Z &#1400; 7&#65533;E*&#65533;#&#1070;p&#65533;&#65533;`&#65533;&#65533; L&#65533;Q?&#65533;G\V0B&#65533;&#65533;wE	&#65533;S&#65533;iG &#65533;&#65533;'e&#65533;!0;&#65533;&#65533;E&#65533;"% &#65533;&#65533;&#65533;3&#65533;g&#65533;8&#65533;%T&#65533; &#65533;&#65533;1 +&#65533;	&#65533;2!&#65533;&#65533;&#65533;&#65533;&#65533;+&#65533;&#65533;M&#65533;P ,&#65533;&#65533;&#65533;:Ah&#65533;D@i&#65533;&#65533;*&#65533;e}M%B?k&#65533;&#65533;A1&#65533;&#65533; &#65533;k&#65533;4&#65533;&#65533;&#65533;@H&#65533;kQ@&#65533;&#65533;O&#334;:q:H:&#65533;&#65533;&#65533;4yUv&#65533;&#65533;y*Q|&#65533;)bY&#65533;p 43Vb&#65533;&#65533;(2&#65533;(&#65533;)&#65533;S&#65533;pR @0gd#S&#65533;`&#65533;0n6P&#65533;&#65533;&#65533;f&#65533;1&#65533;&#65533;	i&#65533;r&#65533;p%&#65533;utG&#65533;Z&#65533;Z&#65533;1&#65533;&#65533;&#65533;&#65533;&#65533;1a&#65533;&#65533;&#65533;&#65533;&#65533;uY0&#65533;W&#65533;0k&#65533;Bl&#65533;&#65533; &#65533;tsG&#65533;.&#65533;jgb&#65533; +&#65533;b&#65533;&#945;&#65533;&#65533;|5&#65533;w;&#65533;	&#65533;UXuX&#65533;R7&#65533;J5yi&#65533;1&#65533;j!T&#65533;&#65533;$&#65533;	&#65533;&#65533;SS&#65533;k&#65533;h&#65533;&#65533;&#65533;)&#65533;*!&#65533;(*Q+&#65533;k&#65533;LWSV&#65533;P&#65533;! t;5P&#65533; `p(&#65533; &#65533;&#1315;*&#65533;1U.0&#65533;&#65533;&#65533;&#65533;&#65533;&#65533;3nL&#65533;GK&#65533;&#65533;a&#65533;&#65533;&#65533;xE&#65533;&#65533;E&#65533;&#65533;&#65533;{
&#65533;5o &#65533;Z&#65533;Yk&#65533;$&#65533;&#65533;&`&#65533;&#65533;6&#65533;&#65533;"&#1070;&#65533;
4_&#65533;`,&#647;bW~&#65533;&#65533;B7&#65533;&#65533;&#65533;&#65533;&#65533;&#65533;&#65533;&#65533;q&#65533;&#65533;_2&#65533;3LB&#65533;&#358;&#65533;&#65533;O&#65533;p&#65533;cA&#65533;'0WK&#65533;4&#65533;M&#65533;*&#65533;sX2&#65533;|&#65533;9&#65533;&#65533;&#65533;&#65533;$^&#65533;B0&#65533;&#65533;*&#65533;)2p&#65533;&#65533;&#65533;	 !&#65533;&#65533;e&#65533;&#65533;&#65533;YrB&#65533;N&#65533;&#65533;%&#65533;&#65533;&#65533;k7&#65533;  &#65533;)H&#65533;&#1134;&#184;>0
hD&#65533;M&#65533;? &#65533;G&#65533;&#65533;&#65533;&#65533;&#65533;&#65533;&#65533;;	&#65533;&#47511;q
&#65533;&#65533;[&#65533;T&#65533;&0&#65533;&#65533; &#65533;$5b&#65533;UtCm!+&#65533;B*10&#65533;!@ @&#65533;p&#65533;&#65533;&#65533;&#65533;l&#65533;&#800;+&#65533;j&#65533;p5K&#65533;0&#65533;&#65533;-!&#65533;Y/ jA&#65533;k&#65533;&#65533;4'pM&#65533;~&#1056;&#65533;c&#65533;&#65533;x'k&#65533;&#65533;&#65533;D&#65533;E&#679;xJ&#65533;0[\Sb,0&#65533;pvNh&#65533;P&#65533;&#151;&#65533;&#65533;&#65533;&#65533;^&#65533;&#65533;&#65533;&#286;9&#65533;aXg &#65533;B3;q.~u>U&#65533;&#65533;&#65533;&#65533;giq&#65533;;&#65533;&#65533;m&#65533;&#65533;?B &#65533;&#1564;FB#&#65533;&#65533;8
&#65533;&#65533;[&#65533;0&#65533; &#65533;]r;v&#367;&#65533;TQ&#65533;&#65533;0&&#65533;y?@%,&#65533;&#65533;&#65533;j&&#65533;;&#65533;&#65533;pE&#65533;&#65533;'64&#65533;&#65533;   &#65533;ZY * &#65533;&#65533;>X&#65533;&#65533;EJW&#65533;@~&#1764;&#65533;&#65533;P&#65533;&#65533;&#65533;&#65533;"6  _83&#65533;	&#65533;K&#65533;WUx&#65533;Bi&#65533;&#65533;&#65533;#Q&#65533;x&#65533; &#65533;V&#65533;&#65533;&#65533;|g-&#65533;(pSM&#65533;&#65533;+&#65533;`&#65533;1&#65533;Q)@&#1053;2GXE(A&#370;a&#65533;k&#65533;<&#1407;v&#65533;&#65533;O&#65533;zj&#65533;&#65533;rE&#65533;S]&#65533;&#65533;&#65533;&#65533;#S8&#65533;j2y&#65533;@&#65533;&#65533;&#65533;U1&#65533;&#65533;&#1573;&#65533;*&#65533;;&#65533;nX#&#65533;
5=:`6#,&#65533;r&#65533;&#65533;&#65533;E$c=&#65533;P2&#65533;&#65533;# &#65533;&#65533;&#65533;&#65533;3&#65533;&#65533;=C&#65533;`&#65533;#&#65533;&#65533;+@Qr&#65533;@MF&#65533;&#271;&#65533;&#65533;&#65533;&#65533;r&#65533;&#65533;&#65533;fr&#65533;0m:!&#65533;&#65533;&#65533;|A&#65533;&#65533;&#65533;&#65533;y<&#65533;&#65533;v10 &#65533;8y&#65533;&#65533;5O&#65533;&#65533;&#65533;&#65533;^&#65533;8&#65533;K&#65533;&#65533;&#65533;&#65533;0)&#65533;	&#65533;:!&#65533;&#65533;&#65533;&#65533;&#65533;&#65533; f	&#65533;&&#65533;&#65533;!8O&#65533;HQk&#65533;-( &#65533;&#65533; &#65533;&#65533;bh=$@&#65533;&#65533;1'&#65533; 0&#65533;&#65533;d&#547;<&#65533;%&#65533;Y&#65533;&#65533;&#65533;&#65533;NQQ&#65533;&#65533;n&#65533;&#65533;`o&#65533;&#65533;&#65533;c&#65533;v&#65533;`Hva &#1235;&#65533;&#65533;$&#65533;&#65533;XqV&#65533;D&#65533;&#65533;&#65533;&#65533;W&#6079;&#65533;&#65533;&#65533;A&#65533;( ,0.`&#65533;&#65533;_&#65533; UK&#65533;.bC&#65533;&#65533;s&#1387;G&#65533;*k&#65533;=q&#65533;N&#65533;Q&#1040;,@ i&#65533;&#65533;&#65533;R&#65533;&#65533;4&#65533;&#65533;&#65533;a&#65533;i&#65533;p&#65533;&#65533;&#65533;&#65533;*&#65533;&#65533;&#65533;&#65533;&#65533;&#65533;@&#65533;}j&#65533;&#65533;-&#65533;&#65533;D&#65533;Y&#65533;&#65533;k&#65533;.&#65533; &#65533;r&#65533;Z&#65533;&#65533;&#65533;&#65533;&#65533;&#65533;&#65533;&#65533;&#65533;?&#65533;&#65533;&#65533;-fN&#65533;&#65533;A%&#65533;;&#65533;|&#65533;;#&#65533;c><m%&#65533;&#65533;F7&#65533;P&#1017;H&#65533;>&#65533;)H2>T(U4R&#65533;" c 5pC:Q&#65533;(&#65533;<?&#65533;6!&#65533;&#65533;&#65533;n#L8&#65533;TO&#65533;w	<$&#65533;&#65533;>`4&#65533;&#65533;d&#65533;&#65533;@&#65533;3&#7538;4&#65533;&#65533;S&#65533;M&#65533;&#65533;&#65533;&#65533;0&#65533;|&#1407;&#65533;&#65533;&#65533;&aJA&#65533;L#1`+T&#65533;>6a&#65533;&#65533;a+&#65533;qHj=1&#861;&#65533;&#65533;0&#65533;&#65533;`&#65533;&#65533;OV1,&#65533;0&#65533;0P&#65533;-&#65533;20&#65533;&#65533;&#65533;==&#65533;7&#65533;&xJ&#65533;!% &#65533;&#1739;&#65533;\&#65533;	uGe Ux&#65533;&#65533;P!&#65533;&#65533;&#65533;&#65533;<n&#65533; &#65533;J &&#65533;$s p&#65533;&#65533;{ora&#65533;*@&#65533;&#65533;@&#65533;9z	O(~&#65533;z&#65533;&#65533;h&#65533;0&#65533;M4&#65533;	,p8&#65533;&#65533;&#65533;&#65533;Q&#65533;y&#65533;0q&#65533;@&#65533;/&#65533;(&Q&#65533;t&#65533;&#65533;L&#65533; &#65533; &#65533;h&#65533;N&#65533;&#65533;	&#65533;&#65533;tj&#65533;6&#65533;&#65533;&#65533;&#65533;&#65533;&#65533;&#65533;&#65533;&#65533;&#65533;&#65533;	n&#65533;&#65533;&#65533;&#65533;&#1600;x	&#65533;`!&#65533;&#65533;2j&#65533;p&#65533;&#65533;J*i&#65533;&#65533;hpv&#65533;+pP&#65533; #&#65533;R&#65533;)F&	77	
?&#65533;B	 7
B?&#65533;&#65533;&#65533;&#65533;&#65533;&#65533;&#65533;&#65533;&#65533;&#65533;&#65533;&#65533;&#65533;&#65533;&#65533; &#65533;7&#65533;&#65533;&#65533;B&#65533;&#65533;&#65533;( >&#$++1++,"&#65533;:&#65533;&#1685;)1&#65533;&#65533;&#65533;&#65533;&#65533;&#65533;A&#65533;&#65533;-C&#65533;!&#65533;&#65533;&#65533;&#1886;&#65533;&#65533;.p&#65533;&#65533;L&#65533;   &#65533;&#65533;$@&#65533;M"&`&#65533;W&#65533;R&#65533;d&#65533;&#65533;&#65533;&#65533;.|&#65533;/F&#65533;&#65533;0&#65533;&#65533;TAb&#65533;=,nZ&#65533;&#65533;1M"&#65533; 1@ /Q&#65533;&#65533;&#1155;5-`gr@Gf&#65533;^B&#65533;!&#65533;R&#65533;&#65533;^
q`&#65533;&#65533;8`8&#65533;&#65533;J4`2&#65533;&#65533;B?|80b&#65533;tG&#65533;&#65533;&#65533;&#65533;&#65533;&#65533;&#65533;&#65533;&#65533;E &#65533;&#65533;B&#65533;B&#534;&#65533;D &#65533;@ &#65533;&#65533;&#65533;&#65533;N&#65533;DM
U	B*&#65533;Y%&#65533;&#65533;&#65533;&#65533;H&#65533;J0&#65533;&#65533;&#65533;&#1533;$&#65533; a&#65533;&#65533;+&#65533;]&#65533;&#65533;A&#262;P&#65533;&#65533;A &#65533;p-V>&#65533;&#65533;&#65533;f%&#65533;A0&#65533;6Vp0.h&#65533;&#65533;m&#134;&#65533;&#65533;@t&#65533;D&#65533;%&#65533;2&#65533;[&#65533;&#65533;&#65533;&#65533;&#65533;&#65533;&#65533;m&#65533;U&#65533;&#65533;&#65533;o&#65533;&#65533;&#65533;5m&#65533;P&"t&#65533;&#65533;
hSQ$x&#65533;6m&#65533;&#65533;~!&#65533;&#65533;&#65533;2$&#65533;4&#65533;ZBU&#65533;&#65533;D&#65533;&#65533;&#65533;]|k&#65533;&#257; *&#65533; &#65533;\G&#65533;5&#65533;&#65533;MU&#65533;&#65533;&#16517;8&#65533;D &#65533;Y&#65533;&#65533;	&#65533;&#65533;+&#65533;&#65533;&#65533;
cmp&#65533;&#65533;&#65533;k#&#65533;&#65533;&#65533;o&#65533;&#65533;#@ea&#65533;&#65533;&#65533;!
<&#65533;&#65533;=&Dd&#65533;&#65533;&#1895;&#65533;}&#65533;i6	)4&#65533;&#65533;&#65533;&#65533;* $&#65533;   &#65533;C+0&#65533;&#65533;*&&#65533;&#65533; d)&#65533;
#X`&#65533;
tP&#65533;(L@&#65533;&#65533;&#65533; &#65533;	$\&#65533;&e&#65533;d0&#65533;;&#65533;&#65533;&#65533;&#65533;#(h^&&#65533;P&#65533;,&#65533;&#65533;&#65533;ep]:&#65533;&#65533;PC&#65533;bP];L&#65533;B &#65533;&#65533;&#65533;'n"&#65533;Dm=T&#65533;Q&#65533;0^&&#65533;&#65533;S&#65533;&#65533;&#65533;T&#65533;&#65533; &#65533;pwV\&#65533;&#65533;Iq&#65533;&a&#65533;'!@c'0&#65533;S&&#65533;&#65533;&#65533;4&#65533;&#65533;I&#65533;d&#65533;q&#65533;Hm &#65533;v&#65533;&#1894;#&X&#65533;&#65533;rB&V&#65533;M&#65533;7&#65533;#j:$&#1282;&#65533;]&#65533;&#65533;&#65533;
$,&#65533;&#65533;&#65533;E B&#65533;&#65533;&#65533;@&#65533;&#65533;@Vhh?&#65533;&#65533;J%&#65533;&#65533;)&#65533;Z&#65533;hgE&#65533;b@&#1081;&#65533;&#65533;A&#65533;&#65533;*2si&#65533;	&Bx&#65533;@&#65533;3&#65533;,&#65533;&#65533;&#65533;&#65533;&#65533;&#65533;&#65533;C&#1132;&#65533;`
&#65533;&#65533; l&#65533;&#65533;w' &#65533;&#65533;
Xa&#65533;&#65533;&#65533;L&#65533;&#65533;1&#65533;p&#153;&#65533;&#65533;&#65533;&#65533;&#65533;3Dq&#65533;&#65533;'&#65533;&#65533;'&#65533;>&#65533;&#65533;q&#65533;&#65533; '&#65533;9\&#65533;"&#65533;D;&#65533;4&#65533;$T&#65533;&#65533;&#65533;O.&#65533; &#65533;:Y%&#65533;zT
&#65533;&#65533;e&#65533;&#65533;&#65533;&#836;&#65533;&#65533;	&#735;x&#65533;&#65533;&#65533;&#65533;&#65533;&#65533;&#65533;&#65533;&#65533;&#65533;&#65533;p&#65533;&#65533;G\&#65533;&#65533;&#65533;w&#65533;&#65533;V h&#65533;&#65533;|&#65533;a&#65533;B8-5&#65533;&#65533; &#188;Z@_e`%.t &#65533;&#901; 0H!&#65533;P+&#65533;*&#65533;A&#65533;&#65533;&#65533;&#65533;8&#65533;&#65533;L&Nm&#65533;&#65533;*&#65533;&&#65533;;&#65533;T&#65533;-u&#65533;&#65533;[&#65533;.&#65533;b4h&#65533;&#1664;H&#65533;&#65533; T&#65533;@&#65533;&#65533;w&#65533;&#65533;&#65533; &#65533;&#65533;IC&#65533;q&#65533;8e`V)&#65533;&#65533;Q&#1073; &#65533;e^&#65533;&#65533;&&#65533;&#65533;&#65533;##&#65533;&#65533;&#65533;&#65533;bp&#65533; &#65533;&#65533;z&#65533;PO~N&#65533;&#65533;&#65533;d&#1008;&#823;&#65533;G&#65533;&#65533;&#65533;nV&#65533;sb&#65533;&#65533;k -&#65533;&#65533;aqr&#1296;&#65533;L&#65533;(4&#65533;y&#65533;!&#65533;:&#65533;&#65533; &#65533;`&#65533;&#65533;&#65533;&#65533;p&#65533;p` &#65533;&#65533;s|'&#65533;&#65533;ObL*X&#65533;&#65533;&#65533;H =&#65533;&#65533;D &#65533;&#65533;&#65533;U &#65533;&#65533;&#65533;T  &#65533; &#65533;&#1024;0&#65533;3&#65533;&#65533;@N&#65533;?8&#65533;&#65533;&#65533;  !&#65533;&#65533;$&#65533; &#65533;bv&#65533;&#65533;4&#65533;&#65533;k*&#65533;4&#65533;&#65533;&#65533;9&#65533;	O&#65533;(M,U&#65533;&#65533; k&#65533;p&#65533;`&#65533;&#65533; &#65533;X&#65533;&#65533;f&#65533;&#65533;e+&#65533; &#65533;&#1537;J&#65533;&#65533;&#65533;-&#65533;Od ,&#640;&#65533;1LAp&#65533;9
&&#65533;x	&#65533;&#65533;c.&#65533;&#65533;	&#65533;&#65533;;N@&#65533;~&#65533;&#65533;T&#65533;X&#65533;&#65533;\&#65533;C=&#65533;C&#65533;&#65533;O?&#65533;B&#65533;I2&#65533;&#65533;&#65533;!D!&#1541;8Q&#65533;L&#65533;^&#65533;Y&#65533;F"p$Q#&#65533;&#65533;X&#65533;"&#65533;&#65533;&#65533;U&#65533;&#65533;&@&#65533;e&#65533; &#65533;&#65533;&#65533;\4QR&#65533;'m&#65533;Sb;<v&#65533;0r`Uo&#65533;H&|h Xy &#65533;,&#65533;&#65533;``.&#65533;&#1319;&#65533;&#65533;&#65533;&#65533;|&#65533;&#65533;.&#65533;K-&#65533;F&#830;j&#65533;ft&#65533;i&#65533;@&#65533;B)E&#65533;B&#65533;95&#65533;&#65533;&#65533;&#65533;&#286;&#65533;&#65533;&#65533;B5&&#65533;&#65533;&#65533;AH0&#1582;h&#65533;&#65533;&#65533;a&#65533; A( 8 &#65533;&#65533;'x<Z&#1045;Vq&#65533;&#1888;
j`&#65533;OX &#65533;j`;&#65533;= /&#65533;&#65533;&#65533;&#208;&#65533;;u&#136;&#65533;&#65533;&#65533;2&#65533;	&#65533;5&#65533;2&#65533;&#65533;*&#65533;QP&#65533;&#65533;&#65533;&#65533;}&#65533;&#65533;&#65533;c%<A&#65533;f&#65533;&#65533;&#16181;?&#65533;]B&#65533;&#65533;&#1256;&#65533;]&#65533;&#65533;6&#65533;&#65533;&#65533;&#65533;bqC<q
:&#1449;+L&#65533;t$' &#65533;I&`&#65533;&#65533;&#65533;-0&#65533;B&#65533;&#65533;k&#65533;&#65533; XA&#65533;,&#65533;&#65533;&#65533;&#65533;5&#65533;4!!&#65533;" &#65533;Q#$&#65533;R&#65533;
&#65533;2m&#65533;f&#65533;
V&#65533;&#65533;g=c&#65533;-J3&#65533;F&#65533;&#65533;&#65533;&#65533;&#65533;&#151;&#65533;&#65533;&#65533;G!&#65533;&#65533; &#65533;&#65533;&#65533;@@c)&#65533;%P&#65533;&#65533;&#65533;9&#65533;djC&#65533;&#65533;&#65533;19&#65533;&#65533;O&nU@!&#65533;&#65533;d&#65533;s&#65533;bbU&#65533;V|K&#65533;&#65533;&#65533;<X&#65533;D2&#65533;&#65533;K&#65533;#&#65533;	EQ&#65533;	8 \&#65533;&#65533;&#65533;&#65533;0&#1273;vtc&#65533;$&#65533;&#65533;&#65533;&#65533;!.8N]H&#65533;&#65533;-&#65533;(Z% &#65533;&#65533;G&#65533;&#65533;L '&#65533;&#65533;&#65533;&#60941;c9&#1511;&#65533;&#65533;&#65533;
&#65533;&#65533;`&#65533;&#65533;&#65533; 3T&#65533;&#65533;&#65533;&#65533;&#65533;@^0&#65533;D &#248;&#65533;&#65533;`&#65533;4b&#65533;&#1536;%&#65533;_+n&#65533;&#65533;Vl&#65533;&#65533;.&#65533;&#65533;93&#65533;Q&#65533;&#1538;&#65533;&#65533;&#65533;&#65533;&#65533;&#65533;&#65533;&#65533;>6&#65533;&#59523;u&#65533;&#65533;=0@m,0P&#65533;X&#65533;n&#481;&#65533;&#1121;&#65533;&#65533;=|"T+ 
_&#65533;e&#65533;&#65533;[s&#65533;B&#65533;~bA&#65533;&#65533;6\&#65533;&#65533;Y]"&#65533;&#65533;&#65533;v&#65533;&#65533;!4&#65533;&#65533;&#65533;Z&#65533;Q &#65533;<1p&#65533;X4q&#65533;&#65533;&#65533;&&#1049;&#65533;&#65533;@ &#65533;U&#65533;5k&#65533;k&#65533;&#65533;:&#65533; &#65533; &#65533;&#65533;Q&#65533;&#65533;&#65533;&#1531;9&#65533;'&#65533;I&#65533;Gb&#65533;h#&#65533;&#65533;&#65533;!;>P~&#65533;y&#65533;&#65533;aZ&#65533;&#65533;&#65533;&#65533;y&#65533;&#65533;&#65533;bbC'&#65533;U&#65533;&#65533;z&#65533;hgJ&#65533;Z&#65533;$B&#65533; &#65533;P&#65533;@&#65533;&#65533;4&#65533;&#65533;&#65533;i&#65533;=&#65533;m&#65533;)&#65533;&#1638;L R&#65533;4o&#65533;O&#65533;t&#65533;I&#65533;cG$&#65533;&#65533;&#65533;y&#65533;7&#65533;&#65533;!&#65533;`&#65533;(@A&#65533;X R&#65533; .&#65533;iA&#65533;U&#65533;&#65533;a&#65533;&#65533;6p`&#65533;&V\IV0&#65533;Nx&#65533;7<	;f*q&#65533;&#65533;&#65533;&#65533;2&#65533;]&#65533;&#65533;&#65533;&#922; 8&#65533;$&#65533;ds&#65533;!
&#65533;Qbc&#65533;bU&#65533;&#65533;&#65533;&#65533;&#65533;EO&#65533;~z&#65533;&#65533;j&#65533;r&#65533;&#65533;j&#65533;&#65533;&#65533;@&#65533;J&#65533;&#65533;&#65533;9&#65533;.&#65533;8&#65533;B#]&#65533;&#65533;&#509;&#65533;&#65533;w&#320; g&#65533;&#65533;z T1B&#65533;&#65533;c&#65533;&#65533;E}ffql%&#65533;&#65533;&#65533;Z P Tr&#65533;&#65533;?{bn~Rb&#65533;&#65533;&#65533; p&#65533;m&#65533;w&#65533; &#65533;&#65533;MSc&#65533;&#65533;&#65533;&#65533;37HXa&#65533;|G &#65533;Zb !PO#&#65533;&#65533;&#65533;HwS)~&#65533;)&#65533;&#65533;R&#65533;&#65533;5#u&#65533;&#65533;T
&#65533;p&#65533;5&#257;&#65533;F&#65533;&#65533;&#65533;TV&#65533;&#65533;&#65533;"(&#65533;c&#65533;&#65533;i&#65533;E&#65533;G$&#65533;&#65533;BtCWC&#65533;fq00R&#65533;`&#65533;&#65533;-&#65533;qU&#65533; &#65533;@wA&#65533;Ec1- &#65533;*-&#65533;&qG&#65533;	t&#65533;&#65533; &#65533;&#65533;/&#65533;T&#65533;`rB&#65533;k&#65533;E&#65533;EBQ8-&#65533;#S&#65533;&#65533;&#65533;&#65533;ui&#65533;!/!&#65533;&#65533;OD2&#65533;P2N&#65533;=&#65533;%&#65533; :&#65533;zE /&#65533;8&#65533; p@z&#65533;37&#65533;l&#65533;Q'&#65533;&#65533;&#65533;&#65533;&#65533;&#65533;
   4&#65533;p
&#65533;y&#65533;0&#65533;=X&#65533;&#65533;
&#65533;5&#65533;&#65533; R"o&#65533;&#65533;t jC&#65533; &#65533;&#65533;C%&#65533;&#65533; &#65533;j&#65533;&#65533;&#65533;&#65533;1&#65533;$&#65533;T[&#65533;8&#65533;+&#65533;p=&#65533;@%&#65533;j&#65533; &#65533;'Td?&#65533;r) qS	&#65533;3r&#65533;&#65533;5uv&#65533;&#65533;1k&#65533;	NW&#65533;r&#65533;&#65533;	HR1q~\&#65533; &#417;&&#65533;&#65533;]/-&#65533;:&#65533;&#65533;&#65533;l&#65533;;FDs_$,&#65533;.r:Eg=&#65533;6&#65533;	"S&#65533;Q&#65533;T#&#65533;&#65533;}3t&#65533;&#65533;a&#65533;&#65533;&#65533;`o=0\# &#65533;!@ : &#65533;K{&#1484;4@&#65533;&#65533;
&#65533;&#65533;&#65533;ev2'&#65533;&#65533;&#65533;.F	&#65533;&#65533;4&#65533;&#65533; &#65533;` 7X&#65533;&#65533;0x&#65533;$@t&3 &#65533; &#65533; *pW&#65533;p'P&#65533;*&#65533;pA&#65533;&#65533;&#65533;q.&#65533;s0@&#65533;H&#65533;pv%i	&#326;	&#65533;_-&#65533;&#65533;}&#65533;@u/&#65533;&#65533;k&#65533;!9~&#65533;bU]a&#65533;&#65533;r&#65533;&#65533;%`&#65533;&#65533;D&#65533;6G !&#65533;p:&#65533;$|&#65533;&#65533;&#65533;&#65533;E3&#65533;~&#65533;&#65533;0I&#1392;&#65533;&#65533;&#65533;I&#567;$oV&#65533;&#65533;>&#65533;D&#65533;"&#65533;-u&#65533;&#1106;:P&#65533;&#65533;&O5Q(&#65533; CZ&#65533;&#65533;w&#65533;&#65533;qiY	 &#65533;8n&#65533;hu&#65533;43&#1431;~&#1613;` 0&#65533;ZtA&#65533;
&#65533;&#65533;?&#65533;&#65533;&#65533;&#65533;(&#65533; &#65533;3&#65533;&#65533;&#65533;&#65533;@&#65533;4x&#65533; &#65533;&#65533;N&#65533; udJ&#65533;&#65533;P)=#`&#65533;&#65533;`&#65533;&#65533;&#65533;&#65533;&#65533;E&#65533; &#65533;0 ^u&H'&#65533;q&#65533;&#1608;&#65533;&#65533;O&#65533;j&#65533;_3&#65533;^S&#65533;0&#65533;&#65533;t&#65533;I&#65533;r	.0<&#65533;e&#65533;&#65533;)&#65533;&#65533;B75&#65533;&#65533;T$A	.7&#65533;&#65533;&#65533;	-&#65533;&#65533;jj&#65533;&#65533;R&#65533;g&#1810;	C`	q42`&#65533;~&#65533; -`{8 &#65533;&#65533;&#65533;eS&#65533;&#65533;&#65533; $&#65533;&#65533;hf&#65533;&#304;5&#65533;N&#65533;&#65533;(&#65533;&#65533;5;sA&#65533;@!56&#65533;&#65533;&&#65533;b&#1624;q&#65533;
7x&#65533;w&#65533;&#65533;&#65533;&#65533;>&#65533;'&#65533;`=&#65533; /&#65533;P&#65533;U&#65533;%0&#65533;+H1&#65533;`&#65533;v&#65533;WD*&#65533;pq&#1379;s&#65533;.&#65533;t"&#65533;Q&#65533;&#65533;J&#65533;V&#65533;r&#65533;0=X&#65533;&#65533;QD&#65533;!(AKE:9Oi&#65533;(&#65533;\&#65533;94O_F&#65533;S&#65533;&#65533;{&#65533;&#65533;
&#65533;G&#65533;&#65533;.8&#65533;#&#65533;&#65533;`"&#65533;g7&#65533;&#65533;`!{&#65533;f8&#65533;&#65533; &#65533;&#1986;	&#65533;&#65533;zE&#65533;b &#65533;1&#65533;&#65533;&#65533;j	&#65533;&#65533;&#65533;bD&#65533;X&#65533;&#65533;&#65533;#p&#65533; &#65533;Xp&#65533;eZ&#65533;&#65533;&#65533;z&#65533;&#65533;?}b@&#65533;&#65533;4&#65533;u&#151;&#65533;`&#65533;&#65533;&#65533;@&#65533;`Xq&#65533;p;&#65533;&#65533;&#65533;<F&#65533;0 &#65533;:@T"&#65533;(P&#2002;%#`T&#65533;yj&#65533;T/]&#65533;Op@{I&#65533; &#65533;&#65533;
`&#65533;&#65533;v&#65533;	c&#65533;	&#65533;&#65533;&#65533;A$}O&#65533;:&#65533;aI&#65533;&#65533;@&#65533;I&#65533;I>&#65533; &#65533;.}}&#65533;&#65533;Pv_:*!'}wh&#1331;&#65533;t EDWqXr&#65533;s+&#65533;&#65533;&#65533;1x&#65533;&#65533;&#503;&#1731;	&#65533;&#4119;&#65533;{A~&#65533;P &#65533;&#65533;D1&#65533; &#65533;V&#65533;&#65533;&#65533;
10 @{ &#65533; )&#65533;&#65533;Pz&#65533;&#65533;&#65533;&@&#65533;#&	&#65533;&#65533;@&#65533;&#65533;&#65533;,&#65533;&#65533;.&#1588;&#247;&#65533;&#2008;LK3&#65533;&#65533;&#1056;&#65533;&#65533;'|"b&#65533;p&#65533;Z&#65533;A&#65533;&#65533;o&#65533;Z@}O&#65533;&#65533;F&#65533;&#65533;@'z'&#65533;,&#65533;0 |j{f&#65533;u$:&#65533;	&#1825;>&#65533;&#65533;X&#65533;&#65533;}Y1&#65533;&#65533;&#65533;B&#65533;<&#65533;&#65533;&#65533; ;,&#65533;	&#65533;&#65533;&#65533;*&#65533;K #`v&#65533;!'&#65533; K-&#65533;:<&#65533;$Pl&#65533;6!&#65533;.PH&#65533;>&#65533;B &#65533;[+&#65533;&#65533;&#65533;&#65533;#&#65533;"R&#65533;&#1784;&#65533;&#65533;`FA&#65533; 1'&#65533;&#65533;&&#65533;p&#65533;&#65533;&#65533;&#65533;s>f&#65533;&#65533;p&#65533;&#65533; &#65533;&#65533;\#&#65533;u&#65533;&#65533;(0+&#65533;&#65533;&#65533;&#65533;0&#65533;=4	&#65533;e(&#65533;P(&#1085;%*y8&#65533;~&#65533;'&#65533;x'&#65533;T&#65533;&#39678;&#65533;f
&#65533;&#65533;x4m&#65533;345&#65533;&#189;>&#65533;nz&#65533;&#65533;[&#65533;&#65533;Z1U&#65533;&#65533;B&#65533;+ %&#65533;&#65533;2 &#65533;g&#65533;3&#65533;5&#65533;&#65533;JK&#65533;{&#65533;&#65533;&#65533;5tz#2&#65533;&#65533;&#65533;<&#65533;(C&#65533;&#65533;&#65533;&#65533;&#65533;&#65533;&#65533;&#65533;&#65533;&#65533;&#65533;&#65533;f&#65533;+&#65533;Q&#65533;p&#65533;DZ]&#65533;V&#65533;2&#65533;&#65533;~M&#65533;:,&#65533;&#65533;&#65533;G#&#65533;:&#65533;l&#65533;&#65533;b&#65533;"$&#65533;0] . ?&#65533;&#65533;&#65533;&#65533;&#65533;&#65533;&#65533;&#65533;	^(&#1070;X&#65533;,&#65533;#&#65533;&#244; @0$&#65533;B&#65533;}&#65533;0V&#65533;L&#65533;T0&#65533;&#65533;e&#65533;&#65533;&#65533;&#65533;&#65533;N&&#65533;&#65533;<xQ&#65533;&#65533;1&#65533;&#65533;
3vm&#65533;L&#65533;&#65533;4&#65533;a ob'&#1496;&#589;p&#65533;&#65533;I &#65533;nP(&#65533;5&#65533;&#65533;2&#65533;&#65533;@	/
1&#65533;&#65533;&#65533;)&#65533;Qp"&#65533; &#65533;A&#65533;ch&#65533;&#1044;r&#65533;ajF""&#65533;qx&#65533;<&#1107;&#65533;@&#484;&#65533;`&#65533;&#65533;&#65533;$"&#65533;&#65533;&#65533;P&#65533;&#65533;8&&#65533;&#65533;&#65533;&#65533;r&#65533;&#65533;-&#65533;8&#65533;@&#65533;&#65533;5&#65533;f&#65533;&#65533;&#65533;:!&#65533;&#65533;;&#65533;&#65533;&#65533;V&#65533;&&#65533;&#65533;&#65533; F&#65533;w-0.@&#65533;>A&#65533;&#65533;]7&#65533;&#65533;&#65533;	q&#65533;	H%&#65533;&#65533;&#65533;&#65533;&#65533;+&#65533;`77&#65533;D&#65533;O"&#65533;&#65533;dw?@*rZ&#65533;&#65533;&#65533;&#65533;@ &#65533;&#65533;&#65533;&#65533;&#65533;&#65533;`3&#65533;&&#65533;{iM&#1236;&#65533;*&#65533;urmt&#65533;X:@&#65533;$&#65533;&#65533;&#65533;Tc&#65533;e&#65533;x&#65533;NA:P	$&#65533;&#65533;c&#65533;1@&#65533;5`<pl &#945;P1s&#65533;Un&#65533;P&#65533;[&#65533;CJ&#65533;c&#65533;&#65533;"K&#65533;t&#65533;&#1799;
&#65533;Zl:&#65533;&#306; &#65533;Q&#65533;--&#65533;&#65533;5B&#65533;0&#65533;&#1105;&#65533;*b&&#65533;bD&#65533;9&#65533;Q@.&#65533;e&#2010;&#65533;^&#1895;&#65533;&#65533;&#65533;,r`/4e[D]"&#65533;&#65533;&#65533;M&#65533;>&#65533;^&#65533;&#65533;>"'*&#65533;s&#65533;4 &#65533;7&#65533;50&#65533;&#65533;,&#65533;2&#65533;;&#65533;&#65533; &#65533;&#65533;&#65533;&#65533;A5&#65533;y; <&#65533;=&#65533;&#65533;	&#1807;&#65533;41&#65533;&#65533;&#65533;}X&#65533;X
&#65533;p',&#65533;x&#65533;]&#65533;&#65533; &#65533;&#65533;&#65533;&#65533;#&#65533; &&#65533;3&#65533;&#65533;&#65533;!@&#65533;6&#65533;  :&#65533;yf&#65533;%-&#65533;Zc\&#65533;IgE&&#65533;&#65533;&#65533;	e/+&#65533;&#65533;x&#65533;i&#65533;&#65533;&#65533;	p&#65533;D&#65533;W&#65533;&#65533;&#65533;&#779;&#65533;&#65533;t&#65533;U	&#65533;V&#65533;`G]&#636;&#65533;&#65533;&#65533;&#65533;&#65533;&#1574;q07&#65533;Pn'&#65533;;4&#65533;=&#65533;&#1607;&#65533;&#65533;
&#65533;&#393;;L3 .![&#65533;`:&#65533;&#65533;i3qb&#65533;tJtH!<&#65533;%&#65533;Bp|N.XX&#65533;?&#65533;cY&#1256;&#65533;&#65533;&#65533;&#65533;4L&#65533;&#23219;&#65533;&#65533;&#65533;L&#65533;x56&#65533;&#65533;A&#65533;&#65533;&#65533;&#65533;&#65533;&#65533;&#65533;L&#65533;&#65533;w+O
&#65533;&#65533;3Z4*&#65533;M&#65533;&#65533;n<&#65533;&#65533;&#65533;.\&#65533;@P&#65533;p;[&#1225;&#65533;&#65533;.|&#65533;&#65533; 5&#65533;&#65533;&#1383;&#65533;&#65533;&#65533;&#65533; 	r&#65533;,n&#65533;&#65533;&#65533; &#65533;
Q!&#65533;&#65533;-&#65533;&#65533;&#65533;&#65533;N&#65533;&#65533;&#65533;&#65533;n&#65533;&#65533;&#65533;F&#65533;&#65533;q@3#&#65533;nQ&#867;.&#65533;&#65533;&#65533; &#65533;+ 6&#65533;`\)i&#65533; C&#65533;Q&#65533;wamt#b&#65533;+&#65533;p.&#65533;tz, &#65533;&#65533;&#65533;n&#65533;cn&#65533;6&#65533;&#65533;P'eRM&#65533;&#65533;m&#65533;&#65533;&#65533;&#1076;G3c1&#65533;4Z&#65533;&#65533;t(&#65533;&#65533;c %+&#65533;Vb%&#65533;&#65533;&S&#65533;&#65533;&#65533;&#65533;i&#65533;<&#65533;&#65533;&#65533;&#65533;v&#65533;&#65533;6&#65533;ej`&#508;&&#65533;C&#65533;S&#65533;.&#65533;>a!&#65533; &#65533;&#65533;&#65533;&#65533;S&#65533;@>&#65533;&#65533;&#1571;&#895;"&#65533;lk&#65533;5fH2&#65533;&#65533;&#65533;9t/&#65533;&#65533;&#65533;&#65533;-;G&#65533;&#65533;-&#1183;&7&#65533;&#65533;#&#65533;&#65533;&#65533;Z&#65533;C[?&#65533;,{&#65533;*H!C&#65533;&#65533; &#65533;[&#65533;&#65533;K&#129;&#65533;&#65533;&#65533;RJ&#65533;  ^&#65533;(&#65533;&#65533;&#65533;2xQ &#65533;? >6&#65533;&#65533;w&#65533;&#65533;
&#65533;&#65533;&#65533;4&#65533;&#65533;&#65533;&#65533;&#65533;&#65533;&#65533;&#65533;&#65533;&#65533;&#65533;&#65533;&#65533;&#65533;&#65533;&#65533;&#65533; 77 &#65533;&#65533;??&#65533; &&&#65533;

		&#65533;,.,#&#65533;&#65533;+&#65533;&#65533;)&#65533;0A&#65533;&#65533; ,&#65533;&#65533;&#65533;&#780;1&#65533;&#65533;&#65533;&#523;+"&#65533;&#1098;&#65533;&#65533;&#65533;8 &#65533;a&#65533;&#65533; &#762;= &#65533;&#65533;&#65533;~&#65533;-&#65533;&#65533;&#65533;C.&#65533;us&#65533;NQ&#65533;h1&#65533;`&#65533;~&#65533;d&#65533;h&#65533;h@7&#65533;^&#65533;&#65533;&#59362;uc!oC&#65533;&#65533;&#65533; &#65533;`&#65533;2@&#65533;&#65533;&#65533;&#65533;&#65533;&#65533;@FCX,&#65533;&#65533;-&#65533;&#65533;&#65533;>&#65533;(HN&#65533;jZ&#65533;Q!&#202;l&#65533;@/&#65533;&#65533;<&#65533;U`&#65533; &#65533;@&#65533;&#65533;&#65533;.&#65533;&#65533;&#65533;&#65533; &#65533;&#65533;&#65533;&#65533;`0&#65533;I&#65533;b&#65533;aB!BL3k&#65533;&#65533;&#65533;&#65533;%K&#65533;:}2J&#65533;`&#65533;<&#65533;H V&#65533;S |&#65533;b&#65533;&#65533;B,&#65533;#&#65533;&#65533;&#65533;&#65533;PN( &#65533;E&#65533;&#65533;&#65533;&#65533;&#65533;q&#65533;&#65533;&#65533;"&#65533;m&#65533;&#65533;" &#65533;&#65533;&#65533;&#604;&#65533;&#193;
&#1118;q&#65533;0C&#65533;4g\&#65533;0&#65533;&#65533;#&#65533;&#65533;F&#65533;X,&#65533;"&#65533;&#65533;XX&#65533;&#65533;&#65533;B&#65533;
 &#65533;&#65533;i&#65533;Pg&#65533;,&#65533;&#65533;F a0&#65533;&#856;&#65533;&#65533;G ,&#1152;&#65533;A"&#65533;C&#65533;g&#65533;?&#65533;0<d&#65533;&#65533;2TP&#65533;?5AtH&#65533;&#65533;&#65533;
&#65533;&#1548; &#1564;$3$&#65533;@9&#65533;"|&#65533;@?&#65533;d&#65533;&#65533;"&#65533;pE&#65533;&#65533;&#428;&#65533;&#65533;u&#65533;&#65533;&#1552;&#65533;T&#65533;&#65533;V&#65533;&#65533;&#65533;.&#65533;&#65533;&#65533;#'&#65533;&#65533;&#65533; &#65533;' &&#65533;c&#65533;&#65533;&#65533;&#65533;a2H!&#65533;%&#65533;&#1632;&#65533;J&#65533;&#65533;&#65533;DJ&#65533;}&#65533;&#65533;&#65533;&#65533;&#65533;k&#65533;&#65533;&#65533;B^&#65533;C&#65533;0f&#65533;&#65533;Lp&#65533;A&#65533;c&#65533; &#65533;rdrl&#65533;&#65533;@&#65533;UU&#65533;QK
&#65533;&#65533;&#65533;&#65533;&#65533;&#65533;0A.&#65533;&#292; MR&#1282;&#65533;5S&#65533;e&#65533;&#1032;&#65533; ,# &#65533;`cR&#65533;&#65533;&#65533;!&#65533;6.&#65533;&#65533;"&#65533;&#65533;
2&#65533;T&#65533;,$&#1068;&#65533;b&#65533;|&#65533;Y&#65533;&#65533;CD7&#65533;&#65533;9r&#65533;r{&#65533;#-t&#65533; d&#65533;&#65533;8&#65533;&#1774;4&#65533;@&#65533;&#65533;&#65533;&#65533;@1p&#65533;0"&#65533;S&#65533;&#65533;&#65533;&#65533; &#65533;i&#65533;1&#65533;P@(&#65533;&#65533;&#65533;&#65533;T0 &#65533;W\q&#65533;&#65533;=&#65533;U))r&#65533;YJ)&#65533;9&#65533;&#65533;b&#65533;iBY!&#65533;&#1655;&#65533;VMhD~S&#65533;b
&#65533;&#65533;&#65533;r&#65533;vb&#65533;&#65533;R&#65533;A[p&#65533;0X&#65533;B&#65533;@&#65533;&#65533;&#65533;@&#65533;
|-&#65533;&#65533;\-&#65533;Op&#65533;&#65533;&#65533;R&#65533;KD  &#65533;sl&#65533;y&#65533;` &#65533;&h &#65533;&#65533;P&#1273;&#65533;A&#65533;&#65533;&#65533;&#65533;."&#65533;"&#65533;X=&#65533;&#65533;Og)&#65533;P&#65533;")|&#65533;H
l0 &#65533;&#65533;H&#65533;&#65533;-&#65533;L(	&#65533;\[&#65533;3`&#65533;&#65533;&#65533;A6Wp&#65533;$&#65533;z&#65533;:#Q>&#65533;&#65533;&#65533;Y0#f$&#65533;&#65533;)M&#65533;R&v#&#65533;	&#65533;L&#65533;&#65533;T&#65533; &#65533;4&#65533;K/5&#65533;&#65533;W.0&#65533;&#65533;f&#65533;&#65533;$&#65533;&#65533;4&#65533;&#65533;&#65533;D &#65533;&#65533;&#65533;&#65533;t &#65533;Y&#65533;&#65533;A^|&#65533;&#65533;&#65533;&#53381;&#65533;&#65533;&#65533;&#65533;'&#65533;$*P~:H&#65533;&#65533;FBC&#65533;&#65533;h&#65533;c&#65533;&#65533;&#65533;R &#65533;h&#65533;&#65533;&#65533;&#65533;&#65533;&#65533;&#65533;&#65533;)&#65533; @&#65533;$&#65533;&#65533;&#65533; @&#65533;&#65533;2&#65533;&#65533;bM&#65533;x&#65533;&#65533;&#65533;I&#65533;&#65533;&#65533; @`r&#65533;&#65533;&#1236;X&#65533;&#65533;&#65533;4&#65533; (&#65533;z(&#65533;&#65533;&#65533;&#65533;&#65533;	&#65533;qcd&#65533;@N*&#65533;;&#65533;&#65533;&#65533;&#1864;&#65533;C&#65533;Y!&#65533;+&#65533;&#41461;&#65533;&#65533;`&#65533;&#65533;h&#65533;^R"G&#65533;&#65533;>&#65533;&#65533;&#65533;\R&#65533;G4  &#65533;jV#
&#65533;RI&#65533;M&#65533;&#65533;&#65533;l("	i&#65533;=1&#65533;&#65533;&#65533;&#65533;&#65533;ntc&#65533;
&#65533;?&#1665;&#65533;D&#65533;/a&#65533;W*&#65533;&#65533;ye&#65533;s2&#65533;V
H`&#65533;&#65533;1t&#65533;&#65533;&#65533; T&#65533;&#65533;&#65533;@&#65533;&#65533;X&#65533;,&#65533;&#65533;&#65533;&#65533;&#65533;V&#65533;&#65533;^P1&#65533;&#65533;L'xE&#65533;&#65533;m"&#65533;&#65533;&f>S&#65533;rn&#65533;&#65533;X&#65533;(&#65533;T4&#65533;Ry&#65533;&#65533;z&#65533;&&#65533;&#65533; &#65533;&#65533; &#65533;&#65533;&#65533;&#1453;@ &#65533;&#65533;
:0 &#65533;&#65533;AP&#65533;4&#65533;&#65533;&#65533;&#65533;&#65533;# &#65533;U/&#1569;	&#65533; &#326;&#65533;X n<:|M(e&#65533;&#65533;&#65533;&#65533;&#65533; J#b&#65533;<:n&#65533;&#65533;&#65533;P&#65533;&#65533;	&#65533;&#65533;&#65533;\*&#65533;&#65533;&#65533;&#65533;.)HV&#65533;rWS&#65533;#&#65533;%&#65533;<&#65533;;&#65533; Y#&#65533;U&#65533; &#65533;&#65533;&#65533;@&#65533;O*@&#65533;E&#65533;d&#65533;&#65533;f&#65533;&#65533;|D&#65533;&#65533;&#65533;18&#65533;&#65533;J&#65533;&#65533;&#65533;&#65533;,&#65533;&#65533; &#65533;]&#65533;&#65533;&#798;&#65533;&#65533;Q&#65533;&#65533;&#65533; NmF&#393;D&#65533;!4&#65533;q&#65533;&#65533;&#65533;,&#65533;&#65533;Q	Als1z&#65533;&#65533;&#65533;k&#65533;&#65533;&#65533;&#65533;`F&#65533;&#65533;Le&#65533;&#65533;&#65533;P&#65533;@ &#65533;&#565;&#65533;
 Z &#65533;&#65533;&#984;&#65533;`&#65533;&#65533;kD@ &#65533;X7>P&#65533;&#65533;#9&#65533;#&#65533;&#65533;&#65533;o&#65533;&#237;&#65533;`&#65533;&#65533;&#65533;&#65533;&#65533;hHK&#65533;D1&#65533;G8C&#65533;&#65533;&#65533;&#1927;^&#456;&#65533; H&#65533;&#65533;H&#65533;&#65533;P6~W&#65533;s&#65533;&#65533;&&#65533;"&#65533;&#65533;f &#65533;H@&#65533;'&#65533;7 $&#65533;U1&#65533;1b}&#65533;&#65533; R&#65533;8&#65533;&#65533;T&#65533;DH@&#65533;	dtS&#65533; 6&#65533;Sf&#65533;e~&#65533;&#65533;,`&#65533;&#65533;t&#65533;&#65533;-&#65533;&#1571;&#65533;i1&#65533;&#65533;&#65533;&#65533;A(5@&#65533;Sj&#17708;&#65533;&#65533;N&#65533;)O&#65533;&#65533;&#65533;v&#65533; v6&#65533;h&#65533;&#65533;4&#65533;K&#65533;u&#65533;3&#65533;&#65533;i&#65533;&#65533;b&#65533;&#65533;6&#65533;&#65533;FL%;&#65533;FW&#65533;&#65533;&#65533;&#65533;`>&#65533;"&#26050;&#65533;
&#65533;@5i#b&#65533;T&#65533;6&#65533;'&#65533;@Of&#65533;&#65533;/&#244;&#1075;P&#1808;K"&#65533;&#1038;> (GLd&#65533;&#65533;z&#65533; L&#65533;JUN&#65533;( x&#65533;&#65533;&#65533;&#65533;&#65533;&#586;&#65533;1&#65533;G$&#65533;f,i&#710;`I&#65533;s&#65533;&#65533;&#65533;@
&#65533;&#65533;&#65533;&#65533;&#65533;q,X&#65533;
P&#65533;Y 0A&#65533;&#65533;&#65533;&#65533;&#65533;U&#65533;@ &#65533;&#65533;1&#65533;&#65533;&#65533;&#65533;	&#65533;&#65533;&#65533;.<Ed,&#65533;&#65533;C4&#65533;&#65533;&#65533;&#1695;&#65533;m&#65533;&#65533;p&#65533;&#65533;&#65533;&#65533;d"`&#65533;NtV&#65533;jV&#65533;5P&#65533; A#@&#65533;&#65533;&#65533;m%7&#65533;&#320;&#65533;&#65533; He&#65533;&#65533;&#65533;p&#65533;&#65533;h@&#65533;[&#65533;&#65533;&#65533;&#65533;=&#65533;H&#65533;&#65533;3&#65533;8&#65533;&#65533;&#65533;&#65533;I&#65533;C2&#65533;&#65533;&#65533;7&#65533;3&#65533;&#65533;&#65533;&#65533;`<E&#65533;]&#65533;&#65533;&#1058;&#65533;&#65533;, &#65533;1&#65533;D"&#65533; &#65533;&#65533;[&#65533; 8&#65533;&#65533;g|&#65533;$&#65533;&#65533;&#65533;&#65533;EG&#65533;&#65533;RL&#65533;D&#65533;&#65533;&#65533;&#65533;{&#65533;&#1059;&#65533;&#65533;%&#65533;#49h&#65533;&#65533;&#65533;&#65533;F&#65533;5R@}&#65533;v&#65533;&#14632;&#65533;&#65533;G&#65533;&#65533;&#65533;Z&#65533;OV&#65533;0&#65533;@ l&#65533;!&#65533; Ab&#65533;&#65533;&#65533;@&#65533;x&#65533;  &#65533;&#65533;H&#65533;&#65533;&#65533;&#65533;t&#65533;Q&#65533;&#65533;&#65533;&#65533;8&#65533;&#65533;&#65533;&#927;&#65533;2&#65533;L&#65533;v0'Wl&#65533;0h(N!_H&#65533;7u&#65533;8&#65533;$s&#65533;&#65533;x&#704;&#65533;&#65533;&#642;&#65533;6H&#65533;5&#65533;&#65533;o &#47411;&#65533;&#65533;&#65533;&#65533;9z&#65533;&#65533;&#65533;&#65533;&#65533;s &#65533;l&#65533;4:&#65533;&#1183;3:&#65533;&#65533;&#65533;`&#65533;h&#65533;&#65533;&#65533;ML~"&#65533;&#65533;&#65533;&#65533;a0=$l&#65533;&#65533;n&#65533;Q&#65533;&#65533;0k\&#65533;8id&#65533;&#65533;Z/2&#441;&#65533;&#65533;T:!w&#65533;1x#;R5}&#1509; &#65533;;&#1856;E&#65533;5&#65533;}&#65533;&5&#65533;"l&#65533;9Q=&#65533;&#65533;3 )`Z&#65533;pZ&#65533;@-` 0`&#65533;&#65533; v&#65533;he&#65533;9&#65533;&#65533;&#65533;X&#65533;&#65533;qo=&#65533;
6 CVMG&#65533;A&#65533;c&#65533;&#65533;'&#65533;B&#65533;'&#65533;en9&#65533;y&#65533;&#65533;5&#65533;&#65533;&#65533;;'&#65533;vE  A&#65533;&#65533;&#65533;tO &#65533;i%&#65533;&#65533;&#65533;&#65533;13 &#65533;D7&#65533;&#65533;/&#65533;&#65533;1P	?&#65533;8 -&#65533;C. 1 >&#65533;&#65533;9&#65533;&#65533;2<&#65533;!5&#65533;IW1I&#65533;&#65533;1&#65533;&#65533;$&#65533;r&#65533;&#65533;S)&#65533;&#65533; _K%\&#65533;3*&#65533;&#65533;,&#65533;&#65533;	&#65533;5` &#65533; &#65533;&#65533;:+B&#65533;	-&#65533;f&#65533;`Z&#65533; j&#65533;&#65533;IZA%62 &#65533;&#65533;&#65533;q>&#65533;$9&#65533;@}&#65533;&#65533;T&#65533;	S0&#65533;&#65533;}&#65533;&#65533;&#65533;&#65533; g&#65533;&#65533;'7&#65533;.$&#65533;&#65533;+&#65533;&#65533;1&#65533;d2&#65533;Q9&#65533; %&#65533; ,` eS)DF&#65533;X&#65533;&#65533;&#65533;&#65533;6N?B&#65533;4F&#516;&#65533;&#65533;BO&#65533;(  6&#65533;&o&#65533;&#65533;B-D)7&#65533;zI6&#646;&#65533;T$&#65533;S&#65533;&#65533;Z`&#65533;X K&#65533;&#65533; 0&#1781;7PCJ&#65533;&#65533;u1*&#65533;T,0`:&#65533;1g&#65533;|v&#390;qu&#65533;&#65533;;&#65533;&#65533;Xi&#65533;&#65533;&#65533;P#&#65533;&#65533;&#65533; !q&#65533;G"0&#65533;&#65533;PaS&#65533;@#&#65533;&#65533;e&#65533;&#65533;"q5&#65533;#&#65533;&#65533;]R0t4B&#65533;&#65533;r&#65533;A@;M&#65533;&#65533;&#65533;&#65533;aV#&#65533;&#65533;	&#65533;$&#65533;h, (&#65533;&#65533;/&#65533;&#65533;&#65533;&#65533;&#65533;&#65533; &#65533;&#65533;R&#65533;-&#65533;&#65533;&#65533;&#65533;T+&#65533;&#533;R&#65533;&#65533;`&#65533;&#65533;
&#65533;azr2od&#65533;&#65533;&#65533;m&#65533;&#65533;&#65533;&#65533;N&#65533;F&#65533;&#65533;1B&#65533;&#65533;c&#65533;&#65533;	&#65533;0
rRd&#65533;C	O&#65533;&#65533;&#65533;W&#1050;Eb&#65533;f9&#65533;k0&#65533;&#65533;1+&#65533; V&#65533;x3A&#65533;
25f&#65533;109)&#65533;2&#65533;3)[Pr&#65533;&#1493;6&#65533;CfI&#65533;&&#65533;U=7t&#65533;&#65533;R&#65533;&#65533;@(8&#65533;R)!&#65533;H5&#65533; &#65533;]&#65533;&#65533;&#65533;&#65533;@&#65533;&#65533;G3q), e%&#65533;&#65533;*&#65533;T&#65533;rK3&#65533;&#65533;&#65533;G=5&#65533;j&#65533;
&#65533;$&#65533;8k&#65533;&#65533;&#65533;d=&#65533;3&#65533;#&#65533;0?YjpA=&#65533;`&#65533;L~&#65533;&&#65533;&#65533;YUH'&#65533;'&#65533;Wn9&#65533;,&#65533;)n&#65533;&#65533;&#65533;yr&#65533;&#65533;&#65533;T&#65533;&#65533;&#65533;!$&#65533;):PD&#65533;&#65533;-&#65533;kR @&#65533;&#65533;w!`-6&#65533;"&#65533;%'S/&#65533;&#65533;#u&#65533;&#65533;C&#65533;&#65533;:"`&#65533;&#65533;0&#65533;Q&#65533;}&#451;7&#65533;;&#65533;&#65533;&#65533;p&#65533;,&#65533;q&#65533;&#65533;&#65533;b&#65533;y&#65533;&#65533;&#65533;&#65533;&#65533;&#65533;&#65533;`&#624;&#65533;qXf&#1576;&#65533;$&#65533;&#65533;&#65533;'@.@  &#48200;:K+@&#65533;8(&#65533;&#65533;X&#65533;.B&#65533;Da&#65533;&&#65533;K&#65533; ?&#65533;":&#16606;&#65533;&#275;&#65533;&#65533;pZ&#65533; &#65533;&#65533;8&#65533;s,0&#65533;
Nq;d^TAA&#65533;&#65533;&#65533;vG&#65533;
AH&#65533;&#65533;I	"&#65533;&#1130;&#65533;;&#65533;(&#65533;&#65533; &#65533;m&#65533;&#65533;urBc&#65533;&#1114;&#65533;&#1249;&#65533;&#65533;@&#65533;1G@ Rbu J&#65533;:&#65533;&#65533;C&#65533;&#65533;1 9{'g&#65533;Qm6 &#65533;&#65533;f&#65533;&#65533;1P"&#65533;&#65533;&#65533;2iR;&#65533;:	,i&#65533;&#65533;X&#65533;&#65533;i@&#65533;&#65533;&#65533; (&#65533;1paf0&#65533;&#298;&#65533;&#65533;k&#65533;!V&#65533;&#65533;`&#65533;q+a2&#65533;r&#65533;&#65533;	&#65533;>&#65533;&#65533;6&#65533;hC&#65533;;&#65533;&#65533;P&#65533;&#65533;}<&#65533;u&#65533;&#65533;V&#65533;	&#65533;q udE&#1991;&#65533;G9&#65533;f0' &#65533;&#65533;RC&#65533;&#65533;&#65533;T+4q &#65533;&#65533;E&#293;&#65533;@&#900;z&#65533;&#65533;
&#65533;r'2&#65533;&#65533;JX(&#65533;j&#65533;&#65533;5&#65533;er&#65533;v"y&#65533;&#6923;&#65533;o&#65533;L5`(&#65533;&#65533;&#65533;L&#65533;&#65533;z&#65533;&#65533;&#65533;#95&#65533;&&#65533;3
&#65533;!!&#65533;/&#1200;e6&#65533;#&#65533; &#65533; 0_&#65533;U:&#65533;]8&#65533;tz&#65533;S&#65533;&#65533;f&#65533;i#&#65533;&#65533;4&#65533;sDDi&#61516;&#65533;&#65533;;&#65533;&#683;g$&#65533;&#65533;&#65533;5r&#1060;&#65533; K AQ&#65533;`7=&#65533;&#65533;&#65533;%&#65533;&#65533;0&#65533;&#65533;&N&#751;&#65533;C&#65533;&#65533;&#65533;<&#65533;&#65533;&#65533;&#65533;&#65533;`&#65533;&#65533;&#65533;&#65533;%G?Db&#65533;&#65533;%U&#65533;1#@<!&#65533;&#65533;;&#65533;f&#65533;o(&#65533;Bc&#65533;QdB&#65533;&#65533;@
&#65533;&#65533;M1&#65533;M&{Nv&#65533;nH&#65533;c&#65533; &#65533;&#65533;N-*X&#65533;&#65533;ya&&#65533;  &#65533;0!V$&#65533;=CZR&#65533;&#65533;&#65533;_&#65533;&#65533;^2!&#65533;*&#65533;i8&#65533;&#65533;&#65533;"&#65533;&#65533;8&#65533;@;&#65533;Z&#65533;&#65533;)39/&#65533;&#65533;&#65533;B
}&#65533;&#65533;#&#65533;w&#65533;	&#65533;F "&#65533;&#65533;&#65533; *&#1064;&#65533;;&#65533;`DQ&#65533;et&#65533;&#65533;&#65533;&#65533;&#65533;e&#65533;&#65533;# `&#65533;&#65533;&#65533;Tj&#28307;	&#753;&#65533;&#65533;&#65533;&#65533;W ;(c~?U&#65533;a&#65533;&#65533;&#65533;<&#65533;&#65533;&#65533;	R&#65533; 0b=Iro	:* &#65533; e\&#65533;1&#65533;&#65533;3 &#65533;&#65533;@@ &#65533; my&#65533;
&#65533;&#65533;>&#65533;&#65533;!&#682;|"&#65533;&#65533;&#65533;&#65533;l.~&#65533;X&#65533;&#65533;&#65533;&#65533;Ud=&#65533;&#65533;
&#65533;
}&#65533;&&#65533;&#65533;&#65533;F p^&#65533;&#65533;x5v&#65533;)t,&#65533;&#65533;!*R5&#65533;&#1265; &#65533;&#65533;&#65533;&#65533;+Px$#&#65533;J9&#65533;F&#65533;&#65533;&#65533;&#65533;&#65533;&#65533;&#65533;@gJk8&#379;&#65533;&#1619;&#65533;&#65533;&#65533;':Ca#` 6YC&#65533;&#65533;}&#65533;&#65533;:X1I&#65533;&#65533;&#65533;+69I&#65533;\&#65533;u&#65533;|	&#65533;&#65533;?4&#65533;&#65533;s>&#65533;8&#65533;&#65533;&#65533;&#65533;#9W&#65533;&#65533;m&#65533;e_&#65533;`R&#65533;8&#65533;i,&#65533; &#65533;&#65533;&#65533;-&#65533; &#65533;&oc&#65533;1@bK
&#65533;V)&#65533;`&#65533;&#65533;@
&#65533;&#65533;B&#65533;&#65533;&#65533;CX&#65533;&#65533;l&#65533;&#65533;5&#65533;&#65533;	`&#65533;A6oA&#65533;&#65533;&#65533;
&#65533;&#65533;dl2&#65533;&#65533;&#65533;&#65533;&#65533;QB&#65533;k&#65533;&#65533;&#65533;&#65533;%&#65533;&#65533;PhYfL&#65533;=&#1047;]&#65533;1&#65533; /&#65533; 	&#65533;&#65533;&#65533;5P&#65533;&#65533;c	&#65533;F59!&#65533;&#1276;&#65533;&#65533;}&#65533;&#65533;;i&#65533;&#65533;&#768;%aE<&#65533;&#65533;@\ &#65533;&#65533;5&#65533;2JJsj)%&#65533;&#65533;gr&#65533;-Z9Y&#65533;&6!&#65533;&#65533;&#65533;&#65533;k&#65533;uS&#65533;&#65533;&#65533;F&#65533;+ &#65533;&#65533;V":X&#65533; #9&#65533;q&#65533;&#65533;<&#65533;&#65533;&#65533;TQ&#65533;"&#65533;&#65533;&#65533;&#65533;F$ w&#65533;%;$4&#65533;&#65533;&#65533;&#65533;z&#65533;!C2&#65533;&#65533;&#65533;y=&#65533;&#659;a&#65533;&#65533;&#65533; &#65533;Y'&#65533;&#65533;&#65533;&#65533;r&#65533;+'&#65533;
;D Fj&&#65533; &#65533;ix, K(&#65533;$&#65533;,&#65533;&#65533;4&#65533;?q&#65533; &#65533;&,P:&#65533;&#65533;&#65533;(&#65533;&#65533;&#65533; $&#65533;' K9&#1173;&#65533; -&#65533;}&#65533;&#65533;s&#65533;&#65533;&#65533;&#1737;-_&#65533;J;z&#1418;&#65533;&#65533;&#65533;l%&#65533;&#65533;&#65533;$t&#65533;&#65533;&#65533;V\X&#65533;&#1767;t&#65533;&#65533;!Bw>"&#65533;_,pl&#65533;&#65533;&#65533;Xa"&#65533;0&#65533;&#65533;&#65533;\&#21290;I&#65533;`/0&#65533;0&#65533;I&#65533;&#65533;\l;O1&#65533;rS&#65533;Fx&#65533;#0&#1904;[2 |s&#65533;&#65533;
&&#1937;[&#65533;d k&#65533;J&#65533;5&#65533; 6&#65533;&#1826;&#65533;AS3&#65533;n&#65533;&#65533;&#65533;%N&#1862;&#65533;.&#65533;45&#65533;&#65533;^&#65533;N&#65533;6&#65533;u*&#65533;&#65533;&#65533;&#65533;&#65533;&#65533;&#65533;  :^r_&#65533;j+&#65533;&#65533;6&#65533; 5P	\&#65533;`&#65533;&#1401;R&#65533;F&#65533;&#1111;&#65533; &#65533;k&#65533;]s&#65533;8X&#65533;;&#65533;&#65533;.&#65533;#}&#65533;J&#65533; '&#65533;Z&#65533;U$&#65533;&#65533;&#65533;#[&#65533;&#65533;@&#65533;-&#65533;&#65533;O&#65533;&#65533;&#65533;S&#65533;&#65533;&#65533;0&#65533;&#65533;#&#65533;&#65533;&#65533;U\&#65533;&#65533;&#65533;ne&#65533;&#65533;<&#65533;&#65533;3&#65533;;&#65533;0&#65533;&#65533;&#65533;w&#65533;&#65533;M&#65533;V `U&#65533;&#65533;p>&#65533;&#65533;)&#65533;&#65533;&#65533; &#65533;&#65533;&&#65533;	*p&#65533;Q9&#65533;&#65533;&#65533;&#65533;&#65533;&#65533;H&#65533;&k.&#65533;&#65533;&#65533;o.&#65533;&#65533;w&#65533;&#65533;&#65533;G4&#65533;Y	l&#65533;&#65533; 7&#65533;&#65533;&#65533;if&#191;&#65533;i&#65533;&#65533;7a&#65533;&#65533;?4?@-&#65533;&#65533;p2Ig&#65533;/&#65533;&#65533;&#65533;b&#65533;"&#65533;&#1077;0]&#65533;&#65533;&#65533;&#65533;&#65533;&#65533;&#65533;&#65533;q(A0G&#65533;&#65533;r".&#65533;& &#65533;&#65533;&#1499;&#65533;&#65533;$&#752;0<;&#65533;3&#65533;a&#65533;SJ&#65533;&#65533;&#65533;
&#65533;P&#65533;&#65533;&#65533;P&#65533;&#65533;kf$(E&#65533;&#65533;;&#65533;&#65533;&#65533;8>&#65533;&#994;&#65533;Sa&#65533;&#65533;r&#65533;EQJ&#65533;>Q&#65533;&#65533;&#65533;h&#65533;$ir&#65533;&#65533;Z&#65533;*<K&#65533;&#293;w&#65533;Q&#65533;&#65533;&#65533; A&#65533; O&#65533;(&#65533;VdJ&#65533;&#65533;L&#65533;/B&#65533;&#65533;MQ&#65533;B=&#65533;&#65533;a=h&#749;&#65533;(&#65533;,M&#65533;&#65533;#F~&#65533;i&#1704;QF1 &#191;,&#65533;`	 &#65533;&#65533;(7}&#65533;%@ b"2&#65533;&#65533;&#65533;&#65533;$k&#65533;w> &#65533;;&#65533;&#65533;&#65533;B2&#65533;< &#65533;&#65533;f&#65533;F1<&#65533;&#65533;hv&#65533;")&#65533;
&#65533;%&#65533;&#65533;654J}\.&#65533;$F&#65533;r&#1299;!&#65533;&#65533;?g!7!@&#65533;&#65533;&#65533;&#65533;V&#65533;&#65533;&#65533;&#65533;k+&#65533;+Ri#&#65533;&#65533;&#65533;&#65533;&#65533;)&#65533;&#65533;&#65533;2(,(A&#65533;&#65533;&#65533;(($&#65533;#*++=:*$$  &	&&#65533; 77&#65533;	
&#65533;
B7	&#65533; &#65533;&#65533;&#1681;&#65533;&#65533;&#65533;&#65533;&#65533;&#65533;&#65533;&#65533;&#65533;&#65533;&#65533;7BB&#65533;&#65533;&#65533;;?&#65533;
	&#65533;&#65533;= hP&#65533;&#65533;&#65533;(: qA&#65533;&#65533;DV&#65533;&#65533;5&#32953; d&#65533;U&#65533;A
&#65533;b&#65533;h&#65533;&#65533;&#132;	&#65533;&#65533;U &#65533;&#336;r``&#65533;&#65533;B&#65533;&#65533;P,&#65533;C&#65533;&#65533; M&#65533;&#65533;!&#65533;&#65533;&#653;&#65533;&#65533;T&#65533;+E&#65533;8&#65533;&#65533; &#65533;&#65533;H&#65533; p e&#65533;&#65533;8YX9&#65533;j&#65533;&#65533;rA&#65533;&#1611;+c4z (&#65533;&#65533;>\&#65533;&#344;0ba(!&#65533;8&#65533;K"S&#65533;,j&#65533;i&#65533;&#65533;S`&#65533;&#65533;@D N(F@&#65533;0aC&#65533;
&#65533; cP
(4&#65533;:&#65533;9&#65533;RL&#65533;@&#65533;&#65533;]t v&#65533;&#65533;&#65533;`	~@&#65533;&#463;&#1717;&#65533;9G&#65533;&#65533;&#65533;&#65533;&#65533;H&#65533;;&#65533;&#65533;:&#65533;&#273;E{&#65533;&#65533;y
&#65533;&#65533;&#65533;G @a&#65533; @&#65533;@&#65533;z&#65533;&#65533;0&#65533;&#200;&#65533;(2HF(&#65533;&#65533;F&#65533;&#65533;@E&#65533;5&#65533;&#65533;&#65533;5>&#65533;&#65533;&#65533;&#65533;@&#65533;f&#65533;&#65533; &#65533;x&#65533;OA&#65533;&#65533;R B&#65533;X@4YW&#65533;(9g,0&#65533;J&#65533;T&#65533;f&#65533;\&#65533;&#65533; !&#65533;R&#65533;&#65533;&#65533;Y7&#65533;|F&#65533;)T&#65533;A&#65533;PC9&#65533;p@&#65533;&#65533;&#65533;7t&#1025;O&#65533;&#65533;&#65533;&#65533;&#65533;&#65533;&#65533;
L&#65533;&#65533; &#65533;`fN&#65533;UV$&#65533;4E&#65533;* ,&&#65533;(5nU@Bl`&#65533;1pP&#65533;D
 &#65533;x&#533;A&#65533;&#65533;^3&#65533;&#65533;\=&#65533;X&#65533;m&#65533;a&#65533;&#43760;&#65533;&#65533;&#65533;9&#65533;xWM&#65533;&#65533;g&#65533;&#65533;&#65533;N3&#65533;&#65533;&#65533;&#65533;hz&#65533;&#65533;&#148;!4`&#65533;&#65533;&#65533;&#558;&#65533;3Pp&#65533;Uv&#65533;&#591;5XKfF&#65533;&#65533;E&#65533;
&#65533; &#65533; &#65533;CQ&#65533;T  &#65533;l5XA&#65533;&#65533;&#65533;&#65533;)5&#65533;&#17412;0 S&#65533;&#65533;A_&#65533;@&#65533;d&#65533;-&#65533;a&#65533;ML&#65533;&#65533;&#65533;&#65533;&#65533;{%&#65533;YH1 &#65533;H|&#65533;&#558;	L2O1&#65533;\H!&#65533;9HAz&#65533;&#1293;<&#65533;&#65533;M&#65533;I&#65533;&#65533;&#65533; &#65533;&#65533;.&#65533;&#65533;&#65533;\&#65533;BL&#65533;&#65533;t&#65533;
&#65533;&#65533;B&#634;'A&#65533;&#65533;&#65533;>[+&#65533;?$&#65533;L&#65533;&#65533;D A&#65533;&#65533;&#65533;&#65533;&#65533;&#65533;&#65533;&#65533;
&#65533;&#65533;&#65533;z5&#65533;0&#65533;&#65533;&#65533;&#65533;4&#65533;&#65533;?&#65533;&#65533;N{&#65533;Bl0&#65533;/&#65533;
&#65533;&#65533;X&#65533;a
&#65533;&#65533;x&#65533;A.:bbP'&#65533;&#65533;H5&#65533;&#65533;&#65533;$&#65533;E&#65533;&#65533;&#65533;&#65533;7"&#65533;e&#65533; !&#65533;^&#65533;pV=.&#65533;&#65533;b&#65533;&#65533;|&#65533;&#65533;)]D&#65533;". &#65533;S&#65533;&#65533;|&#65533;n7L&#65533;&#65533;JH6u&#65533;B&#65533;|o&#65533;&#65533;)&#65533;%BH(@&#65533;&#65533;&#65533;UO&#65533;&#65533;&#65533;&#65533;,&#65533;[&#65533;&#65533;&#65533;z1&#65533;$,75&#65533;,&#65533;r&#65533;+&#65533;P
,h&#65533;&#65533;"&#65533;R&#65533;C[K &#65533;&#1187;uD&#65533;&#65533;g&#65533;H&#65533;&#65533;F&#65533;
R&#65533;m&#65533;PG&#1452;&#65533;&#65533;z0&#65533;k?`&#65533;4&#65533;f&#65533;@&#65533;&#65533;&#65533;,&#65533;&#65533;&#65533;&#65533; =&#65533;A@&#65533;&#65533;	<`/&#65533; &#65533;&#65533;3&#65533;u#0&#65533; &#65533;v&#65533;&#65533;&#65533;L&#65533;]&#65533;&#65533;&#65533;&#65533;&#65533;q &&#65533;XP&#65533;b	s 6&#65533;&#1429;	EU&#65533;&#65533;&#65533;&#65533;!&#65533;B=&#62060;'9Bc'&#65533;&#65533;&#65533;i&#65533;H&#65533;&#65533;&#65533;R0(X&#65533;f"&#65533;&#65533;T&#65533;&#65533;&#65533;N&#65533;&#65533;"4&#65533;B&#65533;,&#65533;&#65533;&#65533;b&#65533;?5&#65533;K&#65533; 	j&#65533;&#65533;&#65533;H&#65533;xz&#65533;&#65533;b&#65533;&#65533;9&#65533;7JQ&#65533;2<&#65533;A" &#65533;&#65533;&#65533;2&#65533;&#65533;1#&#65533;&#65533;P  &#65533;`&#65533;;&#65533;8&#65533;&#65533;&#65533;c&#65533;(&#65533;&#65533;h&#65533;UI&#1026;&#65533;Lf8&#65533;f&#65533;t\&#65533;&#65533; &#65533;zr&#65533;@!(&#65533;&#65533;$O04&#65533;X&#65533;@&#65533;(^&#65533;&#65533; !&#65533;hi&#65533;&#65533;)0#pAFzD*Gz&#65533; &#65533; |!&#65533;'&#65533;&#65533;	`&#65533;dE&#65533;}Y&#65533;&#65533;)&#65533;&#65533;)&#65533;&#65533;&#65533;)(2&#65533;&#65533;@&#65533;&#65533;e%&#65533;&#65533;\&#65533; &#65533;G&#65533;r%&#65533;LZ&#65533;@QF}&#65533;&#65533;&#65533;^&&#65533;&#65533;t&#65533;#D&#65533;H6&#65533;m&#65533;F3&#65533;&#65533;&#65533;&#65533;d&#65533;&#65533;&#65533;5&#65533;$0&#65533; &#65533;X&#65533;` &#65533;&#65533;b@&#65533;&#65533;&#65533;H &#65533;&#524;'R&#65533;K=&#65533;5&#65533;&#65533; &#65533;v@&#65533;&#65533;8&#65533;&#1344;&#65533;4&#65533;_&#65533;&PF&#65533;V&#65533;&#65533;&#65533;E&#65533;&#65533;lJ&#65533;&#65533; &#65533;&#65533;YF>&#65533;)R&#867;&#65533;	\{@ &#65533;d&#65533;1h&#65533;A&#65533;&#65533;pjA&#65533;g
&#65533; &#65533;a&#65533;_&#65533;&#65533;&#65533;. g&#65533;t&#65533;&#65533;Q&#65533;h`&#65533;_&#65533;&#65533;9&#65533;&#65533;-d&#65533;@c$&#65533;H&#65533;i<&#65533;(&#65533;D&#65533;&#65533;&#65533;'1rY,&#65533;&#65533;h (&#65533;h&#65533;;&#65533;&#65533;&#65533;4=%&#65533;&#65533;&#65533;&#65533;a&#65533;&#65533;,H&#65533;&#65533;A@&#65533;X9EEX&#65533;y#&#65533;&#65533;&#65533;*&#65533;&#65533;&#65533;
&#65533;&#65533;&#65533;l>`&#65533;A&#65533;t` &#65533;&#65533;!&#65533;h&#65533;P4#&#65533;C&#65533;
&#65533;&#65533;&#65533;&#65533;@&#65533;
*Q@&#65533;&#65533;k>&#65533;&#65533;~&#65533;M&#65533;&&#65533;tV&#65533;U&#65533;LP&#65533;0N&#65533;&#65533;1`&#65533;v&#65533;Mlx&#65533;&#65533;&#65533;x&#65533;&#65533;n{r<[&#65533;&#65533;$k&#65533;1HS0@B&#65533;&#65533;&#65533;FF&#65533;&#65533;&#65533;@&#65533;01`&#65533;
p&#65533;&#65533;h4&#65533;&#65533;\&#65533;&#65533;&#65533;&#65533;).&#65533;m/ &#65533;T&#65533;q	%&#65533;9&#65533;&#65533;&#65533;+pA:&#1492;4&#65533;,&#65533; F&#65533;o&#65533;&#65533;&#65533;2&#65533;v:[&#65533;&#65533;h&#1919;&#65533;d&#65533;&#65533;&#65533;&#65533;
#Q!Pi&#65533;&#65533;=&#65533;&#65533;I$&#65533;T&#65533;S&#65533;&#647;AId"&#1965;&#65533;0/&#65533;T&#65533;&#65533;'&#65533;@ &#65533;rk&#65533;dQ &#65533;]&#65533;&#65533;&#65533;A&#1035;&#65533;&#65533;&#65533;X&#65533; d&#65533;A&#65533;b&#65533;x&#65533;q1&#65533;&#65533;nv;&#65533;&#65533;KL&&#65533;n&#65533;&#65533;&#65533;&#65533;Kh p&#65533;&#65533;tB&#65533;&#65533;&#65533;!&#65533;X&#65533;A&#65533;&#65533;&#65533;,&#65533;yh"&#65533;#K4&#65533;&#65533;-"&#65533;&#65533; tf&#65533;&#65533;q&#65533;&#65533;&#65533;J&`&#65533;?&#65533;*&#33833;Ob@&#1316;lv&#65533;&#65533;E_> <B&#65533;a&#65533;!R&#65533; &#65533;&#65533;4&#65533;&#65533;&#65533;R&#65533;&#65533;&#65533;0O&#65533;&#65533;&#65533;4p&#65533;&#65533;a&#65533;&#1305;&#65533;&#65533;"!<K&#65533;&#65533;'&#65533;&#65533;2!N&#65533;&#65533;&#65533;&#65533;&#65533;J&#65533;&#65533;j&#65533;&#65533;&#65533;&#65533;?&#65533;JJ'&#65533;&#65533;V&#65533; &#65533;6b&#65533;`$&#65533;&#65533;&#65533;&#65533;&#1450;	&#65533;@$T#@-@@&#65533;u&#65533; h&#65533;4@ &#65533;&#65533;X&#65533;w&#65533;&#65533;bo&#65533;&#1738;>&#65533;y&#65533;Qns&#65533;&#65533;&#65533;&#65533;&#65533;r&#65533;Y&#65533;B&#65533;X&#152;Z&#65533;
P&#65533;<&#65533;,  A&#65533;J5a&#65533;&#65533;&#1973;&#65533;a&#65533;&#65533;, $W&#1283;&#65533;&#65533;&#65533;&#65533;>
&#65533;A|D&#65533;&#65533;&#65533;},@!|&#65533;%&#1272;&#65533;,&#65533;FK&#65533;M&#65533;&#65533;S&#65533;&#65533;-DM7%Z&#65533;&#65533;C&#65533;P\&#65533; &#65533;S&#65533;&#65533;	0=,&#65533;@3t&#65533;7&#65533;&#65533;,&#65533;$&#65533;&#65533;7WY&#65533;:&#65533;&#65533; &#65533;&#65533;+&#65533;&#65533;&#65533;E@&#36012;T3dE &#65533;qttS&#65533;&#65533; &#65533;
&#65533;! 5 0&#65533;&#65533;&#65533; &#65533;&#65533;	&#65533;Go' 30n&#65533;-  2P *&#65533;M&#65533;&#65533;y&#65533;;@&#65533;&#65533;&#65533;&#65533;@x2&#65533;bTwx6x&#65533;&#65533;&#65533;n&#65533;&#65533;KY6>y&#65533;&#65533;&#65533;d&#1780;% 8,P$&#65533;&#65533; 2&#65533; @r'&#65533;&#65533;c!p&#65533;@W&#65533;v&#65533;&#65533;0&#65533;A&#65533;pW"#So&#65533; &#65533; pu&#65533;&#65533;V&#65533;&#65533;"&#65533;"&#65533;&#65533;&#65533;&#65533;#&#65533;&#65533;~PI&#65533;g&#65533;&#65533;0/&#65533;'  &#65533;G
&#65533;&#65533;>&#65533;B&#65533;=$ Tp\gC 9&#65533;gr&#65533;RUD@1AgtqirVpO9"  Wr&#65533;C{&#65533;&#65533;&#65533;ad&#65533;&#65533;&#65533;)0T&#65533;	&#65533;&#65533;+&#65533;V*&#65533;&#65533;]&#65533;&#65533;(`&#65533;NA  pV'&#65533;&#65533;@&#65533;a&#65533;&#65533;!&#65533;&#65533;&#65533;e &#65533;ap@&&#65533;&#65533;Pb&#992; &@?@`K&#65533;@&#65533;P&#65533;7&#1550;&#65533;"&#65533;2&#65533;&#65533;uc&#65533;Q!$`3y&#65533;Q&#608;&#65533;,&#65533;)&#920;` &#65533;&#65533;-&#65533;&#65533;%+&#65533;%s&#65533;&#65533;
&#65533;q&#65533;"%{a>P&#65533;&#65533;(A]<&#65533;G&#65533; &#65533;#3N6W:"(=&#65533;0"&#65533;&#65533;&#65533;T&#65533;&#65533;f&#65533;&#65533;r<q&#65533;sQ"@&#65533;g&#65533;B&#65533;&#65533;t6f&#65533;'W&#65533;dwV]&#65533;3Hb&#65533;&#65533;
&#65533;&#65533;&#65533;u &#65533;U1&#65533;&#65533;&#65533;R&#65533;&#65533;&#65533;Xd&#65533;$&#65533;s. &#65533;,&#65533;@&#65533;&#65533;o&#65533;rt 
&#65533;&#65533;<&#65533;.i&#65533;>&#65533;,&#65533;DK&#65533;&#65533;Jt7&#65533;&#1832;{&#65533;@	p@&#65533;&#65533;,&#65533;p&#65533;&#5012;&#65533;6&#468;&#65533;&#65533;ac&#65533;A77 s&#65533;&#65533;&#65533;&#65533;&#65533;u@w&#65533;&#65533;yVH# e:P9&#65533;@&#65533;jC&#65533;ps&#65533;&#65533;&#65533;&#65533;P&#65533;&#65533;gI&#65533;>B4F&#65533;.&#65533;|&#65533;\Rde!@mbh%"&#65533;i&#65533;$t&#65533;N1iV&#65533;3&#65533;&#65533; @$0~&#65533;&#65533;&#65533;&#65533;&#65533;&#65533;&#65533;>Xq&#65533;&#65533; $w&#65533;b`&#65533;  $&#65533;&#65533;,7 q1&#65533;&#65533;&#65533;&#65533;<&#65533;&#65533;bDpU&#65533;g&#65533;&#65533;2&#65533;&#65533;C&#65533;nW&#65533;?&#65533;&#65533;Z&#65533;"&#65533; &#65533;3(&#65533;o &#65533; 
$@`P&#65533;&#65533; 	d@ &#1027;&#65533; &#65533; &#65533;&#65533;&#65533;&#65533;&#65533;&#65533;x9M&#65533;&#65533;&#65533;u&#65533;[&#65533;&#1232; B@B*$%@aV&#65533;4&#65533;T&#65533;C3&#65533;41&#65533;&#65533;#\fZA&#65533;U&#65533;s;&#65533;&#65533;k&#65533;?"
&#65533;^&#65533;rdy:&#65533;v&#65533;+&#65533;	&#65533;&#65533;;&#65533;8&#65533;cC &#65533;K&#65533;P&#65533; u&#65533;&#65533;&#65533;&#65533;9&#65533;ro&#65533;4+'p/&#65533;u@#4&#65533;&#65533;r&#65533;P&#65533;&#65533;&#65533;s&#65533;S'&#65533;  &#65533;&#65533;1&#65533;&#65533;&#65533;&#65533;/&#65533;@ea&#65533;&#65533;% &#65533;Q&#65533;0&#65533; &#65533;92&#65533;&#65533;&#65533;s&#179;-+75&#65533; &#65533;)\&#65533;&#65533;&#65533;&#65533;&#65533;2&#65533;#&#65533;D@#&#65533;!&#65533;&#65533;&#65533;8&#65533;a&#65533;E&#65533;y&#65533;&#65533;&#1104;p7zt&#65533;*2Z&#65533;&#65533;&#65533;WDc&#65533;@L*&#65533;c&#65533;&#65533;@&#1492;w!&#65533;@]CW&#65533;PBtW 8&#65533;f; &#65533;
$&#65533;!`c&#65533;oU&#65533;4qivPA(&#65533;i&#65533;Qd&#65533;&#65533;Bx&#155;&#65533;&#65533;9&#65533;2Q +u	&#65533;Q&#65533;&#65533;&#65533;+  &#65533;x&#65533;:%dBr6&#65533;	XA&#65533;jC&#65533;&#65533;ad+`
&#65533;&#1713;'a|&#65533;p&#65533;c&#65533;&#65533;$`<&#65533;410
A&#65533;.@&#65533;&#65533;>aj&#65533;dA$&#65533;<A7p&#65533;&#65533;&#65533;&#65533;Q&#65533;&#1060;&#997;tD.&#65533;az&#65533;2 * &#65533;)&#65533;`&#65533;6h1` C&#65533;Go&#65533;&#65533;#*@#&#65533;&#65533;&#65533;&#65533;&#65533;"&#65533;&#65533;&#143;&#65533;&#65533;*&#65533;0&#65533; &#65533; hc&#65533;z	&#65533;1&#65533;&#65533;&#65533;&#65533;x&#65533;&#65533;&#65533;&#65533;&#65533;  &#65533;&#65533; &#65533;%TBF&#65533;: w&#65533;&#65533;a&#65533;&#65533;a&#65533;&#1036;&#65533;&#65533;&#65533;&#65533; &#65533;&#65533;%&#65533;,&#65533;1 5&#65533;&#65533;@(&#65533;&#65533;%&#65533;OK&#65533;0P&#65533;"&#65533;=.&#65533;{&#65533;C'Cy#&#65533;&#65533;e ?I{&#65533;&#65533;&#65533;9^&#65533;2eaZ&#65533;g&#65533;T&#65533;&#65533;&#65533;v&#65533;&#65533;0&#65533;&#65533;::V&#65533;&#65533;,&#65533;,0_{Zg(&#65533;&#65533;&#65533;r&#65533;&#65533;F&#65533;2&#65533;/&#65533;p5Pr&#65533;3{01`_O&#65533;h&#930;@&#65533;-&#65533;
1&#65533;&#65533;,S\&#65533;&#65533;P&#65533;&#65533;&#65533;&#65533;&#65533;!mA&#65533;c&#65533;'A
d&#65533;R&#1338;&#65533;&#65533;L~&#65533;Lg&#65533;&#1905;x&#65533;&#65533;&#65533;&#65533;c&#65533;I*&#65533;$ZG&#65533;&#65533;&#65533;&#65533;_&#1564;&#65533;&#65533;&#65533; &#65533;&#65533;&#65533;&#65533;&#65533;q&#65533;&#65533;9&#65533;&#65533;	&#65533;&#65533;;&#65533;=+uAtPi6C
2&#65533;C&#65533;BJ&#65533;&#65533;&#65533;&#65533;q&#65533;&#65533;iHu&#65533;
<&#65533;	 &#65533;W&#65533; * -&#65533;&#65533;:&#65533;h&#65533;X&#65533;ob&#65533;&#65533;10R&#65533; Hr&#65533;Qs&#65533;<&#65533;&#65533;K;&#65533;|$&#65533;&#65533;,W&#65533;&#65533;&#65533;G)H)hI&#65533;3&#65533;U5p%&#65533;&#65533;<&#65533;&#65533;yM&#65533;C(&#65533;F5&#65533;E&:&#65533;e&#65533; &#65533;E&#65533;*`$&#65533;`
0&#482;PnK&#65533;m&#480; &#65533;&#65533;;0m@&#1306;&#65533;&#65533;c&#65533;x&#65533;&#65533;|e+&#321;&#65533;&#65533; &#65533;a&#236;&#65533;&#345;*&#65533;)&#65533;&#65533;&#65533;3&#65533;&#65533;Pr:D&#65533;&#65533;i&#65533;3&#65533;&#65533;H-0R9&#65533;  &#1036;&#65533;T&#65533;'0&#65533;&#65533;f&#65533;	3 Q50 	&#65533;0&#65533;4&#65533;&#65533;<
&#65533;8W&#65533;G,%+&#65533;&#65533;cg&#65533;&#65533;&#65533;&#65533;C&#65533;KrY5&#65533;&#65533;&#65533;&#65533;g&#65533;b&#65533;c&#65533;&#65533;&#65533;&#65533;&#65533;&#65533;>&#65533;h)qCLe&#65533;KT&#65533;V&#65533;&#65533;0]&#65533;x-5&#65533;..Ma&#65533;&#65533;!@12p%&#65533;&#65533;7~1
JCPN&#65533;s!N&#65533;Y&#65533;&#65533;&#65533;-m7 x&#65533;&#65533;&#773;kM&#65533;&#65533;f&#65533;&#65533;|&#65533;&#236;&#65533;&#65533;d&#65533;&#65533;&#65533;&#65533;y[cM&#65533;&#65533;&#65533;@&#65533;&#65533;&#65533;&#65533;4\&#65533;&#65533; &#65533;&#1676;4&#65533;#&#65533;Q$^&#65533;&#65533;&#65533;2B&#65533;&#65533;&#65533;&#65533; &#65533;&#65533;&#65533;[&#65533;&#65533;&#65533;1F#&#65533;&#65533;&#65533;Y&#65533;r&#65533;&#65533;1&#65533;&&#65533;&#65533;qR&#65533;Q1&#65533;[Q&#65533;_&#65533;	=&#65533;+bjs&#65533;T
&#65533;$&#523;&#65533;&#65533;0BTd&#65533;[&#65533;&#65533;k&#65533;GJ&#65533;r0z&#65533;&#65533;&#65533;9&#65533;.B5&#65533;5&#65533;!D#/G~)Ug.`U&#65533;u&#65533;W l&#65533;p8&#65533;d;&#65533;&#65533;Pd&#65533;y&#65533;AGM&#65533;: `4&#65533;&#65533;I0&#65533;EB&#65533;]P&#65533; F&#65533;@xM&#65533;gy7&#65533;&#65533;&#65533;R&#65533;X}&#65533;I&#65533;&#65533;&#65533;&#65533;5&#65533;&#824;&#65533;&#65533;&#65533;C&#65533;&#65533;@f &#65533;)0&#65533;&#65533;&#65533;u&#65533;RR&#65533;3P,&#65533;V	%=&#65533;&#65533;&#65533;uFU?2#`I&#65533;&#65533;&#65533;&#713;(r&&#65533;&#65533;K+&#65533;a&#65533;q&#65533; "&#65533;<&#65533;L&#65533;&#65533;i&#65533;&#65533;|;&#65533;Rd&#65533;{#Gso&#30475;t!&#717;^&#65533;!&#65533;0&#65533;&#65533;JA(&#65533;E&#65533;>lx&#65533;d!&#65533;a&#65533;A'd!&#65533;&#1275;E@&#65533;J?&#65533; 8&#65533;(&#65533;[$&#65533;&#65533;o&#65533;&#65533;&#65533;p&#65533;&#65533;.. $}A&#65533;&#65533;S &#65533;)&#65533;&#65533; 0&#65533;a&#65533;;8A&#1441;%@&#65533;vw  Y&#65533;k&#65533;[7&#65533;P&#65533;-&#65533;&#2000;&#65533;-6&#65533;&#65533;*&#65533;*&#65533;&&#65533;<J&#65533;&#65533;>7q&#65533;Ki&#65533;?(&#65533;&#65533;&#65533;SQ&#65533;mf;&#65533;&#65533;&#65533;r&#65533;&#65533;j&#65533; 8&#65533;&#65533;&#65533;&#65533;\&#65533;&#65533; 
q&#65533;v6&#65533;&#65533;k&#65533;KVJ&#65533;"&#65533;	2&#65533;&#65533; A&#65533; &#65533;&#65533;&#65533;&#65533;Q&#65533;"&#65533;|&#65533;%&#65533;f=&#65533;&#65533;p&#65533;&#11366;:]&#65533;&#65533;&#65533;:&#65533;Y&#65533;&#65533;5.&#570;f"&#65533;@&#65533;f&#65533;:&#65533;l&#65533;A&#65533;,,&#65533;h&#65533;&#65533;
A&#65533;=&#65533;&#65533;H#&#65533;e&#65533;\g&#65533;0&#65533;&#65533;E&#65533;@&#65533; P&#65533;@&#65533;p4&#65533;J&#65533;c 1&#65533;&#65533;&#65533;v7&#65533; x&#65533;E 6&#1049;&#65533;&#65533;&#65533; &#65533;7&#1584;&#65533;&#65533;&#65533;&#65533;L9&#65533;h&#65533;&#65533;&#65533;7 p&#65533;&#65533;B&#65533;By&#65533;&#65533;&#65533;&#65533;y&#65533;&#65533;" &#65533;&#65533;&#65533;&#65533;s|&#65533;t;$&#65533;4yq&#65533;@&#65533;&#65533;(&#65533;e&#65533;\,&#65533;HIur&#65533;&#1339;E+9:&#65533;=&#65533;@&#65533;&#65533;&#65533;R&#65533;2&#65533;:&#65533;$|t2T(&#1619;&#65533;&#65533;aD&#65533;&#1339;&#65533;&#65533;@`&#65533;&#65533;&#65533;&#65533;&#65533;&#65533;2+&#65533;&#65533;z.&#65533;0z=&#65533;&#65533;L&#65533;*Rg&#65533;S&#65533;D&#65533;A!&#65533;&#65533;y&#65533;@&#65533;&#65533;O+&#65533;'&#65533;&#65533;}'&#65533;&&#65533;	X&#65533;&#65533;&#65533;g+P&#65533;&#65533;G &#65533;&#65533;/&#65533;BXC	&#65533;	NvGL}&#65533;#,pU&#65533;&#65533;W&#65533;&#65533;,&#65533;&#65533;3&#65533;|9&#65533;6|&#65533;!6&#65533;&#65533;&#65533;'&#65533;@;o&#65533;> &#65533;i&#65533;4:@!@&#65533; &#65533; \`x`&#65533;&#65533;oj &#65533;SK&#65533;&#65533;&#65533; &#65533;&#65533; 	&#65533;)q/U"&#65533;Al&#65533;&#65533;=  &#65533;f]C.&#65533;&#65533;&#65533;)&#65533;(&#65533;)((&#65533;A&#65533;&#65533;$(!&#65533;&#65533;)0)&#65533;&#65533;., &#65533;A=1)&#65533;&#65533;&#198;--""&#65533;(&#65533;&#65533;&#65533;&#65533;+"'&#65533;&#65533;&#65533;*#&#1670;5&#65533;&#65533;&#65533;&#65533;&#65533;&#65533;+1&#65533;.&#65533;&#65533;&#65533;&#65533;&#65533;,D&#65533;&#65533;&#65533;&#65533;&#65533;&#65533;&#65533;&#65533;,&#65533;p&#65533;&#65533;	&h&#65533;&#65533;h&#65533;	 7~&#65533;&#65533;&#65533;&#65533;0`&#65533; ]&#65533;y8s&#65533;&#65533;&#627;&#65533;&#991;@&#65533;&#65533;Dg&#65533;h&#65533;&#65533;3!(]&#65533;&#65533;  B\&#65533;&#65533;eU]&#65533;p	&#65533;"&#65533;&#65533;\S&#65533;@&#65533;&#65533;  &#65533;Q&#65533;&#65533;&#65533;&#65533;&#65533;&#135;R"=PA&#65533;&#65533;&#65533;&#65533;!luL&#65533;&#65533;B&#65533;&#65533;&#65533;&#65533;&#65533;&#65533;&#65533;Z&#65533;8&#65533;&#65533;&#65533;e,&#65533;,h&#65533;&#65533; T&#65533;,&#65533;&#65533;C1ZD&#65533;&#65533;&#65533;&#65533; 
qx &#65533;&#130;+&#65533;0 &#65533;&#65533; &#65533;8&#65533;&#65533;&#65533;&#65533;m&#65533;&#65533;p&#65533;tm;&#65533;&#65533;xS&#65533;&#65533;)&#65533;lH&#65533;;&#65533;B&#65533;c0@d&#65533;&#65533;&#65533;&#65533;&#65533;-&#65533;
A"&#65533; &#65533;&#65533;Q&#65533;&#65533; HP&&#65533;&#65533;.% &#65533;Y9&#1362;dMDu&#65533;P &#65533;(&#65533;$&#65533;$Xd7&#65533;J5 AS &#65533;&#65533;&#65533;Tp[m&#65533;I\&#65533;t&#65533;&#65533;&#65533;&#65533;&#65533;&#65533;H$w&#65533;s	$&#65533;&#65533;'&#65533;&#65533;g&#65533;}&#65533;&#65533;1e&#65533;M&#65533;L@&#65533;&#65533;v&#65533;&#1648;P@:r&#65533;k&#65533;&#65533;&#65533;&#65533;&#65533;&#65533;Mm=&#65533;&#65533;&#65533;&#65533;&#65533;&#65533;dT2A$&#65533;P&#65533;x &#65533;6&#65533;u&#65533;M&#1063;&#65533;&&#65533;%|&#65533;&#65533; g&#65533;&#65533;A/&#65533;xGP%&#65533;PO&#65533;&#65533;D#&#65533;&#65533;P&#65533;d`&#65533;f P&#65533;l&#65533;&#65533;Y&#65533;&#65533;c&#65533;
&#65533;P&#65533;&#65533; &#65533;h&#65533;|`H#|&#65533;M@  p&#65533;&#65533;Ad&#65533;H&#65533;&#65533;&#65533;
3&#65533;e &#65533;.&#65533;$H&#65533;&#65533;ru&#65533;&#65533;?&#1307;&#65533;&#65533; &#65533;&#65533;zX&#65533; ,pN(&#65533;&#65533;,f&#65533;&#65533;S&#65533;FH!JX&#1888;&#65533;&#65533;-&#65533;XQG&#65533;b&#65533;&#65533;&#65533;
0&#65533;&#65533;@&#65533;&#65533;P@I*|P&#65533;S< &#65533;fg&#65533;L&#65533;&#65533;&#65533;&#65533;&#65533;&#65533;l Zu&#65533;> Q1hk8%B&#924;H&#65533;&#65533;!| <A&#65533;F&#65533;&#65533;&#65533;1&#65533;Z!080&#65533;&#65533;&#476;&#65533;&#65533;(6!K&#65533;H&#65533;S&#1808;&#1163;&#65533;'&#65533;0\nk&#65533;&#65533;&#65533;&#65533;0&#65533;&#65533;&#65533;b$&#65533;]&#65533;iy&#65533;pra&#65533;&#65533;8&#65533;&#65533;U&#65533;B&#65533;&#65533;&#65533;V/&#65533;4@&#65533;&#65533;&#65533;&#65533;e&#65533;P2&#65533;&#65533;&#65533;p&#1794;!&#65533;@ 4X`&#65533;=&#65533;&#65533;&#65533;6&#65533;UOX&#65533;&#65533;&#1584;&#65533;.:f&#65533;`o&#65533;&#65533;C&#65533;&#65533;!&#65533;-F` V&#65533;Sx&#65533;&#65533;&#65533;&#1166;-&#65533; $$&#65533;x<&#65533;`A3 |&#1026;3H&#65533;&#65533;d@B,&#65533;"&#1119;&#65533;&#65533;&#65533;&#65533;L&#65533;
p\' &#65533;">@&#65533;&#65533;  &#65533; w8&#65533;&#65533;&#65533;!&#65533;4T&#65533; &#65533;&#1956;}L`&#65533;N&#65533;,0&#65533;i&#65533;WE&#65533;4&#65533;&#65533;@&#283; 
&#65533;F&#65533;$-U&#65533;'8&#65533;	&#65533; *&#65533;&#491;&#65533;&#65533;L &#65533;6&#65533;"o&#65533;XA\&#65533;&#65533;0G5&#65533;h&#65533;&#65533; &#65533;&#65533;#&#65533;&#65533;N&#65533;S&#65533;-@ &#65533;&#65533;(]&#65533;&#65533;&#65533;!b:&#65533;&#65533;x&#65533;*&#539; F0&&#65533; `~(&#65533;&#1045;&#65533;&#65533;dz*&#65533;W&#65533;P"1&#65533;&#65533;(xFA&#65533;"&#65533;H&#65533;&#65533;cyIy&#65533;hD=&#65533;&#1096;*@@&#236;W1 I@>pl&#65533;+&#65533;&#65533;&#65533;{&#65533;@10M b &#65533;} &#65533;&#65533;&#65533;)&#65533;&#65533;,&#65533;Y&#65533;&#65533;@&#65533;&#65533;C&#65533;&#65533;&#515;;&#65533;9&#65533;@0&#65533;&#65533;&#65533;&#65533;)D&#487;&#65533;&#65533; +&#65533;&#1233;N&#65533;R&#1257;A&#65533;&#65533;1&#65533;&#65533;)&#65533; &#65533; 8&#65533;61U*vy&#65533;@@&#65533;&#65533;&#65533;` .-&#65533;&#65533;!&#65533;Y&#65533;&#65533;cX&#65533; S R&#65533;&#65533;&#65533;&#65533;Q8 	&#65533;ET&#65533;&#65533;T&#65533;&#65533;&#65533;&#65533;@- &#65533;B&#1218;P&#65533;u&#65533;CaMZ&#1027;[&#65533;&#65533;>$ &#65533;5P@&#65533;&#65533; 9&#65533;%(]b&#65533;yI6 $&#65533;(v&#65533;}&#65533;M&#65533;&#65533;P#&#65533;&#65533;T&#65533;&#65533;J=X&#65533;4p&#65533;		!&#65533;&#65533;&#65533; &#65533;&#65533;&#65533;B&`&#65533;&#65533;]X:&#65533;@&#65533;`h` &#65533;&#65533;&#65533;xtf&#65533;&#65533;&#65533;F5$b&#65533;&#65533;@5&#65533;&#65533;0&#65533;>&#65533;3&#65533;&#65533;J6&#65533;R S&#65533;&#65533;&#65533;&#203;&#65533;h&#65533;(&#65533;D	&#65533;jC'&#65533;&#65533;$&#65533;cTB&#65533;&#65533;&#65533;&#65533;@&#65533;7]&#65533;&#65533;&#65533;.G&#65533;cx&#65533;,X&#65533;80@&#65533;	xj &#65533;&#65533;&#65533;c&#65533;&#65533;8&#65533; T&#65533;T&#65533;&#65533;&#65533;U<(&#65533;&#65533;&#65533;&#65533;&#65533;kABK&#65533;&#65533;&#65533;&#65533;&#65533;&#65533;`}&#65533;&#65533;F
P:0@&#65533;\J&#65533;	@&#65533;&#65533;&#65533;&#65533;F&#65533;&#1729;`&#65533;l&#65533;!1&#1088;4<&#65533;&#65533;&#65533; &#65533;P"&#65533;"D&#65533;P&#65533;W&#65533;5&#65533;&#65533;fR&#65533;&#65533;)&#65533;ZR&#65533;&#65533;&#65533;3h&#65533;Z4&#65533;&#65533;e&#65533; &#65533;&#65533;	&#65533;&#65533;n0"T}&#65533;4|&#65533;&#65533;^&#65533;&#1161;.&#65533;ny
&#65533;&#65533;&#65533;&#65533;&#65533;d&#65533;&#65533;*&#65533;jl&#65533;&#65533;+f@&#65533;=Q &#65533;,&#65533;&#65533;0&#65533;p&#65533;&&#65533;F+x&#65533;&#65533;&#65533;d&#65533;*&#65533;_
,x&#65533;
\&#65533;&#65533;&#65533;&#65533;&#65533;&#65533;&#1410;&#65533;&#65533;&#65533;!^&#65533;np:&#65533;K&#65533;8&#65533;&#65533;P&#65533;&#65533;x&#65533;}O . &#65533;l P&#65533;&#65533;&#65533;&#65533;@p&#65533;&#65533;+&#65533;d&#65533;t&#65533;\-9@_&#65533;Y&#65533;&#65533;`  h&#65533; <&#65533;&#65533;&#65533;`8/&#65533;t&#65533;&#65533;&#65533;B&#65533;&#65533;J &#65533;&&#65533;&#65533;&#65533;V&#65533; b&#65533;~a&#65533;&#65533;	&#65533;&#1464;~&#65533;O&#65533;&#65533;&#65533;&#65533;Z^4&#65533;AU&#65533;r&#65533;&#65533;&#65533;KG&#65533;k&#65533;G&#65533;&#65533;&#65533;@.&#65533;&#65533;&#65533;
&#65533;&#65533;&#65533;&#65533; &#65533;&#65533;@t`+1ZB6H&#65533;@&#65533;&#65533; &#65533;Xp@D&#65533;&#65533; &#1312;&#65533;w&#65533;		F&#65533;7h&#65533;}c#7&#65533;&#65533;&#65533;^p`#&#65533;&#65533;&#65533;Z&#65533;p&#65533;#&#65533;C0&#65533;&#65533;uu>
	&#65533;L)&#65533;&#65533;hG$&#129;Lm&#777;O&#65533;qD5t&#65533;&#65533;%&#65533;&#65533;<L&#65533;&#65533;&#65533;&#65533;&#65533;&#65533;&#65533;)X`Zb&#65533;A(&#65533;&P &#65533;eP&#65533;&#65533;&#65533;&#65533;|%&#65533;gD&#65533;>r&#65533;'R
P&#65533;&#65533;&#65533; "&#65533;@ &#65533;t&#65533;=&#1054;&#65533;<i	&#65533;&#65533;4&#65533;T2)&#65533;&#65533;&#1451;&#65533;V&#65533;&#65533;v&#65533;&#65533;lH)&#65533;&#65533;I&#65533;&#65533;&#65533;&#65533;&#65533;&#65533;W>~d&#65533;`X;e&#65533;&#65533;B5&#65533;p&#65533;&#65533;&#65533;B&&#1088;&RfKZ&#65533;X&#65533;
 &#65533;&#65533;Du&#65533;&#65533;&#65533;2&#65533;b?&#65533;E&#65533;&#65533;&#65533;~&#65533;&#65533;[&#65533;B&#65533;&#65533;W&#65533;&#65533;6&#65533;&#65533;&#65533;&#65533;()&#65533;&#65533;&#65533;^&#65533;4V`?&#65533;&#65533;DS&#65533;&#65533;&#65533;&&#65533;v&#65533;&#65533;&#65533;&#65533;&#65533;mP&#65533; &#65533;&L&#65533;&#65533;I&#65533;R&#65533;W&b &#65533;&#65533;"&#65533;&#65533; &#65533;/'.&#65533;k{O&#65533;=o&#65533;m+&#65533;0p
&#65533;&#65533;(&#65533;&#65533;&#65533;hp&#65533;
L&#65533;N&#199; T&#65533;&#65533;&#65533;t@F&#65533;!!&#65533;l@j$$&#65533; #&#65533; &#65533; /@ G&#65533;V!H	 _&#65533;&#65533;;&#65533;&#65533;;&#65533;&#65533;!&#65533;&#65533;"&#65533;ew$X&#65533;&#65533;vL&#65533; }k-&#65533;&#65533;@ &#65533;r&#65533;#&#65533;d=@^t$+&#65533;JBG&#65533;t&#65533;PsE&#65533;&#65533;&#65533;5&#65533;X &#65533;[&#65533;b&#65533;&#65533;&#65533;&C&#65533;c&#65533;&#65533;5&#65533;&#65533;&#65533;o&#65533;&#65533;	@&#65533;X&#65533;p&#65533;1Y&#65533;&#65533;"#s&#65533;&#65533;4&#1937;&#65533;&#65533;&#65533;:&#65533;&&#65533;)(&#65533;&#65533;&#65533; W&#65533;&#65533; &#65533;&#65533;d&#65533;!F&#65533;!|FP&#65533;5A&#65533;*pmN&#65533;&#65533;d&#65533; ?&#65533;P&&#65533;V&#65533;& B&#65533;&#65533;.&#65533;{&#65533;Q,N&#65533;@&0&#65533;%0%&#65533;&#65533;&&#65533;&#65533;[&#65533;%<(4&#65533;(&#65533;l1o&#65533;&#1152;x&#65533;I&#65533;&#65533;`-qP&#65533;&#385;?&#65533;n'U &#65533;T&x&#65533;M&#65533;w	U&#65533;&&#65533;*&#65533;<N!!&#65533;a2&#65533;I&#65533;sl&#65533;S &#65533;t-&#65533;&#65533;&#65533;&#65533;t&#65533;e9&#65533;&#65533;P:&#65533;%&#65533;&#65533;&#65533;D&#65533;&b&#65533;&#65533;a`X$C&#65533;A2uxn&#65533;&#65533;&#65533;&#65533;&#65533;&#65533;&#65533;-&#65533;c&#65533;&#65533;1&#65533;&#65533;&#65533;g "0qs&#65533;pRT&#65533;&#65533;&#65533;X&#65533;1	 UM&#65533;&#65533;&#65533;1Q&#65533;Pe&#65533;v&#65533;&#65533;1k3K;&#65533;&#65533;pqX	&#65533;P53*) z&#65533;d&#65533;WK&#65533;&^&#65533;1&#65533;AGQ &#65533;	*&#65533; -&#65533;c&#65533;f&#65533; &#65533;&#65533;A /&#65533;&#65533;&#65533;<&#65533;&#65533;&#65533;&#65533;v&#65533;&#1443; &#65533;&#65533;&#65533;ek&#65533;_&#536;&#65533;&#65533;cA&#1100;,"&#65533;+h #&#65533;&#65533;3_&#65533;&#65533;`_&#65533;#&#65533;bv&#65533;&#65533;&#65533;i,&#65533;! &#65533;'&#65533;&#65533;&#65533;&#65533; &#65533;$+&#65533;A&#65533;o"`Y&#65533; *&#65533;$&#65533;&#65533;01&#65533;&#65533; &#65533;&#65533;&#65533;&#65533;,&#65533;,&#65533;"Z&&#65533;30%W&`m*D	"&#65533;-`X8&#65533;&#65533;Z&#65533;0M&#65533;&#65533;&#65533;b&#65533;T5p&#65533;&#65533;W&#65533;&#65533;&#65533;}&#65533; &#65533;t&#65533;&#65533;I&#65533;%&#65533;&#65533;%&#65533;L&#65533;PD<&#65533;D&#65533;&#65533;C&#65533;0r2De0&#65533;oS&#65533; }&#65533;&#65533;&#65533;&#65533;&#65533; &#65533;0 T( &#65533;0.3&#65533; &#65533;&#65533;^&#65533;G
&#65533;&#65533;u&#65533;&#65533;sI/Bp;B \a!bY&#65533;'&#65533;/j&#65533;&#65533;L%:&#65533;&#65533;")&#65533;w&#65533;&#65533;t&#65533; &#65533;`e&#65533;;WQv&#65533;#&#65533;e&#65533;5 084@&#65533;%&#65533;&#65533;{fq&#65533; W&#65533;}&#65533;'&#65533;n&#65533;&#65533; &#65533;T&#65533;&#65533; &#65533; &#65533;f&#65533;&#65533;)&#65533;LL&#65533;&#65533;r &#65533;?'y&#65533;2ne&#65533;&#65533;G\&#65533;&#65533;,&#1040;&#65533;&#65533;#`&#65533;~sC&#65533;&#65533;&#65533;M3q&#65533;	&#65533; 
&#65533;&#65533;&#65533;&#65533; 	&#65533;&#65533;&#65533;EJ6&#65533; 2&#65533;r&#65533;J&#65533;&#65533;@	&#740;W&#65533;&#65533;&#65533;&#65533;J&#65533;,('&#65533;	&#65533;&#65533; ^&#65533;&#65533;&#65533;l&#65533;%08DV+`&#65533;PQ1&#65533;&#65533;S!/&#65533;IO&#65533;	&#65533;&#65533;&#65533;I-!Ha&#65533;&#65533;&#65533;&#65533;I&#65533;&#65533;&#65533;&#65533;U&#65533;;s&#65533;v&#65533;&#65533;;&#65533;&#65533;r&#65533;{(P>&#65533;A+&#65533;&#65533;&#65533;(&#65533;&#65533;0 >hWe8&#65533; c$&#65533; I&#65533;&#65533;ze&#65533; p|&#65533;&#65533;&#65533;I&#65533;&#65533;&#65533; &#65533;&#65533;E&#65533;" &#65533;@s &#65533;W&#65533;&#65533;'&#65533;&#65533;=&#65533;tC t&#65533;2&#65533;&#65533;&#65533;D&#65533;F&#65533;&#65533;i &#321;&#65533;S&#65533;&#65533;&#65533;@s&#65533;&#65533;0p&#65533;T&#65533;D&#65533;$c&#65533;&#65533;}&#65533;K&#65533;`&#65533;(0ps%&#65533;$&#65533;,;'&#65533;&#1377;Z&#65533;1?&#65533;&#65533;&#65533;&#201;4&#65533;&#65533; &#65533;&#65533;:=U&#65533;8_?&#65533;I:&#65533;<\&#65533;&#65533;N&#65533;&#65533;&#65533;&#65533;!&#856;!T&#65533;6&#65533;b&#65533;U4&#65533;&#65533;	 3A:>&#65533;>&#65533;&#65533;&#65533;&#65533;&#65533;(&#65533;yM'+&#65533;&#65533;F	@.&#65533;&#65533;3 &#65533;&#65533;&#65533;P&#65533;&#65533;&#65533;&#65533; &#65533;&J&#65533;	&#65533;p&#65533;&#65533;&#65533;&#65533;2T&#65533;	"&#65533;'-&#65533;P&#65533;g0~&#65533;A&#65533;n&#65533;Q&#65533;&#65533;Pj&#668;&#65533;(B4o?&#65533;J&#65533;P0A&#65533;&#65533;A&#65533;Z&#65533;e&#65533;&#65533;'&#65533;5p*&#65533;&#65533;&#65533;&#65533;&#65533;&#65533;&#1133;&#65533;&#65533;*&#65533;ep&#65533;&#65533;L&#65533;&#65533;X @V&#65533;i!5&#65533;J&#65533;&#65533;G=&#65533; %@&#65533;v&#65533;&#65533;&#65533;U&#65533;&#65533;;&#65533;&#65533;D&#65533;&#65533;w8&#1248;O;&#65533;vg0&#65533;&#65533;+#D{v&#65533;&#65533;&#65533; 04d&#65533;&#65533;&#65533;?Hs&#65533;&#65533;&#65533;	&#65533;t Qr&#65533;3A"&#65533;x&#65533; &#65533;&#65533; &#65533;paS&#65533;[&#65533;QbjH&#65533;&#65533;,&#65533;z^&&#65533; &#65533;&#65533;0&#65533;P&#65533;&#65533;GW{fV&#65533;&#65533;*&#65533;&#65533;{&#65533;%&#65533;&#65533;[&#65533;n(PW`
9CX]&#65533;B&#65533;&#65533;&#65533;&#65533;&#65533;&#65533;&#65533;s&#65533;	&#65533;E0&#65533;P2 &#65533;"s&#1680;~&#65533;&#65533;&#65533;0\&#65533;d&#65533;&#65533;"&#65533;RKd&#65533;J&#600;LGG&#65533;&#65533;G4@ 4&#65533;U%&#65533;&#65533; &#65533;U&#65533;&#65533;&#65533;&#65533;2&#65533;&#65533;&#65533;&#65533;=b  8w&#65533;Z&#65533;&#65533;&#65533;&#65533;&#65533;"&#65533;&#65533;k7&#65533;&#65533;&#1729;*&#65533;j&#65533;&#65533;(&#65533;&#65533;:a&#65533;&#65533;?Hm&#65533;&#65533; Q J&#65533;&#65533;T;7&#65533;P&#65533; 01&#65533;&#65533;CU)&#1664;&#65533;&#65533;R &#65533;?&#65533;Qd&#65533;Q+&#65533;&#65533;&#65533;&#65533;g^f(&#65533;&#65533;&#65533;S&#65533;"&#65533;X&#65533;&#65533;g&#65533;&#65533;70lVb&#65533;&#65533;A&#65533;&#65533;2WT &#65533;&#65533;&#65533;+`n&#65533;&#65533;D&#65533;0|T&#65533;*&#65533;&#65533;&#65533;&#65533;&#65533;1&#65533;A?&#1856;&#65533;&#65533;g7&#65533;`&#65533;D&#248;&#65533;&#65533;'&#65533;&#65533;J=&#65533;
&#65533;Q&#65533;&#65533;t&#65533;#S=+p&#65533;&#65533;&#65533;.ja#v)xT1&#65533;&#65533;&#65533;j6&#65533;f&#65533;&#65533;
]&#65533;E&#65533;)&#65533;W&#341;&#65533;&#769;&#65533;&#65533;#r&#65533;&#65533; &C &#65533;&#65533;&#65533;&#65533;(z&#65533;B&#65533;  e&#65533;&#65533;{&#1238;&#65533;7&#65533;O 4&#65533;&#65533;F\ &#65533;{v&#65533; h&#65533;&#65533;&#65533;qSM&#65533;&#65533;|0|h&#65533;;&#65533;&#65533;;&#65533;&#65533;&#65533;0@&#65533;&#1722;X&#65533;s
T&#65533;'&#65533;&#65533;&#65533;0i&#65533;&#65533;!&#65533;,[4&#65533;&#65533;&#65533; &#65533;5`J'@m &#65533;*&#65533;&#65533;'t&#65533;&#65533;&#645;@'&#65533;&#65533;Q&#65533;Pg&#65533;KmQ &#1554;&#65533;T&#65533;&#65533;5&#65533;I3	&#65533;
&#65533;&#65533;
aQ X6?$ V&#65533;*;&#65533; _&#65533;&#65533;/ri#&#65533;=&#65533;&#65533;*Q#&#65533;&#65533;F&#65533;&#376;&#1058;]&#65533;&#65533;&#65533;&#65533;&#65533;#&#65533;5"T\&#65533;#&#65533;&#65533;&#65533;$=&#65533;l&#65533;&#65533;&#65533;q&#65533;&#65533;&#65533;&#65533;lKYg&#65533;B6&#65533;
5&#65533;$&#65533;&#65533;&#65533;&#65533; 5&#65533;h0&#65533;&#65533;U &#65533;	&#65533;P&#1469;&#65533;qx&#65533;\&#65533;&#65533;+6q{&#65533;&#65533;*&#65533;T&#65533;,&#65533; Z&#65533;C{&#65533;2&#65533;&#65533;&#65533;&#65533;&#65533;JC-
&#1041;]&#65533;E.&#65533;E&#65533;thAvA&#65533;&#65533;&#65533;&#65533;P2&#65533;&#746;Q+x&#65533;&#65533;&#65533;&#65533;@&#65533;&#65533;P5<]~&#65533;&#65533;6&#65533;R&#65533;`J&#65533;&&#65533;&#65533;&#65533;-U.&#65533;ri&#65533;?i&#65533;&#65533;=&#65533;j]&#65533;;Xq/&#65533;&#65533;/n&#65533;"&#65533;&#65533;&#65533;&#65533;&#65533;&U&#65533;&#65533; &#65533; &#65533;-&#65533;4v&#65533;&#65533;=&#65533;G&#65533;y@@&#65533;&#65533;&#65533;0&#65533;&#65533;5r&#65533;)&#65533;
&#65533;$ &#65533; `$-.&#65533;`$&#65533;&&#65533;&#332;E+&#65533;P&#65533;K&#65533;p
#&#65533;&#65533;H&#65533;&#65533;&#65533;&#65533;*&#65533;@OF&#65533;p16&#1210;&&#65533;)	&#65533;&#65533;&#65533;&#65533;N&#65533;<&#65533;y1&#65533;G&#65533;&#65533;Z&#65533;&#65533;~3Ez&#65533;&#65533;p)1&#65533; D&#65533;D&#65533;&#65533;-W@&#65533;a&#65533;aqDY&#65533;&#65533;O&#65533;,r$&#65533;&uX&#65533;'`
&#65533;A	&#65533;&#65533;&#65533;8&#65533;L &#65533;&#65533;#'A=&#65533;Ug=~&#65533;/)&#1962;*&#65533;&#65533;`&#65533;&#65533;&#65533;M!&#65533;~U&#65533;&#65533;21=&#65533;G'q&#65533;&#65533;=u&#65533;.&#65533;t&#65533;LJ&#818;&#65533;&#65533;8&#65533;&#65533;&#65533;3&#65533;R+l^^F&#65533;(&#65533;6&#455;&#65533;d#&#65533;&#65533;RY&#65533;X&#65533;&#65533;-KE;4&#65533;=O&#65533;&#65533;&#65533;&#65533;o+ &#65533; &#65533;K&#65533;&#65533;&#65533;Z&#65533;Rd&#65533;&#65533;&#65533;\&#1178;O&#65533;PqEs&#65533;&#65533;&#65533;&#65533;E]&D&#65533;lX&#459122;&&#65533;&#65533; :-;r[V&#65533;&#65533;&#65533;B&#65533;pQ&#65533;@m&#65533;
&#65533;&#65533;&&#65533;"&#65533;&#65533;&#65533;(P+&#65533;[s.&#65533; &#65533;/v=B&#65533;`;&#65533;&#65533;*A&#65533;&#65533;w&#65533;d&#65533;&#65533;&#65533;&#65533;F0&#1437;"&#792;"&#65533;X&#65533;Y =&#65533;IJH&#65533;&#65533; &#65533;&#65533;<&#65533;B&#65533;lrq&#65533;&#65533;wCGE&#65533;]p&#65533;&#65533;&#1932;&#65533;s&#65533;o3g&#65533;&#65533;&#65533;&#65533;&#65533;&#65533;B&#65533;&#412;&#65533;sPD&#65533;&#65533;&#65533;D&#65533;(&#65533;&#65533;bvY&#65533;%v&#65533;0,&#65533;&#65533;q&#65533;&#65533;&#65533; &#65533;&#65533;&#65533;&#65533;&#65533;,h&#1595;&#65533;&#65533;&#65533;&#65533;&#65533;T&#65533;\z&#65533;Nx@&#65533;&#65533;&#65533;&#65533;&#65533;&#1416;&#65533;e&#65533;91&#65533;@&#65533;&#65533; &#65533;9- S  :&#65533;&#65533;&#65533;&#65533;&#65533;&#65533;,&#65533;I	( 	&#1561;v&#65533;t&#65533;#&#65533;&#1377;&#65533;3&#65533;&#65533;&#65533;&#65533;&#65533;/&#65533;&#65533;&#65533;G&#65533;KD&#65533;&#65533;f#&#65533;3!Y!D&#65533;`D&#65533;j&#65533;&#65533;]&#65533;V&#65533;&#1792;(&#65533;e&#65533;&#65533;S&#65533;&#65533;(+&#65533;lB=&#65533;*C4qg&#65533;&#65533;%&#65533;`e&#65533;&#65533;&#65533;"&#65533;1(&#65533;&#65533;&#65533;,.&#65533;1A&#65533;'&#65533;(&#65533;,&#65533;(#($&#65533;&#65533;&#65533;.&#65533;&#65533;&#65533;#0&#65533;&#65533;2&#65533;&#65533;.-#*1&#728;&#65533;!1&#740;&#65533;:1-(!&#65533;(&#65533;L2&#65533;+"&#1793;&#65533; L0 &#65533;&#65533;&#65533;3&#65533;@p1&#65533;&#65533;T`@C0&#65533;&#65533;r&#65533;<k0c&#668;I&#65533;&#65533;&#859;8s&#65533;&#65533;&#627;&#65533;O&#65533;&#65533;\&#65533;&#65533; AC&#65533;&#65533;p&#65533;&#65533;
n&#65533;8&#65533;&#65533;&#65533;&#65533; `&#65533;&#65533;
&#65533;Pe&#65533;aC<&#65533;p&#65533;&#65533; PL&#65533;VaRCs&#65533;H&#65533;&#65533;&#65533;&#65533;&#65533; &#65533;A&#65533;8T&#65533;&#65533;&#65533;&#1604;&#194;&#65533;@&#65533;&#1669;j&#65533;&#65533;3$c&#65533;&#65533;Yk&#65533;&#65533;&#65533;&#65533;PA&#65533;&#330;&#65533;$&#65533;8p
&#65533;U&#65533;@&#65533;"d&#65533;IU &#65533;A&#65533;B&#65533;&#1647;R&#65533;\LDX&#65533;nQ&#65533;Q&#65533;&#65533;&#65533;a&#65533;+
&#65533;.&#65533;&#65533;@&#65533;C-^U&#65533;&#65533;Cb&#65533; &#65533;&#65533;. &#65533;&#65533;&#65533;&#65533;  &#65533;t&#65533;UD&#65533;pC!&#65533;TFI&#65533;&#65533;&#65533;(&#65533;&#65533;TEA-&#65533;&#1159;?&#65533;(&#65533;$&#65533;h&#65533;@"QD@&#65533;?&#65533;&#65533;H&#65533;&#65533;C&#65533;&#65533;&#65533;R &#65533;cV&#65533;&#65533;$&#65533;&#65533;B&#65533;94$&#65533;R&#65533;&#65533;&#65533;<P&#65533; &#65533;&#65533;&#65533;&#65533;	&#65533;N&#65533;&#65533;}PA&#65533;@	|T&#65533;&#65533; "T&#65533;s&#65533;h@C&#65533;<&#65533;C%&#65533;P&#65533;!&#65533;&#65533;PM|&#65533;&#65533;&#65533;&#65533;0	&#65533;&#65533;A&#65533;&#65533;,&#65533;&#1409;f'&#805;&#65533;%&#65533;&#65533;RIf&#65533;&#65533;&#65533;	&#65533;&#65533;c&#65533;%l0&#65533;%&#65533;0"|&#65533;H|&#65533;%&)&#65533; O-&#65533;Mj&#65533;&#65533;&#65533;&#65533;1-
&#65533;
&#65533;X0^&#65533;&#65533;e&#1024;(t@&#65533;&#65533;@&#65533;3,&#65533;&#65533;A(&#65533;&#65533;TQ(&#65533; &#1824;@GI!p&#65533;$5p&#65533;J.&#65533;&#65533;&#65533;&#65533;&#65533;k&#65533;7&#379;b&#65533;&#65533;HQ&#65533;:BuaT# pE6hp &#65533;&#65533;

| 0&#65533;L0p#@4&#65533;=&#65533;&#65533;&#65533;0&#65533;&#1037;%)x  &#65533;d&#65533;)18&#65533;&#65533;X&#65533;]&#65533;A4s&#65533;1&#65533;IB&#65533;&#65533;97V &#65533;&#65533;&#65533;&#65533;&#65533;M5&#65533;B&#65533;0&#65533;"&#65533;n&*=&#272;&#65533;%&#65533;&#65533;&#65533;j7&#65533;ZI0U6F&#65533;&#65533;&#65533; &#170;sVB&#65533; )0 Cdtr`5&#65533;@&#65533;:&#65533;&#65533;Xl&#65533;&#65533; A&#65533;	 &#65533;&#65533;&#65533;
*&#65533;&#65533;&#65533;&#1378;PB	tp@&#65533;r <&#1027;U&#65533;.x&#65533;&#65533;
T&#65533;@&#65533;MU&#1158;` &#65533;/&#65533;&#65533;&#65533;&#65533;&#65533;?&#65533;d;Qh &#65533;&#65533;&#65533;&#65533;&#65533;&#65533;&#942;	K&#65533; &#65533;&#65533;de&#65533;&#65533;9&#65533;P&#65533;Eve&#65533;p&#65533;:x&#65533;&#65533;
t&#65533;&#65533;&#65533;l &#65533;e&#65533;&#65533; &#65533;3&#65533;	&#65533;&#65533;&#65533;\ryA0&#65533;&#65533;M.BK&#65533;c&#65533;&#65533;LiVZ&#65533;'&#65533;+K&#65533;&#65533;&#65533; Sp
Mh&#65533;=&#65533;[!a&#65533;t<@+G)&#65533;D8uc*&#65533;&#65533;&#65533; *&#65533;&#65533;&#65533;&#65533;,&#65533;3&#65533;UM&#65533;&#65533;@&#65533;&#65533;&#65533;FQr2&#65533;&#65533;H&#65533;&#65533;&#65533;j&#65533;&#65533; &#65533;&#65533;4_D&#65533;&#65533;&#65533;&`&#65533;a&#65533;@Z]&#65533;&#901;:
e&#65533;B*^&#65533;5}&#65533;&#65533;hL&#65533;&#65533;,&#65533;QE-&#1152;&#65533;F2GaDrUFb&#65533;e*X1&#65533;J`4	r1&#270;H&#65533;&#65533;`<+&#65533;&#65533; H&#65533;&#800;&#65533;&#65533;%8v&#65533;l@&#65533;V&#65533;&#65533;&/v&#65533;&#65533;3&#65533;Cu&#65533;&#339;X&#65533;&#65533;&#65533;2;&#65533;9&#65533;N&#65533;@U&#65533;&#65533;5P&#65533;:&#1025;p@&#65533;&#65533;$,:w&#65533;&#65533;E&#65533;  AB`!&#65533;di'X&#65533;-P&#65533;*&#65533;&#65533;&#65533;X@&#65533;"&#65533;&#65533;&#65533;&#65533;&#65533;&#65533;&#65533;&#65533;5i&#65533; &#65533;-Fp &#65533;&#65533;K&#65533;&#65533;&&&#65533;&#65533;&#525;&#65533;=&#65533; &#65533;&#65533;/&#65533;I z 8&#65533;G&#65533;P&#21835;$&#65533;]&#65533;&#65533;&#65533;;5Z&#65533;&#65533;&#65533;IE&#65533;&#530;8F&#65533;]r&#65533;/$p&#65533;&#65533;B#&#65533;&#65533;&#1027;&#65533;&#65533;&#65533; (@W*&#65533;&#65533;&#65533;&#65533;&#65533;t&#65533;&#65533;)(&#65533;&#65533;&#65533;PAn&#65533;&#65533;&#65533;&#65533;&#65533;Z	* &#65533;&#544;.PN&#65533;&#65533;CD2t2&#65533; `&#65533;&#65533;&#1292;&#65533;&#65533;&#65533;&#65533;@A&#65533;&#65533;&#65533;0&#65533;&#65533;
&#65533;&#402;&#65533;J&#65533;&#65533;&V&#65533;AL&#65533;&#65533;&#65533;A
P&#65533;af &#65533;&#576;
`&#65533; E&#65533;`&#65533;"AF`&#65533;O&#1970;f&#65533;&#65533;&#65533;&#65533;1&#65533;,&#65533;aI&#65533;0b`&#65533;&#65533; +f&#65533;s%
<&#65533;J&#65533;+&#65533;-f&#65533;b&#65533;&#65533;&#65533;&#65533;:&#65533;y1&#65533;&#65533;HJ&#65533;.&#65533;&#65533;&#524;&#872;p&#65533;K&#65533;&#65533;H(&#65533;&#65533;Q&#65533;:zD&#65533;9&#65533;&#65533;>&#65533;<&#65533;&#65533;#h&#65533;C"&#1249;d&#65533;	>&#65533;
&#65533;@&#65533;  ACB&#65533;&#65533;&#65533;F&#65533;&#65533;&#65533; 2hA0`&#65533;\&#65533;CP16p&#65533;aI&#65533;,&#65533;N0^&#65533;&#65533;&#65533;&#65533;&#65533;0&#65533;XF;&#65533;D&#766;&#65533;&#65533;'(&#65533;&#65533;&#934;0&#65533;5(p&#65533;#Z&#65533;e&#65533;N5&#65533;*J&#65533;+.&#1890;j3^q&#65533;&#65533;&#65533;`}A&#65533;D&#65533;)&#65533;`&#65533;&#65533;Oz0&#65533;, &#65533;A
<0^T&#65533;Z&#65533;&#65533;&#65533;&#65533;&#65533;^&#65533;&#65533;&#65533;"ZDW&#65533;]vOvc&#65533;&#65533;&#65533;&#65533;\&#65533;2&#65533;Y&#65533;&#65533;&#65533;&#65533;Jh&#65533;" &#65533;H]&#65533;&#65533;&#65533;t&#65533;&#65533;&#65533;<&#65533;RA&&#65533;\ &#65533;8@\&#65533;$&#65533;&#65533;&#65533;&#65533;lYV&#65533;&#65533;&#65533;&#65533;v"&#65533;&#65533; &#65533;&#65533;Tm&#301;}&#65533;@T&#65533;&#1231;f8&#65533;&#65533;&#65533;g&#65533;:7&#65533;&#65533;&#65533;&#65533;&#65533;	&#65533;&#65533;H&#65533;&#65533;VfJ3
&#65533;,	B;V` V a]&#65533;&#65533;&#65533;&#65533;ujX&#65533;&#1280;&#65533;&#65533;	&#65533;m(q&#65533;`&#65533;$&#65533;Oz&#14931;&#65533;eN&#591;8&#65533;Q&#65533;L &#65533;!&#65533;b&#65533;Mn&#65533;&#65533;&#65533;
z@&#65533;p&#65533;&#65533;z&#65533;&#65533;:R&#65533;&#65533;vxc&#65533;]*&#65533;}&#65533;~&#65533;&#65533;w&#65533;]s*&#65533;&#65533;"&#65533;&#1080;*$&#65533;&#65533;&#65533;&#65533;&#65533;#&#65533;@&#65533;&#65533;&#65533;&#65533;7&#65533;&#1881;&#65533;&#65533;&#65533;&#65533;R&#65533;&#65533;#&#65533;&#65533; &#129;&#65533;%&#65533;*@z&#65533;(&#65533; .&#65533;D&#65533;Zp1&#65533;V qJ5	&#65533;&#1603; &#256;,<&#65533;,&#65533;W*&#65533;&#65533;&#870;D ,x&#65533; &#65533;&#65533;bb`i&#65533;,C&#65533;^[S:Ri&#65533;M&#65533;&#65533;&#65533;2&#65533;q&#65533;&#65533;_*|+T	S&#52290;t&#65533;&#65533;&#1567;&#65533; u&#65533;tc &#65533;&#65533;&#65533;``Q&#65533;&#65533;&#65533;%&#65533;&#65533;C2`0&#65533;&#65533;&#696;2"&#65533;&#65533;	aG&#65533;&#65533;&#65533;&#65533;\&#65533;&#65533;&#2008;&#1020;&#65533;^&#65533;/&#65533; `F &#65533;u4&#65533;&#65533;&#65533;v#&#1005;J~0&#65533;&#65533;P&#65533;&#65533;&#65533;&#65533;&#241;&#65533;&#65533;&#65533;&#65533;^&#65533;&#65533;;&#65533;@&#65533;":b1&#65533; &#65533;%&#65533;tb&#65533;osT&#65533;&#65533;6f&#65533;&#65533;&#65533;&#65533;7H$&#1444;&#65533;@&#65533;&#65533;XA&#65533; &#65533;`&#65533;&#65533;&#65533;&#65533;x&#65533;$&#65533;P&#65533;&#65533;&#65533;&#65533;&#1473;&#65533;&#65533;&#65533;&#65533;i&#65533;Oj&#65533;4 &#65533;&#65533;!<&#65533;&#65533;&#65533;&#65533;'&#65533;6&#65533;(&#65533;&#65533;|5&#65533;&#65533;&#65533;34&#65533;&#65533;|&#65533;0>&#65533;1$&#65533;,&#65533;e7&#65533;0:&#65533;z2r&#65533;&#65533;.&#65533;f&#65533;&#65533;&#65533;y.&#65533;&#65533;&#65533;&#65533;FC1p&#65533;&#65533;.&#65533;/?R.
&#65533;P&#65533;R|&#65533;9&#65533;+p(`&#65533;$h+&#65533;E&#65533;9c&#65533;2&#65533;7c&#65533; $05&#65533;@3&#65533;&#65533; -p&#65533;#0 &#65533;&#65533;&#65533;3>&#65533;3T &#65533; &#65533;&#65533;&#65533;)&#65533;&#65533;a&#65533;|&#65533;-&#65533;&#65533;&#65533;%&#65533;&#65533;&#65533;&#65533;"&#65533;_Z&#65533;B&#65533;&#65533;@&#65533;&#65533;fdPs%&#65533;pCQ@ &#65533;BjpX&#65533; S &#65533;O&#65533;B&#65533;&#65533;-&#65533;8e`&#65533;  j1&#65533;p)&#65533;&#65533;+&#65533;U&#65533;@#&#65533;o&#65533;g&#65533;F&#65533;<R&#65533; Q&#65533;&#65533;&#65533;&#65533;<&#65533;/&#65533;cp&#65533;!+&#514;0X&#65533;&#65533;H"m-!y&#65533;!&#65533;H#S1g<&#65533;S!&#65533;*&#65533;g &#65533;&#65533;&#65533;&#65533; &#65533;&#65533;f&#65533;&#65533;,&#65533;D>-*a^&#65533;S1&#65533;&#65533;tU4 -0T&#65533; !+&#65533;$&#65533;1&#65533;&&#65533;1&#65533;&#65533;&#65533;}&#65533;PC&#1732;5&#65533;1D&#65533;&#65533;&#65533;d&#65533;8&#1844;T&#65533;05`&#65533;&#65533;A &#65533;&#65533; &#65533;H
&#65533;`&#65533;&#65533;&#65533;! &#65533; p&#65533;AOC&#65533;
&#65533;,&#205;&#65533;-&#65533;&#1889;&#65533;&#65533;!&#65533;&#1266;&#65533;&#65533;&#65533;&#65533;&#65533;z&#65533;UR&#65533;R&#65533;&#65533;<&#65533;c-pp&#65533;&#65533;&#65533;&#65533;C&#65533;&#65533;w&#65533;X&#65533;&#65533;6\@&#65533;x&#65533;r&#65533;&#65533;2H&#65533;P&#65533;p4&#65533;R&#65533;&#65533;[!SM- &#65533;@>!&#65533;X&#65533;&#65533;%001&#65533;&#65533;
&#65533; $&#65533;c&#65533;&#65533; e1`&#65533;'&#65533;&#65533;&#65533;&#65533;J7&#65533;
DtD&#65533; K&#65533;!Paa8&#65533;&#65533;&#65533;)2&#65533;&#65533;PQh&#65533;Z&#65533;}2&#65533;}`&#65533;+p59T&#65533;&#65533;I)&#65533;%&#1975;+q&#65533;&#65533;S&#65533;&#65533;&#65533;&#65533;&#65533;8%&#65533;@>&#65533;(P !>&#1074;y&#65533;>&#65533;&#65533;(&#65533;X&#65533;&#137;&#65533;&#65533;&#65533;*&#65533;&#65533;Ana&#65533;x &#65533;c[:&#65533;xSR&#65533;<!&#65533;_F&#65533;&#65533;u&#65533;Z&#65533;&#65533;&#65533;&#65533;F&#65533;&(q(&#65533;2z&#65533; &#65533;&#65533;G&#65533;&#65533;E &#65533;&#65533;Z&#65533;&#1427; &#65533;&#1832;&#65533;e&#65533;&#65533;&#65533;=i`&#65533;>&#65533;6 3@ 9&#65533;&#65533;}$&#65533;pS-p2}&#65533;5&#65533;0&#65533;&#65533;B&#65533;&#65533;&#65533;&#519;&#65533;&#65533;>g(&#65533;"4v&#242;`&#65533;i&#65533;T &#65533;&#65533;&#65533;&#65533;&#65533;&#1156;
&#65533;&#65533;&#65533;t&#65533;"P&#65533;&#65533;<c%&#65533;14 &#65533;&#65533;*&#65533;&#65533;&#65533;hp$&#65533;d&#65533;&#65533;r!^UW#&#65533;,u%&#65533;@O0H&#1267;&#65533;bGx&#65533;s&#26451;&#65533;&#65533;^&#65533;&#65533;&#65533;&#65533;&#65533;x&#65533;&#65533;&#65533;FQ&#65533;&#65533;"&#65533;&#65533;8&#65533;:1&#65533;:&#65533;.&#65533;P&#65533;
&#65533;:&#65533; &#65533;&#65533;&#65533;PW}9p&#65533;&#65533;:&#65533;}3 ? &#65533;&#65533;2?&#65533;LQ x&#65533;&#65533;@f&#65533;AA&#65533;!gW&#65533;FV(PJ/&#65533;&#65533;&#65533;&#65533; _&#65533;&#65533;&#65533;ue&#65533;&#65533;,>V&hk&#65533;l&#65533;&#65533;&#65533;&#65533;i0+ +&#65533;H&#65533;C&#65533; &#65533;&#65533;&#65533;&#65533;&#65533;&#65533;5S&&#65533;&#65533;&#65533;&#65533;&#65533;&#65533;530P&#65533;&#65533;&#65533;&#65533;3&#65533;&#65533;7B&#65533;&#65533;2.	&#65533;g&#65533;#&#65533;)Hy&#65533;&#35431;{&#65533;&#65533;&#1346;C&#65533;&#65533;5v&#65533;Q&#65533;I&#65533;&#65533;=&#65533;1q&#65533;&#65533;%&#65533;&#65533;&#607;&#65533;E 0&#65533;&#65533;&#65533;Y&#65533; &#65533; &#65533;&#65533;;&#65533;l _:i&#65533;YO&#230;f&#65533;YK&#65533;uL&#65533;Q &#65533;V3P&#65533;&#65533;s3&#65533;&#65533;#&#65533;&#65533;>1&#65533;}bx&#65533;p)&#65533;&#65533;&#65533;t&#65533;`H&#65533;E&#65533;!&#65533;C8&#65533;&#65533;&#65533;N&#65533;h&#65533;&#65533;5,&#65533;T&#65533;^3 :P3&#1065888;&#65533; &#65533;r&#65533;w&#65533;kgS`p9&#65533;FO&#65533;:&#65533;!&#65533;p&#65533;&#65533;&#65533;(&#65533;&#65533;t&#65533;[(Af&#65533;&#65533;Y)&#1767;&#65533;&#65533; &#65533;&#65533;:&#65533;'1&#65533;pm&#65533;GQ9=&#65533;
yQ-0$7&#65533;#&#65533;z&#65533;m~(&#65533;&#65533;E &#65533; &#65533;&#65533;&#65533;&#65533;!&#65533;&#65533;&#65533;&#1045;&#65533; ~3|&#65533;&#65533;&#65533;&#65533;G&#65533;, &#65533;&#65533;p>&#65533;s&#65533;&#65533;&#65533;A*&#65533;@O&#65533;&#65533;;&#65533;Kv&#65533;n&#65533;!&#65533;0Cy&#65533; &#65533;*&#65533;&#65533;790&#65533; &#65533;$&#65533;&#65533;n&#698;&#65533;13 &#65533;#0&#65533;&#65533;'q&#658;BG&#65533;&#65533;&#32160;Z1[&#65533;r&#65533;&#65533;I&#65533; &#65533;;y&#65533;X&#65533;&#65533;&#65533;!&#65533;&#65533;x&#65533;&#65533;&#65533;[F&#65533;&#240;\vGG]&#65533;&#65533;B &#65533;<`Z%p&#65533;-%h,&#65533;H ~&#65533;.,Fs&#65533;  C&#65533;	QK&#65533;&#65533;&#65533;$!&#65533;(`Y&#65533;0&#65533;&#65533;(k&#65533;&#65533;&#65533;&#65533;@&#65533;&#65533;>&#65533; 0&#65533;&#65533;J{Xu P-&#65533;HD&#65533;a(&#65533;P&#65533;+&#65533;&#65533;q8S&#65533;&#960;1&#65533;&#65533;s&#65533;"&#65533;$u&#65533;)0&#65533;&#65533;9&#65533;&#65533;(&#1768;a&#65533;&#65533;U&#65533;&#65533;&#65533;d&#65533;IOe&#65533;U&#65533;&#65533;pP&#65533;&#65533;.02&#65533;c &#65533; y)8&#65533;&#65533;&#65533;"2&#65533;&#65533;&#65533;&#65533;&#414;c&#65533;;Em6 q#*&#65533;bD&#65533;<b4&#65533;G'wS`)<=&#65533;9! &#65533;&#65533;J^&#65533;&#65533;&#479;&#65533;&#65533;qdK.&#65533;	&#65533;&#65533;l&#1569;t&#65533;&#65533;3X3&#65533;&#65533;&#65533;0'P&#65533;3 NU	&#65533;@5?&#65533;]&#65533;&#65533;&#305;;9&#65533;&#65533;R,&#65533;&#65533;S&#65533;&#65533;&#65533;&#65533;'&#65533;&#65533;&#65533;,`1&#65533;10Z?&#65533;&#65533;1eq&#65533;&#65533;&#65533;&#65533;\&#65533;@&#65533;]u&#65533; &#65533;ZOw<1I&#65533;&#65533;&#65533;&#65533;&#65533;&#65533;#&#65533;C&#65533;
&#65533;pw&#65533;&#65533;&#65533;&#65533;
K&#65533;&#65533;<&#65533;&#1758;{&#65533;&#65533;&#65533;.a!^&q&#65533;&#65533;	&#65533; &#65533;&#65533; &#65533;: &#65533;&#1622;&#65533;W&#65533;z&#65533;&#65533;0&#65533;&#65533;3&#65533;d&#65533;&#65533;&#65533;&#65533;LH'&#65533;?&#65533;A&#65533;&#65533;T&#65533;u$`Y&#65533;@&#65533;&#1404; W&#65533;&#65533;`G&#65533;e&#65533;&#65533;04u&#65533; &#65533;$ &#65533;v&#65533;&#65533;&#65533;6&#65533;&#65533;X &#65533;&#65533;-&#65533;I&#65533;k'&#65533;a&#65533;0&#65533;&#65533;&#65533;z<&#65533;&#65533;&#65533;&#65533; &#65533;YQ&#65533;&#65533;&#65533; &#65533;&#65533;&#65533;
&#65533;&#65533; &#65533;&#65533;&&#65533;&#65533;&&#65533;&#65533;&#65533;&#65533;#&#65533;&#65533;&#65533;&#65533;6&#65533;&#65533;9&#65533;&#65533;vJF&#65533;&#65533;$]&#65533;&#65533;&#65533;Qo&#65533;f&#65533;&#65533;B.&#65533;&#65533;/V&#65533;&#65533;1R!9&#65533;Rk&#65533;&#65533;&#65533;&#65533;@&#65533;&#65533;e&#65533;&#65533;&#65533;&#65533;8&#65533;9&#65533;ar&#65533;S&#65533;L&#65533;&#65533;-&#65533;Dm&#65533;_0;&#65533; qSM'u&#65533;
&#500;(=&#65533;&#65533;L&#172;4J$&#65533;S&#65533;5&#65533;&#65533;&#65533;&#65533;&#65533;&#65533;5&#65533;k&#65533;&#65533;b&#65533;@0&#65533;U&#65533;*&#65533;&#65533;&#843;&#65533;!S&#65533;&#65533;&#65533;7&#65533;&#65533;
?&#65533;R&#65533;$%0&#65533;n&#65533;&#65533;&#65533;ZZ&#65533;X&#65533;&#65533;&#65533;&#562; ~ &#65533;LoR&#65533;d	&#65533;&#65533;f&#65533;&#65533;&#65533;n&#65533;>\i&#65533;&#65533;2&#65533;f&#65533;PQ&#65533;&#65533;|4&#65533;&#65533;P&#65533;&#65533;G&#65533;&#65533;3&#65533;Xq&#65533;w{=A&#65533;&#65533;R&]Z&#65533;&#65533;&#65533;X&#65533;@&#65533; "&#65533;&#65533;&#65533;&#65533;&#65533;&#65533;$4* E&#65533;'&#65533;&#65533;'&#65533;&#65533;&#65533;&#65533;&#65533;B 7&#65533;]&#1826;- E&#65533;&#65533;&#1812;7&#65533;&#65533;=&#65533;&#65533;*#&#65533;&#65533;4&#65533;Q`&#65533;;&#65533;&#1146;!&#65533;&#65533;!&#65533;&#65533;g&#65533;#&#65533;&#65533;&#65533;&#65533;&#65533; Wf&#65533;&#1490;&#65533;v &#65533;2q@"qw&#65533;&#65533;!81 c.&#65533;&#65533;(e&#65533;(X&#65533;&#65533;&#65533;&#65533;>&#65533;y&#65533;y0&#65533;[z&#65533;&#65533;#Lg&#65533;&#65533;XM&#65533;'&#65533;#&#65533;g^&#65533;0&#65533;&#65533;r&#65533;&#65533;p&#65533;A&#65533;&#65533;&#65533;E&#65533;U#&#65533;&#65533;&#65533;&#65533;D 	M&#65533;&#65533;&#1844;&#65533;hJ&#65533;&#65533;dI&#65533;&#65533;&#1974;A&#65533;&#65533; Cs&#65533;v&#65533;e7&#65533;P3|&#65533;&#65533;=&#65533;&#65533;b=1&#65533;Q17&#65533;q&#65533;>X&#65533;F&#65533;&#65533;&#65533;} &#65533;&#65533;zX&#65533;<&#65533;>pP5&#65533;&#65533;&#65533;&#65533;<&#65533;&#65533;c.&#65533;&#65533;&#65533;&#65533;&#65533;&#65533;b&&#65533;~&#65533;&#65533;&#65533;&#65533;C&#65533;&#65533;&#65533;&#1096;&#65533;&#65533;&#65533;1MK&#65533;,V&#65533;&#65533;N&#65533;O_zY&#65533;&#65533;;&#65533;&#65533;&#65533;&#65533;&#65533;-dM&#65533;H"-&#65533;<&#244;&#65533;B&#65533;&#65533;94$K&#65533;&#65533;D &#65533;&#65533;&#65533;5&#65533;8>&#65533;*5&#65533;&#65533;&#65533;&#65533;! !&#65533;2&#65533;&#65533;&#65533;&#65533;A&#65533;&#65533;&#65533;+` &#65533;&#65533;\p&#65533;&#65533;:&#65533;9 &#65533;&#1522;&#65533;` &#65533;&#65533; -%Y&#65533;#&#65533;&#65533;Gr&#65533;&#819;#b&#65533;EPQz<&#65533;6&#65533;!&#65533;&#706;f&#65533;&#65533;r&#1016;&#65533;\qj&#65533;.\&#65533;4&#65533;&#65533;|&#65533;&#65533;B  &#65533;a&#65533;&#65533;&#65533;th&#65533;R&#65533;&#65533;&#65533;8&#65533;`+&#65533;&#65533;&#65533;+&#65533;8&#65533;&#65533;z&#65533;)&#65533;dt2&#65533;!N*p&#65533;&#65533; ~&#65533;-( &#65533;&#65533;
&#65533;&#65533;&#65533;&#65533;G3&#65533;&#65533; r&#65533;&#65533;9]!S^&#65533;]&#65533;l&#65533;|[&#65533;&#65533;&#65533;&#65533;&#8334;g&#65533;&#65533;.&#65533;&#65533;D&#65533;  &#65533;?r&#65533;r4&#65533;o_&#65533;s&#65533;&#65533;\&#65533;&#65533;y&#65533;d	y&#65533;x&#65533;A&#65533;n.'hx&#65533;_ &#65533;&#65533;&#65533;&#65533;&#65533;"$@'&#65533;&#65533;*-&#65533;&#65533;&#65533;&#65533;=	&#65533;&#65533; #((##+*($##( &#65533;##$&#65533;&#65533;+&#65533;$,3,%&#65533;&#65533;&#65533; &#65533;  /%==&#65533;,&#65533;&#65533;&#65533;&#65533;7&#65533;&#65533;&#65533;6&#65533;&7&#65533; 7B?B?&#65533;D
	&#65533;&#65533;&#65533;&#65533;&#65533;&#65533;&#65533;&#65533;&#65533;&#65533;&#65533;&#65533;&#65533;&#65533;H&#65533;&#65533;&#65533;&#65533;*\&#560;&#65533;&#199;#J&#65533;&#65533;P`&#65533;|&#65533;E&#65533; &#65533;c&#65533;&#65533;&#65533;&#65533;;&#65533;C&#65533;&#65533;&#65533;&#65533;|&#65533;`&#65533;0&#65533;&#65533;&#65533;I&#65533;'C&#65533;FLB&#65533;&#65533;	Aj&#65533; &#65533;/c&#65533;&#65533;tp&#65533; &#65533;
@&#65533;&#65533;@@,&#65533;6x&#65533;&#65533;&#359;N*H&#65533;&#65533;A&#65533;&#138;&#65533;T&#65533;&#65533; (&#65533;X&#65533;
&#65533;&#65533;&#65533; : &#65533;&#65533;=&#65533;&#1365;&#65533;&#65533;&#487;O&#65533;&#65533;&#65533;e/&#65533;&#65533;n(&#65533;&#65533;@&#65533;s&#65533;U&#65533;&#65533;&#65533;@&#65533;.b-&#65533;&#65533;&#65533;&#1256;S&#65533;^&#890;&#65533;&#65533; &#65533;1h&#65533;&#65533;&#65533;#&#65533;&#65533;$GR&#65533;an&#65533;_o&#65533;L 0&#65533;&#65533;&#1532;Xv&#65533;&#65533;&#65533;&#65533;&#65533;&#65533;FS&#65533;&#65533;&#65533;&#65533;&#65533;{&#65533;&#65533; &#65533;bF@&#65533;&#65533;@B&#65533;X&#805;&#65533;@&#65533;Tt&#65533;`&#65533;&#65533;$Bx&#65533;&#65533;@c&#65533;&#65533;&#65533;
t&#65533;&#65533;&#65533;&#65533;|UW4|e&#65533;&&#65533;&#65533;&#65533;c &#65533;Pa^&#65533;&#65533;&#65533;&#65533;J&#65533;&#65533;&#65533;Hx&#65533;&#65533;8@&#65533;&#274;&#1336;&#1233;g&#65533;&#65533;&#65533;>&#65533;&&#65533;4&#65533;h&#65533;&#65533;vQ=&#65533;h&#65533;"g&#1424;$&#65533;&#65533;"_&#65533;l&#1155;!H&#65533; &#65533;&#65533;B&#65533;H&#65533;@&#65533;xp&#65533;$&#65533;,&#65533;N @\&#65533;&#65533;X&#65533;&#65533;&#65533;&#65533;&#65533;@Ox0 &#65533;&#65533;C&#65533;&#65533;&#65533;&#65533;L$_e&#65533;&#65533;!&#65533;&#65533;'+l&#65533; b&#65533; @& &#1227;7&#65533;	v&#65533;d&#65533;&#65533;d7p&#65533;Mf
hf&#65533;I,Q&#65533;@@&#65533;c"5-&#65533;$<&#65533;&#65533;XPi&#65533;&#65533;&#15156;&#65533;j&#47984;4&#65533;&#65533;&#65533;+V&#65533;&#65533;&#286;s&#858;uq&#1155;2k&#65533;&#65533; &#65533;&#322;S,&#65533;9@&#65533;&#65533;-&#65533;&#65533;&#65533;I,z&#65533;@]$hIn\&#65533;"&#65533;&#65533; &#65533;.&#65533;u&#65533;2H,&#65533;0
&#65533;&#65533;&#65533;3&#65533;qX&#65533;p&#65533;D&#65533;! R&#1219;_&#65533;j&#65533;
&#65533;&#65533;M&#65533;&#65533;& &#65533;&#65533;!&#65533;'&#65533;"K&#65533;&#65533;Q0&#65533;*+&#65533;$&#65533;l&#65533;&#627;&#65533;[F&#65533;}$ &#210;&#65533;&#65533;J&#65533;&#65533;3&#65533;	7&#65533;	&#65533;&#65533; &#65533;/&#65533;6%&#65533;&#65533;&#65533;&#65533;&#65533;&#65533;'&#65533;&#65533;&#65533;&#65533;^&#65533;>&#65533;&#65533;'&#44084;af&#65533;&#65533;T&#65533;@Ax&#65533;&#65533;dA` &#65533;d&#65533;&#65533;&#65533;L&#65533;&#65533;}&#65533;&#65533; \&#65533;t8i&#65533;,&#65533;&#65533;	&#65533;F&#65533;78&#65533;&#65533;T&#65533;88G,&#65533;H&#65533;X&#65533;&#1444;&#65533;&#65533;-&#65533;&#65533;&#65533;(G.&#65533;&#65533;Z$2l&#65533;e&#65533;&#65533;F&#65533;$&#65533;&#65533;&#65533;&#65533;&#65533;s&#65533;&#65533;&#65533;`B&#65533; &#65533;R^lwi6<&#65533;w25sX&#65533;&#65533;I x&#65533;&#65533;&#65533;&#65533;&#65533;n&#65533;&#65533;3nSs&#65533;&#65533;l:&#448;qO
R&#65533;&#65533;nHs&#65533;&#65533;&#65533;s&#65533;#&#65533;9&#65533; &#65533;&#65533;=\&#65533;d.&#65533;C&#65533;=&#65533;&#65533;J&#65533;&#65533;&#65533;&#65533;>A/&#424;&#974;<&#65533;&#65533;Qd	&#65533;&#65533;&#65533;&#65533;&#65533;&#65533;&#65533;d&#65533;u&#65533;&#65533;&#65533;]e&#65533; &#65533;B&#65533;i nnc&#65533;&#65533;Bd&#65533;&#65533;@&#65533;&#65533;eA&#65533;EA&#1488; &#65533;$&#65533;A6't&#931;&#65533;:B&#65533;&#65533;&#65533;j&#65533;&#65533;&#65533;&#65533;&#652;&#65533;sC"&#65533;&#65533;&#65533;&#65533;u(&#65533;U&#65533;&#65533;iP&#65533;\&#65533;&#65533;HL&#65533;D,7?&#65533;	&#65533;&#65533;_5:&#65533;	&#65533;&#65533;&#65533;&#65533;dR&#65533;&#65533;&#65533;&#65533;&#65533;b&#65533;&#65533;&#65533;l&#65533;0&#65533;&#65533;H,&#65533;p&#65533;&#65533;pB8>@&#65533;&#65533;:&#65533;f&#65533;&#53455;1&#65533;J@&#65533;&#65533;U&#65533;/ K&#65533;&#65533;&#65533;qpJ~&#65533;&#65533;&#65533;H8e*f&#65533;^&#65533;>eC&#65533;}4&#65533;&#65533;&#65533;7&#65533;&#65533;N&#65533;FG&#65533;&#65533;Fx&#65533;&#65533;&#65533;&#65533;&#65533;$&#65533;W&#65533;rx&#65533;&#65533;&#65533;&#65533;&#65533;P>3zOC&#65533;&#65533;&#65533;&#65533;&#65533;V&#65533;&#65533;e?_!&#65533;&#65533;&#65533;DqB/p&#1732;"&#65533;<jh&#65533;&#65533;&#65533;&#65533;&#65533;&#65533;C21&#65533;W=&#65533;t
$>$_g&#65533;&#65533;&#65533;&#65533;r&#65533;L&#65533;:&#65533;WN]&#65533;,4&#65533;&#65533;&#65533;:&#65533;qT&#65533;8#&#65533;(&#65533;n&#1237;&#65533;C&#65533;<W&#65533;&#65533;&#65533;&#65533;d&#65533;&#65533;K&#65533;&#65533;$&#65533;&#65533;&#65533;/x&#65533;K&#65533;&#65533;&#204;&#65533;&#65533;f&#65533;&#65533;&#65533;&#65533;&#65533;&#65533;}JH&#65533;&#65533;3	&#65533;U&#65533;&#65533;U&#65533;&#65533;&#65533;H&#65533;l#&#65533;X&#65533;LgJS&#65533;X.&#65533;&#65533;&#65533;&#1806;&#65533;&#1650;x&#65533;s&#65533;&#65533;&#65533;&#65533;	|&#65533;&#65533;&#65533;cB&#65533;#&#65533;s&#65533;&#65533;&#65533;&#1901;&#65533;&#65533;&#65533;F7&#65533;!&#65533;&#65533;N&#65533;83&#65533;&#65533;&#65533;r&#65533;,D&#65533;Xfb&#65533;`(57&#2040;6&#65533;D1&#65533;&#65533;&#65533;|SL&#65533;&#51645;oc&#65533;1gM&#65533;&#65533;W&#65533;&#65533;&#668;&#65533;F@&#65533;>&#65533;&#65533;6&#65533;&#65533;F5F7&#65533;&#65533;0&#65533; x&#65533;&#65533;&#65533;1&#65533;	&#65533;z&#65533;J&#65533;l8&#65533;&#65533;L%&#65533;1&#65533;&#65533;J8lz&#65533;&#65533;&#65533;[&#65533;$E&#65533;&#65533;D&#65533;&#65533;&#65533;&#65533;f&#65533;"&#65533;(:&#65533;&#65533;&#65533;0&#65533;&#1534;&#65533;&#65533;&#65533;&#65533;&#65533;(qz&#65533;&#65533;&#432;&#65533;Y	0l&#65533;&#65533;&#65533;~u&#65533;Fb &#65533;&#65533;&#65533;&#65533;k&#63512;&#65533;&#65533; %0B&#65533;S#&#65533;a1Z&#65533;r(&&#65533;*&#65533;es&#65533;&#65533;US&#65533;U&#65533;&#65533;=e &#65533;&#65533;&#65533;&#65533;$,&#65533;&#65533;~&#65533;&#65533;&#65533;&#65533;j&#65533;&#65533;&#65533;uQF&#65533;&#65533;&#65533;&#1784;&#65533;7&#65533;.&#65533;*sE&#65533;&#65533;j`&#65533;&#65533;&#65533;#F&#65533;&#65533;T&#65533;&#65533;Lf&#65533;Z,"&#65533;{&#65533;c&#65533;&#65533;P&#65533;3&#65533;&#65533;&#65533;&#65533;Y&#2004;&#65533;&#65533;`&#65533;x3&#65533;-<@&#65533;_&#65533;&#65533;&#65533;&#413;p~ae&#65533;&#65533;&#65533;&#65533;&#65533;3$&#65533;l6$ 4&#65533;&#65533;&#65533;&#65533;&#65533;P!<)MYo&#65533;&#65533;&#65533;&#65533;<L&#65533;#c1z"q&#65533;Q!F&#65533;&#65533;nx&#65533;Uu	&#65533;V4&#65533;&#65533;t&#65533;0&#65533;G&#65533;8M&#65533;&#65533;&#65533;p&#65533;$&#65533;&#65533;&#65533;xj&#65533;&#65533;Q&#65533;$H&#65533;&#65533;&#65533;b&#65533;&#65533;2Ff&#65533;&#65533;&#65533;&#65533;u&#65533;p&#65533;&#65533;Y&#65533;z&#65533;E&#65533;Bb&#65533;&#65533;&#65533;Ez&#65533;AC&#65533;&#65533;&#65533;&#65533;X&#65533;&#65533;@&#65533;zZ&#65533;C6?js&#65533;GM&#65533;&#65533;&#65533;&#65533;r.&#65533;i&#704;EHz&#65533;X&#65533;&#65533;`&#65533;a!&#65533;T3&#65533;_&#65533;&#65533;8.&#65533;&#65533;&#65533;,&#65533;l+&#65533;\Vb&#65533;&#65533;&#65533;3&#65533;&#65533;4&#65533;>&#65533;*&#65533;;"p&#65533;&#65533;\&#65533;j[&#65533;d/*&#65533;y&#1387;&#65533;&#65533;/&#65533;&#65533; &#65533;W&#65533;ip&#1365;&#65533;e&#65533;s&#65533;&#65533;)+&#65533;&#65533;$&#65533;u&#65533;&#65533;&#65533;&#65533;&#65533;&#65533;26kg\&#65533;&#65533;&#65533;Cs&#65533;Z&#65533;(Y6#^&#65533;&#65533;&#65533;&#65533;(a$&#65533;&#65533;&#65533;3&#65533;&#42552;&#65533;&#65533;=b&#65533;o&#65533;Eo&#65533;l&#65533;&#65533;&#65533;&#65533;{w&#65533;1{0p L$&#65533;&#65533;;.b&#65533;&#65533;&#65533;&#65533;/b&#65533;y&#65533;[:&#65533;*&#65533;8&#1017;&#65533; K&#65533;Pr&#65533;x&#65533;&#65533;m&&#65533;&#65533;&#65533;&#65533;&#65533;&#65533;&#65533;_&#65533;O&#65533;=&#65533;&#65533;
&#65533;&#65533; M&#65533;$&#65533;&#65533;&#65533;&#65533;H&#65533;3{&X&#65533;`sL&#65533;&#65533;&#65533;Kb&#65533;&#65533;t&#1465;&#65533;&#1502;&#65533;"&#687;&#65533;&#65533;&#1301;&#65533;n[&#65533;&#65533;gKv V&#65533;_;x&#65533;(!&#65533;j&#65533;>&#65533;&#65533;C&#65533;&#65533;&#65533;&#65533;&#65533;&#65533;&#65533;{&#415;v&#65533;&#65533;&#65533;}v&#65533;&#65533;&#65533;7M&#205;`&#65533;&#65533;
&#65533;&#65533;&#65533;&#65533;&#65533;&#65533;&#65533;HM]&#65533;|X&#65533;&#65533;&#65533;Y` bNmnym@sBl9&#65533;d/y&#65533;:&#65533;&#65533;&#65533;&#65533;&#65533;vP&#65533;4&#1759;&#65533;&#65533;F&#65533;&#65533;&#65533;&#65533;&#65533;&#65533;Z&#65533;xu&#65533;&#21660;&#65533;c&#65533;xD&#65533;&#65533;&#65533;,&#1801;&#65533;	?ra:&#65533;&#65533;i&#65533;&#65533;&#65533;&#65533;&#65533;&#65533;&#65533;S&#65533;&#65533;&#65533;&#65533;l&#65533;7&#65533;o&#65533;T&#65533;&#65533;&#65533;Hx)~&#65533;&#65533;v&#65533;&#65533;&#65533;y7&#65533;}&#65533;1D&#65533;&#65533;yc&#65533;*o&#65533;m&#65533;Wc&#65533;&#65533;&#65533;h<W{&#65533;g[&#65533;#!)&#65533;x&#65533;&#65533;/&#65533;JA&#65533;nb&#65533;am|&#65533;W&#65533;&#65533;w&#487;S&#65533;&#65533;0&#65533;&#65533;m,,`&#65533;1&#65533;qI&#65533;7_X&#65533;&#65533;&#65533;k&#65533;f=&#65533;$9&#65533;[&#65533;&#65533;8Gm&#65533;v	q|(&#65533;P&#65533;yn&#65533;vM&#65533;9v&#65533;S0&#65533;&#65533;?&#65533;`v&#65533;&#65533;9&#65533;_'aFT&#65533;^&#65533;uf&#65533;0&#65533;j&#65533;vU&#65533;+L(&#65533;&#65533;&#65533;r8&#65533;&#65533;&#65533;9Wx&#65533;&#65533;c?$&#65533;WXAGO&#65533;S=&#65533;S^}&#65533;?&#65533;&#65533;&#65533;&#65533;)&#65533;&#65533;q&#65533;&#65533;t&#65533;&#65533;&#65533;(&#65533;&#790;Wy&#65533;#&#65533;&DaJ&#65533;)T4]&#65533;&#65533;#&#65533;d&#65533;&#65533;&#65533;D&#65533;X&#65533;&#65533;X:&#65533;&#65533;&#65533;d&#65533;?xFf&#65533;8X&#65533;&#65533;j&#65533;&#65533;b&#65533;&#65533;u&#65533;&#65533;o!&#198;&#65533;&#65533;N&#65533;&#1547;&#65533;&#65533;#&#65533;w&#65533;!]Hc&#65533;&#65533; &#65533;&#65533;"&#65533;&&#65533;&#65533;&#65533;2&#65533;TX&#65533;x&#65533;@&#65533;&#65533;&#65533;&#65533;&#65533;x&#65533;t&#65533;I&#65533;l&#65533;X4hX&#65533;&#65533;u&#65533;wf&#65533;!mf&#65533;1i&#65533;o&#65533;&#65533;&#65533;&#49677;&#65533;&#65533;&#65533;&#65533;x~&#65533;&#65533;m&#65533;j1&#65533;S&#65533;&#65533;+&#65533;(&#65533;S&#65533;x>ix\&#65533;h&#65533;&#65533;X&#65533;	&#65533;:6y&#65533;&#65533;~&#65533;&#65533;&#65533;yE&#65533;Mt\4&#65533;&#65533;N&#65533;py&#65533;9&#65533;&#1815;&#65533;&#65533;_*&#65533;o&#65533;x?&#65533;&#65533;&#65533;9&#46609;(&#65533;&#65533;
&#65533;y&#65533;&#264;H{0i&#65533;&#65533;7y*Y&#65533;6	&#65533;u&#65533;&#65533;l9K&#65533;N
9&#65533;7&#65533;)\/h&#65533;O&#65533;&#65533;&#65533;D&#65533;(&#65533;L&#1620;42g'&#65533;R9&#65533;52&#65533;I&#65533;2 !&#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142;&#65533;&#65533;&#65533;&#65533;&#65533;&#65533;&#65533;&#65533;&#65533;&#65533;&#65533;&#666;&#65533;&#65533;&#65533;&#65533;&#65533;&#65533;&#65533;&#65533;&#1743;&#65533;&#65533;&#65533;&#65533;&#65533;&#65533;&#65533;&#65533;&#65533;&#65533;&#65533;&#65533;&#65533;&#65533;&#1218;&#65533;&#65533;&#65533;&#65533;&#65533;&#65533;&#65533;&#65533;&#65533;&#65533;&#65533;&#65533;&#65533;&#65533;&#65533;&#65533; &#65533;{&#1518; &#65533;n&#65533;<&#65533;&#923;&#65533;&#65533;#J&#65533;&#65533;P&#65533;&#132;3&&#65533;T&#65533;b&#65533;d&#65533;&#65533;p&#65533;&#595;(a&#65533;&#65533;&#65533;&#65533;&#323;&#65533;0&#65533;&#65533;&#65533;eK&#65533;&#65533;@N*&#65533;&#65533;&#65533;Oz#&#65533;\&#65533;&#65533;#&#1115;&#65533;&#65533;&#65533;&#65533;R&M&#65533;I&#65533;6U&#65533;&#65533;&#1387;&#65533;J&#65533;&#404;&#65533;&#815;&#460;b&#65533;'6&#65533;&#1506;]&#65533;6U&#530;!&#65533;&#65533;&#65533;&#669;K1&#65533;S&#65533;uM+&#65533;(&#65533;&#65533;F&#65533;J&#65533;&#65533;Z&#65533;&#65533;&#65533;}zv+&#65533;&#464;w\*&#65533;)&#1094;&#65533;&#65533;Bh`&#65533;&#65533;&#65533;3&#65533;&#65533;X4&#65533;&#65533;&#65533;m&#65533;&#65533;&#65533;&#65533;S#&#734;&#65533;
&#65533;&#65533;&#1386;{&#65533;|&#65533;s&#65533;&#65533;&#65533;&#65533;&#65533;74X&#224;&#65533;?&#65533;9BfG&#65533;(}4&#65533;3ik&#65533;J&#65533;Z&#228;&#65533;&#65533;MN&#65533;&#65533;  &#65533;l&#65533;|o&#65533;&#65533;C&#65533;&#65533;98v&#1977;K[&#65533;&#65533;;uv&#65533; X	n^}&#65533;g&#65533;&#65533;[ut&#65533;jD!p&#65533;&#65533;G\&#65533;I&#65533;&#65533;i&#65533;Z| &#65533;&#65533;&#65533;&#65533;i&#65533;&#65533;]U	&#65533;"w{h&#33640;&#65533;g.&#65533;h&#65533;&#65533;&#65533;9\z5&#65533;H&#65533;sE&#65533;&#65533;&#65533;&#65533;&#65533;&#65533;&#65533;&#65533;&#65533;W&#65533;r&#8022;&#65533;p&#65533;&#65533;&#1355;\&#65533;x[xi&#65533;@* 7&#65533;&#65533;&#65533;s&#65533;&#65533;c&#65533;i&#1936;@
&#65533;&#65533;&#65533;?&#65533;&#65533;&#65533;8&#65533;&#38610;&#65533;Wf&#65533;I&#65533;&#65533;&#65533;&#871;`p8&#65533;W&#65533;&#65533;&#65533;&#65533;S&#65533;+&#65533;&#65533;&#65533;"&#65533;&#65533;&#65533;Zh&#65533;&#65533;q&#65533;&#65533;&#65533;&#65533;&#65533;&#65533;
&#65533;&#65533;&#65533;&#65533;&#65533;&#65533;&#65533;&#65533;r
&#1805;N&#65533;	&#65533;&#65533;&#65533;:&#65533;&#65533;&#65533;z*&#65533; &#65533;&#65533;}&#65533;&#65533;y&#65533;T&#65533;&#65533;T&#1110;lEhlV&#65533;f&#65533;&#65533;&#65533;&#65533;&#65533;&#65533;&#65533;&#65533;&#65533;&#65533;&#65533;@&#65533;&#65533;&#65533;&#65533;j&#65533;&#65533;cg&#65533;&#65533;.&#65533;&#65533;*&#65533;&#65533;?2	&#65533;&#65533;&#65533;!	&#65533;&#65533;&#65533;Ywl&#65533;&#65533;&#65533;c&#65533;B&#834;Y&#65533; $&#65533;m&#65533;?>-&#65533;&#65533;"&#65533;&#65533;j&#65533; &#65533;B &#65533;*&#65533;&#65533;{&#65533;-&#65533;&#65533;'&#65533;&#30282;&#65533;&#65533;&#65533;&#65533;&#65533;&#65533;Z*&#65533;dV&#65533;aaK&#65533;&#65533;&#65533;&#65533;&#65533;T*&#65533; JH&#65533;&#65533;&#65533;-&#65533;&#65533;&#65533;&#65533;&#65533;&#65533;
&#65533;&#65533;&#65533;&#65533;m&#65533;S&#65533;&#65533;&#65533;? q&#65533;&#65533;&#65533;*&#65533;&#65533;&#65533;&#65533;]<&#65533;&#65533;@
&#65533;&#65533;&#65533;?v&#65533;&#65533;z&#65533;Jw&#65533;7&#65533;&#1196;63g|)&#65533;ON&#65533;5&#65533;&#65533;&&#65533;&#65533;&#367;2&#65533;^&#65533;&#42865;&#65533;&#65533;y&#65533;&#65533;&#65533;&#65533;&#65533;B&#65533;-&#65533;?&#65533;&#65533;_&#65533;-&#65533;&#65533;&#65533;&#65533;;&#65533;&#65533; &#65533;+&#65533;)&#65533;&#65533;&#65533;&#160;&#65533;&#65533;&#65533;&#1700;sWbo&#486;&#65533;&#65533;&#65533;g&#65533;|{;&#65533;&#65533; 1&#65533;&#65533;pB&#874;&#65533;&#65533;C&#65533;&#65533;~;n&#65533;&#65533;j^&#65533;&#2032;{&#65533;&#65533;?Ld&#571;&#65533;\c&#65533;r&#65533;J&#65533;&#65533;&#1249;&#65533;Q&#65533;&#65533;w_&#65533;m&#65533;&#65533;X+&#65533;&#65533;"&#65533;;-&#65533;&#65533;&#65533;C&#65533;*&#65533;&#65533;=&#65533;&#65533;f;&#65533;=&#65533;&#65533;&#65533;&#13303;&#65533;9 &#65533;&#65533;&#65533;&#14390;&#65533;&#65533;&#65533;&#65533;T&#1194;&#65533;&#65533;4&#65533;&#65533;!&#65533;kE&#65533;&#65533;&#65533;&#65533;GAO&#65533;uo&#65533;Y&#65533;'&#65533;&#65533;~u&#65533;&#65533;&#322;&#65533;&#65533;~
@@&#65533;&#65533;&#504;&#65533;&#65533;Mp&#65533;SS&#65533;&#65533;&#65533;&#65533;ov&#65533;&#169;&#65533;?&#65533;OS&#65533;+&#1383;@&#65533;&#65533;&#65533;x#&#65533;&#65533;-&#65533;&#65533;&#65533;yHn&#65533;&#65533;&#65533;p81&#65533;UqwW&#65533;&#65533;&#65533;w9&#65533;&#65533;y	&#65533;&#65533;{48&#65533;&#65533;v
(&#65533;&#65533;&#65533;M&#65533;&#65533;D^&#65533;&#65533;&#65533;&#65533;=&#65533;&#65533;0w)&#65533;b`&#65533;&#65533;>R&#65533;R1)&#65533;&#65533;H&#65533;&#65533;e&#65533;b*&#65533;"&#65533;8&#65533;	&#65533;M&#65533;&#65533;&#65533;G&#65533;&#65533;&#65533;&#65533;bvc&#65533;f&#65533;&#65533;&#65533;o&#65533;q$&#65533;&#65533;&#65533;4&#65533;8&#65533;&#65533;\&#65533;&#65533;&#65533;&#65533;&#65533;@&#65533;&#1103;&#65533;&#65533;&#65533;&#65533;*&#65533;b&#735;&#65533;7J &#65533;i&#65533;>DU&#65533; Ln&#65533;&#65533;&#65533;K&#989;&#1523;&#65533;&#1615;UK&#65533;&#65533;^&#65533;I+&#65533;l&#65533;&#65533;&#65533;&#65533;&#65533;]|&#65533;&&#1675;&#65533;8&#65533;3&#65533;&#65533;&#65533;)B# &#65533;&#65533;B&#65533;&#65533;&#332;&#65533;&#65533;F@&#65533;&#65533;U+h&#65533;&#797;<&#65533;&#65533;=m&#65533;&#65533;|X&#65533;PE?&#65533;!&#65533;><S&#1255;&#65533;&#65533;&#65533;&#65533;&#65533;A&#65533;D&#65533;&#65533;&#65533;&#65533;=&#65533;La;[&#65533;&#65533;gR&#65533;&#65533;&#65533;&#65533;g1&#65533;&#65533; H) B&#65533;&#65533;i&#65533;n&#65533;i0S&#65533;&#65533;V&#65533;/&#65533;v&#65533;&#1259;&#65533;A&#65533;&#65533;qe8&#65533;K&#65533;LN&#65533;*&#65533;2'&#65533;&#65533;&#65533;&#65533; V&#65533;O&#65533;&#65533;:!&#65533;&#65533;&#65533;T&#65533;c&#65533;&#65533;*&#65533;&#65533;&#65533;&#65533;4&#65533;#&#65533;&#65533;&#848;oo&#1172;&#65533;	v&#65533;&#65533;1NM&#65533;&#65533;"8&#65533; x&#65533;&#65533;s&#65533;"+&#65533;2&#65533;FM&#65533;&#65533;&#65533; I&#65533;&#65533;&#65533;&#65533;x&#65533;:/&#65533;`&#65533;&#65533;&#65533;&#9564;&#65533;&#65533;`$+	B@&#65533;&#65533;u&#65533;&#218;L&#65533;7&#65533;P&#65533;&#65533;&#65533;)&#65533;&#65533;-&#65533;h&#65533;jD&#65533;&#65533;MZ&#65533;&#65533;
&#65533;&#65533;&#65533;I&#65533;k@&&#65533;&#65533;F&#65533;E&#65533;&#65533;&#65533;[1&#65533;	!&#65533;&#1386;d&#65533;)&#65533;&#65533;q&#65533;W&#65533;OH&#65533;&#65533;&#65533;M&#65533;=[e
&#1478;m&#65533;[&#65533;&#65533;&#65533;&#336;&#65533;']&#65533;hsTju&#65533;e&#1753;!#<&#65533;&#65533;f&#65533;%-&#65533;&#65533;&#65533;vE&#65533;&#65533;&#65533;&#65533;J&#65533;r!&#65533;&#65533;r&#65533;%6k&#65533;&#65533;&#65533;'&#65533;_{SR&#65533;&#65533;&#65533;&#65533;&#65533;\n&#65533;&#65533;F&#65533;&#65533;R&#65533;n&#668;&#65533;qP&#65533;7&&#65533;d&#65533;&#65533;#lD}&#65533;Y&#65533;&#65533;)&&#65533;&#1268;&#65533;-&#65533;&#65533;&#65533;h&#65533;G&#65533;k'ClA&#65533;&#65533;&#134; &#65533;&#65533;&#65533;psL&#65533;SY&#775;&#65533;U&#65533;&#65533;0&#65533;&#65533;&#65533;QL&#65533;u&#65533;&#65533;$V.!	P$&#65533;&#65533;XN|&#1755;&#65533;S^&#65533;=&#65533;o&#65533;&#65533;&#65533;3&#65533;&#65533;u)&#65533;&#1051;c%=&#65533;Op&#65533;l&#65533;&#65533;|&#65533;&#65533; &#65533;&#1139;&#65533;_&#65533;\ &#65533;/&#65533;r&#65533;&#65533;M&#65533;4&#65533;n&#65533;&#65533;+Bi&#65533;J&#65533;-&#65533;{&#65533;2mb&#65533;&#65533;&#65533;c:&#65533;&#65533;Ks7&#65533;F&#65533;&#65533;&#65533;.&#65533;l&#65533;:&#65533;?a&#65533;&#65533;&#65533;qV&#65533;6&#1282;&#65533;szivKu&#65533;p
kr&#65533;4kS&#65533;)sia&#65533;&#65533;&#650673;<&#65533;&#65533;Ff&#65533;&#65533;Mj&#65533;+&#65533;&,r&#65533;&#65533;&#65533;lK4&#65533;U>Wy&#65533;E&8{&,&#65533;&#65533;&#65533;&#65533;g&#65533;&#65533;3P&#65533;&#65533;G&#818;&#441;]&#65533;&#65533;3&#65533;&#65533;&#65533;y&#65533;&#65533;"&#65533;&#65533;Z]&#65533;&#65533;&#65533;8q_&#65533;&#65533;
&#65533;&#65533;s&#65533;&#65533;*:[`h,&#65533;&#65533;`&#65533;>&#65533;r&#65533;mo&#65533;&#65533;&#65533;N&#65533;&#65533;&#65533;6&#65533;&#65533;&#65533;&#65533;&#65533;V&#65533;LJ&#65533;&#65533;t&#65533;&#339;&#65533;'7&#65533;&#65533;&#65533;&#65533;i&#65533;&#65533;w&#160;&#65533;&#65533;0;&#65533;&#65533;8Z&#65533;&#65533;&#65533;`3X&#65533;}&#65533;;&#65533;&#65533;&#65533;\	&#65533;&#65533;&#65533;g5&#65533;>a&#65533;&#65533;&#65533;:i^&#65533;&#65533;z&#65533;&#65533; &#65533;&#65533;T&#65533;&#65533;qs&#65533;&#65533;&#65533;n?S&#65533;C&#65533;&#65533;&#65533;;nv&#65533;u&#65533;of9i&#249;?N&#65533;&#65533;Q&#65533;=^p&#65533;&#35893;&#65533;+&#65533;F&#65533;&#65533;;F&#65533;&#65533;s&#65533;U
@
 &#65533;&#65533;&#65533;4&#65533;&#65533;D)Fp &#65533;B &#65533;&#876;
F&#65533;&#65533;&#65533;&#65533;,&#65533;&#65533;&#65533;S&#65533;&#65533;}&#65533;q&#65533;&#65533;&#65533;&#65533;c&#65533;8D&#65533;:&#65533;&#65533;&#65533;{O&#65533;b&#65533;&#65533;&#65533;&#65533;klU&#1824;k7J&#65533;K&#1593;&#65533;&#65533;q&#65533;`&#65533;&#65533;H[J:]?t8N&#65533;\&#65533;&#65533;&#65533;&#65533;z&#65533;&#65533;`+XA>&#65533;@ $&#65533;@@7&#65533;&#65533;J&#65533;&#65533;&#65533;MCH&#1696;&#65533;h&#65533;&#336;k7&#65533;&#65533;m&#65533;&#65533;&#65533; =&#65533;z&#65533;&#65533;M&#65533;&#65533;vjq&#65533;&#65533;.&#65533;r~&#65533;%7nVn&#65533;20"Q)&#65533;&#65533;&#65533;&#65533;&#65533;&#65533;wn&#65533;'&#65533;^&#65533;u&#65533;&#65533;&#65533;7~+&&#65533;$&#65533;vKF7R$&#65533;&#65533;EG&#65533;F&#65533;1&#65533;&#65533;@&#65533;	w&#65533;]=&#65533;`{ts&#65533;&#65533;&#65533;aro&#65533;&#65533;-&#65533;g4&#65533;dl&#65533;r k&#65533;5,&#65533;t&#65533;q&#65533;&#65533;&#65533;:h&#65533;y&#65533;&#65533;&#65533;&#65533;u&#65533;&#65533;y# ~&#65533;&#65533;&#65533;uV&#65533;r&#65533;E&#65533;rWdh&#65533;&#65533;*@&#65533;;&#65533;&#65533;'&#65533;0r{?hXK&#65533;42Uv0&#65533;S&#65533;&#65533;&#65533;&#65533;&#65533;&#65533;L8kLBqD&#259;xD[&#65533;  `iAN1PQQ&#65533;&#65533;&#65533;6&#65533;r|&#65533;&#65533;+  &#65533;'~#&#65533;u&#961;J!&#65533; &#65533;r&#595;C@l&#65533;&#65533;I&#65533;R?&#65533;V&#65533;S(&#65533;&#65533;M[&#65533;&#65533;&#65533;&#65533;B_p&#65533;cW&#820;Ct&#65533;h&#65533;gLr&#65533;&#65533;mM&#65533; &#65533;&#65533;&#65533;&#65533;xM&#65533;&#65533; &#65533;&#65533; &#65533;&#65533;G&#65533;G&#65533;&#65533;~&#65533;ya&#65533;u!s]Xw $P $@%X E&#65533;A&#65533;&#65533;-&#65533;&#65533;8&#65533;eUtH$S6&#65533;7&#65533;HK&#65533;w{&#65533;&#65533;tX$&#65533;U&#65533;&#65533;':&#65533;&#65533;iv&#65533;2%&#65533;&#65533;!p1[P&#65533;xZ&#65533;D&#65533;&#65533;s&#65533;j(e]&#65533;U &Ey#&#65533; &#65533;h&#65533;&#65533;GL)&#65533;&#65533;<&#65533;I&#65533;'5TtG&#65533;#[WNo&#65533;@x)(2R=&#65533;47P9&#65533;%&#65533;&#65533;T4kMx2 &#65533;&#65533;W&#65533;6bP3q&#65533;&#65533;1d&#65533;&#65533;&#65533;&#65533;&#65533;
&#65533;&#65533;&#65533;a -&#65533;-  =&#65533; &#65533;tR&#65533;W e&#65533;^&#65533;U=&#132;&#65533;5Fq&#65533;E&#65533;C&#65533;#&#65533;&#65533;&#65533;U&#65533;&#65533;E&#65533;&#65533;P&#65533;e&#65533; G&#65533;4&#65533;&#65533;wrJ&#65533;u'&#65533;G&#65533;?&#65533;z&#65533;&#65533;x&#65533;N&#1987;/&#65533;&#65533;&#65533;&#65533;h&#65533;)&#65533;&#65533; !@y&#65533;uUIn&#65533;'} &#65533;&#65533;&#65533;%v&#65533;&#65533;HL&#65533;kF4&#65533;IX&#1592;&#65533;&#65533;	&#65533;q&#1668;<?I=&#65533;*&#65533;&#65533;5&#65533;C4t&#65533;p&#65533;H&#65533;&#65533;&#65533;&#65533;&#65533;&#65533;&#65533;QAi&#65533;D&#65533;&#65533;&#65533;&#65533;&#65533;D7n
&#65533;&#65533;2!*&#65533;R`&#65533;&#65533;2o&#65533;XY<C&#65533;&#65533;&#65533;&#65533;&#1601;&#65533;&#65533;A
&#65533;VW&#65533;i&#65533;U&#65533;vH&#65533;+&#65533;&#1417;E&#65533;x&#65533;D&#65533;&#65533;Q&#65533;&#65533;&#65533;&#65533;`&#65533;&#65533;)&#65533;W&#65533;!7B|8c |&#65533;&#65533;Ww mBHQt&#65533;QUtw&#65533;"&&#65533;&#65533;a&#65533;&#65533;	&#65533;E%hbP&#65533;BV9&#65533;&#65533;7PeSU&#65533;5	V&#65533;w&#65533;&#65533;&#65533;&#65533;&#65533;&#65533;
&#65533;&#65533;h,&#65533;[=Y%&7|Mb&#65533;&&#65533;&#65533;:&#65533;h&#65533;Z&#65533;F&#65533;&#597;`&#59989;%&#65533;
&#65533;P&#65533; &#65533;&#65533; C&#65533;&#65533;@?&#65533;&#65533;L&#65533;o&#65533;&#65533;5C&#65533;J"&#65533;l&#65533;&#65533;$
PQH&#65533;*u9&#65533;f&#65533;aRr&#65533;Rk&#65533;f&#65533;&#65533;L8&#65533;z&#65533;&#65533;c&&#65533;Uj&#65533;0&#65533;,&#65533;&#65533; &#65533;$.&#65533;&#65533;-&#65533;%^U&#65533;oyF&#65533;&#65533;(:&#65533;&#65533;%|T
&#65533;n&#65533;Q&#65533;&#65533;&#65533;w&#65533;N2]&#1255;&#65533;_'v&#65533;2C&#65533;?`se&#65533;/T&#65533;&#65533;&#65533;
&#65533;&#65533;&#65533;&#65533;&#65533;*&#65533;pfZa2'rr9&#65533;W&#65533;&#65533;D&#65533;&#65533;&#65533;&#65533;&#65533;x&#65533;z	.&#65533;. h#&#65533;&#65533;Y&#65533;&#65533;!&#65533;:&#65533;&#65533;u&#65533;&#65533;&#65533;q&#65533;C&#65533;i&#65533;>&#65533;&&#65533;&#65533;&#65533;&#65533;&#65533;*
r&#65533;Q&#65533;e&#65533;EL3c1fOe&#65533;J&#65533;l&#65533;w&#65533;P&
&#65533;&#65533;@(&#65533;&#65533;|$I&#65533;&#65533;(! &#65533;A&#65533;$&#65533;;&#65533;D&#65533;
#r&#651;u&#65533;&#65533;&#65533;#&#65533;&&#65533;&#65533;&#65533;&#65533;a&#65533;f&#65533;&#65533;*s$q&#65533;&#65533;&#65533;6&#1248;L&#65533;&#65533;&#65533;&#65533;P&#65533;GM p &#65533;x+0&#65533;&#65533;&#757;-&#65533;o&#65533;yOW&#65533;eTJ&#65533;&#65533;&#65533;&#65533;MR!&#65533;K&#65533;churz&#65533;SAg&#65533;&#65533;@&#65533;&#65533;&#1074;&#65533;&#65533;=  &#65533;&#65533;(&#65533;&#65533;'&#65533;63&#65533;&#65533;xN&#65533;&#65533;\b&#65533;&#65533;&#65533;&#65533;p&#65533;Z&:2&#65533;D{	&#65533;F&#65533;&#65533;&#65533;Q$&#65533;wf&#65533;F&#65533;&#65533;.&#65533;U&#65533;(&#65533;&#65533;&#65533;&#65533;	&#65533;	&#65533;[&#65533;A&#65533;&#65533;j&#65533;&#65533;&#65533;&#65533;&#65533;qV&#65533;|}&#65533;T 0Ci4C}WlV&#1416;&#65533;&#1641;s+	&#65533;&#65533;&#65533;$&#65533;&#65533;	&#65533;&#65533;#{k&#65533;&#65533;&#65533;>zc&#65533;Q&#65533;&#65533;q-1 &#65533;@
&#65533;&#65533;^&#65533;H&#65533;^&#65533;f&#65533;&#65533;Y&#65533;:&#65533;bT&#65533;3&#65533;p*&#65533;&#65533;k&#65533;*&#65533;&#65533;&#65533;&	&#65533;a&#65533;-&#65533;&#65533;k&#65533;4&#65533;f&#1368;_9&#65533;]&#65533; &#65533;&#65533;&#65533;&#65533;&#65533;&#537;&#65533;>&#65533;x%'6&#65533;1&#65533;5hi'&#65533;"$&#65533;&#1574;&#65533;&#65533;&#65533;j gu(-&#65533; R9=&#65533;Fe&#65533;Q&#65533;&#253;&#65533;&#65533;c&#65533;6&#65533;&#65533; *;)&#65533;P&#65533;&#24583;&#65533;&#65533;k&#65533;_I&#65533;P'&#65533;}&#65533;&#65533;dzH6&#65533;d&#65533;'&#65533;o&#65533;&#65533;&#65533;K&#65533;s&#65533;L
&#65533;> j&#65533;\D&#65533;F,&#65533;#&#65533;&#65533;&#65533;&#65533;&#65533;&#65533;&#65533;&#65533;&#65533;&#533;&#65533;&#65533;)&#65533;&#65533;&#176;&#65533;<&#65533;\&#65533;"&#65533;&#65533;#@&#65533;cS/G*[&#65533;2]&#65533;/&#65533;&#65533;;"f&#65533;V&#65533;&#65533;k&#65533;{9&#65533;&JYAo&#65533;&#339;&#65533;&#239;&#65533;&#411;P(`&#65533;&#65533;&#1132;P.&#65533; 4&#65533;&#65533;b&#65533;GsH&#65533;&#65533;&#65533;&#154;x&#65533;&#65533;*&#65533;&#65533;\=d&#65533;&&#65533;G&#65533;G&#65533;Lh&#65533;(B&#495;P '
p&#65533;l&#65533;P&#65533;,2&#65533;&#65533;&#65533;{%&#65533;&#65533;H&#65533;&#65533;3:&#65533;#D&#65533;I&#65533;&#260;LjN&#65533;3&#65533;&#65533;#;`8&#65533;&#65533;V&#65533;&#65533;&#65533;&#65533;Y&#65533;k&#65533;&#182;0 n&#65533;&#280;0 D&#65533;	&#65533;&#50762;@&#590;&#65533;&#65533;&#65533;&#65533;&#65533;a{&#65533;[0Vv&#65533;&#65533;}8&#452;&#65533;&#65533;zpl%&#65533;&#65533;&#65533;bL&#65533;&#65533;-e&#65533;&#65533;+&#65533;y&#65533;&#65533;&#65533;&#65533;&#802;&#65533; &#65533;&#786;\&#65533;&#65533;&#65533;(&#65533;&#65533;&#65533;Jz<&#65533;*&#65533;&#65533;p&#65533;&#65533;&#65533;w:_&#65533;h&#65533;&#65533;&#65533;&#65533;R.&#65533;DG&#1722;&#65533;<&#65533;1&#802; &#65533;&#65533;t+&#65533;&#65533;&#65533;&#65533;&#65533;W#&#65533;V1/T=&#65533;&#65533;&#65533;W&#65533;&#836;&#65533;!DH&#65533;&#928;&#65533;p&#65533;&#65533;jl
&#65533;J
&#65533;&#65533;&#65533;(0&#65533;&#65533;&#65533;&#65533;&#65533;V4&#65533;Db&#65533;(&#65533;&#65533;&#65533;!&#65533;&#65533;;&#65533;xM&#65533;&#65533;A&#1915;&#65533;&#65533;H&#65533;&#65533;H&#65533;S&#65533;&#389;&#65533;&#65533;G&#65533;&#65533;Q7&#65533;E&#65533;&#65533;&#65533;?&#65533;&#65533;N&#65533;&#65533;d&#65533;&#65533;&#65533;&#456;&#65533;&#65533;&#65533;
q&#65533;&#65533;5Z&#65533;j$&#65533;&#65533;b,h}x|p&#65533;&#65533;&#848;&#65533;<`&#65533;&#65533;&#65533;&#65533;W)&#65533;&#65533;aD&#65533;MX4^	&#65533;&#65533;&#65533;&#65533; &#1644;&#65533;&#65533;&#65533;&#65533;&#65533;&#1219;&#65533;&#65533;&#65533;+ &#65533;&#65533;&#65533;&#65533;&#65533;T&#65533;@ &#65533;Vz&#1244;P&#65533;&#698;&#65533;+ &#65533;&#65533;p&#65533;&#65533;[#&#65533;&#65533;y)&#65533;&#65533;&#65533;s=&#65533;&#826;/&#65533;&#65533;pw
&#65533;U&#65533;&#65533;&#65533;5 &#824;&#65533; &#65533;&#65533;&#65533;&#1705;}&#261;&#65533;&#65533;P   &#65533;&#65533;BM&#65533;&#65533;*5&#65533;&#707;9&#65533;&#65533;V&#65533;&#65533;f &#65533;H&#65533;&#65533;*&#65533;&#65533;+&#65533;j&#65533;c&#65533;&#65533;&#65533;&#65533;*&#65533;Y&#65533;&#65533;0&#1010;&#65533;&#65533;"&#65533;&#65533;] &#65533;&#65533;&#65533;B7 &#65533;&#65533;x&#65533;x-w{xQ+&#65533;J&#185;7&#65533;c&#65533;&#65533;"I&#65533;&#65533;&#65533;R&#65533;&#65533;|&#65533;&#65533;&#65533;&#911;A)H&#65533;&#65533;`-&#65533;&#1144;6<&#65533;j&#65533;&#65533;r#&#65533;&#65533;&#65533;]-&#65533;C&#65533;Q&#65533;&#65533;&#65533;F&#65533;L&#65533;6d&#65533;&&#65533;A&#65533;&#65533;	@&#65533;<&#65533;Q&#65533;6%!,&#65533;&#65533;&#65533;2>&#65533;>G&#65533;S&#65533;R&#65533;U&#65533;&#65533;k[e&#65533;&#65533;0&#1125;nu1V&#65533;&#65533;l6&#65533;&#65533;!&#65533;TM	p Z&#65533;
&#65533; &#65533;&#65533;,^&#429;1&#65533;&#65533;3b&#65533;&#65533;&#65533;9c&#65533;W&#65533;&#65533;c&#65533;&#65533;&#65533;=:&#1098;ut&#65533;s&#65533;%m&#65533;&#65533;2&#65533;&#65533;&#65533;P&#65533;k&#65533;0A &#65533;p&#65533;0C p&#65533;^&#65533;&#65533;&#65533;&#65533;&#65533;&#65533;&#65533;&#65533;8c&#65533;&#65533;2&#65533;&#65533;8=&#65533;m&#65533;&#65533;'R&#65533;&#65533; Ey?G&#65533;&&#65533;&#65533;&#65533;'&&#65533;&#65533;&#65533;&#1074;&#65533;i&#65533;&#65533;p0`&#65533;;&#65533;&#65533;@&#2007;H&#65533;n&#65533;&#65533;Pu]7&#65533;&#65533;mk&#65533;&#65533;d1&#65533;&#65533;]	` &#65533;q&#1779;!&#65533;8!&#1026;X&#65533;yW7=&#65533;W{&#65533;&#65533;|&#65533;&#65533;Y"P&#606;&#65533;`&#1784;&#65533;&#65533;i&#65533;&#1294;X&#65533;:&#65533;vt&#65533;&#65533;&#1730;&#65533;6ULuR&#65533;kQ:&#65533;`&#65533;$f&#65533;&#65533;%&#65533;U&#65533;&#65533;(,&#65533;8&#65533;+0P&#65533;&#65533; &#53552;&#65533;&#65533;\&#65533;&#65533;>w&#65533;y&#1883;a &#65533;6b&#65533;&#65533;&#65533;B>kO&#65533;2&#65533;3?&#1193;G	1_&#65533;$N'&#65533;&#65533;\&#65533;I+&#65533;}&#65533;@&#65533;
1&#65533;&#65533;&#65533;p&#65533;&#65533;0C&#65533;&#65533;	&#65533;&#65533;&#65533;&#65533;c&#65533;&#65533;&#65533;=_S&#65533;&#65533;OE=&#560;&#65533;e&#652;&#65533;|&#65533;6=#O&#65533;&#65533;'0p&#65533;T&#65533;&#65533;&#65533;&#795;&#65533;&#65533;&#65533;&#65533;]O
&#65533;&#65533;&#65533;&#65533;&#65533;&&#65533;&#65533;&#65533;&#65533;k&#65533;{P&#1746;&#65533;r&#65533;b&#65533;&#1580;!a &#65533;&#65533;&#65533;&#65533;\&#65533;&#65533;`&#65533;Xn&#65533;&#65533;m,&#65533;&#612402;&#65533;P&#65533;&#65533;Aw&#65533;&#65533;&#65533;&#1765;&#1218;'&#65533;c&#65533;r&#65533;&#65533;Q&#65533;(&#65533;&#65533;&#65533;&#65533;&#65533;&#65533;6 6&#65533;&#65533;&#65533;S&#65533;@a&#65533;G&#65533;&#65533;&#65533;&#65533;&#65533;&#65533;&#65533;&#65533;&#65533;@&#65533;&#65533;&#65533;&#270;M%&#65533;j&#65533;&#65533;X&#65533;E&#65533;&#65533;V&#65533;&#65533;-&#65533;&#65533;\&#65533;&#65533;&#65533;&#65533;&#65533;S&&#65533;&#65533;j *Y `*I&#65533;&#65533;&#65533; * &#65533;Hi&#65533;&#65533;&#65533;&#65533;}	' &#65533;&#65533;&#65533;&#65533;&#65533;&#65533;&#65533;&#65533;&#65533;&#65533;&#65533;&#65533;&#65533;&#65533;&#65533;&#65533;&#65533;&#65533;&#65533;&#65533;&#65533;&#65533;&#65533;&#65533;&#65533;&#65533; &#65533; 7&#65533;
?&#65533;&#65533;&#65533;&#65533;&#65533;&#65533;&#65533;&#65533;&#65533;&#65533;&#65533;&#65533;&#65533;&#65533;&#324;&#65533;&#65533;&#65533;&#65533;&#65533;&#65533;&#65533;7;&#65533;&#65533;#&#65533;&#65533;###$**"&#65533;&#65533;&#65533;&#65533;&#65533;&#65533;&#65533;&#65533;&#65533;&#65533;&#65533;&#65533;&#65533;&#65533;&#65533;&#65533;&#65533;&#65533;&#65533;&#65533;&#65533;&#65533;&#65533;&#65533;&#65533;M&#65533;@&#65533;&#65533;m	l&#65533;a&#2034;_&#65533;"J&#65533;&#65533;/&#65533;B&#65533;&#65533;Ah&#65533;&#65533;Y&#65533;o&#65533; p&#65533;@&#65533;P`&#65533;a&#65533;
d&#65533;  &#65533;&#65533;)&#65533;H&#65533;g1 &#65533;=&#65533;&#65533;h&#65533;s&#65533;&#65533;&#65533;"D&#65533;&#65533;&#65533;H0&#65533;&#65533;V	&#65533;&#65533;7&#1256;&#1519;&#65533;D&#65533;&#65533;&#65533;=N&#65533; &#65533;2pC&#65533;&#65533;&#65533;&#65533;&#65533;B&#65533;&#65533;&#65533;&#65533;&#65533;&#65533;$$&#65533;NF!&#65533;
~&#65533;n&#65533;&#65533;`35&#65533;`n)&#1509;&#65533;&#65533;E%5A-&#65533;V&#65533;"&#65533;lkW&#65533;&#65533;]&#65533;&#65533;&#65533;&#65533;4.&#65533;Aj+ B&#65533;]6&#65533;&#65533;]&#65533;&#65533;&#65533;A,$&#65533;&#65533;&#65533;&#65533;&#65533;&#65533;=H,:&#65533;&#65533;&#463;&#65533;&#65533;&#65533;&#65533;Y!g)P &#65533;&#65533;&#65533;x&#65533;&#65533;&#65533;&#65533;&#65533;&#65533;<s%&#65533;&#65533;U4&#1622;&#65533;n~&#65533;&#65533;A&#65533;z&#65533;kP&#65533;g&#65533;&#65533;&#65533;)&#65533;K$&#65533;&#65533;M&#65533;&#65533;&#65533;c&#65533;&#65533;&#65533; &#65533;&#65533;&#1333;"&#65533;&#65533;`@vH&#65533;g&#65533;$&#65533;&#65533;&#65533;K&#65533;&#65533;3
. &#65533;PDH&#65533;&#65533;&#65533;JdM9&#65533;&#65533;v&#65533;&#65533;&&#65533;0CB&#65533;]8&#971;^&#65533;X&#65533;0&#65533;I&#65533;\5&#65533;I&#65533;P&#65533;mUg&#65533;A&#65533; &#65533;&#178;K{&#65533;&#65533;h&#65533;=&#65533;&#65533;&#65533;k&#65533; &#65533;I&#65533;]\&#65533;i`&#65533;F!&#65533;&#65533;hF=&#65533;c&#65533;W"&#65533;c$:0gQ1&#65533;3&#65533;:&#65533;&#65533;&#65533;^\Y@&#65533;&#65533;&#65533;&#65533;&#65533;&#65533;@O6&#65533;i&#65533;&#65533;&#1573;/l&#65533;g&#65533;&#65533;&#65533;f&#65533;?_
U&#65533;&&#65533;
m&#65533;&#1344;&#65533;&#65533;&#1378;&#65533;&#65533;@A&#161;J}V$&#65533;XCi[*&#65533;N#&#65533;[PB&#65533;im&#65533;&#65533;&#27277;&#2013;&#65533;hk&#65533;-7&#65533;k&#1073;&#65533;&#65533;+&#65533;&#65533;@+0&#65533;fW&#65533;v&#65533;
A&#65533;i&#65533;{k:0FS^&#65533;&#65533;r&#65533;&#65533;&#65533;&#65533;&#65533;F	@T&#65533;i&#65533;&#1829;&#65533;&#65533;&#65533;&#65533;}&#65533;l&#65533;&#65533;&#65533;&#65533;&#65533;&#65533;|J[&#65533;uA&#65533;An&#65533;&#65533;#&#65533;t^p'&#65533;W&#65533;U&#65533;2,&#65533;m&#65533;&#65533;L&#65533;&#65533;2&#65533; 	<&#1644;&#65533;&#65533;&#65533;&#65533;0&#65533;m&#65533;	*&#65533;70+>$&#65533;&#65533;+#}&#686;&#65533;&#65533;&#65533;s&#1449;&#65533;T&#65533;Q_&#65533;2&#65533;HKd&#65533;&#65533;@bJY@&#65533;&#65533;&#65533;&#65533;&#65533;`&#65533;&#65533;h&#65533;&#65533;&#65533;k&#780;&#65533;&#65533;;@&#65533;	#@&#65533;&#65533;R&#65533;2S&#65533;&#65533;TwwyR&#65533;&#65533;>&#65533;|*&#65533;M&#65533;&#65533;&#65533;B&#544;U&#65533;GH
n+&#65533;&#65533;x&#65533;\&#65533;&#65533;F&#65533;9,&#65533; &#65533;;&#1792;&#65533;Zg&#226;6&#65533;_&#65533;v&#65533;L&#65533;>&#65533;&#65533;&#65533;&#65533;u4EpV&#65533;&#65533;&#65533;&#65533;&#65533;&#65533;vm,&#65533;^w&#65533;&#65533;G&#65533;&#65533;&#65533;&#65533;&#65533;&#65533;o&#65533;&#65533;&#65533;N&#65533;"&#139;@l&#926;M&#65533;z&#65533;&#65533;&#65533;&#65533; \&#65533;<!&#65533;{{&#65533;F&#65533;&#65533;&#910;p&#65533;&#65533;&#65533;f&#65533;q;C&#65533;J&#65533;&#65533;L5&#65533;U&#65533;&#438;&#65533;&#65533;4&#915;&#65533;&#65533;#&#65533;w&#65533;&#65533;1&#65533;n&#65533;&#65533;&#65533;&#65533;&#65533;f&#65533;&#65533; ;C&#65533;f&#65533;t&#65533;)&#65533;GX&#65533;&#65533;&#65533;&#65533;&#65533;&#65533;&#65533;y&#65533; &#65533;&#477;
P&#65533;h&#65533;&#65533;&#65533;&#65533; &#65533;&#65533;o&#65533;&#65533;V&#65533;&#65533;N&#65533;F0  ~0&#65533;%Ahf&#65533;Y&#65533;.&#65533;'&#65533;
pO&#65533;&#65533;&#65533; &#65533;&#65533;&#65533;L^&#65533;!&#65533;@  @&#65533;]'&#65533;&#65533;
&#65533;&#65533;&#65533;&#65533;&#65533;&#65533;[&#65533;&#65533; &&#65533;&#65533;&#65533;&#65533;&#65533;)&&#65533;q&#65533;"BP&#65533;&#65533;h) PQ&#65533;X@ \9&#65533;&#65533;I&#65533;B&#65533;&#65533;&#268;d&#65533;&#65533;?&#65533;5&#65533;}&#65533;~%jJr&#65533;&#65533;c{~&#65533;i8&#65533;Ba&#65533;&#65533;&#65533;&#65533;&#65533;y&#65533;&#65533;&#65533;nK&#65533;i&#1523;l&#65533;(i"&#1942;"&#65533;I2C&#65533;q)&#65533;&#65533; T6&#65533; `&#65533;#&#65533;f
&#65533;\&#65533;a&#65533;a1b 	@J&#9389;&#65533;Z0r&#65533;9&#65533;#&#65533;&#65533;&#65533;~ &#65533;&#65533;5Z&#65533;&#65533;Z&#65533;&#65533;&#65533;L&#65533;&#65533;&#65533;_&#65533;&#65533;Nz<w&#65533;i&#65533;&#65533; &#65533;l$&#65533;&#65533;&#65533;]&#65533;&#65533;e4f0.&#65533;&#65533;Dp&#65533;;2&#65533;N&#65533;&#65533;&#65533;I&#65533;7	M|&#65533;&#329; &#65533;/&#65533;&#65533;&#65533;k&#65533;&#565428;&#65533; !&#65533;&#65533;&#65533;&#65533;&#65533;&#65533;&#65533;T&#65533;&#65533;&#65533;XGZ&#1257;&#65533;&#65533;&#65533;&#65533;qEI&#65533;Q &#65533;&#65533;&#65533;&#65533;+&#65533;:&#65533;
&#1074694;&#1575;&#65533;&#65533;C&#65533;/&#65533;&#65533;4&#65533;0&#65533;hA&#65533;&#65533;&#65533;w&#65533;  &#65533;&#65533;&#65533;&#65533;
&#65533;|t&#65533;&#65533;H&#65533;&#65533;iD&#65533;bHp](A&#65533;jJ&#65533;&#1024;T&#65533;&#65533;6p&#65533;4&#1104;a-&#65533;@&/&#65533;&#65533;bH&#65533;&#65533;v2&#65533;N&#65533;V&#65533;`v&#65533;&#65533;H&#65533;t&#65533;T&#65533;8i&#65533; &#65533;@&#65533;&#65533;
Q&#65533;d&#65533;4&#65533;&#65533;&#65533;&#65533;&#65533;Y&&#65533;&#65533;&#65533;"K&#1165;j,&#65533;$&#65533;RFP0&#393; &#1450;Ey&#65533;&#65533;8&#65533;B&#65533;&#65533;R*&#65533;U=W&#65533;A&#65533;&#65533;cu&#65533;&#65533;&#65533;`&#65533;&#65533;`&#65533;&#65533;D&#65533;2	s&#65533;;g&#65533;&#65533;`,&#65533;&#65533;&#65533;T6&#65533;D@ &#65533;&#65533;&#65533;&#65533;&#65533;&#65533;&#65533;q&#65533;-EX&#65533;&#65533;v<&#65533;`l&#65533;Pa(]xl!$&#65533;jq&#65533;g&#65533;-@,&#1198; &#65533;&#65533;Q&#65533;&#65533;&#591289;LI&#65533;&#65533;&#65533;d&#65533;H&#65533;&#65533;V"&#65533;\F&#65533;&#1446;&#65533;h&#65533;/d:&#65533;&m&#65533;6&#65533;O&#65533;&#65533;Q vB &#65533;f
o[&#65533;&#65533;i" &#65533;s&#65533;B&#65533;&#65533;3x&#65533;wVi&#65533;&#65533;4b[?&#65533;h&#65533; &#1250;&#65533;X&#65533;W&#65533;|6"!&#65533;&#65533;&#65533;[H y@*`
&#65533;&#65533;&#65533;&#65533;&#65533;x&#65533;&#65533;\!&#65533;Vqli	&#65533;&#65533;2YU0'W&#65533;<GW&#65533;&#65533;I&#65533;t&#65533;a&#65533;&#65533;mL&#65533;&#65533;&#65533;cI&#65533;&#65533;'!&#65533;`&#65533; &#65533;1"&#65533;&#65533;u2s&#65533;&#65533;6&#65533;AR+&#166;F &#65533;]D&#705;&#65533;&#65533;)|0&#65533;Rz&#65533;'!@T&#65533;4&#65533;&#128; &#65533;&#65533;&#65533;'o&#65533;m&#65533;&#65533;&#65533;BOc&#65533;&#65533;&#65533; X&#65533;&#65533;F&#65533;Z\&#65533;&#528;kB&#65533;&#65533;&#65533;&#65533;&#65533;p&#65533;\~&#65533;[/`Z&#65533;X&#65533;)&#65533;+&#65533;&#65533;&#65533; ,H&#65533;&6x;&#65533;QV&#65533;&#65533;&#65533;&#65533;&#65533;G&#65533;&#65533;&#65533;Pj&#65533;hY-^&#65533;e&#65533;&#65533;&#65533;&#65533;(<D&#65533;5?&#1009;Q]&#65533;e&#65533;Oe&#65533;zb&#65533;&#65533;T54(`&#65533;&#65533;&#65533;9j&#65533;L&#65533;&#2023;.&#65533;&#65533;&#65533;&#65533;	{:xD :&#65533;&#65533;:&#65533;&#65533;m\&#65533;&#65533;&#65533;&#65533;E&#65533;&#65533;&#65533;&#65533;&#65533;&#65533;f&#65533;&#65533; &#65533;&#65533;&#65533;:&#65533; &#65533;&#65533;&#263;r&#65533;&#65533;&#65533;&#65533;&#65533;&#65533;3&#65533;z&#65533;a&#65533;&#65533;;?MK&#65533;V&#65533;=&#65533; &#65533;D&#65533;.i&#65533;&#65533;1&#65533;&#65533;\0G&#65533;I&#1171;'Bq=&#65533;&#65533;&#65533;&#65533;&#65533;/Q&#65533;&#65533;&#22419;&#65533;+&#65533;&#65533;p&#65533;h&#65533;&#65533;N&#65533;&#65533;&#65533;&#65533;n]8&#65533;&#65533;Y&#65533;&#65533;&#65533;&#65533;&#65533;/H&#65533;%8+&#65533;h&#65533;&#1789;o&#65533;&#65533;HTX&#65533;&#65533;&#65533;&#65533;z&#65533;&#65533;E&#65533;&#584;&#65533;&#65533;&#65533;
]X2t&#65533;r&#65533;&#65533;&#65533;&#65533;&&#65533;3&#65533;&#65533;&#65533;&#65533;w&#65533;i3&#65533;&#65533;B,,&#65533;&#819;ET^Q&#65533;&#65533;|&#65533;&#65533;&#65533;>&#329;&#65533;&#65533;&#1234;}&#65533;&#65533;8&#65533;&#65533;&#1760;P&#1877;&#65533;&#65533;&@
&#65533;&#65533;&#65533;&#65533;v&#65533;&#65533;&#1175;.r&#65533;>B&#65533;*W(6&#65533;$o&#65533;<;&#65533;-&#65533;J&#65533;$t&#65533;{\&#65533;S&#65533;&#65533;&#65533;&#65533;x&vuD@&#65533;r&#65533;&#65533;&#65533;&#65533;@t&#65533;A&#65533;G@~aei&#65533;&#65533;4&#65533;v9&#65533; nq&#65533;&#65533;&#65533;rC&#65533;;i&#65533;&#65533;%&#65533;>&#65533;S&#65533;&#65533;(Z,&#65533;&#1088;&#65533;I&#65533;&#65533;1 n&#65533;#&#65533; &#65533;Fu&#65533;Q+P&#689;X}&#65533;
Lb&#65533;&#65533;&#65533;&#65533;&#65533;q&#65533;&#65533;:&#65533;R	&#65533;?&#65533;&#65533;eODK&#65533;r &#65533;&#65533;&#65533;#
&#65533;Gp&#65533;&#65533;B&#65533;c&#65533;&#65533;:F'&#65533;&#65533;B&#65533; &#65533;g%p&#65533;&#65533;C&#65533;&#65533;&#65533;&#65533;z4s&#65533;&#65533;&#65533;H&#65533;%&#65533;!3&#65533;2&#65533;1!a&#65533;&#65533;R&#65533;%&#65533;&#65533;f>=&#65533;&#65533;&#65533;&#65533;B&#65533;> 1&#65533;W	&#65533;7&#65533;_T,&#65533;X\u&#65533;&#65533;z&#65533;&#65533;F&#65533;&#65533;5S)6&#65533; =
&#65533;%&#65533;C&#65533;&#65533;&#65533;y&#65533;&#65533;	&#65533;&#65533;yH&#65533;`&#65533;t.0u&#65533;&#65533;y&#65533;&#65533;o&#65533;@+&#65533;d_\&#65533;&#65533;e0'b<&#65533;&#65533;<\&#65533;X&#65533;qH&#65533;43f&#65533;+o&#65533;&#65533;&#65533;&#65533;&#65533;'&#65533;u&#65533;&#65533;Hp(&#65533;&#65533;d&#65533;{&#65533;&#65533;2-&#65533;&#65533;&#65533;H"6s&#65533;&#65533;&#772;/&#65533;&#65533;W&#65533;&#65533;&#65533;/&#65533;QR&#65533;Q
*&#65533;E&#65533;!#&#65533;()hD 0&#65533;&#65533;xD&#65533;&#65533;&#504;'&#65533;1R&#65533;!&#65533;+L&#65533;&#65533;k&#65533;&#65533;,&#65533;HNRl&#65533;x+&#65533;&#65533;14&#65533;:&#65533; (	j&#65533;!&#65533;&#65533;&#65533;1m=&#65533;&#65533;C]&#65533;&#65533;&#65533;&#1040;&#968;U&#65533;"&#65533;k&#65533;%&#65533;&#12562;C&#65533;(&#65533;&#65533;d&#65533;&#65533;T&#65533; 
&#65533;&#65533;L&#65533;&#65533;+ &#65533;u&#65533;&#65533;91p&#65533;&#65533;&#65533;4&#65533;&#65533;~&#65533;&#386;=&#65533;&#65533;&#65533;h"R6	w&#65533;N&#65533;&#65533;&#65533;X&#65533;=&#65533;dDf&#65533;&#65533;'	,&#65533;&#65533;&#240;&#65533;&#65533;PA&#65533;&#65533;&#65533;&#65533;&#65533; &#65533;&#65533;&#65533;&#65533;i`yT&#65533;&#65533;B&#588;&#65533;&#65533;j&#65533;V	[&#65533; e#&#65533; &#65533;zIW&#65533;&#65533;sSV&#65533;&#65533;q=@" rgs&#65533;&#65533;&#65533;&#65533; rz2>6&#65533;S&#65533;&#29630;&#65533;&#65533;,&#65533;&#65533;&#65533;&#65533;&#65533;&#65533; &#65533;&#65533;-&#65533;
&#65533;WOh&#65533;${&#65533;$&#65533;g,"&#65533;D$&#65533;&#65533; &#65533;`4p &#65533; $&#65533;	+(I&#65533;Hi&#1624;&#65533;` C&#65533;f&#65533;&#65533;
VwB&#65533;&#65533;&#65533;u&#65533;` &#65533;&#65533;.&#65533;]&#65533;&#65533;'&#65533;&#65533;ULeM&#65533;c&#65533;&#65533;$ `X^&#65533; &#525;&#65533;2=&#65533;&#65533;&#65533;g40&#65533;X&#65533;	&#65533;a/&#65533;f&#65533;&#65533;1 9i`&#65533;a&#65533;&#65533;&#281;&#65533;&#65533;qI&#65533;!T-#0&#65533;-B&#65533;q(
@2&#65533;&#65533;&#65533;&#65533;3/5&#65533;RI&#65533;zK&#65533; &#65533;&#65533;Z&#65533;G&#213;&#65533;&#65533;mdSpB&
&#65533;F	&#65533;&#65533;&#65533;?&#65533;0&#65533;A?&#1218;&#65533;V&#65533; @ f&#65533;&#65533;&#65533;&#65533;*&#65533;&#65533;&#65533;`qNU&#65533;b&#65533;(&#65533;U	4t,0&#65533;&#65533;&#65533;&#65533;&#65533;@&#65533;W&#157;&#1414;&#65533;&#65533;&#65533;&#1479;&#65533;1Obz&#65533;C&#65533;D&#65533;5,&#65533;&#517;X&#65533;&#65533;&#65533;C5&#65533;l&#65533;REX'&#65533;A&#65533;BxB\Z`
&#65533;9&#65533;&#65533;&#65533;'&#65533;&#65533;r!&#65533;^#&#65533;?T&#65533;J~&#65533;&#65533;>_ &#65533;&#65533;@?P&#65533;Z&#65533;6&#65533;\&#65533;7&#65533;~G9MQD&#65533;&#65533;&#65533;0&#65533;*r&#65533;I&#65533;" r@*K&#65533;19c&#65533;&#65533;&#65533;&#65533;&#65533;)&#65533;Cc7&#65533;V&#65533;W&#65533;&#65533;s&#65533;&#65533;&#65533;t0`&#65533;&#65533;0w&#9219;&#65533;&#65533;`$C&#65533;&#65533;&#60906;&#65533;&#65533;z&#65533;&#65533; %&#65533;:&#1169;&#65533; &#65533;R(&#65533;&#65533;&#615;p&#65533;%X;dJ%XoZc&#65533;&#65533;&#65533;DX&#65533;Y"v&#65533;K&#65533;Sl&#65533;jJ&#65533;0wg&#65533;&#1602;0&#65533;yx&#65533;g$C&#65533;w&#65533;&#65533;B&#65533;&#65533;f)&#65533;zo&#65533;:&#65533;9W&#65533;Zs*U':&#65533;p S&#65533;\&#65533;&#1164;F&#65533;,J&#65533;&#65533;&#65533;&#65533;&#65533;&#65533;'&#65533;&#65533;A&#65533;&#65533;V@}&#65533; R6&#65533;!&#65533;&#65533;&#65533;/Z&#65533;&#65533;&#65533;&#65533;L&#65533;&#65533;)&#19727;&#410;}m&#65533;p	v&#65533;j%+&#1263;&KN!_&#65533;&#65533;N&#65533;&#65533;Ky&#65533;%9Kc-&#65533;Xb&#65533;j&#65533;&#65533;d&#65533;&#65533; Qf&#65533;&#65533;}&#65533;B&#65533;5&#1161;&#65533;#&#65533;&#65533;&#65533;s8&#65533;K&#65533;&#65533;&#65533;1&#65533;&#65533;a&#65533;%ZD&#65533;act&#65533;n&#65533;&#65533;&#65533;&#65533;j0&#65533;&#65533;{"&#65533;&#65533;R&#65533;n&#65533;1&#949;t&#65533;&#65533;p&#65533;&#65533;J&#65533; &#65533;&#65533; 1@&#65533;'&#65533;!&#65533;&#65533;.&#65533;DTcq&#65533;&#65533;)&#65533;~lK&#65533;*G0&#65533;&#65533; 4&#65533;&#65533;Xk `&Ph&#65533;I-@L`&#65533;&#65533;[&#48074; &#65533;!g&#65533;W&#65533;&#596;&#65533;&#65533;&#65533;&#65533;2	&#65533;0 &#65533;&#65533;r.H&#65533;&#65533;6Mt
-&#65533;	&#65533;&#65533;;&#65533;!&#65533;KT&#65533;-&#65533;"&#65533;&#65533;&&#65533;&#65533;7&#1194;'&#65533;&#182;&#65533;&#65533;&#65533;~'&#65533;&#65533;&#65533;k&#65533;&#65533;v&#65533;&#65533;+&#65533;w&#65533;&#65533;&#65533;Y2w)&#755;&#65533;&#65533;&#65533;&#65533;xH{&#65533;(&#65533;2&#65533;6	4&#65533;	&#65533;D&#524;}&#65533;5&#65533;&#65533;&#65533;f!M&#65533;QR~&#65533;
&#65533;&#65533; U&#65533; &#65533;1&&#65533;'&#65533;&h{}HJ18&#65533;&#65533;{&#65533;&#65533;&#65533;&#65533;yz&#65533;:	H3*E&#65533;&#65533;p&#65533;\+&#47337;&#65533;s&#65533;a0+&#65533;&#65533;&#1088;p&#65533;&#65533;&#307;R&#65533;&#65533;;&#65533;&#65533;&#65533;&#65533;&#65533;&&#65533;&#65533;
&#65533;&#65533;&#65533;&#65533;&#188;F&#65533;&#195;0 &#65533;J&#65533;v&#65533;&#432;&#65533;&#65533;&#65533;4&#65533;yZ&#65533;WR&#65533;0/Qrj5&#65533;!K&#65533;&#65533;&#838;&#65533;&#65533;q&#65533;&#65533;z&#65533;Ui0dvf&#65533;&#1220;&#65533;&#65533;&#65533;'&#447;&#65533;&#488;&#65533;&#65533;&#65533;O&#65533;&#65533;&#65533;&#65533;&#65533;&#65533;&#65533;l&#65533;*&#65533;#&#65533;&#1073;pl&#65533;&#65533;&#65533;9&#65533;!QR&#65533;L_&#65533;&#1597;B&#65533;&#65533;`&#65533;)&#65533;&#65533;|&#1155;&#65533;;&#65533;KY&#65533;&#65533;y&#65533;&#65533;&#65533;&#65533;&#65533;&#65533;A&#65533;&#65533;&#65533;q'&#65533;"&#65533;&#65533;&#65533;#{&#65533;6&#65533;	3&#65533;P^&#65533;&#65533;&#65533;&#65533;&#1505;&#65533;&#65533;&#33415;&#65533;g&#948;<&#65533;[&#65533;&#65533;
&#65533;&#65533;z&#65533;y&#65533;&#65533;&#65533;l&#1204;@&#65533;G&#352;&#65533;7:&#65533;&#65533;;&#182;&#65533;0'J[&#787; &#65533;&#65533;QUg&#65533;P&#65533;s&#65533;&#65533;&#65533;V0&#65533;&#65533;&#65533;+9&#65533;&#65533;&#65533;-&#65533;?$z `D&#65533;-&#65533;&#65533;j&#65533;dP&#65533;s&#65533;&#65533;>`&#65533;&#65533;P&#65533;&#65533;&#65533;&#65533; &#65533;&#65533;N&#65533;B&#65533;L&#65533;&#65533;&#65533;*&#65533;&#65533;%Qq&#65533;&#1011;&#65533;V&#65533;1&#65533;&#65533;&#65533;&#65533;&#65533;&#65533;M3&#65533;h&#65533;&#65533;
`H&#65533;&#65533;{&#65533;&#720;&#65533;&#65533;S&#65533;O&#65533;&#65533;V&#65533;&#65533;&#65533;&#65533;&#65533;&#65533;&#65533;2&#65533;UIp&#65533;&#65533;,&#65533;&#65533;+ .&#65533;M&#65533;S&#65533;C&#65533;&#1015;&#65533;	o&#65533;:R\c&#65533;a{=&#65533;;%&#65533;d6&#65533;<&#534;:&#65533;S &#65533;&#65533;a:&#65533;Ku&&#65533;&#65533; &#65533;&#65533;PR&#65533;SP&#65533;Q&#65533;p*F&#65533;&#65533;s&#65533;&#65533;&#65533;&#65533;]&#65533;&#65533;C&#65533;Q{&#65533;&#65533;&#65533;&#65533;&#65533;MQ!*&#65533;&#65533;&#65533;(&#1040;9l&#65533;&#65533;p0 &#65533;p}!&#65533;y&#65533;&#65533;&#65533;?&#65533;&#65533;F&#65533;&#65533;M&#65533;Qz9&#65533;3&#65533;&#65533;H&#65533;&#65533;&#65533;`&#65533;&#65533;&#291;!&#65533;&#65533;&#65533;&#65533;&#65533;}&#65533;-&#65533;&#65533; h\&#65533;&#65533;j~&#65533; &#65533;S&#65533;}!&#65533;&#65533;&#65533;-.`&#1293;&#1033;E	+5 0T&#2043;
&PM?&#65533;&#820;&#65533;&#65533;B&#65533;&#65533;c&#65533;&#65533;a&#1283;3&#65533;&#65533;*&#65533;&#65533;&#65533;oM&#65533;v&#65533;&#65533;&#65533;&#65533;]1&#65533;@L.&#65533;&#953;&#65533;L#^&#65533;f3&#65533;&#65533;&#65533;&#1971;&#65533;E&#65533;SC&#65533;&#65533;&#65533;&#65533;p&#876549;Ra&#65533;&#65533;h;&#65533;&#65533;&#65533;4&#65533;&#1163;-&#65533;~&#65533;j&#65533;&#65533;&#65533; 9&#65533;h&#65533;&#65533;/r&#65533;&#65533;&#65533;&#65533;&#65533;&#65533;}&#65533;&#65533;&#65533;&#65533;&#65533;&#65533;ZN	%R&#65533;&#65533;b]	&#65533;F&#65533;5&#65533;&#65533;5  &#65533;%N&#65533;#'>N&#65533;&#65533;&#65533;&#65533;&#65533;&#65533;&#65533;&#65533;F-&#65533;5&#65533;pG&#65533;&#207;+]N:&#65533;&#65533;,9&#65533;&#65533;E)R&#65533;+<$&#65533;yD&#65533;&#1690;@\&#65533;&#542;$p&#65533;t&#65533;&#65533;U^`&#65533;&#65533;-&#65533;^y	g&#65533;&#65533;&#65533;&#65533;* &#65533;&#65533;%!#N&#65533;t0'&#65533;x&#65533;&#65533;&#65533;&#65533;,x&#65533; .&#65533;&#65533;&&#1164; &#65533;Mh*V&#65533;&#65533;"NB9&#65533;&#65533;+@+@(&#65533;&#65533;&#65533;G&#65533;%&#65533;&#65533;&#65533;&#65533;&#65533;1hq&#65533;&#65533;f&#65533;3&#65533;&#65533;YP&#65533;u"&#65533;hd8w&#65533;&#65533;&#65533;@&#65533;&#65533;&#65533;&#65533;#H&#65533; &#267;~&#65533;>&#65533; &#65533;G&#65533;&#65533;]&#65533;<&#65533;&#65533;J3d&#65533;&#834;&#65533; **&#65533;P&#65533;s&#65533;&#65533;63&#65533;&#65533;&#65533;^&#65533;&#65533;WS&#65533;oq&#65533;a&#65533;&#65533;&#65533;&#677;&#65533;&#65533;&#65533;&#65533;`&#65533;}&#65533;J|~D&#65533;M"&#65533;*&#65533;%&#65533;si&#831;P &#65533;&#1073;bh(&#65533;C&#65533;6RU2;<6&&#65533;&#65533;W&#65533;&#65533;&#65533;!&#65533;&#65533;&#65533;&#65533;@&#65533;'&#65533;I&#65533;j>S&#65533;[l&#65533;\&#65533;&#65533;&#336;&#65533;&#1038;&#65533;P*&#65533;&#65533;&#65533;&#65533;P&#65533;&#65533;N&#65533;[M&#65533;H&#65533;&#65533;&#65533;J&#65533;3Z[&#65533; nS!&+X&#65533; &#65533;6Gz-&#65533;&#65533;&#1102;W&#65533;l%p )?rx&#65533;&#65533;&#65533;&#65533;&#65533;P&#65533;&#65533;&#65533;*&#65533;&#65533;&#65533;g&#65533;1&#269;&#65533;&#65533;F&#65533;:*&#65533;&#65533;+.}&#65533;&#65533;&#65533;&#65533;&LTW&#65533;U&#65533;&#65533;d &#65533;$&#65533;&#65533;5@&#65533;&#65533;>nr&#65533;&#65533; r&#65533;&#65533;$D&#65533;&#65533;&#65533;	vW&#65533;k&#65533;&#65533;&#65533;&#65533;&#65533;S2&#1026;2'/&#65533;b9&#1380;&#65533;&#65533;5&#65533;j&#65533;&#65533;&#65533;!&#65533;O{&#65533;5&#65533;&#1762;&#65533;o&#65533;&#65533;R*&#65533;&#65533;J&#65533;&#65533;&#65533;&#65533;&#65533;&#65533;=&#65533;&#65533;Vm.{ !@&#65533;?&#65533;&#65533;&#65533;2w9S&#65533;&#65533;:\&#65533;&#65533;3&#65533;/y&#65533;&#65533;&#65533;Q&#65533;&#65533;X&#65533;&#65533;N&#308;'i&#65533;&#65533;&#65533;&#65533;d/&#65533;`&#65533;&#65533;#.	Z&#65533;&#65533;&#3242;&#65533;&#23566;&#65533;$&#65533;! 7BE7 
7&#65533; &#65533;	&#65533; &#65533;&#65533;&#65533;&#65533;&#65533;&#65533;&#65533;&#65533;&#65533;&#65533; &#65533;&#65533;?B?;&#65533;&#65533;&#65533;&#65533;&#65533;&#65533;&#65533;&#65533;&#65533;=&#65533;&#65533;&#65533;&#65533;&#65533;&#65533;&#65533;&#65533;&#65533;&#65533;&#65533;&#1312;&#65533;&#65533;&#65533;&#65533;&#65533;&#65533;&#65533;&#65533;&#65533;&#65533;&#65533;&#65533;&#65533;&#65533;&#65533;&#65533;&#65533;&#65533;&#65533;&#65533;&#65533;&#65533;	&#65533;&#65533;&#65533;	&#65533;&#65533;:isf.T2a&#65533;&#65533;r&#65533;&#65533;&#65533;&#65533;xi&#65533;+&#65533;'C&#65533;&#65533;&#65533;&#65533;V&#65533;&#65533;&#65533;h*d+&#65533;&#65533;&#595;&#65533;.&#65533;D&#65533;r&#65533;J&#65533;0&#65533;	&#65533;,T&#65533;!|8&#65533;D!&#65533;4&#65533;*k&#403;&#65533;y&#65533;&#65533;|(&#65533;8&#65533;^&#65533;x&#996;&#65533;&#65533;&#65533;&#65533;&#65533;62&#65533;&#65533;"&#65533;U&#65533;)&#65533;f&#65533;aK[&#65533;G&#65533;&#65533;qX&#65533;f=Fz
Q&#65533;W&#65533;&#65533;^&#65533;&#65533;<(Lia&#65533; &#65533;&#65533;&#65533;&#65533;&#65533;K&#65533;3Z&#65533;&#1731;nQ&#65533;p&#76648;&#65533;\A&#65533;|&#65533;&#179;&#65533;&#65533;&#65533;@&#65533;&#65533;&#65533;&#65533;&#65533;F1@`d&#65533;&#65533;&#65533;&#65533;&#65533;&#65533;&#65533;0e&#65533;&#914;T&#65533; >&#65533;"x&#65533;&#65533;W"Y
4 &#65533;`&#65533;&#65533;`t6&#65533;`&#65533;u&#65533;*|O^&#65533;&#65533;&#65533;&#65533;&#295;&#65533;u[&#65533;&#65533;d&#65533;l$&#65533;'&#65533;&#65533;&#65533;z&#65533;&#65533;&#65533;&#65533;&#65533;Ax&#65533;%&#65533;&#65533;P&#1856;&#65533;$&#65533;0&#65533;&#65533;/&#65533;&#65533;&#65533;A4&#65533;55&#65533;&#65533;g&#65533;Wlw&#4515;&#65533;0&#65533;8(&#65533;NecD")&#65533;&#65533;&#65533;} &#65533;#~B5&#65533;J1'&#65533;&#65533;&#65533;&#65533;E$D&#65533;`s&#65533;	&#65533;&#65533;;&#65533;&#65533;GN&#65533;!&#65533;&#65533;&#65533;&#65533;&#65533;P&#65533;W&#65533;[JS&#65533;Vl#[&#65533;&#65533;&#65533;K}?&#65533;`s	&#65533;&#65533;3&#65533;`&#65533;	&#65533;>&#65533;&#65533;\&#65533;C&#65533;"+y&#65533;&#65533;1P&#65533;&#65533;&#65533;&#65533;&#65533;U&#65533;&#1667;&#65533;r#h&#65533;&#65533;&#65533;R W&#65533;&#65533;^)&#65533;F&#65533;&#65533;&#65533; A&#65533;&#65533;&#65533;>&#65533;&#65533;(&#65533;&#65533;S&#1173;&#65533;&#65533; &#65533;&#65533;&#65533;%
@%&#65533;%&#65533;$&#65533;|:9H&#65533;
&#292;S(3&#65533;&#65533;Z&#65533;ul=&#65533;I&#65533;&#65533;&#65533;&#65533;&#65533;&#65533;&#65533;(&#65533;&#65533;X
$&#65533;"X&#65533;
-&#65533;&#65533;c>&#65533;G&#65533;&#65533;&#200;ZN&#65533;&#161;&#65533;.Q5&&#65533;_&#65533;&#65533;&#65533;/&#65533;C&#65533;&#65533;&#1443;&#65533;8+&#65533;&#12358;&#65533;&#65533;&#65533;&#65533;wha&#65533;&#65533;&#65533;0&#65533;&#1064;X&#65533;&#65533;&#65533;&#65533;&#65533;0$` &#65533;&#65533;y)Q>&#65533;R&#65533;+&#65533;&#65533;Yqe&#65533;&#65533;l&#65533;5&#65533;&#65533;|E$@&#1009;k &#65533;4&#65533;s#&#65533;&#65533;&#65533;&#65533;&#65533;&#65533;Qr&#65533;&#65533;&#65533;&#65533;&#65533;%
&#65533;&#65533;<0&#65533;&#65533;&#65533;&#65533;&#65533;=&#65533;&#65533;KJ&#65533;r&#65533;i5&#65533;`P&#65533;"	&#65533;&#65533;) Fg ,&#65533;JdKP&#65533;&#65533;&#65533;
-&#65533;4b&#65533;P>&#65533;&#1739;s:&#65533;&#65533;9&#65533;,5)&#65533;&#65533;mN&#65533;']@38"<&#65533;34&#65533;&#65533;4&#65533; 5!`&#65533;8a&#65533;&#65533;&#65533;&#65533;&#835;&#65533;&#65533;&#65533;&#65533;@&#65533;g!&#65533;@"&#65533;X&#1077;&
&#65533;I&#65533;&#1565;&#65533;Y&#65533;&#65533;ND:&#65533; &#65533;	5`&#65533;&#65533;&#65533;&#515;&#65533;&#65533;d@&#65533;&#65533;(&#65533;&#65533;&#65533;&#65533;H&#65533;&#65533;&#65533;P&#65533;z&#65533;w&#65533;&#65533;&#65533;M &#65533;&#63940;&#65533;p&#65533;&#65533;8&#65533;&#65533;&#65533;&#65533;2&#65533;b&#65533;&#65533;&#65533;b!4&#65533;b&#364;&#65533;&#65533;2&#65533;vv[o6d&#65533;&#658;&#65533;&#65533;?&#65533;&#65533;I&#65533;&&#65533;&#65533;&#65533;&#65533; U"Qa;&#65533;
4&#36215; &#65533;&#65533;#p &#65533;:&#65533;	&#65533;&#65533;=&#1064;&#65533;&#65533;q&#65533;f&#65533;- &#65533;\&#65533;&#65533;&#65533;uy&#1762;&#65533;&#65533;u&#65533;O~&#65533;&#65533; &#65533;&#1076;
9]&#65533;&#65533;xL&#65533;&#65533;&#65533;&#65533;"d&#65533;&#65533;&#65533;&#65533;+5"&#65533;K*&#65533;&#65533;&#65533;&#65533;&#65533;FG&#65533;&#65533;r&#65533;&#65533;)&#65533;&#65533;}&#65533;&#129;&#65533;Wt&#65533;&#65533;H3&#65533;&#65533;>&#65533;&#65533;@*&#65533; Z&#65533;&#65533;&#65533;/0&#128; &#65533;8&#65533;&#65533;
(/hw$G&#65533;&#65533;&#65533;<:&#65533;(^&#65533;&#65533;Aj&#288;{&&#65533;&#65533;&#65533;h&#65533; &#65533;  *&#65533;N&#65533;&#65533;&#65533;`&#65533;&#65533;&#65533;&#65533;&#65533; &#65533;%&#65533;pNJ#$&#65533;0G,XH,v&#65533;&#65533;=&#65533; &#65533;p&#65533;&#65533;J&#65533;;] &#2040;@&#65533;&#65533;B2&#591;f&#65533;Oy8&#65533;=#~&#65533;2&#65533;xd&#65533;"&#65533;D&#65533;J&#65533;&#65533;O| _p&#775;~
G*&#65533;&#65533;&#65533;&#65533;&#65533;9&#65533;(&#65533;R&#65533;&#65533;G gl"0&#65533;&#65533;`-&#65533;P"/&#31318;E&#1412;%&#65533;(&#65533;JD1 I}&#65533;w&#65533;&#65533;KH&#65533;b&#65533;&#65533;&#65533;U#4&#65533;&#65533;&#65533;&#65533;u&#65533;&#65533;	&#65533;&#40963;&U&#65533;&#65533;'&#1372;$B!&#65533;&#65533;r&#65533;&#65533;A3 
C&#65533;(&#65533;&#9438;(&#65533;&#65533;ud0RP&#65533;i&#65533;9&#65533;&#65533;&#65533;GD&#65533;qf=J&#65533;k5B&#65533;&#65533;&#65533;&#65533;%&#65533;p&#65533;8&#65533;2	*&#226;&#65533;&#65533;k7&#65533;H&#65533;&8&#65533;Q!	&#65533;&#65533;T&#65533;&#65533;&#65533;Ec *XMJ?&#1460;{Jy&#65533;d&#65533;)c!8&#65533;c)O&#65533;X`$&#65533;&#65533;&#65533;C.i&#65533;q@.Q&#65533;M&#65533;&#65533;"HG&#65533;&#65533;&#65533;s&#65533;p7&#65533;&#65533;&#65533;+&#65533;4&#378;an&#65533;6&#65533;&#65533;40@<&#65533;&#65533;BX&#65533;&#65533;&#65533;*O&#65533;&#65533;u&#65533;&#65533;&#65533;Op&#65533;&#65533;&#65533;^&#65533;hA&#65533;&#65533;&#65533; &#65533;&#65533;"&r&#65533;&#65533;&#65533;q"L&#65533;&#663;Ti1&#1706;M&#65533;8&#65533; {<&#65533;0G&#65533;FP&#65533;&#65533;9J&#65533;e1&#65533;&#65533;&#65533;<&#65533;#&#65533;&#65533;J&#1730;&#65533;&#65533;v2&#65533;AX&#1155;KPp&#65533;z&#2032;Uw&#65533;1&#65533;}eH&#65533;@]&#65533;&#65533;&#65533;Qe&#65533;&#65533;nt&#65533;v&#65533;yW1&#65533;&#65533;^%&#65533;&#65533;&#65533;&#65533;0x&#65533;&#65533;&#65533;1&#65533;&#65533;&#65533;Q&#65533;X&#65533;2&&#65533;&#65533;j|&#65533;&#65533;&#65533;b-&#65533;&#65533;i&#65533;&#65533;R'&#65533;.BK&#65533;!AB&#65533;W&#65533;[&#65533;|&&#65533;&#65533;&#65533; }&#65533;&#65533;AXy*&#65533;8&#65533;	&#35649; &#65533;)&#65533;	!&#65533;cXY&#65533;P}8D&#65533;%&#65533;Q(n`]5fE&#65533;&#65533;y&#65533;&#65533;&#65533;&#65533;{&#65533;&#65533;&#65533;*ZP&#65533;kqwF|&#65533;g&#65533;K&#65533;L&#65533;(8&#65533;G&#65533;v&#65533;&#65533;&#65533;&#65533;&#65533;&#65533;/&#65533;D6&#65533;qL/&#65533;&#65533;&#65533;@&#65533;&#65533;&#65533;&#65533;&#65533;
&#65533;`
IZ`g&#65533;&9&#65533;&#65533;&#65533;&#308;WF&#781;Zf:wV&#65533;&#65533;e&#65533;&#65533;~m&#65533;i*p&#65533;	&#65533;/&#65533;BV@&#65533;&#65533;gObW&#65533;Y4&#65533;t&#1278;K&#65533;&#65533;&#65533;)oq&#65533;&#1664;&#45914;C&#65533;G&#1058;ZM;&#1730;mG&#65533;&#65533;]&#65533;&#65533;5&#65533;&#65533;6&#800;|&#65533;xL&#65533;V&#65533;6W&#65533;&#946;&#65533;5&#65533;xaSv&#65533;v&#65533;Y&#65533;,&#65533;'&#65533;bd&&#65533;7&#65533;&#65533;&#65533;f7&#65533;&#65533; o&#65533;&#786;&#65533;&#65533;&#1141;O&#65533;/g&#65533;&#65533;&#65533;Q&#65533;<&#65533;&#506;&#65533;sn0V:k&#65533;cE>L&#65533;*0T&#65533;P&#65533;&#1102;&#1401;|&#65533;b&#65533;&#65533;&#65533;&#65533;yc&#65533;9&#65533;&#65533;&#65533;3I/&#65533;&#1931;&#65533;&#65533;&#65533; E^&#769;&#65533;&#65533;&#65533;J A&#65533;&#65533;D:794:&#65533;&#65533;&#65533;}&#65533;&#65533;e9S&#65533; @MV&#65533;&#65533;fE&#65533;A&#65533;_%&#65533;&#65533;a&#65533;G&Q:,-G&#65533;&#65533;q&#65533;&#65533;&#65533;&#54605;
R&#65533;&#65533;rYL&#65533;l&#65533;&#65533;&#65533;q+&#65533;_^jBWF&#65533;-&#65533;Q}&#65533;h&#65533;`&#65533;&#65533;&#65533;&#65533;Wc&#65533;}&#65533;&#65533;&#65533;&#65533;&#502;x&#65533;&#65533;&#65533;1&#65533;&#65533;E&#65533;O&#65533;&#65533;h5F K4&#65533; &#65533;TS2hz&#65533;&#65533;&#65533;&#65533;&#65533;IW&#65533;J&#65533;&#65533;vk&#2009;&#657;\&#65533;YZYF}&#65533;Jv~v&#65533;&#65533;&#188;Wb&#65533;H>&#65533;&#65533;23&#65533;&#65533; &#65533;&#65533; &#65533;`&#65533;/y&#65533;h&#65533;"&#65533;&#65533;&#65533;m@&#65533;n&#65533;0&#131;kI&#65533;&#65533;&#65533;&#65533;&#65533;&#65533;&#65533;&#65533;&#65533;,&#65533;&#65533;,AU&#65533;9&#443;03&#1422;|4&#65533;?&#65533;&#65533;b&#65533;eG!s &#65533;3&#65533;&#65533; $w&#65533;&#65533;h;&#65533;
&#65533;&#65533;E&#65533;6q&#65533;7@&#65533;V&#65533;&#65533;T&#65533;!k&#65533;&#65533;F&#65533;&#65533;\&#65533;` &#65533;&#65533;IV&#65533;&#65533;a&#65533;G
&#65533;f&#65533;^O4&#65533;i1&#65533;ma]$aS&#65533;&#65533;7&#65533;&#65533;
&#65533; &#65533;p$&#65533;&#65533;\&#65533;&#65533;"&#65533;p&#65533;*&#65533;&#65533;E&#65533;H&#65533;S&#65533;&#65533;p&&#65533;k=d;&#65533;&#65533;	&#65533;r$&#65533;"&#65533;k&#65533; V&#65533;D&#65533;t|&#65533;&#65533;&#65533;C&#65533;m&#65533;&#65533;OO&#65533;y[w&#65533;%g&#65533;, &#65533;Y&#65533;"9r4@ &#65533;8&#65533;@h&#65533;&#65533;[&#65533;.&#65533;&#65533;&#65533;&#1217;?&#65533; &#65533;8X&#65533;&#65533;!4&#65533;|zR 4&#65533;&#65533;&#65533;M&#65533;&#65533;D&#65533;&#65533;i6&#65533;$2&#65533;o&#65533;@&#65533;&#65533;'n&#65533;/_1&#65533;$ &#563;&#65533;B -&#65533;>&#65533;6u`@&#65533;&#65533;&#65533;"&#65533;r&#65533;&#65533;&#65533;M&#65533;X\&#65533;&#65533;&#65533;`=p &#65533; &#65533;5&#65533; &#65533;`4&#65533;@&#65533;&#65533;'&#65533;&#65533;X/-H&#65533;X&#65533;&#65533;&#65533;0&#65533;82 LR&#65533;A&#65533;5G&#65533;&#65533;&#65533;&#65533;O&#65533;x&#65533; !&#65533;&#65533;&#65533;I&#65533;q&#65533;&#65533;W&#65533;&#65533;&#65533;!&#65533;&#65533;&#65533;*&#65533;&#65533;\&#65533;IG&#65533;&#65533;8&#65533;4&#65533;t&#65533;:(bi&#65533;&#65533;&#65533;e8&#65533;&#65533;&#65533;=&#65533;r G9X&#65533;^&#65533;&#65533;&#65533;+xC &#65533;V&#65533;&#65533;&#65533;	&#65533;T -&#65533; /@&#65533;&#65533;`&#65533;&#65533; G&#65533;&#1218;&#65533;&#65533;
+&#65533;&#65533;Ems	&#1208;&#65533;t&#210;,&#65533;&#65533;&#65533;U"&#65533;&#65533;&#65533;`&#65533;&#65533;&#65533;&#65533;:&#65533;&#65533;h&#65533;0Y.&#65533;mG$f&#65533;3-&#65533;&#65533;!&#65533;hm+1b&#65533;F
J3  &#65533;&#65533;	` &#65533;&#65533;	-&#65533;&#65533;&#65533;)&#65533;0d&#65533;&#65533;c&#65533;&#65533;&#65533;A&#65533;p`&#65533;&#65533;M_b&#65533;{G&#903;&#65533;f&#65533;&#65533;&#65533; |&#65533;&#65533;&#65533;&#1486;j'^,&#65533;&#65533;bs6&#65533;W'&#65533;)&#65533;&#1381;r&#65533;&#65533;&#65533;&#65533;&#65533;D)&#65533;&#65533;Q&#65533;&#65533;&#65533;&#65533;&#65533;&#65533;&#65533;&&#65533;a&#65533;&#65533;F&#65533;e;db|W1& &#65533;B0&#65533;&#65533;&#1285;a&#65533;h&#65533;/&#65533;O&#65533;1&#65533;78F[&#65533;%&#65533;a&#65533;&#65533;&#65533;y&#65533;&#65533;&#65533;&#65533;P&#65533;0O&#65533;&#65533;&#65533;0b&#65533;2*&#65533;&#65533;BJ&#65533;h&#65533;&#65533; &#65533;&#65533;&#65533;q&#1796;n&#65533;&#65533;3&#65533;&#65533;&#65533;;&#65533;&#65533;  &#65533;)#pU&#65533;!&#65533;bG&#65533; $@2`&#65533;m&#65533;&#65533;$y^"a&#65533;x&#65533;'&#65533;&#65533;&#65533;y4&#65533;&#65533;T(&#65533;&#65533;K&#65533;&#65533;n&#65533;H&#65533;"&#65533;5#&#65533; -@&#65533;&#65533;c7&#65533;tx&#65533;n&#65533;;^&#65533;#S8&#65533;P&#65533;&#65533;*&#65533;&#65533;? &#65533;P*&#65533;&#65533;&#65533; /&#65533;a&#65533;#p5&#65533;j&#864;&#65533;&#65533;.&#65533; /hy&#65533;m1&#65533;3&#65533;IH&#65533;H&#65533;&#65533;&#65533;&#65533;@P&#65533;9&#65533;5:-b&#65533;&#65533;$d&#65533;&#65533; 	&#65533;&#65533;nr(2&#65533;X&#65533;:&#65533;&#65533;+&#65533;@ @&#65533;k&#65533;4&#65533; &#983;&#65533;S#&#65533;i&#65533;&#65533;.0x&#65533;&#65533;&#65533;&#65533;&#65533;ZyA/&#65533;."&#65533;J&#65533;s&#65533;r&#65533;&#65533;I&#65533;&#65533; 9&#65533;&#65533;}&#65533;&#65533;&#65533;&#65533;6&#65533;v}Rc&#65533;&#65533;&#65533;T&#65533;@o &#65533;8&#65533; K*[&#65533; N&#746;y&#963;&#65533;&#65533;&#65533;&#65533;&#65533;&#65533;&#65533;&#65533;&#65533; &#65533;&#65533;0&#65533;&#944;^\&#65533;&#65533;cr&#65533;?R&#581;D&#65533;?&#65533;&#1080;t&#65533;YcZ*R&#65533;&#65533;S&#65533;&#65533;2(&#65533;@o@>$&#65533;aP#yd:VS&#65533;&#65533;&#65533;//&#65533;&#65533;&#65533;&#1126;&#65533;&#65533;1&#65533;&#65533;&#65533;&#65533;&#65533;&#65533;$P8&#65533;&#65533;30 0.pR)&#65533;&#65533;T&1&#65533;&#65533;'&#65533;T&#65533;&#65533;SWHn&#65533;&#65533;P ,0 &#65533;T@]&#65533; q
-%&#65533;&#295;t8&#65533;&#65533;Kle&#65533;)&#65533;&#65533;&#65533;_&#65533;m&#65533;+d&#65533;!&#65533;
2&#65533;'*@&#65533;&#65533;I&#65533;.c1-&#65533;&#65533;&#65533;9&#65533;x&#65533;&#65533;&#65533;&#65533;"q&#65533;*Ou	7q;&#65533; 9&#65533;&#65533;W&#65533;&
 K&#65533;%L4G=&#65533;NI[&#65533;1&#65533;r&#1258;mI&#65533;]e&#65533; I&#65533; :66sU&#65533;&#65533;H&#1416;&#65533;&#65533;x&#65533;x&#65533;
&#65533;T~j&#65533;&#65533;:&#65533;&#65533;"&#65533;1&#65533;&#65533;@ 0{v"&#65533;#&#65533;,&#65533;Y[&#65533;&#65533;&#65533;6&#65533;&#65533;&#65533;&#65533;z&#65533;&#65533;(&#65533;&#65533;&#65533;&#65533;(&#65533;_e+&#65533;&#65533;8&#65533;p5&#65533;T10&#65533;q&#65533;F~)n&#65533;&#65533;*&#65533;X&#65533;0h&#65533;&#65533;&#65533;]&#65533;D&#65533;>&#65533; &#65533;:E&#65533;&#65533;PA[&#65533;&#65533;6j[7&#65533;&#65533;&#65533;&#65533;&#65533;&#65533;&#65533;&#65533;&#65533;&#65533;i&#65533;&#1793;&#65533;H&#65533;q&#65533;&#65533;{C4&#65533;&#65533;&#65533;&#65533;&#65533;am!A&#65533;&#65533;%`&#65533;JF`&&#65533;&#65533;&#65533;&#65533;1&#65533;@&#65533;&#65533;e&#65533;&#65533;
+s&#65533;a&#65533;6R&#65533;&#65533;&#65533;a&#65533;0:pi&#65533;&#65533;:&#65533;<&#65533;&#65533;h&#575;&#65533;&#65533;/&#65533;+&#65533;&#65533;&#65533;qR&#65533;&#65533;32Ccu&#65533;&#65533; k8&#65533;&#65533;zR&#65533;"	 U{&#65533;&#65533;&#65533;&#65533;_&#65533;&#65533;V8&#65533;&#65533; mUy &#65533; /&#65533;	&#65533;&#65533;&#65533;&#65533;&#65533;|&#65533;&#65533;&#65533;&#65533;k&#65533;4<
	&#65533;E3&#65533;&#65533;&#65533;&#65533; &#65533;k7aH= &#65533;&#65533;%e&#65533;&#65533;&#65533;&#65533;NU&#65533;&#65533;&#65533;&#65533;dS\&#65533;]e`&#65533;&#65533;:N6&#65533;&#65533;	&#65533;&#65533; ,`B@,&#65533;@&#65533;&#65533;&#1065;&#65533;&#1262;&#1514;&#65533;&#65533;Z&#65533;&#65533; &#65533;o&#65533;&#65533;b&#65533;^q=&#65533;&#65533;hL-&#65533;^&#65533;P &#65533;/&#65533;|@ ,&#65533;&#65533;&#65533;&#65533; . [&#65533;&#65533;g&#65533;&#65533;ML&#65533;R&#65533;
&#65533;&#65533;g&#65533;&#65533;&#65533;N&#65533;EA&#65533;Q&#65533;%&#65533;=&#65533;*0 a41 &#65533;&#65533;&#195;&#65533;  &#65533;&#65533;&#65533;&#65533;R&#65533;j&#65533;&#65533;&#65533;&#65533;E&#65533; V&#65533;Y2 &#65533;&#65533;&#65533;&#65533;&#65533;&#65533;&#65533;&#65533;@> &#65533;&#65533;&#65533;&#65533;&#65533;&#65533;0 ~&#65533;P&#65533;&#65533;&#1313;&#65533;&#141;,P&#65533;1p  :[&#65533;&#65533;t_&#65533;	&#533;1&#65533;0S7&#65533;S&#65533;L&#65533;[&#65533;1k&#65533;&#65533;"tS<&#65533; &#65533;V.&#65533;1&#65533;RP"|&#65533;&#65533;&#65533;l&#65533;<[&#279;1&#65533;&#65533;&#65533;&#1716;&#65533;&#65533;&#65533;#&#65533;&#65533;M&#65533;h&#65533;&#65533;0&#65533;&#65533;3&#65533;^j&#65533;&#65533;&#65533;	
&#65533;z&#65533;&#652;bK&#65533;&#65533;WkR&#65533;5G&#325;&#65533;&#65533;	&#65533;&#65533;8&#65533;#x =y$&#65533;2{%&#65533;&#65533;&#65533;&#65533;&#65533;&#65533;&#65533;&#65533;&#65533;&#65533;s&#704;&#65533;<&#65533;r&#65533;&#65533;&#65533;&#65533;Gmw&#65533;s&#393;cd&#65533;\g4&#1148;&#65533;&#65533; &#65533;'&#65533;&#1423;z&#65533;d&#65533;&#65533;&#65533;&#65533;&#65533;&#65533;*C&#65533;?E&#65533;&#65533;&#65533;&#65533;&#65533;&#65533;&#65533;&#65533;&#65533;W$ &#1284;&#65533;&#65533; &#65533;&#806;0o&#65533;&#294; &#65533;3&#315;&#65533;&#65533;R"&#65533;&#65533;t&#65533;&#65533;&#65533;<vx!&#65533;k~\&#65533;&#1486;&#65533;$r&#65533;'&#65533;$p&#1912;L&#65533;3 &#65533; +`,P8&#65533;6&#65533;F &#65533;.&#65533;&#65533;;&#65533;&#65533;&#65533;%&#65533;JAMH	b+&#65533;E&#65533;&#65533;&#65533;,&#65533;&#65533;"p&#991;I&#65533;&#65533;&#65533;@=A<s&#65533;&#65533; &#65533;&#65533;&#65533;&#65533;&#65533;&#1998;&#65533;&#65533;&#65533;j&#65533;&#65533;0&#65533;&#65533;&#65533;=+&#65533;&#65533;&#640;&#65533; &#65533;&#65533;&#65533;&#65533; &#65533;'&#65533;1&#65533;&#65533; &#65533;&#65533;&#65533;AU.@ k	\cS?M &#65533;&#65533;l&#65533;P&&#65533;&#65533;}&#65533;t &#65533;&#65533;&#65533;&#65533;&#975;KC[c&#65533;&#65533;4&#65533;P&#65533;m&#65533;&#65533;%Hc&#506;2:}S("9&#1143;&#65533;&#65533;p5/&#65533;&#65533;&#65533;&#65533;&#65533;pH&#65533; &#65533;&#65533;D :p&#65533;'&#65533;=G&#65533;&#65533;Y&#65533;&#65533;&#65533;&#65533;&#65533;8&#65533;'7&#65533;   ))&#65533;&#65533; &#65533;&#65533;&#65533;!2F&#65533;&#65533;&#65533;&#65533;b&#65533;I&#65533;&#65533;&#65533;Q&#65533;&#65533;&#65533;&#65533;m! &#65533;ZFL$`B-p&#138;:&#65533;&#65533;P&#65533;
q&#65533;&#65533;&#65533;6Q8@&#65533;$ &#65533;b9&#65533;2&#65533;@&#65533;&#65533;d(@+&#65533;C&#65533; &#65533; &#65533;&#65533;[&#65533;A&#65533;&#65533;&#65533;e]Q;NOn&#1562;&#65533;&#65533;&#65533;avY&#65533;m&#65533;&#65533;$&#65533;Kp&#65533;&#65533;&#65533;&#65533;I`&#65533;E&#65533; &#39908;.&#65533;&#65533;&#65533;&#380;%6&#65533;&#65533;&#65533;&#176; &#65533;1&#65533;&#1112;&#65533;* o&#65533;&#65533;*&#65533;#&#65533;&#65533;$&#65533;&#65533;&#65533; &#65533;=&#65533;r="&#65533;/&#65533;&#65533;&#65533;&a&#65533;&#65533;yN.-&#65533;&#65533;,&#65533;4&#65533;p&#65533;&#65533;&#65533;(&#65533;B&#65533;1&#65533;&#65533;&#659;&#65533;]A&#65533;&#993;&#65533;&#65533;8&#65533;&#65533;-0&#65533;*|&#65533;&#65533;/&#65533;&#65533;&#65533;	<-&#65533;&#65533;F&#65533;&#65533;I&#65533;&#1806;&#65533;B&#65533;& Da&#65533;~&#65533;&#65533;z&#65533;&#65533;&#65533;r&#65533;&#65533;}&#65533; &#65533;&#65533;&#65533;&#65533;&#65533;&#65533;&#65533;&#65533;&#65533;&#20184;v&#65533;&#1152;&#65533;7&#65533;7 `&#65533;&#1282;>08&#65533;4&#65533; $0&#65533;% &#65533;C
&#65533;:&#65533;&#65533;&#65533;!&#65533;;u&#65533;>&#65533;/&#65533;a#&#65533;&#65533;&#65533;&#65533;&#65533;&#65533;&#65533;EQQg&&#65533;&#65533;&#65533;&#65533;4&#65533;#/&#65533;F&#65533;C &#65533; &#65533;&#65533;&#65533;&#65533;, &#65533;&#1777;&#65533;N@&#65533;?y&#65533;`J&#65533;&#65533;&#65533;&#65533;&#65533;&#65533;&#65533;u&#65533;d&#65533;&#65533;@&#65533;H
p&#65533;&#65533;
 ~"&#65533;&&#65533;DpC&#65533;V&#65533;7!&#1000;7&#65533;&#65533;&#65533;J&#65533;&#65533;&}#q&#65533;&#65533;&#65533;@ 6&#65533;S&#65533;[&#65533;N `&#65533;&#65533; &#65533;N,&#65533;$&#1931;&#65533;&#65533;4&#65533;4x&#65533;&#65533;f&#65533;&#65533;&#65533;&#65533;&#65533;&#65533;&#65533;C&#65533;+&#65533;On&#65533;W_
&#65533;l
&#65533; &#65533;&#65533;&#65533;C&#65533;&#65533;&#65533;(&#65533;h&#65533;Cz&#65533;&#65533;z].&#65533;  7  &#65533;&#65533;&#65533;&#65533;&#65533;&#65533;&#65533;&#65533;&#65533; &B?	&#65533;&#65533;&#65533;-&#65533;-$#&#65533;(&#65533;&#65533;&#65533;&#65533;&#65533;&#65533;&#65533;&#65533;-2&#65533;&#65533;2&#65533;&#65533;&#65533;&#65533;&#65533;&#65533;&#65533;&#65533;&#65533;&#65533;&#65533;&#65533;&#65533;&#65533;&#65533;&#2036;&#65533;&#65533;"&#65533;&#65533;&#65533;0&#65533;&#65533;&#65533;&#65533;&#65533;&#65533;&#65533;&#65533;&#65533;&#65533;&#65533;&#65533;&#65533;"*&#65533;&#65533;&#65533;@&#65533;&#65533;&#65533;t&#65533; @&#65533; =  &#65533;&#1097;"&#65533;A&#65533;%Z&#65533;&#1136;j&#65533;B &#65533;&#65533;&#65533;A70&#65533;q&#65533;&#65533;VhaA&#65533;&#65533;,&#65533;@&#65533;&#65533;&#65533;x&#65533;#&#65533;{&#65533;p&#65533;9)&#1205;I&#65533;E&#65533;G&#65533;*&#65533;&#65533;X&#65533;:&#65533;&#65533;&#65533;+&#65533;&#65533;w&#65533;&#1289;&#65533;&#65533;&#65533;Z&#65533;\ &#65533;&#65533;V&#65533;%&#65533;&&#65533;M6&#65533;&#65533;&#65533; 6Y&#65533;Z&#65533;&#65533;&#202;:&#65533;  &#65533;&#65533;&#65533;+"H&#65533;&#65533;P"E=Ny	&#65533;&#65533;	Q
cD-%Hq&#65533;C&#65533;ZX1&#65533;&#65533;AB&#65533;Wj&#502;&#65533;-&#385;kV&#2039;&#65533;&#328;&#65533;&#65533;qkB&#65533;&#1414;&#65533;&#65533;6A`&#65533;K&#65533;&#65533;n&#65533;&#65533;5W&#61573;5&#65533;&#65533;`&#65533;&#65533;&#257;!>&#65533;M&#65533;&#65533;1&#65533;&#65533;&#65533;&#65533;1B&#65533; r&#526;&#1476;Tc&#65533;&#65533;X(&#65533;&#65533;&#65533;	-`P&#65533;uXp&#65533;!\&#65533;&#65533; &#65533;0&#65533;.|0L&#65533; &#65533;&#65533;.,&#65533;&#65533;W&#65533;T&#65533;&#65533;6nqVpS&#65533;&#65533;M&#65533;&#65533;&#65533;&#65533;&#65533;(&#65533;&#65533;&#65533;&#1468;Sb%&#1521;&#65533;&#65533;]@"&#65533;I &#65533;g&#65533;@&#65533;&#65533;!&#65533;&#17095;&#65533;&#65533;b&#65533;	$&#65533;w_}B &#65533;X&#65533;tD&#65533;d&#65533;D`@&#65533; &#65533; f&#65533;&#65533;C-&#65533;&#65533;&#65533;$&#65533;&#65533;	&#65533;p,'&#65533;&#65533;&#65533;L&#65533;&#65533;&#65533;4&#65533; :M=&#65533;F&#65533;,6b3&#65533;&#65533;.&#65533;&#65533;L62v&#65533;i&#65533;&#65533;v&#65533;&#65533;&#65533;&#316;RKP`JP?m&#65533;&#65533;C&#65533;T &#65533;&#1024;( 
&#65533;&#65533;&#65533;}
"&#65533;yfZ&#65533;X&#65533;&#65533;&#65533;&#65533;!\&#65533;`	&#65533;&#65533;&#65533;~&#65533; &#65533; `0&#65533;(&#65533;&#65533;u&#65533;&#65533;&#65533;W&#65533;&#65533;&#65533;L&#65533;&#65533;&#65533;&#65533;&#65533;45&#65533;&#890;&#65533;&#65533;+/8&#65533;U	&#65533;&#1484;[W&#65533;R&#65533;&#65533;&#65533;na&#65533;&#65533;-2M&#65533;&#65533;&#65533;:X&#65533;&#65533;&#65533;&#65533;&#65533;&#65533; &#65533;&#65533;&#607; &#65533;CX
RR@&#65533;&#65533;&#65533;J&#65533;&#65533;0&#65533;&#65533;@&#65533;t&#65533;
&#65533;&#65533;"&#65533;&#65533;@&#65533;&#65533;&#65533;&#65533;NR&#65533;&#65533;c&#65533;4P&#1608;&#65533;6C\&#65533;4&#65533;&#65533;{&#65533;&#65533;&#65533;8gtU&#65533;&#65533;P&#65533;Q8&#65533;&#65533;\A&#65533;&#65533; &#65533;4&#65533;,&#65533; I1&#65533;r *&#65533;&#65533;R&#65533;&#65533;gg&#65533;;lZ&#65533;&#65533;D&#65533;D&#65533;&#65533;w(&&#65533;&#65533;R
&#65533;&#65533;rKX&#65533;#T:&#65533;U&#65533;I&#65533;o&#65533;Sn+&#65533;c&#65533;3OW&#65533;&#65533;WB/m&#65533;&#65533;T&#65533;x[&#65533;&#1928;h]&#65533;&#65533;Zn&#65533;&#65533;&#65533;&#65533;j&#65533;&#65533;Z&#65533;m\W &#65533;&#65533;&#65533;&#65533;j&#131;-&#65533;&#65533;(D&#65533;e()&#65533;&#65533;c&#65533;g&#65533;&#65533;&#65533;g&#65533;&#65533;D&#65533;&#65533;&#65533;&#65533;&#65533;adB=&#1025;	&#65533;&#65533;&#65533;&#65533;LB&#65533;&#65533;8':_Q&#65533;&#65533;	&#65533;&#65533;&#65533;Ss9&#65533;&#65533;&#65533;s&#65533;n&#65533;{*&#65533;Q&#65533;0&#65533;&#65533;&#65533;&#65533;F9&#65533;&#65533;8k )&#65533;V&#65533;&#65533;&#65533; `&#65533;&#65533;&#65533;&#65533;X&#65533;G&#65533;d&#65533;&#65533;&#1219;&#65533;&#65533;@&#65533;&#65533;yV&#65533;&#65533;(&#65533;c'S!&&#65533;&#65533;H&#65533;2&#65533;&#65533;&#65533;&#65533;&#65533;%";&#65533;t&#65533;&#65533;&#65533;b&#65533;&#65533;! &#65533;&#65533;-&#65533;&#65533;&#65533;&#65533;&#65533;X\&#1528;@P&#65533;R&#65533;&#65533;&#65533;+&#65533;&#735;*&#65533;?I\&#65533;?&#65533;FQ^&#65533;$&#65533;&#65533;G&#65533;C&#65533; ln2Y&#65533;?BT&#65533;&#65533;@/&#65533;\06&#65533;`!8&#65533;^*`&#65533;&#65533;%&#65533;Y"&#65533;&#65533;qB\&#65533;&#65533;,l&#65533;%&#65533;&#65533;	&#65533;&#65533;&#65533; '&#65533;&#65533;T2&#65533;&#65533;ge&#65533;(U&#65533;X&#65533;&#65533;&#65533;@VP&#65533;&#65533;A&#65533;+&#65533;&#65533;Q&#65533;&#65533;Y&#65533;&#65533;&#65533;&#65533;$&#65533;&#65533;&#65533;&#65533;&#65533;&#65533;&#65533;
&#65533;h&#65533;&#65533;&#65533;&#65533; &#1520;&#65533;<m&#65533;&#65533;&#65533;&#65533;1&#152;&#65533;i&#65533;M\&#65533;4B HAV1&#65533;r&#65533;->&#65533;&#65533;[&#65533;&#65533;7&#65533;I&#65533;&#65533;e1$&#65533;Kf&#65533;"&#65533;dVD0&#65533;&#65533;E$&#65533;&#65533;Bb:&#65533;&#65533;	X	u&#65533;&#65533;&#65533;&#65533;&#614;!&#65533;[b&#65533;&#900;&#65533;f9	[g&#65533;q&#65533;&#65533;5 &#65533;Yg&#65533;&#65533;&#65533;&#65533;&#65533;wp z@R 9$V`&#65533;&#65533;T&#65533;'Bu&#65533;*H&#65533;V&#65533;
h&#65533;g4&#65533;&#65533;RJJ&#65533;B&#65533;&#65533;#N&#65533;f&0&#65533;&#65533;Q&#65533;@&#65533;h&#65533;&#65533;""&#65533;&#65533;h@$S&#65533;H&#1084;&#65533;&#65533;W&#65533;D&#65533;rG&#65533;{&#65533;&#65533;-(@&#65533;@:&#65533;&#65533;q&#65533;3fD+&#65533;#&#65533;b&#65533;{&#65533;$B&#65533;&#65533;j&#65533;&#65533;&#65533;y@iV0&#65533;&#65533; &#65533; dv&#65533;&#65533;@1&#65533;*Q;&#65533;&#65533;p&#65533;4H&#65533;
o`&#65533;&#65533;JF&#65533;&#65533;`&#65533;Nr+]&#65533;"&#65533;J&#65533;|r&#65533;~&#65533;&&#65533;@l&#65533; S"u&#65533;XM3&#65533;Ng &#65533;&#320;&#717;tK.&#65533;&#65533;6*X&#65533;J&#65533;&#65533;Q
~[]&#65533;&#65533;So&#65533;&#65533;D&#65533;c&#65533;&#65533;&#65533; &#65533;;b&#65533;&#65533;&#65533;P $d&#65533;r&#65533;o&#65533; &#65533; Y&#65533;VR&#65533;&#65533;pD&#65533;&#65533;&#65533;1&#65533;io&#65533;&#65533;&#65533;&#65533;&#65533;&#65533;&#65533;&#65533;@k
&#65533;
?&#65533;&#65533;e.&#65533;&#65533;)&#65533;P7&#65533;Ni&#65533;Hy&#65533;@ Kb&#65533;&#65533;&#65533;]U&#65533;&#65533;&#65533;&#65533;&#619;&#1960;@&#65533;e&#65533;&#65533;GL&#65533;cD&#65533;5k&#65533;&#65533;&#65533;@ # &#65533; &#65533; @K&#65533;&#65533; hh&#65533;E0&#65533;#&#65533;]&#65533;!0&#65533;&#248;&#65533;@I&#65533;&#65533; &#65533;7[l pp0	f&#65533;&#65533;t(.#&#65533;[&#65533;@9&#402;-z&#65533;Y&#65533;&#65533;|a&#65533;&#65533;&#65533;&#65533;^&#65533;&#65533;&#1465;&#65533;*&#65533;_Z&#65533;&#65533;b@&#65533;AP&#65533;[d&#65533;&#65533;	4&#65533;,&#65533;&#65533;dB_<`I(A_H&#65533;&#65533;h&#65533;%&#65533;z&#65533;:9&#65533;d7&#65533;N&#65533;&#65533;<!1`&#65533;C &#65533;
|Z	QXH&#65533;&#65533;&#65533;&#65533; *(&#65533;	&#65533;[&#65533;&#65533;&#65533;&#65533;F{&#65533;d,{&#65533;>&#65533;&#65533;(&#65533;& &#65533;&#65533;&#65533;dU&#65533;kt&#65533;4&#65533;h Mn&#65533;'AS]t@&#65533;&#65533;A&#65533;(&#65533; &#65533;&#65533;&#65533;> &#65533;&#65533;&#65533;&#65533;F&#65533;&#65533;&#65533;Lj&#65533; XT.&#65533;&#65533;&#65533;&#65533;V&#1773;&#65533;{k&#65533;v 2x&#65533; :X&#65533;&#65533; ]&#65533;^&#65533;&#65533; 2hP{fA}\&#65533;	&#65533;o&#65533;&#65533;D9n`&#65533;e6s6U0&#65533;,t&#65533;&#65533;&#671;&#65533;=&#65533;jD&#65533;&#65533;&#345;9$&#65533;j&#65533;&#256;&#65533;c&#65533;Zxt&#65533;z(k&#65533;s?&#65533;&#65533;
|&#65533;&#65533;;/
&#65533;&#65533;<O&#65533;&#65533;AB&#65533;&#65533;7.&#65533;&#65533;c&#65533;]&#65533;!*&#65533;&#65533;P&#65533;?#&#65533;&#65533;.B&#65533;&#65533;&#1024;Ku&#65533;k&#65533;&#65533;&#65533;T '&#65533;/F&#65533;hD&#65533;D&#65533;h&#306;?&#65533;&#65533;P&&#65533;s9&#65533;&#65533;tn)&#65533;&#65533;.&#65533;e&#1933;&#65533;&#65533;&#65533;F &#65533;&#65533;&#65533;.q&#65533;c&#65533;z&#65533;@&#65533;v9&#65533;&#65533;&#65533;&#65533;&#65533;!&#65533;M d&#65533;&#65533;d&#713965;&#65533;Dg&#65533;&#65533;$&#65533; &#65533;&#65533;1&#65533;`&#65533;|y&#65533;H&#65533;}&#65533;[&#65533;b&&#65533;z&#65533;t&#65533;]&#65533;I&#65533;&#65533;]&#65533;&#65533;&#65533;k&#65533;}&#65533;'&#65533;&#65533;q7K&#65533;D/`M|,&#65533;8&#1511;sU$?&#65533;xq _&#1405;&#65533;4^4&#65533;&#65533;Qb&#65533;r>&#65533;U &#65533;&#65533;&#65533;p .&#65533;>@&#65533;zCU[FUB&@&#65533;&#65533;	&#65533;&#65533;&b&#65533;&#65533;&#65533;&#65533;&#65533;&#65533;To&#65533;&#65533;j@ &#689; $0&#65533;&#65533;'7K&#65533;Xc&#65533;A&#65533;-&#65533;!	Pa$&#65533;!#6&#65533;&#65533;.z&#65533;]8G?-&#65533;[&#65533;t#&#65533;\uq&#65533;qYs+P(&#65533;&#65533;%&#65533;D&#1908;w&#65533;&#65533;d+r&#65533;Y&#65533;&#65533;+&#65533;&#65533;d&#65533;&#65533;&#65533;j&#65533;t Z&#65533;&#1651;
@*p~&#65533;
  &#65533;P20&#65533;A&#65533;@&#65533; &#65533;&#65533;&#65533;~&#65533;&#65533;~&#65533;&#65533;~62 %%G&#65533;9&#65533;&#65533;&#65533;&#65533;0g&#65533;&#65533;QX!.&#65533;&#65533;#&#65533;D#!  *@@8&#65533; &#65533; .&#65533;=&#65533; &#65533;!&#65533; w&#65533;0#&#65533;&#65533;&#1217;&#65533;VB&#65533;ZI&#65533;_&#65533;/(&#65533;0C&#279;`	&#65533;F&#65533;(&#1030;|Q &#65533;t &#65533;i`&#65533;&#65533;&#65533;&#65533;P&#65533;&#65533;<g&#65533;3Q&#65533;P&c>x4&#65533;&#65533;&#65533;^&#65533;~&#65533;&#65533;&#65533;/&#65533;&#65533;(&#65533;2Y:)&#65533;4}8	&#65533;\.&#65533;- r>&#65533;[&#65533; +d&#65533;DF&#65533;&#65533;Y	&#65533;&#65533;HR&#65533;&#65533; &#65533;7UV&#1099;6D&#65533;hdt&#65533;&#65533;&#65533;-@&#65533; &#65533;k1&#65533;&#65533;#A*t&#65533;?}&#65533;E&#65533;\u&#65533;/&#65533;&#65533;@&#65533;X&#65533;W&#65533;B&#65533;27K5&#65533;rRghR	d&#65533;PTD@6&#65533;!&#65533;&#65533;&#65533;(&#65533;&ow{&#65533;F'&#65533;%B&#65533;Z&#65533;&#65533;+MF&#65533; a7If(&#65533;,&#65533;%s&#65533;|&#65533;&#65533;^TC &#65533;&#65533; &#65533;&#65533;^&#65533;1p]H2 &#65533;4&#65533;V&#65533; &#65533;&#65533;f&#1616;0&#65533;T'&#65533;&#65533;=97&#65533;&#65533;&#65533;&#65533;&#65533;W&#65533;`&#65533;SD_&#65533;&#65533;o&#65533;a&#65533;l&#65533;T&#65533;&#1414;#&#65533;&#65533;&#65533;-&#65533; 0&#65533;&#65533;0&#65533;i&#65533;&#65533; &#65533;+	&#65533;v&#65533;&#65533;&#65533;&#65533;&#65533;T']&#65533;&#65533;&#65533;&#65533;&#65533;`B&#65533;m&#65533;0QT&#65533;
&#65533;6!U&#65533;
K2T\(&#65533;&#65533;g;F(0# #0 &#65533;&#65533;1&#65533;&#65533;ES&#65533;Wd4&#65533;Q&#65533;&#65533;~&#65533;}Y
&#65533;F&#65533;	F&#65533;-d!R&#65533;r:u&#65533;x&#65533;&#65533;&#65533;&#1556;&#65533;&#65533;&#65533;&#65533;"&#65533;&#65533;&#65533;&#65533;&#65533;@d&#65533;&#65533;;&#65533;&#65533;a&#65533;&#65533;
&#65533;  Rv$&#65533;&#65533;1!Z&#65533;ak)&#65533; p#'&#65533;ET(@_&#65533;4V&#65533;h&#65533;&#65533;L&#65533;&#65533;Pr&#65533;&#65533;&#65533;8&#65533;&#65533;,%&#65533;L&#65533;&#65533;b&#65533;3&#65533;#-&#65533;	E+:	|&#65533;.&#65533;YQ&#65533;&#65533; S&#65533;&#1225;&#65533;r&#65533;&#65533;'1&#65533;&#65533;?W&#65533;&#65533;&#65533;&#65533;$&#65533;&#65533;&#65533;$!&#65533;&#65533;&#65533;!&#65533;&#65533;&#65533;X&#65533;o&#65533;Tv&#65533; &#65533;A&#65533;Q&#65533;&#65533;&#65533;&#65533;UA[&#65533;&#65533;&#65533;&#65533;^&#65533;&#65533;JK&#30231;0&#65533;&#65533;&#65533;h&#65533;(heDV&#65533;(&#65533;#&#65533;S&#65533;_u. &#65533;M&#65533;&#65533;&#65533; :&#65533;l2&#65533;{&#65533;T&#65533;&#65533;W.j1&#65533;&#65533;cQaJ^&#65533;3D&#65533;10)@5&#65533;X&#1457; &#65533;>R+! A%&#65533;p&#65533;&#65533; @&#65533;&#65533;&#65533;&&#65533;{&#65533;  @ k_&#65533;&#65533;`&#65533;&#65533;y &#65533;&#65533; &#65533;,P*#9w&#1449;&#65533;&#65533;&#65533;8$&#65533;3+&#65533;&#65533;"&#65533;\\1^&#65533;)&#65533;&#65533;0h&#65533;W&#65533;1 f4&#65533;@&#65533;&#65533;  (*&#65533;&#65533;A55\0&#65533;?7W&#65533;D	&#65533;&#65533; |&#65533;
&#65533;2 &#65533;]e&#65533;1'&#834;_;``p&#65533;&#65533;&#65533;&#65533;B.&#65533;;p&#65533;A'&#1104;pw pH0  "#*d~@1l'9O&#897;p&#65533;5i&#65533; &#65533;&#65533;0; &#65533;*&#65533;&#65533;,5&#65533;&#65533;8&#65533;&#65533;&#65533;g&#65533;Z&#65533;&#65533;&#65533;&#1012245;0 @>.&#65533;f&#65533;&#65533;AX&#65533;*$$T-&#65533;|&#65533;Zhd&#403;&#65533;&#65533;&#65533;&#65533;[i&&#65533;&#65533;e<C&#65533;&#65533;&#65533;&#65533;&#65533;# f6&#65533;c&#65533;&&#65533;=@2&#65533;&#65533;&#65533;V&#65533;"&#65533;&#65533;&#65533;X&#65533;&#65533;&#65533;&#65533;S&#65533;.&#1072;&#65533;pV~&#65533;'&#65533;O40>&#65533;&#65533;$&#65533;&#65533;.&#65533;=r&#65533;&#65533;Y  BT
&#65533;&#65533;&#65533;&#65533;f&#1074;&#65533;F&#65533;&#65533;r&#65533;&#65533; &#65533;
&#65533;&#65533;&#65533;&#65533;{&#65533;p
&#65533;	&#1363;U&#65533;%j&#65533;
$@(&#65533;2&#65533;+&#65533;'&#65533; &#65533;d!	&#65533;&#65533;@&#65533;&#65533;p&#65533;&#65533;W&#65533;@&#65533;&#65533;/&#65533;*X%&#65533;)ZQ&#65533;&#65533;&#65533;$&#65533;&#65533;&#65533;sS&#65533;&#65533;&#65533;X&#65533; &#65533;t&#65533;&#65533;&#65533;4&#65533;
CN&#65533;&#65533;&#65533;
&#65533;Z&#65533;U!@&#65533;&#65533;Z&#65533;j&#65533;j&#65533;`&#65533;aG&#65533;l&#65533;&#65533;9T&#65533;&#65533;s&#65533;$&#65533;7&#65533;T&#65533;qA1o&#65533;&#65533;&#65533;&#65533;y&#65533;&#65533;0Q&#65533;+&#65533;Q0:&#65533;&#65533;&#65533;&#65533;!&#1498;D&#65533;&#65533;&#65533;&#65533;b&#65533;&#65533;Xq&#65533;@;"n&#65533;3AqW&#65533;p&#1412;2&#65533;&#65533;p@&#65533;#&#65533;&#65533;&#65533;f}!WW&#65533;K&#65533;&#65533;#!&#1715;u&#65533;&#65533;O &#65533;&#65533;&#65533;&#65533;&#65533;Tb&#65533;&#65533;&#65533;&#65533;D0<&#65533;&#65533;j&#65533;&#65533;&#65533;&#65533;0/&#65533;M&#65533;V &#65533;F&#65533;&#65533;D&#65533;J	rQ7H&#65533;7F&#384;&#65533;&#65533;&#65533;N&#237;f&#65533;6B&#65533;&#1744;3*&#65533;&#136;&#65533;V&#65533;7&#65533;L&#65533;&#65533;xq &#65533;&#65533;&#65533;&#65533;E"&#65533;4&#65533;0&#65533;0f&#65533;'&#65533;U=&#1055;;&#65533;DFT&#65533;V&#65533;&#65533;&#65533; K&#65533;0N&#65533;&#65533;&#65533;(&#65533;&#65533;&#65533;RM&#65533;p&#65533;&#65533;1&#65533;-&#65533;S&#65533;&#65533;D&#65533;&#65533;&#65533;
&#65533;hY&#65533;u&#65533;h&#65533;2C	B4&#65533;e&#65533;YHm&#1400;&#65533;i?&#65533;X&#65533;&#65533;&#65533;&#65533;&#16941;&#65533;E:(&#802;&#65533;&#65533;$&#65533;]&#65533;&#597;&#65533;&#65533;JaJ&#65533;D-&#65533;! Y&#65533; >&#65533;f&#65533; D&#65533;&#65533;AT&#65533;T&#65533;I\&#65533;{&#65533;&#65533;&#65533;&#65533;&#65533;&#65533;&#65533;uX&#65533;p2&#65533;p.1!$q&#65533;&#65533;x&#65533;{*I&#65533;&#65533;1X10&#65533;&#65533;&#65533;&#65533;&#65533;&#65533;]/&#65533;2@2&#65533;&#13355;&#65533;&#65533;&#65533;&#65533;&#65533;&#65533;Q,?&#65533; r&#65533;@>&#352;L&#65533;1Nq&#65533;&#65533;&#65533;#&#65533;pz&#65533;D&#65533;&#65533;&#65533;&#65533;T|&#65533;
&#65533;8&#1026;&#65533;&#65533;"&#65533;J&#65533;Z
&#65533;&#65533;&#65533;&Q&#1363;&#65533;c,=&#65533;&#65533;2&#65533;	&#65533;1C&#65533;&#65533;"$&#65533;    &#65533;&#65533;
&#65533;&#65533;&#65533;?*BTR&#65533;|&#65533;&#65533;&#65533;2&#65533;&#65533;&#65533;&#65533;&#65533;&#65533;&#65533;&#65533;gp&#65533;&#65533;E&#65533;&#65533;{&#65533;0WS&#65533;h&#65533;&#65533;Bf&#65533;&#65533;l,Kzn&#65533;!&#65533;^(g&#65533;q&#65533;wC&#65533;&#65533;Tf+; &#65533;&#65533;	&#65533;&#65533;@&#65533;N&#65533;&#1001;&#65533;g|&#65533;&#65533;	&#65533;&#1040;&#65533;&#65533;,\b7- &#65533;T_RZC&#65533;&#65533;&#65533; n!&#65533;&#65533;-P)%&#65533;&#65533;&#65533;G	A&#65533;&#65533;0[F&#65533;&#65533;&#65533;&#65533; o=/C&#65533;_&#65533;J$&#65533;W&#65533;9&#65533;`&#65533;&#65533;&#1108;\Y$#&#65533;!z&#65533; &#65533;&#65533;&#65533;&#65533;&#65533;&#65533;&#1665;&#65533;:W&#65533;j&#65533;:|&#65533;&#65533;S&#65533;&#65533;&#65533;\&#65533;j&#65533;c	&#65533;p{&#65533;,Y&#65533;&#65533;	7'MpFZ[&#65533;	~Q&#65533;q&#65533;yT9:6	&#65533;&#65533;g"&#65533;&#65533;&#65533;*&#65533;&#65533;&#1038;&#65533;&#851;&#65533;A&#65533;&#65533;&#65533;&#1845;p&#65533;Q&#65533;&#65533;&#65533;&#65533;xz&#65533;6&#65533;n&#65533;4F &#65533;&#65533;.&#65533;]&#65533;p,]0@&#65533;l&#65533;u&#65533;q8&#65533;&#65533;&#65533;&#65533;&#65533;%&#65533;!f"0t1=1Bp&#65533;&#65533;&#65533;6L&#65533;C&#65533; !&#65533;L&#11336;' " 0/sh[a&#65533;&#65533; 1v&#65533;&#65533;]	8;y&#65533;&#65533;&#65533;&#65533;&#65533;Q5&#65533;0&#65533;&#65533;7x&#65533;+&#65533;&#65533;&#65533;&#65533;V&#65533;&#65533;&#65533;&#65533;)bl @F&#65533;
"&#65533;$&#65533;IN?&#65533;OE&#65533;	ns&#65533;J&#65533;+&#65533;&#65533;&#65533;&#65533;/I&#65533;&#291;&#65533;uC

&#65533;[&#65533;D5<&#65533;&#65533;8M&#65533;&#65533;e2&#65533;C&#65533;&#65533;P5)lV2gw^!&#65533;&#65533;&#65533;3^&#65533;4'&#65533;&#65533;g&#65533;&#65533;P&#65533;&#65533;&#65533;&#65533; &#65533;&#65533;&#65533;4&#65533;&#65533;h'&#65533;&#65533;&#65533;DW>[z>&#65533;Aqh&#65533;G}&#65533;&#1068;&#65533;4 {&#65533;u&#65533;&#65533;&#65533;&#65533;HA&#65533;&#65533;&#65533;&#65533;&#65533;N&#65533;Wc&#624;&#65533; 
VE&#65533;&#65533;+q&#65533;&#65533;H__&#65533;2|&#65533;]&#65533;@f&#65533;si&#65533;&#65533;$:&#65533;0@g&#65533;&#65533;79L&#65533;
&#65533;#&#65533;/&#65533;&#65533;.&#65533;<#&#65533;xQ	BS:IWn&#65533;&#1768;&#65533;tw&#65533;  &#65533;&#65533;JD&#65533; &#65533;&#65533;=q&#671;&#1728;3&#65533;&#65533;&#65533;&#65533;&#65533;Z&#65533;1&#65533;&#65533;&&#65533;`UT}+&#65533;
S9_&#65533;	8&#65533;Q&#65533;&#1210;4&#65533;Yq&#65533;t&#65533;	&#1502;&#65533;#H&#65533;&#7136;&#480;&#65533;&#65533;&#65533;T&#65533;&#5009;&#65533;&#65533;rd&#65533;&#65533;a&#65533;##Kw&#65533; "&#65533;a&#65533;&#65533;`&#65533;&#65533;
&#1034;&#65533;E'Z&#65533;&#65533;&#65533;&#65533;&#65533;+&#65533;pbbZ&#65533;&#65533;&#65533;&#65533;&#65533;&#65533; #&#65533;&#65533;&#65533;W&#65533;+ &#65533; ]&#65533;&#65533;{[)Hu&#65533;p&#65533;&#65533;JI&#65533;&#65533;&#65533;K&#65533;&#65533;&#65533;A&#65533;
_M&#65533;&#65533;'&#65533;T&#999;&#65533;&#153;Z&#65533;@&#65533;b&#65533;q!&#65533;&#65533;&#65533;QT+ &#65533;8&#65533;&#65533;c&#65533;k&#65533;n&#65533;&#65533;F&#65533;(-&#65533;i&#65533;;T&#65533;&#65533; i<&#65533;I&#65533;&#65533;&#65533;&#65533;s&#65533;NL&#65533;&#65533;vI&#65533;&#65533;&#65533;Y&#65533;&#65533;?&#65533;KNKB|a&#65533;&#65533;&#65533;d8&#65533;&#65533;- u&#1034;l&#65533;@$&#65533;`&#65533;;&#65533;&#65533;&#65533;^!&#65533;@&#65533;&#65533;&#65533;&#65533;&#65533;&#65533;&#65533;&#65533;&#65533;&#65533;&#65533;&#65533;&#65533;&#65533;&#65533;&#65533;&#65533;&#65533;&#65533;&#65533;+&#65533;&#65533;&#65533;&#65533;&#65533;&#65533;&#65533;&#65533;.1&#65533;1&#65533;)$&#65533;#*&#65533;## = &#65533;&#65533; &#65533;&&#65533; 
	
B&#65533;&#65533;&#65533;&#65533;&#65533;&#65533;&#65533;&#65533;&#65533; &#65533;;
7&#65533;7&#65533;	&#65533;&#65533;&#65533;&#65533;&#65533;&#65533;$"(UP&#65533;&#1027;&#65533;:4&#65533;B&#65533;F&X&#65533;P&#65533;`&#65533;F<&#65533;xq&#65533;&#65533;&#65533;A8&#1089;&#65533;&#531;(Sr&#65533;&#65533;&#65533;I2RZ&#65533; sS&#65533;&#65533;dD4&#65533;U&#65533;&#65533;&#65533;&#65533;C&#65533;R&#65533;&#65533;#z&#65533;(@Y&#65533;&#65533;&#65533;x&#65533;.&#65533;&#65533;B<&#214;7F&#65533; &#65533;&#65533;PN&#65533;r&#65533;&#65533;7wZ<&#65533;&#65533;&#65533;V&#65533;&#257;">X&#65533;h&#65533;(<ar&#65533;A&#65533;5M&#65533;A$&#65533;&#65533;7}&#65533;Xa'&#65533;&#65533;&#65533;Ft8&#65533;a9&#65533;&#65533;N&#65533;eB&#65533;&#517;&#65533;&#1224;`22&#65533;&#65533;&#1187;	&#65533;,TE&#65533;&#351;Z&#65533;&#1056;"C&#65533;-&#65533;&#65533;P&#65533;&#65533;&#65533;T&#65533;{fm&#65533;x^&#65533;&#65533;3W&#65533;&#65533;%f&#1662;-&#65533;&#65533;z&#65533;(&#65533;J/&#65533;&#1981;&#65533;W&#65533;&#65533;&#65533; *&,&#65533;@H&#65533;&#65533;&#65533;Y &#65533;&#65533;&#65533;E&#65533;&#65533;&&#65533;+TbX&#65533;&#65533;E(&#65533;$&#65533;$&#65533;&#65533;	1&#65533;&#65533;&#65533;&#65533;a!&#65533;&#65533;dHH&#65533;&#65533;&#65533;&#65533;&#65533; &#65533;M&#65533;&#65533;n&#65533;&#65533;&#65533;@!A&#129;&#65533;&#65533;&#65533;!&#65533;PA-&#65533;&#65533;&#1052;1'&#65533;`&#65533;{&#65533;Pu&#65533;&#65533;&#65533;&#65533;4_&#65533;sYhC&#65533;&#2032;[&#65533; `2&#65533;&#65533;&#65533;v&#65533;$&#65533;+&#65533;&#65533;&#65533;&#65533;`&#65533;>$&#65533;&#65533;i4&#65533; !&#65533;&#65533;&#65533;&#65533;&#65533;&#65533;&#65533;2&#65533; $&#65533;@P&#65533;]bYg,`&#65533;a#)|&#33379;&#65533;b&#65533;H&#65533;&#65533;6i &#65533;IP&#65533;&#150;&#65533;`j&#65533;&#65533;&#65533;&#65533;&#65533;Xj#&#65533;@<R&#65533;CA'&#65533;&#65533;,T&#65533;&#65533; &#65533;&#65533;-C&#65533;^\&#65533;C4?  &#1428;UZ&#65533;&#65533;!&#5669;&#65533;s%P4&#694;&#65533;dxeE&#65533;_&#65533;&#65533;&#65533;&#65533;&#65533;RA,<&#65533;	&#65533;&#65533;*!@&#65533;A&#65533;&#65533;&#1312;&#65533;)d&#65533;"&#65533;
#`Yl7e6A
&#65533;&#65533;f&#1086;&#65533;6&#65533; (0&#65533;&#65533;&#260;&#65533;(&#65533;%&#65533;2rAA&#65533;&#330;&#65533;&#65533;&#65533;R&#65533;&#65533;
*&#65533;&#669;&#65533;&#65533;P&#65533;$xP&#65533; &#1731;&#65533; &#65533;&#1362;t&#65533;&#65533;&#782;&#65533;6&#1888;m&#65533;&#65533;&#65533;&#65533;&#65533;	q&#65533;dZW]t&#65533;&#65533;&#65533;*&#65533;&#65533;&#65533;&#65533;p&#750;&#65533;z&#65533;&#65533;h&#65533;@m<&#65533;&#65533;&#65533;&#65533;=B&#65533;N&#65533;&#65533;[H&#65533;a`&#65533;&#65533;VI8&#65533;e&#65533;L a&#65533;Fzq&#65533;)*o3b"&#65533;&#65533;28o&#65533;`&#65533;'!&#65533;>&#65533;n&#65533;&#65533;&#65533;&#65533;&#65533;,=&#65533;&#65533;
&#65533;p&#65533; +&#65533; ,$&#65533;&#65533;&#65533;UWyk&#65533;&#65533;&#65533;h7V&#65533;f&#65533;H7&#65533;6 ?&#65533;&#65533;y&#65533;&#65533;l&#65533;	JcA&#65533;&#238;&#65533;B&#65533;&#65533;@&#65533;&#312;_!&#65533;&#65533;&#65533;&#1924;L&#65533;B@&#65533;Y&#65533;i,&#65533;&#65533;&#65533;b#&#65533;&#65533;x&#65533;&#65533;&#1253;&#65533;7&#65533;w&#65533;`&#65533;(&#65533;?&#65533;&#65533;&#65533;&#65533;E&#65533;D&#65533;,&#65533; 4&#65533;&#65533;&#65533;0&#65533;=&#65533;&#65533;h#A`&#65533;V&#65533;&#65533;&#65533;&#65533;D&#65533;P z	a;&#65533;1d1&#65533;v&#65533; &#65533;Y6&#65533;&#65533;nD<&#65533;&#65533;w&#65533;c=&#65533;XJ&#65533;K<&#1027;,&#65533;&#65533;&#65533; 	&#65533;&#65533;(&#65533;O,X&#65533;n&#65533;P$&#65533;H&#65533;&#65533;=&#65533;&#65533;&#65533;P&#1002;&#65533;&#65533;&#65533;&#65533;&#65533; YD&#65533;&#65533;&#65533;h&#65533;ML&#65533;&#65533;&#65533;k&#65533;&#65533;	&#65533;&#65533;&#65533;&#65533;H&#65533;&#1177;	&#65533;&#65533;8&#65533; &#1056;&#65533;&#65533;&#65533;T&#65533;&#65533;&#65533;&#65533;&#65533;i&#65533;8&#65533;5&#65533;&#29615;P&#65533;*\&#65533;&#65533;\&#65533;hA&#65533;-4tK&#65533;&#65533; g&#65533;&#65533;&#65533;X@&#65533;2&#65533;&#65533;p0 9&#65533;	8&#65533;&#65533;	 $m&#65533;Eh3&#65533;&#65533;&#65533;|S&#65533;W&#65533;&#65533;&#65533;&#65533;&#65533;f%&#65533; T&#65533;F&#65533;&#65533;&#1024;Z&#65533;Pq"md&#65533;&#65533;\2&#65533;&#65533;&#65533;n&#65533;&#65533;&#65533;Ob&#65533;F&#65533;&#65533;&#585;&#65533;x&#65533;>2U&#65533;<] !+&#65533;&&#65533;!&#65533;8&#65533; &#65533;&#65533;K&#65533;3&#65533;  &#65533;&#65533;&#65533;76&#65533;&#65533;&&#65533;&#65533; K[O&#65533;4&#65533;&#65533;&#65533;&#65533;&#65533;&#65533;&#65533;JhA&#65533;&#65533;.@&#65533;&#65533;&#65533;N@P|&#65533;\0&#65533;&#65533;&#65533;&#909;xb&#65533;V&#65533;&#65533;&#65533;>&#65533;/&#65533;A&#65533;&#65533;&#65533;&#65533;Dac7&#65533;a&#65533;i4a&#65533;&#65533;&#65533;P3m&#65533;&#65533;&#65533;b&#65533;m&#65533;&#1097;',&#65533;T a&#65533;h&#65533;V&#1369; &#288;re&#65533;&#65533;&#65533;&#65533;&#65533;"pA>q&#65533;&#65533;&#65533;&#65533;&#65533;&#65533; &#65533;&#65533;&#65533;&#65533;&#65533;7&#65533;&#65533;&#65533;&#1260;&#65533;&#65533;&&#65533;K&#65533; $+;(z&#65533;&#65533;e&#65533; &#65533;F&#65533;?&#65533;, "-&#65533;&#65533;V`&#65533;&#65533;T&#65533;~s&#65533;Q"&#65533;&#65533;&#65533;v9&#65533;r&#65533;hD&#65533;&#258;g"&#65533;c&#65533;xrz&#65533;&#65533;6RPL&#65533;&#65533;p&#65533;UY&#65533;?&#65533;&#65533;@+&#65533;&#65533;&#65533;&#65533;&#65533; &#65533;Q&#1800;(&#65533;!p&#65533;+&#65533;`&#65533;&#65533;`&#65533;f&#65533;&#65533;&#65533;$`&#65533;&#65533;&#65533;C&#65533;0AW&#65533;&#65533;V.&#65533;E&#65533;!0C&#65533;&#65533;&#65533;b&#65533;&#65533;&#65533;J&#65533;a&#65533;&#65533;&#65533;}^ C`&#65533;g1&#65533; &#65533;4&#65533;D&#65533;`&#65533;&#65533;$&#65533; 2&#65533;&#65533;V&#65533;_&#65533;Ji!&#65533;>N&#65533;&#64774;&#65533;,&#65533;q&#65533;h^&#65533;'&#65533;&#65533;E @&#1049;&#65533;4f&#65533;&#65533;b&#65533;&#65533;C|-A&#65533; .8b7W&#65533;d>&#65533;&p&#65533;@&#65533;`&#65533;^&#65533;&#65533;(W&#65533;t&#65533;;&#65533;&#65533;&#65533;2&#65533;@&#65533;%dk&#65533;&#1954;&#65533;&#65533;H X&#65533;&#65533;]M&#65533;&#65533;.&#65533;$&#65533;a&#65533;`&#65533;) 60&#65533;o  &#65533;&#65533;&#65533;h&#65533;&#65533;&#65533;@&#65533; ,&#65533;&#65533;&#65533;N&#65533; &#65533;&#65533;&#65533;A0 8.&#65533;&#65533;$&#65533;i?&#65533;1&#65533;)Ma#&#65533;&#1064;#&#65533;&#65533;l'&#65533;&#65533;1&#65533;?1&#65533;.M&#65533;&#65533;BPv&#1039;&#65533; \&#65533;CY&#65533;&#65533;&#1394;&#65533;5&#65533;d0&#65533;`&#65533;*&&#65533;&#65533;1/0&#65533; &#65533;0&#65533;Evr&#65533;O&#65533;GX&#65533;r,bW&#65533;&#65533;.X
&#65533;l&#65533;&#65533;&#65533;&#65533;&#65533;-&#65533;&#65533;z&#65533;&#65533;&#65533; zG@R&#65533;&#65533;`&#65533;X \ &#65533;&#656;T&#65533;t$0&#65533;&#65533;
&#65533;&#65533;&#65533;&#65533;p?&#65533;k"hD&#65533;J&#65533; &&#65533;&#65533;&#65533;Zd&#1045;&#65533;dW&#65533;d&#65533;&#65533;Z|\fA&#65533;&#65533;]&#65533;&_1&#65533;&#65533;6$:$"!&#65533;&#65533;-. n$Dif p&#65533;&#65533;Y&#65533;&#427;&#65533;L:&#65533;A&#65533;kW&#65533;j&#65533;p,&#65533;&#65533;&#65533;&#673;d&#65533;&#65533;&#1233;k2&#65533;5&#65533;#&#65533;&#65533;&#65533;$
y&#65533;x T&#65533;&#65533;~&#65533;&#65533;T  &#65533;6e&#65533;&#65533;O Lp5&#65533;(A&#65533;&#65533;R&#65533;&#65533;%'&#1853;&#65533;&#65533;4&#65533;&#65533;%%\&#1808;z&#65533;&#65533;&#65533;_^0hE&#65533;0&#65533;&#65533;&#65533;CA$&&#65533;&#65533;Tn#G &#65533;&#65533;&#65533;&#65533;&#65533;f .&#65533;0p&#65533;&#65533;fo&#65533;Y&#65533;&#65533;&#65533;gDC&#65533;9&#65533; |&#65533;&#65533;&#65533;W)&#65533;&#65533;&#65533;&#65533;&#65533;iB&#65533;&#65533;&#65533;z)&#65533;&#65533;&#65533;&#65533;6	&#65533;c&#1655;&#65533;&#65533;X0&#65533;U&#65533;0_&#65533;&#65533;&#65533;&#65533;&&#65533;&#65533;@3&#965;X&#65533;&#65533;&#65533;&#65533;X&#65533;&#65533;F&#65533;M[*&#65533;&#65533;D&#65533;&#65533;&#65533;&#65533;K%	&#65533;&#65533;&#65533;&#65533;&#283; &#65533;oB&#65533;@&#65533;o&#65533;&#65533; &#1806;&#65533;Zf&#65533;&#65533;&#65533;&#65533;m&#65533;	<&#1976;&#65533;@N~&#65533;&#65533;&#65533;&#65533;:&#65533;&#1909;&#65533;&#65533;&#65533;)&#65533;&#65533;&#65533;&#65533;   &#65533;Ts&#65533;]&#65533;!&#65533;3&#65533;'&#65533;=&#65533;&#65533;&#65533;B&#65533;W&#65533;J&#65533;v&#65533;&#65533;>&#65533;&#65533;2&#65533;&#65533;Q&#65533; &#65533;7&#65533;&#65533;|&#65533;&#65533;	&#65533;&#65533;v&#65533;&#65533;wA`)&#65533;&#65533;|&#65533;R&#65533;&#65533;)&#65533;t&#65533;&#65533;	&#65533;&#65533;0c&#65533;f6|z3 JA(&#65533;O&#65533;/!,&#65533;qgk&#65533;c- 5GC&#65533;`s(&#65533;%o&#65533;;&#65533;&#65533;] &#65533;V&#65533; L&#65533;4sq<&#65533;`&#614;&#65533; tY&#65533;&#65533;&#65533;&#65533;u&#65533;C!&#65533;6 gP2&#65533;o,&#65533;&#65533;&#65533;!&#65533;S&#65533;&#65533;K&#65533;&#65533;8&#65533;hec1&#65533;|&#65533;0M'&#65533;veD	lwb&#65533;b&#65533;&#65533;&#65533;Cv&#65533;&#65533;P="C}HP b&#65533;7i&#65533;&#65533;0Cc&#65533;t&#65533;&#65533;&#65533; Ir;wEyK&#65533;&#65533;&#65533;$Ss&#65533;&#65533;&#65533;O`- &#65533;&#65533;k^^&#65533; t&&#65533;&#65533;&#65533;&#65533;A&#65533;&#65533;C3&#65533;&#65533;&#65533;J&#65533;#&#65533;z&#65533;&#65533;&#65533;&#65533;N&#65533;&#65533;Q&#1495;}/	&#65533;w&#65533;&#65533;wv)&#65533;M&#65533;&#65533;D &#65533;&#65533;&#65533;?|fE&#65533;&#65533;p&#65533;&#65533;'A&#65533;&#65533;p&#65533;&#65533;p$Uu&#65533;2r P9&#65533;VF6&#65533;&#65533;&#65533;&#65533;*p &#65533;&#65533;&#65533;&#65533;g&#65533;B &#65533;c%&#65533;&#65533;;&g&#65533;&#65533;&#65533;,WDI0dWF@&#65533;pWOf&#65533;&#65533;a3Y!.Q&#65533;&#65533;0&#65533;&#65533;+-pXOX#,p&&#65533; &#65533;&#65533;&#65533;)Lt	1 `&#65533;%	1'&#65533;V&#65533;&#65533;t)&#65533;x	*h>`S&#65533;f&#65533;	&#65533;&#65533;&&#65533;P
&#65533;&#65533;i&#65533;&#65533;!`d&#65533;f&#65533;M&#65533;&#65533;)&#65533;&#65533;d&#65533;S 4P&#65533;p  @B&#65533;l&#65533;&#65533;z&#62546;&#65533;&#65533;3C&#65533;g&#65533;&#65533;&#1648;&#65533;TI&#65533;bW&#65533;&#65533;?f&#65533;` &#65533;z&#65533;$&#65533;p&#65533;U 1,g&#65533;-&#65533;&#65533;*&#65533;P&#65533; &#65533;&#65533; $&#65533;	.`X~&#65533;Yi &#65533;&#65533;&#65533;Y&#65533;2)q&#65533;<&#65533;&#65533;j9	&#65533;qN
3v&#65533;A&#65533;G6&#65533;+&#65533;R&#65533;&#65533;`&#65533;m&#65533;(&#65533;&#65533;Rv&#65533;	-&#65533;&#65533;0 &#65533;&#65533;.0&#65533;gYv&#65533;&#1137; &#65533; &#65533;&#65533;CO!&#65533;.p<&#65533;&#65533;&#65533;&#65533;&#65533;&#65533;&#65533;&#65533;9gy&#65533;q; I6". %@3&#65533;&#1109;(9&#432;l=w\&#65533;^@ &#65533;=&#65533;!&#65533;a&#65533;+&#65533;"&#65533;Q&#65533;0@,&#65533;fS&#65533;&#1984;G&#65533;&#65533;&#65533;uR&#65533;&#65533;&#65533;&#65533;YB&#65533;2&#65533;&#65533;Y"`h&#65533;x&#65533;&#65533;2&#65533;&#65533;M&#65533;&#65533;`$p#&#1607;&#65533;&#65533;T&#65533; `&#65533; &#65533;C&#65533;_`6 pn,&#65533;&#65533;q &#65533;#&#65533;W&#65533;&#65533;&#65533;@= ];)<Z&#65533; doa%&#65533;-&#65533;Z&#65533;,&#65533;0C&#65533;]&#65533;&#65533;=@&#65533;&#65533;S&#65533;&#65533;eJHf#k&#65533;10C&#65533;op }&#65533;&#65533;+S&#65533;&#65533;2' t2&#65533;Y &#65533;&#65533;u&#65533; &#65533;&#809;M&#65533;&#65533;&#65533;3e&#65533;&#65533;&#65533;&#1075495;&#65533;K&#65533;+#&#65533;&#65533;Ze&#65533;7&#65533;&#65533;&#65533;E&#65533;	&#65533;&#65533;g&#65533;0{&#65533;YiSf&#65533;C* Kr&#65533;&#65533; &#65533;d&#65533;5;&#65533;u&#536;&#65533;z&#65533;Bu&#65533;`"&#65533;&#1191;%$&#65533;;R&#65533;&#65533;&#65533;t&#65533;! &#65533;&#65533;&#65533;@&#65533;	Fu&#65533;&#1090;>B&#65533;iS(&#65533;M&#65533;P3#)&#65533;p9&#65533;&#65533;1&#65533; &#65533;&#65533;&#65533;&#14108;&#65533;&#65533;&#65533;&#65533;h	&#65533;&#65533;&#65533;1	,&#65533;&#65533;&#65533;h&#65533;&#65533;M&#65533;QM(=&#65533;&#65533;&#65533;&#65533;&#65533;&#65533;&#65533;*&#65533;Q&#65533;`&#65533;&#65533;&#65533;&#65533;	&#65533; &#65533;P&#65533;1&#65533;K&#65533;]e Gg\&#1345;$'&#65533;&#65533;9&#65533;k&#65533;&#65533;F$b&#65533;&#65533;4&#2026;d&#275;&#65533;&#65533;&#65533;s&#65533;2&#65533;d:t&#65533;6t@c&#65533;&#65533;>Z &#65533;2`&#65533;"*&#65533;	0&#65533;/&#65533;:&#65533;&#65533;)&#65533;&#65533;7&#65533;?&#65533;w&#65533;&#65533;1&#65533;&#65533;&#65533;?&#65533;&#65533;HZ&#65533;&#65533;&#65533; &#65533;_&#65533;&#65533;=b&#65533;+&#65533;xMqK f&#65533; &#65533; Mp6 &#65533;+&#65533;3 &#65533;&#65533;:+p"&#65533;&#65533;&#65533;t&#65533;5(&#65533;z&#65533;eu3}&#65533;&#65533;&#65533;0-&#65533;V&#1521;,/W&#65533;&#65533;&#65533;t&#65533;;&#65533;7&#65533;,er,&#65533;&#65533;}U&#65533;'rUu&#65533;&#65533;B&#65533;iYU&#65533;NEhi&#65533;&#65533;&#65533;%[o&#65533;&#65533;hq&#65533;M&#65533;zI*"10&#65533;&#65533;8&#65533;S&#65533;&#65533;&#65533;	&#65533;&#65533;&#65533;'qtv&#65533;&#65533;&#65533;&#65533;&#65533;b&#65533;x>&#65533;[UeY&#65533;&#65533;P&#65533;@&#65533;&#65533; @&#65533;$&#65533;&#65533;&#65533;P^:p&#65533;&#65533;b\&#65533;&#65533;&#65533;&#65533;&#65533;&#65533;r&#802;;B
o&#65533;D4&#65533;A&#65533;&#65533;I&#65533;kBBTk&#65533;&#65533;&#65533;)&#65533;&#65533;2aK&#65533;&#65533;6	&#923;/&#65533;
&#65533;U=&#65533;&#65533;&#65533;&#65533;"S&#65533;b&#65533;L&#65533;&#65533;&#65533;9:&#65533;&#65533;+&#65533;r!+
&#65533;:p&#65533;0&#65533;&#65533;@@(a&#65533;6}&#65533;\&#65533;&#65533;
&#65533;&#65533;m"&#65533;Gt&#65533;&#65533;&#65533;&#65533;^&#65533;&#65533;Y&#65533;Y&#65533;y&#65533;&#473193;&#65533;&#52088;&#65533;&#65533;r&#217;0&#65533;;&#22587;_&#65533;I&#65533;&#65533;&#65533; &#65533;L&#65533;~&#65533;}.&#65533;&#65533;&#65533;&#65533;&#65533;"&#65533;2ZubR1&#65533;&#134;@&#65533;&#65533;v&#65533;&#65533;&#65533;&#65533;,&#65533;rk	&#65533;'&#65533;&#65533;&#65533;)&#65533;cL$
Y&#65533; &#65533;&#65533;sT	G&#65533;&#65533;W@`&#65533;&#65533;&#65533;&#65533;&#65533;Q&#65533;\&#65533;&#65533; &#65533;&#65533;&#65533;&#65533;sr(C&#163;,&#65533;&#65533;&#65533;#&#65533;U&#65533;E&#65533;&#65533;&#65533;UI&#65533;&#65533;;ES&#65533;?&#65533;&#65533;&#65533;&#65533;;&#65533;r\z&#65533;oQ *&#65533;&#65533;p&#65533;>&#65533;$&#65533;V&#65533;3&#65533;'@F\^&#65533;&#65533;P)&#65533;@jd&#65533;=wS&#65533;>cMp9U|&#65533;&#65533;&#670;&#65533;&#65533;2&#65533;K&#65533;7&#39644;B&#65533;,&#65533;_&#65533;\&#65533;&#65533;&#65533;&#65533;&#65533;&#65533;r&#65533;#&#65533;f-P &#65533;U&#65533;7&#65533;&#65533; &#65533;&#65533;&B&#65533;&#892; &#693;Y&#65533;o&#65533;&#65533;&#1596;c&#65533;K%&#65533;y%y&#65533;O&#65533;&#65533;;&#65533;|&#65533;&#1120;&#65533;&#65533;&#65533;&#65533;p3U&#65533;&#65533;_&#65533;&#65533;&#65533;	!c&#65533;I1{0 &#65533;&#65533;>S&#1968;&#65533;&#65533;&#65533;&#65533;&#65533;&#65533;[z&n&#65533;  &#65533;c&#65533;&#65533;&#577;C&#65533;[&#65533; >&#65533;utW&#65533;aFk&#65533;&#65533;S5&#65533;&&#65533;?e!M&#65533;&#65533;M&#65533;&#65533;Q&#1284;&#65533;=&#65533;4#&#65533;2b&#65533;B&#65533;Q&#65533;&#65533;;j&#65533;&#65533;U&#65533;&#65533;p&#65533;&#65533;,&#65533;ur&#65533;%Ev&#1238;&#65533;;&#65533;&#65533;:&#65533;rp&#65533;&#65533;8&#65533;&#65533; Vs&#65533;,5&#65533;&#65533;&#65533;&#65533;!&#65533;&h >&#65533;t&#65533;{&#65533;7&#65533;g&#65533;&#65533;&#65533;&#65533;&#65533;&#65533;&#65533;&#7064;c!&#65533;p$F&#65533;c&#65533;Y&#65533;	5&#65533;s	&#65533;v2`&#65533;]9p- &#65533;So3&#65533;&#65533;&#65533;m&#65533;&#65533;f&#65533;&#65533;&#65533;&#65533;-p.&#1895; &#65533;}+)&#65533;&#65533;&#65533;|w&#65533;*a&#65533;&#65533;F4&#65533;z&#65533;xR&#65533;&#65533;&#65533;&#65533;&#1090;4j&#65533;A&#65533;]c&#65533;&#65533;%]7&#65533;W	 &#65533;r,&#65533;P]^&#65533;&#65533;&#65533;&#65533; &#65533;`&#65533;s&#345;[RL&#65533;d&#1088;&#65533;J &#65533;	&#65533;e&#65533;&#65533;&#65533;* ${$&#65533;&#65533;5(&#65533;&#3622;
K&#65533;/2 AvsX&#65533;&#1174;&#65533;pN+Aj7-	w&#65533;&#65533;&#65533;&#65533;0&#65533;c&#65533;&#65533;&#65533;&#65533;&#65533;f H&#65533;&#65533;&#65533;&#65533;&#65533;&#65533;t&#65533;&#586;`&#2031;&#65533;	&#65533;|2&#65533;?&#65533;&#65533;&#65533;&#65533;*&#65533;&#65533;&#65533;&#65533;t&#65533;"0-&#65533;&#65533;E.@@&#65533;Z&#65533;&#65533;Agz\_&#65533;(9,&#65533;B&#65533; &#65533;&#65533;&#65533;B&#65533;&#65533;P%&#65533;&#65533;&#65533;zASI&#65533;2-&#65533;@&#65533;&#65533;&#65533;&#65533;6&#65533;&#65533;&#65533; &#65533;&#65533;GU&#65533;&#65533;f:b&#65533;&#65533;&#65533;$&#65533;?&#65533;&#65533;&#65533;&#65533;&#65533;&#65533;w&#65533;_&#65533;Lt&#65533;&#65533;bC 	&#65533;G&#65533;&#65533;#
H&#65533;&#978;&#65533;f8&#1678;;L&#1054;&#65533;&#65533;9&#65533;&#65533; &#65533;&#65533;`&#65533;SU&#65533;y&#65533;&#65533;&#65533;p$&#65533;&#65533;&#877;&#65533;&#65533; &#327;&#65533;*PJ1&#65533;&#65533;&#65533;U&#65533; j&#65533;`&#65533;`P&#65533;&#65533;]'	e&#65533;&#480;cEk&#65533;E&#1842;&#65533;&#65533;&#65533;&#65533;F&#65533;&#781;^&#65533;	,T&#65533;&#65533;Cs&#1500;W5tkp&#65533;i &#65533;v\&#65533;&#65533;&#65533;&#65533;L#&#65533;&#65533;"96&#65533;&#65533;&#65533; &#65533;6&#65533;|w&#65533;&#65533;&#65533;&#65533;&#65533;&#65533;&#65533; &#65533;>	&#65533;a&#65533;&#65533;&#65533;&#65533;&#65533;4&#65533;&#1399;m1&#65533;&#65533;&#65533;&#65533;&#65533;R&#1012;=&#65533;28&#65533;&#65533;~	gg&#65533;2A&#65533;(1Z&#65533;&#65533;
&#65533;&#65533;&#65533;&#65533;(&#65533;&#65533;&#65533;&#65533;0phP&#65533;&#65533; G&#65533;X&#65533;&#65533;!@QI
&#65533;&#65533;;&#65533;&#65533;Qs&#65533;&#65533;&#65533;d*<&#65533;&#65533;&#65533;&#65533;]&#65533;.&#65533;&#65533;&#65533;?&#65533;LSl&#65533;:c&#65533;:&#65533;&#65533;U &#65533;R &#65533;&#65533;#&#916;&#65533;]6	q@1  # "&#65533;&#65533;T&#65533;&#65533;&#65533;&#65533;&#65533;-&#65533;&#65533;&#65533;&#65533;A&#65533;K0&#65533;v&#65533;,&#65533;D&#65533;&#65533;O&#65533;&#65533;&#65533;Z&#65533;&#65533;&#65533;h&#65533;&#65533;&#1657;&#65533;+&#65533;&#65533;B>&#65533;y0|i&#65533;&#65533;$&#65533;7&#65533;,y&#65533;!  &#65533;&#65533;}&#65533;-&#65533;ebu &#65533;g;&#65533;&#1578;&#65533;&#65533;&#820;&#65533;&#1278;&#65533;&#469;.&#65533;]
8&#65533; ,&#65533;F7r6Fv&#65533;e I-5o@R?&#65533;&#65533;&#65533;&#65533;F!>&#65533;&#65533;]A0&#65533;&#65533;&#65533;&#65533;&#65533;""&#65533;&#65533;&#65533;&#65533;&#65533;&#65533;1&#65533;&#65533;&#65533;&#65533;&#65533;&#65533;&#65533;&#65533;&#65533;&#65533;&#65533;&#65533;&#65533;&#65533;&#65533;&#65533;&#65533;&#65533;&#65533;&#65533;&#65533;!&#65533;&#65533;&#65533;&#65533;&#65533;00&#65533;&#65533;&#65533;&#65533;&#65533;&#65533;&#65533;&#65533;.&#65533;&#65533;&#65533;&#65533;"*&#65533;&#65533;$&#65533;)*-$&#65533;:&#65533;&#65533;=&#65533;> 7&#65533;?	  "@&#65533;@0 &#65533;&#65533;&#65533;"&#65533;_&#65533; &#65533; &#65533;&#65533;@&#65533;&#65533;&#65533; &#65533; @@#&#65533;v:&#65533;&#65533;&#131;&#65533;H&#65533;A&#65533;&#65533;&#65533;	&#65533;&#65533;&#65533;"&#389;#Z&#65533;&#65533;&#65533;M,T&#65533;6&#32843;&#65533;&#65533;Z&#65533;&#65533;3&#65533;&#65533;}&#65533;&#65533;&#65533;&#65533;NS&#65533;8ph&#65533;PV&#65533;O&#65533;mT(&#65533;&#65533;T&#65533;Xy&#65533;*lR&#1334;&#65533;>=&#65533;j&#65533;Q&#65533;p&#65533;p&#65533;4o)&#65533;&#65533;&#65533;K&#65533;t&#65533;XO$6&#65533;&#65533;yw &#65533;"&#65533;p&#65533;&#65533;&#65533;&#65533;#$(l&#1056;&#65533;p-<&#65533;&#65533;&#65533;&#65533;Jv&#65533;-pw`]? 	&#3304;&#65533;&#65533;$x&#65533;wBA&#65533;&#65533;5&#65533;` 6 &#65533;&#65533;a&#65533;c&#65533;8Z0m&#65533;G&#65533;&#65533;G,&#65533;^ -&#65533;`&#65533;!&#65533;&#65533;&#65533;&#65533;U&#65533;0&#65533;0&#65533;	w&#65533;@7&#1318;M&#65533;a&#65533;&#65533;&#65533;&#65533;&#65533;&#65533;+&#65533;&#65533;p&#65533;#&#65533;&#65533;&#65533;_&#65533;	o&#65533;g&#706;p=&#65533;&#65533;e&#65533;&#65533;%Lfea",&#65533;&#65533;`}&#65533;M &#65533;5&#65533;)t2&#65533;!,&#65533;&#65533;l&#65533;&#65533;{`p K&#65533;`@$d&#65533;-&#65533;&#65533;&#65533;&#65533;&#65533;*&#65533;SZ:P&#65533;s&#65533;E	&#65533;#Dm&#65533;5&#65533;[Aa&#65533;U\@&#65533;p&#65533;&#65533;&#220;	&&#65533;&#1219;<=&#65533;#&#65533;&#65533;&#65533;&#65533;C$| &#65533;&#65533;p&#65533;@1x&#65533;&#143;&#65533;C&#65533;&#65533;&#65533;BV&#65533;&#65533;/a&#65533;3&#65533;c	'&#65533;&#65533;2@Y&#65533;%&#65533;&#65533;T5&#65533;!&#65533;}J&#65533;[&#65533;'&#65533;&#65533;&#65533;&#65533;	&#65533;&#65533;&#65533;&#65533;&#65533;&#65533;*&#65533;&#65533;&#65533;&#65533;&#65533;'\&#65533;	y&#65533;| k&#65533;&#65533;&#65533; &#65533;lw&#65533; ,&#65533;c,@h &#65533;mPAX`H
&#65533;&#65533;@9n&#65533;cNg&#65533;&#65533;;&#65533;W%
`&#65533;%&#65533;&#65533;&#65533;&#65533;&#65533;&#65533;@&#65533;w&#65533;&#65533;$&#1052;	&#65533;&#65533;f;&#65533;&#65533;&#65533;&#65533;l&#65533;&#65533;t0{&#65533;LK T)\P*~&#65533;1&#65533;&#65533;&#65533;0D#&#65533;D&#65533;&#563;&#65533;@SV&#65533;&#65533; Wk +&#65533; &#65533;)NH&#65533;&#65533;&#65533;H&#65533;K.{Z&#65533;!&#65533;rP&#65533;&#65533;K!&#65533;&#65533;\&#65533;'-X!&#65533;&#65533;z &#65533;&#65533;&#65533;7&#65533; &#65533; V&#65533;&#65533;&#65533;(, &#65533;
&#65533;&#65533;Bp&#65533;&#65533;&#65533;AI&#65533;&#65533;&#65533;&#65533;&#65533;&#65533;&#65533;&#65533;&#65533;&#65533;k&#65533;&#65533;&#65533;&#65533;&#65533;k5&#65533;Oq&#65533;&#65533;&#65533;&#65533;&#669;&#65533;G&#65533;&#65533;&#65533;J&#65533; &#65533;&#65533;T &#65533;&#1024;I&#65533;H&#65533;W&#65533;t*H&#65533;8&#65533;`&#65533;_ &#65533;&#65533;&#65533;&#65533;AS&#65533;&#65533;rW&#65533;&#560;4Uoa&#65533;&#65533;&#65533;5(&#65533;&#65533;jhj&#659;TP&#65533;&#806;t&#65533;&#65533;# &#65533;&#65533;1&#65533;&#65533;&#65533;`&#65533;&#65533;bt"!|&#65533;}\&#65533;\&#65533;u)&#65533;s&#65533;J
<&#65533;&#65533;d&#65533;&#65533;S"&#65533;&#65533;&#65533;&#65533;&#65533;&#65533;(,&#65533;<@&#65533;;&#65533;&#65533;vH@&&#65533;R&#65533;&#65533;&#65533;&#65533;d7&#65533;&#65533;&#65533;&#65533;2/&#65533;L&#65533;q&#65533;&#65533;Gs:&#65533;$&#65533;&#65533;%&#65533;&#65533;hVB&#65533;#&#65533;I&#65533;*@&#65533;&#65533;&#65533; &#65533;&#65533;H&#65533;&#65533;.q&#65533;+*&#65533;L`Q&#65533;&#65533;h&#65533;&#65533;@_`&#65533;Hq~&#65533;&#42605;2&#65533;<&#65533;&#65533;bPrY&#65533;&#65533;2O&#65533;.k&#65533;b&#65533;&#65533;0&#65533;&#560;&#65533;&#65533;)&#65533;&#65533;,&#65533;= Xp &#65533;&#65533; b;&#65533;&#65533;&#65533;!&#1225;&#65533;N&#65533;i&#65533;I@&#65533;lka&#65533;q &#65533;&#561;#&#65533;&#65533;&#65533; &#65533;AE$&#65533;.&#65533;hip&#65533;v&#65533;&#65533;`D6I@#m&#65533;&#65533;n&#65533;#`&#65533; NZ&#65533; ` A&#65533;&#65533;&#65533;A&#65533;-&#65533;&#65533;&#65533;&#65533;E&#65533;&#65533;*&#65533;&#65533;&#65533;Z}/&#65533;HU+&#65533;&#65533;#&#65533;e &#65533;{(&#65533;&#65533;C&#65533; UND&#65533;&#65533;&#65533;&#65533;1&#65533;&#65533;&#65533;&#1282;@p&#65533;  y1A&#65533;I,\ T&#65533;&#65533;D:oQ`&#65533;X&#65533;&#65533;&#65533; &0&#65533;\q&#65533;(	&#65533;&#65533;&#65533;|&#65533;}:&#65533;&#65533;@ &#65533;&#65533;&#65533;gG*)&#65533;&#65533;J3.7}&#65533;U&#65533;&#65533;h -$&#65533;5#&#65533;B0p&#65533;~(&#65533;&#65533;D&#65533;s&#65533;d&#65533;&#65533;&#65533;`!&#65533;&#65533;4,@&#65533;&#65533;e1&#65533;&#65533;&&#65533;&#65533;&#65533;F&#1066; !&#65533;@&#65533;'&#65533;M&#65533;BQ?t&#65533;
!Ew&#65533;&#65533;A&#376;&#65533;Ok&#65533;T&#65533;&#65533;&#65533;eNa:&#65533;&#65533;"&#65533;t\h7FFb|$0f"SE&#65533;&#65533;u&#240;&#65533;VC&#65533;(&#65533;a&#65533;&#65533;&#65533;&#65533;&#65533;p&#65533;	a&#65533;V,d&#65533;Q&#65533;p&#65533;i&#65533;H&#65533;s 	I
5	J>r&#65533;&#65533;&#65533;&#65533;JQ E&#65533;&#65533;A&#65533;^&#65533;&#65533;R&&#65533;$&#65533; `s 
R3&#65533;`&#399;#!&#65533;&#65533;H00&#65533;f&#65533;&#65533;&#65533;!&#65533;&#65533;&#65533;tR&2&#65533;&#65533;&#65533;N&#65533;D&#65533;&#65533;x&#65533;<&#65533;5&#65533;&#65533;&#65533;&#65533;&#65533;&#986;&#65533;=%&#65533;2F}&#65533;h&#65533;Z'&#65533;&#65533;M&#65533;h&#65533;"&#65533;&#65533;&#65533;&#65533;&#65533;Bp&#65533;i&#65533;d&#65533;$&#65533;&#1959;&#65533;&#65533;&#65533;o&#65533;"&#65533;&#65533;5qT`@dP&#65533;&#65533;&#65533;&#65533;p&#65533;&#65533;&#1828;&#65533;iP&#65533;&#65533;  9&#65533;1(&#65533;&#65533; &#65533;il=&#65533;8&#65533; dpQ&#65533;J "&#65533;&#65533;~(@&#65533;&#65533;&#672;&#65533;^&#65533;&#65533;&#65533;#&#65533;n&#65533;&#65533;&#65533;q'X&#65533;
 +A&#544;&#65533;dj8&#65533;&#65533; ^&#65533;Q"d&#65533;&#65533;e(&#65533;B&#65533;&#65533;&#65533;&#65533;&#65533;&#65533;&#65533;&#65533;&#65533;&#65533;&#65533;&#65533;K&#65533;l&#65533;&#593;,&#65533;'>&#1038;&#65533;&#184;4&#752;&#65533;(!U&#65533;M+r&#65533;> &#65533;G+&#65533;&#65533;&#65533;&#65533;&#65533;&#65533;&#65533;&#65533;&#65533;e&#65533;&#65533;&#65533;M&#65533;&#65533;5X&#65533; &#65533;&#65533;&#65533;&#65533;&#65533;&#65533;&#65533;&#65533;	&#65533;(&#65533;&#65533;+&#65533;&#65533;X&#65533;&#65533; &#65533;G&#65533;&#65533;&#65533;e&#65533;&#65533;Re&#65533;=&#65533;TrJ&#65533;&#65533;&#65533;D &#1052;;&#65533;&#65533;&#65533;J,&#65533; &#65533;n &#65533;&#65533;N&#65533;&#65533;&#65533;&#65533;Q&#65533;&#65533;9&#65533;&#65533;&#65533;S&#65533;K&#65533;.@&#65533;\\&#65533;&#65533;1
&#65533;4&#65533;r&\&#65533;&#65533;&#65533; -&#65533;(&#65533;C$&#65533;Yd&#65533;8&#65533;&#65533;5&#65533;&#65533;#&#65533;Wc&#65533;K&#65533;}n,&#65533;&#902;hVE&#65533;J&#65533;@m3&#65533;&#65533;u@~r ,&#65533;_4-0@7&#65533;&#65533;&#65533;&#65533;&#65533;&#65533;N0&#1314;`&#65533;+m(l&#65533;d&#65533;&#65533;C] &#65533;&#65533;>5Iv&#65533;q Xd&#65533;0r 	&#65533;t&#1072;&#65533;r4`&#65533;`PA >@&#65533;T'h&#65533;/R&#65533;&#65533;&#65533;2tI&#65533;(&#65533;o-&#65533;u&#65533;&#1395;&#65533;&#65533;&#12477;&#65533;{(&#65533;n.^&#530;&#65533;
&#65533;&#65533;&#65533;&#269;EUc&#65533;m&#65533;d&#65533;&#65533;)&#65533;vS&#65533;&#65533;{&#65533;&#65533;&#65533;&#65533;#&#65533;&#65533;2C&#65533;}&#328;&#65533; &#65533;WO&#65533;&#65533;|y@&#65533;&#65533; 9j&#65533;&#65533;P&#65533;&#65533;&#65533;0a!p&#65533;2b&#65533; &#65533;&#65533;p&#65533;	B&#65533;&#65533;&#65533;&#65533;;:@&#65533;e&#65533;NS&#65533;&#185;&#65533;&#2504;f4&#65533;&#65533;&#65533;&#65533;:&#65533;.&#65533;l&#65533;#q&#65533;p&#65533;TF $aRZ&#1026;&#65533;&#65533; "&#65533;&#65533;
&#65533;	&#1458;&#65533;&#65533;&#65533;&#65533;&#65533;k&#65533;,&#65533;&#65533;Au&#65533;J&#65533;&#65533;&#65533;&#65533;&#65533;&#835;&#799;y&#65533;&#65533;&#65533;}&#1707;F&#65533;0s"&#65533;&#65533; &#65533;&#65533;^	M&#65533;&#65533;&#65533;&#65533;&#65533;g&#65533;&#65533;&#65533;&#65533;&#65533;&#65533;w&#65533;&#65533;\1&#65533;}&#65533;6&#65533;&#65533;&#65533;&#65533;%hoW#pl&#65533;&#65533;&#65533;&#65533;N&#65533;u&#65533; $&#65533;&#65533;!, (.&#65533;R]&#65533;&#65533;Uk&#65533;&#65533;ez&#65533;s%&#65533;juQX&#65533;&#65533;&#65533;a&#65533;&#65533;=hg&#65533;{& &#65533;&#65533;`&#65533;3&#65533;0(9;&#65533;sq&#65533;&#65533;&#65533;b&#65533;&#65533;'^&#65533;0st&#65533;&#65533;<p&#65533;w&#65533;`N&#65533;&#65533;K&#65533;B"lt.&#65533;&#65533;l&#65533;Ej&#65533;#Mf3&#65533;%&#65533;&#65533;W&#65533;"=l&#65533;1TXn&#65533;Eo&#741;	&#65533;&#65533;UXG&#65533;r&#65533;e&#599;:&#1696;(&#65533;&#65533;Kwk&&#65533;&#65533;&#65533;	$&#65533;Mpn&#65533;0 y&#65533;y:0&#65533;&#65533;9n&#65533;&#65533;&#65533;r&#849;H2hzX&#65533;z7&#65533;&#65533;<&#65533;	&#65533;&#259;Y&#65533;A&#65533; .9&#65533;&#65533; &#1250;<&#65533;&#65533;1*$&#65533;&#65533;&#65533;F&#688;(p&#65533;&#65533;lp&#65533;p1}&#65533;c]&#562;&#65533;PdVFF&#65533;	&#65533;W&#65533;&#65533;g&#65533;&#65533;~&#2006;Ds7&#65533;&#65533;&#65533;f&#65533;&#65533;G2&#65533;a&#65533;b&#65533;G]&#65533;&#65533;t[&#65533;&#65533;CM}7OU&#65533;NfX&#65533;(&#65533;:&#65533;F&#65533;A&#65533;&#65533;<&#65533;`'&#65533;&#65533;"%D&#65533;&#65533;B &#311; &#65533;`	&#65533;S"Qc&#65533;&#65533;p&#65533;&#65533;@&#65533;I$gV@4Xq&#65533;&#65533;&&#65533;#"&#65533;
9&#65533;%1&#65533;&#65533;1&#65533;y&#65533;f}&#65533; &#960;|&#65533;&#65533;k&#65533;F8&#65533;&#65533;QxW1 &#65533; &#65533;&#65533;(&#65533; <M&#65533;G&#65533;&#65533;&#65533;&#65533;!&#65533;&#65533;F&#65533;&#65533;&#65533;&#65533;\&#65533;&#65533;v&#65533;8	&#65533;b
&#65533;&#65533;n&#65533;&#65533;&#65533;&#65533;	&#65533;!I&#1397;Nm6&#65533;&#65533;V&#65533;Gc&#65533;&#65533;b1&#65533;&#65533;&#65533;,Pl&#65533;s3&#65533;:&#65533;&#65533;&#65533;fH2&#65533;&#65533;UM&#65533;Ap&#65533;&#65533;&#65533;` "&#65533;RMr&#65533;&#65533;&#65533;
 &&#65533;&#65533;&#402;[dVP&#65533;!&#65533;&#65533;w%&#65533;&#523;&#65533;%&#65533;&#65533;&#65533;*I&#65533;&#65533;`#`T&#65533;qG&#65533;i#L&#65533;"&#65533;L&#65533;&#1622;&#65533;&#65533;rt&#65533;&#65533;(&#65533;W&#65533;*A&#65533; &#65533;Sl&#65533;&#65533;vmQW&#65533;R&#65533;h%*s)&#65533;&#65533;sVpk&#1102;&#65533;&#65533;'&#65533;&#65533;q
=a!&#65533;=&#65533;5g&#65533;@(pR&#65533;&#65533;R>&#65533;&#65533;^&#65533; ->&#65533;&#65533;b&#65533;&#65533;&#65533;w,&#65533;&#65533;&#65533;F(&#65533; &#65533;&#65533; &&#65533;A&#65533;"&#65533;&#65533;&#65533;&#65533;&#65533;&#65533;	n&#65533;&#65533;a&#65533;cz3y&#65533;a{anb&#65533;&#65533;&#65533;y#&#65533;&#65533;&#65533;&#65533;b&#65533;&#65533;"/+&#65533; &#65533;&#65533;2+&#65533;&#65533;&#65533;<Y&#65533;!&#65533;&#65533;&#65533;2	&#65533;iDhg&#65533;&#65533;&#65533;<&#65533;Y&#65533;	-&#65533;&#65533;&#65533;&#65533;&#65533;&#65533; A&#65533;2&#50775;&#65533;&#65533;l\&#65533;&#65533;&#272;&#65533;&#65533;&#65533;&#65533;r&#65533;TG&#65533;Q&#65533;G&#65533;:&#65533;}&#65533;&#65533;X&#65533;2&#65533;'*0&#65533; &#1040;#(2?&#65533;X&#65533;&#280;*gf&#65533;!&#65533;=0.&#65533;&#65533;7 &#65533;`2)R"&#65533;&#65533;&#65533;&#65533;&#65533;*&#65533;&#65533;U&#65533;&#65533;&#65533;Y4{~&#65533;H&#65533;&#65533;&#65533;&#65533;&#65533;0&#65533;@# w&#65533;y&#65533;0&#65533;&#65533;-&#65533; &#65533;&#65533;
s&#65533;q&#65533;#&#65533;&#65533;&#65533;&#65533;Nm&#65533;e}&#65533;<&#65533;&#65533;:&#65533;3&#65533; &#65533;&#65533;n$ ~(Z
&#65533;H*&#65533;g2,&#65533;@ jcj&#65533;W&#65533;O&#65533;&#65533;UC_&#65533;f-&#65533;uH,m7[&#65533;&#65533;&#65533;P_&#65533; &#65533;6&#65533;m&#65533;m&#65533;&#65533;fl&#65533;
0&#65533;Turp&#679;&#65533;)&#65533;&#65533;&#65533;W&#65533;&#65533;&#65533;&#65533;EX0,&#65533;e&#696;&#65533;&#65533;. &#65533;&#65533;&#65533;&#65533;&#65533;&#65533;&#65533;s&#65533;&#65533;-&#65533;&#65533;&#65533;8&#65533;P*j&&#65533;aA'H&#65533; $&#65533;d=&#65533;42@&#65533;@&#65533;|m#C&#65533;	&#65533;q&#65533;p G&#65533;*&#65533;U&#65533;;&#65533;
&#65533;&#65533;T
&#65533;&#65533;&#65533;&#65533;&#65533;&#65533;&#65533;&#1320;&#65533;*&#65533;&#65533;&#65533;S K&#214;&#65533;0&#65533;c&#65533;&s&#774;z&#65533;&#65533;&#65533;Q&#65533; &#65533;&#65533;3&#65533;a
&#65533;&#65533;&#65533;&#65533;0EX&#1779;k&#65533;Cd&#65533;Tp&#65533;K&#65533;\O;D&#65533;&#65533;z&#65533;&#65533;&#65533;='&#65533;+&#65533;&#65533;&#65533; - &#65533;&#65533;&#65533;&#65533;k&#65533;'&#65533;!2&#65533;&#65533;>&#65533;~tb&#65533;&#65533;&#65533;8d&#65533;
&#65533;&#65533;A&#65533;e<f&#65533;.8&#65533;&#65533;7&#65533;&#65533;i&#65533; y&#65533;3; &#65533;&#65533;&&#65533;W &#65533;S0&#65533;c`I&#65533;,h&#65533;_&#65533;0&#65533;0`s &#65533;&#65533;	&#65533;&#65533;&#65533;&#65533;&#65533;d&#65533;&#534;&#65533;&#65533;&#65533;&#65533;	8tm{(&#65533;0&#65533;&#65533;&#1112;ZGw5&#65533;&#65533;&#65533;G&#65533;\	I&#65533; E&#65533;'&#65533;&#65533;PUWo&#65533;KN&#65533;t	4M&#65533;<{&#65533;"rIG4&#65533;
&#65533;gK&#65533;&#65533;b&#65533;tQ&#65533;pu&#65533;&#65533;T:?&#65533;&#65533;*&#65533;&#65533;pB&#65533;0&#65533;~&#65533; .&#65533;s,&#65533;$&#65533;0&#65533;&#65533;7&#65533;8&#65533;i&#65533;&#65533;&#65533;!&#65533;&#65533;&#65533;Tr&#65533;&#65533;&#65533;&#65533;&#65533;h&#1202;CX&#65533;G&#65533;`s&#65533;&#65533;&#65533;&#65533;&#65533;&#65533; #mV, &#65533;r&#65533;X&#65533;&#65533;e&#65533;f&#65533;W&#65533;`&#65533;y&#65533;5&#3878;@K&#579;&#65533;xX;&#65533;q&#65533;&#65533;&#1060;&#65533;&#65533;&#65533; "e&#65533;ePD,&#65533;&#65533;h&#65533;#&#65533;&#65533;d1&#65533;&#65533; &#65533;s(&#65533;8	&#65533;DW&#65533;D!Pc&#65533;r	&#65533;*&#65533;;[&#65533;&#65533;&#65533;&#65533;cX9&#65533;&#65533;&#65533;u|&#65533;4$d&#65533;(&#65533;&#65533;" &#65533;q&#65533;B&#65533;I&#65533;vA&#65533;&#65533;5&#65533;2"&#65533;&#65533;Y(&#65533;&&#65533;&#65533;r&#65533;&#65533;&#65533;r&#65533;&#65533;&#467183;1&#65533;&#65533;&#65533;&#65533;A&#65533;&#65533;&#65533;&#65533;&#65533;0@+@-V&#65533;h&#65533;	&#65533;&#65533;>`&#65533;]T6f&#65533;|&#65533;xQ&#1607;&#65533;&#65533;l&#65533;T&#65533;8&#65533;&#65533;	O&#683;~&#65533;oI&#65533;q&#65533;sv&#65533;&#65533;&#65533;]o&#65533;&#65533;&#65533;`&#65533;&#65533;&#65533;m&#65533;&#65533;&#65533;&#862;pQ&#65533;a\&#65533;&#65533;	&#65533;Z&#65533;&#65533;c]Z!q;&#65533;C&#649; &#65533;&#65533; m&#65533;(&#320;&#65533;f &#65533;p&#65533;,p&#65533;6  &#65533;5g(&#65533;L,0&#65533;&#65533;&&#65533;&#65533;&#172;&#1411;&#65533;5{/&#65533;&#65533;AY&#65533;&#65533;&#65533;&#65533;Q&#65533;4%&#65533;&#65533;I&#65533;&&#65533;&#65533;&#65533;`&#65533;9&#65533;P &#65533;AQ&#65533;'E&#65533;+&#65533;Q&#65533;f&#65533;&#65533;MO" &#65533;F&#65533;&#65533;
&#65533;&#65533;D2U&#65533;&#65533;K&#65533;U&#65533;&#65533;p5 &#65533;{&#65533;S&#65533;d&#65533;&#65533;&#65533;&#65533;&#65533;&#1139;4&#65533;p&#65533;&#65533;4&#65533;n&#65533; O&#65533;*&#459;&#65533;&#65533;m&#65533;&#65533;)6iI#l&#65533;&#65533;&#65533;I!&#65533;U&#65533;0<&#65533;G&#65533;&#65533;Ku&#65533;~&#65533;&#65533;&#65533;&#1276;&#65533;0&#65533;j\&#65533;(&#65533;y" DZ[&#187;#&#65533;_&#65533;0nr@1&#65533;&#65533;0&#65533;&#65533;&#65533; &#65533;R&#65533;&#65533;&#65533;&#1713;I&#65533;&#65533;6&#65533;&#65533;&5ws`AG&#65533;PC&#65533;9~&#65533;&#65533;&#65533;`&#65533;&#65533;&#65533;#N&#65533;(G	&#65533;0I&#65533;?&#65533;+&#65533;&#65533;C(e&#65533;<S&#65533;&#65533;&#65533;&#65533;-&#65533;&#65533;`&#65533;fk~Bf&#65533;&#65533;&#65533;TH]&#65533;&#65533;g&#65533;jS#&#65533;z8	p &#65533;rWE&#65533;&#65533;ps&#65533;E&#65533;&#65533;:&#65533;&#65533;I&#65533;1&#65533;&#65533;T&#65533;E	&#65533;LdR&#65533;$R1@&#65533;C3&#65533;N@060&#65533;&#65533;E&#65533;&#65533;v&#65533;&#65533;F"&#65533;G(&#65533;#&#65533;'&#65533;a&#65533;r&#65533;-o*-%	&#65533;&#65533;&#65533;&#65533;r1&#65533;p$n&#153;&#65533;&#362;&#65533;C&#65533;/a}&#65533;	&#1408;&#999;&#65533;x&#65533;&#65533;&#65533;&#65533;&#65533;Ik&#65533;&#65533;&#65533;=	&#65533;F&#991; &#65533;:?&#65533; &#65533;&#65533;v&#65533;f&#65533;o72&#65533;&#65533;"&#65533;&#65533;&#65533;&#65533;&#65533;r&#65533;&#65533;|&#65533;M&#65533;&#65533;&#65533;8&#65533;]&#65533;4R&#65533;T&#65533;&#65533;5O;&#65533;p&#65533;&#65533;E&#65533;d&#65533;&#65533;'0 0&#65533;&#65533;&#65533;! &#65533;&#65533;`&#65533;&#65533;&#65533;&#65533;&#65533;'&#65533;m&#65533;9r&#65533;5&#65533;)&#65533;$&#65533;&#65533;gs&#65533;{&#65533;*Q&#65533;w&#65533;&#65533;&#65533;&#182;&#65533;nno&#65533;*&#65533;8'&#65533;&#65533;&#65533;&#65533; &#65533;0&#65533;&#65533;!z&#65533;&#65533;%ah4-&#65533;22 &#65533;P)&#65533;&#65533;[+"`&#65533;&#65533;&#65533;*S&#65533;&#65533;N'B>a&#65533;L &#65533;[t&#65533;	O&#65533;DQ&#1943;n&#65533;&#65533;C&#65533;&#65533;&#65533;&#65533;&#65533;&#65533;&#65533;&#65533;&#65533;V&#65533;&#65533;&#65533;&#65533;&#65533;r&#1124;fY&#65533;&#65533;&#65533;&#65533;&#65533;pGw&#65533;H&#65533;&#65533;&#65533;&#65533;cb&#65533;S_&#65533;_Hnf&#65533;e0&#65533;@&#65533;&#65533;?}Y&#65533;&#65533;&#65533;&#65533;%a&#65533;AZ-&#65533;!&#65533;$&#65533;i&#65533;a&#65533;B&#65533;&#65533;)Y&#65533;&#65533;&#65533;M&#65533;&#65533;0]&#65533;~3{&#65533;&#65533;&#65533;F &#65533;&#65533;Y&#65533;I&#65533;&#65533;A =&#65533;kzr$&#65533;+&#65533;]&#65533; )&#65533;&#65533;&#65533;> m&#65533;&#65533;W&#65533;&#65533;&#65533;o&#65533;&#65533;&#65533; &#65533;F-2~&#65533;^D&#65533;6&#65533;&#65533;&#65533;	&#65533;uVw&#6006;
&#65533;]&#65533;&#65533;Bd&#65533;n&#65533;&#65533;5&#65533;&#65533;&#65533;&#65533;]&#65533;&#30693;&#65533;+&#65533;<_]&#65533;&#65533;&#759;&#65533;`&#65533;&#65533;&#65533;~dJ
[&#65533;&#65533;L&#65533;&#65533;5&#65533; &#65533;&#65533;&#65533;M&#65533;&#65533;,&#65533;`&#211;@&#65533;&#65533;5&#65533;&#65533;&#65533;$!@&#65533;&#65533;m&#65533;j&#65533;&#65533;&#65533;>&#65533;8&#65533;&#65533;"K&#65533;&#65533;&#65533;&#65533;%&#65533;&#65533;q&#65533;,Q&#65533;&#65533;{j"aa&#65533; q*00@|&#65533;&#65533;&#65533;&#65533;&#65533;h&#65533;<:&#65533;&#65533;&#65533;a6&#65533;&#65533;	&#65533;}&#65533;W&#263;y&#65533;}&#65533;*&#65533;C&#65533;
&#65533;&#65533; &#65533;J&#65533;FT}&#65533;&#65533;v&#65533;` &#65533;8P&#65533;m&#65533;FLE&#65533;&#65533;&#65533;^&#65533;&#65533;&#65533;&#65533;&#65533;&#65533;+$&#65533;&#65533;&#65533;&#65533;!&#65533;&#65533;&#65533;.&#65533;&#65533;&#65533;&#65533;&#65533;&#65533;,&#65533;&#65533;)&#65533;&#65533;,&#65533;&#65533;1-&#65533;&#65533;&#65533;&#65533;&#65533;&#65533;+=-!12&#65533;&#65533;'#' !'&#65533; ##(= & 77
B?;?&#65533;?
	  &#65533;&#65533;&#65533; '&#65533;&#1216;&#65533;@>&#65533;&#65533;S0&#65533;&#65533;&#65533;&#65533;&#65533;&#65533;7&#1848;u&#65533;&#65533;!&#65533;-,Pp&#65533;"@b&#65533;&#289;&#65533;&#65533;)R`&#65533;kA&#65533;&#65533;,
8Q&#660;&#65533; h
0&#65533;BB1&#65533;z&#65533; "@k&#65533;J&#65533;&#65533;&#65533;&#65533;qT&#65533;0&#65533;&#65533;&#65533;&#65533;&#65533;*h&#65533;&#65533;
a&#65533;&#1346;&#65533;!&#65533;jr!&#65533;&#65533;&#65533;&#65533;8&#65533;ZI&#65533;!&#65533;*&#65533;H+&#65533;RY&#65533;z&#65533;&#65533;&#65533;T&#65533;&#65533;
&#65533;7B&#65533;&#65533;:k!&#65533;&#65533;&#65533;&#8929;&#65533;.-Na`&#65533;&#65533;&#65533;&#65533;Pu`H&#33841;7$&#65533;&#65533;N]w&#65533;&#65533;	I&#65533;&#65533;F&#65533;&#65533;d!&#65533;;um&#65533;&#65533;`P&#65533;!&#65533;&#65533;&#65533;H&#65533;&#199;:&#65533;&#65533;H8&#65533;&#65533;	*(x&#65533;&#65533;,&#65533; &#65533;&#65533;)&#65533;4 !\&#65533;&#65533;&#272;,&#65533;&#65533;&#65533;_	2 &#65533;&#65533;&#1416;/P&#65533;&#512;&#65533;R&#65533;dF&#1864; c&#65533;^#&#65533;&#65533;&#65533;H&#65533;0&#65533;M&#65533;&#65533;2Ux&#65533;&#65533;Y_2&#1800;&#65533;!&#65533;p2U4)&#65533;&#65533;A<&#65533;&#65533;&#65533;&#65533;&#65533;0&#65533;%.L&#65533;#| #(HY&#65533;&#65533;-&#65533;&#65533;&#65533;X&#65533;&#65533;&#65533;&#65533;&#65533;&#65533;]&#130;&#65533;&#65533;P&#65533;&#65533;&#65533;&#65533; @ &#65533;&#65533;@	&#65533;&#65533;	*|S&#65533;8&#65533;uD@&#65533;&#65533; &#65533;&#65533;#D=&#65533;&#65533;]?&#1189;&#65533;&#65533;?&#65533;`&#65533;]> x7&#65533;&#65533;&#65533;HT&#65533;y &#65533;`N&#65533;&#65533;qS&#65533;(&#65533;0C&#65533;&#65533;&#65533;&#65533;&#65533;&#65533;7&#65533;5&#65533;!X,&#65533;&#65533;Hl&#65533; h&#65533;!&#65533;&#65533;&#65533;%*\P&#65533;e9&#596;&#65533;h&#65533;&#65533;bQ5i&#65533;#&#65533;E&#65533;#@&#65533;4}]@aZ#&#65533;&#1057;~&#65533;,U&#65533;o&#65533;(/`$&#65533;"c!u&#65533;&#65533;)&#65533;#&#65533;&#65533;&#65533;&#65533;&#65533;g&#65533;L&#65533;@&#65533;&#65533;x&#65533;XpT!&#65533;a&#65533;K&#65533;O&#65533;!2&#65533;p&#65533;&#65533;&#65533;&#65533;&#65533;&#65533;0,&#65533;&#65533;&#65533;&#65533;*&#65533;&#65533;&#65533;&#65533;&#65533;A,&#65533;B=&#65533;&#65533;|&#65533;'7&#65533;&#65533;Y&#65533;:&#65533;*&#65533;=&#65533;&#65533;&#65533;>&#65533;9&#65533;(&#65533;k&#65533;k&#65533;T&#65533;&#65533;=&#65533;&#65533;P&#65533;&#65533;}y&#65533;`&#65533;&#65533;&#65533;B&#65533;&#65533;&#65533;	X&#65533;&#65533;(&#65533; t&#65533;&#65533;&#65533;x,W8&#65533;@_&#65533;&#65533;-&#65533;&#65533;\ &#65533;bK&#65533;-&#65533;&#65533;@VR&#65533;@&#65533;&#1153;&#65533;Wp=z0l&#65533;X&#65533;]&#65533;C-&#65533;U$&#65533;1b2`
&#65533;&#65533;&#65533;$&#65533;&#65533;W&#65533;c"&#65533;%(&#65533;&#65533;Qc&#65533;&#65533;&#65533;&#65533;'&#65533;JA~:&&#65533;&#65533;&#65533;&#65533;&#65533;&#65533;W#"&#65533;C4&#65533;&#65533; &#65533;&#65533;#X&#65533;&#65533;&#65533;eh&#65533;7&#65533;&#65533;&#65533; &#65533;&#65533;0(&#65533;&#65533;&#65533; =&#65533;%&#65533;Ot&#65533;2&#65533;HsW&#65533;&#1673;&#65533;&#65533;&#65533;9&#65533;	&#65533;C&#65533;*hA&#65533;&#65533;
&#65533;&#65533; #6
L&#65533;&#65533;&#65533;?F&#65533;&#65533;&#65533;< bA@
&#65533;&#65533;+&#65533;I&#65533;B,&#65533;&#2026;&#65533;&#65533;,&#65533;yy&#65533;d&#65533;|K_&#65533;&#65533;&#65533;N1&#65533;B&#65533;`&#65533;dAS&#65533;"&#65533;AM-&#1057;!B&#65533;&#65533;&#65533;y&#65533;p/4DZP&#65533;&#65533;&#65533;"{&#65533;&#65533;&#65533;b&#65533;qx^&#65533;r&#65533;fY0&#65533;X&#65533;&#65533;&#65533;8&#65533;&#65533;I&#65533;BX'NxA:&#65533;&#65533;&#65533;&#65533;	(&#65533;&#65533;&#65533;`{&#65533;&#65533;&#65533;g&#65533;C&#65533;&#65533;O=&#65533;g|@g&#65533;r_&#65533;&#65533;W&#65533;&#65533;$d~i&#65533;r
)>&#65533;9&#65533;f&#65533;I
H&#65533;&#65533; &#65533;&#65533;&#65533;M&#65533;&#65533;&#65533;`&#65533;@>#7&#65533;&#65533;&#65533;Af&#65533;&&#65533;&#65533;(&#65533;&#65533;&#65533;&#65533;&#65533;&#65533;&#65533;&#65533;*&#65533;&#709;&#65533;0)-&#65533;(&#65533;i&#65533;B&#65533;&#65533;w&#65533;&#65533;&#65533;
'&#65533;&#65533;)Q*&#65533;+&#65533;&#65533;q&#65533;XS&#65533;&#65533;%@ !&#65533;U&#65533;Z&#65533;TD|X&#65533;E&#65533;u@A&#943;Jc&#65533;Md$&#65533; de&#65533;{@&#65533;"&#65533;q&#65533;F&#65533;&#65533;&#65533;P&#65533;0 &#65533;&#65533;B&#65533;&#65533;DBJ+&#65533;&#65533;.&#65533;&#65533; {*&#65533;&#65533;&#65533;s&#65533;H&#65533;:P&#65533;)&#65533;&#65533;O&#65533;&#263;	)E:B:L+&#65533;z&#65533;&#65533;&#771;P&#65533;\&#65533;&#65533;zVf&#1928;&#65533; &#65533;&#65533;\@ +&#65533;&#65533;_&#65533;&#65533;`)8&#65533;&#65533;&#65533;&#65533;'` ( &#258;*&#65533;Ny&#65533;l*`&#65533;h&#65533;2 &#65533;&#65533;&#65533;&#65533;2F&#65533;L&#65533;V[&#65533;
&#65533;01B&#65533;$O &#65533;&#65533;&#277;!&#65533;x&#65533;S1&#65533;&#65533;
&#65533;&#65533;`T&#65533;&#65533;1X_Aw
B4`&#65533;E&#65533;^S &#65533;)&#65533;5&#65533;[&#65533;&#65533;&#65533;s*&#65533;&#65533;UB&#65533;At&#65533;(&#65533;)&#65533;L&#65533;&#65533;&#65533;&#65533; &#65533;ACp&#65533;&#65533;U&#65533;1&#65533;
&#65533;&#65533;"l@ @&#65533;
&#2242;&#65533;&#65533;&#65533;@')&#65533;&#65533;&#1792;P&#65533;&#65533;)&#65533; PHE!&#65533;6&#65533;&#65533;&#65533;&#1379;j>E@s&#1329;&#65533;&#65533;y2&#65533;&#65533;,&#65533;P &#65533;&#65533;- &#65533;N&#65533;&#65533;|`&#65533;&#65533;&#65533;`&#65533;&#65533;$&#65533;&#65533;&#65533;N&#65533;&#65533;&#65533;&#65533;&#65533;(&#65533;&#65533;&#65533;5q&#65533;I&#65533;SUA&#65533;&#65533;5&#65533;&#65533;`T&#65533;&#65533;$_~1q&#65533;
&#65533;&#65533;{&#65533;&#65533;)&#65533;e&#47688;&#65533;,+ p+&#65533;&#65533;X&#65533;&#65533;d&#65533;&#37375;*[&#65533;&#65533;&#65533;&#65533;	&#65533;&#65533;M&#65533;E`&#65533;&#65533;sl4&#65533;dH2a-&#65533;D@&#65533; #&#65533;?&#65533;*i&#65533;l&#65533;&#65533;&#65533;&#65533;&#65533;*&#65533;&#65533;{&#65533;&#65533;w&#65533;&#65533;&#65533;&#65533;&#65533;&#65533;^&#65533;E&#65533;Ss&#65533;)&#65533;:D!&#65533;Y&#65533;9:&#65533;&#65533;t&#65533; 8&#65533;&#65533;'Up&#65533;&#65533;K &#65533;&#65533;t&#65533;&#65533;S&#65533;x0x 	&#65533;6&#65533;&#65533;&#65533;X&#65533;[&#65533;&#65533;&#65533;@&#65533;&#65533;&#65533;&#65533;&#65533;&#65533;&&#65533;&#65533;b`<&#65533;
&#65533;bC&#65533;&#3330;&#65533;&#65533;\&#65533;MU&#65533;&#65533;4;$$&#65533;"b!pD&#65533;&#65533;&#65533;k&#65533;/&#65533;&#1323;&#65533;]&#65533;&#65533;&#65533;&#65533;&#65533;o&#65533;&#65533;]&#65533;U-E&#65533;&#65533;&#65533;Q&#65533;cAOf+&#65533;)&#65533;&#65533;&#228;&#65533;&#65533;SK&#65533;&#65533;&#65533;&#65533;KD!Ad&#65533;&#65533;0U+&#65533;&#65533; r)'&#65533;`&#65533;P&#65533;0r&#65533;&#65533;&#65533;&#65533;&#65533;B&#65533;w&#65533;Q&#65533;&#65533;z&#65533;&#65533;&#65533;&#203;,0&#65533;&#65533;^&#65533;&#65533;&#65533;&#65533;XZH&#65533;&#65533;U&#65533;;@~&#65533;3Up@z!`	0 d`&#65533;HK&#65533;&#65533;B&#65533;&#65533;t	L&#65533;jR&#65533;t~n &#65533;&#375;&#65533;
1 &#65533;"&#65533;YA+0&#65533;&#65533;t&#65533;&#65533;!hvYW&#65533;y02#&#65533;)V&#65533;&#65533;c&#65533;,_&#65533;&#712;&#65533;]&#65533;^WMu5c&#65533;&#65533;=&#65533;&#384;&#65533;X&#65533;w&#906;q&#65533;&#1911;&#65533;&#65533;&#65533;t%&#65533;!&#65533;H&#65533;&#65533; &#65533;(.$&#65533;18&#65533;v&#1857;&#65533;&#65533;&#65533;8A8&#65533; P&#65533;S&#65533;fo&#65533;J&#610;]&#65533;&#65533;&#65533;X8N^&#65533;J&#65533;B&#65533;&#65533;r&#65533;&#65533;hh&#65533;&#65533;&#65533;&#65533;&#65533;
&#65533;&#65533;d g&#65533;&#65533;MvD0&#65533;&#65533;q #&#65533;d
&#65533; -&#65533;	&#65533;n&#65533;:7r&#65533;&#65533;$&#65533;&#65533;&#65533;-V&#65533;&#65533;&#812;&#65533;l}E&#65533;.%&#65533;&#65533;&#65533;l&#65533;&#65533;&#65533;lI&#65533;&#65533;&#65533;&#1788;&#65533;&#65533;&#65533;&#65533;&#973;&#65533;nW&#65533;_>&#65533;&#65533;)"&#65533;|WA
&#65533;2Z21&#65533;# > 2pV&#65533;pBC&#65533;&#65533;&#65533;&#65533; 5&#65533;&#65533;&#65533;&#65533;&#65533;&#65533;&#65533; 0  !%%p&#65533;'&#65533;1<&#65533;&&#65533;% %P&#65533;&#65533;&#65533;!H&#65533;%
5I&#65533;z7&#65533;C&#65533;")&#65533;&#65533;z&#65533;5(&#65533;S{&#65533;&#65533;(&#65533;&#65533;&#65533;_&#65533;&#65533;&#65533;`&#65533;#'&#65533;# &#65533;&#65533;&#65533;O"0 =&#65533;&#65533;0M0j&#65533; &#65533;P&#65533;&#65533;$ d&#1862;kj&#65533;L&#65533;&#65533;&#65533;&#65533;.0C$L&#65533;tVq:g&#65533;&#65533;b9&#65533;L&#65533;tk p&#4135;&#65533;M&#65533;aL}&#65533;&#65533;dt^&#65533;7P&#65533;SCpEg&#65533;,}cuYw(T!{(Y&#1476;&#65533;&#65533;CM&#65533;&#65533;%)AC&#65533;P&#65533;
&#65533;4 _v&#65533;P&#65533;
H`&#65533;2&#65533;pi&#65533;&#65533;:&#65533;&#65533;=&#65533;=&#65533;&#65533; q&#65533;@&#65533;&#65533;^&#65533;&#65533;&#65533;g&#65533;4Eh^&#65533;@h&#65533;&#65533;&#65533;#5 &#65533;&#65533;  2&#65533;4 &#65533;&#65533;&#65533;'	+ '&#65533;6}&#65533;xL&#65533;0e&#65533;&#65533;o&#65533; 0V&#65533;&#65533;GG&#65533;&#65533;&#65533;3&#65533;x&#65533;&#65533;$&#65533;&#65533;0>&#65533;&#65533;&#65533;c&#65533;q&#65533;m*"&#137;m&#65533;vQaliX1&#65533;&#65533;{&#65533; 
&#65533;$&#65533;ul"&#65533;&#65533;&#65533;DR&#65533;L&#65533;&#65533;X&#65533;&#65533;-&#65533;&#65533;X8&#65533;#z%7&#65533;&#65533;	&#65533;!wr &#65533;&#65533;0&#65533;&#65533;&#65533;|~( &#595;&#65533;q&#65533; &#65533;I:AG033G&#65533;&#65533;"8&#65533;ys&#65533;5&#65533; &#65533;!HGq&#65533;>&#65533;HT&#65533;(&#65533;'5&#65533;A&#65533;(&#1800; <(&#65533;Q&#65533;R&#65533;`*&#65533; Pe@&#65533;$Oi&#65533;0'@,&#65533;&#65533;2&#65533;&&#65533;H&#65533;&#65533;	&#65533;&#65533;&#1167;&#65533;e&#65533;&#1418;8&#65533;	&#65533;1&#65533;&#65533;&#65533;c&#914;K&#65533;8&#65533;&#65533;E1I&#65533;6$&#65533;&#65533;A&#65533;8+&#65533;:&#65533;6c&#65533;&#65533;-&#65533;e&#65533;i
&#65533;a&#65533;Sd&#65533;.m&#65533;A&#65533;#n&#65533;,&#65533;NO	%&#65533;&#65533;5P+c.&#65533;&#65533; < &#65533;s!0$&#65533;&#579;&#65533;&#65533;j&#65533;&#65533;I&#1459;&#65533;&#65533;&#65533;&#65533;@  &#65533;s9+&#333;;&#65533; &#65533;&#65533;G&#65533;&#65533;cI&#65533;&#65533;&#65533;/&#1025;&#65533;&#65533;qq&#673;?
&#65533;&#65533;&#65533; &#65533;u P_+0y&#1849;&#65533;&#65533;s&#65533;&#65533;a*&#65533;&#65533;&#65533;&#65533;.&#65533;2$@&#65533;` TS!&#65533;&#65533;&#65533;u&#65533;#.A &#65533;&#65533;-  V&#65533;t1B&#65533;&#65533;}A&#65533;!Q&#65533;&#65533;&#65533;&#65533;&#65533;jh&#65533;&#65533;2&#65533;&#65533;&#65533;v&#65533;&#65533;&#65533;q7&#65533;&#65533;.&#65533;x&#65533;)&#65533;AhPaT"Y86&#65533;-&#65533;r&#65533;&#65533; Z&#65533;&#65533; &#65533;&#65533;J_  &#65533;1G&#65533;A&#65533;&#65533;&#65533;8&#65533;&#65533;`&#65533;1G Ni&#65533;&#65533;&#65533;
j&#65533;&#65533;P&#65533;&#65533;1&#65533;*&#65533;#&#65533;pzqB&#65533;=$ )&#65533;&#65533;#&#65533;\&#65533;]B&#65533;g&#65533;&#1219;|v&#65533;@&#65533;4C&#65533;(&#65533;&#1283; &#65533; >&#65533;a&#65533;a&#65533;&#65533;L&#65533;`i&#65533;&#65533;&#65533;&#65533;1&#65533;&#65533;$&#65533;Uo&#65533;&#65533;&#65533;&#65533;'0&#65533;&#65533;&#65533;OD&#65533;.&#65533;&#65533;0P`%&#65533;&#65533;&#65533;&#65533;&#65533;2q&#65533;ZU&#65533;)&#65533;$&#65533;&#65533;DG&#65533;+}&#65533;&#65533;;A&#65533;&#65533;@&#65533;z
1&#65533;$&#65533;&#65533;&#65533;c1tA&#65533;&#65533;&#65533;&#1057;gAc&#65533;O&#65533;&#65533;7&#65533;3&#65533;~0&#65533;;&#65533;%)p2&#65533;=0&#65533;&#65533;%>f,1B&#65533;&#65533;YpAD&#65533;8	&#65533;Jc&#65533;,&#65533;&#65533;`h&#65533;4&#65533;s&#65533;0G&#65533; ,&#65533;_:&#65533;&#65533;h&#65533;&#65533;;&#65533;S
&#65533;&#65533;D&#65533;&#65533;W!&#65533;5&#65533;&#65533;&#65533;&#65533;j&#65533;@&#65533;&#65533;>Yc&#65533;G:&#65533;5@_&#65533;&#65533; )7 :&#65533;&#65533;gE&#65533;&#65533;&#65533; ,&#65533;o&#65533;|&#65533;K&#65533;&#65533;EX&#65533;r&#65533;&#65533;3&#65533;&#65533;3&#65533;&#65533;&#65533;W&#65533;&#1359;&#65533;&#65533;`c&#65533;&#65533;&#65533;&#65533;&&#65533;f0N&#65533;&#65533;i&#65533;-&#65533;&#65533;%&#1817;`&#65533;q7nkAl*&#65533;&#65533;&#65533;&#273;&#65533;	&#65533;tCd&#65533; L&#65533;$&#65533;&#65533;'&#65533;&#65533;ABl&#65533;&#65533;&#65533;&#65533;jWa"&#65533;C]&#65533;C&#65533;&#65533;"*HX&#65533;p30&#65533;&#65533;&#65533; Z8&#65533;:&#65533;&#65533;&#65533;3&#65533;'%>&#65533;&#65533;6&#65533;&#65533;&#65533;&#65533;&#65533;+&#754;&#1670;&#65533;&#65533;&#65533;&#65533;&#65533;W&#65533;k&#65533;)C4`&#65533;)*q_&#65533;&#65533;&#65533;F&#65533;@&#65533; u&#65533;JMa&#65533;B&#65533;&#65533;&#65533;Q&#65533;k&#30283;r!&#65533;g&#65533;&#65533;,s;L&#65533;@&#65533;&#65533;gp&#65533;=&#65533;-L~&#65533;/&#65533;b q&#65533;&#65533;}S&#65533;&#65533;&#65533;7&#65533; &#65533;&#65533;&#65533;CVbz&#65533;5w&#65533; &#65533;&#65533;&#65533;&#65533;&#65533;Qa&#65533;&#65533;N&#65533;^%&#65533;8U;&#65533;&#65533;Y*&#65533;&#65533;&#65533;&#65533;:&#191;c&#65533;&#65533;j&#65533;"&#65533;&#65533;7&#65533;&#65533;P&#65533;`&#752;&#65533;g&#1840; >&#65533;&#65533;P3&#65533;&#65533;h%@&#1813;]&#65533;&#65533;S&#65533;>|f&#65533;&#1361;&#65533;&#2037;` E&#65533;]&#65533;&#65533;
&#65533;4&#65533; :K;@&#65533;&#65533;&#65533;&#65533;I&#65533;AJ&#65533;L&#65533;i &#65533;&#65533;0P&#65533;0y&#65533;`4g&#65533;&#65533;`	&#65533;
&#65533;&#65533;k&#65533;&#65533;MRW&#890;x&#65533;P&#65533;&#65533;&#65533;v>DK+.&#65533;va&#65533;W&#65533; &#65533;&#65533;	?&#65533;&#65533;m&#65533;&#65533;&#65533;/h&#65533;&#65533;&#65533;&#65533;U&#65533;'pc&#65533;!b&#1177;&#65533;&#65533;&#65533;z&#65533;s&#65533; vNT&#65533;&#65533;&#65533;&#65533;&#65533;&#65533;P`&#65533;U&#65533;_&#65533;$]&#946;&#65533;&#65533; &#65533;&#1059;o&#65533;2&#65533;8&#65533;5	 &#65533;'&#65533;&#65533;	&#65533;m&#65533;&#65533;&#65533;&#65533;&#65533;&&#65533;&#65533;&#65533;A&#65533;x 20&#65533;?=#&#65533;&#65533;&#65533;5E&#65533;&#65533;&#65533;&#65533;&#65533;8&#65533;&#65533;&#65533;4&#65533;S&#65533;&#65533;&#14451;&#65533; /&#65533;&#65533;&#140;2&#65533;h&#65533; &#65533;z !p@&#65533;&#65533;3&#1069;&#65533;1~&#65533;&#65533;`Y1&#65533;&#65533;bj#&&#65533;&#65533;u&#65533;p&#65533;W&#65533;P
t&#65533;&#65533;&#65533;!&#65533;La&#65533;|S&#65533;	&#65533;&#65533;i&#65533;&#65533;)&#1101;&#65533;&#65533;L)l&#65533;&#65533;z&#65533;&#65533;&#65533;r&#65533;&#65533;&#65533;l&#65533;&#65533;&#65533;z'&#65533;&#65533; &#65533;a\&#65533;&#65533; %&#65533;B&#65533;&#65533;&#65533;*&#65533;E&#65533;)&#65533;6}B&#65533; &#65533;f&#65533;&#65533;&#65533;&#229;&#65533;.Q _&#65533;,&#65533; SV_&#65533;2/&#65533;
W&#65533;&#65533;l&#65533;&#65533;&#65533;&#65533;7kz1S&#65533;&#690;Lcf)&#65533;	a&#65533;&#65533;&#65533;&#65533;YY@*&#65533;&#65533;&#65533;&#65533; 1p\&#65533;&#41122;&#65533;&#65533;&;1,&#65533;&#65533;&#65533;q	R&#65533;Q&#65533;B%X,E&#65533;T&#65533;&#65533;6::&#65533;5&#65533;&#65533;&#65533;&#65533;&#65533;)&#693;C&#65533;&#65533;.&#65533;&#65533;aE&#65533;2&#65533;QWZ&#65533;&#65533;ZR&#65533;aQA&#65533;MaS&#65533;/&#65533;hN&#65533;p&#65533;x&#65533;&#65533;fn&#65533;&#65533;R&#65533;"&#65533;&#65533;&#65533;&#65533;&#65533;(&#65533;[&#65533;&#65533;&#65533;2T !&#65533;!!`j&#65533;V&#65533;&#1540;&#65533;&#65533;&#65533;&#65533;&#65533;&#65533;&#65533;2&#65533;&#65533; .&#65533;&#65533;qRlm^&#65533;&#65533;&#65533;QH&#65533;9cs}&#65533;&#1991;4&#65533;&#65533;&#65533;&#65533;&#65533;%;%&#65533;8&#65533;&#65533;&#1064;V=@7C &#65533;&#65533;&#65533;&#65533;`"&#65533;7
&#960;&#65533;&#65533;W&#65533; &#65533;&#65533;&#65533;&#65533;	&#65533;&#65533;_%7&#65533;&#65533;9&#65533;&#65533;&#65533;;VN A&#1286;0PYU&#65533;&#65533;,&#65533;&#65533;&#65533;&#65533;d&#65533;DM&#65533;&#65533;N&&#65533;w&#65533;l&#65533;.
v	&#65533;&#65533;OY&#65533;&#65533;}&#65533;&#65533;5	&#65533;&#65533;^+&#65533;&#65533;5`w1&#1206;&#65533;O&#65533;&#65533;&#22195;W&#65533;6&#65533;%&#65533;^ls&&#65533;!d&#1083;&#65533;&#65533;r:&#65533;$0&#65533;P&#65533;&#65533;m_&#65533;&#65533;9&#65533;&#65533;&#137313;&#65533;&#65533;&#65533;&#65533;&#65533;Ys&#65533;&#65533;&#65533;@0&#65533;&#65533;D&#65533;<&#65533;&#65533;&#65533;&#65533;<q&#65533;Q4&#65533;&#65533;&#65533;&#65533;``&#65533;&#65533;&#65533;'&#65533;~ &#65533;&#65533;3- &#65533;)&#192;{&(71&#65533;&#65533;I&#65533;&#65533;:&&#65533; &#65533;&#65533;"4N.0&#65533;&#65533;p&#65533;J&#65533;8&#1248;~0=&#65533;.&#65533;-&#1091;&#65533;&#65533;&#65533;&#65533;&#65533;j&#65533;&#1177;<Fr{:un&#65533;y&#65533;I&#65533;&#65533;&#65533;%&#65533;!&#65533;&#65533;u&#65533;nnY&#65533;&#65533;&#65533;&#65533;M&#65533;&#65533;&#65533;jj8 &#65533;A&#65533;"&#65533;&#65533;&#65533;2( &#65533;N&#65533;|l&#65533;&#65533;<&#65533;&#65533;&#65533;3&#65533;f&#65533;&#65533;l%{&#65533;&#65533;U4&#65533;&#65533;&#65533; &#65533;&#65533;D&#65533;&#65533;&#65533;gM&#65533;(&#65533;Q&#65533;&#65533;??r&#65533;=q &#65533;>{r&#65533;QRV&#65533;I&#65533;&#65533;i&#65533;&#65533;&#65533;A&#65533;= &#45312; a!Z zs&#65533;+V&#65533;>&#65533;&#65533;%V&#65533;.jS&#65533;jj&#1603;&#65533;[^&#65533;O&#65533;&&#65533;&#65533;&#65533;&#65533;fKE&#65533;&#65533;&#65533;]&#65533;&#65533;	&#65533;&#65533;&#65533;l&#65533;&#65533;&#577;Q&#65533;K&#65533;&#65533;&#65533;&#65533;&#65533;y(&#65533;&#65533;&#65533;&#65533;&#65533;g&#65533;&#65533;l*&#65533;g&#65533;&#65533;&#65533;t/N&#65533;M&#65533;&#65533;`9&#65533;N&#65533;1&#65533;&#65533;&#65533;U&#65533;&#65533;4&#65533;&#65533;&#65533;If&#65533;&#65533;S p&#65533;qBrY]B%T&#65533;&#65533;^&#65533;P&#65533;9T!&#1989;&#65533;C&#65533;&#65533;&#65533;&#65533;"&#65533;&#65533;&#65533;sV @ /P<#7&#65533;&#65533;&#65533;&#65533;&#65533;*)&#65533;iaK:&#65533;&#65533;&#65533;b $ &#65533;&#65533;&#65533;&#65533;zA&#65533;3X&#65533;&#65533;:%&#65533;|&#65533;1&#65533;)D&#65533;&#65533;E"DLF&#65533;&#65533;l&#65533;<&#65533;&#65533;_&#65533;&#65533;&#65533;A&#65533;Z5 ,&#65533;&#65533;[$&#65533;&#65533;bkle~l&#65533;&#65533;&#65533;9&#65533;&#65533;+&#65533;&#65533;&#65533;]!&#65533;&#155;u &#65533;1,&#65533;-&#65533;&#65533;&#65533;+&#65533;&#65533;&#65533;A)&#65533;&#65533;&#65533;,&#65533;,-&#65533; &#65533;&#65533;&#65533;1&#65533;+&#65533;&#65533;#&#65533;,'&#65533; &#65533;=&#65533;=&&	&#65533;	?7  &#65533; ?B7&#65533;&#65533;&#65533;&#65533;&#65533;&#65533;&#65533;&#65533;&#65533;&#65533;&#65533; 7
B;&#65533;%P&#65533;&#65533;g &#65533;&#65533;&#65533;@5Pt &#65533;&#65533;&#65533;F&#65533;X&#65533;&#65533;&#65533;&#65533;P&#65533;h&#65533;&#65533;&#194;&&#65533;&#65533;A&#65533;
&#65533;d&#65533; J&#65533;1&#65533;&#65533; &#65533;;(&#65533;i&#192;LF&#65533;"&#65533;bT&#65533;O&#65533;>&#65533;x&#65533;A&#65533;$B&#65533;&#1157;&#65533;&#65533; &#65533;>&#65533;x&#65533;&#597;'O&#65533;0LEU!C&#65533;&#65533;0J&#65533;0d.5Af1lH8&#65533;&#65533;&#65533;&#65533;*\&#65533;&#1742;1&#65533;&#65533;&#65533;&#65533; 4E+o&#65533;S&#65533;&#65533;lGB&#65533;&#65533;N&#65533;&#65533;&#65533;&#65533;&#65533;&#65533;W&#65533;&#340;&#65533;b&#65533;T&#65533;&#65533;&#65533;&#65533;&#65533;E&#65533;E,BF	= &#65533;&#65533;&#65533;&#65533;p&#65533;C&#387;N&#65533;&#1405;&#65533;uNt@b@TH&#65533;z&#1256;&#65533;&#65533;&#65533;&#65533;&#65533;@n&#65533;$&#65533; &#65533;?&#65533;[7&#65533;&#65533;&#65533;&#65533;-&#65533;&#1251;&#65533;&#65533;&#65533;&#65533;&#65533;7&#65533;&#65533;@?&#65533;T&#65533;C	&#65533;&#65533;&#65533;3&#65533;P 	&#1396;p&#65533;8 &#65533;$,&#65533;&#65533;=&#65533;H^&#65533;T &#65533;&#65533;&#65533;P@*&#65533;!#&#65533;&#65533;f&#65533;&#1109;Q{=`b&2&#65533;`U &#65533;&#65533;'&#65533;n$&#65533;&#193;k&#65533;&#65533;&#65533;T 5<&#65533;&#65533; &#65533;t&#65533;;&#65533;0b1&#65533;&#65533;&#65533;&#65533;&#65533;&#65533;R|@[ &#65533;X&#65533;&#65533;&#65533;t&#65533;&#65533;&#65533;UP d0&#65533;h9&#65533;&#65533;'&#65533;B&O&#65533;&#65533;&#65533;a&#65533;&#65533;&#65533;ee"&#65533;npFb&#65533; g	&#65533;Z&X&#65533;&#65533;Rp&#65533;RZ1X&#65533;&#65533;BHp &#65533; &#65533;d&#65533;0&#65533;Q&#65533;&#65533;&#65533; (&#65533;&#65533;E&#65533;&#65533;U&H&#65533;
&#65533;T&#65533;&#65533;E&#65533;@B2&#65533;	&#65533;c&#65533;&#65533;)&#65533; ;H3&#65533;&#65533;
&#65533;&#65533;N~&#65533;u&#1773;~&#65533;&#65533;I&#65533;&#1347;A{40N8&#65533;&#1968;C&#65533; &#65533; &#65533;	-(o&#65533;&#65533;B	  5l&#65533;
X &#65533;"PW&#65533;&#65533;$X`&#65533;	_&#65533;YAusM&#65533;W&#65533;}ra ( 
!&#65533;&#65533;&#65533;h<.&#65533;0&#65533;3&#65533;&#65533;X&#65533;&#65533;&#65533;"&#65533;C&#65533;6&#65533;n&#65533;&#65533;&#65533;&#65533;&#65533;&#65533;`&#65533;pK&#65533;m&#65533;g&#65533;&#65533;T&#65533;&#65533;'@&#65533;} g
) J3&#65533;=&#65533;#|\&#65533;-R&#65533;&#65533;2-&#65533;&#562794;2&#65533;&#65533;0&#65533;3@&#65533;
x"&#65533;&#1233;q&#65533;H&#222;&#65533;&#65533;&#65533;i)<pB&T&0&#65533;0&#65533;&#65533;&#65533;@&#65533;&#65533;&#65533;&#65533;E&#65533;&#65533;$&#1282;x &#65533;B&#1296;@&#65533;4#t&#65533;O8&#65533;&#65533;&#65533;&#65533;&#65533;$ &#65533;&#65533;~&#65533;&#65533;&#65533;&#237;&#65533;&#65533;&#65533;I=&#65533;&#65533;&#65533;N&#65533;&#65533;&#65533;&#65533;&#65533;d{ /H&#65533;C=&#65533;&#65533;l8=0&#65533;@	&#65533;`&#65533;&#65533;&#65533;B&#65533;&#65533;)"`&#65533;&#65533;&#65533;
n&"&#65533;+"x&#65533;O+&#1718;&#65533;/&#65533;n*&#65533;&#65533;i=%[d&#65533;s&#65533;<N&#65533;^&#21317;&#65533;&#65533;S&#65533;]ZK&#65533;&#65533;&#65533;&#65533;L&#65533;BK&#65533;Tq&#65533;&#65533;ae kY&#65533;4&#65533;&#65533;]&#65533;&#65533;&#65533;K&#65533;f&#65533;&#65533;oj&#65533;:R&#65533;w
&#65533;/[9&#65533;b&#65533;&#65533;!&#65533;b#H&#65533;i&&#65533;L&#65533;*&#422;&#65533;&#65533;&#65533;q&#65533;D&#65533;8&#65533;&#65533;Id&#65533;&#65533;&#65533;K6g&#65533;&#65533;  ,&#65533;&#65533;XP cd&#65533;&#65533;&#65533;ynP&#65533;s$ &#65533;&#65533;&#65533;7 0&#65533;&#65533;&#65533;&#65533;}&#65533;E&#65533; &#65533;&#65533;&#65533;&#65533;&#1360;&#65533;Y&#65533;z&#65533;%`c(&#65533;&#65533;&#65533;&#65533;&#65533;`(&#1291;!&#65533;>&#65533;&#65533;@&#65533;&#65533;&#65533;H &#65533;&#65533;T &#65533;: H&#65533;&#65533;L&#65533; 5:!A &#65533;
w&#65533;&#65533;dS&#65533;@&#65533;4BL/e&#65533;&#65533;&#65533;X&#65533;&#65533;&#65533;UTi&#65533;G&#65533;&#65533;&#65533;7T&#65533;E&#65533;&#65533;a_&#65533;&#65533;?W&#65533;&#65533;i;&#65533;6E?_` L&#65533;&#65533;&#65533;.&#65533;D3@A&#65533; &#65533;&#65533;#5Q X&#65533;#(&#65533;&#65533;T&#65533;&#65533;IqB4&#1780;!e&#65533;
&#65533;&#65533;&#65533;~h&#65533;&#65533;L%&#65533;&#65533;l&#65533;l&#1025;
tv&#65533;<`&#65533;&#65533;&#65533;&#65533;&#65533;&#65533;J`&#65533;&#65533;&#65533;	&#65533;&#65533;l&#65533;&#65533;s&#65533;&#65533;&#65533;&#65533;&#65533;&#65533;3Zt&#65533;&#65533;&#65533;O&#65533;&#65533;  &#65533;&#65533;@&#65533;&#65533;F 8(&#65533;p&#65533;tP	5&#65533;`&#65533;&#65533;%@&#65533;cJ	&#65533;&[&#65533;T&#65533;&#65533;-&#65533;&#65533;QZs&#65533;&#65533;|&#65533;1&#65533; &#65533;7&#65533;&#65533;&#65533;&#65533;&#65533;&#65533;&#65533;&#65533;Z&#65533;d&#65533;&#65533;2y&#65533;&#65533;&#65533;&#1959;&#65533;S+&#65533;q&#65533;&#65533;%&#65533;a&#65533;4[Y&#65533;&#65533;*&#65533;&#65533;@X&#65533;&#65533;&#65533;&#65533;LQ&#65533;X@#;&#65533;&#65533;&#65533;I&#65533;&#65533;&#65533;Jy -&#65533;&#65533;1_&#13738;&#65533;&#65533;+&#65533;-Os&#65533;&#65533;&#65533;&#65533;&#65533;Zv\@T!&#65533;&#65533;&#65533;&#65533;&#65533;&#65533;&#65533;`;&#65533;D4&#65533;,!1O7&#65533;&#65533;&#65533;&#65533;&#65533;&#65533;j}.&#65533;[&#65533;T&#65533;&#65533;&#65533; &#65533;8&#65533;Q&#1221;&#65533;&#65533;&#451;B&#65533;t&#65533;&#65533;:`&#65533;F0&#1312;L&#65533;&#65533;a&#65533;	P&#65533;-&#65533;Q&#65533;]&#65533;%,=)%&#65533;&#65533;&#65533;&#65533;jkJ&#65533;&#65533; &#65533;&#65533;B&#65533;.&#65533;@~'1P&#65533;&Fh&#65533;p_;VP&#65533;&#65533;&#65533;E$&#65533;'&#65533;ym&#65533;&#65533;Y&#65533;&#65533;a&#65533;
Tv&#65533;&#65533;y&#65533;$*`&#65533;*v&#65533;hZ&#65533;/O&#65533;&#65533; ,&#65533;o2&#65533;U$&#65533;&#65533;&#65533;I&#49478;&#65533;0S2&#1253;&#65533;L`X&#65533;&#65533;&#65533;&#65533;&#65533;&#65533;T<).&#65533;&#65533;&#65533;^0p&#65533;
L&#65533; O*&#65533;( &#65533;Jls&#65533;&#65533;t&#65533;(&#65533;!q&#65533;6&#65533;&#65533;&#321;&#65533;&#65533;t&#65533;&#65533;&#65533;  &#65533;&#1571;&#65533;&#65533;&#65533;&#65533;&#65533;5\&#65533;&#65533;&#65533;&#744;&#65533;&#65533;&#65533;&#65533;F9&#65533;p
f&#65533;&#65533;i&#65533;SDe<tf|&#65533;>0@b0Q&#65533;L&#65533;&#65533;-&#65533;&#65533;&#65533;&#65533;&#65533;&#65533;*>&#65533;&#65533;&#65533;&#65533;&#65533;?C&#65533;#d&#65533;;*`6a&#65533;&#65533;p&#65533;&#65533;&&#65533;&#65533;&#65533;HM&#65533;R&#65533;:&#65533;E&#65533;&#65533;&#65533;&#65533;W&#65533;&#65533;&#65533;H&#65533;i&#65533;z&#65533;&#65533;)&#65533;rQ&#65533;&#65533;L&#65533;&#65533;5"dZ&#65533;&#1008;c&#65533;Wi&#65533;&#794;v&#65533;&#409;&#65533;&#65533;3H&#65533;&#65533;&#65533;&#65533;,TZ&#65533;U&#65533;w&#65533;O&#65533;&#65533;n%&#65533; >p&#65533;&#65533; p ,&#65533;&#65533;0&#65533;#8 FZ&#65533;<\&#65533; &&#65533;&#65533;m
&#65533;&#65533;&#65533;#&#65533;&#65533;&#65533;:4&#65533;&#65533;%&#65533;.&#65533;"&#65533;v&#65533;&#65533;t/&#36982;&#65533;PY*&#1549;&#65533;&#65533;&#65533;&#65533;@8&#65533;&#65533;)-P`&#65533;&#33599;|!
&#65533; &#65533;v'&#65533;t&#65533; l&#65533;y&#65533;&#65533;&#65533;t&#65533;&#65533;
F&#65533;&#65533;;&#65533;&#65533;N`o&#65533;&#65533;&#65533;'|&#7145;&#42098;DDl&#65533;&#65533;`&#65533;Bf&#65533;&#65533;"&#65533;S%s&#291;0m&#65533;&@S&#65533;&#65533;C&#65533;*Cs&#65533;&#65533;k&#65533;ldH&#65533;Lu&#65533;2&#65533;(o<2&#65533;&#65533;U2&#65533;3y"&#65533;
b8&#65533;T&#65533;i&#65533;@@L
&#65533;&#65533;&#65533;_&#65533;	'h&#65533;&#65533;&#65533; &#65533;h&#65533;3B&#65533;&#65533;&#65533;&#65533;&#65533;&#65533;&#65533;&#65533;&#65533;E&#65533;/v&#248;&#65533;@ xWR @\&#65533;r&#65533;&#65533;&#65533;&#65533;&#65533;&#65533;y@&#65533;&#65533;&#65533;&#65533;&#65533; `@C&#65533;&#1091;&#327;&#65533; &#65533;
`H&#65533;&#65533;&#65533; Oz&#65533;k^&#65533;&#65533;&#65533; &#65533;3&#65533;\&#65533;&#65533;p&#65533;&#65533;(&#65533;?Pg&#65533;A&#65533;V&#65533;&#65533;&#65533;W&#65533;&#65533;&#65533;&#65533; &#65533;&#65533;;\m4&#65533;&#65533;&#65533;@&#65533;"	?&#65533;{Am&#65533; m&#65533;&#65533;4&#65533;2X&#65533;&#65533;&#65533;&#65533;&#65533; (&#65533;3ugrA&#65533;&#65533;&#65533;&#65533;8aAt&#65533;&#65533;`&#65533;&#65533;&#452;3&#65533;a,&#65533;+cj&#65533;&#65533;2@1&#65533;]r&#65533;8_&#65533;+t7&#65533;&#65533;*S'(&#65533;ry3 &#65533;5O&#65533;!&#65533;+&#65533;&#610;&#65533;&#65533; 4 &#65533;/7`[&#389;\&#65533;c &#65533;.lvf&#65533;&#65533;f&#65533;&#65533;&#65533;:&#65533;-	 {u &#65533;Q \-&#65533;|%&#65533;:&#65533;d3&#65533;!3&#65533;8~&#65533;"&#65533;J&#65533;6w&#65533;&#65533;
\Sh%&0P+  &#65533;&#65533;)&#65533;0S *0 &#65533;a5&#65533;Q&#65533;F.&#65533;	&#65533;&#65533;V&#65533;@;&#65533;&#65533;A&#65533;&#65533;#&#65533; &#65533;2&#65533;&#65533;CY&#65533;X&#65533;&#65533;D"@(&#65533;&#65533;k\# &#65533;&#65533;&;&#65533;&#65533;x&#65533;*&#65533;&#65533;
+&#65533;h&#65533;2i&#65533;'C&#65533;kh&#65533;b&#65533;&#65533;&#65533;.&#65533;8&#65533; *&#65533;&#65533; &#65533;G&#65533;MG&#65533;&#65533;E2`&#65533;&#65533;	&#65533;&#65533;C&#176;i>&#65533;8P&#65533;&#65533;&#65533;5 &#65533;&#65533;
&#65533;&#65533;C;s+&#65533;*&#65533;3(0E&#802;,&#65533;&#65533;&#65533;&#65533;&#65533;|/&#65533; &#65533;b:
&#65533;g&#65533;&#65533; XHqn&#65533;{]&#65533;f&#65533;&#65533;&#65533;Fs&#65533;&#65533;d&#65533;h&#65533;P&#65533;oX&#65533;/@&#65533;&#65533; &#65533;f,&#65533;u#&#65533;&#65533;&#65533;br&#65533;&#65533;#^&#65533;&#65533;{r#pA6c^&#65533;&#65533; x&#65533;]*&&#65533;&#65533;Y&#65533;&#65533;&#65533;ah&#65533;d&#65533;p YX&#65533;0N&#65533;KYL&#53268;lA&#65533;&#65533;eq
&#65533;&#65533;O&#65533;&,&#65533;5&#65533;X0U&#65533;@K&#65533;&#65533;10)p'_&#65533;&#65533;-s&#65533;|&#65533;	,`&#65533;WqM#&#65533;AC`&#65533;v&#65533;&#65533;&#65533;B&#65533;a&#65533;bk &#65533;s
&#65533;E&#65533;&#65533;&#65533;&#65533;)&#65533;&#65533;&#65533;&#65533;&#65533;@&#65533;&#65533; p@ #&#65533;/)U &#65533;p&#65533;g&#65533;<&#65533;0g&#65533;'-w&#65533; i ).&#65533;&#65533;&#65533;&#65533;d4  %5{&#65533;-&#65533;&#65533;z&#65533;&#65533;P&#65533;&#65533;~&#65533;&#65533;	A,J&#65533;o&#65533; GU &#65533;Q#|(Fp&#65533;NwA&#65533;(&#65533;a &#65533;5c&#65533;,^&#65533;%-&#65533;L&#65533;`&#65533;&#65533;&#65533;&#65533;&#65533;&#65533;5&#65533;)mB5&#65533;3'N&#65533;A&#65533;QSO&#65533;&#65533;)F&#65533;[&#65533;&#65533;?T&#65533;v1>&#65533;P?F&#65533;&#374;&#65533;&#65533;w`[&#65533;&#65533;t
h>&#65533;&#65533;H]&#65533;6S&#65533;8w&#65533;k&#65533;DS&#65533;&#65533;&#65533;W&#65533; f&#65533;Q&#65533;	$&#65533;
&#65533;&#65533;t1&#65533;&#65533;&#65533;n&#65533;&#65533;&#65533; &#65533;&#65533;&#65533;M&#65533; &#679;&#65533;&#65533;S&#65533;:&#65533;&#1050;b&#65533;&#65533;&#65533;&#65533;Z&#65533;&#65533;&#65533;yQX&#65533;-F&#65533;p&#65533;&#65533;`p&#65533;&#65533;:h&#65533;E  -&#65533;0&#65533;pU&#65533; &#496;n  &#65533;sVH&#65533;&#215;@+G&#65533;&#65533;vTm&#65533;pA&#65533;\c &#65533;2f15&#65533;x5` &#660;H&#586;&#65533;PA&#65533;75/&#65533;{1O&#65533;A&#65533;&#65533; )/&&#65533;&#612;&#1030;p&#65533;J}&#1248;&#65533;Jd&#65533;V&#65533;&#65533;@%&#65533;'&#65533;&#65533;&#65533; !&#65533;
APD&#65533;&#65533;4t&#65533;&#65533;+0&#65533;XQ&#65533;sLX1&#65533; &#65533;&#65533;&#65533;+P&#65533;&#65533;&#65533;' &#65533;&#65533;&#65533;&#65533;&#65533;&#65533;&#65533;&#65533;"D&#65533;50&#65533;&#327;G&#65533;>:&#65533;1h&#65533;u&#65533;&#65533;Q&#65533;
pQX&#65533;&#65533;2&#65533;ct-&#65533;&#65533;TZ&#65533;&#65533;ft.&#65533;&#65533;&#65533;&#65533;&#65533;0&#65533;&#65533;7{&#65533;&#65533;\u6-&#65533;&#65533; :P&#65533;C&#65533; &#65533;&#65533;7&#65533;&#65533;>&#65533;4&#626;l&#65533;%&#65533; &#65533;&#65533;3&#65533;&#65533; >&#65533;a&#65533;&#65533;&#65533;	h#^w&#65533;*)&#65533;E&#65533;&#65533;&#65533;A &#65533;&#65533;1&#65533;&#65533;m&#65533;&#65533;&#65533;&#65533;>&#65533;w&&#65533;-&#65533;&#65533;&#65533; &#65533;b&#65533;)z&#65533;&#65533;&#65533; #&#65533;q&#65533;5&#65533;&#65533;c&#65533;Uk1&#65533;>LMm&#65533;)&#65533;4B&#65533;&#65533;&#65533;&#65533;9&#65533;&#65533;&#65533;&#65533;c&#65533;&#65533;
&#65533;3V1r&#65533;&#65533;h&#65533;&#65533;&#65533;]@&#65533;?&#497; + 2`CI?&#65533;'$&#65533;0&#65533;9&#65533;&#65533;,3PO&#65533;I &#65533; 	&#65533;&#65533;&#1253;q$G&#65533;i{&#65533; &#65533;I&#65533;&#65533;zQiD(R&#65533;&#65533;;&#65533;&#65533;&#65533;zY{!&#65533;(E %&#65533;o&#65533;S 30'ph,0#! &#65533;&#65533;s&#65533; `X&#65533;	A4&#65533;&#65533;&#65533;&#65533;&#65533;%hD6$&#65533;
&#65533;8&#65533;&#65533;S&#65533;E&#1385;(@&#65533;&#65533;&-Q&#65533;&#65533;&#65533;"&#65533;&#65533;
&#65533;&#65533;&#65533;&#65533;2! &#65533;y&#65533;@&#65533; &#65533;&#1706;&#1858;&#65533;!&#65533;	,@ &#39521;&#65533;L0H&#65533;5Z&#65533;&#65533;&#65533;b
{1N'4
$	&#65533;L&#65533;&#65533;[&#65533;^v3#v>&#65533;&Xa
^K&#65533;&#65533;&#65533;!&#65533;!7m&#65533;,p &#65533;&#65533; 
o*,&#65533;sIE
a=&#65533;&#65533;&#65533;B &#65533;0&#65533;eX&#65533;G|&#65533;&#65533;&#65533;&#65533;&#65533;&#1657;&#65533;ZQ&#65533;&#65533;:b4FK&#65533;q&#65533;&#65533;&#65533;YR&#65533;&#1466;&#65533;&#65533;Ca&#65533;'&#65533;I!&#65533;+P0&#65533;1&#65533;+	` Da&#65533;&#65533;U&#65533;&#65533;&#65533;&#65533;)&#65533;F&#1238;&#65533;9&#65533;	&#65533;W&#65533;&#65533;v(Sq(05`+&#65533;jk&#65533;C_&#65533;&#65533;m&#65533;&#490;6&#65533;r&#65533;&#65533;&#65533;&#65533;#G&#65533;)&#65533;]B&#65533;&#65533;	&#65533;&#65533;?'*+&#65533;PJ&#65533;&#65533;%&#65533;&#65533;AU"M&#65533;&"(&#65533;*&#65533;&#65533;&#65533;Z &#65533;5&#65533;UGq:&&#65533;` &#65533; 3&#65533;0`&#65533;m&#65533;*&#65533;&#65533;&#65533;pz$  W&#65533;p%&#65533;&#65533;&#65533;&#65533;&#65533;	` &#65533;&#65533;S&#702;<&#52859;i &#65533;&#65533;&#65533;&#65533; ;p[&#65533; -&#65533;G&#65533;g &#65533;&#65533;&#65533;&#65533;&#65533;r D&#65533;_-&#65533;6i} @&#65533;&#65533;&#65533;#xB&#65533;&#65533;&#65533;&#65533;&#65533;q&#65533;P0&#65533;P &#65533;h@&#65533;&#65533;cc&#65533;Y	&#1580;U&#65533;&#65533;&#65533;!&#65533;&#65533;&#65533;85&#65533;IUK&#65533;&#65533;=&#65533;&#65533;'Dc&#65533;&#65533;&#65533;&#65533;&#65533;Jo&#65533;D&#65533;aT&#65533;&#65533;^&#65533;2&#65533;&#65533;&#65533;&#65533;A&#65533;W<&#65533;*&#65533;&#65533;<&#65533;&#65533;'+ S&#65533; w&#65533;0. N&#65533;&#65533;x!< &#65533;q|K'&#65533;@I&#65533;x &#65533;0&#65533;&#65533;&#65533;&#65533;&#65533;\&#65533;&#65533;u&#65533;/&#65533;z%5&#65533;&#65533;,&#65533;&#65533;&#65533;)&#65533;f&#65533;[&#1500;f&#65533;h&#65533;Q&#65533;&#65533;ED&#65533;&#65533;&#65533;P&#1648;R<&#65533;g&#65533;@m&;&#65533;O&#65533;&#65533;n&#65533;&#65533;3&#65533;&#65533;$&#65533;`6m&#65533;&#65533;&#65533;&#65533;3eS&#65533;?&#65533;&#65533;%&#65533;&#65533;(vy^&#65533;&#65533;#&#65533;&#65533;&#65533;&#65533;&#65533;A&#65533;(&#65533;&#65533;&#65533;&#65533;;<j&#65533; sM"&#65533;&#65533;k~&#65533;[q&#65533;K1&#65533;XKZS&#65533;_Y&#65533;&#65533;&#65533;&#65533;&#65533;&#65533;&#65533;&#65533;'%&#65533;^&#65533;
9u4o< Pr&#65533;E'&#65533;"&#65533;&#65533;I&#65533;J< 8vY&#65533;&#665;A&#539; *&#65533;&#65533;- &#65533;>0&#65533;&#65533;q  &#65533;p8&#65533;zF<&#65533;!&#65533;q&#65533;X&#65533;&#65533;&#65533;Fq}F-&#65533;e&#65533;&#65533;n&#65533;&#65533;&#65533;&#65533;b/F&#65533;,&#65533;&#65533;&#65533;9&#65533;k&#65533;"I&#65533;&#65533;f&#65533;,1&#65533;sj&#65533;!ta6z &#65533;I|b&#65533;&#65533;&#1014;A&#65533;&#65533;;&#65533;&#65533;&#65533;>&#65533;Mg&#65533;&#65533;s&#65533;&#65533;d`;&#65533;&#65533;Y3&#65533;*&#65533;f&#65533;&#65533;Ei&#65533;&#65533;YZ&#65533;v&#65533;Px&#65533;&#65533;& &#65533;!s&#65533;V&#65533;&#65533;W&#65533;&#65533;&#65533; &#65533;&#65533;(Yr&#65533;@`&#65533;%&#65533;$&#65533;Aj4n&#65533;&#65533;d&#65533;&#65533;&#65533;	10&#65533;A&#65533;&#65533;b&#65533;P&#65533;sU@ &#65533; &#65533;&#65533;0Ipz+&#65533;&#65533;\&#65533;g&#65533;>0Jf&#65533;\a<cJ:&#65533;uq^&#65533; &#65533;&#65533;9L&#65533;b&#65533;&#65533;;&#65533;&#65533;&#65533;&#65533;+&#65533;PJ&#65533;&#65533;Qjhgyd8  @&#65533;l:+&#65533;&#65533;&#65533; &#65533;9&#65533;K&#65533;0  &#65533;>Ph>&#65533;L&#65533;Oc&#65533;3u<J&#65533;&#65533;l&#65533;&#65533;&#65533;D&?&#65533;&#65533;&#65533;&#65533;&#65533;&#65533;	)G&#65533;j|&#65533;&#65533;-&#65533;=&#65533;p|^&#65533;%&#65533;&#65533;N'2&#65533;&#65533;&#65533;&#1281;v&#65533;&#65533;J&#65533;&#65533;&#65533;`'&#65533;xK|w_&#65533;)&#65533;6&#65533;&#65533;	|A&#65533;b&#65533;&#65533;hDx@&#65533;s&#65533;&#65533;2&#65533;+&#65533;aQ&#65533;8O`
`%&#65533; &L;5&#65533;U &#65533; &#65533;&#65533;&#65533;	5&#65533;&#65533;%1`~A&#65533;&#65533;&#65533;[&#65533;W&#65533;y&#65533;_&#65533;&#65533;&#65533;q&#65533;&Uqs&#65533;&#65533;&#65533;&#65533;&#65533;&#65533;&#65533;&#65533;&#65533;~&#65533;Aq&#65533;&#65533;&#65533;>&#65533;j&#65533;q&#1424;R&#65533;&#65533;X&#65533;h&#65533;&#65533;HdU0&#65533;&#65533;&#65533;uGF,P&#65533;!&#65533;&#65533;W&&#65533;&#65533;$Es&#65533;&#65533;L&#65533;D&#65533;VE&#65533;&#65533;2U4
0c&#65533;&#65533;&#65533;&#1961;2&#65533;)&#65533;$=&#65533;d&#65533;&#65533;&#65533; 3>&#65533;&#65533;]L)&#65533;&#65533;T4~&#65533;&#65533;&#65533;&#65533;55kkbM&#65533;&#65533;&#65533;0&#65533;&#65533;&#65533;&#65533;R&#65533;2&#65533;@X3#&#65533;&#65533;&#65533;j&#65533;(F6&#65533;&#65533;Y&#65533;&#65533;&#1684;&#65533;&#65533;&#65533;#&#65533;&#65533;&#65533;Ha%&#65533;'&#65533;&#65533;\!&#65533;|XI-p{&#65533;&#65533;&#65533;:&#65533;&#65533;&#672;&#65533;	:&#65533;&#65533;&#1050;;!&#65533;&#65533;&#65533;&#65533;*&#65533;&#65533;,&#65533;&#65533;&#65533;p&#65533;&#65533;&#65533;&#65533;&#65533;-|F&#65533;&#65533;E &#65533;Z9=&#65533;yG&#65533;
-&#65533; &#65533;<&#65533;8&#1844;
&#1874;&#65533;C+0H&#65533;&#1961;&#65533;&#65533;&#65533;&#65533;2_&#778;&#65533;&#65533; &#65533;&#65533;L&#65533;&#65533;i&#586;&#65533;8&#65533;&#65533;&#65533;s&#65533;@ U3^r&#65533;&#677097; &#65533;&#65533;&#65533;&#65533;&#65533;&#65533;&#65533;&#65533;&#65533;&#65533;&#65533;&#65533;&#65533;&#65533;&#65533;&#65533;&#65533;&#65533;&#65533;&#65533;&#65533;&#65533;1&#65533;&#65533;+&#65533;&#65533;&#65533;&#65533;&#65533;&#65533;&#65533;A &#65533;&#65533;&#65533;))"&#65533;&#65533;&#65533;&#65533;&#65533;&#65533;&#65533;&#65533;&#65533;&#65533;&#65533;(&#65533;&#65533;A&#65533;2#$'+$-$(&#65533;"-*&#65533;-&#65533; = &#65533;7
?B7 7&#65533;?
&#65533;&#482;&#65533;&#65533;&#65533;j&#65533;Dh &#65533;&#331;3j|&#65533;
&#65533;&&#65533;"&#65533;wO&#65533;&#65533;F&#65533;K`bd&#65533;&#65533;&#65533;. &#65533;A&#262;"&#65533;&#65533;&#65533;a\V&#65533;&#65533;b&#131;pH<h&#65533;&#65533;A&#65533; &#65533;&#65533;&#25366;$U!
&#65533;&#65533;Q&#65533;&#65533;U&#1065;&#65533;O>'&#65533;E&#65533;&#65533;&#65533;&#65533;l&#65533;Qh&#65533;f&#65533;d3[&#65533;B5f&#65533;1&#65533;j&#65533;&#65533;U&#65533;&#65533;&#65533;@&#65533;&#65533;&#65533;&#65533;DP&#65533;&#65533;&#65533;o&#65533;-y$&#65533;"`T&#65533;\&#32832;b&#65533;-&#65533; &#65533;P&#65533;&#65533;&#65533;&#65533;&#65533;Y&#65533;aB&#65533;V&#65533;
F&#65533;&#65533;o&#65533;CHR&#65533;&#65533;@&#65533;	r&#65533;&#65533; &#65533;&#65533;&#65533;&#65533;&#65533;&#65533;y&#65533; H*&#65533;'N&#65533;`&#65533;&#65533;
&#65533;p( "&#65533;e&#65533;X8&#65533;&#65533;&#65533;&#65533;h&#65533;&#65533;#%&#65533;&#65533;&#65533;d  H`B4&#65533;Ci@]E(a&#65533;B&#65533;&#65533;J&#65533;  &#262;
&#65533;&#65533;?
&#65533;&#65533;<&#65533;&#65533;Ap&#65533;AL&#65533;&#65533;
PAx&#65533;P&#65533; &#65533;<&#65533;A\&#65533;&#65533; N]&#65533;@)<p&#65533;&#65533;BA |&#65533;&#65533;Ura&#65533;&#65533;CCQ3Dw&#65533;t&#65533;&#65533;v&#65533;&#65533;&#65533;&#65533;&#65533;K &#65533;&#65533;&#65533;#&#65533;5R&#65533;&#65533;&#65533; &#65533;k&#65533;H&#65533;"&#65533;9A&#65533;`W&#65533;&#65533;8&#65533;&#65533; :&#65533;&#65533;&#160;&#65533;0&#65533;
L&#65533;&#65533;!)&#65533;B&#65533;ri&#65533;^1&#65533; &#65533;[[&#65533;Y&#65533;&#65533;v*&#65533;)2&#65533;&#65533;&#65533;&#65533; &#65533; &#65533;&#65533;`&#65533;1r&#65533;\]&#492;#&#65533;I&#65533;&#65533;&#65533;V@Am8&#65533;&#65533; \@ (8&#65533;H;&#65533;&#65533;&#65533;&#65533;)&#65533;!&#65533;&#65533;9 &#65533;`A X@@&#65533;&#65533;}&#65533;&#65533;c&#65533;
&#65533; #%&#65533;&#1025;x&#65533;.HQ&#65533;&#65533;.8&#65533;&#65533;*&#65533;&#1090;&#58020;R  &#65533;
$`&#65533;&#65533; &#65533;&#65533;&&#65533;&#65533;&#65533;|P+ &#65533;&#65533;6&#65533;B2-&#65533;weN&#65533;&#65533;&#65533;&#65533;&#65533;AiMp&#65533; &#65533;`&#65533;n&#65533;&#65533;j&#65533;&#65533;&#65533;)!(`&#65533;K&#65533;&#65533;T&#65533;*kd &#65533;!&#65533;&#65533;&#65533;&#65533;&#65533;%&#65533;&#65533;&#65533;&#65533;/q&#65533;A&#65533;&#1334;B)&#65533;q&#65533;J5I&#65533;&#65533;a@!&#65533;V M&#65533;g&#65533;&#1873;&#65533;&#65533;&#65533; &#65533;&#65533;&#65533;&#65533;Ic&#65533;-l&#246;&#65533;,PHC&#65533; ke5Ef&#1495;&#65533;\`&#65533;&#724;&#536;*&#65533;&#65533; &#65533;&#65533;d0A&#2004;&#65533;&#65533;&#65533;&#65533;&#65533;&#65533;&#65533;&#175;&#65533;\&#65533;&#65533;XpC&#65533;&#65533;  &#65533;&#65533;&#65533;&#65533; &#65533;&#65533;&#65533;8&#65533;&#65533;&#65533;;&#65533;DA&#17533;&#65533;k&#65533;E&#65533;&#65533;R&#65533;lR&#65533;$&#65533;a&#65533;&#65533;&#65533;~&#65533;} 8&#65533;&#65533;bR&#65533;&#65533;
&#65533;&#65533;B&#65533;&#65533;L&#65533;&#65533;AMZ&#65533;WSj2e &#65533;&#65533;&#65533;G)&#65533;&#65533;&#65533;i&#65533;@&#142;&#65533;Q&#65533;&#65533;B$Q&#65533;&#65533;  %D&#65533;	H&#1644;e&#65533;&#65533;&#65533;&#65533;&#65533;B0!d&#65533;&#65533;&#1468;&#65533;~&#65533;8&#65533;&#65533;D&#65533;&#65533;"g&#65533;&#65533;'t&#65533;NT'&#65533;a&#65533;Zc&#177;&#65533;G&#65533;&#65533;8d&#65533;&#65533;F&#65533; 1&#65533;&#65533;8t&#65533; &#65533;&#65533;X&#65533;&#65533;\)&#65533;&#65533;RD
5&#65533;h)R&#65533;&#65533;[&#65533;r&#65533;&#65533;m&#65533;q&#65533;D&#65533;&#65533;&#65533;@V&#1632;_2&#65533;&#65533;
v &#1954;Ep=&#1561;&#65533;&#65533;0&#65533;&#65533;&#65533;&#65533;&#65533;(&#65533;&#65533;H&#65533;&#65533;&#65533;&#65533;&#65533;;&#65533;"&#65533;&#65533;&#65533;a%;&#65533;?n &#65533;Qo&#65533;Vv=&#65533;P0$&#65533;&#65533;&@ &#65533;&#65533;1&#65533;a PE&#65533;&#65533;&#65533;&#65533;_&#65533;&#65533;&#65533;hH&#65533;&#65533;eH&#65533;&#65533;E,&#65533;&#65533;&#65533;qC&#65533;`]b&#65533;&#65533;&#65533;&#65533;4&#65533;E&#65533;&#65533;&#65533;&#65533;7&#65533;Y&#65533;+L&#65533;&#65533;>&#65533;K,&#65533;D&#65533;&#65533;&#65533; n&#65533;"&#65533;G&#65533;&#65533;&#65533;8&#65533;"|D&#65533;&#65533;IM&#65533;&#132;&#65533;YA&#65533;O&#65533;E#@&p&#65533;&#65533;&#65533;&#65533;o\&#65533;Z&#65533;|&#65533;J,	&#65533;VAt&#65533;&#1818;A
T &#65533;n&#65533;N&#65533;&#65533;&#65533;&#65533;q=&#65533;.%&#65533;&#65533;dHx	^p&#65533;C&#65533;&#65533;E&#65533;4l Q&#65533;A&#65533;#&#65533;&#65533;@o? &#65533;&#65533;&#65533;&#65533;q &#65533;&#65533;Y&#65533;@&#65533;dcc!	d"&#65533;
&#65533;` &#65533;&#65533;f0l`SZx&#65533;&#65533;-&#65533;&#65533;R@&#65533;&#65533;x&#65533;A &#65533;0&#65533;&#65533;&#65533;ID&#65533;gmDtH &#65533;&#65533;&#65533;4U(&#65533;0&#1380;&#65533;&#65533;Yd&#65533;!&#65533;Y1&#65533;&#65533;A`g&#65533;<*&#21929;
p&#65533;&#65533;&#65533;&#65533;&#65533;&#65533;'&#65533;*&#65533;&#65533;\&#65533;A&#65533;`&#65533;g&#65533;&#65533;P&#65533;&#65533;	h&#65533;&#65533;&#65533;l&#65533;P&#65533;&#65533;&#65533;&#65533;&#65533;N&#1345;$&#65533;&#65533;P*&#65533;&#65533;:&#65533;&#65533;&#65533;&#65533;+&#65533;&#65533;&#65533; H  >&#65533;&#65533;L&#65533;&#65533;&#65533;&#65533;v	&#65533;G&#65533;&#65533;&#65533;6$&#65533;{HHC*<{y&#65533;&#65533;&#65533;5]&#65533; &#65533;&#1295;&#1195;&#65533;f&#65533;&#1243;f&#65533;&#65533;<0&#65533;&#65533;4{&#65533;o:g0M@h&#65533;&#65533;&#65533;V\#&#65533;&#65533;&#65533;lo&#65533;w1f
U &#65533;?&#65533;`&#65533;* &#65533;_&#65533;&#65533;&#65533;	m&#65533;g&#65533;&#65533;	q&#65533;Zc dF&#65533;o#&#65533;`&#65533;&#962;&#65533;&#65533;&#65533;&#65533;i&#65533;&#65533;&#65533;4&#65533;&#65533;AfT&#65533;&#65533; 	H`&#65533;z&#65533;&#65533;&#65533;ED&#1829;g&#65533;(jRP&#65533;h&#65533;&#65533;&#65533;PP&#65533;r&#65533;&#65533;!&#65533;".&#65533;%&#65533;&#65533;&#65533;}&#65533; ; \0&#65533;&#65533;:&#65533;&#65533;&#65533;9Z&#65533;`&#65533;&#65533;,&#65533;&#65533;&#65533;A,&#65533;&#65533;t&#65533; s& 
t`&#65533;&#65533;n!&#65533;&#65533;&#65533;Q &#65533;K&#65533;!&#65533;D&#65533;;&#65533;aW"&#65533;Z&#65533;&#65533;Ki&#65533;|&#65533;]&#65533;&#65533;&#65533;&#65533; &#65533;&#65533;&#65533;&#65533;%&#65533;X&#65533;=z`&#65533;&#65533;&#65533;^H&#65533;&#65533;md &#65533;&#65533;&#65533;D| &#65533;\&#65533;	w6l&#65533;)&#65533;&#65533;&0uU&#544;I&#65533;z&#65533;(&#65533;&#65533;&#65533;v&#65533;&#65533;;H&#65533;&#65533;&#65533;&#65533;P&#65533;p&#65533;z*eA&#65533;&#169;$o&#65533;2&#65533;#&#65533;$.(TGd&#704;V&#65533;&#65533;&#65533;2&#65533;&#65533;&#65533;N"&#65533;qfE&#65533;&#65533;,X&#65533;|vLm&#65533;!f#@&#65533;&#65533;&#65533;iJ&#65533;?&#65533;S&#65533;&#65533;&#65533;&#65533;&#65533;&#65533;!&#65533;@&#65533;>g&#65533;;Q&#65533;&#65533;M&#65533;&#65533;cK*&#65533;
&#65533;&#65533;&#65533;v}*&#65533; ~r&#65533;&#65533;i *p@=&#65533;0&#1571;&#65533;&#65533;&#65533;k&#65533;}D&#65533;&#65533;&#65533;&#65533;W&#65533;z&#65533;.&#65533;+&#1159;&#65533;n&#65533;&#65533;&#65533;&#65533;~H&#65533;&#65533;&#65533;&#65533;z&h&#65533; &#65533;&#65533;.&#65533; &#65533;
@ (&#65533;O>
&#65533;b&#65533;N&#65533;&#65533;`g{&#65533;
&#65533;#&#65533;&#65533;%5&#65533;r &#65533;' p0U&#65533;l&#65533;N 	&#65533;&#65533;2wmQI&#65533;&#65533;&#65533;&#65533;*(&#65533;c&#65533;fX&#65533;iAF_&#65533;"&#65533;~@&#65533;a9#&#65533;E&#65533;pJ,&#65533;&#65533;-&#65533;A&#65533;&#65533;"/&#401;&#65533;Q&#65533;&#65533;&#65533;52RC&#65533;>&#65533;:&#65533;k&#65533;j'&#65533;&#65533;&#65533;&#65533;&#65533; &#65533;54}hc&#65533;&#65533;4&#65533;&#65533; &#65533;a&#65533;Wg&#65533;?]&#65533;x&#65533;&#65533;&#65533;L 1&#65533;F&#65533;M&#65533;&#65533;@ # &#65533;e:&#65533;&#65533;{d=&#65533;9&#65533;&#966;&#65533;US&#65533;&#65533;&#65533;&#65533;WG&#65533;>&#65533;&#65533;2&#65533;&#65533;&#65533;B<&#65533;&#65533;;!&#65533;.@ "&#65533;=r&#65533;up&#65533;C*`--&#65533;@1p p  &#65533;+P&#65533;j&#65533;a	k&#65533;&#65533;"0&#65533;(#&#65533;!pV&#65533; &#65533;o &OIbC.&#65533;0#&#65533;vB&#65533;&#65533;|&#65533;A,&#65533;&#65533;&#65533;djc+!N&#65533;&#65533;&#608;a&#65533;9:M&#65533;E&#65533;&#65533; *&#65533;&#65533; 
&#65533; HDp'&#65533;@j&#65533;_V&#65533;&#65533;3&#65533;&#65533;W&#65533;*&#65533;&#65533;&#65533;a&#65533;z&#65533;'&#65533;P&#65533;&#65533;	 #&#65533;&#65533;&#65533;&#65533;&#65533;D:&#65533;&#65533;  &#65533;&#65533;&#65533; &#65533;Rpk"Pa&#65533;A V#(pw&#65533;v&#65533;&#65533;~&#65533;1I&#65533;B;&#65533;Pu&#65533;&#65533;GriE'&#65533;'&#65533;]&#65533;&#65533; &#65533;/&#65533;h&#65533; @&#65533;!&#65533;!&#1059; s&#65533;&#65533;&#65533;=&#65533;&#65533; &#65533;C-&#65533;c&#65533;#(&#65533;$&#65533;&#65533;&#65533;" aF' V&#65533;&#65533;&#65533;# &#65533;&#65533;4&#65533;&#65533;&#65533;& @4&#65533;#q&#65533; &#65533;&#65533;'q%2"&#65533;&#65533;5N&#65533; &#65533;h&#65533;&#65533;&&#65533;ASbC&#65533;&#65533;P#%e&#65533;&#65533;$&#65533;&#65533;&#65533; &#65533;&#65533;VL&#65533;P&#65533;&#65533;&#65533;:&#65533;A&#65533;h&#65533;&#65533;
&#65533;&#65533;*q&#65533;=&#65533;>&#65533;	&#65533;&#65533;+I2&#65533;&#65533;&#65533;	&#65533; &#65533;&#65533;&#65533;$&#65533;&#65533;&#65533;	@$&#65533;&#65533;b&#65533;&#65533;q&#65533;e&#65533;&#65533;g&#65533;4l4 &#65533;p9&#65533; &#65533;&#65533;=&#65533;u&#65533;&#65533;&#65533;&#65533;&#65533;"0	;&#65533;!#]	aH&#65533;cE&#65533;.&#65533;&#65533;H&#65533;&#65533;&#65533;Q&#65533;&#65533;E&#65533; &#65533;s&#65533;&#65533;!2&#65533;&#65533;v7:&#65533;&#440;&#65533;CG&#65533;C>&#1680;10&#65533;&#65533;:p$K&#65533;*4*&#65533;Tw&#65533;?&#65533;&#65533;&#65533;%e&#65533;&#65533;V-2&#65533;{&#65533;e@$&#65533;p2e%	&#65533;7y&#65533;&#65533;^0&#65533;4&#65533;`&#65533;X&#65533;&#65533;|1B&#256;&#65533;'&#65533;&#65533;	C&#65533;%&#65533;&#65533;&#65533;&#65533;yr&#65533;e&#65533;&#65533;x!&#65533; &#65533;m&#65533; ^+6\~c|&#65533;&#65533;)r#y1&#65533;p&#65533;G&&#65533;&#65533;25&#65533;&#65533;D&#65533;bLT-&#65533;#CI&#65533; %&#65533; #&#65533;DzA3&#65533;&#65533;&#65533;`Gs*&#65533;&#65533;;P;&#65533;&#65533;<? 0&#65533;c^A/&#65533;&#65533;]W&#65533;JW&#65533;U&#65533;&#65533;q&#65533;<'&#65533;`&#65533;?&#65533;-+&#65533;-&#65533;&#65533;P\&#65533;&#65533;j$&#65533; &#65533;&#65533;&#65533;&#65533;&#65533;&#65533;Y	Wx&#65533;0'&#65533;wZ&#65533;&#65533;a&#65533;w&#65533; m(&#65533;	&#65533;rQ&#65533;&#65533;+`lZ&#65533;D	&#65533;&#65533;X9,&#65533;&#65533;&#65533;wB&#65533;a!`^&#65533;a	&#65533;)&#65533;&#65533;&#65533;h&#65533;X'C	 >&#65533;&#65533;7(-D&#65533;&#65533;&#65533;i&#65533;b&#65533;Sj&#65533;P&#65533;}&#65533;Q0&#65533;2&#65533;!&#65533;&#65533; p8&#65533;&#65533;
&#65533;P`&#65533;Z&#65533;&#657;9 9&#65533;&#65533;"e&#65533;&#65533;&#65533;	!z&#65533;&#65533;b&#65533;-&#65533;^&#65533;c7P&#65533;&#65533;(&#65533;&#65533;&#65533;&#54410;&#65533;T&#65533;&#65533;G&#65533;K&#65533; BI&#65533;Q{t;Tg&#65533;&#65533;-&#65533;g&#65533;P# v&#65533;5&#65533;&#65533;&#65533;&#65533;aG&#65533;&#65533;&#65533;v#P&#65533;3&#65533;b3&#65533;A&#65533;=r&#65533;p&#65533;&#65533;K&#1360;&#65533;qR&#65533;&#65533;
q&#65533;	p&#65533;U&#65533;o5&#647;{\&#65533;+`&#65533; A&#1304;&#65533;&#65533;F4&#65533;qe&#65533;2&#65533;+&#65533;2P&#65533;&#65533;&#682;&#65533;2?&#65533;&#65533;L|&#65533;]b	Pjp&#65533;&#65533;Q&#65533;w3&#65533;~`hy&#65533;!&#65533;L8D`&#65533;Z&#65533; &#65533;&#1824;#&#65533; &#65533;&#65533; &#65533;* &&#65533;&#65533;f&#65533;(G&#65533;4c&#65533;?D &#65533;j) &#65533; &#22111;&#65533;p&#65533;
sh&#65533;E &#65533;&#65533;&#65533;&#65533;&#65533;]>&#65533;&#65533;&#65533;%&#65533;!)q&#65533;&#65533;z
&#65533;&#65533;J&#65533;&#65533;&#65533;&#65533;ED,&#626;|&#65533;`&#65533;*&#65533;&#65533;PB&#65533;l g,&#65533;&#65533;F&#65533;d&#65533;]&#65533;a&#65533;XJ&#65533;U5&#65533;@&#65533;q3&#65533;()c&#65533;&#65533;(P&#65533;H&#65533;&#65533;&#65533;^&#65533;zK`&#65533;>&#65533;&#65533;Ne&#65533;&#65533;&#1025;	&#65533;PD&#65533; ^&#65533;	b&#65533;} &#65533;%p&#65533;Pc 0&#65533;h&#65533;&#65533;&#65533;&#65533;&#65533;&#65533;A NA@&#65533; mJ!&#65533;v&#65533;'P&#65533;)I&#65533;&#65533;w4O{	&#65533;&#65533;3 !
-&#65533;&#65533;d&#65533;q&#65533;&#65533;&#65533;&#37605;t&#65533;9f&#65533;3`3&#65533;	.&#65533;Q#j&#65533;&#65533;&#65533;&#65533;IhV&#65533;Li &#65533;B&#65533;&#1787;&#1380;&#65533;&#65533;&#65533;t%kS @0&#65533;&#65533;0 1&#65533;`&#65533;<E&#65533;&#65533;[*&#65533;'&#65533;&#65533;&#65533;#&#65533;3&#65533;&#65533;&#65533;"5&#65533;	&#65533;3L[&#65533;d&#65533;
H&#65533;&#688;+&#65533;=0&#65533;&#65533;A&#65533;f2&#65533;
&#562;$nEjj&#65533;}4Z&#65533;qrV&#65533;x&#65533;`>hyZR&#65533;W&#65533;&#65533;G1&#65533;P&#65533;b&#65533;&#65533;&#65533;)&#65533;P8 &#65533; &#65533;@&#65533;'&#65533;&&#65533;  &#1333;&#65533;0(&#65533;0P&#65533;Fq&#65533;&#65533;$Q&#65533; 0	&#65533;*6&#65533;&#65533;F&#65533;&#65533;?&#65533;@4 9&#65533;&#65533;&#65533;Xq&#65533;&#65533;0 =&#65533;+ &#65533;&#65533;t4&#65533;&#65533;0$kI&#65533;&#65533;&#65533;}&#65533; &#65533;&#65533;&#65533;&#65533;&#332;Dx&#65533; 9u\&#65533;i&#65533;&#65533;Q&#65533;&#65533;%G&#65533;&#65533; @G &#65533;{l49s}&#65533; P$&#65533; -&#65533;&#65533;o&#65533;{
)&#65533;>NC&#65533;i1P&#65533;&#65533;Y;t	&#65533;!pk&#65533;&#65533;K&#65533;U[&#65533;&#65533;'&#1719;&#65533;PkD&#65533; &#65533;n&#65533;a&#65533;&#65533;<&#65533;&#65533;&#65533;N&#65533;&#65533;O<^&#65533; ^MBV3&#65533;d&#65533;A&#1383;&#65533;[f&#65533;y &#65533;&#65533;+&#65533;H&#65533;&#65533;@&#65533;&#65533;&#144;&#65533;&#1060;&#65533;&#65533;&Wdb&#65533;wFK?b&#1549;!8&#65533;&#65533;V&#65533;!C&#65533;aWa9VD&#65533;&#65533;&#65533;0&#65533;&#65533;:&#65533;'&#65533;0&#65533;#5&#65533;&#65533;;]D&#65533;&#65533;`<&#65533;&#65533;&#65533;&#1118;&#65533;&#65533;&#65533;e.&#65533;b.;&#65533;&#65533;&#65533;&#65533;0&#65533;&#65533;"G&#65533; &#65533;"&#65533;@a^xB`&#65533;c&#65533;1&#65533;&#65533;&#13892;&#65533;&#65533;$' mp&&#65533;
R2&#65533;&#65533;&#65533;5&#65533;_&#65533; &#65533;Yn&#65533;H&#65533;0x&#65533;&#65533;8q&#65533;g3mR&#65533;0&#65533;&#65533;&#65533;&#65533;a&#65533;5&#65533;&#65533;}&#65533;e&#65533;&#65533;8&#65533;w`&#65533;R&#65533;&#65533;;&#65533;&&#65533;1&#65533;&#65533;&#65533;&#65533;&#65533;~K&#65533;&#65533;&#65533;ga&#65533;&#65533;#&#65533;&#65533;lC&#65533;S&#774;0 ,p%&#65533;&#65533;&c=: &#65533;" $
x&#65533;&#65533;&#65533;&#65533; &#65533;&#65533;&#65533;{&#65533;*&#65533;>7&#65533;08&#65533;\&#65533;!&#65533;s&#65533;&#65533;&#65533;&#65533;&#65533;&#65533;<&#983;6&#65533;&#65533;%GY&#1591;&#65533;Q&#65533;Sq&#65533;&#65533;&#65533;^&#65533;5&#65533;&#65533;*1&#65533;T&#65533;&#65533;0&#2020;C&#65533;&#65533;& 6P&#65533;&#65533;N&#65533;[&#65533;&#65533;&#65533;&#65533; >&#65533;R&#65533;&#65533;&#65533;&#65533;&#65533;&#65533;!$`3&#65533;x&#65533;Y&#65533;&#65533;&#65533;&#65533;`&#65533;&#65533;"&#65533;&#65533;&#65533;&#65533;F<&#65533;N&#65533;:X&#65533;x&#65533;,`
||)0&#65533;&#65533;>&#65533;e&#65533;p1 &#270;&#65533;&#65533;=&#65533;60 O&#65533;		j&#65533;&#65533;%&#65533;&#65533;&#65533;&&#65533;&#65533;Z&#65533;P&#65533;&#65533;*&#65533;[#^&#65533;&#65533;&#65533;"&#65533;&#65533;&#65533;>&#65533;&#65533;, v60&#65533;&#65533;&#491;&#65533;&#65533;&#65533;&#65533;&#65533;&#65533;B1@ &#65533;&#65533;tT?$p&#65533;&#65533;3&#1392;&#65533;Q&#65533;&#65533;^B &#65533;&#65533;&#65533;&#1548;&#65533;&#65533;	&#65533;&#65533;^&#65533;&#65533;\%0&#65533;&#1647;;\/8&#65533;&#65533;)^H&#65533;&#65533;&#65533;&#65533;6&#65533;2&#65533;&#65533;)&#65533;&#65533;c&#65533;&#65533;&#65533;&#65533;[(&#65533;&#65533;&#65533;#&#65533;3&#65533;&#65533;Kg&#65533;Le3&#65533;v&#65533;&#65533;&#65533;44&#65533;&#1910;&#65533;&#65533;d&#65533;B&#65533;&#65533; Zz&#65533;&#65533;&#65533;&#65533;"&#65533;&#65533;&#65533;[nR&#65533;%&#65533;9K&#65533;&#65533;&#65533;&#65533;2P&#65533;V&#65533;&#65533;3&#65533;P+2&#65533;&#65533;3 &#65533;XU&#65533;&#65533;
&#65533;)&#65533;(&#65533;C.&#1313;&#65533;5UW&#167;*GR&#65533;&#65533;&#65533;&#65533;&#65533;S&#65533;S&#65533;&#1094;&#65533; (&#65533;{&#65533;n&#65533;&#65533;&#65533;j:H1`0gO&#65533;!$&#65533;&#65533;&#65533;&#65533;&#65533;\&#65533;&#65533;&#65533;&#65533;`&#65533;.&#65533;t]&#65533;h U&#65533; I&#65533;&`&#65533;&#65533;&#65533;r&#65533;&#65533;%&#65533;&#65533;vWA&#65533;&#65533;&#65533;&#65533;+:&#65533;&#65533;!&#65533;.&#65533;&#65533;[&#65533; kl&#65533;&#65533; &#65533;&#65533; )&#65533;q&#65533;&#65533;&#65533;`w&#65533;4&#65533;&#65533; &#65533;&#65533;)&#65533;Y&#65533;&#65533;%&#65533;&#65533;&#65533;0&#65533;&#65533;&#65533;&#65533;'!
H=&#65533;R(~
&#65533;`&#65533;W3&#65533;Y/C&#65533;0&#65533;VO&#633;M&#65533;q+2\&#65533; P&#65533;&#1104;3tX&#65533;&#65533;&#265;&#65533;&#65533;h*&#65533;&#65533;S&#65533;1{&#65533;p=`3&#65533;&#65533;&#65533;b&#65533;
&#1206;d&#65533;&#65533;wN&#65533;&#65533;1&#65533;&#65533;Pe7w&#65533;&#1661;..&#65533;&#65533;&#65533;Cu&#142; &#65533;&#65533;&#65533;~&#65533;&#1108;&#65533;&#65533;2x{&#65533;!&#65533;? &&#65533;s&#65533;8w =&#65533;&#65533;- I&#65533;"&#65533;_}&#65533;&#65533;&#65533;&#65533;&#65533;&#65533;S&#65533;&#65533;:a6&#65533;+[R$An&#65533;1=&#65533;=&#65533;X4&#65533;bRy&#65533;0E0&#65533;&#65533;jZ&#352;
&#65533;)bGC&#1277;p&#65533;&#65533;&#65533;V&#1201; >&#65533;'k&#65533;v~3 6&#65533;6&#65533;$&#65533;G&#65533;u&#1089;&#65533;Xd&#65533;&#65533;&#65533;&#1673;&#65533;vp&#65533;&#65533;&#65533;&#65533;A&#65533;&#65533;>&#65533;X&#65533;&#65533;&#65533;&#65533;&#65533;&#65533;&#65533;`&#65533;&#65533;&i 0&#65533;j,{,&#65533;&#65533;&#65533;/&#65533;&#213;&#65533;X&#439;u&#65533;]I&#507;[&#65239;&#65533;&#65533;R&#65533;Q&#65533;xw$;@= =I  #&#65533;1!=-&#65533;+&#65533;.:(A-&#65533;&#65533;&#65533;&#65533;&#65533;&#65533;&#65533;-&#65533;)A&#65533;&#65533;&#65533;&#65533;&#65533;&#65533;-&#65533;&#65533;&#65533;&#65533;&#65533;&#65533;&#65533;C &#65533;&#65533;&#65533;&#65533;&#65533;1&#65533;&#65533;&#65533;&#65533;&#149;,&#65533;&#65533;#&#65533;&#65533;&#65533;&#65533;)&#65533;&#65533;$&#65533;&#65533;&#65533;("&#65533;&#65533;&#65533;d&#65533;p&#65533;d&#65533;&#65533;pq&#65533;X '&#65533;]z&#65533;`EQ&#65533;0Q"E&#65533;&#65533;&#65533;a&#65533;&#65533;xU!d & Q&#65533;&#65533;:4X&#65533;&#65533;&#65533;&#65533;B &#65533;&#65533;@A &#65533;&#991;>o( pC&#65533;	Qp&#65533;O&#65533;6&#65533;@&#65533;&#65533;&#65533;&#65533;X&#65533;j&#65533;&#693;+W&#65533;&#65533;`F&#65533;J&#65533; Q&#65533;&#65533;&#65533;!a&#65533;	|&hJ&#65533;D	&#65533;&#65533;@&#65533;D$~\&#65533;&#65533;&#65533;&#65533;&#65533;&#65533;&#65533;C&#65533;
`&#672;b&#65533;*`^Z &#65533;AJ&#65533;8E&#1046;&#65533;&#65533;B&#65533;+W&#65533;&#65533; Ps|P&#65533;&#65533;S%&#65533;&#65533;B&#65533;&#65533;&#65533;KO\&#65533;b&#65533;5`&#65533;H&#65533;&#65533;&#65533;&#65533;ApT2&#65533;{p&#65533;&#65533; (t&#65533;&#65533;8`Co&#65533;,>Q&#65533;&#65533;B&#65533;&#65533;!&#65533;}i&#65533;d&#65533;p&#65533;=@ &#65533;=&#65533;4d&#555;&#65533;&#65533;B&#65533;"H&#65533;&#65533;+1PM $|&#65533;%&#65533;]r&#65533;6&#65533;\@&#65533;&#65533;,&#65533;@|1&#65533;f`BPM!&#65533;&#65533;q	P@Y0&#65533;r&#65533;W4&#65533;h&#65533;&#448;Lh0V&#65533;A%&#65533;&#65533;&&#65533;&#65533;&#65533;Rs&#65533;&#65533;\MPH&#65533;&#65533;X&#65533;&#65533;_&#65533; &#65533;&#1948;&#65533;&#65533;(&#65533;R&#65533;&#65533;&#65533;&#1305;-)&#65533;rA&#65533;\&#65533;B
+&#65533;&#65533;&#65533; &#65533;,0%hx&#65533;c&#65533;<@&#65533;F&#65533;# 0&#65533;&#65533;,&#65533;&#65533;&#65533;PD]&#65533;&#65533;&#159;&#65533;&#65533;F&#1633;&#65533;A	@p0Al&#65533;}P&#65533;h&#500;B&#65533;"M&#65533;7&#65533;Z&#65533;&#65533;&#1427;0&#65533;e&#65533;&#1701;&#65533;@&#65533;&#65533; &#172;&#65533;&#65533;/&#65533;&#65533;&#65533;3&#65533;&#65533;&#65533;m&#65533;p k&#65533;T&#65533;A&#65533;A&#65533;&#65533;&#65533;sn&#65533;0>&#65533;&#65533;a &#65533; %&#65533;<&#65533;&#65533;@ e &#65533;&#65533;,@@ X Pr&#65533;&#65533;&#65533;Rp&#357;@ZM&#65533;U/&#65533;&#65533;G,qV:R&#65533;-L&#65533;p&#65533;&#65533;&#65533;G9@RI&#65533;&#65533;&#65533;&`&#65533;&#65533;@&#65533;&#65533;`&#65533;A&#65533;&#65533;b&#65533;$&#65533;swUS&#65533;i&#65533;v@&#65533;&#65533;&#65533;WA&#65533;&#65533;&#65533;&#65533;&#65533; &#65533;&#65533;%3&#65533;-&#65533;	&#65533;A&#65533;A&#65533;&#65533;&#65533;-&#65533;B&#65533;&#65533;%&#65533;DCj*&#65533;m0&#65533;v&#65533;&#65533;&#65533;`&#65533;V&#65533;&#65533;&#65533;&#1792;%&#65533;tP-&#65533;&#65533;&#1076;z&#65533;
&#65533;(Jg&#65533;&#65533; &#65533;AHv&#65533;&#65533;|W&#65533; "&#65533;i)&#65533;&#65533;&#65533;&#65533;&#65533;&#65533;Bb&#528;&#65533;@C&#65533;*@%&#65533;&#65533;@	a&#65533;&#65533;*&#65533;&#65533;&#65533;&#65533;{R
&#65533;D&#65533;&#65533;}*&#65533;&#65533;&#65533;&#1027;*&#65533;p  &#65533;&#65533;&#65533;OB&#65533;&#65533;N% &#65533;&#65533;.NUU&#65533;&#65533;L,&#65533;&#65533;&#65533;[&#65533;#&#65533;$&#65533;$&#65533;  #&#65533;&#65533;%9&#65533;&#65533;&#65533;&#65533;,0r 	*&#65533;&#65533;<&#65533;&#65533;&#65533;&#65533; &#65533;p&#65533;(&#65533; &#65533;&#65533;3X&#65533;&#65533;0&#65533;&#65533;`"&#65533; &#1692;&#65533;&#65533;&#65533; &#65533;&#65533;8&#65533;T&#65533;g&#65533;&#65533;G;.>&#65533;&#65533; &#65533;`*b&#65533;8b&#65533;&#65533;*&#65533;?b&#1070;&#65533;&#65533;&#65533;1XAu. &#65533;R\ x&#65533;bj,`&#65533;,bZX&#65533;N&#65533;&#65533;&#65533;Gb&#65533;&#65533;|&#65533;&#65533;`%4P#k\&#65533;f&#65533; 1&#65533;1&#65533; 1 &#65533;&#1053;&#65533;&#65533;&#65533;&#65533;)} &#65533; &&#65533;:L&#65533;&#65533;O"&#65533;f&#65533;&#65533;&#65533;P&#196;
a	&#65533;&#65533;O&#65533;&#65533;&#65533;&#65533;8&#65533;X  >h&#65533;!&#65533;&#1155; &#623;)$c&#65533;&#65533;"&#65533;&#552;&#65533;&#65533;K&#65533;*k&#65533;#&#65533;E DS|&#65533;&#65533;&#65533;&#65533;&#65533;`g&#65533;	&#65533;2 &#65533;&#65533;&#65533;F`&#65533;&#65533;&#65533;&#65533;bW&#65533;&#65533;)nq@&#65533;RA5J, 2&#65533;\
&#65533;h*&#65533; ;&#65533;q&#65533;5b &#65533;&#65533;\b&#65533;&#65533;&#65533;$&@&#65533;&#65533;
&#65533;&#65533;&#65533;&#65533;b`&#65533;R&#65533;!&#65533;&#65533;&#65533;;c&#65533;p&#65533;&#65533;&#65533;&#65533;fH&#65533;&#65533;&#65533;&#65533;&#1460;2&#65533;&#65533;7&#65533;1&#65533;_ ('&#65533;&#65533;&#65533;>&#65533;&#65533;&#65533;:&#65533;&#65533;^&#65533;&#65533;+&#65533;&#65533;&#65533;>:&#1088;&#65533;>&#65533;&#65533;&#65533;&#65533;D`~tB&#65533;&#65533;D|` KL`A&#65533;!E&#65533;&#65533;b&#65533;X&#65533;&#65533; Hq&#65533;&#65533;&#65533; ! &#65533;_&#1026;&#65533;`&#65533;&#65533;}&#65533;&#65533;&#65533;&#65533;B&#65533;&#65533;\@&#65533;%5e)M&#65533;"&#65533;=&#65533;&#65533;h&#65533;hMk>&#823;#W&#65533;J}&#65533;&#65533;&#65533;&#65533;g&#719;mOd>&#65533;&#65533;&#65533;&#1475;&#65533;,h&#65533;\H0 &#65533; &#65533;$&#65533;i2A&#65533;&#352;&#65533;I&#65533;&#65533;x&#65533; #A&#65533;&#65533;bozFN&#1018;g>&#65533;&#65533;&#65533;&#1173;/ u&#65533;@&#65533;&#2246;&#65533;&#65533;R&#65533;TS&#65533;&#65533;
,w&#65533;&#65533;&#65533;S6&#192;&#65533;EA&#65533; &#65533;&#65533;&#65533;&#65533;&#65533;
z&#65533;&#1417;z&#65533;HN)&#65533;\k:&#65533;&#65533;&#65533;&#1626;&#47693;&#65533;F7[&#65533;Z&#65533;5&#65533;UL&#65533;<Jc&#65533;&#65533;&#65533;&#65533;RP&#65533; &#65533;f&#65533;&#979;&#65533;&#65533;&#65533;D8i}=&#65533;&#65533;&#568;Z&#65533;!&#65533;#jY&#65533;&#65533;d$W&#65533;V&#65533;&#65533;,&#65533;&#680;&#65533;OcA2&#65533;&#65533;&#65533;a&#65533;QoD&#65533;S&#65533;L&#65533;@&#65533;A&#65533;P&#65533;&#65533;@&#65533;X$&#65533;&#65533;.&#65533;&#65533;&#65533;9 &#65533;&#65533; &#65533; &#65533;/1&#65533;&#1572;&#65533;aA}4B&#65533;3*&#65533;R
&#65533;&#65533; &#65533;&#65533;&#65533;&#65533;&#65533;&#65533;&#65533;&#925;&#65533;&#65533;+&#65533;&#65533;&#546;FH&#65533;	&#1100;&#65533;]&#65533;&#303;&#17510; 1&#65533;T*&#65533;|`_Km&#65533;<!&#65533;r&#65533;&#65533;&#65533;&#65533;y&#65533;U&#65533;]&#65533;&#65533;&#65533;&#989;&#65533;*fP&#65533;n&#65533;@&#65533;[&#65533;&#1025;&#496;@&#65533;&#65533;f B &#65533;&#65533;` $&#65533;&#65533;&#65533;&#65533;Lg&#65533;&#65533;&#65533;!q&#65533;I.K&#65533;&#65533;M&#65533;1^Z@&#65533;/&#65533;[&#65533;#&#65533;&#65533;^&#65533;&#65533;,/&#65533;&#65533;&#65533;1&#65533;Z&#65533;&#790;C"&#683;v&#65533;0&#65533;LDO2V&#65533;P6@&#65533;&#65533;&#65533;6[X&#65533;V&#65533;&#65533;`7K&#65533;&#65533;&#65533;&#65533;&#65533;`K&#65533;&#65533;&#65533;aL&#65533;I: X5&#65533;e&#65533; M&#65533;8s d&#65533;&#65533;&#65533;
&#65533;&#745;&#65533;&#65533;U&#65533;sc&#65533;&#65533;i&#65533;-&#65533;X&#65533; P&#65533;8ED)&#65533;5 o'&#65533;Gx&#65533;SP&#65533;&#65533;L`h&#65533;O1pW&#9269;hN=7&#1039;<&#65533;&#65533;X&#65533;
:&#65533;&#65533;s&#65533;`&#65533;s&#65533;&#65533;B(h&#65533;
&#65533;&#65533;5&#269;&#65533;&#65533;&#65533;P&#65533;`t&#65533; 
&#65533;&#65533;0K&#65533;&#65533;`&#65533;&#65533;&#1263;&#65533;X&#65533;K&#65533;&#65533;&#65533;h&#65533;	@"}-&#65533;QP|&#65533;^&#65533;}|;&#65533;&#65533;&#1960;&#65533;0&#65533;&#65533;`&#65533;;6&#516;&#65533;&#65533;d&#65533;U&#65533;U&#320;&#65533;dV&#65533;f&#65533;&#1349;Wi&#62721;=R&#65533;P&#65533;!rlGLK,W,&#65533;&#65533;5[i &#65533;&#65533;tj&#156308;&#65533;b&#65533;&#65533;3&#65533;&#65533;i&#65533;&#65533;&#65533;&#65533;TH&#65533;dv&#65533;&#65533;2&#65533;&#65533;&#65533;&#65533;\&#65533;&#65533;&#65533;%2&#65533;&#65533;
`>&#65533;h&#65533;&#65533;&#65533;&#65533;&#65533;$S&#65533;PO&#65533;&#65533;&#65533;I&#65533;&#65533;L&#65533;25&Z&#65533;
@} 0N&#65533;@&#65533;&#65533;&#65533;&#65533;&#65533;&#65533;9G
5&#65533;&#65533;!U&#65533;?&#65533;&#65533;7R`&#65533;9&#65533;H&#65533;Z&#65533;&#65533;&#65533;&#65533;60ecB yq4&#65533;^&#65533;1HQ&#65533;$6&#65533;9@ #P-&#65533;`&#65533;v&#65533;Vl&#65533;>qWw&#65533;v0?2p?&#65533;&#65533;w@!2 &#65533;&#916;c&#65533;@&#65533;'&#65533;@	&#65533;&#65533;&#65533;  &#65533;B&#65533;x&#65533;a&#65533;&#65533;L1&#65533;&#65533;&#65533;&#65533;H&#65533;&#65533;R&#65533;&#65533;;'&#65533;@\T&#65533;A&#65533;&?&#65533;&#65533;C&#65533;&#65533;N&#65533;&#65533;&#65533;5u
,&#65533;d&#65533;Q)&#65533;&#65533;[O&#65533;],&#65533;!vRn&#65533;q&#65533;5P;&#65533;e&#65533;A{&#65533;&#65533;2a&#65533;;qo&#65533;[&#65533;&#65533;3&#1222;
W&#65533;&#65533;@&#65533;E)v&#65533;Y1* &#65533;Y&#65533;&#65533;&#65533;-' (&#65533;^	' &#65533; &#65533;&#65533;!U&#65533;&#65533;l&#65533;T&#65533;&#65533;&#65533;b0=&#65533;#A+&#65533;6X&#65533;4`\&#65533;&#65533;Us&#65533;wNAv6@sgw&#65533;vJ&#65533;&#65533;&#65533;&#65533;x#&#65533;`>a&#65533;f&#65533;=C&#65533;?0$&#65533;&#65533;wCl"c~u}&#65533;j&#65533;SG&#65533;&#65533;N+SO&#65533;}&#65533;0 #&#65533;&&#65533;&#65533;g	L&#65533;&#65533;B&&#65533;'cS(P&#65533;0+D&#65533;p&#65533;u&#65533;(&#65533;&#65533;Gjf&#65533;&#65533;q
&#65533;&#65533; '&#65533;V&#65533;5&#65533;&#65533;W	dB&#65533;&#65533;;&#1124;r&#65533;!Bfqc&#65533;W&#65533;&#65533;p3&#65533; &#65533;B1&#65533;v &#65533;!&#65533;4&#65533;&#65533;[&#65533;  &#65533;qDea&#65533;d&#65533;H4L\&#65533;
)G:E&#65533;0(b&#65533;.&#65533;1@2@b,&#65533;9W[0+&#65533;T&#65533;C U&#65533;!&#65533;&#65533; &#65533;4 "bt&#65533;&#65533;DB&#65533;&#65533;&#65533;&#65533;&#65533;&#65533;`&#65533;X&#65533;&#65533;#x&#65533;"x&#65533; +$60p&#65533;lD&#65533;$ &#65533;W&#65533;&#65533;&#65533;8&#65533;x&#65533;8&#65533;Uf&#65533;&#65533;AGCc&#65533;&#65533;,&#65533;) 9E&#65533;&#65533;&#65533;V&#65533;&#65533;Y@&#65533;  _&#65533;_&#65533;y&#65533;&#65533;&#65533;s#7&#65533;0&#65533;!,&#65533;&#65533;`&#65533;@,- &#65533;&#65533;F&#65533;&#65533;A&#65533;"$&#65533;&#65533;
0&#65533;&#65533;&#65533;&#65533;7uS?&#65533;L&#65533; 2&#65533;i&#65533;&#65533;Ev&#65533;&#65533;&#65533;N&#65533;&#65533;&#65533;.&#65533;&#65533;$@
@&#65533;&#65533;&#65533;1ntL&#65533;f',&#65533;5 jP&#65533;&#65533;j0(&#65533;Hz&&#65533;	(&#65533;&#65533;&#65533;%&#65533; /&#65533; /0&#65533;"&#65533;3$tE&#65533;p r&#1484;	&#65533;&#65533;vv&#1633;&#65533;tJ&#65533; R&#65533;1pUlB&#65533;I&#65533;&#65533;C?&#65533;I"&#65533;&#65533;&#65533;2&#65533;4>Q&#65533;&#65533;&#65533;&#65533;"&#65533;&#65533;&#65533;&#65533;b&#65533;&#65533;f jDP&#65533;VDAA,@.2T4&#65533;&#65533;&#1095;~&#65533;CG&#65533;?@&#65533;{>Qfs&#65533;S&#65533;&#65533;&#65533;+&#65533;E&#65533;	r &#65533;&#65533;S(&#65533;*!P0 M&#65533; xP6!&#65533;, )&#65533;Q&#65533;&#65533;Q&#65533;@+ &#65533;&#65533;
/&#65533;71.&#65533;>6$`,&#65533;G&#65533;p&#65533;4&#65533;s&#65533;" &#65533;&#65533;f&#1377;&#65533;&#65533;&#65533;&#65533;&#65533;&#65533; &#65533;&#65533; &#65533;&#65533;&#65533;2&#65533;&#65533;_&#65533; %&#65533;&#65533;&#65533;a&#65533;&#65533;|'"&#65533;Jh&#65533;;&#65533;t&#65533;&#65533;&#65533;&#65533;&#65533;0r&#65533;>0&#65533;&#683;(&#65533;U&#1112; !&#65533; &#65533;&#65533;M"k>a&#65533;&#65533;&#65533; U&#65533;&#65533;&#65533;&#65533;`}D	+0}!)&#65533; &#65533;"&#65533;&#65533;0&#65533;q&#65533;&#65533;&#1445;&#65533;&#65533;&#65533;&#65533;&#65533;&*&#65533;
&#65533;f	&#65533; h&#65533; q2y&#65533;g &#1024;&#65533;^&#65533; I&#65533;Q&#65533;&#65533;&#65533;&#65533;&#65533;&#65533;0&#65533;( &#65533;/&#65533;\&#65533;f&#65533;&#65533;&#65533;&#65533;a"2:&#65533;&#65533;[&#65533;&#65533;&#65533;&#65533;7&#65533; &#65533;8s&#65533;(,hs&#65533;?x&#65533;&#562;&#65533;OC&#65533;Tn&#65533;&#65533;b#0 &#65533;&#65533;2 &#65533; &#65533; RW/&#65533;u&#65533;&#65533;&#65533;&#65533;&#65533;&#65533;2&#65533;(&#65533;1t5J&#65533;?H &#65533;&#65533;0&#65533;&#65533;&#65533;42#.&#65533;7&#65533;&#65533;D&#65533;a{&#65533;o&#65533;U&#65533;30q&#65533;K4&#65533;&#65533;&#65533;Tl2p&#65533;&#65533;w &#65533;&#65533;&#65533;&#65533;`&#65533;&#65533;0&#65533;P&#65533;EP5&#65533;&#65533;[&!R&#65533;0k-&#65533;p%]"&#65533;)%&#65533;&#65533;&#65533;qg&#65533;&()P&#65533;N&#65533;o&#65533;&#65533;$&#65533;(&#65533;b &#65533;pf&#65533;&#65533;(&#65533;`)&#65533;2&#65533;&#65533;&#65533;&#65533;&#65533;&#65533;~&#65533;&#65533;5&#65533;o&#65533;Zf&#65533;&#65533;&#65533;&#65533;~&#65533;B &#65533;&#65533;g!&#65533;(1D&#65533;)Sp&#65533;d&#65533;"S&#65533;e(S&#65533;)&#65533;&#65533;cB&#65533;&#65533;CT&#65533;&#65533;&#65533;Wk[&#65533;&#65533; $@ 	b&#65533;k/(0&#65533;&#65533;ls&#1143;&#65533;$> &#65533;&#65533;&#65533;&#65533;B
&#65533;&#65533;dl&#65533;&#65533;3&#65533;0Aw@&#65533;UG&#65533;Z5W&#1555;K\&#65533;KWUn&#65533;&#65533;&#65533;zA'+&#65533;G&#65533;&#65533;&#65533;&#65533;#&#65533;(&#65533;&#65533;.&#65533;&#65533;(&#65533;)&#65533;:z&#65533;@\"5 &#65533;&#215;&#65533;f&#65533;f7&#65533;"A&#65533;&#65533;
&#65533;&#65533;cr,&#65533;mI&#65533;q&#65533;&#65533;5 p\&#65533;&#65533;E&#65533;y-P&#65533;A`&#65533;jd&#65533;&#65533;~D3&#65533;&#65533;&#1597;YI	77&#65533;&#65533;'p&#65533;&#65533;&#65533;GR&#65533;H&#65533;&#65533;Hs&#65533;8&#65533;p&#65533;r&#65533;&#65533;&#65533;&#65533;aq
v&#65533;&#65533;&#65533;P&#65533;BkT	&#65533;&#65533;&#65533;&#65533;~&#65533;U &#65533;&#65533;;A&&#65533;&#65533;&#65533;&#65533;&#65533;[B &#65533;A&#65533;L0&#65533;`Ug1Wz&#65533;&#65533;k&#758;n&#65533;&#65533;&#65533;&#65533;&#65533;&#65533;=lqE&#65533;G&#65533;?&#65533;&#65533;&#65533;=&#65533;&#65533;@ `*0&#65533; >&#65533;&#65533;@&#65533;&#65533;&#65533;&#65533;
&#65533;&#65533;(0&#65533;F.fA&#65533;A&#65533; &#65533;&#65533;'&#65533;&#65533;A`&#65533;3!Pz&#65533;&#485;&#65533;&#65533;1&#65533;&#65533;&#65533;&#65533;&#65533;&#65533;Ao:'&#65533;y0&#65533;o&#65533;&#65533;{69-&#65533;&#65533;&#65533;616&#65533;T
a&#65533;\&#65533;&#65533;&#65533;&#65533;	b&#65533;5:&#65533;f/&#21485;&#755;0A(&#1185;f&#65533;{&#65533;j<-$&#65533;&#65533;&#65533;&#1771;
&#65533;p&#65533;B(7&#65533;G'&#65533;'&#65533;&#65533;;&#65533;&#65533;U&#65533;[I9s	&#65533;E&#65533;&#65533;L&#65533;s%P&#65533;x=x&#65533;wzw$&#65533;v&#65533;&#65533;0f&#65533;&#65533;F&#65533;q'8&#65533;3&#65533;&#65533;1?&#65533;w; ?&#65533;1~+2x%&#65533;&#65533;&#65533;&#1232;&#65533;&#65533;&#65533;2&#65533;&#65533;*@Qr &#65533;a&#65533;/&#65533;9&R&#65533;<\,&#65533;
$ ;&#65533;r'`(q&#65533;&#65533;W&#65533;&#65533;&#65533;Z&#65533;&#65533;[<&#65533;&#65533;n* &#65533;&#65533;aLA&#65533;&#65533;&#65533;^&#65533;&#65533;A&#65533;8&#65533;PO330_"&#65533;<&#65533;&#65533;u&#65533;&#65533;&#1084;BE&#65533;&#65533;'&#65533;&#65533;&#65533;&#65533;&#65533;E&#65533;&#65533;&#65533;0&#65533;
&#65533;-&#65533;`&#65533;qdQ},&#65533;'&#65533; z"&#65533;&#65533;"8&#65533;A6&#65533;&#65533;&#65533;&#65533;P&#65533;9D&#65533;!@F&#65533;&#65533;K&#65533;T&#65533;'Y:@ &`&#65533;#rh&#65533;a&#65533;?"&#65533;&#65533;&#65533;&#65533;G&#65533;&#65533;Z&#65533;&#65533;L&#65533;0&#65533;" &#65533;? &#65533;&#65533;3Kj=9&#65533;&#65533;P&#65533;q &#65533; &#65533;&#65533;e*&#65533;%*&#65533;&#65533;&#65533;&#65533;AC$&#65533;u&#65533;&#65533;<n&#65533;O&#65533;&#1073;&#65533;Dz&#65533;h\&#65533;&#65533; f:|&#65533;&#65533;&#65533;&#65533;,&#65533;&#65533;&#65533;&#65533;&#65533;G&#65533;ZoT:&#65533;&#65533;[I&#65533;&#65533;&#65533;s&#65533;&#65533;A%&#65533;.&#65533;`(&#65533;;&#65533;&#65533;&#65533;kbTxBR&#65533;(F&#65533;&#65533;r&#65533;&#65533;&#65533;&#65533;&#65533;*&#65533;jM~\&#65533;P
:&#65533;&#65533;=p&#65533;;'&#65533;Xg&#65533;P,T&#65533;&#65533;<&#65533;s&#65533;*L&#65533;-@5>  :&#65533;%&#65533; )c&#65533;&#65533;&#65533; k&#65533;=J&#65533;>OAVqw>&#65533;&#1926;&#65533;81&#65533;&#65533;&#65533;M""G ,&#65533;Iq0%&#65533;"&#65533;$^&#65533;n&#65533;&#65533;q2 p-$@ !&#65533;Gk&#65533;	&#65533;&#65533;-`*&#65533;&#65533;(&#65533;Z&#65533;r&#65533;v&#65533; z&#65533;@&#65533;e&#65533;f3&#65533;&#65533;&#65533;
^&#59760;&#65533;q )&#65533;&#65533;	,&#65533;S	&#65533;&#65533;n`g&#65533;&#65533;&#65533;&#65533;&#65533;_ &#65533;&#65533;&#65533;&#65533;&#65533;:&#65533;&#65533;&#65533;&#65533;'(8TtF&#65533;&#65533;j&#65533;@@)6tR&#65533;&#65533;!GzA&#65533;&#65533;"&#65533;eV&#65533;&#65533;&#65533;&#65533;@7&#65533;&#65533;2(1&#65533;
&#65533;Q&#65533;&#65533;#)&#65533;&#65533;&#65533;)&#65533;&#65533;_ 3`&#65533;&#65533;{&#65533;>&#65533;&#1056;&#65533;&#65533;<91"&#65533;3?
&#65533;`&#65533;F&#65533;|&#33214;&#65533;&#65533;8&#65533;DQ&#2000;^&#65533;&#65533;>K&#65533;&#65533;&#65533;&#65533;&#65533;&#65533;AW&#65533;&#65533;L&#65533;i&#65533;&#65533;&#65533;&#65533;&#65533;i
&#65533;&#65533;'&#65533;&#65533;&#65533;8&#65533;,&#65533;1:&#65533;&#65533;&#65533;&#65533; c&#65533;?#9Q,&#65533;?&#65533;&#65533;&#65533;&#65533; &#65533;&#65533;&#65533;&#65533;&#65533;&#65533;'&#65533;&#65533;&#65533;w
&#65533;>&#65533;&#65533;&1C&#65533;]&#65533;DA5s&#65533;b&#65533;	Q&#65533;P5&#65533;^&#65533;q&#876;&#65533;&#65533;&#65533;Z&#65533;A z&#65533;&#65533;&#65533;&#65533;0:&#1531;&#65533;~&#65533;&#65533;&#65533;9&#65533;&#65533;&#65533;oJF&#65533;&#1489;&#65533;B(\&#65533; &#65533;&#65533;
{&#65533;Z&#65533;&#65533;&#65533;&#65533; )?&#65533; &#65533;am&#65533;&#65533; &#1574;W&#65533;P$&#65533;&#65533;c	&#65533;&#65533;_&#65533; ?&#65533;"&#65533;$o&#65533;&#65533;(O&#65533;?Na&#65533;i&#65533;&#65533;&#65533;xU&#65533; &#65533;:&#65533;L&#65533;*0&#65533;( &#65533;m&#65533;.&#65533;&#65533;&#1211;%&#65533;&#65533;&#65533; ' &#856;&#65533;&#65533;| &#65533;&#65533;t&#65533;W&#65533;&#65533;
&#65533;g9l&#65533;(K&#65533;&#65533;G&#1791;&#65533;&#65533;&#65533;&#65533;s&#65533;Qq)*#&#65533;A(&#65533;&#65533;&#65533;0 A&#65533; 0( ,&#65533;&#65533;1."&#65533;&#65533;&#65533;&#65533;&#65533;&#65533;&#65533;&#65533;&#65533;&#65533;&#65533;.-&#65533;&#65533;&#65533;&#65533;&#65533;(&#65533;&#65533;&#65533;&#65533;&#65533;$!!&#65533;&#65533;+!$+ 8`&#65533;&#65533;&#65533;&#65533;$H  &#65533;&#65533;&#65533;{&#65533;&#65533;!&#65533;&#65533; 2&#65533;&#65533;@C&#65533;0&#65533;&#65533;@d&#65533;k(S&#65533;\&#626;&#65533;&#727;0c&#65533;$I&#65533;$#&#65533;%G&#65533;&#65533; &#65533;AdD&#65533;C&#65533;
l&#65533;&#65533;&#65533;G8&#65533;&#65533;&#65533;b&#65533;U&#65533;&#65533;&#65533;-  &#65533;&#65533;B&#65533;	D&#65533;&#65533;CF.&#65533;=&#65533;&#65533;V&#65533;npY`&#65533;&#65533;&#65533;&#65533;&#65533;-d&#65533;&#65533;&#65533;hn&#65533;-Bd}@&#65533;&#65533;$@`&#65533;&#65533;a&#65533;
&#65533;&#65533;&l&#65533;&#65533;B&#65533;&#65533;P&#65533;F&#65533;=t&#65533;B&#65533;H ;$&#65533;B&#65533;&#65533;R&#65533;1&#65533;&#65533; &#65533;&#65533;qP&#65533;&#65533;&#65533; &#65533;H+[k&#65533;P&#65533;&#65533;&#65533;&#296;&#65533;3Fz&#65533;&#65533;5&#65533;A:MZ 
_%c4oN&#65533;&#65533;V&#65533;d;&#65533;a&#65533;&#65533;,,&#65533;&#65533;&#65533;&#65533;&#65533;&#65533;I&#65533;>&#65533;`A &#65533;d&#65533;&#65533;x0#x&#65533;&#65533;/H`B& &#65533;	%P&#65533;Mq&#65533;&#65533;4N&#65533;&#65533;$&#65533;$&#65533;h"L5&#65533;&#65533;&#1223;"&#65533;&#65533;@ &#65533; % L!`&#65533;F&#65533;&#65533;&#65533;>`&#65533;L&#1345;=P0&#65533;&#65533;B
t`H^&#65533;&#65533;&#65533;&#65533;2`&#65533;$&#65533;@	X&#65533;M&#65533;&#65533;@&#65533;Y &#65533;&#65533;&#65533;1x&#65533;&#65533;
&#65533;`&#65533;&#65533;&#65533;&#220;k&#65533;&#65533; &#65533;
3&#65533;v&#65533;xyR@&#65533;&#65533;&#65533;&#65533;&#65533;&#65533;.0&#65533;"&#65533;&#65533; &#65533; )&#65533; B06Qr&#65533;9&#65533;uS]j&#65533;&#65533;2 &#1097;w&#65533; !&#65533;D&#65533;&#65533;&#65533;]P&#65533;a0j&#65533;[$&#65533;&#65533;&#65533;8C, &#65533;2&#65533; &#65533;&#65533;U&#65533;&#65533;&#65533;u&#65533;$dC%&#65533;&#65533;&#65533;&#65533;&#65533;F&#65533;@f&#65533;4&#1024;&#65533;D7(&#65533;T&#65533;Y&#65533;&#65533;&#65533;?&#65533;QH &#65533;&#65533;&#1225;&#65533;&#65533;k&#65386;&#65533;{&#1278;&#65533;&#65533;&#65533;O( &#65533;&#65533;8*PG7 p#GN=%&#65533;A&#65533;p&#65533;&#65533;WR&#65533;&#65533;d B3&#65533;&#65533;S #&#65533;&#65533;&#65533;&#65533;9+t&#65533;&#35775;4 I&#65533;&#65533;&#65533; &#65533;E"&#65533;3"d&#65533;&#65533;<(&#65533;pC&#65533;&#65533;&#65533;YpK&#65533;&#65533;&#65533;&#65533;.&#65533;&#1846;&#65533;&#65533;&#65533;B&#65533;4&#65533;&#65533; #&#65533;&#65533;	!fU&#65533;&#65533;&#65533;L&#2412;&#65533;&#65533;&#65533;&#645;I"&#65533;$&#65533;U l!&#65533;&#65533;&#65533;Ix&#65533;*<&#65533;&#65533;2&#65533;	&#65533;&#65533;l&#65533;v"P&#65533;&#65533;%&#65533;&#65533;&#65533;&#65533;m&#65533;-&#65533;2&#65533; Ac1&#65533;&#65533; +`&#65533;]d&#65533;&#65533;=|&#65533;&#65533;(H	&#65533;ii2&#65533;#&#65533;[&#65533;&#65533;
#&#65533;&#65533;&#65533;&#65533;&#65533;&#65533;&#65533;&#65533;&#61207;H&#65533;&#65533;-&#65533;&#65533;A &#65533;&#65533;,U.&#65533;&#65533;&#65533;&#65533;&#65533;0&#65533;&#65533;	&#65533;&#65533;&#65533;
c^&#65533;&#65533;$q&#65533;2&#65533;L&#65533;&#65533;&#1832;&#65533;I&#65533;u&#65533;&#65533; &#65533;&#65533;$%&#758;&#65533;7x&#65533;&#65533;&#65533;
&#65533;4&#65533;&#65533;p&&#65533;@&#65533;}&#65533;&#65533;	F&#65533;&#65533;;&#65533;J5&#65533;	:&#65533;&#65533;&#1797;&#65533;q[&0&#65533;&#65533;&#65533;&#65533;^ &#65533;3B&#65533;h 8&#65533;j&#65533;&#65533;&#65533;K&#65533;AI&#65533;R&#65533;&#65533;$P/Dp&#65533;&#65533;&#65533;o(i&#65533;Y&&#65533;&#65533;Mj_&#65533;&#65533;D&#65533;d@&#65533;&#65533;F`&#65533;L&#65533;' &#65533;g01&#65533;c+@&#65533;&#65533;w&#65533;`&#65533;&#65533;X&#65533;&#65533;e!&#65533;&#65533;&#65533;xY&#65533;@}&#65533;(n&#65533;&#739;&#952476;&#65533;<&#65533;@P&#65533;"&#65533;PD7@JR&#65533;&#65533;H&#65533;1&#65533;*b$&#65533;&#65533;<p&#65533;&#65533;&#65533;Ci'H/jR&#65533;&#65533;L &#65533;&#65533;&#65533;&#392;&#65533;@&#65533; I&#65533;nB&#65533;&#65533;&#65533;U-jp&#65533;`&#65533;&#1964;X&#65533;&#65533;&#65533;&#65533;T&#65533;&R2BUa#@&#65533;< H&#65533;,O3&#65533;\&#65533;z&#65533;&#65533;@&#65533; &#65533;"&#65533;|3&#65533;&#65533;$&#156;%F&#65533;JM&#65533;hj&#65533;b( 
@ &#65533;&#65533;y>&#65533;K&#65533;&#65533;+c'&#65533;&#220;,&#65533;U&#65533;&#65533;&#65533;|&#65533;<z*	&#65533;t8@ pA* &#65533;`P K$&#899;&#65533;&#65533;8&#65533;&#65533;&#65533;&#65533;&#65533;H&#65533;% C2&#65533;&#65533;	&#65533;&#65533;B&#65533;R~&#65533;&#65533;&#65533;&#910;{&#809;N&#47486;_&#65533;D&#65533;&#65533;@&#65533;'U&#65533;x&#65533;d&#65533;&#65533;#&#65533;M&#65533;)&#65533;&#65533;&#65533;&#65533;h&#65533; &#65533;&#65533;@ D#&#65533;#&#65533;&#65533;&#65533;&#1546;&#65533;&#1029; 2i&#65533;M&#65533;K&#65533;`&#65533;<\@'4Mb&#65533;@jP&#65533;&#65533;&5#cK(!>_&#65533;MC&#65533;&#65533;rz&#65533;`&#65533;u-``wQ
&#65533; +&#65533;&#65533;!&#65533;&#65533;&#65533;&#65533;	&#65533;F&#523;&#65533;&#65533;&#65533; `&#65533;&#65533;U&#65533;2dM/&#65533;&#65533;&#65533;&#65533;&#65533;&#1528;&#65533;) &#65533;&#65533;N&#65533;+&#65533;8	b&#65533;&#65533;&#65533;  ZP&#65533;&#65533; &#65533;h&#65533;b&#65533;'&#65533;&#65533;&#65533;&#65533;&#65533;&#65533;&#65533;U0&#65533;&#65533; &#65533;&#65533;R&#65533;&#65533;&#65533;H #KQ@E&#65533;&#65533;&#65533; &#65533;]&#65533;&#65533;Mm&#65533;&#65533;&#65533;&#65533;&#65533;&#65533;-&#65533;&#65533;O&#65533;&#65533;;&#65533;2&#65533;`@ &#65533;&#65533;&#826;&#65533;&#65533;&#65533;a&#65533; $&#65533;P&#65533; &#65533;qT,V&#65533;P&#65533; m+&#65533;&#65533;&#65533;&#65533;P&#65533;&#65533;\&#65533;&#65533;d&#65533;&#65533;r&#65533;&#65533;&#65533;&#629;&#65533;>&#65533;&#65533;;GJF&#1312;+&#65533;5&#65533;i.&#65533;b&#65533;&#65533;h#&#65533;Q&#65533;N&#65533;&#65533;&#65533;K]"U*	&#65533;$&#65533;l2j&#65533;&#65533;&#65533;g5 &#65533;$0@B&#65533;Q&#65533;&#65533;Ik&#65533;v
&#65533;&#65533;&#65533;k&#65533;&#65533;&#65533;&#65533;&#65533;M&#65533;&#65533;&#65533;&#65533;L&#65533;CcE"&#65533;Aq20\)&#65533;3&#65533;&#65533;!t&#65533;&#65533;&#65533;&#65533;&#65533;"&#65533;A>&#65533;(&&#65533;!&#65533;Z&#65533;&#65533;1&#65533;t ,  J&#2060;&#65533; ;&#65533;R&#65533;&#65533;&#1832;"F&#65533;HMkJ;w&#65533;&#65533;&#65533;x&#303;&#65533;W&#65533;&#65533;&#65533;&#43302;>)&#65533;P^&#65533;&#65533;B&&#1189;&#65533;cdFv D [!&#65533;&#65533;F &#65533;&#65533;&#65533;Q&#65533;&#65533;&#65533;@[&#65533;&#1710;r&#65533;c&#65533;&#65533;&#65533;f&#65533;A&#65533;&#859;&#65533;X@&#65533;&#65533;K&#65533;&#65533;
&#65533;&#65533;&#65533;&#65533;&#65533;F&#65533;	&#65533;&#65533;Xg&#1661;&#65533;&#65533;g&#65533;&#65533;&#65533;&#65533;&#65533;7 P-;5	@&#65533;&#65533;&#65533;l&#65533;4&#65533;&#65533;&#65533;&#65533;3&#65533;f%6&#65533;7Hh &#65533;&#65533;h\Ax/A&#65533;&#65533;\g&#65533;&#65533;&#834;&#1105;&#65533; &#65533;N1`CD&#65533;&#65533;&#65533;e&#65533;&#65533;c&#65533;n &#65533;
s&#65533;&#65533;\o&#65533;&#65533;z&#65533;-&#65533;&#65533; &#65533;`&#65533;&#65533;@)&#65533;&#65533;{&#65533;Ek&#65533;<2@O~Rj&#65533;&#65533;&#65533;&#65533;X&#65533;:&#65533;&#65533;&#65533;"&#65533;&#65533;&#65533;'&#65533;t&#65533;&#65533;#&#65533;NCA/&#65533;T'F&#65533;&#65533;R&#65533;&#65533;&#65533;D2b1"5&#65533;@&#65533;&#65533;V&#65533; 
?x	&#65533;m&#65533;V&#65533;#<&#65533;{7j&#65533; &#65533;- &#65533;&#65533;3j&#65533;@&#1768;@&#65533;&#65533;&#65533;e&#65533;&#65533;b&#65533;A&#65533;`&#65533;&#65533;6/&#65533;U&#65533;&#65533;&#65533;H&#556;1j&#65533;&#65533;&#65533;D&#65533;&#65533;L&#65533;w &#65533;&#65533;&#65533;&#65533;9	&#65533;&#1026;&#65533;m >&#65533;&#65533;&#65533;|&#65533;X&#65533;8P&#65533;&#65533;nR&#65533;&#65533;A{:P&#65533;&#65533;&#65533;&#65533; &#65533;&#65533;&#65533;)&#163;&#1487;&#65533;&#65533;A
&#65533;  &#65533; &#65533;&#65533;U ^*S&#65533;&#65533;N]	&#65533;&#65533;&#65533;&#65533;k&#65533;X=_Z&#65533;?~q&#65533;[&#65533;&#65533;&#65533;&#65533;&#65533;&#65533;&#65533;.&#65533;v#&#65533;#8b<O&#65533;v&#65533;>&#65533;&#65533;&#65533;&#65533;&&#65533;&#65533;&#65533;P&#65533;b-5&#65533;6h&#65533;&#65533;e&#65533;&#65533;C&#65533;&#65533;Y!&#65533;Q&#65533;&8B6[&#65533;&#65533;&A&#65533;&#65533;Fb;&#65533;&#65533;,Pnt*&#65533;&#65533;gB&#65533;sZ&#65533;&#65533;V&#65533; &#65533;%CKp&#65533;&#65533;&#65533;me5&#6530;&#65533;&#65533;!F&#65533;	)0F&#65533;&#65533;&#65533;&#65533;*$w[*A0&#65533;6}&#65533;&#65533;aKa&#65533;Q)&#65533;&&#65533; 0&#65533;{iX0&#65533;&#65533;&#65533;FLw!&#65533;S&#65533;3*PI,P,&#65533;c&#65533;Z&#65533;.&#65533; ,&#65533;gG&#65533;?&#65533;0a&#65533;S&#65533;r#&#65533;/>au&#65533;&#65533;&#65533;&#1545;&#65533;&#65533;/.&#65533;&#65533;S0G&#65533;&#65533;T3&#65533;< &#65533; 	` A&#65533;>&#65533;&#65533;&#65533;3l&#2003;&#65533;R ) 0:&#65533;Y&#65533;&#65533;:`&#65533;&#65533;n&#65533;&#65533; &#65533;7[w&#65533;\"$&#65533;&#65533;QQ&#65533;l&#65533;"&#65533;&#65533;P &#65533;][D\&f&#65533;pxa9c2&#65533;20&#65533;&#65533;&#65533;K&#65533;Y;&#65533;>&#65533;g1&#65533;&#65533;~Uf1&#65533;&#65533;&#65533;&#65533;&#65533;*&#65533;$g&#65533;&#65533;D&#1057;&#65533;&#65533;&#16629; a&#65533;&#65533;&#65533;J&#65533;&#65533;&#65533;2pZ&#65533;&#65533;}&#65533;C%&#65533;&#65533;Q
+P9*@&#65533;A}9&#65533;=&#65533;H&#65533;s &#65533;h&#65533;4@!&#65533;&#65533;I&#65533;~a&#65533;&#65533;&&#65533;&#65533;:7@;&#65533;<A&#65533;G&#65533;&#65533;A&#65533;&#65533;&#65533;"&#65533;6&#65533;;&#65533;R`K&#65533;:&#659;H"U&#65533;\>&#65533;&#65533;p=&#65533; p -@&#65533;&#65533;&#65533;{&#65533;$&#65533;fe&#65533;UB&#65533;&#65533;,ss+xDm3F1&#65533;_i@j&#65533;&#65533;&#65533; M&#65533;t&#65533;q&#65533;NvS&#65533;&#65533;n&#65533;4&#65533;&#65533;  h&#65533; w]&#65533;zl&#65533;{0&#65533;&#65533;&#65533;@(&#65533;0M&#65533;&#65533;NQ#FA&#65533;, &#65533;9&#65533;&#65533;&#65533;eI$FjR6&#65533;&#65533;&#65533;J&#65533;`&#65533;&#1128;%&#65533;v&#65533;&#65533;c&#65533;#&#65533;8&#65533; %&#65533;-&#65533;3P.hT#&#65533;&#65533;&#65533;0&#65533;
&#65533;F&#65533;fmT&#65533;D&#65533;^ &#65533;!&#65533;/6&&#65533;&#1961;;&#65533;%,TS&#65533;k`w;pT&#65533;&#65533;~E5&#65533;E&#65533;T@0:@IBG &#65533;&#65533;h&#65533;# ``*&#65533;1&#65533;Q},&#65533;&#65533;&#65533;&#65533;x&#1010;4&#65533;&#65533;!&#65533;T[&#65533; &#65533;&#65533;&#65533;&#65533;	&#65533;&#65533; &#65533;$O~&#65533;oe &#65533;E'&#65533;&#65533;&#65533;XvY&#65533;5o	&#65533;b>*`h&#65533;&#65533; &#65533;s&#65533;&#65533;&#65533;j"&#65533;aT&#65533;&#65533;C&#65533;&#65533;,&#65533;&#65533;&#65533;&#65533;6"&#65533;l&#65533;O8&#65533; ?&#65533;&#65533;Q&#65533;p&#65533;B\&#65533;E 1&#65533;&#65533;&#65533;A&#65533;4&#65533;&#65533;&#65533; &#65533;s&#65533;&#65533;&#65533;]Q&#65533;#&#65533;:&#65533;&#65533;!/@ia&#65533;&#65533;&PiJe&#65533;&#65533;&#65533;&#65533;&#65533;j  5	 =	&#65533;&#2009;&#65533;&#65533;&#65533;&#65533;&#65533;&#65533;;+TFYS&#65533;n&#65533;#HA&#65533;&#1593;k&#65533;x &#65533; U e&#65533;&#65533;&#65533;2a*&#65533;&#65533;1b3&#65533;&#65533;0,&#65533;&#65533;e&#65533;HA&#65533;&#65533; &#65533;&#1160;|&#65533;PG&#65533;B6")L&#65533;&#65533;&#65533;&#65533; zOO(k&#65533;&#65533;S&#65533;&#65533;	o&#65533;&#65533;1&#65533;&#65533;O4&#65533;P?Lf)pi}&#65533;&#65533;gm , &#65533;&#65533;&#65533;0 '&#65533;&#65533;e&#65533;Ud&#65533;>
4u#&#65533;&#65533;9&#65533;&#65533;&#65533;MZJq6,&#65533; P &#65533;#&#65533;!&#65533;H/&#65533;0QY0&#65533;x&#65533;&#65533;&#65533;&#65533;&#65533;^&#65533;X;&#65533;&#65533;&#65533;&#65533;&#65533;+&#65533;Jsj&#65533;&#65533;Gy&#65533;&#65533;RHG<&#65533;&&#65533;C&#65533;&#65533;n&#65533;e R&#65533;+&#65533;&#65533;&#65533;D "&#65533;=iI '0&#65533;1&#65533;s 95&#65533;w)a>o&#65533;
&#65533; 1&#65533;Q@zW&#65533;&#65533;&#65533;]&#65533;&#65533;&#65533;>&#65533;1&#65533; # &#1715;x&#65533;&#65533;&#65533;TB&#65533;&#65533;):&#65533;e&#65533;&#65533;'P&#65533;&#1793;5fo&#65533;&#65533;&#65533;&w&#65533;&#65533;)4&#65533;&#65533;&#65533;(&#1158;&#65533;b&#65533;&#65533; 	&#65533;`m&#65533;G&#65533;&#65533; &#65533;`&#65533;&#65533;+&#65533;&#65533;#&#65533;&#65533;E*0iT&#65533;&#65533; &#65533;&#65533;p&#65533;&#65533;&#65533;&#202;&#65533;&#65533; &#65533;WH&#65533;&#65533;^R&#65533;&#65533;|:&#65533;&#65533;&#65533;j)B&#65533;&#65533;x&#65533;2RH@&#65533;&#65533;&#65533;&#65533;:&#65533;&#65533;ke&#65533;3&#65533;&#65533;`&#65533;&#65533;#\&#65533;X1`&#65533;U&#65533;jc&#65533;&#133;&#65533;*L&#65533;!&#65533;&#65533;&#65533;\ &#65533;+&#65533;&#65533;f$ &#65533;Q)&#65533;+"0&#65533;'&#65533; &#65533;w&#65533;&#65533; hR&#65533;NpV&#65533;&#65533;-:	&#65533;+93l[
&#65533;Dk&#65533;cYq&#65533;&#65533;f, (+`&#65533;{	-&#65533;x&#65533;&#65533;&#65533;&#65533;&#65533;u3&#65533;Q&#65533;@1&#65533;&#65533; &#1883;  &#65533;&#65533;&#65533;&#65533;	1&#65533;&#65533;0&#65533;ZI!  &#65533;&#65533;&#65533;\&#65533; A @i4&#65533;&#65533;/&#65533;&#65533;&#65533;&#65533;#&#65533;&#65533;K&#65533;~&#64842;&#65533;c &#1722;>&#65533;&#65533;&#65533;w&#65533;&#65533;&#65533;&#65533;u &#65533;&#47280;&#65533;&#65533;&#65533;&#65533;&#65533;<&#65533;&#65533;&#65533;&#65533;&#65533;&#1909;*J&#65533;W&#65533;+5%&#65533;M&#65533;QI&#65533;q&#65533;'0&#65533;3&#65533;&#65533;?uU&#65533;&#65533;%&#65533;Z(&#1347;&#65533;0&#913;Q&#65533;&#65533;&#65533;&#65533;&#65533;v49&#65533;&#65533;o&#65533;I<&#65533;S&#65533; 6&#65533; &BSf&#65533;n>(&#65533;o	&#65533;
&#65533;{&#65533;)&#65533;aV&#65533;&#65533;v&#65533;3w&#65533;HK&#65533;&#65533;5&#65533;ry&#65533;y&#65533;&#65533;#&#65533;t"6R@cV&#65533;0FlkPZ	D&#65533;&#65533;b&#65533;% =&#65533;B
&#65533;R&#65533;&#65533;^J&#65533;&#65533;&#65533;&#65533;&#65533;R&#65533;&#65533;c #&#65533;S&#65533;&#65533;&#684;j!&#65533;&#65533;'!C&#65533;&#65533;Wk&#65533;j&#65533;-Sl&#65533;+] L&#65533;&#44746;"&#65533;0&#65533;&#65533;&#65533;&#65533;&#65533;&#65533; &#65533;]*p$&#65533;G$&#65533; &#65533;&#65533;{&#65533;q&#65533;&#65533;&#65533;&#65533;&#65533;bgT;[Dz&#65533;	&#65533;AtL&#65533;&#65533;,(&#65533;&#403;#}&#65533;!$v*E&#65533;a&#65533;~&#65533;&#65533;&#65533; &#65533;y^Jcb&#65533;.CIf&#65533;&#65533;&#65533;n&#65533;&#65533;HM[&#65533;$&#65533;&#65533;A&#65533;&#65533;0&#65533;&#65533;I'&#65533;C&#65533;&#65533;&#65533;P &#65533;Q9#(&#65533;&#65533;&#65533;)&#65533;D'$D&#65533;&#65533;2&#65533;&#65533;8b&#65533;&#60913;&#65533;B#&#65533;6_&#65533;\&#65533;X&#65533;46&#65533;C&#65533;&#65533; P&#65533;6&#65533;&#65533;9vb&#65533;S&#65533;&#65533;X&#65533;&#1659;&#65533;&#65533;&#65533;U&#65533; r&#65533; &#65533;+5S l&#65533;f$&#65533;&#65533;1&#65533;&#65533;b&#65533;3 %&#65533;z&#65533;&#65533;$&#65533;&#65533;@Mh&#65533;&#65533;Fg&#1520; -0&#65533;o&#65533;&#65533;&#65533;D"&#65533;&#65533;e&#65533;&#65533;&#65533;%Ds&#65533;&#65533;?p99&#65533;O&#65533;&#65533;&#65533;h&#65533;&#345;c'&#65533;&#65533;o5VS&#65533;&#65533;V&#65533;a&#65533;q&#65533;Y9DP&#65533;&#65533;&#65533;09&#65533;D?%+&#65533;y&#65533;&#65533;&#65533;Ep9&#65533;{&#65533;&#65533;&#65533;h%&#65533;]&#65533;&#65533;A;H]&#1323;&#65533;B`&#579;~&#65533;&#330;0&#65533;/S/&#65533;b&#65533;&#65533;&#65533;&#65533;!<v&#65533;E&#65533;&#65533;&#65533;iK&#65533;&#65533;&#65533;FA&#65533;k&#65533;#I&#65533;&#1468;&#65533;&#65533;&#65533;#x<&#65533;&#65533;&#65533;	hBO]q&#65533;&#65533;$h&#65533;4&&#65533;&#65533;z&#65533;Qf&#65533;&#65533;a>&#65533;c&#65533;|&#65533;p1 &#65533;dR-&#65533;&#65533;u&#65533;&#65533;Y&#65533;&#65533;&#65533;A&#65533;e2&#65533;&#65533;&#65533;FSM&#65533;&#65533;*p8&#65533; ?&#65533;[J&#65533;0&'&#65533;&GrLO&#65533; 5p&#65533;&#65533;&#65533;&#1756;&#65533;	&#65533;&#65533;x8@&#65533;[p&#65533;L&#65533;&#65533;R&#65533;d&#65533;&#65533;A&#65533;Q&#65533;rI&#65533;&#65533;8"&#65533;%P0&#65533;&#687; &#65533;&#65533;V.J&#65533;
s&#65533;&#65533;&#65533;&#65533;&#65533;!&#65533;Y&#65533;p&#905;&#65533;&#65533;k&#65533;&#65533;5i!8&#586;#B&#65533;#0F`q'H&#1991;&#65533;&#65533;g&#65533;&#65533;	`&#65533; &#65533;&#65533;=&#65533;B &#65533;&#65533;@ PY&#65533;&#65533;&#65533;+&#65533;%Q  &#65533;:&#65533;1l&#65533;&#65533;mX&#65533;&#65533;sy[i&#65533;3zBC&#65533;"4,'00&#65533;N&#497;yZ&#1065; p&#65533;A)' gt&#65533;2&#65533;&#65533;&#65533;&#65533;99C&#65533;/&#65533;&#65533;V&#65533;&#65533;&#65533;1Phb&#65533;&#65533;uAA0&#65533;+&#65533;&#4919;&#65533;B&#65533; &#65533;-&#65533;2G%&#65533;@.P&#65533;-&#65533;&#65533;&#65533;^z&#65533;P%&#65533;Va&#65533;&#65533;&#65533;j&#65533;RG&#65533;RB&#65533;i&#65533;&#65533;&#65533;&#65533;)j&#65533;&&#65533;&#65533;&#65533;&#65533;&#799;&#65533;=#&#65533;H&#65533;&#65533;&#65533;<&#65533;&#65533;&#65533;` Z2&#65533;&#65533;&#65533;=&#65533;&#65533;&#65533;W&#65533;
&#65533;,Rl=$YQ >
&#1051;5)p&#65533;&#65533;9$ $0,&#65533;&#65533;E?&#65533;&#65533;T&#65533;&#491;&#65533;U&#65533;&#65533;t&#65533;&#65533;!&#65533;&#65533;W&#65533;q&#65533;&#65533;=@4F&#65533;(&#65533;&#65533;MD&#65533;&#65533;&#65533;&#65533;&#65533;&#65533;cD&#65533;1&#65533;&#65533;hb&#65533;k&#65533;x@W ua&#65533;&#2047;&#65533;#`'&#65533;&#65533;9vX5@&#65533;&#65533;3&#65533;Z2&#65533;&#65533;&#65533;P&#65533;&#65533;d:&#65533;N&#65533;v#&#65533;&#65533;Ck&#65533;&#65533;<y~:&#65533;&#65533;o_&#65533;q&#65533;A5T8&#65533;t&#1228;H;&#65533;j&#65533;&#65533;T&#65533;.&#65533;&#65533;(@ $&#65533;&#65533;g&#65533;u&#65533;~&#65533; :^8 !&#65533;A`'&#1953;=&#1070;)&#65533;&#65533;8L&#65533;&#65533;>Q&#65533;2,&#65533;PI&#65533;z*&#65533;p\x4&#545;@&#65533;aK&#65533;&#65533;}&#65533;3~&#65533;&#65533;&#65533;$dK^&#65533;2}&#65533; D&#65533;c&#65533;{&#65533;' `>&#65533;&#65533; .0Zw&#65533;&#65533;&#65533;&#65533;&#65533;&#1067;&#65533;5`&#65533;&#65533;&#65533;&#65533;!RV&#65533;@&#65533;&#65533;&#65533;&#65533;x&#65533;&#65533; &#65533;&#65533;#"(%3-  &#65533; 77&#65533;&#65533;
B?&#65533;&#65533;&#65533;B	&#65533;&#65533;&#65533;&#65533;&#65533;&#65533;&#65533;&#65533;&#65533;&#65533;&#65533;&#65533;&#65533;&#65533;&#65533;&#65533;&#65533;&#65533;&#65533;&#65533;&#182;&#65533;&#65533;&#65533;7&#65533;&#65533;?B;?;&#65533; 
&#65533;&#1372;&#65533;&#65533;((&#65533;!&#65533;2##++*$3) &#65533;6pp &#353;&#264;Ua&#65533;&#65533;\&#65533;pk&#198;	&#65533;&#65533;&#65533;B&#65533;d| "a&#65533;&#65533;88&#65533;"d&#65533;'2l&#65533;P&#65533;&#65533;&#65533;&#65533; `\0aB&#65533;	@&#133;B
&#65533;p&#65533;&#65533;&#65533;^f!&#65533;&#65533;	VUpYF&#134;&#65533;H&#65533;&#65533;&#65533; d&#65533;C&#65533;&#65533;&#65533;&#65533;&#65533;c,&#65533;*`&#65533;&#65533;&#65533;@&#196;(VL&#1536;&#65533;&&#65533;CH&#65533;s&#65533;&#65533;&#65533;
 pT&#65533;'M&#65533;>/EZ&#65533;&#65533;jDXU&#65533;,&#65533;&#65533;b&#734;M&#65533;&#65533;&#65533;&#1778;(c&#65533;2&#772;$&#65533;&#65533;&#65533;&#65533;g&#65533;O&#65533;P&#65533;&#65533;s&#65533;d(&#65533;&#1059;&#65533;&#65533; zD&#65533;A@&#65533;0h &#65533;&#65533; &#1853;\&#65533;&#130;&#65533;w*(&#65533;&#65533;&#65533;&#65533;D&#65533;/&#65533;&#560;&#65533;U&#65533;~1&#65533;&#65533;A &#65533;&#65533;-&#65533;&#65533;&#65533;+c&#65533;&#65533; &#65533;5 
&#65533;&#65533;r&#65533;+pAP0&#65533;&#65533;Vt0&#65533;Fl&#65533;&#65533;&#65533;X'&#65533;t&#65533;
,pB?d&#65533; v&#65533;"B&#65533;&#65533;P@&#65533;&#65533;&#65533;&#65533;&#65533;A
&#65533;&#65533;A,4#		&#65533;A}&#65533;l&#65533;&#65533;&#65533;"&#65533;&#65533;&#65533;`&#65533;p&#65533;" 6@+&#65533;&#65533;
&#65533;I $ &#65533;&#65533;&#65533;&#65533;&#65533;&#65533;s&#65533;1
&#65533;h&#65533;I*&#65533;&#65533;n&#65533;j&#34888;&#65533;B&#65533;n&#65533;&#65533;&#65533;[2&#65533;&#1833;(&#65533;m&#65533;&#65533;&#65533;&vr"&#65533;	tZI!&#65533;Hgt \v@`&#65533;B^	}&#65533;d0&#65533;t`&#65533;K&#65533;&#65533;&#65533;&#65533; mD	Pj&#65533;B
\&#65533;&#65533;"\@BfMPR,LP&#65533; &#65533;&#946;&#65533;[/&#65533;&#65533;&#65533;>`&#65533;,&#65533;&#65533;U&#65533;&#65533;8@I x &#65533;4@&#65533;
&#65533;>&#65533;JF&#65533;&#65533;&#50564;&#65533; X$&#65533;&#65533;xPM&#65533;&#65533; &#65533;R@&#65533;&#65533;&#65533;&#65533;P	2&#65533;&#65533;`$h8&#65533;&#65533;n&#65533;&#65533;Od&#65533;&#65533;&#65533;K	&#65533;N^ Y&#65533;&#65533;&#65533;3t&#65533;&#65533;*xp@v &#65533; @B&#65533;&#65533;&#65533;&#65533;PS&#65533;&#65533;4&#65533;&#65533;j&#65533;&#138;k&#65533;&&#65533;&#65533;&#65533;L7&#65533;&#65533;&#65533;&tj:p&#65533;q(g&#65533;&6sms%p&#65533;	 t>b&#65533;&#65533;&#65533;%
$4 9X&#65533;&#65533;,&#65533;p&#65533;z[@&#65533;&#65533;&#65533;T#&#65533;&#65533;&#65533;&#65533;&#65533;	F&#65533;&#65533;
@&#1216;yB&#65533;3&#65533;&#65533;4Tc&#65533;&#65533;PM&#65533;Y&#65533;Y(!:&#65533; @&#65533;&#65533;&#65533;a '&#65533;&#65533;&#65533;6&#65533;`&#65533;,&#65533;A&#65533;&#65533; &#65533;&#65533;%&#291;&#65533;&#65533;&#65533;&#1495;12 	*`&#65533;&#65533;&#65533;#&#65533;&#65533;`,&#65533;~$&#65533;&#65533;j&#65533; n?&#65533;&#65533;&#65533;&#65533;<&#65533; ,&#65533;P&#65533;u$0&#65533;&#65533;e=&#65533;&#65533;@&#1216;&#1191;&#1365;$0&#65533;&#65533;&#65533;&#65533;&#65533;&#65533;
&#65533;&#65533; &#65533; &#65533;&#65533;&#65533;&#65533;/&#65533;&#65533;&#65533;p*&#65533;f&#65533;	4V&#65533;&#65533;&#65533;0a3&#65533;M&#65533; !8&#35074;&#65533;&#65533; #&#65533;4'}&#65533; 8&#65533;&#65533;
T&#65533;&#65533;a&#65533;&#65533;P&#65533;&#65533;&#65533;yD1P&#65533;&#65533;Cy&#65533; $,p?w8Z&#298;1&#65533;@&#65533;&#65533;&#65533;&#65533;`%&#65533;V2&#65533;&#65533;&#65533;8&#65533;, &#65533;~&#65533;0&#65533;&#65533;&#65533;%"&#65533;&#65533;&#65533;&#65533;,&#65533;
&#65533;T&#65533;&#645;qh&#65533;P&#1842;W4&#65533;c!&#65533;&#65533;&#65533;H$,  A&#65533;&#65533;&#65533;&#65533;Q. -&#65533;&#65533;	\V1&#65533;&#65533;&#65533;J"p0&#65533;, 3+&#65533;&#65533;F4c&#65533;&#65533;(&#65533;&#65533; 
&#65533;&#65533;k&#65533;&#65533;V&#65533;&#65533;6&#65533;&#65533;&#65533;+^&#65533;&#65533;d&#1792;Rd&#65533;Zpp&#65533;N(G]&#65533;&#65533;&#65533;C6&#65533;  &#65533;&#65533;
6&#1577;&#65533;u&#65533;M* &#65533;Vp&#65533;&#65533;'&#65533;&#65533;|&#65533;&#65533;2 &#65533;&#65533; &#65533;&#65533;b(&#65533;&#65533;)(&#65533;9O1Vp&#65533;&#65533;&#65533;&#65533;X&#65533;V&#65533;&#65533;&#488;&#65533;A'&#65533;&#65533;F(T&#975;PI,&#65533;!$&#65533;&#65533;&#65533; /&#65533;&#65533;J*&&#65533;&#65533;c&#65533;A&#65533;40&#65533;&#65533;m&#65533;@&#65533;a&#65533;C6&#65533;
d m &#65533;Y&#65533;k@&#65533;&#65533;& HT&#65533;%&#65533;&#65533;&#65533;`@P&#63235;p&#65533;!&#65533;&#65533;!&#65533;O20ndr4{&#65533;&#65533;'&#65533;&#65533;&#65533;&#65533;&#65533;&#65533; &#65533;&#65533;T&#65533;&#65533;JA&#65533;f&#65533;&#65533;&#810;V&#65533;&#65533;&#65533;X&#65533;&#65533; &#65533;r&#65533;:&#65533;&#65533;&#65533;&#65533; &#65533;i&#65533;g5QF8? B%L&#65533;&#65533;l&#65533;mT
&#65533;&#65533;H&#65533;\&#65533;
 !&#65533;X&#65533;*p&#65533;\&#65533;&#1112;X&#544;&#65533;&#65533; &#65533;d&#65533;PY&#65533;,6&#65533;&#65533;&#65533;&#65533;&#65533;*9D/+&#65533;!&#65533;q-&#65533;T`&#65533;&#65533;6&#65533;&#65533;M@7V&#65533;&#65533;
&#65533;&#65533;&#803;^{1_C&#65533;@&#65533;.[B&#65533;&#65533;&#65533;R&#65533;\&#65533;&#65533;&#65533;&#65533;&#65533;exz&#647;&#65533;&#65533;  +@)0", &#65533;$&#65533;&#65533;&#65533;0=%&#65533;@D<dF&#65533;&#65533;MJ+)&#65533;&#65533;'P&#65533;F&#65533;_+&#65533;&#65533;r&#65533;&#65533; `B&#65533;&#65533;c$&#65533;g&#65533;&#65533;
mY_&#65533;8u9&#65533;p s8&#1129;Nyfo,@&#65533;f0&#65533;H&#65533;'!&#65533;:&#65533;&#65533;&#65533;&#65533;- &#65533;j LO&#65533;&#65533; &#1297;,&#65533;Q D&#65533;p&#65533;*C&#65533;%&#65533;&#65533;&#65533;&#65533;]&#65533;[1&#65533;&#65533;"&#65533;&#65533;p&#65533;&#65533;A>&#65533;2=-&#65533;&#65533;#8&#65533;&#59505;Y&#65533;&#65533;&#65533;<&#65533;&#65533;V@6&#65533;&#65533;&#65533;'&#65533;Q
(&#65533;&#65533;&#65533;V&#1186;&#65533;K\&#65533;
&#65533;"&#65533;&#65533;v&#65533;yt&#65533;l&#553;]2&#65533;&#65533;&#65533;&#65533;/XAA@&#65533;&#65533;o&#65533;f&#65533;K&#65533;&#65533;i&#65533;&#65533;&x6&#65533;&#65533;&#65533;	&#65533;Fs&#65533;&#65533;N{Z&#65533;Ps&#65533;&#65533;&#65533;&#65533;B5&#65533;&#65533;>&#65533;6'3&#46343;] T&#65533;&#65533;&#65533;V&2&#65533;0&#65533;(dz&#65533;&#65533;
&#65533; Yy&#65533;P&#65533;E&#65533;lme$&#65533;@>e1&#65533;&#65533;&#65533;&#712;&#65533;&#65533;&#65533;  &#65533;(&#65533; &#65533;&#65533;G&#65533;&#65533;`&#65533;&#65533;&#65533;XR&#65533;&#65533;&#65533;&#65533;&#1610;&#65533;<`&#65533;&#65533;&#65533;&#65533;k^*&#1043;&#65533;x&#65533;&#65533;&#65533;&#65533;&#65533;f&#65533;&#65533;&#65533;F&#65533;Li&#757;x&#65533;+ T$`&#65533;P^&#65533;&#65533;&#832; &#65533;&#65533;&#65533;&#65533;a:m0&#65533;&#65533;&#65533;&#65533;&#65533;k&#65533;&#65533;&#65533;&#65533;&#928;&#65533;T
&#65533;&#65533;&#953;&#65533;&#65533;(&#65533;&#65533;b&#65533;%(6&#65533;HG&#65533;&#65533;o&#821;a:q
 C&#65533;Ne&#65533; 3&#65533;&#65533;^$b &#65533;t&#65533;&#65533;{&#65533; &#1297;&#65533;a "&#65533;&#65533;O&#65533;r&#65533;|[&#65533;P&#65533;[&#65533;5&#65533;&#65533;A&#65533;&#65533;&#65533;&#65533;&#65533;&#65533;&#65533;@&#65533;&#65533;L$M&#65533;&#65533;10&#65533;
>&#65533;,&#65533; &#65533;&#65533;&#65533; &#65533;q!&#65533; a&#65533;\&#466;&#65533; &#65533;dX@h>&#65533;
&#65533;&#65533;1(&#65533;&#65533;cp&#65533;}&#1306;&#65533;nAf\ &#65533;&#65533; &D&#718;Q#&#65533;&#65533;&#65533;&#65533;(k<@&#65533;Tk 3&#65533;&#65533;&#65533;p	$`&#65533;&#65533;&#830;&#65533;5&#65533;&#65533;%&#65533;&#65533;&#65533;7 j&#65533;&#65533;&#65533;&#951;&#65533;}&#65533;&#65533;&#65533;9+0QtN&#65533;&#65533;~J1&#65533;&#65533;):&#65533;&#65533;:`&#65533;&#65533;&#65533;|&#65533;z:&#65533;&#65533;&#65533; &#65533;&#65533;&#65533;0&#65533;&#65533;A&#65533;&#65533;NA@A e&#65533;A&#65533;&#65533;m.&#65533;d&#65533;&#65533;fB&#65533;&#65533;"/2 &#65533;&#65533;u$A,&#65533;2,&#65533;&#65533;vh&#65533;q. $&#65533;&#65533; ) &#65533;|&#65533;-3&#65533; &#65533;&#65533; S6c2&#65533;*0DR.&#65533;.0 &#65533;g>&#65533;&#65533;&#65533;!1$11Rrs "P&#65533;B T&#65533;>`6ca%&#65533; &#65533;c38i;UC~EW4&#65533;&#65533;s&#65533;7&#65533;t&#65533;&#65533;~&#65533;r
Egt&#65533;&#65533;|&#65533;v~&#65533;Ka &#65533;&$`k&#65533;q Fd&#65533;&#65533;Q&#65533;&#65533;7caFT&#65533;<0 &#65533;&#65533;A=&#65533;wF&#65533;&#1090;&#65533;&#65533;y(`:&#65533;&#65533;&#65533;&#65533;&#65533;&#1170;B&#65533;`l&#65533;@&#65533;&#65533;Z&#65533;&#65533;F?&#65533; Hv&#65533;%&#65533;#@#`r\&#65533;&#65533;*d=&#65533;!&#65533;&#65533;=&#65533; &#65533;0H&#65533;q&#65533;=&#65533;&#65533;"/&#65533;&#65533;`m&#65533;w&#65533;:P/&#65533;>6&#65533;A&#65533;&#326;&#65533;13&#65533;1WB6&#65533;I	&#65533;{XJ K8W&#65533;Y&#65533;&#65533;&#65533;s^t{4C&#65533;&#65533;&#65533;&#65533;r&#65533; &#65533;A&#65533;@3`h&#65533;&#65533;&#65533;b&#65533;QH&#65533;&#65533;&#65533;&#65533;2{s P&#65533;H &#65533;3&#65533;*&#65533;~7d&#65533;7&#65533;]&#65533;&#65533;
&#65533;&#65533;&#65533;02h G+&#65533;p&&#65533;;&#65533;-; U&#65533;Z&#65533;7'&#65533;/&#65533;E&#65533;-l2f&#65533;&#65533;p&#65533;"&#65533;&&#65533;"&#65533;&#65533;c&#65533;&#65533;&#65533;&#65533;!&#65533;d&#65533;&#65533;$&#65533;E;&#65533;&#65533;h&#65533;&#65533;@E&#226;&#65533;&#263;: u&#65533;w & &#65533;&#65533;g)mX	&#65533;M -&#65533;&#65533;&#65533;&#65533;&#65533;R&#65533;G&#65533;}9&#65533;&#65533;	w&#65533;&#65533;UReJ&#65533;tKU&#65533;&#65533;&#65533;0B&#65533;` &&#65533;3&#65533;&#65533; ,`P&#65533;1q&#65533;Pr&#65533;&#65533;J&#65533;-&#65533;&#65533; &#65533;&#65533;&#65533; 0&#65533;&#65533;&#65533;v `&#65533;+&#65533;RE&#65533;&#65533;0&#65533;r]n)1&#65533;B&#1058;20)q&#65533;&#8881;)0U&#65533;c[$&#65533;,+&#65533;R$&#65533;1&#65533;@&#65533;,&#65533;Z&#65533;&#65533;&#65533;&#65533;&#65533;F&#65533;19&#65533;G&#65533;&#65533;6&#65533;y&#65533; 1	&#65533;&#65533;&#65533;&#65533;&#65533;( @T%7j) mbq&#65533;tr&#65533;3B &#65533;{&#65533;\7&#65533;5&#65533;0~&#65533;&#65533;	& V
`
&#65533;@5y&#65533;&#65533;S&#65533;?QB&#65533;*&#65533;&#65533;}1qhU&#65533;&#65533; &#65533;T3)&#65533;&#65533;?Us	&#65533;Ad&#65533;A&#65533;)&#65533;&#65533;fk&#65533;y&#65533;t&#65533;&#1047;&#65533;&#65533;A&#65533;APA&#65533; &#65533;&#65533;-uDvT&#65533;&#65533;0/	>&#65533;&#65533;Oy+&#65533;2&#65533;0&#65533;o&#65533;dFdyP
&#65533;E&#65533;G&#65533;&#65533;&#65533;0 em"&#65533;/c&#65533;so&#65533;'&#65533;lI8 {&#65533;&#65533; &#65533;&#65533;&#65533;U&#65533;-&#65533; &#65533;cG&#65533; 00B&#65533;&#65533;>	&#65533;q;#` &#65533;&#65533;h&#65533;@&#65533;[&#65533;&#65533;&#65533;&#65533;&#481;{&#65533;	&#65533;&#65533;DW&#65533;&#65533;&#38443;q4-&#674;&#65533;j&#65533;&#65533;&#65533;(&#65533;&#65533;&#65533;2*&#65533;&#65533;&#65533;	&#65533;j_c&#65533;37&#65533;T&#65533;@&#65533;1&#65533;A`&#1697;s&#65533;>&#65533;&#65533;u&#65533;&#65533;&#65533;\+&#65533;&#65533;7$
.&#65533;e,bq,s&#1448;&#65533;I&#65533;zy/&#65533;-&#65533;4+&#65533;9p=cF&#65533;&#65533;&#65533;&#65533;(( :&#65533;y &#65533;,&#65533;w&#65533;&#65533;+&#65533;PH&#65533;e!&#65533; &#65533;&#65533;&#65533;"hto&#65533;&#65533;P&#65533;t+0n&#65533;&&#65533;Q2&#65533;&#65533;&#65533;&#1050;&#65533;3&#65533;&#65533;,i&#65533;hP&#65533;&#65533;h&#65533;i?&#65533;?&#65533;&#65533;Vc&#65533;	F~m&#65533;&#65533;oH`&#65533;Z&#65533;&#65533;9K&#65533;&#65533;4&#65533;t&#65533;Z	I7L&#65533;&_&#65533;fAcc Zk''\&#65533;&#65533;D6:!=0M&#65533;b&#65533;gakP,&#65533;a&#65533;&#65533;&#65533;a/am&#65533;	&#65533;3&#65533;&#65533;b1&#65533;&#65533;0&#65533;2-69,t4B&#65533;p]@@ ;&#65533;$&#952;k&#65533;#&#1862; k&#65533;&#65533;&#65533;!Q&#65533;-&#65533;E&#65533;
&#65533;x0&#65533;&#65533;r&#65533;V;&#65533;qu&#65533;6&#65533;SG&#65533;*&#65533;&#65533;&#65533;Qrzl&#65533;E}&#65533;L&#65533;wK&#65533;&#65533;>&#65533;&#65533;	&#65533;!&#65533;p&#65533;&#65533;&#280;&#65533;&#65533;&#65533;&#65533;&#65533;&#65533;6)&#65533;F&#65533;&#65533;&#65533;&#65533;&#65533;&#65533;gs&#65533;D&#65533;FW_&#65533;6
&#65533;&#65533;I~&#65533;I{#kr&#65533;2[ap!S&#65533;&#65533; VkS&#65533;+x&#65533;&#65533;,&#3153;&#1145;Kbu,&#65533;6&#65533;0&#65533;&#65533;&#65533;&P &#65533;&#65533;$@T&#65533;&#65533;&#65533;y&#65533;&#65533;S&#65533;&#65533;&#65533;$&#65533;2l&#65533;#:0"&#14212;&#65533;\&#65533;&#65533;&#65533;&#65533;&#65533;F&#65533;n&#65533;C&#65533;&#65533;:)&#65533;&#65533; `&#65533;&#65533;s&#65533;3P7Pt&#1161;&#65533;&#65533;&#65533;&#65533;3y &#65533;k&#65533;f3&#631;&#65533;&#65533;&	v&#65533;&#65533; 
&#65533;&#65533;&#65533;&#65533;	E&#65533;RUJ&#65533;&#65533;&#65533;[&#65533;&#65533;7`&#65533;&#65533;-jUQ&#65533;&#65533;)a&#65533;p&#65533;D&#65533;4#&#65533;$u&#65533;&#1175; &#65533;&&#65533;A&#65533;&#65533;6&#65533;C&#65533;h &&#65533;&#65533;&#65533;bt&#65533;0&#65533;&#65533;&#65533;&#65533;a&#65533;&#65533;ek+e&#65533;&#65533;G&#65533;E$&#65533;&#65533;# -@$&#65533;rz W[&#65533;&#65533;&#65533;&#65533;
&#65533;&#212;&#65533;&&#65533;0`1 &#65533;&#65533;&#65533;c&#65533;pX&#65533;&#65533;z&#65533;"1 ~Q+&#65533;7&#65533;&#65533;BH>&#65533;6FE'&#65533;Pu&#65533;CT&#65533;&#65533;h&#65533;&#65533;&#65533;&#65533;&#65533;p f\%@B&#65533;hihi6 k&#65533;z
&#65533;W4&#65533;&#65533;?'&#65533;V&#65533;&#65533;:&#65533;}&#65533;5&#65533;A&#65533;&#65533;&#65533;t&#65533;&#65533;	&#65533;&#65533;&#65533;&#65533;5!&#65533;&#65533;&#65533;16&#65533;&#65533;h&#65533;&#65533;&#65533;&#65533;&#65533;p&#65533;*8x&#65533;&#65533;&#65533; _&#28120;E&#65533;&#65533;&#65533;&#65533;$&#65533;"#\zH&#65533;&#65533;8&#65533;J&#65533;&#65533;6&#65533;&#65533;&#65533;&#65533;!&#65533;Rq&#65533;S&#65533;&#65533;&#65533;&#65533;&#65533;&#65533;xLVk&#65533;er&#65533;&#65533;&#65533;s2hb+&#65533;&#65533;P&#65533;&#65533;7&#65533;p&#65533;#`R`&#65533;&#65533;K2p2X&#65533;d&#65533;6&#65533; &#65533;&#65533;&#65533;&#65533;Q	&#65533;V1&#65533;I8Z&#65533;n&#65533;&#65533;&#65533;_2:&#65533;&#65533;<&#65533;&#65533;&#65533;(Y&#65533;&#354;f&#65533;&#65533;
Km&#65533;iDp&#65533;&#65533;&#65533;@&#65533;&#65533;Sg&#65533;]+&#65533;&&#502;&#65533;&#65533;&#65533;BZ&#65533;:&#65533;Y+:T.v&#65533;&&#65533; &#65533;&#65533;&#65533;&#65533;0&#65533;@,g=R&1[ oy&#288;&#65533;.&#65533;&#1125;&#65533;" &#65533;5&#65533;RJ&#65533;&#65533;QF99!u3g&#65533;&#65533;*&#65533;&#65533;Qn&#65533;+ 4&#906;X.&#65533; &#65533;[P.&#65533;+2&#65533;&#65533; f&#65533;&#65533;5&#65533;6&#65533;:kV3f&#65533;/&#65533;L&#65533;D	b&#65533;\&#65533;)wr'o&#65533;?&#65533;*(T&#65533;&#65533;uh&#65533;Y&#65533;&#65533;,&#951;&#65533;&#65533;&#65533;bh'&#65533;\&#65533;&#65533;&#65533;&#65533;&#65533;&#65533;j&#65533; 6`C6&#65533;&#65533;h&#65533;0!)&#65533;&#65533;&#65533;!&#65533;&+ Bl&#65533;x&#65533;&#65533;&#65533;@&#65533;&#65533;&#65533;&#65533; &#65533;&#65533;&#5224;&#65533;t&#65533;,^9&#65533;]&#65533;	&#65533;tC&#65533;&#65533;9@ &#65533;&#65533;"jDp*g&#65533;&#65533;&#247;c&#65533;&#65533;&#65533;&#65533;""&#65533;''&#509;&#65533;A&#65533;&#65533;&#65533;d&#65533;&#65533;A&#65533;&#65533;p&#65533;&#65533;m	&#65533;&#65533;fL&#65533;w&#65533;b&#65533;&#65533;!ztL]&#65533;&#829;J&#65533;=9&#65533;}&#65533;9W@J&#65533;&#336;"sM\3&#65533;7L&#65533;&#65533;	&#65533;W3=&#65533;a&#65533;)3&#65533;)]&#65533;t&#65533;&#785;*5m:p&#65533;";lz&#65533;C10&#65533;Ar}&#65533; &#65533; *V >&#65533;6P;&#65533;Av&#15513;&#65533;#Pd&#65533;Vu&#1225;&#65533;&#65533;=&#65533;1  &#65533;= *&#65533;[&#65533;-&#65533;&#65533;9&#65533;1cG *&#65533;d	&#65533;m&#65533;&#65533;U&#783;&#65533;akRcs&#65533;&#65533;&#65533;F:kP >  6pX 4&#65533;&#65533;7`&#65533;mL|V&#65533;&#65533;VT&#65533;E&#1488;&#65533;|U&#65533;#&#65533;&#1676;&#65533;&#542;&#65533;!&#65533;}H&#65533;:c6`&#1072;jI?&#65533;&#65533;:AbH	c&#65533;)&#65533;&#65533;&#65533;d&#65533;L&#65533;&#65533;.:&#65533;wX&#65533;-&#65533;&#65533;&#65533;&#65533;Xx&#65533;{*&#65533;EZ0&#65533;C+&#65533;&#65533;&#65533;&#65533;2v&#65533;&#65533;p(&#65533;Nq$(P&#65533;&#65533;&#65533;0b&#65533;lCM&#65533;&#65533;H&#65533;&#65533;A&#65533;`&#65533;&#65533;`&#65533;&#65533;H&#65533;&#65533;&#65533;	6`a&#65533;&#65533;&#65533;[&#65533;&#65533;&#65533;&#65533;5&&#65533;k8}&#65533;&#65533;r&#65533;a &#65533;T&#1340;&#65533;&#65533;&#65533;C&#65533;&#65533;X&#65533;&#65533;:&#65533;&#65533;&#1084;&#65533;04:&#65533;&#65533;L&#65533;rE&#65533;&#65533;&#257;&#65533;&#65533;&#65533;@_S'5	&#65533;i&#65533;&#65533;c63&#65533;&#65533;&#65533;&#65533;E&#65533;- -D&#65533;&#65533;&#65533;PF&#65533;&#65533;&#1744;0	#&#65533;)%_&#65533;d&#65533;Ax&#65533;7<B&a'g*P&#65533;&#65533;fS,T&#65533;&#65533;/[&#65533;P&#65533;&#65533;&#65533;L&#65533;2	]+	p&#65533;3&#65533;&#65533;~&#65533;&#65533;K;&#65533; v&#65533;&#65533;9&#65533;&#65533;u~h&#65533;&#65533;oUF&#65533;iY&#65533;&#65533;&#65533;&#65533;}U&#65533;'&#1414;7&#65533;&#65533;#)_#A:3X&#65533;] 1e[7&#65533;&#65533;&#65533;0sq&#65533;&#65533;&#65533;&#65533;&#65533;(&#65533;s&#65533;&#65533;ORu&#65533;&#1640;p;1&#65533;8l)lk:F)&#65533;&#65533;&#65533;'{M`&#65533;)L&#65533;	w>O&#65533;D&#65533;&#65533;&#65533;L\6&#65533;&#65533;&#65533;&#65533;&#65533;&#65533;&#65533;=& &#65533; &77	?&#65533;&#65533;&#65533;&#65533;?
7&#65533;&#65533; &#65533;&#65533;&#65533;&#65533;&#65533;&#65533;&#65533;&#65533;&#65533;&#65533;&#65533;&#65533;&#65533;&#65533;&#65533;&#65533;&#65533;&#65533;&#65533;&#65533;&#65533;&#65533;&#65533;&#65533;&#65533;&#65533;&#65533;&#65533;&#65533;&#65533;&#65533;&#65533;&#65533;&#65533;&#65533;&#65533;	
B&#65533;	&#65533;7&&&#65533;		&#519; &#65533;&#65533;#:&#65533;#&#65533;&#65533;++$=+##*(*Bb&#65533;-D DP&#560;A@&#65533;1.`8P&#65533;&#136;:t&#65533;#&#65533;H8 Q&#65533;&#65533;	&#65533; &#65533;A 	(:&#65533;&#65533;&&#65533;&#65533;$Pl&#65533;H&#65533;&#65533;Az&#65533;`&#65533;J&#65533;  &#65533;V&#65533;&#65533;&#65533;L2&#65533;&#65533;&#65533;&#65533;B6|d&#65533;&#65533;iQ&#65533;B&#65533;&#65533;&#65533;&#663;&#1651;h&#1258;]&#758;m-&#65533;&#134;+fIY5e
0&#65533;&#65533;"&#65533;B&#65533;)C&#65533;&#65533;P&#65533;&#65533;E-h&#65533;V&#65533;(
<&#65533;&#65533;&#65533;&#65533;&#65533;&#65533;&#65533;p`&#65533;!&#65533;]D&#65533;&#65533;&#65533;!.&#65533; `&#65533;&#65533;&#65533;&#65533;>&#65533;h7s&#65533;&#65533;&#65533;@q&#65533;E&#65533;V&#65533;! &#65533;&#65533;&#65533;H&#65533;&#65533;&#65533;&#65533;&#65533;&#65533;&#65533;w&#65533;x S&#65533;
vXKT&#65533;@&#65533;&#65533;&#65533;c&#65533;[&#65533;&#65533;%&#65533;>&#65533;:S&#65533;&#65533;&#65533;&#65533;S&#65533;r5 V&#65533;&#65533;&#65533;o&#65533;&#65533;&#65533;&#1023;&#65533;&#65533;&#65533;&#65533; C&#65533;'&#65533;h0]&#65533;&#65533;@&#65533;&#65533;^&#65533;&#65533;&#456;&#65533;TX!r&#65533; |GH&#65533;`P3&#65533;`&#65533;<&#65533;@H&#65533;CBm`P&#65533;qd F1&#65533;&#65533;&#65533;
+&#65533;&&#65533;
"@&#65533;tF&#65533;T&#65533;nX&#65533;!&#65533;,&#65533;&#65533;&#65533;&#65533;N&#65533;xp,&#65533;	&#65533;P
&#65533;&#65533;vwU&#65533;H!=H&#65533;C%&#1228;	&#65533;`zU&#65533;&#65533;	&#65533;( &#65533;"
&#65533;U&#65533;
(&#65533; &&#65533;|&#65533;J)&#65533;&#65533;(&#65533;&#65533;j&#34888;&#65533;&#65533;q5&#65533;&#65533;0{&#65533;&#65533;&#1508;&#65533;&#65533;e&#65533;P&#65533;&#65533;&#65533;&#65533;&#65533; &#65533;P&#65533;a&#65533;<&#65533;H\$&#65533;=&#65533;&#65533;&#65533;&#65533;&#65533;A&#65533;&#65533;&#65533; &#65533;G@Tv&#65533;n&#65533;@@k&#65533;&#65533;&#65533;B&#65533;0&#65533;!&#65533;&#65533;Ym:d&#65533;@n&#65533;x'TH @>&#65533;&#65533;!&#65533;&#65533;YXz&#65533;Mr&#65533;^RM&#65533;R&#65533;&#65533;`&#65533;&#65533;?&#65533;w P&#65533;&#65533;5\m"&#65533;X&#65533;&#65533;&#65533;o&#65533; ,&#65533;&#65533;&#65533; &#65533;&#65533;&#65533;&#65533;%rNZ&#65533;^B,&#65533;d2&#65533;-! &#65533;S&#134;&#1419;&#65533;&#65533;T&#65533; Z&#65533;$Pn&#1218;h&#65533;&#65533;$&#65533;d(&#276;&#65533;I1&#65533;&#65533;((&#1411;l&#65533;A-&#65533;&#65533;L&#65533;]&#65533;&&#65533;&#65533;M6P&#65533;`&#65533;L=&#65533;&#65533;TI)&#65533;H&#65533;H!%D&#65533;&#65533;C^~m&#65533;v&#65533;R2&#65533;t&#65533;Xg&#65533;K&#65533;&#65533;t&#65533;=&#65533;&#65533;`&#65533;&#65533;&#611;i&#65533;&#65533;R&#65533;&#65533;{;,&#65533;!&#65533;i&#65533;iu&#1176;0T!&#65533;C&#65533;&#1373;w&#65533;&#65533;&#65533; A&#65533; &#65533;s&#65533;&#65533;-&#65533;&#65533;:5&#65533;&#65533;&#65533;&#65533;&#65533;:T&#65533;&#65533;P&#65533;yZ&#65533;&#65533;A&#65533;M&#65533;&#65533;&#65533;`&#65533;Sk&#65533;&#65533;&#65533;U&#65533;a^xq&#65533;&#1597;wg"~%&#65533;&#65533;%&#65533;8&#65533;&#65533;c&#65533;m&#65533;&#65533;&#65533;g/&#65533;}&#65533;wW&#65533;nBvf&#65533;&#65533;&#65533;7"&#65533;&#65533;Vr&#65533;&#65533;&#65533;&#65533;&#65533;&#65533;F&#65533;j&#65533;1&#65533;&#65533;&#65533;&#65533;&#65533;C)&#65533;&#65533;P&#65533;F&#145;&#65533;|&#65533;8 &#65533;&#65533;&#65533;&#65533;0&#65533;(&#65533;&#65533;&#65533;&#65533;&#65533;&#65533;Y&#65533;&#65533;X&#65533;&#65533;&#1318;&#65533;5FA&#65533;&#386;&#65533;&#65533;\&#65533;&#65533;&#65533;4&#65533;&#65533;M8&#65533;>fy&#65533;&#65533;fH&#65533;&#65533;E@8$&#65533;&#65533;=N4 A&#65533;&#65533;F&#65533;v &#65533;)#b&#65533;J  4&#65533;&#65533;4eW&#65533;&#65533;l  &#1056;)&#65533;Y&#65533;&#65533;@6&#65533;q
[&#65533;&#65533;&#65533;&#65533;b&#65533;&#65533;:&#65533;0@&&#65533;!&#65533;b&#65533;i&#65533;$i&#65533;&#65533;O&#65533;A&#65533;`MLk+&#65533;&#36134;&#65533;&#65533;y&#65533;&#65533;T&#65533;&#65533;&#65533;&#65533;&#65533;paX&#65533;&#65533;&#65533;&#70668;$&#65533;&#65533;g
&#65533;x/aa&#65533;@&#65533;&#65533;&#65533; &#65533;&#65533;&#65533;z&#65533;&#65533;&#65533;Uo&#65533;b&#65533;`&#65533;&#65533;&#65533;&#65533;&#65533; &#65533;&#65533;B&#65533;&#65533;F&#510;&#65533;?m&#65533;%(&#65533;!:V?X0&#65533;&#65533;J&#65533;&#65533;a&#65533;&#65533;)&#65533;&#65533;W&#65533;&#65533;&#65533;U&#65533;BE&#65533;&#65533;!&#65533;&#65533;&#65533;L$&#65533;k&#65533;$&#65533;&#65533;Mn&#65533;o<&#65533;&#65533;'&#65533;R&#65533;&#65533;&#65533;u&#65533;&#65533;'I&#65533;&#65533;&#65533;i&#65533;&#65533;&#65533;&#65533;5d&#1675;)	&#65533;&#65533;4*&#65533;	0E[&#65533;x&#65533;G *f&#65533;/&#65533;P&#65533;&#65533;&#65533;&#65533;&#65533;lI&#65533;&#65533;&#65533;&#65533;&#65533;Tew&#65533;F&#65533;n&#65533;&#65533;&#65533;&#65533;&#1092;\sP#&#65533;!&#65533;cO&#1564;d*d&#65533;&#854;&#65533;&#65533;&#65533;&#65533;&#65533;&#65533;w&#65533;	&#65533;&#65533;&#65533;@&#65533;&#65533;&#65533;< &#65533;&#65533;=&#65533;`<#!&#65533;&#65533;&#65533;&#65533; 07&#264;o&#65533;&#65533;L&#65533;z&#1156;P&#461;&#65533;}&#65533;4&#65533;&#65533;w&#329;&#65533;l&#65533;SI&#65533;L9	&#65533;&#65533;&#65533;%&#65533;c&#65533;Fl&#65533;&#65533;&#65533;&#65533;&#65533;l*&#65533;0&#875;^&#65533;&#65533;&#65533;Jr&#65533;>:&#65533;d&#65533;"&#65533;7 CL&#65533;S"	&#65533;&#65533;.&#65533;R
&#65533;?&#65533;&#65533;&#65533;,&#65533;D&#65533;&#65533;&#65533;\&#65533;%&#65533;/&#65533;&#65533;&#252;&#65533;;&#65533;WR&#65533;&#65533;&#1468;&#65533;	Mu&#65533;&#65533;5>&#558;&#65533;@bA&#1705;&#65533;&#757;`&#65533;y&#65533;&#65533;+%&#65533;&#65533;&#65533;&#65533;&#65533;&#65533;&#65533;&#65533;&#65533;L&#65533;)&#65533;O|b
&#65533;1lp&#65533;R&#65533;]t&#65533;_&&#65533;.&#65533;&#65533;&#65533;)$&#65533;	&#65533;&#65533;&#65533;&#65533;&#1282;=x0&#65533;&#65533;&#1440;&#65533;&#65533;:&#65533;&#65533;`48e/#&#65533;&#65533;&#65533;1&#65533;&#65533;&#1591;&#65533;t&#65533;M&#65533;&#65533;=$'&#65533;&#65533;&#65533;&#65533;&#1509;&#65533;&#65533;&#65533;L&#65533;7Nb(wO&#65533;y&#65533;7&#65533;&#65533;&#65533;	B&#65533;*&#65533;5&#65533;&#65533;Lj&#65533;"&#65533;&#65533;R"&#65533;#&#65533;Z&#65533; &#65533;A&#65533;JJ&#65533;@M_&#65533;&#65533;&#584;&#65533;.z(|]&#65533;LL&#65533;&#1489;&#65533;&#881;&#65533;	&#65533;H&#65533;&#65533;z&#65533;"&#28775;	 &#65533;5&#65533;&#848;
$&#65533;(&#65533;&#65533;y&#65533;f&#65533;&#65533;4p&#486;h&#215;Sd(h&#65533;&#65533;&#65533;@m&#65533;&#1692;&#65533;Jbx&#65533;&#65533;^&#65533;&#65533;&#65533;&#65533;@&#65533;&#65533;[&#65533;V!|hX&#65533;6`_8&#1969;&#65533;&#65533;|(&#65533;&#65533;U&#65533;&#65533;s%&#1280;&#65533;mR&#65533;&#65533;h; !&#65533;
&#65533;R<&#65533;HkT&#65533;&#65533;)&#65533;K&#65533;&#65533;&#65533;!&#65533;&#65533;6:&#65533;&#65533;/_&#65533;f`&#65533;&#65533;&#65533;l&#65533;a&#65533;u,*D&#65533;	&#65533;&#65533;&#65533;@ &#65533;G@&#65533;&#23790;w&#65533;=(P&#65533;&#455;&#65533;r^&#65533;&#65533;*&#65533;n&#65533;&#65533;0&#65533;O3B&#65533;
h&#619;&#65533;<J&#65533;&#65533;sS&#65533;:I&#175;18J&#65533;&#65533;&#65533;&#65533;&#65533;R&#65533;dC&#65533;&#65533;&#65533;<&#65533;G`&#1430;<&#65533;&#65533;&#65533;&#65533;&#65533;z&#1755;P&#65533;&#65533;[6&#65533;(G&#65533;&#65533;2@&#222;&#65533;Sl&#65533;4&#65533;&#65533;Z&#65533;&#1692;&#65533;&#1545;B&#65533;&#65533;-Z&#65533;&#65533;$?&#65533;h&#1449;&#65533;&#231;&#65533;&#65533;Wz&#65533;J.J&#65533;&#65533;&#65533;&#65533;&#65533;N&#65533;&#65533;&#65533;,&#1855;&#65533;z&#65533;;&#65533;6&#65533;&#65533;f&#65533;&#65533;&#65533;&#65533;&#65533;&#65533;&#65533;nqG&#65533;x?&#65533;t&#65533;&#65533;&#65533;q&#65533;&#65533;&#65533;x2+&#65533;` &#65533;&#65533;
&Jk&#65533;C&#65533;Ow&#65533;W0&#65533;&#65533;&#65533;{&#65533;&#65533;&#65533;4&#1972;&#65533;C<&#65533;o4W&#65533;c&#65533;&#65533;U&#65533;:&#65533;&#65533;c &#65533;&#65533;x&#65533;&#65533;&#65533;	`&#65533;&#65533;/&#65533;G&#65533;P(&#65533;bz&#65533;0D&#65533;L&#65533;&#65533;&#65533;2&#65533;!0	&#944;&#65533;&#65533;70&#65533;&#65533;N&#65533;&#659;&#65533;3&#1402;&#65533;&#65533;labw&#65533;&#65533;&#65533;&#65533;&#65533;&#65533;o&#65533;&#65533;&#65533;v&#65533;&#65533;&#1341;&#65533;&#65533;&#1734;b,P&#65533;&#65533;i&#65533;&#65533;&#65533;)&#65533;&#751;&#65533;&#65533;<&#947;&#65533;
&#65533;\&#65533;&#65533;y&#65533;&#65533;&#65533;O&#65533;&#65533;w&#65533;g&#65533;&#65533;&#65533;&#65533;%O4&#65533;&#65533;&#65533;VJ&#65533;&#65533;^{&#65533;&#65533;# &#65533;y&#65533;&#65533;&#65533;y&#65533;%j;3&#65533;d&#65533;O&#65533;&#65533;&#65533;&#65533;+&#65533;&#65533;v&#65533;u&#65533;&#65533;*\~0&#65533;M~&#65533;&#65533;&#65533;?,&#65533;&#65533;&#65533;&#65533;&#65533;f&#65533;a&#65533;5B'M/&#65533;6&#65533; i&#65533;5&#65533;T&#65533;4nb0&#65533;y&#65533;&v4&#65533;=&#65533;	&#65533;_&#65533;&#65533;&#65533;&#65533;&#65533;~~&#65533;$X&#65533;&#65533;2h*&#65533;&#65533;Wr&#65533;4Q&#65533;&#65533;A&#65533;q	&#1686;}#&#65533;b&#65533;vn&#65533;` &#65533;&#65533;W&#65533;&#65533;&#65533;&#65533;&#65533;&#65533;&#65533;0	#h&#65533;&#65533;|e&#65533;H&#65533;&#65533;&#65533;&#65533;R&#65533;&#1476;&#65533;&#65533;$&#65533;x&#592;.urH&#65533;&#65533;0&#65533;&#65533;j&#65533;g	&#65533;GT&#65533;&#65533;U	&#65533;	w&#65533;H&#65533;B d&#65533;y&#325;k&#65533;&#65533;&#65533;&#65533;&#65533;kJ&#65533;r&#1540;(&#65533;&#65533;>&#65533;&#65533;v&#65533;&#65533;b	&#65533;&#1351;XhX&#65533;GjGT\&#65533;_&#65533;n&#65533;Nk&#65533;&#65533;g&#65533;&#65533;US&#65533;&#1478;w&#65533;sX&#65533;%&#516;x&#65533;&#65533;d}&#65533;&#65533;(=&#65533;r|#&#65533;u&#65533;Z2n[&#65533;xn&#65533;&#65533;_&#65533;7=&#65533;&#65533;&#65533;&#65533;&#65533;&#65533;#Sth&#65533;&#65533;x&#65533;&#65533;&#65533;'xvqA\&#65533;&#65533;h&#65533;&#65533;B&#65533;&#65533;(&#65533;&#65533;yl&#65533;fj&#65533;&#65533;z&#65533;'&#65533;&#65533;@&#65533;o&#65533;&#65533;&#65533;8v&#65533;"&#65533;&#471;&#65533;&#65533;H&#65533;&#65533;H&#65533;&#65533;$&#65533;&#65533;XxH&#1412;I&#65533;&#65533;&#65533;&#65533;&#65533;w&#65533;0\E_&#390;H&#184;~&#65533;8I&#65533;&#136;&#65533;h&#65533;&#65533;x&#65533;&#65533;8|&#65533;#&#65533;&#65533;8l~SS$k&#65533;]&#65533;&#65533;xPW&#65533;&#24698;&#65533;W&#65533;&#65533;&#65533;x&#65533;&#65533;&#65533;9&#65533;<&#65533;&#65533;xvsqM&#65533;wv&#65533;p7[1&#65533;}hW(C&#65533;g&#65533;&#65533;X&#65533;&#65533;&#65533;
I&#65533;.&#65533;&#65533;.W&#65533;&#65533;3X&#65533;&#65533;k&#65533;&#65533;~p&#65533;&#65533;&#396;&#65533;7&#65533;U&#65533;&#65533;l&#65533;&#65533;&#65533;0y-&#65533;&#65533;F&#65533;&#65533;&#65533;w&#65533;`&#65533;(&#65533;&#65533;&#65533;&#65533;8&#65533;&#65533;&#65533;=&#65533;t&#65533;&#65533;~8X/$| Y&#65533;&#65533;vG&#65533;&#65533;.9&#65533;&#65533;&#65533;7}&#65533;&#65533;{&#65533;q@Y!(=>&#586;Ki&#65533;&#65533;Q&#65533;`9&#65533;&#65533;h&#65533;w&#65533;&#65533;x&#65533;0&#65533; &#65533;&#65533; &#65533;&#65533;u&#65533;)I&#65533;&#65533;Y&#65533;&#65533;&#65533;W|&#65533;h&#65533;|*y&#65533;4E&#65533;w&#38214;9&#65533;&#65533;&#37384;&#65533;&#65533;&#65533;y&#65533;&#65533;)&#65533;)Nc&#65533;&#65533;&#65533;&#65533;&#65533;y&#65533;&#567;&#65533;&#65533;9&#65533;II&#65533;&#37330;&#65533;&#1626;&#65533;(&#65533;'&#65533;&#65533;&#65533;&#65533;&#65533;&#38582;y&#65533;&#65533;&#151;&#65533;&#65533;&#65533;z !&#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523;&#65533;&#65533;&#65533;&#65533;&#65533;&#65533;&#65533;&#1109;&#65533;&#65533;&#65533;&#65533;&#65533;&#65533;&#65533;&#1717;&#65533;&#65533;&#65533;&#65533;&#65533;&#65533;&#65533;&#1922;&#65533;&#65533;&#65533;&#65533;&#65533;&#65533;&#65533;&#65533;&#65533;&#65533;&#65533;&#65533;&#65533;&#65533;&#65533;&#65533;&#65533;&#65533;&#65533;&#65533;&#65533;&#65533;&#65533;&#1287;&#65533;)&#65533;VM&#65533;&#65533;&#65533;}&#65533;&#65533;_&#65533;&#65533;&#65533;
REq"&#65533;jj&#65533;&#65533;1A&#65533;AB&#65533;0&#65533;&#523;29&#65533;&#65533;&#727;0el&#304;&#65533;M&#65533;&&#65533;&#65533;&#65533;y2&#65533;O&#65533;@I6j&#65533;&#65533;&#65533;h&#65533;$&#65533;lH&#65533;&#40103;LI&#65533;&#65533;	&#65533;*&#926; =T&#65533;&#1519;&#65533;U&#65533;&#65533;&#65533;G`N&#1130;]&#65533;+&#1780;T&#65533;&#65533;^&#65533;&#65533;v%&#65533;&#65533;[&#65533;&#65533;&#1867;*&#65533;&#1855;&#65533;&#65533;e&#65533;0&#65533;&#65533;d&#213;&#65533;&#65533;&#65533;&#65533;QW&#65533;l&#759;&#65533;&#65533;Ry&#65533;&#65533;e&#65533;%0&#455;An!B&#232;&#65533;F&#65533;&#65533;&#65533;&#65533;S&#65533;&#65533;F&#65533;&#65533;g&#65533;&#65533;9/&#65533;&#65533;].&#65533;&#65533;&#418;&#65533;&#65533;&#65533;@&#65533;&#65533;&#65533;G&#65533;&#65533;p|th` D&#65533;&#65533;&#65533;&#65533;&#65533;&#1314;&#65533;~&#65533;T6[&#65533;&#65533;&#65533;&#65533;M&#65533;<M&#65533;i&#65533;&#65533;n&#65533;H&#65533; &#65533;^&#65533;&#65533;}&#65533;"&#65533;&#65533;`?&#65533;&#65533; (&#65533;&#65533;&#65533;a\u&#65533;p&#65533;ui&#65533;&#408;fh&#65533;^ &#65533;&#65533;g&#65533;e*9&#65533;q&#65533;w&#65533;&#65533;&#65533;N&#65533;'&#65533;v&#65533;E&#65533;&#65533;&#65533;&#65533;Ew&#65533;	&#65533;  ?( &#65533;s"&#65533;&#65533;j&#65533;#q&#65533;-&#65533;&#65533;uN&#65533;&aUeUx&#65533;&#65533;&#65533;/}&#65533;a! &#65533;|&#65533;Ui&#65533;jx&#65533;q7&#65533;&#65533;&#65533;&#65533;
&#1792; 7&#65533;x&#65533;&#649;&#65533;&#65533;}&#65533;&#65533;&#65533;&#65533;mZkv&#65533;j&#65533;1&#65533;'XNrGZ&#65533;E&#1993;Rge{&#257;&#65533;h&#65533;_&#65533;x&#65533;&#65533;?&#65533;h"&#65533;&#65533;&#65533;_i?&#65533;Z&#65533;)r&#65533;&#65533;|`&#65533;&#65533;!&#65533;W&#65533;&#65533;-&#1567;&#65533;&#65533;&#65533;QK&#65533;EX}\2&#65533;,&#951;i&#65533;&#65533;&#65533;&#65533;&#65533;&#2595;4
&#65533;&#65533;
&#65533; &#65533;&#65533;&&#165158;	d&#65533;&#65533;r&#65533;&#35966;V&#65533;rr&#65533;&#65533;%&#65533;+&#65533;&#65533;f!)&#65533;H&#65533;T&#65533;&#65533;iq&#65533;&#65533;h&#65533;&#65533;B&#1701;&#65533;	&#7129;?&#65533;p&#65533;&#65533;&#65533;V*&#293;5&@i&#474;&#65533;&#65533;&#65533;!&#65533;&#65533;&#65533;|
&#65533;I&#65533;&#65533;&#65533;&#65533;&#65533;'n&#65533;&#425;&#65533;i'F`]dc&#65533;k&#65533;6&#65533;&#65533;E&#65533;&#65533;&#65533;7&#65533;&#65533;&#65533;	&#65533;&#65533;&V|&&#65533;&#65533;% D&#65533;&#65533;"&#65533;@4Z
 &#65533;8&#65533;&#65533;s&#65533;G\&#65533;&#65533;&#65533;a&#65533;&#1242;&#65533;&#65533;&#65533;UV&#65533;&#65533;&#65533;eT#ue&#65533;&#65533;`&#65533;X&#1527;~&#65533;4&#65533;37k&#65533;&#65533;3VZl&#65533;&#65533;+&#65533;&#65533;tc&#65533;&#65533;&#65533;0=&#65533;&#65533;&#65533;R&#65533;}sr&#65533;&#65533;&#65533;B&#65533;)&#65533;&#65533;IIu&#65533;&#65533;&#65533;&#65533;&#65533;&#65533;{&#65533;"&#65533;m9+&#65533;&#65533;T&#65533;h**&#65533;&#65533;3&#65533;=&#65533;&#65533;&#65533;>;w&#65533;&#65533;:&#65533;&#65533;&#1669;?;&#65533;&#65533;&#65533;>f&#2010;&#65533;:&#65533;&#65533;C&#65533;&#65533;&#65533;&#65533;&#65533;&#65533;&#65533;&#65533;&#65533;&#429;&#65533;&#65533;&#65533;K&#65533;&#65533;&#1495;'/&#65533;M&#65533;q&#65533;iS&#65533;&#65533;&#65533;&#65533;B&#65533;@&#65533;B&#65533;&#59916;z&#65533;.&#65533;&#65533;&#65533;{O&#65533;&#65533;&#65533;+&#65533;3&#65533;2&#65533;&#65533;&#65533;W&#65533;&#65533;&#65533;qO&#65533;&#65533;&#65533;`&#65533;&#546;&#65533;&#65533;&#65533;&#65533;&#65533;&#65533;&#65533;B&#65533;O&#40534;&#65533;%7&#65533;m/|&#65533;r[&#65533;&#65533;&#65533;&#65533;!P|t;Z&#65533;&#65533;A&#65533;&#65533;l|&#65533;S&#65533;hD1&#65533;&#65533;hz'&#65533;&#65533;W5`5&#65533;A &#65533;&#65533;=&#65533;&#65533;BN&#65533;&#65533;]&#65533;)&#65533;}lg&#65533;&#65533;&#65533;&#65533;`|&#65533;&#65533;>e&#65533;&#65533;}&#65533;&#65533;&#65533;&#65533;3&#65533;&#65533;I{&#65533;
&#65533;=&#65533;-&#65533;pn&#65533;gv&#65533;&#65533;&#65533;&#65533;z&#65533;&#1752;&#65533;XF&#65533;-c&jB&#65533;&#65533; zh&#65533;[&#65533;&#65533;&#65533;Dh&#65533;&#65533;&#65533;&#65533;&#65533;&#65533;&#493;I	&#65533;LlX&#65533;p7&#282;&#65533;h`&#65533;&#65533;!&#65533;&#65533;(&#65533;N&#65533;&#1780;&#405;&#65533;&#65533;<He&#65533;&#65533;'9&#65533;&#65533;&#65533;E-<&#65533;&#65533;&#65533;&#65533;&#65533;&#65533;&#65533;&#65533;&#65533;&#65533;k[&#65533;&#65533;&#548;>2&#65533;&#1787;&#65533;&#65533;np&#65533;&#65533;
k &#65533;&#65533;3>&#65533;&#65533;6e&#65533;(&#65533;I&#65533;)h&#65533;&#65533;&#65533;N&#65533;"!}&#65533;;&#65533;&#65533;&#65533;2&#65533;Q&#65533;L&#65533;34@&#65533;&#65533;&#65533;&#65533;X<&#65533;&#65533;&#65533;&#65533;nRQ>&#65533;$@+&#65533;/.mo&#65533;&#65533;&#65533;7&#65533;h&(&#65533;&#65533;b&#65533;&#65533;&#65533;&#65533;&#65533;&#65533;'d&#65533;9&#65533;kH&#65533;Le&#65533;&#65533;d&#612;H&#65533;&#65533;&e&#65533;P&#65533;\&#65533;&#65533;No:&#65533; 8&#65533; &#65533; &#17061;,&#65533;&#65533;GC6t{g
i&#65533; &#65533;O&#65533;&#65533;!|&#65533;V&#370;&#65533;<h&#65533;&#65533;&#65533;_@&#65533;&#65533;<U&#65533;
f&#65533;&#65533;&#1350;&#65533;&#65533;UOg!&#65533;c7G&#65533;C&#65533;'!(&#65533;F&#65533;T&#65533;"&#65533;?h&#65533;&#65533;&#65533;&#1449;&#65533;c&#65533;Na&#65533;T(q&#65533;RT&#65533;9qJU&#65533; &#65533;&#65533;&#65533;l)&#65533;
N&#65533;&#65533;&#65533;C&#65533;&#65533;f&#65533;&#65533;.&#65533;&#65533;&#65533;`&#65533;&#65533; 2 RC&#65533; &#65533;&#65533;&#65533;Lme&#65533;:4&#65533;&#65533;&#801;`&#65533;&#65533;&#65533;&#65533;+m&#65533;&#65533;&#65533;<ZGn&#65533;ZVb&#1219;1&#65533;&#65533;&#65533;)1H&#65533;&#65533;;w&#65533;&#65533;&#65533;l`D H&#65533;&#65533;~&#65533;wE&#65533;9&#485;&&#65533;6&#65533;~g+&#65533;&#65533;&#65533;&#65533;hAV&#65533;6&#65533;Q,&#65533;r&#65533;!&#65533;F&#65533;TJ&#65533;&#65533;&#1236;&#65533;&#65533;e'$&#65533;&#755;&#65533;'b&#65533;&#65533;M&#65533;b;V&#65533;&#65533;F&#65533;&#65533;w&#65533;=&#65533;]=6&#65533;&#65533;*c"&#65533;vH&#65533;&#65533;&#65533;&#65533;&#65533;4&#65533;&#65533;m&#65533; &#65533;&#65533;m&#65533;&#1452;&#65533;t	&#65533;&#65533;N*Ydz"&#65533;&#65533;')&&#65533;Yv&#65533;&#65533;u&#65533;&#2012;&#65533;&#65533;&#65533;ZJ&#65533;&#65533;&#65533;s3;&#65533;j&#65533;@J>N&#65533;&#65533;&#65533;&#65533;f&#65533;4k&#65533;&#65533;&#65533;j&#65533;}&#65533;ubr&N>@&#1892;@&#65533;&#65533;&#65533;&#65533;&#65533;&#65533;q&#1868;&#65533;\&#65533;&#65533;m&#65533;'&#65533;8&#65533;&#65533;&#65533;r6&#65533;I5P&#65533;B&#65533;&&#1665;&#65533;UW&#65533;&#65533;IS_f&#19036;&#65533;&#65533;2&#65533;&#1548;0&#65533;&#65533;&#65533;
`&#65533;+Y\&#65533;j&#65533;&#65533;B&#65533;U
N}&#65533;XbG&#65533;&#65533;J&#65533;&#65533;&#65533;I&#65533;\	&#65533;4&#65533;&#65533;D&#65533;2&#65533;}^&#65533;t.&#192;X&#65533;r&#65533;&#65533;k&#65533;&#65533;&#65533;&#65533;&#65372;&#65533;p&#748;%&#65533;&#65533;iA&#65533;&#65533;@4@Y&#65533;&#65533;&#65533; &#65533;&#65533;<A&#65533;vzM<Z&#65533;c&#65533;&#65533;J&#65533;ln	&#65533;l=&#65533;&#65533;9&#65533;&#65533;z9&#65533;Z&#65533;&#65533;	&#65533;KA?&#65533;&#65533;;&#65533;&#65533;&#65533;U&#65533;U&#65533;R
&#65533;&#65533;&#65533;&#523;Q&#65533;Uu&#65533;i&#65533;&#65533;>&#65533;&#65533;&#65533;&#65533;q%&#65533;ul|&#65533;&#65533;&#65533;G&#65533;:&#65533;&#65533;zQ&#65533;&#65533;&#65533;<&#65533;&#65533;aC&#65533;4S&#65533;Y&#65533;%A&#1722;&#1622;%&#65533;zI&#65533;&#65533;&#65533;\C"&#65533;#&#65533;&#65533;4&#65533;&#65533;b&#65533;&#65533;i&#65533;.!7l&#65533;&#65533;F&#65533;
3&#1353;N&#65533;p&#65533;w?&#65533;&#65533;L&#65533;&#65533;&#181;q2L&#65533;{_&#65533;9c&#1718;&#65533;,&#65533;&#1370;|B%U&#65533;v&#65533;&#1922;&#65533;M<&#65533;&#65533;&#1068;&#65533;<&#65533;&#65533;&#65533;q\)N&#65533;&#65533;K"&#65533;&#65533;&#65533;&#65533;&#65533;j&#65533;&#65533;&#65533;&#65533;(&#65533;&#65533;&#65533;4no`&#65533;j&#65533;&#1021;&#65533;&#1386;{22*&#65533;N&#65533;)&#65533;&#65533;&#65533;ee&#65533;>2&#65533;2GG&#65533;P&#65533;m&#65533;&#65533;&#65533;nZ&#65533;&#65533;&#65533;&#65533;*a&#65533;&#65533;&#65533;&#65533;&#65533;&#65533;&#65533;&#65533;6&#65533;w4m&#65533;&#65533;J&#65533;&#65533;uH'&#65533; H&#65533; T{&#65533;$hj&#65533;&#65533;&#65533;&#65533;&#65533;&#65533;Q&#941;&#65533;/&#65533;H?&#65533;G&#65533;>t&#65533;r:,(&#65533;=&#65533;&#65533;&&#65533;&#65533;&#1442;&#65533;&#65533;\&#65533;Ytmo&#65533;&#939;&#65533;&#65533;6&#65533;>Ck&#65533; &#65533;&#65533;&#65533;&#65533;L&#65533;N&#834;&#399;@&#65533;,&#65533;<&#65533;&#65533;&#65533;&#65533;&#65533;;&#65533;&#1565;&#65533;P&#65533;K\&#65533;L&#65533;J;&#65533;&#65533;}O&#65533;&#65533;W&#65533;&#65533;&#65533;_&#1998;kG	QR&#65533;*&#65533;|&#65533;0IJ&#65533;-&#65533;&#65533;
&#65533;+&#65533;w*G&#65533;tLBA@&#65533;q|&#65533;&#65533;1_A&#65533;&#65533;p&#65533;U&#65533;T$&#65533;j&#65533;&#65533;u&#65533;&#65533;&#65533;&#65533;(W%#?&#65533;[x&#65533;>p,&#65533;&#65533;D&#65533;a*w%}&#65533;<&#65533;&#65533;&#65533;qrY&#65533;z$F#&#65533;GY&#65533;b&#65533;z&#65533;41&#65533;&#65533;10|&#65533;&#65533;5eA&#65533;a,p|&#65533;&#65533;Wg&#65533;)&#65533;&#65533;&#65533;gF&#65533;$$&#65533;%p&#65533;cr&#65533;2?5CDeR\&#65533;&#65533;e7p>x&#65533;\&#65533;&#65533;;&#65533;&#65533;&#65533;*H|&#65533;z-&#65533;6&#65533;)UGd{&#65533;;@ #Z&#65533;D&#65533;6[Wf&#65533;&#65533; &#439;]R&#65533;Y@w(!&#65533;a&#65533;&#65533;&#65533;VX< &#65533;%/(/&#65533;&#65533;&#65533;$&#65533;&#65533;-&#65533;(L&#65533;G&#65533;&#65533;i&#65533;&#65533;WGr&#65533;$&#65533;3&#65533;R=&#65533;&#65533;\&#65533;/&#65533;&#65533;d}R&#65533;&#65533;P0&#65533;4&#65533;&,&#65533;y&#65533;&#65533;,&#65533;AE&#65533;&#65533;&#65533;1k&#65533;)&#65533;*6t^&#65533;`|e&#65533;LQ )&#65533;~DZD&#65533;&#65533;&#65533;&#65533;&#65533;&#65533;$#&#65533;q5&#65533;$V&#65533;w&#65533;&#65533;4ns&#65533;&#65533;&#65533;&&#65533;b7&#65533;&#65533;d&#65533;&#65533;!&#65533;D!&#65533;h aS .&#65533;P&#65533;wM&#65533;R3p3B&#65533;&#65533;9&#65533;2&#65533;i&#65533;&#65533;*x<&#65533;$s&#65533;ed<1&#65533;]U&#65533; , n&#65533;eO&#65533;@y#&#65533; &#65533; &#69747;G&#65533;&#65533;IKT&#65533;1#Jc&#65533;E&#65533;w&#65533;(&#65533;&#65533;]&#65533;j&#65533;#P.&#65533;&#65533;8>&#65533;Z&#65533;D0&#65533;&#65533;n&#65533;b5&#65533;oV&#65533;p&#961;&#65533;iV&#65533;&#65533;<&#1256;&#65533;&#65533;&#65533;&#65533;Q&#65533;]DS&#65533;&#65533;&#65533;&#65533;&#65533;&#65533;,&#65533;W&#65533;&#65533;W&#65533; ,&#65533;&#65533;&#65533;,0y5N&#65533;Un&#65533;;&#65533;f&#65533;&#65533;s&#65533;&#65533;"$;&#65533;>AC&#65533; `3&#65533;C$'KJ&#65533;&#65533;E&#65533;q&#65533;&#65533;&#65533;SYIX9,`,&#65533;p]&#65533;&#65533;&#65533;&#65533;@q1&#65533;@&#65533;&#65533;u &&#65533;|Ge&#1409;&#65533;&#65533;&#65533;8&#65533;u&#65533;$;&#65533;&#65533;P&#65533;&#65533;(&#65533;?&#65533;#&#65533;&#65533;A&#65533;N&#65533;&#65533;&#65533;&#65533;&#65533;ct`O&#65533;&#65533;&#65533;&#65533;&#65533;:r&#65533;Uxa&#65533;&#65533;	1&#65533;&#65533;F8&#65533;&#65533;w&#65533; &#65533;&#65533;b+&#65533;B}I U G&#65533;,&#65533;T&#65533;&#65533;x&#65533;&#65533;&#65533;D&#65533;&#65533;A:U,&#65533;V'Nt&#65533;&#65533;&#65533;C&#65533;@&#65533;&#65533;&#65533;&#65533;&Z&#65533;nGV#&#65533;&#65533;8Fe&#2024;&#65533;y
&#1097;,(&#65533;R2&#65533;)/&#65533;q&#65533;
Xe&#65533;&#65533;&#65533;w &#65533;R/9&#65533;F&#65533;&#65533;S{&#65533;/&#65533;Z&#65533;Y&#65533;&#65533;(&#65533;
&#65533;q.&#65533;%K5&#449;&#65533;c/&#65533;3&#65533;&#65533;&#65533;&#65533;&#65533;&#1718;O&#65533;	&#65533;&#65533;&#65533;<(&#65533;` &#65533;&#65533;&#65533;&#65533;H}&#65533;Gl X&#65533;  &#65533;/c&#65533;qD^&#65533;&#65533;&#65533;&#183;&#65533;)
&#65533;&#65533;&#1089;q>)&#65533;C&#65533;FI4&#65533;=&#65533;k&#65533;&#65533;r&#65533;&#65533;k&#65533;&#65533;
=	
/&#65533;y[&#65533;&#65533;p&#65533;FfX&#65533;T&#65533;y&#65533;7)&#65533;&#65533;Z&#65533;&#65533;>8t&#65533;&&#65533;pY&#65533;[J
S&&#65533;&#65533; %&#65533;a;&#65533;M?&#1246;&#65533;uG&#65533;&#65533;@D-.&#65533;&#65533;LOV&#65533;&#65533;&#65533;@&#65533;&#65533;<y&#65533;5I&#65533;&#65533;&#452;&#65533;&#65533;RC&#65533;&#65533;-I&#65533;&#65533;&#1182;'% &#65533;iVf]:&#1640;&#65533;&#65533;&#65533;!&#65533;v'M&#1507;\5&#65533;I>t&&#65533;D6*&#65533;&#311;?*C0&#65533;&#65533;(A	0 G&#65533;`&#605;&#1882;&#65533;&#65533;&#65533;&#65533;&#65533;q4Bbb&#65533;(&#65533;I&#65533;&#65533;&#65533;&#65533;&#65533;&#65533;&#65533;
&#65533;&#65533;!1&#1503;&#65533;TX&#65533;T&&#65533;&#65533;OH&#65533;&#65533;3&#65533;&#65533;&#65533;`&#65533;&#65533; {P&#65533; &#65533;H&#65533;&#1565;&#65533;1&#65533;&#65533;|4&#1290;&#65533;&#65533;,]&#65533;;&#65533;t&#65533;C&#65533;&#65533;	N&#65533;&#65533;k!%&#65533;vO&#65533;Gr&#65533;,02)&#65533;jd&#360;&#980;B&#65533; `	 &#65533;&#65533;&#65533;.7&#65533;	
k&#65533;&#65533;:"&#65533;z&#65533;&#1578;&#65533;b&#65533;&#65533;CG&#65533;k&#65533;&#332;&#65533;&#65533;&#65533;;FN&#65533;E&#65533;&#65533;Y3*&#65533;&#65533;&#65533;,r&#65533;QAsX-{&#65533;&#1144;&#65533;! @+4K&#1075;<J&#65533;&#65533;&#65533;&#65533;&#65533;E&#65533;&#65533; &#65533;&#9199;93&#65533;Bk13D&#65533;&#65533;&#65533;&#65533;&#65533;&#65533;&#65533;P16<&#65533;a m&#65533;[&#65533;c&#65533;2&#65533;)n&#247;&#65533;&#65533;*RI!&#65533;y&#65533;&#1075;&#65533;h&#65533;z&#65533;&#1857;&#65533;*&#65533;&#65533;}&#65533;%z')Z&#65533;s&#65533;&#65533;&#65533;y8&#65533;&#65533;&#65533;&#65533;hz&#65533;A&#65533;SAk&#65533;&#65533;vU&#65533;&#65533;&#65533;<&#65533;JN&#65533;
&#65533;
&#1059;&#65533;&#65533;&#65533;&#65533;p7&#65533;8&#65533;&#65533;&#65533;z,&#65533;VSr&#65533;&#65533;*J&#822;{&#65533;&#1579;?&#698;&#65533;&#65533;&#65533;u&#65533;&#65533;Aj&#80629;c!*:&#65533;&#65533;(&#65533;c&#65533;&#65533; &#65533;&#65533;0&#65533;	P&#65533;&#65533;&#65533;j	&#65533;&#65533;s&#65533;~&#65533;&#65533;=0&#65533;&#65533;&#65533;Wf4&#65533;N&#65533;&#65533;w&#65533;v&#65533;k&#500;r&#1096;&#1723;&#65533;S&#65533;F&#65533;'&#65533;i&#65533;/\6&#65533;&#65533;&#65533;U&#65533;L&#65533;R&#65533;!&#65533;&#65533; &#65533;v &#65533;&#65533;&#65533;$`&#65533;&#65533;&#65533;&#65533;&#65533;&#65533;eF@
&#65533;&#65533;&#1323;7&#65533;&#65533;&#65533;Xi&#65533;+TXa]!&#65533;&#65533;y&#65533;X* &#65533;lN3E&#65533;&#65533;&#65533;&#65533;&#65533;&#65533;&#636;&#65533;&#65533;
<&#803;*&#65533;&#65533;&#65533; &#36111;&#65533;o&#65533;!&#65533;&#312;&#65533;&#65533;&#65533;&#65533;s&#65533;K&#65533;&#65533;&#65533;&#65533;Le&#65533;&#65533;V'&#65533;&#1780;,&#65533;&#65533;j&#65533;&#65533;`<&#65533;2
*&#65533; &#65533;J9&#65533;P(P&#65533;:&#65533;*&#65533;&#65533;&#65533;&#65533;LV&#65533;@&#65533;u&#65533;&#65533;T,&#65533;\&#65533;IV&#65533;:&#65533;/&#65533;&#242;v&#65533;&#65533;&#65533;&#65533;&#65533;*I&#65533;&#466;&#65533;&#65533;&#65533; &#65533;&#65533;A 	&#65533;]W[&#65533;&#65533;`zsX&#65533;&#65533;&#65533;a%,A&#65533;&#65533;|&#65533;,'^')&#65533;t&#65533;&#65533;]S&#65533;&#65533;&#65533;}&#65533; &#65533;&#590;p&#65533;&#65533;l
&#65533;&#65533;Bl&#65533;&#65533;!zef&#65533;2&#65533;O&#65533;&#65533;KN &#167004;w'&#65533;kUsc\&#65533;&#65533;&#65533;&#65533;`r#&#65533;qu)l
&#65533;&#65533; (p&#65533;&#65533;&#65533;zl1&#65533;y&#65533;1&#65533;6&#65533;&#65533;:l&#65533;3~#2j&#65533;&#303;&#65533;&#65533;&#65533;:h&#65533;&#65533;&#65533;%&#65533;&#65533;&#65533;&#65533;&#65533;<&#65533;
i&#65533;
1&#65533;	&#65533;t|&#65533;6V08&#65533;&#65533;"&#65533;&#65533;@;&#65533;Aw&#65533;&#65533;&#65533;{&#65533;Q&#65533;&#65533; &#1587;,&#65533;9@&#65533;Yh1&&#65533;&#65533;&#65533;2&#65533;&#65533;&#65533;  &#65533;},P&#65533;&#65533;&#65533;r&#65533;1&#398;&#65533;&#65533;&#65533;&#65533;7"&#65533;&#65533;&#65533;&#65533;&#65533;&#65533;ub&#65533;6z)?`&L{&#65533;1&#65533;&#65533;&#65533;&#65533;&#65533;L&#65533;9&#65533;&#65533;C2Ps&7j&#65533;&#65533;&#65533;/\&#65533;'B&#65533;<)&#1723;&#65533;&#65533;&#65533;&#65533;;'?&#65533;S&#65533;&#65533;q~&#65533;" &#65533;c&#65533;$&#65533;&#65533; &#65533;L&#65533;	&#65533; &#1066;c&#65533;YPK&#65533;&#65533;&#65533;&#65533;h.&#65533;&#65533;&#65533;&#65533;~&#65533;&#65533;g&#65533;91&#65533;HD1&#65533;iW&#65533;S&#65533;W P&#65533;&#65533;@&#1176;p&#928;&#65533;&#65533;.&#65533;&#65533;-&#65533;&#65533;&#65533;&#65533;VN&#65533;&#65533;S&#65533;Z=&#65533;&#65533;E&#65533;f&#65533;&#65533;&#65533;9y&#65533;&#65533;Qq&#65533;SI&#65533;q&#65533;)c&#65533;&#65533;&#65533;&#65533;&#65533;&#65533;&#65533; 5PM&#65533;&#65533;(&#65533;&#65533;&#65533;&#65533;&#65533;j&#65533;@i&#65533;&#65533;^&#65533;&#65533;&#65533;&#65533;\G&#65533;&#65533;&#65533;j&#65533;&#65533;&#65533;&#65533;{&#65533;&#65533;m&#65533;"&#65533;&#1025;q&#65533;&#65533;&#65533;&#65533;F!&#65533;&#65533;Z(&#65533;&#65533;+&#65533;-{&#65533;&#65533;&#65533;&#238;&#65533; k&#1631;u&#65533;&#65533;U&#65533;@I&#65533;.&#65533;l&#65533;Z&#65533;&#65533;&#65533;&#65533;&#393;&#65533;&#65533;&#65533;&#65533;P)&#65533;7&#65533;&#65533;&#65533;&#65533;f&#65533;&#65533;}&#65533;&#65533;&#65533;T\&#65533;&#65533;5q&#65533;&#65533;&#65533; &#65533;Jo&#65533; &#65533;1?&#65533; L&#65533;:&#65533;T&#65533;&#65533;-&#65533;&#65533;-&#65533;,&#65533;&#65533;&#65533;[ &#65533; &#65533;	-p&#65533;=Fc&#65533;	4.G6"s&#65533;x&#65533;&#65533;g&#65533;&#65533;&#65533;&#65533;'&#65533;&#65533;>ea&#65533;rO|&#65533;7C#&#65533;&#65533;	&#65533;&#65533;!&#65533;#)1 M&#65533;A&#65533;.A&#65533;&#1489;&#65533;2&#65533;&#65533;&#65533;$&#65533;5&#65533;p&#65533;*>&#65533;&#65533;&#65533;T&#65533;8&#65533; =&#65533;&#65533;&#65533;&#65533;;&#65533; &#65533;&#65533;&#65533;dcw&#65533;&#65533;&#65533;2r&#65533;m&#65533;&#65533;M_&#65533;&#65533;&#1028;Q&#65533;"&#65533;&#65533;\	 &#65533;&#65533;p&#65533;L&#65533;&#65533;&#65533; Xh&#65533;n&#353;&#65533;&#65533;&#65533;&#65533;&#65533;A)mO&#65533;~%&#65533;&#17896;n&#65533;&#65533;&#65533;&#65533;(&#65533;&#65533;"&#65533;z&#65533;&#65533;&#65533;&#65533;&#65533;yD&#65533;&#65533;+&#65533;&#65533;Qp&#65533;	&#65533;&#65533;9{&#65533;I&#65533;
&#65533;&#65533;&#65533;&#65533;:9&#65533;H(&#65533;'P8P&#65533;&#65533;&#65533;x&#1257;&#65533;[({&#1198;bD&#65533;\!&#65533;&#65533;D}bZ&#65533;?&#65533;&#65533;~ |&#65533;&#1974;&#65533;&#65533;&#65533;,&#65533;&#65533;&#65533;&#65533;f&#65533;&#65533;T&#65533;&#65533;&#65533;&#65533;&#65533;&#65533;&#65533;Q!U&#65533;&#65533;b &#65533;&#65533;&#65533;"&#65533;$ &#65533;&#65533;&#65533;&#65533;>I`&#65533;x&#65533;b-&#65533;!nH&#65533;&#65533; &#65533;g&#65533;9C+R&#65533;h-F&#65533;98*R&#65533;&#65533;&#65533;s)&#65533;I&#65533;W7.&#65533;&#65533;&#65533;&#65533;&#65533;"=&#65533;l1n&#65533;*&#65533;&#1850;&#65533;&#65533;&#65533;&#65533;1U" &#65533;&#65533;&#65533;C&#65533;&#65533;&#65533;&#65533;&#1123;E&#65533;&#65533;&#65533;[K&#65533;d&#65533;Au-&#65533;&#65533;&#65533;&#65533;&#65533;0QC.&#65533;&#65533;f&#65533;&#65533;W&#65533;&#65533;U\Av&#65533;`&#65533;&#65533;&#65533;&#65533;&#65533;Q&#65533;= 9&#65533;8"&#65533;y|&#65533;&#65533;o&#65533;&#65533;r(&#65533;00&#65533;	&#65533;&#65533;ZF&#65533;&#65533;!&#65533;&#65533;=&#65533;Z&#65533;L&#65533;*o&#65533;&#65533;&&#65533;&#65533;%&#65533;&#65533;&#65533;6&#65533;&#65533;&#65533;&#65533;&#65533;l &#65533;V&#65533;&#65533;&#65533;&#1326;	&#65533;#&#65533;&#65533;&#65533;&#65533;nFL1m\&#65533;@&#65533;a&#65533;3&#866;&#65533;*M&#65533;&#65533;&#65533;&#65533;&#65533;!4A(#0E`&#65533;&#65533;[&#65533;&#65533;T0&#65533;&#65533;&#65533;&#65533;&#65533;&#65533;&#65533;&#982;,?I&#65533;<&#65533;qQM&{&#65533;&#65533;p&#65533;&#65533;Q&#65533; &#65533;
&#65533; 
B7&#65533;&#65533;&#65533;&#65533;&#65533;&#65533;&#65533;&#65533;&#65533;&#65533;&#65533;&#65533;&#65533;&#65533;&#65533;&#65533;&#65533;&#65533;&#65533;&#65533;&#65533;&#65533;&#65533;&#65533;&#65533;&#65533;&#65533;&#65533;&#65533;&#65533;&#65533;&#65533;&#65533;7;E&#65533;&#65533;!!&#65533;&#65533;&#65533;&#65533;&#65533;$&#65533;&#65533;&#65533;&#65533;&#65533;&#65533;&#65533;&#65533;&#65533;&#65533;&#65533;&#1512;&#65533;&#65533;&#65533;&#65533;&#65533;&#1949;&#1700;!&#65533;&#65533;&#65533;&#65533;!&#65533;&#65533;&#65533;&#65533; &#65533;&#65533;	7

&#65533;&#65533;&#65533;&#65533;&#65533;d1&#65533;F&#65533;&#65533;&#65533;&#65533;&#65533;*M&#65533;&#1388;&#1381;s"&#65533;p&#65533;"&#65533;&#65533; &#65533;x&#65533;&#264;&#65533;#:&#65533;PVa&#65533;&#65533;"<p&#65533;!&#65533;p.c~z0&#65533;L&#65533;o&#65533;&#65533;@&#65533;&#65533;r
&#65533;U:&#65533;9x&#65533;&#65533;&#65533;&#65533;	2&#65533;aR&#65533;b&#65533;|&#65533;&#65533;&#65533;uUC&#65533;EHHl]&#65533;&#65533;&#65533;,J`&#65533;&#65533;#8&#65533;&#65533;*4&#65533;&#65533;Z&#65533;	Z&#65533;&#65533;&#65533;1&#65533;&#65533;U&#65533;+&#65533;J&#65533;&#65533;Y$IN&#65533;Q&#65533;&#65533;&#65533; p&#65533;cFU&#65533;bUL&#65533;t)Y&#65533;bf&#65533;]&#65533;&#65533;&#65533;&#65533;&#36299;&#65533;&#65533;&#65533;z+0&#65533;&#65533;&#65533;&#65533;/6&#65533;m&#65533;2&#65533;&#571;B{0&#65533;&#65533;&#65533;&#466; NN&#65533;AC=&#793; `&#65533;/AS{S&#65533;2v8<&#65533;yo&#65533;P&#65533;&#65533;&#682;l&#65533; v &#65533;x&#65533;&#65533;&#65533;&#65533;
&#65533;&#65533;~&_&#65533;&#65533;g&#65533;N&#65533;T&#65533;&#65533;&#65533;&#65533;r&#65533;s&#65533;&#65533;t&#37152;T&#65533;9&#65533;&#65533;M	!&#65533;?&#65533;-8P&#65533; ~&#65533;&#65533;B&#65533;&#65533;&#65533;&#65533;,a!&#65533;&#65533;&#65533;!r_:&#65533;&#65533;&#65533;&#65533;&#65533;Uy&#65533;T0@&#65533;&#65533;S
&#65533;<&#65533;&#65533;	&#65533;&#65533;M&#65533;-&#65533;PGOF&#65533;!&#65533;&#65533;fB8&#65533;&#65533;&#65533;&#65533;a&#65533;X^c&#65533;k&#65533;&#65533;(e&#65533;&#65533;&#65533;bm.&#65533;K&#65533;&#65533;&#65533;BY&#65533;&#65533;&#65533;@fI&#65533;&#65533;&#65533; g)
L{&#65533;I&#65533;:&#65533;&#883;&#65533;wB &#65533;S?&#65533;2U:]U&#797;&#65533;&#65533;&#65533;&#65533;9&#65533;&#65533;&#65533;$&#65533;&#65533;&&Z&#65533;&#65533;6&#65533;h2:&#65533;&#65533;&#65533;h'(o&#65533;&#65533;X&#65533; &#65533;&#65533;^&#65533;z&#65533;9&#65533;&#65533;D&#65533;E&#65533;<&#65533;ev&#65533;&#65533;zhU&#65533;&#65533;_&#65533;&#65533;:&#65533;;&#65533;0[&#65533;&#810;&#65533;C&#65533;&#65533;N	*e&#65533;&#65533;&&#65533;_{Z&#65533;iz&#65533;&#65533;&#65533;&#65533;znB&#65533; &#65533;5>&#65533;&#65533;Z&#65533;&#65533;&#65533;&#65533;-
 &#65533;&#65533;w&#65533;f&#65533;&#65533;&#65533;&#65533;Jn&#65533;w&#65533;&#65533;-,$&#65533;z&#65533;1&#65533;&#65533;&#65533;M&#65533;i&#65533;&#65533;b&#65533;&#65533;&#65533;a&#65533;	tz&#65533;8&#65533;&#65533;J &#65533;:@&#65533;EsA
&#65533;&#65533;&#65533;&#65533;O&#65533;T&#65533;+&#65533;&#65533;V&#65533;k&#65533;f&#65533;HS&#65533;pmt&#65533;&#65533;i9&#65533;&#65533;(V&#65533;&#65533;&#65533;&#65533;.&#65533;}&#65533;&#65533;
+&#65533;&#65533;I*&#65533;&#65533;&#65533;)&#65533;&#65533;&#65533;`&#65533;&#65533;xj&#65533;]&#65533;&#678;&#65533;

2|u+&#65533;&#65533;
J&#65533;"
A(&#65533;?&#65533;x&#2035;&#65533;=zu&#65533;_b+&#1106;&#65533;&#65533;&#463;FKu&#65533;	 07&#65533;&#65533;&#65533;0c&#343;T &#65533;*&#65533;&#65533;$v&#65533;8&#65533;&#65533;&#65533;&#65533;&#65533;&#65533;&#65533;- @g&#65533;&#65533; K&#65533;&#65533;&#65533;<&#65533;&#65533;&#65533;>p'*V&#65533;N&#1997;%j&#65533;VJ&#65533;>&#65533;&#65533;g&#65533;&#65533;U8~h&#65533;&#65533;C&#1237;&#65533;fl*l&#65533;&#65533;&#65533;&#65533;&#65533;&y&#65533;.})X&#65533;&#65533;;2&#65533;0&#65533;&#65533;l&#65533;&#65533; X&#65533;N-&#65533;c Z&#65533;SQ*@,&#65533;&#65533;g&#65533;M&#65533;O_+&#65533;z&#65533;SHP%&#65533;C&#65533;&#65533;X=A &#65533;&T1(&#65533;
&#65533;2&#65533;&#65533;"&#65533;&#1609; &#65533;g&#65533;X&#65533;4&#65533;&#65533;(2&#65533;&#65533;Q&#65533;&#65533;&#1851;
&#65533;0"2K&#65533;&#65533;&#65533;&#65533;(&#65533;&#65533;J&#65533;&#65533;&#65533;&#65533;&#65533;V&#65533;&#65533;i0&(&#65533;&#65533;&#65533;&#65533;;{EiC&#65533;&#65533;4b&#65533;&#65533;a&#65533;&#65533;4z 	Jv&#65533;&B&#905;&#65533;&#65533;Y&#65533;Y&#65533;&#65533;t&#65533;H! r&#463;[&#65533;l*&#65533;@&#65533;f&#65533;&#65533;&#65533;&#65533;&#65533;.1&#65533;<d6&#65533;&#65533;&#65533;P&#65533;&#65533;!&#65533;x&#65533;&#65533;&#65533;vjE&#65533;&#407;&#65533;&#65533;X&#65533;	A&#65533;RF&#65533;T&#65533;,&#65533;R&#65533;Z,&#65533; &#65533;&#65533;*&#65533; &#65533;Cyu&#65533;>&#65533;V#&#65533;e&#65533;&#65533;&#65533;&#65533;&#65533;&#65533;ch$I.q&#65533;&#65533;@&#65533;&:#=g{&#65533;!)&#65533;&#65533;[4&#65533;f6&#65533;&#65533;#$#&#65533;Fy&#134;&#65533;&#65533;&#65533;t&#65533;3/&#65533;&#65533;G3&#65533;!&#65533; 
&#65533;&#65533;&#65533;&#65533; &#65533; 9&#65533;TJU&#65533;&#65533;\L*&#65533;&#65533;
X &#65533;N&#65533;N&&#393;Z&#65533;-&#65533;%&#65533;&#65533;&#65533;&#137;4l&#65533;&#65533;&#65533;&#1128;&#168;&#65533;&#65533;n&#65533;&#65533;;_&#247;|&#1792;&#65533;&#142;&#65533;&#65533;S&#65533;|&#65533;6W&#65533;M&#65533;Y&#65533;M&#65533;&#65533;ag*2"X-R&#65533;&#65533;fW&#1077;&#65533;&#65533;&#1057;&#65533;b&#65533; &#65533;&#65533;_&#65533;w&#65533;&#65533;b&#65533;t&#65533;Fg&#65533;&#65533;&#65533;'&#65533;^#&#65533;[\f&#65533;&#65533;&#65533;&#386;t$X &#65533;/n*&#65533;1&#65533;&#65533;&#65533;&#65533;`A'4&#1026;u&#65533;O&#65533; 1Z&#65533;F&#65533;&#65533;&#65533;&#1533;&#65533;&#65533;E&#65533;8&#65533;a&#65533;&#1201;&#65533;j&#65533;&#65533;&#65533;Q&#65533;&#65533;&#65533;&#65533;v&#65533;&#65533;G&#65533; &#65533;1&#65533;F>" x&#65533;U=c6&#65533;$H&#65533;&#65533;&#1432;Z&#65533; &#65533;&#65533;&#65533;&#65533;&#65533;&#65533;&#65533;&#65533;&#65533;#&#65533;&#65533;&#65533;&#65533;&#65533;"&#65533;W&#65533;&#65533;bg6&#65533;]&#65533;&#65533;^Q&#65533;&#65533;&#65533;Y&#65533;&#65533;p&#65533;>&#65533;4&#65533;&#65533;&#65533;`, $&#65533;&#65533;&#65533;C&#65533;k0G0-r{&#65533;,`]&#65533; &#1588;Q&#65533;&#65533;&#11476;&#65533;Lujq-Gd'}&#1665;&#65533;&#65533;8U&#65533;&#65533;~V&#65533;

&#65533;&#65533;PX&#760;&#65533;&#65533;"&#65533;(&#65533;A	&#65533;, .&#65533;  :wE*&#65533;&#65533;2*v&#65533; &#65533;&#65533;dk&#65533;@&#65533;&#65533;&#65533;h &#65533;4&#65533;"&#65533;T3&#65533;&#65533;3&#65533;A&#65533;|C&#65533;%f5@&#65533;&#65533;kS&#65533;&#65533;&#589;&#65533;B &#65533;&#65533;GH`&#65533;Y&#65533;)&#65533;&#65533;6&#65533;`UT&#65533;&#293;&#65533;&#65533;&#65533;WO(&#65533;&#65533;&#1537;v
&#65533;?C&#65533;&#65533;>ph^A&#65533;G`&#65533;&#65533;&#65533;D&#65533;![&#65533;&#65533;;&#65533;(Kw= "Na}&#65533;
R=&#65533;&#65533;&#65533;q&#65533;&#65533;8]&#65533;&#65533;&#65533;&#65533;+9~&#65533;&#65533;&#65533;`&#65533;&#65533;,&#65533;X&#65533;^I!&#1187;&#65533;{e&#65533;&#65533;YNY6&#65533;
 X=&#65533;&#375;s&#65533;o&#65533;&#65533;&#65533;l&#1465;&#65533;&#65533;d&#65533;A&#65533;&#65533;dd&#65533;d&#65533;Hn &#65533;&#65533;&#65533;|&#65533;&#65533;@&#65533;2&#65533;&#65533;I&#65533;&#65533;\{8T&#65533;&#65533;Jh&#684;&#65533;#&#65533;u&#65533;I&#65533;&#680;9&#65533;4%&#65533;&#770;&#65533;:`&#65533;&#65533;&#284;&#65533;&#65533;&#1381; &#65533;&#275;?&#65533;: ]~&#65533;K
&#65533;TR&#65533;$!b&#65533;&#65533;S&#65533;a4&#65533; &#65533;Sz$&#829;pi&#65533;&#65533;&#65533;&#65533;S&#65533;&#65533;_&#65533;A&#65533;&#65533;&#65533;&#65533;&#65533;f&#65533;&#65533;&#65533;&#65533;&#65533;&#65533;&#65533;&#65533;&#65533;j{&#65533;9&#65533;&#65533;\&#65533;&#65533;&#65533;&#65533;~xj&#65533;&#65533;&#65533;2.&#65533;&#65533;&#65533;8&#65533;j&#65533;&#65533;Ex&#65533;/&#1142;v'@`\dS&#65533;'Q&#1975;&#65533;;1hr38,&#65533;&#65533;&#65533;&#65533;H&#65533;lv&#65533;s&#65533;&#967;Sd&#65533;&#65533;b&#65533;|Q&#65533;&#65533;0&#65533;&#65533;&#35951;K(&#1709;&#65533;|'&#65533;f+&#65533;&#65533;(&#65533;&#65533;&#65533;&#65533;&#65533;:E&#65533;5&#65533;&#65533;u&#65533;&#65533;&#65533;%&#65533;[&#65533;&#65533;0&#1624;&#1425;&#65533;&#65533;&#65533;8&#65533;D&#196;&#65533;&#65533;'>&#65533;A&#65533;&#65533;o&#65533;o&#65533;&#65533;"Z@&#65533;}&#65533;&#65533;m&#65533;&#65533;&#65533;&#65533;&#65533;&#65533;&#65533;mmN&#65533;&#65533;(sO&#65533;k(&#65533; &#65533;&#65533;L&#65533;&#65533;&#65533;&#65533;l&#65533;014@&#65533;h&#65533;;rl&#65533;&#65533;&#65533;OY&#65533;&#65533;$&#65533;&#65533;%&#65533;S&#65533;`Z&#65533;&#65533;PS&#65533;A&#65533;&#65533;&#65533;f&#65533;&#65533;+&#65533;I&#65533;&#65533;Y&#65533;cc&#65533;z=&#65533;S&#65533;y&#65533;&#65533;a&#65533;_pb&#65533;f&#65533;&#65533;zT&#672;&#65533;J&#65533;7&#65533;)&#65533;&#65533;&#65533; lrI&#65533;mH&#65533;e
&#65533;d&#65533;&#65533;&#740;&#65533;&#65533;}&#65533;&#65533;&#65533;&#65533;&#65533;&#65533;#&#65533;3&#464;&#65533;Nc&#65533;&#65533;h&#65533;T$&#65533;g&#65533;l&#65533;&#65533;&#65533;ig&#65533;&#65533;!&#65533;&#65533;3H	&#65533;|&#65533;N0S&#65533;bf&#65533; a#eF&#65533;&#65533;&#65533;X&#65533;DnC&#65533;z&#65533;)(&#65533;z&#65533;6&#65533;&#65533;{&#65533;&#65533;+&#65533;&#65533;rW&#65533;&#65533;)<&#65533;Oh&#65533;x&#65533;&#65533;OR&#65533; &#65533;&#65533;&#65533;&#65533;3``t6&#65533;wGI&#65533;&#65533;#&#65533;6_&#65533;&=&#65533;&#65533;&#65533;&#65533;
&#65533;rFo&#65533;_&#65533;&#65533;pu&#65533;0S&#65533;&#65533;*DE@&#65533;,&#65533;IP&#65533;s&#65533;&#65533;/&#65533;&#65533;6&#65533;J&#65533;$:g$}.1# W&#65533;y Db&#65533; $&#65533;I&#65533;w&#65533;f;q&#65533;!d&#65533;&#65533;%&#65533;a8=!D&#65533;,W`=&#65533;&&#65533;&#65533;&#65533;V&#65533;&#65533;&#65533;&#65533;Z&#65533;v') &#65533; &#65533;#_&#65533;&#65533;&#65533;&#65533;0w&#65533;h&#65533;p&#65533; L#&#65533;&#65533;1&#65533;5&#65533;7&#65533;r&#65533;@37&#65533; &#65533;&#65533;&#65533;&#65533;N&#65533;.1$(<&#65533;:uE =@&#65533;X%&#65533;&#65533;d<&#65533;&#65533;&#65533;A&#65533;l!+%"0exw&#65533;&#65533;
2 &#65533;&#65533;j?&#65533;
p&#65533;&#65533;&#65533;aW&#65533;?5&#65533;&#65533;&#65533;>&#65533;&#65533;&#65533;b &#65533;&#65533;K&#65533;x7M&#65533;V&#65533;B?q&#65533;&#65533;:&#65533;&#65533;&#65533;H%oS&#65533;grx
&#65533;&#1351;y}rr&#65533;&#65533;x&#65533;Q> &#65533;)&#65533;&#65533;XZ&#65533;m&#65533;&#65533;Q&#65533;8&#65533;;&#65533; &#65533;  N&#65533;U&#65533;w3$(&#65533;N&#65533;R3&#65533;%|B&#65533;\&#65533;!K&#65533;&#65533;~&#65533;Lu&#65533;O&#65533;&#65533;&#65533;1w&#65533;&#65533;%9`}r&#65533;&#65533;&#65533; U#Gd&#65533;&#65533;IrF{Y0Uh&#65533;&#65533;&#65533; E&#65533;&#65533;&#65533;&#65533;n&#65533;e$&#65533;/M&#65533;|&#65533;"&#65533;&#65533;?R&#65533;&#65533;Q&#65533;%&#65533;<&#65533;%&#65533;T	y"&#65533;&#65533;5&#65533;4&#65533;&#65533;q&#65533;rcaF(2&#65533;G0&#65533;&#65533;6&#65533;%`&#65533;,&#65533;GS	N&#65533;&#65533;/&#65533;&#65533;,&#65533;'&#65533;X&#65533;&#65533;AA&#65533;,0&#65533; z&#65533;&#65533;`s&#65533; &#65533;B&#65533;$l &#65533;&#65533;y8;b &#65533;0`>|&#65533;&#1484;&#65533;&#65533;&#65533;&#65533;0[9&#65533;&#65533;&#65533;Aj1 ?&#65533;&#65533;\&#65533;l&#65533;?&#65533;N&#65533;&#65533;&#65533;&#65533;+&#65533;A]+&#65533;
&#65533;&#65533;fMD;&#65533;G&#65533;a/q&#65533;K&#65533;&#65533;3De#T&#65533;$ &#65533;&#65533;&#65533;.}&#65533;<"&#155;&#65533;&#65533;@&#65533;1P&#65533;&#65533;vZ&#65533;&#65533;tt&#65533;&#65533;?&#65533; &#65533;r+&#65533;}?&#65533;,&#65533;&#65533;&#65533;&#65533;?&#65533;Ik/"&#65533;&#65533;1&#1025;&#65533;&#65533;"&#65533;&#65533;&#65533;&#65533;&#65533;&#65533;V&#1114;O&#65533;&#65533;&#65533;&#65533;N&#65533;:&#65533;&#65533;> &#1036;&#65533;&#65533;`&#65533;h&#65533;&#65533;&#65533;&#65533;&#65533;&#65533;&#65533;&#65533;P&#65533;r&#65533;&#65533;,&#65533;9&#65533;&#65533;D1A &#65533;b4&#65533;&#65533;&#65533;&#65533;c&#65533;R&#1609;G&#65533;&#1536;B;&#532;@&#65533;HsS &#65533;4y&#65533;&#65533;GTyZX2:&#65533;?&#65533;/&#65533;&#65533;&#65533;&#65533;lK&#65533;k9&#65533;I&#65533;!&#65533;V&#65533;&#65533;!&#65533;&#65533;&#65533;&#65533;bW&#65533;&#65533;pD&#65533;&#65533;:&#65533;\&#65533;&#65533;(Iz1&#65533;&#65533;D&#65533;&#65533;r&#65533;&#65533;&#65533;&#65533;# &#65533;	)&#65533; + &#65533;fS&#65533;&#65533;&#65533;T0&#65533;&#65533;?SF&#65533;&#65533;`&#65533;:&#1510;&#65533;WT&#65533; .0&#65533;wR&#65533;&#1632;&#65533;v&#65533;z5  e&#65533;&#65533;7&#65533;&#65533;;r4&#65533;&#65533;&#65533;&#1364;,6~&#65533;p/&#1513;&#65533;&#65533;&*&#65533;6&#65533;&#65533;.&#65533;C&#65533;&#65533;e&#65533;&#65533;<}4&#65533;&#65533;&#65533;&#65533;z
&#1063;[&#65533;&#65533;&#1733;n&#65533;s&#65533;D&#65533;&#65533;&#1066;&#65533;&#65533;^&#65533;&&#65533;:&#65533;H-T3&#65533;&#65533;&#65533;&#65533;&#65533;t&#65533;\!&#65533;<&#65533;*h>3Y&#65533;W]d/&#65533;0]2|U&#65533;"&#41140;&#65533;ErTHJ&#65533;&#65533;&#65533;8	&#65533;&#65533;w&#65533;&#65533;&#65533;&#65533;&#65533;&#65533;&#65533;hMw&#65533;kN&#65533;&#65533;C&#65533;&#65533;D&#65533;*&#65533;&#65533;&#65533;%&#65533;&#65533;%&#65533;G&#65533;&#65533;L&#65533;&#65533;&#65533;pg&#65533;&#65533;!&#65533;@&#65533;&#65533;=&#65533;Yt&#65533;&#65533;@&#65533;&#65533;&#65533;&#65533; x:Ix
Y&#65533;&#65533;&#65533;&#65533;cA&#65533;3&#65533; &#65533;\kg0x&#65533;5q&#65533;F&#65533;&#65533;&#65533;
&#65533;&#65533;&#65533;&#65533;$&#65533;J4n&#65533;&#65533;7&#65533;&#65533;&#65533;US&#1266;&#65533;u&#65533;&#65533;&#65533;b&#65533;&#65533;TG5*&#65533;M&#65533;R0&#65533;x&#65533;#1@ Y&#65533;j'&#65533;Cw&#65533;&#65533;	7*&#65533;@+&#65533;/&#65533;s&#65533;&#65533;7jA4&#65533;&#65533;I&#65533;&#65533;&#65533;&#65533;&#65533;&#65533;9&#65533;&#65533;3&#65533;&#513;Q&#40103;&#1037;&#65533;[@b&#65533;&#65533;H&#65533;&#65533;z&#65533;CY&#65533;r&#65533;F4&#65533;&#65533;&#65533;&#65533;J&#305;%&#65533;vL&#65533;F&#65533;&#65533;6g&#65533;&#65533;&#65533;#&#65533;&#65533;z&#65533;`9&#65533;cD)zW&#65533; &#65533;)&#65533;&#65533;&#65533;
&#65533;&#65533;&#65533;&#65533;t&#65533;&#65533;&#65533;;$ M&#65533;&#718;&#65533;1]AT&#65533;D&#65533;&#65533;&#65533;&#499;&#65533;&#65533;&#65533;vL2v&#65533;&#65533;Q P>w&#65533;&#65533;&. po&#65533;"&#65533;.
&#65533;&#65533;FV&#65533;&#65533;e&#65533; "&#65533;&#65533; 3X&#65533;&#65533;&#65533;&#65533;AD&#65533;&#9248;8&#1117;&#65533;&#65533;&#65533;p>Hs3&#65533;iG &#65533;&#65533;Kx]&#573;t u&#65533;&#65533;z&#65533;G&#65533;&#65533;&#65533; &#65533;&#65533;&#65533;J?Z&#65533;"&#65533;`k&#727;R&#65533;'&#664;~&#65533;&#65533;&#65533;ZHEC&#324;YK&#65533;)&#65533;'!&#65533;&#65533;&#65533;Q	&#65533;s]q&#65533;[&#65533;&#65533;e's&#65533;0&#644;V&#65533;&#65533; ,&#65533;&#65533;@?+8&#65533;^&#65533;&#65533;&#65533;M&#65533;p;&#65533;f&#65533;&#65533;&#1450;9&&#65533;&#65533;&#65533;2p&#65533;&#65533;&#65533;A&#65533;&#65533;&#65533;&#65533;`V&#65533;d'bt&#65533;&#65533;&#65533; &#65533;&#65533;F'&#65533;&#65533;[:&#65533;&#65533;&#65533;&#65533;&#65533;&#65533;C	&#65533;b8q%&#65533;t&#65533;O,&#65533;&#65533;&#65533;U&#65533;s&#1749;EK&#65533;C=&#65533;&#65533;&#65533;&#65533;A,p&#65533;&#65533;&#65533;%&#65533;  &#65533;, &#26931;;&#65533;X&#65533;&#65533;T&#1456;&#65533;?&#65533;0A&#65533;&#65533;l&#65533;&#65533;&#65533;f&#65533;&#1081;&#65533;&#639;&#65533;&#65533;s&#65533;&#65533;&#65533;%YVa&#65533;}7.y&#65533;&#65533;[&#65533;[&#65533;&#65533;R]&#65533;&#65533;&#65533;&#65533;&#65533;&#65533;&#65533;b	~&#65533;&#65533;&#65533;&#65533;&#65533;&#65533;&#65533; &#65533;?&#65533;&#65533;i&#65533;&#65533;F&#65533;&#65533;B&#65533;&#65533;4!&#65533;&#65533; &#1768;&#65533;&#65533;&#65533;&#65533;*H1&#65533;	&#65533;;}&#65533;Pr&#65533;`&#65533;&#65533;&#65533;U&#65533;&#65533;6&#65533;s&#65533;&#65533;&#65533;/SHB"0&#65533;&#65533;
(&#65533;}i-\&#1541;! @1* g&#65533;&#65533;&#65533;,&#65533;B
&#65533;l?&#65533;#&#65533;&#65533;&#65533;s&#65533;`Y&#65533;&#65533;&#65533;YC&#65533;F&#65533;&#65533;L)&#65533;i+9&#65533;&#65533;Hs&#65533;-&#65533;9|&#65533;	)&#65533;&#65533;{&#65533;
&#65533;E&#65533;(&#65533;e&#65533;&#65533;[&#65533;&#65533;-&#65533;1p h&#65533;!W&#65533;r4U&#65533;&#65533;&#65533;&#65533;&#1129;&#65533;k`)&#65533;&#65533;&#65533;E&#65533;s!'&#65533;&#1220;&#65533;0u&#65533;&#65533;&#65533;gk&#65533;&#1037;|&#65533;&#65533;[&#65533;&#65533;&#65533;X&#65533;&#65533;&#65533;pHz:3&#65533;&#65533;W3&#65533;\&#65533;&#65533;&#65533;R&#65533;B&#65533;P&#65533;&#65533;C&#65533;&#65533;&#65533;&#65533;&#65533;&#65533;&#65533;!&#65533;&#65533;&#65533;|&#65533;8e&&#65533;+ E=&#65533;G&#65533;4b&#65533;&#65533;&#65533;`^=&#1150;/&#65533;9&#7729;&#65533;^5&#65533;G&#65533;&#65533;~&#65533;&#655;v&#65533;&#65533;`kC(&#65533;&#65533;%&#65533;,&#65533;&#65533;$E&#65533;&#65533;>(q&#65533;&#65533;},/&#65533;&#65533;&#65533;X&#65533;&#65533;y`&#1633;&#65533;&#65533;&#1377;P_q"Y&#65533;&#65533;&#781; c&#65533;&#65533;_&#65533;w-&#1505;&#65533;`f&#65533;&#65533;&#65533;">&#65533;&#584;;&#65533;&#65533;&#65533;iX&#65533;j&#65533;&#65533;&#65533;&#1384;&#65533;&#65533;&#65533;&#65533;J&#65533;.&#65533;&#65533;&#65533;f0: xp7$*%b{"&#65533;&#1323;&#65533;&#1670;0&@@&#65533;&#65533;&#65533;&#65533;{&#65533;Uvr&#65533;
L&#44186;&#65533;,&#65533;<H&#193;&#65533;&#65533;&#65533;&#65533;&#65533; &#65533;bP&#65533;n&#65533;3&#65533;&#65533;&#369223;&#65533;&#65533;	<L&#65533;&#65533;&#65533;IcGSq$F&#65533;~&#65533;'&#65533;&#65533;k'
&#65533;Vw&#65533;&#65533;&#65533;i&#65533;&#1053;W&#1550;8s&#65533;P>&#1907;?&#65533;&#65533;6&#1093;I&#65533;&#65533;;&#65533;&#65533;&#983;&#65533;&#65533;/]&#65533;{&#65533;&#65533;{&#65533;|	,@1S&#65533;	.P&#65533;&#65533;	&#662;F&#65533;[&#65533;3`&#65533;&#65533;&#65533;]&#65533;&#65533;;&#65533;&#65533;&#65533;O&#65533;.G&#65533;dc&#65533;<(c&#65533;&#65533;0}&#65533;&#65533;&#65533;&#65533;2&#65533;C&#65533;w"&#65533;s&#65533;&#65533;T&#65533;m24&#65533;&#65533;&#65533;P>&#65533; 0&#65533;2&#65533;g&#65533;}&#65533;g&#65533;&#65533;&#65533;R&#65533; +&#65533;!&#65533;
`A&#65533;&#65533;q&#65533;P@&#65533; &#65533;&#65533;I&#65533;V&#65533;,&#65533;t&#65533;e>=&#65533;&#65533;`(&#65533;&#65533;6&#65533;D`1i<?&#1502;&#65533;&#65533;&#65533;&#65533;`&#65533;&#65533;&#65533;\&#65533;w&#65533;&#65533;&#206;&#710;f 0&#65533;w&#65533;&#65533;?&#65533;a&#65533;[G&#65533;;g&#325;z&#65533;V&#65533; &#65533;&#65533;&#65533;&#65533;Ld &#65533;c&#65533;&#65533;,&#65533;@*&#65533;n&#65533;&#65533;&#65533;&#65533;&#65533;I2&#273;'y
&#65533;?&#65533;&#65533;&#65533;&#65533;&#65533;;&#65533;&#1536;&#65533;&#65533;[y&#65533;8s&#65533;&#65533;t\qS&#65533;f&#65533;&#65533;&#65533;&#65533;&#65533;&#65533;&#65533;w&#65533;E&#65533;&#65533;p&#65533;kb&#65533;"&#65533;&#65533;+&#65533;=&#40379;X&#65533;&#65533;`&#65533;W&#65533;&#169;J0&#1147;&#65533;P&#65533;+#:0qMl&#65533;:@=&#65533;MA]&#65533;&#65533;hxn]k&#65533;&#65533;\|{V&#65533;`&#65533;!&#65533;&#65533;&#65533;1n&#65533;&#158;&#65533;&#65533;&#65533;&#65533;P&#65533;Y' ,s#&#65533;&#65533;&#65533;&#65533;&#65533;&#1088;9&#65533;&#65533;B&#65533;&#65533;&#15668;&#65533;X-[t&#65533;&#65533;&#65533;R&#65533;Z&#65533;&#65533;&#65533;&#65533;&#65533;xY`&#65533;&#65533;E&#65533;A	e&#65533;&#493;T&#65533;1Qf&#1802;&#65533;&#65533;H&#2006;g&#65533;
l&#1558;&#65533;&#65533;h:&#65533;&#65533;&#65533;bO&#65533;&#65533;&#65533;&#65533;&#65533;&#65533;&#65533;&#65533;~&#65533;	&#951;&#65533;&#65533;6+g&#65533;&#65533;Z|&#65533;^f&#65533;%&#65533;Ne &#65533;&#65533;j&#65533;)09&#65533;U?&#702;VM)&#65533;&#65533;\&#65533;&#65533;YM&#65533;&#65533;&#65533;vgyO&#65533;&#65533;Ohb&#16512;&#65533;&#65533;&#65533;&#65533;`5&#65533;&#65533;U&#356;&#65533;&#65533;&#65533;&#65533;$\&#65533;$"l>&#65533;9&#65533;,pU&#65533;&#65533;1|&#65533;&#65533;fE&#65533;g	Wd&#65533;&#65533;&#65533;Q&#65533;6U{&#65533;&#65533;&#65533;7*&#65533;r{&#65533;&#65533;+t&#65533; &#65533;V&#154;&#65533;x&#65533;&#65533;&#65533;&#65533;&#65533;&#65533;2&#65533;e&#65533;&#65533;&#19045;&#65533;9R
&#65533;&#65533;&#65533;&#65533;&#65533;&#65533;&#65533;&#65533;&#65533;&#65533;&#65533;&#65533;.&#65533;&#65533;&#65533;&#65533;&#65533;&#65533;&#65533;&#65533;&#65533;&#65533; &#65533;	?&#65533;

	 &#65533; 	&#65533;&#65533;&#65533;&#65533;&#65533;&#65533;&#65533;&#65533;&#65533;&#65533;&#65533;&#65533;?&#65533;?;&#65533;&#883;&#65533;&#65533;&#65533;&#65533;&#65533;&#65533;&#65533; &#65533;&#65533;&#65533;&#1948;&#65533;&#65533;&#65533;&#65533;&#65533;&#65533;&#65533;&#65533;&#65533;&#65533;-&#65533;&#65533;&#65533;&#65533;0 &#65533;&#65533;'&#1559;&#65533;&#1799;&#65533;&#65533;&#65533; &#65533;&#65533;&#65533;&#65533; nI&#65533; V&#65533;&#65533;LE[7/ 5j&#65533;&#65533;zVJ&#65533;&#65533;&#65533;&#65533;&#65533;&#788;&#65533;F&#65533;&#65533;&#65533;_E&#65533;c&#668;I&#65533;&#65533;&#859;8i>&#65533;`&#65533;k&#65533;8&#65533;&#65533;x&#65533;Q'ch@&#65533;&#65533;&#65533;X;H6S @&#65533;[7&#65533;y&#1208;BG!T-ir&#65533;&#65533;b+&#65533; :&#65533;&#796;p&#65533;&#669;K&#65533;-&#1915;w&#65533;&#1211;&#65533;  &&#65533;X&#65533;#&#65533;&#65533;&#65533;g&#65533;P&#65533;m&#65533;[[	v5 &#65533;Sd&#65533;&#65533;u0&#1575;&#65533;}^&#65533;C7&#65533;6}&#65533;&#65533;6A5&#65533;&#65533;&#65533;:&#65533;B&#65533;&#65533;se&#65533;^-&#65533;9&#65533;U x&#65533;a!&#65533;&#65533;B,&#65533;@Z&#65533;&#65533;&#65533;&#65533;&#1664;&#65533;+&#65533;?Dfnv&#65533;&#65533;q`&#65533;)F&#65533;&#65533;&#65533;>0&#65533;h&#65533;kP&#65533;|&#65533;t&#65533;{&#65533;&#65533;&#65533;@&#65533;&#65533;&#65533;z&#65533;!&#65533;&#65533;
2&#65533;$&#65533;>0&#192;&#65533;&#65533;&#65533;3&#65533;	1RU&#65533;T&#65533;\XM7&#65533;'&#65533;&#65533;b&#65533;X&#65533;&#65533;TJ&#65533;|&#65533;&#65533;&#65533;}&#65533;&#65533;b^Q&#65533;&#1799;/&2&#65533; &#65533;&#65533;X&#65533;{&#65533;`&#65533;&#65533;&#65533;&#65533;Tp],&#65533;C&#65533;7&#65533;@H&#65533;&#65533;&#65533;C&#65533;&#65533;Pe?&#65533;Bb&#65533;D&#65533;&#1542;&#65533;3d&#65533;\&#65533;IBT)&#65533;&#65533;aUu&#65533;T-&#65533;a&#65533;&#65533;-5&#65533;&#65533;B!&#65533;[\&#65533;YT
y&#65533;yS~&#65533;&#65533;&#65533;I&#65533;&#65533;&#65533;HH&#65533;&#65533;K5b &#65533;&#65533;;&#65533;gH&#65533;	&#65533;&#65533;fu&#65533;*E$&#65533;C&#65533;x&#65533;!;&#65533;&#65533;&#152;&#65533;pC*&#65533;&#1127;d&#65533;&#65533;&#65533;w&#65533;HA&#65533;R&#65533;k&#65533;&#23208;!A80&#65533;&#65533;"r&#65533;M&#65533;-&#65533;&#18144;-%j&#65533;&#65533;-
&#65533;!.&#65533; &#65533;&#65533;S&#65533;R&#65533;lg&#65533;&#65533;&#65533;&#65533;\&#65533;&#65533;&#65533;4PA&#65533;&#65533;TSD&#65533; Xi'&#65533;I1&#65533;&#65533;E-&#65533;&#65533;N&#530751;&#65533;B&#65533;t,N&#65533;&#65533;kM\&#65533;h&#65533;5o&#584;&#65533;-&#65533;@B-0&#65533;RIi&#65533;X&#65533;&#65533;En&#65533;4&#65533;W&#65533;&#65533;+@&#65533;+/&#65533;e&#65533;&#65533;&#65533;4! `h&#65533;&#65533;&#65533;&#65533;,^<>&#65533;k &#65533;|&#564;s|&#65533;&#65533;&#65533;K&#65533;>&#65533;&#65533;
&#65533;&#65533;1 &#65533;&#65533;&#65533;&#65533;.&#65533;&#65533;,J&#65533;&#65533;&#1128;&#65533;&#65533;&#65533;E&#65533;&#65533;C2	&#65533;8&#65533;,&#65533;&#65533;A $&#65533;I&#65533;s&#65533;[8l&#65533;pL)KN&#65533;B&#756;w&#65533;&#65533;&#65533;wh&#65533;6-k&#65533;LBu&#65533;U& &#65533;&#65533;&#65533;X&#65533;&#65533;&#65533;&#65533;9Z&#65533;fh78&#65533;&#65533;&#65533;@I	 &#65533;&#65533;a&#65533;&#65533;Y&#65533;mwz6]&#65533;w&#65533;,&#65533;@&#65533;~&#65533;Cx&#65533;&#65533;(&#65533;[&#65533;35&#65533;&#65533;{I&#65533;&#1245;\0C!&#1302;b &#65533;T&#65533;&#775;&#65533;&#65533;9&#65533;c&#65533;&#215;&#65533;d&#65533;$aX&#65533;"b&#65533;T&#65533;Z&#65533;U&#65533;m4&#65533;3&#65533;&#65533;&#65533;4M&#65533;&#65533;&#65533;&#65533;w&#65533;&#65533;&#16957;&#65533;8oa0-'5&#65533;_&#65533;&#65533;&#65533;&#1582;g&#65533;&#65533;&#65533;7\3 X&#65533;4&#65533;&#65533;4T&#65533; 	c-8e&#564;&#65533;(f"&#65533;9&#65533;&#65533;3&#65533;&#65533;	e&#65533;z&#65533;*^%&#65533;&#554;k(&#65533;&#65533;0P&#65533;&#65533;p&#65533;\9&&#65533;, 	&#65533;`&#65533;&#65533;&#65533;!Z`&#65533;&#65533;-&#65533;yu&#65533;J&#65533;&#65533;"&#65533;`&#65533;
&#65533;S&#65533;&#65533;O&#65533;70@'4&#65533;
&#65533;	Sg&#65533;J&#65533;&#65533;7&#65533;&#65533;a&#65533;jLY&#65533;&#65533;Jr\&#65533;&#65533;E~v&#65533;&#223;&#65533;E &#65533;&#65533;X&#65533;&#65533;&#65533;H&#65533;&#65533;#&#65533;e&#65533;&#65533;!`&#65533;&#65533;OT &#65533;&#65533;&#65533;0&#65533;c&#65533;  &#65533;T&#65533;%&#65533;q&#65533;v&#65533;&#65533;QN&#65533;:XX&$&#65533;"&#65533;)HD9|@ 8&#65533;&#65533; 2&#65533;&#65533;:&#65533;&#65533;Y&#65533;&#65533; w&#65533;&#65533;^v&#65533;>&#65533;&#65533;&#269;&#65533;&#65533;&#65533;&#65533;&#65533;&#65533;&#65533;|&#65533;&#65533;u&#1600;eBHS'K&#65533;X&#65533;2&#65533;&#65533;H&#65533;&#832;&#65533;:8@&#65533;&#65533;&#65533;[ &#1217;&#65533;&#65533; &#65533;8Q&#65533;|&#65533;&#65533;&#65533;&#65533;<	&&#65533;yPB?"&#65533;&#65533;&#65533;&#65533;+&#65533;T&#65533;&#65533;Z`U&#65533; )&#65533;L&#65533;Dh&#65533;&#65533;dSS&#65533;&#65533;Ks&#65533;&#65533;&#65533;&#65533;"&#65533;&#65533;0&#65533;(&#1618;s &#65533;E&#65533;&#65533;&#65533;/&#65533;$&#65533;y&#65533;&#65533;%cK&#65533;&#65533;m&#65533;\D&#65533;%A&#65533;&#65533;.&#65533;2 &#65533;r&#65533;&#65533;n&#65533;H b&#65533;&#65533;w&#65533;2>&#65533;.&#65533;&#65533;IT&#65533;/&#65533;m)&#65533;&#65533;E&#65533;C&#65533;`Tt\&#65533; &#65533;o&#65533;t>&#65533;&#65533;j&#65533;&#65533;9&#65533;&#65533;I&#65533;&#65533;^&#65533;&#65533;&#65533;Q&#65533;L@S94j&#65533;2;&#65533;A&#65533;%"j&#65533;Lg&#65533;&#65533;&#65533;&#65533;&#65533;hZ&M&#65533;(&#65533;lq&#65533;&#65533;&#65533;o&#65533;&#65533;@&#65533; &#65533;&#65533;	&#65533;&#996;&#65533;\"f&#65533;&#436;n&#65533;&#65533;&#65533;0	b&#65533;&#65533;&#65533;2&#65533;<&#65533;(&#65533;&#65533;&#65533;h&#65533;&#65533;B&#65533;&#65533;&#65533;&#65533;F&#65533;&#65533;dj&#65533;&#65533;f&#65533;&#65533;&#65533;`-&#65533;q%V&#65533;&#316406;&#65533;H^&#65533;&#65533;&#65533;f&#65533;;P&#65533;&#598;&#65533;&#65533;p	&#65533;&#65533;&#65533;&#65533;H&#65533;&#65533;\&#65533;!l
&#65533; &#65533;z&#65533;+T&#65533;Z8_&#65533;5&#65533;&#65533;H&#65533;TTHe&#65533;&#65533;F|&#65533;&#65533;&#65533; &#65533;&#65533;&#65533;@&#65533;0&#65533;&#65533;&#65533;&#65533;&#547;&#65533;&#65533;&#65533;&#65533;&#65533;x&#65533;lq&#65533;j_op&#65533;A&#65533;O&&#1924;&#65533;P&#65533;cd&#65533;&#65533;&#65533;&#65533;&#65533;&&#65533;8wa&#65533;&#65533;&#65533;rV%&#65533;VthP&#65533;&#65533;&#65533;&#65533;o&#65533;G&#65533;%&#65533;M:&#65533;E&#65533;&#65533;&#65533;&#65533;&#65533;&#65533;@,L&#65533;s&#65533;9&#455;I&#65533;&#65533;&#65533;m(&#65533;&#65533;$&#65533;	}&#65533;&#65533;&#65533;.,&#65533;&#65533;&#65533;&#65533;@&#65533;&#65533;H4`&#65533;t&#65533;Tb&#65533;H&#65533;!&#65533;E&#65533;&#65533;HoQc&#65533;&#65533;&#65533;&#65533;&#65533;&#65533;E&#65533;&#65533;Xp&#65533;W9&#65533;F@&#65533;&#65533;&#65533;&#65533;&#65533;r&#65533;&#65533;&#65533;V&#65533;&#65533;&#65533;&#65533;2jt0&#65533;A&#65533;5&#65533;[6
&#65533;&#65533;&#65533;&#65533;K0Q&#1554;k`&#65533;&#65533;&#65533;7d0eE&#65533;_jNi&#65533;&#65533;&#65533;&#65533;&#65533;&#65533;n KK&#65533;\J9&#65533; t&#65533;J/&#65533;&#65533;&#630;B>aR&#65533; &#65533;@&#65533;T&#65533;\&#65533;W&#65533;O&#65533;mfa&#65533;k.&#65533;&#930;,&#65533;&#65533;-&#65533;1]t&#65533;&#65533;&#65533;1&#65533;	L&#65533;&#65533;&#65533;&#65533;&#65533;&#1828;&#65533;68`&#65533;>a&#65533;&#65533;@R=&#65533;M!T&#65533;$!&#65533;&#65533;5&#852;&#65533;`&#65533;7P&#65533;&#65533;&#65533;&#65533;H&#65533;?&#65533;&#65533;V&#65533;&#65533;;&#65533;&#65533;
&#65533;}`q4L&#65533;&#65533;|i.&#65533;&#65533;m&#65533;&&#65533;&#65533;Eb= p&#65533; &#65533;xeR\ H`]#i&#65533;&#65533;'&#1717;&#917;&#748;&#65533;2&#65533;&#65533;&#65533;&#65533;
&#65533;&#65533;&#65533;&#65533; &#65533;PA&#65533;v&#65533;&#65533;&#65533;&#65533;~&#65533; &#65533;iQ&#65533;A&#1787;&#65533;3&#65533;&#1309;&#65533;Z&#65533;&#65533;t^&#1676;&#65533;2 u&#65533;@&#65533;wB&#65533; ,%b&#65533;(&#65533;&#65533;B;Em&#65533;)&#65533;&#65533;&#65533;&#65533;&#65533;S$&#65533;L`&#65533;&#65533;v&#65533;\&#65533;&#65533;&#65533;d&#65533;E&#65533;&#36038;&#65533;&#65533;&#65533;&#1901;&G!yQ&#65533;D&#65533;&#65533;H&#65533;&#65533;ET&#65533;&#65533;&#65533;'&&#65533;d&#65533;&#65533;&#65533;&#65533;&#65533;4&#348;V&#65533;&#65533;,&#65533;&#65533;pE&#65533;{&#65533;O&#65533;&#65533;&#65533;\&#65533;z4&#65533;|e&#65533;BP4&#65533;x\&#65533;I &#65533;l&#65533;}&#65533;t~a6&#65533;&#65533;&#65533;&#65533;&#65533;&#65533;&#65533;Ce@&#1732;&#65533;}&#65533;J5 %,qDi.&#65533;Z&#65533;&#65533;8&#65533;y&#65533;&#65533;&&#65533;&#65533;&#65533;A`1.V&#65533;&#65533;&#65533;U&#65533;&#65533;u&#65533;&#65533;"&#65533;?&#65533;&#65533;P~&#65533;&#65533; j&#65533;N&#65533;w0sA&#65533;	0&#65533;&#65533;&p &#65533; &#65533;&#65533;&#65533;&#65533;9&#65533;&#65533;=&#65533;&#65533;C&#65533;"=i&#65533;
$&#65533;S&#65533;&#65533;&#65533;?&#65533;`u&#65533;D*&#65533;8&#65533;DV (4&#65533;u5!&#65533;/&#65533;D&#65533;QY# bCC&#65533;q,p:P&#65533;d&#65533;&#65533;*&#65533;-&#65533;&#65533;&#65533;&#65533;&#65533;pj&#65533;&#65533;t (!N&#65533;&#65533;	,&#65533; zfF&#65533;&#65533;4{&#65533;~&#65533;&#65533;&#65533;&#65533;E4k&#65533;A&#65533;3Pg%&#65533;a&#65533;r0w2goq&#452;XlSse]N9&#65533;&#65533;&#65533;) F&#65533;J&#65533;U&#65533;&#65533;y&#65533;&#65533;&#263;4&#65533;&#65533;\y&#65533;f&#65533;&#65533;R&#65533;5&#65533;&#65533;&#65533;<g&#65533;;&#65533;&#65533; 6h4&#65533; E&#65533;u>,&#65533;k,paJ&#65533;*S&#65533;n&#65533;%&#65533;#&&#1667;T:W

&#65533; B &p @ |&#65533;&#65533;&#65533;?&#65533;4  &#65533;h;&#65533;&#65533;"&#65533;&#65533;8hMQpxF8e&#65533;\#&#65533;	&#65533;pOf(&#65533;x	&#65533;&#65533;&#65533;7B&#65533;`x&#65533;Pk&#1264;&#65533;(&#65533;lpsu&#65533;&#65533;2'&#65533;TBB&#65533;[i$&#65533;&#65533;
 h&#65533;&&#65533; N&#65533; WE&#65533;G-&#65533;&#65533;&#65533;@&#65533;&#65533; #&#65533;G&#65533;&#65533;	$P#u&#65533;&#65533;'Yn<&#65533;g@&#65533;&#65533;&#65533;l&#65533;-&#65533;7&#65533;&#65533; &#65533; &#65533;O&#65533;J&T&#65533;&#65533;&#65533;~	&#65533;E&#65533;&#65533;&#65533; N&#65533;&#65533; &#65533;P1.&#65533;&#65533;$0n&#65533;&#65533;	.`&#65533;&#65533;R&#65533;&#65533;f&#65533;h4&#65533;'8&#65533;Cn+P&#65533;y&#65533;Hc&#65533;&#65533;f&#65533;&#65533;&o&#65533;"&#65533;&#65533;&#65533;&#65533;d&#65533;`&#65533;$&#65533;
?`
m&#65533;&#65533;z&#65533;Q&#65533;r6&#65533;&#65533;&#65533;f&#65533;&#65533;G&#65533;&#65533;=qS&#65533;x]h]&#1075;&#65533;&#65533;g0&#919;&#65533;&#65533;&#65533;&#65533;i#_51"\8N&#65533;&#65533;Z&#65533;E%&#65533;f	0&#65533;&#65533;Sw&#65533;&#1227;&#65533;&#65533; -&#65533;
&@ &#65533;>(&#65533; P1&#38029;&#65533;I&#65533;&#65533;Y&#65533;G&#65533;&W|&#65533; ,`@t&#1991;&#65533;$&#65533;[&#65533;&#65533;*&#65533;&#65533;P&#65533;%U&#65533;&#65533;)&#65533;&#65533;&#65533;7&#65533;&#65533;v>W&#65533;/&#65533;&#1307;.  &#65533;&#65533;>&@Ki&#65533;7&#65533;&#65533;{&#65533;&#65533;@&#65533;GwQC@x&#2000;&#65533;N8&#65533; XN&#65533;&#65533;h&#65533;s&#65533;&#65533;&#329;&#65533;V&#65533;&#65533;a2&#65533;CJUh&#65533;P &#65533; * &#65533;&#65533;P&#65533;	Z=&#65533;p 		&#65533;4&#65533;&#65533;#&#65533;&#65533;&#145;&#65533;u&#709;&#1801;C&#65533;&#65533;+&#65533;0&#65533;h P&#65533;&#65533;&#65533;<H&#65533;	&#65533;)
QB&#65533;f&#65533;&#65533;&#65533;
.TT&#65533;xZQt)+#&#65533;*&#65533;@   &#65533; b&#65533;&#65533;&#65533; 1@&#65533;AGc&#65533;_&#65533;j'Z&#65533;\G&#65533;1{&#65533;Qp&#65533;&#65533;1&#65533;,&#65533;1&#65533;&#65533;&#65533;&#65533;ZE:&#65533; !&#65533;bom	 &#65533;Y&#65533;#&#65533;&#65533;&#65533;q;&#65533;&#65533;&#65533;&#65533;y P*&#65533;&#65533;&#65533;`&#65533;&#1300;&#65533;r&#65533;Rd&#65533; &#65533;&#65533;&#65533;&#65533;g{S&#65533;&#65533;&#65533;&#65533;R&#65533;Auu&#65533;&#65533;&#65533;iCj&#65533;&#65533;+EgF[&#65533;&#65533;SDq&#65533;&@&#65533;!0[&#65533; wl&#38322;&#65533;&#65533;PM&#65533;&#65533;i&#65533;.N&#65533;&#65533;@)=@ &#65533;&#65533;'y&#65533;&#65533;(&#65533;&#65533;&#65533;UZ&#65533;M&#65533;&#65533;&#23116;`;z! Hi&#65533;9&#65533;?Q<fU&#65533;&#65533;C	&#1504;C,U#&#65533;P&#65533;Z&#1051;&#65533;&#65533;&#65533;&#65533;$
&#65533;&#65533;&#65533;&#65533;&#65533;*$!&#1011;&#65533;&#65533;&#1877;-?:&#65533;&#65533;RaU&#65533;&#65533;q&#65533;P&#65533;+7R&#65533;&#65533;a&#65533;&#65533;&#65533;,s&#65533;&#65533;Z&#65533;1&#65533;&#65533;&#65533;&#65533;Q { &#65533;&#65533;$&#65533;W&#65533;&#65533;&#65533;&#65533;&#65533;&#65533; }%&#65533;@&#65533;pb&#65533;&#65533; 710&#65533;&#65533;&#65533;a&#65533;&#1055;\2&#65533;ru/18i&#65533;&&#65533;
&#65533;%v 0&#65533;#@ &#65533;&#65533;Zj&#65533;&#65533;&#65533;{&#65533;&#65533;&#65533;&#65533;&#65533;3j&#1510;&#65533;&#14427;&#1346;&#65533;&#65533;l&#65533;8&#65533;0	MC&#65533;!&#65533;&#65533;S>.&#65533;&#1066;1&#65533;I&#65533;2&#65533;&#65533;&#65533;c&#65533;J&#65533;0l&#65533;&#65533;A[ &#65533;&#65533;&#65533;&#65533;@0&#65533;u]5&#65533;&#65533;&#65533;&#65533;b&#65533;&#65533;?&#65533;&#65533;CpF&#65533;&#65533;q&#65533;q!?&#65533;D&#65533;&#65533;k&#65533;V&#65533;&#65533;&#65533;  &#65533;/&#65533; -`;&#65533;jq&#65533;&#65533;&#65533;&#65533;9$aE&#65533;&#65533;AV&#65533;TK&&#65533;&#65533;ao&#65533;E&#65533;8Wpx&#65533;36<'&#65533;&#65533;i#P&#65533;,&#65533;O&#65533;$&#65533;&#65533;&#65533;#&#65533;jG&#65533;H&#65533;&#65533;&#65533;&#65533;*&#65533;&#65533;:1&#65533;&#65533;&#65533;&#65533;h&#65533;K@&#65533; &#65533;&#65533;At<&#65533;]&#65533;J&#65533;>&#65533;2W&#65533;&#65533;&#65533;s&#65533;J&#65533;&#65533;&#65533;
&#65533;&#65533;&#65533;&#65533;
&#65533;&#65533;u &#65533;"N&#65533;H&#65533;&#65533;`	&#65533;+
G&#1493;;B&#65533;&#65533;:&#65533;|T
&#65533;`&#65533;&#65533;&#65533;&#65533;&#65533;CPj'pY,,B&#65533;&#65533;`W&#1536;&#65533;&#65533;%-0&#1114;:8&#65533;`U#p&#65533;87&#65533;G%o&#65533;&#65533;&#65533;&#65533;h&#65533;$9sW+D[&#65533;s)&#65533;L&#65533;&#65533;&#65533;&#65533;&#65533;(hU! &#65533;  &#65533;&#65533;d&#65533;SV&#65533;q&#65533;j4&#65533;vl&#65533;&#65533;&#65533;;+&#65533;&#65533;2&#65533;&#65533;g&#65533;r#'<&#65533;y&#65533;B&#65533;@4,&#65533;(0&#65533;&#65533;&#65533; $P &#65533;G&#65533;&#65533;21&#65533;*n&#65533;&#65533;&#65533;
^&#65533;&#65533;q*&#65533;&#65533;&#65533;Ffe&#65533;v(&#65533;"!SQLi&#65533;0 &#65533;ya{`(&#65533;&#65533;g &#65533;N&#65533;\&#1717;&#65533;&#65533;=&#65533;j&#65533;j,`&#65533;&#65533;}&#65533;!5&#65533;P &#65533;&#65533;&#65533;&#65533;&#65533;&#65533;&#65533;K&#65533;&#65533;&#65533; &#65533;*\!&#65533;[&#65533;S&#65533;3[&#65533;&#65533;&#65533;lbos&#65533; &#65533; &#65533;&#65533;c &#65533;;2  
&#65533; &#65533;+&#242;aK&#65533;G&#20500;&#65533;&#65533;Y&#65533;LF&#65533;@&#503;"&#65533;&#65533;D &#65533;7&#65533;&#65533;&#65533;&#65533;A&#65533;$3&#65533; &#65533;
&#65533;!b&#65533;y&#65533;[[&#65533;5&#761;&#65533;B	&#65533;
&#65533;&#65533;&#65533;
-P&#65533;&#65533;$*`&#65533;r&#65533;&#65533;g&#10781;&#65533;&#65533;&#65533;&#65533;&#65533;(u&#65533;q&#65533;|&#65533;2&&#65533;&#65533;w&#65533;&#65533;&#65533;:S|l&#65533;,&#65533;a&#65533;&#65533;pf&#65533;&#350;&#65533;&#65533;&#65533;&#65533;&#65533;+C&#65533;#&#65533;J&#65533;J&#65533;&#65533;&#65533;&#214;&#65533;p&#65533;&#628;@T&#65533;%{&#1288;M&#65533;.&#65533;&#65533;-&#65533;9V^&#65533;0&#65533;"&#65533;7&#65533;&#993;u &#65533;a&#65533;*f&#65533;P&#65533;&#65533;l&#65533;Q&#65533;&#65533;&#65533;K&#260;&#65533;&#65533;{28C6'&#65533;&#65533;&#65533;u&#65533;&#1229;&#65533;$0&#65533;&#1595;&#65533;P4&#65533; &#65533;&#65533;-&#65533; :@ &#65533;&#65533;&#65533;U&#65533;e&#65533;&#65533;5&#65533;&#1098;&#65533;&#65533;|RX%#&#65533;z&#65533;  &#65533;&#65533;&#65533;	 5&#65533;1&#65533;&#65533;&#65533;wE&#65533;&#65533;\q&#65533;;&#65533;&#65533;&#65533;v0P&#65533;xVr&#65533;&#65533;&#65533;N" &#65533;&#65533;&#65533;w&#65533;*&#65533;]R&#65533;os&#65533;&#65533;Z&#65533;&#65533;M&#65533;&#1191;!&#65533;a&#65533;2w&#65533;&#65533;N&#65533;&#65533;&#65533;*&#65533;0U&#65533;c&#65533;&#65533;&#65533;&#65533;v.A	&#65533;>2S &#65533;8Q}"&#65533;&#65533;8&#65533;&#65533;c&#65533;&#65533;&#65533;&#317;@&#65533;Kc&#65533;&#65533;/I&#65533;&#65533;zI	!&#65533;&#65533;&#351;y&#65533;&#65533;&#65533;&#65533;&#65533;Ml)&#65533;&#65533;l z&#742;Z &#65533;&#65533;&#65533;&#65533;&#65533;) I&#65533;&#65533;&#65533;P&#65533;k&#65533;&#65533;D6&#65533;Ks&#65533;&#65533;h&#65533;N &#65533;&#65533;8&#65533;&#65533; &#65533;&#65533;f&#65533; 2p&#65533;&#65533;&#65533;&#65533;Z&#65533;H >`-&#65533;&#65533;T&#65533;QX&#65533;&#65533;A&#65533;9&#65533;]e&#65533;`&#65533;H%&#65533;&#1720;SE &#65533;X(&#65533;#&#65533;&#1045;5&#65533;i&#65533;
 &#148;&#65533;&#65533;e&#949;V&#65533;hE&#65533;5&#65533;1#=`(&#65533;1 1&#65533; &#65533;&#65533;`&#65533;*P&#65533;4&#65533;cUpI&#65533;&#65533;&#65533;R&#65533;*/#D&#65533;&#65533;&#65533;&#65533;:&#65533;D&#65533;EBj&#65533;&#65533;&#65533;1:P &B&#65533;&#65533;00&#1222;&#65533;NF&#65533;&#65533;`&#65533;@&#65533;4&#65533;&#65533;&#1551;&#65533;&#33536;&#65533;&#65533;&#65533;&#65533;p(@]&#65533;4&#65533;80&#65533;&#65533;&#65533;&#65533;&#65533;P &#65533;J&#65533;LIm-&#65533;	*&#65533;&#40992;&#65533;K\&#65533;i&#65533;&#65533;!&#65533;_4&#65533;&#1200;&#65533;&#65533;&#839;*&#65533;U&#65533;&#65533;! n&#1410;&#65533;SE&#65533;&#65533;}=&#65533;tNJ&#65533;&#65533;&#65533;&#65533;exL*&#65533;&#65533;&#65533;S&#65533;j&#65533;$vc&#65533;&#65533;x&#65533;W&#65533;B&#65533;&#65533;&#65533;L+&#65533;&#65533; PK,P&#65533;)&#65533; &#65533;&#65533;X@&#65533;k&#65533;
&#65533;yE&#65533;%&#65533;Fwk&#65533;-O&#65533;}&#1741;k
&#65533; &#65533;1&#65533;V5&#65533;&#65533;&#65533;&#65533;r&#65533;fm&#1301;YnH v&#65533;&#65533;&#65533;&#65533;&#65533;&#65533;]20[&#637;C&#65533;	&#65533;Rd&#65533;&#65533;U&#65533;&#65533;"%0 1P?&#65533;&#65533; (&#65533; U[&#65533;q&#65533;&#65533;VB~6&#65533;>&#65533;:&#65533;w f2&#65533; &#65533;&#65533;VisH0 &#65533;&#65533;&#65533;&#65533;&#65533; "&#65533;'&#65533;0&#65533;&#65533;&#65533;&#65533;&#65533;_,v&#65533;>3"`&#65533;&#65533;&#1892;&#65533;R&#65533;&#65533;&#65533;&#65533;0&#65533;+&#65533;&#1339;&#65533;&#65533;&#65533;(&#65533;Q'&#65533;1&#65533;&#65533;&#65533;`D .v&#65533;&#65533;/`&#65533;m@ &#65533;:&#65533;
&#65533;&#65533;&#65533;=2)n|&#65533;&09s%qI&#65533;K&#794;`&#65533;&#65533;*0i#`.`&#560326;&#65533;&#65533;4&#65533;e&#65533;&#65533;^&#65533;.&#65533;&#65533;&#65533;&#65533;&#65533;et:R&#65533;G&#65533;&#65533;Q&#65533;&#65533; &#65533;f{,&#65533;&#65533;&#65533;}(G&#65533;mRf&#65533;&#65533;&#759;&#65533;&#65533;&#65533;`J#== 7?&#65533;&#65533;77 &#65533;&#65533;&#65533;&#65533;&#65533;&#65533;&#65533;&#65533;&#65533;&#65533;7	B&#65533;&#65533;&#65533;&#65533;!".&#65533;,,$#-+,&#65533;1&#65533;&#65533;*$)&#65533;&#65533;&#65533;&#65533;&#65533;&#65533;&#65533;&#65533;&#65533;&#65533;&#65533;&#65533;&#65533;&#65533;&#65533;&#65533;&#65533;&#65533;.&#65533;&#65533;&#65533;&#65533;&#65533;&#65533;&#65533;&#65533;&#65533;&#65533;&#65533;&#65533;&#65533;&#65533;d|&#65533;-&#65533;&#65533;&#65533;Vx&#65533;&#65533;]&#65533;~&#65533;&#65533;&#65533;&#260;X&#65533;(&#65533;C&#65533;&#65533;
`&#65533;`R'~YyI&#65533;&#65533;&#65533;5
&#65533;Mz&#65533;`&#65533;&#1168;+&#65533;&#65533;*&#65533;&#1027;&#65533;&#65533;XX&#65533;P&#65533;=&#65533;M&#560;&#65533;D&#65533;$ p&#65533;&#65533;&#65533;&#65533;&#65533;&#65533;&#65533;K&#65533;&#65533;&#1651;h&#65533;&#65533;&#65533;&#65533;-&#65533;&#65533;&#65533; &#65533;]&#65533;U&#65533;q&#65533;@&#65533;8h-,TaaA&#65533;>Z8&#65533; -&#65533;P&#65533;&#65533;&#65533;&#65533;0c&#65533;$E
Cg&#65533;9Uah&#65533;k&#65533;&#65533;&#65533;A&#65533;&#65533;&#65533;&#65533;Z&#1027;&#65533;&#65533;+. Z! &#65533;[)r&#65533;&#65533;!v&#65533;&#65533;&#65533;mK&#65533;&#65533;&#65533;n&#65533;K&#65533;&#65533;&#65533;&#362;&#65533;O7WA;&#65533;&#65533;.&#65533;G&#65533;&#65533;&#65533;}&#65533;&#65533;{p&#65533;&#65533;&#65533;	L{&#65533;&#65533;] &#65533;&#65533;&#65533;&#65533;&#65533;M&#65533;d&#65533;L&#65533;&#65533;g&#65533;&#65533;F,&#65533;&#65533;	@&#65533;&#65533;KP&&#65533;&#65533;%0&#65533;C-P&#65533; &#65533;&#65533;6&#65533;U&#65533;D4,G&#65533; &#65533;&#65533;&#65533;&#65533;P&#65533;;&#65533;&#65533;&#65533;X
n&#65533;&#65533;O&#65533;&#65533;&#65533;&#65533;b9&#65533;&#65533;c9'&#65533;3
&#65533;&#65533;_&#65533;&#65533;c95&#65533;hJ&#65533;&#65533;P#B^&#385;7&#65533;P&#65533;HhP&#65533;&#65533;l&#65533;&#65533;%&#65533;(&#65533;&#65533;L&#65533;&#65533;r`&#65533;O&#65533;B&#65533;+&#65533;@&#65533;&#65533;&#65533;.=h&#65533;	&#65533;H&#65533;@,`&#65533;&#65533;&#65533;ux]&#65533;5&#65533;T&#65533;2&#65533;&#65533;&#65533;W&#65533;&#65533;&#65533;7)&#952;Nw&#65533;)9dh&#65533;&#361;&#65533;&#65533;rjA&#65533;&#65533;&#65533;&#65533;&#65533;< &#65533;7&#65533;&#65533;V)&#261;k8&#157;2A\&#65533;<@&#65533;,tXJ,&#65533;&#65533;&#1304;d &#65533;&&#65533;&#65533;$DP~b&#65533;g&#65533;&#65533;&#65533;&#65533;&#65533;&#65533;&#65533;&#65533;!&#65533;&#65533; &#65533;B&#65533;&#65533;Ac$tp&#65533;
&#65533;x35{y&#65533;A4&#65533;u&#65533;)P@&#65533;&#65533;&#32280;&#65533;;&#65533;l&#65533;&#65533;t&#65533;&#65533;p &#65533;&#65533;u&#65533;&#65533;&#1291;&#65533;!)&#65533;J&#65533;&#65533;zS&#65533;&#65533;&#65533;m t&#65533;&#65533;D&#65533;B
!&#65533;pJdB&#65533;&#65533;&#65533;&#65533;Vr.&#1906;&#65533;L&#65533;%&#65533;&#65533;+&#65533;4@J?$ D	l&#65533;&#65533;&#65533;&#65533;&#65533;C+T#?1&#65533;x&#65533;*,4|N&#65533;f
&#65533;&#65533;\q&#65533;$69"xz6ZZ&#65533;&#65533;&#65533;&#65533;&#65533; &#65533;&#65533;MR&#65533;">&#1069;bJ
B&#65533;&#65533;&#65533;\&#65533;3 A&#65533;&#953;&#140;$\C&#65533;&#65533;X&#65533;	O1`&#65533;~$0@&#65533;.+)&#65533; &#65533;\&#65533;&#65533;&#65533;Rg%&#65533;&#65533;&#65533;F"A#&#65533;&#65533;Zl\ &#65533;*l&#65533;&#65533;&#65533;&#65533;3h&#65533;&#65533;&#65533;&#65533;&#65533;]&#65533;l&#65533;/&#65533;&#65533;4&#65533;&#65533;&#65533;:&#65533;?&#65533;f&#65533;&#65533;A&#65533;&#65533;#&#65533;D&#65533;#&#65533;{&#65533;&#65533;&#65533;*  &#65533;l&#65533;&#65533;&#65533;&#65533;&#65533;&#65533;&#65533;&#65533;4&#65533;&#65533;&#1114;&#65533;&#65533;&#1653;>&#65533;t&#65533;&#65533;$P&#65533;&#65533;C&#65533; A&#65533;&#65533; &#65533;, T`q	&#65533;&#65533;0p&#65533;&#65533;&#65533;&#65533;D&#65533;G2&#65533;1q<oa&#65533;&#65533;&#65533;|&#65533; &#65533;%k&#65533;&#65533;<HBw`@`&#65533;&#65533;(&#65533;
d&#65533;&#65533;&#65533;&#65533;&#65533;&#65533;)&#65533;@J6&#65533;&#65533; &#65533;QQ&#65533;D3&#65533;@.A&#65533;2c&#65533;&#65533;&#65533;&#65533;~A&#65533;&#65533;&#65533;0A.&#65533;=&#65533;,+&#65533; {&#65533;&#65533;&#65533;7PG&#527;&#65533;&#65533;&#65533;C(&#65533;@	&#65533;rAR&#65533;&#65533;&#65533;{&#65533;&#65533;1&#65533;&#65533;+&#65533;\q&#65533;&#65533; &#65533;R&#65533;&#65533;&#65533;&#65533;`&#65533;u&#65533;&#65533;D&#65533;F8&#65533;&#65533;4 &#65533;-|rq&#65533;@&#65533;3&#65533;&#65533;&#65533;&#65533;&#65533;&#65533; &#65533;Q	&#65533;&#65533;&#65533;&#65533;F&#65533; &#65533;&#65533;&#65533;&#65533;1&#65533;P#"&#841;RN&#65533;&#65533;&#65533;&#65533;&#65533;p+K&#65533;&#65533;&#65533;&#65533;&#65533;,. >l9&#65533;b&#426;.&#65533;P[&#65533;&#65533; &#65533;&#65533;&#26205;&#65533;&#65533;&#65533;@ $p&#65533; &#65533;&#65533;&#800;&#65533;&#65533;S&#65533;lQ&#65533;Pz&#65533;g&#65533;F&#65533;&#65533;&#65533;&#65533;&#65533;&#65533;&#1338;\&#65533; &#1026;&#65533;&#65533;fSf&#65533;&#65533;&#65533;&#65533;y&#65533;Q&#1084;&#65533;&#65533;&#65533;&#65533;Rz3&#65533;&#65533;d&#65533;&#65533;z&#65533;D&#65533;&#65533;&#65533;6&#65533;&#344;&#65533;&#65533;I]&#65533;2&#65533;&#65533;&#65533;@&#65533;&#65533;&#65533; &#65533;&#65533;J&#65533;"	&#65533;n&#65533;%h&#65533;&#65533;h &#65533;&#65533;O%&#65533;h&#1243;&#65533;-&#65533;`&#65533; &#65533; L&#65533;?]&#65533;I`&#65533;!
P&#65533;y&#65533;&#65533;Pm&#65533;&#65533;w&#65533;&#65533;&#65533;#d&#65533;&#65533;&#65533;&#65533;&#65533;&#65533;X&#65533;-&#65533;<&#65533;0tla&#65533;_.&#65533;&#65533;6r@nk&#65533;(6&#65533;&#65533;&#65533;&#65533;=$&#65533;&#65533;@&#65533;8&#65533;2V&#65533;&#65533;H&#65533;!&#65533;&#65533;&#65533;,0f&#65533;X&#65533;FP&#65533;NP&#9333;&#65533;A'&#65533;(.;&#65533;4h&#65533;{Hc&#65533;&#65533; @)%&#65533;&#1314;&#65533;&#65533; @&#65533;&#65533;6&#65533;&#65533;&#65533;=&#65533;2&#65533;&#65533;&#65533;&,-&#2284;&#65533;N&#65533;a&#65533;&#65533;:i&#65533;g&#65533;mZ &#65533;QV&#65533;Uw-&#65533;&#63905;&#65533;&#65533;CmyQD&#65533;&#433;8E)&#65533;8@&#65533;<&#65533;&#65533;, )@&#65533;&#65533;P&#65533;&#65533;p&#65533;&&#65533;&#65533;&#974;&#65533;&#65533;h-&#65533;&#65533;v&#65533;&#65533;&#65533;&#65533;FF&#65533;
$&#65533;P&#65533;&#65533;&#1084;&#65533;&#65533;5&#65533;&#65533;a@k&#65533;&#65533;&#65533;!&#65533;&#1738;&#65533;&#65533;&#65533;&#65533;&#65533;;&#65533;&#65533;.Iw&#65533;dq&#65533;P&#65533;P&#65533;&#65533;4&#1034;&#65533;d&#65533;0h&#65533;&#65533;"6&#65533;&#1074;+ @GY&#65533;&#65533;_&#65533;&#65533;&#65533;Z&#49195;&#65533; &#65533;K&#65533;&#65533;&#1375;&#65533;&#65533;&#65533;&#65533;y&#65533;:&#65533;f&#65533;  T&#402;&#65533;&#65533;&#65533; &#65533;h&#65533;&#65533;y aZY;'X&#65533;14q;&#65533;&#65533;:i&#65533;&#65533;&#65533;&#65533;&#65533;&#65533;5&#65533;#=&#65533;&#65533;&#65533;s&#65533;&#65533;&#65533;8&#65533;&#65533;&#65533;&#65533;&#65533;&#65533;&#65533;&#65533;&#65533;3{c)X&#65533; N&#1034;\*&#65533;$P&#65533;)\0&#65533;H@&#65533;bIp!&#65533; &#65533;&#65533;&#65533;&#65533;Ijf&#65533;&#65533;F&#65533;pzy&#65533;&#65533;&#65533;&#65533; &#65533;&#65533;|&#292;%&#65533;p&#65533;H&#65533;&#65533;&#65533;|&#65533;1\c&#65533;&#65533;&#65533;&#65533;Bx&&#65533;
&#65533;m&#65533;p&#65533;&#65533;&#65533;&#65533;&#65533;&#65533;&#65533;1+&#65533;&#65533;&#65533;&#65533;m&#65533;&#65533;[8&#65533;&#65533;Z&#65533;J&#65533;&#65533;@&#65533;&#65533;V&#65533;8&#65533;"&#1396;&#65533;8>&#65533;&#65533;t&#65533;&#65533;&#65533;&#65533;@&#65533;&#65533;&#65533;38Jd&#65533;D &#65533;=&#65533;Y&#1018;E&#65533;xvY&#1065;s&#65533;w&#65533;&#65533;dX&#65533;5M&#65533;s7&#65533;&#65533;&#65533;B WY`,&#65533;&#65533;8P&#65533;&#65533;P `&#65533;&#65533;&#65533;&#65533;
&#65533;&#65533;c&#65533;&#65533;BK&#65533;Fp&#65533;{6vp&#714;&#65533;A&#65533;|;&#65533;&#65533;&#65533;&#65533;1&#65533;jS&#65533;C0&#65533;&#65533;&#65533;&#1392;&#65533;&t&#65533;&#65533;!P`H,?e8@	~&#1539;&#65533;&#1339;e &#65533;&#65533;&#65533;&#65533; &#65533;i&#65533;&#1315;&#1577;&#65533;Lh4&#65533;2&#65533;&#65533;O%&#65533;&#65533;&#65533;&#65533;&#65533;&#65533;&#65533;&#65533;&#65533; 4&#65533; &#65533;&#65533;m&#65533;IE&#65533; U&#65533;&#65533;&#65533;&#65533;w&#65533;&#65533;&#945;&#65533;&#65533; &#65533;m&#65533;&#65533;&#65533;0&#65533;&#65533;&#65533;&#65533;&#65533;&#65533;6oE&#65533;iV&#65533;!&#65533;"|99&#65533;&#65533;\&#65533;&#65533;&#65533;9`W&#65533;A&#65533;&#65533;&#65533;PAj'&#65533;^&#65533;/)Q$ .cu&#65533;&#65533;)#*&#65533;|&#65533;[&#65533;&#65533;J@U :&#65533;&#65533;&#65533;z&#65533;&#65533;:@&#65533;&#65533;&#65533;`"&#65533;&#65533;@q&#65533;&#65533;&#65533;`&#65533;&#65533;F&#65533;<&#65533;+&#65533;&#65533;&#65533;wG&#65533;&#65533;&#65533;ZlS&#65533;#<A&#65533;&#65533;34&#2029;P&#65533;N&#65533;&#65533;&#65533;pCh 6B. X9m2H&#65533;_ &#65533;L&&#65533;&#65533;&#65533;D&#65533;&&#65533;&#65533;0'&#65533;0&#65533;&#65533;	&#65533;-&#65533;@1&#65533;MW &#65533;&#65533; +&#65533;G"2o&#65533;tE&#65533;""&#65533;_&#65533;pr&#65533;&#65533;0 &#65533;&#65533;&#65533;)&#65533;&#65533;K&#65533;&#65533;A}6&#65533;l&#65533;&#65533;L&#65533;w&#65533;%&#65533;C}&#65533;# u&#1920;w&#65533;@6&#65533;&#65533;&#65533;&#65533;e&#65533;&#65533;B
&#65533;XA&#65533;&#65533;&#65533;	&#65533;p&#65533;&#65533;?&#65533;&#65533;E &#65533;Bj=%&#65533;2u&#65533;&#65533;4&#65533;&#65533;	7 /&#65533;H&#65533;&#65533;&#65533; @k@&#65533;`,&#65533;&#65533;HS,$K0&#65533;&#65533;\&#65533;&#65533;@&#65533;A&#65533;T3~&#65533;&#65533;5&#65533;FB&#65533;&#65533;L&#65533;1r&#65533;&#65533;0l&#65533;&#65533;4&#65533;W&#65533;f&#65533;&#65533; +V&#65533;qc&#65533;bA @!&#65533; SqN!,&#65533;&#65533;&#65533;P	&#65533;sH3Y&#65533;&#65533;&#65533;&#65533;&#65533;eTE&#65533;&#65533;J#I&#65533;&#65533;Q&#65533; &#65533; 5p&#65533; `&#65533;a(&#65533;&#65533; x1&#65533;q&#65533;$&#65533;&#65533;>Bn&#65533;&#65533;&#65533;$&#65533;a&#65533;<&#65533;&#65533;\ &#65533;&#65533;8m%&#65533;6&#65533;$r&#65533;&#65533;P2UBf&#65533;Q'p+&#65533;&#65533;.&#65533;V&#65533;Q &#65533;&#1034;&#1829;R&#65533;&#65533;&#65533;,hb&#65533;&#65533;&#65533;9A&#65533;N&#65533;/&#65533;#&#65533;hV&#65533;{&#65533;&#65533;j&#65533; @&#65533;&#65533;&#65533;s&#65533;;$ -&#65533;RA&#65533;;D&#65533;1 2&#65533;`&#65533;&#65533;K&#65533; <&#65533;&#65533;&#65533;i&#65533;&#65533;&#65533;&#65533;}&#65533;&#65533;&#65533;!~:Hf7&#65533;K&#65533;&#65533;&#65533;& &#707;=&#65533;/&#&#65533;0Hu&#65533;b5Rn&#65533;P&#65533;&#65533;q&#65533;&#65533;H&#65533;]&#65533;&#65533;&#65533;&#65533;'+&#65533;&#65533;&#65533;&#65533;j\&#65533;&A&#65533;;&#65533;BF-&#65533;5Y&#65533;9&#65533;p >@&&#1844;&#65533;&#65533;H&#65533;&#65533;&#65533;&#65533;v50BE~'&#65533;$&#65533;s0V&#1584;8y4XBY&#65533;ar&#65533;|=&#65533;x%)- aA0&#65533;&#65533;&#65533;pFPr1&#65533; &#65533;&#65533;!&#65533;(&#65533;&#65533;Ci&#65533;&#65533;&#65533;&#65533; &#65533;&#65533;^Y)v&#65533;r&#65533;`&#65533;Qx&#65533;j&#65533;A:f&#65533;	&#65533;cp&#65533;&#65533;>&#65533;vZd&#65533;&#65533;&#65533;UQ&#65533;&#65533;$&#65533;&#65533;@	T#02&#65533;0VP&#65533;#&#65533;&#65533;2iB&#65533;B&#65533;h<,i yi&#1437;&#65533;0&#65533;&#406;&#65533;&#65533; )}&#65533;
{A  10&#65533;5@lP&#65533;5&#65533;/&#65533;&#65533;H&#65533;&#65533;&#65533;T&#65533;&#65533;{&#65533;&#65533;&#65533;(&#65533; &#65533;j&#65533;9&#65533;&#65533;je&#65533;	&#65533;&#65533;&#65533;&#65533;_(&#65533;:&#65533;@&#65533;R%&#65533;6&#1560;*vs&#65533;@&#65533;&#65533;&#65533;x&#65533;&#65533;%G&#65533;&#65533;&#65533;10&#65533;9G.&#65533;#`n*J&#65533;&#65533;L&#65533;x" 8 &#65533;2p&#1445;&#65533;&#65533; pK7&#65533;&#65533;3p piT&#65533;ih&#65533;'&#65533;&#65533; &#65533;D3&#65533;^&#293;&#65533;T-&#65533;D&#65533;#&#65533;E	&#65533;y &#65533;"&#65533;@&#65533; >Cp&#65533;&#65533;#0P &#65533;&#65533;x!~S&#65533;b&#65533;)&#65533;&#1314;3&#65533;&#65533;&#65533;&#65533;&#65533;HBq&#65533;|&#65533;@l&#65533;&#65533;
&#65533;>k&#65533;>r``R&#327;]&#130;&#65533;&#65533;*&#65533;&#65533;&#65533;qv&#65533;$6`jpAA &#65533;3&#65533;&#65533;U&#65533;&#65533;s&23	&#65533;q8&#1312;X0&#65533;sk&#65533;&#65533;J&#65533;&#542;' Xp&#65533;&#65533;q&#65533;`&#65533;Lq~&#65533;I&#65533;6&#65533;&#65533;&#65533;&#65533;&#65533;&#65533;o&#270;[&#65533;Gw&#65533;&#65533;
&#65533;&#65533;!&#65533;`O&#65533;&#65533;8&#65533;P
u&#65533;1#  &#610;&#65533;&#65533;&#65533;*:&#65533;&#65533;A	&#65533;V38Z&#65533;Z&#65533;&#65533;u/)pD  &#65533;@A&#65533;bgV&#65533;s&#65533;J&#65533;C&#65533;&#65533;-&#65533;z:&#65533;'&#65533;&#65533;@s&#65533;&#65533;"L&#65533;&#65533;}&#65533;&#65533;&#264;:x&#65533;&#65533;&#65533;}&#65533;!&#2009;*&#65533;Z%1;&#65533;5W*&#65533;&#65533;&#65533;&#65533; `&#65533;&#65533;rr&#65533;I&#65533;&#65533;&#1188;&#65533;&#65533;>&#65533;&#65533;XV&#65533;&#65533;#&#65533;&#65533;&#65533;&#65533;%{&#65533;G$&#65533;&#65533;"vf&#65533;	6P&#65533;r&#65533;r&#236;&#65533; &#65533;.Rh&#65533;&#65533;(j)&#65533;&#65533;U&#65533;&#65533; &#65533;Ap&#65533;&#65533;#&#65533;&#65533;&#65533;<(&#65533;"&#65533;<1&#65533;&#65533;&#65533;&#65533;:B&#65533;&#65533;&#65533;f&#65533;&#65533;&#65533;=L&#65533;
S&#65533;!&#65533;Q,&#65533;&#65533;&#65533;&#65533;&#65533;&#65533;::&#65533;c&#65533;&#65533;T&#65533;&#65533;&#65533;upVj&#65533;8&#65533;&#65533;&#65533;&#65533;uHd^&#65533;Wu&#65533;c "&#65533;*E&#65533;&#65533;57&#65533;4&#65533;rT&#65533;
6H<g#aG&#65533;!&#1047;Lh1gl&#65533;&#65533;`&#65533;&#65533;'&#65533;&#65533;&#65533;
&#65533;+G&#65533;&#65533;hFx&#65533;/w7&#65533;&#65533;p &#65533;&#65533;Q&#65533;H&#65533;&#65533;&#65533;&#65533;H&#65533;&#65533;iC&#1401;&#65533;&#65533;o&#65533;&#65533;&#65533;&#65533;Y.&#65533;E&#65533;0q&#65533;&#65533;Q&#65533;8&#65533;6&#65533;`&#65533;a&#65533;`&#65533;&#65533; &#65533;q&#65533;&#65533;@&#65533;&#65533;&#41569;&#65533;&#65533;s&#65533;&#65533;2&#1027;&#341;+&#65533;0&#65533;&#65533;I&#65533;k/&#65533;A&#65533;4&#65533;P&#65533;&#65533;m&#65533;&#65533;qT"&#65533;&#8260;	&#65533;@&#65533;td&#65533;&#65533;D&#65533;&#65533;&#65533;G&#65533;R@&#65533;? &#65533;&#65533;=&#1109;&#65533;7UR&#65533;1:YpC&#65533;9&#65533;&#65533;i&#65533;&#65533;&#65533;:&#65533;:&#65533;9 &#65533;&#65533;&#65533;&#65533;U &#65533;&#65533;&#65533;
Y#&#65533;N&#65533;A&#65533;0$&#65533;5&#65533;QKa&#65533;xd&#65533;;MB&#65533;3
Px&#1426;3&#65533;),&#65533;&#593;[&*'6&#65533;$&#65533;&#65533;
Ap&#65533;&#65533;&#65533;&#65533;&#65533;&#65533;\&#65533;0 ,&#65533;&#65533;&#65533;&#65533;V &#65533;&#65533;.&#65533;&#65533;X&#65533;7\_&#65533;&#65533;z&#65533;K&#65533;1a'&#1178;Q~&#65533;^6&#65533;jDL_B&#65533;?E&#65533;?&#65533;c&#65533;tp&#65533; @&#65533;&#65533;w&#65533;8hD&#65533;&#65533;&#65533;&#65533;&#65533;3&#65533;l
&#65533;&#65533;&#65533; _L&#65533;&#65533;6&#65533;;&#65533;&#65533;&#65533;?&#65533;nqF&#65533;&#65533;5&#65533;&#65533;y[WQ8&#65533;@&#65533;&#65533;"p8&#65533;&#1635;&#65533;&#65533;&#65533;Ak&#65533;^&#65533;]:&#65533;&#65533;G f&#65533;,7cI&#65533;&#65533;9@&#65533;&#65533;u&#65533;N&#809;xR&#65533;&#65533;vY&#65533;jB&#65533;,>&#65533;&#65533;W&#65533;$p&#65533;&#65533; Z&#65533;&#65533;= iR&#65533;&#65533;&#65533;&#65533;&#65533;Z(&#1395;&#65533;q&#65533; &#448;+h&#774;Y)&#65533;&#65533;7&#65533;5&#65533;a&#14409;o&#65533;
1pd&#65533;&#65533;[5&#1904;
&#65533;i
&#65533;Xa
&#65533;&#65533;vHA&#65533;&#65533;&#1546;&#65533;PI&#65533;c&#65533;s	&#65533;{&#65533;&#65533;SR&#1602;?&#65533;YhH&#65533;&#65533;,&#65533;&#65533;*&#65533;!&#65533;(&#65533;&#65533;(&#65533;&#65533;#`|&#65533;qS&#65533;*R&#65533;
&#65533;&#65533;&#787;&#65533;&#65533;&#65533;&#65533;!&#65533;&#65533;&#65533;1&#65533;&#65533;&#65533;&#65533; 4/7Q&#65533;&#65533;&#65533;e\&#65533;a&#65533;\os68 %&#65533;\&#65533;Y&#65533;&#65533;&#65533;>X&#65533;C&#65533;&#65533;&#65533;&#65533;&#65533;H&#65533;&#65533;&[&#65533;&#1585;&#65533;o&#65533;F*s&#65533;w6_&#65533;&#65533;F|Q&#65533; $1&#65533;&#65533;{Q&#65533;),&#65533;&#65533;%&#65533;&#65533;&#65533;k&#65533;)&#486;r9&#65533;&#65533;&#65533;&#65533;*I&#65533;&#65533;*&#65533;&#65533;&#65533;h&#65533;#&#65533;;&#65533;l.P&#65533;&#65533;Lp#&#44091;|&#65533;
&#65533;&#846;n*A:&#65533;f&#65533;5/&#65533;H&#65533;7&#65533;&#65533;h&J&#65533;&#65533;;&#65533;&#65533;&#65533;
&#65533;Y&#65533;&#65533;N'|R&#65533;V&#65533;&#65533;&#65533; &#65533;>K&#65533;&#65533;v!&#65533;O1&#65533;&#65533;&#65533;&#65533;&#65533;&#65533;&#65533;)&#65533;rB&#65533;&#65533;d&#65533;&#65533;[&#65533;	$&#65533;p$&#65533;W&#65533;2r&#65533;&#65533;KCb&#65533;&#65533;g&#65533;c&#65533;&#65533;daUv&#65533;cTo(&#65533;&#65533;&#65533;b|&#65533;<&#65533;`&#65533;&#65533;&#65533;/&#65533;8&#65533;&#65533;&#65533;J&#65533;&#65533;>&#65533;N&#65533;&#65533;?+&#65533;&#65533;&#65533;&#65533;&#65533;r&#65533;	&#65533;&#65533;&#65533; 8sU&#65533;Neb&B&#65533;.&#65533;"(&#65533;&#65533;&#65533;"&#65533;&#65533;"G&#65533;&#65533;;&#65533;A&#65533;&#1063;&#65533;nDQ &#65533;&#65533;em=a&#65533;v&#65533;&#65533;&#972;&#65533;&#65533;&#1033;&#65533;&#65533;&#65533;X&#65533;2
&#65533;]n&#65533;&#65533;&#65533;]
!` .&#65533;&#65533;&#65533;&#65533;T&#65533;&#65533;2&#65533;qN&#65533;&#65533;]&#65533;3/~&#65533;&#65533;Y6A&#65533;&#65533;r4D\&#1013; T&#65533;&#65533;&#65533;&#65533;&#65533;&#65533;&#65533;&#65533;&#65533;]K&#65533;&#65533;k&#65533;&#65533;&#65533;LUP&#65533;:9&#65533;&#65533;pz&#65533;&#65533; &#1442;k'0R&#65533;Qw&#65533;d4I/[&#65533;&#65533;p~&#65533;`b&#65533;&#65533;&#65533;1&#65533;&#65533;N&#65533;&#65533;&#65533;&#65533;&#65533;0t0-0c&#65533;J&#65533;&#65533;@&#65533;WY&#65533;&#65533;
&#65533;&#65533;&#65533;&#65533;&#65533;u&#65533;&#65533;3N4{/1T&#65533;4>A&#65533;ziQ&#65533;&#65533;5@ &#65533;*)&#65533;&#65533;R#2&#65533;&#65533;&#65533;&#65533;&#65533;&#1387;7yUx%nt&#65533;yk1-&#65533;&#65533;&#65533;&#65533;&#65533;&#65533;L&#65533;&#65533;&#65533;=q}&#65533;&#65533;&#65533;&#65533;&#65533;[&#65533;t&#65533;&#65533;&#65533;0&#65533;&#65533;&#65533;&#65533;D&#65533;:b&#65533;T&#65533;V&#65533; $&#65533;HlE&#65533;&#65533;&#65533;&#682;&#65533;I&#65533;CY&#65533; i	@1&#65533;&#65533;Je&#65533;c&#65533;NW , 9Q&#65533;#&#65533;=&#65533; ]&#65533;&#65533;&#65533;@&#65533; &#65533;\Q<O &#65533;*Ao&#65533;&#65533;EW&#65533;:&#65533;{;*&#65533;&#65533;7&#65533;z&#65533;
&#65533; C&#65533;&#65533;+&#65533;* &#65533;&#65533;]2&#65533;c&#65533;= &#65533;:&#65533;R&#65533;>&#65533;2v8&#65533;&#65533;&#65533;k*:&#65533;&#65533;zOKO(oE&#65533;V&#65533;&#65533;\e&#65533;&#65533;&#65533;+`&#65533;&#65533;&#65533;&#65533;t&#65533;&#65533;3]g&#65533;[&#65533;3&#65533;B&#65533;n&#65533;&#65533;&#65533;E &#65533;*&#65533;&#65533;&#65533;y&#65533;)&#65533;&#65533;&#65533;;&#65533;"q&#65533;&#65533;"&#65533;+&#65533;&#65533;&#65533;&#65533;#&#65533;&#65533;&#65533;x1&#65533;&#65533;&#1572;Tp&#65533;c&#65533; E&#65533;'&#65533;X{VW&#65533;&#65533;&#65533;&#65533;
w&#65533;_ .&#65533;&#65533;4T&#65533;&#65533;-S&#65533; X? "&#65533;r&#65533;G&#65533;&#65533;xq(1&#65533;&#65533;&#65533;NBV<GO&#65533;&#65533;&#65533;6&#65533;&#65533;0&#65533;.&#65533;J&#65533;9&#65533;P&#65533;&#65533;8&#65533;q&#65533;x&#65533;*F&#65533;,&#65533;8W
&#65533;h &#65533;&#65533;&#65533;2&#65533;F&#65533;&#65533;X&Q= &#65533;  77&#65533;B
&#65533; &#65533;&#65533;&#65533;&#65533;&#65533;&#65533;7&#65533;	&#65533;&#65533;&#65533;&#65533;	&#65533;&#65533;&& &#65533;$:&#65533;1&#65533;&#65533;.-$&#65533;&#730;&#65533;&#280;&#923;&#65533;&#1435;,&#65533;&#65533;&#65533;&#1817;&#65533;&#65533;&#65533;0&#65533;&#65533;&#65533;&#65533;&#65533;&#65533;&#65533;&#65533;&#65533;&#65533;&#65533;=-.,&#65533;&#65533;&#65533;&#65533;&#65533;&#65533;&#65533;&#65533;&#65533;&#65533;Q#&#65533;&#65533;&#65533;3+&#65533;e&#65533;w&#54449; &#65533;P&#1122;&#65533;+Z&#65533; &#65533;&#65533; &#65533;"&#65533;&#1123;SB$x&#65533;&#65533;S%&#65533;&#65533;A&#65533;!&#65533;C6N&#65533;:&#65533;&#65533;&#65533;&#65533;&#65533;&&#65533;&#65533;E"B(0&#65533;&#65533;&#65533;&#65533;\&#65533;&#65533;B3U !B&#65533;0M&#65533;&#65533;5&#65533;&#65533;Cn1&#1477;&#65533;&#502;&#65533;&#1781;l5&#65533;0&#65533;v9&#65533;x&#65533;&#65533;C&#65533;&#65533;&#65533;&#65533;j&#65533;P&#65533;]L&#65533;&#65533;&#65533;&#65533;D &#65533;`&#65533;
9&#65533;0&#65533;Q&#65533;T&#65533;&#65533;t&#65533;t&#1216;i//	F&#65533;T&#65533;&#65533;L>&#65533;&#65533;&#65533;JE#y(&#65533;&#65533;&#201;#&#65533;h`!C&#65533;&#65533;&#65533;"Z`&#65533;&#65533;&#65533; &#65533;&#65533;&#65533;#qbYk}&#65533;&#65533;dx!la&#65533;y3=&#65533;nu&#65533;&#65533;&#65533;&#65533;5h!#7&#65533;&#65533;}&#65533;&#65533;&#65533;&&#65533;&#713;8&#65533;&#65533;&#199;k&#65533;A-XbW5{0&#65533;&#1316;@E&#65533;	&#65533;A
1&#65533;0&#65533;0PC,&#65533;4 	$&#65533;
l&#65533;&#65533;v&#65533;i&#65533;4&#65533;&#65533;L3&#65533;bl; &#65533;&#65533;)&#65533;&#65533;v&#65533;IBe&#65533;&#65533;
&#65533;&#65533;
&#65533;0,&#65533;&#65533;&|&#65533;&#65533;2.&#65533;&#65533;&#65533; GN&#65533;&#65533;V<V&#65533; &#65533;$&#65533;V}l&#65533;_ &#480;G\&#65533;}&#65533;^&#65533;&#65533;xi&#65533;&T&#65533;&#65533;/&#1832;&#65533;{&#65533;&#65533;&#65533;P&#65533;&#65533;&#65533;T&#65533;&#65533;4&#65533;&#65533;&#65533;L (&#65533;A&#65533;-&#65533;&#65533;&#65533;@&#65533;D&#65533;"&#65533;G&#65533;&#65533;6"&#65533;?&#65533;&#65533;&#65533;'5E@&#586;h
XI.r0&#65533;&#65533;&#65533;&#65533;&#65533;&#65533;&#65533;&#65533;&#65533;	X&#65533;&#65533;U&#65533;&#142;e&#65533;&#65533;%r&#65533;7&#65533;ST&#65533;&#65533;&#65533;&#65533;&#824;s&#1388;5&#2010;&#65533; &#65533;,X]&#65533;&#65533;&#1971;f*C&#65533;&#65533;&#65533;8y&#65533;&#65533; k&#65533;
&#65533;^&#65533;&#65533;&#65533;&#65533;&#65533;	&#65533;&#65533;&#65533;$d0&#65533;,t&#65533;&#65533;&#65533;-0&#65533;E&#65533;r$&#65533;G&#65533;$&#65533;a"7T&#65533;&#65533;$&#65533;jJ&#65533;&#65533;h&#65533;&#65533;&#65533;L&#65533;IB&#65533;&#65533;&#65533;&#65533;4&#65533;&#65533;&#65533;tH&#65533;\ `@&#65533;&#65533;&#65533;&#65533; &#65533;0&#65533;&#65533;V&#712;&#65533;k&#65533; ||&#65533;eM
we&#65533;&#65533; p&#65533;&#65533;Z&#65533;&#65533;&#65533;&#65533;&#65533;&#65533;&#65533;&#65533;#&#65533;9VE&#65533;V&#65533;&#65533;&#65533;&#65533;N)&#65533;W&#65533;B&#65533;\0&#65533;q&#65533;dp&#65533;sX&#65533;&#65533;&#65533;Q&#65533;9&#65533;&#65533;&#65533;@&#65533; y&#65533;&#65533;&#173;,&#1025;`&#65533;&#65533;&#65533;&#65533;"Ah&#65533;&#65533;&#65533;H?XL&#65533;k)Z&#65533;&#65533;
&#65533;!H&#65533;H#!bL&#65533;&#65533;&#65533;e
&#65533;p&#65533;=@&#65533;&#65533;&#65533;0&#65533;&#65533;p&#65533;%1&#65533;&#65533;&#65533;&#65533;LV&!&#65533;&#65533; e2&#65533;]&#65533;&#65533;&#65533;	&#65533;L&#65533;{[:w&#65533;&#65533;/}&#65533;:&#544;N&#65533;iQC&#654275;&#65533;&#65533;_
&#65533;RPnX$*C&#65533;cC
 `&#65533;@>&#65533;e&#65533;&#696;&#65533;A&#827;&#65533;&#65533;&#65533;RH&#65533;~&#65533;&#65533;&#65533;),&#65533;&#65533;&#65533;[&#65533;v&#65533;0&#65533;T&#65533;&#65533;&#65533;&#65533;d&#65533;&#65533;&#65533;L&#65533;&#65533;D&#65533;&#65533;&#65533;D&#65533;&#65533;1&#65533;"X&#65533;j&#65533;&#65533;&#65533;a&#65533;d&#65533;&#65533;&#65533;0&#65533;m"AQ&#65533;D
p&#65533;i&#65533;G|&#65533;G&#748;Qd"&#65533;+&#1973;&#65533;&#65533;&#65533;x:&#65533;8&#276;&#65533;&#65533;mBwG&#65533;O&#1014;&#65533;
\&#65533;	)&#65533;0!P&#65533;&#65533;&#65533;x p&#65533;&#65533;&#65533;&#65533;&#65533;`&#65533;
@{&#1869;&#65533;p&#65533; &#65533;&#65533;&#65533;D&#65533;r&#65533;&#65533;&#65533;:&#65533;7(U&#65533;&60&#65533;X4&#65533;a&#65533;03F&#65533;&#65533;&#65533;
&#1217;&#65533;&#65533;&#65533;@&#65533;&#65533;tBH&#65533;P&#65533;
&#65533;&#295;@&#65533;1X&#65533;j7&#65533;b&#65533;w]&#65533;F(&#65533;&#65533;&#65533;&#65533;x:&#65533;&#65533;&#65533;&#65533;B&#65533;&#65533;&#65533;<&#65533;i&#65533;&#65533;&#65533;Q;&#65533;u#&#65533;&#65533;&#65533;&#1511;\&#65533;&#65533;&#65533;`A&#65533;0&#65533;`Q&#65533;@
&#65533;@0h@&#65533;M &#65533;R(:M&#65533;K*&#65533; &#65533;&#65533;&#65533;&#65533;N&#65533;&#65533;I&#322; &#65533;B&#65533; w3&#65533;`&#65533;+&#65533;&#65533;&#65533;&#65533;&#65533;
&#65533;&#65533;`r&#65533;#^!&#65533;J&#65533;
Bl&#65533;#r&#65533;K&#65533;9H&#65533;&#224;&#65533;R<&#1848;&#65533;D&#65533;&#65533;&#65533;r&#65533;&#65533;sE&#65533;a>&#65533;Tb&#65533;%9UqG&#65533;l&#65533;&#65533;	d }&#65533;&#65533;&#65533;3&#65533;&#65533;@Ij4-&#65533;&#65533; &#65533;<"&#65533;l&#65533;,!&#65533;i &#65533;&#65533;l&#210;S&#65533;@&#65533;&#65533;&#65533;&#65533;&#65533;&#65533;&#65533; @&#65533;&#65533;&#65533;&#65533;&#65533; PD@X&#65533;&#65533;&#65533;
( &#65533;@d8&#65533;`&#65533;&#65533;&g&#65533; N&#65533;(e&#65533;&#65533;4&#65533;&#1955;/&#473;e&#65533;7L&#65533;&#65533;&#65533;"&#65533;&#65533;'&#65533;s&#65533;S&#65533;ry+ Ar&#65533;T&#65533;QQjQ&#65533;?&#65533;(&#65533;`f j|c&#65533;"&#65533;FW@V&#314;&#65533; &#65533;&#65533;&#65533;&#136;j&#65533;0&#65533;hA$&#1135;C&#65533;HDF&#65533;U&#65533;&#65533;&#65533;7nJ&#65533;tD&#65533;&#65533;;&#65533;&#65533;&#65533;D,&#65533;&#65533;Gp&#65533;t`&#65533;M&#65533;&#65533;E&#65533;J&#439;&#65533;P)&#65533;J&#65533;&#65533;<&#65533;K&#65533;&#65533;vr&#65533;m&#65533;Y&#65533;M%&#65533;&#65533;S&#1639;&#65533;&#65533;K&#65533;k&#65533;zk&#65533;&#65533;&#65533;^t8&#65533;b&#65533;!&#65533;{ &#65533;re&#65533;9&#65533;D&#65533;&#65533;T -&#65533;D&#65533;A&#65533;C&#65533;&#65533;&#65533;&#65533;>(&#65533;&~~&#65533; &#65533;&#65533;&#65533;&#65533;&#781;t &#65533;&#65533;E&#65533;&#65533;=0&#65533;&#65533;	SWz&#65533;V&#65533;K&#65533;O4v&#65533;&#65533; &#65533;B&#65533;:&#65533;`&#65533;l&#65533;&#65533;:pR3(&#65533;&#65533;&#65533;N&#65533;&#65533;O@`&#65533;i&#65533;&#65533;&#65533;V&#65533;V&#65533;&#65533;&#65533;&#65533;&#1699;&#65533;&#65533;&#65533;&#65533;}&#65533;&#65533;&#65533;Rv&#65533;_:&#65533;&#65533;&#65533;&#65533;&#65533;^k2*&#65533;&#65533;a&#65533; &#340;&#741;&#65533;&#65533;!&#65533;&#65533;&#65533;&#65533;&#65533;B&#65533;&#65533;&#65533;&#65533;L&#65533;BZ&#65533;&&#65533;-'&#65533;&#65533;4*6&#65533;&#65533;&#65533;q&#65533;P&#65533;JU&#65533;&#65533;;I&#65533;&#65533;&#65533;&#761;&#65533;&#65533;&#65533;&#65533;9&#65533;&#65533;&#65533;]&#65533;&#65533;&#65533;	0&#65533;Zr&#65533;&#65533;&&#65533;=&#65533;&#65533;0 3}&#65533;&#65533;P&#65533;&#65533;&#65533;&#65533;&#65533;&#65533;|&#65533;S&#65533;&#65533;&#624;&#65533;&#65533;57n&#65533;k&#14691;.s&#65533;&#65533;&#65533;&#65533;d&#65533;P&#65533;2b&#65533; &#65533;e@&#65533;[&#65533;&#65533;&#65533;/n$&#65533;&#65533;&#65533;3&#65533;&#65533;D%&#65533;&#65533;)x+	:&#65533;&#65533;&#65533;.&#65533;A*&#65533;(#&#65533;&#701;&#65533;9&#65533;H!+s+&#65533;)&#65533;z@cl&#65533;&#65533;&#65533;&#65533;&#65533;&#65533;&#65533;+aM&#65533;&#65533;v!&#65533;
&#65533;&#65533;&#65533;&#65533;x&#65533;&#65533;u[&#65533;&#65533;`&#65533;&#65533;&#65533;&#65533;D&#65533;&#65533;2&#65533;&#65533;&#65533;W&#1933;h&#65533;#&#65533;FZD&#65533;;&#65533;&#65533;&#65533;&#1547;<&#65533;ne&#65533;*x&#65533;, &#65533;`&#1440;&#65533;&#65533;&#65533;&#65533;&#65533;#&#65533;&#65533;O&#65533;#&#65533;&#826;&#1079;&#65533;Sb?YP&#65533;&#65533;&#65533;&#65533;D&#65533;&#65533;&#65533;&#65533;%&#65533;M&#65533;*@b&#65533;I!&#65533;&#625;&#65533;X&#65533;B&#65533;&#65533;W(&#65533; +&#65533;&#65533;&#65533;&#65533;&#65533;:&#65533;&#65533;!&#65533;MN&#65533;A&#65533;Bx$)O&#65533; &#15613;&#65533;%l6v&#65533;&#65533;&#65533;	D+<&#65533;O&#65533;&#65533;&#65533;&#65533;&#65533;w!x)09X&#65533;V&#65533;&#65533;c&#65533;&#65533;&#275;V|g;c"&#65533;&#65533;&#65533;&#400; &#1365;,&#65533;\El@&#65533;&#578;f&#65533;&#65533;h&#645;&#65533;a&#65533;R&#65533;
&#65533;&#65533;&#65533;&#65533;M&#65533;9&#65533;&#65533;)&#65533;&#65533;&#65533;	&#65533;d&#65533;K  H&#383;&#65533;,$z&&#1882;&#45135;Tf(&#65533;(  @&#1790;T&#65533;Cdf&#65533;&#65533;&#65533;&#65533;4&#1430;Iw,&#65533;gQwq&#65533;&#65533;W&#65533;&#65533;-M&#65533;py`&#65533;&?&#65533;"&#65533;&#65533;0&&#65533;s0&#65533;P&#65533;&#65533;&#65533;P&#65533;&#65533;	+p}W  0-
bX&#65533;&#65533;3&#65533;Eo&#65533;,&#65533;m&#65533;Ri&#65533;&#65533;/=Pb,1&#65533;&#65533;{8!+&#65533;"#Qw&#65533;b&#65533;%#&#65533;&#65533;&#65533;cc&#65533;&#65533;&#65533;D&#65533;~#&#65533; *&#65533;&#65533;&#65533;&#65533;&#65533;&#65533;&#65533;t"0 &#65533;3P=pxY&#65533;:(&#65533;&#65533;&#65533;3&#65533;TY&#65533;$<&#65533;&#65533;9d&#65533;&#65533;,&#65533; &y&#65533;&#65533;,&#65533;&#65533;&#65533;0'&#65533;q&D&#65533;@&#65533;&#65533;&#65533;&#65533;YS&#65533;$i% ]&#65533;&#65533;-&#65533;X&#65533;01&#65533;p&#65533;?&#65533;\&#65533;&#65533; &#65533;&#65533;!"&#65533;L%&#65533;L%V&#229;G&#65533;40&#65533;58M&#65533;&3t80c&#65533;&#65533;@}&#65533;OR&#65533;p/U&#65533;i$&#65533;o&#65533;&#65533;<&#65533;g/&#65533;+&#65533;&#1616;P&#65533;L&#65533;'&#65533;&#65533;P&#22537;4t&#65533;&#65533;@e&#65533;&#65533;n&#65533;RKa&#65533;&#65533;gk&#65533;P&#65533;&#65533;,&#65533;t&#65533;&#65533;&#65533;py&#65533;:'&#65533;"c&#65533;}g7&#65533;&#65533;&#65533;B&#65533;U&#65533;&#65533;&#65533;&#65533;&#65533; &#65533;a/&#65533;&#65533;(6f&#65533;&#65533;&#65533;8y&#65533;u&#65533;&#65533;|&#65533;&#65533;)h&#65533;)&#65533;&#65533;&#65533;#&#65533;&#65533;@7 &#65533; )&#65533;@:&#65533;a# &#65533;&#65533;&#65533;Q`&#65533;#@$&#65533;.&#65533;_Piad&#65533;&#65533;_p&#65533;&#65533;e&#65533;`lv&#65533;&#65533;&#65533;3&#65533;&#65533;&#65533;qS#&#65533;&#65533;&#65533;&#65533;z&#65533;&#65533;&#65533;&#65533;3WP&#65533;&#65533;A&#65533;&#65533;.&#65533;&#65533;&&#65533;m&#65533;&#65533;&#65533;&#65533;$ &#65533; PVf&#65533;P~# %&#65533;/)&#65533;&#65533;B &#65533;XUT,&#65533;"&#65533;&#65533;8+)l&#65533;
&#65533;"&#65533;&#65533;/5&#65533;LAE&#65533;?&#65533;CB n'0 &#65533; "Kq+&#65533;w&#65533;5Dc&#65533;&#1425;5Pf!&#65533;&#65533;&#65533;&#65533;&#65533;&#65533;qqE$&#65533;y&#65533;&#65533;iQx&#65533;-&#65533;&#65533;&#65533;&#65533;zmAR&#65533; &#65533;r&#65533;&#65533;&#65533;&#65533;2&#65533;Y&#65533;z&#65533;&#65533;&#65533;&#65533; &#65533;3@3&#65533;)&#65533;m&#65533;F&#65533;/&#65533;&#65533;*&#65533;) RU&#65533;&#65533;T&#65533;Q&#65533;o&#65533;s&#65533;To&#65533;&#65533;&#65533;&#65533;U&#65533;&#65533; &#65533;&#65533; &#65533;Haw&#65533;DF &#65533;bH:&#65533; P &#65533;D&#65533;&#65533;1qa&#65533;A;&#65533;`&#65533;&#65533;!3&#65533;&#65533;5P&#65533;7

D&#65533;I&#65533;:kq{N&#65533;,&#65533;&#65533;1<&#65533;&#65533;&#65533;c&#65533;&#65533;&#65533;&#65533;-&#65533;&#65533;H"**P&#65533;`.`6 &#65533;&#65533;&#65533;1. Vpa$&#65533; $1h@&#65533;&#65533;L:`?&#65533;@&#65533;&#65533;pu&#65533;&#65533;"&#65533;?L&#65533;[uD@&#65533;e 	&#65533;&#1881;
&#65533;0#!n&#65533;R&#65533;e`wX1 &#65533;P1&#65533;&#65533;&#65533;d&#65533;	&#65533;&#65533; &#65533;&#65533;Q&#1521;&#65533;WD&#65533;&#65533;&#65533;&#65533;&#65533;x&#65533;3&#65533;&#65533;&#65533;&#65533;2CKy&#65533;&#65533;@&#65533;&#1537;e>#&#65533;W&#65533;x&#65533;&#65533;&#65533;hlv&#65533;&#65533;	&#65533;&#65533;&#65533;	&#65533;&#211;_&#65533;&#65533;A&#65533;0 &#65533;a&#65533;&#65533;Da&#65533;$1 ,&#65533;*@7&#65533;B&#65533;&#65533;!&#65533; &#65533;&#65533;|X%hI&#65533;&#65533;&#65533;	+j@	&#65533;pv&#65533;U&#65533;D&#356;&#1444;t&#65533;&#65533; '&#65533;&#65533;g(&#65533;#&#65533;&#65533;&#65533;&#65533;.&#65533;h&#65533;k&#65533;-&#65533;&#65533;^&#65533;u&#65533;x&#65533;&#65533;&#65533;X&#65533;&#65533;&#65533;&#65533;2&#65533;wkT&#65533;&#65533;&#65533;&#65533;&&#65533;_t&#65533;W&#65533;&#65533;&#681;&#65533;&#65533;&#65533;O&#65533;-&#65533;.&#65533;&#65533;gQ&#65533;A&#65533;&#65533;&#65533;x&#65533;@V&#65533;&#65533;$@s*0&#65533;X&#65533;	?.P&#65533;&#65533;&#65533;/!ac&#65533;0&#65533;!qv&#65533;&#65533;&#65533;	NMu@&#65533;0T	&#65533; "b*)%&#65533;v| +&#65533;&#65533;&#65533;f&#65533;f(v c&#65533;`X&#65533; U&#65533;&#65533;@&#848;kcV&#65533;&#65533;&#65533;C&#65533;>&#65533;:&#65533;&#65533;&#65533;&&#65533;X4&#65533;UD&#65533;&#65533;0&#65533;&#65533;W;4&#65533;&#65533;3fHT&#65533;&#65533;oXD&#65533;&#65533;&#65533;2&#65533;&#65533;&#65533;L&#65533;&#65533;>*&#65533;W&#65533;m&#65533;&#65533;O"&#65533;i&#65533;Qi+&#65533;&#65533;";pu:&#65533;
y"&#65533;uA&#65533;t@
&#65533;G&#65533;&#65533;
h&#292;&#65533;&#65533;&#65533;&#65533;\&#65533;@&#65533;I&#65533;&#439;&#65533;&#65533; &#65533;G&#65533;&#65533;p&#65533;m)D&#65533;P1&#65533;jbf&#65533;R)&#65533;&#65533;>&#65533;&#1120;&#65533;&#65533;&#65533;&#65533;&#65533;r~5_&#65533;&#65533;&#65533;'k&#65533;k`A&#65533;&#65533;pJ&#65533;&#65533;,&#65533;W1Q&#65533;&#65533;&#13849;&#65533;W-&#65533;&#65533;&#65533;V&#65533;EL&#65533;l&#65533;t&#65533;&#65533;m&#65533;ny&#65533;&#65533;&#65533;v&#65533;7&#298;T&#65533;&#65533;0b&#65533;q&#65533;&#65533;S &#65533;}&#65533;&#65533;
!&#65533;7!f&#65533;&#65533;&#65533;&#552;&#65533;&#65533;ciJI&#65533;&#65533;0&#65533;&#65533;`;&#65533;&#65533;&#65533;4{	4s4h.lk4&#1345;:3&#65533;&#65533;y&#65533;&#65533;zQ&#65533;o&#65533;&#65533; &#65533;&#65533;&#65533;z&#65533;Y,&#65533;&#65533;j&#65533; &#65533;&#65533;&#65533;	&#65533;E&#65533;7a2`&#65533;&#65533;&#65533;:-&#65533;&#65533;U(&#65533; vg/?"&#65533;&#65533;&#65533;&#65533;q{&#65533;/&#65533;pv&#65533;1&#65533;&#65533;?&#65533;&#65533;T&#65533;{&#65533;Gl&#65533;	P*&#65533;8Y&#65533;
&#65533;&#1145;5&#65533;&#65533;&#65533;&#65533;9P&#65533;L&#65533;&#65533;U$&#65533;:f/,&#65533;$&#65533;{Q&#65533; &#65533;&#65533;{&#65533;J%h&#65533;H&#65533;V&#65533; &#65533;q&#65533;3WC&#65533;&#65533;&#65533;&#65533;&#65533;~f&#65533;&#65533;&#65533;&#65533;&#65533;&#65533;&#65533;0 &#1699;$&#65533;&#65533;eV&) .&#65533;&#65533;ICb&#65533;&#65533;a&#65533;&#65533;&#65533;0&#65533;&#65533;U&#65533;&#65533;0c&#65533;QK1&#65533;g&#65533;@d&#65533;&#65533;a&#65533;TH&#65533;w&#65533;U&#65533;&#446;&#65533;`{&#65533;&#65533;#&#65533;&#65533;I&#65533;iG&#65533;&#65533;	P	[:Z&#65533;8&#65533;:&#65533;
&#65533;&#65533;Ki9&#65533;o&#65533;#&#996;&#65533;!&#65533;*0a%P&#65533;&#65533; ;&#65533; 5&#65533;ELP$&#65533;R &#65533;&#65533;&#65533;&#65533;&#65533;P -p&#65533;&#65533;	(&#65533;&#65533;&#65533;&#65533;&#851;Q&#404;&#65533;&:3&#65533;&#65533;&#1350;u{&#65533;AKiB&#65533;&#65533;p&#65533;&#65533;Q&#65533;W&#65533;upK9}!&#65533;$p[#6w@&#1036;&#65533; k3f&#65533;&#65533;&#65533;I&#65533;&#65533;&#65533;8&#65533;&#65533;&#65533;&#65533;&#7330;A&#65533;-&#65533;Z&#65533;)&#65533;k&#65533;5&#65533;&#65533;&#65533;Q=&#65533;&#65533;0&#65533;&#65533;&#65533;@&#65533;&#388;&#65533;&#65533;!&#65533;w (&#65533;/:&#65533;#&#65533;&#65533;Y&#65533;#P%&#65533;&#65533;-P&#65533;r&#65533;R1&#65533;'&#65533;dP&#65533;Ax&#65533;&#65533;&#1019;&#65533;	&#65533;`B)&#1525;&#65533;0{<X &#65533;&#65533;&#65533;&#65533;&#65533;;&#65533;f&#65533;&#65533;&#1824;:O&#65533;z&#65533;&#65533;!L&#65533;&#65533;Z&#65533;p&#65533;&#1264;&#65533;&#65533;PA&#65533;a111 &#65533;&#65533;&#1174;&#65533;&#1889;,&#65533;?&#65533;&#65533;q&#65533; (&#65533;`&#65533; :v ARP&#65533;7&&#65533;%&#65533;c&#65533;u?P&#65533;&#65533;&#599;D&#35736;0&#65533;0avd@-&#65533;&#65533;JmU"&#65533;U &#65533;=&#65533;c&#65533;&#65533;&#65533;-&#65533;H&#65533;AF&#65533;&#65533;&#65533;&#65533;&#65533;&#65533;L&#65533;&#65533;{P&#65533;&#65533;(-u&#65533;&#65533;&#65533;\k z&#65533;&#65533;A&#65533;&#65533;'&#65533;&#65533;&#65533;9&#65533;l&#44551;g7&#65533;^&#65533;-&#65533;&#65533;n&#65533;&#65533;&#65533;p&#65533;&#65533;!+&#65533;1t&#65533;&#1440;-&#65533;`&#1335;&#65533;"" P(0&#65533;&#65533;_&#65533;`!0&#65533;&#65533; &#65533;-p&#65533;&#65533;u+ &#65533;?&#65533;&#65533;G &#65533;\b&#65533;&#65533;&#65533;@&#65533;&#65533;L%NA&#65533;&#65533;&#65533;G4 Dm8F&#895;&#65533;	1d#&#65533;yC * ?U&#65533;$`&#1877;A&#65533;e&#65533;0&#65533;d&#65533;r&#65533;&#65533;&#65533;&#65533;&#65533;&#65533;O,``&#65533;&#65533;r&#65533;&#65533; x&#1424;&#65533;&#65533;&#1763;&#608;&#65533;h_kh-&#65533;f&#65533;A&#65533;eu&#65533;&#65533;f&#65533;&#65533;1&#65533;&#65533;&#65533;yO&#65533;&#65533;&#1376;m&#65533;!&#65533;x&#65533;&#65533;
&#65533;J&#65533;h&#65533;P&#65533;Q$&#65533;&#65533; G&#65533;&#65533;&#65533;&#65533;LRH &#65533;o&#65533;&#65533;GU&#65533;8[0&#65533;0&#65533; b	&#65533;&#65533; &#65533;}&#65533;&#65533;2&#65533;@#&#65533;&#65533;&#65533;a&#65533;M*&#65533;*&#65533;0&#65533;&#65533;&#65533;,  &#65533;&#65533;&#65533;&#65533;^&#65533;p-"0!&#65533;J&#65533;HQ&#65533;l3&#65533;p&#65533;HS-  &#65533;4&#65533;&#65533;&#65533;_&#65533;&#65533;x&#65533;&#65533;&#65533;&#65533;rs&#65533;&#65533;}&#1927;L&#65533;'dd&#65533;&#65533;Si1(07&#65533;P @ &&#65533;&#65533;E &#65533;&#65533;; &#65533;&#65533;&#65533;0&#65533;&#65533;&#65533;c&#65533;U*=&#65533;&#65533;&#65533;[&#65533;)>3	&#65533;a&#65533;A&#65533;h&#65533;&#65533;&#65533;?&#65533;2&#65533;*K&#65533;R&#65533;&#65533;2,&#65533;&#65533;&#65533;&#65533;&#65533;&#65533;202@Lw`&#65533;  Q&#1664;N&#65533;:&#65533;(Sm&#65533;Km&#65533;&#65533;&#65533;&#65533;|&#65533;LkQ=&#384;&#65533;&#65533;&#65533;&#65533;#&#65533;s&#65533;l&#65533;&#65533;&#65533;(&#65533;3&#65533;&#65533;&#65533;.&#65533;VP&#65533;m PI/&#65533;0&#65533;`MJR&#65533;g&#65533;=n&#65533;`&#65533;Y&#65533;&#65533;&#657;T&#65533;&#65533;&#65533;&#65533;)&#65533;&#65533;&#65533;G&#65533;*q&#65533;\&#65533;&#65533;#@&#1799;D&#65533;&#65533;\0&#65533;?&#65533;` &#65533;.C&#65533;&#65533;&#65533;.&#65533;4&#65533;d#&#65533;A}L&#65533;&#65533;&#65533;&#1390;	&#65533;&#65533;&#65533;&#65533; q:3&#65533;,|Qg(&#65533;&#65533;&#65533;&#65533;&#65533;&#65533;&#65533;&#65533;'&#65533;&#65533;&#65533;D&#65533; &#65533;&#65533;&#65533;4W'&#65533;R&#65533;&#65533;5&#65533;B@&#65533;p&#65533;{&#65533;9&#65533;r&#65533;&#65533;2p!=pq&#65533;B&#65533;c&#65533;vH&#65533;&#65533;d)&#65533;n&#65533;X&#65533;Q&#65533;&#65533;&#65533;%	<&#65533;&#65533;Hb#&#65533;&#65533;Ba/&#65533;"&#65533;&#65533;A&#65533;y&#65533;&#65533;&#65533;2z&#65533;l&#1696;&#65533;&#65533;&#65533;:&#65533;&#65533;x&#65533;&#65533;&#65533;r&#65533;&#65533;&#65533;&#65533;:&#65533;U&#65533;&#65533;&#65533;&#65533;&#65533;&#65533;&#65533;ae&#65533;&#65533;&#65533;fBy]&#65533; 2&#65533;&#65533;)&#65533;&#65533;&#65533;&#65533;&#65533;&#65533;&#65533;+&#65533;")&#65533;&#65533;&#65533; '"&#65533;"$+)&#65533;&#65533;!#= &#65533;#:=%= 	
?B
	  &#65533;&#65533;&#65533;&#65533;&#65533;&#1989;&#65533;&#65533;&#65533;&#65533;B	B&#65533;7		& &#65533;&#65533;&#65533;&#65533;*''$
X`&#65533;&#65533;&#65533;&#65533;&#65533;&#65533;&#65533;a&#65533;&#65533;
=&#65533;&#65533;b&#65533;&#65533;4$&#65533;&#65533;&#65533;&#65533;*&#65533;pu&#65533;#'&#65533;&#65533;q@XA&#65533;&#65533; &&#65533;)2Y&#65533;&#65533;&#588;8s&#65533;&#65533;&#65533;S&#1095;&#65533;&#65533;&#65533;M&#65533;=3M:n&#39191;&#65533;pb &#1651;&#65533;DNyB`@F&#65533;V&#65533;\&#65533;p&#65533;U&#65533; &#65533;4%"&#196;V&#65533;&#65533;p0&#65533;&#65533;(X@ &#65533;&#65533;-&#65533;&#65533;&#65533;&#65533;X/x&#65533;&#65533;`&#65533;&#65533;&#65533;&#65533;`5v7&#65533;i&#65533;&T&#65533;&#65533;&#65533;}C!&#65533;:&#65533;&#65533;&#339;7O&#65533;&#65533;]&#65533;Y&#65533;&#65533;&#137;&#65533;XX&#65533;&#65533;b,!&#65533;&#65533;a&#65533;&#65533;j&#65533;LB,XtT&#65533;"&#65533;&#65533;KW&`2-&#855;ju^&#65533; &#65533;&#65533;R&#65533;e&#65533;&#65533;&#65533;4&#65533;&#65533; &#65533;P6	&#65533;&#65533;&#65533;&#1276;zs,&#65533;&#65533;&#2015;~&#65533;&#65533;,&#65533;&#65533; &#65533;&#65533;&#65533;#H&#65533;&#65533;Z)l&#65533;T8&#65533;L&#65533;Au&#65533; &#65533;Z0 1&#65533;&#65533;
, &#65533;!&#65533;Av2&#65533;&#65533;&#65533;&#65533;&#65533;(#&#65533;dB&#1824;&#65533;;&#65533;&#65533;&#65533;7&#65533;&#65533;v&#65533;$&#65533;`&#1024;&#65533;&#65533;;&#65533;&#65533; 74&#1626;2&#65533; &#65533;&#65533;-$t@&#65533;	&#65533;X&#65533;&#150;&#65533;&#65533;
&#65533;@&#65533; PP&#65533;	"&#65533;&#65533;&#65533;
T&#65533;&#65533;&#65533;&#65533;&#65533;&#65533;H&#65533;&'&#537;&#65533;&#65533;&#65533;`P&#65533;&#65533;&#65533;&#65533;&#65533;'&#65533;{&#65533;WVp&#65533;&#65533;1&#65533;&#65533;&#65533;&#65533;&#65533;&#65533;(q"@&#65533;&#65533;&#65533;&#65533;$"&#65533;#A	+&#65533;0A|&#1026;QD
&#65533; Bt#&#65533;)&#65533;`	&#65533;Lt&#65533; &#65533;&#65533;r&#65533;<5&&#65533;C&#65533;ec&#65533;&#65533;&#65533;h_}&#65533;@&#65533;N&#65533;&#65533;)&#65533;&#65533;Mb3&#65533;=&#65533;&#51395;&#65533;&#65533;B&#65533;%Bm&#65533;P&#65533;.&#65533;&#65533;&#65533;`&#65533;&#65533;&#65533;&#65533;&#65533;&#65533;&#65533;&#65533;&#65533;&&#65533;&#65533;&#65533;J&#65533;J&#65533;&#65533;QF&#65533;!&#65533;&#65533;&#65533;&#65533;$@&#65533;B &#65533;9&#65533;&#65533;&#65533;&#65533;&#65533;&#65533;V&#65533;&#65533;&#65533;&#65533;&#65533;$&#65533;&#65533;T&#65533;&#65533;&#65533;PS&#65533;&#65533;R&#65533;1&#65533;xh	&#65533;&#65533;	X&#65533;@J&#65533;&#65533;ur]&#65533;&#65533;
&#65533;l&#65533;@l@&#65533;&#65533;!&#65533;&#65533;&#65533;$&#398;&#65533;0&#65533;&#1826;Ye&#65533;X&#65533;6&#65533;u&qR7&#65533;&#65533;mDF&#65533;&#65533;B&#65533; &#65533;&&#65533; &#65533;&#65533;$&#65533;A&#65533;&#65533;&#65533;&#65533;&#65533;0
 &#65533;&#65533;+&#65533;&#65533;&#65533;	t&#65533;&#65533;&#65533;&#288;&#65533;&#65533;&#65533;5HM!=B&#65533;&#65533;&#20228;&#65533;D&#1012;&#65533;&#65533;B9&#65533;m&#65533;&#65533;&#65533;&#65533;&#65533;r=&#65533;&#65533;&#65533;&#65533;&#65533;&#65533;&#65533;&#65533;UG$&#65533;&#65533;&#65533;T5|&#65533;#&#65533;&#65533;&#65533;#&#65533;&#65533;&#65533;JA&#65533;>&#65533;HxR@&#65533;=cE<82&#65533;&#65533;&#65533;V&#65533;p&#65533;&#65533;&#65533;&#65533;&#65533;&#65533;B&#65533;&#65533;=&#65533;&#65533;&#65533;0&#65533;+&#65533;&#65533;&#1620;-&#1446;&#65533;&#65533;&#65533;&#65533;&#65533;&#49281;&#65533;i@3&#65533;Q <&#65533;7 &#1536; &#65533;&#65533;	6&#65533; b\&#65533;&#32779;H&#65533;&#65533;h'w&#65533;&#65533; &#65533;&#65533;&#65533;&#65533;&#65533;&#65533;&#65533;&#65533;&#65533;&#65533;7&#65533; T *&#65533;&#65533;&#65533;u&#65533;&#65533;&#65533;<@&#65533;3	D&#65533;&#65533;t&#65533;N&#65533;&#65533;&#65533;
%&#65533;&#65533; &#65533;&#65533;&#65533;KD&#65533;b&#65533;&#65533;&#65533;lK )D&#65533;&#65533;:&#65533;Q&#65533;&#65533;&#65533;:&#65533;&#65533;8h&#65533;"D&#65533;&#65533;&#65533;	&#782;C&#65533;X&#65533;G&#65533;!&#65533;V&#65533;&#65533;
&#65533;&#65533;&#185;&#65533;}&#65533;&.&#65533;&#65533;
6`&#65533;&#65533;&#65533;8Zlj&#65533;&#65533;&#65533;`&#65533;Ac&#65533;&#65533;&#65533;  5&#65533;&#65533;kE H&#65533;~&#65533;R@t$`&#65533;(&#65533;&#65533;y&#65533;&#65533;H&#1428;:&#65533; &#65533; N*&#65533;
S &#65533;&#65533; &#65533;@Z&#65533;L&#65533;1&#65533;f&#65533;Dl&#65533;s&#65533;"TvD&#65533;&#65533;0HD&#65533;J&#65533;&#65533;!&#65533;`+<&#65533;&#65533;8.&#65533;$&#65533;&#65533;&#65533;D&#65533;j7E&#65533;,1,&#65533;J&#65533;&#65533;&#65533;C&#65533;r&#65533;&#281;&#65533;&#65533;XH&#65533;&#65533;&#65533;=a&#65533;&#65533;&#65533;Z&#65533;T&#65533;d%.&#65533;&#65533;&#65533;*&#65533;&#65533;q &#65533;&#65533; 2P&#65533;&#65533;&#65533;&#65533;&#65533;
<&#65533;&#65533;&#65533;&#65533;&#65533;(h&#65533;&#65533;&#65533;&#65533; U&#65533;f&#65533;&#291;L&#65533;Q&#65533;8  &#65533;Q&#65533;I" ;&#65533; L &#65533;^&#934;&#65533;&#65533;
R&#65533;&#65533;&#65533;C  &#65533;&#65533;&#65533;&#65533;&#65533;&#65533;-0!8&#25154;U&#65533;&#65533;k&#65533;q&#65533;Y9!+?&#65533;h&#65533;CH&#65533; &#65533;x&#65533;Dc&#65533;l&#65533;z`&#457;0*&#65533;&#65533;&#65533;Z&#65533;&#65533;V@&#65533;&#65533;&#65533;;@&#65533;6&#65533;&#65533;Q&#65533;&#65533;K&#65533;&#65533; &#65533;-&#65533;&#65533;&#65533;&#65533;X*g(`X7&#65533;t`&#65533;x&#65533;2&#1025;Y,`_&#65533;yW
&#65533;&#65533;d&#65533;&#65533;&#65533;G&#65533;&#65533;&#65533;J&#65533;&#65533;K]*&#65533;"&#65533;&#65533;)&#65533;&#65533;&#1322;&#65533;<&#65533;&#65533;&#65533;&#65533;[L&#65533;/&#65533;Q&#65533; &#65533;&#65533;&#65533;X&#65533; &#65533;l
VA&#65533;Z6&#65533;:&#65533;{"&#281;UR&#65533;(&#65533;&#65533;,!&#65533;[sp2&#65533;6,&#65533;+*&#65533;P&#65533;&#65533;7,MI!\f^&#65533;&#65533;b&#65533;`J&#65533;N&#65533;r&#65533;UQ&#65533; &#65533;D&#1026;!&#65533;&#65533;&#65533;5 @&#65533;, 	&#65533;d_1&#65533;D&#65533;l&#65533;&#65533;St"&#65533;Z&#65533;&#65533;O rE&#65533;&#1480;q&#65533;&#65533;@&#65533; &#65533;H_Z&#65533;"i &#65533;&#65533;B(wa&#65533;
&#65533;A&#65533;a&#65533;&#65533;.&#65533;&#243; L&#65533;&#65533;P@&#65533; 	 &#65533;&#65533;&#65533;8&#65533;&#65533;E&#65533;e&#65533;om&#65533;a&#65533;0&#65533;&#65533;` &#65533;&#65533;&#65533;Y-&#65533; x&#65533;t&#65533;&#65533;&#65533;8&#65533;&#65533;&#65533;&"<&#65533;6&#65533;&#65533;&#65533;+&#65533;&#65533;?&#65533;&#65533;	6V_&#65533;&#65533; W&#65533;A&#65533;&#65533;&#233;(&#65533;&#65533;Ss}&#65533;&#65533;* &#65533;j&#65533;&#65533;&#65533;&#65533;&#65533;&#65533;G&#65533;&#65533;<&#65533;&#65533;$rUp&#65533; -f&#65533;J&#65533;@-*@&#65533;,0&#65533;f&#65533;&#65533;&#65533;
3&#65533;&#65533;  &#65533;&#65533;G&#65533;B
k]+[&#65533;<'&#65533;!d&#65533;lT#&#65533;+n&#65533;&#65533;&#65533;&#65533;_,&#65533;&#65533;S
&#65533;
(@mMqX&#65533;D%AH&#65533;;@&#65533;&#65533;|&#65533;!ZP0&#407;&#65533;d@I
&#65533;;"&#1861;(&#65533;&#1076;W&#65533;&#65533;d)i&#65533;&#65533;R&#65533;&#65533;&#65533;&#65533;&#65533;&#65533;|&#65533;&#65533;z&#65533;&#65533;&#65533;j+N&#65533;8d&#65533;%&#65533;f&#65533;&#1818;&#65533;	&#65533;*.&#65533;smS&#65533;&#65533;29&#65533;&#65533;&#65533;A&#65533;@&#1545;&#65533; &#65533;&#65533;+R &#65533;&#65533;p+D&#65533;X&#65533;&#65533;&#65533;&#65533;:-&#65533;:0&#65533;{&#65533;&#65533;@i&#65533;&#65533;&#65533;&#65533;8&#65533;&#65533;&#65533;	&#65533;&#65533;&#65533;x&#65533;3:&#65533;&#65533;.4
A.@z&#65533;&#65533;-&#65533;&#65533;	P`.&#65533;&#65533;&#65533;&&#65533;h&#65533;u4&#65533;&#65533;?oU&#65533;8&#65533;&#65533;I&#65533;R6Ku&#65533;&#65533;xA&#65533;&#65533;N"&#65533;}&#65533;Y&#65533;S&#65533;&#65533;L'&#1588;O&#65533;&#65533;&#65533;W=&#65533;&#65533;&#65533;&#65533;&#65533;&#65533; )`xb&#65533; &#65533;T&#65533;O&#65533;'&#65533;*^&#65533;&#65533; &#65533;t&#65533;&#65533; &#1447;= c&#65533;e&#65533;]&#65533;&#65533;&#1250;&#65533;5&#1201;&#65533;&#65533;&#65533;&#65533;+GT\&#65533;[9^&#65533;&#65533;x{&#65533;&#65533;^&#65533;&#65533;B`&#65533;&#65533;&#65533;c$0&#65533;p&#65533;&#65533;/'&#65533;&#65533;&#65533;B&#65533;&#65533;&#65533;&#65533;&#65533;#8;&#65533;B&#65533;$*G&&#65533;&#65533;&#65533;Exe&#65533;&#65533;]X&#65533;&#65533;}&#65533;&#65533;;S=P&#65533;&#65533;NW5x&#65533;&#65533;V&#65533;a~&#65533;&#65533;&#65533;bpR&#65533;)&#65533;i&#65533;&#65533;GsV@vH&#65533;c 8&#65533;05&#65533; &#65533; &#65533;&#65533;&#65533;&#65533;&#304;d&#65533;&#65533;$&#65533;&#65533;M&#65533;@e&#65533;ER;&#65533;{(S&#65533;&#65533;&#65533;p67&#65533;$&#65533;6S&#65533;q.%V,#0&#65533;T&#65533;z+  &#642; &#65533;s&#65533;M&#65533; &#65533;'T&#65533;p!&#65533;p*&#65533;&#65533;0&#65533; !yP
6&#65533;2 q&#65533;`!* ^B&#65533;	&#65533;p&#65533;&#65533;N&#65533;&#65533;aF(&#65533;%&#65533;&#65533;0&#65533;&#65533;F!<&#65533;v&#65533;&#65533;
8)S&#65533;&#65533;&#65533;&#65533; <!&#65533;&#65533;&#65533;&#65533;WD/&#65533;=4A&#65533;&#65533;/ K"S&#65533;&#65533; &#65533;&#65533;,&#65533;&#65533;C&#1286;c&#65533; &#65533;&#65533;0&#65533;%#@&#65533;tZ&#65533;&#65533;&#65533; &#65533;$8&#65533;$JRt&#65533;&#65533;&#65533;&#65533;N&#65533;5$.K&#65533;It0&#65533;+&#65533;&#65533;%&#65533;A#&#65533;P&#1365;&#65533;&#65533; "P
&#65533;&#65533;'&#65533;	&#65533;Cm4&#65533;ig&#65533;&N=a&&#65533;&#65533;6&#65533;&#65533;;&#65533;F_&#65533;_{2 u&#65533;&#65533;&#65533;&#65533;F&#65533;&#65533;&#65533;&#65533;&#65533; &#65533;&#65533;vHt &#65533;Xx&#65533;w0!L&#65533;`&#65533;q&#1088;	o&#1091;' h&#65533;&#65533;1&#65533;fL""&#65533;X&#65533;,&#65533; ?$&#65533;A&#65533;&#65533;q#&#1378;&#65533;&#65533;I&#65533;yv!75J&#65533;R4SH&#65533;,+b  ?&#1507;C&#65533;5&#65533;&#65533;eortqR &#65533;oh7`&#1799;P&#65533;w&#65533;&#65533;_&#65533;!&#65533;Vgx&#65533;
&#65533;w&#65533;&#65533;(&#65533;9L&#65533;NQ&#65533;G&#65533;n&#65533;&#65533;#&#65533;&#65533;g&#65533;&#65533;&#65533;
&#65533; /`&#1095;Ba'&#65533;p`&#65533;z&#65533;`&#65533;R9w#?7A2/#&#65533;&#65533;aV1o&#196;h&#65533;}&#65533;&#65533;&#65533;&#65533;ubK@&#65533;&#65533;&#65533;p&#65533;c&#65533;@.&#65533;pc)f p&#65533;<&#65533;|gBb 7ROwl6&#65533;&#65533;72rS*`&#65533;a5&#65533; p/!&#65533;&#65533;&#65533;,&#65533;3&#65533;B1&#65533;MAPAI&#65533;&#65533;&#65533;).&#65533;x&#65533;&#65533;p&#65533; &#65533;#i	8`&#65533;o&#65533;t&#1203;&#65533;Pq&#65533;&#65533;&#65533;)&#65533;_&#65533;&#1311;Y1F&#65533;&#65533;&&#65533;&#65533;&#65533;m&#65533;<&#65533;&#65533;D&#65533;Qx&#65533;U&#65533;&#65533;&#65533;&#65533;&#65533;Z&#65533;9!1o&#65533;f2&#65533;P&#65533;&#65533;&#65533;p&#65533;#&#65533;
s&#65533;&#65533;&#65533;&&#65533;&#65533;7)B&#65533;{9&#65533;&#65533;9&#65533;&#65533;@:&#65533;&#65533;&#65533;&#65533;#=iNv&#65533; &#65533;&#65533;ILr9&#65533;b&#65533;Y{E &#65533;&#65533;&#65533;&#65533;&#65533;)<8	 -&#65533;&#65533;))&#65533;y$&#65533;&#65533;&#65533;W&#65533;+&#65533;&#65533;&#65533;&#65533;&#65533;{&#65533;1&#65533;e1&#65533;H	&#65533;UO_&#65533;_d2o:	&#1673;w&#65533;u`&#65533;R EJ&#1119;<&#65533;`(rJV&#65533;i!&#65533;&#65533;z&#65533; #@&#65533;&#65533;<&#65533;&#65533;&#65533;&#65533;o&&#65533; &#65533;&#65533;3&#65533;&#65533;>WnA&#65533;&#65533;!&#65533;`&#65533;Y&#65533;&#65533;&#65533;y0&#1286; &#1846;ia0Q[SbP&#65533;Q&#1440;@7":&#65533;&#65533;&#65533; l&#65533;&#65533;&#65533;<:7"u#7&#65533;|)6S&#65533;&#65533;&#418;a&#65533;&#65533;&#65533;&#65533;&#65533;
0 "&#65533;&#65533;K&#65533;X&#1799; &#65533;&#65533;FaL!&#65533;Y&#65533; &#65533;PD&#65533;&#65533;0&#65533;V&#65533;(X&#65533;&#65533;V{2o&#65533;&#65533;w&#65533;5&#65533;S&#65533;&#65533;&#65533;o@S&#65533;&#65533;&#65533;&#65533;U&#65533;p'P%&#65533;&#65533;&#65533;3!"7&#65533;\&#65533;"l&#1793;&#65533;"&#65533;&#65533;&#65533;&#65533;\63 p$&#65533;0S%&#65533;v&#65533;U
&#65533;%$A&#65533;;&#65533; pm&#65533; @,&#65533;&#65533;&#65533;3&#65533;0"&#65533;%&#65533;&#65533;$&#65533;Vc&#65533;R$&#65533;&#65533;j&#15316;j&#65533;s&#65533;&#1136;kKBt6i&#65533;&#65533;Q?*p&#65533;&#65533;&#65533;&#65533;&#65533;&#65533;%YUaKDq	5&#65533;"&#65533;hMM&#65533;&#65533;` *0&#65533;j&#65533;Z&#65533;&#65533;1&#65533;&#65533;&#65533;&#65533;&#65533;&#65533;~uj
v7w&#65533;lDx&1&#65533;&#65533;&#65533; o&#65533;6)&#65533;_&#65533;'&#65533;&#65533;.C&#65533;@B&#65533;\&#65533;&#65533;
&#65533;6!2&#65533;f&#65533;&#65533;
o&#65533;\6&#879504;&#65533;&#65533;4-P3&#65533;7g6&#65533;- *&#65533;2x2q&#17653;f4, ?kUb&#65533;@?&#65533;@&#65533;Pc9b&#65533;:&#65533;{J&#65533;@R@Plt&#65533;R&#1504;l6&#65533;&#65533;&#65533;&#65533;&#65533;&#65533;&#65533;&#65533;&#65533;Ag8&#65533;&#65533;&#65533;&#65533;&#65533;&#65533;&#65533;H&#65533;&#65533;/#&#65533;w*&#65533;"&#65533;&#65533;4
&#65533;&#65533;c&#65533;"&#65533;:&#65533;&#65533;<&#65533;&#65533;1j0B&#65533;&#65533;&#65533;C&#65533;$yo&#65533;&#65533;O,p&#65533;9&#65533;&#65533;&#65533;&#65533;o&#65533;s{&#65533;&#65533;&#65533;&&#65533;&#65533;d&#65533;&#65533;=&#65533;9&#65533;Y&#65533;~&#65533;&#65533;&#65533;N&#65533;Bn&#65533;&#65533;T&#65533;&#65533;S&#65533;&#65533;Y&#65533;h&#65533;>&#65533;F d{&#65533;}&#65533;&#65533;&#65533;&#65533; Z75&#65533;Ab&#65533;:&#65533;g#&#65533;y6&#65533;&#65533;-i5@&#65533; &#65533;fl5-Nb&#65533;&#65533;&#65533;,&#65533;sAV &#65533;@,( &#65533;$&#65533;&#65533;&#65533;) &#65533;(a5&#65533;&#65533; plD &#65533;&#65533;&#65533;):("&#65533;&#1741;)&#65533;B_&#65533;&#65533; &#65533;&#65533;`B@&#65533;;e&#65533;&#65533;R3r&#65533;&#65533;&#65533;|&#65533;&#65533;w&#65533;xJ(&#65533;L&#65533;<&#65533;fe&#65533;&#65533;&#65533;}&#65533;D@Q&#65533;7ie&#65533;:&#65533;i:&#65533;&#65533;'.&#1069;&#65533;{&#65533;&#65533;&#65533;&#65533;>&a&#65533;V&#187;&#65533;&#65533;&#65533; e2@*(0&#65533;2m&#65533;q&#65533;&#65533;u  A&#65533;&#65533;&#65533;P&#65533;L&#65533;6	&#1660;&#65533;&#65533;R&#65533;#)&#65533;&#65533;t&#65533;<&#65533;7&#65533;&#65533;S&#65533;s&#65533;&#65533;\gY&#65533;&#65533;&#65533;4&#65533;&#65533;&#65533;&#65533;SQ]c(&#65533;&#65533;	&#65533;&#65533;&#65533;j&#65533;n&#65533; &#1447;&#65533;&#65533;"&#65533;y&#65533;^U&#65533;	&#65533;h^&#65533;&#65533;&#65533;&#65533;&#65533;&#65533;P&#65533;&#65533;t;&#65533;2&#65533;&#65533;t/&#65533;&#65533;M&#65533;u&#65533;2&#65533;&#65533;&#65533;&#65533;Vh&#65533;"&#65533;&#65533;&@ &#65533;&#65533;&#65533;S&#65533;&#65533;qi.&#65533;1<&#65533;!&#65533;P &#1331;&#65533;;&#65533; *&#65533;&#65533;A1]&#65533;&#65533;Y&#65533;&#65533;&#65533;z&#65533;5&#65533;&#65533;&#65533;&#432;&#65533;.&#65533; % 0jcC&#65533;&#1724;	&#65533;&#65533;&#65533;<7g&#65533;&#65533;&#65533;w6&#65533;7&#65533;l&#65533;&#65533;5&#65533;&#65533;-&#65533;, &#65533;" "&#65533;&#65533;b
&#65533;[f&1o&#65533;&#65533;&#65533;\/\Ap@&#65533;&#65533;&#65533;Z&#65533;&#65533;g&#65533;X!&#65533;XqH}&#65533;'&#65533;&#65533;.S&#65533;&#65533;(&#65533;&#65533;y&#65533;u&#65533;|&#65533;l&#65533;SkC&#65533;,&#65533;&#65533;U4&#65533;&#65533;&#65533;T&#65533;!&#65533;m&#1825;\!&#65533;&#65533;&#65533;&#65533;ni&#65533;0 10 &#65533;3S&#65533;&#65533;u&#65533;gK'X&#65533;&#65533;&#65533;(P: &#65533;CYcB+R&#635;#&#65533;$E&#65533; &#65533;L|&#65533;&#65533;F&#65533;&#65533;& &#65533;#&#65533;y *&#65533;>" ?,&#65533;yf&#65533;&#65533;&#65533;&#65533;&#65533;0/&#65533;S&#65533; )j&#65533;&#65533;&#65533;4&#1145;d1A&#65533;+&#65533;*&#65533;&#65533;&#65533;&#65533;!&#165;&#65533;&#65533;&#65533;&#65533;'&#65533;&#65533;qs!&#65533;8&#65533;&#65533;&#65533;&#65533;YFqZ&#65533;_5D&#65533;D&#65533;oK `&#65533;&#65533;N&#65533;`&#65533;#\&#65533;&#65533;&#65533;>1&#65533;HG&#65533;H &#65533;&#65533;K&#65533;&#65533;&#65533;I&#65533;&#65533;&#65533;&#65533;  &#1365;&#65533;f{&P&#65533;&#65533;LA&#65533;&#65533;&#65533;&#65533;"&#65533;  &#65533;p&#65533;&#1392;&#1724;&#65533;$$&#65533;&#65533;a 887,U&#65533;&#65533;&#65533;Q&#65533;&#65533;&#65533;&#65533;,&#65533;&#65533;  C&#65533;&#65533;&#65533;)&#65533;&#65533;|&#65533;&#65533;&#65533;&#65533;(&#65533;#&#65533;
6O&#65533;&#65533;mo&#65533;	&#65533;3&#65533;&#65533;&#65533;j&#51575;*|&#65533;&#65533;&#65533;&#65533;K&#65533;M&#65533;k^N!	&#65533;&#65533;&#65533;&#65533;&#65533;W&#65533;~h&#65533;&#65533;&#65533;yU&#65533;&#65533;&#65533;&#65533;JD;&#65533;&#65533;&#1555;0&#65533;C&#65533;MQ)9f&#65533;c&#65533;&#65533;q N	&#65533;&#152;~&#65533;&#65533;&#65533;9Zx~&#65533;&#65533;&#65533;f($&#65533;&#65533;&#65533;P&#65533;&#65533;8cWT!r/&#65533;qZ&#28444;&#65533;a&#65533;&#65533;@g5F&#65533;M<&#65533;S4&#65533;&#65533;&#65533;cc8R&#65533;&#65533;d&#65533;KA&#946;&#65533;:0&#65533;&#65533;a&#65533;&#65533;&#65533;`d%&#65533;&#65533;*&#65533;5&#65533;0&#65533;&#65533;&#65533;&#65533;1&#65533;p*&#65533;)&#65533;\z&#65533;AV&#65533;&#65533;e&#65533;&#65533;&#65533;0&#65533;J3(eg&#65533;&#65533;&#65533;x&#65533;&#65533;=&#65533;M\Q&#65533;{&#65533;&#65533;#&#65533;c&#65533;&#65533;&#65533;&#65533;|u*&#65533;P(&#65533;=&#65533;&#65533;&#65533;q=&#65533;~&#65533;1&#65533;&#65533;`36&#65533;MQ&#65533;`&#65533;X(/z1&#65533;\&#65533;M*&#65533;[&#65533;&#65533;#&#65533;!&#65533;S&#65533;&#65533;&#65533;W;&#65533;&#65533;&#65533;A&#65533;` &#65533;&#65533;q&#65533;&#65533;&#65533;2x&#65533;I&#65533;l#u&#65533;G^N&#65533;&#65533;-F&#65533;Bn.&#65533;&#65533;,&#65533;0&#65533;&#65533;&#65533;&#65533;r=Tr"&#65533;2a&#65533;m&#65533;&#65533;-,&#65533;$Xg|1&#65533;c5&#65533;3&#65533;&#65533;&#1084;)f&#65533;&#65533;&#65533;&#65533;&#65533;N&#1040;&#65533;&#65533;y"n&#65533;7&#65533;&#65533;&#65533;xmr&#65533;&#65533;&#65533;9&#65533;&#230;&#65533;ct&#65533;=WG&#65533;&#65533;&#65533;&#65533;&#65533;3oV.&#65533;&#65533;&#65533;[&#65533;g&#65533;&#65533;	&#65533;3&#65533;&#65533;&&#65533;49&#65533;)&#65533;@}R&#65533;  A,&#65533;056?&#65533;5&#65533;P&#65533;2&#65533;$&#65533;@&#65533;&#65533;i3&#65533;&#65533;&#65533;I:&#65533;&#65533;&#65533;76-)FSb&#65533;P&#65533;,4&#65533;&#65533;%F&#65533;&#65533;&#65533;&#65533;0V&#65533;&#65533;&#65533;r "i&#65533;G&#65533;&#452;&#65533;X&#65533;&#65533;&#65533;.`&#1943;o("&#65533;P&#65533;&#65533;8~&#65533;&#65533;&#65533;&#65533;&#65533;&#65533;5&#65533;g&#65533;&#65533;P&#65533;q)&#65533;t&#65533;&#65533;&#65533;.&#65533;&#65533;&#65533;&#65533;&#65533;&#65533;&#65533;&#65533;&#65533;&#65533;&#65533;&#65533;*&#65533;&#65533;&#65533;&#65533;&#65533;&#65533;&#65533;(&#65533;11&#65533;&#65533;&#65533;&#65533;&#65533;&#65533;&#65533;&#65533;&#65533;&#65533;&#65533;&#65533;&#65533;&#65533;1()$&#65533;-&#65533;&#65533;3('&#65533;&#65533;#$**-$*&#65533;&#65533;  &#65533;77
?B?&#65533;&#65533; &#65533;&#65533;&#65533;&#65533; /&#65533; &#65533;@&#65533;"h0p &#65533;z?&#65533;p&#65533;&#65533;	 &.&#65533;  &#65533;&#65533;&#65533;,&#65533;&#65533;&#65533;&#65533;&#65533;((&#65533;&#65533;&#65533;&#65533;(P8Q(&#65533;&#65533;*&#65533;&#65533;4@&#65533;&#65533;&#65533;\&#65533;&#65533;&#65533;%Ipj&#65533;&#65533;aB&#65533;b' &#65533;!&#65533;Mp&#65533;&#65533;&#65533; 1j&#65533; &#65533;i&#65533; N\&#65533;&#65533;&#65533;&#65533;d&#65533;@&#65533;J0&#65533;&#65533;&#65533;Q&#65533;_&#65533;00{4&#65533;;s=r&#65533;(&#65533;&#1139;&#65533; &#65533;&#65533;[&#65533;H&#65533;z4&#65533;m&#65533;&#65533;&#65533;**&#65533;+H&#65533;H&#65533;?&#65533;z&#65533;&#65533;P.}&#65533;!&#65533;&#65533;#*:4&#65533;&#65533;[&#65533;*8&#65533;@&#65533;:,&#65533;@&#65533;|&#65533;

&#65533;&#65533;&#65533;"&#65533;&#65533;&#259;ho&#65533;A~&#65533;&#65533;A~&#65533; &#65533;&#28375; &#65533;&#65533;&#65533;&#65533;&#65533;&#65533;=&#65533;F&#65533;: &#65533;{[JT&#65533;&#65533;6#p&#65533;	T% 9&#65533;&#65533;I&#65533;`&#130;&#65533;p@&#65533;&#65533;0&#65533;l0W &#65533;F&#65533;&#65533;&@[&#65533;y&#65533;&#65533;,!&#65533; &#65533;'@&#65533;'&#65533;(&#1588;&#65533;	j&#65533;ppb$,`H&#1487;@Rb&#65533;d&#65533;i&#65533;W&#65533;T&#65533;&#65533;FE1 &#65533;&#65533;&#65533;
3r&#65533;&#65533;&#65533;&#65533;@&#65533;&#65533;&#65533;&#65533;&#65533;Y&#65533;%d&#930;&#518;}&#65533;R &#65533;0C&#65533;&#65533;SM&#65533;c  l  	"L%&#65533;(&#65533;P&#65533;&#65533;@&#65533;&#65533;l&#65533;M&#1053;&#65533; `|&#65533;lW&#65533;D&#65533;|&#65533;U>&#65533;?&#65533;4&#65533;&#65533;>&#65533;C&#996;&#65533;h4QC PG @&#65533;&#65533;&#65533;$X`&#65533; "&#65533;p&#65533;0&#65533;i&#65533;@&#65533;$&#65533;PM> J&#65533;&#65533;&#65533;&#65533;H&#65533;&#65533;'@&#65533;&#65533;&#65533;&#65533;&#65533; [&#65533;&#65533;&#65533;c&#65533;&#65533;pB`&#65533;d&#65533;&#65533;!&#65533;&#65533;&#65533;i\G&#65533;&#65533;K@&#65533;AV#\B6@
&#65533;&#65533;&#65533;Y &#65533;&#65533;$|8-&#65533;&#65533;&#65533;9.jT%n szf&#65533;T&#65533;&#65533;&#65533;n&#65533;&#65533;@&#65533;&#65533;Tp&#65533;n&#65533; &#194;&#65533;&#65533;B1&#65533;&#137;&#65533; &#65533;&#65533;&#65533;&#65533;&#65533;	&#65533;J&#65533;	,&#65533;2&#65533;9&#65533;&#65533;&&#65533;&#65533;u&#65533;CiC	A &#65533;&#65533;k&#65533;4B3&#65533;^>&#65533;*0jw&#65533;&#65533;&#65533;|&#65533;PI*|&#65533;M&#65533;~&#65533;B:.p+
3&#65533;0@&#65533;b &#65533;#,R.d[IA,&#65533;&#1752;&#65533;iH&#65533;"&#65533;&#65533;b&#65533;4	&#65533;&#65533;&#65533;&#65533;&#65533;N&#65533;&#65533;{&#540;&#65533;&#65533;b-&#65533;Z,&#65533;&#65533;&#65533;&#65533;+&#65533;&$< wp&#65533;&#65533;8&#65533;ns>&#65533;_&#65533;&#65533;&#65533;mT&#65533;&#65533;.&#65533;0&#65533;&#65533;&#65533;&#65533;&#65533;`&#65533;!+J&#65533;#&#65533;v&#65533;&#65533;&#65533;&#325;H&#65533;&#65533;A&#65533;&#65533;&#65533;&#65533;@&#65533;r106I!8hH&#65533;&#65533;&#65533;T&#65533;&#65533;)&#65533;&#65533;Aw&#65533;|&#65533;o&#65533;&#65533;&#65533;&#65533;&#65533;&#65533;&#65533;&#65533;&&#65533; &#65533;U&#65533;x&#65533;&#65533;+&#65533;&#1115;&#65533;&#65533;O&#65533;&#65533;&0D&#65533;&#1888;&#65533;;&#65533;"&#65533;&#65533;&#65533;d@?'&#65533;O-&#65533;a (P
&#65533;Te.&#65533;&#65533;&#65533;q9I&#65533;D'&#65533;&#65533;&#65533;N &#65533;&#65533;&#65533;&#65533; &#65533; &#65533;
&#65533;F&#65533;Dm&#65533;&#65533;'B&#65533;&#65533;At|]&#17047;&#65533;&#65533;U&#65533;&#65533;&#65533;&#65533;&#65533;&#65533;.&#65533;&#65533; &#65533;>&#65533;&#65533;L&#65533;Z&#65533;&#65533;&#65533;&g&#65533;&#65533;Y&#65533;)&#65533;&#65533;&#65533;$&#65533;&&#65533;&#65533;v&#65533;&#65533;&#65533;!&#65533;&#65533;&#65533;}&#65533;&#65533;!&#65533;,@A&#65533;d&#65533;*&#65533;&#65533;"&#65533;&#65533;&#1090;&#65533;,&#65533;0&#65533;&#1225;.p'&#65533;&#65533;&#65533;&#65533;&#65533;
f&&#65533;&#65533;&#65533;&#65533;&#65533;&#65533;@
U&#65533;&#65533;&#65533;&#65533;&#65533;&#65533;MA <&#65533;B&#65533;&#65533;7&#65533;&#65533;&#65533;&#65533;&#65533;z&#65533;&#65533; :&#15360;&#65533;X&#65533;-&#65533;$
&#65533;&#65533;@&#65533; `0&#65533;&#65533;&#65533;W&#65533;&#65533;,#&#65533;&#65533;&#65533;&#65533;)'d&#65533;&#65533;&#65533;I,`L'&#65533;&#65533;jph&#65533; &#65533; 0&#65533;&#65533;&#65533;%6&#65533;&#65533;&#65533;K5&#65533;&#65533;3\0&#65533;j9&#65533;-&#65533;&#65533;/&#65533;&#65533;t&#65533;&#65533;,-<]&#65533;e&#205;&#65533; 8&#65533;$Ec&#65533;wfsL&#65533;tp&#65533;,VK&#65533;x&#65533;&#65533;Q2&#65533;&#65533;&#65533;&#65533;XdB&#65533;&#65533;`	B&#65533;@62&#65533;&#65533;x`&#65533;&#65533;&#65533;&#65533;t ]&#65533;&#65533;` 
p&#65533;y&#65533;`} &#65533;&#65533;:4&#65533;&#65533;~|"&#65533;&#65533;&#65533;&#65533;4<&#65533;&#65533;&#65533;&#65533;&#65533;!&#65533;&#65533;b&#65533;&#65533;PD:&#65533; f &#65533;@#8&#65533;&#65533;p(B8k&#65533;&#65533;
`&#65533;@GYN&#65533;0&#65533;&#65533;e &#65533;C&#65533;Q&#65533;8&#65533;h&#880;&#65533;&#65533;&#65533;&#65533;&&#65533;&#1096;&#65533;&#65533;&#65533;\[0`&#65533;Q,&#65533;&#65533;x&#65533;&#65533;fD	&#1592;B)FR&#65533;&#65533;l&#65533;&#65533;WL&#65533;&#65533;&#65533;&#65533;L!&#65533;&#65533;X&#65533;_&#65533;&#65533;&#65533;Y&#715;&#65533;^&#65533;H&#65533;.&#65533;p-42/&#65533;&#65533;&#65533;&#65533;
d&#65533;[&#65533;&#65533;&#65533;@&#65533;&#65533;p&#65533;&#65533;&#65533;&#65533;R&#65533;Qx&#65533;&#65533;&#65533;
@&#65533;\&#65533;
&#65533;0&#65533;&#65533;,&#65533;E&#419;}&#65533;&#65533;&#65533;&#65533;&#65533;SMA &#65533;**|&#65533;&#65533;&#1181;&#65533;C;;&#65533;&#65533;9&#65533;3^H&#65533;&#65533;&#65533;&#65533;&#65533;Q&#65533;!&#65533;&#65533;&#65533;&#65533;&#65533; 2}"h-X&#65533;&#65533;;&#65533;b&#65533;&#65533;&#65533;J&#65533;YY&#65533;&#65533;,,&#65533;A#&#65533;T/A*r)&#65533;z&#65533;z&#65533;&#65533;&#65533;:&#65533;&#65533;"&#65533;&#65533;8&#65533;?y&#65533;&#65533;&#65533;&#65533;0&#65533;<H&#65533;&#65533;.@R&#65533;&#65533;&#65533;I^ *&#65533;&#65533;&#65533;0y&#65533;&#65533;E0'Z&#65533;S:J&#65533;&#65533;&#65533;1&#65533;5V&#65533;D&#65533;!&#65533; "&#65533;&#65533;8&#65533;&#65533;+B&#65533; *h&#65533;:V&#65533;&#65533;u&#65533;&#65533;!&#65533;Gt&#65533;
c&#65533;.GC&#65533;zx&#65533;!U&#65533;`$<b&#65533;v&#65533;&#65533;3;;h&#65533; jr&#65533;P&#65533;&#65533;&#65533;&#65533;&#65533;F&#65533;&#65533;@zB&#65533;]4&#65533;)&#65533;&#65533;
&#65533;-x&#65533;5&#65533;A2 &#65533;&#65533;&#65533;&#65533;D&#65533;&#65533;5 &#65533;&#65533;&#65533;*&#65533;@=F&#65533;&#65533;E&#65533;@r&#65533;&#65533;&#65533;X%&#65533;!c&#65533;&#65533;5&#65533;`&#65533;Nr&#65533;n&#65533;&#65533;&#65533;&#65533;arM;&#65533;&#65533;o&#65533;&#65533;$VP&#65533;3&#65533;8&#65533;&#65533;h::&#65533;C&#65533;|U&#65533;V
a&#65533;43 &#65533;&#65533;2`&#65533;&#65533; %&#65533;&#1600;&#65533;&#65533;&#65533;&#65533;c?&#65533;b&#65533;&#65533;&#65533; &#65533;&#65533;&#1019;&#65533;$3u&#65533;i:&#65533;`7&#65533;&#65533;&#65533;&#65533;&#65533;&#65533; 97D:&#425;H&#65533;&#65533;&#65533;i&#65533; 0 Va&#65533;&#1794;&#65533; [$&#65533;J~&#65533;&#65533;&#65533;&#65533;

&#65533;-&#65533;&#65533;1"&#1434; e&#65533;&#65533;T&#65533;&#65533;K2h&#65533;"N&#65533;^m&#65533;&&#65533;&#1274; &#65533;|l1^u&#65533;&#65533;#F&#65533;&#65533;K3Y&#65533;&#65533;&#65533;2&#65533;&#421;&#65533;r&#65533;&#65533;&#65533;I&#65533;&&#65533;&#65533;&#65533;u&XGK&#65533;5p&#65533;Z &#65533;a&#65533;`&#1233;&#65533;&#65533;$&#65533;BL&#65533;<F8q&#65533;&#65533;&#65533;NG&#65533;&#65533;w '&#65533;
,&#65533;&#65533;&#65533;&#65533;bC&#65533;&#65533;&#65533;p&#65533;`&#65533;;&#65533;&#1886;&#65533;&#65533;&#65533;&#65533;'7&#65533;&#65533;&#65533;&#65533;?&#1369;v0*&#65533;&#65533;&#65533;6`&#65533;8&#65533;&#65533;&#65533;&#65533;=&#65533;Z.&#65533;&#65533;&#65533;&#65533;(n-&#65533;N&#65533;,`&#65533;&#65533;&#65533;4&#65533;3]@I&#65533;&#65533;Q2`u]&#65533;CI&#65533;Q&#65533;2&#65533;&#65533;/&#65533;/&#65533;&#65533;h&#65533;vc1"E&#65533;&#65533;&#65533;&#65533;N&#65533;&#65533;&#65533;,&#65533;&#65533;2&#65533;&#65533;Z&#65533;&#65533;]+b'n%Bctb&#65533;HA&#65533;A&#65533;Gd&#65533;g&#65533;&#65533;&#65533;&#675;u&#65533;&#65533;&#65533;d&#65533;Z&#65533;&#65533;B&#65533;&#65533;&&#65533;&#65533;8&#65533;3=&#65533;&#65533;k&#65533;@)&#65533;[*&#65533;&#1760;n#&#65533;&#65533;&#65533;Z &#65533;e&#65533;&#65533;R&#65533;\&#65533;R?&#65533;y&#65533;&#65533;&#65533;>ASf&#65533;&#65533;&#65533;&#65533;S&#65533;&#65533;&#65533;&#65533;]&#65533;U&#65533;)a3&#65533;b34c &#65533;J&#261;-&#65533;q'&#65533;w:&#65533;*0  'SQ2.&#65533;S&#65533;
$&#65533;&#65533;&#65533;&#65533;&#65533; >"S&#65533;P/)&#65533;ue&#65533;&#65533;&#65533;p&#65533;eE&#65533; Z+&#65533;:"Bl&#65533;02iQ;&#65533;&#65533;2P&#65533;&#65533;&#65533;Y&#65533;
j&#65533;%&#65533;@/&#65533;1O&#65533;&#65533;%%	S`&#65533;wi0&#65533;&#65533;1&#65533;&#65533;O&#65533;&#65533;:&#65533;:&#65533;4;1&#65533;A&#65533;!&#65533;&#1225;&#65533;p ~&#65533;D&#65533;d&#65533;|&#65533;T&#65533;E|&#65533;&#65533;1 w&#65533;fX&#65533;&#65533;_(&#65533;$&#65533;&#65533;!&#65533;&#65533;&#65533;!&#65533;&#65533;*nqJ&#65533;e&#65533;QT &#65533;3L#y-&#65533;MGs]L&#65533;&#65533;#S&#1521;?aT&#65533;F&#65533;@	&#65533;g' -#i&#65533;$b,&#65533;&#65533;Q&#65533;d&#65533;&#65533;s&#65533;&#65533;C&#65533;(TQj&#65533;&#65533;01020&#65533; &#65533;O&#65533;&#65533;8&#65533;9&#65533;7&#65533;U&#65533;&#65533;&#65533;&#65533;' F&#1170;&#65533;w@]	&#65533;M&#65533;
&#65533;vB&#65533;&#65533;|&#65533;&#65533;Q&#65533;30s&#65533;&#65533;u&#65533;&#65533;
3
&#65533;&#65533;&#65533;&#65533;&#65533;s&#65533;#&#65533;&#65533;&#65533;@`&#65533; ~5t7&#28839;v&#65533;&#65533;&#65533;
&#65533;p&#65533;irS&#161;9"4&#65533;h#~`	&#65533;p"x&#65533;'#&#65533;ZI&#65533;(&#65533;G&#65533;&#1354; +&#65533;V&#65533;QR"Q,&#65533;>@&#65533;N&#65533;S&#65533;&#65533;&#65533;0]&#65533;ff&#65533;&#65533;q &#65533;&#65533;c&#65533;)&#65533;e&#65533;&#65533;(&#65533;A3q&#65533;0&#65533;@ -&#65533;&#65533;&#143;&#65533;2 &#65533;&#65533;n&#65533;&#65533;C4&#65533;%&#819;&#65533;&#65533;|&#65533;&#65533;[0&#65533;g$&#65533;"&#65533;&#1433;&#65533; F&#65533;/&#65533;v|xr=&#65533;CS&#65533;X&#65533;t u&#228;Y&#65533;&#65533;&#65533;&#65533;&#65533;&#65533;"&#65533;&#65533;j&#65533;K&#65533;&#65533;&#65533;EM&#65533;8&#65533;&#65533;8&#65533;&#65533;X&#65533;&#65533;k&#65533;&#65533;2&#65533;-&#1191;&#65533;&#65533;&#65533;&#65533;&#65533;&#65533; ! $&#65533;j&#1721;02&#65533;&#65533;P2'&#65533;&#65533;&#65533;&#65533; @&#65533;c&#65533;R2&#65533;>&#65533; &#65533;R&#65533;&#65533;&#65533;I&#65533;&#65533;3&#65533;t>7` B#?&#65533;xS&#65533;q&#1848;fbVo!g&#65533;!&#65533;f&#65533;&#65533;Pq0{+&#65533;30&#65533;&#65533;0&#65533;`urr&#65533;&#65533;E&#65533;&#65533;MKI<&#65533;&#65533;$S"&#65533;rj&#65533;&#65533;9V&#65533;PI(&#65533;&#65533;I;-
&#65533;&#65533;&#65533;o&#65533;	}&#65533;&#65533;&#65533;@-'	8&#65533;&#65533;s	-&#65533;&#65533;w	x v&#65533;!	&#65533;&#65533;Lf<&#65533;	X/&#65533;V&#65533;&#65533;	&#65533;&#65533;-?b&#65533;P&#65533;UTO&#65533;&#65533;&#65533;Yh&#65533;)&#65533;&#65533;&#65533;ZT&#65533;@&#65533;!kQ&#279;$&#65533;SG0< xJ>&#65533;R/ &#65533;&#65533;	]&#65533;&#65533;e&#65533;:.&#65533;)4&#65533;&#65533;&#65533;&#65533;	&#65533;H&#65533;S&#65533;&#65533;g&#65533;&#65533;&#65533;pG&#65533;r<H3&#65533;2&#65533;e &#65533;,0k&#65533;R 1 &#65533;&#65533;^>&#65533;.&#65533;&#65533;L&#65533;1EI&#65533;
&#65533;&#65533;M&#65533;vE&#65533;&#65533;&#65533;&#65533;8&#65533;M5v&#65533;&#65533;&#65533;'&9t&#65533;g&#65533;u&#65533;)&#65533;&#65533; l&#65533;+&#65533;#&#65533;)&#65533;@/&#65533;&#65533;&#53606;&#65533;Y	G&#65533;H$Y&#65533;SB&#65533;&#65533;&#65533;&#65533;v&#65533;&#65533;0 v&#65533;D7&#65533;m&#65533;I&#65533;nY&#65533;&#65533;c&#65533;~V&#65533;&#65533;]B&#65533;&#65533;&#65533;&#889;8&#65533;!&#65533;&#65533;+&#65533;d B '&#65533;_\&#65533;!&#19459;&#65533; &#65533;&#65533;I&#1960;&#65533;&#65533;&#65533;3F&#65533;&#1221;&#65533;S!))x&#65533;*?&#65533;:@3;0!&#65533;C`!-&#65533;&#65533;&#65533;1n0&#65533;&#65533;5$&#65533;'p. d&#65533;@P &#65533;sG&#65533;&#65533;3*RMJ&#65533;&#65533;&#65533;
&#65533; "&#65533;F&#65533;YX &#65533;8&#65533;&#65533;&#65533;`O&#65533;*
!&#65533;Z&#65533;%&#65533;P&#65533;U&#65533;7&#65533;p'&#65533;&#65533;m&#65533;&#65533;&#65533;A%p(&#65533;&#65533;&#65533;B1&#65533;&#65533;	Z&#65533;&#65533;GM&#65533;&#65533;{&#65533;p&#65533;&#65533;`&#65533;&#65533;'	&#65533;&#65533;&#65533;'&#65533;&#65533;&#65533;&#435;@AO&#65533;1&#65533;`&#65533;Z^&#65533;&#65533;&#65533;@ &#65533;w&#65533;&#65533;{&#65533;&#65533;#&#65533;A%&#65533;&#65533;]&#65533;I&#65533;R&#65533;7&#65533;hV&#65533;rH&#65533;&#65533;&#65533;b&#65533;y&#65533;#&#65533;(&#54273;&#65533;P2y&#65533;@&#65533;&#65533;2&#65533;&#65533;&#65533;@&#65533;TA #&#65533;F&#65533;`c&#65533;&#65533; t&#65533;&#65533;&#145;KeH&#65533;%&#65533;t&#65533;&#65533;5v&#65533;&#65533;&#65533;&#65533;&#65533;4&#65533;/&#65533;&#65533;&#65533;&#65533;l&#65533;&#65533;1	-&#65533;L6&#65533;&#65533;v:&#65533;&#65533;&#65533;&#65533;&#65533;&#65533;&#65533;;&#65533;&#65533;&#65533;&#65533;&#65533;r	 0&#65533;&#65533;&#65533;-&#65533;q&#65533;p99&#65533;&#65533;&#65533;&#65533;f&#65533;&#1031;B&#65533;&#65533; `
F1LZ,.@[{&#65533;&#65533;3&#65533;( ,&#65533;aG&#65533;+&#65533;&#65533;&#65533;&#1047;&#65533;&#65533;>&#65533;yi[&#65533;&#65533;&#65533;4&#65533;&#65533;&#65533;r?  )&#65533; 8@&04SR&#65533;&#65533;&#65533;,=p&#65533;_&#65533;&#65533;0&#65533;
&#65533;&#65533;&#65533;yD&#65533;J&#65533;0&#65533;;0 m(&#65533;^" *&#65533;/v	s
&#65533;.*&#65533;&#65533;+&#65533;{0&#65533;qTgP&#65533;&#65533;)&#65533;v&#65533;V&#65533;&#65533;&#65533;6&#65533;l&#65533;W{3D&#65533;B&#65533;j&#65533;&#65533;`&#65533;&#65533;D&#65533;~&#65533; &#65533;&#65533;%	=&#65533;_>@q&#65533;G1B&#65533;a10&#65533;<C&#65533;&#65533;v&#528;91&#65533; 0&#65533;&#65533;$&#65533;&#65533; &#65533; 3C=Q\Rq<<pB&#65533;op&#275;&#65533;H&#65533;
q?1&#65533;5&#65533;	&#65533;;&#65533; &#65533;D&#65533;&#65533;x &#65533;Q&#65533; &#65533;F&#65533;&#65533;p&#65533; mu ^&#65533; &#65533;L[22&#65533;sv&#65533;&#65533;J&#65533;&#65533;s&#65533;&#65533;'&#65533;37&#65533;:&#677;&#65533;:&#65533;&#65533;s&#65533;&#65533;&#537;&#65533;A &#65533;&#65533;&#65533;Si&#65533;Kk&#65533;&#3546;&#65533;,&#65533;0&#65533;&#65533;&#65533;|&#65533;PCm&#65533;p&#65533;f&#65533;/2
s&#65533;M&#65533;&#65533;9Q&#65533;$&#65533;4&#65533;wa&#65533;&#65533;Ana&#65533;&#65533;&#264;7*&#65533;0&#65533;E&#65533; &#65533;! %1 3`3&#65533;p.Q&#65533;&#65533;a&#65533;YGkk3&#65533;X&#65533;	0*r&#65533;f&#65533;55&#65533;$i&#65533;&#65533;IS&#65533;&#65533;@&#65533;>&#65533;&&#65533;&#65533;&#65533;&#65533;&#65533;j&#65533;&#65533;&#65533; &#65533; +)`:&#65533;w&#65533;&#65533; &#65533;&#65533;;2&&#65533;U&#65533;&#65533;
%&#65533;&#65533;&P &#65533;)|ZD:&#65533;sV&#65533;V&#65533;.P&#65533;&#65533;&#65533;&#407;&#65533;"I<&#65533; FQBF&#65533;[b~ &#65533;^&#65533;P<&#65533;#&#65533;&#65533;u&#65533;7&#65533;&#65533;&#65533;1&#65533;&#65533;u&#65533;1&#65533;&#65533;
&#65533;j&#65533;&#65533;E&#65533;egBZm&#481;	ya&#65533;&#65533;6I&#65533;&#65533;l&#65533;)&#65533;&#65533;`&#65533;&#65533;&#65533;: &#65533;&#65533;K=Z&#65533;&#65533;Y&#65533;Z0&#651;&#65533;&#65533;&#65533;`&#65533;&#65533;@&#65533;"&#65533;PP*  &#65533;+6&#65533;6&#65533;&#65533;>&#65533;a&#65533;&#65533;_I&#1036;S4y4&#65533;&#65533;4&#65533;&#65533;&#65533;*&#65533;&#65533;y&#65533;@Q&#65533;&#65533;@>&#65533;Q  ,+&#65533;&#65533;7&#65533;&#65533;P@&#65533;ll&#65533;n&#65533;dyl&#65533;&#65533;&#65533;U&#65533;!U&#65533;L&#65533;9&#65533;2&#65533;&#65533;&#65533;1>0&#65533;&#65533;&#65533;&#65533;&#65533;&#65533;v&#65533;5&#65533;yL1&#65533;&#65533;m&#65533;&#65533;&#65533;x&#65533;8&#65533;G&#65533;&#860;&#65533;d&#65533;&#65533;u&#65533;&#65533;xfKdE&#65533;E8&#65533;9I&#65533;&#65533;(u&#65533;&#65533;&#65533;&#65533;	&#65533;&#65533;&#65533;q1 &#65533;O: &#65533;p&#65533;&#65533;K&#65533;p6&#65533;&#65533;K;}U&#65533;&#65533;&#1360;&#65533;~&#65533;/ T)&#65533;&#65533;|K	&#65533;0&#65533;&#65533;>&#65533;&#65533;gZ&>&#65533;HC&#65533;*n  y&#65533;]]&#65533;A&#65533;~I&#65533;N
&#65533;&#65533;Wp&#65533;+&#65533; &#65533;^&#65533;&#65533;&#1027;&#65533;&#65533;d&#65533; )&2,*z3&#65533;0&#65533; e	:&1 ;1&#65533;$&#65533;>&#65533;&#65533;&#65533;&#65533;(&#65533;&#65533;&#65533;&#65533;&#65533;&#65533;C&#65533;&#65533;&#65533;&#49021;&#65533;	A*&#65533;&#65533;&#65533;p&#523;SOsZD"m&#65533;DO&#65533;`[Q&#65533;%&#65533;A&#65533;h:&#65533;, b>L".6y	Y&#65533;%&#40403;&#65533;&#65533;i&#31070;&#65533;&#65533;&#65533;%	&#65533;&#65533;s&#330;\&#65533;&#65533;?&#65533;-I&#65533;-'&#65533;&#65533;&#65533;&#65533;&#65533;&#65533;&#65533;&#65533;"&#65533;&#65533;@&7&#65533;!F/*&#65533;!Ia&#65533;cY&#65533;J &#65533;$ {w&#65533;&#65533;0&#65533;:0&#65533; Q]&#65533;&#65533;&#65533;&#65533;\c&#65533;&#1364;&#65533;#&#65533;&#65533;&#65533;&#65533;1&#65533;3B&#65533;&#65533;&#65533;z &#65533;I&#65533;&#65533;&#65533;&#65533;y+0&#65533;RF_&#65533;K&#65533;&#65533;:&#65533;&#65533;&#65533;0{>&#65533;&#1728;+P&#65533;&#65533;W 0&#65533;&#65533;&#65533;	&#65533;&#65533;&#65533;Y&#65533;&#65533;1&#65533;&#65533;&#65533;&#65533;&#65533;&#65533;&#65533;F&#65533;&#65533;!Z&#65533;_=&#65533;&#1143;&#65533;m0&#65533;&#65533;&&#65533;C&#65533;ZE&#65533;&#65533;&#65533;&#65533;%&#65533;&#65533;%&#65533;;&#65533;&#65533;&#65533;)`6M.4yO=&#65533;&#65533;&#65533;M	&#1090;vT3&#1308;r&#65533;&#65533;7&#65533;Q&#65533;&#65533;B&#65533;&#65533;&#65533;2(&#65533;`&#65533;&#65533;&#65533; vn	+&#65533;&#65533;}M&#65533;N&#65533;&#65533;,.h&#65533;3&#65533; &#65533;&#65533; &#65533;&#65533;&#65533;-`&#65533;0&#65533;(& &#65533;&#65533;&#65533; 3&#65533;f&#65533;&#65533;&#65533;&#65533;W&#65533;&#65533;&#65533;)	&#65533;4@&#65533;4&#65533;v&&#65533;g:`5q M[ &#65533;&#65533;d2&#65533;&#65533;{e&#65533;&#65533;&#65533;L&#65533;&#65533;9&#65533;&#65533;ln7&#65533;(&#65533;G)A&#65533;&#65533;K&#65533;&#65533;&#65533;- :&#65533;&#65533;&#65533;&#65533;&#65533;&#65533;1&#65533;&#65533;,&#65533;&#65533;&#65533;&#65533;&#65533;&#65533;&#65533;&#65533;&#65533;5&#65533;&#65533;&#65533;1&#65533;,&#65533;&#65533;&#65533;&#65533;&#65533;&#65533;&#65533;&#65533;&#65533;+&#65533;&#65533;&#65533;&#65533;&#65533;&#65533;&#65533;&#65533;&#65533;&#65533;&#65533;&#65533;&#65533;&#65533;+&#65533;&#65533;&#65533;&#845;&#1174;&#65533;, &#65533;&#65533;&#65533;$&#694;&#65533;&#65533;-1&#65533;&#65533;A&#65533;'&#65533;&#65533;'1)1+&#65533;(&#65533;&#65533;h h&#65533;&#65533;&#65533;Q&#65533;&#1793;&#65533;Xt`&#65533;&#65533;&#65533;&#65533; 0&#65533;&#269; &#65533;&#65533;&#65533;G&#65533;  &#65533;!&#16769;f&#1454;&#604;I3Z @&#65533;&#65533;&#65533;gN&#65533;*&#65533;"D&#65533;!*o&#65533;&#65533;&#65533;&#65533;@F/*&#65533;q&#65533;@!, 1&#130;X&#65533;&#65533;0&#65533;&#65533;&#65533;@b&#65533;&#65533;l	&#65533;&#65533;R&#65533;b&#65533;&#65533;%@&#24886;&#65533;&#65533;&#65533;&#65533; o8P5o&#65533;W3&#65533;`&#65533;&#65533;i5B<&#65533;&#65533;&#65533;&#65533;8&#1314;l&#65533;&#65533; L&#65533;RP&#65533;X&#1262; o&#65533;b&#65533;J@&#65533;i&#65533;&#65533;&#65533;vvM&#65533;l&#65533;1X&#65533;`&#65533;&#65533;&#65533;&#65533;V&#65533;&#65533;p[&#65533;&#65533;A&#65533;&#65533;&#65533;&#65533;&#65533;>&#65533;&#65533;!&#371;&#65533;&#65533;&#65533;&#65533;&#65533;P&#65533;m $t@HnEChU&#625;G&#65533;
&#65533;&#65533;&#65533;*RE&#65533;&#65533;&#65533; (NX L@pPB	&#65533;&#65533;?$ @40u&#65533;JHPXd*X&#65533;B&#65533;&#65533; &#65533;&#65533;r&#65533;'&#65533;C&#65533;&#65533;&#65533;2&#65533;/$&#65533;t.&#65533;&#65533;&#65533;&#65533;"		&#65533;&#65533;o&#65533;@&#65533;Yf&#65533;<pk&#65533;aCv&#65533;&#324;&#65533;&#65533;&#65533;`d&#1174;&#65533; &#65533;3M&#65533;6&#65533;r&#65533;"d&#65533;*&#65533;\D&#65533;&#65533;#r&#65533;&#65533;rA&#65533;&#65533;&#65533;&#65533;c&#65533;&#65533;
{&#65533;&#65533;$5&#65533;&#65533;(c&#65533; %48&#65533;L}&#65533;&#980;&#65533; &#65533;k&#65533;x+)&#65533;#)$#@\&#65533;&#65533;7&#65533; &#65533;&#65533;&#65533;&#65533;&#65533;N&#35029;( @U&#65533;&#65533;&#65533;G &#65533; ,DD&#65533;@~*)&#65533;&#65533;&#27861;&#65533;x&#65533;O&#65533;&#65533;&#65533;I$&#65533;&#65533;
l&#65533;S5&#65533;]T
(x@&#65533;
,<&#65533;
"<S&#65533;\&#65533;z&#65533;YU&#65533;&#65533;A&#65533;r&#65533;-&#65533;+&#65533;k&#65533;M&&#65533;]&#65533;d&#65533;IR %.8;HN7a&#65533;&#65533;&#65533;&#65533;4&#65533;d&#65533;=&#65533;&#65533;p@&#65533;%&#65533;Q&#65533;K 2X&#65533;&#65533;i&#65533;&#65533;Yb&#65533;&#65533;&#65533;&#65533;&#65533;&#65533;@SA@"&#1748;&#65533;`&#65533;P&#65533;&#65533;rKC&#65533;-&#65533;&#65533;"(&#65533;&#1476;&#65533;i&#65533;&#65533;`&#65533;&#65533;p%[&#65533;}&#65533;:&#65533;&#65533;&#65533;%&#65533;\Y&#65533;&#65533;&#322;(&#65533;&#65533;"<T&#65533;EA&#65533; &#169;&&#65533;p&#65533;U&#65533;&#65533;&#65533;FB	&#65533;C|&#65533;!,  ;&#65533; &#65533;&#65533; &#65533;&#65533;&#65533;M	&&#65533;`@&#1904;-Q&#65533;v&#65533;&#65533;&#65533;Net&#65533;0&#65533;&#65533;8&#65533;&#65533;
&#65533;`&#65533;&#65533;p&#65533;&#65533;Y&#65533;&#65533;h&#565;j&#537;|
N-pi&#65533;4&#65533;&#65533;&#65533; 2!i&#65533;|ps&#65533;;&#65533;&#65533;(&#395;|&#65533;&#65533; &#65533;j&#65533;.ej&#65533;&#65533;o&#65533;8v&#65533;&#65533;@KR&#65533;.&#65533;&#65533;m&#436;Ke&#65533;&#65533;&#65533;X&#65533;,&#65533;J&#1091; K6&#65533;b&#65533;g&#65533;1&#65533;&#65533;*#O&#194;;&#65533;(N&&#65533;&#65533;&#65533;y&#65533;E&#65533;2&#65533; &#65533;&#65533;&#65533;)}&#65533;&#65533; ,* &#65533;&#65533;@&#65533;m&#65533;&#65533;
BP t! @&#1542;&#65533;G@*&#40001;	v &#65533;&#65533;&#65533;R&#65533;&#65533; &#65533;b@&#65533;J&#65533;g2 &#65533;&#65533;'&#1103;H~@&#65533;&#65533;X.#q&#65533;F8G.&#65533;&#65533;&#65533;-&#65533;&#65533;FP&#65533;L U (&#65533; |g9&#65533;F&#65533;&&#65533;&#65533;[  .&#65533;A0 &#65533;D&#65533;&#65533;Kh&#65533;&#65533;&#65533;&#65533;!X&#361;D`0&#65533;&#65533;-&#65533;&#65533;&#65533;&#65533;&#65533;1&#65533;'y&#65533;3&#65533;&#65533;&#65533;.Xt&#65533;7&#65533;i#6 ,gh+&#65533;&#1021;&#65533;&#65533;>E&#65533;f3&#278;f&#29276;]#2&#65533;9&#65533;.b0:&#65533;r&#65533;
6&#65533;E&#65533;@&#65533;Ap&#65533;&#65533;&#65533;L@ x&#65533;3C &#65533;d"&#65533;&#65533;v&#65533;N&#65533;/O"&#65533;4B(	v&#65533;) [xB"&#65533;&#65533;nj&#65533;&#65533; &#65533;M&#65533;&H&#65533;&#65533;B&#1197;&#65533;H&#65533;W&#65533;&#65533;&#65533;Nx&#65533;&#65533;zf6	b&#65533;&#65533;&#65533;l&#65533;p &#65533;&#65533;9R&#65533;&#65533;b@	T&#65533;&#65533;&#65533;&#65533;%@8&#65533;&#65533; &#65533;&#65533;&#65533;2Q&#65533;&#65533;&#65533;&#65533;&#65533;&#65533; D&#65533;"G8	~{&#670;&#65533;^2&#65533;^r&#65533;&#65533;Mzc&#65533;$&#65533;&#65533;&#65533;Y&#65533;&#65533;&#65533;@&#65533;)O\`&#65533;&#65533;8&#65533;d,&#65533;Yq&#65533;)&#65533;V&#65533;&#65533;1f&#632;&#65533;u1&#65533;&#65533;Qck
$8:&#65533;&#65533;$&#65533;&#65533;&#65533;&#65533;g*F&#65533;&#65533;>cD&#65533;&#65533;&#65533;&#65533;@RX&#65533;&#65533;&#65533;&#1922;&#65533;&#65533;&#65533;&#65533;&#65533;&#65533;&#65533;&#65533;L&#65533;&#65533;&#65533;&#65533;pL&#65533;OT&#65533;&#65533;C&#65533;"T&#65533;&#65533;EvV&#65533;&#65533;&#65533;&#65533;A&#65533;:&#65533;k")&#65533;	&#65533;3!&#65533;PXC&#1819;&#65533;&#65533;&#65533;On&#65533;@0&#65533;&#65533;l%&#65533;&#65533;) kY&#65533;&#65533;8&#65533;$$!hF.&#65533;\]&#65533; #h
fp&#65533; &#808; &#65533;&#65533;D&#65533;&#65533;&#65533;&#65533;&#65533;&#65533;&#65533;&#1228;P&#65533;&#65533;e&#65533;R&#65533;&#65533;&#65533;&#65533;F&#65533;`'3a&#65533;&#65533;$&#65533;&#65533;8&#65533;Ts%sV&#65533;&#65533;;-U&#992;&#65533;_NA&#65533;&#535;&#65533;@T&#65533;Nr)#&#65533;#Go&#65533;S&#65533;~b&#65533;&#65533;me&#65533;&#65533;F=&#65533;&#65533;&#65533;4&#644;0&#65533;FGh&#947;&#65533;&#65533;*&#65533;&#65533;&#65533;M&#65533;X&#65533;`&#65533;&#65533;&,&#65533;k&#65533;a&#65533; ^jI2-&#65533;d"$@&#65533;&#65533;J&#65533;&#65533; ,&#65533;&#65533;&#65533; a&#65533;@Ex&#65533;&#65533;&#65533;fk*N1&#65533;P&#65533;&#65533;&#65533;3B&#65533;%&#65533;N&#65533;y&#65533;&#65533;z&#65533;&&#65533;I>&#65533;&#65533;-  &#65533;r&#65533;%pg&#65533;&#910;(&#65533;*<-F&#65533;&#65533;&#65533;ljF&#65533;Uj&#65533;&#65533;&#65533;&#65533; uYfw] &#65533;&#65533;&#65533; &#65533;3&#65533;eNb&#65533;$&#1406;&#65533;	C&#65533;&#65533;`*&#65533;X&#65533;&#65533;&#65533;&#65533; &#65533;&#65533;&#65533;[u&#65533;&#65533;&#65533;'&#65533;Z&#65533;&#65533;o&#65533;&#65533;&#65533; "t&#65533;&#1340;&#65533;@&#65533;V1&#65533;pS|x&#65533;&#580;s2&#65533;u&#65533;&#773;F&#65533;&#65533;&#65533;W&#1171;&#65533;&#65533;&#862;&#65533;&#65533;&#65533;O2&#65533;&#65533;j~m&#65533;VX&#65533;&#65533;&#65533;@&#65533;&#65533;;&#65533;&#65533;&#65533;&#65533;&#65533;=&#65533;
2&#65533;&#65533;@V&#65533;&#65533;&#65533;&#65533;|&#65533;D`&#65533;&#65533;B&#65533;DB&#65533;&#65533;&#65533;&#916; &#65533;&#65533;&#65533;e&#65533;&#65533;p&#65533;@&#65533;&#65533;&#65533;&#65533;&#65533;!H&#65533;#&#65533;&#65533;&#65533;h&#65533;C&#65533;h &#65533;&#65533;&#65533;&#65533;&#1281;&#65533;&#65533;=h&#65533;&#65533;>4
Lp&#65533;&#65533;y&#65533; 2&#1062;&#65533;&#65533;&#65533;TD&#65533;[&#65533;	&#65533;B&#65533;;p&#65533;&#65533;3KKT&#65533;&#65533;&#65533;x&#65533;&#65533;n&#65533;&#65533;&#65533;N&#65533;&#65533;8&#65533;&#65533;6J&#65533; &#65533;&#65533;&#65533;Q&#65533;5#&#65533;&#65533;]&#65533;&#65533;&#65533;H&#65533;&#65533;&#65533;A&#65533;&#65533;&#65533;&#65533;P;&#65533;O`&#65533;&#65533;N&#65533;$t&#65533;N&#65533;7M&#65533;PD&#65533;p&#65533;&#65533;&#65533;E&#65533;&#65533;:&#65533;]&#65533;&#65533;d&#65533;&#65533;&#65533;u&#65533;&#65533;F&#65533;&#65533;N&#65533;,h&#65533;>&#65533;^&#65533;&#65533;8&#65533;&#65533;S&#65533;?&#65533;&#65533;&#65533; &#65533;UI&#65533;9&#65533;Y&#65533;;&#65533;&#65533;&#65533;,&#1234;p88&#65533;x z.u&#65533;&#65533;#&#65533;_M&#65533;&#65533;&#65533;&#65533;|&#65533;&#65533;]&#65533;&#65533; {W&#65533;r&#1345;q&#65533;+&#65533;&#65533;&#65533;q&#65533;&#65533;&#1059;&#65533;&#65533;N&#65533;&#65533;4@&#65533;&#65533;1&#65533;&#65533;&#65533;&#65533;&#65533;z*&#65533;&#65533;P&#65533;&#65533;WB&#65533;&#65533;@Q&#65533;&#65533;d>&#65533;&#65533;dlD{&#65533;&#65533;&#65533;&#65533;)}&&#65533;&#65533;
l&#65533;03&#65533;* %&#65533;0&#65533;&#65533;I&#65533;b&&#65533;&#65533;<&#65533;f%5a&#65533;'&#65533;A	&#65533;Q4&#65533;&#65533;@`Du	+`E&#65533;ab2%&#65533;2&#65533; &#65533;&#65533;pE#")&#65533;&`}2&#65533;*  x&#65533; r>&#65533;"1#&#65533;&#65533;[&#65533; T&#65533;&#65533;4!E!,&#65533;&#65533;&#65533;z&#65533;&#65533;&#65533;Ob&#65533;p&#65533;&#65533;Cb @&#65533;[C"A&#65533;zD&#65533;+&#65533;&#65533; Aq| &#65533; (&#65533;9U&#65533;%r&#65533;3A&#65533;&#65533;&#65533;&#65533;00 :`&#65533;pS&#65533;@E&#65533; r&#65533;1&#65533;&#65533;2&#65533;PR&#65533; i#z&#65533;U3&#65533;&#65533;qc&#65533;@A&#65533;&#65533;'&#65533;@#&#65533;&#65533;F&#65533;&$x&#65533;&#65533;$	&#65533;&#65533;&#65533;T&#65533;3&#65533;&#65533;w&#65533;&#65533;&#65533;,p N&#65533;&#65533;A&#65533;&s&#65533;&#65533;&#65533;&#65533;g&#65533;>&#65533;&#65533;)Mv&#65533;&#65533;&#65533;2 "&#65533; 2&#65533;sF&#65533;54&#65533;&#65533;E&#65533;&#65533;$&#65533;X-&#65533;b&#65533; 0 ,0&#65533;&#65533;$&#65533;.pkA&#65533; j&#65533;&#65533;&#65533;v&#65533;&#65533; &#65533;N&#65533;&#65533;&#65533;B8&#65533;&#65533;{&#65533;w&#65533;Yx{[ 0&#65533;&#65533;8 G&#65533;2Ft&#65533;B&#65533;zAAt&#65533;9&#65533;r `&#65533;&#65533;&#65533;&#65533;p" 0&#65533;! &#65533;&#335; &#65533;&#65533;&#65533;. r)P&#65533;L.0&#65533;&#65533;&#65533; *&#65533;"z&#65533;\bL&#65533;&#65533;?&#65533;&#65533;uF4&#65533;W2`km7&#65533;(&#65533;81&#65533;&#65533; # 0&#65533;&#65533; =&#65533; &#65533;6&#65533;f3&#65533; 3I9&#65533;&#65533;0!&#65533; &#65533;&#65533;y&#65533; &#65533;0c&#65533;&#65533;@'v&#65533;&#65533; a!&A$&#65533;$_'&#65533;&#65533;8&#65533;_h&#65533;4XYy	6&#65533;	C&#65533;&#65533;&#65533;&#65533;-  &#65533;&#65533;&#65533;&#65533;X&#65533;&#65533;	`}<`&#65533;=&#65533;%-&#65533;[t&#65533;&#65533;&#65533;&#65533;i&#65533;6@!&#65533;&#65533;&#65533;	&#65533; E{&#65533;c&#65533;&#65533;8O&#65533;&#65533;:&#65533;^&#65533;Pf&#65533;@&#65533;&#65533;E&#65533;OgZG&#65533;'\&#65533;&#65533;&#65533;+@"Z17&#65533;&#65533;@	&#65533;$&#65533;&#65533;	7&#65533;I2G]&#65533;)+pQ&#65533;&#65533;u&#1033;N~F>&#65533;&#65533;G&#65533;w	Cu&#65533;&#65533;"w8a&#65533;&#65533;LB&#65533;#c	l&#65533;}&#65533;&#65533;@I&#65533;!3?&#65533;SDut&#65533;&#65533;x&#65533;&#65533;@ &#65533;2v&#65533;&#65533;S&#65533;V_ &#65533;^C"hPu&#65533;&#1031;&#65533;/&#65533;&#65533;i	{2c&#65533;&#313126;&#65533;w	\q
P`&#65533;7<&#65533;&#65533;	&#65533;0*&#65533;&#65533;5/yE&#65533;'&#65533;f 2&#65533;&#65533;&#65533;43G&#65533;Y&#65533;Pve&#65533;Z&#65533;&#65533;o*&#65533;&#65533;rP4 OG; &#65533;&#65533;&#65533;3{&#65533;G&#65533;&#65533;&#65533;C=&#65533;&#65533;GCRq&#65533;Z&#65533;&#65533;B&#65533;!%&#65533;0`3Q&#65533;&#65533;,0 &#65533;&#65533; &#65533;2&#624;*&#65533;&#65533;~&#65533;2&#65533;
&#65533;)&#65533;&#65533;3@[V&#65533;a&#65533;&#65533;v&#65533;B&#65533;'&#65533;p&#65533;$L+&#65533;X&#65533;A&#65533;%&#65533;&#65533;&#65533;&#65533;XOG/&#65533;z	 mu2\&#65533;&#65533;cR	&#65533;~[C&#65533;&#65533;&#65533;&#65533;3j&#65533;s&#65533;U&#65533;$)&#65533;N&#65533;&#65533;&#1438;2&#65533;hjX&#65533;I&#65533;&#65533;	7E&#65533;\Qw&#65533;p&#65533; $&#65533;%&#65533;wQ&#65533;p-&#65533;&#1009;WR&#65533; &#65533;
(&#65533;3&#65533;C&#65533;+&#65533;&#65533;0&#65533;E:=&#65533;&#65533;&#65533;+ CA1D&#65533;E	y?D&#65533;V&#65533;&#65533;&#65533;&#65533; &#65533; &#1152;[&#65533;&#65533;&#464;&#65533;1&#65533;39&#65533;&#65533;&#65533;-&#65533;B=&#65533;!&#65533;&#65533; &#65533;&#65533;5E&#65533;&#65533;5&#65533;+PB &#65533;&#65533;&#65533; &#65533;&#65533;2y&#65533;&#65533;
&#65533; I0&#65533;&#65533;&#65533;Q&#65533;``w&#65533;5j&#65533;&#65533;4!iFR&#65533;&#65533;NRB#:&#65533;!&#65533;&#65533;fB&#65533;&#65533;&#65533;&#65533;&#65533;&#65533;&#65533;1 &#65533;`&#65533;Z?&#65533;&#65533;&#65533;(f&#65533;&#65533;&#1070;H'&#65533;&#65533;&#65533;&#65533;)&#65533;S&#65533;&#65533;i&#65533;s;&#65533;0w2&#65533;i1&#65533;F1&#65533; 	&#65533;[&#65533;&#65533;&#65533;&#65533;~&#65533;6@&#65533;e7&#65533;Y &#65533;&#65533;9&#65533;&#65533;pU&#65533;z&#65533;U&#65533;&#65533;@&#65533;f&#65533;&#624; &#65533;2&#65533;e&#65533;N&#65533;+&#65533;$p0&#65533; &#65533;O&#65533;&#1393;&#65533;\&#65533;:&#65533;o&#65533;&#65533;P
G&#65533;	VBg&#65533;oJz&#65533;&#65533;p f=l4d}2&#65533;&#65533;&#65533; &#65533;:pa2\$&#65533;&#65533;z&#65533;,&#65533;&#65533;J%&#65533;,&#65533;#	.@ `(&#65533;12&#65533;!&#65533;&#65533;&#65533;E&#65533;&#65533;&#65533;V+&#65533;h&#65533;&#65533;  PA&#1065;&#65533;#@&#65533;pv&#65533;&#65533;K&#65533;&#65533;&#65533;A&#65533;T@&#65533;&#65533;\&#8301;2y&#65533;&#65533;I&#65533;&#65533;L_&#65533;BWc7&#65533;`+&#65533;!A&#65533;&#65533;($ J&#770;$&#65533;&#65533;RU &#65533;&#65533;d&#65533;P&#65533;&#65533;4@@&#65533;q0&#65533;&#65533;j&#65533;z&#65533;E&#65533;^&#65533;^&#65533;&#65533;&#65533;&#65533;C&#65533;&#65533;'&#65533;{64&#65533;&#65533;7C&#65533;4@&#65533;&#65533;&#65533;&#65533;&#65533;&#65533;V&#65533;&#65533;&#65533;]"p&#65533; Q&#65533;&#65533;&#65533;&#65533;&#65533;/&#65533; &#65533; &#65533;&#65533; 	~ X&#65533;<&#65533;&#65533;&#65533;-o)A&#65533;!@&#65533;&&#65533;ac&#65533;&#65533;Fp&#65533;&#65533;@&#1571;9U0&#65533;&#65533;&#65533;!C	
&#65533;T&#65533;&#65533; >&#65533;&#41463;&#65533;0&#65533;&#65533;\S&#65533;B^n&#65533;(&#65533;<&#65533;&#65533;#&#65533;&#65533; e4&#65533;&#65533;&#65533; &#406;qj &#65533;&#65533;&#65533;vc&#65533;&#65533;ZI&#65533;$&#65533;5G&#65533;&#65533;&#65533;&#65533;@
&#65533; o5&#65533;:(&#1052;&#65533;!KA&#65533;&#65533;&#65533;Z&#1637;A&#65533;Y&#65533;&#65533;<&&#65533;P0&#65533;&#65533;&#65533;o&#65533;{y&#65533;-Q&#65533;&#65533;l&#65533;K!^h&#65533; G&#65533; &#1313;60a]&#65533;&#65533;@&#65533;&#65533;U ("u&#65533;(R&#65533;"`&#65533;&#65533;&#451;&#65533;5k&#65533; &#65533;sG[&#65533;&#65533;#fx&#65533;&#65533;H&#65533;&#65533;x&#65533;6@&#65533;!&#65533;&#65533;
J&#65533;vW&#65533;&#65533;&#65533;@R%7H-&#65533;&#65533;&#65533; _S&#65533;R &#65533;{u&#65533;>&#65533;&#65533;&&#65533;@"&#65533;psY&#65533;&#606;&#65533;5 &#65533;)&#65533;&#65533;<>&#65533;TY2&#65533;%&#65533;CM&#65533;&#65533;&#65533;<&#65533; &#1169;K 
&#65533;&#65533;j&#65533;+,B&#65533;W&#65533;&#65533;&#65533;&#1932;&#65533;g&#65533; GAp&#65533;{U9&#65533;]&#65533;&#65533;&#1042;V&#65533;p&#65533;&#65533;[ &#65533;&#65533;&#1818;&#65533;&#22959;Q&#65533;W&#65533;&#65533; &#65533;&#65533;&#65533;&#65533;&#1233;@&B&#65533;&#65533;&#65533;$&#65533;5&#65533;8&#65533;V&#65533;v &#65533;&#65533;&#65533;Y,@&#65533;$L`&#65533;&#65533;&#65533;]&#65533;@&#65533;,s&#1173;`&#65533;.G&#65533;7!&#65533;&#65533;&#65533; &#794;&#65533;&#65533;0S&#62175;*&#65533;&#65533;`&#65533;&#65533;?&Z&#65533;a&#65533;&#65533;#3&#65533;&#65533;&#65533;b&#1026;&#65533;&#65533;G6&#65533;="@.&#65533;&#65533;PTW&#65533;'&#65533;&#65533;&#65533;&#65533;h&#65533;o8G&#65533;>&#65533;v&#65533;p/>3t@%
&#65533;	&#65533;&#65533;&#65533;+&#65533;:&#65533;&#65533;4&#65533;&#65533;049B P4dp&#65533;'&#65533;W8O\v&#65533;lm	
&#65533;7&#65533;eZ&#65533;*p&#65533;&#65533;&#65533;U(&#65533;![]7&#2000;&#65533;&#65533;&#65533;9&#65533;3&#65533;&#65533;*F&#514;&#65533;W&#65533;&#65533;&&#65533; &#65533;T&#65533;&#65533;=S&#65533;Y&#65533;C&#65533;&#65533;&#65533;t&#65533;J&Z&#65533;MAOR&#65533;&#65533;|&#65533;)&#65533;$.&#65533;&#65533;~LmL*r'&#65533;&#65533;&#65533;&#1752;&#65533;&#1018;&#65533; V&#65533;t&#65533;`&#65533;z&#65533;S&#1031;&#65533;&#65533;##/&#65533;	&#65533;k&#65533;Wi&#65533; "&#65533;&#65533;1&#65533;&#65533;b&#1363;&#65533;Ic29&#65533;&#65533;g{2&#579;&#65533;&#65533;]L>&#65533;&#65533;&#65533;&#65533;!p&#65533; # 2&#65533;X5&#65533;-rd&#65533;&#65533;&#65533;&#65533;&#65533;&#65533;&#65533;gH \z&#65533;f9W&#65533;8&#65533;&#1392;&#65533;&#65533;&#65533;3-8&#65533;.&#65533;Y&#65533;&#65533;&#3970;\&#65533;+&#65533;|n&#65533;&#832;Q &#65533;R!4k &#503;&#65533;/&#65533;&#65533;jOs$&#65533;/&#65533;&#65533;hC &#65533;&#65533;&#65533;r7=&#65533;,&#65533;&#65533;&#65533;&#65533;&#65533;F2zPjA&#65533;W&#65533; R4&#192;&#65533;0?&#65533;&#65533;	A&#65533;&#65533;&#65533;`&#65533;1&#1894;&#65533;&#65533;&#65533;)`&#65533;&#65533;&#65533;&#65533;tD6&#1440;&#65533;5=&#65533;&#65533;T&#65533;&#65533;
l&#65533;i&#65533;&#65533;t&#65533;aK|&#65533;&#65533;f&#65533;
;x$0&#65533;*&#65533;$ &#65533;y&#408;Q&#65533;&#65533;&#65533;&#65533;[&#65533;&#65533;&#65533;&#65533;&#65533;&#65533;NA&#65533;,bD$&#65533;p&#65533;&#65533;&#65533;&#65533;&#65533;e&#65533;%f&#65533;\&#65533;&#65533;|&#65533;[&#65533;(&#65533;&#65533;I8&#65533;&#65533;&#65533;D|M"[A&#65533;5&#65533;<_&#65533;K&#65533;&#65533;0 &#65533;2b22%&#65533;:Kx&#65533;](&#65533;)&#65533;&#65533;
+&#65533;&#65533;&#65533;a&#65533; B&#65533;&#65533;xT3;&#65533;1tt3&#65533; VC&#65533;&#65533;&#1430;~&#65533;.&#65533;6qkx&#65533;5Jwv
&#65533;B&#65533;&#65533;PW&#65533;&#65533;&#65533;sY&#65533;v&#65533;&#65533;&#65533;E&#65533;!&#65533; a&#65533;&#65533;5&#65533;&#65533;l&#65533;
]?I&#65533;P&#65533;p&#65533;-&#65533;&#65533;#&#410;rbe&#65533;pv&#65533;4S&#65533;l&#65533;&&#65533; &#65533;&#65533;~v&#65533;&#65533;J &#65533;&#65533;!'&#65533;&#65533;&#65533;&#65533;+&#65533;&#65533;&#65533;&#65533;B&#65533;&#65533;e&#65533;&#65533;g[&#65533;b&#65533;&#65533;&#65533;&#65533;i";&#65533;c-&#65533; l*&#65533;E&#65533;&#65533;f&#65533;&#65533;&#1960;Lf&#65533; &#65533;w*&#65533;&#65533;+&#65533;@h&#65533;&#65533;Y1  -&#65533;A&#65533;+ &#65533;&#65533;H&#65533;&#65533;0&#65533;!&#65533;&#65533;&#65533;iH&#65533;<&#65533;&#65533;$ &#65533;:!&#872;&#65533; YvP2.&#65533;&#65533;))&#65533;&#65533;&#65533;A&#65533;&#65533; )"&#65533;A&#65533;&#65533;&#65533;&#65533;&#65533;&#65533;&#65533;&#65533;&#65533;&#65533;&#65533;&#65533;(&#65533;!&#65533;-&#65533;&#65533;&#65533;)(1&#65533;&#836;&#65533;&#65533;&#65533;&#65533;&#65533;&#65533;&#65533;&#65533;&#65533;&#65533;*,&#65533;&#65533;)$-.&#65533;&#65533;&#65533;(&#65533;&#65533;,1 &#65533;A`&#65533;   &#65533;&#65533; &#65533;B~&#65533;@&#65533;@&#65533;&#65533; l&#65533; B&#65533;Bj&#65533;`- &#65533;&#65533;"&#65533;&#65533;&#65533;/&#65533;&#727;0c&#65533;J&#65533;j&#65533;M'C"|&#65533; &#65533;=o&#65533;x8&#65533;&#65533;8&#65533;p&#257;$*\!B&#1410;	,A&#65533;&#256;&#65533;bh&#65533;0,H(Pa&#65533;#&#244;b&#1096;&#65533;Q&#65533; &#65533;++&#65533;&#65533;m&#65533;@&#65533;&#65533;&#65533;Jf&#65533;&#65533;&#65533;&#528;&#65533;&#65533;1&#65533;&#65533;> &MB&#65533;&#65533;L&#65533;&#65533; ]nt&#65533;&#65533; &#65533;&#65533;&#65533;&#65533;&#65533;&#129;&#65533;o&#65533;<&#65533;&#65533;&#65533;h&#65533;&#65533;&#65533;/e&#65533;&F(
&#65533;-&#65533;a&#65533;\C&#65533;a&#65533;&#65533;&#65533;&#65533;G&#65533;Y&#65533;&#65533; &#65533;W&#65533;bt`&#65533;&#65533;&#65533;R&#65533;&#2480;&#65533;&#65533;;&#65533;`7@k&#65533;&#65533;&#65533;&#65533;&#65533;=&#65533;8&#65533;"&#65533;C&#65533;	`$&#65533;&#65533;
 &#65533; :&#65533;$Rq&#65533;&#65533;AJ+&#65533;&#1423;&#65533;&#65533;&#65533;d&#65533;&#65533;&#65533;!8E&#65533;&#65533;N	&#65533;t&#65533;E?(p&#65533; &#65533;&#65533;&#65533;	,:&#65533;&#1291;K%&#65533; B2&#65533;p&#65533;{&#65533;<@&#65533; &#65533;P	x3&#65533;&#65533;9&#65533;Z&#65533;&#65533;&#65533;$&#65533;&#65533;&#65533;@ &#65533;&#65533;oL&#65533;&#65533;&#65533;1"xBM,&#300;"&#65533;fR&#65533;&#65533;&#65533;g&#916;&#65533;0&#65533;HVx&#65533;&#65533;&#65533;&#980;&#65533;&#65533;&#65533;|i\GuYm&#65533;&#65533;&#65533;&#65533;&#65533;H&#65533;8&CK&#65533;&#65533;| &#65533;4&#65533;r&#65533;I&#65533; &#65533;qBx&#65533;&#65533;&#65533;= &#65533;Hu&#65533;&#65533;
. SA(&#65533;Ih&#65533;p&#65533;|`&#65533;
`	&#65533;*T&#65533;
&#65533;&#65533;s &#65533;&#65533;$&#65533;P~H@ & Q&#1088;~H&#65533;dMj8&#65533;&#65533;&#65533;Jp*&#65533;&#65533;&#65533;q&#65533;y&#65533;S&#65533;U&#65533;&#65533;D'&#65533;&#65533;G!u&#65533;X&#65533;BH:&#65533;w&#65533;S&#65533;&#65533;&#65533;,&#65533;>B&#65533;d&#65533;@w-&#65533;&#65533;J3&#65533;&#65533;&#65533;&#65533;1T&#65533;d&#65533;&#65533;&`C&#15975;f#&#65533;&#65533;rX!&#65533;&#65533;&#65533;35l.h&#65533;&#65533;&#65533;&#65533;Wa&#65533;&#65533;3&#65533;L&#65533;r!.&#65533;`A,<G&#65533;
RN&#65533;(&#65533;&#528;9r&#65533;&#65533;0&#65533;&#65533;AC&#65533;S&#65533;&#65533;R&#65533;O&#65533;&#65533;J%&#65533;&#65533;?&#65533;&#65533;VN:h	&#65533;M*x&#65533;&#65533;&#65533;&#65533;4&#65533;.&#65533;&#65533;W10&#65533;&!60l B&#65533;&#65533;&#65533;&#65533;@&#65533;&#65533;P&#65533;&#65533;&#65533; &#65533;		$ `D&#65533;cdy&#65533;	^&#65533;&#65533;B&#65533;H&#65533;&#65533;d&#65533;&#39439;[&#65533;&#65533;&#65533;&#65533;7(&#65533;&#65533;&#48280;_&#65533;Z&#65533;@`&#65533;&#65533;&#65533;&#65533;&#65533;fLb&#65533;&#65533;0C ly		;&#65533;&#65533;&#65533;&#65533;&#65533;6&#65533;*P&#65533;&#65533;K&#65533;`I'8&#65533;I13&#65533; 
&#65533;&#65533;&#65533;&#65533;&#65533;R&#65533;&#65533;&#697;&#65533;&#65533;&#65533;&#65533;O&#65533;&#65533;&#65533;&#65533;&#65533;L$&#65533;OM&#65533;m&#65533;!b&#65533;V&#65533;&#65533;&#65533;&#65533;-&#1075;\-/&#65533;&#65533;X&#65533;0&#65533;&#65533;&#1389;&#65533; &#65533;`+&#65533;&#65533;%&#65533;&#65533;&#65533;&#65533;&#65533;W&#65533;&#65533;Yb:&#1568;i>$&#65533;d&#65533;Q&#65533;&#65533;"&#65533;7t i&#65533;PAr,0&#65533;&#65533;&#65533;&#65533;&#65533;S>&#65533;&#65533;&#65533;( \&#65533;&#65533;&#65533;&#65533;&#65533;&#65533;&#65533;4@QdG&#65533;&#65533;[	&#65533;&#1412;&#1325;o&#65533;&#65533;8&#65533;#&#65533;&#65533;&#65533; &#65533; B&#65533;&#65533;&#65533;E>&#527;S|w&#65533;&#65533;&#65533; k
H  #:@$&#65533; `p&#65533;`RI&#65533;7( &#65533;8, "&#65533;.&#65533;BFT(!9&#65533;#&#65533;&#65533; `&#65533;a&#65533;V&#65533;&#65533;&#65533;O=3&#65533;$D&#65533;&#65533;9a&#65533;/U&#65533;
&#65533;&#65533;&#65533;eJ&#65533;,7J&#65533;&#65533;&#65533;&#65533;Lb&#65533;&#65533;fHc5&#65533;B&#65533;&#65533;&#65533;&#65533;&#65533;X&#65533;d&#65533;H&#65533;L&#1154;&#65533;&#65533;&#65533;\&#65533;&#65533;&#65533;&#65533;&#65533;Fh&#65533;MAD&#65533;)&#65533;&#65533;)&#65533; .p&#65533;*&#65533;o&#256;\&#65533;&#65533;@&#65533;~L&#65533;x@&#65533;&#65533;e&#65533;X 	X@ 	&#65533; rH&#65533;&#65533;P B&#65533;&#65533;A&#65533;R&#65533;H&#65533;&#65533;~p'&#65533;&#8612;'&#398;:&#65533;M&#65533;2&#65533;DubE&#65533;A#D&#65533;b&#65533;&#65533;[&#1873;:&#65533;&#65533;T&#65533;&#65533;*&#65533;&#65533; f@-4=&#65533;Y[&#65533;FF&#65533;`>1&#1536;Zpa5l&#65533;&#65533;&#65533;
D&#65533;p &#65533;&#65533;&#65533;&#65533;!&#65533; *x&#65533;&#65533;&#1312;9&#65533;|&#65533;k&#65533;P &#636;&#65533;(&#65533;pj$&#65533; b`q| #&#1253;&#65533;&#65533;M&#65533;&#65533;&#65533;&#65533;
^&#65533;&#65533;*&#65533;&#65533;&#65533;
1&#65533;&#65533;	<&#65533;&#65533;&60P&#65533;82 tD&#65533;S&#65533;U,`k&#65533;r&#65533;&#65533;N&#65533;a#&#65533;&#65533;&#65533;	&#65533;,&#65533;`&#65533; @0&#65533;&#65533;s)&#65533;&#65533;  &#65533;dL&#65533;&#65533;&#65533;
P&#65533;`  >0@4 &#65533;$!&#65533;c &#65533;P9&#65533;&#65533;&#65533;'&#65533;&#65533;&#65533;&#65533;&#65533;k&#65533;.*&#65533;IN&#65533;o&#65533;&#65533;t&#65533;z3&#1298;Mtt1&#65533;O&&#65533;&#65533;&#65533;nC&#36973;B&#65533;dj>(&#65533;&#65533;&#65533;&#65533;&#65533;IH&#65533;&#700;Q&#65533;m&#65533;&#65533;&#65533;&#65533;	F&#65533;&#65533;bj&#65533;x_!&#65533;*&#65533;&#65533;&#65533;&#65533;&#64065;&#65533;&#41126;&#65533;* &#65533;" ^&#65533;&#65533;:&#65533;&#196;&#65533;D&#65533;&#65533;R&#65533;D&#65533;!&#65533;&#65533;s6&#65533;X&#65533;y&#65533;:&#65533;A-8 &#65533;&#65533;a&#2024;D\&#65533;YT&#65533;&#65533;&#65533;&#791;%XXb&#65533;&#65533;&#65533;@&#65533;&#65533;*&#65533;&#65533;l-&#65533;&#65533;sp#&#65533;&#65533;&#1990;&#65533;4&#65533;&#65533;&#65533;mG&#65533;4V&#65533;fj:&#65533;%"+&#65533;
&#65533;&#65533;'9 y&#65533;&#65533;JN&#65533;p&#65533;&#148;&#65533;0Q&#65533;6&#65533;&#65533;&#65533; &#65533;X&#65533;&#65533;&#65533;59&#65533;(D&#65533;&#65533;&#65533;&#65533;>&#65533;A&#65533;&#65533;&#65533;&#65533;&#65533;&#65533;WC&#65533;M&#65533;&#65533;&#65533;&#65533;&#65533;&#65533;t$[ (&#65533;D&#65533;&#65533;e(v$@&#65533;&#65533;R&#65533;&#65533;o&#809; 
&#584;&#65533;j&P&#65533;->&#65533;&#65533;|&#65533;&#65533;4	b &PZ&#65533;&#65533;c&#1924;&#65533;-&#1139;X&#65533;&#65533;&#65533;&#65533;
&#1978;&#65533;&#65533;(&#65533;&#65533;A`D@&#65533;&#65533;&#65533;x!&#65533;YQ7@O&#65533;&#65533;&#65533;A&#65533;c&#65533;&#65533;&#65533; /&#65533;#	&#65533;c&#65533;\&#65533;&#65533;&#65533;^N&#65533;7"&#65533; N&#65533;D&#65533;&#65533;&#664;y&#65533;@@&#1274;%o^&#65533;h&#65533;6~%&#65533;c&#65533;}&#65533;&#246;&#65533;Y4V0&#65533;&#65533;U`&#65533;&#65533;,
&#65533;x&#65533;:*&#65533;&#65533;u &#65533;&#65533;&#65533;,&#65533;@&#65533;&#65533;.&#65533;&#65533;E6@@v &#65533;&#65533;&#942;&#65533;&#65533;%o&#65533;&#65533;:R&#65533;&#65533;o&#65533;S&#65533;&#65533;W&#1490;&#65533;4&#65533;#X&#65533;&#65533;&#65533;""&#65533;&#65533;&#65533;&#373;&#65533;~G&#65533;le&#65533;&#65533;|&#65533;R N&#65533;&#65533;&#65533;&#65533;&#65533;D &#65533;&#65533;&#1622;&#65533;&#65533;.@&#65533;Z4J&#550;&#65533;@&1 ,&#65533;hm&#65533;`&#65533;d&#65533;)&#65533;(&#65533;.&#65533;&#65533;@n&#1268;^B&#65533;2&#65533;&#65533;&#65533;&#65533;MYHy3&#709;&&#65533;&#65533;&#65533;jVc"&#65533;91&#65533;&#65533;fh&#65533;+&#65533;&#65533;d&#65533;T{&#65533;&#65533;&#65533;&#65533;&#65533;&#65533;&#65533;\&#65533;-4M&#65533;&#1942;P&#65533;6&#65533;&#65533;&#603;&#1685;y&#65533;&#65533;&#65533;&#65533;&#65533;S&#65533;&#65533;2&#65533;G&#65533;&#65533;`&#65533; #&#65533;&#65533;&#65533;&#65533;x|J&#65533;&#65533;&#65533;&#65533;&#65533;K"@&#65533;tF&#65533;Q&#65533;J&#65533;u&#65533;&#65533;&#65533;j[W&#65533;&#65533;S^_&#65533;-:/AQ9&#65533;&#65533;"H&#65533;=St@N&#65533;G0 }I&#65533;p&7&#65533;s&#65533;&#65533;H&#65533;	 &#65533;&#65533;F,+&#65533;P#,&#352;&#65533;E&#65533;pl&#65533;&#65533;&#65533;v&#65533;A>XAs2	m" NV'`&&#65533;5&#65533;P|&#65533;&#65533;&#65533;0|&#65533;^&#65533;&#65533;L&#65533;&#65533;1&#65533;&#65533;&#65533;UT&#65533;&i&#65533;z&#1536;&#65533;&#65533;
&#65533;&#65533;[&#65533;0K&#65533;&#65533;-&#65533;&#1283;&#65533;&#65533;

D&#65533;y&#65533;Pg=B&#65533;&#65533;&#65533;q&#65533;5&#65533;q&#65533;@&#65533;&#65533;fcB&#65533;	&#65533;@>+&#65533;t)7C&#65533;g/L&#65533;j&#65533;bk/&#65533;f&#65533;g-&#65533;B!r.&#65533;f&#65533;&#65533;F!E&#65533;&#65533;&#65533;Fp&#65533;vR/#&#65533;8&#65533;&#65533;&#65533;H&#65533;&#65533;;p[q0B&#65533;m&#65533;&#65533;X&#65533;&#65533; &#65533;	EV&#65533;1 &#931;8&#65533;8&#65533;&#65533;QZA>wU&#65533;\&#65533;&#1750;&#65533;&#65533;
&#65533;&#65533;b$ q)&#65533;q@*/&#65533;,&#65533;ac&#65533;r&#65533;Qb&#65533;A&#65533;1Zn&#65533;&#65533;q&#65533;f&#65533;&#65533;{&#65533;&#65533;{&#65533;X&#65533;&#65533;&#65533; &#65533;*&#65533;'s&#65533;{1`5&#65533;&#65533;&#65533;p&#65533;@6&#65533;%&#65533; &#65533;&#65533;;")
&#65533;&#65533; 2` &#65533;&#65533;1&#65533;P &#65533;&#65533;Z$&#65533;&#65533;&#65533;zA4&#65533;'&#65533;?&#65533;1&#65533;/9&#65533; &&#65533;&#65533;l &#65533;&#65533;]*&#65533;j&#65533;*&#65533;&#65533; (&#65533;&#65533;&#65533;&#65533;&#65533;&#65533;h)&#65533;Vt=&#65533;&#65533;&#65533;t&#65533;&#65533;t&#65533;&#65533; &#65533;&#65533;b =&#65533;A&&#65533;KQy qU&#65533;&#65533;Gh)+Pb&#65533;&#65533;&#65533;W&#65533;&#65533;C&#65533;&#65533;&#65533;&#65533;-P&#65533;D^&#65533;
&#65533;H&#65533;&#65533;`&#65533;FZ&#65533;&#65533;r%	?p&#65533;#&#65533;  &#65533;=J#z&#65533;7&#65533;&#65533;	&#65533;&#65533;1f&#65533;&#65533;&#65533;&#65533;2!&#65533;I=&#65533;&#65533;&#65533;&#65533;	&#65533;&#65533;V>wa5.D&#65533;&#65533;y&#65533;&#65533;qQ}1&#65533;@h&#65533;&#65533;D&#65533;&#65533;&#65533;&#65533;&#65533;&#65533;n A&#65533;&#65533;&#65533;K	&#65533;)&#65533;Y&#65533;&#65533;&#65533;*&#65533;Os&#65533;k&#65533;6)9LQk&#65533;&#65533;&#65533;&#65533;&#65533;P&#65533;&#1427;!uHY]G!IY&#65533;&#65533;hT"&#65533;"&#65533;&#65533;i&#65533;&#65533;a&#65533;\&#65533;&#65533;+Dt @ &#65533;C&#592;$&#65533;S&#65533;$&#65533;&#65533;&#65533;E&#65533;&#65533;&#65533;.&#65533;d:R:r&#65533;&#65533;.P&#65533; p&#65533;&#26062;B&#65533;&#65533;&#65533;&#65533;cI&#65533;&#65533;C5&#65533;0.F0&#65533;q&#65533;&#65533;3_&#65533;3&#65533;Cm&&#65533;8R &#65533;k1!&#65533;H&#65533;&#65533;
&#65533;+&#65533;G&#65533;&#65533;&#65533; -&#65533;(&#65533;
&#65533;W&#65533;(&#65533;&#65533;&#65533;&#65533;B&#65533;SgN&#1669;nF&#65533;X*mds00&#65533;&#65533;&#65533;FU&#65533;&#65533;p&#65533;&#65533;&#65533;&#65533;d&#65533;&#65533;I\$&#65533; t`&#65533;y&#65533;&#65533;hR@&#65533;"P&#65533;;"&#65533;sE&#65533;&#65533;R&#65533;&#65533;&#65533;i&#65533;m&#65533;&#65533;r]&#65533;V&#65533; $p :p! U!&#65533;  )&#65533;&#65533;rp@hn&#65533;[&#65533;&#65533;r&#65533;&#65533;)&#65533;*`
&#65533;P]*&#1232;&#65533;A&#65533;&#21379;@%Q3&#65533;&#65533;PJ&#65533;&#65533;&#65533;pW&#65533; 	o&#65533;4&#65533;H&#65533;&#65533;
&#65533;a5ty5&#65533; &#65533;&#65533;&#65533;&#65533;}&#65533;&#65533;&#65533;
e&#65533;&#65533;D(=w&&#65533;&#65533;'&#65533;&#65533; 105`e&#65533;i25A&#65533;&#65533;<_%&#65533;&#1296;&#65533;&#65533;N&#65533;@d&#65533;*&#65533;\&#65533;w3&#65533;b&#65533;&#65533;B"D&#65533; ~&#65533;&#65533;&#65533;&#65533;
,0&#65533;&#65533;Td&#65533; &#65533;&#65533;T&#65533;*&#65533;KAtLq j&#65533;@&#65533;9&#65533;"&#65533;X&#65533;&#65533;&#65533;F&#65533;&#65533;Z&#65533;/!RqR&#65533;&#65533;&#65533;&#65533;&#65533;tTI&#65533;&#65533;&#65533;B&#810;N&#65533;&#65533;o&#65533;&#65533;&#65533;"&#65533;0&#65533;2Pd &#65533;&#65533;0 &#65533;%&#65533;&#65533;&#65533;Q&#65533;J&#65533;V	&#65533;`2`%&#65533;*2&#2001;a2p&#65533;&#65533;&#65533;vF=&#65533;&#1857;u&#65533;39&#65533;&#65533;(<&#65533;&#65533;&#65533;&#65533;:&#65533;E2=&#65533;p&#65533;&#65533;vz)@&#65533;4&#65533;&#65533;JU8_&#65533;&#1475;(P*m;3&#65533;&#65533;&#65533;P&#65533;@&#65533;&#65533;
&#65533;&#65533;&#65533;*&#65533;U%&#65533;p&#65533;u U1&#65533;&#65533;&#65533;6,!W&#65533;?%&#65533;r &#65533;&#65533;Pd&#65533;&#65533;W&#65533;&#65533;R8D&#65533;I &#65533; ~`X&#65533;D&#65533;&#65533;F;&#65533;&#65533;&#1098;	&#65533;i&#65533;.B&#65533;7&#65533;c&#65533;&#65533;k!^&#65533;&#65533;)&#65533;Pa"&#65533;" &#65533;,&#1082;$@&#65533;P&#65533;\&#65533;zD&#65533;[&#65533;&#65533;0,0+&#65533;a5&#65533;z%&#65533;&#65533;P &#65533;T" 8&#65533;&#65533;&#65533;&#65533;&#65533;_'&&#65533;&#65533;f&#65533;	"&#65533;&#65533;&#65533;T&#65533;O*&#65533;J&#65533;u&#65533;&#65533;o,&#65533;P&#65533;U&#65533;&#65533;&#65533;&#65533;&#65533;&#65533;,&#65533;I]&#65533;#&#65533;gg&#65533;&#65533;e&#65533;faDK&#65533;&#65533;7&#133;T&#65533;
'V&#65533;&#65533;m&#65533;0&#65533;Y8r&#65533;&#65533;=,&#65533;&#65533;&#65533;A&#65533;[&#65533;&#65533;&#1109;`sU&#65533;	&$&#65533;&#65533;&#65533;])-P&#65533;&#65533;,` &#1497;&#65533;(;&#65533;&#65533;.&#65533;X&#65533;;&#65533;&#65533;&#251;&#65533;&#65533;uQw  pSDEQ&#65533;&#65533;&#65533;&#65533;P&#65533;&#65533;&#65533; &#65533; &#65533;u&#65533;&#65533;&#65533;D&#65533;&#65533;YC8'&#65533;&#65533;&#65533;s+ &#65533;&9&#65533;X&#65533;&#65533;&#65533;r&#65533;D&#65533;&#65533;&#65533;&#65533;BAY&#65533;&#65533;	&#65533;&#65533;p&#624;Y&#65533;pN&#65533; 10&#65533;Q|U6u2g&#65533;&#65533;Qum&#65533;&#65533;&#65533;x	&#65533;'&#65533;&#65533;a&#65533;&#65533;LrU&#65533;&#65533;s&#65533; )~&#65533;&#65533;ZL&#65533;G[u&#65533;&#65533;&#65533;Q*&#65533;&#65533;&#65533;&#65533;&#65533;50&&#65533;qZD&#65533;&#65533;+&#65533;Z&#65533;aeZ&#65533; &#65533;sIUpOe&#65533;`g&#65533;"u&#65533; &#65533;)`@ g&#65533;&#65533;&#65533;;v&#795;&#65533;&#65533;&#65533;*A&#65533;&#65533;C&#65533;\\&#65533;&#65533;`j&#65533;&#65533;Q&#65533;&#1437;&#65533;vR&#65533;'&#65533;&#65533;&#65533;S ,&#65533;#0&#65533;&#65533;4&#65533;&#65533;&#65533;&#65533;g&#65533;&#65533;&#65533;o+< -&#65533;O(&#65533;&#65533;&#65533;dR!JcT&#65533;&#65533;4&#65533;`&#65533;5&#65533;1&#65533;&#17337;&#65533;&#65533;16m&#65533;&#65533;@&#65533;!&#65533;x&#65533;X&#65533;)&#65533;&#65533;z&#65533;&#65533;
&#65533;Yyq&#65533;&#65533;&#65533;&#65533;&#65533;f&#65533;b&#65533;~&#65533;2:J&#65533;&#65533;&#435;&#65533;:l'&#65533;&#1156;0
484&#65533;`N&#65533;&#65533;A5P&#65533;K=&#65533;L&#65533;@&#65533;&#65533;dc&#65533;,&#65533;0 &#65533;&#65533;&#65533;@  &#65533;&#65533;!&#65533; &#65533;&#65533;&#65533;&#65533;|&#65533;YkK&#65533;&#65533;/&#65533;2Q&#65533;&#65533;&#65533;&#65533;&#65533;s&#65533;:&#65533;&#65533;%bR&#65533;l9& E&#65533;&#65533;&#65533;2&#65533;:&#65533; 1&#65533;&#65533;&#65533;D(&#65533;[j&#65533;&#1551;a	0&#65533;&#134;}&#65533;GA"M&#65533;&#65533; 
BA\&#65533;W&#65533;#&#65533;}2# V&#65533;&#65533;&#65533;V&#65533;#&#65533;&#65533;)@&#65533;&#65533;sVJ&#65533;&#65533;r&#65533;&#65533;2&#65533;|un&#65533;!&#65533;$$&#65533;@&#65533;&#65533;&#65533; ?VnO&#65533;q&#65533;	&#65533;U4xD:m;&#65533;2\V=&#65533;&#65533;w&#65533;&#65533;C&#65533;m&#65533;&#65533;&#65533;C&#65533;&#65533;x	&#65533;4&#65533;&#65533;&#65533;&#65533;',&#65533;&#65533;N$ &#65533;	&#65533; `o&#65533;G&#65533;&#65533;&#65533;s&#65533;=a&#65533;M&#65533;F&#65533;)&#65533;i&#65533;F&#65533;&#65533;&#1541;JjSG&#65533; &#65533;&#65533;|&#65533;i&#65533;&#65533;&#65533;%&#65533;]P&#65533;+<&#65533;&#65533;&#65533;P&#65533;&#65533;&#65533;&#65533;Q 0D+&#65533;&#65533; &#65533;
4'&#65533;Q#&#65533;&#65533;&#65533;&#65533;hBO&#65533;&#65533;Y&#65533;&#65533;e&#65533;1q&#65533;E&#65533;.qY&#65533;q&#65533;&#65533;&#65533;&#65533;&#65533;&#65533; &#65533;&#65533;<&#65533;*Y&#65533;&#65533;&#65533;A0k)&#65533;r&#65533;&#65533;q&#65533;&#65533;t&#65533;s"tHX&#65533;(W6&#65533;u	&#65533;G&#65533;&#65533;P&#65533;&#65533;L_>G&#351;&#65533;RP2&#65533;&#65533;&#65533;`&#65533;7E6&#65533;t&#65533;@&#65533;&#150;#&#65533;_&#65533;2&#65533;( j&#65533;&#65533; %&#65533;&#65533;G&#65533;m;&#65533;SP);=Y&#65533;b&#1567;#&#65533;&#65533;&#1569;&#65533;&#65533;9&#65533;&#65533;Td9D&#65533;&#65533;&#65533;&#65533;&#65533;G &#65533;<p6G,&#65533;l\+@1&#65533;}&#65533;6 &#65533;&#65533;&#65533;&#65533;&#65533;]W&#65533;&#65533;&#65533;&#65533;0tA&#65533;&#65533; 	&#65533;&#65533;&#65533;#-&#65533;
0&#65533;rR&#65533;&#1788;py

&#65533;e&#65533;&#1136;&#65533;.&#65533;	&#65533;0&#65533; V#4CPH6&#65533;&#65533;A&#65533;&#65533;0 &#65533;&#65533;&#65533;&#1536;&#65533;v	-L&#65533;&#1667;&#65533;`&#65533;|&#65533;H&#65533;[+S &#65533;&#65533;*&#65533;rs&#65533;&#65533;&#65533;&#65533;&#65533;&#65533;9&#65533;&#65533;g&#65533;Y&#65533;HAJ&#65533;&#65533;z&#375;&#65533;[1&#65533;&#65533;&#65533;B jW&#65533;&#65533;i&#65533;j&#65533;^&#65533;X&#65533;[|&#65533;^&#65533;u&#65533;-rL&#508;*&#65533;&#1074;v&#65533;,`+&#65533;yP&#65533;)1G&#65533;&#65533;	D&#65533;&#65533;&#65533;nsc&#244;&#65533;&#65533;&#65533;|ynND&#65533;&#65533;bB&#65533;HM=5&#65533;&#65533;1p)&#65533;&#65533;PQ&#65533;&#65533;E&#65533;{&#65533;fE^w&#65533;&#65533;l&#65533;&#65533;&#65533;-&#65533;&#65533;T&#65533;&#65533;&#65533;V%&#65533;&#65533;&#65533;s@ ?&#65533;&#65533;&#65533;1t&#65533;st&#65533;Vv&#65533;&#1166;&#65533;\&#58484; &#65533;@M&#65533;bk&#65533;&#676;A!'%Q"&#65533;gN-@&#65533;&#65533;&&#624;&#65533;'&#65533;&#65533;&#65533;`&#65533;&#65533;&#65533;(I&#65533;@O&#65533;* 2@q&#65533;&#440;&#65533;&#65533;;1&#65533;&#65533;&#65533;(g?kj&#65533;&#65533;\'&#65533;Fo&#65533;&#65533;xQ&#65533;&#65533;h&#65533;&#65533;'&#65533;t&#65533;&#65533;9P&#65533;P&#65533;&#65533;x]&#1082;f&#65533;`&#65533;1G,&#65533;&#65533;&#65533;&#65533;*2",(&#65533;&#65533;&#65533;.&#65533;!&#65533;&#65533;55,"&#65533;&#65533;&#65533;&#65533; &#65533;"&#65533;&#65533;A&#65533;1&#65533;&#139;&#65533;&#65533;)&#65533;&#65533;&#65533;&#65533;.&#65533;&#65533;&#1611;&#65533;&#65533;&#65533;&#65533;&#65533;&#65533;-+1=,&#65533;&#65533;&#65533;&#65533;&#65533;&#1291;1&#50143;&#65533;&#65533;&#65533;&#65533;.\&#65533;FPSAx&#65533;Is&#65533;&#65533;&#65533;02|xP!HCP &#65533;X&#532;&#65533;&#65533;
&#65533;D,&#65533; &#65533;B+&#65533;&#65533;Xi@&#65533;V0a@ &#65533;:X&#65533;&#65533;&#65533;&#65533;RZp"a@ H&#65533;X&#65533; &#65533;!	n P&#65533;C&#65533;T"4&#65533;&#65533;8&#65533;_&#65533;K&#65533;&#65533;&#1651;e&#65533;i&#65533;&#65533;&#65533;H&#65533;&#65533;@&#65533; &#65533;&#65533;;H5j&#65533; &#65533;$&#65533;&#65533;&#65533;
&#65533;&#65533;@ &#65533; 2?!&#65533;A&#65533;H`xp&#65533;C-&#65533;,lx -V&#65533;J6(@9&#65533;.H~t&#65533;@<&){&#65533;@&#65533;&#65533; &#65533;&#65533;&#65533; &#65533;m&#65533;-b&#6274;.F6 FbGO&#65533;b&#65533;
^&#65533;E&#65533;&#1268;Yr&#65533;&#65533;&#65533;&#65533;GV&#65533;&#65533;&#65533;D&#65533;&#65533;,&#65533;xN&#65533;u&#65533;J&#65533;1&#65533;&#65533;&#32832;&#65533;&#65533;0&#65533;&#65533;;1e@&#65533;6&#65533;T
$&#65533;&#65533;&#65533;S$&#65533;N&#65533;&#65533;'&#65533;#&#65533;&#65533;Y8&#65533;&#836;AP`&#65533;
3x&#65533;&#65533; $&#65533;&#65533;&#65533;!e R7D&#65533;&#65533;&#65533;t&#65533;x&#65533;@&#50517;V[yU&#721;&#65533;&#65533;&#1426;L6&#65533;6J"&#65533;84pcR;6&#65533;&#65533;r!&#65533;&#65533;Ru&#65533;&#65533;W`X&#65533;B&#65533;&#65533; &#65533;&#65533;9&#65533;B&#65533;&#65533;&#65533;&#65533;&#65533;&#65533;&#65533;	,&#65533;< &#65533;48&#65533;~!4PN )&#65533;@A1(&#65533;v&#65533;4&#65533;$3&#65533;&#65533;$&#65533;&#65533;&#156;&#65533;"&#65533; &#65533;#&#1252;&#65533;	&#65533;> H&#65533;&&#65533;1&#65533;&#65533;
B&#604;&#65533;E&#65533;&#65533;&#65533;M,&A2&#65533;"#l&#65533;w&#65533;@&#65533; &#65533;&#65533;&#65533;w&#65533;T&#393;x&#1164;0&#65533;H&#65533;r&#65533;&#65533;yl&#65533;&#1088;,&#65533;0B
&#65533;)&#65533;%&#65533;0&#65533;0&&#65533;	&#65533;he.A&#65533;&#65533;&#65533;&#65533;P&#65533;H&#65533;"&#65533;&#65533;-&#65533;&#65533;
&#65533;&#65533;"&#65533;l&#65533;g&#65533;&#65533;&#65533; &#65533;&#65533;	8*&#65533;&#65533;Ra2&#65533;&#65533;R&0dWl&#65533;g&#65533;1Yly&#65533;q\	_YR&#65533;&#65533;[*P&#65533;RII&#65533;@m &#65533;X#8&#65533;AG@&#65533;x&#65533;&#65533;&#65533;4@B&#150;$&#65533;&#65533;J&#65533;&#65533;=&#65533;@4]@&#1966;i&#65533;<&#65533;&#65533;&#65533;6|g=&#65533;h&#65533;"&#65533;"&#65533; &#65533;&&#65533;&#65533;h7&#65533;# "| Du'&#65533;&#65533;@8&#65533;
&#65533;&#1097;&#65533;'!&#65533;h+ &#65533;&#65533;&#65533;&#65533;GP&#65533;&#65533;@O>'R#@|5&#1033;'&#65533;ls&#185;&#65533;P@&#65533;&#65533;&#65533;&#65533;!)&#65533; p+K0a&#65533;=&#65533;&#65533;6(-R&#65533;	&#65533;&#65533;K?ls&#65533;&#65533;&#65533;"&#65533;&#65533;,&#65533;b)$x@&#65533;d&#65533;&#65533;&#65533;  <U]z&#65533;&#65533;&#65533;KIVE&#65533;&#65533;&#65533;&#65533;&#65533;&#65533;/&#65533;&#65533;W)&#65533;&#33788;&#1487;'&#65533;&#65533;*'e&#65533;&#65533;6Lf&#65533;T&#65533;
uW&#65533;#&#65533;DR&#65533;	&#65533;,kh&#65533;&#65533;@&#65533;q&#65533;!&#65533;iAT&#65533;&#65533; &#65533;X&#65533;>&#65533;&#65533;	cy&#65533;`e&#65533;&#65533;0"O,&#65533;y*#&#65533; &#65533;&#65533;&#65533;&#65533;&#65533;&#65533;&#65533;2y"H` &#65533;&#65533;)M&#65533;&#65533;&#65533;&#65533;&#65533;	Q&#65533;A&#65533;&#65533;--&#65533;`A&#65533;&#65533;&#65533;
&#65533;n&#1312;&#448;P&#65533;ll' @&#65533;5o&#65533;&#65533;&|&#65533;&#65533;&#65533;&#65533;*&#65533;Tl&#65533;H&#65533;@&#65533;&#65533;&#65533;&#65533;667|b <y&b	&#65533;&#65533;&#65533;`&#65533;&#65533;&#65533; &#65533;L`l&#65533;&#65533;&#65533;&#65533;&#65533;	&#65533;Q&#65533;&#65533;&#65533;%h@b&#65533;&#65533;&#65533;&#65533;&#65533;&#65533;N&#65533;I&#65533;k&#65533;&#65533;.&#65533;&#65533;&#65533;&#65533;E.'{&#65533;&#65533;`J&#65533;&#65533;`F`A
@&#65533;&#65533;( &#65533;a&#65533;&#65533;0&#65533;&#65533;8&#65533;&#65533;HC&#65533;`)p&#65533;
&&#65533;&#65533;ZT&#65533;-&#65533;) &#65533;G&#65533;&#65533;XI&#65533;&#65533;&#65533;d@B=&#65533;I&#65533;E&#65533;&#65533;`&#65533;&#65533;&#769;&#65533;&#65533;B&#65533;
&#65533;`&#681;&#65533;D(&#65533;&#65533;	Qh,&#65533;&#65533;&#65533;+d&#65533;&#65533;D X|>&#65533;	%JQ&#65533;&#512;&#152; c'X&#65533;&#65533;
&#65533;8+I&#65533;&#65533;&#65533;6<A{B"&#65533; O?rW$+7:xU &#65533;&#65533;u	&#65533;&#65533;&#65533;&#65533;&#65533;Bp&#65533;&#65533;,`]-&#65533; K8&#65533;Ep   x N&#65533;&#65533;F0&#65533;_v@	&#65533;@*&&#65533;_$&#65533;&#65533;&#65533;i&#1171;X&#65533;*&#482;&#65533;*	}"&#65533;K&#65533;&#1214;&#65533;=,a&#65533;C&#65533;&#65533;,&#65533;K8&#65533;y&#65533;W&#65533;H&#65533;&#65533;&#65533;?&#65533; &#65533;> Q&#65533;Zb&#65533;#;&#65533;Y&#65533;&#65533;f&#65533;BT
  &#65533;&#65533;p&#65533;&#65533;&#65533;&#65533;&#65533;0NU&#65533;j
&#65533;&#65533;j .&#65533;&#65533;&#65533;@&#65533;e$&#65533;X&#65533;&#65533;P&#65533;K 7&#65533;P&#65533;&#65533;bA&#65533;T&#65533; ``S&#65533;/`&#65533;&#65533;u&#65533;&#1905;Z#&#65533;&#65533;M&#65533;&#65533;&#65533;&#65533;L&#65533;&#65533;:
&#65533;"&#65533; 3&#65533;C&#65533;A}&#65533;&#65533;&#65533;Tr)&#65533;&#65533;&#65533;&#65533;&#65533;&#65533;3j&#65533;&#65533;&#65533;&#65533;&#65533;&#65533;H_&#1089;th2   &#65533;&#535;/&#1315;&#65533;	$ &#65533;&#65533;}Y&#65533;&#65533;&#65533;6&#65533;&#65533;8JR)&#65533;&#65533;&#65533;4&#65533;&#65533;O&#1099;Ri&#65533;&#65533;&#65533;`2`A>&#65533;&#65533;l#&#65533;0F&#65533;8&#65533;6!&#65533;&#65533;t&#65533;HF&#65533;#&#65533;9&#65533;&#65533;H&#65533;A&#65533; &@+&#65533;#&#65533;&#65533;&V)&#65533; t&#65533;~&#65533;&#65533;i&#65533;&#65533;"r&#65533;x`&#65533;7\2`&#65533;&#65533;&#65533;|&#65533;t&#65533;&#65533;}&#65533;&#65533;R&#65533;@&#65533;	&#65533;VT&#65533;WCP?&#65533;&#65533;&#65533;&#65533;&#65533;r?\2&#65533;xltB&#65533;R&#65533;7&#65533;V&#65533;qc&#65533;3&#65533;z&#65533;w|b&#65533;r.v&#65533;&#65533;&#65533;	@&#65533;&#65533;&#65533;9&#65533;JF&#65533;B &#65533;&#65533;&#65533;&#65533; X@&#65533;&#65533;&#1135;/c&#65533;o  #&#65533;&#65533;&#65533;/&#65533;&#65533;&#65533;=&#65533;&#65533;&#65533;XE0&#65533;@&#676;&#65533;KP9e&#65533;&#65533;B&#580;A&#65533;*&#65533;&#65533;Az&#65533; &#65533;&#65533;&#65533;&#65533;&#65533;&#65533;"%'&#65533;Mp&#65533;$V&#65533;&#65533;&#65533;&#65533;&#65533;X&#65533;&#65533;[Az&C&&#65533;H&#65533;&#65533;l&#65533;&#65533;m&#65533; &#65533;7&#65533;&#65533;&#65533;&#65533;&#65533;&#65533;&#65533;x&#65533;&#65533;b&#65533;&#65533;&#65533;m&#65533;"&#65533;@&#65533;&#400;&#65533;@&#65533;&#65533;A63&#65533;&#65533;X&#65533;&#65533;&#65533;C_&#65533;&#65533;&#65533;Q&#65533;&#65533;h \&#65533;&#65533;z"&#65533;&#65533;`&#65533;7&#65533;S&#65533;&#65533;"&#65533;"M&#65533;&#65533;L &#65533;{&#65533;EAJ&#65533;&#65533;&#65533;&#65533;&#65533;&#65533;`&#65533;%&#65533;&#65533;Fp&#65533;4"&#65533;T&#65533;&#65533;>Ka&#65533; &#65533;R&#65533;0&#65533;&#535;&#65533; &#65533;&#65533;v&#65533;&#65533;&#65533;&#65533;6&#65533;B&#65533;&#65533;ZI&#65533;5&#65533;&#65533;>&#65533;&#65533;vd"3R&#65533;&#65533; `.M&#65533;&#708;&#1511;&#65533;H&#65533;% /-W&#65533;&#65533;&#65533; 3p&#65533;|z&#65533;
&#65533;_&#65533;jh@&#65533;&#65533;,&#65533;<E&#824;>"NP&#65533;&#65533;u`&#65533;h&#65533;&#65533;$W&#65533;Vl&#65533;'f&#65533;&#65533;&#65533;$&#65533;&#65533;&#65533;&#21089;&#65533;n P&#65533;d@&#65533;Ed"&#65533;|&#65533;-&#65533;&#65533;(&#65533;2Q&#65533;&#65533;O#&#65533;&#65533; &#65533;f&#65533;qMl&#65533;&#65533;&#168;dr&#65533;H&#65533;&#65533;X(&#65533;&#65533;c&#65533;&#65533;UfsA8,0&#65533;&#65533;Wf&#65533;&#65533;z&#1090;4&#65533;&#65533;%&#65533;&#65533;&#65533;*@&#1042;-&#65533;&#65533;(&#65533;+&#65533; 03u30uAe4&#65533;&#65533;2
 t&#65533;4&#65533;&&#65533;s&#65533;p%fW1i&#65533;v&#65533;k&#65533;&#65533;`2W2Vz7VJ &#65533; ; U&#65533;  &#65533;W&&#65533;&#65533; 0.&#65533;G&#65533;&#65533;C$@35&#65533;i&#65533;&#65533;&#65533;&#65533;&#65533;p9&#65533;&#65533;:&#65533;&#65533;#&#65533;&#65533;A&#65533;&#65533; y$03&#65533;)2&#65533;!0U p&#65533;$&#65533;T:0 &#65533;qB&#65533;AfF1
&#65533;0G!,&#65533;]&#65533; 9FH#1Q&#65533;AN&#65533;&#65533;A&#65533;&#65533;&#65533;%P'&#65533;! %&#65533;JT,&#65533;Wr&#65533;`5PF&#65533; hb&#65533;&#65533;qW&#65533;&#65533;gf&#65533;&#65533;&#65533;&#65533;g1&#65533;@&#65533;>&#65533;B&#65533;1 &#65533;[* 	*t&#65533;&#65533;&#65533;l2&#65533;&#65533;0?&#65533;&#65533;=&#65533;&#65533; S&#65533;4Tpb%H&#65533;&#65533;&#65533;v&#65533;&#65533;&#65533;$&#65533;&/&#65533; ;&#65533;#t'&#65533;<Rac"_4&#65533;&#65533;&#65533;&#65533;&#65533;2Q!&#65533;'&#65533; *&#65533;&&#65533;30&#65533;&#65533;CA&#65533;&#65533; E&#65533;Y.@&#65533;G P& @A4&#65533;~"&#65533;	&#65533;&#65533;r?&#65533;	J&#65533;+&#65533;&#65533;,3&#65533;y&#65533;0|&#65533;!&#65533;e&#65533;7qd&#65533;B=E&#65533;x&#65533;1&#65533;&#65533;X&#65533;&#1264;&3&#65533;&#65533;9T]U&#65533;&#65533;C	!.&#65533;C&#65533;e1&#65533;&#65533;&#65533;R1&#65533;>&#65533;&#65533;L# P1 t&#65533;&#65533;&#65533;aB&#65533;"&#65533;&#65533;@b*2$0&#65533; &#65533;&#65533;7W&#65533;p&#65533;&#65533;$&#65533;2&#65533;&#65533;&#65533;&#65533;&#65533;V&#65533; &#65533;d_&#65533;3&H&#65533;# &#65533;B&#65533;Sg T&#65533;&#65533;&#65533;&#65533;8&#396;x&#65533;1I&#65533;v&#65533;V&#65533;wS&#65533;J`rw&#65533;3V;"&&#65533;&#65533; T&#65533;DK&#65533;&#65533;%D &#65533;P0&#65533;&#65533;	)&#65533;&#65533;&#65533;r2&#65533;&#65533;=&#65533;Ap^&#65533;(=&#65533;*&#65533;&#65533;&#65533;f3&#65533;&#65533;P&#65533;&#1040;P&#65533;&#65533;
&#65533;"&#65533;p&#65533;&#65533; Q9.&#65533;p9&#65533; 3 &#65533;&#65533;'&#65533;&#65533;&#65533; QX&#65533;.&#65533;&#65533;)PsC b&#65533;G g&&#65533;
y3t&#65533;&#65533;c&#65533;<&#65533;B&#65533;&#65533; P&#65533;AP64&#65533;2S|u&#65533;&#65533;o&#65533;@!&#65533;QM` C&#65533;&#65533;&#65533;
&#65533;U&#65533;&#65533;E&#65533;$&#65533;0y&#65533;&#65533;%&#65533;&#65533; C?&#65533;&#65533;.&#65533;@ ,p!&#65533;&#65533;-&#65533;%&#65533;#&#65533;&IB &#65533;XJ	 e&#65533;)yy&#65533;m&#1473;>&#65533;[s&#65533;&#65533;k&#65533;S^B&#65533;9&#65533;#)&#65533;&#65533;4&#65533;- :#&#65533;J&#65533;b1 @/&#65533;p&#65533;\.&#65533;&#65533;(0&#65533;@}&#65533;&#65533;
A&#65533;,&#65533;N&#65533;!&#65533;&#65533;&#65533;6&#65533;&#65533;&#65533;1)v&#65533;PG&#65533;&#65533;(r%Y&#65533;&#65533;
&#65533; (&#65533;B&#65533;&#65533;e$j&#65533;&#65533;&#65533;&#65533;-p&#65533; D&#65533;@z&#1381;&#65533;&#65533;&#65533;i&#65533;
&#65533;)&#65533;Y@4]&#65533;&#65533;&#65533;yth&#917;,&#768;'&#65533;U}&#65533; &v+	d&#65533;&#65533;6?o&#65533;2qD&#65533;&#65533;(=&#65533;X&#65533; &#65533;&#65533; P&#65533;M&#65533;~: &#65533; &#65533;%&#65533;_IQ_8&#65533;2Z7buwx&#65533;&#65533;(&#65533;&#65533;O&#65533;&#616;	&#65533;1%\2w1l^&#65533;&#65533;&#65533;{&#65533;v&#65533;4&#65533;@E5yq4' : |&#65533;&#65533;)&#65533;&#65533;h3C&#65533;&#65533;!&#65533;;&#65533;0&#65533;&#65533;83AARX&#65533;&#65533;[&#65533;@}&#65533;"
&#65533;^(po$*1&#65533;R
&#65533;Y&#65533;dY&#1712;&#65533;A&#65533;(P&#65533;p&#65533;'0Q&#65533;U&#65533;&#65533;&#65533;&#65533;#i&#65533;pC&#65533;@!&#65533;5&#65533;5&#65533;&#65533;f&#65533;&#549; &#65533;&#65533;&#65533;M&#576;c~vm(p&#65533;&#65533;#"0&#65533;%9u&#65533;9 &#65533;0(&#65533;0&#65533;>7&#65533;P&#65533;
xf92luWwv&#65533;F&#65533;JHa&#65533;6`q&#65533;&#65533;Z&#65533;h&#65533;F&#65533;UUb&#65533;f2rAI&#65533;)&ce&&#65533;jFQ02hf?[:x&#65533;	&#65533;&#65533;S&#65533;&#65533;b&#65533;p11 f&#65533;&#65533;1 '&#65533;&#65533;&#65533;a'6&#65533;&#65533;4sb&#65533;&#65533;2 Y`5.&#65533;&#65533;&#65533;D&#65533;&#65533;&#65533; &#1410;+&#65533;7&#65533;&#65533;eV+vd&&#65533;&#65533;&#65533; &#65533;r&#578;c &#65533;&#65533;6!&#727;&#65533;&#65533;Y&#65533;&#65533;CS&#65533;&#65533;&#65533;6&#65533;&#65533;e&#65533;`.4KQ&#65533;g&#65533;bB. j&#65533;&#65533;&#65533;7&#293;&#65533;*D&#65533;&#65533;
&#65533;#&#65533;&#65533;W@&#65533;&#65533;&#65533;	&#65533;)$ DA&#65533;&#65533; % =&#65533;us_
a7&#1026;r&#65533;w&#65533;&#1537;&#65533;h&#65533;&#65533;&#65533;Un&#65533;v\A&#65533;IAw&#65533;Tl{I&#65533;	&#65533;U1u%&#65533;[&#65533;&#65533;mKc&#65533;%&#65533;&#65533;L#&#65533;&#65533;!3&#65533; :&#65533;=&#65533;'&#65533;50&#65533;&#65533;&#65533; '&#65533;C&#65533;
&#65533;9A`&#65533;p3 Y&#65533;&#65533;,&#65533;&#65533;\X &#65533;&#65533;9&#65533;&#65533;	,k*&#65533;&#65533;q&#65533;\&#65533;&#65533;@&#65533;&#65533;;&#65533;&#1342;&#65533;!P"@c5d:&#65533;&#65533;&#65533;P=V}&#65533;&#65533;8&#65533;"&#65533;&#65533;pt&#1911;&#65533; .&#65533;&#65533;(&#65533;p&#65533;b&#65533;&#65533;&#65533;p&#65533;	Qt^S&#65533;*&#65533;&#65533;Z&#65533;&#65533;	&#65533;f&#65533;!&#65533;D&#65533;0W&#65533;.&#65533;Q&#65533;&#65533;)&#65533;&#65533;@&#65533;  &#65533;H'&#65533;!&#65533; &#65533;&#65533;(`J&#65533;&#65533;To&#65533;J&#65533;&#662;&#65533;eIF&#1215;&#65533;[&#65533;i&#65533;Cmq$&#65533;&#65533;U&#65533;:w&#65533;2V&#65533;%]&#65533;&#65533;&#65533;&#65533;&#65533; &#65533;&#65533;&#65533;6&#65533;T&&#65533;bC`&#65533;G &#65533;&#65533;_4&#65533;~x^>&#1319; -&#65533;&#65533;&#65533;&#65533;w&#65533;5V&#65533;Z/~(F BP.&#65533;'&#65533;*F`[&#65533;Q) \&#65533;&#65533;&#65533;&#65533;&#65533;Z&#65533;&#65533;&#65533;&#65533;R-&#65533;kc&#65533;&#65533;(&#65533;&#65533;P&#65533;&#65533;
&#609;b&#65533;BP&#65533;&#65533;{&#65533;pFF&#65533;-&#65533;&#65533;f&#65533;b&#65533;hO&#65533;1&#65533;c&#65533;EBZ`&#65533;:&#65533;&#32483;i(&#65533;Ty
R&#65533;&#65533; &#65533;&#65533;^3E&#65533;K&#65533;'439t&#65533;<&#65533;&#65533;i&#65533;&#65533;$`&#65533;&#65533;C /U?&#65533;&#65533;J7&#65533; &#65533;YS2&#65533;&#65533;&#65533;&#65533;g&#65533;&#1257;&#65533;&#65533;2&#65533;#&#65533;&#65533;&#65533;&#65533;#fJ&#65533;x =&#65533;&#1718;m`&#65533;M&#65533;Eu"&#65533;z^&#65533;&#65533;&#65533;&#65533;,T&#65533;6&#65533;&#143;&#65533;%B&#65533; 2P,)G&#65533;	&#65533;|. g&#65533;r&#65533;&#65533;&#65533;&#65533;[&#65533;s&#65533;&#65533;&#65533;&#65533;Q.&#65533;5QXQ&#65533;c&#65533;xkS&#1457;&#1086;&#65533;&#65533;L&#65533;e,&#65533;&#65533;W&#65533;8&#65533;{a7&#65533;&#65533;:&#65533;b&#65533;&#65533;
=P)&#65533;&#65533;&#65533;&#65533;>p;&#65533; 	}&#65533;K&#1062;qW (&#65533;&#65533;c&#65533; G&#65533;	&#65533;&#65533;&#65533;a 5&#65533;#&#65533;O &#65533;d&#65533;&#65533;&#65533;'&#65533;&#65533;&#216;gBw&#65533;&#65533;&#65533;&#65533;U&#65533;g&#65533;v@]&#1887;4&#65533;&#65533;X>&#65533;&#65533;=|&#65533;2@&#65533;=6&#65533;&#65533;&#65533;j3&#65533; 9#H&#65533;&#65533;/&#65533;&#65533;*&#65533; -&#65533;&#65533;&#65533;$'&#172;&#65533;e=&#65533;P&#1794;]&#65533;	&#65533; -`&#65533;&#65533;&#65533;&#65533;&#65533;Y.&#65533;&#65533;r$&#65533;2h&#65533;&#65533;1&#65533;&#65533;45D&#65533;]&#65533;5&#65533;&#65533;&#177;)]&#65533;&#65533;&#65533;]kXG-w"Mx&#65533;T&#65533;9&#65533;r&#65533;c&#65533;(3&#65533;6~r&#65533;&#65533;&#65533;&#875;&#65533;&#65533;p&#65533;&#65533;&#65533;&#65533;5af+&#65533;7	&#65533;5T&#65533;4m&#65533;&#65533;k\r&#65533;`c&#65533;@*GY &#65533;@ :&#1877;/&#65533;&#65533;0&#65533;&#65533;&#65533;8mIZ&#65533;IH&#65533;&#65533;&#1306;&#65533;s&#65533;&#65533;`w&#65533; &#2029;&#65533;&#65533;H&#65533;=&#65533;&#65533;OGKoD&#65533;&#65533;<4&#65533;&#1322;&#65533;&#65533;F*&#65533;)&#65533;&#65533;&#65533;&#65533;&#65533;&#65533;1&#65533;&#65533;&#65533;&#65533;7&#65533;&#65533;f&#65533;4bH{G&#65533;S
&#65533;&#65533;4&#65533;&#65533;&#65533;&#65533;@"&#65533;~&#65533; &#65533;@&#65533;Y&#65533;A&#65533;<&#65533;&#65533;`^&#65533;{&1&#65533;&#65533;&#65533;G)&#65533;aS&#65533;&#65533;&&#65533;&#65533;&#65533;&#65533;:&#65533;&#65533;.A&#65533;P\&#65533;&#65533;&#65533;P/&#65533;&#65533;&#65533;nm&#65533;j&#65533;R)Ag8
&#65533;2
&#65533;&#65533;&#1714;&#65533;&#65533;&#65533;&#65533;*&#65533;&#65533;q&#65533;?&#65533;	)6u&#65533;&#65533;$&#65533;G&#1110;j&#65533; &#65533;&#65533;&#65533;S&#65533;=_&#65533;c>i[&#65533;s^&#65533;&#65533;&#65533;&#65533;&#1856;)&#65533;@P&#65533;&#65533;Z2c"Wb0>g0i&#65533;&#65533;d@&#65533;&#65533;&#65533;&#65533;Y&#65533;&#65533;{s &#65533;&#65533;	4d3&#65533;&#65533;&#65533;`&#65533;&#65533;0&#65533;&#65533;&#65533;&#65533;
vE<)&#65533;% &#65533;"&#65533; &#65533;8-&#65533;7&#65533;&#65533;&#65533;a&#65533;@&#65533;&#65533;4j&#65533;S&#65533;&#65533;&#65533;&#65533;p q&#65533;&#65533;&#65533;&#65533;&#65533;&#65533;[&#65533;k&#65533;&#65533;&#65533;&#65533;&#65533;&#65533; &#65533;B&#65533;&#65533;A+&#65533;aq&#65533;5N&#65533;hH&#65533;&#65533;&#65533;"&#65533;`	&#65533;F1L&#65533;`Z&#65533;p^'&#65533;&#1202;.&#65533;&#65533; 8!&#65533;!@&#65533;V,p&#65533;(au^aQa^# &#65533;&#65533;&#65533;&#65533;jOe&#65533;'#&#65533;#`E2&#65533;>m&#65533;o&#65533;{&#65533;)S&#65533;&#65533;&#65533;kM&#65533;&#65533;&#65533;&#1293;T&#1963;&#397;&#65533;Ba&#65533;&#65533;&#65533;k&#65533;&#65533;>p i&#65533; &#65533;&#65533;b&#65533;0&#65533;
&#65533;&#65533;+&#65533;z&#149;P&#65533;&#65533;;YS	&#65533;&#65533;&#65533;&#65533;&#65533;&#65533;p&#65533;5&#65533;@.,&#65533;MM&#65533;x2 &#65533;&#65533;*5)&#65533;&#65533;9@&#65533;.F&#65533;&#65533;&#65533;&#285;&#65533;	
&#65533;QC&#65533;&#65533;&#65533;&#65533;4ccp&#65533;)`:&#65533;&#65533;&#65533;A&#65533;&#65533;$!1&#65533;&#65533;&#65533;&#65533;1$,-&#65533;&#65533;)&#65533;&#65533;&#65533;&#65533;&#65533;""&#65533;&#65533;1( &#65533;&#65533;&#65533;1+-!::/7&#65533;  &	
B?&#65533;?7&#65533; &#65533;&#65533;&#65533;&#65533;&#65533;&#65533;&#65533;&#65533;&#65533;&#65533;&#65533;&#65533;&#65533;&#65533;&#65533;&#65533;&#65533;&#65533;&#65533;&#65533;&#65533;&#65533;p&#65533;nun&#65533;&#65533;G&#65533;q&#65533;(7&#65533;&#65533; D@F&#65533;&#65533;&#65533;&#65533;L@&#65533;"&#65533;0*L&#65533; AC[&#65533;V&#65533;&#65533;&#65533;&#65533;!&#65533;0x$%i&#65533;4YJaK$
A&#65533;\&#1296; &#65533;.&#65533;X&#65533;&#65533;&#65533;&#65533;A2&#65533;
2bA&#65533;Bo&#360; I&#65533;_FT&#65533;!&#1418;
,]1&#65533;&#65533; &A&#65533;&#65533;&#65533;&#65533;P-Hx&#65533;&#65533;&#65533;&#65533;	mZ`&#65533;&#65533;&#65533;IL BS&#65533; &#65533;n&#65533;"yU&#65533;&#65533;n&#65533;&#65533;0&#65533;&#65533;&#65533;`&#65533;&&#65533;&#65533;4&#65533;A&#65533;&#65533;&#65533;]xJ&#65533;V&#65533;6P&#65533;@&#65533;>r&#65533;&#65533;a&#363;2&#65533;&#20096;&#65533;mE&#65533;~&#65533;
$-&#65533;&#65533;&#65533;&#65533;& ^S &#65533;&#1783;r&#65533;&#801;K&#65533;&#65533;`&#65533;&#65533;&#65533;&#65533;&#735;O&#65533;&#65533;>&#65533;&#65533;&#65533;&#65533;`K ? &#1026;8@8Dz&#65533;P4-&#65533;p@@&#65533;&#65533;X&#65533;&#65533;&#65533;&#65533;*&#65533;&#65533;&#65533;+l0A
&#65533;P&#65533;+&#65533;pB0&#65533;&#65533;O[&#65533;<&#65533;T1&#65533;U&#65533;*+&#65533;&#65533;_J&#65533;P&#65533;P~&#65533;&#65533;g&#65533;&#65533;)&#65533;#&#65533;fi&#65533;0Vp&#65533;&#65533;VgA&#65533;e&#65533;&#65533;(T&#65533;&#65533;8&#65533;X 0&#65533;&#65533;x&#65533;H&#65533;N.&#65533;8h1&#65533;@&#65533;t,&#65533;&#65533;&#65533;&#65533;&#65533;"q&#65533;&#65533;dB&#65533;7&#65533;&#65533;&#65533;&#65533;&#65533;&#65533;v&#65533;i'x&#65533;-&#65533;&#65533;Rfh+&#65533;@&#65533;o"\&#65533;&#65533;&#65533;&#65533;&#65533;&#556;&#65533;A-  "&#65533;0L2.&#65533;&#65533;T,P &#65533; &#65533;&#65533;@hH&#65533;8&H&#65533;&#65533;BB&#65533;&#65533;B&#65533;0&#65533;e#&#65533;9&#65533;&#65533;&#65533;@&#65533;	j&#2036;&#65533;Vk&#65533;=&#65533;&#65533;&#65533;^ &#65533;	&#65533;@C	\S&#65533;&#65533;&#65533;)&#65533;&#65533; `&#65533;
#dx&#65533;+t&#65533;B&#65533;&#65533;0 . &#65533;#&#65533;&#65533;&#65533;,|&#65533;JS&#65533;!|uA \&#65533;B&#65533;&#65533; &#65533;#&#65533;&#65533;&#65533;&#65533;&#406;d&#65533;&#65533;&#65533;&#65533;&#65533;VW&#65533;X&#65533;&#65533;V&#65533;h&#65533;&#288;Clj&#65533;&#65533;&#65533;#&#65533;Y2 Z&#65533;&#191;&#65533;&#65533; M&#65533;0&#65533;Pk&#65533;&#65533;&#65533;U-O c d&#65533;&#65533;%`&#65533;&#65533;'&#65533;D&#65533;j&#65533;YRTp&#65533;&#65533;'&#65533; &#65533;5C
,`!&#65533;&#65533;&#1153;&#65533;#&#65533; &#65533;*&#65533;p&#65533;LXp 8&#65533; 	&#65533;P&#65533; d&#65533;bd&#65533; A&#65533;LCX&#65533;F	&#65533;&#65533;&#65533;EH&#65533;&#65533;&#65533;&&#65533;B&#65533;&#65533;&#65533;9&#65533;&#65533;D&#65533;,&#65533;&#65533;w&#65533;&#39463;&#65533;mN&#65533;&#65533;m;&#65533;&#65533;&#65533; &#65533;&#65533;&#65533;&#65533;&#65533;7&#65533;&#65533;&#65533;D
&#65533;sNF&#65533;B&#65533;&#65533;&#65533;C&#65533;E&#65533;5&#65533;	=&#65533;&#65533;&#65533; #4%&#65533;@&#65533;"Q`}&#65533;K&#65533; &#65533;Hh&#65533;&#1027;&#65533;&#65533;&#65533;&#65533;&#65533;pb ,&#65533;&#239;&#65533;&#1475;Dzd%&#65533;&#1858; d&#65533;(&#65533;`&#65533;&#65533; &#65533;f&#65533;&#65533;B&#65533;)&#65533;@&#65533;&#65533;0x&#65533;&#65533;&#712;&#65533;/F&#65533;&#65533;<&#65533; &#65533;&#65533;A&#65533;
!0&#65533;hH&#25593;&#65533;#O$h$8! &#65533;,`a&#65533;@&#65533;
-&#65533;h&#65533; &#65533;5?&#65533;,b&#65533;A@< &#65533;&#65533;t&#65533;&#65533;&#65533;
P0&#65533;i0&#65533;&#65533;&#65533;8&#65533;pCv&#65533;H&#1463;F&#65533;&#65533;&#1193;&#65533;`&#65533;<&#65533;E:tkv&#65533;A7&#65533;&#65533;J&#65533;&#65533;+G&#65533;2b&#65533;v&#65533;(@Z0&#65533;p n&#65533; 
T&#65533;D&#65533;&#65533;@&#65533;r9A&#65533;h-S&#65533;H<&#204;|&#65533;&#65533;	&#65533;
X6&#65533;&#65533;H&#65533;&#65533;&#65533;&#65533;bZ&#65533;&&#65533;-!&#65533;_&#65533;&#65533;&#65533;&#65533;&#65533;&#65533;QH&#65533;<&#65533;&#65533;2&#65533;&#65533;%&#65533;&#65533;&#65533;j&#65533;0&#65533;Am&#65533;&#65533;`&#65533;A4&#65533;&#65533;&#65533;	V`4K&#65533;&#65533;&#65533;&#65533;&#65533;.&#65533;&#65533;&#65533;9o1Ahb&#65533;*{k&#65533;!&#65533;H&#65533;&#65533;@XR
F1&#65533;X&#65533;>p&#65533;^&#65533;&#65533;`~&#65533;@&#1312;r&#65533;&#65533;7&#65533;Av8&#65533;X&#65533;&#65533; `#@	J &#65533;k=`H&#65533;A;(@w&#65533;:&#65533;&#65533;Q&#65533;&#65533;|O&#65533; &#65533;}<j:wtK=S&#65533;&#497;&#65533;d&#65533;J&#65533;&#65533;H4&#65533;&#65533;&#65533;&#65533;'Yb&#65533;&#65533;F&#65533;&#65533;X@+.0*&#65533;&#65533;pH&#65533;&#65533;&#65533;&#65533;`@&#65533;&#65533;&#65533;&#65533;&#65533; &#65533;b &#65533;&#65533;&#65533;L"R&#65533;&#65533;&#65533;?&#65533;I&#65533;Q&#65533;&#65533;(&#65533;&#65533;F D3&#65533;+|&#65533;#>&#579;" "Qs*&#65533;&#65533;&#65533;&#65533;&#65533;&#65533;&#65533;4&#65533;0&#65533;+&#65533;I&#65533;&#65533;"&#65533;l&#65533;&#65533;&#65533;&#65533;&#65533;&#65533;`@b&#65533;&#65533;EVb&#65533;JK&#65533; 3&#65533;X@ 6&#65533;&#65533;&#65533;&#65533;&#65533;&#65533;&#65533;L&#65533; dPX&#65533;1&#65533;&#65533;(&#65533;&#65533;8@/|&#65533;N0&#65533;&#65533;X"<Pm&#1450;T- &#65533;4^&#65533;qH1\&#65533;&#65533;&#65533;@;&#65533;&#65533;.&#65533;&#65533;PGG&#65533;#&#65533;&#65533;z&#65533;&#65533;d|&#65533;&#1125;&#65533;X &#65533;&#65533;&#65533;1&#65533;&#1250;&#65533;Q=f&#65533; A&#65533;,R&#65533;8H&#65533;a&#65533;8p&#65533;&#65533;&#65533;+&#65533;&#65533;Y	&#65533;0R&#65533;)&#65533;&#65533;&#65533;&#65533; F*&#1169;+`v&#65533;&#65533;h@P&#65533;)h&#65533;&#65533;KFr&#212;&#65533;&#65533; NpWde&#65533;bY&#65533;!&#65533;&#65533;&#65533;&#65533;&#65533;(9&#65533;&#65533;&#65533;&#65533;&#65533;&#65533;&#65533;&#65533;(p&#65533;AAo18\&#65533;rXB&#65533;U`&#65533;#q$M&#65533;&#65533;2&#65533;j&#65533;44x(&#65533;^&#65533;H&#65533;&#65533;&#65533;#/&#65533;&#192;Qc&#65533;&#65533;&#65533;&#65533;&#65533;&#65533; 
&#65533; &#65533;\&#65533;x3
p&#65533; &#65533;&#65533;  hp&#1109;&#65533;gX&#65533;&#1244;&#65533;P!&#65533;#&#65533;&#65533;9"&#65533;&#65533;&#65533;&#65533;&#65533;&#65533;t|&#65533;&#65533;:&#65533;&#65533;&#65533;&#65533;&#65533;&#65533;x&#65533;&#65533;E&#65533;J&#65533;w&#65533;0&#65533;LP&#65533;&#65533; =( B&#65533;*&#65533;&#65533;&#65533;D&#65533;vL&.+5E0&#65533;N&#65533;h&#65533;&#65533;\&#65533;W5&#65533;&#65533;&#65533;&#65533;&#65533;&#65533;&#65533; &#65533;\&#65533;&#65533;&#65533;V&#65533;&#65533;Q^A&#65533;&#65533;&#65533;&#65533;j&#65533;E&#65533;[&#1062;- &#65533;&#65533;&#65533;f&#65533;&#65533;&#65533;&#65533;}&#65533;&#65533;&#65533;>e5&#65533; &#65533;&#65533;&#65533;&#65533;!^&#65533;&#65533;&#65533;&#65533;!p&&#65533;li&#65533;t &#65533;&#65533;&#65533;P&#65533;&#65533;UA&#65533;uf&#858;&#65533;)Fp8&#65533;&#65533;&#65533;&#65533;&#65533;3&#65533;?]&#65533;x`:&#65533;&#65533;_5&#65533; &#65533;q&#65533;&#65533;J &#65533;&#65533;a&#65533;@&#65533;&#65533;&#65533;]&#65533; &#65533;Qt4@Z&#65533;&#1460;&#1031;.IyDk[&#65533;M&#65533;&#65533;&#65533;&#65533;dQ&#65533;&#65533;&#39048;X&#65533;&#65533; &*UO&#1495;&#65533;MYp&#65533;p&#65533;&#65533;{&#65533;&#65533;&#65533;D&#65533;	&#65533;&#65533;&#65533;&#65533;2~'&#65533;&#1234;&#65533;&#65533;&#65533;&#65533;&#588;&#65533;8dF,&#65533;x&#65533;8&#65533;\&#65533;&#65533;
,&#65533;(&#65533;$m&#65533;&#65533;&#65533;I&#65533;&#65533;X&#65533;p&#65533;&#65533;&#65533;c7&#65533;&#65533;e&#65533;"&#65533;&#65533;) &#65533;{3&#65533;&#65533;&#65533;@ &#424;@0R&#65533;&#65533;Q&#65533;K1&#65533;A&#65533;&#65533;	J;&#65533;	&#65533;q&#229;&#527;&#65533;R&#65533;t&#65533; &#550;n[&#65533;h% &#65533;:&#65533;3@&#65533;]&#65533;&#65533; (&#65533;z&#65533;|rp&#65533;W&#65533;&#65533;D`^&#65533;&#65533;&#65533;<Y=&#570;&#65533;Ei/~&#65533;&#65533;&#65533;&#65533;&#65533;6=J&#65533;|:4&#65533;F&#65533;&#65533;/&#65533;&#65533;N&#65533;2/G0&#65533;X@@&#65533;k2&#65533;=&#65533;&#65533;tQ);T>&#65533;&#65533;SD&#65533;&#65533;@=*pa1Q2&#65533;&#65533;M*&#65533;M &#65533;S&#65533;&#65533;C(&#65533;&#65533;:&#65533;XT&#65533;&&#65533;&#65533;X&#65533;10'@&#65533;&#65533;l&#65533;&#65533;2&#65533;&#65533;W&#65533;&#65533;D
&#65533;&#65533;y&#65533;0,&#65533;$$B(&#65533;b	##KSq&#65533;&#1526; &#65533;&#65533;N&#65533;x&#65533;V&#65533;&#65533;T&#65533;9&#65533;7&&#65533; &#65533;-&#65533;*&#65533;o6 "hE &#65533; `/P(&#65533;&#65533;1u&#65533; &#1317;9&#65533;&,&#65533;ST,&#1936; &#65533;&#65533;s&#65533;Q^&#65533;ui&#65533;~&#65533;8t&#65533;&#65533;~&#65533;j&#65533;e&#65533;}3wQ&#65533;u&#65533;#_&#65533;PSP&#65533;&#65533;&#65533;!&#65533;E =X<I&#65533;
 &#65533;&#65533;!&#65533;$&#65533; .&#65533;&#65533;pcS&#65533;
H&#65533;&#65533;>((&#65533;&#65533; x&#65533;!Xx&#65533;&#65533;e
SC&#65533;&#65533;1&#65533;&#65533;P%  &#65533;Q	P1&#65533;&#65533;0&#65533;'@3}F&#65533;C&#65533;`
6b&#65533;e&#65533;Pe&#65533;S$&#65533;1 A 7Pm"`&#65533;#&#65533;L&#65533; ?Vce&#65533;&#65533;0p&#65533;0f&#65533;&#65533;C&#65533;d&#65533;  &#624;n&#65533;U&#65533;bU&#528;&#65533;&#65533;,&#65533;&#65533;#*&#65533;&#65533;&#65533;P&#65533; &#65533;#&#65533;a7`QOW]e&#65533; &#65533;h &#65533;&#65533;,Qi&#65533;&#65533;8&#65533;&#65533;&#65533;&#65533;&#65533;t&#65533;&#65533;1&#65533;5;Ow.&#65533; &#65533;E%&#65533; 1&#65533;&#65533;&#65533;&H{v -&#65533;2m&#65533; &#65533;&#65533;&#65533;(&#65533;1/&#65533;&#65533;F
dx6230Vf>$s&#65533;$m&#65533;L&#65533;&#65533;&#65533;&#65533;1&#65533;&#65533;b&#48641;&#65533;&#65533;&#65533;&#513;&#65533; 	SQ*pY*a&#65533;V&#65533;Qh&#65533;%V&#65533;&#65533;&#65533;&#65533;&10&#65533;>IA&#784;N{&#65533;"&#65533;&#65533;&#65533;	&#65533;&#65533;V`Qa7&#65533;&#65533;.bL&#65533;D&#65533;/&#65533;&#65533;3h&#65533;1`a&#65533;f`&#65533;d"*0H"&#65533;&#65533;/&#65533;&#65533;R&#65533;&#65533;E&#65533;S.j&#65533;t&#65533;B&#65533;F&#65533;F,&#1461;^&#65533;Q&#65533;CR&#62547;&#65533;)R&#65533;o&#65533;Ya^p &#1728;&#65533;O&#65533;;D&#65533;;1&#65533;j` ,&#65533;&#65533;&#65533;}63&#65533;&#65533;#&#65533;2&#65533;g&#65533;1p&#65533;&#65533;@&#65533;&#65533;C&#65533;$&#65533;&#65533;&#65533;&#65533;A&#65533; 	 )&#65533;m2 !&#65533;	O&#65533;&#65533;>*p&#65533;C%4&#65533; @lR&#65533; "&#65533;&&#65533;&#65533;[o&#65533;$&#65533;b&#65533;&#65533;(&#65533;W{&#65533;3&#65533;1&#65533;1&#65533;0&#65533;&#65533; LA N&#65533;=$"%]&#65533;1&#65533;1yW&#65533;6&#65533;0`&#65533;&#65533;&#65533;&#528;&#65533;&#65533;D+&#65533; &#65533;&#65533;#+&#65533; &#65533;&#65533; :&#65533; %@ &&#65533;&	 &#65533;&#65533;4&#65533;9&#681;&#65533;&#65533;),&#1895;&#65533;&#65533;&#65533;&#65533;i?&#65533;P&#65533;r
R&#65533;Yo&#65533;&#65533;&#65533;-`&#65533;H&#65533;&#65533;'&#65533;&#617; h&#65533;&#65533;%&#65533;&#65533;&#65533;f6 &#65533;2*&#65533;"&#65533;n&#65533;&#65533;C2&#65533;t6s9 &#65533;he&#65533;`&#65533;e&#65533;&#65533;'&#65533;&#65533;?&#65533;&#65533;&#65533;$&#65533;#HPn0c1&#65533;&#65533;&#65533;+&#65533;&#65533;$a|&#65533;0""1pL&#65533;&#65533;
R#2&#65533;GD`%I&#65533;&#65533;&#65533;&#65533;Yt&#65533;qI&#65533;&#65533;>&#65533;&#65533;
A C,&#65533;53P&#65533;f5&#65533;&#65533;d&#65533;&#65533;Tb&#65533;r"&#1865;&#65533;P &#65533;L&#65533;guD@&#65533;+&#65533;"E=&#65533;&#65533;P&#65533;CI;&#65533;b&#65533;h&#65533;7~&#65533;&#65533;&#65533;&#65533;v&#65533;s&#65533;&#65533;&#65533;&#65533;&#65533;&#1235;I&#65533; -P&#65533;&#65533;&#65533;9&#65533;)&#65533;HI	 &#65533;.y/B&#65533;&#65533;s @&#417;&#65533;&#65533;"&#65533;W1L=&#65533;&#65533;#&#65533;&#65533;e9( &#65533;&#65533;cA &#65533;&#65533;&#65533;&#65533;@caA>3 Ua"&#65533;&#65533;&#65533;&#65533;`"&#65533;&#65533;&#65533;&#65533;,  &#65533;quzpk&#65533;&#65533;5(&#65533;&#65533;&#65533;&/&#65533;?20$&#65533;&#65533;&#65533;'	L&#65533;L&#65533;&#65533;.3&#65533;K&#65533;&#65533;&#65533;E&#418;&#65533;&#65533; &#65533;"kA2)p&#65533;&#65533;F&#65533;R>&#65533;h&#65533;G_&#65533; 3&#65533;6&#65533;A$&#65533;g&#677;g&#65533;1%@\&#65533;&#65533;&#65533;&#18479;&#65533;&#65533;}&#65533;&#1952;&#65533;&#24660;`F&#65533;8&#65533;
[&#65533;&#65533;&#65533;
&#65533;&#65533;&#65533;Hg&#65533;0&#65533;9&#65533;&#65533; ,E&#65533;p&#65533;iI&#65533;SZ"y&#65533;~e&#65533;p&#65533;qv'&#65533;09#&#65533;&#65533;&#65533;b1&#65533;2&#65533;f&#65533;q &AO:&#65533;4&#65533;U&#65533;$%&#65533;&#65533;A&#65533;&#1076;&#65533;3e&#65533;[&#65533;&#65533;&#65533;0C&#65533;&#65533;&#65533;1<8v&#65533;&#65533;I&#65533;0[&#1862;&#65533;&#65533;(v&#65533;&#913;&#65533;&#65533;`&#65533;L}q|r&#65533;	TyI&#65533;3V&#65533;IAv&#65533;&#65533;"  y&#65533;&#65533;5&#65533;o&#65533;5-PB &#65533; &#3475;sI&#65533;q(&#65533;g&#65533;&#65533;$&#65533;&#65533;&#65533; s&#65533;2&#65533;^q_37;D&#594;0&#65533;t&#65533;b&#65533;@&#65533;&#65533;&#65533;&#65533;D&#65533;te&#65533;KG&#65533;&#65533;}&#65533;Q&#65533;CNJ P 6&#65533;3&#65533; `&#65533;&#65533;&#65533;&#65533;&#65533;C~1&#65533;&#65533;Jx&#65533;&#65533;%.&#65533;"&#65533;0K&#65533;@&#65533;
&#65533;K^!p&#65533;&#65533;:&#65533; #"a
S&#654849;&#65533;&#65533;s&#65533;5P&#65533;&#65533;	&#65533;&#65533;&&#65533;T&#65533;G<&#65533;M>&#65533;&#65533;&#65533;b&#65533;B&#65533;&#65533;&#65533;H10&#65533;&#65533;>B&#65533;VC&#65533;&#65533;&#65533;K+&#65533;&#65533;"V&#65533;&#65533;a(=c7&#266;&#65533;&#65533;q&#65533;&#65533;7&#65533;&#65533;*&#65533;D&#65533;&&#65533;&#65533;A&#65533;Kd&#65533;?@<&#65533;&#65533;&#65533;&#65533;&#65533;Q&#65533;&#65533;.&#65533;R.&#65533; &#805;&#65533;9w^&#65533;;&#65533;&#65533;s&#65533;'u&#65533;&#65533;&#65533;&#65533;]E&#65533;&#65533;&#65533;&#65533;&#65533;&#65533;PE&#65533;&#65533;2E vcG]&#65533;k]&#65533;&#65533;t&#65533; /&#65533;R6&#65533;&#65533;&#65533;&#1894;f3&#65533;&#65533;&#65533;!&#65533;n|&#65533;M~+d#A(&#65533;P&#65533; A&#65533;&#65533;1&#65533;&#65533;&#65533;K"3|B6'`-&#65533;&#65533;&#65533;&#65533;{&#65533;&#65533;"&#65533;4&#65533;{
Y&#65533;ka|mk &#65533;&#1844;*"n&#65533;&#65533;1&#65533;&#65533;|&#65533;&#65533;,p&#65533;@s&#1331;(_4C` &#65533;&#65533;&#65533;&#65533;&#65533;&#65533;&#65533;X7&#65533;&#65533;fk&#65533;&#65533;`	&#65533;4&#65533;fj&#65533;)&#65533;"m&#65533;Z&#65533;S&&#65533;&#65533;&`?I&#65533;'&#65533;&#65533;&#65533;&#65533;@ &#65533;^&#65533;&#700;]&#65533;&#65533;&#65533;:&#65533;E&#65533;h&#65533;&#65533;&#65533;&#796;&#65533;&#65533;j&#65533;#Q*&#65533;&#65533;L&#65533;&#65533;&#65533;/&#65533;G>`&#65533;[4&#65533;A&#65533;&#65533;`&#500;&#65533;{&#65533;@&#65533;*&#65533;Z&#65533;&#65533;&#65533;
&#65533;zb|&#65533;&#65533;&#65533;0uc$&#65533;P6&#65533;&#65533;&#65533;&#65533;aM&#65533;C&#65533;&#65533;( 	&#65533;&#65533;D'&#65533;&#65533;kB)&#65533;?&#1734;y &#65533;2&#65533;&#65533;#`
*&#65533;&#65533;fI&#65533;&#65533;+*rA&#65533;&#65533;0&#65533;1&#65533;&#65533;&#65533;	&&#65533;C&#65533;_&#65533;&#65533;
vA9V*&#65533;W&#65533;&#65533;10&#65533;&#65533;&#65533;
:&#65533;_+@ -2&#65533;&#65533;`D
&#65533;9&#65533;R&#65533;E&#65533;;&#65533;UE&#65533;&#65533;&#65533;&#65533;&#813;&#65533;&#65533;&#65533;&#65533;L&#65533;	A,; _.y&#65533;&#65533;U.	&#65533;&#65533;5u&#65533;&#65533;$&#65533;&#65533;&#65533;&#65533;C&#65533;&#65533;&#65533;&#65533;&#65533;=&#65533;&#65533;
&#65533;q=+P&#65533;&#65533;?&#65533;I6Q .&#65533;&#65533;;UfZ &#65533;&#65533;X/ &#65533;&#65533;&#65533;&#65533;K&#356;&#65533;&#65533;&-&#65533;,&#65533;:&#65533;k&#65533;&#65533;&#65533;$0dc&#65533;&#65533;&#65533;p&#65533;0*&#65533;q&#65533;&#65533;i*t&#65533;&#65533;&#65533;@&#65533;sb&#65533;T	&#65533;&#65533;p&#65533;&#65533;H&#65533;&#65533;pa:{y/&#65533;&#65533;j&#65533;(&#65533;&#65533;&1&#65533;t5G&#65533;	&#65533;b&#65533;&#65533;@\[&#65533;&#65533;&#1376;&#65533;3&#65533;&#65533;&#65533;&#65533;-,&#65533;&#65533;Pgj&#65533;bQ[&#65533;&#65533;&#65533;q&#65533;&#65533;&#65533;=&#65533;at&#65533;;&#65533;-&#65533;\EE&#65533;&#65533;&#65533;&#65533;R&#65533;1/.| l&#65533; 
&#65533;&#65533;f Q&#65533;&#65533;&#65533;&#65533;9 &#65533;	Cl}&#65533;2&#65533;w&#65533;M4&#65533; p0&#65533;&#65533;&#4650;&#65533;a6&#65533;@&#65533;Hr(_&#65533;V$&#65533;&#65533;A&#65533;&#65533;	&#65533;&#65533;W&#65533;&#65533;q&#65533;Tv$&#65533;&#65533;&#65533;L&#65533;`&#65533;&#65533;&#65533;&#65533;&#65533;&#65533;&#1050;&#65533;&#65533;S0&#65533;&#65533;"	&#65533; &#65533;P&#65533;H&#65533;&#65533;&#65533; b/O&#65533;0v&#65533;Sk0j&#65533;#&#65533;?&#65533;00&#65533;&#65533;&#3531;s&#65533;|&#65533;,4&#65533;&#65533;&#65533;UsU>G&#65533;<L&#65533;&#65533;id&#1328;&#65533;v&#65533;&#65533;&#65533;&#65533;@,n&#65533; &#65533;Q&#65533;&#65533;j=&#65533;&#65533;{&#65533;$&#65533;&#65533;p&#65533;&#65533;_&#65533;p &#65533;&#65533;O&#65533;@&#65533;q&#65533;&#65533;&#65533;&#65533;&#65533;&#65533;&#65533;&#65533;0&#65533;&#65533;,#$&#65533;&#65533;&#65533;&#65533;/&#65533;a&#662;	ka&#65533;&#65533;&#65533;/&#65533;m&#65533;T&#65533;$&#65533; &#65533;&#65533;K5&#65533;&#65533;&#65533;&#65533;AA=&#65533;&#65533;&#65533;&#65533;K&#65533;&#65533;N'&#65533;&#65533;&#65533;&#65533;&#65533;(S&#65533;M6T&#65533;	4<&#65533;	&#65533;
&#65533;I&#65533;&#65533;Gd&#65533;B&#65533;iA0&#65533;$&#65533;&#65533;" k&#65533;&#65533;_&#65533;&#65533;&#65533;Q&#65533;P9&#65533;&#65533; &#65533;x&#65533;&#569;&#65533;&#65533;Q~&#65533;/t&#65533;&#65533;u&#65533;&#65533;h]E3&#65533;&#65533;ju&#65533;&#65533;&#65533;&#65533;&#65533;+&#65533;&#65533;c&#65533;&#65533;* u&#65533;D&#65533;(&#65533;rH$&#65533;5k&#65533;$$D=m!:&#65533;1a&#65533;&#65533;'+&WS&#65533;L&#65533;&#65533;&#65533;&#65533;B&#65533;6" &#65533;&#65533;&#65533;=d&#65533;Y2W&#65533;s&#65533;PO%vu&#65533;e&#65533;g%m&#65533;&#65533;&#1055;76&#65533;&#65533;&#65533;j&#65533;&#65533;C&#65533;4&#65533;R &#65533;&#65533;a&#65533;&#64777;&#65533;&#65533;"&#65533;' ((&#65533;*'!   = 47&#65533;=&#65533; 
?&#65533;BB&#65533;?B
&#65533; &#65533;&#65533;&#65533;&#65533;&#65533;&#65533;&#65533;&#65533;&#65533;&#65533;&#65533;&#65533;&#65533;&#65533;&#65533;&#65533;&#65533;&#65533;&#65533;&#65533;&#65533;&#65533;&#65533;&#65533;&#65533;&#65533; 7
&#65533;&#65533;&#65533;?7&#65533;&#65533;
	&#65533;&#65533; &#65533; &#65533;&#65533;,+-<&#65533;&#65533;&#65533;(&#65533;&#65533;B&#65533;#HX&#65533;&#65533;&#247; -<d`&#65533;&#65533;&#131;+.T(t&#65533;&#65533;&#65533;N&#65533;(&#65533;&#65533;&#65533;&#65533;&#65533;4&#65533;Pa&#65533;#&#65533;=&#65533; &#65533;&#65533;)`&#65533;&#65533;@B&#65533;,
&#65533;Y&#65533;BF&#65533;p&#65533;e&#65533;<dr &#65533;B&#65533;EZXq&#65533;C PlC &#65533;N)M&#65533;&#65533; &#65533;=`@&#65533;&#65533;A&#65533;&#65533;X&#1138;&#65533;%&#65533;6l&#65533;p&#134;)r&#65533;aB#&#65533;&#65533;D&#65533;&#65533;(&#65533;&#65533;&#65533;&#65533;&#65533;V&#65533;n&#65533;@&#900;{ &#65533;&#65533;&#65533;&#65533;&#65533;%C&#1453;&#65533;&#65533;&#65533;&#65533;&#65533;&#65533;N&#65533;3e&#65533; &#65533;Vu&#65533;&#65533;&#65533;xE&#65533;.&#65533;y&#65533;&#65533;;L0&#65533;&#65533;&#65533;)T:t&#65533;&#65533;&#65533;1&#65533;>(  B&#65533;&#65533;&p&#65533; 3T|&#65533;&#65533;&#65533;BP&#65533;&#65533;+p`!&#65533; @~&#65533;DB&#65533;&#65533;`V!dpA!#q &#65533;&#65533; L&#65533;`&#65533;ED9&#65533;&#65533;@&#65533;&#65533;P&#65533;P&#65533;&#65533;&#65533;&#65533;A&#65533;&#65533;&#65533;&#65533;-&#65533;&#65533;&#65533; &#65533;Xv&#65533;&#65533;C_\&#65533;&#65533;p e. &#65533;Ra&#65533; @!	&#65533;&#65533;&#65533; A&#65533;&#65533;&#65533; &#65533;&#65533;U	J&#840;0&#65533;`T&#65533;`&#65533;)`&#65533;s&#65533;&#65533;&#65533;Z9&#65533;&#65533;&#65533;Nm&#65533;ip&#65533;&#65533;&#65533;&#65533;&#65533;E&#65533;E*&#39188;V&#65533;j&#65533;&#65533;&#65533;@&#65533;&#65533;cKt&#65533;&#65533;&#65533;&#65533;(&#1052;	6&#65533;&#65533;&#65533;=&#65533;&#65533;x&#65533;&#65533;P&#65533;&#65533;XT&#65533;&#65533;@L0&#65533; +&#65533;&#65533;&#65533;
x&#65533;&#65533;&#65533;Bd&#65533;|0&#65533;	-&#65533;&#65533;I!p&#65533;M#+&#65533;&#65533;&#65533;/&#65533;0&#65533;	(&#65533;p&#65533;W &#65533;&#65533;Y,&#65533;0@O&#65533;T_)4&#65533;&#65533;0@&#65533;#&#65533;T&#65533; 0\0&#65533;6b&#65533;P$&#65533;&#65533;&#65533;A&#65533;[c&#65533;\n&#65533;&#65533;S&#65533;0&#65533;&#65533;&#1026;pP&#65533;.a9P &#65533;&#65533;&#65533;4&#65533; }tB&#65533;N0&#65533;&#205;tt&#65533;&#65533;*4P@&#65533;&#65533;&#65533;r:&#65533;(&#65533;Cm	&#65533;i&#65533;/&#65533;&#65533; &#65533;-&#65533;5 &#65533;&#65533;&&#65533;2&#65533;Zj&#65533;&#65533;Xg&#65533;&#65533;q5-&#65533;tD&#65533;0.&#65533;@&#65533;.&#65533;&#65533;&#65533;&#1641;&#65533;	&#65533;`&#65533;TB&#65533;6&#65533;f&#65533;E&#65533;U&#65533;1P&#65533; P&#65533;B-&#65533;&#65533;B!&#65533;&#65533;&#65533;C(&#65533;&#65533;&#65533;&#65533;&#65533;T&B&#65533;&#65533;&#65533;dH`&#65533;@B",&#65533;ea&#65533;)S&#65533;&#65533;ga 3\8 WM&#65533;$&#65533;0'&#65533;&#65533;&#65533;X$z4 &#65533;&#65533;n`	a9R&#65533;L&#65533;&#65533;
:d@Be:&#65533;*&#65533; #}P#&#65533;&#65533;&#65533;&#65533;#&#65533;~a!,&#65533;&#65533;&#65533;&#65533;&#65533;PVk &#65533;#0&#65533;&#65533;&#65533;&#65533;&#65533;&#65533;&#65533;$&#65533;&#65533;A&#884;&#65533;&#1294;&#65533;&#65533;h&#65533;L&#65533;&#65533;V&#65533;&#65533;AmS&#65533;`G&#65533;&#65533;&#65533;f&#65533; &#65533;&#65533;j&#246;6 -0&#65533;iFX&#65533;&#65533;&#65533;&#65533;&#65533;&#65533;&#1403;T &#65533;H&#65533;1&#65533;J a j&#65533;&#65533;H4X&#65533;N)&#65533;1&#65533;&#65533;&&#65533;&#65533;&#65533;T :&#65533;&#65533;^&#65533;&#65533;&#65533;&#65533;H &#65533;  J&#65533;z2 &#65533; &#65533;&#65533;&#65533;B&#65533;/&#65533;&#65533;%&#65533;Y&#65533;&#65533;&#65533;&#65533;2P&#65533;&#65533;&#65533;2&#65533;&#65533;&#65533;
&#65533;&#65533;x&#65533; q&#65533;qs&#65533; &#65533;( &#65533;BV&#65533;&#65533;&#1104; BE&#65533;y xQI&#65533;t&#330;[&#65533; :&#65533;	0&#65533;&#65533;X&#65533;D&#65533;uBU&#65533;&#65533;leS&#65533;w&#65533;&#65533;&#65533;&#65533;6`&#65533;6&#298;-&#65533;&#65533;&#65533;5&#65533;&#65533;&#65533;&#65533;"&#65533;.L&#65533;&#65533;&#65533;K&#65533;&#65533;&#1116;&#65533;&#65533;bi &#65533;N>&#65533;&#65533;&#65533;C@&#65533; -&#65533;&#65533;X&#65533;&#65533;&#65533;`&#65533;&#65533;5&#65533;5Q&#65533;:@A&#65533;&#1352;& @&#65533;&#65533;7&#65533;`B&#65533;T &#65533;,  &#65533;
<&#65533;&#65533;&#65533;&#65533; &#65533;&#65533;DN&#65533;&#65533;&#65533;&#65533;&#65533;	&#65533;^&#65533;~&#65533;&#65533;hh/+&#65533;I
2 &#65533;&#65533;&#65533;x-)&#65533;W&#65533;t+&#65533;@dM&#65533;@&#65533;`&#65533;&#909;&#65533;&#65533;am<&#65533;^P&#65533;&#65533;%&#65533;&#65533;Yd&#65533;&#65533;&#65533;4x&#65533;v&#65533;X &#65533;&#65533;&#65533;&#65533; <&#65533;&#65533;&#65533;*&#65533;AR&#65533;&#65533;&#65533;=&#65533;If/&#65533;1A&#65533;	&#65533; P&#1766;&#65533;&#65533; Z&#65533;&#65533;&#65533;&#65533;&#1317;Z&#65533;&#65533;&#65533;gd&#641;b&#65533;&#65533;/x!0@@&#65533;E&#65533;5h&#65533;&#65533;&#65533;Z&#65533;&#65533;&#65533;&#65533;8 eB&#65533;&#65533;p"&#65533;P-&#65533;x&#65533;&#65533;&#65533;= |$&#65533;&#65533;G&#65533;&#65533;N&#65533;&#65533;&#305;&#65533;&#65533;&#65533;Vp	
&#65533;if&#65533;JN0&#65533;&#65533;u &#65533;&#65533;(p&#65533;&#65533;&#65533;+&#65533;h(&#65533;<!U%&#65533;&#65533;&#65533;	&#65533;5&#65533;	&#65533;3(&#65533;&#65533;&#65533;$&#65533;&#65533;E&#1536;\&#1508;h&#65533;&$&#65533;&#65533;&#65533;e&#65533;&#65533;oD&#65533;&#65533;&#65533;E&#65533;` &#65533;&#65533;(0&#65533;B&#65533;wn"2&#65533;&#65533;&#65533;` $&#65533;&#65533;0&#65533;&#65533;&#65533; &#65533;Gs&#65533;&#65533;&#65533;&#65533;u &#65533;&#65533;Y&#65533;AV&#65533;>&#65533;&#65533;&#65533;&#65533;-y	&#65533;&#65533;&#65533;  &#65533;&#1034;P?&#65533;&#65533;f&#65533;&#65533;&#65533;&#65533;n&#65533;U&#65533;
R&#65533;&#65533;&#65533;`AI@&#65533; I&#65533;^WqV *P&#65533;&#1362;^&#65533;+&#65533;&#65533;&#65533;o&#65533;@v&#65533;&#65533;&#65533;^W&#65533;&#65533;Vx&#65533;b&#732;J&#65533;-&#760;t&#65533;V&#65533;&#65533;
b &#65533;&#65533;z&#65533;K&#65533;&#65533;@
&#65533;&#268;&#1290;dI&#65533;H1&#65533; 8`3;q@@s&#2015;&#65533;W  MP&#65533;&#65533;&#65533;a&#65533;zP&#65533;&#65533;&#65533;W-&#65533;&#65533;
F&#65533;)ei<&#65533;Q&#65533;,&#65533;&#65533;&#1260;&#65533;&#65533;&#65533;,^&#1078;&#65533;&#65533;&#65533;$F&#65533;&#65533;Z)&#65533;&#722;j&#65533;&#65533;&#65533;&#565;L&#65533;&#65533;&#65533;q&#65533;&#65533; `&#65533;u&#65533;8h&#24581;&#65533;o&#65533;bY&#65533;!&#65533;&#2030;X&#65533;&#65533;&#65533;@&#65533;z&#65533;&#65533;&#65533;&#65533;l|&#65533;&#65533;&#65533;	B&#65533;&#65533;&#65533;Ldh&#65533;@&0&#65533;&#65533;&#329;0&#65533;dKZp4&#65533;I^&#65533;idV '&#273;@&#65533;&#65533;a} 5CB!0H&#65533;L&#65533;uli &#65533;K X&#178796;&#65533;&#65533;\&#65533;&#65533;&#581;2&#65533;C&#65533;*j^&#65533;H &#65533;N:&#65533;&#65533;&#65533;&#65533;	&#65533;
Fp&#65533;&#65533;&#65533;&#65533;	&#65533;PH&#65533;&#65533;&#65533;v,t&#65533;&#65533;&#65533;&#65533;dzZf!&#65533;&#65533;@/&#65533;&#65533;&#65533;&#65533;&#65533;&#65533;%-&#993;&#65533;&#65533;e	&#65533;&#65533;:&#65533;&#65533;&#65533;&#65533;&#1285;&#65533;Kd(G&#65533;I:&#65533;&#65533;&#65533;&#65533;_&#65533;TTU+&#65533;!?&#65533;&#65533; *8&#65533;|w&#65533;T&#65533;w&#65533;x&#65533;,&#65533; &#65533;!$`Ai&#65533;w&#65533;&#65533;&#295;XE4&#25090;&#65533;&#65533;3`&#65533;&#65533;F`&#65533;@{&#65533;d&#65533;Q	&#65533;q&#65533;-&#65533;&#65533;E&#65533;l&#65533;,v~)!&#65533;&#65533;&#65533;&#1867;,&#65533;&#65533;&#65533;&#65533;&#65533;o&#65533;=@&#65533;&#613;&#65533;m&#65533;(&#65533;&#65533;=YZ&#65533;&#65533;&#65533;&#65533;&#65533;&#264;&#65533;&#65533;&#65533;&#65533;&#65533;Hp8J M	J@&#65533;&#65533;&#65533;&#65533;&#65533;,&#65533;&#65533;&#65533; &#65533;>&#65533;+&#65533;&#65533;&#65533;cQtp&#65533;&#65533;>&#65533;&#65533;&#65533;&#65533;Gr &#65533;J&#65533;&#65533;Z&#65533;0p&#65533;&#65533;y&#65533;&#65533;&#65533;&#65533;@&#65533;&#65533;d3P+&#65533;&#65533; f&#65533;+&#65533;&#65533;r&#65533;
&#65533;&#65533;=,&#65533;e"&#65533;&#65533; &#65533;PA&#65533;Nt!&#65533;!&#65533;!&#65533;&#65533;h,&#65533; &#65533;w-&#65533; 5 !@+f&#65533;&#65533;&#65533;S{&#65533;89&#65533;	g 0:&#65533;/!&#65533;&#65533;&#65533;&#65533; 1P &#65533;R-&#65533;W&#65533;%0&#65533;&#65533;pf&#65533;r3&#65533; &#65533;5!/&#65533;T&#65533;&#322;&#65533;&#65533;ia;&#65533;&#65533;<$&#65533;0&#65533;	=&#65533;&#65533;&#65533;3&#65533;m&#65533;&#65533;j&#65533;&#65533;&#65533;&#2023;
p&#65533;a&#65533;&#65533;6&f&#65533;&#65533;&#65533;&#65533;t&#65533;W&#65533;&#65533;&#65533;&#65533;&#65533;(&#65533;&#65533;k&#65533;f&#65533;&#580;&#65533;&#65533;zh&#65533;&#65533;-&#65533;g*vU,5A&#65533;
&#65533;x&#65533;u&#196;&#65533;=&#65533;#&#65533;&#65533;$ tQ b8>&#65533;r0'&#65533;\q/&#65533;&#65533;#> &#65533;&#65533;&#65533;&#65533;&#65533;%QF;A"X wq&#65533;&#65533;W 
(qp:0S;&#65533;<&#65533;&#65533; &#65533;@&#65533;q^qA&#65533;S&#65533;&#65533; 1p$ .`3&#65533;(2(*&#65533;_`v&#65533;	&#65533;&#65533;Z&#65533;&#65533;&#65533;&#65533;T
&#65533;
&#630;j&V>~&#65533;&#65533;&#65533;&#65533;
&#65533;&#65533;&#65533;(5PSa&#65533;X&#65533;y)&#65533;&#65533;&#65533;?&#65533;&#65533; &#65533;j&#65533;W&#65533;&P4(&#65533;
&#65533;&#65533;
&#65533;a&0U&#65533;l&#65533;X&#65533;@ &#65533;%U@&#65533;&#65533;&#65533;&#65533;&#65533;&#65533;O$@ &#1111;&#65533;U7&#1621;$.Q7&#65533;&#65533;
 &#65533;&#65533;&#65533;]M&#65533;&#65533;&#65533;G-&#65533; U&#65533;S5Q&#65533;@&#65533;V>&#65533;&#65533;u&#65533;#]&#65533;<&#65533;-&#65533;0
&#65533;$&#65533;W>&#65533;&#65533;%&#65533;$#&#65533; 0 +#X" %%&#65533;F&#65533;`v&#65533;&#65533;m#@  %&#65533;i6&#65533;&#65533; &&#65533;	:@}R&#65533;&#65533;&#65533;@ /`&&#65533;4;`&#65533;&#65533;'&#65533;&#65533;6&#65533;K&#65533;45&#65533;w&#65533;&#65533;y&#65533;&#65533;&#65533;5va&#65533;@&#65533;Dd&#65533;kB&#65533;&#65533;6&#65533;&#65533;P+PX&#65533;&#65533;-')B=&#65533; 6&#65533;-&#1110;&#65533;&#65533;&#65533;&#65533;%&#65533;	&#65533;&#65533;9&#65533;<&#65533;'&#65533;&#65533;&#915;&#65533;&#65533;&#65533;&#65533;Bp&#65533;a&#65533;&#65533;&#65533;<&#65533;&#65533;&#65533;P&#65533;aP-&#65533;C &#65533;V&#65533;5&#65533;3&#65533;;&#65533;&#65533;ZSh f&#65533;S&#65533;^q-&#65533;&#65533;]&#65533;&#65533;&#65533;U0&#65533;&#65533;&#65533;&#65533;O,&#65533;+&#65533;&#65533;X&#65533;19f&#65533; 1Bh&#65533;7A&#65533;&#65533;9&#65533;E &#65533;Tsv&#65533;PA&#65533;&#65533;3B0l&#65533;s&#1108;&#65533;&#65533;&#65533;y~&#65533;&#65533;&#65533;&#65533;	k&#65533;&#1635;&#65533;!&#65533;9Va3&#65533;&#65533;
&#65533;&#65533;k&#65533;&#65533;k	&#65533;M
7#$B`@&#65533;&#65533;Ps&#65533;[&#65533;hsw&#65533;	3p<&#65533;&#65533;&#65533;MA&#65533;V%&#65533;&#65533;/&#65533;h^&#65533;&#65533;
&#65533;&#65533;&#65533;q&#65533;&#65533;A&#65533;	&#65533; hr&#65533;&#65533;Sp4%&#65533;&#65533;9W&#65533;g&#65533; a:Z#q![$&#65533;5&#65533;e &#65533;-&#65533;&#65533;A&#65533;&#65533;D,S0&#65533;v&#65533;&#65533;Pw&#65533;hhEkRF&#65533;F7#&#65533;+*&#65533;I 3&#65533;0 &#65533;&#65533;!&#65533;vW0?0A&#769;kc&#154;W[&#65533;&#26083;&#65533;&#65533;\#>&#1708;&#65533;&#65533;)oE@f&#65533;)&#65533;ir&#65533;A&#65533;&#65533;&#65533;&#65533;&#65533; &#65533;&#65533;&#65533;5B:&#65533;c&#65533; wr&#65533;f&#65533;&#65533;E=u+&#65533;&#65533;:B&#482;;&#65533;&#65533;".&#65533;&#65533;&#65533;&#65533;&#65533;!@&#65533;&#65533;+&#65533;p&#65533;&#65533;!BS&#65533;0&#65533;q9-&#65533;+%&#65533;&#65533;&#65533;&#65533;3Jo11&#65533;&#65533;&#712;Od!:p0&#65533;i&#65533;&#65533;_&#65533;/&#65533;u&#65533;&#65533;[&#65533;&#65533; x&#65533;&#65533;&#65533;4 0&#65533; &#65533;W&#65533;&#307;&#65533;t&#65533;h1&#65533;=&#65533;&#65533;&#65533;&#65533;&#146;1jv&#65533;&#65533;&#65533;J&#65533;$G3W&#65533;&#1069;J&#65533;&#65533;*&#65533;A*&#65533;&#65533;z&#65533;&#65533;&#65533;&#65533;&#65533;5Q&#65533;4&#65533;&#65533;kh?S&#65533;&#65533;&#65533;&#65533;`&#65533;sl&#65533;p# 7&#65533;&#65533;:`&#65533;IB&#65533;&#65533;'&#148;dAKQO&#65533;&#65533;fQ&#65533;' ,7!j&#578;&#65533;&#65533;|&#65533;&&#65533;T&#65533;&#65533;%] &#65533;&#65533;Y0<"G &#65533;@&#65533;`|&#65533;&#65533;:F&#65533;&#65533;mDr9r'D  &#65533;$P&#65533;&#65533;2m&#65533;&#65533; 9&#65533;&#65533;YbcP&#65533;LD&#65533;3&#65533;&#65533;) l7XQ &#65533;$&#65533; &#65533;I<&#65533;JG`&#65533;&#65533;Jhc&#65533;&#65533;@a&#65533;&#65533;&#65533;(&#1626;X&#65533;&#65533;&#65533;F&#65533;&#65533;&#65533;)&#65533;&#65533;u&#65533; M&#65533;L	&#65533;W&#65533;&#65533;'&#65533;&#65533;&#65533;4`&#65533;&#65533;0&#65533;1U&#65533;t&#65533;W
QQ &#65533;v&#65533;A&#65533;&#65533;0>&#65533;&#65533;&#65533;<&#65533;&#65533;O&#65533;E^-A &#65533;&#65533;Q&#65533;@^&#65533;e&#65533;RB2&#65533;B&#65533;U	&#65533;&#65533;/&#65533;&#65533;
BI&#65533;&#65533;	&#65533;&#65533;_Q
&#65533;&#65533;:&#65533;p &#65533;(q&#65533;x&#65533;SU1&#65533;66P&#65533;&#65533;&#65533;&#65533;d8t&#65533;
%&#65533;.V&#65533;&#65533;+&#65533;@&#65533;&#65533;v&#65533;Iv&#65533;kv9&#65533;&#65533;&#65533;&#65533;'b&#65533;k&#65533;DKP&#65533;&#65533;&#65533;&#65533;&#65533;`,a&#65533;Z&#65533;5&#65533;&#65533;&#65533;DAzHJ&#65533;v(&#65533;&#65533;*&#65533;u&#65533;&#65533;W&#65533;
&#65533;&#65533;t&#65533;&&#65533;#&#65533;=&#65533;<o&#65533; 	&#65533;&#65533;S&#65533;&#65533;&#65533;$u/&#65533;&#65533;!tv=&#65533;&#65533;&#65533;$&#65533;d&w&#65533;
&#65533;E&#65533;&#65533;&#65533;&#65533;&#65533;&#65533;U&#65533;i&#65533;>hZ4&#65533;/( 1&#65533;,`&#65533;P(`[`&#65533;&#65533;&#65533;4fQ f>&#65533;06gO=pE=PS&#65533;&#65533;QUF&#65533;7r&#65533;&#65533;/ j&#65533;&#65533;LIc*&#65533;&#475;&#65533;ja#&#65533;&#65533;&#65533;`D&#65533;a&#65533;&#65533;&#65533;&#65533;faMW&#65533;&#65533;&#65533;J&#65533;!&#65533;&#65533;`?&#65533;fW|&#65533;&#65533;kL&#65533;H&#65533;&#65533;&#65533;&#65533; &#65533;&#65533;.":&#65533;`8&#65533;u&#65533;&&#65533;[>&#65533;p}>&#65533;##&#65533;&#65533;=&#65533;"&#65533;.&#65533;8&#65533;&#65533;/&#65533;&#65533;&&#65533;&#65533;2+b&#65533;y{1N&#65533;&#65533;#&#65533;&#65533;v. &#65533;%E&#65533;&#1717;'H&#65533;&#65533;d/&#65533;g &#65533;&#65533;&#65533;SU&#65533;K*@&#65533;&#65533;X&#1126;&#65533;
,`&#65533;dA&#65533;&#65533;&#65533;&#65533;_&#1905;P&#65533;,&#1092;&#65533;&#65533;&#65533;E&#65533;L&&#65533;&#65533;Kg@VWVc&#65533;&#65533;&#65533;&#65533;&#65533;v&#65533;&#821;`S&#65533;&#65533;W&#65533;i&#65533;&#65533;W&#65533; M&#65533; 7&#65533;&#65533;&#65533;q&#65533;*&&#65533;w&#65533;&#65533;H&#65533;&#65533;&#65533;U&#65533;|#p/t&#65533;&#65533;0&#65533;&#65533;&#65533;k&#65533;&#65533;&#65533;BRF&#65533;&#65533;7.&#65533;&#1842;8&#65533;&#65533;z0w&#65533;?Z" 3 '&#65533;!]&#65533;'&#65533;zqSB&#65533;&#65533;.&#65533;d&#65533;c}&#65533;&#65533;&#65533;M&#65533; &#65533;&#65533;S&#65533;&#65533;&#295;1&#65533;a&#65533;&#65533;!D+M	+zE&#65533;6B%G &#65533;p&#65533;B&#65533;4&#65533;&#65533;/ &#65533;4 &#65533;&#65533;&#65533;&#65533; MU&#65533;?D&#65533;&#65533;jK\&#65533;&#65533;&#1965;V^LD&#65533;V&#65533;f&#65533;Q&#65533;=`&#65533;&#65533;6&#65533;`B&#65533;&#65533;&#397;*j&#65533;&#65533;  &y=&#65533;)P\&#65533;a&#65533;`".&#65533;"0h&#65533;&#65533;PA&#65533;B+&#65533;Q!&#65533;&#65533;&#65533;<&#65533;&#65533;w&#65533;&#65533;&#65533;Rr&&#65533;oqTP&#65533;N@&#65533;&#65533;&#65533;*&#65533;1r	k&#65533;&#65533;&#65533;3@&#65533;]&#65533; &#65533;&#65533;<&#1605;, !&#65533;&$`:&#65533;A&#65533;S&#65533;1xB&#65533;
{&#65533;&#65533;6&#65533;&#65533;`U[&#65533;&#65533;Jl&#65533;j8@&#65533;&#65533;&#65533;VL~k&#65533;&#65533;&#65533;J&#44533;&#65533;&#65533;&#65533;&#65533;&#65533;V&#65533;&#65533;ju&#65533;&#65533;Q&#65533;=&#65533;LF {&#65533;a"	&#65533; / &#65533;&#65533; 7&#65533;-&#65533;&#1220;b&#65533;K 5gv&#65533;u'&#65533;z&#65533;Y2[&#65533;&#65533;[A&#65533;M1D-&#65533;w&#22086;g&#65533;&#65533;&#614;&#65533;#d8&#65533;&#65533;bq &#65533;&#65533;&#65533;'&#65533;	P&#65533;)&#65533;R	&#65533;&#65533;	&#65533; }&#65533; $&#65533;,'&#264;@i*&#65533;vPP+&#65533; ,P,&#65533;}&#65533;av)7&#65533;1}P&#65533;&#65533;&#65533;}&#65533;0tY'&#65533;&#65533;&#65533;&#65533;&#65533;&#65533;CC*Z@b&#65533;V]S&#65533;&#65533;Z&#65533;b&#65533;&#65533;b&#65533;V&#65533;&#1403;F&#65533;V&#65533;&#65533; `&#65533;l&#65533;A&#224;&#65533;&#65533;Y&#65533;&#65533;g"t&#445;&#65533;&#65533;&#65533;i&#65533;; 3&#65533;|G&#65533;&#65533;E&#65533;2f! |&#65533;l&#65533;S&#65533;&#65533;SE#&#65533;!m]Q&#65533; 8c 1&#65533;_&#65533;a&#65533;&#65533;Z&#65533;gL$&#65533;&#65533;&#65533;X &#65533;@zH&#65533;]&#1137;&#65533;K1@&#65533; %"&#65533;&#1779;&#65533;7&#65533;B&#65533;&#65533;e&#65533;&#65533;&#65533; &#65533;UJ'tB&#65533;&#65533;D*&#65533;V~&#65533;4&#65533;Y&#65533;Y&#65533;&#65533;i&#65533;&#65533;&#65533;SW5T/&#65533;&#65533;&#65533;l~&#65533;&#65533;&#65533;`&#65533;qMO&#65533;&#59937;&#823;=?&#65533;b&#65533;$&#65533;N&#65533;&#65533;9&#65533;B&#65533;+2&#1974;&#65533;| &#65533;G&#65533;&#65533;Qh&#65533;&#65533;	&#65533;8_>UJ '&#65533;)&#65533;&#65533;Z&#188;!$ &#65533;$&#65533;&#65533;&#65533;!:`&#65533;8y9 &#1541;&#65533;&#65533;A+=`&#65533;&#65533;I &#65533;sL&#65533;T&#65533;k[&#65533;&#65533;b&@&#65533;-&#65533;UGo&#65533;R&Kc&#65533;jd#&#65533;&#65533;R&#65533;&#65533;&#65533;~&#65533;t&#65533;&#65533;&#65533;A&#65533;&#65533;&#65533;&#65533;TQn&#65533;&#63807;y&#2022;&#1023;%z&#65533;&#65533;I&#65533;&#65533;&#65533;&#65533;d&#65533;1&#65533;&#65533;+v&#65533;&#65533;I &#65533;&#65533;X-&#65533;r&#65533;EQ;&#65533;&#65533;	&#65533;L&#65533;1 &#65533;&#65533;,GI?&#65533;&#65533;&#65533;&#65533;&#65533;&#65533;P=&#65533;*(*#!-7	46  7 &%  &#65533;&#65533;&#65533;&#65533;= & &#65533;&#65533; @?B;	&#65533; 
?&#65533;&#65533;&#65533;&#65533;&#65533;&#65533;&#65533;&#65533;&#65533;&#65533;&#65533;&#65533;&#65533;&#65533;&#65533;&#65533;&#65533;&#65533;&#65533;&#65533;&#65533;&#65533;&#65533;&#65533;&#65533;&#65533;&#65533;&#65533;&#65533;&#65533;&#65533;&#65533;&#65533;&#65533;&#65533;&#65533;&#65533;&#65533;&#65533;7&#65533;	&#65533;&#491;&#65533;&#65533;B&#65533;7&#65533;% &#65533;+&#65533;*&#65533;z&#65533;:&#65533;&#65533;&#65533;Sxp&#65533; &#65533;&#65533;X&#65533; &#65533;&#65533;*&#65533;&#65533;B&#65533;&#65533;&#65533; 1&#65533;&#65533;KD<&#65533;v &#65533;+b&#65533;`&#65533;&#65533;A&#65533; 
&#65533;81&#65533;&#136;#T&#65533; `%&#65533;&#65533;;8AE
&#65533;H&#65533;&#65533;&#65533;&#65533;2&#65533;( &#65533;&#65533;&#65533;_&#65533;:ubhAE>V&#65533;uC>|&#65533;6&#65533;2&#65533;&#65533;&#65533;H&#65533;&#65533;'dgW%[&#65533;qcs&#1316;i{G&#65533;&#65533;&#65533;&#728;3k&#65533;\.2&#65533;&#65533;&#65533;m&#65533;d&#65533;W&#65533;&#65533;&#65533;	Q&#65533;)A.];8)&#1067;&#65533;,&#65533;Z&#65533;&#65533;d&#65533;&#65533;|H@A&#65533; <tX&#65533;&#199;' u &#65533;&#65533;&#65533;&#65533;&#65533;H&#65533;&#65533;&#65533;a&#65533;yb&#65533;&#65533;C&#65533;*&#65533;S(  &#65533;&#65533;(,&#65533;`&#65533;&#65533;&#65533;&#65533;XHM9&#65533;&#65533;`&#65533;&#65533;@.&#65533;B
)&#65533;&#65533;&#65533;&#65533;I/&#65533;&#65533;`&#65533;m&#65533;&#1317; k&#65533;&#65533;&#65533;1&#65533;&#65533;%&#65533;&#65533;\&#65533;@.&#65533;!&#65533;!b&#65533;!&#65533;&#65533;m3&#65533;d&#65533;&#65533;&#1611;0&#65533;(&#65533;4B&#65533;&#65533;3h@Oh&#65533;\2!&#65533;&#65533;&#65533;j&#65533;&#65533; $` iL&#65533;&#65533;u&#65533;q&#65533;&#65533;&#65533;	2w&#65533;(&#65533;,&#65533;&#65533;1&#65533;&#65533;
&#65533;a&#65533;	*p&#1025;
$5&#65533; &#65533;eD &#65533;P@3(&#65533;&#65533;>&#65533;&#65533;&#65533;&#65533;B&#65533;tw&#65533;L&#65533;&#65533;2 &#65533;H&#65533; &#65533; p&#65533;,&#65533;Q&#65533;&#65533;(&#65533;]&#65533;@I&#65533;i&#65533;&#65533;.&#65533;&#65533;vZ&#65533;&#65533;&#65533;<&#65533;&#65533;M6&#65533;&#65533;&#65533;b&#65533;&#65533;&#65533;&#48060;&#65533;s#9&#65533;8O2%&#65533;&#649;jG&#1611;&#65533;&#65533;&#65533;&#1033;1&#65533;&#65533;&#65533;(&#65533;lz&#65533;(Xb&#65533;QR&#65533;C%&#65533;0&#65533;)&#65533;"E&#65533;&#65533;Rr1Pg&#65533;&#65533;&#65533;&#65533;)Y&#65533;,'/	Pp&#65533;#&#65533;` $tp&#65533;B&#65533;0&#65533;&#65533;m&#65533;&#65533;Tq&#65533;&#65533;&#65533;&#65533;'&#65533;&#65533;VWi&#65533;&#65533;&#65533;>"&#65533;&#65533;&#65533;&#65533;&#65533;&#65533;h&#65533;&#65533;+c&#65533;&#65533;&#65533;&#65533;&#65533;0&#65533;,s&#65533;&#65533;0&#65533;@&#65533;&#65533;,&#65533;&#65533;&#65533;&#65533;&#65533;O&#65533;G~&#65533;&#65533;&#65533;&#65533;&#65533;Be&#65533;&#65533;	&#65533;<&#65533;&#65533;)7&#65533;Y&#65533;&#65533; B&#65533;&#65533;&#177;&#65533;ZZz&#65533;!&#65533;&#65533;5((y&#65533;&#65533;u&#65533;&#65533;&#65533;q`=hvr*t&#65533;&#65533;C&#65533;>dAw3D&#65533;&#65533;&#65533;&#65533;&#65533;(6&#65533; &#65533;&&#65533;\&#65533;#i&#65533;H&#65533;`&#65533;&#65533;&#65533;&#65533;&#65533;&#65533;"&#65533;,"k&#1699;&#65533;&#65533;*+e&#65533;.&#65533;,&#65533;&#65533;&#65533;,Y&#65533;&#65533;<s3&#65533;g;&#65533;&&#65533;&#65533;&#65533;@?&#65533;&#65533;&#65533;&#65533;),F&#65533;&#65533;@	(&#65533;&#144;B&#65533;t`Y&#65533;  qGP&#65533;xm7&#65533;Q&#65533;O1&#65533;u*&#65533;Q&#65533;&#65533;tJp
&#65533;&#65533;P&#65533;&#65533;e&#65533;&#65533;P-&#65533;e&#65533;@&#65533;&#65533;&#65533;`&#65533;LX'Bnx&#65533;j
&#65533;_&#65533;:&#65533;&#65533;&#65533;O4&#65533;&#65533;\&#65533;n&#65533;&#65533;&#65533;&#65533;&#65533;&#65533;&#65533;'&#65533;+&#65533;<#&#952;Y&#65533;\&#65533;&#65533;M&#65533;&#65533;U&#65533;&#65533;]&#65533; &#65533;|&#65533;&#65533;B&#65533;&#65533;N&#65533;>&#65533;U*L&#65533;&#65533;L&#65533;O~&#65533;k&#65533;(&#65533;66&#65533;P-&#65533;q&&#65533;%&#65533;m&#65533;J<^&#65533;h&#65533;j&#65533;&#65533;Z&#65533;nw&#65533;_<&#65533; &#65533;_&#65533;&#65533;,T0&#65533;;&#65533;&#65533;&#65533;Z&#65533;* &#65533;&#65533;s&#65533;&#65533;&#65533;eBG&#65533;6&#65533;&#65533;&#65533;p&#65533;&#65533;&#65533;&#65533;s:&#157;/R3&#65533;&#65533;q(&#65533;v&#65533;&#1178;&#65533;&#65533;i&#65533;&#65533;%&#65533;&#65533;88&#65533;l&#65533;C&#65533;\J!&#65533;&#65533;F&#65533;&#65533;)&#65533;j&#65533;&#65533;H1?&#65533;A6&#65533;Ki:&#65533; {&#1541;e&#65533;?&#65533;&#65533;&#65533;q&#65533;&#65533;&#65533;&#65533;&#65533;&#65533;&#21262;&#65533;;&#65533;&#65533;b&#65533;&#1544;L&#65533;A_&#65533;y,&#65533;/(&#65533;/c&#65533;&#65533;&#65533;mX&#65533;$&#1637;&#65533;&#65533;A&#65533;S)&#65533; %&#65533;H&#65533;*&#65533;&#65533;&#65533;r|&#65533;&#65533;&#65533;&#65533;&#65533;5R&#65533;&#65533;0&#65533;&#65533;&#65533;&#65533;&#65533;U(e'&#65533;K&#65533;Zy~&#65533;q|,Y&#65533;~p&#65533;z&#65533;&#65533;&#65533;A#&#65533;&#65533;&#778;Z&#65533;&#65533;k&#65533;&#65533;&#65533;0&#65533;&#65533;L64(&#65533;<5&#65533;	&#65533;s&#65533;&#65533;&#65533;&#65533;&#65533;q&#65533;~P&#65533;)&#65533;&#65533;"&#65533;
&#65533;=&#65533;}&#65533;&#65533;bA&#65533;
	&#65533;I&#65533;!&#65533;8&#65533;&#1096;&#24860;@&#65533;&#65533;X&#65533;&#65533;}&#65533;e&#65533;&#65533;&#65533;G&#65533;$wB&#65533;y&#65533;Gl&#65533;=&#65533;R]deUQ2&#65533;A&#65533;&#65533;&#65533;&#65533;h&#65533;FL&#65533;&#65533;NX&#65533;&#65533;&#65533;/fs &#65533;&#65533;T&#65533;&#65533;&#65533;&#65533;R&#65533;&#65533;&#65533;&#65533;z&#65533;x&#65533;iE&#65533;pyi)$&#65533;S&#65533;@&#65533;B&#65533;Q&#65533;&#65533;N&#65533;&#65533;S&#65533;*&#65533;&#65533;&#65533;&#65533;F&#65533;>(7&#65533;?&#65533;T&#65533;&#65533;&#1732;2&#65533;.&#65533;fZgK&#65533;b&#65533;H&#65533;&#65533;c&#65533;4&#65533;Kb&#65533;T4&#65533;&#65533;&#65533;%&#65533;&#65533;!"&#65533;qC&#65533;iiq&#65533;&#65533;&#65533;&#65533;&#65533;@4&#65533;G6U&#65533;&#65533;&#65533;&#65533;C	&#65533;&#65533;&#65533;&#65533;&#65533;Bj&#65533;&#65533;&#1372;&#65533;&D&#65533;&#65533;&#65533;U&#65533;>&#65533;&#65533;2&#65533;&#645;z&#1365;&#65533;&#65533;%&#65533;&#586;&#65533;&#65533;7V&#65533;&#65533;Um&#65533;&#65533;_dj#2&#65533;&#65533;m&#65533;&#65533;j3&#65533;&#65533;&#58303;&#65533;&#65533;h&#65533;&#65533;&#65533;&#65533;lq&#65533;L&#65533;&#65533;&#65533;&#65533;&#65533;b&#65533;&#65533;|u&#65533;M&#65533;&#65533;y&#65533;&#65533; = +&#65533;h&#65533;w&#279;;&#65533;y&#65533;r&#65533;V&#65533;&#65533;&#65533;&#65533;]M&#65533;&#65533;1&#65533;&#65533;r&#65533;3 c&#65533;&#45938;&#65533;&#65533;&#65533;@.&#65533;&#65533;T&#65533;&#65533; &#65533;&#65533;&#65533;F&#65533;E*&#65533;TN&#65533;'&#65533;5Etu,q;0&#65533;&#65533;;&#65533;&#65533;s&#65533;&#65533;(&#65533;&#65533;&#65533;&#65533;#&#65533;&#65533;S&#65533;	&#65533;&#65533;&#65533;&#65533;H&#65533;\(&#65533; w$_`@`&#65533;&#65533;&#65533;&#65533;ca&#65533;m&#65533;Mh&#65533;&#65533;&#65533;D>&#65533;c&#65533;&#65533;&#65533;&#65533;&#552;J&#65533;h&#65533;&#65533;&#1618;&#65533;a&#65533;&#65533;0$&#65533;&#65533;N|8&#65533;&#65533;&#1675;1&#65533;&#65533;4Z&#1536;&#65533;&#65533;&#65533;&#65533;X&#65533;&#65533;N&#65533;6]&#65533;T&#65533;&#65533;&#1687;&#65533;v&#65533;&#65533;#&#65533;&#65533;&#65533;&#65533;&#65533;>Q&#65533;^&#65533;c&#65533;&#65533;&#65533;&#518;&#65533;&#65533;&#65533;1&#65533;D3&#65533;uGm&#355;E&#65533;&#65533;[&#65533;&#65533;0&#65533;&#65533;A?&#1201;&#65533;&#65533;/&#65533;&#65533;&#65533;,BFk&#65533;?&#65533;&#1402;Ps]R3g!&#1145;0&#65533;Z&#65533;&#1346;&#65533;h&#65533; MhD&#65533;9&#65533;&#65533;&#65533;t`&#65533;Np&#65533;&#65533;7&#65533;&#65533;(E&#65533;i&#65533;&#65533;f&#65533;&#65533;&#65533;&#65533;&#65533;&#65533;&#1823;&#65533;&#65533;&#65533;&#65533;mfl4&#65533;&#65533; &#65533;:+*|&#65533;&#65533;&#65533;I&#65533;&#65533;-&#65533;A&#65533;&#65533;&#65533;&#65533;/">&#65533;&#65533;&#65533;	X)&#65533;&#65533;&#65533;&#65533;G28&#65533;oe&#65533;&#65533;@:g|&#65533;+"'&#65533;&#65533;&#65533;r&#65533; &#65533;<J=r&#65533;.&#1835;&#65533;x&#65533;UB&#65533;z&#65533;&#65533;&#65533;&#65533;&#65533;&#65533;g(](&#65533;?&#65533;P&#65533;&#65533;&#65533;&#65533;x{j&#65533;)j&#65533;Uo&#65533;[&#65533;&#1749;Y&#65533;&#65533;&#65533;&#1394;&#65533;&#65533;&#65533;&#65533;s&#65533;&#65533;^f<n&#65533;t&#65533;&#65533;&#65533;,&#65533;&#65533;&#65533;&#65533;>&#65533;o&#65533;&#65533;&#65533;&#65533;&#65533;Z^&#65533;&#65533;&#65533;&#65533;&#65533;&#65533;"x&#65533;&#65533;U&#65533;:&#65533;&#65533;kX&#65533;&#65533;&#65533;2&#65533;W&#65533;&#65533;&#65533;&#65533;Dw&#65533;A&#65533;9&#65533;&#65533;&#65533;&#65533;N&#65533;&#65533;&#65533;&#65533;&#65533;&#65533;-&#742;&#65533;3&#65533;C&#65533;&&#65533;&#65533;;K^&#65533;K&#65533;&#65533;Gr&#65533;=BV&#65533;9W=&#1945;O&#65533;%$])&#65533;}|&#65533;,&#65533;A&#65533;x&#65533;&#65533;&#65533;&#12975;&#65533;o&#65533;&#65533;HG&#65533;&#65533;,&#65533;k5&#65533;&#65533;&#65533;&#65533;~&#1033;U&#65533;&#65533;&#65533;5&#65533;&#65533;
&#65533;j&#65533;?&#65533;q&#65533;&#65533;&#65533;&#65533;"&#65533;&#65533;	&#65533;&#65533;#&#65533;&#65533;8&#65533;eM&#65533;aBQX6&#65533;-0,&#65533;&#65533;&#65533;ht:&#65533;B,<&#65533;j&#65533;0&#65533;&#65533;&#65533;p&#65533;q"<&#65533;~"8&#65533;&#65533;&#65533;c&#65533;&#65533;&#65533;6{&#65533;W&#65533;B&#65533;hfiG&#65533;i"!&#65533;3Z)&#65533;)g_~e_ @i&#65533;	-&#65533;!&#65533;,&#65533;z&#65533;&#65533;::sh&#65533;L&#65533;&#65533;p&#65533;&#65533;2&#676;[(R`&#65533;w+{G&#65533;X&#65533;&#65533;g&#65533;F&#65533;h&#790;A&#65533;f^>8Bp&#65533;hjAF&#65533;7&#65533;&#65533;r&#65533;&#65533;nU&#65533;{&#65533;0QM&#65533; I6&#65533;&#65533;#x&#65533;g&#65533;u&#65533;# [&#65533;&#65533;l&#65533;&#65533;z&#43461;&#65533;X&#65533;&#65533;&#65533;"&#65533;6+&#65533;&#65533;g,dwU&#65533;&#65533;A&#65533;1'&#65533;&#65533;GZ'%i&#65533;&#65533;&#65533;c&#800;#
&#65533;At&#65533;V+&#65533;:8,&#65533;L&#65533;e&#65533;d&#65533;&#65533;&#65533;&#65533;&#65533;&#65533;&#65533;&#65533;"&#65533;&#261;&#65533;&#65533;p&#65533;&#65533;h&#65533;&#65533;c:',:&#65533;@aXe2|&#65533;@&#65533;&#65533;3&#65533;%&#65533;&#65533;&#65533;@&#65533;A&#65533;~&#65533;&#65533;Q6V&#65533;7&#65533;'&#33585;x&#65533;&#65533;8&#65533;H&#65533;tx8l&#65533;&#65533;p&#65533;&#65533;K&#65533;(W1&#65533;PASE&#65533;#&#65533;:[hGh&#65533;{!&#65533;&#65533;&#65533;wj5&#65533;&#65533;&#65533;&#65533;&#65533;&#65533;&#65533;&#65533;`&#65533;&#65533;&#65533;9&#65533;@&#65533;&#65533;K&#65533;[8&#65533;O&#65533;k!S&#65533;&#51724;&#65533;&#65533;V&#65533;&#65533;&H&#65533;&#65533;&#65533;8&#65533;&#65533;&#1617;c&#65533;&#65533;&#65533;,&#65533; &#65533;&#65533;t&2&#65533;H(w&#65533;&#194;&#65533;;&#65533;@v&#65533;%&#65533;&#65533;&#65533;*&#65533;8&#65533;&#65533;h&#65533;E&#65533;_&#65533;&#65533;@^&#65533;&#65533;&#904;h&#65533;&#65533;&#65533;&#65533;c&#65533;	&#65533;L&#65533;W~x&#65533;Afxw1c&#65533;&#65533;@&#65533;&#65533;h9&#65533;~W&#531;&#41416;)&#65533;^&#65533;Q(&#65533;zW&#226;0&#65533;sd~u&#65533;&#65533;&#65533;&#65533;&#65533;&#65533;{E&#65533;Lq&#38087;&#65533;&#65533;&#276;&#65533;_&#65533;&#65533;&#65533;&#1546;X&#65533;&#65533;&#65533;&#65533;&#65533;W&#65533;&#65533;W-i,I&#65533;&#65533;&#65533;V&#65533;G&#65533;&#65533;&#65533;@tz&#65533;^&#600;6w HQw&#65533;3&#65533;L&#65533;cGS&#65533;G&#65533;I&#65533;&#65533;wt &#65533;&#65533;&#1920;&#65533;.&#65533;&#65533;&#65533;&#65533;`it!Y&#65533;&#65533;&#458;&#14806;&#65533;&#65533;:&#65533;g&#65533;&#65533;&#65533;&#65533;&#65533;&#65533;&#65533;&#65533;xY&#65533;&#65533;&#65533;{&#524; y&#65533;&#65533;[&#65533;T&#65533;&#65533;A~:&#65533;&#65533;&#65533;G&#65533;&#65533;"&#65533;&#65533;Y&#65533;&#65533;&#65533;Q&#65533;?&#65533;&#65533;&#65533;&#65533;&#65533;wd&#65533;&#65533;&#65533;)&#65533;&#65533;i&#65533;&#65533;y&#65533;]yh&#65533;_&#65533;8&#65533;&#65533;&#65533;a&#65533;&#65533;GF&#65533;&#65533;Y&#65533;&#65533;&#65533;&#65533;H&#65533;&#65533;&#1621;&#65533;Y&#65533;&#65533;&#65533;0&#65533;&#65533;&#65533;&#65533;&#65533;9&#65533;j&#65533;&#65533;9&#65533;&#65533;&#65533;&#65533;&#65533;&#65533;&#65533;)p&#65533;&#65533;&#65533;&#65533;i&#65533;&#65533;i&#65533;z&#65533;&#65533;+\i&#65533;:h&#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215;&#65533;&#65533;&#65533;&#65533;&#65533;&#65533;&#65533;&#65533;&#845;&#65533;&#65533;&#65533;&#65533;&#65533;&#65533;&#65533;&#1546;&#65533;&#1100;&#65533;&#65533;&#1986;&#65533;&#1211;&#65533;&#65533;&#65533;&#65533;&#65533;&#65533;&#65533;&#1935;&#49325;&#65533;&#65533;&#65533;&#65533;&#65533;&#65533;&#65533;&#65533;&#65533;&#65533;&#65533;&#65533;&#65533;&#65533;&#65533;&#65533;&#65533;&#65533;D&#65533; &#65533;q&#65533;&#65533;&#65533;&#65533;&#496;&#65533;&#199;&#1022;		&#65533;.rN&#266;&#65533;B&#65533; C&#65533;&#65533;&#65533;&#339;&&#65533;d1&#65533;K&#65533;[&#65533;Tr&#65533;&#859;8i&#65533;&#65533;&#65533;R[J]@Y
&#65533;9&#65533;&#65533;&#65533;&#65533;2E&#65533;Se&#935;P&#65533;J&#65533;7P 8&#65533;GY&#65533;&#65533;&#65533;U+&#718;~v]&#65533;4&#65533;&#1440;h)-&#65533;P&#65533;&#1783;&#65533;&#65533;q*Vm=V &#65533;&#347;W&#65533;&#65533; &#65533;&#65533;&#65533;w&#65533;&#1524;&#65533;&#65533;&#65533;&#65533;;&#65533;&#65533;U&#65533;&#65533;#OcG&#65533;pb&#65533;&#65533;&#65533; &#65533;k&#2044;"4&#523;&#65533;&#65533;&#65533;@1&#65533;U|Y&#65533;_&#710;S&#65533;&#65533;&#65533;&#65533;&#65533;&#65533;&#1784;&#65533;&#65533;&#65533;&#65533;W/&#65533;&#65533;X68m&#65533;&#65533;&#65533;"h00:0 &#65533;7 &#65533;&#65533;ya&#65533;c&#65533;&#65533;-[c&#65533;&#65533;&#65533;Om&#65533;}&#65533;^&#65533;=&#65533;&#65533;&#65533;y&#65533;'Wa&#65533;  (&#575;&#65533;&#65533;&#65533;&#65533;&#65533;&#65533;jj&#65533;^&#65533;e&#65533;X&#65533;&#65533;V&#1923;&#65533;&#65533;PY&#65533;&#65533;&#65533;&#65533;r6&#65533;&#65533;K&#65533;AW&#65533;h&#65533;-&#65533;&#1992; $@&#65533;s&#65533;&#65533;&#65533;z&#65533;&#65533;&#26186;&#65533;&#65533;&#65533;/
&#65533;&#65533;&#65533;UPM&#65533;&#65533;c7M&#65533;V&#4769;&#65533;&#65533;&#65533;&#65533;7&#65533;&#65533;l&#65533;@&#197;&#65533;&#65533;r&#65533;&#65533;&#65533;@<We&#65533;&#65533;&#546;&#65533;&#65533;)&#65533;&#65533;}'j&#65533;!&#65533;&#65533;&#65533;W}cy&#65533;&#65533;p&#65533;&#65533;a_&#65533;ZrH&#65533;H&#65533;}HN&#65533;&#65533;&Sp&#65533;?q&#65533;&#65533;{
Z&#65533;$ &#65533;~&#973;&#65533;rHj&#65533;&#65533;^b&#65533;&#65533;&#65533;&#65533;&#65533;D~&#65533;&#65533;t&#65533;&#65533;&#1497;v&#65533;&#65533;&#31415;U&#65533;&#65533;R&#65533;&#65533;&#65533;"&#65533;{V&#65533;&#65533;i&#65533;!Y&#65533;&#65533;	&#65533;&#65533;&#65533;B &#65533;&#65533;&&#65533;&#65533;&#65533;J&#65533;&#65533;&#65533;&#65533;\s&#65533;&#152;&#65533;&#65533;%&#65533;&#65533;&#65533;>7&#65533;&#65533;&#65533;}
|&#65533;%g*uv&#65533;jndm95&#65533;u&#65533;&#65533;&#65533;d&#65533;#{b&#65533;&#65533;&#65533;l&#65533;	:&#65533;B&#65533;&#65533;&#65533;{&#65533;&#65533;B
 &#65533;'&#65533;'&#1674;Jr;&#65533;&#65533;&#65533;2&#65533;m&#65533; R&#65533;k&#65533;&#65533;I&#65533;&#65533;&#1996;&#65533;a6&#1273; K&#65533;D	&#65533;&#65533;i}&#65533;B\&#65533;7l&#65533;&#65533;&#65533;&#65533;&#65533;&#65533;&#65533;l&#65533;&#65533;&#65533;&#65533;&#65533;&#65533;&#65533;U:&#65533;&#65533;&#65533;G&#65533;&#65533;&#65533;&#65533;&#65533;}N&#65533;&#30547;R*t~&#65533;&#65533;&#65533;&#65533;"r&#65533;l&#65533;5-&#65533;&#65533;Y&#65533;M&#65533;&#65533;4&#65533;&#65533;&#65533;k&#65533;&#65533;d&#65533;@&#65533;&#65533;&#65533;&#65533;&#65533;6#&#65533;&#65533;e&#65533;/&#65533;GW&#65533;\O&#65533;{(&#65533;&#65533;&#65533;L&#1575;-w&#65533;&#65533;&#65533;B&#65533;0&#65533;s&#65533;&#65533;&#1356;&#65533;CL&#65533;&#65533;Yk&#65533;&#65533;G:&#65533;&#65533;&#65533;K&#65533;&#1613;&#65533;m&#65533;&#65533;W&#65533;w&#65533;7 &#65533;k&#65533;q&#65533;&#65533;- &#65533;&#65533; &#65533;&#65533;&#65533;r&#65533;|&#44630;x#&#65533;_&#65533;%zZ&#65533;&#154;Y&#65533;&#65533;&#2035;&#65533;l&#65533;M&#65533;&#65533;&#65533;&#65533;+z&#65533;&#65533;Mt&#65533;&#65533;W:&#65533;&#1363;]&#277;r&#65533;,&#65533;&#65533;{/&#65533;&#65533;D&#65533;i~&#65533;a&#30445;&#65533;wZ&#65533;&#65533;/?3&#65533;&#65533;b&#65533;(&#65533;h&#65533;&#65533;4&#65533;h&#65533;&#65533;V&#65533;&#65533;u-&#65533;=/{d&#65533;_&#65533;0&#65533;&#65533;&#65533;&#65533;-;&#65533;`&#65533;&#65533;=b&#65533;l &#65533;&#65533;&#65533;&#65533;h&#65533;&#1665;r5&#65533;&#65533;&#65533;&#65533;\B&#65533;&7&#65533;&#1922;V&#812;&#65533;e&#65533;^)PP&#65533;S&#1289;z%7jof&#65533;&#65533;&#65533;6B&#65533;5&#65533;&#65533;;&#65533;P&#65533;&#65533;1&#65533;&#65533;4&#65533;&#1968;&#65533;w0&#65533;&#65533;W&#65533;&#65533;&#1748;&#1518;&#65533;&#65533;e.Nq&#65533;U&#65533;8&#65533;X&#65533;F+&#65533;L>&#65533;&#65533;&#65533;kP5&#65533;&#65533;&#65533;&#65533;A,g&#65533;1&#65533;&#65533;&#65533;&#65533;nyF&#65533;&#65533;Nt&#65533;ly&#65533;hv&#65533;#&#65533;0&#65533;;&#65533;{&#65533;&#65533;"&#65533;*&#65533;&#65533;&#65533;r(a&#65533;7&#65533;&#65533;M&#65533;)&#65533;L.(:&#65533;m0t&#65533;b&#65533;E&#65533;&#65533;&#65533;&#65533;&#65533;S&#65533;&#65533;u&#65533;&#65533;&#65533;j&#65533;<&#65533;&#65533;&#65533;3=>>{&#65533; x&#65533;&#65533;&#65533;lI$&#65533;&#65533;&#65533;&#482;&#840;FHB&#65533;'&#65533;	
&#65533;(&#65533;BN&#65533;Z&B&#65533;9*X&#65533;&#65533;&#65533;dV&#65533;&#65533;&#65533;&#65533;&#65533;+@&#65533;N&#65533;o&#65533;&#65533;&#65533;U@&#65533;&#65533;n&#65533;&#65533;ZY&#65533;A&#65533;1&#65533;V[&#65533;P&#59571;&#65533;&#65533;.&#65533;&#65533;&#65533;D[`R&#65533;l&#65533;Df&#65533;1&#65533;&#65533;c5
&#65533;&#65533;&#65533;R&#65533;&#65533;C v&#65533;&#65533;  8&#65533;}&#65533;6&#65533;&#65533;s|&#65533;LXx&#65533;&#65533;&#65533;&#65533;^&#65533;cb&#65533;&#65533;)&#65533;RFQka&#65533;&#65533;I&#65533;&#65533;c&#65533;&#65533;&#65533;&#198;&#65533;JbY&#65533; &#65533;&#65533;&#65533;0&#65533;K[&#65533;r3&#65533;&#1561;&#65533;J&#65533;&#65533;#&#65533;&#65533; &#65533;&#65533;&#65533;&#708;&#65533;&#65533;l&#65533;*&&#65533;&#65533;J&#65533;Ga&#65533;n&#65533;\&#65533;F&#65533;<T&#65533;d!U&#65533;&#65533;&#65533;&$&#876;&#65533;jp&#65533;S&#65533;&#65533;&#65533;n&#65533;UX|&#65533;&#65533;,&#65533;JX&#65533;h&#65533;&#65533;&#65533;&#65533;@&#65533;&#65533;&#65533;&#65533;&#65533;:&#65533;7i;e>	 &#65533;&#65533;&#1776;Bw-&#65533;f6uf&#65533;&#65533;,&#65533;<5&#65533;}&#65533;&#65533;&#65533;7&#65533;*W24#R&#65533;&#870;>	.&#65533;y&#65533;,S&#1015;&#65533;>AG&#65533;S
&#65533;B&#1024;&#65533;&#65533;  &#65533;&#65533;c&#65533;9&#65533;j&#65533;&#65533;w&#65533;&#65533;&#65533;&#65533;z (&#65533;I&#65533;tt, 0#&#65533;&#65533;k&#65533;Ou84dgwp&#65533;-&#65533;p&#65533;	c&#65533;Z&#65533;I&#65533;&&#65533;~v&#65533;_~L&#65533;&#65533;&#1559;&#65533;&#65533;5d3&#65533;&#1306;&#65533;&#65533; &#65533;&#65533;&#1703;&#65533;h&#65533;&#65533;&#65533;&#65533;:&#65533;{ 'an&#65533;{&#65533;&#65533;&#65533;Z&#65533;&#65533;c&#65533;'&#65533; $&#65533;&#65533;&#65533;Vb&#65533;_&#65533;l8q&#65533;&#65533;&#65533;&#65533;[-&#65533;&#65533;z&#65533;K<&#65533;&#65533;I5m&#65533;p&#65533;&#65533;E&#65533;&#65533;&#65533;&#65533;&#65533;oa&#65533;F`&#65533;ym[&#65533;&#65533;&#65533;&#65533;C&#65533;&#65533;&#65533;&#65533;&#65533;&#65533;&#65533;Z&#65533;P&#65533;&#65533;l&#65533;<&#65533;&#65533;&#65533;&#65533;&#65533;S&#65533;&#65533;&#65533;?=&#65533;&#65533;.e&#65533;c,&&#65533;]C&#65533;&#65533;&#65533;G&#65533;o&#65533;&#65533;&#65533;(&#65533;d&#65533;UK&#65533;K&#65533;&#1174;&#65533;&#65533;J&#65533;abZ&#65533;&#65533;&#65533;&#65533;&#65533;&#65533;.a@&#65533;C"k&#65533;&#65533;&#65533;7&#65533;&#1926;&#65533;
 &#65533;]8gD&#50561;&#65533;'&#65533;T~&#65533;	&#65533;0r&#65533;&#14887;&#65533;b&#65533;&#65533;&#65533;Jk&#65533;N&#65533;&#65533;&#65533;&#65533;$\&#65533;&#65533;S&#65533;r%Is&#65533;Ye&#65533;/! .&#65533;Kk&#65533;&#65533;D,r&#65533;&#65533;2&#65533;&#65533;}&#65533;n&#65533;W&#65533;Vf&#65533;&#65533;&#65533;&#65533;*&#65533;&#65533;&#65533;&#65533;&#668;T&#65533;ZM&#229;&#65533;&#65533;&#65533;&#65533;&#65533;&#65533;&#65533;&#65533;&#65533;&#65533;ha&#65533;&#65533;&#1462;&#65533;$ &#65533;&#65533;&#65533;$+V&#65533;IV0&#693;6&#198;(&#65533;8&#65533; A&#65533;2hEo&#65533;&#65533;&#65533;&#65533;4n&#65533;&#1529;`e&#65533;&#65533;m&#65533;AT&#65533;ikGFk&#65533;&#65533;r&#65533;&#65533;j1&#641;!l&#65533;&#65533;2z>-&#65533;&#65533;&#947;N&#65533;o&#65533;FA&#65533;9&#924;i&#65533;\3!&#504;,&#65533;L&#65533;M&#65533;&#3780;xej&#65533;y&#65533;s&#1022;<T8&#65533;(&#65533;v&#65533;(x&#65533;&#65533;&#650;~meGE(&#65533;&#65533;6C( &#65533;P{&#65533;&#65533;&#65533;&#65533;ghX&#65533;gjzZCv&#65533;`l&#65533;X&#65533;B@&#65533;&#65533;`&#65533;#&#65533;
&#28544;&#65533;"&#65533; &#65533;&#65533;*&#65533;6&#65533;co&#65533;&#65533;&#65533;&#65533;X&#65533;&#65533;&#65533;=&#65533;O&#65533;&#65533;NO&#65533;&#65533;t&#65533;&#65533;JM&#65533;&#65533;&#65533;&#65533;F&#65533;&#65533;9&#65533;&#890;&#65533;Ii&#65533;r&#65533;k=&#65533;4&#65533;k&#65533;NzO&#65533;G&#65533;[\';C&#65533;&#65533;\&#65533;^ &#65533;&#65533;>&#65533;&#65533;v	&#65533;$
&#65533;&#65533;*~&#65533;&#65533;k?&#65533;K&#65533;&#65533;TJ&#65533;&#65533;&#65533;q[z&#65533;s&#65533;P&#65533;&#65533;L&#65533;T&#65533;D&#65533;h]&#65533;&#65533;&#65533;&#65533;&#65533;&#65533;$&#65533;O&#65533;&#65533;*&#65533;&#65533;&#65533;;v&#1033;T&#65533;&#65533;&#65533;&#65533;tu&#65533;&#65533;&#65533;j`&#65533;&#65533;&#65533;:gOv&#65533;&#65533; &P&#65533;p&#65533;&#65533;&#1382;&#65533;&#65533;&#642;94(&#65533;&#65533;,&#1330;F&#65533;&#65533;Wtt3"'m&#65533;|o&#65533;<v&#65533;E\"%&#65533;&#65533;g>p%7&#65533;V&#65533;&#65533;y&#65533;z&#65533;vz&#65533;&#65533;&#65533;VVA0tBt&#65533;t&#65533;a\&#65533;fn&#65533;*$&#65533; &#65533; 0&#65533;u&#65533;&IXRX&#65533;?&#65533;s]n/&#65533;&#65533;/7D^&#65533;&#65533;c'tP&#65533;&#65533;6T&#65533;&#65533;"z&#65533;3&#65533;(~&#65533;&#1634;u&#65533;Dglx&#65533;N\&#65533; Ap&#65533;&#65533;1&#65533;CP'0f&#65533;w&^2r&#65533;W&#65533;x! &#65533; &``&#65533;&#65533;T
&#65533;&#65533;V-T&#65533;2|&#65533;AY&#65533;,B&#65533;6&#65533;&#65533;,&#65533;Aqb&#65533;&#65533;fD&#65533;"&#65533;f7&#65533;D&#65533;38B&#65533;f&#65533;H>4HqfZ!&#65533;g&#65533;Q &#65533; &#839;i&#65533;$&#65533;&#65533;&#65533;&#65533;&#65533;t	&#65533;"&#65533;k1F.(&#65533;5&#65533;&#65533;&#65533;N&#65533;&d!&#65533;&#65533;N&#65533;&#65533;LUF0h#,&#65533;6.<`d&#65533;8&#65533;7c&#65533; ^ &#65533;7&#65533;&#65533;;&#65533;X&#65533;D8'6&#65533;h&#65533;&#65533;&#65533;&#65533;5&#65533;
&#65533;g&#65533;&#65533;H~&#65533;&#65533;&#65533;&#65533;Q"&#65533;;&#1025;gD/&#65533;&#65533;@	d"&#65533;&#65533;&#628;<u&#65533;1&#65533;Hm&#1640;&#65533;0-#&#65533;	%b"\&#65533;j&#65533;&#65533;%#R3&#65533;y&#65533;C1&#65533;&#65533;&#65533;|&#65533;v|&#65533;g&#65533;&#65533;i&#65533;@{&#65533;&#65533;&#65533;&#65533;^g&#65533;#&#65533;Q\G&#65533;X&#65533;&#65533;3&#65533;b@&#65533;:Y&#65533;@&#65533;L&#65533;&#65533; DE<T,&#65533;&#65533;>&#65533;&#65533;#&#65533;&#65533;&#65533;
&#65533; &#65533;a&#65533;0&#65533;F&#65533;fK&#65533;R&#65533;e|F#&#65533;hi&#65533;&#65533;*&#65533;q&#65533;g&#1524;&#65533;m&#65533;&#65533;b&#65533;wd &#65533;Q,&#65533;+&#65533;P ,0{&#65533;4&#65533;TSd@&#65533;SDYu3&#65533;&#65533;k&#65533;&#65533;&#65533;&#65533;&#65533;+T&#65533;4&#65533;=`&#65533;J&#65533;J&#65533;&#65533;E&#65533;kdI&#65533;P&#65533;&#65533;&#65533;&#65533;&#65533;&#65533;!C&#65533;&#65533;B&#65533;&#65533;&#65533;&&#65533;X2&#65533;A%&#65533;&#65533;n&#1027;`s$&#65533;4g[DX&#65533;1&#65533;&#65533;]&#596;&#65533;0#&#65533;P&#65533;&#65533;@&#65533;Bh&#65533;CC=@(&#65533;h@&#1345;w" &#65533;&#65533;&#65533;&#4173;SA&#65533;	&#65533;`J&#1512;p&#65533;&#65533;&#65533;&#65533;&#65533;&#65533;.Sr &#65533;& )&#65533;&#421;N&#65533;`JC&#65533;(Z&#406;T&#65533;EYyi&#604;&#65533;P&#65533;&#65533;pI|a&#65533;J$B&#65533;H0&#65533;&#65533;H&#1123;d&#65533; j&#65533;x&#65533;&#65533;&#65533;&#65533;3&#65533;&#65533;&#65533;&#65533;&#65533;t&#65533;&#65533;|&#65533;}&#65533;h&#65533;&#65533;&#65533;o:i&#65533;&#65533;&#65533;`&#65533;&#65533;\i&#65533;?&#65533;ED&#65533;x&#65533;
c&#65533;m&#65533;&#65533;Z&#65533;&#65533;&#65533;^p&#65533;&#65533;{&#65533;#B^&#65533;&#65533;&#65533;BO&#65533;&#65533;ZH&#65533;f)&#65533;&#65533;Pm.&#1624;J&#65533;&#65533;&#65533;&#65533;&#65533;&#65533;0&#1400;&#65533;&#65533;&#65533;$)&#65533;&#65533;2g1S3&#65533;&#65533;Cf&#65533;&#65533;&#65533;>^dLz&#65533;&#65533; [A&#65533;&#65533;&#65533;bSu&#65533;il&#65533;&#65533;7&#65533;Q&#1542;r&#65533;S&#65533;&#65533;  &#65533;&#65533;>&#65533;&#65533;&#65533;&#65533;%&#65533;z8 xa!&#65533;*&#65533;.&#65533;LdRzUNw+&#65533;H&#65533;q&#65533;h&#65533;
&#65533;&#65533;&#65533;{&#65533;,1&#65533;C&#65533;&#65533;NJ&#65533;&#65533; HQ&#65533;)4&#65533;/D&#65533;k&#65533; &#65533;&#65533;*&#65533;Ppk&#65533;C&#65533;&#65533;&#65533;g&#65533;1 ~&#65533;w{&#65533;&#65533;2r&#65533;(A&#65533;3&#65533;&#1642;1?g&#1705;&#65533;&#65533;eQq)P@0&#65533;IS&#65533;Y&#65533;iTFY&#65533;7&#65533;&#65533;*	/&#65533;.&#65533;&#65533;&#61483;&#65533;P&#65533;&#65533; @*&#65533;&#65533;x6&#65533; &#65533;b&#65533;&#65533;K&#65533;JlY&#1620;&#65533;&#65533;|n"&#65533;&#65533; &#65533;&#65533;&#65533;&#65533;)8Bkfj&#65533;&#65533;&#65533;&#65533;5N.&#65533;&#65533;kr)&#65533;&#65533;&#65533;&#65533;  &#65533;&#65533;}
-y&#65533;	,&#65533;.l)z7&#65533;&#65533;7fwu{);z:&#65533;&#65533;&#65533;&#65533;6~&#65533;&#65533;&#65533;
&#65533;1k4&#65533;&4&#65533;3&#65533;(&#65533;;&#65533;"&#65533;&#65533;!mAp&#65533;{ #&#65533;&#65533;Tc&#65533;0 &#65533;&#65533; &#65533;&#65533;&#65533;&#65533;&#65533;;&#65533;B&#65533;jvx&#65533;}&#65533;4t&#65533;&#65533;{&#65533;D&#65533;d&#65533;!&#65533;&#65533;&#65533;&#65533;!&#65533;^;&#65533; &#65533;&#65533;m&#65533;a:77z%:&#65533;0.&#65533;%&#65533;F&#65533;uP&#65533;&#65533;:&#65533;U&#65533;&#65533;0&#65533;Y&#65533;^&#65533;&#65533;5@&#65533;0&#65533;DRB&#215;U&#65533;BG&#65533;5&#65533;&#65533;&#65533;s&#65533;&#65533;r&#65533;&#65533;u&#65533;1%&#65533;&#65533;&#65533;&#65533;@[&#65533;&#65533;6?&#65533;&#65533;Rgm&#65533;&#65533;&#65533;;&#65533;+	  &#65533; &#65533;&#65533;0&#65533;&#65533;F&#65533;&#65533;.&#65533;U&#65533;&#65533;&#65533;&#65533;&#65533;&#65533;<&#65533;&#65533;W&#65533;&#65533;/&#65533;)&#65533;>&#65533;x&#65533;Y&#65533;s{^6&#65533;Q&#65533;&#65533;&#65533;{a&#65533;h#&#65533;&#65533;d&#681;9&#65533;&#65533; 0p&#65533; qg&#65533;&#65533;&#65533;Z|
&#1777;&#65533;3u&#65533;&#65533;DnL&#65533;&#65533;&#65533;&#27431;i&#65533;&#65533;k	;{&#65533;)#&#65533;&#65533;+o 6P &#65533;f0A$6l&#65533;&#65533;bWm9Z&#65533;&#65533;&#65533;c&#65533;&#65533;Y-&#65533;|{.&#65533;&#65533;G&#65533;9&#65533;@&#1957;?$&#65533;'&#1737;&#65533;&#65533;&#65533;{&#65533;&#65533;&#65533;&#65533;V&#65533;&#65533;&#65533;&#65533;=;&#65533;-Dt!&#65533;&#65533;(k&#65533;&#65533;Q&#65533; &#65533;&#65533;&#65533;&#306;Z&#65533;xf+4uTe&#65533;&#65533;&#65533;!&#65533;&#65533;&#65533;&#227;&#65533;"&#65533;&#65533;{&#65533;&#65533;9&#1447;7&#65533;&#65533;&#65533;&#65533;&#65533;&#65533;&#65533;&#65533;&#720;&#65533;&#65533;&#65533;P&#65533;J&#65533;&#65533;&#65533;&#65533;&#65533;I&#65533;e&#1264;&#65533;4u&#1753;&#65533;$&#65533;&#65533;>U!+K&#65533;fA&#65533;g&#65533;r&#65533;Z&#65533;&#65533; AP&#65533;*	 &#65533;   &#65533;&#65533;lW&#65533;&#65533;&#65533;&#65533;&#65533;&#65533;3`&#65533;&#65533;Wh&#65533;4H&#65533;&#148;l&#533;9&#65533;h&#65533;W|L9&&#65533;&#65533;&#65533;'P &8&#65533;zJ+&#65533;&#65533;&#65533; l&#65533;p&#65533;&#65533;&#65533;&#65533;&#65533;P&aP;&#65533;,&#65533;&#65533;$|\%&#65533;&#65533;/&#65533;&#1748;&#1031; &#65533;,&#65533;&#65533;&#65533;*&#65533;O&#65533;L4&#65533;&#1058;!0&#65533;&#65533;&#65533;&#889;&#65533;&#65533; &#664;&#65533;9	<&#65533;v&#65533;&#65533;J&#65533;&#65533;y&#65533;+&#65533;&#841;0v&#65533;>&#65533;&#65533;\&#65533;&#65533;C&#65533;y&#65533;&#65533;&#65533;&#65533;}:&#65533;&#65533;&#65533;&#65533;&#268;&#65533;&#65533;m&#65533;P\*;&#65533;&#65533;VZ&#65533;&#65533;t&#65533;&#65533;&#65533;A$!
&#65533;&#65533;&#65533;<&#65533;L|i&#65533;&#65533;n&#65533;&#65533;I&#65533;&#65533;&#65533;&#65533;@ + s&#605;&#65533;&#65533;wzc@^(b Z$&#65533;&#860;&#65533;&#65533; &#65533;p&#65533;&#65533;&#65533;&#546;Ct'&#65533;+{d2 `&#65533;R&#65533;
UK&#65533;CM&#65533;$Q5&#65533;&#65533;&#65533;&#181;&#65533;oWRc>&#65533;&#65533;&#65533;H &#65533;&#65533;&#65533;&#65533;&#65533;P|&#65533;[&#65533;JX3&#65533;+&#65533;FVBP &#65533;&#65533;$&#65533;@&#65533;&#1393;&#65533; &#65533;<]&#65533;&#65533;&#65533;O:&#65533;&#65533;Q P2&#65533;tN60As&#65533;2~tB&#65533;h&#65533;&#304;&#65533;&#65533;&#65533;&#65533;,:&#65533;Kx&#488;F&#65533;$P&#65533;@&#65533;&#65533;&#65533;&#65533;&&#65533;2P&#65533;Q $&#65533;&#65533;&#65533;&#65533;V&#65533;&#65533;C&#65533;)&#65533;Sf&#65533;&#65533;&#65533;&#65533;&#65533;n&#65533;<<4&#65533;I&#1876;:% "p~&#65533;8<&#65533;&#65533; `&#474;&#65533;>&#65533;&#752;&#65533;p,q&#65533;&#65533;Ad&#65533;8x&#65533;&#65533;&#65533;1&#65533;&#65533;&#65533;B&#65533;&#65533;&#65533;Be&#65533;.&#65533;&#65533;c2/zU&#65533;&#65533;2i &#65533;+&#65533;- 101@&#65533;&#65533;) p&#65533;#&#1868;&#65533;&#65533;&#1934;&#65533;&#65533;p&#1753;&#65533;$&#65533;&#65533;'&#65533;aL&#65533;'&#65533;&#65533;&#65533;&#65533;|>FH!9&#65533;R&#65533;&#65533;{&#65533;Nd>&#65533;&#65533;l&#65533;$ &#65533;0 &#65533;&#65533;&#65533;&#65533;&#65533; s5&#65533;'&#65533;&#485;&#65533;&#65533;&#65533;&#1913;z&#65533;e&#65533;&#65533;&#65533;&#1656;&#65533;&#65533;&#65533;#\&#65533; &#65533;Y$39&#65533;&#1338;,0&#65533;&#65533;Z!&#65533;&#65533;&#65533;+.C&#65533;&#65533;&#65533;{a\&#65533;&#65533;!\&#65533;$&#65533;O&#65533;]o&#65533;h)&#65533;!&#65533;pV&#65533;m&#65533;&#65533;+&#65533;$&#65533;AOHCIL.P&#65533;+m@&#65533;&#65533;8&#65533;p&#65533;&#65533;&#65533;&#65533;{
&#65533; &#65533;&#65533;&#65533;]&#65533;v&#65533;K"&#65533;&#65533;L&#65533;d!&#65533;&#65533;&#65533;&#65533;Q	&#65533;}q&#65533;Ch&#450;E&#65533;&#65533;d&#65533;$!`&#65533;&#65533;&#65533;-&#65533;&#65533;/&#65533;&#1378;P@&#65533;8&#1147;1&#1889;&#65533;&#65533;MJ&#65533;&#65533;sz&#65533;1K&#65533;pN&#65533;&#65533;	{&u%&#65533;*h&#149;k&#65533;k&#65533;0&#65533;&#65533;&#65533;!M&#46912;&#65533;zQ\Mg&#65533;W &#341;&#1125;Z(T&#65533;;&#65533;&#65533;	=&#65533;2Uc&#65533;&&#65533;&#65533;&B&#65533;&#65533;B&#65533;&#65533;c1 5&#65533;oQ&#65533;&#65533;&#65533;&#65533;&#515;&#65533;&#65533;&#65533;&#65533;&#65533;&#65533;O&#65533;E[&#65533;&#65533;p&#65533;&#65533;&#65533;&#38406;&#65533;x&#65533;&#65533;j&#65533;h&#65533;&#65533;5]&#65533;&#65533;n&#65533;
&#65533;O&#65533;&#65533;#&#65533;n&#65533;
&#65533;&#65533;	p&#65533;>&#65533;&#65533;{A&#65533;|"o/7&#1410;eW&#65533;&#65533;&=&#65533;&#65533;-Df\3&#65533;"&#65533;&#65533;&#65533;'X>&#65533;&#65533;&#65533;&#65533;&#202;$&#65533;&#65533;>p&#65533;&#65533;\kL&#65533;&#65533;n&#65533;&#65533;oHB\&#65533;U&#65533;0&#1944;L&#65533;>&#65533;*&#65533;&&#65533;&#65533;fW$&#65533;&#65533;+&#65533;d&#65533;&#65533;_D_&#65533;&#65533;"&#65533;&#65533;&#65533;&#65533;&#65533;&#65533;4&#65533;7<p&#65533;&#1424;&#65533;)&#65533;&#65533;R&#65533;&#65533;W&#65533;v&#65533;0&#65533;&#65533;aR$&#65533;d&#65533;&#65533;&#65533;Cd&#65533;H&#65533;&#65533;&#662;T&#65533;&#65533;&#65533;rJ8&#65533;k&#65533;m&R&#65533;&#65533;jm;&#65533;1&#65533;*0&#65533;&#65533;PL&#65533;K&#65533;&#65533;s&#65533;`&#65533;&#65533;v&#65533;!&#65533;k\~2&#65533;&#65533;:&#65533;i*5#&#65533;}a&#65533;&#65533;xu$&#65533;?&#65533;&#65533;&#65533;&#65533;&#65533;&#65533;h1g&#65533;&#65533;K&#65533;?&#65533;&#65533;
&#65533;
&#65533;9`&#65533;5&#65533;w$&#65533;mf&;)_%"La?(&#65533;4&#65533;U&#65533;&#65533;&#65533;&#65533;'&#65533;&#65533;6   -!&#65533;&#65533;&#65533;&#65533;$&#65533;&#65533;&#65533;&#65533;&#65533;&#65533;&#65533;&#65533;&#65533;&#65533;&#65533;&#65533;&#65533;&#65533;&#65533;&#65533;&#65533;&#65533;&#65533;!1&#65533;&#65533;&#65533;&#65533;&#65533;&#65533;&#65533;&#65533;&#65533;&#65533;&#65533;&#65533;&#65533;&#65533;&#65533;&#65533;!&#65533;&#65533;&#65533;&#65533;&#65533;&#65533;&#65533;7 &#65533;B
&#65533;&#1347;&#65533;&#65533;&#65533;&#65533;&#65533;&#65533;&#65533;&#65533;&#65533;&#31639;&#65533;&#65533;&#65533;2&#835;>B&7&&#65533;&#65533;!&#65533;&#65533;D&#65533;&#65533;IR &#169;R@&#65533;&#65533;&#65533;"JD&#65533;&#65533;&#65533;&#267;g94&#65533;&#65533;BK'-&#65533;&#65533;&#65533;&#65533;?w!&#65533;1&#65533;&#65533;&#65533;&#416;?\:&#65533;&#65533;[&#65533;G&#65533;&#65533;m&#65533;&#563;&#65533;OR&#65533;=&#65533;X&#65533;&#65533;(b&#65533;&#65533;F# &#65533;m&#65533;B&#65533;&#65533;F&#65533;4Wa&#65533;&#1007;`&#202;&#65533;&#65533;&#65533;&#65533;$w&#65533;&#65533;&#65533;&#65533;&#65533;&#65533;0&#1448;&#65533;&#65533;&#65533;&#65533;k&#65533;&#1154;&#65533;p&#65533;&#2047;&#65533;~E&#65533;f&#65533;&#1251;&#65533;&#65533;  &#65533;iMPM! &#65533;8V5g&#65533;1Dlb&#65533;k+&#65533;&#992;C&#65533;&#11496;B&#65533;P5&#65533;&#65533;&#65533;&#65533;u&#65533;)&#65533;!&#65533;n&#65533;4&#65533;$C*'&#65533;whL&#65533;}&#65533;d$2&#65533;&#65533;&#1138;&#65533;&#65533;&#65533;M1&#65533;&#266;&#65533;'h&#65533;,&#65533;&#65533;&#65533;&#65533;i&#65533;
&#65533;!|&#65533;UX<&#381;UY&#65533;&#65533;&#65533;e&#65533;&#65533;&#65533;Jm&#65533;@&#65533;&#65533;&#65533;&#65533;&#65533;&#65533;!tc&#65533;'&#54887;&#65533;9e&#65533;A&#65533;U&#65533;&#65533;&#65533;;&#65533;T&#65533;C	&#65533;d&#65533;&#65533;p&#65533;&#65533;HBt0AT4 D&#65533;&#65533;&#65533;` ,&#65533;&#65533;&#65533;1&#65533;"&#65533;&#65533;&#65533;&#65533;&#653;&#65533;p&#65533;&#65533;9&#65533;&#65533;sIj&#65533;&#65533;&#65533;&#65533;J&#65533;&#65533;wl
&#65533;&#65533;&#65533;&#65533;	MMi&#65533;&#65533;XJ&#65533;`&#65533;&#65533;#&#65533;&#307;&#65533;UC@"&#65533; &#65533; \&#65533;&#65533;
"l&#65533;&#65533;	&#65533;i%JE	>&#65533;@,Y&#65533;y&#1100;&#65533;h&#65533;Q&#65533;&#65533;T&#65533;&#65533;*-&#65533;&#65533;&#1024;qC&#65533;LJ!dS&#65533; 
,	@M
!&#65533;0U&#65533;&#65533;&#65533;&#65533;&#65533;&#31282;&#65533;&#65533; &#65533;|&#65533;!; h&#65533;k&#65533;NC&#65533;r&#1640;&#65533;b&#65533;+&#65533;ItA&#65533;&#65533;   		&#65533;)&#65533;&#65533;"&#1644;j&#65533;K&#65533;"&#65533;s&#65533;&#65533;MeW&#65533;-E&#65533;}s*&#65533;CvsT3@&#65533;&#65533;&#65533; &#65533;l+&#272;% J&#43124;@&#65533;&#65533;&#65533;&#65533;&#24531;&#65533;&#65533;Z&#65533;&#65533;&#65533;R&#65533;&#65533;&#65533;&#65533;&#65533;h[Re&#65533;&#65533;+1q&#65533;&#65533;H&#65533;cR3&#65533;Zf]y=A(T&#65533;m8+\&#65533;q_&#65533;b$@&#740;&#65533;&#65533;&#1359;.&#65533;yQq&#65533;&#65533;&#65533;&#65533;&#65533;g9xqM&#65533;"P&#65533;l&#65533;-&#65533;0c,&#65533;Sq&#65533;&#65533;&#65533;&#65533;Z&#65533;4&#65533;&#65533;&#65533;pP`<@&#65533;@&#65533;].&#65533;&#65533;nI&#65533;([I(p0T+&#65533;&#65533;J&#65533;sD8c97X4&#65533;&#65533;U&#65533;&#65533;&#65533;&#65533;&#65533;8A&#65533;&#65533;&#65533; &#65533;G&#65533;&#65533;&#65533;&#65533;R&#65533;O&#65533;&#65533;}6Zd&#65533;&#65533;&#65533;C&#65533;b^&#65533;&#65533;8&#65533;&#65533;]&#65533;&#65533;&#65533;&#65533;&#65533;&#65533;&#65533;&#65533;Y&#65533;&#65533;s'(&#65533;,Z!0&#65533;&#65533; &#65533;d&#65533;R&#65533;Tge&#65533;&#65533;B&#65533;7{&#65533; A&&#65533;&#65533;&#65533;&#65533;T&#65533;w&#65533;Y&#65533;&#65533;&#65533;&#1307;&#65533;&#65533;V&#65533;~r@&#1343;&#65533;@&#65533;?W8&#65533; &#65533;)&#65533;&#65533;&#65533;Y&#65533;M&#65533;V&#65533;`&#65533;&#65533;&#65533;T@,u|&#65533;&#65533;s&#65533;
%h&#65533;$&#65533;-rLO~&#65533;]:S&#65533;&#65533;&#65533;&#65533;{v3/&#589;&#65533;&+&#65533;m&#65533;&&#65533;i&#65533;&#65533;&#65533;SN&#65533;O&#65533;&#65533;8Z&#1648;&#65533;&#65533;&#65533;g&#65533;OyX&#65533; &#1329;Q&#65533;&#65533;=!x&#65533;p&#65533;&#65533;&#1384;t>&#65533; j6&#65533;&#65533;p&#65533;&#65533;JV&#65533;4kY[&#65533;&#1242;&#65533;:w+&#65533;8&#65533;X&#65533;&#65533;&#65533;U#C&#65533;   &#65533;vnY&#65533;&#65533;9`)"&#65533;5&#65533;&#65533;+p&#65533;&#65533;&#65533;#&#65533;kW&#65533;
&#65533;&#65533;&#65533;b&#65533;&#65533;-&#65533;%&#65533;&#65533;&#65533;6lR&#65533;&#65533;&#65533;&#65533;Ns&#65533;	)g>&#65533;%&#65533;Sj&#65533;&#65533;&#65533;?&#65533;M&#65533;&#65533;&#65533;&#65533;&#65533;&#65533;~q@F&#65533;&#65533;(&#65533;CDQ\I&#65533;&#65533;AN&#65533;&#65533;&#65533;EF&#65533;&#65533;&#65533;&#65533;&#65533;A&#65533;&#65533;'|&#65533;;&#65533;&#65533;`H
&#65533;vY&#65533;b&#65533;v&#65533;&#65533;&#65533;&#65533;&#65533;&#65533;&#65533;&#65533;]E&#65533;&#65533;&#65533;&#128;&#65533;&#65533;&#65533;&#65533;&#65533;&#65533;&#65533;t&#1315;l&#65533;&#65533; &#65533;YB&#65533;&#65533;%&#1669;a&#65533;&#65533;&#487;n&#65533;&#767;&#65533;&#65533;Y&#65533;&#65533;ls&#65533;&#65533;&#65533;&#65533;1&#65533;&#65533;&#65533;
 &#65533;&#65533;&#65533;&#65533;8&#65533;Kx&#65533;"&#65533;&#65533;&#65533;+d&#65533;&#65533;&#65533;q&#65533;
&#65533; &#65533;&#65533;4&#65533;R&#1376;&#65533;&#65533;&#65533;b>n&#65533;&#65533;s&#65533;&#65533;&#65533;5-&#65533;@R@&#65533;&#65533;&#746;&#312;&#65533;&#65533;`&#65533;VrA&#65533;d&#65533;1+&#65533;&#65533;hOAG&#1160;"<&#65533;&#65533;W
c&#65533;&#65533;t&#65533;&#65533;&#65533;&#1018; `&#65533;hH&#65533;
 #^dH/&#65533;&#65533;fBkd<&#65533;&#65533;>/&#1156;&#65533;&#65533;F :&#65533;&#65533;&#65533;&#65533;h&#65533;&#176560;"n&#65533;'CJ&#65533;&#65533;&#65533;&#65533;&#65533;&#65533;&#65533; &#65533;&#65533;&#65533;F&#65533;&#65533;&#65533;	m:&#65533;&#65533;k4&#65533;&#65533;&#65533;&#65533;N&#65533;&#65533;&#65533;$&#65533;2&#65533;&#65533;&#65533;]&#65533;&#65533;U&#65533;&#65533; &#65533;u&#65533;C&#65533;&#65533;&#65533;u&#65533;&#65533;"&#65533;&#65533;&#65533;B_&#65533;&#65533;&#65533;&#65533;V&#457;|&#65533;,S<Wb&#65533;"&#65533;:&#65533;a3&#65533;&#65533;&#65533;a&#65533;&#65533;&#65533;(O&#65533;&#65533;m &#65533;&#65533;&#65533;6&#65533;k&#65533;M	f&#65533;#"&#65533;FM qETF
&#65533;)&#1207;!&#65533;&#65533;&#65533;&#65533;&#65533;&#819;&#1828;_=&#65533;%%k9	&#1172;-&#65533;&#65533;-&#65533;&#65533; F&#65533;&#65533;&#65533;K1&#65533;_&#65533;gK&#65533;&#65533;\xD=sk+&#65533;&#65533; &#65533;&#65533;e&#65533;E[&#65533;&#65533;v&#65533;"&#65533;-&#65533;&#65533;&#65533;t&#65533;h&#65533;&#65533;&#65533;}Pa*!k&#65533;&#65533;&#65533;QK&#65533;D&#65533;I&#65533;I&#65533;&#65533;D&#65533;|h+  >0&#296;Y&#65533;#(@&#65533;&#65533;I! &#65533;&#65533;&#65533;2&#65533;&#65533;i&#65533;`&#65533;&#65533;&#65533;;&#65533;:&#65533;&#65533;&#65533;&#65533;&#65533;&#65533;aJJRR_l*5U&#65533;&#456;C&&#65533;Y&#65533;&#65533;&#65533;SqK&#65533;"K&#65533;&#17398;&#65533;&#65533;r&#65533;G&#65533;|
C&#65533;&#65533;&#65533;Y&#65533;s&#65533;*&#65533;Rv&#65533;&#65533;$U&#65533;&#65533;&#65533;1&#65533;&#65533;&#65533;6w&#65533;\>"$g&#65533;&#65533;e`&#65533;y&#65533;~T&#65533;V&#65533;d9&#65533;^Q0&#65533;OE&#65533;Q&#65533;&#65533;Q"<#&#65533;^&#65533;&#65533;&#1495;&#65533;&#65533;? &#65533;&#65533;Lj&#65533;&#65533;t&#65533;&#65533;f%&#65533;&#65533;&#65533;)&#65533;&#65533;,&#65533;&#65533;&#65533;B&#24262;&#65533;,
&#65533;Dt]&#65533;`,&#65533;&#65533;&#65533;1-Y^&#842;&#65533;&#65533;8t&#65533;&#1330;&#65533;p&#65533; &#1760;6Z5&#65533;&#65533;f&#65533;&#1082;&#65533;'&#65533;&#1575;&#65533;kp#&#65533; A&#65533;&#65533;&#65533;&#909;&#65533;$&#65533;+.*&#65533;&#65533;&#65533;.&#65533;&#65533;W&#65533;&#65533;&#65533;U,6&#65533;&#65533;F&#65533;%&#65533;&#1804;&#65533;E}&#65533;\&#65533;&#65533;"&#65533;&#65533;&#65533;&#65533;B&#65533;&#65533;Ap&#65533;mw&#65533;/&#65533;&#65533;&#65533;&#65533;&#65533;@&#1951;&#910;&#65533;&#65533;&#65533;&#65533;&#65533;&#65533;&#65533;#&#65533;N&#65533;&&#65533;DG&#65533;9&#65533;|&#65533;l&#65533;&#65533;,&#65533;aJ&#65533;E&#65533;W.`&#65533;J&#65533;&#65533;&#65533;&#65533;&#65533;>Xk&#65533;p&#65533;{3[~l&N&#65533;&#65533;&#65533;$*&#65533;&C4&#65533;ro&#65533;&#65533;H&#65533;yC&#65533;JI&#65533;&#65533;&#65533;&#65533;&#65533;:h&#65533;&#1694;(U&#65533;M?&#65533;O\&#65533;&#65533;)&#65533;z&#65533;&#65533;&#65533;B&#65533;&#65533;&#65533;&#65533;&#65533;9&#65533;i&#65533;;&#65533;&#886;&#65533;&#65533;&#65533;&#65533;M&#65533;rD&#65533;I&#65533;&#65533;&#65533;U&#65533;&#65533;j&#65533;&#1088;b&#65533;&#65533;l&#1482;&#65533;D`&#1855;&#130;a&#65533;-(&#448;&#65533;g&#65533;&#65533;qH&#65533;&#65533;&#65533;LR*&#65533;&#65533;&#1604;rz&#1660;&#65533;`m&#65533;&#65533;9Ff|l&#65533;&#65533;&#65533;@&#65533;@3&#65533;&#65533;&#65533;&#65533;N&#65533;J@&#65533;Q&#65533;(1 &#65533;;&#65533;- (&#65533;[&#65533;&#65533;&#65533;&#65533;s&#65533;&#65533;$&#65533;_&#65533;&#65533;&#65533;&&#65533; &#65533;I&#65533;&#65533;L&#65533;T<D&#65533;6&#65533;`&#65533;&#65533;m&#65533;Of&#65533;&#65533;z&#65533;r&#65533;!h&#65533;2&#65533;l&#65533;&#65533;Y&#65533;P &#65533;[&#65533;&#65533;_EuE&#65533;E^&#65533;..&#65533;,&#65533;0&#65533;&#65533;2&#65533;r&#65533;&#65533;&#65533;l&#65533;`=\W&#65533;&#65533;~7&#65533;:;&#65533;Iu>_&#65533;&#65533;QY&#65533;s1&#1664;,"gP$Or&#65533;&#65533;R
&#65533;9&#65533;&#65533;+&#65533;L&#65533; &#65533;&#65533;&#65533;"`vSS&#65533;`&#65533;&#65533;&#65533;@&#65533;&#65533;w`A]-&#65533;l&#65533;&#65533;/&#2033;vJ&#65533; &#65533;&#65533;LX-.f &#65533;&#65533;wX[*&#65533;&#65533;/&#65533;&#65533;HSw)&#65533;&#65533;&#65533;&#65533;B&#65533;+&#65533;,&#65533;P;&#65533;	]&#65533; nF|&#65533;&#65533;|o&#65533;;&#65533;&#65533;'k}&#65533;&#65533;&#65533;$m&&#65533;5&#65533;&#65533;) Bb$a>&#65533;&#65533;a&#65533;M&#65533;~&#65533;QK&#65533;Or)@'2 0&#65533;&#65533;&#65533;"@B]&#65533;
B&#65533;0&#65533;&#65533;&#65533;y&#65533;Z&#65533;&#65533;Y&#65533;|  &#65533;#`&#65533;UMq-&#65533;g0&#65533;Ck&#65533;=&#65533;&#65533;f>&#65533;&#65533;0
 DLN&#65533;h&#65533;&#65533;<&#65533;	&#65533;V
&#65533;%&#65533;@&#247;&#65533;&#65533;@&#65533;A&#65533;&#65533;&#65533;&#65533;&#65533;&#65533;&#65533;&#65533;&#65533;7&#65533;Aht]G1l&#65533;&#65533;&#65533;a&#65533;&#65533;&#65533;v&#65533;kH&#65533;Ue&#65533;&#65533;&#65533;@&#65533;gGJ&#65533;]&#65533;8&#424;1&#65533;&#65533;&#65533;S8
&#65533;N&#65533;)2&#65533;%&#65533;&#65533;&#65533;a&#65533;cE&#65533;wz&#1202;&#65533;j&#65533;`}&#65533;0&#65533;&#65533;&#65533;{g&#65533;&#65533;&#65533;&#65533;&#65533;20	O&#65533;&#65533;&#65533;8&#65533;
 &#65533;&#65533;(&#65533;G&#65533;&#65533;&#65533;&#65533;c5&#65533;&#65533;&#65533;YC&#65533;&#65533;&#65533;b&#65533;F&#65533;)e&#65533;&#65533;V&#65533;&#65533;OV&#65533;;3&#65533;g&#65533; &#65533;y&#65533;a&#65533;&#65533;&#65533;-&#65533;wg&#65533;p@&#65533;!&#65533;&#65533;&#65533;
&#65533;&#65533;&#65533;A&#65533;&#65533;&#65533;qsd&#65533;B&#65533;wPv_O&#65533;!yQ &#65533;&#65533;QE&#65533;	&#65533;&#213;R3^1P	9&#65533;&#65533;BXoGtkY8&#65533;&#65533;z&#65533;V<&#65533;&#65533;  &#65533;&#65533;Y&#65533;?&#65533;&#65533;&#65533;&#65533;)%&#65533;ce&#65533;.B&#65533;Q&#65533;&#65533;DbyE$&#65533;  &#65533;Fj&#65533;F&#65533;IB&#65533;w&#65533;&#1509;&#65533;&#65533;&#65533;&#65533;1q{/&#65533;	&#65533;1&#65533;&#65533;3&#65533;&#65533;t&#65533;r&#65533;&#65533;r)QI5&#65533;$QU&#65533;)&#65533;&#65533;J
&#65533;<&#65533;&#65533;SQ&#65533;l&#65533;,&#65533;a0F0QLhx&#65533;r*&#65533;&#65533;uj&#65533;K&#65533;&#65533;&#65533;H&#65533;Rs&#65533;&#65533;&#65533;&#65533;LO&#65533;@&#65533;&#65533;&#65533;&#65533;6&#65533;&#65533;H&#65533;Ab&#27214;&#65533;1%TG&#65533;P	&#65533;&#65533;mP&#1500;p&#65533;g&#65533;8&#65533;Oy!c&#65533;&#65533;&#65533;&#65533; l&#65533;@J&#1970;&#65533; jS&#65533;Qg&#65533;U&#65533;	 &#65533;R)&#65533;Q3% Q%&#65533;HB&#65533;&&#65533;&#65533;&#65533;&#17871;&#65533;&#65533;Rc&#65533; (&#65533;&#65533;80P&#65533;q&#65533;&#65533;&#65533;|%&#647;&#65533;)dz&#65533;&#65533;yF&#65533;&#65533;&#65533;Zc&#65533;&#65533; &#65533;-p&#65533;&#65533;N}!&#65533;&#65533;&#65533;7+&#65533;&#65533;&#65533;aNR&#65533;X&#65533;Y%&#65533;;&#65533;(&#65533;&#65533;P3Yl&#65533;&#65533;K&#65533;&#65533;x&#65533;~j&#65533;6&#65533;&#65533;8&#65533;F&#65533;&#65533;&#65533;0&#65533;$ &#65533;&#65533;&#65533;{q&#65533;&#65533;N&#65533;j~wU&#65533;9c&#65533;&#65533;%&#65533;&#65533;0&#65533;X<j &#65533;&#20906;&#65533;&#65533;&#65533;&#65533;&#65533;&#65533;&#65533;&#65533;&#65533;XC&#65533;jOj&#65533; $Zwp)pz&#65533;w?T&#65533;(&#65533;v2d&#65533; &#65533;&#65533;[&#65533;&#65533;&#65533;&#65533;&#8998;I&#65533;&#219;&#65533;&#65533;&#65533;,&#65533;&#1700;&#65533;1&#65533;&#65533;#&#65533;V{SU&#65533;TRr&#65533;N &5&#65533;&#65533;[&#65533;%&#65533;&#65533;&#65533;&#65533;&#65533;&#65533;q&#65533;&#65533;L&#65533;&#65533;6&#418;
&#65533;%&#65533;Y&#65533;'&#1801;&#65533;&#65533;&#65533;J2@&#65533;&#65533;&#65533;,&#65533;Vg&#65533;&#848; ^&#65533;X&#65533;&#65533;&#65533;Q&#65533;Z&#65533;*&#65533;&#65533;<J&#65533;r2&#65533;A>&#65533;&#65533;Ky&#65533;&#65533;1&#65533;&#65533;&#65533;:&#65533;&#65533;(&#65533;{&#65533;&#65533;&#65533;/&#65533;&#65533;`&#65533;7$$&#65533;5ZJe&#65533;&#65533;E^cK&#65533;&#65533;#J1J&#65533;w&#65533;&#65533;0&#65533;&#65533;O&#65533;0EC&#65533;&#65533;&#65533;	&#65533;&#65533; &#65533;@&#65533;&#65533;&#65533;0&#65533;&#154743; &#65533;&#65533;&#65533;&#65533; &#65533;&#65533;zrv&#65533;p>f&#65533;&#65533;	6&#65533;V<E H&#65533;E &#65533;H6&#65533;&#65533;-V&#65533;&#65533;T&#33103;&#65533;&#65533;&#65533;>KC&#65533;&#65533;Nh&#65533;t&#65533;o&#52273;&#65533;9&#65533;&#65533;&#65533;$;
.&#65533;&#65533;&#65533;g&#65533;v"v&#27976;&#65533;&#65533;&#65533;6$W&#65533;&#65533;7&#65533;1_&#65533;&#721;&#65533;&#65533;&#65533;Y'&#65533;&#65533;&#65533;lLKu&#65533;&#65533;z;&#65533;*&#65533;&#65533;&#65533;&#65533;&#65533;
&#65533;8&#65533;&#65533;Oi&#65533;$&#65533;e &#65533;;&#65533;7&#65533;>&#65533;&#65533;&#65533;6&#65533;G&#65533;&#65533;G$&#65533;&#65533;LC@&#65533;&#65533;&#65533;&#65533;q&#65533;&#65533;p&#65533;&#65533;&#65533;m&#65533;XJ&#65533;+LvQ&#65533;&#65533;AR&#65533;UOA&#65533;T;?&#65533;d&#65533;be&#736;&#65533;f&#65533;&#65533;;"3Di
&#65533;&#65533;&#65533;&#4199;
2&#65533;&#65533;&#65533;&#65533;"R{6 &#65533;&#65533;HV3&#65533;&#65533;,&#65533;~URMd4&#65533;^3&#65533;&#65533;&#65533;][&#65533;&#65533;'&#65533;&#65533;&#65533;"&#65533;\&#65533;&#65533;&#65533;p&#65533;&#65533;#&#65533;&#65533;H&#65533;&#65533;&#65533;&#65533;?&#65533;n&#1619;&#65533;&#65533;&#65533;t&#65533;&#1055;&#65533;!`G&#65533;r&#65533;&#65533;0&#65533;&#65533;\&#1433;&#65533;D&#65533;%G	&#65533;+&#65533;#vL&#65533;0&#65533; {N/&#65533;&#65533;G&#65533;&#65533;&#65533;&#65533;&#65533; /X&#65533;"/B&#65533;&#65533;d&#65533; Y&#65533; &#65533;&#65533;&#65533;&#65533;+0mAN$e&#1474;amK&#65533;q;&#65533;X&#65533;	|4&#65533;H&#65533;Q[&#65533;'&#65533; &#65533;E&#65533;e&#65533;&#1070;s&#766;v&#65533;&#65533;`&#65533;&#65533;)3`}&#65533;r&#65533;upa&#65533;&#65533;Q&#65533;&#65533;&#65533;&#65533;&#65533;24&#65533;&#65533;E&#65533;&#65533;&#65533;6g7&#65533;2&#65533;"&#1849;C&#65533;&#65533;lE&#65533;}e&#65533;/qa1W~&#65533;5&#65533;&#65533;&#65533;m&#65533;:&#65533;&#65533;.&#65533;&#65533;R<&#65533;X&#65533;&#65533;&#65533;&#65533;w&#65533;&#65533;>&#65533; H&#65533;@3&#65533;|_y&#65533;&#65533;H&#65533;w&#65533;&#65533;&#65533;Ze&#65533;&#65533;x&#570;[&#65533;i&#65533;!iB&#65533;k:n&#65533;&#65533;&#65533;0	&#65533;$	1`&#65533;&#65533;'qx&#65533;Cv&#65533;&#65533;"p &#65533;&#433;wC&#65533;&#65533;&#65533;,&#65533;E8&#65533;&#65533;&#65533;7A&#65533; &#65533;&#65533;&#65533;|&#65533;[&#65533;T&#65533;A&#1659;L &#65533;&#65533;&#65533;E	U9(&#65533;&#65533;#&#65533;L&#65533;$&#65533;_q&#65533;&#65533;aD&#65533;P&#65533;&#65533;&#65533;`&#65533;&#65533;;&#65533;q\&#65533;@&#65533;&#65533;M4&#1148;&#65533;}&#65533;_#;&#1385;,&#65533;X&#65533;&#65533;&#65533;
$&#65533;&#65533;&#65533;c&#65533;&#65533;V&#65533;C&#65533; 
&#65533;&#65533;&#65533;Tj,&#65533;&#65533;&#65533;&#65533;>&#65533;"&#65533;&#65533;^C&#65533;&#65533;%g	D&#65533;&#65533;lQ!a&#65533;A&#65533;P&#1101;hF3&#65533;&#65533;Ft&#1241;&#65533;P&#65533;&#65533;&#65533;&#65533;S&#65533;&#65533;&#1174;&#65533;&#65533;U&#65533;&#65533;!L^&#65533;-&#65533;6m&#65533;&#65533;&#65533;&#65533;FmUUmhXk&#65533;&#65533;K&#65533; &#65533;<7 p&#65533;&#65533;&#65533;c},&#65533;W+&#65533;&#65533;Qd&#65533;&#65533;&#65533;&#65533;"&#65533;%&#65533;&#65533;A&#65533;&#65533;A&#65533;&#65533;d&#65533;&#440;4&#769;&#65533;&#65533;X&a}I&#65533;>&#65533;&#65533;&#872;&#65533;&#65533;E&#1063;&#65533;{
)&#65533;c&#65533;{/$&#65533;iaM|@%1z&#65533;&#65533;`&#65533;@&#65533;Z-dg&#65533;q.|4&#65533;NtS&#65533;&#65533;H&#65533;&#65533;&#65533;kh&#65533;wL&#65533;&#65533;&#65533;&#65533;>hQp &#65533;&#1698;&#439;5&#65533;X(9&#65533;.-
&#65533;{&#65533;H<,&#65533; &#65533;\DmF7 3YC &#65533;&#65533;:&#65533;$]&#65533;x&#65533;&#1637;&#1875;c}&#65533;>&#65533;F&#65533;&#65533;K&#65533; &#65533;7&#65533;>sQ&#65533;&#65533;&#65533;&#65533;&#1932;}U&#65533;+B&#65533;3&#65533;&#65533;&#65533;&#65533;&#65533;&#65533;B\&#65533;&#65533;z&#65533;&#65533;8&#65533;&#65533;'&#65533;&#65533;	k&#65533;&#65533;&#65533;&#65533;&#65533;T&#65533;+!6&#65533;&#65533;4&#65533;&#65533;L&#65533;3A&#65533;&#65533;&#65533;]&#6864;&#1219;&#65533;2L#&#65533;wk&#65533;R&#65533;&#65533;`&#65533;&#65533;&#65533;A&#65533;%&#65533;&#65533;x&#65533;&#65533;&#1835;&#65533;W&#65533;&#65533;`}&#65533;&#65533; &#65533;[c&#65533;&#65533;&#65533;<	MSC3E&#65533;&#65533;&#65533;&#65533; 0m&#65533;&#154;&#65533;,&#65533;x &#65533;2&#65533;$&#65533;P&#65533;zrZ&#65533; I&#65533;&#65533;&#65533;&#65533;!&#65533;&#65533;&#65533;&#65533;T&#65533;&#65533;%&#65533;T&#65533;&#65533;4&#65533;j:X&#65533;G&#65533;&#65533;&	&#65533;pz&#65533;H&#65533;&#65533; R&#65533;u"&#65533;&#65533;&#65533;&#65533;	&#65533;C^&#65533;b&#65533;J&#65533;&#65533;:&#65533;^&#65533;,&#65533;&#65533;qFqzP &#65533;$&#65533;&#65533;&#65533;&#65533;&#65533;&#1895;aFY&#65533;h&#65533;(&#65533;5g~r<	&#65533;h	V&#65533;&#750;&#34849;&#65533;&#65533;&#65533;&#65533;@a&#65533;}&#65533;m$&#65533;

~&#65533;1p&#65533;x )&#65533;xk
K<td&#65533;&#65533;&#65533;	&#65533;&#65533;'&#65533;'&#65533;.&#65533;vBUA@f&#65533;&#550; &#65533;&#65533;&#65533;@.}&#65533;&#65533;"&#65533;S P &#65533;&#65533;&#65533;6&#65533;&#65533;&#65533;A`&#65533;&#65533;SY&#65533;n&#65533;&#65533;~&#65533;&#65533;r&#65533;9&#763;&#65533;l4B&#65533;&#65533;t&#65533;&#65533;e&#65533;H&;&#65533;M&#188;&#65533;W&#65533; C$&#65533;w8&#65533;t&#65533;=2&#65533;&#65533;&#65533;qh&#65533;_&#65533;l&#678;&#27562;$
P&#65533;0\i&#65533;&#1435;&#65533;TU&#65533;g&#65533;()&#65533;,&#65533;&#65533;G&#65533;&#65533;&#65533;&#65533;&#65533;&#612; &#65533;&#65533;&#65533;:@;c&#65533;W&#65533;&#65533;&#65533;&#65533;l&#65533;'&#65533;8&#65533;>&#65533;&#65533;&#65533;&#65533;, y&#65533;E&#65533;z&#65533;&#65533;O&#65533;&#65533;\&#65533;%&#65533;&#65533;3&#65533;`(&#65533;x'O&#673;&#65533;  &#65533;N&#65533;&#65533;&#65533;&#65533;&#65533;&#65533;&#65533;4&#65533;+]&#65533;&#65533;5&#65533;&#65533;*&#65533; %&#65533;&#65533;51&#65533;&#65533;G	"&#65533;I&#65533;&#65533;&#1956;&#65533;&#65533;&#65533;37-&#65533;&#65533;&#65533;!&#65533;&#65533;g&#65533;I&#65533;&#65533;,&#65533;&#65533;^.R&#65533;&#65533;&#65533;&#65533;<q%0&#65533;&#65533;y[eB&#65533;%x&#65533;&#65533;&#65533;&#65533;&#65533;(&#65533;&#65533;&#65533;&#1421;8&#65533;&#65533;&#65533; j&#65533;&#65533;h&#65533;&#65533;&#65533;K-&#65533;g&#65533;&#65533;&#65533;A.&#65533;&#65533;&#65533;`0&#65533;&#65533;&#65533;`&#65533;&#65533;.I&#65533;&#65533;fW&#65533;Y&#65533;&#65533;
 @&#65533;&#65533;&#65533;&#65533;&#65533;&#65533;%7_	~&#65533;&#65533;lq&#65533;&#65533;wa6u&#65533;mK	 &#65533;&#65533;&#65533;&#65533;&#65533;&#65533;&#65533;&#65533;&#65533;&#65533;&#65533; &#65533;BB?&#65533;?
&#65533; 7&#65533;&#65533;&#65533;&#65533;&#65533;&#65533;&#65533;1&#65533;&#65533;&#65533;&#65533;&#65533;&#65533;&#65533;&#65533;&#65533;&#65533;&#65533;&#65533;&#65533;&#65533;&#65533;&#65533;&#65533;&#332;&#65533;&#65533;&#65533;&#892;&#653;.5,.&#65533;&#65533;&#65533;&#65533;&#65533;
?B
7&#31336;&#65533;&#65533;&#65533;&#65533;&#951;&#65533;&#1494;&#65533;&#1628;&#65533;&#65533;&#65533;;B@&#65533;&#65533;&#65533;8P,y2@&#65533;&#65533;VCx&#65533;>@&#65533;&#65533;&#65533;&#65533;&#65533;&#65533;&#65533;d`xH&#65533;&#399; =&#65533;&#65533;Q-F XTa&#65533;+&#65533;A&#65533;&#65533;&#65533;A	~ P&#65533; A:&#65533;?&#65533;!&#65533;2Q{&#65533;&#65533;&#65533;k&#65533;a&#65533;>&#65533; X&#65533;P&#65533;MF&#65533;=P&#65533;B/&#65533;8.&#65533;&#65533;&#65533;BIF&#65533;&#65533;&#65533;XR&#65533;mU87&#65533;D_2 &#1333;%&#65533;&#65533;fb?&#667;&#65533;&#1091;&#65533;\&#65533;A&#65533;^-
&#65533;S&#65533;&#65533;?)&#65533;#&#65533;i&#65533;QMJ&#65533;B&#65533;tSg9&#65533;&#65533;v&#65533;d`&#65533;!,&#65533;&#65533;B/&#65533;p&#65533;&#65533;&#65533;+E &#65533;{&#65533;&#65533;&#65533;&#65533;&#65533;&#65533;l#w&#65533;&#65533;&#65533;d&#65533;
C&#65533;G&#65533;3&#65533; &#65533;&#65533;&#65533;|&#65533;\&#65533;s&#65533;n&#65533;hp&#65533;tf&#65533;*&#65533;&#65533;!&#65533;&#871;P&#65533;R&#65533;&#1321;&#65533;<&#65533;]&#65533; &#65533;<&#65533;	L&#65533;&#65533;p[&#65533;&#65533;&#65533;L&#65533;&#65533;&#65533;&#1794;&#65533;$&#65533;&#65533;&#65533;d&#65533;S&#65533;&#65533;&#65533;&#65533;&#65533;&#65533;&#1360;z=&#65533; &#65533;&#65533;M&#65533;&#65533;&#65533;T&#65533;a&#65533;,m5&#65533;&#65533;zx&#65533;&#65533; &#65533;H%_@5&#1026;t d&#65533;&#65533;&#65533;&#65533;H&#65533;&#65533;"&#65533;m.P &#65533;LR&#65533;&#65533;&#65533;&#816;&#65533;&#65533;^&#65533;
&#65533;&#65533;&&#65533;&#65533;&#65533;&#65533;[&#65533;&#65533;"U7&#65533;&#65533;*)&#65533;&#65533;QE5&#65533;"$:&#65533;&#65533;?7&#65533;x&#65533;-&#65533;&#65533;J7(wK
B>&#65533;3P"S&#65533;6&#65533;($A&#65533;a&#65533;G&#65533;&#65533;&#65533;&#65533;&#65533;Q&#65533; &#65533;Q$v&#65533;p&#65533;&#65533;&#65533;&#65533;@V
&#65533;Ap&#65533;	&#1829;s&#65533;&#65533;&#65533;&#65533;w&&/&#65533;&#65533;&#65533;K1&#65533;&#65533;9&#65533;&#65533;&#65533;&#1613;&#65533;	h&#65533;&#65533;&#65533;.&#65533;&R&#65533;&#65533;&#65533;&#65533;&#65533;h&#65533;&#65533;6g&#65533;Z&#65533;&#65533;Q1,X&#65533;,_\jj&#65533;I&#65533;p;m
(&#65533;d&#152;S&#65533;&#65533;&#65533;&#65533;)&#65533;&#65533;&#65533;&#65533;x&#65533;0&#65533;&#65533;f["%&#65533;c&#65533;(&#65533;&#65533;&#65533;&#65533;M&#65533;4&#65533;6&#65533;&#65533;&#65533;&#65533;5&#65533;6&#10196;g&#1170;&#65533;6L&#65533;X:&#65533;\&#65533;&#65533;/zL&#65533;&#65533;p&#65533;&#65533;&#1520;VH8&#65533;&#65533;]:&#2025;
&#65533;&#65533;-&#65533;&#65533;8&#65533;&#65533;kcN&#65533;&#65533;&#65533;o;&#65533;&#65533;b&#65533;&#65533;&#65533;1X&#65533;&#65533;&#65533;&#1076;B&#65533;&#65533;&#65533;vo&#65533;f&#65533;1&#65533; %&#65533;&#65533;pV&#1954;&#65533;RL&#65533;&#65533;/@;&#65533;bP&#65533;&#65533;f&#65533;&#65533;b &#1792;&#65533;&#65533;=&#65533;)6&#65533;NR&#65533;H&#65533;]eC$&#65533;&#65533;&#576; -<YN&#65533;&#1226;&#65533;2&#65533;5\$#&#65533;Y&#65533;&#65533;EH&#65533;K%&#65533;@&#1026;&#65533;&#751;&#65533;&#65533;&#65533;&#65533;! &#65533;W,&#65533;&#65533;<&#65533;&#65533;&#65533;&#65533;/;wV&#65533;@&#65533;&#65533;{&#65533;&#65533;U&#65533;c&#65533;&#65533;&#65533;b&#65533;H&#65533;p&#65533;!yE&#65533;'$&#65533;&#65533; &#65533;z&#65533; &#65533;&#65533;!&#65533;&#65533;&#65533;%	&#65533;'DP&#65533;tn&#65533;`&&#322;&#65533;&#65533;&#65533;&P&#65533;&#65533;&#65533;*"&#65533;&#65533;&#65533;q&#65533;&#65533;&#65533;dC8&#65533;y&#1041;&#65533;&#65533;&#65533;^\&#65533;&#65533;'&#65533;1&#65533;3.&#65533;&#65533;&#65533;&#65533;5&#65533;[QTz
&#65533;&#65533;&#65533;"~&#65533;(&#65533;+F3&#65533;&#65533;uO'
@ g&#65533;&#201;X&#65533;&#65533;&#65533;E&#65533;&#65533;F3&#1621;L &#1753;&#65533;5&#65533;&#65533;
&#65533;@j&#65533;&#65533;w &#65533;)
y:`&#65533;&#65533;&#65533;Z&#65533;&#65533;0&#65533;&#65533;]$(Q&#65533;&#65533;p8&#65533;&&#65533;B&#65533;q&#65533;B&#65533;&#65533;&#65533;&#1024;&#65533;&#1582;&#65533;G&#65533;&#65533;&#65533;&#65533;^B&#676;&#65533;&#65533;JG*z&#1374;;5@XD&#65533;&#65533;&#65533;#&#272;&#65533;Xs$&#65533;&#65533;A1"&#65533;&#134;Y&#65533;\&#65533;~&#65533; d&#65533;`&#65533;`&#65533;
B&#65533;T&#65533;^&#65533;&#65533;U&#65533;b&#65533;&#65533;&#65533;L{w2&#65533;s&#65533;&#65533;&#65533;x8xf&#65533;&#65533;4&#65533;&#65533;&#65533;&#65533;&#65533;1&#65533;Q&#65533;D&#65533;&#65533;?:Bjs&#65533;!&#65533;\&#65533;	&#65533;'"&#1026;B4&#65533;&&#65533;O&#65533;UJ&#65533;&#731;&#65533;Dv&#65533;kvT&#65533;&#65533;8t;&#65533;&#65533;&#65533;&#65533;\&#65533;V&#1612;A&#65533;2&#65533;&#65533;&#65533;E&#65533;&#65533;y&#714;QN&#65533;,&#65533;&#65533;&#65533;&#65533;E&#65533;&#65533;-&#65533;@E&#65533;n&#65533;&#65533;&#65533;&#65533;X&#65533;&#65533;&#65533;&#65533;&#65533;xf
d&#65533;&#65533;&#65533;&#65533; &#65533;`!&#65533;)-&#65533;r&#65533;y;kxr6&#65533;&#65533;&#65533;&#65533;2(&#65533;qnT$0'0D&#65533;6&#65533;@V	D0&#65533;&#65533;&#65533;A&#65533;P&#65533;t&#65533;*I&#65533;-&#65533;&#65533;Mh&#65533;:$Y&#65533;Oh&#65533;&#65533;&#65533;&#65533;&#65533;F&#65533;`&#65533;%&#65533;2&#65533;&#65533;%K&#65533;&#65533;&#65533; &#65533;&#65533;&#65533;l&#65533;&#65533;!&#65533;&#65533;&#65533;&#65533;y&#65533;
,`&#65533;&#65533;3?&#65533;&#65533;&#65533;&#65533;Fbj&#65533;W&#65533;&#65533; &#65533;&#65533;&#65533;'d&#65533;	q&#65533;&#65533;d&#65533;X&#65533;G&#65533;J&#65533;&#65533;h&#65533;eN&#65533;	 &#65533;&#65533;:&#65533;&#65533; W[&#65533;&#65533;lG&#65533;3D&#65533;&#65533;($Z2<)&#65533;&#65533;&#65533;&#65533; &#65533;5&#65533;&#65533;h&#65533;.8 &#65533; &#65533;&#65533;&#65533;
*&#65533;*`y&#65533;`g&#65533; &#65533;&#65533;!&#65533;&#65533;)&#65533;&#65533;$&#65533;&#65533;&#65533;gBKbc4c|[&#65533;RS&#65533;H &#65533;&#65533;&#65533;&#420;Xt
&#65533;t	&#65533;&#65533;&#65533;Y&#65533;B&#65533;&#65533;&#65533;38&#65533;	&#65533; &&#65533; &#65533;E&#65533;&#65533;$&#65533;&#65533;&#65533;z C*NW>wSlA!2&#65533;R&#65533;&#65533;&#65533;&#65533;&#65533;&#65533;&#65533;o*&#65533; "&#65533;+0&#65533;&#65533;5&#459;&#65533;D&#65533;&#65533;&#65533;&#65533;&#65533;&#65533;&#65533;&#65533;0V&#65533;Q&#65533;@&#65533;p]D&#65533;0&#65533;&#65533;&#65533;&#65533;&#65533;&#65533;&#65533;7P&&#65533;f&#65533;&#65533;<{&&#65533;&#65533;b&#65533;b&#65533;&#1559;!4&#65533;&#65533;,2`&#65533;+&#65533;c&#65533;&#65533;R&#65533;{&#65533;&#65533;&#65533;j&#65533;&#65533;&#65533;&#65533; &#65533;&#65533;&#65533;&#65533;&#65533;&#65533;#&#65533;&#65533; B&#65533;&#65533;I&#65533;&#65533;&#65533;8&#65533;&#576;0&#65533;&#65533;&#65533;'w&#65533;5JM;&#65533; V&#65533;,~e&#65533;Y&#65533;&#65533; &#65533;Q&#65533;0"X&#65533;&#65533;{&#65533;&#65533;&#65533;M9L&#65533;y&#1296;J'&#65533;&#65533;6&#619;&#65533;&#1955;"R&#65533;&#65533;c&#65533;6@$ &&#65533;<Ai'&#65533;V?&#65533;&#65533;&#65533;,T0xn&#65533;&#65533;&&#65533;E&#65533;C)&#65533;yE&#65533;&#65533;&#65533;@&#65533;<<,g&#65533;&#65533;&#912;%Cw&#65533;A7$ &#65533;&#677;&#65533;&#65533;&#874;&#65533;roQZ&#65533;AJ&#65533;&#65533;&#65533;E&#65533;&#65533; &#65533;At &#65533;&#65533;&#65533;&#65533;&#65533;v&#65533;d &#65533;&#65533;&#65533;H&#65533;&#65533;&#65533;C&#65533;&#65533;Q`&#65533;;&#65533;m&#65533;&#65533;&#65533;&#65533;&#65533;a:>&#65533;.&#65533;f&#65533;&#65533;&#65533;s.@&#65533;r+Q&#65533; &#65533;&#65533;X&#65533;J|&#65533;&#65533;P&#65533;vP&#65533;8 &#65533;&#65533;&#65533;@&#65533;G&#65533;(&#65533;&#65533;&#65533;r (x&#65533;2V<&#65533;&#65533;&#65533;&#1534;&#65533;9c&#904;&#65533;&#1730;&#65533;E&#65533;8&#65533;&#65533; d#&#65533;Jb&#65533;&#65533;u&#65533;1:&#65533;&#65533;&#65533;&#209;URw&#65533;'&#65533;5&#65533;&#65533;&#65533;l s)&#65533; &#65533;&#65533;&#65533;&#65533;&#65533;.x&#65533;u&#65533;&#65533;h&#65533;#&#65533;&#65533;5{&#65533;8p G#)d&#65533;3&#65533;&#65533; &#65533;=&#65533;&#65533;q&#65533;&#65533;&#167;v"&#65533;&#956;N&#65533; ;&#65533;&#65533;&#65533;&#65533;7f&#65533;&#1626;E&#65533;G&#65533;;&#65533;&#2014;y&#65533;&#871;&#65533;?&#65533;"8&#65533;j&#65533;4&#65533;&#65533;&#65533;3&#65533;Z	&#65533;&#65533;&#65533;]&#65533;,&#65533;&#65533;@J
&#65533;*&#65533;O&#65533;&#65533;&#65533;QJ	&#65533;&#65533; J&#65533;&#65533;?&#65533;d	'"&#65533;&#65533;&#65533;j&#65533;&&#65533;,=&#65533;|&#65533;N&#65533;-b`&#65533;&#65533;\x&#65533;&#65533;&#65533;-&#2043;&#65533;&#65533;&#65533;P&#65533;)&#65533;&#65533;&#65533;e&#65533;@r&#65533;#&#65533;:at&#65533;n&#65533;&#65533;KH&#65533;C&#65533;&#65533;&#479;x&#65533;&#65533;g&#65533;&#65533;t C&#65533;&#65533;	$&#65533;(q&#65533;v&#65533;b&#1590;{&#65533;vS&#65533;&#65533;g}?&#65533;}h0V)&#65533;&#65533;&#65533;A)&#65533;&#65533;,&#65533;4`t7P:XC&#65533;\
&#65533;r&#65533;``&#65533;Ck&#65533;l&#65533;&#65533;{6)&#65533;p3&#65533;X&#65533; &#65533;&#65533;^F&#65533; &#65533;DNBZ&#65533;&#65533;&#195;&#65533;&#65533;ZHH"ve&#65533;&&#65533;&#65533;Pn&#1057;k&#65533; &#65533;ly&#65533;#}&#65533;&#65533;3;&#65533;7>&#65533;'-&#65533;&#65533;&#65533;qE&#65533;&#65533;+&#65533;&#65533;J&#65533;R&#65533;">dD&#65533; 9&#65533;`yC&#65533;$H&#65533;-&#65533;&#65533;&#65533;&#951;&#1031;&#65533;&#65533;w&#65533;&#65533;&#65533;c&#65533;&#65533;&#65533;dv ,&#65533;61p &#65533;Ec&#65533;6&#65533;;&#65533;t&#65533;&#65533;75M&#65533;&#65533;&#65533;
&#65533;&#65533; &#65533;  &#65533;DI&#65533;r#&#65533;LRyxzV&#65533;&#65533; e~&#65533;p&#65533;hU0s&#65533;1&#65533; &#65533;&#65533;7&#65533;"Q&#65533;&#65533;&#65533;T&#65533;&&#65533;
&#65533;@&#65533;\ah&#65533;s&#65533;F&#65533;&#65533;&`&#65533;&#65533;AX&#65533;u&#65533;&#1687;a&#65533;sHG&#65533;&#65533;&#65533;&#65533;$-&#65533;qQ&#65533;&#65533;&#65533;F)&#65533;&#65533;&#65533;
&#65533;&#65533; Z &#65533;&#65533;o#6Q'q&#65533;&#65533;E\?Y&#1896;&#65533;2&#65533;	,&#65533;u&#65533;J&#65533;-`&#65533;&#65533;&#65533;O!&#65533;&#65533;&#65533;&#65533;&#65533;|&#65533;3K&#65533;<&#65533;&#65533;Q>w&#65533;&#65533;e[&#65533;&#65533;&#65533;L&#65533;
&#65533;&#65533;&#65533;Pj&#65533;&#65533;&#65533;6O!B6&#65533;&#65533;Pfq&#65533;&#65533;&#65533;&#65533;&#65533;y(&#65533;<&#65533;0 &#65533;&#65533;&#65533;w&#65533;GD<D	&#65533;&#65533;&&#65533;&#65533;Q&#65533;b,&#1059;&#65533;J !&#65533;u &#65533;U&#65533;&#65533;p+&#65533; &#65533;&#65533;&
&#65533;XF&#65533;	<5;`&#1764;&#65533;L#&#65533;&#370;~v1@e&#65533;&#65533;o&#65533;v&#65533;&#65533;&#257;&#65533;qAn&#640;y&#65533;&#65533;&#65533;^&#65533;&#65533;&#65533;&#65533;&#65533;Z&#65533;Fp/&#65533;&#65533;&#65533;fYF&#65533;&#65533;/o#B`&#65533;$&#65533;~	5&#65533;B`?1.&#65533;&#65533;d&#65533;)&#65533;,p;1PS"8faTh~4 &#65533;&#65533;&#65533;&#65533;RV&#65533;&#65533;$&#65533;&#1618;&#65533;w&#65533;u&#65533;#0*&#65533;&#65533;&#65533;&#65533;$pvq $&#65533;}Q,&#65533;kY$&#65533;&#65533;&#65533;
&#65533;&#65533;&&#65533;sS2g&|o & &Q 5&#65533;&#65533;V!P0 2&#65533; )&#65533;b&#65533;Bz&#65533;d&#65533;&#65533;&#65533;@&#65533;t&#65533;"D:&#65533;v"&#1603;F-UuC&#192;&#65533;&#1072; #P &#65533;&#65533; &#65533;$&#65533;&#65533;&#65533;q&#65533;&#65533;&#65533;:exr"$Gs&#65533;4&#65533;%&#65533;t&#65533;&#65533;iX o&#65533; \a&#65533;c&#65533;'&#65533;&#65533;&#65533;C0Ub&#65533;&#65533;yy(=o&#65533;v&#65533;9l&#65533;&#65533;u&#65533;Q&#65533;&#65533;&#1035;&#65533;&	&#65533;=&#65533;.&#65533;)&#65533;+&#65533;H&#65533;&#65533;&#65533;&#65533;h&#65533;u&#65533;&#65533;d &#65533;&#65533;r&#65533;&#65533;ex	 6&#65533;&#65533;&#65533;I %`Y&#65533;x &#65533;&#65533;1&#65533;Mb&#65533;t&#65533;&#65533;)?&#65533;%)fR&#65533;&#65533;2&#65533;C&#65533;t&#65533;ss&#65533;&#65533;
Y&#65533;&#65533;&#65533;&#65533;sm:&#65533;&#65533;&#65533;e&#65533;&#65533;&#65533;&#65533;&#65533;&#65533;&#65533;&#65533;N&#65533;@1&#65533;A&#65533; &#437;
t&#65533;
i&#65533;Pe&#1174;:&#65533;-&#65533;"y&#65533;&#65533;AGu''*B&0`Y@!Z,HfpHq&#65533;r&#65533;?&#65533;&#65533;&#65533;&#65533;&#65533;&#65533;CU&#65533;<&#65533;!  &#65533;&#65533;
l&#65533;&#65533;(e7	&#65533;V^&#65533;&#65533;&#65533; &#65533;&#65533;w&#1488;&#513;j(&#65533;&#65533;a&#65533;P&#65533;&#65533;nMV&#65533;f&#65533;&#65533;#W&#65533;
@ &#65533;&#65533;&#65533;&#65533;&#65533;AP1&#65533; &#65533;&#65533;%&#65533;&#65533;&#65533; &#65533;&#65533; `N &#65533;Y&#65533;y&#65533;&#65533;j&#65533;Q&#65533;i&#65533;ru$^D&#65533;&#65533;&#65533;EE&#65533;&#65533;
&#65533;` p&#65533;&#65533;TqEJDM&#42031;&#65533; &@ &#65533;ti&#65533;&#65533;*&#65533;*x8s&#65533;&#65533;&#65533;`$&#65533;"&#65533;&#65533;&#65533;0&#488;&#65533;&#240;M&#65533;0&#761;X&#65533;y+&#65533;&#65533;&#65533;&#1191;A"9&#65533;&#65533;&#65533;&#65533;O+p&#65533;&#65533;&#65533;SqFIgX&#65533;0&#65533;&#65533;e&#65533;&#1619;Il9m&&#65533; &#65533;z)&#6231;F&#65533;&#65533;&#65533;:&#442;&#65533;&#65533;&#65533;&#65533;R&#65533;&#65533;&#65533;&#65533;&#65533;&#65533;;&#65533;&#65533;[B&#65533;0U&#65533;!&#65533;eU&#65533;'p&#65533;&#65533;(&#65533;@&#65533;7&#65533;"&#65533;#xk&#1235;r&#65533;8<v&#65533;xTH&#1366;&#65533;`9J?*&#65533;#&#65533;1@&#65533;&#65533;&#65533;s&#65533;&#65533;*W&#65533;Q&#65533;&#65533;N	&#65533;&#65533;qA&#65533;&#65533;L	&#597;&#65533;&#65533;)&#65533;&#65533;,&#65533;!b-&#65533;&#65533;&#65533;&#65533;6:&#65533;&#65533;
e&#65533;x&#65533;&#65533;D9f&#65533;/&#65533;j&#65533; &#1048;&#65533;Y&#65533;z/!&#65533;!{$R5&#65533;&#65533;&#65533;;&#65533;&#65533;&#281;N&#65533;
&#65533;&#65533; 	 &#65533;&#832;&#65533;&#65533;B&#65533; *&#65533;" b&#65533;&#65533;Q&#65533;&#65533;!Z{Jh  &#65533;>x &#65533;t=q&#65533;:&#65533;&#65533;&#65533;U&&#65533;P&#13565;&#65533;B&#65533;&#65533;		Y.x
&#65533;&#65533;&#65533;*&#65533;&#65533;&#65533;f)$&#65533;.` &#65533;&#65533;&#65533;&#65533;&#65533;!9&#1297;l&#65533;O&#65533;(`&#65533;&#65533; &#65533;&#65533;&#65533;&#150;Q"&#65533;}&#65533;&#65533;&#65533;&#65533;&#65533;v)&#65533;!&#65533;  -&#65533;&#65533;F5-7&#65533;)&#65533;@2&#65533;&#65533;as&&#65533;
=&#1606;tB^&#65533;9&#1603;I&#65533;sE6C &#65533;&#65533;&#65533;:&#65533;&#65533;9&#65533;0 &#65533;DL$P&#65533;&#65533;&#65533;{&#65533;`&#65533;&#65533;&#65533;&#65533;&#65533;`&#65533;\&#65533;Z&#65533;;&#65533;&#65533;!!&#65533;&#65533;&#65533;L&#65533;HsF&#65533;&#65533;@&#65533;Pl&#65533;&#65533;u &#65533;+&#65533;#0 &#65533;&#65533;&#65533;&#65533;j&#65533;Q[24v+&#65533;&#65533;&#65533;&#65533;&#65533;uu&#65533;~,cm&q&#65533;o&#65533;:&#65533;&#65533;>&#65533;&#65533;O&#65533;[  &#65533;z&#65533;Q&#65533;rf&#65533;&#65533;&#65533;&#65533;XA&#65533;&#65533;O&#65533;>P0&#65533;&#65533;&#65533;`&#670;&#65533;&#65533;&#65533;&#65533;&#65533;1&#65533;&#65533;T &#65533;-&#65533;&#65533;fX&#65533; @b$p|6&#65533;U,e&#65533;&#65533;&#65533;o&#65533;&#65533;	 &#65533;`B&#65533;;Tn&#65533;&#65533;32&#65533;&#65533;2;&#65533;&#65533;&#65533;[f&#65533;L$&#65533;).&#65533;&#65533;&#65533;PfGl)
|2@&#65533;&#37184;&#65533;@&#65533;&#65533;QS&#65533;&#65533;&#1595;r&#65533; ! @&#65533;p!a
k^ jh\&#65533;i&#65533;$&#65533; 	 
&#65533;&#65533;&#65533;l;&#65533;xp4T&#65533;&#65533;cR&=!6&#65533;&#65533;u&#65533;&#65533;dF &#65533;46]&#65533;&#65533;&#65533;-&#65533; a0&#65533;&#65533;G&#65533;&#65533;&#65533;$&#65533;az8&#65533;&#65533;&#65533;&#65533;'&#65533;[&#65533;r&#65533;&#65533;&#65533;&#65533;&#65533;&#65533;&#65533;&#65533;>&#65533;@&#65533;#&#65533;&#1748;&#65533;xS&#65533;&#65533;+&#65533;Sg&#1784;F&#65533;#>&#65533;Hh&#65533;1F&#65533;
 &#65533;&#65533;&#65533;&#65533;&#65533; TcV\&#65533;&#65533;,1&#648;	6&#65533;&#65533;&#65533;&#65533;mu&#65533;X&#436;Q&#65533;&#65533;_&#65533;CW&#65533;!&#65533;&#65533;|&#65533;0&#65533;J	&#65533;&#65533;&#65533;&#65533;&#65533; 5&#65533;&#844;pO,&#65533;3 &#65533;.&#65533;u&#65533;&#314;&#65533;-&#65533;&#65533;&#65533;&#661;tUH-U:TT&#65533; D&#65533;&#65533;B&#65533;
5&#65533;&#65533;|\&#65533;&#65533;#N)`&#65533;&#65533;&#1118;E&#1727;&#65533;&#65533;&#65533;&#65533;&#65533;&#1190;G&#65533;&#65533;	&#65533;:&#65533;&#65533;0 &#65533; &#65533;`&#65533;&#65533;"&#65533;:xi&#65533;&#65533;* '&#65533;&#65533;&#65533;9&#65533;>&#65533;VB&#65533;&#35238;&#65533;A&#65533;E&#65533;&#65533;n:r i,&#265;^&#65533;&#65533;Y|&#65533;&#65533;&#65533;&#65533;4&#65533;<Z,S&#65533;&#65533;!&#65533;D$6'&#65533;&#65533;&#65533;d&#65533;&#65533;&#65533;&#65533;x >&#65533;&#65533;&#65533;p&#65533;&#65533;L&#65533;U;$Tmm&#65533;s-&#65533;Mq&#65533;;!
&#65533;&#65533;&#65533;w |`*&#94929;&#65533;V&#65533;&#65533;&#65533;Q&#65533;&#65533;YyD&#65533;a&#65533;&#65533;l&#65533;&#65533;s&#65533;q	a&#65533;!&#65533;h =&#65533;t	&#65533;&#65533;&#65533;<&#65533;*!` &#65533;4&#65533;? &#65533;&#65533;@'&#65533;?%&#65533;&#65533;D=lc&#65533;9;&#65533;&#65533;W&#65533;.@f*@&#65533;&#65533;&#65533;&#65533;k&#65533;&#65533;&#65533;&#65533;.p&#65533;a&#65533;5&#65533;&#65533;&#944;&#65533; !&#65533;&#65533;&#65533;2&#65533;&#209;(&#65533;(U&#65533;@&#65533;&#65533;&#65533;&#65533;
&#65533;UyJ&#65533;&#1711;&#65533;p &#65533;4&#65533;&#65533;&#65533;{&#65533;a&#65533;,0&#65533;&#65533;&#65533;grf1&#65533;+&#65533;&#65533;&#65533;'&#65533;&#65533; "&#65533;Z
&#14923;r}Sp&#65533;&#291;&#65533;&#65533;d&#65533;&#65533;&#65533;&#65533;u}&#65533;&#65533;aZ# &#65533;&#59666;&#65533;9&#65533;&#65533;S2$ &#65533;&#65533;8&#65533; &#65533;v)&#65533;=PF&#65533;G&#65533;&#65533;&#65533;*&#65533;{z#Da&#65533;\l)&#65533;3K&#1648;F &#65533;&#65533;&#65533;$&#65533;Y&#65533;i&#11968;&#65533;&#65533;&#65533;&#65533;K&#65533;&#65533;&#626;&#65533;(&#65533;l&#65533;TbQG&#65533;9[&#65533;&#65533;&#65533; &#65533;w&#65533;&#65533;&#65533;&#65533;{:  +&#65533;&#65533;&#65533;&#65533;Pit3&#65533;\&#65533;n>/&&#65533;<Q2=&#65533;&#65533;&#65533;&#65533; k&#65533;|&#65533;&#65533;&#65533;>&#65533;,qA@&#65533;Ea&#65533;&#768;&#65533;N&#65533;&#65533;;&#65533;&#1718;&#65533;&#65533;#D&#65533;M&#65533;&#65533;&#65533;&#65533;R#*&#65533;&#65533;&#65533;&#65533;&#65533;&#65533; &#65533;?&#65533;d2e)&#65533;(&#65533;Wx&#65533;@5R7Y&#65533;7I=Tr&#65533;\|&#65533;&#65533;&#65533;p &#65533; &#65533;&#65533;&#65533;g7&#65533;+ 4&#65533;j&#65533;&#38080;&#65533;&#65533;	&#65533;4&#65533;i$&#65533;.&#65533;&#65533;p&#65533;&#65533;&#65533;}&#65533;&#65533;9&#65533;&#65533;&#571;&#65533;&#65533;&#65533;&#65533;&#65533;&#65533;&#65533;R&#65533; -G&#65533;&#65533;&#65533;Mi&#65533;W8&#65533;&#1618;uE)&#65533;F&#65533;'M8&#65533;&#65533;P"&#65533;(*&#65533;&#65533;`yb$p&#65533;p&#65533;pV1&#65533;w&#65533;`NOv&#65533;&#65533;&#65533;&#65533;&#65533;&#65533;v&#65533;&]n&#65533;&#65533;&#1412;&#65533;#&#65533;&#65533;&#65533;)&#65533; &#65533;&#65533;?&#65533;&#65533;` 8n&#65533;  &#65533;&#65533;&#65533;&#65533;&#65533;&#65533;&#65533;&#65533;A"&#65533;*'&#65533;&#65533;#&#65533;,  	?B?&#65533;&#65533;	&#65533; &#65533;&#65533;&#65533;&#65533;&#65533;&#65533;&#65533;7
BB7&#65533;&#65533;  !$*,=$.-$&#65533;&#65533;&#65533;&#65533;&#65533;&#65533;&#65533;&#65533;&#65533;&#65533;&#65533;&#65533;&#65533;1!&#65533;&#65533;&#65533;&#65533;&#65533;&#65533;&#65533;&#65533;0&#65533; &#65533;&#65533;&#65533;8, 4&#65533;&#65533;&#65533;&#65533;&#65533;~&#65533;&#328;`&#65533;A .4z&#65533;&#65533;&#65533;%&#65533;8f&#65533;&#65533;P&#65533;
&#65533;,`&#65533;&#65533;	 7&#65533;&#65533;|+U-[r&#65533;&#65533;&#65533;&#65533;0E"H&#65533; &#65533;e&#65533;h&#65533; p&#65533; &#65533;#V&#65533;&#65533; o1@
:&#65533;\&#65533;>&#65533;"+"&#65533;&#65533;&#2041;&#65533;&#65533;0XH&#65533;-!L&#65533;"B+&#65533;.&#65533;vb&#65533;&#65533;&#65533;k&#65533;&#65533;xh&#65533;&#65533;&#65533;@&#65533;&#65533;K*9ra0Z!
4&#65533; C&#65533;&#924;P&#65533;&#65533;&#65533;+!
f&#65533;&#1152;K&#989;&#65533;~F&#65533;u&#65533;F,&#65533;&#65533;^&#65533;`AB(H&#65533;&#65533;&#65533;&#65533;&#65533;&#1452;&#65533;
&#65533;&#65533;&#1349; &#65533;[c&#805;&#65533;".An+&#65533;&#65533;&#65533;&#65533;[&#65533;&#65533;&#65533;&#65533;-&#65533;&#65533; &#65533;&#65533;&#65533;:&#65533;&#65533;&#65533;8&#65533;&#65533;zo&#65533;&#65533;&#332;	C&#65533;&#65533;&#1116;&#65533;&#65533;f&#65533;h&#65533;&#65533;&#65533;&#65533;&#65533;Yh6&#65533;V&#65533;i&#65533;&#65533;&#65533;Kj@0&#65533;,&#65533;$!L&#65533;&#65533;fA:&#65533;&#65533;R&#65533;&#65533;"&#65533;&#65533;&#65533;&#65533; a&#65533;&#65533;&#65533;&#65533;&#65533;s&#65533;|&#65533;E|Y&#65533;&#65533;["%&#264;3J&#65533;&#65533;&#65533;&#65533;$&#65533;c&#65533;&#65533;2Q&#65533;AL&#65533;&#65533;&#65533;1&#65533;B&#65533; &#65533;8-&#65533;-&#65533;J&#65533;!&#65533;J+&#65533;b`N:&#65533; &#65533;_&#65533;&#65533;,	&#65533;C2&#65533;&#294;A)`8,&#65533;&#65533;&#65533;&#65533;&&#65533;&#65533;&#65533;'&#65533;&#65533;C&#65533;#.P&#65533;&#65533;&#65533;&#65533;&#65533;@&#147;Wa&#65533;N?&#65533;=&#65533;&#65533;c&#65533;&#65533;&#65533;p&#65533;TcA&#65533;l&#65533;O
&#65533;TjH
 &#65533;&#65533;$&#65533;&#65533;'&#65533;r`&#65533;&#65533;L&#65533;B 1,&#65533;8:&#65533;&#65533;&#65533;&#65533;&#65533; " Z-&#65533;&#65533; j&#65533; -&#65533;&#65533;&#65533;)p&#65533;&#65533;,#&#65533;)&#65533;&#65533;&#65533;&#65533;&#65533;&#65533; !@&#65533;&#65533;r&#65533;&#65533;  #+&#65533; &#65533;y&#65533;Dt#&#65533;H&#65533;Z&#65533;e&#65533;/u&#65533;&#65533;%&#65533;&#65533;(&#65533;&#65533;t9&#65533;R&#65533;&#65533;G#h&#65533;$vr&#65533;y&#65533;p&#65533;&#65533;7&#65533;A&#65533;B&#65533;}&#65533;
&#65533;+&#65533;&#65533;&#65533;&#65533;	`&#65533;75&&#65533;&#65533;R&#65533;&#65533;! &#65533;p{&#65533;K&#65533;~;BMm0&#65533;&#65533;p@&#65533;`&#65533;
&#65533;"

(&#65533;U&#65533;%&#65533;jZ&#65533;&#65533;W&#65533;5D{}-&#65533;;&#65533;`&#29464;&#65533;H&#65533;&#65533;Vs$@\PPQ
X&#65533;8L	`43&#65533;&#65533; B &#65533;@Q&#65533;v &#65533;&#65533;4&#65533;&#65533;PT&#5889;&#65533;&#65533;2-&#65533;n#,&#65533;&#65533;&#65533;&#65533;O&#65533;EL&#65533;&#65533;&#65533;&#65533;:@P`&#65533;&#65533;vmP5&#65533;3&#1693;A!g&#65533;
&#65533;>&#65533;Mc &#65533;uX&#65533;	 _J)!&#65533;&#65533;&#65533;3&H&#65533;&#65533;&#65533;	&#65533;,i/&#65533;&#65533;&#65533; &#65533;@0&#65533;+&#65533;d&#65533;-&#65533;&&#65533;&#65533;&#65533;|\&#65533;4]H&#65533;&#65533;&#65533;"'l&#65533; &#65533;5&#65533;&#65533;&#65533;&#65533;^H&#65533;&#65533;&#65533; &#65533;&#914;&#65533;%&#65533;k&#22621;Yw&#65533;P&#65533;&#65533;a&#65533;F&#65533;&#65533;&#65533;]4w &#65533;b?.1&#65533;&#65533;@s8&#65533;x	{&#65533;&#65533;G/&#65533;&#65533;&#65533;W&#65533;&#65533;(&#65533;) Z&#65533;`&#65533;&#65533;&#65533; &#65533;&#65533;&#65533; S&#65533;`%&#65533;&#65533;&#65533;&#65533;G&#65533;BHC&#65533;&#65533;&#65533;-&#65533;#&#65533;&#65533;&#65533;&#280;&#65533;<`&#785;&#65533;V&#65533;l&#65533;i&#65533;&#65533;&#65533;r&#65533;&#65533;&#65533;&#65533;/&#65533; `&#65533;&#65533;&#65533;E$ &#65533;&#65533; &#65533;`o&#65533;y&#65533;&#65533;P/&#65533;"
&#65533;X&#65533;P3!#)&l ,P&#65533;&#65533;&#65533;&#65533;&#65533;KG&#65533;8 &#65533;^&#65533;&#65533;j1G<2"| i;&#65533;t&#65533;&#65533;&#65533;&&#65533; &#65533;>&#65533;&#65533;&#65533;&#65533;(j&#65533;&#65533;2@Rd~&#65533;`&#65533;/&#65533;/B<&#65533;D&#65533;(&#65533;D"d` 2&#65533;0&#65533;&#65533; &#65533;&#65533;&#65533;@&#65533;&#65533;&#65533; @&#65533;~ &#65533;cg;(&#65533;&#65533;`E&#65533;&#65533;2m&#65533;&#65533;Y,&#65533;0%J&#65533; A&#65533;@&#65533;L&#65533;&#65533;&#65533;B&#65533;y! O&#65533;&#65533;"&#65533;&#65533;&#697;&#65533;&#65533;T*&#65533;&#65533;T&#65533;&#65533;&#65533;P&#65533;U &#65533;^c&#65533;&#65533;&#65533;&#65533;&#65533;^"BR&#65533;|&#65533; &#65533;&#65533;&#65533;Y	j&#65533;&#65533;%th&#65533;&#65533;7`&#65533;&&#65533;&#65533;QU&#65533;LY&#65533;ZA&#65533;&#65533;/6k&#65533;&#1626;&#65533;  &#65533;(&#65533;@&#65533;&#65533;9&&#65533;c&#65533;&#65533;&#65533;&#65533;*&#65533;&#65533;s@&#65533; uae"&#65533;&#65533; u5&#65533;&#65533;&#65533;&#65533;80!&#65533;&#65533;jV&#65533;*#&#65533;&#65533;&#65533;L&#65533;1&#65533;&#65533;&#65533;&#65533;&#65533;&#65533;&#65533;&#65533;&#65533;
0 &#65533;&#65533;LA*fjec[&#65533;&#65533;&#65533;3x&#65533;&#65533;{&#65533;	&#65533;h T
-c[&#65533;K,&#65533;9o&&#65533;&#65533;0D&#65533;e&#65533;W^&#65533;&#65533;&#65533;>&#65533;"&#65533;&#65533;UWs&#65533;&#65533;&#65533;&#65533;&#65533;&#65533;m&#65533;&#65533;&#65533;	&#65533;U&#65533; (I&#65533;ef&#65533;"d&#65533;G&#65533;&#65533;Q&#65533;``~%&#65533;"/p&#65533;&#65533;&#65533;@K&#65533;y&#65533;6&#65533;@V*p&#65533;&#65533;f'&#65533;"\Mn&#65533;&#65533;s[&#65533;$@	P0p&#65533;4+&#65533;&#65533;&#65533;`h&#65533; &#65533;R&#65533;Q&#1302;E&#65533;&#65533;&#1258;n&#65533;R&#1390;&#65533;&#65533;&#65533;Xp&#65533;&#65533;&#65533;&#65533;&#65533;'"&#65533;&#65533;&#65533;GF	&#65533;&#65533;&#65533;&#65533;t)Z b&#578;~U`&#65533;`&#65533;6&#65533;<&#65533;&#65533;&#65533;o&#65533;&#806;e7#&#1304;&#65533;@&#65533;L&#65533;i&#65533;15&#65533;&#65533;@v&#65533;&#65533;&#65533;f[ &#65533;f=&#65533;H&#65533;&#65533;&#65533;']&#65533;"&#65533;.&#65533;)&#651;Z&#65533;&#65533;b&#65533;\p]0*&#65533;2&#65533;C&#65533;&#65533;@&#65533;aI&#65533;&#65533;,&#65533;3P&#65533;L&#65533;&#65533;&#65533;&#65533;&#65533;
tp&#65533;&#65533;&#65533;@P&#65533;f0&#32827;2.&#65533;wU&Y8&#23617;&#65533;O&#65533;&#65533;\T+M&#65533;@&#65533;&#65533;&#65533;%@T*@&#65533;Y@&#65533;+&#65533;R&#65533; &#65533;a&#65533;&#65533;in=D`5&#1783;&#65533;F@D&#65533;&#65533;>&#65533;&#65533;f7&#65533;&#65533;aen&#65533;9.&#65533;&#65533;F&#65533;Ci&#65533;&#65533;]&#65533;A&&#65533;&#65533;&#139;z Z&#65533;j&#65533;&#65533;&#65533;&#65533;b&#65533;&#65533;&#65533; &#65533;H*&#65533;&#65533;F&#65533;&#65533;&#65533;X&#65533;&#65533;	&#65533;4 &#65533;gi/Q&#65533;&#65533;&#65533;-X&#65533;3d`&#65533;|L &#65533;A&#65533;&#65533;x&#65533;&#65533;d&#65533;&#65533;|&#65533; &#65533;&#65533;Bi&#65533;A|&#3402;0O=&#65533;2 ADq~evV-\_&#65533;&#65533;&#15022;+&#65533;&#65533;&#65533;&#65533;&#65533;&#65533;&#65533;	&#17170;&#65533;&#65533;I&#65533; (@&#65533;&#65533;1&#65533;&#65533;&#65533;&#65533;&#65533;&#65533;QN&#65533;&#65533;f&#65533;&#65533; &#65533;F&#65533;L&#65533;&#65533;^<&#65533;&#65533;&#834;&#1263;iM B2&#65533;d3&#65533;&#65533;'.&#65533;&#65533;`&#65533;&#65533;;&#1875;&#65533;&#65533;UO L$&#65533;	&#65533;&#65533;&#529;&#65533;&#65533;&#65533;_&#65533;j&#716;rR&#65533;BX&#65533;&#65533;&#65533;&#65533;1&#65533;F&#65533;&#65533;H&#65533;D&#65533;&#65533;#/F&#65533;`O"&#65533;&#65533;&#65533;&#65533;!.&#65533;9&#930; &#65533;q	7[#de&#65533;r&#65533;&#65533;<&#65533;&#65533;&#1569;&#65533;&#65533;&#65533;@&#1846;~&#65533;&#65533;@+(&#65533;E&#65533;&#65533;(&#65533;8J5JM1<&#65533;&#65533; &#833;&#65533;&#65533;&#65533;&#65533;Eu&#65533;&#65533;&#407;&#65533;&#65533;zj&#65533;&#65533;&#65533;&#65533;&#53883;u9&#65533;+J&#65533;?4&#65533;O&#65533;b-XV&#65533;p&#65533;@&#65533;&#65533;:0&#65533;&#65533;\&#65533;.,&#65533;n,&#65533;j&#65533;&#65533;k&#65533;0~g&#65533;?&#65533;s8&#65533;j&#65533;s(&#65533;&#65533; D	#pL .cuf&#65533; &#65533;&#65533;0&#65533;!id&#65533;>&#65533;&#65533;w&#65533;&#65533;\&#65533;&#65533;/}&#65533;k~&#65533;6&#65533;&#65533;kQe&#65533;	&#65533;pU :&#65533;&#65533;L0 &#65533;&#65533;3p	qV$h&#65533;&#65533;M&#65533;&#65533;&#65533;&#65533;&#65533;0d"`^&#65533;&#65533; &#65533;1&#65533;EB&#65533;&#65533;-&#65533;&#65533;i&#963;M$0 @&#65533;0 &#65533;&#65533;&#65533;&#65533; &#65533;&#65533;Wp'F&#65533;Tg&#65533;&#65533;&#65533;0&#65533;@.pg!&#65533;ldK&#65533;&#65533;+$&#65533;Rm~&#65533;&#65533;5J#&#65533;&#65533; &#65533;&#65533;I&#1904;'0C`G@hL&#65533;]&#65533;&#65533;&#65533;r&#65533;`&#65533;&#65533;-&#65533;&#65533;c&#65533;=? 5D&#65533;AX&#65533;&#65533;&#65533;
&#65533;&#65533;&#65533; 2` &#65533;d&#65533;*F&#65533;d`&#65533;7A b$2~&#1873;&#65533;$5{7&#65533;&#65533;Ql&#65533;0&#65533;h&#65533;u-&#65533;&#65533;v=&#65533;&#65533;&#65533;1&#65533;cE"&#65533;Q 8&#65533;&#65533;*&#65533;&#65533;7&#65533;t&#65533;q&#65533;~L&#65533;&#65533;&#65533;
&#65533;&#65533;-C&#65533;&#65533;&#65533;&#65533; &#65533;&#65533;6&#65533;
F&#65533;&#65533;U&#65533;;#/&#65533;N>&#458;&#65533;&#65533; (&#65533;6jsp&#65533;&#65533;6&#65533;v	1`&#65533;-&#65533;V&#65533;&#1036;[s&#65533;s&#65533;&#65533;\&#65533;$&#65533;&#65533;J&#65533;"&#65533; &#65533;&#65533;&#65533;[A&#65533;*@&#65533;v&#984124;&#65533;&#65533; {&#65533;&#65533;&#65533;&#65533;&#65533;gc&#65533;&#65533;h &#65533;i&#65533; &#65533;7&#65533;&#65533;&#65533; &#65533; AeX&#65533;&#65533;-&#65533;&#65533;z&#65533;&#65533; &#65533;4kq  4&#65533;1&#65533;&#65533;&#65533;&#65533;4W&#65533;&#65533;&#49361;!&#65533;Z&#65533;&#65533;&#65533;&#65533;&#65533;WH"&#65533;5&#529;l&#1622;v&#65533;&#65533;w	&#65533;&#65533;.&#65533;&#65533;6&#65533;&#65533;&#65533;&#65533;&#65533;7H&#65533;{&#65533;&#65533;Q&#65533;&#65533;&#65533;&#1573;5&#65533;T_0&#65533;&&#65533;&#65533;,&#65533;cB&#65533;"z<&#65533;cC&#65533;G11u&#65533;H&#65533;&#65533;a>&#848;&#65533;)Qb&#65533;&#65533;cW18s&#65533;&#65533;&#65533;Z &#65533;&#65533;&#65533;&#65533;&#65533;3&#65533;$b&#65533;&#65533;&#65533;w&#65533;a&#65533;1kc&#65533;&#65533;nIU|&#65533;[&#65533;}~r&#65533;r&#65533;&&#65533;.>&#65533;&#65533;+`P'&#65533;&#65533;&#65533;=&#65533;&#65533;62&#515;
&#1876;3&#65533;&#65533;&#65533;tI&#65533;B&#65533;
&#65533;r&#65533;;&#65533;M&#65533;&#65533;&#65533;)8&#65533; &#65533;&#65533;eej5&#65533;P1  &#65533;w&#65533;&#65533;P$&#65533;&#65533;Q &#65533; &#65533;&#65533;&#65533;XPv5&#65533; &#65533;&#65533;5%&#65533; 	&#65533;9Dx&#65533;&#65533;|E,&#65533;[&#65533;&#65533;!"&#65533;Q&#65533;&#65533;&#65533;&#65533;&#65533;d(qEC&#65533; )A3d3&#65533;&#65533;&#65533;&#65533;&#65533;= &#65533;6&#65533;z$&#65533;&&#65533;&#65533;^5&#65533;&#65533;1&#65533;&#65533;,&#65533;&#65533;&#65533;R>B&#65533;Y&#65533;&#65533;d&#2006; $P(&#65533;m&#65533;&#65533;f@0&#65533;@&#65533;&#65533;&#65533;Eh|&#65533; }_3zD&#65533;S&#65533;b&#65533;" &#65533; &#65533;:&#65533;=&#65533;e&#65533;&#65533;K&#65533;&#65533;&#65533;&#65533;e&#65533;w	&#65533;&#65533; &#65533;(&#65533;Xe&#65533;&#65533;&#65533;s&#65533;&#65533;&#65533;9&#65533;$Bmb6&#65533;|4&#65533;6&#65533;2&#65533;QU&#65533;&#65533; &#65533;^&#65533;&#65533;GGF&#65533;&#65533;&#65533;Y&#65533;.PSM0M&#65533;g&#65533;
h&#65533;:&#65533;p&#65533;p#&#65533;sz&#65533;ir&#65533;&#65533; 	8&#65533;&#65533;&#65533;"b&#65533; &#1067;&#65533;Q&#65533;J%)1&#65533; i&#65533; }&#65533; @r&#65533;&#65533;&#65533;*yQ&#65533;&#65533;S$+0&#65533;$:Hj.&#65533;90@&#65533;t&#65533;&#65533;&#65533;&&#65533;&#65533;@ H&#1112;&#65533;&#65533;t&#65533;&#65533;&#65533;&#65533;j2u hB2&#65533;7&#65533;&#65533;<&#65533;Ds]vSv&#65533;x&#65533;&#65533;&#65533;e;&#65533;p% &#65533;&#65533;&#65533;F&#65533;&#65533;&#65533;&#65533;;q2&#65533;&#65533;&#65533;&#65533;&#65533;Y&#65533;n( $gVa+&#65533;@&#65533;+&#65533;&#65533;&#1094;&#65533;&#65533;&#65533;&#65533;&#65533;p:6&#65533;l5	2&#65533;(&#65533;Q}#8&#65533;&#65533;&#65533;&#65533;(a&#65533;J&t7&#65533;Sb&#65533;&#65533;+&#65533;  C&#65533;5&#65533;&#1666;&#65533;&#65533;p>&#65533;X_&#65533;&#65533;m&#65533;&#65533;1&#65533;0&#65533;	&#65533;&#65533;&#65533;&#65533;&#65533;i+&#65533;&#65533;&#65533;&#65533;!&#65533; &#65533;T&#65533;&#65533;Z&#65533;Y&#65533;9+&#65533;I&#65533;&#65533;h&#65533;&#65533;z&#65533;&#65533;&#65533;&#65533;WdP&#65533;&#65533;&#65533;&#65533;4 &#65533;&#65533;cC&#65533;&#65533;- `&#65533;c>&#65533;&#65533;&#65533;&#65533;~&#1011;&#65533;g&#65533;&#65533;7cY&#65533;jJU;&#65533;tFQcS[BBgn&#65533;&#65533;A&#65533;&#65533;<@&#65533;q&#65533;/2&#65533;5&#65533;S&#65533;{&#65533;&#65533;&#65533; r&#65533;r[%sw&#758;q&#65533;&#1601;&#65533;&#65533;VC&#65533;&#65533;}rK	&#65533;&#65533;dh&#65533;4,$  4)&#65533;<{&#65533;]|&#65533;s&#65533;&#65533;M608 &#65533;A&#65533;^&#137;9
o&#65533;&#65533;B8&#65533;G&#65533;&#65533;&#65533;d&#65533;&#65533;9&#65533;PR&#65533;&#65533;&#65533;#T&#65533; &#65533;&#65533; 0v&#1781;&#65533;&#65533;&#65533;m&#65533;&#65533;&#65533;r&#65533;W&#65533;&#65533;D7n)&#65533;&#65533;&#65533;vn)&#65533;#i&#65533;)_&#65533;*F"W|&#65533;(pV("1&#65533;
&#65533;3h &#65533;&#65533;&#65533;&#65533;~&#1573;&#65533;L&#65533;u&#65533;
&&#65533;
&#50825;&#65533;C &#65533;&#65533;qQU&#65533;`Cq&#65533;&#65533;&#65533;Y&#65533;S  j&#65533;&#65533;>:0&#65533;Lb6&#65533;&#65533;"&#65533;&#65533;L",&#65533;&#65533; S&#65533;(&#65533;&#65533;&#65533;&#65533;&#65533; &#65533;&#65533;E&#65533; \LJ&#65533;}{&#65533;elE[&#65533;lsw4&#65533;;&#65533;^!+&#65533;&#65533;&#65533;{z	+&#65533;&#65533;>&#65533;&#65533; :&#65533;{&#65533;Ip3Ph/&#65533;&#65533;&#65533;
5xc0<&#65533; &#65533;&#65533;&#65533;&#65533;&#65533;&#65533;G&#65533;&#65533;k&#65533;p0&#65533;
SkST&#65533;M&#65533;u&#65533;t Q&#1830;&#65533;`+e&#65533; :&#65533;0"&#65533;&#65533;&#65533;aC)&#65533;va&#65533;&#65533;  &#65533;&#65533;&#65533;Q&#65533;e&#445;&#65533;Pl&#65533;&#65533;&#65533;gg&#65533;QF&#1248;C&#65533;&#502;r	 &#65533;&#65533;&#65533;&#65533;_$:M5 &#65533;s&#1049;&#65533;s&#65533;&#65533;

&#65533;3&#65533;A&#65533;&#65533;&#65533;z&#65533;&#65533;*&#1332;@&#65533;,&#65533;E!&#1570;&#65533;&#65533;&#65533;&#65533;u&#1604;.!&#65533;&#65533;&#65533;&#65533; [&#65533;QC2&#65533;&#65533; &#65533;&#65533;&#65533;&#65533;|&#65533;&#65533;e&#65533;&#65533;&#65533;&#65533;{&#65533;K&#65533;&#65533;&#65533;&#65533;d&#65533;&#65533;&#65533;? &#65533;&#65533;{&#65533;&#65533;;+&#65533;@rM:&#65533; W&#65533;I<&#65533;~#&#65533;]-&#65533;&#65533;&#65533;-&#65533;f9&#65533;)&#65533;H&#65533;&#65533;+Hb7&#65533;
&#65533;&#65533;G/t&#65533; =pGwTj&#65533;Ij`&#65533;&#65533;&#65533;3&#65533;b&#65533;0vS'&#65533;&#65533;&#65533;[&#828;*D&#65533;t&#65533;&#1032;0 Z&#65533;&#65533;&#65533;&#1225;&#65533;cDL&#65533;&#65533;&#65533;=^y1&#65533;x&#65533;&#65533;&#65533;%ju&#65533;7 OL&#65533;M&#65533;&#65533;&#65533;&#65533;|&#65533;&#65533;&#65533;cJ&#65533;&#65533;J&#65533; 0&#65533;9&#65533;&0&#65533;o&#65533;&#65533;&#65533;&#65533;7-&#65533; J&#65533;&#65533;&#65533;&#65533;H&#65533;_&#65533; @&#1672;&#65533;!&#65533;&#65533;&#65533;*J&#65533;h&#65533;Vdw#"<&#65533;9&#719;&#65533;&#65533;&#65533;&#65533;%&#65533;&#382;&#65533;&#65533;&#65533;&#65533;&#65533;@&#65533;&#65533;&#65533;6 &#65533;M"5@R1@j`&#65533;C!&#65533;&#65533;&#65533;&#65533;Xh&#65533;u &#65533;&#65533;&#65533;&#65533;&#65533;&#233;&#65533; H&#65533;&#65533;&#65533;$&#65533;|9&#65533;&#65533;&#65533;M&#65533;Hd&#65533;&#65533;mK&#65533;.a6&#65533;0:"A&#65533;&#65533;&#65533;&#65533;&#31868;&#65533;	&#65533;&#65533;M;	&#65533;&#1349; &#65533;&#65533;&#65533; S&#1989;&#65533;&#65533;r;)&#65533;&#65533;l&#65533;qg T&#65533;C&#65533;&#65533;C`&#65533;<G&#65533;;&#65533;&#65533;`&#65533;&#65533;&#366;@`&#65533;&#65533;&#65533;:<&#65533; b  &#65533; &#65533;b&#65533;8&#65533;$Bpy$
 p &#65533;,73&#65533;	`&#65533;&#65533;`7&#65533;&#65533;L&#65533;&#65533;(&#65533;&#65533;Px'&#65533;&#65533;&#65533;&#65533;6#v&#65533;&#1264;Q}Q&#65533;&#65533;d&#65533;-Z8&#65533;EF&#65533;&#1458;&#385;&#65533;p&#65533;&#65533;H&#65533;&#65533;&#65533;&#65533;&#65533;1&#65533;1)&#65533;&#65533;&#65533; &#65533;| >&#65533;9>&#65533;&#65533;&#65533;&#65533;7#&#65533;&#65533;b&#1885;(z&#65533;t3i&#1166;&#65533;&#65533;-&#65533;&#65533;
&#65533;&#65533;L&#65533;&#65533;"P
0V&#65533;&#65533;&#65533;1&#65533;&#65533;6R&#65533;&#65533;(bb&#65533;&#65533;&#1857;&#65533;&#65533;:&#65533;&#65533;&#65533;h[&#65533;T&#65533;[\&#65533;&#65533;MX&#65533;f&#65533;&#65533;(&#65533;!&#65533;&#65533;c\&#65533;1&#65533; &#65533;&#65533;-&#65533;]&#65533;&#65533;M&#65533;&#65533;&#65533;sT&#65533;&#65533; @@ 7&#65533;&#65533;&#65533;b&#65533;-$x> &#65533;&#1883;&#65533;&#65533;
&#65533;&#65533;&#30554;&#65533;1&#65533;.&#1828;&#65533;76&#65533;&#65533;0&#65533;&#65533;{f1&#65533;\E&#65533;&#65533; 1&#65533;&#65533;&#65533;&#65533;&#65533;>6&#65533;5d&#65533;&#65533;p#G&#65533;7&#1724;%&#1029;&#65533; wFlg&#65533;&#1660;&#65533;&#65533;&#65533;&#65533; &#65533;p&#65533;p&#65533;|$&#1667;&#1088;&#65533;E,2&#65533;I&#424;>&#65533;&#65533;GvD=&#65533;=&#1363;
@P=&#65533;&#65533;5&#65533;
&#65533;o&#65533;Zhk&#65533;&#65533;&#65533;&#65533;&#65533;&#65533;ai5&#65533;&#65533;&#65533;&#65533;7/&#65533;&#65533;&#65533;&#65533;&#1898;c&#65533;&#65533;ef;&#131;&#65533;)&#65533;1&#65533;&#65533;hV&#65533;&#65533;&#65533;X&#65533;&#65533;&#65533;C k&#65533;1&#65533;&#65533;&#65533;2&#65533;&#65533;Ph&#65533;.&#944;2I_&#65533;p &#65533;&#65533;d 4&#65533;YBt&#65533;P&#65533;&#65533;}&#756;&#65533; &#65533;&#65533;&#65533;=mS&#65533;12u &#65533;&#65533; ,: &#65533;&#65533;&#28737;&#65533;&#65533;gL&#65533;&#65533;&#65533;	&#65533;b&#65533;&#65533;m&#65533;$&#65533;#&#65533;&#65533;q"&#65533;X&#65533; &#65533;&#65533;k&#65533;&#65533;O[&#65533;&#65533;&#65533;x5b4&#65533;&#65533;&#65533;&#65533;~&#65533;~&#65533;`&#65533;&#65533;'SB&#65533; &#152;&#65533;X&#65533;&#65533;u&#65533;&#65533;&#65533;O!&T=&>&#65533;&#65533;z G&#65533;&#65533; '&#65533;&#65533;-&#65533;&#65533;&#65533;m]&#65533;1w</&#65533;\)&#131;&#65533;b&#65533;&#65533;&#65533;A&#65533;E~o5&#65533;070[~&#65533;&#65533;&#65533;&#65533;=-5&#65533;&#65533;$&#65533;&#65533;u>&#65533;&#65533;&#65533;G &#65533;&#65533;H&#688;&#65533;&#65533;&#65533;,&#1897;#&#65533;   @7&#65533;>@; &#65533;&#65533;&#65533;7	
&#65533;& &#65533;#31&#65533;,&#65533;&#65533;&#65533;&#65533;&#65533;&#65533;&#65533;&#65533;&#65533;&#65533;&#65533;&#65533;&#65533;&#65533;&#65533;&#65533;&#65533;&#65533;&#368;&#65533;&#65533;&#65533;&#65533;.2&#65533;&#65533;&#65533;&#65533;&#65533;&#65533;&#1210;+&#65533;&#65533;&#65533;&#1851;&#65533;&#561;&#65533;&#65533;&#65533;&#65533;3,&#65533;&#65533;&#65533;1,(*,!-&#65533;&#65533;h&#65533;&#65533;LLX&#65533;&#65533;&#65533;&#65533;$G&#65533; &#65533; &#65533;&#65533;&#65533;4&#65533;0&#65533;&#1039;&#65533; (P@b$ 9:  &#65533;&#65533;: Vh&#65533;&#65533;&#1962;&#65533;`X!.&#65533;&#65533;&#65533;&#65533; &#65533;&#65533;&#65533;n&#65533;&#65533;pk\X9&#65533;J&#65533;Z&#65533;&#65533;&#1387;XK&#65533;&#65533;3+&#65533;
&#65533;=X1&#65533;[&#65533;	&#65533;r-&#65533;&#65533;ESk&#65533;&<&#65533;[j&#65533;S&#65533;t&#65533;&#65533;&#65533;&#204;t&#65533; 8&#65533; B&#65533; ,H8&#65533;A!D&#65533;&#65533;&#65533;&#331;&#65533;&#65533;&#65533;j&#65533;9&#65533;&#65533; &#65533; &#65533;&#1648;P&#1904;1&#65533;`&#65533;(<XX&#65533;&#65533;&#65533;EX&#65533;&#65533; &#65533;&#65533;&#65533;&#65533;&#65533;A6&#65533;>w&#65533;&#65533; &#65533;&#65533;&#336;5&#65533;0j.Q&#65533;&#65533;&#1342;&#65533;&#65533;&#65533;&#203;&#65533;&#65533;&#65533;A&#65533;&#65533;_w;o&#65533;&#65533;&#65533;@&#65533;e&#65533;&#65533;&#65533;&#65533; nA&#65533;&#65533;k&#65533;Z&#65533;=&#65533;P&#65533;t`.&#65533;vP(&#65533;&#65533;&#65533;A&&#65533;&#65533;j7@&&#65533;d&#65533;P&#65533;F&#65533;SQ&#65533;!2&#1157;%&#65533;DI!&#65533;eB&#65533;x@&#65533;$&#65533;%C$d`&#65533;,&#65533;&#65533;&#65533;&#159;)5Bu&#65533;[&#65533;&#65533;&#65533;&#65533;&#65533;&#65533;3&#65533;}&#65533;^1&#65533;&#65533;eU&#65533;&#65533;&#65533;&#65533;XY&#65533;2&#65533;&#65533;uy&#65533;3\&#65533;A[&#65533;&#65533;
&#65533;E&#65533;hc&#65533; &#65533;&#128;&#65533;<&#1026;wbp&#65533;&#65533;p&#65533;x&#1025;&#65533;&#65533;9&&#65533;&#65533;&#65533;$ &#65533;JD&#65533;D}&#534;1E&#65533;i&#65533;&#65533;1RZ##% &#65533;p	?&#65533;YP &#65533;&#65533;&#65533;@B&#65533;&#65533; &#65533;S&#65533;|&#65533;d(&#65533;&#65533;&#65533;s&#65533;S&#65533;M&#65533;K&#65533;V&#65533;&#65533;&#65533;p&#65533;&#65533;&#65533;&#65533;&#65533;&#395;\&#65533;\&#65533;e&#65533;Iu)m2QY9&#851;&#65533;%[A&#65533;&#65533;UX&#65533;T&#65533;-&#65533;0&#65533;N`&#65533;&#65533;-&#65533;&#65533;,P&#65533;&#65533;&&#65533;!&#65533;&#65533;J&#65533; iDMd&#65533;e&#65533;s$rD&#65533;BD&#65533;&#65533;cE&#65533;Z&#65533;&,v &#65533;P&#65533;&#65533;V&#65533;S@(YN W
Qq&#65533;O&#65533;&#1362;&#65533;0&#65533;40dX&#65533;9&#65533;U&#65533;&Km7&#65533;&#65533;&#65533;0&#1522;&#65533;h;&#65533;vh:&#65533;AS&#65533;&#65533;&#65533;&#65533;2A&#65533;&#65533;VEqs&#65533;i&#65533;&#65533;&#65533;6&#458; &#65533;&#65533;&#65533;&#65533;&#65533; =&#65533;&#65533;[	&#65533;B&#65533;&#65533;P&#65533;A&#65533;&#65533;P1&#65533;<&#65533;D&#65533;RZif&#65533;|&#65533;&#65533;&#65533;5"&#65533;?&#65533;&#65533;&#65533;]&#65533;b&#65533;&#65533;0&#65533;&&#65533;&#65533;[&#65533;4&#65533;&#65533;"&#65533;W&#65533;y&#65533;8&#65533;&#65533;v.mA&#65533;V$,&#65533;J&#65533;&#65533;&#65533;z2Qw&#65533;e&#65533;K&#65533;3&#65533;5&#65533;&#65533;9&#65533;&#65533;&#65533;31&#65533;&#65533;&#65533;&#65533;XTu)&#65533;r&#65533;t&#65533;l)&#65533;t5&#65533;&#65533;&#65533;&#65533;D	&#65533;<&#65533;B&#65533;&#65533;	&#65533;{Pb&#65533;`	hZb&#65533;&#65533;&#65533;&#65533;&#65533;&#65533;&#65533;&#12080;e+&#65533;&#65533;B&#65533;$P&#65533;"&#65533;&#65533;&#65533;&#65533;X&#65533;&#65533;&#65533;&#65533;&#65533;Z&#65533;&#65533;&#65533;&#65533; pX&#65533;&#65533;<%J&#65533;&#65533;)&#65533;U&#65533; L`&#65533;	&#65533;C&#65533;Y(c&#65533;s&#65533;Td7&#65533;YL&#65533;&#65533;	Z&#65533;vx&#65533;&#65533;&#65533;&#65533;:P&#65533;J&#65533;&#65533;&#65533;4&#65533;&#65533;Y&#65533;&#65533;&#65533;	@@0&#65533;&#65533; &#65533; >$&#65533;&#65533;&#65533;2&#1090;X&#65533;&#65533;W&#65533;2a $&#65533;
&#65533;&#65533;&#65533;S&#65533;Q&#65533;p8&#65533;&#65533;&#65533;*&#65533;  b&#65533;&#65533;&#65533;i"s&#65533;%&#65533; (&#65533;&#65533;&#65533; 0#H$?F&#65533;\&#65533;e&#65533;H&#65533;&#65533;&#65533;S&#65533;@?s&#65533;0&#65533;&#65533;&#65533; u$&#65533;&#65533;t&#65533;:dL&#65533;.W&#65533;Zx&#65533;2&#303;&#812;[<&#261;h&#65533;;a&#65533;&#65533;&#65533;A&#65533;&#65533;&#65533;U2a V'Q I"&#65533;&#65533;.Hq&#65533; &#65533;&#65533;&#65533;\&#65533;> 
~ &#65533;= &#65533;p&#65533;&#65533;$z&#65533;v0&#65533;&#65533;udS&#65533;}&#65533;&#65533;a w&#65533;#&#65533;BuH&#65533;4&#65533;&#65533;&#65533;P&#65533;&#65533;&#65533;&#65533;&#65533;"	Z&#65533;&#65533;l&#65533;&#65533;&#65533;&#65533;.&#65533;&#65533;[SjA&#65533;&#65533;(O&#65533;&#65533;&#65533;Q&#65533;y&#65533;&#65533;&#65533;-uA&#65533;&#65533;E&#65533;b*&#65533;&#49176;C&#65533;&#65533;&#65533;(&#787;&#65533;&#65533;&#65533;&#65533;`&'  &#65533;,&#65533;&#65533;r&#65533;&#65533;>Y&#65533;&#53428;&#65533;4&#65533;=xM<&#65533;0&#65533;&#65533;2#b&#65533;&#65533;$&#65533;&#65533;&#65533;&#65533;&#65533;&#65533;&#65533; B&#65533;&#65533;	&#1224;*T	&#523;pC&#65533;c9&#65533;&#65533;8&#65533;.&#65533;L&#65533;&#65533;M<&#65533;
P@&#65533;&#65533;&#65533;&#901;&#65533;&#65533;u&#65533;Zx
&#65533;5&#65533;&#65533;&#1485;"KL&#65533;&#65533;N7Rj<&#65533;&#65533;B &#369;&#65533;RP`'&#65533;P&#65533;{&#65533;&#65533; &#65533; 8dK|1h&#65533;&#65533;4&1&#65533;&#65533;D&#65533;&#65533;&#65533;!7&#65533;2&#65533;<F&#65533;&#65533;U8&#65533;&#65533;&#65533;#&#65533;&#65533;&#65533;OP&#65533;#&#65533;&#65533;l&#65533;l`p*t&#65533;@&#65533;&#595;&#65533;
&#65533;&&#65533;
l&#65533;&#65533;:&#65533;@&#65533;bQ&#65533;t&#65533;&#65533;IS&#65533;&#65533; &#65533;&#65533;&#65533;&#65533;c&#65533;&#65533;RXX&#65533;&#1506;yI&#65533;Y&#65533;&#65533;&#65533;&#65533;x&#65533;&#65533;&&#65533;+&#65533;#J&#65533;&#65533;c aY	  &#65533;&#65533;&#65533;&#65533;s&#65533;&#65533;,&#65533;&#65533;@&#65533;o"&#65533;&#65533;S&#65533;&#34922;^&#65533;"&#65533;&#65533;[&#65533;&#65533;S&#65533;&#65533;1H&#65533;,g(P &#65533;h&#65533;9H&#65533;&#65533;&#65533;]&#65533;i &#1716;&#65533;wU&#65533;&#65533;:&#65533;@&#65533;&#65533;N>&#65533;&#65533;&#65533; f&#65533;&#65533;3&#65533;&#65533;d&#65533;]&#65533;eV
&#65533;5&#65533; &#65533;W;>&#65533;&#65533;D&#65533;&#65533;+&#65533;&#65533;']IU&#619;TH&#65533;9&#1369;*{y&#65533;,&#65533;&#65533;&#65533;O&#65533;b&#65533;~&#65533;&#65533;E&#65533;<%&#65533;&#65533;&#65533;&#65533; &#65533;&#65533;&#65533;9&#65533;&#65533;&#65533;Z&#65533;qh&h&#65533; > &#65533;;0&#65533;h+s>Gb&#65533;Y&#65533;U&#65533; e&#65533;&#65533;I3&#65533;&#65533;&#65533;'=&#65533;&#65533;}(B&#65533;xY&#65533;&#65533;&#914;&#65533;Fk&#65533;	&#65533;&#65533;&#65533;{&#65533;&#65533;&#65533;&#65533;<&#65533;A&#614;J&#65533;&#14022;&#65533;4&#65533;xW&#65533; &#65533;&#65533;[&#65533;"&#65533;E hiN&#65533;P&#65533;R&#65533;&#65533;&#65533;&#1540;&#65533;&#65533;z&#65533;D*&#65533;0&#65533;&#35838;e&#65533;$&#65533;@7&#65533;&#65533;x&#1732;)&#65533;&#65533;&#65533; PR&#65533;&#65533;6:"z&#65533;D&#65533;R&#65533;L,&#65533;&#65533;'&#65533;t$X&#65533;&#65533;|&#65533;Np&#65533;&#65533;&#65533;J&#1392;H&#65533;C&#65533;&#65533; M&#65533;&#65533;#H&#65533;&#65533;&#65533;C&#65533;&#65533;.&#65533;i&#65533;:&#65533;-&#65533;&#65533;&#65533;]&#65533;&#65533;&#65533;&#65533;&#65533;&#65533;&#65533;&#65533;&#65533;&#65533;L&#65533;&#65533;&#65533;-&#65533;&#65533;&#65533;-&#65533;V@&#65533;fT-7&#65533;&#65533;
&#65533;!  &#65533;&#65533;&#65533;x&#65533;'&#65533;&#65533;&#597; C"&#65533;o&#65533;A&#65533;q&#65533;b&#65533;H&#65533;&#65533;g$&#65533;1@J&#65533;&#65533;&#65533;&#65533; 
1A4f&#65533;&#65533;o&#65533;&#65533;&#65533;&#65533;&#65533;o&#65533;eW&#65533;@&#65533;JvV&#65533;&#65533;L&#65533;;* &#65533;&#1129;G&#65533;;&#65533;6&#65533;&#65533;&#47456;&#65533;&#65533;&#65533;&#65533;&#355;&#65533;&#65533;'&#65533;&#65533;-G&#65533;\&#65533;K&#65533;6&#65533;u$&#541;&#65533;&#65533;q&#65533;&#65533;B&#65533;p&#65533; &#65533;
&#65533;&#65533;$&#65533;&#65533;D&#65533;M&#65533;&#65533; &#65533; &#65533;&#65533;l&#65533;P&#65533;wD.&#65533;F3&#65533;&#296;9&#65533;}P?&#65533;&#65533;[a&#65533;&#65533;&#840;&#421;&#65533;i,&#65533;b&#1454;&#65533;&#65533;a&#65533;$@AV&#65533;&#65533;&#65533;&#65533;&#65533;hY)d&#65533;lY&#65533;B &#65533;&#342;qQ`w&#1829;&#65533;&#65533;&#65533;&#65533;r&#65533;&#65533;&#1536;U_z'B!&#65533;&#65533;$&&#65533;&#65533;1&#65533;R3&#65533;&#65533;5f&#65533;sB&#65533;@&#65533;&#65533;&#65533; F&#65533;&#65533;&#65533;K2&#65533;<&#65533;3*`Y&#65533;&#65533;`\@r(&#65533;&#65533;m&#65533;&#65533;"x&#65533;&#65533;pb&#65533;1&#65533;s|&#65533;&#65533;&#65533;!&#65533;&#65533;&#65533;&#65533;(#a}&#65533;&#65533;!/`*&#65533;&#65533;&#65533;@&#65533;s>&#65533;gPzyU&3#`4&#65533;#C%&#65533;4&#1696;&#65533;ke<&#1248;T"C&#65533;hyehJj!&#65533;&#65533;EDX&#65533;.&#65533;P &#65533;;&#65533;r&#65533;e*7-&#65533;Q&#65533;&#65533;&#65533;AK&#65533;^ RE&#65533;&#65533;&#65533;. -0 f&#65533;
&#65533;s&#65533;Z&#65533;q2&#65533;F9&#65533;Q}&#65533;Sv&#65533;&#65533; &#65533;&#65533;(*&#65533;|&#65533;R)U&#65533;pu&#65533;&#65533; B&#65533;}
A &#65533;r	&#65533;&#65533;&#65533;XV:&#65533;O&#997;:&#65533;&#65533;A5&#65533; v&#65533;%sz*p)&#65533;sj&#65533;A&#65533;&#65533;&#65533;5&#65533;&#65533;%_&#65533;&#65533;l'&#65533;Wy&#65533;nF&#65533;&#65533;wx:&#65533;>&#65533;xm&#65533;&#65533;&#65533;r&#65533;P PVl&#65533;pA&#65533;&#452;Z!P~'&#65533;&#65533; &#65533;/!&#65533; (&#65533;	(&#65533;&#65533;&#65533;M&#65533;&#65533;-&#65533;dgv&#65533;&#65533;&#65533;&#65533;FtN&#65533;d&#65533;#v&#65533;7	$V1&#65533;H9#2&#65533;	a$A&#65533;C's&#1136; p/<&#65533;.!&#65533;=&#65533; '&#65533;q&#65533;&#65533;
5&#65533;g^3&#65533;:@,)&#65533;y&#65533;&#65533;HSa&#65533;&#65533;&#65533;^u%&#65533;&#65533;&#65533;'&#65533;&#65533;W&#65533;&#65533;&#65533;'&#65533;@OA&#65533; &#65533;U
&#65533;g
pD&#65533;&#65533;&#65533;)@i<&#65533;&#65533;$![&#65533;&#65533;`p&#65533;&#65533;!0Bo)N&#65533;&#65533;!^&#65533;NVu3oWw}&#65533;&#65533;b90-&#65533;\&#65533;&#65533;@h1A,@ `L&#65533;p&#65533;>1 OR%&#660;V&#65533;bq&#65533;p&#65533;&#65533;&#65533;&#65533;&#65533;X&#65533;&#65533;@e&#65533;&#65533;3&#65533;C&#65533;&#65533;&#65533;-WF&#65533;T&#65533;L&#65533;<&#65533;3:&#65533;G&#65533;R&#65533;&#65533;V.&#65533;q&#65533;eDBA&#65533;U
&#65533;&#65533;&#65533; &#65533; &#65533;u^&#65533;*&#65533;H&#65533;&#65533;}-!&#65533;&#65533;(&#65533;(&#65533;u&#65533;R0&#65533;&#65533;[&#65533;c&#65533;A}&#65533;&#65533;n&#65533;r	-&#65533;-a&#65533;G&#65533;\&#65533;&#65533;&#65533;&(&#65533;H&#65533; N" &#65533;2%&#65533;&#65533;
&#65533;&#65533;  &#65533;&#65533;@&&#65533;S%6&#65533;"5&#65533;&#65533;S&#65533;&#65533;uEY&#65533;&#65533;-&#65533;&#65533;4&#65533;<&#1248;-&#65533;E&#65533;W&#65533;&#65533;&#65533;st&#65533;9:&#65533;&#65533;j&#467;&#65533;@xtA.&#65533;6&#65533;.w8&#65533;&#65533;
&#65533;&#65533;11&#65533;"a$&#65533;-a`&#65533;`&#65533;&#65533;&#65533;&#65533;&#65533;&#65533;u&#65533;&#65533;a&#65533;&#65533;&#65533;f)&#1053;"&#65533;&#65533;&#65533;s	4&#65533;"&#65533;C (&#65533;&#65533;&#65533;Ch&#65533;1@&#65533;-0&#65533;Z&#1224;&#1059;L&#65533;TI$&#65533;&#1184;&#65533;tlB&#65533;&#65533;&#65533;&#65533;#g&#65533;&#65533;&#65533;2&#65533;&#65533;&#65533;yh&#65533;&#65533;&#65533;&#65533;P&#65533;&#65533;&#65533;N&#65533;&#65533;q&#65533;Z&#1768;&#65533;&#65533;&#65533;&#65533;-&#65533;#C&#65533;&#65533;]&#65533;&#65533;@
4&#65533;"&#65533;e&#65533;0{&#178; &#65533;0B&#65533;&#65533;&#65533;N&#65533;r&#65533;7!&#65533; &#65533;p&#65533;&#65533;&#65533;	y)&#65533;&#65533;i 0&#65533;)G &#65533;&#65533;!&#65533;&#65533;&#65533;&#65533;&#65533;1&#65533; H&#65533;>&#65533;&#65533;	$&#65533;w1g	&#65533;&#65533;R&#65533;tV3 '" &#65533;KqB#%9&#65533;&#65533;&A&#65533;)`q&#65533;tH^q&#65533;^&#65533;U_d%,W8-&#65533;s&#65533;&#65533;- &#65533;k&#65533;&#65533;(<&#65533;3&#65533;&#65533;PB(&#65533;5 &#65533;&#65533;&#65533;&#65533;&#65533;&#65533;&#65533;pp&#65533;&#65533;t&#65533;c&#65533;A&#65533;<&#65533;	0 4&#65533;Z&#65533;x&#65533;&#65533;/&#65533;&#65533;M&#65533;&#65533;&#65533;R|B&#65533;H&#65533;&#65533;&#1411;&#65533;zG&#65533;J	6&#65533;B&#65533;&#65533;t 2&#65533;J&#65533;1&#65533;E&#65533;&#65533;W&#65533;C:&#65533;&#65533;'@
&#65533;W/&#65533; &#65533;uz&#65533;&#65533;I&#65533;4Pq&#65533;5&#65533;Hk&#65533;;	&#65533;x&#65533;^&#65533;&#65533;0-p'&#65533; &#65533;&#65533;1&#65533;&#65533;&#65533;&#65533;&#65533;&#65533;.&#65533;$&#65533;c4&#65533;&#65533;R&#65533;P&#65533;`&#65533;'&#65533;0 &#65533;7`&#65533;PD&#65533;E&#65533;&#65533;p&#65533;&#533;\&#65533;&#65533;M&#65533;&#65533;"&#65533;&#65533;W7O&#65533;&#65533;&#65533;s0\&#65533;&#65533;0&#65533;z&#65533;v&#65533;&#65533;>&#65533;&#65533;	&#65533;	&#65533;1&#65533;.!`&#65533;@&#65533;1&#65533;&#65533;"0I&#65533; &#65533;&#65533;&#65533;R&#65533;&#65533;0^&#65533;&#65533;#&#65533;`&#65533;&#65533;&#65533;n&#65533;{&#65533;<d{O{X&#65533;&#65533;jP&#65533;z&#65533;&#65533;&#65533;JY&#65533;]&#65533;&#65533;&#65533;R%&#65533;f_&#260;&#65533;-&#65533;x2&#65533;S:|&#65533;[&#65533;&#65533;&#65533;`T &#65533;w&#65533;&#65533;m@i&#65533;o&#65533;h*&#65533;P&#65533;&#65533;GT|&#65533;&#65533;&#65533;&#65533;NI&#65533;0s&#65533;!&#65533;'?v	&#65533;&#65533;&#65533;r 4&#65533;&#65533;&#65533; A&#65533; 0w&#65533;&#545;&#65533;@&#65533;&#65533;&#65533;.9&#576;&#65533;D&#65533;&#65533;&#65533;&#65533;4r&#65533;&#65533;@&#65533;&#65533;&#65533;_&#65533;P&#65533;e&#65533;&#65533;#&#65533;9y&#65533;&#65533;&#65533;&#65533;r&#65533;&#65533;&#359;sA/&#65533;+4&#65533;j&#65533;&#65533;e&#65533;3&#65533;&#65533;s&#65533;1&#65533;&#437; 10v;&#65533;&#65533;=&#65533;CwY'&#65533;&#65533;&#65533;Q7,&#65533;&#65533;&#65533;&#65533;&#65533;&#65533;B0&#65533;&#65533;&#65533;b&#65533;,&#65533;&#65533;jrtC&#65533;&#65533;]&#65533;&#65533;	&#65533;q>&#65533;&#65533;E&#65533;T&#65533;&#65533;S `9XZ6&#65533;&#65533;&#65533;1&#65533;&#65533;c&#65533;&#65533;&#65533;&#1376;JjZM&#65533;&#65533;&#65533;	&#65533;I&#65533;	LD&#65533;UD&#65533;&#65533;&#680;7&#65533;&#1883;yT&#1101;&#65533;&#65533;[&#65533;k&#65533;Zf>2 &#65533;0]&#65533;@&#65533;&#65533;3&#65533;&#65533;&#65533;,.&#65533;r&#65533;&#1153;&#65533;Vp&#65533; &#65533;z>&#65533;4&#65533;!&#65533;P&#1719;x&#65533;&#65533;&#65533;&#65533;h&#65533;!QZ&#65533;|&#65533;&#65533;&#65533;p2G$&#65533;&#65533;41&#65533;:&#65533;>&#65533;&#65533;&#1732;/&#65533;+&#65533;E&#65533;a&#65533;H&#65533;' &#65533;&#65533;K&#65533;&#65533;&#65533;&#316;&#65533;&#65533;&#65533;&#65533;#&#65533;B&#65533;&#65533;&#65533;&#65533;&#65533;&#1383;&#65533;&#65533;N&#65533;Z-&#65533;te&#65533;3&#65533;K&#65533;$&#65533;&#65533;&#65533;&#65533;&#65533;&#65533;~&#65533;k&#65533;&#65533;&#959;&#65533;&#65533;m@!&#65533;!&#65533;&#65533;&#65533;&#65533;esUq0+,&#65533;E&#65533;H&#65533;P&#65533;&#65533;&#65533;	&#65533;&#65533;vK&#65533;&#65533;&#65533;h&#65533;YG&#65533;&#65533;D0Q&#65533;0&#65533;&#65533;&#65533;&#65533;!&#65533;#&#65533;&#65533;!1&#65533;&#65533;"?&#65533;&#65533;a.&#65533;\= &#65533;&#65533;z&#65533;>S&#65533;I;&#65533;B&#65533;&#1381;0&#65533;&#65533;*&#65533;&#65533;&#65533;&#65533;&#65533;v&#65533;l1&#533;|&#65533;:C &#65533;T&#65533;&#65533;:&#65533;&#65533;&#65533;&#65533;&#65533;Q+&#65533;C&#65533;":&#65533; $lF&#65533;0mE0+&#65533;&#65533;ux&#65533;_&#65533;=? M~*0p&#65533;&#65533;>P Md&#65533;avS&#65533;[&#1322;#&#65533; @$Y&#65533;8\&#65533;&#65533;1&#65533;0v4S%}&#65533;  &#65533;!&#430;&#65533;Zq&#65533;&#65533;&#65533;&#65533;&#65533;u&#65533;&#65533;&#65533;A&#65533;A&#65533;@@&#65533;+&#65533;\#P!&#65533;&#65533;&#65533;&#65533;&#65533;~8&#65533;&#65533;&#65533;r&#65533;&#65533;&#65533;y&#1617;&#65533;
&#65533;
&#65533;&#65533;&#65533;P&#65533; +&#65533;v&#65533;&#1112;&#65533;&#65533;&#65533;&#65533;&#65533;5a&#65533;&#65533;&#65533;C&#65533;&#65533;'&#65533;1&#65533;X&#65533;&#65533;&#65533;&#65533;06&#65533;&#65533;
 
-%+ -0p 2 P&#65533;&#65533;&#65533;&#65533;i>&#65533;K&#65533;&#65533;&#65533;&#65533;&#248;g'&#65533;&#65533;-&#65533;;&#65533;&#65533;S&#65533; b&#65533;tNR&#65533;n#AN	@j&#65533;T&#65533;M#&#65533; &#65533;&#65533;$0  2$&#65533;&#65533;&#65533;&#65533;&#65533;2&#65533;2 )&#65533;A&#65533;|L&#65533;pm&#65533;&#65533;&#65533;er&#65533;&#65533;&#139;^&#65533;RM&#65533;q&#65533;;>&#65533;q&#884;&#65533;&#65533;1&#65533;&#65533;<&#65533;&#65533;LX&#65533;&#65533;Q&#65533;M&#65533;J&#65533;K]&#65533;@i"-B&#65533;CG&#65533;*@4&#65533;Z&#65533;1&#65533;&#65533;d'&#65533;&#65533;&#1686;S9&#65533;1u&#65533;[&#65533;GP&#65533;&#65533;0&#65533;&#65533;V&#65533;1&#65533;0&#65533;$&#65533;!U!Qo&#65533;R&#65533;v,&#65533;/L&#65533;@>&#65533;&#65533;&#65533;&#65533;&#65533;&#65533;e&#65533;P&#65533;+1&#65533;&#65533; &#65533;[R&#65533;&#65533;-S ,&#65533;e&#65533;&#65533;3&#65533;1&#65533;]sU&#65533;&#65533;&#65533;X&#1849;@&#65533;K&#65533;&#65533;&#65533;5&#65533;&#1832;&#65533;I&#65533;&#65533;A"X&#65533;<&#957;0 (&#65533;&6`&#65533;&#65533;&#65533;`&#65533;&#65533; &#65533;x(&#65533;&#65533;&#65533;@o&#65533;&#65533;&#65533;&#65533;S&#830;&#65533;&#65533; b?`&#65533;&#65533;&#65533;&#65533; &#65533;T  !S&#65533;&#65533;&#1471;&#65533;P/P&#65533;&#65533; =&#65533;
P&#65533;~!HsR&#65533;&#595;<&#65533;&#1106;&#747;0&#65533;x&#65533;&#65533;&#65533;&#65533;r(&#65533;&#65533;4&#65533;&#65533;&#65533;&#65533;&#65533;nq4&#65533;9! ]=]&#65533;BQr&#65533;&#65533;d5&#65533;j3;mA&#65533;P*@ 8&#65533;']4'&#65533;/0&#65533;&#65533;&#65533;&#65533;&#65533;&#65533;&#65533;(&#65533;&#65533;M&#65533;&#65533;&#65533;C&#65533;&#65533;%&#65533;&#65533;;&#65533;pB&#65533;1&#1438;(&Pa&#65533;&#65533;&#65533;xPd>&#65533;&#65533;\&#65533;BH>&#65533;&#65533;&#65533;K.&#65533;&#65533;P
&#65533;&#65533;&#65533;}&#65533;#&#65533;#J&#65533;`&#65533;&#65533;&#65533;I&#65533;4&#1857;&#65533;|&#65533;UQQ`AjT&#65533;O&#65533;G&#65533;	?[&#65533;sz&#65533;&#65533;=&#65533;0&#65533;_q3&#65533;&#65533;&#65533; cMfI&#65533;2&#65533;&#65533;&#65533;pH&#65533;I &#65533;&#65533;ys&#65533;&#65533;&#65533;&#65533;S&#65533;&#65533;&#65533;&#65533;&#1688;0k&#1487;`&#65533;&#65533;&#65533;?&#65533;v&#65533;[.]8&#65533;L&#65533;0&#65533;(&#65533;21&#65533;&#65533;&#65533;i&#65533;&#65533;.&#65533;	&#65533;Z&#65533;<&#65533;'1 X  &#65533;&#65533;&#65533;5$s&#65533;&#65533; &#65533;u&#65533;&#65533;kl&#65533;&#65533;&#65533;&#65533;&#65533;S&#65533;C&#65533;&#65533;yQ&#65533;&#65533;&#65533;G&#65533;D&#65533;&#65533;&#65533;&#65533;&#65533;&#65533;&#65533;&#65533;&#65533;&#65533;0 X-<:&#65533;3&#171;&#1828;&#65533;*Q&#65533;|&#65533;q&#65533;V9&#65533;'*&#65533;9&#65533;!:&#65533;	= &#65533; = &#65533;7B?&#65533;	7  &#65533;&#65533;&#65533;&#65533;&#65533;&#65533;&#65533;&#65533; &#65533;&#65533;&#65533; 7		E7&#65533;&#65533; &&&#65533;&#65533;&#65533;&#65533;(-$&#65533;&#65533;&#65533;#&#65533;+&#65533;$"),+&#65533;&#65533;&#65533;&#1311;&#65533;&#65533;&#65533;&#65533;&#65533;1&#65533;&#65533;&#65533;&#65533;&#65533;&#65533;&#65533;,&#65533; &#65533;&#65533;u^&#65533;&#65533;O&#65533;&#65533;&#65533;&#65533;A&#65533;&#65533;&#65533;&#65533;AJ&#256;/j&#65533;&#65533;&#65533;&#65533;%&#65533;&#65533;aE4| &#65533;&#65533;&#65533;7P&#65533;1*T&#65533;&#65533;A&#65533;N&#65533;\ &#65533;0&#65533;	F,j&#65533;@&#65533;#&#65533;P()&#65533;v&#65533;&#65533; !B(&#65533;J&#65533;SB&#65533;&#65533;"&#65533;&#65533;&#65533;I&#65533;VU!PP&#65533;.&#65533;*HD&#65533;
P&#65533;h&#65533;&#65533;C&#65533;F&#65533;P&#65533;b&#65533;&#65533;w3,&#65533;&#65533;&#65533; &#65533;Y&#65533;`&#65533;Z&#65533;
&#65533;%&#808;&#800;:&#65533;A=&#65533;&#133;@&#65533;,Z&#65533;&#65533;8M_&#65533;M2D"&#1852;&#65533;KP&#65533;6M&#65533;: &#65533;V&#65533;z&#1272;#&#65533;&#65533;&#65533;&#65533;&#65533;f&#65533;j &#65533;O&#65533;$
&#65533;-{&#2037;
&#65533;&#65533;Pa@0&#65533;[x&#65533;@&#65533; +&#65533;&#65533;/&#65533;&#65533;&#65533;u`&#65533;&#65533;&#65533;!&#65533;H`&#65533;+ka&#65533;U)&#65533;|&#65533;kDAY]u&#1376;h&#65533;u&#65533;	&#65533;B&#65533;!&#65533;X@&#65533;&#65533;p^|x@W$&#1025; &#65533;P0&#65533;`&#65533;<&#284;09&#65533;&#65533;&#65533;I7)&#65533;S>,&#65533;P')&#65533; &#65533;&#65533;<&#65533;B&#65533;}&#65533;&#65533;@P:&#65533;&#65533;i&#65533;&#65533;&#65533;&#65533;XN&#65533;Q&#65533;&#65533;h&#65533;Nq&#65533;&#65533;\&#65533;&#65533;q0&#65533;&#1713;t&#65533;2 e&#65533;&#65533;&&#65533;I&#65533;,&#65533;r&#65533;&#65533;&#65533;&#65533;$&#65533;CSO&#65533;<&#65533;&#65533;<&#65533;W&#65533;HR=&#65533;&#65533;&#65533;0&#65533;# (&#65533;&#65533;U
xJ&#65533;&#65533;s&#65533;&#65533;$&#65533;J&#65533;U&#65533;I&#65533;&#65533;&#65533;K&#65533;&#65533;lp&#65533;&#65533;&#65533;#FZ&#65533;&#65533;t&#65533;B$&#65533;0&#65533; tpB&#46617;A&#65533;&#65533;&#65533;:&#65533;&#65533;&#65533;h&#65533;!&#65533;&#65533;&#65533;&#1552;&#65533;&#65533;o&#65533;#&#65533;>&#19494;&#65533;<Po&#65533;y&#65533;&#65533;>\I&#65533;YvS &#65533;^&#65533;k&#65533;&#65533;&#65533;&#65533;F(&#65533;&#65533; &#65533;*tY()P&#65533;o < &#65533;	&#65533;dQ #&#65533;p&#65533;&#65533;&#65533;&#65533;8&#65533; &#65533;&#65533;&#65533;|&#65533;B&#65533;&#65533;&#65533;&#65533;&#65533;U;0
&#65533;lZ&#65533;Z`H	&#65533;&#65533;&#65533;&#65533; Q&#65533;`&#65533;&#65533;ZU$k&#65533;2I# &#65533;&#1537;"&#65533;	(&#65533;&#65533;*` B#P&#65533;\&#65533;9&#65533; " &#65533;&#65533;&#65533;&#65533;&#65533;6p(=@A&#65533;&#65533;l&#65533;&#65533; W&#65533;B&#65533;&#65533;&#65533;fk&#65533;d&#65533;3&#65533;s&#65533;{po?98&#65533;ttOi&#65533;&#65533;&#65533;D&#65533;2&#65533; H&#65533;V&#65533;&#65533;&#65533;&#65533;&#65533;&#65533;U&#65533;&#65533;5G&&#65533;(#+&#65533;&#65533;&#65533;&#65533;
&#65533; &#65533;	&#65533;&#65533;&#65533;0@&#65533;Q%&#65533;)&#65533;R	 ?Q&#65533;,&#65533;88j&#65533;&#65533;&#65533;R&#65533;&#65533;&#65533;,&#65533;?&#65533;+&&#1552;&#65533;&#65533;K&#65533;&#65533;&#65533;O3&#768;&#65533;&#65533;&#65533;&#65533;
&#65533;`&#65533;"&#65533;&#65533;&#65533;@c&#65533;M&#65533;&#65533;	&#65533;&#65533;&#65533;&A&#65533;&#2362; &#65533;&#65533;&#65533;&#65533;d&#65533;co&#65533;&#65533; "&#65533;%&#65533;&#65533;]CZs &#65533;	&#65533;k &#65533;b\9&#65533;&#1371;&#65533;UD&#65533;o&#65533;&#887;2&#65533;L&#65533;I &#65533;p&#65533;D6&#65533;v&#65533;8&#65533;>:&#65533;Ab&#65533;m&#65533;p5&#65533;&#65533;<D &#65533;&#65533;
&#65533;G&#65533;
 &#65533; &#65533;&#65533;&#65533;	&#65533;&#65533;&#65533;&#65533;&#65533;&#65533;&#65533;&#65533;T&#65533;&#1154;2&#65533;J$ &#65533;&#65533;$&#65533;v&#65533;J&#65533;&#65533;&#65533;Q&#65533;C&#65533;&#65533;&K&#65533;
<P&#65533;&#65533;&#65533;}&#65533;&#65533;&#65533;Kj&#1045;X&#65533;[&#65533;&#65533; &#65533;&#65533;&#65533;&#294;6&#65533;a&#65533;Y&#65533;&#65533;P&#65533;&#65533;x&#65533;:&#65533;&#65533;3&#1820;&#65533;&#65533;&#65533;&#65533;@2&#65533;&#65533;&#65533;&#65533;]>&#65533;&#65533;&#65533;&#65533;8|&#65533;O &#65533;&#65533;&#65533;`Q&#65533;R$&#65533;&#65533;8&#165;&#65533;&#65533;&#65533;B&#65533;p&#48521;&#65533;&#65533;fI&#65533;&#65533;&#65533;O&#65533;5,"?$P&#65533;&#65533;F&#65533;$&#65533; y&#65533;T&#65533;&#65533;GD"+ &#65533;Y&#65533;E&#65533;&#65533;&#65533;+XE&#844;'F&#65533;%`&#65533;&#65533;&#65533;!&#65533;&#65533;&#65533;a&#65533;%&#65533;(&#65533;@&#65533;&#65533;G6
\&#65533;&#65533;yYX@| 2&#65533;&#65533;&#65533;DFDtq)&#65533; &#65533;4&#65533;&#65533;&#65533;&#65533;&#65533;Hy&#65533;&#65533;&#653;PR&#65533;<#&#65533;C&#65533;pHr&#65533;&#65533;&#65533;@&#65533;&#65533;)eB"Ax&#65533;E&#65533;&#65533;&#59700;X`z z<   &#65533;&#1218;&#65533;@* &#65533;
X &#65533;&#1063; &#65533;X@&#65533;&#65533;!&#65533;&#65533;G&#65533;t&#65533;&#65533;J&#65533;&#65533;&#65533;&#65533;&#65533;) !UA&#987;!i&#65533;&#1072;+&#65533;&#65533;&#65533;&#65533;z&#647;&#65533;b&#65533;&#65533;(&#65533;p	&#65533;&#65533;&#65533;&#928;(&#65533;&#65533;&#65533;&#65533;&#65533;{K&#65533;]P`s&#65533;oMN&#65533;R6gL&#65533;H&#65533;<@JJEQvH- &#65533;'R8N&#65533;2X(&#65533;&#65533;kp&#65533;&#65533;&#65533;A&#65533;&#65533;&#65533;&#65533;t&#65533;&#65533;h;0V<I&#389;`&#65533;&#65533;2&#65533;t&#65533;&#1536;;&&#65533;l@&#65533;&#65533;`&#65533;\&#65533;&#65533;Bzf&#65533;&#65533;C&#65533;+&#65533;&#65533;&#65533;0-&#65533;c
&#65533;&#65533;&#65533;bM*&#1186;&#65533;R&#65533;4Q&#65533;&#65533;&#65533;1&#65533;sl&#65533;&#65533;&#65533;&#65533;&#65533; X0`&#65533; &#65533;&#65533;ar&#65533;&&#65533;@8MvA&#65533;&#65533;o&#65533;V&#65533;L&#65533;&#865;n&#65533;&#65533;&#65533;"&#65533;5&#65533;m)ek%&#65533;x6&#65533;&#65533;e&#65533;A>&#65533;&#65533;PH&#1073;&#65533; F&#65533;q`&#65533;"5&#65533;&#65533;
&#65533;&#65533;&#65533;&#65533; &#65533;b@&#65533;&#65533;&#65533;N&#65533;D$&#65533;j&#65533;f&#65533;>]Iv&#65533;&#65533;R&#65533;P&#65533; >@aX@U6&#65533;
&#65533;&#65533;)&#65533;xQ&#65533;[&#65533;r&#65533;+b&#65533;L^&#65533;@%&#283;&#65533;G&#65533;&#65533;3Az&#65533;&#65533;&#65533;&#65533;&#65533;&#65533; ,Pn&#65533;&#167;-&#65533;:+&#65533;&#65533;&#65533;&#529;&#65533;` 0@&#65533;gY&#65533;&#65533;<?N&#65533;&#65533;&#65533;&#65533;&#65533;&#65533;+$	&#65533;d6&#65533;	&#789;&#65533;@ 0&#65533;8&#65533;&#133;O&#65533;4><Ja&#65533;&#65533;&#65533;&#279;&#65533;k. &#65533;#&#65533;&#65533;?a&#65533;AZ&#539;&#65533;&#65533;W&#65533;&#65533;&#65533;&#65533; &#65533;&#65533;&#65533; &#65533;&#65533;	&#65533;z&#65533;rGk&#65533;&#65533;&#65533;y4&#65533;1*"A|0&#65533;*&#65533;*&#65533;&#65533;&#65533;"A4&#65533;jg\&#65533;b&#65533;4&#65533;O&#65533;&#65533;kK&#65533;&#65533;&#65533;&#65533;&#65533;&#65533;P&#65533;"F&#65533;&#65533;R&#65533;h&#65533; 6@,
P&#65533;&#65533;&#584;N&#65533;&#65533; \&#65533;&#65533;ucS
P&#65533;&#65533;&#65533;n"&#65533;&#65533;w&#65533;&#65533;b&#65533;s.E&#65533; &#65533;&#65533;O&#65533;D &#65533;z&#65533;F(&#65533;&#65533;&#65533;&#65533;&#65533;&#65533;&#65533;&#65533;5&#65533;&#65533;&#65533;M&#65533;&#65533;&#65533;&#65533;^=&#65533;&#65533;;&#65533;YH&#65533;m<&#65533;d	yc&#65533;&v&#65533;&#65533;\FI&#556;ob&#65533;&#65533;&#65533;t&#65533;t\A&#65533;
&#65533;\&#65533;&#65533;?s&#65533;&#65533;&#65533;&#65533;1SHe&#65533;&#65533;&#65533;&#65533;]&#65533;qx;&#65533;
%b&#65533;&#65533;J&#65533; &#65533;&#65533;Et&#65533;&#65533;&#65533;y&#65533;8@&#65533;T0`&#65533;&#65533;{j&#65533;Lf"&#65533;"&#65533;`&#65533;hbS&#65533;&#65533;!&#65533;&#65533;&#65533;4'k&#65533;+&#65533;&#65533;&#65533;:&#65533;&#65533;BK&#65533;&#65533;&#188;&#65533;p&#65533;6&#65533;7&#65533;? &#65533;&#65533;p/	&#65533;&#65533;rH &#65533;k&#65533;&#65533;.&#65533;&#65533;&#65533;6}&#65533;\&#65533;&#731;8!H&#65533;&#65533;C&#65533;&#65533;&#65533;i,hW&#65533;3&#65533;&#65533;_&&#65533;_&#65533;u&#65533;*$W&#65533; &#65533;<pK&#65533;&#65533;5&#65533;j1&#65533;P&#65533;&#65533; &#65533;&#65533;&#65533;Fwf  &#65533;&#65533;*B&#65533;",p&#65533;Y!&#65533;?#`&#65533;&#65533; &#65533;B &#65533;&#65533;&#65533;*&#65533;CV&#65533;e&#1296;x&#65533;&#65533;&#65533;	&#146;p&#65533;? rPi_11&#65533;6[&#65533;&#65533;&#65533;A&#65533;&#65533;&#65533;rqR"&#65533;3(&#65533;{&#65533;Q&#65533;suS&#65533;6A9&#65533;b&#995;Rq	&#65533;Pz&#65533;&#65533;r&#65533;0a&#65533;&#65533;1(
P6&#65533;q&#65533;A&#65533;&#65533; &#65533;&#65533;&#65533;?&#65533;/w!$&#65533;&#65533;&#65533;>q &#65533;&#65533;&#65533;&#65533;= &#65533;s&#65533;E&#65533;&#65533;M&#65533;pv&#1781;v&#65533;&#65533;<&#65533;&#65533;ma&#65533;&#65533;nA	S3&#65533;&#992;g3&#65533;K&#65533;&#65533;bY&#65533;7&#65533;P>7q&#65533;A&#65533;&#65533;+&#65533;#c&#65533;Pt&#1904;X&#65533;&#65533;	7L&#65533;&#65533;$r&#65533;Ybc&#65533;&#65533;`&#65533;k"A&#65533;&#65533;8(&k&#65533;&#65533;&#65533;&#65533;&#65533;b&#65533;&#65533;+eb+&#65533;.-&#65533; I&#65533;j&#65533;&#65533;{&#65533;0B&#65533;&#65533;>&#65533;&#65533;W&#65533;A&#65533;g&#65533;F\&#65533;&#65533;&#65533;&#65533;&#65533;6"&#65533;!&#65533;eds#`@&#65533;K &#65533;!)&#65533;H xa JQ8b&#65533;b&#65533;
8&#65533;hG&#65533;&#65533;<&#65533;3&#65533;  &#65533;&#65533;w!&#65533;E	ZQFr&&#65533;pL&#65533;$`)5a1&#65533;`&#65533;&#65533;&#65533;&#65533;,&#65533;>6&#65533;&&#65533;cRT6&#65533;-W&#65533;7&#65533;&#65533;$&#65533;&#65533;	+xz&#65533; &#65533;h,r&#65533;'Pk&#65533;28&#65533;&#65533;&#65533;z&#65533;&#65533;W	$&#65533;. &#1872;&#65533;&#65533;
&#65533;Oa &#21700;]&#65533;&#65533;&#65533;&#65533;B$&#65533;G&#65533;7F&#65533;&#65533;&#65533;&#65533;3&#1504;u,pH+ ?#@&#65533;&#65533;[-&#65533; &#65533; &#65533;&#65533;y5'&#65533;j&#65533;>&#65533;&#65533;)^&#65533;&#65533; 
 F&#65533;M&#65533;&#65533;<\&#65533;al&#65533;	7&#65533;nWF&#65533;+GS&#65533;@U&#65533;p&#65533;P[&#65533;PxM&#65533;r@ ,&#65533;%&#65533;&#65533; u&#65533;&#65533;&#65533;>&#65533;!&#65533;&,&#65533;=&#65533;@&#65533;&#65533;#!P&#65533;&#65533;&#65533;P`&#65533;W2+Q&#65533;&#65533;q&#65533;&#65533;	Eu&#65533;3&#65533;s&#65533;&#65533;&#65533;&#65533;&#65533;&#65533;&#65533;&#65533; &#65533; P>&#65533;T&#65533;I&#65533;&#65533;$&#65533;&#65533;&#967;&#65533;7i$Rb&#65533;&#65533;Y*l&#65533;&#65533;)&#65533;W *&#65533;r&#65533;&#65533;	E5&#65533;&#65533;$&#65533;&#65533;&#130;5p)j&#65533;&#65533;t&#65533;%E&#65533;	&#65533;&#65533;dq9}&#38371;es@
&#65533;R&#65533;D&#65533; w&#65533;&#65533;&#65533;Pw&#65533;&#65533;w&#65533;TH&#65533;T&#65533;&#65533;SE&#65533;l&#65533;r`,&#65533;y&#1472;2PC&#65533;A7&#65533;l&#65533;&#65533;&#65533;&#65533;3 &#65533;W(	
&#65533;&#65533;.!&#65533;{!&#65533;c&#65533;l&#65533;&#65533;A&#65533;&#65533;%(&#65533;kYrJ&#1216;&#65533;D&#65533;8&#65533;:'|&#65533;&#65533;p&#65533;&#1105;&#65533;&#65533;&#65533;t%&#65533;{&#65533;&#65533;c&#65533;&#65533;&#65533;3&#65533;&#1161;=c.!J&#65533;&#65533;'|&#65533;	`p&#65533;D&#65533;&#65533;A&#65533;l&#65533;	 "PB0 &#65533;&#65533;&#65533;&#65533;I&#272;&#65533;t&#65533;G&#65533;&#65533;&#65533;&#65533;A&#65533;	FX1E&#65533;01&#65533;MYDY^b 53	XA&#65533;Gg&#65533;w&#65533; &#65533;sL&#65533;W
&#65533;`_&#65533;.&#65533;'&#65533;&#65533;@6&#65533; (&#514;g&#65533;&#65533;D % &#65533;&#65533;`.&#65533;K&#65533;&#65533;`&&#65533;&#65533;&#65533;/O&#65533;g&#65533;&#65533;	1&#65533;&#65533;&#65533;#
&#424;&#65533;&&#65533;&#65533;7$&#65533;h8&#65533;G&#65533;&#65533;pH&#65533;&#65533;&#65533;N&#65533;&#65533;j&#65533;&#65533;8&#65533;&#65533;&#65533;t&#65533;&#65533;&#65533;R8ZI&#65533;&#65533;l&#65533;&#65533;&#65533;Q'&#65533;&#65533;&#65533;,&#36873;&#65533;7&#65533;G2&#65533;&#65533;&#65533;&#65533;&#65533;&#65533;4QP1&#65533;&#65533;,&#17446;&#65533;&#65533;PUwgv9vvY3&#65533;&#65533;7&#65533;n4&#65533;7&#65533;  &#65533;S3aDV&#65533;&#65533;	&#65533;S&#65533;L&#65533;&#65533;&#65533;-0&#65533;4s&#65533;p&#65533;s&#65533;&#65533;&#65533;&#65533;,&#65533;T&#65533;9&#65533;&#65533;zA F
b&#65533;&#65533;&#65533;&#65533;&#65533;&#65533;&#65533;Z&#65533;wy&#65533;5&#65533;&#65533;*:%&#65533;AZ$&#65533;&#65533;*&#65533;&#65533;4(&#65533;a|R&#65533;$I&#65533;&#65533;G`Nb&#65533;&#65533;T/&#65533;3&#65533;&#65533;&#65533;&#65533;l&#65533;+F&#65533;&#65533;1&#65533;_&#65533;I0&#65533;HEm&#65533;&#65533;6 &#405;M*,C&#65533;b&#65533;|zf&#65533;W
&#65533;&#607;&#65533;a_uC&#65533;&#1670;&#1459;&#65533;&#1231;v&#65533;&#65533;&#65533;("*0&#65533;,&#65533;S1&#65533;_&#1216;&#2001;HW&#65533;&#65533;`'`c&#65533;$&#65533;&#65533;p&#65533;&#65533;V&#65533;Q&#65533;3 &#65533;%PjQ9&#65533;&#65533;&#65533;)&#65533;ps&#566;O&#65533;.0&#65533;B&#1522;r&#65533;&#65533;7R{&#65533;&#65533;%&#65533;gRR&#65533;PI&#65533;B?&#65533; P&#65533;&#65533;&#65533;t&#65533;R7A&#65533;;&#65533;K&#1484;",.4`&#65533;&#65533;	@d&#65533;&#65533;F&#65533; y&#65533;4&#65533;&p<&#65533;&#65533;UZ&#65533;v|&#65533;&#65533;&#65533;&#65533;&#65533;A&#65533;)&#65533;;`&#65533;i&#65533;]&#65533;3p2&#65533;D]&#65533;&r&#672;Q&#65533;&#65533;[V&#65533;/x&#65533;X&#65533;qNR @ &#65533;&#65533;&#65533;5&#65533;&#65533;2((p&#65533;&#65533;&#65533;&#65533;&#65533;&#65533;Xg:r&#65533;&#65533;Jd%g&#65533;+t*"i-&#65533;g&#65533;&#65533;9&#65533;&#65533;|&#65533; q&#65533;`&#65533;&#65533;&#65533; &#65533;&#65533;k&#65533;&#65533;&#65533;P&#592;&#65533; G&#65533;1K&#65533;&#65533;&#65533;p&#65533;h&#65533;1&#65533;d&#65533;3&#65533;&#65533;Q&#65533;Q"&#65533;&#65533;0'so%&#65533; /&#65533;&#65533;&#65533;&#65533;&#65533;&#65533;&#65533;p&#65533;5&#65533;E7&#65533; j&#65533;f&#65533;&#65533;&#65533;R&#65533;&#65533;&#65533;&#65533;&#65533;uX&#65533;`@&#65533; &#514;&#65533;P&#65533;&#65533;&&#65533;&#65533;&#65533;&#65533;X&#65533;&#65533;x&#65533; &#65533;&#65533;p,&#65533;u&#65533; C!&#65533;$&#1472;&#65533;&#65533;&#65533;@N8&#65533;?&#65533;&#65533;&#65533;(&#1796;,7&#65533;q&#65533;!&#65533;&#65533;J&#65533;&#65533; l&#65533;%'1	&#65533;!&#65533;&&#65533;&#65533;&#1308;F&#580;&#65533;&#65533;9&#65533;&#65533;&#65533;PL8ws&#65533;0&#65533;[0PDP&#65533;,p7+a&#65533;k&#65533;&#65533;0q$P &#65533;U'-&#65533;w&#65533;&#65533;&#395;0&#65533; &#65533; &#65533;`f<&#5496;oX
&#65533;&#65533;&#65533;&#65533;=&#65533;X&#65533;&#65533;@&#65533;&#65533;&#65533;&#65533;&#65533;&#65533;&#65533;2hx &#65533;LQ&#65533;&#65533;,p&#65533;'&#65533;1 &#65533;I&#59418;2&#65533;z}&#65533;$&#65533;&#65533;7&#65533;&#65533;#&#65533;&#65533;>x&#65533;&#65533;&#65533;&#65533;&#1264;&#65533;&#65533;0iI,&#65533;&#201;8&#65533;&#65533;$R&#65533;&#65533;&#65533;&#65533;&#65533;&#65533;G&#65533;&#65533;&#65533;T&#65533;&#65533;@&#65533;0BE&#65533;&#65533;p&#191;\J#)&#65533;&#65533;H&#65533;&#65533; &#65533;;#&#65533;&#65533;p&#1311;UJ&#1201;{&#65533;&#290;@/<&#65533;}2i&#65533;'&#65533;7&#65533;&#1592;T&#65533;&#65533;3`&#880; M&#65533;!_s&#65533;&#65533;T&#1015;Y		\
o&#65533;&#65533;R&#65533;%Vma&#65533;&#65533;R&#533;&#65533;&p&#65533;I&#65533;&#65533;F&#65533;t&#65533;&#65533;e &#65533;k&#65533;&#65533;&#65533; 0`&#65533;&#65533;K&#65533;&#65533;"&#65533; j(&#65533;>pk$&#65533;&#65533;&#65533;&#65533;X2&#65533;$he&#65533;>-&#65533;BKY&#65533;S&#65533;H&#65533;c>  2&#65533;lC&#65533;&#65533;&#65533;&#65533;&#65533;&#65533;y&#65533;&&#65533;V&#65533;&#2250;X7&#65533;L,Jx&#65533;&#65533;&#65533;&#65533;&#65533;&#65533;#&#65533;
s&#65533;&#65533;&&#65533;w&#65533;&#65533;&#65533;B&#65533;P&#65533;.V&#65533;rp> &#65533;F&#65533;,&#65533;&#65533;&#65533;&#65533;r&#65533;L3&#65533;x&#65533;"&#65533;&#65533;&#65533;&#65533;60 x}]kq&#65533;&#65533;  &#65533;&#65533;
yi&#65533;&#65533;&#65533;
V&#65533;V&#65533;&#65533;P&#65533;2&#65533;JT&#65533;&#65533;5 -` s&#65533;&#65533;&#65533;&#65533;@!&#65533;4&#65533;&#65533;&#65533;&#65533;&#65533;$&#65533;&#65533;vS&#65533;}$&#65533;&#65533;Z?&#65533;&#65533; <&#65533;R1 &#65533;+&#65533;&#65533;'V&#65533;&#65533;&#65533;&#65533;JB&#65533;p1&#65533;#&#65533;/P&#65533;&#65533;&#65533;@}&#65533;h&#65533;&#65533;&#983;c&#65533;&#65533;&#65533;	&#65533;	)&#65533;&#65533;&#65533;WR8&#65533;&#65533;&#65533;&#65533;&#65533;&#65533;&#65533;&#65533;1a@&#65533;&#65533;&#65533;&#65533;L &#65533;&#65533;l(&#65533;P&#1037;&#65533;&#65533; G`H5C&#65533;A&#65533; &#65533;&#65533;!&#65533;&#65533;-m&#65533;&#65533;&#65533;f&#65533;&#65533;N!}&#65533;<&#65533;	 &#65533;&#1365;U&#65533;&#143;&#65533;mU&#65533;&#65533;=Suw` =0p&#65533;&#65533;\T&#65533;+pCr&#65533;&#65533;&#65533;&#65533;Q8&#65533; &#65533;&#65533;J&#65533; &#65533;&#65533;&#65533;&#65533;&#65533;&#65533;&#65533;&#65533;	&#65533;|&#313; &#65533;&#65533;&#65533;&#65533;y&#65533;&#65533;y&#180;:b&#65533;`K&#65533;|&#65533;&#65533;	I&#65533;N&#65533;19( |_&#65533;3&#65533;&#65533;[&#65533;H&#65533;jC:C'&#65533;B&#65533;&#65533;&#65533;&#65533;&#65533;&#65533;&#65533;S&#65533;G"&#65533;&#65533;7&#65533;&#65533;B,"&#65533;&#1472;A,pHwx>a=U m*&#65533;|'&#65533;% T1
@n&#65533;e &#65533;&#65533; &#65533;&#65533;&#65533;&#65533;3&#65533;&#65533;]&#65533;&#65533;&#65533;raUo&#65533;&#65533;&#65533;&#65533;!&#65533;4p&#65533;&#65533; ?a&#65533;p&#65533;&#65533;0aZ&#65533; &#65533;&#65533;&#65533;&#65533;J&#65533;@m&#65533;Q&#65533;&#65533;#&#65533;,0&#65533;l$&#65533;l&#65533;&#65533;3T&#65533;&#65533;&#65533;&#65533;sB&#65533;0&#65533;w&#65533;_k&#65533;&#65533;&#65533;&#65533;><#&#65533;&#65533;&#65533;&#65533;&#1692;&#65533;&#65533;&8&#65533;&#65533;&#1057;&#65533;&#65533;&#65533;&#65533;&#1781;&#65533;/X&#65533;d[Z&#65533;gK}&#65533;g<&#65533;,&#65533;	&#65533;&#65533;&#65533;h9 A&#65533;&#65533;%!E&#65533;&#65533;f&#65533;3`&#65533;&#65533;&#65533;&#65533;.&#65533;=&#65533; %&#65533;&#65533;&#65533;N4&#65533;f&#65533;i&#65533;&#65533;	&#65533;]&#65533;SN&#65533;3<&#65533;[Mi&#65533;)&#65533;&#65533;;b)'1&#65533;&#65533;AK2&#65533;h&#65533;\&#65533;c&#65533;&#65533;&#65533;&#65533;"&#65533;.&#65533;&#65533;&#65533;&#65533;l&#635;h&#65533;&#65533;%$&#65533;:&#65533;4R&#65533;&#65533;&#65533;&#65533;Avj.T,&#65533;zWW(&#65533;N&#65533;9)&#65533;&&#65533;&#65533;&#65533;E_J&#65533;e&#65533;&#65533;&#65533;	1J&#65533;qB&#65533;E&#65533;&#65533;s&#65533;u&#65533;&#65533;&#65533;ej}&#65533;Z,pG&#65533;&#740;&#65533;,&#65533;;J&#65533;&#65533;H&#65533;&#65533;@) P%&#65533; 
??B&#65533;7  &#65533;&#65533;&#65533;&#65533;&#65533;&#65533;&#65533;&#65533;&#65533;&#65533;&#65533; 7&#65533;?
&#65533; = &&#65533;&#65533;&#65533;($&#65533;#+$* '+"",*$&#65533;&#65533;&#65533;+&#1046;&#65533;&#65533;1&#65533;&#65533;&#65533;&#1747;)&#65533;&#1239;&#65533;&#65533;&#65533;&#65533;&#65533;&#65533;&#65533;&#65533;2&#65533;&#65533;.&#65533;&#1426;&#65533;&#65533;*&#65533;&#65533;&#65533;&#65533;6H&#65533;az&#65533;&#65533;&#65533;j&#65533;&#1571;&#65533;0RE&#65533;&#65533;Kq&#65533;H" V&#65533; &#65533;
vnUx&#65533;31xx&#65533;"MK&#65533;!&#385;Hx8&#65533;&#65533;&#65533;$f&#65533;&#65533;&#65533; 	P!&#65533;&#65533;&#65533;&#65533;&#65533;&#65533;&#65533;-&#65533;&#65533;&#65533;&#65533;&#264;!i&#65533;@&#65533;,&#65533;&#65533;&#65533;:&#65533;&#65533;dQ"WP]&#65533;&#65533;&#65533;a&#65533; @&#65533;w
0&(&#65533;b &#65533;y>&#65533;(	&#65533;&#65533;g&#65533;&#65533;&#65533;&#65533;me&#65533;&#65533;&#65533;a>7LL1|&#65533;\iH&#65533;mz&#65533;&#65533;I&#65533;&#20819;rNz&#65533;N&#65533;D&#65533;&#65533;Vc&#65533;lf?I&#65533;U&#65533; &#65533;&#65533;
!BP&#656;A&#65533;&#65533;&#65533;"&#65533;Rx&#1923;A&#65533;D&#65533;zj((t ABE,q`&#65533;K&#65533;F5Ac&#65533;P&#65533;~$&#1066;&#65533;&#65533;#&#65533;&#65533;&#65533;&#65533;K&#65533;4@&#65533;&#65533;&#65533;&#65533;!S`BT&#65533;&#65533;e&#65533;O&#65533;&#65533;"-&#65533;&#65533;
t&#65533;&#65533;$&#65533;&#65533;$$4	2T&#65533;&#65533;%47&#65533;AL &#65533;b
&#65533;$&#65533;&#65533;	G&#65533;u&#65533;&#65533;&#65533;B9VR&#65533;@&#65533;&#65533;&#65533;A&#65533;P2&#65533;A&#65533;&#65533;XIjN&#65533;&#65533;N&#65533;&#65533;I@&#65533;1&#65533;Y&#65533;&#65533;cMYM1"C&#65533;`&#65533;,`@&#65533;&#1240;&#65533;&#65533;&#65533;B &#65533;&#65533;B.(&#65533;A3,&#65533;p4l@&#65533; &#65533;@&#65533;d _P&#65533;&#65533;"`&#65533;\,@@+&#65533;&#65533;&#65533;&#65533;&#65533;&#65533; &#65533;(&#65533;&#65533;"&#65533;=&#65533;d&#65533;&#65533;&#65533;S`h`@"&#65533;
&#65533;[&#65533;x&#65533;&#580;<&#65533;
&#65533;&#1027;#[&#65533;"&#65533;&#65533;&#1798;&#65533;	&#65533;d&#65533;d M&#65533;E(O.&#65533;DO+&#65533;&#65533;41,&#65533;#l&#65533;`&#65533;&#65533;&#65533;&#65533;&#65533;4'&#65533;&#65533;&#65533;&#65533;&#65533;\&#65533;.<&#65533;lc8;&#65533;&#65533; &#65533;
#Tr&#65533;f&#65533; &#65533;3,@&#65533;B&#65533;&#65533;j5&#65533;&#65533;D&#65533;h:
&#65533;&#65533;J&#443;c &#65533;m

U &9,]&#65533;[e&#65533;&#65533;7n
P&#65533;H:-p&#65533;1&#65533;L&#65533;M&#65533;&#65533;&#65533;<&#65533;P&#65533;(&#65533; &#65533;p&#65533;&#65533;O0&#65533; &#65533;&#65533;&#65533;&#65533; :{&#65533;&#65533;&#65533;&#65533;Pe&#65533;&#65533;&#65533;B&#65533;W.x&#65533;?.u&#65533;,B&#65533;&#65533;&#65533;&#65533;&#65533;) =&#65533;Ek"&#65533;z 
X&#65533;&#65533;&#65533;.&#65533;NH3&#65533;&#65533; &#65533;&#65533;&#65533;C&#65533;$,&#65533;tdL&#65533;^&#65533;Q5&#65533;&#65533;&#65533;&#65533; HkN&#65533;cA54&#65533;&#65533;&#65533;Ln&#2016;&#65533;M
&#65533;3A&#65533;&#65533;Ef&#65533;f&#65533;&#65533;&#65533;&#65533;1&#65533;&#65533;O &#65533;H&#65533;&#65533;&#65533;&#65533;5&#65533;&#65533;&#65533;C&#65533;&#65533;:KM^&#65533;&#65533;G&#1308;&#65533;E$&#65533;&#65533;&#65533;9&#65533;&#65533;&#65533;tp&#65533;&#65533;&#65533;d&#65533;e&#65533;&#65533;&#65533;&#65533;s&#65533;|&#65533;QA&#65533;&#65533;&#65533;&#65533;><&#65533;
#|0A&#65533;Tj2&#65533;&#65533;^&#65533;&#65533;bS ` )&#65533;bOT &#65533;&#65533;&#65533;"&#65533;&#65533;&#65533;&#65533;5^&#65533;Z+b
H&#65533;'<u6D&#65533;&#65533; r&#65533;[,@&#65533;&#65533; %$&#65533;&#65533; b&#65533;&#65533;` &#65533;E&#65533;4v.&#65533;U&#65533;.x&#65533;&#65533;&#65533;&#65533;H`&#65533;6&#65533;&#65533;&#65533;J.&#65533;&#65533;&#65533;&#65533;C&#65533;&#65533;&#65533;&#65533;-L&#65533;aK&#65533;P &#65533;&#65533;A&#65533;? ;&#65533;l.&#65533;5&#65533;&#65533;+&#65533;D&#48228; &#65533;&#65533;wQ&#65533;&#65533;ctT&#65533;,~"&#65533;&#65533;&#65533;=8P&#65533;v#HC&#65533;<RP&#65533;&#65533;&#65533;&#65533;&#65533;V$x3&#65533;&#65533;]&#65533; &#1906;&#65533;.P&#65533;&#65533;+2&#65533;50`&#65533;
&#65533;@ -&#65533;&#65533;

&#65533;&#65533;&#65533;&#65533;&#65533;h&#65533;&#65533;:&#65533;&#65533;?&#65533;l&#65533;	&#65533;&#65533;f&#65533;&#65533;4&#65533;&#65533;&#65533;J&#65533;n`!ljm&#65533;&#65533;
&#65533;&#1160;&#65533;&#65533;I&#65533;k`&#65533;o`P&#65533;&#65533;>	P&#65533;:X
 &#65533;&#65533;d&#65533;&#65533;p&#65533;rQ&#65533;wAx&#65533;:t&#1537;,&#873; &#65533;&#65533;H&#65533;&#65533;O&#168;&#65533;@P&#65533;"`Ag&#65533;&#65533;&#65533;&#518;3&#65533;&#65533;t&#65533;&#65533;&#65533;T&#65533;&#65533;<*&#65533;&#65533;e&#65533;&#65533;Dm&#65533;.#o&#65533;P&#65533;<a&&#65533;a>&#65533;&#65533;&#65533;&#65533;os&#65533;&#65533;=-&#65533;[&#65533;"&#65533;"&#65533;$&#65533;W&#65533;&#65533;<&#65533;&#65533;&#65533;g&#65533;&#65533;~&#65533;&#65533;x&#65533;p&#65533;;g&#65533;&#65533;L &#65533;
&#65533;&#65533;&#65533;bt -&#65533;@, N
&#65533;i&#65533;	v&#1409;KA-=&#65533;$&#65533; &#65533;&#65533;>&#65533;&#65533;&#65533;&#1404;&#65533;5KH"&#65533;&#1028;V&#65533;&#65533;  0h? H&#65533;~&#65533; g&#65533;&#65533;=&#65533;
&#65533;&#65533;&#65533;`&#1689;%&#65533;&#65533;&#65533;&#65533;&#65533;'&#65533;XA3&#65533;l`f&#65533;0@&#65533;p k=&#65533;s2'&#65533;l&#65533;Lj&#65533;&#65533;Tob&#65533;8J&#65533;e%@&#65533;&#65533;&#65533;&#1576;a&#65533; &#65533;l&#65533;&#65533;&#65533;&#65533;&#65533;&#65533;&#65533;&#65533;&#1367;E&#65533;&#65533;B&l^&#65533;u&#65533;&#65533;*c&#65533;n&#65533;#&#65533;IFX &#65533;x &#65533;&#65533;&#65533;a&#65533;&#65533;&#65533;%	&#65533;&#65533;&#65533;\$k&#65533;8&#65533;D0&#65533;
q&#833;	X&#65533; &#65533;EP{Z)J&#65533;&#65533;&#65533;OB &#65533;&#65533;&#65533;&#65533;&#65533;&#1388; &#65533;Z&#65533;@&#65533;&#65533;
n&#65533;&#809;&#65533;&#65533;="&#65533;&#65533;&#65533;!&#65533;&#65533; &#65533;I&#65533;1&#65533;NP&#65533;i&#65533;!&#65533;&#1841;&#65533;t&#16396;ZdS&#65533;&#65533;&#65533;&#65533;&#65533;&#65533;$&#65533;y&#65533;?&#65533;&#1536;
O$&#65533;
&#65533;ikd&#65533;&#65533;&#65533;4fgj&#65533;D<&#65533;&#65533;&#65533;]&#65533;CX$&#65533;ggIb&#65533;&#65533;&#65533;&#65533;&#65533;&#65533;&#65533;&#65533;G&#65533;H&#65533;@A`&#65533;3&#65533;&#65533;&#65533;&#65533;Y&#65533;&#65533;&#65533;&#65533;u&#65533;&#65533;&#65533;DFp|&#65533;A&#65533;AGh&#65533;@b&#65533;H&#65533;&#65533;&#65533;&#65533; ,0&#65533;&#65533;< &#65533;&#65533;`8J&#65533;0&#65533;8&#65533;A&#65533;&#65533;&#65533;M&#65533;4&#65533;&#65533;&#65533;/x&#65533;W&#65533;V&#65533;&#65533;&#65533;&#65533;9 U}&#65533;&#65533;&&#65533;
8 &#1025;&#65533;FX'&#65533;R@ 	&#65533;&#65533;]&#65533;&#65533;6(&#65533;I&#65533;A* -(&#65533;G&#65533;p&#355;E&#65533;&#65533;/Q&#65533;&#65533;&#65533;&#65533;D5&#65533;vk&#65533;&#65533;&#65533;hn&#1203;2/&#65533;&#65533;2f&#65533;#a&#65533;&#65533;&#65533;6 !hFpO4&#65533;&#65533;&#1048;&#65533;&#65533;7&#65533;&#65533;ZJ&#65533;&#65533;v&#65533;Rf&#65533;}&#65533;N&#274;A&#65533;&#65533;1m&#65533;i &#65533;&#65533;D&#65533;&#65533;H|&#65533;E&#65533;e&#65533;3lH&#65533;&#65533;~b&#65533;&#65533;i&#65533;8E[,(
&#65533;&#65533;j+X5&#65533;w&#65533;5&#65533;T&#65533;!4*i&#65533; &#65533;*{&#65533;&#65533;%j =+&#65533;$%&#65533;&#65533;&#65533;&#65533;`&#65533;P&#65533;/&#65533;Y&#65533;&#65533; &#65533;w;&#65533;w&#65533;&#65533;&#65533;&#65533;<&#508;y&#65533;K&#65533;&#65533;&#65533;-&#65533;)!Y@[d&#65533;&#65533;N&#65533;
$&#65533;&#205;R&#787;&#65533;(&#65533;E)&#65533;y&#209;_&#65533;y&#65533;;&#25528;&#65533;v&#65533;@&#65533;&#65533;-&#65533;&#1600;&#65533;&#65533;&#320;&#65533;&#65533;&#65533;D&#65533;&#65533;FB&#65533;4j	&#65533;&#65533;7&#65533;I&#65533; &#65533;&#65533;w$D&#65533;-&#65533;&#65533;&#65533;6	. Cp&#65533;z&#65533;	KX&#65533;DBZM&#65533;}l&#65533;&#65533;O&#65533;&#65533;:&#65533;&#65533;D\6X&#65533;&#65533; (
!&#65533;&#65533;xPK#&#65533;&#65533;&#65533;&#65533;&#65533;&#65533;&#65533;&#65533;	K`a.&#65533;xU&#2023;DD&#65533;&#65533;J&#65533;1(HA&#65533;\&#65533;&#65533;&#65533;&#65533;=$h&#65533;&#65533;&#65533;&#65533;l&#65533;&#65533;o~&#65533;/&#65533;#`j&#65533;C&#65533;2&#65533;o&#65533;`Xf%&#65533;&#65533;v&#65533;&#65533;-Q&#65533;&#65533;&#65533;&#65533;-#&#65533;&#65533;w&#65533;&#65533;g&#65533;c86&#65533;&#65533;*&#65533;Rf&#65533;#?&#65533;1@Q&#65533;&#65533;^>&#65533; &#65533;2b&#1716;@&#65533;&#65533;?&#65533;`>&#65533;-&#65533;U\&#65533;i&#65533;)&#65533;&#65533;i&#65533;&#65533;*W&#535;|&#65533;2 =7AZ!L&#65533;&#65533;`&#65533;P}&#65533; &#65533;&#65533;:&#65533;q3)&#65533;-&#65533;5&#65533;/&#880;< 0P&#65533;..&#65533;v&#65533;L&#65533;"Be&#65533;&#65533;~6F&#65533;&#65533;M&#65533;3S7P&#65533;T - P&#65533;EAZA6	&#65533;Uf&#65533;Q#&#65533;&#65533;v&#65533;q%&#65533;@&#65533;HOa19&#65533;&#65533;&bbwCD:&#65533;&#65533;&#65533;V)&#65533;O&#65533;&#65533;:5&#65533;&#65533;&#65533;c&#65533;&#65533;& &#65533;&#65533;{b5&#65533;&#65533;&#65533;%? &#65533;,+p)&#65533;bh&#65533;TM&#65533;4&#65533;&#65533;Z&#65533; m&#65533;)&#65533;VVS*&#65533;%V6a d&#65533;*&#65533;*&#65533;&#65533;Ms)O&#65533;0!&#65533;?Bi@&#65533;&#65533;C@'Pmu&#65533;e&#65533;X &#65533;W.&#65533;@Q&#65533;&#65533;om;&#65533;%*&#65533;&#65533;p&#65533;q*		EFU&#65533;8p&#65533;&-y&#65533;-n&#65533;&#65533;&#65533;1;uS&#65533;A	&#65533;41I&#65533;&#65533;:&#65533;&#65533;&&#65533;*R&#65533;:&#65533;p&#65533; &#966;	&#65533;&#65533;&gm&#65533;&#65533;E&#65533;C&#65533;&#65533;-  &#65533;&#65533;n&#65533;P8&#65533;W&#65533;&#65533;"p&#65533; OH&#65533;` &#65533;2&#65533;&#65533;C!@&#65533;t&#65533;!4`&#65533;j&#65533;)UQ@Q&#65533;)ZR8&#65533;T&#65533;h&#65533;*&#65533;&#65533;&#65533;H+&#65533;&#65533;j&#65533;pK&#65533;&#65533;U&#65533;
&#65533;&#65533;lP){&#65533;Wrc&#65533;`/pk&#65533;"	'4&#65533;Wb -P&#65533;&#65533;S&#65533;&#65533;&#65533;b2&#65533;e&#1098;&#65533;&#65533;q&#65533;=Yj%[&#65533;5&#65533;&#65533;$&#65533;&&#65533;!eD`&#65533;&#215;:!gi&#65533;&#1061;q&#65533;w&#65533;&#65533;&#65533;o!&#65533;&#65533;&#65533;&#65533;&#65533;-tT	&#65533;\BP+&#65533;C&#65533;&#65533;-&#65533;&#65533;&#65533;&#65533;0&#65533;0	&#65533;I&#65533;Iy1&#65533;\s&#65533;&#65533;5&#65533;@2&#65533;)(P&#65533;y&#65533;#@:&#65533;&#65533;&#65533;a&#65533;"a&#65533;&#65533;5k&#65533;6s&#65533;Adn&#65533;L&#65533;&#65533;&#65533;R&#65533;Nb&#65533;&#65533;V*R&#65533;`&#65533;&#65533;L&#65533;&#65533;4&#65533;UV&#65533;&#65533; &#65533;^#&#65533;Es&#65533;@(P&#65533;&#65533;NP'&#65533;B&#65533;&#65533;m0dt&#65533;&#65533;&#65533;H&#65533;UC&#65533;&#65533; &+$z6&#65533;H&#65533;&#65533;&#65533;&#65533;&#65533;&#65533;:7&#65533;&#65533;h&#65533;&#65533;5&#65533;x	,&#65533;+&#65533;7vR&#65533;k&#65533;RZ&#65533; h&#65533;&#65533;d&#65533;Wn&#65533;&#65533;&#65533;&#65533;Qw2cQ&#65533;pr	~5&#65533;qG&#65533;6 	O@_&#65533;&#65533;u&#65533; 1@&#65533;B&#65533;*t&#65533;  &#65533;&#65533;(p&#65533;&#65533;R)Aq)r&#65533;Lm&#65533;U&#65533;$&#65533;&#65533;	&#708;&#65533;pVVj&#65533;z&#65533;V&#65533;&#65533;	&#65533;Lj6l&#65533;4VB d&#65533;&#65533;!(&#65533;5&#65533; &#65533;$&#65533;k&#65533;&#65533;2&#65533;,&#65533;&#65533;m`:U&#65533;&#1053;&#65533;y-&#65533;&#65533;Z&#65533;&#65533;&#65533;"&#65533;&#65533;&#65533;[&#65533;1D&#65533;(9&#65533;QO&#65533;&#65533;&#65533;&#65533;Q&#65533;&#65533;	`&#65533;t\B&#65533;&#65533;&#65533;&#65533;&#65533;&#65533;q&#65533; &#65533;5Re&#65533;&#65533;6w4	&#65533;g&#65533;%	&#65533;1*&#19322;&#65533;&#65533;&#65533;t&#65533;&#65533;&#65533;SR&#65533;^WRPp.5Ru&#65533;9>&#65533;&#65533;^7&#65533;&#65533;*&#65533;&#65533;3&#65533;&#1705;w&#65533;L&#65533;0&#65533;&#65533;"VR&#65533;5&#65533;&#65533;O&#65533;T&#65533;{&#65533; &#65533;x&#65533;&#65533;S&#65533;
&#65533;
&#65533;D 3&#65533;
P?&#65533;C 	F&#65533;|q\&#65533;&#65533;M &#65533;&#65533;r0&#65533;s&#65533;&#65533;06V 8[J&#65533;2&#65533;%#6&#65533;N&#65533;s2&#65533;:$9&#65533; HXfc&#65533; lN&#65533;&#65533;B&#65533;	&#65533;A"&#65533;&#1296;&#65533;&#65533;&#65533;D&#65533;E&#65533;&#65533;PJ&#65533;uD&#873;+Q 	&#65533;ZrwD+;:4&#65533;Z&#65533;;&#417;:&#65533;&#65533;&#65533; #&#65533;C:Bg&#65533;&#65533;d!%[&#65533;`7&#65533;QB&#65533;q&#65533;,@[7 + (`&#65533; R,&#65533;K >&#65533;
&#65533; ec&#65533;&#65533;@&#65533;&#65533;&#65533;T&#65533;&#65533;&#65533;LR&#65533; 7+&#65533;wK#&#65533;U7&#65533;
 &#65533;&#65533;&#65533;&#65533;+&#65533;w$ NP&#65533;&#65533;&#65533;b2&#65533;0p&#65533;&#65533;&#65533;bn.9h&#65533;2&#65533;VP*&#65533;&#65533;&#65533;2#&#65533;+s&#14675;P=&#65533;  p;.&#65533;&#65533; &#65533;u.&#65533;&#65533;&#65533;&#65533;@&#65533;&#65533;p1&#65533;&#65533; p&#65533;E&#65533;j&#1708;>yD&#65533;H	S1P&&#65533;9&#65533;%&#953;&#65533;&#65533;&#65533;HH&#65533;8&#65533;&#65533;&#65533;s&#65533;Jr &#65533;&#65533;/.uB2%Iz&#65533;gU&#65533;|v&#65533;&#65533;~-Fvv&#65533;&#65533;&#65533;&#65533;&#25868;0.-Q?&#65533;&#1155;&#65533;&#65533;&#65533;&#65533;"&#65533;t&#65533;3`&#219186;tA&#65533; &#65533;&#65533;&#65533;&#65533;I&#65533;&#65533;&#65533;s&#65533;&#65533;k%V	&#65533;A	&#65533; r)&#65533;+Kw %&#65533;!&#65533;A-p&#65533;&#65533;&#65533;q&#65533;V&&#65533;/&`&#65533;	6&5&#65533;&#65533;)x&#65533;G 9&#65533;&#1990;C=&#65533;z&#65533;y(&#65533;,&#65533;&#65533;+$+&#65533;&#65533;&#65533;P&#65533;S&#65533;&#65533;&#65533;]3&#65533;&#65533;6	&#1233;&#65533;&#65533;&#65533;&#65533;&#65533;&#65533;J&#65533;$&#65533;0&#65533;&#65533;
&#65533;y&#65533;7	g
[&#65533;\&#65533;&#65533;#&#65533;&#65533;&#65533;=.&#65533;A&#65533;j&#65533;&#65533;i&#65533;&#65533;&#65533;p
&#65533;&#65533;&#65533;&#65533;d&#65533;&#65533;n&#65533;&#65533;&#65533;@f&#65533;&#65533;]\&#65533; &#65533;q96h&#65533;&#1888;&#65533;&#65533;&#65533;zp*"@' U&#65533;&#65533;&#65533;M1&#65533;&#65533;U&#65533;&#65533;)W&#65533;&#65533;&#65533;&#65533;`&#65533;&&#65533;&#65533;&#65533;s&#65533;F&#65533;&#1095; &&#65533;&#65533;8i &#65533;&#65533;&#65533;B&#65533;+&#65533;+&#65533;#&#65533; <'a3&#65533;T&#65533;" 0'&#65533;&#65533;&#65533;$J&#65533;L&#65533; C&#65533;&#65533;P"&#65533;&#65533;&#65533;5
&#65533;;&#65533;&#65533;-o&#65533;<&#65533;yc2&#65533;&#65533;l&#65533;F&#65533;bQG&#65533;&#65533;&#65533;&#65533;&#65533;;2&#65533;G'&#65533;i&#65533;y&#346;&#5971;P&#65533;&#65533;&#65533;&#65533;&#65533;db&#65533;o3P&#65533;&#65533;pGB&#65533;&#65533;&#258;Q&#65533;N&#65533;I&#65533;&#65533;&#65533;C&#65533;&#65533;&#65533;&&#65533;? SF'&#65533;&#65533;&#65533;2u A&#65533;&#65533; Cv&C0&#65533;&#65533;&#65533;+&#65533;a-@ &#65533;?K1&#65533;!qEs&#65533;&#65533;)&#65533;&#65533;&#65533;e&#65533;&#65533;&#65533;&#65533;&#65533;&#65533;5&#65533;&#65533;&#65533;&#65533;&#65533;k&#65533; @`EW_&#65533;&#65533;+&#65533;&#65533; Hs&#65533;&#65533;&#65533;&#65533;2&#65533;0\;U&#65533;&#65533;&#25037;4H{&#65533;D&#65533;p%"7&#65533;	8&#65533;&#65533;&#65533;&#65533;&#65533;&#65533;
&#65533;	={*&#65533;cFy	!(&#65533;*&#65533; EC&#65533;&#145;&#65533;&#65533;x	&#65533;#&#65533;&#65533;&#65533;dv&#65533;&#65533;#$*7&#65533;&#619;:/v&#65533;&#65533;&#65533;&#65533;[&#65533;&#65533;&#65533;&#65533;&#65533;&#65533;W&#65533;&#65533;&#65533;&#65533;&#65533;0q&#65533;Qzf&#65533;&#65533;&#65533;&#1283;	&#65533;&#65533;&#65533;&#65533;&#65533;N&#65533;"&#65533;&#65533;&#65533;5l/&#65533;0 <&#65533;c_1 &#65533;"&#65533;|&#65533;I3&#65533; &#65533;&#65533;L' a&#65533;m&#65533;-B&#65533;&#65533;jt_nALT&#65533;&#65533;,&#65533;&#65533;r&#65533;&#65533;R&#219;&#65533;&#65533;@&#65533;&#65533;)&#65533;de&#65533; #&#65533;c{&#65533;F 6&#65533;'p&#65533;&#65533;K{&#65533;r&#640;&#65533;p&#65533;)&#65533;&#65533;&#65533;ln.&#65533;oP&#65533;&#65533;&#65533;&#65533;&#65533;&#65533;&#65533;qI&#65533;&#65533;4}	'&#65533;D&#65533;&#65533;&#1984;&#65533;8&#65533;&#65533;1&#65533;.&#65533;&#65533;f&#65533;&#65533;&#65533;&#65533;&#65533;&#65533;"9&#65533;&&#65533;&#65533;&#65533;&#65533;bH&#65533;&#65533;&#65533;Zn&#65533;&#65533;&#65533;&#65533;\&#65533;&#65533;&#65533;&#65533;h>^&#65533;&#65533;&#65533;CHZ9	&#65533;	&#65533;&#65533;3&#65533;&#65533;;d^&#65533;&#65533;SE&#65533;(sg&#65533;z&#1411;&#65533;!&#65533;6SbP)+0@"&#65533;&#1878;Z&#65533;J&#65533;@UW&#65533;z_&#65533;&#65533;&#65533;&#65533;n&#65533;&#65533;ajiE&#65533;SA&#65533;6W&#65533;^WP&#65533;1&#65533;i<i&#65533;&#65533;&#65533;t&#65533;p &#65533;&#65533;&#65533;&#65533;>&#65533;&#65533;&#65533;&#65533;b"&#65533;&#65533;u =K&#65533;QP.bm&#65533;<*&#65533;&#992;&#65533;&#65533;`&#65533;&#65533;&#65533;5&#65533;}	&#65533;&#65533;&#985;\&#65533;&Z&#65533;2u&#65533;&&#65533;&#65533;9&#65533;<$a{n&#65533;&#65533;&#65533;n&#65533;aR&#65533;PX&#65533;&#65533;&#65533;o&#65533;#e&#65533;H!2&#65533;&#65533;$&#65533;&#65533;&#65533;G}&#65533;&#65533;&#65533;g&#65533;9&#65533;,$&#65533;&#65533;&#65533;&#65533;ev%+R3pp+` x&#65533;&#65533;0)
&#65533;P&#65533;&#65533;&#15822;&#65533;Tj&#65533;&#65533;j	 &#65533;&#65533;F&#65533;&#65533;&#65533;!&#65533;&#903;&#65533;4&#65533;&#65533;&#65533;Au%L7U&#65533; rRUP4<u&#65533;k"@&#65533;7&)&#65533;&#65533;2.` 5 Y&#65533; &#65533;&#65533;&#65533;&#65533;&#65533;&#65533;d5&#65533;-&#65533;&#65533;c \<&#65533;&#65533;C3Z&#65533;m&#2018;,&#65533;&#65533;b&#65533;p&#65533;&#483;&#65533;E7&#65533;;r&#65533;&#65533;^&#65533;S2"w&#65533;A'P&9eUN	+P&#65533;D&#53774;&#1267;5.j&#65533;>&#65533;DFz&#65533;&#65533;g&#65533;&#65533;q'&#65533;<&#65533;&#65533;>&#65533;1&#65533;&#65533;&#65533;=pq&#65533;&#65533;&#65533;&#65533;&#65533;g&#65533;&#65533;!,f4vsa"&#65533;-&#65533;*&#65533;&#65533;dK&#65533;"L&#65533;m R&#65533;0&#65533;4&#65533;&#65533;&#65533;)&#65533;kA	"&#65533;&#65533;&#65533;&#65533;bU&#65533;q &#65533;&#65533;&#65533;}&#65533;&#65533;&#65533;&#65533;pI&#65533;&#65533;]&#65533;&#65533;&#65533;#*&#65533;&#65533;+&#65533;&#65533;>&#65533;&#65533;&#65533;&#65533;CC&#65533;&#65533;&#65533;&#65533;.&#65533;&#65533;&#65533;&#65533;&#65533;&#65533;&#65533;2&#65533;&#65533;&#65533;&#65533;&#65533;&#65533;&#65533;&#65533;&#65533;&#65533;&#65533;-&#65533;1&#65533;!&#65533;&#65533;""&#65533;&#65533;)&#65533;&#65533;&#65533;&#65533;&#65533;&#65533;1&#65533;&#65533;&#1589;&#65533;-&#1781;&#202;"&#65533;&#65533;(&#65533;&#65533;&#65533;)&#65533;&#137;&#65533;$D&#65533;jR&#1441; &#65533;&#65533;E0@&#65533;&#65533;@&#65533;
&#65533;&#65533;C&#1475;3.|&#65533;(`E&#65533;#
8`&#65533; \&#65533;&#65533;&#65533;	 7 $H &#65533;&#462;  &#65533;&#65533; &#65533;P&#65533;&#65533;&#436;)$E44&#65533; a[&#65533;&#65533;"&#65533;a&#65533;&#65533;
n(H`S&#65533;  &#65533;D&#65533;&#65533;&#65533;XX&#65533;C
&#65533;uX0&#65533;C &#65533;0&#65533;&#65533;&#65533;"B&#65533;@!%&#65533;\&#65533;&#65533;&#65533;E&#65533;N&#65533;UH&#65533;m&#65533;&#65533;&#65533;5x&#65533;&#65533;&#65533;&#65533;b&#65533;j&#65533;+^&#65533;4^&#65533;nOW&#65533;Z&#65533;&#65533;X&#65533;Yw&#65533;@&#65533;s+oAr&#65533;&#65533;H&#65533;&#65533;V&#65533;+u&#65533;&#65533;&#65533;&#65533;+ADP@&#65533;3&#65533;&#65533;&#65533;Y&#65533;&#65533; Q&#65533;&#65533;Mq&#65533;&#65533;&#65533;5G&#65533;&#65533;&#65533;&#65533;]&#65533;&R&#65533;&#65533; .L&#65533;&#65533;&#65533;y&#1027;1BB&#65533;&#65533;&#65533;J&#65533;&#65533; QH &#65533;M6&#1888;a>&#65533;`C&#65533;a(u&#1737;&#65533;(&#65533;VS&#65533;&#65533;&#65533;Y	 BxEc&#65533;d&#65533;&#65533;j&#65533;&#65533;=P&#65533;&#65533;p@3<&#65533;&#65533; P&#65533;&#65533;(x`	\&#65533;T&#65533;AI,@&#65533;#&#864;&#65533;&#65533;+&#65533; &#65533;,&#65533;K&#65533;&#65533;&#65533;k&#65533;5&#65533;	&#65533;9$&#65533;&#130;6C4P&#65533;"&#65533;&#65533;Y5&#65533;&#65533;&#65533;il&#65533;(!&#65533;6&#65533; /&#65533;@	C&#65533;&#65533;VJ-&#65533;B&#65533;:&#65533;p&#65533;t&#65533;&#65533;&#65533;")`G	&#65533;&#65533;&#65533;rA
&#65533;&#65533;&#65533;&#65533;$of ix&#65533;e&#65533;K5RA@&#65533;&#65533;&#65533;>A&#65533;B&#65533;($&#65533;&#65533;],&#65533;z&#65533;y&#65533;&#65533;&#65533;j &#65533;s&#65533;`P@&#65533;&#65533;pQ&#65533;!&#65533;I@&#65533;&#65533;L=0&#65533;&#65533;&#65533;&#1316;&#65533;M4&#2560;1&#65533; "Q^&#65533;&#65533;(&#65533;&#65533;&#1291;&#65533;~SID &#65533;L&#65533;&#65533;h&#65533;&#65533;&#65533;&#65533;m&#65533;&#65533;&#65533;(&#65533;0AX&#65533;I*N.&#65533;A
:&#65533;&#65533;&#65533;.- 0&#65533;f&#65533;&#65533;&#65533; \&#65533;&#65533;	&#65533;&#65533;O(,&#65533;2&#65533;&#65533;&#65533;D[&#65533;&#65533;R&#65533;&#65533;&#567;
&#65533;Ys&#65533;&#419;dy&#65533;&#65533;&#65533;&#65533;&#65533;&#65533;)&#65533;{&#65533;0&#65533;<@A&#1195;t&#65533;&&#65533;&#65533;"&#65533;*5C
:&#65533;LpYx)&#65533;M&#65533;&#65533;&#65533;1&#65533;
&#65533;-&#65533;&#65533;&#65533;&#65533;&#65533;:Hz&#65533;&#65533;	&#65533;;&#65533;&#1294;&#65533;/J X%.&#65533;&#65533;&#65533;$&#65533;&#65533;6!&#65533;&#65533;^*&#1540;&#65533;&#65533;&#65533;1&#65533;&#65533;0&#65533;``&#65533;J$&#65533; &#65533;-`&#65533;Zh&#65533; &#65533;&#65533;Kje&#65533;MG 1&#65533;	&#65533;&#65533;&#65533;8&#65533;&#65533;7&#65533;&#65533;&#48895;&#65533;&#65533;c&#65533;!r(&#65533;&#65533;&#463;E&#65533;Z=&#65533;H&#65533;&#65533;0B&#65533;&#65533;&#65533;&#65533;q>9&#65533;&#65533;&#65533;&#65533;&#65533;#&#65533;+,&#65533;>/"&#65533; &#65533; "&#65533;S&#65533;&#65533;&#65533;26T&#65533;L&#65533;&#65533;&#65533;@
&#65533;&#363;F&#329;
d&#65533;&#65533;sE&#1345;&#65533;&#65533;hm&#336;\ &#65533;\'&#65533;R&#65533;&#65533;G&#65533;m&#65533;&#65533;&#65533;&#65533;	LbNh&#65533;&#1756;2w&#65533;&#65533;T@$&#65533;&#65533;)W&#65533;e&#65533;HG &#65533;&#65533;&#65533;Wt@"&#65533;7|1&#65533; 
&#45197;&#512;@hA&#65533;%&#65533;G&#65533;(&#65533; k&#65533;8 + &#65533;o4&#65533;&#65533;+Y`18@X=&#65533;&#65533;&#65533;k&#65533;JZw&#65533;$&#65533;pL&#65533;&#65533;G &#65533;(`&#65533; &#65533;z&#65533;&#65533;>&#65533;O1U&#65533;@&#65533;&#258;<&#65533;,=x^M^g!&#65533;+&#65533;&#65533;&#65533;&#65533;&#65533; qH&#65533;8&#65533;GLi{&#65533;@|j&#65533;&#65533;o&#65533;&#65533;@&#65533;.E&#65533;&#65533;&#65533;&#65533;&#65533;&#65533;4&#65533;?V&#65533;c8&#65533;A&#872;F	f4&#65533;&#65533;!&#65533;&#65533;&#65533;&#51727;&#65533;&#65533;&#65533; &#65533;&#65533;&#65533;&#65533;&#65533;8t&#65533;4 &#65533;`&#65533;K  &#65533;!&#65533;V&#65533;
&#456;& #@e &#65533;
&#65533;P&#1318;*6&#1344;&#65533;&#65533;9&#65533;{&#1286;&#65533;&#65533;&#521;P&#65533;&#65533;&#630;t&#65533;\&#65533;@ ,hAD)L&#1928;b&#65533;&#65533;&#65533;*&#65533;&#65533;&#65533;&#65533;&#65533;&#65533;&#65533;G&#65533;&#65533;&#65533;chA:&#65533;X&#65533;:&#65533;
T0&#65533;&#65533;&#65533;&#65533;i1&#65533;i&#65533;!C&#65533;'
&#65533;J$&#65533;~&#65533;&#420713;VUvG&#65533;!G&x&#65533;^&#65533;&#65533;&#65533;&#65533;&#65533;B&#65533;T&#65533;&#65533;&#65533;`L8@>R&#65533;&#65533;?#&#65533;&#65533;&#1319;&#65533;&#65533;`Z&#65533;e'R&#65533;&#1524;&#65533;&#65533;AfV&#65533;8m&#65533;@&#65533;%&#65533;. ~ub&#65533; kPa8J&#65533;&#65533;&#65533;&#65533;&s&#65533;&#65533;L&#65533;&#65533;#D&#65533;4&#65533;&#65533;N&#65533;)&#65533;&#65533;&#65533;	&#65533;&#65533;H&#65533;&#65533;&#65533;&#65533;&#65533;iP&#65533;D^&#65533;I)&#65533;&#65533;-&#65533;&#65533;&#65533;E]&#65533;P&#65533;&#1541;&#65533;L&#65533;
,&#65533;&#65533;Y&#65533;\&#65533;A&#65533;&#65533;&#65533;&#65533;:$g
&#65533;&#65533;}&#65533;&#65533;JX
2&#65533;&#65533;fb!&#65533;p&#65533;$&#65533;P&#65533;Gb&#65533;`.h&#65533;&#65533; &#65533;g&#65533;&#65533; C_&#134;&#65533;B0&#65533;&#65533;&#65533;8M&#65533;&#936;&#65533;L+3&#65533;&#65533;Q&#65533; 	le]x&#65533;&#65533;V&#65533;`o&#65533;&#65533;Tr V&#65533;zS u&#65533; &#65533;&#65533;&#65533;
L&#65533;4v&#1290;d1 $ 2Q&#65533;&#65533;U&#65533;`&#65533;&#65533;&#65533;>+&#65533;&#65533;&#65533;&#65533;&#65533;I&#65533;&#65533;&#65533;&#500; 6@@X*&#65533;&#65533;Z-(J&#65533;	$* "H!3&#65533;&#65533;$U&#65533;&#65533;&#65533;2&#65533;&#65533;}0&#65533;J+f&#65533;&#65533;&#65533;.&#65533;$&#65533;&#65533;,&#65533;&#65533;&#65533;@s&#65533;&#65533;&#65533;n&#65533;A&#65533;E'&#1555;&#65533;LT&#65533;A0&#65533;CaX@&#65533;&#65533;&#1410;&#65533;3&#65533;ad`&#65533;&#1664;&#65533;T&#65533;&#65533;&#65533;J &&#65533;&#65533;:p-&#65533;4Q&#65533;Xl&#65533;&#65533;&#65533;&#65533;	&#65533;# &#65533;&#65533;&#65533;&#65533;O&#65533;~&#65533;J &#65533;^&#65533;%&#65533;;&#65533;&#65533;&#65533;E&#65533;&#65533;W:&#65533;&#949;]&#65533; &#65533;&#65533;J&#65533;&#65533;&#65533;k=&#65533;*p&#65533;&#65533;
@&#65533;-&#65533;Ap&#65533;&#65533;n&#65533;&#65533;&#65533;;Npe&#1314;&#65533;&#65533;&#65533;#X&#65533;P&#65533;&#65533; (&#65533;&#65533;s&#65533;&#65533;&#1082;&#65533;l<&#65533;&#65533;&#65533;&#65533;u&#65533;&#65533;&#1063;&#65533;V&#65533;&#65533;&#65533;&#65533;&#65533;&#65533;&#65533; H&#65533;&#65533;&#65533;&#65533;&#65533;&#65533;d&#65533;)&#65533;S1&#65533;h[#Z&#65533;&#65533;&#65533;&#65533;&#65533;`&#65533;&#1691;g&#65533;&#65533;&&#65533;B&#65533;&#65533;`M&#65533;r&#65533;Bo&#65533;&#65533;U&#65533;&#65533;&#65533;&#65533;S4E&#65533;&#65533;U	&#65533;
N &#65533;d&#65533;#&#65533;R@!&#65533;&#65533;i&#65533; F"J&#65533;}&#65533; &#65533;&#65533;&#65533;&1&#1865;&#65533; &#65533;Q(B&#65533;t&#65533;y&#65533;&#65533;&#65533;b &#65533;~&#65533;{qG#&#65533;
,u&#777;&#65533;^W&#65533;D&#65533;^I&#65533;Q&#65533;&#65533;Q@ .&#65533;C&#65533;i&#65533;`B&#65533;y&#65533;1 &#65533;p90 &#65533;P&#65533; &#65533;&#65533;&#65533;_d&#65533;&#65533; &#65533;B_&#65533;&#65533;&#65533;&#65533;Nx&#65533;b&#65533;8&#65533;&#65533;p&#65533;6&#65533;&#65533;&#65533;+n&#65533;V&#812;m_&#65533;&#65533;&#65533;|&#65533;=&#65533;
&#65533;&#65533;&#65533;&&#65533;I0&#65533;U(&#65533;&#65533;&#65533;F&#65533;&#65533;b>&#65533;U &#65533;&#65533;5%\&#65533;q&#65533;&#65533;&#65533;&#65533;&#65533;&#65533;&#65533;s&#65533;	$&#65533;@]&#65533;=B`d&#65533;&#65533;H&#65533;OX&#65533;&#1264;&#65533;v F&#65533;3&#65533;&#65533;&#65533;Hp&#65533;&#65533;A&#28345;	&#65533;&#65533;&#65533;&#65533;>y)&#65533;5&#65533;&#65533;&#65533;&#65533;&#65533;/:&#65533;&#65533;>&#65533;N&#65533;N'E B&#65533;&#65533;#&#65533;n%,&#65533;&$&#65533;#11&#65533;HfD&#65533;t^&#65533;&#65533;$ 1`,&#65533;)p%-&#65533;&#65533;0 @Su&#65533;P&#65533;@&#65533; &#65533;&#65533;,r&#65533;&#65533;&#65533;?	&#65533;m&#65533;&#65533;|V1 I&#65533;  &#65533;OO&#65533;5/&#65533;&#65533;&#65533;&#65533;,&#65533;&#65533;&#65533;&#65533;&#65533;d&#65533;D&#65533;G&#65533;@&#65533;@4`w&#1249;&#65533;0 *&#65533; e&#65533;	&#65533;u &#65533;q&#65533; &#65533;b\&#65533;&#65533;V&#65533;&#65533;p&#65533;&#65533;1&#65533;[0YW(&&#65533;TY&#65533;&#65533;-@9&#65533;&#65533;*&#65533;
@hb,&#65533;2pV@V &#65533;&#65533;&#65533;(&#65533;p"I#!&#65533;Ev&#65533;V&#65533;1&#65533;(&#65533;H	0n&#65533; <7vd &#65533;'H&#65533;W&#65533;&&#65533;%0 H2&#65533;R7@#D i&#65533;i0iR&#65533;R"%&#65533;T@ &#65533;&#65533;v#&#65533;&&k&#65533;%hY&#65533;&#65533;# &#65533;8 3&#65533;&#65533;\)&#65533;&#65533;&#65533;#&#65533;A 7&#65533;k&#65533;Tw- NF-&#65533;&#65533;YS4Jsi&#65533;E7&#65533;5'&#65533;&#65533;?"&#65533;+@&#65533;\&#1474;mC&#65533;Q&#65533;*&#65533;cL&#65533;&#65533;dN&#65533;&#65533;KsZ&#65533;g5&#833;d&#65533;2	&#65533;na&#65533;&#65533;&#65533;J&m&#65533;&#65533;`n&#65533;@&#65533;&#65533;
/&#65533;&#65533;&#65533;80$k&#65533;
v&#65533;&#65533;&#65533;&#65533;H&#336;&#65533;&#65533;$&#65533;/&#65533;&#65533;>P :&#65533;&#65533;F&#65533; P =&#65533;>&#65533;ha!&#65533;E15;B&#65533;&#65533;&#65533;fG&#65533;&#65533;~&#65533;&#65533;b&#65533;& &#65533;&#&#65533;eG&#65533;x0&#65533;x0:&#65533;s;&#65533;&#65533;&#65533; %&#65533; *&#65533; &#65533;&#65533;$ 1*p=&#65533;&#65533;&#65533;&#65533;q-&#65533;8&#65533;c&#65533;&#65533;q&#65533;&#65533;`&#65533;Q&#65533;&#65533;`Y&#65533;`\(36&#65533;t 0e!&#65533;|g&#65533;e&#65533;p1&#65533;&#65533;%HXZ&#65533;&#65533;&#65533;&#65533;n&#65533;&#65533;&#65533;&#65533;&#65533;&#65533;&#65533;&#65533;Bw&#65533;a&#65533; &#65533;e&#65533;p1&#65533;&#65533;&#65533;&#65533;&#65533;
&#65533;6&#1792;x&#65533;&#65533;m&#65533;&#65533; &#65533;f&#65533;H&#65533;3&#65533;g).r)&#65533;$'&#65533;&#65533;Vv8U&#65533;P8 &#65533;X&#65533;4&#65533;
)&#65533; (&#65533;8	&#65533;&#65533;w g&#65533;(&#65533;Q!&#65533;&#65533;F&#65533; &#65533;&#65533;<p&#266;^A~&#65533;G&#65533;J&#65533;&#65533;&#65533;0N&#65533;&#65533;P&#65533;;&#65533;qtC&#65533;FuD#@&#65533;&#65533;H#]&#65533;0&#65533;5&#65533;#`&#65533;S&#65533;&#65533; U !N ] 10 &#65533;1&#1042;`fp&#65533;&#65533;1&#65533;&#65533; &#65533;&#65533;Us&#65533;)&#65533;
&#65533;&#65533;&#65533;G&#65533;&#65533;VJ&#65533;
&#65533;&#65533;
&#65533;&#65533;?I&#65533;
&#65533;E&#65533;&#65533;&#65533;&#65533;&#65533;'&#65533;&#65533;)&#65533;ZNc)J&#65533;&#65533;&#65533;
&#65533;&#65533;mYHp(6*&#65533;&#65533;+&#65533;G!&#65533;&#65533;&#65533;&#65533;3
q2&#65533;24	&#65533;Hp&#65533; %&#65533;*&#65533;&#65533;8&#65533;&#65533;&#65533;&#65533;&#65533;&#65533;6&#65533;9&#65533;&#65533;!   &#65533;&#65533;!o&#65533;&#65533;Y	&#65533;&#65533;)&#65533;p &#65533;&#65533;2&#65533;6C&#65533;&#1781;]&#65533;&#65533;<=@&#65533;~5B0&#65533;hGK&#65533;&#65533;&#65533;'y&#65533;&#65533;/&#65533;Rw&#65533;MG/&#451;~Z&#65533;&#65533;&#522;D&#65533;j&#65533;gH&#65533;1&#65533;&#65533;&#65533;&#65533;&#65533;&#65533;%p10Ub&#65533;&#65533;&#1072;&#65533;%&#65533;&#65533;&#65533;1 A&#65533;&#65533;2U&#65533;&#65533;"|s9U&#65533;&#65533;&#66579;	&#65533;1y&#20780;&#65533;'qs&#65533; F6H-&#65533;&#10808;r&#65533;&#65533;`7(0 &#65533;&#65533;&#65533;&#65533;	f&#65533;&#65533;&#65533;&#65533;&#65533;&#65533;&#665;L&#65533;&#65533;&#65533; IYjN&#65533;&#65533;
a&#65533;&#65533;&#65533;&#65533;b&#65533;`\&#65533;1&#65533; &#65533;4b&#65533;46y&#65533; &#65533;&#65533;te&#65533;&#65533;&#65533;&#65533;-A  1h&#65533;y 	&#65533;0&#65533;24&#65533;&#65533;&#65533;&#65533;&#65533;+@&#65533;s&#65533;&#65533;t&#65533;&#1384;&#65533;&#65533;i.B&#65533;&#65533;PG&#65533; E1^]&#65533;&#65533;Y&#65533;j&#65533;_+&#65533; q ,&#65533;j&#65533;Qg&#65533; &#65533;&#65533;&#65533;&#65533;V&#65533;UL&#65533;:$&#65533;ms',  &#65533;&#65533;&#65533;&#65533;PW&#65533; }&#65533;&#65533;&#65533;&#65533;&#65533; (&#65533;&#65533;&#65533;&#65533;o&#65533;&#65533;&#65533;P&#65533;
&#65533;&#65533;&#65533;&#65533;0 q&#677;&#65533;Z*J{pC@&#65533;&#65533;	(&#65533;&#65533;&#65533;o &#65533;
&#65533;%&#65533;&#65533;:V&#65533;&#65533;)V&#65533;/&#1228;&#65533;p]&#65533;	&#65533;*&#65533;&#65533;'x5&#65533;&#65533;&#65533;&#65533;&#65533;>'&#65533;)&#65533;}&#65533;-&#65533;3!&#65533;Q&#65533;,&#65533;.&#65533;&#65533;zz l	.?&#65533;&#65533;Rv 7`8@&#65533;&#65533;k&#65533;&#65533; &#65533;i&#65533;&#65533;^&#65533;&#65533;^!&#46997;&#65533;&#65533; u&#65533;&#65533;&#65533;&#65533;PGb&#65533;(&#65533;Q&#65533;&#65533;&#65533;H2!&#65533;&#65533;(&#23984;p%X&#65533;&#65533;&#65533;l&#65533;R35l&#65533;zA@h&#65533;%&#65533;!0.&#65533;&#65533;&#65533;*&#65533;
^&#65533;&#65533;&#65533;&#65533;Jdh&#65533;#&#65533; &#65533; $&#65533;/&#65533;YZ+Ap&#65533;&#65533;&#65533;R&#65533;'5&#65533;%&#65533;&#65533;&#362;&#65533;l&#65533;b\)&#65533;(j&#65533;U&#65533;v&#65533;&#65533;&#65533;&#65533;@a&#65533;&#133;&#65533;6&#65533;&#65533;M&#65533;e&#65533;&#65533;5&#65533;@o&#65533;&#65533;&#65533;Y^&#65533;t&#65533;&#1666;c-T&#65533;=*&#65533;}ut&#65533;&#65533;E HHO&#65533;&#65533;&#65533;KS&#65533;%&#65533;&#65533;&#39479;&#65533;/J&#65533;0&#65533;&#65533;i3B##i 0&#65533;5&#65533;&#65533;x&#65533; `4`un&#65533;&#208;T1&#65533;>$ 'I,&#65533;%S&#65533;&#65533;&#65533;&#65533;a4&#65533;|X&#65533;r&#65533;@
&#65533;&#65533;N&#65533; W&#65533; A&#65533; {&#65533;&#65533;Y&#65533;&#65533;+&#65533;&#65533;I	x&#65533;&#65533; %J&#65533;+&#65533;&#65533; >&#65533;	&#65533;&#65533;qB&#65533;&#65533;&#65533;4&#65533;AB&#65533;&#1048;&#65533;&#65533;&#65533;@&#896;&#65533;&#65533;&#65533;&)`Ng&#65533;RY &#65533; q&#65533;&#65533;&#65533;&#65533;&#65533;[/&#65533;&#517;{ &#65533;&#65533;*&#65533;&#65533;K&#65533;N&#65533;7&#65533;&#65533;&#65533;&#65533;>&#65533;?  >&#65533;  j&#65533; m&#65533;#uD&#65533;{&#65533;&#65533;<DAiG&#65533;~&#65533;k&#65533;&#65533;&#309;&#65533;^&#65533;Dq&#65533;7@&#65533;&#65533;&#65533;~aS&#65533;H&#367;&#65533;+&#65533; &#65533;&#65533;&#65533;&#65533; F&#65533;&#65533;&#65533;+&#65533;&#65533;4
&#65533;Wz&#65533;&#354;Y&#65533;"&#65533;&#65533;y&#65533;:&#65533;&#65533;O&#65533;pb0z&#65533;&#65533;&#65533;L.2B&#65533; '&#65533;	3p?&#65533;y&#65533;&#65533;Z&#65533;?&#1904;,@&#970;RiB&#65533;WX&#65533;PU&#65533;&#65533;&#65533;PxS>&#65533;
&#65533;&#65533;&#65533;&#65533;(1&#65533;e&#65533;&#65533;&#65533;&#65533;y<&#65533;&#65533;`\&#65533;1P&#65533;&#65533;  U2
&#65533;p 0&#65533;g&#65533;&#65533; &#65533;&#65533;&#65533;(>F7&#65533;&#65533; &#65533;5Op%e&#65533;c&#65533;N&#65533;&#65533;H&#65533;&#65533;!&#65533;uW,&#65533;)L0&#65533;&#65533;~&#65533;&#65533;&#65533;&#65533;&#65533;@'&#65533;E&#65533;D1&#65533;n&#65533;~n&#65533;&#65533;&#65533;&#65533;&#1434;d&#65533;&#65533; &#65533;!@&#65533;Uz=&#65533;&#65533;^&#65533;&#65533;[&#65533;@{&#65533;n&#65533;"&#65533;Dn5T&#65533;QA&#65533;&#65533;&#65533;NN&#65533;a)&#65533;
&#65533;&#65533;&#65533;&#65533;&#1228;w1%&#1134;{B*&#65533;&#65533;
F&#65533;&#65533;&#65533;5xY&#65533;&#65533;&#65533;&#65533;o&#65533;L.p &#65533;3 3 &#65533;&#65533;2&#65533;&#65533;`x&#65533;{&#65533;an&#65533;@&#65533;: #&#65533;_(&#65533;T&#65533;&#65533;8&#65533;&#65533;8s)l&#599;&#65533;@&#65533;&#65533;&#228;d&#65533;&#65533;&#65533;&#65533;&#812;,&#65533;A&#65533;t&#65533;5 os-&#65533;Q&#65533;&#65533;#&#65533;i&#65533;&#1454;s&#65533;R&#65533;F&#65533;.&#65533;&#65533;&#1504;(&#65533;Ki&#65533;&#65533;&#65533;y}&#65533;%0&#65533;0&#65533;&#65533;&#65533;&#65533;UL&#65533;&#65533;w&#65533;=&#65533;&&#65533;>UHU&#65533;R%,&#65533;&#65533;&#65533;q>&#65533;&#65533;0~R &#65533;&#65533;[$ ,&#65533;&#65533;&#65533;&#65533;w&#65533;q&#65533;'MH&#65533;Y7&#65533;&#65533;9&#65533;
`&#65533;&#65533;u&#65533;,((&#65533;+&#65533;Y&#65533;&#65533;&#65533;j&#65533;&#65533;&#65533;&#1931;@&#65533;&#65533;
&#1446;&#65533;&#65533;&#65533;&#65533;&#65533;3N&#65533;2&#65533;;8&#65533;&#65533;&#65533;e`5&#65533;&#65533;3`=&#65533;sW&#65533;&#65533;&#65533;t+&#65533;$
&#65533;TZj&#65533;
!&#65533;'P&#65533;&#65533;A&#65533;b&#65533;"&#65533;D&#65533;&#65533;3&#65533;
3&#65533; '&#65533;&#65533;prp&#65533;c&#65533;&#65533;F7G&#65533;d&#65533;&#65533;C&#65533;~6pY"C&#65533;L&#65533;t0Ri&#65533;&#65533;&#65533;&#65533;&#65533;.&#65533;&#65533;=&#65533;T9&#65533;&#65533;Y&#65533;&#65533;#&#65533;&#65533;F&#65533;(R&#65533;&#65533; 	&#65533;&#65533;&#65533; &#65533;&#65533;&#65533;&#65533;R&#65533;&#65533;&#65533;&#65533;P&#65533;0l&#65533;&#65533;2&#65533;&#65533;Z&#65533;&#65533;f&#65533;
&#65533;'&#65533;&#65533;&#65533;&#1312;&#65533;&#65533;.&#183;&#1808;a&#1706;=\&#65533;&#65533; &#65533;4O&#65533;*F&#854;&#65533;TL&#65533;)0yYV&#65533;	&#65533; &#65533;4a* &#65533;&#65533;&#65533;/&#65533;cs3 1&#65533;&#65533;&#65533;B\&#65533;&#65533;&#65533;+\&#575;Qe&#65533;&#65533;&#65533;&#65533;&#65533;E&#65533;&#65533;&#65533;4&#65533;0 /&#65533;Ge &#65533;&#65533;&#65533;+psi&#65533;&#65533;	 &#65533;&#65533;= &#65533;t*?&#65533;&#65533;&#65533;"&#65533;>&#65533;L&#65533;"&#65533;@MB&#65533;;^&#65533;G&#607;&#65533;H!1&#65533;0,&#65533;&#240;&#65533;1|Y&#65533;11&#65533; &#65533;&#65533;&#65533;&#65533;&#65533;&#65533;&#65533; \(&#65533;&#65533;&&#65533;$mS0&#65533;2YHM&#1130;9&#65533;&#65533;&#65533;&#65533;x@W[&#65533; (&#65533;y=&#1536;&#65533;&#65533;Z4&#65533;Q&#65533;g&#65533;:&#65533;*'a&#1821; -&#65533;&#65533;&#65533;&#65533;3&#65533;N&#65533;c&#65533;&#65533;@3&#65533;"&#65533;z&#65533;2T1&;&#65533;&#18466;
J&#65533;
&#65533;&#65533;p&#65533;&#65533;&#1074;	&#65533;	&#65533;&#65533;&#35045;&#65533; 1&#65533;&#65533;*&#65533;&#518;&#65533;&#65533;&#65533;2&#65533;&#65533; #u>~"I&#65533;@7-&#65533;s`&#65533;&#65533;&#65533;2&#65533;TM&#365866;&#946;O&#65533;G&#65533;u&#65533;&#65533;sv&#65533;&#65533;B&#65533;S-&#990;0&#65533;J&#65533;&#65533;&#65533;^&#65533;;=&#65533;61u&#65533;&#65533;-%!IY&#65533;&#65533;&#65533;&#65533;&#65533;&#65533;+&#65533;&#65533;`&#65533;|&#65533;&#65533;@v&#65533;&#65533;&#65533;&#65533;&#65533;J&#65533; &#65533;#c&#65533;~
@&#65533;]&#65533;&#65533;&#65533;"&#65533;&#65533; &#65533;&#65533;1&#65533;&#65533;,&#65533;&#65533;&#65533;&#65533;&#65533;&#65533;&#65533;&#65533;&#65533;,!()&#65533;&#65533;,-&#65533;""&#65533;.&#65533;&#65533;&#65533;&#65533;&#65533;&#65533;,*&#65533;&#65533;&#65533;&#65533;&#65533;&#65533;&#65533;&#65533;&#65533;&#65533;&#1507;&#65533;&#65533;&#65533;!&#65533;&#65533;&#65533;&#65533;&#1807;&#65533;&#65533;&#168;&#65533;&#65533;&#65533;&#65533;&#65533; $&#65533;&#65533;#&#65533;&#65533;* 1$:&#65533;&#65533;&#65533;aE&#65533;V&#65533;vaR&&#65533; &#65533;&#65533;h&#65533;8@ &#65533;G &n&#65533; &#65533;&#65533;&#65533;&#65533;Yir&#449; &#65533;I&#1216;&#65533;&#65533;&#65533;&#65533;Nb&#65533;&#65533;&#65533;J&#65533;&#65533;&#65533;o&#65533;&#65533;&#65533;&#65533;3&#65533;M&#65533;"U&#65533;&#65533;a&#65533;D&#65533;& &#65533;&#657;&#65533;&#65533;&#65533; Z&#65533;&#47138;&#65533;&#65533;I|&#65533;Eb &#65533; PQt&#65533;&#65533;;Vb&#65533;h%Jh-&#150;J4&#65533;&#65533;!&#65533;0&#65533;(&#65533;&#65533;&#65533;&#65533;z &#65533;&#65533;!H$&#65533;j&#65533;&#65533;g&#65533;F&#65533;&#65533;&#65533;&#65533;BGM!&#65533;q&#65533;&#371;w>]&#65533;7A&&#65533;&#65533;&#65533;<AX&#65533;y-&#65533;&#65533;6&#65533;_&#65533;&#65533;&#1573;&#65533; &#65533;P&#65533;r&#65533;&#65533;&#65533;&#65533;&#65533;[&#65533;&#65533;&#65533;2\L&#65533; &#65533;C&#65533;I&#65533;&#65533;&#65533;&#65533;&#65533;&#1086;&#65533;&#65533;<&#65533;-@&#65533;&#65533;&#65533;&#65533;
 @&#65533;&#65533;&#65533;&#65533;&#65533;D&#65533;&#65533;f'&#65533;&#65533;A6p&#65533;@&#65533;&#65533;&#65533;  !X &#1792;&#65533;'	QKB&#65533;C3=e&#65533;&#65533;&#65533;O&#65533;T"O&#65533;&#65533;Mj0&#65533;(cP/&#898;&#65533;SVh!
&#65533;RGY&#65533;e&#65533; @&#65533;2@&#65533;0B#&#65533;P@>3&#65533;&#65533;%&#65533;&#65533;&#65533;&#65533;H&#65533;&#65533;d&#65533;<&#65533;&#65533;q&#65533;&#65533;	)&#65533;&#65533;&#65533;/&#65533;<&#65533;&#65533;&#65533;&#65533;&#65533;&#65533;!U&#65533;#X@&#65533;&#65533;qS&#65533;y&#65533;GTv&#65533;&#65533;Z&#65533;5&#65533;&#65533;&#65533;&#65533;yJ&#65533;@mdPs/&#65533;&#1032;w&#65533;|&#65533;&#65533;F&#65533;QR&#65533;I"XZ9&#65533;@:&#65533;-&#65533;&#65533;&#65533;tW&#65533;Rg&#65533;&#65533;&#65533;&#65533;	h"C A&#65533;J&#65533; &#65533;b&#65533;&#65533;7&#65533;&#1369;&#65533;&#65533;8&#65533;B&#65533;&#65533;O L&#65533;
&#65533;&#65533;&#65533; P&#65533;A{&#65533;&#65533;:&#65533;I&#676;&#65533;U
 &#65533;&#1158;&#65533;t&#65533;"&#65533;&#65533;&#65533;&#65533;'6&#65533;"O4&#65533;(&#65533;&#65533;&#65533;C&#713;?&#65533;&#65533;
&#65533;&#65533;&#65533;&#65533;"}TU/YP &#65533;&#65533;&#65533;`&#65533;#h&#65533;&#65533;8pm&#65533;$L&#65533;&#65533; &#65533;&#65533;&#65533;"&#65533;&#65533;&#65533;&#65533;&#65533;&#65533;&#65533;	&#65533;!&#65533;&#694;&#65533;&#65533;@A&#65533;&#65533;b&#65533;9+&#1034;&#65533;&#65533;&#65533;&#65533;&#65533;37g&#65533;9&#65533;&#65533;&#65533;&#65533;B&#65533;0&#65533;&#65533; 2k&#65533;&#65533;&#65533;&#65533;{&#65533;&#65533;d&#65533;&#65533;t&#65533;~&#65533;&#65533;&#65533;&#65533;&#65533;1&#65533;&#65533;J &#65533;~v3&#65533;l&#65533;Y5jl&#65533;&#65533;&#2047;|F&#65533;gdps@cH{&#65533;p_bd&#65533;&#65533;@ x(&#65533;[.&#65533; ~t&#1025;- &#65533; &#65533;0&#65533;&#65533;&#1348;X%&#65533;&#65533; (pR&#65533;
&#65533;&#65533;oMh&#65533;S7&#65533;&#65533;&#65533;R	'&#65533;&#65533;&#65533;&#65533;&#65533;&#65533;M6U&#65533;&#65533;&#65533;&#65533;&#65533;&#65533;TAJ &#65533;#&#65533;&#65533; *&#65533;&#65533;&#65533;-D&#65533;&#65533;&#65533;(&#65533;_H(&#65533;R&#65533; &#65533;t0'P>&#65533;&#897;&#1929;&#65533;"&#65533;@
&#65533;-<&#65533;`&#1346;K&#65533;&p&#65533;/&#65533;&#65533;kF!&#65533;&#65533; &#65533;(&#65533;&#65533;85Q&#65533;Nw&#65533;D&#65533;0&#65533;u&#65533;&#65533;P&#65533; d&#65533;&#65533;
&#65533;&#65533;o&#65533;0&#65533;!Z@9&#1048;- &#65533;&#65533;9&#65533;*&#65533;w&#65533;&#65533;&#65533;107&#65533;%)Up)$ &#65533;
Q&#65533;
P&#263;&#65533;&#65533;a&#65533;1&#65533;C4&#65533;!&#65533;&#65533;&#65533;&#65533;s&#65533;jL&#65533;&#65533;
@'H@&#65533;@ &#65533;&#65533;w&#65533;&#65533;&#65533;&#65533;K&#519;&#65533;&#65533;&#65533;&#65533;&#65533;$ DN&#65533;W&#65533;&#65533;&#65533;B&#65533;&#65533;D 
&#413244;F&#65533;F(K	d&#65533;V&#65533;&#65533; &#65533;a &#65533;AU d&#65533;&#65533;&#65533;A_&#65533; &#65533;&#65533; s&#65533; P &#65533;x8g@pY &#1398;&#65533;&#65533;&#65533;*&#65533;&#65533;&#25779;&#65533;m <8&R&#65533;&#65533;&#65533;8&#65533;
 &#65533;b&#65533;&#65533;N&#65533;&#65533;&#65533;&#739117;&#65533;L &#65533;&#65533;&#65533;0	&#65533;f- `&#65533;6Sa&#65533;@&#65533;&#65533;"&#65533;&s&#65533;&#65533;OP&#65533;&#65533;&#65533;&#65533;*D&#65533;&#65533;=q&#25287;hOE&#65533;8Qip)&#1536;4&#65533;d$[=&#65533;[C&#65533;&#65533;&#604;&#1222;&#65533;XN4D&#65533;
&#65533;&#65533;&#65533;Z&#65533;&#65533;I&#65533;&#65533;`&#65533;&#65533;4&#65533;&#65533;&#65533;&#65533;$d&#65533;&#65533;,F`&#65533;&#65533;D&#65533;# Khp&#65533;&#65533;&#65533;$'&#65533;J<b&#65533;&#65533;&#65533;D*

&#65533;&#65533;&#65533;&#65533;D"&#977;H}&#65533;&#65533;&#65533;&#65533;&#65533;=&#65533;?&#65533;ATv*&#65533;h&#65533;*&#65533;&#65533;&#65533;&#65533;Q%&#65533;@ $P
R&#65533;&#65533;-s&#65533;&#65533;[8&#65533;&#65533;&#65533;&#65533;&#65533;1&#65533;&#65533;&#65533;b1&#1856;&#65533;&#65533;`&#65533;Km&#65533;&#65533;&#65533;gG'0'e&#65533;&#65533;&#65533;&#65533;aL`&#65533;&#65533;JL@&#65533;&#65533;%7&#65533;&#65533;&#65533;&#65533;F&#65533;&#65533;
&#65533;1&#65533;F&#65533;&#65533;&#65533; &#65533;qH&#65533;&#179;NDL ~p!&#65533;}&#65533;&#1446;&#65533;	N&#65533;u&#65533;&#65533;&#65533;%&#65533;"&#65533;&#65533;&#65533;A&#65533;T&#65533;&#65533;&#65533;)&#65533;&#1792;%&#65533;&#705;&#65533;&#65533;&#610;E&#65533;&#65533;
6 ^Y$&#65533;&#65533;[&#65533;&#65533;&#65533;,&#65533;&#65533;&#1562;pVa&#65533;cM&#65533;z&#65533;&#65533;h&#65533;1&#65533;KA&#65533;&#65533;(`~&#272;I&#65533;&#65533;&#65533;&#65533;&#65533; >Ed&#65533;&#65533;&#65533;&#65533;f.'9!&#65533;J&#65533;8)&#65533;xN	$ &#65533;&#65533;`&#65533;&#65533;&#65533;G &#65533;&#65533;<&#65533;&#65533;`g\@Z6&#65533;&#65533;&#65533;e&#65533;@&#1027;<b+A&#65533;&#65533;N&#65533;H&#65533;g&#65533;&#65533;*@N jP&#65533;&#65533;&#65533;&#65533;&#65533;&#65533;p&#65533;&#65533;t
&#65533;&#65533;&#65533;AD&#65533;z)&#65533;&#65533;^&#65533;&#65533;&#65533;+%P&#865;&#65533;&#65533;&#65533;&#65533;&#65533;@&#65533;LI&#65533;Z3&#65533;yC&#65533;~&#65533;&#65533;x'?d&#65533;&#65533;&#65533;gt
&#65533;F&#65533;V+&#65533;&#65533;=&#65533;&#65533;Q_L&#1805;&#65533;&#65533;5&#65533;L5&#65533;CY6&#65533;Ta,Px&#65533;d&#65533;,+,&#65533;&#65533;~$B&#60759;|&#65533;k&#65533;'@QO&#65533;&#65533;&#65533;X&#65533;&#65533;,&#65533;&#65533;&#65533;&#65533;&#26452;&#65533;)@}&#65533;&#65533;&#65533;<& +A&#65533;2&#65533;[&#65533;@&#65533;&#65533;&#65533;&#65533;a&#65533;&#65533;&#65533;&#65533;a&#65533;$&#65533;&#65533; &#65533;&#65533;&#65533;&#65533;
&#65533;&#65533;&#65533;)&#65533;n2&#65533;&#542; &#65533;f&#65533;F&#5320;&#65533;&#65533;pev&#65533;V &#65533;&#65533;6&#65533;9<
$&#65533;&#65533;&#65533;8W&#65533;&#65533;qj&#65533;b&#785;
&#65533;&#65533;&#65533;&#65533;&#65533;&#65533;&#65533;&#65533;&#65533;F&#65533;&#65533;&#65533;7&#65533;&#65533;&#65533;V(Cv&#65533;w70&#65533;G&#65533;j 0&#65533;&#65533;MG&#65533;&#65533;&#65533;qU&#65533;&#65533;pD&#65533;b9y@&#65533;V
&#65533;&#65533;B&#65533;.G&#65533;(&#65533;_&#65533;` &#65533;"_Z>&#65533;I~q$,3&#65533;&#65533;T,&#65533;&#65533;&#65533;&#65533;<&#65533;o"KM0&#65533;1}&#65533;G]&#65533;&#1289;"&#65533;@j&#65533;_;&#65533;A&#65533;l&#65533;&#65533;&#65533;@&#65533;&#65533;&#65533;L,&#65533;[&#65533;b&#65533;&#65533;&#65533;]&#65533;&#65533;%&#65533;)&#65533;@!N&#65533;4&#65533;8&#65533;&#65533;x&#65533;&#65533;PzB&#414;&#65533;&#1056;&#65533;	A&#65533;%&#65533;&#65533;c&#65533;r0&#65533;&#596;&#65533;@&#192;/*p1&#65533;&#65533;`&#2021;&#65533;&#65533;&#65533;i&#65533;p&#65533;&#65533;&#65533;&#65533;A&#65533;O&#65533;&#65533;8&~D&#65533;&#65533;"qA&#65533;&#65533;(&#65533;p&#65533;aPS&#65533;(&#65533;&#65533;&#65533;Bs@)+/(k&#65533;D&#65533;{(&#65533;&#65533;k+&#65533;
&#65533;"&#65533;\ &#65533;-&#65533;&#65533; 06&#65533;&#65533;x&#65533;8&#65533;&#65533; &#65533;&#65533;&#65533;@&#65533;&#65533;&#65533;%&#65533;&#65533;&#65533;>&#65533;&#1455;I<C&#65533;&#65533;E&#65533;&#65533;&#65533;&#65533;&#65533;&#65533;&#65533;&#65533;4z&#65533;B&#65533; ;&#65533;>&#65533;$F>&#65533;u&#65533;gm%F&#65533;C&#352;$A&#65533;6$@&9&#65533;&#65533;h&#65533;&#65533;&#65533;&#65533;f&#65533;CA&#65533;&#65533;&#65533;[u&#65533;&#65533;&#65533;CI&#65533;v&#1430;qA B7$*&#65533;&#65533;&#65533;&#65533;}&#65533;&#65533;&&#65533;T&#65533;&#65533; &#65533;&#65533;5b$|6>0!u
o&#65533;3'&#65533;&#65533;&#65533;&#65533;'ka|&#65533;@@&#65533;p&_T5&#65533;zp&#65533;J (&#65533;X&#65533; 3&#65533;&#65533;2`l&#65533;hD&#65533;	u65a&#65533;nR*&#65533;&#65533;&#65533;&#65533;&#65533;$F&#65533;@U&#65533;
V&#65533;	&#65533;0{@+&#65533;&#65533;[`&#65533;&&#65533;&#65533;&#65533;7&#65533;SB$ a&#65533;&#65533;i&#65533;i9&#65533;t&#65533;CAQH&#65533;&#65533;j&#65533;&#65533;&#65533;R&#65533;_?&#65533;&#65533;`&#65533;&#65533;<2a&#65533;US&#65533;&#65533;80%-  J&#65533;&#65533;3 &#65533;@W&#65533;r &#65533;&#65533;&#65533;{&#65533; &#65533;A5w&#65533;O&#65533;&#900;&#65533;&#65533;Q.@p&#65533;&#65533;&#65533;'&#65533;P|&#65533;B&#65533;&#65533;1 &#65533;&#65533;0&#65533;` &#65533; `D-&#65533;&#65533;&#65533;@)&#65533;E.&#65533;> k&#65533; &#65533;e&#65533;p&#65533;&#65533;2{&#390;&#65533; 
&#544;&#65533;5&#65533;cS&#65533;q&#65533;&#65533;-&#65533;&#65533;&#65533;&#65533;4&#65533;&#65533;&H&#65533;qQ$ hS&#65533;@o&#65533;&#65533;n1 7&#65533;&#65533;&j &#1029;Q&#65533;a&#65533;Hg&&#65533;&#65533;&#65533;&#65533;MQc%&#65533;&&#13642;/&#65533;RUE=:&#65533;7itB H&#65533;&#65533;&#65533;h&#65533;&#65533;&#521;By&#65533;&#65533;&#65533;o &#65533;11&#65533;&#65533;!&#65533;&#65533;`Bp_&#65533;&#65533; &#65533;V &#65533;E J&#65533;9&#65533;&#65533;x	&#65533;?l4+&#65533;0N&#65533;	0Q&#65533;|&#65533;T&#65533;&#65533;&#65533;,yq&#628;$&#65533;&#65533;0&#65533;&#65533;&#65533;n&#65533;&#65533;&#65533;&#65533;NQ&#65533;&#65533;Xubpg&#65533;p&#65533;K&#65533;&#65533;c+2&#65533;?$&#65533;A&#65533;+&#65533;0P D&#65533;&#65533;,d
&#65533;&#65533;i5&#65533; :&#65533;,&#65533;We&#65533; &#1038;nHu-08&#65533;&#65533;Vrn&#65533;`&#65533;&#65533;&#65533;c&#65533;&#65533;vq&#65533;&#65533;P&#65533;Xs6&#65533;:@f&#65533;&#65533;)&#65533;8&#903;&#65533;&#65533;&#65533;&#65533;8$p &#65533;h&#65533; w$&mE!v3Y&#65533;k~t!&#65533;u#_&#65533;!&#1171;&#65533;&#205;IQ#&#65533;&#65533;)  E f!:&#65533;#&#65533;#C&#65533;&#65533;&#65533;&#65533;F&#65533;&#65533; ,5p&#65533;X &#65533;&#65533;#&#65533;n&#65533;&#65533;e&#65533;V&#65533;&#65533;)&#65533; &#65533;"&#65533;{&#65533;&#65533;3(U	&#65533;`Lii%&#65533;q&#65533;!&#457;lEQ&#65533;&#65533;A &#65533;&#65533;

&#65533;Rj&#65533;&#65533; &#65533;&#65533;(&#65533;	#&#65533;Bp&#65533;	&#65533;W&#65533;f&#65533;&#65533;&#65533;b&#65533;E&#65533;EB&#65533; 0 &#65533;B&#65533;&#65533;	 )@&#65533;w3Is&#65533;&#65533;&#65533;4&#65533;V&#65533;&#65533;5&#65533;&#65533;&#65533;q&#65533;) 	&#65533;P&#65533;1 &#65533;&#65533;
&#65533;4"@$&#65533;+ !&#65533;(9`B iTb&#65533;:S:"&#65533;&&#65533;Iy!&#65533;C&#65533;3jF5`/&#65533;&#65533;&#65533;&#65533;f&#65533;&/7&#65533;!A=:	&#65533;)&#65533;3	&#65533; 3P*&#65533;/&#65533; E&#65533;lQ&#65533;D'&#65533;F&#65533;&#65533;[&#65533;&#65533;r&#65533;)@&#65533;&#65533;&#65533;p&#1636;M|&#65533;&#65533;_(&#65533;&#65533;&#65533;"&#65533;w)&#65533;&#65533;N&#65533;T9&#65533;&#65533;q&#65533; )&#65533;'[DY&#65533;&#65533;&#65533;&#65533;&#65533;&#65533;D&#65533;4&#65533;&#65533;&#65533;RE&#274;&#65533;`&#65533;&#65533;&#65533;&#65533;&#65533;@qD&#65533;3&#65533;2&#65533;&#65533;&#65533;&#65533;E&#65533;V&#65533;o&#65533;&#65533;0-Q
&#65533;&#65533;g&#65533;&#65533;	&#65533;D5&#65533;&#65533;&#65533;&#65533; &#65533;_&#65533;D -&#65533;+&#65533;&#65533;2&#65533;&#65533;:P2&#65533;&#65533;&#65533;f-&#65533;&#65533;k&#65533;&#65533;&#65533;&#65533;&#65533;G&#65533;&#65533;G&#65533;:&#65533;:P&#65533;>&#65533;&#65533;&#65533;.&#65533;H>U!&#65533;G&#65533;&#65533;#BUY .i&#65533;&#65533;/Q
&#65533;&#65533;$&#65533;p&#65533;&#65533;0&#65533;&#65533;&#65533;cn&#65533;s&#65533;&#65533;&#65533;&#65533;&#65533;+&#65533;p&#65533;`&#65533;&#65533;j&#65533;))F&#65533;x&#65533;q&#65533;&#65533;22 &#65533;gE9&#65533;&#65533; 7&#65533;&#65533;&#65533;&#65533;&#65533;&#65533;&#65533;&#65533;_ "&#65533;&#65533;&#65533; Kl&#65533;W&#65533;&#65533; 'P&#65533;Qn#&#65533;7&#65533;)B!*&#65533;&#65533;&#65533;&#65533;&#65533;&#65533;&#65533;Q&#65533;&#65533;&#65533;&#65533;+&#65533;/)@V$&#65533;&#65533;vx&#65533;:&#65533;a&#65533;P,&#65533;5%-&#65533;&#65533;&#65533;)0@&#65533;yG&#65533;,&#65533; -&#65533;&#65533; l&#65533;3 Rgv&#65533;&#65533;#&#65533;V!
&#65533;&#65533;(11&#65533;&#65533;6&#65533;&#65533;D&#65533;&#65533;&#65533;{&#65533;&#65533;"&#65533;&#65533;~
&#65533;&#65533;&#65533;#&#65533;&#65533;``&#65533;E&#65533;9F&#65533;&#65533;&#65533;f&#65533;P&#65533;6p&#65533;&#65533;&#65533;&#65533;&#65533;&#65533;p6S
+&#65533;&#65533;W&#65533;R0%v&#65533;-&#65533;6&#65533;z&#1175;&#65533;&#65533;1&#65533;&#65533;r)&#65533;&#65533;DC&#1151;&#65533;&#65533;O&#65533;A&#65533;{p)[&#65533;11&#65533;.&#65533;*&#65533;&#65533;&#65533;&#65533;2&#65533;&#65533;3s
 c&#65533;&#65533;&#65533;&#65533;&#65533;Q&#65533;a&&#65533;&#1689;&#65533;
,q{&#65533;Z&#65533;&#65533;&#65533;$&#203;&#65533;3&#65533;fE2nq*&#65533;!`&#65533;&#65533;&#65533;&#65533; &#65533;US&#65533;n&#65533; &#65533;+R+&#65533;x&#65533; &#65533;$l&#65533;e&#65533;w &#65533;&#65533;yu&#65533;&#65533;&#65533;z!=&#65533;!&#65533;{I&#65533;&#65533;&#65533;&#65533;H&#65533;&#65533;&#65533;j,q	&#65533;i_&#65533;&#65533;#&#65533;&#65533;&#65533;#=&#65533;Gv&#65533;R&#65533; &#65533;   &#459;&#65533;y
(D+$&#65533;gTl&#65533;VwcW-&#65533;&#65533;"%F&#65533;&#65533;&#1920;O&#65533;0%&#65533;&#65533;&#1476;&#65533;&#65533;pW&#65533;&#65533;v
\[*&#65533;&#65533;Xt Xs&#65533;&#65533;4&#65533;&#65533;0&#65533;	&#65533;@&#65533;&#65533;&#1295;8
&#65533;&#65533;*&#512;G&#65533;40rN&#1174;{&#65533; pe$@&#65533;&#65533;&#65533;&#454;&#65533;&#65533;&#65533; l&#65533;&#65533;&#65533;&#65533;-&#65533;4\&#65533;&#65533; &#65533;R<&#65533;H&#65533;&#65533;P&#65533;&#65533;]wz&#65533;&#65533;/4&#65533;;&#65533;&#65533;&#65533;;5j&#65533;&#65533;&#65533;k<&#65533;&#65533;zj&#65533;&#65533;	 &#65533;c&#65533;S&#65533;&#65533;u$1&#65533;CbS&#65533;<&#65533;&#65533;k&#65533;b&#65533;f&#65533;&#65533;&#65533;&#65533;p&#65533;@&#65533; &#65533;@&#65533;}U&#65533;&#65533;&#65533;2d&.& &#65533;&#65533;4&#65533;B&#65533;&#65533;&#65533;,p
&#65533;bZ10&#1960;&#65533;'9&#65533;&#65533;&#65533;-&#65533;]&#65533;?&#65533; &#65533;&#65533;v&#65533;
&#65533;
8Y&&zC&#65533;z@ &#65533;{&#1249;&#65533;A&#592;&#65533;&#65533;&#567;&#65533;&#65533;Q&#65533;`&#611;.&#1909;&#65533; E&#65533;&#65533;&#65533;Q&#65533;&#65533;Q b&#65533;8&#65533;&#65533;
&#65533;&#65533;&#65533;&#65533;3&#65533;(@k1{H"&#65533;gFg&#65533;3`&#65533;&#65533;&#65533;
&#65533;&#65533;$&#65533;:&#1083;&#65533;3=&#65533;~7&#65533;&#65533;&#65533;b F&#65533;iL&#65533;.+T&#65533;&#65533;9&#65533;#P&#65533;&#65533;7&#65533;#S/&#65533;U$&#65533; &#65533;&#65533;&#65533;~:&#65533;jY&#65533;&#65533;u:&#65533;&#65533;&#65533;&#65533;c|P |vZsq&E|&#65533;c"7&#65533;--&#65533;,&#65533;&#65533;&#65533;|f&#65533;*=.&#1256;E1&#175;&#65533;Zx&#65533;mpU& &#65533;b&#65533;Hlp&#65533;&#65533;&#65533;0&#65533;&#65533;&#65533;-&#65533;&#65533;O&#65533;4E&#65533; &#65533;&#65533;&#65533;&#65533;(&#582;&#65533;	2 &#65533;&#65533;&#65533;.&#65533;&#65533;&#65533;&#65533;&#65533;&#65533;&#65533;&#65533;&#65533;Wf&#65533;&#262;&#65533;&#65533;"
&#65533;&#65533;&#65533;&#65533;6S&#65533;&#65533;gQ &#65533;N&#65533;&#65533; R2N&#65533;&#65533;I&#65533;m&#65533;$&#65533; [a&#65533;^&#65533;&#65533;^>&#65533;Q&#65533;i&#65533;|&#65533;&#65533;<&#65533;&#65533;&#1551;&#65533;FUj&#65533;h &#65533;L=&#65533;&#65533;;f&#65533;&#65533;H @H,&#65533;&#65533;&#65533;:&#65533;m&#65533;o&#65533;&#65533;(&#65533;&#65533;0&#65533;&#65533;f&#65533;&#65533;hE&#65533;&#42026;&#65533;*&#65533;a&#65533;&#65533;q&#65533;&#65533;&#65533;uW&#65533;&#65533;&#65533; C&#65533;5d
" &#65533;&#65533;L&#65533;z&#65533;&#65533;A&#65533;&#65533;`y&#65533;&#65533;&#65533;i&#65533;&#65533;
(p
 &&#65533;&#65533;	.pX&#65533;&#65533;M&#65533;Z&#65533;&#65533;&#65533;b
c&#65533;&#65533;%m&#65533;
8&#65533;A&#65533;&#65533;&#65533;I&#65533;DzB[&#65533;i&#1377;&#65533;KF&#65533;-&#65533;P&#65533;dv&&#65533;&#65533;l&#65533;T&#65533;&#65533;&#65533;`&#65533;F	T&#65533;&#65533; &#65533;&#65533;a&#65533;&#65533;#q&#65533;&#65533;^&#65533;&k=#!"N`,;`"&#65533;&#65533;&#65533;j%r&#65533;6&#65533;:&#65533;:&#65533;&#65533;!&#65533;mk/!&#65533;&#65533;&#65533;{ `&#65533;)&#65533;9+ &#65533;&#65533;&#65533;&#65533; o&#65533;O&#65533;&#678;&#65533;&#65533;U&#65533;/Q&#65533;&#65533;&#65533;|&#1136;&#65533;&#65533;	&#65533;2f:&#65533;"eH[f&#65533;&#65533;&#438;>C&#65533;l
WS&#65533;)z^tp&#65533;g &#65533;q*h&#65533;Cp&#65533;Z&#65533;&#65533;q&#65533;&#65533;*&#65533;)5&#65533;&&#65533;&#65533;~7&#65533;&#65533;p&#65533;O:Y&#65533;&#65533;	&#65533;m6k
  &#65533;&#65533;_&#65533;D&#50846;&#65533;&#65533;&#65533;O&#65533;&#65533;&#65533;5A4	&#65533;$
&#65533;6*`5&#65533;*[>h&#65533;&#65533;o&#65533;&#65533; & D&#65533;&#65533;s91&#65533;^&#65533;&#65533;isO!&#65533;>5T&#65533;B&#1847;&#65533;&#65533;f"&#65533;f&#65533;&#65533;&#65533;&#65533;!I&#65533;&#65533;siKK&#65533;X%0 &#65533;&#65533;s&#65533;&#65533;&#65533;&#65533;P @'&#65533;&#65533;yP&#65533;&#65533;&#65533;&#65533;(i>&#65533;aWt"YOO&#65533;|!%&#65533;g&#65533;&#65533;&#65533;(&#65533;fu5!p&#65533;C46&#65533;&#65533;DE&#65533;&#65533;&#65533;mC&#65533;&#65533;&#65533;&#65533;E&#65533;
&#65533;AQ&#65533;{W&#65533;6 &#65533;&#65533;&#1937;o&#65533;H&#65533;&#65533;2&#65533;&#65533;E&#65533;`Onc)&#65533;&#65533;o&#65533;&#65533;&&#65533;&#65533;8&#65533;(@&#65533;)d&#65533;&#65533;&#65533;
&#65533;`| +l&#65533;&#65533;%"&#65533;Q(&#65533;^&#65533;&#65533; &#65533;&#65533;&#65533;q\=t<&#65533;&#65533;;Y!G"&#65533;&#65533;&#65533;&#65533;&#65533;Q&#65533;&#65533;9Gu&#65533; /8u&#65533;t&#65533;;>r&#65533;&#65533;&#65533;wZ&#65533;8&#65533;(!&#65533;&#65533;l&#65533;t&#65533;b&#65533;)+,1&#65533;+(&#65533;+&#65533;&#65533;&#65533;&#65533;&#65533;&#65533;1&#65533;&#65533;&#65533;&#65533;1,&#65533;21&#65533;55*&#65533;,&#65533;A&#65533;&#65533;)&#65533;&#65533;C&#491;&#65533;&#222;&#65533;&#65533;&#1271;&#65533;0&#65533;&#65533;&#65533;&#65533;&#65533;.1$&#65533;&#736;&#65533;&#1887;&#39131;&#65533;&#1052;&#65533;&#65533;&#65533;&#364;X&#65533; &#65533;&#65533;&#65533;!\&#65533;iU&#65533;X&#65533;&@u&#65533;
$
<&#65533;%&#65533;&#65533;&#65533;H)&#65533;&#65533;&#65533;&#65533;"/ T&#65533;x0b	-X&#65533;`&#65533;&#65533;E&#65533;&#65533;  &#65533;&#65533;&#65533;&#65533;@&#65533;H&#65533;&#65533;O&#65533;4Dh &#65533;)P&#65533;A`R&#65533;&#1387;X&#65533;j&#65533;jU&#65533;&#65533;&#65533;^&#65533;B&#65533;	 &#65533;&#65533;&#65533;?&#65533;%&#65533;`&#65533;O&#65533;<&#65533;&#65533;p&#65533; X8&#65533;`&#65533;
TP&#65533;&#65533;&#65533;F&#65533;0L&#65533;&#65533;)n&#65533;&#65533;"\&#65533;&#65533;b&#65533;?N&#65533;p!&#1981;e1|&#65533;H&#65533;)0>&#65533;x&#65533;@I0O.&#65533;&#65533;&#65533;j`H&#616;&#1432;l(&#65533;&#65533;&#65533;&#65533;&#65533;&#65533;&#65533;'F|&#65533;&#65533;P &#65533;&#65533;Ve&#65533;[&#65533;.v&#65533;&#65533;a/&#65533;&#65533;
 ,&#65533;&#65533;@&#65533;:P&#1026;_)8&#65533;&#65533;i&#65533;&#293;81m&#65533;#p&#65533;&#65533;G&#65533;G@B&#65533;q&#65533;1"&#65533;2)"&#65533;])&#65533;X`&#65533;{&#65533;&#65533;0\!1,0&#65533;&#65533;&#65533;u&#320;&#65533;*&#65533;&#65533;d&#65533;@&#65533;7&#65533;&#65533;PG	&#65533;&#65533;N $&#65533;SME&#65533;TUq%&#65533;D&#588;1z&#65533;Td&#65533;&#65533; P&#65533;&#65533;B<&#65533;&#65533;[3&#65533;d&#65533;]{ {i&#65533;'&#65533;&#65533;&#65533;=@&#65533;&#65533;&#65533;!`PW &#65533;0&#65533;&#65533;&#65533;'&#65533; &#65533;'&#65533;<'/&#65533;4dC!&#65533;&#65533;H&#65533;&#65533;&K&#65533;&#65533;A &#65533;&#65533; 
&#65533;&#65533;t&#65533;T)m&#65533;&#65533;&#65533;&&#65533;pA1g&#1206;j= RZ&#65533;q&#65533;M&#65533;5P&#65533;k&#65533;&#65533;&#65533;&#65533; &#65533;&#425;U&#65533;&#65533;&#65533;&#65533;1s&#65533;&#65533;&#708;  {&#65533;&#65533;&#65533;7&#65533;2&#65533;S&#65533;'x&#65533;&#65533;&#65533;L&#65533; &#65533;&#65533;q2&#65533;&#65533;&#65533;&#156;&#65533;X&#65533;&#65533;.&#65533;&#65533;&#65533;@&#65533;&#65533;d&#65533;&#65533;9&#65533;&#65533;"Y@&#65533;&#65533;&#65533;P<E&#595;J5&#65533;#X`%i&#65533;&#65533;W&#65533;&#65533;IKJ&#65533;d ,6&#65533;OB&#65533;%;\&#65533;&#65533;&#65533;u&#65533;r{&#65533;&#65533;&#65533;
!&#65533;&#65533;&#65533; +x&#65533;B, B%&#65533;A&#65533;<P&#65533;&#65533;&#1026;T-X&#65533;&#65533;&#65533;sB&#65533;&#65533;&#65533;&#65533;k&#65533;&#65533;&#65533;kA! &#65533;&#65533;&#65533;&#65533;&#65533; &#65533;&#65533;&#65533;&#65533;)&#65533;&#65533;&#65533;eb2J&#65533;;&#65533;&#65533;&#65533;Pk=s?@&#65533;:&#65533;&#65533;B&#65533;&#65533;&#65533;&#65533;A&#65533;&#65533;&#65533;&#65533;Y&#65533;&#65533;*d@&#65533;i0Cy&#65533;&#65533;&#65533;+&#65533;VA&#65533;A&#65533;A&#65533;&#65533;f>&#65533;&#65533;&#65533;8(&#65533;F&#65533;`&#65533;T&#65533;	{&#65533;y&#65533;&#1410;u	&#65533;&#65533;T&#65533;&#65533;5&#262;&#1026;&#65533;&#65533;&#65533;&#65533;&#65533;&#65533;0A#&#65533;&#65533;R,&#65533;T&#65533;&#65533;CEY&#1429;	 &#65533;$&#65533;&`@K&#65533;&#65533;&#65533;HZ&#65533;&#65533;&#65533;F&#65533;&#65533;#/@A&#65533;&#65533;#ZiA&#65533;N&&#65533;&#65533;2Y&#511;9
`v&#65533;&#65533;9! ?&#65533;&#65533;&#65533; /&#65533;O&#65533;&#65533; &#405;=b&#65533;j&#65533;Q&#65533;!R &#65533;H`r&#65533; &#65533;&#65533;*&#65533;w&#65533;C00&#65533;&#65533; X#) +.p&#65533;h &#65533;&#65533;U&#65533;X1&#65533;,&#65533; &#65533;*&#65533;/	zb 0&#65533;G&#2034;&#65533;&#65533;&#65533; )lF>"&#65533;&#65533;K&#65533;&#65533;&#65533;(&#65533;*d&#65533;4&#65533;,\[G8&#65533;e&#65533;M0&#65533;&#65533;@GX7&#65533;&#65533;&#65533;V &#65533;0&#65533;&#65533;~`&#65533; &#65533;@x4P&#65533;&#65533;-&#65533;n2`&#65533;TB	H&#65533;0 &#65533;V&#65533;&#65533;aU&#65533;&#65533;&#65533;&#65533;&#65533;E,s&#65533;K&#65533;"&#65533;&#65533;1I&#65533;&#65533; &#65533;&#65533;&#65533;L&#65533;JP&#65533;Q&#65533;B=&#65533;@&#65533;  
V&#65533;&#65533;`*&#65533;)E&#65533;2S&#65533;)&#65533;&#65533;MC,PXP&#65533; wK&#65533;8Q&#65533;&#65533;A\&#65533;;85C#&#65533;&#65533;=4q&#65533;&#65533;,;#&#65533; *&#1206;&#65533;Fpb,&#65533;F&#65533;XQJ&#65533;&#65533;P&#65533;I`&#65533;yb]&#65533;[&#65533;	&#65533;&#65533;dP&#65533;M*L&#65533;L&#65533;&#65533;]&#65533;&#65533;&#65533;'4&#65533;&#1582;R&#65533;8y&#65533;&#505;r x&#65533;&#65533;l&#65533;43&#65533; i>T#8@&#65533;&#1545;#p 
&#65533;&#65533;&#65533;&#65533;r&#65533;R&#65533;Z &#65533;&#65533;&#65533;`(:&#65533;&#65533;&#65533;&#65533;&#65533;&#65533;&#65533; w&#65533;&#65533;&#65533; r&#65533;8&#65533;)&#65533;&#65533;7&#65533;5 )&#1179;$ &#65533;&#65533;$&#65533;AI(&#65533;&#65533;dN&#65533;U&#65533;@,&#65533;&#65533;^H0&#65533;AQ&#65533;(@ &#65533;E&#65533;&#65533;&#1024;I&#65533;PAh&#65533; &#65533;i&#65533;&#65533;e&#65533;&#65533;&#65533;&#65533; 0C&#65533;&#65533;Hb&#65533;&#65533;J
&#65533;%`&#65533;&#772;6 &#65533;&#65533;(&#65533;&#65533;@+|(#&f&#65533;&#65533;q)&#65533;&#65533;+R&#65533;&#65533;&#65533;&#65533;[P&#65533;
&#812;&#65533;&#65533;&#65533;&#65533;c&#65533;&#65533;&#65533;&#65533;"\@{@&#214;&#65533;R&#65533;&#65533;!&#65533;&#65533;F&#65533;&#65533;&	fR&#65533;]&#65533;$&#65533;X&#65533;&#65533; 1&#65533;:@UP&#65533;[&#512;t&#65533;&#65533;`` 
&#65533;&#65533;&#65533;&#65533;&#65533;F&#65533;L&#65533;&#65533;&#1169;5i&#65533;&#65533;sd&#65533;t&#65533;&#65533;&#65533;)Ik&#65533;$&#65533;&#1508;&#65533;L-&#65533;Y[6&#65533;&#65533;&#65533;&#65533;&#65533;-x&#65533;&#65533;'&#65533;&#65533;$&#65533;&#65533;&#65533;#&#65533;2EF&#65533;+2X&#65533;&#65533;&#65533;[&#65533;x D&#65533;&#65533;	&#65533; &#65533;&#65533;* &#65533;b6M.&#65533;&#65533;&#65533;C&#65533;&#65533;9&#65533;:q&#65533;T+8&#65533;&#65533;&#65533;0&#65533;L&#65533;f&#65533;3&#65533;&#65533; &#65533;&#65533;&#65533;&#65533;T&#65533;&#65533;&#65533;&#65533;e(&#65533;&#996;&#65533;H@&#65533;oqb&#65533;P&#65533;w	&#65533;(+&#65533;&#65533;&#65533;2H &#65533;l+p&#65533;&#806;H&#65533;&#65533;&#65533;&#65533;(&#65533;&#65533;.0&#65533;i &#65533;&#65533;(&#65533;H&#65533;\H0(&#65533;q&#65533;!M&#1376;&#65533;9&#1068;&#65533;&#3330;
&#65533; `@N&&#851;+&#65533;H-&#65533;5&#65533;&#65533;B&#65533;&#65533;&#65533;)e)s&#65533;&#65533;&#1915;1 a`|B&#65533;Y&#65533;2&#65533;&#65533;`3&#65533;Q&#65533;`&#65533;&#65533;&#65533;e&#65533;9 TP/zu&#65533; &#65533;&#65533;'&#65533;g&#59280;8k&#65533;B,0&#65533;&#262;&#65533;*&#65533;M|C&#65533;&#65533;9&#65533;&#65533;	&#65533;&#65533;&#65533;&y&#65533;"&#65533;Q&#65533;&#65533;`P&#65533;&#65533;&#65533;&#65533;+
&#65533;&#65533;&#65533;v&#65533;j&#65533;&#65533;&#65533;&#65533;&#65533;&#65533; &#65533;&#65533;&#65533;&#65533;&#65533;&#65533; &#65533;&#65533;&#1351;?	&#65533;L(&#65533;&#65533;&#65533;&#65533;G&#65533;J7Pp&#65533;&#65533;N C8&#65533;V0&#65533;@&#65533;JP&#65533;d&#65533;&#65533;&#65533;qO&#65533;&#1043;&#65533;3 &#65533;&#65533;"&#65533;&#65533;s&#65533;&#65533; `A&#65533;&#65533;X&#65533;&#65533;&#65533;&#65533;@^&#65533;fT &#65533;&#65533;&#65533;u&#65533;&#65533;&#65533;L &#65533;M&#65533;&#65533;v@&#65533;&#65533; 4&#65533;A&#65533;"I&#65533;N&#65533;&#65533;&#65533;=m&#936;&#65533;&#65533;&#65533;JI,&#65533;kRQ4	 AJU2'=&#65533;20&#65533;$&#65533;&#65533;&#65533;&#65533;&#65533;&#65533;`M(7\*F&#65533;&#65533; @&#65533;Zq:\ &#65533;&#65533;&#65533;GVp&#65533;X&#65533;&#65533;L&#65533;MG2&#65533;1&#65533;oUL&#15927;k&#65533;&#65533;P&#65533; &#65533;&#65533;	,&#65533;&#65533;h'( &#65533;&#65533;8a&#65533;C>e&#65533;_&#65533;&#65533;"P&#65533;&#65533;&#65533;b&#65533;&#65533;L&#65533;&#65533;4&#65533;&#65533;&#65533;&#1440;q&#65533;&#65533;&#65533;&#65533;.&#65533;&#309;&#65533;aKY@*|Y&#322;n&#65533;&#65533;&#65533;w3&#65533;r=&#1681;&#65533;`0d2&#65533;YP,6&#65533;#  h&#65533;&#65533;-`#&#65533;&#65533;F&#65533;&#65533;i/(z<&#65533; &#65533;&#65533;&#65533;  00&#65533;&#65533;	``t&#65533;]@&#65533;@&#65533;&#65533;&#65533;u&#65533;S_3Iq&#65533;tGQB&#65533;vlG-&#65533;]&#65533;&#65533; &#65533; ,&#65533;&#65533;&#65533;&#65533;`7v &#65533;&#65533;&#65533; 0&#65533;b&#65533; *#&#65533;z&#65533;  &#65533;`Z &#65533;rXbt&#65533;&#65533;2 &#65533;)P&#65533;m&#65533;<&#65533;nt&#65533;	&#65533;5j4r&#65533;&#65533;a/&#65533;:&#65533;&#65533;m&#2038;&#65533;&#65533; &#65533;&#65533;&#65533;?(&#65533;	sfXd&#65533;&#65533;7&#676;,&#65533;3&#65533;s&#65533;z&#65533;qS&#65533;&#65533;
p&#65533;WM&#65533;`*&#65533;rM-.&#65533;0&#65533;&#65533;&#65533;&#28948;&#65533;LP'&#65533;&#65533;#0&#65533;&#65533; &#65533;x*`'[&#65533;]&#65533;&#65533;@^&#65533;&#65533;	`;&#65533;4 &#65533;! I8BD&#65533;&#65533;&#65533;&#65533;&#65533;&#65533;]_ _&#65533;&#65533;"&#65533;&#65533;"##&#65533;0&#65533;&#65533;O&#65533;2(&#65533;%&#65533;&#65533;&#1064;,0u&#65533;d&#65533;P-&#65533;F1&#65533;7&#65533;O&#65533;&&#65533;%Z8'&#65533;&#65533;q&#65533;&#65533;(Vq&#65533;
&#65533;X&#65533;&#65533;&#65533;R&#65533;0 &#65533;&#65533;&#65533;T&#65533;$&#65533;&#65533;[&#65533;!&#65533;1 &#65533;\&#65533;r&#65533;&#65533;	&#65533;&#65533;D&#65533;&#65533;Uf"n&#65533;
2 
 &#65533;-&#65533;p&#65533;Q&#65533;	r)V
&#65533;&#65533;
t&#65533;Ta &#65533;&#65533;}1c&#65533;0 &#65533;TW&#65533;&#65533;&#65533;C&#65533;3	&#65533;@&#65533;T&#65533;F&#65533;&#65533;&#65533;&#65533;p/&#65533;V?&#65533;!0|!'&#65533; /@	&#65533;&#65533;&#65533; &#65533;&#65533;j7p :&#65533;S&#65533;&#65533;<E&#267;X&#65533;=&#13323;&#65533;&#65533; &#65533;&#65533;#T9Tq1&#65533;i&#65533;j&#65533;&#65533;&#65533;%&#65533;&#65533;%$&#65533;+&#65533;qw &"&#65533;)5&#65533;&#65533;%/&#65533;4r!A s1`6`&#65533;&#65533;-&#65533;&#65533;&#65533;BP&#65533;&#65533;+&#65533;TE&#65533;&#65533;&#65533; &#65533;&#65533;&#65533;Q44;&#65533;gb3&#65533;	@&#65533;Vh&#65533;a&#65533;RZ&#65533;`:Y&#65533;
&#65533;&#65533;W&#65533;#Z&#65533;}H&#65533;U&#65533;0&#65533;3&#65533;)&#65533;B&#65533;# Pc'&#65533;&#65533;
&#65533;&#65533;?&#65533;&#65533;
&#65533;'&#65533;&#65533;A&#1492;a&#65533;&#65533;
&#65533;t&#65533;m&#65533; n&#65533;0&#65533;2 Qr&#65533;s&#65533;/8&#65533;t&#65533;p4:`(0/&#65533; &#65533;>&&#65533;&k&#65533;(&#65533;&#65533;C0?&#65533; ,wSY&#65533;&#65533;&#65533;uR&#65533;&#65533;&#65533;&#65533;&#65533;
&#65533;I&#488;jW&#65533;&#65533;>?qi&#65533;&#65533;&#65533;sd &#65533;	<&#65533;&#65533;&#65533; A&#65533;"L&#65533; &#65533;M&#65533;0&#65533;'*C&#65533;&#65533; A&#65533;&#65533;q&#65533;z&#65533;P#;J*&#65533;&#1015;&#233;	&#65533;&#65533;J&#65533;&#65533;&#65533;7 #!&#65533;y&#65533;&#1458; U&#65533;&#65533;&#65533;.t&#65533;&#65533;r&#65533;p&#65533;&#65533;zx&#390;&#65533; !&#65533;3&#65533;n&#65533;x-&#65533;&#65533;4a&#65533;&#65533;&#65533;&#65533;2&#65533;&#65533;&#65533;}&#65533;(F!$&#65533;&#65533;&#65533;;&#65533;&#65533;s -&#65533;&#65533;Pa&#65533;&#65533;zqM P&#65533;&#65533;&#65533;s&#65533;&#65533;&#65533; C;xY&#65533;&#65533;&#65533;&#65533;&#65533;&#65533;8&#65533;WP&#65533;&#65533; .&#65533;>&#65533;VI&#65533;;@"s&#65533;^&#65533;&#65533;&#65533;&#65533;>&#65533;&#65533;e&#65533;>T&#65533;Y&#65533;&#65533;H&#65533;vVw &#65533;&#65533;l&#65533;  3@&#65533;4&#65533;WJ&#65533;&#65533;QL&#65533;&#65533;&#65533;"&#65533;eLI	&#65533;
&#65533;&#65533;-&#65533;P&#65533;AR
&#65533;wr &#65533;S&#65533;&#65533;&#65533;p
B!_&&#65533;&#65533;" &#65533;&#65533;;&#65533;&#65533;&#65533;'&#65533;&#65533;Z&#65533;u"#&#65533;5&#1413;5&#65533;Z&#65533;);s&#65533;&#65533;\&#65533;@*&#65533;&#65533;-&#65533;6_y&#65533;`Y	&#65533;'&#65533;&#65533;&#65533;8st&#65533;p,&#65533;!&#65533;E&#65533;O&#65533;>@ .&#65533;8(@y&#65533;&#65533;6&#65533;&#65533;*sHh&#65533;0 &#65533;&#65533;&#65533;&#65533;@&#65533;&#65533;r9APl&#65533;Y &#65533; (&#65533;	&#65533;&#65533;42h#
@&#65533;&#65533;#&#65533;&#65533;&#65533;Z&#65533;&#65533;H&#65533;M&#65533;"&#488; &#65533;&#65533;<k&#65533;&#65533;&#65533;&#616;T9&#65533;&#65533;&#65533;2pw&#65533;&#65533;y&#65533;Ie&#65533;W& B&#65533;&#65533; p&#65533;&#65533; '#`7&#65533;&#1069;&#65533;y+Pg(&#65533;F&#42012;&#65533;&#65533;&#65533;&#65533;@&#65533;W&#65533;&#65533;&#65533;k&#65533;F&#65533;&#65533;#43=&#65533;Yd'&#65533;&#65533;g" o&#65533;&#65533;&#65533;&#65533;
p&#350;&#65533;ro&#65533;&#65533;&#48718;%Zn&#65533;	&#1652;U!fn&#65533;&#65533;&#65533;&#65533;&#65533;P1`C&#65533;A&#65533;&#65533;q&#65533;&#733;&#65533;Q*&#65533;Pp&#65533;P&#65533;09&#65533;[,&#65533;&#65533;P'&#65533;.<v"&#65533;a &#65533;U&#65533;&#65533;&#565;T&#65533;i%&#65533; (0&#65533;t&#65533;&#65533;&#65533;PR&#65533;&#65533;&#65533;a&#65533;V&#65533;&#1942;=&#65533;$&#65533;&#65533;&#264;&#65533;&#65533;"3bi&#65533;&#65533;%&#65533;%UY&#65533;U6&#65533;u&#65533;&#65533;$&#65533;&#65533;6&#65533;@&#65533;&#65533;&#65533;E
&#65533;&#65533;
&#1200;&#65533;&#65533;&#65533;&#65533;&#65533;&#65533;#4t36&#65533;;
&#65533;>hv&#65533;&#65533;&#65533;+V&#65533;	&#65533;&#65533;Z&#65533;bq&#65533;&#65533; 

'&#65533;F%(ZqX&#65533;&#65533;hbJ&#65533;/&#65533;&#65533;l&#65533;!(&#65533;N&#65533;2aY&#65533;0}&#65533;"&}* &#65533;&#65533;{M &#65533;s<
&#1146;@&#65533;&#65533;43&#65533;:{
zb'1&#65533;	&#65533;Q@f&#65533;s3&#65533;&#65533;0&#65533;Fc + &#65533;&#65533;W&&#65533; &#65533;&#65533;&#65533;&#65533;tD12f&#65533;j
&#65533;I&#1155;5&#65533;&#65533;&#65533;[&#65533;1&#65533;e&#65533;&#65533;&#65533;&#65533;&#15723;&#65533;R&#65533;d&#65533;M&#65533;&#65533;EY%
";&#65533;P
e:{!s&#65533;&#65533;&#65533;&XLc+i&#65533;<&#65533;&#65533;
&#65533;
XS&#65533;&#65533;&#65533;&#65533;&#65533;&#65533;A.&#65533;`&#433;&#65533;&#65533;$&#65533;P&#65533;'>Su&#65533;?&#65533;&#65533;&#65533;d&#65533;&#65533;a&&#64562;&#65533;&#65533;DX&#65533;#@4J|&#65533;f`&#65533;E	w&#65533;~&#65533;&#65533;&#65533;o&#65533;&#65533;L&#65533;&#65533;XG!&#1671;&#65533;&#65533;&#65533;&#65533;&#65533;&#65533;&#65533;zB'G1P&#65533;/&#65533;Z&#65533;L&#65533;&#65533;&#65533;&#65533;&#65533; &#1065;&#65533;&#65533;x0 &#36165; g&#65533;:T&#65533;0&#65533;^&#65533;&#65533;&#65533;X1&#65533;&#65533;D&#65533;N&#65533;#,B&#65533;&#65533;&#65533;G&#65533;G&#65533;&#65533;"w&#65533;|&#65533;"&#65533;1&#65533;&#65533;&#65533;! p&#65533;M(s&#65533;A&#65533;
l"&#65533;8&#65533;&#65533;p&#65533;&#65533; :&#65533;P&#65533;j&#65533;a&#65533;&#65533;&#65533;&#65533;&#65533;B&#65533;&#65533;&#65533;&#65533;+&#65533;&#65533;;*	&#65533;&#65533;D&#65533;
&#65533;&#65533;&#65533;1% &#65533;	Z&#65533;@&#65533;&#65533;c&#65533;@&#65533;P;&#65533;&#65533;&#65533;?&#65533;&#65533;\&#65533;&#65533;&#65533;
&#1952;&#65533;w&#65533;m&#65533;(3f
&#65533; &#65533;Ah&#65533;0&#65533;D&#65533;&#65533;&#1225;&#65533;&#65533;~&#65533;+&#65533;"{&#65533;4&#65533;&#65533;&#65533;V[^&#65533;&#65533;*&#65533;f`r&#65533;&#65533;s ,C &#65533;b&#65533;&#65533;EvE&#65533;V&#65533;^L&#65533;#&#1208;&#65533;\&#65533;1&#65533;&#65533;0I&#65533;&#65533;sIx&#65533;n&#65533;&#65533;M&#65533;&#65533;F &#65533;&#65533;M&#65533;fxT &#65533;!O&#65533;U)&#65533;&#65533;Z&#1010;&#65533;  -&#65533;n(&#65533;&#65533;&#65533; &#65533;1 0&#65533;&#65533;UY&#65533;&#65533;\
&#65533;yA&#65533;&#65533;&#65533;BQHT&#65533;&#65533;&#65533;&#65533;
A&#65533; v&#65533;&#65533;&#65533;5&#65533;&#65533;&#65533;~&#28073;&#65533;"p&#65533;G&#65533;&#65533;&#65533;	&#65533;K&#65533;+(<V&#65533;&#65533;&#65533;WqE&#65533;@f&#65533;`&#65533;&#695;F
W&#65533;	`C&#65533;&#65533;P&#65533;&#65533;N&#65533;&#65533;&#810;&#65533;Uy0{&#65533;&#65533;&#65533;"?)u!/&#65533;l"p P&#65533;K &#65533;&#65533;{A4@&#65533;&#65533;c#mT&#65533;0&#65533;&#65533;&#1145;=&#65533;&#65533;Pj_&#65533;1J=&#65533;&#65533;&#65533;&#65533;&#65533;#H&#65533;R&#51414;u&#65533; &#65533;$`&#65533;9&#65533; ! &#65533;&#65533;&#65533;&#65533;p ;&#65533;$F&#65533;&#65533;~&#1952;&#65533;&#65533;g(&#65533;i:+&#65533;'&#65533;i&#65533;&#65533;i&#65533;&#65533;&#65533;&#65533;Vu&#65533;&#65533;B&#65533;a&#65533;&#65533;	&#65533;&#65533;q&#65533;&#65533;B3'&#65533;&#65533;&#65533;&#65533;2q&#65533;Gq&#65533;8&#65533;&#65533;sO*&#65533;&#65533;&#65533;m&#65533;  2&&#65533;A
l&#1209;k&#65533;&#65533;f&#65533;&#65533;`n&#65533;&#65533;&#65533;0t&#65533;&#65533;"_&#65533;0&#65533;
&#65533;(&#65533;A&#65533;	&#65533;`&#65533;&#1264;&#65533;Q&#65533;P sT4&#65533;U:&#65533;&#65533;`&#65533;(@&#65533;&#65533;2 3&#65533;&#65533;&#65533;zs!  &#65533;'&#65533;&#65533;k&#467; {!d&#65533;j&#65533;&#65533;0&#65533; &#65533;L=&#65533;&#65533;K&#65533;&#65533;N&#65533;&#65533;p&#65533;`&#65533;&#65533;&#65533; &#65533;j6&#65533;&#65533;Yr0Y&#65533;2&#65533;&#65533;}P&#65533;&#65533;mm&d&#65533;x&#65533;H3o&#65533;&#65533;v&#65533;&#65533; &#65533;&#65533;&#65533;&#65533;&#65533;/&#65533;&#65533;'&#65533;&#65533;&#65533;&#65533;3;_V&#65533;&#65533;&#65533;e&#65533;F&#224;,&#65533;&#65533;M&#65533;&#65533;&#65533;&#65533;38&#65533;:&#65533;W &#1050;2&#65533;(&#65533;7[&#65533;\&#65533;&#729;&#65533;&#65533;V&#65533;&#850;,1&#65533;81@&#65533;n@&#65533;Fx&#65533;Y&#65533; K&#65533;E
&#65533;&#65533;&#65533;&#65533;	&#65533;R&#65533;
3&#65533;Q
&#65533;jg&#29989;&#65533;!&#65533;0}S &#65533;:&#65533;i&#65533;@VfOQ&#65533;&#65533;&#65533;-4&#65533;&#65533;`?#&#65533;&#65533;&#1769;%&#65533;k&#65533;]&#65533;&#65533;_d&#65533;&#65533;P&#65533;_&#65533;&#62383;&#65533;&#65533;q$&#65533;&#65533;S&#65533;tF H&#65533;&#65533;&#65533;6&#65533;p&#65533;vwa&#65533;&#65533;3&#65533;k&#65533;&#65533;&#65533;&#158;B3>mL7Y&#65533;pW&#65533;&#65533;&#65533;&#65533;&#1082;
&#65533;).az&#65533;x&#65533;xTe&#65533;&#65533;&#65533;&#65533;&#65533;
0&#65533;&#65533;\&#1810;&#407;=
&#65533;B+&#65533;&#65533;`;iF>< iY&#65533;&#65533;&#65533;s/$^&#65533;F&#65533;V+&#65533;&#65533;0&#65533;P &#65533;i
FLN&&#65533;&#65533;QK&#65533;&#65533;&#65533;&#65533;9d&#65533;&#65533;tQ
&#65533;&#65533;*(&#65533;,&#65533;C.("+&#65533;$$,:(($%%: &#65533;&77	
;??7&#65533;&#507;&#65533;&#65533;&#65533;&#65533;&#65533;&#65533;&#65533;&#65533;&#65533;&#65533;&#65533;&#65533;&#65533;&#65533;&#65533;&#65533;&#65533;&#65533;&#65533;&#1348;&#65533;&#65533;&#1321;&#65533;&#65533;&#65533; ?	 6;&#65533;&#65533;&#65533;&#65533;	&#65533;&#65533;!::&#65533;	 &#65533;&#321;$&#65533;&#1536;bFK&#65533;!C&#65533;*T&#65533;&#65533;`AC.&#65533;&#65533;` &#65533;LH&#65533;&#65533;@&#65533;$&#65533; &#65533;&#65533;&#65533;&#65533; L&#1192;*&#400;5R&#65533;&#65533;i-e&#65533;
&#65533;&#65533;Ha&#65533;&#65533;F7x`&#65533;P&#65533;&#65533;&#65533;&#65533;Q&#65533;E
 $&#65533;&#65533;&#65533;&#65533;&#65533;&#65533;&#65533;Bq &#15157;&#65533;t
&#65533; &#65533;l(P*&#65533;&#65533;z&#65533;(&#65533;&#65533;&#65533;&#65533;&&#65533;z`A&#65533;$&#65533;,&#65533;&#65533;h&#65533;D&#65533;%&#65533;b&#65533; <&#65533;&#65533;3&#65533;ZH<: &#65533;&#65533;><&#65533;"3&#65533;>R]p&#65533;`E&#65533;t&#65533;` &#65533; |)P D&#65533;x&#260;([n  &#65533;&#1058;I&#65533;fN&#65533;&#65533;&#65533;&#1587;k&#2014;&#65533;uu&#65533; &#65533;&#65533;&#65533;X<_&#65533;|-&#65533;E&#65533;&#65533;o
P2@&#65533;&#65533;&#65533;TP&#65533;d&#65533;
&#65533;&#65533;&#65533;R5+dp	&#65533;&#65533;Bi&#65533;<0B&#65533;&#65533;&#65533;B
&#65533;&
VG"R&#65533;X&#65533;&#65533;J*&#65533;&#65533;&#65533;L&#65533;l&#65533;A&#65533;,f&#65533;\&#65533;5&#65533;@)&#65533;p&#65533; &#65533;&#65533;BY+&#65533;&#65533;2&#65533; 
$&#65533;&#65533;&#65533;Q)Q&#65533;&#65533;xY&#65533;V&#65533;G&#65533;&#65533;&#65533;,,&#65533;&#65533;" 4&#65533;&#65533;`4&#65533;&#65533;W&#65533;&#65533;&#65533;&#65533;j4I$&#65533;&#65533;&#65533;&#65533;4Bl&#65533;&#65533;&#65533;	&#65533;DB&#65533;&#65533;&#65533; !&#65533;A&#65533;&#65533;D&#65533;&#65533;	&#1025;-0&#1281;&#65533;&#65533;(m&#65533;&#65533; A&#65533;&#65533;&#1584;q7&#1257;	@#D2&#65533;0&#65533;L&#65533;E7]w&#65533;l&#65533;&#43760;&#65533;&#65533;^&#1373;C:&#65533;A&#65533;&#65533;;&#65533;&#65533; &#303;&#65533;wO<&#65533;&#65533; &#65533;& X&#65533;CTHVN&#65533;XJ(&#1032;D&#65533;m&#65533;@&#65533;^&#65533;&#65533;- IpAJi)v&#65533;&#65533;&#65533;&#65533;_&#65533;%&#65533;&#65533;&#65533;v@*z&#65533;&#65533;d!&#65533;R&#65533;&#65533;/&#65533;Z&#1048;A&#65533;&#65533;JIOekZ&#65533;0p&#65533;XbH&#65533;&#65533;E&#65533;&#65533;&#65533;%1&#65533;%6&#65533;&#65533;t&#65533;N&#65533;&#65533;K&#65533;&#272;&#65533;4&#65533;R&#65533;$&#65533;&#65533;B
!<Bga'&#65533;uA&#65533;,&#65533;&#65533; &#65533;F&#65533;&#65533;0&#65533;&#65533;0&#65533;B&#65533;&#65533;  =Tj&#65533;	&#65533;&#65533;&#65533;&#65533; $&#65533;@&#65533;&#65533;&#65533;62&#65533;&#65533;&#65533;&#1197;J&#65533;&#65533;x&#31607;&#65533;&#65533;&#65533;N7&#65533;:&#65533;&#65533;&#65533;&#65533;1&#65533;&#65533;z&#498;&#1502;&#65533; &#65533;
(x&#65533;&#65533;	&i&#65533;&#65533;&#65533;&#65533;.	U&#65533;8&#65533;&#65533;&#65533;&#65533; a!&#65533;&#65533;&#65533;3&#65533;8&#65533; kP&#65533;&#65533;&#65533; EL&#65533;$L&#65533;&#65533;~&#65533;L&#65533;B&#65533;L&#65533;,&#65533;&#65533;;&#65533;Q&#65533;&#65533;&#65533;&#65533;MC&#65533;Bd &#65533; dp9&#65533;s|&#65533;Qd&#65533;	&#65533;&#65533;&#65533;&#65533;V&#65533;&#65533; P &#1656;&#65533;!
R`HYU%&#65533;F0&#65533;6>p &#65533;&#65533;g9&#65533;W\&#65533;%P Ja
&#65533;~F&#65533;&#65533;&#65533;|&#65533;"&#65533; &#65533;&#65533;
d&#65533;|&#65533;&#65533;&#65533; <&#65533;&#65533;(x&#65533;z`&#65533;n;&#1832;d&#65533;&#65533;R&#65533;&#65533;vc&#1389;&#65533;&#65533;&#65533;&#65533;pV&#65533;&#65533;N:vU&#65533;&#65533;&#65533;&#65533;&#65533;&#1459;&#65533;P&#65533;&#65533; &#65533;@ &#65533;&#65533; &#65533;&#65533;H.1&#65533; 	F&#65533;L&#65533;&#65533;&#65533; 	
0&#65533;P@d&#65533;&#65533;&#65533;&#1829;-Bp`H &#65533;&#65533;&#65533;&#65533;0&#65533;P&#65533;&#65533;&#65533;&#65533;&#65533;j&#65533;@MrT`XP&#65533;F&#1797;A&#65533;&#65533;&#65533;&#65533;&#65533;Y#&#65533;&#65533;&#65533;#&#65533;h&#65533;	`b+&#65533;&#65533;&#492;&#65533;&#65533;&#527;a&#65533;&#65533;&#65533;d&#65533;!@" &#65533;Y @&#65533;&#65533;g&#65533; 'U$@&#65533;&#65533;B $8X&#65533;Q>&#65533;&#65533;&#65533;0&#65533;&#65533;A&#65533;BQ&#65533;&#65533;&#65533;W&#65533;&#65533; *0)Y Z&#65533;HJ &#65533;3&#65533;K-&#65533;&#65533;+P&#1054;<&#65533;&#65533;&#65533;J&#65533;&#65533;&#65533;m=1l[<&#65533;6*c9&#65533;T&#65533;&#65533;&#65533;j&#65533;&#65533;~&#65533;;&#65533;&#1286;&#65533;:&#65533;&#65533;5 I\"&#65533;~&#65533;&#65533;@&#65533;7&#65533;&#65533;%d&#65533;L &#65533;#&#65533;@Vp&#65533;< {X&#65533;&#65533;&#65533;}E&#65533;v0&#65533;&#65533;I&#65533; &#65533;mF0&#65533;&#65533;XA&#65533;u&#65533;&#65533;&#65533;&#65533;&#65533;@R&#65533;!&#65533;B08R0&#65533;&#65533;E &#65533;&#65533;&#65533;4&#65533;&#65533;eE&#65533;A&#65533;&#65533;&#65533;&#65533;&#65533;&#65533; &#65533;n&#65533;&#65533;5&#65533;R&#65533;n&#65533;(&#65533;#M&#65533;Q&#65533;N8 B*&#65533;&#65533;&#65533;&#65533;&#65533; &#65533;%bN&#65533;b#b&#65533;@{XY&&#65533;l&#65533;4 &#65533;&#65533;`1SP5&#65533;&#65533;$Q&#65533;R&#65533;&#65533;@&#65533;*$9D!$ h&#65533;14&#65533;0 @F&#65533;\*RL&#65533;&#65533;&#65533;&#65533;_)t=&#65533; t&#65533;&#65533;&#65533;&#65533;&#65533;|&#65533;: 07gD&#65533; F1&#65533;s&#65533;|&#65533;X&#65533;0&#65533;2z &#65533;&#65533;/&#65533;&#1481;P&#65533;>AIF)&#65533;&#1450;&#65533;&#65533;&#65533;< p&#65533;VPd&#65533;&#65533;L%o@< $=&&#65533;_!0&#65533;0&#65533;/&#65533;&#65533;&#65533;&#65533;7&#65533;&#65533;&#65533;E &#65533;	c&#1716;"&#65533;&#65533;&#65533;`"&#65533;@O[e&#65533;"&#65533;&#1977;&#65533;&#65533;q&#65533; J&#65533;Q&#65533;9nA&#65533;C, &&#65533;&#65533;\?&#65533;&#65533;&#65533;1&#65533;&#65533;R&#65533;J2F#&#65533; @&#65533;S&#65533;$&#65533;&#65533;\&#65533;LB&#65533;&#65533;&#897;k3h&#65533;SZ&#65533;&#65533;&#65533;&#65533; }:&#65533; &#65533;&#65533;&#65533;&#65533;&#65533;&#65533;&#65533;&#65533;_&#65533;&#65533;&#65533;0"&#65533;&#65533;U&#65533;c&#65533;&#65533;&#65533;&#65533;&#65533;3V&#65533;C&#65533;N&#65533;&#65533;q&#65533;@ &#65533;&#65533;&#65533;&#65533;&#65533; `&#65533;
&#65533;'JX`(*@l&#65533;&#65533;&#65533;Yc_d&#65533;P&#65533;/&#65533;\&#65533;II&#65533;&#65533;&#65533;&#65533;r&#65533;&#65533;&#65533;&#65533;0&#65533;D &#65533;$&#65533;e &#65533;&#65533;&#65533;!V&#65533;"&#65533;H&#65533;&#65533;&#65533;&#1296;&#65533;&#65533;&#65533;M\c&#65533;&#65533;&#65533;&#65533;&#65533;`Ib&#65533;&#65533;3&#65533;&#65533;&#65533;l /&#65533;|&#65533;9v&#65533;&#65533;&#65533;&#65533;2&#65533;&#65533;yG&#65533;Q&#65533;`&#65533;(&#65533;Q&#65533;&#65533;;&#65533;&#65533;&#65533;`
 &#19154;NVz0"8&#65533;&#65533;&#65533;&#65533;X&#65533;&#65533;>&#65533;&#65533;&#65533;&#65533;@a&#65533;t&#65533; &#65533;>&#65533;&#65533;Xt@5&#65533;.&#65533;&#65533;&#65533;&#65533;)W8&#65533;&#65533;&#65533;&#65533;&#65533;&#65533;@&#65533;&#65533;b&#65533;2&#65533;#D!&#65533;&#65533;&#65533;&#65533;F@mu&#65533;&#65533;H'&#65533;&#65533;&#65533;+'"n8&#65533;b&#65533;.&#65533;&#65533;&#65533;:&#65533;&#65533;!&#65533;&#65533;G &#65533;"z&#65533;&#65533; _ &#65533;&#65533;# A&#65533;&#65533;&#65533;
&#65533;"&#65533;@\(&#65533;&#65533;&#65533;"&#65533;&#65533;vX  &#65533; V&#65533;&#65533;M%&#908;&#65533;&#65533;&#65533;&#65533;&#65533;(&#65533;&#65533;&#65533;@(@&#65533;Gd28&#65533;r&#65533;&#65533;&#65533;Bo%':&#65533;&#65533;m,&#855;)&#65533;&#65533;&#65533;-&#65533;q#a&#65533;y &#65533; &k&#65533;&#65533;i&#65533;&#65533;&#65533;&#65533;h&#65533;&#65533;v&#65533;&#65533;&D&#65533;(&#65533;(@f0&#65533;&#65533;fx6&#65533;SHQ=&#65533;&#65533;&#65533;&#65533; A~C	H1m&#65533;@&#65533;&#65533;|&#65533;&#185;&#65533;8&#65533;OFL&#65533;p&#65533;E&#65533;n&#65533;&#65533;&#65533;&#65533;w&#65533;&#65533;&#65533;&#65533;&#65533;&#11938;&#65533;&#65533;&#65533; b,&#65533;&#65533;&#65533;32V&#65533;d&#65533; `&#65533;
0 $G-&#65533;&#1019;B&#65533;,&#65533;&#65533;b&#65533;&#65533;G7&#65533;_&#416;QF&#65533;&#65533; &#65533;o&#65533;0b
e&#65533;3&#65533;&#65533;!&#65533;~&#65533;W&#65533;&#65533;&#65533; S\`&#65533;&#65533;.&#65533;t=&#65533;&#65533;$&#65533;&#65533;O&#65533;&#65533;@,&#65533;&#1392;/0+0A00}/
&#65533;"v&#65533;"1&#65533;!&#65533;G1&#65533;]+&#65533;,@ &#65533;'&#65533;Q	&#65533;p"&#65533;&#65533;}&#65533;RP&#65533;#&#65533;&#65533; &#65533;&#65533;&#65533;Xs1p{@'&#65533;&#65533;/1&#65533;&#65533;&#65533;@0	&#65533;PT@ @7Q#e&#65533;&#65533;o&#65533;'p&#327;D&#65533;zn&*mSO&#65533;&#65533;*ss*&#65533;&#65533;eo&#65533;O&#65533;&#65533;&#65533;&#65533;nih7&#65533;&#65533;+P)=&#65533;&#65533;&#65533;z&#65533;3g&#65533;&#65533;&#65533;'&#65533;F  &#65533; &#65533;  &#65533;f7&#65533;=1 !}RP;pm4&#65533;:&#65533;]fG&#65533;v&#65533;T"&#65533;&#65533;&#65533;&#65533;_'Q&#65533;&#65533;`&#65533;EN&#65533;Q&#65533;&#65533;6&#65533;&#65533;x&#65533;>&#65533;&#65533;&#65533;%&#65533;4$&#65533; &#65533;
sPa!!&#65533;V&#65533;&#65533;'&#65533;^G&#65533;$&#65533;ES&#65533;W0S"p&T&#65533;D>o&#65533;/G&#65533;0&#65533;2&#65533;#!?,w &#65533;&#65533;&#65533;*&#65533;p   1@]&#65533;;*`(`
&#65533;t:@ &#693;&#65533;WDH&#65533;z'*G?`D&#65533;&#65533;*q|&#65533;U[j&#518;)f&#65533;+&#65533;&#65533;`WD&#464;|N7&#65533;&#65533;(&#65533;'&#65533;A	`&#65533; 1&#65533;AP (`&#65533;6$&#65533;#p=&#12394;`!22&#65533;q;"S&#65533;`&#65533;&#65533;&#65533;&#65533;Q&#65533;&#65533;	. /&#65533;X&#65533;0:&#65533;$&#65533;
0&#1622;(&#65533;k&#65533; ?&#65533;
Cx9"&#65533;=&#65533;@z&#65533;&#65533;a).)&#65533;!'1&#65533;&#65533;4 &#65533;v&#65533;{&#65533;p&?&#65533;!~'&#65533;"?&#65533;
&#65533;g)&#65533;=r&#65533;R&#65533;&#65533;&#65533; &#65533;S&#65533;BL@&#65533;}:&#65533;1&#65533;M&#65533;&#65533;t&#65533;&#65533;&#65533;\&#65533;$&#65533;d}&#65533;N&#65533;&#65533;&#65533;&#65533;B /@&#65533;+ZX&#65533;`X8jS|&#65533;&#65533;&#65533;]ff;T&#65533;&#65533;&#65533;&#65533;&#1217;&#65533;&#65533;&#65533;[i&#65533;5C&#65533;pO&#65533;8&#65533;&#65533;P &#65533;E	&#65533;b -&#65533;" F&#65533;&#65533;#&#65533;%&#65533;&#65533;)&#65533;i&#1184;g+&#65533;d&#65533;U&#65533;&#1363;&#65533;&#65533;%&#65533;&#65533;u&#65533;m&#65533;X&#65533;&#65533;	&#65533;~r&#65533;l&#65533;&#65533;&#65533;i&#65533;,PSc&#65533; &#65533;^ k&#65533; '&#65533;sUe&Y&#65533;&#65533;
)&#65533;&#65533;&#65533;"@(3&#65533;0I&#65533;FO5&#65533;&#65533;
	&#65533;G&#65533;s&#65533;	dBR&#65533;(&#65533;n&#65533;&#65533;&#65533;Py0A'-4&#65533;a0'&#65533;&#65533;&#65533;-rn&#65533;W/`/&#65533;&#65533;&#65533;4@&#65533;&#65533;&#65533;&#65533;H&#65533;&#65533;&#65533;&#65533;D	Y{&#65533;tfvs&#65533;&#65533;&#65533;>&#65533;v&#65533;&#65533;&#65533;&#65533;`&#65533;&#65533;q&#65533;HTLdO &#65533;\&]&#65533;'&#65533;&#65533;H&#65533; &#65533;&#65533;=pG&#65533;r&#65533;]&#65533;'&#65533;D3f=&#65533;
&#65533;&#65533;&#65533;&#65533;&#65533;&#65533;C&#65533;&#65533;M!4 NaA&#65533;&#65533;/"s&#65533;&#65533; 6&#1546;&#65533;&#65533;&#65533;F,&#65533;=&#65533;&#65533;'#P J|wl&#65533;`&#65533;&#65533;C&#65533;Z&#65533;&#65533;	&#65533;U&#65533;&#65533;&#65533;&#65533;&#65533;`d##J&#65533;qa4c.V&#65533;B&#65533;&#65533;&#65533;V &#65533;&#65533;Q@&#65533;`iQH&#65533;A&#65533; &#65533;&#65533;N3pZ%`)&#65533;&#65533;&#65533;}&#65533;I&#65533;7&#65533;&#65533;)p7[7T7`&#65533;R&#65533;&#65533;&#65533;&#65533;w&#65533;&#65533;t&#65533;&#65533;*DF8nF*&#65533;&#65533;&#65533;P&#65533;Da#&#1575;m&#65533; &#65533;&#65533;&#65533;&#65533;&#65533;G&#65533;A&#65533;&#65533;0I&#65533;!-&#65533;	0&#65533;<cq&#65533;`"
&#65533;y&#65533;&#65533;r, &#65533;'@&#65533;&#65533;^,&#65533;&#65533;G#I &#1623;&#65533;&#65533;i&#65533;G&#65533;&#65533;&#65533; w&#65533;Ht` &#65533;G&#1064;%n)k&#65533;&#65533;	agQ&#65533;K&#65533;-)b&#65533;
!&#65533;F a.&#65533;&#65533;#?&#65533;!#&#65533;&#65533;C0z&#65533;6&#65533;&#65533;&#65533;4I&#1577;*v8q,0f&#65533;
&#65533; &#65533;&#65533;5'&#65533;g&#65533;&#65533;&#65533;&#65533;&#65533;&#65533;@\iSD	,&#65533;&#65533;&#65533;&#65533;p&#65533;9&#65533;&#65533;z&#65533;&#65533;D+A&#65533;&#65533;&#65533;&#65533;&#65533;|&#65533;&#65533;^(&#65533;&#65533;&#65533;8&#65533;A	&#65533;&#65533;@ (R&#65533;-&#65533;B30^( &#65533;P&#65533;S&#65533;&#65533;e&#65533;ta	.&#65533;&#65533;BL"&#65533;&#65533;&#65533;&#65533;.&#65533;#8&#65533;&#65533;&#65533;GfGmS&#65533;&#65533;;&#65533;&#65533;X&#65533;"{TA}&#65533;&#65533;&#65533;1B&#65533; J0&#65533;&#65533;4 /&#65533;&#65533;&#65533;T&#65533;t;' =uG(&#65533;X&#65533;"<2JVt#$31&#65533;(J&#65533;*&#65533;#&#65533;w&H&#65533;r&#65533;&#65533;-&#65533;G&#65533;&#65533;
VYO&#65533;L+&#65533;F"&#65533;
&#65533;&#65533;&#65533;&#65533;kq&#65533;&#65533;&#65533;&#65533;&#65533;)G:&#65533;`&#65533;&#65533;&#65533;zaV4&#65533;_f+&#65533;&#65533;&#65533;f&#65533;&#65533;i&#65533;*p&#65533;&#65533;DXf&#65533;&#65533;&#65533;|&#65533;&#65533;kt&#65533;&#65533;&#65533;Gb&#65533;&&#65533;b&#65533; p&#65533;X3Cx&#65533;@&#65533;5	&#65533; &#65533;}'&#65533; g&#65533;&#65533;&#65533;&#65533;"&#65533;&#65533;;&#65533; &#65533;3[&#65533;4H+&#65533;
&#65533;&#65533;&#65533;&#65533;	xk&#65533;T8f	A&#65533;&#65533;4w&#65533;b7&#65533;&#65533;/&#65533;p&#65533;&#65533;BG&#65533; &#65533;&#65533;&#65533;A&#65533;=c!<<#&#65533;VGa&#65533;&#65533;S"&#65533;&#65533;.C &#65533;Y&#65533;&#245;hh&#65533;&#65533;$k&#65533;&#65533;*z&#65533;&#65533;Q&#65533;&#65533;&#65533;i,&#65533;H&#65533;6&#65533;&#65533;&#1169;&#65533;&#65533;&#65533;&#65533;&#65533;&#65533;pN&#65533;f&#65533;&#65533;f&#65533;q&#65533;_&#65533;6&#65533;p& Q&#65533;&#65533;&#65533;&#65533;$&#65533; &#65533;$&#65533;&#65533;&#65533;r*&#65533;&#1144;V&!&#65533;dl&#65533; &#65533;&#65533;!&#65533;:&#65533;!05oQ&#65533;&#1152;IUu&#65533;D0Ue&#65533;&#65533;ZeW&#65533;s&#65533;6&#1544;T&#65533;j&#65533;"&#65533;&#65533;&#65533;~  &#65533;&#297;q&#65533;$x&#65533;&#1137;&#65533;&#65533;W&#65533;&#65533;&#65533;]&#65533; 1@#7Ai&#65533;Q&#65533;&#65533;G>&#201;p&#65533;
t&#65533;&#65533;&#65533;}&#65533;&#65533;	_&#65533;&#65533;@B&#65533;v	(&#65533;&#65533;l B
&#65533;R@. R&#65533;=z&#65533;&#65533;&#65533;&#65533;x&#65533;3&#65533;&#65533;P &#65533;3&#65533;&#65533;&#65533;Z&#65533;&#65533;&#730;&#65533;&#65533; &#65533;&#65533;&#65533;&#65533;&#755;&#65533;&#65533;&#65533;&#65533;7&#65533;&#65533;&#65533;&#65533; &#1655;'\|&#65533;&#65533;&#65533; &#65533;&#65533;+&#65533;&#65533;@&#65533;'X&#1314;&#65533;&#65533;&#65533; &#65533;&#1328;G&#65533;&#65533;
Q&#65533;2F&#65533;&#65533; ) &#65533;&#65533;T&#65533;&#326;&#65533;W&#65533;=(5&#65533;|uA&#65533;U(Q&#65533;&#1651;&#65533;/F%&#65533;&#65533;&#65533;&#65533;:p&#65533;;&#65533;wA&#65533;&#65533;&#65533;S<&#65533;62.&#65533;&#65533;&#65533;>&#65533;'&#65533;J zai&#65533;&#65533;Ex&#65533;&#65533;c&#65533;S&#65533;r&#65533;&#65533;k&#65533;hs`&#65533;&#65533;&#65533;&#65533;&#65533;5&#65533;w&#65533;i5`e&#65533;Ne&#65533;y&#65533;&#65533;&#65533;&#65533;&#65533;&#65533;P&#65533;&#65533;&#65533;&#65533;\&#65533;&#65533;&#1764;H&#65533;vL&#65533;&#65533;b&#65533;a&#65533;&#65533;{&#65533;b R&#65533;|&#65533;&#65533;f&#65533;&#65533;&#65533;&#421;=?&#65533;&#65533;&#65533;()&#18747;&#65533;&#65533;&#65533;@.5*$&#65533;7&#65533;Z&#65533;&#65533;# &#65533;&#65533;0P&#65533;)&#65533;&#65533;r&#65533; &#65533;x&#65533;&#65533;c^%&#65533;&#65533;$&#65533;&#65533;&#65533;Sh&#65533;&#65533;&#65533;&#65533;&#65533;0&#65533;&#65533;.Z&#65533;s>&#65533; &#65533;&#65533;&#65533;XH&#65533;5\&#65533;)&#65533;&#65533;M&#65533;&#65533; ?&#65533;!0&#65533;&#65533;&#65533; &#65533;&#65533;"_g&#65533;&#65533;#JA&#65533;=&#65533;1#&#65533;&#65533;"&#65533;T&#65533;&#65533;,0 &#65533;{1&#65533;V}z>&#65533;&#65533;&#65533;(&#65533;=0c&#65533;&#65533;&#65533;(P&#65533;&#65533;&#1382;&#65533;3&#65533;&#65533;|&#65533;&#65533;&#65533;7&#65533;&#65533;&#65533;&#10618;|&#65533;&#65533;&#65533;&#65533;&#65533;&#65533;&#65533;}&#65533;e&#65533;p&#65533;y&#65533;Z&#65533;&#65533;&#65533;a=&#65533;NX&#65533;&#65533;p rKN&#65533;u ]&#65533;'a&#65533;&#65533;;0}&#65533;&#65533;&#65533;&#65533;&#65533;e7&#65533;^0&#65533;`&#65533;&#1974;&#65533;`b	&#65533; YA&#65533;sG$&#65533;&#65533;Y{>}&#65533;3M&#65533;&#65533;4&#65533;45&#65533;p&#979;&#65533;E.&#65533;A&&#65533;.0 &#65533;'.4&#65533;R.0%&#65533;;^&#65533;&#65533;!&#65533;&#65533;5&#65533;F[&#65533;`&#65533;!Jy&#65533;&#65533;b&#65533;A`&#308;&#65533; c&#65533;b&#65533;&#65533;G &#65533;
0&#65533;`&#65533;&#65533;&#65533;&#65533; &#65533;&#65533;k&#65533;'}FZ 0^6&#65533;w)&#65533;0&#1895;p[&#65533; r#&#65533;&#65533;&#65533;&#65533;N&#65533;&#65533;&#65533;A&#65533;*E&#65533;&#65533;6
9\g&#65533;P&#65533;]&#65533;y`#&#65533;:&#65533;&#65533;$X4'&#65533;&#65533;'a^'&#65533;<s&#65533;
&#65533; &#65533;&#65533;&#65533;1&#65533;&#65533;~:U:j
&&#65533;MRi5sG&#65533;&#65533;!&#65533;&#65533;!&#65533;:&#65533;&#65533;&#65533;&#65533;&#65533;5!f\!&#65533;&#65533;&#65533;#&#65533;&#65533;&#65533;m&#65533;z&#65533;w&#65533;m&#65533;&#65533;1&#65533;9x&#65533;CS+4&#65533;3)uV2!&#65533;&#65533;&#65533;&#65533;`&#65533;h v&#65533;&#65533;S&#65533;&#65533;&#65533;&#65533;&#65533;k`Dd. &#65533;&#65533;J&#65533;	&#65533;	
&#65533;&#65533;&#65533;^$h&#65533;A	&#65533;&#65533;&#28657;&#65533;&#65533;N&#65533;\?08&#65533;!*&#65533;zO&#65533;&#65533;h&#65533;&#65533;&#65533;&#65533;&#65533;`6&#65533;8_&#65533;&#65533;j&#65533;&#65533;&#65533;&#65533;&#65533;&#65533;Q&#65533;&#65533;&#65533;&#65533;Y/7&#65533;&#65533;&#65533;\&#65533;&#65533;Q1r<X&#65533;z3&#65533;}0&#65533;&#65533;l&#65533;]&#65533;&#65533;~&#65533;&#65533;=&#65533;p&#290;&#65533;p!Y	&#65533;~j&#65533;&#65533;&#65533;=&#65533;) 0 &#65533;&#65533;x}?&#65533;p&#65533;5P&#65533;p&#65533;`#&#65533;t6(&#65533;&#65533;&#65533;l1)&#65533;&#65533;&#65533;&#65533; &#65533;((&#65533;&#65533;"(&#65533;!#-&#65533;"&#65533;&#65533;5&#65533;*!"&#65533;-+&#65533;0(*&#65533;"&#65533;*$3+!&#65533; &&=   7B&#65533;B;
??&#65533;
7&#65533;&#65533;&#65533;&#65533;&#65533;&#65533;&#65533;&#65533;&#65533;&#65533;&#65533;&#65533;&#65533;&#65533;&#65533;&#65533;&#65533;&#65533; &#65533; &#65533;AX4hK&#65533;&#65533;\7&#65533;
vtCp&#65533;F&#65533;&#65533;&#65533;z&#65533;&#65533;A&#65533;@5&#65533; &#65533;80!	&#65533;&#65533; &#65533;&#65533;C&#65533; <&#65533;*&#65533;&#65533;&#65533;&#65533; 0&#65533;f8&#65533;&#65533;a&#65533;&#65533;&#65533;&&#810;&#65533;&#232;><&#65533;&#65533;R&#65533;	X&#65533;&#65533;jTo&#65533;yA<(0&#65533;&#65533;JjT1&#65533;&#65533;IXp&#65533;&#65533;P&#65533;%&#65533;&#65533;d)&#65533;\&#65533;;&#65533;&#65533;&#65533;&#65533;&#65533;B&#65533;&#65533;8&#65533;@&#65533;A&#65533;)<I-&#65533;t&#65533;'L&#65533;&#65533;t&#65533;&#200;&#156;?p&#1698;&#65533;2d`&#65533;&#65533;C I&#65533;&&#65533;-&#65533;bEn^c&#65533; &#65533;&#65533;&#65533;B&#65533;&#65533;&#65533;6g&#65533;n&#65533;C&#65533;p&#65533;&#65533;&#65533;&#65533;&#1653;&#240;&#65533;]A&#65533;&#65533;&#203;O&#65533;&#65533;y|&#65533;&#195;&#65533;&#65533;&#65533;n&#65533;NO&#65533;`&#65533;4L &#65533;&#65533;&#65533;Z&#65533;0p,&#65533;@&#65533;t&#65533;&#65533;,&#1016;&#65533;5+&#65533;&#65533;@&#65533;`&#65533;Y&#65533;`&#65533;&#65533;AU P&#65533;&#65533;@&#65533;
&#65533;&#65533;&#65533;&#65533;n&#65533;b&#65533;m&#65533;&#262;"=M&#257;n~p&#65533;nX&#65533;&#796;&#65533;&#65533;K&#65533;T&#65533;A&#65533;&#65533;&#65533;	(&#65533;&#65533;D&#65533;1"&#65533;#&#65533;X&#65533;@)T&#65533;I! )!&#65533; &#151;"&#65533;S0&#65533;32r@.b&#65533;&#65533;&#65533; ,&#65533;f
&#65533;F &#65533;P&#65533;SQ&#65533;&#65533;&#65533;&#65533;&#65533; &#65533; A	/&#65533;&#65533;&#65533;&#65533;@&#65533;&#65533;u&#65533;h&#65533;B&#65533;#j8	4&#65533;&#65533;&#65533;&#65533;];l&#65533;y&#65533;&#65533;*&#47924;&#65533;&#65533;&#65533;'5&#65533;&#65533;B&#65533;*&#65533;&#65533;sNtm&#652;&#65533;T#&#65533;!y0B&#65533;*pI&#945;C&#65533;&#65533;B:Lp&#65533;#&#65533;&#65533;(lP&#65533;"`&#65533;&#65533;	&#65533;T&#65533;J&#65533;&#65533;I"&#65533;!&#65533;&#65533;&#65533;u&#65533;&#65533;&#65533;	\&#434;&#65533;&#65533;V@/	&#65533;&#65533;`W&#65533;&#65533;p&#65533;#&#65533;&#65533;&#65533;Y&#65533;&#65533;A&#65533;|@g=&#65533;&#65533;&#65533;]&#65533;,&#65533;TL&#65533;A!&#65533;|&#65533;&#65533;&#65533;&#65533;f5&#65533;&#65533;T [J2*&#65533;&#65533;c\&#65533;D&#65533;<se0&#65533;&#65533;&#65533;&#65533;[&#800;	M>&#65533;&#65533;&#65533;&#65533;&#65533; @&#65533;C&#65533;nj&#65533;&#65533;&#65533;7&#65533;&#65533;jd&#65533;&#65533;&#65533;&#65533;}W&#65533;&#65533;l&#65533;&#65533;6@&#65533;~&#65533;{&#65533;@_7
&#65533;SC&#65533;&#65533;sv;yz&#65533;q&#65533;&#65533;&#65533;3&#65533;&#65533;&#65533;&#65533;L1&#65533;0@3&#65533;&#65533;BM&#65533;`&#65533;'p&#65533;|&#65533;&#65533;&#65533;+d&#65533;a&#65533;U~B!g&#65533;&#65533;)&#65533;&#65533;&#65533;@
&#65533;P0&#65533;(5&#65533;.:@&#65533;.&#65533;p&#65533; )@&#65533;g&#65533;S&#65533;R&#65533;&#65533;&#65533;&#65533;T&#65533;
0&#65533;&#65533;&#65533;&#65533;<&#65533;: &#65533;Q&#65533;&#65533;&#65533;I&#65533;S`w&#65533;2A&#65533;&#65533;(&#65533;B&#65533;E&#596;38 V,a&#65533;&#65533;%&#65533;@%&#65533;r
&#65533;8&#65533;,&#65533;&#65533;&#65533; &#65533;&#65533;9&#65533;&#65533;&#65533;|&#65533;&#65533;&#65533;NvV&#349;&#65533;mGmo&#65533;G&#65533;6{&#65533;H&#65533;&#65533;{&#65533;&#65533;&#65533;lcT&#65533;&#65533;J&#65533; &#65533;J&&#65533;@z&#65533; f&#65533;9
: ,Vp&#65533;|&#65533;$ &#65533;&#65533;X&#65533;&#65533;e 8 3 &#65533;O{&#65533;Ez&#65533;"y4&#65533;q]&#65533;&#65533;~&&#65533;&#65533;)&#65533;31&#65533;&#65533;&#65533;y&#65533;X&#65533;&#65533;}&#65533;c$&#65533;&#65533; <T.Fh,&#65533;$&#65533;"`&#65533;TT &#65533;  &#65533;i&#65533;"t&#65533;&#65533;
&#65533;&#65533;7&#65533;z &#65533;X&#65533;l`&#65533;A`h&#65533;/&#1312;&#40587;<&#65533;&#65533;&#65533;Y&#65533; A&#65533;bx&#65533;&#65533;	`l&#65533;`,`6&#65533;*>&#65533;>&#65533;&#65533;!Ku&#65533;4'd;&#65533;&#65533;^E&#65533;jZ&#65533;&#65533;`
&#65533;&#65533;!\&#65533;&#65533;1&#65533;8&#65533;&#65533;&#208;&#65533;a&#1029;&#65533;P&#562;&#65533;a&#65533;&#65533;&#65533;&#65533;{/c
<&#65533;~&#1609;&#65533;&#65533;F&#65533;&#65533;U&#65533;1&#65533;&#65533;\(wh&#65533; %{&#65533;&#65533;`&#65533;&#65533;&#808;+&#65533;&#65533;$@&#65533;y&#65533;o&#65533;&#65533;p	K&#65533;	`aVi
&#65533;R&#65533;&#65533;&#65533;{'&#65533;N$&#437;=&#65533;`\&#65533;&#1495;@&#65533;`B&#65533;&#65533;#(@Fm&#65533; AD&#65533;FY&#65533;M&#65533;( &#65533;d&#65533;P&#65533;a&#65533;|]&#65533;&#65533;&#65533;oS9x`&#65533;&#65533;e<&#65533;&#65533;&#65533;&#65533;%&#65533;&#65533;<`j&#65533;&#65533; &#65533;z |D&#65533;L&#65533;@$&#65533;&#65533;&#65533;&#65533;&#65533;M&#65533;&#65533;&#65533;&#65533;&#65533;`&#65533;1.&#65533;p&#65533;lx&#65533;i&#65533;A&#65533;&#65533;c&#65533;Q&#65533;~@C&#65533;T&#65533; 0@
 &#65533;&#65533;|&#65533;_&#65533;a&#65533;&#65533;@&#65533;SO&#65533;$A*&#65533;&#65533;d&#65533;[&#65533;q
p&#65533;	&#65533;&#65533;' $&#65533;&#65533;I viAR &#65533;&#2000;l*7h&#65533;@J(L+&#65533;QC&#65533;&#65533;n&#65533;u	@h*&#65533;&#65533;&#65533;_)j_C&#65533;&#65533;l;-Rp&#65533;&#1568;`v&#65533;&#65533;,(&#65533;;&#65533;`&#65533;&#65533;&#65533;&#65533;&#65533;&#65533;&#65533;&#65533; &#65533;)&#65533;&#1970;&#65533;&#65533;&#1160;   Z&#1072;&#232;&#65533;1`@	z&#1027;H@&#65533;p`MXv&#65533;\&#65533;UE&#65533;T&#65533;,&#65533;&#65533;&#65533;W9,&#65533;&#906;&#65533;#6  &#65533;&#65533;&#65533;&#65533;.sS&#65533;Q0 <"&#65533;f<+]&#65533;&#65533;&#65533;&&&#65533;&#65533;dx&#65533;!:&#65533;Y&#65533;&#65533;f_ &#65533;&#65533;&#65533;NS	&#65533;&#65533;+Ji&#65533;+&#65533;!x&#65533;B&#65533;&#65533;X&#65533;b&#65533;$&#65533;@-&#65533;&#65533;A&#65533;T&#65533;&#65533;Y@&#65533;&#65533; )&#65533;j&#1762;u&#65533;|A&#65533;2b&#65533;JP&#65533;0 &#65533;&#65533;&#65533;&#65533;&#65533;bu&#65533;@f2&#1096;&#65533;&#65533;&#65533;>e&#65533;&#1345;N&#65533;&#65533;_P&#65533;&#65533;V0&#65533;&#65533;Q/zv&#65533;&#65533;O&#65533;&HK&#65533;,&#65533;&#65533;']C&#65533;: &#65533;3&#65533;a&#65533; &#45395;&#65533;&#65533;&#1882;&#65533;&#65533;&#65533;&#65533;l&#65533;J&#1227;&#65533;&#65533;&#65533;&#65533;%&#65533;&#65533;i&#65533;r`&#65533;c>&#65533;&#65533;&#65533;&#65533;+&#65533;&#65533;HC?&#65533;x&#65533;F&#1169;"@#&#65533;-&#65533;T  &#65533;!zR&#65533;*&#65533;&#65533;4&#65533;&#65533;&#65533;&#65533;&#65533; U&#65533;&#65533;$&#65533;]Vh
*&#65533;&#65533;&#65533;B@@&#65533; &#65533;&#65533;&#65533;>!P0p&#65533;&#65533;*&#65533;"H&#65533;	&#65533;?&#65533;&#65533; &#65533;x&#65533;+1 x`{&#65533; P"&#65533;Q&#65533;&#65533;&#65533;&#65533;&#65533;@A&#65533;&#65533;&#65533;&#65533;) &#65533;&#65533;&#65533;&#65533;=&#65533;	06a(
D&#65533;&#65533;&#65533;97J&#65533;&#65533;&#65533;H&#65533;@"&#45060;&#65533;&#640;&#65533;(8!:$@	t`&#65533;f8P&#65533;N&#65533;&#65533;&#65533;&#65533;&#65533;B&#65533;&#65533;vU&#65533;&#65533;&#65533;&#65533;&#65533;&#65533;&#65533;&#65533;u&#65533;C&#65533;&#65533;H&#280;&#65533;&#65533;&#65533;&#65533;G|&#65533;&#65533;&#65533;&#65533;&#65533;&#65533;	
&#65533;%&#65533;	[:&#65533;T\}&#65533;OX&#65533;X&#1024;&#65533;&#65533;&#65533;hA;P&#65533;&#65533;6"&#65533;J&#65533;&#65533;N&#65533;&#65533;$.x&#65533;OP^&#65533;&#65533;*_A&#65533; &#65533;@6V>*O&#65533;x&#65533; &#65533;"&#65533;E&#65533;&&#65533;?&#65533;`+&#65533;&#65533;	V&#65533;&#65533;&#65533;&#65533;P&#65533;&#65533;&#65533;+3,&&#65533; `^f8`&#65533;&#65533;&#65533;&#65533;&#65533;&#65533;`&#65533;&#65533;A&#65533;&#65533;E?30&#65533;X@<D&#65533;<&#65533;&#65533;XJl&#65533;`Vs&#65533;&#65533;#s&#65533;&#65533;&#65533;B&#65533;Bl'vvh&#65533;l&#65533;&#65533;v
&#65533;&#65533;&#65533;q&#65533;&#65533;*&#65533;&#65533;&#65533;&#65533;Lr%*dz#&#65533;dC&#65533;&#65533;&#65533; W&#65533;`(&#65533;%&#65533;@&#65533;q	&#65533;w]&#65533;'L&#65533;~0&#65533;p&#65533;T
&#65533;&#65533;U&#65533;!*`a&#65533;qB&#65533;C0H@J&#65533;I&#65533;&#65533;&#65533;J&#65533;&#65533;9&#65533;&#65533; MI0 }&#65533;	&#65533;&#65533;&#65533;&#65533;.&#65533;=Va.&#65533;`R&#65533;p&#65533;&#65533;&&#65533;&#65533;&&#65533;s&#65533;&#65533;d&#65533;&#65533;&#65533;Up-&#65533;;&#65533;&#65533;4+@q8Ak&#65533;&#65533;%(&#65533;p&#65533;&#65533;&#65533;`&#65533;&#65533;8&#65533;C&#65533;&#65533;p
&#65533;&#65533;&#65533;X,&#65533;pl&#65533;&#65533;0&#384;&#65533;8&#65533;&#65533;&#65533;3&#65533;qX&#65533;7x&#65533;fWa&#65533; Au&#65533;E&#65533;c&#65533;&#1032; `-&#65533;C &#65533;p&#65533;O&#65533;&#65533; 50&#65533;U4&#65533;&#65533;&#65533;PtL]Q1 G:&#65533;PQ w"eb&#65533;'&#65533;e&#65533;31 &#65533; &#65533;y&#65533;@&#65533;" &#65533;Z&#65533;W{&#807;&#65533;&#65533;&#65533;s-&#65533;-P&#65533;2&#65533;#1Br&#65533;&#65533;$&#65533;&#65533;M&#65533;w&#65533;!&#65533;&#65533;B
U	@ r Ax &#65533;D %X  &#65533;&#1029;&#65533;&#65533; &#65533;a&#65533;&#65533; &#65533;`7ZC  &#65533;&&#65533;B&#65533;a; x&#65533;&#65533;L&#65533;&#1545;&#65533;&#65533;&#65533;&#65533;W&#65533;&#65533;&#65533;<9&#65533;&#65533;m&#65533;&#65533;A4&#65533;2D*y&#65533;k&#65533;&#1537;&#849;&#65533;&#65533;&#65533;&#65533;&#65533;&#65533;&#65533;C&#65533;J*pD&#65533;p&#65533;3&#65533;3E%&#65533;
&#65533;'-&#65533;!&#65533;:&#65533;!&#65533;4&#65533;&#65533;!&#65533;= 
&#65533;# &#65533;
&#65533;'p&#65533;&#65533;gB3K&#65533;z;&#65533;8&#65533;0("&#65533;30A&#65533;I&#324;&#65533;&#65533;]*&#65533;f >	&#65533;P&#65533;)&#65533;5 &#2019;0&#65533;&#65533;&#65533;&j&#65533;`2&#1841;J#PP@&#65533;u&#65533;&#65533;@&#1171;'&#65533; d&#65533;&#65533;&#65533;&#65533;Av!&#65533;&#65533;1&#65533;&#65533;+D@&#65533;R75&#1609;h&#65533;BdB=&#65533;&#65533;&#65533;&#809;&#1062;M&#278;WTLxw&#65533;Am&#65533;&#65533;&#65533;q&`&#65533;q   &#65533;&#65533;8&#65533;&#65533;- @'&#65533;&#65533;
&#65533;&#65533;'&#65533;>&#65533;&#65533;N&#65533;&#65533;p&#65533;&#65533;r g	ZZI!&#65533;&#65533;1&#65533;&#65533;&#65533;&#65533;`"`N POMeE&#65533;Co )&#65533;3( &&#65533;Q%&#65533;'2&#65533;0 &#65533;4:B#P%&#65533;%Q&#65533;#&#65533;Ag^r]&#65533; &#65533;V`C&#65533;dy&#65533;&#65533;&#65533;&#65533;&#65533;&#65533;: &#65533;v &#65533;&#65533; &#65533;av3&#65533;&#2022;7b&#310;&#65533;&#65533;&#65533;A&#65533;&#65533;9&#220;\&#659;q&#65533;6&#65533;&#65533;WyE&#65533;,&#65533;A&#65533;*&#65533;&#65533;a&#65533;1,&#65533;Ak&#816;B6x&#65533;!&#65533;U&#65533;;&#65533;&#65533;&#65533;S&#65533;p&#65533;@'&CIN&b&#65533;&#243;3&#65533;&#65533; &#65533;&#65533; .&#65533;''U&#65533;&#65533;5&#65533;K!X&#65533;]&#65533;&#65533;04&#65533;ZZ&#65533;@4Si&#65533;&#65533;AQNu
&#65533;$&#65533;&#65533;p"&#65533;%&#65533;)&#65533;F&#224;&#65533;&#65533;&#65533;`R9'&#65533;&#2033;;&#65533;	"&#65533;.W &#65533;+&#65533;'&#65533;P
F3^&#65533;-&#65533;3&#65533;&#65533;&#65533;CiE 6 &#545;aU'w`@&#65533;4`A&#65533;&#65533;&#65533;VZb&#65533;j&#1509;&#65533;&#1692;&#65533;&#65533;&#65533;ql)tb&#65533;*&#65533;&#65533;X&#65533;&#65533;&#65533;B&#65533;&#65533;&#704;YOI &#65533;W&#65533;&#65533;&#65533;&#65533;&#65533;(&#65533;$P&#65533;&#65533;&#65533;&#65533;&#65533;]f&#65533;&#65533;&Z&#65533;	&#65533;&#65533;&#65533;&#65533;!o&#65533;S/&#65533;j&#65533;r&#65533;&#65533;&#65533;&#65533;s&#65533;PQ&#65533; #&#65533;q&#65533;DT&#65533;q&#65533;&#65533;.@A$&#65533;`2&#65533;&#65533;&#65533;&#65533;	&#65533;&#65533;\l1#U	&#65533;u&#65533;&#65533;&#65533;&2K&#65533;x
&#65533;&#65533;&#65533;*&#65533; &#65533;1 &#65533;r P&#65533;p&#65533;&#65533;&#65533;Y&#65533;&#65533;&#65533; '&#65533;&#65533;p&#65533;) 0C&#65533;&#65533;hwWbk&#65533;59&#65533;:&#65533;&#65533;p+&#65533;&#65533;&#65533;&#65533;z6(&#65533;XI9N&#65533;&#65533;&#1904;&#65533;p&#65533;&#65533;- VGUw&#65533;&#65533;f&#65533;
V8b&#65533;s&#65533; B&#65533;
j&#65533;A&#65533;} &#65533;&#65533;/$ 3&#65533;=' u&#65533;&&#65533;0&#65533;&#65533;&#65533; &#65533;	!&#65533;&#65533;Z&#65533;`;$ s*p8&#65533;s0&#65533;[&#65533;&#9654;*&#65533;&#65533;B&#65533;QE-P
s&#65533;'+&#65533;&#65533;4&#65533;?d&#65533;&#65533;6[*
.@o&#65533;T&#65533;&#65533;O`&#1010; E
(P%0&#65533;P&#65533;&#65533;&#65533;!w.&#65533;&#65533;&#65533;`&#65533;08D&#65533;**&#65533;W&#65533;*7&#65533;&#65533;&#65533;&#65533;v05&#65533;&#65533;Z&#65533;w[7r%y&#65533;&#65533;&#65533;"@ &#65533;&#65533;Xu>8Ak&#65533;&#65533;&#65533;#pY&#65533;&#65533;(&#65533;&#65533;&?b!&#65533;C2&#65533;&#65533;S&#65533;]2{&#65533;Y&#65533;1 $&#65533;&#65533;&#65533;&#65533;' :&#65533;,&#65533;s&#65533;gu&#65533;!j-&#65533;Hw&#65533;;&#65533;&#65533;"a:&#65533;&#65533;&#65533;@*Wn&#1621;&#65533;gKa~&#65533;"&#65533;&&#65533;N&#65533;J&#65533;G|K&#65533;&#65533;&#65533;&#65533;&#65533;V  (&#65533;&#65533;/&#65533;s&#65533;&#65533;t&#65533;@t&#65533;b&#65533;&#65533;2&#65533;h&#65533;&#65533;&#65533;)&#65533;2&#65533;&#65533;DC&#1545;&#65533;&#65533;&#65533;&#65533;&#65533;m&#65533;&#65533;&#65533;&#65533;k7&#65533;&#65533;&#65533;g&#65533;&#65533;&#65533;1&#65533;PL3&#65533; &#489;DP&#65533; !d!&#65533;Vo&#65533;J&#65533;Sy&#65533;rY&#65533;Db" gAo&#65533;&#65533;&#65533;y&#65533;&#65533;&#65533;p&#65533;&#65533;&!&#65533;<&#65533;&#65533;;NH&#65533;&#65533;&#65533;RPL&#65533;s&#65533;
yX&#65533;&#65533;&#65533;&#65533;% &#65533;&#65533;&#65533;C&#65533;FQ&#65533;&#65533;@&#65533;&#1399;:&#65533;0	u&#65533;T&#65533;&#65533;m&#65533;&#65533;D&#65533;&#65533;&#65533;&#65533;&#65533;F&#65533;R,&#65533;#&#65533;<At&#828;@C&&#65533;|@&#65533;&#65533;&#65533;vC&#65533;&#65533;`T&#65533;&#65533;&#65533;&#65533;*v&#65533;&#65533;&#65533;&#65533;r#&#65533;&#65533;&#65533;M&#65533;B&#65533;Y&#65533;A&#65533;7&#65533;&#65533;&#65533;`&#65533;&#65533;&#65533;&#65533;n&#65533;Q&#65533;&#65533;&#65533;p&#65533;&#65533;J&#65533;,0Z&#65533;&#65533;&#65533;&#65533; sz[&#65533;-&#65533;h-&#65533;C&#65533;7&#65533;&#65533;&#65533;&#65533;=n&#65533;S&#65533;&#65533;4P1#&#65533;\?Dk&#65533;L&#65533;Q-&#65533;&#65533;&#65533;O&#65533;&#65533;&#65533;&#65533; &#65533; (IU7&#65533; +0=;!p$A&#65533;4&#65533;! &#65533;>b;Q&#65533; @&#65533;&#65533;&#65533;9J&#65533;&#65533;&#65533;rJpJR&#65533;&#1439;%-&#1852;&#65533;&#65533;&#65533;&#65533;Ax&#65533;&#65533;&#65533;C&#65533;Q&#65533;QL;Pj&#65533;&#65533;&#65533;&#65533;&#65533;&#65533;&#65533; &#65533;}&#1038;&#65533;v&#65533;&#65533;&`:7&#65533;Ba{N&#65533;6*@&#65533;&#65533;&#65533;&#65533;B&#1056;`&#65533;&#65533;n&#65533;&#65533;+yn&#65533;&#65533;&#65533; &#65533;2i"9g  ;&#65533;&#65533;i&#65533;&#65533;%@&#65533;&M% &#65533;B&#65533;gmb&#65533;&#65533;&#65533;&#65533;L;(`&#65533;&#65533;)&#65533;+ &#65533;2 ("&#65533;&#65533;30&#65533;g/,&#65533;2&#65533;&#65533;c&#65533;&#65533;KNu&#65533;;&#65533; &#65533;Bx&#65533;@&#65533;&#65533;&#65533;&#65533;&#1597;&#65533;&#65533;&#65533;sr&#65533;&#65533;&#65533;u&#65533;&#65533;&#65533;&#65533;&#65533;&#65533;&#65533;&#65533;&#65533;k&#65533;&#65533;5&#65533;&#65533;&#65533;dg&#65533;&#65533;&#65533;*&#65533;ci&#65533;&#65533;&#65533;l&#65533;&#65533;&#65533;&#1030;v&#65533;;&#65533;Ki&#1329;&#65533;&#65533;`/@5&#65533;\5nE&#65533;#&#65533;V&#65533;Y@ &#65533;&#65533;&#397;&#65533;HP4$&#65533;&#65533;&#65533;0wb z&#65533;4&#65533;@&#65533;7z&#65533;]oPK&#65533;R#a  1(&#2873;&#65533;&#65533;&#65533;D'&#65533;8(p&#65533;&#65533;&#65533;&#65533;K:&#65533;^&#65533;rH&#65533;!&#65533;=&#65533;FL&#65533;PB d-&#65533;K&#65533; Kc &#65533;HI&#65533;k4!&#65533;( &#65533;&#65533;&#65533;&#65533;&@\&#65533; &#65533;&#65533;&#65533;J&#65533;&#65533;&#65533;7&#1641;&#65533;&#65533;v&#65533;&#65533;&#1536;&#65533;&#65533;b&#65533;&#65533;6u&#65533;X&#65533;U&#65533;K&#1618;1&#65533;&#65533;!A&#65533;&#65533;&#65533;&#65533;&#65533;~&#65533; &#65533;&#65533;&#65533;:&#65533;&#65533;K*BL#R&#65533;&#65533;1&#480;1 1&#65533;&#65533;&#65533;y&#65533;,&#65533;@v&#65533;&#65533;&#65533;1&#65533; &#65533;&#65533;&#65533;&#65533;&#65533;&#65533;Pf1<E]8&#65533;B1}fr&#65533;]&#65533;X&#65533;&#65533;M{@&#65533;~CG?TX4}&#65533;Z &#1548;>&#65533;J&#65533;&#65533;!:&#65533;t &#65533;K&#65533;U&#65533; +.L&#65533;a) [A,Dx3&#65533;!&#65533;&#65533;&#356;w&#65533;8&#65533;z<&#65533;@	&#65533;1F&#65533;&#65533;&#65533;&#65533;l_J&#65533;M&#65533;&#1017;&#65533;XA&#65533;@v Q&#65533;&#65533;a&#65533;&#65533;&#65533;A&#65533;&#65533;&#65533;&#65533;9&#65533;#p@&&#65533;~x&#65533;&#65533;J!uD!0p&#65533;&#65533;	3&#65533;~&#65533;!0&#65533;&#65533;t9&#65533;@\$0+&#65533;&#65533;2>bHQ&#65533;&#65533;'&#65533;&#65533;@gQ&#65533;I&#65533;Lr&#65533;sQ&#65533;i&#65533;&#65533;&#65533;fAy&#65533;'Vn&#65533;&#65533;&#65533;L&#65533;&#1583;Us &#65533;&#65533;&#65533;&#65533;`r&#65533; 4*&#65533;1&#65533;z6&#65533;&#65533;&#65533;&#65533;)&#65533;l&#65533;0&#65533;&#65533;@&#65533;	&#65533;&#65533;&#65533;&#65533;&#65533;&#65533;cd&#65533;&#65533;&#65533;&#65533;v#Y&#65533;n`j4 x!A 4@&#65533;&#65533;V&#65533;&#65533;&#65533;
&#65533;	  SyY&#65533;1&#919;&#65533;&#65533;&#65533;&#65533;8&#835;Y* P &#65533; tp&#65533;B.&#65533;&#65533;e[&#65533;U&#65533;D &#65533;%j&#65533;en"Q&#65533;&#65533;&#65533;&#1046;v&#65533;@5&#65533;-&#65533;[&#65533;f0p&#65533;&#65533;&#65533;&#65533;&#65533;$LB&#65533;a&#65533;I &#65533;&#1943;&#65533;Qd&#65533;1d&#65533;n&#65533;&#65533;&#65533;AYc&#65533;X&#65533;R&#65533;Q
d&#65533;h7M?&#4925;&#32799;&#65533;&#65533;dB&#65533; &#65533;&#65533;7		&#65533;&#65533;&#65533; 	B?&#65533;&#65533;	& &#65533;&7 

&#65533; =&#65533;&#65533;&#65533;(($')($###$,&#65533;$(&#65533;*(1--&#65533; &#65533;$'$&#65533;"#&#65533;&#65533;$&#65533;*3&#65533;D&#65533; &#65533;A&#65533;zHxA @&#65533;BB@&#65533;`&#65533;(n&#65533;8&#65533;&#65533;G!/L&#65533;0aR&#65533;&#65533;B&#1864;$&#65533;$&#65533;&#65533;2` B&#65533;rB&#65533;&#65533;&#65533;g&#65533;&#65533;0 &#65533;)&#65533;h&#1059;B&#65533;]&#692;&#65533;&#1255;P&#65533;J&#65533;J&#65533;&#65533;&#1387;X&#65533;j&#65533;&#65533;&#65533;(P&#65533;"&#65533;&#792;&#65533;&#65533;&#65533;&#65533;&#65533;&#65533;@Q!&#65533;&#65533; &#65533;&#65533;x&#65533;&#65533;&#65533;7:&#65533;&#1027;&#65533;P&#65533;1&#65533;

&#65533;Q&#65533;&#65533;5"	

, &#65533;
 FP0&#65533;!&#65533;]B|&#65533;&  &#65533;&#65533;~&#65533;&#65533;&#65533;#6l&#65533;0B&#65533;&#65533;5&#65533;X&#65533;A	f|&#65533;D&#65533;o:^&#65533;&#65533;a&#65533;$0 &#65533;&#65533;&#65533;=&#65533;*@@&#65533;QG:R&#65533;@A&#65533;&#65533;"&#65533;`"KHB&#65533;&#65533;t)&#37252;&#65533;&#65533;j&#65533;&#65533;&#65533;3)R&#65533;L&#65533;&#65533;TWh&#65533;&#65533;&#65533;&&#65533;&#65533;&#65533;L=&#65533;TQ&#65533;Eug%&#65533;&#65533;Y&#65533;&#1792;&#65533;IB(@&#65533;&#65533;&#65533;! &#65533;\o&#65533;&#65533;&#65533;"v1`&#65533;&#65533;='
F@e&#65533;&#65533;&#65533;9&#65533;&#65533;&#65533;y@&#65533;&#337; @
&#65533;&#65533;v&#65533;&#65533; &#65533;&#65533;&#65533;&#65533;1&#65533;`&#65533;
P &#65533;&#65533;&#65533;
&#65533;&#65533;&#65533;&#65533;`&#65533;P&#65533;0	3&#65533;&#65533;3&#65533;&#65533;&#65533;]x&#65533;p&#65533;&#65533;x&#65533;&F&#65533;&#533;&#65533;hi&#65533;HC&#65533;&#65533;&#65533;&#65533;&#65533;w&#65533;|&#65533;&#65533;HM&#65533;&#65533;&#65533;S&#65533;S&#65533;&#65533;&#2460;v&#65533;&#39392;RV&#65533;5&#65533;\&#65533;Km&#65533;@&#65533;m&#65533;h~&#65533;&#65533;&#65533;&#65533;&#65533;&#65533;*&#65533;@ $y@:8&#65533;A&#65533;&#65533;A1&#65533;&#65533;&#65533;&#65533;&#65533;D&#65533;m&#1976;BD&#65533;MP&#65533;Kl<&#65533;Q&#65533;t&#65533;&#65533;V&#65533; &#65533;,&#65533;&#65533;2&#65533;- &#65533;]&#65533;x&#65533;&#65533;?0 nB&#1717;yHptW&#65533;7D&#65533;!"i1&#65533;&#518;-5zR&#65533;&#65533;^2&#65533;!&#65533;&#65533;!&#65533;&#65533;=&#65533;i&#65533; &#65533;,&#65533;&#65533;$gJ&#65533;E&#65533;Y*-&#65533;{&#65533;&#65533;1&#65533;&#65533;pb&#65533;&#65533;&#65533;CH&#65533;&#217;%&#65533;&#65533;mwx&#65533;W*]&#384;&#65533;
&#65533;D&#65533;&#65533;&#65533;|&#65533;l&#65533;&#65533;
&#65533;S(&#65533;&#65533;&#65533;(&#65533; &#65533;H&#65533;pA=&#65533;&#65533;&#65533;
&#65533;, @&#65533;&#65533;&#65533;$+&#65533;l&#65533;&#65533;d&#65533;PTB	&#65533;{&#65533;J&#65533;&#65533;3&#65533;&#65533;0&#65533;H&#65533;)&#65533;&#65533;-&#65533;&#65533;5&#65533;j&#65533;&#65533;&#65533;d&#65533;WJ&#65533;q&#604;w&#65533;&#65533;&#65533;&#65533;B&#65533;&#65533;&#65533;&#1325;\&#65533;&#65533;&#65533;(&#65533;&#65533;3&#65533;I&#65533;&#65533;&#65533;&#65533;QC&#65533;&#65533;&#65533;&#65533;mZr ,#x&#65533;&#65533;BK&#65533;&#65533;A&#65533;&#65533;&#65533;&#65533;
&#65533;Z&#65533;&#65533;a#pW&#65533;a&#65533;&#65533;u&#65533;HF&#733;*&#65533;JC}&#65533;&#65533;`K&#65533;@&#65533;ew&#65533;y&#65533;&#65533;&#65533;&#65533;Y&#65533;&#65533;&#65533;&#65533;ys
&#65533;&#65533;m&#65533;&#65533;&#65533;y&#65533;I&#65533;B&#65533;&#65533;&#65533;&#65533;G D@&#65533;&#65533;&#65533;&#65533;:0A&#65533;k2!&#65533;I.#&#65533;y&#65533;&#65533; !&#65533;&#65533;,1&#65533;&#65533;&&#65533;#
 &#65533;&#65533;y&#65533;&#65533;L&#65533;&#65533;_&#65533;N/&#65533;&#65533;+|A&#65533;&#65533;ho&#65533;&#65533;&#65533;&#65533;&#65533;&#65533; p&#65533;&#65533;PP&#65533;VXf&#65533;&#65533;&#65533;&#65533;&#65533;&#65533;6&#65533;&#65533;h&#65533;&#65533;]&#65533;&#65533;D&#65533;@.&#65533;P|&#65533;	&#65533;$&#65533;%
p&#65533;&#65533;$&#1666;*F&#65533;&#65533;&#65533;&#65533;&#65533;&#65533;I&#65533;r&#1674;H&#65533;:&#65533;TIDX"&#65533;&#65533;7j&#65533;t&#65533;&#65533;&#65533;8B&#65533;%@&#65533;&#65533;&#65533;PR&#65533;&#65533;e~&#29760;&#65533;|v&#65533;&#65533;&#65533;&#65533; 9&#65533;&#65533;&#65533;&#65533;&#65533;^&#65533;&#65533;[CvC>&#65533;&#65533;|&#65533;&#65533;<&#65533;">&#65533;&#65533;p&#65533;N&#65533;'&#65533;H&#65533;&#65533;&#65533;-&#65533;&#65533;&#65533;&#65533;>&&#65533;${n&#65533;&#65533;a&#65533;&#65533;emY&#65533;&#1352;&#65533;f6&#65533;<&#65533;&#65533;&#65533;Z1&#65533;&#65533;G?|&#65533;&#65533;&#65533;&#65533;&#65533;;z&#65533;&#65533;&#65533;c&#65533;rr&#65533;&#65533;&#65533;&#1532;&#65533;&#65533;&#35002;GEb&#65533;Yc&#65533;6N&#65533;/&#65533;&#65533;&#65533;&#65533;H<&#65533;&#65533;~&#65533;&#65533;&#65533;&#65533;&K&#65533;7&#65533;)&#65533;y&#65533;H&#65533;y&#65533;&#65533;7%&#65533;&#65533;00:&#21282;&#65533;&#65533;&#65533;&#65533;&#65533;=P&#65533;F&#65533;&#65533;8:&#65533;&#65533;&#65533;`&#65533;G(a&#65533;&#65533;&#65533;s&#65533;&#65533;&#65533;;]G3Nj`&#65533;&#65533;&#65533;Lh&#65533;&#65533;rjscZqP8w&#65533;&#1246;Z,:&#65533;	9U6&#65533;&#65533;&#65533;&#65533;*&#65533;!e&#65533;:OhD(&#65533;&#65533; &#65533;y&#65533;&#65533;(B&#65533;5&#65533;&#65533;&#65533;/1`##&#65533;&#65533;*&#65533;&#65533;&#65533;Q }4LN&#65533;l&#65533;&#65533;&#65533;&#65533;!&#65533;E&#65533;&#65533;	hDI&#65533;2&#65533;H9&#65533;'&#65533;T;W3bH-B(&#65533;"&&#65533;&#65533;&#65533;hl&#65533;:&#65533;&#65533;d'K&#1642;h&#65533;&#65533;&#65533;	&#65533;x&#65533;&#65533;&#65533;&#65533;BD&#65533;3;&#65533;!&#1036;&#65533;&#1540;$@&#65533;&#65533;&#65533;UV&#65533;&#65533;&#65533;;]&#65533;N&#65533;jH+&#65533;&#65533;&#65533;&#65533; Mk&#65533;&#65533;&#65533;&#65533;;&#65533;,&#65533;Z]&#65533;&#65533;&#65533;&#65533;&#357;&#65533;f!&#1272;&#65533;&#65533;&#65533;&#65533;&#65533; ;&#65533;AZ&#9626;&#65533;&#65533;=J7+K&#65533;&#65533;&#65533;&#65533;A&#620;X&#65533;&#65533;&#65533;&#65533;&#65533;Z"&#65533;&#65533;&#65533;
)!&#1120;*&#65533;&#1188;j&#65533;C&#65533;&#722;&#65533;8&#65533;&#65533;&#673;&#65533;&#65533;z&#65533;&#65533;&#65533;l&#65533;&#65533;Y&#65533;&#712;M&#65533;{&#65533;mYF&#65533;&#65533;&#65533;&#65533;&#65533;&#65533;&#65533;Q&#65533;V&#65533;!&#65533;&#65533;&#65533;e2&#65533;&#65533;@&#65533;&#65533;&#65533;r&#65533;Jd&#65533;K&#65533;S6&#65533;&#65533;]&#65533;&#65533;IN&#994;&#65533;&#65533;&#65533;&#65533;&#65533;&#65533;&#65533;H&#65533;&#65533;,D&#65533;c.&#65533;G(&#65533;$`;(&#65533;x&#65533;3J&#65533;&#65533;&#65533;<&#65533;na;&#65533;&#65533;{&#65533;,cZ&#65533;&#65533;f&#65533;C&#65533;o&#65533;:("&#65533;&#65533;/u	[&#65533;3=q&#65533;&#65533;X&#65533;&#65533; &#65533;&#65533;v+&#65533;&#65533;&#65533;:e&#65533;6&#65533;&#65533;&#65533;&#65533;q:&#65533;R&#65533;M&#65533;Q&#65533;huR&#65533;&#65533;-&#65533;&#65533;&#65533;&#65533;&#65533;:I8U&#65533;+&#65533;&#65533;&#65533;A&#65533;&#389;&#65533;,&#65533;	&#65533;&#65533;.&Ew&#65533;&#65533;&#65533;&#65533;<&#65533;nD&&#65533;B&#65533;gr&#65533;&#65533;&#1308;&#65533;z&#643;E4F3&#65533;&#65533;}n!`mW5&#65533;&#65533;&#65533;I&#65533;&#65533;2&#65533;f;&#65533;&#65533;j&#65533;&#65533;b)C{&#65533;&#65533;&#65533;&#65533;&#65533;k&#65533;@&#65533;Q&#65533;n&#65533;&#65533;4r&#65533;C&#65533;kJ9&#65533;&#1573;&#65533;E&#65533;&#65533;e&#65533;&#65533;,&#65533;$T&#65533;@&#65533;&#65533;=&#65533;M&#65533;&#65533;&#65533;iA&#65533;&#65533;&#65533;+&#65533;IuX#&#1740; &#65533;&#65533;k)u&#65533;g[&#65533;&#65533;;-&#65533;&#65533;&#65533;&#65533;^iOe<!jG&#65533;&#65533;&#65533;&#65533;&#65533;&#65533;e	*&#65533;&#65533;&#65533;'&#65533;s&#65533;&#65533;&#65533;E&#65533;t&#65533;%&#65533;&#65533;&#65533;&#65533;-&#65533;^(1	&#65533;^b&#65533;+1&#65533;xJ;&#65533;4&#65533;&#1792;<A*uJ&#65533;&#65533;`&#65533;R0~&#652;1&#65533;&#65533;&#65533;&#65533;,&#65533;&#65533;cv&#65533;&#65533;q&#65533;<#&#65533;=,uG,	&#65533;&#65533;&#65533;&#65533;&#65533;&#65533;&#65533;&#65533;"M&#65533;&#1720;$&#65533;&#65533;&#65533;&#65533;==&#510;&#65533;l&#994;&#65533;B,&#65533;q&#65533;w&#270;m&#65533;&#65533;}[#&#1048;&#65533;1ZCd&#65533;3}l&#508;&#65533;&#65533;&#915;l&#65533;&#65533;&#65533;\fy&#65533;&#65533;
&#65533;N&#65533; =D;&#65533;&#65533;&#65533;'-+&#65533;'I(&#65533;a&#65533;4&#65533;&#65533;&#65533;md6&#65533;a,&#65533;&#65533;|&#65533;&#65533;&#65533;y&#65533;G&#65533; [2&#65533;&#65533;&#65533;&#65533;&#65533;&#65533;&#65533;G_&#65533;s&#65533;&#65533;&#65533;&#65533;>&#65533;&#65533;q&#65533;^&#65533;&#1558;&#65533;&#65533;n&#65533;&#65533;{&#65533;&#65533;kdv_&#65533;(&#65533;<&#65533;&#65533;&#65533;&#65533;G[?&#65533;&#65533;%&#65533;D &#65533;_&#1865;	&#65533;&#65533;&#65533;w&#65533;&#65533;A&#65533;`4&#65533;&#65533;&#65533;X&#65533;T&#65533;&#65533;m|d9&#1511;}8&#65533;&#65533;u&#65533;&#65533;}e&#65533;&#65533;&#65533;Gp)c:Tel1O&#65533;VZ&#65533;&#65533;&#65533;r&#65533;&#65533;0,8_HM&#65533;&#65533;H&#65533;g&#65533;d&#65533;&#65533;-&#65533;o&#65533;>bb&#65533;TT&#65533;tm&#65533;U}&#65533;&#65533;q6&#65533;M&#65533;&#65533;J28Ev&#65533;"!7Q(&#65533;h&#65533;&#65533;*&#65533;@MX&#65533;t&#65533;&#65533;&#65533;t&#65533;&#65533;L&#65533;Y&#65533;:8X]&#65533;	;@O`&#65533;&#65533; /P&#65533;`
 &#65533;&#65533;Nk&#65533;6G&#65533;BN=&#65533;m&#65533;qY&#65533;v9K8&#65533;&#65533;&#65533; &#65533;&#65533;q&#1350;2&#65533;c&#65533;S&#65533;Z&#65533;vpY&#65533;&#65533;&#65533;@F&#65533;M&#65533;&#65533;i&#65533;HO&&#65533;&#65533;4O&#65533;&#65533;&#65533;&#65533;m&#65533;&#65533;g&#65533;0f&#65533;&#65533;,&#65533;&#65533;.&#65533;hpTz&#65533;&#65533;T&#65533;k&#65533;c&#2039;GU&#65533;@&#65533;G&#65533;&#1547;&#65533;:b&#65533;}&#455;D	t&#65533;H&#65533;8&#65533;E&#65533;b}e&#65533;&#65533;!XT?.&#65533;?b"&#65533;W&#65533;aaR |2)&#65533;&#65533;Y&#65533;&#65533;&#65533;Y&#65533;&#65533;&#65533;s&#65533;&#65533;^C&#65533;g8%^&#65533;8&#65533;&#65533;&#65533;&#65533;&#65533;G&#65533;hN&#65533;&#65533;&#65533;v&#65533;d&#65533;&#65533;&#65533;3&#65533;t&#65533;&#65533;~F&#65533;f&#65533;&#65533;f&#65533;&#65533;!M&#65533;F W&#65533;8&#65533;p&#65533;&#65533;u&#65533;cB&#65533;G&#65533;VU&#65533;1D&#65533;q&#1206;&#65533;&#65533;&#65533;&#65533;X&#65533;&&#65533;g&#65533;8v&#65533;&#65533;&#65533;d&#65533;&#25200;rA&#65533;&#65533;T&#65533;t8d1_t&#65533;o^d!&#65533;6)&#65533;wN&#65533;T&#65533;&#65533;%m!&#65533;V&#65533;.&#65533;&#65533;&#65533;DI&#65533;'&#65533;&#65533;P&#65533;36&#65533;*Y&#65533;&#65533;f&#65533;KFdz&#65533;0&#65533;&#65533;!D&&#65533;&#65533;&#65533;A|&#65533;g&#65533;&#65533;u&#65533;&#65533;N&#1574;&#65533;&#65533;&#65533;&#65533;H:7&#65533;&#65533;~&#65533;&#65533;&#65533;&#65533;~&#65533;x&#65533;&#65533;vc&#65533;^_&#1096;3&#65533;&#65533;6IyU'&#65533;&#65533;l&#65533;3_3&#65533;&#65533;&#65533;&#65533;&#65533;&#65533;&#65533;h14&#65533;Y&#65533;&#65533;yK&#65533;&#65533;uF&#65533;qn&#65533;&#65533;N&#65533;&#65533;&#65533;&#65533;&#65533;T&#65533;y$!U&#65533;G&#65533;h&#65533;F&#65533;o&#1306;}&#257;&#65533;&#65533;h	3&#65533;
Gy&#65533;h1&#65533;5&#65533;FS&#65533;T&#65533;&z&#65533;&#65533;&#65533;&#65533;)&#65533;&#65533;&#65533;&#65533;y&#65533;&#65533;v&#65533;3 B&#65533;Y65:&#65533;]&#65533;6&#65533;)&#65533;hgg&#65533;&#65533;&#65533;&#65533;&#65533;&#65533;&#65533;\Y&#65533;&#65533;&#65533;&#65533;&#65533;Y&#65533;&#65533;q
D&#65533;&#65533;&#65533;&#65533;&#65533;l&#65533;&#65533;&#65533;&#65533;9&#65533;x&#65533;&#65533;&#530;&#65533;&#65533;M&#65533;5ABS6q&#65533;&#65533;&#65533;cB8&#65533;&#65533;&#65533;W&#65533;&#65533;z]YAYN&#65533;&#65533;^&#65533;&#9724;&#65533;&#65533;&#65533;9&#65533;&#65533;&#65533;&#65533;&#65533;&#65533;Y&#65533;&#65533;T!&#65533;|&#65533;y@&#65533;&#65533;&#65533;}&#33298;_&#661;&#65533;&#65533;X&#65533;IvBUq
*&#65533;,&#674;&#65533;&#65533; &#65533;Yh&#65533;&#65533;h9&#65533;&#479;&#65533;x&#65533;&#65533;)&#65533;&#65533;&#65533;&#65533;"&#65533;q&#65533;Y1h&#65533;u-z&#65533;GA'&#65533;&#65533;&#65533;X&#65533;Iz&#65533;7&#65533;&#65533;)&#65533;\&#65533;Y&#65533;&#65533;&#65533;7&#65533;&#39252;)&#65533;}2&#65533;&#65533;`&#65533;&#65533;q[&#65533;h&#65533;	^&&#65533;&#65533;&#65533;&#410;&#65533;UA&#65533;6&#65533;&#65533;&#65533;&#65533;&#65533;eN&#153;&#65533;&#65533;&#65533;&&#65533;z&#65533;&#65533;H&#65533;&#65533;&#65533;&#65533;&#404;&#65533;9&#65533;&#65533;&#65533;&#65533;&#65533;&#65533;&#65533;g&#65533;qdG&#65533;
*&#65533;&#65533;8/&#679;&#65533;&#65533; &#65533;h&#65533;&#1625;j&#65533;&#65533;&#65533;&#65533;AX&#65533;&^+&#65533;1N&#65533;&#65533;Z&#65533;I&#42560;&#65533;l&#65533;&#65533;&#65533;&#65533;&#65533;m&#65533;&#65533;&#65533;&#65533;&#65533;&#43618;&#65533;i&#65533;&#65533;&#65533;&#65533;&#65533;&#65533;&#65533;&#65533;&#1625;}&#65533;yM&#65533;&#65533;Yw&#65533;&#65533;h2&#65533;&#65533;S&#65533;z&#65533;&#65533;&#674;J&#65533;l&#65533;*&#65533;&#65533;(^&#65533;j&#65533;yz&#65533;&#65533;&#65533;&#65533;
&#65533;&#65533;*&#65533;&#65533;
 &#1226;&#65533;n	&#65533;C&#65533;&#65533;z&#65533;&#65533;Z&#65533;&#1930; &#65533;:&#65533;&#65533;J&#65533;Qq&#65533;&#65533;&#65533;9&#65533;  !&#65533; H , 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1058;&#65533;&#65533;&#336;&#515;&#1481;&#579;&#65533;&#65533;&#65533;&#65533;&#65533;&#65533;&#65533;&#65533;&#65533;&#65533;&#26542;&#65533;&#65533;&#65533;&#65533;&#65533;&#65533;&#65533;&#65533;&#65533;&#65533;&#65533;&#65533;&#65533;&#65533;&#65533;&#65533;&#65533;&#65533;&#65533;&#65533;&#65533;&#65533;0 &#710;H &#65533;&#65533;&#65533;&#65533;C&#65533;&#65533;&#65533;&#65533;#JdV&#65533;EG3&#65533;&#65533;N&#16003; 9&#65533;&#65533;1&#65533;E{&#65533;N\&#626;&#65533;KE&#65533;>T`&#65533;@&#65533;7s&#65533;&#65533;s&#65533;&#908;;v&#65533;&#65533;1&#65533;J&#65533;/&#65533;*]ZN&#1457;&#65533;=&#65533;&#65533;6Q&#65533;f&#65533;&#65533;&#65533;f &#65533;&#65533;.;&#65533;H&#65533;'&#65533;&#380;&#564;&#65533;&#1783;&#65533;&#65533;&#65533;&#65533;f&#65533;N&#65533;&#65533;&#65533;&#65533;&#65533;&#65533;&#65533;&#65533;&#65533;Y# &#65533;&#65533;&#1451;d&#65533;&#65533;[&#65533;&#65533;Wb&#65533;4&#157;L&#65533;2&#65533;&#65533;&#65533;2n&#65533;d&#65533;&#65533;}&#65533;F&#65533;&#65533;W&#65533;&#65533;"p&#65533;	&#65533;&#65533;P&#266;o&#65533;cE&#760;s&#45996;0&#65533;c&#65533;[{&#65533;HO&#65533;&#65533;&#65533;&#65533;(7&#65533;&#65533;  &#65533;&#65533;E~&#65533;&#65533;&#65533;&#65533;X&#65533;&#65533;&#65533;,&#65533;qo&#65533;`&#65533;&#65533;&#65533;M&#65533;|[o&#65533;f/F&#65533;w&#65533; 0 &#65533;or &#65533;&#65533;'&#65533;&#65533;&#65533;9t&#65533;&#65533;&#65533;O&#65533;A~&#65533;V&#65533;a&#65533;T&#65533;N&#65533;e&#1924;&#65533;Y&#65533;s&#65533;&#1623;&#65533;j^!&#65533; 	(pC~&#65533;9&#65533;_E&#65533;&#65533;&#65533;r&#65533;y&#65533;&#65533;_&#65533;&#1653;Q}&#65533;m&#65533;&#8807;&#65533;7&#65533;_Z&#65533;&#65533;&#65533;h&#65533;&#65533;#^&#65533;H&&#65533;C&#65533;&#65533;&#65533;h#&#65533;&#1503;&#65533;m@kY&#65533;&#65533;_&#65533;$&#65533;&#65533;~&#65533;&#65533;&#65533;&#65533;B&#65533;&#65533;r&#65533;y\&#65533;|E&#1052;&#65533;^&#65533;&#65533;!&#65533;&#65533;&#65533;&#65533;&#1431;% hE&#65533;&#18368;&#65533;r6e%&#65533;djT&#65533;(e&#65533;Q&#65533;	&#65533;&#65533;B )<"&#65533;&#65533;&#65533;IzC?&#265;&#65533;
,&#65533;\.&#65533;&#65533;e{&#65533;&#65533;&#65533;i&#65533;R&#65533;6&#65533;hT&#65533;&#65533;`&#65533;&#65533;&&#65533;b&#65533;&#65533;&#35772;^&#65533;&#65533;&#65533;C&#65533;wX&#65533;&#65533;&#65533;%&#65533;*&#65533;&#65533; &#65533;B4&#65533;&#65533; &#65533;&#1068;&#65533;&#65533;F&#1772;&#65533; H&#65533; &#65533;&#65533;&#65533;&#65533;4&#65533;F&#65533;&#65533;Z&#65533;)js&#1037;k&#65533;&#65533;&#65533;J&#65533;i&#65533;&#65533;qG&#65533;&#65533;&#65533;&#65533;$&#65533;M&#65533;&#65533;9+&#65533;:2
-&#65533;7&#65533;&#65533;&#65533;%v&#65533;&#65533;&#65533;&#65533;~&#65533;l&#65533;?&#65533;(&#65533;?T&#65533;&#65533;&#65533;~_&#65533;&#65533;&#1672;&#65533;j&#65533;&#65533;,*;_&#65533;&#65533;&#65533;&#65533;&#65533;&#65533;A&#65533;"~&#65533;&#65533;&#65533;&#65533;5H&#65533;+s&#65533;&#65533;e&#65533;&#65533;&#47787;&#65533;r<&#65533;&#65533;v&#65533;&#65533;|&#65533;FJp&#65533;&#65533;`&#65533;Hz)&#65533;F&#65533;_&#65533;	h&#65533;&#65533;&#65533;&#65533;&#65533;&#65533;&#65533;v&#65533;&#65533;&#65533;&#65533;iy&#65533;&#65533;X&#65533;!1&#1004;&#65533;y&#65533;6&#65533;&#65533;#7
&#65533;sG{&#65533;&#1887;&#65533;9&#65533;&#65533;7H&#65533;_&#65533;C&#65533;&#65533; &#65533;&#65533;&#65533;_&#65533;&#65533;&#65533;Mo;1&#65533;P+&#65533;;x&#65533;i&#65533;
#&#65533;b&#65533;(6&#65533;&#65533;'&#65533;]&#65533;wi&#65533;mzns&#65533;&#65533; &#65533;Z&#65533;)&#65533;&#65533;y3&#65533;&#65533;&#65533;&#65533;n&#65533;4&#65533;&#31675;&#65533;W&#65533;&#65533;&#65533;&#65533;&#65533; d&#65533;N&#65533;@&#65533;Ni&#65533;@L&#65533;&#65533;&#65533;&#65533;f&#65533;&#65533;&#65533;mj&#65533;'&#65533;&#65533;&#65533;W&#65533;&#65533;&#65533;=\&#65533;&#65533;&#65533;&#65533;&#65533;)e~;t&#65533;&#65533;&#65533;WK&#65533;@&#65533;G&#65533;&#230;&#65533;'p&#65533;&#65533;&#65533;&#65533;&#65533;&#65533;	_{&#65533;6&#65533;&#65533;&#65533;8gOdj&#65533;&#65533;&#65533;&#65533;&#65533;v&#65533;
\&#65533;&#65533;f2&#65533;lG*&#65533;&#65533;6x&#65533;&#65533;c|&#65533;&#65533;&#65533;*51J&#65533;i&#65533;1&#65533;&#65533;f.&#65533;5&#65533;R&#65533;&#65533;&#65533;&#65533;f&#65533;M&#65533;&#65533;Kp&#65533;&#65533;>&#65533;7wB B&#65533;r&#65533;&#65533;E*R7P *&#65533;;&#65533;&#65533;&#65533;c&#65533;1Yktp&#65533;H&#65533;&#65533;!m&#65533;.0&#65533;q&#65533;E-P	!j4Q/u&#65533;&#65533;q&#65533;&#65533;&#65533;$g&#65533;E&#65533;&#65533;z\&#65533;&#65533;&#65533;f7&#65533; @&#65533;{#&#65533;&#65533;&J&#65533;D&#65533;&#65533;&#608;s&#65533;&#65533;&#65533;&#65533;7/&#65533;&#65533;'I&#65533;_u&#65533;7B&#65533;<v&#65533;i9&#65533;E B&#1362;&#1573;&#65533;&#65533;NxP&#65533;&#65533;~6%&#65533;;V*&#65533;W&#65533;c&#65533;&#65533;&#65533;:zNZ&#65533;s&#65533;&#65533;F&#267;&#65533;qsh&#65533;&#1223;TT&#65533;>&#65533;&#65533;&#65533;l&#65533;Gz&#65533;&#65533;L&#65533;h&#65533;|&#65533;&#65533;&#65533;&#65533;&#61779;&#65533;&#65533;&#65533;&#65533;&#65533;m&#58181;&#65533;s&#65533;C"&#65533;I&#65533;i0&#65533;&#65533;&#65533;J&#65533;M	]&#65533;B&#65533;h&#65533;g&#65533;&#65533;$&#65533;&#65533;\&#65533;\x&#1116;&#65533;o&#65533;&#65533;&#65533;>&#65533;KmF&#65533;&#65533;&#1058;[&#420;&#65533; &#65533;&#65533;&#65533;&#65533;&#65533;)&#65533;&#65533;&#65533;&#65533;&#1175;I&#65533;&#65533;&#65533;&#65533;&#65533;K&#1360;`Ws&#65533;&#65533;E&#1128;/&#65533;cf>WZ&#65533;&#65533;&#65533;&#65533;FO&#65533;&#65533;,&#65533;W9&#65533;Ysq&#65533;&#65533;&#65533;C&#65533;&#65533;&#65533;c&#65533;9@&#1888;RBRTo&#65533;&#65533;hHB&#65533;&#65533;&#65533;rE&#65533;&#65533;Id&#1059;)oo&#65533;&#65533;1&#65533;&#65533;&#65533;&#65533;&#65533;&#65533;&#65533;&#65533;&#65533;&#65533;&#65533;6&#65533;&#65533;M"
F&#65533;&#65533;&#65533;T9D&#65533;&#65533;g&#65533;<&#65533;O}&#65533;&#65533;&#65533;&#65533;)&#65533;&#65533;&#65533;:JD&#65533;&#65533;S&#65533;&#65533;&#65533;&#65533;5&#65533;&#65533;Z&#65533;5&#444;&#65533;
V%&#1501;\#&#65533;&#65533;&#65533;&#65533;_P&#65533;&#65533;&#65533;&#65533;&#65533;YP[&#65533;v D&#65533;5&#65533;&#65533;&#65533;&#65533;&#65533;C2&#65533;&#65533;J]C}( &#65533;"vk#E~l&#65533;&#65533; &#65533;&#65533;Z&#65533;_9+&#27212;&#65533;&#65533;&#65533;&#65533;&#65533;&#65533;4&#65533;&#65533;s^&#65533;&#65533;V&#65533;'&#65533;Z&&#65533;
&#65533;&#130;#&#65533;&+&#65533;w;&#65533;&#65533;&#65533;V&#65533;&#65533;&#65533;D;&#65533;&#65533;v&#65533;^7&#65533;L&#65533;&#65533;&#65533;m&#65533;
&#65533;&#65533;&#65533;V?5&#65533;&#65533;&#65533;&#65533;R=&#65533;r&#65533;&#65533;9&#65533;&#65533;"&#65533;NE
~x&#65533;&#65533;d&#18053;X&#65533;)&#1485;&#65533;&#65533;&#65533;T'&#1208;&#65533;/.p&#65533;&#18614;&#65533;aL&#65533;)P&#65533;&#673;9&#1639;&#65533;&#65533;q&#65533;&#65533;&#65533;&#65533;!&#65533;&#65533;N&#65533;XU&#65533;F.&#65533;6@K&#65533;F?&#65533;=j&#65533;&#65533;&#65533;P&#65533;&#65533;F&#65533;dn&#65533;@&#65533;6&#65533;fJ&#65533;&#65533;&#65533;&#65533;U &#65533;&#65533;H&#65533; 
^&#65533;&#65533;&#65533;&#65533;&#65533;S&#65533;&#65533;&#65533;&#65533;56)&#65533;&#65533;&#65533;&#1389;&#65533;&&#65533;&#65533;&#65533;O&#65533;tG&#65533;B&#1469;U&#65533;1H&#65533;&#1415;&#65533;rEIc&#1688;&#65533;&#65533;B&#65533;&#1113;&#65533;	Uo&#65533;d&#65533;&#1520;E&#65533;O&#65533;^9+&#65533;&#65533;&#65533;&#65533;e&#65533;&#65533;&#65533;&#65533;&#65533;&#65533;&#65533;k&#65533;&#65533;&#1436;&#65533;&#65533; &#65533;23&#65533;P&#65533;U2&#65533;&#65533;g8&#65533;&#65533;P&#65533;&#65533;&#65533;Uu&#65533;&#65533;{&#65533;&#43381;Kd_&#65533;&#65533;X&#65533;&#65533;&#65533;v&#65533;v&#65533;S/''&#65533;&#65533;&#65533;&#65533;Y&#65533;&#65533;&#65533;&#65533;ha&#65533;&#65533;&#65533;&#65533;&#65533;&#65533;^&#65533;2&#65533;V&#65533;>&#65533;
V&#65533;&#65533;F&#65533;&#65533;&#65533;&#65533;&#65533;Sr&#65533;%*&#1702;&#65533;&#65533;0f&#65533;@4d&#65533;9Nv5&#65533;X&#65533;&#65533;&#65533;K&#65533;m&#65533;&#65533;u4}>&#65533;U&#65533;x&#65533;&#65533;&#65533;d&#65533;q&#65533;&#65533;*Z+wmM&#65533;/&#987;^&#65533;&#65533;J&#1510;&#65533;}&#65533;c(&#65533;&#65533;&#65533;3&#65533;bijLR&#65533;&#65533; #(@N
&#65533;&#65533;@ +yB c&#65533;&#438;}&#65533;&#65533;1~::<&#1905;&#65533;S&#65533;mT&#65533;&#65533;&#65533; &#65533;uX6Z&#65533;1n:&#65533;&#65533;f&#65533;;&#65533;&#65533;~@&#65533;&#65533;9}&#65533;&#65533;&#65533;&#65533;jS&#65533;b&#65533;k&#65533;&#65533;
&#65533;&#65533;&#65533;r&#65533;&#415;&#65533;]&#65533;&#65533;
0&#65533;&#65533;&#65533;<+ &#65533;P&#65533;`&#65533;&#65533;;}Jnz&#65533;&#65533;KIl_/aH&#65533;&#65533;&#65533;&#65533;&#65533;7&#65533;&#65533;&#65533;&#65533;D&#65533;{D&#65533;&#65533;X&#65533;&#65533;&#65533;9~&#65533;p	`&#65533;&#65533;we_o&#65533; &#65533;&#65533;&#65533;M&#65533;3&#65533;k&#65533;R n&#198;&#65533;-&&#859;&#65533;&#1377;&#65533;}&#65533;! 	>&#65533;&#65533;|&#65533;&#65533;+WuD0X&#65533;&#65533;&#65533;&#682;&#65533;&#65533;&#340;F&#1226;	&#65533;&#65533;?&#65533;&#65533;&#65533;hr5&#65533;1v&#65533;&#65533;U&#65533;*&#1159;;&#65533;&#65533;P2&#65533;&#65533;&#65533;&#65533;&#65533;=#W&#317;&#65533;&#65533;p4&#65533;a&#65533;
&#65533;&#65533;&#65533;&#65533;&#65533;/&#65533;?E]&#65533;V&#65533;&#65533;&#65533;&#65533;
&#65533;&#65533;j&#65533;&#65533;(Cn&#65533;Ce&#65533;V=&#65533;Ga&#65533;w&#65533; &#65533;&#65533;(&#65533;1q&#65533;tI&#65533;G}R!&#65533;l_+h&#65533;9M*X&#65533;(&#65533;&#65533;r&#65533;%]&#65533;d?&#65533;b5&#65533;&#65533;'/3!p(&#65533;.&#65533;l&#65533;#V&#65533;&#65533;1&#65533;~A&#65533;&G &#65533;6w&#65533;70Q&#65533;f_&#65533;4&#65533;Eot&#65533;k&#65533;*&#65533;c'&#65533;&#65533;nW*X&#65533;&#65533;&#65533;&#65533;&#65533;R2h&#65533;&#65533;2&#65533;4w&#65533;54H+&#65533;}&#65533;d&#65533;:a&#65533;_Q &#560;&#65533;n&#65533;&#65533;2&#65533;&#65533;uu&#65533;&#65533;&#65533;j&#65533;6&#65533;SA&#65533;&#65533;W&#65533;&#65533;G:9&#65533;%-&#65533;f&#65533;&#65533;"&#65533;]V83X&#65533;1&#65533; &#65533;b&#65533;"09&#65533;a&#65533;t;&#65533;HSRp5&#65533; E&#65533;&#65533;&#65533;
&#65533;&#65533;&#65533;Z&#65533;n8n(/sz&#65533;l&#65533;&#65533;&#65533;&#65533;&#65533;j
Fusrj&#65533;d\&#65533;%&#65533;c&PTwv2/&#65533;&#1160;&#65533;&#65533;fE`&#65533;3&#65533;&#65533;t&#65533;G&#65533;&#65533;5&#65533;&#65533;&#65533;&#65533;&#65533;-&#65533;&#65533;Aq&#65533;A&#65533;&#65533;b&#65533;&#65533;&#65533;<&#65533;&#65533;~&#65533;ax &#65533;&#65533;/&#65533;r&#65533;&#65533;1c&#65533;m&#65533;&#65533;&#65533;&#65533;V;i4Q&#65533;3;&#65533;*&#65533;Ch;&#65533;h&#65533;f&#65533;&#65533;&#65533;a}=&#65533;z.&#65533;&>@&&#65533;&#65533;BB&#65533;D&#65533;7&#65533;&#65533;.X&#143;&#65533;~h&#65533;d&#65533;x6&#65533;&#65533;~	&#65533;w&#65533;TtuF8[&#65533;2j&#65533;n&#65533;b'&#65533;5Q&#65533;@&#65533;64&#65533;=&#65533;U &#65533;:M&#65533;&#65533;reW&#65533;&#65533;&#65533;&#65533;,?&#65533;)<r7&#65533;C6&#65533;vR&#18946;&#65533;&#65533;6&#65533;&#65533;]&#65533;4y&#65533;a&#65533;&#65533;&#65533;&#65533;&#65533;&#65533; &#65533;w&#65533;&#65533;v&#65533;r&#65533;{0V&#65533;&#65533;Ww&#65533;a&#65533;&#65533;9=D2&#65533;1/B'}79&#65533;`xa}&#65533;&If >&#65533;@&#738;; &=&&#65533;EGW&#65533;6&#65533;d&#65533;&#65533;d&#65533;T("&#65533;&#65533;&#65533;&#65533;oFa=&#65533;{!&#65533; #p $  p&#65533;&#65533;q&#65533;j&&#65533;k&#65533;2&#65533;&#65533;l&#65533;U1&#65533;S5@&#65533;B&#65533;&#65533;.&#65533;&#65533;+&#65533;&#65533;&#65533;&#65533; I&#65533;B&#65533;@&#65533;+&#65533;*=&#65533;<&#65533;H^2@D&#65533;&#65533;&#65533;H&#65533;&#65533;&#65533;	4&#65533;&#576;&#65533;u&#65533;&#65533;&#65533;oM&#65533;]M2&#65533;7&#65533;&#65533;&#65533;v&#65533;::&#65533;&#65533;,Pv'&#65533;!&#65533;xP&#65533;&#65533;e&#65533;#&&#65533;A	Bh &#65533;&#65533;&#65533;&#65533;&#65533;&#65533;&#65533;R&#65533;&#65533;&#65533;
	-&#1394;"&#65533;&#65533;&#65533;&#65533;I&#65533;&#65533;g/&#65533;&#65533;&#65533;&#65533;&#65533;&#65533;&#65533;N&#65533; *0&#65533;y&#65533;&#545;b&#65533;&#65533;8#n&#65533;7&#65533;Xi_s&#65533;"&#65533; &#1412;|&#65533;$Kh&#150;&#15455;&#65533;9&#65533;&#65533;S&#65533;(A &#65533;40d&#65533;>.TQ&#65533;&#65533;*&#65533;VLV&#65533;&#65533;h&#65533;&#65533;&#65533;  &#65533; &#65533;&#54300;UH&#65533;(&#65533; <0 O	I&#65533;kBE(&#65533;&#65533;&#65533;&#65533;*&#65533;&#65533;W&#65533;|Xg&#65533;&#139;&#65533;&#225;&#65533;s!&#65533;&#65533;!:&#65533;	&#65533;&#65533;)&#65533;&#65533;&#65533;c&#65533;U\&#65533;hb9( &#65533;&#529;&#65533;&#65533;&#65533;&#65533;&#1050;&#65533;&#65533;&#65533;=Wl&#65533;&#65533;A6s&#65533;&#65533;a&#65533;&#65533;&#65533;d&#65533;^-	-9y&#65533;&#65533;&#1400;&#65533;&#65533;&#1637;&#23576;/&#65533;z2eXS1k&#65533;#S\&#65533;4~f&#65533;&#65533;&#65533; n&#65533;&#65533;L&#65533;Q&#65533;3tj&#65533;S&#65533;ghJ&#65533;&#65533;&#65533;&#65533;$&#65533;_&#65533;a&#65533;&#65533;!&#65533;&#1622;&#65533;&#65533;"&#65533;"'&#65533;&#65533;W&#643;Ff&#65533;w&#65533;DU&#65533;b&#65533;ZJ&#65533;p &#65533;&#65533;U&#65533;&#65533;&#65533; a &#65533;&#65533;&#65533;&#41956;j&#65533;&#15438;&#932;&#65533;&#65533;&#65533;sx&#65533;b&#65533;s&#65533;"Xax&#65533;&#65533;&#65533;&#345;&#65533;&#65533;B&#65533;8e&#65533;&#65533;3"&#65533;8&#65533;eFb&#65533;J&#65533;t-0q&#65533;`
q =&#65533;+&#65533;	&#1034;	p&#65533;&#65533;LH&#65533;&#65533;	&#65533;&#65533;&#65533;&#65533;a#&#65533;~&#65533;&#65533;V&#65533;Yc&#65533;PFE|I&#65533;&#65533;&#65533;qIv*&#65533;&#65533;&#65533;&#65533;&#65533;lA&#65533; &#65533;&#65533;&#65533;&#210;&#65533;qpLCC}u#&#65533;&#65533;&#542;c5) &#65533;&#65533;P&#65533;&#65533; &#65533;5&#65533;&#65533;&#65533;L&#65533;&#65533;j1x @&#65533;&#65533;`IGR}8&#65533;ia&#65533;%&#65533;#o&#65533;&#65533;0&#65533;)v(Jy&#65533;&#65533;&#65533;&#65533;`&#65533;l&#65533;D&#65533;&#65533;(&#65533;D&#65533;S&#65533;XuvY&#1487;&#65533;&#65533;> 0&#65533;&#65533; &#65533;&#65533;&#1780;.5hs&#65533;&#65533; C&#65533;&#65533;&#65533;.&#65533;
He;&#65533;&#65533;&#65533;&#65533;&#65533;&#65533;&#65533;&#65533;&#65533;i&#65533;`&#65533;	&#65533;}:&#65533;&#65533;A&8&#65533;#,N&#65533;&#65533;&#65533;&#65533;&#65533;&#65533;&#65533;I&#65533; M   &#65533;E&#65533;&#65533;&#1322;&#65533;Z&#65533;&#65533;(&#65533;"&#65533;>&#65533;&#65533;&#65533;&#65533;&#65533;&#65533;&#65533;h8&#65533;(&#65533;~&#65533;&#65533;&#65533;&#897;&#65533;&#65533;x&#65533;gFKxD&#65533;y 4&#65533;&#65533;&#65533;X0&#65533;&#65533;0 &#65533; @&#65533;&#65533;i&#65533;&#65533;&#65533;ta1&#65533;[&#65533;T&#65533;k&#65533;6&#65533;(&#65533;$&#65533;f&#65533;&#65533;&#65533;
$&#65533;*&#65533;H&#65533;&#65533;"&#65533;bVUt6-!x n&#65533;.%&#65533;&#65533;0&#65533;&#65533;&#65533;&#65533;&#65533;P)&#65533;&#65533;&#65533;&#1068;&#65533;j&#65533;Q;z &#65533;&#65533;&#65533;3&#65533;CD&#65533;7UE6&#65533;El&#65533;{&#65533;&&#65533;Z&#65533;dJu"d&#65533;&#65533;6&#65533;&#65533;j) &#65533;
&#1339;&#65533;&#65533;	]&#65533;&#65533;&#65533;0&#65533;/&#65533;&#65533;&#65533;f&#65533;/-Zf<Qc5qsc>RO&#65533;&#65533;&#65533;&#65533;&#65533;&#65533;&#65533;&#65533;&#65533;&#1412; 6&#65533;r&#65533;&#65533;Hp l
&#65533;&#65533;G0,	&#65533;&#65533;	&#1853;&#65533;&#65533;&#65533;&#65533;&#65533;/}A!&#65533;o@u&#65533;&#65533;&#65533;V(bp&#65533;&#65533;H&#65533;
KzV&#65533;&#65533;>&#65533;C&#65533;D&#65533;CRc&#1025;#&#65533;&#65533;!&#65533;Z`	@&#65533;&#65533;&#65533;&#65533;&#65533; }?!! &#65533;&#65533;
.&#65533;K&#65533;T1Z&#65533;9o&#766;sL&#65533;6&#65533;&#65533;&#65533;&#65533;>&#65533;&#65533;T&#65533;%&#65533;R+&#65533;$&#65533;&#65533;{&#65533;-l&#65533;&#49020;1z&#65533;znrb&#65533;,6&#65533;&#65533;4!%&#65533;&#599;&#65533;&#65533;+.Qb=|&#65533;K&#65533;-&#65533;&#65533;$0&#841;&#65533;S&#65533;&#1635;&#65533;X&#65533;&#65533;(kfj&#65533;&#65533;&#65533;&&#65533;U&#65533;}&#65533;&#65533;&#65533;d&#65533;&#65533;23&#65533;
&#65533;;&#65533;&#65533;&#65533;&#65533;W#@&#65533;&#65533;o&#65533;Y=&#65533;&#65533;&#65533;&#65533;3&#65533;)&#65533;&#65533;{&#65533;yDNc&#65533;&#65533;4&#65533;&#65533;&#65533;wK&#65533;&#65533;q&#65533;&#65533;&#65533;[&#65533;&#65533;Q&#65533;&#65533;@e&#65533;S&#65533;30{&#65533;P7&#65533;&#65533;Cp&#1007;&#65533;&#65533;&#65533;0&#65533;&#65533;&#65533;7c &#65533;&#65533;&#65533;&#65533;&#65533;&#65533;$&#65533;k&#65533;3sF8^&#65533;&&#65533;G&#65533;&#65533;&#65533;!&#65533;X&#65533;H&#65533;19&#65533;&#65533;_&#65533;&#65533;&#65533;&#65533;4 %<&#65533;&#65533;F&#65533;6(&#65533;&#65533;&#65533;&#65533;&#65533;&#65533; (&#65533;r&#65533;h7sqfe2&#65533;Y4&#65533;&#65533;&#65533;&#65533;&#65533;7&#65533;&#65533;2&#65533;&#65533; &#65533;&#65533;&#65533; w:&#65533;2&#65533;?&#65533;cic&#65533;&#65533;w&#65533;|{g&#227;&#65533;0 &#65533;|&#65533;&#65533;&#65533;d&#65533; &#65533;}zed&#65533;5&#65533;&#65533; &#65533;#2&#1456;&#65533;&#1250;&#65533;&#65533;&#65533;&#65533;&#65533;&#65533;Wx&#65533;"&#65533;7j&#65533;}"&#65533;&#65533;&#65533;&#65533;&#65533;&#65533;&#1050;.&#65533;&#533;&#65533;&#65533;&#65533;&#65533;&#1418;gU&#65533;&#65533;&#65533;K&#65533;&#65533;&#65533;&#65533;1.&#65533;qG&#1854;5&#65533;&#65533;z&#65533;O&#65533;r&#65533; A&#1465;N&#65533;&#65533;&#65533;&#65533; P&#65533;&#65533;J&#65533;:&#65533;k&#65533;	:&#65533;&#65533;&#65533;&#65533;&#65533;&#65533;&#65533;W&#65533;=C&#65533;&#450;&#65533;&#65533;9#+&#65533;v&#65533;#}]r&#65533;o&#65533;&#466;h!c&#65533;5/y)&#65533;(0&#65533;&#65533;&#65533;G{&#65533;&#65533;&#65533;p'&#65533;&#1315;&#65533;R&#65533;P&#1928;R&#1874;&#1052;&#65533;&#65533;&#753;5&#65533;:&#1344;&#65533;&#65533;^Iv'&#65533;A&#65533;&#65533;&#65533;63"&#1131;&#65533;&#65533;4&#65533;T&#65533;!.&#65533;E_&#65533;%&#65533;1&#65533;&#65533;&#65533;&#65533;&#65533;&#65533;&#65533;=&#65533;&#65533;	&#65533;&#65533;&#65533;&#65533;&#65533;&#65533;&#65533;&#65533;&#65533;/&#65533;$B1&#65533;&#65533;^&#65533;&#65533;&#65533;R&#65533;&#65533;&#65533;x&#65533;1O&#65533;ap,4ZB`"F%+&#65533;r&#65533;&#65533;&#65533;"@&#65533;%&#65533;)&#65533;Q&#65533;&#65533;P&#65533;&#65533;&#65533; &#65533;
Yn&#65533;pU&#65533;&#65533;*&#65533;O&#65533;,&#65533;&#65533;>H&#65533;-&#65533;2PA&#65533;&#65533;0~]i}&#65533;&#65533;6&#65533;&#1714;&#65533;&#65533;td&#65533;c&#65533;X&#65533;.&#65533;=w>1&#65533;&#65533;) d>0&#1189;&#65533;c&#65533;*&#65533;1[+&#65533;
&#1592;&#65533;e&#65533;!&#65533;&#65533;&#65533;/&#65533;&#65533;"&#659;&#65533;&#65533; >h$&#65533; "@&#65533;:	  &#65533;&#65533;&#65533;&#65533;&#65533;) 3&#65533;&#65533;&#65533;&#65533;&#65533;"8T&#65533;TGTfb&#65533;&#65533;3>&#65533;&#65533;&#65533;&#65533;V0&#1863;&#65533;&#65533;&#65533;&#65533;mw +&#65533;P&#65533;&#65533;&#65533;&#65533;v)&#65533;&#65533;&#65533;&#65533;A&#65533;&#65533;y&#65533;'vK&#65533;X>&#65533;U !K&#65533;&#65533;0&#65533;$+-&#65533;n&#65533;b&#65533;&#65533;&#65533;&#65533;kD&#65533;p~&#65533;&#65533;:!&#65533;&#65533;&#1824;1&#65533;&#1523;,&#65533;&#65533; &#65533;&#65533;&#65533;&#65533;`%&#65533;c#&#65533;&#65533;|&#65533;9c&#65533;>&#65533;oZ&#65533;R&#65533;Y,m&#65533;d&#65533;N&#65533;&#65533;&#65533;y&#65533;  &#65533;~r&#65533;&#65533;&#65533;<&#65533;i&#65533;S&#65533;z&#65533;&#65533;&#65533;&#65533;&#65533;&#65533;A&#65533;CU0n|yS8p|&#65533;z&#65533;*+Y&#65533;&#65533;f&#65533;N&#65533;)&#65533;&#65533;&#65533;&#65533;&#65533;0&#65533;&#65533; A&#65533;+&#65533;n&#65533;&#65533;&#1225;&#65533;M>TW&#65533;&#65533;9A$g&#65533;&#65533;&#65533;&#65533;&#65533;&#65533;7"E&#65533;-P&#65533;r.lY&#65533;&#65533;&#65533;&#65533;}&#65533;&#65533;&#65533;&#344;pQ&#65533;&#65533;&#65533;-(&#65533;&#65533;&#65533;F&#65533;2i&#65533;1&#1933;)%&#65533;N&#65533;&#65533;&&#65533;&#65533;&#65533;&#65533;Ch >D&#65533;!T
&#65533;2&#65533;&#65533;r+&#1830;+ &#65533;&#65533;;&#65533;&#65533;0&#65533;&#65533;&#65533;]&#65533;=&#65533;G&#65533;X&#65533;![K&#65533;,&#65533;I6w&#65533;V&#65533;\&#65533;&#65533;7y&#65533;&#65533;2&#65533;#p&#65533;&#65533;!-B&#65533;&#65533;&#65533;) pY/&#65533;0 &#65533;&#65533;&#65533;g=&#65533;F&#65533;&#65533;&#65533;&#65533;m&#65533;6&#65533;r&#65533;&#65533;:>&#65533;&#65533;&#65533;z&#833;&#65533;&#65533;h&#65533;&#65533;&#65533;&#65533;. |&#65533;|x&#65533;[&#65533;k&#65533;WB#&#65533;&#65533;"&#65533;&#65533;&#65533;&#65533;&#65533;&#65533;&#65533;&#65533;&#65533;&#65533;&#65533;&#65533;&#65533;&#65533;&#65533;&#65533;&#65533;&#65533;&#65533;&#65533;&#65533;&#65533;&#65533;&#65533;&#65533;&#65533;&#65533;&#65533;&#65533;&#65533;-&&#65533;&#65533;!&#65533;&#65533;&#65533; &#65533; 77BB7&#65533;&#65533;&#65533;&#65533;&#65533;&#952;&#65533;&#65533;&#65533;&#65533;&#65533;&#65533;&#65533;&#1690;&#65533;&#65533;&#1988;&#65533;&#65533;&#65533;2&#65533; 7E7&#828;-&#65533;&#65533;&#65533;&#65533;&#65533;&#65533;&#1866;&#65533;&#65533;""&#65533;&#65533;&#65533;&#65533;,&#65533;Fp&#65533;&#65533;*&#65533;&#65533;A&#65533;&#65533;8
&#65533;&#65533; X&#65533;&#65533;}&#65533;&#65533;W&#65533;&#65533;	K&#65533;.2e&#65533;R&#65533;&#65533;+&#65533;&#65533;&#65533;&#668;I&#65533;F[b&#65533;&#65533;&#5697;s&#65533;|&#65533;`&#65533; &#65533;x&#65533;&#65533;&#65533;tY&#65533;P&#65533;C&#65533;bf*&#65533;b&#65533;l8\&#1364;"&#65533;VO&#65533;&#65533;&#65533;&#65533;&#65533;8o&#65533;&#65533;&#1280;&#65533;A<*;&#65533;L&#65533;HaI&#65533;&#65533;&#65533;&#65533;&#2047;&#65533;d&#65533;tv&&#65533;Zp&#65533;&#65533;&#65533;!&#65533;(&#65533;I&#65533;&#65533;b&#65533;W&#65533;&#65533;&#65533;.&#65533;&#65533;j&#65533;L&#65533;V=7=)RS&#65533;<imT&#65533;V&#65533;e7&#65533;& &#65533;#&#65533;&#65533;&#65533;
V&#65533;&#1371;&#65533;&#65533;&#65533;&#65533;Q&#65533;e&#65533; &#65533;pF&#65533;+&#65533;&#65533;`&#65533;;%&#65533;ms&#65533;(&#65533;B&#65533;fGl &#65533; C&#65533;&#65533;&#203;&#65533;&#65533; 3&#65533;&#65533;&#65533;&#65533;K&#65533;W&#1519;&#65533;2&#65533; wJ&#65533;&#65533;&#65533;"n&#65533;&#65533;&#65533;&#65533; &&#65533;Z&#65533;X4&#65533; &#65533;<&#65533;Bb&#65533;'Ds&#65533;&#65533;&#65533;&#65533;G!|0&#65533;
&#65533;&#1811;U*t &#65533;y&#65533;&#65533;f&#65533;~EJ&#65533;&#65533;&#65533;&#65533;	| &#65533;z&#65533;&#65533;B&#65533;&#65533;&#65533;&#65533;&#65533;&#65533;I?&#65533; 2&#65533;L]&#65533;&#65533;eOa&#65533;&#65533;hd6g&#65533;&#65533;@zi&#65533;&#65533;E(&#65533; Q&#65533;&#65533;!,0&#65533;x@&#65533;
+L&#65533;)&#65533;@&#65533;.&#65533;v&#65533;&#65533;&#65533;&#65533;&#65533;`U550&#65533;&#1430;-&#65533;@3&#1487; &#65533;X:&#65533;	&#65533;&#65533;J&#65533;&#65533;&#65533;&#65533;&#65533;Z&#65533;CgF&#65533;ysz&#65533;&#65533;v	H&#65533;p&#65533;&#65533;@&#150;'tp&#65533;&#65533;&#65533;@}%&#65533;&#65533; *^r&#65533;LE&#65533;
&#65533;&#65533;&#65533;&#65533;aC&#65533;]9&#65533;
&#65533;&#65533;&#65533;&#65533;&#65533; &#65533;&#65533;&#65533;Ri&#65533;F&#65533;R&&#48279;$&#65533;.A3&#65533;&#65533;V&#65533;~m&#65533;iK&#65533;B&#65533;v&#65533;p&#65533;.XT&#65533;&#65533;2&#65533;&#65533;6&#65533;&#65533;U`&#65533;-:&#65533;&#65533;&#65533;&#65533;&#65533;&#65533;R
&#739;&#65533;&#65533;WO&#65533;&#65533;d&#65533;%x,k&#65533;LZ) d&#65533;&#65533;!x&#65533;&#65533; @&#65533;I&#65533;f+#"&#65533;)&#65533; &#65533;&#65533;*^V&#65533;&#1082;	z}&#65533;&#65533;&#65533;,&#65533;{&#65533;&#65533;&#65533; &#65533;z&#65533;&#65533;&#8960;&#65533;&#65533;<
&#65533;&#65533;&#65533;K&#65533;-p&#65533;&#65533;1@Pz&#65533;p H.SS&#65533;&#65533;&#1429;&#65533;f&#65533;" [R&#65533;&#65533;@["B&#65533;]&#65533;hkhU&#404;   &#65533;a&#65533;&#65533;gJH)&#65533;?V&#65533;&#784;{&#65533;&#65533;&#65533;&#65533;&#65533;&#65533;$}&#65533;C%3 ].*&#65533;@'o&#65533;aP&#65533;&#447;]&#65533;2@`&#65533;z{R
&#65533;V&#65533;&#65533;^&#65533;M<&#883;&#65110;&#65533;b}&#65533;L&#65533;&#65533;I8&#65533;b&#65533;&#65533;o/&#2009;&#65533;2&#65533;B&#65533;&#65533;0SV	&#65533;&#1223;&#30851;
&#65533;V&#65533;H&#65533;(&#65533;z!Z&#65533;(&#1006;&#65533;$ &#65533;&#65533;&#65533;7q,T&#65533;&#65533;p&#65533;&#65533;#c&#65533;6&#65533;_^U[.&#65533;o&#65533;&#65533;&#65533;X&#65533;PQ&#65533;&#65533;d&#65533;&#65533;&#65533;v{&#65533;a&#1489;&#65533;&#65533;&#65533; &#65533;Z`&#65533;E`g/&#65533;&#65533;H-&#65533;&#65533;&#65533;&#65533;G	XN&#65533;&#65533;&#65533;&#65533;&#65533;)&#65533;&#65533;i&#65533;$&#65533;&#65533;&#65533;ia&#65533; @&#65533;T&#65533;i|`byS&#65533;&#65533;&#258;&#65533;&#65533;bs&#65533;{&#65533;&#65533;&#65533;&#65533;R)P&#65533;J&#65533;J&#1939;j&#65533;&#453;&#65533;&#65533;&#430;8X4&#65533;&#65533;m(&#65533;&#65533;&#65533;&#65533;&#65533;-&#65533; &#65533;0&#65533;&#65533;B9&#65533;T&#65533;s&#65533;I&#65533;#J	&#65533;i5'&#65533; |&#65533;&#65533;C&#65533;&#65533;L%=&#65533;!&#65533;)&$5}&#65533;&#65533;&#1988;&#65533;'&#65533;&#65533;q&#65533;3@&#65533;&#65533;&#65533;;"k&#65533;_b&#65533;&#1165;&#65533;(&#65533;!k"&#65533;K`1 A&#65533;&#65533;6&#65533;&#65533;&#65533;&#65533;5=I&#65533;&#1889;v&#65533;&#65533;~B&#1160;^&#65533;s@D.DZ6&#65533;&#65533;&#65533;&#65533;/&#65533;%'XbK
&#65533;&#65533;&#65533;&#65533;&#65533; 6J&#65533;&#65533;&#65533;M0;A&#65533;Y&#65533;&#65533;&#65533;_24'&#65533;&#65533; u&#65533;&#65533;&#65533;g&#65533;&#65533;&#65533;&#65533;lyT&#65533;BS&#65533;t&#65533;;&#1903;&#65533;&#536;&#65533;9&#65533;pN&#65533;
&#65533;&#65533;5]J&#65533;p&#65533;y&#65533;&#65533;&#65533;v&#65533;&#65533;&#65533;&#65533;&Q&#65533;&#65533;Jhp#&#65533;&#65533;&#65533;&#65533; T&#65533;&#65533;&#65533;lg&#65533;z_&#65533;w(}&#65533;&#65533;&#65533;d&#65533;&#65533;:
&#65533;|&#65533;&#1107;&#65533;B@&#65533;E&#65533;<&#65533;4E
&#65533;&#65533;&#65533;"&#65533;B00&#65533;D&#801;&#65533;)Db@&#65533;M&#65533;(=g+&#65533;[&#65533;&#65533;6c&#65533;g&#552;c&#65533;&#1073;&#65533;T&#65533;&#65533;&#65533;&&#65533;&#65533;&#65533;)cn?&#65533;&#65533;&#65533;^&#65533;4&#65533;&#65533;&#65533;%&#244;&#262;y&#1326;&#65533;&#65533;;&#65533;D&#65533;&#65533;X&#65533;=_&#65533;~&#65533;&#65533;&#1662;&#65533;&#65533;&#65533;(ch&#65533;&#65533;&#65533;W&#65533;&#65533;&#65533;4&#65533;.{&#65533;&#65533;9 &#65533;lm&#45366;&#65533;&#65533;\M&#65533;&#65533;&#65533;&#65533;&#65533;&#65533;&#65533;&#65533;&#1138;&#65533;&#65533;1Gl&#65533;&#65533;&#838;&#65533;&#65533;8C&#65533;%4&#65533;aC&#65533;Tg&#65533;&#65533;h$Fm&#65533;a&#896;  ,+\&#65533;&#65533;&#65533;&#65533;p&#65533;&#65533; x&#65533;"&#65533;&#65533;YEp&#65533;&#65533;1&#65533;&#65533;&#65533;&#65533;UX&#65533;pUe&#65533;VF&#65533;&#65533;&#65533;PK&#65533;!&#65533;Q|z&#1630;h&#65533;&#65533;&#65533;&#65533;,RY&#65533;&#65533;&#65533;g1*)&#65533;&#65533;
&#65533;&#65533; &#65533;2&#65533;&#65533;D&#65533;)E&#65533; &#65533;&#65533;)&#65533;[&#65533;&#65533;2b&#65533;e&#65533;%@&#65533;&#65533;5&#65533;&#65533;p&#65533;k&#65533;,&#65533;&#65533;&#65533;&#65533;pFsm]&#65533;:&#65533;&#65533;&#65533;&#65533;hE&#65533;&#65533;'*N&#65533;&#65533;&#534;ru&#65533;&#65533;&#65533;#&#65533;@"*'&#65533;&#65533;&#65533;&#65533;&#65533;&#65533;Q&#65533;K!!&#65533;06&#65533;H9&#65533;p&#65533;J&#65533;&#65533;hC{@&#1807;x&#65533;&#65533;oEK&#65533;&#65533;&#65533;(&#65533;&#65533;&#65533;&#65533;_m&#65533;@&#65533;&&#65533;&#65533;&#65533;B*q/&#65533;&#65533;&#65533;&#65533;&#65533;&#65533;&#65533;%>&#65533;p4&#65533;&#65533;Hi9&#65533;5&#65533;&#65533;&#65533;[(E&#65533;K.&#65533;&#65533; &#65533;&#65533;.Gl&#65533;&#65533;~v&#65533;6&#65533;&#65533;/5&#65533;=&#65533;L&#65533;&#65533;!$&#65533;S&#65533;&#65533;{@&#65533;&#65533;&#65533; &#65533;&#65533;J#T&#65533;FW`&#65533;"&#65533;t&#65533;E&#65533;Z%x&#65533;&#65533;vo&#65533;V&#1090;&#65533;&#610;x &#65533;&#65533;&#65533;961K&#65533;AVg&#65533;2&#65533;&#65533;BPJ&#65533;pR4(\h&#65533;&#65533;&#65533;K&#1812;&#65533;p&#65533;&#65533;&#65533;(*!5F&#65533;O&#65533;&#65533;&#37892;&#65533;&#65533;bB[&#65533;&#65533;&#1371;&#65533;@K&#65533;&#65533;dn&#65533;&#1567;&#65533;&#65533;,&#65533;B&#65533;>h&#65533;u&#931;&#65533;&#65533;#g&#65533;&#65533;gM&#65533;&#65533;&#65533;&#65533;&#65533;&#65533;`k&&#65533;&#65533;&#65533;&#386;&#65533;&#65533;\Q&#65533;&#65533;4&&#65533;T&&#65533;&#65533;&#65533;&#65533;:&#65533;&#65533;c i'&#65533;6&#65533;&#65533;&#1112;E0&#65533;B&#65533;5}&#65533;&#65533;F	&#1451;G&#65533;&#65533;]&#65533;&#65533;&#65533;&#65533;&#65533;kV&#30874;&#65533;&#65533;&#65533;5&#65533;GT&#65533;;5&#65533;$@&#65533;PK&#65533;ebe:tvC&#65533;&#65533;&#65533;whC&#65533;&#65533;i&#65533;&#65533;&#65533;T3,&#1026;&#65533;&#65533;J&#65533;&#65533;&#65533;&#65533;P &#65533;)HyA`&#912;&#65533;%$&#65533;L&#65533;ZP&#65533;"V&#65533;&#65533;&#65533;&#65533;&#65533;F^b`\&#65533;p&#65533;&#65533;P T&#65533;&#908;0&#65533;^^&#65533;&#65533;&#65533;if&#65533;&#65533;&#65533;&#65533;&#65533;&#65533;&#65533;&#65533;I&#65533;&#65533;&#65533;&#65533;&#65533;.&&#65533;&#65533;&#65533;~&#65533;$&#65533;&#65533;&#65533;&#65533;&#65533;&#65533;v&#65533;X&#65533;&#65533;xT&#65533;Q'&#65533;
&#65533;W&#65533;&#65533;Wtn&#65533;E&#65533;&#65533;&#65533;=&#1656;&#65533;&#65533;&#65533;&#65533;H&#65533;&#49312;w&#65533;~6^o&#65533;4&#65533;]LZ&#65533;u&#65533;&#65533;&#65533;&#65533;&#147;&#65533;" &#238;&#65533;c58f&#65533;:&#65533;>7&#65533;&#65533;2&#65533;(&#65533;9&#65533;&#65533;&#65533;&#65533;3&#65533;'&#65533;&#65533;&#65533;G&#65533;@&#65533;&#65533;&#1399;&#65533;&#65533;&#65533;]&#65533;z|&#65533;?2&#65533;&#65533;p&#65533;>&#65533;R&#65533;&#65533;+Q&#65533;&#65533;&#65533;A&#65533;&#65533;n1&#65533;&#65533;&#65533;d&#511;&#65533;&#65533;&#65533;"$&#65533;&#65533;DX5Q+&#65533;&#65533;"Gp&#65533;os&#65533;l&#65533;&#65533;&#65533;45&#65533;S&#146;Q&#65533;#Q&#482;,&#1940;8&#65533;Y*&#65533;%w&#65533;&#65533;PP&#65533;S&#65533;&#65533;o&#65533;4&#65533;aXPl&#65533;&#65533;&R1eVG&#65533;`&#65533;&QKBw@dn&#65533;7;&#65533;cB&#65533;&#65533;&#65533;2}%fw&#65533;Z"5,&#65533;s,&#65533;D&#65533;&#65533;7&#768;3&#65533;R?vc#=&#1285;-&#65533;&#65533;&#65533;&#65533;=&#65533;&#65533;V<Bk&#65533;&#65533;m,pn&#65533;7&#65533;&b 0&#65533;&#65533;Q~[&#65533;>1&#65533;0Y&#65533;L&#65533;7PI&#65533;A&#65533;&#65533;C();A67U&#65533;&#65533;I80&#65533;&#65533;+E&#65533;vsX)E&#65533;"&#65533;'( &#65533;!&#65533;w&#65533;1O6&#65533;GR&#65533;2&#65533;&#65533;&#65533;B&#65533;&#65533; &#65533;!&#65533;F&#65533;&#65533;&#65533;&#65533;fs&#65533; @0Nl%h87E3D&#65533;&#65533;|&#65533;0%?`&#65533;&#65533;=&#65533;4 &#65533;:&#65533;E&#65533; &#65533;CAd$&#65533;&#65533;L&#65533;"&#65533;&#65533;&#65533;~&#65533;N&#65533;&#65533;#kf&#65533;D&#65533;aBz&#65533;&#65533;&#65533; &#65533;m&#65533;+;&#65533;DPr&#65533; A&#65533;0&#65533;wI1&#65533;=`R&#65533;&#65533;<]e6&#65533;d&#65533;~pDf&#65533;r&#65533;&#143;A"&#65533;&#65533; &#65533;%}?&#65533;O&#65533;&#65533;p&#65533; &#65533;8&#65533;D &#65533;&#65533;&#65533;&#65533;q&#65533;=&#65533;[&#65533; V&#65533;&#65533;}&#65533;  &#65533;S#{3&#65533;^&#65533;&#65533;U.&#65533;&#65533;'#&#65533;@&#65533;7u&#65533;&#65533;+?&#65533;&#65533;&#65533;,&#65533;8 y&#65533;&#65533;&#65533;O&#65533;8c, B&#65533;&#65533;?&#65533;]&#65533;Cz&#65533;&#65533; ,`&#65533;&#65533;&#65533;B`&#65533;&#65533; v"Y&#65533;9&#65533;&#65533;u
)]B&#65533;~3c &#65533;&#65533;T@&#65533;I&#65533;B_2&#65533;7&#65533;h&#65533;&#65533;P3&#65533;/&#65533;&#65533;3R&#65533;&#65533; Z	E&#65533;, &#65533;E&#65533; u&#65533;'&#65533;&#65533;&#65533;h&#65533;1 $&#65533; l&#65533;iNq&#65533;B Uy&#335;&#65533;g&#65533;&#65533;@&#914;6&#65533;!(&#65533;0Y?`&#65533;&#65533;&#65533;~&#65533;&#65533;Ra&#65533;&#65533;&5s&#65533;&&#65533;&#65533;6U&#65533;&#65533;&#65533; &#65533;%L&#65533;&#65533;9&#65533;5R&#65533;T&#65533;7#&#65533;&#65533;PQ#&#65533;&#65533;&#65533;NM&#65533;&#65533;&#65533;
 ~&#65533;;&#65533;r&#65533;nmbz&#65533;Pd&#65533;&#65533;&#65533;&#65533;&#65533;&#65533;&#65533;&#65533; .W&#65533;&#65533;&#65533;&#65533;&#65533;0.&#65533;&#65533;K.:&#65533;NiA	&#65533;#&#65533;3&#65533;&#65533;`>s&#65533;&#65533;&#65533;m&#65533;S&#65533;hv&#65533;l1&#1409;uI&#65533;&#65533;	&#65533;&#65533;&#65533;ao&#65533;&#65533;&#65533;W&#65533;[&#65533;&#65533;&#65533;&#65533;*&#65533;&#65533;&#65533;(tM?h&#65533;&#65533;3&#65533;&#65533;-&#65533;2&#65533;A&#65533;&#65533;&#65533;/Gg<9 &#65533;C*&#65533;	'7XC&#65533;AE&#65533;?&#65533;&#65533;"hgDae&#65533;&#65533;0/jg&#65533;&#65533;$&#65533;vT&#590;&#65533;&#65533;&#65533;)/&#65533;L^y.&#65533;&#65533;&#65533;&#65533;	&#65533;&#65533;&#65533;2&#65533;l&#65533;&#65533;&#1648;L2&#65533;w`1yI&#65533;h&#800;\tt&#65533;&#65533;C?&#65533; wm6&#65533;&#65533;&#65533;G&#65533;B&#65533;&#65533;Hn&#65533;2&#65533;Bv&#65533;w&#65533;m$&#65533;&#65533;&#65533;&#7257;&#65533;&#65533;dUz~
q
&#65533;I&#65533;&#65533;&#65533;&#65533;&#65533;&#65533;&#65533;&#65533;o&#65533;'!\J
@)&#65533;r&#65533;]&#65533;
=&#65533;H,}&#1189;&#65533;>&#65533;^&#65533;g"&#65533;!&#65533;)=&#65533;)
J&#65533;+&#65533;*&#65533;&#65533;t2&#65533;"&#65533;&#65533;&#65533;&#65533;  ~&#65533;&#65533;SE&#284;D&#65533;veT&#65533;&#65533;/&#65533;	4&#65533;c&#65533;&#65533;#t&#65533;&#65533;:&#65533;;&#65533;&#65533;.&#65533;Kp&#65533;&#65533;&#39006;&#111380;&#65533;&#65533;&#65533;V0&#65533;r+%g&#65533;&#65533;8&#65533;: &#65533;V&#65533;D&#1122;>&#65533;C&#65533;
E&#65533;&#65533;,Kh&#65533;Bk48&#65533;*US
-P&#65533;l&#65533;&#65533;s%&#65533;+&#65533;&#65533;&#65533;9Tt.&#65533;&#65533;O&#65533;0&#65533;&#65533;&#65533;&#65533;&#65533;	8&#65533;&#65533;y!W&#65533;z&#65533;0&#65533;{V]&#65533;y&#65533;S5d&#65533;c(&#65533;&#1522;&#65533;&#65533;&#65533;&#65533;&#65533;&#65533;&#581;&#65533;&#65533;o&#65533;&#65533;&#65533;&#65533;u&#65533;0&#65533;&#65533;&#65533;JD&#65533;&#65533;;&#65533;3=C&#65533;8&#499;&#65533;!&#65533;&#65533;)&#65533; &#65533;&#65533;&#65533;&#65533;&#65533;&#65533;&#680;&#65533;j
D>&#65533;	G&#65533;n&#65533; &#65533;>&#65533;E&#65533;&#65533;?)]&#65533;0ss&#65533;S&#65533;$&#65533;E&#65533;m|&#65533;7y#e&#65533;&#65533;I&#65533;&#65533;:d&#65533;V9&#65533;!&#65533;&#65533;p&#65533;&#65533;&#65533;&#65533;S&#65533;"h+
:&#65533;N&#65533;&#65533;@_V3&#65533;,&#65533;v&#65533;9h&#65533;F&#65533;q&#65533;`&#65533;&&#65533;&#65533; &#65533;|&#65533;0&#65533;K;j&#65533;&#65533;&#65533;&#65533;&#65533;l&#65533;&#65533;e:&#65533;&#681;&#65533; &#65533;&#65533;+f&#65533;/&#65533;"&#65533;&#65533;&#65533;&#65533;R&#65533;&#65533;&#65533;E&#65533;&#65533;|G	 &#65533;G-&#65533;&#65533;&#65533;+&#65533;qA&#65533;&#65533;&#1339;,$d&#65533;&#65533;Y&#1720;&#65533;&#65533;Y$&#65533;v&#65533;7&#65533;j&#65533;Sr("&#65533;&#65533;J&#65533;&#65533;rj&#65533;??&#65533;&#65533;eZ&#65533;&#65533;	&#65533;>&#65533;&#65533;c&#65533;&#65533;
&#65533;&#65533;x&#65533;&#65533;v&#65533;&#65533;#&#65533;j&#65533;&#582;&#65533;a&#65533;&#65533;&#65533;	WGw$&#65533;p%xR&#65533;L&#65533;E&#65533;&#65533;&#65533;&#65533;&#65533;&#65533;&#65533;[p&#65533;&#65533;&#65533;&#65533;&#65533;&#65533;&#65533;=&#65533;&#65533;gZ&#65533;&#65533;h7&#65533;&#65533;B;E&#65533;3'&#65533;&#65533;y&#65533;&#65533;;&#65533;c-&#1085;K/&#65533;&#65533;*
&#65533; 7&#65533;&#65533;,.P&#65533;&#65533;&#65533;&#65533;@&#65533;&#65533;&#65533; &#65533;4&#65533;&#65533;va&#65533;&#65533;&#65533;&#65533;2$&#65533;&#65533;&#65533;c&#65533;&#65533;?&#65533;&#65533;&#65533;?&#65533;&#65533;Q(Z&#65533;(&#65533;hJ!&#65533;&#65533;@ &#65533;h2&#65533;&#65533;0 7&#65533; rr&#65533;&#65533;&#65533;1L5&#65533;M0 &#65533;&#65533;&#1675;&#65533;F_&#65533;&#2635;&#65533;3&#65533;!A&#65533;&#65533;`q&#65533;&#65533;&#65533;P&#65533;&#1379;&#65533;&#65533;=0R/&#65533;&#65533;&#65533;&#832;>^z&#65533;&#65533;&#65533;Q&#65533;&#65533;1&#65533;&#65533;[&#65533;&#65533;v&#65533;&#65533;0&#65533;&#65533;"&#65533;$0a&#65533;&#65533;&#65533;&#65533;5;&#65533;\&#65533;&#1718;W&#65533;&4r#&#65533;&#65533;/sCQ&#65533;&#65533;&#65533;x&#65533;&#65533;&#65533;&#65533;D&#65533;9bN&#65533;~rW5a&#65533;	&#65533; &#65533;J&#65533;&#65533;	"I'1&#65533;&Ad&#706;|J&#65533;+;qB&#65533;&#65533;&#65533;&#1531;&#65533;4TK&#1109;&#65533;3&#65533;n&#65533;&#65533;&#65533;3&#65533;(gxk&#65533;@&#65533;&#65533;^&#65533;&#65533;S&#65533;b&#65533;&#65533;K&#65533;&#65533;&#65533;&#65533;&#65533;47S&#10045;&#65533;&#65533;&#65533;bl&#65533;&#65533;2&#65533;S&#65533;ZC\&#65533;&#65533;jv&#65533;&#65533;M&#65533;d1c+&#65533;&#65533;)p&#267;;&#65533;|&#65533;&#65533;R&#65533;;&#65533;;8rD\&4kd&#65533;&#65533;x&#65533;,If&#956;V&#65533;&#65533;l&#65533;&#1230;&#65533;7&#65533;7"&#65533;&#65533;\&#65533;$oP8%&#65533;(_&#65533;k&#65533;Q&#65533;&#65533;,V'&#65533;&#65533;&#65533;&#65533;&#65533;:_&#65533;v&#65533;/&#65533;&#65533;&#65533;/":)&#65533;hv&#65533;&#65533;:&#65533;P&#65533; &#65533;&#65533;&#65533;,~&#65533;&#643;A&#65533;&#65533;#&#65533;&#65533;&#65533;&#65533;bQ&#65533;&#65533;":&#65533;&#65533;u&#65533;&#65533;&#65533;&#1562;<&#65533;Q&#65533;Q&#65533;&#65533;d&#65533;=TC=&#65533;&#65533;rnC&#65533; &#65533;&#812;+&#65533;5&#65533;&#65533;aaJO&#65533;5{&#65533;&#65533;&#65533;2&#65533;?#&#65533;2&#65533;&#65533;&#65533;-`mFG&#65533;&#65533;D+f&#65533;J&#65533;Mb=&#1088;&#65533;&#65533;j&#65533;{&#65533;`&#65533;qC&#65533;&#65533;U &#65533;&#65533;&#65533;&#65533;&#65533;9&#65533;ASB&#65533;	L&#65533; 38&#65533;*&#65533;Zn: &#65533;&#65533;*e&#65533;&#767;&#65533;&#65533;QrM&#65533;+&#65533;&#65533;&#65533;=&#65533;j:j&#65533;&#65533;;&#65533; &#2021;3&#65533;tH&#65533;&#65533;&#65533;&#65533;Ad&#65533;p&#65533;&#65533;&#65533;&#65533;&#65533;&#65533;&#65533;&#65533;&#65533;&#65533;&#65533;&#65533;&#65533;9&#65533;&#65533;&#65533;&#499;&#65533;k&#65533;&#65533;&#365;&#65533;&#65533;C&#65533;l4b&#65533;&#65533;l&#65533;&#65533;&D&#65533;)&#65533;Oe>m&#65533;&#65533;0&#65533;E_t&#65533;&#65533;8&#65533;[&#65533;a&#65533;&#2019;<;R&#65533;9*&#65533;&#65533;&#65533;A&#65533;[&#65533;-`o&#65533;&#65533;&#65533;&#65533;&#65533;K&#65533;&#65533;&#65533;:&#65533;&#65533;&#65533;&#65533;g&#65533;&#65533;&#65533;&#65533;&#1972;&#65533; &#65533;&#65533;'&#65533;&#65533;@5'&#65533;Zq&#65533;&#65533;P&#65533;&#65533;&#65533;&#65533;%Rj&#65533;	@Z&#65533;&#65533;&#65533;1;12&#65533;&#65533;&#65533;&#65533;&#65533;:&#65533;&#65533;&#65533;<&#65533;V&#65533;&#1423;&#65533;&#65533;&#65533;&#65533;^&#65533;&#65533;!Y&#65533;&#65533;&#65533;	 &#65533;&#65533;&#65533;*	&#65533;+0&#65533;&#65533;&#290;qM&#65533;[O&#65533;S&#65533;"&#65533;Yq%# q4'&#65533;4&#65533;5&#65533;	|&#65533;x6d&#65533;&#65533;$&#65533;&#65533;~&#65533;&#65533;&#65533;&#65533;&#65533;w&#65533;S&#65533;&#65533;&#1902;n&#65533; &#65533;&#65533;&#65533;[&#65533;&#65533;&#65533;{&#65533;&#65533;S4&#65533;|&#65533;y>&#65533;&#65533;&#65533;5v &#65533;xA%7]&#1829;UHh&#65533;&#65533;9\d&#65533;&#65533;0 &#65533;&#65533;&#65533;Z&#65533;>&#65533;&#65533;%&#497;&#65533;9&#65533;'v&#65533;p&#65533;&#65533;V&#65533;&#65533;t&#65533;&#65533;&#65533;_&#65533;~)K&#65533;Fv&#65533;v&#65533;*]naR$&#65533;s&#371;&#65533;''&#65533;d >`&#65533;&#65533;f&#65533;Ih&#65533;&#65533;T&#65533;lx&#65533;&#65533;|L&#65533;&#65533;/&#65533;&#65533;&#65533;pU&#65533;p&#65533;&#65533;	+&#65533;&#65533;&#65533;&#65533;]!P8uf&#65533;!&#65533;&#65533;4&#65533;&#65533;$&#65533;&#65533;
,s(&#65533;&#65533;q&#65533;&#65533;&#65533;y&#65533;s&#65533;U&#65533;xF'/.0&#65533;&#65533;&#65533;p&#1214;UXn	&#65533;ww&#65533;&#65533;d&#65533;&#65533;P&#65533;&#65533;&#65533;'&#65533;&#65533;!&#65533;D&#65533;&#65533;& g&#65533;&#65533;&#65533;&#65533;&#65533;&#65533;[&#65533;&#65533;&#65533;>3&#65533;&#65533;&#65533;4>`w&#65533;&#65533;&#65533;&#1211;	)P&#65533;g&#65533;F&#65533;&#65533;)[&#1726;&#65533;&#65533;&#65533;Y&#1500;&#65533;&#65533;W(`&#65533;+ 4&#65533;-Z&#65533;W&#65533;&#65533;&#26818;?0&#65533;&#65533;&#65533;&#1104;6&#65533;&#65533;&#65533;&#65533;3+a&#65533;&#65533;=p&#65533;MQ&#65533;
&#65533;"V
&#65533;&#65533;&#65533;a&#65533;&#65533;&#65533;rs&&#65533;\&#65533;%&#210;l&#65533;p!&#65533;+&@(8L&#65533;N
&#1229;&#65533;3l&#65533;&#65533;&#65533;P4@VC&#65533;"(k&#65533;&#65533;&#1072;p&#65533;g&#65533;&#65533;&#65533;&#65533;&#65533;0 j&#65533;d&#65533;&#65533;&#65533;&#65533;&#65533;&#65533;&#65533;4&#65533;&;&&#65533;	1p &#65533;&#65533;&#65533;.1&#65533; 3&#65533;&#65533;&#65533;&#65533;7&#65533; 7&#65533;sk,,&#65533;/&#65533;3&#65533;8&#65533;JD`&#65533;&#65533;2&#65533;&#65533;!> -&#65533;-!&#65533;&#65533;&#65533;&#65533;&#65533;&#65533;&#65533;&#65533;&#65533;&#65533;&#65533;&#65533;&#65533;&#65533;&#65533;&#65533;&#65533;&#65533;&#65533;&#65533;&#65533;&#65533;0&#65533;&#65533;&#65533;&#65533;&#65533;&#65533;&#65533;&#65533;&#65533;,&#65533;&#65533;&#65533;&#65533;&#65533;&#65533;&#65533;&#65533;&#65533;,&#65533;"&#65533;&#65533;1&#372;&#65533;< &#65533;B;
7&#65533;&#65533; 7	&#65533; &#65533;&#65533;&#65533;&#65533;&#65533;&#65533;&#65533;&#65533;&#65533;&#65533;7&#65533;@
&#65533;&#65533;&#65533;&#65533;`&#1907;
(@ 0C&#65533; 1&#65533;&#65533;&#65533;&#65533;(F;w&#65533;S&#65533;&#65533;a&#65533;FD&#65533;*\ I&#65533;&#1219;&#65533;	&#65533;&#65533;d%U&#65533;&#65533;&#65533;i	1&#65533;&#65533;&#65533; &#1258;"Up&#65533;&#65533;]FD&#65533;>h@W@l&#65533;&#65533;@&#65533;&#65533;9pV&#65533;aSw1&#65533;&#796;&#65533;&#65533;&#65533;k/>i&#65533; &#65533;&#65533;@&#65533;"D3P&#65533;]D2&#65533;i&#65533;t!&#622;&#65533;X 6Y&#65533;AM&#65533;&#65533;&#65533;d&#65533;bH_&#65533;X&#65533;&#65533;&#1404;J&#65533;&#65533;&#65533;:t&#65533; G&#65533;&#65533;&#65533;0&#65533;&#65533;A&#1398;&#65533;	&#65533;&#65533;&#65533;0&#65533;&#657;&#65533;&#65533;-+/&#65533;&#65533;l	&#65533;&#65533;&#1568;8&#65533;g&#65533;~9&#65533;&#65533;&#65533;&#65533; )qK&#65533;N&#65533;:&#65533;&#65533;mq&#65533;&#1628;&#65533;&#65533;&#65533;N&#640;&#65533;H&#65533;&#65533;:L&#65533;>'&#65533;&#65533;W&#65533;&#65533;M>&#65533;&#65533;&#65533;&#65533;&#65533;&#65533;S&#65533;&#65533;H&#65533;&#65533;p&#65533;&#65533;@6&#65533;&#65533;/&#65533;&#65533;"&#65533;&#65533;%&#65533;=X]&#65533;VH]AYH&#65533;D&#65533;&#65533;&#65533;&#65533;p&#65533;(&#65533;&#291; K&#65533;|&#28197;WVw&#65533;A&#65533;&#65533;#{ &#65533;&#65533;&#65533;omB&#65533;g&#65533;N:=P&#65533;g3Q&#65533;&#65533;&#65533;&#65533;-&#65533;$bGJ&#275;&#65533;&#65533;&#65533;`&#65533;O&#65533;&#65533;q&#65533;&#65533;&#65533;?; &#907;d&#65533;&#65533;De&#65533;&#65533;&#65533;&#65533; hN:&#65533;&#65533;&#65533;Au&#65533;E&#65533;&#291;&#1562;QRi&#65533;(&#65533;y&#65533;&#65533;&#65533;&#65533;R&#65533;2&#65533;&#65533;Ha_	JdX&#65533;&#65533;Z@ Q&#65533;&#65533;&#65533;&#65533;Ov&#65533;d&#65533;8B&#65533;@&#65533;&#65533;&#65533;&#65533;&#65533;@B
z&0!4&#65533;E\&#65533;&#65533;&#1506;&#65533;&#65533;&#65533;h&#65533;KK&#65533;&#65533;[2r&#65533;g&#65533;p&#65533;W (&#65533;&#65533;;&#65533;5&#65533;&#65533;&#65533; &#65533;&#65533;&#65533;fVp&#65533;&#65533;&#65533;&#65533;c&#65533;&#65533; ( D9; &#65533;&#65533;8<T&#65533;3&#65533;U&#65533;&#65533;&#65533;0&#65533;&#65533;$G,Xd&#65533;h&#65533;&#65533;kpv&#65533;	&#742;~&#65533;r&#65533;&#65533;{7&#65533;&#65533;@UY&#65533;j&#37116;a@O&#65533;D&#65533;n,&#65533;]es&#1823;&#65533;&#65533;2-l&#65533;&#65533;s&#65533;&#65533;&#65533;-`&#65533;&#65533;
0#&#65533;&#65533;v&#65533;X*&#65533;W&#65533;&#65533;&#65533;&#1728;7&#1026;jqQ&#65533;&#65533;&#1836;&#65533;&#65533;&#289;&#65533;&#65533;&#1912;&#65533;&#65533;]&#65533;&#65533;&#65533;p !&#65533;ij&#65533;h&#65533;&#65533;&#65533;&#65533;6&#65533;Uh1= LNxX&#65533;.&#65533;&#65533;&#1035;&#65533;&#65533;]&#65533;&#65533;8C&#65533; #C&#65533;3&#65533;&#65533;&#65533;&#65533;!,U&#65533;-&#65533;
7&#65533;( &#65533;BR-&#65533;&#65533;&#65533;&#60917;&#65533;&#65533;(&#65533;j&#65533;}1&#65533;L	.(&#65533;&#65533;-F&#65533;&#65533; %n?&#65533;&#65533;
8&#892;&#65533;a&#65533;&#65533;n&#65533;(&#65533;&#65533;at&#65533;T`4&#65533;&#65533;&#22965;7@q&#65533;&#65533;z}&#65533;4&#65533;&#65533;&&#65533;&#65533;u&#65533;&#65533;6&#65533;9&#65533;&#65533;6M&#65533;&#1846;Y&#65533;&#57918;&#65533;&#65533;}&#65533;&#65533;&#65533;}&#65533;Dt&#65533;&#65533;&#65533;3&#65533;s&#65533;&#65533;
(&#65533;&#65533;&#65533;&#65533;bK&#65533;y&#65533;R&#65533;'.&#65533;7&#65533;&#65533;&#65533;6| &#65533;q80s &#65533;&#65533;
R@&#65533;&#65533;2&#65533;`eH&#65533;_p&#65533;&#25289;&#65533;&#65533;GB&#65533;h&#65533;f&#65533;&#65533;;0&#264;&#65533;H$&#65533;&#65533;FtR&#65533; \`&#65533;Y&#471;0P &#65533;t&#65533;=RY&#65533;U&#65533;&#65533;4{&#65533;QjS&#65533;&#65533;&#65533;&#65533;u&#65533;&s&#65533;Q&#65533;(H&#65533;[IN&#65533;&#65533;I&#65533;F1&#65533;&#65533;hT&#65533;E	U&#65533;&#65533;B}&#65533;b 2Ba-@h$&#65533;.PQ&#65533;&#65533;&#65533;&#65533;&#65533;@&#65533;8 8 Bp&#65533;&#65533;-#CW&#65533;6&#65533;?&#65533;&#65533;7P&#65533;dC1a#l&#65533;1&#65533;&#65533;8)&#65533;&#65533;&#65533;j&#65533;(&#65533;7%QD&#65533;P!&#65533;&#65533; 
u:N"&#65533;&#65533;|&#65533;1&#65533;&#65533;- ohu&#65533;68&#65533;8&#65533;&#65533;%u&#65533;&#65533;_&#65533;&#65533;&#65533;&#65533;&#65533;&#65533;:&#65533;^&#65533;&#65533;&&#65533;&#541;&#65533;ff&#65533;&#65533;Z&#65533;&#65533;&#65533;&#65533;&#65533;L%&#65533;\?U&#65533;&#65533;&#65533;)&#65533;6A0&#65533;D2Xc&#65533;J&#1317;&#1067; &#65533;&#65533;&#65533;A=&#65533;H&#65533;k&#1568;`(&#65533;8g
&#65533;i&#65533;B&#65533;&#65533;&#65533;&#65533;&#65533;^&#65533;&#65533;&#65533;&#65533;*&#65533;Fp&#65533;L&#65533;J&#1570;
@&#65533;&#65533;&#65533;-'p&#65533;P \P:D&#65533;`Y&#65533;&#65533;UAB &#65533;&#65533;&#65533;z&#65533;&#65533;&#65533;&#65533;&#65533;e&&#65533;DY3 =.5&#1568;&#65533;&#65533;6&#65533; &#65533;BD@&#65533;&#65533;r&#65533;&#930; 	&#65533;&#65533;N&#567;Y`b&#65533;P&#65533;"u
p&#65533;>	%&#65533;&#65533;A&#65533;&#65533;&#65533; &#65533;-x&#65533;@&#65533;&#65533;&#65533;&#65533;
&#65533;g&#65533;&#65533;&#65533;3&#65533;&#65533;`*&#65533;DQ-`&#65533;&#65533;|&#65533;&#65533;&#65533;&#65533;&#65533;&#65533;&#65533;&#65533;a&#65533;Z&#65533;5&#65533;Y&#65533;$I;.&#65533;&#65533;&#65533;65&#65533;A&#65533;&#65533;+.P&#65533;A@&#65533;@&#65533;)&#65533;Y&#65533;Qy,&#65533;-Y5&#65533;&#65533;&#562;&#65533;[&#65533;q\&#65533;&#65533;!&#65533;&#65533;&#65533;&#65533;A&#65533;$&#65533;&#65533;&#65533;&#65533;B&#65533;{je9J&#65533;&#65533;I&#65533; &#65533;f-k&#65533;F&#65533;b$&#65533;@S
@&#65533;&#1109;.&#65533;zil&#65533;&#65533;<q&#65533;4&&#65533;&#65533;_Z&#65533;R&#65533;&#65533;&#1298;!0&#65533;=&#65533;&#65533;A@j6&#65533;&#65533;&#46420;t&#65533;&#65533;&#65533;'g&#65533;&#65533;&#65533;&#65533;&#65533;&#65533;&#65533;]4_<&#65533;&#65533;E&#65533;&#65533;&#65533;T&#65533;lH&#344;&#65533;&#65533;w]	%&#65533;&#65533;&#65533;FLk &#65533;&#65533;H&#65533;(&#65533; 2&#65533;&#65533; &#65533;`$h#I &#65533;&#65533;&#65533;&#65533;3c&#802;&#65533;&#65533;&#65533;&#65533;&#65533;fj&#65533;@&#65533;&#65533;&#359;1U&#65533;&#65533;&#65533;&#65533;&#65533;2/&#65533;&#65533;(s&#65533;&#552;&#65533;&#65533;H&#65533; &#65533;(@&#65533;&#65533;H&#65533;&#65533;&#1641;&#65533;&#65533;&#65533;&#65533;&#65533;&#65533;o&#65533;jE&#65533;ce)J^&#65533;R&#65533;&#65533;uDC&#65533;,Z9d#a&#65533;tj&#65533;A&#65533;R&#65533; &#65533;&#65533;&#1448;&#65533;{&#65533;&#65533;:&#65533;HD&#65533;&#65533;[&#65533;&#65533;&#65533;&#65533;<&#65533;2#&#65533;)&#65533;F%&#65533;oK0&#38655;&#65533;&#65533;9(&#65533;&#65533;2&#65533;J@&#1468;&#65533;cp&#65533;5q &#65533;&#1424;&#65533;FPE0 u&#65533;&#65533;j&#65533;&#65533;u&#65533;&#65533;0&#65533;&#65533;&#35109;&#65533;&#65533;&#65533;$J&#65533;&#65533;2!&#65533;&#65533;2&#65533;,_j&#65533;0&#65533;&#1250;&#65533;&#65533;4&#65533;D&#65533;&#65533;w&#65533;[&#65533;ihE&#65533;
M&#65533;8&#65533; u&#65533;&#65533;%&#65533;&#65533;Ia&#65533;&#65533;>&#65533;(&#65533;&#65533;1&#65533;c&#65533;&#65533;&#65533;&#65533;cF_&#65533;>&#65533;Y2a&#65533;&#65533;&#65533;&#65533;v&#65533;;&#1094;r&#65533;&#65533;O&#65533;&#65533;N@&#65533;K&#65533;6&#65533;&#65533;Ra&#65533;&#65533;6P &#65533;&#65533;&#65533;.O=&#65533;#h&#65533;&#65533;_O&#65533;ve&#65533;&#65533;SK&#65533;x&#65533;&#65533;w&&#65533;p&#65533;&#826437;e\DQ&#65533;&#65533;&#65533;&#65533;TZG&#65533;&#65533;]{]&#65533;x&#65533;[&#65533; @C&#65533;;&#65533;^&#65533;&#65533;!&#65533;&#65533;&#65533;&#65533;1x&#65533;&#65533;0P&#65533;&#65533;8B5&#65533;&#65533;:&#65533;]&#65533;&#65533;C&#65533;&#65533;P&#65533;7%&#65533;&#65533;&#65533;&#65533;\&#65533;D
$&#65533;&#65533;D&#65533;&#65533; &#65533;&#65533;&#65533;%&#1026;&#65533;\{*C&#65533;&#65533;&#65533;&#65533;s}&#65533;_&#65533;9&#65533;L+&#65533;&#65533;&#65533;\&#65533;>&#1026;nBwC&#65533;&#65533;&#65533;&#65533;!&#65533;&#65533;<&#65533;*&#65533;&#65533;&#65533;&#65533;&#65533;A&#65533;!$&#65533;&#65533;77&#65533;&#65533;&#65533;&#65533;&#309;-H&#65533;&#1747;&#65533;p&#1608;*|&#65533;&#17506;s&#65533;6&#1564;5&#1457;&#65533;)&#65533;TO&#65533;Ho#&#65533;J"&#65533;#F&#65533;&#65533;H&#65533;&#65533;)m&#65533;&#65533;&#65533;&#65533;&#65533;*&#65533;&#65533;Q&#65533;&#65533;]&&#65533;&#1353;q&#65533;&#65533;&#65533;&#65533;L~&#65533;=&#65533;&#65533;o&#65533;&#65533;&#65533;&#65533;q&#65533;&#65533;#&#65533;Q9&#65533;&#65533;&#65533;M &#65533;&#65533;&#65533;'&#65533;&#65533;i?&#65533;&#65533;6&#65533;Gr&#65533; } &#65533;Gv&#65533;U&#65533;E&#65533;&#24620;&#65533;h&#65533;t&#65533;&#65533;,&#65533;7?&#65533;uP/&#65533;&#65533;gG&#65533;- pm&#65533;8&#65533; q&#65533;&#65533;|&#65533;&#65533;&#65533; A&#65533;&#65533;5!`!&#65533;h&#65533;&#65533;W 2&#65533;Q<D(	)&#65533; j&#65533;> &#65533;A&#274;(&#65533;H&#65533; c&#65533;&#65533;R&#65533;U&#65533;B3&#65533;&#65533;&#65533;&#65533;	&#65533;&#65533;&#65533;{MAZo&#65533;.t&#65533;.H&#65533;LdsEs&#65533;?@@&#65533;'h%e&#65533;V8>0&#65533;' &#65533;&#65533;i&#65533; i&#65533;4.&#65533;M04	&#65533;&#65533;j&#65533;t`&#65533;7&#65533;&#65533;&#65533;&#65533;&#65533;&#65533;&#65533;&#65533;7%
oW	5d&#65533;
&#65533;?C&#65533;&#65533;fS&#65533;<&#65533;0F&#65533;j&#65533;&#65533;&#65533;S&#65533;&#65533;RP&#65533;&#65533;d&#65533;M!v %&#65533;T&#65533; i]D&#65533;&#65533;&#65533;r!U&&#65533;0&#65533;&#65533;zM8&#65533;&#65533;4;&#65533;8
l&#65533;(&#65533;&#65533;&#833;
xA&#65533;`&#65533;gtt&#65533;*SwK&#65533;m&#65533;t&#65533;&#65533;&#65533;V&@8&#65533;&#65533;'"+&#65533;<Dh&#65533;&#65533;J&#65533;f3&#65533;&#65533;Y&#65533;B\&#657;&#65533;&#65533;&#65533;&#65533;&#65533;&#65533;&#65533;
&#65533;DK&#65533;g:&#65533;0&#65533;&#65533;.p.&#65533;&#65533;R &#65533;&#65533;&#65533;i&#65533;&#65533;X&Y&#65533;&#65533;d7&#65533;)&#65533;<F38g&#65533;1&#65533;  +@G&#65533;e;&#65533;&#65533;l&#888;&#65533;&#65533;C~&#324097;&#65533;&#65533;&#65533;L&#65533;	&#65533;&#65533;p &#65533;dZ&#65533;q&#65533;S;&#65533;?&#65533;&#65533; &#65533;&#65533;&#65533;&#65533;&#65533;&#65533;I70&#65533;&#65533; `/&#65533;&#65533;3&#65533;Ah(,#&#65533;I^&#4839;&#17592;&#65533;&#65533;6l&#65533;&#65533;7&#65533;&#65533;B#7&#65533;&#65533;|&#65533;_\u &#65533;W&#65533;&#65533;#-&#65533;&#65533;-&#65533;S&#65533;9(S&#65533;&#65533;)&#65533;&#65533;`1&#65533; &#65533;h6Ho&#65533;0[W6=&#65533;&#65533;!0&#65533;&#65533;0;&#1234;+&#65533;&#65533;&#153;&#65533;u&#65533;&#65533;N&#65533;g%lG!(&#65533;@r&#65533; &#65533;&#65533;[&#65533;`&#65533;&#65533;&#65533;&#65533;a&#65533;&#65533;V&#65533;Z&#65533;v&#65533;bqH&#65533;S?P&&#65533;%&#65533;wF&#65533;C?Re&#65533;4 x&#65533;Np2z2&#65533;s!&#65533; &#65533;H	U$&#65533;Lr&#65533;&#65533;&#65533;h~&#65533;S&#65533;F-d_&#1569;Q&#65533;0*&#65533;K#2X<tS9t&#65533;`8v<&#1156;&#65533;&#65533;^SZYh3&#65533;&#1414;&#65533;9&#65533;VA &#65533;&#65533;&#65533;8bz&#65533;U&#65533;P&#65533;&#65533;_&#1761;	,/&#65533; &#65533; 5&#65533;.&#65533;&#65533;&#65533;0&#392;&#65533;&#65533;&#65533;
1&#65533;|^&#65533;t&#65533;yThAm&#65533;&#65533;0&#65533;&#65533;	X?&#65533;I0&#65533;`&#65533;g&#65533;&#65533;.&#65533;&#65533;8&#65533;`&#65533;&#65533;&#65533;p&#65533;w&#65533;0{&#65533;&#65533;7&#65533;WMa P&#65533;uE&#65533;&#65533;&#65533;&#65533;&#65533;6&#65533;ws&#65533;&#65533;uPo&#65533;P>p&#65533;&#65533;U&#65533;&#65533;J%&#65533;&#65533;&#65533;!&#65533;e:VU&#65533;&#65533;**G&#65533;&#65533;&#65533;`4&#65533;&#65533;&#65533;&#65533;C7&#65533;4&#65533;&#65533;&#2016;&#65533;Hw.&#65533;J&#65533;W]&#65533;2&#65533;7P&#65533;&#65533;e6&#65533;'&#65533;M1&#65533;?]>b&#65533;2I&#65533;
v&#65533;&#65533;7&#65533;&#65533;cZ&#65533;3&#65533;&#65533;&#65533;&#65533; }w&#65533;A&#65533;&#65533; ?&#65533;&#65533;&#65533;&#65533;2&#65533;&#65533;&#65533;w=&#65533;&#65533;%+&#65533;-P&#65533;&#65533;&#65533;&#65533;0a&#65533;&#65533;F&#65533;g&#65533;&#65533;&#65533;Z&#65533;A &#65533;#&#65533;7H&#65533;PC&#65533;&#65533;&#1073;&#65533;M&#65533;&#65533;g(l&#65533;%&#65533;&#65533;*&#65533;&#65533;`!&#65533;&#65533;&#65533;&#65533;B&#65533;&#65533;&#65533;ym&#41480;&#65533;&#65533;&#65533;x&#65533;'+&#65533;K&#65533;1j&#65533;bH&#65533;;&#65533;&#65533;&#65533;a&#65533;&#65533;&#65533;r&#65533;&#65533;-@&#65533;&#65533;8O&#65533;[I&#65533;=&#65533;&#65533;&#65533;&#65533;!0r&#65533;&#65533;}w&#65533;&#65533;&#65533;&#65533;l&#174;&#65533;%&#65533;&#65533;s"&#65533;eb&#65533;1&#65533;&#65533;;d6&#65533;m&#65533;07&#65533;X&#65533;&#65533; w&#65533;&#65533;&#65533;p"1P&#65533;`"-&#65533;&#65533;#g&#65533;&#65533;&#65533;hdV&#65533;V&#65533;/NW&#65533;&#65533;a&#65533;&#65533;`&#65533;&#65533; g&#65533;&#65533;&#65533;&#65533;6&#65533;`&#65533;iI&#65533;&#65533;O&#65533;r&#65533;& &#65533;(&#65533;1&#65533;c&#65533;&#65533;&#65533;3&#65533;M&#1898;b{&#65533;+&#65533;8&#65533;h&#65533;J&#65533;p&#65533;]4pP&#65533;&#65533; ~V&#65533;&#65533;&#65533;&#65533;pr&&#65533;`&#65533;:&#65533;"B&#65533;&#65533;&#65533;JX&#65533;&#65533;H&#65533;S&#65533;c&#65533;&#65533;l&#65533;"G&#65533;R&#65533;q&#65533;&#65533;&#65533;T&#65533;
&#65533;5	T&#65533;&#65533;iu&#65533;%q&#65533;dp&#1345;&#65533;h&#65533;&#65533;c$	&#65533;&#65533; &#65533;&#752; BX &#1082;2k/KCL)&#65533;p&#65533;&#65533;&#65533;&#34254;Dq&#65533;&#65533;Z%2~eE&#3367;&#65533;&#65533;&#65533;&#65533;&#65533;&#65533;w/&#65533;&#65533;5Q{a&#65533;&#1326;b	Wf02&#65533;j&#65533;&#65533;e&#65533;&#229;&#65533;-&#65533;&#65533;d$&#65533;q&#65533;#Kp P&#65533;^uJ&#65533;&#65533;S&#65533;MS&#65533; &#65533;&#65533;&#1340;&#65533;&#65533;&#65533;:r%&#65533;&#65533;vWmU1&#65533;X4&#65533;%&#65533;&#65533;FV6 (&#65533;N&#65533;&#65533;r&#65533;*&#65533;&#65533;&#65533;&#65533;6&#65533;[3{&#65533;%&#65533;&#65533;&#65533;&#65533;&#65533; 1#&#65533;&#65533;>&#65533;&#65533;-&#65533;K&#65533;z &#65533;&#65533;&#65533;&#65533;1&#531;P&#65533;&#65533;*u\b&#65533;jS&#65533; j6*&#65533;&#65533;z&#65533;a&#65533;&#65533;k&#65533;a&#65533;&#65533;-0KF&#65533;h&#65533;Yrc&#65533;_*&#65533;&#65533;%;(-&#625;&#65533;&#65533;
&#65533;&#65533;&#65533;@vS&#65533;&#65533;q&#65533;&#65533;&#65533;>&#65533;r&#65533;`&#65533;&#65533;&#65533;&#65533;&#65533;5&#65533;&#65533; &#65533;&#65533;&#65533;#&#65533;'&#65533;&#643;&#65533;c&#65533;&#1686;&#65533;r&#65533;z7^p&#65533;4w" 5k&#65533;U&#65533;&#65533;!&#65533;sP&#65533;&#65533;h&#65533;ef&#65533;3G&#1313;3s&#65533;)Lp&#65533;)&#65533;&#65533;&#65533;&#65533;&#65533;X&#65533;&#65533;(&#65533;&#65533;.p eD&#65533;&#65533;&#65533;;&#65533;&#65533;&#65533;&#65533;@&#65533;&#65533;&#65533;&#65533; d&#65533;&#65533;(&#65533;&#65533;Y&#65533;&#65533;m&#65533;[T&#65533; }&#65533;&#65533;4+&#65533;$`&#65533;&#65533; f&#65533;:&#65533;C&#65533;Pk&#65533; &#65533;`v3V&#65533;&#65533;1&#65533;i0iJvE&#65533;&#65533;&#65533;b&#65533;
`%@>`U&#65533;po&#65533;3*&#65533;&#65533;&#65533;&#65533;QJ&#65533;.&#65533;EMY<&#65533;&#65533;&#273;&#65533;&#65533;&#65533;&#65533;&#65533;u&#65533;L'&#65533;&#65533;!L&#65533;&#65533; $&#65533;$&#65533;&#65533;'Pf&#65533;Q2&#65533;}&#65533;p&#999;|>&#65533;&#65533;&#65533;R( &#65533;&#65533;&#1274;&#65533;T&#65533;, &#65533;&#65533;x&#65533;F&#65533; &#65533;&#65533;&#65533;&#65533;'6&#65533;@T&#65533;[E6&#65533;Cx&#65533;i &#65533;
 =&#65533;5|&#1091; -&#65533;U`&#65533;\&#65533;$@&#65533;:pR&#65533;&#65533;i&#65533;0 &#65533;Y&#65533;d&#65533; &#65533;{&#65533;`&#1369;a&#65533;J&#65533;&#65533;7&#65533;4&#65533;&#65533;&#1007;T .&#65533;~&#65533;&#65533;&#65533;Q&#65533;&#65533;S&#65533; h!Pp&#65533;|&#65533;&#65533;&#65533;c4&#65533;.T11j&#65533;W\&#65533;&#65533;&#1466;F&#65533;rz)&#65533;[&#65533; Yj&#65533;&#65533;&#65533;&#1198;&#65533;	&#65533;Ul&#65533;&#65533;A&#65533;=&#65533;&#65533;1~&#65533; &#65533;&#65533;&#65533;3&#65533;&#65533;p"&#65533;\U&#65533;&#65533;&#65533;RG&#65533;
@Dh&#65533;&#65533;&#65533;beq&#65533; &#65533;l&#65533;}j&#65533;@8&#65533;8&#65533;&#65533;&#65533;&#65533;xK&#65533;&#696;&#65533;	 /;&#65533;c&#65533;&#1720;&#65533;&#65533;T&#65533;&#1775;&#65533;&#65533;&#65533;&#65533;
h&#65533;&#65533;d&#65533;
&#65533;E&#65533;&#65533;z&#65533;o` &#65533;&#65533; &#65533;&#65533;}g&@&#65533;lq&#65533;TMK'3&#65533;&#65533;&#65533;.&#65533;R&#65533;q&#65533;&#65533;&#65533;9&#65533;]<&#65533;&#65533;&#65533;&#693;&#65533;1&#65533;&#65533;&#65533;A&#65533;
Vu&#65533;&#850;2&#65533;&#65533;`&#65533;t&#65533;\m=i&#65533;;@&#65533;&#65533;&#65533;1Bx&#65533;&#65533;&#65533;&#65533;	&#65533;p&#65533;m: l ?H&#65533;&#65533;&#1648;n&#65533;&#65533;&#65533;A&#65533;&#65533;=&#65533;&#1750;&#65533;}&#65533;Ws&#65533;&#65533;c&#65533;&#65533;&#65533;&#65533;!P&#1220;&#65533;&#65533;&#65533; &#65533;2&#65533;p	[&#65533;&#65533;Z)6&#65533;&#65533;&#65533;&#158;&#65533;&#65533;B.&#65533;&#65533;![T&#65533;&#65533;`&#65533;q%}0&#65533;
zUpg&#65533;&#65533;3&#65533;&#165;&#65533;&#65533;48&#65533;&#65533;u&#65533;PS&#65533;&#65533;b&#65533;'&#65533;&#65533;^#&#65533;F&#65533;&#65533;E &#65533;qJ&#65533;P #&#65533; !p$P&#65533;A&#65533; &#65533;&#65533; &#65533;&#65533;%&#65533;&o&#65533;!&#65533;&#65533;z*&#65533;|@&#65533;&#366;&#65533;&#65533;R&#65533;&#65533;&#65533;&#65533;(&#65533;C&#65533;&#65533;C&#65533;&#2001;&#65533;&#65533;T:&#65533;1H&#65533;&#65533;&#65533;@)&#65533;&#65533;&#65533;&#65533;&#65533;&#65533;?R`p[Rv L&#65533;8&#65533;	.TT&#65533;&#65533;&#65533;&#65533;D&#65533;&#65533;X&#65533;W&#65533;&#65533; #`4=&#65533;P'&#65533;&#1876;&#65533; V&#65533; &#65533; 3&#65533;K0&#65533;!&#65533;&#65533;zg,B&#65533;&#65533;&#65533;&#65533;F &#320;&#65533;&#65533; &#65533;&#65533;U[F,&#65533;^@&#65533;%&#65533;a&#65533;&#1089;Dp&#65533;#&#65533;x,rI&#65533;PA&#65533;&#65533;&#65533;&#65533;&#65533;&#65533; 6&#65533;G&#65533;&#65533;.  &#65533;;@&#65533;&#65533;&#65533;&#65533;'>wg)&#65533;&#65533;&#65533;&#65533;&#65533;&#65533;$&#65533;;K_&#65533;&#65533;&#65533;-`&#65533;`&#65533;%&#65533;~&#65533;=M&#65533;&#65533;&#65533;&#65533;&#65533;&#65533;n+f&#65533;&#65533;&#65533;x&#1299;&#65533;XH.+=`.&#65533;@7R&#65533; $&#65533;	A&#65533;k&#65533;5(&#65533;&#719;&#65533;(&#65533;H,0&#16290;P&#65533;&&#65533;1&#65533;&#65533;&#65533;&#65533;0&#65533;)q&#65533;&#65533;&#65533;&#65533;# &#65533;8&#65533;Wq&#65533;&#300;9[&#65533;&#65533;d#>b&#65533;S&#65533;"#-`\uCO&#65533;!&#65533;)&#65533;&#65533;&#1860;&#65533;&#65533;N7&#65533;&#65533;&#65533;t&#65533;&#65533;&#65533;&#65533;&#65533;`&#1484;P &#65533;$&#65533;Yr&#65533;S&#65533;n&#65533;&#65533;i&#65533;Y%&#65533;_&#65533;g	7Q#\8&#65533;PV &@ V&#65533;VN&#65533;P&#420;=&#65533;1&#65533;{&#65533;H<U&#65533;^<&#65533;L&#65533;&#65533;&#65533;#`&#65533;&#65533;^&#65533;"&#65533;&#65533;!&#65533;2&#65533;&#65533;&#65533;&#65533;&#65533;&#65533;&#65533;-.&#65533;&#65533;&#65533;&#65533;&#65533;&#65533;&#65533;&#65533;&#65533;&#65533;&#65533;&#65533;&#65533;&#65533;&#65533;&#65533;&#65533;&#65533;&#65533;&#65533;&#65533;&#65533;&#65533;&#65533;&#65533;&#65533;1&#65533;&#65533;&#65533;&#65533;&#65533;&#65533;&#65533;&#65533;&#65533;&#65533;2&#65533;&#65533;C&#65533;C33--!-+&#65533;  
	7B?BB&#65533; &#320305;&#65533;&#65533;&#65533;&#65533;77	B		&#65533;&#65533; `@X&#65533;@&#65533;B>|&#65533;i0`&#65533;>aL&#65533; 0`2&#65533;B&#65533;&#65533;dMJ&#594;&#65533;&#65533;&&#65533;&#65533;D&#65533;&#65533;DP#g6&#65533;  &#65533;z&#65533;>H)be&#65533;*\&#65533;&#65533;'E+k&#65533;0,&#65533;X+&#65533;&#65533;0&#65533;&#65533;&#65533;
&#65533;0 h&#65533; C &#65533;&#65533;&#1766;&#65533;&#65533;9t&#65533;Dh&#65533;<&#65533;&#65533;H&#65533;c&#65533;o &#65533;Bv&#65533;&#65533;WC&#65533;&#65533;&#65533;&#65533;&#65533;&#65533;&#65533;&#65533;^&#65533;H&#65533;&#3170;c&#65533;.&#65533;@2@&#65533;&#65533;=x&#65533;&#65533;A&#65533;:C&#65533;H&#890;5&#65533;\&#65533;5&#65533;&#65533;T&#65533;&#65533;&#65533;A&#65533;$&#65533;&#65533;N&#65533;.&#65533;`U&#65533; Q&#65533;R&#65533;&#65533;^&#65533;&#65533;?h&#65533;&#65533;&#65533;A&#65533;V<&#65533;0&#65533;	&#65533;&#65533;3ab`@&#685;UG&#65533;&#65533;&#65533;&#65533;B&#65533;&#1995;&#65533;&#65533;&#65533;&#65533;&#65533;&#65533;&#65533;M&#65533;&#65533;&#65533;&#65533; L B\&#65533;&#65533;',&#65533;PAL %&#65533;&#65533;E&#65533;lp&#65533;&#65533;2&#65533; &#65533;`&#65533;BN&#65533;&#65533;h&#8824;= &#65533;,&#65533;&#65533;Bm&#65533;&#65533;X&#65533; ,eJ
&#65533;=&#65533;&#65533;@=a&#65533;&#65533; 2&#65533;0@&#65533;p&#65533;&#65533; 5&#1496; &#65533;x&#1756;&#65533;&#65533;m&#65533;^{&#65533;q2J,&#65533;4&#65533;&#65533;_7&&#65533;9&#65533;&#65533;gfY X&#65533;
*P&#65533;&#65533; &#65533;&#65533;C&#65533;L&#65533;T&#65533;J^-&#65533;9&#65533;&#65533;` &#65533;&#65533;&#65533;*&#65533;.&#65533;&#65533;T&#65533;r&#65533;H&#65533;
&#65533;!&#65533;&#65533;&#65533;&#65533; &#65533;(&#65533;&#65533;&#65533;&#65533;b(FA&#65533;(&#65533;\W&#65533;&#65533;*&#65533;&#17614;> &#65533;3&#65533;`&#65533;&#65533;&#1491;&#65533;&#65533;&#65533;&#65533;n&#65533;h&#65533;!k&#65533;-&#65533;6&#134;g0&#65533;6&#65533;&#65533;&+&#65533;&#65533;&#65533;&#65533;&#65533;&#65533;&#65533;&GQ*RQ-BB+`5Pk,&#65533;{	T ?H&#65533;@&#65533;&#65533;&#65533;&#65533;&#65533;h&#65533;&#65533;&#65533;D&#65533;&#65533;&#65533;&#65533;&#65533;&#65533;&#65533;&#65533;&#65533;i&#1328;[A&#65533;&#65533;&#65533; &#1554;&#1479;&#65533;=&#65533;%&#65533;&#65533;&#65533;&#1427;)H{&#65533;J&#65533;&#65533;v&#65533;*&#1389;Y&#65533;)&#65533;&#65533;J"&#65533;&#65533;k&#65533;&#65533;&#65533;Ju&#65533;&#65533;&#65533;&#65533;&#65533;"#+d Q&#65533;X&#65533;&#65533;!&#65533; AZP&#65533;;&#65533;&#65533;&#65533;:&#65533;&#65533;/!&#65533;F`@&#65533;&#65533;&#65533;&#65533;&#65533;k&#65533;&#65533;R-p&#65533;&#65533; &#65533;K&#65533;&#65533;Tu&#65533;&#512;&#65533;&#707;4P&#65533;&&#1334;bh/t&#65533;-	*&#65533;&#65533;&#65533;&#492;=&#65533;a&#65533;&#65533;&#65533;&#65533;&#549;|&#65533;&#65533; &#65533;&#65533;m (&#65533;8	&#65533;&#65533;Pk0&#65533;A&#65533;&#65533;t&#65533;C&#65533;&#65533;&#65533;9&#65533;&#65533;&#65533;&#65533;&#65533;w&#65533;&#65533;&#65533;t@k&#65533;&#65533;M&#65533; 4Di &#65533;`h&#65533;M"&#65533;&#65533;"&#65533;&#65533;&#65533;&#65533;&#65533;&#65533;&#65533;&#65533;&#65533;&#65533;&#65533;,xj$&#65533;x&#65533;&#65533;&#65533;&#65533;A*&#65533;h&#65533;&#65533;+&#65533; I&#65533;&#65533;Y?&#65533;&#65533;&#65533;$&#65533;?0&#65533;(&#65533;'&#65533;&#65533;&#65533;&#65533;&#65533;PBh&#65533;&#65533;A&#65533;/&#65533;&#65533;J&#65533;&#65533;&#65533;!&#65533;
T&#65533;&#65533;G&#65533;Rw&#65533;&#65533;&#65533; @P0&#65533;&#65533;&#65533;&#65533;D&#65533;&#65533;&#65533;&#65533;&#65533;i{(&#65533;,&&#65533;B&#65533;Lc&#65533;&#65533;&#65533;&#65533;&#65533;T(&#65533;5&#65533;]&#65533;&#65533;&#65533;&#638;g&#65533; &#65533;&#65533; 1P&#65533;&#65533;&#65533;$&#65533;&#65533;DG&#65533;YJ
(&#65533;&#65533;&#65533;&#65533;J!@&#65533;Z&#1187;&#65533;*&#65533; wq&#65533;Z&#65533;&#65533;&#65533;y&#259;U&#65533;&#65533;@&#65533;%Q&#65533;C](@&#65533;\`!XAoP  #
_ 8
E&#65533;&#65533;(<i&#65533; eACa&#65533;y&#65533;V(.&#65533;&#65533;&#134;&#65533;'&#65533;&#65533; X&#65533;O&#65533;S&#65533; (&#65533;&#65533;$B &#65533;&#65533;&#65533;\.&#65533;&#65533;*&#65533; 
bP (fC  &#65533;@FnP)&#65533;&#65533;:L&#65533;&#899;_&#65533;G@ &#65533;&#65533; &#65533; &#65533;_&#65533;R:u0&#65533; &#65533;(&#65533;&#65533;&#65533;&#65533;&#65533;X&#65533;&#65533;&#65533;o&&#31882;< dz&#65533;,|YH&#65533;Y&&#65533;cI:s&#65533;&#65533;u&#65533;&#65533;&#65533;!&#65533;&#65533;M&#65533;&#65533;Z&#65533;0&#65533;&#65533;68dQf8 	XP&#65533;&#65533;@&#65533;a&#65533;Fp&#65533; &#939; &#65533;&#65533;&#65533;8&#65533;&#65533;K&#65533;K&#65533;&#65533;&#65533;&#65533;&#65533;&#65533;!&#65533;y&#65533;&#65533;M]&#65533;&#65533;#&#65533;&#65533;g&#65533;FL&#143;&#65533;&#65533;&#65533;;@9&#65533;`3gJ&#65533;&#65533;&#65533;	`&#65533;&#65533;)&#65533;&#65533;u:;PH(&#65533;&#65533;&#65533;&#65533;&#65533;0R&#65533;(1&#65533;@"&#65533;&#65533;&#65533;Q&#65533;R&#65533;&#65533;5Z0&#65533;X&#65533;R&#65533;&#65533;&#65533;+	&#1027;3&#65533;%&#65533;&#65533;&#65533;&#65533;&#65533;&#65533;-&#65533;&#65533;l&#65533;&#65533;#0&#65533;&#65533;`&#65533;@;&#65533;.|%&#65533;kAK9&#65533;&#65533;&#65533;8'&#65533;<8&#65533;zZ#H&#65533;ck(&#65533;
P&#65533;@%ji4;&#65533;&#65533;
&#65533;&#65533;N!&#65533;&#65533;&#65533;$&#65533;&#65533;p>&#65533;
&#65533;`&#65533;?aD,&#65533; m=&#65533; Ape&#65533;*&#65533;&#65533;0&#65533;&#65533; &#65533;%a 0*\&#65533;&#65533;u&#65533;&#65533;&#65533;c &#65533;&#65533;&#65533;&#765;&#65533;&#65533;0 &#65533;@(&#65533;&#65533;!&#65533;x"&#65533;<@lv&#65533;	dz&#65533;,c&#65533; &#65533;&#65533;f &#65533;g8_&#65533;&#65533;&#65533;yr&#65533;.;Yq&#65533;&#65533;&#65533;(&#65533;(&#65533;	&#65533;&#65533;L&#65533;&#65533;&#65533;&#65533;${&#65533;&#65533;&#65533;'+p&#65533;aQ&#65533;&#65533;&#65533;@&#65533;&#65533;D&#360;&#65533;V&#65533;@&#65533;&#65533;R&#65533;J&#65533;[&#65533;{&#1850;&#65533;&#65533;L&#65533;/I&#65533;82]&#65533;&#65533;1-,&#65533;&#65533;
@&#683;&#65533;(:`&#65533;] &#65533;_&#65533;Y5 p  \&#65533;t&#65533;qN&#65533;&#65533;Lf&#65533;;,&#65533;&#1303;&#582;&#65533;&#65533;(D&#65533;
&#65533;v&#65533;&#65533;\r(&#65533;&#65533;d&#65533;,&#65533;4&#65533;jN&#65533;
D&#13680;T&#65533;&#65533;&#65533;&#65533;&#65533;j&#65533;&#65533;&#65533;\/.7&#65533;&#65533; :z &#65533;&#65533;  V-&#26491;&#65533;&#65533;`&#65533;&#65533;G	&#65533;&#65533;H&#65533;&#65533;'&#65533;&#65533;g&#65533;A %&#65533;0&#65533;&#65533;&#65533;&#65533;&#65533;V&#65533;&#65533;W&#65533;u&#65533;}&#65533;$&#65533;R&#65533;F&#65533;65/^#&#65533;)B&#65533;&#65533;&#65533;q$>&#65533;&#65533;&#65533;29Db&#65533;&#65533;99&#65533;O*P&#65533;6&#65533; $&#65533;&#65533;j&#65533;&#65533;&#65533;&#65533;&#65533;&#65533; `&#1698;/&#65533;w&#65533;CS}&#65533;FG&#65533;a&#65533;&#1977;&#65533; *h&#558;Y&#65533;&#65533;2&#65533; &#65533;&#65533;&#65533;J&#65533;&#1485;&#65533;I&&#65533;&#65533;&#65533;z&#65533;&#65533;&#1299;F&#65533;6jb&#1514;8l&#65533;Y2?V&#65533;&#65533;&#65533;&#65533;q &#65533;&E&#65533;&#65533;&#65533;&#65533; &#65533;&#65533; C&#65533;&#65533; &#65533;&#65533;&#65533;?&#65533;&#65533;_&#1313;&#65533;u&#65533;&#727;\&#65533;v&#1024;m !&#65533;&#65533;7&#65533;%)&#65533;&#65533;(&#65533;P&#65533;&#65533;Fe`@r|^&#65533;G&#65533;zT&#65533;&#65533;&#65533;KjV@&#65533;(&#65533;':&#65533;
&#65533;&#65533;:&#65533;,&#65533;Y=&#65533;&#65533;&#65533;>b&#65533;&#65533;6q&#65533;-&#65533; 2xD&#65533;.&#65533;&#65533;ih&#65533;&#65533;&#65533;:&#65533;N&#65533;&#65533;N-p&#65533;n@&#65533;&#65533;&#65533;&#65533;+&#65533;v&#65533;&#65533;&#65533; &#65533; D&#65533; )A^&#65533;;t@ &#65533;>&#65533;&#65533;&#65533;`&#65533;$&#65533;@H&#65533;	T&#65533;&#65533;xJorib&#65533;&#65533;&#65533;&#65533;B)&#65533;>&#65533;&#65533;J=oUd&#65533;831&#65533;&#65533;O&#65533;&#65533;&#65533;&#153;r#&&#65533;&#65533;c=` 8&#65533;&#65533;xXI&#65533;&#65533;&#65533;>@6&#65533;l&#65533;&#65533;&#65533;&#65533;S&#65533;&#65533;&#65533;&#65533;&#65533;U@@kY$<&#1677;rL&#65533;?ha<&#65533;9u&#65533;  &#65533;&#65533;&#65533;	&#65533;&#65533;ZE@&#65533;&#65533;Q02!&#65533;c.(&#65533;R&#65533;
&#65533;&#65533;p&#65533;&#65533;
&#65533;k&#65533;&#65533;77&#65533;&#65533;$p&#65533;&#65533;<Hd&#65533;&P7&#65533;&#65533;&#65533;C@&#65533;{&#65533;A &#65533;&#65533;2@* 2&#65533;&#65533;@&#65533;Pf&#65533;.s!&#65533;r&#65533;p@rabw&#65533;&#65533;0&#65533;&#65533;@_r&#65533;&#65533;%&#1776;a&#65533;71&#65533;)&#65533;&#65533;&#65533;6&#65533;&#65533; IC	&#65533;z>d&#65533; &#65533;G	G
&#65533;[&#65533;&#65533;&#65533;4$R{&#65533; (&#65533;&#65533;Mdo&#65533;&#65533;&#65533;0&#65533; &#1284;ND&#65533;zYB&#65533;g10\&#65533;9-&#65533;F$&#65533;&#65533;&#65533;@&#1776;}&#65533;&#65533;!&#65533;&#65533;&#65533;3wbV&#65533;D&#65533;b2&#65533;m&#65533;&#65533;b:&#65533;Ib&#65533;&#65533;. esp&#65533;0&#65533;&#65533;v&#65533;&#65533;&#65533;j&#65533;=U(pE&#1472;&#65533;7I&#65533;7&#65533;&#65533;	
&#65533;M&#65533;pW-&#65533;&#65533;N&#65533;'@uTX&#65533;&#65533;&#65533;Pu&#65533;&#65533;&#65533;"V&#65533;&#65533;M&#65533;&#65533;LE&#65533;}&#65533;c&#65533;@&#65533;&#65533;&#65533;B}&#65533;Qb&#65533;&#65533;;&#65533;`&#65533;Q &#65533;;&#65533;p:&#65533;q&#65533;&#65533;J&#65533;A&#65533;-&#65533;&#65533;pY&#471;H&#65533;&#209;Q&#65533;&#65533;0&#65533;2&#65533;GV "&#65533;=&#65533;&#65533;M&#65533;&#65533;o'&#65533;dw&#65533;r&#65533;T&#65533;z&#65533;`&#65533;&#65533;^=%	&#65533; >&#65533;<v=&#65533;^:y&#65533;&#1038;#05&#65533;` ;&#65533;$&#65533;&#65533;@7&#65533;E@;]&#65533;2g&#65533;&#65533;w[&#65533;&#65533;bx&#65533;P/m&#65533;V&#65533;3&#65533;&#65533;&#65533;J &#65533;&#65533;t+"u&#1620;	K98&#65533; 5&#65533;j&#65533;0&#65533;d
&#586;&#65533;&#65533;&#65533;&#65533;&#65533;<&#65533;-&#272;D&#65533;&#65533;&#65533;q&#65533;Eu&#65533;Q&#65533;
&#320;&#432;&#1038;&#65533;&#65533;&#65533;&#65533;R&#65533;Z&#65533;s &#65533;&#65533;2k&#65533;`(&#65533;&#65533;f&#65533;&#65533;&#65533;A@U&#65533;&#65533;Hb&#65533;'bQ/Tg&#65533;r&#65533;&#65533;&#65533;1V&#65533;V` &#65533; `:"&#65533;W>R&#65533;tEV&#65533;{&#65533;&#65533;&#1554;&#65533;S&&#65533;3A&#65533;y= &#65533;&#65533;!&#65533;Z8
V&#65533;{&#65533;&#65533;r&#65533;&#65533;!&#65533;&#1550;&#65533;dX5&#65533;&#65533;(&#65533;&#65533;)@:h&#65533;!e&#65533;X%&#65533;E
4&#65533;a2&#65533; ssy&#65533;:&#65533;&#65533;&#65533;:&#&#65533;W&#65533;M&#65533;e&#65533;&#65533;{&#65533;&#65533;#&#65533;72&#65533;&#65533;&#65533;&#65533;Pz&#65533;eo&#65533;&#65533;!)&#65533;'`&#65533;"&#65533;&#65533;T&#65533;j&#65533;'
&#65533;-&#65533; &#65533;&#65533;&#65533;&#65533;&#65533;&#65533;`p&#1345;$`*&#65533;W<`l&#65533;&#65533;eEE&#1193;KZD^o&#65533;&#65533;N3p&#65533;&#65533;&#65533;)+&#65533;&#65533;&#65533;j&#65533;cT +&#65533;>&#65533;$ <&#65533;` &#65533;&#65533;H&#65533;h&#65533;&#65533;0}C&#65533;^(
&#65533;?"&#218;&#65533;&#65533;J(&#65533;&#65533;&#65533;&#65533;&#65533;&#1114;&#65533;&#65533;>#3b
K&#65533;	=#&#65533;!d&#65533;&#65533; ~2&#65533;&#65533;)&#65533; &#65533;&#65533;&#65533;&#65533;P=p!&#65533; &#65533;3&#65533;&#65533;`59&#65533;&#65533;  6&#65533;&#65533;&#65533;;!&#65533;b&#65533;q:Fx :&#65533;&#65533;=&#65533;) &#65533;b&#65533;h&#65533;M &#65533;S&#65533;&#65533;Y_C&#65533;
)&#65533;&#65533;&#65533;&#65533;B&#65533;Yi&#65533;&#65533;&#65533;qc&#65533;&#65533;^&#65533;&#65533;8&#65533;&#65533;B&#65533;X&#65533;e`p21&#65533;&#65533;p$&#1057;&#65533;L0&#65533;M&#65533;&#65533;3z &#65533;i&&#65533;&#65533;/&#65533;&#65533;&#65533;R&#65533;&#65533;f&#65533;&#65533;p&#65533;ma@&#65533;&#65533;4&#65533;&#9113;bQ.O&#65533;k&#65533;&#65533; (@'&#65533;&#65533;&#65533;&#65533;&#65533;&#65533;y&#65533;&#65533;&#65533;&#65533;C&#65533;Vz&#65533;{&#65533;_it&#65533;&#65533;=&#65533;&#65533;
`&#65533;&#65533;0&#65533;&#65533;&#65533;En8#>&#65533;  E <&#65533;&#65533;$>C&#65533;&#65533;&#65533;:&#65533;&#65533;F7`&#65533; 1&#65533;&#65533;
 &#65533;%&#1283;&#65533;0&#65533;TW &#65533;&#65533;*K&#65533;&#65533;P&#65533;&#1062;jR1&#65533;&#65533;&#65533;&#65533;&#65533;&#65533;qZ&#65533;&#1364;&#65533;07gY"]z=&#65533;&#65533;'R&#65533;Q&#65533;'&#65533;F&#65533;kt&#65533;&#65533; E&#65533;vJ&#65533;&#65533;3&#65533;&#65533;&#65533;&#65533;&#65533;P#&#65533;`,P &#65533;H&#65533;-  $y]|&#65533;&#65533;&#65533;&#65533;!&#65533;Y1&#65533;&#1207;u&#65533;&#65533;bQ&#65533;&#65533;Q-&#65533;&#1920;b.&#65533;&#65533;&&#65533;+&#65533;p&#65533;6&#65533;&#65533; &#65533;+&#65533; &#65533;S&#65533;9&#154;t3&#65533;&#65533;&#65533;}R&#65533;8&#65533;vG&#65533;,&#65533;'&#65533;E&#65533;*X&#65533;B&#1315;&#65533;&#65533;&#65533;=&#65533;8~&#65533;	&#65533;hq&#65533;. !&#65533;&#65533;8:&#65533;@&#65533;?R > n&#65533;&#65533;&&#65533;n&#65533;g &#65533;r&#65533;p&#65533;>`%&#65533;Z%&#65533;EZ&#65533;5&#65533;&#65533;&#65533;#%w&#65533;&#65533;x n&#65533;E	 &#65533;
&#65533;&#65533;9y&#65533;s/aX&a&#65533;"&#65533;&#65533;	&#65533;%&#65533;&#65533;&#65533;&#65533;&#65533;&#65533;&#65533;`!&#65533;&#65533;&#65533;&#65533;#&#65533;:
&#65533;&#65533;3&#65533;2&#65533;&#65533; b&#65533;&#65533; q&#65533;
&#65533;P`Q&#65533;Am&#65533;h&&#65533;R&#65533;+&#65533;nd s&#65533;  &#65533; :@ &#65533;G 4 6H&&#65533;&#1026;&#1744;g&#65533;&#65533;E4h&#65533;@&#65533;A&#65533;];hR&#1504;&#65533;&#65533;%P&#65533;p9&#65533;&#65533;p&#65533;%&#65533;&#65533;&#65533;H&#65533;
I7&#65533;&#65533;d&#65533;+-&#65533;&#65533;&#65533;&#65533;/&#65533;
Dj&#65533;&#65533;O&#65533;&#65533;j&#65533;	T&#65533;(&#65533;&#65533;S&#65533;&#65533;' /1 &#65533;2)P+ # K0!P4t&#65533;so:&#65533;e&#65533;&#65533;D`&#65533;	&#65533;p&#65533;t&#65533;3&#65533;&#65533;&#546;&#65533;&#65533;<x0&#65533;F&#65533;&2V&#65533;&#65533;&#65533;.	*&#65533;&#65533;&#65533;&#65533;+&#65533;&#65533;&#65533;'V&#65533;&#65533;&#65533;&#228;&#65533;&#65533; l&#65533;G&#65533;u&#65533;&#65533;.*&#65533;Y'&#65533;&#65533;F&#65533;	&#65533;2,S&#274;&#65533;&#65533;PD&#65533;&#65533; R&#65533;E	At&#65533;&#65533;Js&#65533;&#65533;!&#65533;&#65533;&#65533;&#65533;:&&#2178;H&#65533;)&#65533;&#65533;,&#65533;&#65533;H&#65533;;oK&#130;Q&#65533;W&#65533;;,&#65533;&#65533;	q&#407;p2&#65533;:&#65533;/&#65533;-=aG&#65533;*#&#65533;p &#65533;  &#65533;8&#65533;&#65533;P&#595;&#65533;&#65533;&#65533;`&#65533;&#65533;	&#65533;h&#65533;K>&#65533;&#65533;	G&#65533;N&#65533;1&#665;pC&#65533;&#65533;&#780;p 9:@&#65533;&#65533;c&#65533;&#65533;&#65533;&#65533;!&#65533;&#65533;&#65533;j[&#65533;!&&#65533;&#65533;&#65533;].zrQJ|&#65533;^4&#65533;&#65533;P/&#65533;UD&#65533;&#65533;&#65533;.o&#65533;0W&#65533;@&#65533;&#65533;&=b&#65533;e&#65533; &#65533; -
&#65533;&#65533;YM&#65533;1&#65533;h
G6&#65533;dgLV&#65533;&#65533;&#65533;&#65533;D&#65533;l &#65533;x&#65533;@&#65533;h&#65533;(&#65533;~&#65533;|0\&#65533;&#65533;&#65533;D&#65533;i!A&#65533; W &#65533;&#65533;y&#65533;&#65533;&#65533;&#65533;&#65533;&#65533;	&#65533;R&#65533;&#65533;,]&#65533;&#65533;&#65533;Q1K $ X>:&#65533;&#65533;D$ &#65533;7&#65533;&#65533;MGb&#239;&#65533;Ib(1&#65533;S&#65533;,
&#65533;l&#65533;&#65533;&#65533;_&#35326; +&#65533;&#930; &#65533;&#65533;S&#65533;V.+&#65533;D&#65533;L&#294;:&#65533;&#65533;m&#65533;\&#65533;@0&#65533;&#65533;&#65533;&#411;@!&#65533;&#65533;&#65533;&#65533;@&#65533;"&#65533;LQ&#65533;&#65533;&#65533;0j2&#65533; &#486;$&#65533;`$&#65533;&#65533; >&#65533;&#65533;&#65533;O&#65533;&#65533;H@X&#65533;oA&#65533;n%&#65533;&#65533;&#266;-&#65533;)&#65533;&#65533;c&#65533;&#1314;&#65533;;-&#65533;&#65533;&#1249;&#65533;&#65533;p|&#65533;&#65533;R	y&#65533;&#65533;&#65533;&#65533;)&#65533;&#65533;&#65533;?&#542;&#1211;&#65533;d&#65533;&#65533;&#65533;@P`&#65533;&#65533;~Gj&#65533;B&#65533; x-)&#65533;,&#65533;:,&5'&#1723;&#65533;|l `;1&#65533;h&#65533;z!&#65533;P&#65533;&#65533;{&#1573;&#65533;T&#65533;%&#1645;&#65533;&#65533;&#65533;"H&#65533;&#65533;&#65533;&#65533;&#65533;OV{&#65533;&#65533;H&#65533;(_8 &#65533;Q?p&#65533;%):G &I *&#65533;)&#65533;6&#65533;&#65533;R&#65533;&#65533; &#65533;&#65533;&#65533;3(&#65533;=m^L&#65533;&#65533;n&#65533;/(&#65533;&#1198;#:&#65533;)&#65533;68&#1502;Q.	u&#65533;
?&#65533;eH&#1044;P&#65533;=&#65533;&#601;&#1320;11&#65533;bB&#1941;&#65533;"#&#65533;G&#65533;&#65533; &#65533;,&#1253;&#65533;&#65533; Z?3&#65533;&#65533;&#65533;*P&#65533;$&#65533;f&#65533;&#65533;TV&#65533;#&#484;2&#65533;&#65533;&#65533;&#65533;l+G/i&#65533;*&#65533;&#65533;&#65533;x&#65533;&#65533;Q&#65533;&#65533;&#65533;&#65533;&#1328;2&#65533;"&#65533;=,&#65533;&#65533;&#65533;&#65533;
&#65533;&#65533;!%&#65533;&#65533;-&#65533;&#65533;8&#65533;&#65533;@u&#65533;&#65533;&#65533;Zc&#65533;P&#65533;?&#65533;&#65533;&#65533;2q&#65533;&#65533;&#65533;3&#65533;'&#65533;&v%&#65533;&#65533;d@7&#65533;t&#65533;)&#65533;V&#65533;:&#65533;&#65533;|D&#65533;Hn5]&#65533;&#1511;5&#65533;&#65533;r&#65533;;|\&#65533;q&#65533;$hq&#65533;&#65533;B &#65533;~&#65533;&#65533;a2&#65533;(Pt&#65533;I&#65533;
&#1061;Lv&#65533;&#65533;C&#65533;^"&#65533;&#65533;&#65533;A&#65533;B&#65533;&#65533;&#24708;&#1892;Pv6&#65533;&#65533;H&#65533;2!0&#65533;&#65533;&#65533;&#65533;&#65533;`p&#65533;&#65533;R&#65533;ao&#65533;&#65533;C&#65533;J&#65533;&#65533;&#65533;+5&#65533;&#65533;$ &#65533;]!K@>K0&#65533;&#65533;&#65533; &#1895;&#65533;&#65533;g&#65533;*;&#65533;Q58/&#65533;3&#65533;{RcU &#65533;&#65533;&#65533;7&#65533;A&#65533;P&#65533;h&#65533;.&#65533;&#65533;>&#65533;+&#65533;&#65533;SU^&#1154;&#65533;6&#46053;&#65533;&#65533;&#65533;&#65533;I&#12160;o&#65533;@&#65533;&#65533;&#65533;&#65533;G&#65533;-&#65533;:A&#65533;M&#65533;Aq2 0 &#65533;&#65533;p&#65533;3&#65533;&#65533;J<(&#65533;&#65533;A vJ\~&#65533;&#65533;&#65533;z&#65533;&#65533;&#65533;C&#65533;Wr&#65533;&#65533;&#65533;\K&#65533;aF&#65533;&#65533;;h&#65533;&#65533;D 5 )&#65533;&#65533;, 3S%d&^&#65533;&#65533;xehT&#65533;&#65533;.&#38508;&#65533;F&#65533;@ &#65533;NH&#65533;P&#65533;9"&#65533;&#65533;&#65533;&#65533;P1W&#65533;kx&#65533;A&#65533;&#65533;)e)&#65533;)[&#65533;&#65533;/&#65533;a&#65533;&#65533;D&#65533;&#65533;&#65533;&#65533;4&#65533;&#65533;~}&#65533;`&#65533;`&#65533;&#65533;dM\(&#823;
S:&#65533;&#65533;&#65533;0&#65533;xIu&#1919;.`&#65533; &#1926;&#65533;=&#65533;[fz&#65533;6#&#1933;&#65533;&#65533;&#65533;&#65533;&#555;&#65533;&#65533;&#65533;&#65533;&#65533;&#65533;&#65533;&#65533;&#65533;&#65533;&#65533;&#65533;&#65533;&#65533;&#65533;&#65533;$&#65533;&#65533;&#65533;1&#65533;&#65533;&#65533;&#65533;&#65533;&#65533;&#65533;&#65533;(&#65533; &#65533;"&#65533;&#65533;&#65533;&#65533;:.&#65533;&#65533;$ -$&#65533;&7   =&#65533;&&#65533;77
	&#65533; &#65533;&#65533;&#1957;&#65533;&#65533;&#65533;&#65533;&#65533;&#65533;;;&#65533;&#65533;&#65533;&#65533;

&#65533;&#65533;&&#65533;&#65533;&#65533;  ##'<<&#65533;0&#65533;&#65533;&#65533;,V (&#65533;&#65533;q&#65533;&#65533;D&#65533;&#1283;&#65533;2&#65533;&#65533;&#65533;&#65533;M&#65533;F1Y(&#65533;G&#65533;H&#65533;\&#65533;&#65533;&#727;0c>&#65533;&#1128;&#65533;&#65533;Vr&#65533;&#65533;h&#65533;&#65533;&#65533;.,&#65533;`&#65533;@&#65533;&#65533;
&#65533;&#65533;&#65533;&#65533;A &#65533;&#65533;&#65533;&#138;#:tX `&#65533;&#65533; &#65533;&#65533;C&#1411;4h&#1188;	&#65533;6&#1910;n&#65533; &#65533;&#65533;k&#65533;!@&#65533;@ &#65533;&#65533; &#65533;&#65533;&#65533;&#65533;b:Fx&#65533;&#65533;WTl&#65533;B&#65533;&#65533;!.Z&#65533;&#65533;&#65533; R&#65533;&#65533;J&#65533;>	ra&#65533;&#65533;&#65533;&#65533;`&#65533;&#65533;]&#65533; &#65533;&#1720;}&#65533;&#859;7m&#65533;*W&#65533;
B&#65533;&#65533;V&#65533;&#65533;`&#65533;`&#65533;ha`&#65533;)&#65533;&#65533;Z&#65533;&#65533;B&#65533;&#65533;&#65533;tXH&#65533;&#65533;1hfMXS[-02&#1852;u$B&#65533;&#65533;zo&#65533;&#65533;0&#65533;	&#65533;s&#65533;&#65533;&#65533;&#65533;,&#65533;&#65533;#&#65533;0'&#1028;&#65533;L&#65533;&#65533;.&#65533;&&#65533;&#65533;C&#65533;$JI!&#65533; &#65533;"&#65533;&#65533;&#65533;%&#65533;T&#65533;&#65533;&#65533;q&#65533;[o4&#65533;h&#65533;8N&#65533;Rb&#65533;&#65533;]3*2\R&#65533;pK+TDPMPA&#65533;@p&#65533;^&#65533;`P+&#65533; &#65533;@&#65533;P&#65533;5h&#65533;c&#65533;Y&#65533;$ &#65533;&#65533;&#65533;&#65533;\&#65533;@4d]x&#65533;A&#65533; ~&#65533;!&#65533;~	&#65533;f&#65533;&#65533;&#65533; &#65533;(&#65533;@*&#65533;&#65533;&#65533;&#1026;+II&#65533;&#65533;&#65533;P\8&#65533;&#65533;`&#65533;I&#65533;|0C>jx&#65533;&#65533;M&#65533;!nA&#65533;tb&#65533;!Q"&#65533;&#65533;zHw&#42651;&#65533;,&#65533;p&#65533;!&#65533;D&#65533;$&#65533;&#65533;8&#925;&#65533;&#182;B&#65533;&#65533;&#65533;5&#65533;&#65533;&#65533;C&#65533;&#65533;&#65533; &#65533;l&#65533;&#65533;&#65533;&#65533;a&#65533;X&#65533;_&#65533;&#65533; D[ &#65533;%o|s&#65533;&#65533;&#65533;&#65533;{&#61015;&#65533;&#65533;[Xy7&#65533;uL	&#65533;&#65533;&#65533;&#65533;&#65533;@&#65533;&#65533;pB&#65533;&#65533; &#65533;7&#65533;&#65533;&#65533;&#65533;p&#65533;.&#65533; &#65533;J&#65533;Z&#65533; .-&#65533;P&#65533;&#65533;&#65533;&#65533;k&#65533;&#65533;&#65533;R&#65533;&#65533;&#65533;&#65533;&#65533;ju&#65533;\&#65533;P sjB&#65533;"&#65533;t&#65533;&#65533;h0K&#65533; &#65533;2&#65533;P&#65533;&#65533; C@gL&#65533;&#65533;a&#65533;&#65533;K&#65533;&#65533;!&#65533;&#65533;&#412;&#65533;&#65533;1n&#65533;%&#65533;&#65533;&#65533;g'#&#65533;&#65533;&#65533;@&#65533;{!&#65533;&#65533;&#65533;S&#65533;}&#65533;CX&#65533;&#65533; 't_&#65533;{&#65533;=FI7!&#65533;&#65533;7&#65533;"&#65533;IrmR&#65533;	&#65533;&#65533;&#65533;&#65533;&#65533;:&#65533;6&#1226;&#65533;([#&#65533;&#65533;p&#65533;y&#65533;4&#65533;&#65533;&#65533;,&#65533;,&#65533;!&#65533;&#65533;(Q&#65533;Up&#65533;&#65533;I2 
&#65533;&#65533;&#65533;&#65533;f0&#65533;`n,&#65533; &#65533;2$&#65533; 1&#65533;	&#65533;_ &#65533; /&#65533;&#65533;D &#65533;%Q&#65533;;&#65533; &#65533;}7&#65533;FC&#65533;y&#65533;&#65533;@SP@	s&#65533;&#65533;S &#65533;&#65533;D'(&#65533;p&#65533;U,N|L&#65533;p&#65533;a:&#65533;`&#65533;>r&#65533;]XrX-&#65533;&#65533;#&#65533;LVRA_&#65533;&#65533;&#65533;&#65533;&#65533;@&#65533;q&#65533;T&#65533;ISSX  &#65533;-$&#65533;2&#65533;  "&#65533;|&#65533;&#65533;+&#65533;CF0&#65533;&#65533;[&#1498;&#65533;#&#65533;8&#65533;&#65533;>&#65533;i&#65533;|&#65533;7s&#65533;&#65533; 
&#65533;&#65533;&#65533;&#65533;&#65533;&#65533;y$ pJ&#65533;a&#65533;&#65533;*#k&#1025;
dD&#65533;T<&#65533;{&#65533;t:&#65533;,&#65533;t&#65533;&#65533;&#65533;&#65533;,&#65533;4&#1068;&#65533;! &#65533;&#65533;	X&#65533;.&#65533;x&#65533;!D&#65533;&#65533;6`&#65533;&#65533;I&#65533;&#65533;6A&#65533;&#65533;m&#65533;&#65533;&#65533;&#65533;E&#65533;"Y&#28932;' V&#65533; `&#65533;&#65533;&)`&#65533;#G&#65533;h&#65533; $&#65533;Z&#65533;&#65533;&#65533;&#65533;
&#65533;&#65533;&#65533;&#65533;C&#65533;5&#65533;&#65533;#"&#65533;&#65533;\D&#833;&#65533;&#65533;OR&#65533;P<&#65533;0&#65533;&#65533;e&#65533;&#1738;

&#65533;HG#X T&#386;&#65533;@&#65533;&#65533;&#137;[ c&#65533; (Y&#65533;&#65533;&#65533;VI&#65533;&#65533;%HA&#65533;&#1809;D&#65533;&#65533;5&#65533;&#65533;&#65533;I&#65533;!&#65533;$) 
aJ&#65533;&#65533; &#65533;&#65533;)&#65533;&#65533;F&#65533;&#65533;&#65533;EN&#65533;&#65533; &#65533;H!%&#65533;&#288;&#65533;&#65533;@ &#65533;-&#65533;&#65533;<p&#65533;&#65533;&#65533;&#65533;o&#1152;&#65533;3&#65533; &#65533;&#840;zA&#65533;&#65533;&#65533;3	r&#65533;M0|;f&#65533;&#65533;&#65533;Bi1+&#65533;B&#65533;,0&#65533;&#65533;n4&#65533;&#65533;&#65533;&#65533; &#65533;!&#65533;+&#65533;B&#65533;
k&#65533;#&#65533;I&#65533;&#65533;&#65533;&#65533;&#65533;mDo^&#65533;&#65533;&#65533;i&#65533;&#65533;&#1824;j&#65533;&#65533;&#65533;&#65533;5&#65533;$&#65533;V&#65533;Qm&#65533;w&#65533;+&#65533;"&#65533;&#65533;w&#65533;&#65533;&#65533;&#65533;V&#65533;&#65533;\ 1&#65533;%NH
%&#65533;&#65533;"-&#65533;
4&#65533;&#65533;Y`&#65533;L_v&#65533;&#65533;+`7&#65533;&#65533;&#65533;&#65533;&#65533;4/&#65533;&#65533;L&#65533;&#65533;c,&#65533;&#65533; 
&#65533;Ms&#65533;	\&#65533;@&#65533;&#65533;\&#65533;$X  (&#65533;}&#65533;#x&#65533;&#65533;&#65533;&#65533;&#65533;"eg]&#65533;
&#65533;T@
&#65533;&#65533;&-&#65533;L~^D&#65533;&#65533;r&#16231;^&#1483;+&#65533;X&#65533;EYCC&#65533;:&#65533;&#65533;&#65533;b&#65533;P&#65533;&#65533;X&#65533;&#65533; #- &#65533;p&#65533;&#65533;q
&#65533;_Kz &#65533;&#65533;X  L&#65533;R&#65533;xqo&#65533;&#65533;)" &#65533;&#18888;&#65533;"m&#65533;&#65533;&#65533;&#140;M1#&#65533;&#65533;}S\`L&#65533;!&#65533;&#65533;.p&#65533;@wc MB&#65533;&#65533;+&#65533;/)&#65533;bH$2C&#65533;&#65533;D&#65533;&#65533;p&#65533;&#65533;&#65533;]&#65533;&#65533;dp&#65533;"/&#65533;&#65533;VA8&#65533;&#65533;n&#65533;&#65533;<&#65533;:+&#65533;&#65533;iN&#65533;D/ 2&#65533;&#65533;$&#65533;&#65533;%	&#65533;&#65533;b#&#65533;&#65533;T6@&#65533;&#65533;&#65533;S*H&#65533;aP&#65533; Hc0&#65533;k&#65533;R&#65533;_&#65533;&#65533;&#65533;(&#65533;}&#801;&#65533;&#65533;&#65533;&#65533;OH&#65533;4v`,X&#65533;Jq&#65533;&#65533;l&#65533;+&#613;IT@&#65533;&#65533;`&#65533;"8q"&#65533;&#65533;&#65533;&#65533; J'&#585;&#65533;!&#778;p&#65533;&#65533;Tb&#65533;d&#65533;&#65533;eo&#65533;&#65533;&#65533;&#65533;&#65533;Qp'o&#65533;J&&#65533;&#65533;5wU&#65533;!.&#65533;&#65533;p&#65533;C$='&#65533;&#65533;&#65533;&#65533;y&#65533;&	&#65533;@&#65533;.&#65533;T&#65533;t&#65533;b&#65533;`+Y&#65533;&#65533;>&#65533;6&#65533;y&#65533; M&#65533;@&#65533;&#65533;&#65533;aS*&#65533;&#65533;{&#65533;&#65533;i&#65533;&#65533;&#65533;&#65533;|&#65533;(84h &#65533;&#65533;&#65533;@
&#65533;&#65533;}&#65533;&#65533;5$(!&#65533;MJj2\G&#65533;d?&#65533;&#65533;&#65533;&#65533; &#65533;&#65533;&#65533;<&#65533;'AW&#65533;&#1146;&#65533;d&#65533;+Y&#65533;@i&#65533;&#65533;.B&#65533;z&#65533;&#65533;&#65533;&#65533;&#65533;}&#65533;&#65533;&#65533;&#65533;s&#65533; vB9&#65533;
(&#65533;]#&#333;*p@&#65533;&#65533;	p&#65533;&#65533;N&#65533;&#65533;d&#65533;Q/]c&#65533;i&#65533;(E&#65533;&#65533;&#65533;D&#65533;[&#65533;&#65533;T>?U&#65533;&#65533;S8&#65533;&#65533;&#65533;el&#65533;L
B&#65533;4G0&#65533;&#65533;&#65533;&#65533; .&#65533;&#65533;K~t&#65533;&#65533;&#65533;&#65533;h&#65533;!&#65533;l	&#65533;s)&#65533;&#65533;&#65533;CW&#65533; &#65533;&#65533;&#65533;,&#65533; o&#65533;,&#1926;&#316;&#65533;7
/"b&#65533;]R&#65533;fn&#65533;]B&#1643;n0&#65533;&#65533;q +a&#65533;&#65533;l,)&#65533;&#65533;&#65533;uQ&#65533;&#65533;n&#65533;*01&#65533;cg&#65533;&#65533;[=
&#65533;w&#1630;&#65533;&#65533;3&#65533;y*&#65533;&#65533;&#65533;&#65533;
&#65533;&#65533;~oH&#65533;@&#65533;P&#65533;&#65533;&#65533;l&#65533; tVAH@&#65533;&#65533;
4`jG&#65533;&#65533;&#65533;&#65533;&#65533;p/70&#65533;IF&#65533;'&#65533;W&#65533;v{&#65533;&#65533;r&#65533;&#65533;V&#65533;&#65533;s&#65533;1qUe&#65533;f\&#65533;4&#65533;W&#65533;!u&#65533; K&#65533; E&#65533;#&#65533;q&#65533;QC&#65533;i&#65533;&#65533;&#65533;5&#65533;uvG &#65533;o&#65533;&#65533;g?&#65533;iqpvG&#65533;6 &#65533; E&#65533;B&#1751;k&#65533; `&#65533;@ :&#65533; Y&#65533;:&#65533;&#65533;&#65533;&#65533;1(@&#65533;&#65533;%&#65533;%&#65533;54; 2&#65533;&#65533;&#65533;tf&#65533;&#65533;&#65533;0co&#65533;
&#65533;&#65533;  &#65533;&#65533;OD4)z&#65533;0y&#65533;+&#65533;&#65533;s$St&#65533;r&#65533;A&#65533;&#65533;	&#65533;"4E&#65533;&#65533;&#65533;Am0$<&#65533; &#65533;!&#65533;4 &#65533;~+@2&#65533;*&#65533;E&#65533;&#65533;>&#65533;Ea&#65533;.&#65533;uQ/&#65533;&#65533;&#65533;&#65533;&#65533;vQ&#65533;&#65533;RSQ&#65533;&&#65533;V&#65533;&#65533;&#65533;c&#65533; s&#65533;ZcB &#65533;5!0,&#65533;&#65533;  &#65533;&#65533;fG&#65533;7&#65533;+ &#65533;&#65533;&#65533;r8&#65533;HV`F&#65533;0&#65533;P&#65533;&#65533;&#65533;ux4&#65533;EP.&#65533;&#65533;q&#65533;
&#65533;&#65533;aEO&#65533;I&#65533;&#65533;6S&#65533;B*1 Z&#65533;!@F
&#65533;	!P &#65533;&#65533;(&#65533;,&#514;&#65533;&#65533;&#65533;&#65533;&#65533;&#65533;&#65533;|A&#65533;&#65533;S&#65533;&#65533;Zx&#65533;&#65533;!ZE&#65533;&#65533;&#65533;&#65533;p&#65533;&#65533;(&#65533; ?&#65533;QB3&#65533;n&#65533;&#65533;&#65533;&#65533; &#65533;T&#65533;Q &#65533;&#65533;@&#65533;B&#65533;&#65533;a&#65533;Hm:&#65533;3&#65533;,1lLA1&#65533;h3Uf&#65533;R&#65533;&#65533;&#65533;&#65533;&#65533;&#65533;+t&#65533; &#65533;r>9&#65533;&#65533;]&#65533;&#65533;$"&#65533;dV &#65533;&#65533;X  &#1586;  &#65533;&#65533;%?p_&#65533;Pa6`&#65533;&#65533;Fo&#65533;|7&#65533;K:&#65533;	&#65533;&#65533;=&#65533;@&#65533;&#65533;uc&#65533;E&#65533;w _&#65533;&#65533;Ed&#65533;1&#65533;@(+&#65533;C&#65533;HP&#65533;Q&#65533;J&#65533;&#65533;8&#65533;&#65533;)AOW!N&#65533;&#65533;c&#65533;XY"&#65533;&#65533;&#65533;Q&#65533;&#65533;&#65533;IE&#65533;G1%P&#65533;SY4&#65533;#&#65533; &#65533;&#1478;&#65533;X&#65533;c&#65533;"N&#65533;P"0n,3$g&#65533;d]&#65533;>&#65533;&#65533;E&X&#65533;]-&#65533;E,&#65533;L`aZn2hY8&#65533;=Y}y&#65533;&#65533; &#65533;&E&#65533;|&#65533;&#65533;&#65533;&#65533;p&#65533;&#65533;5_CPX`&#65533;F&#65533;Q&#65533;E&#65533;du&#65533;&#65533;~&#65533;&#65533;9&#65533;Q&#65533;&#65533;&#65533;&#65533;uB&#65533;&#65533;k&#65533;1"&#65533;@s&#65533;Pz&#65533;&#65533;*\)4&#65533;0N&#65533;&#65533;&#912;&#65533;&#65533; &#65533;'$+&#65533;@&#65533;Xs3&#65533;l&#65533;&#1864;	&#65533;&#65533;&#65533;@&#65533;( Y&#65533;>3Vg: RQ0+&#65533;C&#65533;2$@+8&#65533;&#65533;blI,&#65533;9&#65533;&#65533;&#65533;6&#65533;07i7X&#65533;7p&#65533;0?&#65533;`&#65533;Vw=&#65533;&#65533;<aA&#65533;<&#65533;'X&#65533;I&#65533; &#65533;&#601;\@&#537;X&#65533;	&#65533;1&#65533;P*@	&#65533;&#65533;&cy+&#65533;j&#65533;+&#65533;2&#65533;S&#65533;&#65533;$&#65533;fO9&#65533;&#65533;&#65533;G+&#65533;&#7195;d2&#65533;&#65533;OllWv
&#65533;fA &#65533;&#65533;&#65533;9 &#65533;9&#65533;*&#65533;?&#65533; $ pK&#65533;(&#65533;ir >&#65533;&#65533;&#65533;&#65533;wX&#65533;&#65533;%&#65533;&#65533;&#65533;ALF&#65533;&#643;&#65533;&#65533;7&#65533;S6&#65533;&#608;<&#65533;&#65533;Z&#65533;- .&#65533;&#65533;;&#46543;" &#65533;! &#65533;&#65533;,w&#65533;&#65533;A&#65533;&#65533;&#65533;&#65533;:&#65533;(P&#65533;&#65533;&#65533;5&#65533;S#&#65533;	&#65533; "&#65533;&#65533;4`rsd]&#65533;)&#65533;s&#65533;&#65533;&#65533;&#65533;&#65533;q&#65533;&#65533;&#65533;&#65533;&#65533; &#65533;&#65533;C+(6&#65533;p&#65533;&#65533;&#65533;&#65533;L&#65533;
/&#65533;ha;u&#65533;=U&#65533;u&#65533;&#65533;>cq&#65533;&#65533;&#1026;&#65533;&#65533;idB.&#65533;S&#65533;&#65533;)2?&#65533;jpF&#65533;f&#65533;&#65533; &#65533;Mv!R&#65533;&#65533;`&#65533;mE
 &#65533;f	*&#65533;x$	~z]&#65533;rQ'&#65533;x&#65533;&#65533;@&#65533;&#65533;&#65533;
.&#65533;s&#65533;&#65533;W&#65533; L&#65533;*N&#65533;g+&#1036;&#65533;&#65533;H&#65533;&#65533; &#65533;u&#65533;&#65533;G4&#65533;0K&#65533;ju&#65533;[&#65533;'x 5&#65533;&#65533;9~&#65533;&#65533;&#1264;|&#65533;&#65533;'&#65533;&#65533;7&#65533;&#65533;S&#65533;T:&#65533;&#65533;z"(&#65533;q=);6&#65533;&#65533;R&#65533;$@.&#65533;&#65533;&#65533;&#65533;~&#65533;SB%"&#65533;&#65533;&#65533;P;&#65533;&#65533;:&#65533;&#65533;Pj+4&#1381;&#65533;&#65533;&#65533;&#65533;	&#65533;&#65533;V&#65533;&#65533;Vgk&#65533;GX&#65533;9) e&#65533;^<&#65533;v&#65533;&#138098;&#65533;L+$g[1&#65533;1&#65533;S&#237;&#65533;&#65533;&#65533;"&#65533;&#65533; &#65533;&#65533;0
b&#65533;&#65533;&#65533;&#65533;)zF&#65533;&#691;&#65533;-&#65533;&#65533;&#65533;75&#65533;/&#65533;&#760;&#65533;K&#2003;V&#65533;&#65533;h&#1280;&#65533;	 ~& &#65533;&#65533;&#65533;&( &#65533;&#65533;&#65533;e &#65533;&#65533;&#65533;08&#65533;P3&#65533;W?&#65533;&#65533;i]&#65533;K&j3&#966;&#65533;&#65533;*V&#65533;a&#65533;Y&#65533;&#65533;&#65533;:&#235;&#65533;&#65533;x&#65533;&#65533;&&#1148;*&#65533;&#65533;H&#65533;J.0&#65533;1&#65533;&#65533;#&#65533;$&#65533;Hp '&#65533;E&#65533;@&&#65533;&#65533;C&#65533; H&#65533;&#65533;J R&#65533;&#65533;&&#65533;&#65533;&#65533;5&#65533;7D&#65533;/I$7N&#65533;&#65533;B&#65533;/&#65533;([|Cwb36	&#65533;50&#65533;&#65533;W	&#65533; &#65533;&#65533;&#65533;&#65533;&#65533;&#65533;&#65533;3,&#1036;&#65533; &#65533;Z&#65533;;BIl&#65533;&#65533;O&#65533;&#65533;&#65533;&#65533;+Z:+&#782;5&#65533;G&#65533;&#65533;D8&#65533;&#572;v|.&#65533;d&#65533;i '&#65533;&#65533;&#65533;x 2P
&#65533;&#65533;&#65533;&#65533;>&#65533; &#65533;@&&#65533;|=&#65533;R&#65533;&#65533;7&#65533;Y&#65533;3&#65533;&#65533;&#65533;;X&#65533;;7{B'z&#1208;&#65533;&#65533;|	@&#65533;`Z&#65533;@&#65533;{&#65533;I8g&#65533;&#65533;&#65533;p+&#65533;&#65533;%&#65533;&#65533;\"&#65533;&#65533;&#65533;zt<&#65533;&#1314;:F&#65533;&#65533;&#65533;&#65533;&#65533;xN&#65533;0#^KQD&#65533;S[I&#65533;9&#65533;&#65533;&#65533;3&#65533;&#65533;aJ9Vg&#65533;a$&#65533;&#65533;&#65533;&#65533;&#65533;&#65533;5\&#65533;q Qcw&#65533;6&#65533;&#65533;&#65533;	`p eW&#65533;&#65533;&#65533;z&#65533;&#65533;&#65533;&#65533;z&#65533;&#65533;&#65533;p%q&#65533;&#65533; b&#65533;p&#65533;&#293;`&#65533;l&#65533;&#65533; Cjg'( &#65533;@j&#65533;&#65533;1&#65533;&#1380;Q'&#65533;c&#65533;X&#65533;&#65533;4&#65533;&#65533;H0R&#65533;!&#65533;&#65533;l2&#608;!K&#65533;H&#65533; &#65533;&#65533;B[&#65533;be&#65533;B&#65533;&#65533;a&#65533;(p&#65533;\	2&#1402;&#65533;&#65533;&#65533;&#65533;&#65533;&#65533;&#65533;1&#65533;tbU&#65533;&#65533;&#65533;&#65533;&#65533;B&#65533;&#65533;&#65533;&#65533;Y,&#65533;R&#65533;&#65533;Tl&#65533;&#65533;&#65533;&#458;=}&#65533;Ge<&#65533;/&#1504; /'@&#65533;&[*6&#65533;&#65533;R&#65533;#&#1641;&#65533; p&#65533;"p&#65533;&#65533;&#65533;&#65533; |@f(4&#65533;0`u!&#65533;&#65533;&#65533;&#65533;@&#65533;&#524;&#65533;&#65533;C&#65533;&#65533;&#65533;J`[I&#65533;&#1398;M"-&#65533;&#65533;(b&#839;&#65533;&#65533; &#65533;&#885;&#65533;,&#65533;I>! O&#65533;V)Rw2&#65533;P 	q&#65533;# &#65533;&#65533;w_&#65533;&#65533;&#65533;Q&#65533;F &#65533;&#65533;&#1248;= @&#65533;y&#65533;D"&#65533;)&#65533;&#65533;&#65533;K&#65533; &#65533;i&#65533;&#65533;vG&#65533;C&#65533;4	&#65533;N:6ch
 &#65533;9J&#65533;L&#65533;]q &#65533;sm&#65533;2=&#65533;&#65533;&#65533;@&#65533;m&#65533;pj	&#65533;&#65533;,&#65533;&#491;&#65533;j&#65533;&#65533;&#65533;&#65533;d]]th&#65533;2z
3&#65533;&#65533;U&#65533;<&#65533;&#65533;p&#932;2&#65533;1&#1026; &#65533;U&#65533;&#65533;&#65533;L!&#65533;&#65533;Ss{&#65533;&#65533;P &#65533;Pg&#65533;F s&#713;&#65533;>D~r&#65533;&#65533;&#65533;&#65533;A'&#65533;&#65533;39#'&#1993;&#65533;qD&#65533;kbT&#65533;p&#65533;&#65533;&#65533;&#65533;&#65533;;&#65533;euX&#65533; A&#65533;YR&#65533;g&#65533; |&+&#65533;G&#537;m'TAA&#65533;
&#65533;&#65533;+'&#1243;Z&#366;&#65533;&#65533;k&#65533;bmS&#65533;&#65533; &#65533;&#65533;&#65533;)&#65533;&#65533;&#65533;&#65533;+&#65533;c&#65533;Pd&#65533;&#65533;L&#65533;&#65533; H&#65533;&#65533;&#65533;&#65533;0n&#65533;p0&#65533;&#65533;C&#65533;t&#65533;c&#65533;	&#65533;&#65533;&#65533;I&#65533;&#65533;)&#65533;]x[&#65533;&#65533;&#65533;w&#65533;&#65533;&#65533;5#`Rj| &#480; &#65533;&#65533;#m&#65533;K$&#65533;&#65533;&#65533;a&#65533;a&#65533;&#65533;!&#65533;z[[ji&#65533;l&#65533;&#65533;&#65533;&#65533;&#65533;K8)&#65533;q ;&#65533;F&#65533;#*:M1p,&#65533;&#65533;&#65533;H&#65533;r&#65533;&#65533;&#65533;X&#65533;0Da4&#65533;L&#65533;os#xNV'QR&#65533;&#65533;&#65533;@!j&#65533;~&#65533;&#65533;&#65533;+&#65533;&#65533;	5 &#65533;&#65533;&#65533;U&#65533;&#65533;	P&#65533; F,)N&#65533;4&#65533;w\(e
&#65533;&#65533;H* &#65533;P&#65533;u&#65533;&#65533;(&#65533;Q&#65533;o&#65533;&#65533;]'u:M&#65533;~0&#65533; &#65533;&#65533;&#65533;Gu6&#65533;&#65533;<&#65533;&#65533;&#65533;#&#65533;&#65533;&#65533;2a&#65533;-&#65533;&#65533;I&#65533;&#65533;@H&#65533;'0&#65533;&#65533;a&#65533;4jU&#65533;8&#65533; &#65533;&#65533;0&#65533;&#65533;.Q4&#65533;$M&#65533;&#65533;&#65533;&#65533;&#65533;B&#65533;&#65533;wsg&#65533;&#65533;.
&#65533;&#65533;&#65533;&#65533;t	&#65533;&#65533;&#65533;7&#65533;)&#65533;&#65533;	0W "&#65533;B&#65533;&#65533;0Px&#65533;&#65533;K&#65533;&#65533;&#65533;&#65533;&#65533;a&#65533;&#65533;)[&#65533;&#65533;&#2032;&#65533;p&#65533; &#65533;m&#65533;&#65533;np;&#65533;&#65533;1Dv I&#65533;&#65533;,&#65533;n&#65533;&#65533;&#13938;[&#65533;-&#65533;o&#65533;&#65533;j&#65533;&#65533;G&#65533;&#65533;:&#65533;8&#65533;V&#65533;&#65533;WoI&#65533;e3S3	4&#65533;&#65533;m&#65533;e&#65533;k&#65533;&#65533;&#950;&#1148;9&#65533;[{	A&#65533;$&#65533;Q= HA&#65533;$P&#65533;~)P&#65533;\&#65533;;.`"&#65533;2J&#65533;&#65533;I&#65533;(&#65533;&#65533; @&&#65533;&#65533;&#65533;&#65533;&#65533;'ow&#65533;&#65533;&#65533;=tQ&#65533;&#65533;&#65533;&#65533;&#65533;q&#65533;&#65533; &#65533;&#65533;sE&#65533; 7&#65533;6&&#65533;$( &#65533;#$##)#&#65533;&#65533;&#65533;&#65533;A&#65533;&#65533;.&#65533;&#65533;&#65533;&#65533;&#65533;&#65533;.&#65533;&#65533;&#65533;&#65533;&#65533;&#65533;&#65533;&#65533;&#178;&#65533;&#65533;&#65533;&#65533;!&#65533;&#65533;&#65533;&#65533;&#65533;&#65533;&#1655;&#485;&#1911;&#65533;&#1178;&#65533;&#1836;&#65533;&#65533;&#65533;"&#65533;&#65533;&#65533;&#65533;&#65533;&#65533;&#65533;*&#65533;
&#65533;B]&#65533;;&#65533;&#65533;P&#65533;&#65533; ,j`P&#65533;b	R|8p&#65533;@  8`&#65533;&#65533;&#65533;&#65533;&#65533;@D&#65533;% &#65533;&#65533;P DA&#65533;"@H&#65533;*&#65533;8:&#65533;i&#65533;&#65533;&#65533;&#65533;&#65533;&#65533;&#65533;&#65533; !?&#65533;:Z&#65533;@&#65533;&#65533;&#65533;'HX&#65533;cA&#65533;(lX &#65533;&#65533;1D&#65533;xp!&#1796;	&#65533;&#65533;5&#65533;u!V&#65533;p>&#65533;]{P&#65533;\&#65533;h&#65533;&#65533;08&#2043;&#464;&#65533;&#65533;u8&#65533;3z&#65533;&0&#65533;|&#859;&#65533;|&#65533;&#65533;lZ&#65533;&#65533;:7&#65533;&#65533;&#65533;[&#65533;&#65533;*. @&#65533;:&#65533;F&#65533;&#65533;&#65533;/0&#65533;h&#65533;@D&#65533;.j\&#65533;paE&#65533;>&#65533; &#65533;&#65533;`&#65533;0B%&#65533;&#65533;-,E&#65533;&#65533;&#65533;0&#65533;&#65533;&#65533;Z&#65533;&#65533;&#65533;&#65533;&#65533;&#65533;&#65533;&#65533;&#1189; $ &#65533;&#65533;GS&#65533;&H&#65533;Jpg &#65533;&#65533;, &#65533;&#65533;
5&#65533;0&#65533;	`&#65533;&#65533;Yl @ ,C&#65533;	&#65533;dp&#65533;\&#65533;&#65533;&#65533;:&#65533;&#65533; &#65533;1&#65533;&#65533;&#65533;:&#65533;&#65533;[9)Ls&#65533; &#65533;QV&#65533;6&#65533;X&#65533;c)1`&#65533;B7&#65533;5&#65533;N&#65533;&#65533;e&#65533;d1&#65533;&#65533;&#65533;&#65533;:&#65533;&#65533;&#65533;,&#65533;&#65533;&#65533;D&#65533;&#65533;&#65533;&#65533;&#65533;M1&#65533;lFX&#65533;P@&#65533;&#65533;\&#65533;&#65533;$&#65533;BJ-&#65533;<&#65533;a 1&#65533;@Zf 0 
d&#65533;
P&#65533;A&#65533;&#65533;&#65533;x]&#65533;,&#65533;&#65533;hK+&#65533;&#65533;&#65533;B&#65533; &#65533;N&#65533;&#65533;&#65533;J&#65533;&#65533;`&#65533;A&#65533;&#65533;&#65533;?&#65533;-e&#65533;&#65533;5e^&#65533;  "pdA&#65533;&#65533;&#65533;&#65533;&#65533;&#65533;&#65533;&#65533;$ &#65533;C&#65533;0&#65533;$&#65533;Vp&#65533;B&#65533;V&#65533;&#65533;&#65533;(&#65533;X&#65533;*&#65533;&#65533;*jZ&#65533;J&#65533;>q*X&#65533;KZ&#65533;,&#65533;&#65533;7&#65533;&#65533;b&#65533;&#65533;N*&#65533;&#65533;l&#26873;1&#65533;&#1747;?Cp&#590;;&#65533;:#Ccr&#65533;@0SA&#65533;&#65533; 
;b&#65533;&#65533;8&#65533;&#65533;&#65533;))t0A
0&#65533;&#65533;&#65533;Y&#65533;	J=&#65533;BV&#65533;q4
%&#65533;&#65533;&#65533;	&#65533; D&#748;&#65533;&#1024;Q&#65533;&#65533;&#65533;h&#65533;&#65533;3&#65533;z &#65533;SM&#65533;:)&#748;&#65533;&#65533;G&#65533;t@&#65533;fQ&#65533;&#65533;
p&#65533;=1p&#65533;&|&#65533;@TPC,&#65533;p&#65533;T &#65533;
&#65533;hB
&#65533;V&#65533;A&#65533;&#65533;<&#65533;&#65533;a&#65533;U0j&#65533;&#65533;;&#65533;
$&#65533;&#65533;&#65533;&#65533;&#65533;&#65533;&#65533;&#65533;&#65533;&#65533;g3&#65533;0&#65533;|&#65533;	;&#65533;
n/+d&#65533;,h&#65533;&#65533;9&#65533;c&#65533;)6n&#65533;
&#65533;iN&#1826;&#65533;&#65533;&#65533;m&#65533;0&#65533; 5t&#65533;@Pp&#65533;Z50&#65533;&#65533;&#65533;
t&#65533;&#65533;&#65533;&#65533;&#65533;>&#65533;0&#65533; &#65533;
&#65533;@T"E@3{&#65533;&#65533;&#65533;0<u&#65533;&#1044;"&#65533; &#65533;S&#65533;&#1667;)!X(Pp&#65533;(&#65533;&#65533;B* "xpboV&#65533;]&#65533;]&#65533;&#65533;.sq&#522;G>9&#65533;&#65533;\&#65533;&#65533;Mn06@]1&#944;_j&#249;&#65533;&#65533;hla&#65533;&#65533;6W|&#65533; &#65533;L^&#65533;%!GzT&#1692;C&#65533;!rm(- B*&#65533;&#65533;&#65533;&#65533;&#65533;C&#65533;*&#65533;&#65533;&#65533;%9Aw,&#1026;&#2009;&#65533;&#65533;$&#65533;ZR&#65533;W&#65533;`&#65533;&#65533;&#65533;D&#65533;)&#65533;&#65533;z(&#65533;&#65533;&#65533;&#65533;&#65533;&#65533;&#65533;d&#65533;&#65533;&#65533;&#65533;&#65533;C&#65533; &#65533;&#65533;@#&#65533;&#65533;FL ,&#65533;&#65533;@&#65533;L&#65533;db&#65533;*N&#65533;&#65533;&#65533;pc&#65533;&#65533;&&#65533;&#65533;!&#65533;[&#65533;&#433;&#65533;&#65533;&#65533;\&#65533;X&#65533;3*@I&#65533;bu	]&#65533; &#65533;&#65533;I^&#65533;p&#65533;"A)}&#65533;b &#65533;`&#65533;y&#1246;&#65533;0)&#65533;&#65533;Y@\y3a8&#65533;&#65533; B&#65533;&#65533;&#65533;IO&#65533;&#1206;@&#65533;&#65533;rp&#65533;@&#65533;&#65533;&#65533;&#65533;<&#65533;j$&#65533;&#1537;,&#1027;&#65533;&#65533;&#65533;&#65533;&#65533;;&#65533;&#65533;  =`&#65533;&#65533;2F&#65533;&#65533;&#65533;y&#65533;&#65533;&#1341;|&#65533;&#65533;do&#65533;&#65533;!&#65533;M&#65533;&#65533; &#65533;^K,P&#65533;D&#65533;`&#65533;&#65533;&#65533;	2&#65533;&#65533; &#65533;&#65533;&#65533;&#65533;*&#65533;,G S+&#65533;&#65533;&#1232;&#320;&#65533;X-&#65533;A1Y &#65533;|@qr&#65533;G&#65533;VZ&#65533;&#65533;&#1548;TL&#65533;=&#65533;&#65533;(l&#65533;#&#65533;&#65533;&#65533;&#65533;&#65533; &#65533;&#65533;#&#65533;9&#65533;+&#65533;&#65533;&#65533;,X&#65533;7&#65533;&#65533;42&#65533;&#65533;&#820;*&#65533;&#65533;&#65533;5IZ&#65533;F&#65533;&#65533;a&#65533;&#65533;&#65533;"&#65533;ajD&#65533;&#1440;Rt&#65533;&#65533;&#65533;&#65533;&#65533;&#65533;<`z&#65533;&#65533;`&#65533;&#65533;X3&#65533;P&#65533;X@^&#65533;&#65533;%H&#65533;I&#65533;&#65533;&#65533;m'9y^&#65533;&#65533;&#65533;&#65533;uF &&#1699;&#65533;&#65533;7&#65533;A&#65533; |*&#65533;&#65533;B&#65533;&#65533;&#65533;1_&#65533;&#65533;*&#65533;&#65533;u=%%&#65533;&#65533;C&#65533;&#65533;G&#65533;V3&#65533;&#65533;}-0&#65533;-&#1283;_nB&#65533;?&#65533;6/0&#65533;&#65533;i`&#65533;&#65533;&#65533;&#65533;j&#65533;I&#65533;&#65533;&#65533;P&#65533;M&#65533;?E&#65533;.h
&#65533;B:&#65533;J&#65533;+R&#65533;&#65533;p&#65533;X&#65533;bN7N&&#65533; &#65533;&#65533;!+&#65533;&#65533;<gv&#65533;&#65533;(&#65533; $&#1057;&#65533;&#65533;CE&#65533;"&#65533;KO&#65533;$&#1375;&#65533;&#65533;&#65533;<K9&#65533;N\&#65533;NXF&#65533;&#65533;C Mnb&#65533;D*&#65533;3&#65533;\u&#65533;3.&#65533;3&#65533;&#65533;&#65533;&#65533;&#65533;F&#65533;d:'&#65533;&#65533;P&#65533;+]&#65533;c1A"*&#65533;&#65533;&#65533;X&#65533;&#65533;0.&#65533;&#65533;&#31123;NKs&#65533;&#512;v&#205;H.oH*&#784;&#65533;&#65533;&#65533;g&#65533;-&#65533;&#65533;&#65533;q=&#65533;2e#&#65533;&#65533;&#65533;&#65533;v1&#65533;tX&#65533;^I&#65533;.&#65533;d&#65533;&#65533;pG&#65533;&#65533;&&#65533;&#65533;&#65533;&#65533;&#65533;&#65533;9t&#65533;
&#65533;&#65533;&#65533;&#576;[&#65533;&#65533;&#65533;`&#65533;;kL&#65533;w&#65533;&#65533;&#65533;&#65533;&#65533;&#65533;&#65533;1@&#65533;&#65533;&#65533;->NT&#65533;&#65533;Ll  &#65533; =Ry&#65533;K&#65533;B&#65533;&#65533;&#65533;&#65533;;&#65533;85&#65533;&#65533;&#65533;&#65533;&#65533;s&#65533;;&#65533;&#65533;b&#65533;k(&#65533;&#65533;x`&#65533; &#65533;&#65533; &#65533;&#65533;@&#65533;I&#65533;&#65533;&#65533;+&#65533;Y&#65533;&#65533;&#65533;)&#65533;a&#65533;&#1262;y&#65533;Ho&#1424;&#65533;.z&#65533;&#65533;&#65533;M&#65533;!&#65533;&#65533;&#65533;$&#65533;\&#65533;:8&#65533;&#65533;&#65533;,\&#65533;&#65533;u&#469;&#65533;&#65533;&#65533;&#65533;d&#65533;&#65533;&#65533;b!&#65533;&#65533;&#65533;l (&#65533;&#65533;G&#65533;&#65533;d*@ &#65533;&#65533;&#65533;&#65533;&#65533;&#675;
 &#65533;'&#65533;`f&#65533;&#65533;6&#65533;wk&#65533;&#65533;d<&#65533;EO&#65533;z&#65533;a	&#65533;&#65533;&#65533;r&#65533;[&#65533;z #&#65533;&#65533;&#65533;(0&#65533;&#65533;&#1972;&#65533;&#65533;f&#65533;8d&#65533;&#65533;  <&#65533;`&#65533;ih&#65533;&#65533;TT+-&#65533;Y&#65533;j&#1653;di+2&#65533;&#65533;)&#65533;&#65533;&#65533;&#65533;s9&#65533;&#1746;[&#65533;e&#65533;9+&#65533; n&#65533;&#65533; &#65533;Sv&#65533;]^&#65533;e&#65533;T&#65533;W&#65533;&#65533;@H&#65533;Pz&#65533;&#65533;W&#65533;&#65533;&#65533;&#65533;&#1288;&#65533;&#65533;&#65533;&#65533; &#65533;
&#65533;-&#65533;&#65533;&#65533;%D,xU&#65533;x`&#65533;d=	v&#65533;&#65533;&#65533;&#65533;U&#65533;"&#65533;B&#65533;2&#946; &#65533;GV	&#65533;&#65533;v&#65533; &#65533; \A&#65533;(&#65533;&#65533;&#1786;&#65533;&#65533;]V&#65533;!&#65533;&#65533;_#&#65533;X&#65533;0&#65533;Q&#65533;&#65533;&#65533;&#65533;	&#1595;R&#65533;&#65533;U&#65533;&#65533;G&#65533;m&#65533;M&#65533;&#65533;x&#65533;&#65533;&#65533;S&#65533;.&#65533;!&#65533;&#1964;&#65533;&#65533;@&#65533;&#65533;&#65533;&#65533;&#65533;H&#65533;&#65533;?&#65533;&#65533;
&#65533;&#65533;&#65533;&#65533;&#65533;&#65533;`@D&#65533;&#541;4&#65533;&#65533;&#65533;&#65533;i&#65533;&#65533;`}6&#329;&#1035;!&#65533;P &#65533;*<&#65533;&#65533;;)&#65533;a&#65533;F|yI&#65533;E1y&#65533;&#65533;h&#65533;g&#65533; &#65533;<&#65533;AF&#65533;P&#65533;&#65533;&#65533;&#65533;S &#65533;%@>&#65533; ]&#65533;:&#65533;$p&#65533;/"&#65533;@)&#65533;~&#65533;JbJ&#151;7&#65533;%#&#65533;
h&#65533;&#65533;RDq&#65533;&#65533;|&#65533;#&#65533;'pd&#65533;P|cfA6GRFHH%#&#65533;&#65533;&#65533;&#65533;&#65533;&#65533;&#65533;7&#65533;&#65533;?D&#65533;~&#65533;&#65533;&#65533;&#65533;&#65533;\&#65533;&#65533;5+&#65533;&#65533;A&#65533; 	&#65533;&#65533;&#65533;p &#65533;"w&#65533;^#&#65533;F&#65533;&#65533; EtO$&#65533;X&#65533;74&#65533;&#65533;%X&#65533;&#65533;f&#65533;&#65533;)C&#65533;&#65533;AN&#65533;p&#65533;b&#65533; `2&#65533;&#65533;D$ (&#65533;k3&#65533; &#65533;jn'dhQ
&#65533;@&#65533;!&#65533;R
&#65533;R&#65533;&#65533;5 5&#65533;&#65533;1@-"n&#65533;&#65533;&#65533;9&#944;&#65533;&#65533;&#65533;%&#65533;J&#65533;m&#65533;&#1031;&#336;&#65533;&#65533;c&#65533;A/&#65533;&#65533;H&#65533;&#65533;#&#65533;@l&#65533;@J&#65533;6&#1291;&#65533;D=&#65533;&#65533;W#E&#20714;@?&#65533;&#65533;oMbZ2&#65533;e&#65533;#&#65533;s&#65533; &#65533;UR00	&#65533;_&#65533;7 P;&#65533;&#65533;&@P&#65533;.&#65533;&#65533;a0&#65533;&#65533;&#65533;HR6*&#65533;&#65533; &#65533;&#65533;<&#65533;&#65533;xf*&#65533;-N'A  &#65533; o&#65533; &#65533;&#65533;&#65533;&#65533;&#65533;+0&#65533; iR&#65533;&#65533;&#65533;&#65533;$1F'&#65533;&#65533;u&#65533;&#65533;S?6&#65533;&#65533;&#65533;&#65533;&#65533;&#65533;&#65533;e&#128;}&#1088;&&#65533;&#65533;o(f&#65533;gY&#65533;&#65533;&#65533;/a&#65533;u&#65533;e&#65533;!Wiu&#65533;P P%-&#65533;763 &#65533;&#65533;s|-(&#65533;,pn1&#65533;k&#65533;(8&#65533;&#65533;&#65533;&#65533;"F&#65533;&#65533;&#65533;;&#65533;6&#65533;&#65533;<	&#65533;b` y&#65533;&#525719;>&#65533;&#65533;&#65533;h&#65533;&#65533;6g &#65533; &#65533;!&#65533;_8D&#65533;,@T&#65533;&#65533;
&#65533;&#65533;]&#65533;&#65533;
&#65533;&#1095;&#65533;~r&#65533; &#65533;&#65533;
&#65533;!&#65533;&#65533;!PT&#65533;&#65533;&#1499;&#65533;&#65533;C v&#65533;&#65533;&#65533;&#65533;&#65533;-q&#65533;7O7&#65533;'Y&#65533;&#65533;
0%\y3^&#65533;6&#65533;&#65533;>&#65533;&#65533;d&#2005;e&#65533;&#65533;?H&#65533;t&#65533;&#65533;>1&#65533;1&#65533;  &#65533;&#65533;t3&#65533;&#65533;!&#65533;&#65533;;&#65533;x!&#65533;tE&#65533;&s&#65533;2&#65533;&#65533;?`&#65533;&#65533;&#65533;&#65533;&#65533;&#65533;8W&#65533;I &#65533;I&#65533;EF&#65533;&#65533;D&#65533;@$`5&#65533;v heH%1G  #&#65533;&#65533;1&#65533;A&#65533;vA A&#65533;r&#65533;P&#65533;/&#65533;&#65533;&#65533;&#65533; &#65533;&#65533;c(e&#65533;"n&#65533;&#1053;&#928;}&#65533;&#65533;]2P<p&#65533;7&#65533;P&#65533;&#65533;/o&#65533;&#65533;x&#65533;)&#65533;Tt2&#65533;&#65533;	+u&#65533;5&#65533;&#65533;8&#65533;3"YSR. &#65533;1mc&#65533;&#65533;@&#65533;&#65533;e&#65533;v&#65533;&#65533;&#65533;&#65533;" &#65533;QI&#65533;' 'pt&#65533;&#65533;&#65533;&#65533;D&#65533;IO&#65533; 0q&#396;WX&#65533;&#65533;37&#65533;&#65533;X
wV&#65533;*&#65533;c&#65533;&#65533;0+-&#65533;bqY* &#65533;0s&#65533;6&#65533;&#65533;QW&#65533;@I&#65533;&#65533;&#65533;`H&#65533;c&#65533;A=R#&#65533;~&#65533; &#65533;=&#65533;1G%2&#65533;K&#65533;6TY&#65533;S&#65533;&#65533;>&#65533;&#65533;)&#65533;z:K&#65533;ma&#65533;d&#65533;K&#65533;i%&#65533;S&#65533; &#65533;&#194;v&#65533;@q&#65533;&#65533;(/&#65533;I9&#65533;b0&#65533;	&#65533;&#65533;!X&#65533;
m&#65533;&#65533;&#65533;&#65533;	&#65533;X&#65533;&#65533;&#65533;+&#65533;&#65533;z&#65533;A&#65533;&#65533;Tq&#1444;&#65533;V&#65533;,&#65533;2&#65533;Wi)|&#65533;`&*&#65533;yE&#65533;")&#1667;&#65533;&#65533;&#65533;2&#65533;&#65533;=&#65533;;)&#65533;Jc+@d&#65533;J&#65533;&#65533;&#65533;&#65533;4o&#65533;  &#65533;`5&#65533;&'&#65533;qt&#65533;)[BKu`l&#65533;@J&#65533;&#65533;T&#65533;.&#65533;-&#65533;&#65533;l}&#1711;AUv&#65533;&#65533;Uh&#65533;/!&#65533;&#65533;Z&#65533;&#65533;&#65533; It&#65533;&#65533;&#65533;&#65533;v&#65533;/&#65533;
&#65533;&#1245;&#65533;A|%&#65533;\&#65533;g$&#65533;0&#65533;&#65533; da&#65533;`&#65533;Wu&#65533;&#65533;
&#65533;&#65533;&#65533;6&#65533;&#65533;4&#65533;f&#65533;?&#65533;&#65533;&#65533;&#65533;&#65533;&#65533; &#65533;&#65533;&#65533;&#65533; &#65533;U>&#65533;4&#65533;1=&#65533;&#65533;Na&#65533;&#65533;&#65533;&#65533;&#65533;&#65533;&#65533;\d%07&#65533;=&#65533;b&#65533;&#65533;&#65533;&#65533;&#65533;hrt&#65533;&#65533; &#65533;a&#65533;0&#65533;t&#65533;&#65533;P` Xr@W&#65533;&#1068;~&#65533;U2&#65533;&#65533;&#65533;U
J&#39081;*&#65533;1&#65533;&#1961;&#65533;&#65533;s&#65533;&#65533;t&#65533;&#65533;E:7NX.&#65533;&#65533;&#65533;&#65533;&#65533;r&#65533; B&#65533;&#9504;c!&#65533;&#65533;l&#65533;&#65533;&#65533;~5.&#65533;C&#65533;&#65533;&#65533;&#65533;&#65533;%&#65533;&#65533;!t!&#65533;O&#65533;I&#65533;&#65533;&#65533;:&#65533;&#65533;]&#65533;&#65533;3&#65533;3&#65533;&#295;
&#65533;&#65533;5g&#65533;AR0&#65533;&@+P=U&#65533;$&#65533;# -gj%&#65533;&#65533;z&#65533;(&#65533;&#65533;pgE&#65533;wU[&#65533;&#65533;&#65533;&#65533;&#65533;2	 F&#65533;&#65533;&#65533;&#65533;i&#65533;&#65533;&#65533;&#65533;&#65533;D&#65533;&#65533;:p!`&#65533;!C &#65533;Y,t.&#65533;X3&#65533;&#65533;&#65533;Kj&#65533;&#65533;V2&#65533;7&&#65533;&#65533;&#65533;6}- q&#65533;tkx&#299;`&#65533;&#65533;&#65533;&#65533;&#65533;#m1:&#65533;Q<&#65533;
&#65533;&#65533;>!&#65533;  -&#65533;&#65533;I&#65533;+&#65533;
.@&#65533;&#65533;J&#65533;a&#65533;&#65533;1a&#65533;&#65533;E-VEvd&#65533;&#65533;R
&#65533;&#65533;	
&#65533;0A"Z&#65533;S&#65533;( &#65533;+~&#65533;&#65533;&#65533;b&#1841;&#65533;&#65533;g&&#65533;(&#65533;2&#65533;&#65533;&#65533;&#65533;&#65533;B&#65533;:C&#65533;&#65533;b&#65533;J&#65533;<RT&#65533;xO	&#65533;M!	&#65533;0aad&#65533;&#65533;b&#65533; &#65533;PW&#65533;&#65533;&#773;o&#65533;&#65533;l&#65533;Z&#65533;
lJ
QZEt&#65533;~>B[P&#65533;98[&#65533;9&#65533;&#65533;|&#65533;&#65533;&#65533;&#65533;~3&#65533;b08b8&#148;&#65533;niU&#65533;&#65533;&#65533;&#65533;1&#65533;&#65533;&#208;&#65533;~&#65533;&#65533;
xc&#65533;&#65533;&#1548;&#65533;&#65533;*P(pnD
&#65533;&#65533;V0qC&#65533; D-p+&#65533;&#65533;&#65533;&#65533;4id5&#65533;&#65533;&#65533;&#65533;&#65533;yw&#65533;2&#65533;c&#65533;&#65533;&#65533;TtP&#65533;E&#65533;Q*&#65533;&#1232;&#65533;&#65533;*0&#65533;X&#65533;M+Q&#65533;b&#65533;&#1793;G&#65533;&#65533;C&#65533;p&#65533;RrQs&#65533;&#65533;P0`&#65533;&#65533;&#65533;{&#65533;r% &#65533;&#65533;R&#65533;&#65533;'I&#65533;r&#65533;j&#65533;&#65533;l&#65533;DJ &#65533;"u&#65533;&#65533;&#65533;&#65533;&#65533;B%&#65533;0&#65533;&#65533;~&#65533;&#65533;&#65533;&#65533;&#65533;#3&#65533;J&#65533;&#65533;D&#65533;&#65533;&#65533;0 0&#65533;&#65533;&#65533;J&#65533;Q&#65533;&#65533;r10&#65533;B"&#65533;S{&#65533;",~&#65533;/&#65533;:&#65533;&#65533;\&#65533;&#65533; >-1&#65533;&#65533;9E&#65533;&#65533;Aq&#65533;&#65533;&#65533;&#65533;&#65533;&#65533;&#65533;	y&#65533;YJ&#65533;;&#65533;&#65533;[&#65533;&#65533;5*&#65533;	&#65533;f
t&#65533;
)&#65533;Aq&#65533;&#65533;]&#65533;&#65533;&#65533;&#65533;2&#65533;&#65533;S&#65533;&#65533;]&#65533;b&#65533;&#65533;&#65533;T4d}&#647;&#65533;&#65533;&#65533;
\d&#1331;&#65533;&#65533;&#65533;
a	8&#65533;9m&#65533;&#65533;[&#765;.e&#65533;&#65533;&#65533;0_&#65533;~&#65533;&#65533;R&#65533;Q@&#65533;&#65533;&#65533;`&#65533;&#65533;&#65533;[&#65533;`V&#65533;!AA&#65533;	x'"&#65533;^N&#65533;&#65533;&#65533;c>&#65533;+*&#65533;&#65533;&#65533;&#65533;&#65533;N&#65533;&#65533;&#65533;A&#65533;&#65533;&#65533;&#65533;3}&#65533;r&#65533;KN&#65533;&#65533;&#65533;&#65533;&#65533;&#65533;&#65533;&#65533;&#65533;&#65533;im &#65533;&#65533;&#65533;p I&#65533;b1&#65533;Z&#65533;&#65533; 4&#65533;U&#65533;<&#65533;&#65533;fl:&#1262;&#65533;&#1211;g&#65533;D-&#65533;e&#1180;&#65533;k&#65533;&#65533;Lb&#65533;lz&#65533;&#65533;X&#65533;M&#65533;&#65533;&#65533; &#65533;&#50998; [&#65533;$&#65533;&#65533;&#65533;&#485;&#65533;G&#65533;A&#65533;f'&#65533;&#65533;&#65533; &#65533;&#65533;&#65533;@\C&#65533;&#65533;&#65533;&#65533;M'&#65533;&#65533;&#65533; &#65533;&#65533;v&#65533;&#65533;^&#65533;||\1jAD&#65533; l&#65533;J&#65533;?&#65533;&#65533;Y&#65533;7aN&#65533;1&#65533;&#65533;W&#65533;1(&#65533;X~O&#65533;&#65533; H&#65533;x&#65533;&#65533;t&#65533;&#65533;&#65533;,&#65533;&#65533;&#65533;>&#65533;&#65533;~V&#31551;&#65533;&#65533;
3&#65533;&#65533;1Hs390S&#65533;&#65533;&#1655;`d&#65533;2&#65533;G&#65533;&#65533; I&#65533;&#65533;\D&#65533;4&#65533;&CPR&#65533;&#65533;u&#65533;w&#65533;&#65533;'&#65533;&#65533;P&#65533;2I&#65533;&#65533;\&#65533;a&#65533; {&#128;^&#65533;nd&#65533;&#18481;d&#65533;&#65533;k&#65533;&#65533;Q.&#65533;&#65533;g&#65533;&#65533;5@&#65533;Q-&#65533;bj&#65533;$&#65533;r&#65533; B&#65533;&#65533;&#65533;&#1104;O&#65533;&#65533;&#65533;&#65533;&#65533;M&#65533; &#65533;3RA&#65533;)GF4 &#65533;&#65533;K+&#65533;&#65533;&#65533;&#65533;+&#65533;&#65533;+&#65533;e&#65533;b6&#65533;k'rR&#65533;k:%5_n"&#65533;&#65533;&#65533;&#65533;R&#65533;eL`}&#65533;{|H&#65533;&#65533;&#65533;&#65533;H"&#65533;W&#65533;&#65533;&#65533;&#65533;&#65533;0G9gA&#65533;,&#65533;e&#65533;-_H=|3CDR&#65533;&#65533;&#65533;&#1031638;&#65533;U,0b&#65533;&#644;7}&#65533;&#65533;vP{)&#65533;>&#65533;( &#589;` X_!&#1028;	0<J)
&#65533;i|&#1736;
X&#65533;[&#65533;TV&#65533;&#65533;*K!&#1988;&#65533;&#65533;x&#65533;{{"Wg&#65533;0~S(Y3`R&#65533;
&#65533;Fwr&#65533;&#65533;P&#65533;g%&#65533;'0&#65533;t&#65533;&#65533;JW
&#65533;&#65533;[|q&#65533;.o&#65533;&#65533;&#65533;&#65533;&#65533;&#65533;;&#65533;
^H&#65533;D&#65533;&#65533;&#65533;8&#65533;&#518;,&#65533;&#65533;&#65533;R=&#65533;&#65533;&#65533;&#65533;&#65533;&#65533;&#65533;k&#65533; &#65533;&#65533;&#65533;&#65533;&#65533;)&#65533;&#65533;&#65533;a2&#65533;&#65533;aEwB2b&#65533;A  &#65533;j 0&#65533;p&#65533;+n&#65533;&#1624;&#65533;&#65533;V&#65533;&pi&#65533;&#1032;&#65533;&#65533;&#65533;&#65533;&#65533;&#65533;^XVR*v_&#65533;&#65533;&#65533;N!-&#65533;&#65533;*&#65533;&#65533;&#65533;M&#65533; -#0~rP,&#65533;&#1080;&#1220;1&#65533;&#65533;&#65533;&#65533; &#65533;&#65533;!&#65533;&#65533;&#65533;&#65533;&#65533;&#65533;'&#65533;"&#65533; &#65533;&#65533;&#65533;&#65533;&#65533;&#65533;)0&#65533;&#65533;&#65533;&#65533;&#65533;&#65533;+&#65533;&#65533;&#65533;&#65533;&#65533;.&#65533;,&#65533;&#65533;&#65533;&#65533;"&#65533;)&#65533;&#65533;&#65533;&#65533;&#65533;&#65533;2&#65533;&#65533;&#1490;&#65533;&#65533;&#65533;&#65533;)&#65533;&#809;&#65533;&#65533;&#782;A&#65533;)&#65533;&#65533;&#65533;&#65533;.x&#65533;&#65533;&#65533;|&#65533;E&#65533;T(&#65533;{0&#65533;&#65533;&#65533;&#65533;&#65533;&#65533;	&#65533;(Pt8 `&#65533;=H `&#65533;%  	&#65533;&#65533;&#65533;C&#65533;K"Dh &#65533;&#65533;&#65533;f@U&#65533;&#65533;&#65533;A&#65533;&#65533;&#65533;&#65533;&#65533;&#65533;,&#65533;Bu&#65533;&#65533; &#65533;&#65533;4&#65533;&#65533;&#65533;&#65533;CW`q!b&#65533;[,(c&#65533;&#65533;b@&#65533;&#65533; &#65533;.&#65533;&#65533; &#65533;&#65533;r"&#65533;&#1205;&#65533;&#65533;&#65533;&l&#65533;&#65533;Z0f&#65533;&#65533;p,i&#65533;&#65533;&#65533;&#65533;n	&#65533;^P&#65533; D&#65533;`!&#65533;&#65533;&#65533;&#65533;&#65533;U0`_&#65533;)|&#65533;K&#65533;/&#65533;&#1422;2|t&#65533;r&#65533;*&#65533;&#65533;\8
&#65533;|&#65533;&#65533;X&#65533;&#65533;	:1@@&#65533; "D&#65533;&#65533;$&#65533;&#305;A+PL&#65533;7l&&#65533;%B&#65533;&#65533;&#65533;&#65533;&#65533;FD&#65533;`aE&#65533; &#65533; &#65533;&#65533; = pC	(SM	&#65533;&#65533;R<a&#65533;&#65533;i@&#65533;&#65533;QF%&#65533;SB&#772;&#65533;K&DuT&#65533;&#65533;&#65533;IX&#65533;&#65533;=t&#65533;0&#65533;{&#65533;@&#65533;&#65533;&#1039; ',p&#65533;i\p[C&#177;p&#65533; &#65533;T&#65533;&#65533;&#65533;`&#65533;)&#65533;&#65533;@&#65533;-&#65533;-&#65533;&#65533;,s&#65533;&#65533;M&l&#65533;&#65533;nf&#65533;$.&#65533;4&#65533;&8&#65533;Z.Z2&#65533;9&#65533;&#65533;#&#65533;&#65533;&#65533;A#.&#65533;`K0m&#65533;C%6&#65533;L&#385;&#65533;&#65533;L&#65533;&#65533;-z&#65533;Y&#65533; &#65533;&#65533;P&#65533;	^.&#65533;&#65533;2&#1305;&#1058;&#65533;&#65533;&#65533;&#624;s&#65533;J11&#65533;M&#65533;,&#65533;
&#65533;&#65533;&#65533;&#65533;X&#65533;&#65533;&#65533;J&#65533;&#65533;&#1695;&#65533; P`S@&#1344;&#65533;4&#65533;&#65533;Pe&#65533;9&#560;@&#65533;&#65533;J&#65533;&#65533;&#65533;&#65533;&#65533;&#65533;T
t&#1025;
&#65533;`	`&#65533;x&#65533;&#65533;:&#65533;0 &#1625;2&#65533;&#65533;=&#65533;=&#65533;B&#65533;|&#65533;&#65533;%&#65533;&H&#65533;&#65533;H;&#65533;0*(&#65533;&#65533;H&#65533;K6&#65533;&#7590;&#65533;M&#65533;&#65533; _&#65533;	"&#65533;gMVL&#65533;"{:&#65533;&#65533; &#65533;&#65533;&#65533;&#65533;!&#65533;l&#65533;?&#65533;\\&#65533;#`y&#65533;
*&#65533;#	A80&#65533;%&#65533;]&#65533;&#65533;&#65533;A&#65533;&#65533;$7&#65533;k&#65533;q_&#1938;&#65533;&#65533;&#65533;&#65533;0t&#65533; c&#65533;'&#65533; &#65533; &#65533;&#65533;M&#65533;E&#65533;&#65533;&#65533;&#65533;&#65533;Ze (q&#65533;&#65533;&&#65533;&#65533;&X&#65533;N:&#65533;4&#65533;&#65533;#&#65533;&#65533;&#65533;F&#65533;ta&#65533;f8ShC5&#65533;&#65533;P&#65533;w&#65533;I `&#65533;	p&#65533;&#65533;&#65533;0&#65533;$&#65533;&#65533;&#65533;-`&#65533;O&#65533;P&#65533; &#65533; C&#1429;&#65533;B&#65533;,P "&#65533;&#65533;&#65533;\l&#65533;r&#65533;&#65533;&#65533;&#65533;&#65533;&#731;X&#1460;R&#65533;P6&#65533;&#65533;'&#65533; &#65533;&#65533;&#65533;H 7lp&#65533;Xt&#65533;5&#65533;DT1f.n&#65533;p,&#65533;&#65533;C&#65533;&#65533;:?&#65533;&#65533;&#65533;&#65533;K&#65533;&#65533;2&#65533;&#65533;&#65533;&#65533;&#65533;&#65533;&#65533;@\l&#65533;&#65533;&#65533;&#65533;&#65533;&#65533;&#65533;03O&#65533;&#65533;&#65533;D2&#65533;`#&#65533;Q T&#1041;&#65533;&#65533;U$ ,0&#65533;	&#65533;`F;&#65533;N  &#65533;&#65533;0AL&#65533;&#65533;, i&#65533;&9&#65533;&#65533;"&#65533;,&#65533;'&#65533;2&#65533;&#65533;'&#65533;&#65533; D&#65533;&#65533;&#65533;&#364;E&#65533;^#&#65533;EH&#65533;P&#65533;&#65533;|`&#65533;&#65533;r.&#65533;&#65533;8&#65533;i\&#65533;3)0O 
&#65533;&#65533;&#65533;&#65533;f&#65533;c&#65533;&#65533;W&#65533;,@ +`&#65533;7^&#65533;&#65533;?-B`7&#65533;&#65533;&#65533;k&#65533;&#65533;5&#65533;[&#65533;(&#65533;	V&#65533;&#65533;|&s&#65533;*,R&#65533;f,&#65533;&#65533;J%&#65533;&#65533;&#65533;&#65533;&#65533;"&#65533;?&#65533;4jd&#65533;&#65533;&#65533;*&#1815;	Z&#65533;.zPG&#65533;(s1yt&#65533;{8 inV&#65533;\4b~&#65533;p
4&#65533;D@&#65533;^.&#65533;p?&#65533;&#65533;&#65533;&#65533;&#65533;$&#65533;&#65533;&#65533;&#65533;b&#65533;D#h&#65533;	&#65533;&#65533;&#65533;0mJa&#65533;NjG&#65533;&#65533;&#65533;&#322;&#65533;&#65533;g7e&#65533; ;@&#65533;	"&#65533;D`&#65533;&#65533;&#65533;0&#65533;0&#65533;@&#65533;Y &#65533;&#65533;&#65533;&#65533;&%L&#65533;X&#65533;&#65533;X
&#65533;P&#65533;&#65533;&#65533;&#65533;&#65533; &#65533;0&#1027;Qn&#65533;&#1641;&#65533;&#65533;&#65533;&#65533;&P.&#65533;&#65533;`&#65533;f.&#65533;
3f"&#65533;&#65533;+MC~&#167;&#65533;&#65533;Exg|_&#65533;L&#65533;&#65533;&#65533;&#65533;&#65533;&#65533;%!&#65533;M&#65533;&#65533;K&#65533;&#65533;$&#65533;&#65533;Qw #+U&#65533;.&#65533;&#65533;"N&#65533;&#65533;&#65533;#%@&#65533;Ud&#414;s&#65533;x&#65533;E&#65533;&#65533;,P&#65533;`D"1]&#65533;z&#65533;&#65533; lXI&#65533; &#65533;e!@&#65533;a&#1728;E&#65533;f&#65533;&#65533;A&#65533;&#65533;f&#65533;&#65533;r&#65533;&#65533;SB&#65533;&#65533;&#566;&#65533;L&#65533;#8&#65533;5&#65533;&#65533;&#65533;K&#65533;&#65533;
\
&#65533;`&#65533;B&#65533;o &#65533;&#65533;@)&#65533;&#65533;6`P&#65533;J&#65533;5(&#65533;&#65533;pD&#65533;lJ&#836;&#65533;r&#65533;&#65533;&#947;&#65533;&#65533;&#65533;H&#65533;O&#65533;Sm&#65533;&#65533;&#65533;&#65533;&#65533;e&#65533;5&#65533;]B6&#65533;DQ&#65533;40&#65533;*&#1700;\&#65533;&#65533;3&#65533;x J- K&#65533;&#65533;&#14778;&#65533;R:w1 M&#65533; &#65533;`A&#65533;v\AX@&#65533;+&#65533;&#65533;eS&#65533;&&#65533;&#65533;&#65533;&#65533;&#65533;&#65533;
,&#65533;&#65533;&#800;&#65533;i@&#65533;`2&#65533; &#65533;&#65533;; &#65533;&#65533;&#374;&#65533;(&#65533;&#65533;kX(&#65533;&#65533;j&B&#65533;&#65533;&#65533;i&#65533;'&#65533;&#65533;&&#65533;"\&#65533;hC2`O|&#65533;FE&#65533;&#65533;Y&#65533;&#65533;&#65533;&#65533; r&#1668;?D&#236;v.C&#65533;&#65533;&#65533;&#65533;JJ&#65533;k&#65533;&#65533;
&#65533;&#65533;Jlf&#65533;	&#65533;&#65533;&#65533;&#65533;&#65533;&#65533;wX&#65533;&#65533;@84z&#65533;`&#65533;B&#65533;\&#65533;&#65533;^&#65533;&#65533;7&#65533;&#65533;E&#65533;&#65533;&#65533;&#1905;I2&#1025;g&#65533;&#65533;&#65533;&#65533;Q8&#65533;&#65533;C$6&#65533;,8&#65533;0&#1477;&#65533; # ,@ &#65533;T#&#65533;WF0&#65533;&#65533;gpKY&#65533;&#65533;zaUPA&#1252;+(!9&#65533;&#65533;m&#65533; &#65533;0`3t&#65533;&#65533;/&#65533;C`\1u0&#65533;&#65533;&#65533;&#1296;Z0&#65533;&#65533;Zd$P&#65533;F@&#65533;%-&#65533;f &#65533;&#65533;C%&#65533;fT!&#65533;&#65533;&#65533;&#65533;h&#65533;&#65533;&#1454;Q&#65533;&#65533;&#65533;v&#65533;&#65533;&#65533;9&#349;&#65533;&#65533;&#65533;&#65533;&#65533;9&#65533;?&#65533;&#65533;t&#65533;&#65533;2&#65533;lR&#65533;h&#1256;-&#65533;&#1208;.5O&#65533;&#65533;&#65533;&#65533;4&#1094;&#65533;R&#65533;&#65533;&#65533;8&#65533;&#65533;&#65533;&#65533;&#65533;R&#65533;&#38054;F&#65533;7&#65533;K}Mh-6&#65533;U&#65533;&#65533;&#65533;&#65533;l&#65533;o-&#65533;&#65533;I&#65533;
 &#65533;v&#65533;H#Z	K4&#65533;,N(&#65533;&#65533;c&#1077;,&#65533;&#65533;&#65533;&#65533;&#65533;&#65533;t`&#65533;&#65533;!r&#65533;&#65533;!&#65533; &#65533;e&#65533;4&#65533;e&#65533;%Ih&#65533;&#65533;&#65533; x	B
J&#65533;&#65533;&#65533;&#65533;&#65533;(qd&#65533;&#65533;&#65533;&#65533;&#65533;H&#65533;&#65533;&#65533;&#65533;&#65533;&#65533;)N&#1262;fY1P{&#65533;&#65533;u&#65533;`&#65533;&#65533;&#65533;&#65533;^&#65533;U &#65533;&#65533;.L&#65533;&#65533;&#65533;&#65533;K&&#65533;]&#65533;&#65533;&#65533;&#65533;O&#65533;{&#65533;&#65533;&#65533;P&#65533;&#65533;g&#65533;&#65533;&#65533;&#65533;f.;&#65533; ?&#348;U&#65533;&#65533;8hL&#65533;&#65533;&#65533;&#140;F&#65533;&#65533;&#65533;p&#65533;1&#65533;G&#65533;&#65533;O#&#65533;_&#65533;&#65533;-@&#65533;&#65533;
.&#65533;&#65533;&#65533;&#65533;&#65533;J^2&#65533;?&#65533;
&#65533;&#65533;3&#65533;&#65533;EA&#65533;&#65533;
z	&#65533;l&#1364;&#65533;wD`f&#65533;&#65533;&#65533;Fh&#65533;:j#F+&#128;&#65533;&#65533;N&#65533;&#65533;&#65533;&#65533; @B+&#536;"&#65533;&#65533;&#611;$HGN&#65533;n&#65533;&#65533;&#65533;7633&#65533;&#65533;;&#65533;1'&#65533;&#65533;Q*0LO&#65533;&#65533;&#65533;1d&#65533;&&#65533;0H&#65533;6&#65533;&#65533;&#65533;c&#65533;y&#65533;f&#65533; &#65533;&#65533;&#65533;1R&#65533;&#65533;#&#65533;$&#65533;(&#65533;$&#65533;&#65533;2&#65533;oI%5&#65533;O5B"hJ-&#65533;&#65533;&#65533;1-'&#65533;&#65533;
$>&#65533;u3pP&#65533;&#65533;h &#65533;0>tY h# At &#65533;L&#65533;V|}&#65533;&#65533;&#65533;+x&#65533;&#65533;6f&#65533;|7&#65533;,&#65533;&#65533;s&#65533;r!8 '|*&#65533;](&#65533; JL&#65533;&#65533;h*&#65533;$`&#65533;p3&#65533;P&#65533;A&#65533;&#65533;O&#65533;Pg&#65533;&}&#384;&#65533;&#65533;d3&#65533;&#65533;r&#65533;@5PRry'&#65533;&#65533;2&#65533;P&#65533;w#&#65533;3&#65533;&#65533;TFB,`&#65533;p&#65533;
&#65533;&kf&#65533;&#65533;fG&#65533; (%&#65533;&#65533;&#65533;&#65533;&#65533;R3e[&#65533;1z&#65533;'&#65533;H1&#65533;&#65533;F&#65533;&=&#65533;&#65533;&#65533; &#65533;P&#65533;P&#65533;3&#65533;@O&#65533;&#65533; K&#65533;	":@D *0)&#65533;"$AH&#65533;&#65533;&#65533;VL&#65533;6&#65533;71q&#65533;|'&#65533;&#65533;Y2>aB9QGq!0&#65533;xc`&#65533;B|UQLOH  &#65533;%B &#65533;&#65533;$&#65533;]&#65533;a&#65533;&#65533;9&#65533;^&#65533;p&#65533;&#65533;v>&#65533;-&#65533;`@&#65533;O&#65533;&#65533;%&#65533;dS&#65533;&#65533;?uVqz.`P &#65533;&#65533;&#65533;&#65533;w&#65533; u&#65533;&#65533;n&#65533;&#65533;x[&#65533;&#65533;s1&#65533;1&#65533;=&#65533;&#1413;&#65533;&#65533;0&#65533;@x&#65533;
&#65533;&#65533;@q&#65533;~&#65533;0$T,G?&#65533; $&#65533;q.&#65533;&#65533;&#65533;&#65533;&#65533;y)X&#65533;7j|&#65533;&#65533; w&#65533;u&'@>&#65533;9&#65533;J&#65533;#P&#65533;&#65533;!&#65533;9&#65533;&#65533;&#65533;N'&#65533;&#65533;&#65533;8 b66 kb &#65533;rM&#65533;&#65533;&#65533; &#65533;&#65533;&#65533;+&#65533;,&#65533;&#65533;L&#65533;a&#65533;&#65533;&#65533;&#1298;X&#65533;dX:&#65533; &#65533;Db$@#PK&#65533;&#65533;&#65533;*&#65533;&#400;xV&#65533;p&&#65533;"%&#1219;y&#65533;C&#65533;.&#65533;&#65533;'&#65533;&#65533;@&#65533;es&#65533;2  (y	&#65533;)&#65533;G2&#65533;x&#609;Q&#65533;&#65533;	&#65533;&#65533;:&#65533;&#65533;&#65533;/&#65533;&#65533;!&#1376;H&#65533;,@K&#65533;I3&#65533;x\&#65533;	&#65533;&#65533;&#65533;&#65533;Yy&#65533;0T&#65533;9&#65533;x &#65533;&#65533;#&#65533;Di	&#65533;&#339;&#65533;&#65533;n)&#65533;9xI @&#65533;)3lU &#65533;&#65533;f@&&#65533;'&#65533;D.&#65533;h``D|c&#65533;a&#65533;&#65533;&#65533;&#65533;&#65533;&#65533;hs(T&#65533;,&#65533;46P&#65533;,|e`~cNV&#65533; =b&#65533;c#=&#65533;@&#65533;oAaD*&#65533;$&#961;'&#65533;&#65533;&#65533;1$S J&#65533;'	-&#65533;, ,*&#65533;@J&#65533;;&#65533;$&#65533;j&#65533;f&#65533;&#65533;&#65533;&#65533;{1m1&#65533;&#65533;MX&#65533;]&#1489;
Af&#65533;&#65533;&#65533;%UP&#65533;&#65533;&#65533;'|&#65533;2v$$&#65533; r2&#65533;&#65533;Qa&#65533;1Bc&#65533;&#65533;&#65533;&#65533;q&#65533;Wn&#65533;&#65533;&#65533;\G&#65533;&#65533;a&#65533;QG$^C&#65533;&#65533;:,%&#65533;C&#65533;*0 !&#65533;	&#65533;&#65533;}&#65533;X&#65533;5`#&#65533;&#65533;<0&#65533;W&#65533;2C&#65533;b&#65533;h8&#65533;[&#65533;)&#65533;frW&&#65533;M&#65533;H 0&#65533;a&#65533;6D %P(pX6&#65533;-pY ,&#65533;&#65533;#&#65533;,&#65533; @ &#65533;&#65533;txQp&#65533;@6&#65533;&#65533; &#65533;&#1841; *&#65533;&#65533;&#65533;10w&#65533;G&#65533;&#65533;&#65533;p"&#65533;4g&#65533;PG5&#65533;(&#65533;&#65533;[&#65533;&#65533;d&#65533;&#65533;[&#65533;&#65533;V0uR&#65533;gp4&#65533;&#65533;3&#65533;Wk&#65533;`&#65533;y&#65533;@&#65533;&#65533;&#65533;&#346;	 &#65533;XG0S&#65533;R=!&#65533;&#65533;n&#65533;&#65533;(&#65533;&#65533;&#65533;8&#65533;&#65533;-&#65533;&#65533;O&#65533;&#65533;&#65533;a
&#65533;a&#65533;&#65533;&#65533;&#65533;E&#1094;	&#65533;&#65533;E&#65533;a4_&#65533;E&#65533;5bh&#532;&#65533;&#65533;&#65533;&#65533;L&#65533;&#65533;,&#65533;&#65533;&#65533;*0
!/&#65533;&#65533;&#65533;A&#65533;Z&#65533;z&#65533;VbN&#65533;c$0t&#65533;L&#65533;'&#65533;{&#1201;&#65533;cD&#65533;"&#65533;h!&#65533;&#65533;&#65533;&#65533;5&#65533;&#65533;
&#65533;&#65533;^&#65533;P&#65533;lH-&#65533;rRufv&#1674;&#65533;&#65533;&#65533;&#65533;%&#65533;&#65533;&#65533;&#65533;R"<&#65533;&#65533;]2o&#65533;J'&#65533;A&#65533;pY~&#65533;&#65533;&#65533;&#65533;&#65533;	a*	"&#65533;&#65533;@&#65533;&#65533;&#65533;^A&#65533;SE&#65533;&#65533;r&#65533;&#65533;&#65533;&#65533;1#3&#65533;H&#65533; uq&#65533;/QI"{	%!. &#65533;&#65533;b& v&#65533;O&#65533;J?x&#65533;1&#65533;&#65533;P&#65533;P&#65533;|# i'&#65533;y-P&#65533;@ '&#65533;%&#65533;{&#65533;A|<g`&#1367;8&#65533;B&#65533;&#65533;&#65533;&#65533;&#418; &#1143;	N{c&#65533;T&#65533;&#65533;#a-&#65533;r ?PGP&#65533;&#65533;`&#65533;&#65533;CO3&#1635;^&#65533;q=&#65533;&#65533;&#65533;y &#65533;&#65533;
&#65533;a&#65533;7&#65533;1&#65533;  5&#65533;&#65533;&#65533;&#65533;&#65533; &#65533;&#65533;&#65533;f&#65533;m&#65533;&#65533;2"D3q&#65533;r&#65533;&#65533;&#65533;p*&#65533;q&#65533;&#65533;@&#65533;&#65533;&#65533;R &#65533;&#65533;;E&#65533;&#65533;wA&#65533;&#65533;&#65533;&#65533;`G&#65533;&{>jTjxg&#65533;&#1054;?d&#65533;*`&#182;@D&#65533;&#65533;&#65533;&#65533;g&#65533;&#65533;8&#65533;&#65533;z&#65533;&#65533;z&#31916;&#65533;&#65533;&#65533;@&#65533;&#65533;&#65533; &#65533;#&#65533;TCO!A-@ &#1698;:P&#65533;K&#65533;7/4C&#65533;&#65533;&#65533;&#65533;&#2027;f&#499;kC&#65533;w&#65533;V3&#65533; &#43718;&#65533; &#65533;&#65533;&#675;r&#65533;&#65533;&#65533;t&#65533;GcA&#65533;&#65533;o)p&#65533;p4&#65533;&#65533;4&#65533;&#65533;&#65533;0=d&#65533;H&#65533;&#65533;[&#65533;
?	&#65533;Tr&#65533;n&#65533;T&#65533;&#65533;qF&#65533;&#2040;/TJ&#65533;&#65533;
&#65533;%&#65533;&#65533;&#65533;&#65533;&#65533;&#65533;&#65533;IE&#65533;7&#65533;$`&#1703;r&#273;:&#65533;&#65533; &#65533;J&#65533;@&#65533;&#65533;01H&#65533;p&#65533;*c&#65533;&#65533;D&#65533;[&#65533;&#1269;&#65533;&#65533;&#65533; 7&#271;$)	QT,&#65533;&#65533;u&#65533;p&#65533;
&#65533;&#65533;^&#65533;&#65533;1`'&#65533;&#65533;&#65533;&#65533;X&#65533;w&#65533;z&#65533;&#1170;jp&#65533;7&#65533;u&#65533;T&#65533;	3,I&#65533;&#65533;&#65533;, &#65533;i2q`Sk&#65533;&#65533;:&#65533;&#65533;&#65533;&#65533;&#65533;&#65533;a&#65533;k%&#65533;-&#65533;&#65533;k-&#65533;t&#65533;o&#65533;&#65533;&#65533;K&#1850;&#65533;2<xt&#65533;	Ae,&#65533;&#65533;&#65533;f&#65533;&#65533;&#65533;&#65533;&#65533;&#65533;&#65533;@&#65533;*i&#65533;&#65533;O&#65533;&#65533;&#65533;{&#65533;w}&#65533;G&#65533;=&#65533;3&#65533;&&#176; pQ=&#65533;&#65533;&#832;F2Yf&#65533; 9&#65533;&#65533;Zf	&#65533;;e&#65533;I&#65533;&#65533;%&#65533;&#65533;\3
&#65533;&#65533;3&#65533;&#65533;3&#65533;&#65533;&#65533;&#65533;@&#65533;&Cb&#230;&#65533;&#65533;@0 I&#65533;r&#65533;$`
&#65533;-F_&#65533;&#65533;&#65533;4Ew=&#65533; &#65533;&#65533;&#65533;&#65533;&#65533;7&#65533;&#65533;m&#65533;ME!] &#65533;&#65533;>&#65533;|&#65533;+&#65533;k&#65533;XB&#65533;F |&#65533; (&#65533;&#65533;&#65533;xH- $@lF##&#65533;J&#65533; 0&#65533;&#65533;{p&#65533;I&#65533;)&#65533;&#65533;&#65533;&#65533;0*P&#1054;&#65533;&#65533;(^&#1383;<&#65533;&#65533;&#65533; &#65533;P[&#65533;H&#65533;&#65533;&#65533;&#65533;&#1853;&#65533;
&#65533;04&#65533; 9&#65533;$&#65533;&#65533;I&#65533;UI&#65533;&#65533;&#65533;&#65533;X[>-G5v&#65533;&#65533;d&#65533;@&#65533;&#65533;&#65533;s&#65533;&#65533;I,&#65533;&#65533;&#65533;&#65533;&#1161; $&#65533;,R;:&#65533;&#65533;&#65533;'|&#65533;&#65533; &#65533;'N&#65533;&#65533;&#65533;;&#65533;&#65533;2&#65533;I	Q&#65533;&#65533;&#65533;&#65533;>&#65533;&#65533;&#65533;h%&#65533;Y&#65533;&#65533;{$P&#65533;W&#1150;&#65533;}&#65533;V&#65533;W&#65533;	&#65533;&#65533;IKs&#65533;+&#65533;'7j&#65533;f&#65533;rx&#65533;jv+as &#65533;^&#65533;
&#65533;yq&#65533;&#65533;@((&#65533;es;$&#65533;&#65533;0&#65533;03`[6zC&#65533;C eiD 5pOuS%!&#65533;&#65533;Q&#65533;(|&#700;0;&#65533;0oZE1&#65533;Q&#65533;[&#65533;I&#65533;	k=&#65533;&#65533;}&#65533;&#65533;&#65533;&#65533;n"p&#65533;&#65533;&#65533;m&#65533;&#1201;&#1264;&#65533;w3xAy&cG&#65533;&#65533;c&#65533;@&#65533;&#65533;-zWl&#65533;s&#65533;$Dq&#65533;&#321;/<S&#65533;&#65533;&#65533;*&#65533;0 &#65533;&#65533;&#157;&#65533;P,0&#65533;0&#65533;eq&#65533;6E&#65533;$ 0u&#65533;&#65533;&#65533;&#65533;V&#65533;{]b*&#65533;!&#900;&#65533;6&#65533;&#65533;Mq&#65533;l&#65533;&#147;&#65533;&#65533;sS,&#65533;i&#65533;W2^&#65533;{`b&#65533;{,P&#65533;&#65533;&#65533;&#65533;R&#65533;&#65533;"&#65533;&#65533;Y -&#65533;	&#65533;&#65533;&#65533; &#65533;&#65533;&#65533;.`&#65533;&#65533;&#65533;G&#65533;]^TF5<u0&#65533;&#65533;&#65533;&#65533;/]&#65533;|&#65533;|&#65533;&#65533;\GU[&#65533;\f&#65533;&#65533;@ &#65533;&#65533;&#65533;`(ki&#1732;ei&#65533;n&#65533;&#65533;&#65533;&#65533;&#65533;=&#65533;&#65533;
&#160;&#65533;0&#65533;&#65533;&#65533;&#65533;&#65533;	&#65533;&#65533;&#65533;fS&#65533;&#65533;&#65533;&#65533;&#65533; &#65533;&#65533;&#65533;&#65533;"$p&#65533;&#65533;&#65533;2 p1&#65533;{OG &#65533;&#65533;&#65533;][&#65533; &#65533;-&#65533;&#65533;1`&#65533;&#65533;V&#65533;k/&#65533;&#65533;07&#65533;n&#65533;&#65533;>&#65533;&#1684;,&#65533;&#65533;Vy&#65533; @&#65533;&#65533;&#65533;&#65533;!&#65533;-+1&#1990;&#65533;&#65533;80&#65533;ki@&#65533;&#65533;"`bs= &#65533;&#1537;.&#65533;1&#65533;&#65533;
&#65533;C&#65533;S&#65533;&#65533;z17yE|	&#65533;0&#65533;&#65533; &#65533;&#65533;&#65533;&#65533;&&#65533;&#65533;(&#65533;&#65533;pK(%	d&#65533;l6)&#65533;[ E~&#65533;&#65533;2c&#65533;&#65533;u&#65533;&#65533;}&#65533;%y[&#65533;)&#65533;Q&#791;&#65533;(&#65533;w`hx&#65533;Ie&#65533;&#65533;@f>
 &#65533;&#65533;&#65533;&#65533;83&#65533;g&#65533;&#65533;8,&#65533;4&#65533;`@&#65533;5&#65533;&#65533;&#65533;_&#65533;WD&#65533;p&#65533;&#65533;L&#65533;&#65533;Lv&#65533;&#65533;7&#65533;&#65533;&#65533;&#65533;&#65533;&#65533;T&#65533;&#65533;;`alU+&#754;p &#65533;bk&#65533;&#65533;&#65533;&#65533;&#65533;&#65533;&#65533;&#65533;	&#65533;cKT&#65533;Qo*- &#65533;&#65533;"+&#65533;&#65533;&#65533;&#65533;&#65533;&#65533;&#65533;&#65533;,&#65533;&#65533;&#65533;&#65533;1&#65533;&#65533;&#65533;( &#65533;&#65533;1&#65533;&#65533;&#65533;.&#65533;&#65533;&#65533;&#65533;&#65533;&#65533;&#65533;&#65533;.,&#65533;&#65533;&#65533;&#65533;&#65533;""'"&#65533;&#65533;&#65533; &#65533;&#65533;&#65533;"&#65533;&#65533;&#21866;&#65533;&#483;A)0&#1057;&#65533;-&#65533;&#65533;&#65533;&#65533;&#65533;'&#65533;=P &#65533;1T&#65533;=&#65533;&#65533;&#65533;!o&#65533;4&#65533;X&#65533;&#65533;&#65533;x&#65533;^&#65533;&#65533;&#65533;&#65533;&#65533;
&#65533;m&#65533;i&#65533;J"Pt&#65533;P&#65533;&#65533; *T&#65533;&#65533;ax&#65533;I&#65533;DM$0&#65533;&#65533;&#65533;HwA
&#65533;   	&#65533; &#65533;V&#65533;&#65533;X&#65533;F<&#65533;&#65533;k&#65533;h]#8&#65533;C&#65533;B&#65533;$&#65533;&#65533;`&#65533;	L&#65533;&#65533;&#65533; &#65533;T,Ab&#65533;

(,0&#65533;&#65533;
 &#65533;{&#65533;&#65533;B&#65533;#&#65533;0&#65533;&#134;&#65533;Q"&#362;g&#65533;Z&#65533;
&#65533;&#65533;RU\&#65533;} B&#65533;

,&#65533;&#65533;
&#65533;&#65533;&#65533;&#65533;&#65533;&#65533;p&#65533;4&c&#65533;pG&#65533;p &#1541;&#65533;&&#65533;m&#65533;p&#65533;&#65533;&#65533;&#1571;1&#65533;&#65533;&#65533;&#65533;\0&#65533;;Aa&#65533;&#65533;&#65533;&#1294;q0&#65533;&#65533;BVN&#186;5*D&#65533;{=L&#65533;&#65533;&#65533;&#65533;&#65533;&#65533;8&#65533;&#65533;C ,6&#65533;5rA9&#65533; &#65533;&#65533;&#65533;&#65533;rA@&#65533;&#65533;&#65533;@B *&#65533;p&#65533;p&#65533;&#65533;&#65533;C]&#65533;u@&&#65533;`&#65533;[&#65533;&#65533;Rj&#65533;&#65533;XB &#65533;&#65533;i&#65533;i%&#65533;&#65533;&#65533;&#65533;&#65533;+@&#65533;X  a&#65533;p&#65533;&&#65533;&#65533; &&#65533;&#65533;&#65533; &#65533;k&#65533;&#65533; :&#65533;`&#65533;&#65533;NA&#65533;&#65533;&#65533;@B&#65533;d&#65533;&#65533;Epp ~,8c	9&#65533;&#65533;0Z &#65533;w&#65533;#&#65533;&#304;^&#65533;d&#65533;YlD&#65533;2&#65533;(&#65533;&#65533;&#65533;&#65533;w&#65533;|2&#65533;9`&#65533;*&#65533;7`A&#65533;dd&#65533;8,&#65533;C&#65533;N&#65533;1&#65533;&#65533;I@&&#65533;J@&#65533;&#65533;&#65533;Ba&#65533;&#65533;-&#65533;B]V&#65533;d" 	)&#65533;C&#65533;B&#65533;b&#65533;&#65533;&#65533;&#65533;'`&#65533;&#65533;&#65533;&#65533;>&#65533;&#65533;&#65533;&#65533;&#65533;	&#65533;,i&#65533;t&#65533;8&#65533;N
P&#65533;`
&#65533;fP&#65533; &#65533;&#65533;+&#65533;@&#65533;&#65533;&#65533;&#65533;&#65533;SX>E&#65533;E&#65533;`&#65533;2&#65533;&#65533;&#65533;
q&#65533;	h&#65533;&#65533;
&#65533;U A6j&#65533;&#65533;&#65533;AKp&#65533;Y #&#65533;&#65533;&#65533;V&#664;&#1597;,&#65533;8&#65533;&#65533;p&#65533;`bo&#65533; &#1802;&#65533;$P&#65533;0&#65533;mgia&#65533; {&#65533;k&#65533;fr&#65533;	&#65533;L&&#65533;&#65533;&#65533;&#65533;&#65533; &#65533;V&#65533;&#65533;&#65533;&#12722;Z&h&#65533;v&#65533;&#65533;F&#65533;}B&#65533;&#65533;&#65533;&#65533;&#65533;
&&#65533;&#65533;%&#65533;&#65533;&#65533;&#65533;D`F&#65533;Np&#65533;y&#65533;&#65533;&#65533;&#167;SRl%j&#65533;&#65533;&#65533;3x&#65533;|c&#65533;U1&#1794;&#65533;&#65533;&#65533;&#65533;&#65533;&&#65533;)&#65533;&#65533;_&#65533;&#65533;&#65533;&#1320;&#65533;'&#65533;&#65533;M&#65533;K	5T&#65533;rs&#65533;&#65533;C&#65533;3&#65533;&#65533;&#65533;	)@-&#65533;&#65533;Cb- &#65533;&#65533;&#65533;H &#65533;O&#65533;(;&#65533; &#65533;?&#65533;PS	pd&#65533;&#65533;^&#65533;}DHrO&#65533;N&#65533;eZ	$ 0&#65533;D &#65533;]&&#65533;~&#65533;L-&#65533;x&#65533;P&#65533;hz+q&#65533;h@&#65533;&#65533;D8&#65533;&#65533;&#65533;&#65533;
#&#65533; &#65533;g p&#65533;N&#65533;&#65533;FX&#65533;B&#65533;&#65533;fA&#65533;bq&#65533;	<&#65533;	p&#65533;'8&#65533;- &#65533;&#65533; &#65533;"&#65533;&#65533;al&#65533;Pi&#65533;7&#65533;&#65533;6&#65533;	&#65533;b? &#65533;5&#65533;&#65533;&#65533;|n&#65533;Q&#65533;&#65533;l&#65533;o	h&#65533;&#65533;E1H&#65533;&#65533;&#65533;&#65533;&#65533; &#65533;&#65533;g=&#65533;&#65533;Z&#65533;&#65533;&#65533;
&#65533;&#65533;&#65533;&#65533;&#65533;/2d&#65533;&#65533;$1Y&#65533; &#65533;86&#65533;N&#65533;b2&#65533;$&#65533;&#65533;&#65533;`&#65533;qAX&#65533;
&#65533;``&#65533;&#1547;`&#65533;&#65533;&#65533;&#65533;k &#1024;&#65533;&#65533;,&#65533;N&#65533;&#65533;e&#65533;&#65533; &#65533;y&#65533;&#65533;A&#65533;~ &#65533; @)e&#65533;&#65533;"@&#65533; u&#65533;{&#65533;_+7&#65533;1<&#65533;;@&#65533;@Z&#65533;&#65533;&#65533;HFOI%[&#1300;&#65533;@&#65533;&#65533;@&#65533;&#65533;&#65533;&#65533;&#65533;XP&#65533;&#65533;h #&#65533;&.$&#65533;&#65533;&#65533;&#65533;&#65533;@&#65533;+.&#65533;&#65533;&#65533;&#65533;Y&#65533;%"&#65533;&#65533;b&#65533;&#65533;FV&#65533;&#65533;&#65533;q '&#65533;&#65533;&#65533;:}AAM0*&#65533;&#65533;F&#65533;&#65533;&#65533;w1&#65533;&#65533;&#65533;>/&#65533;
`=&#65533;&#65533;T&#65533; &#65533;A&#65533;f[&#65533;Z&#65533;A&#65533;0
44/,&#65533;&#65533;n&#65533;&#65533;&#65533;Q>!\R9&#65533;&#65533;&#65533;&#65533;&#65533;G&#65533;&#65533;H&#65533;	}@ 5y&#65533;
&#65533;0`&#65533;#\c&#65533;&#65533;`r-&#65533;@>&#65533;&#65533;&#65533;&#65533; }&#65533;+&#65533;&#65533;&#65533;&#65533;&#65533;^&#65533;X,&#65533;&#65533;&#65533;&#65533;&#1042;cL&#65533;&#65533;R&#65533;&#65533;&#65533; &#65533;&#65533;H&#65533;&#65533;&#65533;Mr&#65533;f, #&#65533;zP&#65533;P&#65533;< @H&#65533;-`&#65533;&#65533;&#65533;&#65533;&#65533;
&#65533;E"cQ$D&#65533;$%h4&#65533;H&#65533;%h&#65533;&#65533;E&#65533;\&#65533;)&#65533;Q&#65533;htO&#65533;&#65533;d&#65533;8-J&#65533;&#65533;!A&#1505;W&#65533;p$H&#65533;&#65533;&#65533;&#65533;&#65533;q&#65533;&#65533;9&#65533;I1&#65533;E  2 -.BX&#65533;&#65533;&#65533;&#65533;"\&#1026;&#65533;b&#65533;&#65533;&#65533;&#65533;&#65533;H &#65533;&#65533;&#65533;	)3it&#65533;/u&#65533;2P&#65533;&#65533;&#65533;"&#65533;o&#65533;&#65533;Sh&#65533;  %}&#65533;+%S&#65533;&#65533;&#65533;P%&#65533;&#65533;&#65533;~&#62564;&#65533;E&#65533;&#65533;;%rIV4&#65533;&#65533;XZ&#65533;&#1316;v &#65533;-&#65533;^S&#65533; &#65533;<&#65533;hV&#65533;{VV&#65533;P&#65533;H&#65533;&#65533;\&#65533;&#65533;S&#223;c&#65533;Q&#65533;&#65533;udj,&#65533;&#65533;Go;5D&#65533;Qo<&#65533;+&#65533;&#65533;&#65533;L&#65533;St&#65533;@&#65533;&#65533;&#684;&#65533;&#65533;CY&#65533;s`&#65533;M&#65533;	g7&#65533; b(Rp&#65533;JH&#65533;&#65533;&#65533;&#65533;&#65533;&#65533;&#65533;&#65533;r&#65533;(&#65533;&#65533;Ye&#65533;z&#65533;&#65533;(&#65533;Ga&#1827;&#65533;&#65533;:F&&#65533;C&#65533;G&#65533;a&#65533;5&#65533;
&#65533;w&#65533;&#65533;&#65533;11H&#65533;&#65533;&#65533;&#65533;&#65533;H&#65533;	r&#65533;^&#65533;&#65533;)&#65533;lX&#65533;Z&#65533;&#65533;hu&#65533;&#65533;&#65533;&#1572;&#65533;4&#65533;ZzL&#65533;N*&#65533;)&#65533;*&#65533;&#65533;&#65533;`&#65533;&#65533;d&#65533;&#65533;;&#65533;&#65533;f&#65533;a[Dp!&#65533; `X:&#65533;&#65533; 9&#65533;Tv&#65533;X<&#65533;&#65533;&#65533;J&#65533;&#65533;B&#65533;&#65533;&#65533;f&#355;&#65533;'T&#65533;&#19681;vZ&#65533;&#65533;&#65533;&#65533;EQ&#65533;';"u4m&#65533;F&#65533;&#65533;Z&#65533;@W&#65533;&#65533;&#65533; @qQ&#65533;&#65533;p&#65533;&#65533;&#65533;3&#65533;
&#65533;&#65533;&#65533;&#65533;&#65533;&#65533;c@&#65533; &#65533;&#1912;pby&#65533;&#65533;&#65533;4&#65533;O&#65533;)&#65533;&#65533;&#65533;.0&#65533;&#65533;L&#65533;&#1789;&#65533;&#65533; T&#65533;&#65533; ,Bm &#1927;A &#65533;*p&#65533;*&p&#65533; &#65533;;mA&#65533;&#65533;!&#65533;&#65533;&#65533;&#65533;&#65533;&#65533;L&#65533;^&#65533;&#65533;l&#1371;/}]&#65533;&#65533;I&#65533;wb&#65533;&#65533;4C)&#65533;_N&#65533;&#65533;&#65533;OQ&#65533;&#65533;~&#65533;&#1958;B:O-&#65533;&#65533;&#65533;&#320;, &&#65533;#&#65533;HpT&#65533;&#65533;&#65533;02&#65533;&#65533;`{&#65533; L&#65533;&#65533;&#65533;&#65533; &#65533;|&#65533;&#65533;&#65533;U&#65533;$`&#65533;z&#65533;&#65533;"d&#65533;5h(>&#65533;&#65533;&#65533;&#65533;M&#65533; N;ZR&#10340;8&#65533;UR`Xp&#65533;>&#65533;&#65533;<+
p&#65533;c&#65533;&#65533;Z-.&#65533;&#65533;&#65533; &#65533;&#65533;&#65533;&#65533;(%t&#524;z&#65533;&#65533;l&#65533;I&#65533;&#1332;-nP<&#65533;O&#65533;&#1669;&#65533;&#458;&#65533; m&#65533;&#648;5&#65533;&#65533;*c&#65533;j4m&#65533;-&#65533;Wt&#65533;&#65533;&#65533;: &#65533;&#65533;w*&#65533;&#65533;z&#65533;]Sv&#65533;&#65533;&#65533;
&#65533;f&#65533;G&#49952;[,8&#65533;&#65533;
0s&#65533;&#65533;@Fa[|N&#65533;&#65533;&#65533;&#65533;)&#65533;   fi&#65533;dYJ'Z `&#65533;5g&#65533;$D&#65533;QrguV&#65533;&#65533;^T&#65533;&#65533;t6|&#65533;&#65533;&#65533;&#65533;&#65533;03&#65533;&#65533;  1&#65533;&#65533;`<&&#65533;&&#65533;P8&#65533;&#65533;(&#65533;5,%t &#65533;N&#65533;J&#65533;P&#65533;N&#65533;&#65533;f~D!a7&#65533;&#65533;&#65533;|3(&#65533;&#65533;t ep&#65533;&#65533;\&#65533;qQ!&#65533;0&#65533;P	&#65533;&#65533;{&#65533;`|,0 IS&#65533;&#65533;M&#65533;&#65533;'F	&#65533;e	&#65533;f&#65533;&#65533;z&#65533;&#65533;\&#65533;&#65533;7&#742;D&#65533;&#65533;&#65533;&#65533;|&#65533;$fXad&#65533;A&#65533;&#65533;g&#65533;\j&#65533; l@7&#65533;'y&#65533;&#65533;e&#65533;"`r+p/\r&#65533;Q
,&#65533;)&#65533;%]v P&#65533;KkV&#65533;KT&#65533;M&#65533;12&#65533;&#65533;i&#65533;&#65533;&#65533;&#65533;&#65533;i&#65533;&#65533;M&#65533;$m&#65533;#fiW&#65533;#&#65533;/&#65533;T &#65533;S` &#65533;v&#65533;^'pW&#65533;-&#65533; \2&#65533;A  |&#65533;u&#65533;}`&#65533;&#65533;&#65533;O&#885;)'az&#65533;"&#65533;!&#65533;BFgZPfgV&#65533;&#65533;w&#65533;&#65533;&#65533;&#65533;&#65533;&#65533;&#65533;H&#65533;&#65533;pS&#65533;&#65533;G1Y&#65533;&#65533;&#65533;&#65533;&#65533;
&#65533; f&#65533;&#65533;Q&#65533;&#65533;n&#65533;}/&#65533;{j&#65533;&#65533;&#65533;7&#65533;Q&#65533;O&#65533;R\&#65533;P&#65533;&#65533;"&#65533;C&#65533;
M&#65533;E&#65533;&#65533;"P&#65533;&#65533;f&#65533;X&#65533;&#65533;
G&#65533; >QT&#65533;&#65533;~&#65533;X?M1`&#65533;&#65533;>%&#65533;XV&#65533; &#65533;Xt&#65533;&#65533;y&#65533;&#65533;U^&#65533;1&#65533; &#65533;&#65533;TUB 1&#65533;&#65533;&#65533;<,&#65533; 7 =&#65533;^&#65533;&#65533;C&#65533;!" &#65533;&#65533;&#65533;&#65533;E&#65533;/qri&#65533;&#65533;&#65533;&#65533;(&#65533;n&#65533;,&#65533;k&#65533;Uy&#65533;&#65533;&#65533;&#65533;@eK&#65533;A&#65533;&#65533;&#65533;&#65533;yB&#65533;[&#65533;&#65533;A^s7&#65533;_&#65533;M0&#65533;&#65533;&#65533;&#65533;&#65533;yfE3&#65533;&#65533;&#65533;&#65533;y)
&#65533;=2&#65533;&#65533;&#65533;1&#65533;&#65533;N&#65533;-&#65533;Qc .A&#65533;P&#65533;& -V"pA&#65533;sIH	A&#65533;&#65533;n!b&#65533;&#65533;&#65533;&#65533;&#65533;&#65533;u&#65533;bUB8&#65533;&#65533;y&#65533;cV `&#65533;S&#65533;G&#65533;M&#65533;(YP&#65533;&#65533;&#65533;s&#65533;i&#65533;&#65533;u&#65533;&#65533;&#65533;Fq&#65533;eT&#65533;&#65533;~m&#65533; &#65533;&#65533;&#65533;:h&#65533;q&#65533;&#65533;P =&#65533;
&#65533;W&#65533;&#65533;
&#2017;&#1008;{&#65533;1&#65533;&#57349;&#65533;pO&&#65533;&#65533;p &#65533;&#65533;&#65533;&#674;d&#65533;H&#65533;&#65533;q&#65533;&#65533;&#65533;&#65533;%&#65533;&#65533;&#65533;tr}&#65533;&#65533;z&#65533;p9[&#65533;	&#65533;a&#65533; S&#65533;&#65533;:&#65533;)&#65533;&#65533; &#65533;
&#65533;
@&#65533; vO&#65533;R&#65533;a&#65533;)1&#65533;&#65533;D$z$&#65533;gQn&#65533;`&#65533;&#65533;>T&#65533;K&#65533;&#65533;&#65533;&#65533;IV&#65533;d&#65533;iqS&#65533; (&#65533;xt8&#65533;&#65533;&#65533;J]&#65533; &#65533;R@&#65533;$&#65533;^&#65533;&#65533;&#65533;g&#65533; &#65533;&#65533;/X"0&#65533;&#65533;&#65533;-P &#65533;c&#65533;y&#65533;!W&#65533;c&#65533;,4&#65533;&#65533; g3F&#65533;q&#65533;&#65533;=F&#65533;p.&#1050;&#65533;&#65533;&#65533;&#65533;&#65533;&&#65533;s&#65533;&#34849;X&#65533;&#65533;<gO&#65533; sd1&#65533; &#65533;$)&#65533;p&#65533;&#65533;0@&#65533;&#65533;$6&#65533;`9*&#65533;&#65533;&#65533;=,A-&#65533;&#65533;&#65533;&#65533;&#65533;&#65533;6@&#65533;:&#65533;&#65533;&&#65533;@3&#65533;V0D&#65533;&#65533;0&#65533;-&#65533;&#65533;pSF&#65533;&#65533;&#65533;&#65533;V4+0i&#65533;&#65533;
&#65533;&#65533;&#65533;&#65533;(@A1&#65533;L&#65533;&#65533;&#65533;v2#&#65533;g~&#65533;&#65533;&#65533;K=&#65533;&#65533; &#65533;I&#65533;d&#65533;&#65533;.@tG	&#65533;H&#65533;[>^5&#65533;@&#65533;KB`=g%&#65533;Q!&#65533;}zVr&#65533;&#65533;F p6&#1858; 5&#65533;AR&#65533;7bcy&#65533;*&#65533;&#65533;&#65533;&#65533;&#65533;&#65533;'9BQp&#65533;	&#65533;b{&#65533;Pt3&#65533;;&#65533;@@&#65533;)qN&#65533;H&#65533;R5&#1625;&#65533;&#65533;uX&#65533;TA&#65533;&#65533;M&#65533;&#65533;&#65533;&#65533;&#65533;ut4&#65533;&#65533;{&#65533;&#1626;&#65533;D	&#65533;&#65533;
*9dmj	,a4(&#65533;&#65533;&#65533;F&#65533;Xq&#65533;d&#65533;&#65533;&#65533;k&#65533;&#65533;S&#1040;&#65533;&#65533;&#65533;o&#65533;&#65533;H&#65533;@yU;&#65533;&
!1 @&#65533;&#65533;A$  &#65533; {&#65533;&#65533;&#65533;p&#65533;&#65533;&#65533;/&#65533;&#1767;&#65533;9&#65533;&#65533;&#65533; O&#65533;#&#65533;!&#65533;&#65533;l&#65533;&#65533;,&#65533;$&#65533;K&#65533;K~&#65533;VE&#65533;&#65533;&#1519;/"%&#65533;?&#65533;5@*&#65533;&#65533;&#65533;&#65533;&#65533;w)&#65533; &#65533;,&#65533;r&#65533;`&#65533;&#65533;W&#65533;&#65533;&#65533;@yt&#65533;os&#65533;X6 
&#65533;&#65533;|r	8h[	^&#65533;6)&#65533;m&#65533;&#65533;"&#65533;|&#65533;yB&#65533;A
&#65533;q&#65533;&#65533;&#65533;4&#65533;p+&#65533;#7&#65533;QFu&#65533;O3]&#65533;dA&#65533;&#65533;&#65533;&#65533;&#65533;&#65533;'ld&#65533;PO&#65533;&#65533;&#65533;t&#65533;G
pL&#65533;&#65533;&#65533;*&#65533;  -&#65533;,&#65533;2!b&#65533;7&#65533;l&#65533;&#65533;{&#65533;&#65533;	&#65533;6  &#65533;4.&#65533;"0x&#65533;&#65533;&#65533;&#65533;ca&#65533;&#65533;/&#65533;&#65533;eJ&#65533;MA1 Vh&#65533;&#65533;&#1274;o&#65533;7&#65533; &#65533;&#65533;&#65533;0&#65533;T&#65533;&#65533;&#65533;FuU |&#65533;&#65533;&#65533;%&#65533;[?&#65533;&#65533;&#65533;&#65533;)P&#65533;T&#65533;/g!&#65533;N&#65533;0]&#65533;&#65533;C&#65533;E&#65533;g&#65533;&#406;&#65533;l&#65533;#&#65533;9c&#65533;&#1361;&#65533;Q&#65533;&#65533;e&#65533;&#65533;&#65533;	c&#65533;	&#65533;&#65533;&#65533;")&#65533;P&#65533;	&#65533;&#65533;&#65533;EpU&#65533;mL9]&#65533;h[&#65533;&#65533;LS'&#65533;)+&#65533;~&#65533;&#65533;&#65533;q4&#853;T&#65533;&#65533;[&#65533;%
&#65533;&#65533;&#65533;)&#65533;&#65533;&#65533;&#1208;&#65533;&#65533;wl	 w&#65533;z @&#65533;&#65533;2 |&#65533;9&#65533;i &#65533;8&#65533;&#65533;u&#65533;W&#65533;cK&#65533;>&#65533;&#65533;>9iQ&#65533;&#65533;&#65533;?&#65533;$G&#65533;$&#65533;&#65533;$&#65533;f&#65533;&#65533;8PI&#65533;i&#65533;&#65533;&#65533;&#65533;&#65533;^&#65533;&#65533;&#65533;&#65533;BKUL&#65533;#&#65533;A4&#65533;l+kb&#65533;&#65533;l&#65533;&#65533;J&#65533;&#65533; &#65533;&#65533;F&#65533;0&#65533;&#65533;jZ&#65533;@\ &#65533;U&#65533;&#65533;4xSS&#65533;e&#65533;bC&#65533;"&#65533;&#65533;&#65533;&#65533;f&#65533;0&#65533;%&#65533;&#65533;&#65533;.pb&#65533;1[X&#65533;')&#65533;<8&#65533;4]&#65533;#&#65533;&#65533;&#65533;&#65533;&#65533;>&#65533;)RA&#65533;W &#65533; &#65533;&#65533;&#2010;C&#65533;&#65533;&#65533;&#65533;&#65533;y&#578;&#65533;W&#65533;&#1384;	2E&#65533;&#65533;&#65533;d+s+)&#65533;-m%:B&#65533;&#46858;Ry&#65533;&#65533;&#65533;K5iH)IiZ&#65533;&#65533;&#65533;_i&#65533;&#65533;B&#65533;Jc&#65533;O&#65533;8&#65533;R&#65533;&#65533;&#1382;&#65533;>VI{&#65533;2&#65533;r9@&#65533;&#65533;9&#65533;1z&#65533;;&#65533;p6&#756;,&#65533;&#65533;|z
&#65533;KY&#65533;&#65533;wE&#65533;n&#65533;f&#65533;Y;9&#65533;$\&#65533;*&#65533;wO[&#65533;p&#65533;&#65533;Q&#65533;&#65533;'10.&#65533;D&#65533;&#65533;%&#65533;QD&#1814;!&#65533;	&#65533;&#65533;\&#65533;&#65533;6'&#65533;O&#65533;P&#65533;g&#65533;6&#65533;N&#65533;Q&#65533;W&#737;e&#65533;0{&#65533; P&#65533;&#65533;&#65533;&#65533;&#65533;P,?&#65533;&#65533;&#65533;'&#65533;#' nP&#65533;0&#65533;&#65533;k&#65533; }l7A&#65533;>Dx}&#65533;P<(&#1189;&#65533;|JW&#65533;s&#65533;JVb*#s&#1216;IYtg&#65533;t&#65533;&#65533;&#65533;CB&#65533;&#65533;$&#65533;X_LrQB&#65533;Lq&#65533;D0oa+&#65533;:&#65533;&#339;:{"&#65533;u&#65533;&#65533; &#65533;&#381;z&#65533;0&#65533;pOZpA&#65533;=&#65533;-
 &#65533;	a	A&#65533;-&#65533;&#65533;93JP8&#65533;&#527;&#65533;&#65533;&#65533;<&#65533;++&#65533;&#65533;&#65533; 7&#65533;	&#65533;&#65533;x&#65533;+&#65533;&#65533;+&#65533;&#322;&#65533;;&#65533;&#65533;&#65533;w&#65533;k&#65533;w&#65533;&#65533;}?k!U&#65533;	$&#65533;[&#65533;&#65533;&#65533;C{r&#65533;&#65533;Hl&#784;.&#65533;Y&#65533;&#65533;&#65533;.&#65533;PF;Dx&#65533;r&#65533;&#65533;\&#65533;0&#65533;&#65533;+&#65533;&#65533;
&#65533;&#65533;&#65533;+8&#1107;&#65533;L&#65533;s&#65533;&#65533;G&#65533;Q2e&#65533;/b&#1088;&#65533;5&#65533;DL&#65533;~&#65533; &#65533;=^&#65533;U&#65533;}&#65533;<&#65533;&#65533;&#65533;gVt&#65533;/l&#65533;z&#65533;P&#65533;&#65533;&#65533;e&#65533;@&#65533;&#65533;&#65533;>P=&#65533;	&#65533;&#65533;#p<u+&#65533;&#65533;.&#65533;y
&#65533;ED-l! ]&#65533;&#65533;{D&#65533;wOb&#65533;P&#65533;'q#Q	$&#65533;&#65533;&#65533;&#65533;&#65533;&#65533;f^&#552;&#65533;G&#65533;i&#65533;.&#65533;C&#65533;pTy,&#65533;&#65533;l&#65533;R&#65533;Mf1&#65533;A&#65533;&#65533;&#65533;0&#65533;b&#65533;7&#65533;&#65533;#&#65533;}6+&#65533;&#65533;&#65533;&#65533;&#65533;&#65533;&#1704;&#65533;&#65533;&#65533;B_Q&#65533;&#65533;,&#65533;w!&#65533;@b&#65533;&#65533;&#65533;p,&#65533;&#65533;H&#65533;pL&#65533;
&#65533;&#65533; q	<&#65533;.&#65533;/B&#65533;H&#65533;&#65533;j&#65533;&#65533;X`X&#65533;%&#65533;&#65533;$kj&#65533;h&#65533;i&#65533;&#40068;&#65533;I&#65533;_q&#65533;/|
&#65533;d&#65533;l&#65533;K&#65533;&#65533;j&#65533;)"&#65533;< P )&#65533;v&#65533;")&#65533;1 &#65533;&#65533;&#65533;&#65533;B+&#65533;&#65533;&#65533;&#1533;&#65533;&#65533;	&#65533;&#65533;&#65533;{&#65533;&#65533;&#65533;&#65533;&#65533;&#65533;&#65533;z&#1850;7w7&#65533;&#65533;c	&#65533;&#65533;C&#65533;&#65533;&#65533;&#65533;&#65533;&#65533;P&#65533;pTc{A&#65533;"&#65533;&#65533;&#65533;jk&#65533;d&#65533;&#65533;zt\$&#65533;&#65533;&#65533;&#65533;H&#65533;|g&#65533;&#65533;w&#65533;&#65533;4&#65533;"&#65533;-&#178; " m&#65533;&#65533;&#65533;&#65533;&#65533;&#1822;&#65533;&#65533;e$#&#65533;&#65533;&#65533;&#65533;&#65533;&#65533;&#65533;&#65533;E&#65533;2`r&#65533;[g&#65533;Z&#65533;V&#65533;&#615;BI&#2013;tT&#65533;&#65533;&#65533;&#2007;>&#65533;Ye&#65533;&#1955;&#65533;^A&#65533;>j&#65533;0Q&#65533;#&#65533;&#65533;/tA&#65533;&#65533;d&#65533;&#65533;Q^&#65533;&#65533;'"	&#65533;!&#65533;&#65533;N[&#65533;&&#65533;M&#65533;&#65533;&#65533;&#65533;&#65533;&#65533;P&#65533;&#65533;&#65533;&#65533;^&#65533;&#65533;X 1.&#65533;&#65533;&#65533;+&#65533;&#65533;&#65533;&#65533;&#65533;&#65533;&#65533;&#65533;&#65533;!&#65533;&#65533;&#65533;&#65533;&#65533;&#65533;&#65533;1&#65533;&#65533;&#65533;&#65533;&#65533;&#65533;&#65533;&#65533;&#65533;A&#65533;&#65533;&#65533;&#65533;&#65533;&#65533;&#267;&#65533;&#412;"&#1047;&#65533;&#65533;&#65533;&#65533;0&#65533;&#65533;&#65533;&#65533;&#65533;-+A,&#65533;&#65533;&#65533;&#65533;$#+&#65533;T&#65533;&#65533; \&#65533;XX A&#65533; &#65533;&#65533;<p#&#65533;	&#65533;&#65533;&#65533;lh&#65533;A&#65533;&#65533;"Dh &#65533;&#65533;&#65533;b&#65533;lF&#65533;&#65533;e8s&#65533;\&#65533;&#65533;K&#65533;N &#65533; &#65533;&#65533;H&#65533;X&#65533;&#65533;/t&#65533;`P&#65533;&#65533;T&#65533;&#65533;Z&#65533;&#65533;&#65533;&#65533;H&#65533;+&#65533;X&#65533;&#65533;`&#65533;E3&#65533;p-&#65533;I&#2029;
(&#65533;&#65533;$bB r&#65533;B&#65533;@&#65533;&#65533;f&#65533;YbQ
&#65533;&#65533;Ez&Z&#65533;R&#65533; {&#65533;=&#65533;W&#65533;"&#65533;&#65533;T&#65533;e0fE,z&N&#65533;&#65533;&&#65533;+3&#65533;&#65533;v&#65533;&#65533;&#65533;S&#65533;S&#65533;l<VM7.&#65533;&#65533;&#65533;&#65533;A&#65533;^(h&#65533;&#65533;z&#65533;&#65533;&#65533;&#65533;">&#65533;H@&#65533;F&#65533;&#65533;&#65533;C&#65533;:X`Q&#65533;&#4169;)"&#65533;&#65533;&#65533;>F(O&#65533;&#1328;r.&#65533;&#65533;&#65533;RK6g&#65533;&#65533;:&#65533;&#65533; (&#65533;&#337;E7&#65533;`&#65533;D  A	(t &#65533;#&#65533;&#65533;,&#65533;]+&#65533;0&#65533;q&#65533;&#65533;&#65533;&#65533;PP
T&#65533;"&#65533;&#65533;&#65533;&#65533;<p&#65533;7&#65533;&#65533;/&#65533;-&#65533;W&#65533;@&#65533;&#65533;3&#65533;&#65533;&#65533;r&#65533;+&#65533;Q	&#65533;Y&#65533;-&#65533;)&#65533;&#65533;&#65533;&#65533;2&#65533;&#65533;&#65533;;i&#65533;n&#1268;t&#65533;'`&#65533;&#65533;&#65533;(b&#65533;Np&#65533;_&#65533;&#65533;&#65533;7&#65533;e&#65533;i&#65533;&#65533;&#65533;N&#65533;&#65533;&#65533;oy&#65533;HA&&#65533;p&#65533;&#65533;&#65533;&#65533;Aj&#65533;p&#65533;}6&#65533;!pF&#65533;h&#65533;a&#65533;B%}&#65533;&#65533;U&#65533;P&#65533;&#65533;&#65533;&#65533;&#65533;&#65533;)&#65533;p@4t&#65533;V&#65533;&#65533;
<&#65533;&#65533; (&#65533;&#65533;E%&#65533;&#65533;2k &#65533;&#65533;Rj&#65533;&#65533;&#65533;Jx&#65533;&#65533;"&#65533;`g8&#65533;AU&#65533;H&#65533;&&#65533;&#65533;&#65533;U0&#65533;&#65533;-&#65533;&#65533;&#65533;(d&#65533;&#65533;, ^"&#65533;&#65533;>&#65533;
|&#65533;	&ob&#65533;&#65533;&#65533;@&&#65533;`&#65533;&#65533;&#65533;@<)&#65533; 	&#65533;=@:&#65533;YYr!&#65533;"r"&#65533;-3&#65533;&#65533;&#65533;1tURm&#65533;&#792;&#65533;q&#65533;i4&#65533;&#65533;&#65533;&#65533;p&#65533;jqQji&#65533;&#65533;c&#65533;!>s1<&#65533;[&#65533;&#65533;^&#65533;K&#65533;X L&#65533;;&#65533;&#65533;? U&#65533;&&#65533;Em]n&#65533;&#65533;&#65533;&#65533;&#65533;&#65533;&#65533;&#65533;&#65533;I0&#1401;J&#65533;&#65533;B&#65533;&#65533;K&#65533;vt&#1027;V&#65533;&#65533;&#1072;HeT&#65533;&#65533;n&#65533;,A+mJ&#65533;
8&#65533;\&#1862;.:&#65533;3&#65533;&#1208;&#65533;@q&#65533;&#65533;R&#65533;&#65533;u` -\&#65533;^&#65533;&#65533;-p&#65533;#IpP$L A&#65533;f B
&#65533;&#65533;&#65533;Mf&#65533;L&#65533;&#65533;?&#65533;p 2+&#65533;&#65533;&#65533;L
&#65533;< &#65533;'&#65533;&#65533;&#65533;^&#65533;&#65533;V&#65533;&#65533;&#65533;le@&#65533;-&#65533;%&#65533;:g+,&#65533;&#65533;&#65533;&#65533;W&#65533;&#65533;&#140;"dc'H&#65533;@+P8&#65533;&#65533;=H&#65533;c&#65533;F&#65533;2&#65533; &#544;)C	XBz&#65533;ap&#65533;F%b&#65533;&#65533;L&#65533;&#65533;"&#65533;@&#65533;&#65533;q	&#65533;&#65533; &#65533;&#65533;&#143;@&#65533;I|&#65533;&#65533;&#65533;&#65533;$&#65533;&#65533;&#65533;6B,h&#65533;&#65533; 2&#65533;O&#65533;lR&#65533;&#65533;([r&#65533;&#65533;&#65533;h&#65533;i&#1796;s&#65533;zb&#65533;&#65533;&#65533;&#65533;&#65533;&#65533; 6&#65533; , &#65533;&#65533;&#65533; &#65533;2 	P %}<&#65533;!&#65533;&#65533;&#65533;P&#65533;\|&#65533;&#65533;@&#65533;&#65533;~&#65533;e&#65533;&#65533;&#65533;&#65533;&#1497;zp &#65533;&#65533;D&#65533;T&#65533;A
N3&#65533;&#65533;&#65533;&#65533;&#65533;e"@&#65533;&#65533;7&#65533;h1&#65533;P&#65533;
1'K&#65533;[&#65533;c$*&#65533;4&#65533;&#65533;&#65533; A`V&#65533;7Y&#65533;&#65533;&#65533;&#65533;&#65533;-&#65533;&#218;&#65533;&#65533;`J:&#65533;` &#65533;b3k|&#65533; &#65533;&#65533;QL"&#65533;[ &#65533;&#65533;&#829;&#65533;l(&#65533;&#65533;D&#65533;>V&#65533;2,`&#65533;[>3&#65533;~hG &#65533;&#1025;&#65533;&#65533;&#65533;#&#65533;Aj&#65533;b&#65533;@ I&#65533;&#65533;&#65533;E(&#65533;Z &#65533;&#65533;)AbS&#65533;s&#65533;&#65533;\Bx(&#65533;&#65533;E(@&#65533;&#65533;&#65533;&#65533;&#65533;Sr&#65533;	cJ&#65533;R.&#65533;&#65533;&#65533;!M&#65533;PC"&#65533;&#65533;&#65533;q&#65533;&#65533;@&#65533;&#65533;&#65533;%Q&#65533; &#65533;R&#65533;&#65533;/&#65533;#&#65533;&#65533;@n&#65533;&#65533; &#65533;o&#65533;"6>@&#65533;(|&#65533;3&#65533; &#65533;&#65533;0&0&#65533;&#65533;&#65533;6&#65533;*&#65533;#ufM&#65533;&#65533;@&#65533;Wc&#65533;&#65533;GV1&#65533;&#65533;&#65533;&#65533;&#65533;A&#65533; C ]!&#65533;3LH&#65533;&#65533;5&#65533;&#65533;&#65533;Y&#65533;&#65533;&#65533;(&#65533;=h@/h&#65533;$IMPkD`:I&#65533;5&#65533;&#65533;TDh&#65533;T&#65533;&#65533;ACl1+$.@Yf&#65533;
0&#65533;!F&#65533;&#1741;&#65533;i&#65533;,&#65533;W^T`&#65533;&#65533;&#65533;TD$p&#65533;&#65533;&#65533;}E&#65533;h.&#65533;(kY&#65533;k&#65533;4&#65533;&#65533;&#65533;&#65533;A&#65533;&#65533;^&#65533;&#65533;&#65533;&#65533;e&#65533;&#373;&#65533;2D&#65533;$)&@&#65533;L&#65533;&#65533;&#65533;&#65533;&#65533;&#65533;{&#65533;pC&#65533;&#65533;&#276;&#65533;( !&#65533;5&#65533;	&#65533;@&#65533;2P"&#65533;&#65533;&#65533;&#65533; &#65533;?&#65533; &#65533;&#65533;&#65533;O|&#65533;&#65533;4p&#65533;@&#65533;&#65533;SF`&#65533;&#65533;&#65533;&#65533;&#65533;^&#65533;&#65533;&#65533;&#65533;&#65533;2&#65533;&#65533;&#65533;&#65533;&#65533;&#65533; &#65533;eF&#65533;&#65533;&#65533; &#65533;a&#65533;&#65533;&#286;"&#65533;&#65533;&#65533;&1hEP&#65533;&#65533;&#65533;J5&#65533;&#65533;&#65533;`Z&#65533;&#65533;~` &#65533;H4Bp&#65533;8&#65533;&#65533;&#65533; &#65533;X&#65533;$&#65533;&#65533;,V&#65533;&#65533;&#65533;l&#65533;*&#65533;MX&#65533;&#65533;&#65533;Vp
 CX&#65533;8Yy&#358;&#65533;&#65533;&#65533;&#65533;g4&#65533; &#65533;&#65533;@2&#65533;
 &#65533;@@&#65533;&#65533;&#65533;&#65533;9&#65533;D&#1205;&#65533;lD#&#770;\2&#1173;p&#65533;'&#65533;&#65533;	L&#65533;h&#65533;&#65533;z&#65533;&#65533;c	&#65533;&#65533;X&#65533;2*&#65533;\Q&#65533;&#65533;&#65533;D&#65533;=&#65533;4Y&#65533;+&#65533;&#65533;&#65533;&#65533;&#65533;*0N4&#65533;*&#65533;&#65533;&#65533;s6&#65533;&#65533;8&#65533;33&#65533;r&#65533;d&#65533;&#65533;J&#65533;`&#65533;&#65533;&#65533;h r&#65533;f&#65533;&#65533;L\&#65533;U&#65533;R&#65533;9&#65533;:d&#65533;&#65533;1C&#65533;&#65533;x&#65533;,a&#65533;&#65533;h&#65533;&#65533;TJ&#65533;231&#65533;&#65533;&#65533;&#1156;Q&#65533;&#65533;&#65533;gO&#65533;5Gf&#65533;Z&#65533;$&#65533;&#65533;&#65533;&#65533;&#65533;&#65533;Y	S(&#65533;&#65533;&#65533;T&#65533;	x f&#65533;&#65533;&#65533;
&#65533;!&#65533;b"[&#1370;&#65533;IHL5&#65533;|l&#65533;&#65533;&#249;[&#65533; &#65533;&#65533;&#65533;&#65533;&#65533; &&#65533;`&#65533;v&#65533;&#65533;HU&#65533;:"&#65533;&#65533;	Xb&#65533;T&#65533;D&#65533;&#868;&#65533;&#65533;&#65533;&#65533;F&#65533;&#65533;O;&#65533;w&#65533;H&#65533;e&#65533;6N&#65533;&#65533;&#65533;A&#65533;
&#65533;&#65533;D&#65533;<pH?&&#65533;"&#65533;&#65533;&#65533;V&#65533;y`&#65533;&#65533;|&#65533;&#65533;&#65533;F&#65533;s.`&#800;"2:	3&#65533;&#65533;a\&#1804;|&#65533;&#65533;&#65533;>36&#65533;D"!&#65533;&#65533;X"&#65533;HH&#65533;r&#65533;&#65533;&#65533;ig&#65533;&#65533;a&#65533;8,k&#65533;p&#65533;77&#65533;&#65533;T`&#131;03VOB&#65533;sr&#65533;&#65533;gRT5Ke&#65533;&#65533;)[&#65533;&#65533;P&#65533;&#65533;X&#65533;`X&#65533;4&#65533;&#65533;&#65533;j&#65533;T&#65533;&#65533; ,&#65533;&#65533;  &#65533;H&#65533;&#65533;-&#65533;=3&#65533;&#65533;&#65533;&#65533;*&#65533;&#65533;
&#65533;&#901;Df!`&#65533;&&#65533;j&#65533;&&#65533;O?&#65533;&#65533;&#65533;&#65533;3&#65533;%&#1474;&#65533;&#65533;T&#65533;&#65533;&#65533;&#65533;&#65533;X&#65533;}&#65533;P&#65533;H &#65533;`[0&#65533;&#65533;&#65533;&#65533;!"@&#1089;8L&#65533;U &#65533;&#65533;f`)&#65533;&#65533; &#65533;&#65533;&#65533;
s!
.&#65533;'&#65533;&#65533;V&#65533;s6(&#65533;A&#65533;&#65533;	&#65533;&#65533;{	vae# '&#65533;>&#65533;K&#65533;	!&#65533;&#65533;`@@&#65533;%&#65533;&#65533;&#65533;`&#65533;e	xvJ-s&#65533;&#65533;i&#65533;P&#65533;p&#65533;&#65533;&#65533;@#%&#65533;&	&#65533;
&#65533;3&#65533;Y&#65533;c&&#65533;=&#65533;&#65533;&#65533;A[&#65533;@&#65533;&#65533;&#65533;&#65533;n&#65533;V&#65533;&#65533;&#65533;?[P&#65533;p . D+0&#65533;[>  MqR&#65533;CIQI$&#65533;~&#65533;3-K&#65533;-&#65533;&#65533;Q5&#65533;~&#65533;&#65533;&#65533;&#65533;B]&#65533;#&#65533;h&#626;&#65533;1~&#65533;e&@`;M1h %&#65533;Q -&#65533;&#65533;-$#&#65533;M&#65533;&#65533;Br&#65533;&#65533;
)&#65533;V&#65533;a&#65533;&#65533;&#65533;&#65533;&#65533;&#65533;&#65533;&#65533;21x&#65533;&#65533;&#65533;WA_&#65533;.&#65533;P&#1072;&#65533;&#65533;G&#65533;MX	&#65533;%n(w&#65533;&#65533;TFH&#65533;&#65533;v}&#65533;k&#65533;2
&#65533;	8&#65533; 	bh@Iv&#65533;V&#65533;&#65533;	&#65533;&#65533;&#65533;w0_&#65533;|.p)&#65533;z!&#65533;&#65533;p&#65533;r7L&#65533;&#128;)&#65533;s&#65533;
&#65533;e?&#65533;&#65533;&#65533;&#65533;&#65533;0&#65533;&#65533;23&#65533;&#65533;&#65533;V=&#65533;r&#65533;S.&#65533; &#65533;&#65533;,&#65533;&#65533; &#65533;,&#65533;v&#65533;&#65533;-f&#65533;2&#65533;&#65533;x&#65533;&#65533;&#65533;Q&#65533; &#65533;7&#65533;&#65533;D&#65533;&#65533;h&#65533;M&#65533;8&#65533;V +0&#65533;&#65533;&#65533;`&#65533;&#65533;&#65533;&#65533; 73 |s&#65533;/+&#65533;) U2b&#65533;&#65533;4&&#65533;S&#65533;&#65533;	dc&#65533;&#65533;x&#65533;&#65533;&#65533;aa&#65533;&#65533;&#65533;P6%&#65533;0 &&#65533;A{&#65533;1&#65533;a&#65533;d	-p &#1656;&#65533;&#65533;/WT"&#65533;2&#65533;21P$@/&#65533;&#65533;&#65533;&#65533;w&#65533;m&#65533;w5&#65533;X&#65533;y&#65533;
x&#65533;)9X&#65533;IR	A &#65533;e)b&#65533;S&#65533;&#65533;K&#65533;&#65533;M&#65533;&#65533;<&#65533;&#65533;ZQ(&#65533;O&#65533;HV&#65533;&#65533;&#65533;m(&#65533;&#65533;S&#65533;Y&#65533;7  J&#65533;&#65533;&#65533;3&#65533;&#65533;l&#65533;8`!&#65533;,F&#1042;&#65533;R? &#65533;&#65533;Ai1)&#65533;:&#65533;&#65533;8&#65533;&#65533; &#65533;&#65533;D&#65533;b
9&#65533;&#65533;q,&#65533;&#65533;u&#65533; M&#65533;d&#65533;m'*&#65533;YK&#65533;&#65533;)&#65533;>&#65533;8&#65533;&#65533;&#65533;!`1w&#65533;M&#65533;72&#65533;4{Q5&#65533;1&#65533;p&#65533; 20zST&#65533;&#65533;&#65533;)&#65533;&#65533;$Mpro&#65533;"&#65533; )h'<&#65533;%&#65533;1&#65533;&#65533;$&#65533;&#5661;1&#65533;&#65533;2&#65533;&#65533;7&#65533;.P'A&#65533;'L&#65533;J{&#65533;&#65533;&#65533;&#65533;4&#65533;&#65533;&#65533;V&#65533;&#65533;&#65533;}Q*&#65533;&#65533;B7&#65533;!AAH&#65533;40&#65533;'&#65533;P6&#65533;Rm&#65533;7
'&#65533;&#65533;&#65533;/&#65533;p-@ '&#65533;$'&#65533;&#65533;8)6&#65533;Pa,&#65533;6a&#65533;&#65533;&#221;&#65533;~&#65533;(&#65533;&#65533;&#65533;AA&#65533;.&#65533;3i&#258;\,&#65533;&#65533;&#65533;&#65533;D=pP%&#65533;.&#65533;/(&#65533;U&#65533;C[&#65533;0
&#65533;Q< . -#pl`&#65533;*Q/&#65533; &#65533;0&#65533;&#65533; 1`x1c?&#65533;c&#65533;0Z&#65533;Us1&#65533;&#65533;C&#65533;W&#65533;&#65533;G?&#65533;5@=&#65533;z&#65533;R(&#65533;P&#65533;%&#65533;&#65533;2(1&#65533;&#65533;"&#65533;&#65533;7T&H&#65533;t	&#65533;&#65533;7I&#65533;2 &#65533;&#65533;&#65533; &#65533;{:&#65533;&#65533;&#65533; n&#65533;&#65533;o&#65533;&#65533;&#65533;&#65533;&#65533;6&#65533;{TjV&#65533;&#65533;kVV57&#65533;&#65533;0  )@@0-p
q&#65533;.&#65533;g&#65533;&#65533;&#65533;&#65533;_-0k&#65533;cP&#65533;&#65533;&#65533;i&#65533;&#65533;M4'&#65533;Q&#65533;iU&#65533;Z&#65533;&#65533; U$&#65533;]QF&#65533;&#65533;&#65533;&#65533;&#65533;&#65533;&#457;Q ,&#65533;C%&#65533;&#65533;#1&#65533;;&#65533;2&#65533;2&#65533;w0,&#65533;&#65533;&#65533;H&#65533;y&#65533;Zj%&#65533;C	&#65533;R1&#65533;&#65533;U+&#65533;&#65533;+&#65533;Z&#65533;#V(&#65533;BE&#65533;IH2Z&#65533;L.h&#65533;c&#65533;W6&#65533;&#65533;5&#65533;&#65533;&#65533;&#65533;{&#65533;&#65533;>&#65533;&#65533;&#570;&#65533;&#65533;y&#65533;sd5 &#65533;&#65533;&#65533;@=&#65533;&#65533;l&#65533; &#65533;&#65533; 	&#65533;p&#65533;vbe&#65533;u+7U&#65533;(&#65533;%&#65533;R&#65533; 	&#65533;Y&#65533; &#65533;@`3L&#65533;!&#65533;&#65533;R&#65533;&#1031;&#65533;f,Eq,&#65533;I&#65533;Qt&#1301;~$k&#65533;&#65533;&#65533;aD&#65533;!~&#434;,&#65533;VF&#65533;&#65533;&#65533;V&#65533;&#65533;&#65533;/&#65533;&#65533;&#65533;&#65533;&#65533;+
&#65533;&#65533;&#65533;&#65533;1&#65533;#]%,&#65533;N&#65533;&#65533;&#65533;&#65533;&#244; 4&#65533; L$ ;Z &#65533;&#65533;&#65533;&#65533;&#65533;*]&#65533;&#65533;&#65533;0$&#65533; D&#65533;{
&#1120;&#65533;h)&#65533;&#65533;&#65533;&#3271;Gn?&#65533;L(2 &#65533;X
	&#65533;I&#65533;&#65533;9q&#65533;&#65533;&#65533;&#65533;&#65533;P&#65533;dx&#65533;&#65533;bt&#65533;&#65533;3K&#65533;eC6&#65533;Kh&#65533;/&#65533;5&#65533;1&#65533;&#65533;&#65533;&#65533;&#65533;~&#65533;&#65533;P&#65533;4&#65533;&#65533;&#65533;-q&#65533;!@P&#65533;&#65533;&#65533;[0, 0&#65533;&#65533;At&#65533;&#65533;&#65533;&#65533;&#65533;9&#65533;&#65533;&#65533;91&#65533;b&#65533;&#65533;:&#65533;b&#65533;&#65533;K,j&#65533;P&#65533;p 0&#65533;P&#65533;&#65533;U&#65533;dT&#65533;%&#65533;K~g4&#65533;&#65533;O&#65533;r0(dG&#65533;&#65533;ou%&#65533;&,a&#65533;&#65533;p&#65533;&#65533;&#65533;&#65533;&#65533;=_&#254;B&#65533;5&#65533;$%$&#65533; &#65533;&#65533;
&#65533;8	&#65533;&#65533;&#65533;&#65533;U &#65533;_!&#65533;&#65533;&#65533;@&#65533;&#65533;D&#65533;&#170;&#65533;q&#65533;&#65533;B&#65533;<&#65533;0&#65533;&#65533;.&#65533;&#65533;&#65533;&#65533;&#65533;A&#65533;&#65533;T&#65533;cRB&#65533;f)x&#65533;557=&#65533;W&#65533;V&#65533;P&#65533;c)_&#65533;r1&#65533;z&#65533;I2*&#65533;&#1738;&#65533;&#65533;^,&#65533;  }&#65533;uo&#65533;+uj&#514; &#65533;r&#65533;r!%&#65533; 2`~#&#65533;B\&#65533;`j$&#65533;HD&#65533;&#65533;i&#65533;&#65533;&#65533;&#65533;P&#65533;p0:&#65533;&#65533;|&#65533;&#65533;&#65533;"&#65533;&#65533;q&#65533;H&#65533;&#65533;UzS&#65533;)&#65533;&#1040;&#65533;S_G&#65533;H2&#65533;&#65533;&#65533;&#65533; [c&#65533;
A&#65533;5&#65533;t&#65533;|&#65533;&#65533;c&#65533;-&#65533;@:&#65533;&#65533;&#65533;&#65533;&#65533;&#65533;&#65533;R&#65533;3D&#65533;
&#65533;&#65533;&#65533;4&#65533;K&#65533;&#514;&#65533;&#65533;&#65533;T3&#65533;"0&#65533;&#65533;a	&#65533;Y+TVY&#1434;U&#65533;&#65533;n&#65533;&#65533;)&#65533;>&#65533;&#65533;_&#65533;Q&#65533;U&#65533;'&#65533;&#65533;g&#1955;#&#65533;C4&#65533;0 B_$&#65533;&#65533;&#65533;@,&#65533;sj&#213;j&#65533;&#65533;&#65533;	p!&#65533;Q&#65533;&#65533;&#65533;9&#65533;&#65533;7&#65533;#5!F,&#65533;&#606;F&#65533;}&#65533;V.&#65533;;&#65533;&#65533;&#65533;}	&#65533;k)&#65533;i&#65533;&#65533;x &#65533;&#65533;L&#65533;K"_r&#65533;&#65533;&#65533;&#65533;E&#65533;&#65533;Lk&#65533;f(g&#65533;&#65533;&#65533;&#65533;&#65533;2&#65533;ge&#65533;}K&#65533;&#65533;&#65533;&#65533;&#65533;W&#65533;7&#65533;A&#65533; P&#65533;0 TVp&#65533;vZ&#65533;	&#65533;&#65533;&#65533;&#65533;5%C&#65533;t	&#65533;? S&#65533;0&#65533;#PrB]FfM&#65533;q&;C&#65533;&#65533;&#65533;l&#65533;&#65533;g&#65533;0&#65533;&#65533;7&#65533;-e&#65533;%A AeTj&#65533;o&#65533;K&#65533;c&#65533;&#65533;l$( G*p&#65533;; &#65533;J&#65533;j&#65533;%^&#65533;&#65533;b9Q&#65533;&#65533;&#1831;&#65533;&#65533;B&#65533;9W&#1288;&#65533;#(I&#65533;;&#65533;,H&#65533;&#65533;&#65533;2P O&#65533;%&#65533;  &#65533;&#65533;`<&#65533;0Z&#65533;V&#65533;H&#65533;&#65533;! &#65533;RE &#65533;`&#65533;&#65533;&#65533;&#65533;F&#65533;&#65533;7&#65533;&#65533;v&#65533;&#65533;&#65533;&#65533;?&#173;&#65533;&#65533;&#65533;(&#65533;&#791232;&#65533;&#65533;&#65533;&#1626;`e|2&#65533;&#65533;&#65533;&#65533;&#65533;&#65533;;x)&#65533;&#65533;v]&#65533;&#65533;A&#65533;&#65533;@&#65533;"@&#65533;&#65533;\&#65533;L&#65533;A&#65533;&#65533;y`&#65533;&#65533;&#65533;&#65533;&#14934;&#65533;&#65533;U&#65533;&#65533;=&#65533;&#1090;&#65533;&#65533;&#65533;&#65533;&#65533;p&#65533;VS5r&&#65533;!3;8G)&#65533;&#65533;&#65533;$PZ!&#65533;$&#65533;&#65533;)@&#65533; &#65533;&#65533;&#65533;[&#65533;5A&#65533;}qR &#65533;:&#65533;&&#65533;&#855;&#65533;~K&#65533;&#65533;6c-5u&#65533;D&#65533;&#65533;}D&#65533;&#65533;&#65533;&#65533; &#65533;&#65533;p&#65533;&#65533;C&#65533;  z&#65533;&#65533;%&#65533;&#65533;&#65533;C&#65533;f&#65533;6E&#65533;[&#65533;&#65533;&#65533;4&#65533;&#65533;1:&#65533;&#65533;}&#65533;&#65533;&&#65533;	p&#65533;%g&#65533;rfq&#65533;	&#65533;w&#1742;&#65533;	\(&#65533;^&#65533;?]&#65533;&#65533;&#65533;&#1688;zU&#65533;&#65533;P&#65533;&#65533;&#65533;*j'pv&#65533;&#65533;^&#65533;&#65533;@K&#65533;&#65533;TI$&#65533;&#65533;l&#65533;PV\%D&#65533;&#65533;&#65533;@'P ok
&#65533;&#65533;zch&#65533;'" M&#65533;-6&#65533;&#65533;&#65533;;I&#65533;&#65533;M&#65533;n,;&#65533;h[{E&#65533;&#65533;Q&#65533;&#65533;E&#65533;&#65533;&#65533;T&#65533;9&#65533;9uZ&#65533;H&#65533;&#277;&#65533;:&#65533;&#65533;&#65533;)&#65533;	U3<S&#65533;&#705;H0^M&#65533;&#65533;&#65533;&#65533;&#65533;Q+&#65533;A&#65533;pl&#65533;&#65533;x&#65533;&#65533;&#65533;kwx	\&#65533;7&#65533;&#65533;&#65533;&#1450;?]S&#65533;&#65533;&#65533;&#65533;&#1379;&#65533;&#65533;
(>&#65533;&#65533;BYK&#65533;MVY&#65533;1&#65533;&#65533;FK&#65533;	A@#T&#65533;&#65533;&#65533;&#65533;J&#65533;`.`1&#65533;hz?&#65533;a&#65533;&#65533;c&#65533;|&#65533;&#65533;0&#65533;&#65533;L&#65533;&#65533;\@:&#65533;L&#65533;&#65533;&#65533;&#65533;! &#65533;&#65533;Z&#65533;B&#65533;7 &#65533;&#65533;&#65533;Y&#65533;	&#65533;&#65533;3 /&#65533;&#65533;m&#65533;&#65533;;`,{&#65533;&#65533;&#65533; &#65533;S~&#65533;&#65533;6&#65533;&#65533;&#65533;&#65533;&#65533;HE`&#65533;q&#65533;&#1975;D&#65533;&#65533;&#65533;R&#65533; @D $` H&#65533;8&#65533;&#65533;1 &#65533;&#65533;&#65533;"&#65533;&#65533;&#65533;@20&#65533;&#65533;&#65533;&#65533;&#65533;d&#65533;?J%&#65533;&#65533;^:&#65533;&#637;&#65533;&#65533;&#838;<&#65533;&#65533;*&#65533;&#65533;t&#65533;@&#65533;p&#65533;&#1744;!&#65533;&#65533;&#65533;M&#65533;&#65533;&#65533;<,1)&#65533; (&#65533;&#65533;&#65533;&#65533;.&#65533;&#65533;&#65533;&#65533;""'&#65533;&#65533;&#65533;&#65533;A&#65533;&#65533;&#65533;&#65533; -&#65533;,1&#65533;&#65533;&#65533;A&#65533;&#65533;&#65533;&#65533;1&#65533;&#65533;&#65533;&#65533;&#65533;+&#65533;&#65533;1"-!&#65533;"(&#65533;++$( &#65533;$ &#65533;&#65533;;
(&#65533;&#65533;&#61840;	v &#65533;a@F&#65533;"b&#65533;0&#65533;"&#65533;&#65533;&#65533;Di&#65533;&#561;&#65533;&#463; Cb&#65533;F&#1174;I&#65533;h&#65533;&#65533;O&#65533;&#65533;&#65533;0&#65533; &#65533; &#65533;~&#65533;&#65533;8&#1058;
&#65533;&#65533;&#65533;&#65533;b&#304;&#65533;@&#264;&#65533;0&#65533;0p $o-V&#65533;T&#1536;&#65533;&#65533;j*&#65533;%jB&#65533;mUa&#65533;*&#65533; a&#65533;l!C&#65533;&&#65533;@&#65533;n D\&#65533;t!4V+&#65533;&#565;&#65533;&#65533;&#65533;x+&#65533;&#65533;&#65533;A&#65533;$rpA&#65533;B&#65533;&#65533;pi&#65533;&#65533;2&&#65533;&#65533;ta&#65533;(V1H&#65533;f&#65533;T5&#65533;v&#65533;&#65533;d* &#65533;&#1495;>&#65533;V&#65533;T&#65533;&#65533;]0V&#65533;&#65533;&#65533;&#65533;b&#65533;&#65533;&#65533;AE&#65533;L&#65533;~P&#65533;&#65533;Z&#65533;&#3104;&#65533;P[B=/&#65533;p&#65533;&#65533;&#65533;&#65533;&#1629;&#65533;	 	&#1468;1&#65533;&#65533;&#65533;&#65533;CIt&#65533;&#65533;(&#65533;&#65533;&#65533;&#65533;6&#65533;U$etRJh   &#65533;! &#65533;?t&#65533;&#65533;~7&#65533;T&#65533;N&#65533;Xp U(8@B$d&#65533;+<&#65533;@P0\!&#65533;@&#65533;L&#65533;&#65533;o10&#65533;K'	,&#65533;1&#65533;A&#65533;B$&#65533;f&#65533;p&#65533;&#65533;H]&#65533;&#65533;,c&#65533;H
[&#65533;&#65533;&#65533;o)L&#65533;&#65533;Z&#65533; &#65533;$]&#65533;[#&#65533;&#65533;&#65533;&#65533;d&#65533;&#65533;t&#65533; &#65533;-1d &#65533;Y+`p&#184;&#65533;Q0&#65533;&#65533;&#65533;&#65533;_<Mm,&#65533;&#65533;&#65533;pz&#65533;&#65533;!!h&#1292;$)&#65533;&#65533;&#65533;$&#65533;&#65533;fnW1TPp3,4&#65533;&#65533;&#65533;@ P@&#65533;&#65533;&#65533;&#65533;&#65533;@&#65533;x!K&#65533;`&hx&#65533;&#65533;E&#65533;PD&#65533;"h#~9h&#65533;&#65533;&#65533;j&#65533;&#65533;&#65533;6&#65533;&#65533;%&#65533;&#65533;L&#65533;&#65533; @t&#65533;}=&#65533;&#65533;&#65533;&#65533;&#65533;>&#65533; &#65533;(&#65533;&#65533;A&#1872;w&#1320;+P&#65533;0"&#65533;&#65533;&#514;&#65533;k&#65533;&#65533;HfJ&#65533;&#65533;)e &#65533;
&#65533;4&#65533;&#65533;]n&#65533;&#65533;&#65533;u&#65533;@&#65533;&#65533;`A&#65533;&#65533;&#65533;@&#65533;!&#65533;&#65533;M &#65533;&#65533;&#65533;W&#65533;,p@9WB&#65533;R&#65533;&#65533;/&#65533;&#65533;$2@m&#65533;&#65533;&#65533;&#65533;&#65533;],&#65533;&#65533;p&#65533;z&#65533;&#65533;WA&#65533;)&#589;`&#65533;"&#65533;M&#65533;(#0&#65533;&#65533;&&#65533;6 +,&#65533;vHO&#65533;&#65533;&Ma2&#65533;&#65533;&#65533;&#65533;#&#65533;&#65533;V@X&#65533;h{&#65533;&#65533;&#65533;$&#65533;&#65533;&#65533;X &#65533;|&&#65533;`&#65533;&#65533;" &#65533;~ &#65533;pP&#65533;:W&#65533;]4&#65533;&#65533;&#1606;.z&#65533;&#65533;[&#65533;$&#65533;&#65533;&#65533;&#65533;&#65533;&#65533;&#527;	&#65533;&#65533;]&#65533; TJ3&#65533;P&#65533;Y&#65533;A&#65533;&#65533;&#65533;5&#65533;
&#65533;&#65533;&#65533;@.4&#65533;&#65533;&#65533;[%&#65533;| &#65533;
&#65533;)WA*&#65533;&#65533;&#65533;4&#65533;<&#65533;M:leV&#65533;&#65533;H&#65533;&#65533;L 	+,&#65533;&#65533;H0&#65533;&#1121;&#65533;$&#65533;L&#65533;
X&#65533;	&#65533;f&#65533;&#65533;&#65533;&#65533;,&#65533;@&#65533;V&#65533;&#65533;&#65533; &#65533;x&#65533;&#65533;Dp&#65533;JX&#65533;&#65533;]G&#65533;&#65533;>AQ&#65533;E&#65533;%&#65533;&#65533;&#65533;i@&#65533;R&&#65533;&#65533;&#65533;&#65533;Z &#65533;&#65533;="&#65533;&#1616;&#65533;
&#65533;6&#65533;&#65533;  &#1219;&#65533;,&#65533;&#65533;&#65533;6 &#65533;	&#65533;&#65533;L:&#65533;4:&#1025;E8&#65533;&#65533;C ~&#65533;&#65533;X&#65533;&#65533;A&#65533;&#65533;&#65533;&#65533;&#65533;C@)&#65533;&#65533;5&#65533;6&#65533;&#65533;A&#65533;&#65533;&#65533;&&#65533;&#65533;&#65533;$2W&#65533;&#65533;&#65533; &#65533;&#65533;%0A	&#65533; &#65533;&#65533;3&#65533;&#65533;&#1132;h&#65533;&#65533;&#65533;/#&#65533;&#65533;Z` &#544;qI3&#65533;R :&#65533;&#65533;@V:P&#65533;&#65533;&#65533;&#65533;+@0 (&#65533;
8&#65533;&#65533;&#65533;&#65533;S?X&#65533;I&#65533;&#65533;M&#65533;@L@&#65533;i&#65533;@N&#65533;d&#65533;e&#65533;&#65533;Fc&#65533;B3(pM&#65533;8&#65533;&#65533;V&#65533;&#65533;&#65533;&#65533;&#65533;)F&#65533;f2&#65533;4&#65533;Y&#65533;8)`&#65533;&#65533;$&#65533;&#65533;Fxk&#65533;&#65533;&#65533;&#65533;``/&#65533;&#65533;MZ&#65533;F&#65533;M&#65533;&#65533;Sn&#65533;N &#65533;&#65533;.@ pA`&#65533;Vt&#65533;&#65533;&#65533; &#65533;&#65533;&#65533;&#65533;d&#65533;w&#65533; R@&#65533;&#65533;&#65533;9&#65533;&#65533;
&#65533;&#65533;&#65533;&#65533; `^&#65533;&#65533;PM&#65533;&#65533;&#65533;&#65533;&#65533;;#!&#65533;j&#65533;&#65533;8&#65533;&#65533;<'!&#65533;&#65533;%&#65533;&#65533;&#1030;\w.?&#65533;%&#65533; sT ^&#65533;C &#65533;B	&#65533;&#65533;&#65533;`AO0&#65533;I&#65533; .kA& K&#65533;,`;,&#65533;&#65533;&#65533;&#65533;1"D)&#65533;!l&#65533; [&#65533;&#65533;Xk&#65533;!VP&#65533;h<b-&#65533;&#65533;&#65533;C&#65533;&#65533;4&#65533;pD24&#65533;&#65533;&#65533;YT&#1504;&#65533;4&#65533;W&#65533;P&#65533;
&#65533;&#65533;&#65533;KnPROe(B$&#65533;&#65533;&#65533;:a&&#65533;&#65533;&#65533;f!&#65533;6&#65533;&#65533;h&#65533;&#65533;7&#65533;(&#65533;bQe&#65533;&&#65533;d&#65533;,&#65533;Q&#65533;
t`-8&#65533;G&#65533;&#65533; &#65533;e&#65533;
&#1036;&#65533;y&#65533;D=`&#65533;
&#1025;&#65533;&#65533;&#65533;9&#65533;} ;?G&#65533;&#65533;hj&#65533;:&#65533;&#65533;&#65533;&#65533;&#65533;-]&#65533;04&#65533;&#65533;&#65533;2&#65533;Q&#65533;&#65533;&#65533;&#1661;&#65533;Ld&#65533;&#65533;03&#65533;I710&#65533;&#65533; h&#65533;&#65533;&#65533;T&#65533; &#65533;8A&#65533;D&#65533;&#65533;	@&#65533;baZJ&#65533;*&#65533;&#65533;_u&#65533;&#65533;2&#65533;g&#65533;&#65533;rA&#65533;Gj&#65533;
D&#65533;D@b&#65533;)&#65533;&#65533;&#65533;D&#65533;bS o&#65533;+&#65533;]9&#65533;#V&#65533;&#65533;&#65533;&#65533;2&#660;&#65533;L&#65533;"&#65533;&#1150;(&#65533;&#65533;|VC&#65533;&#1338;T0 &#65533;&#65533;&#65533;&#65533;a&#65533;&#65533;&#537;&#65533;&#65533;B#&#65533;`&#65533;,u3&#65533;)S)6KaZ&#65533;&#65533;&#65533;`&#65533;&#65533;&#65533;>j"P&#65533;'@&#65533;@Lp $v&#65533;&#65533;K&#65533;&#1347;&#65533;&#65533;&#65533;&#65533;&#65533;,,z'M&#65533;m&#65533;7#&#65533;jo?&#65533;;!&#65533;&#65533;&#65533;&#65533;I&#65533;&#65533;
&#65533;&#65533;&#65533;Y&#65533;p 
<0&#65533;@<`An&#65533;$&#65533;&#65533;b B&#65533;A4&#65533;&#65533;d&#65533; &#65533;&#65533;!p&#65533;*&#65533;h&#65533;&#65533;"H#&#65533;C05&#65533;&#65533;qT8&#65533;&#65533;f&#235;&#65533;}&#65533; n&#65533;&#65533;&#65533;3 $b+p&#65533;'&#768;!(&#65533;Ec/{&#65533;*&#65533;
&#65533;l6&#65533;dE  &#65533;HXi9&#65533;&#65533;@((&#65533;It&#65533;&#65533;&#1298;&#65533;&#65533;&#65533;?H&#65533;`-2&#65533;la&#65533;&#65533;k&#65533;pC5&#65533;X&#65533;)&#65533;Z&#65533;&#65533;&#65533;&#65533;Q&#65533;o1Qe&#65533;b&#65533; A&#1153;&#65533;P&#65533;UtZ&#65533;go&#65533;m`&&#65533;&#65533;WgyM[@&&#65533;\ML&#65533; &#65533;?&#65533;@&#65533;%^D A&#65533;&#65533;&#65533;&#65533;&#1227;Y&#65533;C@&#65533;%&#65533;&#1972;&#65533;&#65533;tr&#65533;&#65533;NB&#65533;wE3&#65533;&#65533;Yt@&#65533;&#65533;X&#65533;MP&#65533;&#65533;Prb&#1043;E&#65533;# ,&#65533;&#65533;f&#65533;&#65533;@&#65533;Xc&#65533;&#65533;&#65533;X&#65533;&#65533;&#65533;`.X&#65533;V&#65533; B&#65533;|J&#65533;&#65533;D6&#65533;&#65533;\&#65533;&#65533;h&#65533;&#65533;&#65533;A9`4P'&#65533;iJ<&#65533;&#65533;&#65533;bQ&bP&#65533;YTrr&#65533;&#65533;E&#65533;&#65533;C&#65533;&#65533;&#65533;&#65533;(A&#65533;&#65533;&#65533;x5&#65533;&#65533;&#65533;`&#65533;&#65533;&#65533;&#65533;X.&#65533;/Fp&#65533;&#65533;@&#65533;!.&#65533;l$&#65533;RK&#65533;&#65533;&#138;X&#65533;&#65533;i &#65533;#Z&#65533;&#65533;	L&#65533;)&#65533;@76&#65533;&#65533;`V]&#65533;&#65533;&#65533;&#65533;&#65533;x&#65533;&#65533;=&#65533;]&#65533;&#65533;]&#65533;&#65533;u6&#65533;s&#65533;qu&#65533;5u&#65533;&#65533;S&#65533;A&#65533;-L&#65533;&#65533;v&#65533;&#65533;!&#65533;u&#65533; ;&#65533;&#65533;(&#65533;IIe =&#65533;s!5&#65533;$`g&#65533;6P&#65533;&#65533;$&#65533;&#65533;l&#65533;&#65533;&#65533;`&#65533;1<&#1248;g&#65533;0&#65533;&#65533;`Z&#65533;X&#65533;0C&#65533;&#65533;&#65533;&#65533;&#65533;q@'&#65533;k&#65533;M&#65533;"{&#65533;&#65533;
9&#65533;lJ&#65533;qu2&#65533;Z&#65533;0p&#65533;4u2&#65533;!`&#65533;0},xx&#65533;&#65533;}o&#65533;[&#65533;e&#65533;rHXL&#65533;@r&#65533;&#65533;&#65533;K!&#65533;@:0bf&#65533;&#65533;P$&#65533;&#65533;OBr&#65533;{&#65533;&#65533;[8l0&#65533;&#65533;&#65533;d##	 &#65533;#92&#1108;&#65533;SY&#929;(`E#0@&#65533; HD&#65533;8x&#65533;c&#65533;&#65533;&#65533;t&#3392;&#65533;l&#65533;m&#65533;&#65533;&#65533;:&#65533;iB.&#65533;.&#65533;&#65533;:&#65533;&#65533;?&#65533;&#65533;&#65533;&#65533;@ &#65533;&#65533;(&#65533;5&#65533;a&#65533;&#65533;2 &#65533;&#65533;&#65533;&#65533;w&#65533;&#65533;^D&#65533;&#65533;z&#65533;@f&#65533;&#65533;&#65533; =&#65533;@}&#65533;#7&#65533; D1lzL&#65533;&#65533;
&#65533;Q &#65533;Q0&#65533;&#198;&#65533;Y&#65533;&#65533;4#&#1031;e&#65533;Al5|&#65533;&#65533;&#65533;N&#65533; a&#65533;&#65533;&#65533;!0&#65533;yx"i$&#246;$3`	1&#65533;J#&#65533;72	$?.&#65533;L&#65533;~&#65533;wZo8P&#1200;&#65533;&#65533; n&#65533;&#65533;&#65533;&#65533;&#65533;&#65533;II$@ +A	  ,&#65533;iH (P&&#65533;Dt~4DWF@&#65533;&#65533;&#65533;	` &#65533;H&#65533;&#152;&#65533;&#65533;&#65533;S&#65533;"P &#65533;4&#65533;i&#65533;&#65533;&#65533;]&#65533;12"&#65533; +;&#65533;@0#&#65533;&#65533;0Q&#65533;-@3&#65533;l&#65533;bV&#65533;`&#65533;@D&#65533;AH-&#65533; &&#724;	#&#65533;&#65533;&#65533; &#65533;&#65533;1p&#65533;@&#65533;0&#65533;&#65533;e@S&#65533;A>bETQ&#65533;D&#65533; &#65533;&#65533;&#65533;U!	p#@&#65533;&#65533;&#65533;4 A&#65533;&#65533;&#65533;'&#65533;P\03/&#65533;$&#65533;&#65533;
 lE\&#65533;xr&#65533;&#65533; #p&#1497;&#65533;&#65533;&#65533;$$P#@ &#65533;
&#65533;&#65533;&#65533;:&#65533;&#65533;>p&#65533;&#65533;&#65533;$P &#65533;I]&#65533;4&#65533; 2f&#65533;QE &#65533;&#65533; %p &#65533;&#65533;&#65533;F7&#65533;t
t&#65533;^tc&#65533;:j&#65533;&#65533;7ui)&#65533;i&#65533;3&#65533;{&#65533;x&#65533;&#65533; &#65533;&#65533;EGq"&#1192;&#65533;& &#65533;u taM&#65533;#&#65533; +&#65533;&#65533;r&#65533;	&#65533;&#65533;",&#65533;N&#65533;bX0c&#65533;&#65533;'[nU*&#65533;Cd&#65533;&#65533;o&#65533;&#1427;"R&#65533;~f&#65533;2g&#65533;4o&#65533;%ia3&#1265;=&#65533;)2&#65533;2&#65533;{1&#65533;H&#65533;&#65533;#>&#65533;&#65533;!&#65533;N&#65533;ca&#65533;HQ&#65533;N&#65533;B&#65533;&#65533;&r5T&#65533;1&#65533;&#65533;><J=&#65533;&#65533;&#65533;&#65533;s	&#65533;&#65533;'&#65533;r&#65533;2<j6&#65533;V]%&#1030;+&#65533; @&#65533;_&#65533;{C&#129;ssB&#65533;&#65533;:`&#65533;&#65533;#E4t&#65533;05&#65533;&#65533;&#65533;"_?P &#65533;t
&#65533;&#65533;&#65533;:&#65533;sd5&#65533;9&#65533;&#65533;y^&#65533;&#65533;&#65533;3,a?&#65533;&#65533;\#r * &#65533; 0RT&#65533;&#65533;&#65533;&#65533;&#65533;&#65533;&#167;&#65533;`&#65533;&#65533;&#65533;n2" &#65533;`&#65533;1&#65533; &#65533;&#65533;l&#65533;7&#65533;&#65533;[&#65533;&#65533;|&#65533;&#1043;&#65533;&#65533;)c&#65533;&#65533;%e&#65533;&#65533;w1&#1056;O&#65533;q,&#65533;)l&#1582;&#65533;"1&#65533;&&#65533;Z&#65533;&#65533;&#65533;&#65533;g3\&#65533;%&#65533;&#65533;B&#65533;&#65533;4&#65533; 1&#65533;P&#65533;O&#65533;&#65533;&#65533;&#65533;`&#65533;=&#65533;&#65533;wM&#65533;S&#65533;M&#65533;&#65533;#&#65533;d1@&#65533;[&#65533;B&#65533;2}&#65533;>&#65533;&#65533;`9B&#65533;&#65533;>*J&#65533;H &#65533;&#65533;`&#65533;&#65533;0&#65533;MKt&#65533;*&#65533;[&#65533;N&#65533; U&#65533;&#65533;X&#65533; &#65533;RX<&#1397;&#65533;&#65533;&#65533;u&#65533;jB&#65533;]&#65533;&#65533;?a ?0&#65533;&#65533;&#65533;&#65533;"&#65533;`.&#65533;&#65533;@d"%&#65533;k&#65533; &#65533;U&#65533;&#65533;&#65533;&#65533;&#65533;&#65533;W&#327;a&#65533;A&#65533;&#65533;A&#65533;&#65533;&#65533;&#65533;D f &#65533;e52&#65533;&#65533;&#65533;2&#65533;`&#65533;&#65533;x&#65533;&#342;~k8&#65533;&#65533;&#65533; 1?y&#65533;A<tPP&#65533;~&#1305;&#65533;;&#65533;x&#65533;P&#65533;l&#65533;60P@&#65533;	&#65533;&#65533;=&#65533;&#65533;
`SeE&#65533;nV!&#65533;#Ke&#65533;+&#65533;T&#65533;  &#65533;	2  &#65533;B
2:"&#65533;&#65533;EP&#65533;;/&#65533;&#65533;=pb;Tr&#65533;&#65533;`!&#65533;9&#65533;b^Y&#1790;
2!&#65533;&#65533;Oqu&#65533;&#65533;x&#65533;&#65533;&#65533; wy,&#65533;E&#65533;L&#65533;&#65533;?&#65533;&#65533;@E1&#65533;&#65533;&#65533;|H*H$&#65533;&#65533;&#65533;Oi&#65533;&#65533;w23&#65533;'&#65533;	g&#65533;)i1&#65533; 9&#65533;\&#65533;@&#65533;t "c9&#65533;D&#65533;Pl&#65533;XN&#65533;5 &#65533;&#65533; *uQ&#65533;&#65533;1&#65533;[)&#65533;&#65533;fB&#65533;2)&#65533;}v1xja>.&#65533;V&#65533;1&#65533;&#65533;x#&#1614;T&#65533;;&#293;&#65533;&#65533;&#65533;0&#65533;&#65533;&#65533;C 7&#65533;`&#65533;&#194;ML&#1376;&#65533;&#65533;`((Q&#65533;j&#65533;6&#65533;]&#65533;bk_b&#65533;&#65533;&#65533;  &#1010;0&#65533;&#65533;~&#65533; &#65533;&#1397;&#328;uut&#65533;&#65533;"v&#65533;]&#65533;&#65533;]&#65533;&#65533;&#65533;&#65533; &#65533;6&#65533;)-&#65533;&#65533;&#65533;A&#65533;&#65533;$&#65533;&#65533;2&#65533;&#65533;e&#65533;&#65533;g\&#65533;&#65533;*&#65533;W&#65533;yA&#65533;&#201;&#65533;&#65533;<G&#65533;&#65533;V0&#65533;&#65533;&V&#65533; &#65533;9&#65533;	O&#65533; .&#65533;5=s&#1112;&#65533;A0P"&#65533;f	&#65533;5D&#65533;A&#65533;&#65533;0 C&#65533;{&#65533;&#65533;&#65533;[T	6U&#65533;&#65533;C~e(&#65533;PA&#65533;&#147;*w&#65533;&#65533;&#65533;&#65533;U&#65533;>C&#65533;x&#65533;&#65533;&#65533;
(
!&#65533;S&#65533;Y&#65533;L&#65533;" &#65533;&#65533;(&#65533; &#65533;]&#65533;,c&#65533;[&#65533;&#65533;h/&#65533;|&#65533;&#65533;u(QSp&#65533;-&#65533;&#65533;	 &#65533;&#65533;&#65533;G&#65533;&#65533;&#65533;&#65533;&#65533;&&#65533;&#65533;&#65533;&#65533;&#65533; &#65533; &#65533;W&#850;&#65533;6&#65533;&#65533;m&#65533;\&#65533;&#65533;d&#65533;'&#65533;$&#65533;&#65533;
&#65533;?2<&#65533;&#65533;"&#65533;@4&#65533;Z&#65533;&#65533;'&#65533;&#65533;&#65533;06&#65533;&#65533;$'<&#65533;y&#65533;1
&#65533;&#65533;&#65533;&#65533;&#65533;&#65533;/)eH}&#65533;*&#65533;
B&#65533;b&#65533;;&#65533;c&#65533;&#65533;P&#65533;&#65533;&#65533;&#1039;&#65533;&#65533;5[+	&#65533;&#65533;&#65533;&#65533;&#65533;@L&#65533;7&#65533;&#65533;!<:&#1263;&#65533;&#65533;
&#65533;&#65533;&#65533;@&#65533;&#65533;&#65533;|@&#65533;jW:0E}&#65533;>&#65533;&#65533;&#65533;&#65533;$<k&#65533;% &#65533;%P&#65533;w&#65533;&#65533;2&#65533;&#65533;*;h&#65533;&#65533;b&#65533;&#65533;&#1142;&#65533;-&&#65533;&#65533;=h!	&#65533;GA;!&#65533;&#65533;&#65533;vF&#65533;1+&#65533;/9&#65533;&#65533;&#65533;&#65533;&#65533;-&#65533;&#65533;.&#65533;V  A&#65533;x&#65533;Jjd&#65533;&#65533;Sl&#65533;!U&#65533;o&#65533; &#65533;V^&#65533;&#65533; r&#65533;|!T?&#65533;&#65533;IO&#65533;o&#65533;&#65533;0(:#&#65533; %&#65533;&#65533;t&#65533;I&#900; &#65533;t&#65533;&#65533;
&#65533;t&#65533;0&#65533;>y&#1860;&#65533;p'&#65533;D G&#65533;&#289;d&#65533;&#65533;c} Y&#65533;u)'@2c&#65533;J&#65533;&#65533;2f&#65533;.&#65533;N&#65533;3&#65533;NC&#65533;&#65533;&#65533;&#288509;&#65533;%&#65533;&#65533;&#65533;&#65533; &#65533;8&#65533;d;&#65533;&#65533;6&#65533;&#65533;&#65533;2&#65533;,&#65533;&#65533;&#65533;&#65533;}&#65533;L'e=5&#65533;&#65533;&#65533;&#65533;u&#65533;t&#65533;&#65533;&#65533;&#65533;&#65533;@SkL*&#65533;jk&#65533;g&#65533;&#65533;n&#65533;P &#65533;\&#65533;&#1074;0O&#1660;&#65533;`N&#65533;$&#65533;&#65533;WT'&#1590; &#65533;Q&#65533;&#65533;M&#65533;
&#65533;t&#27677;&#65533;`%&#1329; &#65533;B &&#65533;&#65533;&#65533;&#65533;%&#65533;&#1458;BB&#65533;&#65533;&#65533;&#65533;&#65533;&#65533;&#65533;
&#65533; s&#65533;E&#65533;r&#65533; P3&#65533;&#65533;&#65533; !&#65533;&#65533;P&#65533;p&#1400;$
n&#65533;&#65533;0&#65533;$&#65533;&#65533;#:I &#65533;p&#65533;&#65533;[<&#65533;5P`&#65533;&>&#65533;@1&#65533;6&#296;&#65533;  &#65533;&#65533;D :&#65533;&#65533;`g&#65533;&#65533;(&#65533;&#65533;&#65533;E&#65533;*.&#191;]!pA^Q&#65533;&#65533;&#65533;.&#65533;&#65533;SmIG&#65533;&#65533;i&#65533;&#65533;u&#65533;&#65533;&#65533;!&#65533;&#65533;&#65533;p&#65533;,30R`p&#65533;M&#65533;&#65533;!?&#753;&#65533;&#65533;&#65533; 4*&#65533;&#65533;'&#65533; &#65533;X	 `78)B&#65533;&#65533;x&#1107;&#65533;_&#65533;&#65533;&#65533;&#65533;&#65533;6&#65533;$0&#65533;-J&#65533;&#65533;&#65533;&#65533; &#65533;PV&#65533;`&#65533;n&#65533;&#65533;&#65533;*['&#65533;a$&#65533;&#65533;b&#65533;JO2&#65533;ACP&#65533;&#65533;&#65533;0&#65533;&#65533;|&#65533;!%P&#65533;&#65533;W&#65533;6&#625;"&#65533;w	&#65533;F'&#65533;&#65533;&#65533;&#65533;d+&#65533;i&#65533; {&#65533; :&#65533;&#65533;&#65533;&#65533;i
&#65533;G&#65533;E&#1600;<vV&#65533;(&#65533;T&#65533;6&#65533;&#65533; &#65533;&#65533;&#65533;&#65533;&#65533;&#1775;m&#65533;GN z&#65533;&#65533;&#65533;&#65533;&#65533;&#542;c&#65533;&#65533;$&#65533;];`\&#65533;$;T{R8&#65533;2:c&#65533;T?0 &#65533;&#65533;{<&#65533; &#65533;&#65533;Q&#65533;# K2l&#65533;' &#65533;&#288;8&#1256;&#65533;S3m&#65533;&#65533;$@YKO'&#65533;[R&#65533;&#65533; C&#65533;q&#65533;&#65533;&#65533;&#65533;&#65533;%0&#65533;&#65533;&#65533;
&)O&#65533;	&#65533;&#65533;n&#65533;&#246;&#65533;&#65533;&#65533;xs&#65533;D&#65533;&#65533;&#65533;bA&#65533;&#65533;&#241;h&#65533;n,&#65533;&#65533;&#65533;<&#1248;	Ufy&#65533;&#1164;&#65533;&#65533;?&#65533;0@&#65533;1'&#65533;&#65533;"@@&#65533; -+*%%6&#65533;&#65533; =  7B??	&G @?B	 	7&#65533;&#65533;&#65533;&#65533;&#65533;&#65533;&#65533;&#65533;&#65533;&#65533;&#65533;&#65533;&#65533;&#65533;&#65533;&#65533;&#65533;&#65533;&#65533;&#65533;&#65533;&#65533;&#65533;&#305;&#65533;&#65533;7&#65533;&#65533;	
&#65533;
&#65533;&#980;&#65533; $(++!&#65533;*&#65533;" &#65533;'&#65533; &#65533;&#65533;&#65533;P`&#1456;6&#65533;&#65533;0&#65533;&#65533; &#65533;&#65533;&#65533;"&#65533;"@&#65533;
&#1571;&#65533; &#12494;&#65533;.@0ac&#65533;&#65533;,&#65533;&#65533;1&#65533;&#65533;A6&#65533;&#65533;!&#65533;&#65533;(&#65533;@&#65533;&#65533;&#65533;&#65533;(,&#65533;0+F&#65533; pa&#65533;F&#65533;&#65533;jr&#65533;&#65533;W
  n&#65533;k &#65533;&#65533;:r&#65533;5&#65533;&#65533;K[&#65533;&#65533;}&#65533;&#65533;@DN&#65533;&#65533; &#65533;bC&#65533;%)&#65533;&#65533;&#1025;&#65533;&#65533;#>&#65533;&#65533;&#65533;AG&#65533;&#65533;&#65533;&#65533;	&#65533;p&#65533;&#65533;&#65533;R ~D&#65533;&#65533;&#65533;'&#851;0&#65533;2&#65533;AU&#65533;_&#65533;&#65533;&#65533;&#65533;&#65533;&#1520;c&#65533;&#65533;E&#65533;&#65533;W"h &#65533;@&#65533;(K&#65533;D&#65533;(u&#65533;q&#1127;H"`&#65533;@&#65533;1x
&#65533;&#1025; &#65533;&#65533;X!&#65533;.&#65533;&#65533;&#65533;&#1252;A&#65533;x&#65533;:&#65533;- &#65533;B	U&#65533; &#65533; PdX&#65533; -&#65533;&#65533;P&#65533;V&#65533;&#65533;By&#65533;&#65533; 'U &#65533;)e&#65533;&#65533;lP&#65533;F&#65533;&#65533;&#65533;,!U&#65533;` &#65533;&#65533;AL @A&#65533;p&#65533;&#65533;p!&#65533;\&#65533;AL K @&#65533;&#65533;p&#65533;@1&#65533;&#65533;Q&#65533;A&#65533;&#65533;&#65533;@F&#65533;@U]&#65533;&#65533;S&#1142; &#65533;(L&#65533;&#65533;&#65533;&#65533;&#65533;&#65533;Q &#1925;&#65533;&#65533;&#65533;XR0&#65533;=@&#65533;5&#65533;&#65533;VM&#65533;&#65533;&#65533;X&#65533;I	%&#65533;p@\&#65533;MfBQ&#65533;	=|b&#65533;&#65533;4
 *&#65533;&#65533;&&#65533;j&#65533;T*&#1765;&#65533;f&#65533;&#65533;.@&#65533;Rm P&#65533;f&#65533;Es	&#65533;&#65533;&#65533;&#65533;(&#65533;&#65533;(7&#65533;&#65533;#	=0@&#65533;-{!&#65533;	&#544;QRWQ&#65533;B<Y&#65533; T&#65533;&#65533;_&#65533;&#65533;\&#65533;&#65533;	6Q@AI&#1362;&#65533;&#65533; l@&#65533;&#65533; &#65533;&#65533;&#65533;5rP",&#65533;O<= "&#65533;x&#65533;=&#65533; K
]&#65533;&#65533;&#65533;&#65533;t&#65533;=[&#65533;PH&#65533;.&#65533;&#65533;,<&#65533;0A&#65533;e&#65533;&#65533;&#65533;&#65533;&#65533;&#188;`&#65533;e&#65533;&#65533;C&#65533;&#65533;&#65533;&#65533;
&#65533; U&#65533;&#65533;&#65533;r&#181;&#65533;v7&#65533;@\;&#65533;(&#65533;&#141;J&#65533;-l&#65533;&#65533;&#65533;F&#65533;
0&#65533;b#T7&#65533;!&#65533;[)&#65533;9c&#65533;* &#65533;&#1314;&#65533;BZ&#65533;&#65533;V&#1766;`&#65533;-v&#65533;&#65533;| o&#65533;N&#65533;&#65533;&#65533;R&#65533;&#65533;jh&#65533;p&#65533;&#65533;7,Xp@&#65533;X`@h`&#65533; &#946;&#65533;*%&#65533;;&#65533;&#65533;&#65533;&#65533;%%>z5W<&#65533;&#65533;&#65533;6&#65533;&#65533;}&#65533;!&#65533;te&#65533;AR&#65533;&#1362;q &#65533;  M&#65533;\P&#65533;?$&#65533;&#65533;@|&#602;<&]&#65533;&#65533;&#65533; &#65533;&#65533;&#65533;F&#65533;O &#65533;c&#65533; &#65533;0&#65533;&#65533;&#9535;&#65533;NR<&#65533;XcIk&#65533;'d&#65533;H	p&#65533;&#65533;&#65533;LKg&#65533;&#65533;TB&#65533;%,&#65533;2b&#65533;0H&#65533;$&#65533;
&#65533;ZU&#65533;&#65533;R&#65533; @&#65533;&#65533;,T0&#65533;&#65533;&#65533;"&#65533;&#65533;&#65533;&#65533;N&#65533;Ay<@&#65533;op&#65533;&#65533;&#65533;&#65533;p&#65533;&#65533;R$@&#65533;E&#65533; u&#65533;&#65533;)l^c&#65533;G-N&#65533;& &#65533;0&#65533;2(&#65533;&#65533;h &#65533;8&#65533;r 0&#65533;G@%&#65533;F&#65533;#&#65533;^&#65533;#SjA&#65533;60&#65533;&#65533;&#65533;v&#65533;W*&#65533; &#65533;T&#65533;E7R&#65533;&#65533;&#65533;&#65533;&#65533;#\&#65533;O , &#65533;&#65533;%c&#65533; &#1211;4&#65533;&#65533;&#65533;`&#65533;&#65533;&#65533;&#65533;h&#65533;&#65533;d&#65533;&#65533;$+&#65533;&#65533;:&#65533;&#418;tj &#65533; >2&#65533;&#65533;b &#65533;@&#65533;@&#1326;6"&#65533;B&#65533;&#65533;@&#65533;&#65533;&#65533;&#65533;G Ir{T&#65533;\&#65533;&#65533;b}(A&#65533;&#65533;P&#65533;"&#65533; T&#65533;&#65533;&#65533;&#65533; 6&#65533;&#65533;#&#65533;J1&#65533;SR@&#65533;&#65533;KB&#65533;
>0 ku&#65533;>&#65533;&#65533;&#65533;(&#65533;&#65533;&#65533; zP<@%&#65533;@3@&#65533;:&#65533;&#65533;H&#65533; 70Ahv&#65533;&#65533;&#65533;&#65533;j&#65533;&#65533;&#65533;5&#65533;A&#65533;}&#65533;&#65533;&#65533;L&#65533;:&#65533;i)@&#65533;&#65533;R&#65533;%
&#65533;&#65533;l&#65533;3&#65533;&#65533;H&#65533;^&#1033;4 >!A&#65533;&#65533;&#65533; &#65533;&#65533;K$&#65533;| &#65533;Y&#65533;Tv&8&#65533;D{&#65533;x&#1875;h&#65533;G&#65533;<&#995;L&#65533;&#65533;&#533;&#65533;&#65533; &#65533;_2j&#65533;z&#65533;&#65533;J3{&#65533;|Nr&#65533;q4&#65533;x&#65533;&#65533;J9&#65533; &#65533;D&#65533;EoGI&#65533;&#65533; 'G&#65533;&#65533;@"&#65533;&#65533;/&#65533;A&#65533;>&#65533;&#65533;[T&#65533;0&#839;J&#1688;&#65533;&#65533;&#65533;!M&#65533;6&#65533; &#65533;&#65533;&#65533;2&#65533;AGN@&#65533;t&#65533;XAb&#65533;&#65533;&#65533;h}a\f@&#65533;&#65533;&#65533;:&#65533;&#65533;&#65533;&#65533;&#65533;Gh&#65533;&#65533;*&#65533;5&#65533;&#65533;&#65533;X&#65533;&#65533;&#65533;pJ)l&#65533;&#65533;&#812;f&#65533;&#65533;)&#1376;&#65533;4&#600;&#65533;4C&#65533;zf&#65533;8&#65533;&#65533;&#65533; a &#65533;   	z&#65533;~&#65533;#Z.V&#65533;&#65533;&#323;&#65533;_&#65533;F&#65533;X hC)H&#65533;
&#65533;&#65533; P&#65533;Ej4eXN`&#65533;&#65533;&#768;K&#65533;`&#65533;WF&#65533;&#65533;l&#65533;'>* &#65533;&#65533;-&#65533;&#170;&#65533;U<x4&#65533;
&#65533;P&#65533; &#65533;&#65533;e&#65533;&#65533;&#65533;Z&#57903;z&#65533;&#65533;&#672;&#65533;\&#65533;&#65533;&#65533;&#65533;&#65533; U&#65533;&#65533;&#65533;&#65533;w&#65533;&#65533;R0&#65533;q&#65533;!9&#65533;b<f&#65533;&#65533;&#65533;Aj$&#65533;&#65533;)'&#65533;&#65533;&#65533; ~ir&#65533;&#65533;Bt`&#65533;&#65533;<&#65533;&#65533;4&#65533;	&#65533;&#65533;d&#65533;V&#65533;b&#65533;&#65533;&#65533;&l@&#65533;&#65533;fP&#65533; P&#65533;+&#65533;&#65533;d&#65533;n&#65533;&#65533;Pn&#65533;V&#24923;&#65533;&&#65533; &&#65533;(&#65533;&#65533;9&#65533;&#65533;.F&#65533;&#65533;&#65533;&#65533;&&#65533;b|Z&#65533;&#65533;&#65533;&#65533;A&#65533;
&#65533;&#65533;&#65533;&#65533;d&#65533;pF8&#65533;g[&#65533;4 ! &#65533;&#65533;$y8 &#65533;&#65533;GZ@-&#65533;a&#65533;&#65533;^ R&#65533;&#65533;&#65533;<&#65533;&#65533;&#65533;&#65533;E&#65533;&#65533;$"&#65533;&#65533;)&#65533;1&#65533;&#65533;&#65533;&#65533;9&#65533;E"0&#65533;U"&#65533;&#65533;hmD &#65533;T0!4&#65533;&#65533; 	
&#65533;&#65533;j&#65533;&#65533;=&#65533;&#65533;&#65533;K&#65533;&#65533;q&#65533;|>&#1024;&#65533;M A\&#65533;97&#65533;&#1709;?&#65533;&#65533;&#65533;&#65533;&#65533;&#65533;G(&#65533;&#65533;Zf &#65533;*!am&#65533;0@q&#65533;&#65533;O&#65533;Y&#65533;Rw&#65533;&#65533;&#65533;&#65533;&#65533;&#65533;[P&#1629;&#65533;ZE&#65533;&#65533;oVU3&#65533;%p &#65533;@<&#65533;[>&#65533;&#65533;&#65533; &#65533;&#65533;Z&#65533;O&#65533;&#65533;G&#65533;&#65533;D&#65533;-&#65533;&#65533;]&#65533;\&#65533;&#65533;&#65533;3x&#65533;.r&#65533;&#65533;&#3750;&#65533;&#65533;&#65533;]Mc&#65533;&#65533;&#65533;&#65533;jw&#65533;&#65533;+NQXG&P&&#65533;`&#65533;+&#65533;&#65533;OO&#536;-&#65533;&#65533;K.&#65533;x-&#65533;(&#65533;&#65533;&#65533;Fh9u &#65533;8i&#523;5&#65533;	&#65533;O&#65533;FIK)>&#65533;&#65533;&#65533;&#65533;r&#65533;&#65533;B&#65533;P
>Z T&#65533;&m&#65533;?&#65533; &#65533;&#65533; &#65533;&#65533;D&u&#65533;&#466;&#65533;8&#65533;0U&#65533;&#65533;&#65533;&#65533;&#65533;"&#65533;&#65533;&#65533;l&#65533;&#65533;L&#65533;&#65533;;&#65533;&#65533;&#65533;&#65533;&#65533;&#65533;g[!&#65533;H<-&#65533;5&#65533;ACJ&#65533; &#65533;6&#65533;m&#65533;&#65533; 1&#65533;@&#65533;&#65533;&#1835;c@@W\Y1&#65533;l&#65533;&#65533;f<J&#65533;1&#65533;bY}IF&#65533;p` &#65533;&#65533;)&#65533;&#65533; &#65533;&#65533;]&#65533;&#65533;8&#65533;	G&#65533;&#65533;&#65533;*[Yx K'&#65533;&#65533;fP&#65533;&#65533;&#65533;&#65533;p&#65533;&#65533;&#1719;=&#65533;F&#65533;&#8011;\&#65533;\&#65533;~\&#65533;&#65533; &#65533;"&#65533;&#65533;E A&#65533; B#n&#65533;/3&#65533;&6",9q&#65533;& 2u<&#65533;[wW ~&#65533;&#65533;&#65533;'0a&#65533;B* (@&&#65533; ;&#65533;64&#65533;X&#65533;&#65533;&#65533;&#65533;&#65533;w&#65533;&#65533;u
&#65533;54&#65533;nfy&#65533;&#65533;&#65533;&#65533;7e&#65533;`N&#65533;&#65533;o&#65533;@5;&#65533;
,&#65533;4&#65533;PC4	[&#65533;&#65533; v&#65533;&#65533;*&#65533;W h&#65533;r &#65533;&#65533; p:`7&#65533;p&#65533;2u&#65533;q&#65533;%'&#65533;W;+&#65533;!&#65533;|k&#65533;&#65533;e&#65533;/&#65533;#V'&#65533;&#65533;&#65533;F$ Uwa}&#65533;q&#65533;+&#65533;-shob''q&#65533;&#65533;&#65533;&#65533;&#65533;P'&#65533;h3tW&#65533;uYh1&#65533;&#65533;0p r$'&#65533;=&#65533;Wb&#65533;|IB&#65533;20X&#65533; &#65533;Sv&#65533;&#65533;   k=0ahpz3@&#65533;(&#65533;I#&#65533;0	-&#65533;&#65533;RZ&#65533;w	&#65533;&#65533;&#65533;0ZGV&#65533;&#65533;&#1688;&#65533;&#65533;W6:&#65533;&#65533;&#65533;B&#65533;&#65533;N&#65533;&#65533; 3&#65533;&#65533;&#65533;Bk&#65533;&#65533; &#1536;&#1700;&#65533;&#65533;&#65533;&G* +04&#65533;  H&#65533;SbE&#65533; &#65533;#&#65533; 23&#65533;1&#65533;d9&#65533;&#65533;T&#65533;@~&#65533;P&#65533;@ &#65533; +&#65533;;7u&#65533;
&#65533;":&#65533;CSD&#65533;/5?5&#65533;1&#65533;%&#65533;&#65533;%5&#65533;Q ^Q8&#65533;2)&#65533;I&#65533;|' L&#65533;&#65533;p&#65533;&#65533;t &#65533;R&#65533;0&#65533;&#65533; +l$<7&#65533;&#771;!+&#65533;h@$&#65533;1)P;&#65533;X;&#65533;&#65533;&#65533;&#65533;g&#65533;Fm&#65533;&#65533;*&#65533; &#65533;~&#65533;M4
&#65533;
&#65533;&#65533;d*&#65533;&#65533;e
 &#65533;&#65533;&#65533;V&#65533;A&#65533;qY&#65533;&#65533;&#65533;&#65533;x&#65533;&#1539;&#65533;&#65533;P &&#65533;&#65533;(&#65533;x51h
m2	x&#65533; xc-@ &#65533;&#65533;N*&#65533;#&#65533;&&#65533;&#65533; &#65533;2^r.&#65533; 
E&#65533;1 &#386;&#65533;&#65533;p&#65533;e0&#65533;"&#65533;&#65533;&#65533;$>Q 5&#65533;zvD&#65533;hU&#65533;&#65533;&&#65533; &#65533;&#65533;; &#65533;&#65533;&#65533;&#65533;&#65533;&#65533;20Yu1&#65533;Cq&#65533;&#65533;U&#65533;&#65533;>&#65533;/&#65533; @&#65533;Y$ai&#65533;ss&#65533;&#65533; 0&#65533; N&#65533;&#65533;&#65533;I,&#65533;[!&#65533;&#65533;&#65533;8&#65533;&#65533;gSE&#65533;`&#65533;&#65533;%1&#65533;`&#65533;&#65533;&#65533;*&#65533;&#65533;&#1110;&#65533;&#65533;&#65533;&#65533;&#65533;f&#65533;&#65533;6T(&#65533;HC&#65533;x	;P
{&#65533;&#65533;&#65533;$&#65533;&#65533;o&#65533;&#65533;&#65533;&#65533;AT&#65533;`6&#65533;&#65533;o&#65533;&#65533;4&#65533;?&#65533;&#65533;&#65533;4&#65533;%Y&#65533;d &#65533;`C&#65533;&#65533;&#65533;&#65533;#&#65533;P;&#65533;KTv .0&#65533;&#65533;{&#65533;&#65533;0&#65533;&#65533;#q&#65533;aKb|$h&#65533;g &#65533;gk&#65533;F&#65533;&#65533;$Z=&#65533;.Q&#65533;JY#2 &#65533;2n&#65533;/0pW&#65533; &#65533;y&#65533;3,&#65533;C#&#65533;K&#65533;D&#965;;&&#65533;6J&#65533;D&#65533;&#65533;' &#65533;I{:&#65533;&#65533;"c&#65533;+&#65533;R:3%&#65533;B&#65533;&#65533;CO&#65533;&#65533;&#65533;&#65533;&&#65533; &#65533;&#65533;0
&#65533;&#65533;c&#65533;&#1484;&#65533;5C&#65533;8x&&#65533;@&#65533;>&#65533;&#65533;*&#1707;98&#65533;&#65533;N&#65533;&#65533;&#65533;2
&#65533;P&#65533;e	Fx&#65533;&#65533;LCa&#65533;&#65533;1P&#65533;&#65533;)&#65533; 5&#65533;]&#304;I&#65533;&#65533; '&#65533;&#65533;@@q&#65533;)&#65533;;&#65533;&#65533;&#65533;#&#65533;&#65533;/Gt!&#578; h&#65533;&#65533;&#65533;?, fTU$O&#65533;&#65533;L&#65533;=&#65533;&#65533;"M&#65533;UQ;us &#65533;"&#65533;&#65533;V10P&#65533;&#65533;N.&#65533;h&#65533;&#65533;"&#898;R&#65533;&#65533;R~&#1351;&#65533;&#65533;?&#65533;&#65533;w1&#65533;&#65533;`.2&#65533;a&#65533;&#65533;Q >&#65533;<&#65533;&#65533;&#65533; &#65533;&#65533;&#65533;&#65533;V&#65533;&#65533;6&#65533;6&#65533; 4 &#65533;&#65533;X&#65533;h	&#65533;T&#65533;&#65533;`&#65533;&#65533;d&#65533;Rk&#65533;Q&#1731;&#65533;&#65533; &#1768;=V&#65533;&#65533;&#65533;6&#65533;&#65533;X&#65533;qX&#65533;% &#65533;t&#65533;&#1329;\h;#&#65533;Jq3F&#65533;&#65533;&#65533;&#65533;&#65533;/sb-&#65533;" XB &#65533;h.!&#65533;)*&#65533;a&#65533;#'&#65533;&#65533;*&#65533;B&#65533;&#65533;%&#65533;&#65533;j.&#65533;Hb&#65533;$ &#65533; 'P#o&#65533;ggd&#65533;2`DY22Pg&#65533;&#65533; C&#65533;&#65533;&#65533;&#65533;S&#65533; sJ1&#65533;)&#65533;%'&#65533;J&#65533;  &#775;&#65533;&#65533;=&#1715;\q&#65533;&#65533;&#65533;PB&#65533;"Sr[ \Cw+g01&#65533;v&#65533;sF&#65533; (`7&#65533;&#65533;&#65533;&#65533;`Xp&#65533;B;0&#65533;70O4Y-px&#65533;&#65533;&#65533;&#65533;&#65533;,:&#65533;&#65533;N&#65533;&#65533;
W&#65533;&#65533;&#65533;&#65533;n.&#65533;4tAW&#65533;AG&#65533;*&#65533;&#65533;3@&#65533;&#65533;@`+&#65533;\&#65533;a3&#1414;3 +/bg~/&#65533;QL&#65533; .P ucC&#65533;0F*0n&#65533;&`uh&#281;&#65533;&#65533;<cj&#65533;\&#65533;&#65533;$3&#65533;&#65533;aZtH' &#65533;:&#65533;&#65533;&#65533;r&#65533;A#2&#65533;/&#65533;  &#65533;tU=&#65533;5&#65533;5 0&#65533;;&#65533;&#65533; &#65533;&#65533;T_&#65533;&#65533;"lyi&#65533;&#65533;&#65533;0pR&#65533;&#65533;2&#65533;&#65533;&#65533;.&#65533;&#65533;&#65533;U6&#65533;K&#65533;	U6&#65533;?)&#65533;'&#65533;&#65533;&#65533;7@&#65533;&#65533;&#65533;&#65533;&#65533;&#65533;d&#65533;C&#65533;&#65533;&#65533;&#65533;A&#65533;&#65533;&#65533;)&#299;&#65533;&#65533;&#65533;&#65533;&#65533;&#65533;&#65533;+y/&#65533;
&#65533;` Vs{&#65533;&#65533;&#65533;r&#65533;&#65533;&#65533;&#65533;,0	&#65533;&#65533;42&#65533;2&#65533;?&#65533;&#65533;,O&#65533;=&#65533;&#65533;c/T&#65533;&#65533;&#65533;8 r]@&#65533; C&#65533;j&#65533;eR&#65533;&#65533;k&#65533;K&#65533;F&#65533;R
&#65533;; &#65533;&#65533;!z|@&#65533;&#65533;+&#65533;B&#156;&#572; &#65533;&#1610;&#65533;P/0&#65533;&#65533;.&#65533;&#65533;.PmS&#65533;z&#65533;SlO&#65533;&#65533;&#65533;%X&#65533;&#65533;&#65533;QB&#65533;$&#65533;," &#65533;9&#65533;&#65533;&#65533;S&#65533;&#65533;=&#65533;#&#65533;&#65533;&#65533;`&#65533;C
| &#65533;s@_f! *&#65533;L#&#65533; =&#65533;r&#65533;&#65533;&#1808;Z&#65533;&#65533;&#65533;&#65533;&#65533;&#65533;0f&#65533;&#65533;N&#65533;&#65533;&#572;Zo&#65533;&#65533;&#65533;"&#290;&#65533;&#65533;&#65533;E&#65533;&#65533;0O&#65533;&#65533;X&#65533;	&#65533;&#65533;-&#65533;:&#65533;/&#65533;aS$c-&#65533;=` b&#65533;x&#65533;\*p&#65533;&#65533;-0a&#65533;8&#65533;rR5&#65533;E&#65533;&#65533;v&#65533;0+R&#1876;0"0 sj&#65533;K(p|&#1027;&#65533;!Q%&#65533;&#65533;^&#1690;&#65533;&#65533;R&#65533;6 &#65533;^&#65533;	&#65533;&#65533;&#65533;"&#65533;&#414;&#65533;&#65533;;&#65533;&#65533;&#65533;_&#335;&#65533;s&#65533;j=qY_&#65533;!kB%&#65533;&#65533;p&#65533;&#65533;h&#65533;&#65533;&#65533;%$}&#65533;&#65533;`n&#65533;Qe&#65533;D&#65533;&#65533;&#65533;2aU K&#65533;&#65533;V &#65533;&#65533;d&#65533;X&#65533;q	&#65533;&#65533;&#65533;&-)'&#65533;N&#65533;&#65533;,]&#1819;&#65533;&#65533;&#65533;
&#65533;&#65533;m#dNCx&#1272;*6&#65533;
&#65533;&#65533;`&#65533;&#65533;%&#65533;0&#65533;&#65533;,&#65533; &#65533;&#65533;.!&#65533;pu,&#65533;
,@4&#65533;&#65533;K&#65533;;K&#65533;&#65533;&#65533;&#65533;&#65533;&#65533;&#65533;.	&#65533;&#65533;||&#65533;c&#65533;?9&#65533;V"&#65533;&#65533; -g&#65533;&#65533; &#65533;SM#<GtXb/K&#65533;HZ&#65533;S"/&#65533;"&#65533;&#65533;;&#65533;&#65533;%Y)&#65533;;&#65533;&#65533;=<&#65533;&#65533;&#65533;&#185;S&#65533;%&#65533;<rNQ&#65533;Ss&#65533;&#65533;&#65533;&#65533;$&#65533;&#65533;[&#65533;"*`/urh&#65533;&#65533;&#1578;\ &#65533;F &#65533;&#65533;&#1856;76&E&#65533;8A&#65533;&#65533;*&#65533;P(yY
%&#65533;5L&#65533;T&#65533;&#65533;&#65533;&#65533;&#65533;  C&#65533;w&#65533;0Z&#65533;&#65533;&#65533;G	`6&#1341;&#65533;&#65533; v#&#65533;z &#65533;!&#65533;&#65533;&#65533;1 _h &#65533;&#65533; &#65533;$&#65533;&#65533;&#65533;a-&#65533;&#65533; bi&#65533;&#65533;&#65533; &#65533;{&#65533;&#65533;&#65533;&#65533;k3!&#65533;&#65533;G&#65533;&#65533;&#65533;v&#65533;PC@e&#65533;T&#65533;0lli&&#65533;eLa&#65533;tW&#65533;&#65533;f1i&#65533;&#65533;UOb&#65533;&#65533;&#65533;&#65533;s&#65533;&#1051;&#1895;&#65533;9;U&#65533;&#43593;&#65533;A&#65533;&#65533;"&#65533;@%&#65533;/&#65533;&#65533;&#65533;&#65533;l&#65533;&#65533;L&#65533;f`-p.1_ &#65533;&#65533;&#65533;1&#65533;&#65533;(&#65533;&#65533;&#65533;1&#65533;&#65533; &#65533;&#65533;&#65533;&*&#65533;`^&#65533;&#65533;=&#1810;&#768;&#65533;&#65533;&#65533;y&#65533;:&#65533;&#65533;W
&#65533;&#65533;Z&#65533; zcb{&#65533;^>&#65533;@$&#65533;`&#65533;D&#65533;&#65533;k&#65533;&#65533;&#65533;0&#65533;#^$`!N&#65533;U&#65533;&#1443;d>wA#M&#65533;,&#65533;90,A^q&#65533;&#65533;50&#65533;>TQ&#65533;9u&#65533;w;LRG&#65533;4&#65533;&#65533;&#65533;&#65533;)&#65533;&#65533;#	&#65533;9&#65533;[&#65533;&#65533;&#65533;uWq G&#65533;@&#1893;&#65533;0&#65533;&#65533;&#220;3&#65533;&#65533;&#65533;&#65533;&#65533;<&#65533;h&#65533;%&#65533;R:,9[&#65533;CV.&#65533;&#65533;&#65533;&#65533;z&#65533; 7&#4375;&#65533;6&#65533;A&#65533;&#65533;I&#65533;&#65533;~&#65533;O&#65533;&#65533;&#65533;
&#65533;&#65533;B{&#65533;&#65533;&#65533;&#65533;:A&&#65533;4`&#65533;&#65533;&#65533;&#65533;OO6&#65533;K&#65533;&#65533;&#65533;&#65533;&#30595;!&#695;&#65533;&#65533;@w3#&#65533;oX&#65533;&#65533; &#65533;&#65533;t1@&#65533;+1&#65533;v&#65533;&#65533;&#65533;&#65533;&#65533;&#65533;&#65533;T&#65533;&#65533;&#65533;L&#65533;&#65533;&#65533;,&#65533;&#65533;&#65533;&#65533;J&#65533;&#65533;&#65533;&#65533;/&#65533;Zm&#65533;bc&#65533;"00&#65533;&#65533;&#65533;80&#65533;/&#65533;&#65533;S&#65533;D<e&#65533;a&#65533;N2Vw#&#65533;.&#65533;&#65533;&#65533;026&#65533;$&#65533;/R2&#65533;3&#65533;K1c0`&#65533;!&#65533;&#65533;&#65533;O&#65533;(&#65533;A&#65533;r&#65533;&#65533;&#65533; ?&#65533;;&7  &#65533;&#65533;&#65533;&#65533;&#65533;&#65533;&#65533;&#65533;&#65533;&#65533;&#65533;&#65533;&#65533;&#65533;&#65533;&#65533;&#65533;&#65533;&#65533;&#65533;&#65533;&#65533;&#65533;&#65533;&#65533;&#65533;&#65533;&#65533;&#65533;&#65533;B&#65533;&#65533;&#65533;&#65533;B
&#65533; &&#65533;&#65533;&#65533;=:*:!+($&#65533;&#65533;)&#65533;&#65533;5&#65533;))+$$&#65533;&#65533;&#65533;&#65533;&#65533;&#65533;&#65533;&#65533;@&#1204;}n@&#65533;&#65533;C&#65533;&#65533;&#197;&#65533;
&#65533;0&#65533;q&#65533;&#65533;B0&#65533;XQ&#65533;&#65533;(<&#65533;&#65533;T&#65533;&#65533;&#65533;AP|&#65533;$&#65533;=L&#65533;*&#65533;&#65533;&#65533;B"0&#65533;&#1024;&#65533;&#256;1 @C&#65533;NJ# hA&#65533;@&#65533;N"Q=
1ZXp&#65533;@E&#65533;2&#65533;cp@&#65533;%Z&#65533;&#65533;&#1473;b&$&#65533;%&#65533;G_A&#65533;j&#65533;0x&#1122;F&#65533;V&#65533;Z&#824;&#65533;&#65533;&#464;#ZE&#65533;&#65533;&#65533;&#1450;E&#751;&#65533;\t&#65533; P&#65533;D1(X&#65533;(&#65533;&#65533;&#456;e>&#65533;&#65533; &#394;|X&#65533;&#65533;&#65533;&#65533;&#65533;&#864;&#65533;&#65533;h&#65533;&#65533;&#65533;

&#65533;&#65533;9a&#138; !+&#65533;&#65533;&#65533;I&#65533;&#65533;&#65533;,&#65533;6a@&#65533;D|KQ! =&#65533;&#65533;Q!&#194;4&#65533;&#65533;&#65533;'&#65533;;&#65533;a&#65533;&#65533;v  B&#65533;&#65533;IV&#65533;Tb&#65533;7f&#65533;&#65533;
&#65533;&#65533;a&#65533;&#65533;&#65533;&#65533;&#65533;H&#65533;&#65533;&#65533; ,TAVEQ&#65533;&#65533;&#65533;&#65533;
&#65533;P&#65533;w$8P&#65533;IpjtP&#65533;(8@3&#65533;P&#65533;&#65533;&#65533; g&#65533;&#65533;r
 &#65533;&#65533;-B &#65533;&#65533;!D`,&#65533; I+&#65533;&#65533;i&#65533;h&#65533;I
e&#65533;D&#1152;&#65533; &#65533;d&#65533;&#65533;&#49189;-
(&#65533;e]sA"&#65533;&#65533;B	l&#65533;&#65533;,p $&#65533;&#65533;&#65533;
&#65533;&#65533;&#65533;{+&#65533;&#65533;&#65533; w&#65533;&#65533;
]s]d0[%t`&#65533;>&#65533;T&#65533;j}c&#65533;U,@P9&#65533;L&#65533;1<P&#65533;Kq
&#65533; @$P&#65533;&#65533;"PpM&#65533;h&#65533; x`A%l&#65533; &#65533;RS
&#65533;$&#65533;
6"&#65533;&#65533;>1PP&#65533;&#65533;d&#65533;&#65533;&#65533;bt&#65533;9&#65533;X&#65533;$&#65533;4`&#65533;M&#65533;P = &#65533; &#65533;D&#65533;,&#65533;;I&#65533;]@&#65533;T`&#65533;:&#65533;B &#65533;Q&#65533;	&#65533;@&#65533;&#65533;&#65533;8:&#210;&#65533;&#65533;&#65533;UVy/&#65533;R&#65533;g&#65533;bH"&#65533;9&#65533;&#65533;&#65533;&#65533;P&#65533;&#65533;&#65533;8&#65533;3*lRsa&#65533;&#65533;&#65533;&#1502;7&#65533;y&#65533;t&#917;&#65533;&&#65533;e&#65533;&#65533;&#65533;C&#65533;&#65533;&#65533;&#65533;&#65533;&#65533;H &#65533;1&#65533;V&#65533;A&#65533;&#65533;&#65533;
h&#65533;A
&#65533;d&#65533;&#65533;&#65533;$LW	&#65533;&#65533;j{&#65533;&#1654;	#`&#65533;,&#65533;&#65533;&#65533;
.&#65533;&#65533;		 &#1319;&#65533;:&#65533;^&#65533;s&#1021;&#65533;
&#65533;&#65533;&#65533;&#65533;&#65533;%&#65533;&#65533;PC&#65533;,&#65533;7C&#65533;&#65533;&#65533;&#65533;&#65533;W&#65533; 0&#573;N&#65533;{<&#65533;A&#65533;&#65533;&#65533;Y2&#65533;&#65533;&#65533;#&#65533; &#65533;s&#65533;`%%M&#65533;S
&#65533;'&#65533;|8x&#65533;^&#65533;&#65533;
0&#65533; 	&#65533; Q&#65533;=Z]7&#65533;EQ&#65533;&#65533;&#65533; 
&#65533;3,37B3&#65533;;&#65533;/&#65533;&#65533;:kn&#65533;eDt-&#65533;&#65533;Y&#65533;&#65533;&#65533;A@g&#65533;4>!HI>XRUVF|&#65533;w&#65533;Xp&#65533;+( &#65533;&#65533;&#65533;&#65533;S&#65533;~D&#65533;L&#65533;'b&#65533;&#65533;&#65533;&#65533;i@+`A|`&#65533;@d&#65533;{&#65533;8&#65533;&#800;[&#65533;&#65533;&#65533;
0L&#65533;`&#65533;&#65533;2&#65533;&#65533;&#65533;.&#65533;&#65533;?\U&#65533;&#1117;&#65533;Y(x&#65533;F &#65533;t&#65533;@#&#65533;*&#65533; @&#65533;$x&#65533;I&#65533;&#65533;&#65533; &#65533;&#65533;Zre!&#65533; #&#65533;`aX &#65533;&I&#65533;MT3@A&#65533;X  &#65533;;&#65533;&#65533;&#65533;]&#65533;B@8&#65533;&#65533;4D&#65533;/fa&#65533;&#65533;FI&#65533;R&#65533;I&#65533;&#65533;&#796;&#65533;WJ&#65533;0+;__&#65533;B&#65533;&#65533;&#65533; = @&#65533;h&#65533;&#65533;r&#65533;hw&#65533; F&#65533;1&#65533; Z&#65533;`&#65533;&#65533;X&#65533;&#65533;&#65533;{&#65533;&#65533;&#65533;Jp`&#65533;&#65533;&#65533;@&#65533;R&#65533;-mV"WrS&#65533;&#65533;&#65533;&#65533;I&#65533;pr&#65533;RG \&#65533;&#65533;&#65533;`F&#65533;&#65533;FD &#65533;_}&#65533;&#65533;LQ&#65533;&#65533;0&#65533;l`&#65533;&#65533;&#65533;&#65533;(  _a&#65533; &#65533;hX&#65533;&#65533; k|&#65533;x]&#65533;Rp&#65533;&#65533;m@&#65533;r&#65533;&#65533;&#65533;q&#65533;x@Y&#65533;&#65533;&#65533;&#65533;bF|@&#65533;x"&#65533;&#65533;&#65533;&#65533;H*&#65533;&#65533;&#65533;
p&#65533;@pb &#65533;|&K	&#65533;&#65533;-v&#65533;&#615;&#65533;&#65533;1&#65533;&#65533;L&#65533;&#1318;:5&#65533;&#65533;&#2011;&#65533;F^&#65533;3&#65533;&#65533;d&#65533;>&#65533;%b&#65533;&#65533; &#1024;.&#1762;&#65533;&#65533;&#65533;>&#65533;&#65533;:&#65533;&#65533;&#65533;&#65533;$$&#65533;Gylx&#65533;&#65533;>&#65533;&#65533;?&#65533;&#65533;&#65533;`?&#610;Q&#65533;&#1182;L8&#65533;I&#65533;&#65533;&#65533;nU 0&#65533;`01'&#65533;q&#65533;&#65533;&#65533;&&#65533;A:@&#65533;H&#65533;&#65533;y&#65533; &&#65533;/&#65533;&#65533;&#1099;&#65533;&#65533;Ig&#65533;y&#65533;&#65533;$&#65533; &#65533;#&#65533;w&#65533;&#65533;&#65533;&#65533;	&#65533;z&#65533;X &#65533;
&#65533;&#65533;&#65533;q<&#65533;a&#65533;&#65533;%.&#65533;&#65533;&#5479; *&#65533;@&#65533;&#65533;&#65533;&#65533;&#65533;&#65533;&&#65533;-8 $P&#65533;&#65533;&#65533;'&#65533;&#65533;&#65533;&#65533;&#65533;&#65533;iF&#65533;&#65533;bQ>&#65533;&#65533;&#65533;m&#65533;V&#1668;&#65533;.&#329;y&#65533;K`v @,	0OM&#65533;&#65533;$ &#65533;&#65533;TE4 &#65533; M&#65533;&#65533;6&#65533;``D&#65533;j&#65533;N@&#65533;@`y&#65533;&#65533;bp&#65533;GA&#65533;bb{&#65533; X`&#65533;&#65533;&#65533;;|&#65533;.V"&#65533;D&#65533;LW&#65533;&#65533;` &#65533;8&#65533;&#65533;\&#65533;Bm&#65533;&#65533;&#65533;&#65533;&#65533;d o&#65533;	&#65533;&#65533;&#65533;d&#65533;&#65533;H| 2&#65533;&#65533;x \C&#65533;&#65533;%x&#65533;&#65533;\&#65533;$&#65533;&#65533;DW*&#65533;&#65533;&#65533;j &#65533;XO&#65533;&#65533;&#65533;&#65533;c&#9340;&#65533;&#65533;&#65533; %;&#65533;&#65533;RB&#65533;j&#65533;4X(d&#65533;` &#65533;&#65533;&#1040;&#65533;&#65533;^&i&#65533;&#65533;&#65533;&#65533;&#65533;&#65533;`&#65533;T&#65533;PJ&#65533;~&#65533;&#65533;&#65533;G&#65533;&#65533;&#65533;`f&#65533;~&#65533;zk%+&#65533;r&#531;&#65533;&#65533;&#65533;&#65533;&4&#65533;( f&#65533;&#65533;&#65533;I&#65533;&#65533;&#65533;
&#65533;b&#65533;6"&#65533;``4&#65533;&#65533;&#65533; &#65533;&#65533;&#65533;T&#1057;L&#65533;%&#65533;&#65533; &#65533;&#65533;1 d&#65533;&h&#65533;2&#65533;5K&#65533;&#65533;,&#65533;a&#65533;Y&#65533;P~&#65533;.@&#65533;&#65533; j&#1026;&#65533;&#566;$8&#65533;9&#65533;&#65533;[&#65533;&#65533;&#65533;n(0&#65533;&#65533;&#65533;a&#65533;&#65533;&#65533;+R&#65533;&#65533;&#65533;&#65533;Ww&#65533;&#65533;g<&#65533;T&#65533;I&#65533;&#65533;dbw8-&#65533;Cu!&#65533;U&#665;
&#65533;Lh&#65533;`I&#65533;&#65533;&#65533;t&#65533;&#65533;&#65533;&#65533;e.7&#65533;&#65533;&#65533;\&#65533;&#65533;M&#65533;&#23049;&#1588;&#65533;&#1254;Q&#65533;&#65533;&#65533;&#15337;&#65533;'&#65533;&#65533;&#65533;"4&#65533;&#65533;&#65533;&#65533;&#65533;4C&#65533;	&#65533;"&#65533;&#65533;&#65533; &#65533;&#65533;&#65533;#&#65533;&#2016; &#65533;&#65533;&#65533;&#65533;&#65533;@&#65533; m&#65533;h-G&#65533;&#65533;&#65533;F.&#65533;&#65533;&#65533;&#65533;;&#65533;&#65533;&#65533;&#65533;V&#65533;&#868;hn&#65533;&#65533;&#65533;&#65533;YPC&#65533;&#65533;&#65533;&#65533;&#65533;3eH&#65533;&#65533;&#65533;&#1480;&#65533;	\q&#65533;&#65533;&#65533;2U[&#65533;/2Q-&#65533;&#65533;&#65533;&#65533;W&#65533;.&#65533;&#65533; &#65533;&#65533;&#65533;&#65533;~&#65533; &#65533;G&#65533;$`&#65533;m&#65533;&#65533;  )&#65533;&#65533;@u&#65533;&#65533;&#65533;J&#65533;0AO&#65533;&#65533;I"&#65533;&#65533;&#734;$Y&#1315;vi&#65533;&#65533;&#65533;4&#65533;&#65533;N&#65533;&#65533;CF&#65533;&#65533;p_#&#65533;&#65533;&#65533;&#65533;XU&#65533;&#65533;&#65533;w&#65533;&#65533;&#65533;&#65533;-&#65533;@&#65533;hZ^&#65533;&#65533;`&#65533;&#65533;&#65533;$Y&#65533;f&#65533;71&#65533;&#65533;&#65533; &#65533;D&#65533;&#65533; 5P	&#65533;@,&#65533;%.&#65533;DfrtK&#65533;&#289;9 &#65533;5&#65533;&#65533;_q(.&#65533;&#65533;+&#65533;[&#65533;&#65533;-&#65533;;&#65533;&#65533;Fv=&#65533;Qw&#65533;!<qM&#65533;Bb&#65533;N&#65533;&#65533;+0p\&#65533;&#65533;c&#65533;RX?&#65533;+&#65533;!`c#&#65533;P&#65533;&#65533;&#65533;w= `&#65533;D,&#65533;$|a6p `=0)&#65533;;  	@?&#65533; &#65533;&#65533;&#65533;I8&#65533;I&#65533;&#65533;u&#65533;&#65533;%;&#65533;f~&#65533;8&#65533;&#65533;&#65533;~&#65533;&#65533;>R!&#65533;z	&#65533; 4&#65533;$@&#65533;$%m(&#65533;&#65533; ceVU&#65533;\g*&#65533;&#65533;&#65533; @&#65533;&#1184;'&#65533;.l&#65533;=p	!&#65533;hT&#65533;#!5^1"$&#65533;f&#65533;&#65533;AK!ZFq!7&#65533;+@0&#65533;&#65533;X=&#65533;&#65533;"	&#65533;&#65533;&#65533;xR&#65533;&#65533;  &#65533;&#65533;x&#65533;&#65533;&#65533;@0-!P@W&#65533; Y&#65533;N&#65533;&#65533;&#65533;1%A&#65533;&#65533;v&#65533;R W&#65533;+0p)&#976;&#65533;&#65533;&#65533;&#65533;U  >&#65533;KaSsgHD &#65533;%&#65533;&#65533;VM&#65533;u&#65533;&#65533;&#2039;&#65533;~&#65533;G&#65533;&#65533;&#65533;PU&#65533;q&#65533;&#65533;&#65533;&#65533;sqr&#65533;@B&#65533;'{T&#65533;&#65533;J&#65533;S&#65533;"&#65533;^ 2d^w&#65533;&#65533;&#65533;V8U >&#65533;G&#65533;z&#65533;"'p.`&#65533;[&#65533;P&#65533;&#65533;&#65533;!Soee	i&#65533;&#65533;xQ&#65533;v&#65533;&#65533;,8&#65533;&#65533;C.-&#65533;&#65533;5&#65533;b%7$pD&#65533;&#65533;&#65533;x0&#65533;.&#551;oPF&#65533; !&#65533;3&#65533;m&#65533; {'6&#65533;*&#65533;&#65533;*A&#65533;KL1dF	KB=8&#65533;PY&#65533;$6&#65533;D&#65533;aeEER'#%&&#65533;Kfz&#65533;J&#65533;s&#65533;#&#65533;>|8t_R_&#65533;&#465;&#65533;&#65533;&#65533;w&#65533;3&#65533;&#65533;Rtt&#65533;J~&#65533;UD#&#65533;D`I&#65533;&#65533;K 2&#65533;&#65533;w)&#65533;&#65533;`r&#65533;$&#65533;&#65533;. &#65533;&#65533; &#65533;&#65533;&#65533;6]Hs fF&#65533;Y d&#65533;-T,P&#65533;&#65533;"&#65533;0A&#65533;2f&#65533;&#4200;"!&#65533;C 3P#&#65533;n&#65533;&#65533;i	41&#65533;L;Q$&#65533;3"&#65533;p&#65533;q&#65533;qD 0&#65533; &#65533;3 &#65533;NBA&#65533;v&#65533; 	w`&#65533;Le&#65533;g&#65533;-@ &#65533;&#65533;D
y $#k&#65533;gU&#65533;&#65533;s)%&#65533;&2&#218;&#65533;&#65533;&#65533;&#65533;&#65533;&#65533;&#65533;t&#65533;&#65533;?&#65533;&#65533;s&#65533;$&#65533;y2}&#65533;?{&#65533;U&#65533;` VU!&#65533;	&#65533;&#65533;T#&#65533; V&#65533;&#65533; &#65533; P ! I&#65533;&#65533; 8&#65533;P&#65533;$&#65533;+&#65533;r&#65533;W gQ&#65533;&#65533;pa&#65533;-&#65533;&#65533;&#65533;q&#65533;P+'P 	&#65533;H&#65533;&#65533;@A&#65533;&#65533;!&#65533;&#65533;&#65533;&#65533;&#65533;rP5j&#65533;&#65533;0GT&#65533;&#65533;b  !&#65533;&#65533; &#65533;$ #&#65533;	$@_c &#65533;&#65533;R &#65533;mD :&#65533;3&#65533;7v :PdQ(@ &#65533;&#65533;`&#65533;T$u&#65533; &#65533;7Ks&#65533;I&#65533;&#65533;&#65533;g_:&#65533;&#65533;&#65533;Yj&#65533;q&#65533;_&#65533;?&#65533;$I&#65533;&#65533;%$&#65533;'&#65533;&#65533;.c =&#65533;&#65533;6&#65533;`&#65533;&#65533;sA&#65533;&#65533;$0R&#65533;`f&#65533;t&#65533;&#65533;&#65533;P#&#65533;@&#65533;C	u6La&#65533;P&#65533;&JDr&#65533;6D&#65533;+hz&#1888;B&#65533;&#65533; +&#65533;  &#65533;5&#65533; QQr&#65533;SA0&#65533;&#65533;&#65533;.&#65533;&#65533;"&#65533;&#65533;)&#65533;&#65533;&#65533;&#65533;5&#65533;&#65533;P&#65533;(&#1057;  cZt^AL&#65533; &#65533;V&#65533;T &#65533;A&#1047;
&#65533;&#65533;$&#65533;t`|&#65533;&#65533;}&#65533;g>&#65533;d}&#65533;jT&#65533;&#65533;4&#65533;i&#65533;&#65533;&#65533;&#65533;z&#65533;&#65533;&#65533;&&#65533;fjK&#65533;J@C&#65533;%iD&#65533;&#65533;8Iv`vh|`&#65533;PI&#65533;
5&#1026;&#65533;U&#65533;&#65533;&#65533;&#65533;&#65533;&#65533;A(&#65533;&#65533;&#65533; +&#65533;&#65533;&#65533;2d&#65533;!&#65533;!h&#65533;6*&#65533;$&#65533;&#65533;w (&#65533;T&D&#65533;&#65533;0&#65533;r5&#65533;Eyi&#65533;6|&#65533;&#65533;+"&#65533;Af&#65533;&#65533;D&#65533; -&#65533;2&#65533;Kb #p&#65533;D&#65533;<&#65533;"`&#65533;@(4v3{&#65533; &#65533;&#65533;]#&#65533;&#65533;+A&#65533;%p&#65533;&$&#65533;Q&#65533; `|IZu&#65533;zy&#65533;t&#65533;2R+t&#65533;e&#65533;&#810;TX&#65533;&#65533;I	&#65533;^{&#65533;  @&#65533;K&#1655;4A&#65533;2zA`K&#65533;&#65533;N&#1222;&#65533;&#65533;U&&#65533;K&#656;&#65533;&#65533;!&#65533;Pn"&#65533;&#65533;&#65533;&#65533;+&#65533;A&#65533;&#65533;&#65533;&#65533;{&#65533;T	+ *l&#65533;$5P&#504;$ &#65533;[OT3&#65533;&#65533;\&#65533;&#65533; {!&#65533;&#65533;/]6)&#65533;a&#65533;# #&#65533;&#65533;&#770;&#65533;0`pM/^&#65533;v&#65533;o&#65533; 25+]Q5H&%TA&#65533;&#65533;7&#65533;$/&#65533;`v&#65533;T&#65533;&#65533;S&#65533;&#67030;&#65533;&#65533;&&#65533;Rr&#65533;[]b&#65533;k&#65533;&#65533;&#65533;&#65533;p&#65533;&#65533;9&#65533;&#65533;&#65533;&#65533;{&#65533;I&#65533;&#65533;&#65533;&#65533;&#65533;I&#65533;&#65533;4&#65533;K&#65533;&#65533;&#65533;4=`&#65533;&#65533;&#65533;5E_e &#65533;&#65533;`&#65533;C&#65533;a*&#65533;&#65533;F&#65533; w&#65533;&#65533; }t&#65533;<&#65533;&#65533;8&#65533;QX&#65533;n&#65533;1&#65533;&#65533;]&#65533;5&#65533;&#65533;hta<; &#65533;&#65533;&#65533;G&#65533;&#65533;+MD&#65533;Z&#65533;70 2&#65533;&#65533; `O$@d&#65533;D&#65533;&#65533; &#674;&#65533;&#65533;&#65533;&#65533;&#65533;|&#65533;A&#65533;$&#432;&#65533;QoA&-&#65533;&#65533;&#65533;AL&#65533; &#65533;&#65533;&#65533; &#65533;,&#65533;7w1&#65533;&#65533;.&#65533;J&#65533;&#65533; ;&#65533;'&#65533;&#1625;&#65533;&#65533;&#65533;&#65533;Q&#65533;&#65533;&#1278;q&#65533;&#65533;Y&#65533;Tc&#1214;v,&#65533;rRB&#65533;AUy&#65533;>e&#65533;	6&#65533;v&#65533;&#65533;&#65533;&#65533;7#0&#65533;WAB6&&#65533;$&#1489;&#65533; &#65533;ay&#65533;@&#65533;&#65533;M&#65533;&#65533;N`&#65533; &#65533;	&#65533;!` b&#65533;&#65533;&#379;&#65533;W-&#65533;&#65533;h&#65533;&#65533;Z&#65533; &#65533;1#Rh&#65533;A&#65533;&#65533;b&#65533;A  ,@8 &#65533;|&#65533;&#65533;3&#65533;&#65533; 0\&#65533;&#65533;&#65533;j(ZLY3 S=&#65533;<&#65533;|&#65533;Z @&#1973;u&#65533;&#65533;2&#65533;&#65533;T&#65533;&#65533;&#65533;&#65533;s]&#65533;K&#65533;&#428;&#65533;~&#65533;&#65533;&#65533;9&#65533;<&#65533;'&#65533;&#65533;}&#65533;L'R&#1160;&#65533;w&#65533;7i&#65533;F 6`c&#65533;U&#65533;&#65533;&#65533;&#65533;&#65533;&#65533;e&#65533;E&#65533;t&#65533;p1 &#65533;A*t&#65533;a&#65533;&#65533;&#65533;&#65533;&#65533;&#1555;&#65533;&#65533;!"0'&#65533;&#897;d&#65533;&#65533;a=0'&#65533;&#65533;&#65533;&#65533;5&#65533;&#65533;&#65533;-Fv&#65533;$P-cg R	(qSa&#65533;Go&#65533;y&#65533;&#65533;!&#65533;p&#1398;&#65533;P&#65533;5+ &#65533;&#65533; &#65533;&#65533;&#958;&#65533;&#382;p2x(&#65533;&#65533;H&#1494;&#308;&#65533;&#65533;&#65533;R&#65533;5&#65533;(&#65533;&#1150;V+&#65533;&#65533;}t&#65533;&#65533;&#65533;?&#65533;'y&#65533;sUG&#65533;&#65533;&#65533;&#65533;q&#65533;&#65533;p&#65533;&#65533;&#65533;K&#65533;&#65533;&#65533;&#65533;&#65533;t &#65533;&#65533;!&#65533;wh=me!P&#65533;|&#65533;^&#65533;A&#65533;&#65533;&#65533;o&#65533;<&#65533;&#65533;4Y&#65533;$&#65533;'&#65533;&#65533;1&#65533;O&#65533;F1pD,&#65533;&#65533;&#65533;{9%&#65533;&#1090;&#65533;b&#65533;29&#65533;&#65533;0&#65533;&#65533;&#65533;&#65533;p&#65533;&#65533; 9Q&#65533;0Nt0&#65533; W#&#65533;6 &#65533;E >D{s`r &#65533;H&#65533;Mi&#65533;p&#65533;s&#65533;&#65533;#4&#65533;<&#65533;&#65533;V&#65533;&#65533;&#65533;t&#65533;
&#65533;&#65533;}&#65533;&#65533;=&#454;H&#65533;p&#65533;?&#65533;&#65533;k&#65533;'K&#65533;&#65533;%&#65533;&#65533;`&#65533;&#65533;Xw&#65533;&#65533;&#65533;&#65533;&#65533;92&#65533;7&#65533;P#&#65533;(&#65533;&#65533;&#65533;Aou&#65533;&#65533;oK&#65533;&#65533;}U&#65533;&#65533;P &#65533;&#65533;&#65533;D&#65533;&#65533;&#65533;
`&#65533;&#1586;&#65533;7&#65533;G#2"CT&#65533;&#65533;&#65533;k &#1670;&#65533;`A6$+&#65533;eL&#65533;D&#65533;*~F&#65533;&#65533;l5w&#65533;&#570;&#65533;Y&#65533;&#65533;&#65533;``UTBTs&#65533;~t&#1096;&#65533;&#65533;&#65533;9k&#65533;&#65533;}R&#65533;&#399;Ptt>&#29313;&#65533;&#65533;ntU&#65533;w&#466;&#65533;&#65533;&#65533;&#65533;&#65533;MK&#65533;V&#65533;&#65533;&#65533;{;&#65533;'5%&#65533;&#65533;0&#65533;&#65533;K&#65533;
Vw&#65533;&#65533;:_3 &#65533;&#65533;&#65533;&#65533;&#65533;
d&#65533;&#65533;&#65533;&#65533;&#65533;  &#65533; &#65533;I&#65533;&#65533;4)&#65533;5&#65533;&#65533;!_ &#65533;E)&#65533;g&#65533;\&#65533;&#65533;&#65533;F&#65533;&#65533;b&#65533;S&#65533;U&#65533;BLS&&#65533;qn&#65533;,&#65533;b)^&#65533;&#65533;&#65533;aZA&#65533;^&#65533;3&#65533;&#65533;WNS&#65533;`&#65533;Ev2&#65533;V>&#65533;gu&#65533;&#65533;&#474;O&#65533;~&#65533;&#65533;&#65533;@&#65533;V&#65533;&#65533;^&#65533;&#65533;D&#65533;=&#65533;&#65533;&#65533; &#65533;&#65533;&#65533;&#65533;z4&#65533;&#65533;&#65533;V&#65533;&#65533; &#65533;&#65533;|&#65533;&#65533;&#65533;&#65533;E&#65533;a@  X0&#65533;&#65533;&#65533;\N&#65533;(&#65533;{&#65533;&#65533;&#65533;gK&#65533;6&#65533;V&#65533;&#65533;Dc&#65533;n&#225;X&#65533;&#65533;5&#65533;&#65533;Y &#65533;&#65533;]&#65533;T&#65533;)&#65533;5<&#65533; 5(q&#65533;<&#65533;j&#65533;&#65533;&#65533;&#363;&#65533;&#65533;I&#65533;&#65533;&#65533;T5^&#1606;0V`f&#65533;M&#65533;g&#65533;&#65533;cK>&#65533;>&#65533;>&#65533;&#65533;&#65533;&#65533;&#65533;t&#65533;`&#65533;EG&#65533;f&#65533;&#65533;g&#65533;&#65533;i&#65533;3&#65533;	&#65533;&#65533;&#65533;&#65533;=&#65533;~A^&#65533;&#65533;&#65533;`	'4e&#65533;&#65533;&#65533;&#65533;!&#65533;&#65533;&#1308;zn|M &#65533;	(&#65533;($$(*#!+$#"&#65533;#' #, ! ((3,#!&#65533;&#65533;&#65533;&#65533;3#*- - :&#65533; = 77	7 &#65533;&#65533;&#65533;& &&#65533;&#65533; &#65533;
BB?&#65533;??&#65533;&#65533;	&#65533;&#65533;&#65533;&#65533;&#65533;08&#65533;&#65533;@(T&#65533;p`&#133;#J&#65533;H&#65533;&#65533;&#331;3j&#65533;&#561;&#65533;&#463; C~$Hr&#65533;&#65533;A&#65533;[&#65533;&#65533;&#65533;&#663;&#65533;L&#65533;HP&#65533;[7p&#65533;(&#65533;&#65533;&#65533;&#1793;q&#65533;&#65533;&#65533;&#65533;&#65533; &#65533;&#65533;F&#65533;&#65533;&#65533;&#65533;vP1&#65533;&#65533;&#65533;:d&#65533;&#65533;&#65533;BX &#193;&#65533;B|80bETcG,&#65533; " &#65533;
Q&#65533;&#65533;&#65533;&#137;Pd&#65533;&#65533;B &#65533;&#65533;<XL&#65533;C.+.t&#65533;&#65533;&#65533;~&#65533;;P&#65533;&#65533;&#65533;qZ&#65533;&#65533;PB&#129;G &#65533;&#24289;@&#65533;+&#65533;w&#65533;&#65533;|
&#65533;&#65533;&#65533;s&#507;{&#65533;^&#65533;3&#65533;/ &#65533;&#65533;&g&#65533;&#65533;!A&#65533;&#1059;K&#65533;N&#65533;&#65533;&#65533;&#65533;&#65533;k&#65533; !&#65533;&#65533;&#65533;&#65533;\
&#65533;&#65533;&#65533;&#65533;{&#65533;&#65533;~7&#987;:p h&#65533;&#65533;&#65533;&#65533;&#65533;&#65533;&#65533;(j&#65533;&#65533;:&#65533;&#65533;A&#65533;:&#65533;0&#65533;&#65533;-|&#65533; )3&#65533;&#1345; X&#65533;&#65533;&#65533;L&#65533;&#65533;
x&#65533;&#65533; @&#65533;$&#65533;
P&#65533;0@	`&#65533;X&#65533;X`H&#65533;&#65533;&#65533;O&#65533;5&#65533;&#65533;&#65533;BE&#65533;@&#65533;&#65533;&#65533;&#1026;&#65533;f4 &#65533;&#65533;:&#65533;|&#65533;p&#47155;RN&#936403;y&#65533;&#65533;&#65533;J&#65533; q&#65533;9&#65533;PI=GQI&#65533;&#65533;)&#65533;t&#65533;i&#65533;EnBDw&#1945;I&#65533;x+&#65533;&#282;y&#65533;&#65533;&#65533;[&#65533;&#65533;&#65533;;&#1856;Np&#65533;&#65533;&#65533;4&#65533;&#1025;&#65533;`ic&#65533;&#65533; &#65533;&#65533;L&#65533;#lv 	&#65533;&#65533;&#65533;&#65533;8&#65533;&#65533;C`(,&#65533;&#65533;e3&#65533;0&#65533;
&#65533;&#65533;&#65533;,&#65533;&#65533;30&#65533;&#65533;&#65533;&#65533;&#65533;4&#65533;}&#65533;&#65533;X&#65533;E&#65533; &#65533;-&#65533;&#65533;&#65533;&#65533;&#65533;&#65533;S&#65533;-&@.&#65533;&#65533;t@&#65533;&#65533;&#65533;y7	w&#65533;&#65533;&#65533;&#131;&#65533;<&#65533;&&#65533;&#65533;e&#65533;fA&#65533;r&#65533;&#1885;&#65533;&#65533;&#65533;&#65533; &#65533;t&#65533;&#65533;&#65533;OK&#65533;	&#65533;&#65533;&#65533;&#65533;V&#65533;k&#65533;&#65533;s&#65533;&#65533;&#65533;&#65533; A&#65533;&#65533;  
h3&#65533;4&#65533;&#65533;B &#65533;&#65533;c&#65533;x  
&#65533;&#65533;&#136;&#65533;p&#1450;Z&#771;&#65533;&#65533;
&#65533;X 	&#65533;&#65533;&#65533;k&#65533;&#65533;@&#65533;.&#65533;t&#65533;&#65533;5	&#65533;jv4,0&#65533;3=Q&#65533;&#65533;&#65533;&#65533;&#65533;&#65533;&#1846;&#65533;?&#65533;&#65533;&#65533;`&#65533;&#65533;Z&#65533;0&#65533;I\B&#65533;v&#65533;g&#65533;t&#65533;m&#65533;&#65533;s"Dp?e&#65533;&#65533;&#65533;J&#65533;&#65533;&#65533;&#65533;&#65533;&#166;&#65533;M&#65533;rcNp&H0&#65533;2&#65533;&#65533;&#65533;&#65533;b&#65533;&#65533;3&#65533;,&#65533;0&#65533;+<b&#65533;
&#65533;_&#65533;&#65533;$&#65533;&#65533;6l&#65533;&#65533;&#65533;&#65533;g_&#65533;&#65533;2d&#65533;jj&#65533; &#65533;HK@B&#65533;&#65533;&#65533; @&#65533;4&#65533;P&#65533;44J&#65533;&#65533;\&#65533;CO=&#65533; &#65533;Z&#182;&#65533;&#65533;&#65533;&#1239;M%7&#65533;Wfp&#65533;47&#65533;&#35311;&#65533;&#65533;m&#65533;@&#65533;&#65533;zb&#65533;&#65533;(&#65533;$*&#65533;--&#65533;x	x&#65533;&#65533;z0&#65533;I.5-&#65533;h(&#65533; o3H&#65533;"&#65533;$&#65533;rfU&#65533;&#65533;E&#65533;@&#27868;&#65533;.w&#65533;&#65533;x'&#65533;h&#65533;&#65533;H&#65533;S&#65533;&#65533;5"w&#65533;JaQ`J &#65533;xO&#65533;ZB&#65533;&#65533;&#65533;J&#65533;&#65533;	 &#65533;&#65533;&#65533;&#65533;]&#65533;&#65533;jE&#65533;~&#65533;  y &#65533;&#65533;H&#65533;*&#65533;!x&#65533;&#65533;'&#65533;-&#65533;p@&#65533;&#65533;M&#65533;&#65533;&#65533;&#65533;p&#65533;&#65533;{p&#65533;&#65533;-f&#65533;&#65533;A u 	&#65533;  )4&#65533;&#65533;&#65533;&#1089;&#65533;x&#65533;h&#650;P&#65533;&#65533;he&#65533;U!&#65533; \&#65533;\&#65533;05"`.&#65533;&#65533;&#65533;&#65533;&#65533;r&#65533;&#65533;]&#65533;&#65533;&#65533;&#65533;fb&#65533;&#65533;O&#65533;4&#390;&#65533;O4iX&#65533;&#65533;&#65533;&#65533;x&#65533;c&#65533;&#1043;XP&#65533;&#65533;&#65533;&#65533;&#65533;|V&#805;.w&#65533;>&#65533;d&#65533;|&#65533;&#65533;K&#65533;h&#65533;/&#65533;^&#65533;&#65533;n^&#65533;&#65533;T&#65533;rY:&#65533;	&#65533;&#65533;hXL&#65533;`&#65533;&#65533;&#65533;&#65533;Q&#65533; Fr
&#65533;<0&#65533;h&#65533;&#65533;C&#65533;&#65533;&#65533; UM&#65533;&#65533;&#65533;BP&#65533;&#65533;&#65533;&#65533;&#65533;b&#65533;tT>>5&#65533;&#65533;hm&#65533;a&#65533;&#65533;&#65533;&#65533;=x&#65533;&#65533;%&#65533; |p&#65533;(&#65533;mM&#65533;%@&#1172;&#65533;&#65533;H&#65533;&#65533;&#872;F&#65533;&#65533;t&#65533;&#65533;d&#65533;&#65533;f>hR3&#65533;&#65533;{&#65533;bO&#65533;&#65533;5&#65533;&#65533;&#65533;&#65533;g&#65533; &#65533;&#325;&#65533;&#65533;(td#&#65533;&#65533;	M)&#65533;@$&#65533;&#65533;&#65533;&#65533;&#65533;!@M &#65533;&#65533;&#65533;&#65533;&#65533;&#65533;!&#65533;,Mlq&#65533;aM&#65533;&#65533;E&#65533;-&#65533;G&#65533;nl&#65533; &#65533;&#65533;&#65533;&#65533;D&#65533;CQ&#65533;l&#65533;&#65533;p&#65533;&#65533;t&#65533;&#65533;&#65533;&#65533;&#65533;1 H&#65533;$L&#65533;yC^&#65533;Y)ll&#1165;W&#65533;'&#1252;&#65533;&#65533;&#65533;&#65533;&#65533;P1D&#65533;  G*F3&#65533;&#65533;)&#65533;&#65533;MnL,R&#65533;&#839;9&#65533;*&#65533;&#65533;&#65533;&#65533;w&#65533;&#703;r&#65533;P&#65533;j&#65533;J&#65533;v&#1948;&#65533;7g-l&#676;&#65533;&#65533;&#65533;5nr&#65533;p&#65533;&#65533;&#65533;&#65533;&#65533;&#1379;|s&#65533;q&#65533;-&#65533;K&#65533;`&#65533;=&#65533;&#65533;&#65533;&#65533;&#65533;&#65533;o&#65533;b&#65533;&#65533;&#65533;&#65533;@2&#65533;\Q&#65533;Y&#65533;Qi&#65533;X&#65533;&#65533;x&#65533;1T&#65533;~&#1450;&#65533;M&#1492;~b&#65533;&#65533;&#65533;&#65533;&#65533;&#65533;>&#65533;W%D&#65533;&#30000;&#65533;Mk\&#1242;&#65533;&#65533; &#65533; &#65533;&#65533;&#65533;&#65533;&#65533;&#65533;M&#65533;#&#65533;&#65533;',&#65533;&#1045;&#65533;&#65533;:&#65533;G&#65533;E&#65533;x&#65533;&#65533;&#1872;&#65533;<&#65533;`&#65533;&#65533;Q<"ot&#65533;&#65533;&#65533;p4U&#65533;J&#65533;B3&#65533;&#65533;&#65533;S&#65533;&#65533;&#65533;,V<&#65533;]&#504;B&#65533;_&#65533;&#65533;D=5&#65533;_a&#65533;&#65533;&#65533;&#65533;&#65533;$&#1827;.a&#65533;&#65533;&#65533;&#65533;&#65533;&#65533;&#65533;&#241;&#65533;r"&#65533;K
{&#65533;&#762;&#65533;-&#65533;&#65533;&#65533;D&#65533;&#65533;u&#65533;%&#65533;&#65533;&#65533;&#65533;&#65533;7&#966;L&#65533;	X&#65533;&#65533;&#65533;&#65533;&#65533;~h$&#65533;&#65533;{1P&#65533;8T&#65533;T&#65533;A.&#65533;*&#65533;&#65533;K7&#65533;!b&#65533;C&#65533;h&#65533;&#65533;&#65533;&#65533;&#65533;&#129;&#65533;<h,l&#65533;&#65533;&#65533;>&#65533;{g*OX&#65533;5&#301;`N&#65533;&#65533;1&#65533;&&#65533;&#65533;Y&#65533;u&#65533;&#65533;&#65533;E.&#65533;&#65533;&#65533;[&#65533;&#65533;*&#65533;a&#65533;w&#65533;&#65533;&#65533;]&#65533;N&#65533;&#65533;&#65533;&#65533;LG&#65533;hH&#65533;&#65533;@K4\\ &#65533;*&#65533;F/&#65533;&#65533;-&#65533;5L%=&#65533;&#65533;&#65533;;&#65533;<N<&#65533;u&#65533;&#65533;&#65533;&#65533;&#65533;:&#65533;&#65533;&#65533;&#65533;&#65533;&#65533;&#65533;&#65533;&#65533;s&#65533;&#65533;&#65533;&#65533;&#1983;m&#65533;&#65533;&#65533;&#65533;&#65533;)&#65533;tN&#65533;&#65533;&#65533;&#65533;<e&#65533;&#65533;&#65533;d&#65533;kz&#1968;&#65533;&#65533;&#65533;zq,q&#65533;&#65533;&#65533;&#65533;P&#65533;&#65533;&#65533;&#65533;&#65533;.U&#65533;&#65533;&#65533;&#65533;Kqn&#65533;J&#65533;&#65533;&#65533;4X&#65533;&#65533;&#65533;-&#65533;Y&#1723;&#65533;&#65533;&#65533;&#65533;w0&#65533;/_&#65533;Q&#1241;&#65533;&#65533;W6&#65533;&#65533;&#65533;&#65533;?&#65533;W&#65533;(&#65533;&#331;J&&#65533;-&#2014;ymUj&#65533;vo&#65533;&#65533;&#65533;&#65533;Q&#65533;\&#65533;&#65533;&#65533;s&#65533;&&#65533;x:&#65533;&#65533;&#65533;&#1754;&#65533;&#65533;&#65533;&#65533;y&#65533;4&#65533;`T&#65533;&#65533;&#65533;x&#65533;&#65533;"o&#65533;&#65533; =&#65533;&#65533;&#65533;|&#65533;/&#65533;d&#65533;&#65533;&#65533;&#65533;Wg&#65533;E-&#65533;61&#65533;&#65533;>g&#65533;&#65533;&#65533;&#65533;;{&#65533;Z&#65533;dU&#65533;cp&#65533;a&#65533;&#65533;{m&#65533;
&#305;e&#65533;&#65533;&#65533;G&#65533;&#65533;xb&#65533;&#65533;N&#65533;&#65533;cg&#65533;&#65533;m&#65533;&#65533;72&#65533;&#65533;8&#65533;&#65533;K&#65533;<bz&#65533;D&#65533;&#65533;&#65533;otr&#309;&#65533;&#883;&#65533;&#65533;&#65533;&#445;&#65533;&#65533;.&#65533;y&#65533;&#65533;&#65533;&#65533;&#65533;&#65533;%&#65533;&#65533;I&#65533;&#65533;A&#65533;`&#65533;^&#65533;&#65533;kO={&#1787;&#65533;&#65533;!i&#65533;&#65533;&#65533;&#65533;&&#65533;&#65533;&#65533;;&#65533;Hw&#65533;ox&#65533;.&#65533;l&#65533;&&#65533;[&#65533;R&#65533;&#65533;b&#65533;&#65533;MF&#65533;&#65533;5&#65533;r8"6Pf3n&#65533;&#65533;}dd&#65533;a&#1079;0&#65533;&#65533;v&#65533;Lz&#65533;\g&#65533;V&#65533;&#65533;a[&x&#65533;v&#65533;&&#65533;VW&#65533;{z&#65533;>]~&#65533;&#65533;pVL&#65533;d&#65533;deDP
&#65533;bKz&#65533;&#65533;t&#65533;7]&#65533;cV8(&#65533;&#65533;[&#65533;s'R
&#65533;C&#65533;P&#65533;jc&#65533;7R&#65533;t&#65533;&#65533;Z&#65533;&#65533;)&#65533;V+&#65533;we\0&#65533;&#65533;&#65533;rD&#65533;b&#65533;&#65533;(&#65533;&#65533;mx&lXw6 S&#65533;&#65533;dWRPu&#65533;&#65533;&#65533;R&#65533;A&#65533;&#65533;k&#65533;7&#65533;` &#65533;&#65533;7&#65533;W&#65533;q&#65533;%1RHW&#65533;wW&#65533;s&#65533;lb\8&#65533;&#65533;x&#65533;so&#65533;&#65533;&#65533;\&#65533;1l:&#65533;&#65533;p&#65533;&#65533;PU=v8&#65533;&#65533;W&#65533;c&#65533;&#65533;~&#65533;!]'lv.O&#65533;(&#65533;&#65533;(L&#65533;f0G>&#65533;&#65533;5&#65533;6Qm&#65533;fK&#65533;8&#65533;x&#65533;&#65533;&#65533;R'&#65533;&#520;&#65533;&#65533;{&#65533;&#65533;&#65533;&#65533;&#65533;&#65533;&#65533;e0T&#65533;v&#65533;&#65533;&#65533;8jD}XgA&#65533;&#65533;cA1w&#65533;&#65533;N&#65533;)&#65533;'&#15432;B&#65533;o`&#65533;&#65533;&#65533;&#65533;x&#65533;o&#65533;&#65533;'t&#65533;&#65533;{&#65533;&#65533;T&#65533;Cq&#65533;D&#65533;&#65533;'&#65533;03g&#65533;"K70=&#65533;Hp&#65533;0&#65533;&#65533;f&#65533;Ei&#65533;&#65533;(cF0uwo&#65533;7&#65533;&#65533;&#65533;&#65533;$Y&#65533;\&&#65533;&#856;&#65533;&#65533;wW I%v&#65533;&#65533;E&#65533;&#65533;EK4e U[&#65533;&#65533;&#65533;&#65533;J&#65533;&#65533;&#65533;lG0&#65533;H&#65533;e&#65533;&#65533;&#65533;70&#65533;h&#65533;o&#65533;X&#65533;[e&#65533;P&#65533;'&#65533;&#65533;{r&#65533;j+&#65533;&#65533;&#65533;V/&#65533;Hk&#65533;AL &#65533;&#65533;&#65533;&#65533;&#65533;&#65533;A>&#65533;Qs&#65533;&#65533;&#65533;GQaW){Oy/&#65533;&#65533;&#65533;Ry&#65533;x9&#65533;&#65533;sj&#8751;wkL&#65533;E&#65533; s&#65533;	L&#65533;&#65533;\d8&#65533;&#65533;&#65533;g%uB&#65533;'U0&#65533;SkL&#65533;QqI&#65533;&#65533;H&#65533;|9&#65533;&#65533;/#&#65533;&#65533;&#65533;&#65533;&#65533;u&#65533;w&#65533;&#65533;>&#65533;fZ9&#65533;&#65533;&#65533;lIR&#65533;8&#65533;&#65533;~E&#65533;L&#65533;&#65533;CIf&#65533;&#65533;W&#65533;t&#65533;&#65533;&#65533;&#65533;&#65533;&#65533;jO&#65533;&#65533;Y&#65533;&#65533;x&#65533;&#65533;&#1425;`&#65533;&#65533;Cy&#65533;&#65533;&#65533;&#773;W\iRW&#65533;&#65533;)&#65533;&#65533;hjf&#65533;k&#65533;&#65533;j&#65533;&#65533;&#65533;w&#65533;i&#65533;&#16983;]60Eyf&#65533;H&&#65533;&#65533;h&#65533;&#65533;Y&#65533;E0&#1490;2G&&#65533;&#1502;&#65533;&#65533;&#65533;&#65533;&#65533;7&#65533;{Y&#65533;&#65533;z"&#65533;Y&#65533;&#65533;&#65533;97&#65533;Z&#65533;&#65533;&#65533;&#65533;%&#65533;mi&#65533;u&#65533;1I&#65533;>	&#65533;&#65533;e&#65533;&#65533; k&#65533;X&#65533;&#65533;6&#65533;v u&#65533;:&#65533;&#65533;&#65533;&#65533;&#65533;\&#65533;Vf&#65533;&#607;df&#65533;]t&#65533;&#65533;&#1628;j&#65533;&#65533;&#65533;&#65533;&#1809;&#65533;&#65533;&#65533;J&#65533;<Z&#65533;>&#65533;&#65533;&#65533;&#65533;V&#65533;x&#65533;&#65533;&#65533;&#1833;E)&#65533;&#65533;B&#65533;&#65533;&#65533;io&#1961;&#65533;&#65533;&#65533;s#&#65533;
A&#65533;=z&#65533;W
7&#633;\&#65533;&#65533;&#65533;#&#65533;&#65533;&#65533;g&#65533;&#1913;&#65533;&#65533;ts]z/&#65533;&#65533;&#65533;&#65533;&#65533;V&#65533;&#65533;p&#1699;Z&#65533;&#65533;8&#65533;&#65533;&#65533;X&#65533;&#65533;&#65533;_&#65533;&#65533;&&#65533;&#65533;Q&#65533;&#65533;&#65533;&#65533;&#65533;&#65533;
&#65533;Zj&#65533;iz&#65533;&#5421;6&#65533;[*{&#65533;J&#65533; &#665;&#65533;j9Z&#65533;&#65533;J&#65533;&#65533;R&#65533;&#888;&#65533;&#65533;i&#65533;&#65533;&#65533;&#65533;?7{&#65533;
t&#65533;&#65533;@&#65533;&#65533;:&#65533;&#65533;eA&#65533;w&#65533;&#65533;&#65533;v&#65533;&#65533;&#65533;
&#65533;8&#65533;&#65533;&#65533;&#65533;&#65533;&#65533;&#65533;&#65533;&#65533;&#1643;&#65533;&#65533;x&#65533;&#65533;B&#65533;&#65533;z&#65533;&#65533;Z&#65533;%&#65533;&#65533;)&#712;&#65533;&#65533; !&#65533; G ,  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315;&#65533;&#65533;&#65533;&#65533;&#65533;&#65533;&#65533;&#65533;&#65533;&#1031;&#587;&#65533;&#451;&#1350;&#604;&#65533;&#65533;&#65533;&#65533;&#65533;&#65533;&#65533;&#1372;&#1538;&#65533;&#1412;&#65533;&#65533;&#65533;&#65533;&#65533;&#65533;&#65533;&#65533;&#65533;&#65533;&#65533;&#65533;&#65533;&#65533;&#65533;&#65533;&#1477;&#65533;&#65533;&#65533;
H&#65533;&#1515;&#65533;&#65533;&#65533;&#65533;&#1671;n&#65533;AM&#65533;
&#65533;W&#65533;&#65533;&#331;1Et&#65533;P&#142;&#65533;&#65533;M&#65533;&#65533;qa&#204;(S&#65533;T6Md=&#65533;7e&#65533;&#65533;&#65533;&#472;*&#65533;&#65533;&#31831;+&#65533;
&#65533;J&#65533;&#136;&#65533;&#65533;&#65533;&#65533;&#65533;C&#65533;&#65533;&#65533;&#65533;B&#65533;&#65533;&#1242;T&#65533;R&#65533;J&#65533;&#65533;&#1519;-&#65533;&#65533;&#65533;&#65533;*&#65533;>&#65533;b3A&#65533;a-&#1777;&#65533;&#65533;&#65533;&#65533;i&#65533;'&#65533;v&#65533;"m&#65533;&#65533;&#65533;#&#65533;_^&#65533;&#912;&#65533;&#65533;w&#65533;R&#65533;ju&#65533;&#1781;"4p[3k&#65533;&#65533;dc&#65533;&#65533;&#65533;i&#65533;&#65533;&#65533;&L&#65533;&#65533;<&#65533;q'&#65533;&#65533;&#65533;&#65533;BN&#65533;#G&#65533;&#65533;@C&#65533;&#65533;?&#965;+3&#65533;&#65533;&#65533;y7&#65533;Y&#1268;&#65533;&#65533;&#65533;rf&#65533;,W&#65533;&#65533;40&#1056;z&#65533;&#65533;&#1191; ` &#65533;u&#65533;&#65533;q&#477;&#65533;I:&#65533;&#65533;&#65533;U&#65533;\&#65533;{&#65533;&#1022;&#65533;&#65533;&#735;&#65533;&#65533;g&#614;&#65533;&#65533;&#65533;&#1948;&#65533;f 
l&#65533;&#65533;tLg  7 &#65533; w&#65533;H&#65533;d&#65533;M&#65533;y&#65533;u&#65533;v7H&#65533;d&#65533;1'c&#65533;&#65533;h&#65533;&#65533;h&#65533;(&#953;&#65533;_~H'&#65533;~&#65533;&#1142;&#65533;]&#65533;&#65533;&#65533;j'  B(&#65533;&#1857; &#65533;&#65533;u&#65533;y(&#65533;?&#65533;&#376;&#65533;&#65533;vt&#65533;M~f&#4891;I&#65533;&#65533;H'f&#65533;&#65533;'&#65533;&#4437;[&#65533;&#854;&#65533;PFW&#65533;m&#65533;&#65533;#&#65533;;" &#65533;o.&#65533;&m.4&#65533;&#65533;&#65533;&#65533;&#358;&#65533;7&#65533;H$&#65533;&#65533;&#65533;ag&#1973;&#65533;d[&#436;&#22668;22&#65533;?&#65533;Y&#65533;&#65533;9Vj&#65533;&#65533;g^&#65533;&#65533;7r7&#65533;&#65533;&#65533;&#137;@B&#65533; &#65533;&#65533;&#65533;8&#65533;m.&#65533;B&#65533;&#65533;&#65533;(&#1764;&#65533;%&#65533;@&#65533;&#65533;&#65533;f&#65533;&#65533;P6&#65533;'&#65533;&#65533;F&#65533; 3Gb&#65533;&#65533;&#65533;g&#65533;ah&#65533;'&#65533;o&#65533;&#65533;&#65533;k&#65533;&#65533;~
`&#65533;*&#65533;-p&#65533; &#65533;&#65533;6n&#65533;&#65533;=X&#65533;&#65533;&#65533;&#65533;&#1557;i&#3350;
&#41941;&#1892;b&#65533;&#65533;`&#65533; h&#65533;T&#65533;W&#407;&#65533;&#65533;A&#65533;h&#65533;Z&#65533;A&#65533;&#65533;&#65533;+ &#65533;B&#65533;&#65533;&#65533;p&#65533;&#65533;&#65533;&#65533;&#65533;
&#65533;&#65533;&#65533;&#65533;{1&#65533;&#65533;&#65533; &#301;;&#65533;01&#65533;&#65533;&#65533;c&#65533;&#65533;&#65533;dc&#65533;&#65533;z&#329;&#65533;&#65533;8&#65533;&#65533;&#65533;5&#65533;@&#65533;&#65533;Z&#65533;^&#65533;`v&#65533;^&#65533;&#1893;&#65533;y&#65533;*;&#65533;&#65533;&#65533;b&#65533;@&#65533;&#65533;&#65533;&#65533;&#65533;
 &#65533;&#65533;&#1317;*h&#65533;&#65533;^#&#65533;C&#65533;&#65533;Z6&#65533;&#65533;h&#65533;&#65533;k&#65533;&#65533;&#65533;&#65533;&#65533;[&#65533;&#65533;&#65533;AD&#65533;_9&#29522;&#65533;&#65533;&#65533;&#65533;4&#65533;+&#65533;&#65533;&#65533;	 &#65533;&#7484;e&#65533;&#1909;&#65533;&#65533;&&#65533;&#65533;Clu	"&#65533;n&#65533;&#65533;&y&#65533;&#65533;ycca&#65533;&#65533;rV&#65533;&#65533;&#65533;F&#65533;;&#65533;bb]&#65533;&#65533;&#65533;&#65533;&#65533;Q&#65533;Iz&#65533;&#65533;&#699;8 &#65533;&#65533;{n&#65533;&#65533;:&#65533;)Z&#65533;&#65533;&#65533;&#65533;&#65533;w&#65533;&#65533;E&#65533;1 1&#65533;&#65533;&#65533;b&#65533;&#65533;S&#65533;A&#65533;EAD&#65533;&#65533;p&#65533;&#65533;*&#65533;&#65533;&#65533;&#65533;&#65533;&#65533;j$k&#65533;&#65533;;&#65533;&#65533;&#65533;[&#65533;&#65533;~&#65533;&#65533;&&#65533;&#65533;K"&#65533;&#65533;&#65533;6*&#65533;)&#65533;y&#65533;s&#1300;&@[ElA7&#65533;&#65533;	8&#65533;&#65533;qI/&#65533;@&#65533;  f8&#65533;I&#65533;=R&#1486;<&#65533;6&#65533;&#65533;L/&#65533;g&#65533;&#65533;&#65533;&#65533;&#61821;&#65533;&#1932;U%&#65533;&#65533;gInR&#65533;&#65533;v&#65533;&#65533;&#65533;ase&#47170;@G&#65533;&&#65533;qS&#65533;&#65533;&#65533;&#65533;&#65533;&#65533;&#65533;+A&#65533;&#65533;D&#65533;&#65533;)&#65533;z&#65533;C&#65533;&#65533;z&#65533;-8&#65533;i+&#65533;&#65533;&#1686;&#65533;&#65533;A&#65533;:za&#497;`&#65533;F&#65533;`&#65533;&bQXu&#65533;&#65533;Vo&#65533;|&#65533;&#1320;&#65533;&#65533;<&#65533;ir&#65533;k&#65533;&#65533;8:&#65533;&#65533;N{&#65533;&#65533;&#65533;h&#65533;-&#65533;\h&#65533;y&#65533;<&#65533;&#65533;&#65533;u,d&#65533;&#65533;!&#65533;H&#65533;&#65533;;h&#65533;h&#65533;&#65533;&#65533;R&#130;&#65533;&#65533;&#1107;u&#65533;d&#65533;&#65533;&#65533;z; $&#65533;0W&#65533;*&#65533;[T"&#65533;;&#65533;i&#1156;&#65533;Z&#65533;&#65533;&#65533;K&!Mk&#65533;&#65533;S&#65533;.&#65533;&#65533;&#65533;&#65533;@tN&#65533;&#65533;&#1682;&#65533;0	&#46306;&#65533;&#65533;)&#65533;&#65533;
&#65533;$&#65533;(&#65533;&#65533;&#65533;&#65533;-&#65533;&#65533;-&#65533;&#65533;  o&#65533;&#65533;MQp&#65533;&#65533;&#65533;&#65533;3X&#65533;D&#65533;&#65533;&#65533;&#65533;&#65533;&#65533;&#65533;%78&#65533;&#65533;&#65533;&#65533;&#65533;&#65533;x&#65533;j]&#65533;&#65533;&#65533;z*T,R&#65533;&#65533;&#65533;&#65533;G6&#65533;&#65533;&#65533;&#65533;I}&#65533;%8&#65533;&#65533;)&#65533;d&#65533;&#65533;D&#65533; ^&#65533;&#65533;&#65533;>&#65533;:&#65533;a&#65533;|&#65533;b&#65533;PzHF*ne&#65533;&#65533;&#1620;SdD&#65533;&#65533;&#65533;X&#65533;8d&#65533;'J!&#65533;;[27g&#65533;j&#65533;&#65533;&#65533;&#65533;]&#65533;,u :&#65533;Q^ &#65533;&#65533;PV&#65533;&#65533;&#65533;z&&#65533;&#65533;&#65533;&#65533;&#65533;&#65533;&#65533;-&#65533;Z&#65533;G&#65533;&#65533;&#65533;r&#65533;&#65533;&#65533;Ih3&#65533;&#65533;M&#65533;&#65533;&#407;&#65533;&#65533;&#65533;x&#65533;&#65533;&#1336;	&#65533;m:L&#65533;&#65533;&#65533;&&#65533;'&#65533;utY&#65533;'U/&#65533;&#65533;&#65533;V&#65533;&#666;&#65533;Y&#65533; iC&#65533;`&#65533;$YS)S&#65533;]&#65533;&#65533;.IU&#65533;B&#65533;X&#65533;N
!&#65533;W&#65533;&#65533;&#65533;&#65533;#&#65533;&#65533;+,T&#65533;%-s\Q&#65533;&#65533;75&#65533;T&#65533;&#65533;&#65533;b{E\6&#65533;N}&#65533;&#65533;hi&#698;&#65533;&#65533; H;&#65533;9&#65533;&#65533;&#960;&#65533;&#65533;&#65533;&#286;y@&#65533;E2:&#65533;T&#1390;6&#65533;&#65533;&#65533;&#65533;&#65533;&#65533;+IZ%;&#65533;&#65533;{E&#65533;&#65533;&#65533;&#65533;&#65533;h&#65533;[Qe&#65533;&#65533;&#65533;&#65533;&#65533;}MjZ&#65533;%&#65533;&#65533;&#65533;&#19369;&#65533;&#65533;F&#65533;kkb&#65533;f4_s&#65533;\&#65533;'&#65533;&#65533;&#65533;&#65533;&#65533;-./&#65533;|&#65533;&#65533;	&#65533;&#65533;?&#65533;Q&#65533;E&#65533;C&#1131;&#65533;G&#65533;:&#65533;&#65533;L&#65533;.9!$s&#65533;&#65533;&#65533;(FC&#65533;&#65533;5&#65533;WV.&#65533;&#1488;&#65533;&#65533;&#65533;@&#1638;L&#65533;&#65533;-s &#65533;&#65533;-P/R&#65533;&#65533;8&#65533;&#65533;"&#65533;&#65533;&#65533;&#65533;p@&#65533;&#65533;H
&#65533;m&#65533;&#209;&#65533;&#65533;E&#65533;&#65533;&#65533;&#294;&#65533;L&#65533;@	^&#65533;`&#65533;&#65533;&#65533;j&#1258;&#65533;8&#65533;&#664;9&#65533;&#1350;&#65533;&#65533;&#65533;!)&#65533;&#65533;Lt&#65533;NF>&#65533;Lp (&#65533;&#65533;&#65533;&#65533;&#65533;1&#65533;r)&#65533;r&#64910;&#65533;&#65533;Y&#65533;Z&#65533;d&#65533;&#65533;&l:&#65533;&#65533;|&#65533;&#65533;
&#65533;&#65533;R#&#65533;)1&#65533;&#65533;&#65533;"&#65533;&#65533;K&#1194;&#65533;nR&#65533;&#65533;M=&#32108; &#65533;&#65533;sBP&#65533;AqH&#65533;c_&#65533;&#65533;A &#65533;&#65533;dKv`&#65533;&#65533;E&#65533;b&#65533;&#65533;&#65533;V&#65533;f:&#65533;&#65533;&#65533;I&#65533;J&#65533;&#1714;&#65533;&#65533;V('75&#65533;&#65533;&#145;&#65533;<&#65533;F&#65533;a&#65533;HEPx&#1195;&#65533;#&#65533;b&#65533;&#65533;&#65533;]&#65533;&#65533;nP&#65533;&#65533;&#65533;!&#65533;y&#65533;&#65533;&#65533;&#65533;&#65533;W&#65533;f&#65533;hX&#65533;.&#65533;&#65533;Q&#65533;^iqX&#65533;&#65533;+h&#65533;&#65533;(&#65533;&#65533;&#65533;{&#65533;sq&#65533;d \5&#65533;&#65533;y&#65533;{&#317;(r&#65533;&#65533;
&#65533; &#65533;o&#65533;1t&#65533;&#65533;T&#65533;\kZ&#65533;t&#65533;1&#65533;q&#65533;<&#65533;&#774;/"8cQH&#65533;BUg$x+&#65533;&#65533;uU^J&#65533;{&#65533;&#65533;&#65533;4&#65533;&#65533;>&#65533;&#65533;F&#65533;U&#65533;H&#65533;!"!J-)&#65533;&#65533;u&#65533;D&#65533;&#65533;&#65533;&#65533;&#65533;y&#1571;&#65533;{&#65533;&#65533;&#65533;r&#65533;e&#65533; &#65533;,&#65533;f&#65533;'&#65533;\&#65533;ho&#65533;&#65533;%&#65533;&#65533;&#41728;X&#65533;>&#65533;&#65533;&#65533;@ &#65533;&#65533;&#65533;tB&#65533;=&#65533;&#65533;&#861;6&#65533;Y=Z&#65533;&#65533;&#65533;K &#65533;&#65533;&#65533;&#65533;]Q!&#65533;&#65533;&#65533;|D&#738;&#65533;{&#65533;&#65533;b&#65533;`&#65533;S&#65533;^&#65533;MO&#65533;w&#59390;&#65533;&#65533;B<&#65533;u\&#65533;	lkb&#65533;$@&#65533; &#65533;/ &#65533;`&#65533;&#65533;
  &#65533;ZW&#65533;&#65533;&#65533;&#65533;&#65533;&#65533;mV&#65533;&#65533;O&#65533;&#65533;&#65533;3&#65533;&#65533;&#65533;o&#65533;MGTO&#65533;r&#65533;&#65533;-u;;&#65533;&#65533;<&#65533;&#65533;&#65533;^EC&#65533;&#65533;w&#65533;&#65533;t&#65533;'&#65533;{&#65533;m&#65533;bxvoS&#65533;g]&#65533;;jHwl&#65533;0&#65533;&#65533;N&#65533; &#65533;E&#65533;dB02&#65533;!#&#65533;Ar/&#65533;a&#65533;2C&#65533;7&#65533;0 &#65533;&#65533;&#65533;&#65533;p@&V&#65533;&#65533;8&#65533;w&#65533;B&#65533;${&#65533;&#65533;&&#65533;{AC&#65533;&#65533;h&#65533;r!@g&#65533;&#65533;m&#65533;&#65533;{&#65533;q&#65533;&#65533;7&#65533;Tp&#65533;g&#65533;lQ&#65533; _&#65533;C&#65533;&#65533;L&#65533;!W&#65533;/Eg7)h"&#65533;&#65533;*&#65533; &#65533;&#65533;"-@4&#65533;DZ&#65533;&#65533;L&#65533;d)&#65533;&#65533;k&#65533;&#65533;:&#65533;D!'CE&#65533;&#65533;,&#65533; &#65533;&#65533;&#65533;&#65533;{&#65533;&#65533;"&#65533;&#65533;M&#65533;xL&#65533;`l&#65533;&#65533;t&#65533;"`&#65533;$M &#65533;y9&#65533;a&#65533;&#65533;Z&#65533;v^eh&#65533;F/`W&#65533;6s3I; =&#65533;Ba&#65533;S=U&#65533;*&#65533;&#65533;&#65533;\&&#65533;&#65533;W&#65533;E!t&#65533;&#65533;&#65533;P&#65533;&#65533;,G&#65533;&#65533;i&#65533;w&#65533; &#65533;F&#65533;Q"hh&#65533;grB6	&#65533;C1Gs&#65533;&#65533;w&#65533;5b&#65533;&#65533;&#65533;&#65533;a&#65533;&#65533;I&#65533;&#65533;&#65533;B&#65533;uiB&#65533;V8Bx&#65533;M(&#65533;&#65533;g^XR/q7&#65533;&#65533;z&#65533;^&#65533;*&#65533;w&#65533;y&#65533;V-&#65533;&#65533;$AW`&#65533;&#65533;xE&#65533;r&#65533;c&#65533;)&#65533;f&#65533;&#65533;h`"-e"(&#65533;-&#65533;&#65533;C5&#65533;L
&#65533;GM&#65533;2DBgT?&#65533;&#65533;&#65533;&#65533;e&#65533;xA&#65533;&#65533;&#65533;&#65533;B&#65533;3&#65533;!r&#65533;G8|R&#133;2\&#65533;YI&#65533;&#65533;&#65533;&#1350;&#65533;6I&#65533;q&#65533;Q ?&g/&#65533;n&#65533;4K&#65533;5&#65533;\&#65533;3MJh&#65533;-&#65533;~_&#65533;Bg&#65533;F6&#65533;,&#65533;8J&#65533;&#65533;~"B&#65533;1I["h&#65533;7}&#65533;&#65533;x&#65533;&#65533;x&#65533;&#65533;&#65533;&\&#65533;L&#65533;&#65533;n&#65533;n&#65533;T.'t&&#769;&#65533;C	J!&#65533;&#1154;94q&#340;L# C&#65533;5b&#65533;#)&#65533;w&#65533;1C&#65533;X&#65533;&#65533;&#65533;2Dc)&#65533;&#65533;&#65533;&#65533;&#65533;&#65533;
+&#65533;z&#65533;?W%Yg r&#65533;kq&#65533;&#65533;&#65533;Y &#65533;W ,0k1*Y&#65533;.&#65533;%O&#65533;@o&#65533;&#65533;&#65533;&#65533;&#65533;&#65533;&#65533;&#65533;S&#65533;!&#65533;B&#65533;.&#65533;&#65533;M&#65533;&#65533;f&#65533;!&#65533;M^RS&#65533;P&#65533;U&#65533;!F&#65533;A&#65533;&#65533;&#65533;^&#65533;&#65533;+"%&#65533;B(&#65533;/`&#65533;&#65533;&#65533;&#65533;&#65533;&#65533;4<&#65533;:Qr&#65533;&#65533;9&#65533;&#65533;&#65533;&#65533;&#65533;&#65533;,/y{?&#65533;&#65533;B2&#1778;f&&#65533;6&#65533;23&#65533;&#65533; \I&#65533;&#65533;sW&#65533;&#65533; &#1593;&#65533;&#65533; &#65533;&#65533;&#601;&#65533;&#65533;&#65533;&#1031;/&#65533;&#65533;1&#65533;&#65533;&#65533;&#65533;$P  hp &#65533;% &#65533;t+&#65533;"L=&#65533;q_;&#65533;&#65533;&#65533;&#65533;&#65533;&#65533;&#65533;` &#1026;&#65533;&#65533;&#65533;T"&#65533;46q_(gxX&#65533;s&#65533;:
C&#65533;&#65533;&#65533;x| "&#65533;&#65533;Wj&#65533;T&#65533;&#65533;q&#65533;&#65533;k&#65533;gl&#65533;4&#65533;Ca`t\&#65533;	e&#65533;&#65533;8JW&#65533;Z&#65533;7&#65533;&#65533;36&#65533;Q&#65533;@(&#65533;?&#65533;&#65533;&#65533;%,&#65533;&#65533;&#65533;&#65533;1r&#65533;&#65533;6v&#65533;!r&#65533;&#65533;&#1536;- &#65533;&#65533;R&#65533;
1&#65533;&#65533;uF&#65533;9&#588;&#65533;s&#65533;&#65533;VB&#65533;&#65533;b&#65533;&#65533;&#784;&#65533; &#65533;s&#65533;&#65533;>&#65533;K&#65533;SBc	p&#65533;&#65533;&#366240;=&#65533;&#65533;%
M&#65533;^);:&#65533;i&#65533;&#65533;&#65533;\&#65533;&#65533;&#65533;&#65533;dh&#65533;&#65533;Y&#65533;&#65533;$&#65533;&#65533;X*&#65533;&#65533;ID&#65533;&#65533;9!&#65533;&#65533;M&#65533;&#65533;F&#65533;&#65533;/r36&#1268;&#1697;&#65533;&#65533;&#65533;qq&#65533;U?rs8&#65533; &#65533;&#65533;P&#65533;&#65533;&#65533;@&#65533;&#65533;:&#65533;&#1621;&#65533;P&#65533;_v&#65533;MZi&#65533;!h&#65533;&#1422;&#65533; &#65533;	, &#65533;&#65533;Iy4t&#65533;&#65533;Z&#65533;V"&#65533;+&#65533;&#480;&#409;&#65533;&#65533;&#65533;Sx&#65533;&#65533;&#65533;Yf&#65533;[&#65533;9Y5 e &#65533;v&#65533;;U&#65533;:&#65533;0 &#65533;&#65533;&#65533;&#65533;&#65533;0&#65533;2&#65533;&#65533; p&#65533;&#65533;&#65533;Tl&#65533;	T&#65533;4&#65533;*&#65533;&#65533;&#65533;u&#65533;bei&#65533;&#65533;qb&#65533;qK&#65533;ZK&#65533;&#65533;"&#65533;(7&#65533;&#65533;)&#65533;&#65533;&#65533;&#65533;E&#65533;&#65533;Ip &#65533;73<%&#65533;&#65533;&#65533;	&#65533;&#65533;&#235;7&#65533; Ap	&#65533;&#1689;B&#65533;!&#65533;=&#65533;P&#65533;&#65533;.@&#65533;Jj7aXU&#65533;&#65533;$-&#65533;&#65533;&#65533;&#65533;&#65533;wsdg&#65533;A&#65533;&#65533;&#65533;C;iV&#65533;)&#65533;&#65533;&#65533;&#65533;&#228;&#65533;6
 &#65533;;;&#65533;&#65533;B&#65533;h&#65533;J	&#65533;&#65533;&#65533;Q&#65533;&#65533;a&#65533;}&#65533;$vT&#65533;&#65533;G^1&#65533;v\&#1105;&#65533;&#65533;I&#65533;&#65533;&#65533;&#65533;&#65533; &#65533;B9&#1413;!b&#65533;&#65533;&#65533;({&#65533;X&#65533;B}V&#65533;&#65533;
&#65533;<k&#65533;	&#65533;P&#1788;2D&#65533;3!ZpI&#65533;G&#65533;&#65533;&#65533;XFB&#65533;&#65533;&#65533;	4A[&#65533;9G&#65533;)&#65533;&#65533;1W&#65533;N&#65533;D  y&#65533;()&#65533; &#65533;&#65533;q&#65533;&#65533;&#65533;t&#65533;&#65533;&#65533;&#65533;WS&#65533;D&#65533;&#65533;7&#65533;m&#65533;9&#65533;&#65533;&#65533;$*v`e&#65533;5&#65533;&#65533;E&#65533;&#65533;&#65533;&#65533;+0&#232;&#65533;&#65533;5	&#65533;&#65533;i&#65533;p&#65533;&#65533;Q&#65533;&#65533;&#65533;&#65533;^&#65533;T&#65533;]&#65533;&#65533;&#65533;&#65533;&#65533;&#65533;&#65533;
,
 &#65533;&#65533;l&#65533;4&#65533;&#65533;&#65533;&#65533;8~&#65533; 02&#65533;w2-k	&#65533;+&#65533;"w&#65533;&#65533;I&#65533;z&#65533;b&#65533;R&#65533;&#65533;gZ8=&#65533;2&#65533;WV&#65533;&#65533;3\	Xz:B]O6p&#65533;&#65533;&#65533;nq6&#65533;:&#65533;wT&#65533;&#65533;P`	&#65533;K&#65533;V&#65533;&#65533;&#2036;&#65533;&#65533;&#65533;&#65533;&#65533;b(&#65533;v`&#65533;&#65533;d&#65533;)Z&#65533;rPq&#65533;&#65533;+&#65533;`&#65533;3ii&#65533;&#1748;N&#65533;R &#65533;t&#65533; #&#65533;&#65533;I&#65533;d	.`,P&#65533;&#208;&#65533;&#703;&#65533;&#65533;:&#65533;I&#65533;&#65533;CV&#65533;a&#65533;g I&#65533;&#65533;[&#65533;&#65533;RQR>&#65533;3<&#65533;&#65533;&#65533;&#65533;m&yK&#65533;~&#3217;&#65533;&#375;@&#65533;&#65533;,j&#65533;&#186;&#65533;&#65533;&#1426;H&#65533;&#65533;O&#65533;Uh&#65533;&#65533;&#65533;&#65533;&#65533;=&#65533;r4`&#65533;&#65533;&#65533;1gF&#65533;&#65533;Y#;&#65533;&#65533;&#65533;&#65533;@p&#65533;&#65533;&#65533;,&#65533;!&#65533;x&#65533;Svu&#65533;&#65533;Zp&#65533;}tj&#65533;S&#65533;V&#65533;&#847;Pv&#65533;L&#65533;H&#65533;)&#65533;&#65533;y&#65533;s&#65533;t&#65533;	$@&#65533;&#65533;W &#65533;20&#65533;&#65533;&#65533;&#65533;&#65533;#&#65533;&#65533;&#65533;&#1104;0&#65533;u-&#65533;vk&#65533;&#65533;$	&#65533;Y/&#65533;)>&#65533;a.&#65533;u&#65533;`&#65533;&#65533;&#65533;&#65533;evT&#65533;&#65533;&#65533;&#65533;&#65533;x&#65533;x&#65533;&#65533;&#65533;cA&#65533;L&#65533;&#65533;&)P&#65533;&#65533;k
@&#65533;F, &#65533;&#65533; N&#65533;&#300;&#772;IC.&#65533;;&#1000;h&#65533;&#65533;&#65533;&#1267;&#65533;r&#65533;R,3&#65533;iQ&#65533;p&#65533;&#65533;SR&#65533;&#65533;&#65533;"FF&#65533;x&#65533;:&#65533;3&#65533; 'P~&#65533;&#65533;)&#65533;&#65533;&#65533;&#1087;u&#65533;&#65533;&#65533;&#65533;&#65533;&#65533;D&#65533;&#65533;&#65533;&#65533;&#65533;&#65533;&#65533;y
&#65533;&#65533;&#65533;&#65533;y&#65533;&#1658;~&#65533;&#65533; &#1048;&#65533;&#65533;CZ&#65533;&#65533;S&#65533;p&#65533;&#65533;@&#65533;&#1945;
&#65533;&#65533;&#65533;&#65533;  &#65533;&#1418;0G&#65533;&#65533;8I&#65533;&#65533;:r&#65533;:F&#65533;&#65533;&#65533;&#65533;&#65533;V&#65533;`\&#65533;&#65533;<*U&#65533;&#65533;&#1937;M&#65533;&#65533;\&#65533;V&#65533;
&#65533;&#65533;&#65533;p&#65533;: 0K&#65533;T&#65533;D&#65533;&#65533;A&#65533;R&#65533;SP&#65533;!t&#65533;&#65533;BUMr&#65533;&#65533;0=)&#65533;&#65533;	&#65533;>&#65533;&#65533;a&#65533;P&#65533;x(&#65533;&#65533;+p&#65533;&#65533;>&#65533;
\&#65533;&#1682;&#65533;&#65533;	A&#65533;&#65533;) .&#65533;&#65533;&#65533;v&#65533;&#65533;n&#65533;&#65533;&#65533;A&#65533;h&#988;&#65533;&#65533;&#65533;i&#65533;]Je&#65533;&#65533;BR p&#65533;Hcm&#1462;&#65533;%&#65533;h&&#65533;&#65533;y8$ &#1961;&#65533; &#65533;&#65533;	&#65533;1p M&#65533;&#65533;/&#65533;&#65533;(9&#65533;&#65533;&#65533;x&#65533;&#65533;&#65533;=c&#65533;A&#65533;[l0(6&#65533;&#65533;&#65533;q&#65533;&#65533;9&#65533;&#65533;7&#65533;"k&#65533;
&#65533;" &#65533;z&#749;&#65533;&#65533;&#65533;&#65533;&#65533;&#65533;	&}
&#65533;&#65533;+.&#65533;/&#65533;&#805;&#65533;&#65533;0WQl[&#65533;u#&#65533;&#65533;&#65533;&#65533;;[ivp&#65533;+G.&#65533; X7 7&#65533;NQ 0"&#65533;B&#65533;F7&#65533;(-&#65533;A&#65533;&#65533;&#65533;W&#65533;&#65533;wls*&#65533;1" #%'&#65533;&#65533;z&#65533;=&#65533;&#65533;&#65533;7&#65533;Y&#65533;&#65533;]&#65533;1yQ&#65533;&#65533;G&#65533;!p /9&#65533;&#65533;&#65533;SM&#65533;&#65533;&#65533;&#65533;&#65533;&#65533;&#65533;&#65533;=:&#65533;r&#65533;&#65533;&#65533;&#65533;z.&#65533;L"\&#65533;4&#65533;7 &#382;&#65533;&#65533;&#65533;t&#65533;&#1049;&#65533;&#65533;&#65533;$ &#65533;Y
&#65533;R&#65533;&#65533;&#65533;W	i;- &#65533;&#65533;PU2&#65533;&#65533;^&#65533;,a&#65533;#4&#14729;Q&#65533;g!&#65533;&#65533;4e&#65533;q &#65533;'&#475;	&#65533;'&#65533;)&#1079;&#65533;&#65533;<&#65533;}&#65533;w&#65533;]S&#65533;&#65533;&#65533;&#65533;5&#65533;XU&#65533;"&#65533;&#65533;=&#287;h&#65533;&#65533;>&#65533;&#1588;&#65533;*O&#65533;}&#65533;&#65533;`&#65533;[&#1437;&#65533;&#65533;y&#65533;	(j&#65533;&#65533;&#65533;&7&#65533;v&#65533;i&#65533;Y&#65533;UU&#65533;"&#1640;9`&#65533;OR ~&#65533;&#65533;}w&#65533;' &#816;&#65533;O;&#65533;  &#65533; -p Y&#832;&#65533;&#912;6&#65533;&#155;&#65533;qCI&#799;&#65533;u&#65533;=4&#65533;g&#65533;'1`&#65533;%&#65533;&#65533;&#65533;&#65533;&#65533;&#65533;&#1701;&#65533;&#65533;Q&#65533;2c&#65533;&#65533;&#65533;  Hb&#65533;&#65533;1&#65533;&#65533;i9&#65533;&#65533;#L#I&#65533;;9&#65533;x&#65533;&#65533;qU&#65533;&#65533;:&#65533;&#65533;&#65533;P&#65533;`F&#59744;&#65533;&#65533;)&#65533;t&#719;&#65533;&#880;&#65533;&#65533;c&#65533;&#65533;=&#65533;>N&#65533;&#65533;&#65533;&#65533;C&#65533;3N!h:&#65533;&#65533;4&#65533;q>&#65533;2&#1030;Q2&#65533;t!&#65533;&#903;&#65533; &#65533;k*&#65533;&#65533;O&#65533;&#65533;;&#65533;&#65533;R!@ZU&#65533;1&#609;&#65533;&&#65533;&#65533;6&#65533;WP&#65533;ofr&#65533;F'b&#65533;mh&#65533;&#65533;&#65533;R.&#65533;&#65533;Y&#65533;?8&#65533;&#65533;x?&#65533;&#65533;&#65533;O&#65533;&#65533;&#65533;&#65533;&#65533;rC&#65533;r+&#65533;yiMW#&#65533;&#65533;&#65533;&#65533;&#65533;&#65533;&#65533;&#65533;&#65533;&#65533;&#65533;&#65533;&#65533;&#65533;&#65533;&#65533;&#65533;&#65533;&#65533;&#65533;&#65533;&#65533;&#65533;2 &#65533;>7B7&#65533;-&#65533;&#65533;&#65533;.&#65533;&#65533;&#65533;&#65533;&#65533;&#65533;&#65533;&#65533;&#65533;&#65533;&#65533;&#65533;&#65533;&#65533;&#65533;&#65533;&#65533;&#65533;&#65533;)&#65533;&#65533;&#65533;&#65533;&#65533;&#65533;&#65533;&#65533;&#65533;&#65533;&#65533;&#65533;&#65533;&#65533;&#65533;&#65533;&#65533;&#65533;&#65533; 

&#65533;;	B?	&#65533;&#27176;&#1944;&#65533;&#65533;&#65533;&#65533;&#65533;&#65533;&#568;&#65533;"d"&#65533;&#65533;R'2" &#65533;&#58664;y Z&#65533;&#65533;AEY!h&#65533;&#65533;&#65533;&#65533;@&#65533;zMb&#65533;$/&#65533;&#65533;2A&#65533;r_4j&#65533;`&#65533;&#65533;@ &#65533; 1&#65533;&#65533;&#65533;o

E&#65533;&#65533;&#65533;7TA&#65533;3&#65533;&#65533;m&#65533;&#65533;&#65533;J&#65533;*.K
&#65533;
&#65533;PU8 	~
Q&#65533;&#65533;o3&#65533;
@b&#65533;FA!B&#65533;&#65533;P&#65533;Q&#65533;f$&#65533;B&#65533;&#65533;&#65533;&#65533;&#65533;&#65533;*&#65533;&#65533;9&#65533;&#65533;&#65533;>&#65533;&#65533;z&#65533;&#65533;,W@&#65533;E&#65533;&#65533;F&#65533;dEY&#1076;&#65533;|~C&#65533;>&#65533;&#65533;&#65533;&#65533;&#1172;:9&#65533;&#65533;B&#65533;?d6{&#65533;&#65533;&#65533;&#65533;&#65533;6&#65533;&#65533;&#65533;UH<X&#65533;&#65533;&#65533;"O&#65533;`&#65533;A&#65533;i&#65533;&#65533;&#65533;&#3550;>%&#65533;RY&#65533;&#805;N&#1611;&#65533;i&#65533;F&#65533;&#65533;&#1231;&#65533;~	5WO&#65533;|p6pv&#65533;&#65533;M&#65533;&#65533;.&#65533;YP&#65533;&#65533;&#65533; &#65533;(&#65533;&#65533;h&#1797;&#65533;1&#65533;x`r8&#65533;.&#65533;4&#65533;&#65533;u&#65533;y&#65533;&#65533;d&#65533;&#65533;fd&#65533;&#65533;&#65533;=&#65533;&#65533;&#65533;&#65533;Vq&#65533;&#65533; \&#65533;g6&#65533;&&#65533;|f&#65533;U&#65533;&#65533;Pi4Id &#65533;&#65533;&#65533;&#65533;&#65533;^Kt9$# &#65533;&#9355;<Pd0"m&#65533;&#8551;&#65533;d%v&#65533;|5&#65533;XE&#310;&#65533;P&#65533;&#1502;yo1i&?&#65533;,f&#65533;-D&#65533;
*;QT&#65533;&#65533;A&#65533;&#65533;~k&#65533;2&#65533;
* &#65533;&#65533;&#65533;h0$K(&#65533;&#529;&#65533;&#65533;&#65533;&#65533;&#65533;/O&3&#65533;ck6V&#65533;7&#65533;#&#65533;w&#57893;Y&#65533;&#1848;&#1442;&#65533;>s-&#65533;&#65533;&#65533;&#65533;&#65533;&#65533;CQ	&#65533;&#65533;&#65533;C&#65533;r]c&#65533;&#37587;"4&#65533;H-&#292;k&#65533;&#65533;&#65533;&#65533;hzd.x&#65533;&#65533; c&#65533;&#65533;^)K d&#65533;wB&#65533;&#65533;N&#65533;&#65533;&#65533;S&#65533;&#65533;e&#65533;&jV&#65533;Su&#65533;&#65533;&#215;&#28680;J&#65533;N&#65533;6&#65533;a&#65533;eV0&#65533;$&#65533;&#65533;&#65533;&#65533;&#65533;/?&#65533;+&#65533;J&#65533;&#65533;&#65533;P@&#65533;&#65533;B&#65533; &#65533;&#1443;&#65533;C&#65533;UQ&#65533;&#65533;C&#65533;&#65533;Z&#65533;&#65533;&#64018;&#65533;&#65533;&#65533;&#65533; &#65533;z.&#65533;"&#65533;&#65533;&#65533;7&#65533;@&#65533;#(&#65533;&#65533;
#0A&&#65533;`&#65533;&#65533;M&#65533;@&#65533;Bt&#65533;&#65533;@ &#65533;&#65533;NY!&#65533;&#65533;JN&#65533;o&#65533;hql&#65533;&#65533;&#65533;&#65533;&#65533;iz&#65533;&#65533;&#65533;:&#65533;&#65533;S&#65533;% &#65533;	&#65533;p=q@&#65533;%&#65533;&#65533;&#65533;.&#65533; &#65533;&#65533;<&#65533;&#65533;[&#65533;&#65533;&#65533;&#65533;U`($<&#65533;]&#65533;+r&#1946;l&#65533;&#65533;&#65533;&#65533;L&#65533;&#65533;&#65533;e?&#1815;&#65533;N:j-8&#65533;]&#65533;&#65533;&#65533;&#65533;&#65533;rC&#65533;?&#65533;U5gE&#65533;n&#65533;&#65533;&#65533;&#65533; &#65533;&#65533;&#65533;E*&#65533;on$&#1018;&#65533;&#65533;{L&#65533;&#65533;$&#65533;6j&#65533;&#65533;X'>e&#65533;&#65533;&#65533;&#65533;5O=&#65533;&#65533;&#65533;{&#65533;}&#65533;&#65533;8&#65533;&#65533;E&#313;]&#65533;&#532;8&#65533;z$(6&#65533;&#65533;&#65533;&#65533;&#65533; )8&#65533;B&#65533;&#65533;F=r&#65533;&#65533;&#65533;DU<&#65533;^k'J;BP&#65533;Q&#65533;&#65533;z&#1576;<&#219;&#65533;s<%&#65533;&#65533;#`&#65533;&#65533;V'&#65533;o&#65533;&#1511;>&#65533;&#65533;d&#65533;&#65533;p&#65533;8&#65533;&#65533;GHz&#65533;&#65533; &#65533;&#65533;&#65533;&#65533;@A:"-2&#65533;&#1025;L&#65533;	&#65533;C&#65533;"S%&#1028;&#65533;a&#65533;&#65533;\5ut&#65533;&#65533;&#65533;+X&#65533;ZhP^&#65533;@&#65533;!&#65533;&#65533;&#65533;&#65533;&#65533;e"!&#65533;&#65533;&#65533;C&#65533;E*&#65533;DP&#65533;?&#65533;]&#65533;x&#65533;"G&#65533;&#1276;&#65533;4&#65533;&#65533;&#65533;bpw<&#65533;LL&#65533;&#65533;&#65533;&#65533;Q &#65533;e&#65533;?,&#65533;&#65533;&#65533;&#65533;	 &#65533;wrDI&#65533;&#65533;3=oU&#65533;Q&#65533;&#65533;&#65533; b@&#65533;q&#65533;a&#65533;L&#65533;"p&#65533;D&#65533;&#65533;&#65533;&#65533;|&#65533;MQ0$&#65533;&#65533;5q&#65533;[&#65533;&#65533;K&#65533;&#65533;&#65533;&#65533;&#65533;&#1903;<&#65533;&#65533;/ *&#65533;@%&#65533;&#65533;mJ3? &#65533;&#65533;FT&#65533;&#26236;&#65533;J7&#65533;&#65533;&#65533;dj&#65533;&#65533;;&#65533;&#65533;&#65533;&#65533;JWr&#45512;`&#65533;\&#65533;&#65533; p@ &#65533;@&#65533;>p&#65533;&#65533;.&#65533;&#65533;hd"2w&#65533;&#65533;&#65533;,&#65533;L&#65533;&#65533;r&#65533;&#65533;&#65533;*LQ&#65533;q|X&#65533;Z&#65533;S&#65533;#&#65533;8@$&#1161;3#&#65533;@`&#65533;&#270;&#65533; A^&#65533;&#65533;&#515;&#59588;&#65533;&#65533;&#65533;G&#65533;CR&#65533;&#65533;*Y&#65533;&#65533;&#65533;&#65533;&#65533;O&#65533;`&#65533;y&#65533;&#65533;)&#65533;&#65533;&#65533;&#65533;4%%&#65533;\utH&#65533;ILE&&#65533;M&#65533;Oz&#65533;@&#65533;C&#65533;
&#65533;&#65533;q&#65533;G&#65533;&#65533;:&#65533;&#65533;&#65533;0&#65533;dX&#65533;:&#65533;&#65533;1Q{&#65533;CbJ&#65533;&#65533;(
`&#65533;p&#65533;)&#65533;&#65533;M&#65533;&#65533;&#65533;f&#65533;
&#65533;dJ&#65533;l &#65533;G&#65533;7&#65533;=&#65533;&#65533;&#65533;;&#1898;&#65533;&#65533;&#65533;&#65533;&#65533;bP&#65533;(t=&#65533;&#65533;a&#65533;&#65533;XL8&#65533;&#65533;%&#65533;&#65533;&#65533;&#65533;&#65533;&#65533;XgPi<r&#65533;&#65533;C&#65533;&#65533;S
@&#65533;zAP"&#65533;eB &#65533;&#65533;&#65533;0d&#65533;\v&#65533;&#65533;&#65533;&#65533;&#65533;Q&#65533;eH&#65533;&#65533;&#65533;\?&#65533;B&#65533;&#65533;:&#65533;18&#173;#&#1027;&#65533;&#1571;&#65533;&#301;O:&#1041;&#65533;&#65533;&#65533; &#65533;;@"&#159;&#65533;&#65533;,4=V?&#65533;z&#65533;&#65533;&#65533;&#65533;&#65533;m&#65533;U&#65533;&#65533;`&#65533;&#65533;&#923;$7&#65533;&#65533;$ d&#65533;&#1805;<c^F&#65533;R&#65533;d)&#1400;c&#65533;&#65533;&#65533;&#65533;&#65533;&#65533;u&#65533;&#65533;&#65533;&#65533;g , &#65533;xok&#65533;&#65533;&#65533;&#65533;#&#65533;e&#65533;l)&#65533;,&#65533;$&#65533;(9&#65533;-&#65533;&#4016;9&#65533;f &#65533;/&#65533;&#65533;<7&#65533;&#65533;&#65533;%1&#65533;&#65533;&#65533; `&#65533;&#65533;"8&#916;&#65533; &#65533;j+sD	fm&#65533;Lada?&#65533;0&#5077;&#65533;8&#65533;&#65533;&#65533;K&#65533;f&#65533;%+&#65533;<&#65533;&#582;TV&#65533;~&#65533;f&#65533;,v&#65533;dP&#65533;&#65533;:<	&#65533;C&#65533;%&#65533;&#65533;&#65533;;&#65533;u mt1TU6&#65533;Q&#65533;&#65533;_(&#65533;&#65533;&#65533;&#65533;@&#65533;1&#65533;&#1317;s&#65533;&#65533;9\&#65533;&#824;J&#65533;&#1825;&#65533;&#65533;|8c[&#65533;&#65533; &#949;&#65533;:`S&#65533;>&#65533;M&#65533;&#65533; I&#65533;&#65533;&#65533;&#65533;@&#65533;:?@&#65533;~0K&#65533;rU&#65533;&#65533;&#65533;0&#1224;R%&#65533;&#65533;E&#65533;&#65533;&#65533;&#65533;)P&#15473;&#65533;U&#65533;&#65533;v&#790;&#65533;(\&#65533;&#65533;b"w&#65533;_&#65533;&#65533;&#1136;&#65533;&#65533;;6U*l&#65533;{=&#65533;)&#65533;aym&#65533;&#65533; 8&#65533;J&#65533;&#65533;&#65533;:5o&#65533;2&#65533;E&#65533;Q&#65533;&#65533;&#65533;&#65533;<&#65533;&#65533;&#65533;&#65533;&#65533;&#65533;&#65533;F5 &#65533;&#65533;&#65533;&#1883;L&#233;&#65533;&#65533;&#65533;.&#65533;4m&#65533;fa&#1308;&#65533;B=l&#65533;v)&#65533;&#65533;&#65533;&#65533;?&#65533;7j&#65533;L&#65533;&#65533;&#65533;&#65533;&#65533;&#65533;&#65533;&#65533;a&#65533;&#65533;&#65533;)&#65533;Hx&#65533;&#1337; &#65533;&#65533;&#65533;(&#65533;&#65533;e>h&#65533;&#65533; &#65533;-&#65533;&#65533;&#65533;|Z&#65533;h&#65533;&#65533;*N&#344;&#65533;IX]&#65533;"&#65533;&#65533;Le#&#65533;V&#65533;&#65533;&#65533;3&#65533;F&#65533;&#65533;&#65533;.W&#65533;Rx&#65533;\&#65533;_&#65533;&#65533;&#1367;f&#65533;&#65533;j<&#1090;&#65533;d&#65533;!&#65533;&#65533;f&#65533;/&#65533;&#65533;z3 &#65533;&#65533;&#65533;"&#65533;&#65533;V\k&#1744;&#65533;&#65533;~&#65533;&#65533;A&#65533;&#4928;A&#65533;o&#65533;E&#65533;&#1395;A&#65533;\&#649;&#65533;|&#65533;&#65533;q&#65533;&#33827;&#65533;&#65533;&#65533;{&#65533;&#65533;[7&#65533;W1]\&#486;&#65533;:\&#65533;+&#65533;&#65533;C&#65533;'6&#65533;&#65533;M&#65533;/G&#65533;L&#65533;&#65533;&#65533;&#65533;&#65533;&#65533;&#65533;&#65533;W^&#65533;u&#65533;&#65533;&#65533;K&#65533;&#65533;#&#65533;V&#65533;F
&#65533;&#712;&#65533;Q&#65533;+&#1669;[Q&#65533;&#65533;NT&#65533;&#65533;E&#65533;&#65533;&#65533;&#65533;&#65533;&#65533;&#65533;&#65533;&#65533;R	ya]&#65533;&#65533;NK&#65533;&#65533;<&#65533;<&#65533;&#65533;&#65533;&#65533;_&#65533;&#65533;&#65533;&#65533;Q-&#65533;&#65533;&#65533;&#65533;/&#65533;dK<#W?&#65533;g~K"e&#65533;p&#65533;~Z&#65533;x&#65533;&#65533;Q4&#65533;&#65533;&#65533;&#65533;V&#65533;Qc &#320;z&#65533;T&#65533;&#65533;9&#65533;&ES&#65533;&#65533;1&#65533;&#65533;&#65533;sl&#65533;y1&#65533;T&#65533;&#65533;T&#65533;&#65533;&#65533;&#65533;t&#65533;WX  &#65533;&#65533;?v4W"&#65533;L1`3"&#65533;Q&#65533; W&#65533;&#65533;?&#65533;S&#65533;u&#65533;&#65533;S{&#1975;&#65533;c 3&#65533;y&#387;d8O-qm(eG&#65533;&#65533;*&#65533;&#65533;P&#65533;s&#65533;M&#65533;&#65533;*&#65533;DWUx1,&#65533;2q@]H>hv0 b,1&#65533;P|eX&#65533;S&#65533;&#65533;7W&#65533;&#65533;u%s
&#65533;To&#65533;BP&#65533;&#65533;&#65533;%_&#65533;&#65533;&#65533;\gA&#65533;A{&#65533;&#65533;<[&#65533;&#65533;&#65533;&#65533;bUK&#65533;7P&#65533;&#65533;&#65533;&#65533;&#65533;&#65533;P&#65533; &#65533;&#65533;:&#65533;O&#65533;&#65533;b2r&#65533;&#65533;(&#65533;0&#65533;&#65533;DP&#65533;W
&#65533;Z&#65533;Q&#65533;(Hm&#65533;&#65533;m&#54730;&#65533;(Ku&#65533;&&#65533;&#65533;&,h&#65533;E&#65533;	&#65533;#,&#65533;&#65533;&&#65533;sG&#65533;C\&#65533;&#65533;Qg{T&#65533;jq&#65533;16&#65533;('&#65533;f6d6.&#65533;8d+&#65533;&#65533;&#65533;8O&#65533;hWUq&#65533;u$&#65533;&#65533;M&#65533;&#65533;&#65533;3n&#65533;$&#65533;&#65533;d&#341;Gc=&#65533;@&#65533;D&#65533;}S&#1488;=3&#65533;A&#65533;@&#65533;_:&#65533;lx+&#65533;=&#337;}q&#65533;AX.` &#65533;&#65533;/. &#65533;hiWr&#65533;&#65533;f(su_&#65533;k&#65533;&#65533;r&#65533;&#65533;&#65533;&#65533;86b&#65533;qRx&#65533;&#65533;
&#65533;Z&#65533;&#65533;?&#65533;6&#65533;sn&#65533;0U&#1617;,&#65533;9R&#65533;g&#65533;c`&#65533;G@&#65533;o&#65533;&#65533;&#65533;e]&#65533;-&#65533;&#65533;c&#65533;&#65533;&#65533;S&#65533;C&#65533;-&#65533;&#65533;7/V	E&#65533;"&#65533;%[&#65533;&#65533;&#65533;&#65533;0&#65533;&#65533;0&#65533;p&#65533;&#65533;0`xm&#65533;p &#65533;wsk&#65533;k&#65533;A'&#65533;p<&#1101475;n<&#65533;h@Y&#1953;.&#65533;&#65533;
&#65533;&#65533;&#65533;&#65533; &#65533;#1&#65533;&#65533;(C&#65533;&#65533;u&#65533;&#464;PF&#65533;p	&#65533;P&#65533;&#65533;&#65533;	&#65533;E&#65533;&#65533;&#65533;P&#65533;&#65533;"&#65533;9?3&#65533;zIgcY &#65533;I&#65533;b"8&#65533;=&#65533;&#65533;iv)/(x&#65533;-62dG&#65533;4&#16848;%a/&#65533;&#65533;}Q#&#65533;&#65533;&#65533;+&#65533;&#1600;\j&#65533;?&#65533;RWb&#65533;&#65533;&#65533;Ab&#65533;&#65533;&#65533;&#65533;"D&#65533;fDq&#65533;g&#65533;&#65533;D&#65533;&#65533;]k&#65533;&#377;&#65533;S&#65533;E&#65533;SR~1U$&#65533;?&#65533; Ys&#65533;&#65533;&#1657;&#65533;&#65533;D&#65533;@"&#65533;~&#65533;5&#65533;&#65533;o&#65533;&#65533;U&#904;F9&#681;&#65533;&#65533;&#65533;;w&#226;vh&#65533;&#65533;,&#65533;&#65533;&&#65533;`aR&#65533;`&#65533; 	`&#65533;a &#65533;&#1373;&&#65533;;&#1672;Fd1&#65533;VA&#65533;&#65533;M&#65533;hm&#65533;5M&#65533;&#202;&#65533;&#65533;&#65533;&#65533;&#65533;[&#593;$&#65533;j<Wi&#65533;&#65533;&#65533;$&#65533;&#65533;&#65533;2&#65533;RSTJG&#65533;&#65533;;+&#65533;X&#65533;#&#65533;S_&#65533;M&#65533;Y&#65533;&#65533;&#65533;&#65533;9=&#65533;&#65533;&#22018;3&#65533;&#65533;&#65533;&#65533;&#65533;&#65533;ybR&#65533;0  g"&#65533;&#65533;&#65533;&#65533;-&#65533;g&#65533;[&#65533;5&#65533;@&#65533;&#65533;)N&#65533;c)&#65533;&#65533;&#65533;"&#65533;&#65533;-&#65533; 9J&#65533;&#65533;Z&#65533;&#65533;&#65533;&#65533;&#65533;(,p&#65533;a&#65533;&#R\=&#65533;H&#65533;&#65533;5p&#65533;&#65533;L&#65533;&#65533;Yi&#65533;mf&#65533;S&#65533;&#65533;B&#65533;&#65533;z&#65533;&#65533;&#65533;&#65533;&#65533;&#65533;&#65533;&#65533;&#65533;&#65533;&#65533;&#65533;g$C"&#65533;&#65533;Pw&#65533;&#65533;q&#65533;\&#65533;&#65533;&#65533; H&#65533;	4&#1475;i&#65533;@&#65533;&#65533;&#1634;0K&#65533;&#65533;&#65533;B&#65533;6&#65533;&#65533;s&#65533;&#65533;&#65533;AD&#65533;T&#65533;&#65533;&#65533;R&#65533;&#65533;	C&#65533;[&#65533;I	&#65533;'&#65533;b_&#65533;i&#65533;"&#65533;!m&#65533;&#65533;/&#65533;hT
D&#65533;hes5: &#65533;eU||}&#65533;&#65533;&#65533;BE&#65533;&#65533;=&#65533;&#65533;)X&#65533;`&#65533;&#65533; &#65533;&#65533;&#65533;	&#65533;&#65533;&#65533;
w} ;&#65533; R&#65533;&#65533;&#65533;|x+%,W&#65533;&#65533;x_&#65533;M&#28229;|&#65533;L&#65533;%O&#65533;G&#65533;&#65533;#&#65533;rg&#65533;&#65533;s&#65533;&#65533;&#65533;&#65533;Iq&#65533;&#65533;U&#65533;&#65533;&#65533;Pf&#65533;0 &#65533;qO&#65533;&#65533;hr+&#1245;&#65533;&#65533;&#65533;\&#65533;\T`&#1458;+s 0gT&#65533;&#65533;&#65533;>&#65533;t
&#65533;C&#65533;&#65533;&#65533;vLO&#65533;&#65533;&#65533;"&#65533;D&#65533;&#65533;&#65533;&#65533;&#65533;cwCjK}&#65533;F&#65533;rJ&#197;&#65533;&#65533;&#65533;&#65533; G*)&#65533;&#65533;&#65533;`&#65533;>&#65533;&#65533;&#65533;&#65533;ZU +&#65533;&#65533;&#65533;DYy&#267;&#65533;`&#65533;&#65533;&#1175;g&#65533;&#65533;&#65533;X	:&#65533;&#65533;c&#65533;&#65533;&#65533;w'c&#65533;&#65533;&#65533;&#65533;&#65533;+8&#65533;i$&#65533;&#65533;&#65533;&#65533;y&#65533;&#65533;/&#65533;hB&#65533;!SS5&#65533;&#389;&#65533;*&#65533;9_&#65533;F&#65533;&#65533;&#963;`&#65533;&#1113;&#65533;0}&#65533;&#65533;@&#65533;"&#65533;&#65533;&#65533;&#65533;&#65533;&#65533;K&#65533;p&#65533;&#65533;+&#65533;e&#204142;75+'&#65533;z&#65533;&#65533;&#1267;&#65533;G*<i&#65533;&#65533;S&#65533;b&#65533;&#65533;]&#65533;&#65533;n1	q&#65533;"&#65533;&#65533;&#65533;&#65533;&#65533;&#547;\&#65533;&#65533;&#65533;&#65533;lPD\&#65533;i&#65533;&#65533;&#65533;&#63838;&#65533;$&#65533;Q&#65533;I&#65533;9&#65533;+&#65533;W	1 L&,0&#65533;&#737;U! &l&#65533;&#65533;jB&#65533;&#65533;X&#65533;&#65533;DG&#65533;!
&#677;&#65533;V&#65533;cVpo&#65533;K&#65533;/&#65533;&#65533;u&#65533;49&#65533; &#65533;5w_g	2&#1528;&#65533;iNQ&#65533;&#65533;z@4G&#65533;(&#65533;&#65533;&#65533;kF-&#65533;*&#65533;#
$&#65533;`I&#65533;&#65533;&#65533;oP&#65533;n&#318;&#65533;H&#65533;&#65533;&#65533;&#65533;&#65533;&#65533;KAX&#65533;&#457;&#65533;&#65533;&#65533;t&#65533;(&#65533;&#65533;3D%M8W&#65533;39n8pD9&#65533;&#1569;&#65533;rR!&#65533;n&#65533;&#65533;=&#65533;&#479;+&#65533;&#65533;&#348;|S@&#65533;&#65533;&#65533;^D &#65533;&#65533;5&#65533;&#65533;v&#65533;%&#65533;d&&#65533;w&#302;<&#65533;~&#65533;m&#65533;i&#65533;&#65533;)b&#65533;&#65533;&#65533;ZB&#65533;&#65533;>&#65533;&#65533;&#65533;&#65533;&#65533;F&#65533;&#65533;&#65533;\,&#65533;$&#65533;i&&#65533;&#65533;&#65533;&#65533;&#65533;&#65533;&#65533;&#1252;&#65533;%S&#531;&#65533;&#65533;&#65533;$
7m&#65533;l&#438;&#65533;
 &#65533;i&#65533;&#65533;J&#65533;&w&#65533;{&#65533;&#65533;&#65533;h&#65533;&#65533;&&#65533;&#930;A&#65533;&#65533;" &#65533;Bv&#65533;&#65533;G&#65533;B)&#1665;&#65533;&#65533;1\&#65533;C6Ci<mD&#243;b &#65533;&#65533;T&#814354;9&#65533;&#65533;&#65533;R&#65533;&#65533;&#65533;+&#65533;&#65533;H&#38278;&#65533;y
&#65533;&#65533;&#65533;&#65533;!&#65533;q&#65533;Y&#65533;Y&#65533;	&#65533;&#65533;&&#65533;DHa}+:&#65533;&#65533;`*&#65533;I&#53716;k&#65533;%&#65533;&#65533;&#65533;&#65533;b&#65533;&#65533;&#65533;!
&`&#65533;&#65533;bn&#65533;&#65533;&#65533;"&#65533;W&#65533;&#65533;&#65533;&#530;r&#65533;&#65533;&#65533;t&#65533;U&#65533;#(Q&#65533;Yy&#65533;1&#65533;d&#65533;&#65533;;Z&#65533;&#65533;l&#65533;0&#65533;&#65533;&#65533;&#65533;XHK&#65533;&#65533;Wv&#65533;hm&#65533;("&#65533;+
&#65533;m&#65533;&#65533;&#65533;XF&#65533;F&#65533;&#65533;&#65533;bL!&#65533;&#65533; H&#65533;R<&#65533;7	E&#65533;(6[&#65533;&#65533;0`&#65533;6]mN&#65533;&#65533;%&#65533;w|&#65533;&#65533; ?p&#65533;&#65533;&#65533;>Pg&#65533;&#65533;:&#65533;0&#65533;&#65533;t&#65533;ak&#65533;&#65533;&#65533;&#65533;-pM,*&#65533;k&#65533;&#65533;qIz&#65533;&#65533;CEW*&#65533;&#65533;	x&#65533;<>&#65533;&#65533;&#65533; X&#65533; `t&#65533;p,x+&#65533;W=&#65533;&#65533;7&#65533;%k\9&#65533;&#65533;&#65533;7g1&#65533;I&#65533;&#65533;8&#65533;KY&#65533;@&#65533;&#65533;`&#65533;&#65533;&#65533;&#65533;&#65533;g&#65533;&#1064;d~1&#341;&#65533;6&#65533;&#65533;&#65533;&#65533;&#65533;I&#65533;&#65533;&#1050;<&#230;<.*6&#65533;p
<&#65533;w*&#65533;.&#875;&#65533;&#65533;DP-r&#65533;&#65533;YJQ&#241;&#65533;&#65533;&#65533;&#65533;W;&#65533;"U&#65533;&#65533;&#65533;0 &#65533;".&#65533;&#65533;&#65533;/&#253;&#65533;U&#65533;&#65533; tH{&#65533;&#65533;	1&#65533;[.bw  c&#65533;q&#65533;&#65533;J&#65533;&#462;s&#65533;&#65533;&ci&#65533;&#65533;j5_z&#65533;>&#65533;&#1497;&#65533;g(&#65533;/&#65533;x&#65533;$	{#A4u&#65533;	C&#65533;9"p&#65533;a &#65533;2&#65533;&#65533;&#65533;o&#65533;O&#65533;&&#65533;&#65533;D&#65533;&#938;&#65533;&#65533; &#65533;&#65533;&#65533;B&#65533;7&#65533;Lc&#65533;Z&#65533;&#413;#&#65533;&#65533;&#65533;M&#65533; &#65533;&#65533;&#65533;`&#65533;P&#65533;&#65533;6&#65533;&#65533;&#65533;t?&#65533;&#65533;&#65533;&#65533;&#1552; t&#65533;&#65533;&#17952;&#65533;&#1457;&#65533;&#65533;}
gE&#65533;&#1515;&#65533;&#65533;&#65533;&#65533;&#65533;&#65533;&#65533;&#65533;m&#65533;q&#65533;@&#65533;&#65533; (&#65533;&#65533;.d&#65533;&#1052;&#65533;&#65533;Y	p&#65533;b&#65533;&#65533;&#65533;v )&#65533;&#65533;W&#65533;&#65533;&#46184;&#65533;*&#65533;z&#65533;&#48400;&#65533;p&#65533;&#65533;"&#65533;_&#65533;UA&#65533;	&#65533;&#148;&#65533;M?&#65533;&#65533;&#65533;&#65533;&#65533;&#65533;v&#65533;&#65533;M&#65533;&#65533;KRh&#65533;~&#65533;4G&#65533;	&#65533;&#65533;G g-&#65533;&#65533;&#65533;&#65533;&#65533;c&#65533;&#65533;&#65533;&#65533;&#65533;M&#1776;&#65533;&#65533;Q&#65533;];\BA&#65533;&#65533;&&#65533;]&#1872;`&#65533;&#65533;&#65533;&#65533;A&#1185;u4A&#65533;&#65533;&#65533;pN&#65533;6&#65533;w&#65533;&#65533;1q&#65533;&#65533;&#65533;&#65533;&#65533;&#65533;|^&#1200;	 $10&#65533;"&#65533;U&#65533;i&#65533;&#65533;'NW&#65533;&#65533;\>&#65533;6&#65533;+&#65533;&#65533;&#65533;O&#65533;&#65533;
p&#65533;&&#65533;&#65533;e&#65533;&#65533;&#311;&#65533;A&#65533;&#65533;&#65533;>{&#65533;&#65533;*&#65533;~&#65533;&#65533;&#65533;&#65533;&#65533;&#65533;&#65533;[q&#65533;&#65533;wq&#65533;o&#65533;e)VD&#65533;c&#65533;&#65533;&#65533;&#65533;~d&#65533;&#65533;cZG5N&#65533;M-P&#65533;Te,Mm&#65533;mD&#65533;&#65533;+&#65533;3 &#65533;&#65533;&&#65533;&#65533;&#65533;&#65533;&#65533;&#65533;h&#65533;^&#65533;&#65533;ZL&#65533;&#65533;U_'\&#65533;f|h&#65533;&#65533;&#65533;&#65533;&#65533;G&#65533;&#65533;&#65533;&#65533;&#65533;Y&#65533;\&#65533;&#65533;&#1517;r&#65533;&#65533;&#65533;P&#65533;&#65533;&#65533;K>&#65533;&#65533;o&#65533;&#65533;9 &#65533;#&#65533;5&#65533;!cK&#65533;&#1504;?&#65533;&#65533;&#65533;&#65533;nK&#65533; &#65533;$&#65533;L:&#65533;T;&&#65533;&#65533;&#65533;&#65533;&#1561;&#1065;&#65533;&#65533;&#65533;H&#65533;&#65533;&#65533;|L&#65533;(&#65533;/ ` &#65533;&#302;&#65533;&#65533;/_@&#65533;&#65533;D?&#65533;&#65533;"&#65533;&#65533;&#65533;&#65533; Vo&#65533;&#65533; 7 &#65533; &#65533;&#65533;$ &#65533;&#65533;&#65533;&#65533;&#65533;&#65533;&#65533;&#65533;&#65533;&#65533;&#65533;&#65533;&#65533;&#65533;&#65533;&#65533;&#65533;&#65533;&#65533;&#65533;&#65533;&#65533;&#65533;&#65533;&#65533;&#65533;&#65533;&#65533;"&#65533;&#65533;&#65533;&#65533;2&#65533;&#65533;&#65533;&#65533;&#65533;&#203;!:!&#1031;&#65533;&#65533;7B	

7&#65533;&#65533;	&#1734;&#65533;&#65533;&#65533;&#65533;&#65533;&#65533; &#65533;&#65533;&#65533;BB&#1925;&#65533;&#65533;&#65533;1&#65533;&#65533;L&#65533;&#65533;DnU1O&#65533;)\&#65533;&#65533;&#65533;&#65533;#J&#65533;&#65533;&#65533;b&#65533;&#65533;&#65533;&#65533;*&#65533;*&#65533;&#660;&#65533;Q&#520;&#65533;&#514;&#65533;&#65533;Fh&#65533;&#65533;&#65533;&#65533;&#65533;&#65533;&#65533;GL6&#65533;B&#65533;&#65533;&#65533;  &#65533;&#65533;&#65533;7i&#65533;~&#65533;&#65533;&#1584;S\&#65533;&#65533; Q&#65533;&#65533;&#65533;nR&#18741;&#65533;WR&#65533;z&#65533;P&#65533;&#65533;
&#65533;b1&#65533;&#65533;&#65533;@L&#65533;&#65533;(&#1024;&#65533;&#65533;o+&#65533;&#65533;![&#65533;&#65533;&#65533;&#65533;&#65533;&#65533;&#65533;&#65533;&#65533;M'T&#65533;&#65533;&#65533;&#65533;&#65533;c&#65533;&#65533;&#65533;&#65533;Qh5&#65533;&#65533;&#65533;R&#65533;V-=&#65533;9&#65533;&#65533;iQ&#65533;N&#890;&#65533;&#65533;NV&#65533;=&#65533;#M&#65533;B&#65533;&#65533;&#65533;B&#65533;{&#65533;~&#65533;&#65533;&#65533;&#65533;&#65533;&#65533;D&#65533;&#65533;&#65533;&#65533;&#65533;&#65533;&#65533;o&#65533; 0~/rv!&#65533;@&#65533;	T&#65533;EOCe&#65533;|E&#65533;>&#65533;F&#65533;}&#65533;
&#65533;@c"&#65533;
&#208;&#920;b&#65533;u&#65533;*&#65533;GM&#65533;`&#65533;8&#65533;T6&#65533;&#65533;D&#65533;Q&#65533;&#65533;s&#65533;V&#65533;8P@0f&#65533;P
&#65533;#&#65533;&#65533;- &#1026;&#65533;=&#65533;IS&#65533;&#65533;&#65533;%,&#2506;T
&#65533; _{0&#418;.&#7782;b&#65533;&#65533;&#65533;&#65533;&#65533;w/f&#65533;&#65533;vI&#65533;x&#65533;&#65533;(&#65533;X&#65533;v)"&#65533;KB&#65533;&#65533;aL&#65533;&#65533; @&#65533;%&#65533;\O
&#65533;M&#65533;8Ft&#65533;&#65533;&#65533;B&#65533;\v&#65533;(+&#65533; [&#65533;&#65533;wS&#65533;&#65533;L@&#65533;x&#57867;&#65533;aP@x&#65533;&#65533;@&#65533;9&#65533; &#65533;$J0&#65533;&#65533;[#:Yh&#65533;&#65533;&#65533;&#65533;;P&#65533;M&#65533;Z&#65533;&#65533;sr&#65533;!&#65533;"@)L&#65533;R&#65533;\&#65533;&#65533;&#65533;8&#65533;&#65533;$Z|&#65533;&#65533; &#65533;&#65533;&#65533;z&#730;#&#65533;&#65533;&#65533;i&#65533;*&#65533;.&#65533;&#65533;&#65533;&#65533;A&#65533;&#65533;J&#65533;h@%c&#65533;&#65533;&#65533;&#65533;i&#65533;@F&#65533;\A&#65533;&#65533;&#668;&#65533;>M&#65533; &#65533;&#65533;`d l&#65533;&#65533;"&#65533;&#65533;&#427;&#65533;&#65533;&#411;&#65533;&#65533;&#65533;v&#65533;&#65533;&#65533;yF&#763;&#65533;@&#65533;&#65533;k&#65533;a&#65533;&#65533;
&#65533;&#65533;&#65533;.u&#65533;&#65533;!4&#65533;&#65533;/&#65533;&#65533;?Q#\Q&#65533;&#65533;!$2NN&#65533;t&#65533;&#65533;&#65533;(&#65533;&#65533;&#65533;)g&#65533;&#65533;	e&#65533;-0t&#65533;g&#65533;&#65533;pP&#65533;>=&#65533;$tO&#65533;&#65533;<&#65533;&#65533;mu!&#65533;xS&#65533;nK&#65533;&#65533;Dd.&#65533;.S>&#65533;&#65533;+w&#65533;&#65533;&#1501;&#65533;&#65533;&#65533;Tp'&#65533;&#65533;&#65533;&#65533;&#65533;*&#65533;-zAb@&#65533;s&#65533;"-|&#65533;&#948;&#65533;&#65533;&#65533;&#1094;H&#65533;&#65533;r&#65533;b0Y;&#65533;	!&#65533;c&#1475;T>&#65533;`M2&#1515;&#65533;&#65533;&#65533;&#65533;&#65533;Ky&#65533;'&#65533;&#65533;V&#65533;p2&#65533;<&#65533;6&#65533;4&&#65533;&#65533;&#65533;&#65533;$<&#65533;<N+&#65533;
&#65533;&#65533;L>?&#65533;zq&#65533;2&#65533;&#1489;&#65533;&#65533;&#65533;&#65533;J&#65533;&#54820;}&#65533;'5&#65533;7&#65533;-&#444;&#65533;D&#65533;<*X&#65533;&#65533;T+$&#65533;&#65533;O&#65533;&#65533;&#65533;;wQ&#1229;5C&#65533;N&#65533;&#65533;&#65533;.&#65533;&#65533;&#65533;#) @<Lj7&#65533;&#65533;=	&#1643;IJH&#65533;&#65533;4q&#65533;&#65533;k5l&#65533;&#65533;&#65533;&#65533;+Z-&#65533;&#65533;{&#65533;)&#65533;2
&#65533;&#65533; &#65533;&#65533;&#65533;&#65533;&#65533;B&#65533;&#65533;<&#65533;R&#65533;!"&#65533;q&#65533;
&#65533;x4&#65533;&#65533;1&#1382;n&#65533;?N%&#65533;&&#65533;&#65533;Q&#65533;Da@&#65533;&#770;D&#65533;&#65533;$&#65533;&#65533;iz&#65533;z&#65533;g&#65533;&#65533;VoDe+&#65533;)&#65533;&#65533;&#65533; &#65533;+&#65533;&#65533;#@&#65533;L&#169;&#65533;&#65533;&#65533;>XM&#65533;"\d&#1027;&#65533;&#65533;[P&#65533;1q&#65533;&#65533;]8&#65533;Xx&#65533;&#65533;&#65533;&#65533;F&#65533;#C&#65533;&#65533;&#264;&#65533;de&#65533;zQ&#65533;&#65533;&#65533;&#65533;&#65533;j&#65533;&#65533;;&#65533;&#65533; &#65533; T&#65533;&#1816;V&#65533;&#65533;'&#65533;&#65533;&#65533;+L&#65533;b&#1027;k&#65533;qcc&#65533;&#65533;a(&#65533;w-&#65533;_&#65533;z&#65533;&#65533;
&#65533;	&#65533;&#65533;g&#65533;^ ctH&#65533;&#65533;;&#203;&#65533;%&#65533;r1KdL&#65533;&#65533;&#65533;&#65533;&&#65533;p&#65533;1"&#65533;&#65533;&#65533;L(e&#65533;%C&#65533;HG&#65533;&#65533;42&#65533;&#65533;<&#65533;&#65533;W&#65533;&#65533;&#65533;r&#65533;&#65533;Y&#65533;-&#65533;&#65533;&#65533;J&#65533;&#65533;E&#65533;&#65533;1&#65533;&#65533;G&#65533;&#65533;(	0&#1849;&#65533;&#65533;Y&#65533;0=&#65533;&#65533;6'&#65533;&#65533;i&#65533;&#65533;9 ]4&#65533;&#65533;&#65533;\ .&#65533;&#65533;E&#65533;&#65533;&#65533;&#65533;&#65533;uGmS&#65533;?&#65533;&#65533;&#65533;&#65533;s&#65533;IQ+&#65533;5&#65533;M`#X@d$&#628; x&#65533;&#65533;T&#65533; &#65533;J&#65533;&#65533;B&#65533;&#65533;Y&#65533;&#65533;&#65533;&#65533;<&#65533;&#65533;&#65533;$&#65533;.&#65533;2&#65533;&#65533;&#65533;&#65533;H!&#65533;d&#65533;kG}tY&#65533;	R&#65533;|&#65533;W&#65533;&#65533;Vy&#65533;&#65533; |&#65533;
 &#65533;&#65533;i&#65533;RC4&#65533;&#65533;Fh&#65533;&#65533;&#65533;&#65533;`&#9749;,&#65533;JJ&#65533;A&#65533;&#65533;&#65533;&#1286;&#941;&#65533;&#65533;&#65533;g&#65533;&#65533;E&#65533;&#65533;Xo!k%`&#65533;&#65533;&#65533;	p&#65533;&#42087;()C&#65533;|&#65533;c&#65533;&#65533;ca&#65533;=&#65533;&#65533;E&#65533;R&#65533;vt@ &#65533;`&#65533;&#65533;&#65533; &#65533;&#65533;3&#65533;&#65533;b&#65533;&#65533;&#65533;A&#65533;&#65533;&#65533;&#65533;O&#65533;)&#65533;H#&#65533;&#65533;&#65533;-&#65533;CE@X&#65533;&#65533;&#1136;&#65533;&#65533;&#65533;&#65533;!rW&#65533;&#65533;r&#1177;&#65533;&#65533;&#65533;&#65533;&#65533;J8&#65533;e\&#65533;4&#65533;&#65533;
&#65533;?&#65533;5#&#65533;&#1487;&#65533;$&#65533;&#65533;&#65533;&#65533; 5&#65533; &#65533;b&#1315;&#65533;L,A&#549;&#65533;u&#65533;VN&#65533;&#65533;&#65533;iX&#65533;&#65533;&#65533;d%Q&#65533;O4p X)&#65533;&#65533;&#65533;!&#65533;&#65533;R$'i|&#65533;&#430;&#65533;&#65533;&#65533;$&#65533;&#65533;&#65533;&#65533;~G&#1674;&#65533;J4&#65533;B&#65533;&#65533;&#65533;@~B>&#65533;&#65533;j [&#65533;&#65533;.fU)R("i4ae1&#65533;z&x&#65533;&#65533;p&#65533;&#896;&#65533;&#65533;&#65533;&#65533;&#65533;&#65533;0,&#65533;&#65533;&#65533;8&#65533;&#1909;&#65533;&#65533;{ G&#65533;(]&#65533;&#65533;&#65533;)&#65533;&#65533;m+*&#65533;&#65533;&#65533;[~qm&#65533;&#65533;&#65533;QT`&#65533;[A&#65533;&#65533;&#65533;*&#65533;&#65533;L&#65533;I
@&#65533;*&#65533;(&#65533;*!;>&#65533;4hB&#685;&#65533;&#1739;6&#65533;&#65533;a &#65533;0&#65533;2&#581;&#65533;&#2008;W&#65533;r&#65533;M&#65533;&#65533;&#65533;&#65533;B"&#65533;&#65533;&#65533;!1&#65533;eK&#65533;\"&#65533;&#65533;o ,&#65533;&#65533;c&#65533;&#65533;&#65533;&#65533;:&#65533;J2)(&#65533;d&#65533;&#65533;E&#65533;&#65533;aL:&#65533; &#65533;JiG]A&#65533;Q)7b&#926;&#1617;-?"&#65533;?6@k&#65533;&#65533;P&#65533;i&#65533;&#65533;s&#65533;&#65533;M$&#65533;w|(c&#65533;&#65533;&#65533;k&#65533; &#65533;&#65533;&#65533;OD4 &#65533;A+'&#65533;&#65533;Q&#65533;%&#65533;c&#65533;&#65533;&#65533;1&#65533;>C&#65533;9?&#65533;&#65533;v0&#65533;&#65533;&#65533;&#65533; &#65533;[&#65533;&#65533;W&#65533;@&#662;P&#65533;%&&#65533;&#65533;&#65533;&#65533;&#65533;@A&#65533;Qv&#65533;,&#65533;&#65533;O&#65533;5&#65533;x&#65533;&#65533;X&#898;b&#65533;&#65533;&#65533;J|&#65533;&#65533;&#65533;-t7&#65533;!z&#65533;&#65533;&#65533;&#65533;{p&#65533;&#65533;0&#65533;&#65533;sv_ V`&#65533;&#65533;4&#65533;O&#65533;&#65533;!+,=&#65533;&#65533;~&#65533;&#65533;&#65533;q&#65533;`)R	&#65533;"&#65533;&#65533;&#65533;z&#65533;&#65533;L&#65533;&#65533;M/&#65533;MG&#65533;&#65533;/ep&#65533;-&#65533;.	b\E3&#65533;&#65533;T&#65533;s&#65533;&#65533;&#65533;~&#65533;M%;mr&#65533;&#65533;&#65533;@&#65533;X&#65533;&#65533;&#65533;&#65533;<&#65533;&#65533;&#65533;V&#65533;0&#65533;&#65533;,&#65533;L>&#65533;=&#65533;&#65533;&#65533;&#65533;Y{&#65533;Su@7`d7F&#65533;&#65533;vvk&#65533;d[&#65533; &#65533;&#65533;&#65533;&#65533;X&#65533;SB\&#65533;d&#65533;!&#65533; &#65533;&#65533;"uU&#65533;&#65533;&#65087;Dp&#65533;;&#65533;4&#65533;&#65533;Ky&#65533;

&#65533;@&#65533;&#65533;&#65533;T5&#65533;3.k&#65533;&#65533;F&#65533;_&#65533;&#65533;&#1795;&#65533;Z&#65533;jg%$!1cc`&#65533;$Z&#65533;%\&#65533;:&#326;&#65533;&#65533;&#424;A&#65533;j/&#65533;
,&#65533;&#65533;&#65533;&#65533;%&#65533;w&#65533;&#65533;&#65533;&#65533;&#65533;,he$&#65533;&#65533;&#65533;&#65533;E&#65533;2e&#1234;)&#65533;uwg &#65533;&-&#65533;&#65533;|&#65533;`-&#65533;n&#65533;&#65533;_&#65533;3)@b&#65533;Q(&#65533;p&&#65533;
&#65533;ff&#65533;@p,&#65533;w&#65533;~&#65533;:P&#65533;2@2
&#65533;s(&#65533;m8&#65533;&#65533;  n&#65533;ar&#65533; t&ywVP&#65533;0udo~&#65533;&#65533;`tF&@  &#65533;K&#65533;$&#65533;S &#65533;	0 &#65533;p&#65533;"s3&#65533;,cZ5&#65533;&#65533;{)# Q&#65533;<&#65533;&#65533;&#65533;&#65533;W&#65533;&#65533;&#65533;&#65533;
)&#65533;~1{&#65533;" &#65533;&#65533;S0ohe&#65533;I&#65533;g&#65533;e)C&#65533;4   1&#65533;mg	&#65533;0x&#65533;$&#65533;{`9 &#65533;Z$89d&#65533;5&#65533;q&#387;&#65533;h3S%&#758;&#65533;'&#65533;Hb (I&#65533;B&#65533;&#401;0&#221380;&#65533;-&#65533;&>&#65533;Y&#65533;DPh&#65533;&#65533;&#65533;&#65533;$`D&#65533;+&#65533;&#65533;1&#65533;smP&#65533;	A&#65533; $&#65533;&#146;y&#65533;&#65533;wa&#65533;&#65533;&#65533;t<Dnx&#65533;
&#65533;&#65533;\8U&#65533;	`&#65533;t &#65533;&#65533;!&#65533;1&#65533;P4EP&#65533;&#65533;B&#65533;&#65533;&#65533;"%th @ &#65533; 1,p +&#65533;u&#450;:&#65533;*&#65533;1&#65533;GU&#952;+&#65533;h3&#65533;&#65533;i+&#1413;&#65533;Hf&#65533;aK!&#65533;q%&#65533;D&#65533;&#65533;	&#65533;&#65533;  @T r&&#65533;E&#65533;&#65533;;E3i&#65533;)&#65533;5MyA.C&#65533;`&#65533;&#65533;x&#65533;&#65533;(0z=Q6 &#65533;&#65533;2@t&#65533; &#65533;&#65533;&#65533;&#65533;&#65533;&#65533;&#65533;&#65533;1R&#65533;	i&#65533;&#65533;&#65533;0"&#65533;v&#65533;
&#65533;Pw&#65533;X&#65533;&#65533;&#65533;4!&#65533;0&#65533;&#65533; >PV&#65533;&#65533;O&#919;Oj&#65533;&#65533;&#65533;a$M&#65533;x2&#65533;&#65533;=paLhX&#1845;&#65533;&#65533;H&#65533; 2&#65533;32&#65533;!&#65533;&#65533;&#65533; dWH9&#280;&#65533;L	#&#594;&#65533;&#65533;@b&#65533;&#65533;@,pX.&#65533;f>&#65533;&#65533;525J65(&#65533;&#65533;&#65533;ye&#65533;f8jzL#1$&#65533;E5 &#65533;tu&#320;f&#65533;&#65533;+KY-&#1560;&#185;Bix	1&#65533;9&#65533;&#65533;&#65533;2 &#65533; &#65533;&&#65533;	n&#65533;f&#65533;2r-	C4&#65533;vx&#65533;s6&#65533;Ya2&#65533;&#65533;|&#65533;v&#65533; >&#65533;&#65533;&#65533;@\&#65533;&#65533;p&#65533;PT&#65533;G&#65533;&#65533;&#65533;N&#65533;^h^&#65533;&#65533;&#65533;f&#65533;&#65533;Z.&#65533;	'
&#65533;!X7&#65533;X&#65533;&#65533;&#65533;&#65533;0&#65533;M,&EC-&#1488;vE&#65533;7&#65533;&#1117;&#1945;Z&#65533;F&#65533;&#65533;7&#65533;}1yEn&#65533;&#65533;p&#65533; &#65533;WTr&#65533;)\&#153;&#65533;y&#65533;&#65533;0&#65533;H *(&#65533;IQ&#181;t&#65533;&#65533;R&#65533;&#65533;PI- pG&#65533;;&#65533;%&#65533;&#65533;&#65533;/&#65533; @&#65533;&#65533;&#65533;`>8x&#65533;n&#65533;`&#65533;St!IXT &#65533;f  &#65533;=&#65533;5&#65533;&#65533;&#65533;	 =&#65533;7
&#65533;&#65533;:&#65533;w&#65533;9&#65533;!&#65533;&#65533;{&#65533;1#&#65533;6B"F	&#65533;&#65533;NB&#65533;^&#138;E&#65533;d&#65533;&#65533;>&#65533;&#65533;'&#65533;qr&#65533;&#65533; 2`& &#65533;B&#65533;&#65533;v&#65533;D&#65533;&#65533;&#65533;	.&#65533;RQ$pH&#65533;&#65533;&#65533;Py1c8
&#65533;&#65533;&#65533;&#65533;D5:5&#65533;&#65533;&#65533;&#65533;DSil&#65533;&#65533;j&#65533;&#65533;A&#65533;`9m&#65533;&#65533;&#65533;&#65533;&#65533;*&#65533;0)&#65533;Y43UM&#65533;"|6j&#65533;&#65533;g=&#65533;  z=&#65533;?&#65533;&#65533;X&#486;,P1&#65533;G,S&#65533;&#65533;&#1891;&#65533;7V&#65533;M&#65533;6&#65533;Jj&#65533;&FK&#65533;
&#65533;
`&#65533;&#65533;&#65533;&#65533;#t&#65533;'#0&#65533;&#65533;0Xf1&#65533;&#65533;E&#839;&#65533;^&#451;&#65533;G2&#24576;W&#65533;r-DC&#65533;IC&#65533;5gH&#65533;$&#65533;T0c	&#792;G&#65533;o&#65533;&#65533;
&#65533;T&#65533;&#65533;W&#65533;&#65533;P&#65533;&#65533;Z&#65533;$&#65533;
qf&#65533;&#65533;a&#65533;&#332;&#65533;&#65533;&#65533;P	@ P	&#65533;f6p?`B-&#65533;d)&#65533;w&#65533;y'71'?&#65533;%&#65533;&#65533;  &#65533;&#65533;rA&#65533;n n&#65533;zz&#65533;6&#65533;&#366;9&#65533;&#65533;&#65533;&#65533;&#65533;}q&#65533;j&#65533; &#65533;/&#65533;^&#65533;&#65533;KR&#65533;&#65533;&#65533;#&#65533;Uy&#65533;&#65533;&#65533;L!l&#65533;&#65533;&#65533;&#65533;0&#65533;&#65533;&#65533;&#65533;
]&#65533;&#308;&#65533;8K&#65533;=&#65533;w1&#65533;Fs4&#65533;&#65533;!W&#65533;s&#65533;a!&#65533; &#65533;&#65533;	&#1027;&#65533;&#65533;r	&#65533;&#65533;&#65533;]&#65533;mA&#65533;~&#65533;&#65533; &#65533;J&#28934;&#65533;&#65533; &#65533;&#1168;&#65533;q&#65533;&#65533;P#@&#65533;($&#65533;RK &#65533;&#65533;<&#65533;0&#65533;&#65533;&#65533;%&#1298;&#65533;-&#65533; &#65533;&&#65533;&#65533;78&#65533;#9&#65533;&#65533;&#65533;y*{&#65533;*	`m&#65533;&#65533;UI&#65533; &#65533;s&#65533;p' TuF&#65533;	&#65533;&#65533;
&#2008;#!&#65533;&#65533; &#65533;fA&#3245;! ' &#65533;&#65533;i1&#65533;"&#65533;	&#65533;w&#65533;&#65533;&#65533;&#65533;B&#65533;x	&#65533;p;&#65533;. Q&#65533;&#65533;&#65533; &#65533;&#65533;R&#65533;t6h_&#65533;ry&#65533;&#65533;3&#65533;E&#65533;G&#65533;h&#65533;&#65533;%M&#65533;S&#65533;[&#65533;*p&#65533;y&#65533;&#65533;&#65533;X3&#65533;!&#65533;&#65533;&#65533;&#65533;+U&#65533;T&#65533;&#65533;C&#65533;7!'&#65533;(&#65533;&#65533;&#65533;&#65533;)s3&#65533;&#65533;`[&#65533;*x&#65533; 9&#65533;	|'&#65533;  @)p&#65533;&#65533;6&#65533;F|&#65533;V>	#-C&#65533;1#&#65533;&#65533;&#65533;&#65533;&#65533;JOcK65 P&#65533;&#65533;^@&#65533;D&#65533;"&#65533;[+&#65533;&#65533;\6 &#65533;&#65533;GH1&#65533;+/B&#65533;~&#65533;&#65533;&#584;T&#65533;w0&#65533;&#65533;&#65533;&#65533;&#65533;&#65533;$&#65533;&#65533;&#65533;Y&#65533; c&#65533;&#65533;s&#65533;!`3TPb&#65533;&#65533;r'&#65533;.&#65533;&#65533;&#65533;"+M&#65533;&#65533;6&#65533;&#65533;0&#65533;&#65533; r&#65533;:pu&#65533;&#287;p&#65533;PZTn;#&#65533;&#65533;I,&#65533;&#65533;<&#65533;(s&#65533; &#65533;&#65533;(&#65533;(&#65533;&`Q&#65533;M&#65533;7,p&#65533;&#65533;&#65533;&#65533;&#65533;!&#65533;2&#65533;BK&#65533;[&#65533;-&#65533; rCo&#65533;XL&#65533;&&#65533;3Y#q&#65533;&#65533;S&#65533;c&#65533;f@ &#65533;A &#65533; $&#65533;&#65533;IB&#65533;&#65533;p&#65533;e&#65533;&#65533;&#65533;t&#65533;&#65533;&#633;&#65533;&#565;0&#1082;&#65533;q&#65533;&#65533;&#65533;'&#1111;p"&#65533;JN&#65533;&#65533;X&#65533;&#65533;&#65533;&#65533;/&#65533;l	  &#65533;&#65533;! &#65533;&#65533; `j&#65533; &#65533;R4&#65533;SF&#65533;Coj&#65533;{&#65533;=&#65533; &#1232;&#65533;&#65533;&-&#65533;0gP&#65533;&#65533;&#65533; (jN&#65533; hx&#65533;.&#65533;
U$&#65533;&#65533;&#65533;wj{$H&#809; t&#65533;A&#65533;&#65533;&#65533;NU&#65533;&#65533;&#65533;I&#65533;&#65533;&#65533;&#65533;TG&#65533;P&#65533;&#65533;	&#65533;}1 &#65533;&#65533;b&#65533;B&#65533;g&#2035;&#65533;&#65533;`&#1217;&#65533;&#65533;?
&#65533;!0,&#65533;F,&#65533;l;&#65533;&#65533;&#65533;h&#65533;G&#65533;&#65533;&#65533;=U-Z&#65533;&#65533;<5&#65533;9&#65533;lf&#65533;B&#65533;*&#65533;9&#65533;/&#65533; &#65533;&#266;klt@ u&#65533;]&#65533;B&#65533;"&#65533;&#65533; &#852;&#65533;&#65533;L:'\&#65533;F&#65533; &#65533;&#65533;&#65533;@.{D$&#65533;=K&#65533;A&#65533;&#65533;\&#65533;&#65533;^&#65533;<&#65533;&#65533;&#65533;K&#65533;&#65533;P&#65533;^# #P&#65533;8qU&#65533;&#65533;&#65533;&#1960;&#65533;
&#65533;8&#65533;-P&#65533;y&#65533;Q' &#65533;&#65533;(P0>&#65533;q&#65533;4S0&#65533;rPZ&#65533;
&#65533;&#65533;g&#307;&#65533;&#65533;?13.{s&#65533;1 &#65533;&#1275;&#65533;&#32459;@&#65533;W&&#1266;&#65533;&#65533;&#65533;-,&#1773;6l&#65533;{&#65533; @
&#65533;&&#1980;P&#65533;E'W&#65533;~&#65533;
)@`&#65533;&#65533;&#65533;	&#65533;f&#65533;
&#65533;&#65533;&#65533;&#454;@)&#65533;i8&#65533;&#65533;dBv&#65533;ky&#65533;&#65533;<Yq&#65533;7#&#65533;0&#65533;b+&#65533; &#65533;&#65533;-&#65533;&#65533;&#65533;l&#65533;&#65533;`&#65533;&#65533;z&#65533;&#1619;&#65533;&#65533;&#65533;2&#65533;&#65533;.&#65533;
R8&#65533;8a&#871;0&#65533;&#65533;&#65533;&#65533;&#65533;Wa&#65533;&#65533;&#65533;.&#65533;,&#65533;i&#1037;&#65533;d&#65533;&#65533;&#65533;&#65533;&#65533;4h&#65533;&#65533;&#65533;s&#65533;&#65533;&#65533;l,&#1562;L1&#65533;&#65533;0&#65533; 60&#65533;V&#65533;P&#65533;&#65533;&#65533;7&#65533;&#65533;&#65533;,
6T&#65533;&#65533;2&#65533;&#65533;'&#65533;-&#24754;3&#65533;&#65533;&#65533;&#65533;%&#65533;	&#65533;&#65533;&#65533;&#65533;&#65533; &#65533;0 2`(&#65533;)&#65533; &#65533;&#65533;GZ &#65533;*&#65533; &#65533;&#65533;&#65533;&#65533;[P&#65533;R&#65533;;c7Y&#65533;&#65533;&#65533;&#65533;|C P  &#65533;I @ FzT&#65533;(eGt&#65533;
&#65533;&#65533;&#65533;A&#65533;	&#65533;&#65533;&#65533;>-&#65533;a&#555;P&#65533;+k+&#65533;&#65533;/&#65533; &#65533;|&#65533;	
w	&#65533;:&#65533;&#65533;nm&#65533;ED&b<&#1262;&#65533;W&#65533;&#65533;&#65533;C!&#65533; 6@&#65533;&#1650; &#65533;&#65533;&#65533;YT,`&#65533;&#65533;&#65533;("Ip&#65533;)&#65533;&#65533;Q&#65533;G&#65533;&#65533;&#65533;b`{&#65533;5q&#65533;#&#65533;&#65533;j#&#65533;&#65533;&#65533;&#65533;
M&#65533;&#65533;&#65533;&#65533;&#65533;&#65533;v&#65533;&#65533;&#65533;&#65533;&#65533;&#65533;f&#65533;b,F&#65533;}&#65533;&#65533;&#65533;=&#65533;kP9P&#65533;&#65533;A 60&#65533;W&#65533;&#65533;&#65533;&#65533;	0&#65533;P&#65533;	&#65533;&#65533;	&#65533;&#65533;C&#65533;&#472;P-p &#65533;&#65533;&#65533;&#65533;&#65533;8&#65533;&#313;r&#65533;&#65533;&#65533;ez&#65533;&#65533;&#65533;&#65533;A&#65533;&#65533;)&#65533;;&#65533;]&#65533;6&#65533;&#65533;h&#727;7&#65533;n&#65533;D&#65533;&#65533;Y&#65533;&#65533;Y~&#65533;3&#65533;A&#65533; P&#65533;&#65533;&#65533;!w&#65533;&#65533; !QI&#65533; [V;:&#65533;\&#65533;&#65533;&#65533;w	&#65533;&#65533;&#65533;uo&#65533;&#65533;+&#65533;&#65533;P&#65533;&#65533;&#65533;
&#65533;&#65533;&#65533;F&#65533;&#65533;1&#65533;&#65533;&#65533;2.bDIb&#65533;> &#65533;&#65533;As&#65533;>@  y_2&#65533;q&#65533;$&#65533;fS&#65533;3&#65533;&#65533;&#65533;&#65533;~v
&#65533;&#65533;0&#65533;&#65533;u&#65533;'#&#65533;&#65533;'&#65533;&#65533;#&#65533;&#65533;&#65533;d	&#65533;&#65533;(2&#65533;&#65533;
Yx9&#65533;&#65533;&#65533;&#65533;&#65533;&#65533;&#65533;&#65533;&#65533;&#65533;&#65533;&#65533;&#65533;&#65533;&#65533;&#65533;&#65533;&#65533;-&#65533;&#65533;&#65533;&#65533;&#65533;&#65533;&#65533;&#65533; 15**!1&#65533;( 7 &#65533;&#65533;B&#65533;B&#65533; &#65533;&#65533;&#1189;&#65533;&#65533;&#65533;&#65533;&#65533;B	
7&#65533;&#65533;&  !!#(,&#1317;.&#65533;&#65533;&#65533;&#65533;&#65533;1&#65533;&#31328;&#65533;&#65533;=X0bABGJ&#65533;H1&#65533;&#65533;&#65533;&#65533;7&#65533;`A&#65533;&#65533;
&#65533;"T&#65533;B&#65533;08$&#65533;&#65533;&#65533;n	&#65533;T
&#65533;g`&#65533;&#65533;&#65533;&#65533; 0&#65533;&#65533;X3g&#1058;]&#65533;&#65533;hZ&#65533; =&#65533;&#65533;(&#65533;A&#65533;a&#65533; &#65533;&#65533;&#65533;&#65533;E&#65533;:&#65533;&#65533;AB@'.&#65533;&#65533;TN&#65533;NR8&#65533;&#65533;S&#1743;u	Xp&#65533;&#65533;&#65533;&#65533;&#65533;3V&#65533;g&#65533;f&#65533;&#65533;}=8&#65533;X!!&#65533;09&#65533;&#65533;&#65533;&#65533;6Y&#65533;&#65533;`sl&#65533;&#65533;S&#65533;`&#65533;&#65533;&#278;i@
m&#65533;RE&#65533;&#65533;&#1412;&#65533; &#65533;P&#65533;&#65533;P&#65533;&#65533;&#65533;F&#65533;e&#65533;Z&#65533;"5!&#65533;=&#65533;&#65533;!&#65533;&LDu&#65533;eG)&#65533;~&#65533;&#65533;{`&#65533;&#65533;y_hE&#65533;G&#65533;&L&#65533;PA:&#65533;z&#65533;!&#65533;&#65533; &#65533;&#65533;A10&#65533;@		&#65533;&#65533;&#65533;o T&#65533;&#65533;e&#65533;j&#65533;4 &#65533;S&#65533;(&#65533;ShpCQ&#65533;&#65533;@1&#65533;S t@&#65533;W&#65533;tB&#65533;-B&#65533;&#65533;M@&#65533;y'^!&#65533;r1&#65533;&#65533;#y&#65533;&#65533;&#65533;"&#65533;&#65533;Y&#65533;$&#65533;hrQ!8$B&#65533;#&#65533;&#65533;*&#65533;&#65533;&#65533;&#65533;&#65533;bA$&#65533;&#65533;`Z &#768; $@D&#65533;	&#65533;f&#65533;IQ3&#65533;&#65533;&#65533;Hc j@&#65533;&#65533;!2&#65533;(&#65533;@j=HP&#65533;&#65533;&#65533;
+LB&#65533;&#65533;&#65533;!&#65533;&#65533;B-&#65533;&#65533;&#65533;&#65533;@&#5004;&#65533;$&#1115;y&#65533;&#65533;&#39392;&#65533;&#65533;&#1423;p&R&#65533;[=&#65533; &#65533;v&#65533;&#65533;y|`&#65533;- #p@B$&#65533;|&#65533;&#65533;&#65533;0&#65533;B&#1840;&#65533;&#65533;0&#65533; RJy&#65533;&#65533; &#65533;0&#65533;e&#65533;7&#65533; G&#65533;&#65533;&#65533;`&#65533;$&#65533;j&#65533;<&#65533;&#65533;&#65533;&#65533;)y&#65533;3&#65533;&#65533;V&#65533;auy&#65533;&#65533;&#977;&#65533;&#65533;I}&#65533;U&#65533;&#65533;&#65533;
q:&#65533;&#65533;q^&#65533;Ho5&#65533;&#65533;&#65533;&#65533;&#65533;B&#65533;&#65533; ,x&#65533;B.$&#65533; & @&#65533;&#1840;M7&#65533;u&#65533;&#65533;j&#65533;1&#65533;&#516;&#65533;D&#65533;.&#65533;ne&#65533;gj&#65533;j &#65533;'&#65533;&#65533;?T,&#65533;&#65533;4&#65533;n*&#65533;:H&#398;`&#65533;&#1810;,&#65533;&#65533;&#65533;Z"$&#65533;&#65533;&#65533;&#65533;&#65533;&#65533;By&#65533;&#1500;&#65533; C"\'&#65533;F&#65533;&#65533;&#65533;&#65533;&#65533;&#65533;&#65533;&#65533;,P &#65533;&#65533;&#65533;/&#65533;&#65533;t!&#65533;@;&#65533;L&#65533;V}Hm&#65533;l&#65533;&#65533;&#65533;<&#65533;&#65533;>&#65533;&#65533; &#65533;`
r@yA'&#65533;_b&#65533;2&#65533;&`&#65533;&#65533;&#65533;&#65533;8R&#65533;1&#65533;5&#1480;&#65533;&#65533;]&&#65533;&#65533;&#65533;&#65533;p&#65533;A 2&#65533;{H&#65533;R&#65533;)1&#65533;&#65533;$)>&#65533;&#65533; "&#65533;&#65533;&#65533;.&#65533;@@)*X&#65533;&#65533;X&#65533;Sh&#65533;  &#65533;	T&#65533;&#65533;&#65533;&#65533;4&#835;&#65533;I &#65533;*P9 &#65533; &#65533;&#65533;*&#65533;&#65533;
&#65533;K%L&#65533;v&#65533;&#65533;"&#65533;0&#65533;&#65533;B&#65533;[&#65533;./S&#65533;&#65533;&"A&#65533;m&#65533;58&#65533;
&#65533;&#65533;&#65533;&#65533; X&#1739; &#65533;&#65533;`&#65533;3&#65533; @U&#65533;&#65533;U1&#65533;&#65533;,`&#65533;q&#65533;&#65533;d&#65533;&#65533;&#65533;&#65533;2&#65533;&#65533;M&#65533;&#65533;&#65533;&#1171;&#65533;?H&#65533;	n&#65533;>&#65533;&#65533;&#65533;0&#1417;la&#65533;&#65533;&#65533; 99&#65533;zD&#65533;5Olk&#264;A&#65533;J=&#65533;&#65533;&#721;s&#65533;&#65533;&#65533;z1 >&#65533;&#65533;
xD^-&#65533;Aa`&#65533;&#688;&#65533;w&#65533;&#65533;&#65533;~BIS&#65533;&#65533;&#421;&#65533;j&#65533;&#65533;&#65533; P~ 5&&#65533;Fo&#65533;&#65533;X@&#65533;&#65533;&#65533;&#65533;&#65533;E&#65533;&#65533;&#65533;a&#65533;y$t&#424;&#65533;;&#65533;&#65533;&#65533;,&#65533;B9p&#65533;&#65533;&#65533;&#65533;iL1T?F&#65533;&#65533;8&#65533;&#65533;&#65533;&#65533;&#65533;  (&#65533;&#65533;dh&#65533;0`&#65533;&#65533;7K$M&#65533;&#65533;C&#65533;&#65533;&#65533;C&#65533;&#65533;Q&%&#65533;N&#65533;&#1537;&#65533;&#65533;`X@L=X&#65533;H&#65533;&#65533;&#65533;:-&#65533;I&1&#65533;P&#144646;h &#65533;!&#65533;0&#65533;bhc&#65533; &#65533;&#65533;)&#65533;T&#65533;4&#65533;z&#675;&#65533;&#65533;N&#65533;(c&#65533;&E&#65533;?&#65533;Dt5&#65533;&#65533;&#1723;&#65533;f&#65533;]&#65533;&#65533;^A&#65533;	h@ ]O|&#65533;&#65533;&#65533;A&#65533; &#65533;&#65533;~&#65533; %*&#65533;&#65533;&#65533;&#65533;&#65533;A	`Hr0&#65533;=&#65533;cf&#65533;&#65533;@&#65533;&#65533;&#1947;&#65533;3BE&#65533;&#65533;&#65533;&#65533;&#65533;*&#65533;@&#65533;&#65533;&#65533;&#65533;B&#65533;&#65533;0.b _&#65533;hq&#262;l&#65533;J&#65533;!j@&#65533;&#65533;@!&#65533;G+&#65533;u&#65533;C&#65533; &#65533;&#65533;/DF  e&#65533;X&#65533;7&#65533;&#65533;&#65533;&#65533;szMA&#65533;&#65533;&#65533;tA&#65533;&#65533;VV&#65533;&#65533;I&#65533;e9&#65533;&#65533;&#65533;M&#65533;Gs&#65533;&#65533;eZ&#65533;&#65533;H j&#65533;&#65533;3E'&#65533;&#65533;&#65533;N&#65533;&#65533;&#65533;k&#65533;&#65533;&&#65533;&#1417;3F&#65533;QA&#65533;	&#65533;&#65533;JdW&#65533;[!&#65533;&#65533;&#65533;&&#65533;=&#65533;ES&#65533;&#65533;A&#65533;!X&#65533;\2P`&#65533;\O
D&#65533;xe &#65533;8vr&#65533;M&#65533;LE&#65533;0@/&#65533;&#65533;&#65533;&#65533;&#65533;&#65533;3&#65533;&#65533;a&&#65533;$q&#65533;&#65533;&#65533;&#65533;p"0	&#65533;&#65533;&#65533;&#65533;Z*&#65533;, &#65533;3D&#65533;`[&#65533;&#65533;<&#65533;I&#65533; E!hQ&#65533;!^&#65533;<L?3&#65533;&#1481;@&#65533; &#65533;o&#65533;c&#65533;
F: ^&#65533;&#65533;&#65533;&#65533;VEX&#65533;MNtW&#65533;&#65533; &#65533;&#65533;8&#65533;.z&#65533;N/&#65533;&#65533;&#65533;$&#65533;}5&#65533;&#65533;6&#65533;&#65533;q&#65533;IM&#65533;&#1107;X%?&#65533;o69&#65533;3&#65533;&#65533;&#65533;&#65533;&#65533;&#1473;&#65533;M&#65533;<"v]\&#65533;5 
&#65533;&#441;q&#1637;wVK=J&#65533;<&#65533;@&#65533; &#65533;&#65533;@&#65533; vh&#1713;&#65533; &#65533;&#65533;&#65533;&#65533;&#65533;&#65533;(&#65533;%&#65533;{@I&#65533;&#65533;AX&#65533;&#65533;R&#65533;&#65533;&#65533;d&#65533;	&#65533;;T&#65533;"&#65533;&#65533;&#65533;3&#65533;&#65533;i&#65533;3&#65533;&#65533;&#65533;=&#65533;v&#65533;&#65533;P9 E&#65533;&#65533;up&#65533;
<P t&#65533;&#65533; &#65533;&#65533;&#65533;&#65533;&#65533;"&#65533;Mm7b&#65533; &#65533;&#65533;&#65533;J&#1838;F&#65533;&#65533;&#65533;&#65533;`&#65533;P&#65533;&#65533;&#65533;D&#65533;&#65533;[&#65533;
&B&#65533;@&#65533;&#65533;&#65533;&#65533;&#65533;l&#65533;&#65533;&#65533;&#873;&#65533;&#65533;&#65533;&#1324;&#65533;MX6&#65533;( &#65533;&#65533;  &#65533;&&#65533;&&#65533;| ^?J&#65533;P>*&#65533;&#65533; hRYQ&#65533;&#34171;&#65533;h&#65533;"Z&#65533;&#65533;j&#65533;&#65533;"F&#65533;t&#65533;hn&#65533;k	U&#65533;&#65533;&#65533;&#65533;7i>3&#65533;@?&#65533;x&#65533;P`&#65533;gbPP@X&#170;&#65533;<` &#65533;&#65533;&#389;~`&#65533;&#65533;-#Z&#65533;Bm4&#65533;h &#65533;&#65533;J&#1353;&q&#65533;`1&#65533;&#65533;&#65533;$&#65533;Z&#65533;&#65533;&#65533;&#65533;3@(&#65533;&#65533;&#65533;>&#65533;&#65533;jAb&#65533;J&#65533;0+#Kn		lw&#65533;&#65533;&#65533;y&#1509;3&#65533;z&#65533;&#65533;F&#65533;&#65533;&#65533;&#573;*&#65533;&#65533;&#65533;x0#&#65533;(&#65533;&#65533;&#65533;!0	:0&#65533;&#65533;&#65533;8@:PMc&#65533;&#65533;C&#65533;&#65533;&#65533;&#65533;&#65533;jf8&#65533;}?UM#rC&#65533;,M&#65533;=&#65533;&#65533;&#65533;< &#65533;&#65533;(&#65533;&#65533;,D&#65533;&#1179; 
<`&#65533;L&#65533;Xm
&#65533;&#65533;&#65533;O&#65533; x&#65533;&#16211;1!i&#65533;G&#65533;.E|rB&#65533;&#65533;$&#65533;&#65533;&#65533;&#65533;&#65533;&#65533;}&#65533;&#65533;&#65533;/&#65533;HP&#65533;4`&#65533;&#65533;,&#65533;$&&#65533;(&#65533; Y&#65533;2&#65533;'{T&#65533; &#65533;Y&#65533;&#65533;&#65533;{@qp&#65533;T&#65533;&#65533;2&#65533;&&#65533;&#65533;&#65533; &1:&#65533;(&#65533;&#65533;&#65533;&#65533;&#65533; &#65533;&#65533;
&#65533;&#65533;&#65533;&#65533; &#65533;w@3&#65533;]&#65533;p@)&#65533;w&#65533;&#65533;~ap&#65533;&#65533;~&#65533;T&#65533;&#65533;bFc&#65533;&#65533;5&#65533;\&#65533;&#65533;Pgo&#65533;&#65533;`&#65533;4L5&#65533;&#65533;!&#65533;CD&#65533;&#65533;&#65533;,&#65533;W&#65533;&#65533;p&#65533;&#65533;&#65533;&#65533;`h?&#65533;%j;&#65533;q]B ,&#65533;$)r	S$-&#65533;&#65533;&#65533;&#65533;&#65533; Ap^E*3xA 00~&#65533;dxm6(&#65533;&#65533;&#65533;=&#65533;Hp +&#65533;mn5&#65533;&#65533;&#65533;
t&#65533;s&#65533;&#65533;<@4-^ e&#65533;&#65533; &#65533;&#65533;&#65533;g:&#65533;1&#65533;&#65533;&#65533;&#65533;&#65533;&#65533;&#65533;,(&#65533;&#65533;f&#1298;-&#65533;&#65533;C&#65533;&#65533;&#65533;&#65533;N&#65533;&#65533;%^&#65533;!&#65533;-1z&#65533;a&#65533;f&#65533;&#65533;&#65533;0m"&#65533;&#65533;aU&#65533;&#65533;X&#65533;&#65533;&#65533;x%&#65533;b&#61513;p&#65533;9&#65533;=4!	91P&#65533;+!&#65533;&#65533;#@&#63498;&#65533; (p&#65533;PjBu&#1920;kO&#65533;cD&#65533;g
`D &#65533;&#65533;@z&#65533;k bM&#65533;d$&#65533;&#65533;z0*  &#65533;b5&#65533;&#65533;;&#65533;f&#65533;0:&#65533;&#65533;&#65533;@&#65533;&#65533;&#65533;C&#65533;~&#9741;&#1526;&#65533;A&#65533;5*&#65533;&#65533;&#65533; &#742;<'&#65533;#=&#65533;U)&#65533;	0<&#65533;&#65533;&#65533;0&#65533;%&#65533;&#65533;&#65533;%^&#65533;(&#65533;&#65533;#&#65533;C&#65533;8}&#65533;&#65533;Oj&#65533;D&#65533;3&#65533;&#65533;,&#65533;"&#65533;` 7&#65533;{C&#65533;TVu&#65533;&#65533;`&#65533;&#65533;PMiQ&#65533;t~&#65533;U&#65533;5&#65533;&#65533;(&#65533;&#1298;&#65533;`&#65533;1&#65533;>&#65533;))&#37419;&#65533;&#65533;&#65533;3(A1&#65533;&#65533;&#65533;&#65533;1y&#65533;f.&#65533;V&#65533;&#65533;J&#65533;&#65533;P&#65533;&#65533;G&#161;9 ,&#65533;&#65533;&#65533;1 &#1044;@}&#65533;4Y3e>&#65533;3&#65533;Y7&#65533;&#65533;P&#592;!w&#65533;!JTj&#65533;&#65533;&#65533;Z&#65533;&#65533;7&#65533;"&#65533;6&#65533;Sr &#65533;/"&#65533;ya&#65533;&#65533;&#65533;&#24715;P&#65533;G;&#65533;XMi&#65533;_&#65533;&#65533;&#65533;g@LX&#65533;&#65533;<&#65533;tm&#806;,b5&#65533;qs&#65533;&#65533; &#65533;&#65533;&#65533;&#65533;!e&#1044;;&#65533;_"&`6&#65533;3&#65533;&#65533;3&#65533;&#65533;x&#65533;D&#65533;
`D7&#65533;&#65533;&#1828;_&#65533;bH&#65533;&#65533;1&#65533;zGV&#65533;&#65533;$i;i&#65533;&#65533;&#65533;&#65533;! &#65533;&#65533;&#65533;<*Xx&#65533;&#65533;Pl&#65533;}&#65533;&#397;'&#65533;$+&#65533;rM&#65533;5A&#65533;&#65533;q&#65533;&#65533;Co2
&#65533;&#65533;]r >p1&#65533;&#65533;kXX}60&#65533;& &#1828;&#65533;&#65533;x93&#65533;0D&#65533;&#65533;&#65533;BY&#65533;&#65533;&#65533;&#65533;@ $&#65533;s+06&#65533; #) BgUC&#130;d&#65533;&#65533;	&#65533;&#1628;&#3611;/y&#65533;&#65533;V&#65533;&#65533;&#65533;&#65533;&#65533;"&#65533;#&#65533;}572A&#65533;&#65533;6!\0 &#65533;c&#65533;Tv&#65533;&#65533;/&#65533;D&#65533;iWTWyu&#65533;'-&#65533; ^&#65533;J:Y&#65533;`HN&#65533;N&#65533;p&#65533;&#65533;#H&#1639;&#65533;(v'C:20&#65533;&#65533;&#65533;
&#65533;&#65533;&#65533;&#65533;BR&#65533;&#65533;z&#65533;@&#65533;&#65533;&#65533;&#65533;[
m&#817;&#65533;1&#65533;+by&#65533;&#65533;W&#65533;&#65533;y&#65533;&#65533;$&#65533;S2)0m&#65533;&#65533;&#65533;2j`l(&#65533;T&#65533;&#65533;&#65533;Y &#65533;
4&#65533;5&#65533;&#65533;%I&#65533;PDE,&#65533;_&#65533;&#65533;RM$0&#65533;&#65533;&#65533;J&#65533;&#65533;&#65533;1&#65533;&#65533;G)v&#65533;P&#65533;&#65533;w&#393;@m&#65533;+&#65533;&#65533;di<B&#65533;&#65533; &#65533;D1`G&#65533; Y&R&#65533;&#65533;;&#65533;@/&#65533;Ap(&#65533;&#65533;7=&#65533;&#65533;&#65533;&#65533;&#65533;`&#65533;P>&#65533;&#165684;&#65533;&#65533;>Y3&#65533;&#65533;C&#65533;SKJ&&#65533;&#65533;2b&#65533;L&#65533;# ~4&#65533;X&#65533; 2&#65533;2 &#65533;&#65533;&#65533; i&#65533;&#65533;&#65533;v&#65533;0"I&#65533;x|&#65533;&#65533;&#65533;mY&#65533;&#65533;&#65533;[ 	E&#65533;]ZV&#65533;&#65533;&#65533;C&#65533;O&#65533;&#65533;&#65533; &#65533;&#65533;1`1&#65533;1l+&#65533;pH&#65533;&#65533;  &#65533;&#65533;&#65533;&#65533;p&#65533;,&#1247;&#688;S&#65533;h
&#1490;&#65533;dfY&#65533;&#65533;&#65533;&#65533;@i@o&#65533;&#65533;O,&#65533;G&#65533;&#65533;&#65533;&#65533;&#65533;&#65533;.*&#65533;}&#65533;&#65533;&#65533;;&#65533;&#65533;&#65533;&#65533;g&#65533;q5&#65533;\B&#65533;&#65533;o+&#65533;S$&#65533;&#65533;&#65533;f&#65533; M&#1365;&#65533;&#65533;7#&#65533;z&#65533;&#65533; #A&#65533;C&#65533;C&#65533;E&#65533; &#65533;&#65533;1&#65533;r&#65533;D%{&#160;'&#65533;VHL&#65533;&#65533;_&#577;"P}t!@)&#65533;&#65533;&#65533;&#65533;&#65533; &#65533;#r&#65533;5&#65533;&#65533;&#65533;[Q&#65533;V&#65533;&#65533;&#65533;x&#65533;&#65533;F&#1048;U&#65533;'C&#65533; &#65533;Q6 &#65533;&#65533;&#65533;%0C&#65533;c&#65533;b&#65533;%LE$sS8{B&#65533;&#65533;u)vN]Y&&#65533;`&ID&#65533;&#65533;&#65533;D&#65533;&#65533;&#65533;P&#65533;&#65533;Bt2&#65533;P'|Q&#65533;)&#65533;p&#65533;&#65533; c&#65533;&#65533;&#65533;h&#269;.@&#65533;&#308429;&#65533;&#65533;&#65533;&#65533;_&#65533;[V+!&#65533;&#65533;
&#65533;&#65533;&#65533;8.&#65533;&#65533;%&#65533;("I9&#65533;w2fR_h&#65533;C&#65533;&#65533;D@B&#65533;&#1178;I&#65533; &#65533;B`8n&#65533;&#65533;&#65533;u&#65533;&#65533;$&#65533; =&#65533;&#65533;}&#65533;B&#65533;&#65533;&#65533;E&#65533;[&#65533;&#65533;&#65533;R)&#65533;&#65533;~<&#821;&#1857;&#65533;&#65533;&#65533;&#65533;c='A&#65533;&#65533;m&#65533;&#65533;&#65533;,&&#65533;82 ^*tr6 Q&#212;(@oZ"+&#65533;&#65533;&#65533;&#65533;&#65533;$L`&#65533;%fBqT&#65533;&#1596;d&#65533;Y &#65533;B &#65533;&#65533;&#65533;od"pO&#65533;q&#65533;% &#65533;$(* &#65533;uA:w!D&#65533;&#65533;0&#65533;&#65533;|&#65533;&#1815;&#65533;&#65533;&#65533;KV&#65533;t&#65533;&#65533;QQP4&#65533;&#65533;^&#65533;1]&#65533;&#65533;,
&#65533;&#65533;)&#65533;&#65533;W&#65533;LP&#65533;&#65533;&#65533;d^"&#65533;&#65533;&#65533;&#65533;0&#65533;&#65533; V&#65533;t&#65533;,&#65533;!&#65533;j&#65533;&#65533;9&#65533;!y&#65533;RQb&#65533;I&#65533;&#65533;PadS&#65533;&#65533;*|=&#65533; }&#65533;&#65533;&#65533;&#65533;&#65533;C&#65533;&#65533;,&#65533;Q*G*9&#1150;&#65533;&#846;&#65533;&#65533;&#65533;&#65533;1 K&#50892;,&#65533;^&#65533;&#65533; &#65533;	3!Q&#65533;&#65533;&#65533;Q&#65533;&#65533;&#65533;!&#65533;&#65533;<&#65533;&#65533;fH!&#65533;&#65533;bH=0&#65533;&#65533;&#65533;&#65533;Y&#65533;kL&#65533;se&#65533;&#65533;NL${x&#65533;-&#65533;&#65533;&#65533;T;&#65533;%&#65533;&#65533;p&#65533;	:mp8&#65533;&#1168;&#65533;JA&#65533;&#65533;&#65533;&#65533;&#65533;&#65533;&#65533;&#65533;;+&#65533;&#65533;&#65533;&#65533;&#65533;&#65533;G&#65533;&#65533;&#65533;&#65533;&#65533;&#65533;&#65533;(&#65533; FfJ,&#65533;*&#65533;&#65533;6&#65533; &#65533;&#65533;l&#65533;&#65533;$&#65533; V&H&#65533;O&&#65533;oM&#65533;-DE?&#880;SNZ&#65533;{D&#65533;&#65533;`&#65533;l&#65533;&#65533;&#65533;8&#65533;@&#65533;&#65533;3@\&#65533;p4
&#65533;V8&#65533;5&#65533;b&#712;U&#65533;/3'&#65533;&#1318;&#65533;/&#65533;&#65533;*g&#65533;&#65533;h&#65533;&#65533; 0UK&#65533;&#65533;&#65533;0L	&#1201;&#65533;&#65533;&#65533; + $02&#65533;&#65533;&#65533;&#65533;&#65533;`5&#65533;Tb;&#65533;2EAN&#65533;]&#65533;,&#65533;V3&#65533;`,>&#65533;&#65533;F&#65533;&#65533;&#65533;3
&#65533;XbB&#65533;&#65533;m&#65533;" 8q&#65533;A(&#65533;0u&#65533;&#65533;}H/f*&#65533;<&#65533;,&#65533;&#253;&#65533;"5M&#65533;&#65533;&#65533;bw&#65533;J&#65533;5&#65533;&#65533;&#65533;&#65533;&#65533;&#65533;&#65533;a0@&#65533;:ws&#65533;@&#65533;&#65533;&#65533;7# &#65533;Qz '80&#65533;^&#65533;2#&#65533;t>0&#65533;&#65533;H&#65533;
&#65533;>e&#65533;&#65533;&#65533;Ss&#65533;&#65533;&#65533; &#65533;L:Z&#1840;3&#65533;U&#65533;&#65533;: %&#65533;&#65533;{&#65533;@&#65533;&#65533;zB&#65533;sG &#65533;"=w&#65533;	$&#65533;&#65533;@&#1967;&#65533;&#65533;v&#65533;&#65533;#&#65533;h-&#65533;&#65533;&#65533;&#65533;z&#65533;&#65533;&#65533;&#65533;W(<)&#65533;&#65533;&#65533;&#65533;^1D1Z &#65533;TML&#65533;V&#65533;&#65533;#Y&#65533;&#65533;o&#65533;&#65533;&#65533;>&#65533;B&#65533; "&#65533;&#65533;&#65533;>&#65533;&#65533;&#65533;@&#65533;D8&#65533;B&#65533;&#65533;$&#65533;&#65533;S)5&#65533; &#65533;8&#65533;(;&#65533;U&#65533;&#1815;&#65533;2&#65533;&#65533;&#65533;)&#65533;l4&#65533;xy1&#65533;1&#65533;b&#65533;7&#65533;:&#65533;&#65533;&#65533;-&#65533;c&#65533;- &#65533;!&#65533;cV&#65533;&#65533;&#65533;&#65533;&#65533;`&#65533;$E8&#65533;&#65533;&#65533;QT&#65533;N&#65533;@d&#1719;&#65533;&#65533;&#65533;&#164;&#65533;&#65533;=&#65533;N5t&#65533;&#65533;d
&#65533;&#65533;&#65533;+&#65533;PzV&#65533;&#65533;&#65533;89&#65533;D&#65533;0&#65533;&#65533;P"&#65533;&#65533; &#65533;&#65533;v&#65533;V&#65533;&#65533;)&#65533;B&#65533;&#65533;&#65533;&#1158;p&#65533;X&#65533;&#65533;&#550;&#65533;z&#65533;E)&#65533;&#65533;&#65533;&#65533;&#65533;&#65533;p(-&#65533; &#65533;7,&#65533;&#65533;&#65533;]$&#65533;I&#65533;&#65533;
"&#65533;4[&#65533;>U'jh>&#65533;A?&#65533;&#65533;2&#65533;&#65533;O&#65533;&#65533;
gVcP&#65533;*&#65533;&#65533;&#65533;.\~&#65533;&#65533;&#65533;&#65533;&#65533;&#65533;<[&#65533;@&#65533; &#65533;&#65533;&#65533;Pi&#65533;U&#65533;0Qv1#<&#65533;;&#65533;&#65533;&#65533;&#1873;&#65533;&#65533;w0&#65533;&#65533;&#65533;=&#65533;tY&#65533;LB&#65533;&#65533;&#65533;	&#65533;&#65533;JI&#65533;&#65533;Y&#65533;&#65533;PM,&#65533;&#65533;&#65533;c_/&#2010;&#65533;&#65533;&#65533;.2&#65533;&#65533;&#65533;&#65533;&&#65533;*u&#65533;E&Q&#65533;&#65533;m&#65533;&#65533;@ &#65533;&#46332;&#65533;Y&#65533;&#65533;1&#65533;&#65533;&#65533;&#65533;	&#65533;&#65533;A(Rt&#65533;&#65533;&#65533;&#65533;}FJ&#65533;&#65533;&#65533;&#1027;&#65533;1&#65533;O&#65533;&#65533;&#65533;&#1953;&#65533;&#65533;L&#65533;#AL&#65533;&#65533;&#857;~&#65533;
9&#65533;&#65533;Q.&#65533;9&#136;&#65533;-k,&#65533;&#65533;&#65533;&#65533;&#65533;j}&#65533;&#65533;O&#65533;Y3&#65533;&#65533;,}&#65533;&#65533;&#65533;&#65533;eb&#65533;&#65533;>,&#65533;4&#65533;&#65533;&#65533;&#65533;t&#65533;|&#65533;`G+&#65533;&#65533;l"&#65533;E&#65533;9&#65533;Q[.@&#65533;&#65533;&#65533;b &#65533;&#65533;&#65533;&#65533;&#65533;&#65533;&#65533;.&#65533;&#65533;&#65533;  &#65533;&#65533;&#65533;&#65533;&#65533;&#65533;&#65533;&#65533;&#65533;&#65533;&#65533;&#65533;,,&#65533;&#65533;&#65533;&#65533;&#65533;&#65533;+&#65533;1&#65533;&#65533;&#65533;&#65533;&#65533;&#65533;&#65533;&#65533;&#65533;&#65533;&#65533;&#65533;.&#65533;&#65533;&#65533;)1,#3:=7  &=&#65533;=&#65533;	 7	B	7&#65533; &#65533; &#65533;&#65533;&#65533;&#65533;&#65533;&#65533;&#65533;A&#65533;`@ &&#65533;&#859;&#65533;@&#65533;&#65533;&^&#65533;;&#65533;6<&#65533;&#65533;A@+&#65533;&#65533;% &#65533;&#65533;	&#65533;Q&#65533;&#65533;&#65533;&#65533;&#65533;&#65533;&#65533; &#65533;&#65533;!&#65533;J&#65533;%&#65533;&#65533;ue&#65533;&#1155;&#65533;&#65533;&#65533;B&#65533;&#65533;&#65533;&#65533;[J=mJ&#65533;*!N43&#65533;&#65533;hi+$q8&#65533;LQN&#65533;d&#65533;j&#65533;&#65533;&#65533;L>&#65533;CdHT&#65533;V&#65533;&#65533;&#65533;q&#65533;&#401;&#65533;@&#65533;&#65533;&#65533;v&#65533;&#65533;	g&#65533;&#65533; ]5 h&#65533;&#65533;A&#65533;&#65533;&#65533;P&#65533;	&#65533;-`&#65533;&#65533;aa&#264;'&#65533;`&#1090;@&#65533;B'&#65533;L&#65533;&#65533;&#65533;&#65533;&#65533;&#65533;E&#65533;=5S&#65533;&#428;
o5&#65533;	&#1734;&#65533;B
&#65533;&#65533;(&#65533;&#65533;p@Z&#65533;D&#65533;
&#65533;&#65533;k&#65533;&#65533;!&#65533;?!&#65533;&#65533;&#65533;&#65533;&#65533;p=&#65533;w&#65533;s.&&#65533;Q &#65533;
n	Xo!&#65533;&#65533; &#65533;&#65533;-&#65533;&#65533;=&#65533;X@&#65533;X&#65533;O&#65533;!&#65533;&#65533;?&#65533;&#65533;a	(&#65533;9&#65533;@&#65533;X&#65533;
&#65533;0@
,&#65533;&#65533;&#65533; &#65533;&#65533;KL&#65533;L&#65533; &#65533;&#65533;T
&#65533;L%B&#65533;UU&#65533;p{!U-Qu%&#65533; &#65533;wL6)U)&#65533;8&#65533;c%&#65533; &#65533;!&#65533;	#0IUA&#65533;&#65533;&#330;
#&#65533;&#65533;(&#65533;&#65533;&#65533;9&#65533;&#1026;_:&#65533;@&#65533;8&&#65533; &#65533;&#65533; &#65533;&#65533;&#65533;&#65533;Xe&#65533;E&#65533;d&#65533;&#65533;#&#290;jxa;&#65533;&#65533;&#65533;&#65533;@&#65533;&#65533;x&#65533;A^P &#65533;&#65533;A&#65533;&#65533; C&#65533;&#65533;&#65533;+d0J&#65533;&#65533;&#65533;v&#65533;&#65533;&#65533;&#1434;&#65533;v\wAv>&#65533;&#65533;&#65533;&#65533;H&#65533;&#65533;P&#65533;4&#65533;B,/&#65533;p&#65533;&#65533;&#65533;&#65533;&#65533;5d&#65533;&#65533; &#65533;@&#65533;B`0A&#65533;Z=t&#41080;&#65533;&#65533;&#65533;:&#65533;&#65533;&#65533;'`?(&#65533; &#65533;&#65533;&#65533;I>&#65533;"
&#65533;e,&#65533;&#65533;&#65533;^xC&#65533;y&#65533;&#65533;,&#65533;A!&#65533;&#1025;tZ&#65533;&#65533; &#65533;&#65533;&#65533;&#65533;B&#65533;&#65533;0&#310;&#65533;\&#65533;#v&#581;&#65533;&#1196;&#65533;&#65533;&#65533;	3!&#65533;b&#65533;%Z&#65533;t&#65533;^#&#65533;T&#65533;&#65533; h&#65533;&#65533;"&#65533;&#65533;&#65533;T"7o&#65533;&#562;X&#65533;&#65533;&#65533;&#65533;&#65533;&#65533;&#65533;)&#65533;`L(&#65533;5@&#65533;&#65533;0&#65533;&#65533; &#65533;B&#65533;&#65533;&#65533;#l@77H =&#65533;SgB&#65533;a &#65533;&#1907;&#65533;&#964;&#65533;&#65533;d&#65533;/&#65533;&#65533;&#65533;#&#65533;<J:&#65533;&#65533;p&#65533;&#65533;&#65533;1x&#65533;&#65533;&#65533;&#65533;2&#65533;&#65533;&#65533;\`&#1897;&#65533;&#65533;&#65533;&#65533;b&#65533;B&#65533;l&#65533;T&#65533;&#65533;<W#R&#65533;&#65533;T>&#65533;p&#65533;D&#65533;&#1066;Q-.&#65533;x&#65533;&#65533;&r&#65533;&#65533;>&#65533; &#1126;nA- l&#65533;eX&#65533;&#65533;&#65533;&#65533;
A$&#65533;"}rY&#65533;&#65533;Dt&#65533;&#65533;&#65533;&#65533;&#65533;C&#65533;&#1337;&#65533;&#65533;&#65533;&#65533;=&#65533;-&#65533; ?D&#65533;&#65533; @&#65533; &#65533;U&#65533;&#65533; f`&#65533;&#65533;7:&#65533; X&#65533;&#65533;&&#65533;&#65533;&#65533;&#1332;&#65533;&#65533;@&#65533;&#65533;z
Z&#65533;&#65533;(&#65533;&#1936;&#65533; &#65533;&#65533;`KI&#65533;&#65533;&#65533;0&#65533;)&#65533;&#65533;&#65533;n^&#65533;Vw&#193;R2&#65533;&#1962;&#65533;&#65533;&#65533;`&#65533;4>7&#65533;(R!ZP#fT&#65533;&#65533;&#65533;&#65533;Q#$Bz&#65533;&#65533;A>&#65533;&#65533;` &#65533;&#65533;&#65533; &#65533;&#65533;&#65533;+:&#65533;&#65533;?&#65533;&#65533;o&#1759;&#65533; z(&#65533;B&#65533;&#1548;8 @Iu&#65533;&#65533;&#65533;&#65533;&#65533;EV&#65533;&#65533;&#65533;5&#65533;&#65533;&#65533;&#65533;H&#65533;&#65533;Bu&#65533;&#65533;Q@&#65533;&#65533;&#65533;6&#65533;k&#65533;(&#65533;&#1168;H&#65533;d&#65533;5&#65533;X&#65533;&#65533;"&#65533;a(&#65533;&#65533;&#65533;Tk&#65533;L"&#65533;&#65533;*&#65533;&#65533;.x&#65533;!Z&#65533;&#65533;&#65533;,&#65533;&#65533;@,&#65533;&#65533;&#65533;&#65533;&#65533;x&#65533;74&#65533;&#65533;&#65533;@&#65533;&#65533;&#65533;&#65533;&#65533;&#65533;7j&#65533;&#65533;:T&#65533;3!x<&#65533;&#65533;&#65533;&#65533;8t@ 
&#65533;&#65533;&#65533; &#65533;
&#65533;&#65533;8&#65533;\&#65533;TAB&#65533;&&#65533;bO&#65533;&#65533;&#65533;A&#65533;&#65533;&#65533;$&#65533;&#65533;w&#65533;^&#65533;&#65533;&#65533;&#65533;&#65533;V&#65533;Ib &#65533; K&#65533;p&#65533;P&#65533;2&#65533;&#65533;W;Bb&#65533;&#65533;&#65533;QnA&#65533;^l&#65533; &#65533;dM
&#65533;&#65533;&#65533;\&#1153;&#65533;&#65533;w$@qf&#65533;&#65533;P&#65533;&#65533;+@&#65533;&#65533;sET&&#65533;&#65533;&#65533;MqjG&#988;&#65533;&#65533;H@&#65533;&#1180;	&yY&#65533;&#65533;fe\`&#65533;(&#65533;z6&#65533;&#65533;&#65533;7&#466;V b&#65533;,&#65533;&#65533;&#65533;&#65533;sA)i&#65533;&#203;&#65533;&#275;&#65533;lA&#65533;&#65533;6T$&#65533;&#65533;&#65533;&#65533;&#65533;+&#65533;&#65533;&#65533;&#65533;Q&#65533;&#65533;&#65533;LD&#65533;&#65533;0&#65533;
h&#65533;&#65533;&#65533;&#65533;.&#65533; &#20661;RX@}&#65533;&#65533;&#65533;:&#65533;_&#65533;A&#65533;&#65533;&#65533;F&#65533;&#65533;&#65533;&#65533;(&#65533;E&#65533;q5&#65533;	&#913;&#65533;=&#65533;-&#65533;: 	&#65533;q&#65533;&#65533;f&#65533;j"6&#65533;&#65533;&#65533;E)aa*b&#65533;&#65533;&#65533;&#65533;8&#65533;&#65533;Q&#65533; &#65533;4t&#65533;H&#65533;&#1471;&#65533;&#65533;h&#65533;+&#65533; I&#65533;&#65533;&#65533;r87&#65533;
yA&#65533;&#65533;%,&#65533;&#65533;(&#65533;X&#65533;&#65533; {i&#65533;95&#65533;&#65533; &#65533;x\:&#65533;&#65533;&#1184;&#65533;}Z4&#65533;! &#65533;&#65533;fme&#1621;&#65533;&#65533;&#65533;P&#65533;;,&#65533;&#65533;x&#65533;1&#65533;&#65533;&#65533;-&#65533;&#65533;&#65533;&#589;@&#65533;&#65533;&#65533;l@&P&#1532;&#65533;&#65533;&#65533;b&#65533;&#65533;?&#65533;/&#65533;r&#65533;	&#65533;&#189;&#65533;&#65533;n&#65533;&#65533;&#65533;V&#65533;2&#65533;&#65533;&#65533;K&#65533;f&#65533;&#65533;Ry&#1386;j5`&#65533;)1&#65533;$bp&&#1284;P&#65533;1&#65533;s&#65533;&#65533;&#65533;{&#65533; A*c&#65533;&#65533;r9&#65533;&#65533;&#32842;&#65533;&#65533;`q&#65533;Nf&#65533;;*4&#65533;Ea&#423;&#65533;&#65533;k6c !&#65533;&#65533;&#65533;&#65533;&#65533;$dO&#65533;-&#65533;F ,&#65533;n`7	&#65533;|&#65533;<  X&#65533;L&#65533;G``&#65533;&#65533;5j&#65533;-2&#65533;*8O!&#65533;B-&#65533;:&#639;&#65533;&#609;&#65533;&#65533;&#16782;ti&#65533;	&#65533;&#65533;-&#65533;&#65533;	&#65533;&#65533;&#65533;&#65533;TB&#65533;t&#629;&#957;&#65533;&#65533;@&#65533;DP&#65533;&#65533;&#65533;z  <.bA Z&#65533;t*&#65533;&#65533;&#65533;&#65533;&#65533;&#65533;Eo&#65533;3&#65533;&#65533;&#65533;&#65533;6i&#65533;( &#65533;X@&#65533;t&#65533;&#65533;' &#65533;&#65533;&#65533;&#65533;
60"&#65533;&#65533; ',&#65533;&#65533;
@&#65533;lX&#65533;L&#65533;]&#65533;tM`(&#65533;U&#65533;3APBO;&#65533;`&#65533;(hq&#65533;F&#65533;&#640;&#65533;a&#65533;&#65533;&#65533;&#65533;&#65533;Zx&#65533;&#65533;&#1202;&#65533;&#65533;73b&#65533;&#65533;<&#65533;)&#65533;&#65533;&#1284;\g&#65533;&#65533;-&#65533; &#65533;&#65533;;A~<U&#65533;&#65533;]c"&#65533;&#65533;&#65533;;&#65533;&#65533;&#1812;&#261;&#65533;jm &#65533;M&#64833;&#65533;&#65533;&#65533;&#65533;&#65533;&#65533;?&#65533;&#954;&#65533;&#65533;6ll&#65533; &#65533;;&#65533;&#65533;&#65533;&#65533;&#1693;&#65533;Bb&#65533;&#65533;&#65533;&#65533;I&#65533;br&#65533;&#65533;~&#65533;&#65533;E&#65533;a&#65533;2%&#65533;&#65533;&#65533;&#65533;u&#65533;&#65533;E&#65533;&#65533;I&#65533;&#65533;VB&#65533;^Y&#65533;&#65533;u"y^&#65533;O_&#65533;&#65533;&#65533;L&#65533;&#65533;&#65533;*h "&#65533;G &#1839;u&#65533;S/&#65533;C&#65533;&#65533;q$&#65533;&#65533;iH8&#65533;x 8&#65533;&#65533;+i&#65533;&#12368;Z&#65533;&#65533;&#65533;I&#65533;&#65533;&#65533;&#65533;&#65533;\&#65533;
[&#65533;u&#65533;&#65533;u&#65533;&#65533;&#65533;&#65533;&#65533;Z&#65533;&#65533;&#65533;|&#65533;l&#65533;&#65533;+Afl&#65533;&#65533;&#65533;n&#65533;&#65533;rc&#65533;&#65533;'%g	!&#65533;]3!DsPre&#65533;@&#65533;Cl&#65533;@\&#65533;&#65533;s&#65533;&#65533;".&#65533;&#65533;&#65533;k0{&#65533;,&#65533;+0+ F&#612;&#65533;L&#65533;&#65533;&#65533;L&#65533;u&#65533;p|&#65533;$b>&#65533;Z&#65533;sM&#65533;&#65533;&#65533; Tu&#65533; &#65533;[u&#65533;&#65533;Y&#65533; &#65533;r P&#65533;&#65533;!&#65533;&#65533;&#65533;W*F&#65533;#&#65533;&#65533;&#65533;U&#65533;uj&#65533;3$+&#65533;J&#65533;qJ(&#65533;&#65533;A&#65533;y&#65533;&#65533;&#65533;&#65533;#&#65533;  &#65533;k&#65533;tV&#65533;<&#65533;&#65533;r&#65533; &#65533;F!x&#65533;&#65533; *A&#65533;0 X&#65533;&#65533;&#65533;A*	# _B3&#65533;&#65533; C &#65533;&#65533;u
d||Dh&#65533;&#65533;&#65533;7&#65533;c&#65533;&#65533; )D&#65533;&#65533;G&#65533;)?&#65533;u&#65533;&#65533;&#65533;&#65533;&#65533;&#65533;2&#65533;&#65533;&#65533;&#65533;&#65533;6d&#65533;&#65533; &#65533;$P&#65533;X8&#65533;&#65533;&#65533;a&#65533;p"h&#65533;khy&#65533;&#65533;#J4<7&#65533;y&#65533;&#65533;%&#65533;&#65533; , -&#65533;&#65533;7&#65533;&#65533;&#65533;e&#65533;F&#65533;"&#65533;Y- Q&#65533;&#65533;9" U&#65533;C&#65533;&#65533;dp&#65533; ,&#65533;8'&#65533;G&#65533;nTv&#65533;s&#65533;&#65533;r%&#65533;}D'&#65533;&#65533;&#65533;&#65533;+&#65533;}P&#65533;&#65533;p&#65533;&#65533;&#65533;w&#65533;f~7 P &#65533;# &#1848;&#65533;rU=RA'&#65533;k
&#65533;3h8J&#65533;H&#65533;&#65533;0&#65533;&#65533;
&#65533;(&#65533;&#65533;`
&#65533;X&#65533;&#65533;a&#65533;&#65533; &#65533;E`E$&#65533;&#65533;Dg&#65533;#&#65533;&#65533; &#65533;e!'0&#65533;&#65533;Y&#65533;,&#65533;&#65533;t&#65533;Vw&#65533;$Z&#65533; &#65533;&#65533;aB7>T&#65533;a&#65533;m&#65533;&#65533;&#65533; N&#65533;Z&#65533;&#65533;)2&#65533;LIY&#1346;@U&#65533;N&#65533;&#65533;*m&#65533;-&#65533;%#H&#65533;V&#65533;&#465;K&#65533;&#65533;&#65533;@W&#65533;&#65533;2&#65533;&#65533;&#65533;&#65533;&#65533;N&#65533;lD&#65533;]&#65533;b4&#65533;l&#65533;	&#65533;&#65533;&#65533;&#65533;*&#65533;$z&#65533;&#65533;&#65533;9&#65533;&#65533;&#1912;&#65533;" &#65533;p#&#65533;&#65533;&#65533;&#65533;Y&#65533;s&#65533;&#65533;&#65533;&#65533;  &#65533;}xc|x&#65533;&#65533;o&#65533;&#65533;h !&#65533;&#65533;?[&#65533; &#65533;7 QS&#65533; Z|~&#65533;&#65533;&#65533;\gw&#65533;A@2A' U &#65533;P&#498;&#65533;&#65533;&#65533;Z&#65533;X'PJ1&#65533;4Q&#65533;nX+&#65533;z&#65533;@<&#65533;	y	&#65533;	&#65533;&#65533;&#1729;&#65533;@&#65533;r_&#65533;k&#65533;&#65533;kyiR+	&#65533;&#65533;&#65533;&#65533;jvVC&#65533;5&#65533;&#1010;0qU&#65533;F8&#65533;&#65533;&#65533;&#65533;&#65533;5&#65533;&#65533;'lc
M&#65533;2oV&#65533;&#65533;&#65533;&#65533;&#65533;<&#65533; [&#65533; @Pb&#65533;! &#65533;F&#65533;h&#569;w0 &#65533;FP- &#65533;zX%(&#65533;&#65533;&X&#65533;&#65533;&#65533;&#65533;re
&#65533;&#65533; 2I&#65533;%&#65533;&#65533;
p&#65533;gh&#65533;6&#65533;&#65533;
&#65533;&#65533;&#65533;&#1182;K&#65533;<8&#65533;I&#65533;E8&#65533;&#65533;i&#65533;+&#14276; &#65533;&#65533;&#65533;Y:`5&#65533;&#65533;&#65533;&#65533;&uj&#65533;&#65533;r,&#65533;nt&#65533;199&#65533;&#65533; &#65533;&#65533;&#676;&#65533;&#65533;2bx&#65533;u(&#65533;&#65533;%(&#65533;&#65533;e&#65533;&#65533;&#65533;&#65533;&#65533;&#65533;0&#65533;5'1&#65533;&&#65533;&#65533;$P&#65533;P"&#65533;6&#65533;P&#65533;*&#65533;&#1088;R&#65533;~&#65533;B4&#65533;v4!#&#65533;#,w&#65533;[&#65533;&#259;k&#65533;9&#65533;<J&#65533;CFay[&#65533;&#65533;f&#65533;te&#65533;&#65533;KA&#65533;&#65533;5 &#65533;&#65533;l&#65533;'&#65533;&#65533;i&#65533;&#1616;&#65533;-&#65533;{&#65533;&#65533;@x&#65533;&x&#65533;&#65533;&#65533;h&#65533;&#259;R&#65533;B/&#65533;&#65533;|&#65533;&#65533;&#65533; !
&#65533;&#65533;t&#65533;&#65533;1&#65533;&#65533;* 1:&#65533;&#65533;&#65533;&#65533;&#65533;AI&#65533;&#65533;&#65533;_2"&#65533;U&#65533;&#65533;&#65533;D!&#65533;e&#65533;!&#65533;m&#65533;Ql&#65533;
&#65533;#U&#65533;%Lg&#65533;M&#65533;&#218;2^&#524;&#65533;4.&#65533;D&#65533;XP20R&#65533;P:&#65533;&#65533;V%1&#65533;(&#65533;&#65533;w5A$&#65533;&#65533;&#65533;&#65533;&#65533;&#65533;&#65533;&#65533;>&#65533;L&&#65533;h&#65533;&#65533;&#65533;eG&#65533;P&#65533;DE8&#65533;&#65533;&#65533;&#65533;&#65533;o&#65533;&#65533;&#65533;%&#65533;&#65533;
&#65533;&#65533;P&#65533;&#65533;&#65533;&#65533; -2!B&#65533;+ U"&#65533;:&#65533;&#65533;"O&#65533;&#65533;QY24&#65533;+&#65533;c&#65533;&#65533;b&#65533;g&#65533;&#65533;&#65533;&#65533;&#65533;z&#65533;&#65533;BO&#65533;&#257;&#65533;,&#65533;L1@ti6&&#65533;&#65533;&#65533;&#1031;E&#65533;0&#65533;8A0&#65533;lZ+&#65533;&#65533;&#297;';@&#65533;|v|&#65533;We'(f&#65533;3[ &#65533;/  &#65533;ka&#65533;S&#65533;x
T.&#65533;&#65533;&#65533;@&#65533;f-&#65533;&#65533;&#1153;TU&#65533;	@&#65533;$P&#65533;D;ED&#65533;_O&#65533;E2&#65533;&#65533;Q&#65533;&#65533;&#65533; R&#65533;&#65533;&#65533;D`sCS&#65533;&#65533;&#65533;"k&#65533;&#65533;s5&#65533;&#65533;wG!I&#65533;W2tDg&#65533;&#65533;'&#65533;-&#65533;$&#65533;&#65533;7&#65533;&#65533;&#65533;"&#65533;&#65533;c &#65533;&#65533;w&#65533;&#65533;@NCNB&#65533;&#65533;S&#65533;&#65533;jv&#65533;&#65533;&#65533;&#65533;&#65533;i(DU&#65533;(&#65533;if&#65533;
|l&#65533;&#65533;`aTU&#65533; *k&#65533;515&#65533;&#65533;&#65533;&#65533;"8"^&#65533;D&#1374;&#65533;@&#65533;1;n&#65533;:RA&#65533;&#65533;&#65533;&#65533;I&#65533;&#65533;&#65533;2&#65533;&#65533;&#65533;Ib&#65533;&#65533;&#65533;&#65533;Et&#65533;&#65533;D&#65533;%J#s&#65533;Q *&#65533;	&#65533; X!&#65533;+&#65533;3x/&#65533;n&#65533;&#65533;:&#65533;&#65533;0&#65533;M&#65533;Ho&#65533;&&#65533;>&#65533;&#65533;&#65533;r&#65533;&#65533;c(&#65533;&#65533;?&#65533;&#65533;M&#65533;&#65533; |da&#65533;a&#65533;&#65533;&#65533;&#65533;&#65533;D_&#65533;&#65533;\2Qn&#65533;t)0&#65533;&#947;0&#65533;&#65533;&#65533;`"&#65533;&#65533;cpB1&#65533;,&#65533;#&#65533;&#65533;&#65533;&#65533;9U&#65533;2YZ	&#65533;I&#65533;&#65533;&#1088;[<&#65533;&#1035;H|4&#65533;@D:,X&#65533;K&#65533;$&#65533;&#65533;K&#65533;@ge&#65533;VP&#65533;&#65533;2 4&#65533;z&#65533;)&#65533;"&#557;9&#65533;)Bo.&#65533;SF&#65533;&#65533;&#65533;&#65533;&#65533;&#65533;(&#65533;&#65533;k&#65533;R8G&#65533;G@P	&#65533;T&#65533;#p&#65533;&#65533;8&#65533;&#65533;@&#65533;&#65533;0&#65533;&#65533;	&#65533;
&#65533;&#65533; &#65533;&#65533;&#65533;&#65533;&#65533;b&#65533;
A&#1814;&#772;&#65533;I&#65533;%&#65533;&#65533;6&#65533;&#65533;;T&#406;	J&#65533;&#774;&#65533;K&#65533;&#65533;&#65533;&#65533;&#65533;&#65533;Ef&#65533;&#65533;;EF&#65533;&#65533;&#65533;ZZ	&#65533;pV0&#65533;+&#65533;&#65533;&#65533;&#65533;<&#65533;&#65533;&#65533;&#65533;&#65533;j&#65533;t &#631480;@&#65533; &#65533;#&#65533;m&#65533;`&#65533;&#65533;P&#65533;&#65533;QS6} &#1058;;@&#65533;K&#65533;'&#65533;1&#65533;&#65533;>&#65533;8&#65533;0&#65533; A&#65533; &#65533;&#65533;5p"&#65533;&#65533;&#65533;k&#65533;&#65533;V<&#65533;&#65533;&#65533;-&#65533;B&#65533;X<,&#65533;&#65533;jQ&#65533;&#65533;&#65533;&#1112;&#65533;&#65533;)C&#65533;If	Z(k&#65533;&#1580;`
.&#65533;>&#65533;L3&#65533;&#65533;&#65533;%&#65533;&&#65533;&#65533;&#65533; "&#65533;&#65533;*I_&#65533;b` &#65533; &#65533;&#65533;&#65533;&#65533;9h&#65533;=&#65533;n&#65533;&#65533;&#65533;&#65533;&#65533;&#65533;	!&#65533;&#65533;#|&#65533;&#65533;$,J&#65533;0/U&#65533;&#65533;&#65533;w&#65533;}
DNx&#65533;b$&#760;&#65533;0Pn&#65533;En&#65533;^ '@2@:&#65533;&#65533;&#1915;&#65533;%&#65533;KL&#65533;*&#1600;&#65533;&#65533;+J&#65533;&#65533;5&#65533;P&#65533;$&#65533;F&#65533;&#65533;&#65533;:&#65533;?&#65533;m&#65533;&#65533;&#65533;&#65533;,&#65533;
&#65533;&#65533;&#65533;5&#416;p`&#65533;&#65533;$&#65533;
&#65533;W &#65533;;&#65533;%&#65533;&#65533;4&#65533;&#65533;`&#65533;Q&#65533;&#65533;&#65533;&#65533;&#65533;&#65533;&#65533;&#65533;&#65533;!&#65533;&#65533;&#65533;&#65533;<Y&#65533;&#65533;&#65533;&#65533;	a|p' &#65533;&#65533;&#65533;	 -&#65533;&#65533;&#65533;~&#65533;&#65533;&#65533;&#351;-p{&#65533;  &#65533;i
5&#65533;y&#65533;&#65533;&#65533;M&#65533;+9&#65533;&#65533;+`&#65533;&#65533;l&#65533;&&#65533;&#65533;
&#65533;u&#65533;&#65533;@&#65533;k&#65533;4My&#65533;&#65533;B&#1505;&#65533;7&#65533;.
&#65533;&#65533;&#65533;&#65533;&#65533;CO.&#65533;&#65533;&#65533;&#65533;&#65533;rx&#65533;&#65533;Vd&#65533;&#65533;&#65533;]&#65533;q&#65533;&#65533;B&#65533;&#65533;fa&#65533;N|(&#65533;5~&#65533;/&#65533;&#65533;]g&#65533;&#65533;H(&#65533;&#65533;&#537;&#65533;hUY&#65533;N
&#65533;L|b&#65533;&#65533;}/&#65533;0&#65533;&#16608;&#65533;6&#65533;R_\&#65533;lc (@&#65533;&#586;&#65533;%&#65533;&#65533;&#395;&#369;&#65533;;&#65533;&#65533;gb&#65533;<&#65533;&#65533;&#65533;&#65533;&#65533;yI&#65533;&#65533;y&#65533;6K&#65533;&#65533;K} V\C&#65533;&#65533;&#65533;&#65533;&#65533;\&#65533;k&#65533;t
&#65533;&#65533;1 #!@&#65533;&#65533;&#65533;cU,0&#65533; &#65533;b&#65533;&#65533;= (&#65533;&#65533;pN&#65533;s&#65533;2L&#65533;&#898;1&#65533;&#65533;,&#65533;&#65533;&#65533;
mY&#65533;/kg|&#65533;@&#65533;&#65533;F/ &&#65533;&#65533;&#65533;&#65533;&#65533;&#65533;&#65533;w&#65533;&#65533;&#65533;&#65533;D&#65533;-A: &#65533;&#65533;&#65533;Yx&#65533;< 0 &#65533;&#65533;D&#65533;&#65533;q&#65533;I&#65533;&#65533;J&#65533;C&#65533;&#65533;0 %WR&#65533;&#65533;U1&#65533;&#65533;&#1991;&#65533;B'
&#65533;&#65533;~Xl&#65533;M	Y&#65533;&#65533;F&#65533;&#65533;&#1271;&#65533;x&#65533;&#65533;&#65533;&#65533;9&#65533;qX&#65533;{q$&#65533;&#65533;&#288;&#65533;0
JAz5&#65533;7&#65533;16&#65533;N &#1690;:ean'i&#65533;F#&#65533;&#65533;&#540;&#65533;/&#65533;&#65533;&#65533;&#65533;a&#65533;@a &#65533;z.&#65533;&#65533;+ gq&#65533;&#65533;p&#65533;&#65533;!G&#65533;92&#65533;]&#65533;&#65533;&#65533;"&#65533;y&#47230;&#306;l&#65533;&#65533;3&#65533;<&#65533;&#65533;&#478;A&#65533;7Q&#65533;&#65533;&#65533;d&#65533;L&#65533;B%%+	&#65533;0&#65533;v&#65533;2&#65533;&#65533;
&#65533;&#65533;$&#65533;&#65533;&#65533;M<&#65533;g&#65533;&#65533;&#65533;{&#65533;&#65533;6&#65533;&#65533;!&#65533;X0&#65533;# &#65533;&#65533;)R&#65533;&#65533;&#1818;&#65533;&#65533;]b&#65533;&#65533;&#65533;&#65533;V&#65533;&#65533;&#65533;&#65533;&#65533;&#65533;?&#65533;l( &#65533;&#65533;T&#65533;&#65533;oK4&#65533;&#65533;~&#65533;&&#65533;N&#65533;&#65533;iC \#&#65533;Y390&#65533;mk0*&#65533;&#65533; &#1531;rB&#65533;nF&#65533;z&#65533;&#65533;.&#65533;&#65533;&#65533;&#65533;&#65533;&#65533;&#65533;&#65533;&#65533;&#65533;&#65533;&#65533;&#65533; &#65533;&#65533;&#65533;"&#65533;&#65533;&#65533;&#65533;&#65533;&#65533;&#65533;&#65533;&#65533;&#65533;&#65533;&#65533;&#65533;&#65533;,&#65533;&#65533;&#65533;&#65533;&#65533;&#65533;&#65533;&#65533;.&#65533;&#65533;&#65533;&#65533;&#65533;&#65533;&#65533;&#65533;&#65533;&#65533;# &#65533;&#65533;&#65533;"2$&#848;&#65533;  &#65533;,!##&#65533;=&#65533;= >& 6 nApC&#65533;&#65533;7  0`@C&#65533;&#65533;!&#65533;&#65533; &#65533;D&#65533;*&#65533;#&#65533;&#65533;A2I &#65533;&#65533;w&#65533;&#65533;"bh80b&#330;"F&#65533;&#65533;&#65533;&#65533;g7|&#1121;&#231;(XSVC&#65533; VX&#65533;&#65533;&#65533;&#65533; .&#65533;BV&#65533;&#65533;%d&#218;q}Pi!pfi-U&#65533;6#&#65533;&#65533;&#65533;V&#65533;&#65533;6&#65533;]B&#65533;j&#65533;=&#65533;&#65533;&#1074;t&#65533;&#65533;@P&#65533;Qo&#65533;8C(bB&#65533;&#65533;&#65533;&#65533;!&#65533;E)]&#65533;tD&#65533; "*&#65533;@&#65533;&#65533;&#65533;"\&#65533;P&#65533;b&#65533;(:&#65533; &#65533;&#65533;wp&#65533; &#65533;C&#65533;M~&#65533;h B&#65533;&#65533;&#65533;?&#65533;&#8545;b&#65533;&#65533;&#65533;*L r !?&#65533;$H&#65533;		&#65533;&#65533;&#65533;&#65533;m&#65533;&#65533;&#65533;n&#65533;FX&#65533;&#65533;&#65533;P&#65533;aiP&#65533;&aS1&#65533;A&#65533;+&#65533;0&#65533;0&#65533;&#65533;\"A8&#65533;&#65533;%&#65533;e
}-&#65533;Hc&#65533;&#65533;&#65533;&#1477;&#65533;&#65533;%"X&#65533;&#65533;,Dh&#65533;a&#65533;&#65533;&#65533;L&#65533;&#65533;C&#65533;d&#65533;`&#65533;BA,&#65533;&#65533; \V
,&#65533;@*&#65533;&#65533;La&#65533;p&#65533; &#65533;&#65533;s&#65533;
:X&#65533;&#65533;*&#65533;&#65533;<&#65533;C&#65533;x&#65533;B%&#65533;D&#65533;&#65533;&#65533;&#65533;.tQAF&#65533;!D&#65533;u
&#65533;&#1629;?&#65533;>(&#65533;&#65533;&#65533;K&#1900;vA>a,P0&#65533; L&#65533;&#65533;%L&#65533;&#65533;&P (*BVr&#65533;T&#65533; &#65533;]&#65533;Y&#65533;&#65533;L&#65533;
%&#65533;~X&#65533;%f&#43687;X&#65533;T#+x&#65533;&#65533;&#65533;4&#65533;&#65533; &#1200; 2` &#65533;&#65533;~&#65533;u@&#65533;&#65533;$&#65533;k&#65533;&#65533;&#65533;R&#65533;&#65533;T&#65533;"&#65533;8&#65533;@Y&#65533;lA:L&#65533;A, " bl@&#65533;&#65533;&#65533;&#65533;&#65533;&#65533;
&#65533; &#65533;Bn&#65533;x@>
&#65533;P&#65533;A&#65533;&#65533;Q)l)&#65533;a&#65533;&#65533;|&/@&#65533;&#65533;7P&#65533;&#65533;&#65533;!&#65533;&#65533;	&#65533;  &#65533;=&#65533;&#65533;(x&#65533;
&#65533;P@&#65533;5&#65533;&#65533; l &#65533;P'D&#65533;H,0H&#65533;&#65533;&#65533;&#65533;&#65533;&#65533;&#65533;&#65533;&#65533;\&#65533;&#65533;P&#65533;:))&#65533;&#65533;V&#65533;&#65533;&#1061;&#65533;&#65533;&#65533;&#65533;&#65533;I&#65533;K&#65533;ul&#1317; Z&#65533;V!-&#65533; C&#65533;&#65533;&#788;&#65533;$2!&#65533;V6&#65533;&#65533;_X?&#65533;t&#65533;&#65533;&#65533;RAf0d&#65533;#!wW&#65533;&#65533;4!`&#65533;&#65533; &#65533;C&#65533;
 Li&#65533;&#65533;&#65533;&#65533;;&#65533;s&#65533;&#65533;y`%&#65533; &#65533;&#65533;&#65533;@&#65533;i&#65533;/sC&#65533;b&#65533;E4&#65533;&#65533;p&#65533;WPI;&#65533;Pqx&#65533;t&#65533;q&#65533;<f r5&#65533;@&#65533;
&#65533;&#65533;&#65533;&#65533;0&#65533;&#65533;&#65533;&#65533;&#65533;&#65533;&#65533;+1&#65533; |&#65533;T&#65533;&#65533;B&#65533;k&#65533;5&#65533;&#65533;&#65533;&#53205;&#65533;E+&#1349;&#65533;&#65533;&#65533;S&#65533;&#65533;&#65533;&#65533;]-&#65533;&#65533;&#65533;&#29935;&#65533;&#65533;&#65533;)&#65533;(&#65533;2&#1312;&#65533;2&#65533;4&#65533;>&&#65533;&#65533;b#"&#65533;f0&#65533;&#65533;&#65533;(*W&#585;&#65533;-&#65533;
m&#65533;&#65533;#&#65533;&#65533;&#65533;T"&#65533; &#65533;&#65533;&#65533; &#65533; &#65533;"&#65533;&#65533;&#65533;A/&#65533;&#65533;&#65533; 8&#65533;6&#65533;~1tv&#37208; &#65533;&#65533;|&#65533;M&#65533;&#65533;Jb&#65533;&#65533;&#65533;II&#65533;&#65533; f@&#65533;t`&#65533;$h`&#65533;l@ &#65533;&#65533;&#807;&#65533;&#65533;&#65533;C&#65533;p&#65533;e&#65533;P1h&#65533;&#65533;P&#65533;&#65533;\} [1&#65533;&#65533;b$j&#65533;
&#65533;&#65533;H&#65533;L&#65533;&#65533;&#65533;+E&#65533;;&#65533;&#65533;xF&#65533;@m&#1315;]4&#65533;&#65533;&#65533;&#65533;&#65533;U&#65533;&#65533;&#65533; &#65533;x A&#65533;&#65533;V0&#65533;&#65533;`1p&#65533;&#65533;L&#65533;t&#65533;&&#65533;&#65533;V
h" \`+8"	t &#65533;{&#65533;&#65533;$d!b&#65533; $:&#385; &#65533;d&#65533;&#65533;&#65533;&#65533;i:]&#65533;!&#65533;&#65533;C&#65533;&#65533;	K:`\t &#65533;&#65533; {&#65533;&#65533;*@&#65533;\ @+.&#65533;(&#65533;x&#65533;&#65533;&#65533;&#65533;&#65533;&#815;&#65533;&#65533;&#65533;&?A&#65533;"&#65533;&#65533;P:&#65533;&#65533;>%rT&#65533;&#65533;^&#65533;&#1970;&#65533;l&#65533;A&#65533;&#65533;&#65533;&#65533;N&#65533;&#65533;&#65533;&#65533;B}`&#65533;&#65533;&#65533;&#65533;&#65533;&#65533;&#153;
Z0&#65533;&#65533;&#65533;
1-8&#65533;fPni&#65533;&#65533;T&#65533;&#65533;&#65533;&#65533;O\@H&#65533;&#65533;@&#65533;;&#65533;&#65533;a8&#65533;D&#65533;&#65533;F&#65533;K]r&#65533;.&#65533;	&#65533;.`&#65533;ng:&#65533;a@f&#65533;V	B&#65533;22&#65533;=I+)&#65533;&#65533;&#65533;I&#967;e&#65533;f[&#65533;@3*T&#65533;px&#65533;&#65533;@1&#65533;&#65533;&#65533;&#65533;Ghm	&#65533;&#65533;NRt&#65533;1&#65533;;&#65533;r&#65533; 4&#65533;&#65533;&#65533;!3&#65533;O&#65533;&#65533;s|@&#65533; &#65533;&#65533;.":&#65533; &#65533;E&#65533;!"D
&#65533;&#65533;&#65533;&#65533;&#65533;J8&#65533;&#65533;&#65533;&#65533;I&#65533;y 	4h&#65533;&#65533;&#65533;$(&#65533;;&#65533;&#65533;&#65533;&#65533;&#65533;@V&#65533;&#65533;L&#65533;C&#25861;&#65533;@O&#372;?&#65533;&#65533;9&#65533;)&#65533;&#65533;&#65533;&#65533;$4&#65533;)>p&#65533;&#65533; 2s&#65533;&#65533;T&#65533;2d`&#65533;&#65533;&#65533;&#65533; [}MA7&#65533;S&#65533;h&#65533;&#65533;F&#65533;2P4&#65533;o&#984;6&#65533;E=&#65533;.&#65533;a;5&#1303;}Rfz&#65533;Y &#1100;&#65533;&#65533;bC&#65533;~TAa3&#139;&#65533;@&#1752;&#65533;&#65533;&#65533;b&#65533;g&#65533;J4&#65533;$"&#65533;&#65533;&#65533;&#65533;a)Q&#65533; &#65533; w&#65533;&#65533;_&#65533;:&#65533;pb&#65533;J&#65533;A&#65533;d&#65533;c&#65533;=LY&#65533;&#1808;`&#65533; ,&#65533;w&#628;b&#65533;1&#65533;&#36260;&#1221;&#65533;L?u&#65533;&#65533;&#1408;&#65533;% &#65533;&#65533;l&#65533;[	&#65533;@%&#65533;&#65533;p&#65533;veP&#65533;w&#65533;&#65533;&#65533;3E&#65533; 18&#65533;)&#65533;&#65533;&#65533;d&#65533; &#65533;z&#65533;&#65533;&#65533;&#65533;t`&#65533; &#1156;&#65533;&#65533;&#358;x&#65533;-'!\&#65533;"&#65533;&#65533;&#188;&#65533;t&#65533;a&#65533;&#65533;=K7&#65533;l&#65533;&#65533;&#65533;&#65533;&#65533;
&#65533;&#65533;-jgL&#65533;&#65533;yB&#65533;.pA&#65533;&#616;U&#65533;&#65533;1&#65533;%4\&#65533;&#65533;&#65533;,&#65533;@H[`&#65533; p&#65533;&#439;&#65533;T{&#65533;Z&#65533;&#1569;&#65533;Z &#65533;#
QI>&#65533;60L &#65533;P&#65533;M#.C&#65533;&#65533;H&#65533;h&#65533; 	H&#65533;&#65533; td#=&#65533;Xo$&#65533;8||&#65533; &#65533;T&#65533;(, + &#65533;&#1164;&#65533;&#65533;&#65533;u&#515;x&#65533;&#65533;?&#65533;&#65533;`T&#65533;&#1062;&#65533;&7&&#65533;|&#65533;b#t&#599;&#65533;Y&#65533;_&#65533;0&#65533;54&#65533;&#65533;b(&#65533;&#65533;&#65533;&#65533;]\`pi&#65533;9ZU&#65533;&#65533;&#65533;&#65533;&#65533;&#65533;#&#65533;&#65533;@&#65533;&#65533;PT&#65533;&#1417;&#65533;Y
&#65533;; &#65533;m&#128;0&#65533;H&#65533;&#65533; 0&#65533;&#65533;iG&#65533;[&#65533;%&#65533;&#65533;b &#65533;&&#65533;r&#65533;dT&#3472;&#65533;bZ&#65533;P&#65533;m&#65533;(W&#65533;k&#65533;&#65533;&#65533;&#65533; &#65533;`^Ln&#65533;\&#65533;`&#65533;&#65533;[&#1147;Wt q&y&#65533;[&#65533;5feE&#1303;p&#65533;])a	S&#65533;t&#65533;&#65533;&#65533;9!&#65533;!&#65533;&#65533;s2&#65533;^ &#65533;&#65533;&#65533;=@ &#65533;&#65533;'&#65533;&#65533;&#65533;|l&#65533;P&#65533;&#65533;&#65533;3&#65533;&#65533;&#65533;&#65533;&#65533;/&#65533;&#65533;&#65533;&#65533;&#65533;&#65533;&#901;_&#65533;&#65533;,eE&#65533;J&#65533;b&#65533;&#65533;8D`0&#65533;5Q &#65533;&#65533;_&#65533;&#65533;&#65533;v&#65533;&#65533; &#65533;G {].&#65533;_&#65533;IHCR&#65533;&#65533;v&#65533;Ui&#65533;H&#65533;&#65533;&#65533;&&#65533;;&#65533;$P%&#65533;&#65533;&#65533;&#65533;&#65533;&#65533;S &#65533;s N8&#65533;&#65533;&#65533;&#65533;3,&#65533; &#65533;&#65533;&#65533;|%_&#65533;&#65533;|&#65533;0- 2W -&#65533;N&#65533;&#65533;+&#65533;l&#65533;0&#65533;&#65533;&#65533;$V&#65533;Y&#65533; r&#65533;&#65533;{&#65533;OAg
&#65533;G
&#65533;&#65533;
&#65533;&#65533;&#65533;&#65533;`r&#65533;&#65533;&#65533;*&#65533;p&#65533;&#65533;6&#65533;&#65533; 	`b .qF&#65533;UQ&#65533; $w&#65533;"#&#65533;<5\&#65533;&#65533;&#65533;   7&#65533;/&#65533;\&#65533;&#65533;C?BZ&#65533;d&#65533;7&#65533;k&#65533;R&#65533;w+&#65533;?&#65533;&#65533;   9&#65533;&#65533;p&#65533;W/x&#65533;&#65533;
&#65533;&#65533;?&#65533;6>&#65533;&#65533;
1@Wb! 	6)&#65533;&#65533;qp&#65533;$&#65533;Fa&#65533;&#65533;3 &#65533; yxTa&#65533;&#65533;&#65533;B C&#65533;&#65533;&#65533;&#65533;W&#65533;u{&#65533;P&#65533;)y&#65533;Z&#65533;qcc&#65533;VtpW0 1P&#65533;Z&#65533;&#65533;0&#65533;&#65533;&#65533;&#65533;Q&#65533;&#65533;8&#65533;
@&#65533;&#65533;? &#65533; \&#65533;i5a&#134;!&#65533;'$1qrM%%=&#65533;y&#65533;80&#65533;&#65533;g&#65533;&#65533;0 &#65533; hP6Pq2&#65533;&#65533;
q&#65533;&#65533;0xc&#65533;{@&#65533;&#65533;r|&#65533;p&#65533;2&#65533;&#65533;&#65533;`<&#65533;&#65533;&#65533;F&#65533;x&#65533;Py&#65533;P`&#65533;
&#65533;+&#65533;&#65533;&#65533;2E&#65533;&#65533;_&#65533;0&&#65533;HK!m%ru&#65533;&#65533;e&#65533;&#65533;&#65533;&#65533;&#65533;u1&#65533;sALea	&#65533;&#65533;H
c1Pl&#65533;@g4YSA&#1334;DM&#65533;&#65533;1&#65533;&#65533;&#65533;(&#65533;!?&#65533;&#65533;&#65533;&#65533;A0&#65533;&#65533;9"&#1610;aBC&#65533;S&#65533;qC&#65533;&#65533;\&#65533;`'B&#65533;QfpD`=&#65533;t2C&#65533;y&#65533; k&#65533;5'&#65533;!<)H\&#65533;Fb&#65533;r`&#65533;  &#65533;lHI&#65533;3&#65533;&#65533;q&#65533;p
&#65533;!&#65533;&#65533;K&#65533;|v&#1319;vl&#65533;^Q"wk&#65533;)G&#65533;&#65533;r&#65533;0&#65533;&#65533;@5&#65533; &#65533;&#65533;w 3&#65533;z2&#65533;&&#65533;+4&#65533;B8&#65533;&#312;
&#65533;B*&#65533; "!I3,+0&#65533;Sd&#65533;dM-CGt 'p &#65533;&#65533;8sHU&#65533;&#65533;$a&#65533; &#65533;&#65533;k&#1622;1)&#65533;&&#65533;vB*$'
&#65533;&#65533;&#65533;f*&#65533;&#65533;&#65533;&#65533;E$`E&#65533;#&#65533;&&#65533;$&#65533;I!F&#65533;&#65533;&#65533;v&#65533;
&#65533;us8	&#65533;W*&#65533;B{l4)&#65533;&#65533;&#65533;Xa&#329;&#65533;&#65533;a&#65533;y 6!8&#65533;&#65533;&#65533;&#65533;p&#65533;#wq&#65533;W&#65533;&#65533;T&#65533;F?&#65533;&#65533;NQ&#65533;&#65533;0*"&#65533;&#65533;d&#65533;	&#65533;7&#65533;&#65533;&#65533;p@Px+`&#65533;=&#65533;&#65533;&#65533;&#65533; &#65533;Fb.pz&#65533;,&#65533;*&#1060;Y&#65533;%&#65533;&#65533;\&#65533;rB! `jY&#65533;&#65533;O2&#65533;	&#65533;y&#65533;&#65533;&#65533;&#65533;?4&#65533;&#65533;d<&#65533;0eh&#65533;&#65533;=&#65533;7&#65533;-`&#65533;&#65533;&#65533;&#1059;.(&#65533;	g&#65533;)&#640;y&#65533;&#65533;	&#65533;&#65533; &#65533;&#65533;&#65533;S&#65533;{&#65533;>&#65533;&#65533;&#65533;i%&#65533;!)&#65533;&#65533;&#65533;&#65533;&#65533;p=y&#65533;	&#65533;&#65533;&#65533;&#65533;	&#65533;&#65533;&#65533;&#65533;@|}Dq&#65533;&#65533;h&#65533;q?~&#65533;s&#65533;&#65533;
&#65533;)Z&#65533;?&#65533;&#65533;V<&#65533;&#65533;&#65533;~&#65533;$&#1044;7(P&#65533;5&#65533;&#65533;h :&#65533;zR  -3&#65533;&#65533;wG9&#65533;&#65533;Jyi/&#65533;&#65533;mB1&#65533;Q>&#65533;GA&#326;n(&#65533;n&#65533;n&#65533;by&#65533;&#65533;p8&#65533;&#65533;1c$&#65533;&#65533; I&#65533;2-&#1059;*&#65533;&#65533;&#65533;&#65533;r&#65533;#&#65533;&#1059;&#65533;AN8&#65533;2&#65533;I&#65533;^&#65533;c	&#65533;-&#65533;&#65533;&#65533;!I&#65533;+&#65533;&#65533;&#65533;&#65533;>&#65533;&#638272;"&#65533;&#65533;4.4&#65533;	
&#65533;&#65533; @&#65533;&#65533;&#65533;&#65533;V&#65533; &#65533;&#65533;&#65533;&#65533;#X&#65533;&#65533;E+P&#65533;Pu+&#872;a&#65533;P&#65533;"V&#65533;`2g&#65533;D|B $ &#65533;&#65533;&#65533; @y&#65533;'&#65533;&#65533;m$q&#65533;&#65533;&#65533;K|D\&#65533;(&#65533;pR&#65533;&#65533;u&#65533;&#65533;S&#65533;R&#65533;&#65533;wPDQVD&#65533;&#65533;uT&#65533;&#65533;
&#65533;R&#65533;&#65533;! &#65533;&#65533;&#65533;f>&#65533; &#65533;&#65533;&#65533;&#65533;B&#65533;`>w&#65533;&#65533;&#65533;{&#65533;&#65533;?&#65533;&#65533;:i&#65533;&#65533;&#65533;&#65533;0&#65533;	&#41132;RO&#65533; (`&#65533;&#65533;fC&#65533; &#65533;&#65533;"m&#65533;&#65533;_0Q@(&#65533;&#65533;E!&#65533;*&#65533;&#65533;+33 -<&#65533;"@&#65533;&#65533;J&#65533;&#65533;"v![r,@&#65533;D&#65533;&#65533;{
mj&#65533;&#65533;&#65533;%e	&#65533;toVR&#65533;
4&#65533;@&#65533;R~3&#65533;2=a&#65533;)&#65533;&#65533;X&#65533;&#65533;p0&#65533;"_1iK&#65533;*&#65533;c&#65533;&#65533;&#65533;Pq&#65533;+&#65533;.j&#65533;%&#65533;u&#65533;[{z"[&#65533;(Pv&#65533;&#65533;&#65533;P&#65533;l&#65533;@&#65533;&#65533;pH&#65533;;77&#65533;a2	D&#65533;&#65533;%  PO" `&#65533;&#65533;&#65533;&#65533;R#&#65533;X&#65533;&#65533;0@M&#65533;d&#65533;`&#65533;gFSg+)tB &#65533;&#65533;X6P&#65533;+&#65533;&#65533;&&#65533;H&#65533;&#65533;&#65533;B&#65533;k1&#65533;&#65533;'&#65533;&#65533;&#65533;C&#65533;DP PT&#65533;(&#65533;&#65533;F&#65533;&#65533;Q	,&#65533;&#65533;&#1602;rP&#65533;P&#65533;&#65533;&#1666;`$&#65533;i&#65533;H
W&#65533;&#65533;&#65533;rRt#L
C8&#65533;&#65533;&#65533;&#65533;&#65533;~&#65533;W&#65533;xW&#65533;[&#65533;&#65533;&#65533;r&#65533;c&#65533;&#65533;1kN&#9510;Pg&#65533;&#65533;Xw&#65533;&#65533;08-&#65533;&#65533;&#65533;&#65533;O&#65533; J&#65533;&#65533;0&#65533;:&#65533;&#65533;3<r[C&#65533;c3p8&#65533;&#65533;l MEv&#65533;&#65533;&#65533; &#65533;$\&#65533;q\&#65533;&#65533;4&#65533;&#65533;&&#65533;&#65533;&#65533;&#65533;&#65533;ns&#65533;6&#65533;t&#65533;&#65533;[&#65533; &#65533;& * N&#65533; 05@ &#65533;zl,r&#65533;&#65533;-&#65533; &#65533;Vu&#65533;&#65533;yfe	00&#65533;&#65533;G&#65533; 3&#65533;@&#65533;&#65533;N!&#65533;&#65533;38&#65533;&#65533;v,
%&#65533;=&#65533;&#65533;Fr&#65533;F!&#65533;&#65533;&#65533;Ea&#65533;&#65533;&#65533;&#65533;l&#65533;&#29816;&#65533;	&#43035;&#65533; J&#65533;&#65533;
G=&#65533;&#65533;&#65533;&#65533;p&#65533;&#65533;&#65533;&#65533;F"&#1268;&#65533;(p&#65533;1&#65533;L &#1514;&#65533;&#65533;A&#65533;
w
0&#65533;&#65533;B&#65533;10&#65533;|\0&#65533;&#65533;&#65533;&#65533;:&#382;&#65533;&#65533;&#65533;&#65533;&#65533;gV&#65533;   Q&#65533;c&#65533;Q&#65533;50&#65533;Z-s1 *&#65533;.%kg9)&#65533;&#65533;&#65533;&#65533;&#65533;;&#65533;&#65533;l&#65533;&#65533;q&#65533;f&#65533;!&#65533;	;("C&#65533;'H&#65533;&#65533;	h&#65533;&#65533;&#65533;&#65533;&#65533;&#65533;&#65533;&#65533;&#65533;!,\"&#65533;5&#65533;&#65533;J&#65533;o&#65533;&#65533;&#65533;&#65533;/&#65533;&#65533;&#65533;&#65533;&#65533;&#65533;&#65533;&#65533;f&#65533;$F&#65533;@'&#65533;*;H&#65533;h&#65533;&#65533;^&#1152;;&#65533;&#65533;&#65533;/&#65533;&#65533;&#65533;&#65533;P&#65533;IM&#65533;&#65533;&#65533;&#65533;14B &#65533;A
&#65533;&#65533;)&#65533; `&#65533;~#hi7&#65533;
&#65533;V&#65533;&#65533;&#65533;&#65533;&#65533;s&#65533;u&#65533;&#65533;&#65533;#&#65533;&#65533;&#65533;&#65533;(=&#65533;.b&#65533;#U&#65533;(`&#65533;?&#65533;&#65533;!"&#1233;&#65533;&#65533;&#65533;Y&#65533;&#65533;K&#65533;&#65533;&#65533;&#65533;&#65533;&#65533;&#65533;6&#65533;L&#65533;	&#65533;`&#65533; uc&#65533;S&#1161;&#65533;r{&#65533;&#136;Ua&#65533;	k&#65533;&#65533;V&#65533;&#65533;1;&#65533;&#65533;&#65533;Lb&#65533;(&#65533;&#65533;&#65533;1&#65533;&#967;&#65533;@{&#65533;\8zm&#65533;&#65533;+0&#257;{ &#65533;&W&#65533;l&#65533;A&#65533;&#65533;JF1yy:aeie1&#1876;\&#65533;&#65533;14h&#65533;B&#65533;&#65533;&#65533;,wt&#65533;&#65533;v&#65533;C3=&#65533;]&#65533;&#65533;h&#65533;%00)2&&#65533;I&#1555;&1&#65533;G&#65533;`&#65533;+&#65533;&#65533;&#65533;rz&#65533;t$&#65533;5g&#234;&#65533;&#65533;*x&#65533;&#657; &#65533;+5&#65533;f&#65533;{&#65533;&#65533; V&#65533;2&#65533;&#65533;&#65533;&#65533;&#65533;#"&#65533;&#65533;&#65533;&#65533;&#65533;b&#65533;0y&#65533;&#65533;&#65533;u&#65533;d5&#65533;D&#65533;.1&#65533;&#65533;&#65533;&#65533;p&#65533;0W&#65533;bx"&#65533;g rM01&#65533;Z)D&#65533;&#65533;^&#65533;&#65533;&#65533;`~GU&#65533;;`&#65533;V&#65533;&#65533;,<&#872;y0,&#65533;&#65533;&#65533;<&#65533;&#65533;]&#65533;Z&#65533;:R&#65533;F&#65533;'$&#65533;&#65533;Q&#65533;R&#65533;&#65533;-&#65533;&#65533;Y&#65533;Yz84AP&#1600;=-&#65533;4&#65533;"c~&#65533;&#65533;&#65533;>&#65533;&#65533; &#65533;&#65533;&#65533;p\&#65533;&#65533;&#65533;Yu&#65533;&#173;&#65533;&#65533;W[&#65533;&#65533;J	r&#65533;~&#65533;&#65533;Z&#65533;R&#65533;T)&#65533;&#65533;&#65533;&#65533;p&#65533;f~cMH&#65533;~&#65533;U(&#65533;&#65533;?&#65533;#.PPBi>50`&#129605;R&#65533;+&#65533;*&#65533;x&#65533;&#1444;(# &#65533;&#65533;'&#65533;M"/&#65533;&#65533;
S&#65533;&#65533;&#65533;&#65533;%A0&#65533;=G&#65533;&#65533;B1&#65533;TL&#65533;&#65533;B\=S"N&#65533;&#65533;&#65533;&#65533;&#65533;&#65533;;C&#65533;80.&#65533;h&#1238;&#65533;UZ8&#65533;'&#65533;&G&#65533;*z&#65533;&#65533;y&#65533;`q&#65533;&#65533;1G
&#65533;J	&#65533;&#65533;&#65533;x&#65533;&#2023;`&#65533;&#65533; &#65533;&#65533;.&#65533;&#65533;&#65533;&#65533;8Yt&#65533;`;&#65533;&#65533;x.&#65533;&#65533;0
&#65533;Jy&#65533;p,hNJ&#65533;Oz&#65533;> O&#65533;P&#65533;&#65533;,&#65533;&#65533;&#65533;&#65533;C&#65533;&#65533;Mg&#65533; ~@`&#65533;F&#65533;1"&#65533;&#65533;a&#65533; &#65533;t&#65533;b&#65533;0&#1297;&#65533;&#65533;&#65533;K&#65533;&#537;&#65533;B	&#65533;&#65533;&&#65533;&#65533;+&#65533;%&#65533;iL&#65533;-%&#65533; 5&#65533;E#&#65533;+Eg:&#65533;1h%R&#1890;.+=l>&#65533;<
e3k~*&#65533;&#65533;9&#65533;#*&#65533;&#65533;o# &#65533;#&#65533;&#65533; ii[&#65533;&#65533;&#65533;&#65533;!&#65533;&#65533;-&#65533;&#65533;&#65533;w&#65533; .!&#65533;p.,&#65533;&#65533;&#65533;&#65533;&#65533;1&#65533;$&#65533;&#65533;&#65533;&#65533;&#65533;&#65533;&#65533;&#65533;&#65533;&#65533;&#65533;&#65533;&#65533;&#65533;&#65533;,&#65533;'&#65533;&#65533;)&#65533;$("'&#65533;*=&#65533; &#65533; &&7&#65533;	;B?
 -&#65533;&#65533;&#65533;&#65533;&#1956;&#65533;&#65533;&#65533;&#65533;
?&#65533;7&#65533; 7&#65533;&#65533;	&#65533;& &#65533;&#65533;,+FP 1&#65533;&#138;d=&#65533;p&#65533;&#65533;.jt
P &#65533;1VH&#65533;6&#65533;&#65533;&#65533;PZ&#65533;&#65533;I@G(!X&#65533;`&#65533; A&#65533;*&#65533;&#65533;&#65533;S7&#65533;&#65533;*@&#65533;&#65533;&#65533;&#65533; >ah&#65533;&#65533;g7&#65533;&#65533;bpC&#65533;J&#65533;=Hz&#65533;&#65533;&#65533; -T&#65533;&#65533;	K)U&#65533;&#405;N&#65533;A&#65533;z&#65533;it+&#65533;Jc&#65533; &#65533;&#1254;+&#65533;&#65533;&#7451;Z,&#65533;&#65533;&#65533;@&#65533;
&#65533;&#65533;&#65533;i&#65533;&#65533;HP&#1568;&#65533;E$&#65533;&#65533;@&#65533;	&#65533;&#65533;&#65533;&#65533;1&#65533;&#65533;&#65533;7(p&#65533;C<h&#65533;F\&#65533;&#65533;f&#65533;&#65533;`&#65533;&#65533;s &#1193;sm,&#65533;&#65533;s=&#65533;&#65533;q@&#65533;r3t&#65533;&#65533;&#65533;(:&#65533;&#65533;4&#65533;m&#65533; ).&#65533;&#65533;j&#65533;	B &#65533;&#65533;E
L+T`&#65533;,&#65533;&#65533;nBV)m&#65533;*&#65533;&#65533;&#1754;T&#65533;&#65533;Z&#65533;0IA&#65533;n&#65533;}0&#65533;JS}P &&#65533;&#65533;JH%&#65533;WVF&#65533;&#65533;m}&#65533;&#65533;W&#65533;1&#65533;h&#65533;	&#65533;&#1815;"	&#65533;&&#65533;*FrM&#65533;(x&#65533;2&#304;&#65533;&#65533;p &#65533;!&#65533;&#65533;$X&#65533;Bd&#65533;AU!&#65533;&#65533;	&#65533;  &#65533;@B#t&#1025;&#65533;&#35855;&#65533;!&#65533;j&#65533;AsC&#65533;F&#65533;N.&#65533;H&#65533;m&#65533;&#65533;&#65533;5&#65533;s&#65533;=&#65533;&#65533;0&#65533;&#1856;&#65533;;&#65533;&#65533;O&#65533;&#65533;&#65533;&#1541;&#65533;&#65533;&#65533;D&#65533;&#65533;L@&#65533;&#65533;&#65533;&#1218;U&#65533; C
U0$'&#129; 6M&#65533;"X &#65533;'d&#65533;J7N&#65533;y&#65533;bI&#65533;L&#65533;&#65533;R&#65533;&#65533;T&#65533;[&#65533;&#65533;&#65533;&#65533;&#65533;A%h&#65533;&#65533;QM-&#65533;,"\&#65533;!'j]&#65533;#~akW&#65533; &#65533;%&#65533;HUK&#65533;&#65533;E&#554;&#65533;nb-&#65533;&#65533;^&#65533;I(&#65533;&#65533;&#65533; ',&#65533;,
())&#65533;&#1026;@&#65533;[ &#1024; (\&#65533;,#&#65533;`,&#65533;&#65533;&#65533;=&#65533;`&#65533;;{*&#65533;Z:&#65533;&#65533;&#65533;&#65533;ecm&#65533;&#65533;F"&#945;(5p'oy&#65533;&#65533;&#65533;2&#65533;$&#65533;&#65533;6&#65533;&#65533;	HP&#65533;-0@&#65533;&#65533;gY)&#65533; &#65533; lB?&#65533;&#65533;&#65533;  F&#65533;&#65533;&#65533;&#65533;%&#65533;6B&#65533; &#65533;mS&#65533;12&#65533;2&w&#65533;7&#65533;&#65533;&#65533;&#65533;&#882;&#65533;"&#65533;&#65533;&#65533;n&#65533;M]0Z&#65533;&#65533;&&#65533;e,"}&#174;&#65533;&#65533;Z&#65533;&#1745;@&#65533;&#65533;T#r&#65533;&#65533;&#65533;&#65533;&#65533;&#65533;SX&#65533;&#65533;rr]O&#65533;&#65533;y&&#65533;L&#65533;A]5&#65533;0@&#65533;&#65533;&#65533;&#65533;S-&#65533;&#65533;0!X%S&#65533;= &#65533;x&#65533;#&#65533;&#65533;p&#65533;0&#65533;P|p&#65533;&#65533;;7&#65533;S6p&#65533;Tv&#698;&#65533;&#65533;&#65533;&#1364;&#65533;&#65533;9&#992;&#65533;L3&#619;&#65533;&#800;&#65533;d&#65533;&#65533;&#65533;c&#65533;
&#65533;&#65533;"&#65533;B&#65533;&#65533;PW&#65533;&#65533;bAt&#65533;&#65533;@&#65533;&#65533;&#65533;" &#65533;(Q$L&#65533;h&#65533;z &#65533;lr&#65533;IX$X&#65533;&#65533;&#65533;&*&#65533;$=.&#1616;Q8p&#65533;&#65533;&#65533;&#65533;s&#65533;&#65533;&#65533;&#65533;j2BR8&#65533;&#65533;&#65533; ~*&#65533;&#65533;EpM&#65533;&#65533;&#65533;&#65533;&#1421;&#65533;$Xg#&#65533;&#25234;&#65533;y(@J`&#65533;6&#65533;1&#65533;T&#65533;&#65533;D&#65533;&#65533;&#65533;&#22570;;]&#65533;&#65533;&#65533;N0l`&#65533; &#65533;&#65533; &#65533;&#65533;&#65533;&#65533;0u&#65533;b;jv &#65533;&#65533;&#65533;5k"Y9j&#65533;7&#65533;&#65533;*&#65533;&#65533;I&#65533;&#65533;&#65533;t&#65533;&#65533;&#65533;I@&#916;7&#65533;H@&#65533;&#65533;X:&#65533;&#65533;x&#65533; &#65533;&#65533;&#65533;P&#65533;l&#65533;%&#65533;&#65533;V\&#1040;^&#65533;E&PP&#65533;K&#65533;&#65533;'"&#65533;!&#65533;&#65533;O&#65533;&#65533;@&#65533;R&#65533; V&#1025;&#65533;&#65533;l&#65533;&#65533;
&#65533;&#65533;XF	&#65533;&#558;&#65533;&#65533;&#65533;`Z#d&#65533;,&#1765;&#65533;&#65533;&#65533;&#65533;&#65533;&#65533;d&#65533;&#65533;rA!N7&#876;N%&#65533;&#65533;H&#23132;7N&#65533;&#323;&#65533; "(&#65533;&v&#65533;&#65533;&#65533;$DP&#65533;M&#65533;&#65533;'&#65533;P
&#65533;&#1857;m-(&#65533;	<0&#65533;8&#65533;*8&#65533;&#65533;6&#65533;t   	&#65533;&#65533;&#65533;DR&#65533;&#65533;/9t!&#65533;bS &#65533; &#65533;&#65533;Y&#65533;&#65533;&#65533;&#65533;eg&#65533;1,&#65533; 	 @&#65533;&#65533;&#65533;B
_v`&#65533;&#65533;&#65533;&#65533;&#1234;&#65533;&#65533; &#65533;
 	&#65533;\@&#65533;@&#65533;&#65533;K
&#65533;&#65533;D&#65533;&#65533;O5AKh-j$&#65533;%&#65533;&#65533;a&#65533;&#65533;BD^&#809;bB&#65533;PA&#65533;&#65533;E
U&#1168;&#65533;k&#65533;&#1429;QT&#65533;&#65533;a&&#65533;&#65533;&#65533;&&#65533;mJP8&#65533;i&#65533;&#65533;&#65533;&#65533;(&#65533;<&#65533; &#65533;&#65533;&#65533;2^&#65533;&#65533;~0&#65533;&#65533;
&#65533; &#65533; /r&#65533;,N&#65533;2 &#65533;&#65533; 
2&#65533;Q&#65533;1&#65533;H&#65533;&#758;&#65533; &#65533;&#65533;&#65533;&#65533;&#65533;&#65533;&#65533;i&#65533;TR&#65533;&#65533; 5&#65533;&#65533;&#65533;"&#65533;&#65533;&#65533;\&#65533;(&#65533;&#167;&#65533;&#1452;F&#579;&#65533;1&#65533; 0&#65533;&#65533;=H&#65533;&E,&#65533; +&#65533;A>@&#65533;d&#65533;"&#65533;L}j5&#65533;&#65533;&#65533;V&#2020;IF&#65533;&#65533;T `&#65533;&#65533;&#65533;&#65533;4&#65533;[&#65533;No&#65533;H&#65533;&#65533;M&#65533;&#65533;&#65533;&#65533;GTr*&#1580;&#1548;+ &#65533;&#65533;)]D2	)b&#65533;^&#65533;&#65533;[&#65533;&#65533;&#65533;	&#65533;0H&#65533;&#65533;&#65533;&#65533;&#648;|&#65533;V&#65533;&#65533;&#65533;[&#65533;g]&#65533;ad&#65533;^&#65533;[IDB
&#65533;`H&#65533;|&#335;&#65533;R&#65533;&#65533;&#802;`&#65533;@>&#65533;&#65533;`&#65533;&#65533;&#65533;F&#65533;&#65533;&#65533;&#65533;&#65533;&#65533;D%:T&#65533;&#65533;s=&#65533;7t&#65533;2s(&#65533;B&#65533;&#65533;p&#65533;&#65533;&#65533;v&#65533;&#65533;P@&#65533;`&#65533; R&#65533;&#65533;?0&#65533;"y&#65533;&#65533;*@h
&#65533;0a&#65533;&#65533;&#65533;&#1088;&#65533;&#65533;qL&#65533;&#65533;OXF&#65533;&#65533;&#65533;&#65533;&#65533;&#65533;&#65533;&#65533;&#65533;&#65533;&#65533;&#65533;&#293;E0HUs7&#521;qJNl&#65533;v&#65533;&#65533;h&#65533;	i&#65533;&#65533;&#65533;&#65533;&#65533;B &#529;(@%(&#65533;1&#65533;&#65533;&#65533;	&#65533;&#65533;&#65533;5&#65533;QN@@.&#65533;f&#65533;&#65533;5!.&#65533;&#65533;&#65533;&#65533;$&#65533; `F&#65533;L&#65533;$&#65533;&#65533;&#65533;&#65533;&#65533;&#65533;&#65533;-&#65533;G&#65533;d&#65533;D{&#65533;&#65533;c&#65533;e&#65533;a&#65533;`&#65533;&#65533;=&#65533;&#65533;&#65533;&#65533;&#65533;&#65533;&#65533;&#65533;&#65533;wr&#65533;&#65533;&#65533;&#65533;&#65533;&#65533;T[&#65533;&#65533;&#65533;&#65533;$0&#65533;,e&#65533;&#65533;q&#65533;&#65533;`&#65533;%Z&#65533;&#65533;&#65533;8&#65533;&#65533;k}&#65533;&#65533;&#19778;&#65533;nC-&#65533;A&#65533;Q&#65533;&#65533;&#65533;+&#65533;8 ;&#65533;&#65533;7&#65533;&#65533;~;.Ka6A&#65533;&#65533;&#65533;d&#65533;&#65533;&#65533;&#65533;l&#65533;1hY&#65533;&#65533;&#65533;&#65533;&#150;Qp&#65533; )&#65533;&#65533;&#65533;d"&#65533;4&#65533;&#65533;y&#65533;M&#65533;GX&#65533;&#65533;&#1199;&#65533;&#65533;I'H&#65533;,P&#65533;&#65533;	,&#65533;0`A:Z&#65533;&#65533; &#65533;i&#65533;&#65533;	p&#65533;zRP?p&#65533;`&#65533;&#30809;&#65533;w\&#65533;&#65533;&#65533;	&#65533;%e&#65533;j&#65533;a ;&#65533;K&#65533;&#65533;.&#65533;$	L?&#65533;@&#65533;"&#65533;&#65533;&#315;&#50937;x`t .k&#65533;&#65533;P).&#65533;&#65533;~&#65533;d&#65533;&#65533;z
&#65533;&#65533;&#65533;&#919;`&#65533;&#65533;%M
&#65533;&#65533;&#65533;+9T&#65533;&#65533;&#65533;&#65533;&#65533;&#65533;&#65533;&#1302;c&#65533;6&#65533;&#65533;&#65533;pA3&#65533;m&#65533;&#65533;Y&#65533; 8&#65533;&#65533;&#1097;&#65533;&#65533;&#65533;&#65533;&#65533;&#65533;&#65533;)X&#65533;n<&#65533;&#65533;&#65533;&#65533;9&#65533;&#65533;4&#65533;V&#65533;&#65533;}&#65533;&#65533; &#65533;&#65533;+&#65533;&#65533;b&#65533;&#65533;&#65533;C&#65533;&#65533;z&#65533;&#65533;#P &#65533;]l&#65533;$&#65533;&#65533;q_dd&#65533;E %#&#65533; &#65533;H&#65533;P&#65533;5&#896;&#65533;&#65533;=or2&#65533;&#65533;.&#65533;32&#65533;&#65533;w&#65533;Gq&#65533;q&b&#65533;&#65533;&#65533;3P^&#65533;c$0#&#65533;"&#65533;_&#65533;&#65533;/&#65533;&#65533;D&#967;q"` @)&#65533;&#65533;!pj&#65533; =&#65533;&#65533;r7&#65533;as&#65533;2i&#65533;7&#65533;C	1&#65533;K d@o&#65533;&#65533;J&#65533;&#65533;c&#65533;W&#65533;d	A&#65533;#g* d*&#65533;&#65533;b&#65533;W&#65533;&#65533;+&#65533;0 &#65533;&#448;G&#65533;	&#65533;8&#65533;&#65533;/&#65533;l&#65533;!:`&#65533;&#65533;E&#65533;7q3u&#65533;0&#65533;&#65533; e&#65533;4&#65533;&#65533; I&#65533; &#65533;&#65533;&#65533;C&#65533; ~&#65533; &#65533;&#65533;&#65533;#&#65533; &#65533;!%1&#65533;&#65533;&#65533;C&#65533;c &#65533;&#65533;+&#65533;&#65533;`XF&#1297;$&#65533;p&#65533;p&&#65533; 6 &#65533;5=3&#65533;o&#65533;&#65533;E;.&#65533;&#65533;!z&#65533; #&#65533; %&#65533;&#65533;`<-P^&#152;&#65533;#-&#65533;;&#65533;&#65533;w$&#65533;wZt" !]#
P Y&#65533;T1 &#65533;&#65533;&#65533;&#65533;K&#65533;t#&#65533;#|Sy8&#65533;2n&#65533;LR&#65533;Sw+&#65533;LV&#65533;&#65533;I&#65533;&#65533;9&#65533;&#65533;p`&#65533;W=Qs&#65533;0`p&#65533;&#65533;	&#65533;D&#65533;&#65533;1&#65533;&#65533;&#65533;D&#65533;X?	&#65533;fO&#65533;&#65533;2wm&#65533;&#65533;f&#65533; [&#65533;&#1650;C &#65533;Be4&#65533;W&#65533;7&#65533;&#65533; &#65533;&#65533;*&#65533;@&#65533;TD&#65533;&#65533;&#65533;&#913;o&#65533;'6&#65533;'&#65533;pg&#65533;&#65533;f&#65533;b&#65533;X&#65533;p5&#525;w6&#65533;F&#65533;1&#65533;`&#65533;0`&#65533;t XF 3 &#65533; 5&#65533;&#65533;|&#65533;w&#65533;m&#65533;&#65533; &#65533;&#65533; &#65533;&#65533;&#65533;&#65533;&#65533; &#65533;`	&#65533;&#65533;iv&#65533;&#65533;WE'!&#65533;-6&#65533;l(s&#65533;k'6&#65533;&#65533;K&#65533;V,&#65533;q&#65533;r&#65533;:&#65533;#&#65533;&#65533;&#65533;&#65533;BAK&#65533;&#65533;I&#65533;&#65533;&#65533;.&#65533; &#65533;wk&#201;&#65533;/6+&#65533;&#65533;	&#65533;&#65533;O&#65533;&#65533;J&#65533;&#65533;v&#65533;P&#65533;e&#65533;9&#65533;U(&#65533;-pJ&#65533;p(c&#65533;&#65533;	&#65533;&#65533;Z &#65533;A&#65533;|&#65533;$^2$&#65533;Z&#65533;&#65533;(=`&#65533;qg&#65533;!g&#65533;Az&#65533;&#65533;p=q&#65533;ctR&#65533;Uzv&#65533;&#65533;&e<&#65533;z&#65533;&#65533;(&#65533;w*&#65533;,0e&#65533;&#65533;I:  lr&#65533;&#65533;&#65533;&#65533;&#65533;Y&#65533;U&#65533;PtS&#65533;&#65533;-Ig&#65533;&#65533;	jC&#65533;8@ */&#65533;&#65533;2l&#65533;&#1039;&#65533;0%t*1T&#65533;]&#65533;}+&#65533;&#65533;r.&#65533;I&#65533;&#65533;@dR4bO&#65533;y}&#65533;J&#65533;'&#65533;r+#&#65533;GN&#65533;l3&#65533;&#65533;&#1159;&#65533;&#65533;&#626;t&#65533;d&#65533;&#65533;&#65533;)&#65533;&#65533;&#65533;&#65533;r	#&#65533;&#65533;{h&#65533;&#65533;&#65533;&#65533;&#65533;&#65533;AP&#65533;&#65533; I&#65533; &#65533;<&#214;7&#1027;?&#65533;'&#1366;&#65533;V&#65533;&#65533;&#65533;v&#65533;1\&#1376;&#65533;z&#65533;F&#65533;&#65533;&#65533;&#65533;`<&#65533; 3P&#65533;&#65533;  ZQ&#65533;&#65533;&#65533;HC&#1745;&#65533;&#65533;&&#65533;&#65533;'
.&#65533;&#65533; p9(+1P&#65533;	~6&#65533;B&#65533;E&#65533;  W&#65533;q&#65533;J&#65533;rz-&#65533;Y&#65533;&#65533;&#65533;D9&#65533;&#65533;&#65533;r&#65533;&#65533;#&#65533;&#65533;b) R+h|B&#65533;r&#65533;u&#1762;t&#65533; &#65533;&#65533;&#65533;<&#65533;7&#65533;&#65533;7 D&#65533;&#283;&#65533;0)E&#65533;l&#65533;&#65533;V&#65533;&#65533;)A&#65533;	&#65533;2l&#65533;y&#65533;2&#65533;&#65533;&#65533;&#65533;?&#65533;&, &#65533;&#65533;'~&#65533;$&#65533;&#65533;
%;1&#65533;R0&#65533;&#65533;&#65533;3&#65533;(%@XQ&#65533;&#65533;a&#65533;w&#65533;&#65533;y&#65533;&#65533;G&#65533;r&#65533;&#65533;&#65533;'&#65533;`(&#65533;&#65533;&#1537;(;-0xh&#65533;&#65533;&#65533;E&#65533;&#65533;&#65533;qrV},)T&#65533;$&#65533;3C&#65533;$a)ph;&#65533;&#65533;&#65533;&#65533;&#65533;~&#65533; 62
&#65533;9&#65533;Z&#65533;&#65533;&#1198;(&#65533;&#65533;&#65533;	&#65533;&#65533;!&#65533;&#65533;a&#65533; &#65533;&#65533;&#65533;`u&#65533;8&#65533;D&#65533;&#65533;&#65533;&#65533;+7&#65533; k&#65533;C&#65533;&#65533;	?&#65533;S&#65533;&#65533;&#65533;`&#65533;zl_h	&#65533;)V	&#65533;N_&#65533;&#65533;>P9&#65533;P&#65533;&#65533;&#65533; &#65533;9_[&#65533;6&#65533;&#65533;&#65533;t&#65533;&#65533;&#65533;&#65533;&#65533;&#488;J0&#65533;v&#65533;&#65533;@&#65533;z&#65533;,7&#65533;&#65533;1&#65533;&#65533;1&#65533;%H	&#65533;o5&#65533;@&#65533;&#65533;*&#65533;t &#65533;p&#65533;&#65533;&#65533;}bg&#625;@&#65533;^&#65533;&#256;&#65533; [F&#65533;&#65533;&#65533; &#65533;&#65533;E) 4*&#65533; &#65533;&#1142;&#65533;P	&#65533;5C&#65533;I&#65533;&#65533;6I&#65533;&#65533;#=&#65533;l
"=L1=&#65533;&#65533;&#65533;f	&#65533;&#65533;4&#65533;B&#65533;%6&#65533;&#806; \a&#65533;b
&#65533;d&#65533;&#65533;2&#65533;.	$0&#65533;&#65533;9&#65533;C&#65533;6N&#65533;&#65533;Bmg&#65533;&#65533;&#65533;&#65533;&#65533;&#65533;9&#65533;&#65533;n&#65533;3pW&#65533;	&#65533;i&#65533;&#65533;&#65533;&#65533;&#65533;"@ 1@
&#65533;_J E&#65533; FV/0)&#65533;&#65533;&#65533;]-0[&#65533;1<&#65533;&#65533;&#65533;a&#257;>x&#65533;1&#65533;&#65533;&#65533;;&#65533;^&#65533;<&#1099;	 z&e4`so
uY&#65533;&#65533; &#65533;Q&#65533;Rr _&#1122;&#453;:KvU&#65533;&#65533;&#65533;&#65533;&#65533;,&#65533;&#65533;
&#65533;d m&#65533;&#65533;&#65533;&#65533;?:&#65533;L &#65533;&#65533;b&#65533;[C+&#65533;&#200;P+&#65533;u&#604;@F&#65533;z3&#65533;&#65533;&#65533;T&#65533;i&#65533;&#65533;&#65533;&#65533;&#65533;&#65533;&#65533;&#65533;&#65533;a2[`&#65533;^v&#65533;&#65533;J&#65533;&#65533;&#1254;&#65533;W&#65533;&#65533;&#65533;&#65533;&#65533;1	P &#65533;E&#65533; &#65533;4 # p'&#65533; &#65533;&#65533;&#65533; &#65533;&#65533;`]&#65533;&#65533;&#65533;<&#65533;&#65533;&#65533;&#65533;&#65533;&#65533;,&#65533;<\<o&#65533;a&#65533;yd|'&#65533;&#65533;&#65533;&#65533;pq6z&#65533;8q[&#65533; &#65533;&#65533;y&#65533;/=&#65533;&#65533;gw.&#65533;	WA&#65533;d&#65533;1i&#65533;&#65533;&#65533; &#65533;wk&#65533;&#65533; &#65533;&#65533;&#65533;&#65533;Iu&#65533; &#65533;/&#65533;&#65533;A 81&#65533;A&#65533;q6i&#65533;&#1050;*ec&#65533;&#65533;&#65533;#&&#65533;/&#65533;&#65533;A0&#65533;Kk_j&#65533;&#65533;&#65533;-qT&#65533;P&#65533;&#65533;ue&#65533;M-4.	9+0&#65533;]&#65533;@y9\&#65533;k&#65533;&#65533;&#65533;6,W&#1064;G2&#1059;&#65533;&#65533;v&#65533;&#65533;0,&#65533;&#65533;&#65533;0,&#65533;	Y&#65533;Ls&#65533; -0P:Z&#65533;&#65533;<@&#387;&#65533;fy&#65533;&#65533;&#65533;&#65533;&#65533;&#65533;&#65533;&#65533; &#65533;c&#65533;&#65533;&#65533;P&#416;&#65533;%%]&#65533; Ul&#65533;&#65533;&#65533;&#65533;&#65533;gs1&#65533;&#65533;7Z&#65533;&#65533;&#65533;#&#65533;1D<%&#65533;&#65533;@qS &#65533;&#65533;PnW	1&#65533;&#65533;&#65533;h&#65533;&#65533; &#65533;&#65533;9&#1793;&#722;&#65533;&#65533;&#65533;k&#65533;&#65533;&#65533;&#65533;?&#189;"O21&#65533;&#410;&#65533;yK=J,,	&#65533;U&#65533;~_J	s&#65533; i&#65533;~&#65533;0!'&#65533;&#358;&#65533;&#46216;&#65533;&#65533;a&#65533;,_Z7&#65533;&#65533;VL&#65533;&#65533;0&#65533;&#65533;&#65533;&#65533;	&#65533;3`&#65533;&#65533;&#65533;V&#65533;%&#65533;@S6&#65533;&#65533;*&#65533;4&#65533;g@&#65533;%&#65533;&#65533;&#65533;3`&#65533;&#65533;&#65533;p&#65533;&#65533; ]
&#65533;=&#65533;&#65533;&#65533;)&#65533;&#65533;f:\&#65533; l&#65533;Gg&#65533;&#65533;&#65533; &#65533;-&#65533;&#737;#`&#65533; &#65533;&#65533;&#65533;&#508;Z&#65533; T&#65533;&#65533;
=&#65533;&#65533;d&#65533;&#65533;&#65533;\&#65533;&#65533;r&#65533;&#65533;&#65533;~a0fsJ?N&#1858;et&#65533;#q&#65533;	'&#65533;&#65533;JZ &#65533;X&#65533;bl&#65533;y&#65533;&#65533;&#65533;=E $+&#65533;&#65533;a&#65533;2&#65533;&#65533;&#65533;&#176;"&#1415;pqw!.0&#65533;&#65533;&#65533;,&#65533;&#65533;&#65533;&#1872;)&#65533;&#65533;&#65533;eZ0R&#65533;	W0&#65533;{ &#65533;&#65533;&#65533;&#65533;&#65533;	&#65533;&#65533;&#65533;&#65533;-P;&#65533;"&#65533;&#65533;&#65533;&#65533;B@*0q&#65533;(&#65533;&#65533;B0(z&#65533;"C;&#65533;&#65533;z&#65533;&#65533;QEPR&#65533;&#65533;&#65533;"/P&#65533;&#65533;&#1085;&#65533;&#65533;H&#65533;&#65533;&#65533;+&#65533;&#65533; &#65533;\3&#65533;&#65533;Q&#65533;,&#65533;&#65533;&#65533;&#65533;P;&#242;M&#65533;	Ss&#65533;zz&#65533;&#530;&#65533;UQ&#65533;S&#65533;V.&#65533;!&#1880;bt&#65533;&#65533;.&#65533;&#65533;&#65533;&#65533;&#65533;&#65533;&#65533;&#65533;EW9N&#65533;&#65533;&#65533;u&#65533;&#65533;&#65533;&#65533;&#65533;&#65533;&#65533;&#65533;O&#65533;&#65533;&#65533;&#65533;&#65533;bHT&#65533;l8;&#65533;&#65533;&#65533;`~&#946;&#65533;&#65533;u&#65533;&#1720;U&#65533;&#65533;&#65533;&#65533;Pi&#65533;`&#65533;rq&#65533;&#65533;&#65533;&#65533;R&#65533;,;&#65533;8P 1 `2&#65533;%&#65533;&#65533;e]&#65533;W &#65533;&#65533; &#65533;	f\|&#65533;&#65533;'N&#65533;&#65533;]&#65533;&#65533;&#65533;z&#65533;&#65533;&#65533;&#65533;&#65533;&#65533;&#65533;@&#664;$&#1915;&#976;DP&#65533;&#6018;yS"mt:&#170;&#65533;&#65533;&#65533;o&#65533;&#65533;@'&#65533;&#65533; Z&#65533;<C&#65533;7&#65533;d&#65533;&#65533;)0X&#65533;&#65533;&#65533;7r55B;&#1348;K&#65533;!&#65533;&#65533; &#65533;&#65533;&#65533;`6>&#65533;~&#65533;&#1363;pGx&#65533;8v&#65533;&#65533;&#65533;NU}&#65533;&#65533; KmY&#65533;&#65533;@&#65533;i&#65533;&#65533;&#65533;&#65533;&#65533; L&#65533;>&#65533;&#65533;&#65533;K&#65533;#N&#65533;&#65533;[Q&#65533;&#65533;+&#65533;!&#65533;&#65533;2&#65533;#&#65533;&#65533;cG\4M&#65533;j :&#65533;&#65533;&#65533;&#65533;a&#65533;(&#65533;
 `b n&#65533;3&#65533;p&#65533;&#65533;&#65533;F&#65533;x&#65533;&#65533;2&#65533;&#65533;&#65533;&#65533;>&#65533;&#65533;]&#65533;&#65533;&#968;t1&#65533;2d&#65533;/[&#65533;&#65533;E&#65533;p&#65533;3&#65533;&#65533;I3&#65533;&#65533;P&#65533;&#65533;&#65533;^+&#65533;(-V &#65533;p&#65533;&#65533;&#65533;	&#65533;&#65533;&#65533;&#65533;&#65533;.&#65533;&#65533;&#65533;&#65533;&#65533;&#65533;&#65533;-1&#65533;&#65533;*&#65533;&#65533;&#65533;&#65533;&#65533;&#65533;)&#65533;A&#65533;&#65533;&#65533;&#65533;&#65533;5&#65533;&#65533;&#65533;&#65533;&#65533;&#65533;&#65533;&#65533;&#65533;&#65533;&#65533;&#65533;&#65533;$&#65533;&#65533;)&#65533;C 2&#65533;&#65533;&#65533;&#65533;&#65533;&#65533;&#65533;&#65533;&#985;&#65533;&#65533;&#65533;&#65533;&#65533;&#65533;&#65533;C2&#65533;(($&#65533;&#65533;!&#65533;+1&#65533;CC&#65533;-1--&#65533;&#65533;l&#1771;*V|&#65533;&#65533;&#65533;, (p&#65533; &#65533; <$  &#65533;	7L&#65533;&#65533;&#65533;&#65533;! L &#65533;h&#65533; 0&#65533;&#65533;I&#65533;#&#65533;&#65533;&#65533;I&#65533;&#65533;&#65533;&#65533;&#65533; &#65533;&#65533;&#65533;F&8B$&#65533;p&#65533;"vX`&#65533;&#65533;8XU"1&#65533;&#135;0Y&#65533;T&#65533;&#65533; &#65533;Xq!S&#65533;8b&#65533;-@N&P&#65533;&#65533;`+Cj&#172;)U&#65533;g&#65533;e&#65533; &#65533;&#133;&#65533;&#65533;&#65533; &#65533;"&#65533;&#65533;8&#65533;V&#65533;&#65533;&#65533;H&#65533;:&#65533;&#65533;w&#65533;z&#65533;&#65533;&#65533;&#65533;kA&#65533;&#65533;d&#65533;&#65533;L&#65533;&#65533;*%cH&#65533; &#65533;&#65533; &#65533;H&#65533;aAgIm	&#65533;&#65533;GPw&#65533;&#65533;/:p C&#65533;W&#65533;\&#65533;&#65533;&#65533;&#65533;&#65533;.lXp &#65533;&#65533;&#65533;&#65533;a&#65533;&#65533;- &#65533;&#65533;&#65533; Z0&#65533;&#65533;H&#65533;&#65533;		&#65533;t&#65533;QF&#65533;&#65533;&#65533;H&#65533;R/&#65533;af&#65533;&#709;:A&#65533;@?I&#65533;B,X&#65533;q&#65533;&#65533;&#65533;p&#65533;-&#65533;&#65533;0&#65533;,4RI!4&#65533;b=hTIY$&#65533;&#65533;<h&#65533;&#65533;&#65533;&#65533;6&#65533;&#65533;f&#65533;]&#1064; &#65533;>-H&#65533;%/&#65533;&#65533;&#65533;&#65533;Z&#65533;H&#65533;Z#&#65533;T &#65533;3A&#65533;R&#533;&#65533;p&#1485;3&#65533;&#65533;0k
&#65533;4&#65533;	&#65533;v&#65533;8&#65533;&#65533;6y&#65533;&#65533;!ij&#65533;&#65533;f+&#65533;2@&#65533;&#65533;< &#65533; ,&#65533;&#65533;'!8&#65533;&#65533;',IY|&#65533;4p&#65533;`&#65533; &#65533;&#65533;81\@&#65533;Ypf.&#65533;T&#65533;f8&#65533;&#65533;s$&#65533; &#65533;O&#65533;&#65533;&#1904; &#65533;&#65533;X&#65533;*!&#65533; G)pT&#65533;	&#65533; Q4PaN8i&#65533;&#65533;&#65533;;AAd&#65533;B	%mIiB&#65533;Z&#65533;]&#65533;C&#65533;&#65533;]A&#65533;&#65533;@&#65533; V&#1793;&#322;&#65533;bx&#65533;&#65533;%&#65533;V&#65533;&#65533;zH&#65533;m&#65533;&#65533;K&#65533;&#65533;&#65533; J'&#65533;kvI&#528;+z&#65533;3&#65533;j(&#65533;3&#65533;Y&#65533;]&#65533;&#65533;&#65533;L@M&#65533; z&#65533;1&#65533; M&#65533;&#65533;2O!n&#65533;$5&#65533;5&#65533;&#65533;&#65533;&#65533;&#65533;&#1036;&#65533;cM'Z=&#65533;P&#65533; &#65533; &#65533;8&#65533;M&#65533;&#65533;Ug!&#65533;=&#65533;*&#65533;v&#65533;PJ&#65533;&Z&#65533;s&#65533;&#65533;&#65533;[pB&#65533;$p0 &#1968;v0E wX&#65533;5&#65533;&#1568; ;$h#.&#65533;&#65533;?&#65533;&#65533;  &#65533;&#65533;&#65533;&#7648;&#65533;l
L&#65533;&#65533;k&#65533;`=@&#65533;&#12166;&#65533;`V&#65533;&#65533;/&#65533;&#65533; &#65533;z&#65533;0C~Y&#65533;&#65533;&#65533;5&#65533;&#65533;&#65533;&#65533;&#65533;&#65533;&#65533; &#65533;&#65533;Z&#65533;#&#1520;&#65533;8&#65533;&#65533;7&#65533;r&#65533;&#65533;9&#65533;'"x r4&#65533;&#65533; 0&#65533;&#65533; &#65533;C&#65533;Bz&#65533;tl;m@&#65533;&#65533;&#65533;&#65533;&#65533;t{KW&#65533; &#65533;#&#65533;o 	V `((P\0p&#65533;L&#65533;2&#65533; &#320;8&#320;V&#65533;H#&#65533;a&1&#65533;&#65533;&#65533;E 2&#65533;&#65533;
&#65533;&#65533;S&#65533; \&#65533;&#65533;u``&#65533;&#65533;K&#65533;&#65533;3&#65533;&#65533;&#65533;&#65533;&#65533;&#65533;6 &#65533;&#65533;6h&#65533; &&#65533;&#65533;8&#65533;,+&#65533; P. D&#65533;E&#65533;a &#65533;&#65533;,&#65533;S &#65533;0&#65533;&#65533; @I  &#65533;&#65533;-&#65533;&#65533;/th&#65533;&#65533;&#65533;5.&#65533;&#65533;&#65533;Q G&#65533;<nE&#65533;aHHP&#65533;,&#65533;.&#65533;&#65533;F@&#65533;]	&#65533;&#65533;&#65533;&#65533;&#65533;&#65533;&#65533;2&#65533;c&#65533;70&#65533;(
&#65533;&#65533;,gd&#65533;&#65533;|p&&#65533;
g&#65533;b&#65533;L&#65533;&#65533;&#65533;&#65533; <UM1&#65533;#&#65533;&#145;6Hx&#65533;&#65533;&#65533;&#485;&#65533;&#65533;&#65533;A&#65533;P|&#65533;h&#65533;&#65533;#%gD+ A#&#1668;I&#65533;&#65533;-&#65533;@*s'C4`K&#65533;	&#65533;&#65533;&#65533;|&#65533;n&#65533;!h&#65533;&#65533;&#65533;,H&#65533;&#65533;Q&#65533;&#65533;&#65533;j&#1428;&#65533;g&#641;"6@4&#65533;h-&#65533;&#65533;`&#65533;&u&#65533;h&#65533;&#65533;XD &#65533;`&#65533;0PGLD9&#669;&#65533;A	rI&#65533;&#65533;&#65533;&#65533;
&#65533;siL&#65533;Jj&#65533;5QBqT&#65533;v@&#65533;mdX&#65533;&#65533;C&#65533; D&#65533; &#65533;&#65533;
j7&#65533;&#65533;&#65533;%&#65533;&#65533; &#65533;c&#65533;b$l"&#65533;&#65533;f&#65533;&#65533;G%	&#65533;z-~&#1136;&#65533;@`OqI&#65533;HP&#65533;&#65533;&&#65533;C=&#65533;&#65533;O&#65533;&#23341;&#800;&#469;&#65533;S&#65533;d&#65533;e(&#65533;&#65533;&#65533;f&#65533; /&#65533;Q&#65533;T&#65533;&#65533;v&#65533;I&#65533;&#65533;YqZA&#65533;G@`8A``&#65533;D&#65533;&#65533;&#65533;{ &#65533;PHY&#65533;&#65533;&#65533;3&#65533;&#65533;	&#65533;&#65533;&#65533;l)&#65533; &#65533;&#65533;9&#65533;@&#65533;V g@ :hb &#65533;B(@&#65533;/D&#265;(ATb&#65533;h&#65533;%&#65533;&#65533;&#65533;&#65533;4 &#558;&#65533;&#936;&#65533;&#65533;&#65533;&#65533;C&#65533;ri&#65533;&#65533;&#65533;.9&#65533;Z%Q&#65533;N&#65533;u&#65533;&#65533;&#65533; +X R&#65533;&#65533;,I)PQ &#65533;l&#65533;}&#65533;1&#65533;&#65533;:y&#65533; &#65533;&#65533;&#1037; 2&#65533;&#65533;&#65533;&#65533;d58&#1370;&#65533;&#65533;A&#65533;,m&#65533;u&#65533;`J?&#65533;`&#65533;|&#65533;&#65533;&#65533;r&#65533;l&#741;&#65533; &#65533;y&#65533;&#361;fi&#65533;7&#65533;&#65533;O&#65533;&#65533;q&#65533;&#65533;&#432;Sf&#65533;&#65533;#5&#65533; *R&#65533;&#65533;
 5X&#65533;&#65533;&#65533;M&#65533;d&#65533;&#65533;a&#65533;&#65533;Q`&#65533;&#65533;_@@y<&#65533;&#2156;(D6&#65533; t0&#65533;&#65533;p&#65533;!&#65533;PP&#65533;&#65533;$&#523;\&#65533;&#65533; &#65533;&#65533;&#65533;&#65533;&#65533;=hLt&#65533;&#65533;>K&#65533;s(W&#65533;&#65533;X&#65533;&#65533;&#65533;&#65533;oI&#65533;42,&#65533;X`&#65533;
@&#65533;&#65533;1&#65533;{l&#65533;&#65533;&#65533;&#65533;bE&#65533; B&#65533;&#65533;&#65533;@&#65533;&#65533;&#65533;+&#65533;&#65533;q&#65533;	k&#65533;	&#65533;5^&#65533;  &#65533;)'&#65533;Iiv&]&#65533; PLc&#65533;&#65533;&#65533;5Y&#65533;x&#65533;c&#248;&#65533;&#65533;
&#65533;&#65533;>2"&#65533;W2&#65533;p&#65533; \&#65533;&#65533;f&#65533;&#65533;/F&#65533;&#65533;!&#65533;B&#65533;&#561;&#65533;&#65533;Y&#65533;&#65533;0&#989;&#65533;&#65533;B&#65533;&#65533;&#65533;P"HF0&#65533;
&#65533;&#65533;p&#65533;=&#65533;&#65533;&#65533;&#65533;3&#65533;
P&#65533;&#65533;L&#65533;&#65533;&#65533;*&#65533;O&#65533;&#871;H&#65533;)&#65533;&#65533;Q&#65533;&#65533;&#65533;&#65533;}q%X&#65533;W&#65533;&#1401;=&#65533;&#65533;&#65533;&#65533;j@&#65533;"&#1041;&#65533;tdU&#65533;&#65533;$&#65533;f&#65533;&#65533;&#65533;&#65533;&#65533;AM&#65533;&#65533;&#65533;&#65533;&#65533;&#65533;&#65533;&#65533;(&#65533;&#65533;&#65533;%&#65533; )&#65533;&#65533;%&#65533;&#65533;F&#65533;&#65533;&#65533;&#65533;&#65533;?&#65533;L3Q{4&#65533;&#65533;&#65533;&#65533;&#1292;+&#65533;L&#65533;{&#157;&#65533; L;&#65533;&#65533;&#1104;x&#65533;-&#65533;&#65533;&#65533;P&#65533;Jq&#65533;&#65533;&#65533;&#65533;&#65533;&#65533;q8&#65533;D&#65533;`3&#65533;/MB &#65533;D&#65533;6&#65533;&#65533;_&#65533;*&#65533;&#65533;gtD&#65533;V<+L&#65533;`&#65533;O&#65533;&#65533;&#65533;
&#65533;&#65533;&#65533;&#65533;&#65533;&#1660;'4&#65533;&#65533;Fm)&#65533; :: T&#65533;H&#65533;&#65533;]&#65533;N 1&#65533;B &#1801;&#65533;&#65533;q&#65533;8&#65533;:&#65533;&#65533;1F&#65533;&#65533;.P&#65533;&#65533;&#664;&#65533;&#65533;<&#65533;h&#65533;&#65533;; &#65533;(2WW&#65533;n&#65533;&#65533;&#65533;w&#65533;)*XhP&#65533;&#65533;&#65533;(H?8 &#65533;&#65533; &#65533;a&#65533;&#65533;&#65533;&#65533;5 M&#65533;dA&#65533;Isr	#%&#65533;Aw&#65533;&#65533;%7&#65533;&#65533;
P,04&#65533;Ue&#65533;V&#65533;D-&#65533;5&#65533;c'&#65533;@!&#65533;%&#65533;&#65533;Y4&#65533;&#65533;C4i1&#65533;&#65533;AGw&#65533;&#65533;&#65533;rvu&#65533;?&#65533;&#65533;j&#65533; +&#65533;5l&#65533;qR&#65533;&#65533;&#65533;&#65533;&#65533;'&#65533;gQV&#65533;X&#65533;P2!&#65533;e/&#65533;&#65533;&#65533;&#65533;WL
&#65533;&#65533;&#65533;Q00U&#65533;&#65533;@U3 &#65533;"-&#65533;IA &#65533;.4Pp&#65533;q3&#65533;E@!&#65533;}&#65533;gR(e}&#65533;&#65533;&#65533;rs]trv9&#65533;-G!F)&#65533;Q&#65533;&#65533;&#65533;p +0U"0&#65533;&#65533;_&#65533;t,&#65533;Jy&#65533;T&#65533;T&#65533;J&#65533;Qp5Y"&0&#65533;!(&#65533;(&#65533;$	&#65533;%&#468;F&#65533;&#65533;!&#65533;4@V&#65533;!K>&&#65533;@dL&#65533;&#65533; Vw'M&#65533;&#65533;T&#65533;&#65533;Al&#65533;c&#65533;B&#65533;&#65533;QNyC&#65533;&#65533;U`t&#65533;&#65533;&#65533;V&#65533;&#65533;&#65533;D&#65533;&#65533;M&#65533;`d&#65533;m&#65533;
&#65533;&&#65533;CPu&#65533;&#65533;&#65533;&#65533;&#65533;&#65533; &#65533;6&#65533;&#65533;&#65533;8&#65533;bS=`&#65533; 7&#65533;8&#65533;br$G&#65533;# &#65533;&#65533;>&#65533;r&#1287;&#65533;}v0&#65533;!&#65533;&#65533;E&#1911;&#65533;&#65533;q_TZ&#65533;:&#65533;&#65533;D-&#65533;S&#65533;D05&#65533;&#65533;&&#65533;&#65533;c &#65533;gWpTU	p#&#65533;&#65533;N"+pz&#65533;4,@g&#65533;pF&#65533;&#65533;&#65533;&#65533;Ld&#65533;	&#65533;q&#65533;&#1162;3A1&#65533;&#65533;,&#65533;'&#65533;6l&#65533; &#65533;&#65533;,PZ+&#65533;l&#65533;Vk&#65533;&#65533;"4x&#65533;(&#65533; 0C&#65533;V+&#65533;6&#65533;S&#65533;9#2&#65533;S I&#65533;>&#65533;&#65533;z&#1697;&&#1600;) 2&#65533;x&#65533;F&#65533;&#65533;&#65533;+`&#65533;&#65533;CqQ&#65533;&#65533;q&#65533;#/"t /&#65533;s~( > bG&#65533;9#F&#65533;&#65533;&#65533;Urrr\i4&#65533;S&#65533;R,&#65533;r3&#65533;.&#37017;&#65533;&#65533; &#65533; &#65533;c&#65533;:&#65533;&#65533;Sh!}&#65533;=wJ&#65533;X&#65533; 2&#65533; &#65533; &#65533;pY:!)&#262;U-&#65533;A&#65533;)C@&#65533;&#65533;&#65533;&#65533;Qm#&#65533;&#65533;#)6i
&#65533;&#65533;n&#65533;&#65533;6&#1289;&#65533;r&#65533;<&sF-`&#65533;&#65533;YE#n&#65533;5~&#65533;C&#65533;.&#832;A3b&#65533;F&#65533;_A&#65533;!&#65533;`0&#65533;o&#65533;&#65533;&#65533;X&#65533;K&#65533;D&#65533;&#65533;&#65533;&#65533;$v0&#65533;&#65533;N_a 2`WR#2&#65533;+&#65533; I&#65533;` &#65533;&#65533;&#65533;0&#65533;&#65533;^P8&#65533;	 6&#65533;:.&#65533; &#65533;%Gn&#65533;9`T&#65533;&#65533;&#217;&#1623;}vX}&#65533;&#65533;Rf&#65533;&#65533;s&#65533;sE&#65533;&#65533;&#65533;Zt&#65533;a&#65533;.O!/!&#65533;/&#65533; t&#65533;&#65533;v&#65533;&#65533;&#276;UF&#65533;&#65533;b"p&#787;&#65533;&#65533;&#65533;>&#65533;&#65533;o&#65533; [h&#65533;A&#65533;`OI&#65533;&#65533;u&#65533;&#65533;>&#65533;&#65533;&#65533;	&#65533;&#65533;W&#65533;0$&#65533;&#1272;&#65533;*:2tA&#65533;F&#65533;>g"Yq&#65533;&#65533;|&#65533;'&#65533;&#65533;&#65533;&#65533;1P?&#65533;&#65533;&#65533;R&#65533;=(e*&#65533;&#65533; &#65533;&#65533;&#65533;&#65533;T&#65533;&#65533;Il&#65533;K5&#65533;J#&#65533;]u&#65533;+&#65533;I&#65533;&#65533;&#65533;&#65533;J&#65533;&#65533;@t&#65533;G &#65533;D&#65533;s&#65533;j~&#1058;9&#65533;&#65533;|&#65533;X,_5.=&#65533;>&#65533;&#65533;&#65533;&#65533;-:a &#65533;E%&#65533;&#22147;&#65533;E`;&#65533;$ @&#65533;&#65533;&#65533;&#65533;@"&#65533;;&#65533;J&#65533;@0&#65533;	v&#65533;)&#65533; &#65533;&#65533;x&#65533;	px&#65533;&#65533;
&#65533;H&#65533;&#65533;&#65533;L	ZE&#65533;T&#65533;`&#65533;&#65533;&#65533;&#65533;L&#65533;)
~&#65533; b?&#65533;&#65533;&&#65533;&#65533; h&#65533;P	&#65533;&#65533;&#65533;&#65533;&&#65533;B&#1552;&#65533;&#65533;&#65533;&#65533;&#65533;&#1274;A&#65533;@&#65533;Y&#65533;&#65533;&#1912;Jj)&#65533;Q&#65533;%} &#65533;&#65533;'0&#65533;(gY&#65533;&#65533;a &#65533;&#1225;Ws &#65533;a&#65533;&#65533;_&#65533;&#65533;tpP&#65533;S&#65533;qef:&#65533;~&#65533;,!b&#65533;at^&#65533;&#65533;;@fk !'.&#65533;&#65533;&#65533;&#65533;&#65533;&#1306;&#65533;&#65533;&#199;&#65533;&#65533;,~&#65533;i
P&#65533;&t&#65533;:@&#65533;&#65533;&#65533;&#65533;@'&#65533;&#65533;&#65533;e&#65533;3@ !Z7S`Z&#65533;&#65533;J&#65533;v&#65533;4&#65533;&#65533;&#65533;&#65533;&#65533;n&#65533;y&#65533;&#65533;&#65533;&#65533;.&#65533;`&#65533;&#1283;&#65533;Y~sB&#65533;&#65533;	 Z#(&#65533;`&#65533;&#65533;&#65533;r&#65533;&#65533;v3K+P>&#65533;&#65533;&#65533;&#65533;)46A"3&#65533;&#65533;v&#65533;&#65533;&#65533;C&#65533;4&#65533;&#65533;@3! +&#65533;&#65533;ad&#65533;&#65533;rS&#65533;&#65533;&#65533;G&#65533;K&#65533;y&#65533;&#65533; "&#65533;&#65533;>CY}G&#65533;?&#65533;&#65533;p#&#65533;?&#65533;"&#65533;a&#65533;G &#65533;x^F1%&#65533;}-G!%&#65533;!&#65533;}p&#707;s&#65533;R.&#65533;&#65533;	 A&#65533;9&#65533;&#65533;s&#65533;FG~!&#65533;8q&#65533;J4{0&#65533;*&#65533;! >C&#65533;&#65533;0&#65533;&#65533;&#65533;W&#65533;Qm*#00a&#65533;&#1446;mj&#65533;z&#65533;3&#65533;&#65533;C&#65533;&#65533;@?&#65533;&#65533;z&#65533;&#65533;&&#65533;m&#65533;D&#65533;C&#65533;o!CI&#65533;&#65533;&#65533;<P&#65533;A&#65533;&#65533;k&#65533;&#65533;m.&#65533;?&#65533;a8L&#65533;T3&#65533;Qm&#65533;R	&#65533;&#65533; &#65533;`&#65533;&#65533;4@&#65533;&#65533;&#65533;g&#65533;&#65533;m&#65533;&#65533;&#65533;(X&#65533;&#65533;&#464;&#65533;&#65533;G&#65533;&#65533;W@ &#65533;178&#65533;&#65533;a&#65533;&#65533;"(2&#65533;g"9&#65533;|[&#65533; +&#65533;u&#65533;,}&#65533;jr&#65533;F&#65533;&#65533;&#65533;&#65533;r!&#65533;F&#65533;s&#65533;^T&#65533;^)&#65533;&#65533;S`d&#65533;&#65533;p&#65533;"&#65533;&#65533; &#65533;&#65533;
&#65533;&#65533;6 &#65533;*&#65533; &#65533;:0&#65533;o&#65533;1|&#65533;&#65533;&#65533;&2&#65533;&#65533;&#65533;A|6H&#65533;!&#65533;&#65533;&#65533;&#65533;c&#65533;n&#65533;&#65533;&#824;H}&#65533;F&#65533;	&#65533; &#65533;+&#65533;&#65533;u&#65533;&#65533;&#65533;&#968;
O&#65533;U&#65533;&#65533;Ac&#1622;9&#65533;n&#65533;&#65533;p&#65533;&#65533;1#5 &#65533;&#65533; +&#65533;*&#65533;&#65533;&#65533;`q&#65533;&#65533;p4#&#65533;)&#65533;	}$+&#673;7&#65533;V&#65533;&#65533;&#65533;&#65533;&#65533;&#65533;v&#65533;Y&#65533;W&#65533;I&#65533;p &#65533;@Y ;&#65533;	&#1314;`&#65533;&#65533;i4@&#65533;&#65533;\w+;P &#1637;&#65533;"&#1247;&#65533;&#65533;
&#65533;&#65533;&#65533;&#65533;,.&#65533;&#182;q&#65533;F&#65533;z9W&#65533;F&#65533;FE=&#65533;&#456;u<&#65533;&#65533;2`3+&#65533;"&#65533;e{#`&#65533;&#65533;O{P&#65533;&#65533; O3&#65533;MP&#65533;?&#65533;%&#65533;Q&#65533;
&#65533;g&#65533;&#65533;&#65533;b&#65533;&#65533;-&#65533;l&#1776;&#65533;qV&#65533;q&#65533;$=LX&#65533;&#65533;&#65533;&#65533;&#430;&#65533;K-[66&#65533; 1&#3094;02&#65533;i13)n&#651;&#65533;V&&#65533;"n&#65533;p*&#65533;7&#65533;&#65533;&#65533;]&#65533;>&#65533;`mAd&#65533;&#65533;+Y&#65533;'&#65533;&#65533;U& &#65533;6m&#65533;4&#65533;&#65533;&#65533;zm] @&#65533;2* Q&#65533;t~)&#65533;FFL"Z$&#65533;c&#65533;&#65533;l&#65533;&#65533;&#65533;YR&#65533;u&#65533;8M&#65533;&#65533;/&#65533;&#65533;"|&#65533;|&#65533;&#65533;&#65533;&#65533;(&#65533;U8=&#65533;^38Q_&#65533;&#65533;_&#65533;&#65533; e&#65533;&#65533;&#65533;&#65533;w`&#65533;&#65533;'&#65533;4%&#65533; K&#65533;&#39538;&#65533;&#65533;+&#65533;&#65533; &#65533;&#65533;&#1856;&#65533;&#65533;)&#65533;&#65533;&#65533;&#65533;a#&#65533;%&#65533;<%&#65533;&#65533;&#65533;	&#65533;@S&#65533;v&#65533;V(&#65533;&#65533;&#65533;&#65533;&#65533;&&#65533;&#65533;!&#65533;&#65533;`&#65533;K&#65533;&#1787;&#65533;1X0&#65533;6&#65533;&#65533;&#65533;&#65533;)&#65533;@. &#65533;&#65533;&#965;p&#65533;&#65533;&#65533;&#65533;&#65533;&#65533;&#65533;&#65533;M@2&#65533;&#65533;#jL#&#65533;&#65533;p-ZJ&#65533;Q	F&#65533;&#65533;\?p(&#65533;+&#65533;&#1817;<}z&#65533;]q;&#65533;&#65533;&#65533;:&#65533;&#65533;%h&#65533;&#65533;&#65533;&#65533;#~kSa+g&#65533;^ `&#65533; /&#65533;q#!&#65533;-&#65533;&#65533;&#65533;&#65533;m&#65533;&#65533; 0&#65533;H&#65533;&#65533;&#65533; &#65533;d&#65533;&#65533;&#65533;V5&#65533;=a<2&#736;]1"&#65533;&#65533;5q&#65533;&#65533;O*P&#65533;;&#65533;]&#65533;	&#65533;&#65533;&#65533;&#65533;];F&#65533;k&#65533;&#65533;&#827;&#65533;&#65533;C <&#65533;9&#65533;&#65533;>&#65533;Y6&#65533;N(3&#65533;&#65533;&#65533;  &#65533;d&#65533;&#65533;&#65533;!6&#65533;uC&#65533;" &#65533;&#65533;	$&#1065;&#65533;&#65533;J|&#65533;mBmq&#65533;&#65533;P#&#65533;A:&#65533;J&#65533;@&#1093;0T&#65533;&#65533;&#65533;&#65533;  &#65533;M&#65533;r&#65533;&#65533;&#65533;I&#65533;Q&#65533;&#65533;&#65533;r&#65533;&#65533;&#65533;&#65533;&#65533;;=}&#1717;&#65533;&#65533;a&#65533;-Aj&#65533;&#65533;&#65533;&#65533;'!&#65533;"S!n^(&#65533;&#65533;L&#65533;&#65533;tn&#65533;&#65533;@&#65533;&#65533;	&#65533;&#65533;H	D|8&#65533;&#65533;?&#65533;8
`@A&#65533;&#1230;(&#65533;&#65533;Zc'10'&#65533;&#65533;&#65533;N20&#65533;y&#65533;x&#65533;VZ&#65533;z&#65533;&#65533;UG&#65533;n &#65533;&#65533;-U,&#65533;p?&#65533;&#65533;&#946;&#65533;\t&#65533;Z&#65533;`&#65533;h&#65533;&&#65533;*&#65533;=~)&#65533;&#65533;&#1136;A1&#1188;&#65533;p&#65533;=3C&#65533;QpLk&#65533;6&#65533;o&#65533;Y&#65533;'%&#65533;&#65533;g2@&#65533;&#320;&#65533;!&#65533;P&#65533;&#65533;X#&#65533;&#65533;Fm&#65533;&#65533;&#65533;\T&#65533; P)&#65533;&#65533;&#65533;&#65533;&#65533;^^&#65533;&#65533;~&#65533;&#65533;&#65533;R&#65533;>&#65533;&#65533;^4&#65533;&#65533;&#65533;(&#65533;&#65533;&#65533;% E&#65533; 0%&#65533;{@f+0&#65533;'&#65533;@[2v&#65533;A&#65533;p Kb' q&#65533;&#65533;U&#65533;[&#65533;2&#65533;&#65533;TJ &#65533;&#65533;&#65533;&#65533;y&#65533;x&#11050;YyI%&#65533;*hd&#65533;A&#65533;]E%&#65533;)30&#65533;qa@K&#65533;ua0&#65533;&#65533;&#65533;F&#65533;&#65533;PB'5&#232;&#65533;&#65533;[}A&#65533;}&#65533;c&#65533;&#65533;<&#65533;&#65533;&#65533;&#209;&#750;&#65533;&#65533; &#65533;r&#65533;&#65533;o&#65533;&#65533;&#65533;=&#65533;p&#65533;&#65533;FE&#65533;N>22.11#$ & &#65533;&#65533;7

	;B&#65533;&#65533;&#65533;		=&#65533; &#65533;&#65533;&#65533;&#65533;&#189;&#65533;&#65533;&#65533;&#65533;&#65533;&#65533;&#65533;&#65533;&#65533;&#65533;&#65533;&#65533;&#511;&#65533;&#65533;&#65533;
@B?	77&#65533;&#65533; == - :&#65533;3(*&#65533; &#65533;&#65533;0&#65533;P`_&#65533;&#65533;&#65533;8`X&#65533;&#65533;C&#65533;
&#65533;&#65533;!"&#65533;&#65533;&#65533;("&#65533;&#65533;&#65533;.@&#65533;p&#65533;&#65533;DA&#65533;MP&#65533;&#65533;&#65533;d$)&#65533;@&#65533;/&#1604;&#65533;M&#65533;l&#65533;&#65533; )&#348;&#65533;&#65533;&#65533;&#65533;>&#65533;}&#65533;&>WX&#65533;&#65533;&#65533;Jb&#65533;b&#65533;
&#65533;XD&#65533;&#65533;&#65533;&#65533;?>LM&#65533;B&#65533;G)&#65533;0&#65533;h&#329;&#65533;&#65533;l&#65533;&#65533;&#65533;j&#65533;&#65533;&#65533;+&#65533;6@&#65533;&#65533;&#65533;&#200;"&#65533;&#65533;c&#65533;&#195;
" &#65533;L&#65533; &#65533;8&#65533;&#65533;3&#202;b	&#65533;0&#65533;Bf|&#65533; &#65533;!Z,&#65533;T&#65533; ! &#65533;&#65533;&#65533;&#65533;W?\!x 8&#65533;p&#21168;&#65533;W&#65533;&#65533;_&#170;C&#65533;&#65533;&#65533;&#65533;&#65533;O&#65533;:tl&#1746;+&#65533;&&#65533;&#65533;nQ:0&#65533;&#65533;&#65533;+&#65533;@!c
@4&#65533;@  K&#65533;&#65533;iP&#65533;&&#65533;0Er&#65533;&#65533;2&#65533;&a 1|PA
$ &#65533;hI1c &#58568;G(|&#536;&#65533;&#65533;]&#65533;&#65533;p	3%fP&#65533;&#65533;)&#65533;&#65533;2&#65533;&#65533;	&#65533;&#65533;!RM&#65533;d 2&#65533;&#65533;B&#65533;!&#65533;P&#65533;<&#65533;L&#65533;&#65533;&#65533;&#65533;PFH )&#65533;2&#65533;L5&#65533;Kpd  &#65533;b ,X&#65533;&#65533;$&#65533;`&#65533;&#65533;"&#65533;A|&#65533;&#1674;&#65533;&#256;n&#65533;5?d&#65533;&#65533;2V&#65533;&#65533;	-60&L&#65533;&#65533;&#65533;V&#65533;L&#1280;W&#65533; &#65533;&#65533;&#65533;
&#65533;&#65533; &#65533;$&#65533;&#65533;&#65533;&#65533;&#65533;&#65533;&#513;&#65533;t&#65533;Q&#459;x&#65533;&#65533;&#65533;+w=&#65533;'&#65533;&#65533;MC04`&#65533;(	 &#65533;&#243;B&#65533;g&#65533;(  &#65533;&#65533;&#65533;o&#65533;&#65533; &#65533;&#65533;&#65533;BAP&#65533;&#65533;&#65533;@&#65533; AO&#65533;0aR4&#65533;A$&NK	D&#65533;Nc2Vc)3&#65533;Q&#65533;&#65533;@&#65533;&#65533;}&#65533;&#65533;	h&#65533;Y{.&#65533;&#65533;@Y,3&#65533;&#65533;&#65533;P&#65533;W&#65533;&#65533;g&#65533;&#65533;y&#1649;&#64437;&#65533;T0a ?v&#65533;&#65533;&#65533;&#65533;LtY^A,2&#65533;&&#65533;Y&#65533;&#65533;&#65533;&#1027;/? "&#65533;w&#65533;8&#65533;T$\p&#65533;>HJ&#65533;&#65533;-&#65533;&#65533;&#65533;&#65533;de&#65533;B&#65533;@V5&#65533;@&#65533;$4&#65533;&#65533;B&#65533;S&#65533;@&#65533;&#65533;&#65533;&#65533;%&#65533;~&#65533;*&#65533;B&#65533;&#65533;l&#65533;&#65533;&#65533;j&#65533;-&#65533;&#65533;v&#65533;&#65533;&#65533;&#65533;1&#65533;F.&#65533;4&#65533;&#65533;&#65533;&#65533;&#65533;&#806;'D7~[[&#65533;%0&#65533;C:&#65533;VB@$tp[o&#65533;V2BD&#65533;&#65533;&#65533;&#65533;t&#65533; &#65533;&#65533;D!&X&#65533;&#65533;&#65533;&#65533;!!)L4[O&#65533;:&#65533;&#65533;&#65533;%&Tb&#65533;8&#65533;&#65533;ZO/+&#65533;@P(!&#65533;&#65533;&#65533;"&#65533;&#65533;}&#65533;&#65533;&#65533;3&#65533;&#65533;7w&#65533;&#65533;e%G&#65533;&#65533;&#65533;&#533;&#65533;Oc&#65533;&#65533;SQ&#65533;&#65533;&#65533;&#65533;&#65533;P&#65533;&#65533;(&#65533;&#65533; &#65533;;&#65533;&#65533;	`&#65533;&#65533;@1A^8f&#65533;&#65533;.&#65533;&#65533;&#65533;&#65533;&#65533;&#65533;`=&#65533;&#65533;N&#65533; &#65533;&#65533;&#65533;;&#65533;
0&#65533;&#65533;&#65533;<&#65533;&#65533;&#65533;&#65533;&#65533;p
l&#65533;Y&#65533;&#65533;U-Z0&#65533;a&#65533;H1|&#65533;&#65533;M&#65533;&#65533;&#65533;&#65533;2&#65533;&#65533;CV!&#3585;	^ 
&#65533;&#65533;&#65533;Eq&#1217;&#65533;TB[&#65533;&#65533;T &#65533;&#65533; X&#65533;;l&#65533;&#65533;KTk&#65533;&#65533;&#65533;&#65533;&#65533;&#65533;  &#65533;&#65533;&#65533; @P&#65533;(EB|0'&#65533;H&#1312;&#65533;&#65533;&#65533;y&#65533;&#65533;#&#65533;&#65533;?&#65533;p&#65533;&#65533;&#65533;&#65533;T&#65533;T&#65533;&#65533;&#65533;&#65533;$gS&#65533;&#65533;rf(&#65533;&#65533;/0|Se|&#65533;%@`_&#65533;&#65533;@&#65533;&#65533;&#65533; >&#65533;'&#65533;Y&#65533;&#44414;}&#65533;M&#65533;&#65533;4r&&#65533;&#65533;5&#65533;&#65533;&#65533;Hf&#65533;&#65533;r(}yB:&#65533;f
&#65533;`l&#65533;&#65533;2 &#65533;`@$8&#65533;z`C&#65533;&#65533;&#65533;2N&#65533;*&#65533;(+W&#65533;`&#65533;-&#65533;/&#65533;&#65533; $C&#65533;&#65533;`&#65533;&#65533;HPa!&#65533;&#65533;&#65533;&#65533;7&#65533;&#65533;&#65533;&#65533;&#289;&#65533;&#65533; `w&#65533;&#65533; &&#65533;&#65533;A &#65533;&#65533;C &#65533;)&#65533;,&#1033;&#65533;&#65533;")&#512;Z &#65533;&#65533;Dy&#65533;&#65533;&#65533;\$)h&#65533;&#65533;\&#65533;V2&#65533;&#65533;m&#65533;{&#65533;&#65533;@jV&#65533;=&#65533; (_Y&#65533;a&#65533;&#65533;Li`&#65533;S|&#1600;&#65533;T&#65533;H&#65533;&#65533;G&#65533;$&#65533;
|&#65533;&#65533;p&#65533;+&#65533;&#65533;&#65533;{rT&#65533;&#65533;&#65533;&#65533;.0&#65533;f&#65533;N&#65533;&#65533;_&#65533;tJ&#65533;@&#65533;@R&#65533;R"*0/D&#65533;&#65533;N&#65533;!&#65533;3&#1026;&#65533;U&#65533;(&#65533;HY&#65533;&#65533;h&#65533;"@	&#65533;& &#65533;&#65533;&#847;&#65533; io2j U&#65533;3&#65533;&#65533;xU+
w+&#65533;&#65533;&#65533;q&#65533;Jb1&#65533;&#65533;&#65533;8&#65533;&#65533;&#65533;Eh&#65533;z&#65533;Wx#&#65533;&#897;&#65533;&#401;	&#65533;&#65533; &#65533;@$F# &#65533;d&#65533; jV&#65533;N?&#65533;D&#65533;&#65533;
&#65533;&#65533;&#1431;&3I&#65533;p
&#65533;;&#65533;&#65533;&#65533;o&#65533;&#519;&&#65533;`^3&#65533;h&#65533;&#65533;%&#65533;&#65533;l&#65533;@S&#65533; &#65533;A&#65533;2&#41194;WW&#65533; &#65533;I&#65533;&#65533;&#65533;&#65533;&#65533;&#65533;&#65533;0&#65533;g*@&#612;h Xri&#65533;^&#65533;&#65533;!&#65533;&#65533;&#65533;&#65533;@b&#65533;&#65533;&#65533;
u!|0*?H&#65533;&#65533;&#65533;&#65533;C&#65533;j&#65533;&#65533;f&#65533;f&#65533;&#65533;&#65533;T h&#65533;&#65533;&#65533;&#65533;Kf`&#65533;d *X'|#&#65533;&#65533;s&#65533;=E<M&#65533;&#65533;h=&#65533;&#65533;&#65533;&#65533;?&#65533;&#65533;Z&#65533;Bn&#65533;&#65533;&#65533;&#65533;~a&#65533;|c9&#313;&#65533;&#65533;s&#65533;-&#65533;0&#65533;&U&#65533;CZp&#65533;&#65533;@&#65533;	&#65533;&#65533;R&#65533;E&#65533;&#65533;	X&#1026;D&#65533;38&#65533; B&#65533;&#65533;&#65533;6&#65533;y&#65533;&#2020;*R&#65533;/I
&#65533;&#65533;N&#65533;`&#65533;$0+=&#65533;&#65533;&#65533;&#65533;&#65533;&#65533;"&#65533;&#65533;c&#65533;&#65533;^\&#65533;P&#65533;h&#65533;&#65533;&#1315;&#65533;iX0A&#65533;< wa(2r&#65533;uUI&#65533;d&#888;&#65533;T&#65533;a&#128;`&#65533;&#65533;&#65533;&#65533;&#65533;&#65533;&#65533;&#65533;&#65533;"&#65533;)dyk&#65533;].&#65533;&#65533;&#65533;|}&#65533;&#65533; &#65533;y&#65533;0&#65533;@40&#65533;&#65533; ]&#65533;8&#65533;z&#65533;&#65533;|&#65533;#&#65533;qR&#65533;F&#65533;&#65533;Y9lV*&#65533;DS<+O&#65533;&#65533;0&#65533;|D&#65533;&#65533;vPZN&#65533;&#65533;US&#65533;k&#65533;&#65533;4x&#65533;mM&#65533;[Ub=&#65533;o:&#65533; H&#65533;&#65533; &#65533;eA]&#65533;&#65533;&#65533;	&#65533;&#65533;3a&#787;&#65533;&#65533;&#65533;t&#65533;&#65533;.&#65533;&#65533;
&#65533;&#65533;K&#65533;
&#65533;!&#65533;&#65533;a&#65533;`X&#65533;&#65533;6[Y&#65533;&#65533;`&#65533;&#65533;\`&#65533;&#65533;&#65533;&#65533;&#65533;&#65533;&#65533;n	&#65533;}/&#65533;&#65533;wR&#65533;&#65533;&#65533;b&#65533;&#65533;&#65533;&#65533;&#65533;`&#65533;d=WB&#65533;`4}&#65533;I&#65533;&#65533;&#1088;G&#65533;5p&#65533;)&#65533;"E&#65533;.&#65533;&#65533;Y&#65533;&#65533;&#65533;=`M4&#65533;&#65533;&#65533;&#65533;%&#65533;&#65533;2&#65533;*3&#65533;&#65533;=&#65533;N&#65533;S&#65533;"&#65533;W&#65533;}&#65533;:2&#65533;H&#65533;&#65533;|&#65533;(A&#65533;&#65533;I&#65533;o&#65533;*@&#65533;F&#65533;B&#65533;&#65533;&#65533;oa &#65533;&#1823;&#65533;&#65533;&#65533;V&#65533;&#65533;&#65533;&#65533;=&#65533;j+V&#65533;
G8` x&#65533; &#65533;!&#65533;, &#65533;&#1144;&#65533;&#65533;&#65533;@ZNp&#65533;L4X+p&#65533; ~&#65533;&#65533;&#65533;\o*he^ >&#65533;&#65533;l&#65533;&#65533;y&#65533;&#548;&#65533;&#65533;&#1022;&#65533;Tv&#65533;&#65533;&#65533;<`&#65533;&#65533;$=&#65533;kq&#1270;-A^&#65533;=&#65533;E!&#65533;0.q&#65533;%'&#65533;	&#65533;qy&#65533; {a-&#65533;&#65533;&#65533;mW&#65533;&#65533;KcF&#65533;
&#65533;T&#65533;%%&#65533;#&#65533;U-&#65533;t+a, \K!)@#&#65533;O&#65533;&#65533;&#65533;Sj&#65533;n*tSAC&#65533;%`&#65533;&#65533;*&#65533;&#65533;&#65533;,&#65533;&#65533;,&#625;&#65533;&#65533; 7&#65533;'p&#65533;Re&#65533;&#65533;DM&#65533;s&#65533;W&#65533;&#65533;a&#65533;&#65533;ZxB &#65533;"-&#65533;&#65533;C&#65533;'&#65533;&#65533;,&#65533;3&#65533;# ;&#65533;,V/&#65533;&#65533;&#65533;&#65533;G1 &#65533;&#65533;'&#65533;&#65533;4&#65533;zWT&#65533;o&#65533; &#65533;&#65533; 2p=&#65533;&#65533;_&#65533;&#65533;&#65533;LQt,&#65533;&#65533;W&#65533;&#65533; "&#65533;&#65533;&#65533;K52&#65533;&#65533;"c.&#65533;&#65533;bo1R"&#243;'P&#65533;&#65533;CD!&#65533;5PJ&#65533;<&#65533;&#65533;k&#65533;&#65533;y&#65533;&#65533;C5.,QT&#65533;&#65533; &#65533;&#65533;  &#65533;&#65533;%f&#65533;u&#65533;  &#65533;&#65533;0<8&#65533;r;&#65533;:y,P! *@X&#65533;N&#65533;&#65533;&#65533;&#65533;,&#65533;-&#65533;&#65533;z&#65533;W{&#65533;&#65533;,;P&#65533;G&#65533;f&#1551;&#2001;+&#65533;A+&#65533;&#65533; &#65533;&#65533;C&#65533;&#65533;CX+&#65533;&#65533;:%P  &#65533;&#65533;?&#65533;fS31 &#65533;1)R&#65533;4.&#65533;&#65533;&#65533;b((0&#1748;&#65533;6r&#65533;h0)`>&#65533;U&#65533;&#65533;+&#65533;j&#65533;U:&#65533;&#65533;M(&#65533;$2P!&#65533;	&#65533;&#65533;t1a+9&#65533;&#1092;&#65533;)?&#65533;jK&#65533;+ X&#65533;Aj&#65533;&#65533;jR&#65533;&#257;&#65533;`&#65533;&#65533;&&#65533;DA&#65533;&#65533;47`"0&#65533;&#65533;a&#65533;R5&#65533;&#65533;&#65533;&#65533;&#65533; &#65533;q [&#65533;Ol2&#65533;&#65533;&#65533;&#65533;-`+&#65533;&#65533;P&#65533;EB&#65533;[&#65533;1p&#65533;@p&#65533;&#65533;&#65533;PD&#65533;d|I8=&#65533;
	&#65533;&#65533;P[&#65533;.T	&#65533;	#&#65533;&#1283;&#65533;0 7&#65533;r(&#65533;R3&#65533;&#65533;lR&#65533;L&#65533;&#65533;hZIA!E+ &#65533;&#65533;.&#65533;&#65533;&#65533;
&#65533;u&#65533;Uj&#65533;H&#65533;&#1136;1R&#65533;5=&#65533;1pj&#65533;&#65533; =&#65533;'"&#65533;&#65533;x&#65533;,&#65533;C&#65533;&#65533;-p	a&#65533;p&#65533;g`&#931;&#65533;G&#65533;q&#65533;`I&#65533;&#65533;&#65533;&#65533;&#65533;WSM&#65533;&#65533;K}&#65533;h2U2&#65533;&#65533;&#65533;O&#65533;&#65533;R&#65533;&#65533;&#65533; &#65533;6! 2&#65533;BX&#65533;`(`$ F&#65533;P &@q&#311;&#65533;&#65533;&#65533;&#65533;&#65533;O&#65533;&#65533;&#65533;&#65533;&#65533;[&#65533;9&#65533;
&#65533;@&#65533;
&#65533;&#65533;&#65533;W F0z&#65533;q R0&#65533;&#65533;'`'&#65533;<5&#65533;&#65533;y&#65533;&#65533;U&#65533;P'&#65533;$&#65533;&#65533;P&#65533;&#65533;cr&#65533;H&#65533;XtW&#65533;&#65533;e4&#65533;&#65533;w&#65533;%&#65533;y.&#65533;&#65533;&#65533;u&#65533;&#65533;@&#65533;(&#2040;8~&#65533;0 0&#65533;&#65533;A&#65533;&#65533; &#65533;&#65533;;dvPFbZ?&#65533;&#65533;@=&#65533;&#65533;%&#65533;H&#65533;&#65533;&#65533;1&#65533;$&#65533;1&#65533;&#65533;T &#65533;U @Y5&#65533;D.! &#65533;&#65533;Jc&#65533;&#65533;#&#65533; Xr &#65533;&#65533;:&#65533;P:&#65533;d&#65533;&#65533;,Z&#546;l(
&#65533;&#65533;8&#65533;&#65533;&#65533;&#65533;1&#65533;&#65533;&#65533;'&#65533;&#65533;
&#65533;&#65533;,$&#65533;&#1776;?&#65533;&#65533;7ZN&#65533;P= 
/
F(0&#65533;&#65533;P~	#I&#65533;*T&#65533;'E&#35271;&#65533;&#65533;%&#65533;&#65533;&#65533;&#65533;&#65533;&#65533;5&#65533;0&#65533;&#65533;!&#65533;&#65533; &#65533;&#65533;l&#65533;l\&#65533;l&#65533;:p&#1386;V&#1622;?&#65533;g&#65533;6 <&#65533;D&#65533;&#65533;<7&&#65533;GC9'%&#65533;&#65533;d&#65533;s&#65533;&#65533;R.&#65533;j&#65533;`&#65533;&#65533;B&#65533;1wJ&#65533;&#65533;|&#65533;&#65533;QS0&#65533;W{&#65533;.&#65533;&#65533;M&#65533;0@&#65533;7_&#65533;q&#65533;&#65533;{&#65533;5O&#65533;&#65533;2 XC&#65533;&#65533;'`&#65533;&#65533;!&#65533;@&#65533;&#65533;$` ` &#65533;0z &#65533;b
&#65533;&#65533;*&#65533;&#65533; &#65533;0n2 pZ&#65533;&#65533;&#65533;&#65533;&#65533;&#65533;*&#65533;IDp&#65533;&#65533;C&#65533;&#65533;,&#65533;&#65533;
*&#65533;|&#65533;'FAfat&#65533;@$5&#65533;Ah&#65533;yt^&#65533;&#65533;B&#65533;&#65533;@W&#65533;$&#65533;&#65533;HU&#65533;R([j&#65533;&#65533;?]&#65533;k&#65533;&#65533;@&#65533;&#65533;'&#65533;W#'  &#65533;&#65533;?+p&#65533;&#65533;&#65533;8&#1209;B&#65533;&#65533;&#65533;nR&#65533;@A
&#&#65533;&#65533;c h>&#65533;&#65533;&#65533;>&#65533;R&#65533;&#65533;;&#65533;&#65533;&#65533;%1&#65533;&#65533;&#65533; T&#65533;X&#65533;&#65533;&#65533;0&#65533;&#65533;3&#65533;&#65533;&#65533;'&#65533;&#65533;i&#65533;IC)&#65533;#&#65533;1&#65533;&#65533;b	-P&#65533;3&#65533;$P<6&#65533;$&#65533;P&#65533;b&#65533;&#65533;?O &#65533;&#65533;&#65533;&#65533;&#65533;&#65533;&#65533;_x&#65533;_&#65533;&#65533;&#720;,&#65533;&#65533;|&#65533;&#65533;,&#1856;&#65533;j&#65533;&#65533;&#65533;|&#65533;6&#65533;&#65533; W&#65533;&#65533;W &#65533;&#65533;'i&#65533;3&#65533;3X3@Q&#65533;&#65533;&#65533;&#65533;Hz&#65533;&#65533;&#65533;>&#65533;&#65533;&#65533;&#65533;&#65533;&#65533;P'~UG&#65533;&#65533;2&#65533;(&#65533;&#65533;v?RXY?&#1334;&#65533;&#65533;J&#65533;6&#65533;'8&#65533;50&#65533;w4&#65533;'P&#65533;&#65533;v&#65533;u&#65533;&#289;&#65533;3`2&#65533;>&#65533;&&#65533;$ &#65533;?{R>&#65533;&#65533;&#65533;&p&#65533;&#65533;&#65533;&#65533;n&#65533;&#65533;%&#65533;s&#65533;P &#65533;I&#65533;CiC&#65533;* g0s&#65533;!`b&#65533;'&#65533;xk&#65533;&#65533;&#65533;&#65533;  &#65533;&#65533;&#65533; &#65533;1
&#65533;&#1281;&#65533;&#65533;&#65533;V&#65533;&#65533;&#65533;&#65533;&#65533;&#65533;&#65533;ZE&#561;&#65533;&#65533;z&#65533;q&#65533;&#65533;&#65533;&#65533;&#1698;: 
&#65533;/0xs &#65533; &#65533;?&#65533;&#65533;@.0
w|&#65533;&#65533;,&#65533;&#65533;RW&#65533;&#65533;&#65533;: (t&#65533;&#65533;&#65533;o&#65533;%&#65533;xb&#65533;&&#65533;@&#65533;2&#65533;d2gG &#65533;&#65533;&#65533;&#65533;&#65533;&#65533;?s|&#65533;&#856;&#65533;`&#65533;% p&#65533;R&#65533;&#65533;3@&#65533;&#65533;{&#65533;&#65533;;>Y
Y&#65533;H;<@&#65533;X&#65533;s&#65533;%&#65533;7&#65533;&#65533;s4`&#65533;&#65533;3&#65533;5&#65533;&&#65533;Vg&#65533;$`ap&#65533;&#65533;&#65533;X&#65533;/&#65533;B `&#65533;&#65533;Yg&#65533;*&#65533;&#65533;&#65533;&#65533;&#65533;@&#65533;&#65533;RY+! &#65533;&#65533;0&#65533;&#65533;&#65533;Z&#65533;&#1236;&#65533;O&#65533;&#65533; w&#65533;V&#65533;,&#65533;+<4-&#65533;-7&#65533;1&#65533;	&#65533;&#65533;&#65533;.U	P&#65533;&#65533;&#903;&#65533;0&#65533;c5p&#65533;	1 &#65533;*&#65533;.&#65533;&#515;Sp$&#65533;
=&#65533; &#65533;&#65533;&#65533;?&#65533;K&#65533;&#65533;&#65533;?2&#65533;0 &#65533;&#65533;V&#65533;&#65533;&#231;&#65533; &#65533;t/.`A&#65533;St&#65533;0&#65533;&#65533;$cuMh0$&#65533;v&#65533;Z9&#65533;>aC&#65533; &#65533;&#65533;$&#1225;&#65533;&#65533;&#65533;h&#65533;Q&#65533;|&#65533;&#65533;6&#65533;w<Q &#65533;&#65533;4sA&#65533;&#65533;&#65533;D&#65533;DS-Y~$`&#65533;|R&#65533;r&#65533;!%F&#65533;E+H@&#65533;&#65533;-&#65533;	&#65533;&#65533;e| G{&#65533;s&#65533;&#65533;;e^&#65533;f&#65533;e&#65533;&#65533;O6&#65533;&#65533;&#65533;:-&#65533;&#65533;Rb&#65533;F&#65533;&#65533;q&#65533;7&#65533;? &#65533;&#65533;)<<&#65533;&#65533;@&#65533;.&#65533;P&#441;.@&#65533;Qj@4&#65533;9&#65533;&#65533;H|&#65533;&#65533;"pTQ&#1413;j&#65533;&#65533;&#65533;I$&#65533;&#65533;&#65533;&#194;&#65533;5&#65533;&#65533;t&#65533;x&#65533;&#65533;&#65533;&#65533;&#950; g&#65533;K&#65533;Ik&#65533;&#65533;&#65533;&#65533;3&#65533;&#65533;&#65533;&#65533; &#65533;&#65533;&#65533;+&#65533;'&#580;yN&#65533;Ka&#65533;$&#65533;:LPXTq2 ;&#65533;&#65533;&#65533;Mr&#65533;+&#65533;6&#65533;:A1&#65533;C&#65533;&#65533;&#65533;&#65533;&#65533;&#65533; DZ&#65533;&#65533;&#65533;&#65533;&#65533;&#65533;JT{&#65533;&#65533;O@^&#65533;z&#65533;&#65533;X&#65533;&#65533;-&#65533;|&#65533;`!`Q&#65533;&#65533;&#65533;@M*!kS&#65533;:&#65533;!&#65533;r&#65533;&#65533;&#155;[%&#65533;&#65533;&#65533;UB&#65533;&#65533;&#65533;e@l}&#65533;&#65533;  ar&#65533;&#65533;>&#864;2n&#65533;&#65533;{._&#65533;$ .Y&#65533;1&#65533;&#65533;&#65533;&#65533;L"o&#65533;&#38113;&#65533;&#65533;@}n%@&#65533;&#65533;&#65533;&#65533;&#65533;@&#65533;&#65533;&#65533;&#65533;<_%t&#65533;&#65533;# &#65533;Lg&#65533;&#65533;&#65533;0C&#65533;)*&#65533; &#65533;"&#65533;0n &#65533;&#65533;6Q&#65533;&#65533;3&#65533;53&#65533;	&#65533;&#65533;&#65533;&#65533;&#65533;&#65533;&#65533;&#65533; D {&#369;
&#65533;O&#65533;&#65533;8&#65533;&#65533;&#65533;X&#65533;&#65533;!&#65533;!&#65533;&#65533;-&#65533;P&#65533;-&Z&#65533;&#65533;&#65533;&#65533;  &#65533;&#65533;&#65533;Fvh&#65533;&#65533;Z&#65533;+l}&#65533;L&#65533;2&#65533;@7W3&#65533;&#65533;&#65533;&#65533;)&#65533;&#65533;&#65533;&#65533;?#q&#65533;,&#65533;)LpA&#65533;&#65533;5*H&#65533;&#65533;6 &#65533;&#65533; W&#65533;&#65533;3a#N&#65533;&#65533; &#65533;+hN9J&#65533;T&#65533;&#65533;K&#65533;8&#65533;&#65533;&#65533;^&#65533;&#65533;&#65533;)PR&#65533;$&#65533;Q&#65533;<&#478;{&#65533;CL&#65533;&#65533;p.?E&#65533;!^|&#65533;[BN&#65533;&#65533;&#65533;&#65533;&#644; &#65533;?)&#65533;[ $G&#65533;c&#65533;&#65533;&#65533;&#65533;Mb=&#65533;&#65533;* &#65533;c&#65533; &#65533;@	&#65533;&#65533;_&#65533;@&#65533;&#65533;&&#65533;P&#65533;&#65533;8&#65533;Z#&#171;&#65533;&#65533;`&#65533;J&#65533;&#65533;Yk&#65533;&#65533;W&#65533;X&#65533;C&#65533;q&#65533;  &#65533;&#65533;f&#65533;&#65533;I&#65533;&#65533;a&#233;?&#65533;&#65533;&#65533;	7sarW(+&#65533;r20fLW&#65533;'&#65533;&#65533;&#65533;&#624;g(&#65533;k&#65533;;&#65533;>S"#&#65533;"&#65533;&#65533;I&#65533;&#65533;B&#65533;&#65533;J&#65533;&#65533;q&#65533;MI3W&#65533;C:N&#65533;&#65533;&#65533;&#65533;&#65533;&#65533;RN&#65533;&#65533;w&#65533;&#65533; &#65533;&#65533;^&#65533;&#65533;&#65533;' w&#65533;&#65533;&#65533;&#65533;#]&#65533;R\&#65533;&#65533;< &#65533;~%PW&#65533;>&#65533;$&#65533;)&#65533;)&#65533;,Q  3,"$#!3(&#65533;&#65533; &#65533;	DBB	77 7&#65533;&#65533;>C&#65533;&#65533;&#65533;&#65533;&#65533;&#65533;&#65533;&#65533;&#65533;&#65533;&#65533;&#65533;&#65533;&#65533;&#65533;&#65533;&#65533;&#183;&#65533;&#65533;&#501;&#65533;-&#1049;
&#65533;?&#65533;&#65533;&#65533;&#65533;&#65533;&#65533; -&#65533;+).&#65533;!,,!1-)R&#65533;&#65533;&#65533;&#65533;b&#65533;&#65533;!&#65533;_&#65533; ((&#52373;&#65533;C&#65533;	`&#65533;0x&#65533;&#65533;d$@&#65533;]&#65533;8&#65533;&#65533;&#65533;&#133;*\&#65533;u"&#194;|&#65533;&#65533;.&#65533;&#65533;&#65533;`&#65533;	&#65533;U&#65533;&#65533;&#65533;
Ar&#1072;@&#65533;5&#65533;&#65533;&#65533;&#65533;&#65533;&#65533;>&#65533;q&#65533;A&#65533;`o&#65533;4&#65533;X&#65533;b!X&#65533;&#65533;`&#65533;&#65533;&#65533;&#65533;&#65533;&#65533;&#65533;T&#65533;-
&#65533;0&#65533;&#65533; ~%&#65533;&#65533;-&#65533;u&#65533;^`&#65533;0&#65533;&#65533;TbP&#65533;&#65533;1.&#65533;1HL&#749707;&#65533;&#65533;"@&#65533;&#65533;a*'!T&F&#65533;|u[&#65533;&#65533;&#65533;P&#65533;
V&#65533;W&#65533;&#65533;	N&#65533;&#65533;&#65533;&#245;&#65533;&#65533;A&#65533;h@!&#65533;f&#65533;&#65533;
\0a&#65533; -I&#65533;0&#898;&#65533;&#65533;(&#65533; &#65533;&#65533;&#65533;&#65533;U&#65533;&#65533;@d&#65533;&#65533;&#65533;&#65533;d&#65533;  &#65533;2`qt&#65533;&#65533;K5&#65533;&#65533;*=pO	&#65533;&#65533;H&#65533;&#65533;&#65533;&#65533;lP2&#65533;"02&#65533;&#65533;A
&#65533;&#65533;R(l~k]&#65533;&#65533;)&#65533;&#65533;BB@&#65533;&#65533;D&#65533;X &#65533;^@=EX&#65533;R&#65533;?a &#65533;J%&#65533;"&#65533;[&#65533;p  80\&#65533;&#65533;B&#65533;&#65533;I&#65533;@&#65533;J&#65533;p&#65533; -	d&#65533;1xXA&#65533;&#65533;Y 2&#65533;P&#65533;E+&#65533;&#65533;&#65533;$*&#65533;h&#65533;T&#65533;H$X`&#65533; 0&#65533;p@&#65533;N&#65533;&#65533;	|&#65533;&#65533;;h&#65533;8&#65533;&#65533;,&#65533;$&#65533;&#65533;q&#65533;&#65533;&#65533;&#65533;/&#65533;(&#65533;L3&#65533;@s&#65533;&#65533;PG&#65533;j') &#65533;&#65533; (&#1667;
2y&#65533;&#65533;&#65533;&#65533;AC
&#65533;&#65533; &#65533;&#65533;N&#65533;&#65533;&#65533;p@&#65533;C&#65533;p
$&#65533;&#65533;=|&#65533;$&#65533;&#65533;5@&#65533;&#65533;-	&#65533;fC&#65533;p&#65533;
&#380;)&#65533; ,A&#65533;&#65533;_&Y'[!&#65533;&#65533;&#65533;.&#65533;U&#65533;&#65533;|4p&#65533;&#65533;> B&#65533;&#65533;ELX3&#65533;U- W&#65533;D6&#65533;C&#65533;0&#65533;X&#65533;0cB&#65533;$&#65533;&#65533;&#65533;&#65533;s&#65533;T1&#65533;&#65533;&#735;1T&#65533;&#65533;C]&#65533;|1&#65533;@&#65533;&#65533;&#65533;&#65533;&#65533;I] @t&#1025;-K&#65533;&#65533;&#65533;Y&#65533;&#65533;F	&#65533;&#65533;u&#65533; &#65533; P$t&#65533;M&D:&#65533;
&#65533;p&#65533;&#65533;&#65533;&#65533;*&#65533;&#65533;mJ&#65533;&#65533;h&#65533;[+&#724;z&#65533;x&#65533;*V&#65533;,&#65533;3&#65533;&#65533;&#65533;&#65533;&#65533;&#65533;&#65533;&#65533;&#65533;n&#65533;&#65533;w&#65533;Bp&#65533;i`R&#65533;u&#65533;&#65533;&#65533;uK&#65533;t&#65533;&#65533;+X&#65533; 0<&#1302;[kV&#1025;B&#65533;&#65533;Xb&#65533;&#65533;&#65533;&#65533;CT&#65533;<&#65533;K&#65533;ZF&#599;8q&#65533;&#65533;&#65533;Z&#65533;&#65533;H-&#65533;&#65533;&#65533;l&#65533;;&#65533;EQ&#65533;&#65533;&#65533;F&#65533;&#133;@9Y@&#65533;C,&#65533;gy]D&#65533;&#65533;<&#65533;<?n&#65533;&#65533;&#572;h&#65533;t~&#57530;P&#65533;A&#65533;_.&#65533;$	t&#65533;]&#65533;&#65533;<n&#65533;&#65533;. &#65533;-'X&#65533;	Hp C$j]&#65533;,`&#65533;n&#65533;_&#65533;F&#65533;&#65533;L&#65533;
&#65533;&#65533;&#65533;&#65533;@&#65533;#&#65533;-&#65533;&#1179;
W($&#65533;&#65533;T&#65533;&#65533; &#65533;&#1481;&#65533;P&#65533;&#65533;A&#65533;&#65533;@&#65533;&#65533;n &#65533;`&#65533; f&#65533;&#65533;&#773;&#65533;$&#65533; N&#65533;&#65533;!&#65533;d&#65533;&#65533;2&#65533;&#65533;`&#65533;&#65533;&&#65533;&#568;&#65533; .JB8d&#65533;&#65533;b'hW.\&#65533;&#65533;.&#65533;'FLJ&#65533;&#65533;-rt&#65533;&#65533;`y&#65533;.&#65533;&#65533;&#65533; &#65533;A&#65533;R&#65533;&#65533;&#65533;!A&#65533;.@&#65533;&#65533;&#65533;&#65533;&#65533;)Ibd@/}&#65533;p&#65533;E$F&#65533;&#65533;&#65533;L&#65533;89&#65533;&#65533;&#65533;P&#65533;H]&#65533;YC&#65533;4&#65533;&#65533;ZS &#65533;X&#65533;%&#65533;;H| &#65533;&#65533;@%p&#65533;"&#65533;&#65533;&#65533;=&#65533;0&#65533;$a &#65533;&#65533;t 	:&#65533;&#65533;`N&#65533;&#65533;,&#65533;&#65533;&#65533;&#65533; :&#65533;`	&#65533;&#65533;&#65533;!&#65533;G&#65533;&#65533;&#65533;*&#65533;&#65533;&#65533;&#65533;XH&#65533;z'&#65533;&#713;U&j&#65533;l&#65533;&#65533;:&#65533;&#65533;&#65533;&#65533;$&#65533;D&#65533;=(p &#65533;x@ &#65533;a&#65533;\@&#65533;<&#65533;	&#65533;N&#65533;B\&#65533;5p&#65533;V&#65533;&#65533;	&#65533;R @A&#65533;&#65533;&#65533;&#65533;&#65533;Z&#65533;&#65533;J&#65533;9D&#65533;	P&#65533;
&#65533; RR!&#65533;h'&#65533;&#65533;a0&#65533;HC`(&#65533;&#65533;&#65533;&#65533;v&#65533;\p )*&#65533;&#65533;e6&#65533;&JX&#65533;&#65533;&#65533;2&#65533;I$&#65533;S&#65533;I'
&#65533;E&#65533;&#65533;&#65533;&#65533;&#65533;?&#65533;&#65533;(y&#65533;&#65533;6&#65533;&#65533;YO&#340;/0>P[PA&#65533;&#65533;&#65533;K&#65533;&#65533;J&#65533;&#65533;&#65533;6p&#65533;@&#65533;2G&#65533;d&#65533;# &#65533;&#65533;&#65533; 0&#65533;&#65533;c&#65533;&#65533;&#65533;&#65533;$&#65533;N\&#65533; ;&#65533;&#65533;u&#65533;&#65533;6*&#65533;n&#561;&#65533;jW;&#65533;&#65533;&#65533;&#65533;@&#65533;f5&#65533;N `&#65533;h@K)]&#65533;@&#65533;&#65533;AyH&#65533; &#65533;&#65533;&#65533;4&#65533;&#65533;&#65533;e&#65533;@&#65533;60&#65533;&#65533;&#65533;&#65533;WBx&#494;`d&#65533;J$}jz&#65533;&#65533;6&#65533;y&#65533;Q	x&#65533;8&#65533;K&#65533;)&#65533;&#65533;kE&#65533;&#524;%8&#1385;&#65533;&#65533;L>&#140;]x&#65533;&#65533;&#65533;&#65533;% n9 &#65533;HB&#65533;&#65533;&#65533;&#65533;]!A5K&#65533;/&#65533;&#65533;@Pe&#65533;+&#65533;&#65533;&#65533;\&#65533;%&#1581;&#65533;z&#65533;L&#65533;&#65533;H&#65533;&#65533;V&#65533;&#65533;&#65533;&#65533;^&#65533;B&#65533;&#65533;&#65533;&#65533;&#536; &#65533;8 &#65533;&#65533;^3pT&#65533;&#65533; *8&#65533;D"&#65533;&#65533;&#65533;&#65533;t&#65533;$T&#65533;5HX&#65533;Y&#65533;&#65533;&#65533;r&#65533; S&#65533;&#65533;FL&#65533;Cn&#65533;&#65533;LQ&#65533;&#65533;&#65533;&#65533;2&#65533;&#65533;fi&#65533;3&#65533;&#65533;&#65533;Z*S&#65533;&#65533;&#65533;2A &#65533;!&#65533;@&#65533;&#65533;H&#65533;,Xl9&#65533;U&#65533;&#65533; s&#1026;&#65533;]&#65533; f@&#65533;&#65533;&#65533;yY&#65533;!cvecLY&#65533;&#65533;&#65533;T`E&#65533;&#65533;N&#65533;2 l@DhjmA&#65533;0&#65533;`!&#65533;&#65533;?`&#65533;&#65533;&#65533;&#65533;&#65533;"8&dXm=E&#65533;2/&#65533; &#65533;AE$F &#65533;-&#65533;A&#360;!&#65533;,&#65533;&#1996;&#65533;`\&#65533;)}]"&#65533; -1J	@$&#174;	&#65533;&#809;TB02;b&#745;@sBX 2&#65533;&#65533;&#65533;&#65533;&#65533;&#65533;&#65533;&#65533;]&#65533;&#65533;&#65533;*T&#65533;
&#65533;e&#65533;H&#65533;$&#65533;&#65533;$&#918;5`
[&#65533;&#428;~`&#65533;_&#65533;S &#65533;&#65533;&#65533;N&#65533;Z3{\&#65533;&#65533;B!sd&#65533;P&#65533;Y&#65533;&#65533;N&#1714;&#65533;&#65533;P&#1337;g&#65533;&#65533;Mh&#65533; &#65533;&#65533;F@ &#65533;+&#65533;&#65533;Fp&#65533;*N&#65533;4&#65533;&#65533;20i=&#65533;K,uzU&#65533;&#65533;&#873;&#65533;&#65533;0c@
&#65533;&#65533;sO&#20204;l	
:&#65533;&#65533;&#65533;, &#65533;&#65533;&#65533;6&#65533;@(.&#65533;&#65533;&#65533;pqs&#65533;&#65533;C>&#65533;7.PZ&#65533;8h&#65533;b&#65533;]&#65533;Ma&#65533;G&#65533;&#65533;&#65533;&#65533;4&#65533;"A&#65533;X&#65533;j&#65533;@9H,&#65533;xQ&#65533; &#65533;&#65533;)0&#65533;
nt&#65533;$&#65533;`2&#314;EZj&#54436;&#65533;&#65533;k&#65533;&#65533; <&#65533;&#65533;X&#65533;e&#65533;:1%&#65533;pg&#65533;?&#65533;&#65533;&#65533;2!&#65533;h@&#65533;B&#65533;&#471;&#65533;&#1726;&#65533;&#65533;&#65533;&#65533;F&#65533;&#52422;&#65533;&#65533;&#65533;&#65533;T&#65533;&#65533;&#65533;&#65533;\&#65533;2&#65533;&#65533;qb  S3TL&#65533;&#65533;&#65533;q@:&#65533;&#65533;q&#65533;&#65533;G&#65533;R&#65533;;)&#65533;&#65533;e&#65533;#&#65533;#t&#65533;qk s&#65533;3lP&#65533;&#65533;r&#65533;u&#65533;&#65533;i@&#65533;)P7 &#65533; +`&#65533;t]&#65533;&#65533;U&#65533; 	@&#65533; P'<&#65533;@'&#65533;j&#65533;v+!V&#65533;C&#65533;W&#65533;&#65533;D&#65533;@&#1398;]=:0+&#65533;w&#65533;QNr &#65533; \2&#65533;>&#65533;$`&#65533;$M+P\&#65533;1p(0&#65533;  P~&#65533;+&@&#65533; &#65533;&#65533;&#65533;A)G
&#519;B&#65533;|r&#65533;7&#65533;a&#496;
 &#65533;&#65533; &#65533;C&#65533; &#65533;q&#65533;&#65533;q&#65533;&#65533;p&#65533;0~&#65533;&#65533; &#65533;BB&#65533;&#65533;@!&#65533;+&#65533;&#65533;vV&#65533;&&#65533;+0&#65533;A&#65533;gH&#65533;"caS&#65533;1R^&#65533;b&#65533;&#65533;5`&#65533;&#65533;tTC&#65533;&#65533;l&#65533;&#65533;  &#65533;$&#65533;s&#65533;&#65533;%qq&#65533;&#65533;&#1749;zb&#65533;>}"3&#65533;`]&#65533;&#65533;&#65533;&#65533;2,Ku!&#65533;.&#65533;&#65533;&#65533;&#65533;&#65533;E&#65533;&#65533;u&#65533;/&#65533;Q0b&#65533;&#65533;! &#65533;&#65533;=rE&#65533;4&#65533;&#65533;.&#2021;'&#65533;&#65533;5&#65533;&#65533;b0&#65533;2&#65533;wUl0*&#65533;	&#65533;&#65533;#&#65533;`&#65533;,&#65533;&#65533;&#65533; &#65533;&#65533; W&P&#65533;"B&#65533;p)q&#65533;&#65533;&#65533;`B!7&#65533; iO!&#65533;&#65533;*&#65533;&#65533;
(&#65533;&#65533; g&#65533;0&#65533;PY&#65533;5~&#65533;&#65533;&#65533;&#65533;&#65533; +&#65533;&#65533;1&#65533;_-@<&#65533;&#65533;c&#1125;1-&#65533;4dU&#65533;&#65533;4&#65533;dM&#65533;"]&#65533;m&#65533; 1&#65533;R2X1V&#65533;&#65533;=&#65533;@&#65533;v}UH&#65533;Q^&#65533;&#65533;6&#65533;8X&#65533;&#65533;&#65533;&#65533;&#65533;&#65533;=$!2 5qTh&#65533;K&#65533;&#65533; &#65533;W&#65533; &#65533;1&#65533;3&#65533;&#65533;6YLavdy8&#65533;l&#65533;^&#65533;7&#65533;&#65533;.&#65533;#&#65533;3&#65533;&#65533;&#65533;1`v*B$X&#65533;x&#65533; = &#65533;&#65533;#w&#65533;&#65533;&#65533;&#65533;&!&#65533;&#65533;g3`3&#65533;&#65533;&#65533;N[fC&#65533;&#65533;*&#65533;C&#65533;&#65533;&&#65533;|!&#65533;ys7}&#65533;&#65533;@&#65533;uC&#65533;&#1184;C?P|&#65533;&#65533;}&#65533;&#65533;&#65533;&#65533;`6GP&#65533;&&#65533;0{&#1612;
3B-\c&#65533;-QmN&#65533;>`@y&#65533;kW&#65533;&#65533;&#65533;`&#65533;+&#65533;R&#784;!#~&#65533;yn&#65533;;h7&#65533;F&#65533;&#65533;:%&#65533;&#65533;&#65533;e&#65533;&#65533;&#65533;"zY&#65533;&#65533;.&#65533;&#65533;?&#65533;!Ir&#65533;U&#65533;&#65533;&#65533;t&#65533;P3yEVR&#65533;&#65533;*&#65533;&#65533;S33&#65533;R50%&#65533;&#65533;f@p&#65533;%_&#65533;a.&#65533;$&#65533;&#65533;&#65533; *0~4`g&#65533;&#65533;&#65533;1)&#65533;s*&#65533;	<&#65533;	&#65533;&#65533;p(&#65533;ZJ&#65533;dv&#65533;Y7v&#65533;
&#65533;&#65533;})&#65533;	a&#65533;&#65533;6&#65533;&#65533;&#65533;a &#1417;&#65533;&#65533;&#65533;&#65533;&#65533;#o&#65533;TY+&#65533;\(&#65533; P&#65533;&#65533;T&#65533;&#65533;R&#65533;P&#65533;l! 0pui&#65533;WkS&#65533;&#65533;"@&#65533;&#65533;;P&#65533;)&#65533;&#65533;&#65533;u&#65533;@&#65533;&#65533;v+&#65533;&#65533;&#65533;&#65533;&#65533;f&#65533;&#65533;&#65533; O&#65533;v&#65533;W&#65533;$&#65533;R&#65533;`&#65533;UJbm&#65533;&#65533;^&#51328;&#65533; &#65533;H"&#65533;&#65533;&#65533;&#65533;P&#65533;&#65533;:&#65533;v.&#65533;&#65533;-&#65533;2u&#65533;&#65533;=&#65533;&#65533;C&#65533;&#65533;&#65533;1P3&#65533;`f3M&#65533;&#65533;&#65533;&#65533;&#65533;&#65533;D&#65533;%&#65533; %Pg&&#65533;eO
&#65533;&#65533;4&#65533;&#65533;7rsZoHf[:&#65533;&#65533;&#65533;G&#65533;|&#65533;	}&#65533;0q&#65533;g@Z&#65533;&#65533;8O&#65533;8&#65533;&#65533;&#65533;>&#65533;A&#65533;RQ 5&#65533;&#65533;Q/.`n&#65533;`&#65533;&#65533; 2&#65533;qI&#65533;a&#65533;]q&#1364;&#65533;&#65533;&#65533;&#65533;!&#65533;AQUy&#1157;#
Q3&#65533;.5KlbR5&#65533;&#65533;&#65533;&#65533;&#65533;pT&#65533;&#65533;<E`&#65533;&#65533;&#65533;`n&#65533;#lB&#65533;f9&#65533;&#65533;&#65533;"X:&#65533;G
&#65533;&#65533;'&#65533;|SR&#65533;&#65533;&#65533;>&#65533;&#65533;&#65533;v;f\&#65533;<5T&#1290;DkpV&#65533;&#65533;&#65533; &#65533;&#65533;&#65533;a&#65533;&#65533;L &#65533;w!&#65533; :&#65533;PbX(&#65533;g&#65533;"6&#65533;N&#65533;
&#65533;&#1180;&#65533;&#65533;&#65533;f/D&#65533;&#65533;&#65533;*^&#65533;(d&#65533;&#65533; ?@)u&#65533;&#65533;&#65533;}&#65533;&#65533;&#65533;&#65533;1&#65533;(&#65533;! &#65533;@&#821;P]q<&#65533;&#65533;>&#1462;&#65533;&#65533;50#<!!&#65533;&#65533;&#65533;`&#65533;j0Qj&#65533;&#65533;&#65533;&#65533;;&#65533;&#65533;1&#65533;&#65533;m&#65533;<&#65533;{&#65533;&#65533;&#65533;4&#65533;fI&#65533;1 &#65533;?&#65533;&#65533;\&#65533;q$&#65533;&#65533;>&#65533;&#65533;&#65533;an&#65533;a1p\8&#65533;&#65533;U&#448;xI.&#65533;&#65533;UQC:&#65533;G&#65533;L&#65533;Wq'B&#65533; 1&#65533;~:&#65533;&#65533;&#65533;<@F%#"&#65533;x2"~d1]&#65533;GT&#65533;<0&#65533;&#65533;&#65533;(&#65533;p&#65533;&#65533;&#367;&#65533;&#65533;U
O&#65533;$f]:&#65533;.|Oo&#65533;&#65533;&#65533;&#65533;&#1047;A}h&#65533;&#65533;40|h&#65533; p&#65533;&#253;e&#65533;g&#65533;R	&#65533;&#65533;p	${F&#65533;&#65533;] &#65533;&#65533;$&#65533;&#65533;&#65533;*%L:&#65533;U6o@Zb&#65533;v&#65533;&#65533;c&&#65533;8&#65533;&#65533; &#65533;&#65533;&#65533;&#615;R/&#65533;&#65533;u&#65533;&#65533;i5&#65533;&#65533;&#65533;&#1334;@hKE:u2m{"/ &#65533;&#65533;u&#65533;&#65533;&#65533;"&#65533;bU^&#65533;@*r&#65533;&#65533;~S(o&#65533;d&#65533;8%z1 &#65533;?yI&#65533;&#65533;j&#65533;&#65533;h"&#65533;s&#65533;&#65533;&#65533;&#65533;?&#65533;t3&#65533;J&#65533;'&#65533;7&#65533;&#65533;p $&#65533;&#65533;&#65533;&#65533;:&#65533;@&#65533;&#65533;&#65533;&#65533; B&#65533;f&#65533;&#65533;+&#65533;!7&#65533;/&#65533;&#65533;&#65533;1O&#65533;d*%&#65533;&#65533;P&#65533;&#65533;`C&#65533;H)&#65533;a&#65533;pgc &#65533;&#65533; &#1365;D&#65533;'&#65533;&#1255;'&#65533;&#65533;CI20v) &#65533;"R|&#65533;<&#65533;s@&#65533;Q &#65533;ai2&#65533;&#65533;9&#65533;;8&#65533;y}J!&#65533;Z2U&#65533;&#65533;4JzTJ&#65533;@&#65533;&#23925;d&#65533;Da&#65533;&#65533;&#65533;&#65533;&#65533; {yYc&#65533;&#65533;&#65533;&#65533;=$&#65533;I&#65533;"&#65533;3R&#65533;&#65533;U &#65533;&#65533;;X|T&#65533;I&#65533;&#65533;&#65533;S&&#65533;$0bx&#65533;Q^8A&#65533;FJ.j&#65533;3&#65533;&#65533;&#65533;&#65533;%&#65533;&#65533;  &#1465;+&#65533;D)&#65533;&#65533;+&#460;&#805;r`&#65533;&#65533;&#65533;&#65533;,S&#65533;&#65533;
d&#65533;b8&#1264;&#65533;&#65533;KZf:)&#65533;O&#65533;&#65533;s&#65533;0&#65533;L&#65533;&#65533;.&#65533;D&#65533;&#65533;&#65533;&#65533;3&#65533;jG&#65533;U.&#65533;_9rx&#65533;&#65533;P&#65533;l1&#65533;&#65533;|9&#65533;&#65533;&#65533;&#21928;t&#65533;c&#65533;^m&#65533;js's1P(" &#65533;T"&#62580;k&#65533;D&#65533;1%&#65533;1&#65533;z&#65533;&#65533;F&#65533;q0&#65533;R|&#65533;E&#65533;&#65533;,1&#65533;&#65533;&#65533;L&#65533;&#65533;&#65533;>-]W:#PE&#65533;&#65533;fr,20&#65533;&#65533;k M&#65533;%&#65533;&#65533;&#65533;1&#65533; &#65533;P&#65533;(h )&#65533;&#65533;(` p&#65533;t&#65533;&#65533;q	7&#65533;&#65533;
&#65533;&#65533;&#65533;&#65533;*1}.&#65533;y8&#65533;5q&#65533;&#65533;{&#1681;&#65533;l&#65533;S,&#65533;,&#65533;&#65533;=J=&#65533;&#65533;}&#65533;&#65533;E&#65533;r9R&#65533;A&#65533;/hQ&#65533;U&#65533;&#65533;0&#65533;S}&#65533;#&#65533;&#1556;U&#65533;aIx&#65533;x&#65533; ?&#65533;&#65533;(&#65533;&#65533;A0J&#214;&#65533;&#65533;s&#65533;A&#65533;H&#65533; X&#65533;s
&#65533;D10&#65533;&#65533;jA&#65533;&#65533;u&#65533;U|Zew&#65533;7&#65533;&#65533;&#65533;m&#65533;&#65533;y&#65533;!& &#65533;/b&#1030;!Q&#65533;.&#65533;&#65533;vU{&#65533;+ #&#65533;TS &#65533;&#65533;DZ\	c{&#65533;&#65533;&#65533;&#65533;0&#65533;I&#65533;f:&#65533;``&#65533;&#65533;&#65533;)&#65533;&#326;^O&#65533;&#65533;&#65533;&#65533;&#65533;&#65533; &#65533;&#65533;&#65533;&#65533;&#560;&#65533;&#2001; &#65533;W?&#65533;[&#65533;!P&#65533;B&#65533;p fC :@&#65533;(@I&#65533;  &#65533;&#65533;&#65533;&#65533;&*&#65533;&#65533; ?&#65533;&#65533;:Zw&#65533;J&#65533;aE	 &#65533;Ie&#65533;&#65533;< &#65533;!K&#65533;&#65533;V&#65533;C&#65533;Qy2J&#65533;hA%&#65533;&#65533;&#65533;(n?%IS&#65533;\&#65533;&#65533;&#65533;&#65533;eR&#65533;&#65533;~# &n:&#65533;>&#65533;&#65533;&#65533;AQ(&#65533;&#65533;&#65533;&#65533;&#65533;&#65533;&#65533;&#65533;&#65533;@1X&#65533;W&#65533;&#65533;@&#65533;0H&#65533;&#65533;=&#65533;?&#65533;&#65533;h&#65533;%P])&#65533;&&#65533;0YOf&#65533;\&#1035;~V`:&#65533;&#65533;&#65533;)&#65533;&#65533;&#65533;/&#65533;}X&#65533;7P&#65533;&#65533;&#65533;p&#65533;&#65533;&#65533;&#65533;"&#65533;_&#65533;&#65533;$&#65533;&#1985;[&#65533;&#65533;	&#65533;E&#65533;&#65533;&#65533;>\&#65533;&#65533;&#65533;	*&#65533;<0&#65533;&#65533;&#65533; &#65533;3&#65533;D-p&#65533;&#65533; `3&#65533;3p%&#65533;]\&#65533;&#65533;j&#65533;&#50385;&#65533;&#65533;&#65533;&#65533;dw&#65533;vI&#65533;&#357;&#65533;&#65533;&#65533;&#65533;&#65533;&#65533;&#65533;&#65533;C&#65533;&#65533;u&#65533;&#65533;9&#65533;S&#65533;&#1035;x&#65533;&#65533;^&#930;&#65533;&#65533;&#65533;&#230;\MO&,&#65533;&#65533;&#65533;^&#65533;R&#65533;&#65533;"&#65533;&#65533;tT2Q&#65533;&#65533;+0&#65533;&#65533;E&#65533;&#65533;&#65533;qyu&#65533;&#65533;&#65533;&#65533;&#65533;`&#65533;$a%&#65533;&#65533; &#65533;wY|M&#65533;&#65533;%	&#65533;+8&#65533;&#65533;&#65533;`&#65533;&#343;8p7&#65533;"&#65533;]-&#65533;)d&#65533;&#65533;&#65533;&#65533; &#65533;;&#65533;[&#1392;&#65533;=
qB<d N&&#65533;I&#65533;i&#65533; 5(l&#65533;&#65533;s:&#65533;&#65533;Po&#65533;0&#65533;$&#65533;&#65533;&#65533;&#1908;&#65533;&#65533;&#65533;&#65533;3&#65533;	&#65533;&#65533;&=&#65533;&#65533; &#65533;(w&#65533;oQ&#65533;; &#65533;=a&#65533;?S&#65533;&#65533;&#65533;&#65533;$&#65533;&#65533;&#65533;A "&#65533;&#65533;&#65533;&#65533;&#65533;#((&#65533;&#65533;-&#65533;&#65533;&#65533;&#65533;&#65533;,,&#65533;&#65533;&#65533;( &#65533;&#65533;&#65533;$&#65533;&#65533;&#65533;(=!! -+#$&#65533;&#65533;&#65533;)(&#65533;&#65533;/&&*&#65533;$X p&#65533; &#65533;
&#65533;  &#65533;&#65533;C =&#65533;&#65533;&#65533;#&#65533; 0&#65533;&#65533;&#65533;&#65533;BB&#65533;&#65533;dI\&#65533;R&#65533;\&#626;&#65533;&#727;0c&#668;&#65533;J\6y&#65533;2	!&#65533;(B&#65533;Q@:&#65533;&#65533;&#65533;&#142;
&#65533;&#65533;&#65533;[R`  D(&#65533; !&#65533;&#65533;	D &#65533;;P&#65533;R@1 Q&#65533;&#65533;@&#65533;C"&#65533;&#65533;&#65533;6&#65533;&#65533; h&#259;&#65533;&#65533;&#65533;`H 'G&#65533;*&#65533;&#65533;%Q
&#65533;&#957;#&#65533;aE]1TP4-&#65533;V"&#65533;&#65533;&#65533;]&#65533;X&#65533;&#65533;&#65533;&#1027;@iP&#65533;^1&#65533;&#421;&#65533;&#1211;bd&#65533;&#65533;&#65533;hV!&#65533;T$&#65533;8@
(s^(F&#65533;BT&#65533;'&#65533;C`&#65533;2&#65533;B&#65533;a &#65533;&#65533;&#65533;g$&#65533;a&#65533;&#65533;&&#65533;&#65533;&#65533; H&#65533;J_M$&#65533;&#65533;P &#65533;&#65533;AB<&#65533;T&,DD&#65533;7&#65533;&#65533;@F1&#65533;H&#65533;D&#65533;N7&#65533;d&#65533;(&#65533;&#65533;&#65533;K6&#65533;4J;&#65533;&#65533;H&#65533;RF&#65533;p&#65533;B	%&#65533;&#65533;FMqD@	%&#65533;&#65533;&#65533;&#65533;&#65533;&#65533;'&#2017; &#65533; &#65533; &#65533;sP&#65533;&#65533;&#65533;l&#65533;&#65533;3&#65533;&#65533;&#65533;@_&#65533;4&#65533; =&#65533;&#65533;B&#65533;1&#65533;&#65533;'&#65533;Am)&#65533; &#65533;"&#65533;&#65533;q&#65533;&#65533; 4RJfWk&#65533;dVLuvB %l&#1600;>&#65533;V &#65533;&#65533;&#65533;@&#65533;&#65533;&#65533;vK-&#65533;D;TW&#65533;$&#65533;&#65533;&#65533;(&#65533;&#65533;(&#65533;&#65533;&#65533;&#65533;3&#65533;M`ZSvR&#65533;&#65533;@Xw&#65533;\PA
&#65533;&#65533;&#65533;t` &#65533;&#65533;&#65533;&#65533;#&#65533; &#65533;Y&#65533;
&#65533;&#65533;}&#65533;p
&#65533;&#65533; 9=&#65533;B&#65533;P:H&#65533;
`&#65533;)&#65533;TCO&#65533; D&#65533; &#65533;&#65533;&#65533;H"&#65533;D&#65533; ,&#65533;&#65533;/&#65533;&#65533;R&#65533;(&#65533;&#750;&#65533;YdQ&#65533;&#65533;&#65533;md/&#65533;&#65533; =j+$P@&#65533;,X&#65533;A)P&#1166;&#65533;&#65533;W&#65533;&#65533;&#65533;&#1609;>&#65533;eP&#65533;2<&#65533;&#65533;&#65533;uB&#65533;*&#65533;&#1170;c&#65533;&#65533;&#65533;;0&#65533; "X&#65533;&#65533;^&#65533;6&#65533;&#65533;&#65533;T?&#65533;&#65533;&#65533;v&#65533;&#272;&#65533;0v&#65533;	Tr&#65533;4&#65533;I&#65533;N!&#65533;T&#65533;&#65533;&#65533;&#65533;&#65533;	"&#65533;&#65533;&#65533; &#65533;&#65533;&#65533;-&#65533;N%&#65533;9&#65533;&#1349;&#65533;&#65533;x&#65533;B +(M9 T&#65533;&#65533;&#65533;&#65533;@&#65533;&#65533;&#65533;\&#65533; x @&#65533;&#65533;&#65533;&hP&#65533; &#65533;&#65533;&#65533;A1&#65533;&#65533;&#65533;	A&#65533;&#65533;E&#65533;&#65533;5&#65533;&#65533;Q&#65533;&#65533;&#65533;&#65533;6&#65533;&#65533;'&#65533;&#65533;K.&#65533;&#65533;&#65533;&#65533;` A&#65533;/&#65533;&#65533;Q@&#65533;&#65533;&#65533;&#65533;&#529;	@&#65533;&#65533;&#65533;&#65533;!p&#65533;o| &#65533;&#65533;&#65533;&#65533;&#65533;&#65533;&#65533;&#65533;&#65533; &#65533;&#65533;&#65533;ry-&#65533;]&#65533; (&#65533;[&#65533;&#65533;l&#65533;&#65533;B' 
&#1024;&#65533;&#65533;&#65533;LaK &\&#65533;&#65533;&#65533;S&#65533;#\!&#65533;&#65533;=&#65533;$&#65533; &#65533;2&#65533;8 &#65533;@&#65533;b&#65533;&#65533;@@5&#65533;&#65533;>&#65533;&#65533;I&#65533;Go&#65533;(\*&#65533;U&#65533;XA&#65533;&#65533;&#65533;&#65533;3&#65533;&#65533; &#65533;3&#65533;&#65533;&#65533; p@
&#65533;!&#65533;p@&#65533;j&#65533;&#65533;<&#65533;Yz` 
,'&#65533;&#65533;&#65533;c8&#65533;M[&#65533;FP&#65533;@&#65533;cj&#65533;L&#65533;&#65533;8${&#65533;^B&#65533;&#65533;/&#65533;&#65533;&#65533;D&#65533;[&#65533;"&#65533;&#65533;T&#65533;&#65533;$&#1107;^O4@Iv&#1856;"&#65533;&#65533;6tQ&#65533;C! 
&#65533;0&#65533; &#65533;
&#65533;"&#65533;&#65533;U&#65533;&#65533;+&#65533;P&#65533;&#65533;u(&#1272;&#65533;UR&#65533;x&#65533;V&#65533;&#65533;&#65533;g&#65533;&#65533;	&#65533;X &#65533;q&#65533;h~Q&#65533;B&#65533;&#65533;&#65533;&#65533;Ku&#65533;>&#65533;%8&#65533;&#65533;V% &#65533;&#65533;=&#65533;#X&#65533; :p@5&#65533;&#65533;3.&#65533;&#65533;h &#65533;&#65533;&#65533;*q4
 +g&#65533;P&#65533; &#65533;!&#65533;B&#65533;J&#65533;&#65533;68&#65533;&#1068; '&#65533;d:&#65533;f4.&#65533;&#65533;"&#65533;&#65533;	}&#65533;&#65533;&#65533;HA"&#1026;&#65533;-P&#65533;&#65533;B&#65533;&#65533;o&#65533;&#65533;&#65533; 
fP V`&#65533;;@$&#65533;&#65533;&#65533;P&#65533;)5&#65533;&#65533;&#65533;&#65533; &#65533;&#65533;r#y&#65533;!O&#65533;&#65533;F&#65533;&#65533;&#65533;k")&#65533;D&#65533;&#65533;X&#65533;~&#65533;&#65533;>r&#65533;]&#65533;j&#65533;&#65533;&#65533; I#X	,&#65533;&#1369;O&#65533;&#65533;&#65533;4&#65533;I&#65533;V&#65533;)O`&#65533;?7X&#65533;E&#65533;#F*&#65533;5&#65533;B&#65533;&#65533;&#65533;&#65533;@Bp&#65533;ip&#65533;Z&#450;L&#65533;&#1333;-&#65533;&#65533;&#65533;&#65533;&#65533;i&#65533;BR&#65533;&#65533;&#65533;B&#65533;2
&#65533;&#65533;3&#65533; &#290;&#65533;&#65533;&#65533;@k&V&#65533;I&#65533;&#65533;{&#65533;&#65533;&#65533;(&#65533;A&#65533;$3 ){&#65533;n&#65533;n&#65533;W8EC+q&#65533;&#65533; *P&#65533;	8&#65533;&#65533;C0!*DbP&#65533;J&#65533;&#65533; C!6F&#65533;7&#65533;&#65533;&#65533;# &#65533;	l &#65533;&#65533;&#65533;CX&#65533;&#65533;&#65533;&#65533;&#65533;x2&#65533;&#65533;&#65533;&#65533;z<&#65533;&#65533;&#65533;&#65533;kSe4&#65533;&#65533;@&#65533;&#65533;241>v&#65533;GY&#65533;&#65533;(DG0@&#65533;EI8V&#65533;`&#65533; #&#65533;&#65533;>&#65533;&#65533;&#65533;&#65533;"&#65533;d&#65533;)   8&#160;&#65533;&#65533;'J2&#65533;&#65533;Ex@&#65533;&#65533;&#850;&#65533;&#65533;pbK&#2033;&#65533;:&#65533;A&#65533;&#65533;$&#65533;@6(# &#65533;&#65533; &#65533;&#1582;&#65533;&#65533;&#65533;?&#65533;A&#65533;8&#65533;&#65533;I&#65533;u&#65533;&#65533;@&#65533;H&#65533;`&#65533;Y&#65533;5-&#65533;&#65533;&#65533;+&#65533;d&#65533;U&#65533;}&#65533;&#65533;(P&#65533;	&#65533;9r&#65533;&#65533;XA&#65533;.l&#65533;&#65533;&#65533;K&#65533;>&#65533;&#65533;&#65533; ANaA&#40794;&#1928;"@H@P&#65533;&#65533;S&#65533;j DC&#65533;WQ&#65533;&#65533;&#65533;N&#65533;d'&#65533;~^S#&#65533;Q&#65533;&#65533;&#65533;&#65533;&#65533;BC&#65533;&#65533;&#65533;Ds&#65533;&#65533; &#65533; &#65533;&#65533;Y&#65533;&#65533;	&#1708;'&#65533;&#65533;&#65533;R&#65533;&#65533;&#65533;&#65533;C&#65533;&#65533;> O&#65533;X&#65533;&#65533;&#65533;&#65533;B&#65533;&#65533;8&#65533;pDXD&#1504;&#65533;&#65533;&#65533;@&#65533;#&#65533;&#65533;@B&#65533;&#65533;h&#65533;dX&#65533;_ &#65533;&&#65533;&#65533; 	F&#65533;&#65533;&#65533;`x])@ &#65533;0WVAJ&#65533;&#65533;R&#65533;&#65533;&#65533;&#65533; &#65533;W&#65533;L&#65533;&#65533;=	&#65533;5&#65533;&#65533;&#65533;&#65533;g&#65533;&#65533;
Ml&#65533;	(&#65533;0.&#65533;z&#65533;1Gms&#65533;&#65533;pK'c|@TC&#65533;&#65533;	&#65533;&#65533; &#65533;`&#65533;&#65533;H$\&#65533; 5&#65533;P';9&#65533;9D&#65533;:"
&#65533;&#1745;&#65533;&#663;D&#1780;&#65533;&#65533;&#65533;&#65533;mH&#65533;^H lR&#65533;&#65533;&#65533;:Yi &#65533;kQ&#1640;`&#65533;&#65533;&#65533;u&#65533;&#65533;An&#65533;&#65533;&#65533;x&#65533; &#65533;z&#65533;&#65533;&#65533;qZ&#65533; D b&#65533;1&#65533;&#65533;&#65533;&#65533;y`&#65533;&#65533;&#65533;E4&#65533;&#65533; &#1566;&#65533;<&#65533;&#65533;5H&#65533;&#65533;Vb&#65533;P&#65533;&#65533;&#65533;&#65533;E&#1956;	d&#65533; J&#65533;'f&#65533;EG&#65533;&#65533;18&#65533;>e{d&#65533;Z&#65533;D&#65533;V7&#65533;&#65533;&#65533;L&#65533;&#65533;~&#65533;2&#65533;&#65533;&#65533;X"&#1028;(RpZB&#65533;&#65533;. &#65533; "C&#65533;9&#65533;^ he[rP&#65533;&#65533; :8Lh6&#65533;(&#65533; &#1586;&#65533;(/&#65533;&#65533;)&#65533;P4D&#65533;&#65533;#&#65533;&#65533;&#65533;&#65533;&#65533;6&#65533;&#65533;&#65533;?X&#65533;&#65533;G&#65533;&#65533;&#65533;   qB&#65533;!H&#65533;=&#65533;&#65533;&#65533;h,&#65533; &#65533;P&#65533;S"g(&#65533;	&#65533;&#65533; Pg&#65533;r{&#65533;\&#65533;,
&#65533;%&#65533;
A00&#65533; &#65533;Pn&#65533;&#65533;s&#65533;&#65533;a
&#65533;&#65533;&#65533;&#65533;P2C 3&#65533;3&#65533;P&#65533; &#65533;U&#993;|bm&#65533;  z&#65533;&#65533;+`,&#65533;&#65533;&#65533;r&#65533;7&#65533;4pK&#65533;WoAp$&#65533;uA&#65533;&#65533;&#65533;&#65533;PW&#65533;&#65533;+&#65533;sb&#65533;S.&#65533; !P&#65533;&#65533;[C}&#65533;&#65533;y&#65533; X&#65533;@|&#65533;
&#65533; 
"&#65533;N&#2033;}C"&#65533;}7&#65533;PsPP.4&#65533;6&#65533;&#65533;6`&#1507;#;U&#65533;d@&#65533;&#65533;T&#65533;Bj&#65533;&#65533;H&#65533;&#65533;&#65533;&#65533;J#&#65533;&#65533;/&#65533; /@F <&#65533;BQ&#65533;&#65533;"$&#65533;&#65533; &#65533;S&#65533;(pwp&#65533;X$&#65533;9)&#65533;&#65533;02&#65533;P>,&#65533;Y&#960;
,@&#65533; &#65533;&#65533;&#65533;Q+&#65533;9&#65533;&#65533;}53&#65533;&#65533; &#65533;&#65533;6&#65533;o&#65533; u&#65533;0s&#65533; &#65533;&#65533;4&#65533;}. fK&#65533;[
&#65533;~[ &#65533;+&#65533; N&#65533;&#65533;&#65533;&#65533;&'&#65533;GC&#65533;{&#65533; &#65533;&#65533;&#65533;3&#65533;xh#&#65533;GV&#65533;0aA
&#65533;&#65533;|W<&#65533;e&#65533;&#65533;*&#65533;Q&#65533;L=&#65533;s&#65533;&#65533;&#65533;
&#65533;&#65533;&#65533;	&#65533; &#65533;R&&#65533;&#65533;VS&#65533;&#65533;H!&#65533;A&#65533;`&#65533;&#65533;&#65533;" "B&#65533;&#65533;&#65533;Ny9u#R&#65533;&#65533;H&#65533;#<&#65533;&#65533;fS&#65533;7 JB S>s8&#65533;$
&#65533;&#65533;&#65533;l&#65533;&#65533;2&#65533;$.&#65533;&#65533;p$`p&#65533;W+0&#65533;1&#65533;&#65533;sx4!0W&#65533;&#65533;P7&#65533;Pz&#65533;&#65533;&#65533;Nt$&#65533;bs&#65533;6&#65533;&#65533;l! &#65533;G&#65533;1&#65533;uq?k&#65533;&#65533;%&#65533;&#65533;&#65533;qf&#65533; &#65533; &#65533;x65#&#65533;&#65533;&#65533;&#65533;&#65533;&#65533;auWo p&#65533;A3&#65533;&#65533;7.&#65533;w&#65533;@&#65533;&#65533;c&#65533;&#65533;8&#65533;6&#65533;=@\&#65533;+ x&#65533;P&#65533;&#65533;X &#65533;&#65533;W
&#65533;5S*p3`!&#65533;&#65533; $&#65533; &#65533;&#65533;N&#65533;&#65533;&#65533;1&#1635;j  &#65533;9SI_&#65533;&#65533;&#65533;&#65533;&#65533;<&#65533;&#65533;t*&#65533;t&#65533;&#65533;$&#65533;c:&#65533;=B8H&#65533;&#65533;4`J&#65533;C &#65533;$&#678;/&#65533;&#65533;
m8&#65533;p&#65533;&#65533;&#65533;+P&#65533;7zR&#65533;&#65533;&#65533;&#65533;0&#65533;?a&#65533;(&#65533;p?<X&#65533;&#65533;&#65533;:&#65533;
&#65533;&#65533;@&#65533;&#65533;3&#65533;R&#65533;&#65533;Iqi&#65533;&#65533;&#65533;+&#65533;@TT&#65533;&#65533; &#65533;A1`&#65533;x<&#65533;&#65533;(&#65533;x&#65533;AX &#65533;S	&#65533;&#1564;N&#65533;L&#65533;&#65533;&#65533;1	&#65533;&#65533;q&#65533;0&#65533;*#&#1506;OA&#65533;'$&#65533;&#65533; ^&#65533; &#65533;R&#65533;N#$@k&#65533;1&#65533;0L$;&#65533;=#&#65533;C&#469;&#65533;d ""T&#65533;&#65533;&#65533;&#65533;&#65533;&#65533;&#65533;&#65533;4a&#65533;4&#65533;&#65533;&#65533;!&#65533;6`&#53707;&#65533;t~&#65533;&#65533;`&#65533;&#65533;G!@&#65533; +P &#65533;v&#65533;v&#65533;&#65533;&#65533;&#65533;|70&#65533;!$&#65533;&#65533;&#65533;:@0&#65533;&#65533;[0&#65533;p&#65533;&#65533;'p2%&#65533;b\'&#65533; &#65533;{&#65533; r4
#&#65533;p}&#65533;+# &#65533;&#65533;&#65533;&#65533;&#65533;&#65533;Wf&#65533;S3&#65533;&#65533;,p&&#1157;&#65533;&#65533;Q&#65533;&#65533;)SnZ&#65533;n&#65533;&#65533;&#65533;&#65533;t&#65533;y&#65533;N&#65533;E	&#65533;1&#65533;@GC&#65533;5&#65533;PxW@&#65533;&#65533;)3:&#65533;A :&#65533;$&#65533;.!&#1042;&#65533;h&#65533;S<&#65533;s&#65533;g&#65533;&#65533; &#65533;&#65533;!&#65533;i&#65533;ZQ9&#65533;&#65533;z&#65533;&#65533;v&#65533;7#&#65533;j&#65533;&#65533;&#65533;&#65533;&#65533;z<B&#65533;?&#65533;u&#65533;.&#65533;1;&#65533;
&#65533;y&#65533;&#65533;p
&#65533;9&#65533;%!p:&#322;&#65533;&#65533;%&#65533;1&#65533; &#65533;&#65533;bq!-f'&#65533;QW&#65533;&#65533;pA&#65533;53&#65533;&#65533;&#65533;&#65533;&#65533;
&#65533;&#65533;&#65533;' &#65533;Ph&#65533; &#65533;b&#65533;&#65533;w&#65533;(@C&#65533;k8&#65533;&#65533;!&#65533;Q&#65533;&#65533;O&#65533;08&#65533;+&#65533;&#65533;bQ&#65533;x&#65533;B%&#65533;&#65533;Q&#65533;O&#65533;R6iO&#65533;&#65533;&#65533;k&#65533;%&#65533;q!&#65533;&#65533; &#65533;&#65533;EW&#65533;&#65533;&#65533;&#65533;'C(&#65533; &#65533;7%v c`&#65533;&#65533;=@tB&#65533; &#65533; &#65533;&#65533;&#65533;9_$&#65533;H&&#65533;&#65533;&#65533;&#65533;_I&#65533;T&#65533;&#65533;T@&#65533;	 Y&#65533;sBq&#65533;K&#65533;&#65533;&#65533;	&#65533;W 0&#65533;c&#65533;0&#65533;`&#65533;6&#65533;@&#65533;&#65533;A &#65533;&#65533;&#65533;+&#65533;&#65533;\ =$0#&#65533;&#65533;1Z&#65533;&#65533;&#65533;&#65533;&#65533;0{&#65533;&#65533;[Yq\&#65533;1&#65533;&#65533; #P&#65533;  &#65533;f(;&#65533;&#65533;&#65533;&#65533;&#65533;tQ$&#65533;L&#65533;g3&#256;&#65533;&#65533;&#65533;?&#65533;&#65533;>&#65533;
:k&#65533;A&#65533; 9,&#65533;&#65533;4&#65533;Q%&#871;2&#65533;p &#65533;0&#65533;&#65533;&#65533;&#65533;T&#65533;&#737;l N &#65533;AN&#65533;&#65533;&#65533;&#65533;&#65533;c>&#65533;4(P&#65533;&#65533;1&#65533;Z!=I&#65533;
!&#65533;|T&#65533;I9&#65533;+&#1748;%&#65533;X&#65533;iR&#65533;&#65533;&#65533;C#	&#65533;;2
<&#65533;=&#65533; #&#65533;1&#65533;&#65533;&#65533;>!`.&#65533;&#65533;cp|&#65533;&#65533;&#65533;&#65533;9$&#65533;=q&#65533;&#65533; .&#65533;&#65533;&#65533;A&#65533;@&#65533;&#65533;&#65533;&#65533;*&#65533;
&#65533;&#65533;N&#65533;5&#65533;&#65533;7&#65533;3&#65533;+	&#65533;\C	&#65533;&#65533;M&#65533;&#65533;5&#65533;&#65533;I&#65533;(&#65533;b&#65533;<&#65533;
&#65533;q&#65533;&#65533;QW&#65533;&#1051;&#65533; &#65533;&#65533;&#65533;Nb:&#65533;&#65533;g&#65533;&#65533;&&#65533;1 El&#65533;&#65533;&#65533;R&#65533;&#65533;A&#65533;@&#65533;A&#65533;4
&#65533;&#1408;B&#65533;&#65533; 7 &#65533;'&#65533;B&#65533;&#65533;&#65533;-&#65533;&#65533;n&#65533;&#1088;Qd#&#65533;&#65533;;! &#65533;f&#65533;>&#65533;&#65533;?g9@-&#65533;&#65533;G_&#65533;&#65533;Y|&#65533;&#65533;&#65533;t&#65533;#T&#65533;&#65533;&#65533;s:b&#65533;AyAqG F&#65533;4&#65533;R!&#65533;&#65533; &#65533;&#65533;&#65533;+&#65533;&#65533;&#65533;&#65533; &#65533;&#65533;&#65533;Eo&#65533;n&#65533;&#65533;E&#65533;&#65533;&#65533;Tw&#65533; r"&#2848; .&#65533;&#65533;&#65533;&#65533;iQ	&#65533;pQ&#65533;&#65533;j&#65533;&#65533;)&#65533;&#65533;	K&#65533;N&#65533;1 &#65533;&#65533; &#65533;&#65533;&#65533;O&#65533;&#65533;%&#65533;&#65533;E&#65533;Q
&#65533;S&#65533;W	S	&#65533;&#65533;&#65533;$pB&#65533;2u&#65533;&#65533;,&#65533;@&#65533;x;&#65533;dm6&#65533;&#65533;!nBE8&#65533;&#65533;U-&#65533;&#65533;&#65533;&#65533;":&#65533;&#65533;aI&#65533;&#65533;:&#65533;
&#65533;&#65533;&#65533;`&#65533;#C&#65533;&#65533;
@P&#65533;&#65533;&#65533;&#65533;&#65533;&#65533;&#65533;6N&#65533;&#984;&#65533;T&#65533;&#65533;&#65533;&#65533;s&#65533;\&#65533; `&#65533;:&#65533;&#65533;E&#65533;N&#1184;"&#65533;&#65533;
&#65533;&#65533;&#65533;U@%P&#65533;&#65533;&#65533;s&#65533;?p&#1850;A&#65533;8&#65533;m&#65533;aK	&#65533;&#65533;	u7:&#65533;pX-&#65533;&#65533;&#65533;&#65533;&#65533;&#170;+&#65533;&#65533;y&#65533;&#65533;&#65533;y&#65533; 6
&&#65533;&#196;8&&#1684;	P&#318;,&#65533;e&#65533;m&#65533;Iwp&#65533;0z&#65533;&#65533;q8;&#65533;&#65533; [&#65533;C&#65533;&#65533;&#65533;5ZQ&E|&#65533;&#65533;&#65533;w&#65533;3+&#65533;b&#65533;qrb3@N+PJ&#65533;&#65533;&#65533;gS	&&#65533; &#65533;q &#65533;&#65533;&#65533;2u.;&#65533;!	H&#65533;B&#65533;0	0X&#65533;&#65533;K&#65533;6&#65533;&#65533;&#65533;,&#65533;i&#65533;&#65533;/&#65533;&#65533;&#65533;&#65533;&#65533;&#65533;S;&#65533;&#65533;A11&#65533;>&#65533;U&#65533; ]&#65533;a&#65533;Q&#65533;Y2&#65533;3J&#65533;0&#65533;&#65533;@&#65533;	z&#65533;B(]&#65533;&#65533;&#65533;z&#65533;q&#783;q? &#596;L&#65533;U	0 3p&#65533;&#65533;i&#65533;&#65533;&#65533;5&#65533;&#65533;&#65533;p&#65533;j&#65533;{o&#65533;&#65533;)&#65533;p4&#65533;	&#65533;o(`aG&#65533;&#65533;Pa&#65533;#&#65533;&#65533;>&#65533;&&#65533;&#65533;&#65533;0&#65533;z&#65533;&#65533; i&#65533;m&#65533;%&#65533;0 U	p+&#65533;@&#65533;&#65533;&#65533;Q:Pr&#65533;7&#65533;&#65533;Q&#65533; 49 &#65533;&#65533;&#65533;}A3P&#65533;&#65533;&#65533;&#65533;+`hG&#65533;&#65533;&#65533;g&&#65533;&#65533;&#65533;g&#65533;&#65533;&#65533;&#65533;0;&#65533;#="&#65533;&#65533;&#980;]&#65533;M&#65533;&#65533;&#65533;n_J&#65533;&#65533;N&#65533;A&#65533;&#65533;S&#65533;Wg&#1907;|&#65533; s&#65533;&#65533;&#65533;{&#65533;&#65533;>&#65533; &#65533;&#65533;639[&#65533;&#65533;&#65533;aEQXR	&#65533;&#65533;2&#65533;rw6&#65533;&#65533;|7y&#65533;&#65533;&#65533; &#65533;b&#65533;&#65533;C&#65533;q1 x| P&#65533;(&#65533;2&#65533;(G&#65533;\\ " J&#65533;&#65533;{&#65533;*&#65533;&#65533;&#65533;1&#1067;&#65533;&#65533;&#1969;$&#65533;&#65533;&#65533;&#65533;k&#65533;&#65533;&#65533;  &#65533;[ZC&#65533;&#65533;~&#65533;]&#65533;Sc{2
&#65533;0 &#65533;&#65533;&#65533;5&#65533;R&#65533;&#65533;&#65533;&#65533;)&#65533;&#65533;)&#65533;&#65533;&#65533;&#65533;_>&#65533;&#65533;&#65533;1&#65533;&#65533;5[&#65533;&#65533;h!&#65533;/&#65533;&#65533;&#65533;W|&#65533;X&#65533;&#65533;&#1191;&#65533;!&#65533;&#65533;
@U@&#65533;SK&#65533;=:E!&#65533;B >&#65533;1&#65533;&#65533;&#65533; &#65533;&#65533;:&#65533;&#65533;#&#65533;:&#65533;w<&#65533;Pw&#65533;&#65533;&#65533;"!b-&#65533;&#65533;@&#65533; &#42053;&#65533;&#65533;&#65533;c@&#65533;e&#65533;
@&#65533;K&#65533; &#65533;c]&#65533;W?&#65533;&#65533;We&#65533;%&#65533;&#65533;&#65533; &#65533;6&#65533;&#65533;&#65533;&#65533;&#65533;&#65533;D|&#65533;&#65533;O5&#65533;
d&#65533;&#65533;&#65533;A9&#65533;w&#65533; NbJ:&#65533;&#65533; 0&#65533;^N &#65533;&#65533;&#65533;&#65533;&#65533;&#65533;PGn &#65533;(&#65533;&#65533;&#65533;w	-&#65533;30%&#65533;&#65533;&#65533;&#65533;Y J&#65533;.\)&#65533;B&#65533;I Ii&#65533;&#65533;)&#65533;Y&#65533;&#65533;Z&#65533;Ho&#65533;Q&#65533;8t&#65533;&#65533;~&#65533;&#65533;=%  &#65533;*+++(3#(+$#! )$&#65533;5&#65533;&#65533;((&#65533;&#65533;&#65533;&#65533;&#65533;&#65533;&#65533;A0A A&#65533;*3( )&#65533;&#65533;&#65533;&#65533;&#65533;-5&#65533;+&#65533;&#65533;&#65533;3$&#65533;&#65533;&#65533;,&#65533;&#65533;&#65533;&#65533;&#65533;&#65533;^R&#794;@&#65533;&#199;&#65533;&#65533;&#65533;b&#65533;B&#65533;`&#65533;cu/&#65533;&#65533;$X`&#65533;&#65533;&#65533;&#65533;&#65533;F&#65533;&#65533;&#65533;&#65533;EXp&#65533;E&#65533;+>&#65533;(&#65533;&#193;&#65533;&#65533; jeD n&#65533;@&#65533;&#65533;;&#65533;&#65533;&#65533;&#1056;j&#65533;&#65533; h&#65533;`&#65533;_&#495;`&#202;K&#65533;&#65533;&#1651;h&#1258;]&#726;&#65533;W]14&#65533;` &#65533;!n$&#65533;w&#65533;&#1976;&#65533;&#65533;&#1121; Z@"&#1153;&#65533;P&#65533;T1&#65533;E>U&#65533;&#65533;&#65533;&#65533;&#65533;&#65533;&#65533;&#65533;{@D&#65533;.&#65533;&#65533;!&#65533; P&#65533;&#65533;&#65533;&#65533;&#65533;
-w&#65533;&#65533;&#65533;&#65533;&#65533;&#1730;&#65533;z&#65533;pbA&#65533;A$/&#65533;
&#65533;5&#65533;v!&#65533;:U&#567;M&#65533;&#27752;&#65533;5&#1536; &#65533; [&#65533; !D?f
6
otB&#65533;p{;&#65533;(&#65533;&#65533; 
&#65533;&#65533;&#65533;s&#65533;
&#65533; &#65533;	1&#65533;pL`&#65533; &#65533;4&#65533;&#65533;0&#65533;!`&#65533;A&#65533;0&#65533;(TRD&#65533; A &#65533;@K=%&#65533;a5j@VXiu&#656;&#65533;&#65533;e&#65533;H&&#65533;&#65533;L&#65533;&#65533;V?&#65533;@] 0&#65533;&#65533;]M&#65533;^&#65533;%0&#65533;&#65533;&#65533;   &#65533;P&#65533;-\GJ=`&#65533;&#65533;&#65533;&#65533;A&#65533;&#50333;
&#65533;0)&#65533;&#65533;	`&#65533;7&#65533;&#65533;J
&#504;`&#65533;.&#65533;P&#65533;1&#65533;&#65533;	&#65533;T&#65533; &#65533;=&#21248;&#65533;#l&#65533;&#65533;&#65533;&#65533;2[
<&#65533;`&#65533;LDd`&#65533;&#65533;&#65533;&#65533;A2&#65533;p&#65533;w&#65533;_}&#65533;A<&#65533;l&#65533;&#65533;`
90&#65533;&#65533;&#65533;&#65533;&#65533;&#65533;A,@&#65533;K
&#65533;&#166;&#65533;&#65533;&#65533;Z0&#65533;B&#65533; +tPj&#65533;j`Aq&#65533;PB&#1166;&#65533;*PP&#65533;
&#65533;@	&#65533;&#65533;Pz &#65533;	B&#65533;&#65533;&#65533;^N!&#65533;&#65533;Ph&#65533;&#65533;Ya&#65533;UWx&#65533;&#65533;&#65533;g&#65533;&#65533;&#65533;k=&#65533;D`#xf&#65533;:&#65533;p&#65533;&#65533;&#65533;&#65533;&#133;&#65533;Nt&#65533;K&#65533;4&#65533;&#155;$&#65533;&#65533;&#65533;@&#65533;$ &#65533;&#65533;S#x&#65533;&#65533;5&#65533;0&#65533;1"&#65533;&#65533;n&#65533;p&#65533; &#65533;Xp&#65533;)|&#65533; &#65533;,&#65533;Ca
 &#65533;&#65533;3h &#65533;)&#65533;&#562;&#65533;bw&#65533;&#65533;&#65533;&#65533;p&#65533;&#65533;&#65533;N|ps&#65533;\&#65533;.{^@&#65533;.o
(&#65533;
h&#65533;&#65533;&#65533;h3&#65533;	d&#65533;&#65533;g&#65533;&#65533;&#65533;&#65533;A&#65533;&#65533;@e&#65533;&#65533;A,&#65533;%$&#65533;&#65533;(" 	(&#65533;&#65533;&#65533;+&#65533;t@&#65533;P&#65533;'&#65533; SQ&#65533;^L5U&#65533;B&#65533;qV&#65533;U&#65533;&#65533;g&#65533;&#65533;&#65533;&#65533;+	&#65533;!&#65533;x&#65533;B&#65533;&#65533;@&#65533;M&#65533;	<&#65533;E=v&#65533;&#65533;&#65533;&#65533;&#65533;Z!*rH&#65533;&#65533;#&#65533;&#65533;&#65533;&#65533;[ &#65533;
&#65533;f&#65533;M&#65533;c &#65533;&#65533;&#65533;&#65533;X&#65533;4&#485;
&#65533;&#65533;W &#65533;h#&#65533;&#65533;& &#65533;4&#65533;`&#65533;&#65533; &#65533;t&#65533; &#65533;`&#65533;&#65533;&#65533;&#65533;&#65533;x l&#65533;&#65533;X&#65533;&#65533;&#65533;8 ~bS&#65533;	4&#65533;&#65533;1&#65533; ?&#65533;&#65533;&#65533;}&#1669;L&#65533;&#1830;@	&#65533;&#65533;&#65533;(F&#65533;&#65533;1
B2&#65533;&#65533;  YP&#65533;L&#65533;&#65533;e&#65533;S&#65533;&#65533;'&#65533;P&#1091;&#65533;&#65533;&#65533;-(bT&#65533;&#65533;&#65533;/N9&#65533;P&#65533;b&#65533;FJ/H&#65533;&#65533;&#378;G&#65533;JZr{&#65533;&#65533;$A&2&#65533;]	 
 L&#65533;V&#65533;&#65533; &#65533;h,p&#65533; &#65533;4&#65533;t&#65533;)&#65533;&#65533;&#65533;> &#65533;&#65533; o&#65533;E&#65533;|&#65533;&#65533;&#65533;Y1&#65533;&#65533;UA +0&#65533;&#65533;X6;&#65533;'h 3 x&#65533; h&#65533;mf&#65533;&#65533;_uDC&#65533;&#65533;&#65533;
&#65533;Lyl&#65533;&b&#65533;&#65533;&F!v2ht&#528;&#1268;@v$&#65533;9 *\&#65533;f&#65533;&#65533;O&#65533;vA&#65533;x&#65533;6&#65533;#z&#65533;&#65533;1j&&#65533;&#65533;``&#65533;Z&#65533;(&#65533; &#65533;<@>&#65533; &#65533;`\2B^&#65533;&#65533;&#65533;,A&#65533;F&#65533;t$&#65533;&#65533;d=&#65533;]&#65533;8&#65533;i&#65533;&#65533;&#65533;&#65533;Q	&#65533;+M !&#65533;&#65533;&#65533;h0<&#65533;	&#65533;w&#1198;)&#65533;1&#65533;<&#65533;V &#65533;t&#65533;$ &#65533;&#65533;j&#65533;&#65533;<JU&#65533; &#65533;T&#65533;K&#65533;&#65533;&#65533;C&#65533;&#65533;d'!A&#65533;V&#65533;\d&#65533;.&#65533;&#65533;u.&#65533;&#65533;&#65533;&#65533;v)&#65533;&#65533;&#65533;o`h&#65533;&#208;:&#65533;A&#65533;&#65533;&#65533;9@;F&#65533;&#65533;&#65533; D&#65533;&#65533;x&#65533;&#2213;.&#65533;&#65533;d&#65533;h&#65533;&#65533;&#65533;8<p&#65533;&#65533;&#65533;7&#65533;&#65533;IB&#65533;&#817;&#65533;*&#65533;!0	 &#65533;&#65533;&#65533;`j0&#65533;T&#65533; (&#65533;&#717;&#65533;&#65533;%&#65533;&#65533;&#65533;_&#65533;t&#65533;"&#65533;S&#65533;Z&#65533;&#65533;&#65533;5&#65533;kx&#65533;&#65533;6&#65533;&#65533;B9&#65533;_RV&#65533;&#65533;&#65533;zK=) , &#1384;&#1033;|_[y&#65533;g&#65533;  {&#65533;T&#65533;&#65533;T&#65533;(&#65533;&#65533;&#65533;RE QtX&#65533;&#65533;(&#65533;/&#65533;&#65533;&#65533;9kVW&#65533;p&#65533;&#65533;&#65533;&#65533;@&#65533;&#65533;&#65533;E,&#65533;&#65533;&#65533;&#65533;&#65533;&#65533;&#65533;&#65533;)&#65533;!"E%s&#65533;&#65533;&#65533;&#65533;@"&#65533;&#65533;&#65533;g&#65533;&#65533;r&#65533;/&#65533;{Ay&#65533;&#65533;W@%&#65533;&#65533;N &#65533;A&#65533;&#65533;*&#65533;&#65533; &#65533;&#65533;&#65533;%&#65533;I]&#65533;&#65533;/0&#65533;&#65533;  &#65533;&#65533;&#65533;&#65533;&#65533;&#805;&#65533;ti&#65533;P&#65533;<5&#878;&#65533;&#65533;&#65533;&#65533;"	|vn@r&#65533;D2&#65533;&#65533;(}&#52929;&#65533;&#65533;=&#65533;&#65533;&#65533;w&#65533;&#65533;&#65533;&#65533;&#65533;r&#65533;&#65533;&#65533;(P&#65533;1 &#65533;-w`&#65533;&#65533; 	 P;&#65533;`h"&#65533;4d`&#65533;&#65533;~&#65533;:&#65533;h&#65533;6&#65533;HP&#65533;x QG&#65533;YH&#1217;	HS"@1&#65533;1o&#65533;S&#65533;T &#65533;&#65533;&#65533;E
(P &&#65533;g-&#65533;b&#65533;&#65533;&#65533;&#65533;$8&#65533;&#65533;&#65533;8J+`&#65533;
D,&#65533;&3&#65533; &#65533;P`&#65533;]&#65533; &#65533;"&#65533;rpq&#65533;MX&#65533;&#65533;&#576;
:&#65533;/&#65533;$&&0&#65533;&#65533;	 D8&#65533;&#65533;&#65533;&#65533;&#65533;&#65533;&#548; &#65533;_<&#65533;4L&#65533;r&#65533;H&#65533;&#65533; &#65533;%&#65533;&#65533;&#65533;&#65533;.?(&#65533;]P&#65533;&#65533;&#65533;(&#65533;K9^&#65533;jd&#65533;&#65533;&#65533; `&#65533;JLJ Ds&#65533;E/&#65533;\&#65533;&#65533;U&#65533;&#65533;&#65533;&#65533;.V &#65533;&#65533;m&#65533;$P&#65533; b1&#65533;t` &#65533;&#65533;&#65533;jl&#65533;&#65533;%&#65533;i38&#65533;s;,H&#65533;
N -&#65533;&#65533;&#65533;&#65533;)&#65533;z&#65533;&#65533;QX.B&#65533;#5&#65533;,&#65533;&#1642;`&#65533; 18A4&#65533;a]&#65533;&#65533;C+xN&#65533;[x&#65533;	&#65533;bY[&#65533;
n&#65533;&#65533;tB &#65533;&#65533;H&#65533;&#65533;Z&#65533;  &#65533;T&#65533;e&#65533;&#65533;&#65533; @&#65533;&T&#65533;&#65533;/_&#65533;.Lc&#65533;&#65533;)E`+y&#1444;&#65533;w&#65533;&#65533;&e&#65533;b&#906;&#65533;A)&#65533;&#65533;E&#65533;&#65533;N&#65533;_&#65533;b&#65533;&#65533;&#1067;&#65533;R-D&#65533;&#65533;&#65533;;@ &#65533;&#65533;&#65533;UX&&#65533;WA&#65533;f&#65533;&#588;X@&#65533;&#65533;>34&#65533;c&#273;&#65533;pAZr
  &#65533;H'&#65533;&#65533;&#65533;&#65533;uP&#65533; `&#65533;q&#65533;&#65533;f220q8&#65533;&#65533;&#65533;' &#65533;
@k&#65533;&#65533;&#65533;2&#65533;&#753;* &#65533;`-&#65533;:&#65533;!&#65533;Z&#65533;&#65533;&#65533;:  q&#65533;(&#65533;y&#65533;"$@
$&#65533; %&#65533;cT &#65533;|&#65533;&#65533;&#65533;/&#65533;&#65533;p`XBqwaT&#65533;0&#65533;E{h&#65533;&#65533;q&#65533;&#65533;&#65533;Z&#65533;$O2$&#65533;u&#65533;qBq)CH
c3&#65533;3&#65533;/]=pmB#&#65533;p SRQ&#65533;&#65533;} 1&#65533;&#65533;Y&#65533;+&#65533;&#65533;   * Z&#65533;&#65533;&#65533;&#65533;#&#65533;(^&#65533;ZS&#65533;&#65533;*&#65533;&#65533;&#2032;G$&#65533;p
&#1744;GR%n+&#65533;&#65533;&#65533;Q!&#65533;A&#65533; &#65533;5$ p&#65533;&#65533; (&#596;&#65533;up  W1&#65533;&#65533; &#65533;c&#65533;&#65533;&#65533;&#65533;
J&#65533;&#65533;&#65533; &#65533; &#65533;s . ,A&&#65533;&#65533;6l&#65533;o&#65533;"%&#65533;7&#65533; &#65533;3&#65533;TQ&#65533;=p>&#65533;STi]&#65533;A&#65533;&#65533;&#65533;#&#65533;G$&#65533;{[&#65533;&#65533;&#65533;$~&#65533;&#1877;u&#65533;&#65533;&#65533;GTY&#65533;rc&#65533;|C&#65533;u&#65533;"3&#65533;&#65533;&#65533;&#65533;z.B&&#65533;u&#65533;&#65533;5.` ^3&#65533;p$T&#65533;&#65533;b&#65533;4&#140;&#65533;&#65533;&#65533;!&#65533;F&#65533;&#65533;P&#65533;&#65533;	h#&#65533;&#65533;&#65533;&#65533;&#65533; v&#65533;9&#65533;$&#65533;.P&#65533;`
&#65533;&#65533;&#65533;&#65533;a&#65533;&#65533;b&#65533;`1&#65533;@D6 &#65533;T&#65533;2&#65533;&#65533;&#65533;c0-?&S&#65533;8&#65533; &#65533;$P&#65533;&#65533;0d&#65533;P
&#65533;9<,&#65533;&&#65533;p&#65533;&#65533;&#65533;	&#65533;jX^&#65533;&#65533;%&#65533;&#65533;>.%0&#65533;&#65533;q&#65533;ggxI]&#65533;8&#65533;|&#1623;&#65533;(I&#65533;&#65533;"3%&#2005;&#467;>&#65533;Eq5gqD&#65533;|B&#65533;G	&#65533;^C&#65533;/>ps9&#65533; !` &#65533;4'ay&#65533;c!&#65533;&#65533;B&#65533;b,`	&#65533; &#65533;&#65533;`&#1472;&#65533;1 &#65533;PRA0 !&#65533;&#65533;g&#65533;pk% &#65533;> &#65533;1
&#65533;0 :p&#65533;&#65533;&#65533;#pA`&#1073;! &#65533;B$4 &#65533;&#65533; .0.&#65533;@&#65533;D&#65533;1 &#65533;.&#65533;&#65533;3a@&#65533;6R&#65533;&#65533;	&#65533;0&#65533;@V&#65533;&#65533;5&#65533;z&#65533;&#65533;&#65533;G"&#65533;&#65533;^p1&#65533;<-w>&#65533;&#65533;2&#57550;&#65533;&#65533;IU8]4eS~9&#65533;&#65533;]&#65533;|#1!h&#65533;&#65533;q&#65533;4&#65533;eV&#1167;&#65533;&#65533; &#65533;v&#65533;&#65533;z&#65533;&#65533;[&#65533;&#65533;&#65533;e
&#65533;0v8:7&#65533;&#65533;N{7K&#65533;3&#65533;&#65533; &#65533; S &#65533;&#65533;5&#1073;YbLI&#65533;W&#65533;&#65533;}D&&#65533;79=0&#65533;&#65533;!&#65533;_&#65533;&#65533;W[
&#65533;s@az 1&#65533;+&#65533;1 &#65533;&#65533;5&#65533;"&#65533;Y*&#65533;&#65533;&#65533;&&#65533;&#65533;:1&#65533;@&#65533;C @A'3&#65533;M>3@&#65533;&#65533;'0&#65533;$&#65533;!&#65533;/Bn&#65533;W/&#65533;&#65533;  &#65533;&#65533;J&#65533;EBAz&#65533;h&#65533;ah&#65533;hTIas&#65533;&#65533;H&#65533;&#65533;# #$J&#65533;&#65533;&#42451;&#65533;S&#65533;]Xagt&#65533;q~Q0&#65533;&#65533;$&#13254;!J
p&#65533; &#65533;&#65533;&#65533;&#65533;&#65533;\&#65533;&#65533;&#65533;s&#65533;&#65533;@&#65533; &#65533;  s&#65533;b&#65533;E/&#65533;&#65533;&#65533;ds@pG-/&#65533;(>&#29434;&#65533;C&#65533;p&#1616;p&#65533;&#65533;&#65533;&#65533;u3&#65533; &#65533;p$p:&#65533; m&#1064;|&#65533;&#65533;&#65533;x"&#65533;@&#65533;)AOp&#65533;&#65533;R&#65533;&#65533;JT &#918;1&#65533;-&#1052;&#65533;&#65533;&o^3
&#65533;&#65533;L&#65533;[@&#65533; 9n&#65533;e/ f e&#65533;,P=0
&#65533;#5&#65533;2&#65533;&#65533; @ &L&#65533;Rc&&#65533;S&#65533;g&#65533;4&#65533;&#65533;&#65533;&#65533;|&#1605;&#65533;&#65533;[$z|mv#&#65533;&#65533;r`&#65533;=&#65533;5&#65533;&#65533;&#65533;e}&#65533;03F*&#65533;;&#65533;&#65533;&#65533;5 '&#65533;&#65533; &#65533;E&#65533;&#65533;&#65533;
&#65533;&#65533;!&#65533;&#65533;;s&#65533;C:&#65533;&#65533; &#65533;&#65533;, -+&#65533; &#65533;&#65533;n&#65533;R1&#65533;@3A&#65533;U$ &#65533; &#65533;&#65533;&#65533;	D:yxm:e&#65533;&#65533; (&#65533;`&#65533;&#65533;3
&#65533;;&#65533; &#65533;&#65533;/2!&#65533;&#65533;B"51`2&#65533;B&r[&#65533;	&#65533;&#65533;&#65533;&#65533;&#65533;&#65533;&#65533;a&#65533;<&#65533;&#65533;&#65533;&#65533;<%s^S&#65533;1&#65533;0:h&#65533;&#65533;&#65533;&#65533;@&#65533;&#65533;&#65533;&#65533;&#65533;E&#65533;]&#65533;&#65533;&#65533;&#65533;<}Qq &#65533;w&#65533;h&#65533;f&#65533;I#&#65533;?g &#468;n1! :&#65533;&#65533;;&#65533;g,&#65533;;&#65533;Sm&#30794;&#65533;&#65533;0&#65533;&#65533;D&#65533;1&#177;&#65533;q
&#65533;&#65533;"p&#65533;&#65533;02o1F&#65533;&#65533;&#65533;bu&#65533;9&#65533;`&#65533;,&#65533;&#65533;>&#65533;y&#65533;&#65533;,&#65533;&#65533;W1I&#17048;&#65533;*(&#65533;(Z&#65533;E&#65533; &#65533;Q&#65533;P&#65533;&#65533;
@&#65533;2&#65533;&#65533;&#65533;&#65533;&#65533;&#65533;0'&#65533;i&#65533; &#47845;&#65533;Q&#65533;&#65533;&#65533;0#sh&#65533;&#65533;&#65533;J
&#65533;R&#65533;'|x&#65533;I&#65533;X=&#65533;&#65533;&#795;&#65533;[&#65533;&#65533;C&#65533;&#65533;&#1377;&#387; &#439;&#65533;&#65533;1&#65533;&#65533;q&#65533;&#65533;hb&&#65533;G&#65533;^o&#65533;^8&#65533;&#65533;&#65533;&#65533;&#65533;%&#65533;"&#65533;&#65533;8&#65533;r# +&#65533;&#65533;`b&#1073;&#1376;&#65533;	>3Rr&#65533;`&#65533;|`&#65533;&#65533;&#65533;&#65533;&#65533;cC&#65533;&#65533;@&#65533;&#65533;&#65533;:&#65533;&#65533;&#65533;=&#65533;&#65533;&#65533;&#65533;&#65533;&#65533;&#65533; &#65533;&#65533; v&#65533;&#65533;&#65533;&#65533;l&#65533;&#65533;"e&#65533;:(#q
)V.G1:0&#65533;! &#65533; &#65533;3&#65533;&#65533;3# fI0/&#65533;%@&#65533;&#65533;|&#65533;&#65533;l(J&#65533;0&#65533;W{&#65533;h&#65533;qW&#65533;&#65533;&#65533;&#65533;&#65533;&#321;&#65533;&#65533;&#65533;	]&#65533;S&#65533;&#65533;&#65533;%&#65533;{/&#65533;&#65533;&#65533;GBAJ&#65533;&#65533;&#65533;m&#65533;&#65533;?=&#65533;&#65533;1\m&#65533;&#65533;"&#65533;&#65533;)p+&#65533;&#65533;&#65533;&#65533;B&#65533;D&#65533;A&#65533; P# &#65533;9&#65533;1&#65533;q[&#65533;&#65533;7&#65533;&#65533;{&#65533;7F&#65533;*&#65533;+P/&&#65533;F&#65533;`&#65533;&#65533;&#65533;&#65533;&#65533;&#65533;6&#65533;&#65533;&#65533;{&#65533;&#65533;&#65533;@o@J<&#65533;P}xJ&#65533;&#1193;&#65533;&#65533;p&#65533;&#65533; /`&#65533; &#65533;?Bq\&#65533;ri|>Y&#1204;s&#65533;H=[1_&#819;&#65533;k&#65533;<&#65533;&#65533;&#65533;_>&#65533;&#65533;Q^M&#65533;&#65533;&hH#J&#65533;p&&#65533;&#65533;e&#65533;j&#65533;f8&#65533;&@3`C&#65533;&#65533;'&#65533;M&#65533;&#65533; &#65533;^C&#65533;+@;&#65533; &#65533;Lw&#65533;&#65533;&#65533;-A&#166;&#65533;)&#65533;&#65533;P&#65533;&#65533;;h&#65533;5-&#65533;&#65533;&#65533;!&#65533;@&#65533;GY&#65533; &#65533;cZ &#65533;n&#65533;)@J&#65533;&#65533;pR
&#65533;/G&}&#65533;<0:&#255505;; &#65533;&#65533;?&#65533;&#65533;,	 &#65533;M+&#65533;5G2&#65533;&#65533;2;P&#65533;
*{&#65533;&#1550;a&#65533;&#65533;V|&#65533;bM&#65533;&#65533;&#65533;A&#65533;&#65533;&#65533;?&#65533;&#1891;zHC&#65533;x&#65533;J0hH&#65533;-0&#65533;pc57X bb3&#65533;	$&#65533; &#65533;to&&#65533;	&#65533;j&#65533;Ld&#65533;q&#65533;3, &#65533;A@&#65533;P;0 
#0&#65533;w &#65533;M&#65533;&#65533;&#65533;&#65533;,&#65533;*Xc ,&#65533;&#65533;&#65533;&#65533;&#65533; F&#65533;`ZC&#65533;zT&#65533;0&#65533;&#65533;+RzTf@qf^J &#65533;F&#65533;<&#65533;&#65533;s.k2&#65533;=K(}&#65533;&#65533;8&#65533;r&#1478; P&#65533;TxgX&#65533;QzY]>;&#65533;b&#65533;gf&#65533;&#65533;_&#65533;H&#65533;&#65533;&#65533;&#65533;&#65533;\&#65533;&#65533;r `&#65533;&#65533;TLhP&#65533;f %}&#65533;R&#65533;&#65533;G&#65533;&#65533;&#65533;b&#65533;&#65533;&#65533;&#65533;&#65533;&#65533;c :@&#65533;&#65533;&#65533;&#65533;&#65533;&#65533;"@
@&#65533;k&#65533;M &#65533;#&#65533;&#65533;7Y&#65533;	 !&#65533; &#65533;&#65533;)&#65533;+&#65533;&#65533;,W&#65533;&#65533;	1&#65533;J!pcK0&#65533;! *&#65533; -&#65533;&#65533;:&#65533;)&#65533;RY&#65533;&#65533;(&#65533;0X	&#65533;5K&#65533;/&#65533;J&#65533;&#65533;/&#65533;p&#65533;&#65533;R^&#65533;(&#65533;R&#65533;&#65533;0&#65533;&#65533;J$&#65533;&#65533;g]$c&#65533;&#65533;&#65533;'&#65533;pQ&#65533;Gk&#65533;&#65533;:&#65533;#L&#65533;#h&#31495;&#65533;3&#65533;Xn&#2786;"&#65533;&#65533;[&#65533;&#1692;&#65533;`86KG&#65533;&#65533;[ &#65533;&#65533;yb&#65533;&#65533;
&#65533;&#65533;&#65533;u- &#65533;&#65533;&#65533;&#65533;;&#65533;&#65533;"&#65533;&#65533;&#65533;2&#65533;v&#65533;`d&#65533;v	^S &#65533;L:&#65533;&#65533;t&#65533;B fupb&#65533;&#65533;!.;&#65533;&#65533;&#65533;&#65533;&#65533;&#65533;&#65533;/kfG&#65533;&#65533;&#65533;&#65533;G&#65533;&#65533;}&#65533;&#65533;J&#65533;,0&#65533;K&#65533;<&#65533;I&#65533;&#65533;C+&#65533;hM1&#65533;
&#65533;R&#65533;&#65533;"&#65533;&#1444;&#65533;#*&#65533;&#509;@&#65533;&#65533;&#65533;&#65533;h8&#65533;&#65533;B#&#65533;&#65533;&#65533;&#65533;&#65533;&#65533;z"&#65533;&#65533;*zcE&#65533;&#65533;Z4o$A&#65533;&#65533;au&#65533;}D5&#65533;  &#65533;&#1394;&#65533;v&#65533;&#65533;0&#65533;	&#65533;*&#65533;)r&#65533;&#65533;;@}|&#65533;&#65533;&#65533;&#65533;&#65533;SB&#65533;Ks"U&#630;[t&#65533;^&#65533;&#65533;R = &#65533;ch2&#65533;G#W>L=&#65533;BO&#65533;&#65533;H&#65533;&#65533;&#65533;c&#65533;uf{x&#65533;&#65533;&#65533;&#65533;a}&#65533;S_&#65533;&#65533; WS&#65533;%rq&#65533;&#1627;&#65533;C&#65533;&#65533;Cq&#65533;&#65533;&#65533;L&#65533;mh&#65533; &#65533;&#65533;&#65533;&#65533;0&#65533;&#65533;&#65533;bb&#730;}s&#65533;&#65533; &#65533;n4  &#65533;	&#65533;&#65533;&#65533;0R*&#65533;&#65533;&#65533;?.&#65533;&#65533;&#65533;b6&#65533;&#65533;4&#65533;&#65533;## "+$ (($##!+(&#65533; &#65533; 3&#65533;#+! &#65533;%*&#65533;&#65533;&#65533;7	;
77&#65533;&#65533;/= &#65533;	7 &&&#65533;&#65533;
?&#65533;B&#65533;	@B	&#751;	&#65533;&#65533;&#65533;&#65533;&#65533;&#65533;&#65533;&#65533;&#65533;&#65533;&#65533;&#65533;&#65533;&#65533;&#65533;&#65533;&#65533;&#65533;&#65533;&#65533;&#65533;&#65533;&#65533;&#65533;&#65533;&#65533;&#65533;&#65533; &#65533;#&#65533;&#65533;&#65533;9U&#65533;eC&#65533;&#65533;a2&vy&#65533;Y&#65533;c&#65533;&#65533;*&#65533;&#65533;&#65533;&#65533; X  A&#65533;-&#65533;&#65533;&#65533;&#65533;&#65533;H q&#65533; H|&#65533;BH&#65533;:`&#65533;&#129;Hx8&#1026;&#65533;$&#65533;!&#65533;@&#65533;@&#65533;&#65533;&#65533;&#65533;&#65533;,x&#65533;&#65533;&#65533;&#65533;	0-0&#65533;&#65533;:tPa&#65533;@&#65533;F3PFB&#65533;&#65533;&#65533;-+` &#65533;&#65533;FC`:0S&#65533;`WFf&#65533;&#65533;B&#65533;&#65533;l &#65533;&#65533;&#1553;k"&#65533;&#65533;*4 &#65533;&#65533;&#65533;&#1725;&#65533;&#65533;N&#65533;:&#65533;&#65533;c&#734;M&#65533;&#65533;&#65533;&#65533;&#65533;^&#65533;C!&#65533;&#1144;z=M&#65533;&#65533;&#65533;h&#65533;kvQ&#65533;&#65533;&#65533;&#65533;%FR&#448;&#65533;&#65533;>%&#65533;&#65533;@&#65533;,&#65533;&#65533;CG$&#65533;|h&#65533;>@-X&#65533;&#65533;&#65533;&#65533;<&#65533;Xq&#65533;&#196;.YP&#65533;&#65533;-&#65533;&#65533;&#65533;_
&#65533;2	%&#65533;&#65533;&#65533;&#65533;&#65533;&#65533;&#65533; UH&#65533;1&#65533;&#65533;2&#65533;&#65533;&#152;&#65533;p&#268;	7 @&#65533;r&#65533; &#1250;4&#65533; C& &#464;&#65533;&#65533;&#65533;A&#65533;&#65533;CnDi&#65533;H&&#65533;&#65533;&#65533;&#65533;&#65533;&#411;o&#65533;1&#65533;t $t&#65533;s5&#65533;hM(r&#65533;&#65533;1(&#65533;&#65533;B&#760;r&#65533;&#65533;&#1027;*&#65533;@ :&#65533;&#65533;[=&#65533;`&#65533;&#65533;&#65533;&#65533;2&#65533;&#65533;`&#65533;	{&#65533;&#65533;B&#65533;@X1d0_J&#65533;&#65533;&#65533;(l&#65533;
&#65533;&#65533; &#65533;L0a &#65533;C+&#65533;&#65533;&#65533;@&#65533;&#65533;t&#65533;(P&#65533;h$&#65533;&#576;,&#65533;&#65533;&#65533;[#,^&#65533;&#65533;*c&#65533;&#65533; &#65533;&#65533;&#65533;&#65533;.&#65533;&#65533;&#1620;]I&#65533;3&#65533;&#65533;&#65533;6&#65533;&#65533;;?&#65533;&#65533;nJv&#65533;&#65533;&#65533;&#65533;&#65533;&#65533;&#65533;9@&#65533;Pr!26&#65533;&#65533;[F^:&#65533;f &#65533;&#65533;&#65533;	>&#65533;&#65533;@)&#65533;&#65533;0&#65533;&#65533;C+&#65533;&#65533;V&#65533;&#65533;&#65533;
Lx&#65533;3,&#65533;m&#65533;&#65533;KOP&#65533;&#65533;&#65533;$+X0&#65533;t&#65533;
&#65533;l#W)#(&#65533;3&#65533; @&#65533;&#65533;&#65533;H	%HP&#65533;&#65533;&#65533; &#65533;_-(&#65533;&#65533;
PS#&#65533;D&#65533;+\.&#65533;&#65533;&#65533;6(&&#65533;&#65533;L[&#65533;\&#65533;-?C&#65533;&#65533;`&#65533;-&#65533;&#1587;&#65533;&#65533;oQ&#65533;&#65533;&#1044;&#376;&#65533;4&#65533;&#65533;&#335931;bJ&#65533;&#65533;g"&#65533;`&#65533;&#65533;*j&#65533;~EH&#65533;%&#65533;@&#65533;b~&#65533;0&#223;FYb&#65533;Q&#65533;&#65533;"WL*dgHp&#65533;&#65533;&#65533;-t`&#65533;#&#65533;&#65533;&#65533;w&#65533;&#65533;i&#65533;L&#65533;&#65533;&#65533;<&#65533;&#65533;&#1516;&#65533;&#65533;&#65533;+`&#65533;%&#65533;oO$,&#65533;Os&#65533;&#65533;&#65533;&#65533;:m&#65533;7&#65533;X&#65533;F&#65533;&#1421;j&#65533;&#65533;5&#65533;&#65533;G/&#65533;&#65533;&#65533;<	e&#65533;&#65533;&#65533;&#65533;XCX&#1277;&#65533;&#65533;&#173;;e7
7,&#65533;&#65533;&#65533;w&#65533;L&#65533;>&#65533;&#1674;&#65533;&#65533;&#65533;&#65533;&#65533;q&#65533;~&#65533;&#65533;
:(eT-&#65533;&#65533;Z&#65533;!&#65533;&#65533;=&#65533;-&#65533;&#418;&#65533;&#65533;J1&#65533;B&#65533;<&#65533;&#65533;\&#65533;,&#65533;&#65533;&#65533;tbP&#65533;L&#65533;&#65533;&#65533;3&#65533;V&#65533;&#65533;&#65533;&#65533;&#65533;&#65533;&#65533;.&#65533;&#65533;%f&#65533;Ma&#1464;&#65533;Q&#65533;8&#801;s&#65533;$o\&#65533;7k&#65533;H&#65533;"&#65533;&#65533;xD"&#65533;&#65533;&#65533;ND>!&#65533;Q&#65533;&#65533;&#65533;&#65533;Mv&KL&#65533;&#65533;&#65533;&#1533;	V)&#65533;&#65533;8U&#65533;&#65533;&#1122;&#65533;&#65533;&#65533;P&#65533;b&#65533;cJ&#65533;#&#65533;GH&#65533;Gac	0+&#65533;`{&#65533;-F&#65533;b&#65533;&#65533;1N&#65533;.B>k+n&#65533;&#65533;&#148;&#65533;&#65533;&#65533; :3&#65533;7&#65533;&#1508;||m&#65533;&#65533;&#65533;(&#65533;&#65533;U&#65533;+@[&#65533;v&#65533;J1&#65533;6&#65533;&#65533;	t&#65533;&#65533;i&#65533;&#65533;&#65533;&#65533;R2&#65533;&#65533;eN1 &#65533;&#65533;&#65533;x%&#65533;_&#65533;E-&#65533;E	t&#65533;&#65533;&#65533;=b:&#65533;&#65533;&#65533;J ?QA&#65533;!&#65533;$&#65533;&#65533;'&#65533;&#65533;X&#65533;&#65533;H&#445;D&#65533;"@2&#65533;E&#1184;L&#65533;&#65533;&#65533;&#65533;&#65533;M&#65533;&#65533;z&#65533;g&#65533;&,&#65533;\&#65533;x&#1720;&#65533;Ip&#65533;&#198;&#65533;&#65533;@&#65533;&#65533;t&#65533;&#65533;&#65533;&#65533;&#65533; &#65533;&#65533;&#693;e4&#65533;A&#65533;$&#65533;G&#65533;h%&#65533;&#65533;&#65533;D&#65533;&#65533;&#65533;&#65533;&#899;&#65533;&#65533;&#65533;&#65533;^W	&#65533;&#65533;&#65533;t~1Y&#65533;&#65533;&#65533;@&#65533;~#I/!&#140;)&#65533;o&#65533;&#65533;2^&#65533;Kz&#65533;&#1899;&#65533;&#65533;&#65533;&#994;*+&#1875;V1Tx5&#65533;}&#223;&#65533;Y'	J&#1386;Z&#65533;k&#65533;1&#65533;):~&#65533;&#1182;1\*&#65533;&#65533;< &#65533;&#65533;W
&#65533;&#65533;v:"&#65533;&#65533;2E1&#65533;&#65533;K0&#65533;&#65533;&#65533;&#65533;&#65533;&#65533;-F"&#65533;&#65533; &#65533;$QH&#65533;I"&#65533;&#50478;&#65533;&#65533;&#65533;xj&#65533;d@&#65533;1\&#65533;e&#65533;$&#65533;&#65533;F&#1064;"o` .&#65533;)2&#65533;&#65533;&#65533;&#1000;&#65533;&#65533;WM&#65533;jW&#65533;&#65533;h&#65533;@&#65533;g&#65533;&#65533;&#693;&#65533;K&#65533;w&#65533;&#65533;&#65533;11&#65533;&#65533;{R"&#65533;&#65533;&#65533;#&#65533;&#65533;B&&#65533;  $&#65533;/~&#65533;+&#65533;&#65533;&#65533;|&#65533;R&#65533;%cL&#65533;T&#65533;5&#65533;&#65533;&&#1073;&#65533;TQg&#65533;&#65533;&#65533;+q&&#65533;&#65533;Jd1l9&#65533;u&#65533;I&#65533;*2 e&#65533;m(&#65533;4&#65533;Y&#65533;TY&#65533;&#65533;&#65533;&#65533;7&#65533;&#65533;&#65533;Ik&#643;&#65533;&#65533;jkC&#65533;X&#65533;&#964;&#65533;EU&#65533;n&#65533;p1&#65533;0&#65533;&#65533;K&#65533;A&#65533;d&#65533;)*AP. 1&#65533;&#65533;&#65533;5dJ(&#1961;a_`&&#65533;E6&#65533;&#65533;&#65533;|&#65533;H&#65533;D-&#65533;Tk&#65533;R&#65533;u&#65533;&#65533;&#65533;&#65533;2&#65533;ZT&#65533;&#65533;&#65533;"y&#65533;&#618;S9Zo<&#65533;&#65533;n@B&#65533;&#65533;P&#65533;&#1522;)o&#65533;&#65533;f-&#65533;n&#65533;&#65533;&#65533;&#65533;!&#65533;&#65533;3T=&#65533;&#65533;5v&#65533;&#65533;YFv&#65533;&#65533;4&#65533;E`&#65533;
.&#1138;&#65533;&#65533;baDJy&#65533;&#65533;e&#65533;&#65533;&#4646;hf}&#1460;v&#65533;F;&#65533;Z&#65533;&#65533;&#4928;&#65533;I&#65533;pT&#65533;-&#65533;jC*%[c&#65533;&#65533;4&#65533;,&#65533;&#65533;4&#65533;&#65533;6f&#65533;s&#65533;&#65533;@&#65533;&#65533;V&#65533;&#65533;&#65533;&#65533;RGVF`"&#65533;6&#65533;<&#65533;&#65533;&#65533;W&#65533;uN&#65533;&#65533;[f&#65533;jU&#65533;&#65533;&#1372;&#1699; &#65533;&#65533;&#65533;&#65533;&#65533;&#65533;&#65533;iJ&#65533;&#65533;&#65533;&#65533;nM&#65533;\&#65533;&#65533;&#65533;&#65533;&#65533;&#65533; &#65533;&#65533;&#65533;O\&#65533;K4&#65533;#&#65533;-&#65533;&#65533;XZ&#65533;d&#65533;&#1270;&#65533;H&#65533;&#65533;a&#65533;&#65533;&#65533;v&#65533;X&#65533;m,3&#65533;jAmn&#65533;&#65533;&"&#65533;z]&#65533;&#65533;Z&#65533;&#235;O&#65533;.&#65533;&#926;&#65533;&#65533;7.&#65533;vd&#65533; &#65533;&#65533;&#65533;?&#65533;&#65533;&#65533;&#65533;T&#65533;\&#65533;~(c&#65533;&#65533;.[&#65533;)&#65533;2n&#1148;&#65533;-&#65533;5&#65533;H2&#65533;&#65533;&#65533;&#65533;&#492;c&#65533;E&#65533;1F&#65533;^&#65533;!&#65533;"&#65533;Eh&#65533;Ym&#65533;ND&#65533;gl&#65533;[&#1958;~&#65533;&#65533;&#65533;&#1463;&#65533;q U&#65533;&#65533;&#65533; &#65533;}&#65533;s)&#65533;&#317;m${&#65533;&#65533;&#65533;j&#65533;&#65533;1&#65533;Y&#65533;47&#65533;&#65533;&#65533;:&#65533;q&#65533;.&#65533;h=&#65533;;&#65533;v#t&#1669;Xz&#65533;B&#65533;&#65533;W&#65533;&#65533;&#65533;m*&#65533;AZ&&#65533;&#65533;&#1020;l&#65533;&#65533;-I&#65533;&#65533;&#65533;&#65533;|*W&#65533;&#65533;B&#65533;8&#65533;D&#65533;j&#65533;RI!&#65533;:&#1871;LdX)&#65533;%&#65533;&#65533;&#65533;&#65533;>'&#65533;^&#65533;&#65533;c&#65533;&#65533;&#65533;&#1837;&#65533;&#1949;.&#65533;G&#65533;&#65533;&#65533;&#65533;mmGC&#65533;(&#65533;&#65533;4&#65533;&#65533;&#65533;&#65533;&#1071;&#65533;&#65533;#W~&#65533;|=&#65533;&#65533;|&R'&#65533;&#495;&#65533;&#65533;j&#65533;&#65533;'z&#65533;&#65533;!&#65533;&#818;&#65533;&#65533;&#65533;2?&#65533;&#65533;Na&#65533;(&#65533;&#65533;&#65533;&#65533;KsJ&#65533;K4N&#65533;&#65533;O&#65533;&#65533;y&#65533;W&#65533;&#65533;&#65533;q&#65533;uP&#65533;D`&#65533;0z&#295;&#65533;%T&#65533;U&#65533;B&#65533;&#65533;T&#65533;tK&#65533;c&#65533;&#65533;c&#65533;&#65533;./wY&#65533;&> Q6r^&#65533;&#65533;.&#65533;&#65533;.&#65533;T&#65533;#&#65533;&#65533;y&#65533;&#65533;TR&#65533;OZ&#65533;q&#65533;&#65533;<h$	&#65533;&#65533;HrnS&#65533;w&#65533;&#65533;z{T&#65533;%4&#65533;&#65533;^:&Pg&#65533; jaB&#65533;&#65533;cV&#65533;&#65533;&#65533;cY&#65533;"&#65533;&#65533;&#65533;d%,B&#65533;# x5S&#65533;&#65533;&#65533;c&#65533;UyYUi&#1639;I&#65533; Ur&#1539;tX&#65533;e&#65533;I&#65533;&#65533;Pe&#65533;i&#65533;QWBB&#65533;'&#65533;&#65533;X&#65533;%D&#1667;Dh&#65533;+h&#65533;&#65533;g&#674;;eY&C_u&#65533;_ >&#65533;YW&#198;yxmQ&#65533;xLb&#65533;&#65533;X&#65533;&#65533;Ifrz&#65533;&#65533;$&#65533;&#65533;V3#&#1344;4&#65533;OS&#65533;e&#65533;&#65533;r&#65533;!T&#65533;&#65533;x&#65533;=^vB&#65533;&#65533;i&#65533;"&#65533;&#65533;P^5ul&#65533;&#65533;&#65533;&#65533;&#65533;&#391;5d&#65533;&#65533;&#65533;&#65533;&#65533;&#65533;&#65533;&#65533;&#65533;C&#1936;l&#65533;&#65533;sCT&#65533;&#65533;xb&#65533;Pg+&#65533;6&#993;&#65533;6t&#65533;~G&#65533;#&#65533;&#65533;&#65533;&#65533;O&#65533;&#65533;&#65533;&#65533;&#65533;m&#65533;&#65533;d&#65533;&#65533;&#65533;&#65533;u&#65533;&#1551;&#65533;&#65533;usx}Y7&#65533;&#65533;VwbCd&#65533;&#65533;&#65533;9e&#65533;&#65533;P&#65533;&#65533;v&#65533;D%&#65533;&#65533;.&#65533;|&#65533;8C&#65533;gi?&#65533;OfZ&#65533;&#65533;&#65533;&#65533;$Y&#65533;&#65533;&#65533;&#65533;&#522;&#65533;1eL&#65533;P&#65533;&#272;&#65533;&#1296;&#65533;i&#65533;&#65533;]&#1200;&#65533;76&#65533;huh3ZHZ5TJ&#65533;(&#65533;&#65533;P&#65533;&#65533;&&#65533;&#65533;L)$`&#65533;$Ab&#65533;&#65533;dU&#65533;&#65533;&#65533;!&#65533;&#65533;&#65533;U&#65533;JY&#65533;&#65533;(t&#65533;h&#65533;&#65533;&#65533;<&#65533;0&#65533;O&#65533;&#1414;&#65533;r&#1570;&#65533;rxyM&#65533;K)&#65533;o&#65533;}Y#`&#65533;4u&#65533;&#65533;&#65533;gICA&#65533;&#65533;&#65533;&#65533;#&#65533;&#65533;l&#58889;@&#65533;I&#65533;&#65533;&#65533;&#65533;|G&#65533;qmI&#65533;N&#65533;r9&#65533;&#65533;&#65533;_j&#65533;&#65533;&#65533;&#65533;PW&#1616;&#65533;&#65533;$`&#65533;&#65533;O&#65533;&#65533;>&#65533;&#65533;W)x&#65533;d&#65533;&#65533;&#65533;&#65533;PZM&#65533;5q8&#65533;&#65533;9&#65533;&#65533;&#65533;&#65533;i&#65533;nX&#65533;)&#65533;&#65533;&#1418;Wi&#65533;&#65533;V[&#65533;&#65533;0&#65533;ZEiB&#65533;&#65533;&#65533;&#1558;`wy&#65533;V&#65533;&#65533;I&#65533;p&#65533;&#65533;P&#65533;&#65533;?&#65533;d&#65533;&#600;&#65533;	%g&#65533;6?&#65533;&#65533;U&#65533;&#65533;&#65533;&#65533;&#65533;&#65533;w&#65533;&#65533;v&#65533;&#65533;&#65533;^3&#65533;&#65533;&#65533;&#65533;9&#65533;v&#1623;B&#538;o8&#65533;&#65533;JA&#65533;5g&#65533;&#65533;&#65533;&#1630;&#65533;&#65533;m&#65533;(&#65533;&#65533;aC&#65533;&#65533;&#63072;&#65533;&#65533;&#65533;|&#512;y&#65533;&#65533;	eb&#65533;&#65533;&#65533;&#65533;&#65533;&#65533;&#65533;&#65533;#&#472;q&#544;C&#1440;&#65533;&#65533;&#65533;&#65533;&#65533;"&#65533;&#65533;&#65533;&#1632;&#65533;&#65533;x&#65533;{`&#1833;U
`0:&#65533;I&#65533;&#65533;&#65533;5&#65533;!:&#65533;8&#65533;&#65533;N&#65533;&#65533;(&#1676;&#65533;&#65533;&#65533;@&#65533;iI&#65533;5&#65533;&#65533;Fj-)&#662;&#65533;&#65533;L&#65533;&#65533;&#43245;&#1121;&#655;j&#65533;E&#65533;EJP&#65533;U&#1700;^
&#65533;Z&#65533;&#65533;&#1511;&#65533;&#65533;&#65533;f&#65533;&#65533;&#65533;3&#65533;&#65533;y&#65533;g&#65533;&#41568;_&#65533;&&#65533;&#65533;F*&#65533;&#1692;&#65533;9&#65533;u&#65533;&#65533;&#65533;i&#65533;&#65533;&#65533;&#65533;)&#65533;&#65533;&#43319;&#65533;&#65533;&#65533;ly&#65533;N&#65533;y&#65533;7&#65533;7 !&#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463;&#65533;&#65533;&#65533;&#65533;&#702;&#841;&#65533;&#65533;&#65533;&#65533;&#65533;&#65533;&#65533;&#1590;&#903;&#1753;&#65533;&#1882;&#65533;&#65533;&#65533;&#65533;&#65533;&#65533;&#65533;&#191;&#1162;&#65533;&#65533;&#65533;&#711;&#65533;&#65533;&#925;&#65533;&#65533;&#65533;&#65533;&#65533;&#65533;&#65533;&#1116;&#65533;&#65533;&#65533;u&#65533;Y&#65533;p&#65533;&#65533;&#65533;&#496;&#65533;&#199;&#65533; j&#65533;&#65533;h&#65533;=&#65533;&#65533;&#65533;&#65533;&#65533;8&#65533;&#271; C&#65533;4&#65533;&#65533;&#65533;W!@&#65533;&#65533;&#65533;&#65533;2&#65533;&#65533;&#65533;,8%&#141;6c&#65533;&#65533;&#627;'&#65533;w&#65533;rYs&K4X&#65533;P!R&#65533;&#65533;<
&#65533;Qh&#65533;|j&#65533;&#661;&#65533;:&#65533;&#65533;f&#65533;&#1681;&#65533;J&#65533;J&#65533;&#147;&#65533;&#65533;&#65533;Q&#65533;B&#65533;5&#65533;&#65533;*w)&#65533;xb&#65533;F"&#1717;&#65533;&#65533;}&#1876;	{3a&#162;&#65533;&#65533;<&#65533;4&#65533;&#1189;Q&#65533;eJ5r&#65533;&#65533;&S&#65533;h&#65533;&#65533;L&#65533;&#65533;&#65533;&#65533;&#65533;&#65533;@&#65533;N&#65533;V&#379;&#1024;&#65533;+7&#65533;&#65533;&#65533; &#65533;&#65533;&#65533;&#65533;e&#65533;&#65533;&#65533;a&#65533;"8&#1468;)&#65533;&#552;i&#65533;^&#65533;\&#65533;&#37097;?&#65533;&#65533;-  &#65533;&#65533;7&#65533;&#65533;&#65533;u 4pv&#65533;=;&#62661;+C&#65533;&#65533;;&#65533;&#65533;&#65533;&#65533;_&#65533;Y&#65533;&#65533;&#65533;&#65533;&#1444;bV]&#65533;<q&#65533;o&#65533;4\R&#65533;	&#65533;k&#65533;!&#65533;&#65533;u&#65533;&#65533;{&#65533;&#65533;&#65533;\&#65533;&#65533;&#65533;H^p&#65533;e&#65533;\&#65533;E~$&#65533;xKT&#65533;Y&#65533;Tp&#65533;6!&#65533;&#65533;Ep&#65533;SD&#65533;&#65533;t&#65533;&#65533;u	&#65533; x&#65533;&#65533;&#65533;^&#65533;F&#65533;BGnFY&#65533;|\w{&#65533;&#65533;&#1472;k&#65533;&#853;&#65533;[ &#437;&#65533;&#65533;\v&#65533;JT&#65533;&#65533;D&#65533;p9&#65533;V&#65533;&#65533;D&#65533;&#65533;&#65533;&#65533;Ki d{J&#65533;h&#1755;&#65533;&#65533;&#65533;&#65533;<fHdp.&#65533;&#65533;&#145;Gj'hc&#65533;`h{&#65533;&#65533;&#65533;&#1566;&#65533;&#65533;&#65533;&#65533;I&#887;&#65533;&#65533;&#65533;V&#65533;	JVU&#65533;&#65533;&#65533;uz&#2542;u&#65533;&#65533;	<&#65533;&#65533;@( &#65533;"&#65533;& B&#65533;&#65533;c&#65533;
a+&#65533;&#65533;&#27137;&#65533;r&#65533;h&#65533;&#65533;#&#65533;&#65533;i&#65533;^&#65533;iq&#65533;m7&#65533;&#65533;aU&#65533;&#65533;g&#65533;&#65533;&#65533;&#65533;A&#65533;mj\v&#697;&#65533;m&#65533;^&#65533;&#65533;&#65533;&#65533;&#65533;&#65533;&#65533;&#65533;&#65533;* 
&#554;@&#65533;&#65533;&#65533; &#65533;&#65533;x&#65533;&#65533;&#65533;ih
&#65533;K&#65533;&#65533;jH&#65533;6&#65533;&#65533;&#65533;&#65533;&#65533;^|U&#65533;0&#65533;9Y&#65533;i&#65533;Tn'&#65533;&#65533;w
$&#65533;&#65533;&#65533;&#65533;>Ij&#65533; &#65533;&#65533;u&#65533;&#65533;&#65533;&#65533;&#65533;&#65533;&#939;&#65533;&#65533;&#65533;&#65533;&#65533;n&#65533;&#65533;&#65533;1 7&#65533;&#65533;&#65533;&#803;&#65533;"&#65533;pi1&#65533;&#65533;&#65533;&#65533;%3?&#65533;4W&#65533;A&#65533;dM&#65533;3w&#65533;&#65533;&#65533;7&#65533;q&#65533;&#65533;&#65533;&#65533;&#65533;#&#65533;&#1775;&#65533;++&#65533;,&#65533;&#65533;&#65533;&#65533;&#65533;&#65533;&#65533;&#65533;7&#65533;l&#59108;&#65533;&#1585;&#65533;
&#65533;3&#65533;&#65533;&#1632;&#65533;:
i&#65533;&#65533;&#65533;&#65533;&#65533;XK'.R&#65533;&#65533;&#65533;&#65533;&#2004;4&#65533;&#65533;&#65533;M&#65533;&#65533;	 0&#65533;&#65533;?&#65533;l&#65533;&#746;&#650; &#65533;&#65533;&#65533;w&#65533;>z\&#65533;mu&#65533;&#65533; &#65533;&#65533;&#65533;&#65533;&#65533;!&#65533;5&#65533;y&#65533;&#65533;&#16031;&#65533;n&#65533;&#65533;&#65533;j&#65533;"&#65533;n5U&#65533;&#65533;&#65533;&#65533;&#65533;&#65533;l@&#65533;H&#65533;&#65533;@&#65533;&#65533;uIj&#65533;&#65533;&#65533;9&#65533;
 &#65533;&#65533;&#65533;&#65533;/&#65533;&#65533;&#65533;u!k&#65533;&#65533;&#65533;&#65533;c&#866;&#65533;&#65533;&#65533;k&#65533;&#65533;&#65533;3&#65533;[&#65533;1&#65533;&#65533;
IpcZ8cK&#65533;`>N&#65533;0&#65533;lkE:&#65533;&#65533; 8IgO&#65533;f&#65533;&#65533;%&#65533;&#65533;&#65533;rY&#65533;Vv&#65533;"&#65533;Ov&#65533;&#65533;&#65533;HB&#65533;&#65533;htc_&#65533;&#65533;&#65533;&#65533;m@0&#65533;K&#65533;&#65533;&#65533;&#65533;&#65533;f&#65533;z&#65533;X&#65533;'&#65533;g8&#65533;1&#65533;b&#65533;"&#65533;"&#65533;&#65533;x&#65533;y&#650;&#65533;;R5p&#65533;xj&#65533;2>&#65533;&#65533;g\&#65533;*BiB&#65533;)&#65533;_]&#65533;Y&#65533;F&#65533;X&#65533;oV&#65533;&#65533;&#65533;:&#431;&#65533;&#65533;ks&#65533;s!W&&#65533;&#65533;$ho&#65533;U&#65533;E&#65533;'%W&#65533;&#65533;&#591;&#65533;hFP&#65533;&#208;&#65533;&#65533;z&#65533;+w)&#65533;&#65533;76&#65533;Y&#65533;t&#65533;R&#65533;&#1401;Ff&#65533;&#65533;P&#65533;Z&#65533;&#65533;%:&#1213;&#65533;&#65533;&#65533;&#65533;&#65533;&#65533;&#65533;7*&#65533;HCc*F7Z&#617552;Z&#65533;&#65533;<M&#65533;&#65533;|&#65533;.&#1586;&#65533;/&#65533;&#65533;
&#65533;'-&#65533;&#65533;b&#65533;L{R&#65533;>Y&#65533;&#65533;I&#65533;NO&#65533;Z&#65533;$Ft&#65533;&#65533;\&#65533;&#65533;&#65533;&#65533;&#65533;&#65533;&#65533;&#65533;I&#65533;&#65533;&#65533;t&#65533; &#65533;&#65533;d&#65533;\&#65533;&#65533;^B` &#65533;>&#65533;&#65533;&#858;&#1900;V_L!11(=fZ.~&#65533;&#65533;]4&#65533;c&#65533;&#65533;&#65533;&#65533;N&#65533;&#65533;[&#65533;&#849;&#65533;}&#65533;&#65533;&#1148;&#65533;&#65533;L&#65533;UQ&#65533;Y&#65533;&#712840;k&#65533;&#65533;&#65533;Pv&#65533;a&#65533;&#65533;&#1081;&#65533;}&#65533;&#65533;&#65533;4&#65533;%+&#65533;&#65533;,&#65533;&#65533;&#65533;&#65533;&#65533;&#65533;&#183;&#65533;&#65533;`N&#65533;&#65533;&#1835;p&#65533;P&#65533;E/O&#65533;&#65533;&#65533;$<H&#65533;-X&#65533;&#65533;G^P&#65533;UJl&#65533;&#65533;&#65533;&#65533;WC&#65533;5RH>&#65533;&#65533;&#65533;#=\&#65533;&#65533;a&#65533;\&#65533;?'=r&#65533;u&#65533;a&#65533;&#65533;&#65533;F&#65533;&#65533;&#65533;&#65533;&#1116;&#65533;H&#65533;&#65533;nV&#65533;S&#65533;&#900;&#65533;&#65533;&#1345;&#65533;bQ&#65533;&#65533;&#65533;&#547;&#65533;&#65533;&#65533;u&#65533;&#65533;&#65533;&#65533;&#65533;N8{&#65533;`&#220;&#65533;&#65533;n;&#65533;&#65533;V&#65533;&#65533;&#65533;&#65533;U3&#65533;&#65533;&#65533;&#65533;7&#65533;@]&#65533;&#811;&#65533;n`+&#65533;&#65533;&#65533;&#65533;"&#65533;&#65533;&#65533;X&#65533;&#65533;F;z&#1241;&#65533;&#65533;[f&#65533;&#65533;&#1041;e&#65533;&#65533;K&#65533;&#65533;&#65533;iMU&#65533;U&#65533;&#65533;&#65533;&#65533;j{&#65533;&#65533;b&#65533;&#65533;T)&#65533;&#65533;&#65533;&#65533;&#65533;<&#65533;I&#65533;&#65533;&#44214;&#65533;&#65533;N.&#65533;[&#65533;G&#65533;&#65533;Lu&#65533;&#1400;s&#65533;&#1020;&#65533;&#65533;&#65533;&#1122;&#65533;&#1192;&#65533;&#65533;e&#65533;&#65533; &#65533;&#65533;&#65533;7&#65533;&#64014;&#65533;W&#65533;h&#65533;&#65533;WW&#65533;&#65533;&#65533;x5I&#65533;&#65533;&#65533;r&#65533;z&#65533;&#65533;&#65533;h&#65533;(&#65533;&#65533;G&#65533;&#65533;&#65533;&#65533;BUM&#65533;&#65533;K5&#65533;&#65533;d&#65533;&#65533;&#249;&#65533;&#65533;i&#65533;&#65533;&#65533;E>e&#65533;&#65533;&#65533;E|x&#65533;#&#65533;9&#65533;&#65533;3q&#65533;&#698;"&#65533;E&#65533;&#65533;U&#65533;M&#65533;&#65533;&#65533;P ]&#65533;&#65533;v&#65533;]&#65533;&#65533;h&#65533;6&#65533;&#65533;&#65533;&#65533;[aD&#65533;I&#1606;&#65533;&#65533;&#65533;	&#65533;P&#65533;&#65533;&#65533;&#65533;-)j<&#65533;[?['/ &#65533;&#322;&#65533;M&#65533;&#65533;&#65533;&#65533;&#65533;&#65533;y&#65533;&#65533;_&#65533;:,*&#65533;c.3S&#65533;E&#65533;<q&#65533;&#65533;|&#65533;&#65533;cK&#65533;&#65533;j&#65533;&#65533;&#65533;f&#65533;,&#65533;-%T&#65533;&#65533;^&#65533;&#65533;g&#65533;.&#62518;&#65533;&#1962;&#65533;HE&#65533;&#65533;
&#450;/x5&#65533;&#65533; &#65533;@S&#65533;&#65533;&#65533;&#65533;&#65533;&#1603;Z&#65533;v8<&#65533;'x&#1150;&#360904;&#65533;&#65533;&#65533;&#65533;n&#65533;&#65533;&#65533;&#65533;&#65533;&#65533;c&#1680;_ #a&#65533;ac&#65533;~&#65533;&#65533;&#65533;YMSkB
-&#65533;Yb&#65533;&#65533;&#65533;7&#65533;.u&#65533;&#65533;&#65533;&#65533;Wp&#65533; WJ!@&#65533;&#65533;&#65533;h&#65533;&#65533;),&#65533;&#65533;&#65533;+&#65533;"&#65533;&#65533;&#65533;WS&#65533;;&#65533;&#65533;&#65533;&#65533;(-(&#65533;t&#65533;d^&#65533;>/&#65533;&#65533;&#65533;W&#65533;eP&#65533;&#65533;&#65533;&#65533;&#65533;&#65533;@g&#65533;&#65533;N&#65533;&#65533;&#65533;&#65533;7	 k?zq&#65533;&#65533;&#65533;u&#65533;&#65533;&#65533;G&#1520;k}&#65533;&#65533;&#65533;HB&#65533;&#65533;R&#65533;&#65533;&#65533;o
-&#1938;&#65533;&#65533;&&#65533;h&#65533;d+(&#65533;B&#65533;,2&#65533;&#65533;#[&#65533;&#65533;2G&#1580;&#65533;&#65533;&#732;&#65533;5C&#65533;p &#65533;&#65533;,&#65533;&#65533;&#65533;&#65533;&#1372;?&#65533;.r&#65533;&#65533;&#65533;l&#65533;&#65533;&#65533;&#65533;&#65533;&#65533;&#65533;J:`AE&#65533;Wi&#65533;E&#65533;Vl@$u&#65533;\<&#65533;T=r&#65533;&#65533;&#360;	&#65533;`&#65533;&#65533; @&#65533;@ &#918;&#65533;+W&#65533;1 &#65533;&#65533;&#65533;1_&#814;&#65533;&#65533;U&#65533;&#65533;&#65533;&#65533;o&#65533;&#65533;&#65533;&#65533;&#65533;HH?$&#65533;&#65533;&#65533;z&#65533;?&#65533;&#65533;&#65533;=&#65533;&#65533;z/^t*_y`&#65533;H&#65533;CV&#65533;9V&#65533;&#65533;&#65533;$ &#65533;H&#65533;|&#65533;+(&#65533; X&#65533; &#65533;_Y&#65533;&#65533;&#65533;:&#65533;]_`m&#65533;&#1528;J&#65533;G&#65533; &#847;&#65533;&#65533;z|]&#65533;	@&#65533;&#65533;&#65533;o&#1890;&#65533;&#65533;< &#65533;2&#65533;x&#65533;ql&#65533;m&#65533;6R&#65533;as`q~&#65533;g!ge&#65533;^&#1015;$&#65533;&#65533;u&#65533;&#65533;	&#65533;4@+Hz&#65533;&#65533;;&#65533;&#65533;:&#65533;fP&#65533;&#65533;>5&#65533;Ci&#65533;&#65533;2iB!&#65533;C&#65533;&#1218;&#65533;&#65533;]&#65533;+&#65533;+&#65533;&#65533;&#65533;&#65533;f&#65533;+^&#65533;,&#65533;&#65533;p()&#1554;gD&#65533;d&#65533;	&#65533;m&#65533;yS&#65533;lCT&#65533;&#65533;&#65533;w &Pf&#1938;cS&#65533;G&#65533;&#65533;5`&#65533;&#65533;u T7#B8-2 &#65533;&#65533;p&#65533;"1XjU*n$E&#65533;c&#65533;u@v&#1143;w6&#65533;`&#65533;&#65533;&#65533;&#65533;0<&#65533;w&#65533;fqUt&#65533;)R&#65533;c&<&#65533;&#65533;Z&#65533;&#65533;+f&#65533;-y4*&#65533;[&#65533;&#65533;t&#65533;&#65533;yX&#65533;&#65533;&#65533;"&#65533;&#65533;&#65533;&#384;&#65533;&#65533;&#65533;&#65533;6x&#65533;fV&#65533;X&#65533;vu"&#65533;&#65533;" &#65533;	"&#65533;&#65533;-q@&#65533;q&#65533;&#65533;1&#65533;v4&#65533;(u@f@#'&#65533;&?&#65533;y&#65533;&#65533;Ik3&#65533;M&#65533;[%Gwt}&#65533;&#65533;x&#65533;&#65533;x&#65533;&#65533;>&#65533;&#65533;7j&#65533;=&#65533;&#65533;h&#65533;WY&#65533;R!&#65533;!&#65533;@&#65533;&#65533;(&#65533;gUh&#65533;N&#65533;&#204;fA&#65533;!Gf&#65533;&#65533;&#65533;&#65533;&#65533;e"&Wt&#65533;M*&#65533;2&#65533;&#65533;7D&#65533;&#65533;&#65533;&#65533;&#65533;a@Ha#&#65533;i&#65533;L&#65533;>`&#65533;H&#65533;S&#65533;&#65533;xw&#65533;$y&&#65533;M&#65533;.1&#1141;SyFq&#65533;&#1159;&#65533;&#65533;4&#65533;B&#65533;  GIw&#65533;1Y&#65533;&#65533;-2(L&#65533;&#65533;*&#65533;T&#65533;G&#65533;&#65533;<E&#65533; &#65533;_&#65533;&#65533;P#&#65533;80,&#65533;&#65533;&#65533;u&#65533;3BPPO&#65533;+1 u&#65533;&#65533;0&#65533;&#65533;&#65533;`>I&#585;&#65533;(&#65533;&#65533;&#65533;&#65533;cFf&#65533;H&#65533;e&#65533;&#65533;&#65533;&#65533;&#65533;0&#65533;f62Q&#65533;&#65533;.f0g&#65533;@S[&#65533;&#65533; @x`[iCVe&#65533;	&#65533;&#65533;&#65533;-&#65533;6&#65533;9&#65533;G&#65533;e.&#65533;{@a&#65533;&#65533;xHo&#65533;&#65533;R&#65533;`&#65533;&#65533;o&#65533;&#65533; 1:&#65533;&#65533;)Q$Ja~A&#65533;!&#65533;&#65533;&#65533;' &#65533;&#65533;p&#65533;&#65533;t&#65533;/&#65533;dn&#65533;bh&#65533;3B&#65533;&#65533;?&#65533;&#1305;&#65533;&#65533;PFfdb&#65533;?p.&#65533;&#65533;T&#65533;&#65533;&#65533;&#1484;&#65533; @V6&#65533;g&#65533;q&#65533;S&#65533;&#65533;;&#65533;{&#65533;3&#65533;H(+&#65533;&#65533;(&#65533;&#65533;9f&#65533;$X &#65533;>?&#65533;k&#471;!&#65533;&#65533;&#65533;&#65533;PXU`&#65533;S&#65533;Z&#65533;&#65533;&#65533;&#65533;M&#65533;%P`q&#65533;&#65533;E&#65533;&#65533;8&#65533;&#65533;`&#65533;&#65533;&#65533;(h<&#65533;&#65533;&#336;`&#65533;"G&#65533;&#65533;&#65533;&#65533;&#65533;yy&#65533;&#65533;&#65533;&#633;&#65533;nu^f&#1312;3R`&#65533;&#65533;&#65533;H&#65533;&#65533;&#65533;&#65533;&#65533;7`) 3&#65533;&#65533;&#65533;#&#1363;c&#65533;&#65533;l&#291;&#65533; &#65533;&#65533;%&#65533;&#65533;)O&#65533;&#65533;&#65533;{&#65533;7q<0=i&#65533;9`Z&#65533;&#65533;/0&#65533;q&#65533;W&#65533;&#65533;q`&#65533;&#65533;Ig&#65533;.]Cw&#65533;&#65533;D&#65533;&#65533;&#65533;V&#65533;2@&#65533;n&#65533;&#65533;9@{&#65533;T9c &#65533;^&#65533;&#65533;&#65533;&#65533; 1 &#65533;IJ_&#65533;e*&#65533;&#65533;&#65533; 0&#65533; 0ps&#65533;&#65533;&#65533;'z&#65533;R&#65533;&#65533;9-&#65533;I&#65533;~|*&#65533;&#65533;&#65533;9&#1699;.{&#65533;aB&#65533;&#65533;i&#65533;&#65533;q&#65533;&#65533;<e &#65533;*+&#65533;R_&#65533;&#65533;M9&#65533;'&#65533;yA&#65533;&#65533;P&#65533;p~&#65533;&#65533;&#65533;0&#65533;&#65533;P &#65533;cZ&#65533; `&#65533;*JkMs&#312;&#65533;9)&#65533;&#65533;&#65533;&#65533;!@&#65533;ZI&#65533;&#65533;c*&#65533;&#65533;!g&#65533;&#65533;J&#65533;8O&#65533;&#65533;&#65533;!8&#65533;B3f4*&#65533;5*xr &#65533;&#65533;z&#65533;&#65533;Pp&#65533;&#2010;Ic&#65533;A&#65533;-&#65533;"0d&#65533;&#65533;a:	Z&#65533;&#65533;&#65533;xs&#65533;j&#65533;&#65533;&#65533;v_&#65533;.&#65533;x&#65533;&#65533;?&#1647;&#65533;&#65533;&#65533;&#1237;E&#65533;k=#l&#65533;&#65533;k&#65533;&#65533;[ad d&&#65533;&#65533;8&#65533;}&#65533;&#65533;&#65533;0&#65533;&#65533;&#65533;P@"+&#65533;&#65533;l&#65533;&#65533;,As@&#65533;&#65533;&#65533;Z&#65533;u&#65533;&#65533;U&#65533;QWkr&#65533;8G&#65533;&#65533;&#65533;&#65533;&#65533;J&#65533;*&#65533;uG&#65533;>&#65533;&#65533;fP&#65533;hC{%&#65533;&#65533;&#65533;H&#65533;I&#15192;&#65533;0f+}&#65533;VR&#65533;'!&#65533;&#65533;&#653;&#65533;v'SE&#65533;&#65533;JU&#65533;FK&#65533;&#65533;&#65533;&#1826;!RCB4$N>&#65533;]<&#65533;rb&#65533;Gf&#65533; &#65533;&#65533;&#65533;wz&#65533;&#65533;&#65533;&#65533;&#65533;&#1076;&#65533;0&#65533;&#65533;&#65533;&#65533;&#65533;&#65533;(:&#65533;&#65533;]a&#65533;K&#65533;2=&#65533;&#65533;[&#65533;29&#65533;&#65533;&#65533;z&#65533;&#65533;[b"mg#'2r&#65533;G&#65533;&#65533;I&#65533;&#65533;;J&#65533;&#65533;j&#65533;:&#490235;&#65533;&#65533;&#65533;@&#65533;I{&#65533;&#65533;&#65533;0&#65533;	&#65533;/&#65533;&#65533;[i&#65533;T+&#65533;r&#65533;BP&#65533;!&#65533;bR&#65533;&#65533;
&#65533;&#65533;f&#65533;_&#65533;C9`X&#65533;_6&#65533;/R +P&#65533;~K	,@ &#1307;&#65533;&#65533;&#65533;&#65533;&#65533;&#65533;Z&#65533;.!&#65533;S&#65533;&#65533;&#65533;9O'&#65533;q}j&#65533;&#65533;J 6&#65533;H!&#1790;&#65533;V&#65533;W^&#65533;&#65533;.6@rX&#65533;sXU+a&#65533;&#65533;&#65533;&#65533;&#65533;
	1&#65533;l
P&#65533;&#65533;&#65533; &#65533;&#65533;&#65533; 3<&#65533;I
d#;}RO6&#65533;"Bn&#65533;>iI&#65533;!U8&#65533;	&#65533;<
&#65533;
&#65533;hGFA&#65533;&#65533;]}&#65533;&#65533;$&#65533;&#65533;4! &#65533;&#65533;&#65533;&#65533;8&#65533;U&#65533;&#65533;&#65533;&#65533;&#65533;d&#65533;&#65533;&#65533;&#65533;&#65533;H&#65533;&#65533;S,&#65533;9E&#65533;;&#65533;F%+B&#65533;O&#65533;A&#65533;&#65533;&#65533;H&#65533;&#65533;*#&#65533;&#256;&#65533;&#65533;&#65533;,&#65533;C!$&#65533;&#65533;&#65533;&#65533;&#65533;&#65533; p:|&#65533;&#65533;&#1082;&#65533; <i&#65533;Q &#65533;8&#65533;2{nt&#65533;&#65533;&#65533;&#65533;#&#65533;y\&#65533;>&#65533;&#65533;&#65533; B>&#65533;&#65533;W&#65533;	9&#65533;s&#65533;0&#65533;1&#65533;&#65533;x( &#65533;)&#65533;&#720;&#593;&#65533;&#402;&#65533;&#212;L&#65533;WH&#65533;&#65533;:m&#65533;&#65533;atbL&#65533;&#65533;@&#65533;v&#65533;&#65533;&#65533;"@X&#65533;9\#&#65533;-&#65533;s&#65533;&#65533;&#65533;UY&#65533;/&#65533;&#65533;&#65533;oc&#65533;&#65533;&#65533;2!#&#65533;S&#65533;,&#65533;&#65533;&#65533;&#65533;&#65533;&#65533;&#721;&#65533;&#65533;$&#65533;&#65533;"~T&#65533;hG6#&#65533;Iv&#65533;@&#65533;&#65533; &#65533;&#65533;&#65533;&#65533;e&#853;&#65533;&#65533;!!&#65533;h&#65533;G1&#65533;/R&#65533;.J&#65533;~&#65533;;+&#65533;&#65533;n&#65533;&#65533;&#65533;{&#65533;F&#65533; L&#65533;&#65533; &#65533;&#65533;G&#65533;&#65533;)D3&#65533;&#65533;=7&#65533;G#&#65533;!&#65533;&#65533;F&#65533;&#65533;\M2&#65533;&#65533;T&#1812;7&#65533;E$&#65533;)&#65533;v&#906;&#65533;{+&#65533;&#65533;l!m
1&#65533;}A&#817;&#65533;E-yJ(&#65533;&#65533;&#65533;&#65533;<&#65533;kC&#65533;p4&#65533;"&#65533;_&#65533;\2&#65533;&#65533;HI[&#65533;&#65533;XJvY&#65533;'&#65533;&#65533;-&#65533;c&#65533;&#65533;&#65533;&#65533;&#65533;p&#1027;`&#65533;=&#65533;|&#65533;	&#65533;&#65533;&#699;&#295;&#65533;j{7&#65533;P&#65533;&#65533;&#65533;G&#65533;z&#65533;PkL-#$6&#65533;F&#65533;<&#65533;&#65533;wT&#65533;[o&#65533;~&#65533;&#65533;{ri&#1517;pt&#65533;p(&#65533;&#65533;<&#65533;S&#65533;#5mC{cs&#65533;sf&#65533;&#65533;5&#65533;&#65533;NL&#65533;<I&#65533;<gO&#65533;1&#65533;&#65533;F&#65533;&#65533;?#&#65533;H&#65533;&#65533;&#65533;6i&#65533;Bi	20&#1220;P@&#65533;&#65533;&#65533;&#65533;z&#65533;&#65533;6{&#609;&#65533;Z&#65533;&#65533;7i-+&#65533;{&#65533;:#&#65533;&#65533;
y&#65533;&#65533;&#65533;.&#65533;&#65533;A&#65533;-&#65533;&#65533;&#65533;$&#65533;&#65533;&#65533;  r&#65533;&#1306;K&#65533;`&#1891;&#65533;&#65533;&#65533;&#65533;&#65533;H&#65533;yA~ZEvZ&#65533;1g,&#65533;&#65533;&#65533;Wu&#65533;}M73&#65533;&#65533;&#65533;|&#65533;&#65533;&#65533;1D&#65533;\
N)&#65533;&#65533;&#65533;&#65533;U z&#65533;&#65533;)1u&#65533;&#65533;u&#65533;[&#65533;	&#65533;T&#65533;v&#65533;&#65533;&#65533;J&#65533;&#65533;&#65533;&#65533;&#65533;3&#65533;O&#65533;&#65533;Sg &#65533;&#65533;&#65533;2&#65533;K&#1189; &#65533;&#65533;&#65533;a&#967;&#65533;&#65533;&&#65533;&#65533;;&#1154;&#65533;&#65533;9&#1841;&#65533; ;&#65533;	&#65533;X&#65533;dmv&#65533;>&#65533;C&#65533;:N&#65533;&#875;&#65533;V&#65533;\&#65533;&#65533;&#65533;&#65533;?-ktpB&#65533;n&#65533;P&#65533;&#65533;?6&#65533;&#65533;&#1493;B&#65533;&#1659;&#1730;0&#65533;&#5773;&#65533;MOKT&#65533;K5/&#65533;&#185;&#65533;&#65533;&#65533;a&#1230;&#65533;,5&#65533;CB^f&#65533;K&#65533;&#65533;G&#65533;+z0"p&#65533;&#65533;&#65533;&#65533;&#65533;K&#65533;0&#65533;&#65533;&#65533;&#65533;&#65533;J&#65533;1&#65533;U1  $&#65533;&#65533;&#65533;&&#65533;D&#65533;'&#65533;&#65533;QE&#854;&#65533;&#65533;V &#65533;&#65533; B"T&#65533;&#330;G&#65533;?T&#65533;4&#65533;&#65533;'@"&#65533;"&#65533;&#65533;&#65533;X&#65533;&#65533;&#65533;p&#65533;S&#65533;&#65533;
&#65533;&#65533;&#65533;8&#65533;&#65533;&#65533;hPs\&#65533;&#65533;&#65533;&#65533;&#65533;&#65533;&#65533;&#65533;&#1726;2&#65533;p&#65533;&#65533;&#65533;&#65533;3&#65533;&#65533;vp&#65533;-&#24827;&#65533;&#1969;&#65533;&#65533;b&#65533;&#65533;J&#65533;M&#65533;&#1718;&#65533;&#65533; &#65533;{~l^&#65533;&#65533;&#65533;&#65533;A&#65533;&mH&#65533;&#65533;p&#65533;&#65533;&#65533;:!&#65533;.&#65533;d&#65533;cS7{&#65533;&#65533;''&#65533;A&#65533;&#65533;&#65533;.	&#65533;C&#65533;&#65533;T&#65533;&#65533;&#65533;%&#65533;&#65533;&#23947;&#65533;Ff&#1220;&#910;8&#65533;&#65533;I&#1523;.>&#65533;&#65533;&#65533;&#65533;&#65533;&#65533;&#65533;&#65533;&#65533;&#65533;&#673;/(	`&#65533;=&#65533;4T&#65533;
c&#65533;&#65533;&#65533;J`s&#65533;e&#65533;&#65533;M&#65533;Sp&#65533;&#65533;0y&#65533;&#65533;*$1&#65533;n&#65533;*&#65533;&#65533;&#65533;|5&#65533;*&#65533;N="&#65533;&#65533;]	A&#65533;	,pA&#65533;&#65533;T&#65533;&#65533;&#65533;A+ &#65533;&#65533;&#65533;,]]W&#65533;&#65533;<&#65533;N&#65533;&#65533;b&#65533;J2&#1044;&#1566;&#65533;&#65533;&#65533;g&#65533;D,  &#65533;~&#65533;\&#65533;&#65533; &#65533;Mz&#1903; $&#65533;&#65533;m&#65533;&#137;&#65533;>$&#65533;&#65533;&#65533;&#65533;&#65533;)Qb07Rd-H&#65533;q&#65533;+&#65533;&#65533;S&#65533;&#65533;&#65533;?9c&$&#65533;s&#65533;N&#861;&#65533;&#65533;&#65533;&#65533;&#941;&#65533;SW&#65533;&#65533;&#65533;5&#65533;f&#65533;&#65533;&#65533;&#63787;&#65533;&#65533;Js<q&#65533;&#65533;&#65533;Y&#65533;&#65533;&#65533;'&#65533;&#65533;#&#65533;&#65533;&#706;&#65533; #&#65533;&#65533;&#65533;0 &#65533;&#65533;&#65533;&#65533;&#65533;&#65533;&#65533;&#65533;&#65533;&#65533;&#65533;&#65533;&#65533;&#65533;&#65533;&#65533;&#65533;&#65533;&#65533;&#65533;&#65533; &#65533;&#65533; &#65533;&#65533;B?&#65533;&#65533;
&#65533;--&#65533;&#65533;&#65533;&#65533;&#65533;&#65533;&#65533;&#65533;&#65533;&#65533;&#65533;&#65533;&#65533;&#65533;&#65533;&#414;&#65533;&#65533;&#65533;&#602;&#65533;2&#65533;&#65533;&#65533;7	&#65533;&#65533;&#65533;>	=&#65533;-,.&#65533;+&#65533;&#65533;&#65533;&#65533;&#65533;&#65533;&#65533;&#65533;&#65533;&#65533;&#65533;&#65533;&#65533;&#65533;&#65533;&#65533;&#65533;&#65533;&#65533;&#65533;&#5362;E&#65533;*e@&#65533;RBXE|%&#65533;&#65533;YQ9&#1285;&#65533;&#65533;d&#65533;B&#65533;I&#65533;/&#65533;&#796;Ax&#65533;A&#65533;K >&#65533;@&#724;&#65533;&#65533;,&#65533;&#65533;&#65533;&#65533;&#65533;&#65533;&#65533;&#65533;)&#65533;
$*:&#65533;%&#65533;P&#65533;Mp*P&#1586;&#65533;X&#65533;|&#65533;%&#65533;&#65533;:v&#65533;MY 7&#65533;Z&#65533;h&#65533;&#1332;&#65533;e&#65533;&#65533;&#65533;4&#65533;&#1915;P&#65533;&#65533;Dh&#65533;&#65533;J&#65533;.N&#65533;&#65533;&#65533;)j &#794;&#65533;&#65533;&#65533;
&#65533;b&#65533;&#65533;T&#65533;&#65533;K&#65533;&#576;&#65533;w&#65533;&#65533;&#65533;&r&#65533;&#65533;&#65533;i&#65533;AQ&#65533;&#65533;L&#65533;_&#65533;&#65533;"h&#65533; &#65533;&#65533;&#65533;&#65533;&#65533;X\&#65533;&#1062;(&#65533;&#750;&#65533;N&#65533;&#65533;&#65533;[`1<&#65533;&#65533;&#65533;&#65533;7\!&#65533;}
&#65533;&#65533;rY&#65533;&#65533;&#65533;&#65533;&#65533;%"&#65533;0&#65533;&#65533;&#65533;&#327;=X&#65533; &#65533;&#65533;&#65533;&#65533;C:&#65533;]9&#65533;	Eaw&#65533;&#65533;&#65533;&#1848;Y&#65533;X&#65533;E&#65533;Q&#65533;&#295;`|&#65533;i&#65533;&#65533;J&#65533;e&#65533;&#65533;?\&#65533;&#65533;aY&#65533;]G&#65533;h&#65533;!&#65533;&#65533;&#65533;&#65533; &#65533;&#65533;&#65533;1&#65533;&#962;,&#65533;sA&#65533;&#65533;&#65533;&#65533;&#519;&#65533;&#65533;Xb)W)
&#65533;&#65533;&#65533;; f*&#65533;y&#65533;&#65533;&#65533;&#65533;(&#65533;}	iSu	T&#65533;!&#65533;&#65533;&#65533;B&#65533;&#65533;%!<p&#65533;R&#65533;&#65533;&#65533;&#65533; b&#65533;&#65533;#=P&'0r]&#65533; F&#65533;b&#65533;R@C;&#65533;&#65533;&#65533;*&#65533;QWms&#65533;G&#65533;&#65533;&#65533;&#65533;^&#65533;&#65533;&#65533;&[o&#65533;P&#65533;	D:&#65533;C&#65533;&#65533;n&#65533;U"&#65533;&#65533;e&#65533;&#65533;*&#65533;i22 &#65533;V&#65533;^dA&#5460;&#65533;W&#65533;){
&#65533;&#65533;t&#65533;&#65533;&#65533;}&#65533;:&#65533;&#65533;(&#65533;&#65533;R&#65533;a&#65533;&#65533;&#65533;P(D,j%6kb&#65533;k&#65533;&#65533;&#65533;fp&#65533;L &#65533;;k&#65533;&#65533;&#65533;+&#65533;]&#65533;&#65533;Yf&#65533;&#1424;X=&#1126;&#65533;Y&#65533;&#65533;'+V&#65533;!*&#65533;m&#65533;&#65533;&#65533;"&#65533;\&#65533;Y&#1687;K6  a&#65533;a&#65533;&#65533;%V&#65533;&#65533;&#65533;&#1748;>)8&#65533;&#65533;&#65533;&#65533;Vlq1/l&#65533;\y&#1915;&#65533;R&#65533;@&#65533;&#65533;Z&#65533;k6V8(W&#65533;&#1754;3&#65533;&#65533;f``&#65533;,&#188;awi&#65533;P&#65533;<&#65533;&#65533;&#65533; &#65533;&#65533;2&#65533;&#65533;6&#65533;&#65533;B d*2_dq*&#65533;&#65533;&#65533;&#65533;&#65533;&#65533;_)7&#65533;&#65533;JD5&#65533;&#65533;Pvp&#879;&#65533;&#65533;&#24117;a;&#65533;&#65533;3&#65533;Z&#65533;&#65533;h	&#65533;$&#65533;&#65533;&#65533;&#65533;HV@1&#65533;&#65533;l &#65533;#&#65533;,-&#51952;1&#65533;&#1446;&#1051;&#65533;*&#65533;&#65533;M/&#65533;28&#65533;&#1704;&#65533;)iQH&#650;]&#65533;P&#65533;&#65533;2&#65533;&#65533;
&#65533; R&#65533;&#65533;&#65533;dp&#65533;&#65533;&#65533;X&#1954;S~&#65533;k&#65533;$&#65533;<&#1674;&#65533;5&#65533;&#65533;&#65533;&#65533;Gt&#65533;j&#65533;i+ZL>x}2&#65533;&#65533;^&#65533;{'&#65533; &#65533;PM&#65533;&#65533;"+P&#65533;%T&#65533;'@&#65533;&^@&#65533;]&#65533;jV&#65533;3&#65533;&#65533;&#48563;S&#65533;&#65533;3&#65533;; 	&#65533;&#65533;&#65533;@&#65533;b&#65533;QY&#65533;w&#65533;&#65533;&#65533;IQ&#65533;&#65533;(&#65533;`&#65533;s&#65533;]&#65533;4A&#65533;T&#65533;8&#65533;&#65533;W&#65533;yL&#65533;&#65533;e&#65533;]"&#65533;G&#65533;
l ux&#65533; f!&#65533;&#65533;&#65533;&#65533;@&#65533;&#65533;&#65533;|B &#65533;&#65533;Px*&#65533;]&#65533;&#65533;2&#65533;	`&#65533;&#65533;B&#65533;&#65533;f&#65533;j6&#65533;&#65533;&#65533;*&#65533;&#65533;&#65533;&#65533;{&#65533;x&#65533;V&#65533;&#65533;&#65533;&#65533;&#65533;&#65533; &#65533;&#65533;vG&#65533;&#38801;'{&#65533;"J@&#65533;&#65533;"H6&#65533;QAqzMG&#65533;&#65533;&#65533;&~&#65533;! &#65533;:&#65533;&#65533;L&#1090;AA&#65533;6p&#65533;P@L`,&#65533;&#65533;x&#65533;&#65533;&#65533;&#65533;&#65533;X&#65533;:&#65533;&#65533;&#65533;Y&#65533;&#65533;#&#1476;GP&#65533;(&#65533;&#65533;0&#65533;&#65533;<&#65533;QG&#65533;&#65533;&#65533;&#65533;D
&#65533;&#65533;z]&#65533;&#65533;	&#65533;&#65533;&#65533;&#65533;@ ,@8&#65533; &#1425;&#65533;&#136;A$-&#65533;LV&#65533;/&#65533;C&#65533;Ax#J&#65533;5 &#65533;@&#65533;Jj&#65533;&#65533;V&#65533;P?&#65533;&#65533;! Z!R\&#65533;&#65533;&#65533;F0&#65533;&#65533;&#65533;z&#65533;&#65533;&#65533;&#65533;~A&#65533;n&#1715;b&#65533;jA&#65533;&#65533;1&#65533;&#65533;Y&#65533;&#65533;n&#65533;&#65533; 8I&#65533;&#65533;"&#65533;{&#65533;&#65533;X&#65533;&#65533;A&#65533;9&#65533;\&#65533;&;`g&#65533;F&#65533;&#65533;x&#65533;&#355;&#65533;J3C&#65533;2al&#65533;M&#65533;&#65533;D!1&#65533;&#65533;Q4D!&#65533;Q&#65533;&#65533;`+&#65533;JdYn3&#65533;D&#65533;0:CG&#65533;s&#65533;&#65533;&#1798;&#65533;&#65533;&#65533;8A&#65533;R&#65533; &#256;IGO&#65533;&#143;&#18336;&#65533;&#65533;s$&#65533;&#65533; &#65533;&#65533;$&#1263;ED4Y&#65533;&#65533;0T&#65533;&#65533;M&#65533;W&#65533;)&#65533;&#1154;&#65533;&#65533;&#65533; H&#65533;&#65533;&#65533;"&#1026;&#65533;CTY&#65533;
0&#65533;&#65533;&#65533;&#65533;Z&#65533;&#65533;IC&#65533;&#65533;~&#65533;`&#65533;&#1900;&#65533;&#65533;W&#65533;&#65533;PK&#65533;&#65533;&#1878;e&#65533;&#65533;&#65533;-&#65533;tVAN&#65533;* H@&#65533;AX&&#439;&#65533;C%|&#65533;&#65533;&#65533;&#65533;&#65533;&#65533;&#65533;&#65533;&#65533;&#65533;&#65533;7T&#65533;+&#65533;$&#65533;i&#65533;&#65533;"&#65533;0&#65533;=P&#65533;&#65533;&#65533;@&#65533;4U&#65533;&#65533;5M"X- c&#65533;&#65533;&#65533;&#65533;!KL&#65533;A&#65533;&#65533;@&#65533;e&#198;&#65533;&#65533;bC&#65533;&#65533;C&#65533;9&#65533;&#65533;@
Ue&#65533; &#65533;&#65533; &#65533;&#65533;&#65533;&#65533;)&#65533;&#65533;&#65533;&#16039;&#65533;&#1317;&#65533;<&#65533;&#65533;&#65533;*E&#65533;&#65533;:J&#65533;P&#65533;&#65533;(OX&#65533;&#65533;-&#1376;&#65533;m&#65533;k&#65533;S&#65533;&#65533;r&#65533;&#1368;&#65533; 
&#65533;d&#65533;B	&#65533;&#65533;&#65533;_\J&#65533;&#65533;&#65533;&#637;&#65533; pT\&#65533;&#65533;&#548;&#65533;&#65533;Kw&#65533;_&#65533;&#65533;&#65533;E&#38535;Qk&#65533;&#65533;&#65533;&#65533;8/&#65533;'"&#1311;(&#65533;&#65533;VB&#65533;NY H<n&#1203;.IS&#65533;]9*&#65533;5&#65533;&#65533;&#65533;&#65533;&#65533;G&#65533;&#65533;&#65533;h&#65533;tZ, &#65533;&#65533;&#65533;&#65533;L&#65533;&#65533;U&#65533;&#65533;&#65533;&#65533;&#65533;&#65533;&#65533;&#65533;&#65533;!&#65533;&#65533;&#65533;7+m`&#65533;&#65533;g&#65533;&#65533;v&#65533;&#65533;f&#65533;&#281;&#65533;1@f0&#65533; &#65533;z&#304;&#65533;&#65533;&#65533;&#65533;&#65533;`&#65533;&#65533;kc5&#65533;)&#65533;W&#65533;f&#65533;S\&#65533;&#65533;&#65533;(&#65533;l&#65533;&#1709;"5GT&#598;X&#65533;[Q:&#65533;h|&#65533;
I&#65533;1&#65533;&#65533;P,&#65533;&#65533;J%&#65533;Td1i&#65533;Y&#1098;&#65533;Z&#65533;&#65533;&#846;&#65533;r&#65533;&#65533;7}&#65533;4&#65533;&#65533;	&#65533;L&#65533;&#65533;9&#65533;t&#65533;p&#65533;&#65533;=u&#65533;\&#65533;&#65533;@&#65533;&#65533;YtB&#65533;&#65533;&#65533;`&#65533;k&#65533;&#65533;&#65533;u&#331;&#65533;&#65533;;~K&#65533;FB&#65533;5V&#1028;!q&#65533;E/&#65533;3&#65533;&#65533;O&#65533;&#65533;&#765;qjE&#65533;&#65533;E&#65533;(&#65533;'&#65533;&#65533;&#65533;!&#65533;&#65533;&#65533;+T+&#65533;&#65533;b&#65533;&#65533;)&#65533;&#65533;&#65533;2,&#65533;&#65533;&#65533;&#65533;&#65533;&#65533;&#65533;K&#65533;f2&&#65533;&#65533;_&#65533;&#65533;&#65533;&#65533;#&#65533;&#65533;3N&#65533;[/42&#65533;fd&#65533;&#65533;M*>&#65533;f&#65533;e%&#65533;Z&#65533;5&#65533;R&#65533;&#65533;J&#65533;.&#65533;&#65533;Z&#65533;&#65533;(}0HM&#673;&#65533;&#65533;&#65533;&#65533;`&#65533;G&#65533;f."&#65533;c&#1601;&#65533;`&#65533; 4&#65533;&#65533;4&#65533;&#65533;oVN&#65533;5&#65533;&#65533;)Z)&#65533;V&#65533;&#65533;9|&#65533;Fm&#65533;&#65533;)&#65533;&#1323;:{,&#65533;&#65533;&#65533;&#65533;@&#65533;&#65533;&#65533;&#65533;&#65533;&#65533;2&#65533;&#65533;&#65533;&#65533;&#65533;n&#65533;&#65533;o&#65533;l&#65533;,&#65533;&#65533;&#65533;&#65533;&#65533;~kr&#65533;&#65533;1.&#65533;R&#65533;)B&#65533;Yu&#65533;k&#65533;&#65533;Q&#65533;9j&#65533;l&#65533;&#65533;W&#65533;y&#65533;`&#65533;H&#65533;d=&#65533;Q&#65533;&#65533;*&#65533;n&#65533;x?&#65533;o-&#65533;#&#65533;&#65533;9L&#65533;&#65533;&#65533;&#65533;7W#&#65533;?8&#65533;
&#1376;&#65533;l&#65533;&#65533;&#65533;}&#65533;%R&#65533;G~&#65533;&#65533;/1&#65533;~R&#65533;o&#65533;E&#65533;TT?`iq+&#65533;Db&#65533;+&#65533;&#65533;y&#65533;&#65533;Iy&#65533;pZvEnv&#65533;zFU75&#65533;&#65533;"&#65533;&#65533;V&#65533;&#65533;&#65533;&#65533;&#65533;&#65533;=&#65533;0D&#65533;&#65533;M&#65533;&#65533;%&#65533;6pa 6(5&#65533;&#65533;v&#65533;t%&#65533;&#65533;R!&#65533;3K-&#65533;.rQfe&#65533;l&#65533;&#65533;&#65533;&#65533;&#65533;&#65533;&#65533;<&#65533;&#65533;&#65533;&#65533;&#65533;=#.&#65533;&#65533;`&#65533;&#65533;v{&#65533;,7&#65533;
xA&#1958;S<E&#65533;&#65533;&#65533;&#65533;'
&#65533;&#65533;5&#65533;%i&#65533;s&#65533;R$&#65533;&#65533;"&#65533;wE&#65533;7d&#33058;R&#65533;TU&#65533;&#65533;Th&#65533;Y p)r&#65533;'&#65533;p_&#65533;&#65533;&#65533;&#65533;I &#65533;&#65533;&#65533;;6&#65533;taw&#65533;&#65533;0&#65533;&#65533;/O&#65533;&#389;{vs&#65533;W&#1859;X&#65533;a9`Xe8B$}&#65533;.&#1218;&#65533;c&#65533;M&#65533;F&#65533;&#65533;&#65533;l&#65533;&#65533;P&#624;&#65533;#[iA&#65533;&#1137;&#65533;SS&#65533;&#65533;&#65533;<qbf&SH-&#65533;&#65533;U&#65533;&#65533;&#65533;HY&#65533;i&#65533;X[&#65533;&#65533;e _hq+&#65533;&#65533;#A&#1165;s&#65533;rO4&#65533;1&#65533;&#65533;<TH7&#65533;b&#65533;Vb&#65533; &#65533;&#65533;&#65533;!&#65533;&#311;&#65533;<&#65533;&#65533;&#1446;`&#65533;f&#65533;&#65533;&#65533;&#65533;T&#9024;&#65533;v&#65533;l&#65533;&#65533;	&#65533;> &#65533;e05=&#65533;92&#65533;yw;(&#65533;g&#65533;%+&#65533;u&#65533;&#65533;Y&#65533;&#65533; Bb2}B+7G&#65533;&#65533;J&#65533;&#65533;^&#65533;H&#65533;x&#65533;03&#65533;. 
Q&#65533;H&#65533;&#65533;&#65533;E&#65533;Ya&#65533;&#65533;&#65533;"&#65533;C!pU&#65533;&#65533;Fod+&#65533;&#65533;q&#65533; &#65533;&#65533;@&#65533;&#65533;&#65533;&#65533;x:bHY&#65533;E&#65533;kN&#65533;8W &#65533;0
*&#65533;K3&#65533;O&#65533;&#65533;X&#65533;+/&#65533;&#65533;V&#65533;	&#65533;(&#65533;@&#65533;#&#65533;;AgEk(sn&#65533;&#65533;/&#65533;&#65533;qKq&#65533;Pk(32 rd&#65533;$&#65533;po^h&#65533;x&#65533;&#65533;yWII.&#65533;Yofd&#65533;&#1160;,&#65533;f&#65533;&#65533;j&#65533;t&#65533; P&#65533;;D&#65533;$(&#65533;D&#65533;A<!I@&#65533;Cp!qsh&#65533;(r1I5&#52245;O3x-&#65533;&#65533;&#65533;&#65533;iq&#65533;&#65533;&#65533;&#65533;&#65533;&#65533;j&#65533;X&#65533;&#65533;AP &#65533; P&#65533;~&#65533;F&#65533;?{Rb&VG&#65533;&#582;E&#65533;m])QR&#65533;&#65533;1o&#65533;&#536;&#313;R&#65533;&#65533;q&#65533;Z&#65533;$&#65533;IR&#1152;&#65533;iq0&#65533;W&#65533;h&#65533;&#65533;&#65533;&#65533;I&#65533;PH&#65533;&#65533;$&#65533;b&#65533;F&#65533; c&#24854;&#65533;&#65533;&#65533;&#65533;&#65533;&#65533;i
Dk&#65533;&#65533;P &#65533;&#65533;t&#65533;&#65533;X&#65533;>&#65533;&#65533;1O&#40352;&#65533;d&#65533;&#65533;&#65533;20&#65533;&#65533;&#65533;HF$P&#65533;gAWI&#65533;C&#65533;&#65533;&#65533;X&#65533;&#65533;&#65533; &#65533;#&#1481;oCf&#65533;&#65533;l&#65533;  D&#65533;SE&#65533;x&#65533;x&#65533;&#65533;"&#65533;r&#65533;&#65533;&#65533;&#65533;5N&#65533;&#65533;n&#65533;Z&#65533;&#65533;C&#65533;F&#65533;fC`5&#65533;&#65533;&#65533;&#65533;=h&#65533;	z&#65533;&#65533;`&#65533;G*&#65533;&#65533;&#65533;&#65533;&#65533;&#65533;Y&#65533;&#65533;&#65533;0&#65533;&#65533;G5&#65533;p&#65533;b&#65533;&#65533; &#65533; 7&#65533;hli<&#65533;&#65533;J&#65533;&#65533;&#65533;#&#65533; h#g&#65533;&#65533;C&#65533;SL&#65533;J$@ad&#65533;z6&#65533;&#65533;"&#65533;&#65533;&#65533;&#65533;&#65533;&#65533;&#65533;&#65533;&#1637; &#65533;&#689;6hgM&#65533;$G&#65533;&#65533;&#65533;&#65533;rG&#65533;&#65533;&#65533;&#65533; &#65533;P&#65533;2&#65533;&#65533;i$&#65533;&#65533;`&#65533;RsYaZ 0u.&#65533;5`&#65533;&#65533;:7jR&#65533;7!&#65533;oX&#65533;&#65533;&#65533;&#65533;e&#65533;&#65533;@j&#65533;R&#65533;d^&#65533;&#65533;?c&#65533; &#65533;&#65533;| iD*&#65533;
w&#65533; &#65533;&#65533;&#65533;&#65533;&#65533;&#1088;ec&#65533;,&#65533;&#65533;0&#65533;&#65533;&#65533;&#685;&#65533;V&#39598;&#65533;&#65533;u &#65533;&#65533;=z&#65533;,C&#65533;yS&#65533; 
=&#65533;P&#65533;Y&#65533;y&#65533;GI&#471;@s&#65533;b&#65533;BT&#65533;&#65533;:&#65533;&#882394;B&#65533;&#65533;&#65533;&#65533;M@K@&#65533;&#65533;&#65533; A&#65533;&#65533;=&#65533;&#65533;&#65533;?&#65533;!=%W&#65533;&#65533;&#65533;L&#65533;&#65533;&#65533;vQQ&#65533;&#65533;&#65533;&#65533;&#65533;&#65533;&#65533;+" q&#65533;C&#65533;&#65533;&#65533;&#65533;&#65533; ?&#65533;3&#65533;;&#65533;%&#65533;D&#65533;R7RD&#65533;e6&#65533;&#65533;$&#65533;&#65533;qE&#65533;|\k&#65533;&#65533;&#65533;k&#34247;5 `&#65533;&#65533;`&#65533;&#65533;t&#65533;f&#65533;&#65533;Y!#&#65533;&#65533;&#65533;&#65533;&#65533;&#65533;&#65533;&#65533;12&#65533;TPms/x&#1472;&#65533;&#65533;&#65533;&#65533; &#65533;z/Xf&#65533;	&#65533;&#65533;%}7&#65533;&#65533;&#65533;_j&#65533;h&#65533;`
&#65533;v&#65533;&#65533;&#65533;&#65533;~m42&#65533;&#65533;&#65533;# +<&#65533;&#65533;&#65533;&#65533;Y&#65533;&#65533;G&#65533;Q&#65533;&#65533;&#216;&#65533;&#65533;&#65533;Z&#65533;&#365;&#65533;&#65533;4&#65533;+&#65533;HRq&#65533;7@&#65533;&#65533;&#65533;!KOe-&#65533;&#65533;po$v&#65533;&#65533;c&#65533;&#65533;x<&#65533;&#65533; &#65533;&#65533;GvuJ&#65533;&#65533;&#1218;cv&#65533;x&#65533;rIRV&#296;}I-&#65533;	&#65533;&#65533;3&#65533;&#65533;nwS&#65533;G0&#65533;6&#65533;&#65533;&#65533;i&#65533; &#65533;0v&#65533;(P&#65533;3$#G7&#65533; \&#65533;P&#65533;&#65533;&#65533;&#65533;&#65533;VU&#1222;&#65533;-	&#65533;:&#65533;K(&#65533;3&#65533;&#65533;1&#65533;&#65533;&#65533;d&#65533;R&#65533;&#65533;&#65533;&#65533; N&#65533;#N&#65533;&#65533;G&#65533;X&#65533;&#65533;&#65533;&#65533;Y&#65533;!!x+*&#65533;"@&#65533;%L "&#65533; &#65533;&#65533;fV&#65533;C&#65533;&#1369;GNI&#65533;!&#65533;K&#65533;i&#65533;&#65533;S&#65533;&#65533;&#65533;{&#65533;
a&#65533;&#65533;q &#65533;&#65533;)&#65533;&#65533; $p&#65533;;*Cs&#65533;&#65533;3&#65533;&#65533;T&#65533;iO$t&#65533;&#65533;]&#65533;&#65533;&#992357;&#65533;&#65533;&#65533;&#65533;Y&#65533;&#65533;~&#65533;00s&#65533;&#65533;&#65533;q&&#65533;.&#65533;&#65533;&#65533;Zn%&#65533;R&#65533;&#65533;&#65533;{&#65533;&#65533;&#65533;Pr&#65533; i&-&#65533; X&#65533;z2/u&#65533;?&#65533;z&#65533;6&#65533;P&#65533;_&#65533;&#65533;wK&#65533;&#65533;i&#65533;&#40197;&#65533;&#65533;he&#65533;P&#65533;&#65533;&#65533;C&#167;1' &#65533;&#65533;t&#65533;Ia&#65533;&#65533;` p/&#65533;p&#65533;&#65533;&#65533;&#65533;LW&#65533;I]&#65533;&#65533;&#65533;#&#65533;S&#65533;&#65533;
L&#304;&#65533;&=C<0&#65533;&#65533;&#65533;\&#1657;&#65533;OY&#65533;&#65533;XQ ZGS&#65533;&#65533;`=&#65533;C&#65533;&#65533;Cv&#65533;&#65533;&#65533;j[&#65533;&#65533;&#65533;&#156;&#65533;&#65533;15S}d&#65533;&#1136;xr&#65533;2&#65533;&#65533;R)&#65533;ic&#65533;H&#65533;&#65533;K&#65533;L&#65533;&#65533;Z&#65533;&#65533;&#65533;&#65533;&#65533;&#65533; )o&#65533;v&#65533;&#65533;6&#65533;&#65533;&#65533;Y&#65533;sH&#65533;&#65533;0$;V&#65533;,&#65533;mGUQ&#7857;&#65533;&#906;&#65533;&#65533;&#65533;&#1130;&#65533;&#65533;&#65533;&#65533;&#65533;&#1525;a&#65533;Sb&#1089;&#65533;&#65533;&#65533;!O6k&#65533;D(&#65533;G&#65533;B#Vk &#65533;2|&#65533;&#65533;&#65533;`&#65533;&#65533;',&#65533;&#65533;&#65533;&#65533;p&#65533;&#765;&#65533;|ul0&#65533;B}4^d&#65533;<&#65533;`&#65533;Yh&#65533;Z&#530;2&#65533;&#65533;2&#65533;&#65533;&#65533;)Y6v#SW&#65533;&#65533;6&#65533;&#65533; 	`&#65533;m;,&#65533;&#65533;&#65533;G&*&#65533;&#65533;h E=S&#65533;&#65533;kG&#34331;&#65533;`K&#1723;&#65533;&#65533;,t&#65533;,E&#65533;&#65533;#&#65533;2Y&#65533;&#65533;&#65533;&#65533;&#65533;!&#65533;F&#65533;
&#65533;&#65533;U&#162;&#65533;%&#65533;&#65533;$%|  &#65533;&#1417;&#65533;&#65533;VFC&#65533;&#65533;"&#65533;&#65533;&#65533;mU&#65533;@?87&#65533;\&#65533;z&#65533;N&#65533;&#401;&#65533;&#65533;&#65533;;v&#65533;lJg|J&#65533;H&#65533;@ &#949060;&#65533;M(d&#65533;&#65533;K&#65533;"a&#65533;&#65533;&#65533;&#65533;&#65533;mg&#65533; &#65533;&#65533;Gn?&#65533;
j&#65533;6&#65533;&#65533;&#65533;&#65533;gob&#65533;&#65533;&#65533;#X!&#1402;.1
@ x&#37915;&#65533;&#581;`~(&#65533;&#65533;,e&#65533;&#518;>}&#65533;-#&#65533;&#65533;&#65533;E&#65533;mq+&#65533;$&#65533;&#65533;&&#559; &#65533;sT)&#65533;&#233;U&#65533;&#65533;_
6&#65533;;P&#65533;&#65533;&#65533;y&#65533;&#65533;&#65533;,&#1075;&#65533;@"&#65533;x&#65533;&#448;&#65533;J&#65533;&#65533;d&#65533;&#65533;^W(&#65533;&#65533;DH&#65533;m+&#65533;&#65533;&#1146;&#65533;FJ\3)U"A&#65533;&#65533;&#65533;&#65533;&#65533;	bq&#65533;M<&#65533;0Jr&#65533;&#65533;	V&#1854;?&#65533;&#65533;#.R&#65533;](J&#65533;4&#65533;xF&#65533;&#65533;&#65533;3&#65533;&#65533;r	Z&#65533;k&#65533;&#65533;&#65533;&#65533;Y:&#65533;&#65533;s!f+&#65533;&#65533;^ l@ &#65533;&#65533;&#65533;&#65533;&#65533;&#65533;P&#65533;&#65533;%B&#65533;&#65533;0a&#65533;&#65533;&#65533;#&#65533;&#65533;n&#65533; &#65533;&#1410;#`lwR
8KsT%&#65533;K&#65533;&#65533;}&#65533;09&#65533;&#65533;Ac&#65533; &#65533;&#65533;
&#65533;>&#65533;5b&#65533;&#65533;s&#65533;"1&#65533;@&#65533;"&#1510;&#65533;xt&#65533;,p&#1002;..&#65533;&#65533;&#65533;&#65533;&#65533;|&#65533;q &#65533;gM&#65533;h&#65533;vb&#65533;&#65533;&#927;&#65533;&#65533;E&#65533;&#65533;
&#65533;@e =p)&#65533;4&#65533;&#1164;F#R&#65533;B&#464;&#65533;&#63105;w>&#65533;L&#65533;K>&#65533;l&#65533;&#65533;&#65533;r&#65533;&#65533;&#65533;1s9&#65533;Uba&#65533;KDNSB&#65533;&#65533;#&#65533;&#65533;;&#65533;&#65533; q&#65533;F@&#65533;&#65533;&#65533;&#65533;&#65533;a&#65533;&#65533;?s&#65533;&#65533;&#65533;B&#65533;T\&#65533;u92&#65533;&#65533;=.#<&#65533;N,&#65533;K&#65533;O&#65533;1-&#1401;0&#65533;,O&#65533;&#65533;jA&#65533;&#65533; &#65533;&#65533;w&#65533;gC&#65533;MglJ&#65533;2 &#65533;&#65533;6&#65533;&#65533;&#65533;&#65533; y.&#65533;nM&#65533;&#65533;+&#65533;=&#65533;1&#65533;&#65533;B&#65533;&#65533;`I&#65533;!&#65533;&#65533;pA&#65533;&#1392;&#65533;P&#65533;&#65533;&#65533;&#65533;)$(&#65533;qB&#65533;@&#65533;&#65533;&#65533;&#65533;O&#65533;&#65533;m&#65533;rm&#65533;&#65533;&#65533;d$&#65533;>&#65533;$4&#65533;n&#130;&#65533;t,&#65533; 2&#65533;enz&#65533;C"&#65533;=&#65533;R&#65533;{&#65533;&#65533;n&#65533;8&#65533;2&#65533;3&#65533;fI&#65533;wL&#65533;"&#65533;&#65533;&#65533;&#65533;&#65533;&#65533;&#65533;&#65533;&#65533;-&#65533;!&#65533;Y&#65533;
+^
&#65533;&#65533;,&#65533;&#65533;&#65533;T_9g1w&#65533;8cD&#65533;&#65533;&#65533;nC&#65533;&#65533;g&#65533;&u&#65533;,&#65533;\&#65533;av&#65533;&#65533;&#65533;&#65533;&#65533;4	?B&#65533;&#65533;C.|t&#65533;C&#65533;&#65533;&#65533;r&#65533;&#65533;&#65533;2&#65533;&#65533;&#65533;,6#&#65533;8&#65533;t&#537;&#65533;~&#65533;&#65533;&#65533;&#65533;&#65533;"&#65533;&#65533;&#65533;&#65533;&#65533;&#65533;&#65533;1&#65533;&#65533;&#65533;&#65533;&#65533;&#65533;&#65533;&#65533;&#65533;&#65533;&#65533;&#65533;&#65533;&#65533;&#65533;&#65533;&#65533;&#65533;&#65533;2&#65533;&#65533;) &#65533;&#65533;&#65533;&#65533;&#65533;!&#65533;&#65533; &#65533;?&#65533;7&#65533;&#65533; 7&#65533; &#65533;&#65533;&#65533;&#65533;&#65533;&#65533;&#65533;&#65533;&#65533;&#65533;&#65533;&#65533;&#65533;;&#65533;?&#65533;&#65533; 	&&#1146;&#65533;&#65533;&#65533;&#65533;&#65533;&#1432;,&#65533;&#65533;&#65533;&#65533;&#65533;&#65533;&#65533; 
 &#65533;&#65533;&#65533;&#65533;z&#65533;&#65533;&#65533; &#65533;&#65533;&#65533;!&#65533;&#65533;hX&#65533;o	&#65533;4K@.Y&#65533;n&#1330;!&#65533;&#65533;C&#65533;o&#65533;4D&#65533;X&#65533;&#65533;&#65533;+&#65533;&#128;&#65533;&#65533;[tgK%&#65533;&#65533;&#65533;J&#65533;	R&#65533;OWJ&#65533;Tm&#65533;&#65533;V&#65533;r&#65533;&#65533;"&#65533;&#65533;P&#65533; k&#65533;&#65533;&#65533;Z&#65533;K&#65533;@"n(&#65533;&#65533;&#65533;&#65533;&#65533;Pp&#65533;&#64722;&#354;5hPUk&#65533;j.&#65533;&#65533;%&#65533;&#65533;&#65533;"w&#1248;ap&#1848; <&#793;,Z&#65533;.ghj&#65533;4Y&#1256;S&#65533;&#65533;&#1123;&#65533;&#65533;$a0&#65533;&#65533;T&#65533;K&#65533;n&#65533;&#65533;W	&&#65533;&#65533;+D&#65533;;O&#65533;&#65533;&#65533;&#65533;&#65533;- D&#1061;&#753;&#65533;f?v$&#65533;H&#65533;W&#65533;vY&#65533;$V&#65533;&#65533;&#65533;&#65533;&#1247;&#65533;&#65533;P&#65533;&#65533;G,B&#65533;z&#65533;y&#65533;
&#1810;*l&#65533;&#65533;&#65533;&#65533;Am50S00)&#65533;&#65533;B &#65533;3&#65533;3.&#65533;YU&#65533;&#65533;&#65533;Q' 7&#65533;!`&#65533; #&#65533;&#65533;`QG&#65533;b&#65533;{(z&#65533;D)V2A$-"#),J&#65533;xT&#65533;&#65533;&#65533;#&#65533;4&#65533;&#65533;00`&#65533;.&#65533;]G&#65533;07OV=&&#65533;t;!p&#65533;I&#65533;&#65533;K\,&#65533;u&#65533;J&#65533;}2&#65533;$]&#424;Z&#65533;&#65533;&#65533;'&A_&#65533;-g
rIl&#65533;E&#65533;#&#65533;&#65533;YrR)IT6S&#65533;0W&#65533;&#65533;E&#65533;&#65533;&#65533;`&#65533;$H&#65533;8~r&#65533;&#65533;&#65533;&#65533;&#65533;C&#65533;&#65533;I&#65533;&#65533;m&#65533;&#65533;i&#65533;&#65533;&#65533;&#65533;&#65533;&#65533;&#65533;1&#1127;&#65533;5g&#65533;EAwg`~*x&#65533;&#65533;2&#65533;L:&#65533;v&#65533;&#65533;&#65533;&#65533;* M}&#65533;y&#65533;b &#65533;&#65533;:&#65533;&#65533;&#65533;&#998;&#65533;&#65533;B&#65533;&#65533;&#794;Q&#65533;&#65533;u&#65533;&#65533;a(dq&#65533;i&#65533;&#65533;2&#65533;&#65533;&#65533;d&#65533;S&#65533;
&#65533;`~&#65533; &#65533;
&#65533;&#65533;h&#65533;&#65533;`P&#65533;!&#65533;R!&#65533;6k&#65533;&#65533;&#65533;&#65533;&#65533;X^p&#65533; &#65533;` &#65533;@&#65533;&#65533;*3
$&#65533;&#825;$)&#65533;0&#65533;H&#65533;&#65533;&#65533;VV(&#65533;&#65533;p`d&#65533;&#65533;&#65533;j1&#65533;\&#65533;&#65533;&#65533;N&#65533;a]Pc&#65533;,&#65533;&#65533;r&#65533;&#65533;"&#65533;[&#65533;&#65533;Xo!&#65533;T0&#65533;&#65533;&#65533;4S9	&#65533;LH
&#65533;_.aj&#65533;&#65533;uf'&#65533;&#65533;&#65533;&#65533;r&#65533;&#65533;&#65533;&#65533;&#853;<&#65533;c'@3&#65533;&#65533;^&#65533;	/&#65533;&#65533;&#1495;&#65533;&#65533;&#65533;&#65533;&#65533;&#65533;@&#65533;&#65533;"&#65533;&#65533;&#156;&#65533;`&#65533;	 &#65533;&#65533;q&#65533;uK&#65533;&#1448;1&#65533;&#65533;Lv~&#257;%!&#65533;I&#65533; `J&#65533;&#65533;v&#65533;jg&#65533;"	-7&#65533;&#65533;S&#65533;P&#65533;&#65533;5&#65533;)+&#65533;&#65533;&#65533;&#65533;&#65533;&#65533;&#65533;&#65533;tCq&#65533;&#65533;&#65533;g&#65533;&#2018;&&#65533;>yS&#65533;:&#65533;&#65533;&#65533;4VB`Q&#65533;&#65533;&#65533;/i+&#65533;&#65533;&#65533;&#65533;&#65533;&#65533;&&#65533;&#65533;&#65533;=&#65533;0&#65533;V&#1059;&#65533;
y&#550;&#65533;"p@&#65533;.xH&#65533;6&#564;&#65533;&#65533;{ix1&#65533;;i&#65533;s&#65533;P'M^
&#65533;&#222;&#65533;d&#1163;&#65533;5G!&#65533;&#65533;"j4&#65533;&#1248;&#65533;b&#65533;&#65533;&#65533;'
~&#65533;&#65533;m&#65533;&#65533;\&#65533;J&#65533;`P&#65533;BT&#65533;&#65533;&#65533;(&#65533;^D8&#65533;3C,&#65533;&#65533;:@1zq&#65533;&#65533;oQ&#65533;&#65533;Vc~&#65533;&#65533;,&#65533;&#65533;0l`)&#65533;`~}&#65533;&#789;&#65533;c&#65533;&#65533;!&#65533;P&#65533;&#65533;&#65533;&#65533;:P&#65533;&#65533;S&#65533;l&#774;X\&#65533;-&#65533;"&#65533;&#65533;&#65533;P&#65533;)maG&#65533;&#65533;L `&#65533;&#65533;)V@&#65533;&#65533;&#65533;2s&#65533;&#65533;&#65533;&#1164;&#65533;&#65533;jV3&#65533;	&#65533;(&#65533;T&#65533;&#65533;u&#65533;&#65533;&#65533;&#65533;&#65533;(&#65533; Cr&#65533;&#1542;Z&#65533;&#65533; Gf&#65533;&#65533;
&#65533;&#65533;&#65533;&#65533;"p&#65533;&#65533; |8(&#65533;QB)-jA&#65533;2FR&#65533;&#65533;&#65533;&#65533;1&#65533;&#65533;&#65533;&#65533;&#65533;&#65533;&#65533;&#65533;&#65533;&#65533;8-&#65533;%yR&#65533;&#65533;xx?[&#65533;\&#65533;&#65533;&#65533;&#65533;t&#65533;&#65533;$9&#65533;&#65533;Xz&#65533;&#65533;&#65533; &#65533;&#65533;S&#65533;S6V&#1073;&#65533;&#65533;l%@VFq&#65533;I&#65533;&#65533;!&#65533;b&#65533;&#65533;&#65533;P&#65533;1&#65533;&#65533;&#65533;&#65533;&#65533;M&#65533;1l	0&#65533;&#65533;KW&#65533;\&#65533;&#65533;&#65533; F&#65533;&#65533;&#65533;&#65533;&#65533;&#65533;&#65533;&#65533;i&#906;&#65533;B&#65533;&#65533;&#65533;&#65533;&#65533;&#65533;,fX&#65533;&#65533;cAjR&#65533;!&#65533;&#65533;'&#65533;i&#65533;iE&#65533;&#65533;`&#65533;	"1&#65533;e&#65533;\&#65533;"&#65533;z&#65533;P&#65533;&#65533;&#65533;Y@b&#65533;&#65533;rZ&#65533;<&#65533;&#65533;
RHX/&#262;G&#65533;H)&#65533;&#1581;&#65533;:IMP&#65533;I&#65533;&#65533;>k&#65533;8&#65533;&#65533;m| -hA&#65533;.&#65533;&#65533;&#65533;&#65533;&#65533;&#65533;&#65533;Z&#65533;&#65533;&#1995;&#65533;&0&#65533;&#65533;$&#65533;&#65533;&#65533; &#65533;&#65533;&#65533;O&#65533;g&#65533;&#65533;
}j&#65533;FiJ&#65533;IGW&#65533;&#65533;&#65533;:&#65533;&#65533;&&#65533;&#65533;I&#65533;&#65533;q &#65533;&#65533;O[&#65533;&#65533;n&#65533;&#65533;&#65533;&#65533;5 7&#65533;&#65533;! &#65533;&#65533;.&#65533;&#65533;FL&#1738;M&#65533;&#65533;&#65533;&#65533; +0  &#65533;"&#65533;&#65533;S&#65533;@&#377;n'a{f&#65533;e&#65533;HY&#65533;&#65533;ky1&#65533;&#65533;rr&#65533;&#65533; #&#65533;h&#65533;h&#65533;t TBs&#65533;Y^&#65533;&#65533;&#65533;	&#65533;&#65533;&#65533;&#65533;&#65533;&#65533;(&#65533;&#65533;&#65533;!	&#65533;&#65533;]&#65533;&#65533;'&#65533;&#65533;&#65533;&#200;&#65533;.b6&#65533; &#65533;&#65533;&#65533;&#65533;&#65533;&#65533;Hb&#65533;(&#65533;P&#65533;Ru&&#65533;&#65533;&#65533;&#65533;&#65533;|Q&#65533;Y&#65533;&#65533;D&#65533;&#65533;&#65533;j&#65533;&#65533;&#65533;p&#65533;&#65533;1_K(&#65533;%&#65533;e!q&#65533;&#65533;QC&#65533;V&#65533;&#65533;&#65533;.&#65533;V&#65533;3&#65533;p|&#65533;!lu(8&#65533;mz@:&#65533;&#65533;iEn&#65533;&#65533;0&#65533;6&#65533;t&#65533;&#65533;&#65533;p&#65533;&#65533;=&#65533;D5Pn&#65533;;&#65533;U"&t[!&#65533;C |-&#65533;&#65533;&#65533;b 4&#65533;&#65533;J&#65533;B&#65533;b&#1643;&#65533;)~9&#65533;Hw&#65533;&#65533;&#65533;&#65533;&#65533;&#47127;
N&#65533;0&#65533; G @+T&#65533;O2&#65533;R&#65533;&#65533; &#65533;&#65533;J&#65533;&#1628;&#65533;`A&#65533;[&#65533; &#65533;&#65533;&#65533;D&pi&#65533;&#419;2,&#65533;	&#1057;.))`~(&#65533;1&#65533;&#65533;E&#65533;&#65533;&#65533;&#65533;U;&#65533;N&#65533;Q&#65533;<&#65533;4D
Q&#65533;Zl&#65533;&#65533;6&#65533;&#65533;-&d&#65533;26,&#65533;&#65533;{D&#65533;&#65533;A|z2&#65533;Oh!P&#65533;&#65533;j &#65533;@&#65533;&#65533;&#65533;br&#65533;@&#65533;&#65533;7p&#65533;&#65533;&#65533;&#65533;&#65533; 5-&#65533;-x&#65533;4Jb&#65533;d2a&#65533;*TfOy&#65533;&#65533;&#65533;r'*@~w&#1171;!&#65533;.X&#65533;&#65533;&#1540;&#65533;2&#65533;&#65533;&#65533;\I&#65533;>&#65533;&#65533;f&#65533;<&#65533;S&#65533;x@J&#65533;&#65533;~&#65533;&#65533;&#65533;*&#65533;w*&#65533;&#65533;r&#65533;i&#65533;&#65533;b&#65533;=&#65533;&#65533;/&#65533;&#65533;&#65533;E&#65533;&#65533;&#65533;&#65533; b&#65533;KP3&#65533;1H&#65533;l&#65533;I/I&#65533;mW&#65533;&#65533;tew
&#65533;Q&#65533;9K)&#65533;&#65533;-&#65533;&#65533;J+&#65533;&#65533;g&#65533;6&#65533;&#65533;e+6&#65533;W 1&#65533;&#65533;
 &#65533;&#65533;&#65533;dU&#65533;&#65533;S&#65533;&#653;5'&#65533;&#65533;0PjF38&#65533;!&#65533;@ &#65533;&#524;&#65533;&#65533;&#65533;,&#65533;&#65533;&#65533;&#65533;&#65533;&#65533;2&#65533;&#65533;&#65533;&#65533;X&#65533;:A&#65533;&#65533;L&#65533;&#65533;V&#65533;` R0&#65533;&#65533;X&#65533;}&#65533;&#65533;&#65533;`&#65533;77K&#478;&#65533;.$!&#1309;&#65533;Wm&#65533; &#65533;&#65533;\&#65533;&#65533;[&#65533;&#65533;&#65533;&&#65533;x@&#65533;
@x&#65533;&#65533;%&#65533;&#65533;c&#65533;*&#65533;%&#65533;&#65533;p&#65533;.&#288;&#65533;&#65533;/&#65533;&#65533;cz&#65533;&#1707;&#65533;jn[&#65533;&#65533;Py&#65533;&#65533;&#65533;$ &#65533;b&#65533;&#65533;&#65533;&#65533;&#65533;,p&#65533;KT`n[&#65533;&#65533;	&#65533;&#65533;&#65533;&#65533;&#65533;A&#65533;[&#65533;&#65533;&#65533;E&#65533;(&#65533;)&#65533;:* rn&#65533;&#65533;&#65533;$&#65533; A#&#65533;&#65533;Uwc&#65533;&#65533;1&#65533;b&#65533;&#65533;&#65533;!u&#65533;u&#65533;&#65533; #&#65533;c
j&#65533;<&#65533;&#65533;&#65533;x&#65533;&#65533;&&#65533;P &#65533;y&#65533;s/+ B-&#65533;V&#65533;P2_&#1171;3@&#65533;&#65533;b&#65533;&#65533;f($Eb41q%&#65533;%W'$ /&#65533;_"!C&#65533;&#65533;&#65533;O8u-&#65533;vT&#65533;#-[%&#65533;&#65533;&#65533;s(R|&#65533;r6h/&#65533;&#65533;QQlT&#65533;&#65533;&#65533;p&#65533;&#65533; #&#65533;h$&#65533;!&#65533;&#401;C\eYF&#65533;ag; 0a  / C&#65533;J&#65533; u#rObt5:&#65533;$)@&#65533;Ey&#65533;s&#65533;WX&#65533;	ev
&#65533;r&#65533;&#65533;x&#65533;&#65533;`v&#65533;&#65533;&#65533;&P-}bG&#65533;7&#65533;AMK&#516;&#65533;&#65533;&#65533;*
&#65533;X&#65533;0"ah&#65533;&#65533;&#65533;&#65533;`&#65533;F&#65533;`p&#65533;6&#65533;&#65533;A&#65533;0&#65533;&#65533;'&#65533;&#65533;QaS&#65533;[&#65533; f&#65533;'\&#65533;&#65533; ,&#65533; 5 r&#65533;Q &#65533; i&#65533;&#65533;&#65533;>&#65533;d&#65533;V;&#65533;"&#65533;C[9v'/&#65533;'p> z&#65533;2M	&#65533;lG$&#65533;s&#65533;&#65533;&#65533;&#65533;&#65533;h4&#65533;@kc&#65533;&#65533;&#65533;or&#65533;x&#65533;0	&#1475;	,&#65533;&#65533;"&#65533;&#65533;&#65533;&#65533;^a&#65533;&d&#65533;]  &#65533;H(&#65533;&#1088;&#65533;t	&#65533;f&#65533;P9&#65533; 6&#65533;e&#65533;3 &#65533;(&#65533;P &#65533;&#65533;B&#65533;^ &#65533;]n&#65533;&#65533;Cp&#65533;&#65533;&#65533;`p&#1560;M0&#65533;W@c&#65533;&#65533;&#65533;&#65533;	X&#65533;C&#65533;&#65533;Zp&#65533;&x`&#65533;P&#65533;(-[&#65533;O&#65533;&#65533;&#65533; .&#65533; :t@&#65533;'Wu2 &#65533;82!&#65533;^!&#65533;*&#65533;&#65533;&#65533;K'&#65533;#&#65533;&#65533;&#65533;&#65533;&#65533;P&#65533;Dn&#65533;a&#65533;&#1027;g&#65533;5&#65533;&#65533;l&#65533;&#65533; &#65533;&#65533;&#65533;&#65533;&#65533;&#65533;wL&#65533;&#65533;O/&#65533;.k&#65533;?&#65533; k&#65533;r(r&#65533;&#65533;&#688;8&#65533;B &#65533;0"0&#65533;&#65533;"&#65533;b -0&#65533;&#65533;0&#65533;&#65533;&#65533;&#65533;y&#65533;&#65533;	.P&#65533;i/@ T&#65533;p&#65533;Tr&#65533;&#65533;xN9p&#65533; #&#65533;Aa&#65533;ElX'&#65533;3s&#65533;&#65533; 	t&#65533;&#65533;4&#65533;&#65533;&#65533;&#65533;&#65533;&#65533;<$&#65533;3&#65533;`&#65533;&#65533;&#65533;s&#65533;&#65533;0Cy'>I&#65533;:`G&#65533;&#65533;+ 2&#65533;&#65533;:G&#65533;&#65533;&#65533;&#65533;&#65533;&#65533;&#65533;&#65533;&#65533;&#65533;PH&#65533;S &#65533;&#65533;&#65533;&#65533;&#65533;6&#65533;&#65533;&#65533;&#1155;C&#65533;"08u ?8r&#65533;2Sz&#65533;&#65533;}&#65533;7FQ&#65533;&#65533;:&#65533;a&#65533;-&#65533;q&#65533;V&#65533;6r	&#65533;&#65533;/&#65533;$PG&#65533;&#65533;`&#65533;=&#65533;s&#65533;`[&#65533;&#65533;&#65533;&#65533;&#65533;e8&#65533; j#&#65533;q/&#65533;I&#65533;3W&#65533;&#65533;	0Hx&#65533;eAG&#65533;p&#65533;Z&#65533; >&#65533;z&#65533;` E4(
*&#670;&#65533;&#65533;&#65533;<g&#65533;C&#65533; 6&#65533;&#65533;&#65533;&#65533;2W&#65533;p&#65533;5&#65533;9&#65533;&#65533;&#65533; &#65533;&&#65533;&#65533;>&#65533;{v&#65533;&#156;&#65533;qn1"&#65533;*&#1478;#&#65533;3lr;&#65533;3&#65533;0'&#65533;b&#65533;1Yi&#65533;m&#65533;&#65533;&#65533;t&#65533;&#65533;&#65533;&#561;\tF8,*(&#65533;#i&#65533;&#65533;&#65533;c&#65533;3,c&#65533;^&#65533;&#65533;" &#65533;&#65533;&#65533;&#65533;i&#65533;G&#65533;&#65533;&#65533;&#65533;&#65533;&#65533;&#65533;US&#65533;2&#65533;&#65533;SZ&#65533;u	&#65533;i&#65533;&#65533;&#65533;@&#65533;&#65533;R2?8&#65533;&#65533;3k&#65533;JU&#65533;? y&#65533;&#65533;&#65533;&#65533;G&#65533;[&#65533; &#65533;TG&#65533;&#65533; 9
c&#65533;&#65533;&#65533;&#65533; &#65533;;&#65533;u1&#65533;&#65533;&#65533; )P6A&#65533;&#65533; (0 &#65533;&#65533;2&#65533;&#65533;<&#65533;7n&#65533;:&#65533;`&#65533;&#65533;#&#65533;&#65533;z&#65533;&#65533;>&#65533;c&#65533;&#65533;&#65533;v&#65533;&#65533;`d&#2021;&#65533;!|&#65533;&#65533;	fh"Z&#65533;&#1178;/&#65533;&#290;&#65533;&#65533;&#65533;&#65533;&#1472;0&#65533;`&#65533;&#65533;#&#65533;q&#65533;&#65533;&#65533;P&#65533;&#65533;W&#65533;&#65533;Hs&#65533;  @)&#65533;<:,@ -iD@&#65533;8&#65533;k&#65533;C=&#65533;i&#65533;&#65533;z&#65533;C0B'4&#65533;&#65533;&#65533;&#65533; &#65533;U&#65533;&#65533;+,&#65533;l&#65533;&#65533;R&#65533;
&#65533;
&#65533;	=D&#65533;	&#65533;&#65533; U&#65533;#)&#65533; ,G	4&#65533;&#65533;&#65533;_2&#65533;@W&#65533;NZ&#65533;X&#65533;&1&#65533;E@&#65533;Q4V9%&#65533;i&#65533;k&#65533;&#65533;	1J&#65533;&#65533;&#65533;&#65533;V&#65533;&#65533;&#65533;3*&#65533;:&#65533;	&#65533;&#65533;&#65533;%&#65533;&#65533;&#65533;&#65533;&#65533;ba&#65533;)&#65533;C<&#65533;&#65533;HFl!0&#65533;0$0ra1&#65533;&#65533;&#65533;&#65533;zG&#65533;1$&#65533;0&#65533;&#1265;&#65533;&#65533;	&#65533;b&#65533;&#65533;&#65533;2&#65533;&#65533; @&#65533;&#65533;&#65533;&#65533;j&#65533;&#65533; &#65533; c&#65533;0pB&#65533;&#65533;&#65533;2	&#65533;zrct|&#65533;&#1783;)&#1499;&#65533;`T&#65533;2&#65533;<&#65533;`r9&#65533;&#65533;50&#65533;x`&#65533;)Pf&#65533;&#65533;SI p&#65533;&#65533;bwa&#65533;&#65533;1E&#65533;7258P&#65533;[&#65533;O&#65533;&#65533;X&#65533;s}14&#65533;&#65533;&#65533;&#65533;&#65533;$&#65533;^&#65533;`M&#65533;%>&#65533;)&#1080;XJ&&#65533;xV&#65533;)'&#65533;	&#65533;&#65533;,&#65533;*N&#65533;&#65533;&#65533;&#65533;
M&#65533;&#65533;er8E&#65533;E&#65533;S&#65533;&#65533;&#65533;&#65533;&#65533;Rx&#65533;r&#65533; BG]&#65533;&#65533;$&#65533;&#65533;&#65533;E&#65533;&#65533;2&#65533;a`&#65533;7&#65533;jC	&#65533;&#65533;&#65533;s&#65533;3vD*&#65533;i&#65533;&#65533;&#65533;i,&#65533;&#65533;&#65533;&#65533;&#65533;&#65533;&#65533; &#65533;&#65533;&#65533;*&#65533;K&#65533;&#65533;&#1752;&#65533;&#65533;P&#65533;
2&#65533;D1K&#65533;~&#65533;0p4&#65533;$&#65533;E&#65533;D&#65533;&#65533;6_&#65533;;g, &#65533;&#65533;E&#65533;&#65533;&#65533;&#65533;@ 2q&#65533; P&#65533;&#65533;I=&#65533;2&#65533;y_t3,&#65533;&#65533;&#65533;&#65533;W~&#65533;l&#65533;|&#65533;&#65533;wf&#65533;Z	&#65533;&#65533;&#65533;&#65533;&#65533;&#65533;JX&#65533;&#65533;&#65533;&#65533;P =&#65533;"w&#65533;,0&#65533; `{&#65533;wjI&#65533;&#65533;g&#65533;$1&#65533;&#65533;[b&#65533;s&#65533;&#65533;.&#65533;(/&#65533;L-&#65533;V&#65533;EI&#65533;&#65533;Z9&#65533;F&#699;G&#65533;"&#65533;&#65533;	&#65533;&#65533;&#1106;&#65533;,&#289;0&#313;&#65533;Q6Y	$$a&#65533;[&#65533;7&#65533;jp&#65533;&#65533;c&#820;}&#65533;C&#65533;#oL>&#65533;D&#65533;Knf&#65533;}D&@ :&#65533;&#65533;&#65533;ZBR&#65533;&#65533; &#65533;&#65533;&#65533;&#273;&#65533;&#875;Aq9&#65533;&#65533;&#65533;I&#65533;&#65533;E[&#65533;&#65533;&#65533; &#65533;#)&#65533;p&#65533;&#65533;&#65533;y, @=  \&#65533;s{&#65533;&#65533;F&#65533;&#212;$(&#65533;|B&#65533;q&#65533;r&#65533;@&#65533;&#65533;9&#65533;7&#65533;PS&#65533;H &#65533;&#65533;k!&#65533;<"g&#65533;&#65533;	Cj&#65533;~&#65533;	A&#65533;&#65533;,QX}&#65533;R!&#65533;U|h&#65533;MJQ}&#620;n&#65533;&#65533;&#65533;&#65533;G &#65533;&#65533;[&#65533;>&#65533;&#65533;&#65533;_&#65533;@R?&#65533;A&#65533;&#65533;&#65533;+&#65533;&#65533;{9&#65533;/&#65533;7&#65533;c&#656;sa8A&#65533;&#65533;&#65533;&#65533;&#65533;&#65533;&#65533;&#65533;&#65533;&#65533;.7&#65533;&#65533;u&#65533;&#65533; &#65533;	&#65533;&#65533;|?&#65533;	&#1027;*@&#65533;3&#65533;	Q&#65533;&#1013;&#65533;&#65533;T&#65533;{ &#65533;&#65533;^[o&#65533;&#65533;?#q&#65533;&#65533;&#65533;$&#275;;f&#65533;?&#65533;&#65533;>w&#65533;&#65533;-&#65533;&#1207; ;#'&#65533;&#65533;*@Qh1&#65533; h&#65533;&#65533;&#65533;7&#1545;y&#2045;mQ&#65533;$J&#65533;&#65533;b&#65533;&#65533;2a&&#65533;&#65533;&#65533;%&#17607;@03. "&#65533;&#65533;H&#65533;O&#385;D&#65533;&#65533;v&#65533;V&#65533;Q6&#65533;c]`;&#65533;bj&#65533;@ &#65533;A&#65533; oq|Wp&#65533;x]&#65533;
&#65533;&#65533;@F&#65533;i&#65533;]	@&#65533;5&#65533;&#65533;&#2013;$&#65533;G&#65533;&#65533;&#65533;&#65533;&#65533;;&#65533;	F=	f&#65533;62py&#65533;&#65533;&#65533;A&#65533;&#65533;w;&#65533;V&#65533;8&#65533;s&#65533;&#879;8Q&#65533;c&#180;&#65533;&#65533;^&#65533;&#65533;&#65533;&#65533;i&#65533;D&#65533;8&P&#65533;j&#65533;`&#65533;0&#65533;W&#65533;&#65533;&#65533;&#65533;&#65533;  &#65533;&#65533;"&#65533;-T&#65533;#:&#65533;=hd&#65533;&#65533;&#65533;&#65533;&#65533;&#65533;AP&#65533;aR&#65533;	&#65533;r&#65533;&#65533;|&#65533;pK"0 p &#65533;&#65533;(&#65533;;&#65533;&#65533;Y &#65533;7&#65533;&#65533;O&#65533;g&#65533;&#65533;;&#65533;&#65533;&#65533;*c &#65533;&#638;/)&#65533;vAV2&#65533;&#65533;&#65533;S&#65533;&#65533;W~6&#65533;+		d&#65533;&#65533;&#503;^&#65533;&#65533;&#65533;&#65533;,#r\&#65533;trl&#706;#0&#65533;SB&#65533;V^&#65533;&#65533;#&#65533;&#65533;&#65533;,&#65533;?&#65533;&#65533;%&#65533;&#65533;@&#65533;0&#65533;5	&#65533;&#65533;O&#65533;&#65533;0	r&#65533;C&#65533;&&#65533;&#1455;&#65533; &#65533;&#65533;>i&#65533;&#65533;&#65533;0#-&#65533;I&#1080;1&#1246;&#65533;A&#65533;l&#65533;&#65533;&O&#65533;Ac&#65533;&#65533;&#65533;&#65533;"&#65533;&#65533;.&#65533;&#65533;W&#65533;&#65533;&#65533;5&#65533;	 :&#65533;&#65533;&#65533;`&#65533;&#65533;&#65533;&#65533;&#65533;&#65533;&#65533;&#65533;&#65533;&#65533;&#65533;U&#65533;&#65533;;&#65533;&#65533; ,<&#65533;	&#65533;> P8&#65533;&#65533;P&#65533;&#65533;&#1464;5&#65533;ZQ&#65533;[:
#{&#65533;
Q&#65533;&#65533;
C&#65533;&#65533;c&#65533;m&#65533;[F&&#65533;&#65533;"&#65533;&#65533;/&#65533;&#65533;&#65533;v(&#1481;S&#65533;&#65533;&#65533;&#65533;%0&#65533;y #QQ&#65533;&#65533;&#65533;B&#65533;+&#65533;@d&#65533;!!4|B=p=&#65533;j&#65533;&#65533;tAo:#&#65533;&#65533;&#65533;&#65533;'9r&#65533;G&#65533;	&#65533;&#65533;/&#65533;&#65533;&#65533;*&#65533;&#65533;|&#65533;M&#65533;&#65533; Rn"&#65533;&#65533;&#65533;1`&#65533;K\ &#65533;js=`/ +| &#65533;&#65533; 4&#65533;<&#618;]&#419;w&#65533;&#65533;4&#65533;r&#65533;!C`&#65533;o!`' P&#65533;x&#65533;&#65533;rHQ&#65533;&#65533;)?&#65533;dq&#65533;[
&#65533;(&#65533;&#65533;&#65533;&#65533;h&#65533;&#65533;r&#65533;&#65533;	&#65533;	&#65533;&#65533;&#684;&#65533;0&#65533;5&#65533;S&#65533;'u!&#65533;p :&#65533;&#65533;&#65533;&#65533;^&#65533;YNc(&#65533;&#65533;&#65533;E(&#1842;&#65533;Vm&   !=$&#65533;&#65533;)A&#65533;&#65533;(&#65533;&#65533;&#65533;&#65533;&#65533;&#65533;&#65533;&#65533;&#65533;&#65533;&#65533;&#65533;&#65533;&#65533;&#65533;&#65533;&#65533;A&#65533;&#65533;&#65533;&#65533;&#65533;&#65533;&#65533;&#65533;&#65533;&#65533;&#65533;&#65533;&#65533;&#65533;&#65533;&#65533;&#65533;&#563;&#65533;&#65533;&#65533;2&#65533;!!!+&#65533;&#65533;=&#65533;&#65533;BB??
&#65533;&#65533;&#909;&#65533;&#65533;&#65533;	@7&#65533;(H0&#65533;&#65533;&#65533;Z8`&#65533;&#65533;&#65533;8|H&#65533;a&#65533;XU&#1572;&#65533;&#1516;P8&#3719;&#65533;&#65533;&#65533;JRz&#65533;&#65533;&#65533;&#663;#I&#65533;&#65533;&#65533;&&#65533;&#65533;&#65533;v=s&#65533;&#65533;*&#65533;&#65533;}&#65533;&#65533;B&#65533;&F&#65533;Vt&#65533;&#65533;&#321;:t&#65533;&#65533;PP&#65533;B&#65533;&#65533;P&#65533;&#65533;&#65533;8 &#65533;&#65533;&#339;&#65533;l&#65533;+U&#65533;&#65533;50&#65533;@]&#65533;  x#&#65533;A&#65533; 0P&#65533;&#65533;&#65533;4l&#65533;&#65533;B 	&#65533;&#65533;x&#65533;\%R&#65533;&#65533;#&#2010;0`&#65533; &#65533;&#65533;$kf &#65533;\&#65533;7&#65533;j&#65533;Yt&#65533;
+\&#65533;&#65533;5&#65533;&#65533;c+zV*`L&#305;+>TQ&#65533;C&#65533;g-&#65533;&#65533;&#65533;&#65533;&#65533;j&#65533;A &#65533; &#65533;w&#65533;E&#65533;>6&#2044;&#65533;G1&#65533;s&#65533;0&#65533;&#65533;&#65533;&#65533;"&#65533;
&#65533;E&#65533;<x&#65533;&#65533;&#65533;&#65533;Z
&#65533;0&#65533;W&#65533;Q&#65533;M&#65533;&#65533;&#65533;K~&#65533;&#65533;&#322;~&#65533;-  1&#65533;&#65533;&#65533;&#65533;&#65533;&#65533;
&#65533;&#65533;&#65533;0&#65533;	&#65533;&#65533;&#65533;Q!&#65533;&#65533;A&#65533;&#65533;&#65533;V&#65533;
&#65533;T&#65533; &#65533;l&#65533;&#65533;a&#65533;p&#65533;l&#65533;0@-8T@8&#65533;&#65533;W!6&#9167;&#65533;c&#65533;t&#65533;U&#65533;-h=&#65533;&#65533;:&x&#65533;&#65533;At4&#65533;[=&#65533; t&#65533;&#65533;
&#65533;&#65533;&#65533;-&#65533;b&#65533;&&#65533;&#65533;#&#65533;1&#65533;EH`K	B&&#65533;H5M&#65533;K&#65533;&#65533;&#65533;G&#65533;c8`&#65533;0&#65533;&#65533;&#65533;l&#65533;&#65533;&#65533;BT&#65533;c&#65533;|&#65533;&G&#65533;t4h%,&#65533;&#65533;
$<&#65533;P&#65533;&#65533;&#65533;^&#65533;&#65533;&#65533;W^*B&#1213;&#65533;Y&#65533;&#65533;@`&#65533;&#65533;rB  &#65533;&#65533;&#65533;U!&#65533;&#65533;@&#65533;&#65533;@
-ib`f&#65533;&#65533;0	&#65533;&#65533;T&#65533;&#65533;)h&#65533;@g.&#65533;&#65533;&#65533;&#65533;&#65533;X0`0&#65533;F&#65533;&#65533;&#65533;&#65533;&#65533;RAeP%&#1610;"b+rr&#65533;K&#65533;&#65533;&#65533;&#162;&#65533;&#65533;bL&#65533;@&#65533;+.P&#65533;l&#65533;&#65533;6@ 8&#65533;&#65533; &#65533;D]&#65533;>&#65533;W;&#65533;&#579;-=&#65533;4&#65533;-  Ws[&#65533;&#65533; A&#65533; &#65533;&#65533;8&#65533;&#65533;&#65533;ZG&#65533;Q"@E&#65533;&#65533;bg%&#65533;&#65533;ZI&#1130;&#65533;&#65533;&#65533;-&#65533;&#65533;&#65533;8&#65533;&#65533;K~&#65533;<&#65533;&#65533;&#65533;&#65533;
&#65533;:?&#65533;&#65533;R"&#65533;&#65533;T`&#65533;&#65533;&#65533;7&#65533;kU&#65533;U@&#65533;&#65533;g&#65533;Or&#65533;U&#65533;&#65533;Xw.&#65533;B&#65533;Bo&#65533;&#65533;x
4&#65533;&#65533; Bp&#65533;c
=4+&#65533;V&#65533;&#65533;&#65533;&#65533;&#65533;&#65533;I&#935;L &#65533;M&#65533;481&#65533;&#65533;&#65533;8&#65533;&#65533;&#65533;&#65533;)8&#65533;&#65533;&#65533;&#65533;EI&#1177;&#65533;	:&#65533;p`D&#412;N&#65533; $l&#65533;D1x\&#65533;@&#65533;&#65533;r&#65533;	&#65533; &#65533;_&#65533;#&#1897;&#65533;&#65533;&#65533;&#2008;`&#65533;\u&#65533;.&#65533;W~&#65533;&#65533;3`s&#65533;cF&#65533;&#65533;B&#65533;}&#65533;&#65533;3&#65533;3&#65533;&#65533;&#65533;&#65533;&#65533;&#65533;&#65533;4&#65533;&#65533;&#65533;>+lhSXp&#65533;&#65533;&#65533;V&#65533;1&#65533;,&#65533;I-&#65533;O&#65533;&&#65533;k&#65533;C&#65533;4N&#65533;&#65533;A;>&#65533;x&#65533;&#65533;&#65533;&#65533;v`&#65533;&#1941;&#65533;T&#65533;K&#65533;< &#65533;*&#65533;&#65533;Jw&#65533;Br+&#65533;&#65533; pD&#65533;&#449;,&#65533;X&#1732;&#65533;&#65533;&#65533;m&#65533;h&#28816;&#65533;4"&#65533;4mr&#46284;&#65533;D&#65533;&#65533;U O)&#65533;&#65533;&#65533;&#65533;t&#65533; :&#65533;1&#65533;&#65533;S&#65533;I&#65533;e
&#65533;&#65533;H`9&#65533;&#65533;&#65533;Z&#65533;&#65533;&#65533; &#65533;j0&#65533;S&#65533;&#65533;)q @&#65533;8&#65533;&#65533;*8&#65533;.G
&#65533;v4 &#65533;&#65533;<&#65533;+ &#65533;	ee+&#65533;&#65533;E&#65533;&#65533;J<B&#65533;&#65533;&#65533;( &#65533;&#65533;&#65533;`&#65533;u&#902;2b&#65533;&#65533;f>&#65533;>&#65533;&#65533;@&#65533;&#65533;&#65533;'&#65533;G&#65533;&#65533;&#65533; &#65533;Y&#65533;&#65533; YE6&#65533;4gUb.&#65533;&#65533;&#65533;s&#65533;n0&#65533;V*&#65533;	)+ aw&#65533;&#65533;&#65533;&#65533;&#65533;&#65533;UQ-&#65533;9&#65533;q&#65533;ZmLJS,0&#65533;	pO&#65533;&#65533;&#65533;
:&#65533;J v2&#65533;&#65533;W&#65533;J&#65533;&#65533;2x&#65533;x&&#65533;&#65533; X&#65533;&#65533;	*MY	O&#65533;&#65533;&#65533;A&#65533;-!&#65533;&#65533;}>` &#65533;_i00 &#65533;R&#65533;&#65533;F&#65533; &#65533;/&#65533;A&#65533;:&#65533;&#65533;8&	&#65533;&#65533;&#65533;&#65533;TC&#65533;&#65533;$&#65533;Y&#65533;&#65533;&#65533;G]&#65533;]&#65533;HHB	X&#65533;n&#65533;&#65533;FP&#65533;t (=&#65533;E&#65533;&#65533;FP1DK&#65533;&#1501;:=`s&#65533;&#65533; Ta&:&#65533;&#65533;&#65533;&#65533;&#65533;K"&#65533;&#65533;/&#65533; F&#65533;^g&#65533;G&#65533;&#1536;6&#65533;n&#65533;{&#65533;&#65533;@&#65533;&#65533;&#65533;g!#&#65533;A&#65533;
&#65533;	 &#65533; &#65533;&#65533;V&#65533;&#65533;&#65533;&#65533;-&#65533;&#65533;&#65533;g&#65533;&#65533;&#65533;&#65533;#a7 &#65533;L2L 4&#65533;!&#65533;&#65533;Vp&#65533;x&#65533;(&#645;d&#65533;*&#65533;&#65533; &#65533;&#1817;&#65533;'JWx5&#65533;&#65533;&#65533;X&#65533;dV&#65533;v&#65533;iM&#65533;&#65533;&#65533;'&#65533;&#65533;O3&#65533;m&z&#65533;&#65533;&#65533;&#65533;&#65533;CR&#65533;V"&#65533;&#65533;&#65533;$x&#65533;&#65533;j &#65533; G9rH8&#65533;H&#813;&#65533;&#65533;` PGB&#65533;&#65533;V&#65533;&#65533;i &#65533;^&#65533;&#65533;&#65533;{%
b&#65533;&#65533;&#65533;$h&#65533;$a&#65533;G&#65533;&#65533;z&#65533;	&#65533;&#65533;9&#65533;&#65533;{Gt&#65533;n&#65533;f`dLn&#65533;GUSF&#65533;9&#65533;aL@&#65533;&#65533;p&#65533;yA&#65533;&#65533;&#65533;"f&#65533;:&#65533;|&#65533;&#65533; q&#65533;"&#65533;&#65533;e&#65533;&#65533;&#934;"&#65533;XR&#65533;&#65533;&#65533;T&#65533;)S&#65533;&#15162;&#65533;< &#65533; &#65533;x,&#65533;&#65533;\&#65533;&#65533;&#65533;+\&#65533;5&#65533;&#65533;&#65533;&#65533;&#424;&#65533;TP&#65533;&#65533;@7&#1250;&#65533;X@
&#65533;&#65533;&#65533;&#65533;`&#65533;&#65533;)OZl7&#65533;v&#65533;5;&#65533;&#65533;^&#65533;&#65533;&#65533;&#65533;&#65533;&#65533;&#65533;&#65533;s	QhV&#282;H&#65533;0&#1026;&#65533;z"&#65533;D&#65533;&#65533;{&#65533;&#65533;&#65533;:x&#65533;&#65533;&#65533;&#65533;&#65533;$:&#65533;=&#65533;&#244;&#65533;&#65533;T4&#292;&#65533;&#65533;&#65533;\&#65533;&+h&#65533; #&#65533;&#65533; p<  &#65533;&#65533;(&#65533;&#65533;&#65533;&#65533;&#65533;C&#512;&#65533;d&#65533;&#65533;&#65533;Y&#65533;Oqs2M&#65533;)1&#65533;&#65533;&#905;&#65533;&#65533;X&#65533;jJd&#65533;&#65533;%m&#65533;&#65533;+!&#65533;&#65533;&#65533;&#65533;&&#65533;&#65533;&#65533;S&#65533;&#65533;o&#65533;&#65533;&#954;&#65533;&#65533;&#65533;d&#65533;&#65533;&#557;w@&#65533;&#65533;&#65533;&#65533;"i&#65533;Hx&#65533;@FMjpt&#65533; *@Z_&#65533;A&#586;&#352;&#65533;'XM&#65533;"&#65533;pE7'&#65533;#&#65533;&#65533;&#65533;b&#65533;&#65533;4B&#65533;&#372;a&#65533;3&#65533;r&#65533;&#65533;&#65533;&#65533;&2&#65533;&#65533;F &#65533;K&#65533;&#65533;X&#65533;)D&#65533;F`&#65533;,K &#65533;&#65533;cV\&#65533;&#65533;H&#65533;&#65533;n&#65533;&#65533;@Z&#65533;B&#65533;&#65533;Vc;&#65533;G&#65533;&#65533;O&#65533;4=0tH &#65533;pR&#65533; &#65533;&#65533;[Y&#65533;ujO&#65533;&#65533; &#65533;Yr&#65533;&#65533;l&#608;&#65533;faO;+P&#65533;&#65533;|&#65533;`&#65533; l&#65533;,&#65533;&#65533;`&#65533;s 
&#65533;&#879;p&#65533;&#65533;&#65533;&#65533;x&#65533;&#439;&#65533;m&#65533;&#65533;&#65533;`&#65533;	&#65533;XP&#65533;&#65533;&#65533;:&#65533;&#65533;<&#65533;&#65533;&#65533;V&#65533;&#65533;&#65533;Z0&#65533; &#65533;s&#1996;&#65533;*&#65533;R&#65533;s&#65533;C&#65533;&#65533;*&#65533;~&#692;&#65533;&#65533;&#65533;6c=&#940;&#65533;
^'&#65533;&#1102;&#65533;&#65533;&#65533;7&#1825; &#65533;&#65533;&#65533;&#65533;
t &#65533;`(p 

&#65533;&#65533;&#65533;&#65533;;&#65533;&#65533;&#65533;Tx&#65533;7k&#65533;JI&#65533;#&#65533;&#65533;&#65533;@&#65533;j&#65533; F&#65533;]&#65533;&#65533;"z&#65533;&#65533;&#1220;5&#1227;&#65533;M&#65533;d&#65533;Za@ &#65533;&#65533;qi;g&#65533;&#65533;&#65533;sq&#65533;1O8&#65533;r&#65533;&#65533;&#65533;&#65533;&#65533;3	&#65533;V%C	&#65533;&#65533;-&#65533;&#65533;&#65533; *&#65533;	0)F*&#65533;:&#65533;&#65533;&#65533;&#65533;^&#65533;&S
&#65533;*&#65533;Px&#65533;&#65533;
&#65533;&#65533;n&#65533;&#65533;&#65533;W&#65533;]62E0)&#65533;@0	&#65533;z&#65533;V&#65533;&#65533;g&#224;H&#65533;0U&#65533;&#65533;&#65533;J&#65533;>&#65533;B`&#65533;&#65533;&#65533;l&#65533;&#65533;DA5&#65533;&#65533;&#65533;@ 1 !0&#65533;&#65533;0#P)-&#65533;&#1621;&#65533;)#&#1953;6d A&#65533;&#65533; &#65533;@ B&#65533; &#65533;&#65533;m&#65533;n&#65533;&d:`&#65533;&#65533;C&#65533;'WVR&#65533;&#65533;& &#65533;&#65533;*!/ &#65533;ZK(-"&#1481;5a&#65533;&#65533;&#65533;q&#65533;w&#65533;&#65533;&#65533;J&#65533;G"&#65533;E!&#65533;&#65533;pp&#65533;&#65533;L&#65533;&#65533;&#65533;&#65533;1&#65533;*0$&#65533;MM&#65533; (00=&#65533;W4p&#65533;rZ&#65533;&#65533;&#65533;+e}Md 	`R&#65533;&#65533;&#65533;&#65533;nSb&#65533;Y&#1685;|&#65533;&#65533;&#65533;&#65533;(&#65533;EI&#65533;&#65533;Y&#65533;&#65533;BHq&#65533;&#65533;l&#65533;&#65533;sJ3&#65533;&#65533;.&#65533;q\A&#204;&#65533; U&#65533;&#65533;&#65533;&#65533;&#65533;b gpk%N&#65533;&#65533;4@&#65533;'0@4 &#65533;ua0&#65533;2x&#65533;X&#65533;&#65533;a 6u&#65533;|&#65533;r&#65533;&#65533;#&#65533;#&#65533;t:&#65533;,&#65533;@&#65533;&#65533;f&#65533;#@&#65533;TV lp&#65533;X/&#65533;b&#65533;&#65533;J&#65533;&#65533;q*!h&#65533;a[^&#65533;&#65533;PD&#65533;H	&#65533;D	r&#65533;&#65533;2 .&#65533;*&#65533;<@ &#65533;b&#65533;ETG	`&#65533;(&#65533;&#65533;n`aof&#65533;s&#65533;&#65533;&#65533;; +:&#65533;0&#65533;U0&#65533;p&#65533;#0 ?&#65533;&#65533;|&#65533;&#65533;E&#65533;&#65533;7o&#65533;(&#65533;2&#65533;DX&#65533;	&#65533;Q&#65533;_&#65533;Z&#65533;&#65533;&#65533;&#65533;I(&#65533;&#65533;sT&#65533;9&#65533;M&#65533;:&#65533;I&#65533;&#65533; &#65533;&#65533;&#65533;f'Xu&#65533;" 
@E1uA$P:P7=&#65533;&#65533;&#65533;GB&#65533;6H&#469;&#65533;W}&#65533;e"J&#65533;&#65533;&#65533;LPr&#65533;3&#65533;&#65533;&#65533;3&#65533;P)&#65533;V &#65533;	 &#65533;E=)&#65533;!+0&#65533;4&#65533;,&#1048;9q
28&#65533;&#65533;&#65533;&#65533;8	&#65533;&#65533;v&#65533;&#65533;&#65533;7R&#65533;6&#65533;{&#65533;&#65533;I&#65533;`&#65533;&#65533;Q>;&#65533;4&#65533;&#65533;TZD.&#65533;&#65533;&#417;&#65533;F&#65533;&#65533;}&#65533;&#65533;&#65533;s^y$C$F&#65533;&#65533;t?&#65533;;&#65533;X+&#1352;npY&#65533;^&#65533;/9 &#65533;(&#65533;&#65533; .DI&#65533;&#65533;
&#65533;|&#65533;&#65533;{+A&#65533;?&#65533;&#65533;&&#65533;2&#65533;	/&#65533;&#65533;zvh8&#65533;A&#65533;&#65533; 'j&#65533;&#65533;#&#1681;	O&#65533;+ R &#1046;`d&#65533;u&#65533;&#65533;W30:&#817;;&#1287;*&#65533;&#65533;` &#65533;'e&#65533;&#65533;&#65533;&#1617;RI &#65533;F&#65533;&#65533;&#65533;&#65533;(&#65533;-`
&#65533;1\;&#65533;0&#65533;v+&#65533;
h&#65533;&#65533;(!&#65533;&#65533;&#65533; $@&#65533;&#65533;3&#65533;`&#65533;3&#65533;3&#65533;0O&#65533;&#65533;v&#65533;/&#65533;&#65533; &#65533;%w&#65533;p&#65533;0E+@+&#65533;&#65533;&#65533;6B &#65533;&#65533;#}&#65533;W&#65533;5L&#65533;WR&#65533;e&#65533;fSf&#65533;&#65533;&#65533;X&#65533;&#65533;&#65533;&#1360;I&#65533;N&#65533;&#65533;U,` r PhH! &#65533;_&#65533;&#65533;"=QJ&#65533;&#65533;Sq&#65533;&#65533;&#65533;&#65533;&#65533;&#65533;qR&#65533;hRv&#65533;)
 XV. &#65533;&#65533;&#65533;E!*].&#65533;@" $"&#65533;1P#!P $`%u;Q+&&#65533;o&#65533;&#65533;*`:o&#65533;&#65533;_&#65533;&#65533;&#65533;&#65533;4UY&#65533;Q%:&#1046;P:12 :8K0"&#65533;`!&#65533;&#65533;z&#65533;.&#65533;`4+s&#65533;UC&#65533;&#65533;&#65533;&#65533;f&#65533;&#65533; K&#65533;qC)b,z&#65533;&#65533;`{&#65533;&#65533;&#65533;<&#65533;&#65533;	` &#65533;U!#&#65533;{&#65533;F0F&#65533;&#65533;&#65533;2&#65533;&#65533;u&#65533;&#65533;n&#65533;E$&#65533;n	S&#65533;&#65533;/1I.&#65533;&#65533;&#65533;&#65533;]q#%& &#65533;D &#65533;&#65533;#j
 X &#65533; %&#65533;u&#2036;T&#65533;p&#65533;&#65533;&#65533;)0U@&#65533;%t&#65533;f&#65533;&#65533;&#65533;&#65533;z]&#65533;&#65533;&#65533;&#65533;e&#65533;@**8+C&#1843;4&#65533;
&#65533; &#65533;6"C &#65533;`<&#65533;)&#65533;Us&#65533;?9b&#65533;&#65533;&#65533;Q&#65533;&#65533; `&#65533; B&&#65533;&#65533;&#65533;^KB&#65533;!j&#65533;&#65533;&#65533;)&#65533;R &#1065;&#65533;&#65533;&#65533;&#65533;:&#65533;0	1"&#65533;&#65533;&#65533;R&#65533;&#65533;0&#65533;&#65533;&#65533;Y&#65533;&#65533;0&#65533;~&#65533;
x*3&#62980;&#65533;&#65533;
&#65533;,x&#65533;&#65533;&#1669;&#65533;&#65533; &#65533;p!&#65533;&#65533;&#65533;u&#65533;QQpS*&#65533;&#65533;&#65533;&#65533;&#65533;&#65533;&#65533;W&#65533;)Gmq&#65533;&#65533;&#65533;&#65533;&#65533;0&#65533;&#65533;&#65533;&#65533;&#65533;*&#65533;&#65533;&#65533;es&#65533;&#65533;7p&#65533;u&#65533;&#65533;&#65533;	&#65533;0 &#65533; &#1029;&#65533;	&#65533;3&#65533;&#1127; &#1394;&#65533;0&#65533;&#65533;k&#65533;&#65533;`>&#65533;
&#65533;&#65533;&#65533;&#65533;
&#65533;1&#65533;@d&#65533;&#65533;&#1603;T&#65533;&#65533;4S'&#65533;&#65533;&#65533;p JaBASZ/&#65533;`s0G&#65533;&#65533;^&#65533;$H2<&#65533;&#1735;&#65533;&#65533;]&#65533;&#65533;&#65533;
zqY&#65533;&#65533;&#65533;i&#65533;! ]5&#65533;0&#65533;'%&#65533;|
&#65533;&#65533;MA-&#65533;^&#65533;&#65533;&#65533;&#65533;&#65533;lM*zs6v&#65533; t9Dct!<\&#65533;&#65533;  &#65533;#&#65533;Y5bT&#65533;j&#65533;]q)0L[uQ&#65533;DGe&#65533;\&#65533;
&#65533;U&#65533;&#65533;&#65533;+&#65533;%X&#65533;&#65533;&#65533;/&#65533;!&#65533;&#65533;T&#65533;)&#65533;&#65533;&#65533;[b$IfrEd&#65533;&#65533; Lt&#65533;&#65533;&#354;&#65533;&#65533;&#65533;T&#65533;Q5&#65533;hlJ&#65533;&#65533;&#65533;&#65533;&#65533;&%&#65533;&#65533;&#65533;61&#65533;3&#65533;&#65533;&#65533;:p O&#65533;]&#65533;&#65533;oX!&#65533;&#65533;&#65533;&#566;&#65533;RF2&#1650;Ri&#65533;%&#65533;]J&#65533;&#337;9052&#65533;}&#65533;&#65533;b,aq&#65533;N}&#65533;=>t&#65533;!!}&#65533;&#65533; &#721;&#65533;&#65533;&#52455;<&#65533;2&#65533;h&#65533;&#65533;&#65533;&#65533;)&#65533;y&#65533;r&#65533;8&#65533;E@&#65533;&#65533;qk&#65533;]&#65533;w&#65533;&#65533;.`&#65533;&#65533;0N+&#65533;5&#65533;#a&#65533;&#1684;&#65533;&#65533;\I6&#65533;&#65533;G&#65533;&#65533;^&#37315;`&#65533;&#65533;P&#9877;&#65533;)z&#65533;oW"_&#65533; O&#65533;N&#65533;&#65533;&#65533;&#65533;BZ&#65533;&#65533;S&#65533;&#65533;&#65533;!&#65533;&#65533;&#65533;&#65533;`&#65533;y
&#65533;&#1314;1E&#65533;&#65533;`&#65533;pw&#65533;&#65533;b	&#65533;&#65533;&#65533;+&#65533;&#65533;A&#65533;&#1060;&#65533;	&#414;&#65533;&#65533;&#65533;IR&#65533; *Y7L&#65533; z&#65533;)&#65533;s&#65533;X%&#65533;&#65533;&#65533;&#65533;$#}Gy&#65533;&#65533;&#65533;S&#65533;^_jL`a&#65533;&#65533;;&#65533;pi#m&#65533;Y&#65533;Th*0(&#65533;&#65533;&#65533;G.Au&#65533;T5p?&#65533;&#65533;SUI&#65533;!w&#65533;&#65533;* +&#65533; &#65533;q"Zb&#65533;&#65533;`&#65533;&#65533;&#65533;&#65533;&#65533;&#65533;&#65533;&#65533;,[E/&#65533;&#65533;p2&#65533;c2&#65533;$P&#65533;&#65533;&#65533;Yb&#197; &#65533;&#419;&#65533;	^BR6"&#65533;&#65533;}&#65533;&#65533;pH =&#65533;&#65533;#7&#65533;8&#65533;&#65533;M&#65533;C &#65533;&#65533;&#65533;a&#65533;&#65533;&#65533;&S.&#65533;&#65533;&#65533;&#65533;&#65533;{
EY	.0&pJ&#65533;&#65533;]J&#65533;&#65533;&#65533;-g&#65533;&#65533;&#65533;	&#65533;&#65533;&#65533;&#65533;&#1354;&#65533;	@Q	&#65533;y	T&#65533;p@q&#65533;&#65533;&#65533;1|&#65533;&#65533; &#65533;&#65533;#5&#65533;"N6&#65533;&#65533;&#65533;Ws &#65533;#R&#65533; &#65533;6$&#65533;&#65533;f&#65533;;&#65533;&#65533;&&#65533;*r&#65533;=P&#65533;&#65533;<&#65533;,!&#65533;(0&#65533;&#65533;Y&#65533; $&#1038;&#65533;&#65533;&#65533;&#65533;p&#65533;&#65533;&#65533;&#65533;\2&#65533;U&#65533;&#65533;M&#65533;~&#65533;&#65533;|b`&#65533;V&#65533;&#65533;D&#1122;&#65533;A&#65533;+&#65533;B-&#65533;&#65533;&#65533;@&#65533;&#65533;&#65533;&oI&#65533;A&#65533;QGhz&#65533;&#65533;&#65533;)&#65533;&#65533;&#65533;`K&#567;SLA,$`
<&#65533;&#65533;&#65533;0>&#65533;`C&#65533;&#65533;n7p&#65533; &#65533;
&#65533;ix \7!K&#65533;&#65533;6&#65533;&#65533;W&#65533;r]^	 *p&#65533;&#65533;&#65533;5&#65533;&#65533;&#1394;&#65533;&#65533;&#1393;0 &#65533; F&#65533;y&#65533;#J&#65533;&#65533;&#65533; 7~	&#65533;&#65533;->&#65533;&#65533;&#163;&#65533;&#65533;?&#65533;	&#65533;p)&#65533;&#65533;;&#65533;&#65533;3 &#65533;	O&#65533;2&#65533;&#65533;&#65533;S&#65533;&#65533;&#65533;&#65533;&#65533;&#65533;&#65533;Lc^&#65533;kAE&#65533;L&#65533;&#65533;&#65533;&#65533;&#65533;0&#65533;&#65533;&#65533;ajA&#65533;*p $&#65533; + &#65533; q&#65533;1 &#65533;F.+&#65533;&#65533;&#448;&#65533;3&#65533;&#524;p&#65533;&#65533;&#65533;&#65533;[&#65533;R&@&#65533;&#65533;&#65533;&#65533;&#65533;&#65533;D&#65533;T&#65533;#&#65533;=K&#65533;a&#65533;&#65533; !&#65533;9&#65533;F&#65533;()&#65533;IK%>&#65533;B+ i&#65533;7&#65533;&#65533;&#65533;)&#65533;.P&#65533;9L4&#65533;;[&#65533;K&#65533;y&#65533;-u&#65533;&#65533;
 a&#65533;&#65533;&#65533;g9&#65533;&#65533;@&#65533;&#65533;&#65533;
I&#65533;/&#65533;=1E&#65533;I&#65533;&#65533;&#65533;&#65533;ur&#65533;&#65533;&#1746;J&#1761;0&#65533;&#65533;&#1057;&#65533;&#65533;	2&#65533;&#65533; &#65533;&#65533;&#65533;&#65533;D%&#65533;&#65533;&#65533;;&#65533;&#65533;&#65533;}&#65533; &#65533;/ C&#65533;&#65533;&#65533;wms'	&#65533;&#65533;:&#65533;&#65533;r &#65533;&#65533;&#65533;3]&#65533;$&#65533;GSs1&#65533;]&#65533;R'1&#65533;&#65533;G`AH&#65533;&#65533;&#65533;#&#65533;"Tj]&#65533;]&#65533;: MF&#65533;&#65533;d2&#65533;&&#65533;^&#65533; ;	&#65533;A&#65533;&#65533;&#65533;NX_&#1419;&#65533;&#65533;&#65533;&#65533;8&#65533;Sa&#65533;&#65533;&#65533;V&#65533;&#560;/&#65533;E&#65533;&#65533;!&#65533;F;&#65533;2b=0&#65533;&#65533;|V&#65533;@h&#65533;d#*&#65533;n&#65533;!iU&#65533;&#65533;)+	$c z&#597;&#65533;&#1425;_Z&#65533;$H0^Lt&#580;&#65533;$ &#65533;i%	$&#65533;&#65533;{&#65533;@-&#65533;~&#65533; &#65533;&#65533;&#1230;&#65533;&#65533; &#65533;!O&#65533;<&#65533;*q&#65533;&#65533;MN&#65533;&#65533;&#65533;&#65533;&#65533;&#65533;&#65533;&#65533;&#65533;&#65533;&#65533;&#65533;&#65533;&#65533;&#65533;&#65533;&#65533;&#65533;&#65533;&#65533;&#65533;&#65533;&#65533;&#65533;&#65533;&#65533;.&#65533;,&#65533;&#65533;&#65533;)&#65533;**&#65533;,,*3= 6& &&#65533;&#65533;&#65533;&#65533;77	B
 &#65533; &#65533; &#65533;&#65533;&#65533;&#65533;&#65533;&#65533;&#65533;&#65533;&#65533;&#65533;7&#65533;&#65533;;
	&#65533;&#65533;&#65533;(#($(l &#65533;&#65533;&#65533;	&#65533;&#65533;0A&#65533; TX&#65533;&#65533;&#65533;)G:Q&#65533;PH&#65533;&&#65533;&#65533;ZB$i&#65533;I5L&#65533;l4@&#65533;&#65533;
 W&#668;y&#65533;&#65533; &#65533;Q&#65533;&#65533;a6&#65533;ACH&#65533;&&#65533;&#65533;T&#65533;c&#65533;A
 &#65533;&#65533;&#264;5\&#65533;:&#65533;&#65533;C `&#65533;a&#65533;^&#65533;&#990;)&#65533;W-A&#65533;&#65533; "&#65533;&#65533;f&#65533;&#65533;&#65533;&#65533;@ &#65533;&#65533;z&#65533;&#65533;&#65533;S&#65533;L&#65533;&#65533;~F&#65533;&#65533;JU&#322;CzP&#65533;&#65533;	 T&#65533;J&#65533;3&#65533;&#65533;&#65533;&#65533;&#1619;&#65533;K&#1237;\&#65533;&#65533;Uf)&#65533;,W&#65533;&#65533;&#65533;g#Y&#65533;6&#65533;T&#65533;(TQ&#1732;6M&#65533;&#65533;`&#65533;&#65533;A&#65533;&#1024;&#65533;&#65533;&#316;*@m&#65533;&#65533;&#65533;&#414;P&#65533;c&#65533;[f &#65533;&#65533;0&#65533;&#65533;&#65533;&#65533;p&#65533;&#65533; &#65533;.&#65533;F&#65533;&#65533;i&#65533;@&#65533;&#65533;?&#65533;&#65533;&#1254;M&#65533;6=0&#65533;&#65533;:X&#65533;&#65533;d0&#65533;
P&#65533;5<&#65533; n&#65533;D&#65533;A&#65533;	R&#65533;&#65533;&#65533;V&#65533;h&#65533;,&#65533;&#65533;q v&#65533;&#65533;R&#65533;&#8664;&#65533;&#65533;&#65533;&#65533;&#341;x&#522;&#65533;h`&#65533;#&#65533;%RRm-h&#65533;$L&#65533;X&#65533;&#65533;&#65533;&#65533;B&#65533;`@B&#65533;&#65533;0(<c&#65533;$&#65533;&#65533;&#65533;&#65533;$&#65533;&#65533;n&#65533;&#65533;L2&#760;#&#65533;p&#65533;f&#65533;&#65533;8&#265; @&#65533;&#65533; _&#65533;&#65533;m5&#65533;l&#65533;&#65533;,&#65533;O$l&#65533;p&#65533;#&#65533;!#,@H&#65533;&#65533;&#65533;&#65533;f&#65533;&#65533;QHJ&#65533;&#1230;&#65533;&#65533;xH&#65533;&#65533;&#65533;&#65533;Y#&#65533;&#65533;&#65533;&#65533;i&#65533;&#65533;T&#65533; 1T*&#65533;!&#65533;a'	&#65533;&#65533;d&#65533; `d&#65533;&#65533;p&#65533;&#65533;B&#65533;b 1&#65533;&#65533;&#65533;&#65533;&#65533;`Q&#65533;0&#65533;+&#65533;0&#65533;=[&#65533;&#65533;@&#65533;&#65533;(xp 5b*s&#65533;2&#65533;&#65533;iz&#1576;&#65533;W&#65533;&#65533;&#65533;&#65533;[ 6&#65533;	@v&#65533;iV=&#65533;( &#65533;<&#65533;0Y&#1793;*d@B>$ %(7A2  /&#65533;
&#1154;&#65533;&#65533;d&#65533;&#65533;A&#65533;&#65533;&#65533; &#65533;6R&#65533;&#65533;n&#65533;&#65533;L&#65533;.&#65533;&#41441;M0&#65533;&#65533;.&#65533;&#65533;2#&#65533;Yz&#65533;&#65533;2R
&#65533;&#65533;42C@&#1786;2r&#320;&#65533;&#65533;&#65533;4&#65533; Z/H&#65533; -&#65533;@&#65533;5X&#65533;
#&#65533;B&#65533;Wu`n@&#684;U&#65533;4B &#65533;&#1980;&#65533;39&#65533;&#65533;@&#65533;&#65533;^yv9M&#65533;
&#65533;G&#65533;&#65533;*t`&#65533;&#13255;&#65533;B&#65533;&#65533;I(&#65533; 4!N@&#65533; !d&#65533;&#65533;B&#65533;q&#65533;Y'&#65533;ZA&#65533;&#65533;&#65533;LS++=&#65533;&#65533;L2&&#65533;3r&#65533;&#982;%&#65533;&#65533;Ag&#65533;kr&#65533;&#65533;4=&#65533;:p&#65533;&#65533;DpS'&#65533;|R&#65533;5&#65533; t&#65533;&#65533;C&#65533;%&#65533;&#760;*0pZ&#188;C&#65533;&#65533;&#65533;&#65533;v&#65533;&#65533;w&#65533;&#65533;&#65533;&#1921;&#65533;&#65533;&#65533;B&#65533;05&#65533;3&#65533;18@&#65533;8&#65533;&#65533;&#65533;e&#65533;@%&#65533;&#65533;&#65533;HQnR&#65533;L&#65533;&#65533;,&#65533;!6&#65533;&#65533;$)&#65533;&#65533;D&#65533;&#65533;&#65533;$f$4&#65533;&#65533;&#65533;,&#65533;&#65533;lx&#65533;&#65533;DT&#65533;#E|&#65533;&#65533;&#65533; Z . &#65533; ,0X&#65533;i(&#65533;&#65533;z &g&#65533;g0&#65533;&#65533;>=&#65533;k=&#65533;k&#1243;zq9 .&#65533;9`&#65533;&#65533;&#65533;&#65533;&#65533;G,&#65533;HP&#65533;&#65533;&#65533; &#540;&#65533;@&#65533;
&#65533; qlI
V&#65533;&#65533;&#65533;,&#65533;.&#65533;&#65533; `&#186;&#65533;z&#65533;&#1232;&#65533;b&#65533;:RU&#65533;y&#65533;$}6&#65533;@&#65533;&#65533;&#65533;&#65533;$&#65533;&#65533;&#65533;&#65533;(&#65533;T&#65533;&#65533;&#65533;&#65533;&#65533;h &#65533;Z&#65533;Q&#65533;&#65533;&#65533;y&#65533;&#65533;@)(&#65533;&#65533;&#65533; Q&#65533;e6&#65533;&#65533;>5e&#65533;&#65533;&#65533;[&#65533;&#65533;&#65533;/V&#65533;&#65533;&#65533;&#65533;_&#65533;gP&#65533;QJ<&#65533;	&#65533;&#65533;&#65533;P@&#65533;dd&#65533;&#65533;\&#65533;&#65533;&#65533; @0&#65533;&#65533;&#1520;&#65533; -&#65533;$"&#65533;&#65533;@&#65533; &#65533;&]&#65533;&#65533;h&#65533;x&#65533;&#65533;2&#65533;P!&#65533;1&#65533; @&#65533;+&#65533;`&#65533;C&#65533;&#275;Z&#65533;d THA&#65533;&#656;T\&#65533;!&#65533;&#65533;&#65533; E&#65533;&#65533;$&#65533; F&#65533;&#65533;&#65533;e0&#65533;(&#65533;6&#65533;3&#65533;xq&#65533;}&#65533;|Sf 7&#65533;8&#65533;;H&&#65533;&#65533;&#65533;a&#65533; &#65533; &#65533;h&#65533;|@:&#65533;@&#65533;t&#65533;m&#65533;b )&#65533;&#65533;oHU&#65533;{bv&#65533;&#65533;	Cu&#65533;&#65533;&#65533;&#65533;s$&#65533;[&#65533;2F&#65533;mF 	?&#65533;&#65533;"&#65533;&#65533;	pB		&#65533;&#65533;&#65533;E)&#65533;l&#65533;&#65533;&#65533;b&#65533;&#65533;&#65533;/@S&#65533;U4&#65533;&#65533;p>&#65533;&#65533;@P][ &#65533;h,q&#65533;}&#65533;<&#65533;2&#65533;e&#1315;B&#65533;_w&#65533;H&#65533;r&#65533;*$3&#65533;&#65533;&#2046;&#65533;&#65533;&#65533;&#39174;;&#65533;0z0&#65533;&#65533;&#65533;_#@@&#65533;xG&#65533;@ &#65533;V&#65533;#&#65533;&#65533;&#65533;&#65533;&#65533;&#65533;%&#65533;*&#65533;RBW&#65533;]&#65533;$&#65533;&#65533;&#65533;&#65533;<@Z*qN"&#1418;[&#65533;&#65533;s&#65533;|nh&#65533;&#65533;^$&#65533;(wt&#65533;N&#65533;,&#1572;]&#1612;%q&#65533;`b*&#65533;G&#65533;&#65533;-sY &#65533;&#904;F6&#65533;&#65533;%&#65533;$ F&#65533;/&#65533;g&#65533;&#800;&#65533;M;Z&#65533;'t&#65533;@&#65533;&#65533;AF&#65533;*=n"&#65533;(&#65533;&#65533;	&#65533;&#65533;&#65533;H^s&#65533;&#65533;r&#65533;&#65533;&#65533;&#956;Z&#65533;&#44714;{e&#65533;&#65533;h&#65533;&#65533;B&#65533;p7&#65533;&#65533;&#65533;&#65533;H&#65533;&#65533;B &#65533;&#65533;+&#65533;$Y(&#65533;@&#65533;N&#65533;&#65533;d`J`FJ w&#65533;B&#65533;(A&#65533;&#65533;hO&#65533;&#65533;&#1245;&#65533;&#1279;l&#65533;M&#65533;e&#65533;i&#65533; &#65533;N
@ &#65533;6k&#65533;&#65533;&#65533;&#65533;`&#65533;&#65533;&#65533;&#65533;tX@X&#65533;&#65533;&#65533;`&#65533;&#65533;Jd&#65533;@$k&#65533;P&#65533;!&#65533;L&#65533;h&#65533;&#65533;;6&#65533;:eR&#65533;&#1706;8&#65533;1&#65533;d&#65533;ba&#1322;.&#65533;&#65533;f&#65533;C&#65533;Z&#65533;&#65533;&#65533;&#65533;%&#65533;&#65533;&#65533;X&#65533;&#65533;&#65533;&#65533;c&#65533;&#65533;5Y|&#65533;&#65533;AXa0g`&#65533;&#65533; &#65533;&#65533;'&#65533;&#65533;/y&#65533;&#65533;&#1132;&#65533;xi pn&#65533;&#65533;&#65533;S&#65533;=&#65533;9?&#65533;&#65533;&#65533;  &#1714;&#65533;&#65533;@%&#65533;&#65533;+( 	z&#65533;"&#562;
	&#65533;Y[\
}&#65533;u&#561;3&#65533;&#65533;&#65533;&#65533;X&#65533;&#441;&#65533;(&#65533;<&#65533;&#65533;AK9!&#65533;T&#65533;&#65533; &#65533;&#65533;+(R&>&#65533;$KB&#65533; H&#65533;`&#65533;AF`@XV\&#65533;P&#1832;ax&#65533;&#65533;N&&#65533;`|	&#65533;8&#65533;&#65533;&#65533;62&#65533;&#925;&#65533;>&#65533;&#65533; &#65533; &#65533;&#65533;n&#65533;&#65533; &#839;20s$#&#65533;&#65533;
&#65533;*&#65533;^!&#65533;&#65533;x&#65533;!&#65533;&#65533;W&#65533;&#65533;&#65533;p&#65533;&#65533;&#65533;&#1038;&#65533;&#1449;Z&#65533;&#65533;h&#65533;U5(^.&#65533;&#65533;&#65533;&#65533;r&#65533;LX&#65533;-x@&#65533;&#65533;&#65533;&#65533;&#65533;&#65533;;&#65533;&#65533;w&#65533;&#65533;?&#65533; zz|&#65533;&#65533;&#65533;/i&#65533;&#65533;b&#65533;T7&#65533;&#65533;&#65533;&#65533;&Xb&#65533;&#65533;&#65533;&#65533;&#65533;&#65533;&#65533;'&#65533;&#65533;&#65533;&#65533;&#65533;&#65533;+: &#65533;$&&#65533;~&#65533;u&#65533;&#65533;
<&#65533;*	&#65533;h&#65533;&#65533;@c&#65533;K&#65533;&#65533;yW&#65533;+&#65533;@&#65533;&#65533;>&#65533;qz&#65533;&#65533;,&#1134;&#65533;<O\?&#65533;%r`P4&#65533;\ &#65533;u&#65533;hD&#65533;&#818; S&#65533;&#65533;&#65533;&#65533;tQd&#65533;&#65533;1&#65533;&#65533; &#65533;&#65533;&#65533;&#65533;vy&#65533;&#65533;X4L&#65533;&#65533;1}&#65533;&#65533;6&#65533;;&#65533; &#65533;`R&#65533;&#65533;n&#65533;u&#65533;&#65533;6&#65533;&#65533;eC&#65533;&#65533; +`&#65533; 5&#65533;W* O&#65533;q&#65533;%/^"rc&#65533;c&#65533;S]&#65533;wp&#65533;'3&#65533;&#65533;&#65533;e&#65533;G}&#65533;DP&#65533;&#65533;P|5&#65533;&#65533;	&#65533;B&#65533;d$Yc&#65533;T&#65533;w&#65533;I&#65533;&#65533;&#65533;&#65533;M.X\&#65533;&#65533;&#65533;&#65533;Fy&#65533; oWaY&#65533;6&#65533;&#65533;%&#65533;qwbf&#65533;3Lk&#65533;&#65533;#&#65533;7&#65533;E{&#65533;R	&#65533;&#65533;0&#65533;&#65533;&#65533;\&#65533;U7&#65533;0G5 I$p &#65533; &#65533;&&#65533;&#65533;&#65533;&#65533;M&#65533;Pdg&#65533;f]&#65533;qq9&#65533;&#65533;&#65533;&#65533;j8v*A+&#65533;&#65533;&#65533;d$&#65533;`#H&#65533;&#65533;	&#65533;2'p&#1153;b&#65533;TH&#65533;@4!pT)&#65533;
=&#65533;&#65533;&#65533;A'&#65533;>  &#65533;6&#65533;&#65533;&#65533;`&#65533;p8&#1392;&#65533;&#65533;@n&#65533;&&#65533;&#65533;&Z&#65533;E&#65533;&#65533;&#65533;`&#65533;P7VD&#65533;&#65533;zm&#65533;&#65533;&#65533; +&#65533;"p&#65533;&#65533;8&#65533;0 &#65533;X&#65533; &#65533;&#65533;1&#65533;&#65533;&#65533;&#1957;&#65533;&#65533;&#65533;w&#65533;&#65533;,&#1159;\&#65533;r]&#65533;&#65533;&#65533;&#65533;&#65533;&#65533;&#65533;c&#65533;&#65533;}5&#65533;|&#65533;&#65533;&#65533;;&#65533;&#65533;C		&#65533;w&#65533;&#65533;&#65533;1!PM&#65533;5&#65533; &#65533;PA&#65533;A&#65533;,&#65533;&#65533;1)&#65533;&#54419;&#65533;&#65533;&#65533;&#65533;u &#784;&#65533;&#65533;PFkx&#65533;&#65533;y&#65533;'&#65533;&#65533;&#65533;Z&#65533; &#65533;8&#65533;`abb&#65533;0.7&#65533;&#65533;?E!Ys&#65533;"$&#65533;d&#65533;&#65533;$=&#65533;P&#65533;P&#65533;,G&#65533;&&#65533;2$&#65533;+&#65533;;&#65533;&#65533;|#&#65533;&#65533;&#65533;&#65533;}i=&#65533;&#65533;&&#65533;&#65533;#&#65533;bq&#65533;&#65533;!&#65533;&#65533;w4&#65533;]&#65533;&#65533;&#65533;	MRG"&#65533;0 f1  TTiA&&#65533;&#65533;8	u&#65533;&#65533;?{&#65533;g&#65533;&#65533;f6tGI&#65533;rf&#65533;&#65533;&#65533;>&#65533;?&#65533;w8 2[&#65533;&#65533;&#65533;V[&#65533;p,@h* &#65533;&#65533;&#65533;=$&#65533; P1 &#65533;&#65533;=&#65533;J&#65533;	&#65533;?&#65533;.`#&#65533;&#65533;&#65533;c&#65533;VW&#65533;&#65533;2z)&#65533;&#65533;&#65533;&#65533;&#65533;&#65533;"t,;&#65533;&#65533;5&#65533;y5`&#65533;&#65533;(&#65533;#	P|&#65533;&#65533;"  &#65533;&#130227; N&#65533;~&#65533;.&#65533;@4[&#65533;&#65533;etn&#65533;/&#65533;p&#65533;ySO&#65533;0&#65533;yx`&#65533;= &#65533;5&#65533;&#65533; &#65533; &#1270;0,&#65533;%@ ,0&#65533;%M&#65533;&#65533;4&#65533;&#65533;dYuO&#65533; 1&#65533;r&#65533;&#65533;&#65533;p&#65533;h&#65533;&#1365;c&#65533;3&#65533;p'H&#65533;&#65533;*&#65533;4&#65533;,W&#65533;
 @  )0 &#65533;3&#65533;U&#65533;  &#65533;&#65533;K &#65533;&#65533; .i&#65533;s^&#65533;fa&#65533;sJ&#65533;&#65533;y*&#65533;s&#65533;K&#65533;g&#65533;&#65533;Y&#65533;y&#65533;&#65533;&#65533;&#65533;&#65533;&#65533;N< S&#65533;X&#65533;F7$N&#1046;&#65533;&k&#65533;&#65533;5* A8h&#65533;U&#65533;&#65533;h1&#65533;&#65533;@2&#65533;&#65533;\0"d;&#65533;5n&#65533;\&#65533;dJ&#65533;&#65533;&#65533;&#18685;!&#65533;
NR4&#65533;
&#65533;tP&#65533;&#65533;&#65533;" R&#65533;&#65533;(ba &#65533;(RP&#65533;y&#65533;&#65533;&#65533;`7&#372;Z3&#65533;&#65533;&#65533;qg&#65533;pa&#65533; &#65533;Ps&#65533;Vs&#65533;Y :&#65533;9&#65533;a&#65533;!f#`+&#65533; n!{&#65533;&#65533;~D&#65533;p&#65533;&#65533;0Q&#65533;%&#65533;&#65533;p.&#65533;&#65533;&#65533;U&#65533;&#65533;&#65533;:b&#65533;&#65533;,z&#65533;w&#65533;s,p<2`p&#65533;bp
&#65533;&#65533;K	&#754;5&#65533;fI(`)&#65533;&#65533;T&#65533;d0&#65533;0GK-&#65533;E&#496;D/kda&#65533;&#65533;&#65533;&#65533;&#65533;z&#65533;&#65533;&#65533;nlx&#65533;&#65533;&#65533;>&#65533;8}&#65533;iQ&#65533;Z&#65533;G&#65533;&#65533;&#65533;S&#65533;&#65533;*`#a&#65533;d&#65533;40&#65533;7&#65533;&#65533;
&#65533;)&#65533;P4&#65533;7I:DO&#65533;&#65533;g
&#65533;&#65533;H&#65533;a5	&#65533;9
"&#65533;a&#65533;d&#545;w[e?Sw&#65533;&#65533;&#65533; &#65533;,C&#65533;P&#65533; LEo\'R&#65533;&#4920;tsn&#65533;k&#65533;&#65533;&#65533;&#65533;&#65533;&#65533;&#65533;f&#65533;V/A+&#65533;&#65533;&#65533;6?kF&#65533;&#65533;h*&#65533;sYr%%j&#65533;&#65533;&#65533;&#65533;&#65533;&#65533;RG&#65533;&#65533; J&#65533;s&#65533;Wl&#65533;0&#65533;&#65533;6	-2&#65533;d&#65533;&#65533;&#65533;`\&&#65533;&#65533;&#65533;0&#65533;A&#65533;&#65533;&#65533;!F&#6049;@U3&#216;K&#65533;&#65533;:&#65533; &#65533;2&#65533;:&#65533; w&#65533;4&#65533;pp&#65533;&#65533;x&#65533;&#65533;&#65533;l&#65533;&#65533;&#65533; &#65533;&#65533;&#65533; (&#65533;Dix?&#65533;&#65533;'&#65533;Q0&#65533;&#65533;x&#65533;&#1223;&#65533;6L&#1729;L=&#1505;&#65533; CAK$.&#65533; agd&#65533; ]&#65533;2&#65533;&#65533;0R&#65533;6QG&#65533;X&#65533;
&#65533;
&#65533;p&#65533;O(&#65533;3%&#65533;&#65533;&#65533;&#65533;&#65533;&#65533;&#65533;|&#65533;&#65533;T&)%&#65533;&#315;pG&#65533;.&#65533;&#65533;v&#65533;K&#65533;&#36324;&#1931;&#65533;$&#65533;&#206;pI3&#65533;1&#65533;7&#65533;V)&#65533;&#65533;`i&#65533;&#65533;&#65533;&#65533; &#65533;Qm&#65533;Y&#65533;&#65533; &#65533;h>&#65533;&#65533;&#1008;&#65533;&#65533;&#65533;&#65533;y&#185;<g&#65533;1&#65533;&#65533;Pg6r&#65533;EO&#65533;.C&#65533;&#65533;&#65533;&#65533;g&#65533;8s) !F&#65533;hRU&#65533;:&#1218;&#65533;&#65533;&#65533; pM&#65533;&#65533;uGw 1\ALw28Ig&#65533;&#65533;0!&#1787;3&#65533;w&#65533;&#65533;*&#65533;&#65533;&#65533;&#65533;&#65533;>+<&#65533;I&#65533; &#65533;&#65533;V&#65533;&#65533;R&#65533;F1&#65533;6	)@" @&#65533;3gh &#65533;&#65533; &#65533;P&#65533;&#896;-&#65533;&#1200;t&#65533;&#65533;&#422;&#65533;R&#1672;&#65533;FO&#65533;Yg&#65533;&#65533;&#65533; I&#65533;6&#1558;Ri&#65533;&#65533;&#65533;[&#65533;c16&#65533;&#65533;l@%+&#65533;&#65533;&#65533;Mr &#65533;wa&#65533; (&#65533;&#65533;F&#65533;&#65533;&#65533;&#65533;&#65533;+&#65533; &#65533;&#65533;P^B&#65533;Hl&#65533;&#65533;&#65533;&#65533;&#65533;$&#65533;&#65533;&#65533;&#65533;&#65533;2#&#65533;&#65533; &#65533;&#65533;!&#65533;0&#65533;"Hj&#65533;&#65533;=&#65533;4&#65533;&#65533;&#65533;&#65533;' &#65533;&#1458;&#65533;d&#65533;&#65533;D!&#65533;&#65533;&#65533;!&#65533;i&#65533;f&#65533;&#65533;&#65533;nb/&#65533;&#65533;&#65533;&#65533;&#65533;&#65533;&#65533;&#65533;&#65533;)&#65533;tQI8R`!&#65533;&#65533;@&#65533;&#65533;&#65533;MN!!0 3`&#65533;$C&#65533;4D&#65533;&#898;+0wB&#65533;A&#65533;d
H&#65533;&#65533;&#65533;&#65533;mk-g,&&#65533;|;.@&#65533;&&#65533;l&#65533;UO&#65533;R&#65533;/X&#65533;&#65533;&#65533;b&#65533;&#65533;\ +&#65533;b&#65533; iR&#65533;`D'&#65533;9[@&#65533;BK&#65533;U&#65533;&#65533;&#65533;&#65533;&E&#65533;pk&#34481;&#65533;[&#65533;}i&#65533;&#65533;Cd&#65533;|6~&#65533;&#65533;&#65533;&#65533;-&#65533;&#65533;x#plT=6,&#65533;=&#65533;qnK&#65533;,GH(&#65533;&#65533;&#65533;&#65533; &#65533;&#65533;P&#65533;[  &#65533;&#65533;&#65533;&#65533;&#65533;&#65533;#&#65533;YZ&#65533;-v;&#65533;[&#65533;&#65533;&#65533;&#65533;&#65533;&#65533;&#65533;&#65533;&#65533;&#65533;P&#65533;&#65533;&#65533;q;M	&#65533;W&#65533;&#65533;&#65533;&#65533;*&#65533;&#65533;&#65533;28&#1541;= p@&#65533;i<Qx&#65533;TQ=&#65533;-0 &#65533;&#65533;%&#65533;&#65533;0@&#65533;@6'&#65533;&#65533;R&#65533;fnv&#65533;rx&#852;@L.E&#65533;&#65533;qKoC}6&#65533;h&#65533;&#65533;5dC &#65533;b]&#65533;81&#65533;x&#65533;P5P
&#65533;
&#65533;"0&#65533;&#65533;&#65533;9&#562;&#65533;&#65533;*k&#65533; 0aA&#65533;&#1290;?jOy)&#65533;&#65533;&#65533;G&#65533;,&#65533;&#65533;&#65533;&#65533;:"&#65533;&#65533;&#65533;&#65533;&#65533;&#65533;&#65533;&#1438;&#65533;&#65533;<3#&#65533;&#65533;V&#65533;&#65533;&#65533;2p&#65533;&#65533;i&#65533;nm)&#65533;1-&#65533;A&#741;@&#65533; A`G&#65533;&#65533; &#65533;WS&#65533;=&#65533;&#65533;&#65533;&#65533;bq&#65533;8&#65533;7R&#65533;&#65533;&#65533;&#65533;r8&#65533;&#65533;&#1633;&#65533;&#65533;t
z&#65533;&#65533;}C&#65533;&#65533;t&#65533;&#65533;.;W&~&#65533;&#65533;&#65533;&#65533;k$6&#65533; &#65533;&#65533;% &#65533;&#65533;	A&#65533;&#65533;R&#65533;,aS&#65533;&#65533;|]&#65533;V&#65533;k&#65533;&#1417;&#65533;
	1&#65533;&#65533;a&#65533;&#65533;c &#65533;U&#65533;&#65533;&#65533;&#65533;}V&#65533;&#65533;&#65533;&#65533;&#65533;5Vv&#65533;B&#65533;&#65533;0
&#65533;&#43212;&#65533;&#65533;&#1067; &#65533;&#65533;&#65533;P&#65533;P~q&#65533; &#65533;&#1084;&#65533;&#65533;+0&#573;&#65533;Q?5m&#65533;&#1394;&#65533;m&#65533;&#65533;&#65533;&#65533;&#730;&#65533;l&#52843;&#65533;&#65533;?3&#65533;&#1628;&#65533;&#65533;q7Kw&#65533;F07`&#65533;&#65533;&#65533;&#65533;Z.\:&#65533; :&#65533;r&#65533;R&#65533;&#419;&#65533;J&#65533;1&#65533;'*P&#65533;&#65533;&#65533;d&#65533;&#65533;&#65533;EA&#65533;&#65533;&#65533;!&#65533;&#65533;-&#65533;&#65533;.&#65533;uX&#65533;c&#1856;)&#65533;&#65533;>0+&#65533;F&#1809;&#65533;&#65533; &#65533;<&#65533;0&#65533;&#65533; ! n&#65533;&#65533;:1`-&#65533;C&#1620;&#65533;0 P%&#65533;b&#585;]&#65533;&#65533;&RhQ&#65533;&#65533;|&#65533;&#65533;&#1636;&#65533;?Ku8&#65533;&#65533;&#65533;E&#65533;&#65533;?>&#65533;&#868;&#65533;&#65533;@ &#65533;&#65533;F&#65533;PTP4&#65533;eV&#65533;&#65533;l&#65533;&#65533;81	t&#65533;&#65533;G&#65533;e&#65533;,1^&#65533;5&#65533;fw$abl5&#65533;A<&#65533;&#65533;&#65533;H&#65533;&#65533;=(&#65533;u&#65533;&#65533;B&#65533;0&#65533;&#65533;&#65533;&#65533;]&#65533;>&#65533;&#65533;,Nl5r&#65533;&#65533;4&#65533;&#65533;&#65533;wt"&#65533;&#65533;&#65533; &#65533;I&#65533;&#65533;,&#65533;e&#65533;	&#65533;&#65533;7.&#394;&#65533;RYj&#65533;&#65533;m&#65533;&#65533;&#65533;&#65533;sJ&#65533;v&#65533;&#65533;Q|aK}&#65533;&#65533; 89b&#65533;&#65533;&#65533; &#65533;&#65533;&#65533;&#65533;X9&#65533;F&#65533;j*-aP&#65533;&#65533;% p&#65533;&#65533;A&#65533;g&#65533;&#65533;'+&#65533;&#65533;&#65533;&#65533;&#65533;&#65533;&#44273;&#65533;_&#65533;"&#65533;
&#65533;&#65533;&#65533;&#65533;&#65533;&#65533;&#65533;&#65533;&#65533;&#65533;&#65533;&#65533;&#65533;&#65533;--1&#65533;++&#65533;&#65533;&#65533; &#65533;1&#65533;&#65533;&#65533;&#65533;&#65533;+$$ (<&#65533;&#65533;&#65533;&#65533; &		;BBB?

7 &#65533;&#65533;&#65533;&#65533;&#65533;&#65533;&#65533;  ;&#65533;	&#65533;
B	7&#65533;&#65533;&#65533;&& &#65533;1&#65533;aa&#65533;&#65533;(lXQ 	$H &#65533;&#65533;&Lx&#65533;@&#352;R&#65533;&#65533;P!&#192;&#65533;H&#65533;P&#517;&#65533; &#65533;&#65533;1&#65533;B&#65533;C&#65533;D&#65533;s'&#65533;I>w&#65533;&#65533;Q&#65533;<&#65533;]`&#65533;R&#65533;D]&#65533;&#65533;i&#65533;A&#65533;,&#65533;`&#65533;&#65533;&#65533;$R/U0Z&#65533;&#65533;N&#65533;&#65533;(&#65533;RV&#65533;1:U0`&#324;H &#65533; &#65533;&#65533;&#65533;&#65533;&#65533;<$&#65533;!&#65533; b&#65533;&#65533;&#65533;&#65533;&#65533;H&#65533;&#65533;&#65533;E&#65533;8&#65533;KD&#65533;&#65533;t  A&#65533;@&#65533;&#65533;&#65533;^&#65533;&#65533;f&#65533;[@ &#65533;&#65533;&#65533;`&#65533;t0&#65533;&#65533;Yd&#65533;&#65533;F&#1097;PE&#65533;A&#65533;&#65533;BX&#65533;04{U#T&#65533;&#65533;t!r&#65533;#T&#65533;&#65533;M&#65533;&#65533;&#65533;e&#65533;
 >~&#65533;&#1023;&#65533;Y&#65533;&#65533;&#65533;&#65533;"{=B&#65533;*1&#65533;]x&#65533;<&#65533;!<8&#65533;x&#65533;p&#65533;"&#65533;&#65533;&#65533;R&#65533;&#65533;&#65533;&#65533;&#65533;$wAu&#65533;&#65533;&#65533;&#65533;&#65533;.|&#65533;&#65533; &#65533;p&#65533;c&#65533;&#65533;&#65533;: @&#65533;a&#65533;@&#65533;&#65533;7l&iDmr &#65533;&#531;Y&#65533;)&#65533;M&#65533;\&#65533;&#65533;T&#65533; &#1038;&#65533;@&#65533;&#65533;`&#65533;Dc
&#65533;B{&#65533;&#65533;&#65533; (&#65533;&#65533;	&#65533;X&#65533;&#65533;d}pK)&#65533;t! &#65533;D&#65533;PREf&#65533;0DXH^&#65533;]&#65533;P&#65533;'&#65533;	 r&#65533;&#65533;&#65533;&#65533;1< &#65533;5P&#65533;iP2RT2&#65533;&#65533;hM&#65533;J&#65533;&#65533;Nh&#65533;&#65533;!b2&#65533;$8 &#65533;&#65533;&#65533;T&#65533;&#65533; D&#65533;&#65533; &#65533;B~&#65533;` &#65533; &#65533;&#65533;`P +&#65533;&#65533;\D+&#65533;L&#65533;B&#65533;]&#65533;&#65533;&#65533;&#65533;&#65533;`M&#65533;&#65533;#&#65533;:&#65533;&#65533;&#1280;:&#45715;&#65533;&#515;&#65533;j&#65533;&#65533;&#65533;e&#65533;&#65533;&#65533;&#65533;?&0&#65533;&#65533;	$&#65533;C3&#65533;f&#65533;9&#65533; 
f&#65533;&#65533;Ap&#65533;&#65533;Z&#65533;)g&#65533;3&#65533;T
O!&#65533;I1&#65533;2`[b&#292;<9*X2H&#65533;&#65533;&#65533;&#65533;&#65533;~&#65533;&#65533;&#65533;C&#65533;&#65533;*j!4&#65533;ZN&#65533;&#65533;@N&#65533;~&#65533;&#65533;Z>	&#65533;RG&#65533;&#65533;&#65533;6)&#65533;&#65533;)&#65533;&#65533;J+&#65533;&#65533;&#65533;-U&#65533;B&#65533;&#65533;TA&#65533;0&#65533;
d0H,&#65533;@&#592;&#65533;f&#65533;0#&#65533;x&#65533;f7	&#65533;&#65533;Ofh &#65533;)+&#65533;&#65533;f&#65533;&#65533;&#65533;T&#65533;f&#65533;dT&#65533;&#65533; =3&#65533;d&#65533;&#65533;u&#65533; &#65533;p &#65533;&#65533;&#328;&#65533;&#65533;z&#65533;&#65533;B&#1667;8% PM&#65533;&#65533;&#192;&#65533;&#65533;@&#65533;&#65533;&#65533;~&#65533; H2&#65533;N&#13941;&#65533;N" M&#65533;MJ&#65533;&#65533;+&#65533;f%Y&#65533;&#65533;&#65533;&#65533;&#65533;&#65533;E&#65533;|9&#65533;(&#65533;S#&#65533;.49G&#65533;G=!1ar&#65533; d &#65533;&#65533;/&#65533;6R-&#1039;&#65533;zE&#65533;B0&#65533; @A&#65533;&#65533;&#65533;ek 6F@ Rn&#65533;&#65533;o&#65533;!&#65533;&#65533;&#65533;uj&#65533;&#65533;&#65533;&#65533;&#1114;{&#65533;c&#65533;&#65533;F@&#65533;! D"pTp`/-&#65533; ]A&#65533;H@m&#65533;&#65533;NE.&#65533; &#65533;4  &#65533;X&#65533;yA;&#65533;&#65533;&#65533;&#65533;(&#65533;&#65533;&#65533;I4E'&#65533;S&#65533;Z&#65533;&#65533;&#65533;=&#65533;PbJ&#1116;G&#65533;o)&#65533;&#65533;b!^(&#65533;\&#65533;n9#"X&#65533;-z/e&#65533;"&#65533;2&#65533;d&#65533;C&#65533;I&#65533;a&#65533;Jd&#65533;&#65533;K&#65533;""&#65533;&#65533; # o:@
\&#65533; &#65533;&#65533; &#65533;&#65533;!B&#65533;&#65533;\&#65533;&#65533;&#65533;&#1973;&#65533;uu&#397;E!&#65533;:&#65533;y]&#65533;q&#65533;&#65533;&#65533;k  	t)0(@&#65533;&#65533;H&#65533;0&#65533; HH&#65533;&#65533;&#65533;&#65533;&#65533;3S&#65533;&#65533;&&#65533;&#65533;&#65533;SEA&#65533;&#65533;4&#65533;($&#65533;&#1860;HD&#65533;&#65533;&#65533;pc&#65533;z9&#335;&#65533;&#65533;&#65533;&#65533;&#65533;?bE&#65533;&#65533;&&#65533;,&#65533;&#65533;>&#65533;&#65533;GA&#65533;o:&#65533;&#65533;&#65533;E&#65533;m&#65533;	"'#6@&#65533;&#65533;B&#65533;x&#65533; /T&#65533;	&#65533; &#65533;&#65533;&#65533;x&#65533;S&#65533;	T'&#65533;&#65533;&#65533;&#65533;M&#65533;|F*Y&#65533;m`I\C\'&#65533;6t&#65533;&#65533;p|&#65533;&#65533; &#65533;X"@ &#65533; 01&#65533;"&#65533;&#65533;@#A@
&#65533; &#65533;A&&#427;I=&#65533;&#65533;&#65533;	 lG 
j
&#65533;&#65533; YTLfHFHS&#65533;y  &#65533;&#65533;j&#65533;a&#65533;>KA&#65533;G&#65533;&#65533;&#65533;&#65533;&#65533;R&#667;&#65533;5h&#65533;B&#65533;G&#65533;&#65533;4S&#65533;&#65533;&#65533;7&#65533;&#65533;&#65533;q&#65533;$Tp-TMP&#65533;<U\`w2SJ&#65533;9&#65533;&#65533;2&#65533;a#3&#65533;O l&#65533;A
V@0\t`&#816;&#65533;3&#65533;o&#65533;#&#65533;TWg.O&#65533;&#65533;=dA)I&#65533;5 &#65533;m&#65533; &#65533;q&#65533;m$&#65533;0&#65533;`&#65533;G &#65533;l&#65533;0cI&#65533;&#65533; \&#65533;A2&#65533; :0&#65533;, )S &#65533;&#65533;	&#65533;&#65533;&#65533;&#65533;&#65533;
&#65533;&#65533;P&&#65533;&#65533;="TtU&#65533;&#65533;&#65533;JI&#65533;O&#65533;&#65533;3G&#65533;&#65533;u&#65533;PJT&#65533;sWTY&#65533;x&#65533; 8&#1085;BL&#65533;'&#65533;&#65533;z"&#2021;@ PjDf&#65533;&#65533;&#65533;&#65533;	&#65533;&#65533;f2p~&#65533;u&#65533;&#65533;^&#65533;'&#65533;&#65533;X&#65533;6&#65533;&L8&#65533;2&#65533;&#65533;&#65533;
DK&#65533;h&#852;&#65533;R&#1690;&#65533;3&#65533;&#65533;&#65533;0&#65533;&#65533; @&#65533;&#65533;FLa&#65533;&#65533;&#65533;( &c&#65533;8"-&#65533;,f=&#65533;&#65533;X&#65533;&#65533;B&#65533;&#65533;X&#65533;&#65533;=&#1100;&#65533;&#65533;&#1452;G&#65533;5&#65533;g.&#65533;#/A&#65533;&#65533;C &#65533;TQ&#65533;0&#65533;Wa&#65533;&#65533;YT&#65533;&#65533;g&#65533;6&#65533;&#65533;&#65533;OIs&#65533;g&#65533;&#65533;s&#65533;GQ&#65533;N&#65533;;B&#65533;&#65533;!&#65533;&#65533;~&#65533;V i&#737;\#&#65533;N @&#65533;&#65533;&#65533;g: ,X0p &#65533;X1(0/&#65533;@&#65533;&#65533;|Fd&#65533;a/!p&#65533;[&#65533;&#65533;d&#65533;&#177;.&#65533;&#1582;%S)>:&#65533;&#65533;|&#65533;t[z&#65533;$PSJ@&#288;&#1880;&#65533;
&#65533;&#65533;;(&#65533;&#65533;&#65533;X`&#65533;&#1041;X&#65533;850&#65533;&#65533;&#65533;:$&#65533;T&&#425;UK&#65533;&#65533;|&#65533;IA&#65533;&#65533;&#65533;' JZv&&#65533;`&#65533;+&#65533;&#65533;\"&#65533;&#65533;I=&#65533;&#65533;Q&#65533;"&#65533;k&#65533;
!&#65533;D,&#65533;&#65533;&#65533;\&#65533;&#65533;Z&#65533;&V&#65533;&v&#65533;&#65533;7&#65533;I6&#65533;&#65533;&#65533;tBM&#65533;q&#65533;&#65533;<&#1730;&#65533;&#65533;a&#65533;LSc&#65533;
i"5&#65533;8&#65533;W&#65533;&#65533;&#556;&#65533;&#65533;&#65533;&#65533;&#65533;&#65533;l&#65533; &#65533;HjI&#65533;T&#1250;&#65533;&#65533;M"&#65533;L`w!A"&#65533;&#65533;&#65533;&#65533;.&#65533;J(&#65533;?&#65533;&#65533;,&#65533;/H&#65533;r&#1000;&#65533; &#65533;AY&#65533; &#65533;&#65533;<B&#65533;'&#65533;&#65533;Q&#65533;&#65533;{&#65533;&#65533;&#65533;.8&#1238;F&#65533;!&#65533;&#65533;&#65533;&#65533;&#65533;&#65533;&#65533;M>\&#65533;&#65533; 8%&#65533;&#65533; K&#65533;T&#65533;)&#65533;^&#65533;D&#65533;&#65533;@@&#65533;&#33030;&#65533;F@&#65533;D&#65533;,&#65533;&#65533;L:&#65533;&#65533;i&#65533;A
,&#65533;:&#65533;m&#50253;k&#65533; &#65533;E&#1164;&#65533;&#65533;=d1&#65533;K5W&#65533;&#65533;&#65533;%&#65533;{&#65533;&#65533;2&#65533;&#65533;W&#65533;&#65533;&#65533; &#1770;&#65533;&#65533;&#65533;zU &#65533;&#65533; &#65533;HZGu&#65533;A&#65533; Q`*Uc&#65533;Q&#65533;h&#65533;&#65533;&#65533;&#65533;&#1796;g&#65533;hD&#65533;6&#65533;&#65533;p>&#2004;^&#65533;v&#65533;&#65533;=&#65533;e&#65533;&#65533;&#65533;&#65533;,&#65533;x&#65533;&#65533;1&#65533;@G&#65533;=GQV8O;&#65533;N5K&#65533;&#65533;!A6*$1(6&#65533;&#65533;'0&#65533;E&#65533;6oD&#65533;FCQOo&#65533;w'f1&#65533;@&#65533;&#65533;9&#65533;0&#65533;&#65533;&#65533;&#65533;sZ&#65533;&#65533;R$&#65533;&#65533;D&#65533;|&#65533;&#65533;/&#65533;$ |&#65533;&#65533;R &#65533;J;2B&#65533;T&#65533;&#65533;0#&#65533;&#65533;&#65533;,&#65533;W&#65533;cj&#65533;&#65533;]&#65533;F1p &#65533;&#65533;:VV&#65533;&#65533;@)&#65533;O&#65533;k&#65533;"q&#65533;&#65533;g&#65533;N&#65533;&#65533;N&#65533;&#65533;:&#65533;&#65533;~
&#65533;	&#65533;&#65533;_&#65533;(&#65533;u&#65533;&#65533;#&#65533; 0&#65533;H&#65533;o&#65533;Pg&#65533;`
&#65533;&#65533;&#65533;W!&#65533;&#65533;1k&#65533;&#65533;:&#65533;&#65533;&#65533;g( &#65533;&#65533;+p0&#65533;&#65533;9b&#65533; &#65533;&#65533;Z&#65533;t&#65533;sB&#65533;&#65533;&#196;#&#327;&U=(&#65533; &#65533;AA&#65533;s&#65533;&#65533;&#65533;&#65533;O&#65533;&#65533;^r@&#65533;j&!Q&#65533;&#65533;n&#65533;`&#65533;&#65533;'(&#65533;&#65533; &#65533;&#65533;=&#65533;&#65533;:S"O&#65533;&#65533;Q&#65533;4&#577;	 &#65533;&#65533;tl&#1160;8&#65533;|&#65533;&#65533;X&#65533;&#65533;p&#65533;P&#65533;|&#65533;&#65533;
&#65533;%=-&#65533;&#65533;&#65533;0&#65533;Vx&#65533;&#65533;`8q&#65533;&#65533;&#65533;h&#65533;,o&#65533;
c&#65533;&#65533;&#65533;&#65533;+&#1156;K&#65533;n&#65533;&#65533;;:&#65533;&#65533;&#65533;&#65533;0-&#65533;,&#65533;%7&#65533;@'|>b&#65533;|Wx&#65533;&#65533;K@F&#65533;&#65533;(J&#65533;&#65533;&#65533;&#65533;k&#65533;R&#65533;&#65533;P&#65533;J&#65533;ae&#65533;8e&#65533;fr$`m&#65533;O&#65533;~&#65533;3 &#65533; p!9!&#65533;&#65533;4q\&#65533;A&#1487;0&#65533;&#65533;&#65533;&#65533;;&#65533;p&#65533;4h&#65533;&#65533;&#65533;&#65533;&#65533;&#65533;uFD&#65533;^5p"&#65533;0	&#65533;&#65533;&#65533;H**{GO&#65533;wn&#65533;	&#65533;&#65533;_&#65533;BN&#65533;O&#65533;&#65533;,0^(0,)&#65533;m3
&#65533;q&#65533;&#65533;|6&#65533;/5&#65533;"$ABB	?&#391;Y4&#65533;/ &#65533;>&#65533;IN	&#65533;&p #&#65533;@-p U&#65533; &#65533;&#65533;1,&#65533;g &#65533;&#65533;&#65533;&#65533;&#65533;5 &#65533;&#65533;
&#65533;&#65533;t6'H&#65533;_4C!&#65533;p&#65533;&#65533; Ua&#65533;7Qh&#65533;C"&#65533;&#65533;xR&#65533;&#1623;lu&#65533;Y4^WD&#65533;&#65533;&#65533;`&#65533;YS3y4'&#65533;2 J&#65533;)<&#65533;0!P&#65533;*&#65533;0&#65533;'jcq&#65533;T { C&#65533;,!1&#65533;!&#65533;YVgB&#65533; &#65533;#&#65533;&#65533;&#65533;\~&#65533;I&#65533;&#65533;c&#65533;|&#65533;gt&#65533;etL"/~&#65533;0e&#65533;&#65533;&#65533;&#65533;%&#65533;4&#65533;T Yvw5`QG/&#65533;
d&#65533;-@&#65533;*&#65533;`&#65533; &#65533;&#65533;U&#65533;&#65533;p&#65533;&#65533;:&#65533;q&#65533;x&#65533;&#65533;<&#65533;sf&#65533;2Aa&#65533;g&#65533;XD&#65533;&#65533;!<&#1096;&#65533;&#65533;&#65533;&#65533;i`;&#65533;iN&#65533;F&#65533;&#65533;&#65533;"P>% +P6&#65533;)&#65533;`&#65533;A&#65533;&#65533;rz0&#65533;F&#65533;> (&#65533;&#65533;@ P&#65533;&#65533;QK&#65533;s6&#65533;#<i%&#65533;Q&#65533;&#65533;%8DIt&#65533;x&#65533;&#322;&#65533;&#65533;;&#65533;SB&#65533;|&#521;Zs&#65533;-#p&P &#65533;&#65533;&#65533;&&#65533;1&#65533;&#65533;r&#65533;<P&#65533;&#65533;N&#65533;&#65533;FUaj&#65533;!d&#65533;F2&#65533;&#65533;&#65533;n&#65533;1 Xd:F&#65533;&#65533;&#65533;&#65533;)&#65533;V&#65533;&#65533;&#65533;&#65533;s&#65533;&#65533;&#65533;B&#65533;&#65533;&#65533;|&#65533;Fc&#65533;&#65533; &#65533;&#65533;&#65533;&#65533;&#65533;H&#65533;!iG33&#65533;9w&#65533;"`&#65533;&#65533;E0&#65533;H&#416;3&#65533;&#65533;&#65533;&#65533;3&#65533;5UI@&#65533;8IF}&&#65533;&#65533;&#65533;&#65533;&#65533;&#65533;)Fwt.:/L&#1635;&#65533;&#65533;c&#65533;&#65533;}&#65533;&f&#65533;#&#65533;.`&#65533;T&#1257;&#65533;&#65533;&#65533;)&#65533;)B&#65533;!f&#65533;2&#65533;b)&#65533;:a=#4
"&#65533;a&#65533;&#65533;&#65533;&#65533;&#65533;vj&#65533;f&#65533;&#65533;&#1738;l&#65533;&#65533;Vy&#65533;&#65533;Ao~W&#65533;Y&#65533;&#65533;1&#65533;&#65533;f&#65533;Z:Q&#65533;&#65533;&#65533; r&#65533;&#65533;0(pv1&#65533;&#65533; w&#65533;H&#65533;&#65533;"&#65533;&#65533;&#65533;t7&#65533;&#65533;$}&#65533;&#65533;s$&#65533;&#775;$P&#65533;&#744;AGV&#65533;&#65533;&#65533;O&#65533;/0&#65533;T&#1419;&#65533;4 &#65533;&#65533;&#65533;A&#65533;$#&#65533;~&#65533;G55&#65533;=1 o&#65533;9^pJ&#65533;9WZgd&#65533;&#65533;&#65533;Bc&#65533;1W&#65533;aNEt&#65533;&#65533;91`MA&#65533;&#65533;=&#65533;B3&#1559;&#65533;n&#700;&#65533;&#65533; e9&#65533;&#65533; &#65533;"7&#65533;&#65533;P&#65533;&#65533;:&#65533;!- r&#65533;&#411;+&#65533;6&#65533;+&#65533;&#65533;S&#65533;r&#65533;_8 f!&#65533;!P/&#65533;&#65533;&#65533;?&#65533;K&#1476;&#65533;&#65533;&#699300;&#65533;M&#65533;'$<&#419;0&#1719;&#65533;&#832;&#65533;c&#65533;#A&#65533;x&#65533; Y&#65533;  &#65533;&#65533;!C&#65533;&#65533;&#65533;&#65533;&#65533;;-&#65533;4c&#65533;&#65533;1zXD&#65533;" &#65533;&#65533;a&#65533;&#65533;&#65533;=w&#65533;&#65533;&#65533;{F&#65533;0&#65533;h`&#65533;&#65533;&#65533;3&#65533;:2&#65533;&#65533;1&#65533;p&#65533;;&#65533;t&#65533;Ek&#65533;+_&#65533;$&#65533;&#65533;&#65533;&#374;&#65533;&#65533;&#65533;!&#65533;SKA&#65533;,&#65533;%Cm!&#65533;0&#65533;b&#65533;&#65533;&#65533; 1&#65533;m!&#65533; !#4B&#65533;+I=0&#65533;&#65533;&#65533; &#65533;&#65533;s&#326;&#65533;&#65533;&#65533;X&#65533;ANR|0:&#65533;&#65533;&#65533;&#65533;&#65533;&#65533; &#65533;&#65533;C&#65533;S&#65533;&#65533;&#65533;v &#65533;9 &#65533;&#65533;@&#65533;, o|+k&#65533;&#65533;&#65533;&#65533;!&#65533;4VuH^fM&#65533;X&#65533;>&#65533;&#65533;3&#65533;P&#65533;P&#65533;h&#65533;&#65533;&#65533;WK)&#1081;`jT8v&#65533;&#65533;&#65533;t&#65533;&#65533;&#65533;@F^&#65533;S&#322;2&#65533;&#65533;CD&#65533;V-U&#65533;&#65533;>I&#65533;b!&#65533;qAG6&#65533;&#65533;&#65533;&#65533;a&#65533;&#65533;&#65533;&#65533;KK&#65533;&#65533;sxl\@0&#65533;&#65533;d:&#65533;R&#65533;&#65533;T&#65533;&#65533;&#65533;R&#65533;&#65533;&#65533;&#550;$L&#65533;A&#65533;7|&#65533;&#65533;s]&#65533;&#65533;&#65533;&#65533;&#65533;S&#65533;@ 0&#65533;c&#65533;&#65533;&#65533;&#65533;&#443;w&#65533; 2&#65533;L&#65533;{?&#65533;0CP&#65533;I&#65533;Z&#65533;L&#264; r&#1156;;qo&#65533;EU&#65533;8&#65533;&#65533;&#65533;&#65533;o&#65533;&#65533;PC&#65533; &#65533;X&#65533;3&#65533;4&#65533;0il&#65533;eY&#65533;Lg=&#65533;&#65533;&#65533;)GD&#65533;Z
6!5`&#65533; &#65533;6&#65533;=&#65533;@&#65533;=&#65533;,&#65533;&#65533;&#65533;&#65533;ct&#65533;j&#65533;98''j\:R&#65533;'}&#1568;&#65533; &#65533;|A&#65533;&#65533;&#65533;&#65533;A&#65533;Z/&#65533;&#65533;!&#65533;&#65533;;&#65533;k:2&#65533;-0&WZ &#65533;T&#65533;K&#65533;;&#65533;&#65533;&#65533;3:&#65533;"C&#65533;&#65533;T0Fa&#65533;&#65533;$&#65533;&#65533;&#65533;W&#65533; &#65533; qz&#65533;&#65533;tR&#65533; X4&#65533;L
&#65533;6U&#65533;	&#65533;&#65533;a&#65533;#&#65533;A&#65533; &#65533;f&#65533;+ d&#1819;&#65533; &#65533; 1&#65533;&#65533;b!&&#65533;&#273;10&#65533;&#65533; 69&#190;&#65533;&#413;
]&#65533;p  &#65533;B&#65533;&#65533;&#65533;&#65533; c&#65533;&#65533;&#65533;&#65533;%<&#65533;&#65533;&#65533;W}&#1456;? &#65533;`[[&#65533;gE7JFV/&#65533;l&#65533;g&#65533;&#65533;&#65533;}35&#65533;:&#65533;&#65533;&#65533;`1p&#65533;&#65533;1&#65533;&#65533;i9&#65533;w&#65533;0
-&#65533;D&#65533;6uE.&#65533;~&#65533;h&#65533;C&#65533;&#65533;Qj&#65533;&#407;&#65533;X&#65533;bk F&#65533;]&#65533;&#7660;&#65533;>!qO&#65533;&#65533;z*&#65533;&#65533;F_&#65533;jP7&#65533;&#65533;&#65533;A&#65533;&#65533;_)+s[A&#65533;&#65533;&#65533;&#65533; &#65533;X&#65533;&#65533;m&#65533;Z p&#65533;&#65533;&D%&#65533;&#65533;q&#65533;&#1805;&#65533;$` .I7:&#65533; &#65533;&#65533;&#65533;&#65533;&#65533;&#65533;&#65533;R&#1360;R#&#65533;R%;3%&#65533;	&#65533;&#65533;.}#.&#65533;R&#65533;&#65533;%R&#65533;/:&#65533;s&#65533;&#65533;&#65533;&#65533;Y&#65533;&#65533;&#65533;*0&#65533;&#65533;&#65533;X&#65533;&#65533;O&#65533;2|x)2YJ&#65533;&#65533;u	&#65533;&#65533;8&#65533;Mm:- &#65533;_ &#65533;&#65533;<qH*&#65533;&g &#65533;&#65533;H&#65533;&#65533;DLL1&#65533;:&#65533;+&#65533; 5ZS&#65533;&#65533;&#65533;&#65533;8-&#65533;&#395;&#65533;&#65533;HPb&#65533;&#65533; `&#1501;&#65533;r&#65533;"&#65533;&#65533;,!&#65533;$&#65533;&#65533;&#65533;&#1610;tk`7&#65533;&#65533;&#65533;&#65533;&#65533;S|W&#65533;&#65533;&#65533;&#65533;&#65533;&#65533;&#65533;u&#65533;7&#65533;&#65533;&#65533;k&#65533;@7&#65533;&#65533;1&#65533;+&#65533;jP u3$&#65533;&#65533;&#65533;/4t9Id3&#65533;&#65533;&#65533;&#65533;&#65533;v&#65533;P&#65533;&#65533;3&#65533;u&#65533;0p&#65533;q&#65533;&#65533;a&#65533;wQ&#65533;&#65533;1 &#65533;k&#65533;&#65533;&#65533;
&#65533;&#65533;&#65533;&#49665;<&#65533;P&#1744;I=!&#65533;&#65533;&#65533;W&#65533;d&#65533;( _&#65533;==&#724;&#65533;&#65533;7&#65533;&#65533;z&#65533;K&#554001;6W&#65533;8&#65533;&#65533;&#389;&#65533;&#65533;&#65533;&#1304;F&#65533;6&#65533;&#65533;&#65533;&#65533;&#643;&#65533;pZ&#65533;&#65533;(0e&#65533;H&#65533;&#65533;&#65533;P&#65533;wM}&#65533;&#65533;&#65533;&#65533;[&#65533;E&#65533;&#65533;D&#65533;$&#65533;&#65533;&#65533;@&#65533;&#65533;?&#65533;-8&#65533;&#65533; #&#65533;ic&#65533;Q	9q&#65533; W&#65533;6&#65533;v&#65533;&#65533;X"&#1041;&#65533;&#65533;!4&#65533;2n)=#&#1093128;&#65533;&#65533;a5&#65533;n&#65533;f&#65533;&#65533; ,z&#65533;&#65533;uh+ M&#65533;&#65533;,H&#65533;Y&#65533;&#621;U&#65533;&#752;r`&#65533;~&#65533;~)'`&#65533;}i&#65533;&#65533;y</ "P&#65533;&#65533;S&#65533;&#65533;&#65533;	P=i&#65533;&#65533;&#65533; &#65533;m&#65533;Y31 +&#65533;p&#65533;&#65533;9&#65533;[|	`&#65533;&#65533;|&#65533;&#65533;[&#1100;&#65533;&#65533;&#65533;&#65533;&#1632;E&#65533;%&#65533;&#65533;&#65533;&#65533;&#65533;&#65533;&#1961;$&#65533;&#65533;?f$1W&#65533;
 +&#65533;&#65533;&#65533;'&#65533;&#65533;&#65533;&#65533;&#65533;&#65533;""&#65533;&#65533;&#65533;1&#65533;&#65533;&#65533;&#65533;&#65533;&#65533;&#65533;&#65533;&#65533;&#65533;&#65533;&#65533;&#65533;&#65533;+&#65533;&#65533;&#65533;&#65533;&#65533;&#249;2&#65533;,&#65533;&#65533;&#65533;&#65533;&#326;&#155;0&#65533;&#1401;&#65533;&#903;.&#65533;&#1754;"&#65533;&#65533;&#65533;&#1690;&#65533;&#65533;&#65533;&#65533;&#65533;&#65533;&#65533;&#43945;&#1318;&#65533;2&#65533;&#65533;Pa&#65533;&#65533;+j&#65533;&#65533;&#65533;
-
&#65533;&#65533;&#65533;@&#65533;P&#65533;&#65533;&#65533;&#315;&#1074;p`  `be(&#65533;&#65533; -04h!B&#65533;U&#65533;&#65533;&#65533;&#1750;	CQ&#65533;&]&#65533;&#65533;A&#65533;	 $&#65533;z&#65533;* &#65533;7X&#65533;q&#65533; 	&QX`C&#65533;&#65533;(l &#65533;,X;RLd&#552; &#65533;&#65533;Ha(&#65533;&#65533;&#65533;dd@aD'R&#65533;t``&#65533; .b&#65533;hGm&#65533;+&#65533;d	}&#65533;&#65533;&#1348;	&#65533;y&#65533;`Z:W&#1980;&#65533;m&#65533;m&#65533;&#65533;&#1273;&4&#65533;&#65533;)&#1478;bUHth&#65533;&#65533;&#65533;.	k&#65533;&#65533;
&#65533;&#65533;&#283403;U/&#1798;X&#290;&#65533;&#65533;&#65533;+,&#65533; 8&#65533;P&#65533;&#65533;&#65533;&#65533;8&#65533;&#65533;'&#65533;&#65533;&#65533;I@&#65533;&#65533;&#65533;&`S;&#65533;$&#65533;7&#65533;&#65533;SO&#65533;t&#1430;	>&#65533;TS6	&#65533;@U/e&#65533; &#65533;Y&#65533;&#65533;R$&#65533;`Ax&#65533;&#65533;Bx&#65533;AG)dp+&#65533;AT&#65533;
&#65533;pI&#65533;&#65533;= A&#65533;u&#65533;&#65533;&#65533;&-&#65533;&#65533;&#65533; &#65533;,@&#65533;
&#65533;P3W !&#65533;&#65533;K&#65533;&#65533;E8&#65533;9QjY&#65533;=&#65533;&#610;&#65533;=]&#65533;B&#65533;Av[e&#65533;&#138;<&#65533;&#65533;#N&#65533;&#65533;E&#65533;&#65533;&#65533;&#65533;&#65533;v&#899;&#65533;\ &#65533;6&#65533;T&#65533;&#65533;&#65533;U&#65533;pw g+,T&#65533;#&#65533;T Y k&#65533;)@1&#65533;P&#65533; " I
&#65533;)&#65533;B u&#65533;&#65533;&#65533;C&#65533;&#65533;&#65533;&#65533;&#65533;&#65533; &#65533;\m S7h&#65533;&#65533;&#65533;
&#65533;&#65533;S&#65533;?&#65533;&#65533;&#65533; e&#65533;Qh&#1043;L@&#1262;7L&#65533;&#65533;&#65533;fu&#65533;	=&#65533; &#65533;`
* &#65533;&#65533;#t`&#65533;&#65533;D 6&#65533;&#65533;&#65533;&#65533;&#65533;I&#65533;&#65533;&#65533;&#65533;sA&#65533;&#65533;&#65533;K&#65533;.&#65533;&#65533;&#65533;&#65533;&#65533;&#65533;%c&#65533;V&#65533;&#1889;V&#65533;2&#65533;p{&#65533;hr&#65533;x&#65533;&.&#3586;h]&#65533;TP&#65533;A&#65533;&#65533;.i&#65533;]&#65533;B&#65533;&#65533;T&#65533;O&#65533;&#1638;8&#65533;R&#65533;&#65533;&#65533;&#65533;I
0&#65533;RA
&#65533;R&#65533;j&#65533;&#65533;S&#65533;&#495;T&#65533;eD&#65533;&#65533;A&#65533;0@#&#65533;0&#65533;
&#65533;&#65533;&#65533;#XT&#65533;&#65533;&#65533;&#65533;&#65533;~!&#65533;&#65533;TK &#65533;4m4! &#65533;&#65533;&#65533; &#65533;&#65533;&#65533;&#65533;FQ&#65533;&#65533;R+&#65533;jS&#65533;k+ &#65533;&#65533;V]&#65533;&#65533;&#65533;&#65533;8 !&#65533;&#65533;&#65533;3P&#65533;M&#236;&#65533; ]&#65533;U&#65533; 0RI%&#65533; J&$}&#65533;rg&#65533;RC9&#65533;*&#65533;| &#65533;k3&#65533;2n&#65533;&#65533;#&#18192;&#65533;,&#65533;p&#65533;PI&#65533;&#65533;\05&#65533;p0&#65533;9&#65533;j&#65533;rC&#65533;`&#65533;o&#65533;&#65533; e&#65533;&#65533;&#65533;&#65533;<&#65533;&#65533;s@&#65533;&#65533;&#65533;=j&#65533;T&#65533;&#598;Y&#65533;&#65533;&#65533;&#65533;&#65533;G&#65533;0{zr&#65533;n(&#65533;[&#65533; &#65533;&#65533;&#65533;?d&#65533;8&#65533;&#65533;&#65533;&#1362;h	AC&#65533;:&#65533;Z&#65533;&#65533;&#65533;X&#490;&#65533; x&#65533;&#65533;1&#65533;B&#65533;:&#65533;S&#65533;iAU&#65533;&#65533;|&#1045;&#65533;&#65533;08&#65533;
V 4t &#65533;&#65533;F&#65533;&#65533;l&#65533;&#65533;a]&#65533;D&#65533;&#65533;m&#65533;&#65533;.&#65533;&#65533;Q&#65533;&#65533;&#65533;&#65533;&#52340;&#65533;&#65533;iC&#152;R&#65533;&#65533;&#65533;&#65533;&#65533;&#65533;	DQ&#65533;&#65533;mB&#1734;&#65533;&#1541;&#65533;&#65533;&#65533;b&#131;&#65533;A&#65533;t(&#65533;&#65533;#&#65533;%&#65533;&#65533;:r&#1308;V&#65533;h&#65533;C&#65533;=&#65533;&#65533;&#65533;&#65533;&#65533;!&#65533;`&#65533;&#65533;\&#65533;&#65533;&#65533;&#65533;&#65533;&#65533;&#65533;&#65533;&#65533;<D&#65533;&#65533;&#65533;&#65533;@&#65533;Qcq]t#>&#65533;&#65533;&#65533;&#65533;]&#65533;F&#1026;&#65533;&#65533; 8&#65533;	
(
.PI@&#65533;U8HX%&#65533;`t
]&#65533;o&#65533;&#65533;&#65533;&#65533;jH&&#65533;&#65533;&#65533;&#65533;5&#65533;&#65533;&#65533;`&#65533;&#65533;X&#65533;&#65533;c@&#65533;&#65533;&#65533;kA&#65533;&#65533;&#65533;&#1317;H	(&#65533;&#65533;h&#65533;8(8&#65533;<8&#3834;&#65533;J&#65533;Ps&#65533;qJ&#65533;X&#65533;&#65533;&#65533;u&#65533;&#65533;A+>&#65533;&#65533;&#65533;&&#65533;&#65533;8&#65533;&#65533;%&#65533;&#65533;&#65533;C&#65533;e &#65533;&#65533;&#65533;&#65533;&#65533;&#65533;&#65533;j&#65533;&#65533;r &#65533;&#65533;&#65533;&#65533;-4Q&#65533;&#65533; &#65533;&#65533;&#65533;$&#65533;&#65533;`/&#65533;c&#65533;&#65533;&&#65533;R/,n;+ &#65533; B&#65533;&#65533;b X&#65533;&#65533;^&#65533;&#65533;&#65533;t&#65533;:H&#65533;~$`-&#65533;!`B&#65533; &#65533;@&#1618;^&#1317;&#65533;&#65533;&#65533;6&#65533;)&#65533;S&#65533;V&#65533;X&#65533;&#65533;&#65533;X&#65533;)2&#65533; $&#65533;B&#65533;@xA&#65533;&#65533;0 X&#65533;+ &#65533;9Ws&#65533; &#65533; &#65533;&#65533;&#65533;;v&#65533;&#65533;fd`&#65533;&&#65533;)&#65533;&#65533;&#65533;b&#65533;&#65533;h&#65533;<&#65533;&#65533;&#65533;&#65533;&M
&#65533;&#65533;t
p 8n&#65533;x&#65533;p&#65533;6.5&#65533;&#65533;&#65533;g&#65533;P&#65533;g&#65533;YR&#65533;JC&#65533;g&#65533;S3&#65533;P&#65533;DQF&#65533;B&#65533;&#65533;&#65533;&#65533;+4&#65533;&#65533;bJ&#65533;5&#65533;&#65533;&#65533;D8&#65533;y&#1396;&#65533;&#65533;\&#65533;&#65533;@J2 &#65533;p`&#65533;&#65533;&#65533;&#65533;&#65533;Z&#65533;@)9I&#65533;&#65533;&#65533;(@`&#65533;N &#65533;U>&#65533;U&#65533;&#65533;-V&#65533;vV&#1060;&&#65533;&#65533;&#65533;&#65533;&#65533;&#65533;&#65533;l `-?P0&#65533;pE&#65533;&#65533;&#65533;&#65533;Z <tf&#65533;Jz 	&#65533;E&#65533;&#65533;j&#65533;T&#65533;&#65533;&#65533; 4&#65533;&#65533;&#65533;y>3&#65533;A&c&#65533;#}&#65533;a&#65533;&#65533;G&#65533;&#65533;&#65533;&#65533;&#65533;E&#65533;.&#65533;&&#65533;&#65533;H&#65533;&#523;8R
>&#65533;&#65533;&#65533;d]&#65533;&#65533;{&#65533;&#65533;&#65533;%&#65533;&#65533;&#65533;x&#65533;.&#65533;&#65533;&#65533;&#65533;L&#65533;Y&#65533;&#65533;u&#45658;2w&#65533;&#65533;&#65533;&#65533;0d&#65533;&#65533;&#65533;R&#65533; q&#65533;&#65533;d@&#65533;[&#65533; p&#65533;&#65533;&#65533;&#65533;] P &#65533;&#65533;&#65533;&#65533; &#65533;&#65533;&#65533;&#65533;*n&#65533;e\Kk&#65533;&#65533;fl&#65533;"pAf5&#65533;)kE&#65533;T&#65533;&#65533;&#65533;&#65533;eJ &#65533;&#65533;&#65533;T0&#65533;&#65533;,&#65533;Z
 &#65533; &#65533;`q&#65533;&#65533; R&#65533;v'SH`|&#65533;&#65533;&#65533;&#65533;vb u&#65533;&#65533;&#65533;&#65533;}&#65533;;&#65533;T&#65533;&#65533;&#65533;pn 4 &#65533;&#65533;&#65533;B&#65533;X&#65533;&#65533;&#65533;&#65533;N7&#65533;&#65533;'&#65533;&#65533;&#65533;6&#65533;c&#65533;&#65533;&#65533; +\&#65533;&#65533;-&#65533;CO&#65533;\7&#65533;&#65533;<&#65533;&#65533;&#65533;3&#65533;Y&#65533;^C&#65533;&#65533;&#65533;)t&#65533;(&#65533;&#65533;"&#65533;&#65533;&#416;&#65533;XSB&#65533; &#65533;` @x&#65533;	ic`&#65533;&#65533; G&#65533;&#65533;X`&#65533;&#65533;JW,`&#65533;&#65533;&#65533;?"&#65533;&#65533;&#65533;&#65533;@&#65533;M&#65533;&#65533;&#65533;o9$R&#65533;&#65533;&#1319;&#65533;p1&#65533;&#65533;! &#65533;&#65533;)&#65533;fI,&#65533;&#65533;T&#65533;&#65533;E&#65533;&#65533;&#65533;P.&#65533;&#65533;&#65533;)z&#65533;/&#65533;6&#65533;D&#65533;&#65533;&#65533;&#65533;X&#65533;&#688;!&#65533;&#65533;9&#65533;&#65533;}I3&#323;&#65533;&#65533;!&#65533;&#65533;&#65533;&#65533;&#65533;&#1825;&#65533;fb J&#65533;&#65533;&#403;d&#65533;&#65533;<{&#65533;&#777;&#65533;&#65533;&#65533;G[&#65533;^&#65533;wDQ&#65533;6.&#65533;&#65533;U&#65533;I&#65533; p3&#65533;&#65533;&#65533;&#65533;G&#65533;p&#425;
&#1612;&#65533;&#65533;&#65533;
%=h&#65533;&#65533;&#65533;ET#&#65533;&#65533;f&#65533;&#65533;g&#65533;<&#65533;A"&#65533;0p8{I&#65533;(@&#1505; &#65533;&#65533;Y&#65533;&#65533;&#65533;&#65533;&#1600;[&#65533;&#65533;&#647;^b&#65533;&#65533;&#65533;&#65533; &#65533;R&#65533;+&#65533;&#65533;&#65533;&#65533;W25&#65533;&#65533;i&#65533;&#65533;P+&#65533;&#65533;&#65533;&#65533;&#65533;&#65533;&#65533;Fp&#65533;&#65533; E&#65533;@4&#65533;&#65533;&#65533;&#65533;&#65533;&#65533;	&#65533;R 3SY&#65533;&#65533;m&#65533;
qH&#65533;&#65533;&#65533;U &#65533;&#65533;&#65533;l&#65533;&#65533;4&#65533;&#65533;X&#65533; 2&#65533; &#65533;n&#65533; [&#65533;^-&#65533;Z&#65533;2e&#65533;&#65533;3&#65533;&#65533;Fs&#65533;;0
S&#65533;&#65533;"&#65533;&#65533;&#65533;f&#65533;&#65533;;&#65533;&#65533;&#1680;]&#65533;&#65533;X&#65533;P.0&#65533;R=&#65533;&#65533;&#65533;D&#65533;&#65533;&#65533;]r&#65533;m&#65533;( A2 '@O&#65533;1&#65533;F&#65533;	0&#65533;<&#65533;h&#65533;{&#65533;t3&#65533;&#65533;_ &#65533;&#65533;a&#65533;b-&#65533;`B&#65533;!&#65533;&#65533;&#65533;}&#65533;}I&#65533;7&#65533;Tt&#65533;6&#65533;Km&#65533;VPs%&#65533;-)&#65533;r&#65533;&#65533;&#65533;'(0Ju&#65533;&#65533;&#65533;pT&#65533;&#65533;{`/U&#65533;F
&#65533;O&#65533;@&#65533;0=@&#65533;,&#65533;p&#65533; V&#65533;&#65533;cZb
&#65533;#&#1285;&#65533;&#65533;&#65533;|&#65533;	 Ms&#65533;,&#65533;n&#65533;7
&#65533;c&#65533;&#65533;}&#65533;&#65533;'1p`&#65533;&#65533;&#65533;&#65533;&#65533;u/A&#65533;&#65533;Vf&#65533;UFN&#65533;&#65533;&#65533; &#65533; Y&#65533;a
,&#65533;&#65533;&#65533;1&#65533;@]&#65533; Y&#65533;&#65533;@!`huN50P&#65533;"tq$&#65533;&#65533;&#65533;&#65533;&#65533;1&#65533;0&#65533;&#65533;h Q&#65533;85 W&#65533;R@SVL	`&#65533;&#65533;&#1511;t~h74$&#65533;&#65533;,UAL?&#65533;_7@&#65533;&#65533;&#65533;P"$0(&#65533;`_&#65533;&#65533;L_&#65533;&#65533;&#65533;&#65533;Am&#65533;F&#65533;:SiQ05p&#65533;&#65533;/&#65533;R&#65533;&#65533;&#65533;P&#65533; m&#176;4lt9&#65533;Z@f&#65533;&#65533;&#65533;:&#65533;
KTq&#65533;`Z&#65533;&FQ#<r] &#65533;&#65533;&#65533;&#65533;@&#65533;a%>!&#65533;Q&#65533;t&#65533;:&#65533; {&#65533;e` &#65533;i&#65533;3&#65533;8&#65533;&#65533;.&#65533;&#65533;&#65533;0A&#65533;&#65533;&#65533;N&#65533;&#65533;&#65533;?&#65533;&#65533;	P V32&#65533;&#65533;&#65533;"&#65533;&#65533;l&#65533;&#1762;70-v&#65533;`B" &#65533;&#65533;&#65533;&#1489;&#65533;&#65533;}ovK&#65533;guV&#65533;a&#1362; &#65533; p 6&#65533;&#65533;&#65533;b&#65533;&#65533;VF&#65533;o&#65533;&#65533;&#65533;R&#65533;A&#65533;= 1&#65533;]&#65533;&#65533;&#65533;&#65533;#h&#65533;`&#65533;G&#65533;0|&#65533;&#65533;&#65533;&#65533;
&#65533;:@6&#65533;&#65533;"&#65533;1&#65533;3&#65533;G&#65533;q\+&#65533;
&#65533; 3},`&#65533;&#65533;3;&#65533;&#65533;<&#65533;W|&#65533;p.,&#65533;(M&#65533;<e	&#65533;I;&#65533;p&#65533;e,&#65533; J&&#65533;&#65533;&#65533;Ygd&#65533;&#65533;&#65533;&#65533;K&#65533;&#65533;&#65533;O&#65533;X&#65533;&#65533;&#65533; &#65533;&#65533;&&#65533;`{#&#65533; 0_B&#65533;sD"@|&#65533;1UB+  &#65533;u}sI~
&#65533;&#65533;U&#65533;&#65533;&#65533;&#65533;QAF&#65533; &#65533;&#65533;`i&#65533;` t-&#65533;B &#65533;~&#65533;&#65533;-&#65533;0`&#65533;WPcGz 3 ,&#65533;b1&#65533;C&#65533;% {Wi&#65533;Y&#65533;X&#1480;&#65533;&#65533;&#65533;0&#65533; &#65533;Pp3 &#65533;I7&#65533;&#65533; &#65533;&#65533;&#65533;&#65533;>&#65533;&#65533;o&#65533;Q&#65533;&#65533;&#65533;&#65533;.&#65533;&#65533; [&#65533;o&#353;r`i)&#65533;&#800;&#65533;&#65533;&#65533;&#65533;
&#65533;P&#65533;&#65533;&#65533; &#65533;(h&#65533;&#65533;&#65533;&#65533;&#65533;&#65533;)&#65533;R5&#65533;  .&#65533;&#65533;&#65533;&#65533;UD&#65533;&#65533; x<@G	h!g&#65533;
F&#65533; &#65533;&#65533;%Z&#65533;@ 3@&#65533;&#65533;&#65533;6'"&#65533;wR&#65533;&#65533;TQz&#65533;q&#65533;K&#65533;&#65533;K&#65533;&#65533;&#65533;<!&#65533;J&#65533;,&#1090;&#65533;&#65533;&#65533;a&#65533; bj&#65533;Z%45W3 @ hV%&#65533;&#65533;&#65533;p&#65533;&#65533;&u&#65533;
&#65533;&#65533;y &#65533; X&#65533;D&#65533;&#65533;Ur j9&#65533;&#65533;.9&#215;&#65533;P	)&#65533; &#65533;&&&#65533;8e&#65533;v<&#1222;&#65533;&#65533;&#65533;&#65533;(&#65533;:r&#65533;<&#65533;co*
o&#65533;&#65533;&#65533;&#65533;tY&#65533;q&#65533;5&#65533;&#65533;p4&#65533;Q&#65533;&#65533;&#65533;&#65533;&#65533;
&#65533;&#65533;>&#65533;vj&#65533;&#65533; &#65533;x5&#65533;&#65533;&#65533;3}&#65533;3&#65533;&#65533;&#65533;M&#902;
1y&#65533;1)J@+'&#65533;f&#228;R&#65533;8&#65533;&#65533;!+&#65533;&#65533;&#1707;V:VW Z&#65533;&#65533;&#65533;z&#65533;9a&#65533;b&#65533;)&#65533;&#65533;!1&#65533;&#65533;&#65533;UT7&#65533;{&#65533;XCi85&#65533;Q?&#65533;R&#65533;&#65533;0&#65533;(&#65533;%&#65533;&#65533;[saE&#65533;P	Ew&#65533;%?0&#65533;&#65533;P&#65533;&#65533;'["&#65533;4S&#65533;&#65533;&#65533;$&#65533;&#65533;&#65533;&#65533;	&#65533;o&#65533;P&#65533;'o2X{ze&#65533;&#65533;w&#65533;&#65533;vZR>&#65533;&#65533;&#65533;&#65533;&#65533;&#65533;&0v&#65533;&#65533;,Uf&#29575;&#65533;&#65533;&#65533;'c-&#65533;&#65533;&#65533;&#65533;&#65533;&#65533;Q1"&#65533;&#65533;" J#D&#65533;&#65533;9?#P ~&#65533;3&#65533; &#65533;"0(1P&#65533;&#65533;&#65533;+&#65533;_uHa3q \E&#65533;&#65533;t&#65533;&#65533;
&#65533;y&#65533;I&#65533;f&#65533;&#65533; t+D &#65533;&#65533;&#65533;&#65533;&#65533;A&#65533;R&#65533;&#65533;q&#279;"&#65533;g*pD&#65533;SY&#65533;y@n&#65533;5&#65533; &#65533;&#753;&#65533;B%&#65533;&#65533;X&#65533;&#2828;$lt&#65533;N}&#65533;]&#65533;&#65533;
&#65533;)
&#65533;&#65533;2Z&#65533;b&#65533;&#65533;&#65533;&#65533;&#65533;v&#65533;&#65533;&#65533;Y&#65533;&#65533;d`4Q=V<'&#65533;&#65533;&#65533;	1E&#65533;$g&#65533;PH&#65533;&#65533;$&#65533;&#365;&#65533; ]*&#65533;0 9Cf&#65533;&#65533;&#65533;&#65533;0pY&#65533;v2&#65533;`&#330;v&#65533;@&#65533;&#65533;&#65533;RS&#65533;&#65533; &#65533;M$ULJ+&#65533;yV&#65533;-N&#65533; \&#65533;)&#65533;
&#65533;}&#65533;&#1719;;&#65533;&#65533;V&#65533;&#65533;+y @&#65533;&#65533; (&#65533;0!&#65533;&#65533;&#65533;&#65533;&#65533;o$`&#65533;"&#65533;&#1960;=@&#65533;*PR&#65533;R&#65533;&#65533;#&#65533;p$0I&#65533;F&#65533;w&#65533;&#65533;&#65533; '&#65533;P&#817;S9y&#1692;[&#65533;&#65533;&#65533;J&#65533;r&#65533;E&#65533;ux&#65533;&#65533;&#65533;7&#65533;&#423;S&#65533;&#65533;Q&#65533;&&#65533;&#65533;P#&#65533; 8'U&#65533;c&#1317;L,&#65533;"&#65533;&#65533; RP&#65533;&#65533;$&#65533;&#65533;q&#65533;s;&#65533;@&#65533; &#65533;1&#65533;lQ%&#65533;&#65533;&#65533;&#65533;&#65533;&#65533;a6&#65533;&#65533;&#65533;U[&#65533;6Q&#65533;&#65533;&#65533;&#65533;&#65533;&#65533;v&#65533;&#65533; f&#65533;@@&#65533;J!"%@&#65533;&#65533;r")&#65533;%!T"&#65533; p:&#65533; &#65533;H&#65533;[T&#65533;Ap&#65533;&#65533;N0[6&#65533;&#65533;&#65533; '&#65533;&#65533;&#1258;&#65533;&#65533; &#65533;&#65533;<_&#65533;Cd&#65533;|&#65533;	&#1100;&#65533;=&#65533; 5&#160176;&#65533;d&#65533;p&#65533;&#65533;z~&#65533;&#439;2-&#65533;/&#65533;&#65533;'&#65533;;;&#65533;U&#65533;&#65533;&#65533;&#65533;%Hu	N&#65533;:2&#65533;6H&#65533; G&#65533;9&#65533;&#65533;i&#65533;
&#65533;:,&#65533; z&#65533;&#65533;@UI%xe&#65533;&#65533;P&#65533;:&#65533;p&#65533;&#65533;&#18458;&#65533;Z&#1042;&#65533;&#65533;&#65533;H&#65533;&#65533; +\&#65533;)&#65533;-&#65533;&#65533;J!TP&#65533;6;&#65533;&#65533;&#65533;7&#65533;&#65533;&#65533;h],mq,&#65533;"&#65533; &#65533; 3=-'9-&#65533;&#65533;&#65533;]a&#65533;&#65533;a]A&#65533;&#65533;=&#65533;r&#65533;&#65533;&#65533;u&#1156;&#65533;&#1670;)&#65533;H)r&#65533;9&#65533;@&#65533;&#65533;0&#65533;&#65533;&#65533;&#65533; '&#65533;>mM]S#&#65533;&#65533;@oj!K&#922;&#65533;&#65533;&#65533;&#65533;&#65533;|&#65533;&#65533;zjPQ&#65533;|&#65533;)z;&#65533;&#1531;&#65533;8&#65533;&#65533;0Hw&#65533;X&#65533;&#65533;&#65533;E&#65533;&#65533;{+&#65533;&#65533;&#65533;&#65533;R&#65533;m&#65533;rYBa&#1347;&#65533;&#65533;@z&#65533;&#65533;&#65533;	,PY[&#65533;&#65533;[ &#65533;&#65533;&#65533;O&#65533;&#65533;&#65533;.A&#65533;&#65533;&#65533;5&#65533;R&#65533;&#65533;&#65533;i&#65533;&#65533;&#65533;&#65533;!&#65533;&#65533;r&#65533;U9&#65533;&#23534;|&#65533;)}&#65533;6]&#65533;UR&#65533;vIA&#445;&#65533;V&#65533;M`&#65533;&#65533;6&#65533;@&#65533;6&#65533;&#48114;R &#65533;\?&#65533;*@u&#65533;8|&#65533;&#65533;&#65533;&#65533;&#65533;}&#1810;s^&#65533;&#65533;	Q&#65533; #  &#65533;p=&#65533;&#65533;
&#65533;q&#65533;&#65533;K2^h0-&#65533;&#1447;&#65533;&#65533; y&#65533;q&#1026;&#65533;@&#65533;&#65533;&#65533;(`&#65533;&#65533;P&#65533;&#65533;&#65533;P#&#65533;0&#65533;  &#65533;&#65533;&#65533;k&#65533;"&#65533;&#65533;&#864;Yf&#65533;&#65533;	0&#65533;Y&#65533;&#65533;&#65533;&#65533;YvG[&#65533;B_&#65533;c&#65533;&#65533;c&#65533;z&#65533;"+s&#65533;&#65533;H&#65533;r&#65533;&#65533;&#65533;:;&#65533;5yu &#65533;<&#65533;q&#65533; D&#65533;1&#65533;&#65533;m&#65533;9s&#65533;&#65533;&#65533;J&#65533;&#1124;r&#65533;&#65533;|i&#65533;&#65533;UU&#65533;^$,&#65533;I`&#65533; L&#65533;Sa&#65533;&#65533;-&#65533;(@z&#65533;&#65533;^&#65533;!&#65533;&#65533;&#65533;"&#65533;&#65533;t 8no*&#65533;&#65533;&#65533;&#65533;&#65533;H`^&#65533;&#65533;&#65533;{	:(Z$&#65533;&#65533;&#65533;G&#65533;L&#65533;4&#65533;  m&#65533;d&#65533;x{eJ&#65533;)&#65533;&#65533;&#65533;V&#65533;&#65533;&#65533;&#65533;
Y$&#65533;)&#65533;<{&#1192;DG}4&%a&#65533;&#65533;Q&#65533;&#65533;&#65533;&#65533;Rr&#65533;&#65533;"&#65533;Q&#65533;&#65533;&#325;qdn&#65533;Sc7 &#65533;&#65533;H&#65533;j|&#65533;!&#65533;&#65533; K&#65533;$q&#65533;-`\&#65533;Z&#65533;&#65533;&#374;&#65533;&#65533;7V1&#65533;&#65533;&#65533; p&#65533;	&#65533;Kc&#65533;(&#65533;&#65533;&#65533;M!+Q t &#65533;&#65533;&#65533;&#65533;:@&#65533;&#65533;q&#65533;CP*&#65533; &#65533;:D&#65533;m&#65533;*!&#65533;h&#65533;&#65533;"&#65533;&#65533;!
&#65533;&#65533;m&#65533;&#65533;&#65533;mw	]&#65533;I&#65533;&#65533;&#65533;e
u rl&#65533;2P&#65533; z&#65533;u(&#65533;&#65533;$v\o&#65533;pQ&#65533;`&#65533;&#65533;
0J+A%D$c&#65533;&#65533;01&#65533;p:&#65533;N\<&#65533;&#1483;&#65533;L
&#65533;l4&#65533;&#65533;y&#65533;;&#65533;Q&#65533;E&#65533;o1ao;&#65533; &#65533;&#65533;"'&#65533;&#65533;7&#65533;
@"0&#65533;Y&#65533;.&#65533;&#65533;&#65533;"1&#65533;p  &#65533; :  & 7&#65533;77	?	&#65533; 7&#65533;&#65533;&#65533;&#65533;&#65533;&#65533;&#65533;&#65533;&#65533;&#65533;&#65533;&#65533;&#65533;&#65533;&#65533;&#65533;&#65533;&#65533;&#65533;;&#65533;B;&#65533;&#65533;=&#65533;%&#65533;-<>$(($!,>>2&#65533;++&#65533;$&#65533;&#65533;1)*&#65533;1-->Z&#65533;&#65533;&#65533;&#65533;,R&#65533;&#65533; &#65533;&#65533;&#65533;&#65533;"&#65533;&#133;&#65533;&#65533;&#65533;&#65533;h
&#320;S>&#65533;&#65533;'&#65533;&#65533;)&#65533;
&#65533;&#10798;TR\&#65533;X&#65533;&#65533;;R:&#65533;&#65533;@0&#65533;&#65533;Tz&#65533;&#65533;'+K&#65533;A&#65533; &#65533;&#1280;&#65533;&#65533;-uQ&#65533;5&#65533;&#65533;pQ;&#65533;IM&#65533;&#65533;&#65533;e&#65533;
,Xp&#65533;&#263;&#65533;0&#65533;&#65533;Q&#65533; &#65533;@a&#65533;&#65533; p&#65533;&#65533;&#65533;@&#65533;
 &#65533;&#65533;&#65533;F&#65533;&#65533;(H Y&#65533;&#65533;
|YN D&#65533;[&#65533;&#65533;&#65533;&#65533;J&#65533;&#65533;B&#1122;!4&#65533;&#65533;&#65533;!&#65533;`_&#65533;D&#65533;&#65533; &#65533;&#65533;&#65533;%&#65533;`D2&#65533;&#65533;C4$&#65533;&#65533;&#65533;&#65533;&#65533;H&#65533;&#65533;`&#65533;&#65533; *|0&#65533;&#65533;&#65533;&#65533;~&#65533;.8&#65533;&#65533;&#65533;FV!F?`apQ-&#65533;&#65533;p&#65533;<&#65533;RL&#65533;<&#65533;.&#65533;|&#65533;&#65533;%&#65533;}&#65533;&#65533;&#65533;&#65533;Lt&#65533;i+&#65533;%T:&#65533;&#65533;pPX&#65533;&#65533;N&#65533;&#65533;g&#65533;C&#65533;&#65533;T).&#65533;&#65533;&#65533;P) &#65533;X&#65533;u&#65533;&#65533;D-&#65533;w&#65533;FlpB=O&#65533;&#65533;&#65533;&#65533;&#65533; @9&#65533;`P&#65533;&#65533;aW&#65533;
#`P&#65533;&#65533;&#65533;h&#65533;&#65533;m-&#65533;	&#65533;p&#65533;&@b&#65533;&#65533; `&#65533;e&#65533;&#65533;!&#65533;&#65533;&#65533;&#65533;	(&#65533;&#65533;&&#30506;\8&#65533;' &#65533;&#65533;&#422;	8&#25120;^z9&#65533;&#65533;+tP &#65533;IC&#65533;
"&#65533;&#65533;@&#65533;jAC=&#65533;&#65533;&#65533;&#65533;&#65533;&#65533;&#65533;C!@ L$h&#65533;C&#65533;&#65533;&#143;lz&#65533;zy&#65533;)&#65533;&#65533;G
 &#65533;*U&#65533;&#65533;5&#1161;_&#65533;)&#65533;D&#65533;h&#65533;d&#65533;L&#65533;&#65533;H&#65533;&#65533;&#65533;&#65533;&#65533;&#65533;&#65533;&#65533;?&#65533;&#65533;j&#65533;&#65533;&#65533;0&#65533;8.&#65533;*&#65533;,K,X&#65533;#C1&#65533;&#65533;_
D}B&#65533;*&#2013;b&#65533;&#65533;0&#65533;&#65533; &#65533;&#65533;&#65533;&#65533;c (&#65533;@&#65533;&#65533;&#65533;&#65533;)&#65533;jJ&#65533;&#65533;AL &#65533;-X@&#65533;
-&#65533;&#65533;&#523;I0&#65533;0&#65533; &#65533;$&#65533;Yf&#65533;&#65533;&#65533;&#65533;)&#65533;&#65533;4&#65533;&#65533;&#65533;\&#65533;,&#65533;&#65533;&#65533;&#65533;&#65533;&#65533;&#65533;&&#282;BP"&#65533;&#1096;xY@o$&#65533;P(	1&#65533;@	&#65533;Q0&#65533;&#65533;&#65533;T&#65533;&#65533;+&#65533;E&#65533;&#65533;&#65533;-&#65533;&#65533;pi ,&#65533;aH&#1458;&#65533;@&#65533;5b&#65533;&#65533;&#656;&#65533;e&#65533;&#65533;\-q&#65533;T&#65533;a1-&#65533;Nl&#65533; ?&#65533;&#1027;&#754;\A&#65533;.&#65533;
6DU&#65533;&#65533;&#65533;&#65533;&#65533;&#65533;&#65533;P&#65533;&&#65533;BJ&#65533;&#65533;&#65533;Z&#65533;&#65533;Gh&#65533;z)&#65533;&#65533;&#65533;B5&#65533;b)&#65533;&#65533;^
&#65533;&#2006;b&#65533;)<E&#65533;&#65533;&#65533;e&#65533;&#65533;'H{&#65533;&#65533;@&#65533;T&#65533;&#65533;&#65533;N&#65533;@-xI&#65533;&#65533;&#65533;@Y$&#65533;&#65533;i&&#1111;
&#65533;&#65533;5&#65533;&#65533;&#65533;&#65533;&#65533;&#307;,x&#65533;&#65533;&#65533;7&#65533;F&#65533;&&#65533;!"&#65533;&#65533;~&#36899;N&#65533;&#65533;&#65533; ,&#65533;Z &#65533;&#65533;`]&#65533;Bf&#65533;$3y ,@
&#65533;`+ &#65533;(&#65533;&#65533;&#65533;\&#65533;?*Eh&#65533;!&#65533; x&#849;X&#65533;&#1329;&#65533;1K&#65533;:h&#65533;&#65533;'&#54794;&#65533;&#65533;!&#65533;8K~&#65533;NMd&#65533;;&#1034;&#65533;Oi&p&#65533;&#288;_&#65533;&#65533;Ouz"&#65533; p 7,]s&#65533; &#65533;&#65533;+`&#65533;&#65533;o&#65533;]&#1554;&#65533;}&#65533;&#65533;!:&#65533;*&#65533;&#65533;&#975;. R&#834;&#65533;
&#65533;&#65533;c&#65533;`h&#65533;
:@H&#65533;.0An0&#65533;&#65533;&#65533;K` $&#65533;7&#65533;?&#65533;h7&#65533;&#65533;&#65533;Z &#65533;|N&#65533;&#65533;&#65533;*OS&#65533; &#65533;k &#65533;&#65533;5]&L&#65533;"&#65533;  t&#65533;&#65533;Hc(&#65533;X@`&#65533;@9&#65533;1&#65533;&#65533;5@<*&#65533;@&#65533;p&#65533;:&#65533;C	b&#65533;&#65533;0<uL&#65533;Ta&#65533;&#65533;&#65533;s&#65533;(,.&#65533;@s&#65533;v
&#65533;d,&#65533;&#65533;I&#65533;&#65533;&#65533;&#65533;n&#65533;&#65533;@&#65533;&#65533;&#65533;2&#65533;&#65533;&#65533; &#65533; )&#65533;&#65533;&#65533;&#65533;
0&#65533;&#2005;&#65533;&#65533;&#65533;@R(&#65533;&#65533;,{a&#65533;&#65533;)&#65533;&#65533;4&#65533;d&#65533;9&#65533;&#65533;FA.8&#732;F	&#65533;Vpx4&#65533;&#65533;&#65533;j&#65533;&#65533;&#65533;g=&#65533;A	/&#65533;&#65533;d (&#65533;I+Z&#65533;&#65533;8&#65533;
&#65533;(B(# 	JP&#65533;IP&#9461;T@&#65533;H)&#65533;&#65533;"&#65533;&#65533;=W&#65533;UX&#65533;&#164;@&#65533; v&#65533;Nr"&#65533;@$&#65533;1&#65533;&#65533;&#65533;&#65533;&#65533;&#65533; &#65533;,&#65533; `( 
 &#65533;d&#65533;*&#65533;&#65533;&#65533;&#65533;`+&#65533;>@!P&#65533;O&#65533;C&#65533;s`&#65533;y&#65533;&#65533;UX&#65533;
&#65533;&#65533;D@&#65533;xy&#65533;&#65533;i&#65533;i&#1960;&#65533;&#65533;0C&#65533;&#65533;&#65533;,rx&#65533;&#65533;\&#65533;XJ&#65533;Z&#65533;t&#30664;@PDy@ 4&#65533;&#65533;&#65533;Z&#65533;&#65533;&#65533;iU}&#13376;r8 H&#65533; *&#65533;&#1510;b\&#65533;@&#65533;&#65533; &#65533;&#65533;  	&#65533;%&#65533;$p&#65533;&#65533;@-(&#65533; N&#65533;&#65533;I&#65533;k&#65533;&#65533; &#65533;&#65533;&#65533;&#65533;.P&#65533;B&#65533;&#65533;&#65533;xr&#65533;XoP&#65533;5!`2+;&#65533;bn&#65533;&#65533;/(P&#65533;&#65533;;&#65533;&#65533;` R{&#65533;&#65533;c&#65533;&#65533;b WJm $&#65533;&#65533;v&#65533;Ri&#65533;&#65533;YdD!&#65533;&#65533;&#65533;Ve&#65533;&#65533;p&#65533;C&#65533; k4&#65533;<&#65533;GcG&#65533;*i&#65533;&#65533;&#65533;&#65533;&#65533;T;S&#65533;vQ1&#65533;&#65533;6&#65533;u&#65533;:4&#65533;&#65533;&#571;&#65533;_=&#65533;;9S&#65533;B&#65533;&#65533;g<&#65533;&#65533;pH&#65533;0&#1966;b&#65533;O&#65533;&#65533;u&#65533;&#154;&#65533;&#65533;vX&#65533;I&#65533;&#65533;&#65533;N&#65533;@P&#65533;:&#65533;H&#65533;:&#65533;&#65533;C&#65533;0%(&#65533;NX9_&#65533;H|30;8g&#65533;phn&#65533;&#65533;A&#65533;&#65533;&#65533;&#65533;&#65533;&#65533;&#65533;G ].&#65533;&#65533;>&#65533;4~&#65533;&#65533;&#65533;&#65533;&#65533;:p&#65533;Jg6y&#65533;,&#65533;&#65533;&#65533;&#65533;(&#65533;&#65533;&#65533;s&#65533;|y&#65533;&#65533;&#65533;&#65533;,&#65533;u:T&#65533;&#65533;Q.PS0 &#65533;&#65533;4Ais>&#65533;REu `A4Bev&#65533;&#65533;&#65533;X&#65533; L&#65533;&#65533;y&#65533;6&#65533;&#65533;&#65533;&#65533;MAZ&#65533;&#65533;L&#65533;&#65533;&#65533;&#65533;&#65533;6&#65533;&#65533;&#65533;A&#65533;&#591;"T&#65533; &#1581;'K&#65533;&#156;f&#65533;Ga&#65533;&#65533; ` &#862; A
 W&#65533;&#65533;&#65533;&#65533;&#65533;&#65533;&#65533;&#65533;]&#65533;m&#65533;&#65533;E!A&#65533;&#65533;u&#65533;M@&#65533;D&#65533;&#65533;U&#65533;&#65533;}&#65533;&#65533;IU&#65533;&#65533;Vc6&#65533; :'4&#65533;\"&#65533; :&#65533;&#65533;:&#65533; d&#65533;&#65533;&#65533;=4`d&#65533;&#65533;&#65533;&#65533;8@&#65533; &#65533;c&#65533;%<&#65533;&#65533;&#65533;Y&#65533;&#65533;&#286;&#65533;!E6>k
&#65533;@&#65533;2&#875;&&#65533;Fy&#65533;\&#65533;q&#65533;*X&#65533;Lf&#65533;&#65533;'	&#65533;&#65533;Y&#65533;0&#65533;G&#65533;Awu&#65533;&#65533;0&#65533;&#65533;&#65533;&#65533;&#65533;&#65533;&#65533;U&#65533;-'&#65533;m@&#65533;*u&#65533;$&#65533;&#65533;&#65533;#&#65533;&#65533;@&#65533;;&#65533;&#65533;&#65533;S&#65533; ?2`p&#65533;&#65533;&#65533;&#65533;&#65533;NR&#65533;&#65533;)&#65533;&#65533;&#65533;r&#65533;&#65533;&#65533;2&#65533;&#65533;\&#1912;CA&#65533;&#65533; 6&#65533;(P"z&#65533;&#65533;&#65533;&#65533;&#65533;&#65533;&#65533;y! &#65533;".&#65533;A&#65533;&#65533;z&#65533;&#65533;&#65533;&#65533;g&#65533;Y&#65533;&#65533;2A&&#65533;5&#65533;&#65533;&#65533;&#65533;&#292;&#65533;&#65533;X&#65533;&#65533;&#65533;_^b"U&#65533;\&#65533; &#65533;&#65533; &#65533; &#65533;(&#65533;&#65533;1&#65533;&#65533;
fcw&#65533;0v&#65533;)if8&#1782;d&#65533;&#65533;
&#65533;3
&#65533; !P8&#65533;&#65533;[9&#65533;&#65533;&#65533;
&#65533;baL&#65533;<&#1330;&#65533;&#65533; &#1985;C&#65533;&#65533;&#65533;w&#65533;&#65533; '&#65533;]&#65533;&#65533;G&#65533;&#65533;:&#65533; C#('$0r&#65533;&#65533;&#65533;/RQG&#65533;{&#65533; 6&#65533;c&#65533;Ec&#65533;:&#65533;17&#65533; &#65533;&#65533;&#65533;&#65533;1&#65533;  &#1312;u&#65533;v&#65533;&#65533;*&#65533;t &&#65533;T~@t&#65533;&#65533;~&#65533;&#65533;~J&#65533;U&#65533;>&#65533;&#65533; k&#65533;&#65533;2&#65533;&#65533;a]&#65533;&#65533;d^>oq 0&#65533;3P&#65533;-&#65533; '&#65533;5&#65533;0HIOg
&#65533;W!$ej&#65533; $ N&#65533;Fw&9&#65533;GF&#65533;&#65533;&#65533;0]&#1154;<&#65533;I&#65533;.&#65533;$d&#65533;&#65533;/&#65533;QH&#65533;&#65533;&#65533;U&#65533;0P&#65533;B &#65533;&#65533;0oF&#65533;X&#65533;+*9-`{z&#65533;
y&#65533;&#65533;&#65533;z&#65533;c?T$&#65533;Z)&#65533;	&#65533;p&#65533;,&#65533;g&#65533;&#65533;&#65533;&#65533;6&#65533;1&#65533;&#65533;@_&#65533;" &#65533; O&#65533; P &&#65533;&#65533;&#65533;&#65533;&#65533;2&#65533;Pa0&#65533;v~&#65533;&#65533;&#65533;&#65533;&#65533;U&#65533;&#65533;t&#65533;j&#65533; K&#65533;A&&#65533;I&#65533;C&FukUk0s:0&#65533;!&#65533; `&#65533;&#65533;r&#65533;)&#65533;,`&#65533;&#65533;Wt B&#65533;W'&#65533; &#65533;&#65533;!1&#65533;6&#65533;\#&#65533;\&#65533;&#65533;]&#65533;`!Cq&#65533;$&#65533;&#65533; f`&#65533;&#65533;*D&#65533;&#65533;&#65533;&#65533;2$&#65533;=&#65533;&#65533;5yGr&#65533;&#65533;,&#65533;&#65533;5x&#65533;*&#65533;YT&#65533;&#65533;wse&#65533; !&#65533;p	&#65533;E2V{&#65533;&#65533;!&#65533;v&#65533;&#65533;3V&#65533;Z#-r&#65533;z&#65533;&#65533;&#65533;&#65533;*&#65533;H&#65533;#,-@l~a&#65533;&#1160;&#65533;&#65533;i&@&#65533;+SK&#65533;&#65533;&#65533;W&#65533;U&#65533;&#65533;&#65533;&#29803;&#65533;*&#65533;
&#65533;P>&#65533;Y&#65533;&#65533;&#65533;&#65533;@&&#65533;&#65533;a&&#65533;&#65533;EI&#65533;&#65533;g&#1200;&#65533;b&#65533;$:&#65533;+pXfC&#65533;X&#65533; &#65533;&#65533;"&#65533;&#65533;&#65533;&#65533;J&#65533;5&#65533;PZ0&#65533;*2` &#65533;&#65533;"x</&#65533;S&#65533;&#65533; A&#65533;&#65533;&#65533;&#65533;m&#65533;&#65533;g&#65533;.u79&#65533;F/&#65533;d&#65533;&#65533;v"&#65533;"&#65533;et"X&#65533;&#65533;&#65533;&#65533;D&#65533;m&#65533;&#65533;YuI
&#65533; p&#65533;&#65533;f&#65533;n&#65533;Tx&#65533;P (p:&#65533;e+&#65533;&#65533;n&#65533;&#65533;&#65533;&#65533;&#1569;1&#65533; 5&#65533;&#65533; &#960;(o,&#65533;%&#65533;Q(&#65533;%&#65533;c&#65533;V}&#65533;&#65533;lb&#65533;r~1&#65533;5&#65533;U&#65533;4&#65533;&#65533;&#65533;&#65533;&#65533;&#65533;&#65533;&#65533;&#65533;&#65533;8`|&#65533;2&#65533;&^b P+`2&#65533;&#65533;&#65533;&#65533;&#65533;&#65533;&#65533;"&#65533;|&#65533;g&#65533;4&#65533;_&#65533;3&#65533;B&#65533;a &#65533;67\&#65533;M&#65533;&#65533;- ]&#65533; g&#769;"R
&#65533;r&#837;RQ&#1120;y&#65533;:P&#65533;x&#65533; &#65533;&#65533;c&#65533;A&#65533;&#65533;y)j1&#65533;%<10&#65533;,&#65533;O&#65533;C&#65533;X
1H&#65533;e9&#65533;<o&#65533;
&#65533;&#65533;&#65533;&#65533;"0,pXs~Ea&#1091;.&#65533;@&#65533;&#65533;L&#65533;&#65533;`&#65533;&#65533;&#65533;V&#65533;&#65533;&#65533;`&#65533;&#291;&#65533;&#65533;&#65533;p&#65533;DF#~e&#65533;h5({h&#65533;5&#65533;&#65533;&#65533;&#65533;/&#65533;&#65533;&#65533;I&#65533;R>&#65533;F>&&#65533;'&#65533;&#65533;%p&#65533; ~a |&#65533;n&#65533;0)&#65533;s k&#1568;&#65533;C&#65533;"@CP	&#65533;&#65533;ED.&#65533;Wt&#65533;&#65533;zl&#65533;&#65533;%&#65533;x^&#65533;&#65533;D&#65533;&#1457;&#65533;&#65533;o&#65533;&#65533;!* =&#65533;96X&#65533;&#65533;
!B&#65533;S
 &#65533;w `p,$+P &#65533;w&#65533;p"pSd&#65533;*&#65533;!&#65533;E&#65533;#&#65533;&#65533;`qbAR&#338;&#65533;1?r;8&#65533; &#65533;&#65533;x*id&#65533;&#65533;&#65533;j&#65533;&#65533;&#65533;&#65533;(&#65533;&#65533;&#65533;&#65533;&#65533;&#65533;`b&#65533;&#65533;dP -&#65533;G&#65533;&#65533;6&#65533;$&#65533;`}&#65533;+b+&#65533;&#65533; &#65533;&#65533;&#65533;K6&#65533;8&#2968;q>&#65533;&#65533; ?&#65533;&#65533;&#65533;JI&#65533;&#65533;g'&#65533;JqaR0(-Cu &#65533;&#65533;V	f&#65533; &#65533;&#65533;4&#65533;&#65533;&#65533; &#65533;V&#1603;&#1283;, ^B #PWCc>&#65533;Y!&#65533;# 0 }&#65533;&#65533;&#65533;&#65533;:pD&#65533;0&#65533;&#361;&#65533;W&#65533;3&#65533;&#65533;"&#65533;3\kb
T&#65533;&#65533;u&#65533;&#1269;&#65533;5&#65533; a
&#65533;*&#65533;=x&#65533;&#1924;v&#65533;ds&#65533;&#65533;(xc&#65533;;&#65533;+&#65533;E&#65533;8&#65533;u\Lh&#65533;&#65533;G&#65533;&#65533;&#65533;&#65533;0&#65533;j&#65533;.b&#65533;&#57969;%.&#1186;&#65533;@&#65533;&#65533;&#65533;w&#65533;&#65533; &#65533;&#65533;PX p .&#65533;,G T0$&#65533;&#65533;C&#65533;&#65533;&#65533;&#65533;&#65533;&#1875;	&&#65533;&#65533;;Cc&&#65533;&#65533; ;&#65533;2P&#65533;`&#65533;Y&#65533;`&#65533;&#65533;t&#65533;V?&#65533;~)i4&#65533;&#65533;&#65533;6J&#65533;&#65533;%tL&#65533;&#65533;k&#65533;$&#65533;&#65533;WU
&#65533;3 `d%2&#65533; $&&#65533;&#65533;&#65533;X&#65533;[&#65533; _&#65533;&#65533;&#65533;0P&#65533;XF&#65533;&#1019;&#65533;&#65533;"&#65533;&#65533;<&#65533;&#65533;"q&#65533; X8r1 ]&#65533;&#65533;5&#65533;RZ]T&#65533;&#65533;Z)&#65533;&#65533;&#65533;&#65533;
A &#65533;%&#65533;^&#65533;QA1&#65533;&#65533;J0qz&#65533;&#65533;&#65533;&#1552;B&#65533;&#65533;&#65533;)&#65533;EF5&#65533;`9Y&#65533;!  !p&#65533;E[P&#65533;10&#65533;&#65533;M07&#65533;&#65533;&#33161;$0&#65533;&#65533;aV&#65533;&#65533;&#65533;i6 `R&#65533;T%4&#65533;&#65533;vt&#65533;&#65533;&#65533;&#1227;`&#863;M&#65533;&#65533;-&#65533;sA&#65533;V&#65533;c&#65533;&#65533;u&#65533;&#65533;-`)  &#65533;)Lb&#65533;&#65533;@2 _&#65533;&#65533;gw|&#65533;&#65533;B&#65533;&#65533; &#65533;&#65533;&#1643;y4!&#65533;R&#65533; T&#65533;&#65533;t&#65533;&#65533;&#674;j9&#65533;RL#&#65533;lT&#65533;&#65533;9&#65533;&#65533;MJ&#65533;"&#1055;&#65533;p&#65533;&#65533;&#65533;&#65533;&#65533;Sq&#65533; &#65533;&#65533;&#65533;ju}&#65533;RR+&#65533;d0|&#65533;x&#65533;/9v&#65533;W70&#65533;X&#65533;e&#65533;&#65533;WR<5$&#65533; 0l>B$&#65533;K&#65533; &&#1847;&#65533; &#65533;&#65533;'&#65533;; &#65533;'@3&#65533;`q&#65533;&#65533;&#65533;l&#65533;&#65533;"
5&#65533;&#65533;MW&#65533;&#65533;&#65533;&#65533;t	&#65533;&#65533;&#65533;&#65533;1\&#65533;k+&#65533;kaR&#65533;@n&#65533;"&#65533;v&#65533;Rf&#65533;5&#65533;<&#65533;l&#65533;&#65533;&#65533;&#65533;&#65533;S1X&#65533;Rg&#65533;&#65533;;&#65533;
#&#65533;&#1414;&#65533;C&#65533;G	&#65533;^X&#65533;.&#65533;&#65533;c&#65533;&#65533;)`5#0`&#65533;Nq&#65533;&#65533;w&#65533;r
1&#65533;&#764;I1\&#414;u&#65533;&#65533;I&#65533;M&#65533;\ q&#65533;1&#65533;&#65533;2#3n&#65533;b&#65533;5&#65533;2&#65533; &#65533;q-&#65533;R&#65533;+&#65533;" *@%Pb~&#65533;&#65533;s&#65533;X&#65533;&#65533;&#65533;&#65533;',P&#65533;b&#65533;&#65533;HZ&#65533;&#65533;&#65533;&#65533;:c'&#65533;p&#65533;&#65533;&#65533;&#65533;'&#65533;&#65533;ii&		&P(@`&#65533;&#65533; Y&#65533;IP&#65533;&#65533;&#65533;&#65533;!&#65533;`&#65533;X&#65533;&#65533;
E&#65533;H&#65533;&#65533;&#65533;h&#65533;&#65533;0&#65533;&#65533;W&#65533;+)P8"&#65533;&#65533;^&#65533;EG&#65533;o&#65533;&#65533;&#65533;&#65533;&#65533;5&#65533;g&#65533;&#65533;&#65533;&#65533;&#65533;BC&#65533;&#65533;oS&#65533;&#65533;&#65533; &#65533;)&#65533;Ht&#65533;]>&#65533;&#65533;X-&#65533;l&#65533;&#65533;&#65533;Io&#65533;&#65533;&#65533;Pr*&#65533;y&#65533;+&#65533;&#65533;&#65533;&&#65533;&#65533;A~V&#65533;&#65533;.TI&#65533;&#65533;@&#65533;&#65533;&#65533;0&#65533;PF&#65533;&#65533;&#65533;&#65533;B&#65533; b+ &#65533;A&#65533;&#65533;<&#65533;&#65533;X37&#1042; I&#65533;&#65533;ITg&#65533;&#65533;WVj&#65533;&#65533;tb&#65533;&#849;&#65533;tfpL&#2010;S&#65533;t&#65533;&#65533;&#65533;k&#65533; & &#65533;P&#65533;tI&#65533;j&#65533;&#65533;&#65533;$&#65533;m&#65533;&#2036;) &#65533;3&&#65533;<&#65533;&#65533;&#65533; !&#65533;]&#65533;"
, &#65533;&#65533;&#65533;9
H&#65533;y&#65533;&#1037;&#65533;9&#65533;2&#65533;!&#65533;&#1718;&#65533;[F&#65533;&#65533;&#65533;&#65533;&#65533;zG&#65533;&#65533;D6Qoi&#65533;=&#65533;&#65533;&#65533;h&#65533;&#65533;Q*#&#65533;&#65533;&#65533;&#65533;&#65533;M+@D& ;&#65533;&#65533;2
C&#65533;88b&#65533;&#65533; &#65533;<&#65533;N&#65533;&#65533;<sa&#383;&#65533;$&#65533;&#65533;^-&#65533;&#65533;&#65533;	FC&#65533;&#65533;.&#65533;&#65533;&#65533;&#65533;,0&#65533;|&#65533;&#65533;&#65533;%N&#65533;'[U&#65533;&#65533;&#65533;7 &#65533;'&#65533;&#65533;&#65533;&#65533;&#65533;!&#65533;&#65533;>'&#65533;&#65533;&#65533;&#65533;&#65533;&#65533;U&#65533;&#65533;&#65533;&#65533;4j&#65533;}rHI&#65533;&#65533;Hf&#65533;S&#65533;&#65533;&#65533; $&#603;!]x1 &#65533;&#65533;[e&#65533;&#262885;&#65533;&#65533;A!pU2[&#65533;b&#65533;%&#65533;D&#65533;E4rZ&#65533;!&#65533;:^&#65533;k&#65533;|00&#65533;&#65533;c'&#65533;x&#139;&#65533;p&#65533;&#65533; =n*
q&#65533;&#65533;l&#65533;&#65533; &#65533;&#65533;$;;wgf&#65533;&#65533;>&#1043;|&#65533;&#65533; &#65533;&#65533;
&#65533;+z&#65533;=&#65533;&#1988;O&#65533;a[.&#65533;&#2033;&#65533;&#65533;&#65533;/uL&#65533;&#51275; o&#65533;'Q&#65533;&#65533;<1&#65533;&#65533;A&#1145;&#65533;*&#65533;4$&#65533;&#65533;&#1360;&#65533;&#65533;V&#65533;&#65533;	&#65533;&#65533;]&#65533;&#65533;E&#65533;&#65533;&#65533;&#65533;c]&#1461;	a~8?%o&#65533;&#65533;*&#65533;&#65533;&#65533;jQk&#65533;`;&&#65533;p&#65533;&#65533;\k&#65533;h$&#65533;&#65533;6&#65533;+0|Y*&#65533;&#65533; &#65533;u9U&#65533;#0&#65533;&#65533;?-&#65533;&#65533;%%&#65533;'&#65533;@KvE&#65533;0&#65533;&#65533;pg&#65533;&#65533;e&#65533;&#65533;GxfPu&#65533;&#1120;&#65533;&#65533;&#65533;&#65533;[!Kq0E&#65533;.M$&#65533;$"+&#65533;&#65533;&#65533;&#65533;&#65533;&#65533;&#65533;&#65533;&#65533;&#65533;&#65533;-&#65533;&#65533;&#65533;&#65533;&#65533;&#65533;&#65533;&#65533;&#65533;&#65533;&#65533;&#65533;,&#65533;2$-.&#65533;)&#65533;&#65533;&#65533;&#65533;0)&#65533;&#65533;&#65533;&#65533;+&#65533;&#65533;0&#65533;&#65533;+$&#65533;1&#65533;+(&#65533;.&#65533;&#65533;$&#65533;  &#65533; = 7&#65533;n$@ D&#65533;&#65533;P&#65533;&#65533;>5D&#65533;&#65533; &#65533;L1@hPB&#65533;L&#65533;d&#65533;I&#65533;&#65533;IY&#65533;.b&#65533;a_&#65533;|7~&#65533;&#65533;!&#65533;@ &r&#65533;0A&#65533;&#65533;&#65533; &#65533;&#194;j&#65533;(p&#65533;&#65533;&#65533;0LED&#65533;&#65533;&#65533;&#1448;N!bq(`&#65533;ATs&#65533;8&#65533;Z{&#65533;X'H.&#65533;&#65533;&#65533;&#65533;R&#65533;CX
&#65533;,&#65533;Q(M&#65533; &#65533;&#65533;$C2&#65533;=&#65533;2.\&#65533;u7&#65533;&#65533;c+m8&#65533;N&#65533;&#65533;&#65533;&#65533;U&#65533;&#65533;&#65533;&#65533;8dmd&#65533; !2]&#65533;0&#65533;&#65533;&#65533;	&#65533;*`&#65533;&#65533;&#65533;eH8a&#1541;&#65533;Q&#65533;
)&#65533;FZ`qR@LRK&#65533;&#65533;&#65533;*&#65533;-&#65533;i&#320;LPA&#65533; &#65533;B`J&#65533;;&#65533; xa&#65533;%&#65533;	4H&#65533;&#65533;&#65533;&#1218;QTQJm&#65533;QF&#65533;&#65533;&#65533;&#65533;&#65533;&#65533;&#65533;&#65533;EAD.&#65533; &#65533;L&#65533;tC}&#65533;&#65533; &#65533;?&#65533;D&#65533;&#65533; $&#65533;&#65533; &#65533;&#65533;B
&#65533;6&#65533; &#65533;u&#65533; &#65533; F
]&#65533;&#65533;&#65533;oQY &#65533;A&#65533;&#65533;%) #$&#65533;&#65533;`&#65533;V	$&#65533;!y$&#65533;q&#65533;,n1Dg&#65533;L B&#65533;&#65533;P&#65533;R$&#65533;&#65533;&#65533;#\rIa&#65533;CQ&#65533;&#65533;&#65533;&#65533;&B&#65533;hP&#65533;_&#65533;&#65533;&#65533;J%&#65533;&#65533;!8&#65533;&#65533;$&#65533;&#65533;kv&#65533;&#65533;>&#65533;&#65533;&#65533;&#65533;&#65533;CB<&#65533;Vl&#65533;&#1025;
&#132;&#65533;&#65533;&#65533;x&#65533;&#65533;$&#65533;&#65533;	,&#65533;&#65533;A	&#65533;=4t_~	&#65533;4&#1860;&#65533;pd&#65533; Uh&#65533;G*&#65533;&#65533;&#65533;&#65533;&#949;KB&#65533;&#65533;&#660;&#65533;M6&#65533;`&#65533;&#1056;>&#65533;&#65533;k+&#65533;@&#65533;%U0&#65533;&#65533;x0 (&#65533;so&#65533;&#65533;[&#65533;|0 &#65533;&#25431;&#65533;B
&#65533;# j&#65533;DRA:jM0&#65533;mRb&#65533;d&#65533;p&#65533;7&#65533;6&#65533;+"c&#65533;&#65533; $ &#65533;&#65533;8GI&#448;&#65533;2d&#65533;&#65533;&#65533;&#65533;(&#65533;@&#65533;(c&#65533;-&#65533;&#65533; &#65533;&#65533;&#65533;&#65533;j4yX&#65533;&#65533;(+&#65533;"KxHRC&#65533;g(&#65533;&#65533;%HW"&#65533;&#65533;d}&#529;&#65533;&#65533;&#65533;f,0O&#65533;&#65533;&#65533;&#65533;b&#65533;&#968; 0)&#65533;&#65533;&#65533;17&#65533;	&#65533;&#65533;&#65533;
&#65533;&#65533;B&#65533;p&#65533;&#65533;#|@&#65533;:&#65533;&#1568;&#65533;@%&#65533;&#65533;B&#65533;b&#65533;&#65533;&#65533;&#65533;6&#65533;&#65533;2&#65533;&#65533;s&#65533;:HUS&#65533;4%&#65533;&#65533;M&#65533;I&#65533;&#65533;&#65533;&#65533;$&#65533;&#20451;&#65533; 
(&#65533;&#65533;&#65533;|&#65533;D+&#65533;&#65533;&#65533;&#65533;qR&#65533;.&#65533;&#65533;*`5&#65533; &#65533;y#&#65533;&#65533;&#65533;p&#65533;&#65533;RC4&#65533; Lb&#65533;&#65533;&#65533;&#65533;.&#65533;&#65533;R&#65533;$&#392;&#65533; Z&#65533;T@8&#65533;
&#817;&#65533;T&#65533;)4x&#65533;(P@&#65533;E&#65533; An&#65533;r&#65533;&#65533;&#65533;&#65533;!&#65533;&#194;&#940;&#65533;8&#65533;pE1\&#65533;@&#65533;<@:&#518;H&&#65533;&#380;l"&#65533;&#65533;&#65533;81&#65533;U`&#65533;&#65533;&#750;&#258;\&#65533;}&#65533;&#65533;&#65533;^&#65533;\ &#65533;&#65533;&#65533;&#65533;&#239;&#65533;&#65533; &#65533;&#65533;@&#65533;&#65533; 
\6&#65533; P&#65533;Q&#65533;&#65533;h&#65533;!&#65533;&#65533;A&#65533;&#65533;&#65533;k@&#362;&#514;>B!e1&#65533;t&#65533;&#65533;cA&#65533;	Ykv&#65533;S &#65533;&#65533;&#65533;&#65533;@&#65533;)&#65533;N`&#65533;B&#65533;
-J&#65533;&#65533; &#65533;&#65533;i&#65533;!(&#65533;&#65533;T@&#65533;&#65533;>P&#65533;&#65533;%+h&#65533;%&#65533;$\B1&#65533;&#65533;&#65533;Uz&#65533;4&#65533;	&#65533;G"I&#65533;&#65533;&#65533;&#65533;	&#65533;&#65533;&#65533;v1&#65533;C$&#65533;K&#65533;&#65533;,RQ$g8p&#65533;&#65533;&#65533;&#65533;%J8&#65533;&#65533;9&#65533;&#65533;&#65533;S&#65533;C<//&#65533;&#65533;&#65533; &#65533;x&#65533;K.&#65533;&#65533;1&#65533;v&#65533; I<&#65533;R&#65533; t&#65533;&#65533; dFf&#65533;&#65533;F&#65533;a6+&#65533;l A&#1805;ZT&#65533;F&#65533;(&#65533;@&#65533;&#65533;&#65533;0y&#65533;	x5&#65533;&#65533;s? &#65533;0d&#65533;&#65533;u&#65533;&#65533;&#65533;R7D9z&#65533;$)1&#65533;&#65533;2&#1311;&#65533;&#65533;&&#65533;&#1737;} &#1024;&#65533;&#65533;L)&#65533; F&#65533;4&#65533;M@&#65533;P&#65533;&#65533;
&#65533;-&#65533;2 &#65533;&#1062;.&#65533;&#65533;&#65533;&#65533;&#65533;&#65533;&#65533;$V&#65533;&#65533;&#65533;&#65533;/&#65533;&#65533;W&#288;&#65533;&#65533;&#65533;&#65533;7&#65533;$&#65533;M&#65533;.@c&#65533;&#65533;&#65533;2-&#65533;!R&#13768;I&#65533;/&#65533;&#65533;&#65533;5&#65533;&#65533;&#65533;&#65533;@<&#65533;P&#65533;V&#65533;4N&#65533;&#65533;&#65533;&#553;Iv&#65533;$&#65533;3&#65533;{@&#65533;&#65533;&#65533;<(3&#65533;&#65533; &#65533;p&#65533;&#65533;&#65533;8S0&#65533;D% . &#65533;K&#65533;,&#65533;z+j&#65533;&#65533;u &#65533;&#65533;>69H&#65533;<&#505;&#65533;Q&#65533;&#65533;D&#65533;&#65533;i&#65533;&#65533;&#65533;&#65533;&#65533;W>J&#65533;&#65533;D#&#1402;&#65533;&#65533;eR&#65533;J&#65533; &#65533;&#65533;Gt&#65533;q&#65533;&#65533;)&#65533; !kz&#65533; $&#65533;&#65533; &#65533;&#65533;&#65533;&#65533;"&#65533;c&#65533;PG&#65533;&#65533;&#65533;Q	s`%&#65533;hq&#65533;YL&#65533;7H&#65533;&#65533;&\&#65533;5&#65533; b&#65533;Ik'2U&#65533;&#65533;y&#65533;Q&#65533;\G&#65533;2&#65533;}&#65533;&#65533;Pd&#65533;&#65533;&#65533;J&#65533;WzH&#65533;&#65533;H>,&#65533;&#65533;&#65533; 3&#65533;&#65533;?0&#65533;B &#65533;M
&#65533;&#742;&#65533;&#65533;&#65533; PA:&#65533;&#65533;@$&#65533;` &#65533;&#65533;&#1262;&#65533;&#1816;&#65533;<&#65533;&#65533;&#65533;&#65533;>&#65533;&#65533;h&#65533;&#65533;JdV&#65533;&#65533;L&#65533;@&#65533;Eb&#65533;[&#65533;6&#65533;Y&#65533;+&#65533;&#65533;&#65533;&#65533;&#65533;&#65533;	&#65533; &#65533;`&#65533;&#65533;8)  &#65533;A&#65533; -0&#65533;Z&#1282;&#65533;&#65533;&#65533;Kp&#65533;&#1738;W8&#65533;*)Jx&#65533;I&#65533;`&#65533; &#65533;.0VV$&#912;Yp>&#65533;&#65533;q&#318;L&#65533;n&#65533;':&#65533;|&#65533;	".b&#65533;&#148;&#65533;&#1361;r&#65533;3`&#65533;@&#65533;k&#65533;&#65533;Q@&#65533;&#65533;&#65533;&#65533;\&#65533;Ek6a2&#518;&#65533;&#65533;&#65533;&#65533;!>K&#65533;Jsb&#65533; &#65533;(!&#65533;(	&#65533;K&#65533;%&#65533;0&#65533;F &#65533;a+X&#65533; D&#65533;&#65533;l&#65533;|`&#65533; &#65533;&#65533; &#65533;&#65533;~&#41808;&#65533;p+&#65533;`6&#65533;&#65533;&#65533;&#65533;Q&#65533;&#65533;&#65533;&#65533;&#65533;&#301;|Q&#65533;&#65533;Jo0&#65533;@&#65533;@Al&#65533;@kv&#65533;&#65533;g&#65533;x "}&#65533;5F&#65533;"1&#65533;(.q&#65533;&#65533;&#65533;"&#65533;&#65533;&#65533;&#668;	&#65533;&#65533;&#65533;&#65533;P'	gMC&#65533;O&#65533;j]&#65533;8b&#1035;W 1KH&#65533;E&#65533;wS&#65533;&#65533;{&#65533;&#960;&#65533;:&#1222;&#1257;&#65533;/ V&#65533;-@b&#65533;&#65533;&#65533;&#1392;Y&#65533;b&#65533;&#65533;#&#65533;&#65533;eK&#65533;&#65533;&#65533;&#65533;G&#65533;&#65533;&#65533;&#65533;&#65533;&#65533;N	 ]NH&#65533;aF@&#65533;P &#65533;ZP&#65533;&#65533;`@(X&#65533;B&#65533;&#65533;&#65533;&#65533;&#65533;	  &#65533;&#65533;0&#65533;8&#65533; &#65533;&#65533;n]&#65533;&#65533;&#65533;M&#65533;=&#65533;G?&#65533;
&#65533;y"$ &#65533;&#65533;&#65533;&#65533;&#65533;&#65533;v&#65533;&#65533;&#65533;4&#65533;&#65533;&#65533;&#65533;&#65533; &#1841;$6A4$#	*x&#65533;P&#65533;&#65533; &#65533;&#65533;&#65533;&#65533;%.&#65533;1&#65533; &#65533;+.&#65533;L8U!#&#65533;$	&#65533;&#65533;&#65533;,&#65533;&#65533;"Kk&#65533;(&#65533;4`&#65533;I&#65533;;&#65533;&#65533;G&#65533;-&#65533;&#65533;&#1295;&#65533; 
&#65533;&0&#65533;&#65533;D&#65533;S&#65533;m&#65533;&#65533;>&#65533;_$&#1089;&#65533;&#65533;C>!TN&#65533;&#65533;!@b&#65533;%2&#65533;%&#65533;`&#65533;v&#65533;Q@r&#65533;6&#65533;&#65533;U&#65533;&#65533;#@c&#657;P&#65533;7\&#65533;&#65533;&#65533;@&#65533;  *&#65533;&#65533;UH]&#65533;xj&#65533;G&#65533;R&#65533;zF&#1157;7&#65533;o&#65533;&#65533;!P&#498;&#65533;Q&#65533;w&#65533;&Q!R &#65533;&#65533;&#65533;Ry&#65533;Wy&#65533;&#65533;rP&#65533;&#65533;n&#65533;&#65533;]&#65533;&#65533; &#65533;  CM2?T!&#65533;,`nE&#1440;YC&&#65533;F	z&#65533;&#65533;&#65533;b	&#65533;d7"X&#65533;pf&#65533;5&#65533;K&#65533;&#65533;&D&#65533;
<W&#65533;^&#65533;&#65533;j&#65533;&#65533;	+&#65533;&#65533;S&#65533;CP0&#65533;<&#65533;*&#65533;&#65533;12&#65533;!b&#65533;&#65533;TCw&#65533;!
&#65533;T}&#65533;X&#65533;|&#65533;&#65533;)&#65533;&#65533;
&#65533; b&#65533;!Z&#65533; &#65533;&#65533;E&#65533;&#65533;&#65533; &#65533;&#65533;$&#65533;m^p=&#65533;054"@1@ 0	.&#65533;b 9&#1809;/&#65533;&#65533;A&#65533;&#65533;>0F&#65533;&#65533; ;p\&#65533;>&#65533;F`f,1&#65533;&#65533;&#65533;&#65533;&#65533;f&#65533;&#65533;&#65533;0&#65533;&#65533;;&#65533;&#65533;AF&#65533;9Q&#65533; &#65533;&#65533;&#65533;AK60p&#65533;)$&#65533;\'@'&#65533;=i&#65533;r&#65533;5&#65533;$0Nr&#65533;&#65533;&#65533;&#65533;&#65533;5&#65533;0&#65533;c&#65533;&#65533;&#65533;
&#65533;@4!@	b&#65533;&#65533;M^&#65533;&#65533;Q&#65533;J&#65533;&#65533;F&#65533;
t1p&#65533;&#65533;&#65533;JZ!&#65533;
3$MNs&#65533;VX#QBX&#65533;Y~W&#65533;U7.P&#65533;&#65533;	&#65533;2&#65533; `v&#65533;v&#65533;0&#65533;p&#65533;$&#65533;W`&#65533;7>`&#1272;}&#65533;&#65533;&#65533;A&#65533;]5&#65533;#&#65533;+&#65533;&#65533;ih!&#65533;&#65533;&#65533;q;&#65533; &#65533;8QQ&#65533;Q&#65533;&#65533;,&#65533;&#65533;&#65533;&#65533; &#65533;&#65533;&#65533;&#65533;,6&#65533; ;0y&#65533;&#65533;R  &#65533;<pBp0&#65533;&#65533;M&#65533;&#65533; &#65533;&#65533;&#65533;&#65533;pM&#65533;P&#161; p u&#65533;1&#65533;!&#65533;&#65533;`HBf&#65533;!!&#65533;&#65533; H &#65533;	&#65533;&#65533;&#65533;&#65533;?>&#65533;&#65533;&#65533;U&#65533;M&#65533;8
&#65533;$+&#65533;&#65533;lU&#65533;[nE	.&#65533;I&#1412;&#65533;&#65533;@*&#65533;;#0&#65533;&#65533;&#65533;&#65533;B&#65533;G&#65533;&#65533;&#65533;pC&#65533;5vc&#65533;^&#65533;i&#65533;&#65533;&#65533;X&#1152;&#65533; <$v	&#65533;&#65533;t(X&#65533;ee&#65533;	`&#65533;MaaEU D#&#65533;@&#65533;*&#65533; 3 =`]*@ < &#65533;&#65533;!&#65533;r&#65533;	
 /&#65533;2&#65533;&#65533;g,&#65533;&#65533; d&#65533;&#65533;&#65533;y&#65533;I&#65533;&#65533;&#65533;&#65533;o4&#65533;:X&#65533;&#65533;P&#65533;&#65533;4@&#65533;49,&#65533;&#65533;Y x	F%*&#65533;&#65533;&#65533;$+&#65533;
h&#65533;&#65533;&#65533;&#65533;t&r2&#65533;&#65533;2&#65533;U&#65533;&#65533;&#65533; d&#65533;(&#65533;4*TN2}&#65533;`d)Y	A&#65533;sA.&#65533; ' 24&#65533;#}&#65533;&#65533;f&#65533;'$N<&#65533;Dm^&#340224;&#1600;&#65533;&#65533;p#:&#65533;&#65533;5h1C&#65533;0&#65533;&#65533;&#65533;&#65533;&#65533;&#124257;'&#65533;C&#65533;W#S @&#674457; &#65533;&#65533;5#@A&#65533;&#65533;&#65533;u VN&#65533;3&#65533;nP+&#65533;+&#65533;&#1125;.*&#65533;&#65533; &#65533;G&#65533;&#65533;&#65533;&#65533;&#1162;v&#65533;&#65533;&#65533;G&#65533;I&#65533;P&#65533;qo8&#65533;A!&#65533;&#65533;B&#65533;*433
A6&#65533;&#65533;&#65533;*P&#65533;
&#65533;"'&#65533;&#65533;&#65533;&#647;8DX&#65533;&#65533;	&#65533;1\UC&#65533;&#65533;&#65533;FUt	-&#65533;&#65533;6&#65533;@|xA&#65533;&#65533;&#65533;&#65533;)S&#65533;	Z@&#65533;&#65533;N&#65533;!,&#65533;&#65533;`&#65533;f&#65533;&#65533;@4&#65533;pL&#65533;j>&#65533;_&#65533;@&#65533;&#65533;&#65533;&#65533;4&#65533;1u&#65533;&#65533;&#65533;&#65533;&#65533;&#65533;&#65533;0&#65533;Pr1&#65533;N#r&#65533;@&#65533;7U&#65533;&#65533;&#65533;s&#65533;>9 .+&#65533;S*&#65533;&#65533;d0a&#65533;&#65533;:9&#65533;HqWQ&#65533;` &#65533;&#65533;&#65533;&#874;FChp&#1242;&#65533;@&#65533; b&#65533;w&#65533;eqy&#65533;!&#65533;Bzg+5"@Q &#65533;` &#65533;B#&#65533;d&#65533;&#65533;I,0&#65533;&#1354;&#65533; '&#65533;&#65533;&#65533;&#65533;>&#65533;5[&#65533;&#65533;&#65533;
CCl=&#139;Z	&#65533;&#65533;&#65533;~&#65533;0	,&#65533;@&#65533;1&#65533;&#65533;&#65533;&#65533;&#65533;&#65533;V&#65533;&#65533;l&#65533;s&#65533;fM6&#65533;&#65533;&#65533;&#65533;&#65533;	A&#65533;,&#65533;7&#2025;&#65533;&#65533;&#65533;&#65533;f&#65533;m&#65533;%	&#65533;&#65533;NQ&#65533; &#65533;`y&#65533;_H&#65533;'&#65533;&#65533;C@&#65533;"0&#65533;&#65533;q&#65533;XtA&#65533;3Y=&#65533;C&#65533;&#65533;<@&#65533;&#65533;(&#65533;&#65533;&#65533;&#65533;" b&#65533; &#65533;&#65533;&#65533;	&#65533;z^&#65533;rvc+&#65533;*&#65533;q&#65533;&#65533;R&#65533;j&#65533;&#65533;vD{&#65533;&#65533;z1&#65533;B&#65533;&#65533;&#65533;&#65533;By	&#65533;&#65533;`+56&#65533; $&#65533;&#65533;`&#65533;&&#65533;&#65533;d	.&#65533;&#65533;
&#65533;&#448;&#65533; +@C3'&#65533;k'&#65533;&#65533;W$&#65533;2A0&#65533;i&#65533;y&#520;# &#65533;&#1168;5v&#65533;(&#65533;&#65533;!!&#65533;(<w&#65533;&#65533;&#65533;&#65533;U&#65533;&#65533;A01EBw&#65533;{dBq&#65533;6/&#65533;B&#65533;&#65533;5;d&#65533;2&&#65533;&#65533;&#65533;&#65533;P&#624; d&#65533;I&#1152;&#65533;&#65533;&#65533;I	&#65533;;&#65533;&#65533;a&#65533;e&#65533;$`&#65533;'&#65533;H&#65533;&#65533;^&#65533;&#65533;I&#65533;&#65533;,v&#65533;@&#65533;PH&#65533;b&#65533;	q&#65533;o&#65533;Qc;rQ&#65533;&#65533;&#65533;&#65533;&#65533;&#65533;&#65533;&#65533;g&#65533;&#65533;B;&#1706;&#65533;t:/@A%&#65533;0r&#65533;  #X&#65533;#4&#65533;D"	&#65533;&#65533;&#65533;&#614;&#65533;&#65533;&#65533;O&#65533;R\r
P&#65533;&#65533;&#65533;B&#65533;D	&#65533;lscx&#65533;&#65533;0&#65533;?uIH7 8	A 3&#65533;@
3@&#65533;&#65533;&#65533;&#65533;&#1031;&#65533;+&#65533;?&#65533;	&#65533;$c&#65533;&#65533;&#65533;&c&#65533;&#65533;&#65533;&#65533;lB&#65533;&#65533;L&#65533;&#65533;7&#65533;&NCLrU%&#65533; &#65533;XJ#&#65533;&#65533;uDPv&#65533;1&#65533;o&#65533;&#65533;&#65533; F&#65533;H&#65533;e&#65533;:*+&#65533;u  H&#741;G&#1810; &#65533;&#65533;&#65533;!f&#65533;&#65533;"d&#65533;h;&#65533;&#65533;
&#874;l{G:&#65533;!R&#65533;&#65533;&#65533;&#65533;f?q&#65533;&#65533;N&#65533;0&#65533;&#65533;0	&#65533;&#65533;>9f&#65533;wk&#65533;'&#65533;*&#1330;&#65533;J&#65533;&#65533;	j9M&#65533;Wur&#647;P&#65533;L$ukeR&#65533;&#1376;`&#65533;7 &#65533;J&#65533;&#65533;&#65533;&#65533;&#1572;
AP&#65533;Cb&#65533;	&#65533;b&#65533;<&#65533;&#65533; xB8&#374;&#65533; 8&#65533;&#65533;&#65533;Lq>&#65533; iH&#65533;&#65533; km &#65533;&#65533;&#65533;&#65533;q	&#65533;&#65533;&#65533;2hs	&#65533;&#65533;b"(&#65533;!Y6T&#65533;a&#65533;&#65533;(P	)P&#65533;Ga7&#65533;&#65533;G&#65533;03&#65533; &#65533;$&#65533;&#65533;.&#65533;&#65533;&#65533;&#65533;&#65533;&#65533;&#65533;y &#65533;&#65533;m&#65533;&#65533;
&#65533;[a&#65533;"=&#65533;&&#65533;&#65533;&#65533;wt&#65533;&#65533;&#1205;&#65533;e&#1946;L&#65533;&#65533;.`]&#65533; &#867;&#65533;>&#65533;?@&#65533;V?<
&#1840;mM&#65533;&#65533;c&#65533;@&#65533;&#65533;&#65533;_6)&#65533;&#65533;}&#65533;$[&#65533;&#65533;&#65533;({&#65533;C&#65533;(&#65533;&#65533;M@I&#65533;4mA#&#65533;4&#65533;`5&#65533; t9&#65533;&#65533;  &#65533;;&#65533;&#1523;&#65533;Dd&#65533;l&#65533;&#65533;R&#65533;3&#65533;&#65533;H6C&#65533;&#65533;&#65533; &#65533;&#65533;&#65533;&#65533;	&#65533;&#65533;v&#65533;PT&#65533;&#65533;%&#65533;&#65533;P|&#232;&#65533;6i8J&#65533;)Ql&#65533;&#65533;?&#65533;,2&#65533;T&#1663;&#65533;&#65533;#&#65533;3&#65533;=1&#65533;&#65533;&#65533;0 ^Px&#65533;&#65533;&#65533;B"&#65533;&#65533;&#65533;&#65533;uo&#65533;&#65533; &#65533;!Bx&#1783;]&#65533;Q&#65533;&#65533;8jz&#65533;&#65533;F0&#65533;+=&#65533;&#65533;{=0Q&#65533;@.&#65533;b,`&#65533; &#65533;&#65533;I&#65533;	*` &#65533;?jx> P&#65533;3T&#65533;	&#65533;	1&#65533;&#187;D(&#65533;&#65533;	v.&#65533;h-5&#65533;&#65533;&#65533;x&#65533;&#65533;&#65533;&#65533;&#65533;&#834;&#65533;&#65533;&#65533;0&#65533;P	t&#65533;&#65533;3&#65533;&#65533;&#65533;&#65533;#&#65533;{e	&#65533;.~&#382;&#65533;&#65533;]&#65533;IA&#65533;&#65533;	^W&#65533;&#65533;&#65533;&#65533;&#65533;x0&#65533;l0&#455;<&&#65533;0#&#65533;&#65533;&#65533;&#65533;9\f&#65533;j&#65533;&#1802;&#65533;&#65533;W&#65533;_&#65533;&#65533;	&#65533;w&#65533;%&#1740;&#65533;Y&#65533;&#65533;&#65533;&#65533;&#65533; &#65533;&#65533;&#65533;=&#65533;&#65533;.&#65533;Z&#65533;]:&#65533;&#65533;,&#65533; '&#65533;&#1253; &#65533;&#1589;&#65533;?&#65533;&#65533;PQb&#65533;T&#65533; :j&#65533;&#65533;&#65533;&#65533;&#65533;Q&#65533;&#65533;x&#65533;&#65533;&#65533;+&#65533;&#65533;x]0&#65533;&#65533;	&#65533;%&#65533;=&#65533;&#65533;!&#65533;&#65533;t&#65533;N`&#65533;&#65533;'&#65533;&#65533;&#65533;&#65533;&#65533;&#65533;`	`	&#65533;$&#65533;&#65533;&#65533;&#65533;&#65533; pN5&#65533;&#65533;&#65533; X&#65533;&#65533;&#65533;P&#65533;&#65533;R&#65533;&#65533;v0&#65533;&#65533;%n&#65533;:&#65533;&#65533;_&#65533; &#65533;[&#65533;'{A9&#65533;&#65533;&#65533;m!&#176;k&#65533;&#65533;/s&#1304;Mx&#65533;n&#65533;#\&#65533;^n&#65533;&#65533;	g&#65533;B
&#65533;y&#65533;x&#65533;Ca#7&#65533;%&#65533;K&#65533;&#65533;&#65533;&#65533;&#65533;&#65533;@&#65533;&#65533;>&#65533;w E&#65533;R &#65533;&#65533;&#65533;&#65533;=&#65533;p{&#65533;c&#65533;1&#65533;q&#65533;4&#65533;&#65533;&#65533;2:&#65533;m&#65533;&#65533;&#65533;[t&#65533;&#65533; &#65533;f&#65533;&#65533;&#65533;&#65533;c&#65533;&#65533;B;t+{'&#65533;+?q&#65533;&#65533;&#65533;&#65533;
`h&#65533;2*PU&#65533; u&#65533;q&#65533;F	8&#1184;|&#65533;&#65533;  &#65533;&#65533;&#65533;&#65533;U&#65533;mN&#160;AP&#65533;S@@[&#65533;&#65533;&#65533;&#1539; &#1336;&#65533;(c&#65533;&#2028;4]r{&#65533;J&#65533;kAC&#65533;I+0&#65533;+ S1`&#65533;MD&#65533;&#65533;&#65533;&#65533;&#65533;x&#65533;E&#65533;
&#65533;&#65533;RU&#65533;=4&#65533;&#65533;0A&#65533;&#65533;&#65533;&#65533;&#65533;&#65533;&#65533;&#65533;&#65533;( &#65533;&#65533;1-&#65533;&#65533;&#65533;&#65533;&#65533;50&#65533;!"!#!- !-* & &#65533;7	;;B
 	B@&
7&#65533;&#65533;&#65533;&#65533;&#65533;&#65533;&#65533;&#65533;&#65533;&#65533;&#65533;&#65533;&#65533;&#65533;&#65533;&#65533;&#65533;&#65533;&#65533;-&#65533; &#65533;]&#65533;A7F&#65533;&#65533;c&#65533;&#65533;&#65533;`
#,&#65533;&#65533;&#65533;&#65533;&#65533;&#65533;&#65533;) &#65533;G\&#65533;Pq&#65533;&#131;T&#65533;0,( *&#65533;#S&#65533;&#65533;&#65533;H!h&#65533;&#65533;	&#65533;@aPq&#65533;&#65533;MI&#65533;p-&#65533;&#65533;&#65533;&#65533;&#65533; *4ptS&#65533;Z&#65533;&&#65533;(@"&#65533;1&#65533;b&#65533;P&#65533;'&#65533;"8|x&#65533;C&#65533;&#65533;Vx]D&#65533;XI)= &#65533;&#65533;R&#65533;&i9&#65533;&#65533;+*&#65533;T3g&#65533;CR&#65533;He&#65533;&#65533;&#65533;.Q&#65533;&#65533;&#65533;I&#65533;RD&#65533;&#65533;%P&#65533;&#65533;&#65533;&#65533;&&#65533;!
 &#65533;A&#65533;&#65533;O&#65533;e/`Q @avQH`&#65533;&#65533;&#65533;	j
\S&#65533;&#65533;q&#65533;>hP7&#65533;r&#65533;b0l&#65533;&#65533;&#65533;&#65533;&#65533;&#65533;&#65533;&#1406;&#65533;]&#65533;~&#65533;&#65533;P@&#65533;&#65533;&#65533;&#65533;&#65533;&#65533;&#65533;&#65533;&#65533;3&#1100;&#65533;&#65533;AE&#65533;#t4&#65533;&#65533;&#65533;&#65533; (t&#65533;&#65533;+&#65533;&#65533;,`&#65533;@
&#65533; T$&#65533;&#65533; &#65533; \xf6&#65533; &#65533;k&#65533;&#65533;(Vk5&#65533;&#65533;:&#65533;&#65533;J&#65533;9&#65533;5b&#65533;&#65533;."T&#65533;+&#65533;&#65533;bO&#1777;X&#65533;&#65533;&#65533;&#65533;AS&#65533;E&#1936;&#65533;&#65533;&#1290;&#65533;&#65533;&#65533; &#65533;&#65533;BYx&#65533;&#65533;U&#65533;A&#1048;%&#65533;5@&#65533;&#65533;#&#65533;\c^&#65533;&#65533;
X6O&#65533;p@xP&#65533;+&#65533;Az&#65533;C)mh$x&#65533;&#65533;R&&#65533;p&#65533;&#65533;&#65533;&#65533;0&#65533;&#65533;&#65533;&#1025;l=&#65533; N3&#65533;&#65533;CC &#65533;`&#65533;&#65533;$&#65533;jr&#65533;(&#65533;8&#65533;$&#65533;.\&#65533;v&#65533;&#1966;&#65533;&#65533;&#65533;+>b&#65533;&#65533;o&#65533;iSPr&#65533;&#327; 	( 4M&#65533;&#451;
8&#65533;&#65533; D&#65533;&#65533;2X&#65533;B &#65533;&#65533;0&#65533;
$&#65533;@&#65533;&#65533;8&#65533;d&#65533;.&#65533;@&#65533;W&#65533;&#65533;&#65533;&#65533;4&#65533;Xp&#65533; p&#65533;J&#65533;|&#65533;L&#65533;&#65533;c&#65533;p2@&#65533;5P@N&#65533;0n&#65533;4&#65533;JYP>0RA-L*B&#65533;(,L &#65533;$&#1913;0&#65533;&#65533;|8&#65533;.A%$&#65533;&#65533;&#65533;XH&#65533;&#65533;Vk&#65533;u&#65533;@k0&#65533;&#65533;Br &#65533;	&#65533;&#65533;&#65533;N&#65533;&#65533;@t&#65533;&#65533;&#65533;XC?&#65533;&#65533;&#65533;"dp&#65533;&#65533; &#65533;&#65533;&#65533;L&#65533; &#1036;%&#65533;&#65533;5@&#65533;&#65533;M?|#8&#65533;s&#65533;9&#65533;&#34447;&#65533;&#65533;7&#65533;x&#65533;&#65533;-&#65533;A&#65533;{67&#65533;&#65533;B&#65533;a&#65533;&#65533;&#65533;&#65533;&#65533;v&#65533;&#65533;@:\&#65533;&#65533;&#65533;0&#65533;&#65533;W&#65533;&#65533;&#65533;A&#65533;d&#65533;B-P@AQ&#65533;&#65533;Kx&#65533;^g5fG&#65533;\&#65533;&#65533;\&#65533;&#65533;&#65533;&#65533;% v&#65533;}&#65533;&#65533;&#65533;&#65533;o&#65533; &#65533;&#65533;Jc @U&#65533;[G"L&#65533;&#65533;?&#65533;p&#65533;c;&#65533;&#65533; &#65533;4<&#65533;&#65533;|&#65533;%&#65533;2&#65533;A&#65533;&#65533;j&#65533;K&#65533; /&#65533;&#65533;&#65533;Dc&#65533;W&#65533;(&#65533;&#65533;&#65533;Rr&#1370;&#65533;`&#65533;$&#65533;"t&#65533;&#65533;"5&#65533;K(t&#65533;&#65533;Bh@ &#65533;&#65533;&#65533;QP&#65533;]&#65533;V h&#65533;&#65533;H&#65533;&#65533;f&#65533; t&#65533;t&#65533;&#65533;&#65533;|H&#65533;qHLb&#65533;&#65533;&#65533;}&#65533;g!&#65533;ZA~ &#65533;&#65533;xNo&#65533;&#65533;O~&#65533;v&#65533;n`pb&#65533;=vX CH&#65533;@&&#65533;&#65533;`dI&#65533;$&#65533;&#65533;d&#65533;&#65533;&#65533;&#65533;&#65533;&#65533;	&#65533;4&#65533;&#65533;$0 &#65533;( Q
&#65533;2ZL/C+&#65533;ES&#65533;x)g&#65533;&#65533;`&#65533;&#65533;I&#65533;mL&#65533;\&#65533;	&#65533;7 `#'i&#65533;%*&#65533;&#65533;&#65533;&#65533;2&#65533;&#65533;&#65533;k\v&#65533;I&#65533;&x&#65533;h.&#65533;&#65533;#&#65533;&#65533;RA&#65533;&#65533;d 2.Y&#65533;M*&#65533;&#65533;&#65533;1Zi&#65533;Y&#65533;w%&#65533;Ip#&#65533;&#65533;&#65533;&#65533;&#65533;` +&#65533;&#65533;>&#65533;<z`k+&#1556;j&#65533;&#65533;`Sx&#65533;&#65533;H&#65533;;H&#554;&#65533;8TiQV&#65533;!&#65533;TG&#65533;&#65533;*&#65533;&#65533;&#65533;&#65533;&#65533;&#65533;&#65533;L&#65533;s&#65533;r&#65533;&&#65533;&#65533;&#65533;&&#65533;&#65533;&#65533;J&#65533;&#65533;V&#65533;4&#65533;`&#65533;0&#65533;:&#65533;&#65533;%
3&#65533;	&#65533;z&#65533;&#65533;&#65533;D&#65533;&#65533;&#65533;&#65533;3/@Fh&#65533;&#65533;) $&#65533;H&#65533;tP&#65533;A<&#65533; rT&#65533;T1/	&#65533;B&#65533;s&#65533;&#65533;&#65533;$&#65533;&#65533;&#65533;&#65533;&#65533;&#65533;$&#65533;&#65533;o]&#141;&#65533;&#65533;X&#65533;&#65533;+M,&#65533;&#65533;&#65533;&#65533;2&#65533;h&#65533;1>&#65533;I&#65533;`LHh&#65533;&#65533;&#65533;I&#1250;4&#65533;_^p`&#65533;{&#261;&#65533;&#65533;&#65533;&#65533;0d&#65533;^&#65533;&#65533;` !&#65533;&#65533;"&#65533;<&#65533;&#65533;X&#65533;,&#65533; @&#65533;&#65533;&#65533;&#65533;yU&#65533;'!&#65533;h&#947;&#65533;&#65533;&#65533;&#65533;&#65533;&#65533;&#65533;r&#65533;;	`&#65533; ?&#65533;!!Pcs&#65533;J@|&#65533;&#65533;E	H&#65533;np[&#65533;h@&#65533;&#65533;&#65533;*&#65533;&#65533;K&#65533;&#65533;&#65533;&#65533;&#65533;X&#65533;@&#65533;&#65533;&#65533;&#65533; D8&#65533;Z0&#65533;@&#65533;F&#65533;&#65533;P<&#65533;:T6$<&#65533;&#65533;&#65533;&#65533;&&#65533;JT&#65533;&#65533;	z4&#65533;<b^&#65533;5&#65533;\P&#65533;&#65533;@{&#65533; X81&#65533;L&#65533;>&#65533;/'&#65533;0v&#18946;&#65533;T[V&#65533;&#65533;&#65533;&#65533;p&#65533;I8{4&#65533;5&&#65533;&#65533;&#65533;[1&#65533;&#65533;]"&#65533;w&#65533;
&#65533;&#65533;&#65533;&#65533;-&#65533; N&#1096;&#65533;P&#65533;&#65533;I&#65533;&#65533;&#65533;&#65533;)"&#65533;X
&#65533;&#65533;&#65533;i&#65533;`A4&#65533;&#65533;&#65533;Ty&#65533;o&#65533;&#65533;&#65533; &#65533;TP&#65533;&#65533;q&#65533;P&#65533;0&#65533;&#65533;&#65533;%,&#65533;&#65533;&#677;G:P&#65533;&#65533;'P&#65533;&#65533;*&#65533;&#65533;t!&#65533;H: &#65533;&#65533;R&#65533;&#65533;x&#65533;!WG&#1590;&#65533;a`2&#65533;@&`2&#65533;&#65533; &#65533;&#65533;RY &#65533;&#65533;E&#65533;&#65533;Lz&?&#65533;d&#65533;&#65533;&#65533;s&#65533;K
&#65533;[_&#65533;&#65533;&#65533;&#65533;&#65533; &#65533;ufkd$&#65533;M&#65533;&#9527;&#65533; T&#65533;&#65533;U&#65533;D&#65533;b,O\&#65533;c&#65533;&#65533;ir&#65533;%0&#65533;&#65533;S^&#65533;$&#65533;]&#65533;&#65533;&#65533;'&#65533;(m(C0&#65533;E<&#65533;5&#65533;&#65533;bQ&#65533;d&#65533;>P&#65533;`&#65533;&#65533; V&#65533;&#65533;&#65533;&&#65533;&#65533;&#65533;&#65533;3&#65533;A
R0&#1797; &#65533;&#65533;1R &#65533;&#65533;h&#65533;l&#65533;8&#65533;&#65533; x&#65533;&#65533;(RD&#65533;&#65533;&#65533;8W.w&#65533;q&#65533;PN&#65533;>&#65533;&#65533;6&#65533;C&#65533;l&#65533;Y&#65533;1~&#65533;7&#65533;
Lwz(&#832;|M&#65533;Paj4"jP&#65533;&#65533;&#65533;(A&#65533;&#65533;Qb&#65533;J&#65533;&#65533;&#235;I&#65533;&#65533;&#65533;&#65533;&#65533;&#65533;c2E3[1&#65533;K&#65533;&#65533;(&#65533;&#65533;o&#65533;&#65533;c&#65533;&#65533;&#&#65533;&#65533;M&#65533;&#65533;P4&#65533;&#65533;&#65533;&#65533;&#65533;&#65533;/&#65533;k&#65533;&#65533;&#65533;%&#65533;&#65533;uY&#65533;L<&#65533;&#65533;pVF G;lL T&#65533;&#65533;j5&#65533;]&#65533;&#65533;e@W_A#&#65533;&#65533;&#65533;&#65533;Z&#65533;L&#65533;M&#65533;&#65533;5XFJ&#65533; x@&#65533;&#65533;S z&#1027;&#65533;C&#65533;&#65533;7`&#65533;f&#330;Y&#65533;.b&#65533;sN}&#65533;&#65533;&#65533;&#65533;&#65533;&#65533;&#65533;&#65533;&#65533;&#65533;Y&#65533;&#65533;l@*&#65533;&#65533;%`&#65533;Dg &#65533;&#65533;"u&#65533;V&#65533;W&#65533;"&#65533;AG<&#65533;Z&#65533;l&#1411;0&#65533;A&#65533;5&#65533;&#65533;Pg&#65533;0"a&#65533;&#65533; &#65533;kXbG&#65533;@0&#65533;f&#65533;o&#65533;B(&#65533;4?&#65533;&#65533;&#65533;4&#65533;&#65533; "&#65533;!:&A5&#65533;&#65533;40AJ$&#65533;AT&#65533;K&#65533;&#65533;Lq&#65533;
{1Yy&#65533;-&#65533;&#65533;%B&#65533;ub&#65533;U&#65533;&#65533;&#65533;1@<&#65533;cCdr&#65533;&#65533;=&#65533;&#65533;5&#65533;&#65533;g,0_&#65533;b&#65533;\&#65533;``(g&#65533;&#65533;[&#65533;~ &#65533;Q&#65533; ;&#65533;P&#65533;`D&#65533;V}|Q)&#65533;\&#65533;&#65533; 
&#65533;5 &#65533;sp&#65533;|&#65533;&#65533;&#65533;gq&#65533;&#65533;*&#65533;&#65533;&#65533;"p"`&#65533;B N&#65533;0 &#65533;p&#65533;Q_&#65533;&#65533;&#65533;T)}$|&#65533;p&#65533;S	.`l&#2019;&#65533;&#65533;&#65533;&#65533;&#65533;&#65533;&#65533;1@>&#65533;D3&#65533;&#65533;s&#65533; &#65533;`0=aa&#65533;&#65533;G&#65533;!&&#65533;!&#65533;(&#65533;3 &#65533;&#65533;&#65533;&#65533;T@=A&#65533;0.d&#65533;1&#65533;JVu&#65533;
&#65533;&#65533;M&#65533;6.&#65533;&#65533;e&#65533;&#65533;nbQx&#65533;&#65533;(I&#65533; X&#65533;Z*ca0&#65533;b&#65533;g>&#65533;&#65533;="&#65533;r&#65533; 	&#65533;V&B&#65533;&#65533;`Lq&#65533; &#65533; @ 	`40PohET&#65533;Cq&#65533;&#65533;&#65533;&#65533;&#65533;&#1415;&#65533;D&#65533;D&#65533;b"I&#65533;&#65533;&&#65533;+&#1024;E&#65533;!R&#65533;&#65533;  ]jh&#65533;(K&#65533;7&#65533;?&#65533;&#65533;&#65533;D`>&#65533; DZ&#65533;0 %0&#65533;  A&#65533;VHA
&#65533;x"&#65533;w&#65533;&#65533;&#65533;&#65533;P4&#65533;&#65533;&#65533;sEWvI{K6>&#1974;6/&#65533;&#65533;>q&#65533;w&#65533;&#65533;&#65533;b)lc"&#65533;&#65533;&#65533;&#65533;4F&#65533;2!&#65533;&#65533;q&#65533;py&#65533;!5&#65533;hz+&#65533;
C2.Cc{(&#65533;&#65533;&#65533;0Z&#65533;$K&#65533;R%&#65533;S&#65533;&#65533;&#65533;&#65533;p&#65533;&#65533;R330&#35280;&#65533;e&#65533;&#65533;1E&#65533;#8&#65533;2&#65533;D7&#1489;&#65533;&#65533;8FD.&#65533;&#65533;)&#65533;&#65533;EE&#65533;&#65533;&#65533;&#1104;&#65533;J&#65533;&#65533;&#65533;&#65533;&#65533;mY'\&#65533;*&#65533;&#65533;&!&#65533;&#65533; +&#65533;&#65533;T&#65533;b&#1700;A&#65533;0&#65533;b&AH&#65533; 0&#65533;&#65533;&#65533;l&#65533;&#65533;vR&#65533;H0&#65533;&#65533;&#65533;@&#65533;&#65533;&#65533;
 P>Wri`>&#65533;@&#65533;(?z1iYZ=C0&#65533;&#65533;%&#65533;&#65533;&#65533;;&#65533;&#65533;B
r&#65533;&#65533;JM&#65533;#&#65533;5&#65533;k*&#65533;`0&#65533;dM&#65533;!
3bKel&#65533;F0&#65533;&#65533;(&#65533; Y9&#65533;TXb&#1730;&#65533;&#65533;&#65533;&#65533;PB&#65533;T&#65533;Q<&#65533; <&#65533;/&#65533;]IP&#65533;&#65533;`p(&#65533;&#65533;x&#65533;&#65533;&#65533;&#65533;R&#65533;+Fd&#65533;C&#65533;&#65533;&#65533;&#65533;b,&#65533;"gZ&#65533;&#65533;&#65533;&#65533;"S&#65533;3mCq
&#65533;?Xx'&#65533;	]&#65533;M`&#65533;&#65533;&#65533;.&#65533;&#65533;v.&#65533; (&#65533;6/&#65533;"0&#65533;	D3&#65533; &#65533;900`&#65533;&#65533;&#65533;d?V&#65533;
3&#65533;=&#65533; &#65533;&#65533;&#65533;$Q2	`&#65533;Wx&#65533;R1&#65533;@T# h
&#65533;smPq,&#65533;&#65533;&#65533;z4&#65533;-|e=&#65533;p(p&#65533;&#65533;20&#65533;&#65533;&#65533;fM&#65533;h&#65533;-&#65533;
MRC@&#65533;%&#65533;wA }A.&#65533;F&#65533;`&#65533;&#65533;@c+&#65533;&#65533;$&#65533;q@c&#65533; r&#65533;&#65533;+&#65533;'7&#65533;'lH4&#65533;&#65533;&#65533;,&#65533;&#65533;9&#612;&#1050;L4&#65533;&#65533;&#65533;+&#65533;6&#65533;&#65533;Wj&#65533;&#65533;7&#65533;9&#65533;&#1198;5&#65533;&#65533; >0\	a&#65533;&#65533; @/,&#1063;-&#65533; &#65533;tw&#65533;m_X&#65533;&#65533;&#65533;J&#65533;.q&#65533;&#65533;
&#65533;@c &#65533;&#65533;&#65533;4&#65533;HOu	:&#65533;:&#65533;&#65533;&#65533;&#59432;&#65533;py&#65533;l:&#65533;&#65533;&#65533;&#65533;p&#65533;&#65533; O&#65533;&#65533;&#65533;&#65533;&#65533;&#65533;&#65533;3&#65533;k&#65533;<&#65533;&#65533;&#65533;&#65533;&#65533;&#65533;&#65533;V &#65533;&#65533;c&#65533;zm&#65533;l&#65533;n&#65533;&#65533;2fa&#65533;)0!`r2@&#65533;&#65533;&#65533;3s%&#65533;
&#65533;)&#65533;T*&#65533;B&#65533;&#65533;:&#65533;+&#65533;$AMp&#65533;&#65533;q&#65533;O&#65533;%&#65533;&#65533;&#65533;&#65533;&#65533;r&#65533;&#65533;@$i&#65533;&#65533;&#65533;yx&#65533;&#65533;:&#65533;&#65533;&#65533;s"&#65533;&#65533;&#65533;&#65533;&#65533;R&#1072;h9\&#1696;&#65533;&#65533;Q
&#65533;&#65533;e7&#65533;A&#65533;A0&#65533;&#65533;&#65533;&#65533;&#65533; &#65533;X&#65533;o&#65533;&#65533;0&#65533;I&#65533;&#65533;3
&#65533;f&#65533;&#65533;(&#65533;%$&#65533;K&#65533;I!&#65533;&#65533;`'&#65533;&#65533;p&#65533;NFL&#65533;J&#65533;j&#65533;9	A'&#65533;!&#65533;&#65533;&#65533;4Ui&#65533;&#65533;	BaG+&#65533;&#65533;&#65533;2&#65533;&#65533;;&#65533;&#1154;&#65533; 0*QX88	!p66&#65533;5&#65533;!h|7S&#65533;&#65533;&#65533;`&#65533;&#65533;&#65533;ZH1&&#65533;&#65533;&#65533;<$0&#65533;&#65533;.&#65533;&#65533;&#65533;0u &#65533;$:P7qs&#65533;i&#65533;)&#65533;&#65533;&#65533;%&#65533;&#5147;&#65533;9h&#65533;&#213;&#65533;DTh&#65533;Ya&#65533;M*&#65533;&#65533;&#65533;c*&#65533;&#65533;Q&#65533;&#65533;7&#65533;g &#65533;&#65533;=&#65533;3&#65533;&#65533;&#65533;,&#65533;&#65533;zk&#65533;!&#65533;&#65533;2 
&#65533;&#65533;&#65533;&#65533;&#45782;&#65533;&#65533;&#65533;  &#65533;&#65533;o&#65533;&#65533;&#65533;S&#65533;JV&#65533;w&#387;&#65533;o&#65533;Qr&#65533;x&#65533;%!A&#65533;&#65533;&#65533;"&#65533;T&&#65533;&#65533;&#65533;aprW^&#65533;&&#65533; &y&#1590;&#65533;2d&#65533;&#65533;"&#65533;|&#65533;&#65533;&#65533;v!8vV
g).A&#65533;P&#65533;&#65533;Y&#65533;)>&#65533;&#65533;&#65533;6# b]&#65533;05!@3&#65533;&#65533; `_<&#65533;
3&#65533;L}&#65533;&#65533;q&#65533;&#65533;`&#65533;&#65533;B&#65533;F&#65533;&#65533;G$&#65533;&#65533;&#65533;&#65533;&#65533;0&#65533;+,&#65533;&#65533;&#65533;&#65533;&#65533;	&#65533;&#65533;7&#65533;@T MJ-`&#65533;&#1546;1&#65533;j Gyo&#65533; !+0&#65533;&#65533;&#65533;?&#1510;{ &#65533;B&#65533;&#65533;V5&#65533;v6ab&#65533;a\ -&#65533;&#65533;I&Y&#65533;`@c{&#65533;&#65533;&#65533;&#65533;&#65533;v&#65533;&#65533;d&#65533;XR &#65533; &#65533;&#65533;&#65533;&#65533;3&#65533;L d!&#65533;&#65533;G&#65533;3&#65533;0$QA"&#65533;@1F&#65533;&#65533;&#65533;&#65533;7a&#65533;3&#65533;	&#65533;X&#65533;&#65533;)4&#65533;0Ya(&#65533;&&#65533;&#65533;V&#65533;0a&#65533;)T&#65533;?A&#65533;&#65533;&#65533;.n&#65533;p&#65533; 1@%&#65533; P <&#65533;&#65533;&#65533;	 &#65533;R&#65533;*1&#485;&#65533;&#1272;&#65533;&#65533;PO*&#65533;&#988;&#65533; &#65533;&#65533;n&#65533;*-{]&#65533;\+ &#65533;Ef&#65533;O&#65533;&#65533;=` 5&#65533;  &#65533;.&#65533;&#65533;&#65533;@&#65533;&#65533;:&#65533;$13&#65533;0&#65533;b8Q &&#65533;$&#65533;&#65533;Y&#65533;&#65533;y&#65533;&#65533;q
&#65533;&#65533;&#65533;
&#65533;C&#65533;(Q>&#65533;&#65533;&#65533;Q&#65533;&#65533;cy*k&#65533;&#65533;h&#65533;T[C&#65533;=7&#65533; ~&#65533;kA&#65533;&#65533;&#65533;|	 )0
&#65533;Pb&#65533;f$&#65533;&#65533;q&#65533;&#65533;w&#65533;p&#65533;!&#65533;&#65533;a4&#65533;&#65533;'"&#65533;!&#65533;	0 &#65533;	S&#65533;!  C&#65533;1 %&#65533;T&#65533;Z/&#65533;- &#65533;
1[7`pF&#65533;&#65533;C&#65533;E-<&#65533;&#65533;&#65533;j]&#65533;&#65533;&#65533;&#65533;&#65533;&#65533;Bp&#65533;&#65533;&#65533;&#65533;Q&#65533;&#65533;r
&#65533;9; +I*&#65533;&#1213;Qn&#65533;35&#65533;&#65533;k&#65533;&#65533;&#65533;V &#65533; &#65533;RX%j%&#65533;pv&#65533;Mg&#65533;=&#65533;&#65533; c&#65533;s\z.&#65533;&#65533;&#65533;&#65533;?P&#65533;&#65533;	&#65533;;	&#65533;D6&#65533;cB3&#65533;#&#65533;&#65533;&#65533; &#65533;k5&#65533;f&#65533;Tz1Bb%@%&#65533; &#65533;9{G&#65533;&#65533;0C2&#65533;&#65533;&#65533;Q&#65533;	-!vqTf&#65533;J6&#65533;&#65533;&#65533;K&#65533;,L&#65533;+A&#65533;-&#65533; &#65533;J(&#65533;-&#65533;oS&#65533;u&#65533;)p=@
&#142;&#65533;[&#65533;&#65533;]6`*&#65533;&#65533;TTg&#65533;K&#65533;&#65533;&#1711;^&#65533;g&#65533;yX?&#65533;]&#65533;%t?Dt(&#65533;&#65533;&#65533;E^&#65533;&#65533;&#65533;&#65533;&#65533;&#65533;&#65533; &#65533;FE&#65533;.&#65533;&#65533;0+X	)&#65533;$$X4xX&#65533;$&#65533;&#65533; &#65533;r&#65533;&#65533;&#65533;dj&#65533;?4&#65533;x&#65533;&#65533;&#65533;&#65533;;" &#65533;|J&#173;
&#65533;!U5!V>W&#65533;5&#65533;`-&#65533;c&#1761;05 `y%&#65533;*&#65533;&#65533;&#65533;}r&#65533;'&#65533;&#65533;&#65533;1$&#1844; P&#65533;*&#65533;&#65533;w&#65533;&#65533;&#65533;&#65533;m&9&#65533;&#65533;-c&#65533;?&#65533;&#65533;&#65533;PWL&#65533;1G&#65533;H`&#65533;5&#65533; &#65533;&#65533;&#65533;rR&#65533;{ _&#520;&#65533;&#65533;,&#65533;a* &#65533;&#65533;F&#65533;&#65533;h&#65533;&#65533;D4&#65533;&#65533;~&#65533;&#23542;&#65533;&#65533;n}&#65533; &#65533;,&#65533;,&#65533;E,&#65533;&#65533;&#65533;: r&#65533;$5&#65533;2a&#65533;&#1139;6,&#65533;	&#65533;&#65533;&#251768;2&#1110;3(&#65533;;&#65533;&#65533;&#65533;&#65533;P&#65533;&#65533;&#65533;=&#65533;&#65533;+A)r&#65533;!J&#65533;X&#65533;&#65533;&#65533;@0p&#65533;3&#65533;x&#65533;h&#65533;&#1062;G&#256;b&#65533;p&#65533; F&#65533;&#65533;&#65533;T&#65533;I&#65533;
&#65533;I&#1907;&#65533;c' &#65533;&&#65533;_&#65533;n&#65533;QC#d&#65533;BL&#65533;&#65533;$]&#65533;d/ &#65533;#&#65533;H&#996;&#65533;p &#65533;;&#65533;rG&#65533;4&#65533;&#65533;&#65533; '&#65533;"&#65533;6&#65533;!osR!&#326;`&#65533;?$&#65533;=&#65533;&#65533;&#65533;0&#65533;&#65533;&#65533;(&#65533;&#65533;ED&#65533;M&#65533;&#65533;&#65533;9z&#65533;&#168;&#65533;&#65533; ~&#65533;Zd&#65533;B7']c&#65533;&#65533;+; U&#65533;@0 &#65533;&#65533;V&#65533;&#65533;&#65533;&#65533;s&#65533;&#65533;0&#65533;$&#65533;
)&#65533;	l0@@&#65533;7|&#65533;	&#65533;&#65533;5&#65533;&#65533;_&#65533;u&#65533;&#65533; &#65533;&#65533;)A.&#65533;&#65533;&#65533;&#65533;!-+)&#65533;&#65533;&#65533;.&#65533;,,&#65533;C&#65533;A) 1+&#65533;&#65533;&#65533;&#65533;!&#65533;&#65533;--&#149;+3&#65533;&#65533;&#65533;&#65533;#0A&#65533;$&#65533;"#0&#65533;,+&#65533;l &#65533;B&#65533;&#65533;h&#1423;E&#65533;&#65533;2dPQ&#65533;
F@a&#65533;&#65533;  m 8 &#65533;&#65533; & &#65533;&#65533;&#65533;&#65533;&#65533;!B&#65533;<	&#1152;&#65533;@&#65533;	&#65533;&#65533; &#65533;	J&#65533;&#65533;&#1123;H&#65533;*]:&#65533;&#65533;&#65533;@39&#65533;&#65533;&#65533;&#65533;&#65533;B$(y&#46063;B&#65533;&#65533;&#65533;U&#65533;&#65533;4SV&#65533;&#65533;&#65533;C[&#65533;U aA02&#65533; 
q&#65533;&#65533;&#65533;&#65533;V&#65533;&#65533;&#65533;&#65533;&#65533;	C&#65533;a&#65533;&#65533;&#65533;aZ&#65533;U&#65533;\ "&#65533;&#65533;
&#65533;&#65533;4!r+0&#65533;`L&#65533;&#65533;&#65533;&#65533;*U@!N&#65533;	&#65533;H|X&#65533;&#65533;B&#65533;K&#65533;&#65533; &#65533;&#65533;W&#1408;a!&#65533;r&#65533;!&#65533;V )E&#65533;&#65533;&#65533;&#65533;	s&#65533;8&#65533;&#65533;&#65533;i&#65533; &#65533;\H&#65533;&#65533;&#65533;
>&#65533;&#65533;&#65533;+X&#65533;B=|&#65533;@&#65533;&#65533;&#65533;&#65533;&#65533;<uA(&#65533;&#65533;&#65533;,@&#65533;)&#65533;&#65533;)&#65533;D W &#65533; &#65533;.&#65533;$&#65533;L
&#65533;eN<&#65533;&#65533;TL&#65533;h&#65533;(&#65533;&#65533;&#65533;S&#65533;M&#65533;O&#65533;d M&#65533;&#65533; _}&#65533;&#65533;I	&#65533; f&#65533;4V&#65533;`&#65533;
H#@L@Bj1`&#65533;&#65533;`@&#65533;&#65533; R&#65533;&#1036;*&#65533;&#65533;&#65533;&#65533;&#65533;H-|@ `&#140;uXV&#1186;q&#65533;&#65533; &#65533;%&#65533;&#262;	&#65533;E&#65533;&#65533;&#65533;&#603;&#65533;&#65533;I&#448;r&#65533;&#65533;A,|&#65533;K &#65533;&#65533;&#65533;&#65533;&#128;&#65533;&#65533;`C=c	'H%;mb"&#65533;&#65533;&#65533;&#65533;&#65533;|&#65533;&#65533;!&#65533;S&#65533; |0A,f&#65533;4&#65533;]&#65533;^i&#65533; &#65533;&#65533;&#1834;A -&#65533;`&#65533;',&#65533;{_zP&#65533; &#65533;tRceK&#65533;=&#65533;&#65533;&#65533;&#65533;rXN9&#65533;#&#65533;&#65533;&#65533;&#65533;&#65533;&#65533;&#65533;bTD&#65533;c&#65533;D&#65533;&#65533;&#65533;&#65533;&#65533;&#65533;`!&#65533;a&#65533;h&#65533;&#65533;&#65533;&#65533;@ &#65533;@&#65533;
&#65533;CL&#65533;Bj+@g &#65533; C&#65533;&#65533;&#65533;X&#65533;-<v&#65533;&#65533; &#65533;&#65533;&#65533;&#65533;&#65533;O .&#65533;P (&#65533;P"ir&#65533;$k&#852;&#65533;&#65533;&#65533;3C&#65533;*1&#65533; O5X#&#65533;&#65533;
eL
&#65533;&#65533;&#65533;`&#65533; &#65533;n#&#65533; 	X>@&#65533;O&#65533;&#1062; &#1189; &*&#65533;&#65533;&#65533;&#65533;'&#65533;&#65533;&#65533;&#65533;&#65533;&#65533;y&#65533;0&#65533;r&#65533;8&#65533;&#65533;&#65533;&#65533;&#65533;&#65533;y&#65533;3&#65533;&#65533;#t&#65533;&#65533;
LPZ"&#65533;&#65533;3&#65533;"&#65533;&#65533;h1&#65533; &#65533;RSp&#65533;&#65533;&#65533;&#65533;
(&#65533;`
 &#65533;p3!F&#65533;&#65533;&#65533;&#65533;8&#65533;&#65533;-H&#65533;&#65533;$V&#65533;:&#65533;&#65533;&#65533;&#65533;&#65533;n&#65533;&#65533;L&#65533;h&#65533;>&#65533;A&#65533;kS&#65533;7(&#65533;&#65533;&#65533;&#65533;Vj&#65533; ,8&#23328;&#65533; &#65533;&#65533;&#65533;&#65533;
&#65533;&#65533;}&#65533;A<+&#65533;&#65533;-&#65533;&#65533;}%&#65533;;&#65533;&#65533; &#65533;,&#65533;&#65533;&#65533;&#65533;&#65533;&#65533;LTh&#65533;&#65533;&#65533;&#65533;0&#65533;&#65533;&#65533;&#65533; ;R&#65533;&#65533;	&#65533;&#65533;,&#65533;bP;&#65533;A=&#65533; &#65533;&#65533;&#65533;&#65533;&#65533;	&#65533;Bpa&#65533;`@jbjU0&#65533;&#65533;&#65533;E'+&#65533;&#65533;&#65533;Kf0&#65533;&#65533;G% a&#65533;(j9<D&#65533;*&#65533;	,&#65533;&#65533;&#65533;0 L`&#65533;&#65533;[%d &#1604;*J&#65533;&#65533;  &#65533;&#65533;
&#768;s$&#65533;@:&#1025;u&#65533;@etObB &#65533;l&#65533;&#65533;$&&#65533;Jq&#65533;#&#65533;$ yZ&#65533;&#65533;X@&#65533;&#65533;&#65533;v&#65533;&#65533; &#65533;&#65533;&#65533;@&#65533;w&#65533;I&#65533;%&#65533;&#65533;&#65533;&#65533;
&#65533;&#65533;Wh&#468;&#65533;&#65533;&#65533;:&#65533;&#65533;&#65533;i&#65533;#&#65533;&#65533;
:&#65533;&#65533;&#377;&#65533; &#65533;&#65533;U&#65533;C	&#768;"&#65533;&#65533;) &#65533;&#65533;&#65533;&#65533;F &#65533;
X&#65533;&#65533;f&#65533;&#65533;t0&#65533;&#65533;&#65533;T&#65533;&#65533;&#65533;$&#65533;Ca\&#65533;&#65533;<d&#65533;&#65533;l&#65533;(&#65533;&#436;&#65533;&#65533;X&#65533;&#65533;&#65533;&#65533;&#65533;R&#65533;@`Hd(&#65533;#pn0F,&#65533;j&#65533;&#65533; <&#65533;pQ&#65533;h&`&#65533;Is0@&#65533;&#65533;"M@'&#65533;@&#65533;&#65533;	&#65533;&#65533;&#65533;Y&#65533;&#576;&#65533;7 
&#65533;M&#65533;_%&#65533; [bc$@&#65533;&#65533;0@&#65533;&#65533;(&#128;&#65533;I&#65533;k&#65533;(&#65533;|`I8R&#65533;[wBv &#65533;&#1377;&#65533;&&#65533;@&#65533;&#65533;&#65533;&#467;&#65533;k&#65533;HM&#65533;R&#65533;&#65533;&#65533;&#65533;n&#65533;&#65533;&#65533;bJ&#65533;|&#65533;$Y&#65533;L Kf+%&#65533;Z&#65533;X{&#65533;&#65533;D&#65533;Y @&#65533;:&#65533;&#65533;Q &#65533;&#65533;Mz&#65533;&#65533;&#65533;&#1811;1&#65533;&#65533;&#65533; &#65533; @&#65533;d:\&#65533;&#65533;&#65533;4"K&#65533; @A!&#65533;&#65533;&#65533;@&#65533;+&#65533;&#65533;	&#65533;&#65533;&#65533;2&#65533;&#65533;tb&#65533;&#65533;Z-&#65533;0&#65533;&#65533;&#65533;@!&#65533;$5Vf,&#65533;@V&#65533;Q,5pqH&#65533;
j&#65533;&#65533;&#65533;@e&#65533;&#1640;-g'@)&#65533;&#65533;" &#65533;[92&#65533;Um&#65533;<&#65533; &#65533;DL&#65533;p.+0L(&#65533;%C$&#65533;=&#65533;&#65533;|-]&#65533;!@L&#65533;i&#65533;$&#65533;&#65533;=&#65533;&#65533;T&#65533;,&#65533; &#65533; &#65533;I&#65533;&#65533;x[&#65533;&#65533;Y&#65533;5&#65533;B&#65533;&#65533;&#65533;R&#549;&#65533;&#65533;&#65533;{"&#65533;i&#65533;&#65533;*&#65533;O&#65533;G U&#1546;&#65533;&#418;I&#65533;,E&#65533;@ &#65533;&#65533;x&#65533;*&#65533;&#65533;X&#65533; &#65533;A&#65533;;X0 &#1718;O&#1792;v&#65533;+&#65533;&#65533;&#65533;E?&#65533;N0&#65533;QcL&#65533;&#65533;&#65533;R>&#65533;# &#1474;&#65533;&#65533;(D~&&#65533;&#65533;&#65533;&#65533;&#65533;T&P*C&#65533;9 ` &#65533;0&#65533;YS&#65533;
&#65533;
F&#65533; &#65533;SY&#65533;*&#65533;&#65533;Bo AdP&#65533;P&#65533;&#65533;&#65533; &#65533;<{&#65533;&1@&#65533;&#65533;R&#65533;3~b&#65533;$G&&#297;&#65533;X&#65533;@;&#65533;&#65533;&#65533;|&#65533;&#65533;&#65533;&#65533;&#65533;>xPV&#65533;&#65533;&#65533;&#65533;&#65533;&#65533;*bU&#555;&&#65533;*&#65533;~&#65533;&#65533;&#65533;&#65533;&#65533;&#65533;pMI&#65533;?&#65533;&#65533;&#65533;&#65533;&#65533;&#65533;;U&#65533;&h&#65533;	L`&#65533;&#65533;&#65533;D&#65533;&#65533;&#65533;&#65533;&#65533;t&#65533; - &#65533;&#1282;,&#65533;g2> %&#65533;q&#65533;&#65533;&#65533;&#65533;&#65533;R&#65533;60N6&#65533;&#65533;&#65533;`&#65533;&#65533;{N&#65533;cX@
h&#65533;Kad&#65533;&#866;V&#65533;l&#65533;&#65533;B&#65533;&#65533;&#65533;&#65533;! &#65533;r&#65533;&#440;&#65533;<X&#65533;7z&#65533;&#65533;p@j&#65533;&#65533;g<p&#65533;n&#65533;"`D$&#65533;&#65533;a&#65533;&#65533;&#1004;U&#65533;W &#478;&#65533;&#65533;h&#65533;%z&#65533;&#65533;&#65533;&#65533;-&#65533;&#65533;c&#65533;,&#213;y&#65533;l&#65533;R&#541;&#65533;&&#65533;&#65533; ; 0&#65533;h &#65533;K,&#65533;g[0&#65533;&#65533;W*]&#65533;&#65533;-l&#65533;$&#65533;&#65533;&#65533;i$&#65533;k<H&#65533;Z[&#65533;&#65533;@
&#65533;ka&#65533;&#65533;&#65533;(&#128;N&#65533;&#65533;;&#65533;&#65533;D&#65533;&#65533;&#65533;&#65533;4&#65533;/8~&#273;&#65533;&#65533;&#65533;
&#65533;&#65533;R&#43416;7vSE4M&#65533;&#65533;0&#65533;j0&#65533;A&#65533;&#65533;.&#65533;&#65533;.&#65533;&#65533;J&#65533;&#65533;&#269;5&#65533;&#65533;&#65533;&#65533;&#65533;b&#65533;&#65533;&#65533;M&#65533;&#65533;L"&#65533;&#65533;t@P&#65533;@&#65533;i&#65533;&#65533;&#65533;q&#65533;&#1010;&#65533;8&#65533;&#65533;+&&#65533;@Jl&#65533;*`y&#65533;fxd Mj|&#65533;&#65533;Y6&#65533;&#606;,6&#65533;&#65533;WX&#65533;&#65533;&#65533;
D&#65533;&#65533;&#65533;ZfjB 2P&#65533;&#65533;5KBE
&#65533;]K&#65533;`&#65533;&#65533;t&#65533;&lWb&#65533;a3&#65533;,$pJ5P&#65533;6U_^aUwI^!&#65533;B/B%<&#65533;&#65533;sTp&#1473;(1&#65533;'@Qwu&#65533;bD`&#65533;d<&#65533;G]BBI_OR9a
*3h&#65533;s&#65533;5'1 9&#65533;&#65533;&#65533;$&#65533;&#65533;R # 6&#65533;C+&#65533;&#65533;T&#65533;6&#65533;&#65533;&#65533;&#65533;	&#65533;&#65533;2A&#65533;&#65533;&#65533; &#65533;&#65533;*%&#65533;&#65533;&#65533;!&#65533;&#65533;&#65533;&#65533;zQA &#65533;@$&#65533;W&#65533; 
&#65533;6^&#65533;p&#65533;0s&#65533;&#65533;(F&!MPq&#65533; W&#65533;!	AD!&#65533;	@C"&#65533;N&#65533;h&#65533;Lp&#65533;SE&#65533;$&#65533;&#65533;&#65533;q@&#65533;D}=3 *&#65533;&#65533;0s&#65533;!q &#65533;-sDG;`<@&#65533;/fW/&#65533;t/&#65533;&#65533;` "&#65533;%&#65533;&#65533;&#65533;8!""&#65533;&#65533;;&#65533;&#65533;&#65533;&#65533;krtv: -Z2 &#65533; I8F&#65533;&#65533;&#65533;W&#65533;&#65533;&#65533;,&#65533;>&#65533;1pyVF>&#65533;o&#65533;&#65533;&#65533;C&#65533;&#65533;&6&#65533;"h&#65533;K&#65533;&#4934;&#65533;6DA}C&#65533;&#65533;QM&#65533;&#65533;|&#65533;&#65533;*&#65533;&#65533;&#65533;@g&#65533;4`3&#65533;S	A,CY&#65533;&#65533;&#65533;R&#65533; `6
6&#65533;@&#65533;Uo&#65533;p=&#65533;&#65533;&#65533;&#65533;o!&#1878;L&#65533;r!&#65533;J 1&#65533;&#65533;&#65533;r-&#65533;V&#65533;TG3&#65533;C< B`&#65533;
&#65533;a[&#65533;u&#65533;V:Cy#1&#65533;:&#65533;XG &#65533;v&#65533;&#65533;&#65533;R.}/6&#65533;TI&#65533;&#65533;&#65533;T&#65533;&#65533;&&#65533;4PU`v &#65533;G&#65533;&#65533;]&#65533;m._&#65533;JR&#65533;07&#65533;&#65533;?&#65533;&#65533;|&#1541;&#65533; )&#1924;*^&#65533;D&#65533;	&#65533;&#65533;o&#65533;&#65533;"8&#65533;J*&#65533;w)&#65533;@Y&#65533;&#65533;@&#65533;Dp|) F&#65533;&#65533;>&#65533;&#65533;4q&#65533;&#65533;5&#65533; \&#65533;0&#65533;
&#65533;&#65533;7&#65533;RC&#65533;&#65533;&#65533;_&#65533;uFo&#65533;&#65533;m"W&#65533;V&#65533;&#65533;	 Q $p&#65533;#&#65533;h'&#65533;D&#65533;8-&#65533;&#65533;Pg&#65533;[_0&#65533;&#65533;V&#65533;_)!o4_&#65533;fZ&#65533;&#65533;&#65533;&#65533;S/&#65533;9&#65533;[&#65533;k:&#65533;&#65533;&#65533;A&#65533;&#65533;U&#1630;n&#65533;kT;2b/&#1045;&#65533;	x&#65533;&#65533;&#65533;&#65533;jc&#65533;Uc&#65533;$kg
&#65533;&#65533;`.&#65533;LCn&#65533;	-&#65533;&#65533;&#65533;4 $&#65533;4 fP{  &#65533;&#65533;F	&#65533;@&#65533;&#65533;&#65533;Boip&#65533;&#65533;862MD iR	&#65533;&#65533;}&#65533;5&#65533;F&#65533;*&#65533;&#65533; T	&#65533;`&#65533;OA&#65533;Q&#65533;pH&#65533;&#65533;&#65533;C &&#65533;l&#65533; &#65533;&#65533;E&#65533;8M&#65533;qY&#65533; A*_&&#65533;AE!Pc&#65533;pf&#65533;&#65533;&#65533;V&#65533;MV'&#65533;o&#65533;= &#65533;&#65533;j)5!&k&&#65533;!eQ<&AG2&#65533;@ &#65533;&#65533;&#65533;`&#65533;RT&#65533;S&#65533;&#65533;&#10126;&#65533;;W&#65533;&#65533;blM	&#65533;&#65533;7&#65533;p&#65533;SxT&#65533;&#65533;a&#65533;R 	&#65533;  &#65533;&#65533;m&#65533;P &#65533;F&#65533;VO3&#65533;&#65533;[&#65533;&#65533;,PE&#65533;B:/G&#65533;4h#P&#65533;&#65533;&#65533; &#65533;P&#65533;Yd&#65533;dExaH&#65533;Q&#65533;M&#65533;&#65533;7%'6&#65533;&#65533;&#65533;P^&#65533;&#65533;&#65533;&#65533; 
z&#65533;4&#65533;&#65533;	&#65533;&#65533;Z
&#65533;"]@AC&#65533;&#65533;@&#65533;	&#65533;&#65533;@&#65533;2gY&#65533;dr&#65533;g &#65533;&#65533;p:Sq &#65533;&#65533;2]&#65533;Pcs&#65533;u&#65533;&#65533;&#65533;&#65533;<&#65533; &#65533;&#65533;@&#65533;4&#65533;5&#65533;&#65533;@&#65533;&#65533;`&#65533;&#65533;&#65533;6_&#65533;-&#531;S&#65533;&;  2<CUT&#65533;&#65533;&#65533;&#65533;&#65533;,&#65533;&#65533;1&#65533;M&#65533;`9!&#65533;&#1016;w&#65533;&#65533;&#65533;&#65533;u@u=0x &V^&#65533;&#65533;1&#65533;&#65533;&#65533;b&#65533;71 &#65533;&#65533;3dJ)&#65533;5&#65533;5&#65533;&#65533;&#65533;9"&#65533;'&#65533;M;&#65533;$yRAgC&#65533;&#65533;&#65533;en2  &#65533;!0,.@&#65533;pj6&#65533;&#65533;&#65533;
&#65533;&#65533; &#65533;4&#65533;Z&#65533;!PN&#841;5&#65533;&#65533;91 &#65533;8&#65533;&#65533;t&#65533;&#65533;2&#65533;`&#65533;J	&#65533;	&#65533;' 1pV &#65533;APg|5&#65533;&#222704;W&#65533; 
&#65533;?pA ;&#65533;9h&#65533;$Pf&#65533;	&#65533;B&#65533;P*&#65533;%&#65533;K+&#65533; #P`#P 
2U#&#65533;-&#65533;&#65533;<92&#65533;F.!&#65533;&#65533;&#65533;9&#65533;&#65533;&#1714;&#65533;&#65533;,&#65533;H=&#65533;- I&#65533;&#65533;&#65533;&#65533;I_eqU&#65533;&#65533;te
*&#65533;J2&#65533;~&#65533;'&#65533;p&#65533;-&#65533; #1&#65533;1KR),&#65533;&#1605;&#65533;&#65533;*&#65533;&#65533;w|%SQ&#65533;&#65533;&#65533;&#65533;&#65533;Q&#65533;$&#65533;2&#65533;&#65533;q&#65533;)N*&#65533;6c}&#65533;?&#65533;`&#65533;&#65533;@JP~&#65533;&#1114;&#65533;&#65533;h&#65533;QQi&#65533;?.&#65533; &#65533; *&#65533;&"4 J &#65533;&#65533; W&#294;&#65533;QA0cs&#65533;&#65533;&#65533;&#65533;&#65533;9&#65533;&#65533;$&#65533;!A&#65533;&#65533;t&#65533;xh&#65533;&#65533;P&#65533;0"&#65533;4(&#65533;&#65533;&#65533;F&#65533;#0W<3&#65533;&#65533;&#65533;e&#65533;-&#65533;u}J&#65533;8&#65533;_A&#1428;&#65533;&#65533;v*&#65533;&#65533;&#65533;&#65533;(/r&#65533;0<&#65533;8ba&#475;&#65533;&#65533;($&#65533;^&#65533;C0	&#65533;>&#65533;&#65533;&#65533;&#65533;+ &#65533;Q &#65533;&#65533;&#65533;b3&#65533;&#65533;&#65533;&#65533;z&#65533;&#65533;&#65533;(h1`6l+&#65533;x&#65533;&#65533;s"{;wjC&#65533;&#65533;&#65533;&#65533;&#65533;9&#65533;&#65533;l&#65533;&#65533;&#65533;q&#65533;2&#65533;L&#65533;wz&#65533;h&#65533;2&#65533;&#65533;&#65533;)Z&#65533;@G&#65533;E[f&#65533;F(&#65533;&#65533;&#65533;&#65533;KZ&#65533;Lb&#65533;s$&#65533;&#65533;@&#65533;&#65533; &#65533; &#65533;W'&#65533;)b4*&#65533;&#65533;p<&#65533;oOv 3&#65533;&#65533;|&#65533;F&#65533;0&#65533;2&#65533;9&#65533;- Aa&#1629;c&#65533;H&#65533;&#65533; &#65533;&#65533;&#65533;s&#65533;&#389;&#296;p\&#65533;&#65533;&/&#65533;&#65533;&#65533;&#65533;E&#65533;SV&#65533;&#65533;rGS &#65533;0Eb &#65533;w&#65533;&#65533;%$p&#65533;P`&#65533;btBe	&#65533;uv&#65533;dC+CQ|&#65533;&#1365;&#65533;`!&#65533;oG&#65533;tPZ&#65533;&#65533;&#65533;=&#65533;p5&#65533;&#65533;	&#65533;/&#65533;`.&#65533;&#65533;Y&#65533;&#65533;a&#65533;&#65533; *&#65533;`&#65533;&#65533;&#65533;^#h&#65533;`&#65533;p&#65533;)&#65533;t1A]&#65533; &#65533;&#65533;+&#65533;'&#65533;(&#65533;YD&#65533;@&#65533;,1&#65533;(&#65533;7&#65533;X&#65533;0&#65533;&#65533;	%&#65533;&#65533;T	<&#65533;5\c&#65533;$!&#65533;&#65533;Z` @0&#65533;&#65533;B&#65533;&#65533;&#65533;
&#65533;&#65533;:&#65533; 4&#65533; i&#65533;Tk&#65533;&#65533;m&#798;&#65533;&#65533;K&#65533;;&#65533;T&#65533;S#&#65533;&#65533;Sa!&#65533;&#65533;&#65533;[5&#65533;&#65533;&#65533;&#65533;&#65533;&#65533;L :&#65533;0&#65533;&#65533;R?;&#65533;!Pb,@ &#65533;&#65533;&#65533;&#65533;&#65533;5&#65533;@ &#65533;&#65533;	&#65533;&#65533;&#65533;zfMc&#213;a&#65533;&#65533;&#65533;B&#65533;&#65533;&#65533;o&#65533;&#65533;&#65533;&#65533;	&#65533;N[#P5&#65533;9&#65533;dB&#65533;(e5&#65533;p&#65533;&#1849;&#65533;&#65533; :f	&#65533;vd&#65533;&#65533;&#65533;&#65533;&#65533;&#65533;V&#65533;J&#65533;&#65533;&#65533;&#65533;C@OEFX"N&#65533;
&#65533;`8Y=-&#65533;8#&#65533;'$J8&#65533;&#65533;&#65533;( <P-< 3&#65533;1Y&#65533;$&#65533;V&#65533;.&#65533;&#65533;&#65533; &#65533; 5&#65533;&#65533;#&#824;l=P&#65533;Zl&#65533;&#65533;&#416;=&#65533;&#65533;&#65533;&QI&#65533;r/a&#65533;&#65533;&#1126;&#65533;G&#65533;&#65533;^&#65533;&#65533;&#65533; %&#65533; &#65533; (&#65533;*A`$,f
4&#65533; &#65533;h&#65533;`}&#65533;)&#65533;	&#65533;&#65533;L&#65533;Q=Q(&#65533;0He&#65533; SV&#65533;&#65533;&#65533;@&#65533;G&#65533;5&#65533;gt&#65533;&#65533;&#65533;(&#65533;K&#65533;&#65533;&#65533;&#65533;g&#65533;O&#65533;+&#65533;&#65533;G&#65533;n:&#65533;&#65533;&#65533;WQd	}q	t&#65533;a&#65533;$s4&#65533;"&#65533;'&#1066;&#65533;e&#65533;&#65533;V&#65533;&#65533;f&#65533;p4Vv&#65533;< x&#65533;z&#65533;&#65533;M&#65533;( ,&#65533;5a&#65533;5/&#65533;3&#65533;&#65533;&#65533;&#65533;&#65533;&#65533;$h&#65533;&#65533;&#65533;{Z<&#65533;m`!&&#65533; }&#65533;&#65533;&#65533;o&#65533;4~&#65533;H&#65533;;L5&#65533;7&#65533;E&#65533;&#65533;:&#65533;&#339;k&#65533;=-E0&#65533;&#65533; &#65533;&#65533;D&#65533; &#65533;{R!P&#65533;@q&#65533;8e&#65533;&#65533;&#65533;;^&#65533;&#65533;&#65533;o&#65533;}&#65533;U&#65533;&#65533;&#65533;A&#65533;%&#564; A &#65533;&#65533;&#65533;G(X&#65533;5&#1297;&&#65533;3jECgH&#65533;?&#65533;o&#65533;d&#65533;W&#65533;&#65533;&#65533;C;C e&#65533;Q!]&#65533;&#65533;a&#65533;v&#65533;-p&#65533;&#65533;!6&#65533;3]^&#519;&#65533;X&#65533;&#65533;f+&#65533;K&#65533;@C[ 7&#65533;83&#1818;@&#65533;m(&#65533;&#1654;m&#65533;R 2P#&#65533;H &#65533;l\1&#65533;`&#65533; H&#65533;&#65533;.P.&#65533;]&#65533;&#65533;~&#65533;x2#&#65533;H&#65533;&#65533;H0qtGO&#65533;4&#155;$&#65533;&#65533;&#65533;6&#65533;,` &#65533; *@ B&#65533;`3 %p|w&#65533;&#65533;&#65533;D`&#65533;K2 A0 &#65533;&#65533;&#65533;&#65533;&#65533;!&#65533;0g&#65533;=&#65533;q$&#65533;r&#65533;&#65533;&#65533;&#65533;&#65533;&#65533;be&#65533;*&#65533;
&#65533;&#65533;&#65533;&#65533;5&#65533;&#542;?+0 &#65533;r+&#65533;m&#65533;&#65533;&#65533; &#65533;@fJ&#65533;e&#65533;&#65533;s&#65533;&#65533;&#65533;&#65533;>p&#65533;P &#1911;o&#65533;P&#65533;/&#65533;)&#65533;&#65533;3&#65533;1g&#65533;&#65533;&#65533;&#65533;	F&#65533;j	; &#65533;&#65533;*&#65533;x&#65533;2F&#65533;&#65533;&#65533;&#65533;&#65533;_&#65533;&#65533;F	_&#65533; &#65533;v jG.So&#65533;&&#65533;&#65533;&#65533;&#65533;;+&#65533;GN&#65533;E&#387;&#65533;&#65533;&#65533; 7 &#65533;&#65533;! *#$$+$)+11+(&#65533;&#65533;  &#65533;&#65533;,,5,&#65533;&#65533;!,()&#65533;$&#65533;":&#65533;'#&#65533;=1,&#65533;&#65533;C>. *CC((*&#65533;!&#65533;Z&#65533;&#65533;&#133;i :d&#65533;.[(|&#65533;&#65533;`&#65533;"&	 `&#258;-d&#536;&#65533;&#65533;V&#65533;`&#65533;D&#65533;`&#65533;&#65533;[&#65533;d&#65533;&#65533;&#1347;L&#65533;&#65533;`:&#65533;
A0=P&#65533; &#65533;B7L8P(&#65533; A &#65533;&#65533;!&#65533;kB"h&#65533;&#1056;lY&#65533;&#65533;&#65533;&#65533;R1ip&#65533;&#669;K&#65533;&#65533;&#1915;x&#65533;&#65533;&#65533;&#759;&#65533;&#2045;&#65533;&#1846;m&#65533; B &#65533; &#65533;&#65533;
&#65533;q#A!	(S.&#65533;R&#65533;(f&#65533;T`&#65533;&#65533;&#65533;=P&#65533;ZCJ-&#65533;Q;&#65533;A&#65533;0P&#65533;&#65533;&#65533;&#65533;h&#65533;*x&#65533;&#65533;A&#65533;&#65533;5\&#65533;&#65533;&#65533;&#65533;
0.&#65533;m,&#65533;D]5z&#65533;&#65533;&#1057; ]<&#65533;&#65533;&#65533;Y&#65533;f",1&#65533;EP&#65533;0 &#65533;]8uQXP .
%&#65533;'&#65533;-&#65533;&#65533;L&#65533;&#65533;F`,&#65533;&#65533;Gh&#65533;&#65533;4&#65533;,&#65533;\(L0B&#65533;	&#1298; 8d&#65533;)<&#65533;&#65533;`&#65533;
&#65533;&#65533;A	&#65533;&#65533;&#65533;0&#1025; ,8&#1347;H&#65533;gQ&#65533;hT&#65533;m&#65533; &#65533;H.&#65533;&#65533;[m-'&#65533;_TVi&#65533;Xf&#65533;%`&#65533;&#65533;&#65533;X&#65533;h%ep&#65533; &#65533;&#1856;&#65533;k~&#65533; >&#1174;3X2 &#65533;&#65533; &#65533;T',0
O0&#65533;&#516;&#65533;&#65533;#&#65533;tP&#65533;B&#65533;\&#65533;R}/-&#65533;A&#65533;&#65533;&#65533;&#65533;&#65533;[&#65533;`Pa&#65533;G&#65533;H3@$&#65533;&#65533;&#65533;  g&#65533;
&#65533;&#65533;#?&#65533;&#65533;&#65533;&#65533;&#65533;indC&#9522;&#65533;Te0 1p`(&#65533;&#65533;&#65533;&#65533;&#65533;r&#65533;&#65533;1AT&#65533;d	L0&#65533;&#65533;a&#65533;. &#65533;&#65533;J &#65533;&#65533;&#65533; &#65533;pHM &#65533;Z&#65533;&#65533;&#65533; K38&#65533;&#65533;8&#65533;&#65533;&#65533;3h2&#65533;= &#65533;
*,Kd!&#65533;&#65533;YeZm&#65533;&!$YV&#65533;!&#65533;&#65533;&#65533;`&#65533;n)&#65533;&#65533;$&#65533;l&#65533;&#65533;&#65533;u&#65533;Zh&#65533; &#65533;5F&#65533;F
&#65533;&#26257;) &#65533;S1&#65533;&#65533;> &#65533;&#65533;&#65533;&#65533;&#65533;;&#65533;?  @&#65533;&#65533;##&#65533;#&#65533;&#65533;0 -P&#65533;K&#65533;&#65533;&#65533;&#65533;)8&#65533; C\&#65533;CB&#65533;&#65533;mr&#1363;&#65533;A&#65533;&#65533;K) &#65533;3&#65533;LC2 S&#65533;&#65533;&#65533;	 @&#65533;"A&#65533;l&#1034;*&#65533;&#65533;$ &#65533;0Du{&#65533;'&#65533;&#65533;&#65533;	&#65533;f&#65533;~6&#65533;&#65533;rSm&#65533;&#562;&#65533;&#65533;(\&#65533;	&#65533;&#65533;&#65533;"ZA&#65533;&#65533;&#65533;W&#65533;	&#65533;U&#65533;0UI&#65533;U@$0&#65533;&#65533;0[&#65533;W;d b&#65533;&#65533;1Y&#65533;'&#65533;/&#65533;&#65533;&#17404;2Z&#65533;&#65533;&#65533;&e&#65533;&#65533;fs&#1411;S&#65533;N&#65533;)S&#65533;p ,&#65533;&#65533;X@&#65533;&#65533;&#1218;&#65533;<`<C&#65533;&#65533;r&#65533;&#65533;&#65533;T@n1x&#65533;&#65533;* &#65533; &#65533;&#65533;&#65533;&#65533;&#65533;.\@&#65533;h&#65533;&#65533;&#65533;&#65533;&#65533;*B@&#65533;=0 &#65533;E& &#65533;h`@&#65533; &#65533;r.@&#65533;&#65533;B&#65533;@,VP 
&#65533;&#65533;&#65533;&#65533;xZr&#65533;-  &#65533;h&#65533;&#65533;`&#65533; C&#65533;Q&H0]&#65533;B&#65533;&#65533;&#65533;0a8&#65533;&#65533;s&#65533;;&#65533;&#65533;&#65533;|&#65533;4&#65533;&#65533;&#65533;~&#65533;&#65533;0&#65533;&#65533;:&#65533;&#65533;&#65533;&#1026;&#65533;&#65533;&#65533;&#65533;-p&#65533;&#65533;1T &#65533;&#65533;&#65533;%`z[&#65533;Yd8&#65533;&#65533;&#65533;p&#65533;c&#2011;R&#65533;&I&#65533;JV&#65533;]&#65533;a&#274;&#65533;0&#65533;L&#65533;1&#65533;&#65533;&#65533;&#65533;> &#65533;&#65533;6&#65533;&#65533;	&#65533;7&#65533;&#65533;&#65533; -&#65533;&#65533;&#65533;4(d&#65533;O-&#65533;j&#65533;ZP&#65533;Q5&#65533; &#65533;&#65533;(&#65533;&#65533;&#65533; &#65533;&#65533;&#65533;&#65533;l"&#65533;&#65533;W=@s&#65533;&#65533;&#65533;NP h&#65533;&#65533;]%dp&#65533;3#F&#65533;D&#1232;5&#65533;: U&#65533;u&#65533;&#65533;&#65533;	&&#65533;&#65533;P`%&#65533;
&#65533;&#65533; P&#65533;M &#65533;X&#65533;  &#65533;&#65533;S]&#65533;&#65533;tb@
t L&#65533;&#65533;&#65533;h~&#65533;&#65533;rM&#65533;&#65533;
&#65533;&#65533;Y&#65533;#&#65533;4&#65533;&#578;&#65533;&#65533;&#65533;&#65533;&#65533;&#65533;&#65533;&#65533;&#65533;2&#65533;&#65533;*:JNX&#65533;? &#65533;  9&#65533;A	&#65533;&#65533;02?&#65533;&#65533;&#65533;3)&#25804;&#792;Yp9&#65533;&#65533;Y&#65533;HM*&#586;&#65533;&#65533;&#65533;pR&#65533;$Dezj&#65533;&#65533;&#65533;2&&#65533;j&#178;&#65533;&#65533;V&#65533;&#65533;)&#65533;&#65533;&#65533;&#65533;&#65533;Qel&#1088;>&#65533;&#65533;|&#65533;^5&#65533;&#65533;DC&#65533;.=&#65533;-`&#65533;\&#1069; &#65533;&#65533;8&#65533;1&p&#65533;&#65533;&#65533;&#65533;A +&#65533;y&#65533;&#65533;&#65533;&#65533;&#65533;&#65533;	D&#65533;8I-&#65533;&#65533;&#65533;&#65533;&#65533;@}&#65533;&#65533;bwh0&#65533;&#65533;,&#1043;&#65533;&#65533;A&#65533;&#65533;&#65533;a&#65533;&#65533;8&#65533;ZX&#65533; >&#65533;%V&#65533;&#65533; &#65533;&#65533;>&#65533;	dE&#65533; &#65533;w&#65533;A D&#65533; @&#65533;&#65533;&#65533;&#65533;5&#65533;@&#65533;&#65533;&#65533;#SZ&#65533;&#65533;0&#65533;&#65533;  Lp&! A&#65533;9&#65533;Vn&#65533;&#65533;&#65533;5c&#65533;&#65533;R$&#65533;J&#65533;&#65533;&#65533;&#65533;/&#65533;i&#65533;&#65533;w&#65533;1AU1&#65533;&#65533;
e,&#65533; &#65533;XF&#65533;C*D&#65533;M&#65533;&#65533;i c&#65533;i&#65533;&#65533;&#65533;2&#65533;| &#65533;!&#65533;
&#65533;	&#65533;&#65533;&#65533;&#65533;i&#65533;K&#65533;&#65533;&#1059;$&#65533;X&#65533;SZ|+-&#65533;&#65533;(0&#65533;&#65533;&#65533;&#65533;D&#65533;&#65533;MFP&#65533;
8&#65533;+x@a&#65533;&#338;&#65533;N&#65533;8&#65533;B.0&#65533;o&#65533;&#65533;@	`KO&#65533;8c&#65533;xA&#65533;&#65533;&#65533;`p&#65533; &#65533;.a&#65533;
8&#65533;.` &#65533;&#841;&#65533;&#65533;3&#65533;&#65533;&#65533;&#65533;&#65533;&#65533;&#65533;&#65533;?&#1309;=$&#65533;P&#65533;&#65533;&#65533;O1A&#65533;P&#65533;&#65533;&#65533;X &#65533;v$&#65533;%#&#65533;&#65533;"`&#65533;i&#65533;
&#65533;1&#65533;&#65533;7&#65533;&#65533;&#65533;&#65533;&#65533;7m&#65533;&#32233;&#65533;y0&#65533;&#1035;&#65533;&#65533;&#65533;&#65533;|&#65533;!&#1124;&#65533;&#65533;&#65533;z&#65533;z!&#65533;dL(&#65533;&#65533;_&#1278;s&#65533;&#65533;&#65533;&#65533;C  [."6]&#65533;e&#65533;#&#65533;&#65533;8&#65533;&#65533;iP&#240;&#65533;&#65533;&#65533;&#65533;&#65533;&#65533;%&#65533;
&#65533;3`+&#65533;&#65533; ,&#65533; \0&#65533;@!&#65533;&#65533;6:j&#65533;&#65533;&#65533;&#65533;%&#65533;z&#65533;2&#65533;&#65533; T&#65533;&#65533;&#65533;&#65533;%20Ye&#65533;,&#65533;D
0&#65533;&#65533;d&#65533; &#65533;j&#65533;&#65533;&#65533;l#&#65533;^bA&#65533;~&#65533;&#65533;&#65533;0 	08&#65533;&#65533;&#65533;x
$0&#65533;@	CX&#65533;\&#65533;H&#65533;&#65533;&#65533;L&#65533;&#65533;4&#65533;J&#65533;,&#65533;&#65533;w&#65533;s&#65533;
F&#65533;gA&#65533;&#65533;d &#65533;&#1580;L&#65533;S&#65533;NS&#65533;3&#65533;&#65533;PizN&#65533;G&#65533;&#65533;'=&#65533;Tb@&#65533;&#65533;-&#65533;&#65533;	f&#65533;&#65533;l&#65533;&#65533;%X +&#65533;8V8&#65533;[&#65533;@LP`&#65533;&#65533;&#65533;&#65533;
&#65533;&#65533;&#65533;< &#65533;OHL&#1116;Y&#65533;&#65533;&#65533;&#65533;
&#65533;&#65533;s?[T&#65533;&#65533;Kr&#65533;.W)@A   &#65533;&#65533;&#65533;f&#65533;&#65533;V&#65533;&#65533;&#65533; &#65533;5&#65533;!&#65533;}&#65533;&#65533; &#65533;0&#65533;&#65533;&#65533;u*`&#65533;,V@&#65533;&#65533;@6&#65533;PPp0&#65533;&#65533;&#65533;&#65533;Y%&#65533;&#65533;&#65533;U&#65533;L&#65533;&#65533;&#65533;f0Fi&#65533;"&#65533;&#65533;`&#1015;&#65533;&#65533;&#65533;UR,S&#65533;&#65533;;&#65533;&#65533;D&#65533;&#65533;&#65533;	 &#65533;&#65533;&#65533;&#65533;IKu&#65533;(&#65533;&#65533;4&#1026; &&#65533;SA&#65533;,"&#65533;&#65533; "0
&#65533; &#65533;#&#65533;8&#65533; .&#65533;W&#65533;&#65533; C&#65533;-W$&#65533;1&#65533;Q&#65533;&#65533;&#65533; 2&#65533;.&#65533;B&#65533;"  10&#65533;5&#65533;$&#65533;k'p&#65533;&#65533;P.@Bo1*.@9&#65533; &#65533;&#65533;y&#65533;"M&#65533;&#65533;tEGd,&#65533;1,&#65533;2R&#65533;m&#65533;&#65533;&#65533;&7&#65533;* %P>&#65533;(&#65533; &#65533;&#65533;z&#65533;&#65533;#&#65533;4 `&#65533;@^lb1&#65533;&#65533;_o2}&#65533;s=&#65533;D&#1939;i&#65533;W&#65533;vh&#65533;2L&#65533;c6'Ue"J.&#65533; :5&#65533;&#65533;|&#65533;&#65533;OG&#65533;&#65533;r0&#65533;(&#65533;&#65533;JA&#65533;e&#65533;c# &#65533;w&#65533; &#65533;",&#65533;G&#65533;&#65533;bH&#65533;Dye(&#65533;&#65533;&#65533;&&#65533;K&#65533;&#65533;pU&#65533;&#65533;&#65533;&#65533;S&#65533;&#65533;
ee&#65533;{P&#65533;&#65533;uP&#65533;&#65533;&#65533;+ &&#65533;&#65533;&#65533;N&#65533;`D&#65533;&#65533;8e;-0]&#65533;pn<@ &#65533;1 &#65533;E&#65533;&#65533;&#65533;&#65533;&#65533;m&#65533;&#65533;&#65533;0]:&#65533;]&#65533;&#65533;g&#65533;3&#65533;%i;`&#65533;E&#65533;&#65533;~&#65533;&#65533;&#65533;&#65533;4&#65533;dTw&#65533;&#65533;
&#65533;%&#65533;&#65533;_z&#65533;>c!k0GUf&#65533;&#65533;#1&#65533;&#65533;&#65533;&#65533;&&#65533;&#65533;`&#65533;&#65533; &#65533;&#65533;JuS.3*&#65533;&#65533;&#65533;&#65533;&#65533; &#65533; 9"0&#65533;&#65533;&#65533;{&#65533;&#65533;&#65533;&#65533;:&#864;1V`&#65533;r&#65533;00 &#65533;&#65533; &#65533;e(&#65533;&#65533;+ZC&#65533; 7P<Y&#65533;69&#65533;C&#65533;C&#65533;&#65533;&#65533;ptF!`vL&#65533;&#65533;&#65533;&#65533;vG&#65533;
 a0.&#65533;@5/K0	k&#65533;;&#65533;P4@#&#65533;|Tq(&#65533;&#65533;Sh+G&#65533;e&#65533;l&#65533;H&#65533;Q^&#65533;&#65533;&W11P&#65533;=I"87_&#1625;&#65533;&#65533;&#65533;2^&#65533;a&#65533;'U&#65533;&#65533;&#65533;Q=&#65533;&#65533;; `Vu&#65533;?B :&#65533;&#65533;IC&#65533; - 0&#65533;&#65533;&#65533;p-O&#65533;$H&#65533;&#65533;{&#65533;2&#65533; .>6_6/`&#65533;x&#65533;&#65533;&#65533;e$&#65533;gC7)0.&#65533;+&#65533; mq '&#65533;&#65533;"-&#65533;&#65533;&#65533;&#65533;&#65533;#.&#65533;&#65533;!}dl1p-`,&#65533;,&#65533;o00:+&#65533;c`:&#65533;&#65533;&#65533;RV&#65533;&#65533;&#65533;@&#65533; %!&#65533;y=&#65533; &#65533;`j&#65533;,&#65533;z&#65533;&#65533;!5&#65533;% &#65533;&#65533;?-E 5&#65533; s.7j&#65533;&#65533;&#65533;&#65533;&#65533;dXs&#65533;&#65533;&#65533;i&#1891;}&#65533;&#65533;&#65533;<ZL&#65533;ia&#65533;Yio&#65533;	@V&#65533;&#65533;&#65533;^&#65533;&#65533;6^Rq=&#65533;&#65533;&#65533;#P&#65533;7 I&#339;d&#1424;	3&#65533;&#65533; &#65533;&#65533;,&#65533;! C&#65533;pX&#65533;&#65533;q&#65533;&#65533;R&#65533;'&#65533;&#65533;&#65533;0&#65533;e&#65533;p&#65533;&#65533;-0	&#65533;+>&#65533;X&#65533;ZV-&#65533;..yA&#880;6&#65533;&#65533;&#65533;&#65533; &#178;
&#1104;h&#65533;"&#65533;&#65533;,1< ,` =0&#65533;&#65533; /&#65533;&#65533; :&#65533; &#65533;&#65533;x&#65533;&#65533;Qe&#65533;Q&#65533;c+&#65533;d&#65533;&#65533;q&#65533;&#65533;&#65533;@' 1	&#65533;3 &#65533;&#65533;&#65533;&#65533;F&#65533;&#65533;1&#65533;h&#65533;H&#65533;6zs8&#65533;$ &#1251;&#65533;:&#65533;s&#65533;z(&#65533;Cz&#65533;gr;&#65533;H&#65533;&#65533;&#65533;&#65533;&#1994;j&#65533;T&#65533;&#65533;I&#65533;&#65533;&#65533;1&#65533;.yI+ ^.&#65533;\&#65533;&#65533;~&#65533;.I&#65533;!&#61590;&#65533;&#65533;6&#65533;}&#65533;C&#65533;&#65533;&#65533;Jk &#65533;&#65533; &#65533;@L&#65533;Q,'&#65533;C z*i"&#65533;Y (&#65533;'&#65533;&#65533;&#65533;`&#65533;"&#65533;&#65533;&#65533;&#65533;&#65533;Q&#65533;1&#65533;&#65533;w&#65533;0&#65533;V&#65533;&#65533; &#65533;&#65533;&#65533;&#65533;&#65533;&#65533;T&#65533;&#65533;.HA9&#65533;"O&#65533;ce&#65533;DndC P#&#65533;cHQ*&#65533;]&#65533;&#65533;&#65533;&#354;&#65533;&#65533;t&#65533;&#65533;&#65533;gsDZi&#65533;&#65533;&#65533;QB&#65533;^K&#65533;&#65533;&#65533;s&#65533;s&#65533;N&#65533;>&#65533;&#65533;Si&#65533;^]&#65533;r&#65533;&#65533;_&#65533;&#65533;U&#65533;&#65533;|!)?&#65533; &#65533;&#65533;?&#65533;7&#65533; &#65533;!&#65533;3,&#65533;&#65533;&#65533;&#65533;e` 1&#65533; &#65533; &#65533; &#65533;&#65533; &#65533;r0J$0 &#65533;&#65533;&#65533;+&#65533; 0`-&#65533;R1&#65533;o&#65533;p&#65533;F&#65533;F&#626;70&#65533;&#65533;J&#65533;
 &#65533;f&#65533;&#65533;Q&#65533;&#65533;KaB&#65533;B&#65533;&#65533;y` s&#65533;&#65533;1&#65533;&#65533;|&#65533;u a	&#65533;&#65533; &#65533;&#65533; %&#65533;w=K&#65533;&#65533;$P v&#65533;Jn&#164;2&#65533;&&#65533;&&#65533;Ci&#65533;&#65533;2&#65533;ds[{&#65533;S&#65533;&#65533;_&#1790;	iT?&#65533;$Aj&#65533;&#65533;8&#1250;[&#65533;&#65533;l`&#65533;1&#65533;&#65533;`&#65533;&#65533;&#65533;]&#65533;0#@<SA&#65533;&#65533;b&#65533;&#65533;&#65533;D&#65533;&#65533;P&#65533;+ X 6Q>&#65533;&#65533;U&#65533;&#65533;&#65533;4&#65533;&#65533;&#65533;&#65533;&#65533;4&#65533;&#65533;p&#65533;&#65533;&#65533;qE&#65533;q &#65533;&#65533;3 &#65533;&#65533;B&#1248;&#65533;&#65533;B&#65533;a&#65533;&#65533;d,8g&#65533;'$&#65533;&#65533;&#65533;w&#65533;'&#65533; -`(6?&#65533;&#65533;zLc&#65533;C&#65533;Q&#65533;&#65533;6F{&#65533;&#1227;9^%&#65533;&#65533;&#65533;3&#65533;&#65533;&#65533;%&#65533;^hRs7&#65533;$&#65533;&#65533;2&#65533;&#65533;&#65533;=D2&#65533;&#65533;xl&#65533;&#65533;~cj&#65533;	$n"s&#65533;&#65533;hF&#65533;^&#65533;&#65533;<&#65533;J&#65533;Vhq&#65533;/ES&#65533;""
&#65533;Tsu&#65533;3&#65533;&#65533;&#65533;&#65533;a&#65533;,+&#65533; &#65533;&#65533;&#65533;/&#65533;&#65533;&#65533;j&#65533;&#65533;`,1&#65533;,a&#65533;&#65533;#&#65533;K&#65533;, &#65533;L&#65533;5`&#65533;P&#65533;&#65533;&#65533;&#65533;(&#65533;&#65533;p&#65533;&#65533;
&#65533;K&#65533;'&#65533;&#65533;&#65533;)&#65533;@&#65533;&#65533;2 !&#65533;&#65533;&#65533;&#65533;4&#65533;&#65533;	&#65533;&#604;x&#65533;&#1507;.;=&#65533;]&#1179;0QA&#65533;glU7&#65533;>&#65533;5=&#65533;&#65533;^&#65533;&#65533;&#65533;%_&#65533;z&#65533;y&#65533;&#65533;w&#1552;&#65533;t&#65533;&#65533;~m(&&#65533;&#65533;G&#65533;~Q&#65533;<[&#65533;g&#65533;&#65533;0&#65533;&#65533;4&#65533;z 5&#65533;#u&#65533;&#65533;Jlu6&#65533;&#65533;$&#65533;&#65533;1@&#65533;I+V&#65533;440&#65533;ME&#65533;&#65533;0 &#386;g/y&#1088;v&#65533;"&#65533;&#65533;,$ &#65533;P!&#65533;Q&#65533;&#65533;-@&#65533;:/@D:&#29083;] 9d&#65533; 0&#65533;&#65533;vX&#65533;&#65533;c	&#65533;&#65533;B&#65533;&#65533;80@<&#65533;&#65533;G$ O&#65533;]&#65533;&#65533;&#65533;&#65533;&#65533;^&#65533;&#28996;`| &#65533;&#65533;&#65533;&#935;&#65533;j&#65533;Wiu&#65533;%eQ&#65533;%!&#65533;&#65533;~&#1881;&#65533;&#995;&#65533;%&#65533;&#65533;~&#65533;&#1773;<&#65533;&#65533;g2&#65533;C&#65533;J&#65533;&#65533;UPjU&#65533; ^&#65533;&#65533;`&#65533; &#65533;&#65533;&#65533;a&#65533;&#65533; &#65533;
)&#65533;&#65533;&#65533;&#65533;N&#65533;;gV $0  &#65533;Z&#65533;+R4 &#65533;&#65533;&#65533;9_$]2&#65533;&#65533;+P #&#65533;\#&#65533;+&#65533;3 K&#65533;b&#65533;	&#65533;&#65533;JF&#65533;&#65533;&#65533;%&#65533; &#65533;&#65533;,&#65533;Z#@1&#65533;6&#65533;Z&#65533;&#65533;&#65533;&#65533;DP&#65533;J &#65533;&#65533; &#65533;&#65533;Bq&#65533;&#65533;&#65533;PG&#65533;T&#65533;.&#65533;P&#65533;&#65533;M6u4&#65533;&#65533;&#65533;&#65533;t7&#65533;I&#65533;ys&#65533;&#65533;{&#1489;&#65533;&#65533;}&#65533;&#65533;&#65533;sb&#65533;&#65533;fk&#65533;YA`&#65533;&#676;&#65533;&#65533;h7`f&#65533;<Y5&#65533;&#65533;=&#65533;<R&#65533;<&#65533;	T1&#65533;S&#65533;&#65533;B&#65533;&#65533;K9&#65533;b'&#65533;&#65533; &#65533;&#65533;7<&#65533;&#65533;:&#65533;&#65533;dw&#65533;&#65533;,PQ1y&#65533;*&#65533;&#65533;&#65533;4 &#65533;-&#65533;R*&#65533;&#65533;C*`	pe|&#65533;&#65533;&#65533;&#65533;&#65533;)&#65533;&#65533;1Q|J&&#65533;&#65533;pqL&#65533;&#65533;&#65533;0E<&#65533;dF&#65533;&#65533;BQ@&#65533; /P#:&#65533;?>&#65533;U&#65533;&#65533;<&#65533;&#65533;&#65533;&#65533;&#65533;#U!x>&#65533;%_]+i&#65533;v&#65533;P&#65533;&#65533;&#65533;2R&#65533;=&#65533;G^&#65533;&#65533;&#65533;S&#65533;&#65533;n&#65533;&@6`	C3$=Ru,`G&#65533;&#65533;2&#65533;&#65533;.bZ8&#65533;&#65533;,&#65533;"&#65533;&#65533;38'r &#65533;ys&#65533;:&#65533;&#65533; &#65533; 07&#65533;?&#65533;z;Lq( &#65533;&#65533;&#65533; &#65533;k&#65533;N&#65533;@7&#65533;"! &#65533;'&#65533;
z02&#65533;y`Kfk I # !&#65533;$fJ&#65533;&#65533;c&#65533;&#65533;C&#65533;&#65533;&#65533;/P&#65533;&#65533;&#65533;&#65533;&#65533;&#65533;&#65533;@ &#65533;&#65533;~>]&#65533;%&#65533;}&#65533;&#65533;
O_o&#65533;&#65533;&#65533;>&#65533;A:&#65533;O[&#65533;/&#65533;H&#65533;&#65533;>	 &#65533;gX&#65533;&#65533;>k&#65533;~u&#65533;&#65533;	&#65533;&#65533;&#65533;;&#65533;&#65533;&#65533;X&#65533;916&#65533;&#65533;&#65533;&#65533;7&#65533;04S!B&#65533;*&#65533;#zK7&#65533;&#65533;&#65533;7&#65533;f &#65533;&#65533;{&#65533;H&#65533;e&#65533;&#65533;;2&#1736;&#65533;&#65533;&#65533;dy&#65533;{a&#65533;&#65533;&#65533;&#65533;&#65533;&#65533;T&#65533;W&#65533;&#65533;Q&#65533;&#65533;R	&#65533; 6` G&#65533;&#65533;e&#65533;&#65533;>2i&#65533;&#65533;&#65533;k&#65533;bBj&#65533;Ti&#65533;\R&#65533;&#65533;&#65533;&#65533;'&#65533;&#65533;G&#65533;&#65533;&#65533;	&#65533;2t?}&#65533;A`&#1663;&#65533;}f&#65533;&#65533;(1&#65533;p`&&#65533;&#65533;&#65533;s &#65533;C	&#65533;&#65533;&#65533;B&#65533;&#65533;&#65533;&#65533;&#65533;&#65533;C&#1445;&#65533;+2&#65533;&#65533;B&#65533;&#65533;&#65533;&#65533;"&#65533;&#65533;&#65533;5&#65533;[DO&#65533;&#65533;&#65533;@&#65533;&#65533;&#131;&#65533;&#65533; 50&#65533;""&#65533;&#65533;#&#65533;P&&#65533;&#65533;&#1917;?&#65533;&#65533;&#65533;Jb&#65533;&#65533;&#65533;&#677;W!&#65533;I&#65533;+&#65533;F&#65533;|;K/@&&#65533;&#65533;	&#65533;J&#65533;Q3&#65533;&#65533;t&#65533;&#65533; &#65533;u&#65533;&#65533;&#281;&#65533;&#65533;z&#65533;&#65533;&#65533;i&#65533;&#65533;&#65533;%&#65533;6iMg&#65533;&#65533;^:7	&	;7 7&#65533;&#65533;&#65533;	&#65533;&#65533;:!!#$## )*5(#*(-:$(&#65533; &#1452; =:&#65533;#(%&#65533;#,&#65533; % &#65533;-&#65533;&#65533;&#65533;&#65533; 4&#65533; 0&#65533;@>Ao&#65533;p`  &n9&#65533;&#65533;7&#65533;&#65533;&#65533;(&#65533;&#393;$ h B&#65533;&#65533; &#65533;&#65533;  &#727;/[&#644;&#65533;2&K&#65533;8s&#65533;&#65533;&#627;&#65533;&#991;@&#65533;
J&#65533;&#65533;&#1123;H&#65533;}0&#1253;S&#65533;.!4&#65533;&#65533;&#65533;`"&#65533;XE"z&#65533;C&#65533;F!&#65533;4&#65533;8&#65533;&#65533;G0&#65533;/. &#65533;f&#65533;P@&#65533;&#65533;X&#65533;&#65533;g&#65533;&#65533;0&#65533;&#65533; &#65533;H&#65533;&#65533;T&#65533;&#65533;&#65533;&#65533;V&#65533;xp&#65533;B&#65533;&#65533; [p"&#195;$Fx&#65533;0&#65533;(xPq&#65533;&#65533;4&#65533;&#65533;&#65533;&#65533;&#65533;:&#65533;&#1025;&#65533;:P po&#65533;QL 8&#65533;P&#65533;Ii( &#65533; &#65533;CCB&#65533;(&#65533;^4&#1690;5&#65533;&#661;*o>u&#65533;s%{&#65533;&#65533;&#65533;&#735;O&#65533;&#65533;&#65533;&#65533;Ic&#65533;&#65533;)U&#65533;&#65533;&#65533;&#65533;\&#65533;@Dt&#65533;&#65533;}'VbxUF
&#65533;&#65533;`Z&#65533;&#65533;$&#65533;X@@&#65533;R	&#65533;&#65533;&#65533;o&#65533;&#65533;	(x&#65533;|&#65533;&#65533;aXA XX &#65533;&#65533;&#65533;,<8&#65533;J,&#65533;&#65533;l&#65533; 0@&#65533;Bz0.tB|b&#65533;&#65533;r@h&#65533;&#65533;&#65533;4&#65533;&#65533;P,&#65533;&#65533;bAD"&#65533;%&#283;g&#65533;&#65533;Di$&#65533;&#65533;w"&#65533;&#65533;F&#65533;eE&#65533;*&#65533;&#65533;&#65533;zA&#65533;&#65533;{&#65533;%&#65533;&#34956;6&#65533;hO&#65533;z(zT&#65533;&#65533;&#65533;j1&#65533;&#65533;F_&#65533;&#65533;&#65533;t	&#65533;&#352;8&#65533;@	&#65533;&#65533;a%H&#65533;&#65533;+&#65533;&#65533;@&#65533;&#65533;&#65533;&#65533;[h&#65533;$*&#65533;&#65533; $D&#65533;$&#65533;@&#177;|0&#65533;
*&#65533;&#65533;&#65533;&#65533;0&#65533;&#65533;&#65533;,&#65533; 
>&#65533;&#65533;&#65533;&#65533;&#65533;&#65533;B&#65533;&#65533;&#65533;C&#65533;&#65533;B,&#65533;&#65533;&#65533;&#65533;x@&#65533;`"A	&#65533;&#65533;Lm&#65533;&#65533;f&#65533;&#65533;2&#1947;&#65533;&#65533;&#65533;@&#65533;&#65533;`#!"&#65533; &#65533; D&#65533;&#65533;&#65533;&#65533;y&#65533;ghNP=&#65533;&#65533;&#65533;w&#65533;&#65533;P7&#65533;&#65533;( &#65533;&#65533;(&#65533;&#65533;&#65533;,&#65533;&#65533;F&#65533;&#65533;&#65533;F	H&#65533;&#65533;&#65533;5&#272;8&#65533;&#2209;&#65533;&#65533;\@&#65533;04&#65533;b&#65533;&#65533;&#1847;4P&#65533;H&#65533;&#65533;>&#65533;&#65533;&#65533;=&#65533;&#65533;v&#65533;@e&#65533;&#65533;&#65533;!@&#65533;.0&#65533;@T&#65533;$)8&#65533;&#65533;&#65533;&#65533;e&#65533;)&#852;&#1603;pI  ;&#65533;u&#65533;&#65533;p&#65533;&#65533;&#65533;&#65533;&#65533;`&#65533;cy&#65533;p&#65533;&#65533;E,q0&#65533;&#65533;&#65533;&#472;g&#65533;&#65533;&#65533;&#65533;&#65533;&#65533;A&#65533;&#65533;Yj&#65533;&#65533;Xy&#65533;&#65533;_&#65533;&#65533;0&#65533;1w@&#65533;@&#65533;eB&@&#65533;=&#65533;&#65533;&#65533;&#65533;&#65533;A&#65533;B &#65533;L&#65533;"&&#65533;<H&#65533;&#65533;&#65533;! CX0B&#65533;3&#65533;pO&#65533;&#65533;l&#65533;7&#65533;`&#65533;&#65533;&#65533; &#65533;&#65533;&#65533;S&#65533;-&#65533;@/ &#65533;&#65533;&#65533;&#65533;Avo&#65533;&#65533;2&#65533;zgG&#65533;"pV#;&#65533;&#65533;&#65533;&#65533;&#65533;&#65533;W&#65533;0&#65533;&#65533;*!&#65533;O&#803;
&#65533;\&#65533;'&#65533;'H&#65533;
B
c&#65533;	]&#65533;&#65533;1:?QD&#65533;&#65533;&&#65533;&#65533;oO&#65533;RD#&#65533;#&#65533;=&#65533;T&#65533;&#65533;>:@&#65533; 5&#65533; &#65533;&#65533;^$RD &#65533;&#65533;v&#65533;&#65533;&#65533;&#65533;: &#65533;&#65533;@&#248;&#65533;8,p!&#65533;D{s"[&#65533; &#65533;&#65533;&#65533;}&#65533;&#65533;&#65533;V>H&#65533;&#65533;&#65533;Dv&#65533;&#65533;H&#65533;&#65533;TqJ &#65533;&#65533;7&#65533;J$&#65533;&#65533;H&#65533;#&#65533;&#65533;9&#65533;a&#65533;&#65533;&#65533;&#65533;&#65533;2Q&#65533; IH&#65533;&#65533;D$&#65533;&#65533;&#65533;&#65533;&#65533;=6&#65533;&#65533;Ph@N&#65533;T&#65533;&#65533;_
&#65533;s&#65533;&#65533;&#65533;czLbC&#65533;&#24774;&#65533;I&#65533;&#65533;R]t@&#65533;&#65533;&#65533; &#65533;&#65533;0&#65533;p|xQ&#65533; ]&#65533;x&#65533;r&#65533;&#65533;Z&#65533;&#65533;/&#65533;s&#65533;s<&#65533;U&#65533;&#65533;&#65533;&#65533; @F&#65533;b,ga&#65533;%&#65533;&#65533;B|f&#65533;&#65533;c&#65533;BE=&#65533;t}<	Jf&#65533;&#65533;&#348;&#65533;L&#65533;:&#65533;yHe&#65533;&#65533;&#65533; F1G&#65533;&#65533;&#65533;dt&#65533;HWZ&#434;&#65533;Q:&#65533;&#65533;
&#65533;V&#65533;&#1800;&#65533;n&#65533;h&#65533;&#65533;2&#65533;&#65533;*&#65533;&#65533;&#298;"&#65533;d&#65533;B&#65533;f.)&#65533;B&#65533;'&#40966;&#65533;&#65533;]&#65533;&#65533;&#1505;&#65533;XGi&#65533;&#65533;&#65533; 9?|D$&#65533;K&#1602;&#65533;&#65533;;&#65533;#<&#1028;$TH,t&9IJ&#65533;#)&#65533;&#65533;&#65533;'Ge&#65533;R&#65533;&#65533;T&#65533; r*&#65533;&#65533;"&#65533;&#65533;&#65533;bb&K &#65533;F&#65533;J&#772;&#65533;	PY&#65533;&#65533;jN&#65533;I&#65533;Gw&#65533;'&#65533;Q&#65533;!P&#65533;&#65533;21 ln)&#65533;H&#65533;&#510;&#65533;J&#65533;&H&2&#65533;&#65533;&#65533;e.$&#65533;&#65533;&#65533;&#65533;B&#1536;&#1169;cw&#65533;r&#65533;&#65533;se&#65533;{@&#65533;Wz&#65533;$&#65533;j&#65533;r&#934;&#65533;&#65533;&#65533;&#65533;&#65533;	L&#65533;yx&#65533;+&#65533;&#65533;&#65533;Q&#65533;B&#65533;QR: &#65533;&#65533;w&#65533; &#850;O&#65533;cb&P&#65533;&#65533;&#65533;&#65533;R&#65533;&#65533; @&#65533;&#272;&#65533;&#65533;jWQZfrCR &#65533;&#65533;&#65533;n&#65533;&#65533;'/&#65533;&#65533;&#65533;&#65533;f&#65533;&#65533;I&#65533;x&#65533;&#65533;&#65533;K&#65533;&#65533;_&#65533;I&#65533;U |&#65533;&#65533;&#65533;M	&#65533;H&#65533;&#65533;&#65533;&#65533;&#65533;&#65533;&#65533;r&#65533;T&#65533;&#65533;&#65533;&#65533;q&#65533;&#65533;&#65533;$&#65533;B&#65533;&#65533;l:u&#65533;lD&#65533;&#65533;+P&#65533;
&#65533;"m! E&#65533;3!&#65533;&#65533;&#65533;m&#65533;k&#65533;&#65533;D&#65533;&#65533;!+c&#65533;2&#65533;&#65533;@-&#65533;!&#65533;&#65533;g&#65533;&#65533;u&#65533;iIm&#65533;&#65533;0&#65533;&#65533;&#65533;&#65533;&#65533;&#65533;$'&#65533;B&#65533;&#631;&#65533;&#65533;Z~&#65533;L&#65533;&#65533;"2%&#65533;]&#65533;g&#65533;T&#65533;&#65533;Sr&#595; <&#361;&#65533;9(O&#65533;#u9t*H&#65533;
&#65533;&#65533;&#65533;C&#65533;	,"&#65533;&#65533;%=(VE&#65533;&#65533;&#65533;&#65533;)B&#65533;&#65533;&#65533;&#65533;&#65533;hA\&#65533;T&#65533;&#566;&#65533;&#65533;&#65533;$&#65533;{{\&#65533;&#65533;&#520;Nt}&#65533;&#65533;NE&#65533;&#65533;d&#65533;B&#65533;8c&#65533;&#65533;&#65533;u&#65533;Oe6O&#554;0$z&#65533;&#65533;&#65533;&#65533;&#65533;&#65533;a&#65533;N&#65533;&#65533;&#65533;r&#65533;~&#65533;&#65533;@)$1&#65533;@( 5&#65533;&#65533;z&&#65533;whE&#65533;e#&#65533;
&#2002;&#65533;&#65533;&#1034;N&#65533;&#65533;&#65533;yH&#65533;B5&#65533;&#65533;&#65533;PS&#65533;&#65533;&#65533;&#65533;&#1462;&#65533;&#65533;&#65533;&#65533;6~%<!&#803;N;2&#65533;&#65533;Z&#65533;&#65533;&#65533;&#65533;@baq&#65533;P@&#65533;&#65533;S&#65533;&#65533;S6 &#65533;&#65533;X&#65533;t&#2038;&#65533;!|&#65533;m&#65533;EL&#65533;(9&#65533;hw&#65533;&#65533;e;&#65533;&#65533;&#65533;&#1012;&#65533;{d&#65533;&#65533;&#65533;d&#65533;q&#65533;&#65533;&#65533;*D&#65533;&#65533;a&#65533;&#65533;&#65533;&#65533;D&#65533;q&#65533;&#65533;yS1&#65533;g}s&#65533;&#65533;&#65533;&#65533;)4&#65533;&#65533;&#65533;q#f&#65533;=yeu&#65533;&#65533;&#65533;&#65533; &#65533;&#65533;I-&#65533;&#65533;*8y&#65533;Yh&#65533;&#65533;&#65533;Z8&#295;N&#65533;
z&#65533;&#65533;&#65533;Tb&#1024;<:&#65533;P&#65533;Y&#65533;&#65533;s X&#65533;T?_&#65533;G&#65533;4&#65533;4*&#65533;&#65533;&#65533;]&#65533;&#65533;&#65533;8&#65533;&#65533;&#65533;w&#65533;c--M*&#1028374;=&#65533;W&#65533;&#65533;&#65533;7f$<7pzz0@i&#65533;&#65533;@=&#65533;&#65533;#X&#65533;&#65533;[&#65533;QY&#65533;XG&#65533;&#1704;&#65533;&#65533;&#65533;&#65533;&#65533;&#65533;&#1195;&#65533;&#65533;{&#65533;&#65533;%&#65533;b8S&#65533;&#65533;&nq&#65533;.&#65533;&#65533;&#65533;*la&#65533;&#65533;Wd&#65533;&#65533;o&#1536;&#65533;8&#65533;E&#65533;|@{FR&#65533;`H&#65533;&#65533;N&#65533;&#65533;&#65533;&#1039;>&#65533;&#65533;&#1758;&#65533;J&#65533;&#65533;J&#65533;4&#65533;Q6 &#65533;&#65533;&#65533;**Cp?[XI<&#65533;G&#2040;&#65533;&#65533;&#65533;&#65533;&#65533;}&#65533;&#65533;&#65533;&#65533;&#65533;&#65533;tK&#65533;7&#65533;<+@&#65533;&#65533;&#65533;&#65533;'%~&#65533;&#65533;@V_&#65533;6q&#65533;&}&#65533;&#65533;&#65533;)&#65533;&#65533;&#65533;&#65533;d&#65533;&#65533;t&#65533;d&#65533;B:&#65533;'Gc&#65533;[&#65533;&#65533;w&#65533;&#65533;O&#65533;bGk&#65533;'&#65533;&#65533;o]'v&#65533;Gr^0&#65533; %&#65533;i&#65533;&#65533;G'sU&#65533;&#65533;'&#65533;x&#65533;&#65533;} &#65533;_&#65533;td&#59456;>&#65533;&#65533;&#65533;&#1088;F&#65533;(6&#65533;_&#65533;i&#65533;U&#65533;&#65533;7Tz&#65533;gw&#65533;&#65533;0&#65533;s%&#65533;I#~&#65533;&#65533; ]etxY]&#65533;_%rtv&#65533;&#65533;vi&#65533;d&#65533;&#65533;N@ET&#65533;d@&#65533;r(BxAs&#65533;&T&#65533;6V&#65533;w&#65533;&#8485;&#65533;'Dz&#65533;&#65533;7qfw>&#65533;?&#65533;h[&#65533; ^q8&#65533;&#1352;&#65533;s(&#65533;e&#65533;cJ&#65533;>0&#65533;&#65533;&#65533;t&&#65533;Q&#65533;&#65533;F&#65533;dp8&#65533;&#65533;x&#65533;&#65533;rH&#65533;&#65533;&#65533;9k&#65533;&#65533;&#65533;$z&#65533; &#65533;&#65533;(`&#65533;Y *(&#65533;`Be&#65533;Wt&#65533;&#65533;2hg&#65533;F&#65533;u&#65533;&#65533;8<&#65533;O'N&#65533;2X&#65533;&#65533;(&#65533;@&#65533;X&#65533;&#65533;&#65533;N&#65533;2)x&#65533;c&#65533;&#65533;}&#65533;&#65533;&#65533;7[&#439;} &#65533; &#65533;&#65533;f&#65533;!M&#65533;6&#65533;U&#65533;$He&#65533;H&#65533;&#65533;s&#65533;S&#65533;&#65533;&#65533; &#65533;&#65533;;&#65533;S&#65533;&#65533;&#65533;w&#65533;9&#65533;HA(&#65533;&#65533;&#65533;&#519;&#65533;g&#65533;&#65533;&#65533;|&s6&#65533;g&#65533;&#65533;o&#65533;FWax&#65533;&#65533;8d&#65533;Y?el&#65533;&#65533;t&#65533;&#65533;(!udH&#65533;*&#65533;&#65533;D&#65533;&#65533;w&#1539;&#65533;&#65533;&#1616;?&#65533;tp&#65533;G&#65533;AY&#65533;&#65533; &#65533;P(l&#65533;#&#65533;1h&#65533;&#65533;_~&#65533;d&#65533;R&#65533;j&#65533;&#65533;&#65533;H&#65533;,&#65533;&#65533;PY&#65533;ST&#65533;&#65533;&#65533;lTR&#65533;m&#65533;U7&#65533;&#1430;&#65533;&#65533;x&#65533;&#65533;&#65533;X%&#65533;&#65533;&#65533;&#65533;b&#65533;Li9h&#65533;) &#65533;wh.Y&#65533;QY&#65533;v)2&#65533;X&#65533;5&#65533;hL&#65533;&#65533;&#65533;:G&#65533;^&#1621;7i&#65533;`I&#65533;&#65533;j@z&#65533;&#65533;uDG&#1610;H&#65533;|o&#65533;&#65533;&#65533;w&#65533;&#65533;&#65533;&#65533;&#65533;&#65533;S&#65533;Z&#65533;&#65533;u\iU&#65533;&#65533;&#65533;&#65533;&#65533;\&#65533;&#65533;}&#65533;h<&#65533;&#65533;&#65533;XpNG&#65533;&#65533;	&#65533;H(&#65533;&#65533;u&#65533;x&#65533;&#65533;&#65533;&#65533;&#65533;&#65533;&#65533;&#999;yO&#65533;_&#65533;&#65533;l%:&#65533;&#65533;tA&#65533;&#65533;&#65533;	:&#65533;&#65533;d&#65533;y&#65533;I&#65533;&#65533;i&#65533;7&#65533;&#65533;&#65533;&#1546;&#65533;&#65533;&#65533;c&#65533;&#65533;p&#65533;&#1629;&#65533;N&#65533;&#65533;&#65533;&#65533;&#65533;N&#65533;&#65533;&#65533;&#65533;&#65533;z&#65533;_&#65533;&#65533;&#65533;&#1626;&#65533;[P&#65533;&#65533;G&#65533;&#65533;f&#65533;&#854;&#65533;@&#65533;&#65533;&#65533;&#1631;&#65533;&#65533;&#65533;lF(k8R&#1365;&#65533;&#65533;)&#65533;~&#65533;t&#65533;	&#65533;&#65533;5&#65533;&#65533;i&#65533;&#65533;&#65533;&#534;3R9p&#543;&#65533;&#65533;&#65533;&#650;&#65533;&#65533;y&#65533;d	*_&#65533;x&#65533;L&#65533;&#65533;&#409;&#65533;&#65533;	&#65533;&#65533;u&#65533;i&#65533;lY&#65533;L&#65533;&#65533;Z&#65533;&#65533;&#65533;&#65533;&#65533;&#65533;i&#65533;&#65533;&#65533;l	&#65533;&#65533;S&#65533;&#65533;&#65533;V&#65533;&#65533;ih&#65533;&#65533;&#65533;&#65533;&#65533;H4j&#65533;N&#42859;5&#65533;yH&#65533;R&#653;&#65533;&#65533;&#65533;?F&#65533;W&#65533;&#65533;T&#1620;X:qE&#1573;&#51297;OZ&#65533;&#65533;Y&#65533;&#65533;h&#65533;&#1096;&#65533;K
&#65533;h:&#65533;&#65533;&#65533;ux&#65533;&#65533;&#65533;tu]&#65533;&#65533;f&#65533;&#65533;6&#65533;&#65533;l&#677;4&#65533;&#65533;&#65533;i&#65533;&#1608;&#65533;N))Xzq&#65533;x&#65533;z&#65533;&#65533;5j(a&#65533;b&#65533;&#65533;Y9:(B&#1435;s&#1679;&#65533;&#65533;&#65533;&#1705;&#65533;&#601;x&#65533;&#65533;w8&#65533;E&#65533;&#65533;&#1682;8*.dy&#65533;&#65533;&#1706;&#65533;&#65533;&#65533;&#65533;JZ&#65533;:&#65533; 3&#65533;J&#65533;&#65533;J&#65533;&#65533;&#65533;&#65533;&#65533;j&#65533;&#65533;&#65533;&#65533;&#65533;&#65533;&#65533;&#65533;&#65533;x&#683; !&#65533; G ,  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90;&#65533;&#65533;&#65533;&#65533;&#65533;&#65533;&#65533;&#65533;&#65533;&#65533;&#1150;&#65533;&#585;&#65533;&#707;&#65533;&#65533;&#65533;&#65533;&#65533;&#65533;&#65533;&#65533;&#1476;&#1371;&#65533;&#65533;&#1647;&#65533;&#65533;&#65533;&#65533;&#65533;&#65533;&#61978;&#9468;&#65533;&#65533;&#28847;&#65533;&#65533;&#65533;&#65533;&#65533; 
(&#65533;&#65533;&#65533;&#65533;&#65533;&#65533;&#758;&#65533;&#65533;&#65533;&#65533;\-&#65533;G&#65533;&#65533;&#331;C&#65533;&#65533;&#65533;qB&#65533;&#65533;$&#65533;&#65533;&#65533;P!&#65533;S&#65533;\&#65533;&#65533;$&#451;N"<&#65533;&#65533;eIk6&#65533;H&#65533;&#65533;&#991;@i]&#65533;(&#65533;&#65533;&#65533;9BX*e&#1176;6&#65533;"&#65533;&#65533;&#919;&#65533;&#65533;&#693;&#65533;&#65533;I&#65533;D&#65533;<&#65533;&#65533;VK&#65533;6X&#1696;d>&#65533;1&#65533;&#65533;6m&#42407;U&#65533;&#65533;jm&#65533;U&#65533;&#1535;&#65533;U&#65533;Kz&#65533;&#65533;z;&#65533;BX&#1760;A&#65533;&#65533;&#65533;&#65533;d&#65533;X&#65533;&#1806;&#65533;wB&#65533;3B&#1816;H3M: &#65533;&#65533;&&#65533;&#65533;5lP&#65533;&#65533;&#398;5h0  @&#65533;L&#65533;N&#65533;Tlb&#65533;&#65533;&#65533;&#827;&#65533;g&#65533;K+_&#65533;qa&#65533;U&#65533;B}&#65533;f&#65533;&#65533;#&#65533;N&#65533;6&#65533;&#65533;&#65533;c&#65533;&#65533;x&#65533;&#65533;&#1395;&#65533;&#65533;&#65533;{&#65533;RI2&#65533;O&#65533;&#65533;&#65533;&#65533;&#65533;Y&#65533;&#65533;j&#1969;&#65533;6&#65533;w&#65533;&#65533;P&#65533;v0^c<&#1408;&#65533;&#65533;otg  
.(&#65533;&#65533;&#65533;A&#65533;u=&#65533;U&#1992;$z&#1178;I2)&#1730;&#65533;9Zj&#65533;&#65533;x&#65533;&#477;z7 &#65533;&#65533;&#65533;0&#65533;g&#185;&#65533;B2@H&#65533;&#65533;&#65533;&#65533; &#65533;m7(&#65533;a&#65533;5jP&#65533;Z&#65533;iPc[)&#949;&#65533;<%v&#65533;%b&#65533;w&#65533;&#65533;YY&#65533;c&#65533;ew&&#65533;&#65533;7DV#&#65533;&#65533;&#65533;:&#65533;g&#65533;O
&#65533;&#65533;&#65533;&&#65533;U"(^&#65533;&`&#65533;v&#65533;Y&#65533;$xj&#65533;]^|&#65533;&#65533;h_f&#65533;&#65533;#&#65533;&#65533;&#65533;R\&#65533;&#65533;6&#1728;&#65533;&#1880;^&#65533;7$&#65533;&#65533;n6&#65533;&#65533;&#65533;&#65533;&#65533;&#65533;B&#65533;	&#65533;&#65533;x&#65533;&#65533;c&#65533; &#65533;&#65533;&#65533;w&#65533;&&#65533;j&#65533;=&#65533;&#65533;&#65533;&#65533;H&#65533;&#65533;c&#65533;&#65533;6&#65533;d&#65533;&#65533;&#65533;&#65533;I&#65533;&#1368;&#65533;=&&#65533;&#65533;&#678;:&#65533;&#34037;&#65533;&#65533;&#65533;:&P.&#65533;|&@&#65533;M
!&#315;
&#65533;&#65533;@&#65533;&#65533;&#65533;&#65533;&#65533;&#65533;o&#65533;o*&#65533;c&#65533;&#65533;{&#65533;&#65533;&#65533;&#65533;e&#65533;&#65533;&#65533;Iy&#65533;Y&#65533;&#65533;$"&#65533;&#65533;L&#65533;R&#65533;6H&#65533;&#65533;&#65533;m'&#65533;&#65533;&#65533;[o&#65533;&#65533;&#65533;@&#65533;&#65533;&#65533;Y&#65533;&#65533;!&#65533;Z&#65533;&#65533;&#65533;&#65533;&#65533;7\&#65533;o&#65533;{&#1452;&#65533;&#65533;z&#65533;&#65533;j&#65533;&#65533;&#1968;&#65533;;&#65533;*[&#65533;&#65533;%y&#65533;&#65533;&#65533;aH&#65533;qr&#65533;m&#65533;T/&#65533;TU&#65533;&#1398;&#65533;&#65533;&#65533;&#65533;1&#65533;M.&#65533;x^&#65533; &#65533;&#65533;&#65533;o&#65533;/<&#65533;;& &#65533;&#65533;&#65533;&#65533;&&#65533;&#65533;&#65533;&#65533;@Xo&#65533;',,&#65533;^w&#65533;azK&#1273;&#65533;n&#65533;E}&#65533;[&#65533;V-9;&#65533;g&#65533;Yq&#65533;!&#65533;u&#65533;x&#65533;;&#65533;*&#65533;d#&#65533;6&#65533;&#65533;&#65533;i&#65533;&#65533;x-:&#65533;&#65533;&#65533;4&#65533;-&#65533;&#65533;&#65533;&#65533;)&#65533;&#65533;:&#65533;&#65533;&#65533;&#65533;&#65533;&&#65533;&#65533;&#65533;zpvJ&#65533;&#65533;^&#65533;7&#65533;&#65533;S-:&#65533;&#65533;&#65533;5&#65533;^&#65533;CA&#65533;&#65533;z&#65533;&#65533;&#65533;&#65533;&#65533;*&#65533;&#65533;B&#65533;&#65533;:&#52454;&#65533;&#65533;&#65533;E &#65533;&#65533;&#65533;&#1020;{&#65533;&#65533;j&#65533;"&#65533;n&#65533;&#65533;^h&#65533;&#65533;&#65533;&#65533;&#65533;&#65533;&#65533;v&A&#65533;&[r&#65533;2&#65533;Fs&#65533;&#65533;&#65533;&#419;&#65533;&#65533;&#65533;o&#65533;&#65533;p&#65533;`&#65533;`h#;&#65533;bW:y&#65533;/~&#65533;&#65533;S&#65533;fU+&#65533;) ]oc&#65533;&#65533;&#1828;&#65533;&#65533;&#65533;m&#65533;S&#65533;n&#65533;&#65533;2M&#65533;3XKHDx4&#65533;:+&#65533;m
&#65533;&#65533;&#65533;h#&#65533;&#65533;4X0&#65533;&#65533;&#65533;2S&#65533;&#65533;&#65533;}&#65533;kl#&#65533;&#65533;&#65533;&#65533;&#65533;kd&#65533;U&#65533;&#65533;&#65533;.&#65533;@&#65533;&#65533;]&#65533;h46&#65533;G&#65533;M&#65533;&#526;0&#65533;&#65533;1L@ P&#65533;&#65533;6&#65533;2]&#65533; &BZ&#65533;.}+&#65533;$&#65533;&B&#65533;&#65533;G3sR&#65533;&#65533;e&#65533;E1&#65533;&#65533;}BP#&#65533;&#65533;38hf)3&#65533;&#65533;4<>m&#65533;2&#65533;&#586;9&#65533;H&#65533;Ze?&#65533;Y
&#65533; 0&#65533; &#65533;6H&#65533;a&#65533;&#65533;d&#65533;<&#65533;vY<&#65533;&#65533;J6I&#65533;&#65533;.O&#65533;&#65533;&#65533;e3&#65533;&#65533;-&#65533;`&#65533;*&#65533;&#65533;MUx&#65533;&#65533;&#794;&#65533;6:rG&#65533;!
&#65533; g&#65533;&#65533;&#65533;&#65533;&#65533;!&#65533;$e&#65533;h&#65533;&#769;v&#65533;6&#65533;&#65533;&#65533;_&#65533;&#65533;E&#898;&#65533;,&#65533;&#65533;d&&#65533;&#65533;9+&#65533;&#65533;&#65533;1&#65533;&#65533;w&#65533;&#65533;&#65533;&#922;&#797;$&#65533;&#65533;J&#65533;R't)Y&#65533;I&#65533;QT&#65533;&#65533;&#65533;&#65533;&#65533;&#65533;A>&#65533;&#65533;&#65533;m2&#65533;X&#65533;=.v&#65533;&#65533;&#65533;&#65533;&#65533;&#65533;7&#65533;&#65533;&#65533;3c&#65533; Z&#65533;h&#65533;szb&#65533;&#65533;&#65533;&#65533;2&#65533;&#65533;&#65533;VN2:&#65533;5&#65533;u&#65533;#%&#65533;&#874;%Pz&#65533;&#65533;&#65533;&#65533;&#65533;" &#65533;&#65533;R&#65533;&#65533;c&#65533;&#65533;@&#65533;&#65533;&#65533;:	P&#65533;mRFK&#65533;&#65533;h&#1675;&#65533;@&#65533;&#1718;&#65533;&#1224;&#65533;&#65533;&#65533;[&#65533;&#65533;U,{nR&#65533;&#65533;&#860;&#65533;&#1631;&#65533;0obZ&#65533;&#65533;&#65533;&#65533;#&#65533;	X&#65533;KW&#65533;| 4&#65533;&#65533;&#65533;&#65533;x3&#65533;!;&#65533;V&#1154;&#65533;&#65533;is&#65533;N&#65533;VE&#65533;&#65533;&#65533;c/c&#65533;&#65533;&#26483;&#65533;-&#65533;&#65533;&#65533;&#65533;&#65533;&#65533;&#65533;iR&#65533;J&#65533;&#65533;K&#65533;&#65533;H&#65533;&#65533;&#65533;@)|&#65533;&#65533;&#65533;4&#54900;&#65533;&#65533;w8&#65533;=&#65533;q.&#65533;&#65533;&#65533;DK&#65533;]&#65533;&#65533;x&#65533;LU&#65533;&#65533;]&#65533;H	&#65533;&#65533;&#65533;t	D&#65533;&#65533;&#65533;r&#65533;&#65533;l&#65533;Q&#65533;&#65533;&#853;&#65533;2C&#65533;&#65533;&#2012;&#65533;I&#65533;+&#65533;&#65533;RW2&#65533;&#65533;6&#65533;&#65533;T&#65533;_&#65533;&#65533;&#65533;&#65533;&#65533;&#65533;&#65533;&#65533;4&#65533;&#65533;z,&#65533;&#65533;&#65533;v9X&#65533;&#65533;&#65533;x&#65533;&#65533;<&#65533;&#65533;%Y&#33120;&#65533;&#65533;&#65533;.}1]&#65533;UPCg&#65533;&#65533;&#65533;&#65533;5&#65533;&#65533;x<1&#413;&#65533;-"&#65533;@&#342;&#65533;-uG%_7w &#65533;&#65533;Q&#65533;&#2576;W&#65533;.,J&#65533;&#65533;&#65533;N&#65533;;~&#65533;&#65533;&#65533;y=&#65533;&#65533;5&#65533;om&#65533;&#65533;J&#65533;&#65533;&#65533;&#65533;&#65533;K&#65533;,&#65533;&#65533;$9&#65533;V&#1752;&#65533;3&#65533;M`&#65533;k	&#65533;&#65533;4&#65533;b<&#65533;D&#65533;&#65533;H&#65533;&#65533;&#65533;&#65533;&#65533;4&#65533;&#65533;&#65533;O&#65533;2&#65533;&#65533;&#65533;"&#65533;&#65533;&#65533;q&#65533;-1`&#65533;&#65533;Q&#65533;>&#65533;&#1789;q&#65533;f&#65533;&#65533;&#65533;_G&&#65533;{&#65533;M&#65533;&#65533;{&#65533;&#65533;&#65533;&#65533;n&#65533;3<&#65533;&#65533;&#65533;&#65533;&#65533;&#65533;{nX7&#65533;&#65533;R&#65533;&#65533;G&#65533;u&#65533;&#65533;s &#65533;&&#65533;~rT&#65533;Bp&#65533;&#65533;P&#65533;&#65533;G&#65533;}'&#65533;h?i+&#65533;>@&#65533;;b7&#65533;*\&#65533;Xg&#65533;&#65533;T&#65533;&#65533;Ds&#65533;&#65533;j3!&#65533;&#65533;&#35472;&#65533;u&#65533;&#65533;2I &#65533;&#65533;z&#65533;&#65533;h&#65533;&#65533; C-8@&#65533;JZecM&#65533;&#65533;;$&#65533;&#65533;'&#65533;&#65533;&#65533;&#65533;&#65533;f8V&#65533;iT&#65533;&#65533;n&#65533;&#65533;`&#65533;b&#65533;.&#501;&#65533;&#65533;jsl&#65533;&#1059;&#65533;&#65533;h
R&#65533;u5&#65533;&#65533;&#65533;&#65533;&&#65533;&#65533;t&#65533;&#65533;&#52480;I)S&#65533;e&#65533;&#1477;;&#65533;&#65533;vDV&#65533;&#65533;&#65533;,&#65533; &#65533;CX&#65533;&#65533;&#65533;l&#65533;&#65533;@&#65533;JGDB &#65533;, *g&#65533;&#65533;2&#65533;&#65533;&#65533;&#65533;m/&#65533;&#65533; H&#65533;`&#65533;i&#65533;&#65533;Y&#65533;+a&#65533;&#65533;&#65533;;&#65533;&#65533;q&#65533;&#65533;#=&#65533;3&#65533; &#65533;d4&#65533;_e&#65533;/&#65533;&#65533;[&#65533;&#1329;&#65533;&#65533;z&#65533;&#65533;&#65533;!&#65533;&#65533;-&#65533;&#65533;s&#65533;i&#65533;U&#65533;2U&#65533;~&#65533;&#65533;;7*U&#65533;j}&#65533;6&#65533;Vn&#65533;k7&#65533;&#65533;&#65533;b&#65533;&#65533;U&#65533;7&#3908;&#65533;&#65533;d>I&#65533;&#65533;&#65533;#v&#65533;&#65533;&#65533;&#65533;|&#297;&#65533;4&#65533;&#65533;&#65533;&#65533;J,&#65533;&#65533;d&#65533;&#65533;&#65533;K&#65533;W)&#65533;wO]&#65533;&#65533;&#65533;&#65533;&#65533;&#65533;R&#65533;%'&#65533;<`#5l&#65533;=&#1046;&#65533;j&#65533;&#65533;&#65533;@&#65533;=`&#65533;&#65533;&#65533;&#65533;&#65533;L&#65533;7|G&#65533;T&#65533;"g!&#65533;QG&#65533;!P&#65533;&#65533;"&#65533;0a~&#1319;"h&#65533;|&#65533;Wu&#805;R&#65533;g&#65533;w&#65533;'~&#65533;&&#65533;zP&#65533;~PF&#65533;&#65533;n&#65533;&#65533;eM&#65533;i&#65533;bu=&#65533;$&#65533;gE&#65533;o&#65533;&#65533;&#65533;tW>&#65533;>&#65533;&#65533;?&#65533;'&#1682;X&#65533;&#65533;&#65533;W!Y}'1K&#65533;W&#65533;&#1408;F&#65533;U&#65533;&#65533;\&#65533;,p y&#65533;&#65533;V`&#65533;d&#65533;&#65533;YA&#65533;?&#65533;f=&#65533;&#65533;&#65533;&#65533;4X&#65533;&#65533;&#65533;<2&#65533;2@>&#65533;j&#65533;M&#65533;h&#65533;&#65533;\&#65533;&#65533;rB&#65533;c&#65533;a9&#65533; &#65533;G&#65533;Eh&#65533;&#65533;qu&#65533;&#65533;&#65533;e&#65533;&#65533;Te&#65533;|EIuvh<G&#65533;4&#65533;k&#65533;&#65533;eY&#65533;Vi,@|&#65533;$?&#65533;MK&#65533;h&#710;,&#65533;&#65533;&#65533;{&#65533; &#65533;&#65533;&#65533;&#65533;<&#65533;'D&#65533;!&2&#65533;Quwq@&#65533;r&#65533;u&#65533;e*&#1941;C&#65533;:;&#65533;S&#65533;&#65533;1{x&#65533;&#65533;&#65533;&#65533;U&#65533;&#65533;&#65533;&#65533;&&#65533;5 &#65533;J<&#65533;&#65533;5j&#65533;&#65533;"ia~&#65533;k&#65533;a\"&#65533;&#65533;q"L&#65533;&#65533;&#65533;&#65533;&#65533;|&#65533;@mXR)&#1153;r&#65533;r!&#65533;y%&#65533;WZi&#65533;/o&#65533;6o&#65533;[&#65533;&#65533;eG&#65533;!&#65533;H&#65533;YG&#65533;-T&#1423;&#65533;8|!&#65533;6&#65533;&#65533;&#65533;&#65533;e%RWu:&#65533;U&#65533;&#65533;g&#65533;(y-&#65533;Q&#65533;&#65533;&#65533;"#y&#1239;".9&#65533;&#65533;n&#65533;T &#1698;&#65533;&#65533;x&#65533;&#65533;&#65533;yON&#65533;C+7&#65533;/pW&#65533;&#65533;D81&#65533;)\&#65533;&#65533;p&#65533;&#65533;h%q&#65533;&#65533;&#65533;|UP&#65533;Cu/&#1047;k&#65533;'&#65533;pd95XEY&#65533;W)3Y6Aj&#65533;&#65533;&#65533;&#65533;&#65533;n!0n%G&#65533;&#65533;&#65533;h&#65533;&#65533;&#65533;&#65533;'&#65533;WQ&#65533;B&#65533;&#65533;#&#65533;&#65533;.O&#65533;-&#65533;_&#65533;&#65533;&#65533;&#65533;P&#65533;&#65533;0&#65533;U&&#65533;G&#65533;&#65533;e&#65533;&#65533;&#65533;&#65533;&#65533;&#65533;e9&#65533;`-_Y&#65533;W&#65533;&#65533;X1&#65533;"&#65533;&#65533;&#65533;&#65533;L(f=7&#65533;+&#65533;v9n10n,Pv&#65533;(f&#65533;&#65533;OVQr'3&#65533;sF&#65533;#&#65533;$&#65533;S&#65533;&#65533;&#65533;\&#65533;&#65533;&#65533;&#65533;eQ&#65533;	7&#65533;5Q&#65533;&#65533;J&#65533;,`@&#65533;&#65533;W&#65533;&#65533;&#65533;i&#65533;o)&#65533;&#65533;&#65533;	p$P%pD$&#65533;k&#65533;"vX &#27090;pY&#65533;-P&#65533;6&#65533;&#65533;&#65533;&#65533;*5c[&#65533;&#202;&#65533;&#65533;R&#65533;{&#65533;&#65533;&#65533;&#873;'R&#65533;&#65533;&#65533;&#65533;1&#65533;	 G&#65533;K&#65533;I&#65533;uN&#65533;&#65533;&#65533;r&#65533;&#65533;&#65533;&#65533;&#65533;
a!2&#65533;0&#65533;yR&#65533;e!&#65533; p &#65533;&#65533;&#65533;&#65533;QKq .&#65533;\&#65533;&#65533; f`&#65533;2&#65533;;^st&#65533;!&#65533;*ZRZ&#65533;&#13856;&#65533;$&#65533;baJd &#65533; &#65533;$Q&#65533;W&#65533;&#65533;qp&#65533;81&#65533;k&#65533;i&#65533;&#65533;&#65533; 	&#65533;&#65533;&#65533;&#65533;	&#65533;H&#65533;&#65533;Y&#65533;&#65533;&#65533;
&#65533;-&#65533;l&#65533;&#65533;&#65533;zk&#65533;&#65533;&#65533;d&#65533;&#65533;&#65533;1&#65533;&#65533;eoO&#1688;3i&#65533;a<&#65533;&#65533;+&#65533;#&#65533;&#65533;9&#65533;&#65533;5&#65533;&#65533;l&#65533;&#65533;%[&#65533;a9]&#65533;
&#65533;&#65533;&#65533;_Q&#65533;%Z&#65533;&#65533;&#65533;L&#65533;&#65533;f&#65533;&#65533;&#65533;&#65533;#&#65533;p&#65533;D&#65533; 
6\&#65533;Gu&#65533;7&#65533;:+YY&#65533;&#65533;$H&#65533;r/&#65533;&#65533;S&#65533;&#65533;mG&#65533;&#65533;&#361;&#65533;  &#65533;	&#65533;)&#65533;'z-&#654;&#65533;-&#65533;_&#65533;&#65533;&#65533;&#65533;&#65533;&#65533;&#65533;&#65533;8&#65533;_&#65533;p W&#65533;V`3:W&#1637;B&#65533;&#65533;&#65533;&#1259;P&#65533;&#65533;Ib&had<&#65533;#&#65533;7&#65533;b 4&#65533;&#65533;
&#65533;eIc&#65533;&#65533;&#65533;&#1058;'&#65533;Xj&#65533;o&#65533;&#65533;&#65533;o&#65533;&#65533;&#65533;x&#65533;}
&#1551;N&#65533;&#65533;&#65533;$h&#65533;&#1185;
&#65533;y+&#65533;&#65533;&#65533;"&#65533;&#65533;&#65533;=t&#65533;*Cc&#65533;&#65533;&#65533;m&#65533; 	&#65533;!&#65533;&#65533;&#65533;$&#65533;N&#65533;`r&#65533; -~&#65533;F1&#65533;j&#65533;&#65533;8&#65533;&#65533;&#607;&#65533;gY&#65533;x=f'&#65533;&#65533;B&#65533;&#65533;&#65533;&#65533;&#65533;&#65533;&#65533;#k&#1127;&#65533;HF&#65533;CPfGy&#65533;ju &#65533;&#65533;&#65533;&#65533;&#65533;&#65533;&#65533;8&#65533;P&#65533;y&#65533;$0Ak&#65533;*&#65533;i&#65533;\&#65533;<K&#65533;&#65533;&#65533;&#65533;&#65533;&#65533;!&#65533;&#65533;:0&#65533;7w&#65533;&#65533;xTyNZ&#65533;&#65533;0d-r&#65533;G6=&#65533;t&#65533;/&#65533;&#65533;?&#65533;&#65533;&#65533;h i&#65533;&#65533;&#65533;o&#65533;
&#65533;i&#65533;&#65533;[&#65533;&#65533;&#65533;&#65533;ar&#65533;&#65533;&#3103;&#65533;&#65533;"I&#65533;~/Bs&#65533;Y&#65533;b6&#65533;u&#778;&#65533;&#65533;&#547;K&#65533;?&#65533;&#65533;&#65533;&#65533;UVy&#65533;4)&#65533;&#65533;&#65533;2o&#65533;&#65533;K
&#65533;&#65533;&#65533;k&#65533;o6j&#65533;7&#65533;&#65533;|&#65533;"&#65533;C.C&#65533;#&#65533;&#65533;6	u,&#65533;&#1110;&#65533;&#65533;
j&#65533;&#65533;W&#65533;&#65533;2&&#65533;eT`&#65533;5G,&#65533;&#65533;&#65533;@p 0  &#65533;p&#65533;&#65533;&#65533;&#65533;&#65533;&#65533;&#1186;&#65533;&#65533;&6a&#65533;&#65533;W&#65533;&#65533;$&#65533;8&#65533;&#65533;&#65533;&#65533;&#65533;&#65533;X!A&z&#65533;(&#65533;X*&#1675;SO+&#65533;V&#65533;$p&#65533;&#65533;&#65533;&#65533;+
c9
&#65533;&#65533;&#65533;N&#65533;&#65533;	&#65533;&#65533;&#65533;&#65533;&#65533;&#65533;"&#1826;&#65533;du`&#65533;%&#65533;W]S[&#65533;&#65533;&#65533;"&#65533;E&#65533;2&#65533;d
&#65533;&#65533; W&#65533;^&#65533;+Q4&#65533;&#65533;j&#65533;&#65533;5>&#65533;&#65533;&#65533;&#65533;&#65533;&#65533;#\	&#65533;&#65533;&#65533; &#65533;,5&#65533;P&#65533;h-2&#65533;0&#65533; R(&#65533;&#65533;&#65533;I6&#65533;&P&#65533;&#65533;&#65533;:&#65533;B<&#65533;&#65533;&#65533;&#65533;&#65533;&i&#814;N&#65533;D&#65533;V&#65533;E@R &#65533;w&#1045;&#65533;&#65533;
U&#65533;.&#65533;&#65533;2&#51978;&#65533;)Kv&&#65533;t&#423;&#65533;x&#65533;K7Rb&#65533;&#65533;&#65533;&#65533;&#65533;}&#65533;0a&#65533;&#65533;&#65533;&#65533;>&#65533;&#65533;0&#65533;m&#65533;&#65533;&#65533;+xzZ&#65533;/&#65533;&#65533;k:
F&#65533;&#65533;P&#65533;&#65533;&#65533;&#65533;&#65533;&#759;evl7>&#65533;NVkq=&#65533;)&#65533;&#65533;&#65533;o&#65533;Y&#65533;lR&#65533;&#65533;&#65533;P&#65533;[c&#65533;ve?j&#65533;&#65533; &#65533;&#65533;&#65533;&#777;&#65533;&#65533;&#65533;&#65533;&#1426;&#176;&#65533;=:p&#753;&#809;&#65533;&#65533;ox;O&#65533;&#1103;&#65533;*&#65533;&#1263;!&#65533;m&#65533;&#65533;&#65533;&#65533;&#636;N&#65533;p&#65533;&#65533;&#65533;C&#65533;C6&#65533;2&#65533;&#65533;&#65533;&#65533;&#65533;/5&#65533;&#65533;&#65533;%&#65533;K&#65533;X,&#65533;&#65533;&#65533;&#65533;|&#65533;%&#65533;&#65533;4,*&#456;2&#65533;&#65533;Bc&#65533;T0&#65533;Z&#65533;&#65533;&&#65533;&#65533;&#65533;<Y^&#65533;&#65533;&#65533;Z{#3&#65533;24&#65533;&&#65533;&#65533;&#65533;vy&#65533;Q&#65533;&#65533;&#65533;1&#65533;&#65533;&#65533;2,&#65533;&#65533;&#65533;&#65533;ZY7&#65533;&#65533;[cIe&#65533;O6'@&#65533;&#65533;z&#65533;z1&#65533;&#65533;<r3w&#65533;&#65533;#4$<&#65533;z&#65533;Z&#548;&#65533;&#879;y&#65533;&#65533;&#65533;&#65533;&#65533;c&#65533;	&#65533;&#65533;Fk&#65533;&#65533;Q<?&#65533;A7&#65533;j&#65533;C'&#234;L&#65533;&#7812;h&#65533;&#65533;#,R&#65533;8S`<&#65533;&#65533;uyq @&#65533;gA&#65533;k&#65533;L	&#65533;L2`		&#1752;&#65533;+&#65533;&#65533;*&#65533;&#65533; &#65533;&#65533;&#65533;&#1328;&#65533;2M]&#65533;q2\&#65533;z{&#65533;&#65533;&#65533;U+1x&#65533;,")&#65533;&#1201;&#65533;s&#65533;&#65533;'mK&#65533;&#65533;K &#65533;K&#1980;&#182;0nU3&#65533;f:&#65533;&#65533;&#65533;&#65533;x&#65533;I&#65533;&#65533;a&#65533;.w,/&#65533;&#65533;x&#65533;	&#65533;&#65533;j&#65533;p&#65533;&#65533;&#65533;r&#65533;Dj2?&#65533;^8aJ&#65533;&#65533;&#65533;7&#65533;&#65533;m&#65533;&#65533;&#65533;]<9&#413;m&#846;cw&#65533;{&#65533;@Z &#65533;&#65533;$&#65533;&#1387;c3&#65533;&#65533;S&#65533;&#65533;d"RYn&#65533;s9&#65533;&#65533;&#65533;&#65533;L&#65533;JG&#65533;&#65533;!&#65533;0$&#65533;&#65533;I)K&#65533;&#65533;^&#65533;,&#65533;&#65533;&#65533;la&#65533;&#65533;f&#1996;F&#65533;&#65533;k#8&#65533;f&#65533;Tp&#65533;&#65533;N&#65533;&#65533;&#65533;.&#65533;&#65533;&#65533;&#65533;&#65533;&#65533;&#65533;2=?&#65533;&#65533;&#65533;]&#65533;&#65533;&#65533;	~&#65533;q&#65533;p&#65533;&#1708;&#65533;3p&#65533;&#65533; ~&#65533;&#65533;&#65533;&#65533;a&#65533;{y&#65533;@&#65533;h&#65533;&#65533;>s&#65533;%I&#65533;&#65533;,~&#65533;J&#65533;"9&#65533;E/&#65533;&#65533;&#65533;V'm.2rg&#65533;&#1583;&#65533;&#65533;y&
@&#65533;&#65533;&#65533;&#65533;&#65533;&#65533;\&#65533;&#65533;)&#65533;&#65533;&#65533;&#65533;&#65533;v&#65533;X&#65533;,&#65533;/q@&#65533;R&#65533;&#65533;&#65533;&#1692;&#65533;7&#65533;&#65533;p6&#65533;C_7&#65533;&#2200;&#65533;`~&#65533;0&#65533;&#65533;&#65533;&#65533;
t&#65533;|&#65533;&#65533;&#65533;&#552;&#65533;&#65533;&#65533;&#65533;&#139;&#65533;&#65533;&#65533;&#65533;&#65533;1P&#65533;&#65533;>&#65533;&#65533;$m}m&#12874;DF&#65533;G&#65533;nx&#65533;d&#65533;= v&#65533;&#65533;)&#65533;' $p*p"&#65533;&#65533;SS&#65533;A&#1621;&#65533;{>&#65533;Br&#65533;&#65533;&#65533;a|&#65533;&#65533;&#65533;l&#65533;{&#65533;x&#65533;c[y&#65533;&#65533;&#65533;(&#65533;&#65533;&#65533;&#65533; &#65533;&#65533;L,8QyE&#65533;$H&#65533;&#65533;A&#65533;0$p&#65533;@"&#65533;&#65533;@f&#65533;pPK3&#65533;
&#65533;.-&#65533;> &#65533;&#65533;I&#65533;&#65533;l&#65533;&#65533;&#65533;&#65533;6&#65533;&#65533;&#65533;s&#65533;&#65533;7&#65533;&#65533;`&#65533;HY&#65533;j&#65533;&#65533;&#65533;&#65533;H&#65533;H  &#1058;@&#43965;&#65533;&#65533;&#65533;&#65533;|t&#65533;&#65533;&#65533; &#65533;&#65533;&#65533;Z&#204;q*DF&#65533;dFm.\&#65533;t{Z&#65533;E&#65533;&#65533;k&#65533;??&#65533;+&#65533;tt&#395;&#65533;&#65533;H^&#65533;&#65533;L/	P&#65533;&#65533;_&#966;WU&#65533;&#65533;&#65533;&#65533;i3I&#65533;&#65533;p&#65533;&#65533;o&#65533;b&#65533;&#65533;&#65533;&#65533;P&#202;3,(+?&#65533;|&#65533;&#65533;K&#65533;&#65533;+p.&#65533;&#65533;&#65533;&#65533; &#65533;W&#1850;&#65533;&#65533;&#65533;<&#65533;&#65533;;&#65533;&#65533;g&#65533;p	Xd&#65533;1&#65533;6&#65533;_W&#65533;mJ&#65533;2&#65533;7&#65533;&#65533;&#65533; Z&#65533;&#65533;)Pp&#65533;%&#65533;cOP&#65533;9
!>&#65533;&#65533;PNn&#65533;&#65533;&#65533;&#65533;&#65533;:&#65533;&#65533;&#65533;L&#65533;n&#65533;b,mn&#65533;1!&#65533;&#65533;b&#1887;(!xO > 30>I&#65533;&#65533; 10&#65533;q&#65533;1&#65533;%'>&#65533;^&#65533;  "&#65533;&#65533;H&#1745;&#65533;',DMm&#65533;&#65533;<W&#65533;&#45126;&#65533;m&#65533;&#65533;a&#65533;U0&#65533;&#65533;+5&#65533;`-0$&#65533;1,&#65533;&#65533;&#65533;$&#65533;&#65533;&#65533;&#65533;&#65533;&#65533;&#65533;&#65533;.&#65533;&#65533;&#65533;&#65533;&#65533;&#65533;&#65533;&#65533;&#65533;&#65533;2&#65533;&#65533;&#65533;&#65533;&#65533;&#65533;&#65533;&#65533;&#65533;&#65533;&#65533;&#65533; &#65533; &#65533;&#65533;
?&#65533;BB?B7 -&#632;&#65533;&#65533;&#65533;&#65533;&#65533;&#65533;&#65533;&#65533;&#65533;&#65533;&#1824;&#65533;&#65533;&#65533;&#65533;&#65533;&#65533;&#65533;->&#65533;&#65533;@	&#65533;&#65533;&#65533;&#65533;&#65533;-&#65533;,&#65533;&#65533;&#65533;!&#65533;N&#65533;GiQ&#65533;
&#65533;*\&#65533;&#65533; &#199;&#65533;z&#65533;&#65533;&#65533;,Z&#65533;4&#65533;&#65533;&#65533;n &#65533;+&#65533;&#65533;&#65533;&#65533;"@&#65533;5M&#65533;C&#65533;0c&#65533;tU&#65533;4q&#65533;&#65533;&#65533;&#65533;N&#65533;E&#65533;)P&#65533;1W&#65533;&#65533;&#65533;0P&#65533;&#65533;}&#65533;(Z|0a&#65533;&#65533;&#65533;&#65533;R&#65533;&#629;&#65533;&#1519;&#65533;Z`&#65533;tRTige&#65533;u&#65533;&#65533;/&#65533;#&#65533;&#65533;4&#65533;&#65533;&#936;&#65533;&#65533;&#65533;&#65533;_l&#65533;lN3{&#65533;V- >&#65533;"F&#65533;&#65533;&#65533;&#65533;&#65533;&#65533;&#906;
+&#65533;Y&#65533;"\&#65533;&#65533;&#65533;&#65533;&#65533;S&#65533;&#65533;~&#65533;&#65533;Yf&#65533;&#65533;&#65533;4&#65533;0A&#1154;&#1156;s&#65533;d&#65533;1&#65533;&#65533;&#65533;&#65533;&#65533;P &#65533;&#65533;&#65533;cl&#65533;1&#65533;&#65533;&#65533;&#65533;&#65533;&#531;o&#65533;V&#65533;&#65533;`&#65533;s%&#65533;&#65533;&#65533;&#458;&#65533;&#65533;&#65533;&#65533;K&#65533;5Q&#1882;&#65533;&#65533;&#65533;G	&#65533;&#65533;)&#65533;C>(&#65533;&#65533;&#129;&#65533;&#65533;&#65533;w&#65533;&#170354;&#65533;a&#65533;Fj5p3&#65533;&#65533;&#65533;DyTT-&#65533;d&#65533;j&#65533;U&#1557;q&#65533;#&#65533;m&#65533;$&#65533;&#65533;@&#65533;&#65533;b(I&#65533;LK&#65533;U&#65533; ",R^z&#65533;Ar6y&#65533;(08D&#65533;&#65533;&#528;as&#65533;h&#65533;n&6&#65533;&#65533;2r&#65533;&#65533;7 &#65533;@#&#65533;s&#65533;&#65533;5	&#65533;<f&#65533;PT&#65533;&#1396;!.b"&#65533;&#1553;(&#65533;F,&#65533;x&#65533;X]3&#65533;{&#65533;Eb&#844;&#65533;p&#65533;Z&#65533;&#65533;&#65533;&#65533;&#65533;#%&#65533;"d&#65533;&#65533;ER&#65533;%&#65533;&#65533;&#65533; &#65533;&#65533;px&#22856;&#65533;&#65533;&#65533;ii6&#65533;H9;yx0&#65533;&#65533;&#65533;&#65533;.H&#65533;(MT&#65533;&#65533;&#65533;+&#65533;&#65533;&#65533;1&#65533;y&#39732;j3&#65533;k&#1940;US^!:*&#65533;I.&#65533; H&#65533;&#65533;&#65533; &#65533;6MJ&#65533;&#65533;&#65533;6+J&#65533;&#65533;=&#65533;L&#65533;ETwL&#65533;&#65533;@&#65533;?Ti&#23691;|p &#65533;&#65533;&#65533; &#65533;&#65533;&#65533;&#1145;&#65533;V@&#65533;&#65533;t&#65533;s&#65533;&#65533;,[&#65533;&#65533;0&#65533;&#65533; &#65533;&#65533;3&#65533;&#65533;U&#65533;&#65533;,Nl&#65533;&&#65533;Ny&#65533;Ob+&#65533;-BP  &#65533;B&#65533;+yr&#65533;p&#366;r&#65533;&#65533;g'&#65533;r&#65533;&#65533;&#65533;&#65533;WN&#65533;N&#65533;&#65533;J)&#65533;&#65533;B &#65533;#&#65533;&#65533;&#65533;&#65533;&#65533;&#65533;&#65533;2&#65533;&#65533;c&#65533;&#65533;&#65533;&#65533;&#65533;k&#65533;,&#65533;|K&#65533;&#65533;&#65533;&#65533;&#65533;&#65533;~aM&#65533;&#65533;&#65533;<@&#65533;@&#65533;a&#65533;&#65533;&#65533;9&#65533;RGwI8p&#65533;C7-Zi&#65533;&#65533;&#65533;u <&#820;pS^3e&#65533;V2@&#65533;&#65533;h&#65533;U&#65533;7&#65533;6#?&#65533;j6&#65533; J&#65533;T&#65533;_&#65533;&#65533;A&#65533;&#1541; G&#65533;&#65533;F&#65533;;(&#65533;&#65533;&#65533;&#65533;J&#65533;"&#65533;qk	&#65533;&#1105;&#65533;&#65533;;<&#65533;m&#1617;Ej4&#65533;&#65533;,&#65533;&#65533;$&#65533;@g$Xm&#65533;'+&#65533;&#65533;"!&#65533;&#65533;&#65533;|AUA
x>0|6q&#65533;.5$&#65533;&#65533;&#65533;JN&#65533;z&#65533; c/&#65533;&#65533;,!&#65533;p/&#65533;&#65533;wG&#65533;[A&#65533;h&#65533;&#65533;j&#65533;&#65533;&#65533;]iM&#677;&#65533;&#65533;_&#65533;>&#65533;,&#65533;&#65533;&#65533; &#65533;y*&#65533;)&#65533;&#65533;&#65533;"&#65533;b&#65533;'&#65533;)&#65533;Aj&#65533;p&#65533;v&#65533;&#65533;!&#65533;&#65533;B&#65533;h	&#65533;&#65533;"A^&#65533;&#65533;X&#65533;&#65533;&#65533;4@ 4&#65533; &#1931;
&#65533;&#65533;&#65533;&#65533;kr&#65533;&#65533;\&#65533;&#65533;Z&#65533;&#65533;&#65533;x&#65533;&#65533; &#65533;&#65533;bn`&#65533;EY&#65533;l;&#65533;H&#65533;$&#65533;>&#65533;&
&#65533;&#353;&#65533;&#65533;&#65533;&#65533;&#65533;f&#65533;&#648;&#65533;&#65533;5&#65533;$8 D@&#65533;q C&#65533;&#65533;D<&#65533;SpeRV&#65533;&#65533;F&#65533;*y1&#65533;O&#65533;&#1567;&#65533;z&#65533;_&#65533;&#65533;&#65533;&#65533;&#65533;&#65533;QR&#65533;&#65533;&#65533;q>&#65533;8F&#65533;&#65533;&#1948;&#65533;+P&#65533;&#65533;&#65533;@"&#65533;&#65533;D0 8&#65533;1&#65533;!&#65533;)&#65533;XYS{*&#1566;#&#65533;&#65533;C&#65533;B$Qr&#65533;&#65533;[&#65533;&#65533;&#65533;&#65533;-0r&#65533;&#65533;9&#65533;A )&#65533;&#65533; &#65533;4d&#65533;o(@&#65533;&#65533;r&#65533;, d&#65533;1&#65533;&0A&#65533;&#65533;&#465;&#65533;C|&#65533;&#65533;&&#65533;rPf&#65533;`&#65533;&#65533;&#65533;&#65533;wH&#65533;A&#65533;&#65533;&#65533;&#65533;6&#65533;&#65533;
&#1664;2&#65533;#&#980;&#65533;L H&#65533;c&#65533;] T0&#65533;G&#65533;&#65533;&#65533;&#723; &#65533;Zas&#65533;&#65533;%8E!@&#65533;E+&#65533;&#65533;&#279;G&#65533;u&#65533;b&#65533;,&#65533;&#65533;+&#65533;&#65533;T&#65533;G&#65533;8&#65533;
&#65533;-R&#65533;&#65533;:&#65533;&#65533;d=&(Xh "&#65533;&#65533;*=&#65533;&#65533;	&#65533;f &#65533;&#65533;%&#1427;&#856;@&#65533;qBE&#65533;Rq&#65533;&#983208;&#65533;&#516;&#65533;.*&#65533;	A&#65533;:&#65533;H&#65533;&#65533;_0&#65533;[&#65533;P&#65533;6&#65533;&#65533;Dlf&#65533;&#65533;K&#65533;&#65533;eFR&#65533;b&#65533;D0` &#65533;&#65533;	&#65533;g.`&#65533;&#65533;&#65533;&#65533;/H&#65533;6Zp&#65533;!&#65533;2@&#65533;&#65533;HJp&#65533;Eut&#65533;&#65533;&#65533;&#65533;&#65533;&#65533;w &#65533;8&#65533;s&#65533;_]f&#65533;t&#65533;[&#65533;Rx6&#65533;&#65533;m$&#65533;2&#65533;&#65533;&#65533;T&#65533;4](&#65533;Z&#65533;&#65533;h&#65533;W[&#65533;TO&#65533;	&#65533;JH&#65533; &#65533;>t:&#65533;&#65533;$gP&#65533;&#65533;&#65533;jW&#65533;4&#65533;	&#65533;g?&#65533;k&#65533;&#65533;&#65533;H'&#1069;| &#65533;&#65533;A&#65533;xHI8&#65533;B&#65533;&#65533;0y&#65533;O+&#65533;&#65533;$&#65533;$j&#1946;&#65533;&#65533;(&#65533;fi&#65533;&#425;&#65533;^V\E0&#65533;&#65533;&#65533;[&#65533;G&#65533; #&#65533;&#65533;&#65533;E&#65533;;<&#65533;%&#65533;&#65533;&#65533;8&#65533;&#65533;u&#65533;Iy&#65533;&#65533;F&#65533;&#65533;&#65533;&#65533;&#65533;`pob&#65533;\&#65533;&#65533;_JB z&#65533;O&#65533;&#65533;w"^&#65533;&#65533;sh&#65533;$v&#65533;o&#65533;&#65533;_&#65533;&#65533;&#65533;&#65533;j&#65533;&#65533;&#65533;%&#65533;#&#65533;&#65533;w&#65533;&#65533;&#65533;&#65533;;9&#65533;&#65533;q94&#65533;&#65533;L:P&#65533;x&#65533;&#65533;&#65533;NJ&#65533;;&#65533;&#65533;u~&#65533;&#65533;J=&#65533;&#65533;&#65533;U&#65533;&#65533;&#65533;%&#65533;&#65533;t&#65533;&#65533;&#65533;r&#65533;P=&#65533;&#65533;&#65533;RaK&#65533;&#65533;&#65533;&#65533;\H&#65533;&#65533;8&#65533;&#65533;T&#65533;4&#65533;Ya&#65533;&#65533;)Mg&#65533;I&#65533;&#65533;&#65533;<&#65533;SR&&#65533;T2&#65533;.&#65533;X&#65533;&#65533;&#65533;&#65533;&#1174;&#65533;R&#65533;,K`&#65533;&#65533;0D&#65533;&#65533;n&#65533;&#65533;/&#65533;kR&#65533;
&#65533;`&#65533;_0s&#65533;B&#65533;kH$>*&#65533;&#65533;|kq&#65533;&#65533;&#65533; &#65533; &#65533;ND&#65533;	&#65533;z&#65533;&#65533;3&#65533;]&#65533;/&#65533;&#65533;z&#65533;EZ-&#65533;&#65533;l'A&#65533;&#65533;&#65533;Bji&#65533;&#65533;&#1278;R&#65533;&#65533;$m4(_&#65533;Ez&#65533;M/&#65533;K&#65533;&#42762;,&#65533;&#1695; &#65533;&#65533;}&#65533;V-I}%M&#758;'L&#65533;v&#65533;'&#65533;
F&#65533;Y&#65533;iY&#65533;8n&#729;&#65533;&#1669;&#65533;o&#65533;&#65533;0]6&#65533;<NN0NQ&#65533;g&#65533;fU&#65533;l&#65533;&#65533;q&#65533;^&#65533;&#65533;E&#65533;%)6&#65533;&#65533;&#65533;&#65533; c&#65533;&#65533;&#1675;&#65533;&#65533;7eO&#65533;&#65533;B7&#65533;1&#65533;&#65533;&#65533;&#65533;6&#65533;&#65533;
&#65533;&#65533;hH#&#65533;&#65533;&#347;8&#65533;Q&#65533;&#65533;s&#65533;a&#65533; &#65533;&#65533;&#65533;&#65533;&#1572; &#65533;&#65533;>&#65533;K&#65533;&#65533;&#65533;&#65533;&#1096;&#65533;p>+q&>&#65533;6}&#1775;&#65533;&#65533;&#65533;g&#65533;&#65533;&#65533;M&#65533;j&#65533;&#65533;c&#1212;&#65533;ic&#65533;r
&#65533;q&#65533;l&#65533;&#65533;&#65533;&#65533;qu&#65533;&#65533;&#65533;&#339;=&#65533;&#65533;&#1847;&#65533;i&#65533;_|*&#65533;&#65533;L~&#65533;&#65533;fe4&#897;*&#65533;&#65533;&#65533;D&#65533;.&#1025;HY&#65533;&#65533;&#1197;h&#65533;{&#65533;&#1977;&#65533;&#65533;Y&#65533;&#65533;&#65533;G&#65533;R&#830;1[j&#65533;&#65533;&#65533;&#1978;&#65533;{)&#65533;&#65533;7&#65533;I>&#65533;&&#65533;&#65533;6@f&#65533;&#65533;&#65533;&#65533;&#65533;A&#65533;&#65533;&#65533;t&#65533;3&#65533;d&#65533;&#65533;&#65533;t&#65533;&#65533;
&#65533;bs&#65533;h
0L&#65533;&#65533;&#65533;~&#65533;woG&#65533;CZwsYd&#65533;,&#65533;G+&#65533;43c6;`UjSA&#65533;&#65533;FEU&#65533;&#65533;7wV&#65533;,`8&#65533;C0g&#65533;&#65533;&#65533;E&#65533;V &#65533;v&#65533;p6&#65533;p>&#65533;'*&#65533;&#65533;hx5ORq(&#65533;vK]4:&#65533;oe&#65533;?&#65533;G0&#65533;9&#65533;&#65533;C&#65533;Pj&#65533;p4&#65533;
&#65533;q&#65533;Y&#65533;z&#65533;`1y&#65533;fhg&#65533;l-ql&#65533;N&#65533;@b&#65533;]Lh&#65533;&#65533;r@ k&#389;&#65533;A&#65533;IA8&#65533;&#65533;&#65533;%&#65533;uD&#65533;^q'&#65533;5&#65533;&#65533;r&#65533;=&#65533;&#1028;[R&#65533;&#65533;P 6&#65533;&#65533; ;&#65533;#B&#65533;$&#65533;7&#65533;xE&#65533;P &#65533;&#65533;U:&#65533;Q!A&#65533;&#65533;&#65533;4b&#65533;z&#65533;SW&#65533;&#65533;&#65533;|hx&#65533;U&#65533;&#65533;&#65533;&#65533;_b6\J"&#65533;PrA;@k=#&#65533;w&#65533;Y&#65533;&#65533;m6&#65533;M&#65533;/LE&#65533;3&#65533;&#65533;&#65533;4&#65533;P&#65533;&#65533;&#65533;,}84{&#65533;r:&#65533;&#65533;&#65533;!0&#65533;q]&#65533;&#1037;&#1413;`&#65533;&#65533;ee&#65533;y&#65533;_&#65533;&#65533;k&#65533;&#65533;&#65533;ivh&#65533;&#65533; &#65533;k&#65533;
V&#65533;x&#65533;&#65533;&#65533;&#65533;`s&#65533;&#394;&#65533;5U&#65533;&#65533;&#65533;w\&#65533;&#65533;&#65533;!&#65533;&#65533;-{&#65533;&#65533;)&#65533;&#65533;7>&#65533;b#&#65533;w&#65533;"*H&#65533;&#149;,&#65533;Wazd&#65533;X+X&#65533;&#65533;&#1167;&#65533;`&#65533;&#65533;&#65533;jV&#65533;PA&#65533;&#65533;)3&#65533;&#1764;*.in&#65533;4c&#65533;&#65533;k&#65533;"&#65533;&#65533;9p&#65533;1A=%&#65533;&#65533;0
;u	&#65533;&#65533;&#65533;
&#65533;a&#65533;&#65533;&#65533;&#65533;&#65533;
&#65533;&#65533;&#65533;%&#65533;&#21111;&#65533;=&#25284;&#65533;);&#65533;>&#1425;@*&#65533;`SvQ&#65533;&#65533;5Pi&#65533;Y2p&#65533; &#65533;&#65533;P&#65533;)&#65533;^&#65533;&#65533;gT!())&#65533;&#65533;xv!&#65533;&#65533; 3 B&#65533;K&#65533;&#131;"Qn&#65533;&#65533;_&#65533;Gi{%&#65533;&#65533;H&#65533;Du&#65533;&#65533;&#65533;&#65533;5&#65533;&#65533;&#65533;
 y@&#65533;EM&#65533;1J~&#65533;'{&#65533;&#65533;&#65533;Jv!c&#65533;	!&#65533;M&#65533; &#65533;&#65533;!7&#65533;y&#488;|&#25984;(&#339;b&#65533;p&#65533;&#65533;Nn&#65533;&#65533;@2&#65533;u&#65533;&#1099;&#65533;&#65533;o4J&#65533;[ &#65533;&#1584;:@&#65533;&#65533;&#65533;n*&#65533;-`&#65533;&#65533;&#65533;#D&#65533;[&#65533;h&#65533;&#65533;y&#65533;wi$2&#65533;&#65533;&#65533;C&#1157; &#65533;V&#65533;&#65533;&#65533;O#3@"&#65533;JEQ&#65533;Q&#65533;&#65533;	,PF&#65533;&#65533;&#65533;&#65533;i^Zr&#65533;J&#65533;&#65533;Q#&#65533;&#65533;b
TZt1	Bi&#65533;&#65533;O&#65533;@&#65533;&#65533;&#65533;&#1311;&#65533;9&#65533;X &#65533;Du&#65533;&#65533;&#65533;\&#65533;	w6m&#65533;
W&#65533;<S&#65533;&#65533;6&#65533;r ,W&#65533;&#65533;&#65533;1&#65533;&#65533;tM&#65533;1&#65533;&#65533;Q&&#65533;f,7&#65533;)c&#65533;k&#1013;&#65533;L&#65533;*&#1093;n!k&#322;?H&#65533;9&#983;*U 1`&#65533;&#65533;&#65533;zZ&#1243;>d[M)&#65533;&#65533;&#65533;8&#65533;p &#65533;0&#65533;6&#65533;0,0&#65533;K&#65533;a 0L&#825;&#65533;b&#65533;4h&#65533;A#&#65533;tF&#65533;ru&#65533;zB	&#65533;p@&#65533;@&#65533;&#65533;&#65533;&#65533;&#65533;&#65533;&#65533;  P&#65533;& Z9s&#65533;&#65533;o&#65533;&#65533;&#65533;&#65533;&#65533;w&#65533;&#65533;$&#65533;et&#65533;&#65533; &#65533;|&#65533;j@&#65533;P&#65533;P&#65533;:&#1829;&#65533;&#65533;&#65533;JQ&#65533;#&#65533;&#65533;&#65533;5a=&#65533;C&#65533;]&#65533;UK&#65533;O&#65533;i*&#65533;<.13&#65533;&#65533;pAw&#65533; \5&#65533; A($&#65533;&#65533;z&#65533;1&#65533;&#65533;
&#65533;&#65533;g&#65533;W&#65533;&#65533;&#65533;	&#65533;+Q&#65533;&#65533;&#65533;\&#65533;&#65533;&#65533;vZ&#65533;&#65533;&#65533;&#65533;Y&#65533;r&#65533;I"h&#65533;h&#65533;&#65533;&#65533;&#65533;R&#65533;z&#65533;)`.&#65533; &#65533;&#65533;9DP&#65533;&#65533;&#65533;&#65533;&#65533;0,aX(&#65533;`&#65533;&#65533;&#65533;&#65533;v&#65533;&#65533;Q&#65533;&#65533;&#65533;&#65533;f&#65533;w&#65533;&#65533;8&#65533;<&#65533;&#65533;B&#65533;YaF6I&#65533;/1&#65533;Sr&#65533;v&#65533; &#65533;&#65533;&#65533;&#65533;SYd&#65533;&#65533;&#65533;i&#65533;gz&#65533;"&#65533;&#65533;&#65533;+&#65533;<r&#65533;&#65533;lY/&#65533;R7+&8&#65533;&#65533;w&#65533;&#65533;&#1521;&#65533;&#65533;qK&#65533;&#1229;Y&&#65533;4&#65533;,&#65533;&#65533;&#65533;&#65533;}&#65533;r`&#65533;n&#65533;@W&#65533;dX	`d&#65533;&#65533; &#65533;&#65533;K&#65533;&#65533;&#65533;&#323;w&#65533;nN&#65533;&#65533;&#65533;&#1074;v&#65533;&#65533;&#65533;&#65533;&#65533;#Q&#65533;&#65533;4E&#65533;p)&#65533;
,}&#65533;2&#65533;&#65533;x&#65533;)(	&#65533;&#65533;	d&#65533;&#65533;@&#65533;&#65533; &#65533;!&#65533;3&#65533;&#65533;&#65533;Z4&#65533;&#65533;q&#65533;8&#65533;K&#65533;e1&#65533;&#65533;J&#65533;&#65533;! &#65533;&#65533;P)&#65533;^W0 ss&#1209;&#65533;&#65533;j&#65533;&#65533;&#65533;&#65533;Dtv&#65533;&#65533;&#65533;I>&#65533;19&#65533;\&#65533;k&#65533;pSN&#65533;(h"q&#65533;L&#65533;&#65533;'{0<u	&#65533;*T&#65533;p&#65533;T&#65533;&#65533;&#3466;&#65533;&#65533;&#65533;&#65533;q&#65533;k&#65533;eVn8&#65533;&#65533;'P&#65533;&#65533;uO&#65533;&#65533;6&#65533;&#65533;&#65533;&#65533;|!+l&#65533;&#65533;0&#65533;Z<&#1187;&#65533;&#65533;&#65533;&#545;&#65533;&#65533;90tS&#65533;g&#65533;b:s&#65533;&#65533;&#65533;V&#65533;&#65533;&#65533;&#65533;^O&#65533;&#65533;RK&#65533;\;&#65533;y&#65533;fa&#65533;&#65533;&#1611;&#65533;
&#65533;T&#65533;@&#65533;&#65533;&#65533;^&#65533;&#65533;&#65533;Qm&#65533;g&#65533;rhp!&#65533;&#65533;&#65533;-&#65533;&#65533;&#65533;&#65533;&#65533;&#65533;&#65533;/&#65533;p&#65533;&#65533;!z$U&#65533;&#65533;&#65533;*&#65533;7L&#65533;?KN#DI&#65533;&#1222;#S$"&#273;&#1727;]	dS&#65533;&#65533;&#65533;&#65533;R}&#65533;R&#65533;&#65533;&#65533;&#65533;&#65533;&#65533;&#65533;&#65533;&#65533;U&#65533;&#65533;&#65533;C&&#65533;&#65533;+	|}&#1073;#&#65533;8V&#65533;7&#65533;&#1584;43&#65533;g3&#65533;*FF&#65533;VHz%&#65533;&#65533;&#65533;&#65533;-&#65533;k	7t&#343;PCP&#279;@X&#65533; &#65533;!@ /&#65533;Do)ZL&#65533;D&#65533;p&#65533;&#65533;S&#65533;&#65533;&#65533;k&#65533;J&#65533;HAK&#65533;&#65533;&#65533;&#65533;&#65533;YE&#65533;&#65533;&#65533;&#65533;&#65533;&#65533;\&#65533;&#65533;&#65533;!&#65533;4=&#65533;xC&#65533;&#65533;	&#65533;l&#65533;r&#65533;@&#65533;&#65533;&#65533;0&#65533;&#65533;&#65533;om&#65533;9&#65533;&#65533;d&#65533;&#65533;&#1119;h&#65533;&#65533;"&#65533;l&#65533;;&#65533;&#65533;&#1733;&#65533;&#65533;J&#65533;t&#65533;&&#65533;&#65533;D&#65533;qSx&#65533;	&#65533;&#65533;`M&#65533;&#656;&#65533;|&#65533;&#65533;}&#65533;+&#65533;/&#65533;&#65533;&#65533;!&#65533;y*dSY&#65533;&#65533;l&#65533;&#65533;e`&#65533;&#65533;;&#65533;\&#65533;S8&#65533;&#65533;&#65533;&#65533;&#65533;&#65533;&#65533;:  m&#65533;&#65533;&#65533;&#65533;&#65533;&#65533;&#65533;&#65533;&#65533;) &#65533;(&#65533;&#65533;}&#65533;$*&#65533;n%E#&#65533;kfx6&#65533;u6&#65533;&#65533;~&#65533; &#65533;&#65533;&#65533;&#65533;&#65533;&#65533;&#65533;&#65533;|&#65533;&#65533;b&#65533;&#882;&#65533;cG&#65533;&#65533;x&#65533;&#65533;-&#65533;	&#65533;Y&#65533;&#65533;&#65533;&#570;Q&#65533;&#65533;L&#65533;j|A(&#65533;@&#65533;E&#1185;4&#1569;U&#65533;vB&#65533;t( 	&#65533;&#65533;&#65533;s&#65533;&#928;p&#65533;&#598;&#65533;&#65533;0&#65533;&#65533;6&#65533;7a &#65533;	*&#65533;[nV&#65533;&#65533;'I&#65533;&#65533;&#65533;1)&#65533;&#65533;pL&#167;&#65533;&#65533;&#65533;&#65533;*Q&#65533;]&#65533;PA&#65533;&#65533;&#65533; &#65533;&#65533;&#65533;xM&#65533;3A&#65533;&#65533;x&#65533;&#366;&#65533;9
&#65533;;[nKn&#65533;&#65533;:hS&#65533;&#65533;0E$T&#65533;d&#65533;&#65533;&#65533;&#65533;k&#65533;&#65533;Lr&#65533;&#65533;&#65533;&#65533;P&#65533;0&#65533;? &#1624;&#65533;&#65533;
&#65533;&#65533;\&#65533;#]a&#65533;x&#65533;&#65533;&#65533;l^Rq >&#65533;+&#65533;&#65533;&#721;v&#65533;&#65533;&#65533;P&#65533;o&#65533;@&#65533;&#65533;#&#65533;&#65533;&#65533;&#65533;&#65533;&#65533;(&#65533;&#605;1&#1031;?&#65533;&#65533;&#1325;&#65533;&#65533;1&#65533;&#65533;t}&#65533;P &#65533;&#65533;&#65533;6C>&#1273;Lua"&#65533;j&#65533;&#65533;&#1874;&#65533;;&#65533;&#65533;P]kel&#65533;x&#65533;&#65533;7&#65533;D&#65533;c&#1122;&#65533;xCV &#65533;WQ&#65533;
ZY&#65533;&#65533;&#65533;x1_&#65533;lL&#65533;&#65533;]&#65533;&#65533;&#65533;:&#65533;&#65533;&#65533;6a 	&#65533;LB&#65533;&#65533;&#65533;F$&#65533;I&#65533;&#65533;x&#65533;&#65533;l	 &#65533;&#65533;)&#65533;.&#65533;-B}&#65533;(	&#65533;4&#65533;u&#65533;+L&#65533;&#1522;&#65533;&#1650;eT&#65533;&#65533;&#65533;,0&#65533;y&#65533;;`l1&#65533;&#65533;v&#65533;&#65533;]&#65533;&#65533;&#65533;.&#65533;^^&#65533;&#65533;&#1893;&#842;&#65533;&#1849;&#65533;Y&#65533;&#65533;&#65533; &#65533;&#65533;&#65533;&#65533;&#65533;
(y.`&#65533;&#65533;&#65533;;f&#65533;LCY&#65533;&#65533;&#65533;3[&#65533;b&#65533;&#65533;J&#65533;&#65533;as&#65533;&#65533;&#1087271;,&#65533;-&#65533;&#65533;p'&#65533;&#65533;&#65533;g&#65533;k&#65533;&#65533; &#65533;&#65533;&#65533;W&#65533;&#65533;&#65533;1i}&#65533;&#65533;=!&#65533;@ cfL&#65533;&#1447;&#65533;&#16042;3&#65533;&#65533;&#65533;,&#65533;&#65533;&#65533;&#65533;&#65533;$&#65533;&#65533;&#65533;!C&#65533;&#65533;&#65533;<&#65533; &#65533;&#65533;f@9&#65533;[J&#65533;&#65533; &#65533;&#65533;&#65533;&#898;>`&#65533;&#65533;&#65533;&#65533;&#65533;zJX4Xh &#65533;&#65533;B-u&#65533;&#65533;&#65533;&#65533;&#65533;&#65533;&#65533;]L&#65533;,bV&#65533;b\&#65533;[&#65533;&#65533;r&#65533;m&#65533;&#1825;j&#65533;Qg&#65533;&#65533;y&#65533;B&#65533;5PJ&#65533;&#65533;)1#2&#65533;&#65533;JH;&#65533;D-_&#65533;&#65533;&#65533;)&#65533;&#65533;&#65533;N#zA&#65533;d3&#65533;&#65533;D&#65533;P&#65533;P&#65533;&#65533;&#65533;&#65533;&#65533;&#65533;K{&#65533;&#65533;#&#65533;&#65533;&#65533;U;
&#65533;&#65533;E&#65533;&p&#65533;!q;&#65533;&#65533;3&#65533;&#65533;3f3&#65533;UA&#65533;&#65533;Q!&#65533;`nm&#65533;~
Ap&#65533;W&#65533;&#65533;&#65533;&#65533;5L&#65533;&#65533;I&#65533;&#65533;t&#65533;D&#65533;s3&#65533;&#65533;&#65533;NO&#65533;f6&#65533;&#65533;3M&#65533;&#65533;&#65533;&#65533;&#65533;8!&#65533;&&&#65533;<&#65533;~)&#65533;&#65533;J,&#65533;
L?&#786;&#65533;so&#65533;gQ%X&#65533;&#65533;&#65533;&#65533;&#65533;L&#1319;&#65533;&#65533;V&#65533;&#65533;&#65533;y6&#65533; &#65533;&#65533;/!&#65533;&#65533;&#65533;&#65533;{pu&#65533; &#65533;&#65533;GV&#65533;	&#65533;^&#65533;p&#65533;	&#1812;v|<1&#65533;&#65533;(&#65533;&#1921;:	I&#65533;k&#65533; Y&#65533;aY&#65533;AZ&#65533;&#65533;&#61245;&#65533;"&#65533;t&#65533;0&#65533;)S&#65533;V[&#65533;5?&#65533;&#65533;&#65533;i&#65533;&#65533;>J&#65533;&#65533;0&#65533;u{&#65533;&#65533;t"&#65533;&#65533;&#65533;&#65533;xS&#65533;>qZ |Gc&#65533;R4z&#65533;e&#65533;&#2021;&#65533;&#65533;&#65533;P
*&#65533;q/&#65533;YB9Uc)&#65533;&#65533;	&#65533;&#65533;Ccw&#65533;>&#65533;h\&#65533;&#65533;N&#65533;&#65533;6&#65533;nv  &#65533;&#65533;7B?
7	&#65533;&#65533;&#65533;!&#65533;&#65533;&#65533;&#65533;&#65533;&#65533;&#65533;&#65533;&#65533;&#65533;&#65533;&#65533;&#65533;&#65533;&#65533;&#65533;&#65533;&#65533;&#65533;&#65533;&#65533;&#65533;&#65533;&#65533;&#65533;&#65533;&#65533;&#65533;&#65533;&#65533;&#65533;&#177;&#65533;&#65533;&#65533;&#65533;&#746;&#65533;&#65533;&#65533;&#65533;&#65533;&#65533;
?B
	&#65533;&#65533;7&#65533;&#65533;&#65533;&#65533;&#65533;&#247;&#65533;&#65533;&#29076;&#65533; 	&#65533;	&#65533;&#65533;&#65533;&#65533;!&#65533;8}8Ul]/g*\&#560;a&#65533;&#65533;map&#65533;&#65533;&#136;&#65533;&#65533;b@&#65533;&#65533;&#65533;#&#65533; &#65533;x&#65533;&#65533;Bh&#65533;&#65533;!&#1807;&#65533;b&#65533;&#65533;&#65533;&#65533;&#65533;t&#65533;0&#65533;j&#65533;&#65533;K&#65533;&#65533;!&#65533;&#65533;|&#65533;&#65533;&#65533;0S&#65533;&#937;rv&#65533;&#1411;:&#65533;j&#1866;&#65533;+&#65533;+&#65533;r&#65533;*&#65533;A&#65533;*&#65533;h6&#65533;&#425;&#65533;B&#65533;[&#65533;r&#65533;P &#65533;4z4&#65533;&#65533;&#65533;0&#65533;&#65533;&#65533;&#65533;R&#65533;&#65533;Bi&#65533;&#65533;!&#65533;&#65533;}&#65533;&#65533;&#65533;&#65533;&#65533;&#65533;X^&#65533;&#65533;j&#65533;&#65533;&#65533;&#65533;&#65533;&#65533;C&#65533;z&#65533;Al&#65533;V&#65533;cM&#65533;&#65533;&#65533;V&#65533;t=&#65533;&#65533;)A&#829;&#65533;l&#65533;4&#65533;P&#65533;Z&#65533;&#65533;&#65533;&#65533;&#65533;	&#65533;&#65533;&#65533;M&#65533;taW&#937;P&#65533;&#65533;
D&#65533;!&#65533;u14jo&#65533;&#65533;W>&#65533;j&#65533;! &#65533;&#65533;&#65533;&#65533;&#65533;&#65533;&#65533;n&#65533;&#65533;&#65533;&#65533;&#65533;&#65533;'@r&#65533;H6&#65533;V'A&#65533;4&#65533;%7&#65533;"&#65533;(&#65533;&#65533;v&#65533; '!&#65533;(&#65533;YG&&#1385;E&#65533;/-&#65533;&#65533;P`&#65533;&#65533;i&#65533;Xp&#65533;H'&#65533;!,(#&#65533;&#65533;SJ&#65533;&#65533;+o&#65533;&#65533; @}&#65533;&#6592;&#65533;&#65533;&#65533;"&#65533;1W&&#65533;b+&#65533;V&#65533;&#65533;<&#65533;O&#65533;`&#65533;t&#65533;&#65533;&#1799;&#2045;&#65533;&#65533;&#65533;X&#65533;J)&#65533;&#529;e`&#65533;,&#65533;&#166;&#65533;&#65533;$3fVhZ&#65533;&#65533; "&#65533;
&#65533;&#65533; @&#65533;&#65533;lw&#65533;&#1500;x#&#65533;&#65533;e&#65533;&#65533;&#65533;H6
&#65533;RNm&#65533;l&#65533;&#65533;&#65533;&#65533;&#65533;!&#65533;FM%%&#65533;#f*&#65533;P&#65533;&#65533;&#65533;0B&#65533;&#65533;&#65533;&#65533;&#65533; &#65533;XV&#65533;Z"&#65533;&#65533;&#65533;&#65533;x&#65533;"&#65533;&#65533;&#65533;6&#65533;B&#65533;mM&#65533;KT[!>&#65533;t&#209;&#65533;&#65533;&#65533;7;x&#13865;Z&#65533;&#65533;;RU&#65533;;p#&#65533;&#65533;&#65533;M&#65533;&#65533;@ &#65533;C&#65533;w&#65533;&#65533;&#65533;&#65533;L&#65533;&#65533;&#65533;	&#65533;&;&#65533;&#65533;iWn&#65533;&#65533;&#65533;&#65533;L&#65533;Z&#65533;l.&#1082;&#65533;,&#65533;&#65533;7&#65533;9ui&#65533;&#65533;&#65533;E&#65533;9&#65533;&#65533;&#65533;Mar!&#65533;&#1234;4&#65533;&#65533;S-\"].&#65533;AUiq&#65533;&#65533;&#65533;&#65533;&#65533;&#65533; &#65533;&#65533;Gk&#65533;&#178;O&#1938;&#65533;(&#65533;&#65533;&#65533;I&#65533;,&#65533;}&#65533;j9&#65533;2&#65533;&#65533;&#65533;t&#65533;5&#65533;J&#65533;&#65533;&#65533;Wn&E&#2004;&#65533;}IJ&#65533;F&#65533;
&#65533;&#65533;&#65533;&#65533;&#65533;&#687;\ &#65533;:J&#65533;&#365;&#65533;&#65533;&#65533;:&#65533;X&#1134;	_ .P&#65533;&#65533;3x@&#65533;%&#65533;bJCX&#65533;c&#65533;E&#65533; &#65533;&#65533;&#65533;%l')x&#65533;m&#1804;n)9&#65533;&#65533;&#65533;p&#65533; &#2023;&#65533;J&#65533;&#65533;K}K&#65533;K&#65533;.".&#65533;&#65533;&#65533;&#65533; )|(&#65533;U&#65533;&#65533;&#65533;&#65533;[C&#65533;2D	&#65533;&#65533;&#65533;4&#65533;W!&#65533;$&#65533;&#65533;&#65533;R&#65533;&#65533;c&#65533;&#65533;)9&#65533;&#65533;&#65533;Q&#65533;&#1049111;&&#65533;&#65533;@&#1084;&#65533;&#65533;*&#65533;H&#65533;&#65533;.&#65533;]&#65533;d&#65533;7&#65533;i&#65533; (`&#65533;`&#65533;&#65533;&#65533;&#65533;&#65533;&#65533;&#307;R&#65533; &#65533;&#65533;M&#65533;c%D&#65533;&#65533;}&#65533;@@&#854;&#65533;9&#65533;p&#65533;''9%&#65533; &#65533;&#65533;&#65533;1&8&#65533;B&#65533;&#65533;&#1560;&#65533;&#65533;&#65533;,"  &#65533;i&#65533;!&#65533;@`(0&#65533;JV0&#1080;"&#65533;+&#65533;T+(&#65533;&#65533;R&#65533;N&#65533;U&#65533;&#65533;&#65533;&#65533;K I&#65533;&#65533;MD(&#65533;"uti&#65533;z&#65533;&#65533;&#1417;l&#65533;@&#65533; &#65533;@&#65533;&#65533;&#65533;&#65533;qN&#65533;i&#65533;	+`&#65533;&#1804; v&#65533;&#65533;&#65533;Y &#65533;V:&#1969;$&#65533;&#65533; &#65533;D&#65533;&#65533;&#528;t(9&#65533;s&#65533; &#65533;&#65533;*&#65533;&#1623;2&#65533;
@&#65533;&#65533;&#65533;,&#65533;6K&#65533;&#65533;`cf&#65533;  &#65533;&#65533;Mk&#65533;(&#65533;L&#65533;	J&#65533;&#65533;>&#65533;&#65533;W&#65533;&#65533;&#65533;!&#740;O&#65533;&#65533;&#65533;&#65533;r&#65533;B&#65533;F&#65533;&#65533; !&#65533;&#783;&#65533;T&#65533;Z&#65533;&#65533;&#65533;&#65533;&#1194;&#65533;&#65533;r&#65533;.y&#65533;.]&#65533;&#65533;g&#65533;(&#65533;&#65533;&#65533;&#65533;(k~&#65533;9b[&#65533;h&#65533;&#65533; &#65533; &#65533;`&#65533;RF@,&#65533;&#65533;z&#65533;	u&#65533;<&#65533;&#65533;&#65533;&#65533;:&#65533;&#65533;K&#3686;5&#65533;D&#65533;/8p&#65533;[h&#65533;GJtK&#65533;&#65533;&#65533;&#65533;&#65533;
9&#65533;&#65533;&#65533;"t&#65533;&#65533;&#1161;3&#65533;q &#65533;&#65533;@&#65533;)ib(&#65533;&#65533;WSA&#65533;&#65533;&#65533;,R&#65533;Mj*$g&#65533;&#65533;:&#65533;p1&#65533;E&#65533;`&#65533;j"&#65533;sHj&#65533;&#65533;fI&#65533;&#65533;! &#65533;`d&#65533;&#65533;2&#65533;"&#65533;S&#65533;&#65533;*R4&#65533; p&#65533;&#65533;ds:&#65533;&#65533; &#65533;4&#65533;&#65533;&#65533;HQ&#65533;&#65533;bj&#65533;&#65533; \&#65533;&#65533;V58&#65533;20` &#65533;!, &#65533;&#65533;O&#65533;*|&#65533;&#65533;&#65533;&#1639;C&#65533;Y&#65533;&#65533; /&#65533;7x\&#65533;R&#65533;EQ#&#65533;9I	u&#65533;&#65533;&#65533;&#65533;"&#65533;&#65533;U&#65533;[&#65533;&#65533; 4&#65533;&#65533; ,[&#65533;&#65533;
&#65533;%&#65533;&#65533; B`svl&#65533;!&#65533;f&#582;&#65533;&#65533;xRJr&#65533;WQ &#65533;:&#65533;&#65533; &#65533;&#65533;P
|&#585; &#65533;ib+&#65533;&#65533;&#65533;a&#65533; 	T`&#65533;&#65533;&#65533;HC&#65533;|&#65533; &#65533;&#65533; &#65533;$x(&#65533;&#65533;&#65533;&#65533;'&#65533;n[&#65533;:`&#65533;&#65533;&#65533;@&#65533;&#65533;&#65533;u&#65533;S&#65533;-Wn&#65533;&#65533; X&#1282;&#65533;\@&#65533;S&#1625;&#4516;&#65533;&#65533;&#65533;&#65533;&#65533;&#65533;x&#65533;
WHS&#65533;&#65533;&#65533;8 1&#65533;&#65533;V1&#65533;&#65533;~Xsd&#65533;#&#65533;&#821;DwV&#65533;&#65533;&#65533;&#65533;E&#65533;&#65533;&#65533;&#65533;IA&#65533;&#65533;
ZT&#65533;XKH&#65533;&#65533;fu&#65533;!&#65533;&#65533;I&#65533;Us&#65533;X(&#65533;+R&#65533;&#65533;]&#65533;v&#425;k@, &#65533;z0b&#65533;c&#65533;fg&#1363;&#65533;F&#65533;&#65533;&#65533;	n&#65533;-0&#65533;`4`&#65533;&#65533;&#65533;ch0&#1057;&#65533;X&#65533;'\&#65533;*z&#65533;&#750;i !&#65533;&#65533;Jw&#65533;(Y&#65533;&#65533;&#65533; i&#65533;&#65533;&#65533;&#65533;&#65533;&#65533;l&#65533;&#65533;&#65533;&#65533;&#65533;&#65533;&#65533;l!&#65533;&#65533; Ee&#65533;'&#1091;
If%&#65533;k&#65533;
H &#65533;,y\&#1607;&#65533;J&#65533;R&#278;N&#65533;j&#65533;&#1881;\P&#65533;&#65533;&#65533;&#65533;R&#65533;&#65533;&#65533;y&#65533;&#65533;G&#65533;^R&#17389;R&#65533;&#65533;m&#65533;:T&#65533;&#65533;I&#65533;&#65533;&#65533;&#65533;4pz Kp &#65533;$&#65533;!&#65533;b&#65533; ca&#65533;x*&#65533;&#65533;b@W&#65533;&#65533;&#65533;&#65533;"4Pk&#65533;.&#65533;&#65533; 
N&#65533;&#65533;&#65533;(MB&#65533;yN>\M&#65533;&#65533;Aa&#65533;&#1730;yBY&#65533;6j&#65533;wuB&#65533;&#65533;&#65533;D&#65533;&#65533;P&#65533;l&#65533;['A&#65533;&#65533;i."&#65533;&#65533;R&#65533;/H-Xx&#1526;&#176;&#65533;&#65533;&#65533;&#65533;4&#65533;k&#65533;&#65533; >&#65533;&#65533;&`|I&#65533;,x$&#65533;q&#65533;&#65533;05&#65533;:QK,&#65533;D&#65533;&#65533;B6&#65533;
&#65533;&#65533;`&#65533;]&h&#65533;&#65533;&#65533;8&#65533;&#65533;<&#1160;&#65533;Wq&#65533;&#1737;;&#65533;&&#65533;4&#65533;q&#65533;H&#65533;&#65533;&#65533;:&#1487;&#65533;Z &#65533;'&#65533;&#65533;&#480;&#65533;&#65533; &#65533; &#65533;&#65533;|1&#65533;&#65533;Q&#65533;&#288;&#65533;&#1811;&#65533;&#65533;\N&#65533;&#65533;1X`&#65533;\(&#65533;&#147;&#65533;&#65533;H&#65533;#? &#65533;&#65533;&#65533;09&#65533;XL&#65533;&#65533;&#65533;Y,T  &#65533;@:&#65533;&#65533;^)&#65533;&#65533;h+&#65533;&#65533;-&#65533;E&#65533;H^&#65533;&#65533;;T&#65533;&#65533;&#65533;
&#65533;&#65533;&#65533;&#65533;k&#65533;
U:bWT&#65533;G(&#65533;&#65533;&#65533;q&#65533;  B&#65533;pzm&#1932;&#65533;&#65533;&#65533;&#65533;&#65533;C&#65533;&#65533;U?a&#65533;(Cq&#65533;&#65533;	&#65533;%!&#65533;/&#65533;&#65533;1z&#65533;&#65533;6zR%&#65533;&#65533;zJ&#65533;&#65533;wig&#65533;
1@_U&#65533;0kq_c&#65533;1&#65533;a&#65533;&#65533;Q&#65533;@e&#65533;&#65533;[*A2&#65533;&#65533;&#65533;&#65533;"V`H&#65533;M&#65533;I&#65533;&#65533;>&#65533;.?!&#65533;	&#65533;&#65533;6q&#65533;&#65533;u&#65533;%[&#65533;8&#65533;'X&#65533;^&#65533;&#65533;UXW&#65533;J&#65533; &#65533;&#65533;n&#352;F&#65533; &#65533;W&#65533;(z&#65533;&#65533;&#65533;q&#65533; dY2&#65533;&#65533;6&#65533;wE&#65533;&#65533;p`=&#65533;Bb&#65533;&#65533;$,0&#65533;&#65533;v&#65533;&#65533;pH,&#65533;"&#1143;0&#65533;`Q&#65533;W&#65533;-&#65533;8~&#65533;m&#65533;oOht&#65533;iu(&#65533;&#65533;&#65533;&#65533;&
&#65533;e&#65533;7&#65533;&#65533;
&#65533;&#65533;P&#65533;&#65533; &#65533;F&#65533;p{&#65533;p\&#881;&#65533;a&#65533;W&#65533;&#65533;#&#65533;&#65533;i&#65533;-I1$'&#65533;&#65533;]&#65533;"&#65533;5R&#65533;&#65533;0 XAe&#65533;&#65533;&#65533;G&#65533;&#65533;&#65533;_&#65533;G&#65533;&#65533;KQ4&#65533;&#65533;3HQ&#65533;F&#65533;&#65533;P&#65533;0&#65533;UT~&#65533;[&#65533;&#65533;O&#65533;&#65533;\G&#65533;q &#65533;{&#65533;&#65533;&#65533;&#65533;&#65533;&#65533;B&#65533;D*C&#65533;&#65533;&#65533;&#65533;&#65533;@&#65533;&,&#65533;,&#65533;&#65533;&#65533;P&#65533;&#65533;As}&#65533;&#65533;&#65533;x&#137;!D&#65533;&#65533;&#65533;p jvK&#65533;-&#65533;&#65533;&#65533;8&#292;&#65533;&#65533;-&#65533;`F!A&#65533;&#65533; y+&#65533;&#65533;  \s6&#65533;
)(&#65533; \&#65533;(S5&#65533;&#65533;&#65533;&#65533;vv&#65533; p&#65533;&#65533; $&#65533;&#65533;f&#65533;$&#65533;R2; 	:&#65533;&#65533;&#65533;4&#65533;&#65533;B6&#65533;4(!0?A&#65533;]%w &#65533;&#65533;N&#65533;Pw1&#65533;&#65533;&#1365;&#65533;&#65533;X&#65533;&#65533;&#65533;&#65533;&#65533;'-&#65533;W
&#65533;&#65533;&#65533;^&#65533;&#65533;KEyC&#65533;7&#65533;#&#65533;&#65533;p$`&#65533; @@*&#65533;&#65533;)t&#1614;=dCA&#65533;&#65533;&#65533;&#65533;QX&#65533;	&#65533; 	h;Ut N&#65533;H&#65533;&#65533;,D^+&#65533;n&#65533;Lf&#65533;&#65533;&#65533;&#65533;X&#65533;#p&#65533;f&#65533;&#65533;4&#65533;&#65533;}0_+&#65533;
#&#65533;&#65533;&#65533;&#65533;&#65533;	&#65533;'WLL&#65533;V&#65533;&#65533;@&#65533;&#65533;`Z&#65533;A&#65533;	ax&#65533;&#65533;&#65533;&#65533;t)y&#65533;G &#65533;&#65533;'&#65533;&#65533;!&#65533;Yx7iNyNp&#65533;&#65533;&#65533;&#65533;Xb&#65533;&#65533;&#65533;
&#65533;pz&#65533;GD&#65533; &#65533;Fc:` LB&#65533;&#65533;&#65533;	&#65533;&#153;&#65533;e%&&#65533;&#65533;c&#65533;&#65533;B"I&#65533;&#65533;W&#65533;A&#65533;&#65533;8&#65533;<Rs&#65533;f&#65533;&#65533;Z|&#65533;N&#65533;&#65533;R&#65533;[&#65533;
,v,>gr&#65533;DI&#65533;R&#65533;`@ BKAG&#65533;ye=b &#65533;rFA>"&#65533;&#65533;&#65533; Z&#65533;[&#65533;&#65533;1&#65533;&#65533;u&#65533;Cc+&#65533;&#65533;I&#65533;
A&#65533;w&#65533;SGl&#65533;T0i&#65533;&#65533;&#65533;GR&#65533;
t&#65533;h(&#65533;$^&#65533;`&#65533;dO&#65533;;&#65533;&#65533;&#65533;&#65533;&#65533;feU&#65533;A
,&#65533;`7&#65533;.&#65533;&#65533;Zc!@&#65533;&#65533;D&#65533;j&#65533;@&#65533;}G&#65533; Cc&#65533;&#65533;h&#65533;e&#65533;&#65533;$C&#65533;&#65533;o7&#65533;&#65533;u&#65533;&#65533;}&#65533;&#65533;zp&#65533;D&#65533;  
&#65533;&#65533;?a&&#65533;&#65533;&#65533;&#65533;&#65533;_J)&#65533;rC&#65533;&#65533;&#65533;fE&#65533;0&#65533;&#65533;&#65533;&#65533;rZ&#65533; "&#65533;h&#65533;&#65533;[p p2&#65533;&#65533;&#65533;C&#65533;&#65533;&#65533;&#65533;&#65533;E:,&#65533;&#65533;&#65533;@&#65533;&#65533;@EQ&#65533;&#65533;&#65533;* p&#65533;! c&#65533;P&#65533;u&#65533;&#65533;&#65533;&#65533;-&#65533;&#65533; `&#65533;urF&#1618;.
6&#65533; 	&#65533;E&#65533;r&#65533;#&#65533;&#65533; 9&&#65533;!&#65533;&#65533;&#65533;&#65533;&#65533;&#65533;&#65533;&#65533;&#65533;^P&#65533;U&#65533;@@1&#65533;&#65533;&#65533;&#65533;44mp&#65533;&#65533;@@&#65533;&#65533;&#65533;&#65533;{!&#65533;m&#65533;jI&#65533;;sX&#65533;&#65533;:E&#65533;&#65533;i{&#65533;&#65533;D&#65533;	r&#65533;@l&#65533;}9Q&#65533;&#65533;m&#65533;"&#65533;&#1711;Z&#65533; &#65533;&#65533;&#65533;&#65533;A&#65533;2)p 0&#65533;jbAC&#65533;&#65533;Tg`&#65533;*dof&#65533;&#65533;&#65533;2&#65533;z&#65533;&#65533;W&#65533;:,T&#65533;&#65533;&#65533;-&#65533;&#65533;]&#65533;&#65533;&#65533;+&&#65533;1&#65533;&#65533;BZ&#65533;k&#65533;iI&#65533;M)&#65533;&#65533;&#65533;Kc&#65533;&#65533;&#65533;&#65533;&#65533;&#65533; &#65533;&#65533;w&#65533;5&#65533;&#65533;	&#65533;pA&#65533;&#65533;&#65533;2@ Pn{&#65533;&#65533;&#65533;'&#65533;L<&#65533;N&#65533;U?&#65533;d&#65533;k&#65533;&#65533;	&#1065;&#65533;&#65533;&#65533;#L@[ b &#65533;+D&#65533;2g&#65533;'v;Y`&#65533;&#65533;^&#426;&#65533;'F_&#65533;&#65533;&#65533;|L&#65533;&#65533;&#65533;(&#65533;l&#65533;&#65533;&#65533;&#65533;)E&#65533;&#65533;#&#65533;n&#65533;&#65533;9&#1065;&#65533;&#65533;&#65533;&#65533;&#65533;&#65533;&#65533;&#65533;6&#65533;dQ&#65533;g&#65533; B&#65533;`&#65533;&#65533;&#65533;x&#65533;/*0 &#65533;&#65533;+  &#65533;X&#65533;X&#65533;,*&#65533;
e&#65533; &#65533;)&#65533;&#65533;&#1082;&#65533;H&#65533;Hn&#65533;,&#65533;&#65533;
q&#65533;'$&#65533;&&#288;[&#65533;"
&#65533; o,p   +q &#65533;&#65533;E$#Z&#65533;&#65533;77-C`&#65533;
&#65533;&#65533;&#65533;&#65533;C&#65533;%&#65533;+\&#65533;/&#65533;&#65533;&#1010;^z&#65533;&#65533;&#65533;&#65533;&#65533;N&#65533;&#65533;
&#65533;&&#65533;'>&#1654;&#65533;p&#65533;:K&#65533;&#65533;+-&#65533;
&#65533;H&#65533;}&#65533;&#65533;r&#65533;&#65533;Zq&#65533;# &#65533;Bb{0	&#65533;\er&#65533;VW?&#65533;&#65533;`g[3	9&#65533;&#65533;&#65533;&#65533;&#65533;&#65533;&#65533;&#65533;p5+b
&#65533;7&#65533;&#65533;d
&#65533;(+&#65533;&#65533;&#65533;w&#65533;fI&#65533;&#1759;)&#65533;+&#65533;d&#65533;&#65533; nR&#65533;gI~&#65533;&#65533;0&#65533;&#65533;&#65533;s{&#735;&#65533;';&#65533;@ >`&#65533;It&#65533;#L[Bi&#65533;h&#65533;&#65533; &#65533;&#65533;&#65533;F&#65533;;p&#65533;G &#65533;M&#65533;&#65533;&#65533;&#65533;bO2&#65533;&#65533;h+H&#65533;&#65533;z&&#65533;+`&#65533;&#65533;&#65533;A@&#65533;}&#65533;&#65533;&#65533;z&#65533;&#65533;;A&#65533;/&#385;n9r,&#65533; &#65533;&#65533;z| @&#65533;&#65533;`&#65533;,k`&#65533;{&#65533;&#65533;\&#65533;w&#65533;T&#65533;&#65533;&#65533;&#65533;3&#65533;`E&#65533;_t&#65533;&#65533;!;$+L&#65533;Z&#65533;&#65533;_&#65533;&#65533;|7 &#65533;G&#65533;	&#65533;&#65533;&#65533;<&#65533;&#65533;&#65533;&#65533;&#65533;4&#65533;&#65533;&#65533;&#65533;4&#65533; ^G&#65533;~&#65533;[&#65533;!&#65533;&#65533;&#65533;&#65533;&#65533; &#65533;&#65533;&#65533;)JI	8Ju&#65533;hOkgZ	PYl&#65533;fP&#65533;`&#65533;&#65533;0&#65533;<O&#65533;&#65533;&#65533;&#65533;&#65533;&#65533;&#65533;+&#65533;f&#65533;&#65533;,&#65533;"&#65533;W&#65533;&#207;Z&#65533;&#65533;'&#65533;r&#65533;&#65533;
&#65533;0T< e KP &#65533;&#65533;|&#65533;p)&#65533;uO&&#65533;PPJ&#65533;&#65533;a&#65533;&%	&#65533;E9 k&#65533;>5C&#65533;&#22066;&#65533;"&#65533;%&#65533;&#65533;15&#65533;0&#65533;&#65533;&#1265;&#65533;w:&#65533;~k&#65533;&#65533;&#65533;&#65533;_&#65533; \&#65533;&#65533;2&#65533;v&#65533; UH&#15149;&#65533;~&#65533;&#65533;@ (&#65533; &#65533;&#65533;P&#65533;&#65533;V&#65533;BPL&#65533;7q&#65533;YD&#65533;	&#65533;&#65533;&#65533;&#65533;V&#65533;(&#65533;A&#65533;J`&#65533;e_*PlC&#65533;s&#65533;wl&#1519;&#65533;&#65533;M&#65533;#7&#65533;&#65533;$&#65533;&#65533; #@	&#65533;&#65533;A73&#65533;E-a&#65533;pja$F&#65533;&#65533;o&#65533;
Ma&#65533; J&#65533;&#65533;6&#65533;*!R #U&#65533;&#65533;T&#65533;-&#65533;&#65533;(&#65533;&#65533;&#65533;&#65533;&#65533;m&#65533;&#65533;&#65533;&#65533;0&#65533;4,&#1064;1liQ&#65533;"e&#65533;0&#65533;0&#65533;&#65533;&#65533;2&#65533;T
	c&#65533;VA&#65533;&#65533;&#65533;&#65533;)!L&#65533;&#65533;$SY&#65533;I]&#65533;m&#65533;\g&#65533; M&#65533;&#65533;&#65533;&#65533;&#65533;&#65533;]z&#65533;&#330;&#65533;GA&#65533;1@&#65533;U&#65533;&#1979;&#65533;
&#65533;&#65533;
&#65533;Y&#65533;&#65533;&#65533;00&#65533;&#65533;!&#1597;&#65533;8b!&#65533;.&#65533;&#65533;U9t'&#65533;"@&#65533;
T7&#65533; &#65533;"&#65533;M&#65533;&#65533;&#1701;&#65533;Gq2 &#65533;c&#15027;6$&#65533;k&#65533;&#65533;&#65533;&#65533;X&#4288;&#65533;E&#65533;&#65533;u&#65533;1&#65533;&#65533;%^&#65533;~ &#65533;&#65533;
&#65533;XU&#65533;#&#65533;&#65533;"u&#65533;
&#65533;o&#65533;&#65533;&#240;&#65533;&#65533;d&#65533;s>&#65533;p&#65533;&#65533;&#65533;&#65533;Z&#65533;.&#65533;&#65533;&#65533; &#65533;&#65533;&#65533;
&#65533;%L:@&#65533;&#65533;$&#65533;&#65533;&#65533;&#833;&#65533;0&#65533;>#&#65533;)&#65533;`I2&#65533;{l&#65533;g&#65533;&#65533;A&#65533;&#65533;1&#65533;U&#65533;0A&#65533;/&#65533;#&#65533;0&#65533;&&#65533;&#65533;!8&#65533;&#65533;&#1269;&#65533;Z5~&#65533;V&#65533;2D&#65533;&#65533;b&#65533;&#1319;&#65533;&#65533;&#65533;F&#65533;26m&#65533;&#65533; {&#65533;(&#65533;&#65533;&#65533;]#&#65533;&#65533;&#65533; &#65533;{&#65533;&#65533;cEFr&#65533;[q&#65533;:&#65533;&#65533;K); &#65533;3&#65533;&#65533;&#65533;1&#65533;&#65533;3#&#65533;?&#65533;&#65533;&#65533;&#65533;&#65533;&#65533;#&#65533;k0|&#65533;&#65533;oa_&#65533;&#65533;&#65533;&#65533;&#65533;&#65533;&#65533;&#65533;/i&#65533;&#65533;)&#1749;>&#65533;8(&#65533;	,&#65533;&#65533;*&#65533;&#65533;>&#65533;]&#65533;F 	&#65533;,&#65533;F&#65533;y&#65533;.&#65533;&#65533;e%&#65533;$QLI&#65533;c&#65533;&#65533;J.%W`'&#65533;u&#65533;&#65533;]&#65533;a&#65533;p&#237;&#65533;v&#65533;&#65533;&#65533;V&#65533;&#205;&#65533;&#65533;	/&#65533;&#65533;&#65533;;&#65533;&>X&#65533;M( &#65533;&#690;&#65533;p~3&@&#65533;o&#65533;gGLm&#316;&#65533;&#65533;&#65533;&#65533;&#65533;yF&#65533;@&#65533;&#65533;&#65533;&#65533;&#65533;&#65533;^	,@ &#1733;	+H&#65533;&#65533;&#65533;&#1259;&#65533;,J&#65533;&#65533;&#65533;&#65533;&#65533;Q&#65533;`&#65533;z&#65533;&#65533;&#756;0As&#65533;Z}&#65533;4Q&#65533;	&#65533;&#65533;%&&#237;|$&#65533;u&#65533;7&#65533;&#65533; 1D&#65533;&#65533;EB&#65533;)&#65533;UL&#65533;&#65533;&&#65533;&#65533;2.&#65533;'&#1928;Pr&#65533;Q&#65533;&#1911;!&#65533;&#65533;
/&#65533;\ve&#65533;?&#65533;&#65533;^W&#65533;&#65533;&#65533;&#65533;&#65533;&#1530;1&#65533;&#165;P&#65533;&#65533;&#65533;M
 '&#65533;&#65533;&#65533;&#65533;&#65533;C&#65533;&#65533;S!"&#65533;&#65533;&#65533;S&#65533;&#65533;F".&#65533;eYh_;&#65533;&#65533;&#65533;&#65533;&#65533;C2y&#65533;&#65533;/&#65533;&#65533;	E[ :&#65533;  &#65533;a8&#762;3S#C.&#65533;&#65533;!&#65533;&#65533;&#65533;&#65533;&#65533;&#65533;&#65533;&#65533;&#65533;&#65533;&#65533;&#65533;1&#65533;&#65533;&#65533;&#65533;&#65533;&#65533;&#65533; 0&#65533;&#65533;&#65533;&#65533;&#65533;&#65533;&#65533;&#65533;&#65533;&#65533;&#65533;&#65533;)1&#65533;&#65533;,&#65533;&#65533;&#65533;&#65533;&#65533;&#65533;& &#65533; &#65533; ; &#65533;?&#65533;&#65533;&#65533;&#65533;&#65533;&#65533;&#65533;7&#65533; 7BB7	&#65533;
&#65533;&#65533;&#65533;7=&#65533;@&#65533;B&#65533;&#65533;V\ T&#1314;+jj&#65533;&#65533;)&#65533;Z&#65533;&#65533;&#65533;&#65533;&#65533;"&#65533;C>&#65533;&#65533;&#65533;A
&#65533; n&#65533;(&#1219;^-c&zP&#65533;D&#65533;&#65533;&#65533;&#65533;&#266;U&H&#65533;A&#65533;&#65533;m!Bh(`&#65533;@zl&#1729;`&#65533;!U&#65533;&#65533;W&#65533;&#65533;&#65533;v&#65533;&#65533;B&#65533;``>!&#65533;n  "&#65533;&#65533;m&H]&#1120; &#65533;
&#65533;
e &#65533;A&#65533;8v&#65533;i&#65533;&#65533;&#65533;19 C&#65533;8@&#65533;&#65533;&#65533;.8X&#65533;h&#65533;L7f<&#65533;p$&#65533;&#65533;.d&#65533;,&#65533;&#65533;&#65533;&#65533;N&#65533;z@&#65533;&#65533;&#65533;&#65533;,&#65533;&#65533;P&#65533;&#65533;F&#65533;A3Q-AV&#65533;&#65533;&#65533;&#65533;&#65533;&#65533;&#65533;L_&#65533;#k&#65533;&#65533;&#65533;{&#65533;$&#65533;G&#65533;[&#65533;&#65533;
2&#65533;`&#65533;B,&#65533;|32hF7&#65533;_/&#65533;&#65533;"`&#1503;:&#65533;H&#65533;&#65533;M&#65533;&#65533;o:)&#65533;
&#65533;&#65533;T`';&#65533;CBD&#65533;\v&#65533;  &#65533;A&#65533; =&#65533;&#65533;T!4`\&&#65533;&#65533; &#1257;5 &#65533;q&#65533;)&#65533;`  >&#65533;&#65533; &#65533;&#1888;&#65533;	&#65533;X3&#65533;&#65533;&#65533;&#65533;
&#1537;&#65533;>@&#65533;&#65533;er&#65533;a&#65533;2&#65533;&#2003;&#65533;y&#1410;-&#295;}P~T&#65533;$,&#65533;&#65533;e&#65533;`Y&#65533;"X&#65533;5&#65533;`&#65533;e&#65533;`&#65533; &#65533;@)&#65533; A&#65533;&#65533;&#65533;3&#65533;&#65533;op&#65533;&#65533;>&#65533;9&#357;c&#65533;&&#65533;C&#971;@&#65533;&#65533;&#65533;[	(P]Y&#65533;P&#65533;.- P@C&#65533;F&#65533;&#65533;X&#1303;"&#65533;!&#65533;&#65533;&#65533;$2VHg&#65533;&#65533;&#65533;%%p&#46552;P&#65533;&#532;U>Y
&#65533;&#65533;X&#65533;&#65533;2&#65533;&#65533;`&#65533;*&#65533; &#65533;&#852;&#65533;J&#65533;v&#65533;&#65533;&#65533;Z4PD1&#65533;&#65533;v  mPd&#65533;5m&#65533;c&#65533;7$@&#65533;9&#65533;m&#65533;&#65533;r&#65533; [&#65533; &#65533;&#65533;n&#65533;C]S&#928;&#65533;&#65533;r&#65533;&#65533;&#65533;)&#65533;$!~&#65533;&#65533;&#65533;I&#65533;;&#65533;&#65533;&#65533; K&#65533;&#65533;&#65533;&#65533;&#65533;&#65533;&#65533;ZH&#65533;my
|Y&#65533;&#65533;&#65533;&#65533;&#65533;]$&#65533;&#65533;&#65533;&#65533; C&#65533;y<x&#65533;&#65533;&#65533;&#65533;&#48160;A  C*,d
@]!&#65533;\C&#65533;&#65533;&#65533;&#65533;8[%z&#1826;&#65533;&#65533;s&#65533;X&#65533;&#65533;`O&#65533;n&#65533;5iu&#65533;`@&#65533;m&#65533;`G&#65533;
&#47394;s &#65533;&#65533;:&#65533;&#65533;&#65533;&#65533;f&#65533;0*&#65533;`l
&-&#65533;&#65533;&#65533;&#1130;(&#65533;&#65533;~&#65533;&.&#65533;2P&#65533;&#65533;&#523;`@&#1582;&#65533;`&#65533;
 &#65533;#"&#65533;&#65533;BU&#65533;&#65533;&#65533;r8&#65533;&#65533;h@&#65533;F&#65533; &#65533;&#65533;&#65533; 0&#65533;&#65533;&#65533;=eb&#65533;&#65533;n&#65533;&#65533;8e]&#65533;[b&#65533;e)\&#1100;&#65533;&#65533;
1&#65533;\&#65533;_| &#65533;&#65533;1&#65533;&#65533;&#65533;&#65533;&#65533;&#65533;-"1&#65533;V`x#A&#65533;&#65533;2&#65533;o&#65533;&#65533;(&#65533;&#65533;&#65533;&#65533;&#65533;&#65533;&#65533;&#851;(&#65533;a&#65533;kB&#65533; &#65533;&#65533;&#65533;
&#65533;QN&#65533;&#65533;&#65533;&#65533;&#65533; =&#1024;&#65533;q&#65533;& &#65533;&#65533;/C&#65533;#Q&#65533;&#65533;%&#65533;&#2001;e	&#65533;t@6&#65533;&#65533;&#65533; >&#65533;&#65533;&#65533;&#65533;)z&#65533;&#65533;G&#1081; &#65533; >&#65533;B\&N&#65533;2G&#65533;,~@&#65533;	&#65533;&#65533;&#65533;
&#65533; a2&#65533;&#898;&#1560;X(&#65533;&#65533;"&#1153;&#65533; &#65533;(&#65533;	:&#65533;&#65533; &#65533;)&#1104;&#65533;m&#65533;&#65533;B&#65533;h&#65533;<|p(&#65533;-&#65533;Q&#65533;zG4&#65533;&#65533;&#65533;R[&#65533;(&#65533;&#65533;<&#65533;iW&#65533; &#65533;&#65533;&#65533;PQ?{&#65533;&#65533;&#65533;&#65533;d&#65533;&#65533;LD$Cv#&#65533;&#65533;1&#65533;&#65533;z09&#65533;&#65533;&#65533;&#65533;&#65533;h7&#65533;J\r5d&#65533;N&#65533;&#65533;&#65533;xr&#65533;$p&#65533;jP&#65533;i &#65533;#&#65533;S#~&#65533;'&#65533;&#65533;&&#65533;u@&#65533; &#65533;&#65533;&#65533;q|&#65533;&#65533;&#65533;&#65533;X&#65533;&#65533;	&#65533;S(B0 X&#65533;30KDr>f&#65533;P&#65533;&#65533;&#65533;&#65533;&#65533; &#65533; &#65533;&&#65533;0&#65533;3A&#65533;&#65533;|H+&#65533;&#65533;!&#65533;&#65533;Q&#65533;&#65533;= /5&#65533;S>S.2(	&#65533;&#65533;>@&#65533;&#65533; &#65533;&#65533;&#65533;&#65533;aO&#1650;&#65533;&#65533;&#65533;u&#65533;vE&#65533;D&#65533;dYH&#65533;|&#65533;&#65533;&#65533;5&#65533;&#65533;6l&#65533;V@EU"ACJ&#65533;&#65533;8&#1574;&#65533;&#65533;#=&#65533;I&#65533;&#65533;&#65533;&#65533;$&#65533;-&#65533;;P&#65533;&#65533;di&#65533;'&#65533;&#787;/&#65533;&#65533;# 
&#65533;O&#65533;&#65533;&#65533;|p&#65533; @T&#65533;iA&#65533;1&#65533;&#65533; &#65533;&#65533;F[r&#65533;&#65533;J&#65533;(tK&#65533;H&#65533;"[&#65533;`E`&#65533;D&#559;&#65533;&#1702; 8 *0&#65533;   &#65533;&#65533;&#65533;&#65533;&#65533;&#65533;8&#65533;&#65533;A@C&#65533;&#65533;&#65533;!&#1551;R;RO&#65533;L&#65533;c&#65533;d&#65533;h&#65533;7Z0&#65533;&#65533;H&#65533; Mj/&#65533;&#65533;&#65533;&#65533;&#65533;&#65533;&#65533;2&#65533;&#65533;&#65533;@r&#65533;&#65533;&#65533;&#65533;e&#65533;&#65533;9&#65533;&#65533;1q&#65533;s f&#65533;P &#65533;b&#65533;I&#65533;&#65533;&#65533;&#65533;Ox&#65533;F$Nt&#65533;B@f&#65533;A&#65533;&#65533;T2&#65533;&#878;&#508;&#65533;iiC&#65533;^J0&#65533;y&#65533;&#65533;&#65533;M&#65533;
&#65533;H&#65533;&#2700;&#65533;Y!:&#65533;&#65533;5&#65533;(&#65533;&#65533;&#65533;zje&#257; &#65533;K&#65533;&#65533;&#65533;  8na&#65533;&#65533;H&#65533;lP&#65533;&#65533; &#65533;3&#65533;&#65533;x&#65533;f&#65533;| Bj&#65533;&#65533;&#65533;R&fq&#65533;K&#65533;TW&#65533;S^"&#65533;E&#65533;&#65533;&#65533;25U&#65533;;&#65533;z&#65533;&#65533;&#65533;U&#65533;5&#65533;&#398;&#65533;&#65533;Q@&#65533;&#65533;&#65533;	.&#65533; &#65533;&#65533;&#65533;&#65533;&#65533;q&#65533;&#65533;X    z &#65533;&#65533;C-^&#65533;s&#65533;R&#65533;7&#65533;7&#65533;83G<8&#65533;&#65533;6&#65533;:=X&#65533;<&#65533;1< &#65533;&#65533;ih%r&#65533;[A&#65533; &#65533;J&#65533;^G&#65533;&#65533;D&#65533;&#65533;(@GZ&#65533;0Sj&#65533;1XD2&#65533;I&#65533;+&#65533;&#356;&#65533;&#65533;$&#65533;&#65533;&#65533;&#65533;&#65533;&#65533;&#65533; x&#1842;&#1533;&#65533;&#65533;kc&#65533;&#65533;&#65533;<&#65533;WNS&#65533;&#1089;0p&#65533;;@m&#65533;&#65533;3F&#65533;&#65533;#&#65533;&#65533;&#65533;/Qq&#65533;ULu&#65533;=&#65533;&#65533;&#65533;$&#65533;
l`4&#65533;&#65533;&#65533;$-&#65533;m&#65533;l:~5CXA&#65533; u&#65533;&#65533;"h&#65533;&#65533;u6``&#65533;T&#65533;&#65533;<&#65533;8&#65533;nMp&#65533;&#65533;K&#65533;'&#65533;s&&#65533;z&#835;&#249;&#65533;
s&#470;&#65533;Z&#65533;Q&#65533;y&#65533;
 &#65533;&#65533;{@&#65533;6~S&#65533;&#65533;0&#65533;&#65533;&#65533;&#65533;U&#65533;T&#65533;&#361;&#65533;&#65533;*'`&#65533;&#65533;_&#65533;2&#65533;&#65533;r&#65533;&#65533;&#65533;tx@(&#65533;]&#65533;rt&#65533;&#65533;Q0:&#65533;-P&#65533;s&#65533;P&#65533;Z_
0&#65533;&#65533;b}&#65533;RQ&#65533;3&#65533;&#65533;P &#65533;*&#65533;;/&#65533;H)&#461;&#65533;:A9	R&#65533;&#65533;&#65533;&#65533;xw&#65533;&#65533;81&#65533;B&#65533;&#65533;?&#65533;&#65533;6&#65533;	1&#65533;u&#65533; &#65533;&#65533;0mcp&#256; ,HF&#65533;e1W&#65533;&#1025;3&#65533;&#1167;|&#65533;&#65533;&#65533;&#65533; W&#65533;&#65533;&#65533;Z&#65533;r&#65533;&#65533;&#65533;&#65533;%&#65533;\&#65533;M
&#65533;D&#65533;&#65533;sje&#65533;.@&#65533;&#65533;&#65533;B(&#65533;BI&#65533;&#65533;R2&#65533;&#65533;*&#65533;Kqd&#65533;&#65533;t&&#65533;4&#65533;&#65533;&#65533;&#65533;&#65533; &#63192;&#65533;&#65533;&#65533;&#65533;&#65533;&#65533;?&#65533;&#65533;h&#65533;k:&#65533;&#65533;&#65533;SAt[  &#65533;&#65533;g&#65533;v u&#1091;&#65533;&#65533;B&#65533;&#65533;B!p&#65533; &#65533;&#65533;&#65533;&#65533;&#65533;tl'K-0&#65533;P &#65533;*&#65533;S5&#65533;.~$q}&#65533;0&#65533;&#65533;d&#65533;&#65533;n&#65533;&#65533;|&#65533;&#65533;Z&#65533;T&#65533;%d&#65533;&#65533;8&#65533;j&#65533;&#65533;}Qn&#65533;6T&#65533;&#65533;&#65533;#
&#65533;&#65533;><&#65533;S&#65533;GP  &#65533;&#65533;. K&#65533;% &#65533;f G &#65533;&#65533;L	`i&#65533;Q&#65533;W&#65533;VrV"g&#65533;&#65533;&#65533;&#65533;&#65533;!&#65533; {W &#65533;%&#65533;toc&#65533;)X&#65533; &#1398;w&#65533;&#65533;+&#65533;&#65533;FDq&#65533;&#65533;J&#65533;2&#65533;&#450;xil&#65533;&#65533;
&#65533;&#65533;+&#65533;&#65533;5+204&#65533;P&#65533;d &#65533;&#65533;&#65533;&#65533;&#65533;g	&#65533;[	[&#65533;\&#65533;r&#65533;4&#65533;&#65533;&#65533;=&#65533;awTA)M&#65533;A&#65533;v0#0X&#65533;-PD&#65533;&#65533;p  p1&#65533;&#65533;`|&#65533;&#65533;5pd&#65533;2u&#65533;+&#65533;&#65533;%@s&#65533;v
&#65533;![&#65533;&#65533;D}&#65533;&#65533;&#65533;C&#65533;&#65533;N" &#65533; ~
&#1304;{&#65533;&#65533;`t&#65533;&#65533;qB&#65533;5rN&#65533;z&#65533;&#65533;&#65533;&#65533;br&#65533;&#65533;k+a&#65533;7Bn&#65533;['4.%&#65533;&#65533;0PB&#65533;gX &#65533;x' pZ&#65533;3&#65533;P4&#65533;w&#616;&#65533;&#65533;&#65533;C9&#65533;	&#65533;&#65533;HL6 &#65533;d|&#65533;-9&#65533;	&#65533;SB1U&#65533;`'&#65533;2&#65533;#&#65533;J&#65533;&#65533;)'$&#65533;&#65533;zdkA( "&#65533;Ra&#65533;&#65533;&#65533;BNGla&#65533;&#65533;t&#65533; &#65533;&#65533;-&#65533;'&#65533; ^s&#65533;-&#65533;`w&#65533;&#65533;&#65533;D&#65533;pcC&#65533;&#65533;Ac,&#65533;&#65533;%&#65533;&#65533;&#65533; &#65533;&#65533;&#65533;w0&#65533;Po4$P|&#65533;150&#65533;&&#65533;xBR&#65533;&#65533;I&#65533;&#65533;&#65533;&#65533;&#65533;b5 &#65533;&#65533;R&#658;AcA"&#65533;`O7"&#65533;A& A $&#65533;&#65533;&#65533;o*&#65533;:&#65533;E&#65533;&#65533;&#205;9&#195;&#65533;&#65533;Q:&#65533;q&#65533;_&#65533;%ce.&#65533;=&#65533;~"q&#488;D&#65533;&&#65533;&#65533;8&#65533;LR&#65533;&#65533;&#65533;&#65533;&#65533;&#410;&#65533;w&#65533; >&#65533;&#65533;*p&#65533;W%`&#65533;&#65533;&#65533;EG&#65533; k8 &#65533;&#65533;Dl&#483; &#65533;&#65533;A`i&#65533;a&#65533;!<Oa&#46601;&#65533;x %@&#65533;'-&#65533;*0P&#65533;s &#65533;  ,`&#65533;8`?&#65533;&#1255;PB&#65533;3&#65533;&#65533;B&#65533;&#65533;d&#65533;9	}&#65533;+&#839;&#65533;aq&#65533;>d&#65533;Y&#65533;n&#65533;
&#65533;&#65533;&#65533;&#65533;0 &#65533;#&#65533;&#65533;0w=F	&#65533;2&#65533;H&#336;,` $&#65533;-&#65533; &#65533;&#65533;&#65533;g :&#65533;/&#65533;&#262;l1"&#65533;F	'N&#65533;I0&#65533;&#65533;&#65533;&#65533;B{T&#65533;Ii&#65533;-&#65533; -8qX&#65533;4,=a$&#65533;&#65533;&#65533;O&#65533;&#65533;&#65533;d/sm&#65533;d&#65533;%&#65533;&#65533;^&#65533;T^&#65533;&#65533;&#65533;&#65533;&#1735;&#65533;&#65533;U&#65533;&#65533;H&#65533;ha&#65533;&#65533;&#65533;Ei`1&#65533;,P&#65533;P_&F&#65533;&#65533;  ;&#65533;)BX5N&#65533;/	&#65533;;o6N&#65533;WIZkx&#65533;&#65533;yOj&#65533;%#&#65533;>&#65533;&#65533;*"m&#65533;0 &#65533;&#65533;	&#65533;a&#65533;c&#65533;&#65533;&#65533;&#65533;Lt&#65533;O&#65533;&#535;&#65533;&#65533;m&#65533;rD&#65533;&#65533;@0 3&#65533;:&#65533;$&#65533;'&#65533;&#65533;&#65533;&#65533;&#65533;@&#65533;!&#65533;WGA&#65533;&#65533; &#65533;1&#65533;p&#65533;c&#65533;<&#65533;Hqk&#65533;)&#65533;&#65533;,0&#65533;S&#65533;&#65533;=04p8'`Y0&#65533;p&#65533;&#1606;&#65533;(Zm&#65533;di&#65533;&#65533;&#65533;&#65533;&#65533;`Du.(&#65533;*@&#65533;&#65533;1+ 
2&#65533;L&#65533;&#65533;&#65533;&#65533;&#65533;^&#65533;cD&#65533;&#65533;'0&#65533;&#65533;#@&#65533;#&#65533;&#65533;YQ&#65533;t&#65533;wRh&#65533;&#65533;&#65533;Y&#65533; &#65533;2&#982;a&#65533;F&#65533;&#65533;z}M>&#65533;*!&#65533;?&#65533;&#65533;&#205;&#65533;&#1841;<&#65533;&#65533;17&#65533;
&#65533;&#65533;l&#65533;&#65533;#A&#65533;@+&#65533;&#65533;
q&#65533;w$*&#65533;
:'&#65533;w&#65533;&#65533;&#65533;&#65533;Z&#65533;>&#65533;&#65533;2&#65533;&#65533;*&#65533;%_&#65533;&#65533;r&#65533;pxpW&#65533;UT&#65533;@K	&#65533;`&&#65533;Fa&#65533;&#65533;`g!Z1&#65533;8&#65533;&#65533;5&#65533;&#65533;z4&#65533;GXQv&#65533;&#65533;!&#65533;'&#65533;<&#65533;&#65533;;W! &#963;*&#65533;&#65533;x+Q&#65533;wb&#65533;&#65533;
i&#65533;p&#65533;7&#65533;&#65533;&#65533;tO&#65533;&#1099;9c&#65533;&#65533;1&#65533;W, a&#65533;U&#65533;3#@&#65533;&#65533;&#65533;w  >PK&#65533;B&#65533;&#65533;&#65533;&#65533;(&#65533;&#370;>&#65533;5&#65533;ae&#65533;/2&#65533;fPC#&#65533;&#65533;!ykQ<#&#65533;&#65533;;&#65533;5&#65533;v&#65533;&#65533;&#65533;&#65533;&#65533;d&#65533;&#65533;c&#65533;p&#65533;&#65533;&#1747;D&#65533;&#65533;&#65533;&#65533;	n&#65533;&#65533;&#65533;d +&#65533;&#65533;I&#65533; &#65533;&#65533;]$&#65533;&#65533;&#65533; ^&#65533;&#65533;8&#65533;[	!@ l&#65533;&#65533;t =0&#65533;&#65533;&#1093;&#65533;&#65533;yza&#65533;2&#65533;(/&#65533;&#65533;; ;&#65533;&#65533;t&#65533;&#65533;&#65533;&#65533;&#65533;9&#65533;HQ&#65533;  &#65533;&#65533;Y&#65533;0&#65533;
&#65533;&#65533;x&#65533;}&#65533; h9&#65533;2&#65533;gX&#65533;&#65533;N.&#65533;&#65533;&#65533;&#65533;f"&#65533;&#65533;&#65533;&#65533;&#65533;&#65533;&#65533;&#65533;p&#65533;&#65533;&#65533;!&#65533;&#65533;A&#1287;&#65533;&#65533;&#65533; S&#65533;&#65533;&#65533;
3&#65533;&#548;&#65533;3&#65533;b&#65533;u&#65533;b&b&#65533;&#65533;NBl&#353;&#65533;&#149;50&#65533;/9P7&#65533;`&#65533;&#65533; &#65533;0&#65533;HI &#65533;KQ&#1572;&#65533;+` (`&#1923;5x|&#65533;e9&#65533;&#65533;Do&#1645;&#65533;Y&#65533; W&#65533;
&#65533;&#226;&#270;P5&#65533;&#65533;H&#65533;&#1177;&#65533;@D&#65533;&#65533;0&#65533;&#65533;({&#65533;pxpO`&#65533;0 N&#65533;&#65533;&$&#65533;o` P&#65533;P%&#65533;@& p{5oq(%&#65533;&#65533;&#65533;aG&#65533;F&#65533;L&#65533;&#65533;a;a&#49715;&#65533;&#65533;'&#65533;&#65533; $0t2%N&#65533;D]&#65533;&#65533;&#65533;&#65533;p&#65533;&#65533;5'e&#65533;&#65533;&#65533;3&#65533;&#65533;&#65533;&#65533;&#65533;&#65533;0&#65533;A&#65533;&#65533;C&#65533;&#65533;(#&#65533;(&#65533;&#65533;a&#65533;b&#65533;&#65533;%V&#65533;t&#65533;&#65533; !&#65533;A140=&#65533;&#65533;&#65533;&#65533;3&#65533;v6,F&#65533;&#65533;BMS&#65533;P&#65533;&#65533;&#65533;&#65533;mL&#65533;&#65533;B;@<&#65533;&#1181;;&#65533;&#65533;p&#65533;*&#65533;:0 &#65533;&#65533;&#65533;&#65533;&#65533;&#65533;&#65533;&#65533;&#609;&#65533;&#65533;7 &#65533;V)a&#155209;&#65533;*&#65533;^&#65533;h&#65533;X&#65533;&#65533;&#65533;&#65533;%5&#65533;&#65533;&#1959;&#65533;&#65533;62&#65533;&#65533;&#65533;,&#65533;Yc&#65533;&#65533;&#65533;9#C&#65533;&#65533;&#65533;&#65533;&#65533;,&#65533;B[!0,&#65533;&#65533;&#65533;&#65533;d" &#65533;&#65533;qrAfl:&#65533;/&#65533;/&#65533;&#65533;.|&#65533;a&#65533;&#65533;wt&#65533;M&#65533;&#65533;&#65533;&#773;&#65533;!K&#65533;&#65533;P
&#65533;*&#65533;S&#65533;&#65533;1`&#65533;@&#65533;xC-B&#65533;&#65533;,&#1319;&#65533;&#65533;&#65533;"&#65533;&#65533;LD&#65533;&#65533;&#65533;&#65533;in&#65533;&#65533;&#65533;&#65533;d&#65533;Lm&#65533;&#65533;&#65533;!&#65533;,I&#65533;M&#65533;w&#65533;&#65533;&#65533;&#65533;&#65533;&#65533;&#65533;#&#65533;;&#65533;&#65533;J&#65533;&#65533;&#65533;&#65533;6#&#65533;&#65533;&#65533;l&#65533;	Ws&#65533;fq&#65533;&#65533;[&#65533;r;_*]&#65533;l1P>p	&#65533;&#65533;1&#65533;&#65533;&#65533;&#65533;B1 &#65533;&#65533;=	:&#65533;&#65533;&#65533;&#65533;&#65533;&#65533;1!&#65533;a%&#65533;I&#65533;a&#65533;U&#65533;cG	&#65533;+&#65533;~&#65533; L&#65533;r&#65533;7C&#65533; 20&#65533;&#65533;+Kp &#65533;'f%&#65533;@&#65533; &#65533;&#65533;&#54424;&#65533;&#65533;&#65533;&#65533;&#65533;&#1345;&#65533;&#65533;&#420;&#65533;&#65533;K@&#65533;/&#1408;&#65533;HHI&#65533;$ b% &#65533;9&#65533;&#65533;&5&#65533;*&#65533;Z&#65533;G&#647;&#65533; qF&#65533;&#65533;I&#65533;&#65533;&#65533;mu2a&#65533;L&#65533;&#65533;&#65533;&#65533;2F&#1681;P'&#65533;&#65533;&#65533;d&!&#65533; &#65533;&#65533;2&#65533;&#65533;f!&#65533;8Q0bR&#65533;Q&#65533;&#65533;\&#65533;&#65533;&#65533;/RU&#65533;&#65533;&#65533;j&#65533;&#65533;&#65533;4&#65533;B<+%F&#65533;&#52025;&#65533;&#65533;&#65533;Enc&#65533;K&#65533;8&#65533;&#314;&#65533; 	
F&#65533;>&#65533;&#65533;|n&#65533;LwY&#65533;&#65533;m&#65533;I&#65533;&#65533;4P&#65533;&#336;&#65533;&#1288;A&#1357;&#65533;w&#65533;&#65533;% &#65533;,&#65533;&#65533;&#65533;&#65533;8&#65533;&#65533;]&#65533;,&#65533;J&#65533;u &#65533;H&#65533;<Q&#65533;&#65533;&#65533;Kc&#65533;&#65533;&#65533;!&#65533;U&#65533;&#65533;&#65533; k&#65533;&#545;5&#65533;1zgd&#65533;&#65533;&#65533;&#65533;v&#65533;F&#65533;&#65533;&#65533;&#65533;&#368;&i~{&#65533;&#65533;&#65533;&#65533;e8'&#65533;&#60329;1&#65533;	&#65533;}&#65533;&#292;&#65533;Q&#65533;t&#65533;&#65533;'c&#65533;p&#65533;&#65533;C&#65533;@l,&#65533;&#65533;NVZ&#65533;I&#65533;&#65533; &#65533;f3&#65533;	&#65533;&#65533;&#295;&#65533;	J#&#65533;fc&#65533;&#65533;.&#65533;&#65533; /&#65533;&#65533; &#65533;&#65533;&#65533;.&#286;&#65533;&#65533;&#65533;&#65533;&#433;p&#65533;bZ&#65533;P#PB&#65533;"@&#65533;K&#65533;`+&#65533;&#65533;8A31 ;'&#65533;A0&#65533;&#65533;&#65533;TJ?&#820;&#65533;&#65533;&#65533;&#65533;H&#65533;A?a&#65533;&#65533; &#65533;9&#65533;&#65533;F&&#65533;A0&#65533;r3&#124006;&#65533;&#65533;+&#65533;(r&#65533;&#65533;&#65533;&#65533;&#65533;: @Q&#65533;&#65533;&#65533;&#65533;G&#65533;&#65533;(P&#65533;KCK&#65533;&#65533;&#964;'&#65533;&#65533;&#65533;5&#65533;&#65533;&#65533;})r&#65533;&#65533;&#65533;&#65533;&#9522;&#65533;7&#65533;&#65533; |&#65533;&#65533;g&#65533;H<r&#65533;&#65533;(&#65533;&#65533;v~@&#65533;&#65533;&#65533;&#65533;m1@&#65533;&#65533;&#65533;&#65533;v&#65533;J&#65533;&#65533;=	) 0&#65533;&#65533;&#65533;`&#65533;&#58303;3&#65533;@+$&#65533;&#65533;j&#65533;{Z_
CpV&#65533;L&#65533;N&#65533;"FL3&#65533;&#65533;(s&#65533;+>t&#65533;&#65533;u&#65533;;&#65533;&#65533;&#65533;pk&#65533;&#65533;v&#65533;&#65533;&#65533;&#65533;@\$ U&#65533;<Y&#65533;Q&#65533;
&#65533;r&#19428;	2
&#65533;&#65533;1&#65533;&#65533;&#65533;O&#65533;&#65533;&#65533;&#65533;L(&#1056;&#65533;&#65533;d/&#65533;o&#65533;^&#65533;& &#65533;@?!W= "#*- * 77&&7 &#65533;&&#65533; &#65533;&#65533;	B	&#65533;&#65533;&#65533;&#65533;&#65533;&#65533;&#65533;&#65533;&#65533;&#65533;	

&#65533;??&#65533;&#65533;&#65533;&#65533;&#65533;&#65533;&#65533;%&#65533;#+$"*+1&#65533;&#65533;&#65533;-&#65533;&#65533;).+&#65533;&#1515;&#65533;&#65533;&#65533;&#65533;&#65533;&#65533;&#65533;&#65533;&#65533;&#65533;&#65533;&#65533;&#65533;&#65533;&#65533;&#65533;&#65533;&#65533;&#65533;&#65533;&#65533;0&#65533;j&#65533;W&#1081;&#65533;p&#65533;+b&#65533;
&#65533;J&#65533;f&#65533;&#65533;@&#65533;&#65533;M`5`&#65533; 2X5 &#65533;G-,, &#65533;&#65533;&#65533;&#65533;[7v$0&#65533;&#65533;'&#65533;P&#65533;<U
U&#65533;&#65533;S&#65533;&#65533;&#354;e &#65533;&#65533;&#65533;&#65533;@&#65533;j';$%"p&#65533;&#65533;
&#65533;&#65533;aD&#65533;&#65533;-&#65533;~&#65533;&#65533;&#65533;&#65533;&#65533;.0X&#65533; Z&#65533;&#65533; &#65533;&#65533;&#65533;&#65533;P&#65533;Z C&#65533;&#65533;&#65533;&#65533;&#65533;&#65533; &#1569;>&#464;#K&#65533;LY&#65533;&#65533;*X&#65533;l0&#65533;&#65533;^a&#65533;&#65533;&#65533;bU&#65533;V&#65533;&#65533;P&#65533;&#65533;*Z`&#1928;&#65533;&#65533;&#65533;&#65533;
&#65533;L&#65533;&#65533;&#65533;#:&#65533;&#65533;|d"&#65533;&#65533;J&#65533;zX&#65533;&#65533;&#37264;&#65533;&#65533;&#65533;F&#65533;&#65533;&#65533;]&#65533;X 0@K&#65533;O?@	X"F#F( &#65533;&#65533;
Rt &#65533;&#65533;&#65533;6&#65533;&#65533;&#65533;&#65533;&#65533;7&#65533;&#1469;&#65533;N $&#65533;&#1226;E&#65533;&#65533;&#65533; &#65533;&#65533;&#65533;`?&#65533;`&#65533;&#65533;1H&#65533;&#65533;l&Z&#65533;Xb&#65533;&#65533;*.`&#65533;
"&#65533;&#65533;+%&#65533;R&#65533;FL&#65533;&#65533;$&#65533;0, &#65533;#,&#1059;:&#65533;&#65533;N&#65533;I&#147;	&#65533;s&#9074;)&#65533;%&#65533;a<&#65533;&#65533;S&#65533;&#65533;&#65533;s@!w.;&#65533;&#65533;&#65533;t&#65533;$&#65533;@	d&#65533;&#65533;&#65533;&#65533;Y&#65533;tWg&#65533;&#65533;L&#65533;&#65533;8&#65533;&#65533;O+M&#65533;&#65533;k&#65533;|&#65533;!a&#65533; &#65533;)&#65533;h&#65533;x&#65533;3&#65533;8&#65533;&#65533; &#65533;bhb&#65533;0&#65533;9&#65533;&#65533;S+Z&#65533;&#65533;X&#65533;&#65533;<&#65533;AYx&#65533;C%&#65533;	@&#65533;I.&#65533;\$D=RU^ge h&#1044;(  0O&#65533;)0(G@X&#65533;&#65533;:&#65533;&#65533;&#65533;&#65533;&#65533;&#65533;&#65533;+}&#65533;&#65533;	(&#65533;&#65533;;&#304;@&#65533;&#65533;AA<Ad&#65533;&#65533;0&#65533;&#65533;&#65533;<&#65533;&#65533;&#65533;?&#65533;V&#65533;&#904;&#65533;&#65533;s&#65533;&#65533;&#65533;E&#65533;h>&#17926;&#65533;&#65533;p=S&#65533; k&#254;&#65533;&#65533;@0&#65533;)&#65533;2&#65533;
0&#65533;
+&#65533; g&#65533;&#65533;`@*&#65533;&#65533;&#65533;#&#65533;&#156;H&#65533;H*&#65533;&#65533;DA&#65533;kRY&#65533;]&#65533;&#65533;&#65533;TT&#65533;U&#65533;&#65533;&#65533;_&#65533;&#65533;&#65533;&#65533;t@&#0&#65533;J*h3&#65533; &#65533;&#65533;&#65533;\ N&#65533;&#65533;\#&#65533;&#65533;&#65533;&#65533;&#65533;&#65533;&#65533;Tp&#65533;D&#65533;&#65533;&#65533;l&#65533;P&#65533;&#65533;2~&#65533;&#65533;&#65533;&#65533;&#65533;&#65533;h&#65533;n@7g&#65533;[&#65533; &#65533;&#65533;r&#65533;&#65533;n&#65533;&#65533;
5&#65533;M@&#65533;GV:&#65533;+at&#65533;
U &#65533;8+&#65533;&#65533;J&#65533;&#65533;&#65533;	pi&#65533;B&#65533; $#&#65533;&#65533;I&#65533;&#65533;utO&#65533;&#65533;T+K&#65533;F&#1378;&#65533;|&#65533;&#65533;U &#65533;YI&#65533;&#65533;@&#65533;&#65533;&#65533;&#65533;0 &#65533;Q0&#65533;i&#65533;a
^&#65533;
&#65533;u&#65533;jV7&#65533;&&#65533;&#65533;i&#65533;&#65533;&#65533;;&#65533;7&#65533;8d&#65533;d&#65533;&#65533;(g&#65533;&#65533;&#65533;&#65533;&#65533;rP+2b&#65533;}dC&#65533; &#65533;:T&#65533;&#65533;P.&#65533; -&#65533;@&#65533; &#65533;&#65533;#&#65533;&#65533;D&#65533; t&#65533;&#65533;VP&#65533;&#65533;g&#65533;hDs&#65533;&#65533;%&#65533;&#65533;
@&#65533;v|&#1344;*&#65533;n#Y&#65533;&#65533;&#65533;B;P&#65533;&#65533;<":&#65533;ugA&#65533;&#65533;&#65533;&#65533;&#65533;&#65533;&#65533;&#65533;@&#65533;(@&#65533;&#65533;&#65533; &#65533;&#65533;&#65533;HK&#65533;p&#65533;c&#65533;&#65533;f8&#65533;U@&#62663;&#65533;"&#65533;7&#65533;&#65533;m&#65533;
&#65533;R?|&#65533; Y&#65533;&#1782;!&#65533;&#65533;&#65533;JCX&#514;&#65533;&#1121;&#65533;&#65533;*H&#65533;*&#65533;&#65533;
&#65533;X@ZFP &#388;L:&#65533;~a&#65533;`0&#65533;&#65533;&#65533;&#65533;/&#65533;&#349;&#65533;&#65533;&#65533;&#65533; v&#65533;CR8GRQ@'&#65533;#&#65533;h &#65533; &#65533;\&#65533;&#65533;&#65533;@ &#65533;iA&#65533;
&#65533;&#65533;&#65533;:	&#65533;q&#65533;}9&#65533;&#65533;L&#65533;&#1302;&#65533;:B&#65533;oD&#65533;;*&#65533;&#65533;m`&#65533;&#65533;X&#65533;&#65533;&#65533;,&#65533;&#65533;G\&#65533;&#65533;GH&#65533;c &#65533;&#65533;X>&#65533;( &#65533;cn&#65533;&#65533;7&#65533;&#65533;i&#65533;&#65533;X &#65533;&#65533;&#65533;ghR&#65533;"4i&#65533;	:7@&#65533;DuA<\&#65533;&#65533;&#65533;&#65533;&#65533;*&#1467;X&#65533;&#65533;&#65533;@@&#65533;(&#65533;!&#8453;&#65533;`&#65533;#<P&#65533;&#65533;,&#65533;$p&#65533;N#'&#65533;&#65533;&#65533;&#65533;^&#65533;&#65533;M&#65533;?m&#65533;&#65533;70`e&#65533;&#65533;&#65533;&#65533;Xx&#65533;&#65533;&#65533;K&#65533;C&#65533;q*&#65533;&#65533;&#65533;&#65533;y&#65533;nV&#282;&#65533;h&#65533;+B&#65533;'&#65533;&#65533;#"&#65533;;&#65533;&#65533;=W&#65533;`E&#65533;&#65533;@&#65533;T&#65533;&#65533;r&#65533;&#65533;-&#65533;&#65533;YF&#65533;x =(&#65533;1&#65533;&#65533;&#136;&#146;xR9&#65533;.&#65533;&#65533;TG"&#65533;,X	&#65533;Z|)&#65533;0&#65533;fi@&#65533;I &#65533;&#65533;&#65533;&;&#65533;|&#65533;-$&#65533;dF&#65533;&#258;P@&&#65533;h&#65533;&#65533;)&#65533; &#65533;T&#65533;5&#65533;&#65533;&#162;&#65533;&#65533;&#65533;&#65533;&#65533;uD&#65533;Q&#65533;	*9&#1783;Hu&#65533;&#65533;}&#65533;7 &#65533;&#65533;v &#65533;t&#65533;&#65533;@&#65533;&#65533;UTp&#65533;&#65533; 	&#65533;&#65533;&#65533;~&#65533;pXT@&#65533;TU&#65533;x	&#65533;&#65533;gC&#65533;&#65533;J.2&#1129;&#65533;h&#65533;&#65533;&#65533;t&#65533;YyHv&#65533;&#65533;&#65533;&#65533;w&#65533;GK&#65533;&#1536;&#65533;&#65533;&#65533;&#388;&&#65533;-&#65533; 3&#65533; 
p -&#65533;AS&#65533;&#65533;&#1516;&#65533;z$&#65533;!&#65533;U&#65533;&#65533;j',&#65533;[0tFW)7&#65533;G4&#65533;&#65533;&#65533;&#65533;&#65533;c&#65533;mE
:&#1418;(&#65533;&#65533;Y&#65533;QA0&#65533;Uh&#65533;&#65533;&#65533;&#65533;4&#65533;&#65533;o&#65533;&#65533;&#65533;`&#65533;|p&#65533;&#65533; &#65533;3&#65533;H	_|i*&#65533;(&#65533;&#65533;&#65533;&#65533;&#65533;&#65533;jg&#65533;&#65533;v(;&#65533;&#65533; &#65533;&#65533;,&#65533;&#65533;&#65533;&#65533;&#65533;i&#65533;&#65533;= 	:&#65533;&#65533;&#1009;@:(8P%&#65533;X 7)&#65533;&#65533;&#65533;&#65533;
&#65533;Q&#429;&#65533;t &#65533;&#65533;&#65533;&#65533;>@&#1234;&#45262;&#65533;(&#65533;&#65533;&#65533;&#65533;&#65533;<&#65533;tU&#65533;&#65533;`&#65533;
&#65533; &#65533;&#65533;&#65533;&#65533;,F&#65533;B/&#65533;&#65533;"C&#65533;'&#65533;X&#65533;8&#65533;&#65533;W=R,&#65533;&#65533;
;&#65533;&#65533;&#65533;U&#65533;&#65533;&#786;Rg;&#65533;s&#65533;;&#65533;3U&#65533;&#1173;	8Z&#65533;tb| =&#65533;&#628;&#65533;&#65533;&#65533;&#65533;&#65533;+&#65533;@H&#65533;&#65533;&#65533;q&#65533;sR&#65533;&#65533;\e1&#65533;&#65533;&#65533;
v&#65533;&#65533;.&#65533;&#65533;.&#65533;r&#1015;&#65533;suO&#65533;B&#65533;m0&#65533;&#65533;&#65533;&#65533;8>.@&#65533;N7q&#65533;`T&#65533;&#65533;&#65533;||&#65533;(&#65533;@9&#65533;&#65533; &#65533;&#65533;&#313;c0&#65533;i#` #&#65533;L&#65533;'&#65533;&#65533;SV&#65533;eXJ&#65533;>&#65533;&#65533;&#65533;_&#65533;R&#65533;J&#750;&#65533;&#65533;&#65533;&#65533;l#0&#65533;	`(0R&#65533;&#65533;&#65533;@&#65533;&#65533;"&#65533;
=&#65533;I&#65533;3$4&#65533;&#65533;dX&#65533;&#65533;U&#1926;^&#65533;*&#65533;&#65533;&#65533;)&#65533;&#65533;&#65533;&#65533;&#65533;&#65533;&#65533;&#65533;! @v&#65533;&#65533;&#65533;&#65533;&#65533;Q&#1960;&#65533;&#65533;O&#65533;D&#65533;q&#65533;&#65533;m&#65533;I&#65533;&#65533;&#65533;&#65533;&#65533;&#65533;hP&#65533;&#65533;&#65533;]"^&#65533;M&#65533;&#65533;&#65533;&#65533;JytQm&#65533;q&#65533;h&#65533;&#65533;&#65533;&#65533;&#65533;j+y;&#65533;&#65533;EI;	&#65533;L&#65533;&#65533;c&#65533;1&#1549;&#65533;|&#65533; $t@&#65533;&#65533;&#65533;	 `2&#65533;&#65533;&#65533;#&#65533;&#65533;#^&#65533;&#65533;&#65533;&#65533;&#1395;mT&#65533;&#65533; ;@&#65533;X&#65533;Jk&#65533;#&#65533;cA(.&#65533;&#65533;MLb&#65533;i&#65533;&#65533;x5&#65533;&#65533;&#65533;#W,&#65533;8&#65533;6{r &#65533;&#65533;
$W &#65533;3"`:&#65533;d&#65533;&#65533;AI&#65533;"4`&#65533;:&#65533;B&#65533;'Y&#65533;	&#65533;X&#65533;@
&#65533;&#65533;C&#65533;&#65533;X&#65533;}&#65533;&#65533; @0<&#65533;&#65533;&#65533;&#65533;&#1090;n)$f&#65533;&#65533;"*p@YC &#65533;&#65533;S}(G,* &#65533;L&#65533;&#65533;q&#65533;#&#65533;&#65533;T$R{O&&#65533;&#65533;/&#65533;b1&#65533;.&#65533;dw&#65533;&#65533;8k$G&#65533;N&#65533;&#65533;&#65533;N&#65533;odM&#65533;&#1029;&#65533;0*&#65533;9&#65533;&#65533;&#65533;"&#65533;&#65533;&#65533;&#65533;0ow&#65533;^ &#65533;&#65533;2&#65533;&#65533;	&#65533;0u#$*&#65533;&#65533;3&#65533;`&#65533;&#65533;f&#65533;&#65533;Cc&#65533;J>&#65533;h&#65533;`X&#65533;BCa)&#65533;	=&#65533; (&#65533;&#65533;&#65533;&#65533; 1&#65533;&#65533;" PB&#65533;AV&#65533;A&#65533;&#65533;r&#65533; &#65533; &#65533;&#65533;0o&#65533;0&#65533;s&#65533;gx&#65533;0A&#65533;b&#65533;E&#65533;&#65533;&#65533;&#65533;&#65533;q&#65533;T]#j&#65533;&#65533;w&#65533;F,{&#65533;u&#65533;tu&#65533;G3 p&#65533;hO&#65533; $TU&#65533;f	&#65533;&#65533;&#65533;&#65533;&#657;nxv4&#65533;0Q&#65533;c"x
&#65533;Y&#210;J&#1102;BPD&#65533;&#65533;&#65533;R&#65533;S&#65533;&#65533;&#65533;Y&&#65533; /&#65533;A@w&#1296;B!&#65533;j&#65533;&#65533;d&']r =&#65533;&#65533;Hxs&#1292;&#65533;0xCcs&#65533;&#65533;>&#65533;/1&#65533;p&#65533;&#65533;&#65533;G!&#65533;!&#65533;&#65533;3,w1&#65533;@a"&#65533;
&#65533;#1&#65533;1PB&#65533;P &#694;	&#65533;fG&#65533;&#65533;q&#65533;&#65533;&#65533;YMB&#65533;;s&#65533;&#65533;&#65533;9&#65533;
-pf&#65533;&#65533;&#65533; &#65533;&#65533; &#65533;f5-Z&#65533;P(F&#65533; &#65533;u&#65533;~&#65533;`&#65533;&#65533;&#65533;&#65533;M}rp&#65533;00&#65533;&&#65533;&#65533;&#65533;&#65533;&#65533;&#65533;0m&#65533;R&#65533;~&#65533; &#65533;&#65533;)qs&#65533;&#65533;hT&#65533;@f1q# &#65533;A&#65533;,`S3@[&#65533;&#65533; p &#65533;&#65533;f"X&#65533;&#65533;k&#65533;{&#65533;`&#65533;&#65533;Da&#65533;Hw&#65533;eC&#65533;&#65533;&#65533;&#65533;G&#65533;:0uaq 	5&#65533;^0&#65533;&#65533;>&#51667;&#65533;&#65533;?X&#65533;E0&#65533;&#65533;&#65533;&#65533;7}&#65533;CXza&#65533;71(&#65533;&#65533;9G&#65533;&#65533;&#65533;@pT&#65533;&#65533;&#65533; &#65533;&#65533;`q3 A&#65533;&#65533; &#65533;&#65533;+@y&#65533;@&#65533;&#65533;&#65533;s=@W&#65533;&#65533;	I&#65533;&#662;n&#65533;bQA1M&#65533;f!&#65533;z&#65533;&#65533;&#65533;&#226;J&#65533; ;@<&#65533;&#404;1&#65533;<&#65533;&#65533;Xw&#65533;0U|&#65533;&#65533;&#65533;#&#65533;&#65533;6m &#65533;U&#65533;x6&#65533;&#401;&#65533;UQ&#65533;A )&#65533;&#65533;&#65533;y%&#65533;&#65533;i0&#65533;  o&#65533;&#65533; S&#65533;y&#65533;&#65533;1/&#65533;&#65533;U&#65533;j&#65533;&#65533;&#65533;&#65533;&#65533;w&#65533;&#65533;.Yc&#65533; &#65533;4&#65533;9 &#65533;XL&#65533;w &#65533;3&#65533;=&#65533;&#65533;&#65533;`n&#945;N9&#65533;2JP&#65533;CUy&#65533;&#130;&#65533;42=pX&#65533;5J&#65533;&#65533;=`&&#65533;&#65533;s@&#65533;&iJ:&#65533;`T&#65533;O`>>&#65533;&#65533;&#65533;c)KU (&#65533;&#65533;&#65533;&#708;&#65533;|&#65533;&#65533;j&#65533;&#65533;c&#65533;!~&#725;F&#65533;O&#65533;&#65533;`&#65533;!(&#65533; &#65533;x,&#65533;N&#65533;0!&#65533;&#65533;+b'&#65533;4'&#65533;b
&#65533;&#65533;r	&#65533;W &#65533;:P +0&#65533;	P<&#65533;<&#65533;p+&#65533;!&#1382;,V&#65533;&#65533;RC&#65533;&#65533;&#1045;&#65533;&#1926;
N&#65533;X&#65533;&#65533;G&#161;G$&#65533;d &#65533;&#65533;S&#65533;&#65533;&#65533;&#65533;&#65533;&#65533;@rx&#65533;$ &#65533;@Tm5AHMy&#65533;&#65533;x&#65533;&#65533;V&#65533;&#65533;A&#65533;O%j'/&#65533;!X&#65533;*&#65533;&#65533;Y&#65533;&#65533;'&#65533;&#65533;&#65533;&#65533;^&#65533;&#65533;e&#65533;&#65533;&#65533;&#65533;&#65533;
)()`E."&#65533;X(&#65533;C&#65533;p&#65533;&#65533;b|&#1827;@&#65533;&#65533;&#65533;+:f&#65533;&#65533;R&#65533;ai&#65533;X&#65533;P"{&#65533;d&#65533;&#65533;L&#65533;`=n	&#65533;&#65533;n&#65533;f &#65533;&#65533;ldr&#65533;Q'AV&#65533;0!&#65533;2"&#65533;&#65533;hT&#65533;&#65533;) =0 -0b&#65533;1>&#65533;tM&#65533; &#65533;&#65533;E&#65533;&#65533;&#65533;&#65533;/&#65533;r&#65533;&#65533;! y&#65533;&#65533;C&#65533;M  ^&#65533;(Cv&#1636;7~E&#65533;&#65533;&#65533; "&#65533;x&#65533;3&#65533;&#65533;VA0&#65533;^ &#65533;'0&#65533;&#65533;r&#65533;&#65533;&#65533;8u=&#65533;l&#65533; Y&#65533;f&#65533;&#65533;&#65533;&#65533;9gU`&#65533; L&#65533;C&#65533;Blf$C&#65533;S&#65533;s(p &#65533;R'&#65533;#*  &#65533;&#65533;SA$`w&#65533;
&#65533; &#65533;qZ&#1264;&#65533;
n&#500;.&#65533;&#65533;&#65533;t &#65533;&#65533;/&#65533;&#65533;&#65533;&#65533;H!&#65533;&#65533;!&#65533;cq&#65533;&#65533;mI&#65533;\
&#65533;&#65533;0&#65533;P&#65533;dtt@&#65533;&#65533;q&#65533;)&#65533;&#1606;&#65533;&#65533;`&#65533;wtv)&#65533;&#65533;&#65533;&#65533;&#65533;;&#742;&#65533;2&#65533;&#65533;&#65533;Y4&#65533;4&#65533;&#65533;z
 x
,zj`&#65533;&#65533;&#65533;&#65533;r&#65533;k,B&#65533;_&#65533;@	S&#585;&#65533;&#65533;&#65533; &#65533;ud: &#65533;Ed&#65533;bJ&#65533;&#65533;&#65533;&#65533;&#65533;&#65533;
&#65533;1&#65533;&#65533;&#65533;&#65533;6j&#65533;&#65533;&#65533;"&#65533;&#916;&#65533;(v&#65533;t"&#65533;&#65533;E&#367;&#65533; &#65533;i&#65533;&#65533;&#65533;nc&#65533;r&#65533;v&#65533;&#65533;&#65533;&#65533;O&#65533;.^&#65533;:w&#65533;a&#65533;&#65533;&#65533;&#65533;<&#65533;%-Ug	9!B'mC&#65533;&#65533;&#65533;xJ&#65533;uJE&#65533;	&#65533;
Mw,&#65533;`(&#65533;4&#65533;&#65533; &#65533;&#65533;<&#44156;,Z;&#65533;A*P 2&#65533;&#1209;&#65533;^`-&#65533;S&#65533;&#65533;&#65533;Ed&#65533;&#65533;&#65533;&#65533;&#65533;/A&#65533;&#65533;&#65533;&#65533;0&#65533;&#65533;9&#65533;&#65533;Y&#65533;	&#65533;&#65533;&#65533;`&#65533;&#65533;&#65533;&#65533;&#65533;!W&#65533;0]&#65533;v&#65533;"""@&#65533;Ho&#65533;S&#65533;&#65533;&#65533;&#65533;&#65533;H&#65533;&#65533;&#65533;&#65533;&#65533;&#65533;(P5-&#65533;&#65533;YM	&#65533;&#65533;&#65533;&#65533;&#65533;A
&#65533;&#65533;%B&#65533;<&#65533;g_&#65533;Y1&#65533;=p&#65533;&#65533;&#65533;m&#65533;&#65533;&#65533;2%&#65533;`N 2&#65533;&#65533;'&#65533;6&#888;/(&#65533;H &#65533;&#65533;\&#65533;,P &I?&#65533;9&#65533;9R&#65533;
&#65533;U&#65533; 1&#65533;>&#65533;&#65533;&#65533;&#65533;&#65533;&#65533;&#65533;&#65533;x&#65533;&#65533;/8&#65533;
&#65533;"&#65533;S&#65533;&#65533;&#65533;&#65533;EC&#65533;4w&#65533;g&#65533;&#65533;&#65533;A&#65533; &#65533;^&#65533;cYG&&#65533;&#65533;&#65533;@&#65533;&#65533;t&#1884;&#65533;&#65533;&#65533;&#65533;!C2&#65533;&#65533;#	U&#65533;YDR&#65533;&#65533;s&#65533;S@p, M`%G&#65533;T&#65533;&#65533;&#65533;&#65533;
d&#65533;(pC&#65533;+&#65533;7&#65533;!&#65533;|@){&#65533;&#65533;7G5`5&#65533;(kM&#65533;&#65533;
+&#65533;&#300;&#65533;&#65533;o&#65533;&#65533;8A '%q"&#65533;p;K .#w&#65533;&#65533;;&#65533;|&#65533;&#65533;&#65533;&#65533;g&#65533;;&#65533;R&#65533;GA&#65533;&#65533;6&#65533;{&#65533;&#65533;&#65533;B&#65533;$&#65533;&#32880;&#65533;%&#2033;&#65533;&#65533;&#65533;&#65533;&#65533;(`&#65533;&#65533;I3X0&#65533;&#65533;&#65533;&#65533;`m&#65533;&#65533;t &#65533;  &#65533;&#65533;&#65533;"~~&#65533;&#65533;?&#65533;
&#65533;&#65533;(m&#65533;&#656;&#1325;T9&#65533;6&#65533;~ [p9&#65533;&#65533;D&#65533;>&#65533;*\h&#65533;&#65533;$&#65533;d&#65533;p=M&#65533;F9&#65533;&#65533;&#65533;:&#65533;2&#65533;%&#65533;&#65533;&#65533;<J&#65533;&#1324;7t&#65533;5&#1700;&#65533;&#65533;&#65533;&#65533;&#747;&#65533;&#65533;&#65533;;&#65533;s;&#65533;pR&#65533;&#65533;&#65533;-&#65533;&#1587;&#65533;&#65533;&#65533;Q #a&#65533;@B&#65533;q:(&#65533;!&#65533;&#65533;&#65533;	&#65533;Qe&#65533;&#65533;F50&#65533;8&#1341;rUv&#625;y&#65533;T=z!&#65533;&#65533;&#65533;&#65533;&#65533;
&#65533;a&#65533;Q.&#65533;&#65533;9&#65533;6&#65533;$&#65533;N6Z&#65533;#"&#65533;+&#65533;H&#65533;&#65533;&(&#65533;&#65533;&#65533;&#65533;&#65533;&#65533;Ta!&#65533;&#65533;&#65533;,h&#65533;I&#819;IGBK&#65533;pX&#65533;ACq&#65533;}&#65533;&#65533;&#65533;&#65533;in 
&#65533; e&#65533;`&#65533;5a&#416;&#65533;&#65533;7=db&#65533;D o0&#65533;&#65533;5k&#65533;&#65533;"mG/&#65533; ;&#65533;q&#65533;&#65533;&#65533;&#65533;8&#65533;&#65533;J&#65533;&#65533;(&#65533;m{&#65533;a&#65533;5&#65533;&#65533;g%&#65533;&#65533;&#65533;2!&#65533;&#65533;&#65533;W&#65533;&#65533;1(&#65533;&#65533;"&#65533;&#65533;r&#65533;{@&#65533;&#65533;
oR&#65533;6}Vaa&#65533;&#65533;&#65533;+@W&#65533;P&#65533;&#65533;&#65533;=AK&#65533;$&#1305;&#15156;&#65533;P,&#65533;&#65533;$6&#65533;JB&#65533;v&#65533;%&#65533;&#65533;&#65533;Om&#65533;&#65533;x&#65533;=&#65533;&#65533;&#65533;}&#65533;r&#65533;&#65533;,`H)@1&#65533;#&#65533;5'Rt&#65533;&#65533;b x&#65533;&#57387;&#65533;QM&#65533;&#65533;&#65533;&#65533;&#65533;&#65533;c&#65533;&#65533;&#65533;&#65533;&#65533;~8&#65533;iAJ&#1111;B&#65533;26AV&#65533;{&#65533;&#983;&#65533;tx&#65533;}%T%p23A)3G&#1846;}&#65533;&#65533;*r E&#65533;u |&#65533;;&Sg	&#65533;&#65533;{&#65533;&#65533;X1C*%&#65533;&#65533;
Pb B&#359;&#65533;	:&#1102;&#65533;&#65533;M&#65533;&#65533;&#65533;$&#65533;&#65533; &#65533;&#65533;2&#65533;(&#65533;$GA&#65533;2&#65533;dh1&#65533;&#65533;&#65533;`8M&#65533;&#65533;&#65533;&#65533;cxappG0&#65533;t&#65533;&#65533;c&#65533;&#65533;&#65533;&#65533;k&#65533;&#655;&#65533;
&#65533;&#65533;;T &#65533;>1[&#65533;&#65533;&#421;&#169;&#4406;&#65533;v&#65533;: &#65533;q&#65533;@&#65533;$&#65533;&#65533; &#65533;m&#318;e5&#65533;&#65533;&#65533;4/&#65533; &#65533;h&#65533;g&#65533;&#65533;&#65533;&#65533;&#65533;2&#65533;&#1342;$	&#65533;&#65533;&#65533;	6p;&#65533; Y&K+&#65533;&#65533;&#65533; &#65533;&#65533;u&#65533;P&#65533;&#65533;#&#65533;Y.&#65533;ck&#65533; &#65533;.&#65533;&#65533;&#65533;q/&#65533;&#65533;8&#65533;Iq!&#65533;x&#65533;&#65533;&#65533;&#65533;&#65533;U` 4VA&#65533;7kq>zb@&#65533;&#65533;&#65533;=!&#65533;&#65533;6 @&#65533;@z&#1497;&#65533;wKF&#65533;&#65533;&#65533;U&#65533;!&#65533;1&#65533;&#65533;&#65533;
&#65533;&#65533;8q&#65533;&#65533;&#65533;<&#65533;&#65533;t&#65533;.CVy&#65533;&#65533;1(> =& 7
B7&#65533;&#65533;
&#65533;  &#65533;&#65533;&#65533;&#65533;&#65533;&#65533;&#65533;&#65533;&#65533;&#65533;&#65533;&#65533;&#65533;	@@
&#65533;7;?&#65533;
&#65533;&#65533;	7&&=&#65533;(*&#65533;##$#*(*&#65533;$&#65533;&#65533;&#65533;&#65533;)&#65533;&#2023;&#65533;",&#65533;&#65533;  &#65533;L&#65533; &#65533;&#65533;&#65533;&#65533;&#65533;O&#65533;&#65533;L%tH&#65533;[&#65533;RK&#65533;&#65533;X&#65533;c <&#65533;&#65533;&#65533;a&#65533;&#65533;&#65533;E&#65533;&#65533;B&#65533;<
&#65533;&#65533;
i&#65533;&#65533;&#65533;v)&#65533;
9&#65533;&#65533;&#65533;@&#65533;&#65533;&#65533;P6&#65533;e&#65533; &#65533;&#1348;&#65533;&#65533;0@GqzX8&#65533;&#65533;C&#65533;,tX`&#65533;&#161;&#65533;
&#65533;&#65533;@&#65533;&#65533;&#65533;bK&#65533;&<q&#65533;iF&#65533;&#65533;j&#65533;4&#46244;&#65533;sy&#65533;U&#65533;&#65533;&#1507;B&#65533;@&#65533;&#65533;&#65533;(&#65533;m@a&#65533;6&#65533;&#65533;&#65533;aEK|]3PH&#65533;&#65533;&#65533;b&#65533;&#65533;&#65533; &#575;&#65533;6IM}7&#998;&#65533;QP6&#65533;&#65533;&7&#65533;\7&#65533;4&#65533;&#65533;&#1828;B&#65533;&#65533;&#65533;&#65533;zA&&#65533;;&#65533;j&&#65533;/&#65533;&#65533;&#65533;I!&#65533;&#65533;&#65533;&#65533;@&#65533;z&#65533;	&#65533;CU&#65533;7&#65533;&#65533;xn&#65533; &#65533;E(p&#65533;&#65533;?.&#65533;&#65533;	&#65533; 	1&#65533;P&#65533;k&#65533;&#65533; Xp&#65533;,&#65533;p&#65533;&#65533;&#65533; Y! &#65533;]&#65533;&#65533;&#65533;d&#65533;&#65533;|&#65533;&#65533;^A&#65533;&#65533;&#65533;D`&#65533;]&#65533;&#65533;&#65533;\B&#65533;"c&#65533;5&#65533;"dx@
)id &#65533;$&#65533;&#65533;B&#65533;@9l {&#65533;&#65533;&#65533;A!QuP)l &#65533;E&#65533;&#65533;HJ&#65533;P&#1945;&#65533;&#65533;)&#65533;M&#65533;Y&#65533;&#65533;(e&#65533;&#65533;v&#65533;YPTwb&#65533;&#65533;v&#65533;&#65533;&#65533;&#65533;&#65533;&#65533;B]&#65533;&#65533;&#65533;v)&#65533;&#65533;&#65533;&#65533;&#65533;;2e$@y&#65533;&#65533;&&#65533; .&#65533;w&#65533;I1uA
} :&#65533;D$&#65533;
&#65533;0&#65533;UZP&#65533;&#65533;3|&#65533;&#65533;"$&#65533;&#65533;&#65533;.(&#65533;@&#65533;&#65533;&#65533;&#65533;M&#65533;&#65533;K,h0#&#65533;&#65533;&#65533;&#65533;c
&#65533;&#65533;&#65533;&#65533;&#65533;&#65533;0&#65533;&#65533;@!#pd&#65533;l0&#65533;!}&#65533;@&#65533;&#65533;q#&#65533;|&#65533;AR!&#65533;D&#65533;&#65533;e +&#1811;&#65533;RgE&#65533;@&#65533; &#65533;&#65533;&#65533;&#65533;&#65533;i&#65533;&#65533;.T)&#65533;~fL&#65533;
&#65533;T&#65533;&#65533;(&#65533;Biu-&#65533;hE6&#65533;,&#65533;~&#65533;G&#65533;&#65533;4-&#65533;A(&#65533;R-&#65533;0&#65533;*L @68&#65533;s)``&#65533;
3@&#65533;B&#65533;0&#65533;@=&#65533;Jd&#65533; &#65533;&#65533;\;&#65533;&#65533;?&#65533;X^2rg]&#65533;	
y&#65533;&#65533;&#65533;=N	&#65533;BBLQ&#65533;&#65533;e&#1658;Ae&#65533;&#65533;TZ 0&#65533;)&#65533;C_&#65533;&#65533;M,&#65533;&#65533;@i+&#65533;&#65533;A&#65533;"uR&#65533;|&#65533;l&#1364;&#65533;)"8L
&#65533;>UZ&#65533;&#65533;i&#65533;}&#65533;(&#746;&#65533;&#65533;zu1&#65533;9^&#65533;r&#65533;&#1617;4&#65533;k&#65533;Qe4)$&#65533;{eHA|S&#897;&#65533;'L&#65533;&#65533;&#65533;&#65533;*0&#65533;X0&#65533;&#65533;&#65533;`&#65533;
&#65533;:S.:T}&#65533;\o&#65533;-&#65533;\)z&#866;&#65533;ak&#65533;l*4&#65533;&#886;\&#65533;&#65533;&#65533; &#65533; &#65533;`&#65533;&#65533; &#65533;?&#65533;&#65533;&#65533;N&#65533;&#65533;&#65533;4$&#65533;&#65533;&#65533;&#65533;&#65533;AA&#65533;B&#65533;&#65533;&#65533;&#65533;&(X&#65533;&#65533;E&#65533;Fs I&#65533;x6`&S&#65533;G&#65533;Q&#65533;E&#65533;&#65533;&#65533;ud pOJL&#65533;&#65533;&#65533;`&#65533;`&#65533;+IA&#65533;&#22351;&#65533;&#65533;&#65533;,;&#65533;)8&#65533;&#65533;#2H0&#65533;&#65533;=&#65533;q&#65533;@2&#65533; &#65533;)h	G6&#65533;&#65533;&#65533;&#65533;=9G&#65533;&#65533;&#65533;&#65533;$p#&#65533; 6&#65533;&#65533;&#65533;&#65533;&#65533;&#65533;,&#65533;&#65533;=&#65533;-o&#65533;&#65533;\&#65533;&#65533;!~&#65533;&#65533;&#65533;1&#65533;
&#65533;-/&#65533;`&#65533;[p&#65533;  &#65533;&#65533;1&#65533;#@ &#65533;+&#65533; 0*p F&#65533;&#65533;(p &#65533;S
@0&#65533;\&#65533;"&#65533;&#65533;
&#65533;&#65533;!&#65533;4:@:2MQN{&#65533;RL&#65533;H&#65533;@@A zh&#219;h&#65533;"@{&#65533;G&#65533;b&#65533;&#65533;&#65533;&&#65533;cxF&#65533;Eif&#65533;&#65533;&#65533;A*&#65533;MS&#512;s&#65533;&#65533;l&#65533;`&#65533;&#65533;@&#65533;A0 &#65533;&#65533;@&#65533;<&#65533;&#65533;&#65533;@e&#65533;&#65533;&#22074;&#65533;PpR  &#65533;&#65533; &#65533;&#65533;&#65533;@6&#65533;x&#65533; 0 ,&#65533;&#65533;N&#65533; 2&#65533;_&#65533; &#65533;_d&#65533;}*&#65533;&#65533;&#65533;&#65533;&#65533;>q&#65533;~h&#65533;&#65533;&#65533;r&#65533;&#65533;&#65533;&`&#65533;	R0B$_&#65533;W|,&#65533;&#65533;&#65533;&#65533;$&#65533;<pN&#65533;6rCq "&#956;&#65533;MV +&#65533;\=R2&#65533;Q&#65533;+&#65533;&#65533;&#65533;>&#32393;5&#65533;&#65533;&#65533;YU&#65533;Y
Q(y&#65533;i&#65533;&#65533;&#65533;&#65533;Sq&#65533;
&#65533;&#65533;ML&#65533;&#65533;	2&#65533;&#65533;&#65533;&#65533;&#65533;I&#65533;C&#65533;&#65533;)&#65533;&#65533;&#65533;&#1892;&#65533;&#65533;&#65533;&#65533;b#b&#65533;:&#65533;A&#65533;h| !&#492;8&#65533; Qf&#65533;(&#65533;A&#65533;&#65533;&#65533; X&#65533;&#65533;&#65533;x&#65533;	&#65533;&#65533;&#65533;RE&#65533;&#65533;D&#65533;&#65533;R5;&#65533;&#65533;&#65533;lh3&#65533;&#65533;&#65533;&#65533;5n7H&#65533;&#65533;&#65533;lp&#65533;H`&#65533;&#65533;Hp &#65533; &#65533; k &#65533;&#65533;0M`q&#65533;&#65533;&#65533;l&#65533;{4j&#65533;
&#65533;&#1533;&#65533;S&#65533;&#65533;(&#65533;7&#65533;TA&#65533;z2&#65533;(J@&#65533;Z	&#22129;&#65533;&#65533; &#65533;EY&#65533;:R &#65533;D6&#65533;&#65533;&#65533;&#65533;&#65533;&#65533;&#65533;P&#65533;&#65533;lC,&#65533;&#1294;#&#65533;&#65533;&#65533;&#65533; &#65533;&&#65533; P>
&#65533;xT&#65533;&#65533;K&#1341;(#.X&#65533;	&#65533;&#65533;&#65533;&#65533;+#&#65533;&#65533;Qb
&#65533;#&#1862;&#65533;&#65533;&#65533;k&#65533;##0@&#901;&#65533;&#65533;_&#65533;&#65533;WX&#65533;W( &#65533;.T&#65533;\ &#65533;&#65533;@&#65533;3|&#65533;&#65533;&#65533;A`&#65533;&#65533;"r"`MyRx&#65533;d5&#65533;&#65533;&#65533;G:iR&#65533;&#65533;% &#65533;&#65533;*e&#65533;&#65533;&#65533;&#65533;y-p&#65533;"e&#65533;&#65533;&#65533;&#65533; &#65533;AUM!-Q&#65533;&#65533;&#65533;T&#65533;f&#65533;&#65533;&#65533;P<&#65533;|@	&#65533;/E.D;6&#65533;&#65533;4&#65533;&#65533;&#65533;&#65533;@z@yVi&#65533;	&#65533;f&#65533;&#65533;X&#65533;1&#65533; p&#65533;&#65533;&#65533;0n|R&#65533;&#65533;&#65533;eiK&#65533;O&#65533;b&#65533;n&#65533;&#1418;&#65533;&#65533;&#65533;&#65533;[&#65533;s&#65533;OU&#65533;&#65533;&#65533;{&#65533;&#65533;
:&#65533;&#65533;xh&#65533;&#65533;&#65533;>
&#65533;&#65533;&#65533;&#65533;&#65533;i&#65533;T5&#65533;e&#65533;&#65533;&#44685;e&#65533;&#65533;&#65533;]&#65533;v&#65533;+&#65533;xlX|&#65533;&#628;&#65533;&#65533;N`K&#65533;Y&#65533;&#65533;R&#65533;@@&#65533;)&#65533;;&#65533;&#65533;[&#65533;W&#65533;&#65533;D&#65533;s&#65533;&#65533;&#65533;&#65533;&#65533;,&#65533;U&#65533;W&#65533; &#65533;%&#65533;&#65533;&#65533;x@&#65533;&#65533;&#65533;&#65533;(&#1181;&#65533;&#65533;&#65533;&#65533;~V,v&#65533;HHgY2&#1344;L&#65533;l&#65533;&#65533;HE&#1970; &#65533;(&#65533;TF&#1026;0&#65533;&#65533; E
&#65533;)&#65533;S5&#65533;&#65533;
2&#65533;&#65533;&#65533;R&#1025;&#65533;&#65533;2&#65533;c &#65533;&#65533;y&#65533;&#202;o.&#65533;&#65533;=&#65533;&#65533;&#65533;Y&#65533;&#65533;AQ&#65533;&#65533;
&#65533;8&#65533;U&#65533;&#65533;&#65533;K8 t&#65533;>e&#65533;u&#65533;&#65533;u5@&#65533;&#65533;p&#65533;J?k&#1042;&#65533;@:&#65533;&#65533;x&#65533;&#65533;&#65533;W&#65533;&#65533;D[|&#65533;>$&#65533;V&#65533;z&#65533;_&#65533;?&#65533;&#65533;h 96&#65533;&#65533;&#65533;&#65533;&#65533;I`&#65533;&#65533;*C&#65533;r}`$&#65533;&#65533;B&#65533;wD`&#65533;y&#65533;&#65533;81 9S"W &#65533;&#65533;.P&#65533;q.&#65533;&#65533;&#65533;&#65533;5&#65533;$&#65533;gE=m&#65533;o&#65533;,z&#65533;:&#65533;x&#65533;&#65533;&#65533;&#922;	&#65533;&#65533;>&#65533;S!&#65533;-&#65533;?S04&#65533;@rM&#65533;pX&#65533;`a&#65533;A&#65533;J&#65533;&#65533; &#65533;%-&#65533;&#65533;&#65533;Jxs @ t&#65533;&#65533;?&#65533;&#65533;#7&#65533;w&#65533;[x&#65533;"/rV&#390;dI&#65533;	&#65533;&#65533;	5R&#65533;S&#65533;R E&#65533;QP +&#65533;E &#65533;F&#65533;&#65533; 0&#65533;.&#65533;8HD&#65533;&#65533; p9D
&#65533; &#65533;
SH&#65533;p0O&#65533;U*&#65533;~&#65533;&#65533;.&#65533;hBF_&#65533;_&#65533;!q&#65533;w&iJ$i&#65533;&#65533;:m&#65533;*&#65533;&#65533;C_ &#65533;&#65533;mFg!&#65533;&#65533;&#292; &#65533;&#65533;`&#1840;U&#65533;&#65533;
&#65533;w&#65533;&#65533;bp$&#65533;K#&#65533;&#65533;U @&#65533;%&#65533;V]&#65533;Pz &#65533;&#65533;&#65533;-&#65533;&#65533;&#65533;P,6-&#946;R.&#65533;r&#65533;[i&#65533;6 &#65533;%&#65533;%Rs&#65533;v&#65533;Qe&#65533;I @&#65533;`&#65533;&#65533;$@U&#65533;=&#65533;&#65533;&#65533;&#65533;&#65533;
pG7P&#65533;GO@S &#65533; &#65533;&#65533;i_&#65533;B&#261;&#65533;3@z&#65533;&#65533;N6&#65533;_&#65533;2`&#65533;B&#65533;3p&#65533;/y&#65533;wM&}&#65533;1Gt&#65533;sx&#65533;&#65533;&#65533;&#65533;Ec&#65533;E&#65533;&#65533;:s&#65533; SHq&#65533;P/&#65533;1+&#65533;KKAJNB&#65533;T&#65533;&#65533;&#65533;&#65533;G&#65533;&#65533;c?&#65533;&#65533;x&#65533;&#65533;y!l^&#65533;&#65533;A&#65533;H&#65533;,&#65533;S\&#65533;&#65533;I&#65533;&#65533;d&#65533;&#65533;&#65533;>U &#65533;&#65533;&#65533; "&#65533;4 )P@&#65533;-@&#65533;&#65533;&#65533;&#65533;&#65533;<" 
&#65533;&#65533;cWDP>&#65533;'&#65533;60#ALh%M&#65533;U&#65533;h&#65533;1&#65533;eW&#65533;y&#65533;`xXn&#65533;&#65533;&#65533;;&#65533;De9wi&#65533;*`w&#65533;&#65533;X&#65533;&#65533;~&#65533;&#65533;&#65533;&#65533;Q&#65533;&#65533;&#65533;&#65533;&#65533;`f&#65533;5E@n&#65533;K$`&#65533;E&#65533;Y&#65533;&#65533;&#65533;7&#65533;&#65533;-$&#65533;>$&#65533;&#65533;-&#65533;&#65533;H&#65533;v&#65533;&#65533;&#65533;&#65533;2raI&#65533;&#65533;>&#65533;&#65533;G&#65533;&#65533;+" &#65533;P &#65533;&#65533;#0  +&#65533;!&#65533;0&#65533;&#65533;&#65533;&#65533;:bL&#65533;&#65533;&#65533;E&#65533;&#65533;FU*#
&#673;31  &#65533;6&#65533;71&#65533;&#65533;&#65533;&#65533;&#65533;s&#65533;&#65533;0&#65533;e&#65533;&&#65533;0&#65533;&#65533;&#65533;&#65533;1nI&#65533;&#65533;&#65533;*&#65533;&#65533;SH&#65533;o&#65533;B&#65533;%&#65533;1
,`j&#65533;&#65533;Y_&#65533;4=Ag<p1p S&#65533;h&#65533;&#65533;nwv&#65533;&#65533;&#65533;&#1627;&Qk&#1747;&#65533;r!G&#65533;!&#65533;&#65533;+&#65533;&#65533;W3H&#65533;&#65533;	-&#65533;&#65533;?&#65533;&#65533;&#65533;&#65533;s_&#32899;&#65533;54&#65533;)&#65533;lHg&#65533;E K&#65533;=1&#65533;&#65533;&#65533;n$&#65533;P&#65533;&#65533;&#65533;C&#65533;&#65533;W&#65533;0
&#65533;&#65533;~&#65533;a&#65533;&#65533;=Q*&#65533;&#65533;&#65533;&#65533;u&#65533;&#65533;1`f&#65533; i&#65533;D&#65533;&#65533;iO&#65533;o&#65533;h&#65533;&#581;_&#65533;a&#65533;c&#65533;T&#65533;'b&#65533;)&#65533;!&#65533;&#65533;1&#65533;/&#65533;Vq&#65533;P&#65533;&#65533;N&#65533;&#65533;\;y
WI
,P&#65533;&#65533; &#65533;O5P 0PT?&#65533;&#65533;&#65533;pQ&#65533;&#65533;!&#65533;P&#65533; &#65533;`&#65533;pG&#65533;(&#65533;W&#65533;&#65533;&#65533;{?&#65533;H&#1800;2E6&&#65533;#&#65533;&#65533;&#65533;'7/&#65533;\&#65533;@ EE &#65533;&#65533; &#65533;.#&#65533; &#65533;Vg
&#65533;&#65533;.&#65533;&#65533;V&#65533;2B&#65533;%&#65533;T
&#65533;&#1619;&#65533;&#65533;.&#65533;/M&#65533;."&#65533;&#65533;&#65533;&#65533;C&#65533;&#65533;G$&#65533;*&#65533;q
&#65533;&#65533;:h8w&#65533;w&#65533;&#65533;3^&#65533;pZ&#65533;B&#65533;VleWE&#65533;&#65533;&#65533;k:)i&#65533;]3T
&#65533;&#65533;&#65533;qv.&#65533;]4&#65533;La&#65533;&#65533; &#65533;.&#65533;0*&#65533;I!&#65533;%},&#65533;j&#65533;G&#65533;&#129;&#65533;&#65533;J&#65533;&#65533;&#65533;&#65533;&#65533;?P[7&#65533;&#65533;&#65533;&#65533;&#65533;&#194;&#65533;t&#65533;5&#65533;,&#65533;&#65533;&#65533;&#65533;&#65533;&#65533;+&#65533;#&#65533; (&#65533;&#65533;! &#65533;&#65533;pv43$&#65533;&#65533; &#65533;&6&#65533;&#65533;&#65533;E&#65533;XMd:&#65533;&#65533;2pLs
h, F&#65533;_R&#65533;o&#65533;)&#65533;&#65533; )&#65533;Z
&#65533;&#65533;_o&#65533;~&#65533;&#65533;0v&#65533;_&#65533;Cv&#1621;7&#65533;&#1208;(&#65533;&#65533;o
&#65533;&#65533;&#65533;&#65533;$&#65533;[&#65533;&#969;&#65533;!G *&#65533;&#65533;&#65533;&#65533;&#65533;|n&#65533; &#65533;&#65533;&A &#65533; $P P$&#1779;X&#65533;S&#65533;&#65533;6p&#65533;&#65533;&#65533;>>&#65533; &#65533;&#65533;s&#65533;5&#65533;Y&#65533;_X#&#65533;ps&#65533;&#65533;S&#65533;g&#65533;&#65533;{!&#65533;Q&#65533;p!&#65533;A $ 1&#65533; 2&#65533;1&#65533;&#65533;<n[
&#65533;@: &#65533;+p0Q&#65533;<&#65533;9&#65533;&#65533;&#65533;'&#65533;&#65533;@&#65533;bD&#65533;BD&#65533;&#65533;F`aY&#65533;&#65533;&#65533;R&#65533;#&#65533;&#65533;.r&#65533;&#65533;Q&#65533;Yvb:fk:&#65533;&#65533;[ @&#65533;AD&#65533;&#65533;x&#6687;&#65533;&#65533;&#65533;&#65533;&#65533;&#65533; M&#65533;&#65533;&#65533;f`&#65533;Q&#65533;!&#65533; &#65533;R&#65533;X!&#65533;E&#65533;%[8hc&#65533;p5;&#65533;[&#65533;	&#65533;W&#65533;+X&#65533;&#65533;6&#65533;q&#65533;V"&#65533;&#65533;{L&#65533;`8&#65533;! zG&#65533; &#65533;F0&#65533;5&#65533;&#65533;&#65533;[a*&#65533;j&#65533;&#65533;Z&#65533;J4P&#1789;&#65533;H&#65533;x(&#65533;a&#65533;Y:&#65533;&#65533;A&#65533;&#65533;&#65533;&#65533;LK&#65533;&#1656;/&#65533;A&#65533;&#65533;_#&#65533;&#65533;v
C&#65533;&#65533;93&#65533;PO&#1281;&#65533;&#65533;PZ&#65533;&#65533;qD.&#17823;#V&#65533;^&#65533;"P&#65533;%0&#65533;&#65533; &#65533;02&#65533;"&#65533;* &#65533;&#65533;p&#65533;Y&#65533;&#65533;&#65533;&#65533;.&#65533;&#65533;&#65533;&#65533;+&#65533;;&#65533;[&#65533;&#65533;ct &#65533;&#65533;s&#65533;$&#65533;w%d&#65533;&#65533;sm1&#65533;H&&#65533;&#65533;&#65533;-&#65533;&#65533;+&#65533;&#65533; `k&#65533;%&#65533;0 `/&#65533;P@&#65533;&#1467;&#65533;J&#65533;&#1036;&#65533;%W=!='&#65533;k&#65533;B&#65533;(pv&#65533;qi&#19085;	iGq2z h&#65533;h&#1209;&#65533;&#65533;'&#772;g&#65533;&#1057;&#65533;rP&#65533;&#65533;2&#65533;&b&#65533;9F&&#65533;Q&#65533;Hk&#65533;&#1591;)&#65533;130>Ph4&#65533;&#65533;[Y&#65533;/g&#65533;Q@&#65533;&#65533;&#65533;$&#65533;GR3>&#65533;S&#65533;&#65533;l&#65533;6&#65533;[f3&#65533;]&#65533;'&#65533;\7&#1161;&#998;&#65533;&#65533;&#65533;&#65533;&#65533;&#65533;!&#65533;&#65533;&#65533;&#65533;&#65533;!W#&#65533;&#65533;&#65533;&#65533;&#65533;&#65533;&#65533;&#65533; &#65533;gR&#1899;&#65533;	GO-oM&#549;q&#65533;X_&#65533;&#65533;&#1888;X[fV(&#65533;(y&3&#65533;&#1377;Xe2"&#65533;&#65533;&#65533;&#65533;eg&#54295;&#65533;Vx*d`&#1493;&#65533;L&#65533;&#65533;&#65533;&#65533;2#&#65533;A&#65533;&#65533;b^&#513;&#65533;&#65533;&#65533;6B. g&#65533;!&#65533;&#65533;&#65533;C &#65533;"=g!!e&#65533;@|&#65533;h&#65533; $&#65533;:&#65533;
&#65533;	&#65533;:&#65533;&#65533;&#1470;5d:'&#65533;G&#65533;d&#65533;y\R|T.   &#65533;&#65533;!&#65533;&#65533;B%A&#65533;g&#65533;&#65533;&#65533;&#1086;&#65533;q&#65533;&#65533;M8&#65533;&#65533;e&#1672;&#320;"&#1036;&#65533;,{&#65533;D&#65533;u,&#65533;&#65533;&#932;eO&#65533;&#65533;&#65533;&#65533;1&#65533;"&#65533;&#65533;&#65533;&#1673;&#65533;B&#65533;@&#65533;~A&#65533;&#65533;v&#65533;D&#65533;)'Q&#65533;0`_&#65533;_&#65533;(&#65533;&#65533;&#65533;&#65533;&#65533;5&#65533;&#65533;x&#65533;t&#65533;".c&#65533;- >&#65533;&#65533;&#65533;&#65533; #d?Q&#65533;&#65533;r&#65533;&#65533;#&#65533;+!5[Y&#65533;&#65533;U\&#65533;&#65533;&#65533;&#65533;&#65533;&#65533;H&#65533;T#7&#65533;cs&#65533;lB"&#65533;&#65533;S&#65533;&#65533;W1&#65533;HB&#65533;&#65533;&#65533;&#65533;@
&#65533;&#65533;%&#65533;&	&#65533;&#65533;&#1653;!+&#65533;&#65533;.0&#65533;&#65533;&#65533;&#65533;}&#65533;&#65533;/&#65533;&#65533;'&#65533;&#65533;H&#65533;L?&#65533;&&#65533;=0r&#65533;&#65533;_&#65533;&#902;w&#292;m&#65533;#&#65533;pi;&#65533;o&#65533;B0&#65533;&#65533;&#65533;V&#65533;w&#65533;}&#65533;b&#65533;&#65533;&#65533;&#65533;K&#65533;IyM&#65533; &#65533; 0+&#65533;&#65533;&#65533;&#65533;3Pr*PK&#65533;&#65533; &#65533;bQS&#65533;67&#65533;&#65533;z&#65533;&#65533;!&#65533;&#65533;7l&#65533;4?&#65533;&#65533;&#65533;&#65533;&#65533;+&#65533;&#65533;-&#65533;e\r&K]ue&#65533;*`eYRI&#65533;j&#65533;&#65533;&#65533;&#65533;&#65533;&#65533;&#65533;.&#65533;&#65533;q*&#65533;$&#65533;0&#65533;&#65533;z&#65533;\&#65533;&#65533;&#65533;P6&#65533;1&#65533;&#356;@&#65533;&#65533;&#65533;Q=&#65533;&#65533;&#65533;C0#&#65533;f B!P&#65533;)&#65533;&#65533;&#65533;&#65533;W!&#65533;&#65533;&#65533;&#65533;&#65533;{&#65533;v21&#65533;vDN&#65533;&#65533;F
r&#65533;`&#65533;&#65533;<&#65533;&#65533;&#65533;
&#65533;A&#65533;y+&#65533;TG2&#65533;m40&#65533;S8&#65533;?&#65533;z>5&#65533;k&#65533;&#65533;	&#65533;&#65533;&#65533;&#65533;\&#65533;&#65533;&#65533;,7r5&#65533;&#65533;&#65533;&#65533;&#65533;\&#65533;&#65533;	!u :&#65533;!&#65533;`m9pG T&#65533;n&#65533;me&#65533;&#65533;&#1799;~&#65533;( &#929;&#65533;P&#65533;G&#65533;&#65533;$!&#65533;&#65533;j
&#65533;&#65533;&#65533;`&#65533;&#65533;A~&#65533;&#65533;1Mn&#65533;0k&#65533;&#65533;&#9333;]5&#65533;&#65533;&#65533;&#65533;Z`.@&#65533;&#65533;X&#65533;!&#65533;&#65533;&#65533;,i&#65533;^]F
&#65533;p@&#65533;Y8&#65533;&#65533;&#65533;&#65533;&#65533;&#65533;,@&#65533;&#65533; &#619; &#65533;"&#65533;2P#pU&#65533;&#65533;3&#1827;KU3V&#65533;P5ABR&#65533;9&#65533;% 5r&#65533;z&#65533;H&#65533;nCBv6:&#151;;&#65533;&#65533;&#65533;?&#65533;nQ&#65533;@&#65533;0&#65533;:&#65533;4&#65533; # :Q&#65533;"4)&#65533;&#65533;P&#65533;ZFP0\&#65533;&#65533;fi&#65533;&#65533;4 }&#65533;wG{]&#65533;&#65533;&#65533;G&#65533;&#65533;L&#65533;H&#65533;O&#65533;&#65533;!&#65533;&#65533;OG&#65533;&#1330;/'@}&#804; Y&#65533;&#65533;&#65533;&#65533;p&#65533;&#65533;&#65533;&#65533;&#65533;F&#65533; &#65533;%&#65533;-2&#1076;&#65533;5&#65533;&#65533;!&#65533;&#65533;&#65533;&#65533;&#65533;&#65533;F&#65533;	&#65533;m!`@&#65533;&#65533;&#65533;&#65533;S&#65533;&#65533;x&#65533;	+&#65533;&#65533;&#65533;8&#65533;  &#65533;&#65533; 7?;B
&#65533;	7&#65533;7 &#65533;&#65533;&#65533;& -<$1&#65533; +&#65533;&#65533; +&#65533;(&#65533;&#65533;&#65533; &#65533;&#65533;&#65533;&#635;&#65533;&#65533;&#694;&#65533;11&#65533;&#65533;&#1574;A&#65533;)&#65533;1.&#65533;&#65533;&#65533;C&#65533;&#65533;&#65533;&#65533;&#65533;&#65533;&#65533;&#65533;&#65533;&#65533;&#65533;&#65533;&#65533;&#65533;T=&#65533;
C&#65533; &#65533;0&#65533;&#65533;L&#65533;&#65533;x&#65533;q&#65533;-&#65533;<[0&#65533;&#65533;J&#65533;&#65533;&#65533;&#65533;&#65533;&#65533;W&#65533; \8&#65533;R&#1348;&#65533;x&#65533;`&#65533;&#65533;z&#65533;
&#65533;z0&#65533;B&#65533;
&#65533;&#65533;A&#65533;&#129;&#65533;&#65533;&#65533;&#1027;$B(@ &#65533;&#481;hm&#576;&#206;,&#65533;&#65533;Z&#65533;P&#65533;CH!&#65533;Aj&#65533;HP] - H&#65533;&#65533;lV(@ &#65533;*|e&#65533;&#65533;&#65533;&#65533;&#65533;R&#65533;2H1@&#65533;y0H&#65533;K&#65533;&#65533;&#65533;&#65533;&#1376;&#65533;d9Z&#1605;&#65533;"&#65533;8&#65533;&#65533;8 &#65533;K&+@o&#65533;\\&#65533;lIlJ&#65533;&#65533;&#65533;U=h,&#65533;>&#901;&#65533;`&#65533;S/&#65533;0&#65533;&#65533;&#65533;&#530;Wua &#65533; &#65533;&#65533;kS&#65533;0&#65533;%b &#65533;&#65533;U	&#65533; l&#65533;cyb&#65533;@A&#65533;q(&#65533;@B,B&#65533;&#65533;&#65533;E&#65533;@S{bB! &#65533;&#65533;[m) &#65533;hAx5&#1799;&#65533;th&#65533;&#65533; &#65533;&#65533;&#65533;VS)&#65533;&#65533;&#65533;&#65533;8&#65533;^zm&#65533;&#65533;
80C &#65533;&#65533;&#65533;A&#65533;t&#65533;LA<&#65533;A,00A &#65533;&#65533;@&#65533;&#65533;7&#65533;&#65533;/&#65533; >&#65533;&#65533;4&#65533;&#65533;m	y&#692;t&#65533;
&#2025;@BI&#65533;&#65533;r&#65533;ca&#65533; 7&#65533;A&#65533;&#65533;yu&#65533;?&#65533;)S&#65533;X)h&#65533;.4AF&#65533;8&#65533;&#65533;<&#65533;&#65533; &#65533;2&#65533;&#65533;
&#65533;&#65533;h&#65533;n&#1104;0/&#65533;&#65533;&#65533;2;! &#65533;&#65533;&#65533; 8C$K\&#65533;&#65533;XpA"l@&#65533;&#65533;P 	&#65533; ,PN=&#65533;	P&#65533;&#65533;&#65533;`&#65533;a&#65533;^&#65533;H&#65533;&#65533;|&#65533;<&#65533;&#65533;&#65533;&#65533;&#65533;&#65533;F&#1570;&#65533;uA2&#65533;*8&#65533;&#65533; &#65533;&#65533;&#65533;&&#65533;&#65533;t)&#65533;&#65533;g\@&#65533;	B&#65533;`&#65533;&#65533;O&#65533;@&#65533;-1!&#65533;&#65533;&#65533;	&#65533;A&#65533;&#65533;,ik"x&#65533;BL&#1949;&#65533;e6&#65533;&#65533;O&#65533;$<&#65533;L|&#65533;&&#1218;&#65533;d&#65533;&#65533;&#65533;&#65533;&#65533;b&#65533;0&#65533;a&#65533;d5&#65533;F&#65533;&#1827;U&#65533;&6&#65533;&#65533;&#65533;&#65533;&#65533;&#65533;&#65533;&#65533;&#65533;C&#65533;&#65533;B&#65533;
,&#65533;iK&#65533;&#65533;	7&#65533;&#65533;&#65533;&#65533;&#65533;z&#65533;3&#65533;&#65533;5P&#65533;&#65533;
,&#65533;A&#65533;U&#65533;&#65533;.!&#65533;&#65533;&#65533;
&#65533;&#65533;&#65533;A&#65533; 	B&#65533;&#65533;T{&#65533;&#65533;&@&#65533;lT&#65533;"pUheH&#65533;o&#65533;&#65533;\r2"Fn&#838;&#65533;&#65533;%&#65533;m&#65533;"R&#65533;&#65533;&#65533;&#65533;p&#65533;#P@&#65533;&#65533;&#65533;&#65533;&#65533;`&#65533;	4&#65533;A3&#65533;&#65533;[5&#65533;$ &#422;8&#65533;&#65533;&#65533;&#65533;`f ,&#65533;\;t&#65533;@m&#65533;'0j&#65533;TW&#65533;&#65533;S73&#65533;&#65533;"&#65533;r6&#65533; &#65533;&#65533;&#65533;&#65533;&#65533;&#216;m&#65533;4N&#65533;&#65533;oK&#65533;.m&#65533;3gD&#65533;/C&#65533;&#65533;&#65533;;'&#65533;&#65533; &#65533;Z&#65533;&#65533; |&#65533;{&#65533;y&#65533;&#65533;&#65533;&#65533;<&#65533;&#65533;uR&#65533;&#65533;<@[AP&#65533;&#65533;@ &#65533;	:&#65533;&#1333;&#65533; G&#65533;.!&#65533;&#65533;A&#65533;p&#65533;&#65533;$&#65533;(&#65533;+&#65533;"&#65533;&#65533;&#65533;&#65533;&#65533;q &#65533;s&#65533;B8&#65533;A&#65533;&#1665;	p	t&#65533; &#65533; f&#65533;jFX&#65533;	FP8@2&#65533;&#65533;&#205;M&#65533;dP&#65533;HA&#65533;K&#65533;&#65533;&#1696;hp#>&#65533;l`f&#65533;&#65533;@&#65533;&#561;@&#65533;8&#65533;&#65533;&#65533;D&#65533;&#65533;&#459;X&#65533;)g&#65533;F&#65533;&#65533; &#65533;&#65533;o @&#65533;h&#919;&#65533;9&#65533;J&#65533;Z&#65533;4(&#65533;&#65533;&#65533;cK&#65533;3&#65533;Tg%-&#65533;Av>&#65533;p`f&#65533;d&#65533;&#65533;T@=C&#65533;$&#65533;r&#65533;"&#65533; 20,X&#65533;Dp&#65533;&#65533;&#65533;n&#65533;K&#65533;	&#65533;&#65533;&#65533;&#259;(&#65533;&#65533;&#65533;@&#65533;&#65533;Fd&#65533;&#65533;&#65533;0&#65533;#&#1680;V&#65533;&#65533;qUeES&#65533;&#65533;&#1458;&#65533;&#65533;&#65533; l&#65533; '&#65533;	&#65533;&#65533; &#65533;8u0 \&#65533;<&#65533;&#65533;
&#65533;f

&#65533;&#65533;&#65533;&#65533;|&#65533;&#65533;&#65533;X ,!&#65533;&#65533;&#65533;&#65533;&#65533;,0c&#65533;4&#65533;&?BV&#65533;&#65533;&#65533;&#65533;a&#65533;&#65533;=&#65533;&#803;2&#65533;K&#65533;q&#65533;&#65533;M{&#65533;1d@~&#65533;`&#65533;&#65533;M&#65533;0r&#65533;&#57418;9&#65533;&#65533;&#65533;!&#65533;&#65533;/ !&#65533;&#65533;+*&#65533;&#65533;U/Tt&#65533;&#65533; T f&#65533;&#1368;A)9&#65533;f'8&#65533;2&#65533;Q&#65533;	` &#65533;k&#65533;&#65533;&#65533;&#65533;r MA&#65533;&#65533; "! 
f&#65533;&#65533;&#65533;(&#65533;`&#65533;8#	&#65533;0&#65533;D&#65533;!nJ&#65533;&#65533;&#65533;Y0&#65533;&#65533;&#65533;&#65533;*&#65533;&#65533;&#65533;"&#65533;&#65533;&#65533;&#65533;&#65533;&#65533;&#655;t`&#65533;&#65533;$h&#65533;
BP&#65533;&#65533;&#65533;&#65533;y&#65533;M&#65533;z&#65533;&#65533;X&#65533;+&#65533;F>@&#65533;&#65533;j&#65533;QH5&#65533;'&#65533;p&#65533;&#663;<Rek&#65533;&#65533;@C&#65533;1&#675;&#65533;&#65533; T&#65533;WU&#65533;&#65533;&#65533;C&#65533;Tu\&#65533;&#65533;F&#65533;&#65533;CSEL&#65533;&#65533;&#65533;<&#65533;)h&#65533;&#651;&#65533;&#65533;&#65533;{&#65533;&#65533;-&#65533;&#65533;&#65533;&#65533;&#65533;&#65533;8&#65533;T&#65533;k&#65533;2&#65533;&#65533;X
j&#65533;&#65533;Ae&#65533;&#65533;&#65533;&#65533;q$&#65533;&#65533; &#65533;&#65533;@)P&#65533;&#65533;*&#65533;0&#65533;T`&#65533;&#65533;&#65533;(G&#65533;&#268;&#65533;&#65533;&#170;$ >&#550;6&#65533;&#65533;@&#65533;&#65533;g&#65533;B .&#65533;&#65533;&#65533;Pg&#65533;&#65533;D$&#65533;X&#65533;(&#65533;&#65533;_&#65533;&#65533; &#65533;&#65533;0&#65533;S&#65533;&#65533;^&#65533;A&#65533;k
&#65533;<yk&#65533;H_w(YT&#65533;&#65533;`I6&#65533;:&#65533;&#65533;&#65533;&#65533;#&#411;&#65533;VUP&#65533;~&#65533;&#65533;4&#65533;1g[&#65533;&#65533;&#65533;&#65533;l&#65533;s&#65533;&#65533;V&#65533;&#65533;	&#65533;&#65533;3&#65533;&#65533;&#65533;&#65533;F&#65533;&#65533;&#65533;&#1976;|&#65533;&#65533;dV5h&#1027;K.5&#65533;F5&#65533;&#65533;)&#65533;>&#65533;&#65533;< &#65533;p&#65533;H&#65533;&#65533;^&#65533;&#65533;&#65533; &#65533;^I&#65533;A&#65533;&#65533;B0VR&#65533;B&#65533;$E&#65533;k&#65533;&#65533;n&#65533;&#65533;&#65533; --&#1024;h&#65533;&#65533;K&#65533;Y$&#65533;&#1674;&#65533;&#65533;&#65533;&#65533;/&#65533;&#65533;&#65533;&#65533;&#65533;&#65533; E! '$&#65533;W6}@&#65533;&#65533;&#65533;&#65533;@@&#65533;&#65533;&#65533;&#65533;j.N&#65533;Z&#65533;&#65533;p&#65533;qAz2&#65533;&#65533;Z:*U&#65533;&#65533;&#65533;]&#65533;dUovF
8A?a&#65533;6 &#65533;?&#65533;[q[Mj+&#65533;&#65533;&#65533;&#65533;C&#65533;n&#65533;&#65533;+&#65533;&#65533;&#65533;&#65533;wAR&#65533;&#65533;&#65533;&#65533;&#65533;&#65533;bv&#65533;z0&#65533;&#65533;^&#65533;\&#65533;5K@&#65533;`|&#65533;&#65533;&#65533;&#65533;&#65533;&#65533;E&#65533;&#65533;&#65533;&#65533;&#65533; &#65533;&#65533;&#65533;@h2
@&#65533;	&#65533;&#65533;X&#65533;&#65533;
J@&#250;&#65533;*&#994;&#65533;&#65533;&#65533;!m&#65533;&#65533;&#65533;;&#65533;f&#65533;&#65533;R9&#65533;&#65533;&#65533;qI&#65533;/&#65533;&#65533;&#65533;&#65533;&#65533;&#65533;&#65533;V@&#65533; &#65533;&#65533; x@fP&#65533;&#65533;&#65533;&#65533;,0&#65533;NF&#65533;$&#65533;&#65533;&#65533;_&#65533; &#65533;"&#65533;&#65533;&#65533;&#65533;GE&#65533;&#65533;f&#65533;8&#65533;@&#65533;&#65533;&#65533;&#65533;&#65533;q.]=48&#65533;&#487;B&#65533;UE&#65533;8&#65533;d&#65533;&#65533;&#65533;&#65533;&#65533;O	&#65533;&#65533;&#65533;#&#65533;>&#65533;&#65533;)&#1634;C 	N&#65533;-&#1028;&#65533;&#65533;(<H6&#65533;)$&#65533;)5i&#65533;]&#1749;U&#65533;@&#65533;F&#65533;&#65533;W&#65533;&#65533;K&#65533;&#65533;
&#65533;&#65533;[U`(a&#65533;&#65533;&#65533;&#320;o&#65533;:{Q%&#65533;l&#65533;@&#65533;s	&#65533;&#65533;&#65533;;Fcd&#65533;r&#1430;&#65533;T"=&#65533;c	&#65533;"&#65533;&#65533;&#65533;&#65533;&#65533;&#420;,`,&#65533;&nb<P @&#65533;&#65533;&#65533;&#65533;E&#65533;0&#65533;&#65533;7W&#65533;&#65533;zq"2&#65533;&#65533;5&#65533;&#65533;G&#65533;&#65533;',&#65533;p&#65533;&#65533;q&#65533;2&#65533;&#65533;p&#65533;f&#65533;`j O"&#65533;&#65533;@&#65533;QR&#65533;&#65533;4w'&#65533;&#65533;>&#65533;d=j&#65533;z&#65533;&#65533;Uba&#65533;&#65533;214&#65533;&#65533;%&#65533;&#65533;kXS{&#65533;N&#896;&#65533;&#65533;&#65533;&#65533;&#65533;,Pv&#65533;5&#65533;&#65533;1p &#65533; =&#65533;&#65533;&#65533;&#65533;-0B:&#65533;,JA%:&#65533; &#65533;&#65533; &#65533;&#65533;mV&#65533; &#65533;p2&#65533;6)`!&#65533;&#65533;&#65533;f9&#65533;Pwj&#65533;l&#65533;&#65533;&0nI&#65533;H&#65533;R !&#65533;W,&#65533;&#65533;o}h&#65533;&#65533;&#65533;&#65533;3&#65533;&#65533;&#65533;FH&#65533;E&#65533;(&#65533;>&#65533;`&#65533;&#65533;
K&#65533;v&#65533;&#65533;^"&#65533;G&#65533;&#1091;V8&#65533;&#65533;&#65533;&#65533;&#65533;r&#65533;%SSA&#65533;* w&#65533;&#65533;&#65533;&#65533;srq#5'&#65533;&#65533;F&#65533;  &#65533;&#65533;&#65533;P&#65533;&#65533;'`&#65533;Gb%&#65533;&#65533;"R&#65533;1]s&#65533;&#65533;$&#65533; A&#65533;  &#65533;ah&#65533;6&#65533;!&#65533;'  !&#65533;Pc&#65533;OP &#65533;&#65533;"&#65533;f&#65533;&#65533;R&#65533;4.&#65533;&#65533;o&#65533;&#65533;!&#65533;&#65533;&#65533; 9ID2&#65533;-&#65533;&#65533;m#&#65533;&#65533;d&#65533;&#65533;&#65533;	0y&#65533;`&#65533;Tp &#65533;D&#65533;&#65533;&#65533;.&#65533;l&#65533;&#65533;&#65533;T*&#65533;&#65533;!f&#65533;&#65533;&#65533;q&#65533;@&#65533;RA t&#65533;
&#65533;&#65533; &#1357;&#65533;8c&#65533;&#65533;g<&#278;&#65533;7&#65533;&#1123;&#65533;&#65533;&#48343;&#65533;&#65533;&#65533;&#65533;;&#65533;&#65533;:K
&#1096;(&#65533;&#65533;sR&#469;&#65533;&#1029;&#65533;^zS&#65533;a&#65533;/L&#65533;W&#65533;+&#65533;~&#896;p&&#65533;u  &#65533;  &#65533;&#65533;&#65533;&#65533;A&#65533;x&#65533;p : M&#65533;& :&#65533;	&#65533;&#65533;"?&#1042;&#65533;s2&#65533;<&#65533;&#65533;&r" &#65533;N&#65533;#8&#65533;&#65533;&#65533;({&#65533;$v }x[ &#65533;&#65533;x&#65533;&#1104;&#65533;&#65533;SA&#65533;] -&#65533;[`H&#837;&#65533;B&#65533;}&#65533;
-&#65533;G&#65533;B&#65533;&#65533;&#65533;&#65533;&#65533;PG&#65533;V$U&#65533;#uc&#65533;1t&#65533;&#65533;&#65533;&#65533;@&#65533;&#65533;\u&#65533;&#65533;$A&#65533;&#65533;&#65533;sJ&#65533;1|&#65533;kp&#65533;&#65533;~&#65533;S&#65533;&#65533;pv&#65533;@2r&#65533;&#65533;F&#65533;&#65533;J&#65533;&#65533;&#65533;&#65533;P21p&#65533;&#65533;&#65533;&#65533;'&#65533;x*&#65533;&#1045;,&#65533; &#65533;&#65533;&#65533;2*[P@ :&#65533;G&#65533;+&#65533;&#65533;  =`&#65533;4b&#65533;&#65533;,la&#65533;vr5&#65533;&#65533;&#65533;&#65533;&#65533;c&#65533;d&#65533;oQ"	&#65533;&#18739;:OjL $(&#65533;*@y&#65533;&#65533;'&#65533;1&#65533;H&#65533;p&#65533;&#65533;*&#65533;5p&#65533;&#65533;O3Tf&#65533;&#65533;&#65533;^:ch&#65533;bw&#65533;&#65533;I&#65533;-&#65533;&#65533;&#65533;r&#65533;T5&#65533;&#65533;
&#65533;&#65533;g&#65533;1n&#65533;h G&&#65533;0(#&#65533;&#65533;&#65533;&#65533;&#65533;&#65533;B&&#65533;83&#65533;=&#65533;t&#65533;&#65533;\M#aD&#65533;&#65533; &#65533;2&#65533;,&#65533;&#65533;&#65533;# &#65533;aH2&#65533;e&#1747;&#65533;&#65533;&#65533;JH| &#65533;&#65533;&#65533;"&#65533;&#65533;&#65533;@5Y&#65533;

$&#65533;&#65533;x&#65533;&#65533;&#65533;=V&#1208;&#65533;H*+I &#65533;@Z &#65533;MA K$ML4U18&#65533;&#65533;M;&#65533;:&#65533;&#65533;&#65533;&#65533;&#65533;&#65533;i"&#65533;&#65533;&#65533;&#65533;2!&#65533;b4PXNJ 6&#65533; ,@&#65533;&#65533;o'&#65533;&#65533;Cp &#1251;}&#65533;T&#65533;75&#65533;-&#65533;dz<W/&#65533;&#65533;jq&#65533;&'&#65533;&#65533;K&#65533;T&#65533;-Cb&#65533;C&#65533;&#65533;F&#65533;g-P@&#65533;1&0&#65533;u&#65533;}&#65533;I&#65533;w&#65533;'&#65533;&#65533;g>'@&#65533;&#65533;&#65533;&#65533;s;a&#65533;&#65533;5&#65533;&#65533;S&#65533;k&#65533;2&#65533;&#65533;HJ&#42348;bZS$(&#65533;&#65533;b}&#65533;T&#65533;&#65533;$&#65533;&#65533;&#65533;V c&#65533;C  Z&#65533;j	&#65533;3#7&#65533;,&#65533;&#65533;0m&#1302;&#65533;&#65533;Z?"&#65533;-&#65533;-&#65533;c<&#65533;9T&#65533;,&#65533;{n&#65533;` &#65533;d&#65533;&#65533; 
&#65533;&#65533;,@+ &#65533;&#65533;&#65533;Z &#65533;&#65533;Ct&#65533;&#65533;W  +&#65533;4&#65533;<o&#65533;N%[&#65533;7V0
&#65533;&#65533;.&#65533;&#65533;]&#65533;0q&#65533;cx!&#65533;&#65533;&#65533;&#65533;&#65533;&#65533;&#65533;&#65533;1&#65533;M4!`&#65533;b&#65533;&#51406;&#65533;&&#65533;35&#65533;&#65533;g&#65533;!?&#65533;&#65533;&#65533;&#65533;"_&#65533;&#65533;&#65533;&#65533;!J&#65533;3&#65533;p&#65533;&#65533;q0@&#65533;&#65533;I&#65533;q='&#65533;&#65533;&#65533;*'&#65533;&#65533;Bk&#65533;v&#65533;vPb&#65533;&#65533;fz	&#65533;&#65533;&#65533;>6C&#65533;&#65533;,@&#65533;!&#65533;u&#65533;&#65533;#5&#65533;&#65533;0&#65533;9&#65533;T"&#65533;,R&#65533;&#65533;&#65533;"8&#65533;&#65533;D&vn&#65533;00)D&#65533;<~5S5,#d&#65533;Tg&#65533;&#65533;&#65533;	&#65533;&#65533;,&#65533;&#65533; G'0 &#65533;2%&#65533;g&#65533;&#65533;&#65533;S&#65533;&#65533;&#65533;&#65533;Lk9&#65533;&#65533;&#65533;M&#65533;&#65533;>gR&#65533;"&#65533;2&#65533;z&#65533;p&#65533; &#65533;sp&#65533;&#1066;&#65533;q&#65533;T{&#65533;&#65533;d]p&#65533;TX\&#65533;&#65533;&#65533;'&#65533;3@&#65533;&#65533;&#65533;g&#65533;DG,tt9&#65533;%(&#65533;&#65533;&#65533;&#65533;&#65533;e&#65533;
&#65533; &#65533;1&#65533;P&#65533;&#65533;&#65533;&#65533;&#65533;`d(4:&#65533;&#65533;>` :::&#65533;b(&#65533;0&#65533; &#65533;&#65533;9&#65533;@/&#65533;&#65533;;&#65533;X&#65533;[-ZJ&#65533;x6&#65533;&#65533;N&#65533;pD!s!8&#65533;&#65533;&#65533;&#65533;&#65533; &#65533;&#65533;&#65533;'&#65533;&#231;&#65533;&#65533;&#65533;
+`P&#65533;A&#65533;&#65533;PE&#65533; *&#65533;<G&#65533;h&#65533;&#65533;&#65533;&#65533;J&#65533;&#65533;#&#65533;|&#65533;&#65533;R	&#65533;C&#65533;5r&#65533; +ps&#65533;E)&#65533;2 &#65533;>1&#65533;U&#65533;&#65533;&#65533;%&#65533;&#65533;&#65533;s&#65533;AG&#65533;&#65533;&#65533;&#65533; &#65533;&#65533;&#65533;&#65533;K&#65533;Q)&#65533;&#65533;JH&#65533;&#65533;S#IaL*&#65533;3&#65533;&#65533;A&#65533;&#65533;&#65533;* &#65533;&#65533;&#65533;Z&#65533;y&#65533;&#65533;&#65533;|&#65533;&#65533;z&#65533;)&#65533;:&#65533; &#65533;&#65533;&#645;&#65533;b&#65533;D/$ &#65533;[:&#65533;&#65533;R&#65533;	Q&#65533;&#65533;&#65533; i&#65533;D;&#65533;D&#65533;&#65533;&#65533;N&#65533; 0
2lBP 8z#&#65533;&#65533;;dsn&#65533;&#65533;&#65533;sI&#65533;[&#65533;Cx&#65533;(-a&#65533;&#65533;#Fz&c4&#65533;L&#65533;&#1347;&#65533;&#65533;&#65533;&#65533;c&#65533;,&#65533;&#65533;JH&#65533;A&#65533;&#65533;
fW&#65533;l_W&#65533;&#65533;&#65533;k/&#65533;\3C&#65533;Z_&#8235;&#65533;&#65533;KsT&#65533;&#65533;T	~&#576;&#957;&#65533;&#65533; &#65533;&#65533;z&#65533;:'R&#65533;&(&#65533;0&#65533;T&#65533;&#65533;P5%&#65533;P&#65533; , &#65533;0p&#65533;R&#65533;&#65533;)&#65533;W&#65533;X	&#65533;~+&#65533;&#65533;+8&#1508;M&#65533;S&#65533;&#65533;g&#65533;!Y&#65533;&#65533;-&#65533; @!Q&#65533;"&#65533;@#&#65533;&#65533;  :`bw&#65533;&#65533;;&#65533;&#65533;J&#579;&#65533;&#65533; `&#65533;WE&#65533;&#65533;1w&#65533;&#65533;&#65533;&#65533;&#65533;&#65533;`&#65533;K&#65533;&#65533;&#65533;&#65533;9&#65533;Fqr&#65533;M&#65533;&#65533;=&#65533;&#65533;>&#65533;o&#65533;RQ&#65533;O&#65533;{&#65533;&#65533;:&#65533;8&#65533;&#65533;&#65533;&#65533;Ii&#65533;&#65533;&#65533;&#65533;&#65533;&#65533;1&#65533;%&#65533;@L\H&#838;)C4pQ&#65533;Gl&#65533; W&#65533;&#65533;&#65533;}H&#65533;a&#65533;x&#65533;^\&#65533;|&#65533;&#65533;f)&#65533;Z&#65533;F`
O&#65533;,&#65533;&#65533;J-&#65533;&#65533;C(&#65533; &#65533;B&#65533;<!&#65533;0.&#65533;&#65533;&#65533;&#65533;&#65533;X&#65533;v&#65533;#&#65533;&#65533;P,9&#65533;&#65533;&#761;&#65533;&#65533;&#65533;&#65533;/VX&#65533;d	&#65533;3&#65533;&#65533;b&#65533;Bq &#65533;&#65533;E+0,&#65533;'PS&#65533;0&#65533;&#65533;$&#65533;&#65533;&#65533;&#65533;&#65533;&#65533;&&#65533; &#65533;Wq%n&#576;]>_B&#65533;*Y.R&#65533;&#65533;&#65533;&#65533;&#65533;<&#65533;&#65533;&#65533;&#45078;&#65533;&#65533;&#65533;00&#65533;&#1552;e&#65533;&#65533;&#65533;
&#65533;\&#65533;q&#65533;&#65533;1r9&#65533;Q&#65533;&#65533;V&#65533;&#65533;&#65533;&#65533;&#65533;~&#65533;Fv}^&#65533;&#65533;]&#65533;&#65533;&#65533;&#65533;(F&#65533;=&#65533;&#65533;5&#65533;&#65533;&#65533;h&#1642;&#65533;p'&#65533;A/v"&#65533;&#65533;##&#65533;&#65533;&#65533;zkS=&#65533; &#65533;:&#65533;&#65533; &v&#65533;&#65533;&#65533;8&#65533;|&#65533;&#674;w&#65533;v!/	&#65533;V~&&#65533;^m#Bwi&#65533;&#65533;&#65533;9&#65533; :Oj&#65533;&#65533;&#65533;LL&#65533;&#65533;Q/`6F&#65533;&#1701;(&#65533;~>&#65533; $&#65533;&#65533;+&#65533;&#65533;0&#65533;&#65533;P&#65533;`<&#65533;&#65533;&#65533;&#65533;Y&#65533;S&#65533;&#1803;&#65533;&#65533;&#65533;z&#65533;~&#65533;&#65533;H&#65533;&#65533;&#65533;&#65533;^&#65533;&#65533;H[&#65533;&#65533;=T&#65533;i
&#65533;&#65533;&#65533;-&#65533;&#65533;&#65533;C&#1443;P;Q&#65533;&#65533;@}&#65533;&#65533;&#65533;Q &#65533;&#65533;z'&#65533;>`&#65533;&#65533;&#65533;>&#65533;&# P&#65533;T&#65533;R(&#65533;&#65533;l&#65533;U&#65533;h&#65533;e&#65533;&#65533;"r&#65533;&#65533;BI5&#65533; B" &#65533;&#65533;&#65533;&#65533;7L	"@ &#65533;&#65533;&#65533;&#65533;,C]M&#65533;&#65533;&#65533;&#65533;)&#65533;&#1122;8n&#65533;{&#65533;Xrg&#65533;&#65533;&#65533;&#65533;.&#65533;.&#65533;z	&#65533;&#65533;B@,&#65533;&#65533;&#65533;A&#65533;D"`k&#65533;4P	A&#65533;&#65533;J<&#65533;&#65533;V&#65533;p&#65533;&#65533;P&#897;&#65533;]&#65533;35&#65533; &#65533;&#65533;&#65533;&#65533;g&#65533;&#65533;&#65533;&#65533;&#65533;&#65533;
&#65533;K8z&#65533;!&#65533;s&#65533;&#65533;&#431;
*&#65533;\&#1096;&#65533;&#65533;@G9
&#65533;&#65533;&#65533;Z7Fs&#65533;&#65533;K&#65533;zm
&#65533;&#65533;]&#65533;&#65533;U&#65533;Q&#65533; &#65533;&#65533;&#65533;&&#1104;&#65533;&#65533;&#65533;&#65533;BQ&#65533;&#65533;
Y&#65533;&#65533;&#65533;f 'H  :%$&#65533;(&  7&#65533;B?B&#65533;?&#65533;&#65533;
 &#65533;&#65533;&#65533;&#65533;&#65533;&#65533;&#65533;&#65533;&#65533;&#65533;&#65533;&#65533;&#65533;&#65533;&#65533;&#65533;&#65533;&#65533;&#65533;&#65533;&#65533;&#65533;77&#65533; &#65533;$"&#65533;*1*$-$&#65533;--0&#65533;.&#65533;1&#65533;&#65533;&#65533;)&#65533;&#65533;&#65533;$!*&#274;&#65533;&#65533;&#65533;&#65533;^&#65533;[5@ &#65533;&#65533;VU&#65533;&#65533;,Y&#65533;&#65533;&#65533;&#65533;&#41024;&#65533;Ui&#65533;&#65533;P&#65533;%Y&#65533;@&#65533;&#65533;&#65533;
0Ue&#65533;p&#65533;&#65533;&#65533;Vp&#65533;&#65533;&#65533;&#65533;	}&#65533;N@qjHGB&&#65533;sAF&#65533; &#65533;&#360; B&#65533;&#1010;&#65533;&#65533;&#65533;&#65533;aD&#65533;b&#65533;&#65533;@&#65533;&#1047;&#65533;A&#65533;v)<&#65533;@&#65533;&#65533;&#65533;(&#65533; &#65533;"X&#65533;B(D&#65533;&#65533; &#65533; (@ &#65533;&#65533;K&#65533;&#65533;&#65533;J  &#65533;Q-S&#65533;&#65533;&#825;&#65533;)[&#65533;&#65533;&#65533;&#65533;&#65533;R&#65533;&#65533;@&&#65533;&#65533;&#65533;&#65533;B0&#1073;&#65533;&#65533;&#65533;t&#65533;&#65533;C&#65533;&#65533;&#65533;'`dA<,&#65533;
&#65533;&#65533;D\&#65533;&#65533;&#65533;&#65533;z/<&#65533; B&#1351;&#65533;B&#65533;&#65533;&#65533;U&#65533;&#65533;&#65533;V&#65533;&#65533;T&#65533;N&#878;*&#65533; [&#65533;&#65533;V&#65533;&#65533;X&#65533;,&#65533;A&#65533;&#65533;*.t&#65533;Qy.i $&#65533;b&#65533;>v$V&#65533;&#65533;&#65533;L &#65533;&#65533;3&#65533;A*&#65533;&#65533;&#65533;U&#65533;M &#65533;&#65533;T&#65533;H+y&#65533;&#65533;D&#65533;sAIX`&#65533;&#65533;&#65533;AP0@<+P0&#65533;G&#65533;<@ x,0B8&#65533;  X&#65533;C}`@eX&#65533; &#65533; &#65533;@i
&#65533;&#65533;&#65533;&#65533;;&#65533;p&#65533;$&#65533;&#544;A&#65533;h&#65533;&#65533;gtr&#65533;h&#65533;&I&#65533;4&#65533; &#65533;&#65533;&#65533;&#65533;-&#65533;@B&#65533;0&#65533;# &#65533;
(,p ;&#65533;p&#65533;
0l&#65533;@&#65533; ds&#65533;;&#65533;3$&#65533;&#65533;}/&#65533;&#65533;&#65533;&#1077;&#65533;
44p&#65533;g&#65533;&#65533;&#65533;,|4}&#206; G@ VJ&#65533;&#65533;&#65533;dD!&#65533;&#65533; &#65533;$Q&#65533;&#1042;"g@4V&#65533;v&#65533;&#65533; &#65533;	&#65533;&#65533;	"P{Q&#65533;"KK,,@,L H!+&#65533;&#65533;&#65533;l+&#65533;&#65533;&#138;a1{&#65533;N&#65533;&#65533;&#65533; M
&#65533;&#65533;J&#65533;&#65533;&#65533;(8&#65533; 9&#65533;Q&#65533;&#65533;j&#65533;mI  &#65533;&#65533;b&#65533;d&#65533;&#65533;&&#65533;p8,c&#65533;u&#65533;&#65533;-&#65533;&#65533;U&#65533;&#65533;&#65533;&#65533;m&#65533;&#65533;/&#65533;$&#x@&#65533;&#65533;&#65533;#&#65533;&#65533;0M&#65533;A<@&#65533;&#65533;v@&#65533;&#1488;R 8&#65533;O &#65533;PR&#65533;&#65533;@&#65533;D1&#65533;&#65533;&#65533;&#65533;&#65533;&#65533;` J=@-&#65533;n&#65533;&#65533;&#65533;&#65533;Jf&#65533;=&#131;
C&#65533;&#65533;\&#1758;&#65533;&#65533;&#65533;&#65533;&#65533;3"&#65533;6O+CD&#65533;&#65533;+t&#65533;
&#7036;&#65533;Ju&#65533;V&#65533;
&#65533;y{&#65533;_lCw&#65533;CO
&#65533;v&#65533;&#65533;&#65533;na&#65533;&#65533;&#65533;C8&#65533;&#65533;&#65533;&#2026;&#1168;G"l@@p&#1055;&#65533; x`&#65533;&#65533;(TIB&#65533;&#65533;&#65533;K&#658;(`2%&#65533;&#65533;&#65533;-&#65533;&#65533;Bp&#65533;&#65533;&#65533;&#65533;o&#65533;P)&#65533;<&#65533;:AY&#65533; &#65533;`&#65533;!(XP&#65533;#`&#65533;&#65533;&#65533;&#65533;&#533;*Z`&#65533;	&#65533; &#65533; 	hR&#65533;X  &#65533;v9&#65533;&#65533;&#65533;T&#65533;h&#65533;:&#65533; &#65533;}&#65533;X&#65533;y&#65533;&#65533; &#65533;b$v[ N&#65533;&#65533;&#65533;&#65533;&#65533;m-&#65533;n&#65533;
t&#65533;[&#65533; &#65533;+&#65533; &#65533;m&#65533;)&#65533;W9&#65533;&#65533;&&#65533;y&#65533; &#65533;U>&#65533;&#65533;&#65533;0{&#65533;3&#641;&#65533;9&#65533;_!&#65533;,n&#65533;.r QP &#65533;#&#65533;/ O&#65533; ?&#65533;#&#65533;&#65533;H &#65533;&#65533;24&#65533;&#65533;&#65533;H &#512;R&#65533;&#65533;<: &#65533;Q&#65533;0D&#65533;&#65533;&#65533;&#65533;&#65533;&#65533;	^&#65533;`&#65533;&#65533;z&#65533;=&#65533;&#65533;&#65533;k&#65533;&&#65533;E&#65533;[4&#65533;&#65533;&#65533;E&#900;&#65533;&#65533;&#65533;1&#65533; ZaT&#65533;&#65533;&#65533;&#65533;&#65533;&#65533;n&#65533;&#65533;t@h(&#65533;&#65533;G<H@&#65533;`2@&#65533;kR&#65533;&#65533;<`!r&#65533;W~&#65533;
G&#65533;&#65533;V&#65533;+G&#65533;V&#65533;n&#65533;A&#65533;K"&#65533;
&#65533;&#65533;&#65533;&#65533;s&#65533;H[nH&#65533;&#65533;&#65533;UC&#65533;
Qq@z&#1234;&#65533;|o&#65533;&#65533;&#65533;&#65533;X&#65533;&#65533;&#65533;&#65533; 4&#65533;
&#65533;&#65533;po&#65533;&#65533;w&#65533;&#65533;x&#65533;Y&#65533;&#65533;`&#65533;Da&#65533;:&#65533;&#65533;
V0&#65533;&#65533;&#65533;&#65533;*@&#65533;&#65533;y#\&#65533;&#65533;@t&#65533;b &#65533;&#65533;\0H@z&#65533;&#65533;"&#65533;g&#65533;N &#65533; `&#65533;&#65533;>&#65533;&#65533;m&#65533;&#65533;&#65533;Q'qJ&#65533;&#65533;O&#65533;&#65533;&#65533;&#1027;&#65533; +(&#65533;PP&#65533; &#65533;&#65533;DP*&#65533;&#65533;G&#65533;&#65533;Ca`&#65533;AC&#65533;2&#65533; &#65533;!&#65533;&#65533;*&#65533;&#65533;xZ&#65533;!7Z,&#65533;&#65533;&#65533;&#65533;<ja]a6&#1008;&#65533;t3&#65533;&#65533;,t+kp&#65533;a%&#65533;B&#65533;
&#65533;&#65533;&#65533;&#65533;&#65533;r*&#65533;AWe&#65533;&#65533;h&#65533;=c!Sk&#65533;&#65533;)&#65533;AI`!&#65533;SvR&#65533;&#65533;T&#65533;:}5&#65533;!&#65533;@&#65533;#&#65533;T &#65533;&#65533;@~&#65533;2&#65533;&#65533;H&#65533;&#65533; H&#1718;&#65533;&#65533;I&#65533;@&#65533;(&#543; &#65533;C8`&#65533;F&#65533;
&#65533;&#65533;&#65533;&#65533;&#65533;&;S#`&#65533;&#65533;v&#65533;4&#65533;xX&#65533;&#65533;&#65533;.WE&#65533;I&#65533;I&#65533;&#65533;&#2015;#&#65533;&#65533; &#65533;&#65533;&#65533;*S&#65533;&#65533;Vl 0p&#65533;\@@&#65533;I &#65533; f`&#65533;r&#1046;{&#65533;&#65533;Nq&#65533;)&#65533;J&#65533;PW1&#65533;&#65533;X&#65533;&#65533;&#65533;aa&#65533;&#65533;&#65533;B&#65533;&#65533;&#65533;&#65533;LG&#65533;&#65533;&#65533;)&#1678;&#65533;h&#65533;&#65533;:&#428;&#65533;H7&#65533;~&#65533;;5N&#458;W&#65533;$EA&#65533;&#65533;l[&#65533;Rs&#65533;p9&#65533;b9&#65533;P&#65533;&#65533;\9W1&#65533;<&#65533;# &#65533;
4P*&#65533;L&#65533;?1 @;P&#65533;&#65533; &#65533;&#65533;Ra &#65533;&#65533;&#65533;&#1553;$@&#65533;&#65533;&#425;&#65533;&#65533;&#65533;&#65533;*&#65533;}rF&#65533;&#65533;}ef&#65533;&#65533;&#65533; &#65533;v &#65533; &#65533;&#65533;&#65533;N@$R&#1411;C *x)&#65533;Z&#65533;}&#65533;&#65533;,3&#65533;&#65533;\<-&#65533;&#65533;&#65533;&#65533;&#65533;L&#65533;w&#65533;&#65533;#&#65533;\!t&#65533;&#65533;l&#65533;3PX&#65533;&#65533;f&#65533;&#65533;E&#65533;X;2&#65533;p&#65533;Sr&#65533;&#65533;&#65533;g&#65533;&#65533;37l&#65533;&#1037;&#65533;&#1879;m&#65533;&#65533;c&#65533;`i&#65533;n #7&#65533;!&#65533;&#65533;Bt&#65533;SJ&#65533;^TXG)&#65533;&#572;L&#1088;L &#65533;%&#65533;F&#65533;&#1346;&#65533;H&#65533;&#65533;*Gx&#65533;&#65533; K&#65533;&#65533;&#128;z&#65533;&#65533;&#65533;@&#65533; 	&#65533;&#65533;&#65533;&#65533;&#65533;&#65533; (&#65533;L&#65533;&#65533;R&#65533;&#65533;DB.*_Lf&#65533;>j-F&#65533;P:&#65533;1	&#1049;&#65533;&#65533;&#65533;?&#65533;&#65533;/&#65533;&#65533;KG&#65533;&#65533;TC ^&#65533;&#65533;&#65533;
&#65533;4&#65533;Lc&#65533;&#65533;&#65533;#&#65533;&#65533;&#1767;&#65533;:2 &#65533;&#65533;P&#65533;&#65533;l&#65533;&#1375;:&#1994;>&#65533;`&#65533;+&#65533;W&#65533;Wp10&#65533;^&#65533;&#65533;&#65533;|n&#65533;p&#65533;&#65533; &#65533;X&#65533;&#65533;W\@^&#65533;1&#65533;u`X&#136;&#65533;&#65533;&#65533;gP&#65533;&#65533;e{&#65533;+	&#65533;&#65533;j&#65533;A&#65533;"&#65533;&#65533;&#2041;
/o&#65533;&#65533;&#65533;*&#65533;&#65533;{ &#65533;&#65533;&#65533;&#65533;G&#65533;>&#65533;*&#65533;&#65533;"&#65533;		:&#65533;&#65533;Gr&#65533;
&#65533;&#65533;&#65533;V&#65533; ~`&#65533; @&#65533;$&#65533;&#65533;O&#65533;&#65533;%&#65533;d&#65533;&#65533;z&#65533;&#31320;w&#65533;;&#65533;&#65533;&#65533;&#65533;&#65533;&#65533;#&#65533;&#65533;&#65533;&#65533;&#65533;&#65533;6-!t$&#65533;l&#65533;%4&#65533;f &#65533;&#65533;&#65533;&#65533;2&#65533;D]&#65533;&#65533; =&#65533;&#65533;&#65533;&#65533;&#65533;85D &#65533;1pO&#65533;"65&#65533;@<|&#65533;9
&#65533;&#65533;GM!~&#1940;8F"6&#65533;*hDpP&#65533;w&#65533;&#65533;M&#65533;%&#65533;G&#65533;&#65533;4&#65533;&#65533;  &#65533;&#65533;&#65533;&#65533;pq&#65533;&#65533;&#65533;&#65533;  "&#65533;V%&#65533;[&#65533;&#65533;XPT+&#65533;a&#65533;4&#65533;N&#65533;&#65533;&#65533;L&#65533;&#65533;Qm$@Fo&#65533;f0`a
r&#65533;&#65533;!&#65533;)&#65533;
&#65533;&#65533;&#65533;1&#662;%&#65533;&#65533;(04&#65533;T`&#65533;7@s&#65533;d=g&#65533;	&#65533;Glbi&#2007;I&#65533;7~&#65533;A3C&#65533;P&z(	&#65533;DJ&#65533;&#65533;&#65533;&#65533;~&#65533;0/?&#65533;?&#65533;`
c&#65533;K&#65533;&#65533;q0&#724;&#65533;2 )&#65533;NQW&#65533;&#65533;9g#(&#65533;*UqP0&#65533;&#65533;d&#65533; &#65533;zW7&#65533;01&#65533;n&#65533;75U&#65533;
Wv&#65533;&#65533;3'&#65533;&#65533;1&#65533;QO&#65533;0&#65533;V&#65533;a.[&E5&#65533;&#65533;>&#65533;&#65533;.A &#65533;rD_&#65533;&#65533;&#65533; B o#&#65533;&#65533;&#65533;y{&#1924;k&#65533;/&#65533;=&#65533;*&#65533;&#65533;A<&#65533;B:&#65533;&#65533;&#65533;>&#65533;&#65533; 4&#65533;l&#65533;&#65533;&#65533;J&#65533;&#65533;g&#65533;7&#65533;&#65533;?&#65533;&&#65533;AJ&#65533;&#65533;&#65533;&#65533;&#65533; >&#65533;&#65533;&#65533;H&#65533;v&#65533;&#65533;Pt<&#12837;&#65533;}eRs2&#65533;=2/` P XCIW&#65533;0&#65533;+PuY!&#65533;&#65533;,&#65533;C*&#65533;u&#65533;!`&#65533;/&#65533;pX&#65533;G[&#65533;T&#1733;c&#65533;&#65533;a&#65533;,0$y"&#65533;9&#65533;@&#65533;v&#65533;&#65533;QMb QV&#65533;&#65533;
&#504;&#65533;$&#596;RaYl`{&#65533;&#65533;&#65533;$&#65533;B~&#65533;/&#437;J&#65533;&#65533;^A&#65533;&#65533;@<&#65533;&#65533;\8&B&#65533;&#65533;!01c'+@*&#65533;Tb&#65533;&#65533;
&#65533;c&#65533;&#65533;&#65533;z4r&#65533;&#65533;&#65533;&#65533;*@0 .P&#65533;&#65533;&#65533; +&#65533;R:&#65533;Z~&#65533;1&#65533;&#65533;Hae4&#65533;&#65533;UH&#65533;t&#65533;d &#65533;E&#65533;&#65533;&#65533;7(&#65533;I&#65533;5t&#65533;&#65533;S/&#65533;	&#65533;&#65533;&#65533;&#65533;&#65533;P&#65533;s/&#65533; pK(&#65533;<+&#65533;(#&#65533;,&#65533; &#65533;%&#65533;<a)&#65533;GTb&#65533;P&#65533;<p]&#65533;q
&#65533;
&#65533;:&#65533;:p&#65533;V"T&#65533;
A8O3&#376;Eq&#65533;0&#65533;dE7:Fn&#65533;rd1&#65533;&#65533;&#65533;o&#65533;&#65533;%g1&#65533;&#65533;8d&#65533;&#65533;&#65533;
M19&#65533;&#65533;%X&#65533;XP&#65533;d&#65533; :q6&#65533;1a+m&#65533;&#65533;+g&#65533;^F &#65533;"K&#65533;&#65533;z &#65533;&#65533;&#65533;K&#65533;&#65533;J&#65533;&#65533;(&#65533;=&#65533;QG}@&#65533;&#65533;&#1125;&#65533;T	&#65533;
&#65533;&#65533;_&#65533;&#65533;s&#65533;&#1372;H&#65533;&#65533;&#65533;&#65533;>&#65533;&#65533;3&#1527;}5&#1509;&#65533;&#65533;36 	&#65533;&#65533;<&#65533;4&#65533;v &#65533;a +&#65533;G&#65533;&#65533;&#65533;s&#65533;&#65533;<9&#65533;
&#65533;(/&#65533;&#65533;,0&#65533;G&#65533;%&#65533;&#65533;YMn&#65533;.(&#65533;H'r&#65533;&#65533;&#65533;&#65533;0&#65533;&#65533;>&#65533;Of&#65533;&#65533;TX&#1632;&#65533;&#65533;&#65533;d&#65533;*&#65533;_SBc&#65533;$8&#65533;/&#65533;&#65533;
2` 
&#65533;{InV7u+&#65533;:&#65533;&#65533;e&#65533;R&#65533;&#65533;Q&#65533;&#65533;&#65533;#2&#65533;&#65533; l&#65533;&#65533;`u:&#65533;`$&#65533; 	&#65533;@U&#65533;&#65533;&#65533;&#65533;&#65533;dL&#65533;}y&#65533;?0s &#65533;DG&#65533;Te&#65533;shj_&#65533;&#65533;&#65533;_@Tv*&&#65533;&#65533;~&#65533;`s&#65533;&#65533;&#65533;?&#65533;&#65533;&#65533;&#65533; '&#65533; %t &#65533;-R &#65533; &#65533;&#65533;6>&#65533;A*&#65533;Pd&#65533;sQVa\A`&#65533;&#65533;&#65533;$`O&#65533;V'c&#65533;
&#65533;p&#65533;R&#65533;.Q-*X&#65533;&#65533;v&#65533;oux&#65533;&#65533;<&#65533;3&#65533;.&#65533;&#65533;7&#65533;&#65533;&#65533;c&#65533;2&#65533;&#65533;E&#65533;<&#65533;L;fm&#65533;&#65533;
:&#65533;g!XXc&#65533;&#65533;mp&#65533;2X&#65533;=t
&#1466; &#65533;&#65533;&#65533;XS&#65533;&#65533;&#1616;8&#65533;&#65533;&#65533;&*=&#65533;&#65533;1&#65533;*	w&#65533;&#65533;aJ5W&#65533;&#65533;&#65533;&#65533;&#65533;&#65533;jT&#65533;&#65533;i&#65533;&#65533;T@&#65533;&#65533;Y=&&#65533;q&#65533;&#65533;L&#65533;&#65533;[&#256;&#65533;&#65533;&#65533;R&#65533;&#65533;&#65533;!yA!&#65533;&#65533; )&#65533;M&#65533;&#65533;#&#396;-&#1173;&#65533;&#65533;&#65533;&#65533;pC&#65533;$_aB&#65533; q&#65533;&#65533;&#65533;&#65533;&#65533;P&#10237;&#65533;a&#65533;&#65533;0D&#65533;O 1B&#65533;0&#65533;IR*&#65533;&#65533;&#65533;/]k&#65533;&#65533;S&#65533;!&#65533;
$ "&#65533;&#65533;/!!,&#65533;&#65533;6&#65533;o&#65533;T7&#65533;&#65533;Dl&#435;&#65533; :&#65533;+p/&#65533;&#65533;W&#65533;:'&#65533;/&#65533;/%p&#65533;6&#65533;Yq&#65533;:0&#65533;&#65533;&#65533;&#65533;3&#65533;&#65533;&#65533;&#65533;&#65533;j:p&#65533; 
&#65533;Q&#65533;rt&#65533;[>xr&#65533;e
&#65533;&#65533;	&#65533;&`!i/&#65533; =`=&#65533;,pK&#65533;&&#65533;&#65533;C&#65533;~#&#65533;&#65533;!&#65533;&#65533;&#65533;&#65533;L&#65533;R$&#65533;&#65533;K1{H&#65533;mZ&#65533;a&#65533;&#65533;]6,Eo'&#65533;&#65533;&#65533;&#65533;3$&#65533;E&#65533;f	S&#65533;&#65533;&#65533;
&#65533;ls;{_&#65533;^&#65533;E &#65533;Y&#65533;&#65533;w&#65533;&#65533;I&#1654;_xP&#65533;&#65533;0&#65533;&#65533;&#65533;y&#65533;&#65533;&#65533;$&#65533;&#65533;Q&#65533;c:&#65533;f-~&#65533;+&#65533;&#65533;Zi\&#65533;%&#65533;&#65533;&#336;&#65533;&#592;G%&#65533;&#65533;&f&#65533;&#65533;&#65533;3&#65533;D`c&#65533;&#65533;&#65533;	&#65533;&#65533;@PUAT&#65533;&#65533;&#697;&#65533;&#65533;&#65533;&#65533;B&#65533;;
K&#1361;&#65533;&#65533;3&#65533;&#65533;_{&#65533;H&`+,&#65533;&#65533;&#65533;?&#65533;&#65533;&#65533;&#65533;`P)@ &#65533;* &#65533;&#65533; (&#65533;3&#65533;&#65533;rl#B&#65533;&#65533;52@<&#65533; p"0&#65533;&#65533;&#65533;&#65533;* @&#65533;&#65533;p&#65533;&#65533; &#65533;jmZ qQ$`0&#65533;	&#65533;&#65533;[&#65533;.&#65533;&#65533;&#65533;Q&#65533;&#65533;n&#65533;t&#65533;&#65533;&#65533;Jc5&#65533;=&#65533;&#65533;A&#1066;&#65533;&#65533;&#65533;d&#65533;&#65533;
Nq&#65533;N&#65533;04c`0&#65533;`&#1920;	&#65533;f&#65533;&#65533;&#65533;U!.7Q&#65533;_&#65533;E&#1010;7&#65533;\ &*&#65533;$7&#1096;
2&#65533;&#65533;&#65533;Ich&#65533;&#65533;&#65533;&#65533;&#65533;@&#65533;^^&#65533;	)C&#65533;@e&#65533;&#65533;&#65533;i*&#65533;'	&#732;~&#65533;A&#65533;[R&&#65533;A&#65533;2&&#65533; -L4&#65533;#&#65533;&#65533;v
R]4&#65533; zkp &#65533;&#65533;#&#1068;21&#65533;&#65533; &#65533;&#65533;&#65533;x&#65533;Xg.P@&#65533;&#65533;@:&#65533;U&#65533;w&#65533;&#65533;9&#65533;;vQ&#65533;, &#65533;cE>&#65533;&#65533;&#196;&#65533;5[; s&#65533;&#65533;&#65533;fY&#65533;:&#65533;q2&#65533;&#65533;&#65533;w&#65533;!#&#65533;p&#65533;&#65533;&#65533;&#65533; &#65533;xX&#65533;0&#65533;&#1217;&#65533;&#65533;
Y3&#65533;=&#65533;&#65533;&#65533;&#65533;P&#65533;-t&#65533; &#65533;&#65533;&#65533; (&#65533;&#65533;&#65533;> :&#65533;
&#65533;&#65533;&#65533;%77]AXW6  &#1050;@k&#65533;p&#65533;o%I3uU&#65533;&#65533;N&#65533;&#65533;\&hB&#65533;&#65533;S&#65533;&#65533;&#65533;&#65533;/&#65533;&#65533;P&#65533;w&#65533;&#65533;d&#65533;H&#65533;t&#65533;&#65533;&#65533;2&#65533;W`nX 1G &#65533;Vv~yX&#65533;&#65533;&#65533;&#65533;&#65533;o,+&#65533;-&#65533;&#65533;DO9P&#65533;rm7&#65533;]&#65533;&#1577;^&#65533;&#65533;L#&#65533;&#65533;b&#65533;&#65533;1x&#65533;&#65533;&#65533;&#65533;
,p&#65533;;!B)&#65533;&#65533;&#65533;Pd&#65533;0&#65533;&#65533;&#65533;0b&#65533;E&#4158;&#65533;1
L&#65533;
&#65533;*&#65533;)&#65533;&#65533;CmW&#65533;&#65533; ZMA&#65533; o&#65533;&#65533;&#65533;1&#65533;Yc&#65533;M	&#65533;&#1882;"&#65533;&#65533;&#65533;1 $;a&#65533;&#65533;&#65533;\Q&#65533;&#65533;0`&#65533;%$` %' `&#65533;Q&#65533;@ &#65533;&#65533;'5&#65533;&#65533;&#65533;h&#65533;&#65533;	&{&#65533;&#65533;f&#65533;&#65533;&#65533; &#65533;&#65533;&#55103;&#65533;T&#65533;&#65533;&#2021;`&#65533;7?br&#65533;&#65533;p; &#65533;s(%&#65533; PC&#65533;#4&#65533;&#65533;&#65533;&#65533;&#65533;&#65533;M&#65533;&#65533;&#65533;)&#173;xT3&#65533;&#65533;)&#65533;Jl!
&#65533;ay&#65533;p$k&#65533;#&#65533;&#65533;&#928;&#65533;OH$cww &#65533;%&#1178;&#65533;&#65533;n vzw&#65533;&#65533;&#65533;
&#65533;&#65533;&#65533;&#65533;&#65533;,]&#65533;Q5&#65533;&#65533;D9&#65533;&#65533;,&#65533;&#65533;&#65533;E;7&#65533;&#65533;ZX$&#65533;&#65533;&#65533;&#65533;&#1396;&#65533;(&#65533;u&#65533;&#65533;-B:&#65533;`B&#65533;|f%$0)&#65533;r]xA4/&#65533;  	4 &#65533;&#65533;&#65533;&#65533;&#65533;4&f"&#65533;&#65533;S@&#65533;I &#65533;i&#65533;&#65533;&#65533;~z&#65533;&#65533;&#65533;&#65533;&#65533;i&#65533;&#65533;;&#65533;30	?	&p&#65533;&#65533;%&#65533;&Xb&#65533;VU&#65533;&#65533;T&#65533;~*&#65533;&#65533;_  5&#65533;&#65533;2&#65533;30&#65533;&#65533;p1&#65533;p&#65533;l4&#65533;!&#65533;&#9774;&#65533;0_&#65533;W;z&#65533;(}&#65533;q&#65533;9(&#168311;q&#65533;c&#303;&#65533;A%&#65533;E&#65533;Z&#65533;3&#65533;HL&#65533;&#65533;[&#65533;2N~{0&#65533;&#65533;&#65533;@&#65533;$&#65533;+&#65533;[u&#65533; &#833;9&#65533;&#65533;
&#65533;-&#65533;M5qdg&#65533;;A&#65533;U&#65533;
A&#65533;&#65533;(E&#248;&#65533;&#65533;(w&#65533;T&#65533;qtHw&&#65533;&#65533;S&#65533;&#65533;&#65533;&#65533;&#65533;&#31954;D&#65533;I&#65533;7&#65533;&#39152;_&#65533;_=&#65533;M&#65533;(	;@)#&#65533;&#65533;&#65533;&#65533;&#65533;&#65533;&#65533;&#65533;@ &#65533;&#65533;:$ &#65533;&#65533;ru"Aq&#65533;i
MR 50&#65533;&#65533;&#65533;&#65533;n&#65533;"&#65533;)&#65533;X&#65533;0&#65533;&#65533;	&#65533;&#65533;&#1882;&#65533;G)&#65533;&#65533;ti($&#65533;&#65533;&#65533;$&#65533;&#65533;&#65533;?&#65533;,&#65533;&#65533;1+&#65533;&#65533;&#65533;&#65533;&#65533;)&#65533;&#65533;&#65533;)&#65533;&#65533;&#65533;&#65533;&#65533;&#65533;&#65533;&#65533;&#65533;"&#65533;&#65533;&#65533;&#65533;&#65533;)A&#65533;&#65533;&#65533;&#65533;&#65533;&#65533;&#65533;&#65533;&#65533;&#65533;&#65533;5&#65533;&#65533;&#65533;&#65533;A &#65533;2&#65533;+5&#725;&#65533;&#65533;&#65533;(&#65533;-+##- &&#65533; &#65533;77
&#65533;	

B?7   b B&#65533;&#65533;!`X(i!&#65533;&#65533;&#65533;H&#65533;&#65533;&#331;%iT&#65533; &#65533;&#65533;A&#65533;_&#65533;&#65533;n&#65533;0A&#65533;&#395; &#65533;&#1059;GLP
&#65533;*`&#65533;&#322;s&#65533;2(R&#65533;B&#65533;&#65533;&#65533;&#65533;&#8192;E&#65533;\aiT X	JQ&#65533;&#65533;&#65533;&#65533;t&#65533;&#65533;c&#1157;&#65533;l&#65533;u6/*^&#65533;&#65533;"@&#65533;&#65533;&#65533;Ny &#65533;&#65533;&'N&#65533;&#65533;C&#65533;&#65533; ,&#65533;F&#65533;M+&#65533;&#65533;I&#422;&#65533;M&#661;,TOQ=&#65533;&#65533;&#65533;ah;&#65533;ZZ!5`&#65533;,&#65533;&#65533;&#65533;$Ng&#65533;z&#65533;&#65533;&#65533;0X"d&#65533;P&#65533;&#65533;A&#65533;A>&#65533;&#65533;&#65533;p&#65533;&#65533;?&#65533;=Q`&#65533;&#65533;	P&#65533;&#65533;&#65533;bt:&#65533; &#65533;&#65533;<zB&#65533;;&#65533;&#65533;&#65533;&#65533;>&#65533;&#65533;`a&#65533;cB&#65533;&#65533;P&#65533;&#65533;&#65533; &#65533;)&#65533;9H&#65533;@IB&#65533;&#65533;@&#19523;&#65533;6Ex&#65533;&#65533;p  &#65533;@B6-|B&#65533;3P&#65533; ,&#1649;&#65533;&#65533;&#1328;&#65533;B&#65533;&#65533; +0A
&#65533;&#65533;2&#65533;,`P&#65533;gKeP
&#65533;r&#65533;&#65533;}&#65533;&#65533; &#65533;UKF&#65533;&#65533;X&#65533;+&#65533;X4J `&#65533;	%&#65533; 1&#65533;&#1810;&#65533;66&#65533;Q q!'&#65533;&#65533;&#65533;aQt&#65533;Ebr&#65533;&#65533;+.&#65533;&#65533;&#65533;_H'&#65533;% &#65533;&#65533;)p@*g&#65533;&#65533;#t&#65533;&#65533;p&#65533;p&#65533;&#65533;&#65533;t&#65533;(&#65533;&#65533;"&#65533;n&#65533;@&#65533;&#65533;c&#65533;&#65533;&#65533;&#65533;&#65533;&#65533;>#)0O@j`D&#65533;5k&#65533;&#65533;j+&#65533;&#65533;&#65533;z`&#65533;&#65533;4HR&#65533;&#65533;&#65533;gB&#65533;&#65533;w&#65533;=&#65533;&#1536;&#65533;!&#65533;&#65533;|&#65533;&#65533;&#65533; )\L`&#65533;4&#65533;&#65533;)&#65533;l&#65533;I&#65533;o&#65533;&#65533;&#65533;3p&#65533;&#65533;|{&#65533;&#65533;&#889;&#65533;E_&#65533;&#65533;I&#65533;&#65533;@oU&#65533;&#65533;bE&#65533;&#65533;5&#65533;&#65533;	@&#65533;&#65533;&#65533;"*'(&#65533;<&#65533;&#65533;&#65533;&#65533;&#65533;&#65533;&#65533;\p&#65533;
$&#65533;&#65533;&#65533;&#65533;&#65533;T&#65533;
&#65533;<0C&#65533;&#65533;u&#795;,&#65533;<&#65533;(&#65533;&#65533;&#65533;&#65533; ` &#65533;
&#65533;&#65533;&#65533; &#65533;&#65533;&#65533;|&#65533;&#65533;,&#65533;$&#65533;&#65533;&#65533;zC{B&#65533;c&#65533;&#65533;*H-&#1303;PGu&#65533;~&#65533;*&#65533;&#1583;&#65533;&#65533;Q&#173999;&#65533;2&#65533;&#65533;<+&#65533;&#65533;&#65533;#&#43011;-&#65533;&#65533;1&#65533;&#65533;&#65533;
q]&#65533;B&#65533;H&#630;&#65533;[&#65533;&#65533;&#65533;&#65533;&#65533;&#65533; .)&#65533;&#65533;[&#65533;&#65533;&#65533;`&#65533;&#1318;9'&#65533;/&#65533;X&#65533;\g""&#65533;&#65533;I-&#65533;&#65533;I&#65533;\f&#65533;P&#65533; '@kKv&#65533;&#536;&#65533;6y6&#65533;&#65533;&#65533;&#65533;n  /5&#65533;&#65533;Q&#65533;6@&#65533;i&#699;&#65533;U&#65533;=_&#65533;% ,L&#65533;m&#65533;,@&#65533;(&#65533;hh&#65533;!&#65533;&#1160;&#65533; &#65533;N&#65533;A*T  &#65533;:&#65533;z&#65533;&#65533;&#65533;&#65533;&#1056;>&#51802;&#65533;Z&#65533;&#65533;&#1799;#f&#65533;&#65533;E&#65533;&#65533;mf&#65533;&#961; &#65533;&#65533;&#65533;&#65533;Y&#65533;<&#65533;%&#65533;&#804;&#65533;x&#65533;&#65533;&#65533;( &#65533;Y&#65533;B3
X&#65533;&#65533;	: &#65533;p@_*&#65533;&#65533;&#65533;!N@&#65533;&#65533;q&#65533;[Rz&#65533;m&#65533;&#65533;&#65533;&#65533;c&#65533;&#65533;D&#65533;"9]<&#65533;G&#65533;&#65533;&#65533;&#724;&#65533;@&#1277;B&#65533;&#65533;Dl&#65533;W&#65533;&#65533;5&#65533;&#25139;#V" &#65533;&#65533;&#65533;4&#65533;B&#65533;&#65533;`S&#65533;&#65533;&#65533;&#65533;6&#400;&#65533;V?=m"&#65533;a&#65533;&#65533;^&#65533;&#65533;Az&#65533;
&#65533;&#65533;2dgKj&#1027;a&#65533;&#65533; @&&#65533;, &#65533; H&#65533;  h&#65533;&#65533;T7&#65533;&#65533;= &#65533;&#65533;{f&#65533; &#65533;D&#65533;>_&#65533;&#65533;&#65533;
&#65533;&#65533;&#65533;&#65533;i&#65533;&#65533;RbA&#65533;h&#65533;$&#65533;;&#65533;"&#65533;P`Z`	8 &#65533;Z&#65533;&#65533;#&#65533;&#65533; : &#65533;l@&#65533;h
b&#65533;)&#65533;q&#65533;Y&#65533;&#65533;&#65533;)&#65533;H&#65533;&#65533;&#65533;ZP&#65533;&#65533;&#65533;`&#65533;k&#773;TH&#65533;&#65533;&#1532;&#65533;PaH&#65533;&#65533;r,&#65533;"&#65533;0&#65533;&#65533;V&#65533;G&#65533;&#65533;D$+&#65533; &#65533;&#65533;	.&#65533;"Y&#65533;>v&#65533;N&#65533;&#65533;-&#65533;&#65533;H%&#65533;&#65533;&#65533;&#65533;G+h&#65533;&#65533;&#65533;&#65533;&#65533;0&#65533;&#65533;&#65533;&#65533;V&#65533;&#65533;&#65533;  &#65533;QN7@&#65533;Gm&#65533;(@0z&#65533;&#65533;l` H&#65533;1f&#65533;@,&#65533;:B&#65533;H&#65533;%
&#65533;&#65533;&#65533;&#65533; &#65533;,&#19045;&#65533;c@D&#65533;&#65533;K&#65533;D&#65533;&#65533;&#758;&#65533;*&#65533;&#65533;4&#65533;"&#1310; A&#65533;&#65533;GJ&#65533;V&#65533;QI@:&#65533;&#65533; @pf@ &#65533;aAJ&#65533;< 0$`&#65533; j&#65533;B	&#65533;8&#65533;&#65533;* &#65533;Ri"+ &#65533;WJ&#65533; &#65533; &#65533;`^&#65533;2ON@`U&#65533;&#65533;&#65533;&#65533;!&#65533; y+&#65533;@&#65533;b@&#65533;&#65533;&#65533;&#65533;?z&#65533;&#65533;&#65533;&#65533;&#65533;.&#65533;6!$4A&#65533;&#65533;&#65533;,&#65533;&@&#65533;|&#65533;]Hu&#65533; {D&#65533;&#65533;Q&#65533;(&#65533;n'&&#65533;Ou&#65533; h4&#65533;&#65533;,&#65533;cT&#65533;LX&#65533;&#65533;HA&#65533;gi-r$&#65533;&#65533;	&#65533;&#65533;P&#65533; 
! Y&#65533;( @H&#65533;0&#65533;=&#65533;&#65533;p&#65533;&#65533;&#65533;&#65533;FP&#65533; &#65533;&#65533;@&#65533;&#65533;@&#65533;&#65533;K&#65533;&#65533;&#65533;n&#65533;&#65533;&#65533;$!&#65533;&#65533;$&#65533;&#65533;X&#65533;&#65533; cv&#65533;&#65533;&#65533;&#65533;$P&#65533; &#65533;X$&#65533;&#65533;&#65533;&#65533;&#65533;T&#65533;&#65533;n&#65533;&#65533;&#65533;&#65533;hA&#65533;&#65533;C&#65533; &#65533;)&#65533;us&#65533;\#,E&#65533;&#65533; \&#65533;&#65533;E&#65533;&#65533;$&#65533;p:&#1088;k&#65533;sC@nj&#65533;$5,&#65533;&#65533;*&#65533;"&#65533;&#65533;g&#65533;&#65533;&8A,&#65533;&#65533;3&#65533;-&#255;&#65533;P.">&#65533;&#65533;7&#65533;)&#65533;YF&#65533;[&#65533;Hl&#27895;&#65533;@q&#65533;&#65533;&#65533;&#65533;&#65533;&#65533;d&#65533;: &#65533;&#65533;A&#65533;&#65533;&#65533;&#65533;&#65533;jp&#65533;}&#65533;&#65533;A1|&#65533;~7m\B&#65533;x&#65533;<&#65533;A6>0&#65533;&#65533;&#65533; U&#65533;&#65533;b <h&#65533;	@P&#65533;W&#65533;$D&#65533;&#65533;&#65533;&#65533;&#65533;h&#65533;&#65533;E`&#65533; I&#65533;&#65533;&#65533;  &#65533;&#65533;&#65533;&#65533;{&#65533;&#65533;&#65533;U 1AB&#65533;&#65533;Ml 2&#65533;_&#65533;&#65533;hB`&#33415;b0&#65533;/&#1681;&#65533;&#65533;R&#65533;
&#65533;wf&#65533;&#65533;&#65533; &#65533; d&#65533;&#65533; &#65533;&#65533;Fv^`&#65533;&#65533;S. qq&#65533;&#65533;3&#65533;@)&#65533;g&#65533;&#65533;&#65533;
&#65533;D.&#65533;&#65533;	P&#65533;&#1211;&#65533;&#65533;&#1552;&#65533;=-&f&#65533;`&#65533;&#65533;8&#65533;&#65533;&#65533;&#65533;&#65533; `&#65533;l&#65533;&#65533;&#65533;&#65533;"A&#65533;A&#65533;m&#65533;e&#65533;"&#65533;&#65533;&#65533;j :&#65533;j&#65533;&#65533;&#65533;!AP&#65533;<&#65533;%&#65533;Aa&#65533;&#65533;T&#65533;c='&#65533;+;l&#65533;&#65533;&#65533;&#65533;>&#65533;JH&#65533;i5&#65533;&#65533;?&#65533;&#65533;&#65533;&#65533;O&#65533;&#65533;&#65533;&#65533;ug&#65533;PO=&#65533;So&#65533;B&#65533;03&#65533;@&#65533;x@(&#65533;&#65533;&#65533;&#65533;&%	6khZY&#65533;&#65533;
&#65533;&#65533;&#65533;&#65533;&#366;&#65533;&#65533;$&#1460;hq"z&#65533;h&#65533;tK&#65533;&#65533;!&#65533;&#65533;(5b &#65533;^e0&#65533;&#65533;-&#65533;&#65533;&#65533;n&#65533;&#186;1o&#65533;t&#65533;&#65533;.&#65533;&#65533;&#65533;M&#65533;&#65533;^H?|qAoj &#65533;U,E0E&#65533;d'&#65533;M&#65533;y!2&#65533;_&#65533;&#65533;H< &#42971;&#65533;&#65533;rR&#65533;&#65533;&#65533;&#65533;J&#65533;#&#65533;t&#65533;&#65533;f&#65533;@]&#65533;p &#65533;&#65533;B@ 1&#65533;7&#65533;!&#65533;)&#65533;2(&#65533;T%&#65533; &#65533;&#65533;&#65533;&#65533;& )&#65533;:~7V)&#65533;m&#65533;6&#65533;&#1474;&#65533;Rn&#65533;q5&#65533; &#65533;&#65533;&#65533;*O,&#65533;*&#65533;b&#65533;&#65533;&#65533;&#65533;!&#65533;&#65533;!8G=3-&#65533;X&#65533;pk9q&#65533;p!&#65533;&#65533;&#65533;|&#65533;p0&#65533; &#65533;G+w
&#65533; #&#65533;bE&#65533;W'f&#65533;0K&#65533;9Q U6&#65533;gg&#65533;&#65533;&#65533;|`&#65533; 0&#65533;]&#65533; A@&#65533;&#65533;Drt&#65533;&#65533;&#65533;[&#65533;&#65533;&#65533;&#65533;2&#65533;e&#65533;&#65533;&#515;&#65533;EDSd}&#65533;E&#65533;5\&#65533;a&#65533;&&#65533;BH&#65533;F&#65533;&#65533;!#&#65533;#&#65533;&#65533;&#65533;&#65533;&#65533;e&#1986;/>&#65533;&#65533;&#65533; &#65533;&#65533;&#65533;&#65533;k&#65533;0&#65533;0"`&#65533;C&#65533;&#65533;W#&#65533;Af&#65533;d2&#65533;&#65533;Wg&#65533;&#65533;@.&#1548;W	"W&#65533;A5$&#65533;A&#65533;&#65533; Q&#65533;*&#65533;g&#65533; &#65533;:I&#65533;X@&#65533;B&#65533;G$&#65533;p?&#65533;&#65533; "&#65533;  z&#65533;b.u&#65533;e&#65533;&#65533;&#65533;&#65533;t&#65533;&#65533;#u&#65533;F&#65533; :&#65533;&#65533;aP~&#65533;&#65533;v&#65533;&#65533;pq#&#65533;&#65533;~&#65533;E7&#65533;&#65533;p&#65533;&#65533;)&#65533;&#65533;-&#1170;!&#65533;&#65533;2&#65533;&#65533;&#65533;3c02&#65533;&#65533;&#65533;Du&#65533;#&#65533;B>&#65533;&#65533;1:&#65533;u1 &#65533;&#65533;i&#65533;0&#65533;&#65533;&#65533;D&#65533;&#65533;+  '&#65533;#/&Yw&#65533;&#65533;I`&#65533;P* ,&#65533;+&#65533; &#65533;&#65533;&#65533;8&#65533;X5&#65533;D3&#65533; $&#65533;W &#65533;&#65533;c88&#65533;V,&#65533;q&#65533;cU&#65533;2&#65533;5&#65533;p Bs5&#65533;&#65533;t8!&#65533;d%&#65533;p Pl&#65533;#&#65533;A&#65533;&#65533;#38&#65533;1&#65533;t1.`E&#65533;&O&#65533;&#65533;&#65533;"\&#65533;GX&#65533;o&#65533;t&#65533;&#65533;&#65533;s&#65533;A N&#65533;f&#65533;&#65533;}?&#65533;&#65533;j&#65533;yu&#65533;pBwB1M&#65533;&#65533;&#65533;a&#65533;2c2&#65533;y9Q&#65533;cqi&#65533;&#65533; `&#65533;v&#65533;&#65533;&#65533;&#65533;&#65533;&#65533;&#65533;G&#65533;Q	&#65533;)'p&AP~&#65533;&#65533;&#65533;&#65533;&#65533;
J1Q&#65533;s&#65533;&&#65533;&#65533;7&#65533;&#65533;&#65533;h2K&#65533;&#65533;Bi`&#65533;#&#201;p#@1&#65533;! &#65533; +&#65533;'3&#65533;I@ &#65533;&#65533;c&#65533;&#65533;	@d&#65533;&#65533;:(XV&#65533;*8x&#65533;&#65533;Z6&#65533; |&#65533; 5&#65533;U&#65533;&#65533;a&#65533;L &#65533;QE$2&#65533;&#65533;&#65533;#2LI\&#65533;&#65533;F8
&#65533;T p&#65533;&#65533;&#65533;&#65533;23&#65533;CMO&#65533;e&#65533;?}&#65533;R&#65533;&#65533;/&#65533;&#65533;:&#65533;!e&#65533;Q&#65533;&#65533;&#65533;- R&#65533;EJ&#65533;
pXcQa&#65533;A{&#65533;&#65533;4(&#65533;&#65533;it &#65533;&#65533;&#65533;&#65533;TN&#65533;&#65533;.&#65533;I<b&#65533;&#65533;&#65533;  ~&#65533;	&#65533;.u6R"jA\C4D&#65533;P-&#65533;@$ $&#65533;&#65533;f&#65533;&#65533;D+0Q,&#65533;&#65533;l&#65533;uPP&#65533;$&#65533;&#65533;&#65533;&#65533; &#65533;1&#65533; &#65533;B&#65533;&#65533;/&#65533;0lB&#65533; # &#65533;!&#65533;&#65533;cr6&#65533;w-&#65533;&#65533;)v. x&#65533;V:&#65533;n&#65533;i&#65533;!l&#65533;4K&#65533;&#1640;LX&#65533;w&#65533;&#65533;3&#65533;)5 2`-&#65533;s&#65533;0&#65533;sA&#65533;&#65533;&#65533;>&#65533;0&#65533;	+0;c`&#65533;&#65533;&#65533;&#65533;6D&#65533;&#1245;&#65533;&#359;&#839;,&#65533;3#&#65533;&#65533;T&#65533;QHJD&#65533;&#65533;	&&#65533;&#65533;5bJ&#65533; &#65533;&#65533;&2&#65533;&#65533;\&#65533;&#65533;&#65533;S (&#65533;P|&#65533;&#65533;&#65533;Na%&#65533;&#65533;2&#65533;DT&#65533;bw&#65533;eSQx8&#65533;!8)&#65533;&#65533;<P&#65533;/Lu'&#65533;&#65533;@1$trd&#65533;Pv
 &#65533;&a&#65533;
&#65533;&#65533;#
k&#65533;&#65533;GC&#65533;  &#65533;&#65533;&#65533;&#65533;pv &#65533;J&#65533; &#65533;&#65533;&#65533;&#65533; &#65533;b &#65533;:&#65533;AV&#65533;&#65533;*&#65533;K&#65533;F&#65533;X{&p &#65533;W&#65533;&#65533;&#65533;+&#65533;y&#65533;bA&#65533;&#65533;&#65533;Q!Pa@75 :&#65533;"&#65533;q&#65533;&#65533;IG &#65533;Ce&#65533;	>	$p &#65533;&#65533;I&#65533;e&#65533;T&#65533;&#65533;&"w&#65533;&#65533; 2"&#65533;J#&#1829;PZ&#65533;.&#65533;&#65533;1&#65533;C&#65533; Yi	&#45527;1H&#65533;&#65533;
!&#65533;XB&#65533;%(M'=&#65533;&#65533;?&#65533;_q? &#65533;]&#65533;)OZ&#65533;f&#65533;&#65533;o&#65533;PM&#65533; gi&#65533;W&#65533;$`s&#65533;UTj&#65533;&#65533;&#65533; )&#65533;&#65533;jF?&#65533;&#65533;08&#65533;"*&#65533;``J#&#65533;&#65533;&#65533;+J6&#65533;&#65533;&#65533;&#65533;&#65533;y&#65533;F&#65533; &#65533; &#65533;bZs&#65533;&#65533;&#728;&#65533;&#65533;;&#65533;cc&#65533;!	PWQ3&#65533;&#65533;&#65533;]&#343;&#65533;Ra&#65533;81&#65533;FP&#65533;}V&#65533;&#65533;&#65533;4&#65533;Up#1&#65533;C&#65533;&#65533;5&#65533;(&#65533;&#65533;G&#65533;&#65533; &#65533;&#65533;r5#O:W;7&#65533;&#65533;$&#65533;	$&#65533;'&#65533;#&#65533;&#65533;&#65533;fD&#65533;1&#65533;&#65533;&#65533;&#65533;&#65533;&#65533;&#65533;&#65533;:&#65533;	 &#65533;
&#65533;qi&#358;tp&#65533;	&#65533;&#65533;Y&#65533;J\`&#65533;&#65533;:&#65533;`}B&#65533;,&#1032;>j&#65533;kA&#65533; &#65533;&#65533;,@p&#65533;	&#65533; &#65533;i&#65533;f?,@&#65533;>&#65533;&#65533; 1 &#65533;&#65533;q&#65533;`&#65533;&#1045;&#65533;#"J1qU@5a;,?&#65533;=P$L&#65533;&#65533; &#642;&#65533;&#65533;&#65533;.L$ <&#65533;QbL;&#65533;1&#65533;&#65533;&#65533;&#65533;&#65533;!&#65533;0`d&#65533; &#65533;{Q4.R&#65533;)P\7c
g&#65533;G&#65533;G&#65533;&#65533;$r&#65533;=&#65533;P	&#65533;a&#65533;b@<H&#65533; &#65533;X&#65533;&#65533;&#1651;&#65533;x&#65533;&#65533;&#65533;UJ&#65533;b&#65533;a&&#65533;&#65533;]0&#65533;T  . &#65533;n&#65533;&#1848;t&#65533;&#65533;&#1545;&#65533;&#65533;&#1231;&#65533;&#65533;&#65533;&#65533;i+&#65533;&#65533;&#65533;&#65533;&#65533;B=&#65533;&#65533;&#65533;&#924;J&#65533;`&#65533;&#65533;!\Br&#65533;
&#65533;R&#65533;a&#65533;H#KEe P&#65533;&#1812;$&#65533;&#1928;&#65533;?/&#65533;&#65533;&#65533;&#65533;`;&#65533;&#65533;&#65533;&#65533;&#65533;l&#65533;&#65533;&#65533;50V&#65533;.h6&#65533;&#65533;&#65533;5h&#65533;&#65533;K&#65533;&#65533;&#65533;+ &#65533;&#65533;&#65533; &#65533;z %&#65533;&#65533;q*&#65533; &#65533;&#734;&#65533;/&#65533;E?&#65533;&#65533;&#65533;#j&#85500; &#65533;:&#65533;=u.y~&#65533; .&#65533;NS&#65533;d&#65533;&#65533;k&#65533;ID 3[Z&#65533;#&#65533;&#65533;T&#65533;&#65533;Q"s&#65533;'UlV&#1249;\&#65533;&#65533;&#65533;&#65533;3rO&#65533;W8	0&#65533;&#65533;&#65533; &#65533;n8&#65533;`&#65533;:&#65533;&#65533;&#65533;!&#65533;^&#65533;s+B.&#65533;&#65533;`&#65533;&#65533;U6&#502423;z&#2018;&#65533;p&#65533;?&#65533;&#161;&#65533;&#65533;&#65533;X&#65533;y&#65533;&#65533;bu7JB0,&#65533; W&#65533;&#65533;lV[s&#65533;(M&#65533;&#65533;&#65533;t&#65533; &#65533;`Ky7 QBy&#65533;&#1253;&#65533; &#65533;&#65533;&#65533;&#65533;6	&#65533;&#65533;)&#65533; &#65533;gX	&#65533;	&#65533;/&#65533; 
&#65533;%u&#65533;`&#65533;&#65533;&#65533;VP&#428;&g	AYi&#65533;&#65533;B&#65533;@&#65533;&#65533;&#65533;&#65533;&#65533;B9K&#65533;(vrt80p&#65533;G&#65533;p!&#65533;S2`^&#65533;&#65533;&#65533;&#65533;&#65533;|&#65533;	&#65533;&#65533;&#65533;&#65533;&#65533;z9&#65533;M&#65533;N&#65533;&#65533;:S&#65533;qOgr&#65533;r
&#65533;$&#65533; R'm&#65533;&#65533;&#65533;yc>&#65533;%&#65533;&#65533;&?12&#65533;R 1&#65533;3&#65533;&#65533;!&#65533;y&#65533;&#65533;&#1752;|6&#65533;-x^&#65533;&#65533;&#65533;&#65533;5u&#65533;w&#65533;Qb&#65533;mc|&#65533;! &#65533;&#65533;:&#65533;
F&#65533;-3&#65533;T&#65533;&#65533;&#65533;>
&#65533;"sd@u&#65533;	Ch&#65533;P&#65533;&#65533;&#65533;&#65533;J4&#65533;&#65533;7[&#65533;
nq&#65533;"&#65533;&#65533;&#65533;a#_&#65533;9&#65533;Vz&#65533;
m&#65533;&#65533;r@&#65533;&#65533;	&#65533;:&#65533;&#65533;&#65533;Q&#65533;&#65533;%&#65533;32&#65533;6&#65533;plV&#65533;&#65533;`&#65533;|&#65533;&#65533;&#65533;&#65533;&#65533;&#65533;: &#65533;S&#65533;h4&#65533;!&#65533;&#65533;&#65533;&#1257;&#65533;;&#65533;&#65533;&#65533;&#65533;&#65533;&#65533;&#65533;a&#65533;
&#65533;&#65533;&#65533;" &#65533;S&#65533;:&#65533;P&#65533;&#1138;&#65533;L&#65533;&#65533;u&#65533;'&#65533;cfW&#65533;4&#65533;k*f&#65533;&#65533;r&#65533;O>n&#65533;V+%&#65533;A&#65533;+&#65533;&#65533;3*&`&#65533;P&#65533;r&#65533;u&#65533;H P &#65533;$X&#65533;V$&#65533;&#65533;j&#65533;sq1&#65533;1]&#65533;;%L&#65533;&sh&#2024;&#65533;S&#65533;1&#65533;[
if&#65533;&#65533;&#65533;&#65533;&#65533;>0_&#65533;#6&#65533;&#1549;&#65533;&#65533;.&#65533;&#65533;&#65533;&#65533;g	&#65533; #&#65533;&#65533;i&#1429;BVR&#65533;&#65533;&#65533;&#65533;0ll&[+`v1H&#423;D&#65533;H&#65533;&&#65533;&#859;&#65533;e&#65533;&#65533;s~&#65533;&#65533;&#1217;&#1958;&#65533;&#65533;&#65533;&#65533; 1&#342;Y1&#65533;&#65533;A 5p &#65533;&#65533;&#65533;s &#65533; p&#65533;&#65533;(!b6`LQ@&#65533;&#65533;bZKA&#37813;!&#65533;5S&#65533;Qb&#65533;&#65533;&#65533;&#65533;[>7&#65533; P&#65533;&#65533;&#65533;&#65533;&#65533;38=&#65533;v&#65533;z&#65533;&#65533;7&#561;&#65533;&#65533;E&&#65533;)&#1378;&#65533;C&#65533;`&#65533;q&#65533;_&#65533;
-&#65533;R&#65533;&#65533;-&#65533;&#65533;&#65533;&#65533;&#65533;gr$"pr]&#65533;&#65533;&#65533;&#65533;&#65533;j&#65533;I e&#65533;A&#65533;:&#65533;L&#65533;d&#1856;&#65533;R&#65533;l2 &#65533;>q&1&#65533;&#65533;&#65533;
r&#65533;$&#65533;#/&#65533;]&#65533;&#65533;;h&#65533;&#65533;;PV;&#65533;&#31183;&#65533;.&#65533; 	1'&#65533;p<k&#65533;Q&#65533;
&#65533;3p &#65533;&#65533;N  :&#65533;=%= - &	77 		
7&#65533;7
	 .!.&#65533;&#65533;!&#65533;&#65533;&#65533;&#65533;&#65533;&#65533;&#65533;&#65533;&#65533;&#65533;&#65533;&#65533;&#65533;&#65533;&#65533;&#65533;&#65533;&#65533;&#65533;&#65533;  
?&#65533;?&#65533;&#661;B&#657;&&&#65533;  &#65533;&#65533;-*&#65533;-,+&#65533;+$&#65533; &#65533;'(&#65533;#&#65533;&#65533;lHW!-&#65533;&#65533;&#65533;*&#65533;&#65533;&#65533;&#65533;t&#65533; &#389; &#1013;&#65533;&#65533;*&#65533;AX&#65533;&#1029;9v&#65533;0&#65533;&#65533;&#65533;&#65533;&#65533;a~ 1a&#65533; &#65533;&#65533;FV&#65533;(&#65533;&#65533;B&#65533;&#65533;&#65533;&#65533;&#65533;&#65533;XC&#65533;&#65533;&#65533;0&#65533;B&#65533;:&#65533;c&#65533;a=&#65533;&#65533;&#65533;&#65533;Ar&#65533;5&#65533;)&#65533;&#65533;&#65533;&#65533;&#65533;&#65533;X&#65533;*P&#1290;P&#65533;&#65533;&#65533;2jhV&#65533;&#65533;p&#65533;A\&#65533;`&#65533;&#65533;*&#65533;&#65533;P&#65533;&#65533;&#65533; k&#65533;&#65533;h$&#65533;&#1699;;vD&#676;&#65533;O&#65533;4E&#65533;&#65533;kU&#65533;v&#606;M&#65533;&#65533;m&#65533;&#65533;z&#65533;&#65533;@&#65533;Bg&$&#65533;%&#65533;69&#65533;&#65533;&#65533;@&#65533;&4 B&#65533;&#65533;A1&#65533;hA&#65533;D&#1664;xp&#65533;\&#65533;A`-&#65533;&#65533;B&#65533;&#65533;p0x&#65533;&#65533;&#65533;&#322;&#65533;&#65533;&#65533;*0&#65533;&#65533;&#65533; 8&#65533;V&#65533;&#65533;J
&#65533;&#65533;&#65533;&#65533; }&#65533;$&#65533;H&#65533;4^+&#65533;,pT 2&#65533;P U&#65533;&#65533;a&#65533; B,&#65533;2&#65533;&#65533;l&#65533;_ &#65533;u&#65533;
&#65533;v&#65533;~&#65533;&#65533;&#65533;@W&#65533;PCU=0V@-nX&#65533;n&#1634;#,&#65533;&#65533;[!&#65533;E&#65533; b&#65533;T&#65533;&#65533;.&#65533;&#65533;&#1477;&#65533;0&#65533;.&#65533;&#65533;&#65533;&#1880;&#65533;Y&#35072;&#65533;:Xp;!|&#65533;&#65533;^(&#65533;&#65533;[:0@&#65533;&#65533;L&#65533;	
 1&#65533;%&#65533;Ab&#65533;&#65533;h&#65533;J)@ &#65533;&#65533;&#65533;@&#65533;KX&#65533;e&#65533;&#39355;&#65533;&#65533;/&#65533;&#65533;&#65533;1
d"q&#65533;&#65533;&#65533;%&#65533;$@&#65533;5 &#65533;P@:b&#65533;&#65533;]=X&#65533;~&#65533;pS `&#65533;@&#65533;&#65533;&#65533;+&#65533;&#1026;&#65533;a&#65533;&#65533;n&#65533;&#65533;O&#65533;&#65533; &#65533;uAz0&#65533;&#65533;&#65533;|$&#65533;&#65533;b-&#65533;g \pP&#65533;-&#65533;&#65533;Av&#65533;&#65533;&#65533;&#65533;&#65533;&#65533;&#32784;.,@ &#65533;*ZKR 0&#65533;&#65533;&#65533;$u&#65533;+&#65533;&#65533;GY&#65533;GW<&#65533;&#65533; &#65533;&#65533;&#65533;&#65533;bV&#65533;&#65533;%&#710;Z=d]r]p_R&#65533;ciq$&#65533;+&#65533;0WH&#65533;&#65533;P &#65533;@&#65533;&#65533;&#65533;{&#65533;@	`&#65533;4P&#65533;&#65533;&#65533;&#65533;Z&#65533;$&#65533;) &#65533;&#65533;h &#65533;*h&#454;)&#65533;l&#65533;&#65533;vJ&#65533;&#65533;&#65533;&#65533;&#65533;T&#65533;&#617;?g&#65533;&#65533;&#65533;&&#65533;1=(r  #&#65533;P&#65533;5tP&#65533;Q&#65533;`.|0+&#65533;t&#65533;	&#65533;&#65533;&#65533;
&#65533;L&#65533;S8&#65533;R&#65533;K&#65533;"&#65533;&#1714;&#65533; &#65533;]&#65533;&#65533;-j&#65533;IR
&#65533;&#1482;&#65533;`&#65533;"&#65533;G1T%K &#65533;&#65533;	h&#65533;&#65533;@_+L&#65533;  T&#65533;&#65533; s%V&#65533;`&#65533;SX&#65533;&#65533;&#65533;Z&#65533;&#65533;&#65533;&#65533;,P&#65533;B&#65533;&#65533;&#65533;&#65533; E&#1349;&#65533;9@&#65533;&#65533;dp&#65533;&#65533;&#65533; &#65533;D&#65533; @
8&#65533;X@$0&#65533;&#65533;&#65533;&#65533;`&#65533; <P&#65533;&#65533;
0&#65533;&#65533;&#65533;&#65533;;0$"&#65533;&#65533;@#&#65533;&#65533;&#65533;&#65533;&#65533;&#65533;&#65533;SoK&#65533;
9u)&#65533;fT&#65533;&#65533;<&#1591;&#65533;mP&#65533;x&#1390;&#65533;`&#65533;p&#1512;
	V&#65533;&#65533;&#65533;&#65533; &#65533;&#65533;A`4&#65533;P@&#65533;&#65533;&#65533;&#65533;&#1169;&#65533;&#65533;&#65533;&#65533;&#65533;A&#65533;&#65533;&#65533;-&#1836;}A&#65533;S0 [&#65533;&#65533;B C&#65533;&#65533;!&#65533;b ) &#65533;&#65533;0P&#65533;G`}&#65533;&#65533;&#65533;6B&#65533;&#610;&#65533;&#65533;&#65533;Cr&#65533;&#65533;T A&#65533;2&#65533;&#65533;&#65533;&#65533;I{&#65533;	F &#65533;&#65533;xq&#65533;&#65533;&#1556;&#65533;R&#65533;&#65533;+&#562;&#65533;q&#65533;3&#674;5&#1024;,&#65533;&#65533;&#65533;&#65533;;Z)M&#65533;&#65533;p`" &#65533;d  WX&#65533;h&#65533;
&#65533;5$&#65533;&#65533;&#65533;&#65533;	&#65533;@&#65533;&#65533;%PcJ&#65533;F1&#65533;&#65533;&#65533;&#65533;GY&#65533;&#65533;&#65533;&#65533;
&#65533;IN]&#65533;&#65533;R&#65533;&#65533;o&#65533;	h\SQ&#65533;&#65533;&#65533;&#65533;L&#65533;k&#65533;&#65533; ` v &#65533;&#65533;O3&#65533;B&#65533;&#1546; l[AxQL&&#65533;2&#65533;`  h(&#65533;0b$X&#65533;@&#65533;a&#65533;F&#65533;QL&#65533; ,"b&#65533;
&#65533;L&#65533;Fq}&#65533;&#65533;&#1162;&#65533;k|f&#65533;&#65533;-&#65533;xaH[&#65533;&#65533;D&#65533;`&#65533;&#65533;bly0&#65533;,b&#65533;
H&#1314;&#65533;E6&#65533;&#65533;&#1501;R+&#65533;&#65533;&#65533;V*&#65533;V&#65533;&#65533;&#65533;&#65533;.&#65533;}&#65533;&#65533;&#13888; Z&#65533;UwP&#65533;X&#65533;&#65533;&#65533;*0&#65533;&#65533;E *v&&#65533;&#65533;&#65533;@~r&#65533;p&#65533;&#65533;MA+UTY&#65533;RP*&#65533;-&#65533;b&#65533;`K&#65533;&#1024;&#65533;&#65533;&#65533;J&#65533;j&#65533;&#65533;3&#65533;&#65533;v &#65533; (&#65533;]
&#65533;&#65533;.&#65533;&#1415;8"&#65533;b&#65533;+A &#65533;%3iR#&#65533;&#65533;&#65533;&#65533;s> Ba&#65533; &#65533;&#65533;o'E&#65533;&#65533;
I&#65533;&#65533;Q.&#65533;A&#65533;
D&#65533;&#65533;&#65533;B$&#549;&#65533;b1 &#65533;yDc&#65533;E&#65533;&#65533;V:&#65533;1W@&#65533;,XQ-R&#65533;W&#65533;w&#65533;	BR&#65533;&#65533;
&#65533;&#723;u&#65533;m p&#65533;F&#65533;&#65533;&#65533;&#65533;9&#65533;R&#65533;&#65533;:F+!&#65533;P8&#145;P&#65533;g3&#65533;  H@&#65533;Ue'XA#`&#65533;f&#65533; &#65533;&8&#65533;&#65533;&#646;c+a&#65533;&&#65533;X&#65533;1&#65533;&#65533;&#65533;t_J
&#65533;M8
&#65533;&#65533;&#65533;LSY &#65533;m&#65533;&#65533;h&#65533;	a4&#65533;@&#65533;9&#65533;#&#65533;&#65533;
a&#65533;X&#65533;1K&#65533;&#65533; T&#65533;&#65533;&#65533;K5&#65533;] &#65533;&#65533;&#65533;&#65533;c&#65533;&#65533; &#65533;&#65533;&#65533;K3&#65533;&#65533;&#65533;"&#65533;&#65533;jKcY&#65533;f&#65533;&#65533;e	yN&#65533;&#65533;&#65533;d+w&#65533;v!Z&#65533;&#65533;(2&#65533;&#35240;&#65533;>^\2&#65533;T&#65533;Ng!&#65533;&#65533;70{&#65533;y!5xy&#65533;&#65533;&#65533;&#65533;i`&#65533;&#1381;&#65533;&#401;Z&#65533;E
&#65533;&#65533;=&#65533;&#65533;&#65533;&#847;
&#65533;&#65533;Ab`)&#65533;&#65533;A4<'	 1x&#65533;m&w&#65533;&#65533; &#65533;&#65533;&#65533; &#65533;&#65533;p 	
1~&#65533;&#65533;U$&#65533;&#65533;_&#65533;&#65533;	&#65533;8m&#65533;&#57867;aLnr&#65533;-56&#65533;&#65533;Z&#65533;&#65533;0#o&#65533;<a&#65533;&#65533;X&#65533;!&#65533;&#65533;&#65533;&#65533;l&#65533;bf&#65533;
P:Q&#65533;&#65533;&#65533;b&#65533;&#65533;9&#65533;k&#65533;(\>&#65533;+&#65533;01>&#65533;&#65533;&#65533;x@&#65533;
,&#65533;&#65533;&#65533;a+&#65533;\&#65533;&#65533;6+&#65533;G&#65533;&#65533;(&#65533;A{$*0&#65533;&#65533; &#65533; D&#65533;&#65533;U D`&#65533;-&#65533;I&#65533;&#65533; F&#65533;
&#65533;xm&#65533;2X&#65533;&#65533;Q]&#65533;.^&#65533;&#65533;&#65533;&#65533;&#65533;&#65533;^&#65533;&&#65533;g&#65533;r JP[/&#65533;&#65533;%&#65533;LOD&#65533;&#65533;	&#65533;&#65533;%pk-&#65533;&#65533;&#509;&#65533;&#65533;&#65533;%h&#65533;&#65533; &#65533;^dl&#65533;zU&#65533;r&#256;3&#65533;&#65533;&#65533;D A&#65533; &#65533;&&#65533;&#65533;NU&#65533;W&#65533;&#65533;&#65533;&#65533;&#65533;&#65533;[&#65533;&#655;3&#65533;q)&#65533;i&#65533;P&#65533;&#65533;&#65533;&#65533;&#65533;&#65533;&#65533;73&#65533;&#65533;6&#65533;z&#65533;&#65533;&#65533;&#65533;I&#65533;&#65533;&#65533;D&#65533;(*E&0O&#65533;&#65533; X
 &#65533;;&#65533;&#162; +X&#65533; &#65533;&#65533;&#65533;&#65533;=&#65533;;B&#65533;&#65533;h&#65533;$!K5&#65533;&#65533;'&#65533;&&#65533;&#65533;&#65533;&#65533;0&#65533;Z&#65533;vz"!O;r&#65533;&#65533;&#65533;!&#65533;&#65533;E:&#65533;&#65533;&#65533;O&#65533;&#65533;&#985;O&#65533;G.^&#65533;%&#65533;*&#65533;u&#803;&#65533;&#65533;' Q&#65533;&#65533;H&#65533;e&#65533;A&#65533;&#65533;,S&#1473;0@b&#65533;H!&#65533;J&#65533;f/q+p &#65533; &#65533;"u,p '&#65533;%`&#65533;B 7px&#65533;&#65533;	&#65533;&#65533;Ay&#65533;c&#65533;&#65533;N&#65533;y&#65533;by<&#65533;X&#65533;&#65533;6&#65533;%&#65533;xx	@&#65533;px&#65533;G=&#65533;x&#65533;&#65533;zp,&#416;kp&#65533; *&#65533;l&#65533;t@&#65533;G51 &#65533;uT&#65533;<X&#65533;1,&#65533;uqD&#65533;&#65533;s&#65533; F2s&#65533;3 &#65533;S 0I&#65533;&#65533;&#65533;TqI&#65533;&#65533;P)S_dB;5&#65533; <7fy&#65533;1P&#65533;&#65533;{q%&#65533;GM&#65533;
s&#65533;40&#65533;&#65533;&#65533;a&#65533;A&#65533;Tr1$&#65533;0&#65533;V&#65533;&#65533;)0&#1217;$&#65533;0^Q ,@K#@&#65533;E&#65533;&#65533;3@RU&#65533;Z&#65533;&#65533; 1&#65533;#pD&#65533;&#65533;'&#65533;b&#65533;@&#65533;&#65533;	[&#65533;	<6&#416;N&#65533;
&#65533;4y&#65533;&#1283;&#65533;&#65533;6&#65533;#y&#65533;RX&#65533;"&#65533;&#65533;&#65533; &#65533;&#65533;A&#864; T&#65533;&#65533;@x&#65533;+&#65533;@ ,&#65533;^leLQ#&#65533;&#65533;+&#65533;k&#65533;"5&#65533;
&#65533;4 &#65533;&#65533;euZ&#65533;&#65533;&#65533; n&#65533;f> +&#65533;&#65533;&#65533;TE@&#65533;`Da/"!^&#65533;CA&#65533;&#65533;&#65533;2&#65533;&#65533;j?-e&#65533;&#1234;;&#65533;#'&#65533;|e&#65533;0&#65533;0&#65533;c1,#Q&#65533;#&#65533;&#65533; *0&#65533; &#1010;2&#65533;&#65533;&#65533;Z,&#65533;=&#65533;O&#65533;4&#65533;a",P &#65533;&#65533;&#65533;A&#65533;&#1270; F Cq28&#65533;!&#65533;"&#65533;Y&#65533;7&#65533;&#65533;N4`&#65533;766&#65533;:&#65533;&#65533;&#65533;&#65533;)N8f n9)&#65533;A&#65533;Fx&#65533;%V7&#65533;+&#65533;q&#65533;&#65533;(&#65533;,&#65533; &#65533;&#65533; `&#65533;PD&#65533;Q !E[&#65533;$3&#65533;p R&#65533;`[&#65533;&#65533;H;Y&#65533;`I&#65533;&#65533;=&#65533;[6&#65533;6p&#65533;7&#65533;&#65533;&#65533;&#65533;&#65533;
&#65533;&#65533;P&#65533; &#65533;^E&#65533;&#65533;325&#65533;&#65533;=p;&#65533;&#65533;&#65533;2 >&#65533;5 `&#65533;&#65533;&#65533;&#65533; &#65533;&#65533;t&#65533;C	&#65533;1&#65533; _&#65533;:`&#65533;Rh&#65533; &#65533;&#65533;{U=&#65533;&#65533;&#65533;&#65533;&#65533;#&#65533;&#65533;&#65533;&#65533;]&#65533;$@[-&#65533;D ^&#65533;&#65533;&#65533;&#65533;:P&0&#65533;b&#65533;&#65533;c}&#65533;79`zuC6&#65533;h&#65533;B&#65533;&&#65533;j&#65533;nm)w)&#65533;&#65533;&#65533;/x&#65533;&#65533;U7c &#65533;8&#65533;`&#65533;B FA&#65533;Z&#65533;@&#65533;+@ &#65533;&#65533;&#65533;r&#65533;e=&#65533;&#65533;l1.P&#65533;&#65533;r&#65533;<&#65533;&#65533;&#65533;&#65533;&#65533;A&#65533;A0}l"&E&#65533;d&#65533;&#421;h|Ds&#65533;!Qp&#65533; &#65533;p?&#65533;&#65533;&#65533;P &#404;&#65533;&#65533; G5&#65533;v&#65533;&#65533;&#65533;&#65533;+X&#65533;&#631;u&#65533;&#65533;t&#65533;]&#65533;&#65533;7&#65533;	#@&#65533;RE&#65533;&#65533;uE%-@&#65533;0R1&#65533;p  i2&#65533;/rb&#65533; =m&#65533;53!h>dD Ss8&#65533;&#65533;&#65533;&#65533;&#65533;Q	7$;pxk&#65533;Nz&#65533;)&#65533;&#65533;nC&#65533;&#65533;&#65533;n&#65533;2)&#65533;&#65533;y&#65533;+Y?&#65533;&#65533;&#65533;/(jY74P7&#65533;&#65533;&#65533;zg&#65533;@"&#546;l"  $ 0&#65533;&#65533;&#65533;P](Ey<)&#65533;9&#65533;SH&#65533;&#65533;*&#65533;23&#65533;&#65533;3&#65533;&#65533;Q&#65533;UU&#65533;&#65533;]&#65533;I&#65533;&#65533;G,&#65533;L7&#65533;xh}_&#65533;G&#65533;gS*b&#65533;(sL&#65533;&#65533;`&#65533;@t&#65533;&#65533;+` &#65533;&#65533;&#65533;&#65533;&#65533;P0$&#65533;S&#65533;qTxX&#65533;&#65533;I&#65533;B&#65533;&#65533;&#65533;
&#65533;hQ&#65533;"3(&#65533;k&#677347;&#65533;9&#65533;+&#65533;}e&#65533;&#65533;PK&#65533;|&#65533;&#65533;&#65533;!&#65533;J&#65533;j&#65533;C0p&#65533;5&#65533; &#65533;`&#65533;&#65533;4	&#65533;T*&#65533;&#65533;	**&#65533;&#65533;p&#65533;&#65533;^{&#65533;'&#65533;*BX&#65533;&#65533;h,&#65533;`&#65533;0&#65533;&#65533;	#&#65533;(z	&#65533;&#65533;(&#65533;&#65533;@@&#65533;0&#65533;&#65533;?&#65533;&#65533;cR&#65533;W&#65533;#&#65533;&#65533;U&#65533;&#65533;v B&#65533;
&#65533;(&#65533;&#65533;&#65533;&#65533;2 "B&#65533;&#65533;&#65533;&#65533;&#65533;C =&#65533;&#65533;&#65533;r%&#65533;&#65533;vL49I;;i&#65533;&#65533;&#65533;&#65533;
@&#65533;&#65533;&#65533;,&#65533;&#65533;&#65533;a&#65533;p{l&#65533;E&#65533;&#65533;
Q*/&#65533;&#65533;W&#65533;sC&#65533;l&#65533;lV&#65533;:&#65533;y!&#65533;&#65533;P'&#65533;&#65533;R&#65533;&#65533;&#65533;&#65533;&#65533;{&#65533;"3C&#65533;&#65533;1@.&#65533;&#65533;D&#65533;&#65533;f[&#65533;&#65533;&#65533;51&#65533;e,1&#65533;&#65533; 5&#65533;%&#65533; &#65533;&#65533;&#65533; &#65533;&#1057;&#65533;&#65533;&#65533;&#65533;Ar;&#65533;6&#65533;H-|&#65533;&#65533;|&#65533;s36&#65533;b e&#65533;y5&#65533;&#65533;(&#65533;a&#65533;&#65533;W &#65533;	&#65533;&#65533;&#65533;&#65533;Y&#65533;&#65533;@&#65533;Yx&#65533;&#65533;&#65533;:&#65533;53S&#65533;k&#65533;j)&#65533;&#65533;&#65533;&#65533;&#65533;&#65533;fQ&#65533;&#65533;*&#65533;lv&#65533;I&#65533;&#65533;&#65533;H&#65533;e1c&#65533;&#65533;&#65533;&#65533;dD7R;U^&#65533;&#65533;
&#65533;@!` &#65533;&#65533;+&#65533;&#65533;K&#65533;' *C #L&#65533;/ &#65533;T&#14441;&#1475;&#65533; s&#65533;&#65533;-&#65533;&#65533;$&#65533;/1@&#65533;&#65533;b<&#65533;&#65533;
1&#65533;&#65533;&#65533;&#65533;$X&#65533;kb6E~!i]; s&#65533;#8 &#65533;pW!:5,&#65533;"&#65533;`9`&#65533;&#65533;&#65533;{S7lY6&#65533;&#757;|&#629;Q)&#65533;&#65533;+vn&#65533;5*7&#65533;&#465;&#65533;!	&#65533;4M&#65533; &#1280;A &#1068;&#65533;&#1409;@)&#65533;&#65533;&#65533; (&#65533;T&#65533;u!)&#787;)&#65533;\&#65533;dd2bg&#65533;A"&#65533;&#65533;&#65533;b&#65533;#&#65533;&#65533; &#65533;}&#65533;&#65533;&#1636;&#65533;&&#65533;+vj&#65533;&#65533;za+"SF&#65533;&#65533;
p&#65533;Jr"$&#1042;&#65533;&#65533;wa&#65533;&#65533;i&#65533;&#65533;&#1687;L1 X>^&#65533;
.&#65533;`&#65533;&#1413;#&#65533;-5&#65533;%&#65533;G&#65533;!-0&#65533;&#65533;*p&#65533;&#65533;&#65533;kA &&#65533;@}&#65533;#^&#65533;gZQ -&#65533;&#65533;&#65533;Px f&#65533; .Um#j&#65533;J&#65533;&#65533;Q&#65533;&#65533;Le&#65533;b&#1544;&#65533;:&#65533;)&#65533;&#65533;pX3f,&#65533;4	&#65533;&#65533;	&#65533;&#65533;	&#65533;&#65533;M&#65533;"M&#65533;&#65533;*&#65533; *&#65533; &#65533;&#65533;&#65533;BD&#65533;:x&#65533;`)&#65533;TH&#65533;&#65533;&#65533; &#65533;&#65533;P&#65533;:&#65533;&#65533;40&#65533;&#65533;&#65533;&#65533;&#65533;a}f&#65533;$&#65533;&#65533;A &#65533;&#65533;&#65533;&#65533;&#65533;:&#65533;&#65533;od&#65533;G&#65533;&#65533;;&#65533;&#65533;V?<&#238616;&#65533;0S&#65533;#&#65533;8&#65533;vZ&#65533;&#65533;V &#65533;"&#65533;l)&#65533;~jI'&#65533;\&#65533;Z&#65533;cQ&#65533;30&#65533;&#65533;+2*|)&#65533;&#65533;&#65533;>c.c&#65533;
&#65533;d&#65533;&#65533;&#65533;&#65533;G&#65533;1+&#65533;$&#65533;`6&#65533;P&#1793;&#65533;&#65533;:8&#65533;KO&#65533;a3&#65533;x&#369;&#65533;&#65533;|&#65533;&#65533;&#65533;&#65533;&#65533;]&#65533;&#65533;(&#65533;6c&#65533;&#65533;N&#65533;rB&#65533;&#65533;7&#65533;&#65533;&#65533;&#65533;u3&#65533;&#65533;K ,&#65533;&#65533;]&#65533;&#1105;&#65533;&#65533;4bk&#65533;rqk&#65533;%i&#65533;x!yd&#65533;i3&#65533;yLIu<`u&#65533;&#65533;5&#65533;&#65533;:&#65533;|+&#65533;&#65533;&#65533;2&#65533;2U&#65533;&#65533;U7[?&#65533;@&#65533;5&#65533;&#65533;&#65533;/>&#65533;-&#65533;&#65533;R&#65533;v *SD&#145;&#65533; fq&#65533;H
!%+, <&#65533;0 &#65533;h>&#65533;R=&#65533;&#65533;&#65533;&#65533;&#65533;&#65533;QZ|&#65533;&#65533;&#65533;&#65533;L &#65533;&#65533;&#65533;2&#65533;Rq&#65533;&#65533;V*&#65533;5&#65533;  &#65533;%FF=QCE$ &#65533;&#65533;&#65533;4 &#65533; &#65533;j$=&#65533;&#65533;&#65533;&#65533;l&#65533;;&#65533;Wl^z6y@&#65533;&#1517;&#65533;8&#65533;,&#65533;$n&#65533;Wci{&#65533;&#65533;&#65533;&#1298;<	&#65533;K-P%&#65533;YT&#65533;&#65533;&#65533;&#65533;&#65533;upQ[6rFsCTr`Z&#65533;&#65533;&#65533;/&#65533;U&#65533;(&#65533;&#65533;&#65533;&P 5<* GE&#65533;&#65533;f,&#65533;2c&#65533;&#65533;&#65533;;E&#65533;&#65533;7Y:&#65533;&#65533;
&#65533;&#65533;;&#65533;&#65533;C&#65533;&#65533;&#65533;&#65533; p&#65533;&#65533;&#65533;=&#65533;`z&#65533;&#65533;&#65533;&#65533;>A&#65533;&#65533;&#65533;&#65533;P&#65533;4&#1426;&#65533;'&#65533;&#65533;A&#65533;}&#65533;% &#65533;9@&#65533;>0&#65533;&#65533;&#65533;&#65533;&#65533;m iv&#65533;0Ua&#65533;2&#65533;&#65533;/&#65533;&#65533;hb&#65533;~&#65533;&#65533;!
&#65533;!&#65533;&#65533;&#65533;@&#65533;&#65533;&#65533;&#65533;AP&#65533;kX&#65533;+&#65533;s>&#65533;&#65533;`Bi7BXc&#65533;p	&#65533;&#65533;&#65533;&#65533;*>&#65533;&#65533;^>&#65533;SY *&#65533;P&#65533;&#65533;&#65533;&#65533;k&#65533;i&#65533;&#65533;&#65533;?F&#65533;&#65533;&#65533;1&#65533;-&#65533;&#65533;&#65533;&#65533;1=2&#65533;&#65533;'Fp&#1636;_&#65533;&#65533;&#65533;&#65533;&#65533;Pj&#65533;&#1261;-Q&#65533;u2.\o4 0&#65533;&#65533;P_&#65533;&#65533;<'&#65533;&#65533;f&#65533;v&#65533;q9
&=&#65533;r!&#879;&#65533;?-\@&#65533;&#65533;Hq&#65533;%*&#1188;&#65533;&#1133;&#65533;&#65533;Z&#65533;>,&#823;&#65533;#0uL&#65533;&#65533;&#65533;&#65533;&#65533;Yx!Q'`Z5&#65533;&#65533;[&#65533;P:&#65533;&#65533;%&#65533; 5 &#65533;&#65533;t&#65533;P"&#1668;|e&#65533;&#65533;&#65533;7&#65533;&#65533;(O]&#65533;&#65533;&#65533;b;X&#65533;&#65533;6&#65533;h#&#65533;P	&#65533;&#65533;&#65533;&#65533;&#65533;x&#65533;&#65533;&#65533;
j&#65533;&#65533;&#65533; &#65533;;&#65533;EJ&#65533; &#65533;
if&#65533;&#65533;&#65533;"]/U&#65533;&#65533;&#65533;,A4U&#65533;&#65533;&#65533;&#65533;&#65533;-'&#1271;&#65533;p4&#65533;;&#65533;pprQ&#65533;&&#65533;=&#65533;pV@&#65533;&#65533;E&#65533;s5A&#65533; &#65533;&#65533;&#65533;&#65533;&#65533;LA&#65533;&#65533;CC&#65533;&#65533;12&#65533;&#65533;&#65533;&#65533;*&#65533;&#65533;)(&#65533;0A &#65533;A)#+&#65533;(&#65533;&#65533;!&#65533; &#65533;1&#65533;&#65533;&#65533;,&#65533; $! &#65533;=  ==&77 7?B&#65533;B&#65533;&#65533;

&#65533; &#553;&#2179;*\&#560;&#65533;&#199;#N2$&#65533;!&#65533;&#65533;&#65533;`@&#248;x &#65533;S&#65533;&#65533;&#65533;&#65533;&#65533;&#65533;&#65533;E,&#65533;@&#65533;m&#65533;&#65533;B0&#65533;&#65533;p D|&#65533;%,&#65533;&#65533;||{0@NK,x&#65533;&#65533;&#65533;&#65533;&#65533;A(T&#65533;@&#65533;&#357;
&#65533;>XVC&#65533;P&#65533;.>&#65533;5 &#65533;\&#65533;&#65533;&#65533; &#65533;&#1222;aud@q!&#65533;&#65533;&#65533;I0Lh&#65533;B&#65533;&#65533;&#65533;:&#65533; c@&#65533;&#65533;A&#65533;&#65533;G&#65533;N((&#65533;T&#65533;&#65533;8]p&#65533;hC$U&#65533;tB&#65533; 1t,&#65533;&#65533;&#65533;`&#65533;&#65533;,&#1161;7h%<&#65533;G[&#65533;&#65533;&#65533; H&#65533;&#65533;&#65533;&#65533;Q&#65533;&#65533;&#65533;&#65533;&#65533;` &#65533;&#65533;R{[&#65533;.]&#65533;&#65533;&#65533;L&#65533;&#65533;&#65533;`&#1935;&#65533;$&#65533;&#65533;&#65533;&#65533;_@&#65533;K&#65533;&#1023;&#65533;&#65533;&#65533;q&#65533;&#65533;&#65533;3&#898;*&#65533;&#65533;&#65533;&#65533;&#65533;@=
&#65533;t&#65533;		&#65533;P&#65533;=hP X@@O&#65533;5pV+&#65533; &#65533;&#65533;P N	&#65533;e&#65533;A-|&#65533;-&#65533;B&#65533;.&#65533;&#65533; R&#65533;k&#65533;,#\o&#65533;\&#65533;&#65533;2-&#65533;\(h&#65533;&#65533;&#65533;X&#65533;&#65533;5&#65533;$"&#65533;&#65533;&#65533;s&#65533;&#65533;X&#65533;&#65533;\B&#65533;K`&#65533;eI<&#1037;&#65533;&#65533;,@B&#65533;0Z&#65533;&#65533; &#65533;&#65533;&#65533;&#65533;&#65533;,&#65533;.&#65533;FZQTE&#65533;&#65533;T&#65533;L!X&#65533;g&#65533;p&#65533;&#65533;P&#65533;&#65533;X.&#65533;&#65533;&#65533;&#65533;%&#65533;:C&#689;&#1027;&#65533;p&#65533;&#65533;`@g'&#65533;@&#65533;<&#65533;&#65533;{Y (t&#65533;&#65533;XpN;&#65533;T&#65533;;	&#65533;&#65533;&#65533;	&#65533;tC{B&#65533;&#65533;?Uu&#65533;s&#65533;&#65533;&#65533;&#65533;&#65533;+&#65533;"&#65533;&#65533;&#65533;Ep4&#65533;G&#65533;&#65533;$&#65533;4!&#65533; D&#65533;&#65533;&#65533;Z &#65533;	 N&#65533;&#65533;&#1026;	+&#816;B$&#65533;B&#65533;&#65533; )<P@&,&#65533;&#65533;&#65533;2&#65533;i&#65533;&#65533;&#65533;i	2@&#65533;"<`L.&#65533;+&#65533;&#65533;'&#65533;`&#65533;&#551;&#65533;E
5xB_1&#65533;&#65533;&#65533;)t&#65533;&#65533;B &#65533;&#65533;(&#65533; 7&#65533; `.&#65533;%)&#65533;&#65533;'&&#65533;&#65533;&#65533;L&#65533;		&#65533;&#65533;&#65533;&#65533;}u&#65533;H>&#65533;0T
0 &#65533;&#920;4&#65533;d.)&#65533;Rh%?&#65533;'
T&#65533;&#65533;!&#65533;&#65533;C1&#65533;\&#65533; &#65533;&#65533;&#65533;,
%t&#65533;&#65533;(&#65533;@3&#65533;@&#156;&#12640;&#65533;&#65533;>&#65533;y&#65533;:+&#65533;&#65533;&#65533;&#65533;Q&#65533;N&#65533;&#65533;&#65533;&#65533;&#65533;n&#65533;Em[&#65533;8&#65533;&#65533; 9&#65533;&#65533;#&#65533;=&#65533;R{/&#65533;&k&#65533;z&#65533;P0&#65533;`&#65533; |h &#65533;&#65533;&#65533;"&#65533;&#65533;&#65533;&#65533;=&#65533;2&#65533;&#65533;S&#65533; &#65533; _8&#65533;&#65533;jGN&#65533;%o&#65533;p&#65533;m&#65533;5&#65533;&#65533; "&#65533;5A&#65533;&#65533;&#65533;&#65533;t
h'o&#65533;E X&#1113;,`x[*&#65533;'X&#65533;2&#65533;&#1554;&#65533;&#65533;&#65533;P\&#65533;p&#65533;&#65533;C	R8&#65533;8T&#65533;#P&#65533;B&#65533;7&#65533;&#65533;E&#65533;	&#65533;&#65533;&#65533;0&#65533;2P N&#65533;&#65533; &#1024;
&#65533;" "&#65533;&#65533;28n&#65533; &#65533;K&#65533;&#65533;&#65533;&#65533;`&#65533;&#65533;@&#65533;&#65533;&#65533;&#65533;C<&#65533;&#65533;Zp&#65533;~ihZ	(]&#65533;&#65533;&#65533;! a&#65533;*G*&#65533;&#65533;&#65533; v&#65533;3&#65533;&#65533;&#65533;&#65533;&#65533;>BD@G@"&#65533;&#2001;c&#65533;p|&#65533;&#65533;x o%&#65533;&#65533;&#562;,`&#65533;Z&#65533;E&#65533;&#65533;&#65533;:&#65533;&#65533;&#65533;p#&#65533;PT ]2&#65533;&#65533;&#65533; U .A&#65533;&#65533;h&#65533;&#65533;A8L&#1668;&#65533;&#65533;&#65533;`&#65533;q&#65533;&#65533;j&#65533;&#65533;&#65533;&#65533;&#65533;S&#65533;x&#65533;0&#65533;&#65533;&#65533;&#65533;o &#65533;
&#65533;&#65533;&#65533;&#65533;"'&#65533;X&#65533;&#65533;^m&#65533;S&#65533;Z&#65533;`&#65533;&#65533;	&#65533;&#65533;&#65533;&#65533;KXs"&#65533;K&#65533;0&#65533;x&#65533;6)&#65533;33&#65533;&#65533;Fc$&#65533;&#65533;E`A9&#65533;Q%a&#65533;&#65533;&#65533;K!&#65533;C(l&#65533;d  &#65533;&#65533; @ P &#65533;&#65533;= &#65533;FE&#65533;&#65533;h&#65533;1&#65533;7I&#65533;,&#65533;:
&#65533;@&#65533;&#1123;gJ&#1242;v&#65533;&#65533;  &#65533;.$&#63495;|&#65533;F&#1533;&#65533;X&8@x&#65533;&#65533;&#65533;dp&#348;&#65533;&#65533;&#65533;a&#65533;*&#65533;"&#65533;&#65533;`&#65533;@&#65533;&#65533;l&#65533;&#65533;Y'&#65533; F8`&#65533;Q&#65533;&#716;&#629;%&#65533;&#65533;&#65533;&#65533;8 &#65533;&#65533;}&#65533;F&#65533;f6A&#1180;&#65533;&#65533;" ofT&#65533;xI&#65533;&#65533;&#65533;D,q&#65533;&#65533;m&#65533;&#65533;@&#65533;N 8&#65533;	&#65533;d&#65533;&#65533;6&#65533;&#256;&#65533;7,&#65533;&#65533;&#65533;&#65533; &#65533;J&#65533;&#2021;&#65533;&#65533;"HP&#65533;#X@^N&#65533;&#65533;,-H Sc&#65533;H@&#65533;&#65533;;OP&#65533; %)U J&#65533;E~&#1824;&#65533;&#65533;P&#65533;&#65533;&#65533;&#65533;&#65533;6&#65533;xkg&#65533;t&#65533;T <&#65533;iG4R&#65533;&#65533; &#65533;^&#65533;&#65533;&#65533;J&#65533;&#65533;&#65533;&#65533;X&#65533;1&#65533; &#65533;&#65533;&#65533;&#65533;}&#65533;er&#65533;n&#65533;&#65533;&#1351;&#65533;&#441;&#1964;&#65533;&#65533;\'-&#65533;u&#65533;T`L&#65533;&#65533;-&#65533;@&#65533;4&#65533;&#65533;&#65533;d&#65533;&#65533;:EN&#65533;&#65533;t&#65533;(~&#65533;@&#65533;.p&#65533;a&#65533;e&#65533;Iab&#65533;&#65533;P YR+WL&#65533;&#65533;&#65533;bp&#65533;&#65533;@_t&#65533;&Mm%&#65533;&#65533;&#65533;&#65533;&#65533; &#65533;@v&#65533;^\&#65533;&#65533;	&#65533;^)&#65533;&#65533;+&#65533;&#65533;&#65533;&#65533;7(&#65533;,&#65533; @`i"S&#65533;^&#65533;&#65533;~&#65533; &#65533;$&#65533;rHw&#65533;&#750;J&#65533;%&#65533;&#65533;nw&#65533;2xg7&#65533;B&#65533;?&#65533; H~v&#65533;&#65533;&#65533;&#65533;#&(&#65533;$D&#65533;&#65533;&#65533;&#65533;&#65533;  ;Bj&#65533;&#65533;&#65533;@&#65533;R[A&#65533;V  x&#472;M- 1&#65533;?_&#65533;&#65533;&#65533;X6&#65533;&#65533;hgB)&#65533;&#65533;&#65533;&#65533;&#65533;"!B&#65533;	&#1716;&#65533;2u&#65533;d&#65533;&#65533;J)2&#322; &#39282;L&#65533;E &#65533;&#65533;&#65533;&#65533; &#65533;;`&#65533;f&#65533;WB&#65533;&#65533;y"\ d&#65533;&#65533;:&#65533;.^&#65533;~m&#65533;&#65533;`T&#65533;!8&#65533;&#65533;&#65533;\9	&#65533;&#65533;Q5&#65533;,T&#1190;&#65533;P2&#65533;&#65533;@&#65533;&#65533;j&#65533;&#65533;d&#65533;(&#65533;`&#65533;4o&#65533;&#65533;#&#65533;x|&#65533;:&#65533;&#65533;`i$&#65533;$&#65533;&#65533;&#65533;&#65533;C&#1075;&#65533;&#65533;W&#65533;&#65533;#;u4!&#65533;a &#65533;&#65533;B&#65533;J#&#65533;v&#65533;i&#65533;V x&#65533;&#65533;,f|@$&#65533;(R&#65533;&#65533;&#65533;&#65533;&#65533;&#65533; )A&#65533;&#65533;&#65533;&#65533;&#65533;&#65533;)&#49323;lu&#1936;Z4v3&#65533;)&#65533;\+&#65533;&#65533;`&#65533;o|)Kj`a&&#65533;&#65533;&#1943;/&#65533;&#65533;&#65533;`1&#65533;&#65533;&#741;&#65533;RaC&#65533;9 &#65533;&#65533;&#65533;&#65533;J&y&#65533;&#65533;&#65533;&#65533;&#65533;m&#65533;B&#65533;'&#65533;d&#65533;&#65533;&#65533;"4&#65533;&#65533;&#65533;
&#65533;{ &#65533;D&#65533;&#65533;1f&#65533;sd[&#65533;>00&#65533;Iw&#65533;&#65533;&#65533;&#65533;9K&#65533;;/z8&#65533;&#65533;&#65533;&#65533;?z&#65533;S&#65533;_&#65533;&#65533;&#65533;n&#65533;&#65533;&#65533;;?&#65533;&#65533;&#65533; &#1564;&#65533;&#65533;9&#65533;&#65533;&#65533;I5&#65533; &#65533;A&#65533;&#65533;f&#65533;|x&#65533;=&#65533;&#65533;&#65533;5*]&#65533;&M&#65533;_f&#65533;$&#65533;`&#65533;&#65533;
&#65533;SY}C4`g&#65533;"L&#65533;6 H'UE&#65533;3v&#65533;9&#65533;&#65533;#&#65533;qz&#65533;&#65533;#`&#65533;&#65533;3&#65533;&#65533;&#65533;&#65533;P&#65533;T&#65533;%?&#65533;&#65533;&#65533;S&#65533;&#65533; @#,&#65533;&#65533;&#65533;&#65533;&#65533;&#65533;&#65533;`o&#65533;c&&#65533;`&#65533;W@4)}&#65533;d&#65533;&#65533;J&#65533;&#65533;Xvg&#65533;[AV&#65533;0x&#65533;*&#65533;&#65533;:&#65533;E&#65533;0-&#65533;!gdii&#65533;&#65533; &#65533;&#65533;^&#65533;S &#65533;S&#65533;w&#65533;U&#65533;|l&#1542;&#65533;G"}U&#65533;&#65533;&#65533; &#65533;&#65533;&#65533;)Aq&#65533;Pf&#65533;&#65533;p  ^ "&#65533;7:&#65533;9#@&#65533;&#65533;TF(0.`P&#65533;#&#65533;,@&#65533;W%q&#65533;&#65533;&#1225;&#65533;$(&#65533;#*&#65533;&#65533;n)p&#65533;7  &#65533;q	 &#65533;mAu&>0&#65533;A&#65533;DE&#65533;&#65533; @'pf&#65533;&#65533;5@A&#65533;#p&#65533;&#65533;E	&#65533;&#65533;n[&#65533;=&#65533;'&#65533;!B&#65533;&#65533;ZrDB&#65533;9&#65533;
&#65533;2h&#65533;61%&#65533;2&#65533;`~1&#65533;}4 &#65533;*&#65533;
&#65533;&#65533;9&#65533;p 1&#65533;z<@ e&#65533;;&#65533;&#563;Ee!&#131;&#65533;&#65533;Q&#65533;&#65533;x&#65533;r&#65533;&#65533;&#37298;&#65533;&#65533;S&#65533;`p$+&#65533;&#65533;&#65533;s&#65533;R:I&#65533;,6&#65533;U4&#65533;!  &#65533;&#65533;B@&#65533;1S(q&#65533;P&#65533;,&#65533;*&#65533;A13JF&#65533;%& &#65533;N&#65533;B&#65533;d$&#65533;&#65533;T&#65533;3)&#65533;>,T_&#65533;	C|!5@a&#65533;&#65533;&#65533;u&#65533;((T&#65533;ppvc&#1588;&#65533;&#65533;0?&#65533;&#65533;#pK&#65533;&#65533;N&#65533;d&#65533;&#65533;&#65533;42&#65533;N&#65533;S&#65533;mzq&#65533;`WM2&#65533;&#65533;Ap1P(F&#65533;&#65533;&#65533;&#65533;&#65533;&#65533; `&#65533;\&#65533;&#65533;&#65533;&#65533;&#65533;"T&#65533;&#65533;&#65533;&#65533;&#65533; o&#65533;"ig&#65533;&#65533;q@0&#65533;-&#65533; 1&#65533;;&#65533;&#65533;r&#65533;V&#65533;&#65533;&#582;/W&#65533;&#65533;&#65533;+"1<&#65533;:&#65533;"-&#65533;3Gj&#65533;_/&#65533;N&#65533;W&#65533;&#65533;m&#65533; 3Al&#65533;07&#65533;8&#65533;O&#65533;&#65533;MD
&#65533;&#65533;Y&#65533;&#65533;W%)v	|!))35&#65533;&#65533;2`&#65533;K&#929;&#65533;6&#65533;0(&#65533;A&#65533;?&#65533;&#65533;G( 3s&#65533;cD<&#65533;	&#65533;CE|&#65533;d&#65533;m&#65533; A38|b
)&#65533;*&#65533;F	&#65533;U&#65533;&#65533;&#65533;X!&#65533;&#65533;#0f&#65533;!&#65533;Us[(&#65533;&#65533;1c&#65533;&#65533;&#65533;*  &#752;G&#65533;n)&#65533; &#65533;&#65533;Q&#65533;pH&#65533;R(5- '&#65533;"&#65533;&#65533;&#65533;;&#65533;G&#65533;&#65533;&#65533;y&#65533;&#65533;&#65533;1&#65533;&#65533;&#65533;h,@&#65533;&#65533; 2G&#65533;F&#65533;y>&#65533;\&#65533;h$p (&#65533;Z+B	z)&#65533;&#65533;E,&#65533;&#65533; &#65533;Po&#65533;Q&#65533;CmQ&#65533;&#65533;&#65533;	&#65533;&#65533;7&#65533;&#65533;(0	`&#65533;)&#65533;K&#65533;&#65533;	=&#65533;&#65533;@#
#&#65533;C%&#65533;k&#65533;T&#65533;0>q
Gc*&#65533;wQ
&#65533;q	0{&#65533;&#65533;	F
&#65533;+0 &#65533;&#65533;6+&#65533;fn"(m&#65533;1pe&#65533;&#65533;&#65533;4&#65533;A [&#65533;&#65533;60C&#65533;&#65533;>&#65533;W+&#65533;&&#65533;uM&#65533;&#65533;( '&#65533;&#65533;p&#65533;&#904;&#65533;SVd &#65533;&#65533;r$]	&#65533;B-&#65533;s?@&#65533;R&#65533;g&#65533;]1e &#65533;b&#65533;&#65533;H&#1710;&#65533;g Y&#65533;-`&#65533;0h&#65533;s&#65533;it&#65533;&#65533;@&#65533;K&#65533;2$&#65533;	/&#65533;W&#65533;sJ&#65533;&#65533;&#65533;&#65533;&#65533;&#65533;&#65533; "DE&#65533;&#65533;&&#65533;:Woe&#65533;&#65533;4(&#65533;D@&#65533;	1  .M-p&#65533;&#65533;&#65533;t=&24&#65533;V3}Q&#65533;	6po&#65533;z&#65533;&#65533;@&#65533;&#65533;4?&#65533;c&#65533; @A&#65533;&#65533;&#65533;'~Q.&#65533;&#65533;@ff* &#65533;&#65533;&#65533;&#65533;)&#65533;&#65533;B&#65533;2&#65533;&#65533;jS&#65533;&#65533;&#65533;Y&#65533;@&#65533;0&#65533;(@q0&#65533;8&#65533;&#65533;! K%&#65533;9#&#65533;0JU&#65533;&#65533;`&#65533;&#65533; &#65533;&#65533;8&#65533;`&#65533;&#65533;&#65533;hK&#1678;2%S&#59064;&#65533;H&#65533;&#65533;SQ&#65533;&#65533;'<R&#65533;!&#65533;&#65533;&#65533;:&#642;#&R=` &#65533;&#65533;D&#65533; &#65533;&#65533;&#65533;&#65533;a&#65533; 0&#65533;1M`&#65533;&#65533;`& u&#65533;9u+&#65533;Aw&#65533;&#65533;&#65533;H&#65533;W&#65533;&#65533;p&#65533;&#65533;K3&#65533;[SzP.*&#65533;&#65533;u&#65533;s ]G	 0&#65533;
&#65533;1&#65533;&#65533;1&#1696;&#65533;1&#65533;+o83&#65533;&#65533;A&#65533;&#65533;c,&#65533;P`Xp &#65533;&#65533;L`&#65533;&#65533;$&#65533;&#497;&#65533;&#65533;<&#65533;=&#65533;6,&#65533;A&#65533;@ar[&#65533;&#65533;&#65533;&#65533;&#65533;=&#65533;,&#65533; ,&#65533;t&#65533;&#65533;&#65533;&#65533; &#65533;%&#65533;ElV &#65533;G&#65533;)%&#65533;&#65533;&#65533; 60g&#65533;
&#65533;w&#65533;
&#65533;&#65533;&#65533;&#65533;$|hS&#65533;&#65533;&#65533;&#65533;Ry6]	&#65533;g+!- """&#65533;{:&#65533;3&#65533;&#65533;&#65533;&#65533;&#65533;}&#65533;+X&#65533;1&#65533;&#65533;P&#65533;V&#65533;&#65533;1&#65533;1N&#65533;9`&#65533;K&#65533;	&#65533;&#65533;p '&#65533;z[7&#65533;Sc	][#z. .&#1044;A&#1068;&#65533;5F&#65533;*&#65533;&#65533;M&#65533;&#65533;&#65533;C&#65533;)&#65533;@&#65533;&#65533;r= e&#65533;a&#65533;&#65533;Pu&#65533;#.f6&#65533;&#1033;&#65533;p" &*&#65533;P&#65533;&#65533;&#65533;9&#65533;&#65533;&#65533;&#65533;&#65533;&#65533;&#65533;	&#65533;&#65533;&#65533;&#65533; &#475;&#65533;l&#65533;0Z3&#65533; !&#65533;&#65533;&#65533;J&#65533; -&#65533;!et&#65533;` &#65533;,"&#65533;"@`6&#65533;!&#65533;&#65533;&#65533;4&#65533;&#65533;&#65533;&#65533;&#65533;&#65533;r%&#65533;&#65533;6&#376;&#65533;PUQ&#65533;&#65533;5!b&#65533;R&#65533;&p\ 23 &#65533;#1p :&#65533;,:&#65533;0 &#65533;&#65533;&#65533;&#65533;&#304;&#65533;*&#1056;&#65533;&#65533;Z&#65533;&#65533;w
&#65533;&#65533;&#1009; Ksy&#65533;&#65533; &#65533;2&#65533;5)N&#1539;&#65533;* &#65533;r&#65533;p!@6&#65533;R&#65533;	&#65533;&#65533;&#65533;%2&#65533;&#65533;WM&#65533;*&#65533;&#65533;&#65533;G.8&#65533;&#65533;&#65533;&#65533;5&#65533;U(Z&#65533;9x4&#65533;&#65533;&#65533;&#65533;
&#65533;&#65533;7&#65533;sU(tTB&#65533;&#65533;@	W4&+-0&#65533;M&#65533;N2&#65533;2&#65533;p&#65533;f=&#65533;&#65533;`&#65533;ER&#65533;b/&#65533;&#65533;{&#65533;&#65533;; & &#65533;>&#65533;gH&#65533;&#65533;&#65533;&#65533;&#65533;fm&#65533;}&#65533;&#65533;CH&#65533;g&#65533;R&#65533;`-&#65533;@F#&#65533;&#65533;$ $ =&#65533;&#65533; u&#65533;Su0@ A`eP&#65533;&#65533;k1&#65533;,&#65533;&#65533;5&#65533;y&#65533;&#65533;&#65533;JC&#65533;x+&#65533;5p &#65533;&#65533;0&#65533;&#65533;9&#65533;&#65533;W&#65533;&#65533;dE&#65533;&zl+&#65533;x#&#65533;p&#65533;;&#65533;)&#65533;\&#65533;6{&#65533;)&#65533;0*# &#65533;&#65533;B&#65533;&#65533;K&#65533;&#65533;$U#on&#65533;&#65533;|,&#65533;	&#65533;A<&#65533;"%(1=&#65533;)&#65533;&#65533;Y&#65533;@&#65533;  <&#65533;&#65533;%`c(&#65533;&#65533;&#65533;U=#&&#65533;&#65533;&#65533;T&#65533;I&#65533;&#65533;&#65533;&#65533;&#65533;C4&#65533;.Q|/&#65533; &#65533;|iq&#65533;&#65533;r&#65533;&#1784;eH6W&#65533;&#65533;&#65533;&#65533;&#65533; Tm &2&#65533;cU&#65533;:P=Pp,P&#65533;u"&#65533;*&#65533;#Po&#65533;D&#65533;&#65533;(&#65533;0>&#65533;9DC&#65533;&#65533;4D&#65533;&#65533;aa	&#65533;&#65533;B&#65533;&#65533;6p&#65533;&#65533;&#65533;&#65533;
	EQ&#65533;&#65533;5U&#65533;&#65533;@&#65533;o5&#65533;m&#65533;0&#65533;&#65533;&#1758;T!R&#65533;&#65533;0&#65533;pK&#65533;&#65533;&#65533;w&#65533;[&#65533;&#65533;&&#65533;S=d}L&#65533;&#65533;&#65533;5&#65533;&#65533;d&#65533;&#65533;&#65533;&#65533; 1&#65533;[&#65533;I&#65533;c>n&#65533;P[/&#65533; m&#1940;&#65533;&#65533;&#65533;&#1888;&#65533;v;E&#1393;x&#65533;}|(&#65533;&#183;7Rr|=e&#65533;].9&#65533;&#65533;&#65533;&#65533;&#65533;W&#65533;&#65533;h!1<&#65533;&#65533;q&#65533;FG&#65533;U&#65533;]W&#65533;&#65533;&#65533;&#65533;%&#65533;#p&#65533;&#65533;y&#65533;&#65533;%>&#65533;@N&#65533;pp&#65533;yl&#65533;Z
d&#65533;&#65533;&#65533;2&#65533;&#65533;!P&#65533;
V&#65533;C&#65533;@&#65533;&#65533;W&#667;&#65533;&#65533;;&#65533;&#65533;$)A&#65533;&#65533;&#65533;'@1&#65533;oW&#802;&#65533;&#65533;E(I&#65533;"p&#65533;u&#65533; `Z;&#65533;&#65533;`>&#1905;6&#65533;)'&#65533;&#65533; v&#65533;u@&#65533;&#1870;&#65533;P s&#65533;&#65533;&#65533;0	&#18827;&#65533;&#65533;&#65533;aPX&#65533;&#65533;&#65533;&#65533;&#65533;&#65533; P&#65533;{u&#65533;&#65533;&#65533;&#65533;/&#65533;p|-&#65533;&#65533;#<&#65533;>&#65533;5u&#65533;1s&#65533;&#65533;&#65533;.&#65533;&#65533;0G&#65533;&#65533;:6` &#65533;&#65533;&#65533;&#65533;* &#1733; &#65533;&#65533;j&#65533;&#65533;w|&#65533;&#65533;%&#65533;&#65533;}aM&#65533;V&#65533;(&#65533;-&#65533;T(x0T!}&#65533;B&#65533;Y&#65533;=w&#65533;$&#65533;N.&#65533;&#65533;&#65533;D%sl&#65533;&#65533;_&#65533;1&#65533;H&#1420;&#65533;&#65533;D&#65533;&#65533;&#65533;&#65533;&#65533;P&#65533;}@&#65533;B0f"0`&#65533;0&#598;'&#65533;V&#65533;I&#65533;`&#65533;uwz&#65533;:&#65533;#*&#65533;&#65533;&#65533;&#65533;&#65533;>`&#65533; &#65533;&#65533;&#65533;&#65533;N .1&#65533;"'<&#65533;&#65533;I&#65533;&#65533;7i&0&#65533;&#65533;,&#65533;_&#65533;&#65533;O$&#65533;&#65533;&#7524;&#65533;&#65533;v&T&#243;&#65533;<&#65533;&#65533;&#65533;"&#65533;&#65533;=q&#65533;%p &#65533;0=&#65533;$&#65533;&#65533;&#65533;(&#65533;A [q_&#65533;&#65533; !0&#65533;d&#65533;b&#65533;#(&#65533;,d2&#65533;:&#65533;2n>&#233;r#c	&#65533;52Gdo&#65533; 	eM9&#65533;2&#310;B&#65533;b&#65533;%&#65533;&#65533;&#65533;w*>q&#65533;&#65533;&#65533;0&#65533;p&#65533;  +A )(&#65533;&#65533;=&#65533;&#65533;'&#65533;'#&#65533;-=,&#65533;!$(*,*1# =!& &#65533;&&&#65533; 4&#65533;	&#65533;7	B?&#65533;;&#65533;2&#65533;&#62870;&#65533;&#65533;&#65533;&#65533;&#65533;&#65533;&#65533;&#65533;&#65533;&#65533;&#65533;&#65533;&#65533; 
H&#65533;&#65533;&#65533;W&#65533;`&#65533;&#65533;@]5 
~(&#65533;&#65533;&#65533;&#65533;&#65533;ip&#12725;6&#65533;h YT&#1024;&#65533;D(2&#65533;PQa&#328;B&#65533;&#65533;b&#65533;&#65533;|&#65533;,
1R|&#65533;pI&#1123;
<p&#65533;7/&#65533;&#65533; &#65533;@&#65533;=K&#65533;@&#65533;0tA&#65533;&#65533;CA?%Z#&#65533;'&#65533;VWU A
vQ &#65533;hR&#65533;E01"&#65533;&#65533;&#65533;&#65533;>a&#65533;&#65533;C&#65533;F&#65533;&#65533;45&#65533;!L>&#65533;a&#65533;&#65533; &#65533;D&#65533;Ea9&#65533;&#65533;'N<&#65533;&#65533;b&#65533;&#65533;&#65533;&#65533;&#65533;&#65533;I&#65533;-X|q ( HT3&#65533;P&#65533;$ ;x&#65533;&#65533;&#65533;#G&#65533;&#65533;!pn&#65533;&#65533;&#65533;&#65533;&#65533;&#65533;&#65533;7/ab&#65533;&#65533;&#203;O&#65533;&#65533;&#65533;|&#65533;&#65533;&#835;&#65533;>Buk;&#65533;$&#65533;&#65533;&#65533;=z&#65533;h&#65533;&#65533;	T&#65533; &#65533;4 @l4&#65533;&#65533;&#65533;&#65533;<\C e  &#65533;0B#eK&#65533;Y`\&#65533;&#65533;&#65533;&#65533;&#65533;T&#65533;&#65533;
&#65533;&#65533;2&#65533;&#65533;&#65533;|=P WS&#65533;&#65533;2(&#65533;&#65533;*&#65533;@&#65533;^&#65533;&#65533;(&#65533; )$&#65533;T&#65533;$dP&#65533;R&#65533;\&#65533;&#65533;
GA&#65533;pA"&#65533;}&#65533;&#65533;A)&#584;3&#1939;&#65533;-&#65533;&#65533;&#65533;&#65533;@&#65533; p&#65533;Yj-&#65533;&#65533;&#65533;\&#65533;&#65533;bn&#65533;&#65533;|&#65533;&#65533;d@B&#65533;lSL1P&#65533;&#65533;A&#65533;&#65533;&#1024;B2&#65533;&#65533;o,`A-p&#65533;&#65533;?e D&#65533;	!&#65533;@t&#65533;) &#65533;F&#30499;&#65533;;pWUB&#65533;&#65533;&#65533;&#65533;&#65533;;&#65533;w&#65533;1T&#65533;Cu&#65533;8&#65533;&#65533;&#65533; &#65533;&#65533;&#65533;%Y&#1664;J&#65533;&#65533;D 	+&#65533;1 &#65533;&#65533;&#65533;
X&#65533;&#65533;&#65533;>&#65533;&#65533;c&#65533;v@&#65533;0&#65533;2$&#65533;&#65533;&#65533;-&#65533;&#65533;1&#65533; &#65533;&#65533;&#65533;&#65533;&#65533;0&#65533;$&#65533;&#65533;&#65533;!4"y&#65533;	&#65533;v%@A&#287;-&#65533;@&#65533;"2&#65533;P&#65533;"&#65533;@J&#65533;&#65533;P&#65533;tg
&#65533;`H-	\&#65533;&#65533;"&#65533;&#65533;&#65533;0&#65533;&#65533;`&#65533;+@0 p&#65533;&#65533;f&#65533;B&#65533;&&#65533;
&#65533;pX5 &#65533;A-&#65533;&#65533;&#65533;&#65533;`A&#65533;P&#65533;0&#65533;.&#65533;&#65533;Q&#65533;\>D&#65533;N&#65533;&#65533;&#1159;&#2027;&#65533;&#1799;&#65533;F &#65533;AC&#65533;u&#65533;&#65533;w&#65533;6&#65533;&#65533;&#13323;&#65533;&#1582;5&#65533;&#65533;&#65533; L&#65533;E&#65533;)&#65533;&#65533;E&#65533;&#65533;j/&#65533;&#65533;&#65533;q&#65533;P@5&#65533;iP&#771;&#65533;&#65533;&#65533;&#65533;&#65533;t@&#65533;0&#65533;
-&#65533;&#450;0{&#65533;&#65533;&#65533;&#65533;&#65533;&#65533;	&#65533;0&#65533;
&#65533;&#65533;V.^1&#65533;&#65533; &#65533;X&#65533;Id&#65533;&#65533;&#65533;p&#65533;&#65533;U&#65533;&#65533; *-&#65533;P&#65533;L &#65533;&#65533;&#65533;P&#65533;&#65533;&#65533;&#65533;&#65533;"2&#65533;&#65533;A$&#65533;&#65533;H&#65533;&#65533;n&#65533;8&#65533; &#65533;X&#65533;E-`&#65533;Y&&#65533; 	=&#65533;&#65533;xC4h&#65533;&#65533; 
&#65533;1&#65533;N-&#65533;&#65533;@&#1026;8@`&#65533; j&#65533;&#65533;b&#65533;@&#65533;A	t@ &#65533;&#65533;&#65533;rxA&#65533;&#65533;&#65533;Jp&#65533;&#65533;&#65533;\E8kTW&#65533;R&#1838;&#65533;&#65533;&#65533;9&#65533;P&#65533;b&#65533;Q&#65533;&#65533;\ 	@&#65533;5<'qa&#65533;r~2b&#65533; Z&P~&#65533;&#65533;&#65533;&#65533;5@&#65533;q
&#65533;72$'&#65533;&#65533; &#65533;&#65533;H&#65533;&#65533;L&#65533;,PK&#65533;R3z&#65533;jP&#65533;eH" :Y&#65533; 6&#65533;&#65533;.&#65533;&#65533;&#65533;&#65533;"&#65533;0&#65533;&#65533;&#65533;I&#1368;A&#65533;
&#777;&#65533;	@&#65533;&#65533;&#65533;&#65533;&#65533;%f&#65533; |&#65533;&#65533;&#65533;J@1&#65533;	&#65533;&#65533;&#65533;
6&#65533;&#65533;) `&#65533; $&#65533;&#65533;ELt&#65533;&#1492;&#65533;&#65533;&#65533;&#65533;[
&#1600;&#65533;&#65533;_&#65533; u&#1810;&#65533;&#65533;H`&#65533;a&#65533;&#65533;6	&#65533;pZ3&#65533;&#65533;aq
HN&#65533;,&#65533;9Wy&#65533;p&#65533;qG&#65533;&#65533;&#65533;D|&#65533;I&#65533; &#65533;@Rb&#65533;&#65533;!&#65533;~$&#65533;&#65533;&#65533;$&#65533;&#65533;|&#65533;&#65533;nl&#65533;7&#65533;+F&#65533;&#65533;&#65533;  68c&#65533;0`&#65533;&#65533;C0 (&#65533;&#65533;&#65533;&#65533;&#65533; &#65533;&#65533;0{&#256;$&#65533;&#65533;$&#65533;T&#65533;b  \&#65533;&#65533;r&#65533;&#65533; &#65533;&0U!-&#65533;&#65533;&#65533; &#65533;	&#65533;y&#65533;X0&#65533;:&#65533;"&#65533;&#65533;&#65533;5P	&#65533;&#65533;&#65533;&#65533;@&#65533; [&#65533;&#65533;D&#65533;  &#65533;&#65533;&#65533;&#65533;"&#65533;I&#65533;p&#65533;&#65533;`&#65533;&#65533;&#65533;&#65533;&#65533;P`&#65533;b&#65533;+&#65533;&#65533;J &#65533;&#65533;QT &#65533;	z&#65533;&#65533;#Z&#65533;5&#65533;c&#65533;&#65533;&#65533;&#65533;>&#65533;&#65533;~&#65533;y&#65533;&#65533;s&#65533;U&#65533;lgK&#1729;Pq!&#65533;U&#65533;&#65533;kx&#65533;&#65533;
&#65533;&#65533;&#65533;~8g}&#65533;&#65533;&#65533;HG&#65533;a&#65533;&#1069; >&#576;4&#65533;&#65533;&#65533;&#65533;8ia0&#65533;e3X&#65533;&#65533;0&#65533;&#65533;fT&#65533;@ H&#65533;&#65533;&#26696;K&#65533;x&#65533; i&#65533;&#65533;&#65533;&#65533;&#65533;= V&#65533;&#65533;()$(	*0&#65533;&#65533;&#65533;&#65533;&#65533;%R&#65533;1
&#65533;&#65533;i&#65533;A&#65533;&#65533;&#65533;Y&#65533;&#65533;&#65533;Le&#65533;&#923;&#65533;\&#65533;&#65533;X&#65533;V^F&#65533;&#65533;&#65533;2@*&#65533;&#65533;&#65533; *&#65533;J0	H2&#65533;3 &#65533;6x Z&#65533;?&#65533;&#65533;X&#65533;&#65533;&#65533;"B&#65533;&#65533;&#65533;F&#65533;&#1096;&#65533;&#65533;&#65533;s&#65533;&#65533;&#65533;&#309;&#65533;X&#946;&#65533;&#65533;&#65533;&#1846;&#65533;!&#65533;!&#65533;o-2Q&#65533;`d"&#65533;J&#65533;q&#65533;&#65533;&#65533;&#65533;&#65533;j#&#65533;Al&#65533;&#65533; sq&#65533;&#65533;b&#65533;&#65533;&#65533;`&#65533;JHA
@@&#65533;O0("&#65533;@P1_*&#65533;&#65533;&#65533;&#65533;&#65533;L&#65533;)&#65533;&#65533;&#65533;&#65533;50&#65533;&#65533;U&#65533;&&#65533;5'S&#65533;&#65533;d0VT`&#65533;2 Up&#65533;G	&#65533;p&#65533;K4,&#65533;%
#H&#65533;&#65533;,&#65533;&#65533;`0&#65533;/*^&#65533;0(1[DU&#65533;&#65533;&#65533;Hc p ^`&#65533;xV/&#65533;&#65533;&#65533;L&#65533;&#65533;&#65533;&#65533;&#65533;I2&#65533;V&#65533;&#65533;)&#47776;W&#1458;&#65533;&#65533;P.{&#65533;&#65533;&#65533;&#65533;8Y)+?g&#65533;&#31964;l&#65533;aTC&#65533;a&#65533;n	&#1024;#&#65533;&#65533;&#65533;&#65533;&#65533;&#65533;Bbs&#65533;&#65533;O#&#65533;^&#65533;&#65533;/$Q&#65533;2p&#65533;T&#65533;&#65533;t`, &#65533;&#65533;\l&#65533;'&#65533;7&#65533;t&#65533;&#65533;&#65533;&#65533;&#65533;.@&#65533;&#65533;E&#65533;f
&#65533;\&#65533;&#65533;5&#65533;X&#65533;H&#65533;>&#65533;<`&#984;&#65533;&#65533;/'0&#65533;&#65533;p&#65533;-&#65533;&#65533;&#65533;&#65533;x&#65533;&#65533;i&#65533;d$&#65533;&#65533;&#65533;&#65533;&#65533;M&#65533;R	 &#65533;&#65533;l&#65533;@&#65533;&#65533;q&#65533;&#65533;&#65533;&#65533;m&#65533;u&#65533;&#65533;&#65533;&#65533;&#65533;&#65533;&#65533;&#65533;U&#65533;&#65533;oz&#65533;&#65533;#&#65533;&#65533;&#65533;^&#65533;&#65533;X&#65533;@&#1088;&#65533;&#65533;&#65533;&#65533;[&#65533;F*&#65533;&#1940;D&#65533;,&#65533;&#65533;%4p&#65533;E&#65533;'&#65533;%F?&#65533;"&#65533;&#65533;!x&#65533;&#65533;&#65533;&#65533;&#65533;&#65533;*&#65533;/W&#65533;&#65533;&#65533;$ &#65533;p&#65533;V&#65533;&#65533;&#65533;m&#65533;&#65533;ID &#65533;&#65533;A&#65533;. :&#65533;2&#1084;&#65533;9`&#516;:&#65533;&#65533;&#33232;~&#65533;.*&#65533;;&#65533;&#65533;E&#65533;&#65533;&#65533;0%&#65533;UN&#65533;&#65533;M`P&#65533;y&#65533;&#65533;b&#65533;&#65533;Ea&#65533;(Z&#1218;&#65533;&#65533;m&6Q&#65533;&#65533; 3&#65533;0&#65533;&#65533; 1&#65533;&#65533;*&#65533;`>&#65533;9&#65533;E; Fb$@&#65533;&#65533;Q&#65533;&#65533;O&#65533;&#65533;D&#65533;&#65533;x$X&#65533;&#65533;r[^&#65533;[R&#65533;&#65533;&#65533;&#65533;CZ?&#65533;n&#213;&#65533;&#65533;aD&#65533;*b :&#65533;#&#65533;i#&#65533; *0&#65533;&#65533;/&#65533;b2p)4&#65533;?[&#65533;A&#65533;LV&#65533;?&#65533;D &#65533;&#65533;3&#65533;&#65533; p 7p)b/+  &#65533;o&#65533; &#65533;:&#65533;&#65533;!M&#65533;&#65533;V&#65533;&#65533;&#65533;#&#65533;b&#65533;b&#65533;-&#65533;J)&#65533;	&#65533;4@B&#65533;&#65533;&#65533;&#65533;/&#65533;PA( &#65533;4#&#65533;2^&#65533;&#65533; 7WP&#65533;!>`l&#65533;&#65533;'&#65533;&#65533;&#65533;Y&#65533;B@=&#65533;B5&#65533;4&#65533;&#65533;F-@w&#65533;dHQ&#65533;Yd\&#65533;&#65533;Z&#65533;De&#65533;`&#65533;&#65533;&#1547;&#65533;&#65533;O(xP&#65533;&e&#65533;&#65533;&#65533;0&#65533;&#65533;&#65533;[&#65533;8&#65533;"&#65533;Ad&#1728;7=P&#65533;&#65533;&#65533;&#65533;\n&#65533;&#65533;P &#65533;Qp5&#65533;&#65533;&#65533;XaV&#65533;&#65533;=&#468;&#65533;A}&#65533;PI&#65533;S&#65533;4&#65533; >w|3 &#65533;G&#65533;h!&#65533;30&#65533; "pW&#901;>&#65533;<&#65533;$K&#65533;h{x&#65533;&#65533;0 x! i&#65533;]&#65533; &#1606;OW * sc&#65533;&#65533;&#65533;0d&#65533;WK&#65533;_9Q60,p&#65533;b&#65533;&#65533;;&#65533;c&#65533;&#65533;m&#65533;cdH&#65533;Eu&#65533;HZD&#65533;dOf&#65533;&#65533;&#65533;&#65533;&#65533;N&#65533;&#65533;ao&#65533;QE&#65533;W&#65533;&#408;n&#65533;9&#65533;\{snF*&#65533;  p8qs,P&#65533;:&#65533;L&#65533;G	]&#65533;&#65533;&#65533;&#65533;&#65533; &&#65533;&#65533;&#65533;h&#65533;&Vq^&#65533; &#65533;5'0&#65533;&#65533;&#65533;x&#65533;J5GuE#1&#65533;%0&#65533;0%v&#65533;Wn)#00&#65533;aq[&#65533;&#65533;&#65533;&#65533;X&#65533; 	&#65533;	b&#65533;&#65533;&#65533;=&#65533;q &#65533;  0p&#65533;&#65533; S;B&#65533;&#65533;Q&#65533;@@6$&#65533; &#65533;p &#65533;A&#1670;^&#65533;A$A&#65533;VG&#65533;&#65533;&#65533;DFZ&#65533;&#65533;E&#65533;8&#65533;&#65533;fAV8&#65533;8&#65533;&#65533;O&#65533;&#65533;8P&#1629;&#65533;&#65533;&#65533;&#65533;x+&#1538;&#65533;c&#65533;+j&#65533;E&#65533;&#1228;&#65533;A8=@d&#65533;&#65533;@v&#65533;  DQ6+c&#65533;P&#65533;&#65533; &#65533;&#65533; &#65533;pM\&#65533;2&#65533;F&#65533;v&#65533;&#65533;4&#65533;tH4e.v>u&#65533;&#65533;&#65533;&#65533;04&#65533;@)&#65533;&#65533;r&#65533;&#65533;!D"&#65533;2 0&#65533;0&#65533;P=&#65533;@&#65533;$!`{&#65533;&#65533;1&#65533;&#65533;&#65533;^&#65533;;&#65533;&#65533;b&#65533;w " .P8d$v&#65533;{&#65533; k7 &#65533;&#65533;y&#65533;&#65533;&#65533; &#65533;!&#65533;I&#65533;w&#65533;&#65533;,&#65533;&#65533;`&#65533;&#65533;q&#65533;&#65533;&#65533;]&#65533;+&#65533;&#65533;&#65533;`zeV&#65533;&#136;P,&#65533;P&#65533;y&#65533;H&#65533;Y4aO&#65533;F&#65533;B &#65533;p&#65533; &#65533;&#65533;'`+&#65533;;10&#65533;%(0&#65533;&#65533;U$ t#&#65533;&#65533;&#65533;&#65533;&#65533;&#65533;W
a3P{&#65533;&#65533;&#65533;0&#65533; &#65533;a&#65533;&#65533;&#65533;j&#65533;&")&#65533;|&&#468;A?&#65533;	&#65533;2#&#65533;0h8&#65533;&#65533;&#65533;`"&#65533;SJ&#65533;V0&#65533;&#65533;&#65533;xD&#65533;L&#65533;;&#65533;&#65533;  &#65533;H>&#65533;W $&#65533;$&#65533;# &#65533;&#65533;&#65533;9&#65533; 6&#65533;;&#65533;q&#65533;aRjC&#65533;*&#65533;q&#65533;4eVT+&#65533;Y+\&#1684;a&#65533;&#65533;&#65533;*&#65533;e&#65533;o&#65533;P&#65533;OY4&#65533;Y$&#65533;nD&#65533;c&#65533;-{J84&#65533;W&#65533;&#65533;&#65533; :`&#65533;&#65533;b@a.&#65533;r&#1255;&#65533;#
&#65533;4 E&#65533;<&#QV\&#65533;&#65533;K&#65533;T&#65533;&#665;0&#65533;
&#65533;lvA=#&#65533;&#65533;&#65533;B&#65533;Y&#65533;&#65533;R/h&#65533;").\bS&#65533;f&#65533;*`3^&#65533;`&#65533;&#65533;6&#65533;&#65533;/"{#B&#65533;T&#65533;&#352;=@6&#65533;b:&#65533;m%@3#&#65533; *5=&=&#65533;Y&#65533;=&#65533;,E&#65533;&#65533;&#65533;j&#65533;&#65533;"e&#65533;&#65533;\C&#65533;&#65533;&#65533;"&#65533;p&#65533;&#65533;&#65533;8&#65533;Q,j&#65533;P&#65533;E&#65533;&#65533;&#65533;&#39297;&#65533;&#65533;7@d?&#65533;bIi&#65533;:!  >&#65533;v&#137;6)&#65533;&#65533;(&#65533;&#65533;&#65533;J)?&#65533;&#65533;p&#65533;&#65533;%&#65533;3@"&#65533;&#65533;&#65533;4i &#65533;U&#65533;P	&#65533;&#65533;
&#65533;&#65533;K&#65533;&#65533;l&#65533;zs&#65533;&#1307;7"&#65533;|&#65533;
a*&#65533;	&#65533;J&#65533;"M&#65533;	&#65533;rp"&#65533;@&#65533;` &#65533;&#65533;%&#65533;0&#65533;&#65533;\R-0ks&#65533;ths&#65533;&#65533;0%0C&#65533;"!
&#65533;A 4&#65533; ;&#65533;&#65533;&#65533;C&#65533;&#65533;&#65533;&#65533;i&#65533;&#1721;O@&#65533;&#65533;&#65533;8&#65533;&#477;q&#65533;&#65533;&&#65533;xb&#65533;&#65533;&#65533;&#65533;&#65533;&#65533;&#65533;&#65533;+|{&#65533;&#65533;&#65533;&#65533;0 Mj&#65533;1&#65533;&#1475;&#65533;&#65533;3&#65533;&#65533;&#65533;C&#65533;R&#65533;&#65533;Vq&#65533;&#65533;8&#65533;&#65533;&#65533; wq&#65533;&#65533;h&#65533;0!2&#65533; &#65533;$y&#65533;@h&#65533;&#65533;$ $&#65533;&#65533;>w)&#65533;	&#65533;r`&#65533;'&#65533;&#65533;U&#65533;>8u]8&#65533;&#65533;Mw&#65533;&#65533;&#65533;  A]&#65533;h\&#65533;M&#65533; &#65533;&#65533;*&#65533;&#65533;:PY3P&#65533;&#65533;:&#65533; u&#65533;&#65533;&#65533;R&#65533;Q&#325;&#65533;dF&#65533;U&#65533;n]&#65533;V&#65533;n&#65533;&#65533;D&#65533;&#767;&#65533;\&#65533;&#65533;&#1765;u&#65533;&#65533;.&#65533;&#65533;5&#65533;&#65533;&#65533;&#65533;&#65533;Z&#65533;&#65533;&#65533;&#65533;&#1456;C?&#1461;&#65533;&#65533; &#65533;&#65533;&#65533;&#65533; $ &#65533;0%>  5&#65533;&#65533;
&#65533;R&#65533;&#65533;|&#65533;&#65533;#` BUms!H&#65533;&#65533;$&#65533;&#65533;*&#65533; $&#65533;&#65533;&#65533;=&#65533;/&#65533;Z&#65533;&#65533;3	OG;$ 5^&#65533;&#65533;
&#65533;&#65533;p L&#65533;|X&#65533; &#200;&#65533;&#65533;:&#65533;&#65533;@AN&#240;p&#65533;&#65533;3$&#65533;@&#65533;P&#65533;!`&#422;`&#65533;:PH&#65533;Q&#65533;&#65533;&#65533;d&#65533;&#65533; &#65533;+&#65533;|&#65533;h&#65533;Q&#65533;Z&#1785;D&#65533;&#65533;x&#65533;fe&#65533;|&#1085;&#65533;8&#65533;|P&#65533;o&#65533;y&#65533;c&#65533;nY&#1636;h-&#65533;a &#65533;@ j&#65533;&#65533;&#65533;**&#65533;&#65533;B.d&#65533;%)`&#65533;&&#65533;&#65533;&#65533;+&#65533;&#65533;"&#65533;g'(&#65533;)*  .&#65533;;08&#65533; &#65533;&#65533;QL<@WGXr{&#65533;&#65533;b"&#65533;b&#65533;M&#65533;&#65533;%&#65533;h &#65533;&#65533;&#65533;&#65533;|&#65533;g&#65533;P&#257;&#65533;&#65533;[&#65533; &#65533;@G=J >&#65533;BgL ;&#65533;/&#65533;/`&#65533;&#65533;CvDvF&#65533;c&#65533;&#65533;&#65533;cT&#65533;&#65533;&#1829;&#65533;D&#65533;U&#1028;&#65533;]&#1544;<&#65533;t{P+&#65533;+&#65533;&#65533;&#65533;&#165;,4&#65533;qOP&#65533;ZL&#65533;&#65533;&#929;&#65533;&#65533;j-&#65533;&#65533;&#361;&#65533;t&#65533;&#65533;vQ&#65533;|)&#65533;&#65533;&#65533;&#65533;&#65533;<&#65533;&#65533;-&#65533;t&#65533;&#65533;(&#65533;01Q%3&#65533; &#65533;&#65533;&#65533;&#65533;'J&#65533;!}&#65533;m&#160;u&#65533;&#65533;J&#65533; &#65533;x&#65533;&#65533;M&#65533;&#65533;cZ&#65533;!&#199;k.&#65533;&#65533;lU&#65533;&#65533;&#65533;:&#65533; &#1456; \&#65533;)&#65533;&#65533;`Mk&#415;&#65533;Y%&#65533;4`q-u&#65533;*C&#65533;w&#65533;&#65533;njD&#65533;&#65533;dZe&#65533;&#65533;eJd&#1030;&#65533;&#65533;wKt&#65533;[&#65533;&#65533;&#65533;&#65533;8p&#2016;fz&#65533;	<&#65533;&#65533;a&:&#65533;f&#65533;eZ:&#65533;]&#65533;7 &#65533;&#65533;aF&#65533;&#65533;ys+06&#65533;&&#65533;#&#1676;&#65533;&#65533;a@ &#65533;" &#65533;6`&#65533;(6d&#65533;Qd&#65533;&#65533;&#65533;V &#65533;&#65533;% &#65533;&#65533;&#65533;&#65533;&#65533;)r`1p)&#65533;aB" &#65533;1&#65533;&#65533;&#65533;;Q VK%&#65533; y&#65533;&#65533;u&#65533;6[6&#65533;&#65533;7@ &#65533;4]&#65533;&#65533;9Z$\&#65533;:&#65533;&#65533;&#65533;A+v&#65533;+&#65533;=9&#65533;[#(&#65533;|&#65533;eS&#65533;u{C&#65533;&#65533;&#65533;&#321;&#65533;&&#65533;&#65533;*^&#65533;f&&#65533;&#65533;
&#65533;&#65533;&#65533;E&#65533;&#65533;&#65533;-&#65533;@#&#65533;)s2&#65533;x I-&#65533;9&#65533;J$I}P=&#65533;;'&#65533;&#65533;z;-l#&#65533;g73&#65533;_g&#65533;0&#65533;>&#65533;&#65533;&#65533;&#65533;l&#65533;p&#65533;&#65533;&#65533;&#1167;&#65533;m&#1751;s&#65533;&#65533;D8<$&#65533;&#65533;&#65533;  :@/Q&#65533;&#65533;&#65533;*&#65533;	@&#65533;6&#1080;i4d &#65533;FdA&#65533;m\&#65533;&#65533;qFY&#65533;fG&#65533;&#65533;&#65533;[&#65533;&#65533;&#515;&#65533;O}~&#65533;&#65533;&#65533;t[&#65533;&#65533;&#65533;d&#65533;&#65533;q&#65533;&#65533;&#65533;fv4@n&#658;y&#65533;&#65533;'I &#65533;&#65533;&#65533;%p&#65533;&#65533;&#65533;(p'&#65533;&"&#65533;%&#65533;&#65533;a&#65533;c&#65533;iA1p@ f&#65533; i&#65533;A`{Vq$5w '&#65533;R&#65533;R&#65533;G&#65533;&#65533;&#65533;&#65533;&#65533;&#65533;&#65533;K9&#65533;>%<&#243;&#65533;&#65533;#@6&#65533;&#65533;0C&#65533;q&#65533;&#352;&#65533;&#65533;&#65533;&#65533;&#65533;aC&#65533;F&#577; |&#65533;&#65533;  &#65533;>&#65533;&#65533;&#65533;&#65533;\H&#65533;n&#65533;&#65533;&#1777;&#65533;&#65533;&#65533;&#65533;&#65533;&#65533;&#65533;&#65533;&#65533;nO[&#65533;no&#65533;[&#65533;a&#65533;&#65533;&#65533;#6&#65533;&#65533;&#65533;&#65533;DiZ&#65533;&#65533;w&#65533;2&#65533;&#1456;:&#304;Y&#65533;EC&#65533;p&#65533;|$Q &#65533;&#65533;-o2&#65533;&#65533;&#65533;;+&#65533;#&#65533;.pXPA&#65533;c0&#65533;S42 &#65533;&#65533;P&#65533;c&#65533;&#65533;^&#65533;&#65533;&#65533;,&#65533;&#65533;&#65533;0D&#65533;uE?$&#65533;&#65533; <P&#65533;[&#65533;&#65533;&#65533;T&#65533;&#65533;&#65533;&#65533;E7&#65533;&#65533;&#65533;U&#65533;&#65533;&#868;&#65533;&#65533;,&#65533;&#65533;Af&#65533;Z%&#65533;i&#65533;k&#61709;&#65533;o&#65533;&#65533;&#65533;G&#65533;&#65533;^&#65533;&#65533;&#65533;>&#65533;&#452;&#228;&#65533;&#332;^)+&#65533;QO&#65533;EZ&#65533;@dy&#65533;&#65533;&#65533;o&#65533; !  -:($!#&#65533; &#65533;$,!"(*:&#65533;-&#65533;=:<(:+&#65533;!1&#65533;,&#65533;(#*&#65533;&#65533;!&#65533;&#65533;&#65533;((& =7	&#65533;&#65533;&#65533;
7
&#65533;7  &&44&#65533;7B
&#65533;&#65533;&#65533; 	;7&#65533;B??	&#65533;&#65533;h &#65533; @&#65533;&#65533;&#65533;(&#65533;&#65533;"J&#65533;&#65533;p"E&#65533;3j&#65533;&#561;&#65533;&#463; C&#65533;I&#65533;&#65533;&#65533;&#595; B\i	&#65533;&#65533;&#65533;C&#65533;@ >&#65533;T&#65533;&#65533;&#1999;~=}&#65533;<&#65533; ;	&#65533; &#65533;S@&#65533; = &#65533;e&#65533;@&#65533;&#65533;Z&#65533;P&#65533;RHXp&#65533;
&#65533;&#65533;&#65533;dy@A*&#65533;V?&#65533;@1&#65533;D!.|&#65533;0a!:&#65533;"`&#65533; &#65533;>&#65533;0B&#1228;A&#65533;&#65533;&#65533;&#65533;(&#268;j*@*&#65533;&#65533;C&#65533;B%&#65533;G&#65533;
&#65533;S7nj&#65533;;&#65533;};w&#65533;[&#65533;u7v &#65533;&#65533;=&#65533;.T&#65533;&#65533;A&#330;&#65533;&#65533;\&#956;&#65533;&#65533;&#65533;&#1059;K&#65533;&#530;bC&#65533;1&#65533;&#65533;&#65533;{&#65533;&#65533;&#65533;&#65533;&#65533;8GA&#65533;&#65533;&#65533;&#65533;&#65533;&#65533;Di&#65533;&#65533;J=&#65533;`&#65533;cF8&#65533;@&#65533;$&#1217;#&#65533;&#65533; 
&#65533;p&#65533; *xp@*&#65533;&#65533;S)&#65533;&#65533;X&#65533;&#65533;&#65533;&#65533;&#65533;D&#65533;&#65533;#|&#65533;
%0&#65533;	%&#65533;&#65533;&#65533;&#65533;&#65533;&#65533; )FrU&#65533;P@,(&#65533;$&#65533; P9&#65533;(&#65533;&#65533;8&#65533;}&#65533;&#65533;:&#65533;&#65533;&#65533;>&#65533;1O>B&#65533;@w&#65533;&#65533;d&#65533;1d&#65533;H&#65533;M'&#65533;d&#65533;i&#65533;&#873;&#65533;&#65533;20&#65533;6`9&#65533;&#65533;
&#65533;&#65533;O?()n&#65533;$&#65533;N;R)&#65533;&#65533;`&#65533;4:( Jc&#65533;&#65533;<&#65533;&#1026;
  &#65533;s@6-`B&#65533;&#65533;  !&#65533;e&#65533;`&#65533;R&#65533;Mh&#65533;&#65533; -&#65533;W&#65533;
$&#65533;&#65533;A'&#65533;@&#65533;/&#65533;' +&#65533;&#65533;Hg6&#65533;&#65533;k&#65533; &#65533;&#65533;i&#65533;&#23759;R&#65533;&#65533;&#1129;&#65533;&#65533;* %)y&#1680;&#1274;	\]G&#65533;Ga&#65533;&#65533;&#65533;&#65533;&#65533;.G&#65533;e&#65533;Cd&#65533;Nq&#681;&#65533;y
&#65533;&#65533;&#65533;&#65533;V&#65533;&#65533;oQ&#65533;|&#65533;&#65533;@&#65533;&#65533;(&#65533;0&#65533;g&#65533;8C&#65533;1#&#65533;r&#65533;H0&#65533;,(&#65533;`@&#65533;w1@~&#65533;0&#65533;,&#65533;&#647;&#65533;8&#65533;@&#65533;(r&#65533;-*H&#65533;,&#65533;&#674;&#65533;
R&#65533;(q&#65533;8R&#65533;&#65533;S&#65533;&#65533;&#65533;i&#65533;=&#65533;g&#65533;&#65533;&#65533;>&#65533; &#65533;&#65533;<&#65533;&#65533;C&#65533;;t'&#65533;&#65533;&&#65533;&#65533;D&#65533;+&#65533;&#65533;d&#65533;m6&#65533;&#65533;{o&#65533;
i&#65533;@&&#65533;0^xu
&#65533;Q&#65533;&#65533;&#65533;H&#65533;3/&#65533;pxU&#65533;&#65533;9&#65533;L)D&#65533;&#65533;QML&#65533;&#65533;`iT&#65533;`8&#65533;8
&#1625;,H&#65533;h)&#65533;&#65533;4&#65533;$9&#65533;&#65533;&#65533;&#65533;&#1208;&#65533;9&#65533;&#65533;&#65533;&#65533;C&#65533;&#990;f&#65533;&#65533;I&#65533;T&#65533;9&#65533;"&#65533;V&#65533;V&#65533;@&#65533; `&#65533;&#65533;\F&#65533;PB&#65533;6I&#65533;&#65533;&#65533;&#65533;&#65533;G/&#65533;Ci&#65533;&#65533;&#65533;=5a&#65533;&#65533;F?jD&#65533;&#65533;SPU&#65533;&#1335;&#65533;a&#65533;@;D"/ &#65533;=:-&#65533;'&#65533;&#1995;N&#65533;&#65533;#6\&#65533;&#65533;`B&#65533;&#65533;r&#65533;&#65533;&#65533;&#65533; &#65533;&#65533;&#65533;&#65533;F(v&#65533;@Y&#65533;b&#65533;igp&#65533;;&#65533;k#&#65533;q&#65533;G|t[&#2001;&#65533;Q&#65533;"&#65533;&#65533;x&#65533;C&#65533;p&#65533;&#65533;&#65533;I&#65533;y&#1163;&#65533;g&#65533;<&#65533;&#65533;Mm&#1587;&#65533;4G&#65533;i-&#65533;&&#65533;0&#65533;P&#65533;&#65533;4&#65533;L)&#65533;&#65533;&#65533;8&#65533;&#65533;{T0&#65533; e&#65533;&#65533;&#65533;&#65533;!&#65533;oB*<&#65533;&#65533;&#901;g:C&#65533;&#65533;m,HFY &#65533;&#65533;&#65533; R&#65533;&#65533;A) &#65533;1&#65533;&#65533;n$ Oy&#65533;qc5V&#65533;J&#65533;0&#65533;&#65533;p&#65533;   ax2A&#65533;p&#65533;B&#65533;&#65533;&#70668;d&#65533;J_&#65533;&#65533;8&#65533;&#65533;&#65533;*&#65533;&#65533;<Qb9&#65533;$&#65533;"&#65533;C&#65533;N&#65533;\$&#65533;&#65533;&#65533;&#65533;#X6&#65533;&#65533;&#65533;&#65533;F&#65533;1@&#65533;&#65533;&#65533;&#65533;&#65533;&#65533;&#65533;&#65533;:&#65533;&#65533;&#1266;M&#65533;4&#65533;I&#65533;8&#65533;&#47297;X&#65533;&#65533;&#65533;&#65533;&#65533;$D&#65533;&#65533;&#65533;a&#65533;&#65533;&#65533; 7&#65533;&#65533;	}d&#65533;&#65533;L&#65533;8%I&#65533;r&#65533;S].yI&#65533;&#65533;-&#65533;&#65533;&#65533;&#65533;&#65533;l~BO&#65533;&#65533;H&#65533;&#65533;&#65533;=\)&#65533;&#65533;m&#65533;t&#1166;_&#65533;r&#65533;(Rx&#65533;&#676;&#65533;&#65533;|&#65533;&#65533;rRxF&#65533;	@&#65533;&#65533;&#65533;'&#1532;&#65533;R&#562536;&#65533;/&#65533;Qk&#65533;&#65533;Ddp&#65533;&#65533;B&#65533;&#65533;0&#65533;&#65533;I&#34166;&#65533;e&#605;&#65533;&#65533;);&#65533;&#65533;k&#65533;Fwv&#232;&#65533;HI&#65533;&#1344;&#65533;K&#65533;/&#631;} +Y&#65533;&#65533;&#65533;B&#65533;YG&#16975;&#65533;&#65533;V>&#65533;i&#65533;Bm&#65533;&#65533;SG>&#65533;D&#65533;&#65533;&w&#65533;&#65533;dxz3&#65533;nQ'ZEX&#65533;&#65533;&#65533;F&#65533;&#65533;&#65533;x&#65533;&#65533;G&#1300;N&#65533;&#65533;8&#65533;;&#65533;`c&#65533;&#1249;&#65533;&#65533;h@"9&#65533;=1vO&#65533;@&#65533;ID&#65533;&#65533;&n&#65533;x&#65533;/Q&#65533;v &#65533;&#65533;e+B{&#65533;p&#65533;h&#65533;&#65533;I&#65533;&#65533;&#65533;&#65533; &#65533;&#65533;R&#65533;fR&#65533;&#65533;x];&#65533;E&#65533;&#65533;&#65533;&#65533;6&#65533;4%&#65533;+&#65533;&#65533;&#65533; h&#65533;r&#65533;{&#65533;&#65533;&#65533;C&#65533;&#1021;&#65533;yl&#65533;&#65533;&#65533;&#65533;&#65533;<%&#65533;&#65533; &#65533;&#375;&#1392;&#65533;&#65533;&#65533;hj&#65533;N&#65533;&#65533;&#65533;f}&#65533;!&#65533;&#65533;'&#65533;&#65533;&#65533;&#65533;&#65533;k&#65533;&#65533;2&#65533;&#65533;&#65533;|R&#65533;&#65533;&#65533;&#65533;&#65533;A&#65533; 4m@]K&#65533;&#65533;6&#65533;&#65533;,&#65533;
&#65533;&#208;&#65533;@~p&#65533;&#65533;&#227;&#65533;&#65533;H&#65533;&#65533;?&#65533;4Tp&#65533;T&#65533;~B&#65533;&#65533;&#65533;+&#65533;E&#65533;Q&#65533;&#65533;5JGk&#65533;t&#65533;&#65533;&#65533;&#465;&#899;_D&#65533;	&#65533;&#419;;k
"&#65533;&#65533;&#65533;%&#65533;&#65533;&#65533;&#65533;&#65533;&#65533;HN&#65533;K&#65533;dd_g&#65533;-&#65533;@B&#65533;&#65533;d&#65533;&#65533;&#65533;&#65533;o&#65533;<	&#1557;&#65533;6&#65533;&#65533;&#65533;&#65533;&#65533;&#65533;Q&#65533;5&#65533;&#45905;&#65533;&#65533;&#65533;#&#65533;Y&#65533;=&#65533;Z&#65533;&#65533;s&#1096;"&#65533;] &#65533;G&#65533;y&#65533;C?v&#65533;M);d&#65533;3y_r&#65533;&#65533;&#65533;h&#65533;&#65533;&#65533;Uyv&#65533;N#&#65533;&#65533;&#65533;&#65533;&#65533;MW.,	&#65533;&#65533;4&#65533;}&#65533;<F&#65533;N&#65533;,&#1661;&#65533;&#65533;&#65533;&#65533;@&#2000;&#65533;4R&#65533;6&#65533;&#65533;t&#65533;10&#65533;&#1689;nNCn&#65533;k&#65533;?#&#65533;&#65533;&#65533;&#65533;Mr&#65533;B&#65533;-&#65533;&#65533;&#65533;N&#65533;&#65533;u&#65533;qB9&#65533;&#65533;&#65533;&#65533; {&#65533;V"&#65533;7&#65533;f_[&#65533;	&#65533;i&#65533;Q&#65533;&#65533;o&#65533;q&#65533;ck&#65533;&#65533;&#65533;,&#65533;&#65533;&#65533;&#65533;&#65533;S&#65533;&#65533;&#65533;,;&#65533;&#65533;X&#65533;&#65533;)v&#65533;u&#65533;K&#65533;&#65533; &#65533;Q&#65533;K&#65533;&#65533;&#65533;|l&#65533;&#636;&#65533;Y&#65533;&#65533;&#65533;&#65533;&#65533;C&#65533;&#65533;,&#65533;9&#65533;=&#65533;g;&#65533;Y&#65533;&#65533;&#65533;&#65533;&#65533;&#65533;&#65533;&#65533;&#65533;O&#65533;&#65533;&#55209;]\&#65533;&&#65533;YK&#419;&#65533;B&#65533;&#65533;&#65533;`Z&#65533;OV&#65533;&#65533;w&#65533;&#65533;3%&#65533;"0d!&#65533;g&#65533;&#65533;&#65533;d&#65533;&#65533;PS&#54781;Lk&#1310;o`5.d&#65533;&#65533;&#65533; pa&#65533;&#65533;&#65533;&#65533;Q.>+)&#65533;&#65533;&#65533;)e&#65533;&#65533;-&#1542;&#65533;&#65533;5&#65533;m&#65533;{&#65533;&#65533;&#65533;&#65533;S&#65533;1&#65533;&#65533;&#65533;n&#65533;u&#65533;;&#65533;h&#65533;&#65533;&#65533;&#65533;N-Z&#65533;i^&#2042;&#65533;&#65533;=&#65533;&#65533;i7&#65533;&#65533;&#65533;&#1828;+nkb&#65533;^7 <&#65533;dl&#65533;&#65533;U&#65533;&#65533;9;o&#65533;&#65533;&#65533;&#65533;&#65533;P&#65533;Cgx&#65533;&#65533;d&#65533;&#65533;&#65533;&#65533;[y]u&#65533;m2&#65533;W&#65533;Z&#65533;o&#65533;~Y&#65533;%&#65533;_g&#65533;&#65533;6&#65533;H&#65533;k&#65533;[&#65533;&#65533;?&#65533;&#65533;&#65533;O>&#65533;&#65533;e&#65533;&#65533;|&#65533;&#65533;&]K.-Kp&#65533;,S&#65533;&#65533;&#65533;&#65533;Ts&#65533;&#65533;C&#65533;P&#65533;&#65533;&#65533;&#65533;_&#65533;&#65533;&#65533;Q&#65533;t&#65533;c'&#65533;&#65533;&#65533;?&#65533;&#65533;&#65533;O&#65533;u&#65533;&#65533;&#65533;&#65533;n&#65533;&#65533;&#65533;&#65533;l&#65533;2&#65533;&#65533;\&#65533;x=D&#65533;F^&#65533;_#&#65533;/6s&#65533;&#65533;&#65533;GT)&#65533;`a&#65533;l&#65533;V&#65533;&#65533;&#65533;RrN&#65533;@m&#65533;Wz7&#65533;5&#245;\&#65533;e 9&#65533;X&#65533;e&#65533;u&#65533;c&#65533;&#65533;5&#65533;&#65533;W&#65533;}J&#65533;&#65533; `&#65533;&#65533;%&#65533;&&#65533;B&#65533;&&#807;&A/&#65533;&#65533;%&#65533;&#65533;o&#65533;g&#65533;&#65533;&#65533;P8&#65533;&#65533;&#65533;=1&#65533;-&#65533;v->&#65533;Z&#65533;_n&#65533;595X&#65533;U&#65533;&#65533;5&#723;&#65533;C&#65533;&#65533;j&#65533;&#65533;f&#65533;>h	7&#65533;%\2&#65533;&#65533;'P8&#65533;&#65533;&#65533;&#65533;[b~&#65533;l|&#65533;&#65533;&#258;&#65533;T~&#65533;o#he&#65533;&#65533;pFW/&#65533;&#1347;o&#65533;&#65533;&#65533;&#65533;o'fGm&#149;&#65533;&#245;&#65533;&#65533;&#65533;&)&#65533;O&#65533;&#65533;&HlJH&#65533;&#65533;&#65533;os&#65533;]T&#65533;&&#65533;X&#65533;<&#65533;U&#65533;&#967;s&#65533;s&#65533;8&#65533;&#65533;&#65533;&#65533;6VI&#65533;Hl}H<&#65533;&#65533;&#65533;&#65533;&#65533;&#483;&#65533;&#65533;&#65533;5&#65533;WZ&#65533;&#65533;&#65533;8\&#65533;&#65533;&#294;H+&#65533; X&#65533;&#65533;X&#65533;&#65533;&#65533;2w<&#65533;&#65533;&#65533;I8&#65533;&#65533;He&#65533;X\1&#1101;L&#65533;|X&#65533;\&#65533;&#65533;&#65533;e&#65533;]sC&#65533;&#65533;F&#65533;Bt&#65533;X&#65533;&#65533;hW&#65533;x&#65533;&#65533;&#65533;HEg&#65533;&#65533;&#522;]cl&#461;&#65533;H&#65533;&#65533;x&#65533;K&#65533;%)&#65533;`&#1032;v/QI&#1032;&#65533;&#65533;s&#65533;X&#65533;&#65533;p&#65533;Gw&#65533;@e&#65533;u\D&#65533;v&#65533;F&#65533;&#65533;8s&#1551;0&#65533;ps&#65533;dIm&#65533;d&#65533;&#65533;9&#65533;&#65533;H&#65533;qy&#65533;&#65533;&#65533;it&#65533;&#530;g&#65533;|/	N.&#65533;h&#65533;&#65533;GtY|&#65533;s&#65533;4&#1620;N)t&#279;&#65533;H&#65533;E	&#65533;&#65533;&#65533;f&#65533;B)&#65533;9&#65533;&#65533;&#65533;&#65533;WWWnH&#65533;O9&#65533;N&#65533;&#65533;&#65533;&#65533;&#65533;&#65533;F9&#65533;?x&#65533;&#1128;&#65533;&#65533;b&#65533;&#65533;V&#65533;a&#65533;[a&#65533;d&#65533;&#65533;&#65533;&#65533;&#65533;ki&#65533;&#65533;&#468;&#65533;qy&#65533;&#65533;~&#65533;y&#65533;&#65533;~&#65533;7&#65533;b&#65533;&#65533;&#65533;y&#65533;a&#65533;n&#65533;h`Iq	&#65533;y|&#65533;&#65533;PV&#65533;&#65533;&#1625;&#65533;	&#65533;&#65533;7&#65533;&#65533;y&#65533;&#65533;&#65533;vI&#65533;R&#65533;_&#65533;&#65533;&#65533;&#1626;&#65533;	&#65533;m&#65533;&#65533;x&#65533;2Y&#65533;-&#65533;v&#65533;c&#65533;&#65533;&#65533;&#65533;M&#65533;lf&#65533;lw&#65533;Hx9&#65533;&#65533;&#65533;h&#65533;&#65533;&#65533;&#65533;&#65533;&#65533;&#65533;l&#65533;Y&&#65533;x&#65533;&#65533;&#65533;&#65533;c !&#65533; I ,  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827;&#300;&#65533;&#1094;&#65533;&#388;&#65533;&#65533;&#65533;&#65533;&#65533;&#65533;&#1979;&#1612;&#65533;&#1485;&#65533;&#65533;&#65533;&#65533;&#65533;&#65533;&#65533;&#65533;&#65533;&#65533;&#65533;&#65533;&#1166;&#65533;&#65533;&#65533;&#65533;&#65533;&#65533;&#65533;&#65533;&#65533; 
&#65533;&#1981;z&#65533;&#65533;S7N&#65533;&#65533;~	J&#65533;H&#65533;&#65533;&#65533;t&#65533;a,&#65533;&#65533;&#65533;|&#65533;=i&#65533;&#65533;&#595;(v&#65533;&#402;%&#65533;p=&#65533;H&#65533;ZK&#65533;&#65533;Mk&#65533;&#65533;&#65533;&#991;&#65533;6n&#65533;&#65533;&#65533;%&#65533;&#65533;F]&#65533;y&#65533;cFt&#65533;Fm&#655;&&#1067;X&#65533;Fz&#65533;&#65533;LA&#1402;&#65533;lp&#65533;,&#65533;HW&#65533; &#65533;&#65533;}O&#65533;o&#65533;m&#65533;&#65533;&#65533;W&#65533;	&#65533;&#65533;&#65533;4&#65533;S&#65533;&#65533;&#65533;v&#65533;z&#65533;&#65533;&#65533;&#65533;"h0&#65533;4&#65533;&#65533;&#65533;&#65533;&#1129;&#1849;&#65533;s&#65533;&#65533;&#695;&#65533;gx&#1126;&#65533;pW&#65533;&#65533;+6&#65533; &#65533;&#65533;aGH&#65533;&#65533;&#1641;ooBp&#65533;8&#65533;&#65533;&#65533;&#65533;e&#65533;[&#65533;&#65533;&#65533;&#65533;&#65533;&#65533;&#65533;KZ.&#65533;&#65533;&#65533;b{[&#65533;&#65533;\&#65533;&#65533;&#1664;&#65533;CF&#65533;82&#65533;&#65533;&#1201;E &#65533;&#65533;&#65533;&#197;+&#65533;&#65533;x>&#65533;&#65533;&#65533;{&#65533;&#65533;o&#65533;>&#65533;&#65533;J&#65533;&#65533;beag&#65533;v&#65533;%&#65533;&#65533;&#65533;1&#65533;l&#65533;&#65533;&#65533;&#65533;&#65533;&#65533;&#65533;cH&#65533;&#65533;&#65533;EFV&#65533;2VS2&#65533;N~(&#65533;8&#65533;~$&#65533;W`v&#65533;&#65533;&#1366;x&#65533;&#65533;&#65533; k&#65533;&#1640;&#65533; $&#65533; B(&#65533; &#65533;
jg&#65533;^&#65533;&#65533;&#65533;B&#65533;&#65533;!f[&#65533;&#65533;&#65533;&#65533;VL&#65533;i&#65533;&#777;*v&#65533;e<&#65533;&#65533;&&#65533;m&#65533;Ay]o&#65533;1x&#65533;Cr&#65533;&#1857;&#65533;1&#65533;&#65533;B$&#65533;@&#65533;k&#65533; {l.&#65533;&#1858;P&#1936;&#65533;&#65533;&#65533;1&#65533;w&#65533;|&#65533;X_F*&#65533;>&#65533;&#65533;&#65533;&#65533;A&#65533;&#65533;E>&#65533; 
( &#65533;&#65533;&#65533;&#65533;
^&#65533;&#65533;&#65533;I'&#65533;7&#65533;'&#65533;
&#65533;&#65533;&#65533;PnXk&#65533;&#65533;&#65533;&#65533;&#65533;26%}h&#65533;&#65533;&#65533;&#65533;5&#65533;&#65533;27&#65533;&#65533;&#65533;UYl&#65533;&#1866;g&#65533;<"&#65533;&#65533;&#65533;B&#1977;x&#65533;&#65533; &#65533;>&#65533;&#65533;*{&#65533;r&#65533;&#65533;|&#65533;&#65533;;&#65533;
(&#65533;	z(&#65533;&#65533;WV&#65533;&#65533;y&#65533;S&#65533;&#65533;"7&#65533;&#65533;z&#65533;;&#65533;&#65533;`&#65533;&#65533;&#65533;&#14241;*@&#65533;}&#65533; *&#65533;? &#65533;&#65533;&#65533;&#65533;B&#65533;0&#65533;&#65533;&#65533;&#1696;&#65533;;&#65533;&#65533;&[v&#65533;&#65533;&&#65533;&#65533;&#1746;B&#65533;&#65533;&#65533;&#65533;.&#65533;$&#65533;Ro&#65533;PbL'&#65533;W,&#65533;&#65533;7&#65533;&#65533;&#65533;&#65533;&#65533;&#65533;&#995;&#65533;&#65533;'&#65533;&#65533;W&#65533;&#65533;!&#65533;4&#65533;D&#65533;&#65533;&#65533;&#342;xgff&#65533;<&#65533;&#65533;l&#65533;O&#65533;&#65533;&#65533;@vL&#393;j&#1120;&#65533;&#65533;7&#65533;&#65533;C&#65533;d;&#65533;&#65533;&#65533;K&#65533;&#65533;#&#65533;V&#65533;&#65533;&#308;&#65533;&#65533;&#65533;&#65533;
&#65533;&#65533;i&#65533;m&#1466;&#65533;&#65533;&#65533;p&#65533;&#65533;&#65533;>&#65533;&#65533;{&#65533;&#65533;&#65533;`9u&#65533;|+&#65533;V&#65533;&#65533;&#65533;&#65533;Gc&#44476;~&#65533;&#65533;;&#65533; &#65533;&#65533;?&#65533;&#65533;&#65533;q&#65533;&#65533;&#65533;>&#65533;`&#65533;&#1497;`&#65533;&#65533;C&#65533;`&#65533;$W&#65533;#&#65533;&#65533;]&#65533;#]&#65533;&#65533;&#65533;9&#65533;&#65533;w&#65533;Fd&#65533;&#65533;&#65533;&#65533;&#65533;cM&#65533;&#65533;$&#65533;&#65533;&#65533;&#65533;|&#65533;]&#65533;&#65533;Y&#65533;&#1018;&#65533;&#65533;&#65533;&#65533;&#65533;&#65533;t&#65533;t
&#65533;&#65533;&#65533;&#65533;S&#65533;p&#65533;&#65533;-c;X&#65533;&#318;u5&#65533;}&#65533;&#65533;&#65533;w&#65533;&#65533;&#65533;&#65533;&#65533;l2V&#581;&#65533;&#65533;&#65533;d&#65533;&#65533;^lkh&#65533;&#65533;gP	&#65533;&#65533;HV4v&#65533;NT&#65533;R&#65533;&#65533;Y&#65533;yvR &#65533;G'R&#65533;(bB&#65533;&#65533;&#65533;&#65533;1&#65533;)&#65533;&#65533;&#65533;X&#65533;T&#65533;&#65533;]-&#65533;;K&#65533;w"@&#65533;Z&#65533;6iLal&#65533;5&#65533;&#65533;&#65533;	$R&#65533; &#65533;&#65533;iN&#65533;&#65533;&#65533;x4&#65533;&#65533;o&#65533;&#65533;
&#65533;7&#65533;o&#65533;T&#65533;&#65533;&#65533;&#65533;?&#65533;QkMn&#65533;&#65533;&#65533;(&#65533;aK&#65533;&#65533;&#65533;&#65533;j &#65533;Te&#65533;W&#65533;&#65533;,&#65533;+.&#65533;H&#65533;&#65533;J&#65533;@?&#65533;&#65533;T&#65533;&#65533;&#65533;&#65533;&#1443;&#65533;&#65533;&#65533;&#65533;&#65533;&#65533;T)&#65533;&#1841;&#65533;&#65533;K{&#65533;&#65533;Z&#65533;*&#65533;&#65533;&#65533;&#65533;&#65533;&#65533;G&#65533;&#65533;ujSDj&#65533;u T"&#65533;Te&#65533;&#65533;&#65533;2+&#65533;&#65533;	&#65533;^&#65533;&#65533;&#1721;|`&#65533;&#65533;c&#65533;&#65533;H+>-&#65533;&#65533;&#65533;&#65533;&#65533;&#58938;&#65533;&#841;w3,b&#65533;&#65533;D&#746;&#65533;&#65533;&#65533;|" :5&#65533;&#65533;X&#65533;cPB&#65533;&#65533;:4Lb&#65533;ee&#65533;&#65533;2&#65533;	&#65533;XfF&#65533;&#65533;M&#65533; &#65533;'&#65533;&#1249;6 &#65533;&#65533;g&#65533;&#1345;&#65533;&#5411;&#65533;r&#65533;.&#65533;&#65533;Q&#65533;&#65533;&#1424;2&#65533;!l&#65533;&#65533;&#65533;&#65533;&#65533;&#65533;&#65533;O>mOF&#65533;Pz.&#65533;cf&#65533;&#65533;8%&#65533;#cB&#65533;&#500;&#65533;ce&#51767;&#65533;&#65533;'&#65533;&#65533;&#65533;&#65533;&#65533;Co'&#65533;e4P&#65533;D&#65533;&#65533;Z&#65533;@&#65533;&#65533;&#65533;[&#65533;&#65533;&#65533;&#65533;&#65533;4&#65533;1&#65533;V&#65533;;j&#65533;.&#65533;H&#65533;%*&#65533;FbMZ&#65533;&#65533;&#65533;&#65533;&#65533;#&#65533;)&#65533;x&#547;&V&#54437;	&#65533;lW&#65533;&#65533;
&#65533;P&#65533;&#65533;^&#65533;&#1318;>&#65533; ;&#65533;&#65533;G&#65533;&#65533;&#65533;	[%&#65533;&#65533;&#65533;P&#1723;&#65533;&#65533;a&#65533;{&#65533;c_&#65533;&#65533;&#65533;&#465;yy&#65533;ha&&#65533;&#65533;@FI!&#65533;&#65533;&#65533;&#65533;&&#167506;&#65533;&#65533;P)X &#1074;&#65533;&#65533;mn7&#65533;&#65533;&#65533;&#65533;L&#65533;4&#65533;<}&#65533;U&#65533;'&#65533;&#1756;P&#65533; &#65533;}&#65533;oY&#65533;&#65533;&#65533;&#65533;'&#40310;&#65533;i@F&#65533;&#65533;&#65533;&#65533;^&#1113;,)&#65533;&#848;&#65533;:u&#65533;I&#65533;6&#65533;&#65533;By&#65533;4&#65533;&&#65533;R&#65533;SZ&#65533;f&#65533;&#65533;I1j&#65533;<&#65533;&#65533;&#65533;Y &#65533;&#65533;&#65533;&#65533;&#65533;x4&#65533;&#65533;&#65533;b&#65533;Z&#65533;:&#65533;jR&#65533;&#65533;RT&#65533;&#65533;&#65533;>e&#65533;"+&#65533;&#65533;&#65533;&#65533;w&#65533;u&#65533;&#65533;V&#65533;p&#65533;#R&#164;z&#65533;h&#65533;&#65533;r&#65533;&#65533;&#65533;[U&#65533;F&#65533;S&#1170;&#65533;5&#65533;&#65533;&#65533;&#65533;&#65533;NP |@BC&#65533;&#65533;&#1798;&#65533;&#65533;&#65533;&#65533;i&#65533;C&#65533;&#1402;&#65533;v&#427;&#65533;jd&#65533;+!D&#65533;8&#65533;F&#65533;E&#210;]BC&#65533;&#65533;&#65533;V&#65533;;&#65533;`&#65533;&#65533;&#65533;&#65533;/k&#65533;9&#65533;UO&#65533;#&#65533;&#65533;&#345;&#65533;&#65533;&#65533;&#65533;&#65533;6'Rj&#65533;[H &#65533; &#65533;	aR&#65533;&#65533;&#264;)&#65533;S&#65533;&#865;(&#1240;&#1988;9&#65533;&#65533;&#65533;iey&#65533;2a&#65533;e&#65533;kwV9\&#65533;&#65533;&#65533;&#65533;,&#65533;&#65533;I&#65533;&#65533;3&#65533;&#65533; &#65533;B&#65533;&#65533;Uc&#65533;&#65533;&#65533;s&#65533;&#65533;0&#65533;&#65533;&#65533;z&#448;&#65533;&#65533;S&#65533;K&#65533;r&#65533;&#65533;&#65533;3&#1374;f&#65533;K.&#65533;&#65533;X;-SJ&#65533;&#65533;w&#65533;c:E&#65533;&#65533;&#65533;N&#65533;$(a&#65533;G|&#65533;a&#65533;&#65533;k&#65533;&#65533;@&#65533;&#65533;&#21418;W&#65533;&#65533;&#65533;&#65533;0!&#65533;&#65533;\#T/wC^ef&#65533;&#65533;&#65533;)F&#65533;%&#65533;xh&#65533;9&#65533;&#65533;&#65533;&#65533;&#146;&#703;d&#65533;&#1060;G&#1767;f&#65533;D&#65533;P&#65533;&#65533;6&#65533;&#65533;&#65533;&#65533;&#65533;&#65533;$&#65533;\&#65533;&#65533;&#65533;&#65533;]&#65533;&#65533;&#65533;&#65533;H&#65533;^R&#65533;<$&#65533;&#65533;&#65533;&#65533;R&#65533;&#65533;&&#65533;&#65533;&#65533;4D&#65533;t[a&#65533;x&#65533;&#65533;&#65533;&#65533;a&#65533;t&#65533; @SG&#65533;v&#65533;4&#65533;&#65533;&#65533;d<a&#227;&#65533;Bta&#934;&#65533;&#65533;&#65533;5&#65533;&#65533;f&#65533;D3&#65533;9Yd &#65533;{&#635;&#65533;&#65533;+x&#65533;9&#65533;f^&#65533;v&#65533;g^s&#65533;'eD &#65533;&#65533;&#1458;&#65533;n&#65533;4&#65533;:3&#65533;&#65533;&#65533;GD&#65533;&#65533;|&#65533;6z?,&#65533;|&#65533;&#65533;	_ld&#65533;jPll$/&#65533;&#65533;G0\G&#65533;&#65533;&#65533;&#65533;&#65533;g]&#65533;87&#65533;&#65533;&#65533;_&#65533;&#65533;\&#65533;M&#65533;|e)&#65533;&#65533;9&#65533;4&#65533;Cn&#65533;I&#433;&#65533;&#65533;&#65533;&#65533;b&#65533;&#65533;&#65533;2 &#65533;&#65533;O&#65533;&#65533;&#65533;)~y&#65533;&#65533;&#65533;x&#65533;&#65533;A&#65533;&#65533;&#65533;&#65533;RB&#65533;&#65533;y&#65533;F&#65533;&#65533;&#65533;8$d+&#65533;&#65533;;&#65533;{&#65533;f}&#65533;&#65533;f&#65533;&#65533;&#65533;b&#65533;>g&#65533;H&#65533;&#65533;&#65533;&#65533;s#&#65533;X&#65533;1&#65533;@&#65533;&#65533;o&#1926;&#65533;&#65533;&#65533;*&#65533;$&#65533;&#65533;{B&#65533;w~&#65533;&#65533;Q3o&#65533;&#65533;EM&#65533;#f]&#65533;_&#65533;!&#65533;v/F7m&#1715;&#65533;&#65533;~&#881;d&#65533;&#65533;&#65533;G{&#65533;G,BA3&#65533;p p 2(&#65533;&#65533;:wk&#65533;&#65533;&#65533;&#65533;]&#65533;w*&#65533;uu&#65533;C&#1303;&#65533;!&#65533;&#65533;&#65533;C:&#65533;&#65533;2&#65533;&#65533;;#&#65533;&&#65533;&#65533;'&#65533;&#65533;&#65533;&#65533;&#65533;P &#65533;aWv} a,&#65533;&#65533;!&#65533;&#65533;&#65533;&#65533;9Y &#65533;&#65533;7s!&#65533;k3(&#65533;f'~:&#65533;[G.&#65533;S^&#65533;&#65533;o,&#65533;&#1093;Dx<&#65533;{&#65533;&#65533;,&#65533;Vv&#65533;aFs5>9&#65533;~&#65533;&#65533;$&#65533;&#65533;'ZW&#65533;&#65533;&#1479;}=U&#65533;&#65533;L&#65533;&#65533;&#65533;&#65533;aHYo4(&#65533;@o"L+&#65533;b&&#65533;F3Td&#65533;&#65533;&&#65533;#b&#65533;(&#65533;&#65533;=1&#65533;j&#65533;r&#65533;-Pv&#65533;&#65533;!&#65533;2M&#65533;o&#65533;&#1152;m&#65533;&#65533;&#65533;&#65533;&#65533;&#65533;&#65533;x&#65533;&#65533;i&#65533;W&#65533;-&#65533;k&#776;q5U"&#65533;S   &#65533;s&#65533;&#65533;g&#65533;#k&#65533;&#65533;&#65533;C&#65533;.vb@J&#65533;<&#65533;&#65533;A&#65533;%&#65533;&#331;&#65533;~&#65533;v&#65533;qnf&#65533;!E&#65533;sX&#65533;z&#65533;&#65533;&#65533;]4&#65533;&#65533;`i&#65533;&#65533;9&#65533;&#65533;&#65533;@ &#65533;&#1249;&#65533;&#65533;H&#65533;&#65533;&#65533;~&#65533;+p&#65533;G#&#65533;j&#65533;XH&#65533;&#65533;@&#534;l&#65533;4E&#402;[&#65533;&#65533;&#65533;&#65533;&#65533;[&#65533;-P&#65533;&#65533;@&#65533;F&#65533;t#P&#65533;,q &#65533;&#65533;Z&#65533;&#65533;L'ri e&#65533;~&#65533;0&#65533;fL+&#65533;XB%&#65533;/@`bo&#65533;&#65533;n&#65533; &#65533;S?u&#65533;Tq&#1287; &#65533;&#65533;H&#65533;&#65533;`PQ/X&#65533;m&#65533;&#65533;&#65533;&#65533;t8&#65533;Y&#65533;eU&#65533;FL,P X&#65533;1&#65533;H&#65533;&#65533;k&#65533;&#65533;&#65533;&#65533;0&#65533;&#65533;&#65533;&#65533;Yi&#65533;Q&#65533;pYm&R&#65533;5&#65533;c&#65533;!+  +|&#65533;&#65533;g &#65533;&#65533;cq&#65533;_&#65533;&#65533;*&#65533;&#65533;l{@&#65533;u+n&#65533;]w!&#65533;&#65533;pi&#65533;&#65533;q&#65533;,yI&#65533;&#65533;Qa &#65533;J~y&#65533;&#65533;&#65533;*&#65533;F&#65533;	&#65533;&#65533;&#518; &#65533;&#65533;m&#65533;@6p&#65533;&#65533;&&W&#65533;&#65533;qx &#65533;&#65533;7 &#65533;&#65533;
2&#65533;&#65533;B&#65533;C'&#65533;5&#65533;{&#1432;q&#65533;&#65533;A&#65533;&#65533;g&#65533;)&#65533;vZ&#65533;X&#65533;&#65533;\ub&#65533;&#65533;&#65533;{&#65533;,W&#65533;&#65533;&#65533;C&#65533;	&#65533;7&#65533;&#65533;;&#65533;9&#65533;]&#65533;&#65533;-&#65533;^&#65533;&#65533;;%&&#65533;0&#168;fi&[&#65533;&#65533;7&#65533;5&#65533;g&#65533;&#65533;&#65533;	Z&#65533;&#65533;@&#65533;Ed&#65533;&#65533;{&#65533;  D&#65533;&#65533;eB"&#65533;$z%&#65533;&#65533;&#65533;&#65533;&#65533;&#65533;&#65533;&#65533;&#65533;&#65533;&#65533;\&#65533;i&#1223;&#65533;&#65533;&#65533;&#65533;-r&#65533;&#65533;&#65533;&#65533;&#38423;gi^E&#65533;;0e &#65533;&#65533;+&#65533;wV&#65533;&#162;&#65533;&#65533;&#65533;aq&#65533;[&#65533;a&#65533;&#65533;J&#65533;&#65533;*hm&#65533;"&#65533;965&#65533;   &#65533; sSJZ&#65533;&#65533;&#65533;iS&#65533;&#65533; a&#65533;y&#65533;&#65533;&#65533;u&#65533;t
&#1170;`4&#65533;NThV&(&#65533;b&#65533;J
&#65533;&#65533;Vu\ j&#65533;'	@?&#65533;-G&#65533;&#65533;&#65533;&#65533; &#65533;!&#65533;H&#65533;&#65533; '@&#65533;&#65533;m%t&#65533;!pS&#65533; &#65533;/&#65533;`&#65533;Q:&#65533;&#65533;&#65533;b&#65533;&#65533;K&#65533;^&#65533;`Yj5bD&#65533;&#65533;&#65533;r&#65533;&#9049;&#65533;_&#65533;&#65533;!&#1237;0&#65533;wDw&#65533;G&#65533;&#65533;&#65533;C&#65533;&#65533;v&#65533;z&#65533;&#65533;&#65533;&#65533;&#65533;CJ&#65533;&#65533;&#65533;%K&#1108;&#65533;&#65533;&#65533;&#65533;&#65533;&#65533;&#65533;~z&#65533;m%&#65533;&#65533;2%&#65533;o&#65533;&#65533;&#65533;J&#65533;&#65533;&#65533;&#65533;0&#65533;&#65533;b&#65533;&#65533;(&#65533;
&#65533;M&#65533;GE47jG&#65533;T&#65533;Z$|'~&#65533;&#65533;L&#65533;&#65533;&#65533; I&#65533;W 0&#65533;&#65533;&#65533;&#65533;&#36957;3&#65533;I((&#65533;&#65533;&_&#65533;&#1362;&#65533;&#65533;#K&#65533;Y&#1274;(&#65533;&#65533;&#65533;`&#65533;&#65533;&#65533;P&#65533;&#65533;4s&#65533;:,&#65533;c&#65533;v&#65533;&#65533;&#65533;c&#65533;&#1048;&#65533;@<&#65533;&#65533;N&#65533;A&#65533;&#292;\&#65533;&#1392;&#65533;&#65533;&#65533;6&#65533;=Wk&#65533;d@&#65533;fG&#65533;&#65533;B&#65533;v&#65533;&#62131;&#65533;&#65533;i^S(&#65533;2*
&#65533;1b(&#65533;&#65533;<C&#65533;&#65533;&#65533;Q&#65533;&#65533;7&#65533;
x&#65533;	&#65533;J`&#65533;[&#65533;j&#65533;&#561;Y&#65533;q?6&#65533;Z&#65533;&#65533;\O&#65533;&#1171;&#65533;d5&#2022;Uc&#65533;k&#65533;
&#65533;f+	3&#65533;6Sk&#65533;&#65533;m&#65533;&#65533;<&#65533;Y &#65533;&#65533;OB&#65533;	02&#65533;&#65533;&#65533;&#65533;&#65533;&#65533;&#65533;&#65533;Ik&#65533;&#65533;&#65533;};&#65533; &#65533;&#65533;c&#65533; &#65533;&#65533;Y4&#65533;&#65533;3d&#65533;&#65533;	mk&#65533;&#65533;&#65533;&#65533;"&#65533;jZ&#65533;O&#65533;&#65533;G&#65533;xX&#1937;zw{&#65533;&#65533;
&#65533;{2&#65533;C&#65533;&#65533;&#65533;&#65533;[&#65533;A&#65533;&#65533;P&#65533;$&#65533;bivRbp&#65533;D&#65533;&#65533;TU&#65533;(&#65533;&#65533;&#65533;	-&#65533;iR(1&#65533;&#65533;G&#65533;&#65533;1 k&#65533;&#65533;HLV&#65533;9&#1335;&#65533;&#65533; &#65533;"x&#65533;&#65533;&#65533;)&#65533;J&#65533;&#65533;Z&#65533;,p&#65533;&#65533;&#65533;&&#65533;w&#65533;3k&#65533;;nR$P&#65533;#%9&#65533;&#736;aw&#65533;{-;d-&#65533;&#65533;&#65533;%C&#65533; {&#65533;&#65533;P&#65533;&#65533;Qy&#65533;	0w&#65533;&#65533;;&#65533;&#1353;&#65533;&#65533;&#65533;k&#65533;&#65533;ENb_&#65533;&#65533;lC5Q&#65533;&S&#65533;!Lb&#65533;&#150;`&#65533;s&#65533;&#65533;f7&#65533;b'i~&#65533;r&#65533;{V7<&#65533;&#65533;&#65533;A&#65533; &#65533; il
<&#65533;&#65533;&#65533;&#7659;{,&#65533;&#65533; &#65533;5&#65533;&#65533;UE0&#65533;~b=`3&#65533;&#65533;2&#65533;b&#340;pw&#65533;&#65533;#&#65533;$&#65533;R*&#65533;4C&#65533;&#65533;5ls&b&#65533;&#65533;  &#65533;&#65533;&#65533; &#65533;&#65533;&#65533;&#426;0&#65533;&#65533;PP&#65533;&#65533;&#65533;&#65533;&#65533;X&#65533;&#65533;9`&#65533;sT&#65533;&#65533;*&#65533;b9&#65533;|9B{&#65533;l&#565;&#65533;S&#65533;}&#65533;&#65533;*&#65533;&#1837;&#65533;*&#65533;&#65533;o&#65533;&&#65533;&#65533;&#65533;&#65533;&#1617;+J&#65533;j!  &#65533;,&#65533;e&#65533;,&#65533; 7&#65533;&#184;&#65533;u7&#65533;&#65533;~5&#65533;(&#65533;5&#65533;!Nk&#65533;7^G&#65533;v4&#65533;lw4&#65533;SC&#65533;&#65533;v&#65533;&#65533;z&#65533;&#65533;z&#65533;&#65533;&#65533;&#65533;pk&#65533;&#65533;\&#65533;&#65533;&#65533;s &#65533;&#65533;!>&#65533;!h"&#65533;?&#65533;P&#65533;^&#65533;P6K&#954;
>&#65533;q)&#65533;b&#65533;&1L,&#65533;&#65533;24&#65533;w &#65533;&#65533; &#65533;:&#1755;&#65533;\&#65533;&#65533;
_&#65533;&#65533;&#65533;&#65533;.2&#65533;&#65533;&#65533;k&#65533;&#65533;&#65533;&#65533;&#65533;it&#65533;&#65533;%&#65533;&#65533;&#65533;&#65533;&#65533;&#65533;5&#65533;E&#1878;dI&#65533;U&#65533;&#65533;&#65533;&#65533;YH&#65533;r&#65533;&#65533;&#65533;&#65533;L&#1004;&#65533;*M	&#65533;&#65533;,&#65533;(&#65533;&#65533;&#65533;&#65533; &#65533;&#65533;K.&#65533;&#65533;#40&#65533;&#65533; 0&#65533;&#802;^GG9&#65533;Py&#65533;*&#65533;&#65533;&#65533;&#65533;&#65533;zE&#65533;1&#65533;&#65533;&#65533;A&#65533;&#65533;I&#65533;f&#65533;&#65533;&#65533; &#65533;z&#65533;)1&#65533;og&#65533;'&#65533;F&#65533;u-&#65533;&#65533;Yj&#65533;&#65533;&#65533;&#65533;&#65533;&#65533;bf&#65533;&#65533;#y}g1%&#65533;8&#65533;&#65533; .0uq&#65533;;
o&#65533;&#65533;&#65533;-&#65533;D&#65533;&#65533;&#65533;&#65533;&#1513;l&#65533;&#65533;&#65533;e5&#65533;`&#65533;} &#65533;fF&#65533;fk&#65533;.B&#65533;&#65533;T&#65533;&#65533;x&#65533;#G:&#65533;s&#65533;7 &#65533;&#65533;&#1767;&#65533;&#65533;&#65533;&#65533;&#65533;&#65533;&#46895;]&#65533;&#65533;`&#65533;p&#1360;@&#65533;&#65533;M&#65533;&#65533;&#65533;&#65533;bo&#65533;2&#65533;=&#65533;ULC9&#65533;&#65533;E&#65533;&#65533;&#65533;&#65533;2&#65533;&#65533;'^&#65533;&#65533;2,9&#65533;&#65533;f! &#65533;m&#65533;&#65533;k&#65533;&#65533;
&#65533;&#65533; (`&#1935;P&#65533;&#65533;&#65533;&#65533;&#65533;s]&#65533;&#65533;)lq&#1772;&#65533;IO&#65533;	5&#65533;R&#65533;&#65533;&#1691;&#65533;&#65533;,y&#65533;&#65533;&#65533;5&#65533;&#65533;&&#65533;Q&#65533;#&&#65533;z	" N  1&#65533;&#65533;&#65533;&#65533;&#65533;D&#65533;&#1698;(&#65533;/MY&#65533;
&#65533;&#65533;C<&#65533; %P&#65533;&#65533;6&#65533;&#65533;5O&#65533;nD]J<&#65533;&#65533;&#65533;&#154;p&#65533;u&#534;"f&#65533;&#65533; &#65533; &#43576;&#65533;&#65533;&#65533;7D.&#65533;z&#65533;&#65533;&#65533;
&#65533;&#65533;`&#65533;&#65533;{  &#65533;&#65533;&#65533;ak.E&#65533;&#65533;z&#65533;&#65533;J&#65533;&#65533;	&#65533;&#334;5&#65533;p&#65533;z(A>kc&#65533;&#65533;&#65533;&#65533;,`#`P&#65533;&#65533;"0B&#65533;,@&#65533;@~&#65533;&#65533;&#1993; &#65533;1Y:Co&#677;=&#65533;n&#65533;&#65533;,v&#717;b&#65533;.&#65533;ER :&#1607;%X&#65533;&#65533;)$@' ?,&#65533;&#65533;&#65533;>)&#65533;;7&&#65533;U2&#65533;&#65533;[&#65533;&#65533;&#1831;r&#65533;n&#65533;&#65533; &#1619;&#65533;&#65533;q&#65533;:&#65533;<&#65533;&#65533;bE&#65533;&#65533;q&#65533;2&#65533;&#65533;P&#65533;&#65533;&#65533;H&#65533;n&#65533;&#65533;^&#65533;&#1482;	&#65533;)R&#200;&#65533;&#65533;)&#65533;vr?&#65533;oj&#65533;&#1494;[&#65533;_E&#65533;'sC&#65533;z&#65533;T&#65533;k9 &#65533;&#65533;$@*0&#65533;L&#65533;&#65533;@&#65533;&#65533;~&#65533;&#65533;/&#65533;*&#65533;B&#65533;&#65533;&#65533;f&#65533;r&#65533;&#65533;3P&#65533;&#65533;&#65533;j&#65533;&#65533;#
4&#65533;G&#65533;q&#65533;,+&#65533;r1@&#1370;&#65533;2`&#65533;&#65533;&#65533;&#65533;p&#65533;0=&#65533;q&#65533;s5&#65533;;&#65533;b[ Isu(o&#65533;*&#65533;&#65533;&#1977;&#65533;&&#65533;&#65533;v: &#65533;&#213;&#65533;&#65533;*0&#65533;&#65533;&#65533;VL?&#65533;&#65533;>&#65533;&#65533; &#65533;J&#65533;&#65533;&#184;&#65533;+&#65533; :&#65533;&#1060;^&#65533;&#65533;&#65533;$p&#65533;)&#65533;&#65533;Teb&#65533;a&#65533;&#65533;'  &#65533;&#1112;&#65533;&#65533;'Q&#65533;{%K{&#65533;agz&#65533;1,E&#65533;s(&#65533;%o&#65533;&#65533;ruoc&#65533;&#65533;Cr4&#65533;~&#65533;D&#65533;A!&#65533;&#65533;G9&#65533;@&#65533;&#65533;&#65533;H.&#65533;&#65533;~d7&#65533;&#65533;&#65533;R&#65533;&#65533;E&#65533;&#65533;&#65533;A&#65533;&#65533;:&#65533;(Su;&#65533;&#65533;&#65533;9&#65533;&#65533;P&#65533;&#65533; &#65533;&#65533;&&#65533;&#65533;C&#65533;&#65533;!s$&#65533;$0#&#65533;*0&#65533;&#65533;&#65533;&#65533;&#65533;@&#65533;&#65533;&#65533;&#65533;:&#65533;9&#65533;&#65533;&#65533;&#431;&#65533;%&#65533;&#65533;&&#65533;&#65533;Q&#65533;c@-&#65533;&#65533; &#65533;&#65533;&#65533;&#65533;&#65533;&#65533;&#65533;&#65533;&#65533;&#65533;&#65533;&#65533;&#65533;&#65533;&#65533;&#65533;&#65533;&#65533;&#65533;&#65533;&#65533;&#65533;&#65533;  7&#65533;7&#65533; 	E?&#65533;&#65533;&#65533;&#65533;-&#65533;&#65533;&#65533;&#65533;&#65533;&#65533;&#65533;""&#65533;&#65533;&#923;&#1123;&#65533;&#65533;&#65533;&#65533;&#1559;&#65533;&#65533;&#65533;&#65533;&#1245;&#65533;&#65533;&#65533;&#65533;&#65533;&#65533;&#65533;&#65533;&#65533;
?B?&#65533;E	6&#65533;&#65533;&#65533;"4F&#65533;&#65533;&#65533;&#65533;b+e&#65533;T$&#65533;s&#65533; &#1421;	&#65533;&#65533;Sk&#65533;"]BF&#65533;Q9c$&\Ii&#65533;&#65533;&#65533;q&#65533;	&#65533;&#65533;&#859;&#65533;*&#1036;I&#65533;&#65533;!&#65533;bG /^o &#65533;&#65533;&#65533;&#65533;]&#65533;t&#65533;&#65533; &#939;X&#65533;&#65533;&#65533;$	RDw&#65533;|$&#65533;K&#65533;&#65533;Bx&#65533;'&#65533;&#65533;&#65533;&#65533;|&#65533;&#65533;&#65533;&#65533;1c&#65533;=P&#65533;&#65533;&#65533;$s:&#65533;~&#65533;7&#65533;&#65533;+&#65533;&#65533;A&#65533;i$}D9&#65533; &#65533;&#65533;%E&#65533; ->k*&#65533;&#65533;&#65533;&#267;S&#65533;&#65533;wCTH)&#65533;J&#65533;&#65533;V&#65533;&#65533;&#65533;Q[
b&#65533;v[&#65533;=&#65533;&#65533; &#65533;1&#65533;&#65533;P&#65533;&#65533;&#65533;&#65533;&#65533;&#65533;N&#65533;&#1155;&#65533;[w]&#65533;&#1898;&#65533;&#65533;&#65533;.z&#65533;&#65533;?v&#65533;Z&#65533;K(0S+%U&#65533;O&#65533;&#65533;|t&#65533;&#65533;%k&#65533;=j&#65533;&#65533;@&#65533;&#65533;&#65533;o&#65533;w&#65533;`&#65533;&#65533;_&#65533;L &#65533;c&#65533;&#65533;7]&#65533;&#65533;a&#65533;&#65533;'&#65533;S&#65533;D!bHl&#65533;y&#65533;&#65533;&#65533;&#65533;&#65533;GSAT%&#65533;]&#65533;&#65533;
&#65533;&#65533;*&#65533;K&#65533;B&#562;&#65533;h &#155;  h&#65533;$&#65533;&#65533;&#65533;&#65533;&#65533;F&#65533;&#65533;$W=&#65533;2&#65533;"&#65533;"Z&#65533;&#65533;&#65533;g&#65533;(&#65533;"#5D!&#65533;h&#65533;&#1301;k&#65533;@&#65533;&#65533;z>&#65533;&#65533;G`B&#65533;-@&#65533;$&#65533;&#65533;$4ea8&#65533;&#65533;a&#65533;@&#65533;&#65533;&#65533;6L:	4&#65533;&#65533;&#65533;PU&#65533;&#65533;c/Pq	g&#65533;!`&#65533;H&#65533;&#65533;&#65533;^&#65533;ZI.&#65533;#,&#65533;
&#65533;&#65533;<&#65533;D5b AIBz&#65533;&#65533;&#65533;&#65533;&#65533;&#65533;$R>&#65533;(&#65533;&#65533;f_&#65533;X&#65533;i&#65533;P&#65533;
i`&#65533;7&#65533;&#65533;&#65533;&#65533;G&#65533;&#65533;&#65533;&#65533;Ur,&#65533;&#65533;:DR*nV&#65533;_&#65533;&#65533;&#65533;&#65533;&#1132;"A&#65533;&#65533;\&#65533;9r&#65533;&#65533;&#65533;&#65533;&#36362;&#65533;Kn&#65533;&#610;9&#65533;&#65533;<&#65533;&#65533;&#65533;!&#595;&#65533;E-eg&#65533;&#65533;&#65533;!er&#65533;&#65533;&#350;&#65533;&#42228;&#65533;&#65533;WQ&#65533;&#65533;&#65533; #Wu&#1605;4&#65533;= &#65533;0&#65533;&#65533;`&#65533;X&#65533;&#65533;B&#65533;9&#65533;&#65533;)1&#65533;&#65533;&#65533;@&#65533;.K&#65533;&#65533;(@[gO&#65533;"&#65533;0g&#65533;&#65533;&#65533;&#65533;&#65533;%&#65533;f@p&#65533;1&#65533;&#65533;&#65533;c@%&#65533;&#65533;&#65533;&#65533;&#65533;&#65533;k&#65533;6N&C&#65533;8q&#65533;&#65533;b C&#65533;&#65533;&#65533;&#65533;&#65533;>&#65533;z&#1659;I&#65533;&K&#65533;&#65533;n&#65533;J&#65533;+n&#65533;;&#65533;&#627;&#65533;J&#65533;r<Pi &#65533;&#65533;~&#65533;&#65533;&#65533;&#65533;&#65533;&#65533;&#65533;&#65533;r&#65533;f&#65533;C%&#65533;]&#65533;/&#65533;Y&#65533;>&#65533;&#65533;&#65533;\ B&#65533;&#861;#D&#65533;&#65533;?$&#65533;R&#65533;&#65533;h&#65533;	&#65533;&#65533;&#65533;t&#65533;k&#65533;&#65533;P&#65533;u&#65533;i&#65533;&#65533;TY,h&#65533;&#65533;&#65533;s&#65533;0&#65533;&#65533;&#65533;&#65533;&#952;&#65533;I&#65533;&#65533;&#65533;kP&#65533;'&#65533;#o&#65533;Jv65gl11*&#65533;&#65533;&#65533;G&#65533;&#65533;&#65533;-&#65533;&#65533;T&#65533;P&#65533;t&#65533;&#65533;v,q&#65533;&#65533;e@) &#65533;&#65533;&#65533;+*B&#65533;wx-  *&#65533;3&#65533;&#65533;&#65533;&#65533;_&#65533;&#65533;&#65533;a&#65533;&#65533;&#65533;W&#65533;&#65533;BNL&#65533;}&#65533;&#65533;&#65533;&#65533;%&#65533;&#65533;Z&#65533;P
g&#1685;&#65533;&#65533;b4&#65533;&#65533;&#65533;&#65533;&#181;&#65533;&#65533;&#65533;T&#65533;&#65533;&#65533;D&#65533;&#65533;|LpG&#65533;pK&#65533;6&#65533;&#65533; &#65533;@&&#65533;&#65533;c&#65533;[&#65533;&#65533;&#521;&#65533;!&#65533;&#65533;At&&#223;&#65533;&#65533;q
3F`&#65533;&#65533;I&#65533;#k"&#65533;t.&#65533;	&#65533;D&#65533;&#647;&#65533;&#65533;#&&#65533;&#65533;&#65533;R+#AB&#65533;$\@ &#65533;&#65533;&#65533;Q*a&#65533;	&#65533;&#65533;&#300;L&#65533;" M&#65533;q&#65533;S&#65533;b&#65533;q&#65533;]&#65533;h&#65533;A&#65533;mGf&#1601;Zt&#65533;=&#65533;n&#65533;N;z<Vvi-&#65533;3.I &#65533;&#65533;A&#65533;&#65533;&#65533;&#65533;&#65533;x&#65533;L2+)x&'m&#65533;!P,&#65533;J&#65533;&#65533;H0&#65533;&#65533;&#65533;&#65533;&#1347;)&#65533;&#65533;&#65533;,8&#65533;&#65533;&#65533;&#65533;L&#65533;&#65533;jJ&#65533;.&#65533;h&#65533;D&#65533;&#65533;&#224;&#65533;&#65533;&#65533;8&#65533;x&#65533;	&#65533;X>&#65533;&#65533;P&#65533; &#65533;&#65533;&#65533;i&#65533;&#65533; &#65533;;3&#65533;&#65533;&#65533;3&#65533;&&#65533;&#65533;3r&#65533;r&#65533;&#65533;&#65533;&#65533;'&#65533;=":2&#65533;N&#65533;$&#65533;h&#65533;&#65533;E
&#65533;4a&#65533;0[&#65533;&#65533;"&#65533;tf&#65533;B&#65533;&#65533;&#65533;&#65533;&#65533;RQR	&#65533;&#65533;"&r&#65533;W&#65533;&#65533;;&#65533;\&#65533;&#65533;&#65533;&#65533;&#65533;55&#548;"&#139;%&#65533;&#65533;&#65533;&#65533;G&#65533;2q&#65533;&#65533;&#65533;E&#65533;&#65533;h&#65533;&#332;&#65533;8hRKe6f&#65533;&#65533;;X*&#65533;VX/&#65533;&#65533;&#65533;&#65533;G&#633;S&#65533;&#65533;5cM&#65533;&#65533;&#1706;&#65533;&#65533;&#65533;&#65533;"&#65533;[&#65533;&#65533;&#65533;+/x&#65533;&#65533;
&#65533;P&#65533;&#65533;1&#65533;&#65533;M$&#65533;&#65533;
L&#65533;FyQ&#65533;&#65533;6&#65533;)F&#65533;&#65533;&#65533;&#65533;&#65533;&#65533;8&#65533;W&#65533;&#65533;4w&#65533;+Bt&#65533;DnzD,j&#65533;&#65533;h&#65533;&#65533;&#65533;&#65533;O !X&#65533;"6&#65533;&#65533;&#293;W&#65533;X&#65533;<&#682;&#65533;P&#65533;Yg2$6 S&#65533;&#65533;ahh&#65533;A&#65533;&#65533;,&#65533;A&#65533;U&#65533;[&#65533;m,&#65533;&#65533;s* r &#65533;V&#65533;3k&#65533;xK  &#65533;AB &#65533;W-&#65533;&#65533;&#65533;&#1408;&#65533;'&#65533;&#65533;b#&#65533;	&#65533;&#65533;f&#65533;b&#65533;&#65533;g&#1186;Uh.&#65533; 
U&#65533;&#65533;&#65533;+&#65533;&#65533;zM&#65533;n&#65533;'&#65533;#"tJZ &#65533;&#65533;&#50250;{&#65533;&#65533; &#65533;&#65533;5&#65533;&Rh&#65533;&#1521;&#65533;T&#65533;&#65533;&#65533;$  &#65533;&#65533;&#132;&#65533;&#65533;&#65533;c-&#65533;-&#65533;&#65533;&#65533;&#65533;&#715;&#65533;&#65533;6&#65533;&#65533;&#65533;&#65533;&#65533;&#1871;$&#65533;&#65533;-&#65533;&#65533;0l2&#65533;&#65533;&#65533;K&#65533; &#65533;&#65533;d2$g&#65533;n&#65533;&#65533;I4&#65533;C<&#65533;@b&#65533;&#65533;&#65533;&#65533;x&#65533;,&#65533;E &#1738;&#65533;`&#65533;D&#65533;'&#65533;&#65533;d&#65533;1g&#65533;&#65533;!;4&#65533;
<t&#65533;&#589;Tt&#65533;1&#65533;9&#65533;e&#843;Sa&#65533;&#65533;&#65533;5&#65533;Je7&#65533;&#65533;J&#1155;3U&#65533;3T&#65533;Q?&#65533;&#65533;&#65533;&#65533;"Q}&#65533;&#65533;	/&#65533;&#65533;*&#65533;0&#65533;&#65533;@7I&#65533;&#65533;MSR&#65533;	&#1312;&#65533;5&#65533;&s&#65533;&#65533;&#65533;&#65533;M-Og&#65533;&#65533;8&#65533;q&&#65533;  &#65533;&#65533;&#65533;e&#65533;S&#65533;M&#65533;&#65533;&#65533;&#65533;$&#65533;r!yr&#65533;&#65533;&l=&#65533;&#1513;y&#65533;1&#65533;&#65533;&#65533;&#65533;'Z&#65533;&#65533;&#65533;h&#65533;BQ&#65533;v&#65533;n&#65533;
&#65533;&#65533;Vn&#65533;&#65533;]k&#65533;T&#65533;<
&#65533;&#65533;&#1066;&#65533;&#1748;&#65533;2&#65533;&#1145;\&#65533;&#65533;6&#65533; N&#65533;\&#65533;&#65533;&#1562;&#65533;e&#65533;&#65533;G1u&#65533;&#65533;l"&#65533;@&#65533;&#65533;o&#65533;&#65533;c~M&#65533;&#65533;&#65533;&#65533;&#65533;&#65533;F{EzU&#65533;eb&#65533;<m2&#65533;lp&#65533;]
n&#329;&#65533;a&#65533;)sSkP&#65533;M&#65533;&#65533;&#65533;&#65533;&#65533;&#65533;&#65533;&#65533;-5~&#65533;Y&#65533;&#65533;&#65533;3&#65533;&#65533;&#65533;&#65533;z4&#652;&#33844;&#65533;%&#65533;Q&#65533;&#65533;&#65533;&#65533;&#65533;.&#65533;&#65533;&#65533;w?&#65533;h&#65533;&#65533;!&#65533;wm2&#65533;&#65533;&#65533;*^&#65533;&#65533;&#65533;&#65533;&#65533;&#65533;&#65533;x&#65533;&#65533;,&#65533;&#65533;hq&#65533;&#65533;`&#65533;&#65533;L&#65533;&#65533;(&#65533;Y&#65533;&#65533;&#65533;=&#65533;&#65533;&#65533;&#65533;&#65533;&#65533;A&#65533;&#65533;-&#65533;1&#65533;&#65533;KWa&#1101;n&#65533;&#15433;&#65533;M&#65533;=&#65533;$&#65533;&#65533;gUsZ&#65533;&#65533;&#65533;r&#65533;&#1805;&#65533;(&#65533;&#65533;&#65533;89&#65533;&#65533;&#65533;&#65533;(&#65533;z&#65533;&#65533; |&#65533;
&#65533;&#65533;?O&#65533;&#65533;_ua<&#65533;<&#1928;&#65533;9&#1504;&#65533;*&#65533;&#65533;&#65533;3&#65533;&#65533;&#65533;&#65533;&#31950;&#65533;&#65533;@aMt&#65533;&#65533;&#65533;6&#65533;&#450;N&#65533;H&#65533;&#65533;&#65533;>&#65533; &#65533;q&#65533;&#65533;"@z&#65533;,&#65533;&#65533;&#65533;&#65533;&#65533;&#65533;&#65533;6<_&#65533;u3&#65533;z&#65533;&#65533;6&#65533;7	2Pc&#65533;&#65533;&#65533;&#65533;&#65533;vR	=SRcC-&#65533;-&#65533;M&#65533;&#65533;0[&#65533;&#65533;&#65533;r&#65533;&K&#65533;\I+dA4&#65533;4Z'&#65533;-"&#65533;"ag1#&#65533;&3hjh&#65533;2&#65533;&#65533;U0&#65533;H&#65533;&#65533;K&&#65533;>9&#65533;&#65533;gJO!&^F0c&#65533;F=&#65533;&H&#65533;@>&#65533;d&#65533;&#65533;0&#65533;&#65533;$n&#65533;3_&#65533;&#65533;(&#65533;85(l&#65533;&#65533;}&#770;
&#65533;q&#65533;&#65533;@84 t&#65533;gNb&#65533;rs5&#65533;&#65533;&#65533;as&#65533;ZC&#65533;
&#65533;`H&#65533;@E&#65533;&#65533;4&#65533;&#65533;>&#65533;\&#65533;&#65533;&#65533;&#65533;	&#65533;&#65533;b&#65533;:&#65533;&#65533;&#65533;R&#65533;&#65533;hE%&#65533;&#65533;@>q&#65533;Nh!Qh&#65533;#&#65533;&#65533;|&#65533;GMv&#65533;o &#65533;&#65533;&#65533;&#1666;d&#65533;&#65533;z&#65533;W
8F&#65533;&#65533;&#65533;&#65533;	&#65533;&#65533;&#65533;&#65533;0 &#65533;y&#65533;x&#65533;Pf&#65533;`&#65533;z&#65533;&#65533;@S0&#65533;&#65533;	p_@'0	&#65533; )@&{&#65533;
S4&#65533;&#1025;&#65533;h t<IE&#65533;&&#65533;7`&#65533;X8%/d&#65533;&#65533;&#65533;&#65533;&#65533;@:h&#65533;L&#198;&#65533;&#65533;@S&#65533;&#65533;&#65533;&#65533;&#65533;&#65533;&#65533;vJ&#65533;&#65533;&#65533;	<&#65533;&#65533;0bP&#65533;#&#65533;\+&#65533; *-&#65533;&#65533;&#65533;iq]=59&#65533;&#1037;R&#65533;G&#65533;&#65533;-&#65533; &#65533;&#65533;W&#65533;9&#65533;uBqmV&#65533;2&#65533;&#65533;	&#65533;w1&#65533;cYFd&#65533;&#65533;@;&#65533;&#65533;G&#65533;07g&#65533;R+!  ,@&#65533;&#65533;Cz&#65533;`&#65533;59QaQrh&#65533;&#65533;&5&#65533;>&#65533;y&#65533;qc&#1162;&#65533;p&#65533; &#65533;&#65533;&#65533;&#65533;
&#437;&#65533;&#65533;6&#65533;&#65533;(&#65533;&#65533;&#65533;u	! +t@R 
s4&#65533;dW&#65533;t&#65533;o&#65533;QPcu&#65533;C<&#65533;"~7j&#65533;&#65533;&#65533;&#65533;+&#65533;&#65533;&#65533;x&#65533;U&#65533;&#65533;&#65533;)&#65533;&#65533;&#65533;I\&#65533;
%g,&#65533;a-XA&#65533;&#65533;&#65533;-&#65533;&#65533;Dq&#65533;-t&#65533;Y&#65533;U&u$+d&#65533;&#65533;/U,)&#65533;&#65533;1 &#65533;&#65533;N&#65533;>&#65533;&#65533;Y&#65533;&#65533;8g@;&#65533;&#65533;Q&#65533;g&#65533;&#65533;!&#65533;&#65533;Y9T&#65533;a&#65533;&#65533;&#65533;? &#65533;|F&#65533;&#65533;&#65533;U	&#65533;n&#65533;gMd8%&#65533;&#65533;&#65533;9&#65533;k&#65533;Y!)&#65533;F&#65533;&#65533;&#65533;&#65533;&#65533; &#65533;&#65533;bz&#65533;&#65533;&#65533; &#65533;m!&#65533;&#65533;&#65533;&#65533;aQ&#65533;&#65533;&#65533;cH&#65533;&#65533;_&#65533;w&#65533;&#65533;b&#65533;&#65533;kZ&#65533;.&#65533;_&#65533;9&#65533; E&#65533; &#65533;9&#65533;F&#65533;k&#65533;ao&#65533;%>&#65533;h&#1126;]&#65533;&#65533;&#65533;oDh&#65533;&#65533;M&#65533;b&#65533;&#65533;5&#65533;&#65533; &#65533;&#388;&#65533;&#65533;A&#65533;&#65533; &#65533;&#1057;{&#65533;)&#65533;&#65533;f&#65533;&#65533;LUd>&#65533;}2&#65533;b4~q&#65533;x&#65533;$yCa&#65533;&#65533;&#65533;&#65533;g&#65533;:0P&#65533;&#65533;e~&#65533;&#65533;i *
J&#65533;Z_gcclb
,`=&#65533;#qu"&#65533;&#65533;1&#65533;&#141;q&#65533;&#65533;&#985;<U&#65533;Q&#65533;&#65533;K	$&#65533;&#65533;&#65533; &#65533;&&#65533;'&#65533;&#65533;N:	A&#65533; &#65533;&#65533;&#65533;p&#65533;&#1861;&#65533;&#65533;&#65533;&#65533;(.&#65533;_F&#65533;Dse4&#65533;&#65533;&#65533;L&#65533;S!b
P&#1379;&#65533;A4ZWA/%&#65533;&#65533;c:fTi&#65533;&#65533;`&#65533;5A6&#65533; J&#65533;@&#65533;&#65533;&#65533;&#65533;[&#65533;SqEA&#65533;c&#65533;&#65533;CM%h&#65533;&#488;&#65533;&#1123;:Zp+&#65533;&#65533;1&#65533;&#65533;z&#65533;&#65533;B&#65533;Zn&#65533;&#65533;p3 c&#65533;"K&#65533;` &#65533;C&#65533;D@&#65533;&#65533;~&#65533;8&#65533;i&#65533;g&#65533;C%8$&#65533;y&#65533;N&#65533;&#1515;&#65533;}&#65533;&#65533;	@&#65533;&#65533;hSg&#65533;~&#65533;&#65533;T!sB&#65533;d&#65533;&#65533; &#65533;wBf&#65533;&#65533;N=&#65533;.oR&#1014;&#65533;&#65533;!>&#65533;&Jn&#65533;

 &#65533;`&#65533;D&#65533;O&#65533;3&#65533;&#65533;&#65533;&#65533;Z!&#65533;H%&#65533;&#65533;Tt&#65533;2&#65533;&#65533;n&#1197;&#65533;&#65533;8&#65533;&#65533;&#65533;9N&#65533;c&#65533;WH&#65533; &#65533;	&#65533;&#65533;:&#65533;	?&#65533;ETI&#65533;P&#65533;(&#65533;O&#65533;&#65533;$;!&#65533;&#65533;3&#65533;&#65533;1&#65533;!&#65533;&#65533;`"&#65533;&#65533;&#65533;#b!&#65533;?&#65533;W&#65533;&#65533;Lt&#65533;&#65533;^&#65533;&#65533;<&#535;&#65533;&#1695;[&#65533;&#36533;U0&#65533;&#65533;&#65533;8C&#65533;&#65533;MF&U&#65533;&#65533;&#65533;E&#65533;:&#65533;&#65533;&#65533;&#65533;&#65533;?t&#65533;&#65533;&#65533;3k&#65533;Y!`&#65533;NZ&#65533;$,`&#65533;&#65533;&#65533;R9P&#1033;&#65533;Q;&#1071;&#65533;&#65533;^&#65533;&#65533;&#65533;6R&#65533;&#65533;&#65533;N
S&#65533;#Z$&#65533;&#65533;&#535;&#65533;Q&#65533;%&#65533;&#65533;&#65533;&#65533;/&#65533;n&#65533;&#65533;c&#65533;c&#65533;
&#65533;&#65533;Q&#65533;&#65533;*K&#65533;&#65533;X&#65533;mT*&#65533;&#65533;O&#65533;I&#65533;&#65533;D4>rt2&#65533;&#65533;Z&#65533;&#65533;&#65533;;&#65533;6!&#65533;&#65533;&#65533;;
&#65533;&#65533;&#65533;T&#65533;A&#65533;&#65533;@+&#65533;1K&#65533;`" ]&#65533;&#65533;&#65533;&#65533;&#65533;&#65533;vI8v&#65533;i	8&#65533;F[&#65533;` &#65533;" y'&#65533;&#379;&#65533;h&#65533;&#65533;&#65533;&#65533;M#yr&#65533;&#65533;)r&#1059;&#65533;F&#369;&#65533;&&#65533;q<&#65533;y&#65533;L&#65533;&#65533;a&#65533;&#421;&#65533;&#1494;&#65533;S 	&#65533;&#65533;&#65533;&#65533;&#65533;1M&#65533;&#65533;$&#65533;&#65533;:&#65533;8&#65533;6&#65533;&#65533;@p&#65533;&#65533;e&#65533;f&#65533;l&#5540;&#65533;0&#65533;f&#65533;&#65533;QrkH8&#65533;	&#65533;&#65533;Y&#65533;&#65533;x&#65533;xzK&#65533;&#65533;&#65533;&#693;&#65533;w&#65533;&#1358;&#65533;w+FQ&#1312;%&#65533;&#65533;&#65533;Y.&#65533; + QgB8&#65533;U&#65533;&#65533;&#65533;&#65533;s&#65533;&#65533;8&#65533;h	@&#65533;&#65533;&#65533;&#65533;)&#65533;&#65533; &#65533;&#65533;c&#65533;&#65533;.&#65533;&#65533;&#65533;M&#65533;&#65533;D&#65533;&#65533;{&#65533;&#65533;a
Vg&#65533;&#65533; |&#65533;&#65533;u&#835;&#65533;&#65533;&#65533;U
&#65533;+&#65533;&#1628;&#1856;&#65533;  i]&#65533;(&#65533; d&#65533;G&#65533;P&#65533;&#65533;PE&#65533;&#65533;&#65533;&#65533;&#65533;&#65533;q&#65533;U1&#65533;u%&#65533;#&#65533;oK&#65533;&&#65533;#r&#65533;&#511;#i]7D&#65533;&#65533;&#65533; &#65533;&#65533;H1&#65533;32&#65533;&#600;M:&#65533;Z&#65533;&#65533; &#65533;&#65533;(1p_75&#65533;;Q&#65533;q&#65533;]&#65533;ks$L3&#65533;&#65533;z#&#65533;Aw&#65533;7&&#65533;&#65533;5&#65533;&#65533;&#65533;v&#65533;&#65533;\&#65533;&#65533;,&#65533;&#65533;Qi&#65533;qIW&#65533;p+&#65533;\&#65533;&#65533;%?u&#65533;&#65533;aO;&#65533;&#142;&#65533;&#65533;&#65533;&#65533;-&#65533;`&#65533;&#65533; &#65533;&#65533; &#65533;&#65533;&#1906;&#65533;`(&#65533;L&#65533;&#59127;N&#65533;&#65533;]&#65533;0R &#65533;5}&&#65533;0m&#65533;&#1258;&#65533;pj,&#65533;F&#65533;&#65533;1Z&#65533;&#65533;&#65533;&#65533;n&#65533;&#1211;&#1736;`&#65533;R
&#65533;()0&#65533;l&#65533;&#65533;&#65533;\f8F&#65533;x&#65533;/&#65533;uW=5dA&#65533;J&#716; &#65533;&#760;%&#65533;&#65533;#&#65533;&#65533;`&#65533;l91&#65533;&#65533;&#1219;&#65533;&#65533;JE&#65533;&#65533; &#65533;&#1797;&#65533;&#65533;P,&#65533;7J&#65533;&#65533;N#,1&#65533;j&#65533;*&#65533;&#65533;w%f&#65533;&#65533;_&#65533;&#65533;v#i&#804;&#65533;@&#65533;&#65533;S+&#65533; gLME&#65533;	&#65533;3&#65533;&#1245;&#65533;&#915;&#65533;
&#65533;&#65533;&#65533;&#65533;&#65533;\~&#65533;F&#1079;r&#1208;&#65533;&#65533;@&#65533;&!sAD&#65533;"&#65533;J&#65533;6k&#65533;96&#65533;&#65533;&#65533;&#65533;7&#65533;&#65533;e&#65533;&#65533; &#65533;&#65533;&#65533;&#524;
j&#65533;&#1452;&#65533;&#65533;]-&#65533; &#65533;&#65533;)=&#65533;"$&#65533;&#65533;Y&#65533;bJ&#65533;&#602;&#65533;` &#65533;g&#65533;&#65533;a&#65533;&#65533;{&#65533;	g=&#65533;&#1805;`&#65533;U&#65533;&#65533;t&#65533;	&#65533;&#65533;9)&#65533;LN
&#65533;j&#65533;S9&#65533;V!0&#65533;B&&#65533;WLw&#65533;L&#65533;4&#1226;!&#65533;zW&#65533;}S5&#65533;f&#65533;%&&#542;&#42528;&#65533;&#65533;9&#65533;&#65533;&#382;&#65533;&#65533;4c&#1122;T&#65533;u&#65533; j;&#65533;I&#65533;r&#65533;&#65533;&#65533;&#65533;H,&#65533;&#65533;@&#65533;|	&#65533;F&#65533;*&#65533; ;p&#65533;&#65533;fC6&#65533;&#65533;6&#65533;N;6 6(&#65533;&#65533;91J&#65533;&#636;g&#65533;>&#65533;z&#65533;&#65533;qg &#65533;&#65533;W&#65533;&#65533;&#65533;&#65533;&#65533;t&#65533;w&#65533;&#65533;mS>&#65533;@I&#65533;
&#65533;&#65533;C&#65533;&#65533;&&#65533;e&#65533;"&#65533;!&#65533;&#65533;&#65533;/&#65533;&#65533;&#65533;@[&#65533;q&#65533;\f$):&#65533;D&#65533;<&&#65533;&#65533;&#65533;i;+&#65533;g1&#65533;&#65533;@C&#65533;wgy&#65533;&#65533;*&&#199;&#65533;&#65533;&#65533;+&#65533;&#65533;O9&#65533;B&#65533;Y&#65533;i&#65533;f&#157;&#65533;&#65533;&~&#65533;a&#65533;`=&#65533;&#65533;b&#65533;&#65533;JjW&#65533;I&#65533;&#65533;X&#65533;q&#65533;PT&#1594;J&#65533;P&#65533;&#65533;&#65533;fN&#65533;(&#65533;W&#392;&#65533;&#65533;cFlS&#237;&#65533;	) c&#65533;5&#65533; =@&#65533;&#662;&#65533;&#65533;&#65533;&#65533;4&#65533;P&#65533;&#65533;5&#65533;&#65533;*&#65533;T&#65533;&#65533;$c&#355;&#65533;&#65533;(&#65533;T&#65533;p<V&#65533;&#65533;&#65533;&#731;&#65533;&#65533;0h~&#65533;&#65533;f&#65533;4&#65533;&#65533;&#65533;&#65533;&#65533;A-&#65533;L&#65533;&#65533;0WJ&#65533;&#65533;&#65533;D&#65533;&#65533;&#65533;&#65533;&#1514;&#65533;&#65533;FdNw&#65533;&#65533;&#65533;rh&#65533;&#65533;A&#65533;S&#65533;&#65533;&#65533;&#65533;&#65533;Y&#65533;5&#65533;&#65533;.&#65533;&#65533;\&#65533;&#65533;&#65533;&#65533;f&#65533;h&#65533;&#65533;&#65533;Q&#65533;&#65533;&#65533;&&#65533;9&#65533;&#65533;&#65533;&#65533;:&#65533;!&#65533;V&#1410;&#65533;&#65533;L) ~D2&#65533;&#65533;l3Z&#1275;&#65533;k&#65533;&#65533;&#65533;&#65533;&#65533;&#65533;&#65533;&#65533;&#65533;p&#65533;&#691;i&#65533;'J&#65533;-?&#65533;;&#65533;&#65533;&#65533;&#65533;  &#1997;&#65533;$&#65533;&#65533;0&#65533;a-b&#65533;&#65533;W&#1020;izJ&#1105;&#65533;\A&#65533;:&#1933;&#502;&#65533;0;f&#65533;&#533;&#65533;&#335;&#65533;&#65533;&#65533;1&#65533;&#167;&#145;MTQ&#2027;P F&#65533;D&#65533;D&#65533;&#65533;0&#65533;&#65533;&#65533;&#65533;&#65533;&(&#65533;&#65533;"&#65533;&#65533;&#65533;5S&#65533;&#65533;&#210;&#65533;&#65533;`V~-@V#0&&#65533;R1C&#65533;-&#65533;&#65533;&#65533;c!r}&#65533;k&#65533;Bq O!&#65533;&#65533;^"&#65533;&#65533;&#65533;J&#65533;&#65533;N&#65533;,<&#65533;&#65533;&#65533;pR&#65533;H&#65533;&#65533;H&#65533;&#65533;4&#65533;,&#65533;$&#65533;&#65533;00&#65533;F&#65533;&#613;S&#65533;
!&#65533;&#65533;&#65533;/&#65533;&#65533;&#65533; &#65533;&#65533;&#65533;l&#65533;d&#65533;&#462;&#65533;&#65533;&#65533;&#65533;&#65533;&#65533;&#65533;&#65533;`&#65533;&#65533;&#65533;&#65533;8&#65533;]A&#65533;&#65533; &#65533; &#65533;&#65533;&#65533;&#65533;&#65533;&#65533;1'0&#65533;&#65533;1 &#65533;d&#65533;&#65533;&#65533;&#65533;&#65533;	 &#65533;&#65533;&#65533;&#65533;&#65533;&#65533;&#65533;&#65533;&#65533;&#65533;&#65533;&#65533; &#65533; 	?&#65533;	
	7&#65533;&#65533;&#65533;&#65533;&#65533;&#65533;&#65533;&#65533;&#65533;&#65533;&#65533;&#65533;&#65533;&#65533;&#65533; 
B?B
7&#420;&#65533;&#65533;&#65533;&#65533;&#65533;&#65533;!&#65533;&#65533;&#65533;&#65533;&#65533;&#1777;&#65533;)A&#65533;&#65533;&#65533;&#65533;&#65533;&#65533;&#65533;&#65533;&#65533;&#65533;&#65533;&#65533;&#65533;&#65533;&#65533;&#65533;-&#65533;&#65533;A&#65533;*Lh&#65533;
&#65533;&#65533;&#65533;&#65533;&#65533;&#65533;! &#65533;@)]&#65533;&#65533;,&#65533;Z&#65533;J&#65533;&#65533;*0&#65533;&#65533;/_(U&#65533;b2&#65533;&#65533;&#65533;&#65533;P6t5=&#65533;&#65533;&#589;&#194;&#65533;<&#65533;J&#65533;&#65533;&#65533;Y&#65533;&#65533;8Q<
&#65533;5Z4(&#1187;&#65533;:p&#65533;&#296;&#65533;C&#65533;D&#65533;&#65533;&#65533;&#524;&#65533;I&#65533;u&#65533;&#65533;&#65533;\&#65533;&#65533;5h&#65533;&#65533;D!7V&0uV&#65533;\&#65533;-Z4xEXZ&#65533;
EhQ&#65533;[&#15760;&#65533;	&#65533;y&#1919;&#65533;&#65533;U&#65533;&#65533;&#65533;P&#65533;&#65533;F&#65533;&#915;e5&#65533;_&#65533;7&#65533;e&#65533;r5(dga&#65533;R&#65533;&#65533;&#65533;[&#65533;$Yi&#888;)A&#65533;&#65533;&#65533;Me&#1312;&#65533;&#65533;&#65533;>f&#65533;(Z,]&#65533;Op
&#65533;z&#65533;j&#65533;&#65533;&#686;s@T&#65533;jOmTa&#65533;&#65533;&#65533;=&#65533;`&#65533;&#65533;&#65533; \$&#65533;&#65533;&#65533;O, 8&#65533;V&#65533;q&#1669;A6&#65533;*&#65533;&#65533;&#65533;&#65533;nq&#65533;&#65533;'&#65533;&#65533;&#65533;W!&#65533; S&#65533;&#65533;!P .&#65533;&#65533;&#65533;&#65533;	&#65533;yv^d&#65533;wu&#65533;=&#65533;NC0&#65533;&#65533; &#65533;H&#65533;&#65533;1&#65533;&#65533;&#65533;mg&#65533;2`&#65533;&#65533;,TU&#65533;H>(&#65533;(I&#65533;&#65533;K&#65533;&#65533;&X*&#1234;E&#165;&#65533;Vu&#65533;&#65533;&#65533;WI&&#65533;%sae&#65533;`&#65533;<R&#65533;&#65533;&#65533;b&#65533;;|'&#65533;?&#65533;&#65533;@#&#65533;8&#65533;&#65533;x&#65533;&#65533;&#65533;t&#65533;M&#65533;&#65533;z&#65533;"&#65533;,&#65533;&#65533;
,&#65533;@>&#65533;&#65533;3&#65533;Y&#65533;&#65533;"&#65533;dQ(&#65533;,&#65533;&#65533;Y&#65533;&#65533;%&#65533;_&#65533;lh!&#65533;&#65533;5W*&#65533;i&#65533;C0x5(&#65533;H&#1024;&#65533;iZ&#65533;&#65533;
&#65533;q'&#65533;&#65533;&#65533;&#1848;&#65533;&#65533;B&l&#65533;&#65533;&#65533;YY&#65533;;}&#65533;l8Ne&#65533;l#&#65533;&#65533;&#65533;&#65533;&#65533;@&#65533;V,&#65533;&#742;&#65533;&#65533;'&#65533;8&#65533;&#216;&#65533;]T$s-C&#65533;%&#65533;&#65533;&#65533;o&#65533;V&#65533;	V2=c&#65533;-&#65533; [H&#65533;dK&#65533;?CE&&#65533;y&#65533;6&#1330;:&#65533;k&#65533;&#65533;"&#65533;&#65533;$-H&#65533;/@ &#65533;y&#65533;&#65533;&#65533;;3
l&#65533;&#65533;d&#65533;&#65533;[&#65533;&#65533;jC&#65533;x&#65533;1&#65533;&#65533;&#65533;	&#65533;&#65533;&#65533;+&#65533;&#65533; "q!w&#65533;p"Sl&#65533;&#65533;HW& 6&#398;&#65533;&#65533; d&#65533;%&#65533;5&#65533;C&#65533;&#65533;&#65533;05&#65533;|&#65533;&#65533;"&#65533;A&#65533;&#65533;&#65533;&#65533;3_&#65533;&#65533;-h&#65533;
&#65533;8&#65533;&#902;mD&#65533;@.0t&#1168;&#65533;@&#65533;|&#65533;s&#65533;5j&#65533;&#65533;&#1168;&#65533;/&#1651;&#65533;&#65533;&#65533;Y&#65533;$&#65533;&#65533;&#236;d&#65533;_ &#65533;L&#65533;EP 
S3&#65533;&#65533;X !&#65533;&#65533;sC&#65533;&#65533;&#65533;x0|&#65533;zEi&#65533;&#65533;&#65533;&#65533;7&#65533;0P1&#65533;&#65533;&#65533;&#65533;&#65533;k&#65533;0&#65533;&#65533;&-&#65533;b&#770;&#65533;&#65533;l&#65533;l&#65533;t&#65533;;A&#65533;&#65533;&#65533;&#65533;&#65533;7l(&#65533;@ 5&#65533;@&#65533;&#65533;Wb&#65533;&#65533;&#65533;&#65533;.&#65533;y7&#65533;(P&#65533;&#65533;p&#65533;&#65533;&#65533;&#65533;o&#65533;"&#65533;&#65533;
&#65533;B&#65533;T&#65533;B&#65533;&#634;|&#65533;b8&#65533;,&#65533;&#65533;Ze&#65533;q&#65533;&#65533;5DJ&#65533;&#65533;l&#1152;&#65533;`n&#65533;	M&#65533;G&#65533;BF)*&#65533;tbQV&#65533;&#65533;&#65533;&#27720;&#65533;a&#65533; %&#65533;C&#65533;aT&#65533;&#65533;&#65533;&#581;N&#65533;&#65533; 20&#65533;&#65533;A90m&#65533;?7&#65533;@&#65533;<&#65533;A&#65533;04aQ0C-D&#65533;&#65533;x&#65533;&#65533;z&#65533;&#65533;&#1433;&#65533;&#65533;b P&#65533;%&#65533;.&#65533;{`_"8D&#65533;P0M&#65533;J*Z@&#65533;&#65533;e&#1035;&#1791;T	<&#65533;X&#65533;*#x&#65533;&#65533;&#65533;1&#65533;&#65533;&#65533;"&#65533;&#65533;q&#65533;&#65533;&#65533;@*&#65533;&#65533;&#1061;&#8534;^<? &#65533;&#65533;&#65533;&#65533;-lV&#65533;
]N&#65533;&#65533;F"r&#65533;&#65533;&#65533;&#65533;&#65533;&#65533;&#65533;&#65533; 
l&#65533;y&#65533;/O&#65533;PdQ&#65533;I&#65533;&#65533;&#65533;&#65533;&#65533;{&#65533;58\r;CqS&#65533;X&#65533;FM&#65533;B? &#65533;&#65533;d&#1262;&#1012;&#65533;kY&#65533;']&#65533; &#65533;&#65533;!/q&#65533;!&#65533;&#65533;[&#65533;M&#65533;&#65533;&#65533;f&#65533;&#255;m&#65533;`a&#65533;1MX&#1793;q&#65533;&#65533;kG&#65533;0`&#65533;&#65533;&#65533;u&#65533;:!&#65533;m&#65533;&#404;u&#65533;|&#65533;r&#65533;&#139;&#65533; &#65533;"&#65533;&#65533;,p&#65533;&#65533;&#65533;&#65533;y&#65533;&#65533;&#65533;`&#65533;vL&#65533;&#65533;}&#65533;+&#65533;$&#65533;&#65533;&#65533;&&#65533;&#65533;@J)hd&#65533;6B`%M&#65533;0&#65533;&#65533;@9&#65533;2&#65533;&#65533;&#65533;	&#65533;,&#65533;&#65533;&#65533;P&#65533;	&#65533;Z&#65533;&#65533;XE  @&#65533; &#65533;C&#65533;C &#65533;K&#65533;&#65533;`&#65533;&#1390;&#65533;d&#65533;&#65533;&#65533; &#65533;4'7M&#65533;6&#65533;&#1282;~(K&#65533;j&#65533;B&#65533;Dd&#65533;A&#65533;|^&#65533;&#65533;&#65533;u&#65533;(&#65533;&#65533;&#65533;&#65533;G&#65533;&#65533;&#65533;&#65533; &#65533;&#65533;
&#65533;&#619;&#65533;uX&#65533;&#65533;&#65533;_&#65533;0P =&#65533;&#65533;	&#65533;b,q"&#65533;
W[.&#65533;ct&#826;&#65533;@&#65533;&#65533;&#65533;c&#65533;[&#65533;*T&#65533;G&#65533;0&#996;&#65533;7 &#65533;(.&#65533;o#&#65533;&#65533;&#65533;&#65533;u&#65533;jN&#65533;Ur&#65533;+&#65533;&#65533;&#65533;K&#65533;B&#65533; &#65533;pd&p&#65533;AR&#65533;&#65533;&#65533;&#65533;yi&#65533;C&#65533;&#65533;&#65533;[&#65533;&#65533;&#293;&#65533;X&#65533;{)&#65533;n&#65533;R&#65533;&#65533;
T&#65533;&#1512;&#65533;oI&#65533;E&#65533;8&#65533;&#65533;u&#65533;&#65533;u&#65533;P57&#65533;(&#65533;!:&#65533;g]&#65533;&#504;&#65533;Z&#65533;&#65533;&#65533;`&#65533;&#65533;V&#65533;&#65533;C&#65533;G&#65533;&#65533;'&#65533;&#65533;M&#65533;&#65533;G&#65533;&#65533;&#65533;h3&#65533;q&#65533;Q&#65533;&#65533;q*$&#65533;,!&#65533;&#65533;fH&#65533;OT&#65533;'&#65533;&#65533;&#65533;&#65533;n&#65533;%&#65533; C&#65533;&#65533;9&#65533;&#65533;I&#65533;aL0&#65533;&#65533;&#65533;&#65533;xq6&#65533;YQ&#65533;0&#65533;g&#65533;&#65533;&#65533;&#1598;&#65533;K&#65533;&#65533;48'"1&#65533;T&#65533;&#65533;k&#65533;&#65533;&#65533;&#65533;&#65533;A&#65533;&#65533;F&#65533;]&#65533;K&#65533;&#65533;&#65533;&#65533;&#65533; &#65533;r?&#65533;@S&#65533;&#273;&#176;&#65533;&#65533;&#1049;Q5iB&#65533;&#65533;a#&#65533;zG&#65533;&#65533;:&#65533;&#65533;&#65533;&#65533;&#65533;D&#65533;&#65533;h&#65533;&#65533;&#65533;p&#65533; 4&#65533;,  &#65533;&#65533;&#65533;'&#65533;rOJ&#65533;&xV=&#65533;&#65533;UB&#65533;nv&#65533;&#65533;}0&#65533;&#65533;\&#65533;&#65533;G&#65533; !&#65533;=&#65533;!`r&#65533;&#65533;&#65533;^[b&#65533;\&#65533;p&#65533;CS&#65533;&#65533;K&#65533;&#65533;K&#65533;p&#65533;K&#65533;&#65533;(&#65533;&#65533;&#65533;&#65533;&#1162;&#65533;1&#65533;&#65533;&#65533;`e&#65533;&#65533;&#65533;&#65533;M&#65533;&#65533;r&#65533;&#65533;-iK&#65533;&#65533;$&#65533;Q6 &#65533;H4@ &#65533;&#65533;`&#65533;(&#65533;&#65533;&#65533;&#812;&#65533;&#838;&#65533;&#65533;60&#65533;O&#65533;&#65533;^&#65533;f&#65533;&#65533;`&#65533;5&#65533;&#1039;&#65533;'w&#65533;&#65533;)H&#65533;a&#65533;&#65533;&#65533;'&#65533;&#65533;&#65533;2&#65533;q&#65533;GIB=X&#65533;g&#65533;1&#65533;&#65533;&#65533;&#65533;1H&#65533;M&#65533;&#65533;&#65533;U&#65533; cb&#65533;&#65533;&#65533;&#65533;@&#65533;&#781;&#65533;G&#640;&#1224;)&#65533;&#65533;C>r&#65533;&#65533;&#65533;3&#65533;&#65533;8&#65533;0P&#65533;&#65533;@K&#65533;&#65533;B&#65533;&#65533;0U&#65533;_&#65533;D/zET!T,I&#65533;c0&#65533;D\&#65533;&#65533;[9}&#24912; Xg&#65533;sC 1R&#65533;l&#65533;&#65533;e&#65533;&#65533;&#65533;4&#579;&#186;vT&#65533;C&#65533; &#65533;M&#65533;%u&#65533; &#65533;&#65533;&#65533;&#65533;&#65533;0&#65533;cq&#65533;&#65533;&#65533;&#65533;&#65533;h&#65533; &#65533;&#65533;p3&#1684;&#65533;A< &#65533;6&#65533;&#65533;&#65533;m8p&#65533;&#65533;&#65533;|&#65533;-y&#65533;&#1080;&#65533;&#65533;E&#65533;&#65533;&#65533;k4&#65533;&#65533;&#51014;&#1834;&#65533;9t&#65533;"f&&#65533;HnZ1&#1139;o&#65533;U&#65533;&#65533;A<&#65533;p&#65533;![&&#65533;T&#65533;>&#65533;&#65533;&#65533;&#506;&#65533;&#65533;&#65533;z.&#65533;&#65533;&#62567;&#65533;F&#65533;y&#65533;&#65533; &#65533;-Pj9&#65533;`}&#65533; $&#65533;u&#65533;&#65533;#h&#65533;%^fa]}&#65533;g;&#65533;]&#65533;&#65533;&#65533;&#65533;=&#65533;l5R&#65533;!&#65533;&#65533;>&#65533;;A&#65533;y\&#65533;&#65533;R&#65533;GB&#65533; &#65533;w|&#65533;eX7&#65533;&#65533;&#65533;u&#65533;Q&#65533;&#65533;d&#65533;c&#65533;A={&#65533;)&#65533;&#65533;tD&#65533;&GBD&#65533;&#65533;I&#65533;`&#65533;@&#65533;!&#65533;&#65533;&#28809;$s&#65533;G &#65533;@&#65533; 0P4:(yu&#65533;#&#65533;&#65533;SN&#65533;T &#65533;&#65533;&#65533;&#1572;N&#65533;&#65533;&#65533;nb&#65533;PM&#65533; N&#65533;B6&#65533;W"&#65533;3&#65533;&#65533;&#65533;gD&#65533;&#65533;_x&#65533;4&#65533;3&#65533;Q&#65533;(p&#65533;s&#65533;l&#65533;&#65533;&#65533;&#65533;p&#65533;'W`n1K&#65533;A&#65533;&#65533;~&#65533;&#65533;q=&#65533;&#65533;D&#257;&#65533;J&#65533;&#65533;&#65533;l&#65533;l +&#65533; cW&#65533;&#65533;&#65533;&#265;hFGc&#65533;&#65533;&#65533;r&#65533;&#65533;sB&#65533;dq&#65533; q&#65533;&#65533;&#65533;.pI&#65533;@Ek &#65533;&#65533;+&#65533; 
JHHV&#65533;Rr&#65533;&#65533;C
	&#65533;r&#65533;@&#65533;v!p 10 &#1956;*&#65533;&#65533;7&#65533;i&#65533;&#65533;&#65533;d&#65533;W&#65533;&#65533;&#65533;&#65533;1R&#65533;p^h"&#65533;&#1544;&l&#944;x	&#65533;xW&#65533;Z&#65533;0@ eqt&#65533;&#65533;M&#65533;&#65533;~D&#65533;&#65533;Q#&#65533;&#65533;h&#65533;7&#65533;&#65533;&#65533;#&#65533;0[&#65533;&#65533;&#65533;\&#65533;&#65533;&#65533;%&#65533;E&#65533;b&#65533;#&#65533; &#65533;&#65533;0&#65533;&#65533;&#65533;5!&#65533;r;&#65533;&#65533;&#65533;&#65533;&#65533;x&#65533;&#65533;<&#65533;&#65533;U55<&#65533;Dx79&#65533;&#1860;]&#65533;&#65533;4t{f	l7&#65533; &#65533;cV&#65533;0 :)&#65533;&#65533;@z*&#65533;Y&#65533;&#65533;,>)&#65533;xbY"&#65533;&#65533;&#65533;?&#65533;Hc&#65533;PA&Us>7&#65533; &#65533;s&#65533;@`#&#65533;%o&#65533;2&#65533;&#65533;&#65533;&#65533;&#65533;M&#65533;&#65533;&#65533;&#65533;!&#65533;&#65533;
`B&#65533;;&#65533;p7&#65533;6&#65533;w4&#65533;A0&#65533;&#65533;m!&#65533;&#470;8&#1175;&#65533;F&#65533;H&#65533;&#65533;_}[&#65533;.&#65533;b&#65533;>&#65533;2&#65533;&#65533;t&#65533;&#65533; +&#65533;A2&&#65533;VV&#517;95&#65533;&#65533;&#65533;&#65533;t!a=&#65533;+&#65533;P&#65533;&#65533;Wf&#65533;S&#65533;<&#65533;&#65533;	$&#65533;D&#65533;&#87793;&#65533;&#65533;sOS1&#65533;&#65533;&#65533;K&#65533;&#65533;x&#65533;9&#65533;&#65533;g% &#65533;9pY&#1606;&#65533;9`#	3E&#65533;&#65533;&#65533;z&#65533;v&#65533;&#65533;&#65533;&#65533;&#65533;&#65533;4&#65533;&#65533;&#65533;#&#65533;&#65533;s&#65533;*(S&#65533;&#65533;&#65533;&#65533;iG&#65533;&#475;4&#65533;
W&#65533;&(&#65533;-`:c)kS3O&#65533;`;&#65533;&#65533;&#65533;N~&#135;&#65533;&#65533;&#65533;&#65533;&#65533;'5&#65533;bfOS  &#65533;&#65533;{k&#65533;&#65533;&#65533;&#65533;&&#65533;&#65533;fZ&#65533;r&#65533;&#65533;&#65533;I&#65533;,&#65533;&#65533;+&#65533;UtG&#65533;&#65533;(5 &#65533;@A&#65533;D{&#65533;&#65533;Q&#65533;&#65533;}6p&#65533;<#&#65533;&#65533;R2Ad&#65533;i&#65533;Dmw!&#65533;$&#65533;&#65533;&#65533;B&#65533;?1&#65533;&#65533;&#65533;&#65533;2&#65533;{ w&#65533;&#65533;67&#65533;3   &#65533;nF&#65533;3&#65533;&#65533;&#65533;V&#65533;&#65533;3&#65533;&#65533;t]}&#65533;&#65533;'&#65533;&#65533;&#65533;&#65533;Y2&#65533;&#65533;u&#65533;rUJ~&#65533;E+@44&#65533;X&#65533;&#65533;1`g&#65533;j&#65533;O~&#65533;&#65533;&#65533;A&#65533;^&#65533;&#65533;&#65533;&#65533;&#65533;{&#65533;v&#65533;&#65533;&#65533;r&#65533;&#65533;&#65533;&#65533;d &@a&#65533;&#65533;R&#65533;&#65533;&#65533;&#65533;(&#65533;`o&#65533;~"&#65533;7&#65533;&#65533;G r&#65533;AU&#65533;&&#65533;v @[&#65533;&#65533;  `&#65533;&#65533;H&#65533;&#65533;;&#65533;q&#65533;&#65533;&#65533;&#65533;&#65533;h&#65533;&#65533;}&#683;&#65533;J&#65533;&#147;&#65533;&#65533;1 ->a&#65533;&#65533;
&#65533;&#65533;U1R&#65533;:p &#65533;&#65533;&#65533;AP&#65533;a&#65533;$A&#65533;&#65533;/&#65533;8 	&#65533;	&#65533;&#65533;W4&#65533;QR&#65533;&#65533;@LEoq&#65533;&#65533;&#65533;X1&#65533;&#65533;&#65533;@&#65533;I2 	<&#65533;zv;&#1647;&#65533;&#65533;&#65533;&#65533;  2&#65533;&#439;&#65533;+&#65533;&#65533;&#65533;!&#65533;1&#65533;,&#65533;C&#65533;*&#65533;	&#65533;7&#65533;#&#65533;
~fZ&#65533;&#65533;&#65533;@&#65533;&#65533;rA&#65533;V2&#65533;&#65533;'&#65533;z1 (k&#65533;&#65533;&#407;0>&#65533;m8i"&#1064;&#65533;PR&#65533;&#65533;m>&#65533;0@&#65533;&#65533;'&#65533;&#65533;&#65533;64&#65533;&#65533;C&#228;&#65533;B&#65533;@&#65533;d&#65533;&#65533;6&#65533;&#65533;A=T9Yi&#65533;9&#65533;&#65533;JTFtA"&#65533;t&#1443;&#65533;	Q &#65533;m&#65533;"O&#1223;_&#65533;4&#65533;&#65533;>&#65533;&#65533;h&#65533;&#65533;&#65533;{&#762;&#65533;6(&#65533;s&#65533;&#65533;&#65533;	 &#65533;>&#65533;v #Pw &#65533;&#65533;)l&#65533;e@ ~&#65533;&#65533;&#65533;LV&#65533;>&#65533;&#65533;`&#65533;&#65533;&#65533;&#65533;$&&#65533;C&#65533;%	&#65533;v>&#65533;0&#360;,&#65533;[&#65533;+?&#65533;&#65533;&#65533;&#65533;/&#65533;E&#65533;&#65533;&#41667;&#65533;&#65533;&#65533;&#65533;&#65533;U(&#65533;&#65533;@q &#65533;&#65533;`H&#65533;&#65533; Ag F=eU[&#65533;&#65533;d&#65533;&#65533;&<a&#65533;3&#65533;C	f&#65533;`/0&#65533;&#65533;?&#65533;BPj0&#65533;&#65533;[&#65533;&#65533;q&#408;&#65533;&#65533;&#65533;&#1744;&#65533;!&#65533;!\&#65533;&#65533;&#65533;&#951;&#65533;&#65533;'&#65533;;&#65533;&#454;&#708;S&#65533;0&#65533;&#65533;5&#65533;(!  &#65533;B A&#31836;&#65533;Z&#65533;&#65533;&#65533;&#65533;&#65533;&#65533;&#65533;&#65533;!H&#65533;PJt#&#65533;C&#65533;&#65533; &#395;@&#65533;&#65533;&#65533;&#65533;m&#154;`&#1224;&#65533;&#65533;c &#65533;&#65533;&#65533;xwK1?&#65533;|.2&#65533;&#65533;&#65533;&#65533;$&#65533;E&#65533;&#65533;68&#65533;/&#65533;S =0&#65533;&#65533;"xi P&#65533;V&#65533;F&#65533;&#65533;&#65533;K:&#1269;|&#65533;&#65533;X&#65533;&#65533;&#65533;')&#65533;7&#65533;&#65533;4@A&#65533;5|[s&#65533;&#65533;&#65533;-&#65533;&#65533;.&#65533;?&#65533;L9&#65533;[7&#65533;&#65533;l&#65533;r ,&#65533;<&#65533;z&#65533;&#65533;wR:&S%&#65533;S&#65533;t&#65533;&#1195;&#65533;pW&#65533;	JO&#65533;.&#65533;&#65533;B!o:"`$&#65533;&#65533; &#1039;&#65533;&#65533;Hk	Yp}[&#65533;&#518;&#65533;&#65533;&#65533;&#65533;$tmg&#65533;"&#1456;B`&#65533;Qz&#65533;&#65533; &#65533;6[%r&#65533;&#65533;&#65533;&#65533;GlUO&#65533;V&#65533;&#65533;U*&#65533;lK5&#65533;T&#65533;U&#65533;&#860; 6&#65533;&#65533;P!lW+!&#65533;1r &#65533;&#65533;&#65533;$&#65533;.kc5&#65533;"&#65533;y&#65533;&#65533;&#390;&#65533;&#65533;&#65533;&#65533;&#195;&#65533;&#65533;&#690;&#65533;&#65533;&#65533;&#65533;to9A9A&#65533;u&#65533;-&#65533;&#65533;&&#65533;&#65533;&#65533;&#65533; &#65533;&#65533;+@zb&#65533;(&#65533;&#1091;&#65533;@&#65533;&#65533;&#65533;&#65533;5A &#65533;&#65533;&#65533;gJ&#65533;&#65533;S&#65533;&#65533;D*&#65533;	&#65533;&#65533;A&#65533; &#65533;*@S%&#65533;&#65533;&#65533;)zQ&#65533;&#65533;)&#65533;_&#65533;a&#65533;D16&#1899;&#65533;&#65533;&#65533;`&#65533;&#65533;:&#65533;c&#65533;&#65533; &#478;Q&#65533;:'&#65533;aP&#65533; &#65533;ut2	S&#65533;&#65533;&#65533;&#65533;.g&#65533;&#65533;D&#65533;p&#65533;V&#65533;&#65533;*I&#65533;J&#65533;&#65533;&#65533;Bd~!&#65533;&#65533;&#65533;&#65533;'&#65533;g<&#65533;&#65533;"&#65533;&#65533;&#65533;F4&#65533;&#65533;&#65533;!0&#65533;&#65533;^]`&#65533;0&#1713;&#65533;A&#65533;&#65533;+&#65533;&#65533;k5&#65533;&#65533;D&#65533;H!@&#65533;&#65533;&#65533;5&#65533;&#65533;&#65533;'h&#65533;&#44533;p&#65533;&#1879;y!l&#65533;$c
PP&#65533;&#65533;<&#65533;&#65533;+&#65533;Y&#65533;_&#65533;U&#65533;&#65533;{&#65533;,&#65533;<&#65533;CS&#2016;&#65533;&#65533;&#65533;UB&#65533;E&#65533;|&#65533;&#65533;&#65533;&#65533;)&#65533;;o&#65533;kU85&#65533;z&#65533;&#65533;z1&#65533;&#65533;@A&#65533;&#65533;Q&#65533;4&#65533;r}eC&#65533;&#65533;u&#65533;#&#65533;&&#65533;&#65533;&#65533;/&#65533;&#65533;l3`pIP!&#65533;t=r&#65533;l&#65533;:\"&#65533;&#65533;&&#65533;&#65533;,&#65533;
&#1546;&#65533;@&#65533;`:i&#65533;&#65533;&#65533; P&#65533;&#65533;`&#65533;&#65533;)&#65533;
n&#65533;"$&#65533;&#65533;B6U<&#1155;&#65533;$&#65533;&#65533;'&&#65533;&#65533;h&#65533;&#1046025;{&#65533;P.&#65533;T<-&#65533;&#65533;}J&#65533;&#65533;,&#65533;&#65533;&#65533;&#65533; &#65533;2&#65533;*"`&#65533;&#65533;&#65533;aHe&#65533;$0 &#65533;&#65533;"&#65533;&#65533;:k-0[&#65533;P &#65533; &#65533;i&#65533;J&#65533;J&#18378;&#65533;H&#65533;&#65533;&#65533;D&#65533;&#65533;&#65533; O&#65533;Y&#65533;<Y1&#65533;S$iP &3&#65533;y{&#65533;&#65533;&#65533;&#65533;K&#65533;U&#65533;&#65533;/&#65533;&#65533;l-&#65533;&#65533;&#65533;&#65533;6&#65533;&#65533;-Ku&#65533;sv&#65533;ld&#65533;&#65533;&#65533;x,(&#65533;&#65533;-&#65533;v&#65533;`&#65533;y&#65533;&#65533;@t&#65533;&#65533;&#65533;3&#65533;&#65533;o&#65533;&#65533;&#65533;-&#65533;&&#65533; =0q#9&#65533;&.&#65533;B-&#65533; `8&#65533;0&#65533;&#65533;&#65533;J1-&#65533;&#65533;8&#65533;.&#65533;JY&#65533;Er%&#65533;=&#1063;&#65533;&#65533;R&#65533;m&#65533;km&#65533;C&#65533;ub&#65533;&#65533;&#65533;&#65533;&#65533;&#65533;H&#1234;&#65533;&#729;&#65533;q&#65533;&#65533; 0e19&#240;&#65533;t&#65533;+}}MvA&#65533;&#65533;`A&#65533;&#65533;&#65533;&&#65533;&#550;&#65533;&#65533;<&#65533;&#65533;|* &#65533;Q
=MY&#65533;Y&#1798;&#65533;mQ&#65533;
&#65533;&#65533;&#65533;+]u	&#1160;m&#1472;&#433;&#65533;&#65533;A&#65533;HV&#65533;&#65533;$&#65533;&#65533;;&#65533;q*&#65533;U&#65533;&#65533; =&#65533;<&#65533;jT&#65533;&#65533;&#65533;*1W&#65533;m&#65533;&#65533;	e&#65533; KD&#65533;N&#65533;Qc&#65533;&#65533;!&#1369;&#65533;&#65533;&#65533;9&#65533;&#65533;>&#65533;&#65533;&#65533;A&#65533;!*&#65533;HWW_&#65533;&#65533;&#65533;,&#1331;&#65533;&#65533;&#65533;1}	{3@&#499;x&#65533;&#65533;&#65533;*&#65533;G&#65533;&#65533; &#65533;&#65533;&#65533;&#65533;&#65533;z{6G&#65533;&#65533;&#65533;&#65533;&#65533;=&#65533;&#65533;.me/&#65533;6 + &#65533;q&#65533;=c&#65533;0&#65533;@&#65533;&#65533;#.&#65533;&#65533;&#65533;*~&#65533;&#65533;&#65533;&#65533;m&#65533;&#65533;B)&#65533;45&#65533;&#65533;Q&#65533;&#65533;&#65533;&#65533;R&#65533;&#65533;&#65533;Y&#65533;&#65533;&#65533;&#6757;&#65533;&#65533;w&#65533;	&#65533;E&#320;M&#65533;@2b&#65533; M+k0 )`&#65533; <&#2020;|3 @)&#65533;&#65533;&#65533;U&#65533;]&#65533;_&#65533;&#65533;Y&#65533;&#65533;&#65533;&#65533;&#65533;&#65533;Oq;+  (!-!  &#65533;&#65533;
77
7&#65533;&#65533;&#65533;&#65533;&#65533;&#65533;&#65533;&#65533;&#65533;&#65533;C- 7B	 
?&#65533;;	&#65533;&#65533;&#65533;&#65533;1&#65533;)&#966;-=&#65533;&#1587;&#1265;&#65533;&#65533;&#65533;&#65533;&#65533;&#65533;&#65533;&#65533;&#65533;&#65533;&#65533;&#65533;&#65533;&#65533;&#65533;&#65533;&#65533;&#65533;&#65533;&#65533;&#65533;&#65533;&#65533;&#65533;&#65533;&#65533;&#65533;.&#65533;jq'&#65533;,&#65533;&#65533;5m&#65533;&#65533; &#65533;0&#65533;T P@&#65533; L 8&#65533;C&#65533;&#65533;n$ f&#65533;@&#65533;U&#65533;&#65533;&#580;'&#65533;&#65533;>z&#65533;d&#65533;&#65533;(d&#65533;
p&#272;B&#65533;!>(&#65533;a&#65533;&#65533;f&#65533;&#65533;C9&#65533;&#65533;&#65533;'&#65533;&#65533;&#65533;&#65533;&#65533;&#65533;&#65533;'6VYug&#490;&#1367;&#65533;&#1795;&#65533;&#65533;&#65533;[KW^[.&#65533;&#1413;&#65533;&#65533;&#65533;@qDx&#65533;&#65533;E&#65533;8&#65533;"&#65533;&#65533;f,@&#65533;8&#65533;E&#65533;4&#65533;&#65533;W&#65533;` t&#65533;lp+j;m5s&#65533;&#65533;)D&#65533;(_&#466;&#65533; &#65533; 1z&#65533;*&#65533;aiSX&#65533;&#65533;zVk 8&#65533;&#1838;A&#65533;G8&#65533;&#65533;&#65533;n&#65533;&#65533;w&#65533;kd &#65533;&#65533;_&#65533;&#65533;&#65533;*&#65533; [&#65533;<sq&#65533;&#65533;:Bn6FCx4(&#65533;C&#65533;T`	@&#65533;&#65533;QP@&#65533;&#65533;&#65533;(-&#65533;&#65533;@&#65533;4'&#65533;-&#65533;lr&#65533;k;&#65533;&#65533;&#65533;&#65533;2RG9&#65533;&#65533;u&#65533;0&#65533;&#65533;_&#65533;&#65533;&#65533; &#65533;Hx&#65533;a&#65533;`&#65533;P@&#65533;<&#65533;&#65533;s&#65533;g&#65533;&#1934;&#65533;&#65533;&#65533;th&#65533;W&#65533;@&#65533;8&#65533;&#65533;Fn&#65533;&#65533;H&#690;@2&#65533;&#65533;B-&#65533;&#65533;C&#65533;T&#65533;&#65533;&#65533;&#65533;
*&#65533;xAX&#1026; &#560;&#65533;  Y &#65533;Z&#65533;&#65533;&#65533;&#65533;&#65533;&#65533;&#65533;&#65533;&#65533;b&#65533;&#65533;A&#65533;&#65533; B&#65533;&#65533;&#65533;&#65533;p mp&#65533;F&#65533;&#65533;&#65533;+&#65533;W&#65533;&#65533;9&#65533;&#65533;2&#65533;&#65533;&#159;v&#65533;8&#65533;&#65533;T&#65533;*;,`&#65533;&#65533;8d&#65533;&#19187;&#65533;&#23220;&#65533;3k>&#65533;&#65533;&#65533;D&#65533;Z&#65533;0&#65533;6&#65533;&#65533;XA&#65533;	&#65533;&#168;&&#65533;&#65533;4&#65533;&#65533;L
`&#65533;;&#65533;&#65533;&#65533;	p&#65533;&#65533;>&#65533;J&#65533;3&#65533;(+&#65533;&#65533; #&#674;&#65533;&#65533;&#65533;&#65533;`A#&#65533;8&#65533; &#65533;Q&#65533;&#65533;&#65533;J&#578;A&#65533; $&#65533;+f&#65533;S&#65533;9&#65533;&#65533;j&#65533;U&#65533;&#65533; &#65533;&#65533;Y&#65533;&#65533;&#65533; &#65533;&#65533;
&#65533;&#65533;M&#65533;zC&#65533;&#65533;&#65533;7+b&#65533;#d&#65533; %&#65533;Fb&#65533;
<h&#1325;	&&#218;(&#65533;&#65533;&#65533;mF&#1582;?&#65533;&#443;Z?&#65533;S&#65533;* &#65533;&=&#65533;&#65533; B&#65533;$&#65533;&#65533;	+l&#65533;&#65533;E&#65533;:i&#65533;&#65533;&#65533;t&#65533;&#65533;J&#65533;>t &#65533;&#65533;=&#1460;&#65533;T`&#65533;9&&#65533;&#65533;7,&#65533;ve&#65533;&#65533;-&#65533;}&#65533;&#65533;&#65533;&#65533;#4&	#|&#65533;@.`	
&#65533;&#65533; %&#65533;
&#1310;&#65533;;&#65533;.H&#65533;d&#65533;&#65533;&#65533;&#65533;
*A!;h&#65533;[&#65533;&#65533;H&#65533;p X&#65533; #7&#65533;d&#65533;&#65533;|9&#65533;),&#65533;&#1618;&#65533;8&#65533;OZ&#65533;{&#65533;&#65533;&#65533;l&#65533;&#65533;&#65533;&#65533;bc&#65533;&#65533;&#65533;&#65533;]&#65533;J&#65533;&#65533;&#65533;s&#994;&#65533;!&#65533;b0&#65533;9(~H&#65533;&#65533;-&#65533;&#879;&#65533;@&#65533;E&#65533;p&#65533;&#65533;&#65533;0Bm&#65533;|.&#526;&#65533;&#65533;D/&#65533;4&#65533;&#65533;cf5&#65533; L &#65533;$&#65533;'*q&#65533;F:t&#65533;&#65533;k&#65533;&#65533;&#65533;&#65533;&#65533;&#65533;&#65533;yF&#65533;&#65533;&#65533;*|&#65533;+&#65533;'&#65533;D&#65533;<&#65533;J>&#65533;&#65533;&#65533;&#65533;u/o&#65533;&#65533; &#65533;h&#65533;&#65533;&#65533;P1p&#65533;C&#65533;B&#65533;Bu&#65533;Q_,&#65533;&#65533;&#65533; &#65533;&#65533;"&#65533;-	lBt&#65533;&#65533;&#65533;f&#65533;&#65533;+*K;&#65533;&#65533;`&#65533;9Cv
&#65533;&#65533;&#65533;J&#65533;&#65533;&#65533;9&#65533;+&#65533;&#65533;C&#65533;3 &#65533;&#65533;9Z&#65533;E&#65533;&#65533;3&#65533;p&#65533;cY&#65533;&#65533;&#65533;&#65533;&#65533;J&#65533;&#65533;&#65533;&#65533;:&#65533;'&#65533;&#65533;J&#65533;V&#65533;1&#65533;]@>0d- # &#65533;@J&#65533;&#65533;&#65533;2!	&#65533;&#65533;&#65533;)E&#12839;&#1052;&#65533;&#65533;I&#65533;&#65533;E. &#65533;&#65533;B&#65533;%PD&#65533;&#65533;&#65533;&#65533;(20x&#65533;!@&#65533;da2l<@#&#65533;&#1698;&#65533;.M&#65533;I4&#65533;x&#65533;&#65533;5&#65533;&#65533;&#65533;&#65533;&#65533;G&#65533;C&#65533;#y &#65533;@&#65533;P&#65533;=L&#65533;BdH P&#65533;&#65533;`&#65533;&#65533;&#65533;&#65533;&#65533;	lP&#65533;&#65533;Xu&#65533;&#65533;&#65533;&#65533;&#65533;&#65533;F|a&#65533;c J&#65533;,2$&#65533;\&#65533;X&#65533;&#65533;&#65533;&#65533;&#65533;V&#65533;&#65533;*&#65533;Bh&#65533; 	,i>s&#65533;jT&#65533;&#65533;9&#754; I&#65533;&#65533;h9&#65533;&#65533;z&#65533;sP&#65533;&#65533;&#65533;UA&#65533;y&#65533;&#65533;( &#65533;54&#65533;HDb1&#65533;&#65533;bi&#65533;
&#65533;&#65533;\&#65533;Zd&#65533;^&#65533;&#65533;N&#184;h&#65533;&#65533;&#65533; &#65533;e&#65533;e&#65533;&#65533;&#65533;h&#65533;Z|* 0&#65533;&#65533;~&#1415;#Z&#65533;&#65533;&#65533;`&#65533;4tZT&#277;'&#65533;&#65533;M&#65533;a[&#65533;&#65533;*p&#65533;N&#65533;6J&#65533;8 `&#65533;#0&#65533;&#333;&#65533;&#267;&#65533;&#65533;Z5&#65533;P@,Ee&#65533;&#65533;&#65533;&#65533;&#65533;&#65533;&#65533;2&#65533;&#65533;A3&#65533;b"&#65533;@&#65533;&#65533;W&#65533;l&#65533;-&#65533;W&#65533;g&#65533;<ca&#65533;6s&#65533;4]&#65533;t&#65533;&#65533;&#65533;\&#65533;o&#65533;&#65533;4VP&#65533;&#65533;&#65533;&#65533;&#65533;bh&#65533;@&#65533;&#1345;&#65533;$&#65533; &#65533;$0&#65533;&#65533;b&#65533;.&#65533;:&#65533;Wd&#65533;&,&#65533;a&#65533;&#65533;&#65533;&#65533;?&#65533;Q &#65533;&#65533;&#65533;+&#65533;D&#65533;&#65533;&#58714;&#1163;&#65533;pu&#65533;&#65533;,~.&#65533;YO&#65533;&#65533;&#65533; &#65533;&#65533;+eU&#65533;ou	+p&#65533;&#65533;PZ,j&#65533;&#65533;$ &	&#65533;&#65533;&#65533;@P-7q&#65533;N&#136;o&#65533;d&#65533;&#65533;&#65533;wuht&#65533;50P(  AQ]M&#65533;1DB&#65533;M&#65533; &#65533;&#65533;X@ &#65533;V&#65533;&#65533;&#65533;"&#65533;&#65533;&#65533;8&#65533;&#65533;&#65533;H&#65533;&#65533;&#65533;4&#65533;UNR&#65533; &#65533;.&#65533;&#65533;&#65533;&#65533;v&#418;f&#65533;&#65533;&#65533;Y* &#65533; of&#65533;&#65533;>%&#65533;&#768;&#65533;]DNh&#65533;X t&#6149;&#65533;Lb&#65533;&#65533;6{&#65533;&#65533;Ev&#65533;&#65533;x&#65533;Q&#65533;&#65533;&#65533;|o`&#65533;qDkh&#65533;&#65533;&#205;&#65533;H>&#65533;&#65533;)&#65533;&#65533;C&#65533;&#880;&#65533;@o&#65533;&#65533;@&#65533;y&#65533;&#65533;&#303;,(&#811;d&#65533;b>8G&#65533;&#65533;&#65533;o&#65533;&#65533;&#65533;&#65533;v,&#65533;&#65533;&#65533;&#1318;J"B&#65533;P&#65533;` &#65533;@@&#65533;&#65533;&#65533;Z,h&#65533;UA&#65533;AD&#65533;j&#65533;:Im)j&#1288;uBK6u&#65533;&#65533;;
&#65533;~"$&#65533;&#65533;IJ&#384;,&#65533;&#1512;&#65533;
&#1971;1&#65533;B&#65533;&#65533;{&#65533;L2&#65533;&#65533;&#65533;&#65533;&#65533;@\Xl&#65533;.&#65533;+&#65533;&#65533;k&#65533;Xa >U&#65533;:&#65533;&#65533;&#65533;&#65533; &#65533;23&#65533;f+&#65533;&#65533;m&#65533;3&#65533;@$&#192;&#65533;h&#65533;&#65533;&#65533;&#65533;O&#65533;f5&#65533;&#65533;"&#65533;X&#65533;7&#65533;!&#65533;$`&#65533;r&#65533;l&#65533;&#65533;*o&#65533;_&#65533;#dlh&#65533;&#65533;&#65533;&#65533;-&s&#65533;D7-&#65533;&#65533;&#65533;&#65533;&#65533;k&#65533;&#65533;l>vw&#65533;"S&#65533;m&#65533;|&#65533;s'K&#65533;&#1758;&#65533;r&#65533;#&#65533;&#65533;&#65533;&#65533;
l86YG&#65533;&#521;&#65533;
&#65533;&#65533;xv$Z;&#65533;f 0G&#65533;]&#65533;&#567;L&#65533;&#65533;&#65533;&#65533;&#65533;A@E>`&#65533;qu&#856;&#65533;&#65533;&#65533;jV&#65533;&#65533;&#65533;&#65533;F&#65533;&#65533;&#65533;&#65533;&#65533;Qw&#65533;&#65533;&#65533;&#65533;&#65533;?'&#65533;&#65533;&#65533;w&#65533;O@&#65533;{q&#65533;&#65533;&#65533;&#65533;X&#65533;&#65533;&#65533;&#65533;H&#65533;,,&#65533;F&#65533;&#65533;&#65533;x@&#65533;&#65533;&#1356;&#65533;&#298;&#65533;	! 
&#65533;&#65533;^.&#65533;.$&#65533;&#65533;&#65533;&#65533;o&#65533;A&#65533;&#65533;&#65533;E&#65533;&#65533;<
s&#65533;T3FH&#65533;&#65533;&#65533;&#65533;Y5o&#65533;E&#65533;af&#65533;p &#65533; &#65533;&#65533;a&#65533;Cr&#65533;i&#65533;V|&#65533;2w&#65533; "&#65533;a&#65533;ph&#65533;$ &#65533;&#65533;&#65533;&#65533;&#65533;1&#65533;&#65533;&#65533;34&#65533;~f&#65533;&#65533;n&#65533;&#65533;0&#65533;qs3	E&#65533;@ &#65533;&#65533;E= &#65533;!4&#65533;@Ef.&#65533; &#65533;&#65533;li(mr@pT&#65533; &#65533;&#65533;` $&#65533; (p&#65533;#&#65533;>(0 &#65533;&#65533;;&#65533;p&#65533;&#65533;&#65533;S&#65533;2BA$}&#65533;VO6Q&#65533;G>&#65533;pr 3>&#65533;S&#65533;&#65533;F` |&#65533;Nb1&#65533;D<&#65533;&#65533;leh&#65533;1E$&#65533;V I&#65533;EU&~@4&#65533;AC&#65533; *&#65533;Q1&#65533;d&#65533;&#65533;dJ&#65533;	&#65533;V
&#65533;2e&#65533;&#65533;E&#65533;b&#65533;&#65533;&#65533;$``&#65533;P`!&#65533;&#65533;!?8&#65533;&#65533;UT&#65533;&#65533;1&#65533;l&#65533;ATk&#65533;H&#65533;XX" 6&#65533;&#1024;E&#1350;&#65533;@v&#65533;&#65533;*&#65533;&#65533;|&#65533;&#65533;&#65533;&#65533;0&#65533;sv'`i&#1410;&#65533;T-&#65533;'&#65533;&#65533;&#65533;&#65533;#?&#65533;P&#65533;p&#65533;tZh&#65533;>&#65533;X!&#65533;&#65533;K&#65533;j&#65533;s;&#65533;':&#65533;+&#65533;&#65533;&#65533;>,&#65533; -&#65533;%2&#65533;W&#65533;t&#65533;&#65533;&#65533;&#65533;+&#65533;&#65533;&#65533;&#65533;&#65533;&#65533;&#65533;2&#65533;&#65533;*&#65533;	&#65533;wBs77"~&#65533;P&#65533;=*&#65533;&#65533;&#65533;&#65533;+ j&#65533;P V&#65533;0 &#65533;	&#65533;`&#65533;;^&#65533;A*a&#65533;&#65533; &#65533;x_jt&#65533;&#65533;&#65533;UQC/&#65533;h"!Z&#65533; &#65533;  "FC &#65533;E 1= &#65533;&#65533;&#65533;[ $&#65533;&#65533;&#65533;&#65533;hph$&#408;X$$o&#65533;&#65533;@2g&#65533;&#65533;U&#65533;0&#65533;&#65533;"&#65533;c&#65533; *(`.`&#65533;Hy&#65533; ,pE@&#65533;h&#65533;U &#65533;ctLi&#65533;&#65533;	&#65533; E&#65533;&#65533;&#65533; &#65533;&#65533;&#65533; p&#65533;$_&#65533;&#65533;V&#65533;&#65533;zW&~&#65533;5  _&#65533;&#65533;BD&#65533;&#65533;'u]&#65533;pD1R6o&#65533;&#65533;e&#65533;b&#65533;0c9&#65533;&#65533;S&#65533;&#65533;C-&#65533;&#65533;&#65533;R&#65533; +}&#65533;|&#65533;Qw7)&#1489;&#65533;%&#65533;c`,&#65533;#&#65533;&#65533;C\&#65533;E&#65533;Y'&#1976;zB &#65533;&#65533;&#65533;1C&#65533;&#65533;E&#65533;&#65533;(&#65533;LQ&#65533;	T&#65533;j&#65533;&#65533;E&#65533; &#65533;&#65533;@&#65533;&#65533;g`ee)`+&#65533;T&#65533;t&#65533;f&#65533;&#65533;&#65533;=&#65533;"q&#65533;2&#1179;&#65533;9sz&#65533;D&#65533;&#65533;U|&#65533;&#65533;lq&#65533;&#65533;4+2!&#65533;-&#65533;&#65533;&#65533;  &#65533;@&#65533;&#65533;-&#65533;`AX&#65533;&#65533;fQhz&#65533;&#65533;&#65533;;
&#65533; 1
&#65533;&#65533;Q&#65533;&#65533;&#65533;&#65533;&#65533;Z&#65533;&#65533;*0y &#65533;&#65533;&#65533;%Se&#65533;&#65533;&#65533;2&#65533;&#65533;&#65533;&#1419;&#65533;&#65533;&#65533;&#65533;w2&#65533;&#65533;&#65533;0&#65533;vIa&#65533;&#65533;&#65533;T&#65533;&#65533;&#65533;&#65533;P&#65533;i&#1504;&#65533;&#65533;:@R&#65533;4&#65533;:&#65533;&#65533;&#65533;&#65533;-@su&#65533;%d&#65533;@&#65533;6M&#65533;M&
&#65533;L&#65533;X
&#65533;&#65533;Py&#65533;S +&#65533;'#&#65533;(0 &#65533;RpS&#65533;&#65533;H"y&#65533;&#65533;I&#65533;&#65533;&#65533;&#1744;rChl&#65533;a&#65533;u&#65533;&#65533;T&#65533;&#65533;&#65533;X&#65533;I&#65533;20&#65533;s&#65533;h" &#65533;&#65533;)&#65533;!&#65533;&#65533;&#65533;4/&#65533;&#65533;U&#65533;	-Q&#65533;&#65533;I&#65533;o&#65533;&#65533;~M#&#65533;K8Z&#65533;&#65533; &#65533;&#65533;-&#65533;9&#65533;?&#65533;D&#65533;S&#65533;&#65533;&#65533;7s&#65533;&#65533;paJM &#65533;'5I"&#65533;f&#65533;&#65533;J&#65533;u&#65533;X&#65533;&#65533;1&#65533;<j1&#65533;&#65533;J&#65533;&#65533;&#65533;#&#65533;&#65533;&#65533;&#65533;1 &#65533;&#65533;4 &#65533;&#65533;6xE&#65533;	P&#65533;&#65533;^&#65533;&#65533;&#65533;&#65533;O&#65533;V&#65533;r
=&#65533;ddj&#65533;&#65533;(&#65533;G&#65533;&#65533;j&#65533;&#65533;&#65533;&#65533;)  P!0"&#65533;&#65533;,&#65533;R(&#65533;&#65533;VAeq&#65533;&#65533;&#65533;&#65533;&#65533;.&#65533;8&#65533;&#65533;&#155194;#ZX&#65533;&#65533;&#65533;w&#65533;0x&#65533;&#1067;&#65533;#&#65533;&#65533;p'&#1053;&#65533;h&#1719;&&#65533;D&#65533;&#65533;Y#&#65533;&#65533;&#65533;A&#65533;(&#65533;9
S3&#65533;=)zv&#65533;&#65533;N&#65533;g&#65533;jF&#65533;&#65533;&#65533;&#65533; -@ &#65533;&#65533;&#65533;&#65533;=x&#65533;&#65533;&#837;&#65533;&#65533;&#65533;1&#65533;p&N&#1120;w&#65533;&#65533;&#65533;^&#65533;@&#65533;&#65533;00&#65533;&#65533;?&#1360;&#65533;&#65533;&#65533;0 S&#65533;&#65533;HTX&#65533;6&#65533;&#65533;[v$&#65533;>&#65533;$0&#65533;"=&#65533;^Pt&#65533; 2:n[K&#65533;H&#65533;&#65533;&#65533;&#65533; &#65533; &#65533;&#65533;)F&#65533;&#65533;@&#65533;-&#65533;&#65533;&#65533;R&#65533;&#65533;&#65533;&#65533;&#65533;&#65533;&#65533;crS&#65533;&#65533;57&#459;&#65533;&#65533;&#65533;}F&#65533;<&#65533;&#65533;f{=&#65533;b >&#65533;K&#65533;&#65533;&#65533;&#65533;\&#65533;D5b&#65533;c&#65533;&#65533;&#65533; 5`85(&#65533;s&#65533;  &#65533;O	&#65533;&#65533;&#65533;!o&#65533;&#65533;&Wv @#.?X/&#65533;@&#65533;e&#65533;&#65533;&#65533; &#65533;9&#65533;&#65533;
q&#65533;@s&#65533;t&#65533;&#65533;&#65533;&#65533;&#65533; &#65533;jy&#65533;qnf&#1008;"$t&#65533;&#130;&#65533;&#65533;#e&#65533;&#65533;&#65533;'2&#65533;&#65533;&#263;&#65533;&#65533;<ir&#65533;&#65533;D&#65533; &#65533;&#65533;&#65533;&#228;&#65533;=&#65533;&#65533;&#65533;T&#65533; 3p&#65533;X&#65533;&#65533;F&#65533;&#65533; &#65533;B:f&#65533;&#65533;;^&#65533;/pe&#65533;&#65533;	 @/p"1KW&#65533;:D8g&#679;K&#65533;u9`gup&#65533;@G_4&#65533;&#65533; &#65533;&#65533;M&#65533;c&#65533;<&#65533;&#65533;&#65533;}&#65533;&#65533;&#65533;&#65533;2&#65533;&#65533;&#65533;&#65533;&#65533;&#65533;h&#65533;&#65533;P&#65533;m!&#65533;&#65533;&#65533;&#65533;&#65533;&#65533;23&#65533;&#65533;&#65533;H&#65533;Nj7&#65533;l&#65533;,&#65533;
&#65533;&#65533;O&#65533;1&#65533;dk&#65533;R&#65533;&#65533; &#65533;&#65533;&#65533;*&#65533;:&#65533;E:&#65533;&#65533;&&#65533;/p!&#65533;4&#65533;$&#65533;4&#65533;HN&#65533;y&#65533;&#65533;L&#65533;/&#65533;
\'&#65533;&#65533;#&#65533;&#1897;&#65533;b&#65533;@ &#65533;&#65533;&#263;&#65533;&#65533;s&#65533;&#65533;qO&#65533;Y&#65533;"MR&#65533;&#65533;&#65533;0&#65533;&#65533;+8Lu&#65533;(&#65533;MzX&#65533;&#65533;&#65533;BL8(&#65533;f4L8J&#65533;&#65533;Y&#65533;,&#65533;&#65533;q&#65533;&#65533;30&#65533;&#65533;;&#65533;&#65533;^Zdn&#65533;&#65533;'t|Fm&#65533;KU&#65533;&#65533; &#65533;
)&#65533;&#65533;@'W&#65533;)`^, ^!&#65533;n&&#65533;)R/#S&#2033;&#65533;&#65533;I&#65533;&#65533;E}|i&#65533;-r&#65533;&#65533;&#65533;&#65533;&#65533;&#65533;&#65533;-T$&#65533;&#65533;&#65533;&#1301;&#65533;2R&#65533;&#65533;"&#642;S-&#65533;&#65533;0&#65533;&#65533;N&#65533;`&#65533;&#487;Wj&#65533;;&#1826;^(&#65533;&#65533;!&#65533;DK&#65533;@&#65533;pB&#65533;&#65533;&#65533;(&#65533;&#65533; K&#65533;A<=&#65533;&#65533;#%"@&#65533;B&#1671;nJ15&#65533;&#65533;&#65533;]&#815;8&#65533;+X&#65533;&#65533;&#65533;&#65533;*x&#65533;NGk$IqN+&#65533;Vg,8&#65533;F7fA{&#65533;&#65533;&#65533;&#65533;t[&#65533;&#65533;-&#65533;  
&#65533;&#65533;P&#65533; :`&#65533;&#65533;-\
Dz&#65533;&#65533; &#65533;&#65533;&#65533;&#65533;&#65533;)1&#65533;x&#65533;X&#65533;u&#65533;&#65533;3&#65533;`H&#65533;"&#65533;v&#65533; ]&#65533;>&#65533; &#65533;&#65533;&#65533;q&#65533;&#65533;6&#65533;K&#65533;&#65533;&#65533;Q;2&#65533;<&#65533;\&#65533;&#65533;:pY&#65533;lk,&#65533;Q&#65533;.&#65533;C&#65533;&#65533;&#65533;&#65533;&#65533;=y&#65533;1fo&#65533;&#65533;^&#65533;ze&#538;&#65533;&#65533;&#65533;-&#65533;&#65533;(N&#65533;'&#65533;1{Ig&#587;
&#65533;&#65533;(&#65533;&#65533;'1&#65533;/*o@&#65533;$&#65533;&#65533;>&#1666;B1&#65533;0 Zb&#65533;&#65533;&#65533;&#65533;f.&#65533;&#65533;&#65533;&#65533;L&#65533;&#65533;@&#65533;Sk&#65533;E&#65533;&#65533;&#825;k&#65533;&#975;q&#65533;&#65533;=&#1591;&#65533;&#65533;&#65533;|Q&#65533;/3&#65533;&#65533;y&#65533;&#65533;&#402;*60A&#65533;&#65533;fK &#65533;'&#65533;;&#65533;&#65533;A(&#65533;4$-&#65533;&#65533;`&#65533;c&#65533;&#65533;&#65533;&#65533;gb&#65533;0&#65533;0Y&#65533;Z&#65533;&#65533; &#65533;&#65533;R&#65533;&#65533;I&#65533;P&#65533;&#65533;&#65533;&#65533;'&#65533;L&#65533;;&#65533;&#65533;&#65533;&#65533;l&#65533;&#65533;2&#65533;&#65533;&#65533;&#65533;).h&#65533;$&#65533;&#961;90qR&#65533;,&#65533;q0&#65533;&#65533;&#65533;pW5&#65533;&#65533; &#65533; Z&#65533; %Q&#65533;&#65533;=
&#65533;a
&#65533;&#65533;:&#392;&#65533;B(M&#65533;Z+&#65533;&#65533;&#65533;@0&#65533;&#65533;&#65533;Y:@E&#1497;lN&#65533;&#65533;&#65533;b6n%C&#65533;Y1&#65533;X,&#65533;&#65533;m&#65533;&#65533;&#65533;{&#65533;m0n$S&#65533;&#65533;s&#65533;I&#65533;&#65533;=`&#65533;1 &#65533; &#65533;A 0>"j&#65533;?&#65533;p	&#65533;&#65533;&#65533;&#65533;^&#65533;gD&#65533;4(&#65533;&#65533;&#65533;[>&#65533;tX7e&#65533;y&#65533;ac&#65533;&#65533;%5&#65533;&#65533;d&#65533;&#65533;x&#65533;&#65533;S&#1568;Y&#65533;r&#65533;&#65533;&#65533;c3&#65533;PD/Ni! C&#65533;&#65533;&#65533;&#65533;p&#65533;&#65533;&#65533;gG&#65533;&#65533;N=~&#65533;$&#65533;&#65533;#2&#65533;2&#65533; &#65533;&#65533;&#65533;K:`#,&#65533;		6&#65533;YT
N&#65533;&#65533;;&#65533;&#65533;C&#65533;&#65533;AV&#65533;&#65533;&#65533;Q.CF;N&#65533;&#65533;!&#65533;&#65533;Ijy)5 *P  C	wEl&#65533;b&#65533;&#65533;&#65533;&#65533;&#65533;&#65533;&#65533;&#65533;&#65533;&#65533;	&#65533;g&#65533;I&#65533;#&#65533;
Q&#65533;Ms&#65533;$r>-P&#65533;0&#65533;&#65533;6&#65533;0fVc[hW&#65533;vJ&#65533;?:&#65533;-Z&#65533;&#65533;&#65533;3&#65533;&#65533;t&#65533;&#65533;P&#65533;&#65533;4&#65533;m&#65533;T#&#65533;&#65533;&#65533; &#65533;{ &#65533;&#65533;^#@&#65533;&#65533;$p&#65533;&#65533; &#65533;q)&#65533; `&#65533;h&#65533;!&#65533;&#65533;&#65533;0>&#65533;&#65533;&#65533;2&#65533;&#65533;&#65533;&#65533;&#65533;n&#65533;&#65533;&#65533;*&#65533;P&#65533;&#65533;&#65533;&#65533;&#65533;p#&#65533;&#65533;&#65533;&#65533;C&#65533;&#65533;`C&#65533;Q{&#65533;&#65533;&#65533;&#65533;&#65533;&#65533;&#65533;&#65533;L&#65533;p&#65533;&#65533;&#65533;&#65533;W&#65533;&#65533;&#65533; &#65533;&#65533;6&#65533;&#65533;
B?7&#65533;&#65533;&#65533;
	7& #$($"&#65533;$&#65533;&#65533;11&#65533;&#65533;&#65533;&#65533;&#65533;&#65533;&#65533;&#65533;&#65533;&#65533;&#65533;&#65533;&#65533;&#65533;&#65533;&#65533;&#65533;&#65533;&#65533;&#65533;&#65533;&#65533;&#251;&#65533;&#698;"&#174;&#65533;&#65533;&#65533;&#65533;&#65533;&#65533;&#1454;)&#65533;&#816;&#65533;&#65533;&#65533;&#65533;&#65533;&#65533;&#65533;!3&#65533; #&#65533;#(  &#65533; `&#65533;Q@&4x&#65533;&#461;&#65533; 4` B&#65533;a#&#65533;1E&#65533;&#65533;H0&#65533;a"C  Xt&#65533;&#65533;K5F&#65533;&#65533;&#65533;!&#65533;+*&#65533;&#65533;XFu&#65533;j&#65533;h%`&#550;&#65533;&#65533;&#65533;&#65533;Y&#65533;&#65533;z=&#528;&#152;RgW&#65533;~&#65533;VM&#65533;&#65533;jXp&#65533;&#65533;:&#65533;&#65533;e&#869;&#65533;&#65533;SVRl&#65533;UWA0l&#65533;&#65533;&#65533;&#65533;&#65533;&#65533;ea&#65533;&#327;X&#65533;A@&#65533;X&#65533;P&#65533;&#65533;B&#65533;	l&#65533;&#65533;&#458;!&#65533;=&#65533;@/&#65533; C&#65533;$d"&#65533;&#65533;&#65533;&#65533;T&#65533;p&#1859; '&#65533;r[PA&#65533; X|&#65533;&#65533;m&#320;D&#65533;$&#65533;&#65533;A&#65533;-&#65533;^&#65533;p&#65533;&#1477;5lE#&#65533;Wj&#65533;&#65533;x&#65533;uK&#65533;&#65533;xj&#65533;I_>&#65533;&#65533; &#65533;&#65533;v^Y&#65533;W&#825;&#65533;PU&#65533;&#65533;&#65533;N&#65533;&#1181; &#65533;"&#65533;&#65533;\&#65533;&#65533;&#65533;TG.&#1280;&#65533;&#65533;&#65533; &#65533;&#65533;&#65533;	&#65533; PB&#65533;e&#65533;P&#65533;Ee&#65533;^Y&#65533;&#65533;&#65533;&#65533;D&#65533;&#65533; !;&#65533;"
&#584;B=&#65533; X&#65533;&#65533;L0&#65533; &#65533;&#65533; &#65533;+&#65533;p	,Lp_i&#65533;4p&#65533;\>uM&#65533;&#65533;VV.&#65533;&#65533;J}V&#65533;&#614;w&#65533;&#65533;I&#1932;r&#65533;*r&#65533;&#65533;r&#65533;&#65533;&#65533;&#65533;&#65533;WW=&#65533;&#65533;.&#65533;&#65533;TT\&#65533;&#65533;9&#65533;&#65533;&#65533; (L&#65533;&#65533;(&#65533;&#65533;&#65533;:,&#65533;0@P@B&#65533;&#65533; @@:H&#65533;&#65533;C&#65533;&#65533;&#65533;&#65533;H &#65533;Hg&#65533;A&#65533;&#65533;e1zaj&#65533;&#65533;&#65533;&#65533;&#65533;A&#65533;&#65533;&#65533;(&#65533;&#65533;@&#65533;u0&#65533;&#65533;F&#65533;&#65533;
&#65533;&#65533;3&#65533; 5X&#65533;dNl+1lT&#65533;:&#65533;&#65533;J&#65533;i9&#65533;t&#65533;&#65533;&#65533;&#65533;4&#1070;-_&#65533;	&#65533;&#65533;&#65533;&#160;&#65533;&#65533;&#65533;&#65533;A&#65533;&#65533;&#65533;&#65533;o.&#65533;9&#65533;+&#1072;&#65533;o+&#65533;&#65533;&#65533;Y &#65533; B "&#65533;&#65533;&#65533;&#65533;&#65533;A&#65533;5&#65533;9&#65533;P|&#1025; d@&#65533;'@&#65533;A: TB&#65533;m&#65533;&#646;&#65533;Y&#65533; &#65533;&#65533;Q)&#65533;5`&#65533;G&#65533;&#65533;:&#65533;&#65533;"&#65533;H&#65533;&#65533;&tjd&#65533;zJ&#65533;,&#65533;j	*,&#65533;*<@BU&#65533; &#65533;8&#65533;&#65533;&#65533;&#65533;*&#65533;&#65533;Z&#65533;&#65533;&#1171;2&#65533;&#65533;&#350;&#65533;]&#65533;J h`w+&#65533;&#58177;C4@&#65533;da./&#65533;&#65533;G&#65533;
Km&#65533;'&#65533;&#65533;AS[v+a&#65533;&#65533;&#65533;^mjbH&#65533;&#65533;f=T&#65533;!I#&#65533;&#65533;.&#65533;j@&#65533;}&#65533;t&#65533;4 &#65533;&#65533;  1&#65533;&#65533;&#65533;~JNw@&#65533;
&#65533;y`&#65533;5&#65533;&#65533;NT&#65533;&#65533;02&#65533;	&#65533;&#65533;9&#65533;&#65533;&#65533;yn?N&#65533;&#65533;y&#65533; &#65533;&#65533;v/&#65533;@&#65533;&#65533;V&#65533;&#65533;'&#15386;&#65533;g&#65533;&#65533;&#65533; &#65533;y&#65533;!h^_&#65533;&#65533;&#817;&#65533;r&#65533; U&#65533;&#65533;&#65533;X&#65533;&#65533;>&#65533;&#65533;T&#65533;&#65533;&#65533;`&#65533;*&#65533;H
"&#65533;&#65533;A;BKr&#65533;&#1485;&#65533;W&#65533;&#65533;&#1028;&#65533;lG&#65533;:&#65533;&#65533;f&#65533;Iy&#65533;&#65533;&#65533;L`'XA&#65533;&#424;&#65533;<&#65533;
&#65533;
&#65533;c&#65533;qH%P&#65533;K&#65533;
lC7~&#65533;+&#65533;[ W&#65533;H&#65533;q`&#65533;(&#65533;
z#7[\ wk_&#65533;&#65533;DfpK:&#65533;X&#65533;,&#65533;&#65533;&#65533;&#65533;&#65533;@&#65533;2b&#65533;)t&#65533;&#65533;K(P&#65533;&#65533;&#65533; &#65533;1I&#65533;&#65533;&#65533;6&#65533;w&#65533;jE&#65533;&#65533;&#65533;v,l&#65533;Dn&#65533; &#65533;)b&#65533;&#65533;&#65533;UB&#65533;O&#65533;&#65533; N*&#65533;&#65533;i&#65533;&#65533;Z&#3192;Y&#65533;"&#65533;+&#65533;`&#65533;&#65533;&#65533;
p	&#65533;&#65533;D`b)&#65533;&#65533;&#65533;&#65533;9V&#65533;+&#65533;&#65533;9&#65533;i&#65533;&#1496;	7&#65533;&#65533;&#65533;~&#65533;z&#65533;,;&#65533;5V m&#65533;z@~8&#65533;&#65533;&#65533;&#65533;&#65533;&#65533;
.&#65533;&#65533;f(&#65533;&#65533;B `&#65533;  &#65533;D#&#65533;&#65533;a!`!&#65533;&#65533;Jt&#65533;BJVr^?&#65533;&q&#65533;&#65533;@&#65533;If&#65533;&#65533;&#65533;T&#65533;a&#65533;m
@&#65533;`0&#65533;*XP&#65533;qt&#65533;&#65533;aE?Fq&#65533;&&#65533;&#65533;&#65533;&#65533;A/&#65533;r>&#65533;4&#65533;`p)&#65533;&#65533;&#65533;L&#65533;&#65533;t&#65533;&#65533; *,X07d&#65533;&#65533;>=E&#65533;&#65533;&#161;<&#65533;"k&#65533;\@&#65533;&#65533;
&#65533;&#65533;$`&#1854;vQ&#65533;EM &#65533;&#65533;&#65533;
x0&#65533;&#1184;3&#65533;&#65533;&#65533;&#65533;h&#65533;&#65533;&#65533;I&#65533;&#379;b%&#65533;KVg`&#65533;&#65533;&#65533;-&#65533;
&#65533;&#65533;&#65533;E4i C&#65533;l	&#65533;de(&#200;|`&#65533;&#65533;QL&#65533;w &#65533;&#65533;&#65533;X#+&#65533;&#65533;x4@A|&#65533;&#65533;&#65533;&#65533;<a&#65533;&#65533;z&#65533;d&#65533;%&#65533;&#65533;Hm2&#65533;&#65533;Z&#65533;&#65533;|F&#65533;Fp&#65533;7U&#65533;&#65533;&#65533;&#65533;M&#65533;r&#65533;r&#65533;&#65533;I&#65533;H&#65533;&#65533;&#65533;=``e&#65533;&#65533;Q&#65533;&#65533;&#65533;,4*m&#65533;!&#65533;&#65533;#&#65533;&#65533;J4'&#65533;+&#65533;l&#65533;&#65533;P&#259;+&#65533;&#65533;k\&#1477;&#65533;&#65533;38&#65533;L&#65533;&#65533; &#65533;&#65533;` &#65533;SADv&#65533;p&#65533;@Hi&#65533;&#65533;&#65533;&#65533;`&#65533;'&#65533;&#65533;t&#65533;7&#65533;&#65533;&#65533;eRjn&#65533;&#65533;&#4145;&#65533;&#65533;k-&#65533;&#65533;`&#65533;&#65533;-&#65533;&#65533;&#65533;s&#872;F&#65533;*&#65533;&#65533;b`&#65533;P&#65533;&#65533;:&#65533;F&#65533;V&#65533;&#65533;SK&#65533;v;&#65533;c&#1752;J&#65533;k#?8^}W}&#65533;&#65533;J4&#65533;b&#317;"D&#65533;fXCSd&#65533;&#65533;&#65533;:@&#65533;&#65533;&#65533; &#65533;`&#65533;&#65533;
p&#65533;|&#65533;&#65533;&#65533;&#5666;&#65533;8&#65533;&#649;n. &#65533;}8&#65533;"&#65533;_&#1143;A&#2025;&#200;n&#65533;&#65533;	M&#65533;&#65533;(E&#65533;&#65533;W&#65533;&#65533;}&#65533;XT+&#65533;ETqn&#65533;_&#65533;,&#65533;D&#65533;&#65533;&#65533;x@&#65533;&#65533;!'Y&#65533;&#65533;LL&#65533;&#65533;&#65533;&#65533;&#65533;&#65533;&#65533;I&#65533;EB}&#65533;&#65533;+&#65533;&#65533;&#65533;&#65533;&#65533;!J&#65533;D&#65533;J&&#512;(p
&#65533; \cd&#65533;&#65533;R&#65533;&#65533; X&#65533;Z&#65533;&#65533;f&#65533;&#65533;c&#65533;&#65533;0[&#65533;&#65533;&#65533;&#65533;T&#65533;7G&#1586;&#65533;K&#65533;)&#65533;x_&#65533;&#65533;=0&#65533;&#65533; ;&#65533;XP&#65533;&#65533;
G&#65533;&#65533;B	P&#65533;,&#65533; &#65533;EH&#65533;&#65533;&#65533;S$&#65533; t"&#65533;&#65533;@&#65533;&#65533;BL&#65533;&#65533;&#65533;(&#65533;&#65533;&#1842;&#65533;n&#65533;+_&#65533;]i&#65533;&E&#65533;&#65533;Hr&#65533;&#65533;&#65533;R&#65533; *(&#65533;L&#65533;&#65533;s1 |.j)jKA&#65533;&#65533;YQ&#65533;r&#65533;&#65533;p&#65533;E&#65533;&#65533;s&#65533;y&#65533;:&#65533;&#65533;&#1651;
&#65533;&#65533;-1h&#65533;+<D&#65533;l&#65533;&#65533;&#65533;mEO*0&#65533;\1=dC&#65533;pS&#65533;T"M&#65533;&#65533;L&#65533;f&#65533;&#65533;&#65533;@UF<&#467;,&#65533;"&#65533;&#65533;fo&#65533;&#65533;+^&#65533;&#65533;z&#65533;%D&#65533;M&#65533; &#65533;6^&@&#65533;&#65533;P@bP&#65533;N&#65533;&#65533;&#65533; $&#65533;&#65533;&#65533;&#65533;u&#65533;&#65533;&#65533;8&#65533;6&#65533;
>&#65533;"&#65533;&#65533;E
&#65533;&#65533;E&#65533;T&#65533;&#65533;&#65533;&#65533;&#65533;&#65533;&#65533;&#65533;&#65533;&#65533;nm&#65533;&#65533;&#65533; &#65533;&#65533;&#65533;'##&#26527;&#65533;Q mv&#65533;&#65533;P({&#65533;(&#272;&#65533;&#65533;$&#65533;&#65533;&#65533;DB&#65533;&#65533;&#1355;H.&#1555;_&#65533;&#1463;6 &#65533;:!&#65533;u&#65533;&#65533;&#65533;&#65533;&#65533;&#65533; @&#65533; &#65533;@-&#65533;&#65533;@`&#65533;&#65533;pR
&#65533;K&#65533;0)&#65533;6#&#65533;&#65533;
&#65533;&#65533;0.&#65533;|&#65533;&#65533;&#65533;|k&#65533;
&#65533;p&j&#65533;v&#65533;&#65533;mq&#65533;&#65533;a2 A01j&#65533;&#65533;6"A&#65533;&#65533;",&#65533;C&#65533;!&#65533;t5&#65533;&&#65533;&#65533;sLVWN6X&#65533;&#65533;W&#65533;0;L&#65533;- ^&#65533;&#65533;&#65533;C&#65533;&#65533;q PCd&#65533;&#65533;!&#65533;&#65533;y  &#65533;tx&#65533;1&#65533;2 (1&#65533;{&#65533;1 &#65533;&#65533;&#65533;&#65533;0&#65533;8&#65533;v&#65533;"x&#65533;L&#65533;&#65533;.&#65533;bS&#65533;&#65533;v%&#65533;\%&#65533;9&#65533;&#65533;6[&#65533; !@fI)&#65533;pp:&#65533;q&#65533;dHE&#65533;q_&#65533;L6&#65533;&#65533;+&#65533;e&#65533;UIA&#65533;D)&#65533;+)&#65533;dR&#65533;&#65533;&#65533;2&#65533;&#65533;V&#65533; &#65533;"O&#65533;&#65533;p&#65533;&#65533;&#65533;Ft:!-n&#65533;&p &#65533;&#65533;&#65533;{f(&#65533;x&#65533;&#65533;&#65533;&#65533; @Uu2C&#65533;7&#65533;F&#65533;4&#65533;6&#65533;&#65533;&`&#65533; U.&#65533;mG!&#1672;)&#65533;U(&#65533;.!&#65533;&#65533;	&#65533;j&#65533;3&#65533;D3&#65533; s&#65533;R&#65533;&#65533; &#65533;&#65533;&#65533;+R&#65533;K&#65533;Ae&#65533;&#65533;&#65533;7&#65533;&#65533;X&#65533;&#65533;P&#65533;fK&#65533;:P &#65533;&#65533;+&#65533;t&#65533;&#65533;b	&#65533;o  (0&#65533;&#65533;&#65533;(Jq &#1169;&#65533;&#65533;&#65533;NG]gv&#65533;&#65533;[&#65533;x0&#65533;&$x0&#65533;or&#65533;&#65533;&#65533;&#65533;]D&#65533;&&#65533;&#65533;7&#65533;`.&#65533; #)&#65533;&#65533;(&#65533; &#65533;y&#65533;$&#65533;2&#65533;	&#65533;Q&#65533;]D&#65533;A&#65533;:
&#65533;:&#65533;Dk&#65533;T&#65533;&#65533;vU&#65533;&#65533;P&#65533;d&#65533;&#65533;O&#65533;&#65533;&#65533;h*&#65533;M&#65533;&#65533;+&#65533;&#65533;&#65533;&#65533;&#65533;&#65533;
X&#65533;\%5w'&#65533;[&#65533;&#65533;&#65533; Z&#65533;&#65533;&#65533; &#65533;[&#65533;&#65533;&#65533;\&#65533;&#65533;P&#65533;&#65533;v|&#65533;fz&#65533;C#@b&#65533;`yb&#65533;&#65533;W&&#65533;&#65533;LK&#65533;&#65533;YOq&#391;#(?&#65533;P&#1587;&#65533;)&#807;f.&#65533;&#65533;&#65533;`$#&#65533;Q&#65533;`x&#65533;&#65533;;&#65533;SB0{&#65533;?S
&#65533; $&#65533;d&#65533; J&#65533;&#65533;]&#179;]&#65533;w} PN0 j&#65533;Sp&#65533;>&#65533;&#65533;z2@b&#65533;
 D&#65533; "&#65533;&#65533;C!&#65533;&#65533;&#65533;I&#65533;	L&#65533;&#65533;i&#449;&#65533;&#65533;0;&#65533;6&#65533;&#65533;^V&#65533;&#65533;E&#65533;)|&#65533;&#65533;&#65533;>0&#65533;&#65533;&#65533;&#65533;M&#65533;p&#65533;&#65533;&#65533;&#65533;&#65533;&#65533;&#65533;02&#65533;De&#65533;M&#1108;  v@ &#65533;:0,`&#65533;n&#65533; .&#65533;OF&#65533; &#65533;&#65533;HgI&#65533;G&#65533;/b+%&#65533;&#65533;n&#65533;%&#1353; &#65533;&#65533;4&#65533;a&#65533;&#65533;Q&#65533;&#65533;D&#65533;f&#65533;&#65533;Q&#65533;&#65533; 4)@5&#65533;&#65533;)`ZG kU; 8&#65533;&#65533;&#65533;&#65533;&#65533;7U&#65533; &#65533;&#65533;&#65533;8&#65533;&#65533;('tc&#65533;>&#65533; yxb&#65533;Q&#65533;L&#65533;&#65533;K&#65533;&#65533;  &#65533;.Pi&#65533;5D3q&#65533;&#65533;&#65533;]&#65533;)&#16998;&#65533;&#65533;:&#65533;&#65533;H9s&#65533;&#65533;&#65533;&#65533;V&#65533;F&#1385;B;&#65533;e&#65533;<&#65533;&#65533;w*&#65533;	&#65533;&#65533;	&#65533;p8&#65533;*&#65533;&#65533;&#65533;&#65533;=&#65533;E&#65533;a&#65533;&#65533;\&#65533;`&#65533;B7&#65533;2'0S&#65533;&#65533;&#65533;u3ew&#65533;L&#65533;*
LBi=#0uA&#65533;&#65533; &#65533;`6&#65533;
&#65533;&#65533;9&#65533;&#65533;aY G&#65533;,`&#65533;&#65533;&#65533;]&#65533;&#65533; &#65533;w}&#65533;q6JIcx=j^}&#65533;k&#208;)&#65533;,&#65533;&#65533;&#65533;,&#65533;#Q3&#65533;sI &#65533;N.&#65533;[&#65533;&#65533;sFT&#65533;.*0&#65533;p&#65533;i&#65533;>&#65533; &#1284;n&#1201;&#1594;v&#65533;&#65533;&#65533;
&#65533;&#65533;Z&#65533;&#65533;&#65533;z&#65533; &#1896;o&#65533; T&#65533;Z&#1198;hG&#65533;&#65533;&#65533;`&#65533;&#65533;{A&#65533;{&#65533; &#65533;e&#65533;sw*&#65533;&#65533;_.&#65533;&#65533;y&#65533;y&#65533;&#65533;,&#65533;;8SBP&#65533;D&#65533;B
&#65533;,W;&#65533;Is&#65533;Gg:
&#65533;&#65533;&#65533;&#65533;&#65533; gY&#65533;&#65533;=)!3&#65533;&#65533;&#65533;&#65533;
guI&#65533;KP&#65533; i! &#65533;T&#65533;8&#65533;&#65533;&#65533;h}&#65533;n!&#65533;&#1296;&#65533;:{&#65533;a&#1049;&#65533;&#65533;
1&#65533;3&#65533;&#65533;&#65533;&#146;&#65533;pE&#65533;&#65533;&#65533;q
j&#65533;$ &#65533;&#65533;&#65533;C2 &#65533;S&#65533;&#65533;&#65533;(&#65533;>&#826;E&#65533;+&#65533;>&#65533;VH&#65533;&#65533;P \{s&#65533;P*@&#1577;5ii&#65533;ak&#65533;&#65533;&#65533;&#65533;!-d&#65533;n&#65533;&#65533;G&#65533;cL&#65533;#N&#65533;Q&#65533;&#65533;9*&#65533;&#65533;&#65533;5&#65533;&#65533;,P &#65533;&#65533;p&#65533;&#65533;(&#65533;z&#65533;&#65533;Uim@f&#65533;0S&#65533;&#1703;&#65533;&#65533;[&#22913;&#522;&#65533;h#b4&#65533;&#65533; &#65533;
&#65533;+&#65533;Z!( 
;&#65533;Z&#65533;fw&#65533;+&#65533;&#65533;z$&#65533;>&#65533;&#65533;&#65533;d2&#65533;&#65533;$&#65533;&#65533;G&#65533;1&#65533;&#65533;fs&#65533;&#65533;*&#65533;,&#65533;&#65533;&#65533;&#65533;&#65533;&#1360;&#65533;H&#65533;&#65533;&#65533;
C&#65533;&#65533;&#65533;H1&#65533;&#65533;&#65533;I&#1211;&#65533;&#65533;j=` =&#65533;`$@H&#65533;* .&#65533;9&#65533;&#65533;`&#65533;&#65533;|C)h
s&#65533;&#65533;&#65533;k&#65533;&#65533;&#65533;&#65533; &#65533;&#65533;=M	&#65533;&#65533;a&#65533;&#65533;&#65533;&#65533;t&#65533;KQT/&#65533;&#65533;5&#65533;s6&#65533;"(q&#65533;M&#65533;&#65533;&#65533;&#65533;&#65533;&#65533;&#65533;f&#65533;&#65533;J&#65533;s#&#65533;N&#65533;"=`&#65533;Z&#65533;(&#65533;&#65533;X&#65533;&#65533;&#65533;&#65533;"#&#65533;?|&#65533;&#65533;&#65533;W&#65533;&#466;37pH&#65533;&#65533;y6&#65533;&#315;&#65533;C&#1478;I&#65533;!&#65533;z&#65533;&#65533;&#65533;&#65533;&#65533;&#65533; &#65533; &#65533;a&#65533;i*&#65533;
&#65533;2` &#65533;{&#65533;&#65533;&#65533;&#65533;D&#65533;a&#588;L&#65533;T&#508;&#65533;R&#65533;&&#65533;c&#65533;&#65533;&#65533;&#65533;`p&#65533;&#65533;z&#65533;&#65533;
&#65533;&#65533;
k&#65533;fkCAp1&#65533;`&#65533;P&#65533;&#65533;&#65533;&#65533;&#65533;&#65533;&#65533;y&#65533;&#65533;&#65533;&#65533;A&#65533;&#65533;#&#65533;&#65533;&#65533;&#1081;x{&#65533;7.&#65533;&#65533;C&#65533;&#65533;*I&#65533;&#65533;&#65533;&#65533;&#65533; &#65533;J&#65533;&#65533;23&#65533;g&#65533;B&#65533;&#65533;
&#65533;7&#65533;"J&#65533;2 8|!@6'&#65533;&#65533;&#65533;+&#65533;&#65533;1@&#65533;&#65533;&#65533;&#65533;1L.]&#65533;cAG&#65533;&#65533;>BE&#65533;:&#1631;&#65533;&#65533;&#65533;&#65533;&#65533;6h&#65533;1&#65533;&#65533;&#65533;&#65533;&#65533;=&#65533;i&#65533;&#65533;\&#65533;y&#65533;`1&#65533;Qf7!&#65533;b&#65533;&#65533;&#65533; `&#594;&#65533;AL\Pq&#65533;5<,B&#65533;1R&#65533;K&#65533;7B!B&#65533;v&#65533;A&#65533;&#65533;[V,L:d( &#65533;&#65533;_&#65533;"q&#65533;#
&#65533; &#65533;&#65533;n&#65533;1&#65533;&#65533;&#65533;&#65533;
&#65533;y&#65533;&#65533;&|&#65533;&#65533;&#65533;&#65533;@I&#65533;;h&#65533;E&#65533;A&#65533;&#65533;&#65533;&#65533;H&#65533;&#65533;E&#65533;}&#65533;0'&#65533;i'|&#65533;&#65533;r&#65533;&#65533;&#65533;&#65533;JP1&#1984;&#65533;@&#65533;&#65533;.  &#65533;&#65533;'&#65533;&#65533;S&#65533;&#65533; '0&#65533;"&#1047;e&#65533;?&#65533;	&#65533;&#65533;g&#65533;=L&#65533;&#65533;&#65533;&#65533;&#65533;
6&#65533;:Dzk?l B8y8cF&#65533;&#65533;
&#65533;&#65533;&#65533;&#65533;%&#1047;2&#65533;&#65533;)0D&#65533;&#65533;
&#65533;8+VP@K&#65533;&#65533;&#65533;&#65533;&#65533;&#65533;&#65533;K&#65533;&#65533;&#65533;. &#65533;&#65533;\e&#65533;Z&#65533;&#65533;a&#65533;>&#65533;j(:M&#65533;&#65533;-0y&#65533;>&#65533;*nnL&#65533;wup
#~&#293;/S)&#65533;!&#65533;%%&#65533;&#65533;@GP&#65533;5`2&#65533;&#65533;&#65533;9&#65533;&#1151;&#65533;]&#65533;&#65533;(0StH][$&#65533;&#65533;&#65533;;&#65533;&#65533;&#65533;B&#65533;&#65533;;&#65533;e&#65533;v&#65533;m+5&#65533;&#65533;P &#65533;;`,&#65533;&#65533;O&#65533;&#65533;[&#65533;&#65533;eOg<.&#65533;Y-&#65533;@"&#65533;&#65533;m..&#65533;.a&#65533;?0hl&#65533;<!
&#65533;&#65533;&#65533;&#65533;&#65533;pm&#65533;"=&#65533;&#65533;&#65533;"2&#65533;&#65533;&#65533;%;&#65533;&#65533;&#65533;&#65533;Q &#65533;c&#65533;&#65533;;&#65533;)&#65533;&#65533;/&#65533;&#65533;&#1474;&#65533;&#65533;UT&#65533;&#65533;>#.p&#65533; &#65533;`(B}&#65533;&#65533; &#65533;&&#65533;35&#65533;00`&#65533;&#65533;sGf&#65533;j&#65533;&#65533;w&#65533;&#65533;D&#65533;H&#65533;1&#65533;W&#65533;3&#65533;&#65533; 
&#65533;&#65533;DZ
&#65533;&#1503;&#65533; @&#65533;|,A&#65533;7	&#65533;&#65533;&#65533;5&#65533;&#65533;&#65533;&#65533;&#65533;&#65533;&#65533;&#65533;w&#65533;&#65533;&#65533;-&#65533;Y&#65533;&#65533;&#65533;&#65533;0-8g*n&#65533;0&#65533;.NL&#65533;h&&#65533;n&#65533;Z&#1148;&#65533;7;;&#65533;&#65533;b&#65533;|v#&#65533;k&#65533;t~j&#65533;:-&#65533;-&#65533;[&#65533;&#65533;J&#65533;&#65533;=q&#65533;&#65533;&#65533;$&#65533;&Pf_#&#65533;y+&#65533; r, 21&#65533;R&#65533;K&#65533;&#65533;$&#65533;q,2
`&#65533;&#65533;&#65533;+W&#65533;&#1949;Bw&#65533;&#65533;r+&#65533;&#65533;Qj&#65533;	&#65533;&#65533;&#65533;C0&#65533;b&#65533; &#65533;`&#541;+N'* $&#65533;!&#65533;&#65533;&#65533;&#65533;&#65533;&#65533;0&#65533;&#65533;PR&#65533;&#1863;&#65533;&#65533;U&#65533;&#65533;SkTg&#65533;&#65533;y&#65533;(&#65533;S&#65533;&#65533;&#65533;x&#65533;&#65533;&#1152;&#65533;@#&#65533;&#65533;D3K&#65533;&#65533;L.F#p&#65533;&#65533;,&#65533;&#65533;&#65533;&#65533;&#65533;[!&#65533;W&#65533; U/N&#65533;&#65533;`	5&#65533;0@ &#65533;&#65533;Fr&#65533;4#8cZ_&#65533;&#65533;&#65533;T&#65533;&#65533;&#65533;^&#65533;1&#1957;+@&#65533;X=*Cg&#65533;q3~&#65533;9D&#65533;G<&#65533; &#65533;&#65533;&#65533;`&#65533;1&#65533;&#65533;&#65533;&#65533;_&#65533;&#65533;MYU&#65533;1p&#65533;$&#65533;&#65533;4&#65533;PMhZB8@&#65533;d1&#65533;&#65533;W&#65533;&#65533;&#65533;&#65533;&#65533;&#65533;&#65533;&#65533;&#65533;Z&#65533;e&#65533;KaE&#65533;6&#65533;9&#65533;&#2030;%S&#65533;_, *+.5))&#65533;*+$(&#65533;=&#65533;&&7
B7&#65533; &#65533;B
;7  &#65533;&#65533;&#65533;&#65533;&#65533;&#65533;&#65533;&#65533;&#65533;&#65533;&#65533;
?&#65533;
	7	&#65533;
&#65533;&#65533;&&#65533; =(""$#$$&#65533;&#65533;&#65533;p&#65533;w&#65533;&#65533;$&#65533;&#65533;H(&#65533;&#65533;Q2d1(&#65533;@&#65533;Cd&#65533; j<&#65533;o&#65533;&#463; CB&#65533;(&#65533;bHbM"[(&#65533;&#65533;H&#65533;a&#65533;&#65533;q&#65533;&#665; ^ &#65533;&#65533;%Hb@&#65533;9$&#65533;&#65533;&#65533;&#65533;b&#65533;. #*$*VaC&#65533;Px!&#65533;D&#65533;&#65533;N&#65533;&#34819;&#65533;&#65533;&#65533;q&#65533;&#65533;-&#65533;&#65533;&#65533;&#727;&#65533;`&#65533;P&#65533;l&&#65533;4 &#65533;&#65533;Z|C&#65533;&#65533;(&#65533;&#1453;&#65533;=23@!
((PP1b&#131;Yg\&#65533;&#65533;&#65533;&#65533; &#65533;&#65533;"d$&#65533;&#65533;
&#65533;&#65533;&#65533;@&#65533;QM&#65533; 
N&#1618;&#65533;&#65533;d&#65533;?&#65533;&#65533;rc&#65533;?&#65533;f&#65533; h&#65533;&#65533;&#779;c&#65533;~&#65533;A&#65533; l7&#65533;Q&#65533;&#65533;&#65533;&#65533;&#65533;&#65533;a&#65533;  &#65533;pp&#65533;C&#65533;&#65533;*<X&#65533;&#65533;Pg$&#65533;E&#65533;- &#65533;&#65533;g&#65533;p&#65533;b&#65533;pM^&#65533;5&#65533;^&#65533;&#65533;b&#65533;&#65533;&#38172;G&#65533;$&#65533;a&#65533;&#65533;2&#838;&#65533;5&#65533;X.x&#65533;/	&#65533;#A*&#65533;&#65533;&#65533;
&#65533;#&#65533;`H&#65533;&#65533;D&#65533;&#65533;
&#65533;&#374;&#65533; &#65533;&#65533;&#65533;&#65533; &#65533;k,`0&#65533;Q"&#65533;&#65533;GUt&#65533;vGq&#65533;R?b&#65533;tAGe&#65533;&#65533;&#65533;~E&#65533;@&#65533;&#65533;S&#65533;tB&#65533;&#65533;i%WID&#65533;|P]&#65533;$P1LCN&#65533;L@&#65533;jZArA
&#65533;&#65533;I<35@&#65533;:&#65533;&#65533;B(=&#65533;&#65533;Z(&#65533;J(&#65533;&#65533;d&#65533;&#626;C&#65533;&#65533;K0&#160;&#65533;!&#65533;&#65533;4&#65533;&#65533;b&#65533;P&#65533;/&#65533;]&#65533;&#65533;t&#65533;HK-3&#65533;&#65533;&#65533;PJ&#65533;&#65533;&#65533; 1L@B,&#65533;&#65533;Ad@&#65533;>YU &#162;"`&#65533;C&#65533;&#65533;&#65533;
&#65533;)7P7Uj&#65533;@&#65533;)&#65533;aBB&#65533;B-&#65533;&#65533;e&#65533;&#65533;&#65533;&#65533;!&#65533;&#65533;G,0RS&#65533;j&#65533;y&#1825;vw&#65533;y&#65533;&#65533;@ap&#65533;&#65533;=&#65533;&#65533;1&#65533;qP@1&#65533;&#65533;L&#65533;W&#65533;&#553;&#65533;'\&#65533;&#65533;&#65533;&#65533;t@!4[@+&#65533;	+n&#65533;  &\6,-&#65533;&#65533;`&#65533;&#65533;
&#65533;&#65533;!~&#65533;^ '&#65533;@y4&#65533;@&#1256;&#65533;&#65533;&#65533;&#65533;LV&#1199;H &#65533;0$&#65533;&#65533;*&#65533;PA5T@&#65533;4&#65533;0H&#65533;B&#65533;
&#65533;wT&#65533;!&#65533;&#65533;`&#65533;&#1262;&&#65533;&#65533;f&#65533;x*q&#65533;&#65533;%y&#65533;&#65533;&#65533;i&#65533;&#65533;&#65533;&#65533;&#65533;i&#65533;&#65533;	  J&!&#65533;F.&#65533;lH&#65533;&#65533;&#65533;C&#65533;_K&#65533;{&#65533;Q&#65533;3H$
ULk&#65533;p&#65533;&#65533;F&#65533;S&#65533;&#65533;G>&#65533;@:!T@@6&#65533;&#65533;&#65533;=X@  &#65533;&#65533;^\vd|&#65533;k&#65533;&#65533;&#65533;8w&#65533;&#65533;L&#65533;_O&#65533;&#65533;J&#65533;&#65533;&#65533;}&#65533;`&#65533;+ h&#65533;p&#65533;&#65533; &#65533;	(P&#65533;`_),&#65533;a&#65533;M
&#65533;&#65533;F&#65533;&#65533;&#65533;&#65533;&#65533; Q-&#65533;&#65533;9&#65533;&#65533;.&#1128;&#65533;D"M&#65533;k&#65533;&#65533;5&#65533;&#65533;5&#65533;]7&#65533;C&#65533;&#646;&#65533;&#65533;	&#65533;d&#65533;&#65533;&#65533;&#65533;
b&#65533;V&&#65533;&#65533;GR&#65533;&#65533;@'&#65533; &#65533;X&#65533;&#65533;&#65533;`  A &#65533;&#65533;&#65533;c&#65533;`&#65533;&#65533;VA&#65533;p&#65533;&#65533;.&#65533;pd&#65533;&#65533;&#65533;oD!z&#65533;K&#65533;ex-0 &#65533;&#65533;&#65533;cq&#65533;2&#65533;`@+$&#65533;r&#65533;&#65533;m&#65533;@
0 &#900;&#65533;G&#65533;&#65533;&#65533;
&#65533;&#65533;&#65533;&#65533;&#65533;&#65533;&#65533;&#65533;&#65533;ABWD *&#65533;#&#65533;&#65533;v&#65533;&#65533;&#65533;!
l5e*&#65533;&#1572;&#65533;&#65533;&#65533;d&#65533;|&#65533;G&#65533;H&#299;&#65533;&#65533;4H&#65533;u&#65533;&#65533;!#+&#65533;	<&&#65533;&#65533; &#65533;*&#65533;&#65533;&#65533;&#65533;OmibA&#65533;AL&#238;&#65533;`&#65533;&#65533;6&#65533;&#65533;S&#65533;b&#65533;&#65533;	&#65533;"9BF	&#65533;#&#65533;&#65533;h&#65533;2&#591;~&#65533;LP;&#65533;f&#65533;C&#1669;6&#65533;&#65533;&#65533;8P&#65533;&#65533; OYt&#65533;&#65533; &#65533;b&#65533;Hh&#65533;8 ;&#65533;&#65533;&#65533;">@C&#65533;&#65533;>&#65533;&#65533;9&#65533;X:&#65533;v"D&#65533;&#65533;DN\ &#65533;&#34049;z&#65533;3&#65533;G;&#65533;&#65533;R&#65533;D&#65533;8&#65533;&#65533;&#192;&#65533;K&#65533;&#65533;&#65533;V&#65533;&#65533;I|x	^&#65533;&#65533;u&#65533;h($&#65533;&#65533;l&#65533;&#65533;>&#65533;A
V&#200;3&#65533; &#1977; &#65533;&#65533;&#65533;&#65533;#-&#65533;@8&#65533;u &#65533;:P&#65533;\&#65533;6n`&#221;t&#65533;K&#65533;f&#65533;&#65533;<&#65533;&#65533;q&#537;&#65533;&#65533;4&#1026;H&#65533;&#65533;&#65533;5&#18100;I@(8EZ&#65533;&#1474;J&#65533;G&#65533;y&#65533;4&#65533;&#65533;l&#65533;$HXE&#65533;&#65533;!&#65533;&&#576;%&#65533;j+&#65533;%*JG	;&#65533;&#65533;v&#65533;&#65533;bSO&#65533;&#65533;t&#65533;j!&#65533;&#65533;&#65533;&#65533;68&#65533;%j&#65533;b&#65533;&#65533;c&#65533;B
"#+*J&#65533;&#65533;&#65533;&#65533;d &#65533;c~&#65533;&#65533;p&#65533;&#65533;&#65533;1L&#65533;&#65533;&#65533;&#65533;t@&#65533;<P&#65533;7.&&#65533;&#65533;&#65533;&#65533;Nw&#65533;E&#65533;&#65533;&#65533;Z&#65533;>&#65533;[&#65533;w&#65533;@d&#65533;&#65533;&#65533;/vY&#65533;	&#65533;&#65533;N&#65533;&#193;P&#65533;B&#65533;&#65533;&#65533;&#65533;&#65533;&#65533;&#65533;,&#65533;&#65533;&#65533;&#65533;&#65533;`L&#65533;z2Pc&#65533;Hn1&#65533;7L &#65533;&#65533;)a7&#65533;&#65533;R&#65533;`&#1072;F6|&#65533;&#65533;y&#65533;"&#65533;&#65533;H0&#65533;J&#65533;&#1332;&#65533;&#65533;&#65533;&#65533;%h|&#65533;&#65533;&#65533;$9&#65533;pi&#65533;&#65533;j&#788;&#65533;&#65533;&#65533;%&#65533; ,?&#65533;&#65533;7&#340;&#65533;&#65533;&#65533;&#65533;C&#65533;7&#65533;F&#65533;=&#65533;&#65533; Zp&#65533;t&#65533;?&#65533;lAQ ^&#65533;&#65533; &#65533;8&#65533;&#65533;&#65533;&#65533;O&#65533; &#65533;/&#65533;H&#65533;&#65533;6&#65533;k&#19134;&#65533;nk&#65533;&#65533;a&#65533;&#1710;gP @F&#65533;&#65533;?c ?&#65533;
,#Q&#65533;&#65533;)&#65533;G&#65533;&#65533;&#65533;6/&#65533;&#65533;O&#65533;Lc&#65533;&#65533;X&#65533;&#65533;&#65533;&#65533;q&#65533;&#65533;&#65533;&#65533;|(=&#65533;&#65533;&#65533;A@Bk&#65533; >&#65533;u!qV[&#65533;&#65533;&#65533;k;&#1155;&#65533;qx7/&#65533;&#65533;4sZ^ Qa&#65533;J&#65533;&#65533;Dv&#65533;cH&#65533;e&#65533;V&#65533;=X&#65533;&#1283;3GaL,X &#65533;Xd&#65533;&#65533;X&#65533;&#65533;&#65533;V8y&#65533;A&#65533;&#65533;
 &#65533;&#173;&#65533;&#65533;&#65533;&#65533;&#65533;&#65533;&#65533;&#1290;&#65533;&#65533;
&#65533;2 )Hl&#65533;&#65533;E&#65533;&#65533;&#65533;&#65533;&#65533;4&#65533;&#65533;&#65533;R&#65533;"&#65533;@&#65533;k&#65533; 6`&#65533;	&#65533;' &#65533;9&#278;0	a&#65533; &#65533;&#65533;Y &#65533;F&#65533;&#65533;)&#65533;&#65533;&#65533;5?&#65533;&#65533;&#65533;&#65533;$.&#65533;&#65533;P\&#65533;#&#65533;&#65533;D&#65533;*E&#65533;&#65533;9&#65533;:&#65533;>\&#65533;&#65533;@&#65533;P&#65533;&#65533;&#65533;mq&#65533;&#65533;C&#65533;&#65533; %&#65533;TR&#65533;&#442;&#65533;&#65533;&#65533;&#65533;&#65533;j&#65533;&#65533;&#65533;&#65533;&#65533;C8A&#65533;&#65533;@&#65533;&#65533; p&#65533;N&#65533;&#65533;uz'N&#65533;X&#65533;&#65533;&#65533;8L&#65533;&#65533;7&#65533;`&#65533;&#65533;&#33117;!c	e&#65533;W&#65533; @	t&#65533;&#65533;&#65533;&#65533;<&#65533;&#65533;&#65533;&#65533;&#65533;&#65533; &#65533;fh&#65533;&#65533;&#65533;&#65533;j&#65533;&#65533;M&#65533;{J.&#65533;D&#65533;d&#65533;S&#65533;&#65533;-&#65533;&#65533;D&#65533;&#65533;&#65533;&#65533;mH&#65533;&#65533;&#65533;&#65533;&#65533;&#65533;&#65533;U>w&#65533;~&#65533;&#65533;&#65533;"&#65533;Ng&#65533;&#65533;(&#65533;&#65533;(&#65533;&#65533;u&#65533;&#65533;E&#65533;	&#65533;&#65533;&#65533;&#65533;@Im &#65533;$&#65533; 
>&#65533;d@n&#65533;&#65533;&#65533;&#65533;$&#65533;&#65533;1,q&#65533;+'bG&#65533;aW&#65533;']&#65533;&#65533;_&#65533;&#65533;_?p,otyn@3R &#65533;X&#65533;`&#65533;&#65533;&#65533;Ze&#65533;)&#65533;L&#65533;0-&#65533;j0o&#65533;&#65533;B&#65533;&#65533;#&#65533;&#65533;J&#65533;&#65533;'+&*@ET&#65533;"au	 pr&#65533;&#65533;nJ6u&#65533;&#65533;1&#401;&#65533;!VV!&#65533;u&#65533;gC&#65533;!u&#65533;"d&#65533;&#65533;V&#65533;aLf2 &#65533;&#65533;	A M&#65533;&#65533;&#65533;r % &#65533;71&#65533;&#65533;Q&#65533;&#65533;neG7&#65533;7o*@&#65533;&#65533;4;&#65533;F&#65533;&#65533;6&#65533;&#65533;O&#65533;7&#65533;&bG|&#65533;GD&#65533;G&#545;+&#65533;&#65533;&#65533;1>&#65533;qH&#65533;y&#65533;*&#65533;v&#65533;&#65533;&#65533;P@&#65533;0&#65533;n&#65533;D$&#65533;! p8V)&#65533;K[fTfSeC0&#65533;e&#65533;&#65533;rl&#65533;	$ M&#65533;SQ5C_&#65533;	&#65533;	&#1265;&#65533;6&#65533;&#775;^&#65533;[Fu1&#65533;u&#65533;&#65533;&(&#65533;&#65533;}&#65533;S&#65533;<@j&#65533;Br_&#65533;%&#65533;&#65533;&#65533;Z1+&#65533;1s	&#65533; )pp#&#65533;P &#1042;X;&#65533;&#65533;&#65533;I&#65533;@&#65533;&#65533;BH&#1744;5^&#65533;xg&#65533;p&#65533;&#65533;&#65533;&#65533;^q&#65533;o&#65533;&#65533;=@&#65533; #@#(&#65533;,&#65533;,&#65533;`O&#65533;&#65533;%V &#65533;r&#65533;r  'H&#65533;A&#65533;! B"&#65533;&#65533;K*&#65533;&#65533;w2`&#65533;&#65533;&#65533;&#65533;4]&#65533;&#65533;95E}t&#65533;&#65533;2&#65533;&#65533;7T&#65533;Y&#65533;9&#65533;&#20794;t0Ct,P-&#65533;&#65533;&#65533;i pF	&#357;SB &#65533;:1`&#65533;	&#65533;vp8.&#65533; &#1041;  )p &#65533;&#65533;*P@@&#65533;F&#65533;2&#65533;&#65533;y&#65533;&#65533;o&#65533;&#65533;b '&#65533;&#65533;&#65533;&#65533;&#65533;&#65533;&#65533;H &#65533;N&#1504;>&#65533;_1&#65533;4&&#65533; z &#65533;&#65533;&#65533;$0T&#65533;'&#65533;@'g M&#65533;j&#65533;`&#65533;&#65533;&#65533;/`2&#65533;&#65533;(#J&#65533;&#65533;&#65533;r
&#65533;ZT&#65533;93	&#472;&#65533;&#65533;pU&#65533;&#65533;F&#65533;&#65533;&#65533;P1&#65533;Q&#65533;&#65533;[&#65533;skF&#65533;&#65533;a&#65533;A&#65533;&#65533;&#65533;&#65533;H&#65533;XcD&#65533;`&#65533;`2RFk&#65533;R&#65533;.&#65533;&#65533;z,&#65533;$&#65533; i&#65533;&#65533; &#65533;&#65533;B-&#65533;}&#65533;t$&#65533;P*&#65533;Fu
&#65533;&#65533;&#65533;PM&#65533;~h"q&#65533;z&#65533;|}&#65533;W`gc3>&#65533;&#65533;"&#65533;Ax&#65533;
>&#65533;3&#65533;U&#65533;ry &#65533;(*&#65533;0c&#65533;U&#65533;ej&#65533;&#65533;r1&#65533; @2{&#65533;rW)>&#604;&#65533;iwGu/7&#65533;2R&#65533;D&#65533;6&#65533;rV&#65533;c&#65533;t&#65533;&#65533;\&#163;0&#65533;wS&#65533;&#65533;&#65533;&#65533;&#65533;7&#65533;f&#65533;&#65533;BQ%&#65533; &#65533;3&#65533;p{&#65533;Y&#65533;G&#65533;"&#65533;P&#65533;,&#65533;&#65533;&#65533;&#65533;h. &#65533;bi0U&#65533;5&#65533;,&#65533;A&#65533;(&#65533;U#,&#65533;#o&#65533;o&#65533;@&#65533;H^yV&#65533;&#65533;*&#65533;W&#65533;c"&#65533;x&#65533;&#65533;J0&#65533;&#65533;5&#65533;w&#65533;Q&#65533;@h&#8751;&#65533;=&#65533;Q5&#65533;&#65533;1&#65533;5p&#65533;Y)&#65533;&#65533;&#65533;PPz&#65533;&#65533;WD4o&#65533;JpA<&#65533;sJ&#65533;&#65533;&#65533;&#65533;&#65533;[&#65533;Z&.&#65533;d&#65533;i&#65533;/}&#794;mD&#65533;&#65533;C	]U)Gh&#65533;)P&#65533;]&#65533;<&#65533;	&#65533;g:&#65533;!Q&#65533;&#65533;&#65533;&#65533;cR&#65533;&#65533;P&#65533;&#65533;7&#65533;50C7&#65533;&#65533;%f&#65533;&#65533;	6&#65533;-&#65533;&#65533;h(&#65533;o&#65533;
z)
E&#65533;&#65533;&#65533;&#65533;4&#65533;&#65533;&#65533;x"}yT?&#65533;"G&#65533;QF&#65533;&#65533;h3&#65533;&#65533;P Pb &#65533;"&#65533;U;&#65533; K&#65533;&#65533;n*&#65533;r&#65533;1&#65533;C&#65533;c&#65533;zj=&#65533;Z&#65533;&#65533;#f&#65533;&#65533;7&#65533;og&#65533;&#65533;&#65533;'7&#65533;x&#65533;&#65533;[&#65533;&#65533;Bg:&#65533;e2&#65533;&#65533;\&#65533;q!&#65533;X&#1221;,T&#65533;H%&#65533;&#65533;&#65533;"Y&#65533; /&#65533;&#65533;&#65533;Q&#65533;&#65533;T&#65533;7&#65533;(;&#65533;! &#65533;0'0&#65533;G&#65533;$&#65533;,
&#65533; &#65533;o&#65533;&#65533;a&#65533;H&#65533;WHt&#65533;?&#65533;!&#65533;G5&#65533;&#65533;&#65533;&#408;&#65533;7,&#65533;D&#65533;B0g&#65533;c&#65533;p :&#65533;=&#65533;13 &#65533;Za&#65533;&#65533;QIm[5&#65533;B&#65533;Cn7&#65533;(3@.04&#65533;a&#65533;I2k&#65533;Y&#65533;5P07&#65533;&#65533;9&#65533;(Am&#65533;\M&#65533;&#65533;4&#65533;!&#65533;J&#65533;&#65533;zK&#65533;&#65533;u&#65533;cXZ&#65533;&#65533;Q	n&#65533;&#65533;&#65533;z&#65533;&#65533;C1&#65533;Vr	&#65533;t	&#65533;{A0t&#65533;&#729;&#65533;T&#65533;&#65533;z}G#M&#65533;o=&#65533;
+&#65533;
B&#65533;&#65533;&#65533; &#65533;&#65533;&#65533;&#146;&#65533;@+&#65533; _xe&#65533;&#65533;&#65533;5(b>r&#65533;&#65533;&#65533;^&#65533;&#65533;p&#65533; &#65533;&#65533;&#65533;@ &#65533;&#65533;P&#65533;&#65533;
&#65533;S&#65533;[&#65533;<&#65533;&#65533;tS&#65533;&#65533;&#65533;&u0s&#65533;a%&#65533;RS&#65533;&#65533;98&#709;&#65533;&#65533;toG&#65533;&#539;	&#65533; A`k&#65533;=F:
2Rw&#65533;&#65533;8{&#65533;&#65533;9&#65533;&#65533;[:&#65533;1&#1282;#&#166;&#65533;C@&#65533;&#65533;&&#65533;b&#65533;rP&#65533;%i&#65533;&#65533;&#65533;&#65533;R5@&#65533;&#65533;E&#65533;&#65533;&#65533;&#65533;U:&#65533;$&#65533;&#65533;&#65533;H&#65533;eX&#65533;&#65533;ow&#65533;V&&#65533;\&#240; &#65533;&#65533;-
6&#65533;&#28688;I&#65533;&#65533;&#65533;
&#65533;@&#65533;m&#65533;0  &#65533;#&#65533;&#65533;&#65533;"p c5&#65533;&#65533;&#65533;hd+&#65533;&#65533;v+&#65533;;&#65533;&#65533;&#65533;&#65533;r[&#65533;&#65533;&#65533;i&#65533;jR&#65533;Z!ME&#65533; &#65533;&#65533;&#65533;&#65533;ct&&#65533;&#65533;"J&#65533;^W/&#65533;q&#65533;&#65533;?R&#65533;&#744;&#65533;&&#65533;&#1580;&#65533;&#65533;&#65533;1>0&#65533;&#65533;&#65533;Z&#65533;&#65533;L&#65533;2M&#65533;7P9 3&#65533;&#65533;R&#65533;X&#65533;7`aPp(!&#65533;m&#65533;&#65533;&#65533;4&#65533;&#65533;s>&#65533;q&#448;&#65533;&#65533;&#65533;J&#65533;&#65533;	&#65533;g&#65533;&#65533;&#65533;&#65533;C&#65533;&#65533;&#65533; , `ap&#65533;_e&#65533;d&#65533;(+ 	D1#0  <&#65533;&#65533;&#65533;z&#65533;&#65533;&#65533;&#65533;&#65533;&#5833;&#149;&#65533;y&#65533;&#65533;&#65533;Bv+&#65533;&#65533;&#65533;t&#65533;&#65533;&#65533;.al&#65533;&#65533;&#65533;&#65533;S_&#65533;&#65533;&#65533;&#65533;&#65533;&#65533;3&#65533;R&#65533;%&#65533;k5&#65533;&#65533;&#1041;&#65533;&#65533;x&#65533;Q&#65533;Q=&#65533;Q&#65533;.&#65533;&#65533;B&#65533;F&#65533;&#65533;v+&#65533;&#65533;!f]-&#65533;upP 
!"&#65533;6&#65533;@@&#65533;&#65533;O&#65533;&#65533;&#30975;r&#65533;&#65533;U$&#65533;&#65533;C&#65533;&#65533;&#65533;&#65533;4Gh&#65533;IS@&#65533;&#65533;&#65533;`&#65533;7z&#65533; oF,g<@8+&#65533;=B&#65533;&#65533;IU&#65533;&#65533;9&#65533;&#166;&#65533;6&#65533;?&#65533;&#65533;&#65533;9&#65533;K(&#65533;&#65533;{&#65533;t;'&#65533;&#65533;&#1131;k&#65533;| fm&#65533;{m&#65533;&#65533;&#65533;&#65533;&#65533;#-@d&#65533;(#&#65533;(1&#65533;Z&#65533;g7&#65533;i&#624;P&#65533;&#65533;`,&#65533;&#65533;}&#65533;&#65533;I&#65533;q bh }ma&#65533;&#65533;=>:p&#65533;L&#199;x&#65533;k-_&#65533;B&#65533;]&#65533;H~<&#65533;>;@&#65533; &#65533;&#65533;&#65533;!1&#65533;&#65533;&#65533;
&#65533; &#65533;B< &#65533;(&#65533;&#65533;&#304;&#65533;[<&#65533;r&#65533;&#65533;&#65533;4-&#65533;&#448;-&#65533;&#65533;b&#65533;&&#354;9&#65533;&#65533;&#619;p&#65533;&#65533;&#65533;O&#65533;9"b&#65533;&#65533;&#65533;&#65533;V_&#65533;3/&#1012;2&#65533;8	&#1563;g7y&#65533;&#65533;p\&#65533;L&#65533;&#1082;&#65533; K&#65533;&#65533;A0 q&#65533; w9 &#65533;&#65533;3$&#65533;
j&#65533;=:&#65533;&#65533;&#65533; &#65533;&#65533;&#65533;&#65533;&#65533;P&#65533;&#65533;&#65533;GI&#65533;&#65533;I?&#65533;'!&#65533;4&#65533;&#65533;&#65533;&#65533;@&#65533;&#65533;&#1955;&#65533;	 [3&#65533;&#65533;)A  &#65533;d&#1874;&#65533;w&#65533;&#65533;`C5&#65533;&#65533;&#65533;&#65533;G[1&#65533;@&#1547;&#737;&#65533;&#992;&#65533;&#65533;q&#65533;&#65533;&#65533;:&#1946;&#65533;/&#65533;f&#65533;`&#65533;&#65533; &#65533;&#65533;D&#65533;0&#65533;&#65533;31~&#65533; u&#65533;&#65533;Zc&a9&#65533;&#65533;=&#1451;&#65533;&#65533;&#65533;>l&#65533;&#65533;2P	9w&#65533;=	A&#65533;&#65533;P@X&#65533;'&#65533;>&#65533;&#65533; &#65533; H&#65533; &#65533;|&#65533;&#65533;&#519;&#65533;&#65533;g^&#65533;&#935;&#65533;&#65533;&#65533;p&#65533;&#65533;&#65533;&#65533;&#65533;OP&#65533;&#65533;E$^Y&#65533;#P &#65533;&#65533;&#65533; ~&#65533;js&#65533;Q&#65533;I&#65533;&#65533;&#65533;&#65533;$&#65533;&#65533;&#610;&#65533;&#65533;&#65533;H&#65533;&#65533;&#65533;`u B&#65533;&#65533;R&#65533;L&#65533;9&#65533;~LK:AI&#65533;&#65533;&#65533;&#65533;}&#65533;w&#65533;&#65533;[&#65533;&#65533;T0&#65533;&#65533;&#65533;&#65533;u&#65533;&#65533;&#65533;)&#65533;&#65533;SR"&#65533;'&#65533;&#65533;1&#65533;#&#65533;&#65533;&#65533;q&#65533;&#65533;&#65533;s&#65533;&#65533;&#65533;&#65533;&#65533; =&#65533;Y;) &#65533;&&#65533; )&#65533;&#65533;&#65533;&#65533;&#65533;6P&#65533;D&#65533; -&#65533;M&#65533;=&#65533;&#65533;&#1485;&#65533;^>~&#65533;5u&#1392;&#65533;xO$&#65533;&#65533;&#65533; &#65533;(&#65533;&#65533;&#65533;`>@$&#65533;&#65533;&#65533;&#65533;&#65533;&#65533;E&#65533;PI&#65533;K5 4&#65533;&#65533;(&#65533;U&#65533;&#65533;&#65533;2 &#65533;&#65533;r: &#65533;&#65533;^&#65533;&#65533;&#65533;'P8;N&#65533;&#65533;7	Q|1&#65533;&#65533;&#65533;&#65533;.&#65533;&#65533;P&#65533;&#65533;&#65533;dGt&#65533;&#65533;'&#65533;&#65533;&#65533;&#65533;>"m&#65533;&#65533;&#65533;&#65533;{&#65533;V&#65533;uBi&#65533;&#65533; =+&#65533;&#65533;T&#65533;4&#65533;#XV&#65533;&#65533; &#65533;&#65533;&#65533;F&#65533;q&#65533;&#65533;Y- aL&#65533;&#65533;&#65533;=ES&#65533;&#65533;&#65533;&#65533;&#65533;&#65533;Vtd&#65533;_&#65533;!O^&#65533;-&#65533;5&#65533;&#65533;W|&#65533;yq&#65533;&#65533;&#65533;g
b
&#65533;G&#65533;&#65533; &#65533;`-6#&#65533;m,Q*+&#65533;&#412;&&#65533; .P&#65533;A&#65533;&#65533;&#65533;Am&#65533;&#65533;&#65533;&#65533;E &#65533;&#65533;&#65533;&#65533;&#65533;&#65533;&#65533; &#65533;&#65533;&#65533;&#65533;&#65533;&#65533;&#65533;&#65533;&#65533;..&#65533;&#65533;&#65533;&#65533;&#65533;&#65533;&#65533;&#65533;&#65533;+&#65533;&#65533;&#65533;)))A&#65533;&#65533;&#65533;&#65533;&#65533;&#65533;!&#65533;&#65533;&#65533;2&#65533;&#65533;&#65533;&#65533;&#65533;&#65533;&#65533;&#65533;&#65533;.&#65533;,&#65533;&#65533;&#65533;+-&#65533;&#65533;&#65533;&#65533;&#65533;$031&#65533;&#65533;($&#65533;* > /&#65533;&(&#65533;&#65533;@&#65533;!B~Qp&#65533;&#65533;@&#65533; &#65533;&#65533;1dka&#1544;D  H&#65533;0a&#65533;&#65533;
&#65533;&#65533;&#65533;&#65533;&#65533;&#65533;=:&#65533;@1&#61445;8&#65533;[&#65533;&#65533;&#65533;T<hP&#65533; .&#65533;&#65533;t&#65533;ATH- R*Ca&#65533;&#37888;n}X`&#65533;&#65533;C&#65533;U&#65533;&#65533; &#65533;&#65533;eE&#65533;E&#65533;C3R&#65533;`MP&#65533;q&#65533;&#65533;&#1355;&#65533;BWAi5&#65533;@&#65533;0&#1964;&#65533;&#65533;`q&#65533;A&#65533;&#65533;Z&#65533;&#65533;&#65533;&#65533;&#65533;t&#65533;B
&#270;&#65533;|&#65533;T&#65533; G&#65533;&#65533;`i5&#65533;DYh&#6272; *8&#280;&#65533;!&#65533;&#65533;V(0&#65533;&#65533;,&#65533;  a&#65533;&#65533;&#65533;$`y&#65533;`C"JlPqd&#65533;&#65533;"&#65533;&#65533;H&#65533;&#65533;&#65533;&#65533;""X8_ (&#65533;&#65533;&#65533;&#65533;&#65533;&#65533;&#65533;D&#65533;l&#65533;	`&#65533;&#65533;=&#65533;&#65533;6$x\&#65533;`0&#65533;\Hy&#65533;&#65533;(&#65533; &#65533;$&#65533;"
	p&#65533;d	<&#65533;&#65533;&#65533;&#65533;&#65533;xHl&#65533;&#65533;EZ.)@&#65533;h&#65533;&#130;&#65533;=&#65533; =&#65533;RAU%&#65533;L4(>&#65533;R&#65533;p&#65533;K+&#65533;(s*&#65533;&#65533;]&#65533;a&#65533;Ld&#65533;Q 6&#65533;&#65533;4o&#65533;&#596;vIc&#65533;&#65533;&#65533;&#65533;&#65533;8&#65533;4&#65533;=&#65533;&#65533;("&#65533; g&#65533;B
e&#65533;B&#65533;$`&#65533;  &#65533;&#65533; I  &#65533;C&#65533;	"&#65533;@&#65533;|-&#65533;&#65533;Q&#65533;&#65533;&#65533;I2X&#65533;&#65533;&#65533;WGE _B&#65533;P}&#65533; @&#826;]C&#65533; A&#65533;$&#65533;&#65533;&#65533;
3&#175;p@E"&#65533;@
#&#65533;P&#65533;&#65533;  	&#65533;y&#65533;BEl%&#65533;[ DV&#65533;Ab&#65533;H&#65533;T&#65533;QNS&#65533;&#166; &#65533;&#65533;IW&#65533;&#65533;E1&#65533;B)&#65533;&#762;&#65533;&#65533;b&#65533;&#65533;&#65533;&#65533;YV&#65533;&#65533;&#65533;&#858;&#65533;&#65533;&#65533; &#65533;&#65533;0&#65533;h&#65533;&#65533;^F &#65533;&#65533;&#65533;&#65533;&#65533;b" &#65533;&#65533;&#65533;-&#65533;4 @Uy|&#65533;U]&#65533;K&#65533;&#65533;&#65533;&#65533;&#65533;&#65533;v&#65533;!l0&#65533;&#65533;&#65533;&#65533;)8&#65533;A-`S&#65533; Z&#65533;_C&#65533;)0&#65533;w&#1989;&#65533;iy&#65533;&#65533;*1a&#65533;&#65533;&#65533;@H&#65533;&#65533; I
&#65533;*v&#65533;@&#49195;X&#65533;*`&#65533;&#65533;S@&#65533;@&#65533;[&#65533;&#65533;&#65533;9$L ;\A&#141;p&#65533;&#65533;u&#1433;&#65533;H3&#65533;C&#65533;qU&#65533;}&#1800;&#65533;f9&#65533;!&#65533;&#65533;29&#65533;)&#65533;*&#65533;&#65533;A.&#65533;*.*&#65533;<P&#65533; L&#65533;&#65533;1&#65533;l&#65533;]&#65533;&#65533;&#65533;	&#65533;_]&#65533;!&#65533;&#65533;g&#65533;&#65533;&#65533;&#1496;&#65533;PC'&#65533;&#65533;&#65533;&#725;d&#65533;&#65533;&#1974;&#65533;CZC>r&#65533;qU-H
&#65533;&#65533;B&#65533;&#65533;w .@LP&#65533;&#65533;<&#65533;`&<j0	 &#65533;&#65533;&#65533;&#1729;&#65533;ADS;U&#65533;t&#65533;&#65533;&#65533;&#65533;
$&#65533;&#65533;&#65533;*XAVQZHP&#65533;`*&#65533;&#65533; t&#65533;&#65533;&#65533;&#65533;   &#65533;&#1314; &#65533;)&#65533;&#65533;V&#65533;80	&#65533;e6:&#65533;e;&#65533;&#65533;&#65533;&#65533;?uN`&#65533;&#65533;&#65533;&#1042;2="2&#65533;!M&#282;W&#65533;#&#65533;e&#65533;&#65533;&#65533;&#65533;V#&#848;Fx&#65533;+P&#65533;8&#65533;&#65533;8$&#65533;&#65533; ^O&#65533;&#65533;G&#65533;4&#65533;"p&#65533;%d!
&#65533;R&#65533;2&#65533; &#65533;&#65533;&#65533;&#65533;&#65533;&#65533;)
&#65533;&#65533; VAx`( 	&#65533;HR98
t BH&#65533;R&#65533;Z&#65533;&#65533;&#65533;&#65533;&#65533;&#65533;&#65533;&#65533; 	X&#65533;e&#65533;bj[C  &#65533;WD&#65533;II(&#1347;c&#65533;c &#65533;:`&#65533;0fG#&#65533;3p&#65533; @&#65533;)&#65533;P&#65533;&#65533;&#65533;&#65533;+q&#65533;&#65533;&#65533;&&#65533;	&#65533;Q.r2X&#65533;0p&#65533;&#65533;e&#65533;K&#65533;X YY&#65533;&#65533;"Y&#65533;&#65533;&#65533;&#65533;a&#65533; &#65533;&#65533;&#65533;&#65533;<-&#65533;0&#65533;&#65533;`&#65533;&#65533;$'v&#65533;"&#65533;&#65533;@T^x&#65533;&#65533;!&&#65533;8&#65533;&#65533;&#65533;&#494;bt$J c&#65533;&#65533;&#65533;&#65533;&#3091; >@&#65533;&#65533;`!&#65533;&#65533;T &#65533;&#65533;&#65533;&#65533;&#65533;562&#65533; &#65533;8&#65533;&#65533;f&#65533;$@&#65533;s:&#1025;O&#65533;g 
&#65533;&#65533;IJ&#65533;T&#65533;K&#65533;3&#65533;c&#65533;&#158;&#65533;&#65533;&#65533;&#65533;c J&#65533;&#65533; &#65533;%&#65533;&#65533;&#65533;H[&#65533;"&#65533;&#65533;&#65533;&#65533;&#65533;pH&#65533;bz`Q &#65533;rb0 iP&#65533;P$&#65533;X&#65533;E&#65533; &#65533;Qc&#65533;&#65533;&#65533;&#65533;I&#65533;&#65533;"&#65533; (&#65533;&#65533;6/&#65533;X"ij&#65533;&#65533;J&#65533;s&#65533;&#65533;,&#65533;&#65533;&#65533;&#65533;&#65533;&#65533;&#65533;;&#65533;&#65533;3&#65533;q&#65533;w&#65533;L#SzdNR$&#65533; &#65533;[&#65533;&#65533; &#65533;&#1954;z&#65533;&#65533;&#65533;SeC&#65533;&#65533;&#65533;A&#65533;&#65533;4&#65533;kR&#65533;!*&#65533;l(&#65533;X t&#65533;&#65533;&#65533;&#65533; (&#65533;&#65533;&#65533;
H&#65533;>&#65533;d&#65533;&#65533;OT&#65533;&#65533;&#65533;R$&#65533;&#65533;4&#65533;&#65533;&#65533;&#65533;&#1388;&#65533;f&#65533;&#65533;&#65533;&#65533;T&#65533;T,&#65533;&#65533;&#65533;&#65533;;&#1119;Ar&#65533;&#65533;Q&#65533; *hz&#65533;	 R1 &#65533;&#65533;&#65533;&#65533;&#65533;&#65533;D*&#65533;0&#1549;[. &#65533;@&#65533;/&#65533;&#65533;	$&#65533;&#65533;&#537;&#65533;&#65533;dETJ&#65533;bL&#65533;&#65533;&#65533;&#65533;&#65533;Zz&#65533;0`C&#65533;X&#65533;&#65533;&#65533;&#65533;I&#65533;"h&#65533;Z,&#65533;L&#284;X&#65533;&#65533;&#65533;&#65533;>&#65533;.&#65533;"C&#65533;.l&#65533;(.&#1025;[&#65533;{iL&#65533;XG&#65533;&#65533;2U9&#65533;&#65533;&#65533;&#65533;&#65533;A&#65533;&#65533;&#526;&#65533;h<&#65533;h#B\ t&#65533; )&#65533;[&#1528;&#65533;/&#65533;A
0@ &#65533; hd&#65533;&#65533;V`&#65533;\&#65533;@'>p&#65533;\&#65533;&#1456;&#65533;&#65533;P&#65533;t&#65533;om+&#65533;	p&#65533; &#65533;&#65533;&#65533;y&#65533;j&#65533;&#65533;}&#65533;S&#65533;&#65533;&#65533;}&#65533;B&#65533;&#65533;#&#65533;&#65533;&#65533;&#65533;&#65533;&#65533;&#65533;Jl&#65533;+e&#65533;-5&#65533;&#65533;K&#65533;`A[4`4&#65533;Frzn&#65533;d&#65533;&#65533;&#65533;p&#65533;<
 F&#65533;&#65533;&#65533;)^&#65533;(
h&#65533;1s&#65533;^b&#65533;!&#65533;T&#65533;%&#65533;&#65533;e5"8&#65533; &#65533;]&#65533;&#65533;b&#65533;GN!&#65533;HP6&#65533;t&#65533;&#65533;eca&#65533;&#1430;9/&#65533;n2%&#65533;Qf,&#65533;s&#65533;&#65533;p&#65533;&#65533;pb&#232;&#65533;w&#65533;&#65533;&#65533;&#65533;7Gps&#65533;6r&#65533;6&#65533;kV&#65533;:p&#65533;
&#65533;|&#65533;&#65533;&#65533;&#65533;'!&#65533;A &#65533;&#65533;&#65533;&#65533;&#65533;? p&#65533;&#65533;"!&#65533;&#65533;)&#65533;_u&#65533;&#65533;&#65533;&#65533;&#65533;&#65533;&#65533;&#65533;&#65533;&#52182;iH&#65533;0&#65533;z&#65533;&#65533;% 8&#65533;f`4FS&#65533;JbAZ`t&#65533;&#65533;&#896;&#65533;4&#65533;&#65533;&#65533;}3&#65533;@X[&#65533;@&#65533;b&#65533;&#65533;&#65533;Q1&#65533;&#65533;&#65533;X p D>2&#65533;&#65533;&#65533;&#65533;vd*&#65533;05&#65533;yu&#65533;&#65533;&#65533;.&#65533;EZ4&#65533;&#65533;&#65533;&#65533;$7&#65533;&#65533;&#65533;1=J&#65533;!R&#1069;Q&#65533;&#65533;&#65533;&#65533;_!Q&#65533;T&#65533;+6B!x&#65533;&#65533;4q=&#65533;&#192;,@iP&#65533;&#65533;qzI&#65533;&#65533;&#65533;h&#65533;&#65533;&#1147;&#65533;&#65533;&#65533;$&#65533;&#65533; &#65533;Ym*&#65533;&#65533;Z$"Ywj&#65533;&#65533;&#65533;@6&#65533;&#2019;&#65533;&#65533;&#65533; &#65533;#`&#65533;&#65533;l&#65533;P&#770;n1F&#65533;@&#65533;
&#65533;&#1130;&#65533;&#1318;8&#65533;-,P&#65533;&#65533;&#65533;&#65533;&#65533;g2NRD&#65533;"X&#65533; 5P&#65533;&#65533;&#65533;&#65533;&#65533;&#65533; 4&#65533;W.t&#65533;DD&#65533;D&#65533;Z&#65533;&#65533; %
&#65533;&#65533;&#65533;&#65533;GL&#65533;&#65533;E&#65533;1P&#65533;!wT&#65533;&#65533;&#65533;&#65533;&#65533;&#65533;&#65533;E	&#65533;5R&#65533;`C&#65533;m&#65533; $	) DG&#65533;,&#65533;eW8va	0 &#65533;2, _n1 &#65533;&#65533;&#65533;DT &#65533;``f&#65533;tJ&#65533;	PK&#65533;Q-&#65533;s&#65533;D>'e&#65533;&#65533;EwU&#65533;?b&#65533; P&#65533;&#65533;&#65533;-&#65533;t:&#65533;7A(&#65533;s&#65533;&#65533;#&#65533;"&#65533;	&#65533;U$&#65533;E,P!&#65533;-&#65533;N&#65533;pR&#65533;!Kb)&#65533;'+uis&#65533;'&#65533;&#65533;.&#65533;g&#65533;&#65533;Y &#65533;E{T<&#65533;&#65533;&#65533;5&#65533;<&#65533;&#65533;&#65533;N02
0&#65533;#0&#65533; {&#65533;N&#65533;[4&#65533;hs&#65533;=6&#65533;2&#65533;&#65533;.&#65533;0$HQ=F&#65533;&#65533;
x&#65533;0&#65533;Q;]&#65533;R$&#65533;.M&#65533;&#163;1^&#65533;"&#65533;{{&#65533;1&#65533;@ep 2 L&#65533;X&#65533;6H.` >&#65533;&#65533;&#65533;gP&#65533;h#B&#65533;&#65533;K&#65533;&#65533;_c&#65533;  @!RUkxE&#65533;&#65533;&#65533;TW%a8&#65533;&#65533;4g)&#65533;"B&#65533;&#65533;I`,6&#65533;&#65533;&#65533;(&#65533;&#65533;n&#497;&#65533;6	* &#65533;W &#65533;T R/c&#65533;S !&#65533;Cv&#65533;T:`{&#65533;[&'&#65533;.&#65533;&#65533;;&#65533;Q&#65533;a&#65533;&#65533;&#65533;%o&#65533;om&#65533;
	&#65533;&#65533;&#65533;0 F&j&#65533;m&#65533;;&#65533;&#65533;PW&#65533;&#65533;&#65533;t&#65533;R&#65533;&#65533;&#65533;
g&#65533;&#65533;&#65533;
B&9&#65533;$&#65533;8w&#65533;&#65533;&#65533;FY&#65533;F&#65533;&#65533;&#65533;&#65533;(&#65533;@{&#65533;  &#65533;)p3&#65533;~&#65533;&#65533;>`&#65533;VJ1&#65533;&#65533;(=P&#65533; &#65533;"&#65533;AK&#65533;d|&#65533;&#65533;&#65533;&#65533;J&#65533;&#65533;|&#65533;K&#65533;&#65533;@YKq+&#65533;&#65533;&#65533;&#65533;t0!B,&#65533;`}&#65533;x`&#65533;u&#65533;6Ab:&#65533;&#5193;&#65533;D<!&#65533;'*&#65533;c#&#65533;&#65533;h&#65533;y&#65533;&#65533;M .`,&#65533;&#65533;&#65533;&#918;[&#65533;G*Nidp&#65533;&#65533;&#65533;W
&#65533;&#65533;)&#65533;_a5&#65533;,t
hR#U&#65533; <lrL&&#448;	1&#65533;&#65533;&#65533;Sy&#65533;P
Bv/&#65533;F?Q&#65533; &#65533;CN&#65533;&#65533;&#65533;&#65533;l|q&#65533;&#65533;;)Pr,&#65533;(6&#65533;&#65533;/&#65533;&#65533;3&#65533;d&#65533;&#65533;F)&#65533;b4&#65533;IJG&#65533;T&#65533;&#65533;&#18512;&#65533;&#65533; &#65533;&#65533;&Ka&#65533;&#65533;U&#65533;-&#65533;h&#65533;K&#65533;&#65533;Y d&#65533;u&#65533;@i&#65533;10~&#65533;t&#65533;&#65533;&#65533;# ]TQ&#65533;&#65533;paz&#65533;@&#65533;&#65533;PS
s<K&#65533;E&#65533;&#65533;&#65533;7&#65533;&#65533;&#65533;&#65533;&#65533;&#65533;&#65533;DTy&#65533;j&#65533;&#65533;/xS&#65533;P&#65533;)&#65533;,&#65533;	&#65533;C
NyW+&#167;t&#65533;&#65533;@m&#65533;&#65533;s&#65533;&#65088;&#65533;0&#65533;P&#65533;&&#65533; &#65533;`R&#65533;$&#65533;M
&#65533;&&#65533;`y O&#65533;B &#65533;-&#65533;V&#65533;l&#65533;!6 &#65533;p&#65533;&#65533;)@&#65533;M&#65533;&#65533;V&#65533;Z1p &#65533;&#65533;&#65533;@^&#65533;Kt&#65533;&#65533;4i}&#65533;&#65533;/=&#65533;&#65533;J&#65533;
&#65533; $ A ( L&#65533;bS&#65533;&#65533;&#65533;aC j&#65533;&#65533;&#65533;*rnX&#65533;&#65533;&#65533;&#65533;&#65533;C[?g;&#65533; &#65533;j&#65533;	&#65533;@&#65533;&#65533;W&#65533;&#65533;@&#65533;&#65533;&#65533;&#65533;Ax^&#65533;[&#65533;&#65533;&#65533;s:U&`&#619;l&#65533;&#65533;t%&#65533;j &#65533;&#65533;&#65533;&#65533;n&#65533;&#65533;&#65533;@&&#65533;!Y&#65533;&#65533;&&#65533;&#65533;S'D&#65533;&#65533;&#65533;&#65533;^:*- l}&#65533; D&#65533;&#65533;&#65533;&#65533;!, 5&#65533;{!&#65533;&#65533;&#65533;&#65533; &#65533;)>&#65533;&#65533;&#65533;G&#65533;&#65533;5&#65533;2&#65533;&#65533;?-
&#65533;&#65533;j
&#65533;y&#65533;&#65533;2S&#65533;*&#65533;1&#65533;&#65533;@&#65533;&#65533;&#65533;Fs&#65533;&#65533;K &#65533;f&#65533;&#65533;,030	&#65533;&#65533;DS&#65533;&#65533;.&#65533;&#65533;(&#1242;>F&#65533;&#65533;AF&#1639;j&#65533;%z&#65533;RrV	mH&#65533;+&#65533;U	&#65533;twh&#65533;&#65533;&#65533;)w&#65533; &#518;&#65533;.&#368;l&#65533;&#65533;&#65533;P&#65533;&#65533;3`	0&#65533;o&#65533;&#65533;&#65533;&#65533;lAx&#65533; Q&#65533;&#65533;&#65533;&#65533;t5!&#219;&#65533; zCB&#65533;&#65533;&#65533;a&#1576;F)9d!&#65533;&#65533;}YeF&#65533;&#65533;] &#65533;&#65533;b4 z f%&#65533;&#65533;u&#65533;&#65533;^B}A5j&#65533;&#65533;n&#1725;&#65533;&#65533;&#65533;  &#65533;*G&#757;&#65533;&#65533;K&#65533; $&#65533;&#65533; d&#65533;&#65533;&#65533;C&#65533;&#65533;&#65533;&#65533;&#65533;C&#65533;0&#65533;&#65533;$&#65533;QRwJO]&#65533;"(k&#65533;&#65533;&#1089;&#65533;&#65533;&#65533;&#65533;&#65533;B&#65533;@&#65533;&#65533;+&#65533;&#65533;&#65533;k&#65533;&#65533;&#65533;&#65533;|'&#65533;@&#65533;R&#65533;T!&#65533;&#1155;&#63511;&#65533;p&#65533;A&#65533;&&#65533;@q&#65533;&#1082;&#853;&#65533;&#65533;&#65533;&#65533;q&#65533;U&#65533;&#65533;&#65533;APlT	&#65533;&#65533;&#65533;&#65533;&#65533;&#65533;p&#65533;&#65533;&#65533;&#65533; \&#65533;`UI7&#65533;:&#885;(&#65533;+&#65533;2UT1&#65533;&#65533;&#65533;'T&#65533; &#65533;&#65533;6&#65533;g)Pw&#65533;&#65533;q!_&#65533;&#765;RvU&#65533;,Z1}t&#65533;Pw&#65533;Q&#65533;2&#65533;&#65533;&#65533;vcq &#65533;Q&#65533;&#65533;&#65533;O&#65533;&#65533;'&#65533; @&#65533;&#65533;&#65533;s &#65533;&#65533;&#65533;`&#65533;&#65533;&#65533;5&#65533;&#65533;&#65533;&#65533;&#65533;&#65533;&#65533;&#65533;&#65533;Q&#65533;Y&#65533;OO&#65533;$&#160;:M&#65533;.&#65533;IOw&#65533;&#65533;&#616;&#65533; &#65533;&#65533;*&#65533;%&#65533;1&#65533; &#65533;&#65533;&#65533;&#65533;&#65533;o&#65533;&#65533;&#65533;w#'p&#65533;&#65533;w&#65533;&#65533;&#65533;&#65533;&#65533;&#65533;&#65533;&#1376;,&#65533;\&#65533;d&#65533;+&#65533;&#65533;|%&#65533;&#65533;3k&#65533;s&#65533;s&#65533;K2N&#65533;&#65533;>&#182;#z&#65533;DE7<&#65533;V&#65533;'^L&#65533;Ih&#65533;T&#65533;&#65533;?&#65533; &#65533;&#65533;&#65533;&#65533;
&#472;&#454;&#65533;&#65533;)&#65533;&#65533;U'&#65533;&#65533;&#65533;c|&#65533;GQ&#65533;  s` &#65533;	&#65533;&#65533;&#65533; &#65533;Q-+ [&#65533;&#65533;	U&#65533;(0.&#65533;&#65533;P&#65533;&#65533;P&#65533;g&#65533;6&#65533;&#65533;z&#65533;v&#65533;&#65533; &#65533;&#65533;&#65533;&#65533;&#65533;&#65533;&#65533;p&#65533;eS&#65533;&#65533;&#65533;&#1853;a)	3 &#65533;&#65533;7d&#65533;&#65533;1	
&#65533;&#65533;=P&#65533;&#65533;&#3546;w	&#65533;Q&#65533;w0&#65533;Q&#65533;&#65533;&#65533;{&#65533;0&#65533;&#65533;qn&#65533;l&#65533;&#65533; %&#65533;&#65533;a}a&#65533;L"&#65533;-&#65533;&#65533;&#65533;@&#65533;Sq&#65533;&#65533;	&#65533;&#65533;&#65533;&#65533;&#65533;&#1987;I@&#65533;&#65533;!&#65533;`4F J7&#65533;&#65533;;p&#65533;&#65533;1o&#65533;&#65533;&#973;Y&#65533;&#65533;)!&#65533;&#65533;?&#65533;&#65533;K_h&#65533;:&#65533;{ &#65533;&#65533; &#65533;&#65533;&#65533;Kk&#65533;&#345;&#65533;xaMO&#65533;&#65533;&#65533;&#65533;g($e&#65533;&#65533;&#1291;&#65533;0e&#65533;wP0&#65533;&#269;@&#65533;3uATD&#65533;Ux&#65533;#&#65533;b(6&#65533;/Eji#+&#65533;f&#65533;&#65533;&#65533;&&#65533;&#65533;&#1763;&#65533;	&#1034;&#65533;&#1200;&#65533;PaB&#65533;e&#65533;&#65533;o&#65533;&#65533;e&#65533;D&#65533;&#65533;1Uz$&#65533;%&#65533;&#65533;[&#65533;&#65533;p&#65533;&#65533;F-`&#65533;&#1216;	&#65533;1&#65533;&#65533;&#65533;>&#65533;N%7&#65533;uNgy&#65533;&#65533;Kck&#65533;&#65533;UG&#65533;&#65533;&#65533;&#65533;J&#65533;&#65533;&#65533;&#65533;&#65533;_&#65533;"}&#65533;A&#65533;t)J">:~&#65533;&#65533;c&#65533;&#65533;F&#579;Z&#65533;-v&#65533;&#65533;``r]&#65533;&#65533;&#65533;b-@&#65533;&#65533;UA&#65533;x&#65533;c&#65533; &#929;&#65533;M<,&#65533;:Z*y&#65533; #!6~&#65533;&#65533;J&#65533;?&#592;c&#65533;&#65533;#\&#65533;&#65533;9&#65533;M,&#65533;&#65533;&#65533;@YA&#65533;|&#65533;&#65533;&#65533;w&#65533;{O+uw&#65533;`&#65533;&#65533;&#65533;L&#65533;&#65533;[&#65533;&#65533;F&#65533;0&&#65533;r-HA
 &#65533;D2&#65533;&7&#65533;:`,2q&#65533;V &#65533;G&#65533;D#B&#65533;&#65533;t&#65533;&#65533;(as;0&#65533;&#65533;u&#65533;;&#65533;Js&#65533;&#65533;?&#1642;}&#65533;+&#65533;u& 9gI+&#65533;A&#65533;&#1150;&#65533;S&#65533;&#65533;%0&#65533;670&#65533;>6Rq&#65533;'5&#65533;&#65533;A&#65533;M&#65533;&#65533;P&#65533;&#65533;&#65533;c]U&#65533;e&#65533;%&#65533;&#65533;&#65533;UA&#65533;&#65533;&#65533;"&#65533;&#65533;#s&#65533;J2oq&#65533;c<D~n&#65533;0
)`&#65533;&#65533;s&#54727;d&#65533;vo&#65533;ejA&#65533;Ddu5&#65533;Ez&#65533;&#65533; 
}mN&#65533;*Q&#65533;:&#65533;F&#65533;h&#65533;(&#65533; &#65533;=d&#65533;cO1I &#65533;S&#65533;&#65533;U &#65533;&#65533;K&#65533;&#65533;%`)QJO3&#65533;&#65533;e f&#65533;,&#65533;&#65533;2-&#65533;&#65533;&#65533;it8&#65533;^&#65533;&#65533;&#503;&#65533;&#65533;P n&#65533;3C _>0+&#65533;3&#65533;&#65533;i@&#65533;f&#65533;&#65533;&#65533;&#65533;&#65533;&#65533;&#65533;&#65533;9&#65533;e&#65533;'&#65533;&#65533;Y&#65533;&#65533;z&#65533;&#65533;&#65533;\&#65533;&#65533;&#65533;y&#65533;`&#65533;&#65533;*
K&#65533;&#65533;j&#65533;F&#65533;z%`&#65533;&#65533;P&#65533;Vz&#65533;kneDI&#65533;&#65533;&#65533;67	&#65533;9&#65533;&#65533;b]&#65533;]&#65533; &#65533;&#65533;DD&#65533;&#65533;P&#65533;E&#65533;\&#65533;&#1180;&#65533;LV&#65533;&#65533;E,@"&#65533;&#65533;z&#65533;&#65533;&#65533;>h&#65533;!Pl&#65533; &#65533; 6&#65533;&#65533;&#65533;Z&#65533;&#65533;&#65533;&#567;b&#65533;.&#65533;&#65533;Ss&#65533;&#65533;&#65533;@&#65533;&#65533;J)>&#65533;6&#65533;&#65533;&#65533;4&#65533;&#65533;&#65533;`-`V&#65533;d&#65533;&#65533;&#65533;)  &#65533;~&&#65533;&#65533;&#65533;&#65533;&#65533;=&#65533; @&#65533;&#65533;p&#65533;Li	&#65533;&#65533;B&#912;Xv&#65533;[x&#65533;C&#65533;&#65533;0O&#65533;&#65533;G&#65533;&#65533;!&#65533;&#65533;0&#65533;v&#65533;T&#65533;&#65533;&#65533;&#65533;&#65533;EQ&#65533;j&#65533;&#65533;&#65533;&#65533;&#65533;_&#65533;&#65533;&#65533;..&#65533;&#65533;,$(&#65533;&#65533;&#65533;&#65533;&#65533;+&#65533;&#65533; A5&#65533;1&#65533;-&#65533;.+)&#65533;-&#65533;'( &#65533;&#65533;&#65533;(=& 7B&#65533;
B?B
	 &#65533;-&#65533;-&#65533;&#65533;&#65533;&#65533;&#65533;&#65533;&#47563;&#65533;&#65533;&#65533;&#65533;&#65533;&#65533;?&#65533;&#65533;77&#65533; &&#65533;bE 
0&#65533;&#65533;&#65533;&#65533;  L	&#65533;&#65533;&#65533;&#65533;&#65533;E&#144;&#65533;*n	&#65533;4 &#65533;&#65533;&#65533;.M$&#1328;&#65533;&#65533;0p&#65533;n&#65533;&#65533;A&#65533;&#65533;&#65533;&#65533;!&#65533;&#65533;T&#65533;@KP'&#65533;&#65533;8&#65533;R&#65533;)H&#65533; &#65533;j&#65533;&#65533;&#65533;*&#65533;-:AD&#65533;&#65533;>	X`&#131;&#65533;&#65533;6t&#65533;Be&#65533;&#65533;&#65533;&#65533;"&#65533;&#65533;,ZA4D&#65533; &#65533;E/H &#65533;@)t&#65533;|&#1808;&#65533;&#65533;!)&#65533;Ub &#65533;&#65533;&#65533;X&#65533;Hqk&#65533;&#65533;TL&#65533;0a&#65533;R&#65533;&#65533;p@&#65533;Hp&#65533;&#65533;=k&#1388;iK&#65533;&#65533;&#65533;p54D&#65533;.&&#65533;&#65533;&#65533;&#65533;&#65533;&#65533;&#65533;&#65533;&#65533;&#65533;n&#65533;&#759; o&L&#1057;&#65533;
<TC&#65533;w&#65533;+bMr&#65533;&#65533;-&#65533;`XV&#65533;9:N|&#65533;&#65533;&#65533; QM&#65533;8&#65533;A&#65533;(&#65533;&#65533;Wq&#65533;&#65533;H&#65533;R&#65533;]&#65533;&#65533;p&#65533;&#65533;b!(R&#65533;-&#65533;&#65533;R&K)&#65533;">EBOn&#65533;A&q&#65533;U&#65533;%&#65533;&#65533;&#65533;%2&#65533;&#65533;]&#65533;&#533;&#65533;;!&#65533;4&#65533;&#309;@&#65533;&#65533;T&#65533;&#65533; &#65533;LPTCl&#65533;&#65533;`&#65533;&#65533;D&#65533; A&#65533;0D),&#65533;^2RdV&#65533;p@&#65533;&#65533;&#65533;&#65533;.z&#65533;&#65533; L2&#65533; X&#65533;k &#65533;?&#65533;&#65533;&#65533;&#65533;&#65533;F>;T&#65533;M84PN:&#65533;&#65533;&#65533;&#65533;&#65533;A&#65533;(P &#65533;&#65533;C&#65533;&#65533;pj&#65533;ut@&#65533;$&#65533;p&#65533;x  &#65533;&#65533;,h&#65533;0&#65533;0C)&#65533;`&#65533;
-&#65533;&#65533;$&#65533;&#65533;IY&#65533;&H&#65533;r&#65533;&#65533;p&#65533;ZB~&#65533;N*&#65533;K>&#65533;&#65533;&#65533;
&#65533;p&#65533;[&#65533;t5&#65533;&#65533;}U	&#65533;{U&#65533;",&#65533;-H&#65533;$;`AfH&#65533;&#65533;#&#65533;;f0&#65533;&#65533;&#65533;&#65533;&#65533;oG~&#65533;&#65533;&#65533;&#65533;&#65533;&#65533;&#65533;&#65533;&#65533; c&#65533;&#65533;&#65533;4&#1064;,,&#65533;B&#65533;&#65533;&#65533;+5BUI &#65533;P@)'&#65533;&#65533;A.&#65533;&#65533;&#65533;Ay&#65533;&#65533;7&#65533;&#65533;oB  &#65533;p&#65533;i&#65533;&#65533;&#65533;82&#65533;&#65533;&#1232;Z`&#65533;@t	T&#65533;
(&#65533;) 	pj[z&#65533;&#65533;&#65533;&#65533;&#65533;t&#65533;&#65533;$&#65533;&#65533;&#65533;
@
+d&#65533;A*`@	&#65533; wY?&#65533;&#65533;m ^a&#65533;*XI&#65533;$T&#65533;!^&#65533;:3RNIXV~&#65533;[&#65533;LHi&#65533;&#65533;B&#65533;&#65533;&#65533;;&#65533;&#65533;,%&#65533;NQ#X0&#65533;&#65533;&#65533;t	{&#65533;<&#65533;!Z&#410;.&#65533;&#65533;t&#65533;T&#65533;&#65533;7d&#65533;&#65533;&#65533;&#65533;&#65533;)&#65533;?&#65533;`&#65533;+&#65533;[H#&#65533;L&#65533;&#65533;&#65533;.PuA&#65533;&#65533;&#65533;p%:80&#65533;(&#65533;C!<&#65533;@4@&#65533;ud[&#1027;&#65533;i&#65533;s&#65533;&#65533;Z&#65533;&#65533;6&#65533;,-&#65533;&#65533;p&#65533;&#65533;4&#65533;9&#65533;&#705;&#65533;&#65533;&#65533;vk&#65533;m&#65533;&#65533;7.&#65533;o&#65533;`6&#65533;&#65533;,0&#65533;&#65533;&#65533; #&#65533;D,@&#65533;&#65533;&#65533;&#65533;&#65533;&#65533; :&#65533;A&#65533;&#65533;1J&#65533;AJ&#65533;	&#65533;T&#65533;o;&#65533;&#65533;JR&#65533;A&#65533;&#65533;&#65533;&#65533;|&#65533;+&#65533; &#65533;8 &#65533;q*g/&#65533;0&#65533;Y&#1713;&#65533;yD/&#65533;&#65533;&#65533;&#65533;>S&#65533;ec&#65533;KYDR&#333;&#65533;&#65533;X&#65533;&#65533;_V&#65533;&#142;,&#65533;#&#65533;,pA&#65533;&#65533;&#65533;&#65533;W&#65533;&#65533;&#65533;&#65533;<v&#65533;&#65533;&#65533;,F=&#65533;fN&#65533;&#65533;d &#65533;!&#65533;<&#65533;&#65533;F&#65533; &#65533;&#65533;&#65533;BG &#65533;GWx&#65533;u&#65533;&#65533;ipM7&#65533;:8d r0&#65533;t&#65533;&#65533;&#65533;c!&#65533;&#65533;5&#65533; &#65533;&#65533;&#65533;t&#245;&#65533;&#65533;,&&#65533; f&#65533;{&#65533;&#65533;1b&#65533; ?$xac >&#65533;T &#65533;&#65533;/"&#65533;&#65533;d&#65533;&$ K&#65533;&#65533;&#65533;Y&#65533;z&#65533; &#65533;b:#*&#65533;&#65533;k&#65533;&#65533;$,gZ&#65533;!&#65533; &#65533;z&#139;&#65533;&#65533;&#65533;&#914;&#65533;M&#65533;&#65533;+&#65533;&#65533;%&#65533;&#65533;x&#65533;u&#65533;P d0&#333;&#65533;&#65533;`&#65533;&#65533; &#65533;G&#65533;&#65533; E2&#65533;2&#65533;&#65533;&#65533;Cs&#65533;&#65533;6+]&#65533;&#65533;*'B&#65533;	5&#65533;&#65533; j&#65533;&#1837;-H&#65533;,&#65533;&#65533;&#65533;`t,&#65533;4&#65533;!&#65533;'`&#65533;0&#65533;&#65533;&#65533; 6&#65533;&#590;&#1130;&#65533;&#65533;lh&#65533;&#65533;&#65533; 8e&#742;5P&#65533;h&#65533;&#65533;&#65533;0&#65533;&#65533;&#65533;c&#65533;Z&#65533;&#65533;&#65533;&#65533;&#65533;&#65533;&#65533;}&#65533;&#65533; &@&#65533;&#65533;&#65533;&#65533;:&#65533;D
T&#65533;	 @W&#65533;&#65533;D "&#65533; )&#65533;G&#65533; D D3&#65533;&#65533;+&#65533; &#544;!(&#65533;q&#65533;t>&#65533;&#65533;&#65533;&#65533;;K&#65533;&#65533;$[r&#65533;R&#65533;&#65533;u&#65533;&#65533;5&#1352;&#65533; Dp&#65533; @ &#65533;&#65533;&#65533;&&#65533;E&#65533;NRD&#65533;&#65533;a&#65533;&#65533;&#65533;&#65533;s&#65533;J&#65533;&#65533;&#65533;Q0&#65533;&#65533;&#65533;My&#65533;&#65533;&#65533;&#65533;5&#65533;l:&#65533;&#1569;&#65533;F&#65533; &#65533;&#65533;0(&#65533;&#788;3&#65533;&#65533;l]&#65533;M\&#65533;&#65533;&#65533;j&#65533;&#65533;l-k&#65533;p&#65533;&#1447;e&#65533;S&#65533;&#65533;&#43648;M)`:`}&#65533;&#1100;&#65533;&#65533;&#65533;@`&#65533;F &#65533;e$(&#65533;[&#65533;P>&#65533;&#65533;9&#65533;
. &#65533;&#65533;&#65533;&#65533;b&#65533;)jP&#65533; D&#65533;&#65533;Q"N\&#65533;Y&#65533;&#65533;&#65533;&#65533;&#65533;.]9OAV&#65533;&#65533;#*O&#65533;9&#65533;&#65533;&#65533;&#65533;&#65533;&#1286;`)g&#65533; &#65533;&#203;&#65533;&#65533;K&#65533;I&#65533;CC&#65533;H&#65533;&#65533;
taK&#65533;&#65533;&#65533;&#65533;&#65533;+[&#65533;Q,&#65533;8&#293;&#65533;&#65533;&#65533;&#1402;z&#65533;&#65533;	h&#65533;$X&#65533;"&#65533;U&#65533;&#256;#&#65533;@$&#65533;Ys&#65533; p&#65533;g&#65533;&#65533;&#65533;&#65533;&#65533;L&#65533;)&#65533;7z&#1027;&#65533;&#65533;&#65533;k=&#289;&#65533; /&#65533;&#65533;&#65533;u&#65533;<)`v&#65533;&#65533;&#660;&#65533;&#65533;&#411;&#65533;&#65533;&#65533;&#65533;&#65533;w&#65533;&#65533;&#65533;&#65533;@})&#65533;<@&#65533;&#65533;,&#65533;(y&#65533;&#65533;&#65533;&#65533;U&#65533;yY&#65533;$`&#65533;&#65533; &#65533; &#65533;&#1162;&#65533;q&#65533;&#65533;&#65533;&#65533;&#65533;&#65533;B&#65533;&#65533;&#65533;|&#65533;>O&#65533;&#526;	&#65533;Dq&#65533;A(eq"&#65533;XZ&#65533;&#65533;&#65533;&#678;&#65533;X>&#65533; &#65533;&#65533;&#65533;&#65533;&#65533;&#65533;&#65533;$&#65533;2&#65533;%&#65533;8&#65533;&#65533;&#65533;.&#65533;&#65533;&#65533;D &#65533;&#65533;;,&#65533;"0&#65533;y&#65533;&#65533;$&#65533;&#65533;LR#/&#65533;&#933;&#65533;&#65533;&#65533;&#65533;8iv&#65533;}@tj&#537;t&#65533;&#65533;&#65533;&#231;&#65533;a&#65533;&#65533;&#1327;&#65533;267&#65533;&#65533;>&#65533;&#65533;&#65533;&#65533;&#65533;jc&#65533;&#65533;&#65533;L&#65533;&&#65533;w&#65533; A&#65533;&#65533;&#65533;0W&#65533;:&#65533;`os0&#65533;&#748;I=&#65533;^&#65533;o&#65533;z&#65533;&#65533;&#65533;&#65533;F>&#65533;&#65533;&#65533;&#1287;&#65533;o&#65533;h&#65533;&#65533;&#65533;&#65533;&#65533;1&#65533;ne&#65533;X&#65533;&#65533;&#65533;L&#65533;D&#718;U&#65533;&#520;&#65533;,&#65533;l&#65533;RvP&#65533;%#&#65533;&#65533;.&#65533;&#65533;&#65533;&#65533;&#65533;&#65533;k&#65533;&#65533;;B_e&#1137;&#65533;%&#65533;&#65533;"ft>&#65533;$"0\&#65533;&#65533;&#65533;X&#65533;Ky&#65533;&#65533; `&#65533;8|&#65533;&#65533;&#65533;<u&#65533;Dz&#65533;&#65533;&#65533;7B]&#65533;	&#65533;K&#65533;2  &#65533;($#YD&#65533; H&#1024;X@x\&#65533;&#65533;r&#65533;T.=O&#65533;&#534;&#65533;&#65533;J &#65533;V&#1504;&#65533;*8&#65533;Km&#65533;&#65533;^p&#65533;&#65533;&#65533;H&#65533;5lR&#65533;&#65533;U&#65533;k&#65533;kT&#65533;&#65533;+&#65533;2&#65533;&#65533;tBS&#65533;s &#65533;s &#65533;ca .2(&#65533;2&#65533;pQ&#65533;&#65533;K&#65533; Y&#65533;e.=E&#65533;ZLDGvP&#65533;(/vC&#65533;&#65533;e&#65533;&#65533;O&#65533;&#65533;G'&#65533;HER&#65533;&#65533;&#65533;&#65533;&#65533;'bi&#65533;#?f-J8&#65533;&#65533;&#65533;F&#65533;&#65533;F&#65533;&#65533;4Ed&#65533;\&#65533;(&#65533;&#65533;#&#65533;7X0&#65533;&#65533;&#65533;P {0
&#800; {$0T:&#65533;&#65533;&#65533;A&#65533;!R&#65533;U4@@4&#65533;rl&#65533;&#65533;l&#65533;j&#65533; {&#65533;&#65533;(V`X&#65533;B&#65533;&#65533;UP&#65533;&#65533;&#65533;&#1936;J @@qs &#65533;F* pI&#65533;  PH&#65533;&#65533;@G&#65533;E=&#65533;e&#65533;2B&#65533;(B&#65533;!&#65533;&#65533;&*1!,&#65533;Dq&#65533;"&#65533;&#65533;c"&#65533;d2&f'6*&#65533;9a	&#65533;a&#65533; <&#65533;("&#65533;&#65533;\&#65533;&#65533;O2af2&#65533;20&#65533;&#65533;
&#65533;&#65533;&#898;P&#65533; &#65533;s&#65533;IQ%#&#65533;<&#65533;&#65533;Q&#65533;&#65533;=&#65533;@Rqy&#65533;@2&#65533;&#65533;=T&#65533;pR&#65533;9V&#65533;)&#65533;&#65533;X&#65533;&#65533;&#65533; Z&#65533;&#65533;(&#65533;&#65533;Nrg&#65533;M3 &#65533;&#65533;	,&#65533;'&#65533;&#65533; !(]&#65533;&#65533;&#65533; ?&#65533; 0&#65533;&#65533;&#65533;v&#65533;&#65533;&#65533;&#65533;un&#65533;)@&#65533;5&#65533;&#65533;5\&#65533;_&#65533;&#65533;~&#65533;F $@ &#65533;6%&#65533;If&#65533; &#65533;&#65533;&#65533;XI(!q&#65533; S"n&#65533;U` &#65533;U&#65533;&#65533;t&#65533;&#65533;(R&#65533;&#65533;7&#65533;&#65533;&#65533; &#65533;&#65533;&#65533;8h&#65533;)"&#65533;&#65533; &#65533;#&#65533;&#332;q<&#65533;2f&#65533;,B!&#65533;&#65533;Y&#65533;@p&#65533;7"&#65533;&#65533;v&#65533;b&#65533; mHEHO&#65533;&#65533;o&#65533;&#65533;fU&#65533;&#65533; -&#1172;zsH:&#65533;&#65533;!p&#65533;X&#65533;&#65533;p ,&#65533;&#65533;&#65533;&#65533;6Q&#65533;&#65533;r>&#65533;G&#65533;!P5&#65533;t_&#65533;&#65533;&#65533;&#65533;&#65533;&#65533;f&#1393;u
&#65533;`&#65533;V&#65533;&#65533;&#65533;`&#65533;&#65533;&#65533;&#65533;@.&#65533;&#65533;&#65533;@@&#65533;&#65533;5t):c{&#65533;a&#65533;&#65533; (&#65533;G$&#65533;&#65533;<&#65533;&#65533;&#65533;&#65533;&#65533;OP7&#65533;=xN&#65533;&#65533;z &#65533;DN&#65533;4={q&#65533;&#65533;&#65533;&#65533;|&#65533;IGY&#65533; $ &#65533;d&#65533;&#65533;F&#65533;qfd.&#65533;&#65533;&#65533;&#65533;y&#65533;&#65533;#pt.&#65533;&#65533; &#1351;/-c!&#65533;d.&#65533;&#65533;p&#65533;%:&#65533;&#65533;h&#65533;E.&#65533;Q/&#65533;!&#65533;&#65533;@&#65533;&#65533;p CPT&#65533; &#65533;O!rB&#65533;>&#65533;&#65533;D&#65533;97&#65533;&#65533;&#65533;Tl&#65533;GP,&#65533;l+p&#65533;&#65533;&#65533;&#65533;64&#65533;&#65533;&#65533;54&#65533;	 6pY&#65533;dK&#65533;&#65533;u&#65533;H&#65533;&#65533;&#65533;O
&#65533;@ &#65533;d[a&#1584;)F&#65533;&#65533;a&#65533;&#65533;>0(Pv&#65533;>&#65533;1#Ggc&#65533;NF&#65533;"&#65533;**!x&#65533;y	C7&#65533;@<>'&>&#65533;s5z&#1111;Ce&#65533;&#65533;qc&#65533;'@|&#65533;&#65533;G&#65533; &#65533;iqz&#65533; &#65533;&#65533;&#65533; &#65533;&#65533;)&#65533;= &#65533;&#65533;&#65533;O&#65533;&#65533;$&#65533;/a&#65533;o!HVT	&#65533;&#65533;x&#65533;I&#65533;&#65533;&#65533;}&#65533;&#65533;pXb
!=11^7&#65533; p$&#65533;&#65533;0@P&#65533;&#65533;&#65533;"w/@c&#65533;m&#65533;&#1037;~&N&#65533; 3&#65533;'  0:&#65533;0 &#952;  cf&#65533;&#65533;&#65533;W_&#65533;?&@&#65533;&#65533;pjAC@`C4@`&#65533; &#65533; $5	&#65533;@\*k&#65533;`&#65533;&#65533;&#65533;&#65533;u  &#65533;&#65533;@@?Sk!&#65533;&#65533;&#65533;&#65533;6*`&#65533;8,4#
 \&&#65533;&#65533;B*&#65533;K &#65533;!dq("&#65533;*&#65533;M&#65533;d&#65533;	.&#65533;&#65533;;R&#65533;&#65533;&#65533;_&#65533;&#65533;q&#65533;u;&#65533;F&#65533;&#789;"&#65533;&#65533;{&#65533;&#65533;J&#65533;?&#65533;E&#1331;9&#65533;!+p&#65533;pO&#65533;S&#65533;0:G,P zO%R&#65533;&#65533;7r	&#65533;"Q&#65533;@l&#258;FtZ&#65533;&#65533;g&#65533;&#65533;d)&#65533;P\&#65533; &#65533;c&#65533;^	%&#65533;:&#65533;&#65533;:&#65533;`&#65533;.4&#65533;  &#65533;+&#65533;f&#65533;B5&#65533;3&#65533;b@&#65533;&#65533;3D&#65533;A3W&&#65533;&#65533;F&#65533;  &#65533;(&#65533;&#65533;g&#65533;&#65533;&#65533;&#65533;iK&#65533;&#65533;&#65533;`&#65533;&#529;&#468;&#65533;&#65533;a*&#65533;&#65533;G&#65533;&#65533;k&#65533;Q&#65533;&#65533;&#65533;&#65533;]&#65533;&#65533;.&#65533;&#65533;:"q G&#65533;_Q#@q&#65533;}&#65533;&OQ&#65533;&#65533;R-jv&#65533;kFpa&#65533;&#65533;&#65533;B|!&#65533;&#65533;&#65533;Pp&#65533;&#65533;zih&#65533;{i>t&#65533;&#65533;f&#65533;\k&#65533;&#658;/! &#65533;w&#65533;]&#65533;Z&#65533;&#65533;Qs[G&#65533;_qrQ&#65533;&#1357;&#65533;0#&#65533;W:Ax"&#65533;xa&#65533;&#65533; &#65533;,&#65533;&#65533;&#65533;&#65533;/0f&#65533;&#65533;4&#65533;37rj'?&#65533;!TgD&#65533;`&#65533;&#65533;`&#65533;$U&#65533;\W&#65533;S3v&#65533;&#65533;&#65533;&#65533;&#65533;K&#65533;r&#65533;dU&#65533;_&#65533;&#65533;`P*a	@lz 7B&#65533;&#65533;$&#1058;&#65533;&#65533;
&#65533;0&#65533;&#65533;S&#65533;&#65533;4!0!&#65533;3#&#65533;Qgp &#65533;;&#65533;&#65533;&#65533;f&#65533;&#65533;&#65533;"&#65533;&#65533;&#65533;&#1348;&#65533;$&#65533;e
&#65533;&#65533;\P&&#65533;&#65533;G`&#65533;Ea&#65533;g&#65533;&#65533;"pr&#65533;$!j"	=&#65533;&#65533;&#65533; &#65533;&#65533;F][&#65533;&#65533;JD&#65533;{&#65533;&#65533;yy+&#65533;&#470;2&#65533;7b;f5&#65533;(&#65533;4&#65533;C&#65533;&#65533;&#65533;PSe&#65533;&#65533;UC&#65533;^(&#65533;&#65533;&#65533;&#1049;&#65533;&#65533;&#65533;:&#65533;>&#65533;&#65533;>z&#65533;&#65533;&#65533;G&#65533;1#&#65533;@ TU&#65533;&#65533; &#65533;B"yA&#65533;wU5%)&#65533;6,`&#785;&#65533;;&#1850;&#65533;&#65533;&#285;B4&#65533;Qu&#65533;&#65533;J&#65533;B&#65533;&#65533;t&#65533;L&#65533;&#65533;&#65533;~&#65533;d&#65533;p"&#65533;	&#65533;&#65533;`&#65533;&#65533;&#65533;Bi.&#65533;&#65533;&#65533;>&#161;&#65533;&#65533;;&#65533;2&#65533;&#65533;N&#65533;H&#65533;&#65533;&#1168;g&#65533;&#59955;&#65533;R&#65533;&#65533;&#65533;&#65533;C&#65533;&#65533;(e&#65533;&#65533;Svf&#65533;&#65533;=Q\&#65533;&#65533;&#65533;&#65533;&#65533;&#65533;H&#65533;&#65533;d]&#1731;&#65533;1&#65533;&#65533;y.&Ql&#65533;&#65533;&#65533;&#65533;DPC&#65533;&#659;N&#65533;@&#65533;&#129;&#65533;b&#65533;1&#65533;oXl&#65533;&#65533;&#65533;&#65533;&#65533;1&#65533;&#65533;&#65533;*&#65533;2&#65533;&#65533;qA&#65533;&#65533;5&#65533;v_&#65533;V&#65533;VV&#65533;&#65533;[&#65533;&#65533;3&#1904;dg&#65533;k&#65533;&#65533;&#65533; &#65533;&#65533;a&#65533;&#65533;gJj@&#65533;&#65533;A &#1746;}&#65533;&#65533;J&#65533;^4&#65533;I&#65533;-&#65533;&#65533;S&#65533;&#65533;[Q&#65533;1psU"m4&#65533;>&#65533;:/v&#65533;FAR(}G#*p&#1163;&#65533;&#1145;&#1669;&#65533;S|&#65533;rHvjE1P
eDoC&#65533;du&&#65533;	&#65533;&#65533;&#65533;	&#65533;#f&#65533;&#65533;i$5 .&#65533; &#65533;&#65533;Md&#65533;&#36259;&#65533;&#65533;jL9&#65533;i
&#65533;19&#65533;&#65533;&#65533;mGJ&#65533;&#65533;-&#65533;2&#65533;D&#65533;1&#1034;&#65533; &#65533;B&#65533;E?&#65533;P5&#564;gJa7&#65533;u&#65533;&#65533;+&#65533;d=v&#65533;&#65533;&#65533;O3Z&#65533;&&#65533;/&#65533;1)&#65533;&#65533;pH&#65533;&#65533;&#65533;'i&#65533;S,}U #&#65533; &#65533;&#65533;]&#65533;&#65533;`&#65533;@&#65533;&#65533;&#65533; b%&#65533;CHE&#65533;*q4'vb#%$/0 &#65533;GW,&#65533;{Rl&#65533;R&#65533;"&#65533;&#65533;Q_&#65533;z&#65533;&#65533;M&#65533;(&#65533;&#65533;&#65533;m&#65533;h^&#65533;<&#65533;&#65533;p &#65533;$&#65533;)`&#65533;&#65533;&#65533; &#65533;/=Q&#65533;U &#184;&#65533;Eo7&#65533;&#581;p-&#65533;&#65533;&#65533;V&#65533;d&#65533;  g]&#65533;&#65533;3W&#65533;&#65533;&#65533;&#65533; &#65533;z|/6&#65533;&#65533;>&#65533;x	A{&#65533;A?&#65533;&#65533;P&#65533;&#65533;&#65533;>&#65533;1j4`4&#65533;&#65533;&#65533;|H&#65533;fW[&#65533;u&#65533;&#65533;&#65533;6<k&#65533;&#65533;&#65533;&#65533;&#65533;&#65533;e&#65533;&#65533;&#65533;&#65533;n5&#65533;&#65533;&#65533;Ly(&#65533;Ye_|%M U&#65533;&#65533;&#65533;&#65533;"0?&#65533;<&#65533;	&#65533;$&#65533; &#65533;C&#65533;&M;.&#65533;&U&#65533;g&#65533;-)`75&#65533;0p	=&#65533;&#665; &#65533;	&#65533;b&#65533;p>Q&#65533;X.	&#65533;&#65533;$>+&#2198;;d&#65533;0&#65533;&#65533;&#65533;&#65533;G&#65533;''4V0&#65533;&#65533;$&#65533;&#65533;&#65533;&#65533;&#65533;&#65533;MLv	&#65533;T9$*&#65533;&#65533;&#372;&#65533;&#65533;&#65533;P&#65533;gDS&#65533;&#65533;Ea{&#65533;&#65533;q&#65533;C&#65533;:&#65533;&#65533;&#65533;Q?p&#65533;&#65533;&#65533;-&#65533;&#65533;&#65533;P	&#65533;q&#1351;&#65533;U&#65533;V&#65533;&#65533;&#65533;j&#65533;b&#1429;&#65533;&#65533;=&#65533;Vm q&#65533;&#65533;u%?S&#65533;6&#65533;&#65533;&#65533;&#65533;&#65533;+0,PQr&#65533;&#1327;r1&#65533;+E?0p&#65533;&#65533;&#65533;f&#65533;&#65533;Z&#65533;&#65533;|&#65533; &#65533;&#65533;
&#65533;&#65533;KBY&#65533;U/zr&#65533;{L&#65533;#&#65533;hy&#65533;uA<.q&#65533;>&#65533;[21h&#65533;&#65533;&#65533;R&#65533;	&#65533;&#65533;oS&#65533;&#65533;p&#65533;b&#65533;le&#65533;xl&#65533;&#65533;&#65533;-m,&#65533;&#65533;G?&#65533;&#65533;zSBP &#65533;G?&#65533;5L&#65533;FS(Vs&#65533;&#65533;`L$&#65533;u&#65533;4&#65533;>&#65533;&#65533;R&#65533;%&#65533;&#65533;&#65533;&#65533;t&#65533;&#65533;&#65533;Y3&#65533;&#65533;d&#65533;x&#65533;e&&#818;<&#65533;&#65533;.&#65533;H&#515;p6&#65533;&#65533;'&#65533;&#65533;&#65533;&#65533;pl&#65533;."&#65533;&#65533;&#65533;&#65533;z&#65533;&#65533;"&#65533;b84&#65533;&1&#65533;}&#65533;=#&#65533;&#65533;!&#65533;&#65533;&#65533;&#65533;&#65533;&#65533;[&#65533;&#65533;&#65533;&#65533;&#65533;&#65533;&#65533;&#65533;&#65533;&#65533;=&#65533;&#65533;&#65533;&#65533;t&#65533;&&#1588;&#65533;&#65533;&#65533;a7g&#65533;h&#65533;&#65533;#@""&#65533;AF#&#65533;$nv""!1&7
  77&7 

&#65533;
	??	&#65533;&#65533;&#65533;&#65533;&#65533;&#65533;&#65533;&#65533;&#65533;&#65533;&#65533;&#65533;&#65533;&#65533;&#65533;&#65533;&#65533;&#65533;&#65533;&#65533;&#65533;&#65533;&#65533;&#65533;&#65533;7BB&#65533;&#65533;B&#65533;&#65533; &#65533;&#65533; &&#65533; > &#65533;&#65533;(+&#65533;&#65533;&#65533;&#65533;(+&#65533;&#65533;&#65533;.1&#65533;..&#65533;"&#65533;&#957;2t]&#65533;n&#65533; v&#65533;A&#65533;B&#65533;*L&#65533;&#65533;V&#65533;- N&#65533;0&#65533;&#65533;wq`&#65533;`&#65533; &#1081;`X dI&#65533;&#65533;\P&#65533;D&#65533;AT&#65533;1&#65533;&#65533;Z0Y&#65533;&#137;B&#65533;&#65533;A4_/1&#1203;&#65533;&#65533;&#65533;U`akE~'&#1177;K&#65533;&#65533;*&#65533;0&#65533; Dl5&#65533;&#65533;0&#65533;
>&#65533;&#65533;oD&#65533;&#65533;> p B&#65533;VX`p/&#65533;$k&#65533;M\&#65533;@&#65533;<%(uLC&#65533;T&#65533;b&#65533;(L&#65533;&#65533;S&#65533;^&#65533;&#65533;41&#65533;%C&#65533;&#65533;&#65533;2N&#65533;&#65533;Y&#65533;&MR6 |&#65533;`&#65533;&#65533;&#65533;$Z&#65533;&#65533;&#65533;&#65533;CH|:L&#65533;@a&#65533;&#65533;&#65533;V\`&#65533;&#135;&#65533;&#65533;`&#65533;&#65533;\"}&#65533;&#65533;V&#65533;~&#65533;b4&#65533;%&#65533;X&#65533;&#65533;
&#65533;&#65533;&#65533;p&#65533;&#65533;&#65533;B&#65533;
,84A,&#65533;@:A=&#65533;U&#65533;  &#65533;@!&&#65533;e&#65533;P&#65533;&#65533;c&#65533;/\&#65533;"..&#65533;&#65533;C&#65533; &#65533;F&#65533;\&#65533;|>&#65533;&#65533; &#65533;&#65533;&#65533;@
%&#65533;@&#65533; |&#65533;U-&#65533;&#65533; 6^@&#65533;&#65533;= A-DP@ dt&#65533;&#65533; 	X#Y&#65533;&#65533;&#65533;[&#65533; &#65533;g&#65533;h &#65533;i&#65533;3kl&#65533;&#65533;&&#65533;&#65533;R&#65533;l&#65533;`&#396;m&#65533;I&#65533;&#65533;&#1420;&#65533; &#65533; H`&#65533;	X`&#65533;"10&#65533;&#65533;&#65533;&#65533;#&#65533;`&#65533;_p@(&#65533;&#65533;!&#65533;0&#65533;C&#65533;&#65533;&#65533;&#65533;EYA4O?`&#65533;&#203;> #&#65533;&#65533;&#65533;|\&#65533;}M&#65533;f&#65533;B+&#65533;&#65533;&#65533;-&#65533;p&#65533;OA&#65533;\&#65533;&#65533;&#65533;&#65533;I&#65533;hW]&#65533;BG&#65533;&#65533;&#65533;Kn&#65533;&#1309;&#65533;N&#65533;&#65533;&#65533;2j>3:&#65533;&#65533;10@N&#65533;P &#65533;&#65533;L&#65533;&#65533; &#65533;&#65533;|@&#65533;d&#65533;&#65533;&#65533; N:d@&#65533;\ &#65533;&#65533;p&#65533;'&#1468; &#65533;		\&#25182;vR#&#65533;1D&#65533;&#1625;hz4&#65533;&#638;&#65533;&#65533;&#65533;&#65533;Os
&#65533;&#65533;&#65533;&#65533;Le&#1292;R&#65533;&#65533;!#\  -&#65533;&#65533;&#65533; 1&#65533;&#1041;s&#65533;&#65533;n|Pb&#65533;h&#65533;&#65533;9x&#65533;&#65533;0DB&#65533;t&#65533;`/&#65533;&#65533;&#65533;&#65533;&#1458;j!!&#65533;;&#65533;&#65533;&#65533;&#65533;b&#65533;@4&#65533;&#65533;B&#65533;&#65533; g&#65533;"&#65533;&#65533;< C!&#65533;3&#65533;5&#65533;A&#65533;&#65533;T&#65533;!+&#65533;&#65533;&#65533;+vG&#65533;.&#65533;&#65533;&#65533;IW&#65533;&#65533;8V5@&#65533;$&#65533;1`- 3&#65533;&#65533;t&#65533;#&#65533;dv-&#65533;z&#65533;B<&#65533;&#65533;D,p@&#65533;R&#65533;p{&#65533;-IA&#782;
(&#65533;&#65533;&#65533;(tp ^-&#65533;&#65533;%&#65533;d(e&#65533;&#65533;&#65533;e&#65533;&#65533;&#65533;Co &#65533;$*&#65533;&#65533;&#65533;&#65533;iq&#65533;&#65533;&#65533;&#65533;&#65533;K*&#65533;&#65533;3B(&#65533;&#65533;n&#65533;&#65533;P&#65533;&#449;&#1200;M=&#65533;&#65533;ozd&#65533;X&#65533;_&#65533;N&#65533;m+y3&#65533;:&#65533;&#65533;&#65533;&#65533;QIv&#65533; $&#65533;	U&#65533;c&#65533;&#65533;&#65533;&#65533;&#65533;&#65533;&#65533;jR&#65533;H&#65533;hR&#65533;I&#65533;	&#65533;.\&#65533;&#65533;
pJ&#65533;#
&#65533;&#65533;&P&#65533;c\&#65533;Q&#65533;&#65533;W&#65533;&#65533;&#65533; t&#65533;#&#65533;&#65533;p&#65533;&#65533;l&#65533;&#65533;&#65533;U&#65533; &#65533;#"&#65533;&#65533;N&#65533;{1d-'a&#65533;BP&#65533;xh(1h&#65533;}N&#65533;&#65533;&#65533;&#65533;
&#65533;&#65533;&#65533;@* A&#65533;&#1154;&#65533;&#65533;(&#65533;&#65533;:P&#65533;&#65533;`1 ZZ&#65533;&#65533;hT&#65533;6&#65533;&#728;l&#65533;I&#65533;&#65533;3f
A*^#&#65533;&#65533;&#62760;&#65533;&#65533;k`&#65533;I&#65533;6?@@nH&#65533;?&#65533;x&#65533;=8&#65533;&#65533;
&#1027;&#65533;&#65533;#H&#65533; ZW  m&#65533;&#65533;B c&#65533;`JRA@"&#65533;	&#65533;_&#65533;b&#65533;@&#65533;`&#65533;$&#65533;$BL&#65533;&#288;&#65533;+"&#65533;&#65533;&&#65533;U5h&#65533;&#65533;[$t&#65533;Zd$&#65533;	-&#65533;$&#65533;&#65533;&#65533;&#65533;B
&#65533;&#65533;&#65533;&#65533;B-&#65533;&#1792;&#65533;"&#65533; &#65533;'&#65533;`cA{&#65533;&#65533;G&#65533;&#65533;&#65533;&#65533;	Z&#65533;:&#65533;h&#65533;!&#65533;:&#65533;Bo!&#65533;&#65533;`$&#65533;E
&#694;CD :AA:&#65533;CLr&#65533;&#65533;9]&#65533;!p&#65533;-Y&#65533; &#65533;&#65533;&#65533;&#65533;3 
&#65533;&#65533;T	&#65533;&#65533;$l&#65533;&#65533;&#65533;0#c7_g<&#65533;&#1048;&#61865;&#65533;&#65533;\&#65533;J&#65533;EL&#65533;&#65533;$or&#65533;&#65533;TO2&#65533;hA&#65533;0 &#65533;&#65533;&#65533;\3&#65533;&#65533;&#65533;&#65533;&#65533;( Ss&#65533;
`@ &#65533;@&#65533;&#65533;sG&#65533;b&#65533;}&#65533;K'&#65533;&#65533;&#65533;i4&#65533;t&#538;&#65533;*0&#65533;N&#65533;	&#65533;&#65533;&#65533;&#65533;|X&#65533;&#65533;&#65533;8W&#65533; &#65533;&#65533;&#65533; &#65533;1+&#65533;&#65533;ib6
 T&#65533;&&#65533;&#65533;&#65533;J&#65533;H&#65533;&#65533;Ep&#65533;apA&#65533;&#65533;D&#65533;#&#65533;&#65533;&#65533;&#65533;h &#65533;&#65533;&#65533;~h&#65533;[&#65533;&#65533;	H&#65533;&#65533;M&#65533;^&#65533;r&#65533;&#65533;&#65533;,&#65533;sF&#65533;	&#65533;&#65533;&#65533;&#65533;&#1572;]&#65533;GM&#65533;gq&#65533;+x&#65533; U0&#65533; &#857;h
0`h&#65533;&#65533;q Il&#65533; &#65533;&#65533;=&#65533;&#65533;&#65533;OZ&#65533;@&#65533;<#&#687;&#65533;I&#65533; ^&#65533;k`&#1216;&#65533;E E &#65533;32QI&#65533;&#65533;F'&#65533;&#65533;p&#65533;&#65533; <&#65533;	&#65533;&#65533;
&#65533;Y&#65533;&#65533;&#65533;&#65533;&#65533;&#65533;Th(i?P&#655;``&#65533;&#65533;!y_P&#65533;&#65533;t&#65533; &#65533;8)HG&#65533;P&#65533;&#65533;C&#65533;%&#65533;&#65533;%&#65533;&#65533;9PJ&#65533;t&#1463;&#65533;! &#65533;&#65533;
&#65533; *h&#65533;!f&#65533;q&#65533;<&#65533;&#65533;P]&#65533;B &#65533;&#65533;{hh&#65533;%&#65533;=&#65533;&#65533; Z:&#65533;&#65533;zH' &#65533;43p&#65533;&#65533;&#65533;H&#65533;|O&#65533;6&#65533;$* &#312;&#65533;!xwPG&#65533;(&#65533;&#65533;&#65533;X&#65533;`&#65533;&#65533;!	 &#65533;d&#65533;&&#180;d&#65533;&#65533;I&#65533;Lj-&#65533;ZW&#980;&#65533;;&#65533;5!qld#&#65533;&#65533;&#65533;&#65533;$&#65533;]&#65533;&#65533;LSk&#65533;&#65533;&#65533;&#65533;:&#65533;&#65533;&#65533;&#65533;&#65533;F[&#65533;&#65533;&#65533;!&#65533;&#65533;h`&#65533;F&#65533;&#65533;&#912;J&#65533;&#65533;`n&#874;)&#65533;&#65533;&#65533;)A&#65533;&#65533;&#65533;sbX&#65533;&#65533; Dy&#65533;&#65533;&#65533;D&#65533;&#65533;&#65533;t2*&#65533;&#65533; G6&#258;&#65533;&#331;
&#65533;&#65533;XQMH(&#65533;&#65533;&#65533;B8\&#892;!&#65533;Y&#65533;&#65533;&#65533;;&#65533;&#65533;&#65533;&#1123;&#65533;%S&#65533;&#65533;e&#65533;X&#65533;T&#65533;ds&#65533;RT <`p8 &#65533;B&#65533;&#1467;#&#65533;ZQ&#65533;&#65533;Z
P&#65533;2&#65533;]	QX#-&#1578;4&#65533;lU&#65533;&#148;&#974;{E&#65533;&#65533;D&#65533;N&#65533;&#65533;96&#65533;F2&#65533;+&#65533;@0&#800;i&#1572;@&#65533;;@&#65533;"'/J+d&#65533;d&#65533;|&#65533;&#65533;&#677;&#65533;ZLv&#65533;xbI,&#1068;9&#65533;b 0&#65533; 0&#65533;^X&#65533;V&#65533;&#65533;M&#65533;p&#65533;&#65533;9&#65533;&#65533;}>\&#65533;&#65533;+&#65533;sq-`&#65533;0&#65533;|4&#65533;&#65533;IZ&#838;&#65533;&#65533;&#65533;&#65533;&#65533;|&#65533;&#65533;&#65533;r&#65533;`&#65533;&#65533;&#65533;&#65533;&#65533;z&#65533;/p&#65533;&#65533;m&#65533;&#65533;b<$@&#65533;&#65533;&#65533;&#65533;!/N-&#65533;<&#65533;&#65533;G&#65533;&#65533;&#65533;&#65533;P&#1380;&#65533;#&#65533;&#65533;&#65533;@&#65533;3&#65533;<f&#65533;@
	&#65533;'&#65533; a&#65533;7 @&#65533;f &#65533;vM&#65533;a&#65533; wrw&#65533;&#65533;'&#288;3&#65533;d&#65533;&#65533;V&#65533;@&#65533;&#65533;qeW0L5&#65533;&#65533;)&#65533;8&#65533;&#1989;&#65533;&#65533;&#65533;f%&#65533;N&#65533;&#65533;/h&#65533;&#65533;Z&#65533;R"Iac@pq;&#65533;&#65533;z&#65533;&#65533;h&#65533;i&#65533;&#65533;&#65533;-&#65533;&#65533;8&#65533;B&#65533;A&#65533;8)&#65533;d2 6D&#65533;&#65533;.&#65533;&#65533;&#65533;&#65533;&#65533;+\&#65533;&#627;&#65533;@|&#65533;>&#65533;zz# &#65533;&#65533;@[&#65533;&#65533;A&#65533;&#65533;n&#65533;@&#65533;!&#65533;
&#65533;|&#65533;\&#65533;* P!&#593;&#1538;!&#65533;"Y&#65533; $  	&H&#65533;&#65533;N&#65533;&#65533;&#65533;F&#65533;D :&#65533; OR(`\B&#65533;qI&#65533;&#65533;mB0=6 >&#65533;&5&#65533;&#65533;v&#65533;&#65533;&#65533;1t&#65533;&#65533;&#65533;8w&#65533;&#65533;&#65533;hm?&#65533;m~&#65533;&#65533;	&#65533;Q&#65533;4	+&#65533;<&#65533;&#65533;&#65533;W &#65533;&#65533;:;&#65533;$-A!#q&#65533;Y&#65533;&#65533;Bq&#65533;N%&#65533;gIq&#65533;&#65533;&#65533;K 1&#65533; &#65533;0gt, &#65533;&#65533;&#65533;&#65533;#&#65533;&#65533;&#65533;.:&#65533;{&#65533;g'"T64&#65533;YpB&#65533;&#65533;&#65533;1 q&#65533; stG&#65533;&#65533;
1Vv&#65533;&#65533;&#65533;)R&#1252;C&#65533;&#65533;&#65533;F&#65533;&#65533;Od1vvD&#65533;&#65533;WE#&#65533;'&#65533;*&#65533;[E$&#65533;0A  &#65533;6@	B&#65533;>Cc&#65533;p&#65533;#&#65533;&#65533;%i&#65533;R2"&#65533;vR&#65533;T2&#65533;&#65533;&#65533;&#65533;&#65533;&#65533;T
g
&#65533;&#65533;m&#65533;&#65533;?&#65533;&#65533;F ,&#1043;&#65533;&#65533;Q`&#65533;UFPq+&#65533;7D&#65533;g&#65533;25&#65533; &#65533;&#65533;&#65533;kyQ&#65533;&#65533; &#65533;&#65533;D)w&#65533;&#65533;308!S&#65533;&#65533;6fc&#65533;'&#65533;&#65533;@&#65533;&#65533;W00S108&#65533;X&#65533;~i&#65533;Z	'&#65533;&#65533;{i&#65533;&#65533;lyh&#65533; *e&#65533;&#65533;&#65533;XA$Ad&#65533;T &#65533;&#65533;3p &#65533;&#65533;X&#65533;0&#65533;&#274;;'&#65533;"&#65533;a&#65533;YI&#65533;0+&#65533;&#65533;&#65533;%P&#65533;@&#65533;&#65533;g&#65533;&#322;$&#65533;(P&#65533;,&#65533;%P8&#65533;3U&#65533;&#65533;&#65533;/&#65533;&#65533;S&"&#65533;a. J&#65533;&#65533;>`&#65533;&#65533;&#65533;&#65533;&#65533;&#65533;&#1089;
x'&#65533;&#65533;	z&#65533;=&#65533;	'f&#65533;&#65533;&#65533; P!&#65533;V&#65533;a&#65533;1#r/PDG&#65533;0A&#65533;q&#65533;&#65533;W &#65533;E<&#65533;&#65533;|p&#65533;#a+&#65533;pR&#65533;'F&#65533;&#65533;&#65533;[1D>G&#65533;s' 1&#65533;p&#65533;P:
&#65533;A&#65533;`j&#65533;&#65533;&#65533;&CpPA,,&#65533;>5&#65533;&#65533;)&#65533;[q)&#65533;s&#65533;1&#65533;$Q&#18785;&#65533;&#65533;^&#65533; &#65533;&#65533;0X&#65533;&#65533;#m{&#65533;&#65533;&#65533;{&#65533;H&#65533;)'p zc6&#65533;[&#145128; &#65533;&#65533;$&#65533;_*&#65533; &#65533;&#65533;K &#65533;8@m&#65533;V<&#65533;J&#65533;t
&#65533;
_!&#65533;&#65533;&#65533;|&#65533;Y&#65533;$&#65533;&#65533;sw'&#65533;m&#65533;c?bIUd&#65533;&#65533;&#1568;&#65533;`&#65533;2]&#65533;&#65533;&#65533;P &#65533;&#65533;&#65533;)&#65533;$&#65533;&#65533;%0&#65533;5&#65533;&#1842;=&#65533;D&#65533;&#65533;&#65533;\&#65533;&#65533;&#65533;&#65533;&#65533;&#65533;D&#65533;H! &#65533;B&#653;G# }&#65533;`&#65533;&#65533;E&#65533;&#65533;&#65533;S&#65533;&#65533;F&#65533;&#65533;&#65533;t 1T=eO_&#65533; A&#65533;G&#65533;q&#65533;&#65533;h&#997;-&#65533;@&#65533;N:&#65533;&#65533;&#307;&#65533;:QhX&#65533;&#65533;3'A&#65533;g0 &#65533;&#65533;H&#65533;&#65533;&#65533;Y,&#65533;`C&#1221;g*0 *h&#65533;p S(&@&#65533;&#65533;;&#65533;=	&#65533;&#65533;&#65533;&#65533;&#65533;&#65533;&#651;&#65533;Uh&#65533;&#65533;9'&#65533;	&#65533;&#65533; K&#65533;&#307;&#65533;Q?&#65533;s&#65533;p@&#65533; (&#65533;&#1189;3 n&#65533;&#65533;&#1636;(pN&#65533;&#65533;n&#65533;P&#65533;[8&#65533;&#65533;6z&#65533;&#65533;&#65533;8R&#65533;yb&#65533;&#65533;&#65533;&#65533;&#65533;r&#291;&#65533;&#65533;^&#65533;&#1057;&#65533;0>@k&#&#65533;&#65533;*&#65533;&#65533;&#65533;&#65533;20 e#`Q&#65533;&#65533;  6&#65533;\&#65533;&#65533;"_&#65533;Z&#65533;&#65533;ac&#65533;%j	Is&#65533;&#65533;O&#65533;D"&#65533;&#65533;<&#65533;&#65533;@)&#65533;&#65533;5x&#65533;}1a&#65533;&#65533;T&#65533;&#1540;&#65533;&#65533;&#65533;&#65533;9&#65533;&#65533;&#65533;'T&#65533;Y&#560;&#65533;&#65533;&#65533;&#65533;)& &&#65533;&#65533;&#65533;`f	&#65533;A&#65533;&#65533;
V&#587;&#65533;J&#65533;6&#65533;&#65533;lF&#65533;``V&#65533;
Te?&#65533;i?&#65533;A&#65533;d  <sg!&#65533;@&#65533;&#65533;dSZMP(&#1048;&#65533;&#65533;&#65533;&#65533;B" S&#65533;&#65533;&#65533;&#65533;	8b&#65533;C[&#65533;	&#65533;)&#65533;&#65533;U&#65533;&#65533;&#65533;&#65533;&#65533;8&#65533;&#65533;7@'&#65533;cD&#65533;	YBRXW&#65533;X&#65533;&#65533;0&#65533;]- >&#65533;*ba5&#65533;Z&#65533;QM\&#65533;$&#65533;+P&#65533;&#65533; g&#65533;&#65533;&#65533;:
8  p`;+:9~&#65533;C&#65533;&#65533;4&#65533;y&#65533;&#65533;#&#65533;&#65533;)\ &#65533;:&#65533;&#65533;&#65533;&#65533; &#65533;4l&#65533;z2n&#65533;&#65533;#&#65533;$5&#65533;&#65533;&#65533;|&#65533;7I'&&#65533;&#65533;	J&#65533;&#65533;&#65533;V&&#65533;l&#65533;&#65533;3&#65533;` +0&#65533;e&#65533;&#65533;8<&#65533;G&#65533;0	'%&#65533;,1&#65533;]&#65533;PA&#65533;&#65533;&#65533;&#65533; {&#709;Tl&#65533;&#65533;i&#1094;&#65533;&#65533;Rt&#65533;j&#65533;=&#65533;&#65533;&#1700;&#65533;&#65533;&#850;Md&#65533;!gc&#65533;+&#65533;`&#65533;&#161;&#65533;  2&#65533;&#65533;p'&#301;t&#1323;&#65533;FP&#65533;7E&#65533;&#65533;&#65533; 1&#65533;c &#65533;&#65533;&#65533;Cr&#65533;&#65533;D]xM#0&#65533;  &#65533;2)Q',K&#65533;&#65533;&#855;&#65533;&#65533;b0&#65533;e&#65533; %&#65533;&#65533;D&#65533;&#65533;&#65533;&#65533;&#65533;&#65533;=&#65533;&#65533;	0&#397;&#65533;&#65533;&#65533;l&#65533;&#65533;&#65533;&#65533;&#65533;&#65533;&#982;2ug&#65533;&#65533;P'w2
&#65533;&#65533;&#65533;&#65533;1&#65533;&#65533;&#65533; &#65533;,&#65533;<&#1063;+0G,f&#65533;&#65533;&#1396;]&#65533;r&#65533;&#65533;&#65533;&#65533; 	&#65533;(&#65533;&#65533;&#65533;&#65533;&#65533;PO&#65533;&#65533;&#65533; &#65533;Jr&#65533;&#65533;q&#65533;5Z&#65533;&#65533;&#65533;&#65533;&#65533;gR&#65533;&#65533;B1i&#65533;R&#65533;RT#&#65533;&#65533;&#65533;&#65533;*&#65533;&#65533;&#65533;&#65533;"E&#171;&#65533;&#65533;&#65533;&#65533;&#65533;f
*&#65533; &#65533; &#65533;&#65533;N&#65533;"{P&#65533;,&#65533;&#65533;&#65533;c&#65533;0P,&#65533;&#65533;p&#65533;&#65533;&#65533;&#65533;&#65533;,&#65533;(&#65533;{@;&#65533;&#65533;&#65533;T&#65533;&#65533;&#65533;e&#65533;3&#65533;[ &#65533; &#65533;&#65533;&#65533;&#65533;bAF&#65533;R &#65533; =@&#65533;4&#65533;1&#65533;@S&#65533;c&#65533;&#65533;&#65533;
e&#65533;&#65533;&#65533;&&#65533;&#65533;r7&#65533;&#65533; ]&#65533;w&#65533;&#65533;&#65533;VU6sb&#65533; =@ =	 Nu &#65533;B&#65533;&#65533;P&#65533;&#65533;&#65533;&#65533;&#65533;&#65533;&#65533;2&#65533;
&#65533;Z"&#65533;:#`&#65533; &#65533;,&#65533;&#65533;&#65533;&#65533;&#65533;&#65533;&#65533;y^&#65533;B&#1575;&#65533;&#65533;,&#65533;|N&#65533;k&#65533;&#65533;>&#1286;&#65533;&#65533;}&#65533;&#65533;&#36516;r&#65533;F6&#65533;U&#65533;&#65533;&#65533;z4&#65533;I&#65533;&#65533;&#65533;&#65533;&#65533;&#65533;*&#65533;X&#65533;E&#65533;&#65533;&#65533;c&#65533;)&#65533;q&#65533;&#65533;&#65533;&#65533;g&#65533;Z&#65533;&#65533;Q'&#65533;$&#65533;f &#65533;&#65533; &#65533;&#65533;#z^-&#65533;@H&#65533;&#65533;Hm&#65533; :&#65533;$&#65533;R(_g 5&#65533;3= &#65533;&#65533;&#65533;&#65533;&#65533;e&#65533;3Ii &#65533;*&#65533;&#65533;)52@>%&#65533;l&#65533;&#65533;U&#65533;0&#65533;&#1136;I&#65533;1lz&#65533;&#341;t&#65533; &#65533;5N %&#65533;&#65533;K &#65533;rW&#65533;&#65533;&#65533;&#65533;&#65533;&#65533;o&#65533; p&#65533;# &#65533;#Z&#65533;&#65533;f EO&#65533;&#65533;E&#65533;&#65533; W&#65533;M/~&#65533;&#65533;=T@&#65533;`&#65533;2fmZ&#65533;' h&#65533;&#65533;&#65533;@&#65533;&#65533;&#65533; &#65533;C!&#65533;B;&#65533;&#65533;'1&#65533;,&#65533;NA&#303;&#65533;&#65533;}&#65533;&#65533;$&#65533;6&#65533;&#65533; &#65533;&#65533;>6&#65533;>!&#65533;&#65533;&#65533;&#65533;!,&#65533;#&#65533;&#65533;A@&#65533;&#65533;&#65533;&#65533;&#65533;$ &#65533;&&#65533;!k&#65533;&#65533;L&#1601;WS'&#294;=T>? &#65533;J?.J&#65533;"2&#65533;&#65533;bx&#17738;&#65533;7&#65533;&#65533;&#1049;P?);&#65533;&#65533;&#65533;&#65533;!&#65533;*G&#65533;!&#65533;:p&#65533;&#65533;&#65533;;&#65533; `5&#1905;;&#65533;&#65533;@&#65533;!&#65533;&#65533;&#65533;)i[[i&#65533;f&#427;5&#65533;O
Y&#65533;$&#65533;$,&#65533;&#65533;B&#65533;$.&#65533;&#65533;&#65533;Nm&#1813;=&#65533;&#65533;&#65533;/3&#65533;!&#206;&#65533;&#65533;&#&#65533;&#65533;&#65533;
&#65533;ez&#65533;7&#65533;&#65533; CM&#65533;&#65533;&#65533;&#65533;&#65533;&#65533;&#65533;&#65533;}=$&#1988;&#65533; &#65533;q&#65533;u&#65533;pd&#65533;51P &#65533;`&#65533;&#65533;#a&#65533;Y&#1585; " &#65533;i&#65533;t&#65533;&#65533;(&#65533;&#65533;Q&#65533; 1&#65533;&#65533;`>&#65533;34`&#65533;Q&#65533;m&#65533;&#65533;&#1056; ;` &#2033;&#65533;V)&#1677;&#65533;v&#65533;w&#65533;&#1822;J&#65533;Gw&#65533;&#65533;a&#65533;&#65533;	 JUR&#65533;1&#65533;S&#1124;&#65533;F&#65533;3]v&#65533;3pZ&#65533;&#65533;#!&#65533;6&#65533;&#65533;&#65533;$E&#65533;q&#65533;&#65533;&#65533;&#65533;Z&#65533;&#1093;&#65533;&#65533;&#65533;E&#65533;o&#65533;;&#65533;&#65533;:&#65533;&#65533; &#65533;R&#65533;;_&#65533;C&#65533;$sw&#65533;&#65533;>e&#65533;ewy< j_R&#65533;	]YF&#65533;[&#65533;&#65533;6A&#65533;&#65533;&#65533;&#988;&#65533;A&#65533;j&#65533;&#65533;&#65533;&#65533;[&#65533;;J&#65533;&#65533;&#65533;PA"B&#65533;Z&#65533; &#65533;"&#65533;&#65533;&#637;&#65533;k$0L&#65533;4\&#65533;&#65533;&#65533;|Pwfp &#65533;b8>K&#65533;&&#471;   .!&#65533;&#65533;&#65533;&#65533;&#65533;&#65533;&#65533;&#65533;&#65533;&#65533;&#65533;&#65533;&#65533;&#65533;&#65533;&#65533;&#65533;&#65533;&#65533;&#65533;&#65533;&#65533;&#65533;--&#65533;&#65533;
BB?B
&#65533;&#65533;		77&#65533;&#65533;= &#65533;1!-&#65533;&#65533; $&#65533;10&#65533;&#65533;.&#65533;(&#65533;&#65533;1&#65533;&#65533; (A&#65533;&#65533;&#65533;+&&#65533;&#65533;&#65533;8tV<&#567;&#65533;2N!&#65533;[&#65533;S&#65533;&#65533;8|xpab&#65533;&#65533;
X*1S&#65533;&\rA
&#197;
&#65533;&#65533;-X`&#65533;E&#65533;K&#65533;5=@&#65533;&#65533;Ro&#65533;0x&#65533;m&#65533;
X&#65533; &#65533;A&#65533;u-&#65533;h&#65533;&#65533;&#1152;n&#65533;|&#65533;&#65533;&#65533;&#65533;&#65533;
`XAaB&#65533;S#A&#1578;V,0%f&#65533;&#65533;. 	v&#65533;&#65533;&#65533;
&#65533;&#65533;o( `&#65533;&#65533;&#65533;A&#65533;&#65533;&#65533;&#65533;&#728;3k&#1948;&#38185;&#65533;&#65533;&#65533;u&#65533;,!
&#1594;&#65533; &#65533;&#65533;V&#65533; &#65533;]`v_c&#65533;&#65533;&#65533;K2&#65533;&#65533;0 &#65533; 1&#65533;&#65533;`&#65533;A&#65533;
,@&#65533;&#65533;&#65533;KLT&#65533;]&#65533;B&#65533;&#65533;&#65533;~~&#65533;&#65533;&#65533;&#65533;&#65533; &#65533;&#65533;&#65533;&#251;&#65533;&#65533;R&#65533;h &#65533;`EK&#65533;%>&#65533;&#65533;&#65533;3&#65533;SC&#65533;0T&hP5&#65533;`pSy&#65533;p&#65533;&#65533;&&#65533;&#65533;2&#65533;T&#65533;I&#65533;|&#65533;N&#65533;W&#65533;&#65533;&#65533;'&#65533;@&&#65533;0&#65533;)8 &#65533;&#65533; B&#65533;3&#65533;&#65533;&#65533;&#65533;QM&#245;@c &#65533;&#65533;&#65533;&#65533;F &#65533;@  6&#65533;&#65533;k&#65533;&#65533;&#65533;&#65533; &#65533; /&#65533;`&#65533;&#65533;L&#65533;
%&#65533;<&#65533;&#1626;l&#65533;y&#65533;&#65533;Df/ &#65533;&#65533;,&#65533; pe&#65533;&#65533;I&#65533;@=p &#65533;&#65533;V &#65533;&#65533;0&#65533;&#65533;&#65533;H\&#65533;&#65533;6 tS&#65533;d&#65533;&#65533;	 &#65533;)&#21770;}^&#65533;&#65533;X&#65533;&#65533;&#65533;w&#65533;I&#65533;&#65533;	P&#65533;&#65533;#&#65533;%2&#65533;&#65533;!&#65533;b&#65533;T&#65533;&#65533;;&#65533;H+&#1908;I5&#65533;@
(&#65533;&#65533;&#913;&#65533;i">&#65533;&#65533;I#&#65533;L&#65533;&#65533;&#65533;&#65533;&&#65533;}&#65533;a&#65533;&@&#65533;|&#65533;(&#65533;&#65533;&#65533;&#65533;&#65533;&#65533; &#65533;&#65533;F&#65533;L0 t&#65533;hR &#65533; zOa&#65533;B&#65533;&#65533;'=&#65533; &#65533;`z&#65533;&#65533;&#65533;&#65533;&#65533;e&#65533;bj&#65533;H&#65533;&#65533;M&#65533;n&#65533;&#65533;&#65533;&#65533;'w6I*s&#65533;&#1178;a?plK&#65533;&#65533;&#65533; =`&#65533;&#65533;&#65533;$`&#65533;&#65533;&#65533;&#65533;&#65533;hN &#65533;&#1798;w&#65533;&#65533;&#65533;)&#65533;+&#65533;&#810;&#65533;_FQ&#65533;B~D&#65533;&#65533;&#1956;&#65533;>?&#1642;&#1259;&#65533;&#65533;&#65533;M&#65533;Pw>&#65533;	&#65533;{os&#65533;
:&#778;IjV &#65533;A1\&#65533;*SDW&#65533; xJK{g&#65533;&#65533;oh&#65533;c,&#65533;&#65533;&#65533;&#65533;Y2z.&#65533;&#65533;{G&#65533;S
*<&#65533;&#65533;&#65533;i&#1300;O&#1953;&#65533;
&#65533;#^M0v!@@&#65533;&#65533;&#65533;&#65533;&#65533;
&#65533;&#65533; $&#65533;@&#65533;&#65533;&#65533;F&#65533;	&#65533;%&#65533;g.&#65533;(&#65533; @&#65533;&#65533;&#65533;$&#65533;|&#65533;Sj&#65533;l&#65533;&#65533;ozH&#65533;&#65533;4&#65533;}1&#65533;(pj&#65533;&#65533;&#65533;&#65533;_&&#65533;&#65533;_A@&#65533;:!&#65533; t@&#65533;&#65533;) 10&#65533;X>0&#65533;
&#65533;&#65533;-&#65533;&#65533;Q&#65533;2+!&#65533;&#65533;pO(Ha+IBC&#65533;O;&#65533;&#65533;&#65533;X"?&#65533; 6&#65533;&#65533;H\n&#65533;&#65533;Q&@ N&#65533;&#65533;a_&#65533;&#65533;H&#65533;&#65533;&#65533;&#65533;*&#65533;&#65533;W&#65533;&#65533;&#65533;x`Y&#65533;9t&#65533;#&#65533;4&#65533;"&#65533;&#65533;&#65533;@&#65533;&#65533;Ip@x&#1732;4R&#65533;&#65533;&#65533;&#65533;&#65533;YpR&#65533;&#65533;&#65533; 9x&d0&#65533;&#65533;\&#65533;l&#65533;z&#65533;&#65533;;&#65533;v	&#65533;&#65533;kH&#65533;&#65533;R  @&#65533;&#974;&#65533;&#1795;&#65533;!&#65533;&#1025;&#65533;t&#65533;H&#65533;&#65533;lp&#65533;1&#65533;&#65533;&#65533;c&#65533;0!&#65533;=&#65533;Hf2&#65533;A&#65533;FIJPD&#65533;ri_&#65533;&#65533;&#1472;h 0@&#65533;Y&#65533;^CK&#1033;b70`&#65533;Jp &#65533;)$&#65533;J&#65533;,A&#65533;&#65533;a@PQ&#65533;&#65533;&#65533;&#65533;&#65533;&#65533; &#65533;T&#65533;*&#65533;f`=&#65533;&#65533;I&#65533;&#65533;&#336;j5&#65533;C&#65533;@P&#65533;&#65533;&#65533; *R&#65533;&#65533;\!8&#65533;&#1136;&#65533;&#65533;&N&#65533;< ANP 	&#65533; m&#65533; x"&#65533;&#65533;K|`&#65533;d&#65533;L&#65533;&#65533;&#65533;!&#65533;&#65533;PG&#65533;&#65533;&#65533;`+&#65533;&#65533;(&#65533;#5&#65533;T&#65533;0a'R5&#65533;#$&#1056;:&#65533;1&#65533;lM&#65533;+0$U&#65533;&#65533;@&#65533;&#65533;&#65533;P&#65533;k&#65533;v&#65533;&#65533;cJ&#65533;&#65533;.&#65533;&#65533;&#65533;&#65533;&#65533;&#65533;&#1625;cH&&#65533;&#65533;3&#65533;&#65533;&#65533;TE'xOa"Y&#65533;&#65533;&#65533;D&#65533;%ia&#65533;&#65533;&#65533; 	T&#65533;&#65533;&#65533; &#65533;B&#65533;&#65533;@ &#65533;fT !&#65533;&#65533;&&#65533;&#65533;&#65533;&#65533;&#65533;X&#65533;.&#832;
&#65533;&#65533;&#65533;&#65533;d&#65533;] H&#65533;:"&#65533;&#65533;&#65533;&#65533;IBz`&#65533;p&*&#521;&#1954;&#65533;Kx&#945;&#1010;&#65533;&#65533;&#65533;&#1231;vh&#65533;&#65533;e&#65533;&#65533;&#65533;N":&#65533;!p\&#65533;&#65533;&#65533;Ih_&#65533;(&#65533;&#65533;&#917;&#65533;I8&#65533;JAD&#65533;E&#65533;&#65533;&#65533;&#65533;@E&`&#65533;q&#65533;d&#65533;&#65533;,GV`&#65533;"-D-YAh&#65533;&#65533;&#65533;&#65533;Yu?3Y&#65533;&#65533;&#65533; ^&#65533;3b&#65533;&#65533;jPs&#65533;&#65533; &#65533;&#65533;&#65533;*&#65533;&#65533;
&#65533;&#65533;d&#65533; 0T<&#65533;TW6&#65533;&#65533;h@&#65533;vpT&#65533;&#65533;&#65533;N7&#65533; $&#65533;?P&#65533; &#201;L&#65533; t&#65533;&#65533;8&#65533;\P&#65533;&#65533;r&#65533;&#65533;0&#65533;F&#65533;D&#209;k#&#65533;&#65533; TP hj&#65533;S&#65533;u&#65533;A&#65533;9Gs:&#65533;&#65533;:&#65533;	l &#65533;&#65533;&#65533;:&#65533;\&#65533;`4)&#505;&0&#65533;L&#65533;"2PAg[&#65533;P%[) n&#65533;&@&#65533;A#H&#65533;&&#65533;&#65533;&#65533;&#65533;db#&#65533;Y&#65533;2&#65533;QK@&#65533;&#65533;&#65533;&#65533;l&#65533;aW)&#65533;&#65533;&#65533;GK &#65533;&#65533;&#65533;&#65533;2% D&#65533;&#65533;{&#65533;&#65533;q5(&#65533;&#65533;&#65533;'&#65533;&#65533;&#65533;&#1602;&#65533;&#65533;E^&#65533;_D&#65533;&#65533;KS&#65533;&#65533;&#65533;R&#65533;2&#65533;&#65533;*&#65533;&#65533;T,&#65533;&#65533;&#65533;Z&#65533;&#65533;&#65533;O&#65533; &#980; &#65533;&#65533;&#65533;&#65533;+@&#65533;&#65533;yF$!q &#65533;&#65533;h&#65533;R&#65533;&#65533;&#65533;&#65533;&#65533;&#65533;&#65533;v&#65533;&#65533;v&#65533;&#65533;&#65533;&#65533;u&#65533;p&#65533;&#65533;&#65533;&#65533;&#65533;`(&&#65533;&#65533;&#65533;!&#65533;o&#65533;:! &#65533;&#11692;&#65533;&#65533;@%&#65533;&#65533;&#65533;&#2008;&#65533;&#1295;&#65533; &#65533;&#65533;>.&#65533;&#65533;2&#65533;q#&#65533;&#65533;JA&#1352;&#65533;	&#65533;&#65533;&#65533;x &#65533;W&#65533;x&#65533;&#65533;&&#65533;h&#313;r|&#65533;Q&#65533;&#65533;&#65533;H1&#65533;#(&#65533;&#65533;x&#65533;&#65533;&#65533;Z&#65533;&#65533;&#65533;&#65533;&#65533;V&#65533;&#500;&#65533;&#65533;&#65533;	v`&#65533;Z&#65533;4k&#321;&#65533;+&#65533;w&#65533;&#65533;&#39172;&#65533;V&#65533;&#65533;&#564;2&#65533;&#65533;2&#65533;&#65533;f&#65533;=A$&#65533;&#65533;&&#65533;&#65533;&#65533; &#65533; bci&#65533;&#65533;&#65533;:&#65533;&#65533;&#65533;&#65533;&#65533;F&#65533;
2 &#65533;)^&#65533;$ &#65533;&Vk~&#65533;e<AOhd&#65533; !l&#65533;&#65533;bbK&#65533;&#65533;_&#65533;&#65533;0&#65533;.&#65533;`&#65533;!&#65533;&#65533;m?&#65533;V@&#65533;@*yHe4&#540;&#65533;&#65533;;Q&#65533;\&#65533;H&#65533;]G&#65533;c&#65533;-b&#65533;&#65533;&#65533;&#65533;&#65533;&#65533;`&#65533;&#65533;&#65533;&#65533;Pe&#1688; &#65533;&#65533;&#65533;&#65533;f	T&#46698;Af&#65533;&#65533;jo&#65533;P&#65533;
,&#65533;@S&#65533;( (&#65533;&#65533;&#65533;d&#65533;0&#65533;^|&#65533;0K*&#65533;&#65533;N&#65533;&#65533;U&#65533;&#65533;P&#65533;?&#65533;&#65533;&#65533;&#65533;Tp&#65533;&#42081;&#65533;&#65533;! t[&#65533;&#65533;
eE1d&#65533;ew&#65533;S&#65533;&#65533;]&#65533;&#65533;P 	&#193;N#&#65533;R4a V&#65533;O&#1744;E3c"&#65533;A*$G&#65533;^4-&#65533;&#65533;&#65533;w&#65533;S&#65533;2q&#65533;&#65533;	
':G&#65533;C&#65533;&#65533;(>1yq&#65533;&#65533;G&#65533;0^F#&#65533;y{&#65533;/Qa1 +`<&#65533;&#65533;#&#65533;&#65533;b5&#65533; j#*w	&#65533;n*OG&#65533;*qYYdZ$&#65533;M&#65533;B&#65533;-&#65533;&#65533;?&#65533;&#65533;0 +&#65533;B&DPRX&#65533;rA&#65533;C-&#65533;
r&#65533; 0&#65533;&#65533;@ &#65533;s&#65533;@#&#65533;&#65533;=&#65533;5p&#65533;&#65533;k&#65533;&#65533;~_&#65533;uC'&#65533;d&#65533;&#65533;*&#65533;&#65533;&#65533;&#65533;J&#65533;I#&#65533;D&#&#65533;4 &#65533;#&#65533;&#65533;F%&&#65533;&#352;*&#65533;}&#65533;!&#65533; &#65533;&#65533;&#65533;~&#65533;Ps&#65533;"-` "!&#65533;:&#65533;&#65533;&#65533;$&#65533;*&#65533;Y&#65533;5p2&#65533; &#65533;&#65533;bOt	a7&#65533;d	{&#65533;*&#65533;{&#65533;&#65533;pU3GPA&#65533;Y_&#65533;2&#65533;&#65533;G&#65533;H&#65533;cf&#65533;.&#65533;&#65533;#&#65533;w&#65533;w&#65533;&#65533;*DZ&#65533;g&#65533;	&#65533;K&#65533;&#65533;b1&#65533;&TE&#65533; *Up&#65533;&#65533;&#1044;+&#65533;'Y&#65533;T &#65533;Qc&#65533;&#65533;M(	p8p|&#65533;&#65533;<&#65533;&#65533; &#65533;B&#65533;5&#65533;&#65533;&#65533;i/P:4&#65533;!a&#65533;&#65533;&#65533; &#65533;@&#65533;&#65533;YU2&#65533;&#65533;2&#65533;&#1556;,sP&#65533;J&#65533;Du`<&#65533;&#65533; ?&#65533;%&#65533;pI @&#65533;s@&#65533;1dr &#65533;4&#65533;U Na%&#65533;&#65533;&#65533;&#65533;h6Gr&#65533;&#65533;	2Dgxyz&#65533;$p/&#65533;X1&#65533;&#65533;y&#65533;Y&#65533;1 &#65533;z&uL.5&#529;&#65533;&#65533;&#65533;5&#65533;&#65533;G@ ,&#65533;&#65533;E&#65533;qL&#65533; Q&#65533;fmEx3`Y&#65533;M&#65533;B|&#65533;PD&#65533;&#1154;"7`.&#65533;C\&#65533;F&#65533;pc&#65533;*'&#65533;d&#65533;e
QBz&#65533;6&#65533;XD&#65533;&#65533;&#65533;&#65533;gZ@&#65533;e&#65533;&#65533;'&#65533;r&#545;r&#65533;&#65533; @1 &#65533;q$&#65533;pqV&&#65533; %&#65533;UET&#65533;H4&#65533;3&#65533;&#65533;`E&#65533;fj&#65533;
L&#65533;&#65533;&#65533;2g&#65533;h Z&#65533;&#65533;&#65533;'&#65533;&#65533;1&#65533;&#65533;u&#65533;&#65533;BwV&#65533;H&#65533; &#65533;&#65533;h&#65533;pYsQ*#&#65533;	Ap.(@w&#65533;w&#65533;)&#65533;&#65533;&#65533;4D&#65533;  3&#65533;	5p\&#65533;&#65533;&#65533;x\\&#65533;r$&#65533;2g(&#65533;&#65533;&#1186;&#65533;&#65533;&#65533;&#65533;0&#65533;&#65533;&#65533;>&#65533;:&#65533;&#65533;:&#65533;  '01&#65533;3H&#65533;3&#65533;,&#65533;#|w	&#65533;&#65533;&#65533;E:&#65533;
&#65533; l&#65533;?1&#65533;&#65533;*DA3&#65533;?&#65533;&#65533;&#65533;+&#65533;D0*(&#65533;5&#65533; 1&#65533;&#65533;&#65533;Ce&#65533;h50aV6&#65533;&#65533;&#65533;&#65533;3&#65533;o$`&#65533;:	&#1364;&#65533;Eb(&#65533;#P&#65533;&#65533; &#65533;w4&#65533;8&#65533;&#65533;CY3@t_&#65533;&#65533;b&#137;t&#65533;&#65533;&#65533;&&#65533;&#65533;2Q&#65533;&#65533;&#65533;&#65533;%k&#65533;1&#65533;&#65533;&#65533;&#65533;&#65533;'D&#65533;
&#65533;!&#65533;&#65533;>&#65533;Tc&#65533;&#65533;&#65533;&#65533;&#608;"&&#65533;&#65533;&#65533;&#65533;C&#65533;&#65533;&#65533;&#65533;bY&#65533;<&#65533;&#65533;<&#65533;3&#65533;&#65533;&#65533;(P4pX&#65533;&#65533;)&#65533;&#65533;)&#65533;&#65533;3&#65533;&#65533;#W&#65533;@&#65533;&#65533;m&#65533;&#65533;7&#65533;&#65533;e&#65533;&#132;&#65533;  p`&#65533;&#65533;T&#65533;&#65533;&#65533;{&#65533;&#65533;&#65533;w&#65533;:&#65533;  _s&#65533;&#65533;&#65533;&#65533;&#65533;B"&#65533;f&#65533;W&#65533;"&#65533; &#65533;&#65533;&#65533;&#65533;&#65533;>- &#65533;&#65533;> &#65533;s2&#65533;&#65533;)s&#65533;VLC)!;&#65533;&#616;&#65533;&#65533;Ep Z&#65533;=&#65533;o&#65533;ssOR&#65533;#&#65533;(0&#65533;P `&#65533;&#65533;&#65533;Z&#65533;1&#65533;
&#65533;&#65533;&#65533;_&#65533;z&#65533;)SU&#65533;>e&#1194;&7&#65533;&#65533;_EtC&#65533;&#65533;8&#65533;?&#65533;@=\&#65533;P&#65533;&#65533;q&#65533;P&#65533;Mr
&#65533;G ;G)v &#65533;&#1040;&#65533;#&#65533;&#65533; +&#65533;5&#65533;FwV1G&#65533;&&#65533;&#65533;&#65533;&#65533;Y
@&#65533;&#65533;&#65533;&#65533;:-&#1264;&#65533;&#65533;5&#305;.{&#65533;&#65533;&#65533;&#65533;9&#65533;A`jmAZ&#65533;U) R1&#65533;&#65533;&#65533;*k&#65533;&#65533;&#65533;x&#65533;&#65533;@X&#65533;s&#65533;&#65533;7^&#65533;Wc&#1113;&#65533;g&#65533;d&#65533;+*&#65533;&#65533;75&#65533;&#65533;QC &#65533;&#65533;  1,&#65533;-@8&#65533;o&#65533;#3P&#65533;q+&#65533;$4`> t93?&#65533; &#65533;-`jNq&&#65533;&#65533;&#65533;&#65533;KU&#65533;&#65533;&#65533;&#65533;t&#65533;b`&#65533;P^"KF&#65533;'&#65533;&#65533;&#65533;1]I&#65533;K[*gY&#65533;&#65533;8&#65533;H&#65533;K&#65533;su&#65533;&#65533;&#65533;&#65533;m&#65533;H'`&#65533;&#65533;D8A:&#65533;&#65533;R&#65533;&#65533;*P[&#65533;k	c&#65533;	&#65533;!9>&#1133;&#65533;:&#65533;&#65533;2E&#65533;&#65533;[$ &#65533;&#65533;@Q&#65533;&#65533;&#65533;r)P>nX#=&#65533;5X&#65533;MtE&#65533;&#65533;&#1134;&#65533;AN&#65533;&#65533;&#65533;&#65533;r&#65533;&#65533;G&#65533;p &#65533;&#65533;y	&#65533;&#65533;A&#65533; S&#65533;K&#65533;#&#65533;~&#65533;s&#65533;o&#65533;#+0&#65533;&@ &#65533;&#65533;% =*0%&#65533; /&#65533;>&#65533;&#65533;^&#65533;T&#65533;S&#65533;&"&#65533;&#65533;&#65533;&#65533;t&#65533;&#539;&#65533;_&#65533;&#65533;T&#65533;&#65533;J&#65533;&#65533;P3&#65533;&#65533;1I7&#65533;&#65533;&#65533;&#65533;&#65533;3c)&#65533;&#65533;Z)&#65533;&#65533;&#65533;0&#65533;&#65533;fY&#65533;9&#65533;p >&#65533;-Hr0wv.&#65533;{&#65533;*u&#65533;&#65533;&#65533;&#65533;;,&#65533;	&#65533;)&#644; &#65533;U |m&#65533;&#65533;B&#65533;a&#65533;RC&#65533;,A&#65533;&#65533;&#65533;H&#65533;P 0&#65533;&#65533;
&#65533;&#65533;&#65533;&#65533; &#1440;&#65533;#&#65533;+p&#65533;&#65533;er&#65533;\&#65533;&#65533;&#65533;Z&#65533;&#65533;"&#65533;&#1232;		$&#65533;&#65533;FL*@#4t:&#65533;&#65533;&#65533;L#&#65533;&#65533;&#65533;&#65533;&#835;/&#65533;!&#65533;O<&#65533; 	@3@(qS= &jlVNB1/&#65533;&#65533;&#65533;&#65533;U&#65533;4&#65533;!sj&#65533;&#65533;&#65533;<&#1188;G&#65533;&#65533;&#65533;2&#65533;&#65533;&#65533;u"&#65533;%&#65533;L_&#65533;'&#65533;6%;@&#65533;&#65533;3&&#65533;o&#65533;=* A&#65533;s&#65533;&#65533;&#65533;&#1058;~@?&#65533;&#65533;5pSOa8&#65533;p &#263;7p&#65533;&#212;j&#65533;{&#65533;$*/&#65533;#p&#65533;  &#65533;&#65533;.&#65533;Q&#65533;bQA=@|kel&#65533; &#65533;P P!&#65533;K0 &#65533;&#65533;&#65533;&#65533;&#65533;P> &#65533;&#65533;&#65533;d'&#65533;"&#65533;&#65533;&#65533;s	,&#65533;&#65533;&#65533;b+0&#65533;<a&#65533;&#65533;&#65533;&#65533;&#65533;@C&#65533;&#743;&#65533;f&#1101;&#65533;\&#65533;&#65533;:ywWQ$&#65533;&#65533;F &#65533;<)(7&#65533;h)&#65533;bc9aG`&#1275; &#65533;@&#65533;&#65533;&#65533;k&#65533;>&C&#65533;&#65533;&#65533;C&#65533;&#65533;uu&#65533;&#65533;_&#65533;&#65533;&#65533;&#65533;&#563;&#65533;_cN@&#65533;&#65533;&#232;@}&#65533;&#65533;&#65533;S&#65533;&#426;	=(&#65533;&#65533; &#65533;&#65533;$M&#65533;"	R
&#571;3&#65533;&#65533;&#65533;&#65533;bB&#65533;&#65533;V1r$"&#65533;&#65533;0$&#65533;	?&#65533;&#65533;
&#65533;e7&#65533;h10&#65533; 3&#65533;O&#65533;W&#65533;!,!	&#65533;C&#65533;Z&#65533;p@Q&#65533;&#65533;&#65533;M&#65533;H&#65533;	&#65533;:-&#1472;&#65533;&#65533;&#65533;&#65533;PZ&#65533;06&#65533;&#65533;$L&#65533;*@&#65533;&#65533;&#65533;af &#65533;&#65533;&#65533;&#65533;@ !&#65533;&#65533;  &#65533;%&#65533; Z&#65533;  10y&#65533;4} &#65533;a&#65533;&#65533;U&#65533;&#65533;:&#65533;&#65533;&#65533;&#65533;&#65533;&#65533;&#477;x&#65533;Z>X&#65533;z&#65533;&#65533;&#65533;z\&#65533;&#65533; &#65533;&#65533;'&#65533;&#65533;u_2v&#65533;&#65533;3&#65533;&#65533;{Sl&#65533;&#65533;dQ&#65533; 6&#65533;!;&#65533;0 &#65533;)&#65533;K&#65533;3	&#65533;&#65533;\axc&#1057;&#65533;W&#65533;&#65533;4Gzq&#65533;&#65533;[&#65533;&#65533;,&#769;]&#65533;&#65533;&#65533;&#65533;-&#65533;b&#65533;!&#65533;&#65533;&#65533; &#65533;&#65533;&#65533;&#65533;p&#65533;!&#65533;V&#1133;Y&#65533;&#65533;d,&#65533;l&#65533;[&#1568;V&#65533;2g&#65533;0&#65533;x&#65533;&#65533;K]:&#65533;2&#65533;Z4N&#65533;&#65533;(&#65533;!s&#65533;d\&#65533;&#65533;#0.&#65533; a&#65533;'&#65533;1&#65533;&#65533;3 -&#65533;&#65533;&#65533;8s&#65533;&#65533;%&#65533;!&#65533;U.2MkU&#65533;&#65533;[n&#65533;M&#65533;&#65533;(&#65533;&#65533;+&#65533;&#65533;Z&#65533;1&#65533;&#1546;	 `A&#65533;k@ &#65533;&#65533;&#65533;&#1303;E&#65533;w{U$n#&#65533;&#65533;&#65533;&#65533;H&#65533;X&#65533;8&#65533;&#65533;&#65533;&#65533;&#65533;2H&#65533;:&#65533;7&#1030;1RC&#65533;W{&#65533;@U&#65533;E.&#65533;&#65533;&#65533;&#65533;P&#65533;&#1101;&#65533;&#65533;"(&#65533;P!nx&#65533;&#65533;L&#65533;!0G2&#65533;&#65533;5~ &#65533;&#65533;j8oj&#65533;P&#65533;DR&#779;5~&#65533;&#65533;&#65533;&#65533;&#65533;N&#65533;,&#65533;&#65533;9s&#65533;{G&#65533;&#65533;&#65533;&#65533;R&#65533;&#65533;Ng	@#+&#65533;(&#65533;`8sT\B&#65533;(PH&#65533;&#65533;&#65533;B&#65533;f&#65533;(&#65533;?dw&#65533;]e&#65533;&#65533;&#65533;k&#65533;1?R&#65533;3&#65533;&#65533;&#65533;&#65533;&#65533;&#65533;&#65533;&#65533;~&#65533;&#65533;&#65533;MJWu&#65533;{B`%&#65533;3KS&#65533;]r&#65533;4F&]QP&#65533;	/"&#65533;*?1&#65533;&#65533;M+h$&#65533;P&#65533;^&#65533;b&#65533;&#65533;z&#65533;: &#65533;DF &#65533;8m&#65533;&#65533;&#65533;&#65533;A"+&#1070105;-&#65533;	+&#65533;&#65533;&#1680;&#65533; G&#65533;&#65533;%)&#65533;l&#65533;k&#65533; &#497;Q&#65533;&#65533;&#65533;&#65533; &#65533;&#65533;/3-?&#65533;&#65533;&#65533;Cq8&#65533;u&#65533;2&#1069;&#65533;p&#65533;&#65533;Z4DY&#65533;&#65533;&#65533;1g&#1318;C 7b&#65533;k$&#65533;&#65533;  (: #&#65533;$$((0*-=&7 &#65533;& &#65533;?&#65533;B&#65533;&#65533;&#65533;&#65533;	7;	 &#65533;&#65533;&#65533;&#65533;&#65533;&#65533;&#65533;&#65533;&#65533;&#65533;&#65533;&#65533;&#65533;&#65533;&#65533;&#65533;&#65533;&#65533;&#65533;&#65533;&#65533;&#65533;&#196;&#65533;&#65533;&#65533;&#65533;&#65533;	
;&#65533;
&#65533;7B;&#65533;=&#65533;&#65533;77=%--1%:#(&#65533;!H&#65533;&#65533;&#65533;&#65533;
$| &#65533;B@&#65533;
 d(&#65533;&#65533;&#320;A&#65533;&#65533;a&#65533;&#65533;8<&#65533;&#65533;&#65533;&#65533;A& &#65533;d &#65533;&#65533;&&#65533;(&#65533; &#65533;C&#65533;&#65533;|P&#65533;B&#65533;VD&#65533;P&#65533;	@+8 &#65533;&#65533; .&#65533;j6u&#65533;&#65533;B`<a5&#65533;&#65533;6THq&#65533;&#65533;3`&#65533;&#65533;,&#382; 3&#65533;0 &#65533;&#65533;&#65533;=&#65533;
x&#65533;&#1093;&#65533;O&#65533;&#65533;0&#65533;"&#65533;&#65533;&#65533;Tdh&#65533;&#65533;&#65533;&#65533; &#65533;(pr&#65533;?Y&#65533;*&#65533;&#65533;&#65533;
: &#65533;P&#65533;@&#65533;<&#65533;hA@&#65533;=P#&#65533;
&#65533;
N&#65533;P&#65533; &#65533;t&#1726;&#65533;&#65533;&#65533;x&#65533;h&#722;+_&#956;&#65533;&#65533;&#65533;&#65533;tiACu|$H&#65533;&#65533;&#65533;o &#65533;)&#65533;&#65533;&#65533;*&#1254;&#65533;&#65533;&#65533;&#65533;,&#65533;&#65533;&#65533;&#65533;&#65533;L(&#1068;&#65533;*&#65533; &#65533;M,|&#65533;(&#65533;&#65533;&#65533;F&#65533;p&#65533;5U0&#65533;&#65533;)X&#65533;d&#65533;D&#65533;>&#65533;\&#65533;&#65533;&#65533;&#65533;&#65533;&#65533;&#65533;&#65533;V&#65533; A!.P&#321;C&#65533;H&#65533;"&#65533;dRT&#65533;&#65533;&#65533;8&#65533;E&#65533;](W3<&#65533;&#65533;T(lD&#65533;38P*&#65533;$&#65533;&#65533;&#65533;&#65533;
0&#65533;ShX&#65533;3&#65533;<&#65533;A&#65533;&#65533;&#65533;Ml&#65533;F&#65533;<&#65533;&#65533; X &#65533;&#65533;,&#65533;&#65533;5&tt#5uPA&#65533;&#65533; 
%&#65533;&#65533;BP&#1026;%HB&#65533;&#65533;&#65533;	m&#65533;&#65533;&#65533;&#65533;w&#65533;&#65533;&#65533;Jx&#65533;E`&#65533;4&#65533;&#65533;&#65533;&#1834;&#65533;&#65533;&#65533;&#43708;2&#65533;,&#65533;`35&#65533;&#65533;&#65533;&#65533;+&#65533;
&#65533;@&#65533; 4&#65533;+&#65533;p@	 &#65533;&#65533;
&#65533;&#65533;&#65533;&#65533;
&#65533;&#65533;`R&#65533;&#65533;<&#65533;&#65533;&#65533;0&#65533;H&#65533;R&#65533;&#65533;&#65533;&#65533;&#65533;)p&#65533;&#65533;&#65533;'&#65533;i&#65533;&#65533;,&#65533;&#65533;C&#65533;&#65533;&#65533;&#65533;&#65533;&#65533;d&#65533;&#65533; &#65533;??&#65533;&#65533;S&#65533;[U &#65533;&#65533;d02&#65533;&#65533;	vYm&#65533;&#65533;K&#65533;&#65533;&#65533;VI10&#65533;&#65533;O]&#65533;&#65533;&#65533;&#65533;P&#65533;&#65533;ZhU&#65533;R&#65533;&#65533;/w^&#65533;B&#65533;&#65533;K&#1368;&#65533;&#65533;&#65533;&#65533;`%!*X $&#65533;&#65533;&#65533;V&#65533;&#65533;R&#65533;@&#65533;,&#65533;J"&#65533;&#65533;&#65533;&#65533;&#65533;&#65533;&#65533;` `&#65533;&#65533;&#65533;(&#65533; *,&#65533;&#65533;&#65533;&#65533;)&#65533; 8&#65533;&#65533;&#65533;
-&#65533;I&#65533;&#65533;x&#65533;&#65533;&#1981;tK&#65533;&#65533;zkm&#65533;&#65533;&#65533;&#65533;&#65533;&#65533;l6&#65533;&#65533;&#65533;^:H`1&#65533;YPX&#65533;`N&#65533;& &#65533;&#65533;@&#65533;&#65533;&#65533;b&#65533;&#65533;ze&#65533;&#65533;T&#65533;&#65533;`&#65533;2&&#65533;&#65533;"Y&#65533;&#65533;&#65533;&#65533;&#65533;`6&#65533;&#65533;&#65533;&#65533;[&#65533;P1&#65533;&#65533;&#65533;~&#65533;&#65533;&#65533;&#65533;&#65533;&#65533;OtQ`&#65533;!&#65533;&#65533;$&#65533;4D>cUe?:f*~p &#383;&#65533;&#65533;o&#65533; 1h&#65533;B,&#65533;&#65533;"4&#65533; &&#65533;&#65533;\&#65533;"&#65533;S&#65533;&&#65533;&#65533;&#65533;&#65533;.&#65533;&#65533;&#65533;&#65533;&#65533;^L@k&#65533;H&#65533;
`&#65533;&#65533;&#65533; &#65533;S$&#1034;&#65533;&#65533;&#65533;m&#65533;&#65533;&#65533;&#65533;&#65533;t &#65533;S&#65533;CUtp&#439;&#65533;&#65533;&#65533;&#65533;@&#65533;  &#65533;&#65533;a&#65533;:&#65533;8Gw&#65533;#&#65533;&#65533;p;&#65533;&#65533;&#65533;&#65533;V&#65533;&#65533; 0&#65533;8&#1269;&#65533;@!,h &#65533;&#65533;]&#65533;
I&#65533;&#65533;&#1613;P&#65533;&#1829;&#65533;&#65533;0&#65533;0.N&#65533;.0&#65533;&#65533;&#860;Q&#65533; &#65533;'&#65533;&#65533;&#65533;&#65533;&#65533;&#65533;+C&#65533;0X&#1027;&#65533;@(x&#65533;(t&#65533;&#65533;&#65533;&#65533;>@&#65533;G3&#65533;0]iZ&#65533;	1&#65533;5b&#65533;J
y &#65533;&#65533;&#65533;&#65533;!&#65533;&#65533; &#65533;&#65533;9&#65533;&#65533;}f9&#65533;&#65533;R&#65533;&#65533;&#65533;&#65533;>&#65533;
P q &#65533; 	:@&#65533;x`,&#65533;&#65533;&#65533;$ Y&#65533;&#65533;&#65533;v&#65533;&#65533;87&#65533;&#65533;~s&#185;&#65533;&#65533;n2&#65533;&#65533;6&#65533;&#65533;&#894;&#65533;&#65533;&#65533;&#65533;&#65533;&#432;t&#65533;
op&#65533;m&#65533;&#65533;9:E&#65533;&#65533; 2Ax@&#65533;4&#65533;&#65533;&#65533;( &#65533;0&#65533;&#65533;\&#65533;X&#65533;&#65533;2&#65533;<&#65533;)&#65533;&#65533;&#65533;H:%S&#65533;,&#65533;%P&#65533;&#65533;~s&#65533;R3&#65533;5&#65533;*u.&#65533;3&#65533;&#65533;&#65533;&#65533;&#65533;&#65533;l&#65533;2h`&#65533;&#65533;"S &#65533;&#65533;$T&#65533;&#65533;X&#65533;*pd0(W&#65533;&#65533;d&#65533;&#65533;@&#65533;A&#65533;f&#65533;]@&#65533;&#65533;SHS4&#65533;_&#65533;k&#65533;&#65533;dF&#65533; &#65533;&#65533;&#65533;!`&#65533;&#65533;&#65533;#		&#65533;&#65533;&#65533;&#65533;	&#65533;G&#1122; &#65533;4Gx&#65533;&#65533;)&#65533;%`&#65533;&#65533;4&#65533;Y&#65533;[&#65533;J&#65533;=I7KX&#65533;&#65533;P5\&#65533;&#65533;C&#217;&#65533;&#65533;&#65533;X&#1091;&#65533;&#65533;,8&#65533;f &#65533;&#65533;m&#65533;`$p&#65533;&#65533;b(&#65533;S.&#65533;&#65533;&#65533;U&#65533;&#65533;&#65533;1IZF&#65533;D&#65533;&#65533;b&#65533;b &#65533;t3PO&#1323;0q&#65533;}&#65533;]+`&#65533;\|1&#65533;&#65533;l&#65533;^|`&#65533;&#65533;&#65533;&#65533;&#65533;Sj&#65533;&#65533;|&#65533;&#65533;&#65533;`r&#65533;, &#65533;S>0FC &#65533;T*0&#65533;. @L&#65533;&#65533;1]m<&#1607;&#65533;"b&#65533;gL@&#65533;0&#65533;GF 4u&#65533;&#65533;o{j&#65533;&#65533;&#65533;G&#65533;&#65533;&#65533;c&#65533;&#65533;L&#65533; H&#65533;X e&#993;&#65533;T&#65533;&#65533;&#65533;&#65533;&#65533;&#65533;&#65533;&&#65533;YX'}caaW&#65533;bXY&#65533;&#65533;&#65533;&#65533;,H%&#65533;&#65533;&#65533;<&#65533;J&#65533;'&{LN\&#65533;&#65533;	&#65533;&#65533;&#65533;
&#65533;3&#65533;
j0&#65533;f&#65533;R^&#65533;lQ&#65533;&#35969;	&#65533;@&#65533;&#65533;g&#65533;n{3&#65533;&#65533;!&#666;x!.&#65533;|,`&#65533;&#65533;&#65533;&#65533;&#1687;&#65533;&#65533;fj>&#65533;&#1538;R&#65533;D&#65533;@10&#65533;K f&#65533;&#53610;&#65533;&#65533;&#65533;&#65533;&#65533;&#65533;&#65533;&#65533;&#65533; :w&#65533;&#65533;&#65533;%
&#65533;&#65533;|&#65533;r3&#65533;&#65533;&#65533;&#65533;&#65533;D&#65533;&#65533;@&#65533;&#65533;&#65533;B&#65533;&#361;\@&#65533;&#65533;= &#65533;&#65533;&#65533;&#65533;Xm;&#65533;&#65533;	P&#65533;;&#65533;u9L&#65533;&#65533;t&#65533;m&#65533;&#65533;&#65533;&#65533;\;&#65533;&&#65533;5nX&#19000;&#65533;&#1038;6t^&#65533;Z&#65533;&#65533;W&#65533;&#65533;&#65533;&#65533;&#65533;Y
&#65533;&#65533;<&#65533;HTf`&#65533;&#65533;B-&#65533;)@"2D&#65533;<@&#65533;&#65533;&#65533;n&#65533;&#65533;0 &#65533;&#65533;&#65533;0&#65533;h w&#65533;AsZd`&K4&#65533;&#65533;`&#1183; &#65533;&#65533;W&#40081;&#65533;&#65533;&#65533;B&#65533;&#65533;	N&#65533;&#65533;&#65533;0&#65533;v*
&#65533;&#65533;LW &#65533;&#65533;wn&#760;,i&#65533;&#65533;D&#65533;k&#65533;i&#65533;6&#65533;&#65533;&#65533;&#65533;2&#65533;&#65533;&#65533;&#65533;c!6&#65533;&#65533;0&#65533;&#65533;}&#65533;mt&#65533;&#65533;*&#1025;&#65533;&#65533;) &#65533;&#65533;@P0&#65533;&#65533; Z%&#1536;o&#65533;&#65533;&#65533;A&#65533;	=&#65533;k!z[&#65533;o&#65533;&#65533;&#65533;>A&#65533;bk !&#65533;qnQg&#65533;J&#65533;x&#1019;1&#65533;b_&#65533;&#65533;b&#65533;pl&#65533;&rK&#453;E&#65533;&#65533;L	&#65533;&#65533;X0&#65533;
&#65533;&#65533;&#65533;&#65533;3&#65533;&#65533;&#65533;rA?w&#65533;&#65533;&#65533;&#65533;&#47594;~&#65533;AO&#65533;d>=&#65533;B)&#65533;
&#65533;b&#65533;j&#65533;&#65533;&#65533;,00&#65533;&#65533;E&#65533;V7#M.&#65533;6&#65533;t$	`5&#65533;-&#65533;>&#65533;&#65533;&#65533;^-&#65533;@&#65533;+&#65533;'&#65533;&#65533;>&#65533;@B&#65533;/:&#65533;y&#1108;Mk&#65533;Wr&#65533;&#65533; &#65533;S&#65533;A&#65533;0?&#65533;&#51532;-&#65533;]tP&#65533;&#65533;&#65533;7:&#65533;MD&#65533;&#43545;O=MD2T&#65533;0&#65533;pa&#65533;&#65533;
&#65533;V	x&#65533;&#65533;&#65533;4 &&#65533;&#65533;8&#65533;T5&#65533;w&#65533;&#65533;Bww7z&#65533;"&#65533;&#65533; N&#65533;!, &#65533;&#65533;a8&#65533;&#65533;L&#65533;&#65533;r#E&#65533;0&#65533;!&#65533;e!~&#65533;3&#65533;:&#65533;v'&#65533;'&#65533;k&#65533;&#65533;O7#&#65533;o#0S&#65533;6&#65533;&#65533;&#65533;I#&#65533; 2j25&#65533;*R-k&#65533;&#65533;f=P&#65533;O&#65533;&#65533; @&#65533;ax &#65533; &#65533;5PU&#65533;57&#65533;&#65533;&#65533;&#65533;!&#65533;&#65533;:)&#65533;IA&#65533;  P!&#65533;&#65533; Es&#65533;&#65533;75&#65533;&#65533;&#65533;&#65533;`&#65533;POfwX8{|&#65533;#&#65533;:&#65533;n&#65533;&#65533;;]s &#65533;>0&#65533;u +`2&#65533;@&#65533;&#65533;K P P &#65533;B
&#65533; &#65533;&#65533;&&#65533;&#65533;&#65533;&#65533; 6Px&#65533;Pl&#65533;QCu&#28737;ew#&#65533;&#65533;&#65533;+~g&#1366;C&#65533;d8fv&#65533;&#65533;&#65533;&#65533;&#65533;Pt&#65533;`9&#65533;cJr&#65533;&#65533;&#65533;*`Oy!r&#65533;PQ&#65533;g!+&#65533;&#65533;;&#65533;C&#243;&#65533;&#65533;0&#65533;z(pO11!&#65533;&#65533;+&#65533;&#65533;UH&#65533;f. 
&#65533;S'%1@&#65533;	&#65533;.T&#65533;&#65533;#GoH &#65533;*@]!.hb &#65533;OZ+`y&#65533;0&#1845;e35&#65533;#&#65533;Kp?-&#65533;&&#65533;3+&#65533;E1a!&#65533;&#65533;kti&#65533;?pp>9&#65533;f&#65533;&#65533;h1)1&#65533;"`Dcg&#65533;&#65533;'p'&#65533;&#65533;&#65533;&#65533;&#65533;u &#65533;) &#65533;&#65533;a&#65533;&#65533;H#Do&#65533;@ &#65533;lX7&#838;M&#65533;&#65533;&#65533;&#65533;z&#460;&#1350;&#65533;&#65533;&#65533;&#65533;p
&#65533;6&#1664;N&#65533;
6`&#65533;&#65533;&#65533;!&#65533;&#65533;\&#65533;&#65533;u R &#65533;&#65533;k&#65533;: 
1&#65533;|&#65533;&#65533;&#65533;H&#65533;&#65533;&#65533;1&#65533;&#65533;G&#65533;'&#65533;3&#65533;[&#65533;6&#65533;>&#65533; .&#65533;)B<&#65533;&#65533;&#65533; &#65533;wc&#65533;#`nAGf&#65533;G&#65533; z&#65533;_&#65533;H_&#65533;"&#65533;zrbe&#65533;&#65533;S&#65533;&#65533;&#65533;&#65533;<&#65533;&#65533;A&#65533;&#65533;=&#65533;&!2ME1~&#65533;I&#65533;P&#65533;&#65533;&#65533;d&#65533;"&#65533;&#65533; #&#65533;&#1849;! 	* ' :&#65533;e&#65533;H&#65533;&#1296;&#65533;P&#65533;&#65533;&#65533;:&#65533;(&#65533;&#65533;c&#65533;1Wb&#65533;&#65533;&#65533;h)&#65533;qC&#65533;X&#65533;&#65533;x&#65533;rY&#65533;&#65533;h_hb&#65533;F w&#65533;a&#65533;&#65533;&#65533;6&#65533;l&#65533;AFtL&#65533;&#65533;!jH[=`B&#65533;p &#65533;P>t&#65533;1&#65533;Y#q &#65533;P#9&#65533;ST&#65533;4p=X&#65533;&#65533;&#65533;_2S[?0<V&#65533;_&#65533;C=&#65533;EG&#65533;&#65533;&#65533;&#65533;>Q&#65533;  0e&#65533;&#65533;&#65533;tbd)t&#65533;&#1508;U&#65533;&#65533;y&#65533;C&#65533;&#65533;'J&#222;p&#65533;	,@&#65533;0?&#65533;&#65533;&#65533;&#65533;&#65533;&#65533;&#65533;0/&#65533;x@;&#65533;S&#65533;&#65533;5?&#65533;<@&#65533;&#65533;&#65533;&#65533; &#65533;&#65533; &#65533;&#65533;&#65533;*@ &#65533;R"Eb&#65533;&#65533;t&#65533;)&#65533; #t>&#65533;V&#65533;l&#438;&#65533;&#65533;&#65533;wo&#65533;M|g&#65533;&#65533;&#65533;b&#65533;&#65533;&#65533;X&#65533; 4&#65533;
<&#65533;&#65533;&#65533;+&#65533;&`,&#65533;&#65533;[&#65533;K&#1290;&#65533;&#65533;&#65533;i?:&#65533;!$ &#65533;&#65533;H7&P0PTb!2h&#665;/: &#65533;&#65533;&#65533;&#65533; &#65533;&#65533;)&#65533;\&#65533; T#s2&#65533;&#65533;%S&#65533;T&#65533;PW&#65533;f5"rW&#65533;mv&#65533;2t$EHGF&#65533;&#65533;Y#G&#65533;&#65533;&#65533;Se-S&#65533; &#65533;&#65533;("	&#65533;p&#65533;.&#65533;A@e&#65533;#&#65533;y&#65533;&#65533;&#65533;.&#65533;E&#65533;SH2%lz &#65533;&#65533;U&#65533;&#65533;,:&#65533;#&#65533;`~4&#65533;&#65533;&#65533;x&#65533;!`pU6&#65533;j3B&#65533;&#65533;6B&#65533;%&#65533;v&#65533;&#65533;&#65533;&#65533;lpy&#65533;P&#65533;w&#65533;`&#65533;PC&#65533;&#65533;&#65533;&#65533;C&#65533;&#65533;&#1141;&#65533;B
&#65533;&#65533;5&#65533;)- ;
 >B3O&#65533;5)&#65533;&#65533;-=&#65533;&#65533;&#65533;&#65533;&#65533;wc&#65533;@&#65533;D&#65533;dnw@&#65533;Ha!H&#65533;s&#65533;d&#65533;" &#52444;c&#65533;a~r"&#65533; &#65533;!W&#65533;J&#65533;!&#65533;&#65533;&#65533;&#65533;ry(p$a&#65533;$&K&#65533;i&#65533;u&#65533;P$QIj&&#65533;&#65533;&#65533;&#65533; w&#65533;&#65533;KR&#65533; 6&#65533;`&#1168;;&#65533;&#65533;&#65533;&&#65533;FF&#65533;&#65533;5 &#65533;3&#65533;&#65533;&#65533;&#65533; <L&#6815;}&#65533;e&#65533; &#65533;BlspEk&#65533;&#65533;&#916;
&#65533;&#65533;k 4&#65533;"&#65533;vx*MK&#65533;&#65533;&#65533;&#65533;m5Am&#65533;dx&#65533;&#65533;$t&&#65533;m&#65533; A&#65533; &#65533;3&#65533;P&#65533;&#65533;Xa&#65533;O&#65533;&#65533;	/a&#65533;W <JG&#65533;&#65533;P &#65533;5&#65533;:c""p&#65533;$p&#65533;&#65533;&#65533;&#65533;&&#65533;S&#65533;&#65533;&#65533;  P&#65533;&#65533;&#65533;<&#65533; K9J&#65533;&1&#65533;&#65533;&&#65533;r.#&#65533;<#&#65533;qa&#65533;,&#65533;}c&#65533;z&#65533;hCoR&#65533;&#65533;&#65533;&#65533;&#65533;&#65533;
%|m&#65533;'&#65533;8&e&#65533;&#65533;&#65533;w|P&#65533;&#65533;7&#65533;P=0&#65533;1'&#65533;t&#65533;@ &#65533;!SI( =&#1247;&#65533;D&#65533;&#65533;D&#65533;&#65533;,&#65533;&#65533;&#65533;K&#65533;&#1873; 6@6&#65533;"f&#65533;&#1153;&#65533;&#65533;*&#65533;&#1726;&#65533;LXv&#1484;&#65533;&#65533;=&#65533;@&#65533;&#65533;&#65533;c;D&#65533;&#65533;8&#65533; &#65533;&#65533;&#65533;HD &#65533;&#65533;{ HF9,&#65533;u&#65533;&#65533;  &#65533;&#65533;J &#65533;,&#65533;&#65533;1&#65533;'&#65533;&#65533;Y>T&#65533;&#65533;@&#65533;"y&#65533; &#65533;&#65533;}Y&#65533;L&#65533;q1&#65533;&#379;&#65533;'|&#65533;3riY&#65533;v(;&#65533;IF&#1162;F&#65533;&#65533;\TQ&#247;&#65533;[2;&#65533;>D&#65533;&#65533;&#65533;h&#65533;`F&#65533;&#65533;&#65533;&#65533;RYUfq)&#65533;&#65533;F&#65533;&#65533;$&#65533;I&#65533;&#65533;Sy.&#65533;P&#65533;&#65533;p}B1&#65533;]DK&#65533;'&#65533;!&#65533;&#65533;&#65533;d&#65533;!BD&#65533;|&#65533;&#65533;~&#65533;&#65533;K&#65533;lu&#65533;bx&#65533;&#65533;b&#65533;&#65533;X87*&#65533;&#65533;j&#65533;N&#65533;
$
&#65533;:T|rA-^!&#65533;#!PKVm&#65533;&#65533;4=C&#65533; &#65533;^W&#65533;>&#65533;&#65533;&#65533;^&#65533;&#725;P&#65533;&#65533;&#65533;'"\&#65533;f?&&#65533;&#65533;&#65533;&#65533;M&#65533;&#65533;b&#65533;G<&#65533;&#65533;a&#65533;&#65533;&#65533;Ge,-w1~&#65533;A 6#&#65533;{!\&#65533;-&#65533;KT&#65533;&#65533;&#65533; &#65533;zK&#65533;hR&#65533;]r&#65533;Y&#65533;r|8&#65533;fA ^&#65533; &#65533;B:@&#65533;c&#65533;x&#65533;&#1128;&#65533;&#65533;Ue&#65533;&#65533;&#65533;b&#65533;m&#65533;&#65533;k&#65533;&#65533;&#65533;,)&#65533;`&#1140;`Xl&#65533;&#1136;&#65533;bX&#65533;&#65533;&#65533;v&#65533;A&#65533;+&#65533; 7/PL@ &#65533; t&#65533;(&#65533;V&#65533;&#65533;0=&#1443;Sy&#65533;&#65533;&#65533;A&#65533;&#65533;&#65533;J&#65533;&#1634;/IU$&#65533;d&#65533;Tb>Z&#65533;&#65533;p&#65533;!&#65533;&#65533;:&#65533;.&#65533;&#65533;&#65533;&#65533;SA&#65533;M&#65533;yF#&#65533;	&#1794;&#65533;&#65533;j K&#65533;~&#65533;&#65533;&#65533;&#65533; &#65533;&#65533;_&#65533;&#65533;YM3G&#65533;H&#65533;&#54599;`&#65533;o;=_&#65533;&#65533;&#65533;a.&#65533; UuN9F4&&#65533; &#65533;&#65533;k&#65533;K&#65533;2p+&#65533;zL&#65533;2&#65533;&#65533;*&#65533;,&#65533;  &#65533;{&#65533;&#20337;@
3V&#65533;&#65533;&#65533;&#65533;&#65533;&#65533;>>XT&#65533;M&#65533;&#65533;X&#1537;+&#65533;m8&#65533;qkC*ru ,&#65533;D&#65533;&#65533;@&#65533;uk&#65533;=0&#65533;<`)d&#65533;DG 9&#65533;&#65533;&#65533;&#65533;&#65533;&#65533;(Q&#1235;P&#65533;,&#65533;o&#65533;&#65533;I2&#65533;f&#65533; &#65533;E&#65533;p?&#65533;&#65533;u&#65533;'QX&#65533;fySS&#65533;+&#65533;&#65533;&#65533;G6=0&#65533;I !&#65533;s"&#65533;p&#65533;r2&#1023;&#65533;'&#65533;&e&#65533;&#65533;&#65533;&&#65533; &#65533;g&#65533;#=q!&#65533;T&#65533;$ 0kR<aO!&#65533;G&#65533;k a+	0G&#65533; .&#65533;>bp&#65533;: ?&#65533;)&#6214;&#65533;]&#65533;&#65533;&#65533;&#65533;&#65533;&#65533;t&#65533;&#65533;%&#65533;l&#65533;})&X?&#65533;&#65533;uX~&#65533;C3&#65533;&#65533;&#65533;6&#65533;&$&#65533;u&#65533;  
P&#65533;&#65533;wP&#65533;$P)&#65533;&#65533;I2&#65533;&#65533;&#65533;bP&#65533;- V&#65533;&#65533;.	&#65533; &#65533;?c&&#65533;&#65533;Q_<&#65533;ok&#65533;&#65533;&#65533;&#65533;G&#65533;&#65533; Q3JBF1@&#65533;7#*&#65533;&#65533;$^&#65533;!`= B`&#65533;&#65533;&#65533;2&#65533;&#384;&#315;`1B=&#65533;&#65533;&#65533;&#65533;#&#65533;Q J*&&#65533;&#850;&#65533;&#65533; <&#65533;&#65533;&#65533; &#65533;1&#65533;J&#65533;&#65533;!p	 1KA'&#65533;&#65533;G&#65533;c&#1267;b&#65533;&#65533;&#65533;&#1856;&#65533;AW&#65533;`cI+E&#65533;&#65533;&#65533;&#65533;&#65533;W&#65533;`&#65533;7&#65533;(X%h&#65533;3&#65533;&#65533;o&#65533;&#65533; B&#65533;v&#65533;&#65533;&#65533;&#1280;&#65533;&#65533;&#65533;JmE&#168;&#65533;H$&#65533; &#65533;a9&#65533;dD &#65533;#&#65533; }+1&#65533;L&#65533;D7&#65533;&#65533;=
&#65533;&#65533;B&#65533;&#65533;&#65533;.2%5&#65533;0h&#65533;&#65533;.&#65533;l1;&#65533;`["&#65533;&#65533;p&#65533;&#65533;S&#65533;&#65533;)r&#65533;3&#65533;9,&#65533;w&#65533;# g&#65533;&#65533;&#65533;&#65533;FAaT>}&#65533;9&#65533;!8&#65533;\	&#65533;P0T=&#65533;%N&#65533;Cb&#65533;1&#65533;&#65533;&#65533;"%P&#65533;U2pL0&#132;D&#301;&#65533;&#65533;Y J@&#65533; tWnc&#65533;&#65533;QNA4&#65533;W&#65533;&#65533;&#65533;&#65533;&#65533;,&#65533;&#65533;&#65533;&#65533;/&#65533;m+:&#65533;&#65533;0Bm*&#65533;&&&#65533; &#65533;,&#65533;3*&#65533; !- ! "+3$5,&#65533;&#65533;&#65533;A&#65533;)11&#65533;!0*-=&#65533; #&#65533;&#65533;3&#65533; (&#65533;"#&#65533;&#65533;#$+&#65533;!.CC.*TP`C&#65533;X&#65533;&#65533;&#65533;C&#65533;&#1697;@&#65533;.C&#65533;&#65533;=&#65533;A&#65533;&#65533;&#65533;1">Xa!&#65533;*&#65533;&#65533;&#65533;	&#197;,>&#65533;&#65533;&#65533;&#65533;3&#65533;9`P&#65533;
|&#65533;&#65533;&#65533;B%e%.&#65533;(&#65533;&#65533;@
&#65533;`&#65533;&#65533;@ 7&#65533;(&#65533; &#65533;&#65533;&#65533;Vk&#65533;C &#65533;&#65533;&#65533;6B&#65533;&#65533;&#65533;&#65533; &#730;5|x&#65533;&#65533;&#65533;&#759;&#65533;&#2047;&#65533;L&#65533;&#65533;a&#244;4&#1101;A&#65533;Z&#65533;[o$&#65533;&#65533;[p=d@!Fh8T@&#226;&#65533;fxPF@Y&#65533;!4` @C&#65533;,T&#65533;P!&#65533;&#65533;&#65533;FxH&#65533;1P&#65533;&#65533;&#65533;>&#65533;&#65533;%&#65533;&#65533;7])Z 6&#45132;!!"J&#65533;&#65533;&#65533;&#65533;&#65533;&#65533;*&#65533;p&#65533;&#65533;w|K;q&#65533;-e&#65533; "&#65533;&#65533;	 B(_&#65533;E&#65533;P@d &#65533;!p&#65533;&#65533;/ &#65533;(&#65533;pE&#65533;&#65533;=&#65533;&#65533;4}"&#65533;&#65533;P &#18179;&#65533;,l&#65533;M&#1697; &#65533;3&#65533;`A$X&#65533;&#205;&#65533;d&#65533;@  &#65533;&#65533;C4`&#65533;	&#65533;&#65533;&#65533;	\&#65533;%&#65533;VX&#65533;&#65533;X;&#1792;&#65533;fh&#65533;Vn&#65533;]&#65533;yW&#65533;ad&#65533;i&#65533;h&#65533;&#65533;&#65533;`&#65533;i&#65533;EF&#65533;&#65533; (&#65533;X&#65533;&#65533;&#65533;&#65533;&#65533;&#65533;E&#405;	>p&#65533;(&#65533;B&#65533;7&#65533;VR&#65533;&#65533;&#65533;([&#65533;&#65533;&#65533;T &#65533;8&#65533;[&#65533;t@C &#65533;\@&#65533;&#65533;&#65533;&#800;&#65533; A2Lp 	&#65533;&#65533;&#65533;~=&#65533;,&#65533;&#65533;&#65533;&#65533;##&#65533;8L&#65533; X&#65533;&#65533;t P&&#65533;0&#65533;&#65533;&#65533;C&#65533;%&#65533;4&#1062;K!&#65533;&#65533;I&#65533;E&#65533; #L&#65533;&#65533;,,`&#65533;)&#65533;,@D&#65533;&#65533;&#65533;k&#65533;&#65533;&#65533;&#65533;&#65533;&#65533;h\D:pP $ 3(&#65533;@ &#65533;(C&#65533;h&#65533;9&#65533;Z
\&#65533;&#65533;&#65533;&#65533;&#65533;e&#65533;)&#65533; &#65533;Y W^&#65533;	&#65533;&#65533;&#1845;&#65533;&#65533;4&#65533;l&#65533;&#837;&#65533;&#65533;&&#65533;n9Y&#65533;&[&#65533;@D&#65533;	4W4&#65533;&#65533;'Z&#65533;)s&#65533;T[ g!&#65533;u&#65533;&#1327;>eO
*&#65533;&#65533;A
+&#65533;&#65533;&#65533;Bh&#1218; T@m&#65533;5 &#65533;`@&#65533; &#65533; A&#65533;LL&#1630;p-&#65533;JL&#65533;&#65533;.L&#65533;&#65533;/&#65533;0&#65533;
$&#65533;T
0&#65533;&#65533;&#65533;&#65533;&#65533;7&#65533;&#65533; &#65533;&#65533;2&#65533;&#65533;9&#65533;&#65533;
&#65533;s&#1475;&#65533;  
&#65533;&#65533;&#65533;J=&#65533; A*hSk8D=&#65533;D&#791;!0`#&#65533;8 &#65533;
(T2#
%0 &#65533;&#644;p/&#65533; \&#1405;&#65533;O&#65533;&#65533;V&#65533;0&#65533;&#65533;&[&#65533;&#1436;]&#65533;5&&#65533;n&#140;&#65533;&#65533;&#65533;&#65533;o&#65533;2&#65533;/&#65533;\ &#65533;!	K&#65533;&#65533;&#65533;`&[1AhpX&#65533;G&#65533;&#65533;01&#65533;&#65533;&#65533; &#65533;!&#65533;4 &#65533;&#65533;&#65533;E&#65533;
&#65533;&#65533;&#65533;&#65533;&#65533;r&#1176;&#65533;&#65533;R&#65533;WP&#65533;&#65533;zS&#65533;&#65533;&#65533;M&#65533;jK@&#65533;&#65533; .  &#65533;'&#65533;1 &#65533;qC&#65533;&#65533;&#65533;Q&#65533;B&#65533;&#65533;R&#65533; $&#65533;&#65533;&#65533;\&#65533;&#65533;&#65533;W,&#65533;xX&#65533;&#65533;&#770;p&#65533;P&#65533;&#65533;&#65533;&#65533;&#65533; 0&#65533;&#65533;&#65533;_+&#65533; 	r&#65533;d',&#65533;&#65533;UP&#65533;"&#65533;d"'bz"Ct&#65533;N&#65533;!&#65533;&#65533;!h&#65533;+|&#65533;f@4&#65533;&#65533;&#65533;}oq&#65533;&#65533;&#1828;&#65533;&#65533;&#65533;&#65533;LeKZ&&#65533;&#65533;&#65533;&#65533;&#660;(*`a&#65533;&#65533;&#65533;Pf5B&#65533; #
&#65533;&#65533;@>8&#65533;&#65533;
p&#65533;&#65533;&#65533;&#65533;&#65533; yf&#65533;&#65533;s4$tI[&#65533;&#65533;&#65533;&#65533;`$1B&#65533;&#65533;v&#65533;je&#65533;%&#65533;t&#65533;a&#65533;&#65533;&#65533;&#65533;a&#65533;	;|&#65533;&#65533;&#65533;7,A	&#65533;&#65533; 
T )&#65533;&#65533;<&#65533;&#65533;|&#65533;\&#65533;@&#65533;&#65533;&#1182;b&#65533;&#65533;Y&#65533;&&#65533;
&#65533;`A&#65533;
p&#65533;&#65533;=&#65533;&#65533;ZP$Vj&#65533;ZM&#65533; &#65533;&#65533;@	|y^ Z1&#65533;0I&#65533;&#65533;O}&#65533;&#65533;@&#65533;&#65533;?RzQ&#65533;HM&#65533;R&#65533;&#65533;&#65533;V&#389;gs&#65533;&#65533;,&#65533;I&#65533;e&#65533;I'&#65533;&#65533;jz&#65533;&#65533;f4&#65533;8&#65533;&#65533; !&#65533;&#65533;mk,&#65533;&#65533;:&#65533;&#65533;&#65533;$h&#65533;L&#65533;&#65533;Ck&#65533;&#65533;>&#65533;&#65533;HB5O&#65533;F&#65533;&#65533;&#65533;H&#65533;<&#65533;T&#65533;&#65533;a&#65533;	&#65533;6~&#65533;y)	b&#65533;&#65533;&#65533;< =&#65533;	@G &#65533;Cu&#65533;&#65533;=&#65533;&#65533;:&#65533;&#65533;be[&#65533;1*p m&#65533;&#65533;H(z&#65533;&#65533;&#65533;&#65533;&#65533;&#65533;!&#65533; B&#65533;Ic&#65533;if
t&#65533;&#65533;&#65533;&#65533;&#65533;&#65533;&#65533; &#65533; Q&#65533;@~&#65533;K&#65533;,&#65533;hy&#65533;v1&#65533;&#65533;&#65533;
 *"&#65533;J&#65533;&#65533;R/G]&#65533;z&#65533;&#65533;&#1944;&#65533;&#1001;<&#65533;&#65533;c 9&#65533;<Y&#1191;aA@%&#65533;R'~-7&#65533;T
&#65533;R &#65533;&#65533;&#65533;&#65533;&#65533;R4&#65533;&#65533;&#65533;.&#65533;&#65533;@b &#65533;d&#65533;1r&#65533;&#65533;&#65533;&#65533;&#65533;G&#65533;h &#65533; ^>&#65533;&#65533;&#65533;5H&#65533;V&#65533;&#827;L &#65533;&#65533;Z&#65533;&#65533;QQ&#65533;&#65533;&#65533;c&#65533;&#65533;`&#65533;B&#65533;1!&#65533;&#65533;.>&#65533;&#65533;&#65533;.&#65533; &#65533;&#65533;&#65533;6P&#65533;&#65533;f(&#65533;&#65533;d&#65533;&#65533;X^&#65533;&#65533;&#65533;&#65533;&#65533;&#65533;$&#65533;&#65533;=H@&#65533;h<T&#65533;s&#65533;D(&#65533;=&#65533;&#65533;Di&#65533;&#65533;&#65533;)%'&#65533;l3&#65533;&#873;f&#65533;$&#65533;ph@&#65533;&#65533;Z&#65533;$J&#65533;&#65533;&#65533;&#65533;&#65533;N&#65533;&#65533;&#65533;&#65533;&#65533;&#65533;/&#65533;&#65533;&#65533;R -&#65533;_&#65533;&#65533;&#65533;&#65533;&#65533;&#65533;d&#65533;&#1042;L&#65533;&#65533;BAn@ P&#65533;&#65533;@T&#65533;X&#65533;"&#65533;o&#65533;`&#65533;A&#65533;Z&#65533;e/{}D$xg&#65533;&#65533; &#65533; :T&#65533;&#65533;&#65533;&#65533;
&#65533;s&#65533;@$&#65533;O-&#65533;&#65533;=.&#65533;[;z&#65533;&#65533;:&#65533;7&#65533;&#65533;Q8&o`&#65533;&#555;^;j&#65533;&#65533;&#65533;fA&#65533;&#65533;C&#65533;"L	&#65533;&#65533;&#65533;&#65533; &#65533;&#65533;V&#65533;XY&#65533;&#65533;|]&#65533;&#65533;d&I&#65533;&#65533;|E&#65533;d&#65533;&#65533;&#65533;&#65533;.&#65533;9	&#65533;&#65533;bb&#65533;&#65533;7&#65533;q&#65533;&#65533;l1O&#65533;c&#65533;$h&#65533;u&#65533;2&#65533;X&#65533;&#65533;&#65533;Jr7J&#65533;&#65533;  @&#65533;BY@i&#65533;&#65533;!j&#65533;&#65533;4&#65533;Qq&#65533;^&#309;&#65533;&#65533;&#65533;7BN&#65533;|&#65533;`&#65533; IHD<&#65533;&#65533;&#65533;n&#65533;I&#65533;E&#65533;	p &#65533;X&#65533;&#65533;&#65533;&#65533;&#65533;&#65533;u&#65533;&#65533;H&#65533;D*&#65533;&#65533;&#65533;&#65533;E:0&#65533;:&#65533;&#65533;
D7|&#65533;V&#65533;&#65533;"&#65533;&#65533;&#65533;%&#65533;&#65533;r&#65533;&#65533;V&#65533;:&#65533; &#65533;K&#1818;&#1730;&#1288;&#65533;&#65533;O&#65533;&#65533;h&#65533;K}4&#65533;&#65533;&#65533;&#65533;&#65533;XZxY&#65533;  &#65533;oddA&#65533;x&#65533;Fr&#65533;K_&#65533;Kz;&#65533;&#65533;&#65533;&#65533;..st&#65533; &#65533;&#65533;&#65533;&#65533;&#65533;&#65533;<~&#65533;,3&#65533;&#65533;&#702;&#65533;&#65533;J&#65533;&#65533;=&#65533;|N&#65533;&#65533;	&#65533;&#65533;&#65533;&#65533;`:&#65533;h{&#65533;&#65533;(7t&#65533;&#65533;
&#65533;&#65533;PM&#65533;&#65533;5 &#65533;@>&#65533;0A&#65533;H&#65533;F5z&#65533;&#65533; &#65533;vCD  7$ &#65533;&#65533;&#65533; *p 103&#65533;O&#65533;&#65533;&#65533;&#65533;r.&#65533;wRw/&#65533;&#65533;< &#65533; &#65533;x0e-P,&#65533;%&#65533;i&#65533; 1PG(@f&#65533;&#65533;&#65533;&&#65533;&#65533;&#65533;S&#65533;&#65533;,&#65533;>&#65533;&#65533;zt@6Uq&#65533;s{&#65533;dF&#65533;&#65533;RH?Mr&#65533;u}&#65533;&#65533;|6Ud&#65533;_&#65533;&#65533;r&#65533;&#65533;]&#65533;1=r8w#&#65533;&#65533;&#933; &#65533;md&#65533;&#65533;PV&#65533;-&#65533;Y&#65533;C&#65533;#:&#65533;&#65533;0&#65533;&#65533;&#65533;&#65533;`t&#726;	&#65533;#&#65533;&#65533;FT&#65533;&#65533;0 A7&#65533; pi&#65533;!&#449;8&#65533;[,@+,0&#65533;&#65533;&#65533;O&#65533; &#65533;b	8&#65533;tqY"1hns&#65533;K&#65533;1TC0&#65533;e bs&#65533;F3p %&#65533;&#65533; &#65533;6C&#65533;&#65533; `zJc'U&#65533;ra_h&#65533;@&#65533;&#65533;)&#65533;&#65533;&#65533;{&#65533;{S&#65533;&#65533;&#65533;xU'q&#65533;&#65533;W|]!@y&#65533;_&#65533;&#65533;_XD&#65533;Is4&#65533;4&#65533;!&#65533;&#65533;L&#65533;!o&#65533;&#65533;!&#65533;v&#65533;1"&#65533;=&#65533;POs[&#65533;&#65533;&#65533;( #&#65533;6]&#65533;	01p&#65533;&#65533;a+4 &#65533;"&#65533;&#65533;&#65533;pr&#65533;&#65533;G&#65533;	 ,!- &#65533;&#65533;+w&#65533;;Wt&#65533;R&#65533;Q `PC&#65533;0-&#65533;y&#65533;p&#65533;&#65533;`,Ce&#65533;9<0&#65533;@As&#65533;s :p# {G4+'@`(4X&#65533;%&#65533;&#1089;&#65533;hqZ&#65533;2&#65533;hh&#7702;l9&#65533;&&#65533;_&#65533;Uu&#389;(&#65533;	@U{&`&#65533;a>&#65533;3=&#65533;1WQzV&#65533;f&#672;<&#65533;`H&#65533;Z&#65533;T &#65533;R8&#65533;K&#65533;&#65533;\&#65533;DB&#65533;)&#65533;3&#65533;&#65533;&#65533; &#65533;D
w' 2&#65533;&#65533;&#65533;e&#65533;G &#65533;&#65533;u+P&#65533;&#65533;&#65533;P&#65533;Q&#1617;8S&#65533;o&#65533;!-1CkE&#65533;;6A:&#65533;&#65533;&#65533;`&#65533;PV&#65533;&#65533;&#65533;&#65533;r6&#65533;&#65533;&#65533;&#65533;#&#65533;S &#65533; /&#65533;,@A=P1&#65533;0%&#65533;&#65533;I&#65533;d@&#65533;&#65533;&#65533;&#65533;&#65533;o&#65533;o&#65533;&#65533;h{g&#65533;2&#65533;&#1558;&#65533;&#65533;&#65533;{&#65533;r&#65533;#w-&#65533;|(G4>&#65533;&#65533;&#65533;&&#65533; &0&#65533;&#65533;41&#65533;+&#65533;Q3&#65533;	&#65533;1!y	&!&#65533; !&#65533;.@#&#65533;19&#65533;p&#65533;a "&#65533;$ P&#65533;X &#65533;&#65533;Q#&#65533;@1U&#65533;#5&#65533;&#1024; w[&#65533;1DB&#65533;p&#65533;&#65533;6vC 1&#65533;A`D9&#65533;s&#65533;&#65533;	&#65533;"-&#65533;0 &#65533;&#65533;f&#1719;#&#65533;&#65533;=7X &#65533;C13P%P|Sa%_&#65533;iRRI&#65533;IUW&#65533;&#65533;2!&#65533;%&#65533;Arm&#65533;&#65533;&#65533;&#65533;&#65533;&#65533;&#65533;&#65533;&#65533;q&#65533;&#65533;h,&#65533;%nA&#65533;S5&#65533;&#65533;x_&#65533;%&#65533;&#65533;&#65533;e&#65533;&#65533;&#65533;&#65533;1%&#65533;&#65533;<&#65533; &#65533;&#65533;<&#65533;1&#65533;v d&#65533;&#65533;o:&#65533;&#65533;&#65533;&#65533;6&#65533;`DA&#65533;&#65533;3&#65533;<)A 9&#65533;@&#65533;&#65533;&#65533;07&#65533;&#65533;6&#65533;&#65533;&#65533;&#65533;H/&#65533;1@&#65533;L&#65533;(1p&#65533;"&#65533;&#65533;&#65533;0Su&#65533;&#65533;&#65533; s&#65533;4&#65533;)&#65533;/&#65533;&#65533;&#65533;$&#65533;<&#141670;&#65533;Um%&#65533;&#65533;<&#65533;&#611;A&#65533;&#65533;&#65533;?e&#65533;_7i-'UBq&#65533;&#65533;&#65533;$rk&#65533;}*3&#65533;&#65533;&#65533;&#65533;&#65533;|&#65533;X&#65533;8g5&#65533;&#65533;&#65533;&#65533;K&#65533;7I&#65533;)&#65533;&#65533;G&#65533;W&#65533;&#65533;a5&#65533;&#65533;K&#65533;&#65533; 70g&#484;&#65533;&#65533;<p#&#65533;Z&#65533;&#65533; &#65533;`,&#65533;p"&#65533;M>A&#65533;&#65533;PY&#65533;&#65533;Dj7&#65533;0"J:`p m&#65533;\B&#65533;&#65533;&#65533; 8&#65533;A&#65533;C'0 &#65533;&#65533; 7
&#65533;&#65533;&#65533;&#65533;u3lst(` &#65533;&#65533;4&#65533;Cb&#65533;E&#65533;&#65533;A=&#65533; 5f&#65533; 3&#65533;C%pz:&#65533;&#1077;tr=dX&#65533;r&#65533;'A&#65533;|	pD&#65533;n&#65533;&#65533;&#65533;&#487;.&#65533;&#65533;&#65533;&#65533;&#65533;I&#65533;&#65533;&#65533;T&#65533;A{&#65533;WK'&#65533;I8&#65533;U-W&#65533;K&#65533;1&#65533;i=&#65533;&#65533;1&#65533;&#65533;"B&#65533;#&#1030;&#65533;: :&#65533;+&#65533;
(`` &#65533;sn0@&#65533;&#65533;&#65533;&#65533;'7&#65533;&#164;&2 B&#65533;	n&#65533;!&#65533;qdAB&#65533;V&#65533;1&#65533;&#65533;U ,&#65533;i46+p&#65533;a &#65533;D @	&#65533;-u&#65533;i:&#65533;&#65533; +&#65533;&#65533;01&#65533;'&#65533;&#65533;$*&#65533;*&#65533;&#65533;#&#65533;&#65533;&#65533; &#65533;(X&#65533;&#65533;&#65533; `V&#65533;e&#65533;]&#65533;>&#65533;e&#65533;oQ&#65533;&#65533;&#65533;&&#65533;&#697;&#65533;ihm&#65533;$<&#65533;&#65533;&#1337;&#65533;Kr&#65533;iV&#65533;@&#65533;&#65533;r&#65533;YI&#65533;_&#65533;&#65533;Ib&#65533;,t2&#65533;S&#65533;f&#65533;&#65533;R&#65533;-&#65533;&#65533;W&#586;"&#65533;&#65533;;1&#65533;Ekn&#65533;.&#65533;Y&#811;\sz&#65533;e&#65533;&#65533;I&#65533;&#65533;&#65533;y&#65533;rH/&#65533;\)01&#65533;5S&#65533;#@! &#65533;V&#65533;&#65533;&#65533;&#65533;)&#65533;&#65533;&#65533;&#65533;"&#65533;0"&#65533;&#65533;:q&#65533;&#1875;<="&#65533;b&#65533;&#65533;&#65533;*7&#65533;1&#65533; &#65533;&#65533;K>@}&#65533;&#65533;$&#65533;&#65533;_vrIt&#65533;&#65533;^&#65533;w&#65533;(\$&#65533;&#65533;?&#65533;Zh&#65533;3%<&#65533;&#65533;H&#65533;&#65533;I&#65533;&#65533;&#65533;&#65533;jQ&#65533;5%&#65533;|&#1733;'&#65533;&#65533;'cUaXS&#65533;%X&#65533;5}+&#65533;s&#65533;jR&#65533;+@#&#65533;0+p .@&#576;	"p&#65533;H 0' Z#	=+&#65533;&#65533;&#65533;&#65533;`,&#65533;R&#65533;0&#65533;&#65533;  &#65533;\&#65533;\D"&#65533;&#65533;30&#65533;)9&#65533;&#65533;6&#65533;&#65533;&#65533;&&#65533;&#65533;&#65533;&#65533;uh#}|A&#65533;`&#65533;C &#65533;;w&#65533;c	&#65533;~i&#65533;CI&#65533;pT&#65533;&#65533;&#65533;&#65533;&#65533;ET&#65533;&#65533;&#65533;&#65533;*&#676;&#65533;&&#65533;h&#65533;&#65533;&#65533;&#65533;&#65533; &#65533;z&#65533;&#65533;|&#65533;&#369;&#65533;sK&#65533;&#65533;p&#65533;d'X&#65533;IhqI&#65533;&#65533;1 &#65533;&#65533;@#2&#65533;&#65533;<&#65533;W"&#65533;&#836;/'&#65533; :K4E&#65533;&#65533;4&#65533;"`&#65533;&#65533;9&#65533;R "&	&#65533;q&#65533;&#65533;Lh6&#65533;&#1085;
&#65533;H6?H u&#65533;&#65533;&#65533;U 20wpm&#65533;P 5B 4&#65533;Op&#65533;&#65533;L&#65533;&#65533;&#65533;&#65533;@
&#65533;\1&#65533;C 40&#65533;&#65533;K&#65533;QG&#65533;	`{&#65533;&#65533;&#65533;&#65533;&#65533;r&#65533;g&#65533;&#65533;&#65533;h&#65533;&#65533;Ja&#1209;F%&#1190;-&#65533;&#65533;TT&#65533;r:&#65533;>K8I&#65533;!&#238;&#65533;S@ g&#65533;$&#65533;&#65533;_&#65533;r\A&#65533;&#65533;&#65533;&#65533;U&#65533;&#65533;&#65533;&#65533;&#65533;&#65533;KzeN#V;M&#65533;l&#65533; 2&#65533;&#65533;&#138;&#65533;&#65533;&#65533;:&#65533;R&#65533; W&#65533;L&#65533;&#65533;RE&#65533;'&#65533;Z &#65533;&#65533;&#65533;&#65533;&#65533;&#65533;=R&#65533;&#65533;#&#65533;&#65533;y&#1154;&#65533;&#849;&#65533;&#65533;&#65533;&#65533;&#65533;&#65533;+@ tbq{L&#65533;1{&#65533;MQLB&#65533;&#65533;}>&#65533;p&#65533;&#1746;{ K@&#1557;%9&#65533;2&#65533;ih%}&#65533;u&#65533; &#65533;{&#65533;&#65533;&#65533;E&#65533;&#65533;&#65533;E  :2;2|r@&#65533;14C@="=11&#65533;"&#65533;&#65533;<&#65533;&#65533;H&#65533;"	0Ir &#65533; S&#65533;y&#65533;&#65533;+&#65533;"`" &#65533;@&#65533;&#65533;.&#65533;)&#65533;R&#65533;&#65533;&#65533;&#65533;&#65533;&#65533;X&#65533;(&#65533;M&#65533;I &#65533;+!t&#65533;(&#65533;\&#65533;Qv> #&#65533;r&#65533;1 &#65533;] &#65533;)&#65533;#&#65533;<&#65533;d&
&#65533;&#65533;$RR&#65533;&#65533;&#65533;k4&#65533;&#65533;&#65533;IV&#65533;@r&#65533; D&#65533;%G'&#65533;&#647;f^J&#65533;&#65533;&#65533;q&#65533;&#65533;&#65533;;&#65533;&#65533;D'&#65533;s&#1266;D>
&#65533;&#65533;&#65533;&#65533;&#65533;&#65533;$Z&#65533;~&#65533;0&#65533;R';&#65533;A&#65533;&#65533;&#65533;` &#65533;&#65533;&#65533;#&#65533;B&#65533;0&#793;&#65533;&#65533;#r*#T&#65533;7&#65533;&#65533;&#65533;b&#65533;k{&#65533;'&#65533; &#65533;y&#65533;$&#65533;&#65533;<&#65533;&#65533;V&#65533;	%$t&#65533;&#65533;&#65533;&#65533;&#65533;?2
>.MA&#65533;6P&#65533;@'	 )&#65533;'2	 &#65533;&#65533;&#65533;L&#620193;&#65533;&#65533;&#1272;<.&#65533;r6&#65533;U&#65533;&#65533;>p&#65533;T~&#65533;&#65533;o&#65533;&#65533;&#65533;&#65533;N&#65533;&#65533;(_&#65533;&#65533;=&#65533;z&#65533;xU&#65533;&#65533;&#65533;g_&#65533;`4&#65533;&#65533;	&#65533;K11&#65533;&#65533;&#65533;&#65533;yU l&#65533;&#65533;&#65533;,&#65533;&#65533;&#65533;Q-&#65533;eC^~[ 	a&#65533;&#65533;&#65533;u&#65533;<`&#659;&#1847;&#65533;&#65533;t&#65533;x&#65533;j&#65533;&&#65533;j@Q&#65533;&#65533;&#640;&#65533;&#65533;^<&#65533;&#65533;&#65533;*@&#65533;q%&#65533;g&#197;@&#65533;a&#65533;&#65533;z&#65533;&#65533;'%&#65533;&#65533;&#65533;E^&#65533;U&#65533;T&#65533;&#65533;p/&#65533;&#65533;E&#65533;q&#65533;&#65533;]&#65533;&#65533;&#65533;&#65533;a%&#65533;|&#1115;&#65533;V&#65533;&#65533;&#65533;="&#65533;e8Li&#65533;&#65533;`&#65533;K!&#65533;&#65533;&#65533;`&#65533;&#65533;=&#65533;`o+ #q&#65533;j&#65533;&#65533;&#65533;&#65533;53 0&#65533;&#65533;Lb	 #l5&#65533;&#65533;P<#`a&#65533;}w-&#65533;QYy&#65533;&#65533;#&#65533;1&#65533;$&#65533;r>}b&#65533;&#65533;&#65533;&#65533;g{&#65533;&#65533; f@&#65533;\JI&#65533;E&#243;&#65533;>&#65533;&#65533;%~&#65533;m&#65533;qq&#65533;&#65533;&#65533;&#65533;&#65533;&#65533;2&#65533;I'>`&#65533;&#65533;&#65533;@&#65533;&#65533;w&#65533;z&#65533;&#65533;&#65533;&#65533;&#65533;>(&#65533;&#65533;&#65533;&#65533;J=A&#65533;<-@`I&#65533;X&#65533;&#65533;=&#65533;b &#65533;=!0*,##:*  &#65533;&#65533;2#,%,&&#65533;1  %:&#65533;,>>-$(&#65533;/& 7&#65533;7&#65533; 
	7	
&#65533;&#65533;	&#65533; 	
&#65533;&#65533;7;B@&#65533;BB&#993;&#65533;&#65533;&#65533;&#65533;&#65533;&#65533;&#65533;&#65533;&#65533;&#65533;&#65533;&#65533;&#65533;
H&#65533;&#65533;&#65533;&#65533;*\&#560;&#65533;&#199;#J|&#65533;`="hx&#65533;V>&#65533;u&#65533;j&#65533;&#65533;?N&#65533;&#65533; %J	b&#65533;k&#65533; &#65533;&&#65533;9[V&#65533; &#65533;&#65533;*1&#65533;&#65533;&#65533;x&#65533;q&#65533;&#65533;H&#65533;&#65533;&#65533;B&#65533;&#65533;t&#65533;&#65533;`J&#65533;xHZ&#65533;'&#65533;&#65533;&#65533;0&#65533;	&#65533;&#65533;zX&#65533;c&#65533;-Nz&#65533;&#65533;&#65533;  &#65533;&#65533;&#461;!&#65533;.@&#65533;F(n	L<&#65533;s:!&#1640;&#65533;&#65533;&#65533;@&#65533;j
&#65533;&#65533;&#65533;&#65533;Lp&#65533;&#3915;0&#65533;&#65533;&#65533;&#65533;&#158;H&#65533;&#65533;&#65533;&#1784;s&#65533;&#1933;&#65533;b=UC&#65533;&#65533;&#65533; &#65533;&#65533;Pp&#219;!&]&#65533;&#65533;,&#65533;sh3&#65533;&#65533;3A@&#65533;&#65533;&#34915;&#65533;&#65533;&#65533;H&#65533;&#65533;&#65533;&#65533;&#1190;X=&#65533;8&#1442;&#65533;03*EaA&#65533;|&#65533;&#65533;m&#65533;W	&#65533;&#65533;4
&#65533; &#65533;LZ&#65533;&#65533;d^C&#65533;&#65533;%&#65533;&#65533;
;&#65533;&#65533;LL	\F:0yCZr&#641;&#65533;ai
&#65533;&#65533;&#65533;;E&#65533;"kY&#65533;&#1740;4&#65533;h&#65533;8&#65533;X?&#65533;e&#65533;G&#65533;&#65533;a9&#65533;`&#65533;L&#65533;4'&#1874;.AGZ(9&#65533; &#65533;	&#65533;c&#65533;&#65533;&#65533;BI s&#65533;`8	&#65533;R-&#65533;&#65533;	R&#65533;q"_{=S&#65533;&&#65533;&#65533;&#65533;N}-&#65533;&&#65533;&#613;f_8`a(6&#65533; &#1567;/&#65533;P&#65533;&#65533;t"H_Zj&#65533;%G&#65533;&#65533;&#1253;&#65533;:j&#65533;&#65533;&#65533;&#65533;E&#65533;&#65533;&#65533;&#65533;&#65533;&#65533;&#65533;l:&#65533;j&#43624;&#65533;&#65533;c&#65533;.&#163;MHI&#65533;7&#65533;*&#65533;6'1y&#65533;t&#65533;<&#65533; J&#65533;&#372;&#65533;&#65533;&#65533;&#65533;&#1303;M}&#65533;&#65533;'6Y&#65533;I&#65533;&#65533;<&#65533;&#65533;P&#65533;	&#65533;&#65533;K&#65533;b&#1636;&#65533;Pi&#65533;&#65533;SZ=p&#65533;Z&#65533;dn(&#65533;&#65533;p%4&#65533;&#65533;&#65533;&#65533;&#65533;&#65533;n&#65533;&#65533;LvZ&#65533;&#65533;2&#65533;&#1159;&#65533;m+&#65533;&#65533;ik&#65533;&#65533;F&#65533;@&#17648;&#65533;7&#65533;&#65533;&#231;&#65533;
\&#65533;@&#65533;b&#65533;v&#65533;&#65533;Nq7$g&#65533;gMJ:&#65533;&#65533;&#65533;&#65533;95c&#65533;&#65533;<M&#65533;&#65533;=&#1367;&#65533;=HP&#65533;,r"&#65533;7&#65533;&#1496;&#65533;&#65533;&#65533;N9&#65533;<&#65533;,f&#65533;3J[&#65533;&#65533;Wb)3&#65533;&#65533;&#65533;:&#65533;v&#65533;&#65533;&#1920;&#27195;&#65533;A%;&#65533;&#65533;C&#65533;= &#65533;&#65533;&#65533;l&#65533;&#65533;6o&#65533;&#65533;&#65533;&#65533;&#243;6&#65533;SMi&#65533;(&#501;&#611;&#65533;&#65533;&#65533;J&#1308;&#65533;5y81&#65533; (&#65533;&#65533;4H&#65533;&#65533;d&#65533;I&#65533;&#65533;`&#65533;&#65533;u@2XJ^&#65533;&#65533;&#65533;&#65533;JF%&#65533;
&#65533;&#65533;&#65533;do&#65533;&#65533;&#65533;&#282;&#65533;C&#65533; &#65533;@&#65533;&#65533;&#1701;88&#1040;&#65533;&#1344;&#65533;&&#65533;v&#65533;v&#65533;f&#65533;F&#65533;&#65533;o7&#65533;&#65533;&#65533;&#65533;&#65533;&#65533;T|+Ix&#2026;&#65533;J[_&#65533;&#65533;7H&#65533;&#65533;k6&#65533;&#65533;&#65533;YB&#65533;&#65533;&&#65533;P&#65533;&#65533;6 &#65533;&#65533;/&#65533;&#1048;&#65533;&#238;!&#1256;?*&#65533;3O&#65533;&#65533;4&#65533;C:&#65533;4&#65533;j7&#65533;@&#65533;fGJ5	x&#65533;&#65533;&#65533;8&#65533;&#65533;*&#65533; &#65533;A*&#65533;z&#65533;&#65533;&#65533;&#65533;&#1844;Q&#1400;&#65533;z&#65533;&#65533;&#1573;|&#65533;$&#65533;(&#65533;&#737;&#65533;&#1554;C&#65533;it&#65533;&#833;Rf&#65533;&#65533;4&#65533;ah81&#65533;&#65533;g.*&#65533;.e&#1296;46&#65533;&#239;mhK4 U&#1484;&#65533;&#65533;/24&#65533;&#65533;@&#65533;k\'&#65533;7&#65533;X&#65533;jNh 1&#65533;` L&#65533;&#65533;h*V&#65533;xQ&#65533;4&#65533;&#65533;&#65533;C_B&#65533;&#65533;&#65533;&#65533;&#65533;*u&#65533;3&#65533;qdJ&#65533;j<
;&#65533;0&#65533;&#65533;&#65533;&#65533;&#65533;%&#65533;j&#880;&#65533;&#65533;&#65533;&#65533;&#65533;qg&#65533;y!h~EtH&#65533;js"5&#65533;ZF:&#65533;&#65533;&#65533;&#65533;A&#65533;^&#65533;E.&#65533;@b&#65533;&#65533;&#65533;%m&#65533;&#65533; &#65533;f&#65533;0&#65533;1&#65533;&#65533;&#65533;`&#65533;7&#65533;&#65533;e&#65533;&#65533;!&#65533;N%&#65533;&#65533;dT2&#65533;*&#65533;r4&#65533;&#65533;h&#65533;&#65533;kj&#410;&#65533;t&#65533;4VF, &#65533;&#65533;&#65533;z&#65533;
AT&#65533;`&#65533;&#65533;I0&#65533;$
&#65533;=&#65533;eG&#65533;3&#65533;&#65533;\]&#65533;&#65533; &#65533;&#65533;E&#25724;&#65533;sIhFd &#65533;&#65533; {&#65533;&#65533;F&#65533;&9&#65533;&#65533;&#65533;&#65533;@&#65533;e2&#65533;c&#65533;5g&#65533;&#65533;&#65533;&#65533;&#65533;m&#65533;&#65533;j"&#65533;&#65533;&#65533;&#273;&#65533;&#65533;2&#65533;Pf=>&#65533;&#65533;&#65533;D&#65533;&#65533;F,B&#65533;&#65533;n&#65533;R	[&#65533;&#65533;HE&#65533;k0&#1050;&#65533;&#1187;&#65533;g&#65533;~Qbk&#65533;&#65533;&#814;.e&#65533;S>P&#65533;$&#65533;&#403;&#65533;&#65533;&#65533;C&#65533;5&#65533;_&#65533;A&#1777;C&#65533;&#65533;P3&#65533;&#65533;B&#65533;&#65533;k_&#65533;&#1306;G2&#65533;&#65533;Z&#65533;&#65533;C	&#65533;&#65533;A&#1332;5&#65533;&#65533;M&#65533;&#65533;&#65533;&#1058;FUT&#65533;[	50U&#65533;eoZ&#65533;	h&#65533;&#65533;_&#65533; }&#65533;&#65533;m&#65533;$eb&#65533;&#65533;6(&#65533;^&#65533;Np&#65533;&#65533;&#65533;&#65533;&#65533;+&#65533;t&#65533;&#65533;&#65533;cq~&#65533;"yT&#1010;&#65533;cG2&#65533;&#65533;*&#65533;&#65533;&#65533;&#65533;&#65533;R&#65533;Y&#756;	&#65533;&#65533;&#65533;m&#65533;
&#65533;&#65533;&#65533;	&#65533;4"&#65533;$&#65533;&#65533;&#65533;v&#65533;&#65533;&#65533;&#65533;MQ&#65533;&#65533;*&#65533;&#65533;Y&V&#65533;+u&#65533;R&#65533;&#65533;&#65533;58&#65533;Rs&#65533;&#65533;&#65533;&#197;e{	K&#65533;&#65533;&#65533;&#65533;P&#65533; s&#65533;K&#65533;?&#65533;&#65533;h&#65533;'&#65533;&#65533;&#65533;&#65533;&#65533;N&#65533;S&#292;&#65533;o}
&#65533;f&#65533;:&#65533;=/[&#65533;&#65533;&#65533;&#65533;8P&#65533;&#1444;'G&#65533;G&#65533;&#65533;~{o&#65533;g&#65533;u&#65533;F&#65533;j&#65533;&#65533;&#65533;&#65533;S&#65533;AhT&#65533;&#65533;C&#65533;n.c&#65533;
&#65533;t&#65533;xk&#65533;$?&#65533;k &#65533;:&#65533;&#65533;r&#65533;&#1789;&#65533;&#65533;&#65533;o&#65533;&#65533;&#65533;f&#65533;&#65533;`u&#65533;\S&#65533;&#65533;&#65533;D&&#65533;&#65533;t&#65533;\&#65533;&#65533;&#65533;lCpD &#65533;&#65533;3&#65533;&#1485;dr&#65533;&#65533;&#65533;{&#65533;t&#65533;&#65533;&#65533;A'I&#65533;a&#65533;&#65533;.l&#65533;&#65533;&#65533;Z&#65533;&#65533;&#65533;&#65533;&#65533;&#65533;&#65533;&#1696;&#65533;&#65533;D&#65533;&#65533;Y&#65533;#&#65533;&#65533;n&#65533;@&#65533;:*8{&#65533;&#65533;&#65533;\&#65533;&#65533;&#65533;L&#65533;y&#65533;&#65533;&#750;j&#65533;&#497;&#65533;v&#65533;D&#65533;&#65533;0J&#65533;Yh&#65533;c&#65533;[&#65533;u>{= %&#65533;&#65533;&#65533;&#65533;L#&#65533;&#65533;m&#65533;&#65533;&#65533;&#65533;&#65533;&#65533;da&#65533;r&#65533;\j&#65533;&#1166;&#65533;&#65533;&#65533;P&#65533;a&#65533;&#65533;&#65533;&#65533;&#65533;&8&#65533;&#65533;&#65533;&#65533;&#65533;&#65533;&#1765;&#65533;2%2^c{$@&#65533;&#65533;&#65533;&#65533;}&#65533;&#65533;&#65533;&#65533;P&#65533;gdf&#65533;&#65533;&#65533;&#65533;[&#65533;c&#65533;L&#65533;S&#65533;&#682;&#65533;&#65533;&#65533;&#65533;&#1602;o&#65533;&#65533;&#65533;]r7&#65533;XEr`yX&#65533;&#65533;&#65533;	&#65533;a<&#65533;=&#65533;&#65533;l&#65533;&#65533;s&#75484;a&#65533;&#65533;&#65533;5m&#65533;&#65533;&#65533;&#65533;U&#65533;&#65533;n&#65533;&#65533;>&#65533;&#65533;&#65533;&#65533;Z
&#65533;&#65533;]d&#65533;&#65533;&#65533;H@Y/&#1520;&#65533;'O&#65533;&#65533;?&#65533;`&#65533;z&#65533;o&#65533;&#65533;&#65533;#1&#65533;&#65533;&#65533;&#65533;<&G&#1944;&#65533;&#65533;&#65533;&#65533;&#65533;\!&#65533;&#65533;w&#65533;&#65533;&#65533;&#53785;<&#2427;&#65533;&#65533;k;X&#65533;3&#65533;`&#65533;&#65533;1&#65533;W&#65533;&#65533;;&#65533;&#65533;&#65533;&#1450;P&#1979;&#65533;U&#65533;l&#65533;&#65533;&#65533;n&#65533;&#65533; w&#58383;|&#65533;eCP&#65533;&#65533;#Q9&#65533;7_&#65533;&#65533;&#65533;S?jU&#65533;3n|1&#65533;z&#65533;_4&#65533;&#65533;AV&#65533;}&#65533;&#65533;\&#65533;4W&#65533;&#65533;&#65533;#U&#846;u&#65533;G&#65533;&#65533;&#1357;&#65533;&#65533;&#65533;&#65533;&#1047;&#65533;&#65533;|&#65533;&#65533;&#65533;/&#65533;&#65533;&#727;1&#65533;?jQA&#65533;`&#65533;[&#65533;&#65533;&#65533;&#65533;&#857;a&#65533;&#65533;S&#65533;&#65533;&#65533;&#65533;&#65533;&#65533;&#65533;&#65533;a&#65533;o&#65533;&#65533;r&#65533;&#65533;&#65533;&#65533;&#65533;P]&#65533;T&#65533;~q&#65533;)5&#65533;&#65533;&#65533;&#1023;&#65533;u];C&#65533;&#65533;&#65533;&#65533;&#65533;&#65533;zgC05u&#65533;&#65533;yr&#65533;)&#65533;wy&#65533;&#65533;#&#65533;yV~/&#65533;[&#65533;z&#566;&#65533;&#65533;&#65533;m&#65533;0*uVy&#148;~&#65533;&#65533;[&#196;&#65533;&#65533;&#65533;&#65533;&#65533;A&#65533;Vy.(&#65533;&#65533;5L5&#65533;_&#65533;<&#65533;W}&#65533;&#65533;:8&#65533;&#65533;&#65533;Fc2hd&#65533;6HwMe&#65533;&#65533;&#65533;f!&#65533;fL&#65533;f&#65533;tP&#65533;5m
&#65533;0&#65533;&#65533;&#65533;;x&#65533;X&#65533;\2BmL8}M&#65533;&#65533;&#65533;&#65533;&#65533;f0&#65533;&#65533;K&#65533;&#65533;&#65533;&#65533;&#65533;i	FrY&#65533;&#65533;p(m&#65533;&#1410;&#65533;W&#65533;QdH&#65533;
f&#65533;&#65533;AKF&#65533;&#65533;E&#65533;&#65533;&#65533;&#65533;X&#65533;Z8&#65533;|h&#65533;l&#65533;An&#65533;&#65533;m&#1542;&#65533;&#65533;odhm&#65533;&#65533;l &#65533;c&#65533;&#65533;&#65533;ohK&#65533;r&#65533;&#65533;&#65533;&#65533;&#65533;`&#65533;%g*&#65533;&#65533;RU\hS&#65533;&#65533;&#65533;:&#65533;&#65533;&#513;"&#65533;r&#65533;&#25189;X}&#65533;&#65533;&#422;o&#65533;h&#65533;7&#65533;&#65533;&#65533;v&#65533;&#65533;&#65533;:Hr&#136;t&r	q&#65533;Zx&#65533;&#65533;i&#65533;&#65533;&#65533;&#65533;o !&#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91;&#65533;&#65533;&#65533;&#65533;&#843;&#643;&#65533;&#766;&#65533;&#65533;&#65533;&#65533;&#65533;&#65533;&#65533;&#65533;&#65533;&#65533;&#65533;&#65533;&#65533;&#1468;&#65533;&#65533;&#65533;&#65533;&#65533;&#65533;&#65533;&#901;&#65533;&#65533;&#65533;&#65533;&#65533;&#65533;&#65533;&#65533;&#65533;&#65533;&#65533;&#65533;&#65533;&#65533;&#65533;&#65533;&#65533;&#65533;&#65533;&#65533;&#65533;	zPm&#65533;q4&#65533;&#496;&#65533;&#199;K&#65533;&#65533;&#65533;	&#65533;Ah&#65533;Q_&&#65533;&#65533;&#1161;&#65533;'&#65533;&#65533;EP&#65533;"&#65533;\&#626;%8&#65533;G&#65533;&#65533;"&#398;!D&#65533;&#65533;3&#15259;w&#65533;YP&#36748;8&#65533;&#65533;&#31913;&#1255;P-&#65533;&#65533;G]&#65533;|&#65533;n6&#65533;&#65533; &#65533;&#65533;6F0&#65533;V&#65533;7&#709;&#65533;&#65533;&#65533;$/&#65533;	&#65533;&#1273;&#65533;&#65533;&#65533;&#1915;&#65533;M&#1643;&#65533;R&#65533;&#65533;n&#65533;&#65533;U&#65533;&#65533; 0`@Z&#65533;h/n&#65533;&#561;&#65533;Q&#65533;[&#65533;&#65533;&#65533;8&#65533;&#65533;F&#65533;&#65533;&#65533;&#65533;M&#65533;t1YS&#65533;"lp04`&#65533;o&#65533;~&#65533;:&#65533;&#65533;&#65533;c&#1848;&#65533;&#65533;c&#65533;:w&#65533;&#65533;Z&#65533;&#65533;2&#65533;&#65533;E&#65533;9&#65533;A&#65533; &#38558;N&#65533;:)ulMr&#65533;;&#65533;f&#65533;&#65533;&#65533;&#65533;&#65533;8&#65533;
nH&#65533;&#65533;1&#65533;&#65533;-&#65533;nd&#65533;&#65533;|&#65533;5&#65533;WL&#65533;&#65533;&#65533;&#65533;e&#65533;R&#65533;Yg&#65533;&#65533;e&#65533;-&#445;F\W_1&#65533;S&#65533;&#1382;&#65533;ag&#65533;&#65533;m&#65533;!&#65533;&#65533;z	&#65533;m&#65533;&#65533;&#65533;Xr&#673;&#545;r&#65533;%g&#65533;&#65533;H&#65533;%cw&#1013; A%&#65533;&#65533;uauRl&#65533;5&#65533;n`&#65533;s&#65533;&#65533;b&#65533;&#65533; &#65533; &#65533;&#65533;V&#65533;z
  &#277;W&#65533;f&#1928;$&#1026;&#65533;\&#65533;&#65533;
&#65533;&#65533;&#65533;&#65533;
&#65533;&#65533;P&#65533; &#1559;:<&#65533;)g^&#65533;&#1237;&#65533;!&#1621;pc&#65533;&#65533;bZ&#65533;&#65533;&#65533;
&#65533;C	(&#65533;&#65533;`&#65533; (&#65533;&#65533;UZyez$&#65533;&#65533;&#1827;&#65533;N&#65533;&#65533;"&#65533;G&#65533;{/"&#65533;&#65533;w&#65533;@&#65533;j'9&#65533;&#65533;&#65533;&#65533;X$x&#65533;&#65533;`&#65533;)&#65533;are&#65533;&#65533;&#65533;&#65533;&#65533;*&#65533;&#65533;&#65533;L&&#65533;&#65533;b&#65533;f&#65533;&#65533;&#65533;&#65533;^>&#65533;&#65533;b,`(&#65533;&#65533;&#65533;W&#65533;Ng&#65533;&#65533;&#65533;&#65533;Iq&#65533;&#65533;Oq&#65533;&#65533;&#65533;Rb&#1863;&q&#65533;&#65533;&#1445;&#65533;&#65533;&#65533;&#680;&#65533;?&#65533;&#65533;&#1939;"&#65533;Ve&#65533;&#65533;*z&#62711;%Zf&#65533;ri&#2004;&#65533;rX&#65533;&#65533;&#65533;vI&#65533;&#65533;^5v&#65533;&#65533;&#65533;fu&#65533;O)&#65533;&#65533;&#65533;&#489;&#65533;y&#65533;V&#65533;&#65533;&#65533;&#65533;&#65533;*&#65533;V&#65533;&#65533;&#65533;f&#65533;`&#65533;&#65533;&#65533;"@&#65533;mV&#65533;y&#65533;&#65533;&#65533;&#65533;@3&#65533;&#65533;z&#65533;^&#65533;G,f&#65533;&#65533;H&#65533;\&#65533;	VGp&#65533;r#&#65533;TW]&#65533;Myv&#65533;d&#65533;&#65533;j{&#65533;
&#65533;&#65533;&#65533;X6j&#65533;`}&#65533;[&#65533;&#65533;/z3&#65533;)D&#65533;&#65533;R&#741;&#65533;&#710;-o&#65533;7I0c&#65533;Exg&#601;m&#65533;&#65533;
d&#65533;&#65533;GsT}&#65533;&#65533;&#65533;&#65533;\&#65533;h3&#65533;^&#65533;&#65533;aW&#65533;&#65533;&#65533;>&#65533;&#65533;6&#149;Z&#65533;&#65533;&#65533;&#65533;&#65533;l&#65533;@ &#65533;r@xX&#65533;=()&#65533;&#65533;&#65533;&#65533;r&#65533;]&#65533;t&#65533;&#65533;&#1159;&#65533;x&#65533;L&#65533;&#65533;j&#65533;&#827;&#65533;&#65533;O&#65533;&#65533;k&#65533;&#950;&#65533;&#65533;&#65533;?&#65533;z&#65533;x&#65533;&#65533;Mrn(&#65533;&#716;&#65533;&#65533;&#65533;&#65533;&#65533;&#65533;&#65533;L6&#65533;6o>&#65533;&#65533;&#65533;&#65533;+&#65533;&#241;&#65533;&#1981;&#65533;Vb&#65533;l&#65533;;@O&#65533;&#25972;&#65533;&#65533;EO&#65533;&#65533;9&#65533;&#1468;&#65533;I&#65533;
&#65533;X&#65533;w-y&#65533;&#65533;n&#65533;3_&#65533;lS&#65533;&#65533;&#65533;P&#65533;jY&#65533;w&#65533;}&#65533;.ea+X&#65533;V&#571;&&#65533;P=U&#65533;&#65533;D&#65533;:&#65533;&#65533;NL&#65533;&#65533;9&#65533;&#65533;C}/E(&#65533;^&#65533;PDp&#65533;&#65533;Z&#65533;&#65533;8&#65533;&#1284;&#65533;]{&#65533;&#65533;v&#65533;&#65533;Too,B&#1597;2&#1529;&#65533;y&#65533;X&#65533;a&#65533;r&#65533;?&#65533;]&#65533;h&#65533;&#646;v&#65533;&#1005;'Q&#65533;&#65533;_zl&#65533;&#65533;&#65533;Y&#65533;X\J&#65533;&#65533;$&#65533;m&#65533;V#&#65533;&#65533;&#65533;R&#65533;B(&#65533;&#65533;&#65533;\&#65533;Bj&#65533;	&#65533;*R&#1514;&#65533;&#65533;&#65533;&#65533;&#65533;) v5D Z&#65533;}&#65533;P&#65533;S&#65533;&#65533;&#65533;&#65533;&#65533;&#65533;PI&#65533;&#65533;c	[&#65533;(&#65533;q&#65533;!R&#65533;&#65533;/a&#65533;&#65533;Z{&#65533;&#65533; &#249;.&#65533;&#65533; H&#65533;J"&#65533;&#65533;H&#65533;020&&#65533;&#65533;&#65533;`&&#65533;K-h&#65533;&#65533;h&#65533;&#65533;&#65533;}&#65533;h&#65533;$T&#65533;bY9&#1940;&#914;&#65533;R&#65533;&#65533;&#65533;5"&#65533;&#65533;l&#1852;A.A4&#65533;&#65533;&#65533;&#65533;9&#65533;&#65533;&#65533;/Z&#65533;&#65533;C&#65533;&#65533;&#65533;5&#65533;&#65533;&#65533;&#65533;&#65533;&#65533;&#65533;.s&#65533;&#65533;&#65533;e&#925;j&#65533;&6&#65533;	"&#65533;&#65533;&#65533;tz&#65533;W`&#65533;&#65533;Sr&#65533;_le&#65533;t&#65533;7&#65533;jD/&#65533;N&#65533;&#65533;{&#65533;&#65533;&#65533;@&#65533;\
w
*o&#65533;J&#65533;'C&#65533;&#65533;I! [7@&#65533;&#65533;d&#65533;&#691;&#65533;z~l&#65533;B/:&#65533;&#65533;|&#65533;&#65533;;Zn&#65533;V&#65533;l.&#65533;|&#65533;&#65533;&#65533;&#65533;dG&#65533;&#65533;*8!&#65533;&#65533;`*&#65533;'&#1512;&#65533;\(&#65533;)&#65533;&#10487;h&#65533;6J&#641;&#65533;&#65533;&#65533;QW&#65533; &#65533;&#65533;&#65533;&#1406;&#65533;$&#65533;&#65533;9&#65533;g]"&#65533;&#65533;&#65533;3&#65533;^&#65533;&#65533;&#65533;qL&#344;&#65533;T&#65533;&#65533;&#65533;&#65533;&e&#65533;&#65533;&#65533;Z&#65533;M&#65533;D&#65533;e$&#65533;cb&#65533;&#65533;)Tc&#65533;&#65533;&#65533;L&#65533;A&#65533;&#65533;y&#65533;&#65533;[2m&#65533;Cos&#1503;v&#65533;d&#65533;&#660;A9&#65533;&#65533;&#65533;`&#65533;&#65533;H&#17555;(  
&#65533;&#65533;&#65533;&#65533;4@&#65533;%&#65533;&#65533;&#65533;&#65533;&#65533;me&#65533;S&#65533;4&#65533;/&#65533;&#1132;tEAV&#65533;&#65533;b&#65533;&#65533;&#1650;&#65533;E&#907;&#65533;&#65533;&#65533;&#65533;&#772;&#44959;&#65533;&#65533;S&#41574;&#65533;3*&#1590;&#65533;d&#65533;_&#1754;&#65533;8Sa3&#65533;P&#65533;&#65533; JR&#65533;i&#65533;
\6&#65533;&#65533;{&#65533;&#65533;c&#65533;V($&#65533;&#65533;&#65533;@&#65533;&#65533; &#65533;S&#65533;d&#65533;n&#65533;K&#65533;&#176;|'&#65533;z(9-&#65533;&#65533;Ff&#65533;&#65533;l&#65533;&#1994;!i&#65533;)Ll&#65533;:g&#65533;@=&#65533;i&#65533;&#65533;&#65533;`&#65533;&#65533;-&#65533;&#65533;&#65533;W&#65533;&#65533;u&#65533;&#65533;L&#65533;&#65533;"%&#65533;B&#65533;&#65533;&#65533; &#65533;&#65533;&#65533;d&#65533;B&#65533;5&#65533;X^&#65533;1&#65533;&#65533;&#65533;FLv&#65533;!&#1784;M&#65533;&#65533;j&#65533;&#65533;&#65533;&#65533;3&#65533;&#65533;&#65533;&#65533;&#65533;|e&#65533;D&#65533;q&#65533;&#65533; xr&#65533;m&#1519;&#65533;}&#65533;&#65533;	&#65533;nT&#65533;&#65533;&#65533;F=&#1662;&#65533;&#65533;;&#65533;L,;z&#65533;&#65533;_&#65533;&#65533;nf&#65533;;]&#65533;&#65533;&#65533;U&#65533;&#65533;p&#65533;/.R&#65533;&#1453;=)F&#65533;&#65533;N5W&#65533;&#65533;L"&#65533;&#65533;d&#65533;RG&#65533;&#65533;&#65533;&#65533;&#65533;&#65533;tRL&#65533;SG}&#65533;&#65533;<&#65533;&#65533;&#1422;&#65533;U&#65533;&#65533;&#143;k&#65533;&#65533;&#65533;&#65533;&#65533;&#65533;IEf&#65533;&#65533;&#65533;6&#65533;&#65533;&#65533;&#65533;<&#65533;Y&#65533;a&#65533;j&#65533;xc&#65533;&#65533;P&#65533;&#65533;&#65533;4)&#65533;U[g&#65533;&#65533;{&#65533;8&#65533;df5&#65533;I&#65533;&#65533;_R&#65533;y&#65533;	c&#65533;nSA&#65533;F]	&#65533; &#65533;a&#65533;d/q&#65533;&#65533;&#65533;&#65533;&#65533;&#65533;&#65533;&#65533;&#65533;&&#65533;6uh&#65533;,&#25966;d(&#1347;&#65533;VsV#&#65533;&#65533;E&#65533;2&#65533;&#240;&#65533;&#65533;&#65533;D(&#65533;XfX&#65533;&#65533;&#65533; &#65533;"&#65533;&#65533;&#65533;p%&#65533;&#65533;k&#65533;&#65533;Uy
&#65533; &#65533;&#65533;&#65533;2)&#65533;&#65533;&#65533;&#65533;l&#65533;&&#65533;&#65533;6O&#65533;&#65533;L&#65533;&#65533;[m@&#397;&#65533;py\?j9&#569;&#65533;foc&#65533;x/n&#65533;&#65533;&#1508;&#65533;k&#65533;X@&#65533;&#65533;&#65533;im&#65533;%	&#65533;&#65533;OZ,J&#65533;&#1261;&#65533;8&#65533;Dz&#65533;/Cz&#65533;v&#65533;t&#65533;&#65533;n&#65533;&#1026;-&#65533;50&#65533;&#65533;4>&#65533;Pk&#65533;[$o&#65533;&#65533;	!&#65533;&#65533;&#65533;l`&#65533;ne-O&#65533;&#65533;q&#65533;o^&#65533;&#65533; &#65533;8&#1100;k&#402;&#65533;/&#65533;&#65533;~&#65533;\&#65533;[=&#65533;9&#65533;&#65533;{&#65533;Hz m&#65533;&#65533;&#65533;.&#65533;&#65533;:&#65533;&^T&#65533;8&#403;2&#65533;
&#65533;&#65533;&#65533;&#65533;?&#65533;&#65533;(&#65533;&#65533;&#65533;&#65533;<! &#65533;"KA&#65533;&#65533;b&#65533;&#65533;i&#65533;'&#65533; &#65533;&#65533;%&#303;t3M&#65533;&#65533;&#65533;&#65533;5&#65533;!t&#1919;*&#1167;s&#65533;x&#65533;&#65533;&#65533;-6&#65533;K\&#65533;|[&#65533;&1u&#65533;&#65533;|^&#65533;|&#65533;&#1472;y"v _&#65533;|&#65533;&#65533;s&#65533;wy&#65533;p -&#65533;&#65533;&#65533;`?&#65533;_-`+&#65533;"r&#65533;dG=REtVgL&#65533;f&#65533;&#65533;O&#65533;&#65533;1&#65533;&#65533;f.&#65533;2`$&#65533;6&#65533;&#65533;;&#65533;cL&#65533;5&#65533;+@&#65533;]L&#65533;l&#65533;&#65533;r&#65533;O&#65533;&#65533;  &#65533;&#65533;[&#65533;&#65533;B&#65533;UuG&#65533;&#65533;&#65533;V &#65533;&#65533;b3J&#65533;:@0T'&#65533;\&#65533;&#65533;&#65533;*&#65533;5&#65533;&#65533;%&#65533;h&#65533;1))&#65533;BPB1&#65533;&#65533;&#65533;AC&#65533;&#65533;&#65533; FHHr&#65533;eUgl&#65533;&#65533;SkA&#65533;&#65533;xz&#65533;-&#65533;v&#65533;V&#65533;&&#65533;b^V3&#65533;C)&#65533;&#65533;?=&#65533;h1z&#65533;&#65533;n&#65533;@!.&#65533;E&#65533;5 &#65533;eVS&#514;C&#65533;6*?&#65533;!@ &#65533;&#65533;&#65533;&#65533;@&#65533;!&#65533;8&#65533;&#65533;OV6R&#65533;&#65533;&#65533;&#65533;.Uy&#65533;&#65533;&#65533;X##s&#65533;&#65533;&#65533;  &#65533;&#65533;&#65533;'&#65533;%T&#65533;s&#65533;&#65533;&#65533;&#65533;T
&#65533;V&#487;h&#65533;&i&#65533;&#65533;#m59&#65533;'(&#65533;&#65533;x^>0?&#65533;sc|UD&#65533;y/w &#65533;8&#65533;i&#65533;P &#65533;&#65533;<&#65533;&#65533;H&#65533;
&#65533;&#65533;!&#65533;&#65533;&#65533;{&#65533;&#65533; h&#65533;{&#65533;$&#65533;&#65533;&#65533;ugx&#65533;x! <Bs7&#65533;&#65533;/&#65533;&#65533;ByX! &#1077;&#65533;&#65533;&#65533;&#65533;&#466;&#65533;%&#65533;&#65533;K&#65533;&#65533;:&#65533;u|&#65533;&#4412;&#65533;r&#65533;&#65533;1P&#65533;S&#65533;#@&#65533;&#65533;tH&#65533;&#1088;&&#65533;&#65533;F&#1612;&#65533;Teo&#65533;%v&#65533;&#823;&#65533;+0&#65533;,&#65533;gX)dS&#65533; &#65533;)X&#65533;X&#65533;S%tEY&#65533;QH*I&#65533;3! &#65533;8%&#65533;r:&#65533;Z&#65533;&v-&#65533;&&#65533;u&#65533;7	&eY&#65533;&#65533;	GY&#65533;I&#65533;&#65533;&#65533;V&#65533;7#k&#65533;p&#65533;_y&#65533;&#65533;_xF &#65533;k&#65533;7&#65533;e")5y&#65533;g}&#1610;yl&#65533;&#65533;&#65533;4w&#65533;/;p[xU&#65533;b&#65533;y&#65533;&#65533;&&#65533;&#65533;&#65533;&5&#65533;&#65533;hC&#65533;&#65533;>&#65533;&#65533;&#65533;|&#65533;&#65533;&#65533;w&#65533;&#65533;&#65533;&#65533;&#65533;&#65533;I(R&#65533;g&#65533;6&#65533;&#65533;$	&#65533;&#65533;&#65533;&#65533;+&#65533;E&#65533;!&#65533;&#65533;.&#65533;p&#65533;`&#65533;&#465;&#65533;ER5&#65533;&#65533;&#65533;/&#65533;F%9a&#65533;6p
&#65533;&#65533;&#65533; `&#65533;JTO&#65533;&#65533;p&#65533;&#65533;&#65533;&#65533;<;&#37041; &#65533;&#65533;&#65533;*&#65533;`=i&#65533; i]&#65533;h8'&#65533;a&#65533;s0@p:&#65533;&#65533;5&#65533;e&#65533;&#392;mH&#65533;t&#65533;&#65533;&#65533;&#65533;&#65533;A$tE:u`m3bJ &#65533;V&#65533;'&#65533;&#65533; &#65533;@&#65533;&#1049;&#65533;6&#65533;GX&#65533;&#65533;&#65533; 01a&#65533;T&#65533;a&#65533;&#65533;&#65533;l&#65533;&#1565;&#65533;J&#65533;t%&#65533;&#65533;b&#65533;?Z&#65533;rH&#65533;F7+&#65533;&#65533;B!&#65533;&#65533;i&#65533;65&#65533;2&#65533;&#65533;B2Dr?&#65533;&#65533;&#65533;&#65533;&#65533;&#65533;&#65533;5&#65533;&#65533;&#65533;&#65533;|'1jH&#65533;&#65533;Y#&#65533;&#65533;+&#65533;&#65533;&#65533;'jpk&#65533;eA&#65533;&#65533;(&#65533;&#65533;Z&#65533;>&#65533;a&#65533;&#65533;&#65533;GZ&#65533;&#65533;e&#65533;9Y&#65533;&#65533;&#65533;%&#65533;&#65533;&#65533;5&#65533;&#65533;&#65533;Dj*&#65533;&#65533;_&#65533;&#65533;&#65533;i&#65533;&#65533;K&#65533;&#65533;&#65533;@^*2&#65533;j&#65533;&#65533;\v?&#65533;0c	q&#65533;J&#65533;c&#65533;gU&#65533;$&#65533;&#65533;&#65533;)%&#65533;$&#65533;&#65533;",eC{TWu\\&#1219;&#65533;&#65533;&#65533; p &#65533;&#65533;&#65533;
0&#65533; .&#65533;&#65533;&#65533;&#65533;&#65533;&#65533;` &#65533;&#65533;B&#65533;&#65533;&#65533;&#65533;&#65533;&#415;&#65533;&#65533;&#65533;F&#65533;&#65533;&#65533;a&#65533;7&#65533;CCB&#65533;,&#65533;3/ %IA&#65533;&#65533;&#65533;mn,&#65533;&#65533;0&#65533;&#65533;(&#65533;hf&#65533;s&#65533;j&#65533;&#65533;&#65533;#&#65533;&#65533;
&#65533;
	&#65533;Cp&#65533;%&#65533;&#65533;&#1310;&#65533; &#65533;&#65533;
&#65533;4&#65533;H&#65533;&#65533;&#65533;&#65533;&#65533;yt&#65533;&#65533;&#65533;}s7w>7&#65533;M&#65533;u{&#65533;&#65533;&#65533;
&#65533;&#65533;@&#65533;,ij&#1234;2r&#65533;$)&#65533;I[&#65533;'d&#65533;&#65533;V&#65533;&#730;&#65533;&#65533;0&#65533;C &#65533;&#65533;w&#65533;V&#65533;&#65533;Y w&#65533;W&#65533;Hz&#65533;_6&#65533;^&#65533;4,&#65533;$F&#1382;4x&#65533;13&#65533;&#65533;&#1664;&#65533;0P&#65533;&#65533;eh&#65533;%&#65533;&#65533;"f&#65533;&#65533;Y&#65533; &#65533;PD&#65533;m&#65533;	&#65533;&#65533;&#65533;a3&#65533;@&#65533;&#65533;&#65533;PY  &#65533;m!74yG#ys&#65533;&#1181;&#65533;x&#65533;Z[&#65533;3&#65533;&#65533;&#65533;&#65533;`o&#65533;ka&#65533;N4&#65533;&#65533;G&#65533;&#65533;G&#65533;W&#65533;&#65533;&#65533;&#65533;&#65533;&#65533;&#65533;&#65533;I&#65533;Z&#65533;&#65533;&#65533;P]&#65533;y,&#65533;k&#65533;&]&#65533;&#65533;&#65533;F&#65533;RCZr&~&#65533;&#65533;&#65533;z&#65533;&#65533;&#1051;&#65533;&#65533;&#65533;&#65533;'&#65533;8cS&#65533;&#65533;&#65533;&#65533;%n`&#65533;&#65533;&#65533;(&#65533;&#65533;&#65533; &#65533;p&#65533; &#65533;p&#65533;&#65533;P D&#65533; * &#65533;&#65533;&#65533;&#65533;JO&#65533;*&#65533;&#65533;&#65533;_S&#65533;_&#65533;w'\&#65533;~&#65533;&#65533;,&#65533;&#65533;6}3&#65533;&#65533;#}j&#65533;&#576;&#65533;&#65533;j&#65533;A9&#65533;:y&#65533;j&#65533;&#65533;&#65533;&#65533;&#4545;)o:	 &#65533;!&#1043;&#65533;&#65533;&#65533;&#65533;&#65533;A	&#65533;&#65533;&#65533;&#65533;&#65533;UF&#65533;&#65533;&#65533;k&#65533;[&#65533;&#65533;&#1403;&#65533;&#65533;v7&#65533;suV&#65533;&#65533;2&#65533;x&#65533;&#65533;&#65533;dk4g&#1602;4&#65533;&#65533;&#65533;&#65533;&#65533;&#65533;&#65533;;{W&#65533;9&#65533;{0&#65533;&#65533;;&#65533;&#65533;&#65533;&#65533;&#65533;0&#65533;&#65533;+o&#65533;&#65533;&#65533;EW&#65533;3)&#65533;&#65533;3&#65533;&#65533;%&#65533;&#65533;!{w&#65533;%l
Y&#1092;&#65533;1Dx&#65533;bP)c&&#65533;&#389;P&#65533;p&#65533;&#65533;&#65533;\	&#65533;< &#65533;&#65533;&#1765;&#65533;*&#65533;&#65533;&#65533;q!'T&#65533;&#65533;t&#65533;#Nn&#65533;&#65533;&#65533;Y;|&#65533;Q':&#65533;4%Ml3:&#65533;&#65533;B&#65533;7&#65533;&#1842;v4&#65533;c ag&#65533;&#65533;.&#1009291;&#65533;&#65533;$&#65533;&#65533;u&#65533;&#65533;&#65533;:s.+&#65533;&#65533;5j&#65533;oYw&#65533;&#65533;
&#65533;P.fE&#65533;&#65533;&#65533;,'T&#65533;&#65533;N&#65533;"&#65533;&#65533;&#65533;&#65533; + 20&#65533;&#65533;&#65533;Yi&#65533;&#65533;i&#65533;&#65533;&#65533;&#65533;&#65533;gpk&#65533;G=&#65533;JRb!&#65533;u&#65533;&#65533;&#65533;&#65533;:\&#65533;&#65533;e&#65533;&#65533;&#65533;oB&#65533;8F&#65533;rK&#65533;&#65533;&#65533;&#65533; z&#65533;q&#65533;2&#65533;-&#65533;&#65533;pHm,&#65533;7P&#65533;&#65533;9&#65533;&#65533;F&#65533;&#65533;m6;s&#65533;&#65533;%J&#1195;Pr" u&#65533;&#840;&#1025;&#1986;}&#65533;&#65533;"&#65533;B0n&#65533;&#65533;&#65533;;x&#65533;&#65533;a&#65533; &#65533;&#65533;p&#65533;8&#65533;\%	&#65533;#&#65533;4&#1068;.&#65533; 1&#65533;&#1180;{&#65533;&#65533;&#65533;xHC&#1032;&#65533;$&#65533;&#65533;&#65533;2"&#1985;A&#65533;&#65533;i*&#65533;@&#65533;0&#65533;&#65533;&#65533;	Xb&#65533;&#65533;&#65533;&#65533;&#65533;P&#65533;&#65533;&#65533;&#65533;{i&#65533;<&#65533;&#65533;&#65533;YO&#65533;&#694;&#65533;)&#65533;&#65533;&#1068;*0 o1&#65533;&#65533;
`Y0&#1813;JT&#65533;%
cD&#1559;+&#65533;&#65533;&#65533;&#65533;w&#1842;&#65533;&#65533;&#65533;&#65533;j&#65533;$&#65533;|&#65533;&#65533;r&#1704; V&#65533;H*&#65533;,Q&#65533;8&#65533;&#65533;&#65533;;&#65533;  &#65533;,&#65533;xcaR&&#65533;lx&#65533;&#65533;L&#65533;&#65533;&#1281;|&#65533;&#65533;x4c(&#65533;J&#65533;4&#65533;&#65533;E&#1118;&#65533;&#65533;i&#1772;&#65533;  +p&#65533;&#65533;  &#65533;&#65533;&#65533;L	&#65533;&#65533;&#65533;&#65533;RB&#65533;D1&#65533;&#65533;&#65533;x&#65533;:=&#65533;~x&#65533;J&#65533;&#65533;&#65533;&#673;w&#65533;)&#65533;:&#65533;O&#65533;&#65533;&#65533;6&#65533;Y9s61&#65533;&#65533;&#65533;&#65533; +@ &#65533;@ &#65533;&#65533;K&#65533;d&#65533;&#65533;&#65533;&#65533;-|H&#65533;&#65533;=&#65533;&#65533;,z:&#65533;&#65533;A&#65533;&#65533;&#65533;&#65533;&#1038;c&#65533;a&#65533;t&#65533;x"&#65533;f&#65533;&#65533;&#65533;&#65533;@` 2&#65533;&#65533;}W&#992;&#65533;&#65533;&#65533;&#772;Q&#65533;&#65533;&#65533;&#65533;&#65533;(&#65533;?&#65533;6D&#65533;A&#65533;&#65533;}Y&#65533;L&#65533;&#65533;0&#65533;IJb&#65533;bQ&#65533;p&#65533;&#65533;l&#65533;  "&#65533;&#65533;f&#65533;
&#65533;&#65533;t-&#65533;&#65533;p^&#65533;&#65533;&#65533;2&#65533;(&#9557;&#65533;&#65533;&#65533;O&#65533;_&#65533;&#65533;9sK&#65533;a=&#65533;YJ&#65533;S&#1644;$0L&#65533;B&#65533;&#65533;&#65533;b5&#65533;N5&#65533;&#1425;;&#65533;M&#65533;8&#65533;&#65533;Dg=&#65533;&#65533;8&#65533;GN.D&#65533;k&#65533;&#65533;/&#65533;"Z&#65533;&#65533;&#65533;ve&#65533;&#2044;&#65533;&#65533;@Ai.-p&#65533;Z+ &#65533;K&#65533; &#65533;&#65533;<yR'&#65533;F/&#65533;ZB&#65533;*0&#65533;noF&#65533;&#1857;K&#65533;){c;qI)-&#65533;-p^&#65533;&#1483;&#65533;&#65533;&#65533;&#65533;+ X&#65533;&#65533;%,&#15296;&#65533;&#65533;R*R)9&#20159;&#65533;5&#65533;t[&#65533;&#1782;&#65533;l &#1521;&#65533;S?&#65533;&#65533;&#65533;&#65533; 2&#65533;&#65533;&#65533;&#65533;&#65533;&#65533; $p&#65533;$ +&#65533;l&#65533;&#65533;&#65533;&#65533;&#65533;&#209;p&#65533; &#65533;&#65533;&#65533;"&#65533;&#65533;2_&#65533;&#65533;#&#436;8&#65533;&#65533;&#65533;r&#65533;&#65533;&#65533;&#32347;L&#65533;Tw&#65533;2&#65533;N&#65533;P&#65533;&#65533;	&#65533; &#65533;%&#65533;&#65533;,&#65533;7&#65533;&#65533;^l[&#65533;	&#65533;&#65533;&#65533;.&#65533;&#65533;&#828;e5F&#65533;0TU&#65533;+&#65533;""&#65533;5P&#65533;&#65533;&#65533;&#65533;7&#65533;&#65533;&#65533;<&#65533;&#65533;&#65533;&#65533;K&#65533;2&#65533;[W&#65533;!&#65533;"&#65533;%@v;)&#65533;&#65533;+&#65533;&#65533;6?0&#65533;&#65533;0&#1702;&#65533;V&#65533;&#65533;[^&#65533;&#65533;&#65533;&#65533;y3&#65533;&#65533;&#65533;&#65533;&#65533;&#65533;8&#65533;YQ&#65533;"&#65533;&#65533;&#65533;&#65533;#_&#65533;&#65533;$&#65533;P&#65533;G&#37618;-&#65533;F&#65533;&#65533;a_
&#65533;D&#65533;&#65533;L&#65533;m&#65533;MUr&#65533;&#65533;&#1282;&#65533;p,&#65533;&#65533;&#65533; &#65533;g"&#65533;&#65533;&#65533;s=1&#65533;&#65533;'&#65533;P&#65533;&#65533;R&#65533;U&#65533;&#65533;k&#65533;&#65533;&#65533;&#65533;$a&#65533;R&#65533;&#65533;Sa&#65533;t&#65533;&#65533;j&#65533;Q&#65533;G&#1717;&#65533;)<#:&#65533;v&#65533;&#65533;u|&#65533;&#65533;&#65533;&#65533;v#1&#65533;PQg&#65533;*;&#65533; &#65533;&#184098;+&#1777;_&#65533;/&#65533;&#65533;&#65533;&#1404;'wB&#65533;&#65533;O&#65533;&#65533;&#65533;+&#65533;&#65533;X&#65533;&#65533;;zujz+o&#65533;&#65533;&#65533;&#65533;m$&#65533;&#65533;*)&#65533;&#65533;&#65533;&#65533;<r&#65533;&#65533;&#65533;&#65533;@V&#65533;8]iM&#65533;&#65533;Ixx!(G&#65533;_&#65533;&#65533;&#65533;&#65533;uX&#65533;hr&#65533;?&#65533;&#65533;(/G&#65533;&#65533;&#65533;&#65533; &#65533;&#65533;&#65533;&#65533;&#65533;&#65533;&#65533;&#65533;&#65533;&#65533;&#65533;&#65533;&#65533;&#65533;&#65533;&#65533;&#65533;&#65533;&#65533;&#65533;&#65533;&#65533;&#65533;&#65533;.&#65533;&#65533;&#65533;&#65533; &#65533; &#65533;&#65533; &#65533; 
B?B&#65533;&#65533;
&#65533;&#65533;&#65533;&#65533;&#65533;&#65533;&#65533;&#65533;&#1123;&#65533;&#65533;&#65533;&#65533;&#65533;&#1543;&#65533;&#65533;&#65533;7	
@&#65533;?&#446;&#65533;&#65533;&#65533;&#65533;&#65533;&#65533;.&#65533;&#1033;&#65533;&#65533;&#65533;&#65533;&#65533;][ P&#65533;&#65533;&#65533;B&#65533;&#65533;"&#65533;&#65533;T&#65533;&#65533;A&#65533;&#65533;&#65533;&#65533;.Z&#65533;4D&#65533;&#65533;&#727;&#65533; C&#65533;4&#65533;q&#65533;&#65533;w&#65533;&#65533;!*&#65533;&#65533;&#65533;&#727;&#65533;Tb&#65533;u&#65533;F&#65533;&#65533;	I&#65533;&#65533;.Z&#65533;&#65533;=&#65533;&#65533;&#65533;&#65533;$>&#65533;&#65533;aKH"&#65533;&#65533;&#65533;i&#65533;&#65533; !]&#65533;&#65533;&#36963;&#65533;&#65533;d&#65533;&#65533;&#561;'&#65533;&#65533;&#65533;&#65533;0W&#65533;&#65533;/&#65533;B&#65533;I&#65533;&#693;&#65533;]&#65533;&#65533;&#65533;A&#65533;f&#65533;&#65533;/b&#65533;&#65533;t&#65533;&#65533;]&#65533;$6x&#65533;@&#65533;&#65533;	"6&#65533;xP/&#1095;&#65533;&#65533;&#65533;&#1916;&#65533;.&#65533;8&#65533;:&#65533;&#65533;y'h&#65533;&#65533;&#812;&#2010;&#65533;n&#65533;&&#65533;]&#65533;&#65533;&#661;?&#65533;&#65533;&#65533;&#65533;."g&#65533;&#65533; pM&#65533;&#65533;~&#65533;&#57349;:d&#65533;@A&#65533; &#65533;8&#65533;0a&#65533;&#65533;&#763;5&#65533;&#65533;t<(&#65533;;&#1603;FY/p&#1388;	w4&#65533;&#65533;&#65533;a&#65533;&#65533;-C&#65533;&#1979;&#65533;&#65533;wi&#65533;,&#65533;y4&#65533;&#65533;	&#65533;-h&#65533;&@z&#65533;&#65533;&#65533;$D&#65533;@"t7&#65533;%&#65533;("(\JyS&#65533;&#65533;&#65533;&#65533;X&#65533;&#65533;&#65533;&#65533;.&#65533;&#65533;vV` &#65533;&#65533;&#65533;`&#65533;&#1503;"*&#65533;(&#65533;(&#65533;&#65533;\&#65533;&#65533;@0	&#65533;d&#65533;&#65533;&#65533;&#65533;&#65533;##&#65533; &#65533;&#65533;&#65533;&#65533;&#65533;&#65533;!&&#65533;&#65533;&#2000;d>&#65533;U&#65533;Q&#65533;&#65533;U&#65533;`&#65533;&#65533;i&#65533;&#65533;u&#65533;;&#65533;h&#65533;&#65533;j&#65533;&#65533;0&#65533;8jS&#65533;M#&#65533;4d&#65533;&#859;/&#65533;X&#65533;/&#65533;L}O&#65533;&#65533;-A}&#65533; &#65533;&#65533;p0&#65533;vL&#65533;&#65533;	&#65533;P&#65533;VUj&#65533;4&#65533;J&#65533;&#65533;&&#65533;&#65533;=&#65533;&#2204;&#65533;07{&#65533;&#423;NB&#65533;&#1259;M=6&#65533;&#65533;&#65533;c&#65533;jlo&#65533;$
\p&#65533;U&#65533;_;&#65533;&#65533;;A5# WV&#65533;@c&#65533;&#65533;&#65533;P&#65533;&#65533;OBx;&#65533;2&#65533;&#65533;!'i2&#65533;$&#65533;iu&#65533;&_&#65533;dO*p&#65533;&#65533;&#65533;&#65533;&#65533;&#65533;
&#65533; &#65533;&#65533;&#65533;&&#1531;&#65533;&|&#65533;DV&#65533;,&#65533;&#65533;&#292;&#65533;4&#65533;B!*&#65533; &#65533;e&#65533;&#65533;&#65533;#&#65533;tAw&#65533;&#65533;Z&#65533;&#166;&#65533;I&#65533;&#65533;&#65533;$&#65533;&#65533;&#65533;&#1573;&#1826;4&#65533;V &#1828;l7`A<?&#65533;&#65533;&#65533;x&#65533;&#65533;{&#65533;&#584;&#65533;KZ
&#65533;&#65533;&#65533;K&#65533;P@7h&#65533;	1&#65533;(&#65533;&#65533;&#65533;&#65533;&#65533;J&#65533;&#65533;&#65533;40&#65533;&#65533;&#65533; +(O2&#65533;&#65533;S\&#65533;&#65533; &#65533;KqEStpng+&#65533;&#65533;&#65533;A|H;&#65533;hm?&#65533;Bij&#65533;&#1025;&#65533;c&#65533;&#1609;k&#65533;&#65533;v&#65533;&#65533;d&#65533;)T3&#65533;&#65533;o&#65533;&#65533; &#1915;&#65533;&#65533;&#65533;	$&#65533;V_&#65533;&#1325;7s~j&#1272;B&#1873;l"&#65533;&#65533;d&#65533;&#65533;&#65533;R&#65533;~&#65533;A&#65533;Xc\Lh&#65533;9&#65533;&#65533;&#65533;&#65533;<6&#65533;xB&#65533;&#65533;\&#65533;&#65533;6&#65533;X&#65533;&#65533;&#65533;Mz&#65533;/&#65533;&#65533;&#65533;{&#65533;&#65533;&#65533;&#65533;&#65533;&#65533;&#65533;&#65533;3&#65533;{&#65533;&#65533;x&#65533;&#65533;(y&#65533;&#65533;v/&#65533;&#65533;&#65533;Q&#65533;&#65533;&#65533;]&#65533;^(&	&#65533;bs&#65533;cD&#65533;q&&#1792;(t&#65533;&#65533;|p&#65533;&#65533;&#65533;%&#65533;J bQ{DpH&#65533;ZVps&#65533;&#65533;&#65533;&#65533;j&#65533;&#65533;R&#65533;&#65533;g<,&#65533;c&#65533;&#65533;v&#65533;e&#65533; &#65533;&#772;'&#65533;D&#65533;&#65533;T&#65533; B&#129;&#65533;R&#65533;&#65533;e&#65533;&#65533;ld>&#65533;P&#65533;G&#65533;&#65533;&#65533;&#65533;&#65533;D@&#65533;?g<&#65533;Z&#65533; &#65533;?&#65533;&#65533;&#65533;$&#706;&#65533;
Fp&#65533;&#65533;8&#65533;&#65533;1H&#65533;&#65533;&#65533;&#65533; &#65533;[&#65533;&#65533;X&#65533;%&#65533;M&#65533;Z&#1437;z0_&#65533;&#65533;&#65533;1&#65533;&#65533;&#65533;&#65533;@=RCQ$&#773;&#65533;1&#65533;&#65533;o&#65533;X80&#65533;&#65533;&#65533;&#13149;{S&#65533;;&#65533;&#65533;&#65533;&#65533;D&#1283;0{]f~t&#65533;"&#65533;V'&#65533;p L#&#65533;&#65533;"@&#65533;J&#65533;&#65533;&#65533;&#65533;xb&#65533;T&#65533;&#65533;p&#65533;EA &#65533;r0e&#65533;BL&#65533;z&#65533;(&#65533;&#65533;&#727;T&#65533;%&#65533;&#65533;
&#65533;"&#65533;iF&#65533;&#65533;p&#65533;G&#65533;&#65533;&#65533;&#65533;&#53485;X&#65533;&#65533;u4]&#65533;&#65533;&#65533;S&#65533;3&#65533;1L&#65533;&#65533;P&#65533;:&#65533;`1&#65533;&#65533;&#65533;S &#65533;&#65533;&#65533;&#65533;.&#65533;&#65533;&#65533;&#65533;&#65533;&#65533;',@&#65533;&#65533;&#588;%,W$& &#65533;&#65533;$&#65533;l&#65533;&#65533;p&#65533;Iu&#65533;&#65533;&#65533;I8v&#65533;N&#65533;sX&#65533;C&#65533;A&#65533;&#65533;[H+G!A&#65533;%&#65533;&#65533;&#65533;
&#65533;D&#65533;&#65533;R&#65533;&#65533;!&#65533;&#65533;z&#65533;<h/Q&#65533; T L&#65533;X&#65533;*J	l&#65533;&#65533; }&#65533;&#65533;q&#65533;&#65533;J&#65533;S&#65533;",R&#1504;&#65533;6&#65533;&#65533;1&#65533;H&#65533;t&#65533;&#65533;&#65533;	&#65533;&#65533;8k-tFj&#65533;&#65533;&#65533;``&#65533;&#65533;&#65533;&#65533;j&#65533;L<B&#65533;&#1416;&#65533;:E&#65533;H&#65533; &#65533;x {&#65533;&#65533;&#65533;P&#65533;P&#65533;&#65533;Q&#65533;&#65533;70u&#65533;D|S&#65533;P&#65533;*
&#65533;z&#65533;[&#65533;I&#65533;>&#65533;&#65533;&#65533;&#65533;/JC&#65533;&#65533;!&#65533;&#65533;[	&#65533;6Uo&#65533;&#65533; A5:&#65533;&#65533;&#65533;&#65533;K		&#65533;&#65533;<k0&#65533;P-X&#1752;&#65533;&#65533;t^&#65533;&#65533;&#65533;+&#65533;&#65533;&#65533;'&#65533;:&#65533;'&#65533;F&#65533;&#65533;&#630;&#65533;&#65533;&#65533;&#65533;&&#1561;m&#65533;`&#65533;N&#65533;/&#65533;&#65533;o9&#65533;~d[&#65533;&#65533;*&#65533;&#65533;y]&#65533;^&#65533;&#65533;j&#65533;j&#65533;rS&#65533;K&#65533;k{&#65533;M&#65533;@&#65533;X;h`k&#13100;M@&#65533;&#65533;iuP&#65533;}&#65533;&#65533;I&#65533;&#65533;]&#65533;f&#65533;&#65533;=}&#65533;&#65533;&#65533;9&#65533;&#352;&#65533;&#65533;F&#65533;&#65533;j1a`*%&#65533;&#65533;jZ&#143;:&#65533;*&#65533;$&#65533;b&#65533;`&#65533;&#65533;DF&#65533;&#65533;7&#1496;a&#65533;",&#65533;&#65533;&#65533;&#65533;&#65533; z&#65533;&#65533;&#1098;7&#65533;&#65533;&#65533;&#65533;X&#65533;cm!&#65533;&#65533;&#65533;(&#65533;7q&#65533;&#65533;&#65533;&#65533;&#65533;&#65533;4&#65533;{X0&#65533;&#65533;A&#1202;e}&#65533;&#65533;Hv&#65533;L&#65533;+o&#65533;&#882;&#65533;&#65533;V&#65533;D&#65533;&#65533;&#65533;&#65533;J@&#65533;&#65533;mA&#65533;&#65533;0&#65533;S) 9&#65533;(&#65533;&#65533;&#65533;} E&#65533;&#65533;&#65533;q>J&#1673;&#65533;&#65533;h=o&#1136;&#65533;E&#65533;&#65533;&#65533;Y_&#65533;F&#65533;*i&#65533;r)3'X&&#65533;&#65533;&#65533;&#65533;&#65533;&#65533;H1&#65533;2&#65533;&#65533;}7&#65533;&#65533;F&#65533;k+c&#65533;&&#65533;&#65533;ay"|sVq &#65533;I&#65533;&#65533;4&#65533;&#65533;<&#65533;&#65533;z6&#65533;&#65533;&#65533;&#65533;&#65533;&#65533;&#65533;&#65533;&#65533;Rt&#65533;d<C&#65533;M&#65533;&#65533;&#65533;&#354;&#65533;&#65533;-l&#65533;&#65533;[!&#65533;&#65533;&#65533;&#65533;&#65533;m&#65533;&#65533;|&#65533;&#65533;&#65533;&#65533;pT&#65533;&#65533;&#65533;f5&#65533;&#1490;Y&#65533;&#65533;&#65533;a&#65533;&#65533;p\;&#65533;&#65533;\&#65533;&#65533;&#65533;&#65533;j&#65533;&#65533;UZ&#65533;!&#65533;`0W&#685;&#65533;5r&#65533;.&#65533;&#65533;/!&#65533;&#65533;&#65533;Ei=h&#65533;&#65533;&#65533;_}&#65533;&#65533;&#65533;&#65533;&#65533;&#65533;Y&#65533;B&#65533;&#65533;P)&#65533;&#65533;v&#65533;c&#65533;9&#65533;&#65533;)k&#65533;+8&#65533;&#65533;'&#65533;&#65533;&#65533;&#65533;bT$p&#65533;2+&#65533;&#65533;&#65533;h&#65533;	&#65533;A&#65533;&#65533;@&#65533;B &#65533; v&#37174;&#65533;&#65533;&#65533;&#65533;nWgL&#65533;&#65533;&#65533;`&#65533;N&#65533;" &#65533;FZ&#65533;]&#65533;&#65533;Ad.&#65533;&#65533;&#65533;&#65533;5&#65533;^LH=&#65533;	&#65533;\&#65533;bt&#65533;s&#65533;&#65533;$&#65533;j&#65533;K&#65533;&#65533;&#65533;&#65533;&#65533;oh2&#65533;l.M&#65533;W#&#65533;H#&#65533;&#65533;H&#65533;:&#65533;-I &#65533;-|&#1282;&#65533;F&#65533;&#65533;t&#65533;]^&#65533;3&#65533;&#65533;&#65533;&#65533;Dp&#65533;&#65533; &#65533;&#65533;E&#65533;
&#65533;8&#65533;&#65533;&#65533;&#65533;7&#65533;e&#65533;&#65533;&#65533;&#65533;&#65533;H&#1005;&#65533;t&#65533;V&#65533;&#65533;NG&#65533;&#65533;&#65533;7&#65533;t&#65533;&#50216;&#65533;&#65533;S&#65533;n&#65533;t&#65533;&#65533;&#65533;&#65533;n0&#65533;gV&#65533;=!5&#65533;&#65533;T0n&#65533;:&#65533;&#65533;+&#65533;&#65533;
v&#65533;:&#65533;&#65533;&#65533;&#65533;4&#65533;NJ&#65533;^&#923;&#180;;&#65533;04i|&#65533;&#65533;&#65533;3,&#65533;p&#65533;bKqd|&#65533;&#65533;^&#65533;c+r}&#65533;D]&#65533;3&#65533; :!p[w#&#65533;&#65533;$&e&#65533;&#65533;>XMb{1L>&#65533;y&#65533;tN&#65533;"S&#65533;@<&#65533;&#65533;&#65533;w&#65533;5q2W&#65533;&#65533;'">dh,&#65533;t&#65533;&#65533;W&#65533;&#65533;&#65533;&#1221;kb&#65533;&#65533;&#65533;7&#21762;Y4&#65533;&#65533;&#65533;&#65533;0I|AI&#65533;%&#65533; s&#65533;&#65533;@n
&#65533;&#65533;zP~&#65533;@X&#65533;	HOG&#65533;Y&#62596;}&#65533;	~E"aB&#65533;3&#65533;&#65533;m9&#65533;?&#65533;gFt&#65533;+&#65533;&#65533;]&#65533;&#65533;{&#1078;$;`&#65533;2g&#65533;"&mr&#65533;X'$&#65533;.&#65533;&#65533;&#65533;&#65533;9:&#65533; H&#65533;	&#65533;&#65533;Y&#65533;^&#65533;K&#65533;&#65533; &#65533;'8&#65533;ao_I&#1090;&#65533;&#65533;Gih&#65533;&#65533;$&#65533;`Z&#65533;*T- '&#65533;hl|&#324;&#65533;&#65533;	 &#65533;gM&#65533;&#65533;&#65533;|&#65533;&t&#65533;*`@ &#65533;p &#65533;&#65533;&#65533;&#65533;R XC&#65533;&#65533;&#65533;V&#65533;&#65533;&#65533;&#65533;D&#65533;K&#65533;&#65533;y&#65533;&#65533;&#65533;&#65533;&#65533;|4w\($&#65533;V&#65533;%&#65533;&#65533;X&#65533; r k&#65533;&#1911;0&#65533;&#65533;1q&#65533;&#65533;e?&#65533;&#65533;#&#501; &#65533;o&#65533;&#65533;?&#65533;]&#65533;f&#65533; 3"d51&#65533;4&#1056;&#65533;&#65533;j&#65533;'&#65533;&#65533;J7
&#65533;D&#65533;&#65533;&#65533;&#65533;	&#65533;.&#65533;&#65533;o&#65533;`)1\&#65533;R&#65533;&#65533;8&#65533;f4s&#65533;4o&#65533;n&#65533; h&#65533;$0&#65533;%%&#65533;6{&#65533;F&#65533;&#65533;20&#38054;&#65533;h*|&#65533;Y1&&#65533;P)F>DZI&#65533;p&#65533;&#65533;~&#65533;w&#65533;Bc`&#65533;&#65533;kt&#65533;&#65533;&#65533;}T&#65533;cFr&#65533;&#65533;@Z&#1120;f&#65533;;B&#65533;_&#65533;vz"&#65533;W;P&#65533;9&#65533;&#65533;^&#65533;&#65533;7&#65533;rE-uUe&#65533;&#1295;	&#65533;&#65533;w9$&#65533;&#65533;z&#792;wH"&#65533;&1&#65533;&#65533;AT41&#468;&#65533;#&#65533;e&#65533;g&#65533;&#65533;:4&#65533;&#65533;g#&#65533;p&#65533;M&#587;.&#65533;&#65533;&#65533;9&#65533;&#65533;p)&#65533;p&.0&#65533;&#65533;(&#65533;d&#65533;gp&#65533;,&#65533;CY?@&#65533;}!h&#65533;&#65533;&#1749;G#&#65533;U&#65533;&#65533;|&#65533;va&a:@esGs
1&#65533;&#65533;&#65533;&#65533;&#1625;&#65533;"&#65533;&#65533;T&#65533;&#256;&#65533;&#65533;h&#65533;0\w&#65533;&#65533;&#65533;PH&#65533;&#65533;&#65533;&#65533;G&#65533;&#65533;y&#65533;4&#65533;h027s&#65533;8
&#65533;w=&#1392;93&#65533;y9&#65533;&#65533;&#65533;&#65533;VG&#65533;&#65533;@6&#65533;0!`&#65533;&#65533;#F&#65533;&F$s&#65533;[&#65533;Y&#65533;&#65533;&#65533;4&#65533;K&#65533;&#65533;&#65533;&#354;v9&#65533;&#65533;&#889;	&#65533;&#65533;t&#65533;&#65533;&#65533;T&#65533;-'&#65533;&#65533;C&#65533;&#65533;$B&#65533;7R&#65533;u+&#65533;A&#65533;&&#65533;H&#65533;+&#65533;&#65533;&#65533;&e&&#65533;&#65533;&#65533;&#65533;&#65533;qAjy&#65533;MBz&#65533;*@&#65533;&#65533;fr&#65533;P &#20770;&#65533;&#65533;:&#65533;#1Cr&#65533;&#65533;&#65533;&#65533;bQkV&#65533;&#65533;x&#65533;&#65533; w&#65533;R&#65533;W=^&#65533;Gfzd`u&#65533;cZm&#65533;&#65533;&#65533;p&#65533;&#65533;&#65533;/P &#65533;&#65533;b@c&#65533;&#65533;&#65533;&#65533;&#65533;?7&#65533;]&#65533;g&#65533;;T4cF&#65533;`+&#65533;!&#65533;&#65533;&#65533;\&#65533;&#65533;&#466;<&#65533;&#65533;H &#65533;w&#65533;QnZ&#65533;B&#65533;o&#65533;b&#65533;&#65533;#G&#65533;&#65533;4&#65533;f&#65533;&#65533;&#65533;f&#65533;)c%*xFv&#65533;/	&#65533;&#65533;w&#65533;&#65533;&#65533;&#65533;&#65533;&#65533;&#65533;&#65533;
&#65533;0HfB&#65533;&#65533;&#65533;[&#65533;&#65533;`&#65533;r&#65533;]a*&#65533;&#65533;y&#65533;&#65533;o&#65533;s&#65533;&#65533;m2&&#622;&#65533;a&#65533;&#65533;&#1711;}it&#65533;&#65533;R;&#65533;A|&#65533;d&#65533;&#65533;_&#65533;`&#65533;&#65533;&#485;&#65533;&#65533;&#65533;&#65533;/&#65533;&#65533;_l1SU&#65533; D&#65533;\&#65533;	*PT&#65533;&#44029;&#281;&#1299;&#65533;\"&#65533;t&#65533;1Z]&#65533;@&#65533;&#65533;,Evz&#65533;i*77L&#65533;&#65533;&#65533;`Z&#65533;1&#65533;s&#65533;&#65533; xl&#65533;M&#65533;&#1712;fs6P/&#65533;-`r&#65533;&#962;+`&#65533;&#65533;&#442;&#65533;&#65533;&#65533;&#65533;0&#65533;g&#65533;&#65533;c&#65533;s&#65533;)&#65533;&#65533;5I&#65533;\$&#65533;&#744;&#65533;$&#65533; &#65533;oL&#65533;2H&#65533;&#65533;zP&#65533;&#65533;c]4#&#65533;&#65533;l&#65533;&#65533;K&#65533;&#65533;&#65533;z&#65533;L3&#65533; Vj6&#65533;B&#65533;R&&#65533;4&#65533;&#65533;W&#65533;&#28150;&#65533;&#65533;&#65533;9&#65533;)&#65533;&#65533;S&#65533;&#65533;&#65533;&#65533;&#1777;K&#65533;D&#65533;&#65533;T7&#65533;k/&#65533;$>&#65533;&#65533;4B}&#65533;&#65533;&#65533;&#65533;R&#65533;#KW&#65533;p&#65533;Y8^KG*E&#65533;XmjA&#65533;2PP&#65533;&#65533;&#65533;&#65533;&#175;/[[&#2036;&#65533;p$3&#65533;v&#65533;t&#65533;+Gb`&#65533;,&#384;&#65533;&#65533;&#65533;H&#65533;)sG&#65533;F&#65533;&#65533;&#65533;5-'!6&#65533; &#65533;R&#471;&#65533;PE$3 &#65533;'&#65533;c&#65533;a&#1232;<[D@! &#65533;&#65533;O1 &#65533;C9L&#65533;AR&#65533;{&#65533;&#65533;&#65533;ro&#65533;&#1797;&#65533;&#65533;0&#65533;&#65533;&mF|&#65533;&#65533;&#65533;8&#65533;PU&#65533;rs&#65533;&#65533;]'&#65533; A&#65533;}&#65533;&#65533;%&#65533;-&#65533;+	PyU&#65533;&#65533;&#65533;.o&#65533;&#213;8|?&#65533;&#65533;
Q&#65533;&#65533;&#65533;&#65533;kH&#65533;:S&#65533;'&#65533;&#65533;&#65533;:&#65533;@&#65533;&#1008;L&#65533;&#65533;Z \0&#65533;%|d&#65533;&#65533;{U'P&#65533;#s3,&#65533;5&#65533;&#65533;/*&#65533;k&#65533;&#65533;&#65533;&#65533;&#65533;&#65533;B;&#65533;&#65533;&#65533;?0&#65533;&#65533;&#65533;&#65533;&#65533;d%G}n&#65533;H$&#65533;	&#65533;&#65533;&#65533;1&#65533;
V&#65533; &#65533;P3&#65533;&#65533;&#65533;&#1134;!w&#65533;&#65533;&#1042;&#65533;"zH&#65533;&#65533;` &#65533;&#65533;&#65533;&#1169;&#65533; &#65533; W&#327;dRkF
h&#65533;&#65533;&#65533;$&#65533;&#65533; 3&#65533;z&#65533;&#65533;o&#823;e&#65533;q&#65533;&#65533;S&#65533;F&#65533;|&#65533;&#65533;i+&#65533; &#65533;&#65533;C&#65533;&#65533;]&#65533;hW?"%ASlU&#65533;Iv&#65533;H/&#65533;d&#65533;&#65533;?&#65533;:&#65533;&#65533;j&#65533;^&#65533;@&#65533;.D*&#65533;&#65533;&#65533;	&#65533;&#65533;&#65533;&#65533;&#65533;-&#65533;&#65533;&#1632;(&#65533;&#65533;V7&#1321;&#65533;&#65533;o8+'8j&#65533;Y&#65533;4&#65533;uY&#65533;Y&#65533;&#65533;/&#65533;*
!&#65533;X&&#65533;[&#65533;&#847;+$&#65533;l*Bh3:h=nQ&#65533;&#65533;&#65533;i&#1300;"biH!1&#65533;&#65533;p&#65533;&#65533;&#65533;&#65533;&#65533;7z&#65533;&#65533;W&#65533;&#300;"&#512;lG&#65533;&#65533;&#65533;	&#65533;&#1116; p &#65533;&#65533;&#65533;:^l&#65533;&#434;Sd&#65533;&#65533;&#65533;&#65533;"Z4&#65533;t&#65533;17Go"&#65533;HT0U&#65533;0'p&#65533;&#65533;=8 &#1080; 2+8y&#65533;U&#65533;&#65533;&#65533;&#65533;?&#816;dgh&#65533;&#1435;D&#65533;&#65533;3&#65533;>GWc&#65533;&#65533;&#65533;&#65533;&#65533;1&#65533;&#65533;C&#1180;&#65533;&#65533;&#65533;&#65533;&#65533;&#65533;0&#65533;,&#65533;m&#65533;,&#65533;b{&#65533;$L>q8ni5r&#65533;&#65533;&#65533;#&#65533;&#65533;K&#65533;&#65533;cu&#65533;{&#65533;&#65533;&#65533;g&#65533;6&#802;&#65533;&#65533;&#65533;LA&#65533;&#65533;"R"&#65533;G&#65533;	&#65533;&#65533;&}&#65533;67N&#65533;EMx,;&#65533;uA(y!O&#65533;$&#65533; &#65533;e&#65533;&#65533;^&#65533;va^&#65533;&#65533;R&#65533;&#65533;F&#65533;&#65533;c&#1640;"&#65533;&#65533; :&#65533;0*&#65533;@&#65533;&#65533;&#65533;E&#65533;x&#65533;b&#65533;%&#65533;uv&#65533;&#65533;&#65533;&#65533;/&#65533;b&#65533;Yx&#65533;w&#65533;&#65533;]3&#65533;&#65533;p&#65533;d&#65533;&#65533;&#65533; &#1303;&#65533;g&#842;&#65533;&#65533;&#65533;lT&#65533;&#65533;I&#1136;,&#65533;&#65533;&#65533;&#65533;B&#65533;&#65533;d&#65533;C*&#65533;&#65533;G&#65533;F&&#65533;1&#65533;&#65533;xr&#65533;&#65533;,&#65533;1&#65533;&#1104;&#65533;pc!&#65533;&#65533;&#65533;&#65533; "&#65533;N!&#65533;&#65533;&#65533;0 &#1290;&#65533;*&#65533;K&#65533;&#65533;@^G&#65533;V&#65533;vs&#65533;Q&#65533;&#65533;&#65533;&&#65533;7&#65533;&#65533;&#65533;&#65533;S&#65533;&#65533;&#65533;&#65533;T&#65533;i&#65533;&#65533;BR'&#65533;&#65533;&&#65533;&#65533;&#65533;&#65533;&#65533;&#65533;&#65533;Ar&#65533;KA&#1797;B&#65533;t'&#65533;T&#65533;m,&#65533;$&#65533;&#65533;&#65533;&#65533;&#65533;&#65533;&#65533;W.&#65533;&#65533;,&#65533;&#65533;6 f&#65533;_S&#65533;7&#65533;&#65533;&#65533;&#65533;&#65533;,V]j&#65533;&#65533;&#65533;&#65533;2&#65533;&#65533;&#65533;&#65533;&#65533;&#65533;JIo&#65533;&#65533;)Fn&#65533;wn'&#65533;O.&#65533;&#65533;c&#65533;&#65533;|&#65533;6&#65533;r&#65533;&#65533;$&#65533;S5N&#65533;&#65533;O&#65533;\&#65533;L&#65533;&#65533;&#65533;1&#65533;&#65533;&#65533;&#65533;&#65533;q&#65533;&#65533;	&#48850;&#65533;&#65533;&#65533;m(.&#65533;qS&#65533;&#65533;/&#65533;&#65533;'&#1146;a&#65533;c&#65533;&#65533;&#65533;&#65533;t&#65533;&#65533;e!&#65533;/41}&#65533;O&#65533;p&#65533;p&#65533;~&#65533;&#65533;e &#65533;qxd&#65533;&#65533;&#65533;&#65533;&#65533;&#65533;&#65533;*&#912;LwB7&#65533;&#65533;A&#65533;t`v&#65533;-K&#673;&#65533;&#202;&#65533;&#65533;&#65533;&#65533;&#65533;+&#65533;6&#65533;L&#65533;42dS&#65533;/26&#65533;#P,3&#65533;j&#65533;Y6&#65533;&#65533;&#65533;3&#65533;`&#65533;&#65533;&#65533;&#65533;\&#65533;i&#65533;&#65533;{K&#65533;&#65533;-1,&#65533;$&#65533;&#65533;b&#65533;r&#65533;&#65533;Vg1&#65533;&#65533;&#65533;0&#65533;<&#65533;&#65533;&#65533;&#1973;"&#65533;&#65533;h&#65533;b&#65533;&#65533;b}]&#65533;&#65533;&#65533;&#65533;f9&#65533;: Y&#65533;
M&#65533;&#65533;6B4a&#65533;&#65533;c&#65533;&#65533;&#65533;&#65533;&#65533;p?	&#65533;&#65533;k&#1223;&#65533;&#65533;g
j&#65533;n;&#65533;&#65533;A &#65533; H &#65533;b;&#65533;@&#65533;3&#65533;(1&#65533;&#65533;aafq&#65533;i5A1&#65533;.aWc&#65533;+&#65533;&#65533;:&#65533;&#65533;|&#65533;S4&#65533;E&#65533;&#913;&#65533;&#65533;&#65533;&#65533;HUr&#64471;&#65533;&#65533;5`&#1951;A&#65533;&#65533;&#65533;&#1289;p{,!&#65533;.&#65533;.&#65533;&#65533;@&#65533;s&#65533;/&#65533; &#65533;[&#65533;&#65533;BAcI&#65533;Z&#65533;&#65533;&#65533;&#733;^&#52558;Vm}&#65533;s8&#65533;&#65533;*&#65533;&#65533;.	&#65533;&#65533;z&#65533;&#65533;&#65533;F&#65533;9&#65533;E{&#65533;&#65533;v&#412259;&#65533;&#65533;&#65533; &#65533;&#65533;m; }ae]&#65533;&#65533;8&#65533;&#65533;&#65533;&#65533;&#65533;0*<)&#65533; &#65533;C&#65533;o&#65533;S&#65533;&#65533;&#65533;&#65533;&#65533; &#65533;&#65533;&#65533;&#65533;nX&#65533;&#65533;F&#65533; H&#65533;&#1361;&#65533;-KL21&#65533;&#65533;&#65533;hT0D&#65533;&#65533;2&#65533;D&#65533;n&#65533;&#65533;&#65533;d]&#65533;&#1897;]&#65533;t&#65533;&#65533;%&#65533;)K&#65533;
	7 &#65533; &#65533;&#65533;&#65533;&#65533;&#65533;&#65533;&#65533;&#65533;&#65533;&#65533;&#65533;&#65533;&#65533;&#65533;&#65533;&#65533;&#65533;&#65533;&#65533;&#65533;&#65533;1&#65533;&#65533;-&#65533;&#65533;&#65533;&#65533;&#65533;&#65533;&#65533;&#65533;&#65533;&#65533;&#65533;.&#65533;&#65533;&#65533;&#65533;&#65533;&#65533;&#284;&#65533;&#65533;15&#65533;&#65533;(&#65533;&#65533;&#65533;&#65533;


?;&#65533;&#65533;
;7&#65533;&#65533;&#65533;&#65533;&#65533;&#65533;&#366;&#65533;&#65533;&#1352;&#65533;&#49670;&#65533;&#65533;!D!C&#65533;&#65533;i p &#65533;&#65533;^&#65533;&#65533;&#65533;&#65533;&#65533;0V&#65533;&#65533;&#65533;&#65533;hQ/&#65533; C&#65533;IL&#595;&#65533;z&#65533;&#65533;&#65533; 
[,Z&#65533; &#65533;!D&#65533;m&#65533;|&#65533;@ t&#65533;&#65533;&#65533;&#65533;&#65533;&#65533;x&#65533;P&#10436;M&#65533;~&#65533;
WPB}n&#65533;g&#65533;&#65533;=K>(&#65533;H
X&#65533;&#65533;&#65533;*]&#726;&#65533;Z&#65533;10&#65533;D&#65533;vB&#65533;OX&#65533;&#65533;`&#65533;&#65533;&#65533;&#65533;l6&#65533;&#65533;'&#65533;B?J &#65533;TnC&#65533;&#65533;&#65533;&#65533;r&#65533;#&#65533;{&#65533;&#65533;!?&#65533;P&#65533;&#65533;:k&#65533;8&#65533;&#65533;&#65533;&#65533;&#65533;Z&#65533;&#65533;mY&#65533;&#65533;s&#65533;&#65533;&#182;D\}A&#65533;&#65533;&#65533;&#65533;(-xd@&#65533;&#65533;&#65533;&#65533;&#65533;;&#65533;&#65533;&#65533;Op&#65533;&#65533;&#65533;3:9)&#65533;IP&#65533;E0J&#65533;3O&#65533;B:.M&#65533;&#65533;&#65533;Y&#65533;&#65533;bH&#65533;J&#65533;&#65533;N2&#65533;&#65533;`&#65533;pN&#65533;&#1984;&#65533;\&#65533;&h&#65533;)pC&#65533;?&#65533; &#65533;P&#65533;%&#65533;&#65533; tH6&#65533;M&#1430;<&#65533;=aS&#65533;&#65533;zr#&#65533;O&#65533;&#65533;@k^a&#65533;&#65533;w&#65533;&#65533;&#65533;	&#65533;&#65533;&#65533;v&#65533;&#65533;<&#65533;&#65533;c=&#65533;&#65533;)&#65533;B&#65533;A<&#65533;	/O?OI(&#65533;b&#65533;sC&#65533;&#65533;S&#65533;&#65533;&#65533;&#218;R&#65533;quT?&#65533;I&#65533;hb&#65533;U&#65533;d&#65533;&#65533;&#65533;&#65533;&#65533;&#65533;&#65533;&#65533;&#65533;x&#65533;rV&#65533;w&#65533;&#65533;&#65533;&#65533;&#65533;&#65533;&#65533; &#65533;T0&#65533;'&#65533;&#65533;&#65533;M&#65533;@0%B&#65533;&#65533;&#65533;X&#65533;TZ&#65533;&#65533;&#65533;&#65533;xc&#65533;&#65533;MN&#65533;&#65533;B)&#65533;A&#65533;&#65533;&#65533;k_=&#65533;[.B&#65533;%&#65533;*&#65533;&#65533;&#65533;&#43832;&#65533;*&#65533;R&#65533;&#65533;e&#65533;&#65533;".6&#65533;&#65533;@&#65533;$&#65533;7&#65533;&#65533;]&#65533;&#65533;U	&#65533;&#65533;&#1639; &#65533;,h&#65533;m&#65533;X!t%%4&#65533;b%!|P	(&#65533;&#65533;'l&#65533;&#65533;&#65533;&#65533;[&#65533;]2o&#65533;rt&#65533;'&#65533;&#65533;[&#65533;&#65533;<&#65533;&#65533;M&#65533;h^@&#65533;&#65533;&#65533;&#65533;BU&#65533;&#65533;s`~&#65533;&#65533;;&#65533;DBe&#65533;&#65533;-&#65533;mB=P&#65533;$P&#65533;&#60947;&#65533;&#65533;&#65533;\&#65533;&#65533;&#65533;V &#190;
&#65533;&#65533;/^C&#65533;@&#65533;7s&#65533;J&#65533;&#65533;WT&#65533;&#1641;&#65533;P@&#65533;?}&#65533;lc&#65533;q&#30802;&#65533;-&#65533;&#65533;&#65533;@&#65533;&#65533;b&#65533;y&#65533;M&#65533;Bo|&#65533;&#660;h&#1012;&#256;&#65533;H~R&#65533;^l&#1475;&#1822;&#65533;s&#65533;9r&#65533;&#65533;*&#65533;W@ -P&#65533;M&#65533;4B,B7TY&#65533;tb:&#65533;&#65533;&#65533;?&#65533;&#65533;&#454;&&#65533;&#65533;&#65533;&#65533;@&#65533;>r&#65533;k&#65533;Q2'm&#65533;&#65533;&#65533;&#65533;&#1922;b&#65533;C&#65533;&#65533;
&#65533;&#750;&#65533;&#65533;R&#65533;&#65533;\ K &#65533;&#1546;3~PO&#65533;y&#65533;&#65533;>&#65533;F{&#65533;&#65533;&#65533;&#65533;&#65533;t&#65533;)Oj&#65533;!&#65533;*&#65533;I&#65533;&#65533;c&#65533;u&#65533;&#65533;&#65533;w.8c&#65533;&#65533;&#65533;&#65533;V&#27378;B&#65533;&#65533;M&#65533;5&#65533;&#65533;&#65533;6Z&#65533;&#65533;H~o&#65533;&#65533;&#65533;T&#65533;&#65533;&#65533;&#65533;L&#65533;&#65533;&#65533;&#65533;u	0F{Fo&#65533; Y8&#65533;5&#65533;7(&#65533;i@t&#65533;&#65533;eZt&#65533;Gy&#65533;X&#65533;!&#65533;&#65533;&#65533;&#65533;&#65533;&#65533;y&#65533;Xj0^i &#65533;b&#65533;U&#65533;&#65533;2&#65533;&#1380;"&#1368;Q&#65533;AW&#65533;8&#65533;`&#65533;&#852;&#65533;&#65533;&#65533;x&#65533;tkb&&#1323;Sp&#65533;&#65533;/-&#65533;%&#65533;&#65533;&#65533; d4W&#65533;:7&&#65533;z&#65533;&#65533;L'p&#65533;H&#65533;&#65533;&#65533;&#65533;1&#65533;&#65533;QB&#65533;&#65533;  &#65533;&#3109;)&#65533;&#65533;&#65533;@" A6QQ&#65533;&#65533;R&#65533;	&#65533;I&#65533;&#65533;&#65533;&#65533;
&#65533;&#65533;/&#65533;&#65533;J&#65533;B&#65533;
[&#65533;&#65533;q&#65533;2;&#65533;
 &#65533;j&#65533;H&#65533;&#440;Q&#65533;U-*w&#65533;&#65533;l&#65533;eH&#65533;T &#65533;&#65533; #9&#1214;<&#65533;QO&#65533;d&#65533;5&#65533;C(&#65533;yr)&#65533;LH)&#65533; 
&#65533;&#65533;z&#65533;i&#65533;1-b&#65533;/]c&#65533;R1D&#65533;&#65533;r&#65533;&#65533; >&#65533;z&#1219;&#65533;R&#65533;&#65533;&#65533;b&#65533;&#65533;U0&#65533;!>1q@&#65533;&#65533;&#65533;yqw&#65533;&#65533;J  &#65533;&	0*&#65533;&#65533;&#1041;&#65533;*u+bG&#65533;&#65533;4&#65533;a&#65533;PR&#65533;C&#65533;(&#21928;FR&#65533;HD&#65533;&#65533;&#65533;&#1303;&#65533; eY&#65533;^&#65533;E/z&#65533;&#65533;p&#65533;W$+&#65533;UC&#65533;x&#1301;&#65533;&#65533;&#65533;b1Zf&#65533;&#65533;&#65533;&#65533;&#65533;&#65533;&#65533;:'J&#65533;EC&#65533;&#65533;&#65533;(S(&#65533;<&#65533;&#65533;&#65533;h&#65533;&#65533;h&#65533;&#65533;&#65533;;&#65533;TO"&#65533;&#65533;ny&#65533;[&#65533;R&#65533;<&#65533;x&#65533;&#65533;v&#65533;&#65533;K`&#65533;&#65533;q&#65533;E&#65533;&#65533;&#65533;#77$1&#65533;&#65533;&#65533;2&#1058;&#65533;&#65533;F)U:KB&#65533;(QR&#65533;&#65533;&#65533;&#65533;&#65533;	&#65533;&#65533;z&#65533; w&#65533;&#65533;jWW&#65533;>&#65533;&#65533;o&#65533;&#65533;"S&#65533;&#65533;&#65533;&#65533;IY}&&#65533;H&#65533;&#65533;@WP&#3483;@&#65533;&#65533;&#65533;h&#65533;A&#65533;e&#65533;;&#65533;&#65533;&#65533;}&#1103;&#724;P&|&#65533;d&#65533;, &#65533; i5&#610;&#65533;|Z@&#65533; b&#65533;&#65533;p(Z=R&#65533;_&#65533;&#65533;ssu&#65533;x&#65533;W&#65533;&#65533;&#65533;&#65533;&#65533;r&#65533;HJ#pV&#65533;&#65533;&#65533;&#65533;#O&#65533;!&#65533;&#1702;&#65533;&#65533;&#65533;&#65533;&#1390;&#65533;!&#65533;&#65533;&#65533;HLO&#65533;b8&#65533;fjhi

&#65533;&#65533;
#&#65533;@r&Ka&#65533;@>&#65533;@&#65533;Z1C&#65533;&&#65533;&#65533;EZ &#65533;&#65533;V&#65533;&#65533;%$&#1380;&#65533;H&#65533;&#65533;6&#65533;&#65533;x&#65533;&#65533;&#65533;&#65533;&#65533;&y&#65533;+&#65533;&#314;"&#65533;9&#65533;g%Sw&#65533;ju,&#65533;D&Xa<U&#65533;&#628;j&#65533;1&#65533;L&#65533;\&#65533;j $U&#65533;Ldr&#65533;g0&#65533;O&#65533;&#789;&#65533;&#65533;8&#1204;C&#65533;&#65533;&#65533;oe&#65533;&#65533;&#65533;:&#65533;&#65533;&#65533;&#65533;&#65533;&#65533;a&#65533;G&#65533;\&#65533;&#65533;+&#65533;&#65533;Q&#65533;&#65533;,(&#65533;hw&#65533;&#65533;V&#65533;s!c&#65533;"ST&#65533;&#65533;YE&#65533;.&#65533;(&#65533;&#65533;zs&#65533;N&#65533;&#65533;&#65533;2&#65533;&#65533;|`&#65533;&#65533; D!&#65533;@b&#65533;<&#65533;,0&#65533;D.6 $,&#3725;&#65533;*&#65533;&#65533;&#65533;&#65533;]PW&#65533;&#65533;&#65533;&#65533;f&#65533;hb&#65533;@d]&#65533;&#65533;J&#65533;raOh&#65533; &#65533;i1&#65533;&m-&#65533;&#65533;&#65533;+&#65533;1&#65533;}*)&#65533;&#65533;&#65533;&#65533;6&#65533;&#65533;&#65533;IKR&#65533;u&#65533;Y&#65533;&#65533;&#762;&#1973;&#65533;O!&#65533;!&#65533;&#593;h&#65533;e&#65533;&#65533;BB&#65533;&#65533;1bA`x&#65533;&#65533; 0&#65533;hca&#555;&#65533;&#65533;&#65533;&#65533;&#65533;C&#65533;b&#65533;&#1211;&#65533;,$&#65533;D ]&#65533;L|&#65533;D5K&#65533;`&#65533;)(Rd1q&#65533;x&#65533;N&#65533;&#1704;&#65533;&#65533;&#1775;?vw&#65533;7&#65533;&#65533;5&#65533;&#65533;r&#65533;&#65533;0F&#65533;BJ@iD&#65533;-&#65533;2&#65533;&#65533; &#65533;n&#65533;O&#65533;&#65533;&#65533;&#65533;&#65533;;&#65533;&#65533;&#65533;&#65533;s&#65533;&#65533;&#65533;2_&#65533;&#65533;D&#65533;rK`v&#65533;hO&#65533;N&#65533;{&#65533;&#65533;|&#65533;&#65533;a&#65533;&#65533;E&#65533;y&#65533;&#65533;(L&#65533;&#65533; &#65533;mi&#65533;j&#65533;d&#65533;3&#65533;0&#65533;}v&#65533;&#65533;&#65533;&#65533;&#65533;=&#65533;&#65533;
@&#65533;<R"|Q&#65533;&#65533;9Xv&&#65533;&#65533;0&#65533;&f&#65533;&#65533;Z=&#65533;Pu&#65533;&#65533;&#65533;C`&#1294;&#65533;&#65533; &#65533;%! p&#65533;*&#65533;oD^t@&#65533;&#65533;V&#65533;&#486;F &#65533;o&#65533;&#65533;&#65533;%P&#65533;&#65533;&#65533;M&#65533;h&#65533;m&#1270; &#65533;&#65533;!2&#65533;&#65533;t&#65533;blZ&#65533;&#65533;&#65533;&#65533;&#65533;&#65533;&#65533;&#65533;C(&#16081;&#65533;
&#65533;|&#65533;&#65533;&#65533;a&#65533;&#65533;&#65533;"0P9)&#65533;&#65533;{&#65533;&#65533;@L&#65533;]&#65533;tE&#65533;&#65533; /V&#1396;WSQ%c&#65533;	&#65533;d&#65533;E&#65533; 30&#65533;&#65533; UbT"&#65533;`&#65533;)&#65533;d&#65533;A&#65533;DM&#65533;&#65533;k&#65533;&#65533;&#65533;&#65533;]A	4&#65533;w&#65533;F&#65533;&#65533;,\R&#65533;$&#65533;S&#1250;8&#65533;<&#65533;&@T7&#65533;+&#65533; &#65533; &#65533;&#65533;e&#65533;&#65533;~&#65533;&#65533;;&#65533;&#65533;	&#65533;6&#65533;vv&#65533;+*Qr&#65533;%z&#65533;&#65533;#I&#65533;&#65533;9&#65533;&#65533;9&#65533;X &#65533;&#65533;
&#65533;'Xq&#65533;!!&#65533;M&#65533;4b&#65533;PX&#65533;k&#65533;Z&#65533; &#65533;&#65533;L&#65533;v&#65533;&#65533; &#1344;&#65533;k!K&#65533;&#65533;J&#65533;`&#65533;/We
&#65533;f
/&#65533;&#65533;a&#65533;&#65533;+&#65533;&#65533;$ -8aBd&#65533;&#65533;,&#1542;r&#65533;@j&#65533; U&#65533;C&#65533;p`,&#65533;aawL&#65533;&#65533;Q|1U&#65533;s&#65533;&#65533;&#65533;2s&#65533;&#65533;&#152;+)@V"H&#65533;&#65533;$&#65533;F0&#65533; ?L"&#65533;3&#65533;!R!P&#65533;G&#65533;&#65533;u.&#65533;m&#65533;&#65533;?&#65533;&#65533;q@}&#65533; ,&#65533;&#65533;&#65533;fDDf	dS`Vm&#65533;T&#65533;&#267;&#65533;3j&#65533;&#65533;_)&#65533;@v&#65533;WM&#65533;q&#65533;&#65533;&#65533;%\!W;p&#65533;PW&#65533;S&#65533;z&#65533;&#65533;&#65533;&#65533;b!&#65533;  &#65533;&#65533;2,&#65533;Mb&#65533; %&#65533; #O1 hVHl&#65533;&#65533;^&#65533;&#65533;&#65533;FBZ&#65533;P &#65533;x&#65533;}&#65533;	&#65533;8	,&#65533;E&#65533;(m&#65533;)S`8$M.FI&&Tg2YQ&#65533;4o&#65533;x&#65533;6&#65533; IaN&#65533;&#65533;U &#65533;>,	W&#65533;$&#65533;&#65533; tE&#65533;&#65533;0&#65533;%+&#65533;`&#65533;p =&#65533;?&#65533;&#65533;&#65533;&#65533;&#65533;m&#65533;ChT:&#65533;&#65533;'&#65533;i&#65533;&#65533;OS&#65533;&#65533;d!?j&#65533;&#65533;&#65533;/1&#65533;.&#65533;FA&#1205;&#65533;&#65533;&#65533;t
&#65533;&#65533;&#65533;&#65533;&#65533;&#65533;4C&#65533;J&#65533;p&0!@&#65533;&#65533;UQ&#65533;&#65533;=&#65533;&#65533;^&#65533;&#65533;(&#65533;&#65533;LE&#65533;Y&#65533;=$&#65533;&#65533;.&#65533;Oe~(&#65533;p&#65533;&#65533;po&#65533;&#65533;?&#65533;l(&#65533;
&#65533;&#65533;"&#65533;(!&#65533;&#65533;&#65533;h&#65533;Q&#65533;e &#65533;0p&#65533;&#65533;$,`0 &#65533;%
&#65533;q2*`&#65533;&#65533;4i&#65533;8&#65533;2t&#1357;&#65533;U&#65533;"J&#65533;S&#65533;h8m&#65533;VA&#65533;QX!&#65533;Y&#960;@OF]&#65533;V0&#65533;4&#65533;`&#65533;e&#5906;&#65533;&#65533; &#65533;&#65533;&#65533;&#65533;&#65533;L&#65533;8&#65533;F&#65533;&#65533;%&#65533;&#65533;&#65533;&#65533;2H		I\&#65533;1oe&#65533;lxS^&#65533;&#65533;'B&#65533;`&&#65533;&#65533;	&#65533;&#65533;&#65533;
&#65533;&#65533;V#p(&#65533; a&#65533;&#65533;&#65533;&#65533;&#1045;&#65533; /bY&#65533;a&#65533;&#65533;k&#65533;&#65533;K"!Gj&#65533;&#65533;x&#65533;LZA )&#65533;&#65533;&#65533;W&#65533;&#65533;&#65533;9I*&#65533;"&#65533;&#65533;&#65533;&#65533;&#65533;[&#65533;&#65533;t&#65533;&#65533;iHn&#65533;4&#65533;L"&#65533;a&#65533;  &#65533;&#65533;*&#65533;9v\&#65533;`w&#65533;	X&#65533;A&#65533;&#65533;&#65533;&#65533;a&#65533;3&#65533;	$ +  1&#65533;W&#65533;42e&#65533;&#65533;AP&#65533;P&#65533;x&#65533;19 &#65533;%RQ&#65533;&#65533;&#65533;&#65533;&#65533;P&#65533;:&#65533;&#65533;&#65533;&#486;]&#65533;&#65533;&#65533;p&#65533;&#65533;/&#65533;	s@&#65533;&#65533;&#65533;&#65533;&#65533;P%&#65533;	&#65533; &#65533;&#65533;&#65533;	&#65533;&#65533;6 &#65533;@.t&#65533;0&#65533;&#65533;Rmj&#65533;X&#65533;&#1606;Wz#&#65533;	=F)=aB&#65533;&#65533; &#65533;=&#65533;$&#65533;&#65533;	4E&#65533;&#1060;&#65533;&#1797;&#65533;P&#65533;&#65533;"&#65533;
&#65533;&#1127;&#65533;)&#65533;%&#65533;&#65533;T|J&#65533;&#65533;
:F&#65533;;&#65533;00	&#65533;[&#65533;&#65533;F :P &#65533;(&#65533;bP&#65533; J&#65533;i&#65533;65T("&#65533;$&#65533;&#65533;=Q&#65533;u'&#65533;%2&#65533;&#65533;&#65533;&#65533;6&#30044;<Re&#65533;:&#65533;+&#65533;&#65533;&#65533;:&#65533;&#65533; *[&#65533;0 &#65533;h	. &#65533;"v.`s2b&#1603;&#65533;&#65533;h&#535;&#65533;&#65533;&#65533;&#65533;&#65533; &#1688;&#65533;O&#65533;W&#65533;&#65533;"&#65533;D,&#65533;&#65533;jB&#65533;j &`m)	&#65533;q+&#65533;&#65533;&#65533;&#65533;&#65533;dK&#65533;&#65533;&#65533;@&#816;&#65533;&#65533;&#65533;+&#65533;3&#65533;Jh	Z4&#65533;Z+&#65533; z&#65533;e&#65533;&#65533;$7 \&#65533;&#65533;&#65533;x? ~&#20533;&#65533;a&#65533;P&#65533;&#65533;ZMSu&#65533;&#65533;&#65533;&#65533;r&#65533;m&#65533;&#65533;&#65533;&#1028;LB&#65533;Iiw&#1743;&#65533;&#65533;\k&#65533;D&#65533;&#65533;	&#65533;&#65533;+SZ:&#65533;&#616;'_&#65533; A&&#65533;&#65533;
&#65533;1Dv-&#65533;&#65533;c 0&#65533;&#65533;&#65533;&#65533;&#65533;%\&#65533;)&#65533;&#65533;%&#65533;&#65533;r_B&#65533;&#65533;?&#1076;?a&#65533;`&#65533;&#65533;4&#65533;&#65533;u&#65533;&#65533;.&#65533;r&#65533;&#65533;`E&#65533;Z7&#65533;;&#65533;|&#65533;&#65533;Z&#65533; &#65533;&#65533;&#65533;Q&#65533;&#208;!E&#65533;&#65533;&#65533;*8&#65533;&#65533;&#65533;&#65533;	&#65533;[
&#65533;j&#65533;0d&#65533;B&#65533;&#65533;P&#65533;KCj&#65533;&#65533;l&#65533;m2&&&#827;[KA&#65533;&#65533;&#65533;0^C;`&#65533;S&#65533;&#65533; mA2&#65533;&#65533;hO&#65533; ('&#1071;&#65533;&#65533;&#65533;&#65533;x&#65533;&#65533;k>&#65533;&#65533;&,;&#65533;&#65533; @k>&#65533;7k&#65533;s&#65533;	&#65533;b6&#65533;&#65533;#&#65533; &#65533;D&#65533;&#65533;@&#65533;&#65533;`L&#65533;  &#65533;rq&#65533;.&#65533;&#65533;XYX&#65533;>&#65533;4&#65533;&#65533;V?&#65533;?&#65533;&#65533;,&#1713;&#65533;}&#65533;`MW#!>p,&#65533;&#65533; JI&#65533;&#65533;R*&#65533;&#65533;4&#65533;B&#65533;&#65533;&#65533;~&#65533;&#65533;&#65533;&#65533;&#65533;&#65533;P|&#65533;&#65533;&#65533;YY/&#65533;
&#65533;(&#65533;&#65533;W&#65533;&#65533;&#65533;&#65533;
&#65533;&#65533;#&#65533;&#65533;&#65533;&#65533;
0&#65533;A&#65533;6	F(je&#65533;-&#65533;&#65533;V&#1738;&#65533;Xr&#65533;&#65533;g&,&#65533;j|&#65533;#&#65533;&#65533;`c&#65533;V(&#65533;&#65533;&#65533;&#65533;&#65533;&#65533;&#65533;;&#65533;&#65533;&#65533;H&#65533;&#65533;-PD&#65533;	&#65533;&#32387;6a7t&#65533;&#65533;`N0 &#65533;:&#65533;=&#1074;/&#65533;+&#65533;MU&#65533;*S:&#65533;xl&#65533;<J&#618;%&#65533;Q)fV&&#65533;&#65533;&#65533; &#65533;&#65533;&#65533;&#65533;Nr&#65533;&#65533;P&#65533;&#65533;QQM3&#65533;&#65533;&#65533;&#65533;C&#65533; &#65533;&#65533;&#65533;  '&#65533;(&#65533;]&#65533;u $L&#65533;NV&#887;&#1048;J&#65533;&#65533;&#65533;y&#65533;<&#65533;J9/'0
&#65533;/Ej&#181;QNMR;&#65533; &#65533;p $&#65533;&#1636;&#65533;&#65533;L`g&&#65533;R&#65533;mx&#65533;&#65533;#&#65533;&#65533;&#852;$=Wb[&#65533;&#431;6&#1509;	*0&#65533;v	.&#2070;i&#65533;&#65533;&#65533;#
]&#65533;&#65533;&#65533;&#65533;&#65533;"&#65533;\	G&#65533;&#65533;&#65533;.&#65533;&#463;&#65533;&#65533;.&#65533;JJ&#65533;&#65533;
&#65533;&#65533;&#65533;<&#65533;&#65533;q&#65533;,QE&#65533;&#1185;&#65533;&#65533;y&#65533;[&#65533;J?&#65533;?&#632;	 &#65533;l*o2R&#65533;)&#65533;^sr&#65533;&#65533;Q&#65533;%Y&#65533;&#65533;	@&#65533;&#353;k&#65533;Y&#65533;M
&#65533;&#65533;&#65533;	&#65533;r&#65533;&#65533;&#65533;P]7&#65533;<
 &#65533;eq&#65533;&#65533;&#340;q	00tj:mE p &#65533;&#65533;&#65533;&#65533;T&#65533;&#65533;&#65533;&#65533;&#65533;&#65533;&#65533;,&#65533;nx&#65533; &#65533;&#65533;4s&#65533;JO&#65533;M.&#65533;f&#65533;&#65533;&#65533;2)&#65533;&#65533;1&#65533;
a&#65533;	+&#65533;&#65533;$&#65533;Z(&#65533;&#65533;&#65533;&#65533;L&#1366;0 @&#243;&#65533;&#65533;&#65533;P&#65533;9&#65533;&#65533;o&#65533;&#1307;}	,p J1&#65533;&#65533; +&#65533;&#65533;&#65533;&#65533;S #&#65533; &#65533;G}&0&#65533;&#65533;amZ5&#65533;&#65533;&#65533;P&#65533;_&#65533;&#65533;E&#65533;h7@S5=&#65533;&#1547;j&#65533;&#65533;E&#65533;p&#65533;&#65533;r&#65533;&#65533;&#695;"&#65533;a&#65533;{&#65533;&#65533;&#65533;&#65533;}>`&#1459;&#65533;/&#65533;&#65533;&#1871;iv&#65533;&#65533;y&#65533;&#65533;c&#65533;&#1038;&#65533; &#65533;P&#65533;X9t&#65533;&#65533;&#65533;&#65533;e-&#65533;&#65533;i&#65533;?&#65533;&#65533;&#65533;ou[S+&#65533;1&#65533;l&#65533;0
&#65533;,;`Z.&#65533;Oa	&#65533;BYu
&#65533;y	&#65533;K&#65533;@D&#65533;}8&#65533;	&#65533;l&#65533;/p D&#65533;Nm&#65533;&#65533; 0&#65533;XE]&#65533;&#65533;	&#65533;&#65533;&#65533;&#65533;Opkt:	&#65533;&#65533;, &#65533;
k&#65533;&#65533;?&#65533;&#65533;1&#65533;q&#925;>&#65533;&#65533;F&#65533;-9&#65533;&#65533;&#65533;0@@S&#65533;Y&#65533;F&#65533;20'5p&#65533;&#65533;_&#65533;&#65533;`Y&#65533;e	5 &#65533;&#65533;&#1815;}R+.&#65533;&#65533;&#65533;:Uh&#65533;&#65533;&#65533;Z&#65533;b&#65533;&#65533;&#65533;	+00&#65533;&#65533;&#65533;&#65533;&#65533;&#65533;m	&#65533;cS,&#65533;&#65533; !&#65533;&#65533;l&#65533;&#1714;@&#65533;S&#65533;(J&#65533;&#65533;P&#65533;&#65533; QaT&#65533;cF&#65533;u&#65533;`,&#65533;u&#65533;I&#65533;7d&#65533;&#65533;&#65533;~&#65533;&#65533;C+&#65533;&#65533;'q6&#1701;&#65533;Q+&#65533;]X'g+[m5&#65533;U&#65533;&#65533;&#65533;F&#65533;C`&#65533;cM&#65533;X_&#1264;9#&#65533;o&#65533;p!&#65533; &#65533;X.&#65533;&#65533;&#65533;&#65533;A~&#65533;o &#65533;v&#65533;&#65533;&#65533;&#168;&#65533;&#65533;+&#65533;&#65533;&#65533;A&#65533;{	&#1568;U&#65533;^A&#65533;Jfk&#65533;z&#65533; &#65533;&#1996;#&#65533;&#1920;&#65533;&#65533;&#65533;w&#65533;+&#65533;&Q1)@&#65533;&#65533; P&#65533;e&#65533;M&#65533;Zn&#65533;r&#65533;@&#65533;&&#1998;*&#65533;~&#65533;`&#65533;&#65533;
:&#65533;vA&#65533;]&#1365;&#65533;&#65533;&#65533;:+&#65533;=3&#65533;&#65533;	_
&#65533;b*&#65533;&#65533;0!&#65533;=J&#65533;4&#65533;&#65533;&#65533;=@?&#65533;&#65533;&#65533;t&#1633;&#65533;;1&#65533;&#65533;K&#65533;&#65533;&#65533;&#1746;&#65533;%&#65533;P&#65533;&P&#65533; &#65533;V&#65533;  &#65533;&#65533;:&#65533;6(D&#65533;&#65533;&#65533;&#65533;&#65533;l&#65533;
&#65533;0 uk&#65533;y&#65533;&#65533;&#65533;>&#65533;&#65533;&#65533;)&#65533;&#65533;~4	7
&#65533;&#65533;&#65533;-*&#65533;4&#65533;&#65533;jJ&#65533;j&#65533;&#65533;u&#341;-gXB`}&#65533;{?&#65533;&#65533; &#65533;&#65533;]&#65533;&#65533;&#65533;y%O*&#65533;&#65533;(&#65533;&#65533;&#144;&#65533;&#65533;:&#65533;&#65533;&#65533;&#65533;,&#1026;Ew&#25896;&#65533;&#940;&#65533;q>&#65533;U&#65533; ~&#65533;&#65533;&#268;&#65533;&#65533;D&#65533;&#65533;m&#65533; p&#65533;&#65533;&#65533;&#1786;&#65533;&#65533;c&#65533;&#65533;x&#65533;n&#65533;&#51401;&#65533;& )&#65533; 	
7  &#65533;&#65533;&#65533;&#65533;&#65533;&#65533;&#65533;&#65533;22-&&B		?&#65533;7&#65533;&#65533;&#65533; - :&#65533;&#65533;&#65533;&#65533;&#65533;&#65533;&#65533;&#65533;-&#65533;&#65533;+&#65533;&#148;1&#65533;&#65533;&#65533;&#65533;&#65533;&#65533;&#65533;&#65533;&#65533;&#65533;&#1301;&#65533;&#65533;&#1555;&#65533;&#65533;&#1619;&#892;&#65533;&#65533;&#65533;&#65533;1&#65533;&#65533;&#65533;&#65533;&#65533;&#65533;.2&#65533;&#65533;&#65533;1&#1937;&#65533;U&#65533;&#65533;&#65533;@&#65533;,X&#65533;P&#65533;&#65533;&#65533;&#65533; &#65533;&#65533;D!n2E&#65533;&#65533;A&#65533;&#65533;(&#65533;&#65533;K&#65533;&#65533;&#65533;F&#65533;B@J&#1073;&#65533;&#65533;B@h&#65533;a&#65533;&#65533; !oU&#65533;P&#65533;&#65533;:l0&#65533;L&#65533;&#1127;P&#65533;a&#65533;&#65533;&#65533;&#65533;kN&#65533;j&#65533;&#65533;"&#65533;&#65533;:I!&#65533;&#65533;&#65533;"&#65533;&#65533;d&#65533;&#65533;`a&#65533;^k'`&#65533;&#4101; u&#65533;&#65533;(&#65533;@'6,&#65533;&#65533;&#65533;aT*&#65533;&#65533;Yr&#1637;&#65533;;#(&#65533;&#65533; [&#65533;2&#65533;RC] 1xx -] s\&#65533;&#65533;5&#65533;V+Q&#65533;&#65533;&#65533;&#65533;&#65533;&#65533;&#65533;&#333;&#65533;&#65533;&#65533;&#65533;&#65533;&#65533;2&#65533;&#65533;&#65533;&#65533;4Kb&#65533;P&#65533;Q&#65533;&#65533;>&#65533;{&#65533;&#65533;&#65533;:&#65533;&#65533;&#65533;@&#65533;&#65533;	B
@%H&#65533;R%&#65533;&#332;M2&#65533;&#65533; F!&#65533;]
!&#65533;&#65533;P4X`@ F&#65533;&#65533;)&#65533;0Z-&#65533;p&#65533;;@&#65533;&#65533;&#65533;`k&#65533;<&#65533;&#65533;<EZV&#65533;QfhK+&#65533;(&#65533;&#65533;t&#65533;L1F#[1&#65533;H&#65533;hp&#65533;CsMf&#65533;&#65533;&#65533;&#65533;/&#65533;`&#65533; 0&#65533;&#65533;&#65533;`&#65533;y 5BR&#65533;&#416;&#65533;HHSG&#65533;e&#65533;Y!&#65533; &#65533;&#65533;&#65533;&#65533;0&#65533; A&#65533;0&#65533;h&#65533;C	i&#65533;&#65533; &#65533;}&#65533;&#65533;U&&#65533;h&#65533;x~S'&#65533;&#65533;&#65533;%&#65533;&#65533;O !(U&#65533;,8P&#65533;j`q&#65533;&#65533;%!&#65533; !&#65533;u&#65533;&#65533;&#65533;&#65533;&#65533;H&#65533;&#65533;w&#65533;&#65533;&#65533;xF&#65533;`&#65533;}I&#65533;&#65533;$5&#65533;&#65533;HQ&#65533;'&#65533;F
(0*&#65533;h&#65533;~*&#65533;&#65533;&#65533;h&#65533;&#65533;&#65533;&#65533;%&#65533;P&#65533;&#65533;&#65533;	&#65533;,p{RS`pL&#65533;i&#65533;:, $&#65533;&#65533;&#1754;&#65533;j&#1357;$+8&#65533;-N&#148;
&#65533;&#65533;&#65533;&#65533;H&#65533;
&#65533; 1&#65533;P( &#65533;v&#65533;&#65533;&#65533;H`&#65533;a&#65533;&#65533;&#65533;M y&#65533;&#65533;(&#65533;^3&#65533;(K&#65533;&#65533;a&#65533;L&#65533;D8$@,|&#65533;&#65533;`\&#65533;p&#65533;d&#65533;&#385;&#65533;0&#65533;&#65533;&#65533;&#65533;U&#65533;f&#65533;Vu&#65533;&#65533;&#65533;&#65533;2-%.H&#65533;&#65533;&#65533;&#708; "&#65533;H&#65533;&#65533;IW&#65533;&#65533;[$l`L
0&#65533;&#65533;&#65533;,0&#65533;&#65533;,&#65533;&#65533;]&#65533;d&#65533;	4&#65533; 1&#65533;F&#65533;Xcp3&#65533;&#65533;I &#65533;YL&#65533;&#65533;*&#65533;;t&#65533;
 %&#65533;&#65533;&#65533;e&#65533;2&#65533; '&#65533;&#65533;&#65533;< o&#65533;)8&#65533;&#65533;.D&#65533;&#65533;&#65533;&#65533;&#65533;\&#65533;M'&#65533;9OB45=PzT&#65533;&#65533;&#65533;&#65533;&#65533;N&#1208;@&#1016;&#65533;&#65533;&#65533;p&#65533;A-&#65533;&#65533;B\&#65533;#&#65533;&#65533;&#65533;&#65533;fx&#65533;]&#65533;G&#65533;&#65533;&#65533;jI'A @&#65533;&#65533;&#65533;&#65533;&#65533;&#65533;%*&#65533;@L$&#784;&#65533;&#65533;&#65533;:J&#65533;h&#65533;&#65533;&#65533;|0&#65533;8Z
&#65533;)&#65533;&#65533;&#65533;n&#65533;&#65533;$&#65533;&#65533;[+W&#65533;&#65533;	&#65533;ZJ&#65533;^&#65533;&#65533;&#65533;d&#65533;DU&#65533;&#65533;&#1284;5&#65533;IH-l.h&#65533;,p) @! &#65533;&#65533;(&#65533;&#65533;!&#65533;&#65533;`KcpfH<&#65533;L&#65533;&#65533;&#65533;[y_1,&#65533;&#65533;	&#65533;` +8&#65533;  A&#65533;* &#65533;&#65533;7p&#65533;&#65533;I"A0&#65533;&#65533;5&#65533;&#65533;a>{"&#65533;&&#65533;&#65533;&#1104;&#65533;( A&#65533;T&#314; *&#65533;p&#65533;0*`&#65533;&#65533;&#65533;&#674;/ hl&#65533;:qE&#65533;&#65533; l&#65533;C&#65533;X4@&#65533;M&#65533;(&#65533; &#65533;Bhd;0&#65533;&#65533;V&#65533;z&#65533;&#65533;&#65533;;&#65533;&#65533;h&#65533;&#65533;Q&#65533;V7&#65533;&#65533;3&#65533;&#65533;&#65533;&#65533;&#65533;&#65533;&0&#65533;Y@&#65533;&#65533;q&#65533;-T&#65533;@5Q&#65533;PYE&#1489;&#65533;&#65533;&#65533;&#65533;$
&#65533;$&#65533;&#65533;&#65533; N&#65533;x&#65533;0jt&#65533;&#65533;&#65533;&#65533;2&#65533;&#1548;?i&#65533;1rD,#t&#65533;Q&#65533;"&#65533;@&#65533;&#65533;h@dc&#65533;&#65533;4&#1539;&#65533;b>&#65533;UK&#1670;0Um&#65533;(&#65533;&#65533;	~`&#520;&#65533; &&#65533;"R&#65533;R &#65533;5g( f&#65533;&#65533;&#65533;M&#65533;&#65533;Q_	&#65533;i&#65533;6
&#65533;&#65533;e3&#65533;&#65533;X`&#65533;&#65533;B&#65533;4>@&#65533;<M&&#65533;&#65533;:z&#65533;_h&#65533;&#65533;&#65533;&#65533;s&#65533;&#65533;&#65533;r4*P&#65533;&#65533;n&#65533;&#65533;X&#65533;' 	$&#65533; &#65533;T$` &#65533;&#297;&#65533;&#65533;$@H&#65533;&#65533;&#65533;!&#65533;&#65533;G&#65533;D&#65533;j&#65533;=&#65533;i&#65533;B&#65533;&#65533;z&#65533;&#65533;&#65533;	&#65533;@&#65533;&#65533;C&#65533;;V&#65533; &&#65533;&#65533;I&#65533;&#65533;&#65533;UJG&#65533;@&#65533;P&#65533;&#65533;H
u&#65533;&#65533;7&#65533;&#65533;-J&#65533;&#65533;MM&#1264;Y$R&#65533;&#65533;& K&#65533;&#65533;&#65533;%&#65533;&#65533;&#65533;&#65533;&#65533;A 2.`2j&#65533;fGaH&#65533;&#65533;d&#65533;&#65533;\&#65533; &#600;>&#65533;P&#65533;A<d!&#65533;z&#65533;B
&#65533;&#65533;_&#842;eRm&#65533;&#65533;9&#65533;&#65533;)Z&#65533;8f&#65533;[&#65533;Nc 6-&#65533;&#65533;&#65533;7&#762;&#65533;&#1400;P&#65533;&#65533;V* W&#65533;&#256; 2&#65533;&#65533; &#65533;	&#65533;&#65533;`&#65533;&#65533;Y	, &#65533;Lf&#65533;&#65533;L4&#65533;{V&#65533;&#65533;4&#65533;hL&#65533;H&#65533;A2V&#65533;I&#65533;4&#65533;&#65533;&#65533;&#65533;y&#65533;&#65533;&#65533;V@C&#65533; 2&#65533;&#65533;&#65533;&#65533;&#65533;[a&#65533;tW9"{&#65533;&#65533;`(F&#65533;X&#65533;&5&#65533; &#65533;&#65533;3&#65533;&#65533;P6&#65533;&#65533;&#424;@&#65533;#a&#65533;	&#65533;I1'&#65533;&#65533;&#65533;o&#65533;&#65533;X&#65533;C4H &#65533;)&#65533;z	&#1537;%&#65533;J&#65533;&#65533;4b&#65533;tm&#65533;MD&#65533;&#65533;Z&#65533;"|^&#65533;\@ X&#65533;W&#65533;&#65533;M&#65533;u &#65533;j%&#65533;)6&#65533;&#65533;FD&#65533;&#65533;,d&#65533;&#65533;k&#65533;&#65533;B&#65533;e&#65533;&#1060;03&#65533;E&#65533;&#65533;(&#65533;h=F&#65533;&#65533;k )&#65533;&#65533;&#65533;[&#65533;&#65533;&#65533;&#65533;&#65533;&#65533;&#65533;A&#65533;Bz&#65533;HGb&#65533;&#65533;&#65533;Q&#65533;&#65533;&#65533;2&#65533;&#65533;&#65533;9b	K&#65533;&#65533;<&#65533;$ &#65533;&#65533; Q&#65533;&#65533;"vOb)&#65533;&#65533;/&#65533;l.x.m&#1084;&#65533;f&#65533;H&#65533;&#65533;&#65533;h&#65533;o&#65533;&#65533;5[cO&#65533;&#65533;&#65533;&#65533;&#65533;H&#65533;&#65533;tP&#65533;`&#65533;
 %&#1556;/&#65533; m3I[(~ i&#852;'y&#65533;l&#65533;5&#65533;&#65533;f`&#65533;2&#365;&#65533;
&#65533;K@R&#65533;&#26115;|	(&#65533;&#65533;&#65533;h
&#65533;78&#1893;e%&#1921;&#65533;&#65533;&#65533;9B&#65533;$&#1832;`&#65533;,5C&#65533;&#65533;&#65533;RC&#65533;FYI&#65533;&#65533; &#65533;&#65533;&#65533;Z &#65533;&#65533;&#65533;&#65533;&#65533;i&#65533;PP.9&#785;&#65533;&#65533;b&#65533;D20&#65533;&#65533;Qm&#65533;&#65533;&#65533; 9&#65533;&#65533;_f&#1817;&#65533;&#425;&#65533;&#65533;[v&#65533;&#65533;&#65533;F&#65533;Fm&#65533;&#65533;oJ&#65533;x&#65533;&#65533;8&#65533;&#65533;@&#65533;p&#65533;?&#65533;&#65533;&#1424;&#65533;&#65533;3cP&#65533;&#65533;&#65533;2&#832;&#65533;&#65533;	&#65533;&#65533;P,&#65533;:&#65533;&#65533;&#65533;&#65533;&#65533;%&#65533;J&#65533;a`N$I'&#65533;&#65533;'ai!=&#65533;&#65533;Jo&#65533;&#65533;&#65533;>-&#65533;&#65533;&#65533;&#65533; PZ&#65533;T&#65533;X&#301;&#65533;K&#65533;&#65533;Z&&#65533;:&#65533;D&#1995;&#65533;&#65533;&#65533;&#65533;&#65533;&#65533;&#65533;7&#65533;N&#65533;&#65533;&#65533;&#65533;&#65533;%T&#1216;&#65533;/&#65533;qM&#1605;660&#65533;&#65533;,&#65533;&#65533;&#1793;3&#65533;2k	&#65533;I&#65533;v&#65533;&#65533;[}5&#65533;&#65533;&#65533; &#65533;]&#65533;&#65533;xo&#65533;B&#65533;#&#65533;X&#65533;&#65533;&#65533;&#65533;P&#65533;&#65533;
T&#65533;&#65533;&#65533;&#65533;X&#65533;#&#65533;&#65533;l&#65533;&#65533;[&#65533;&#65533;mk&#65533;&#65533;I&#65533;&#1600;J&#65533;aD&#65533;&#65533;b&#65533;&#1220;!&#65533; &&#65533;&#65533;t"&#65533; &#65533;&#65533;&#65533;Saj&#65533;&#65533;m&#65533;szG&#65533;w&#65533;&#65533;n&#65533;&#65533;&#65533;	&#65533;&#65533;;&#65533;7&#65533;0
&#65533;&#65533;&#65533;7V&#65533;A&#65533;c&#65533;&#65533;D &#65533; &#65533;&#65533;&#65533;(&#65533;&#65533;{&#65533;@&#65533;J&#65533;&#65533;S&#65533;cb@&#65533;3{&#65533;&#65533;$&#65533;u`Dp!&#65533;&#65533;&#65533;&#65533;&#65533;f&#65533;9Z&#65533;&#65533;&#65533;
&#65533;&#65533; &#65533;fE C&#65533;2X&#65533; &#65533;9j&#65533;%/&#65533;&#65533;&#65533;	&#65533;B%7&#65533;|&#65533;VBKQ&#65533;'XI?&#65533;A&#65533; &#65533;&#65533;_9&#65533;i&#65533;E&#65533;@AVdCl&#65533;!&#65533;
&#65533;8]&#65533;FN&#65533;&#65533;_&#65533;&#352;z&#65533;8nf'N&#65533;&#65533;%&#65533;&#65533;S&#65533;k&#65533;v!&#65533;&#65533;!E&#65533;J"4&#65533;&#65533;>&#65533;W $&#65533;-=dcuao&#65533;&#65533;&#65533;r&#65533; &#65533;$2G$  &#65533;u&#65533;<&#65533;@Z&#65533;1A&=&#65533;d&#65533;&#65533;7&#65533;&#65533;&#65533;A&#65533; %&#65533; 4&#65533;=0&#65533;S`$&#65533;&#65533;oF&#65533;;&#65533;3PE&#65533;H&#65533;&#65533;n#&#65533;`&#65533;&&#65533;&#65533;?)`l&#816;,cT]&#65533;&#65533;E&#65533;&#65533;oQ P &#65533;"^ *  0&#65533;x)@H<&#65533;I&#65533;x&#65533;&#65533;|&#65533;&#65533;H&#65533;v&#65533;&#65533;&#65533;x&#65533;&#1351;.w&#65533;6&#65533;&#65533;]6#&#65533;-=&#65533;&#65533;c*&#65533;/&#65533;&#65533;@&#65533;P&#65533;&#65533;Q&#65533;1f&#65533;	&#65533;"&#65533;V&#65533;B	-&#65533; &#65533;VNK&#65533;'&#65533;&#65533;@;pr&#65533;0r&#65533;SY/&#65533;&#65533;H&#65533;V+&#65533;&#65533;iA&#65533;&#65533;J"g&#65533;&#65533;&#632;&#65533;&#21859;&#65533;O&#65533;&#65533;i&#65533;&#65533;c&#65533; &#65533;&#65533;,&#65533;&#65533;&#65533;oI &#65533;&#65533;+&#65533;&#65533;j&#65533;b&#65533;"&#65533;&#65533;&#65533;.1&#65533;a8&#65533;&#65533;&#65533;&#65533;&#65533;&#65533;'K&#65533;: &&#65533;gb&#65533; &#65533;@(@c&#65533;&#65533;&#65533;&#65533;&#65533;e&#65533;m&#65533;&#65533;;	&#65533;h&#65533;#0&#65533;tOnCi&#65533;*&#65533;5  +4&#65533;gH&#65533;&#65533;&#1958; &#65533;$&#65533;(&#65533;+%aPD&#65533;&#65533;8P-&#65533;&#65533;A&#65533;J &#65533;&#65533;&#65533;&#65533;lg{&#65533;&#65533;
&#65533;3u&#65533;2&#65533;&#65533;-h7-&#65533;0p &#65533;&#65533;&#65533;#PhU&#65533;&#65533;;f6G%1&#65533;&#598;E&#65533;G&#65533;3&#65533;&#65533;<&#65533;Q&#65533;'
x&#65533;AH&#65533;y@:@&#65533;I!&#65533;&#65533;l&#65533;u&4S	sbp&#65533;&#65533;&#65533;%-7&#65533;&#65533;9	1p&#65533;O$&#65533;&#65533;q&#65533;t-&#65533;&#65533;~&#65533;&#65533;S6U &#65533;C5&#65533;(&#65533;&#65533;&#65533;&#65533;tp&#65533;/1AR%&#65533;&#65533;&#65533;&#65533;q&#65533;&#65533;=&#65533;q}&#65533;&#65533;=&#65533;)A&#65533;$&#65533;|qqP  &#65533;U=P.&#65533;&#65533;:t&#65533;N&#65533;&#65533;V&#65533;2Zg>pX&#65533;&#1116;&#65533;&#1637;&#752;&#65533;R&#65533;3U&#65533;!%u&#65533;&#65533;8o&#65533;&#65533;P&#65533;]p"p&#65533;&#65533;G&#65533;QA<f|1*.&#65533;16&#65533;w&#65533;&#65533;2&#520;&#65533;zX
&#65533;&#65533;&#65533;)<Z9P&#65533;&#65533;&#1486;;T.2&#65533;&#65533;tQ)&#65533;! &#65533;@M&#65533;Jg3&#65533;&#65533;&#65533;E&#65533;2?&#65533;&#65533;8&#65533;&#65533;&#65533;&#65533;&#65533;EHi-@Cnf&#65533;<C&#65533;&#600;&#65533;&#65533;&#65533;#&#65533;&#65533;&#65533;&#65533;M&#65533;&#65533;&#65533;*@&#65533;&#65533;&#65533;V6\&#65533;_&#65533;&#65533;a&#65533;&#65533;0&#65533;HsB&#65533;&#65533;&#65533;6&#65533;w&#65533;&#65533;&#65533; &#65533;P pfP&#65533; 4&#65533;`ao,&#65533;5&#65533;&#65533;P&#65533;&#65533;1&#65533;4u&#65533;P&#65533;&#65533; dIv%,cj?f&#65533;n&#65533;qev&#65533;.&#65533;(&#65533;T&#65533;&#65533;&#65533;&#65533;&#65533;&#65533;&#65533;A&#65533;&#65533;	c: b&#65533;
07&#65533;p &#65533;$0A&#65533;g=&#65533;[&#65533;gcd&#65533;U&#65533;&#65533;&#65533;&#65533;$=&#65533;&#65533;Fb&#65533;&#65533;7&#65533;`&#65533;&#65533;<&#65533;&#65533;+%tp@&U&#65533;P)&#65533;&#65533;@E&#65533;&#65533;&#65533;&#65533;P&#65533;P1p&#65533;&#65533;&#65533;).0&#65533;$&#65533;y3s&#65533;&#65533;&#65533;&#65533;F&#65533;&#65533;"&#65533;&#65533;&4&#65533;Q&#65533;&#65533;&#65533;&#65533;K&#65533;&#65533;m&#65533;P&&#65533;&#65533;&#65533;yU&#65533;m&#65533;`&#65533;Ve7B`+&#65533;&#65533;0&#65533;&#65533;&#65533;Mi	&#65533;p9&#65533;&#65533;t}&#65533;O5a&#65533;bAB&#65533;s&#65533;Y&#65533; &#65533;&#65533;&#65533;&#65533;W&#65533;Yu	!`&#65533;z&#65533;&#65533;b{&#65533;&#65533;p&#65533;7#&#65533;V&#65533;ad&#65533;%&#1172;&#65533;0&#65533;Q'`&#65533;8X0M&#65533;&#65533;&#65533;P&#65533;1A#&#65533;A&#65533;&#65533;&#65533;/d&#65533;&#65533;k9o&#65533;&#65533;&#891087;&#65533;&#65533;&#1592;&#65533;&#65533;V&#65533;*&#65533;&#1361;A&#65533;(^&#65533;GJ	hx&#65533;&#65533;!&#65533;Q1 &#65533;)&#65533;&#65533;"	&#65533;ZB&#65533;@	&#65533;1&#65533;&#65533;&#65533;&#65533;&#65533;&#65533;&#65533;tV3&#1984;D&#65533;3~Yp&#65533;&#1549;&#65533;&#65533;&#65533;&#65533;&#65533;wq)&#65533;p	+@&#65533;&#65533;&#65533;&#65533;&#65533;&#65533;I *`&#65533;&#65533;AN&#65533;&#65533;	&#65533;r@&#65533;&#65533;YV2s&#65533;pv&q	hI1&#65533;&#65533;=&#65533;&#65533;}&#65533;a/0&#65533;\&#65533;a1&#65533;&#65533;)&#65533;&#65533;&#65533;s&#65533;1&#65533;{ -&#65533;&#65533;&#65533;P&#65533;'&#65533;[&#65533;&#65533;&#65533;i?&#65533;&#65533;&#65533;&#65533;'	,E&#65533;&#65533;(&#65533;&#65533;:x&#65533;&#65533;&#65533;,`&#65533;<&#65533;&#65533;P,&#65533;&#65533;=&#65533;&#65533;A&#65533;&#65533;A&#65533;&#65533;&#65533;/&#65533;&#65533;&#65533;$i&#65533;q&#65533;3&#65533;p	P
&#65533; &#65533;a1&#65533;&#65533;&#65533; cS&#65533;&#65533;:&#961;&#65533;&#65533;K8T&#65533;&#65533;&#65533;&#65533;@a&#65533;,&#65533;f&#65533;&#65533;&#65533;&#65533;&#65533;&#65533;k&#65533;&#65533;v&#186;{&#65533;&#65533;&#340; '9i3&#65533;&#65533;~'&#65533; lq&#65533;&#65533;&#65533;d&#65533;)9&#65533;&#65533;&#65533;&#65533;	&#65533;qI&#65533;h&#65533;&#65533;&#65533;Xi;:&#65533;&#65533;6&#65533;&#1123;&#65533;T&#448;&#65533;&#65533;h&#65533;x&#65533;&#65533;Z&#65533;V&#65533;*@0Y$&#65533; &#65533;&#65533;PV&#65533;0&#65533;RGX&1&#65533;&#65533;i&#65533;P&#65533;&#65533;b&#65533;&#65533;&#65533;J"Y["&#65533;&#65533;g&#65533;hC&#65533;.&#65533;&#65533;f!&#65533;&#65533;:.&#65533;&#65533;aS&#65533;&#65533;1!&#65533;&#65533;_&#65533;aA6PN4Q51&#65533;&#65533;&#65533;&&#65533;&#65533;&#163;&#65533;&#65533;&#65533;&#65533;&#65533;@&#65533;&#65533;@&#65533;&#65533;&#65533;l&#65533;&#65533;&#65533;*  NZ&#65533;8$&#65533;R&#65533;Mp&#180;&#65533;|R&#65533;&#65533;&#65533;&#65533;&#65533;&#65533;&#65533;[5&#65533;o&#65533;&#65533;&#65533;&#65533;&#65533;&#65533;5qT&#65533;!&#65533;Q&#65533;&#65533;[&#65533;&#65533;&#65533;&#65533;k&#65533;">&#65533; 0;F 0w&#65533;m-&#65533;,a$&#65533;&#65533;6&#65533;&#65533;+li&#65533;p&#65533;&#65533;&#65533;-T&#65533;p&#65533;&#65533;&#65533;V|=&#65533;@A^}f&#65533;;&#21695;&#65533;&#65533;&#517;&#65533;&#65533;T!&	|&#65533;&#65533;daqf&#65533;)VR&#65533;&#65533;6&#339;z&#65533;b&#65533;x&#65533;&#65533;&"p-&#65533;&#65533;Pzz&#65533;> "-$&#65533;
u&#65533;&#65533;&#65533;&#65533;&#2039;&#65533;i(!,,&#65533; &#65533;&#65533;*&#65533;2&#65533;&#65533;&#65533;
+l&#65533;
0&#65533;-gTrm&#65533;q&#65533;&#65533;nHJc&#65533;+@&#1618;&#65533;&#65533;&#65533; 	&#65533;&#65533;&#65533;&#65533; &#65533;&#65533;&#65533;&#65533;&#65533;!&#65533;&#65533;&#65533;G&#65533;"#>OAl&#65533;&#65533;&#65533;"&#65533;J&#65533;X` 5&#65533;&#65533;&#65533;&#65533;&#65533;&#65533;,&#65533;&#65533;
&#65533;+/$`g:&#356;-p&#65533;\M&#65533;Y&#65533;&#65533;&#1448;&#65533;Q
&#65533;=&#65533;&#300;&#1094;&#65533;&#65533;&#65533;*a&#65533;6+	&#65533;&#1731;&#65533;&#65533;&#65533;k&#65533;^ &#65533;U&#65533;&#65533;W&#65533;&#65533;C&#388;&#65533; +&#65533;&#65533;&#65533;&#65533;DQe'&#65533;xbW&#65533;j &#65533;&#65533;L&#65533;&#65533;&#65533;&#65533;&#1938;y&#65533;&#65533;N&#65533;0b&#595;p9M!&#65533;x&#65533;&#2005;P  &#65533;5&#65533; &#65533;Z&#65533;;&#65533;&#65533; &#65533;	&#144;&#65533;/9&#65533;&#65533;B&#65533;mm&#65533;&#65533;&#65533;W&#65533; &#65533;&#65533;a&#65533;&#65533;&#65533;0*&#65533;&#65533;+'&#65533;)&#65533;&#65533;C1b&#65533;&#65533;#&#65533;9a &#65533;2&#65533;&#65533;&#65533;&#65533;j&#65533;p&#1012;&#65533;&#65533;3&#65533;&#65533;&#65533; &#65533;&#65533;&#65533;&#65533;Qq&#65533;'BE
X&#65533;k&#65533;YQ &#65533;&#65533;&#65533;&#65533;5&#65533;5&#65533;&#65533;p&#65533; &#65533;&#65533;&#65533;IcAC^<6&{|&#555;&#65533;&#65533;6&#65533;&#65533;Hrd&#65533;&#65533;<&#65533;)&#65533;&#65533;Y&#1515;U&#65533;7&#65533;Z&#65533;&#65533; /P&#65533; 8&#65533;&#65533;&#65533;@&#65533;&#65533;_&#65533;F1#+&#65533;M&#65533;&#65533;K,u&#65533;&#65533;+"&#65533;&#65533;&#65533;0M&#65533;&#65533;&#65533;&#65533;e&#65533;&#65533;^"" &#65533;&#65533;&#65533;&#65533;&#11227;&#65533;&#65533;&#65533;.&#65533;>&#65533;SpCQy e&#65533; &#1926;~-&#65533;(&#65533;&#65533;&#65533;&#1355;&#65533;&#65533;Z&#65533;&#65533;h&#65533;&#65533;Y&#65533;f&#65533;&#65533;j&#65533;&#65533;&#65533;&#65533;)&#65533;#&#65533;&#65533;@&#65533;H&#65533;&#65533;9&#1203;$&#65533;7"K &#65533;&#65533;&#65533; &#65533;,&#65533;,{&#65533;b&#65533;E&#37413;&#65533;&#65533;X&#65533;&#65533;U&#65533;&#65533;$&#65533;[&#65533;&#65533;&#65533;zE&#65533;P&#65533;R&#65533;^&#65533;&#65533;S!&#65533;(0PM&#65533;5&#65533;&#65533;@&#719;&#65533;xV&#65533;(&#65533;t&#65533;S\&#65533;R&#65533; &#65533;j&#65533;&#65533;&#65533;&
&#65533;&#65533;*&#65533;T-&#65533;&#65533;&#65533;y&#65533;{&#65533;&#65533;&#65533;|s7&#65533;&#65533;&#65533;&#65533;aTC1&#65533;&#65533;&#65533;.&#65533;&#65533;&#65533;4v&#65533;&#65533;&#65533;%V&#65533;?&#65533;&#65533;&#65533;&#65533;&#65533;<oq5&#65533;&#65533;0'P>&#65533;FjE&#65533;&#65533;&#65533;Q&#65533;9&#65533;&#65533;&#65533;`&#65533;&#65533;&#1968;@?<&#65533;=&#65533;a#&#65533;x&#65533;&#65533;F&#65533;#%=&#65533;++f&#65533;&#65533;&#364;&#65533;&#65533;2.&#50296;&#65533;(&#65533;&#65533;F&#65533;BG|&#65533;y&#65533;&#65533;&#65533;*&#65533;&#65533;&#65533;&#403;.&#65533;~\  }&#65533;&#65533;{&#65533;?&#65533;??&#65533;@=rE>&#65533;&#65533;&#324;$&#65533;	&#65533;&|&#65533;]"p&#65533;&#65533;b&#65533;^
&#65533;g&#65533;#+&#65533;)u&&#65533;&#65533;=&=7&#65533;77?;	 &#65533; &#65533;&#65533;&#65533;&#65533;&#65533;&#65533;&#65533;&#65533; >&#65533;B		&&#65533;7 7
&#65533;&#65533;=&#65533;$::3(  &#65533;1&#1442;5&#65533;0&#65533;!&#65533;&#65533;&#1631;+&#65533;&#65533;,&#65533;!&#65533;&#65533;) &#65533;&#65533;&#65533;&#65533;&#65533;&#65533;&#65533;&#65533;&#65533;&#65533;&#65533;&#65533;&#65533;
HP&#4034;LU&#65533;A&#65533;&#65533;b&#65533;&#65533;t&#65533;&#65533;&#65533;&#65533;&#65533;&#65533;&#65533;2&#65533;!&#65533;&#65533;
@|\q!&#65533;&#65533;X&#32802;  kP!F&#65533;j	I0&#65533;%&#65533;nUo&#65533;&#65533;&#65533;&#65533;"\&#65533;&#65533;&#65533;+&#65533;&#65533;n&#65533;&#65533;&#65533; (&#65533;=x v&#65533; h7H&#736;b&#65533;
&#65533;&#65533;!&#65533;5&#65533;&#65533;4z"&#65533;"&#65533;	z&#65533;}(&#65533;&#65533;\&#65533;&#65533;&#2027;&#65533;&#65533;\E&#269;#KF&#65533;82DP1s&#519;&#65533;o&#65533;&#65533;&#65533;&#65533;&#65533;4&#65533;&#65533;
&#65533;*&#65533;C&#65533;"&#65533;&#65533;&#65533;.R#&#65533;"@&#65533;&#65533;+&#65533; FX p @&#65533;B&#65533;M&#65533;4$+&#65533;&#65533;TU&#681;&#65533;(R&#65533;&#65533;jH*&#65533;&#1423;B&#65533;:&#65533;&#65533;&#65533;&#65533;&#65533;&#831;&#44160;&#65533;&#257;+j&#65533;O+F&#65533;M&#65533;0F]&#65533;&#65533;<`&#65533;@&#65533;-&#65533;:&#65533;pY 8&#65533;9>(&#65533;Vh&#65533;&#65533;lf
ze(&#65533;&#65533;&#65533;D&#65533;|B8&#65533;|N]&#1050;]x2&#65533; &#65533;&#65533;@	$&#65533;*X&#65533;&#65533;&#65533;0B0&#65533;&#65533;&#65533;&#65533;b&#65533;;DrCUDeIT&#65533;&#65533;&#65533;&#65533;(&#65533;e&#65533;T&#65533;&#65533;&#65533;w&#973;&#65533;&#65533;+&#65533;u&#65533;&#65533;.&#65533;&#65533;@ 2&#65533;&#65533;B&#65533;0&#65533;z0&#65533;)&#65533;&#65533;&#65533;&#65533;7!&#65533;(b&#65533;es&#65533;@&#65533;#C&#65533;Uv&#6282;)&#65533;(?&#65533;&#65533;U&#65533;&#65533;(&#65533;]]J(&#65533;&#1152;&#65533;8%&#65533;&#65533;xBAk	``&#65533;&#65533;&&#65533;&#65533;$A<ITD&#65533; B&#65533;0^*&#65533;L&#65533;TS&#65533;pB&#65533;&ZJ&#65533;d&#65533;]a&#65533;JyZ&#65533;r&#65533;.#xpd-&#65533;2H1&#65533;&#65533;<  c&#65533;&#65533;)~$"&#65533;&#65533;&#65533;M0h&#65533;I
&#65533;X&#65533;&#65533;&#65533;"&#65533;&#65533;&#65533;&#65533;&#65533;/&#65533;
&#1443;&#8146;&#65533;(,X&#65533;o5&#65533;6&#65533;&#65533;&#65533;&#65533;&#65533;)&#65533;&#65533;&#65533; #&#65533;&#65533;
&#65533;>&#65533;AoX&#65533;&#65533;
&#65533;&#1059;&#65533;&#65533;&#65533;!&&#65533;&#65533;0&#65533;@&#65533;&#65533;&#65533;lI&|A&#65533;&#65533;R&#65533;p&#65533;	&#65533;&#65533;& &#65533;s&#65533;&#65533;8&#65533;UWF3b\&#65533;q&#65533;&#65533;&#65533;&#65533;&#65533;0&#65533;:&#65533;&#65533;a&#1200;&#65533;&#65533;(&#65533;91('80&#65533;]&#65533;Q&#65533;&#65533;&#65533;&#65533;:&#65533;&#65533;@&#65533;`PA?&#664;&#65533;&#65533;uO&#65533;A&#65533;&#1707;&#65533;&#65533;&#1528;
&#65533;2&#65533;p 1&#65533;&#65533;&#65533;&#65533;a0&#65533;+<`A,&#65533;A&#65533;&#65533;p&#65533;&#65533;2sB&#65533;&#65533;
&#65533;&&#65533;2&#65533;n&#65533;&#1537;&#65533;	T&#65533;&#65533;@&#65533;&#65533;&#65533;a&#65533;&#1369;&#65533;&#65533;&#65533;&#65533;&#65533;&#65533;&#65533;0&#65533;&#65533;(&#65533;T&#65533;&#65533;Y&#65533;|&#65533;&#65533;&#65533; &#65533;8~bV5&#65533;b&#65533;n&#65533;&#65533;XZiB&#65533;&#65533;&#65533;&#65533;&#65533;&#65533;&#65533;~c&#65533;]X] -&#65533;&#65533;(&#65533;lSt&#65533;Us&#65533;^&#65533;3M;,&#65533;&#65533; &#65533;&#450;h&#65533;w+&#65533;nt&#65533;W&#65533;@&#65533;W&#65533;0Z&#65533; &#65533;2&#65533;(F&#65533;_&#65533;&#65533;p)&#65533;&#65533;T &#65533;W&#65533;&#65533;h@&#65533;&#65533;r&#65533;&#65533;&#65533;&#65533;=&#65533;A&#65533;8&#65533;&#65533;&#65533;eA&#65533;8&#65533;&#65533;8x&#65533;@&#65533;h&#65533;&#65533;&#65533;)&#65533;&#65533;/&#65533;&#805;8@&#65533;&#65533;k}&#65533;"&#65533;b B&#65533;E&#65533;/2&#65533;(&#65533;&#65533;,&#65533;O&#65533; &#65533;a5Q&#65533;&#65533;F&#1624;&#65533;&#65533;0	&#65533;m&#1179; LFP&#65533;&#65533; 69 Nz&#65533;&#65533;&#65533;m&#65533;;&#65533;V+fF,&#65533;&#65533;&#65533;u%&#65533;N)&#65533;&#65533;&#65533;&#65533;0hV&#65533;&#65533;&#780;&#65533;&#65533;&#65533;&#65533;d)&#65533;L&#65533;f+X&#65533;CP&#65533;&#65533;A&#1152;`&#52408;&#65533;&#65533;&#65533;&#65533;"(&#775;&#65533;&#65533;y&#65533;$&#65533;;&#65533;b0&#65533;<&#65533;&#65533;&#65533;&#65533;&#65533;&#65533;&#65533;&#65533;&#216;&#65533;&#65533;&#65533;1	*{&#65533;38&#65533;'.&#65533;7o&#65533;8&#65533;&#65533;&#65533;&#65533;a&#65533;1HXh5]@M&#65533;&#65533;&#65533;	x,AV&#65533;*&#65533;&#65533;&#65533;t&#65533;,D&#65533;&#65533;g bd#+&#65533;&!&#65533;h&#65533;X&#65533;q&#65533;&#1601;&#65533;s#8A&#65533;&#65533;&#65533;0&#65533;.p4 &#65533;b&#65533;OHSb.hA&#65533;l9&#65533;&#65533;&#65533;B?&#65533;E&#380;A&#65533;#z&#65533;!&#65533;&#65533;&#65533;&#65533;I&R&#65533;
f&#65533; &#65533;&#65533;l&#65533;&#65533;&#65533;b&#65533;*&#65533;=P&#65533;`mW&#65533;@
&#65533;B&#65533;"&#65533;h&#65533;&#65533;&#65533;&#65533;&#1066;kh&#65533;qlB&#65533;#g<&#65533;&#65533;3&#65533;!@&#65533;&#65533;d&#65533;&#65533;&#65533;&#65533;&#65533;&#65533;qi;&#65533;E&#65533;.8&#65533;!b&#65533;X&#65533;R&#65533;$P&#65533;&#65533;&#65533;&#65533;&#65533;&#65533;&#65533;U&#65533; 3&#65533;F&#65533;E@0&#65533;P&#65533;@p&#65533;G&#65533;&#65533;H&#65533;&#65533;41A&#65533;e	&#65533;zL@I|P&#65533;,$M|d&#65533;|&#65533;9&#65533;i&#65533;&#65533;$&#65533;&#65533;v)&#65533;5t&#65533;T &#1408;@p &#65533;( $&#65533;&#65533;R@&#65533;&#65533;eN&C&#65533; `&#65533;&#65533;	8O;a&	J\B&#65533;&#65533;h&#65533;X&#65533;&#65533;	)&#65533;)&#65533;&#65533;&#1098;(4&#65533;&#65533;&#1397;&#65533;2&#1832;4
A 9&#1033;&#65533; <&#65533;Ma[&#65533;Z&#65533;0L]&#65533;9Z&#65533;L&#65533;$&#65533;2&#65533;BmJ)&#65533;l&#65533;oz&#65533;W&#65533;2+&#65533;@q&#65533;&#65533;z &#65533;&#65533;&#65533;&#65533;&#65533;c cS&#65533;&#65533;&#65533;&#65533;*&#65533;>&#65533;7 
V&#1069;8 %@&#65533;qs!&#65533;%eE+&#65533;&#65533;$&#65533;&#65533;&#65533;&#65533;&#65533;l/:&#65533;]&#65533;&#65533;&#65533;&#65533;]h&#65533;&&#65533;AN&#65533;&#65533;&#65533;-&#65533;&#65533;&#65533;&#65533;&#65533;&#65533;dT!&#65533;&#65533;
6&#65533;&#65533;	`kL&#65533;&#65533;&#65533;&#65533;&#65533;Xc(&#65533; q&#65533;&#65533;&#65533;&#65533;&#65533;;``^V&#65533;&#65533;B&#65533;.7&#65533;&#65533;&#65533;&#65533;&#65533;K*&#65533;&#65533;l0&#65533;&#65533;=9&#65533;&#65533;&#65533;&#65533;1&#65533;&#65533;P&#65533;9&#65533;&#65533;d9c2&#65533;-LG&#65533;)`;&#65533;8&#65533;&#65533;&#65533;&#65533;&#65533;&#65533;)k&#65533;U&#65533;N*^&#65533;]&#65533;j&#65533;0&#65533;.<&#65533;&#65533;L :&#65533;km &#65533;&#65533;@!&#65533;&#65533;&#65533;&#65533;&#65533;&#65533;&#65533;&#65533;&#65533;0Z 	&#65533;1&#65533;_&#2019;-&#65533;idh&#65533;(`&#65533;&#65533;&#65533;s&#65533;+#s)[&#65533;q&#65533;9&#65533;\f&#65533;&#65533;?p(60&#65533;%&#65533; >!&#65533;&#65533;&#65533;B`&#65533;&#65533;H*&#65533;Nhq&#65533;&#65533;W&#65533;&#65533;t&#65533;s&#65533;!&#65533;&#65533;_'&#65533;&#65533;X
&#65533;zPBYD&#65533;e&#65533;I!&#65533;&#65533;&#65533; 5@xpF&#65533;@S<$&#65533;b&#65533;&#65533;&#65533;&#65533; &#65533;&#65533;&#65533;&#65533;4v&#65533;Ph&#65533;Y&#65533;&#65533;Q&#65533;F&#65533;0 g`z&#65533;m2&#65533;v&#65533;r>!k&#65533;&#65533;&#65533;|&#65533;&#65533;H&#65533;8D0&#65533;
4 ,,&#65533;P&#65533; 4!Ia&#65533;wU&#65533;cQSbJ&#65533;&#65533;7&#1968;&#65533;OM\&#65533;&#65533;&#65533;j&#65533;?&#65533;]&#65533;&#65533;%&#65533;&#65533;I &#65533;&#65533;#(&#65533;a8$&#65533;&#65533;&#65533;&#65533;&#65533;&#65533;&#65533;&#65533;M&#65533;&#65533;&#65533;d&#1676;&#65533;lbbNY&#65533;&#65533;w{&#65533;&#65533;6&#65533;&#65533;P V&#65533;YT&#65533;)&#30367;&#65533;&#65533;&#65533;&#65533;&#65533;	?&#65533; 1&#65533;g0&#65533;&#65533;=&#65533;`b+&#65533;*|&#65533;@<&#65533;&#65533;(`&#65533;&#65533;&#65533;&#65533;&#65533;&#65533;&#65533;&#65533;&#65533;s&#65533;)]&#65533;g&#65533;&#65533;Y &#65533;H&#65533;e &#65533;@&#65533;JP&#65533;&#65533;0&#65533;&#65533;p&#65533;	&#65533;q&#65533;&#65533; &#65533;@d=F@&#65533;q&#65533;&#65533;%r&#65533;p&#65533;'`&#65533;&#65533;&#65533;~&#65533;&#65533;c7&#65533;&#65533;1&#65533;V&#65533;d&#65533;&#65533;\&#65533;Sv&#65533;&#65533;Rr<&#65533;&#65533;#E&#65533; &#65533;U)&#65533;S&#65533;0 'Eg3(&#65533;&#832;'&#65533;P&#65533;6 @&#65533;@&#65533;P !&#65533;&#65533;w %&#65533;e&#65533;p8&#65533;<Q:&#65533;&#65533;{&#65533;PH&#65533;tc&#65533;&#65533;oY&#65533;|-&#65533;2&#65533;Ao*&#65533;V|$qh&#65533;&#65533;&#65533;&#65533;''&#65533;&#65533;pe&#65533;c1&#65533;,0$&#65533;,&#65533;&#65533;&#65533; #&#65533;#H&#65533;&#65533;5&#65533;#&#65533;&#65533;&#65533;&#65533; &#1958;_GR&#65533;&#65533;sxV&#65533;&#65533;A/@UK&#65533;&#65533;&#65533;VY&#65533;gy
&#65533;q&#65533;&#65533;SX)&#65533;&#65533;"&#65533;&#65533;&#65533;&#65533;V=&#65533;@F*p&#65533;0`2:&#65533;{&#65533;FU&#65533;&@&#65533;  &#65533;&#65533;&#65533;:&#65533;si5&#65533;3&#65533;&#65533;N!p;(33AJ&#65533;&#65533;&#65533;&x&#65533;7&#65533;3S&#65533;&#65533;!
1&#65533;^`M5&#65533;p &#65533;a&#65533;&#65533;&#65533;&#65533;P&#65533; q&#65533;1V&#65533;(&#65533;!' y
&#65533;&#65533;&#65533;hA&#65533;&#65533;uCg6"&#65533;&#65533;`&#65533;&#65533;&#65533;&#65533;J&#65533;y&#65533;&#65533;Md&#65533;&#65533;&#65533;e1&#65533;"b&#65533;&#65533;?_AuAb:0_&#65533;+xI&#65533; A&#65533;&#65533;U&#65533;&#65533;:5&#65533;:&#65533;r&#65533;&#65533;de%9&#65533;3&#65533;$&#65533;&#65533;:&#65533;&#65533;4&#65533;&#65533;;&#65533;&#65533;&#65533;j'PR&#65533;}r&#65533;f&#65533;
 #&#65533;* [&#755; &#65533;	8*w8L&#65533;&#65533;U&#65533;:&#65533;&#65533;&#65533;S!?&#65533;&#65533;&#65533;E&#65533;~&#65533;8&#65533;&#65533;&#65533;&#65533;&#65533;e&#65533;&#65533;&#65533;&#65533;&#65533;&#65533;:`. &#65533;&#65533;@&#65533;&+&#65533;&#65533;&#65533;/&#65533;|dB4&#65533;o&#1569;&#65533;&#65533;'&#65533;&#65533;&#65533;	&#65533;@[7I*Jb{&#65533;fm&#65533;80&#65533;p7&#65533;&#65533;C&#65533;&#65533;&#65533;&#65533;5w&#65533;'*r4')&#65533;&#65533;&#65533;/q&#65533;EPf!4Y)&#65533;&#65533;&#65533;`&#65533;&#65533;&#65533;l<	E&#65533;&#65533;&#65533;C&#65533;&#65533;&#65533;Re&#65533;&#65533;a&#65533;&#65533;&#65533;&#65533;&#65533;&#65533;&#65533;{&p&#65533; @J&#65533;&#65533;(&#65533;&#65533;#A2&#65533;&#65533;&#65533;&#65533;&#65533;&p&#65533;
B&_U&#65533;&#65533;&#65533;&#65533;+%&#65533;dg]&#65533;&#65533;3c&@&#65533;=&#65533;o&#65533;>@@&#65533;P E ,&#65533;M+&#65533;.&#65533;&:@R&#65533;&#65533;&#65533;4&#65533;&#65533;3|&#65533;X5&#65533;&#65533;k&#65533;&#65533;&#65533;~&#65533;&#65533;S&#65533;&#65533;&#65533;	!rV7BJm&#65533;DcT!&#65533;1&#65533;}&#65533;1:tkxK7&#65533;M&#65533;&#65533;&#65533;iQ&#65533;&#65533;/b{ w&#65533; &#65533;&#65533;A"&#65533;&#65533;xG^&#65533;&#65533;&#65533;&qa&#65533;+&#65533;8&&#65533;&&#65533; V&#65533;&#65533;o&#65533;xC&#278;&#65533;D_&#65533;U&#65533;&#65533;pE+`7!D&#65533;9"p&#65533;A&#65533;&#65533;&#65533;&&#1108;&#65533;&#65533;&#65533;aL!@_:7&#65533;p >m&#65533;&#65533;&#65533;&#65533;z&#65533; A&#65533;&#65533;7&#65533;&#65533;%&#65533;R~B[&#65533;q9y&#65533;I!PJ&#65533;&#65533;&#65533;2w[&#646;H$ &#65533;U\&#65533;&#65533; &#65533;h%1 )&#65533;&#65533;&#65533;p&#65533;&#65533;# -` &#65533;#+&#65533;B{&#65533;x&#65533;P&#65533;&#65533;N2&O&#65533;VOic&#65533;|e&#65533;&#65533;&#65533;Y&#65533;&#65533;&#65533;
&#389;$>&#65533;{gw%&#65533;&#65533;	 @=(L&#65533;!"&#65533;&#65533; &#65533;) py{&#65533;>C>lX&#65533;&#65533;&#65533;bj&#65533;z&#65533;xP &#65533;j_&#65533;=&#65533;&#65533;&#65533;<&#65533;tZb &#65533; &#65533;&#65533;8Dt?,@ &#65533;j&#1623;D&#65533;&#65533; &#65533;h&#65533;&#65533; &#65533;Flx&#65533; &#65533;R1P&#65533;7 _!b&#65533;&#28834;&#65533;@&	&#65533;c&#65533;&#65533;u&#617;&#65533;&#65533; &#65533;&#65533;&#65533;hv&#65533;OU&#65533;&#65533;8&#65533;:X&#65533;@`qj&#65533;'&#65533;&#65533;F&#65533;b4&#65533;&#65533;30&#65533;W&#65533;)&#65533;6&#65533;&#65533;E =&#65533;Py&#65533;&#65533;8&#65533;&#65533;&#65533;" u&#65533;&#65533;R&#65533;
&#65533;&#65533;D&#65533;K&#65533;&#65533;Xa&#65533;,&#65533;&#65533;&#65533; r &#65533;&#65533;&#65533;a&#65533;&#65533;&#65533;^&#65533;&#65533;pP!&#65533; &#65533;&#65533;I  .&#65533;PGh&#65533;b>`&#65533;&#1071;&#65533;Z`b&#65533;&#65533;%
&#65533;.P	&#215;&#65533;Gq$&#1328;F&#65533;&#65533;&#65533;&#65533;_yIWwk6B&#65533;oRf&#65533;z&#65533;fp&#65533;&#65533;&#65533;C@L=u&#65533;_&#65533;bg&#65533;&#65533;&#65533;&#65533;q&#65533; &#1055;5{Z&#65533;&#65533;K&#65533;&#65533;i3*?I&#65533;Hk&#65533;&#65533;@"Ab&#65533;V&#65533;&#65533;&#65533;#  SF&#65533;'0&#65533;f&#65533;p&#65533;=0>A}&#65533;r$&#65533;&#65533;5&#65533;ep	&#65533;"2	P1B&#65533;j&#65533;&#65533;&#65533;&#65533;2ZiG&#65533;JSH_&#65533;&#65533;#&#65533;L&#65533;&#65533;m&#65533;V&#65533;&#65533;<&#65533;&#1112;&#65533;&#65533;Yp&#65533;&#65533;&#65533;&#65533;&#65533;EA&#65533;&#65533;a&#65533;q==&#65533;!0[&#65533;&#65533;Lt&#65533;&#65533;&#65533;&#65533;&#65533;&#65533;&#65533;d&#65533;&#65533;u G&#65533;[&#65533;&#65533; )&#65533;&#65533;`&#134;^&#65533;~
''&#65533;p$&#65533;&#65533;&#753;N&#65533;&#65533; 1O`&#65533;3&#65533;&#65533;X=Cc&#65533;A0&#65533;Or&#65533;&#65533;&#65533; &#65533;&/&#65533;9&#65533;&#65533;9Jg&#65533;&#65533;&#65533;Z&#65533;Q:@VFs&#65533;m&#65533;&#65533;&#65533;&#65533;&#65533;!&#65533;&#65533;~&#65533; &#65533;DlXXK7K&#65533;S>&#65533;&#65533;&#65533;Q&#65533;&#65533; &#65533;h&#65533;&#65533;&#65533;&#65533;a+7&#65533;&#65533;_&#65533;&#65533;<[<2B#&#65533;&#65533;&#65533;pY&#65533;  &#65533;&#489835;<&#65533;e&#65533;P1*&#65533;_"Y&#65533;'9+ *&#65533;&#65533;&#65533;&#65533;u&#65533;&#65533;.&#65533; H:?&#65533;N&#65533;&#65533;1O4&#65533;]g)Egy  &#65533;]&#65533; lu&#65533;&#65533;&#65533;,&#65533;&#65533;Cu&#65533;g&#65533;]&#65533;0'7a&#65533;&#65533;t$&#65533;&#65533;g *0 &#65533;&#65533;&#65533;&#65533;f&#65533;&#65533;&#65533;*
Zy&#65533;(&#65533;	zU&#1701;&#65533;&#65533;&#44287;&#65533;)&#65533;[	9&#65533;&#65533;&#408;Q6&#65533;&#1811;&#1150;&#65533;J&#65533; H&#65533;C&#1251;&#65533;|&#65533;	&#65533;L&#271;&#65533;[-t&#65533;&#65533;&#65533;&#65533;&#249;G &#65533;h4&#65533;3&#1264;&#65533;V4&#65533;L&#65533;&#65533;&#65533;&#65533;%
[,MRW&#65533;&#65533;&#65533;3&#65533;k&#65533;b&#65533;&#65533;k+@J0Z&#65533;&#65533;$&#65533;&#65533;H&#65533;gf&#65533;c" 1&#65533;	k&#65533;&#65533;z&#65533;&#65533;r&#65533;{&#65533;)'!&#65533;&#65533;&#65533;b|&#65533;&#65533;t&#65533;W&#65533;&#65533;&#65533;JbHKo
&#65533;&#65533;k&#65533;&#65533;	&#65533;=
&#65533;I&#65533;A#&#1360;}vr&#65533;jC&#65533;&#65533;#&#65533;&#65533;Uw% }&#65533;&#65533;`&#65533;&#65533;&#65533;1&#65533;>&#65533;\fw&#65533;'&#65533;&#65533;o&#65533;&#65533;&#65533;&#65533;
&#65533;%<:-p&#65533;27&#65533;&#65533;&#65533; &#65533;p 1l&#65533;Gx&#65533;&#65533;F&#65533;9&#65533;&#65533;`r&#65533;&#65533;&#1118;&#65533;&#65533;&#65533;&#65533;&#65533;ps&#65533;&#65533;t&#65533;a&#65533;	&#65533; x&#65533;5 m&#65533;&#65533;1V&#65533;B&#65533;/5&#65533; m!h&#65533;S~&#512;a&#1882;&#65533;y &#65533;&#65533;&#65533;sf&#288;1&#65533;&#65533;#R{&#65533;&#65533;&#65533;&#65533;@#&#65533;h&#65533;@&#65533;)&#65533;m&#65533;+DQ/&#675;`&#65533;&#65533;&#65533;k&#65533;&#65533;&#65533;3&#65533;4&#65533;&#65533;1&#65533;&#591;&#65533;&#65533;&#65533;&Hb&#65533;>&#65533;5&#65533;M&#65533; l &#65533;Z&#65533;&&#65533;&#65533;8y&
!&#65533; kf/R8#&#65533;>`&#65533;&#1206;&#65533;&#1226;K&#65533;&#65533;&#65533;&#65533;&#65533;&#1255;&#65533;&#1601;G&#65533;&#65533;Q'&#65533;!&#1292;fg=!&#65533;&#65533;&#65533;Q &#65533;
j#&#65533;S&#65533;

@ &#65533;s ~R&#1044;k3&#65533;&#65533;&#880;d&#65533;&#1767;3&#65533;.P ,&#65533;a&#335;&#65533;&#65533;&#909;&#65533;&#65533;=&#65533;&#65533;4&#65533; Mb&#65533;&#65533;&#65533;&#65533;&#65533;` "&#338;
&#65533;i&#65533;-t&#65533;&#1127;&#65533;+H&#65533;(&#65533;&#65533;B&#65533;X&#275;h&#65533;&#65533;K&#65533;kBl&#65533;&#65533;wX&#65533; &#65533;&#65533;&#65533;&#65533;C&#65533;E&#65533;&#65533; &#65533;9)&#65533;&#65533;&#65533;&#65533;Z&#65533;&#65533;&#65533;E&#65533;?(MR&#65533;&#1274;1&#65533;&#65533;&#65533; &#65533;q&#65533;&#65533;*&#65533;	 &#65533;&#65533;&#65533;&#65533;p.A&#65533;hh"}&#65533;QB&#65533;	&#65533;"&#65533;D&#65533;&#65533;&#65533;XI&#65533;&#1569;&#65533;&#65533;Q&#65533;:3&#65533;	&#65533;&#65533;6&#65533;&#65533;$&#1977;3pWw&#65533;&#65533;&#65533;-&#65533;&#65533;&#65533;&#65533;&#65533;&#65533;&#65533;&#65533;a+&#65533;&#65533;~&#864;!&#65533;>}&#65533; &#65533;&#65533;&#65533;7&#65533;\7v.&#65533;b&#65533;E	f&#65533;&#65533;%)&#65533;+~&#65533;&#65533;&#65533;&#65533;&#65533;&#65533;&#65533;dC,q&#65533;&#65533;&#65533;&#65533;,@#)&#65533;$&#65533;&#65533;&#65533;y &#65533;v)l&#65533;&#65533;&#65533;&#65533;&#65533;o&#65533;&#272486;uC&#65533;&#65533;9@	&#65533;E&#65533;h{	9Sr&#65533;&#65533;+3c&#65533; ;&#65533;No%&#65533;e&#65533;G&#65533;ubw&#65533;#&#65533;&#672;k&#65533;@8`&#65533;-&#65533;	P '&#65533;&#65533;&#65533;,&#65533;&#65533;.C` g&#427;:S&#65533;<]v&#65533;&#65533;;9K&#65533;$!&#58545;5&#65533;(&#65533;M&#65533;&#65533;&#65533;&#65533;&#65533;&#65533;&#65533;=sKtl&#65533;&#65533;&#65533;)H&#65533;H&#65533;004G&#65533;: &#65533;&#65533;]V&#65533;W
&#65533;&#65533;9&#65533;d2$`&#65533;&#1301;Gru&#65533;pb&#65533;&#65533;	&#1873;4&#1902;CD&#65533;` !"&#65533;j&#65533;&#65533;M&#65533;c{4&#65533;&#65533; &#65533;&#65533;4&#65533;W&#65533;&#65533;3@=Tm&#65533;h&#65533;&#65533;&#65533;H&#65533;&#65533;&#65533;&#65533;&#65533;}0&#65533;&#65533;&#65533;m &#65533;(uF&#65533;&#1032;&#65533;r&#65533;e/j ."&#65533;'X&#65533;?&#65533;_p)a&#65533;/O&#65533;&#65533;@&#65533;&#65533;@M&#65533;u&#65533;&#65533;,&#65533;! &#65533;\&#65533;&#65533;&#65533;&#65533;q&#65533;	,00*&#65533;Q&#65533;WJK&#65533;&#65533;s3P &#65533;&#65533;&#65533;&q X&#65533;CU&#65533;&#65533;&#65533;_&#65533;Y&#65533;bIH&#65533;`v{o&#65533; &#65533;&#65533;&#65533;&#322;	&#65533;&#65533;&#65533;`?	

	&#65533;;& 	&&=#--$$$)#&#65533;&#65533;+3&#65533;CC.&#65533;&#65533;+,&#65533;&#65533;&#65533;&#65533;&#65533;&#65533;&#298;&#1259;&#65533;&#307;+&#65533;&#65533;&#65533;&#65533;&#65533;&#65533;&#65533;&#65533;&#65533; &#65533;&#65533;&#65533;(&#65533;&#65533;&#65533;&#65533;&#65533;&#65533;&#65533;&#65533;&#65533;&#65533;&#65533;&#65533;&#65533;1&#1072;&#65533;{ @&#65533;&#65533;&#65533;&#65533;&#65533;&#65533;&#65533; &&#65533;8&#65533;&#65533;&#65533;&#65533;&#65533;B&#65533;&#65533;X&#65533;&#65533;&#65533;&#65533;	&#744;IRm&#65533;M01&#65533;&#65533;=$p&#65533;&#65533;&#65533; &#65533;F&#65533;&#65533;!&#65533;O!n$"$  "D&#65533; &#65533;S&#65533;&#65533;Bh@G&#65533;j0&#65533;uQ&#65533;D&#65533;5D&#65533;&#65533;E&#65533;,]&#65533;&#291;&#65533;t &#65533;&#65533;
DTx&#65533;MU&#65533;).P RU&#65533;D|&#65533;a&#65533;SY2X&#65533;&#65533;C&#65533; &#65533;&#65533;b^&#65533;/?o&#65533;M&#65533;&#65533;&#65533;&#65533;&#65533;fHC&#65533;6 C&#65533;s&#65533;&#65533;&#65533;&#65533;M&#65533;&#1610;&#65533;&#65533;&&#65533;p&#65533;D&#65533;&#65533;A&#65533;=&#65533;&#65533;[q&#461;R&#65533;5b	&#65533;&#65533;.Lqs&#65533;b} !B&#65533;:&#65533;&#65533;&#65533;B&#328;#&#65533;x&#65533;p@G$&#1556;&#65533;h&#65533;C	&#65533;?DA&#1444;L&#1364;,&#65533;#&#65533;&#65533;l&#65533;&#65533;Q&#65533;&#65533;%&#65533; &#65533;&#65533;7 &#65533;&#65533;=&#65533; &#65533;(&#65533;8&#65533;B*&#65533;&#65533;
 T&#65533;&#65533; (&#65533;p\  &#65533;&#65533;&#65533;)@&#65533;kR5\V`8 &#65533;&#65533;4;b&#65533;B1+(&#65533;&#974;&#65533;X&#65533;&#65533;A&#65533;E&#65533;@&#65533;5s&#65533;:&#65533;T&#65533;&#65533;h)OuRbV&#65533;/&#65533;,&#65533;&#1748;&#65533;@CB&#65533;&#65533;a&#65533;n&#65533;0&#65533;P&#65533;&#65533;&#65533;L
@`&#65533;4&#65533;B:&#65533;`&#65533; Jb	&#65533;&#65533;A\&#65533;t &#65533; _&#65533;h&#65533;&#65533;&#65533;&#65533;;Uh!&#65533;H&#65533;&#65533;P&#65533;CQUZ%5UTpTu!&#65533;&#65533;&#1672;&#65533;Xe&#65533;M`&#65533;{&#65533;&#65533;&#65533;
(P&#65533;&#65533;&#65533;&#65533;&#65533;?X&#65533;&#65533;3&#65533;]1d&#65533;&#218;&#65533;&#65533;&#65533;f&#65533;&#65533;&#65533;&#65533;d&#65533;&#65533;%5&#65533;&#65533;j&#65533;g&#65533;Y&#65533;&#65533;=fL&#65533;yyO&#65533;&#65533;&#65533;#/&#65533;&#65533;&#65533;&#65533;e+&#65533;0&#65533;r&#65533;&#65533;N&#65533;t&#65533;
	&#1736;&#65533;&#65533; V~&#65533;&#65533;&#65533;&#65533;&&#65533;5&#65533;&#65533;Y &#65533;P&#65533;&#65533;&#65533;^ -X0(8`,|-&#65533;&#65533;@$&#65533;&#65533;&#65533;&#65533; a&#65533;%&#65533;Q&#1324;&#65533;RM&#866;3>&#65533;LQ&#65533;&#65533;7&#65533;$&#65533; 	&#65533;tCPG&#65533;E&#65533;&#65533;PS&#65533;&#65533;&#65533;G&#65533;&#65533;n&#65533;&#65533;H&#65533;@&#65533;&#65533;&#65533;
&#14758;J_N`&#65533;*&#49473;&#65533;&#65533;9 
&#65533;&#65533; P1|Z&#65533;&#65533;H&#65533;&#65533;&#65533;&#65533;&#65533;]&#65533;s&#65533;<&#65533;mN&#65533;&#65533;mZYF&#65533;J&#65533;X&#65533;&#65533; &#65533; &#65533;&#65533;&#65533;&#65533;&#65533;C&#65533;&#65533;&#65533;
2&#65533;rA
&#65533; ;&#65533;4&#65533;*&#65533; &#65533;Q &#14736;&#65533;*A&#65533;&#65533;,:P&#65533;&#65533;z&#65533;&#65533;
P&#65533;B&#65533;,&#65533;&#65533;"Jx4&#65533;4&#65533;&#65533;c&#65533;FE&#65533;S&#65533;&#65533;-p&#65533;N<&#65533;4 &#65533;&#65533;&#65533;Q- A	&#65533;&#65533;$&#65533; M&#65533;&#65533;&#65533;
&#65533;&#65533;Y&#65533;&#65533;X&#65533;3(&#65533;&#65533;9m&#65533;b,h@8&#65533;&#65533;7&#65533;&#65533;C[&#65533;`&#65533;&#1974;U&#65533;y	&#65533;&#65533;&#65533;W&#65533;p&#65533;&#65533;Z&#65533;\1&#65533;EA&#65533;&#65533;z&#65533;q8ts@Z(&#65533;0&#65533;[&#65533;&#65533;&#65533;l&#65533;&#65533;I&#65533;&#65533;4w&#65533;&#65533;f&#65533;`!4&#65533;$&#65533;&#65533;&#65533;- &#65533;Dp&#1904;&#65533;OL&#65533;f&#65533;"&#65533;]&#65533; X&#65533;&#65533;0 &#65533;s&#65533;&#65533;!W&#65533;*&#1251;^iv&&#65533;&#65533;j+-&#65533;}&#775;!&#65533;&#65533;&#65533;&#65533;,&#65533;&#65533;&#65533;I&#65533;&#65533;n&#65533;Ap,&#65533;h@&#65533;&#65533;&#65533; &#65533;&#65533;pT
&#65533;@Y`&#65533;v&#65533;&#65533;&#65533;X&#65533;9pp&#65533;Z&#65533;&#65533;&#65533;&&#65533;&#65533;&#65533;5)&#65533;&#65533;'1p&#65533;T&#65533;C&#65533;&#65533;&#65533;&#65533;4&#1094;&#65533;a*@n8$&#65533;8f|&#65533;3T&#65533;cGy&#65533; .e1&#65533;&#18561;-T&#65533; &#65533;6&#65533;cnx&#65533;wH&#65533;&#65533; &#65533;`$`&#65533;&#65533;f&#2616;&#65533; &#65533;ra&#65533;l&#65533;&#65533;&#65533;&#65533; C&#65533;&#1609;&#65533;~`Pigj&#65533;&#65533;&#932;&#170;&#65533;i&#65533;K&#65533;&#65533;I&#65533;h[&#65533;LC4&#65533;D&#65533;&#65533;&#65533;K&#65533;$&#65533;&#733;&#65533;"iN3B~1-.E&#65533;T&#65533;&#65533;>&#65533;i&#65533;HO&#65533; &#65533;b&#65533;FS&#65533;&#65533;lZG&#65533;/&#65533;&#65533;&#65533;&#65533;M&#65533;I8\&#65533;&#65533;&#65533;e1$&#65533;
(&#65533;&#65533;&#65533;&#65533;&#65533;&#319;@lr&#65533;GA&#65533;R&#65533;b&#65533;.&#65533;&#65533;V&#65533;&#65533;``&#65533;
&#65533;&#65533;&#65533;_9&#65533;-$C&#65533;l&#65533;!&#65533;,&#65533;D&#65533;Y&#65533;AF&#65533;&#65533;1gl\&#65533;	&#65533;&#65533;&#65533;&#65533;(@,F!&#65533;P*&#65533;F&#65533;&#65533;R&#65533;j&#65533;"qE&#65533;&#65533;58 .&#65533;&#65533;&#65533;``RP&#65533;,@: &#65533;@i&#65533;&#756;E;R&#65533;4&#65533;zI&#65533;@	B&#65533;v&#1045;&#65533;&#1088;&#65533;&#65533;&#65533;!&#65533;V&#65533;&#950302;&#65533;&#321;&#65533;	&#65533;&#65533;{ &#65533;(V&#65533;&#65533;@&#65533;S&#65533;&#65533;\&#65533;%&#1830;~R&#65533;&#65533;&#65533;v&#65533;&#65533; &#65533;.&#65533;&#65533;X- &#65533;&#65533;&#65533;W$@o~u&#65533;G&#65533;,>7Q&#65533;N&#65533;B&#65533;*&#65533;5&#65533;S~dzeo*&#65533;&#65533;&#65533;W+-&#65533;*/@{6&#65533;&#65533;&#65533;&#65533;@&#65533; V&#65533;,&#65533;,&#65533;&#65533;&#65533;0vo&#65533;&#65533;2&#65533;|&#65533;9&#1414;&#65533;pF&#65533;l&#65533;F&#65533;U&#65533;R&#65533;&#65533;S&#65533;&#65533;Rh&#65533;#tRn	ey&#65533;&#65533;#&#65533;|s%&#65533;&#65533;&#65533;V&#65533;&#65533;2&#65533;&#65533;&#65533;&#65533;&#65533;&#65533;&#65533;&#65533; $&#65533;&#1932;4RxB*&#65533;U`&#65533;Q&#65533;X%&#65533;&#65533;&#65533;&#65533;&#65533;&#65533;b&#65533;&#65533;)hV&#65533;s&#65533;&#65533;&#65533;&#65533;u6;&#65533;/U&#65533;&#65533;&#65533;&#65533;&#65533;&#65533;s&#65533;&#65533;a-u&#65533;&#65533;&#65533;Q(&#65533;".Aa&#65533;&#65533;:&#65533;e &#65533;&#65533;&#65533;&#65533;&#65533;<!&#65533;&#65533;fT1&#65533;&#65533;jk &#65533;5l&#65533;8m]&#65533;\&#65533;@a&#65533;&#65533;"&#65533;#&#65533;L&#65533;9(<&#65533;&#65533;&#65533;E\ng&#65533;k&#65533;&#65533;C&#65533;&#1602;&#65533;9dPLpJ&#65533;0&#65533;&#65533;&#518;&#65533;&#65533; &#65533;#A/&#65533;&#65533; ,rl&#282;&#65533;z&#65533;8`3&#65533;	8	&#446; &#65533; &#65533;&#65533;z&#65533;9G&#65533;&#65533;&#65533;/&#65533;&#65533;&#65533;&#65533;&#65533;-m&#65533;u&#65533;&#65533;&#65533;q&#65533;N&#65533;&[&#65533; &#65533;:@,&#65533;&#65533;&#1580;*D&#65533;&#65533;T &#65533;&#65533; @&#65533;&#65533; &#65533;&#65533;qG@0&#65533;&#65533;&#65533;&#65533;&#65533;*&#65533;&#65533;h&#65533;I?&#65533;*RP&#65533;^&#65533;&#65533;P&#1274;tWkt2&#65533;C&#65533;&#859;&#65533;C&#65533;n&#65533;&#65533;/&#65533;&#65533;&#65533;)l&#65533;
&#65533;&#65533;&#65533;Q3&#65533;$&#65533;Oc&#65533;&#65533;&#65533;&#65533;*&#65533;&#65533;&#65533;|&#65533;$x&#65533;&#65533;&#65533;&#65533;&#65533;x-Ag&#65533;*&#65533;&#65533;&#268;S&#65533;Y&#65533; &#65533;W&#65533;8*&#65533;&#65533;&#65533;&#65533;&#65533;m&#65533;&#65533;J';H&#65533;&#65533;;&#65533;&#65533;H8X<c&#65533;6{&#65533;b&#65533; A&#65533;eY# &#65533;v `0 it\&#65533;AgN&#65533;!&#65533; ~&#65533;&#65533;W&#65533;jy$(&#65533;8&#65533;&#1114;]&#65533;E1h\?B/&#65533;&#65533;6&#65533;&#65533;+TQ&#65533;y&#65533;&#761;o7mM&#65533;&#65533;&#65533;&#65533;&#65533;"^&#65533;&#225;j&#65533;&#65533;&#65533;M8&#65533;&#65533;+`&#65533;b`@&#65533;&#65533;C&#65533;&#65533;x&#65533;r &#65533;qri&#65533;B&#65533;&#65533;&#65533;&#65533;(&#65533;0w &#65533;D&#65533;&#65533;C&#65533;w&#65533;&#65533;&#65533;@&#65533;s&#868;&#65533;W6&#65533;[&#65533;#w5+&#65533;&#65533;)&#65533;SJs`&&#65533;&#65533; &#65533;G=&#65533;&#65533;&#65533;&#65533;&#65533;&#946;q&#65533;!&#65533;x,de4$)&#65533;r&#65533;C&#65533;&#65533;Q84g7&#65533;TMrd&#65533;"{&#65533;5%&#65533;&#65533;|&#65533;&#65533;I4D&#65533;!L&#65533;7&#65533;7&#65533;&#65533;O&#65533;`T&#65533;$u.&#65533;&#65533;|&#65533;0U"BDW1&#65533;6&#65533;&#65533;
&#65533;6i4x&#65533;G@Y&#65533; &#65533;&#65533;Y&#65533;&#65533;&#65533; &#65533;0&#65533;Ap+V!@2n&#65533;EH &#65533;!&#65533;&#65533;>&#65533;&#65533;4_&#65533;&#65533;n&#65533;&#65533;3n&#65533;J:&#65533;&#65533;wX&#65533;d&#65533;&#65533;d)-&#65533; 6p5  &#65533;&#65533;\&#1460;&#65533;9&#65533;0i\U&#65533;&#65533;4&#65533;8&#65533;&#65533;9&#65533;p&#65533;&#65533;
&#65533;&#65533;%&#65533;S&#65533;O@f*&#65533;R&#65533;G&#65533;&#65533;S&#65533;sBCP&#65533;&#65533;&#279;s&#65533;k,&#65533;2p={5B&#65533;&#65533;&#65533;&#65533;p&#65533;&#1347;
&#65533;&#65533;Q"&#65533;=&#65533;&#65533;,&#65533;@&#65533;&#65533;&#65533;n"&#65533;&#65533;0&#65533;&#65533;e `<@  &#65533;bh&#65533;&#65533;n&#65533;&#65533;E&#65533;a
 &#65533;t&#65533;&#65533;&#65533;vm&#65533;9&#65533;vR&#65533;@wb1P&#65533;B&#65533;&#65533;oQp&#65533;3&#65533;&#65533;]x&#65533;,&#65533;&#65533;&#65533;t@&#65533;&#65533;?(&#65533;&#65533;Q&#65533;&#65533;63&#65533;&#65533; ]&#65533; &#65533;!/&#65533;XY &#65533;&#65533;&#65533;&#65533;"/&#65533;7&#65533;TbB&#65533;r&#65533;(%T|&#65533;0&#65533;s&#65533;Qc&#65533;&#65533;&#65533;AGX&#65533;P&#65533;B0&#65533;&#65533;T&#65533;&#337;&#65533;&#65533;-&#65533;e&#65533;&#65533;&#65533;<&#65533;&#65533;" X2~&#65533;~&#65533;&#65533;&#65533;&#65533;[	&#65533;4t &#65533;A3&#65533;_y&#65533;[m&#65533;sP&#65533;&#65533;vRdt&#65533;&#65533;>&#65533;&#65533;E&#65533;&#65533;&#65533;&, d&#65533;Ibq&#65533;a9&#65533;R0&^&#65533;&#65533;pz! &#65533;&#65533;|&#215;&#65533;&#65533;! 3&#65533;X&#65533;&#65533;&#65533;&#65533;&#65533;I&#65533;HH&#65533;&#65533;L&#182;$%&#211;a&#65533;c&#259;g&#65533;IU&#65533;S&#1618;Il &#65533;y&#65533;&#65533;b&#65533;y?R-&#65533;&#65533;&#65533;&#65533;# -.VY3@Y&#65533;-&#65533;&#65533;DQ~d( 	&#65533;&#65533;&#65533;&#65533;G&#65533;G>"=h&#65533;F1&#65533;&#65533;&#65533;&#65533;b&#65533;F&#65533;#P&#65533;pGJCh&#65533;!&#65533;  &#65533;&#65533;ch&#65533;+F2&#65533;&#65533;d:@ &#65533;eD$&#65533;4:&#65533;&#65533;yzU&#65533;S&#65533;[&#65533;&#65533;D%&#65533; &#65533;wB&#65533;&#65533;&#1266;
&#65533;&#65533; &#65533; UW{qTY &#65533;qZ*'
Cj?&#65533;;ul&#65533;eT&#65533;&#65533;j&#65533;&#65533;&#65533;HP"&#65533;&#65533;%&#65533;&#65533;"&#65533;+&#65533;&#65533; &#65533;&#65533;52)&#65533;&#65533;&#65533;}9v[&#65533;*c	&#65533;@P&#65533;&#65533;e&#65533;v&#65533;&#65533;O&#65533;h*&#65533;=&#65533;&#65533;&#65533;d9&#65533;YaP&#65533;3)&#65533; &#65533;&#65533;&#65533;*&#65533;m&#65533;&#65533;[t$&#65533;&#65533;h&#65533;VH&#65533;A$p&#65533;{&#65533;0&#65533;&#65533;&#65533;&#65533;&#65533;!PI*&#65533;K&#65533;H&#65533;k&#65533;`&#65533;&#65533;&#65533;&#65533;&#65533;&#65533;Pz:&#65533;@B"l&#65533;9j0&#65533;5k&#65533;&#65533;#@1&#65533;&#65533; &#65533;=x2 -&#65533;&#65533;#&#65533;A&#65533;l&#65533;&#65533;&#65533;&#65533;&#65533;Y&#65533;3J&#65533;"&#65533;&#65533;A&#179;Sf &#65533;0 &#65533;&#65533;&#65533;Y03v|D&#65533;&#65533;^Q&#65533;g&#65533;c_6&#65533;F&#65533;&#1607;&#65533;&#65533;5C>&#65533;&#65533;f	H&#65533;&#65533;W&#65533;,&#65533;p&#65533;=&#65533;M&#65533;&#65533;}&#65533;&#65533;u510 $@&#65533;&#65533;&#65533;&#65533; `&#65533;.0&#65533;s@&#65533;&#65533;K&#65533;H&#65533;&#65533;P&#65533; &#65533;&#65533;&#65533;&#65533;&#65533;j&#65533;D|&#65533;&#65533;&#65533;&#65533;&#65533;&#65533;&#65533;&#65533;YQ&#65533;k$$&#65533;&#65533;&#65533;s8u&#65533;&#65533;&#65533;xDU&#65533;q&#65533; &#65533;:=&#65533; &#65533;&#65533;&#65533; )2&#289;\;&#65533; &#65533;&#65533;  &#65533;&#65533;	#&#65533;S&#65533; &#65533; 
{&#65533;&#65533;&#65533;!&#65533;VJF&#65533;!=&#65533;&#65533;&#65533;&#65533;&#65533;&#65533;bF&#65533;z&#65533;&#65533;@;&#65533;g!5&#65533;( &#65533;&#65533;8&#65533;C&#65533;!P0!&#65533;&#65533;'B&#65533;9&#65533;B]&#212;p(gs&#65533;6&#65533;&#65533;<&#65533; &#65533;w\&#65533;&#65533;-7v&#65533; &#881;@&#65533;&#65533;K&#65533;` 0X&#65533;&#65533;'3Y*:&#65533;0&#65533;v3\&#65533;&#65533;&#65533;&#65533;+:&#65533;&#1186;&#65533;3 &#65533;&#65533;@&#65533;&#65533;C%&#65533;&#65533;Ty&#65533;6 1!c&#65533;9&#65533;&#65533;~&#65533;>&#65533;&#65533; &#65533;&#65533;>bgfq&#65533;&#65533;*&#65533;&#65533;G&#65533;w&#65533;|&#65533;./&#65533;cBcF&#65533;p&#65533;&#65533;&#65533; _&#65533;n&#65533;&#65533;N&#65533;G&#65533;&#65533;$&#65533;~&#65533;7&#65533;&#65533;&#65533;&#65533;( &#65533;&#133;&#65533;@&#65533;&#65533;cC&#65533;v&#65533;&#65533;D%k&#65533;7,&#65533;|&#65533;&#65533;&#65533;&#65533;Ps OS09r.&#65533;&#65533;zB&#65533;&#65533;> dp&#65533;@x|2}&#65533;&#65533;{1&#65533;5&#65533;&#65533;&#65533;]&#65533;pD&#65533;&#65533;0&#65533;&#65533;;&#65533;K&#65533;P,`&#65533;&#65533;g
&#65533;&#65533;&#65533;&#65533;{ P&#65533;6&#65533;&#65533; 0O&#65533;OV c&#13337;(&#65533;&#65533;tE&#65533;`	&#65533;`Y_&#65533; O&#65533;`Wh&#65533;W&#65533;C&#65533;&#65533;%&#65533;&#1435;2&#65533;gJ&#1246;7@&#65533;   2[&#65533;	*&#65533;,&#65533; &#65533;&#778;7'By@&#65533;&#65533;&#65533;e&#65533;&#1127;&#65533;6t+0 A0&#65533;&#65533;&#65533; 8&#65533;/&#65533;&#65533;&#65533;&#65533;&#65533;."&#65533;'&#65533;&#65533;&#5864;;&#65533;&#65533;&#65533;j[SA&#65533;&#65533;&#65533;b&#65533;&#65533;&#65533;\&#65533;&#65533;&#65533;6&#65533;&#65533;&#65533;HD&#65533;{&#65533;&#65533;6&#65533; &#65533;W&#65533;vd&#65533;QS2&#65533;[&#65533;-  &#65533;i8&#360;&#65533;D0&#65533;QX1&#65533;&#65533;SF)P&#65533;`0&@&#65533;&#65533;`jV	=&#65533;&#47677;&#65533;x*\&#65533;m&#65533;&#65533;Rb9&#65533;&#65533;&#65533;M#`&#65533;R&#65533;&#65533;4>8&#65533;&#65533;&#65533;&#65533;&#65533;&#65533;,&#65533;~7:z&#65533;T&#65533;&#65533;&#65533;&#65533; &#65533;6X&#65533;&#65533;b&#65533;&#65533;&#1099;&#65533;&#65533;&#65533;&#65533;&#65533;3&#65533;&#65533;C0,L&#65533;&#65533;&#65533;R&#65533;9&#65533;&#65533;?&#65533;&#65533;&#65533;&#1512;:h}&#65533;&#609;&#65533;&#65533;/&#65533;G&#65533;&#65533;{&#65533;V&#65533;&#65533;&#65533;$&#65533;&#65533;&#65533;&#65533;K&#65533;&#65533;&#65533;&#65533;GBEfr&#65533;/&#65533;m;&#65533;&&#65533;RP&#65533;&#65533;&#65533;&#65533;$0<&#65533;*&#65533;}~4
&#65533;&#65533; |&#65533;>&#65533;C>v7q5&#65533;&#65533;yOi&#65533;&#65533;1%P &#65533;{&#65533;&#65533;4&#65533;#B1>> 6`&#65533;;i{ &#65533;HpX&#65533;&#65533;|ql&#65533;8&#2032;&#65533; &#65533;B@&#65533;:DB.&#65533;&#65533;&#65533;&#65533;&#65533;&#65533;&#65533;&#65533;&#65533;:%+l:&#65533;a?KL&#65533;&#65533;&#65533;|#)&#65533;H81&#65533;&#65533;$&#65533;&#65533;}&#65533;'&#65533;"&#65533;0&#65533;&#65533;d#D@:&#517;$&#65533;uqP3DJ&#65533;&#65533;&#65533;&#65533;&#65533;,1V,p5d&#428;02&#65533;&#65533;&#303;&#65533;&#65533;&#65533;&#65533;&#65533;v&#65533;&#65533;&#65533;&#1479;_&#65533;&#65533;&#65533;x&#65533;&#65533;tq&#65533;&#65533;&#65533;]&#65533;N&#65533;$&#65533;&#65533;&#65533;&#65533;&#65533;&#65533;&#65533; j&#65533;&#65533;
>&#65533;H>M&#65533;&#65533;!&#65533;&#65533;&#65533;&#65533;&#65533;&#65533;&#693;&#65533;H&#65533;`$&#65533;&#65533;&#612;1&#65533;&#65533;K2&#65533;&#65533;5&#65533;&#65533;Tc&#65533;&#65533;N&#65533;&#606;&#65533;&#65533;d&#65533;'&#65533;&#65533;T&#65533;&#65533;K&#65533;&#65533;#AMs&#65533; &#273;&#65533;&#65533;`.98]'&#65533;&#65533;&#65533;&#65533;&#65533;@&#65533;&#65533;&#65533;7&#65533;
30&#65533;+E&#128;m&#65533;&#65533;X&#411;&#65533;&#65533;E!p&#65533;&#65533;7&#65533;F&#1578;&#65533;\&#65533;b&#669;&#65533;<F&#65533;&#65533;&#65533;I&#65533;&#65533;s&#65533;&#65533;.Q2&#65533;'#&#1206;<&#65533;`&#65533;`^q&#65533;&#65533;&#65533;@l&#65533;j
&#65533;c&#65533;&#65533; &#65533;=1&#65533;%K&#65533;
&#65533;&#65533;0&#65533;&#65533;&#65533;'&#65533;a^&#65533;&#65533;&#65533;&#65533;&#65533;Z/U&#65533;&#65533;&#65533;0s&#65533;&#65533;&#65533;5&#65533;&#65533;X&#65533;&#65533;&#65533;.l&#65533; &#65533;&#65533;&#65533;&#65533;&#65533;@&#65533;&#452;R&#65533;&#65533;WO&#65533;&#65533;P-0&#65533;&Bz&#65533;5&#65533;&#65533;&#65533;A4	Z&#65533;;&#65533;&#65533;&#65533;&#65533;&#65533;&#65533; gJ><q&#65533;&#65533;Cg&#1779;^:&#65533;T&#65533;&#65533;W&#65533;=c&#65533;h&#65533;&#65533;&#65533;Y&#65533;"3&#65533; &#1030;# e> ]&#65533;`&#65533;M1$&#65533;61	&#65533;1pp3&#65533;@&#65533;;&#65533;&#65533;&#65533;&#65533;&#65533;&#65533;&#1818;&#65533;&#65533;&#65533;&#1056;;/&#65533;H1-&#65533;&#65533;&#468;'&#65533;:D&#65533;a! .&#65533;8,&#65533;&#65533;&#65533;0&#65533; c7&#65533;&#65533;kQ&#65533;&#65533;*|&#65533;&#65533;&#1500;F&#65533;&#65533;&#65533;ILqZ&#65533;Q&#1182;)&#65533;+p#K+&#65533;&#65533; Y&#65533;>&#65533;&#65533;%&#65533;&#65533;5$&#65533;&#65533;r&#65533;-q,[&#65533;&#65533;c&#65533;&#65533;`&#65533;&#65533;t4e	&#65533;&#65533;>&#65533;&#65533;WJ&#65533;&#65533;^Xb!r9&#65533;=&#65533; V&#65533;+&#65533;&#65533;&#65533;&#65533;&#65533;	*&#65533;0&#65533; &#65533;&#65533;~&#65533;&#65533;HP&#65533;T\&#65533;P &#65533; A&#65533;C&#419;7&#65533;&#65533;;H&#65533;&#1970;&#65533;&#65533;&#810;&#65533;!&#65533;b&#65533;&#65533;&#65533;&#65533;%D&#65533;
&#65533;Q&#65533;&#65533;,?X&#1925;9&#65533;m&#65533;7mC?Y&#65533;$g^_s&#65533;>&#65533;&#722;%uL&#65533;&#65533;&#65533;P&#65533;!kQ&#65533;@&#65533;	&#65533;&#65533;&#65533;!&#65533;c&#1575;}&#65533;h0&#65533;&#65533;&#65533;*&#65533;&#65533;
&#65533;&#65533;)&#1030;%&#65533;4!&#65533;V&#65533;)8&#65533;[&#65533;&#65533;&#65533;J&#65533;*?C/)OoA3w&#65533;9&#65533;&#65533;)@&#65533;&#65533;&#65533;fp&#65533;d&#65533;$&#65533;&#65533;&#65533;[D&#65533;&#65533;!&#65533;K&#65533;+&#65533;S~B^O&#1625;M9&#65533;&#65533;H&#65533;&#65533;&#65533;&Gv\X5&#65533;0~&#65533;o/&#65533;:>'&#65533;&#65533;&#65533;&#65533;Z=^&#65533;&#65533;C&#65533;#2&#65533;&#65533;&#65533;P&#65533;&#65533; &#65533;&#65533;&#65533;&#65533;&#65533;+F&#65533;S &#65533;&#65533;&#65533;1$&#65533;&#65533;""&#65533;&#65533;1&#65533;&#65533;&#65533;&#65533;!&#65533;""&#65533;()(&#65533;&#65533;+((= *&#65533;= && 	?7 7	B?B
 &#65533;&#65533;&#65533;&#65533;&#65533;&#65533;&#65533;&#65533;&#65533;&#65533;&#65533; &#65533;B&#65533;;
&#65533;D
@4L(&#65533;v&#12676;X&#65533;&#65533;&#65533;&#65533;&#65533;	p&#65533; @&#65533;&#65533;&#65533;
&#65533;&#65533;&#65533;
:\ &#65533; &#65533;&#65533;OZ&#65533;P&#65533;t&#65533;LQ&#65533;$&#65533;&#65533;&#65533;I]H&#65533;*Tp&#65533;.&#65533;E\&#65533;&#65533;&#65533;i&#65533;&#65533;P&#65533;J&#65533;&#65533;(&#65533;&#65533;
I&#65533;Z&#65533;&#65533;&#65533;S]&#65533;l&#1587;&#65533; &#65533;0&#65533;)T&#65533;&#65533;&#65533;&#65533;&#65533;"&#65533;L&#65533;&#65533;^&#65533;&#65533;!&#65533; &#65533;.dh&#65533;&#65533;&#65533;PSJ5&#65533;]A&#65533;C&#65533;fz!C&#65533;
`@`&#65533;&#65533;(@8@aa&#65533;&#65533;&#65533; &#65533;&#65533; &#65533;@4&#1448;&#65533;&#65533;@&#65533;?o&#141;+ &#65533;9&#65533;&#65533;q&#65533;.7.&#65533;z&#65533;&#65533;Y&#65533;|9&#65533;@&#65533;&#65533;'&#65533;B&#65533;H&#65533;A FF&#65533;&#65533;pa&#65533;b&#65533;&#65533;X&#65533;&#65533;&#65533;I&#65533;*&#65533;P&#65533;&#65533;&#65533;DV &#65533;H&#65533;)&#65533;+|C'&#65533;&#65533;UNA%&#65533;&#65533;"&#65533;&#65533;&#65533;
T"&#65533;2&#65533;p&#65533;&#65533;&#65533;&#65533;P&#65533;`&#65533;&#65533;Zr&#65533;&#65533;&#65533;SX&#65533;&#1796; #B&#65533;8V&#65533;q1rA
"J&#65533;&#65533;]&#65533;H&#65533;&#65533;{&#65533;&#65533;x&#65533;{O&#65533;&#65533;&#65533;)&#65533;&#65533;fT&#65533;&#65533;VP0&#65533;"$&#65533;&#65533;'-&#65533;&#65533; 0&#65533;F*l &#65533;!D&#65533;Jx 	$&#65533;&#65533;B`Lr&#65533;4&#65533; P7&#65533;l&#65533;@&#65533;hN&#65533;&#65533;&#65533;a&#65533;O<w&#65533;6?l&#65533;Os&#65533;&#65533;@&#65533;	`&#65533;$ D&#65533;&#65533;&#65533;&#65533;&#65533;*T:Be&#65533; @o&#65533;0@[/`$L&#65533;B&#65533;8p&#65533;""P@&#65533;\%&#65533;&#65533;\&#65533;&#65533;*&#65533;	&#65533; &#65533;&#65533;&#65533;&#65533;&#65533;&#65533;fr*#<&#65533;U
8 &#65533;VH&#65533;&#65533;U; U,p1&#65533;&#65533;&#65533;R&#65533;
&#65533;&#65533;!1h&#65533;
W&#65533;sb&#65533;D-&#65533;&#65533;&#65533;&#65533;&#65533;[A&#65533;&#65533;[mZ~&#65533;A'}&#65533;&#65533;Y&#65533;&#65533;&#65533;L0A&#65533;&#65533;E3a&#1056;&#65533;@&#65533;&#65533;0&#65533;0 &#65533;&#65533;&#65533;&#65533;	&#65533;PJ &#65533;~0	&#65533;&#65533;g&#65533;1:&#65533;&#65533;&#65533;&#65533;&#65533;=&#65533;&#65533;&#65533;C&#65533;`&#65533;7&#65533;C-&#65533;g	
&#65533;&#65533;LO&#65533;&#65533;&#188;&#65533;r
&#65533;l&#65533;4-&#65533;&#65533;2&#65533;&#65533;`1+&#65533;`2I<QR XP&#65533;&#65533;&#65533; Q&#65533; &#1126;&#65533;@%&#65533;r&#65533;&#65533;.&#65533;&#65533;&#65533;P&#65533;&#65533;Lp$&#65533;&#65533;.fa A&#65533;&#65533;&#65533; Bjec&#65533;&#65533;s&#65533;TJ&#65533;Y&#65533;F&#65533;&#65533;I&#65533;.&#65533;&#1744;D&#65533;&#558;&#65533;&#65533;;H:&#65533;&#65533;7&#65533;&#65533;&#65533;T&#65533;'&#65533;4"&#65533;&#65533;&#65533;&#1723;&#65533;_mGrx&#65533; &#65533;&#65533;I&#65533;(z@&#65533;
-&#65533;C$,&#65533;&#65533;**2&#65533;&#65533; T&#65533;&#65533;\&#65533;B+&#1072;&#65533;&#65533;&#65533;
%&#65533;Y&#65533;&#65533;l&#65533;&#65533;&#65533;)D4&#65533;s&#65533;n&#65533;Qh0&#65533;O	&#65533;K<7Zg&#65533;0#Ms4&#65533;<&#65533;L2&#65533;C&#65533;&#65533; 	&#65533;2 &#65533;P&#65533;b &#65533;D/\&#65533;R&#65533;&#65533; &#512;W&#65533;E:w;F,`T&#65533;&#65533;&#65533;&#65533;&#65533;A:&#65533;&#65533;/&#65533;(&#65533;&#65533;&#19607;
&#65533;/QY&#65533;&#65533;2!&#65533;Q&#65533;&#65533;/T&#65533;&#65533;&#405;&#65533;LL&#65533;&#65533;(:&#65533;$&#65533;&#65533;kX&#65533;&#65533;&#65533;B/4&#65533;!`&#65533;:Z0&#65533;E&#65533;K&#65533;@&&#65533;"&#65533;c&#65533;h4X1[*G&#65533;&#65533;@+&#65533;&#65533;&#65533;H&#65533;&#65533;` !&#65533;&#65533; S0&#65533;@&#65533;`j&#65533;0H&#65533;&#65533;&#65533;&#65533;  l &#65533;&#65533;&#65533;Y&#65533;@>&#65533;&#65533;-&#525;8~&#65533;&#65533;&#65533;&#65533;&#65533;&#65533;&#65533;&#65533;V(=&#65533;o&#65533;D&#65533;&#1629;"&#65533;&#65533; - &#65533;);&#65533;&#65533;T
!y[&#65533;&#65533;&#65533;@&#65533;L&#652;&#65533;4Dp&#65533;&#65533;&#65533;*Q I$&#65533;R&#65533;&#65533;+&#65533;&#65533;4&#65533;&#65533;\r*O&#65533;&#65533;+T&#65533;&#65533;&#65533;&#65533;s&#65533; B&#65533;&#1563;`^w&#42525;bV8C&#65533;&#65533;^&#65533;TD(&#65533;&#65533;&#65533;&#65533;1  &#1936;
&#65533;EZM@ A&#65533;vu6&#65533;&#65533;&#65533; &#65533;&#65533;&#65533;``&#65533;b&#65533;f&#65533;4L&#65533;h&#65533;&#1025;?&#65533;L&#65533;&#65533;@&#65533;k&#65533;#f&#65533;&#65533;&#65533;##&#65533;r&#65533;I&#65533;&#65533;&#801;&#65533;|&#65533;>&#65533;I&#65533;8&#65533;&#518;&#65533;>&#65533;&#65533;&#65533;&#65533;7&#1055;	NY &#65533;X&#65533;y# @&#65533;4p&#65533;Q&#65533;&#65533;.0 $"8&#65533;&#65533;* &#65533;S&#65533;&#65533;&#65533;&#65533;&#65533;aEU`&#65533;SZ&#65533;&#65533;C\&#65533;EO&#65533;&#65533;"b&#65533;&#65533;&#65533;&#814;7&#16640;`&#65533;&#65533;&#65533;&#65533;E&#65533;w&#65533;_R&#65533;&#65533;e0'_&#65533;&#65533;"9&#65533;W^)b:&#65533;
&#65533;c2q&#65533;b\m(&#65533;&#65533;L&#65533;&#65533;$&#65533;&#65533;@5&#65533;&#254;$&#65533;&#65533;&#65533;B&#65533;&#65533;"@S`c&#65533;3T&#65533;&#65533;z&#65533;h2&#65533;&#65533;I&#65533;&#1096;M&#65533;'k &#65533;&#65533;8&#65533;&#65533;9&#65533;Y!m&#65533;&#65533;}&#329;&#65533;8&#65533;Fl &#65533;h'%_Ji&#65533;(C(&#65533; W&#65533; .&#65533;\&#65533; @RJ"&#65533;X&#65533; J&#65533;D&#65533; &#65533;T`XA&#65533;&#65533;S&#65533;&#65533;#+&#65533;Zg0&#65533;&#65533;E&#65533;<&#65533;&#65533;&#65533;&#65533;&#65533;&#65533;l@#&#65533;&#304;&#1026;&#65533;OX&#65533;&#65533;"Pc&#65533;&#65533;&#378;&#65533;&#65533;#{&#65533;&#65533;&#65533;&#65533;[&#65533;&#65533;&#65533;m/	&#65533;"&#65533;&#65533;&#65533;dg&#65533;&#65533;&#65533;&#65533;&#65533;&#65533;&#65533;&#65533;&9&#65533;&#65533;&#65533;&#65533;D,2&#273;8p Xp&#65533;&#1368; &#65533;&#65533; %e{&#65533;&#65533; &#65533;d&#65533; &#65533;&#65533;4*&#65533; L	&#65533;k&#65533;/&#65533;&#65533;h&#65533;\j&#65533;&#65533;2-&#65533;&#65533;<\Z(o&#65533;&#65533;&#65533;&#65533;&#65533;GA&#65533;K	H&#65533;: @<&#65533;_0 @A&#65533;&#65533;xY&#65533;f&#65533;&#65533;F&#65533;8V>&#65533;&#65533;g&#65533;&#65533;X#&#65533;&#65533;&#65533;
@ AKR&#65533;&#65533;D	&#65533;1UsVG&#65533;&#65533;&#65533;Z&#65533;&#65533;&#65533;:&#65533;&#65533;K@D&#65533;&#65533;&#65533;\/&#65533;uB'&#65533;a&#65533;&#1457;&#65533;&#1585;E&#253;
&#65533;&#65533;&#65533;8&#65533;&#65533;#&#65533; J&#65533;&#65533;E04&#65533;(C&#65533;@]&#65533;xI&#37702;=#&#65533;&#65533;&#65533;&#65533;QK &#65533;x&#65533; &#65533;&#65533;;&#65533;&#65533; # &#613;&#65533;Q&#65533;MI&#65533;&#65533;v$ 
f@&#65533;&#65533;Oe\&#65533;F&#65533;&#65533;m&#65533;&#65533;,&#65533;Y%&#65533;&#65533;&#65533;&#65533;&#65533;&#65533;&#65533;~&#65533;i&#65533;,4&#65533;`w6y&#65533;PU9&#65533; #&#65533;&#65533;jT&#65533;T&#65533;&#65533;#&#65533;&#65533;&#65533;&#65533;&#65533;&#65533;v&#65533;&#65533;&#65533;N&#65533;&#65533;@b(,&#65533;!43%&#65533;&#65533;&#65533;@&#65533;&#65533;&&#65533;&#696;&#65533;2%\&#65533;k&#65533;b'c&#65533;&#65533;X&#65533;&#65533;&#1355;&#65533;W&#65533;&#65533;n&#65533;&#65533;&#65533;1&#65533;&#65533;&#65533;&#65533;>&#65533;J_&#65533;H&#65533;&#65533;&#65533;&#65533;&#65533;&#1090;&#65533;&#65533;&#65533;&#65533;&#19526;&#65533;F&#65533;&#65533;p&#65533;&#65533;RB4&#65533;H(&#65533;v&#65533;L{C Q&#65533;&#65533;&#65533;K&#65533;&#65533;1&#65533;&#65533;d&#65533;V{&#65533;&#65533;x&#65533;&#65533; @Mp 8&#65533;&#65533;g&#65533;&#65533;&#65533;MF2L@ &#1027; %&#65533;u&#65533;&#65533;&#65533;n &#65533;	&#65533;&#65533;%#Wf&#65533;&#259;&#65533;&#65533;Y=>&#65533;8]&#248;&#65533;a&#65533;&#65533;&#65533;&#655;p*&#65533;&#1029;$&#65533;c@&#65533;mZI&#65533;E*&#65533;&#65533;&#65533;&#65533;&#65533;&#65533;&#65533;>0&#65533;&#65533;&#65533;&#65533;&#65533;{B&#65533;{&#65533;&#65533;w&#65533;&#65533;&#65533;m*&#65533;&#65533;X&#65533;&#1640;&#65533;k&#65533;0&#65533;&#65533;&#65533;X&#65533;&#65533;&#65533;!&#65533;,;R
&#65533;&#65533;Y07K&#65533;&#65533;ph&#65533;&#65533;.&#65533; xm&#65533;+&#65533;R,f(`&#65533; Vs &#65533;&#65533;;}&#65533;i#&#65533;&#65533;&#65533;&#65533;cPh&#65533;&#65533; &#65533;&#65533;T&#65533;# zfp=&#65533;&#65533;J&#65533;1q&#65533;#'&#65533;&#65533; &#65533;&#65533;\&#65533;~D&#65533;\&#65533;@&#65533;&#65533;&#65533;B&#65533;4C7&#65533;?&#65533;&#65533;&#65533;[3&#65533;&#65533;&#65533;d&#65533;acI&#65533;F1o&#65533;&#65533; 3R5&#65533;&#65533;&#65533;Dp&#65533;#l&#65533;&#65533;+a&#65533;5YnQL&#65533;W~50&#65533;&#65533;:CWZ
h-&#65533;54p{w9&#65533;S$(@&#65533;&#65533;+&#65533;&#65533;&#65533;&#65533;.P&#65533;%&#65533;Dha7/&#65533;&#65533;SOZ$|u&#65533;&#65533;&#65533;V&#65533;@~j&#65533;L&#65533;<6&#65533;@&#65533;&#65533; Ee#'&#65533;A&#65533;<&#65533;&#65533;&#65533;P&#65533;q&#65533;)&#65533;L+&#65533;&#65533;*X&#65533;2&#65533;`g&#65533;ags6z&#65533;R&#65533;3&#65533;&#65533;\{&#65533;&#65533;P&#65533;&#65533;R ]'&#65533;vR&#65533;`&#65533;&#65533;  p : 5&#65533;&#65533;0= =&#65533;W&#65533;P&#65533;&#65533;D_&#65533;`>@ ,&#65533;;&#627; *&#65533;w&#65533;}"RmI&#65533;&#65533;5&#65533;&#65533;&#65533;8&#65533;cKQr	t&#65533;Hqf,&#65533; "&#65533;D}9&#65533;0	o5CAP0&#65533;&#65533;'/&#65533;&#65533;W&#65533;"&#65533;&#65533;O0&#65533;u-&#65533;&#65533;T8/A(&#65533;F&#65533;&#65533;h&#65533;9.`9&#65533;t&#65533;&#65533;A&#65533;F_&#65533;3	,&#65533;@&#65533;s&#65533;<l# &#65533;&#65533;&#65533;rHt#pV&#65533;&#65533;&M&#65533;( 5&#65533;y&#65533;&#65533;vF3&#65533;&#65533;(&#65533;&#65533;&#65533;&#65533;Rt&#204;&#1750;9k&#65533;3&#65533; ?'Uz&#65533;'&#421;&#65533;=&#65533;&#65533;3&#65533;^j&#65533;Q&#65533;U&#65533;CE*&#65533;+P(V&#65533;-EU-&#65533;A&#65533;4	&#65533;&#65533;&#65533;!:AB&#65533;&#65533;r&#65533;ri&#65533;&#65533;&#65533;&#65533;&#65533;I&#65533;5&#65533;&#65533;'9H	&#65533;W!8$g&#65533;w&#65533;&#65533;&#65533;j&#65533;)5&#65533;&#65533;&#65533;&#65533;g<&#65533;E&#1186;)0b8B&#65533;&#65533;&#65533;&#65533;&#65533;V&#65533;j&#65533;7,&#65533;St&#65533;&#65533;&#65533;=&#65533;@(R&#65533;'&#65533;}L&#65533;<&#65533;bZ&#1042;&#65533;0&#65533;#0&#65533;@&#65533;&#65533;X&#65533;&#65533;&#65533;QOP&#65533;5D&#65533;*&#65533;&#65533;&#65533;&#65533;a&#65533;A&#65533;&#65533;>`3&#65533;&#65533;'9xu&#65533;t&#65533;x5(&#65533;4&#65533;&#222;4x{_&#65533;f&#65533; Hf&#65533;1(&#65533;$ `q,&#65533;r&#65533;*+&#65533; M<&#65533;/f
)P&#65533;/&#65533;u&#65533;&#65533;&#65533;&#65533;&#65533;a&#65533;C&#65533;&#65533;z0&#65533;&#65533;*&#1746;XE"&#65533;&#65533;D&#65533;&#65533;&#1618;C_&#65533;6|C R#PK&#65533;&#65533;&#65533;&#65533;&#65533;&#65533;b&&#65533;i&#65533;3%&#65533;&#65533;&#65533;P&#65533;&#65533;/a6&#65533;&#65533;&#65533;&#65533;M&#65533;49WF&#65533;@ &#65533;p&#65533;-Z&#65533;#1'&#65533;0z&#65533;^&#65533;&#65533;&#65533;h&#65533;&#65533;?&#65533; I5&#65533;&#65533;&#65533;&#65533;G8&#1600;(4x3-%&#65533;d&#65533;&#65533;&#65533;?&#65533;z&#65533;&#65533;'W\&#513; &#65533;&#65533;f&#65533;#yt &#65533;&#65533;D&#65533;&#65533;=`"9D&#65533;&#65533;&#65533;=&#65533;Z6&#65533;&#65533;&#65533;&#65533;V&#65533;&#65533;L&#65533;R&#65533;&#65533;&#1556;&#65533;&#65533;&#65533;`&#65533;&#65533;l&#65533;&#65533;*yX_&#65533;30&#65533;&#65533;!&#1681;(/2@&#65533; &#65533;j;&#65533;V&#1179;c59.@ i&#65533;#&#65533;&#65533;&#65533;&#65533;u6&#65533;cEB&#65533;?28&#65533;X&#65533;v&#65533;2.&#65533;&#65533;9k.&#65533;&#65533;&#65533; &#65533;&#65533;&#65533;T&#65533;&#65533;&#65533;+&#65533;&#65533; U&#65533;&&#65533;o!P &#65533;h)(&#65533;&#65533;p [Y&#65533;_&#65533;&#65533;&#65533;R&#65533;&#65533;'&#65533;&#65533;&#65533;&#65533;W&#65533;&#65533;l>U&#65533;&#65533;0&#65533;4&#65533; P&#65533;G&#65533;p)E5&#65533;&#65533;H&#65533;D&#65533;&#65533;k&#65533;2&#65533;&#65533;f&#65533;}&#65533;&#65533;Z0P&#65533;Oqa&#65533;&#65533;8&#65533;T&#1295;&#65533;AP Iu1&#65533;WFcEb&#65533;v`&#65533;A&#65533;&#65533;&#65533;&#65533;n1&#65533;&#65533;
&#970;,&#65533;&#65533;&#65533;&#65533;&#65533;&#65533; &#65533;&#65533;x&#65533;~&#65533;/&#65533;&#603;&#65533;#&#65533;&#65533;		
U&#65533;*,&#65533;0&#65533;\&#344;+&#65533;&#65533;sZ$GRf7&#65533;Q&&#65533;&#65533;p.$&#65533;&#65533;&S&#65533;tQ&#65533;&#65533;%&#65533; &#65533;'&#65533;Q>{*&#65533;a&#65533;'7&#1584;&#65533;&#65533;X&#65533;	]&#566;&#65533;&#65533;&#65533;&#65533;Dx&#65533;G8T&#65533;&#65533;Q+&#65533;&#65533;$1&#65533;0a&#65533;Dv#!&#65533;&#65533;&#65533;:pV&#65533; @&#65533;&#65533;Y&#65533;&#65533;&#65533;&#65533;:&#65533;&#65533;|5.&#65533;I&#65533;&#65533;8&#65533;s &#65533;&#65533;&#65533;&#65533;&#65533;!&#65533;&#65533;.&#65533;&#65533;"&#65533;qa$|	&#65533;&#65533;j&#65533;r&#65533;&#65533;`&#65533;&#1362;&#65533;&#1876;&#65533;&#65533;!&#65533;X"&#65533;&#65533;&#65533;&#65533;i&#65533;`/&#65533;&#65533;&#65533;&#65533;&#65533;&#65533;&#65533;&#65533;A	&#65533;&#65533;&#419;t&#65533;o&#65533;&#65533;Vd$(&#65533;d^*&#65533;&#65533;2M&#65533;H&#65533;&#65533; &#65533;{&#65533;&#65533;e&#65533;&#65533;X&#65533;&#65533;?&#65533;&#65533;&#65533;&#65533;5%&#65533;'&#65533;&#7391;&#65533;P&#65533;&#65533;2L&#65533;&#65533;sQd&#65533;a&#163;&#65533;^$07&#65533;B 8&#65533;&#65533;t I&#65533;+X1XQ&#65533;D&#65533;	0&#65533;=&#65533;@ps4&#65533;}OA9&#65533;p5&#65533; |%&#65533;&#65533;Yd&#65533;&#65533;7.201J&#65533;&#65533;,: @&#65533;&#65533;&#65533;&#65533;&#620;w&#65533;&#65533;&#65533;x7.F/q&#65533;BU&#65533;PAnA/C&#65533;Z&#65533;03$&#65533;&#65533;
-&#65533;&&#65533;&#65533;QF2D &#65533;pp &#65533; &#65533;cE&#65533;u&#65533;43\'5?^y\ I|&#65533;cy&#65533;;y&#65533;?s7p&#65533;&#65533;&#65533;
0&#65533;^3&#65533;E &#65533;d	&#65533;&#65533;&#65533;`&#65533;&#65533;&#65533;`&#65533;(&#65533;C&#65533;H
U&#65533;&#65533;&#65533; Ap0`sL$&#65533;&#65533;&#65533;2&#65533; &#65533;&#65533;&#65533;B0&#65533;&#65533;P!&#65533;&#65533; &#65533;Wj&#65533;&#65533;3&#65533; k&#65533;&#65533;&#65533;35&#65533; W"&#65533;+:&#65533;&#65533;&#65533;:[&#65533;&#65533;c&#627;&#65533;T&#65533;&#65533;1n&#65533;# &#65533;#,PaT&#65533;&#65533;&#65533;&#65533;H&#65533;`|&#65533;C&#65533;&#65533;&#65533;&#65533;&#65533;&#65533;,@#C1amq&#65533;&#65533;M 0-,&#65533;j2@&#65533;&#65533;g{&#65533;y&&#65533;w&#65533;&#65533;&#65533;(&#65533;&#65533;H&#65533;&#65533;R&&#65533;&#65533;8?&#65533;S&#65533;@>1&#65533;&#65533;@>&#389;&#65533;&#65533;&#65533;5`E&#65533; e&#65533;,&#65533;
0"&#65533;0&#65533;<&#65533;&#65533;&#65533;"'1 `7&#65533;&#980;+&#65533;&#65533; &#65533;Tb&#65533;"&#65533;l&#65533;&#65533;/&#65533;&#200;ic&#65533;#W&#65533;`2d&#65533;$p	&#65533;&#65533;&#65533;H&#65533;&#65533;&#65533;&#65533;SA:PQ&#65533;&#65533;KE&#65533;cN&#65533;&#65533;	u&#65533;&#65533;&#65533;ue&#65533;&#65533;&#65533;&#65533;&#65533;&#65533;&#65533;2`E&#400;l&#65533;(0-&#65533;6*&#65533;@}@&#65533; @&#65533;  &#65533;$1&#65533;[&#65533;a&#65533;&#229; &#65533;&#65533;&#65533;&#65533;x&#65533;R5&#65533;'&#65533;&#624;B&#1868;&#65533;&#65533;{r{ &#65533;&#65533;E&#65533;&#65533;L&#65533;&#65533;R&#65533;H `&#65533;&#65533;;#&#65533;&#65533;E&#65533; &#65533;PiC&#65533;&#65533;&#65533;A~|X&#65533;p'&#65533;6#P*<2&#65533;?R&#65533;:'&#65533;O&#716;"	&#65533;&#65533;&#65533;wA!HZ&#65533;P&#65533;f&#65533;a&#65533;&#65533;/51
&#65533;&#65533;+&#65533;	&#65533;"&#726;&#65533;u&#65533;&#65533;&#65533;&#65533;&#65533;&#65533;$<&#65533;h&#65533;&#65533;	&#65533;J&Y&#65533;>&#65533;&#350;&#65533;&#65533;&#65533;&#65533;M&#65533;&#65533;&#65533;&#65533;&#65533; &#65533;8u&#739;&#65533;^\ZO&#65533;&#65533;&#65533;`)@+ G&#65533;&#65533;+&#65533;H&#65533;[&#65533;,&#65533;('&#65533; &#65533;J&#65533;&#65533;&#65533;-@&#65533;&#493;&#65533;c&#65533;&#65533;&#65533;&#65533;2.&#65533;8&#65533;&#65533;&#65533;&#1292;z&#65533;3T&#65533;&#65533;n:\90&#65533;0*+@}Bi
.&#65533;4,&#65533;9&#65533;&#65533;EE&#65533;&#65533;*e&#65533;_&#65533;&#65533;)&#65533;&#65533;&#65533;	&#65533;QEV|u&#65533;&#65533;MW
1&#65533; ;#&#65533;&#65533;7'fX-,&#65533; R}f{W&#65533;2u&#65533;	&#65533;&#281;%",0&#65533;&#65533;R&#65533;H!C&#65533;&#65533;&#65533;Z1&#65533;0&#65533;u&#65533;&#65533;&#65533;w&#65533;&#65533;&#65533;[ &#65533;q#N&#65533;
&#65533;8&#65533;&#65533;&#65533;&#65533;AEe<	&#65533; ^&#1612;LR&#65533;Qe&#65533;&#65533;&#65533; &#65533;%&#65533;q4&#65533; D&#65533;S&#65533;&#65533;&#65533;_&#65533;W&#65533;R&#65533;3&#65533;08Mm&#65533;&#1334;&#65533;&L&#65533;&#65533;&#65533;* i&#65533;&#65533;&#65533;&#65533;&#65533;$&#65533;&#65533;&#65533;&&#65533;1VM:( xL&#65533;6&#571;&#65533;(&#65533;&#65533;&#65533;h&#262;&#65533;1C%0N8n&#65533;b &#65533;&#65533;&#65533;G&#65533;e&#65533;&#65533;-&#65533;}&#65533;&#65533;&#65533; c"@b&#65533;m&#65533;&#65533;o{&#65533;"#j-&#65533;7&#65533;X&#65533;M($/&#65533; (&#65533;M&#65533;"?&#64772;p&#65533;H_&#65533;d&#65533;&#65533;&#65533;&#65533;&#65533;6&#65533;:0@&#65533;&#65533;&#65533;>&#65533;&#65533;E P-&#65533;&#65533;&#65533;&#65533;&#65533;o[n\-&#65533;&#65533;9f&#65533;>&#65533;&#65533;/&#65533;tk.&#65533;2S&#656;b(&#65533;&#65533;[T&#65533;23  &#65533; &#65533;[, &#65533;B&#65533;&#65533;&&#65533;&#65533;@&#65533;&#65533;^&#65533;&#65533;&#65533;#W&#65533;"&#65533;/ &#65533;&#65533;;&#65533;G	&#65533;&#65533;&#65533;&#65533;K/&#65533;&#65533;Z8>&#65533;&#65533;&#15579;&#65533;.&#65533;&#65533;&#65533;&#65533;	&#65533;(`&#65533;6r&#65533;&#65533; &#65533;$/&#65533;&#65533;0&#65533;0&#65533;&#65533;&#65533;9h&#65533;Eh&#65533;&#65533;&#65533;&#65533;l&#65533;A&#65533;Y&#65533;&#65533; E&#65533;&#65533;h&#7358; &#65533;&#65533;(&#65533;E-&#65533;&#65533;&#65533;. &#65533;2&#65533;	&#65533;&#65533;	&&#65533;x&#65533;<&#65533;0&#65533;v&#65533;[&#65533;x&#65533;&#65533;V>&#65533;&#65533;RM#&#65533;W&#65533;]&#65533;C&#65533;&#65533; &#65533;
&#65533;BB??&#65533;	;	 & &#65533;=&&#65533; $$-1*&#65533;0($ "2.,&#65533;&#65533;&#65533;&#65533;..&#65533;&#65533;&#65533;&#65533;&#65533;&#65533; &#65533;&#65533;!1&#65533;&#65533;&#65533;&#65533;&#65533;&#65533;&#65533;&#65533;&#65533;&#65533;-&#65533;&#65533;&#65533;&#65533;&#65533;&#65533;&#65533;&#1847;&#65533;$)&#65533;&#65533;&#65533;&#65533;&#65533;,)&#65533;&#65533;&#703;&#65533;&#65533;&#363;&#65533;&#65533;&#65533;~&#65533;0gn&#65533;l&#65533;f&#65533;&#65533;&#65533;&#65533;&#65533;|&#65533;0&#65533;a *&#65533;U&#1584;B&#65533;&#65533;&#65533;bLs&#65533;&#65533;&#65533;-=&#65533;`&#65533;,F&#65533;&#65533;&#65533;&#65533;/SZX&#65533;&#65533;B ,V&#65533;&#65533;`a&#65533;&#65533; &#65533; &#65533;&#65533; 	Q&#65533;&#65533;&#65533;&#65533;&#65533;|&#65533;hQ&#65533;@&#65533; &#65533;U\&#758;m/&#65533; &#525;&#65533;&#65533;&#65533;A&#65533;B&#65533;&#65533;&#65533;&#65533;WM8&#65533;&#65533;&#65533;A&#65533;z@&#65533;ja&#1217;c&#65533;&#65533; &#65533;&#65533;&#458;)&#65533; AS'^A=&#65533;&#65533; N&#65533;xVA &#65533;&#65533;&#65533;&#65533;&#65533;6dZ &#65533;"&#65533;/&#1923;&#65533;,X&#65533;&#65533;\&#65533;~&#65533;&#65533;&#65533;&#65533;QB&#65533;JC0&#65533;&#65533;9&#65533;}b&#65533;i&#65533;&#65533;&#65533;&#65533;&#65533;&#65533;-e&#65533;1&#65533;&#65533;V&#65533;&#65533;&#65533;0m&#65533;&#65533;&#65533;&#65533;@&#65533;m&#65533;&#65533;&#65533;&#65533;#&#65533;PO9&#65533;&#65533;&#65533;~&#65533;&#65533;&#65533;11&#65533;^ LC&#65533;&#65533;&#65533;1%(&#65533;&#65533;&#65533;&#1056;(&#65533; "T-&#65533;W&#65533;&#65533;&#65533;(&#65533;#	(&#65533;
"&#65533;U&#65533;YfA&#65533;n)&#65533;1&#65533;&#65533;% &#65533;&#65533; z&#65533; #&#65533;&#65533;&#65533;&#65533;&#65533;64rI &#65533;&#65533;&#65533;*&#65533;}&#65533;&#65533;&#65533;&#65533; &#65533;B0&#65533;&#65533;&#65533;&#65533;&#65533;T&#65533;A(&#65533;< &#65533;[&#65533;&#65533;&#65533;*&#65533;&#65533;&#65533;u/UC&#65533;&#65533;&#65533;&#65533;&#65533;\&#65533;&#65533;p&#65533;&#65533;Lo&#65533;&#65533;I&#65533;y&#65533;&#65533;Z5&#65533;aB&#65533;&#65533;&#65533;`&#65533;9&#157;SA
&#65533;&#65533;@&#65533;-1i=&#65533;R&#207;&#65533;&#65533;\&#65533;):&#1485;B&#65533;&#65533;c&#65533;(&#65533;&#65533;&#65533;U#&#65533;=&#65533; &#294;~&#65533;N&#65533;L&#65533;&#65533;&#65533;@O&#65533;@&#65533;R&#65533;U h&#65533;6 7+d@j*&#65533;&#65533;&#65533;&#65533;&#65533;=&#65533;&#65533;&#65533;0&#65533;P  VH&#65533;&#65533;$U&#65533;&#65533;7r&#65533;W&#65533;T6&#65533;h&#65533;&#1004;Cl&#65533;K A&#65533;	d&#65533;&#65533;![&#65533;&#65533;U&#65533;	Xe&#65533;#X &#65533;%\&#65533;C&#65533;\7 +T&#65533;&#65533;%&#65533;&#65533;
&#65533;&#65533;'&#65533;6(&#65533;*&#65533;A&#65533;&#65533;&#65533;FMq&#65533;,&#65533;&#65533; G&#65533;W&#65533;[&#65533;@&#65533;&#65533;2A&#65533;PA&#65533;p&#65533;O&#65533; &#65533;&#65533;DD&#65533;g&#65533;&#65533;,@&#65533;L1&#1548;dP&#65533;9\s{&#65533;g&#65533;o&#65533; &#1523;&#65533;M&#1491;&#65533;D&#65533;&#65533;"l\8&#65533;&#65533;&#65533;L&#65533;&#65533;&#65533;&#65533;]@Z&#65533;&#65533;0&#65533; 9zL&#65533;4&#65533;k\&#65533;&#65533;&#65533;B&#65533;&#1027;&#65533;`&#65533;&#65533;M&#65533;&#65533;021&#65533; &#65533;o&#65533;-&#65533;Z&#65533;$?	&#65533;&#65533;@]&#65533;fU&#65533;W+`&#65533;U&#65533;&#65533;C	&#65533;@=|&#65533;n;j&#65533;	/&#65533;]r0&#460;&#65533;C &#65533;&#65533;|5&#65533;&#65533;&#65533;14G&#65533;&#65533;&#65533;&#65533;,At@,&#65533;&#65533;&#65533;&#65533;:l &#65533;l&#65533;&#65533;5&#65533;+&#65533;&#65533;pZ&#65533;&#65533;&#65533;&#65533;&#65533;
&#65533;d&#65533;&#65533;Y=H4uC&#65533;&#1950;&#65533;&#65533;5&#65533;&#65533;C '(&#65533;&#65533;2uT#o&#1891;&#65533;Be&#65533;0H&#65533;P&#65533;&#65533;&#65533;&#1514;&#65533;W&#65533;&#65533;1H >n&#65533;8&#65533;.\X&#65533;S&#65533;AH&#65533;&#65533;&#65533;p&#65533;&#65533;&#65533;&#65533;&#65533;
P`&#65533;p&#65533;&#65533;h&#65533;T&#65533;d&	&#65533;I&#65533;&#65533;QX &#65533;#&#65533;&#65533;G&#65533;&#65533;&#65533;&#65533;Q$#&#65533;&#65533;.1&#65533;
v&#65533; ! 07`&#65533;#a&#65533;&#65533;&#65533;A( &#65533;&#65533;&#65533;`&#65533;f &#65533;&#65533; &#65533;@&#65533;&#65533; &#65533;.`A&#65533;&#65533;&#65533;4,&#65533;&#65533;&#65533;&#65533;&#65533;\ (|&#65533;8&#65533;&#65533;&#65533;v(R!g&#65533;&#65533;p&#65533;&#65533;%&#65533;(&#65533;^Y&#65533;d08&#65533;V1&#65533;&#65533;p(P$&#65533;&#65533;&#65533;"&#65533;&#65533;
&#65533;c>&#65533;&#65533;&#65533;&#65533;HE&#65533;&#65533;zY&#65533;&#65533;&#65533;D+&#65533;&#65533;"&#65533;/oS&#65533;e&5F&#65533;d&#65533;G&#65533;&#65533;=&#65533;@fP&#65533;fT`lmi,A&#65533;|&#65533;&#65533;q&#65533;
&#65533;&#65533;&#65533;e&#1028;
&#65533;  &#65533;&#65533;&#65533;&#65533;SE}&#65533;E_&#65533; &#65533;#r0&#65533;&#65533;)&#65533;&#65533;&#65533;eN&#65533;&#65533;&#65533;&#65533;0&#65533;&#65533;  &#65533;`&#65533;
&#65533;`&#65533;&#65533;XZ&#65533;&#65533;&#65533;&#65533;&#65533;
V0&#65533;h&#65533;&#65533;`H1p&#562;Qd&#65533;&#65533;&#65533;D&#65533;mt&#65533;y&#65533;v&#65533;A&#65533;Y&#65533;&#65533;8&#65533;R
&#65533;&#65533;&#65533;&#65533;&#65533;&#65533;&#65533;	6&#65533;&#65533;cgp&#65533;&#65533;&#65533;A(^&#65533;#&#65533;&#65533;B&#65533;V`&#65533;c&#65533;M&#65533;y&#65533;X`&#65533;&#65533;p&#65533;n&#65533;xjS&#65533;&#65533;&#65533;&#505;&#65533;&#65533;l&#65533;&#65533;-P?&#65533;&#65533;d&#1216;&#65533;cJcL#-&#65533;O3&#65533;Q&#65533;3&#65533;&#65533;M,&#512;&#65533;&#65533;&#65533;P  8S&#65533;@ ,&#65533;TL(&#65533;(_yQ#&#65533;&#65533;&#1584;GH&#65533;ur)c&#65533;0J&#1822;%&#65533;0@&#65533;&#65533;&#65533;4L+?&#2892;&#65533;&#65533;&#65533;&#65533;TxOY&#65533;S&#65533;GN`&#65533;&#65533;&#51615;&#65533;pQ&#65533;j&#65533;5&#65533;ldZ&#65533;l&#65533;18XB&#530;&#65533;&#65533;`*&#65533;&#65533;&#65533;&#65533;CGtX&#65533;&#65533;&#65533;4G{&#65533;A8u&#65533;RT9f&#65533;&#65533;5_&#65533;%H&#65533;`{&#65533;&#65533;&#65533;&#65533;&#65533;X&#65533;Hf&#65533;&#65533;&#1313;&#579;&#65533;d&#65533;g&#65533;2&#65533;4&#65533;q 0&#65533;&#65533;6&#1052;&#65533;&#65533;S>&#65533;&#1634;e&#65533;&#65533;h&#65533;S&#65533;&#65533;	&#65533; #h@&#65533;3&#65533;&#65533;f &#65533;N~ &#65533;&#65533;&#65533;9&#65533;P@JM&#65533;]&#65533;+q&#65533;&#65533;{t&#65533;"U&#65533;&#65533;53@&#65533;&#752;&#65533;&#65533;a{I&#274;&#65533;&#65533;	`&#585;&#65533;( $&#65533;&#65533; 8&#65533;
R0(&#65533;0 j2Mk&#65533;&#65533;&#65533;&#65533;.&#65533;A&#65533;&#65533;&#65533;/B&#65533;&#65533;&#65533;&#65533;&#65533;cY&#65533;p&#65533;h>&#65533;&#65533;'&#65533;<{a&#65533;]&#3437;(E6&#65533;h&#65533;&#65533;&#65533;&#65533;&#65533;&#65533;\&#65533;&#65533;XG	`q&#65533;@1Ax\&#65533;&#65533;m&#65533;A6&#65533;<LY&#65533;&#65533;&#65533;&#65533;l &#65533;`V&#65533;&#65533;R&#65533;f`>	&#65533;&#65533;+&#65533;&#65533; 7&#65533;&#65533;&#65533;&#65533;&#331;&#65533;&#65533;&#1859;&#65533;&#65533;&#65533;&#65533;j
|`&#65533; ]&#65533;&#65533;&#65533;\&#65533; +}&#65533;L@&#65533;&#65533;QI&#65533;&#65533;&#65533;D&#65533;2&#65533;&#65533;Z&#65533;&#357;]&#65533;&&#65533;4&#65533;(&#65533;&#65533;s&#65533;3&#65533;&#1056;] &#65533;s&#1253;&#65533;&#65533;&#65533;&#65533;&#65533;t&#65533;K-&#65533;@&#65533;(&#65533;[@Q&#65533;g
T@&#65533;
&#65533; &#65533;&#65533;/ &#65533;F&#65533;-%&#65533;*0]!&#65533;aW&#65533;&&#65533;&#65533;&#65533;v&#65533;!&#65533;`&#65533;>8&&#65533;&#65533;&#65533;I&#65533;*Ep&#65533;&#1549;&#65533;D&#65533;:&#65533;U&#65533;&#65533;&#65533;&#65533;&#65533;&#65533;&#65533;&#65533;&#65533;&#65533;S<&#65533;&#65533;&#65533;~I&#65533;&#65533;&#65533;C@&#65533;BM&#65533;g&#65533;_&#65533;&#65533;X^&#65533;cQH&#65533;13&#65533;&#65533;g&#65533;r@ &#65533;&#65533;M`&#65533;{&#65533;xa&#65533;i&#65533;&#65533;HL&#65533;l`&#65533;&#65533;V&#65533;F&#65533;&#65533;&#65533;&#65533;&#65533;;1s&#65533;&#65533;&#65533;,&#65533;.F5&#65533;&#65533;&#65533;Q&#65533;&#65533;&#65533;D_q&#65533;&#65533;D&#65533;&#65533;&#65533;&#65533;=&#65533; X"&#65533;JD&#1499;&#65533;)&#65533;@G&#65533;s R&#65533;c&#65533;&#65533;[&#65533;&#65533;&#65533;&#65533; &#65533;6`M&#1354;&#65533;&#65533;P&#65533;O&#65533;&#65533;6iuLjL&#65533;&#65533;&#65533;&#65533;&#65533;&#65533;-a&#291;&#65533;}#M&#65533;&#65533;W&#65533;0&#65533;:)&#65533; &#65533;v~Gr&#65533;&#65533;BM&#65533;G6&#65533;d(&#65533;u&#65533;&#65533;q	&#65533;&#65533;,&#1296;ZDr&q&#65533;5m3&#65533;L&#65533;&#65533;&#65533;&#65533;@&#65533;&#65533;H&#65533;  &#65533;&#65533;&#65533;q0&#65533;&#65533;{&#65533;* @* Gd&#65533;&#65533;pR=` &#65533;`q&#65533;F[&#65533;;
pY$p&#65533;h&#65533;&#65533;pp%&#65533;{R&#65533;{ARE(fWq 6`&#65533;&#65533;=Py&#65533;6|&#65533;a.[3!&#65533;n
&#65533;d&#65533;bs&#65533;&#65533;U&#65533;1C$ 2&#65533;u&#65533;&#65533;&#65533;&#65533;&#65533;q'&#65533;}&#65533;0&#65533;&#65533;Nj~&#65533; 9&#65533;V&#65533;a(&#65533;p`&#65533;R4&#1024;x&#65533;&#65533;&#65533;&#65533;&#65533;pt&#65533;!H?4B&#65533;&#65533;`*&#65533;G+fsf&#65533;bc&#65533;6m&#65533;&#65533;&#65533;&#65533;hK&#65533;&#65533;j&#65533;&#65533;2(*a56&#65533;C &#65533;&#65533;$&#65533;&#65533;!-a?&#65533;&#65533; K&#65533;0 &#65533;PAd&#65533;&#65533;UA %&#65533;.7`@ DP&#65533;&#65533;Fya;`f&#65533;pk&#1422;&#65533;&#1476;&#65533;&#65533;'k{&#65533;0&#65533;&#65533;;[]&#65533;1&#65533;1p<tt	:&#65533; HT A&#65533;&#65533;&#65533;.P"&#65533;aV*&#65533;q&#65533;	&#65533;&#65533;&#65533;&#65533;I&#65533;Tth&#65533;&#65533;S&#65533;q+0&#65533;&#65533;r&#65533;&#65533;J&#65533;b &#65533;X&#65533;r?&#65533;D9 >F?&#65533;&$&#65533;eJ 0*&#65533;&#65533;&#65533;`&#65533;&#65533;&#65533;&#65533;B0=&#1296;&#65533;Y&#65533;R-)*&#65533;Q!&#65533;Mg&#65533;*&#65533;&#65533;X%db&#65533;!v&#65533;@
 Ta&#65533;XjAW&#65533;R&#65533;&#65533;x*&#65533;B&#65533;&#65533;3 
&#65533;&#65533;Ci&#65533;$1pJ)P&#65533;P4W&#65533;P`oQyH4p!&#65533;P&#65533;&#65533;[ld&#65533;&#65533; st?&#1037;;&#65533;E&#65533;&#65533;&#65533;&#65533;u&#65533;(;&#65533;S&#65533;&#65533;\&#65533;CLH&#65533;FYqs&#65533;`&#65533;&#65533;&#65533;&#65533;&#65533;A1`&#65533;'&#65533;&#65533;s&#65533;&#65533;!+ "&#65533;&#65533;p&#65533;@&#65533; g&#65533;_&#65533; E$&#65533;PL&#65533;&#65533;&#65533;(&#65533;&#1024;&#65533;j&#1344;!&#65533;&#65533;&#65533;N&#65533;'v5Y>i&#65533;Ei&#65533; ^&#65533;&#65533;N"&#65533;&#65533;2 "&#65533;&#65533;pkK&#65533; X&#65533;&#65533;5e+&#65533; &#65533;&#65533;u &#65533;N&#65533;&X&#65533;~&#65533;&#65533;V&#65533;`&#65533;*1P&#65533;m#&#65533;&#65533;Pc&#65533;&#65533;&#65533;j&#65533;&#65533; &#65533;&#65533;&#65533;Ak&#65533;+&#65533;a&#65533; 5nb&#65533;&#65533; &#65533;&#65533;&#65533;&#65533;&#65533;q	&#65533;	#;&#65533;(&#65533;F0&#65533;s&#65533;p$>&#65533;Er&#65533;z&#65533;&#65533;Q&#65533;h$&#549;&#65533;&#65533;&#65533;k&#65533;F&#1125;&#65533;iB&#65533;.&#65533;1	,&#65533;&#65533;gruk&#65533;&#65533;q1`&#65533; &#65533;@&#65533;)&#65533;Rg&#65533;&#65533;&#65533;&#65533;C&#65533;hW&#65533;&#65533;*&#65533;2j&#65533;%7&#65533;FU&#65533;$W&#65533;X&#65533;&#65533;F-&#65533;az&#65533;&#65533;@B&#65533;"-&#65533;&#65533;&#65533;q%4.&#65533;&#65533;&#65533; "&#1715;Ya&#65533;T&#65533;&#65533;&#65533;D&#65533;&#65533;Y,&#65533;F7&#65533;&#65533;1&#65533;&#65533;'&#65533;&#65533;&#65533;EU=&#65533;S&#65533;&#65533;=f&#65533;Q6-r&#65533;o&#65533;&#65533;%&#65533;1p&#65533; -P&#65533;u&#65533;Ph&#65533;:` &#65533;&#65533;R&#65533;A &&#65533;\(&#65533;&#65533;Ex_&#65533;Up2&#65533;#&#65533;X&#65533;6z\&#65533;EHb A&#65533;62&#65533;&#65533;8G&#65533; &#65533;&#65533;&#65533;@&#65533;8 &#65533;G&#65533;&#65533;g%&#65533;(&#65533; 9&#65533;&#65533;TK&#65533;-&#1897;XpVX&#65533;&#65533;&#65533;8[&#65533;Q&#65533;&#65533;&#65533;&#65533;&#65533;&#65533;&#65533;P&#65533;&#65533;P &#65533;&#65533;4i&#65533;&#65533;&#65533;K&#65533;9&#65533;()p&#65533;&#65533;.&#65533;&#65533;#>As&#65533;vJ&#65533;`&#65533;&#65533;&#65533;5]&#65533;&#65533;&#65533;&#65533;M&#65533;&#65533;&#65533;(&#65533;&#65533;U&#65533; p&#65533;&#65533; #&#65533;lX &#65533;&#65533;8pS&#65533;&#65533;&#65533;pS&#65533;&#65533;h0&#65533;!&#65533;OP&#65533; &#65533;&#65533;&&#65533;:D&#65533;F;&#65533;{&#65533;e&#65533;wg&#65533;&#65533;&#65533;
&#65533;&#65533;j0edF&#65533;@{X&#65533;:&#65533;1&#65533;(&#65533;&#65533;R!&#65533;&#65533;:&#65533;&#65533;&#65533;,&#65533;(&#65533; &#65533;R&#65533;@mw&#65533;=m&#65533;*G5&#65533;R+&#65533; h&#65533;G&#65533;&#65533;&#65533;Ru&#65533; WKDVpal&#65533;&#65533; &#65533;+@K&#65533;&#65533;V&#65533;A&#65533;&#65533;Z&#65533;fi&#65533;2+]&#65533;V&#65533;RB@&#65533; TY&#65533;&#65533;&#65533;&#65533;
&#65533;&#65533;&#65533;&#65533;&#65533;&#65533;&#65533;&#65533;M&#65533;&#65533; ?zpB&#65533;d&#65533;&#65533;h$)m&#65533;3&#65533;q >!{}P	, r&#65533;J&#65533;&#65533;	 @8&#65533;&#65533;&#65533;&#65533;&#65533;&#65533;&#65533;8&#65533;&#65533;&#65533;&#65533;&#65533;j&#65533;&#65533;:&#65533;S&#65533;&#794;0f&#65533;&#65533;5&#65533;F&#65533;##&#65533;!&#1104;&&#65533;.4&#65533;D&#65533;S&#65533; &#65533;&#65533;&#65533;I &#65533;&#65533;%&#65533;&#65533;&M93&#65533;&#65533;l&#65533;&#65533;e&#65533;&#65533;&#65533;m@&#65533;&#65533;&#65533;00 &#65533;rXBn2;&#65533;bgUb3&#65533;P`<Vj&#65533;sF$&#65533;+&#65533;&#65533;3^E&#65533;D&#65533;&#65533;&#65533;&#65533;&#65533;i&#65533;A&#65533;x&#65533;&#65533;&#65533;Ti&#65533;&#65533;rh&#65533;&#65533;N&#65533;&#65533;w&#65533; K&#65533;&#65533;?=3&#65533;&#65533;&#65533;&#65533;&#65533;*&#65533;'&#65533;&#65533;i&#722;&#65533;P &#65533;&#65533;&&#65533; &#65533;r?&#65533;J&#65533;&#65533;'&#65533;&#65533;vX&#65533;&#65533;&#65533;W$nv#&#65533;b cApELQ{p&#65533;;F&#65533;%

&#65533;p&#65533;&#65533;P&#65533;3G&#65533;;&#65533;P'&#65533;{&#65533;J:!`H!&#65533;&#65533;&#65533;&#65533;&#65533;&#65533;'0*'X&#65533;r&#65533;&#65533;&#65533;C&#65533;&#65533;&#65533;&#65533;L&#65533;e&#65533;[&#65533;k5&#65533;&#65533;Y*&#65533;AY5GW&#65533;m&#65533; ~&#65533;&#65533;&#65533;&#65533;&#65533;&#65533;S&#65533;&#738;(&#65533;&#65533;&#65533;5ycE&#65533;&#65533;	a&#65533;&#65533;&#65533;:&#65533;&#65533;&#65533;z&#65533;&#65533;`s&#65533;D&#65533;-&#65533;h&#65533;w^C&#65533;&#65533;&#65533;@ &#1875;&#65533;0tRvs$0 &#65533;d.&#65533;&#65533;&#65533;/&#65533;&#65533;#zV<6&#65533;WQvq&#65533;Ek<?&#65533;L[&#65533;&#65533;p&#565;f3j&#65533;w&#65533;&#65533;3j;|&#65533;Qq<&#65533;&#65533;&#65533;4P1&#65533;&#65533;R&#65533;&#65533;SF :0 &#65533;A&#65533;"&#65533;P&#65533;&#65533;(&#65533;J&#65533; 9&0&#65533;&#65533;&#65533;&#65533;&#65533;a&#65533;@
;&#65533; r
*&#65533;&#65533;&#65533;&#65533;W&#65533;&#65533;;J&#65533;&#65533; &#65533;j&#65533;&#65533;`d&#65533;&#65533;&#65533;([Lk&#65533;eb&#65533;l#a&#197;&#65533;&#65533;&#65533;T&#448;S&#65533;*=m&#65533;p&#65533;&#65533; &#773;6&#1924;|&#65533;^&#65533;%&#65533;&#65533;&#65533;&#65533;&#65533;&#65533;J&#65533;t !&#65533;^%&#65533;?R&#65533;&#65533;&#65533;o,%E&#65533;&#65533;&#1024;&#65533;0x&#65533;&#65533;&#65533;&#65533;E&#65533;&#65533;&#65533;&#65533;&#65533;3z&#65533;;
w\&#65533;&#65533;&#65533;
1&#65533;&#65533;&#65533;"&#65533;rR&#65533;bo&#65533;`&#65533;
$&#65533;5&#65533;&#65533;n&#65533;&#65533;p&#65533;C=8P [,&#65533;&#65533;:&#65533;k&#65533;&#65533;.&#65533;C&#65533;L2&#65533;,&#65533;&#65533;H<0/!Ed&#65533;8&#65533;&#672;&#1250;&#65533;&#65533;p&#65533;&#65533;&#65533;#0e&#1142;&#65533;&#65533;&#65533;R&#65533;u&#65533;I&#65533;&#65533;+ &#65533;Ms&#65533;VKC$&#65533;&#65533; &#65533;P2@5&#23976;&#65533;&#65533;5u&#65533;&#65533;Q&#65533;0&#65533;&#65533;&#65533;-,&#65533;&#65533;Y6&#65533;&#65533;oC@&#65533;&#1017;&#65533;\&#65533;&#65533;9&#65533;E&#65533;Z&#65533;M&#1035;=$j&#65533;&#65533;r&#65533;#vA&#65533;&#11646;&#65533;a&f&#65533;vV	;&#65533;16&#65533; 1d&#65533;B 0&#65533;|&#65533;&#65533;&#65533;&#65533;=&#570;&#65533;0&#65533;
g&#1440;&#65533;PB&#65533;&#65533;&#65533;RW&#65533;9&#65533;y&#65533;&#65533;i&#65533;&#65533;)1'*^K&#65533;&#65533;&#65533;W&#65533;&#65533;:T&#65533; &#65533;&#65533;$
D5
 <&#65533;&#65533;&#65533;4&#65533;&#65533;)2&#65533;&#65533;&#65533;=&#65533;&#65533;a&#65533;&#65533;&#593;&#1287;&#65533;,&#65533;#&#65533;&#65533;ba1&#65533;&#65533;&#65533;<
 310)&#65533;P
a&#65533;&#65533;&#65533;&#1517;&#65533;&#65533;j")&#65533;3&#65533;<<0,&#65533;3Wp	(P9P	A&#1101;&#65533;&#65533;;&#65533;]&#65533;&#65533;E=bF0*&#65533;&#65533;&#65533;	.$&#65533;8`h&#65533;&#1588;w&#65533;&#65533;:G#L|&#65533;&#65533;&#65533;#xdI&#65533;&#65533;!&#65533;&#65533;&#65533;y&#65533;a	05*@&#65533;&#65533;&#65533;k^&#65533;A&#65533;&#65533;&#65533;`&#65533;&#65533;&#65533;&#65533;&#65533;&#65533;I&#65533;&#65533;&#65533;|80 5&#65533;&#65533;ps&#65533;lc&#65533;rl&#65533;&#65533;&#65533;u&#65533;da&#65533;#~&#65533;&#65533;&#65533;K&#65533;&#65533;.&#65533;&#65533;b&&#65533;&#65533;&#65533;&#65533;V&#65533;x&#1008; j&#65533;&#65533;xm&#65533;&>-&#65533;@&#65533;h&#65533;&#65533;&#65533;&#65533;&#65533;"
CpZ&#268;u&#65533;&#65533;&#65533;A&#65533;$2/3&#65533;&#65533;X<5:&#65533;0P4&#65533;"&#65533;&#65533;&#65533;&#65533;&#65533;*q&#65533;&#65533;&#65533;&#65533;&#65533;u&#65533;&#65533;N&#65533;3&#65533;s&#65533;&#65533;&#65533;P&#65533;0&#65533;Xq&#65533;	&#65533;&#65533;R7` &#65533;&#65533;&#65533;?+&#441;qi>8&#65533;&#65533;$&#1073;&#65533;&#65533;%&#65533;&#65533;&cj88sB5<&#65533; &#960;(A3&#65533;&#65533;jW=/4 &#65533;&#65533;$&#65533;a&#65533;a&#65533;&#65533;`@&#65533;&#65533;&#65533;D&#65533;&#65533; &#65533;&#65533;n&#65533;&#65533;"$x&#65533;t?&#65533;l&#65533;&#65533;&#65533;/7&#65533;&N&#65533;[&#65533;<@)&#65533;&#65533;&#1252;&#65533;&#65533;brs&#65533;?&#225;pb&#65533;&#65533;&#65533;@&#65533;&#65533;&#65533;D&#65533;5&#65533;&#65533;&#65533;=&#65533;&#65533;&#65533;&#65533;-&#65533;&#1130;|(E&#65533;&#65533;&#65533;&#65533;#>]cf &#65533;&#65533;w&#65533;&#65533;G&#65533;;&#65533;&#65533;&#65533;{&#65533;[&#725;:&#65533;&#65533;;h<w&#65533;E&#65533;]&#65533; &#65533;#
I&#65533;S&#65533;&#1247; (e&#65533;&#65533;m&#65533;&#65533;~&#65533;&#65533;&#65533;@&#65533;&#158;&#65533;&#65533;Dr|&#65533;&#65533;&#65533;&#65533;&#65533;&#65533;#&#65533;&#65533;&#65533;&#65533;&#65533;&#65533;++&#65533;&#65533;&#65533;-5&#65533;&#65533;&#65533;&#65533;C&#65533;( &#65533;&#65533;!--&#65533;&#65533;&#65533;&#65533;&#65533;&#65533;&#65533;&#457;&#65533;&#65533;&#202;&#65533;>1&#206;&#65533;&#834;&#65533;&#65533;+&#65533;&#65533;)A&#65533;&#65533;&#65533;)&#65533;&#1416;&#65533;&#65533;&#65533;)&#65533;&#65533;&#65533;&#65533;&#65533;,&#65533;&#65533;:\rq&#65533;&#65533;(Ph&#65533;b  n@4p&#65533;D	!jL&#65533;@&#65533;!50`@C&#65533;@&#65533;&#65533;'&#65533;&#65533;&#65533;&#604;I&#65533;&#65533;M&#65533;&#65533;Xbh@R&#65533;B~E&#65533;&#65533;&#65533;&#264;	&#65533;&#65533;0&#65533;&#65533;		&#65533;8p&#65533;&#65533; &#65533;b&#65533;&#65533;A&#65533;@(&#65533;hc&#65533; Z&#65533;+@AXU&#65533;`&#65533; &#65533;b&#65533;&#1589;(f&#65533;
&#65533;&#65533;\D&#65533;/"e&#65533;>`&#65533;9&#65533;&#65533; &#65533;z&#65533;&#65533;&#65533;p&#472;&#65533;!r!&#65533;$}&#65533;&#65533;&#65533;{@&#65533;&#65533; v&#65533;1&#65533;&#65533; 1X|0&#65533;&#65533; t&#65533; U&#65533;&#65533;&#65533;&#65533;&#65533;B&#65533;&#65533;&#65533;&#65533;"rN`&#65533;D1&#65533;5&#138;A&#65533;&#65533;&#65533;&#65533;&#65533;[&#1103;+&#350;0b&#65533;(&#65533;DL&#65533;&#65533;x&#65533; ,&#65533;h0A&#65533;&#209; $5A i~&#65533;Iq&#65533;&#65533;	&#65533;DRID&#65533;&#65533;J&#65533;d&#65533;K&#65533;E(a&#65533;9	&#65533;	&#65533;QB&#65533;&#65533;!EtCR#&`&#65533;E&#65533;&#65533;Q&#65533;G@,
(L&#65533;@K5&#65533;&#65533;	 `p#8&#65533;&#65533;"&#65533;%H7V3Vg&#65533;0Y(&#65533;&#65533;s&#65533;	`r&#65533; &#65533;&#65533;@>0'\c&#65533;I&#65533;qh&#65533;]&#65533;&#65533;&#65533;9N1&#65533; &#65533;&#65533;,R&#65533;-4 &#65533;e&#65533;L &#65533;&#65533;&#65533;&#65533;x@%h
B&#65533;&#65533;&#65533;J^&#65533;&#65533;T&#65533;&#65533;-&#65533;&#65533;
l&#65533;&#538;&#65533;wAl&#65533;0&#65533;&#65533;R&#65533;z&#65533;&#65533;&#65533;q&#997;&#65533;&#65533;&#65533;@h&#65533;I>&#65533;@B%&#65533;=0	$&#65533;7&#65533;(&#65533;&#65533;D&#65533;&#65533;B5bG&#65533;&#65533;&#65533;#&#65533;dJ*&#65533;&#65533;f&#65533;&#65533;MB&#65533;[&#65533;jTP&#65533;&#65533;g&#65533;D7&#65533;PD=&#65533;@/&#65533;B,&#65533;&#65533;&#65533;&#129;iL&#65533;&#65533;&#65533;&#65533;&&#65533;3&#65533;"&#65533;&#65533;%y$+&#65533; &#65533;V2B&#65533;k.T@&#65533;&#65533;&#65533;&#65533;&#65533;&#65533;g$&#65533;FM#,&#65533;&#65533;&#65533;&#65533;4&#65533; &#65533;Zh&#65533;2&#65533;&#65533;&#65533;&#65533;n&#65533;&#65533;&#558339;&#65533;&#65533;&#150;)&#65533;&#65533;)&#65533;&#65533;&#65533;&#65533;&#65533;Nx&#65533;0&#65533;9&#65533;&#65533;&#1691; L&#65533;] &#65533;&#1721;&#65533;&#65533;&#65533;&#1621;&#65533;zl&#65533;B&#65533;pK:wa&#65533;$&&#65533;@&#65533;s&#65533;0&#65533;&#65533; \0&#65533;&#65533;&#65533;@B&#65533;@A	X 30&#1026;H	&#65533;?&#65533; &#65533;B,&#65533;_&#65533;&#1178;&#65533;&#65533;J&#65533;b&#65533;&#65533;3&#65533; jm&#65533;&#65533;&#65533;D&#65533;&&#65533;&#65533;		H &#65533;&#65533;	D&#65533;r
&#65533;&#65533;
*&#65533;@A,!&#65533;&#65533;&#65533;Cr3	&#1624;|RA&#65533;&#65533;&#65533;&#65533;&#65533;&#65533; &#65533;&#1031;	&#65533;&#65533;)&#65533; &#65533;&#65533; ?`&#65533;&#65533;2X&#65533;X#@&#65533;&#65533;@[&#65533;,p|o&#65533;a&#65533;1&#65533;2H&#65533;&#65533;x&#65533;&#65533;d7&#65533;`&#65533;>)&#65533;&#65533;0#&#65533;&#65533; I&#65533;*O/x&#65533;&#65533;"&#899;&#65533;&#65533;b&#65533;&#65533;Dd@ @1
&#1280;=&#65533;&#65533;&#65533;( =&#1076;&#65533;:&#65533;A&#65533;a&#65533;&#65533;*! 	T&#65533;&#65533;b&#65533;&#65533;&#65533;&#65533;&#1096;&#65533;&#1169;q	&#65533;(A1Q&#65533;&#65533;ED&#65533;h@!P&#65533;e&#65533;&#65533;91[&#65533;&#65533;I&#65533;z&#65533;&#65533;&#65533;&#65533;&#65533;D&#65533;&#65533;L&#1027;&#65533;D&#65533;Jx0@+(@8&#65533;&#65533;&#65533; &#65533;&#65533;I,&#1036;	4UI&#65533;&#65533;' 1>A&#65533;dM&#65533;&#65533;%C&#65533;i/&#65533;t&#65533;
&#65533;<&#65533;PO#H&=&#65533;&#65533;_&#65533;&#65533;&#1540;@&#200;	&#65533;&#65533;B9c&#65533;&&#65533;&#65533;EDl&*&#1106;&#65533;&#65533;&#65533;&#65533;&#65533; &#65533;~&#1424;&#65533;&#65533;&#65533; &#65533;&#65533;&#65533;x&#65533;[&#65533;b&#65533;G&#65533;H&#65533;P&#65533; vl&#65533;e&#65533;&#65533;@S&#65533;j&#1064;l&#65533;w&#65533;@V&#65533;}&#65533;&#65533;G&#65533;&#65533;&#65533;&#65533;&#65533;E~&#65533;=
i&#65533;	v&#65533;t&#65533;B&#65533;Qlp&#65533;&#65533;&#65533;&#65533;'Y&#65533;&#65533;N&#65533;&#65533;&#65533;z2&#65533;B&#65533;D"&#65533;&#65533;$!&#65533;O
&#65533;&#65533;&#65533; uTUT&#65533;&#65533;`&#65533; >p&#65533;&#65533;q&#65533;nX&#65533;&#65533; &#65533;Tf &#65533;&#412;N&#65533;L&#65533;E&#65533;&#1106;T&#65533;
PI@&#65533;,>&#65533;U@j&#65533;b&#65533;&#65533;tR&#65533;&#65533;|&#65533;&#65533;f'/A&#65533;&#65533;&#65533;&#65533;y&#65533;p&#646;Ha&#65533;`&#65533;' &&&#65533;&#65533;&#65533;s,&#65533;&#65533;&#65533;-"&#65533;	=8iK=&#65533;Q&#65533;`+a#&#65533;m&#65533;w:&#65533;&#65533;%43&#65533;\By&#65533;_&#1290;&#65533;&#65533;&#65533;&#65533;&#65533; (f,T0&#65533;E&#65533;&#65533;&#65533; \&#65533;B `&#65533;
<&#65533;&#65533;XdY&#65533;[\&#65533;&#65533;R"/VF&#65533;\&#65533;`b&#65533;&#65533;n&#65533;Ai&#65533;&#65533;F&#65533;&#65533;&#65533;}&#65533;@&#65533;&#1103;F&#65533;&#65533;.z&#65533;&#65533;G3(&#2026;&#65533;UAB 'H&#65533;6 >E &#65533;&#65533;D6P&#65533;TQ &#65533;c&#65533;HG&#65533;&#65533;1L_6&#338;&#65533;&#65533;&#65533;S&#65533;D&#65533;&#65533;<&#65533;&#65533;&#65533;zUK&#65533;qA&#65533;6&#65533;&#65533;&#65533;b&#65533;SL&#1026;&#65533;&#9474;8&#65533;A&#65533;C6&#65533;fI~+P&#65533; d0&#65533;&#65533;hE,+,N]@&#574;&#874;s &#65533;;&#65533;V6&#65533;n&#65533;,S0&#65533;]K$#&#65533;&#65533;p9Y&#65533;&#65533; &#65533;&#65533;&#65533;@V&#65533;H&#65533;&#1536;&#65533;&#65533;3 &#65533; )&#65533;Fp &#65533;&#65533;&#65533;&#65533;:&#65533;&#65533;P&#65533;+&#65533;]&#65533;&#65533;&#65533;&#65533;|&#65533;u> 	hA+&#65533;(&#65533;Z&#65533;&#65533;r&#65533;&#65533;	&#65533;&#65533;&#65533;"@&#65533;&#65533;N&#65533;.&#65533;2[Z&#65533;&#65533;&#65533;+&#65533;&#65533;&#65533;=&#65533;&#65533;7z/&#65533;&#65533;&#65533;Vr&#65533;"&#65533;"&#65533;&#65533;&#65533;d-1&#65533;&#65533;d7a,Ss&#65533;bb &#65533;&#65533;&#65533;Mw&#65533;P[PA,&#65533;Te&#65533;s&#65533;&#65533;~&#1548;I&#65533;25B&#65533;&#65533;}&#65533; F&#1745;J.F4&#65533; $R&#65533;&#65533;2&#65533;&#65533;&#65533;&#65533; &#65533;&#65533;c
&#65533;M< &#65533;R52&#65533;U&#65533;CX&#65533; 	<&#65533;&#65533;&#65533;1&#65533;&#65533;
&#65533;&#65533;t &#65533; &#65533;&#65533;&#65533;&#65533;&#65533; &#65533;J&#65533;f&#65533;&#65533;&#65533;Ex&#65533;8&#65533;Cs.n&&#65533;&#65533;'&#21600;T&#771478;^|b&#65533;&#65533;A&#65533;&#65533;&#1337;!&#65533;&#65533;GD&#65533;&#65533;,0/*'&#65533;|
:&#1025;&#65533;&#65533;&#65533;&#65533;&#65533;>@s&#65533;i@M<&#65533;Uxk&#65533;/&#65533;,&#65533;5&#65533; *&#65533;a&#65533;`&#65533;/&#65533;&#65533;V&#65533;V&#65533;7&#65533;&#65533;1&#65533;3A&#65533;&#1658;/1AE!&#202;&#65533;	&#65533;&#65533;&#65533;&#65533;DE&#65533;rT&#65533;&#65533;&#65533;&#65533;&#454;&#65533;&#65533;X&#65533;&#65533;^&#65533;(&#65533; 
&#65533;&#65533;&#65533;&#65533;&#182; b!&#65533;&#65533;`&#65533;'`&#65533;2&#65533;&#65533;=`&#65533;\@(l4_&#65533;y&#65533;U8P&#65533;&#65533;&#65533;3&#65533;&#65533;V&#65533;P&#65533; P &#809;N&#65533;  "&h&#65533;&#65533;&#65533;&#65533;&#65533;&#65533;&#65533;&#65533;(a&#65533;N&#65533;&#65533;&#65533;&#65533;&#720;&#65533;&#65533;~&#65533;&#65533;&#65533;*&#65533;&#65533;&#65533;5&#65533;&#65533;z5@m	*p&#65533;&#65533;B&#65533;`&#65533;`&#65533;&#65533;-X&#65533;Y&#65533;&#65533;&#65533;&#65533;n&#421;p*U&#65533;r&#65533;&#65533;&#65533;&#65533;!NVV&#65533;C\`&#989;;]oxV&#65533;@O&#65533;xNt&#65533;&#65533;?&#65533;&#65533;&#65533;`\&#65533;&#65533;43&#65533;&#65533;ys,,&#65533;B $&#65533;9&#65533;%5 !6) /&#65533;&#307;+p&#65533;'Cp+d&#65533;&#65533;&#65533;Q&#65533;QNr &#65533;&#65533;_&#65533;A r`q Q&#65533;P0&#65533;U!Q%0&#65533;ED@";&#65533;Y&#65533;&#65533;NGdD&#65533;wD<&#65533; &#65533;Wz@H&#65533;eS&#65533;!a&#65533;K&#65533;d &#65533;&#65533;qT&#65533;Mo?&#65533;&#65533;cr&#65533;&#65533;+* &#65533;c!&#65533;V&#65533;+`G&#65533;'&#65533; I&#65533;&#65533;&#65533;`&#65533;A&#611;V Pg&#65533;&#65533;! I@`&#65533;&#65533;	!&#65533;r&#65533;p}4&#65533;Du&#65533;&#65533;&#65533;7&#65533;C&#65533;a#AP,pU&#65533;&#65533;&#65533;&#65533;&#65533;$C0 &#262;&#65533;&5&#65533;6&#65533;wk&#65533;H&#65533;&#65533;!&#65533;P&#65533;&#65533;&#65533;&#65533;R&#65533;  &#65533;&#65533;&&#65533;2$ `&#65533; &#65533;r&#65533;=PM&#65533;dK2&#65533;&#65533;$&#65533;sF/D,&#65533;&#65533;.&#65533;&#129;! 4@ &#65533;?&#65533;e$&#65533;O%!-;&#65533;O 7Z&#65533;&#65533;&#65533;&#65533;$;a D&#65533;&#65533;z&#786;,$r:#b &#65533;&#65533;p!`0 &#65533;&#65533;">&#65533;3&#65533; &#65533;'
 '0]&#65533;/&#65533;1p=&#65533;&#65533;t&#65533;uS0v&#65533;&#65533;A!(&#65533;sng$M&#65533;&#65533;1&#65533;&#65533;P&&#65533;&#65533;&#1105;2&#65533;&#65533;g&#65533;_&#65533; &#65533;	2 &#65533;`&#65533;&#65533;q &#65533;Q&#65533; &#65533;&#65533;Q&#65533;$&#65533;&#65533;&#65533;&#65533;i&#65533;P&#65533;&#65533;x	&#65533;f&#65533;&#65533;9c&#65533;
&#65533;"w1&#65533;2&#65533;&#65533; up/y8z@&#65533;'`#&#65533;&#65533;*&#65533;3&#65533;&#65533;&#65533;&#65533;&#65533;<&#65533;aY&#65533;"&#65533; &#65533;7]t q&#65533;&@&#65533;s&#65533;S &#65533;&#65533; ` &#1832;2&#65533;I&#65533; &#65533;&#65533;&#65533;&#1560;/&#65533;Z	W&#65533;&#65533;dB&#65533;8&#65533;&#65533;d B[&#65533;&#65533;"&#65533;&#65533;&#65533;63&#65533;*&#65533;&#65533;&#65533;H&#65533;3&#65533;!*N&#65533;{&#65533;2u&#65533;w&#65533;&#65533;&#65533;&#65533;+&#65533;C@s]&#65533;&#65533;~d&#65533;K&#65533;Uf&#65533;u&#65533;&#65533;	3&#65533;&#65533;gU&#65533;m-`A&#65533;L&#65533;iJ4&#65533;&#65533;&#65533;=vBQ&#65533;S&#65533;n&#65533;I&#65533;&#65533;&#65533;&#65533;	&#65533;v?&#65533;h&#65533;&#65533; x&#1104;99$&#65533;p&#65533;&#65533;&#65533;t&#65533;t]&#65533;}&#65533;&#65533;@@S&#65533;1s'&#65533;&#65533;&#65533;@v&#65533;:`k" =d &#65533;5'&#65533;  g&#65533;&#65533;b&#65533;r&#65533;?&#65533;&#65533;&#65533; &#65533;$&#65533;&#65533;uD&#65533;&#65533; >&#65533; &#9742;&#65533;9&#65533;Z&#1010;!&#65533;8&#65533;&#65533;,
 "#2N&#65533;&#65533;.P&#65533; &#65533; Ew&#65533;&#65533;&#65533;;&#65533;+&#65533;g&#65533;&#65533;0&#65533;&#65533;'
&#65533;&#65533;Y&#65533;&#65533;&#65533;&#65533;-p4&#65533; I%&#65533;&#65533;&#65533;wrw&#65533;&#65533;&#65533;&#65533;i&&#65533;\&#65533;&#65533;&#65533;k7 )&#65533; &#65533;)&#65533;&#65533;'&#65533;p@&#65533;&#65533;O5=&#65533;33&#65533;&#65533;;&#65533;P&#65533;#=&#65533;&#65533;s&#65533;j'&#65533;&#486;&#65533;&#65533;&#65533;&#65533;&#65533;T&#65533;&#65533;u&#65533;&#65533;4&#65533;Hn&#65533;I}h x`&#65533;nH&#1542;
&#65533;0&#65533;$&#65533;&#65533;&#65533;F]C7&#65533;&#65533;V&#65533;AG %&#65533; 3&#65533;&#65533;:&#65533;PQ8IA&#65533;&#65533;< (j&#65533;Z&#65533;i)&#65533; ,&#65533;&#65533;&#65533;2&#65533;&#65533;&#65533;&#65533;&#65533;6&#65533;&#65533;! &#65533;E&#65533;&#65533;,?&#65533;&#65533;%&#65533;:&#65533;MP &#65533;/t &#65533;&#65533;&#65533;&#65533;&#65533;D&#65533;w&#65533;&#65533;I&#65533;&#65533;Y&#65533;5r&#65533; Q P&#65533;&#65533; A&#65533;&#65533;(&#65533; sa*g&#65533;	E&#65533;|q&#1477;&#65533;DVc&#65533;.eJ&#65533;&#65533;&#65533;r&#65533;l&#65533; (&#65533;n( 
e&#65533;1p&#65533;&#65533;#&#65533;&#65533;r&#416;&#65533;&#65533;*&#65533;X&#65533;&#65533;f3P?3Q(H&#65533;mQ&#65533;&#65533;&#264717;&#65533;&#65533;'0&#65533;l&#65533;&#65533;'&#65533;@&#65533;@&#65533;&#65533; &#65533;&#65533;3&#65533;+&#65533; &#65533;73&#65533;&#65533;7&#65533;&#65533;P!4 &#65533;6zB&#65533;&#65533;&#1154;&#65533;&#65533;yD&#65533; Z&#65533;&#65533;&#65533;&#1698;i2&#65533;:&#65533;o#&#65533;4&#65533;8 &#65533;&#65533; &#65533;d&#65533;&#65533;"&#65533;j&#65533;&#65533;s(! &#65533;s&#65533;+&#65533;`&#65533;&#65533;^bs]&#65533;&#65533;&#65533;&#65533;&#65533;P$&#65533;P	v&#65533;`uu&#65533;7&#65533;&#65533;&#65533;b &#65533;$"k1gJ4,&#65533;H&#531;&#65533;t
	&#65533;&#65533;	h&9&#65533;R&#65533;T&#65533;&#65533; +IR&#65533;R1=?&#65533;&#65533;&#65533;&#65533;&#65533;&#65533;xgT1qJ&#65533;A&#65533;&#65533;&#65533;K\&#65533;&#65533;S}Q&#65533;!&#65533;&#1127;,&#65533;1&#65533;;pm&#65533;&#65533;&#65533;$  M#+&#65533;/&#65533;&#65533;'	*&#65533;&#65533;	;F "&#65533;;&#65533;@ 34R x#q1&#65533;8&#65533;&#65533;8&#65533;d&#65533;c&#65533;&#65533;h&#65533;&#65533;&#65533;9Z&#65533;4&#65533;Z&#65533;Z.5&#65533;&#65533;&#65533;!K&#65533;8@&#65533;&#65533;&#65533;&&#65533;v&#65533;&#65533;Qa&#65533;=6&#257;&#65533;&#65533;&#65533;	&#65533;&#65533;%&#65533;ctS	&#65533;@%k'$&#65533;&#65533;&#65533;w&#65533;4R x0&#65533;&#1703;&#65533;&#65533;)Fe!&#65533;QBP0&#65533;&#65533;a&#65533; Kl5b&#65533;]&#65533;0 `9&#65533;&#315;&#65533;&#65533;Rq	&#65533;&#65533;&#1856;4Fl&#65533;y&#65533;&#65533;0~&#65533;&#65533;Q&#65533;9&#65533;&#65533;M&#65533;h&#65533;8&#65533;&#65533;&#65533;&#65533;&#65533;@ &#65533;&#65533;&#65533;&#65533;0&#691;&#65533;	&#65533;r&#65533;&#65533;d&#65533;&#65533;A&#65533;&#65533; 0&#65533;	&#65533;K 0G&#65533;jU	&#419;%&#65533;	&#65533;.:LF&#65533;&#65533;,k&#758;<h&#65533;	&#65533;Dq&#65533;DL&#65533;&#65533;&#65533;&#65533;qrN&#65533;c&#65533;&#1825;&#65533;&#65533;F&#65533;U&#65533;.&#65533;&#65533;:&#65533;5&#65533;1Pd&#65533;e;&#65533;s&#65533;&#65533;a&#575;&#65533;<a3&#65533;"
u85&#65533;&#65533;s~1 &#65533;q&#65533;&#65533;&#65533;$=&#710;n&#65533;W&#65533;&#65533;&)&#65533;&#65533;YK&#65533;&#65533;$s#&#563; jG"Id&#65533;u&#65533;&#65533;ygK&#65533;F	&#65533;&#1225;ZbG&#65533;Q&&#65533;&#65533;&#65533;&#65533;&#65533;/	&#65533;&#65533;&#65533;$&#65533;?&#65533;nG&#65533;&#65533;&#65533;&#65533;0M&#65533;&#65533;j&#65533;b&#65533;-0/&#65533;P &#65533;&#65533;Bs&#65533;M,@ <&#65533; :&#65533;[&#65533;qY?&#65533;&#65533;&#1271;B&#65533;<9&#65533;z&#65533;J&#65533;&#65533;&#65533;&#65533;9&#677;W!&#65533;&#65533;:8&#65533;&#65533;z&#65533;&#631;&#65533;Q:&#65533;&#65533;y[&#65533;|w,`&#65533;%K<c&#65533;M~QU&#65533;1"&#65533; `%r&#65533;Xy&#65533;f}@]&#65533;&#65533;&#65533;&#65533;&#65533;}&#571;&#65533; &#65533;G7 '&#65533;&#65533;&#65533;n&#65533;Xy&#65533;&&#65533;&#65533;s&#65533;&#65533;GbK&#65533;D7y8R&#65533;ge^&#65533;@1&#65533; =&#65533;P'k0&#65533;&#65533;&#65533;K&#65533;!&#65533;MA&#65533;&#65533;d	&#65533; '&#65533;&#65533;J&#65533;&#65533;&#65533;&#65533;&#65533;&#65533;* `K&#1111;&#65533;$&#65533;7:&#65533;&#65533;X ;&#65533;;P&#65533;N&#65533;&#65533;U ! &#65533; &#65533;:j&#65533; &#65533;CF&#65533;&#65533;I&#65533;&#608;'l&#65533;&#65533;&#65533;.&#65533;0&#65533; <Q&#65533;&#65533;&#65533;dA&#65533;d=fZt'&#65533;&#65533;&#65533;c&#65533;&#65533;:&#65533;&#65533;&#65533;#&#65533;&#65533;s&#65533;vb&#65533;P&#65533;&#65533;P&#65533;v&#65533;I&#65533;z
?&#65533;'lrM&#65533;Kn?C70>&#65533;&#65533;&#65533;&#65533;&#65533;&#65533;&&#65533;!N&#65533;=&#65533;&#65533;&#65533;,&#65533;0&#65533;&#65533;+''k&#65533;&#65533;[&#65533;&#65533;&#65533;&#65533;&#65533;&#65533;&#65533;+&#65533;%&#65533;&#920;&#65533;&#65533;&#65533;@;&#65533;L&#65533;&#65533;V&&#65533;&#65533;*&#65533;=T
2c&#65533;#&#65533;&#65533;A&#65533;5V&#65533;3,&#65533;0G&#65533;Y&#65533;s2]&#65533; 3&#65533;:&#65533;&#65533;&#65533;&#65533; `Y |;. r&#65533;<&#65533;&#65533;,p&#65533;&#65533;&#886;&#65533;&#65533;&#65533;&#65533;&#65533;O&#65533;O1-&#1268;"&#65533;"
 &#65533;7jA["A $&#65533;&#65533;0&#65533;"/1`FT&#65533;&#65533;&#65533;P&#65533;&#65533;&&#65533;@Pn'u*&#65533;!  =&#65533;9&#1564;&#65533;&#65533;u"&#65533;&#65533;7&#65533;&#65533;1Gr(=s):r.@G&#65533;&#65533;&#65533;
&#65533;m&#65533;&#65533;2m&#65533;&#65533;*&#65533;&#65533;S&#65533;&#65533;w&#65533;&#65533;[&#65533;&#65533;fR)&#65533;&#65533;UtZ'&#65533;&#65533;qf&#65533; V&#65533;@&#1358;W^&#65533;&#65533;Ac3L&#65533;n&#65533;;v&#65533;&#65533;&#65533;&#1054;p5&#65533;&#65533;&#65533;&#65533;V&#65533;&#65533;i&#65533;&#65533;"&#65533;&#65533;&0&#65533;&#65533;q&#65533;&#65533;Z&#65533;-&#65533;&#65533;V6&#65533;O&#65533;&#65533;&#65533;&#65533;R&#65533;&#65533;B4.4=&#65533;@&#65533;s&#65533;&#65533;&#65533;r[T&#65533;c&#65533;\2&#130;&#65533;=&#65533;&#65533;^&#65533;`I&#65533;$ Dw&#65533;PL&#65533;&#65533;g&#65533; &#65533;uF7&#65533;&#65533;&#65533;&#65533;V v$&#65533;&#65533;0&#65533;15&#65533;&J'&#65533;&#65533;>&#65533;(I;IO:m&#65533;m3r&#65533;0R&#65533;&#65533;1Q&#65533;6&#65533;Mqg!&#65533;&`&#65533;/~&#65533;F/&#65533;P_w&#65533;(&#65533;&#65533;W&#65533;&#65533;&#1572;&#65533; &#65533;&#65533;&#65533;&#65533;2&#65533;&D+SF3%'&#65533;5&#65533;&#1992;Hz&#65533; -6 02U&#65533;&#65533;M&#65533;&#65533; Xy&#65533;&#65533; }&#65533;&#65533;yN&#65533;p&#65533;b.U&#65533;&#65533;&#186;Z(&#65533;D&#65533;&#65533;-=&#65533;G&#65533;&#65533;"E&#65533;&#1164;&#65533;&#65533;E&#65533;}UT1{+&#65533;&#65533;&#65533;#&#65533;$0&N2&#65533;K1R &&#65533;n->&#65533;J@&#65533;&#65533;u/a&#758;Qu&#65533;H&#65533;~I&#65533;&#65533;&#65533;&#65533;>&#65533;G&#912;vRg2M}&#65533;p"&#65533;0/|=&#65533;a3&#65533;&#65533; U&#65533;&#65533;&#65533;&#65533;P&#65533;T!&#65533;1&#65533;8&#65533;-"@\&#65533;'&#65533;&#65533;&#65533;&#65533;T2` P&#65533;PA&#65533;&#65533;%&#65533;&#65533;Ir&#1366;&#65533;2&#65533;&#65533;$&#65533;B&#65533;&#65533;A 
d,&#65533;&#65533;&#65533;0&#65533;,&#65533; &&#65533;B6&#65533; &#65533;	

&#65533;	&#65533;
?B	 &#65533;&#65533;&#65533;&#65533;&#65533;&#65533;&#65533;&#65533;&#65533;&#65533;&#65533;&#65533;&#65533;&#65533;&#65533;&#65533;&#65533;&#65533;&#65533;&#65533;&#65533;&#65533;&#65533;&#65533;&#65533;&#65533;&#65533;&#65533;&#65533;?&#65533;
&#65533;7&#65533;	77 7>=!1* =*)+-&#65533;!3$0&#65533;&#1696;&#65533;,&#65533;&#65533;++&#65533;&#65533;RU@&#65533;&#65533;
&&#65533;5&#65533;&#65533;m&#65533; &#65533;H0&#65533;&#65533;M&#65533;b&#65533;&#65533;&#65533;&#65533;AE]&#65533;&#1295;&#65533;&#65533;OEU&#65533;C 1`@@&#65533;X&#65533;&#65533;&#65533;E}&#65533;B&#65533;&#65533;PR&#65533;&#65533; &#65533;p@&#65533;&#65533;&#65533;&#65533;`8&#65533;`AJPH&#65533;&#1032;&#65533;VY&#65533; #&#65533;Fu&#65533;o&#65533;2D&#65533; &#65533;a&#65533; &#65533;2\- @&#65533;OT&#65533;8&#65533;wQ1b&#65533;&#65533;IG&#65533;,"&#65533; @@&#1601;n&#65533; `X0 &#65533;	&#65533; @$&#65533;'i&#65533;&#65533;'Y@&#65533;M&#65533;&#65533;&#65533;&#65533;a&#65533;&#65533;&#65533;:&#65533;&#65533;Z |&#65533;&#1569;&#65533;G&#65533;`&#65533;8'o@B&#65533;
X&#65533;bA&#65533;$<qP&#65533;B.N&#65533;<B&#65533;&#65533;&#65533;)&#65533;&#65533;&#65533;&X	KQ&#65533;&#65533;&#65533;&#65533;W&#158;z&#65533;&#65533;\[&#65533;&#65533;T &#65533;Q&#65533;&#65533;(<&#65533;S&#65533;2&#65533;)+&#65533;JU&#65533;i&#65533;&#65533;>,&#65533;&#65533;!&#65533;&#65533;&#65533;EP&#65533;J&#65533;X&#65533;&#65533;(+ &#65533;-&#65533;&#65533;&#65533;
-&#65533;&#65533;I&#65533;&#65533;&#65533;)Z&#65533;&#65533;(&#65533;&#65533;IC&#65533;IM&#65533;RA-X &#65533;(&#65533;&#65533;P&#65533;S)&#65533;`	$&#65533;&#65533;&#65533;&#65533;p B@&#1093;&#65533;AZ1Dp+X@X	$&#65533;$&#65533;B*&#65533;PY2`&#158;&#65533; &#65533;&#65533;!B&#65533;&#139;iX&#65533;I&#65533;]&#65533;F&#65533;&#65533;v&#1763;&#65533;F&#65533;,@&#65533; j&#65533;&#65533;&#65533;&#65533;6&#65533;&#65533;
$7&#65533;#-\fK4&#65533;@&#65533;
&#65533;@+p&#65533;&#65533;|b&#65533;x&#65533;5&#65533;&#65533;&#65533;&#65533;H&#65533;&#65533;C&#65533;D"&#65533;@&#65533;?&#65533;R&#65533;K&#65533;r&#65533;F@&#375; cV&#65533;X&#65533;&#65533;@#<&#65533;O8&#65533;&#65533;&#65533;(&#65533;^&#65533;<&#65533;&#65533;A&#65533;&#65533;B1&#65533;0&#65533;&#65533;&#65533;&#65533;s&#65533;C,8 T@	mVC&#65533;&#65533;&#65533;M# uJ&#65533;&#65533;|&#65533;&#1170;D&#65533;P&#65533;$d&#65533;&#65533;Ch &#65533;)&#65533;s&#65533;Cx2&#65533;J&#65533;
&#1044;P&#65533;&#65533;2 &#65533;&#65533;&#65533;&#65533;&#65533; d&#65533;&#65533;&#65533;-&#65533;&#65533;B&#65533;&#65533;  &#65533;&#65533;&#352;C4!PK-&#65533;%&#65533;&#65533;&#1936; &#65533;~*-&#65533;Yz&#65533;&#65533;&#65533;0*&#65533;&#65533;\w}J>`{&#65533;I&#65533;i&#65533;A&&#65533;@&#65533;"&#65533;&#65533;j&#65533;#{J` i?B&#65533;49&#65533;&#65533;j&#65533;a&#65533;&#65533;MM&#304;&#65533; &#694;;&#65533;&#65533;&#65533;[&#65533;&#65533;&#65533;&#65533;&#65533;&#368;l&#65533;A&#65533;#&#65533;&#65533;R&#209;B&#65533;&#65533; @|&#65533;y&#1396;&#65533;0&#65533;&#65533;XUJ%&#65533;&#65533;z&#65533;5<Pt=U&#65533; B&#1600;pA<U0&#65533;&#65533;p +h&#65533;&#65533;&#65533; &#65533;-L&#65533;	&#1657;@&#65533;z&#65533;r&#65533;&#65533;&#65533;C&#65533;&#65533;&#65533;&#65533;r&#65533;X0&#65533;Rj&#65533;&#65533;'$P @&#65533;
&#65533;&#65533;&#65533;),48&#65533;#@@&#65533;&#65533;&#65533;&#65533;&#65533;@&#65533;&#65533;&#65533;&#65533;&#65533;?&#533;=&#65533;&#65533;&#65533;&#65533;^&#65533;&#65533;,z&#65533; &#65533;&#65533;n&#65533;X&#65533;D&#65533;&#65533;@&#65533;P`Y&#65533;&#65533;&#65533;&#65533;&#1880;&#65533;k(L&#65533;&#65533;`&#65533;	K&#65533;&#65533;4&#65533;&#65533;,&#65533;&#65533;"ai&#65533;z[/&#65533;f&#65533;5G&#65533;.&#65533;&#65533;h 8&#65533;&#65533;&#65533;s&#65533; kJ&#65533;@&#65533;X`&#65533;&#65533;&#65533;5&#65533;&#65533; &#65533;&#512;&#65533;UQ&#65533;[&#65533; 	&#65533;&#65533;|T&#65533;$!`&#65533;R&#65533;b&#65533;&#65533;*#r&#65533;( 0&#65533;&#65533;-iI&#65533;*&#65533;&#65533;;&#65533;G&#65533;&#65533;HA&#65533;W&#65533;&#65533;\&#65533;&#65533;&#65533;&#65533;&#65533;&#65533;&#404;,&#65533; &#65533;&#65533;&#65533;+&&#65533;&#65533;&#65533;&#65533;{&#65533;@EP&#65533;&#1224;2~&#65533;&#65533;&#65533;&#65533;&#65533;&#65533;`#&#65533;kXB&#65533;&#65533;`G&#65533;&#65533; NB&#1552;	 >8&#65533;	Xj(&#65533;A_b0 5E&#65533;=&#65533;a08S&#65533;&#65533;D&#65533;&#65533;&#65533;o
e&#65533;B&#65533;&#65533;R&#65533;8&#65533;&#1610;&#65533;P&#65533;R&#65533;&#65533;%*&#65533;6 @	&#65533;&#65533;0&#65533;3*	&#65533;&#65533;&#65533;@&#65533;B0&#65533;&#65533;&#65533;&#464;
@&#65533;&#65533;( (&#65533;&#65533;&#65533;a&#65533; y2A&#65533;>&#65533;&#65533;&#65533;LK&#65533;&#642;&#65533;&#65533;&#65533;&#65533;l#&#65533;'&#65533;*&#65533;&#65533;z&#65533;]&#65533;&#65533;]2&#65533;G&#65533;Pz&#65533;a&#65533;dH&#65533;&#65533; &#65533;&#65533;&#65533;&#65533;&#65533;<&#65533;&#65533;	&#65533; . (J &#65533;I&#65533;vu&#65533;B2&#65533;&#65533;?rz&#65533;
l&#65533;#1hQ&#65533;&#65533;&#65533;&#65533;&#65533;V&#65533;0&#65533;&#65533;&#65533;,&#65533;&#65533;&#65533;&#65533;1$@X  &#65533;B&#65533;H>&#65533;+&#65533;&#65533;&#65533;&#65533; >&#65533;&#65533;&#65533;20F&#65533;t&#65533; &#65533;n6x&#65533;g&#65533;YE c&#65533;i&#65533;7_&#65533;5&#65533;&#65533;&#65533;&#65533;&#65533;n6qL&#65533;&#65533;&#65533;&#65533;&#65533;&#65533;F=&#65533;^`&#65533;&#65533;n &#65533;S&#65533;\&#65533; *&#65533;b&#65533;R61 Q` &#32774;H1&#65533;W^#&#65533;A8&#65533;E.&#65533;&#65533;&#65533;L@?&#437;&#65533;&#65533;b&#65533;&#65533;&#65533;&#65533;@&#65533;&#65533;7&#65533;&#65533;Q&#65533;&#65533;&#65533;&#65533;&#65533;G;>@k&#65533; t&#65533;&#65533;&#944;.&#65533;&#65533;0l@(&#65533;&#65533;:P'&#1500;R&#65533;v&#65533;&#65533;&#65533;N&#642;&#65533;&#65533;"ER&#65533;&#65533; &#65533;l&#65533;Rp%]&#65533;&#65533;&#65533;pb&#65533;&#65533;p&#65533;&#65533;&#65533;&#65533;*U&#65533;S
J&#65533;&#65533;X :&#65533;	&#136138;l&#65533;[
.Fx@3&#65533;A@>&#65533;4&#65533;&#65533;&#65533;KJ&#65533;6 &#184;&#65533;h2((CL&#65533;ZlO&#65533;&#429;&#65533;&#65533;&#531;%&#65533;jE6&#1380;&#65533;&#513;q&#65533;&#409;A&#65533;P@|jLp&#65533;R&#65533;i`f &#65533;&#65533;&#65533;F&#65533;&#65533; F_&#1591;a^d&#65533;&#1026;&#65533;X&#65533;ny&#65533;
P&#65533;&#65533;&#65533;+ X&#65533;&#65533;s&#65533;&#65533;&#907;&#65533;&#30801;	8&#65533;&#65533;&#1193;G:"&#65533;&#65533;&#65533;&#65533;&#65533;&#65533;&#65533;okk&#65533;&#65533;G)&#65533;.b@&#65533;&#65533;&#65533;&#65533;&#65533;&#65533;e2&#65533;=`&#65533;&#65533;&#65533;&#65533;&.w&#65533;Q&#65533;2&#65533;g)0P&#65533;&#65533;
+/&#65533;&#1458;&#65533;&#65533;&#65533;w=&#65533;&#65533;H23&#65533; &#65533;2&#65533;0&#65533;&#65533;&#65533;l@&#65533;!&#65533;&#65533;a&#65533;  F&#65533;F&#65533;&#65533;D&#65533;&#65533;;HN&#65533;Y&#65533;8MTL&#65533;8C&#65533;&#65533;zD&#65533;l&#65533;iX&#65533;&#65533;ID&#65533;/N&#65533;a&#65533;^&#65533;&#583;&#65533;&#65533;_xF&#65533;&#65533;&#65533;n&#65533;W&#65533;<&#65533;W&#65533;N&#65533;E&#65533;&#65533;@K&#65533;&#193;P&#65533;&#65533;&#65533;8&#65533;&#65533;&#65533;&#65533;&#65533;&#65533;&#65533;(&#65533;Z&#65533;&#65533;&#65533;&#65533;&#65533;&#65533;&#65533;&#65533;Y&#65533;&Z&#65533;&#65533;I&#65533;&#1166;0T&#65533;
B&#65533;8 X&#618;D&#65533;&#65533;p &#65533;{&#65533;&#559;&#65533; W&#65533;&#65533;&#65533;G[ &#65533;&#65533; &#65533;Ds&#65533;&#65533; &#65533;.&#65533;g&#39644;&#1491;&#65533;P&#65533;ij] r&#1728;&#65533;&#65533;&#65533;&#65533;&#200;&#65533;D&#65533;TA&#65533;&#65533;&#65533;-&#65533;c&#65533;&#65533;&#65533;)D0&#65533;&#65533;N&#65533;&#65533;&#65533;$*&#65533;S;(&#65533;&#65533;
%o"&#65533;&#65533;&#1952;&#65533;&#65533;9&#65533;&#65533;&#272;&#65533;&#65533;&#65533;a&#65533;&#65533;&#65533;0, &#65533;&#65533;fX &#65533;&#65533;&#65533;
&#65533;&#65533;#&#65533;D&#1112;*Jy&#65533;&#65533;&#65533;#(@0A&#65533;&#65533;.&#65533;&#65533;*&#65533;E&#65533;E&#65533;/&#65533;a&#65533;@&#65533;&#65533;&#65533;+$&#65533;z&#65533;^&#65533;&#65533;&#65533;&#65533;&#65533;P&#65533;&#65533;0"&#65533;y&#65533;r&#65533;>&#65533;&#65533;&#65533;&#65533;&#65533;Y=7&#65533;&#65533;&#65533;&#65533;&#65533;&#65533;n&#65533;&#65533;#c ^0 &#1783;w!R&#65533;C&#65533;&#65533;g&#65533;%J&#65533;/&#65533;2 '&#65533;&#65533;8!H( @&#65533;&#65533;&#65533;&#65533;6&#65533;&#65533;`$@&#65533; :p &#1184;&0	`&#65533;ay&#65533;&#65533;L&#65533;&#65533;2	h&#65533;5&#65533;Td&#65533;7&#65533;[=P&#65533;&#65533;&#65533;R	&#65533;qP(B<&#65533;CI$7 :&#65533;&#65533;&#65533;&#65533;&#65533;&#65533;SH&#65533;	6"@b&#65533;&#65533;@&#65533;&#65533;&#65533;&#65533;&#65533;2-&#65533;k #&#65533;=&#65533;0&#65533;&#65533;u*&#65533;i&#65533;&#65533;#&#65533;q! &#65533;&#65533;_g&#65533;kCOq]W!t&#65533;8q&#65533;&#65533;&#65533;.@&#65533;&#354;$Cc&#65533;
&#65533;&#65533; *@b&#65533;&#65533;"8r&#65533;&#65533;05P'&#65533;=&#65533;&#65533;Tc&#65533;&#65533;D&#65533;G ,&#65533;&#65533;&#65533;cxR&#65533;&#65533;2&#1063;&#65533;&#65533; &#65533;0&#65533;(
*&#65533; 0&#65533;a^*&#65533;&#65533;&#65533;"+ P6P p&#65533;&#65533;' 4@6 MNSX&#65533;&#65533;C&#65533;d&#65533;'&#65533;D&#65533;&#65533;&#65533;&#65533;&#65533;&#65533;&#65533;CJ&#65533;(&#65533;&#65533;B&#65533;7&#65533;Qp&#65533;0*< j&#65533; \&#65533;&#65533;@&#65533;A83&#65533;A=XqS(&#65533;&#65533; &#65533;	&#65533;&#65533;W&#65533;	$&#65533;2&#65533;&v&#65533;H&#65533;&#65533;R&#65533;&#65533;&#65533;&#65533;p? &#65533;0&#65533;&#65533; #&#65533;\&#65533; &#65533;Qd&#65533;w&#65533;a&#65533;&#65533;SQ*9:&#65533;ib&#65533;$tf ih1p*&#65533;&#65533;&#65533;&#65533;&#65533;$&#65533;_&#65533; S&#65533;Wb TT&#65533;m&#65533;!&#65533;b&#65533;,&#65533;&#65533; 0&#65533;`&#65533;v&#65533;r/ &#1463;q]]Y ='
&#65533;&#65533;&#65533;*&#65533;k&#65533;I@ &#65533;&#65533; `n(PXDpG`O&#65533;8&#65533;N<&#65533;MP5&#65533;&#398;&#65533;&#65533;B,4T&#65533;h	&#65533;p	&#65533;&#65533;?P&#65533;A<&#65533;z&#65533;&#65533;&#624;PJ&#65533; &#65533;&#65533;&#65533;&#65533;&#65533;&#65533;&#65533;&#65533;,M&#65533;3&#65533;r&#65533;&#65533;h: c&#65533; Mu&#65533;Pq&#65533;q"p"Z&#65533;8&#65533;&#65533;V&#65533;&#65533;-C
&#65533;R&#65533;&#65533;&&#65533;&#65533;}~&#65533;&#65533;&#65533;&#65533;&#1894;]})&#65533;cg&#65533;Q!&#65533;&#65533;n&#65533;E\(&#65533;&`&#65533;&#65533;&#65533;&#65533;"@&#65533;!&#65533;&#65533;&#65533; (&#65533;}&#65533;D#&#65533;&#65533;&#65533;k&#65533;Xk&#65533; &#65533;%
&#65533;&#65533;q+&#65533;?&#65533;&&#65533;.cV&#65533;5H&#1728;8&#65533;&#65533;&#65533;&#65533;(&#65533;&#65533;&#65533;p*`y&#65533;-&#65533;+&#65533;! D#0f+&#65533;&#65533;|&#65533;)0&#65533;G&#65533;{&#65533;n&#65533;&#65533;&#65533;&#65533;4&#65533;B5&#65533;&#65533;	19&#65533;>&#65533;5&#65533;r(Ws(&#65533;8v&#65533;&#65533;)&#65533;&#65533;?&#65533;C&#65533;C&#65533;&#65533;&#65533;&#65533;	F&#65533;&#65533;3&#65533;&#65533;&#65533;v&#65533;&#65533;v-&#65533;&#65533;&#65533;&#65533;
&#65533;&#65533;a)&#65533;<&#65533;c&#65533;&#65533; =&#65533;F
&#65533;&#65533;,I&#65533;n>C&#65533;-L&#65533;R&#1760;&#65533;&#65533;"&#65533;&#65533;2&#65533;:&#65533;b&#65533;KMWl_&#65533;	PG1&#65533;iz$&#65533;&#65533; U`
(Pa'b4W
&#65533; &#65533; }&#65533;&#65533;@
&#65533;X&#65533;1&#65533;&#65533;l&#65533;&#65533;9
&#65533;&#65533;	.&#65533;=P&#65533;&#65533;&#65533;&#65533;aZ&#65533;}`"&#65533;&#65533;'&#65533;P@t&#65533;	 /p4h&#65533;&#65533;E&#65533;B%N?z&#65533;&#65533;b&#65533;&#65533;&#65533;5&#1754;N&#65533;&#65533;&#65533;&#65533;VM&#65533;&#65533;nps7&#65533;&#65533;`Gt2@ :pf&#1865;B92J
 5aFx&#65533;h1&#65533;!&#65533;i
&#65533;UE#&#65533;_&#65533;0DP+m&#65533;"&#65533;	)&#65533;&#65533;3j&#65533;kU&#65533; &#65533;^Tg
 p!1&#65533;`/&#65533;&#65533;,&#65533;HCgN&#65533;&#65533;&#65533;Uew&#65533;&#65533;H&#65533;X&#65533;&#65533;F&#65533;&#65533;&#65533;&#65533;8a&#65533;&#65533;c&#65533;&#65533;:&#65533;7&#65533;&#65533;&^."|Wi&#65533;&#65533;&#65533;:&#65533; <&#65533;*P,A&#65533;&#65533;&#65533;p&#65533;A%&#65533;@&#65533;&#65533;&#65533;&#65533;&#65533; P&#65533; &p 4&#65533;&#65533;&#65533;z&#65533;&#1689;&#65533; &#65533;&#1539;&#65533;&#547;&#41517;r&#65533;
&#65533;&#65533;M&#65533;A&#65533;&#65533;1(H5&#8867;&#65533; &#65533;&#65533; O&#65533; ]h&#640;)fr2$P* &#65533;p &#65533;US&#65533;& "&#65533;&#65533;,(&#65533;J% ;2i&#65533;0&#65533;^&#65533;&#65533;p7e&#65533;.'&#65533;j&#65533;a1&#65533;&#65533;l&#65533;Z&#65533;&#65533;&#65533;&#65533;p&#65533;*&#65533;&#65533;!pG&#65533;&#65533;&#65533;&#1767;1&#65533; &#65533;&#65533;&#65533;1&#65533;U&#65533; E&#65533;I&#65533;qS&#407;
N}&#65533;&#65533;s&#65533;t&#596;L&#65533;'
X&#65533;&#65533;) &#65533;&#65533;&#65533;&#65533;&#65533;&#65533;&#65533;!_&#65533;$:&#65533;&#65533;,0&#65533;*&#65533;&#65533;w&#65533;}&#65533;&#65533;D&#65533;&#65533;{&#65533;&#65533;hsp5&#65533;4&#65533;c&#65533;&#65533;&#65533;&#65533;&#65533;	&#65533;&#65533;qs&#65533;&#65533;pN&#65533;&#65533;X&#65533;&#65533; &#65533;&#65533;E&#65533;PX&#65533;T&#65533;&#65533;T_&#65533;&#65533; &#65533;&#65533;&&#752;&#65533;&#65533;&&#65533;gZ&#65533;)&#65533;9,3,R&#65533;/&#65533;&#65533;&#834; a8p&#65533;>&#65533;&#65533; &#65533;&#65533;CU&#65533;s$&#65533;#&#65533;&#65533;# &#65533;i'&#65533;&#65533;&#65533;&#65533;@5 'G
I&#65533;.&#65533;#&#65533;&#65533;ER&#65533;&#65533;&#65533;hx&#65533;$I!1  '@,j&#65533;&#65533;&#65533;spF&#65533;&#65533;b&#1218;-&#65533;&#65533;;R
+&#65533; &#65533;&#65533; 8&#65533;&#65533;&#65533;C&#65533;&#65533;&#65533;&#65533;)&#65533;y<;&#65533;s073&#65533;&#65533;j&#65533;&#65533;m&#65533;&#65533;=&#65533;&#65533;vcO&&#65533; &#65533;&#65533;&#65533;4Le&#65533;&#65533;&#65533;;&#65533;yi*&#65533;&#65533;\9<&#65533;dD&#65533;0Ssi&#65533;&#65533;A&#65533;qzb7&#65533;&&#65533;&#65533;&#65533;F'&#65533;PJo&#65533;&#65533;0x&#65533;&#65533; &#65533;&#65533;&#65533;Yq&#65533;!s(&#65533;`q&#65533; &#65533;&#65533;&#65533;&#65533;d&#65533;&#65533; &#65533;&#65533;!R!N&#65533;9-H&#65533;&#65533;g&#65533;^&#65533;.}&#65533;~{8P&#65533;&#501; &#65533;&#65533;D&#65533;0K&#65533;Cb&#65533;tTa&#65533;'pr&#65533;"B_=&#65533;&#65533;W%&#65533;>b &#65533;`&#65533;7`k&#65533;Bq&#789;&#65533;&#65533;hR&#65533;b&#65533;6&#65533;X0q&#65533;&#65533;&#65533;&#65533;b&#65533;@&#65533;fb&#65533;l&#65533; &#65533;&#65533; &#65533;&#65533;&#65533;*Z&#65533;"@Zk&#65533; &#65533;r&#65533;Qe&#65533;45>8&#65533;@&#1571;&#65533;<&#65533;m4Yw&#65533;&#65533;0(&#65533;&#65533;4&#65533;4&#65533;&#65533;&#65533;&#65533;&#65533; &#1034;c pn&#65533;F8&#65533;,#&#65533;(#APw&#65533;('&#65533;w&#65533;&#65533;&#1403;S&#65533;`
&#65533;&#65533;	&#65533;&#65533;,c&#65533;u0Fp&#65533;@ET&#65533;&#65533;&#1916;bo&#65533;&#65533;&#65533;U&#65533;`0&#65533;2&#65533;&#65533;_Ii2&#65533;&#65533;<&#65533;#&#65533;be&#65533;&#65533;oJ&#65533;&#65533;&#65533;$&#65533;p&#65533;v$&#65533;h]
&#65533;`&#65533;!J;r]&#65533;&#65533;-00]V&#65533;+&#65533;|&#1731;. &#65533;0&#65533; N4&#65533;oE$ &#65533;&#65533;<`8/&#65533;7`V&#1104;D&#65533;&#65533;C&#65533;&#65533;&#65533;B&#65533;&#65533;t&#65533;&#65533;&#65533;&#65533;L&#65533;&#65533;-&#65533;&#65533;B&#65533;&#527;>H7&#65533;&#65533;&#65533;&#65533;&#65533;&#65533;&#65533;&#65533;&#65533;&#65533;&#65533;*&#65533;&#65533;!`&#65533;#a	&#65533;&#65533;[1`
)0&#65533;f&#65533;tp&#65533;\&#65533;&#65533;[-&#65533;#!&#65533;mQ&#65533;&#129;&#65533;&#65533;&#65533;&#65533;K&#65533;&#65533; &#65533; &#65533;&#65533; 0I&#1531;&#65533;0#&#65533;&#65533;&#65533;&#65533;&#65533;A^&#65533;&#65533;|a&#65533;n&#65533;&#65533;&#65533;3}0G&#65533;&#65533;."&#65533;#&#65533;-&#65533;2&#65533;mm\ N\&#65533;&#65533;x&#412;&#65533;&#65533;&#65533;&#65533;"&#65533;&#65533;R.6&&#53418;&#65533;&#65533;&#65533;&#65533;&#65533;f&#65533;&#65533;pK&#816;?-&#65533;W%&#65533;&#65533;Ce&#65533;&#65533;6p|&#65533;n&#65533; &#65533;&#65533;C&#65533;&#65533;&#65533;&#65533;&#65533;Fo&#65533;&#1901;&#65533;r&#65533;&#65533;` &#954;&#65533;&#65533;47M&#65533;&#65533;&#65533;r7/8&#65533;&#65533;&#65533;*,! 38&#65533;&#65533;Kkq&#65533;&#65533;$^% &#65533;7&&#65533;&^&#65533;r&#65533;&#65533;]NY8&#65533;&#65533;:&#65533;$
b&#65533;&#65533;#&#65533;&#65533;&#65533;&#65533;&#65533;&#65533;$=c&#65533;
&#65533; &#65533;&&#65533; &#65533;L&#65533; &#65533;t^cZ&#65533;:Z&#65533;w&#65533;z&#65533;&#65533;&#65533;&#65533;H&#65533;R&#65533;&#65533; &#65533;1&#65533;&#65533;&#738;Q&#65533;&#65533;&#65533;&#65533;Q~a&#65533;&#65533; .&#65533;D/sk&#65533;&#65533;&#65533;Q &#65533;jF&#65533;&#65533;&#65533;&C:`K&#1026;&#65533;&#249;&#65533;4Q$&#65533;&#65533; M^8*&#1949;&#65533;t&#65533;I&#1935;&#65533;&#65533;@X&#65533;|^&#65533;@&#65533;&#65533;&#65533;&#65533;&#65533;t	&#65533;&#37163;&#65533;&#65533;O=&#65533;&#65533;&#65533;z2&#65533; @&#65533;:&#65533; w&#65533;&#65533;&#65533;=&#65533;.&#65533;	.&#65533;#
.
Rqg&#65533;@Y&#65533;B	m&#65533;jA`1&#65533;&#65533;.J&#65533;^&#65533;&#65533;	b&#65533;	&#65533;N&#65533;&#65533;X.&#65533;&#65533;Z&#65533;" a&#65533;` &#65533;K
*&#65533;&#65533;&#65533;&#65533;mmud>
&#65533;2&#65533;&#1266;&#1805;8N&#65533;f&#65533;5&#65533;&#1228;&#65533;+&#65533;&#65533;>
!@kyd&#65533;	&#65533;r&#65533;*~&#65533;E&#65533;w&#65533;=4&#65533;D&#65533;;D&#65533;@+"&#65533;0&#65533;iH&#65533;&#65533;&#65533;(&#65533;f&#65533;@&#65533;&#65533;dq^:&(zK9&#65533;&#65533;p&#65533;B&#65533;&#65533;&&#65533;05X&#65533;&#65533;&#65533;&#65533;&#65533;u&#65533;&#65533; Sc;sn&#65533;&#65533;]{&#65533;0c_*&#65533;p7#&#65533;W&#65533;u&#65533;&#65533;C&#65533;?&#65533;&#65533;&#65533;fh&#1909;$&#65533;0&#65533;&#65533;&#65533;"&#65533;&#65533;E&#65533;&#65533;I&#19875;d&#65533;&#65533;&#65533;;pr&#65533;1@&#65533;&#65533;Z,u' i&#65533; &#65533;&#65533;+&#65533;&#65533;&#65533;1.&#65533;&#65533;&#65533;1!&#65533;&#65533;"&#65533;+##&#65533;&#65533;A&#65533;+1*&#65533;1$&#65533;&#65533;!!+&#65533;&#65533;,$$*-&#65533;&#65533; = >6 7&&#65533;7 &#65533; &B??7&#65533;&#65533;&#65533;&#65533;&#65533;&#65533;&#65533;&#65533;&#65533;&#65533;&#65533;
H&#65533;&#65533;&#65533;&#65533;*t&#65533;a  "4&#65533;&#65533; &#65533;&#65533;&#65533;&#65533;C&#65533; &#65533;&#65533;(H&#1506;&#65533;&#65533;&#65533;&#48237;&#65533;&#65533;B&#65533;&#65533;&#65533;&#65533;&#1073;$Vh`R *=X" &#65533; &#65533;h&#65533;&#65533;&#65533;J)R8&#65533; &#65533;N&#65533;@t( &#65533;_&#65533;&#65533;U&#65533;@&#65533;@&#65533;C&#65533;@&#65533;xP&#65533;&#65533;&#65533;&#65533;&#65533;>&#65533;QPC&#65533;&#1280; &#65533;&#65533;(@&#65533;P&#65533;@/&#65533;+P&#65533;&#65533;Ta@*&#65533;&#65533;z`&#65533;F&#65533;&#65533;&#65533;&#65533;.&#65533;&#1216;&#1008;j&#65533;H&#65533;&#65533;)F&#65533;&#65533;&#65533;&#65533;&#65533;  R&#65533;Xp&#65533;&#65533;!W&#65533;&#65533;&#65533;]Q&#65533;tm&#65533;|p@&#65533;&#65533;	P&#65533;&#65533;&#65533;&#65533;&#65533;	&#65533;	xx&#65533;&#65533; &#65533; `z&#65533;&#65533;[<;<&#65533;&#65533;xN&#65533;y!&#65533;R&#65533;S&#65533;&#65533;&#65533;&#65533;}&#65533;&#65533;2_H&#65533;&#65533;&#65533;&#65533;&#65533;&#65533;;&#65533;g &#65533;&#65533;&#65533;sC;?&#65533;y&#65533;&#65533;Q9&#65533;0&#65533;&#65533;&es&#65533;&#65533;| "&#65533;rH$&#65533;P@&#65533;!&#65533;`B10 &0@`&#65533;Tb &#65533;QB&#65533;\`&#65533;|.&#65533;&#65533;&#65533;#&#65533;&#65533;h&#65533; &#65533;#`hI &#65533;&#65533;T"&#65533;&#65533;\lpA&#65533;p!X&#65533;*&#65533;&#65533;[&#65533;8&#65533;N&#65533;f&#65533;$&#1280;&#65533;*&#65533;@K&#1029;W *&#65533;&#65533;d P0 &#65533;&#65533;tHkw&#65533;uB_42&#65533;
&#65533;E&#65533;&#65533;&#538;|&#65533;&#65533; <&#65533;O-&#65533;($&#65533;0	&#768;A+,,4&#65533;Wi&#65533;	$&#65533;@&#65533;7p&#65533;&#65533;;&#65533;&#65533;O=&#65533;`&#65533;&#65533;&#65533;&#65533;P?&#65533;k&#65533;&#65533;&#65533;&#65533;~P&#65533;@E&#65533;#&#65533;;&#65533;&#643; <&#65533;&#65533;&#1198;&#65533;&#65533; &#65533;i&#65533;C&#65533;&#65533;
&#1072; \&+p&#65533;&#65533; z&#65533;&#65533;)&#65533;+&#65533;&#65533;Ax] X&#65533;p	Nt0)&#65533;x&#65533;[&#65533;&#65533;&#65533;&#65533;&#65533;&#65533;&#65533;&#65533;&#65533;O$C&#65533; `&#65533;c&#65533;U &#65533;Q&#65533;&#65533;&#65533;<U&#65533;&#65533;h`@&#65533;&#65533;&#65533;2&#65533;&#65533;&#65533;&#65533;X, &#65533;&#65533;&#65533;AX&#65533;(@Z&#65533;&#65533;.{&#65533;W&#65533;&#65533;&#65533;&#65533;9Kv!g`'&#65533;
&#130;> (&#65533;&#65533;&#65533;
+&#65533;&#65533;
`pA	A&#65533;&#65533;&#65533;&#27155;@G&#65533;^H&#65533;@&#65533;&#65533;&#65533;j@&#65533;&#65533;C&#65533;&#65533;n&#65533;&#65533;&#65533;&#65533;&#1487;>&#65533;B-&#65533;
h&#1964;&#65533;&#65533;T&#65533;	&#65533;&#65533;&#65533;&#26144;&#65533;X`&#196;&#65533;0&#65533;Y&#65533;&#65533;Bn (&#65533;b&#65533;#&#65533;(c&#65533;&#65533; '#<&#65533;A \&#65533;&#65533;II&#1145;4&#65533;O&#65533;-7b&#65533;`o&#65533;b!O@&#65533;&#461;&#65533;^c0&#65533;.&#65533;&#65533;o'&#65533;#&#65533;)&#65533;&#65533;&#65533;&#65533;&#65533;B*l,&#65533;"54T0&#65533;P&#65533;.&#65533;&#65533;&#65533; &#65533;X&#65533;&#65533;G
&#65533;&#65533;&#65533;'&#1560;&#65533;&#65533;*&#65533;&#65533;) &#65533;]>P&#65533;
]&#65533;&#65533;&#65533;&#65533;&#65533;&#65533;&#65533;h&#65533;&#65533;3`&#65533;&#65533; %m$&#65533;D&#65533;HA&#65533;&#65533;&#65533;&#65533;19_&#65533;&#65533;W&#65533;B8&#65533;!&#65533;@"&#65533;
&#65533;C&#65533;=py\&#65533;&#1793;+&#65533;*&#65533;&#65533;&#65533;&#65533;L&#65533;- &#292;,Ha&#65533;&#65533;P&#65533;(`&#65533;c)^&#65533;

&#65533;&#418;0SXgG-&#65533;&#65533;0L&#65533;+&#65533;&#65533;S&#65533;h&#150;&#65533;&#65533;. &#65533; 3@&#27897;&#65533;&#65533;&#65533; &#65533;&#65533;r&#65533;	&#65533;&#65533;6u<D i@ &#65533;&#65533;U&#65533;&#1151;8&#65533;@Ng&#65533;
&#65533;&#65533;&#65533;	 &#65533;X&#65533;&#65533;&#1463;&#65533;&#65533;&#65533;0&#65533;&#65533;*`&#65533;&#65533;p&#65533;P5&#65533;&#65533;
&#65533;&#65533;X&&#65533;+&#65533;S&#718;&#65533;@&#65533;&#1576;*&#65533;d `K&#65533;&#65533;`&#65533;&#65533;_ t&#65533;&#65533;&#65533;&#65533;DHYTB&#335;\K#&#65533;G `&#65533;$^&#65533;=&#65533;&#65533;&#65533;t&#65533;&#65533;P&#65533;&#65533;&#65533;&#65533;&#65533;T@&#65533;J &#2001;&#65533;&#65533;&#65533;p&&#1280;/&#65533;&#65533;|  &#65533;R&#65533;Ge< *&#65533;&#65533;@? &#65533;Mt&#65533;&#65533;zd&#65533;L^&#65533;&#65533;&#65533;@&#65533; &#65533;&#1284;,&#65533;&#65533; &#65533;&#65533;&#65533;&#820;+&#65533;&#65533;epj&#65533;&#65533;&#65533;&,&#65533;0DO&#65533; &#65533;&#65533;&#65533;5&#65533;%h&#65533;	&#65533;&#65533; &#65533;B&#65533;@&#65533;h&#65533;	&#65533;@&#65533;c&#65533;&#65533;Q&#65533;&#65533;B&#65533;9#H&#65533;&#1151;D&#65533;D,Tj&#65533;&#65533;&#65533;&#65533;&#65533;#0E
&#65533;&#65533;Kqk-&#65533;<@&#65533;&#65533;&9&#65533;N&#65533;ch&#65533;(AN>&#65533;&#65533;``&#65533;8&#65533;a &#65533;4hRG&#65533;&#65533;&#65533;&#65533;&#65533;`W&#65533;&#65533;&#65533;&#65533;4&#1026;&#65533;&#65533;&#65533;o&#65533;&#65533;&#65533;&#65533;&#65533;&#1466;q&#65533;&#1799;?Pr,&#65533;&#65533;#&#65533;x`&#65533;Cp&#458;&#65533;u&#65533;!&#65533;x&#65533;&#65533;&#65533;l'X  7&#65533;:h&#65533;#&#65533;tQ&#65533; R&#65533;&#65533;s&#65533;A&#65533;&#65533;&#65533;1 mcA&#65533;" "&#65533;&#65533;&#65533;&#65533;&#65533;D&#51714;d&#65533;2^4&#65533;d&#65533;(?&#65533; _0&#65533;&#65533;q&#65533; &#65533;&#65533;&#65533;	&#65533;2\&#65533;.&#65533;&#65533;&#65533;,05-&#65533;&#65533;&#65533;&#65533;	F@&#65533;`&#2859;&#65533;&#65533;&#65533;B&#65533;&#65533;}&#65533;&#65533;&#65533;&#728;h)&#65533;J @&#65533;N&#65533;&#65533; ^&#65533;Z: -&#65533;&#65533;&#65533;&#1333;&#65533;&#65533;&#65533;9k&#65533;&#1712;,<{&#65533; &#65533;&#65533;
 s&#65533;V9h&#1026;&#65533;Ty&#65533;&#65533;&#65533;&#563;&#65533;&#65533;e&#65533;&#65533;`3&#65533;&#65533;,h&#65533;&#65533;[A/+ u`';!&#65533;&#65533;&#65533;&#65533;1AT&#65533;f&b&#65533;}&#65533;&#65533;@Lq&#65533;&#65533;O&#65533;! &#65533;db&#65533;&#65533; `F&#65533;&#65533;
&#1081;&#65533; P*$b&#65533;&#65533;&#65533;&#65533;  &#65533;Dn
&#65533;&#65533;&#65533;&#65533;/&#65533;&#65533;&#65533;2&#65533;HRk&#65533;hV&#65533;M}R&#65533;M`&#65533;&#65533;&#65533;&#65533;&#65533;Z&#65533;&#65533;cn. 6&#65533;,#/,p9&#65533;&#65533; KS&#65533;Ij0Id2A&#65533;	&#65533;&#65533;	0&#65533;C &#65533;)IP&#65533;&#65533;&#65533;&#65533;&#65533;yQ&#65533;a&#65533;D	&#65533;)u&#984;&#65533;&#65533;&#65533;&#65533;&#65533;D&#65533;F &#65533;&#65533;&#65533;&#65533;&#65533;&#65533;}&#65533;&#65533;&#65533;&#65533;&#65533;&#65533;Cp&#65533;2&#65533;&#65533;N&#65533;&#65533;&#310;&#65533;&#65533;&#65533;&#65533;&#1036;[]&#65533;J=&#65533;H&#65533;9&#653;&#65533;&#164;&#65533;&#65533;&#65533;#?P&#65533;&#65533;&#1721;&#65533;&#65533;&#65533;R)yAs~&#65533;&#65533;&#65533;&#65533;&#65533; #0&#65533;*&#65533;t&#65533;>&#65533;)&#65533;&#65533;&#65533; 6&#551;&#65533;&#65533;&#65533;@&#65533;%&&#65533;&#1184; $&#65533;0@A &#65533;s&#65533;If&#65533;&#65533;&#65533;&#65533;.,;&#65533;=&#65533;&#65533;1Vj
f0O"v&#65533;T2$&#65533;B&#65533;&#65533;Y&#65533;&#65533;&#65533;&#784;&#65533;`H&#65533;S&#65533;&#65533;&#65533;&#65533;&#1312;&#65533;".&#65533;<EO`g&#65533;4^m&#65533;&#65533; &#65533;&#65533;&#65533;&#65533;&#65533;uz\&#65533;&#65533;; &#65533;&#65533;%>! &#65533;&#65533;&#65533;&#1406;'&#65533;}&#65533;&#65533;&#65533;&#170;g&#65533;GOz&#65533;Q&#65533;&#65533;K&#65533;&#65533;&#65533;X&#65533;*&#65533;&#65533;&#65533;&#65533;&#65533;&#65533;&#65533;p&#65533;&#65533;=&#65533;D &#65533;&#65533;&#65533;D&#673;&#65533;"A$&#65533;&#65533;#~&#65533;&#65533;X*a&#65533;
:bE--D&#65533;&#65533;&#65533; &#65533;-&#65533;E&#65533;&#65533;B&#65533;E&#65533;l&#65533;&#1024;&#261;&#65533;&#65533;cX2&#65533;c^&#65533;W&#65533;&#65533;L<a&#65533;s&#65533;v&#65533;EDB&#65533;&#65533;'  L&#65533;u	$&#65533;&#65533;]5&#65533;&#65533;q3&#65533;sG&#65533;0,`&1r&$ A&#65533;V&#65533;&#65533;A B X&#65533;:&#65533;&#65533;&#65533;X&#65533;-&#65533;`T$ *&#65533;	 y@&#65533;7&#65533;f;&#65533;6Pe&#65533;4O&#65533;`&#65533;&#65533;o;&#65533;&#65533;&#65533;W&#65533;F&#65533;&#65533;c&#65533;N&#65533; 4@2+q&#65533; b&#65533;&#65533;B&@ &#65533;&#65533; : "&#65533;"}&#65533;0@y! &#416;h&#65533;&#65533;&#65533;&#65533;P&#65533;D&#65533;~&#65533;Er'&#65533;|t7 &#65533;t$&#65533;&#65533;
` &#65533;&#65533;Q.&#65533; E&#65533;C&#65533;&zU5&#65533;uA&#65533;&#65533;f&#65533;&#65533;>&#65533;p^&#65533;T &#65533;c.3MTa1&#65533;Zdi&#65533;&#65533;&#65533;
&#65533;&#65533;`&#65533;&#65533;&#65533;&#65533;B"&#65533;&#65533;-&#65533;``k&#65533;!&#65533;&#65533;SGt&#65533;&#224;1Q &#65533;4* "(-&#65533;I&#65533;&#65533;&#65533;!m&#65533;&#2018;;&#65533;`&#41987;&#65533;+; &#65533;&#65533;&#65533;&#65533;&#65533;O&#65533;ZA[[6&#65533; &#65533;ZG&#65533;&#65533;&#65533;&#65533;&#65533;&#65533;o&#65533;Oh&#65533;gy&#65533;A&#65533;UhP&#65533;`&#65533;\A3&#65533;&#65533;h@ :&#65533;+0Y&#65533;n&#65533;&#65533;&#65533;h&#65533;&#65533;sl&#1493;]&#1168;W&#65533;4! |XA&#65533;`e&#201; ^&#65533;0 k&#65533;pm&#65533; 2&#65533;&#65533;   &#65533;=&#65533;J.9	 u&#65533;4&#65533;&#65533;-P:&#65533;: &#65533;&#65533;;&#65533;0 &#65533;
%&#65533;.1F?2&#65533;r&#65533;8&&#65533;cpM&#65533;&#65533;&#65533;&#65533; QS2@&#65533;&#65533;' &#65533;SlGG"9#&#65533;&#65533;&#65533;&#65533;vP$&#65533;.&#65533;893&#65533;&#65533;)p"&#65533;2&#65533;H&#65533;*&#65533;27&#65533;8&#65533;&#65533;&#65533;CH&#65533;&#65533;&#65533;oD&#65533;&#65533;&#65533;&#65533;&#65533;&#866;CG&#65533;DPo&#65533;&#65533;&#65533;&#65533;	8&#65533;&#65533;V L&#65533;b&#65533;&#609;t&#65533;&#65533;L.&#65533;{B&#1251;#&#65533;&#65533;&#65533;&#65533;00)$u&#65533;&#65533;}&#65533;&#65533;W&#65533;G	&#65533;&#65533;&#65533;@&#65533;&#65533;t,&#65533;	&#65533;w &#65533;&#65533;}F@E&#65533;&#65533;h l&#65533;&#65533;&#65533;&#65533;&#65533; 3&#65533;&#65533;JF&#65533;1NS4o&#65533;8&#65533;r&#65533;#&#65533;0)h&#65533;0&#65533; &#65533;`4&#65533;2&#65533;r&#65533;	&#65533;&#65533;g&#65533;/G&#65533;g&#65533;t#&#65533;&#65533;&#65533;e
&#65533;&#65533;&#65533;"`fA @-&#65533;|#+&#65533;A-jv-7&#65533;&#65533;&#65533;D&#65533; QfC&#526;&#65533;&#65533;&#65533;$Jp\&#65533;,&#65533;&#65533;N&#65533;&#65533;&#65533;&#65533;&#65533;&#65533;z &#65533; `p&#65533;&#65533;3&#65533;&#65533;&#65533;#]P&#65533;&#65533;&#65533; g&#65533;0&#65533;&#65533;U&#65533;D&#65533;91u4`g&#65533;&#65533;'P$C'`C&#65533;	2 &#65533; .cT&#65533;`<&#65533;s<&#65533;	&#1409;/&#65533;V	&#65533;I&#65533;w2A&#65533;J3&#65533;:&#65533;p^|S&#65533;9&#65533;&#65533;&#65533;&#65533;?&#65533;&#65533;I&#966;&#65533;(d#&#65533;&#65533;S(.&#65533;>&#65533;`&#1140;8&#65533;&#65533;/c&#65533;&#65533;(&#65533;&#65533;&#512;#&#65533;`
%P:&#65533;F&#65533;&#65533; mWd&#65533;&#65533;E@&#737;&#65533;&#65533;7&#65533;qN&#65533;&#65533;D3&#65533;&#65533; &#65533;&#65533;p&#65533;&#65533;&#65533;&#65533;(z%:&#65533;E&#65533;8&#65533;U&#65533;DZ&#65533;&#65533;p!&#65533;
@E&#65533;&#65533; 'q , &#65533;r.XD!q&#65533;&#65533;&#65533;&#65533;5&#65533;	&#65533;&#920;;DT&#65533;&#65533;&#65533;{&#65533;2&#65533;q8&#65533;&#65533;p&#65533; &#65533; `9&#65533;&#65533;&#65533;]&#65533;w&#65533;j&#65533;2%&#65533;4.#\waU%;s0`\&#65533;r&#65533;aq&#65533;n	6&#65533;f&#65533; &#65533;=&#65533;&#65533;xtI$ U&#65533;K&#65533;-&#65533;P
 &#65533;t&#65533;&#65533;(&#65533;&#65533;2&#65533;[c&#65533;is&#1110;~&#65533;aj&#65533;% 5&#65533;niLQ*&#65533;p&#65533; &#65533;1&#65533;5a&#65533;5&#65533;1 PI&#65533;&#65533;
vS&#65533;6`&#65533;6Z&#65533;&#65533;y&#65533;_F&#65533;\;zYM&#65533;&#196;&#65533;&#65533;9&#65533;f&#65533;24`9*&#1139;&#65533;+&#65533;Q ,0&#65533;&#65533;&#65533;[&#65533;i&#65533;1	&#65533;&#65533; &#65533;&#65533;&#1312;i&#607;9rg&#65533;c<KgF&#65533;&#65533;@&#65533;16
L8%<&#65533;t=&#65533;&#65533;&#65533;%&#65533;&#65533;(&#65533;'&#65533;&#65533;k~d
3`|zR&#65533;A&#65533;ihA&#65533;]&#65533;*8p&#65533;` &#65533;S}&#65533;0&#65533;0&#65533;&#65533;z0@t$b&#65533;&&#65533;&#65533;aA&#65533;?^!a&#65533;&#65533;7&#65533;&#65533;04 YeQ 5&#65533;'&#65533;&#65533;H&#65533;B'&#65533;=*&#65533;&#65533; &#65533;E&#65533;s-&#65533;h&#65533;7&#65533;&#65533;&#65533;J[&#65533;&#216;&#65533;&#1240;]&#65533;&#65533;&#65533;G&#260;PC&#65533;&#65533;9&#65533;&#65533;&#65533;0a&#65533;&#65533;E &#65533;&#65533;&#65533;v&#65533;&#65533;gq:l_&#65533;\&#65533;;&#65533;B@&#65533;&#65533;H&#65533;@&#65533;0@*&#65533;A&#65533;`&#65533;(&#65533;&#65533;g%&#65533;&#65533;-@Ku&#65533;e1&#65533;5r&#65533;[&#65533;&#65533;(&#65533;&#65533;&#65533;&#65533;/&#65533;t`&#65533;lQ&#65533;>&#65533;&#65533;E&#65533;h&#65533;2W&#65533;&#65533;&#65533;&#65533;&#65533;y&#65533;0 
G&#65533;bwaS,}&#65533;a&#1540;GC&#65533;0&#65533;U&#65533;&#65533;UX9&#65533;&#65533;q&#65533;!<&#65533;&#65533;&#65533;N&#65533;&#65533;%&#65533;L&#65533;q&#65533;D&#65533;&#65533;&#65533;&#65533;&#65533;&#65533;&#65533;"&#65533;#*&#65533;&#65533;&#65533;O&#65533;WDd&#65533;&#65533;&#65533;R&#65533;',!&#65533;05eA&#65533;&#65533;&&#65533;S &#65533;&#65533;&#65533;C&#65533;&#65533; H&#65533;&#65533;1{	 M&#65533;3&#65533;'&#65533;3&#65533;&#65533;?&#65533;&#65533;&#65533;\&#65533;%)C&#65533;P&#65533;&#65533;2U$&#65533;h&#65533;C1&#65533;1|x&#65533;	*@.wJ *{G&#65533;&#65533;&#65533; |&#65533;}&#65533;FK&#65533;{%t&#65533;K&#65533;l&#65533;w&#65533;&#65533;&#65533;c6&#65533;GO&#65533;/&#65533;L&#65533;(P&#65533;d&#65533;PG&#65533;&#65533;&#65533;&#65533;(PO8~&#65533;&#65533;&#65533;&#65533;&#65533;ScE@&#65533;'&#65533;8&#65533;&#65533;&#65533;,&#65533;9&#65533;29hvy8&#65533;+&#52952; G&#65533;&#65533;3&#65533;&#65533;O=8&#65533;&#65533;+&#65533;5&#65533;7&#65533; &#65533;y&#65533;0&#65533;&#65533;&&#65533;<&#65533; 2&#65533;&#65533;/1jP2Eq7@&#65533;&#65533;&&#1203;&#65533;A&#65533;F&#65533;p&#65533;&#65533;&#65533;H&#65533;&#65533;C0P#&#65533;# 0%&#65533; &#65533;Yb=hy&#65533;A&#65533;xG&#65533;v)&#65533;&#65533;&#65533;Pw&#65533;@&#1097;&#759;|&#65533;.P &#65533;	D"l(f)&#65533;
yQA@h&#65533;A&#65533;h&#65533;@&#65533;&#65533;*&#65533;&#65533;WQ&#65533; ;&#65533;mAQ&#65533;&#65533;&#65533;&#65533;&#65533;=@&#65533;B&#65533; &#65533;&#65533;&#1198;&#65533;&#1336;<a6&#65533;&#65533;&#65533; &#65533;A&#65533;&#65533;Ro&#65533;EOa&#65533;Z;&#270;[;&#1134;-D&#65533;kO&#65533;4&#65533;"Pu&#65533;w#&#65533;&#65533;@ 4&#65533;&#65533;&#65533; &#65533;&#65533;O&#65533; j:p&#65533;+ &#65533;=p&#65533;&#65533;>&#65533;&#65533;&#65533;&#65533;TA&#65533;&#1009;&#65533;BE&#65533;#]t&#65533;&#65533;E""&#65533;&#65533;BarQ0pK
&#65533;g&#65533;001&#65533;&#65533;0&#65533;k+p>&#65533;(&#65533;&#65533;P&#65533;l&#65533;u5&#65533;	&#65533;Pd+k&#65533;=&#65533;$&#65533;/B&#65533;&#65533;&#65533;<0&#65533;&#65533;_p^&#65533;p:&#65533;&#65533;j()[&#65533;&#65533;&#65533;&#1431;&#65533;&#65533;&#65533;v3&#65533;6 (&#65533;`&#65533;&#65533;&#65533;&#65533;&#65533;&#65533;?&#65533;-PrI&#65533;-&#65533;&#65533;A&#65533;&#65533;&#65533;7P &#65533;y&#65533;&#65533;&#65533;&#65533;Z&#65533;&#1713;-p&#65533;]&#65533;&#65533;tWC&#65533;,&#65533;B&#65533; P&#65533;hfy&#65533;2+&#65533;y&#65533;&#65533;+&#65533;&#65533;N\&#65533;*&#65533;s aSr&#65533;&#65533;&#65533;hdjl&#1207;&#65533;&#65533;|&#65533;e! &#65533;2sG&#65533; >&#65533;w$2S&#65533;&#65533;:)&#65533;"@m&#65533;;*H&#65533;tQ&#65533;&#65533;&-5Pm&,C&#65533;S A&#65533;(&#65533;&#529;;&#65533;3&#65533;=&#338;,=P&#65533;&#65533;`0=&#65533;A@ic1FC&#65533;" S&#65533;&#65533;&#65533;&#167;	8&#65533;K<V[&#65533;&#65533;0aO&#65533;4&#65533;&#65533;\^<&#65533;&#65533;&#65533; 9&#65533;"P)(&#65533;hd&#65533;&#65533;L3&#65533;dd+&#65533;&#65533;
 &#65533;&#65533;*&#65533;N&#65533;&#65533;O &#65533;&#65533;F~&#65533;&#65533;mO"&#65533;&#65533;&#65533;( R&#65533;&#65533;;&#65533;&#65533;E&#65533;&#65533;&#65533;P&#65533; ,1&#65533;&#65533;&#65533;[03&#65533;.#&#65533;&#65533;	0Wa">&#65533;D&#65533;PGKw&#65533;&#65533;&#65533;	&#65533;&#65533; &#65533;E&#65533;Wu&#65533;&#65533;"&#65533;&#65533;b @&#65533;"&#65533;bqg &#65533;H&#65533;&#65533;hB&#65533;&#65533;)&#65533;3&#65533;5$&#65533;wB&#65533;=&#65533;`6p&#65533;0&#65533;&#65533;&#65533;v&#65533;b&#65533;&#65533;%9an&#65533;&#65533;7&#65533;:`+&#65533;&#65533;i9&#65533;J&#65533;xat&#65533;&#65533;G&#65533;&#65533;)&#1794;&#65533;X&#65533;K&#65533;:{&#65533;&#65533;&#65533;&#65533; o&#65533;H&#65533;q&#65533; &#65533;7&#65533;7&#65533;&#65533;&#65533;&#65533;&#65533;&#65533;^&#65533;&#65533;ED(&#65533;8&#65533;&#65533;&#65533;v&#65533;&#65533;&#65533;+&#65533;-&#65533;^&#65533;&#65533;&#65533;T!$0<&#65533;>I&#65533;>&#65533;g&#65533;U&#65533;&#65533;&#65533;1&#65533;&#65533;`&#65533;&#65533;0&#65533;&#65533;*&#65533;*&#65533;&#65533;&#65533;&#65533;&#65533;)d?CJ&#65533;&#65533;&#65533;:&#65533;iX:]&#65533;,Q0j &#65533;;&#65533;#&#65533;&#65533;	&#65533; #&#65533;&#869;&#65533;v`7I2&#65533;&#65533;jQ&#65533;?&#65533;	&#65533;&#65533;_\9m&#65533;t.&#65533;m&#65533;&#65533;&#65533;(P&#65533;-<k&#65533;%&#65533;\&#65533;&#65533;&#65533;&#65533;&#65533;Td&#65533;&#65533;&#65533;{B,Q&#65533;@0&#65533;2H@ &#65533;&#65533;&#65533;~&#254; &#65533;o&#65533;M&#65533;f&#65533;&#65533;&#65533;C&#65533;n &#65533;&#65533;u&#65533;
&#65533;&#65533;
&&#65533;&#65533;
 & &#65533;.,#+,-!7&#65533;-*.!1,1$.$A)<#&#65533;&#65533;&#65533;("",!&#65533;&#65533;5>=5&#65533;)&#65533;&#65533;&#65533;&#65533;,&#65533;&#65533;A,$&#65533;&#65533;+&#65533;",&#65533;&#1599;1&#65533;&#65533;&#65533;&#65533;A&#65533;&#65533;N[&#65533; (.&#65533;p&#65533;&#65533;&#65533;&#65533;&h[&#65533;n&#1344;[&#65533;4&#65533;&#65533;0a&#65533;z`&#65533;&#65533;Vp &#65533;&#65533;&#65533;&#65533;*HX8@&#65533; P0&#65533;&#65533;&#65533;&#65533;n `"!nT&#65533;&#65533;&#65533;&#65533;!&#65533;)T	&#65533;UX#4h&#65533;i&#65533;.&#65533;|&#1717;&#65533;&#65533;&#1651;h&#1258;]&#758;&#65533;&#1783;p&#65533;&#669;K&#65533;l6&#65533;&#65533;&#394;&#65533;5VV&#65533;P&#65533;&#65533;&#65533;&#65533;&#65533;&#65533;@&#65533;&#65533;&#65533;P;!Rd&#65533;&#65533;&#65533;&#65533;&#65533;&#65533;&#65533;&#65533;7
&#65533;j"&#65533;'&#65533;Vd&#65533;&#65533;BC 
p&#65533;@&#65533;&#134;U&#65533;&#65533;&#65533;+H3\&#65533;&#65533;ka&#65533;&#65533;&#65533;e&#65533;F&#65533;&#65533;:&#65533;$b^ &#65533;
&#65533;&#65533;`A&#65533;[&#65533;&#65533;PQ&#65533;&#65533;W&#65533;&#65533;|p"&#196;&#65533;8d&#65533;&#65533;&#65533;&#65533;&#65533;&#65533;`&#65533;&#65533; &#65533;T&#65533;&#65533;:&#65533;B t&#65533;A &#65533;Mw$&#65533;@&#65533;&#65533;Cv&#65533;&#65533;B$&#65533;0&#65533;B(&#65533; &#65533;`7p&#65533;RV%&#65533; 
&#65533;&#65533;RL	&#65533;&#65533;L%`TU&#65533;&#65533;&#65533;A]&#65533;&#65533;&#720;b&#65533;R&#1489;H&&#65533;&#65533;L6&#65533;XCr&#65533;@Tba6&#65533; &#65533;)&#65533;F&#38400;`&#65533;&#65533;&#65533;&#65533;&#65533;H&#65533;Ck!4P"Qcj&#65533;&#65533;
&#65533;&#65533;J<`&#65533;L&#65533;,w >`2!>0A6&#65533; &#65533;XX &#65533;&#65533;"\&#65533;&#65533;/d&#65533;@&#65533;
1&#65533;&#65533;&#65533;|&#65533;vG
&#65533;L&#65533;&#65533; 3P&#65533;&#65533;&#65533;&#65533;&#65533;&#65533;0lC&#65533;&#65533;<` CA&#65533;&#65533;&#65533;,P&#65533;&#65533;&#65533;I&#65533;V=&#65533;S&#65533;}p&#65533;&#65533;&#65533;
0$,&#65533;&#65533;&#65533;&#65533;&#65533; 	P&#65533;'&#65533;	x &#65533;
#&#65533;&#65533;&#65533;K&#65533;xS&#65533;&#65533;&#65533;[z	T  #RJ&#65533;	f`=@%W^I&#65533;&#65533;E:i&#65533;&#65533;'&#65533;p]P~&#65533;&#65533;&UV&#65533;Y&#65533;T&#65533;B &#65533; &#65533;=&#65533;YU&#65533;&#65533;`&#65533;@Y&#65533;&#65533;&#65533; 
`&#65533; &#65533;&#1811;
$@B&#65533;&#65533;&#65533;&#65533;20&#65533;&#65533;'&#65533; &#65533;
&#65533;&#65533;&#1154;1&#65533;`S ,g&#65533;&#65533;w&#65533;p 
&#65533;	&#65533;&#65533;!CB:*&#65533;&#65533;&#65533;&#65533;P&#1066;&#65533;&#65533;&#65533;&#65533;&#65533;`&#65533;&#65533;&#65533;B7,P&#65533;' &#65533; &#65533;&#65533; .&#65533;Mo&#65533;E&#65533;'`&#65533;&#65533;b&#65533; &#65533; &#65533;2h&#65533;
&#65533;<&#65533;&#65533;-&#65533;@&#65533;mI!&#65533;tN?&#65533;&#65533;V&#65533;&#65533;/Q&#779;&#1302;&#65533;&#65533;&#65533;&#65533;`z9&#65533;&#65533;Yi&#21840;&#65533;<&#65533;&#184;&#65533;&#65533;&#65533;I6lRWS&#65533;%&#65533;`^V&#65533;e&#65533;[n&#65533;&#65533;`,&#65533;N&#65533;	&#1120;B$&#65533;a `Z::`0
+&#65533;&#65533; #&#65533;`&#65533;68&#65533;&#65533;L &#65533; L&#65533;&#65533;&#65533;&#65533;@Y&#65533;&#65533;&#65533;BI&#65533;i?`&#65533;`,0 r&#65533;
@&#1034;
p&#65533;P&#65533;5&#65533;i&#65533;/&#65533;&#65533;X2&#65533;]$J'$&#65533;&#65533;&#65533;+aM &#65533;&#65533;&#65533;:&#65533;`c&#65533;&#65533;pX&#65533;X@>PALn&#65533;D&#65533;"D&#65533;q@	p&#65533; &#65533; >&#65533;&#65533;V&#65533;&#65533; 5&#65533;&#65533;cB'&#65533;&#65533;]&#65533;y&#65533;&#65533;&#65533;&#65533;&#65533;&#65533;8&#65533;&#65533;&#65533;n&#65533;&#65533;&#65533;&#65533;hLc&#65533;)&#65533;&#65533;yLA&#65533;a&#65533;&#148;&#65533;.*`RJ&#65533;x&#65533;&#65533;Xa&#65533;&#65533;&#65533; &#65533; <X&#65533;C&#65533;|&#65533;%V&#65533;&#1718;
&#65533;&#65533;J&#65533;{ Q&#65533;&#65533;&#547;&#65533;&#65533;d&#65533;&#65533;&#65533;&#65533;&#65533;VXj&#65533;&#65533;&#65533;+&#65533;V&#65533;P&#65533;z&#65533;e /!	T&#65533;+m&#65533;&#65533;h+&#65533;&#65533;A  &#65533;&#65533;$&#65533;U`@#&#65533;&#65533;DH&#65533;&#65533;e 2&#65533;y\&#65533; ^&#65533;&#65533;s-&#65533;&#65533;&#65533;&#65533;&#65533;&#65533;`r&#65533; &#65533;&#65533;&#65533;KP0&#65533;&#65533;&#65533;)&#65533;&#65533;m&#1043;X@$ &#65533;L)2&#65533;	f1I&#65533;&#65533;TV7&#65533;/&#65533;v&#65533;zX&#65533;R05:&#65533;&#65533;]&#65533;^&#65533;&#65533;&#65533;&#65533;A@x_&#65533;Wa&#65533;&#65533;&#483;h&#65533;u::h`&#65533;g&#65533;&#65533;B&#65533; `&#65533;L&#65533; &#65533;g<&#65533;&#65533;&#65533;&#65533;L4i&#65533;BP&#65533;<&#65533;&#65533;"`A&#65533;&#65533;C &}{&#65533;M$A
&#65533;
m&#1536;T&#65533;&#65533;&#65533;&#65533;&#65533;aE2,@&#65533;`&#65533;&#65533;  &#65533;t`&#65533;&#65533;&#65533;(&#65533;&#65533;&#65533;+?:&#65533; &#65533;&#65533;"%P&#65533;&#65533;uJ`&#65533;&#65533;H`&#65533;&#65533;&#65533;&#181;(l&#65533;&#65533;`6Q&#65533;&#65533;&#65533;&#65533;&#65533;&#65533;&-(Mz &#65533;&#65533;AH^&#65533;W&#65533;;j)&#65533;&#65533;&#65533;&#65533;&#65533;&#65533;b&#65533;&#65533; ,&#65533;&#65533;lgK&#65533;&#65533;1&#65533;+&#65533;&#33493;&#65533;&#65533;/&#65533;&#65533;1F&#1618;&#65533;#.&#65533;I0&&#65533;@x&#65533;&#65533;X *&#65533;X4&#65533;&#65533;&#65533;&#65533;HQs$M:&#65533;&#65533;&#65533; i&#65533;&#325;&#65533;&#65533;e2r&#65533;A"&#65533;\&#65533;j&#1369;6PL&#65533;A&#65533;&#65533;8plX&#65533;|&#65533;\N)&#65533;Q"&#65533;&#65533;&#65533;P&#65533;H&#65533;+. &#65533;
4`C&#65533;&#65533;ZK&#65533;&#209;&#65533;`&#65533;Y&#65533;&#65533;>&#65533;R&#65533;F&#65533;&#65533;&#65533;&#65533;I&#65533;844Y,#J&#65533;#5! f&#65533;&#65533;&#65533;&#65533;&#65533;&#65533;H&#65533;&#65533;G&#65533;f.z]F&#65533;b&#65533;(&#65533;5cm&#65533;&#65533;&#65533;&&#65533;e&#65533;&#65533;tY&#65533;<&#65533;&#65533;d&#65533;0W6R2&#65533;&#65533;&#12622;&#65533;P&#65533;U&#1175;&#65533;&#65533;&#65533;&#65533;-&#65533;a&#65533;<&#65533;&#65533;&#1952;	|aX&#65533;&#65533;Zmc` &&#65533;&#65533;&#65533;+7]&#65533;&#65533;S&#65533; j#&#65533;I&#65533; &@5\\`8&#65533;0&#65533;&#65533;E&#65533;D&#65533;&#65533;OR&#65533;f5&#65533;&#65533;&#65533;&#65533;&#65533;P&#65533;/&#65533;&#65533;&#65533;&#65533;2&#65533;&#65533;&#65533;&#65533;&#65533;&#65533;V&#65533;Z&#65533;"T3I &#65533;&#65533;h&#65533;&#65533;|&#65533;&#65533;fT&#65533;.&#65533;&#65533;&#65533;&#65533;" l&#65533;&#65533;*u&#65533;&#65533;Q&#65533;T&#65533;$&#65533;*&#65533;&#65533;]&#65533;&#65533;&#65533;n{&#65533;&#65533;c&#65533;&#65533;&#65533;&#65533;C<&#65533;b&#65533;&#65533;2&#65533;3&#65533;%=&#65533;&#65533;&#65533;&#65533;"  s2:&#65533;O&#65533;&#65533;:&#65533;&#65533;&#65533;.&#65533;A0&#65533;&#65533;&#65533;&#65533;&#65533;nE&#65533;Ol&#65533;&#65533;'g&#65533;&#52838; &#65533;u
n1&#65533;&#65533; &#65533;&#65533;&#426;b"W&#65533;4&#65533;&#65533;&#65533;	@D&#65533;&#65533;x&#65533;&#65533;&#65533;&#65533;&#65533;&#65533;f&#65533;`&#65533;g*&#65533;i`x&#65533;U&#65533;~X&#65533;&#65533;&#65533;&#65533;3&#65533;&#65533;&#1651;&#65533;&#1686;&#65533;`\"&#65533;&#65533;
B"&#65533;'&#65533;&#65533;&#65533;+&#1113;&#65533;`0&#65533;&#65533;&#65533;&#65533;L&#1067;D&#65533;5`&#65533;&#65533;V&#65533;# %9,&#1998;&#65533;&#65533;!*$&#65533;&#65533;6x&#65533;&#65533;-&#65533;&#65533;&#65533;&#65533;L&#65533;&#65533;&#65533;&#65533;P&#65533;m&#65533;&#65533;_XEQ`&#65533;~@!&#65533;:p&#65533;h&#65533;$&#65533;&#65533;&#65533;j&#65533;F&#65533;&#65533;&#65533;e&#65533;&#65533;&#65533;j&#65533;&#65533;|wWt@ \&#65533;&#65533;L&#65533;&#65533;&#65533;&#65533;zp>P,&#65533;&&#1608;P\&#65533;YiC1H&#65533;&#65533;&#65533;&#1040;{&#65533;&#65533;&#65533;&#385;Yv &#65533;&#65533;&#65533;-v&#65533;&#65533;V@&#65533;&#65533;O&#65533;^&#65533;&#65533;U&#65533; P&#65533; &#65533;&#65533;o&#65533; /8&#65533;&#65533;&#65533;3&#65533;s&#65533;&#65533;
U&#65533;&#65533;&#284;.&#65533;\.&#65533;U&#65533;&#65533;&#65533;&#65533;]bj&#65533;o'0sW&#65533;(Qy!0&#65533;%e&#65533;w%&#65533;&#65533;nsue&#65533;&#65533;#J&#65533; 2&#65533; &#65533;&#65533;0&#65533;c &#65533;z&#65533;J&#65533; +&#65533;2P30@+@&#65533;&#65533;&#65533;?&#65533;A)&#65533;k&#65533;&#65533;B3a&#65533;>&#65533;6&#65533;&#65533;4!A &#65533;a&#65533;&#65533; 00V&#65533;&#65533;6&#65533;c $&#65533;1&#65533; B&#65533;`&#65533;&#65533;?=&#65533;M#&#65533;3 ,&#65533;&#65533;qJ&#65533; "&#65533; &#65533;,&#65533;_&#65533;&#65533;&#65533;'&#65533;&#65533;&#65533;&#65533;!&#65533;W&#65533;&#65533;,p~%0c&#65533;b'E C&#65533;&#65533;`&#65533;&#65533;e7 dq/7&#65533;%&#65533;#T&#65533;&#65533;&#65533;[>"&#65533;I&#65533;m&#65533;&#65533;&#65533;&#65533;$SwQF%&#65533;&#65533;/r&#65533;n&#65533;x:3v^&#65533;"<&#65533; CdC&#65533;O\&#65533;b&#65533;R0&#65533;RrOp4y" &#65533;2&#65533;&#65533;&#65533;p&#65533;&#65533;&#65533;*&#65533; &#65533;&#65533;? &A0 B)&#65533;U&#65533;V &#65533;&#65533;'&#65533;q &#65533;&#65533;&#65533; &#65533;R&#65533;!Bz&#65533;T+10y&#65533;&#65533;g&#65533;&#65533;! &#1539;L&#65533;&#65533;	&#65533;&#65533;r&#65533; ,p?-&#65533;_&#65533;&#65533;7u~&#65533; <&#65533;V&#65533;%&#65533;* $&#65533;&#65533;Oa&#65533;&#65533;Q&#65533;&#65533;#P.r5&#65533;&#65533;&#65533;&#65533;&#65533;&#65533;Zqv&#65533;&#65533;PbD;&#1353;*&#65533;&#65533;t%&#65533;&#65533;;&#65533;e%&#65533;#v&#65533;e 5&#65533;~P&#65533;&#65533;&#65533;"fe2H;&#65533;&#65533;g&#65533;V&#65533; W&#65533;8&#65533;+0X-W&#65533;pW @&#65533;&#65533;&#65533;-&#65533;:&#65533;S &#65533;&#65533;6&#65533;&#65533;`&#65533;U'E&#65533;&7AB1M~&#65533;B.mR~&#65533;&#65533;7u&#65533;uO&#65533;&#65533;L&#65533;a>+S&#65533;1	&#65533;p?&#65533;u &#65533;&#65533;&#65533;>&#65533;&#65533;#&#65533;&#65533;&#65533;:p&#65533;&#65533;&#65533;2V&#65533;&#65533;&#65533;&#65533;p&#65533;3R&#65533;e&#65533;&#65533;#&#65533;&#65533;eZ&#65533;SdZ&#65533;!&#65533;	&#65533;&#65533;'&#65533;&#65533;&#530;&#65533;Y&#65533;OSF&#65533;sw &#65533;&#469;::r&#65533;&#65533;%Y&#65533;&#65533;&#65533;&#65533;lR&#65533;=&#65533;&#65533;B&#65533;&#65533;&#65533;f&#65533;&#65533;(%&#65533; P &#65533;D<e&#65533;&#65533;	&#65533;&#65533;#@&#65533;&#65533;z&#65533; &#65533;&#65533;-{0p+&#65533;[&#65533;F,&#65533;k&#65533;&#65533;&#65533;C&#65533;*&#65533;R&#65533;&#65533; =&#65533;&#65533;&#65533;D&#65533;!&#65533;&#65533;C&#65533;&#65533;G&#65533; "e&#65533;.&#65533;x, &#65533;- &#65533;&#65533;!&#65533;&#65533;L&#65533;t (&#65533;tu&#65533;&#65533; &#65533;9D&#65533;qD<&#65533;&#65533;&#65533;c&#65533;I&#65533;&#65533;&#65533;2P&#65533;)&#65533;&#65533;<b&#65533;)&#65533;&#65533;&#65533;3F&#65533;&#65533;?&#65533;&#65533;&#65533;x&#65533;&#65533;5%&#65533;&#65533;Q&#1270;e8&#65533;6&#65533;&#65533;en&#65533;&#65533;"&#65533;&#65533;]dR&#65533;&#65533;&#65533;&&#230;I.&#65533;,&#65533;A0Y&#65533;&#65533;L1u#369&#65533;&#65533;" &#65533; A&#65533;&#65533;N&#65533;0@&#65533;&#65533;&#65533;&#65533;&#65533;
&#65533;  $&#65533;)&#65533;&#65533;1&#65533;&#65533;&#65533;&#65533;I&#65533;q)&#65533;>0&#65533;%i)&#65533; (&#65533;&#65533;&#65533;*&#65533;&#65533;&#65533;&#65533;&#65533; &#65533;# c7	  &#65533;$&#65533;&#65533;%@
G&#65533;&#65533;9c&#65533;e&#65533;4p&#65533;&#65533;&#65533;&#65533;&#65533;c&#65533;&#65533;|&#65533;1c&#65533;R&#65533;e&#65533;m4$!);&&#65533;&#65533;&#65533;&#65533;d@z&#65533;&#65533;&#65533;v&#65533;	&#65533;1V&#65533;u&#65533;A1X&#65533;e&#65533;I\&#65533;&#65533;&#65533;&#65533;&#65533;&#65533;&#65533;&#65533;&#65533;p&#65533;$@ &#65533;(`9R&#65533;L4S"&#65533;slb&#65533;5&#65533;&#1419;0N*@_&#65533;&#65533;&#65533;&#65533;)h&#65533; 9&#65533;&#65533; &#65533;]&#65533;&#65533;&#65533;&#65533;&#65533; &#1396;K:`D&#65533; ) c&#65533;&#65533;Bo&#65533;&#65533;&#65533;q	 &#65533;&#65533; 1&#65533;&#65533;5&#65533;Fg&#65533;)&#65533;p4&#65533;&#65533;h! $&#65533;<%&#65533;O:&#65533;r(c`&#65533;9b&&#65533;&#65533;#&#65533;&#65533;Z&&#65533;/F&#65533;&#65533;F'&#65533;(&#65533;Z;J;&#65533;&#65533;&#65533;P&#65533;&#65533;eD&#65533;0&#602;&#65533;&#65533;&#65533;E&#65533;	\H!m&#65533;&#65533;1F&&#65533;sP&#65533;!&#65533;&#65533;&#65533;(&#65533;&#65533;	&#215;>9&#65533;x&#65533;&#65533;&#65533;&#65533;<&#65533;&#65533;
<1@&#65533;?&#65533;0&#65533;&#65533;w&#65533;g4!1 +1GdOI&#65533;&#65533;kq5&#65533;&#65533;	&#65533;D46q&#65533;&#65533; p@@&#65533;)&#65533;&#65533;&#65533;a&#65533;'&#65533;D&#65533;3&#65533;X&#65533;CR&#65533;"&#65533;&#65533;+&#65533;2&#65533;&#65533;c&#65533;&#65533; >k&#65533;&#65533; &#65533;!%&#65533;T2;&#65533;
&#65533;&#1396;O&#65533;Q{&#65533;*&#65533;&#65533;PP&#65533;[H{&#65533;z&#65533;&#1322;%&#65533;&#65533;Ad&#65533;/&#65533;G&#65533;a/&#65533;&#65533;S&#65533;&#65533;&#65533;&#65533;Q {"/`&#65533;1<&#65533;#&#65533;&#65533;N&#65533;&#65533;a%Q"&#65533;4&#65533;	3 M#&#65533;&#65533;r&#65533;os&#65533;`C&#65533;%&#65533;&#65533;M&#65533;&#65533;:p5<p&#65533;#&#65533;&#65533;U&#1650;	(&#65533;-=&#65533;+"a&#65533;&#65533;&#65533;&#65533;F=&#65533;X&#65533;C"&#65533;o@&#65533;$&#65533;Y7&#65533;Yf&#65533;H&#65533;d&#65533;O&#65533;wG&#65533;&#65533;&#65533;&#65533;6;hQU;Fb&#65533;&#65533;&#283;X&#65533;&#764;&#65533;"&#65533;6@Od&#65533;:6&#65533;&#65533;/&#65533;8.&#65533;n&#65533;&#65533;#&#65533;&#65533;&#65533;&#65533;k&#1297; &#65533;x3[z*&#65533;L@&#65533;&#65533;&#65533;&#65533;&#65533;n&#65533;2&#65533;&#65533;&#65533;&#65533;&#65533;&#65533;@&#65533;&#65533;`&#65533;&#65533;&#65533;&#65533;&#65533;Y&#65533;`&#65533;P c%p&#65533;W&#65533;A"&#65533;D&#65533;&#65533;V=&#65533;%&#65533;t&#65533;&#65533; =&#65533;.\&#65533;&#65533;<&#65533;&#65533;w:82,b&#230;"&#65533;&#65533;&#65533;&#65533;&#65533;&#65533;\R&#65533;\&#65533;&#65533;cn&#65533;&#65533;dA2&#65533;n&#65533;%&#314;L&#65533;f&#65533;&#65533;`&#65533;	&#65533;&#65533;&#65533;&#65533;[$&#65533;&#65533;&#65533;Y&#187;a&#65533;&#65533;_"G&#65533;P6o&#65533;`4@ &#65533;&#65533;D)2p`Q&#65533;A3&#65533;j!&#65533;S#M&#65533;D)H&#65533;]:-&#65533;A&#65533;0B(A&#65533;&#65533;&#65533;"&#65533;+ c>S7&#65533;; +`3&#65533;u&#65533;&#65533;&#65533;&#65533;&#65533;| 5&#65533;&#357;&#65533;(FK&&#65533;&#65533;&#321;.&#65533;>!&#65533;=IKd&#65533;&#1139;&#65533;p&#65533;&#65533;&#65533;&#65533;&#65533;co9&#65533;,&#65533;[O&#65533;&#65533;&#65533;&#65533;P4&#65533;v&#314;&#243;&#65533;&#65533;j&#65533;&#65533;2=&#65533;S&#319;&#65533;Q h=`;&#65533;&#65533;
 &#65533;$]&#65533;&#65533;&#65533;d&#65533;n3&#65533;E&&#65533;g&#65533;"=d&#65533;O&#65533;_4AK`&#65533;&#65533;Uy" &#65533;o&#65533;&#65533;&&#65533;&#65533;&#65533;2 !&#65533;H&#65533; &#65533;&#65533;&#65533;J =&#65533;&#65533;(&#65533;H&#65533;2)A33Q&#1826;R&#65533;:<&#65533;&#65533;G :P&#65533;+g_&#65533;&#65533;&#65533;&#65533;"SR U!d&#65533;&#65533;Rd?&#65533;:BfVa&#65533;b&#65533;&#65533;&#65533;e&#65533;	&#65533;I&#65533;&#227;.&#65533;&#65533;5=&#1254;&#65533;&#65533;&#65533;&#65533;&#65533;mP&#65533;&#65533;90&#65533;&#998;G;&#65533;&#811;X1&#65533;i#SA&#336;&#65533;5&#65533;c&#65533;&#65533;x&#1241;&#65533;&#65533;DcGc&&#65533;&#65533;WiX&#65533;&#65533;Y4&#65533;&#65533;#A{%b &#65533;`&#65533;wcxi&#65533;pD&#65533;Y> jk&#65533;&#65533;',0.]S,0&#909;&#65533;&#65533;E&#1099;&#65533;&#65533;&#65533;&#65533;)&#65533;)&#65533;&#65533;`6&#65533;$]C&#65533;G$M;p%&#65533;&#65533;&#65533;Z&#65533;zEB&#1435;&#65533;&#1712;u;&#65533;=&#65533;	&#65533;&#65533;&#65533;&#65533;X&#65533;T1F&#65533;[ &#65533;KLOlgn7P&#208;(&#65533;%U\D&1ir<&#65533;x&#65533;` v,s/ YK3p&#65533;&#65533;+&#65533;,0{5&#65533;&#65533;%&#65533;&#65533;$&#65533;.sYk	&#65533;# *&#267;$ &#65533;&#65533;'j&#65533;S&#65533;=&#65533;&#65533;&#65533;&#1804;&#65533;P&#65533;&#65533;&#65533;G&#65533;(f&#65533;4&#65533;|4&#65533;| H&#65533;Zo$&#65533;G&#65533;&#65533;&#65533;&#65533;&#65533;&#65533;&#65533;&#65533;&#65533;Z&#65533;a&#65533;&#65533;]&#65533;B&#65533;G_;&#65533;&#65533;&#65533;S[&#1713;&#65533;>&#65533;r&#65533;&#65533;?l&#65533;R&#710;&#65533;&#65533;f%&#65533;h&#65533;&#65533;6&#65533;&#65533;AP.&#65533;/eBE-pxD!:>A&#65533;&#65533;619q&#65533;&#596;u:&#65533;&#65533;<GA&#65533;Y&#65533;&#65533;!p&#65533;&#1788; _&#65533;(&#1201;&#65533;7Y6aO&#65533;&#65533;]&#65533;"&#65533; 9&#65533;f&&#65533;)R&#65533;`>@0&#65533;`>{D&#65533;&#65533;4&#65533;%1b&#65533;R&#65533;Q.b&#65533;@P&#65533;&#65533;&#65533;&#65533;&#65533;n&#65533;&#65533;&#65533;j&#65533;N&#65533;&#26556;&#65533;%&#65533;Zn&#65533;&#65533;D&#65533;&#65533;@ /&#65533;&#65533;e&#65533;Q&#65533;&#277;<&#65533;&#65533;/&#65533;2&#65533;&#65533; 4&#65533;&#1372;j	 l0&#65533;|y &#65533;&#65533;<&#65533;&#65533;&#65533;6&#65533;)&#65533;&#65533;V1u"3&#65533;&#65533;&#65533;&#65533;  &#65533;&#65533;&#65533; (Bx1&#65533;r<p&#65533;&#65533;&#65533; @&#65533;8&#65533;.5>=&#65533;&#65533;&#65533;%RBtRc&#65533;)T&#65533;&#307;eb&#65533;G&#65533;&#65533;&#65533;."\OQ&#826;&#65533;c&#65533;&#65533;v&#65533;R&#65533;>\&#65533;&#65533;&#65533;&#65533;&#65533;+I&#65533;J;%&#65533;(1;&#65533;l;&#65533;; /Q&#65533; D&#65533;n^?G&#65533;&#65533;&#1987;f@&#65533;c_:l&&#65533;_&#65533;J&#65533;"&#65533;&#65533;&#65533;x&#65533;*p&#65533;;5&#65533;:<&#65533;YU&#65533;&#65533;I&#65533;:&#65533;r&#65533;&#65533;z&#65533; K-&#65533;&#65533;&#65533;&#65533;&#65533;&#65533;z&#65533;&#65533;\"z&#921;O&#65533;&#65533;&#65533;>&#185;:&#65533;&#65533;&#65533;&#65533;%&#1466;&#65533;&#611;&#65533;/&#65533;8&#65533;.&#65533;N&#65533;&#65533;&#65533;&#65533;&#65533;S&#65533;&#65533;~&#65533;=m&#65533;&#1078;&#65533;&#65533;^&#65533;&#65533;&#65533;&#65533;&#65533;%&#65533;&#65533;&#65533;q&,&#65533;O&#65533;l&#65533;"&#65533;^&#65533;e&#65533;]&#65533;&#65533;1&#65533;*&#65533;*R&#65533;4&#65533;"1'j&#65533;D&#65533;+sYK&#65533;3&#65533;&#65533;&#65533;&#65533;.9F&#65533;&#65533;"a&#65533;&#65533;-R&#65533;&#65533;k\&#65533;[&#65533;wn&#65533;&#65533;&#65533;Eb&#65533; @&#65533;&#65533;z  &#65533;&#65533;&#65533;&#65533;&#65533;&#65533;&#65533;&#65533;&#65533;&#65533;&#65533;&#65533;&#65533;&#65533;&#65533;&#65533;&#65533;&#65533;&#65533;&#65533;&#65533;&#65533;&#65533;&#65533;&#65533;&#65533;&#65533;&#65533;&#65533;&#65533;&#65533;&#65533;&#65533;7&#65533; 6>&#65533;&#65533; 	B?&#65533;&#65533;B&#65533;&#65533;&#65533;
&#65533;7		?77&&= &&#65533;  -&&#65533;&#65533;&#65533;&#65533;=&#65533; &#65533;&#65533;6:=&#65533;&#65533;5&#65533;&#65533;&#65533;&#65533; &#65533; =J &#65533;&#65533;&#1729;:$&#65533;&#65533;a&#65533;^&#65533;q&#65533;&#65533;&#65533;v &#65533;r&#65533;&#65533;`&#65533;&#65533;#&#65533;&#65533;&#1633;&#65533;&#65533;&#65533;!&O&#65533;&#65533; ;H&#65533;@&#65533;&#1697;&#65533; @@&#65533;ROKL	J&#65533;&#65533;&#1123;H&#65533;E&#65533;SU+B&#65533; &#1578;&#65533;kI
&#65533;&#65533;L	&#65533;&#65533;&#65533;c7P.&#65533;ek[X%h,&#65533;&#65533;&#65533;>g&#65533;&#65533;&#65533;!K&#180;{u&#65533;W&#65533;&#65533;&#988;&#65533;D&#65533;&#65533;&#65533;r&#65533;6:$&#65533;9&#65533;&#65533;0&#65533;(&#65533;&#65533;&#65533;6rT&#65533;+X&#65533;&#632;&#65533;&#65533;1&#65533;&#65533;2a&#65533;`FW&#65533;8q&#65533;d&#65533;&#65533;&#65533;#&#65533;&#65533;s&#65533;&#65533;&#891;&#65533;n&#65533;&#65533;X&#65533;z&#65533;&#65533;&#65533;*&#65533;
RsH&#65533;D&#65533;$&#65533;&#65533;&#65533;&#65533;Y&#65533;&#874;&#65533;&#65533;&#65533;&#65533;&#65533;&#65533;5dLC&#65533;6&#65533;&#65533;B3&#65533;&#65533;&#65533;]&#65533;&#65533;&#65533;5&#65533;&#65533;&#65533;j&#65533;&#65533;&#65533;r1&#65533;|&&#65533;'H&#65533;m&#65533;/&#65533;&#65533;1s&#65533;.(&#65533;L0&#65533;&#65533;&#65533;&#65533;&#65533;1&#65533;&#65533;K!&#65533;&#65533;v&#65533;O&#65533;u&#65533;&#65533; &#65533;&#65533;!O:&#65533;TUB,g&#65533;"&#65533;0&#1181;&#281;K7@&#65533;&#65533;j	&#65533;0&#65533; &#65533;,s&#65533;	4&#65533; &#65533;>e&#65533;&#65533;6&#65533; &#65533;&#65533;
6&#65533;`
&#65533;GS&#65533;&#65533;QsI^Y&#65533;&#65533;T)&#65533;&#65533;r&#1013;&#65533;&#1284;&#65533;&#65533;'&#65533;&#65533;&#65533;-^~I&#1819;r(&#65533;t&#65533;i&#30555;0&#65533;&#65533;*&#65533;&#65533;&#65533;&#65533; &#65533;	&#65533;bUZ&#65533;&#65533;g%C&#65533;WeU]&#65533;B&#65533;&#65533;F&#65533;}	K&#65533;6g&#65533;6[&#65533;&#65533;_HRrV&#65533;Z&#65533;d5*G&#65533; &#65533;Q&#65533;&#65533;&#1332;j&#65533;&#476;&#65533;&#65533;2&#65533;A&#65533;&#65533;a&#65533;&#65533;Fd&#65533;&#65533;&#65533;&#65533;&#35105;#&#65533;&#65533;i&#65533;&#65533;&&#65533;&#65533;&#65533;&#65533;&#52464;E&#65533;&#65533;&#65533;&#65533;&#1338;"&#65533;&#65533;&#65533;B&#65533;V&#65533;&#65533;/&#65533;&#65533;&#65533;cH3&#65533;dZ1+&#65533;&#65533;&#65533;~XI&#65533;kyB&#65533;&#65533;%5&&#65533;&#65533;&#1556;&#65533;8SFZ&#65533;{g&#65533;&#65533;@D&#65533;&#65533;&#65533;v&#65533;,&#65533;~&#65533;*i3&#65533;&#65533; a&#65533;"U&#65533;&#65533;&#65533;q&#65533;&#65533;&#65533;l&#65533;)&#65533;&#65533;&#65533; &#65533;&#65533;gS&#65533;r"!&#65533;&#65533;V"+&#65533;!&#65533;&#65533;RH&#65533;&#65533;&#65533;&#65533;.&#65533;&#173;&#65533;&#65533;&#65533;F&#65533;&#65533;&#65533;J*&#65533;W?&#65533;g&#65533;&#65533;&#65533;&#65533;"j&#65533;&#65533;&#1322; m&#65533;&#65533;Z&#65533;XjM&#65533;!&#65533;GG&#65533;&#1370;&#65533;&#65533;&#65533;U&#65533;&#65533;@&#65533;E&&#65533;&#65533;@&#65533;&#65533;T(q8&#65533;)&#65533;&#65533;t&#65533;m&#65533;&#500;&#65533;&#65533;&#65533;&#65533;|&#65533;-&#65533;&#65533;k&#65533;&#65533;&#65533;&#65533;&#65533;&#65533;&#65533;&#65533;&#1325;&#65533;jJ&#65533; &#65533;GkL5&#65533;&#65533;T&#65533;2 &#65533;p%&#65533;{&#65533;Ki&#65533;&#41642;&#65533;0Bh&#65533;&&#65533;&#65533;&#65533;u&#65533;t&#65533;!#A5"&#65533;r&#65533;
r",&#65533;&#65533;T&#65533;&#1916;&#65533;&#65533;&#65533;&#65533;r&#65533;<&#65533;zV&#147;p&#65533;28&#65533;&#817;&#65533;&#65533;-&#65533;rz&#65533;-&#65533;Ps12&#65533;2&#65533;?g&#65533;&#65533;&#65533;5&#65533;&#65533;[/&#65533;&#65533;&#666;&#65533;&#65533;m&#65533;&#65533;I&#65533;2&#65533; U>&#65533;&#65533;B.H&#65533;&#65533;[l&#65533;&#65533;&#65533;	&#65533;~G&#65533;)&#65533;&#65533;"&#65533;!b&#65533;	&#65533;C&#65533;'&#65533;.&#65533;/t02&#65533;&#65533;NR&#65533;&#65533;M)&#65533;&#65533;x&#65533;}8&#65533;&#65533;!KW&#65533;&#65533;&#65533;&#65533;&#65533;I&#65533;Q&#65533;NK&#65533;&#65533;X&#65533;=&#65533;&#65533;ZP&#65533;&#65533;&#65533;&#65533;M&#65533;&#65533;&#65533;w&#65533;"&#65533;&#1053;&#65533;|2&#65533;&#1764;bO&#65533;8&#65533;&#65533;L4&#65533;&#65533;&#65533;;9k&#65533;&#65533;b&#65533;0&#65533;z:&#202;&#65533;&#65533;>&#65533;&#65533;x=n},&#65533;Z&#65533;4#&#65533;&#65533;b&&#65533;!&#65533;&#30051;&#65533;j&#65533;&#65533;&#65533;a&#65533;WD&#65533;&#65533;&#65533;&#65533;
$&#65533;&#65533;'!&#65533;H GO+C&#65533;$Kt26&#65533;T&#65533;&#1184;&#65533;&#65533; C&#65533;&#65533;[*&#65533;N&#65533;&#65533;(F&#65533;u$L[&#65533;&#65533;&#65533;&#1332;4&#65533;&#65533;"_ PD&#65533;i&#65533;"&#65533;&#65533;&#65533; &#65533;&#65533;&#65533;%&#65533;&#65533;4 /;&#65533;H&#65533;	+Q&#1823;%ce&#65533;0
&#65533;&#65533;	/J&#65533;I+&#65533;&#1764;&#65533;&#65533;&#65533;&#65533;&#65533;&#65533;&#65533;r]|&#65533;&#65533;&#65533;&#65533;(i@&#65533;&#65533;$&#65533;&#65533;&#65533;&&#65533;2&#65533;&#65533;&#65533;&#65533;&#65533;&#65533;&#65533;&#65533;o&#65533;&#65533;;&#65533;$&#65533;7;&#65533;53M&#65533;as&#65533;9#N&#65533;P&#65533;&#65533;&#65533;&#65533;&#65533;:&#65533;&&#65533;&#65533;bQ@&#65533;&#65533;&#65533;f&#65533;6&#65533;&#65533; PgS&#65533;&#65533;&#65533;&#65533;%&#65533;&#65533;&#65533;&#65533;HC6&#65533;K&#65533;&#1233;M&#65533;1u&#65533;&#65533;]-H]-&#65533;U|%&#65533;<HX&#65533;Vv&#65533;C&#65533;*&#65533;&#65533;&#65533;J\&#65533;t&#65533;&#65533;&#65533;&#65533;&&#65533;!8&#65533;&#65533;&#65533;&#65533;&#65533;L&#65533;T&#65533;&#65533;&#531;*Q&#65533;3Y	&#65533;.? v-h&#65533;hj&#65533;bx&#65533;&#65533;6ct&#65533;&#65533;YOg&#65533;&#65533;&#1395;`!&#65533;&#65533;&#65533;#&#65533;&#65533;&#65533;&#65533;&&#1649;F&#65533;&#65533; &#65533;&#65533;`{&#65533;&#65533;=r&#65533;9&#65533;&#65533;&#65533;+?&#65533;U&#65533;&#65533;&#65533;AX}&#65533;&#65533;]&#65533;&#65533;&#65533;NMcS_To&#65533;&#65533;&#65533;&#65533;2&#65533;U&#65533;&#65533; ,&#65533;7&#65533;&#65533;&#65533;&#65533;&#65533;&#65533;E&#65533;I&#65533;&#65533;H&#65533;&#65533;Y&#65533;b&#65533;&#65533;&#65533;W&#65533;U&#65533;&#65533;8&#65533;rh&#65533;&#65533;)&#65533;.&#65533;&#65533;&#65533;&#65533;&#65533;&#65533;Be&#65533;&#65533;T&#65533;fCD&#65533;L&#65533;6&#65533;&#65533;&#65533;.&#65533;&#65533;&#65533;&#65533;&#65533;4&#65533;A&#65533;&#65533;&#65533;C&#65533;&#65533;7&#65533;&#65533;?&#65533;{&#65533;r6&#65533;L!&#65533;&#65533;nk l&#65533;V&#65533;&#65533;"=&#65533;&#65533;&#65533;&#65533;&#65533;w&#65533;&#65533;&#65533;[&#65533;&#65533;T&#65533;&#65533;&#65533; <L0&#65533;^@"b8&#65533;&#65533;&#65533;K&#941;&#65533;U&#65533;&#65533;m&#65533;&#65533;&#171;GjQ&#65533;&#65533;&#65533;&#65533;&#65533;WRQr&#65533;~.!&#65533;&#65533;&#65533;&#65533;&#65533;&#65533;&#65533;&#65533;&#65533;$&#65533;B@X&#65533;&#65533;&#65533;VX7(&#65533;&#65533;&#65533;=&#65533;&#65533;&#65533;&#65533;&#65533;&#65533;&#574;C&#65533;]q&#65533; &#65533;&#65533;-&#65533;-&#65533;c&#65533;R&#65533;Q0[&#65533;$&#65533;gQ&#65533;3&#65533;_&#65533;q&#424;&#65533;N&#65533;&#65533;&#65533;hN3&#65533;\&#65533;O+&#65533;bZMv&#65533;&#65533;&#65533;W!&#65533;o&#65533;&#65533;&#65533;M&#65533;X&#65533;&#65533;v&#380;E&#65533;&#65533;&#65533;&#65533;&#65533;;&#973;&#65533;jN&#65533;&#65533;;4[J&#65533;&#65533;&#65533;|&#65533;&#65533;^-e&#65533;&#65533;2&#65533;&#65533;-&#1607;s)&#65533;hq&#792;&#65533;L&#65533;&#65533;zk&#65533;I&#65533;YZp&#65533;^7&#65533;&#65533;.&#65533;&#1392;&#65533;M&#65533;&#65533;&#1549;&#65533;x&#1298;&#1963;&#65533;&#65533;&#65533;CkZ&#65533;&#65533;lf&#65533;&#65533;&#65533;&#65533;&#1216;&#65533;&#65533;.?&#65533;&#65533;&#65533;&#65533;&#65533;&#65533;&#65533;&#65533;&#65533;GSII&#65533;&#65533;&#65533;N&#65533;:&#65533;L&#65533;f&#65533;T&#65533;&#1470;&#65533;&#65533;&#556;&#65533;&#65533;&#65533;&#65533;W5&#65533;$f&#65533;v&#65533;[(&#65533;*&#65533;&#65533;i\2&#256;&#65533;&#65533;&#65533;&#65533;&#65533;&#65533;&#65533;M&#65533;z;&#65533;&#1133;og&#65533;&#65533;&#65533;/&#65533;G&#65533;&#65533;&#65533;&#65533;&#65533;{&#519;>&#65533;%<&#65533;&#65533;6&#1531;d&#65533;w &#65533;&#65533;{&#65533;&#65533;
W&#65533;_NroK&#65533;&#65533;&#65533;vu&#65533;k&#65533;&#65533;	&#65533;&#65533;&&#65533;&#65533;gn&#1876;&#65533;\&#65533;+&#65533;w&#65533;&#65533;&#65533;T2&#65533;+k&#65533;#&#65533;&#65533;_&#65533;]&#65533;Ou&#65533;&#65533;a&#65533;;&#65533;3&#65533;&#65533;ND&#65533;OI&#1896;&#65533;zwG&#1018;&#65533;'~&#65533;E^&#65533;K&#65533;&#65533;&#1215;&#65533;!&#65533;o&#65533;&#65533;h&#65533;9&#1567;U&#65533;&#65533;&#65533;E7&#65533;&#65533;&#65533;&#65533;&#65533;&#65533;&#65533;&#65533;u&#65533;:Q&#65533;Nq&#65533;&#65533;&#65533;n&#65533;  !&#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94;&#244;&#65533;&#65533;&#65533;&#65533;&#65533;&#65533;&#65533;&#65533;&#65533;&#65533;&#65533;&#65533;&#65533;&#1527;&#65533;&#65533;&#1035;&#65533;&#65533;&#962;&#1773;&#65533;&#309;&#65533;&#65533;&#65533;&#65533;&#65533;&#65533;&#65533;&#65533;&#65533;&#65533;&#65533;&#1013;&#65533;&#502;&#65533;&#65533;&#65533;&#65533;&#65533;&#65533;&#65533;&#65533;&#65533;&#65533; 
&#65533;&#65533;,&#65533;& (#&#65533;&#65533;&#65533;2|&#65533;"&#1683;G&#65533;&#65533;&#65533;3j&#65533;I[E"DP&#1583;`&#65533;o&#65533;&#65533;&#65533;XNa&#65533;zc&#668;I&#65533;&#1406;M&#65533;i&#65533; #BB?ur&#65533;&#65533;&#65533;&#65533;r+&#65533;}Fr1&#65533;5&#65533;J&#65533;J&#65533;&#65533;7FF&#65533;&#65533;&#65533;&#65533;&#65533;&#516;FRD&#65533;&#65533;&#65533;&#65533;mC&#613;%&#65533;r"&#65533; &#65533;&#65533;&#65533;R&#65533;K&#65533;&#65533;zBo&#65533;|
O&#65533;B&#65533;D5&#65533;&#65533;I&#65533; &#65533;[&#65533;&#65533;Mx&#65533;&#1197;&#65533;FV&#65533;&#65533; &#375;r&#65533;j&#65533;&#65533;T&#65533;&#65533;&#65533;&#926;&#65533;&#65533;q(&#65533;&#65533;&#65533;&#65533;!&#65533;&#65533;&#65533;f&#65533;&#65533;*&#65533;&#65533;H&#65533;D[F0&#65533;!B&#65533;&#486;&#65533;&#65533;&#65533;&#65533;j&#65533;&#65533;&#531;&#65533;,1ti&#65533;hA&#65533;f&#65533;u&#1350;&#65533; `&#65533;7 &#65533;&#65533;}"&#65533;&#65533;&#65533;7&#65533;&#65533;&#65533;&#65533;&#65533;&#65533;m 6&#65533;&#65533;&#65533;U3~>&#65533;4&#65533;&#65533;&#65533;&#65533;&#48089;&#65533;rt&#65533;d&#65533;e&#65533;R&#65533;&#65533;&&#65533;"&#65533;&#65533;
&#65533;g&#65533;&#65533;&#65533;'Ry&#65533;&#65533;&#65533;j&#65533;x&#65533;w&#65533;}&#65533;&#65533;u&#65533;u&#65533;<&#65533;-dL&#65533;&#65533;&#65533;b;&#65533;&#65533;&#65533;&#65533;d&#65533;!&#65533;I&#65533;&#65533;&#65533;&#65533;&#65533;&#65533;&#65533;^&#65533;*&#65533;`|&#65533;&#65533;`#o&#65533;Y&#65533;&#1873;&#65533;&#65533;&#65533;&#65533;&#65533;*&#65533;j&#65533;&#65533;h&#65533;p/&#65533;R&#65533;1&#31528;&#21950;&#65533;&#65533;&#65533;&#65533;&#65533;5&"j&#65533;GV&#65533;%&#65533;&#65533;v7&#65533;&#65533;a&#65533;&#65533;&#65533;&#65533;i&#65533;&#65533;av&#65533;&#65533;'X&#65533;&&#65533;d&#65533;k&#65533;Y&#65533;n2V&#65533;_&#65533;)_&#65533;q&#65533;&#65533;&#65533;8g&#65533;&#65533;J&#65533;`w&#65533;&#65533;g&#65533;	 &#65533; &#65533;
!	&#65533;&#65533;a
&#65533;i&#65533;&#65533;7(&#551;`pv&#65533;`w&#65533;&#65533;&#65533;&#65533;>i(`&#65533;&#65533;&#65533;&#65533;+&#65533;&#65533;&#274;&#65533;&#65533;x9Z&#65533;&#65533;k &#65533;&#65533;&#65533;&#65533;&#65533;@&#65533;N&#65533;@&#65533;&#1952;m&#65533;&#65533;&#65533;&#65533;&#65533;	&#65533;&#65533;f&#65533;&#65533;&#65533;k&#65533;x	@;&#65533;+.w&#65533;-{&#65533;b&#65533;B9&#65533;da&#65533;%Q&#65533;&#65533;&#65533;&#65533;Q&#65533;\&#65533;&#65533;y*&#65533;`&#65533;&#65533;!	_&#65533;&#65533;
n&#65533;&#65533;&#65533; &#65533;&#65533;2&#65533;&#65533;&#65533;&#65533;&#65533;r&#65533;C&#65533;&#65533;&#65533;&#65533;&#65533;&#65533;>&#65533;&#65533;&#65533;s&#65533;&#65533;&#65533;aT&#65533;&#65533;&#65533;W%\&#65533;&#65533;,3"&#1944;3&#65533;&#65533;~&#65533;I(|;&#65533;&#65533;*&#65533;&#65533; &#65533;
xK* -&#65533; &#65533;v&#65533;&#65533;&#65533;# &#65533;B&#65533;&#65533;A&#65533;&#65533;&#65533;&#65533;-&#65533;&#65533;t&#65533;V&#65533;j&#65533;|&#65533;z&#65533;&#65533;&#65533;	&#65533;u&#41828;&#65533;&#65533;&#65533;&#65533;&#65533;&#65533;&&#65533;m&#65533;&#65533;&#65533;&#65533;I&#65533;&#65533;V!&#65533; &#65533;&#65533;&#65533;&#65533;&#65533;t&#65533;1]&#65533;&#65533;	&#65533;&#65533;&#65533;7l!&#65533; ,&#65533;c&#65533;Fn&#65533;&#65533; &#65533;&#65533;&#65533;&#65533;&#65533;)&#65533;&#65533;&#363;rX&#65533;S(&#65533;&#65533;m3&#65533;&#65533;&#65533;+zi&#65533;{&#65533;&#1904;&#65533;&#65533;%&#65533;&#65533;&#65533;&#65533;C=&#65533;&#65533;&#65533;#&#65533;&#65533;&#65533;R/&#65533;&#65533;@L&#65533;&#65533;&#65533;&#65533;#_&#65533;E &#65533;&#65533;&#65533;C&#65533;l&#65533;?k*&#65533;&#65533;:&#65533;&#65533;k&#1181;&#65533;w"&#65533;&#65533;&#65533;z&#50047;&#65533;X&r&#65533;"&#65533;&#65533;&#1253;i&#65533;&#65533;&#400;s&#65533;n&#65533;&#65533;{&#65533;&#65533;6$&#65533;4&#65533;7&#1639;&&&#65533;&#65533;MM&#65533;&#65533;Hf=!&#65533;;&#65533;V&#65533;&#1573;;m;&#1052;&#65533;F&#65533;&#65533; &#65533;sv&#65533;u&#65533;	&#65533;=E&#1623;J&#65533;&#65533;&#185;&#65533;%/~!&#65533;vl B((PrJ@&#65533;(5&#65533;I{&#65533;;^&#65533;&#65533;)&#65533;=-sF&#65533;&#64310;&#65533;&#65533;i&#65533;Tt&#1238;&#65533;&v<&#65533;UQMm*&#65533;&#65533;&#65533;&#65533;?&#65533;PaRP0&#65533;B&#65533;&#65533;&#65533;&#65533;h&#65533;^&#65533;2()FN&#65533;&#65533;&#65533;>&#65533;&#65533;akT&#65533;&#65533;&#65533;&#65533;&#65533;&#65533;y^&#65533;&#65533;FF2&#65533;1z&#65533;&#65533;wl&#65533;4*&#65533;-&#65533;M&#65533;&#1270;&#65533;&#65533;8,2&#1035;&#65533;i&#1501;P&#65533;}H&#65533;J&#65533;A&#585;&#65533;HJk&#65533;&#65533;k&#65533;H&#130;#&#65533;&#558;q9&#65533;&#65533;&#65533;&#65533;T&&#65533;&#65533;&#65533;UTb&#65533;&#65533;&#65533;&#65533;&#65533;E&#65533;&#65533;&#65533;&#950;&#65533;&#65533;&#65533;J&#65533;&#65533; &#65533;&#278;&#65533;k&#65533;j&#65533;&#65533;&#65533;&#65533;&#65533;&#65533;dj&#65533;U&#63119;C&#65533;b&#65533;Rz&#1236;)&#65533;&#65533;e0`&#65533;R&#65533;.sd&#65533;2+&#65533;  oh&#65533;&#65533;&#65533;&#65533;$yI.&#65533;&#65533;$1&#65533;(L&#65533;)&#65533;h[\W&#65533;H&#65533;&#65533;&#65533;JpM&#65533;&#65533;&#65533;G&#65533;&#65533;	8S2&#65533;P&#65533;&#842;&#65533;&#65533;&#65533;P&#65533;VXy&#65533;X&#65533;Kx&#65533;e&#65533;
&#1641;&#65533;!&#65533;&#65533;&#65533;dU>&#65533;I&#65533;(&#65533;&#65533;k&#65533;&#65533;&#65533;&#65533;i&#65533;D&#65533;T|&#65533;&#65533;.&#65533;&#65533;<(J&#65533;o&#65533;TS&#65533;"&#65533;&#65533;&#1216;&#65533;,&#65533;&#65533;,&#65533;TO&#65533;1'yOk&#166;&#65533;sN&#65533;&#65533;eK#X-,FO&#65533;&#65533;&#65533;0&#65533;&#65533;&#65533;&#65533;&#1324;t&#65533;&#65533;h &#65533;&#65533;
U+&#65533;s&#65533;&#65533;&#65533;&#65533;&#65533;a&#65533;P&#65533;&#65533;t &#65533;*el&#65533;`-&#65533;&#65533; Or&#65533;&#65533;&#65533;Z*&#65533;0w&#18267;&#65533;)V&#65533;A&#65533;s(&#65533;#1&#65533;ZV&#65533;&#65533;N(@|#+~&#65533;R{&#65533;*&#65533;&#65533;&#65533;j-a&#65533;&#65533;{&#65533;J&#65533;&#1338;#&#65533;&#65533;4g&#65533;&#65533;5TwO&&#65533;w&#65533;:&#65533;&#65533;|0&#65533;&#65533;&#65533;g?&#65533;&#65533;g&#357;&#65533;&#449;&#65533;c&#65533;&#65533;&#65533;&#65533;&#65533;&#65533;&#65533;&#65533;&#65533;&#65533;P&#65533;`&#65533;z&#65533;&#65533;%6&#65533;*&#65533;A&#65533;V&#65533;B&#65533;$A&#65533;yg&#65533;&#65533;_&#65533;&#65533;&#65533;*B&#65533;%z&#65533;9yt;&#65533;Z&#65533;xJ&#65533;&#65533;wx&#65533;8&#65533;&#65533;3]&#65533;&#65533;s&#65533;&#65533;&#65533;&#65533;&#65533;&#65533;&#1729;&#65533;&#65533;u	&#65533;&#65533;#i &#65533;&#65533;.wP&#65533;]&#65533;&#1155;&#65533;Z4}&#65533;H&#65533;&#65533;N&#65533;&#65533;-&#65533;k0UJd}&#65533;,&#65533;T	&#65533;&#65533;2&#595;&#65533;cP&#65533;v&#65533;9A&#65533;&#65533;&#1794;&#65533;&#1307;&#65533;&#65533;B&#65533;3&#65533;&#65533;p&#65533;@a^Wis&#65533;&#65533;o&#65533;2&#65533;)&#358;&#65533;-&#65533;&#65533;&#65533;&#65533;L&#65533;&#65533;8z&#65533;&#65533;c&#65533;&#65533;v&#65533;&#65533;&#65533;&#65533;xh&#65533;&#65533;F&#65533;&#1570;&#65533;m&#65533;&#65533;c&#65533;Zn&#65533;4&#1986;	&#65533;&#65533;qh&#600;&#65533;&#65533;\&#65533;&#65533;&#65533;&#65533;I&#65533;6&#65533;&#65533;&#65533;*`&#65533;f6O_&#65533;Lz@&#65533;a-&#65533;4&#65533;*&#65533;&#1334;&#65533;'Oecp&#65533;!#&#65533;t&#65533;&#564;&#65533;&#65533;o.&#65533;&#65533;
C&#65533;E&#65533;N&#65533;&#65533;<Yo2^6E2&#65533;&#65533;iy&#65533;m= &#65533;&#65533;&#1190;&#65533;Es&#65533;&#65361;&#65533;&#65533;&#65533;%&#65533;&#65533;&#65533;&#65533;2F+&#65533;&#65533;&#65533;Gz&#3814;&#65533;&#65533;e&#65533;&#65533;&#65533;d0N5&#65533;&#65533;j&#65533;,&#65533;R&#1149;&#1992;&#65533;&#65533;9=;&#65533;&#65533;&#65533;&#65533;6&#65533;]&#65533;g&#65533;&#65533;~w&#65533;&#65533;&#65533;$&#65533;
j&#514;.[&#65533;3&#65533;&#65533;[&#65533;3("w'&#65533;&#65533;&#65533;^F%&#65533;_&#65533;&#65533;p&#65533;R0.&#65533;&#65533;&#65533;h&#594;&#65533;&#65533;&#65533;qvKv&#65533;&#65533;&#65533;&#65533;,c
&#65533;XV/&#65533;&#65533;&#65533;&#65533;]&#65533;&#65533;'A&#65533;#K	&#65533;&#65533;[a&#65533;zPb&#65533;&#65533;0&#65533;&>)f1ei&#65533;h.&#65533;&#65533;&#65533;r&#65533;/!&#65533;~&#65533;'4&#65533;&#65533;&#65533;&#65533;&#65533;&#65533;N/J&#65533;7I/M&#65533;Y&#65533;&#65533;&#65533;(&#65533;&#65533;:&#65533;&#65533;&#65533;J&#65533;&#65533;I&#65533;&#1775;C&#65533;q&#65533;.$&#65533;&#65533;N&#65533;+&#65533;&#65533;&#65533;0&#65533;qU&#65533;"]&#65533;&#65533;M&#65533;&#65533;&#65533;+&#65533;&#217;&#65533;x&#65533;&#65533;&#65533;&#65533;&#65533;&#65533;&#65533;ge&#65533;x&#65533;-&#65533;b&#65533;&#65533;E&#65533;H&#65533;lo&#65533;&#65533;&#65533;Eo&#65533;\&#65533;&#65533;@2&#65533;&#65533;H"&#240;Q&#65533;&#65533;&#901;l&#65533;I&#65533;&#65533;&#65533;&#65533;&#65533;&#1338;&#65533;96&#65533;b*=&#65533;&#65533;&#65533;&#65533;&#65533;&#65533;m~&#65533;&#65533;&#65533;&#65533;&#65533;&#65533;Q&#65533;&#65533;&#65533;H&#65533;&#1235;&#65533;R6|i&#65533;D&#1511;&#65533;i|&#65533;&#65533;&#65533;F[&#65533;X6u&#967;&#65533;&#824965;B&#65533;y&#65533;&#65533;&#65533;&#65533;!&#65533;&#65533;|&#65533;&#65533;&#65533;&#65533;&#65533;&#65533;&#65533; 99X'{$&#65533;&#65533;&#65533;'|&#231;"0!&#65533;`n&#65533;1&#65533;&#65533;.&#65533;&#65533;E&#65533;&#65533;3&#65533;&#65533;4DF6&#65533;WS1&#65533;p}&#65533;RnjQ&#65533;C&#65533;G&#65533;&#65533;M8GZ&#65533;VrW 0N&#65533;`|&#65533; &#65533;'z&#65533;]&#65533;wv&#65533;&#65533;&#65533;`&#65533;&#65533;iaY&#65533;C+ &#65533;Vx&#65533;&#65533;QE&#65533;&#65533;'YcL9:dZ5Hf2&#65533;B&#65533;+ &#65533;}&#65533;-p+T&#65533;Vv&#65533;Vv&#65533;wtg&#65533;mu&#642;6;&#65533;]:&#65533;'&#65533;&#65533;MV8<&#65533;<&#65533;&#65533;b&#65533;&#65533;z&#65533;qYR&#65533;&#65533;&#65533;7&#65533;&#65533;&#65533;522&#65533;&#65533;?6&#65533;<S1&#65533;&#65533;,&#65533;&#65533; &#1026;G&#1345;C&#65533;&#65533;ON&#65533;&#65533;&#65533;Gp&#65533;gT&#65533;&#65533;mr&#65533;~&#65533;&#65533;&#65533;&#65533;&#65533;nD&#65533;Z&#65533;e&#65533;bw&#65533;9t&#65533;P&#1076;A&#65533;&#65533;#Z&#65533;v(&#65533;&#65533;&#65533;:a&#65533;
&#65533;YS&#65533;&#65533;&#1298;A&#59659;:Z&#65533;"&#65533;&#65533;&#65533;&#453;&#65533;Hq&#65533;p&#65533;u&#65533;4 &#65533;&#65533;&#65533;&#65533;&#65533;&#1431;&#65533;]&#65533;	.&#65533;_&#65533;&#65533;(&#65533;&#65533;&#65533;]#&#65533;d d\&#65533;|y$8&#65533;&#65533;&#65533;&#65533;&#4225;%&#65533;&#65533;H&#1463;J&#65533;'&#65533;&#65533;A&#65533;c7&#65533;]&#65533;4r&#65533;&#1422;&#65533;&#65533;&#65533;&#65533; eTqV&#65533;&#65533;`q&#65533;&#65533;&#65533;&#65533;bg&#65533;Tddo&#65533;/&#65533;Qi&#65533;a&#65533;&#65533;*t&#65533;c@&#65533;Vmez!&#65533;sa&#65533;!Q&#65533;&#65533;&#65533;5@&#65533;&#65533;#>&#65533;?&#65533;&#65533;*?XB&8"&#65533;&#65533; &#65533;&#65533;:&#65533;&#65533;&#65533;msJ&#65533;k&#65533;&#65533;i&#65533;f&#65533;f'8&#65533;d&#65533;a&#65533;Gy&#65533;C&#65533;tA&#65533;R&#65533;&&#65533;b&#65533;T&#65533;.#"5!5Pp"b=s&#65533;&#65533;RL&#65533;Vd&#65533;&#65533;&#65533;&#65533;&#65533;0&#65533;&#1620;0&#401;U&#65533;a.P&#65533;%&#65533;}&#65533;Gc&#65533;&#65533;xg&#65533;e<&#65533;h&#308;&#65533;#r#$&#65533;qs&#65533;&#470;j3&#65533;&#65533;&#65533;&#65533;}&#65533;X&#65533;Y@&#65533;&#65533;&#65533;&#65533;&#65533;Ev6&#65533;~&#65533;D&#65533;&#65533;&#65533;g&#65533;&#65533;&#65533;&#65533;&#65533;&#65533;-&#65533;MOW@&#65533;q0&#65533; &#65533;	&#65533;&#1687;z&#65533;u  @&#65533;f&#65533;0&#499;Rx&#65533;6j&#65533;t&#65533;y&#65533;18&#65533;&#65533;&#65533;&#65533;&#65533;8&#65533;&#65533;^44&#65533;k/&#65533;&#65533;&#65533;&#65533;/-h&#65533;N&#1620;&#65533;&#347;&#65533;0&#65533;U&#65533;&#65533;O7"&#65533;_A&#65533;-&#65533;&#65533;&#65533;&#65533;9&#65533;&#65533;'&#65533;A&#65533;&#65533;&#65533;`Ofg&#65533;R&#65533;&#65533;t&#65533;&#65533;&#65533;&#65533;&#65533;&#65533;&#65533;&#65533;&#65533;\.&#65533;-B&#65533;?A&#65533;&S&#65533;~&(!  &#51661;&#65533;!&#65533;&#593;&#65533;&#65533;&#65533;R&#1627;! 5&#65533;&#65533;  	&#65533;&#65533;A&#65533;&#65533;&#65533;Yp Je&#65533;8&#65533;G&#65533;2h&#65533;A&#65533;&#65533;&#65533;D!&#65533;id&#65533;D&#65533;&#65533;1&#65533;&#65533;rU&#65533;z&#65533;$2r:&#65533;&#65533;3E&#65533;8>&#1155;&#65533;&#65533;8cEt&#65533;&#65533;&h`"&#65533;Y
6&#65533;	5&#65533;&#65533;&#65533;'&#65533; @z&#65533;&#1976;&#65533;7&#65533;&#65533;&#65533;Y&#65533;r&#65533;&#65533;'W)XgN&#65533;g&#65533;D]8&#65533;Vc&#65533;Ma&#65533;q&#65533;r&#65533;u	&#65533;!74&#1986;^&#65533;&#65533;Ex&#65533;&#65533;i&#65533;A&#65533;9&#65533;&#65533;&#65533;&#65533;.@3&#65533;&#65533;
&#65533;&#65533; &#65533;	nyJ3&#65533;J&#65533;7&#65533;[q&#65533;+R*&#65533;b#IyH4&#65533;D&#349;g&#65533;&#65533;:h&#65533;&#65533;$&#65533;14E&#65533;&#65533;=&#65533;3L&#65533;&#65533;$nw&#65533;&#65533;6&#65533;&#65533; P&#65533;&#65533;&#65533;6V .` &#65533;&#65533;J&#1609;W&#65533;&#65533;I&#65533;n&#1557;&#65533;W&#65533;&#65533;&#65533;&#65533;&#65533;d-&#65533;&#65533;Y'dy&#65533;T&#65533;&#65533;%Tu&#346;A&#65533;3@|8"&#65533;iB Zgs&#65533;&#65533;{zF0 &#65533;&#65533;&#65533;&#65533;w&#65533;:&#65533;&#65533;&#65533;&#65533;	&#65533;	Xb 	&#65533;&#65533;r&#65533;@&#65533;&#65533;&#65533;Rb9&#65533;&#65533;d-X&#65533;3&#65533;adjC"&#65533;&#1201;;
&#817;q;2'"SD&#65533;D\?&#65533;&#65533;yN&#65533;~H&#65533;&#65533;g<[	.0&#65533;&#65533;&#65533;P&#65533;&#65533; Q&#65533;	3&N&#65533;Q3&#65533;B&#65533;Up -[&#65533;&#65533;`&#65533;A&#65533;Aa&#65533;SuDzpJ&#65533;&#1651;&#65533;&#65533;&#65533;q&#65533;&#65533;&#65533;.z8Ip1@&#65533;&#65533;&#65533;}&#65533;&#65533;J&#65533;\&#65533;&#65533;XQ&#65533;&#65533;&#65533; ,&#65533;&#65533;&#65533;&#65533;&#65533;x&#65533;	-&#65533;s&#65533;5z&#65533;uI&#808;&#65533;c&#65533;Xq&#65533;$_&#65533;v&#65533;
/D%dRg&#65533; $Z@H&#65533;O&#1537;&#65533;nQn[&#65533;&#65533;z&#65533;&#1472;1&#65533;T&#65533;&#65533;&#65533;k&#65533;&#65533;Z&#65533;c&#65533;s&#65533;s&#65533;&#65533;&#65533;&#65533;8
&#65533;9&#65533;&#65533;{j&#65533;&#65533;!&#65533;K
&#65533;&#65533;!&#65533;&#65533;&#65533;&#65533; CE~&#65533;YZ&#1522;&#65533;&#65533;ajx&#65533;ygg&#65533;p&#65533;&#65533;{&#65533;&#65533; '&#65533;W"Jx&#65533; &#65533;&#65533;+w/KL&#65533;&#65533;D&#65533;&#65533;$&#65533;&#65533;Ml&#65533;&#65533;[&#65533;&#65533;&#65533;+&#26038;&#65533;5o&#65533;^*&(&#65533;&#65533;lw*&#65533;&#65533;Z&#65533;&#65533;V&#65533;&#65533;&#65533;&#65533;&#65533;Q&#65533;:&#65533;fW&#65533;&#65533;bE&#65533;&#350;&#65533;&#65533;WIG&#65533;ya&#65533;6&#65533;NJ7&#65533;\&#65533;&#65533;S^&#65533;&#65533;4&#65533;&#65533;&#65533;KP&#1543;-@&#65533;&#65533;&#65533;[1&#65533;&#65533;&#65533;&#65533;&#65533;&#65533;&#65533;%JK&#1602;&#65533;r&#65533;:`4A&#65533;r+}h(&#65533;&#65533;&#65533;1*&#65533;&#65533;/8ixS&#65533;H&#65533;&#65533;&#65533;^V&#65533;Evaw&#65533;  ;&#65533;&#65533;&#65533;&#65533;&#65533;&#65533;&#65533;(&#65533;&#47906; &#65533;Z&#65533;&#65533;J&#65533;	&#65533;&#1586;&#65533;x{;&#65533;&#65533;kE&#65533;6&#65533;&#65533;&#737;YL	&#65533;&#65533;&#65533;&#65533;&#65533;ECs8:=&#65533;#&#65533;:B&#65533;&#65533;&#65533;&#65533;&#65533;j|&#65533;O&#65533;&#65533;0LiM&#65533;&#65533;m3&#65533;&#65533;J&#65533;&#65533;+&#65533;&#280;+&#65533;&#65533;&#65533;1&#227;Z)&#65533;-&#65533;&#65533;$<h&#65533;&#65533;&#65533;8&#65533;7-jRu&#65533;<BSb&#65533;&#65533;&#65533;&#65533;r&#65533;&#65533;  J&#65533;&#65533;o|s&#65533;&#65533; &#65533;&#65533;&#65533;&#65533;+`&#65533;&#65533;,&#65533;sz&#65533;a7E'>&#65533;&#65533;%rDBZ&#1010;l&#65533;&#719;&#65533;&#65533;F &#65533;f=R*zFH&#65533;&#65533;z_J&#65533;&#65533;&#65533;&#65533;bJ	k&#65533;WB&#65533;&#65533;&#65533;&#65533;&#65533; p*&#65533;&#65533; &#65533;D&#65533;Q@&#65533;?_&#65533;lS&#65533;&#65533;&#65533;&#65533;&#65533;&#65533;&#65533;w&#65533;&#65533;L&#65533;&#65533;-&#65533;&#65533;1&#65533;&#1517;CQ&#65533;i&#65533;oQ& &#65533;%!@&#65533;&#65533; &#65533;Z&#65533;&#690;0)  Js&#65533;lK&#65533;r&#65533;&#65533;l86m&#65533;&#65533;&#65533;&#65533;&#65533; &#65533;R&#65533;&#65533;C&#65533;&#65533;&#65533;Tt&W&#65533;&#65533;&#65533;&#65533; `p&#65533;2&#65533;&#1310; &#65533;u1&#853;&#65533;&#65533;&#65533;&#65533;b+&#65533;&#65533;&#65533;F&#65533;*tE&#65533;8&#65533;f&#65533;,,&#65533;7&#65533;&#65533;h&#65533;5'51S&#65533;V&#65533;&#65533;&#65533;&#65533;$`&#65533;&#65533;&#65533;  &#65533;&#65533;	j&#65533;\&#65533;0&#65533;&#65533;<
&#65533;\&#65533;&#65533;%&#65533;&#65533;z&#65533;8&#65533;Z&#65533;D&#65533;&#65533;X&#65533;v&#65533;"[&#65533;I&#65533;&#65533;})&#65533;o8eE&#65533;}IvapI"+@&#65533;,_&#65533;C&#65533;&#65533;&#65533;&#1580;&#65533;&#65533;.&#65533;&#65533;b4&#65533;X&#65533;&#65533;1Bg9&#&#65533;&#65533;&#65533;&#65533;jn|&#65533;&#65533;%=&#65533;&#65533;{&#65533;&#65533;X&#65533;&#65533;( $  &#65533;Z3&#65533;&#65533;&#65533;&#65533;&#65533;[k&#65533;&#65533;&#65533;.&#65533;h- &#65533;&#65533;9?P&#65533;&#244;&#65533;&#65533;&#65533;&#65533;&#65533;&#65533;f0}=5K&#65533;N&#65533;&#65533;c5&#820;&#65533;g  "0&#391;&#65533;	&#65533;k&#65533;o&#65533;&#65533;&#65533;&#65533;zdBZ&#65533;2z'&#65533;&#65533;GK6&#65533;+&#65533;&#65533;&#65533;&#65533;[&#65533;&#65533;]&#62630;&#65533;&#65533;q _1(ek&#65533;&#65533;Q&#65533;&#65533;&#65533;$ &#65533;&#65533;{" &#65533;&#1210;0&#65533;&#65533;&#334;&#982;&#1983;u=o&#65533;Ut}&#65533;&#65533;&#65533;*L&#65533;o&#65533;0&#65533;4&#65533;&#65533;7H&#65533;&#65533;k6%i&#65533;&#1781;  &#65533;&#1720;&#65533;BL&#65533;&#65533;e&#65533;&#65533;:&#65533;J&#65533;RK&#65533;&#239;#v4&#65533;&#1732;C&#65533;&#165;&#65533;&#65533;&#65533;hWm&#65533;<5&#914;v&#65533;&#65533;&#65533;&#65533;00&#65533;&#65533; Z~ &#65533;&#65533;/&#65533;(&#65533;&#65533;f k."&#65533;f&#65533;j&#65533;&#65533;oTM&#65533;"&#65533;D8&#65533;&#65533;&#8673;&#65533;&#65533;$ &#65533;&#65533;) &#65533;&#65533;&#65533;&#65533;&#65533;&#65533;5&#65533;&#65533;/&#65533;>&#65533;<&#14568;sK&#65533;I&#65533;&#65533;o&#65533;&#65533;F&#65533;z&#65533;C&#65533;&#65533;Z&#65533;$t&#65533;7%5*#P&#65533;c&#65533;&#65533;&#1521;&#65533;Q&#65533;-@&#65533;U~&#65533;&#65533;&#65533;&#65533;u&#65533;&#65533;&#41792;7&#65533;&#65533;&#65533;0&#65533;&#65533; >&#65533;&#65533;V&#65533;&#65533;m&#65533;JQ&h@2&#65533;;>=g&#1959;M&#65533;2&#65533;&#65533;&#65533;&#392;nK&#65533;*&#65533;B&#65533;&#65533;0&#65533;6/z&#65533;&#65533;	&#65533; &#65533;&#65533;W&#65533;&#65533;@L&#852;`&#65533;&#65533;&#65533;&#65533;+&#65533;7&#65533;&#65533;>&#65533;X#65&#65533;&#65533;Ro&#65533;1&#65533;&#65533;&#65533;{&#65533;&#65533;A&#65533;&#65533;-&#65533;|8&#1907;&&#65533;&&#65533;&#65533;A`&#65533;U(p%.&#65533;!&#65533;&#65533;&#65533;f&#65533;&#65533;&#65533;m5&#65533;&#65533;&#1855;&#65533;v&#65533;&#65533;X&#65533;&#65533;&#65533;&#65533;&#65533; &#65533;&#65533;&#65533;&#65533;T&#65533;q&#65533;&#65533;@+P&#65533;&#65533;&#65533;&#65533;2&#65533;QAp	&#65533;gXe&#65533;*zT8z&#30383;/&&#482;c&#65533;&#1293;g)7&#65533;US41&#65533;s&#65533;9&#65533;\8  , &#65533;&#65533;&#65533;&#65533;1&#65533;&#65533;&#65533;&#65533;&#65533;b*GB&#65533;c&#65533;&#65533;x&#65533;(~&#65533;3&#65533;Z&#65533;w&#65533;C&#65533;X@w/&#1731;&#65533;&#65533;`q}&#65533;- &#65533;,@&#1465;0\&#65533;&#65533;&#65533; &#65533;3&#65533;&#1353;?kY &#65533;&#65533;&#65533;&#65533;FL&#65533;&#2041;*]d&#65533;L&:&#65533;&#65533;&#65533;H};&#1213;b&#65533;&#65533;T&#65533;hW&#65533;H&#65533;0&#65533;-&#65533;|&#65533;&#1104;&#65533;&#65533;&#65533;&#65533;&#65533;&#65533;&#65533;&#65533;&#65533;l&#65533;O00j&#65533;r}LF&#65533;&#65533;&#65533;&#65533;&#65533;c&#65533;:&#65533;&#65533;T&#65533;&#65533;XTD&#65533;&#65533;Z&#65533;&#65533;6&#65533;&#65533;&#65533;=&#65533;@&#65533;&#65533;&#65533;&#65533;&#65533;&#65533;&#65533;&#65533;&#65533;&#65533;&#65533;&#65533;&#65533;&#65533;&#65533;&#65533;&#65533;&#65533;&#65533;&#65533;&#65533;&#65533;&#65533;&#65533;&#65533;&#65533;&#65533;&#65533;&#65533;&#65533;&#65533;&#65533; &#65533;&#65533;??B&#65533;	&#65533; &#65533;&#65533;&#65533;&#65533;&#163;&#65533;&#65533;&#65533;&#65533;&#65533;&#592;&#65533;&#65533;&#65533;&#65533; >7&#65533;77
B&#65533;
&#1274;&#65533;&#65533;!&#65533;&#65533;&#65533;&#65533;&#35011;&#65533;&#65533;&#659;&#65533;&#65533;&#65533;&#65533;&#65533;&#65533;&#65533;&#65533;&#65533;&#65533;@$,&#65533;R&#65533;4&#65533;ZE&#65533;Ul&#65533;@&#65533;+&#65533;&#65533;&#65533;&#65533;&#65533;&#65533;&#497;&#65533;&#65533;~&#65533;B&#65533;V@&#65533;jg&#22696;+U&#65533;&#65533;`&#65533;@&#65533;&#65533;&#65533;&#65533;=&#65533;`S&#3791;&#65533;&#65533;1&#65533;&#65533;&#65533;QO&#65533;}X`&#65533; &#65533;&#65533;"&#65533;&#65533;&#65533;&#65533;4h&#65533; \&#710;&#65533;&#65533;&#65533;~e$&#65533;&#65533;&#1651;&#65533;&#65533;<&#65533;&#65533;F.X
$&#65533;,&#65533;&#65533;*&#65533;&#65533;LX@&#65533;M&#65533;&#65533;0a &#65533;C&#65533; &#65533;p@C#&#65533;h&#65533;)>4&#65533;i&#65533;|B&#65533;k&#65533;&#65533;&#65533;V|&#65533;
Lj&#65533;&#65533;vQ&#65533;%&#65533;&#398;Y&#65533;&#65533;F(&#65533;&#65533;i&#65533;&#65533;&#760;sSRK&#65533;&#65533;WX&#1586;M+YQ&#65533;&#65533;&#65533;&#65533;&#65533;&#65533;&#65533;&#65533;2H!&#65533;&#196;&#65533;U&#65533;&#65533; @&#65533;&#65533;&#65533;9&#65533; &#65533;rxJ&#65533;	&#65533;P )&#65533;j&#65533;<&#65533;&#65533;@&#65533;&#1327;&#65533;&#65533;U&#65533;@D&#65533;&#65533;&#65533;&#1574;&#1729;&#65533;WP&#65533;h \&#65533;&#65533;GWK&#65533;p\4u09&#65533;q &#65533;l &#65533;9&#65533;h&#65533;[z&#544;&#65533; ZLpHy&#65533;dcv&#65533;&#65533;&#65533;)&#65533;`*&#65533;&#65533;`&#65533;,*ic&#65533;.&#65533;&#65533;Qv+&	=&#65533;&#65533;&#65533;+&#65533;&#65533;e&#65533;B&#65533;  P&#65533;&#65533;t&#65533;&#65533;&#65533;&#65533;&#65533;&#65533;;&#65533;Y<**&#65533;&#65533;G&#560;&#65533;'2r&#65533;mM&#65533;&#65533;
&#65533;)&#65533;Y%&#65533;&#65533;^YS&#65533;&#65533;&#65533;Pi&#65533;&#65533;&#65533;h%tBE&#65533;&#65533;O&#65533;&#65533;[;lU,&#65533;&#65533;&#662;4&#65533;&#65533;&#65533;:&#65533;Rb&#65533;&#65533;$z&#65533;N&#65533;n&#65533;&#65533;{&#65533;&#65533;&#65533;&#65533;&#65533;*"&#65533;@&#1454;&#65533;\i`&#65533;&#65533;B&#65533;&&#65533;I&#65533;&#65533;&#65533;X&#65533;&#43804;!T&#65533;Tm&#65533;&#65533;&#65533;f&#65533;&#65533;&#65533;K&#65533;"&#65533;|&#65533;L01&#65533;&#1673;&#65533;&#65533;&#65533;&#65533;I$$&#65533; N&#65533;=&#65533;&#65533;  d&#65533;4&#65533;!|Wc8&#65533;&#65533;&#65533;&#65533;7`+&#65533;&#65533;&#65533;}&#65533;i&#65533;'&#65533;V&#65533;H&#65533;&#888970;C&#65533;h&#65533;&#65533;[&#1703;A/&#65533;&#65533;"@{&#65533;` &#65533;&#65533;T/&5&#65533; &#65533;Y&#65533;&#65533;&#65533;&#65533;&#65533;&#65533;(&#65533;+&#65533;&#65533;&#65533;&#65533;$&#1380;T&#65533;&#65533;m&#65533;&#65533;d&#240;[&#65533;i&#65533;&#65533;&#65533;Ml&#65533;&#65533;
J&#65533;AUX&#65533;&#65533;tW_e&#65533;&#614;&#65533;&#65533;@(1&#65533;&#65533;&#65533;!\&#65533;]z&#65533;&#65533;&#65533;&#65533;&#65533;T&#65533;VA&#65533;B&#65533;s&#1851;&#65533;&#65533;.&#328;&#1096;&#65533;&#65533;&#65533;&#65533;UY&#1618;&#65533;	&#65533;&#65533;&#65533;N&#65533;,&#65533;&#65533;y&#65533;i&#65533;%&#65533;&#65533;k?X&#1746;*
Q&#65533;&#65533; !&#65533;3g &#65533;&#65533;Q&#65533;&#65533;6A"&#65533;^&#65533;v&#65533;&#65533;kT&#65533;~&#65533;u|@T&#65533;&#65533;6&#65533; &#65533;&#65533;G^ mW^Kp&#65533;d&#65533;x&#65533;&#65533;&#65533; 9x&#65533;&#65533;&#65533;&#1948;&#65533;-&#65533;&#65533;?&#65533;&#65533;;&#65533;^<_&#65533;vW6g&#65533;&#65533;\&#65533;&#65533;p=&#65533;&#65533;Wq9\&#298;&#65533;&#24418;&#65533;9&#65533;'V?&#65533;&#65533;0UVD/O&#65533;h&#65533;7:&#65533;%&#65533;)&#65533;&#65533;&#65533;&#65533;1 	&#65533;]&#65533;&#65533;`&#65533;a&#65533;&#65533;I&#65533;P&#65533;|&#1268;j jy&#65533;&#65533;&#65533;@&#65533;&#65533;M02&#65533;&#65533;&#65533;,&#65533;  P&#65533;&#65533;:'=Ca&#65533;}&#65533;&#65533;n&#65533;&#65533;5&#65533;&#840;('&#65533;	&#65533;&#65533;&#65533;&#65533;8&#65533;P>&#65533; &#65533;&#65533;bXR&#65533;l2&#65533;&#65533;i&#65533;&#65533;&#65533;+b&#65533;@h&#65533;	H@,,&#65533;d$4&#65533;&#65533;&#65533;'&#65533;:&#65533;m&#65533;`&#65533;2`&#65533;})($k&#65533;&#65533;&#65533;F&#1552;&#65533;!&#65533;&#65533;&#1313;&#65533;g&#483;&#65533;fG+d&#65533;&#65533;X&#65533;0&#65533;&#65533; [
&#65533;&#65533;j&#65533;&#65533;
IJldc&#65533;v&#65533;(BS&#65533;@H&#65533;&#65533;&#65533;h	&#65533;&#65533;6&#65533;&#65533;i&#647;s&#65533;(&#65533;a&#65533;&#65533;&#65533;'+>T&#11573;>&#65533;e&#65533;|&#65533;&#65533;R&#65533;j&#65533;&#65533;(&#65533;Y&#65533;&#65533;$F&#65533;&#65533;&#65533;&#65533;%&#65533;&#65533;u&#65533;[Y&#65533;+v@&#65533;\(B&#65533;49&#65533;]Q5&#65533;b&#65533;oB6&#65533;g&#65533;&#65533;&#65533;&#65533;&#65533;u&#65533;m&#65533;G=B9&#65533;&&#65533;&#65533;h&#65533;x&#65533;/&#65533;&#65533;m%&#65533;l&#12292;(5&&#65533;jRY&#65533;&#65533;&#65533;&#65533;-ms&#65533;&#65533;&#65533;&#65533;O&#65533;&#65533;37&#1212;z&#65533;&#65533; &#65533;!!a!&#65533; f#K&#65533; &#65533;&#65533;&#65533;&#65533;N&#1756;\B#&#65533;8&#65533;&#65533;"&#65533;&#65533;F&#65533;p&#1640;9&#65533;.&#65533;?&#65533;&#65533;"&#65533;a&#65533;zcP&#32521;,&#65533;P&#65533;&#65533;[&#65533;B}q&#65533;1&#65533;&#65533;pwD8&#1888;B&#65533;&#65533;&#65533;Dv&#65533;MJl&#65533;&#65533;&#65533;*/51&#65533;@&#65533;'R&#65533;&#65533;>T&#65533;qUR~&#65533;FW&#65533;2&#65533;&#65533;&#1006;&#65533;&#65533;&#65533;%`A&#65533;&#65533;nX&#1088;&#65533;b@f&#1877;&#65533;&#65533;m&#65533;^k&#65533;&#65533;(&#65533;,V;Nc&#65533;&#65533;&#65533;&#65533;&#65533;&#65533;-Phq&#65533;&#1720;7>&#65533;&#65533;Ml&#65533;T&#65533;N(&#65533;9P&#65533;&#65533;&#909;(&#65533;F9"n&#65533;&#65533;&#65533;l&#65533;&#65533; !&#65533;&#65533;&#65533;&#65533;&#65533;TK&#65533;&#65533;&#65533;&#65533;V&#65533;&#65533;Z 92&#65533;&#65533;C&#65533;(U.K[&#65533;6&#65533; EEXrW""*u&#65533;&#65533;&#65533;|&#65533;(&#65533;&#1842;&#65533;&#65533;&#65533;&#65533;6&#65533;`&#65533;&#65533;&#65533;&#65533;m&#65533;wA[Y&#65533;&#65533;L&#65533;Y3oJ&#65533;&#65533;&#65533;&#65533;&#65533;&#65533;&#65533;&#65533;c&#65533;&#65533;&#65533;&&#65533;&#65533;&#65533;&#65533;|u&#65533;&#1565;&#65533;0&#65533;pnOKS0j&#65533;I6h&#65533;r&#65533;&#1608;.&#65533;&#65533;&#65533;Py1S[L&#683;M&#65533;Jg&#65533;&#65533;^v&#65533;&#65533;&#65533;l&#65533;'&#65533;&#6045;&#65533;>
y&#65533;je&#900;&#65533;O3R&#65533;3LdQ7&#65533;&#65533;&#65533;S&#65533;&#65533;&#65533;^j&#65533;s5&#65533;&#65533;&#65533;b&#239;&#65533;&#65533;x@&#65533;&#65533;&#18830;<&#65533;&#65533;&#65533;&#65533;=&#65533;YXIw&#65533;&#65533;)m&#65533;(u&#65533;W&#65533;&#65533;f&#65533;^3&#65533;B&#1291;&#1864;&#1681;&#1462;&#65533;&#65533;M&#65533;&#65533;&#65533;&#65533;&#65533;&#65533;&#65533;&#65533;=6i&#65533;!Q&#65533;<eCF&#65533;&#65533;\&#65533;I&#65533;&#65533;0~&#65533; 2&#65533;5&#65533;&#65533;Y{&#65533;5&#65533;&#65533;&#65533;&#65533;Q&#65533;&#65533;-<+ZY&#65533;i&#65533;o!+&#65533;z&#65533;<&#34931;&#65533;,&#65533;3"B]&#65533;%K|&#65533;&#1200;Y@&#65533;M&#65533;&#201;2&#65533;&#1507;&#65533;&#65533;vqX&#65533; &#65533;0&#23017;"W&#65533;&#65533;&#65533;(&#65533;&#65533;&#65533;Y&#1711;&#65533;f&#65533;&#65533;2&#65533;&#65533;Q&#65533;&#65533;@,h&#65533;&#65533;&#65533;&#65533;&#65533;&#65533;&#65533;"&#65533;6&#65533;&#65533;&#65533;V&#65533;&#65533;&#65533;X&#65533;&#65533;&#65533;&#65533;&#65533;W$=&#65533;S&#65533;T&#65533;&#65533;6&#65533;&#1699;&#65533;3JoE&#65533;rZ&#65533;@&#65533;&#317;1&#65533;&#65533;&#65533;-&#65533;&#65533;M*}_"&#65533;+r&#65533;|T  a[&#65533;&#65533;&#65533;&#65533;wW&#65533;&#65533;&#65533;d-$&#65533;O&#65533;D'M&#65533;R2&#65533;~&#65533;8&#65533;&#65533;&#65533;F[&#65533;&#65533;"&#65533;&#65533;i&#816;@&#65533;-3]&#65533;&#65533;&#65533;	&#364;-)&#1082;%80'K&#65533;&#65533;)&#631;~UYq!&#65533;9m[R&#65533;&#65533;&#65533;&#65533;&#65533;&#65533;&#1997;&#65533;&#65533;<&#65533;&#65533;&#65533;&#65533;p&#65533;&#65533;&#65533;Jd!I0&#65533;X
p&#65533;\&#65533;r&#65533;&#65533;gI&#65533;&#1698;(mt&#65533;0&#65533;b&#65533;&#65533;4H&#65533;&#65533;&#65533;-&#65533;T\&#65533;&#65533;&#65533;*&#65533;&#65533;wo&#65533;^&#65533;[&#65533;2&#65533;j4 &#65533;&#65533;&#65533;&#65533;D&#65533;&#65533;&#1947;@&#65533;^1k&#65533;+CW&#65533;x&#65533;&#65533;m&#65533;x&#65533;| &#65533;&#65533;a&#65533;# &#1027;&#65533;%P!Y&#65533;&#65533;&#65533;)&#65533;Z&#65533;&#65533;AO&#65533;&#65533;&#65533;c<;&#65533;T&#65533;R'LZ6&#65533;V&#65533;&#65533;&#65533;\&#65533;5&#65533;E;A&#2011;&#65533;&#65533;kR&#65533;CR&#65533;&#65533;["&#65533; 5z&#65533;&#65533;&#65533;G&#65533;UQ&#65533;D`&#1748;w>@N&#65533;&#65533;0&#65533;&#65533;<&#65533;7Q&#65533;-}&#65533;7(&#65533;&#65533;U|[a&#65533;0 &#65533;2&#65533;}&#65533;&#65533;
?&#65533;-&#65533;']&#65533;B%^a%&#65533;s&#65533;&#65533;7&#65533;'Je;`}[&#65533;0&#65533;&#65533;C;E &#65533;f%G&#65533;v&#65533;&#65533;&#65533;/BH3&#65533; m&#65533;&#65533;g&#65533;@s&#65533;&#65533;T 0&#65533;%&#65533;RSqUh&#65533;&#65533;-&#65533;&#65533;7&#65533;&#65533;e&#1684;Q<&#65533;&#65533;$&#65533;$&#65533;4&#65533;&#65533;}&#65533;&#65533;8A&#65533;&#65533;	&#65533;&#65533;\&#65533;&#65533;E9&#65533;B- S&#65533;!~&#65533;3W&#65533;&#65533;k>UG&#65533;&#65533;n<2)5WAO;FFF8E&#65533;&#65533;&#65533; &#65533;&#65533;&#65533;&#65533;s&#65533;[&#65533;&#65533;	X&#65533;>&#65533;$9aO|&#65533;^&#65533;%tkW&#65533;hXD(&#65533;&#65533;P&#65533;4@!`kQV$&#65533;W&#65533;0u&#65533;	x1 d&#65533;&#65533;	m&#65533; `&#65533;&#65533;@*0&#65533;At&#65533;&#65533;?&#1748;&#65533;&#65533;&#65533;Z8hu&#65533;<&#65533;&#65533;A&#65533;Z&#65533;&#65533;&#65533;&#65533;^&#65533;&#65533;(&#65533;Z&#65533;&#65533; x&#65533;&#65533;M<OQ 5&#65533;1`4&#65533;H&#65533;`T&#65533;&#65533;a/&#65533;&#65533;
&#65533;&#65533;<MCOuY&#65533;Hj&#65533;&#1230;&#65533;&#65533;&#65533;H&#65533;Vu&#65533;&#65533;~&#520;&#65533;B#03`&#65533;&#65533;
&#65533;s&#65533;&#1634;ccA&#65533;&#65533;Xt )&#65533;&#65533;;@&#65533;n&#65533;f&#65533;&#65533;c&#65533;F&#65533;&#65533;&#65533;( >YD&#65533;&#65533; &#65533;IbX&#65533;&#65533;&#65533;`&#65533;&#65533;&#65533;&#65533;'!D&#65533;&#1880;l&#65533;(-xgp&#65533;&#65533;&#65533;&#65533;Q"&#65533;&&#65533;Ikf 6&#65533;r&#65533;&#65533;lEqx&#65533;  &#65533; m&#65533;d=)X&#65533;pQ&#65533;&#65533;]
&#65533;RC&#65533;6@&#65533;Pe &#65533;JUE&#29075;J&#65533;|&#65533;&#65533;w&#65533;&&#65533;&#65533;r&#65533;&#65533; z&#65533;&#65533;X	&#902;[.&#65533;&#65533;ni"&#25618;&#65533;&#65533;@&#65533;*&#65533;G'x	 &#65533;&#65533;8^&#65533;0&#193;)&#65533;&#65533;&#65533;&#65533;&#65533; T!&#65533;;&#65533;hI&#65533;&#65533;^I.\H_&#65533;A&#65533;&#65533;&#65533;x&#65533;&#65533;&#65533;e&#65533;C$&#65533;Duqq&#65533;q&#65533;`&#65533;X<&#65533;&#65533;&#65533;&#65533;Q&#65533;!\&#65533;&#65533;#s&#1703;&#65533;j&#65533;&#603;&#65533;&#65533;&#65533;&#65533;&#65533;&#65533;iB	&#1649;@E&#65533;&#65533;ES)&#65533;'%QF&#65533;&#65533;/)&#65533;(&#1001;5&#65533;)\u&#65533;SAE &#65533;E&#744;e?&#65533;" &#65533;E&#65533;0&#65533;&#65533;&#65533; *&#65533;&#65533;&#65533;r&#65533;&#65533;R&#65533;V&#65533;1&#65533;5D&#65533;qC&#65533;q9rf&#65533;Sw&#65533;&#65533;P&#65533;&#65533;1&#65533;	o&#65533;P#&#65533;e0&#65533;x |&#65533;&#65533; kV&#65533;&#65533;&#65533;u&#65533;% &#65533;AT,&#65533;P&#65533;C&#65533;q&#65533;&#65533;7&#65533;e&#65533;u&#65533;0)&#65533;&#65533;q&#65533;&#65533;&#65533;&#65533;e&#65533;&#65533;&#65533;B&#65533;&#65533;&#65533;2&#65533;fqg&#65533;RJ&#65533;2&#65533;4P1&#65533;&#65533;&#65533;;ZI\&#65533;u&#1955;y&#65533;qV&#65533;B&#65533;&#65533;&#1636;&#65533;&#65533;L&#65533;&#595;&#65533;&#65533;&#65533;vc&#65533;&#65533;&#65533;&&#65533;&#477;&#65533; &#65533;7&#65533;&#65533;&#65533;&#65533;0g&#65533;&#65533;&#65533;
	&#65533;&#65533;&#65533;&#65533;7j&#65533;sc&#65533;&#65533;!}&#65533;h
U&#65533;R&#65533;&#65533;$&#65533;&#65533;0 &#65533;-&#65533;8&#65533;&#65533;&#65533;)vn&#65533;&#65533;~
b&#65533;&#65533; 0&#65533;N&#65533;&#65533;&#549;iV&#65533;&#65533; &#65533;&#65533;&#65533;'i&#65533;&#65533;&#65533;&#651;&#65533;&#162;iQ&#65533;&#65533;&#65533;&#65533;B&#65533;&#65533;Q&#65533;&#65533;&#65533;&#65533;,@&#65533;&#65533;Qx&#65533;M&#65533;&#65533;&#65533;&#65533;S&#65533;&#65533;@d/4&#65533;MT4 h$&#65533;&#65533;&#65533;&#65533;&#65533;q&#65533;w&#65533;Bg&#65533;&#65533;RY&#65533;&#65533;[&#65533;&#65533;&#65533;#&#65533;&#65533;I&#65533;x$&#65533;&#65533;Y
Q&#65533;&#65533;&#65533;Mc&#65533;.&#65533;y|&#65533;U&#65533;&#17027;&#65533;&#65533;&#65533;&#65533;F&#65533;:&#65533;&#65533;&#65533;.&#65533;&#65533;&#65533;C&#65533;?`&#65533;K&#65533;${&#65533;&#65533;&#65533;&#65533;&#65533;G&M&#65533;&#65533;w&#65533;&#65533;&#65533;&#65533;&#65533;&&#1048;&#65533;"! &#65533;r&#65533;|&#65533;&#65533;&#65533;&#65533;&#65533;"kj%~2%&#65533;&#65533;
&#65533;.&#65533;&#65533;G w&#65533;&#65533;&#65533;y!W>QSE&#65533;&#65533;_q&#65533;&#65533;&#65533;z>&#65533;1&#65533;X&#43561;
qX]D?&#65533;"&#65533;&#65533;&#65533;4&#65533;&#65533;,>&#65533;RE!&#65533;&#1989;GA&#65533;&#65533;/&#490;&#65533;i&#65533;&#65533;?&#65533;8V&#65533;x[&#65533;TX[&#65533;&#1392;&#501;'A,&#65533;&#128;V&#65533;u&#65533;&#65533;&#65533;i&&#65533;&#65533;&#65533;?&#65533;N&#65533;j/w>0&#65533;%\&#65533;n&#65533;'&#65533;&#65533;=&#65533;&#65533; x&#65533;&#65533;&#65533;&#65533;&#65533;2&#65533;M&#65533;T&#65533;?&#65533; &p&#65533;&#65533;]&#65533;$&#65533;)&#65533;	@M&#65533; &#65533;H&#65533;&#65533;&#65533;bhKr(&#65533;&#65533;` &#65533;&#65533;&#65533;qc&#65533;&#65533;&#65533;&#1136;&#65533;K&#65533;E9F&#65533;}O&#65533;M&#65533;&#65533;&#65533;&#65533;&#65533;0&#65533;^&#65533;i=&#65533;&#65533;&#65533;C!&#65533;@&#65533;&#65533;&#65533;&#65533;&#1033;&#65533;&#65533;&#65533;i&#65533;&#65533;&#65533;&#65533;&#65533;K&#65533;32E&#65533;H&#65533;<U&#65533;Q&#65533;+{&#65533;&#65533;jr<%&#65533;M>r)&#65533;$&#65533;
uxi`:&#1947;&#65533;1&#65533;D{&#65533;&#65533;&#65533;q&#65533;Fk&#65533;&#65533;&#65533;.&#65533;&#65533;V&#65533;xLB&#65533;Ys&#65533;/&#65533;&#65533;*`W&#48184;qw3w&#65533;&#65533;-|
&#65533;&#65533;`9R&#65533;&#65533;&#65533;q &#65533;&#65533;uJ&#65533;&#65533;4&#65533;(&#65533;&#65533;&#65533;5&#65533;&#65533;0+&#65533;&#65533;&#1863;&#65533;&#65533;4)V&#1586;&#65533;wK&#65533;&#65533;$&#65533;:&#65533;}&#65533;&#65533;#D&#65533;&#65533;2&#65533;u,0&#65533;&#65533;	&#65533;&#65533;&#65533;a&#65533; B&#65533;2&#1046;&#65533;&#65533;u+&#65533;I&#65533;"&#65533;C&#65533;#,G&#65533;4&#65533;X&#65533;&#65533;&#65533;I&#65533;&#65533;&#65533;'&#65533;&#65533;*H&#65533;=&#65533;@&#65533;Z&#65533;&#65533;&#65533;&#65533;&#65533;&#65533;&#65533;&#65533;&#65533;&#65533;C&#267;&#65533;W&#65533;Wd&#65533;&#65533;"&#65533;hd&#65533;&#65533;z&#65533;&#65533;&#65533;6&#65533;&#65533;M&#65533;1&#65533;&#65533;&#65533;a&#65533;Pb&#65533;$f`a &#65533;C`&#65533;v&#65533;&#65533;]&#65533;hi&#65533;@lQ}u&#65533;|&#65533;&#65533;&#65533;2A&#65533;/*)&#65533;Gc^c&#65533;&#65533;P&#65533;M&#750;&#65533;&#65533;P&,8f8&#65533;&#65533;zf&#65533;&#65533;-&#65533;&#65533;.&#1850;$&#65533;&#65533;N;1&#65533;*,X&#65533;&#65533;cb&#65533;k&#65533;UZ5#[=&#65533;2K&#65533;&#65533;&#65533;&#65533;&#856;;s&#65533;_W&#65533;&#65533;&#65533;&#65533;.%=&#65533;S:&#65533;&#65533;&#65533;&#65533;&#1271;Y&#65533;" U&#274;0}&#65533;&#65533;&#65533;_&#65533;-&#65533;{&#65533;&#65533;&#65533;&#13648;&#65533;&#1433;2&#65533;\&#65533;(&#65533;Q+&#65533;?z!&#65533;&#65533;F&#65533;P&#65533;f&#65533;q&#536;0e&#65533;: &#65533;&#65533;i&#65533;&#65533;7&#65533;&#65533; &#65533;&#844;O&#65533;1&#65533;&#65533;J&#65533;v@&#65533;F&#65533;&#65533;&#65533;&#65533;g&#65533;W&#65533;&#65533;&#65533;&#65533;&#65533;q0&#65533;)b&#65533;c&#65533;'
&#65533;&#65533;	*}&#65533;Q&#65533;&#65533;T&#65533;&#65533;&#65533;&#65533;&#65533;E&#65533;&#65533;+&#65533;|m&#65533;5&#65533;8H&#65533;&#65533;bI&#65533; &#65533;'&#733;	&#65533;&#65533;&#65533;&#65533;Y  \&#65533;t&#65533;%`!&#65533;&#20515;&#65533;]Jr.&#65533;f&#65533;s&#65533;le&#65533;\&#65533;M+-j~&#65533; &#65533;&#65533;&#65533;
=&#65533;
&&#65533;&#65533;&#65533;3&#65533;&#65533;\&#65533;&#65533;,&#65533;'&#25931;&#65533;&#65533;-&#65533;&#65533;Y&#65533;&#65533;<&#65533;|&#65533;ZM&#65533;&#65533;*&#65533;M	&#65533;[&#65533;&#65533;7&#65533;&#65533;-@~8&#65533;T&#65533;H\Z&#65533;{&#65533;=&#65533;K&#65533;;&#65533;Y&Q?&#65533;&#65533;&#65533;%&#65533;&#65533;6&#332;+&#65533;}&#65533;	&#65533;,R<&#65533;b"&#65533;&#65533;&#65533;#&#65533;{&#65533;9"&#65533;f&#65533;&#65533;&#65533;&#65533;4>&#65533;C&#65533;&#65533;&#65533;&#65533;&#65533;2&#65533;CBC&#65533;	&#65533;&#65533;l&#65533;&#65533;
E&#65533;&#65533;.`0=5&#65533;&#65533;l&#65533;&#65533;&#65533;wH
$] k&#65533;p&#65533;T&#65533;&#65533;rm&#65533;G-C&#65533;q&#65533;&#65533;
u&#65533;`&#65533;#P&#65533;&#65533;&#65533;&#65533;&#65533;&#726;&#65533;&#65533;&#65533;&#65533;&#65533;A[3&#65533;&#65533;-P&#65533;&#65533;&#65533;&#65533;&#65533;&#65533;&#65533;+&#65533;0&#65533;pIT&#65533;&#65533;&#65533;6 L&#65533;m&#65533;}Qp&#65533;>&#65533;Ii&#65533;i&#65533;&#65533;xi&#1251;!&#65533;D&#65533;&#65533;&#65533;	&#65533;&#65533;7&#65533;@&#1414;&#65533;A+&#65533;*&#65533;&#65533;S*#&#65533;QQ&#65533;W8&#65533;#&#65533;&#65533;&#65533;]&#65533;&#65533;r&#65533;}&#65533;9&#65533;&#65533;&#65533;&#65533;&#65533;T&#65533;&#65533;8&#65533;D&#65533;m&#65533;
M!g&#65533;&#65533;&#65533;&#1147;'gA
&#65533;&#65533;&#65533;Y-&#65533;&#65533;Pum&#65533;^&#65533;u&#65533;&#65533;v&#65533;&#65533;&#65533;&#65533;&#65533;&#65533;&#362;[&#65533;Go&#65533;&#165;&#65533;-F{ &#65533;&#1780;&#65533;&#65533;&#65533;&#65533;5&#65533;&#65533;&#65533;&#65533;&#1592;&#65533;&#65533;D&#65533;@&#65533;&#65533;&#65533;&#65533;&#65533;L&#65533;g/&#65533;&#65533;P&#65533;?&#65533;c `H&#65533;&#221;)Q&#65533;Nhj&#65533;E&#466;&#65533;-l&#65533;&#65533;&#499;&#65533;@=&#65533;%='D&#65533;&#65533;Q&#65533;&#65533;P&#65533;^&#65533;Yg&#65533;'7&#65533;&#65533;&#65533; &#65533;Iv<0 Bu;`,&#65533;U&#65533;z&!&#65533;M&#65533;&#65533;4&#65533;&#65533;&#65533;&#65533;&#65533;r&#65533;JZ&#65533;&#65533;&#65533;YuP&#65533;&#65533;q&#65533;&#65533;m)&#65533;&#65533;=&#65533;:&#65533;&#65533;Dy.p&#65533;&#65533;&#65533;&#65533;&#65533;1&#65533;&#65533;&#1914;&#65533;	)P<PXW#B&#65533;&#65533;
&#65533;<)S&#65533;&#65533;&#65533;a&#65533;&#65533;&#483;&#65533;&#65533;N&#65533;&#65533;
&#65533;&#65533;9&#65533;&#65533;g&#65533;&#65533;&#65533; &#65533;/&#65533;:&#65533;(&#65533;&#65533;&#65533;?DJ&#65533;h&#65533;&#65533;K&#65533;>pM&#65533;&#65533;&#65533;)3&#65533;Zw&#65533;|){&#65533;&#65533;^&#65533;F&#65533;{&#65533;m&#65533;"m=&#65533;	&#65533;&#65533;&#65533;23z&#65533;a- &#65533;&#65533;B&#65533;>c/0>PZ&#65533;p&#65533;|(oD&#65533;&#65533;xE&#65533;&#65533;&#65533;&#65533;n&#65533;&#65533;T&#65533;&#65533;&#65533;k&#65533;p>&#1659;J[&#65533;P&#65533;&#65533;&#65533;4&#65533;'&#65533;0&#65533;&#65533;a&#65533;&#544;{&#65533;&#65533;a50&#65533;&#65533;&#65533;&#65533;	I&#65533;(1&#65533;&#65533;/&#65533;&#65533;&#65533;&#65533;y&#65533;Y42z@s&#65533;&#65533;&#65533;j&#65533;9l&#1448;5
Wa&#65533;&#65533;1&#65533;&#207521;>&#65533;&#65533;R&#65533;W&#65533;&#65533;&#65533;&#65533;j:, &#65533;&#65533;O^W	 v&#65533;56d&#368;&#65533;D#&#65533;&#65533;9&#65533;&#65533;&#794;e&#65533;&#65533;&#65533;5R&#65533;&#1895;wx&#65533;&#65533;&#65533;&#65533;&#65533;&#65533;&#65533;&#65533;&#65533;&#65533;&#65533;&#65533;&#65533;&#65533;&#65533;&#65533;&#65533;&#65533;&#65533;&#65533;&#65533;&#65533;&#65533;&#65533;&#65533;&#65533;&#65533;&#65533;.&#65533;&#65533;&#65533; &#65533;77 	B&#65533;&#65533;
	&#65533;&#65533;&#65533;&#65533;&#65533;&#65533;&#65533;&#65533;&#426;&#65533;&#65533;&#65533;&#65533;?&#65533;&#65533;&#65533; &#65533; &#65533;&#65533;!&#357;&#65533;&#472;()&#65533;&#29353;+&#544;&#65533;&#65533;&#65533;&#65533;&#65533;&#65533;&#65533;&#65533;&#65533;&#65533;&#65533;&#65533;&#65533;0&#65533;*T&#65533;UX&#1976;&#65533;&#65533;&#65533;&#65533;&#65533;&#65533;2&#65533;K&#65533;U&#65533;&#65533;
&#65533;F&#65533;/X n&#65533;1r&#461;]&#65533;j&#65533;X&#65533;&#65533;&#65533;Q0&#65533;=0&#65533; 8&#65533;&#65533;&#65533;&#65533;_&#65533;D&#65533;~
&#65533;&#65533;D@&#65533;@@&#65533;&#65533;&#65533;0HSH&#65533;X	A&#65533;&#65533;&#1707;&#65533;&#65533;&#65533;&#65533;3&#65533;&#65533;0&#65533;\%T0&#65533;&#65533;&#65533;Z
'WlB&#65533;&#65533;0&#65533;&#321;)&#65533;	A&#65533;^O&#65533;a}.&#65533;=&#65533;&#65533;&#208;&#65533;q&#65533; TQ&#65533;&#65533;&#65533;J5&#65533;&#65533;]&#65533;&#65533;r&#65533;(&#65533;&#65533;K~&#65533;J&#65533;&#65533;&#65533;&#65533;-&#65533;py}&#65533;A&#65533;Y!&#65533;&#65533;&#65533;x&#65533;&#65533;&#65533;_&#65533;`&#65533;&#65533;J*u&#65533;&#65533;&#65533;<&#65533;+&#65533;6&#65533;&#65533;T!&#65533;U&#65533;U&#65533;Vg&#65533;&#65533;A&#216;Q&#65533;&#65533;a&#65533;8RC	&#65533;&#65533;l&#65533;&#65533; (&#65533;j&#65533;X&#65533;&#65533;h&#65533;!"yd 5&#65533;`9&#65533;L&#65533;&#65533;&#65533;",<&#65533; b&#65533;&#65533;&#65533;,>M-&#65533;&#65533;R&#65533;J`&#461;vB(&#65533;&#65533;.)&#65533;0aa&#65533;`=d&#65533;%^Z	&#65533;FR\&#65533;&#65533; }&#65533;`&#65533;K<E&#5148;XHd &#65533;&#65533;d25&#65533;t&#65533;y&#17669;T`@&#65533;(#i&#65533;"Nu
&#65533;t&#65533;5&#65533;@$K,&#65533;&#65533;&#65533;[yd&#65533;&#354;z&#65533;&#65533;&#65533;V,uC4X&#65533; &#65533;&#440;&#65533;&#65533;&#65533;&#65533;&#1683;&#65533;?&#65533;XH&#65533;R)a&#65533;GN(&#65533;&#65533;&#65533;&#65533;4&#65533;M&#65533;96N-&#65533;&#65533;x&#65533;&#65533;&#65533;l;&#65533;8&#729;_&#65533;&#65533;&jyQ7#H!&#65533;&#65533;bH&#65533;&#65533;	&#65533;0-&#65533;r&#65533;S&#65533;&#65533;%K"&#65533;&#65533;&#65533;p &#65533;@:Q&#65533;N6&#65533;&#65533;&#65533;&#65533;JH&#65533;c2&#560;&#65533;EP(&#65533;@&#65533;&#222;&#65533;&#65533;&#65533;&#65533;`c&.&#65533;P4&#65533;E&#65533;;]4&#65533;&#65533;&#16589;&#65533;
W7&#65533;B9$&#65533;i&#65533;T&#65533;&#65533; &#65533;&#65533;&#65533;_=8&#1067;!&#65533;&#65533;&#65533;&#65533;&#65533;0&#65533;0"N&#65533;`&#65533;H&#65533;a8D&#65533;&#65533;l&#1484;&#1177; T4&#65533;]&#65533;&#1799;^k&#65533;r&#875;&#65533;&#65533;&#65533;%&#65533;&#65533;&#65533;
&#1246;&#65533;S&#65533;~2!&#65533; I&#65533;&#65533; &#65533;&#65533;&#65533;>l&#65533;a&#65533;&#65533;&#65533;I_&#65533;0&#65533;j4gy$&#65533;5#&#65533;&#65533;r&#65533;Q&#22894;*&#65533;h&#65533;i&#65533;B&#65533;&#65533;&#65533;W&#65533;&#65533;'- &#65533;5-&#65533;l&#1811;&#65533;&#65533;&#65533; ",${4Q3)v&#65533;&#65533;S&#65533;p&#65533;|mH&#65533;&#65533;&#65533;o+)&#65533;&#65533;&#65533;V]&#65533;&#65533;m&#65533;k&#65533;t&#65533;\K&#1858; `~R&#461;&#65533;&#65533;&#65533;x&#65533;b&#65533;&#65533;&#65533;yA -$&#65533;&#65533;&#65533;&#65533;&#65533;"B&#65533;-&#65533;">&#65533;&#65533;&#65533;&#65533;S&#65533;x2&#65533;&#65533;
Gpm&#790;&#65533;-&#65533;5y&#65533;&#65533;Cy&#65533;&#65533;&#65533;&#871;a?$5&#65533;&#65533;&#65533;&#684;`Ao&#65533;P&#65533;&#65533;&#65533;&#65533;&#65533;&#65533;&#65533;&#65533;&#65533;C3r&#65533;&#65533;&#65533;S&#65533;s!Y&#65533;c&#65533;&#65533;&#65533;A|&#1888;&#65533;&#65533;&#65533;"&#829;&#65533;6$K(&#65533;D&#65533;&#65533;&#65533; &#65533;&#732;5&#65533;&#65533;2&#65533;D&#65533; &#65533;&#65533;&#65533;*b&#65533; vT&#65533;}&#65533;X@ g&#65533;`A&#65533;&&#65533;3cRx>&#65533;u9&#65533;&#65533;&#65533;
1&#65533;&#65533;&#274;&#65533;&#65533;&#65533;&#65533;%&#65533;&#65533;Q08#&#65533;x&#65533;&#65533;+&#1754;`(&#65533;&#65533;&#65533;(&#65533;&#65533;&#65533;~`&#65533;&#65533;&#65533;
&#65533;&#65533;B[F&#65533;
o&#65533;&#65533;&#65533;&#65533;Q&#65533;/ Ls&#65533;&#65533;&#65533;;&#65533;&#65533;o(&#65533;a&#65533;&#65533;,&#65533;d&#65533;+p	&#65533;> &#65533;&#65533;H&#65533;&#65533;xH&#65533;@FS&#65533;H&#65533;0&#65533;F&#65533;	&#65533;x	&#65533;&#65533;X&#310;=a@&#65533;&#65533;&#1524;&#65533;&l&#65533;&#65533;VO<	JF| B&#65533;0a#j&#65533;&#65533;$&#65533;
+&#65533;&#65533;&#65533;&#65533;&#65533;&#65533;&#223;&#65533;&#65533;&#65533;&#65533;
HE.&#65533;
&#65533;U&#65533;s&#65533;&#65533;7&#65533;&#65533;Y48&#65533;&#65533; &#65533;&#65533;&#65533;W<&#65533;&#65533;&#65533;A&#65533; &#65533;&#65533;T&#65533;&#65533;&#65533;k&#65533;&#49957;&#65533;[7&#65533;F&#65533;&#65533;/&#946;&#65533;q&#65533;!&#65533;H[,&#1024;&#65533;&#65533;/&"&#65533;"&#1666;+&#65533;*&#65533;!9&#65533;&#65533;)&#65533;&#796;C&#65533;&#144;&#65533;&#65533;&#65533;&#65533;&#65533;&#65533;&#65533;&#65533;S&#65533;&#65533;&#65533;&#65533;0J8&#65533;&8Ha&#65533;&#65533;dTo8&#986;A&#65533;&#65533;p&&#65533;X&#65533;&#256;i&#65533;&#65533;j!&#65533;t.&#65533;Y<)&#65533;ASI&#65533;&#65533;KYh &#178;Irk&#65533;&#65533;=Y&#65533; &#65533;dB&#65533;m&#65533;&#65533;P&#65533;Q&#65533;&#65533;qiT-&#65533;&#65533;y&#65533;R@.&#65533;&#65533; &#65533;&#65533;k&#65533;ig&#65533;<;&#65533;&#65533;&#65533;B&#65533;&#65533;&#65533;&#65533;&#65533;&#65533;&#65533;&#65533;D;PHm&#135876;&#65533;&#65533;&#65533;]S&#65533;X&#65533;<%&#65533;LV&#65533;z&#65533;&#65533;2&#65533;&#65533;V&#65533;&#65533;Q
4+i-P&#65533;A[ &#65533;i&#65533;%&#65533;&#65533;@O&#65533;M&#340;&#65533;
e+1&#65533;R&#65533;&#65533;&#65533;&#65533;&#65533;e1*&#65533;T&#65533;@I&#65533;&#65533;hG&#65533;&#157;>&#65533;Q&#65533;&#65533;p&#65533;&#65533;S&#65533;&#65533;f&#65533;&#65533;&#65533;N&#157;&#65533;\C&#65533;+$K&#65533;&#65533;&#65533;&#65533;&#65533;b2@&#65533;&#65533;&#65533;s&#65533;j&#1574; &#65533;&#65533;&#65533;+&#65533;b&#65533;&#65533;&#65533;&#65533;P&#65533;i&#65533;	&#65533;&#65533;5&#65533;P00&#65533;&#631;&#65533;{g&#65533;
&#65533;C&#65533;;i*,&#65533;&#65533;&#65533;D?&#65533;&#65533;VHB&#65533;xu#&#65533;&#65533;QU0<+L&#65533;H&#65533; &#65533;AV&#65533;&#65533;a&#65533;,  e&#65533;&#65533;M&#65533;&#65533;&#214;&#65533;&#65533;&#65533;q&#65533;&#65533;[&#65533;&#65533;&#65533;&#65533;.&&#65533;&#65533;2&#65533;G&#65533;&#65533;&#65533;&#65533;%&&#310;&#65533; K.i&#65533;&#65533;&#65533;afc&#65533;0$&#65533;
&#65533;&#65533;&#65533;&#65533;$&#65533;t&#65533;&#65533;  c`&#65533;&#65533;J*b&#65533;&#65533;sV&#65533;&#65533;&#65533;X&#65533;&#65533;6&#65533;&#65533;&#65533;&#1642;&#65533;&#367;`b0&#65533;E&#65533;"B7&#65533;(&#65533;&#65533;bX d&#65533;&#65533;&#65533;&#65533;&#65533;&#65533;&#65533;&#65533;&#65533;%&#65533;4`&#65533;q&#65533;P&#65533;-	&#65533;Mn&#65533;&#65533;+&#65533;&#65533;2 Ac&#65533;&#65533;&#65533;&#65533;yH&#65533;&#65533;v&#65533;G` &#456; u8i&#47094;&#65533;&#779;"D(&#65533;&#65533;X&#65533;x&#65533;q.s&#65533;&#1122;\)pt&#65533;v&#65533;&#65533;&#65533;:&#65533;&#65533;A&#65533;&#65533;&#65533;,c&#515;"&#65533;&#65533;&J&#65533;$@&#65533;&#65533;&#65533;&#65533;p/&#65533;!&#65533;&#1116;&#65533;&#65533;0)&#65533;&#65533;&#65533;&#65533;&#65533;07P&#65533;Q&#65533;&#65533;&#65533;T&#65533;VuE&#65533;xq&#65533;)&#65533;&#65533;&#65533;BsW6&#65533;&#65533;PlC&#65533;
&#65533;$ ('&#65533;&#65533;=&#65533;&#65533; &#65533;&#65533;@&#65533;Ab&#65533;0b&#65533;&#65533;L&#65533;&#65533;1&#65533;+&#65533;&#1277;@S&#65533;&#65533;"5b&#65533;[L&#65533;&#65533;&#65533;&#65533;D&#65533;&#65533; p?O)Q&#65533;&#65533;&#28551;B&#65533;&#65533;&#65533;8&#65533;cH(
C&#65533;&#65533;&#65533;&#65533;!&#65533;7&#65533;&#65533;&#65533;&#65533;5:S&#1588;&#65533;gH&#65533;&#65533;&#65533;)&#65533;d&#65533;&#65533;Xp &#65533;Z0l&#65533;&#65533;'?&#65533;&#65533;&#65533;D&#65533;I&#65533;&#65533;K&#65533;&#65533;&#1166;&#65533;@&#65533;&#65533;&#65533;&#65533;,&#65533;&#65533;m&#65533;	&#65533; &#65533;&#65533;-&#65533;&#65533; &#65533;&#65533;&#65533;&#65533;&#65533;&#65533;i=&#65533;i~&#493;&#65533;;&#65533;&#65533;&#65533;&#65533;&#65533;v5&#65533;&#65533;T9 1&#65533;3&#65533;P&#65533;&#65533;<G&#65533;jFJ&#65533;&#65533;&#65533;mn&#65533;&#673;}v*	&#683;?c@"peN Y&#65533;^F1&#65533;&#65533;h&#65533;&#65533;&#65533;7&#65533;&#65533;&#17740;-&#65533;MT&&#65533;t=&#65533;Wy&#65533;&#65533;x55K&#65533;&#65533;&#65533;>&#65533;+&#65533;&#65533;K&#65533;&#65533;&#65533;&#65533;&#65533;&#65533;o=&#65533;Mi/&#65533;&#65533;&#65533;~A&#65533;&#65533;@&#65533; &#65533;
.&#65533;&#65533;&#65533;+#&#65533;l&#65533;&#65533;/&#65533;&#65533;M&#65533;2<&#65533;&#65533;&#65533;&#65533;a&#65533;&#65533; &#1428;%&#65533;&#65533;&#65533;b&#65533;&#65533;&#65533;Y5pE&#65533;F8&#65533;&#65533;&#1367;! LAK&#65533; >&#65533;%&#65533;?&#65533;&#65533;!$&#65533;&#65533;2&c&#65533;`&#65533;&#65533;J&#65533;S&#65533;2	&#65533;aZ&#65533;6[&#65533;"&#65533;&#65533;&#65533;&#65533;/&#65533;++&#65533;K&#65533;&#65533;U&#65533;gm&#65533; R&#65533;&#65533;o&#65533;&#65533;s&#65533;7&#65533;4x&#65533;P+&#65533;V&#65533;6n&#65533;I&#65533;`&qX&#65533;@h&#65533;Q&#65533;5kA@&#65533;&#65533;
!P+&#65533;&#65533;M&#65533;&#65533;%&#322;$o&#65533;i&#65533;	&#65533;eV&#65533;f&#65533;`z'5U&#65533;&#65533;-F8&#65533;&#65533;W&#65533;&#65533;Pv&#65533;-&#65533;0)w(s&#65533;&#65533;}&#65533;#h0&#65533;Q|&#65533;&#65533;A	&#65533;	&#65533;&#65533;`t&#65533;&#65533;5&#65533;&#65533;?.&#65533;&#65533;8Au`1&#65533;&#65533;=&#640;&#65533;b&#65533;pp+h&#65533;B&#65533;&#65533;=&#65533;&#65533;&#65533;N&#65533;v&#65533;G$*&#65533;uh&#65533;2&#65533;:'&#65533; +@F &#65533;i&#65533; # &#65533;z&#65533;Z-@z&#65533;0&#65533;&#65533;&#65533;9m&#65533;`&#65533;&#65533;9&#65533;&#65533;<&#407;{hA&#65533; V&#65533;*&#65533;:>R&#65533; N&#65533;U5Ce&#65533;&#65533;Mv&#65533;f&#65533;X&#65533;&#65533;N&#65533;E$&#65533;&#65533;(&#65533;h4&#65533;}%Si&#65533;&#65533;&#65533;><U6W4&#65533;&#65533;&#65533;&#65533;Au&#65533;&P&#65533;%q&#65533;5]&#65533;&#65533;,&#65533;.E&#1037;&#65533;&#65533;!Pl&#65533;
 &#65533;(s@&#65533; 1BX&#65533;&#65533;&#65533;&#65533;H&#65533;&#65533;7D&#65533;Bb&#65533;&#65533;Py&#65533;PP*0 pV&#65533;&#65533;O-06rZa&#65533;~&#65533;g&#65533;b&#65533;&#65533;q5&#1154;h&#65533;&#65533;&#65533;G
&#65533;&#65533;W!@z&#65533; &#65533;  &#65533;og@&#65533;&#65533;;&#65533;0&#65533;Hs_i}&#65533;$q\&#65533;X&#65533;0&#65533;F&#65533;G&#65533; -0&#65533;&#65533;-&#65533;U6i@&#65533;&#65533;&&#65533;7&#65533;=&#65533;~&#65533;	&#65533;&#65533;S&#65533;6&#65533;2&#65533;`X&#65533;P>+&#65533;&#65533; &#65533;]4&#65533;&#65533;&#65533;r&#65533;U&#65533;c&#65533;,&#65533;&#65533;&#65533;&#65533;:0&#582;&#65533;&#65533; vD)&#65533;&#65533;@i&#65533;)Q&#65533;&#65533;u!a&#65533;&#65533;&#65533;W&#65533;W&#65533;pu&#65533;&#65533;&#65533;&#65533;Oub n&#65533;&#65533;z;i>&#65533;	&#65533;&#65533;&#65533;&#65533;pG&#65533;&#65533;"&#65533;&#65533;^&#65533;&#65533;T&#65533;a&#65533;&#65533;,&#65533;&#65533;&#65533;R&#65533;&#65533;&#65533;5&#65533;"Y&#65533;gC
&#65533;H&#65533;qWEE&#65533;&#65533;M&#65533;`k&#65533;p+c&#65533;&#65533;&#65533;&#693;##&#65533;'&#65533;;&#65533;V&#65533;:u b&#65533;3&#65533;&#65533;`&#65533;)&#65533;,<&#65533; &#65533;&#65533;9sR&#65533;	&#65533;y	`j r,&#65533;(c&#65533;&#65533;@[&#65533;$hc3&#65533;p&#65533;E&#65533;&#65533;&#65533;w!&#65533;o&#65533;&#65533;S&#65533;&#65533;i&#65533;@&#65533;q&#65533;e&#65533;&#65533;g( &#65533;&#65533;?&#65533;*`i&#65533;1&#65533;&#65533;&#65533;&#65533;&#65533;&#65533;y&#65533;&#65533;&#65533;&#65533;7&#65533;w&#1049;L&#65533;2&#65533;&#65533;&#65533;}&#65533; &#65533;+Y\&#65533;&#65533;Mj	pad,&#65533;&#65533;6I&#65533; &#65533;&#65533;g
!&#65533;C"7&#65533;&#65533;CW&&#8754;&#65533;Hf#zt&#65533;#5E&#65533;&#65533;&#65533;T&#65533;&#65533;&#65533;
&#65533;b^Pa(|&#65533;&#65533;0B&#65533;&#65533;j C&#65533;)&#65533;=Qm&#65533;&#65533;&#65533; &#65533;&#65533;&#65533;u&#65533;&#65533;U[&#65533;&#65533;(Xz	W&#65533;U&#65533;&#65533;  &#65533;;&#65533;^&#65533;&#65533;lK&#65533;&#65533;b &#1170;
T^&#230;&#65533;&#65533;D&#65533;e&#65533;&#65533;&#65533;y&#65533;f&#65533;vt&#692;&#65533;D&#65533;W&#65533;@`@&#65533;"9Q&#65533;`7(&#65533; &#65533;FJ	F&#65533;&#65533;&#65533;`sJ&#65533;&#65533;&#65533;&#65533;0#@s&#65533; vQ&#65533;&#65533;&#65533;  &#65533;&#1162;&#65533;4&#65533;n6!&#1673;F&#65533;d @$&#65533;&#65533;+&#65533;j}Dh  &#65533;&#65533;P&#65533;Rt&#1157;V&#65533;&#65533;gq1&#65533;&	YaSE]a&#65533;&#65533;q @3&#65533;7&#194;6&#65533;&#65533;&#65533;&#65533;&#65533;RO&#65533;`&#65533;&#65533;!}&#65533;PY&#65533;4 &#65533;&#65533;&#65533;r&#855;B&#65533;;&#65533;R" &#65533;&#65533; &#65533;q&#65533;<&#65533;m@&#65533;&#65533;&#65533;` 0lxIw&#65533;&#65533;&#65533;#&#65533;f&#65533;m&#65533;'E&#65533; &#65533;3*7&#65533;M&#65533;P[>&#65533;T&#65533;>2&#65533;&#65533;&#65533;8cR&#65533;r]		&#65533;&#65533;&#65533;=&#65533;RG&#65533;=&#65533;&#65533;&#65533;s&#65533;"&#65533;&#65533;&#65533;,&#65533;}bX&#65533;Be&#65533;Q#R &#65533;E&#65533;r.&#10311;&#65533;&#65533;&#65533;1R&#65533;8&`&#65533; : &#65533;&#65533;b10! p&#65533;4&#65533;	!&#65533;&#65533;&#65533;&#65533;rm&#65533;  &#65533;	@&#1678;&#65533;w&#65533;&#65533;&#65533;H&#65533;&#65533;TH&#65533;&#65533;%&#65533;&#65533; =&#65533;	&#65533; h#&#65533;#&#65533;1&I)&#65533;`AI&#65533;tV^A&#65533;&#65533;&#65533;&#65533;&#65533;&#65533;&#65533;&#65533;&#65533;&#65533;&#65533;&#65533;&#65533;IBj,&#65533;&#65533;K'&#65533;l&#65533;&#65533;^O&#65533;N&#65533;&#0&#65533;&#65533;&#65533;&#65533;&#65533;B&#65533;C&#1723;B&#65533;&#65533;&#65533;cx&#65533; O&#65533;B&#65533;&#65533;&#65533;&#65533;#&#23767;&#65533;H7&#65533;&#65533;&#65533;&#65533;&#65533;&#65533;&#65533;&#65533;KSA&#65533;Hq&#65533;&#65533;&#65533;"&#65533;&#1699;&#65533;&#65533;J&#65533;[&#65533;/+&#65533;9&#65533;&#65533;&#65533;&#65533;_ &#65533;&#65533;V&#65533;(,&#65533;r0&#65533;&#65533;&#65533;S4&#65533;
&#65533;&#65533;&#65533;R@ *i&#65533;&#65533;&#65533;pn&#65533;&#65533;O&#65533;&#1328;&#65533;	&#65533;&#65533;LO/	&#65533;8&pO&#65533;2&#65533;&#65533;O&#65533;a&#65533;T #  &#65533;{
\h&#65533;y&#65533;a&#65533;2&#65533;X^U&#65533;y&#65533;&#65533; <
:&#65533;}&#65533;K&#65533;!&#65533;&#65533;&#65533;&#65533;&#65533;&#65533;&#1763;V{&#65533;G4&#65533;&#65533;A&#65533;&#65533;&#65533;@&#65533;&#65533;e&#65533;A<&#65533;dA&#65533;@&#65533;&#65533;Zo0&#65533;f&#65533; @&#65533;w3&#65533;{&#65533;&#65533;&#65533;r&#65533;&#65533;r&#65533;&#65533;&#65533;&#65533;&#65533;\	&#65533;R&#65533; gZ&#65533;j(tI&#65533;&#65533;X@1 &#65533;E&#65533;&#65533;b&#65533;&#65533;ax&#65533;t&#1841;&#65533;$&#65533;h'&#65533; 5&#65533;&#65533;&#65533;&#615;
^&#65533;>&#65533; 4&#65533;\D&#65533;&#65533;V&#65533;W1&#65533;j 8&#65533;32&#65533;&#65533;{	&#1559;[&#65533;U&#65533;g,&#1508;&#65533;&#65533;<&#65533;&#65533;@&#65533;&#65533;&#65533;+`(8&#65533;0&#65533;}},	 u&#65533; &#65533; l&#65533;K i&#65533;&#821;&#65533;&#65533;&#65533;O,r`1&#65533;&#65533;&#1063;Z&#65533;96&#65533;&#65533;&#65533;L\&#65533;&#65533;F8&#65533;P -  *&#65533; +&#65533;/101p%Lv&#65533;K&#65533;c&#65533;&#65533;6&#65533;&#65533;&#65533;&#65533;j*yL&#65533;&#65533;C&#65533;s&#65533;EV&#65533;x&#65533;&#65533;&#65533;jGGAb&#22769;&#1808;&#65533;&#65533;&#65533;sr=&#1371;&#65533;&#65533;|-&#65533;&#65533;&#1288;[&#65533; '&#65533;Y&#65533;d&#65533;`e&#65533;&#65533;&#65533;x&#65533;&#65533;&#65533;`*70]s&8?/&#1854;?&#65533;&#65533;a&#65533;&#65533;3&#65533;&#65533;B
g9
5%.&#65533;&#65533;&#65533;&#65533;&#1076; }&#884;=p 6&#65533; F&#65533;&#65533;#&#65533;D&#65533;,#&#65533;D&#65533;&#65533;&#1269;4&V*&#65533;&#65533;&#65533;v@&#65533;
&#65533;&#65533;&#65533;&#65533;u&#65533;4&#65533;VF&#65533;&#65533;*&#65533;l&#65533;&#65533;&#65533;9&#65533;E&#65533;q&#65533;&#65533;&#65533;>&#65533;qV&#65533;)v&#65533;3&#65533;;w&#65533;&#65533;&#65533;"D &#65533;&#65533;	ubKa&#65533;&#1587;&#65533;&#824;&#65533;:&#65533;&#65533;.&#65533;&#65533;L&#65533;&#65533;9*[&#65533;
&#65533;&#65533;, !&C&#65533;&#65533; &#65533;&#65533;2iU&#65533; &#65533;&#65533;&#65533;FC4&#65533;v&#65533;&#65533;&#65533;&#65533;U&#65533;&#65533;&#65533;&#65533;&#65533;&#65533;&#65533;&#65533;` j&#65533;JXgK $ B&#65533;3x)=&#65533;&#130;[Qn&#65533;;+&#65533;gp&#65533;&#65533;&#65533;	&#5873;&#65533; 4P&#65533;6&#65533;]`:&#65533;3.&#65533; &#65533;&#65533;G&#65533;&#65533;&#65533;&#65533;:&#65533;&#65533;&#65533;y&#65533;&#65533;&#65533;&#65533;&#65533;&#65533;<\&#65533;T&#65533;k&#65533;&#65533;-&#65533;&#65533;&#65533;&#65533;&#65533;&#65533;&#461;&#65533;&#65533;a&#65533;@&#65533;:&#65533;$p u+-`&#65533;&#65533;&#65533;@t&#65533;Q.&#65533;rL&#65533;&#65533;&#65533;K&#65533;s]&#65533;&#65533;6&#65533;&#645;M&#65533;&#65533;P+X&#65533;`&#65533;$&#65533;&#65533;3&#65533;<&#65533;&#65533;&#65533;&#65533;&#65533;&#65533;&#65533;&#65533;{&#65533;&#65533;'i-&#65533;,VyFV&#65533;&#65533;s&#65533;&#65533;`?x4u&#65533;;&#65533;&#65533;J&#65533;a|E&#65533;&#65533;de&#65533;&#65533;&#65533;&#65533;&#65533;
`6 &#65533;&#65533;&#65533;&#65533;;l&#65533;seE&#65533;&#65533;&#65533;&#65533;&#65533;&#65533;&#65533;py&#65533;&#65533;&#65533;&#65533;&#65533;&#1337;	&#65533;&#65533;"&#2026;&#1906;*Ws&#65533;7q&#65533;E@-0 *&#65533;E (&#65533; P>T&#1451;&#65533;Y&#65533;J&#65533;]&#65533;&#65533;&#65533;&#65533;&#65533;&#65533;&#65533;R&#65533;A&#533;&#65533;&#65533;&#65533;&#65533;&#65533;&#65533;F&#65533;KO&#65533;&#65533;&#65533;&#65533;0&#65533; dN&#453;&#65533;8!&#65533;&#65533;&#65533;&#65533;&#65533;5F&#2003;&#65533;&#65533; &#65533;)&#65533;&#65533;  &#65533;v :&#65533; !&#65533;A!&#65533;&#65533;&#65533;&#65533;q&#65533;W<t]%h&#65533;&#65533;a&#65533;&#65533;n&#65533;&#65533;2&#65533;&#65533;P&#460;&#65533;w&#65533;&#65533;ig&#65533;&#65533;;6S%&#65533;&#65533;pK &8RE&#65533;=&#65533; &#65533;&#65533;+&#65533;+&#65533;oKq0&#65533;r&#65533;5&#65533;&#65533;&#65533;A&#65533;7&#65533;&#65533;&#65533;+&#65533;&#65533;;"B&#65533;@&#65533;p&#65533;KT&#65533;8&#65533;#f&#65533;&#65533;&#65533;'&#1090;&#65533;&#65533;&#65533;]&#65533;&#65533; &#65533;)6;!F:o&#65533;31&#65533;}z&#65533;&#65533;&#65533;p&#65533;l&#65533;	&#65533;&#65533;&#65533;v&#65533; &#65533; d&#65533;L&#65533;&#65533;&#65533;as&#65533;hF*G3;&#65533;3
sM&#65533;$&#65533;d&#65533;&#65533;&#65533;&#65533;Z(+&#65533;!2&#65533;&#65533;&#65533;&#65533;iq&#65533;0=T&#65533;&#65533;&#65533;a2l&#65533;/EXx&#65533;_&#65533;	jJ&#65533;!:CP_&#65533;&#65533;&#1686;&#65533;&#65533;&#65533;Spl	&#65533;&#941;91&#65533;I&#65533;&#65533;#&#65533;. r:$&#65533;&#65533;&#65533;?XsgG&#65533;&#65533;&#1699;=&#65533;`& &#65533;,&#65533;&#65533;&#65533;&#65533;&#65533;@&#65533;&#65533;&#65533;&#65533; (&#65533;2&#65533;a&#65533;K&#65533;iGs2&#65533;L&#65533;&#65533;&#675;&#74400;&#65533;&#65533;&#65533;,4,__&#65533;(&#65533;B&#65533;&#65533;2&#65533;0 &#65533;&#65533;&#65533;&#65533;&#1567;&#65533;&#65533;&#65533;&Gd &#65533;&#65533;&#65533;&#65533;0 :&#65533;Y 1&#65533;>&!&#65533;&&76		;
7&#65533;  &#65533;&#65533;&#65533;&#65533;&#65533;&#65533;&#65533;&#65533;&#65533;&#65533;&#65533; &#65533;&#65533;7&#65533;
	7 &#65533;&#65533;	&&#65533;>*&#65533;&#65533;&#65533;&#1027;$&#65533;A&#65533;&#65533;&#1090;&#65533;&#65533;&#65533;&#65533;&#1003;2&#65533;&#65533;&#65533;&#65533;&#65533;&#65533;&#65533;&#65533;&#65533;&#65533;&#65533;&#65533;&#65533;&#65533;&#65533;&#65533;&#65533;&#65533;> &#283;&#65533;&#65533;Y&#65533;&#65533;&#65533;&#65533;&#65533;oA&#65533;5&#65533;&#65533;&#65533; &#65533;&#65533;&#10059;Q!_&#65533;&#65533;a&#65533;&#65533; ,&#65533;$` $6z&#1848;&#65533;C&#65533;&#65533;N&#65533;@&#65533;&#65533;&#65533;&#65533;&#65533;w&#65533;&#65533;&#65533; *&#65533;&#65533;69!E&#65533;&#65533;&#65533;.OP-h`x*&#65533;P<q&#65533;&#65533;&#65533;&#65533;&#65533;Bh1&#65533;&#65533;!V&#65533;&#65533;&#31554;&#65533;U),:&#65533;&#65533;bnB&#65533;v&#65533;H&#65533;&#65533;r&#65533;&#65533;&#65533;K&#65533;p?&#65533;&#65533;&#65533;N&#65533;&#65533;h)&#65533;&#65533;j+&#65533;Ebo\WQDb&#65533;&#65533;r &#1454;H"&#65533;)&#65533;&#65533;|(&#65533;&#65533;&#1129;$&#65533;&#65533;!&#65533;&#65533;R5&#65533;&#65533;&#65533;I&#65533;&#65533;&#65533;N&#65533;&#65533;&#65533;&#65533;&#65533;<&#65533;Vp#&]8&#65533;xA&#65533;&#140;&#65533;,<&#65533;&#65533;&#65533; n&#65533;&#65533;&#65533;&#65533;Z&#65533;H&#65533;&#65533;P&#65533;&#65533;&#65533;.&#65533;&#65533;&#65533;>&#65533;&#65533;&#65533;&#1253;&#65533;&#65533;&#65533;&#65533;x&#65533;&#65533;^8`|&#65533;a HF#&#65533;WuA#&#65533; &#65533;1&#65533;
&#65533;PZ &#65533;&#65533; &#65533; &#65533;B @&#65533;&#65533;&#65533;&#65533;	/&#65533;&#65533;&&#65533;& &#65533;&#65533;&#65533;N>	&#65533;&#65533;&#65533;;&#65533;4&#65533;px&#65533;&#204;?`2cSPI&#65533;&#65533;P&#65533;zmW&#65533;&#65533; `pe&#65533;&#65533;>:&#1312;&#65533;`&#65533;&#65533;^&#65533;&#65533;&#65533;&#65533;&#65533;&#65533;&#313;&#65533;B&#65533;&#65533;(C&#65533;^l&#65533;&#65533;z&#65533;a^&#65533;|&#65533;A<|A8<&#65533;&#65533;&#65533;&#65533;
&#65533; &#65533;!h  &#65533;&#65533;AP&#65533;`[s	&#65533; C&#65533;&#65533;cp&#65533;&#65533;&#65533;+&#65533;B&#65533;  &&#65533;b&#1258;?(&#65533;&#65533;'-&#65533;d&#65533;{&#65533;&#65533;Bda&#65533;$,&#65533;&#65533;*,&#65533;&#65533;&#65533;v&#65533;&#65533;5&#65533;&#65533;I&#65533;\~@&#65533;2+&#65533;]&#1266;&#65533;;&#65533;O&#65533;E-&#65533;&#65533;t&#65533;E&#65533;P&#65533;T&#65533;&#65533;v&#65533;,4p  &#65533;&#65533;&#65533;&#65533;Ts&#65533;&#65533;S(&#65533;&#65533;8&#1640;&#65533;&#65533;&#65533;&#65533;&#65533;LL!%&#65533;5&#65533;&#1315;&&#65533;P&#65533;
&#65533;&#1280;&#65533; &#65533;&#65533;J&#65533;U!D&#65533;9&#65533;\+Yd&#65533;Z&#65533;&#65533;,&#65533;&#65533;2&#65533;&#394;&#65533;=&#65533;&#65533;&#65533;'(A][y8&#65533;i&#65533;&#65533;
&#65533;&#65533;&#65533;&&#65533;d&#65533;0j&#65533;	o &#65533;&#65533;<&#65533;&#65533;bj&#65533;6&#65533;&#65533;7&#65533;T&#65533;P	&#65533;&#65533;&#65533;&#65533;&#65533; ;&#65533;&#65533;]&#65533;&#65533;&#65533;&#65533;&#65533;}&#65533;_1&#65533;&#65533;&#65533;&#1925;1&#311;&#65533;&#65533;T&#65533;&#65533;y@.:V&#65533;&#65533;&#1990;&#65533;2&#65533;&#65533;l&#65533; 91&#65533;B&#65533;&#65533;&#65533;B&#1365;&#65533;&#65533;&#65533;"&#65533;&#65533;SPG *^&#65533;&#65533;\&#65533;[wm&#65533;&#65533;&#65533;&#65533;Z}&#65533;&#65533;$&#65533;@Bnc&#65533;-&#65533;&#65533;H&#65533;&#65533;&#65533;&#65533;'&#65533;w&#65533;+&#62326;&#65533;>&#65533;&#65533;>&#65533;&#65533;&#65533;&#65533;*&#65533;`@&#65533;p &#65533;&#65533;|&#65533;B"M@&#65533;&&#65533;@&#65533;$7&#65533;&#65533;&#65533;&#65533;7&#65533; 5p&#65533;
TY&#65533;F&#65533;&#65533;$Z7&#65533;_&#65533;W&#65533;u &#65533;p&#65533;!&#65533;&#65533;.0_&#65533;&#65533;d\z;&#65533;u7x0&#65533;M&#65533;S&#65533;&#65533;6H&p`&#65533;NSF&#65533;VTh&#65533;&#65533;&#65533;p&#65533;zP$-X@5&#65533;Y&#65533;&#65533;^p	Jn&#65533;&#65533;&#65533;&#65533;&#65533;&#65533;DO&#65533;&#65533;,&#65533;	&#65533;Q7hU%D&#1520;&#65533;+&#65533;&#65533;N0&#65533;&#65533;&#65533;&#65533;&#65533;E&#65533;@&#65533;0&#65533;BD&#65533;&#65533;&#65533;GJ, a>@&#65533;C&#65533;&#65533;&#65533;%&#65533;&#65533;<@G0aply"&#65533;1&#65533;Qkx&#65533; >$&#65533;`&#65533;&#65533;-hR0L&#65533;&#65533;&#65533;`/|&#65533;5o&#65533;3&#65533;&#65533;&#65533; Mt&#65533;H H&#65533;Z&#1170;&#65533;| ]&#65533;b&#65533;&#65533;T &#65533;&#65533;&#1635;{&#65533;&#65533;A7&#65533;0&&#65533;&#65533;tG&#65533;&#65533;e 5&#1457;&#922; &#65533;&#65533;\&#65533;Q&#65533;e|
&#65533;X&#65533;&#65533;&#65533;cB&#65533; &#65533;&#65533;m A
9 &#65533;&#65533;&#65533;2 J\&#65533;" &#65533;u&#65533;dNb&#65533;&#65533;|(&#715;V&#65533;&#65533;r&#65533;&#298;&#65533; )b `IX0v&#65533;&#65533;l&#65533;&#65533;X0 0
9&#65533;&#65533;7&#65533;_&#65533;&#65533;&#65533;V&#65533;&#695;&#65533;&#65533;&#65533;|&#65533;@:\&#65533;&#65533;<f &#65533;|G]&#65533; Ce&#65533;QY&#65533;&#65533;M&#65533;@ 1 _:&#65533;D&#65533;6&#65533; n&#65533;)&#65533;M2&#65533;*K&#65533;&#65533;c&#65533;&#1954;H&#65533;`&#65533;&#65533;n`&#65533;}N&#65533;P&#65533;M&#65533;&#65533;&#65533;@6Z&#65533;&#65533;&#65533;&#65533;pe1&#65533;v)&#65533;&#1165;&#65533;&#746;  &#65533;&#65533;&#65533;&#65533;@]&#65533;_&#65533;*&#65533;b&#65533;
&#65533; $S <&#65533;&#65533;&#65533; &#65533;F&#1024;C4@s&#65533;&#65533;
K&#65533;v&#65533;!a&#65533;91&#65533;3&#65533;&#65533;B&#65533; Gm&#65533;&#65533;j&#65533;N&#65533;8&#65533; &#65533;# P&#65533;&#65533;D&#65533;&#65533; :&#65533;&#65533;U&#65533;&#65533;0+&#65533;%&#65533;&#65533;Wl9@&#65533;o]Ym&#65533;D&#65533;&#65533;&#65533;X1D>&#65533;&#65533;V&#65533;&#1059;c&#65533;&#65533;ja&#65533;A&#65533;&#65533;vbP]U&#65533;&#65533;RM2&#65533;K&#65533;&#65533;&#65533;&#29234;U&#65533;&#65533;&#65533;&#65533;F&#65533;&#65533;&#65533;&#65533;8 &#65533;Mx&#65533;&#65533;\4%&#65533;l&#65533;&#65533;  \&#65533;Q&#65533;&#65533;&#65533;&#65533;b&#65533;&#65533;&#65533;Jmh9&#65533;&#65533;&#65533;Z&#65533;c&#65533;v4pn&#783;!&#65533;[g*&#65533;9j&#1410;n!&#65533;&#65533;YGp&#65533;&#65533;6{&#65533;.&#65533;&#65533;&#65533;&#65533;%&#65533;&#65533;nNy&#65533;>~&#65533;&#65533;&#65533;&#65533;&#65533;&#65533;N$+&#65533;&#65533;&#65533;r8pT'}*&#65533;&#65533;&#65533;"I&#65533;&#65533;#:w&#65533;&#65533;5&#65533;&#65533;|&#65533;
<@&#65533;&#65533;&#65533;P)&#65533;+&#65533; &#65533;d&#65533;ks&#65533;Z&#65533;&#534;&#65533;&#65533;x&#65533;|f0/>&#65533;X&#586;6w&#65533;1vF&#65533;v&#65533;<&#65533;!)&#65533;P*&#65533;&#65533;&#65533;&#65533;&#65533;*S	&#65533;D&#65533;&#65533;#c@&#65533;&#65533;&#1944;Z&#65533;0&#65533;&#65533;L8:
&#65533;AK8&#65533;a&#65533;&#65533; :&#65533;&#65533;&#65533;0`&#65533; $&#1737;A,7&#65533; &#65533;1&#65533;/4W&#65533;=	&#65533;&#65533;&#65533;&#963;&#65533;X&#65533;8&#65533;&#65533;&#65533;
~c3. &#65533;<&#65533;&#65533;&#65533;(&#65533;Y&#65533;&#65533;&#65533;&#65533;&#65533;.&#65533;&#65533;@&#65533;&#65533;%&#65533;>&#65533;P&#65533;&#65533;&#65533;&#65533;6{?A&#65533;h)&#65533;`F}&#65533;-f&#65533;&#65533;N&&#65533;&#65533;&#65533;#:&#65533;&#65533;L c&#65533;{&#65533;eTY&#65533;	&#65533;y&#65533;&#65533;&#65533;&#65533;&#65533;d	&#65533;^A&#65533;c&#65533;7&#65533;&#65533;@z&#65533;&#65533;&#65533;^7W&#65533;&#65533;6&#65533;&#64642;|&#65533;2&#65533;&#65533;&#65533;$qmk&#65533;&#65533;I%&#65533;&#65533;m,&#65533;8&#65533;&#65533;&#65533;ar&#65533;&#65533;&#65533;i&#65533;Ly&#65533;$  &#65533;&#65533;&#65533;@&#65533;*&#65533;'&#65533;&#65533;.@&#65533;V&#65533;
&#65533;&#65533;C &#65533;&#65533;z&&#65533;e&#65533;&#65533;vod&#65533;`&#65533;o-Q&#65533;Go&#65533;&#65533;&#8685;5&#65533;&#65533;hg8&#65533;`&#65533;&#65533;i&#65533;&#65533;p&#65533;&#65533;&#65533;&#65533;t&#65533;	&#65533;&#65533;&#65533;&#65533;&#65533;QX&#65533;&#1221;&#65533;P&#65533;&#65533;&#65533;&#65533;&#65533;&#65533;&#65533;&#65533; R*h&#65533;&#65533;&#65533;:&#65533; \ 2&#65533;k.&#65533;p`Ox&#65533;&#65533;&#241;&#65533;&#65533;Yg&#65533;&#65533;a^&#65533;Z-b&#65533;&#65533;&#65533;x&#65533;]&#65533;)&#65533;&#65533;&#65533;	x&#65533;Y&#65533;B0&#65533;j&#65533;Y&#65533;&#65533;&#65533;&#65533;q	&#65533;&#65533; Ji&#65533;&#65533; I&#65533;l&#65533;&#1056;JcBd&#65533;&#65533; 6&#65533;'&#65533;&#65533;II&#65533;=R&#65533;K1Hz`&#65533;g&#65533;	@&#65533;q&#65533;C&#65533;&#65533;&#65533;&#65533;&#65533;e"&#65533;&#65533;&#65533;&#65533;&#65533;o&#65533;pc&#65533;/&#65533;pk&#65533;&#65533;j,&#65533;&#65533;&#65533;@&#65533;&#65533; &#65533;<&#65533;&#65533;B&#65533;t&#65533; @>&#65533;)&#65533;&#65533;&#65533;&#65533;O&#65533; @?l"&#65533;W&#65533;0<dwSnd&#65533;}P&#65533;&#65533;$2$,&#65533;).("&#65533; &#65533;&#65533;rj&#65533;f&#65533;&#65533;&#65533;S&#65533;&#65533;~&#65533;&#65533;'&#65533;&#65533;Ky&#65533;u&#65533;&#65533;0&#65533;7'&#65533;WK!(&#65533;u&#65533;l&#65533;&#65533; &#65533;&#65533;&#65533;&#65533;&#65533;^1>wb7E@&#65533;&#65533;Hc&#65533;&#65533;5&#65533;&#65533;mCDUC|&#65533;P
&#65533;&#65533;&#65533;`wh&#65533;m&#65533;@v&#65533;`0m!&#65533;,&#65533; &#65533;#&#65533;&#65533;i&#65533;&#65533;&#65533;P&#65533;D1@Vo&#65533;&#390; &#65533;2q&#65533;&#65533;,&#65533;&#65533;r &#65533;R&#65533;&#65533;u&#65533;&#65533;x&#65533;&#65533;&#65533;/&#65533;&#65533;hg&#65533;&#65533;!&#65533;&.&#65533;B&#65533;~&#65533;3&#65533;&#65533;&#65533;8.&#65533;$&#65533;B C&#65533;*&#65533;&#65533;/&#65533;&#65533;I&#65533;0&#65533;0i&#65533;
i&#65533;>bT&#65533;&#65533;mL&#65533;qW@!&#65533; #P&#65533; :0&#65533;&#65533;{&#65533;&#65533;z&#65533;&#65533;
c&#65533;&#65533;&#65533;1&#65533;6@`&#65533;G&#65533;zc&#65533;L&#65533;&#65533;,&#65533;X&#65533;V&#65533;`&#65533;&#65533;&#65533;uk1&#65533;F&#65533;![y&#65533;;X&#65533;$@&#65533;&#65533;M2_&#65533;&#65533;^=IZ&#65533;c3F&#65533;&#65533;&#65533;&#65533;&#65533;&#65533; 9&#65533;&#65533;&#65533;5&#1446;`S"&&#65533;$&#65533;@1&#65533; &#65533;E&#1013;&#65533;P(&#65533;&#65533;1o&#65533;&#65533;(=" 78&#65533;&#65533;&#65533;42y#f&#65533;s&#65533;2&#65533;4&#65533;
&#65533;&#65533;&#65533;&#65533;q8 V&#1205;&#65533;&#65533;i&#65533;$P4&#65533;a&#65533;!9s,!	&#65533;a$&#792;$;A?<&#65533;c&#65533;a&#65533;&#65533;/3&#65533;	x&#65533;	!&#65533;bM&#65533;s+&#65533;9)P &#65533; *&#65533;*[dg&#65533; U&#65533;&#65533;
5&#65533;Nh3" &#65533;&#65533;&#65533;&#65533;V&#65533;9&#65533;oB)&#65533;&#65533;X-&#65533;&#65533;%I8&#65533;&#65533;o)-Q' P$&#65533;&#65533;3&#65533;&#65533;w &#65533;+&#65533;!&#65533;&#65533;&#65533;)&#65533;&#65533;/g_#cD!&#65533;&#65533;&#65533;Kg&#65533;(S#&#65533;&#65533;Y&#65533;&#65533;I&#65533;&#65533; UYd,&#65533;j&#65533;\3U2y"%&#65533;"G%&#65533;tu&#65533;&#65533;a&#65533;\v&#65533;'V5&#65533;&#65533;:i3&#65533;W&#65533;u&#65533;CV&#65533;&#65533;i&#1792;S}&#65533;&#65533;$&#65533;!&#65533;$&#65533;&#65533;Ci.&#65533;|&#65533;&#65533;
&#65533;"<r&#65533;j&#65533;^&#689;&#65533;%J&#65533;&#65533;&#65533; @s&#65533;&#65533;$-@&#65533;#0&#65533;&#65533;H^&#65533;Z&#65533;&#65533;i4&#65533;e61iBt&#137;&#65533;&#65533;j#: &#65533;@&#65533;&#65533;&#65533;&#65533;L&#65533;Alb&#65533;&#65533;CWU&#65533;&#65533;
&#65533;&#65533;&#65533;.0'0'&#65533;:&#65533;q$U&#65533;`"6&#65533;&#65533;axN&#65533;&#65533;*9&#65533;&#65533;&#65533;D&#65533;&#65533;>&#65533;&#65533;&#65533;]&#65533;&#65533;_x&#65533;&#65533;Vd&#65533;&#65533;&#65533;&#65533;&#65533;6$pxhE&#65533;o&#65533;&#65533;&#65533;&#65533;&#65533;e&#65533;&#65533;&#65533;*&#65533;Fn&#65533;&#65533;oZ.&#65533;&#65533;h&#65533;&#65533;7Q&#65533;F&#65533;&#65533;&#65533;W&#65533;I4=&#65533;&#65533;^CLR"@/&#65533;O&#65533;&#65533;&#65533;5M&#65533;036D&#65533;90&#65533;b*&#65533;&#65533;G&#65533;&#65533;&#65533;&#65533;q&#65533;&#1297;O#&#65533;&#65533;\j&#65533;&#65533;0P &#65533;W&#65533;&#65533;&#65533;590&#65533;!1&#65533;&#65533;DG
&#65533;&#65533;&#65533;fQ&#65533;8`&#65533;&#65533;z&#6566;&#65533;6&#65533;&#65533;h&#65533;&#65533;=&#65533;&#65533;W&#65533;p&#65533;(&#65533;2&#65533;&#65533;&#65533;]&&#65533;]&#65533;&#65533;&#65533;":&#65533;&#65533;5&#65533;!
&&#65533;&#65533;&#65533;Y9&#65533;/&#65533;&#65533;4	P&#65533;O&#65533;&#65533;9jC}&#65533;&#65533;LM6&#65533;&#65533;SWjJZ&#65533;&#65533;u&#65533;&#65533;&&#65533;&#65533;k&#65533;&#65533;
|q&#65533;&#65533;Z&#65533;o%/&#65533;&#65533;V&#65533;j&#65533;2&#65533;U&#65533;&#65533;u&#65533;A&#65533;S&#65533;&#65533;&#65533;&#65533;&#65533;!P&#65533;E&#1671;&#65533;&#65533;1&#65533;&#65533;H&#65533;#P"7&#65533;&#65533;&#65533;&#65533;&#65533;
U&#65533;i;&#65533;D&#65533;&#1567;&#65533;zh2X5&#65533;55&#65533;&#65533;&#65533;&#65533;/&#65533;&#65533;O E&#65533;&#1416;;E&#65533;&#65533;pM&#65533;&b&#65533;+&#65533; &#65533;*&#65533;k&#65533;U&#65533;'&#65533;K1PCXY&#65533;@&#65533;,&#65533;(&#65533;&#65533;K&#65533;ik!&#65533;&#65533;&#65533;&#65533;g&#65533;1Qp2 B:&#65533;&#65533;&#65533;&#65533;!&#65533;2tS=03&#65533;%&#65533;:/&#65533;CJ&#65533;7n&#65533;&#65533;:Q&#65533;&#65533;Z&#65533;&#65533;&#65533;r5&#65533;wi&#65533;&#65533; _&#65533;b&#1658;n&#65533;1@&#65533;&#65533;-&#65533;+&#65533;R&#65533;&#65533;Rh&#65533;&#65533;&#65533;_&#65533;<5&#65533;&#65533;&#65533;2&#65533;Yk<&#65533;'
; @&#65533;G+d!f&#65533;'&#65533;&#65533;&#65533;<&#65533; &#65533;&#65533;qp&#65533;X&#65533;*`&#65533;&#65533;)&#65533;&#65533;9 @Mi&#65533;07&#65533;D1&#65533;&#65533;&#65533;&#65533;&#65533;&#65533;&#65533;&#65533;@n&#65533;&#65533;&#65533;,qS&#65533;`"&#65533;0;hx&#65533;,&#65533;@, b&#65533;&#65533;&&#65533;&#65533;&&#65533;&#65533;&#65533;w&#1379;p&#65533;&#65533;&#65533;<*z&#65533;&#65533;&#65533;&#65533;l&#65533;A&#65533;&#65533;&#65533;&#65533;v&#65533;j&#65533;&#65533; >&#65533;)W&#65533;0&#65533;&#65533;6p(&#65533;P&#65533;&#65533;Yd&#65533;H&#65533;&#65533;)F)&#65533;&#65533;\&#65533;&#65533;D&#65533;&#65533;&#65533;;FdT&#65533;&#65533;5&#65533;&#65533;C&#65533;&#1029;&#65533;d&#65533;&#65533;0&#65533;8&#65533;&#1923;"&#65533;+&#65533;+&#65533;&#65533; &#65533;&#65533;0P!&#65533;89,m&#65533;&#65533;Ghx&#65533;<
lf&#65533;[t:',fT-)&#65533;GW&#65533;,)M:&#65533;[t&#65533;&#65533;&#65533;W&#65533;&#65533; . /&#65533;.%&#65533;wA&#65533; MR"&#65533;y45&#65533;&#65533;&#65533;"<&#65533;`i #&#231;C3&#65533;Y#&#65533;&#65533;?&#65533;&#65533;|&#65533;f]&#65533;";)&#65533;'T &#65533;&#65533;xh&#65533;&#65533;&#65533;2%&#65533;&#65533;`r~&#65533; A&#65533;&#65533;&#65533;&#443;z&#65533;&#65533;Qd&#65533;&#65533;&#65533;8&#65533;&#65533;&#65533;pn2!A&#65533;&#65533;&#65533;&#65533;&#65533; A&#65533;S &#65533;H&#65533;V2`&#65533;&#65533;&#65533;3&#65533;b8&#65533; &#65533;#&#65533;
&#552;!:@&#65533;$/
#&#65533;Na&#65533;c&#65533;&#1964;|&#65533; @`&#65533;&#65533;T-&#65533;&#65533;*&#65533;"&#65533;"&#65533;pj0 @6&#65533;S&#65533;lp2M'&#65533;`&#65533;cy&#65533;&#65533;&#65533;j&#65533;&#65533; [&#65533;&#65533;&#65533;u&#65533;eQ&#65533;gd(o&#65533;"&#65533;kA2]&#65533;~S&#65533;ix&#65533;q&#65533;&#65533;H"B<g&#65533;'&#65533;)HU&#65533;&#65533;X&#65533;&#65533;&#65533;C&#65533;&#65533;&#65533;0;&#243;&#65533;&#65533;>Kh/&#65533;ipC&&#65533;&#65533;v &#65533;q@&#65533;&#65533;&#65533;_2m&#1080;e&#65533;,&#65533;&#65533;&#65533;&#65533; &#65533;s&#65533; &#65533;&#65533;h&#65533;y&#65533;&#65533;:&#515;t+&#65533;&#65533;Ua'&#65533;&#65533;&#65533;"p1&#65533;i:&#65533;&#65533;z&#65533;0@&#65533;&#65533; &#65533;&#65533;&#65533;&#65533;&&#65533;B@&#65533;9&#1124;&#65533;,&#65533;Z?i&#65533;&#65533;&#65533;E&#65533;%^&#65533;V&#65533;&#65533;&#65533;&#65533;\d&#65533;&#65533;6&#65533;&#65533;$&#65533;&#65533;&#65533;&#65533;&#65533;p&#65533;&#65533;	y&#65533;`P&#65533;&#65533;&#65533;`&#65533;p&#65533;&#65533;`&#65533;o&#65533;&#65533;-#&#65533;VW&#65533;&#65533;&#65533;&#65533;x&#1732;&#65533;B1&#65533;8&#65533;i&#65533;&#65533;&#65533;^1pC&#65533;3&#65533;&#65533;&#65533;F&#849;&#65533;&#65533;&#65533;&#65533;&#833;&#65533;&#143;\&#65533;&#65533;&#65533;
&#65533;mgw&#65533;&#65533;rv4&#65533;&#65533;!&#65533;b&#65533;;+&#65533;&#65533;s &#65533;&#65533;=pQ&#65533; `&#65533;&#65533;Utr&#65533;&#65533;&#65533;&#65533;o"&#65533;U&#65533;&#65533;k&#65533;.Q&#65533;R&#65533;&#65533;&#65533;&#65533;&#65533;&#65533;&#65533;$&#65533;&#65533;
- &#65533;&#65533;&#65533;&#65533;&#65533;&#65533;#&#65533;wH&#65533;n&#65533;e"&#65533;&#65533;&#210;&#65533;&#1488;&#65533;-0&#65533;&#65533;&#65533;&#65533;&#65533;&#65533;*&#65533;*1&#65533;&#65533;	 ,&#65533;&#941;)$ &#65533;l} >w&#65533;(i&#65533;&#65533;v"@(&#65533;,&#65533;m&#65533;p&#65533;"&#65533;9us7c&#65533;&#65533;&#27215;&#65533;&#65533;F&#65533;&#65533;V&#65533;&#65533;&#65533;&#65533;&#65533;&#65533;&#65533;&#65533;&#65533;&#65533;&#65533;&#65533;x"&#808;&#65533; &#65533;&#65533;
#&#1723;P&#65533;q&#65533;nA: &#65533;-&#65533;&#65533;&#65533;)V&#65533;&#65533;"Ek)*&#65533;&#65533;{&#65533;&#65533;)&#65533;fX&#65533;0&#65533;	&#65533;&#65533;0&#65533;&#65533;&#65533;&#65533;&#65533;w&#65533;H&#65533;u B&#65533;k&#65533;&#65533;&#65533;&#65533;&#65533;&#65533;#T&#65533;&#65533;!&#65533; ( &#65533;@&#65533;&#65533;&#65533;&#65533;S&#65533;&#65533;X&#65533;<&#2018;&#65533;$&#65533;r&#65533;&#65533;&#65533;CGYNOW&#65533;8&#65533;&#65533;x&#65533;# &#65533;)&#65533;;&#65533;px&#65533;; `=&#65533;&#65533;ZR&#65533;&#65533;SP|&#1902;&#65533;&#1157;&#65533;&#164;y&#65533;&#65533;&#65533;&#65533;&#263;F&#65533;&#856;&#65533;r&#65533;&#65533;r&#65533;a&#65533;D&#65533;E &#65533;@&#65533;# 1&#1063;0@&#65533;&#269;&#65533;&#65533;N-pZ_]&#65533;&#65533;&#65533;T&#65533;&#65533;)0&#65533;o&#65533;&#65533;Aa"&#65533;.&#65533;&#65533;PGB6&#65533;&#65533;s&#65533;FG&#65533;&#65533;
&#65533;&#65533;&#65533;C&#65533;%&#65533;%&#65533;q&#65533;Q&#65533;&#65533;N&#65533;t&#65533;&#65533; &#65533; " +&#65533;H&#65533;&&#65533;&#65533;v&#65533;E&#1774;&#65533;&#65533;&#65533;/&#65533;)&#65533;0&#65533;&#65533;-&#65533;2&#65533;.&#65533;rI&#65533;mH&#65533;&#65533;&#65533;:&#65533;=&#65533;&#65533;* c.&#65533;,&#65533;P&#65533;&#65533;&#65533;s&#65533;dw&#1427;&#65533;P&#65533;&#65533;0&#65533;A&#65533;&#65533;&#65533;&#65533;&#65533;&#65533;M&#65533;&#65533;&#65533; &#65533;Uq&#65533;&#1088;&#65533;&#65533;_$UK&#65533;P&#65533;d6'P&#65533;&#65533;&#910;&#1777;}&#65533;&#65533;8&#65533;'{&#65533;&#65533;3PZO9/&#65533;W&#65533;&#65533;&#65533;&#65533;@&#65533;&#65533;/?&#65533;&#65533;u&#597;e&#65533;=&#65533;&#65533;p&#65533;&#65533;&^}&#65533;&#65533;&#65533;&#65533;"9&#65533;E/U&#65533;&#65533;&#65533;&#65533;'&#65533;p&#65533;Kf&#65533;@&#65533;&#65533;&#65533;&#65533;T&#65533;&#65533;&#65533;&#65533;&#65533;.3&#65533;@&#65533;0&#65533;~&#65533;g&#65533;&#65533;&#65533;&#65533;&#1889;u&#65533;&#65533;K&#65533;&#65533;E&#65533;B&#65533;(&#57616;2t&#65533;oc&#65533;1@&#677;&#65533;&#65533;&#65533;&#65533;p&#65533;5&#65533;&#65533;&#65533;?&#65533;&#65533;Pw&#65533;&#65533;&#65533;&#65533;>I&#65533;&#401;&#65533;a9&#65533;&#65533;W$&#65533;&#65533;r&#65533;&#65533;&#65533;7&#65533;4&#65533;&#65533;(0&#65533;&#65533; #&#65533;&#65533;&#65533;P_ .+*&#65533;&#65533;&#65533;)&#65533;&#65533;&#65533;&#65533;&#65533;&#65533;&#65533;&#65533;&#65533;&#65533;&#65533;&#65533;&#65533;&#65533;&#65533;0)&#65533;&#65533;&#65533;&#65533;&#65533;.2&#65533;&#65533;&#65533;&#65533;&#65533;&#65533;&#65533;&#65533;&#65533;&#65533;&#65533;+&#65533;&#65533;&#65533;&#65533;&#685;!&#65533;,1&#65533;( &#65533;&#326;*1.$1==& &=&&7& 77	?&#65533; @&#65533;&#65533;&#65533;&#65533;"4&#65533;&#65533;&#65533;&#65533;#L&#65533;APAC&#65533;&#65533;&#65533;&#65533;&#65533;_&#65533;
 P&#65533; @&#65533;|z &#65533;`&#65533;E,t&#65533;&#65533;b&#65533; .h"&#65533;&#65533;Z"`&#65533;0&#65533;b&#65533;&#65533;D&#65533;&#65533;&#65533;&#65533;!&#65533;&#1255;&#65533;&#65533;B&#65533;4A&#65533;&#1323;&#65533;h&#65533;&#746;+:&#65533;&#65533;*`T,V[&#65533;:&#65533;&#65533;&#65533;A&#65533;f&#1352;&#65533;`Bb@&#65533;&#65533;&#65533;&#65533;H&#65533;q&#65533;&#65533;z$H&#65533;Q/_@D"&#65533;`&#65533;AX\&#65533;a1&#65533;,&#65533;&#65533;0&#1122;&#65533;B8&#65533;&#65533;@$I&#65533;&#65533;&#65533;&#65533;&#65533;
&#65533;&#65533;&#65533;I&#65533;&#65533;#:lA&#65533;&!hxh&#65533;&&#65533;&#65533;&#65533;&#65533;&#65533;*&#65533;&#65533;W&#65533;F&#65533;&#65533;&#65533;l&#65533;&#65533;m&#65533;&#65533;?&#65533;&#65533;&#65533;Z,&#65533;&#65533;z&#65533;&#65533;&#65533;A&#65533;^&#65533;&#65533;&#65533;&#65533;&#65533;8&#65533;&#65533;&#65533;&#65533;&#65533;P&#996;&#65533;J &#65533;&#65533;&#65533;q+H&#65533;B&#65533;AJX@&#65533; $&#65533;@	/(&#65533;@Dt&#65533;&#65533;F$&#65533; &#65533;Hb&#65533;&#65533;gHD&#65533;&#65533;"i&#65533;&#65533;&#65533;d&#65533;&#65533;Ok
T&#65533;&#65533;>&#65533;@&#65533;#&#65533;X *x&#65533;&#65533;&#65533; N" &#65533;&#65533; 9&#65533;q&#65533;H,`P&#65533;&#65533;&#51549;#*&#65533;^Zl&#65533;7&#65533; &#65533;p&#65533;%+]^&#65533;&#65533;&#65533;L &#65533;xp&#65533;B^)&#65533;&#65533;&[&#65533;&#65533;&#65533;$J&#24130;&#65533;&#65533;T&#1063;&#65533;n%&#65533;&#65533;&#65533;&#65533; &#65533;&#65533;&#65533;@I,@3&#65533;&#65533;&#65533;*&#65533;&#65533;Hp@djG@a&#65533;F&#65533;)0"&#65533;&#65533;&#65533;&#65533;@D&#65533;&#1250;DA&#65533;@&#65533;&#65533;@@;&#65533;&#65533;&#65533;c;&#65533;c&#65533;&#65533;x@B1&#65533;0&#65533;&#65533;`PC$ &#65533;&#65533;`P@.G&#65533;&#65533;H[&#65533;&#65533;&#65533;/&#2632;&#65533;&#65533;SZ&#65533;'V&#65533;&#65533;'2&#65533;K&#65533;&#65533;&#65533;&#65533;&#65533;&#65533;&#65533;( &#65533;r&#65533;&#65533;&#1894;p&#65533;/3_ 1&#65533;&#65533;BX&#65533;B&#65533;&#65533;.&#65533;&#65533;&#65533;&#65533;K&#65533; &#65533;&#65533;&H&#65533;&#65533;	4&#65533;s&#65533;&#65533;&#65533;X&#65533;&#65533;&#65533;R,&#65533;&#65533;%&#65533;+&#65533;&#65533;&#65533;&#65533;D =&#65533;&#65533;&#65533;-&#65533;&#65533;&#65533;&&#65533;&#65533;C&#65533;&#65533;&#65533;&&#65533;}&#65533;&#65533;&#65533;
T'&#65533;a &#65533;/HS#/&#65533;n="&#221;[&#65533;&#65533; &#65533;+&#65533;!,&#65533;B&#65533;&#65533;g&#65533;"&#65533;W&#65533;&#65533;
*&#777;,&#65533;&#65533;&#65533;BU&#65533;@&#65533;&#65533;BbA&#65533;&#65533;Ba<&#65533;ia&#931;&#65533;		 &#65533;c&#65533;&#65533;&#65533;&#65533;d&#1033;&#65533;&n&#759;&#65533;f&#65533;%&#65533;&#65533;9&#957;{R&#498;q*&#65533;- (&#1056; &#65533;(&#65533;ARL&#65533;.&#65533;&#65533;=&#65533;v&#65533;q-c&#65533;Mtqbo&#1783;&#65533;K&#65533;&#65533;g&#65533;&#65533;&#65533;&#65533;c&#1218;oT+&#65533;Hyh&#65533;&#65533;V&#65533;&#65533;zb&#65533;&#65533;
&#65533;Mp	&#65533;&#65533;&#65533;!<&#65533;B&#65533;3&#65533;&#65533;@&#65533;&#65533;=:F&#65533;&#65533;$5&#65533;&#65533;eN&#65533;&#65533;&#1132;l&#65533;E&#65533;&#65533;&#1389;0&#65533;&#65533;&#65533;.u&#65533;&#65533;&#65533;kZ&#65533;1&#65533;&#65533;HA&#65533;a&#65533;&#65533;&#1285;?&#65533;&#65533;&#65533;&#65533;&#65533;COt *&#65533;&#65533;&#65533;m[V&#65533;&#65533;)&#65533;&#65533;&#65533;&#65533;&#65533;;&#65533;&#65533;&#65533;&#65533;&#65533;&#65533;p&#65533;l&#65533;Dy&#65533;`>G&#65533;`AX&#65533;&#65533;`_+ ]"!&#65533;
&#65533; &#65533;&#65533;&#65533;9d&#65533;&#65533;&#65533;(&#65533;P&#65533;
S!&#65533;&#65533;TpD&#65533;&#65533;&#65533;80&#65533;&#65533; &#65533;&#65533;"&#65533;Q3&#65533;3&#65533;<&#65533;&#65533;}&#65533;&#65533;&#65533;&#65533;]&#65533;&&#65533;&#65533;&#65533;&#65533;&#65533;&#65533;&#65533;&#65533;v&#65533;(&#65533;2&#65533;&#65533;$o&#504;&#65533;&#65533;@q&#65533;&#65533;	NV&#65533;&#65533;&#65533; &#65533;&#65533;&#65533;x &#65533;&#65533;&#65533;a &#65533;[`-3-&#65533;&#65533;P&#65533;/S&#65533;&#65533;&#65533;d#&#65533;&#65533;T/&#65533;khG&#65533;X&#65533;U&#65533;#h&#65533;&#65533;"&#65533;c&#65533;i&#65533;b &#65533;&#65533;`&#65533;&#65533;&#65533;?>&#65533;&#65533;5N&#65533;&#65533;&#65533; V&#1026;&#65533;#&#65533;h&#65533;&#65533;:&#65533;&#65533;&#65533;PyX,&#65533;rS&#65533;$^N1&#65533;u^y&#65533;Y&#65533;&#65533;&#65533;A&#65533;&#65533;&#65533;&#65533;LLF1 &#65533;&#65533;&#65533;=`3&#65533;&#65533;4&#65533;0*&#65533;&#65533; &#65533; t&#65533;F&#65533;4b&#65533;z&#1370;&#1444;&#65533;2&#65533;&#65533;&#153;.uf&#65533;	&#65533;  qu&#65533;&#65533;(&#65533;Qg>&#65533;N&#65533; &#65533;0$&#65533; &#65533;&#65533;&#65533;@&#65533; &#65533;z@d&#65533;&#65533;X&#65533;&#65533;r&#65533;&#65533;&#65533;MO&#65533;(D&#65533;&#65533;#Yez&#65533;X&#65533;&#65533;&#65533;3
&#65533;E&#65533;Kw"&#65533;AW&#65533;J4 &#65533;&#65533;&#65533;&#65533;&#65533;h&#65533;&#65533;-&#65533;&#65533;@&#65533;&#65533;&#65533;I&#65533;>&#65533;KQ&#65533;&#65533;&#65533;+v&#65533;&#65533;d(&#65533;&#65533;Z&#65533; &#65533;&#678;&#65533;:+	N&#65533;"	&#65533;*j@&#65533;d&#65533; &#65533;&#65533;h&#65533;&#65533;&#65533;.&#65533;	&#65533;&#194;
&#65533;&#65533;k	 &#65533; mY&#65533;{&#65533;&#65533;
D&#65533;m[&#65533;&#65533;&#65533;,&#65533;*&#65533;&#65533;&#65533;&#65533;&#65533;]&#65533;&#65533;]&#65533;&#65533;R|`&#65533;&#65533;&#65533;@&#65533;$^~m&#65533;>&#65533;_#. <&#65533;+&#65533;&#65533;[F&#65533;&#65533;M&#65533;&#65533;9\z&#65533;&#65533;&#65533;C&#65533;B&#65533;j&#65533;&#65533;&#65533;&#65533;&#65533;&#65533;xFh0&#65533;S[i&#65533;&#65533;&#65533;&#525;v@&#65533;Cm\&#65533;&#65533;<&#65533;t&#65533;X>s&#65533;z&#65533;&#65533;&#65533;&#65533;-L&#726;*P&#65533;}9B&#65533;Et&#65533;T&#65533;!!&#65533;`Z%s&#65533;&#65533;&#65533;]V&#65533;+*&#65533;C&#65533;C]&#65533;c&#65533;&#65533;&#65533;&#717;U-&#65533;&#65533;&#65533;#&#1069;&#65533;&#65533;&#65533;'&#65533;&#1152;Dp&#65533;&#1836;&#65533;&#65533;&#65533;F&#65533;0&#65533;H&#65533;&#65533;&#1809;L5&#65533;S	&#65533;&#588;&#65533;&#65533;9&#65533; 5ti&#65533; &#65533;&#65533;B&#65533;JdeS&#65533;&#1614;`&#65533;\p&#65533;'&#65533;`b&#65533; `&#65533;@&#65533;&#65533;&#65533;K!K&#65533;LDO&#1285;jJ&#65533;&#65533;&#65533;eL&#65533;@]W&#65533;D&#65533;&#65533;!&#65533;&#9662;@&#65533;&#65533;j&#39728;&#65533;&#65533;$E&#65533;&#65533;/&#65533;d	&#621;&#65533;n#&#65533;5%H ~;p<p 
&#1798;&#65533;&#65533;&#1063;&#65533; 2PWl&#65533;c&#65533;&#65533;&#65533;Y&#65533;mFt&#65533;&#65533;&#65533;Dl&#65533;&#65533;`$k&#65533;?Xca (&#65533;&#65533;&#1988;
sh&#65533;z7E RL&#65533;[T&#1026;	D&#65533;&#65533;b|&#65533;&#65533;&#65533;&#65533;P&#65533;'&#65533;+&#65533;&#65533;o&#65533;D&#65533;5&#65533;:&#1090;PN&#65533;*2,&#65533;u&#3644;&#65533;&#65533;&#65533;1Y&#65533;&#65533;&#65533;l&#1413;&#65533;&#65533;$
3&#65533;  8y%&#65533;$ 
0+ A&#65533;&#65533;
Jp&#361;@%`&#65533;9&#65533;&#1089;&#65533;&#65533;&#65533;&#65533;@&#14883;8&#65533;&#65533;"&#65533;&#65533;&#65533;&#65533;h&#65533;&#65533;E&#65533;&#65533;&#65533;@&#65533;&#65533;T&#65533;&#65533;C(&#1560; &#65533;&#65533;X&#65533;&#65533; m&#65533;&#65533;FcY&#65533;k&#65533;&#65533;&#65533;&#65533;t&#65533;&#65533;&#65533;w&#65533; &#65533;&&#65533;&#65533;&#65533;G&#65533;I#E&#65533;&#65533;}a&#65533;&#65533;&#65533;J&#65533;G&#65533;&#65533;&#65533;&#65533; &#65533;u&#65533;&#65533;&#65533;n&#864;'(&#65533;3&#65533;&#65533;\ &#65533;&#65533;DA P \&#65533;(&#65533;*&#65533;l:&#65533;&#65533;&#65533;co\zjjf&#65533;&#792;n&#65533;&#65533;&#65533;1"R&#65533;=`W&#65533;%IR&#65533;&#65533;N \&#65533;S&#65533;&#65533;&#65533;&#65533;&#65533;&#65533;&#65533;0(&#65533;'h&#65533;J*&#65533;&#65533;&#65533;&#65533;&#65533;&#65533;M|@E&#65533;&#65533;&#65533;G&#65533;&#65533;9&#993;&#65533;&#65533;;'|&#65533;]&#65533;X&#65533;&#65533;&#65533;&#65533;&#65533;&#65533;5&#905;&#65533;u&#65533;&#65533;&#65533;A&#65533;t&#65533;&#65533;x&#65533;@k&#65533;&#65533;&k&#65533;-&#65533; &,P~/&#65533;(&#65533;z&#65533; &#65533;= &#65533;3`*&#65533;R&#65533;&#65533;)H&#65533;T2&#65533;{QZ&#65533;CgI&#65533;2UWn&&#65533;"&#65533;7&#65533;&#65533;tfFf#`6&#65533; &#65533;+&#65533;8&#1607;0yg7&#65533;0z&#65533;r@30 Ur.&#65533;&#65533;&#65533;	&#65533;=&#65533;v&#65533;d]&#65533;jA!&#65533;&#65533;@&#65533;&#65533;.&#65533;r &#65533;v=&#65533;x&#64645;&#65533;pk&#65533;&#65533;p+8&#65533;#Xl&#65533;r&#65533;  &#65533;0 &#65533;  &#65533;&#65533;&#65533;&#65533;&#65533; 0 u&#65533;NbC1&#65533;r!&#65533;#&#65533;&#65533;_>"&#65533;&#65533;&#65533;#&#65533;&#65533;9&#65533;&#65533;&#65533;&#65533;SGz+&#65533;&#65533;ST&#65533;&#65533;*4&#65533;n&#65533;&#65533;&#65533;Q0P&#65533; "&#65533;@ &#65533;&&#65533;!	y&#65533;A&#65533;[&#65533;&#65533;-++0&#65533;&#65533;x&#65533;e&#65533;&#65533;&#65533;-&#65533;Px&#65533;&#65533;'&#65533;'&#65533;'/lX
&#65533;]&#65533;"q&#65533;P&#65533;&#65533;&#65533;W&#65533;&#65533;5&#65533;c&#65533;&#65533;c&#65533;0&#65533;W(I&#65533;P	&#65533;
)0 &#520;0t@b &#65533;&#65533;&#65533;&#65533;?B&#65533;&#65533;`r&#65533;@4&#65533;S&#386;&#65533;qc&#65533;&#65533;2.H&#65533;&#65533;Y&#65533;&#65533;&#65533;L:&#65533;}&#65533;u #P H &#65533;	P-&#65533;&#65533;&#65533;&#65533;3y&#65533;3&#333;&#65533;  &#65533;&#65533;Ce&#65533;rv&#65533;WH&#65533;&#65533;1r|&#65533;	L&#65533;&#65533;&#65533;&#65533;&#65533;DI
&#65533;P&#65533;W" &#65533;8&#65533;&#65533;&#65533;&&#65533; y&#65533;p00n&#65533;	&#65533;)&#65533;,P &#65533;&#65533;R!&#65533;?i'&#65533;)qf&&#65533;&#65533;&#65533;
I&#65533;&#65533;,H&#65533;;&#65533;`&#295;G 7&#65533;|[&#65533;|	 &#65533;&#65533;1:p?P710- (&#1985;	&#65533;1 &#65533;&#65533;Px&#65533; C&#65533;&#65533;&#65533;X&#65533;&#65533;&#65533;x&#65533;0&#65533;D	&#65533; &#65533;>G&#65533;=&#65533;]&#65533;e (
&#65533;!
v&#65533;\&#65533;&#65533;/e&#65533;8&#65533;&#65533;&#65533;9&#65533;&#65533;0&#65533;&#65533;Wf&#65533;xb&#65533;e~&#65533;-&#65533;&#65533;&#65533; *5d*&#65533;&#65533;&#65533;A&#65533;&#65533;&#65533;&#65533;fq&#65533;2&#65533;`^&#65533;M&#65533;&#65533;2&#65533;"2&#65533;&#65533;&#65533;&#65533;&#65533;T&#65533;&#65533;r!&#65533;'0Y&#65533;z&#65533;0 &#65533;<|8=i".&#65533;&#65533;`&#65533;'&#65533;&#65533;r&#65533; V&#65533;`&#65533;&#65533;(&#65533;&#65533;i&#65533;E
&#65533;&#65533;
&#65533;&#65533;q&#65533;&#65533;'&#65533;&#65533;&#65533;'&#65533;&#65533;10z&#65533;0JU&#65533;&#454;.&#65533;&#65533;&#65533;0@ +&#65533;! F&#65533;&#65533;>3&#65533;C{&#65533;&#65533;&#65533;&#65533;H&#65533;&#22378;xMrv``CZ&#65533;qu&#65533;&#65533;Y&#65533;b@&#65533;rf&#65533;1d&#65533;B3&#65533; p,Qe$&#1091;6,&#65533;&#65533;R @&#65533;!&#65533;&#65533;&#65533;&#65533;\&#65533;"&#65533;.7!&#65533;oq&#65533;&#65533; &#65533;EY&#65533;	D]&#65533;( &#65533;&#65533;hH&#65533;&#65533;X
&#65533;&#65533;*&#65533;&#65533;&#65533;2tP&#65533;FJ&#65533;&#65533;&#65533;  B1tB&#65533;&#65533;"X{D(k&#65533;+	&#65533;+Y&#65533;&#65533;F&#65533;7&#65533;&#65533;&#65533;`&#65533;&#65533;>&#65533;&#65533;&#65533;9R3#&#65533;&&#65533;B@*&#65533;&#65533; 10+&#65533;}5&#65533;~&#65533;&#65533;4&#65533;&#65533;&#65533;P E&#65533;})D&#65533;&#65533;&#65533;&#65533;+"&#65533;xQ&#65533;&#65533;&#65533;3	&#65533;&#65533;&#65533;&#65533;&#65533;&#65533;&#65533;%&#65533;l&#65533;&#65533;&#65533; /&#65533;Ca&#65533;0&#65533;&#960;$r$&#65533;:&#65533;&#65533;&#65533;J&#65533;d3&#65533;g&#65533;c)&#65533;;&#65533;&#65533;&#65533;A&#65533;jN&#65533;C&#65533;&#65533;qG&#65533;Wg&#65533;Z"&#65533;Wu"&#65533;b&#65533;f&#65533;&#65533; &#65533;&#65533;&#65533;&#65533;&#65533;U#p&#65533;?&#65533;-Q &#1074; &#65533;rXJ&#65533;i&#1264;2+`B&#65533;&#65533;c&#65533;&#65533;&#65533;b&#65533;p&#65533;&#1447;&#65533;Nv/wx&#65533;-&#65533;*j&#65533;&#65533;*D&#65533;&#65533;_&#65533;&#65533;&#65533;&#65533;G&#1811;&#65533;&#65533; 4&#65533;s	i&#65533;&#65533;P0&#65533;&#65533;7P7P Ptid&#65533;&#65533;J % &#65533;`K&#65533;"+h)&#65533;&#65533;I1&#65533;&#65533;"%3V&#65533;&#65533;&#65533;&#65533;Gv&#65533;5ty &#65533;8&#65533;&#65533;&#65533;&#65533;&#
	&#65533;J5 V&#65533;&#65533;o: &#65533;&#65533;&#65533;&#65533;(&#65533;&#65533;DR!&#1626;	&#65533;pb`h&#65533;&#65533;&#65533;4&#65533;&#1266;u&#65533;'&#65533;I&#65533;O&#65533;pp	7&#65533;&#65533;.&#65533; &#65533;e&#65533;&#65533;4&#65533;U 2@C&#65533;&#6790;P&#65533;>&#65533; &#65533;&#65533;*(&#65533;_O&#65533;R&#65533;&#65533;&#65533;t4 &#65533;[;&#65533;&#65533;&#65533;S&#65533;D3(&#65533;Z&#65533;&#65533;f4&#65533;:&#65533;8&#65533;&#65533;A&#65533;/&#65533; VRP&#65533; Z&#65533;yC[&#65533;7&#65533;p:&#65533;^&#65533;dl!&#65533;&#65533;r5&#310;J&#65533;`&#65533;;&#65533;&#65533;&#65533;&#1665;&#65533;&#65533;&#633;&#65533;#&#65533;&#65533;Vg&#65533;&#397;&#65533;[(&#65533; 4&#65533;} &#65533;i&#65533;&#65533;&#65533;&#65533;^&#362;5&#65533;&#65533;~&#65533;&#65533;&#65533;J'g
&#65533;&#65533;&#65533;' &#65533;&#65533;8$&#65533;&#65533;@_&#65533;&#65533;a&#65533;&#65533;n3u3&#65533;m)HH$&#65533;6&#65533;C)"&#65533;99&#65533;QS&#1460;#		&#65533;<&#65533;&#65533;&#65533;  <&#65533;V(&#65533;&#65533;ac
;Lnb&#65533;&#65533;	y&#65533;/h&#65533;&#65533;&#65533;\b&#65533;}m&#1124;&#65533;&#65533;&#65533;&#65533;Y&#65533;g&#65533;&#65533;<&#65533;&#465424;&#65533;&#65533;&#65533;&#65533;PQ%&#65533;Q&#65533;&#65533;&#65533;&#65533;&#65533;&#65533;&#65533;&#65533;&#65533;&#65533;&#65533;&#65533;/PC&#65533;&#65533;&#65533;hn&#65533;&#65533;&#65533;&#65533;&#65533;&#65533;&#65533;&#65533;&#65533;&#65533;H!u&#65533;a&#65533;'U1$&#65533;%>&#65533;&#65533;y&#65533; &#65533;0J&#65533;J7C= !&#65533;D&#65533;&#65533;;	&#65533;4&#65533;&#65533;;&#65533;.(u&#65533;&#65533;&#65533;G&#65533; >&#65533;&#65533;$7l3&#65533;&#65533;3&#65533; %Pmi&#65533;&#65533;$&#65533;
pl&#65533;&#65533;&#65533;[&#65533;&#65533;&#65533;&#65533;Z&#65533;&#65533;@eR&#65533;&#65533;&#65533;Bh&#65533;f&#65533;v&#525;&#65533;&#65533;&#65533;&#65533;P&#1681;&#65533;&#65533; i&#65533;1&#65533;&#65533;&#65533;&#65533;&#65533;&#65533;=&#65533;G&#65533;-Z&#65533;P&#65533;&#65533;&#65533;&#65533;&#65533;&#65533;O&#65533;&#65533;QC7&#65533;&#65533;.05&#65533;&#65533;) @&#65533;&#1744;&#65533;T M?&#65533;&#65533;&#65533;&#65533;Q&#65533;c3&#65533;*&#65533;&#65533;Ny&#65533;K&#65533;&#65533;&#65533;&#65533;1c&#65533;&ZWHZ&#65533;&#65533;&#65533;L&#65533;&#65533;#&#65533;&#65533;0&#65533;+ &#65533;&#65533;v_&#626;;y&#65533;&#65533;;&#65533;2&#65533;^&#65533;p r3&#65533;&#1471;8;&#65533;&#65533;<&#65533;^!&#65533;8[&#65533;<
&#65533;&#65533;&#65533;vw&#65533;'&#65533;&#65533; &#65533;&#65533;
&#65533;r&#65533;&#65533;wk%'@&b\NB&&#65533;G"~-&#65533;y&#65533;I&#256;o&#65533;&#65533;&#65533;&#65533;&#65533;;h&#65533;X;#?&#65533;TG&#65533;&#65533;*&#65533;u&#65533;M&#65533;!.&#65533;aS&#1766;&#65533;92Hs&0&#65533;#&#65533;s$ <&#65533;&#65533;&#65533;&#65533;A&#65533;&#65533;I&#65533;fp"&#65533;&#65533;$&#1890;? &#65533;=`q&#65533;&#65533;&#135;&#65533;&#1074;s&#65533;iz5&#65533;&#65533;&#65533;&#65533;e&#65533;V@&#65533;P^&#65533;&#65533;&#65533;' Lg&#65533;&#65533;O!k&#37695;
&#800;*&#65533;R&#65533;<&#65533;&#65533;&#65533;&#65533;v&#65533;&#65533;&#65533;&#65533;X&#65533;&#65533;&#65533;pE &#65533;[&&#65533;0\&#65533;Q =0&#65533;&#65533;qK--
&#65533;&#65533;&#65533;Z &#65533;J&#65533;@
&#65533;3&#65533;&#65533;&#65533;&#65533;&#65533;&#65533;&#65533;1&#65533;&#641;&#65533;@&#65533;&#65533;&#65533;w&#65533;&#65533; *&#65533;G&#65533;&#65533;&#65533;"&#65533;&#65533;&#65533;&n&#65533;b&#65533;0-p -n&#65533;&#65533;&#65533;&#882;4&#65533;&#65533;	p&#65533;7bBk&#65533;9&#65533;2&#1772;&#65533;@&#65533;&#65533;c&#65533;OA&#65533;h-z&#65533;&#65533;Ra%f&#65533;&#65533;&#65533;&#65533;d&#65533;&#65533;&#65533; P&#65533;&#65533;
&#65533;&#65533;&#65533;&#65533;dc~&#65533;[&#65533;A&#65533;&#65533;Lt:&#65533;&#65533;2!&#65533;L&#65533;&#65533;&#65533;6&#65533;03&#567;&#65533;&#65533;&#65533;&#65533;&#65533;&#65533;c&#65533;"b&#65533;&#65533;f&#65533;&#65533;&#1081;&#65533;9p&#65533;&#65533;&#65533;HA!&#65533;&#65533;;L-&#65533;a&#65533; (&#65533;-Npb&#65533;	&#65533;&#65533;&#608;&#65533;&#65533;&#65533;t&#65533;`Qc&#65533;Z&#65533;K&#65533;&#65533;Q!X&#65533;&#65533;,5&#1024;NQ&#65533;C&#65533;}&#65533;
x&#65533;&#65533;0p&#65533;/&#65533;:&#65533;&#65533;%&#246;c&#1360;&#65533;&#65533;88&#65533;Af$4D&#65533;&#65533;&#65533;1&#65533;cSs&#65533;+7#&#65533;*Z&#65533;|t:&#65533;2"=&#65533;&#65533;&#65533;+&#65533;t&#65533;!s&#65533;&#65533;a~&#65533;_&#65533;;}&#65533;&#65533;&#65533;&#65533;xa~I&#12351;&#65533;>&#65533;&#65533;;	&#65533;&#65533;&#65533;FV&#65533;=&#65533;&#65533;M!r[&#65533;&#65533;&#65533;&#65533;diJ&#65533;&#65533;}=&#65533;v
4&#65533;L
&#65533;,&#1229;&#65533;b&#65533;&#65533;&#65533;&#65533;&#65533;&#65533;	Aq10&#65533;&#65533;&#65533;&#65533;&#65533;&#65533;z&#65533;&#65533;&#65533;\"Km$&#65533;&#65533;&#65533;&#65533;f&#65533;&#65533;P&#65533;&#65533;&#437;&#65533;&#65533;&#65533;Fe(&#65533;&#65533;&#65533;&#65533;&#65533;r2&#65533;&#1193;96X&#65533;&#412;&#65533;&#65533;p;!&#65533;!&#65533;&#65533;?i&#65533;Ew&#65533;Y9>&#65533;&#65533;&#65533;	&#65533;&#65533;Jqj&#65533;&#65533;&#65533;U&#65533;{&#65533;&#65533;Ai(n'gU&#65533;&#65533;
L&#65533;&#65533;&#65533;v&#65533;&#65533;&#65533;S&#65533;CB&#867; w2P&#65533;&#65533;&#65533;&#65533;&#65533;&#65533;(7jJ&#65533;&#65533;&#65533; &#65533;&#65533;&#65533;&#1776;s&#65533;&#65533;2&#65533;&#65533;&#65533;c&#65533;h&#65533;4&#894;&#65533;&#65533;&#65533;&#65533;)&#65533;B!&#65533;&#65533;&#65533;&#65533;9kK3&#65533;M&#65533;&#65533;D&#199;+e&#65533;&#65533;&#65533;&#65533;F&#65533;	&#65533;Aa&#65533;t&#65533;&#65533;@&#65533;	 ])@&#65533;	| &#65533;&#65533;&#65533;&#65533;&#65533;s&#65533;^&#493;&#65533;.&#65533;J&#65533;&#65533;iqA&#65533;%&#65533;F&#65533;~&#65533;7^&#65533;u:
! &#65533;Q_&#65533;Va&#65007;`2&#65533;&#65533;Z <q&#65533;x&#65533;&#65533;&#65533;&#65533;]&#65533;&#65533;-&#65533;&#960;&#65533;&#65533;iV&#65533;P&#65533;p&#65533;&#65533;fA&#65533;OR&&#65533;&#65533;&#65533;1&#65533;A7&#65533;&#65533;4&#65533;|YK&#65533;&#65533;AgN&#65533;&#65533;&#65533;+&#65533;&#65533;&#65533;&#65533;&#65533;*:&#65533;+&#1476;&#65533;%+&#65533;01+A)( &#65533;&#65533;&#65533;&#65533;&#65533;,&#65533;&#65533;&#65533;&#65533;)&#65533;&#65533;-&#65533;&#65533;&#65533;.-&#65533;&#65533;&#65533;&#65533;&#65533;&#65533;&#65533;&#65533;&#65533;&#65533;&#674;&#739;&#65533;&#65533;&#65533;&#65533;&#65533;&#65533;&#65533;&#65533;&#65533;&#65533;&#65533;&#65533;&#65533;&#65533;&#1506;&#65533;&#65533;!&#65533;&#2194;&#1228;&#65533;1.&#65533;&#65533;&#65533;&#65533;"&#65533;&#65533;0d@qA@&#65533;&#65533;,lX`o&#65533;-0@A&#65533;&#65533;X&#65533;&#65533;"  $&#65533; p&#65533;&#65533;
&#65533;&#65533;&#65533;F&#65533;7@0`&#65533;A&#65533;0&#65533;FJ'&#65533;4k&#65533;l`@& &#65533;'&#65533;&#65533;&#65533;&#65533;& &#65533;^t&#65533;&#65533;&#65533;,H8&#65533;&#65533;&#65533;&#65533;
f&#65533;XQ&#65533;&#65533;&#65533;&#65533;&#816;0cD&#65533;@&#65533;t&#37102;`&#65533; &#65533;^&#65533;m&#65533;|(P&#65533;\|&#65533;S&#65533;&#65533;&#65533;&#65533;Z&#65533;&#65533;&#65533;>T&#65533;&#65533;b S^&#65533;&#65533;&#65533;fl&#65533;<&#65533;G&#65533;&#674;&#65533;!&#65533;v&#65533;2h&#65533;8t&#65533;&#65533;l&#65533;%S&#65533;uV@6&#65533;R&#65533;`&#65533;zp&#65533;&#65533;
&#65533;[ 1 `&#65533;FXh1&#65533;&#65533;(:x 4&#65533;@&#65533;&#65533;&#65533;&#65533;4)&#65533;&#65533;
&#65533;n&#284;i &#65533;&#65533;&#65533;=GU&#65533;&#65533;&#65533;P&#65533;EA*8&#65533;=L&#65533;&#65533;&#65533;&#65533; A!0&#65533;C@D&#65533;
&#65533;PC &#65533;&#65533; )(4C&#65533;"|0.&#65533;<&#65533;[ 1'\<&#65533;&#65533;&#65533;&#65533;&#65533;)&#65533;T#,&#65533;&#65533;&#65533;&#65533;5&#65533;C&#65533; A|&#65533;&#65533;*&#65533;c4>&#65533;&#781;&#65533;&#65533;6J&#65533;&#65533;&#65533;&#65533;&#65533;bDWd@K
+&#65533;&#65533;o&#65533; &#65533;g&#65533;&#65533;@^&#65533;=,&#65533;0&#65533;&#65533;1$B+&#65533; @P@xh@&#65533;	P}&#65533;&#65533;QI&#65533;wRK2&#65533;M9&#22690;pC&#65533;^N&#65533;G *%&#65533;&#65533;&#65533;&#65533;&#65533;&#65533;&#65533;=&#65533;	P`&#65533;gB&#569;Pd&#65533;0&#65533;,&#65533;&#65533;c&#65533;&#65533;&#65533;(&#65533;&#65533;B&#973;v&#65533;	&#65533;
&#65533;&#65533;2&#65533;>&#65533;`W&#65533;N Ti$,&#65533;H&#65533;&#65533;\&#65533;,&#65533;Ay&#65533;&#65533;2&#65533;&#65533;5&#65533;
F&#65533;&#65533;&#65533;&#65533;@2)&#65533;&#65533;
&#65533; &#136;&#65533;&#65533;&#65533;ev1b	&#65533;Z@ 	&#65533;&#65533;&#65533;Al&#65533;&#65533;*x@A&#65533;
&#65533;G`L&#65533;	&#65533;N&#65533;D&#1249;9&#65533;&#65533;&#65533;&#65533;&#65533;"&#65533;(HJ&#65533;c&#65533;&#65533;K)	&#65533;'1&#65533;&#65533;]!Z&#65533; )p&#65533;&#65533; `0A<`Ar]&#65533; &#65533;&#65533;&&#65533;k:&#65533;r&#65533;=&#65533;p&#65533;D&#434;&#65533;6&#65533;&#65533;4&#65533;!"&#65533;A3\&#65533;&#65533;&#65533;&#65533;T &#65533;&#65533;&#65533;py	&#65533;&#65533;P&#65533;f&#65533;&#65533;&#65533;417f&#65533;cs&#65533;-&#65533;1vO3#1&#65533;X&#65533;&#65533;&#65533;(`&#65533;.&#65533;&#65533;&#65533;&#65533;&#65533;&#65533;"i&#65533;F&#65533;&#65533; &#65533;&#65533; 1p d&#65533;&#65533;&#65533;T(4&#512;&#65533;&#65533;&#65533;&#65533;I#Ul1K	&#65533;`T{&#65533;&#65533;d&#65533;<&#65533;&#65533;&#65533;&#65533;&#65533;TrP>(&#65533;RK+&#65533;D&#65533;z&#65533;p&#65533;&#65533;W@&#65533;0&#65533;
&#65533;&#65533; &#65533;&#65533;J&#65533;|`W&#65533;Q&#65533;&#14517;&#65533;P_J&#65533;&#65533;&#65533;h&#1343;&#65533;&#65533;&#1811;&#65533;Hc.dp&#65533;&#65533;_2B&#65533;&#65533;&#65533;mc5&#65533;p[&#1276;E-&#65533;}&#65533;&#65533;&#65533;&#65533;|LoJZ&#65533;&#65533;&#65533; ,&#65533;A&#735;(Z &#65533;t`&#65533;j&#65533; &#65533;	Dp&#65533;	 ,@(&#65533;S&#65533;&#65533;t&#65533;$@&#65533;&#65533;&#65533;&#65533;&#65533;: &#65533;&#65533;&#65533;&#65533;&#65533;&#65533;&#65533;u3&#65533;L8&#65533;;r&#65533;n&#65533;>&#65533;&#65533;&#65533;B)A&#65533;B&#65533;R&#65533;&#231;&#65533;&#65533; <&#65533;&#65533;&#65533;rf&#1537;&#65533;&#65533;&#65533;&#65533;p
&#65533;"&#65533; &#65533;f&#65533;x&#65533;&#65533;a&#65533;&#65533;'&#65533;&#65533;&#65533;&#65533;&#65533;&#65533;g&#3469;&#65533;&#65533;&#65533;;&#65533;
&#65533;&#65533;p&#65533;&#65533;&#65533;@d&#65533;\`H&#65533;1&#65533;&#65533;z$&#65533;&#65533;&#65533;
J&#65533;"q&#65533;t&#65533;B&#1342;&#65533;&#65533;&#65533;&#65533;js&#65533; &#65533;ph&#65533;mrC&#65533;l"&#65533;P&#65533;
,&#65533;&#65533; &#65533;&#65533;&#65533;&#65533;&#65533;@#!I~h1&#65533;,&#65533;=#K&#65533;&#65533;&#65533;&#65533;&#65533;$&#65533;l<'I&#65533;&#646;&#65533;JUQ<&#65533;d&#65533; &#65533;&#65533;,&#65533;r&#65533;&#65533;@J&#65533;&#65533;Ft&#65533;	&#65533;&#65533;%&#65533;&#65533;z&#65533;&#65533;^b &#65533;L&#65533;&#65533;BM&#65533;E(Dp{n&#65533;&#65533;&#65533;&#65533;&#65533;@8FBP&#65533;y P7I.&#65533; ,\&#65533;&#65533;
&#65533;&#65533;\&#65533;I`&#65533;&#65533;eQ&#65533;c&#65533;&#65533;d,H`&#65533;&#65533;&#65533;`&#65533;&#65533;&#65533;
T&#65533;&#65533;X@&#65533;&#65533;AH&#65533;&#65533;&#65533;-]Y&#65533;X !P&#65533;Iz&#65533;&#65533;&#65533;&#65533;&#65533;x/&#65533;m&#65533;H&#65533; &#65533;w%&#65533;I&#65533;#M&#65533;Py&#65533;&#65533;&#65533;&#65533;&#65533;&#65533;&#65533;z&#65533;&#65533;&#65533;-&#8491;KPb&#65533;@0p&#65533;&#65533;&#65533;,&#65533;`&#65533; @X-&#65533;Sh&#65533;&#65533;6X&#65533;-J&#65533;S,h&#65533;&#65533;7PG&#65533;K4&#65533;|&#65533;&#65533;&#65533;&#65533;&#65533;*	v[&#65533;+<V`&#65533;`	r&#65533;j&#65533;4&#65533;1&#65533;&#65533;,&#65533;&#65533;&#65533; &#65533;&#65533;&#65533;(&#65533;P&#65533;$Z@&#65533;&#65533;&#65533;-&#65533;
E&#65533;&#65533;&#1257;|GA&#65533;&#65533;K&#65533;VR&#65533;H&#65533; xT&#65533;&#65533;iD$F&#65533;=&#65533;&#65533;Q&#65533;a1&#65533;&#65533;HF&#65533;&#65533;&#65533;e&#65533;&#65533;&#65533;&#65533;&#65533;&#65533;&#65533;8&#65533;G/&#65533;&#65533;&#65533;q&#65533;&#65533;9&#65533;&#65533;b&#65533;&#65533;&#65533;&#65533;&#65533;G&#65533;vA&#65533;X&#65533;&#65533;&#1302;.&#1357;&#65533;&#65533;&#65533;&#65533;(&#65533;h!RW&#65533;&#1505;&#65533;#n4 v&#65533;&#65533;H&#65533;SFNJa&#65533;~&#65533;&#65533;K&#1958;a&#65533;v}&#65533;2<Z&#444;b1T&#802;5&#65533;F&#65533;$&#65533;&#65533;&#65533;`[&#65533;&#65533;&#65533;&#65533;R&#65533;&#65533;&#65533;&#6026;&#65533;&#65533;&#65533;&#65533;g%&#65533;.&#65533;&#65533;&#65533;z&#65533;&&#65533;1@I&#65533;(&#65533; %&#65533;&#65533;T&#65533;&#606;l&#65533;&#65533;%&#65533;&#729;A&#65533;&&#65533;	Q&#65533;r&#65533;i&#65533;&#65533;&#65533;Z1&#65533;&#65533;&#65533;E&#65533;&#65533;&u&#65533;f&#65533;&#65533;]uD&#65533;PQDRZF&#65533;H7&#65533;&#65533;1&#65533;F&#65533;T&#65533;a&#65533;@&#65533;&#65533;&#65533;&#65533;+&#65533;&#65533;&#65533; &#65533;&#65533;&#65533;!&#65533;&#65533;0&#65533;e&#65533;&#65533;-&#65533;yo&#65533;&#65533;A&#65533;&#65533;&#65533; &#65533;&#65533;&#65533;&#65533;/&#65533;Rq&#65533; &#65533;&#65533;v$&#65533;&#65533;&#65533; &#65533;&#65533;&#65533;&#65533;6&#65533;&#65533;&#65533;&#65533;"&#65533;&#65533;k<'^&#65533;A&#65533;&#1889;jW&#65533;&#65533;&#65533;&#65533;i8!JQ&#65533;&#65533;&#65533;&#65533;&#65533;$&#65533;&#65533;&#65533;6u&#65533;&#65533;&#65533;#*x{p&#65533;X 5@^*&#65533;!&#65533;&#65533;q{*&#65533;&#65533;&#65533;J&#65533;8&#65533;&#65533;&#65533;E&#65533;+H&#65533;&#65533;:/&#65533;&#849;&#65533;.p&#31369;&j&#65533;.&#65533;&#65533;0h &#65533;&#65533;Z&#1560;&#65533;&#65533;F#iF"&#65533;l&#65533;&#65533;.&#65533;&#65533;&#65533;&#65533;&#65533;0&#65533;@&#65533;&#65533; 	&#65533;&#65533;&#65533;&#65533;xr&#65533;@+&#65533;1&#65533;P&#546;]&#65533;Z&#65533;V3&#65533;&#65533;r&#65533;+&#65533; &#65533;&#1184;PM&#65533;&#65533;&#65533;V&#65533;&#65533; 8&#65533;&#65533;>&#65533;&#65533;&#65533;&#65533;&#65533;u<&#65533;&#65533;"[&#65533;&#65533;<&#65533;&#65533;fje|&#65533;&&#65533;hV&#65533;D&#65533;t"&#65533;&#65533;|&#65533;$&#65533;&#268;&#65533;E
&#65533; &#65533;&#65533;&#65533;&#65533;)S&#65533;&#65533;&#65533;/utA&#65533;"8&#65533;&#65533;b7&#885;&#65533;&#65533;&#65533;&#65533;ux00&#757;	&#65533;&#65533;^&#65533;&#65533;$&#65533;&#65533;&#65533;&#65533;P&#65533;a&#65533;&#1482;$&#65533;&#65533;&#65533;&#65533;&#65533;@	T[&#65533;Q&#512;I`&#65533;&#65533;<&#65533;&#65533;W&#65533;&#65533;&#65533;*X@ &#65533;n&#65533;&#65533;T&#65533;&#65533;&#65533;Bx&#65533;;&#65533;&#65533; v&#65533;&#65533;&#65533;g&#65533;FM&#65533;L40&#65533;"&#65533;#&#65533;&#65533;]&#65533;~&#65533; &#65533;&#65533;	0D&#167;&#65533;&#65533;&#65533;&#65533; &#65533;h&#65533;&8&#65533;&#65533;\&#65533;&#65533;&#65533;"&#65533;&#65533;h&#65533;h&#65533;8&#65533;&#65533;&#65533;E 4&#65533;W&#65533; 2&#65533;n&#65533;-67r&#65533;&#65533;&#65533;&#65533;
7&#65533;&#65533;p&#65533;&#65533;5&#65533;!,&#65533; R&#65533;%I&#65533;A@x&#640;&#65533;&#65533;V
E'8&#&#65533;&#65533;&#65533;_'ej&#65533;q%&#65533;C"&#65533;GO'&#65533;&#65533;
.&#65533; &#65533;q
&#65533;&#65533;=14&#65533;&#65533;&#65533;&#65533;&#65533;K &#65533;&#65533;=#&#65533;`&#65533;@&#65533;K1L&#65533;&#65533;cB&#65533;18a}V&#65533;#=&#65533;&#65533;D&#65533;&#65533;&#1125;&#65533;]7 40TP&#65533;&#65533;$&#65533;+&#65533;&#2001;E&#65533;&#65533;&#65533;&#65533;Q&#65533;7	!&#65533;$o&&#65533;
&#65533;&#65533;y&#65533; &#65533;4&#65533;&#65533;
]&#65533;-Xa&#65533;&#65533;g&#1280;3hX&#65533;x&#65533;&#65533;&#65533;&#65533;&I&#65533; &#65533;&#65533;Q!&#65533;&#65533;R&#65533;&#65533; P&#65533; Pb4~s&#65533;&#65533;&#65533;l&#65533;&#65533;F2&#65533;7)2&#65533;&#65533;>&#65533;P?&#65533;0@3 &#65533;S!&#65533;ed &#65533;&#65533;-&#65533;p&#65533; &#65533;=A[&#65533;RT&#65533;@&#65533; &#65533;&#65533;D&#65533;X(C&#65533;lUg$c&#65533;;&#1767;[&#65533;&#65533;\+s)*~&#65533;r&#65533;@K-&#65533;&#65533; &#65533;g!P&#65533; "0C
$&#65533;M x8X&#65533;p&#65533;S-'@&#65533;&#65533;&#65533;p&#65533;&#65533;?&#65533;&#65533;&#65533;b&#65533;$e&#65533;P&#65533;&#65533;&#65533;ah&#65533;q&#65533;+&#65533;&#65533;P&#65533;H&#65533;A 8qvcQ&#65533;AuD&#65533;d	)0&#65533;&#65533;
+&#65533;&#65533;a&#65533;y&#65533;v)&#65533;>&#65533;= &#65533;&#65533;>&#65533;Z"(K*0&#65533;&#65533;/&#65533;T " &#65533;F&#65533; &#65533;f&#65533;7It&#65533;&#65533;2&#65533;aU&#1928; &#65533;&#65533;f&&#65533;&#65533;h&#65533;1K&#65533;&#65533;=&#65533;&#65533;P iB="&#65533;'&#65533;r&#65533;&#65533;R2&#65533;2Y.&#65533;@Qq&#65533;`Q&#65533;&#65533;%&#65533;0&#65533;&#65533;&#65533;&#65533;&#65533;fZqcO-&#65533;&#65533;	I&#65533;&#1353;&#65533;&#65533;&#65533;&#65533;X#&#65533;pzp&#65533;7&#65533;s$&#65533;&#29365;&#65533;
6&#65533;
&#65533;E?&#65533;&#65533;IkP .P&#65533;" &#65533;c#&#65533;  P 2 +&#65533;&#65533;S&#65533;q H7|&#65533;g&#65533;&#65533;&#65533;&#65533;_XDG	&#65533;;&#65533;&#65533; KD);p0&#65533; &#65533;&#65533;&#454;&#65533;'Th&#65533;:&#65533;&#65533; d0!P &#65533;&#65533;"&#65533; $p&#65533;=&#65533;&#65533; !@&#65533; &#65533;!0	1&#65533;5. &#65533;5&#65533;
&#65533;&#65533;6&#65533;&#65533;&#137;z$&#65533;&#65533;&#65533;v&#13882;&#65533;&#65533;s&#65533;&#65533;&#65533;B&#1232;&#65533;&#65533;&#65533;&#65533;&#65533;&#65533;i7&#65533;(
j&#65533;&#65533;r&#65533;%&#65533;&#65533;+&#65533;
&#65533;&#65533;
&#65533;&#65533;&#65533;&#65533;H&#65533;&#65533;&#65533;&#65533;"0Pi&#65533;,:&#65533;*p &#65533;p &#65533;&#65533;U&#65533;4d&#65533;&#65533;&#65533;KU&#65533;&#65533;&#65533;M&#65533;&#65533;&#65533;&#65533;TE&#65533;&#65533;)&#65533;&#65533;&#65533;&#65533;%q1&#2025;2&#65533;'2 &#65533;r 0&#65533;&#65533;&#65533;M&#65533;r&#65533;&#65533; Z?C Q&#65533;&#65533;
'(&#65533;&#65533;&#65533;0&#65533;y&#65533;I?}&#65533;b&#65533;H&#65533;&#65533;&#65533;&#65533;4"J7}&#65533;&#65533;S5&#65533;&#65533;h&#65533;&#65533;r%&#65533;$&#65533;0_&#65533;:r&#65533;&#65533;I72&#65533;&#65533; &#65533;!&#65533;&#65533;"&#65533;&#65533;V-%8&#65533;&#65533;&#1183;(p
&#65533; 
)&#65533;,+&#65533;C@ 6J :&#65533; &#65533;&#65533;9 @|@^&#65533;~&#65533;<&#65533;KFUc(\	&#65533;
&&#65533;P%)&#164;&#65533;&#1414;U&#65533;5]" 8& P&#65533;7&#65533;_d&#1457;3"&#65533; H4*&#65533;&#65533;a-4x1	&#65533;_bshC&#65533;&#65533;&#65533;hf&#65533;eC|&#65533;&#65533;}&#65533;&#65533;&#65533;A&#65533;Q&#65533;Y.&#65533;Y&#65533;&#65533;&#65533;s&#1386;!6&#65533;CA&#65533;i&#65533;>&#65533;?&#65533;=&#65533;&#65533;&#65533;&#355;&#1232;&#65533;>&#65533;&#65533;&#65533;&#65533;f&#65533;&#65533; Psl&#65533;&#65533;&#65533;#&#65533;0K+pU	&#65533;&#65533;&#65533;2gc&#423;Cem a&#65533;]Gd4&#65533;&#1383;(&#65533;;^&#65533;}&#65533;&#65533;&#65533;&#65533;um7`kj&#65533;wE:tK&#65533;u 6Ca&#65533;/Pf&#65533;
0Z(&#65533;0@+
dafL" &#65533;P&#65533;&#1554;f&#65533;&#65533;&#65533;9j)&#65533;$g&#65533;&#65533;Qq8&#65533;X&#65533;&#65533;&&#65533;
&#65533;&#65533;y&#328;&#65533;&#65533;&#65533;&#65533;&#65533;z#&#65533;&#65533;&#65533;&#65533; 2&)@p&#65533;&#65533;Ak&#65533;:`3&#65533;&#65533;0&#65533;w&#65533;f14^7T&#65533;&#65533;&#65533;&#65533;C %&#65533;KZ9=&M&#65533;E&#65533;&#1287;(&#65533;u&#65533;&#65533; R[M&#65533;&#65533;VUEZ &#65533;R &#1521;S>%&#65533;&#65533;&#65533;&#65533;&#65533;&#65533;Re#pi&#65533;pr+&#65533;
:B&#65533;&#65533;&#65533;&#65533;PR&#65533;&#65533;&#65533;i4yI&#65533;&#65533;&#65533;&#65533;&#65533;&#65533;s_wP&#65533;9&#65533;&#65533;&#65533;&#65533;&#65533;&#65533;h&#65533;&#65533;&#65533;@R
&#65533;&#65533;&#65533;&#65533;&#65533;&#65533;a:&#65533;&#65533;&#65533;.&#65533;&#65533;&#65533;%&#65533;#&#65533;=&#65533;&#65533;_&#65533;&#65533;!c&#65533;`,&#65533;`&#65533;pz S&#65533; &#65533;&#65533;l&#65533;&#65533;$&#65533;&#65533;&#65533;&#65533;S(^8&#65533;^)&#65533;&#65533;&#65533;&#65533;2&#65533;d&#65533;&#65533;$qm&#65533;&#65533;&#219;* &#65533;&#65533;&#65533;s&#65533;&#65533;Do&#65533;o2a&#65533;&#65533; ~D#&#65533; &#65533;&#65533;Z&#65533;4
&#65533;&#65533;h&#1122;&#65533;&#65533;&#65533;&#65533;&#65533;#&#65533;&#65533;&#65533;&#65533;&#65533;&#65533;;&#65533;p}$&pU&#65533;&#65533;&#65533;g&#65533;&#338;]&#65533;h&#65533;Q&#65533;Xf&#65533;&#65533;&#65533;&#65533;&#65533;&#65533;&#65533;)'&#65533;&#65533;&#65533;&#65533;&#65533;
, &#65533; +P&#65533;&#65533;&#65533;&#65533; B&#65533;&#65533;&#65533;&#65533;0jB/&#65533;Q&#65533;&#65533;&#65533;%&#502;&#65533;&#65533;v[&#65533;+&#65533;;&#65533;=$&#65533;%`q &#65533;i&#65533;&#65533;&#65533;c&#65533;K&#65533;&#1287;6<&#65533;F&#65533;p(B&#65533;uPF&#65533;.&#65533;01]8&#65533;o&#65533;K&#65533;pBs&#65533;&#65533;>&#65533;4452&#65533;/&#65533;0G&#65533;&#65533;$Z=&#1714;&#65533;&#65533;&#65533;&#65533;_&#65533;&#65533;&#65533;h&#65533;`&#65533;2Z&#65533;&#65533;&#65533;&#65533;,&#65533;;&#65533;&#65533;&#65533;3&#224;&#65533;1&#65533;Q&#65533;&#65533;c/	|2@&#65533;Hih&#65533;&#65533;4&#65533;&#546; &#65533;K&#65533;.{&#65533;&#65533;&#986;Q:&#65533;&#65533;Qz&#65533;&#65533;G&#65533;&#65533;Ax	&#65533;_&#65533;g&#65533;&#65533;z&#65533;&#65533;_&#65533;&#65533;&#65533;)&#65533;&#65533;b&#65533; &#65533;<#&#65533;2&#65533;&#65533;E&#65533;&#65533;c*3&#65533;Jk&#65533;`&#65533;H8!U &#65533;|=E&#65533;&#65533;)M &#65533;*P!&#65533;Z&#65533;&#65533;30 1&#65533;/+P&#65533;&#65533;H&#65533;E&#65533;=&#65533;&#65533;T&#65533;$*i!pp&#65533;+
&#65533;0!&#65533;&#65533;3&#65533;4&#65533;X&#65533;AY&#65533;&#e&A&#65533;&#1520;*&#65533;&#65533;"`&#65533;! &#65533;&#731;&#65533;>2&#65533;#,&#65533;45R-&#60745;!(O&#65533;&#65533;H&#65533;&#65533;4&#65533;&#65533;EO&#65533;&#65533;&#1428;M#&#65533;
&#65533;F&#65533; t@)&#65533;
&#65533;&#65533;&#1025;&#65533;&#65533;&#65533;@&#65533;y &#65533;&#65533;1!i&#65533;R&#65533;L&#65533;&#65533;D&#65533;:&#65533;&#65533;&#65533;:d&#65533;&#180;&&#65533;a))&#65533;&#65533;[&#65533;)l&#65533;&#65533;2&#65533;U8&#65533;0 0&#351;7 7+0&#65533;&#65533;CC&X2&#65533; &#65533;,&#65533;M&#1968;&#65533;w`3tA
&#65533;g&#65533;p&#65533;&#65533;&#65533;&#65533;&#65533;4@&#65533; ,R&#65533;+&#65533;&#65533;J_1Rpz&#65533;&#65533;&#65533;&#1463;&#65533;&#65533;z`&#65533;&#65533;N5b&#65533;VIr&#65533;X&#65533;&#1264;&#65533;r&#65533;+&#65533;z&#65533;*A&#65533;0r&#65533;Wp&#65533;*hyW\&#65533;"r&#65533;21&#65533;&#65533;)&#65533;&#264;'&#65533;{%&#65533; &#65533;G|:T&#65533;&#1034;1Pg)H&#65533;Dp&#65533;a&#65533;7&#65533;$U&#65533;&#65533;F^<&#65533;p&#65533;H &#65533;t L&#65533;Mf0&#65533;&#65533;&#65533;&#65533;B&#65533;*&#65533;&#65533; s&#65533;&#65533;&#65533;)
&#65533;&#65533;&#65533;&#65533;&#65533;i&#65533;&#65533;&#65533;-&#65533;&#65533;=&#65533;&#65533;&#65533; &#65533;&#65533;&#65533;&#2040;&#65533;&#65533;&#65533;!Q&#65533;HP&#65533;&#65533;&#65533;=&#65533;9&#65533;U&#65533;=&#65533;&#65533; y&#65533;&#65533;*`f*2z&#65533;&#65533;G-&#65533;q5&#65533;:""&#65533;&#65533;Ms&#65533;#=cF&#65533;X&#65533;!/&#65533;
dA%wb&#65533;&#65533;z$&#65533;&#65533;e&#65533;MQh&#65533;&#65533;q&#65533;'(&#65533;M&#65533;K&#65533;&#65533;&#1140;C^g&#65533;M&#65533;;&#65533;/&#65533;'T$&#65533;c:&#65533;&#65533;&#65533;&#65533;B&#65533;hk&#65533;&#65533;&#65533;@&#65533;&#65533;' &#65533;s&#65533;&#65533; " &#65533;^&#65533; $&#1969;J&#65533;!_&#65533;
&#65533;,&#65533;&#65533;.~&#65533;vqW&#65533;0&#65533;}&#65533;&#65533;fn&#2058;&#29015;Y&#65533;&#65533;&#65533;&#65533;&#65533;&#65533;P&#65533;&#65533;7&#65533;&#65533;~&#65533;h7:&#65533;fa&#65533;&#65533;&#65533;&#65533;$&#65533;&#65533;&#65533;]
=&#65533;n&#65533;	I&#65533;
&#65533;&#65533;6&#65533;/&#162;
&#65533;/&#65533;0 r&#65533;&#65533;&#760;&#65533;%`&#65533;M&#65533;&#65533;::dE4&#65533;&#65533;i&#65533;&#65533;P(&#65533;]iu&#349;&#65533;&#65533;I&#1326;&#589; &#65533;&#65533;Tt&#65533;*&#65533;&#932;%p3 09C$ Q@&#65533;Q+xXZg&#65533;
&#65533;t}&#65533;&#65533;sG&#7898;&#65533;&#65533;&#65533;"&#65533;&#65533;-&#65533;&#536;&#65533;&#65533;&#65533;/"K&#65533;&#65533;&#65533;&#65533;&#65533;o&#65533;p#&#65533;2r&#65533;&#65533; &#65533;u&#65533;?W&#65533;&#65533;^C&#65533;&#424;&#65533;8&#65533;&#65533;&#65533;&#65533;&#65533;&#65533;,&#65533;k>&#65533;a!`Z'&#65533;&#65533;8 &#65533;, &#65533;&#65533;&#65533; &#65533;&#65533;` `&#694;&#65533;&`Y4&#65533;&#65533;z&#65533;Ud&#65533;(&#65533;&#65533;<-&#65533;I&#65533;&#65533;&#65533;`dU&#65533;&#65533;&#65533;&#65533;}HOD&#65533;&#65533;&#65533;5'd#C[&#65533;&#614;Cn&#65533;p'0A&#65533;&#65533;D&#65533;BY&#65533;>77`&#65533;I &#65533;Ap2&#65533; &#65533;&#65533;&#65533; 7&#65533;'&#65533;&#65533;&#145;8u&#65533;Pj&#65533;&#65533;&#65533;#&#65533;&#7264;&#65533; &#65533;&#65533;&#65533;&#65533;&#65533;&#65533;&#65533;&#65533;&#65533;&#65533;1&#65533;&#65533;&#65533;.AA&#65533;&#65533;&#65533;5&#65533;&#65533;&#65533;&#65533;&#65533;&#65533;&#65533;&#65533;&#65533;&#65533;&#65533;&#65533;&#65533;&#65533;&#65533;&#65533;&#65533;( &#65533;&#65533;&#65533;&#65533;(&#65533;+.! 1&#65533;1*&#65533;&#65533;1# &#65533;&#65533;# &#65533;& &&#65533;	?B7	BB&#65533;7  &#65533;1&#65533;E&#65533; #&#65533; 4h&#65533;  &#65533;&#65533;&#859;("@$p&#65533;&#65533;G&#65533;,4Q&#65533;&#65533;&#65533;&#65533;&#65533;	(&#65533;`&#65533;
&#65533;&#65533; pQ>&#65533;z&#65533;+&#65533;&#65533;^RD&#65533;MB-H5&#65533;8&#65533;&#65533;&#65533;Yz&#65533;x&#65533;&#65533;&#65533;Ma&#65533;6T&#65533;E&#65533;*x&#65533;&#65533;g &#65533;L9R&#65533;QV	MRK&#65533;&#65533;.&#65533;&#65533;vh&#65533;d&#65533;k &#65533;&#65533;&#65533;S&#1854;&#65533;&#65533;@Aa&#65533;&#65533;&#65533;<&#65533;|#&#65533;-&#65533;&#65533;P&#65533;&#65533;&#65533;)&#65533;&#65533;+&#65533;&#65533;&#65533;.&#65533;&#65533;&#65533;I,x&#65533;@&#65533;E&#65533;$F&#65533;&#65533;@u7n@&#65533;@&#1935;w
&#65533;&#65533;3&#65533;&#2047;F&#65533;!l&#65533;A&#65533;&#65533; &#65533;=&#65533;&#65533;|9
4&#65533;sx&#65533;&#65533;Bg@&#65533;&#65533;t3
;8&#836;&#65533; 80e&#65533;p&#65533;&#65533;
#&#65533;`&#65533;G&#65533;&#65533;,.&#65533;`&#65533;Q&#65533;&#65533;&#65533;T&#65533;i&#65533;U'&#65533;&#65533;&#65533;&#65533;&#65533;&#65533;&#65533;Y$&#65533;&#65533;&#65533;P&#65533;&#322;UB6&#65533;"&#65533;t@&#65533;C&#65533;&#65533;d22&#65533;Cpu")!4(sTH)&#65533;5$_hEBSi&#65533;&#65533;T&#65533;d&#65533;&#65533;6&#65533;Hh;&#65533;  &#65533;&#65533;@<&#65533;	&#65533;&#65533;&#65533; K&#65533;&#65533;&#65533;&#65533;&#65533;pA&#65533;H&#65533;N;&#65533;&#65533;&#65533;s?&#65533;wO&#65533;h&#65533;&#65533;ua&#65533;aZ&#65533;(4&#65533;C7<7^E&#65533;"&#65533;&#65533;&#65533;&#65533;`&#65533;&#65533;&#65533;&#65533;C9&#65533;`&#1328;&#65533;&#65533;&#65533;&#65533;&#65533;&#65533; &#65533;0&#65533;&#65533;&#65533; &#65533;&#65533;2&#65533;N&#65533;&#65533;T&#65533;&#65533;d]&#65533;=0&#65533;&#65533;&#65533;D&#65533;&#65533;p&#65533; *&#65533;a&#65533;8X&#65533;&#65533;t&#65533;QBF&#65533;&#65533;U&#65533;&#65533;&#65533;",E&#65533;-F&#761;&#65533;0&#65533;&#65533;&#65533;&#65533;"&#65533;&#65533;&#65533;&#65533;&#65533;'+&#65533;BJ0y
Ax"&#563;&#65533;&#65533;d
&#65533;{&#65533;&#65533;&#65533;D%C&#65533;&#65533;&#65533;&&#65533;&&#65533;&#65533;&#65533;&#65533;&#65533;&#65533;&#65533;&#65533;&#65533;"&#65533;0K&#65533;`f&#65533;&#65533;&#65533;"&#65533;&#65533;&#65533;		 &#65533;&#65533;D&#65533;&#65533;&#65533;Ct H&#65533;&#994;&#65533;&#65533;(S&#65533;%&#65533;&#1892;
&#65533;|&#65533;&#65533;H&#65533;&#65533;z}j3 &#65533;F&#65533;I&#65533;^P_&#65533;&#65533;0I&#65533;	&#65533;(&#65533;&#65533;+&#65533;&&#65533;e&#65533;xr&#65533;Y&#65533;&#65533;&#65533;&#65533;&#65533;&#65533;&#65533;&#65533;@&#65533;&#65533;cnw&#65533; &#65533;k{K&#65533;-V&#65533;P&#65533;'&#65533;&#65533;PfuG&#65533;&#65533;/X&#65533;`A\1&#1725;&#65533;&#65533;&#65533;N&#65533;&#65533;&#65533;&#1793;
t}2TY&#212;&#65533;U$<	&#65533; &#65533;BpAX>%&#65533;&#65533; &#65533;&#65533;\&#65533;f>&#65533;P&#65533;)&#1808;&#65533;&#65533;$@&#65533;&#65533;#X&#65533;&#1082;&#65533;!&#65533;0&#65533;&#65533;&#65533; KCT&#65533;&#65533;8&#65533;&#65533;&#65533;><#4&#65533;&#65533;?-&#65533;t)&#65533;&#65533;&#65533;H&#65533;gBr&&#65533;p\ H&#65533;;(&#65533;&#1083;
&#65533;&#65533;&#65533;*&#65533;&#65533;&#65533;Mk"2&#65533;&#65533;B0&#65533;&#65533;B&#65533;&#65533;&#796;nG&#65533;&#65533;a &#65533;.&#65533;l(\1&#65533;&#1714;&#65533;&#65533;&#65533;&#65533;5&#65533;v&#65533;&#65533;@( &#65533;&#65533;\v&#65533;q@GM&#65533;@&#65533; &#1346;rM&#65533;nd&#65533;&#65533;<g&#65533;&#65533;&#65533;E &#65533;h&#65533;&#65533;&#65533;&#65533;E&#65533;!2&#65533;&#65533;nd Z!1$&#65533;&"@X&#65533;4&#65533;k&#65533;4)PZ&#65533;&#65533;`&#395;&#65533; &#65533;d &#65533; T&#65533;&#65533;lT&#65533;&#65533;&#65533;&#65533;&#65533;&#65533;h
z9&#65533;^&#65533;&#65533;&#65533;&#65533;&#65533;&#65533;&#65533; V&#65533;&#1118;B&#65533;&#65533;8$g&#65533;&#65533;&#65533;&#65533;&#65533;&#1792;&#65533; @|`&#65533;ic,X&#65533;I&#65533;gKTqF&#65533;
J8&#65533;&#65533;<+&#65533;&#65533; F/&#65533;D&#65533;&#65533;&#65533;+INbF&#65533;Fi&#65533;X(&#65533;&#65533;&#65533;c&#65533;`&#17361;0&#65533;XL&#65533;]&#65533;+U)D&#65533;T&#65533;H&#65533;0&#65533;0&#65533;i0d&#418;&#65533;{&#65533;&#65533;#$8&#65533;$&#65533;DH|&#65533;8&#65533;&#65533;&#65533;&#1101;&#65533;&#65533;&#65533;&#65533;~f&#65533;&
&#65533;+ &#65533;B&#65533;P@&#65533;&#65533;@6&#65533;MZ&#65533;*} &#65533;&#65533;Tvr'&#65533;&#617;#,&#65533;HINg!&#65533;&#65533;^&#65533;&#65533;f=A&#65533;:C;&#65533;&&#65533;{&#65533;&#465;&#65533;&#65533;: `&#65533;@x&#65533;?&#65533;&#65533;H 4&#65533;B&#65533;&#65533;!&#65533;W&#65533;&#65533;T&#65533;,`&#65533;)n&#65533;&#65533;&#65533;&#65533;%bX&#880;&#65533;&#65533;&#65533;l&#65533;}&#65533;&#65533;@w&#65533;&h/&#65533;&#65533;&#65533;&#65533;xR&#166;&#65533;]&#65533;&#65533;&#65533;*&#1048;&#65533;&#65533;L_&#65533;&#65533;S
M&#65533;q&#65533;&#65533;&#65533;&#65533;&#65533;S&#65533;&#65533;&#65533;&#65533;&#65533;&#631;b&#65533;P&#65533;&#542;&#65533;&#595;2&#65533;&#65533;&#65533; a&#65533;2&#65533;&#65533;&#65533;`V]&#65533;t&#65533;&#400;&#65533;B &#65533;&#65533; MV&#65533;*x`%XA$Y	I&#65533;&#65533;S&#65533;x&#65533;s  &#65533;%&#65533;z&#65533;&#65533;&#65533;&#65533;S&#65533;>"f!&#65533;&#65533;rl&#65533;&#65533;D4g&#65533;&#65533;K/I &#65533; &#65533;&#65533;
&#65533;&#65533; L&#65533;(&#65533;H < &#65533;&#65533;&#65533;b &#65533;&#65533;&#1540;S)Ix&#65533;&#65533;L&#65533;M@e &#65533;y&#65533;q&#65533;+,&#65533;&#65533;A&#65533;BM^l&#30241;&#65533;&#65533;	&#65533;&#65533;U&&#1618;&#65533;ZRTU@&#65533;&#65533;&#65533;&#65533;BO&#65533;k&#65533;>&#65533;&#65533;!&#65533;U&#65533;&#65533;b/&#65533;&#65533;B|&#65533;D&#65533;2&#658;zr&#65533;&#65533;&#145;&#65533;&#65533;p&#65533;
&#65533;&#65533;&#65533;;&#65533;#DGW&#65533;%&#65533;&#65533;&#65533;|&#65533; x@&#65533;,h&#65533;&#65533;g&#65533;&#65533;,&#65533;&#65533;:&#1297;&#65533;&#65533;X&#65533;9&#65533;&#65533;q&#65533;Q&#65533;rW&#65533;&#65533;-&#65533;.+@&#65533;&#65533;iNr(&#65533;&#65533;&#65533;/&#65533;o&#65533;1&#65533;&#65533;1#&#65533;&#65533;p&#65533;&#65533;&#65533;1&#65533;*3&#65533;&#65533;!b6&#65533; K8&#65533;}&#65533;&#65533;g&#65533;XO&#65533;	&#65533;&#65533;`&#65533;&#65533;ZE3G&#65533;	o~`&#65533;M&#65533;&#65533;&#65533;D&#65533;&#65533;T&#65533;*&#65533;"&#65533;R&#65533;ff` &#65533;d&#65533;&#65533;&#65533;&#65533;8&#65533;K&#65533;Q&#65533;c&#65533;&#65533;&#1418;&#65533;&#65533;&#65533;s&#65533;k&#65533;&#65533;KMg&#65533;AOZ`n@8&#65533;&#65533;H&#65533;&#65533;&#65533;&#65533;s&#65533;&&#65533;E&#65533; $&#65533;[&#65533;Y&#65533;&#65533;&#65533;&#65533;&#65533;a&#65533;{$&#65533;&#726;&#65533;&#65533;&#65533;&#65533;&#65533;[G&#1399;p&#65533;&#65533;G&#65533;"&#65533;C&#65533;&#705;
3J&#65533;&#617;5tT>8@}F&#65533;L&#65533;&#65533;ZATp&#65533;&#594;&#65533;,(&#65533;
X02&#65533;&#65533;C&#65533;!6&#65533;L`U&#65533;&#65533;&#65533;% &#65533;JSq&#65533;&#65533;8&#65533;c&#65533;&#65533;&#65533;&#65533;&#65533;&#716; &&#54005;&#65533;Hw&#65533;&#65533;7&#65533;&#65533;U,&#65533;:k,&#65533;	?zS&#137;&#65533;&#65533;#^d.&#65533;d&#65533;&#65533;&#65533;&#65533;&#65533;&#65533;k&#65533;&#65533;^V&#65533;W*F&#65533;&#65533; ,^BK h(&#65533;&#65533;%Hu&#65533;)p&#65533;&#65533;&#65533;]v(&#65533;@'@ L&#65533;!&#65533; 
.y&#65533;H>&#65533;&#65533;&#65533;P&#65533;z&#65533;&#65533;&#65533;&#65533;bh&#65533;&#65533;&#65533;%"&#65533;&#65533;t&#65533;!;(=&#65533;&#65533;J&#65533;&#225;0@%&#65533;!&#65533;p&#65533;w! &#65533;RH&#65533;|&#65533;k"M&#65533;m&#65533;;#&#1700;&#65533;V&#65533; p*&#65533;&#65533;-g&#65533;-6&#65533;&#65533;&#65533;&#65533;}&#65533;1&#65533;&#65533;"Vs&#65533;&#65533;Q&#65533;&#65533;&#65533;&#65533;&#65533;#'a&Q6&#65533; {&#65533;D
&#65533;jRs&#65533;u&#65533;v
&#65533; &#65533; &#65533;H3 W&#65533;,&#65533;&#65533; &#65533;&#65533;$&#65533;8(3&#65533;I&#65533;&#65533;X&#65533;&#65533;&#65533;$&#65533;3&#65533;	CU&#1526;j&#65533;&#65533;@a-&#65533; 0&#65533;; nrd&#65533;'&#833;n&#65533;s[&#65533;&#65533;3&#65533;&#65533;o&#65533;&#65533;QZ&#65533;e&#65533;&#65533;ew$3&#65533;&#65533;&#65533;&#65533;&#65533;15-&#65533;&#1472;I &#65533; Y` &#65533;! '  tra&#65533;7'Tvr`&#65533;&#65533;&#65533;T&#65533;B$&#65533;u7&#65533;	&#65533;f&#65533;v$&#65533;q;&#65533;au&#65533;&#65533;&#65533;N&#65533;  &#65533;7sC'%&#65533;&#65533;-k&#65533;;H&#65533;UBJ&#65533;0/gqj&#65533;fM&#65533;b'&#65533;g&#65533;&#65533;LcDH[8&#65533;&#65533;rKc&#65533; &#65533; &#65533;&#65533;&#65533;&#65533; 3&#65533;C&#65533;p&#65533;&#65533;P];&#65533;;$ t^&#65533; &#65533;&#65533;Ig1#&#65533;I7&#65533;I&#65533;@n&#65533; (&#65533; &&#65533;w&#65533;3&#65533;3Pv&#65533;&#65533;&#65533;&#65533;&#65533;A&#1217;&#65533;W&#65533;&#65533;&#65533;&#65533;&#65533;&#65533;&#65533;`n'&#65533;A &#65533;>2:@&#65533;&#65533;vG'&#65533; 1&#65533;`p&#65533;&#65533;&#65533;M&#65533;p&#65533;+ ;&#65533;  &#65533;&#65533;&#65533; &#65533;.50O&#65533;6f&#65533;D\&#65533;	 &#65533;Z&#65533;@V&#65533;&#65533;J&#65533;&#65533;+*T1&#65533;&#65533;q&#65533;V:&#65533;X&#208;s]'Ma|&#65533;&#65533;&#65533;/&#65533;&#65533;Cx1&#141;Ba!&#65533;&#65533;.&#1423;&#65533;W[&#65533;	r P&#65533;}&#65533;ac&#65533;h&#65533;Cj&#65533;(&#65533; HU6&#65533;T&#65533;`R &#65533;&#65533;&#65533;m&#65533;P	&#65533;`p &#65533;bN&#65533;R&&#65533;4@7&#65533;&#65533;&#65533;%I&#65533;&#65533;(<#&#65533;&#65533;&#65533;&#65533; Ho&#65533;9#&#65533;@)	&#65533;)&#65533;&#65533;e&#65533;*:`0(&#65533;c&#65533;&#65533;. &#65533;@J&#65533;&#65533;g]&#65533; W?7!&#65533;XD/Y:85&#65533;s&#65533;}"&#65533;a&#65533;Q&#65533;F&#65533;/&#65533;HM;E Dl&#65533;Y6 &#65533;W&#65533;D
+ &#65533;&#65533;K&#65533;&#65533;9&#65533;.0
&#65533;&#65533;&#224;&#65533;J&#65533;	hq{&#65533;B&#65533;}&#65533;&#65533;&#65533;&#65533;&#65533;&#65533;|&#65533;&#65533;&#65533;&#65533;&&#65533;&#65533;Q0&#65533;&#65533;&#65533;0:&#65533;rHO.&#65533;p&#65533;&#65533;Z&#65533;Yi*&#65533; *&#65533;&#65533;&#65533;3*Kv90(&#65533;8&#65533;Rf&#65533;&#65533;(&#62868;&#65533;&#65533;&#65533;&#5382;&#65533;Qy3'&#65533;3&#65533;&#65533;>:&#65533;&#65533;&#65533; `F"#&#65533;>&#65533;&#65533; pA1&#65533;&#65533;&#65533;&#65533;&#65533;K&#65533;P{&#65533;&#65533;&#65533;bA1&#65533;&#65533;&#65533;:&#65533;&#65533;O&#65533;s&#65533;q&#65533;&#65533;&#65533;&#65533;&#65533;4&#65533;=Q/"#&#65533;&#65533;&#65533;4 &#65533;  &#65533;M&#65533;&#65533;&#65533;&#65533; &#65533;%>	&#65533;&#65533;#Xq_&#65533; v"$&#65533;Ds&#65533;&#65533;2&#2117; x&#65533;&#65533;&#65533;&#65533;#&#65533;&#409;&#65533;&#65533;	=1#`"w&#65533;&#65533;&#65533;;pm&#65533;&#65533;I`Z:&#65533;;1&#65533;;0`:&#65533;d&#65533;>&#65533;3>b&#65533;67P&#65533;&#65533;x&#65533;%&#65533;&#65533;q8&#1825;&#65533;qo'&#65533;<9&#65533;&#65533;$f+&#65533;\3&#65533;F7"LU30A&#65533;&#65533;T&#65533;"&#65533;&#65533;e&#65533;W&#65533;:&#65533;08+&#65533;VJt&#65533;7&#65533;&#65533;&#65533;w&#65533;k&#65533;&#65533;&#65533;&#65533;}&#65533;&#65533;&#65533;68&#65533;A8&#65533;H&#65533;i~&#65533;&#65533;&#65533;S7&#65533;)O&#65533;N&#65533;BxQ/&#65533;Y+&#65533;&#65533;,C&#65533;-&#65533;&#65533;	Bb0@C &#65533;&#65533;V<&#65533;#&#65533;&#65533;0&#65533;&#65533;+7}&#65533;#I&#1158;&#65533;&#65533;0Ap @&#65533;>&#65533;&#65533;*&#65533;&#65533;%@&#65533;&#65533;JV&#65533;'(f&#65533;v3M&#65533;qjOtJW&#65533;r&#65533; &#65533;x&#65533;>&#65533;4(&#65533;&#65533;&#65533;p&#65533;`&#65533;&#65533; &#65533;&#65533;&#65533;#&#65533; &#65533;-&#65533;&#1317;,P.&#65533;&#65533;&#65533;&#65533;&#65533; _c!&#65533;	&#65533;&#65533;@&#65533;se'&#65533;D&#65533;P&#65533;B&#65533;&#65533;&#65533;
F&#65533;j&#65533;&#65533;w&#65533;}o(B&#65533;1&#65533;0 &#65533;&#65533;G&#65533;&#65533;L&#65533;Q&#65533;&#65533;&#65533;&#65533;&#65533;&#65533;&#65533;&#65533;&#65533;&#65533;B&#65533;&#65533; ~&#65533;&#65533; &#65533;&#65533; V&#65533;*&#65533;&#65533;&#65533;	wH^&#65533;&#65533;&#1348;-&#65533;&#65533;.&#65533;&#65533;q&#65533;0&#65533;&#65533;&#65533;N4&#65533;&#65533;&#65533;&#65533;:&#65533;W2&#65533;4G &#65533;&#65533;&#65533;&#65533;&#65533; w4c&#65533;&#65533;&#65533;G&#65533;&#65533;&#65533;7&#65533;&#65533; &#65533;$[&#65533;a&#65533;&#65533;I=&#65533;&#65533;I&#65533;3iB0p&#65533;fB&#65533;cyC&#65533;&#65533;&#65533; '
&#65533;1&#65533;/&#42315;&&#65533;&#65533;&#65533;9,&#65533;j&#65533;t?&#65533;&#65533;"&#65533;G8&#65533;p&#65533;&#65533;&#65533;&#65533;H&#65533;&#65533;T1"&#65533;h&#65533;&#65533;&#481;uJg&#699;@z%-&#65533;&#65533;Fx"&#65533;b&#65533;&#609;Z&#65533;y&#65533;N&#65533;Liq&#65533; '&#65533;E&#65533;42&#65533;&#65533;&#65533;@(&#65533;]&#65533;&#65533;!&#65533;\4*&#1754;&#65533;3	0R&#65533;dq&#65533;&#65533;QX9&#65533;K&#65533;1H&#65533;
&#65533;&#65533;&#65533;K'&#65533;'&#65533;sA&#65533;Ns&#65533;&#65533;Y/&#65533;&#65533;5&#65533;;&#65533;*&#65533;&#65533;P &#65533;&#65533;&#65533;c&#65533;@&#65533;&#65533;&#65533; &#65533;&#65533;J=2.h&#65533;&#65533;S
&#65533;v&#65533;&#65533;1 3&#65533;W-<&#65533;
&#65533;&#65533;&#65533;&#65533;&#65533;0&#65533;k&#65533;b&#538;&#65533;CA&#65533;&#65533;&#65533;f&#65533;&#65533;r1&#65533;&#65533;x"&#65533;W&#65533;3&#65533;6E,`kS&#65533;&#65533; &#65533;a&#65533;&#65533;&#65533;&#65533;&#65533;/&#65533;6K&#65533;Z&#65533;&&#65533;&#65533;+&#65533;&#65533;+&#65533;&#65533;
&#65533;&#65533;  &#65533;&#65533;cY%P0&#65533;&#65533;,QA&#65533;&#65533;&#65533;&#191;&#65533;#eT&#65533;)jep&#65533;&#65533;Q&#65533;&#65533;&#65533;H&#65533;&#65533;'&#65533;&#65533;'t&#65533; '&#65533;&#65533; SS@&#65533;v 5&#65533; &#65533;S&#65533;4&#65533;J&#7236;P`&#65533;&#65533;Hvs&#65533;$&#65533;&#65533;}&#65533;&#65533;&#65533;&#65533;&#65533;^{&#65533;&#65533;KLP&#65533;&#1234;Mm&#1253;f&#65533;&#65533;&f&#65533;  &#65533;&#65533;!&#65533;' X{&#65533;&#65533;I&#65533;4	;&#65533;:`%9=w&#65533;&#65533;&#65533;7&#65533;&#65533;&#65533;&#65533;&#65533;jW2&#868;&#1240;&#65533;&#65533;"1&#65533;,`,#&#65533;=1&#65533;W&#65533; _&#65533;L`&#65533;&#65533;zN&#65533;'&#65533;cm&#65533;&#65533;c&#65533;eCPxr&#65533;2#&#65533;&#65533;&#65533;m@&#65533;&#65533;&#65533;/&#65533;R&#65533;0(Kx&#65533;PQ&#65533;&#65533;(&#65533;3&#65533;&#65533;&#65533;b1&#65533;YH&#65533;0(E&#65533;n&#65533;&#65533;&p&#65533; <%&#65533;$&#65533; &#65533;8Y&#65533;&#65533;&#65533;&#65533;xbk5&#65533;&#65533;;&#65533;&#65533;&#65533;&#65533;&#65533;*=`4&#65533;O&#65533;~&#65533;E,&O_H&#1202;&#65533;&#65533;&#65533;X &#65533;h&#65533;&#65533;&#65533;#&#65533;0&#65533;V&#65533;&#65533;&#65533;&#65533;"&#65533;&#65533;"&#911;&#65533;&#65533;&#65533;&#65533;oX&#65533; m&#65533;r.&#65533;&#65533;&#65533;08B&#65533;&#1027;K&#65533;N&#65533;`~0 *5&#65533;p  $&#65533;^&#65533;&#65533;&#65533;U&#65533;B&#65533;1&#65533;&#65533;&#65533;&#65533;O&#65533;&#65533;Al&#65533;`&#65533;&#65533;Q~&#65533;D&#65533;&#65533;2[&#65533;c>5&#65533;&#65533;H&#65533;&#1292;{&#65533;|&#65533;&#65533;BR%e\&#65533;R*h&#65533;!q&#65533;:@zDQ|&#65533;&#65533;&#65533;
'T&#65533;C&#65533;\&#65533;yS&I&#65533;&#65533;6,7 {&#65533;&#65533;&#1125;&#65533;&#65533;&#65533;|&#65533;X&#65533;u&#65533;pWXAs&#65533;&#65533;!&#65533;&#65533;&#65533;@&#65533;&#65533;0|&#65533;PjD&#65533; -&#65533;&#65533;:	&#65533;&#65533;T&#65533;
@kw3&#65533;I;&#65533;
&#65533;&#65533;$ &#65533; &#65533;hD&#65533;Ak&#65533;&#65533; &#65533;&#65533;&#65533;&#1288;&#65533;&#65533;A&#65533;:&#65533;&#65533;j*{2*&#65533; n&#65533;s;p&#65533;&#767;-&#65533;Ao&#65533;&#65533; &#65533;&#1680;&#65533;&#65533;hHJ&#65533;Fc!&#65533;Rf&#65533;&#65533;`>&#65533;hj&#65533;p#&#65533;&#65533;&#65533;%&#65533;91@&#65533;&#65533;d&#65533;4&#65533;&#65533;&#65533;&#65533;0 	c
&#65533;7-&#65533;&#65533;&#471;&#65533;w&#65533;5p&#65533;q&#65533;&#65533;&#65533;WM&#65533;&#65533;OW&#65533;" &#65533;t&#65533;&#65533; &#65533;"&#65533;&#65533;&#65533;&#65533;s&#65533;6&#65533;&#65533;:d&#65533;^&#65533;&#65533;&#65533;&#65533;${&#65533;&#65533;W&#65533;&#65533;0&#65533;+&#65533;&#65533;_#;u: 1d~K&#65533;i&#65533;&#65533;T!00 &#65533;AAG(&#65533;&#65533;&#65533;&#65533;%waT*`&#65533;&#65533;{&#65533;&#65533;7&#65533;]yD	&#65533;&#65533;&#65533; &#65533;Se..&#65533;&#65533;&#65533;'&#65533;vd32s&#65533;4PI~w&#65533;&#65533;&#65533;&#65533;&#65533;&#65533;&#65533;?&#65533;&#65533;&#65533;&#65533;&#65533;j>0&#65533;#&#65533;&#65533;&#65533;@&#65533;+&#65533; &#65533;&#65533; &#65533;h&#65533;si&#1934;&#65533;0 I&#65533;&#65533;XU&#65533;&#674;-&#65533;&#65533;&#65533;-&#65533;1C&#65533;&#708;&#65533;&#65533;&#65533;&#65533;&#65533;5j5&#65533;&#65533;&#65533;91#h&#65533;&#65533; &#65533;
-f %&#65533;&#65533;~&#65533;&#65533;fN&#65533;|&#65533;&#65533;&#65533; &#65533;&#65533;&#65533;&#65533;&#65533;k&#65533;&#65533;&#65533;|1&#65533;&#65533;&#65533;+0&#65533;$&#65533;&#65533;&#65533;&#65533;&#65533;k1&#65533;&#65533;&#65533;u&#65533;&#65533; l&#65533;&#65533;&#65533;Frj+05&#65533; -m<&#65533;&#65533;&#65533;&#65533;&#65533;&#65533;i&#65533;&#65533;&#65533;&#65533;1x=p&#65533;;3o'W&#65533;iu&#65533;&#65533;J&#65533;7&#65533;&#46132;R&#65533;&#65533;z&#450;00&#1861;`30d!A&#65533;q&#65533;4&#65533;+&#65533;b&#65533;&#65533;&#902;%V\4&#65533;&#65533;&#65533;&#65533;&#65533;&#65533;i!&#65533;l|&#65533;LB1&#65533;i &#420;

&#1100;&#48308;Dx&#247;&#65533;&#65533;&#65533;P_&#65533;{&#65533;&#65533;&#65533;-Ad&#65533;b&#65533;&#65533;#@L&#65533; d&#65533;&#65533;&#443;&#65533;:I&#65533;&#65533;T&#65533;&#65533;=&#65533;B&#65533;&#65533;\r5&#65533;&#65533;V^20X&s/T&#65533;CV&#65533;&#65533;&#65533;%5&#65533;Y&#65533; &#65533;5FP &#65533;&#65533;&#65533;Z{[ &#65533;&#65533; M&#65533;&#65533;&#1181;&#65533;k>&#65533;S&#65533;r&#65533;&#65533;D_&#65533;&#65533;VH&#65533;&#65533;)5&#65533;)Gp@&#65533;&#65533;&#65533;&#65533;!A@5n&#65533;&#65533;+p*&#65533;2-p&#65533;r	UE&#65533;&#65533;CR&#65533;O&#65533;&#65533;&#65533;&#65533;!&#65533;"&#65533;SG&#65533;~&#65533;&#65533;&#65533;&#65533;.1&#65533;&#65533;&#65533;&#65533;&#65533;&#65533;.&#65533;&#65533;&#65533;&#65533;&#65533;)&#65533;$&#65533;$&#65533;&#65533;&#65533;&#65533;&#65533;&#65533;&#65533;&#65533;&#65533;&#65533;&#65533;&#65533;&#65533;&#65533;&#65533;&#65533;&#65533;&#65533;&#65533;&#65533;&#65533;&#295;&#65533;&#65533;&#65533;&#65533;+&#65533;&#65533;&#65533;A&#65533;&#65533;&#65533;-&#65533;&#65533;&#65533;&#65533;&#65533;&#65533;1&#65533;.&#65533;1+! -!&#65533;$&#65533;  &#65533;F&#65533; &#65533;!&#65533;&#65533;>&#65533;0&#65533;&#65533;&#65533;^e&#433;#&#65533;&#65533;h&#65533;`&#65533;&#65533; BR2&#1841;H&#135;H&#65533;&#65533;-0&#65533;&#65533;&#65533;w,&#65533;&#65533;`a&#65533;&#65533;Az@&#65533;&#65533;&#65533;2a &#65533; e2|@&#65533;K&#65533; &#65533;-;&#65533;AF$&#65533;&#65533;8&#1538;46&#65533;&#65533;n&#65533;2Jz*DB&#65533;p	&#65533;a&#65533;&#65533;&#65533;$&#65533; &#65533;)S&#65533;&#65533;&#65533;qJ&#1581;&#65533;&#65533;Dd&#65533;X&#65533;A1&#65533;&#65533;qB$&#65533;`&#65533;x&#65533;DF&#65533;y &#65533;q&#65533;G&#520;&#65533;b&#65533;&#65533;&#377;
B&#65533;&#65533;&#65533;!D&#65533;N!&#65533;`&#65533;E&#65533;.ZXX&#65533;&#65533; &#65533;z&#65533;&#65533;@%CP4`&#65533;&#31983;&#65533;&#65533;w&#65533;&#1715;A&P(&#65533;{&#65533;~Cf&#65533;&#65533;&#65533;&#65533; &#65533;!&#65533;&#65533; &#65533;*P&#65533;i!pP&#65533;&&#65533;&#65533;2 O&#65533;C&#65533;|E&&#65533;&#65533;P&#65533;E&#65533;&#65533;u&#65533;&#65533;&#65533;[&#65533;&#65533;C*&#748;&#65533; (X&#65533;(&#65533;&#65533;] &#65533;&#65533;&#65533;Z&#65533;&#65533;&#65533;
&#65533;,&#65533;"$&#65533;&#1096;I&#65533;q&#65533;&#65533;h&#65533;
&#65533;\0&#65533;A&#8331;&#1813;I^&#65533;&#65533;&#65533;&#65533;,&#65533;p-m&#65533;
b&#65533;&#802;dU&#65533;&#65533;8&#65533; &#65533;&#65533;	=&#65533;&#65533;& &#65533; &#65533;&#65533;&#65533;8&#1154;l&#1044;,&#65533;p&#65533;&#65533;&#65533;mB@S &#65533;&#65533;&#65533;&#65533;&#65533; $&#65533;|;,&#65533;^C	 &#65533; &#65533;Qt&#65533;W4&#65533;*&#1962;&#65533;&#65533;A&#65533;&#65533;&#65533;&#65533;P&#65533;&#65533;&#65533;t &#65533; &#65533;:0p@<6p q#H:&#65533;*L0&#65533;,0e&#65533;p&#65533;$>PC&#65533;,&#65533;&#65533;"&#65533;&#65533;#!&#65533;~ &#65533;v&#65533;&#65533;@
QB"&#65533;,4V	/r&#65533;&#65533;&#65533;9W	&#65533;@
&#65533; &#65533;5CQ&#65533;&#129; &#65533;"@&#65533;3b#&#65533;&J&#65533;&#65533;	`u&#65533;&#65533;!)&#65533;9c8zS&#65533;&#65533;g" `&#65533;y&#65533;4&#65533;&#65533;&#65533;&#1117;&#65533;l&#65533;&#65533;&#1367;&#65533;.U
Z&#65533;/[
r&#65533;\&#65533;`H&#65533; &#65533;&#65533;@&#65533;
-&#65533;p&#65533;pN&#65533;B&#65533;&H&#1039;Y&#65533;&#65533;&<&#65533;JD&#65533;&#1886;{/&#65533;J&#65533;&#65533;&#65533;&#65533;&#65533;&#65533;&#1727;&#65533;&#65533;j&#65533;d&#65533;&#65533;&#65533;-$D&#65533;&#65533;7_A &#65533;C&#65533;&#65533;0&#65533;
*&#65533;,<b0 (D&#65533;&#65533;@B&#65533;&#65533;&#65533;@&#65533;-&#65533;&#65533;&#65533;&#65533;&#65533;7N&#65533;
(&#65533;(-&#579;&#65533;@c&#65533;`&#65533;,&#65533;$XP&#65533;&#65533;&#65533;d&#65533;&#65533;&#65533;U&#65533;&#65533;&#20149;&#65533;&#65533;&#65533;`K[&#536;&#65533;I6y&#65533;&#65533;&#520;&#65533;A`9"Q&#65533;0"(`avl&#65533;&#65533;&#65533;I5&#65533;&#65533;&#65533; /o&#1611;&#65533;u&#65533;&#65533;/A&#65533;^ &#65533;&#65533;k&#65533;&#65533;d&#65533;#&#65533;&#65533;Z,X&#65533;&#65533;
+&#65533;&#65533;&#65533;;&#65533;&#65533;< :(&#65533;	,&#65533;&#65533;&#65533;&#148;	`&#65533;&#65533;&#65533;&#65533;n?@&#65533;p&#65533;7&#65533;&#65533;&#65533;c&#65533;&#65533;G$&#65533;B~ &#65533;q0S&#65533;a&#65533;*&#65533;&#65533;&#65533;`&#65533; $Ph&#65533;E&#65533;`pAT0 &#65533; 8&#65533;&#65533;&#65533;q&#65533;<&#65533;&#65533;HO&#65533;V&#65533;9V&#65533;O&#65533;]
@&#65533;&#65533;&#65533;&#65533;&#65533;G&#65533; &#65533;8&#65533;&#65533;2A&#65533;&#65533;J&#65533;&#65533;&#65533;(T&#65533;&#65533;&#65533;Y&#65533;&#65533;&#65533;Qp&#65533;&#65533;&#65533;&#65533;&#65533;&#65533;z&#65533;&#65533;j&#65533; 2jD&#65533;&#65533;
4f,&#1360; &#65533;"&#65533;h,d&#65533;I&#1551; w&#65533;H@&#65533;)&#65533;I&#65533;&#65533;&#65533;&#65533;\&#65533; &#65533;&#65533;&#65533;&#65533;&#65533;5fB9=#&#65533;<!&#65533;&#65533;&#65533;&#65533;(fG`P&#65533;&#65533;(&#65533;<&#65533;Y$`&#65533;	&#65533;c&#65533;D&#65533; hA&#65533;&#65533;&#65533;&#65533;&#65533;&#65533;&#65533;n&#65533;!A&#65533;&#65533;&#65533;&#65533;&#65533;)adu&#65533;&#65533;!&#65533;&#65533;*&#65533;&#65533;g )&#65533;
&#65533;5m `!`	&#65533;8&#65533;c&#544;LTb&#65533;RT#&#65533;&#1880;&#65533;&#65533;&#65533;&#65533;X&#65533;8XvQ&#65533;x&#65533;CK!&#65533;$T&#65533;]&#65533;~l&#65533;&#65533;/j ~&#65533;&#427;&#65533;1.&#65533;&#65533;L&#37470;'&#65533;&#65533;&#1408;&#65533;s&#65533;@F&#65533;0&#65533;2&#65533;&#65533;&#65533;,&#65533;c&#65533;&#65533;&#65533;$&#65533;&#65533;&#65533;&#65533;`s&#65533;&#65533;@x&#65533; aQ0&#65533;/&#65533;he&#65533;&#65533;|&#65533;R6&#65533;&#65533;@Z`&#65533;&#65533;V&#65533;@N0&#65533;\# &#65533;&#65533;6 &#65533;k&#65533;	&#65533;&#65533;?G	&#65533;&#65533;&#65533;:@ XjDH&#550;RpJ&#65533;T&#65533;&#65533;H&#65533;&#65533;&#65533;M&#65533;#&&#65533;UA&#65533;&#65533;[&#65533;&#65533; 	&#65533;&#65533;&#65533;^&#65533;&#65533;4&#65533;X&#65533; 	:0|&#65533; &#65533;e<&#65533;&#65533;^&#65533;8&#65533;&#65533;UU$&#65533;+&#65533;&#65533;&#65533;&#65533;a a&#65533;&#65533;2<sU &#65533;%&#65533;&#65533;&#65533;r)(&#65533;x&#65533;&#65533;C8&#65533;xbR&#65533; (&#65533;&#65533;j1&#65533;&#65533;X&#1792;x3@\A&#65533;,&#65533;&#65533;&#65533;J&#65533;&#65533;E&#65533;&#65533;H}&#65533;	&#65533;&#65533;)&#1158;&#65533;&#65533;&#65533;&#65533;b&#65533;&#65533;+&#65533;	3,&#65533;I&#65533;&#65533;&#65533;DL7N&#65533;
lZ&#65533;&#65533;L&#65533;,&#65533;&#65533;0&#65533;&#65533;&#65533; ,0@&#65533;&#65533;  &#65533; :&#65533;0eL &#65533;&#65533;&#65533;n&#65533;&#65533;&#65533;&#65533;&#65533;&#65533; &#65533;&#65533;bKc&#65533;&#65533;&#65533;<%)IL0&#65533;"&#65533;V&#65533;ya&#65533;t&#65533;6&#65533;&#65533;ik&#65533;&#65533;p&#65533;&#65533;k&#65533; \&#65533;8&#65533;&#65533;6&#65533;D&#910570;&#65533;&#65533;H&#65533;O&#65533;P&#65533;pC&#65533;&#65533;Y&#65533;+bQ&#65533; &#65533;&#1213;E0  &#65533;Edya&#65533;{Qa&#65533;&#65533; &#65533;&#65533;]X&#65533;&#65533;w&#65533;&#65533;&#65533;&#65533;1&#65533;PQ&#65533;&#65533;&#65533;	p&#65533;M.e&#65533;&#65533;<&#65533;&#65533;\L&#65533;&#65533;&#65533;&#65533;&#65533;&#630;&#65533; ,&#65533;!`$[pTG|&#65533;&#65533;&#65533;0q&#65533;X&#65533; &#65533;7*&#65533;x&#65533;&#65533;&#65533;&#65533;+ 8I)&#65533;T&#65533;&#65533;L0AA^1&#65533;S&#65533;&#65533;&#65533;&#65533;$&#65533;&#65533;s&#65533;&#243;&#65533;&#474;&#65533;T{+&#65533;&#65533;&#65533;&#65533;&#65533;q&#65533;j>&#65533;8/&#65533;8&#65533;R&#65533;&#65533;F;&#65533;&#65533;X&#65533;}QJ&#65533;&#65533;x&#65533;&#65533;]<S&#65533;!t*&#65533;&#65533;X&#65533;&#65533;&#65533;&#65533;|"|&#648;E|!&#65533;&#65533;GF&#65533; &#54190;e0&#65533;&#65533;Ru`&#65533;&#65533;D{!Q&#65533;&#65533;&#65533;&#65533;&#65533;&#65533;&#65533;&#65533;xf&#65533;&#65533;@n&#65533;&#65533;&#65533;C&#65533;&#65533;q&#65533;&#65533;#fv^j&#65533;2a%%K(>&#65533;&#65533;&#65533;'&#65533;&#65533;a&#65533;&#65533;&#65533;V&#65533;P0 H&#65533; &#65533;&#65533;h&#65533;&#65533;H&#65533;&#65533;&#65533;FgP&#65533;&#65533;`&#65533;:&#65533;&#65533;4o$&#65533;M&#65533;`ylJ&#65533;R&#283;T&#65533;z&#65533;	&#65533;&#65533; &#65533;00 0&#65533; &#65533;&#65533;&#65533;u&#65533;[&#65533;b (x&#65533;&#65533;s&#1091;=&#65533;. &#65533;)C&#1905;G&#65533;q<RP&#65533;Lh&#65533;&#65533;s&#65533;&#65533;D&#65533;
&#65533;] !c&#65533;&#65533;&#65533;+9&#65533;+ &#65533;&#65533;$@&#65533;F&#65533;&#65533;&#65533;&#65533;&#65533;&#65533;&#46372;rL&#65533;&#65533; 
 1&#65533;&#65533;&#65533;@&#65533;j&#65533;6&#65533;&#65533;C&#65533;&#65533;t&#65533;&#65533;m&#65533;R)&#65533;&#1536;&#65533;u&#65533;&#65533;&#65533;<`&#65533;
&#279;O&#65533;r&#65533;]&#65533;'&#65533;&#65533;K@&#65533;U&#65533;5a~&#65533;@9&#65533;-@jQP&#65533;&#65533;&#65533;&#65533;&#65533;&#65533;&#65533;b&#65533;&#65533;PMwvlSm &#65533;Ml&#65533;qd&#65533;GN^3vg%1n&#65533;Wf&#65533;@&#65533; 0&#65533;=&#65533;&#65533;&#65533;&#65533;	QA&&O&#65533;.nr&&#65533;&#65533;*S&#65533;	Od.&#65533;7'&#65533;bbx&#65533;&#65533;i&#65533; Fm4&#65533;w&#65533;&#65533;w&#65533;xW&#65533;[d&#65533;
*g/@&#65533;AUq&#65533;&#65533;J9B&#65533;a&#1331;I&#65533;]&#65533;`]-&#65533;&#65533;;&#65533;&#65533;S&#65533;&#65533;&#197;&#65533;	&#65533;6&#65533;G<&#65533;&#65533;4F&#65533;&#65533;=&#65533;lE#&#65533;&#65533;$&&#65533;&#65533;=&#65533;	&#65533;&#65533;$]2&#65533;0*@`K &#65533;W&#65533;9A #Pj2  &&#65533; -6&#65533;&#65533;&#65533;e6&#65533;'&#65533;QSm&#65533;F&#65533;(cp#&#65533;&#65533;&#65533;M &#65533;)&#65533;&#65533;B@&#65533;+1aw0&#65533;&#65533;Rp&#641;&#65533;&#65533;v
`-&#65533;J%,p4 &#65533;5&#65533;&#65533; D&#1575;:&#65533;4U&#65533;$s1P@ F6&#65533;"0-9&#65533;Dda&#65533;&#65533;f&#65533;Q&#65533;X&#65533;:0?&#65533;4&#65533;&#65533;0&#65533;&#65533;R&#65533;&#65533;F1x&#65533;&#65533;&#1088;"&#65533;7]&#65533;&#65533;&#65533; &#65533;9$&#65533;&#65533;'&#65533;&#65533;"&#65533;3	&#65533;F"_a&#65533;6&#65533; 2pi	e/&#65533;Q&#65533;s8[&#65533;@[&#65533;  &#65533;&#65533; h8)!&#65533;&#65533;X8@F&#1042;D&#65533;^&#65533;;Pqp#&#65533;&#65533;X&#65533;G&#65533;k#&#65533;pd7+7Y&#65533;TY&#65533;+&#65533;B&#65533;&#65533;P 0&#65533;&#65533;&#65533;C @f. &#65533;&#65533;@&#65533;!&#65533;C&#65533;q&#65533;~&#65533;R&#65533;&#65533; 2 @3&#65533;&#65533;uE&#65533;2@j&#65533;&#65533;&#65533;@O&#65533;  lh&#65533;q &#65533;C	h6!&#65533;PrTJ&#1653;p&#65533;H7a&#65533;E`2&#65533;i&#727;z&#65533;&#65533;S&#65533;W&#65533;&#65533;P&#65533;&#65533;3	 'h&#65533;&#65533;`&#65533;y"`&&#65533;
0&#65533;&#65533;4&#1174;K&#65533;&#65533;&#65533;&#65533;&#65533;&#65533;&#65533;5$&#65533;O#Z&#65533;L-&#65533;k&#65533;&#65533;&#65533;@ =&#65533;@&#65533;@ % &#65533;,iaN1&#65533;&#65533;7-&#65533;"=&#65533;6<Ic=&#65533;&#65533;-r&#65533;&#65533;&#65533;v&#65533;aG	&#65533;&#65533;B&#65533;&P3-&#65533;&#65533;&#65533;a&#65533;x&#65533;\0&#65533;! @&#65533;.]&#65533;SgE&#65533;a>2%m'#&#65533;&#65533;&#65533;E&#65533;&#65533;#&#65533;{&#65533;&#65533;1m&#65533;	&#65533;A&#65533;J&#65533;#&#65533;WW&#65533; M&#65533;N<&#65533;s{q
k0.&#65533;&#65533;H)&#65533;#&#65533;`-eq:&#65533; .&#65533;E<&#65533;00&#65533;ea&#65533;&#65533;&#65533;^P&#65533;&#65533; &#1136;&#65533;&#65533;^'&#65533;&#65533;sw&#65533;j b2g&#65533;k &#65533;f&#65533;DUUy&#65533;0!`&#65533;(&#65533;Z) .'&#65533;F?4X&#65533;&&#65533;U`&#65533;&#65533;bp&#65533;&#65533; 07&#65533;8v7&#65533;&#65533;:9c&#65533;yM&#65533;&#65533;&#65533;Ay&#65533;v&#65533;cn:zc=0&#65533;#:L@ &#65533;:&#65533; &#65533;@~9&#16574;w5&#65533;p&#65533;0&#65533;&#65533;t$f&#65533;/&#65533;]&#65533;.&#65533;n4r1 3v^&#65533;W&#65533;p&#65533;PSo&#65533;&#65533;p&#65533;$&#65533;&#65533;&#65533;{F&#65533;&#65533; O&#65533; !&#65533;&#65533;j&#65533;	^&#65533;&#65533;&#65533;12&#65533;#X&#65533;7&#65533;9Rb 2&#65533;$&#65533;&#65533;T&#65533;PI&#65533;&#65533;j&#65533;&#65533;fe pAR]&#65533;v&#1450;O&#65533;&&#65533; &#65533;B2&#65533;jy&#65533;N>=j&#65533;&#65533;j&#65533;u 8&#65533;,&#65533; Rg#yG3&#65533;&#65533;&#65533;a&#65533;5]&#65533;
&#65533;&#65533;s#&#65533; Yx6#!&#65533;&#65533;&#65533;=	B&#65533;eB&#65533;q&#65533;&#65533;&#65533; &#65533;&#65533;1t&#65533; &#65533;i &#65533;&#65533;&#65533;&#65533;b8# K,`$&#65533;F&#65533;&#65533;8&#65533; &#65533;y&#65533;s2&#65533;&#65533;g
&#65533;H&#65533;&#65533;&#65533;i&#65533; &#65533;A5&#65533;CBHA&#65533;3]&#65533;s&#65533;&#65533;&#65533;s4"&#65533;*&#65533;=S0&#65533;GA&#65533;&#65533;z&#65533;&#65533;D&#65533;Z&#65533;a
&#65533;I<F&#65533;&#65533;&#65533;&#65533;z%p$H&#65533;&#65533;C-&#65533;&#65533;#&#65533;&#65533;&#65533;4&#65533;&#65533;&#65533;&#65533;8A&#65533;m&#65533;D&#65533;&#65533;+&#65533;&#65533;l&#65533;r&#65533;<&#65533;&#65533;:5"9&#65533;&#65533;L0&#65533;v&#65533;)# A&#65533;B 8&#65533;5&#65533;&#65533;u&#65533;
&#65533;Yc&#1748;&#65533;&#65533;&#1126;&#65533;&#65533;&#65533;{z&#65533;&#65533;(Y &#1073;r&#65533; &#65533;Dl&#65533;7A&#1089;Mv&#65533;*0o&#65533;&#65533;@&#65533;4&#65533;P?&#65533;"-C&#65533;&#65533;&#65533;1L&#65533;&#65533;&#65533;&#65533;2&#587;E:@&#65533;x&#65533;P&#65533;2&#65533;&#65533;&#65533;2Y4b&+ (&#15056;@M&#65533;JB&#65533;&#65533; &#65533;%r&#65533;&#65533;&#65533;`h&#65533;p&#65533;&#65533;&#65533;@f&#65533;5.&#65533;&#65533;:&#1210;9&#65533;&#65533;h&#65533;"$Fs&#65533;&#65533;9&#65533;A&#65533;XB C&#65533;*&#65533;'b&#65533;e&#65533;&#65533;&#65533;&#65533;K:;&#65533;"&#65533;`&#65533;&#65533;a&#65533;&#65533;k+&#65533;"P&#65533;&#420;&#65533;=&#65533;	&#65533;m)&#65533;7[&#65533;6?&#65533;x&#65533;h&#65533;X&#65533;+:&#65533;b&#65533;&#65533;+	@v&#65533;&#212;&#65533;&#65533;&#65533;nPppuS&#65533;&#65533;`&#65533;&#65533; &#65533;&#65533;?0&#65533;3&#65533;&#65533;&#65533;`&#65533;&#65533;&#65533;P"#$&#65533;~7)@&#65533;G&#65533;&#65533;@&#65533;&#65533;&#65533;}K&#65533;&#65533;F&#65533; $dd&#65533;oD&#65533;s	#@2&#65533;r&#65533;Ed&#65533;&#65533;cQ>&#65533;&#65533;&#65533;'&#65533;0&#65533;&#65533;'g}&#65533;&#1377;&#65533;`%X&#65533;%&#65533;&#65533; &#65533;f -&#65533;=&#1943;
Ut&#65533;]&#65533;&#65533;&#65533;#
s&#65533;f&#65533;&#65533;
&#65533;4T	`&#65533;j
PK&#65533;Q&#65533;8U&#65533;&#65533;&&#65533;&#65533;&#65533;&#65533;&#65533;&#65533;&#143;%$&#65533;&#65533;&#65533;Xj&#65533;c&#65533;a&#65533;&#65533;&#294;7&#65533;&#65533;a&#65533;&#65533;&#65533;&#65533;:N&#65533;N3!&#65533;&#65533;10\2w! &#65533;!B&#65533;g&#65533;&#65533;&#65533;&#65533;4&#65533;"S&#22087;&#65533;TK&#1588;&#65533;&#65533;&#65533;1"U
	&#65533;&#65533;Ze&#65533;OQ>PeYB=&#65533;&#65533;!2&#65533;5&#681;&#65533;&#65533;&#65533;U&#65533;Z&#65533;=w&#65533;U3' =&#65533; &#65533;Zy&#65533;&#65533;.&#65533;&#65533;$&#65533;&#65533;:&#65533;&#65533;&#65533; ~&#65533;p&#65533;&#65533;@J&#65533;&#65533;&#65533;&#65533;=*b(&#65533;&#65533;H&#1928;'[&#65533;&#65533;c&#65533;&#65533;C3&#65533;Q &#65533;&#65533;L&#65533; &#344;C/P+P &#65533;T&#65533;1&#65533;&#65533;Y)&#65533;&#65533;&#65533;&#65533;p&#65533;&#65533; &#793;)&#789;&#65533;&#65533;i&#65533;
w&#1489;Y&#65533;&#65533;+{S&#65533;W&#65533;a&#65533;&#65533;&#65533;&#65533;	 &#65533;&#65533;<&#65533;&#65533;0-&#65533;&#65533;X&#65533;&#65533;&#65533;&#539;,&#65533;&#65533;&#65533;~&#65533;&#65533;: 0H&#65533;&#65533;	w&#65533;}&#65533;o(Z&#65533;&#65533;&#65533;U50$&#65533;-&#65533;f1B&#65533;W)	&#65533;&#65533;&#1256;&#65533;&#65533;{<d&#1103;@DI&#65533;&#65533;E&#65533;&#65533;&#937;w&#65533;`2&#65533;QEH&#65533;G]&#65533;&#65533;&#65533;&#65533;&#65533;l?&#65533;1wt&#65533;n&#65533;,&#65533;S`4>&#65533; 0&#65533;&#65533;3+&#65533;*P=`3P&#65533; K6&#65533;n&#294;&#65533;&#65533;J+&#65533;*0&#65533;&#65533;T-&#65533;2\&#65533;R]&#65533;&#65533;&#65533;-&#65533;cr36n&#65533;b0&#65533;&#65533;1vG&#65533; D&#65533;)&#65533;E&#65533;I<B &#65533;! #@:+pk&#65533;W%&#65533;&#65533;_&#65533;1&#65533;0&#65533;7&#65533; &#65533;J&#65533;0&#65533;&#65533;&#65533;d&#65533;&#65533;&#65533;&#65533;&#65533;&#65533;&#65533;wT p&#65533;$N!.Pe75=&#65533;&#65533;T&#65533;&#65533;_&#65533;&#65533;&#65533;+&#65533;C0&#65533;u&#65533;<&#65533;&#65533;&#65533;Oq&#65533; F&#65533;0 |&#65533;&#65533;7*&#65533;	2&#133;&#65533;&#65533;&#65533;&#65533;&#263;&#65533;'>Qo&#369;-P&#65533;4&#65533;!&#65533;&#65533;&#65533;&#65533;A&#65533;&#65533;&#65533;&#65533;&#65533;&#65533;b]cw^&#65533;&#65533;&#65533;&#65533;m&#65533;&#1689;&#65533;&#1030;&#65533;&#65533;&#1875;&#65533;iB&#65533;&#65533;&#65533;M6H&#65533;b&#65533;rN&#65533;&#65533;a&#65533;@&#65533;`
$&#65533;&#65533;&#65533;&#65533;@&#65533; .&#65533; 0&#65533;&#65533;g&#65533;&#65533;4&#65533;&#65533;&#947;:&#65533;A+U]&#65533;Wj`&#65533;&#65533;;i&#65533;R&#65533;&#65533;.&#65533;&#65533;Y|<k&#65533;A&#65533;&#65533;o{+ &#65533;&#65533;:&#65533;&#65533;&#65533;&#65533;&#65533;&#65533;&#65533;#5&#65533;&#65533;"G&#65533;k p&#65533;&#65533;&#65533;Z]&#65533;&&#65533;&#65533;&#65533;x&#65533;f&#65533;)
&#65533;&#65533;&#65533;
"&#65533;- 3&#65533;H&#1072;&#65533; &#65533;':3  %&#65533;L.&#65533;TN&#65533;&#65533;Ms3M0+&#65533;G&#65533;#&#65533;&#65533;&#65533;&#65533;&#65533;&#65533;&#65533;&#65533;&#65533;&#1622; D&#65533;&#1911;&#65533;7&#1108; 8@ kw&#65533;"&#65533;X&#65533;0-&#65533;5V!y&#65533;T&#65533;+&#65533;&#65533;@&#65533;&#65533;!&#3842;&#65533;
&#65533;&#65533;&#65533;R1! &#65533;&#65533;&#65533;=S &&#65533;T&#65533;&#65533;&#65533;&#65533;&#65533;`&&#65533;8&#65533;&#65533; j&#65533;&#65533;2&#65533;&#65533;&#65533;R&#65533;&#65533;&#65533;&#65533;&#65533;&#65533;:&#65533; &#65533;.2]&#65533;2&#65533;&#65533;$&#65533;&#65533;2d&#65533;T n!&#65533;&#65533;&#65533;&#65533;&#65533;'&#65533;7{&#65533;i`{&#600;&#65533;.C#]p&#65533;D2	&#65533;>4&#65533;&#65533;&#443;&#65533;r  "#u&#65533;(&#65533;&#65533;&#65533;(&#65533;("&#65533;&#65533;"4@TN&#65533;&#65533;H$c&#65533;&#65533;&#65533;>&#65533;&#65533;&#898;&#65533;G&#892;B&#65533;&#65533;l&#65533;&#65533;m;0Ag !&#65533;&#65533;&#630;&#65533;P&#65533;%* 3P&#65533;&#65533;0'&#65533;=&#65533;r]_"$,&#65533;&#65533;&#65533;&#65533;j&#1770;	NdVo	|+=$&#65533;g&#65533;&#65533;&#65533;&#65533;^&#65533;&#65533; y"&#65533;&#65533;&#65533;^O&#65533;RKT&#65533;ux&#65533;%&#65533;3&#65533;vG&#65533;}&#65533;&#971;&#65533;&#702;&#65533;&#65533;RE}t'&#65533;&#65533;&#65533;&#65533;&#65533;Q&#65533; x&#65533;&#65533;&#65533;0&#65533;U]E&#65533;$6|C#&#65533;[L&#65533;&#65533;&#65533;&#65533;x I&#65533;&#65533;e'&#65533;&#65533;&#977;7$&#65533;5dO&#65533;e.7&#65533;&#65533;gC#&#65533;&#65533;&#65533;&#65533;q&#65533;&#65533;&#65533;&#65533;&#65533;&#65533;&#65533; &#65533; 
B?&#65533;B	7&#65533;		 7&#65533;&#65533; & =4&,3(+&#65533;$"*&#65533;#&#65533;&#65533;,&#65533;$&#65533;&#65533;&#65533;&#65533;&#65533;*C2&#65533;&#65533;&#65533;&#65533;!&#65533;$$-&#65533;&#65533;!1&#770;.&#65533;&#65533;&#65533;>&#65533;&#65533;&#65533;1&#65533;&#65533;&#65533;&#1478;5&#65533;&#65533;fJ4&#65533;] 5&#65533;aK&#65533;&#65533;&#65533;&#65533;&#65533;&#65533;+&#65533; C.HQ.&#65533;&#65533;&#65533;&#65533;&#65533;P&#65533;&#65533;&#65533;H&#65533;@&#65533;>&#65533;P&#65533;&#65533;e AB&#65533;W&#65533; CPp&#65533;V&#65533;9
,j0SY,&#65533;&#65533;&#65533; &#65533;"&#65533;`p&#65533;&#65533;&#65533;
x&#65533;h&#65533;`&#65533;&#65533;
&#65533;=p &#65533;
m#&#65533;H0&#65533;&#65533;L	(a&#65533;
&#65533;7`&#65533;H&#65533;&#65533;&#200;+I&#65533;C!&#65533;&#65533;c&#65533;'
8)&#65533;!&#65533;&#65533;(&l&#65533;&#65533;y`&#65533;$Tx b@&#65533;&#65533;&#65533;B &#65533;&#65533;
,&#65533;ll)&#65533;&#65533;J)HF&#65533;!&#65533;M&#65533;U&#65533;&#65533;p&#248;&#1610;PQnC&#65533;&#65533;&#65533;&#65533;&#65533;b&#65533;y&#52134;D'3F+&#65533;&#65533;z&#65533;&#65533;&#65533;&#65533;<&#65533;&#624;&#65533;&#65533;!}&#65533;&#65533;&#65533;b&#65533;&#65533;%K&#65533;&#65533;R&#65533;&#65533;& S&#65533;4&#65533;n&#1520;$&#65533;5&#65533;&#65533;&#65533;\&#65533;l&#65533;&#65533;7 *m`&#65533;1p&#65533;&#65533;\@&#65533;&#65533;&#65533;&#65533;&#65533;!,&#65533;&#65533;@&#65533;N4P&#65533;!5@l&#65533;&#65533;&#65533;&#1027;$&#65533;xF&#65533;;&#275;&#65533;&#65533;_&#65533;&#65533;&#65533;&#65533;&#65533;"-&#65533;&#65533;`&#65533;&#65533;&#65533;"&#65533;@"&#65533;&#65533;X&#65533; g&#65533;&#65533;&#65533;&#65533;X &#65533;&#65533;-&#65533; &#65533;&#65533;A	&#65533;C	>&#65533;@B&#65533;sUl&#65533;m&#65533;&#65533;Y&#65533;T&#65533;&#65533;&#65533;q&#65533;x&#65533;&#65533;8&#65533;&#65533;&#65533;=^ &#65533;l&#65533;D&#65533;&#65533;&#65533;5&#1284;P.(a&#65533;&#65533;o6&#65533;`b&#65533;&#65533;l&#65533;&#65533;A2&#65533;0&#65533;<6&#65533;E&#1110;&#65533;
-&#65533;&#65533;&#65533;d&#65533;&#65533;\ BG&#65533;&#1539;M"&#65533;&#65533;&#65533;&#65533;&#210; $&#65533;&#556;&#65533;x&#65533;&#65533; &#65533;x&#65533;rN&#65533;&#65533;L9&#65533;@&#65533;C&#65533;t&#65533;C&#65533;dp&#65533; @&#65533;&#652;&#65533;&#65533;:&#65533;&#65533;m&#65533;&#65533;lYX&#65533;C\t&#65533;&#65533;	@a&#65533;`&#65533;I_~]BZn&#65533;]&#65533;$&#65533;&#65533;A4&#65533;H$&#65533;e&#65533;&#65533;f&#65533;&#65533;	g&#65533;@&#65533;q&#65533;&#65533;
&#65533; &#65533;T(&#65533;0[#&#65533;`&#65533;&#65533;&#65533;*&#65533;&#65533;&#65533;+Pcn&#65533;,&#65533;&#65533;"T&#65533;C&#65533;V&#673;&#65533;NI&#65533;NK&#65533;&#65533;&#65533;&#65533;l&#65533;Ar&#65533;&#65533;j "&#65533;&#65533;~&#65533;&#1622;&#65533;!-&#65533;)"1&#65533;&#65533;&#2021;&#65533;p&#65533;!&#65533;&#65533;&#65533; &#65533;2&#65533;&#65533;&#65533;&#65533;&#65533;&#65533;&#65533; &#65533;&#724;u!&#65533;&#65533;o+q&#65533;v&#65533;p&#65533;m&#1520;&#1026;<pP&#65533;&#65533;_&#65533;a&#65533;&#65533;p6&#65533;f&#65533;B&#65533;)C+ c9+\&#65533;&#65533;
t&#1036;&#65533;&#65533; &#65533;<C&#65533;&#65533;nz&#65533;&#65533;&#65533;&#65533;,0 $&#65533;;l&#65533;&#65533;&#65533;&#65533; &#65533;dRRY&#65533;&#65533;&#65533;&#65533;\&#65533;&#65533;&&#65533;&#65533;&#65533;&#65533;c&#65533;&#65533;$&#65533;&#1904;&#65533;%0k&#65533;&#65533;&#798;&#65533;@&#65533;&#65533;@K>&#65533; |&#256;-;1&#65533; &#1041;&#65533;&#65533;&#65533;X&#65533;:0 m&#65533;&#65533;	6&#65533;&#65533;&#65533;&#65533;]n%(
&#65533;&#65533;&#65533;&#65533;&#65533;0&#65533;&#65533;U&#65533;&#65533;&#65533;]&#65533;&#65533;&#65533;&#406;&#65533;<@^&#65533; @h&#1218;&#65533;&#1328;;&#1093;&#65533;
by4P)&#65533;&#65533;&#65533;,0&#65533; &#65533;&#65533;I&#65533;&#65533;p&#65533;r&#65533;Kr&#65533;z&#65533;j&#65533;&#65533;&#65533;>&#65533;&#65533;&#65533;x&#65533;'&#65533;j	5D!&#1957;'(&#65533;&#65533;&#65533;&#65533;"&#65533;&#65533;1c:&#65533;K&#65533;',&#65533; &#65533;;&#65533;-&#65533;&#65533; 	)&#65533;&#65533;&#65533;&#65533;&#65533;L&#65533;&#65533;I;&#65533;&#65533;&#65533;R&#65533;&#65533;]	d&#65533;)&#65533;&#65533;6&#65533;&#65533;1q&#65533;&#65533;&#65533;'2&#65533;&#65533;&#65533;&#65533;&#65533;L&#65533;1&#65533;&#65533; &#65533;l&#65533;x@&#1058;&#65533;&#65533;&#864;&#65533;&#65533;&#65533;&#65533;&#65533;c&#65533; &#65533; &#65533; &#65533;\)a&#65533;@V&#65533;u&#65533;m&#65533;\		&#65533;&#65533;*k`ha&#65533;&#65533;&#65533;H0&#65533;&#65533;&#65533;&#65533;
k&#65533;&#65533;&#65533;&#65533;&#65533;&#65533;-&#65533;&#65533;&#65533; ,&#65533;&#65533;B&#65533;&#65533;B&#65533;&#65533;&#65533;&#65533;b1E&#65533;&#65533;&#65533;>&#65533;&#65533;|@8&#65533;s?X&#65533;@7&#65533;&#65533;&#65533;|&#65533;&#65533;&#65533;U&#65533;&#65533;&#65533;+&#65533;&#65533;&#65533;d.&#65533;8&#65533;.&#65533;c&#65533;&#65533; &#1171;N&#65533;&#65533; ^&#65533;BM&#65533;t&#65533;&#65533;&#65533;#&#65533;&#65533; &#65533;&#65533;a&#65533;&#65533; 0&#65533;&#65533;&#65533;N&#65533;S@$&#65533;&#65533;L&#65533;f&#65533;%Yv&#65533;V&#65533;K&#65533;Lj'+&#65533;&#65533;&#65533;M&#65533;&#155;&#65533;&#457;S`c&#65533;x&#65533; !&#65533;&#65533;(hJH&#65533;0 7T&#65533;&#65533;>n( ia(&#65533;&#65533;&#65533;&#65533;&#65533;&#65533;cX&#65533;&#65533;zq&#65533;&#1369;&#65533;&#65533;SZ&#65533;
&#65533;&#65533;:&#1594;
 &#65533;&#65533;&#65533;^a&#65533;YZ&#65533;O
1H]H8 G{r+B&#65533; &#65533;&#65533;&#65533;&#65533;c:b&#65533;&#65533;C&#65533;&#65533;&#65533;&#65533;u&#65533;&#65533;zF&#65533;QbT&#65533;y&#65533;"	&#65533;&#65533;&#65533;!&#65533;d#&#65533;(b &#65533;+B&#65533;+lkg!fX&#65533;&#65533;&#65533;6s[1*&#1079;
4&#65533;&#65533;5&#65533;A&#65533;&#65533;@ &#65533;&#65533;&#65533;s&#65533;&#65533;&#65533;# &#65533;P
&#65533;!&#65533; &#65533;&#65533;A^6!&#65533;4y&#65533;$&#65533;&#1777;&#65533;`&#39443;R&#65533;&#65533;&#65533;&#1304;E&#65533;&#65533;~&#65533;&#65533;&#65533;&#65533;&#65533;&#65533;&#65533;&#800;&#65533;J& XY&#65533;&#65533;&#65533;&#65533;`&#65533;&#65533;C&#65533;Y4s9I$&#65533;x&p&#65533;&#65533;`)&#65533;H&#65533;&#1427;D&#65533;&#65533;&#65533;m&#65533;n  &#65533;$ &#65533;V B&#65533;&#65533;&#65533;&#65533;t&#65533;8&#65533;!N&#65533;&#65533;-B&#65533;&#65533;"&#178;&#65533;tCcDg1&#65533;8&#65533;"5&#65533;HZ&#65533;&#65533;DO#0&#65533;&#65533;@&#65533;&#65533;&#65533;&#65533;&#65533;&#65533;a&#65533; &#65533;&#65533;\` 0 O@&#65533;&#65533;&#65533;&#65533;%.lG&#65533;&#65533;\&#65533;&#65533;y&#65533;Nf&#65533;&#65533;&#65533;&#65533;&#65533;&#65533;R&#65533; 8&#65533;-:P&#65533;z@&#65533;&#65533; &#65533;&#65533;	2&#65533;&#65533;Dr2S&#65533;&#65533;&#65533;&#65533;&#65533;&#65533;70 [&#1984;Wm2.&#65533;&#65533;&#65533;P&#65533;&#65533;&#65533;&#65533;&#65533;Z&#65533;H&#65533;(X	&#65533;&#65533;`0&#65533;6P &#65533;nwP&#65533;&#65533;&#65533;&#65533;&#25637;`&#1139;0 &#65533;(&#65533;&#65533;,&#65533;n&#65533;&#65533;&#65533;>\p&#65533;
c9)HW-pc&#65533;`&#65533;&#65533;!&#65533; &#65533;&#65533;5"&#65533;&#65533;]q&#65533; &#65533;&#65533;&#65533;&#65533;&#65533;&#65533;&#65533;Z&#65533;&#65533;K]&#65533;&#65533;&#65533;K&#65533;h&#65533;,G[&#65533;&#65533;R!Zp&#65533;k&#65533;#k&#65533;&#65533;&#65533;E&#65533;A|#&#65533;&#65533;&#65533;gv&#65533;&#65533;&#65533;`5&#65533;($&#65533;&#65533; &#65533;8&#65533;&#65533;[+f@m&#65533;@T&#65533;&#65533;*&#1026;&#65533;q$0&#65533;&#65533;$0&#65533; mi&#65533;\h&#65533;&%@R&#65533;dP&#65533;6&#65533;50-@u&#65533;&#65533;&#43679;&#65533;&#65533;h&#65533;S)&#65533;&#65533;&#1335;&#65533;&#65533;El0&#65533;&#65533;EX$&#65533;A&#65533; &#65533;,&#65533;6#H&#65533;&#65533;_&#65533;X&#65533;`&#65533;&#65533;&#65533;&#65533;
Zc&#65533;	&#65533;&#65533;&#65533;!!2p &#65533;&#65533;(<&#65533;&#65533;n\&#65533;	&#1547;&#329;Y&#65533;&#65533;&#65533;&#65533;D&#65533;6;
&#65533;&#65533;RB&#65533;&#881;&#65533;&#65533; &#65533;K&#65533;p&#65533;&#65533;&#65533;&#1803;&#65533;x&#65533;&#65533;Y&#639;&#65533;&#65533;&#65533;'2&#65533;&#65533;!t&#65533;l	&#65533;&#65533;&#65533;&#1459;+0&#65533;&#65533;&#65533;&#65533;(T&#65533;GY&#577;&#65533;8&#65533;?p6&#65533;x&#65533;&#318958;&#65533;&#65533;&#65533;3'&#65533;X&#65533;`'}i&#65533;&#65533;ClPZ1&#65533;"&#65533;J`@&#65533;&&#65533;A&#65533;&#65533;&#65533; )u&#65533;J&#65533;uw&#65533;&#65533;_-u&#65533;&#65533; x&#65533;p`[w&#65533;P`&#65533;&#65533;s&#65533; 	&#65533;&#65533;iK&#65533;&#65533;Rh&#1570;&#65533;<&#65533;El&#65533;&#65533;,&#65533;s&#65533;&#65533;W&#65533;&#65533;7&#65533;&#65533;&#65533;&#65533;&#65533;&#65533;:&#65533;P&#65533;&#65533;}&#65533;n&#65533;&#65533;9M&#65533;$&#65533;0&#65533;T"&#65533;!&#193;W7u:&#65533;&#65533;A&#65533;B&#65533;b&#65533;x&#65533;p5&#65533;&#65533;\&#65533;&#65533;&#65533;q}&#65533;%,$\&#65533;q<&#65533;&#65533;v7(&#65533; ,! &#65533;W3&#65533;A.A&#65533;&#65533;&#65533;q&#65533;pEB9@,%K-&#65533;;&#65533;&#65533;~&#65533;@3 g&#65533; (&#65533;0&#65533;3&#65533;%&#65533;DB8Pu &#65533; &#65533;&#65533;>N&#65533;7&#65533;&#65533;
"&#65533;[&#65533;&#65533;&#65533;&#65533;f&#65533;Fk
&#65533;&#65533;H&#65533;&#65533;	4@%c&#65533;ub -E&#65533;@@&#65533;p&#65533;E&#1268;F&#65533;D: &#65533; (@q&#65533;n&#65533;&#65533;&#65533;N&#65533; K&#65533; 0c&#65533;&#65533;I8&#65533;5&#65533;&#65533;V&#65533;&#65533;!&#65533;"&#65533;&#65533;N&#65533;8&#65533;u+&#65533;UE`LU&#65533;pQ&#65533;&#65533;s QA&#65533;H@&#65533;-&#65533;&#65533;&#65533;&#1312;A&#65533; &#65533;%&oX6&#65533;&#65533;&#65533;&#65533; 2B&#65533;&#65533;}+&#65533;*@&#65533;&#65533;]=&#65533;&#65533;rb&#65533;&#65533;&#65533;&#65533;xE&#65533;:&#65533;WSpNxh&#65533;&#65533;&#65533;&#65533;F &#65533;fe3&#65533;4Kl&@tm"	Q&#65533;&#65533; 	0&#65533;&#65533;&#65533;&#65533;&#65533;IT&#457;8Y+&#65533; &#65533;&#65533;2>93&#65533;F&#65533;&#65533;0&#65533;TS5a-&#65533;&#65533;k&#65533;&#65533;&#65533;&#65533;&#65533;&&#65533; P&#65533;&#65533;&#65533;B&#65533;`B&#65533;&#65533;*B-&#65533;a&#65533;cs&#65533;&&#65533; W&#65533;P P&#65533;1&#65533;&#65533;q]$)&#1991;u&#65533;&#65533;{rc&#65533;bs&#65533;&#65533;l&#65533;&#65533;C&#65533;&#65533;=&#65533;: !W&#65533;&#65533;e&#65533;&#65533;&#65533;`&#65533;6c&#65533;W5W&#65533;&#65533; V:&#65533;Qty&#65533;&#65533;D+&#65533;4qD&#65533;b!&#65533;&#65533;&#65533;&#65533;SqU&#65533; 
&#65533;&#65533;&#8610;3{&#65533;P f&#65533;`$
#'&#65533;&#65533;O+`3GB4 _>&#65533;
 %Re &#65533;&#65533;OzuR&#65533;7&#65533;&#65533;&#65533;&#65533;W&#65533;J&#65533;#	zq&#65533;&#65533;&#65533;t`&#65533;	&#65533;&#65533;	&#65533;%:&#65533;_ i1G9&#65533;&#65533;<&#65533;&#65533;&#65533;&#65533;,&#65533;&#48196;&#65533;p &#997;g&#65533;(&#65533;]+c&#65533;rm&#1284;&#65533;uSWE&#65533;s&#65533;\&#65533;&#65533;&#65533;&#65533;&#65533;3&#65533;&#65533;&#65533;<&#65533;0=&#65533;&#65533;U5?&#65533;$&#65533;l+&#65533;&#65533;&#65533;#q,c&#65533;6Q&#65533; =&#65533;4'7)rc"@&#65533;&#65533;&#65533;  u&#65533;Lo&#65533;)BN&#65533;5p&#65533;6&#598;&#65533;&#65533;<Z&#65533;"  &#65533;p&#65533;&#65533;&#65533; yS*&#65533;y &#65533;h&#65533;&#65533;&#65533;+&#65533;&#65533;&#65533;KmA &#65533;&#65533;`&#65533;&#65533;&#65533;&#65533;&#65533;_&#65533;&#65533;t4&#65533;%&#65533;$2Xw&#65533;9&#65533;=&#65533;>0S&#65533;&#65533;?&#65533;6kU&#65533;`@ &#65533;_&#65533;fK&#65533;&#65533; &#65533;r&#65533;&#65533;gE[&#65533;x@&#65533;/&#65533;A&#65533;8C&#65533;&#65533;&#65533;l&#65533;b9&#65533;#&#65533;&#65533;&#65533;&#65533;&#65533;VJ$&#65533;&#65533;u:pK$c&#65533;p88&#65533;0fc`2**&#65533;&#65533;&#65533;&#65533;&#65533;&#65533;&#65533;gMK&#65533;x&#65533;&#65533;&#65533;. |&#65533;&#65533;\&#65533;Ez&#65533;.&#65533;&#65533;BT&#1288;N&#400;fu&#65533;C@ &#65533;&#65533; &#65533;P&#65533;^&#65533;&#65533;(&#65533; 4&#65533;=Weh&#65533;u/y?6 &#65533;&#65533;&#65533;&#65533;&#65533;&#65533;I&#65533;&#65533;YG&#65533;Zw$C&#65533;E	&#65533;&#65533;m&#65533; e&#65533;G	&#65533;&#65533;(m&#65533; r&#65533;&#65533;&#65533;#=&#65533;5&#65533;&#65533;a&#65533;B&#65533;&#65533;NH<&#65533;&#65533;&#65533;&#65533;&#65533;E&#65533;&:&#65533;&#65533;*#&#65533;{F/2P\&#65533;2&#65533;&#65533;&#65533;<P&#65533;"&#323;&#65533;&#65533;&#1669;&#65533;&#65533;A<=A&#65533;^&#65533;&#65533;&#65533;&#65533;L&#65533;&#65533;6&#65533;&#65533;n&#65533;&#65533;Y&#65533;&#65533;T&#65533;&#65533;p&#65533;&#65533;&#65533;|D&#65533;Q"&#65533;&#65533;t5&#805;I)`n5&#65533; &#65533;&#65533;&#65533;&#65533;0&#65533;A=&#65533;D&#65533;&#840;0&#65533; P0'&#65533;i&#65533;a_&#65533;e	MQ&#1510;&#65533;u&#1177;%&#65533;&#65533;&#713;&#65533;&#65533;%&#65533;&#65533;|&#65533;&&#65533;&#65533;&#65533;&#65533;&#65533; &#65533;U&#65533; @&#65533;&#65533;8a!&#65533;&#65533;&#65533;(&#65533;{&#65533;&#65533;&#65533;@ &#65533;{&#65533;W&#65533;,pp&#65533;Kx&#65533;j&#65533;&#65533;b&#625;z&#65533;&#65533;&#65533;o0&#65533;R &#65533;&#65533;9&#1092;&#65533;&#65533;&#65533;)({&#65533;Z&#65533;&#65533;VT&#65533;&#65533;&#65533;gC&#65533;A:!&#65533;&#65533;&#65533;&#65533;&#65533;&#65533; &#65533;&#65533;4&#65533;""&#65533;&#65533;E#&#65533;&#65533;R&#65533;u&#65533;:!5q0@P&#65533;dQ&#65533;YA&#65533;B&#65533;&#65533;()&#65533;<a:>&#65533;sH5&#65533;pb&#65533;'&#65533;nA&#65533;&#448;@&#65533;&#65533;#&#65533;&#65533;&#65533;X$&#65533;p &&#65533;h,
sQt&#65533;G&#65533;Qb&#65533;&#65533;&#65533;*&#65533;&#65533;&#1400;<&#65533;&#65533;&#65533;&#65533;|e 253&#65533;&#65533;&#65533;&#65533;1&#65533;&#65533;&#65533;c>0&#1779;l08&#65533;}#&#65533;&#65533;&#65533;&#65533;Q f&#65533;&#65533;(&#65533;&#65533;$&#65533; &#65533;L&#65533;Km54qJ!&#65533;q"<&#65533;}&#65533;I&#65533;":X&#65533;CP&#65533;p&#65533;&#65533;&#65533;&#65533;&#65533;&#65533;&#65533;&#65533;5&#65533;  Z&#65533;0&#65533;E&#65533;&#65533;@&#65533; = &#65533;&#65533;{]) &#65533;&#65533;?QF&#65533;!0{t`)&#65533;&#65533;Z&#65533;&#1536;*)&#65533; &#65533;.g&#65533;[&#1845;&#65533;&#65533;<y&#65533;V1[&#65533;cc!@ "% &#65533;u&#65533;iq&#65533;&#65533;&#65533;<@&#65533;@=\&#65533;%K&#65533;QVD   >@$=p&#65533;&#65533;&#65533;&#65533;[
 &#65533;&#65533;2&#65533;<&#65533;I&#65533;&#219;&#65533;&#65533;c&#65533;`$3	&#65533;i	&#65533;K3&#65533;&#65533;=}&#65533;@i&#65533;E0&#65533;l&#65533;&#65533;Pi&#65533;0&#65533;&#65533;&&#65533;  B &#65533;&#65533;4(&#65533;Ps&#65533;&#65533;5&#65533;3&#65533;l&#65533;&#65533;&#65533;*5&#65533;&#65533;&#65533;&#65533;i!&#65533;&#65533;&#65533;&#65533;,B&#65533;[&#65533;R&#65533;L&#65533; =&#65533;&#65533;&#65533;&#65533;&#65533;4B5_&#65533;E*&#65533;x&#65533;&#65533;<&#65533;&#65533;&#65533;<f<G&#65533;A&#65533;&#65533;&#65533;&#880; &#65533;"&#65533;&#65533; &#65533;&#65533;V#ru|&#65533;&#65533;&#1046;&#65533;&#65533;&#65533;&#65533;1&#65533;<&#65533;I!  6&#65533;!&#65533;&#65533;&#65533;~ 	&#26945;&#65533;&#65533;0DrSrR=&#65533;*)&#65533;&#65533;&#65533;t&#65533;&#65533; ~&#65533;&#65533;P&#65533;7\&#65533;l-&#65533;H&#370;&#1580;T2&#771;K&#65533;&#65533;	&#65533;!I&#65533;S&#65533;D&#65533;s aei:&#65533;R0:@&#65533;f8&#65533;e!m&#65533;}%:YQ`&#65533;&#65533;&#65533;@o&#65533;&#65533;Xb&#65533;A7&#65533;&#65533;&#65533;*&#65533;&#65533;k&#65533;&#65533;WX&#65533;V&#65533;&#65533;&#65533;&#65533; &#65533;&#65533;&#65533;EF&#65533; &#65533;&#65533;<# &#65533;&#65533;&#65533;M5&#65533;&#65533;&#65533;&#65533;l &#512;N&#65533;8@&#264;&#65533;&#65533;dc&#65533; &#65533;&#65533;L&#65533; 7&#65533;v&#65533;=@&#65533;&#65533;s&#65533;&#1087;o&#65533;&#65533;9&#65533;&#65533;&#65533;&#65533;&#65533;&#65533;&#65533;@&#65533;&#65533;B IS[p&#65533;&#65533;[ &#65533;K&#236;&#65533;&#65533;&#65533; `&#65533;8&#65533;f&#65533;-`:&#65533;&#65533;l&#65533;2&#65533;&#65533;q&#65533;s&#65533;T&#65533;7}>&#65533;&#65533;&#65533;&#65533;q&W&#65533;&&#65533;	Kd|"$&#65533; @&#65533;&#65533;&#65533;^5U&#65533;&#65533;&#65533;1@K&#65533;n5-1Zb&#65533;bb&#65533;&#65533;&#65533;q&#65533;&#65533;'&#65533;{&#65533;e&#65533;&#65533; G&#65533;`8&#171;q&#964;Xc&#65533;&#65533;&1&#1713;&#174791;"Q&#65533;&#819;D1&#65533;&#65533;&#65533;&#65533;&#65533;h&#65533;&#65533;Q&#65533;0&#65533;Z&#65533;&#65533;#&#65533;0~&#65533;P4&#65533;&#65533;A5&#65533;O/q+&#65533;&#65533;5&#65533;ac~&#65533;&#65533;W"&#65533;&#65533;xC&#65533;@=&#65533;&#65533;}`&#65533;&#65533;@&#65533;;q&#65533;&#65533;	s _&#65533;&#65533;7%t&#65533;0&#65533;&jJj]T&#65533;7&#65533;,&#65533;}&#65533;U&#65533;&#861;&#65533;&#65533;B53>%k&#65533;	x&#65533;Sb&#65533;M	 &#65533;&#65533;&#65533;\&#65533;&#65533;&#65533;&#65533;&#65533;&#65533;pK&#65533;&#65533;(&#65533; )&#65533;&#65533;&#65533;&#65533;&#1720;A &#65533;Jm&#149;&#65533;&#65533;&#65533;P&#65533;&#65533;"<&#65533;*K&#65533;!$;&#65533;&#65533;P&#65533;&#65533;&#65533;N
&#65533;&#65533;+&#65533;&#65533;&#65533;P;)&#65533;&#65533;&#65533;.`&#65533;*&#65533;6&#65533;5&#65533;8&#65533;{&#65533; {&#65533;@r&#712;&#65533;d&#65533;JB&#65533;&#65533;&#65533;&#65533;&#65533;&#65533;&#65533;&#65533; ;&#65533;&#65533;&22"&#65533;94&#65533;&#1378;&#65533; &#65533;&#65533; A&#65533;&#65533;*&#65533;&#65533;&#65533;l&#65533;1 a&#65533;0l&#65533;%&#65533;&#65533;T&#65533;`&#65533;&#65533;&#65533;J&#65533;	m&#65533;&#65533;{&#852;&#65533;&#65533;&#65533;&#65533;P&#65533;I&#65533;6&#65533;`Q&#65533;&#65533;&#342016;w2'&#65533;!0i8&#65533;&#65533;&#65533;7&#65533;>K0 3&#65533;&#65533;&#65533;N&#65533; &#65533;&#65533;&#65533;"\&#65533;&#65533;A&#65533;&#65533;&#65533;&#65533;M&#65533;&#65533;&#65533;&#65533;*$ )&#65533;O&#65533;Q&#65533;&#65533;&#65533;&#65533;-&#65533;@&#65533;`&#65533;Pj:fQ&#65533;Q&#65533;&#65533;&#65533;&#65533;&#65533;A1&#65533;&#65533;`&#65533;3G&#65533;R&#65533;&#65533;&#65533;&#65533;MR;&#65533;I&#65533;V&#65533;dW&#65533;bC&#65533;0A&#65533;&#65533;&#65533;
&#65533;:&#65533;&#65533;m)&#65533;:C&#65533;1q,&#65533;&#65533;&#65533;&#65533;&#65533;&#65533; "&#65533;)&#65533;&#65533;&#65533;&#65533;&#65533;|&#1445;&#65533;`37&#332;iG@&#65533;&#65533;&#194;&#65533;`D5&#65533;&#65533;2&#65533;&#65533;&#65533; &#65533;V&#65533;&#65533;&#65533;2Ae&#65533; t?&#65533;&#65533;&#65533;&#65533;s'&#65533;&#65533;k&#65533;&#65533;&#65533;j&#65533;mf &#65533;>.&#65533;U&#65533;@&#65533;1&#65533;)A8&#65533;q&#65533;5A&#65533;&#65533;&#65533;?&#65533;&#65533;5&#65533;&#65533;b&#65533;&#65533;"&#65533;&#65533;&#65533;qN.&#65533;&#65533;$&#65533;-&#65533;NI&#65533;&#65533;&#8346;:&#65533;2&#65533;50&#65533;#&#65533;&#65533;&#65533;A&#65533;&#65533;=,&#65533;+1&#65533;-6.$&#65533;&#65533;&#65533;&#65533;&#65533;&#65533;&#65533;&#65533;#&#65533;&#65533;&#65533;&#65533; >1+&#65533;*&#65533;&#65533;&#241;+&#65533;$,&#65533;&#65533;)&#65533;&#65533;C&#65533;&#65533;&#65533;+&#65533; +$ !  =;

 7&#65533;
?&#65533;&#65533; &#65533;&#65533;&#65533;<4hH&#65533;PC&#65533;&#65533;&#65533;&#65533;E&#65533;&#65533;&#331;3j&#65533;&#65533;Q&#65533;$_&#65533;B&#65533;kA&#65533;= Z&#65533;0&#65533;  ?&#65533;&#65533;&#65533;g&#65533;^= &#65533;r&#65533;&#65533;#D&#65533;,<&#65533;&#65533;&#330;&#177;&#65533;&#65533;&#65533;&#65533;&#65533;&#65533;&#65533;$&#65533;B&#65533;(&#65533;A&#65533;=&#65533;p&#65533;&#65533;&#65533;&#65533; q(&#65533;#&#65533;X	XP&#65533;@&#65533;x1idJ&#65533; C&#65533;&#65533;&#65533;&#65533;0"6L&#65533;D&#65533;V&#1280;wB&#65533;&#65533;i/&#65533;Zgh &#65533;&#65533;a&#65533; &#65533;&#65533;U&#65533;B&#65533;&#65533;`i&#65533;&#65533;&#65533;-&#65533;&#65533;U,=2&#65533;&#65533;w	Ny&#65533;&#65533; &#65533; -L]&#65533;&#65533; &#65533;C &#65533;}&#65533;&#65533;&#65533;&#29616;&#65533;W&#65533;,b&#65533; p C&#65533;p$&#65533;`&#65533;E&#65533;&#65533; Hp#&#65533;&#65533;&#65533;&#65533;	8&#65533;>J&#65533;D IX`D&#65533;D&#65533;/5&#65533;&#65533;&#65533;f&#65533;(&#65533; B&#65533;!&#1282;6&#65533;&#65533;R@&#65533;@MHp@&#65533;&#65533;&#65533;&#65533;&#65533; &#65533;P /&#65533;&#65533;&#65533;@(&#65533;&#65533;&#65533;P&#65533;!&#65533;&#65533;&#65533; &#65533;=0&#65533;!&#65533;&#65533;&#65533;"&#65533;-"(&#65533;&#65533;E`&#65533;&#65533;!&#65533;&#65533;p&#65533;+t@&#65533;l&#65533;&#65533;P&#65533;
@p&#65533;WQ&#65533;Hf&#65533;&#65533;`&#65533;&#65533;Kk&#65533;&#65533;&#65533;&#65533;0&#65533;QC &#65533;e)d&#65533;f,&#65533;%G&#65533;&#1059;S &#65533;&#65533;!&#65533;V[&#65533;0&#65533;&#65533;0&#65533;&#65533;#&#65533;
&#65533;\9L,&#294;&#65533;<  Yl2&#65533;d&#65533;&#65533;&1L&#65533; 
W^P&#65533;	&#65533;dN!&#65533;&#65533;j&#65533;A&#65533;&#65533;&#65533;g&#65533;	6&#65533;P&#65533;@B&#65533;T-&#65533; B&#65533;&#65533;Du[Q&#65533;&#65533;&#65533;&#65533;knGi}&#65533;&#65533;d&#65533;X&#65533;&#65533;Uk~&#65533;&#65533;(&#65533;5&#65533;&#65533;&#65533;&#65533;+&#65533;Ps@;~&#65533;&#65533;&#65533;l&#65533;[&#65533;&#65533;&#65533;&#1314;&#65533;'&#65533;@&#65533;&#65533;-rA
&#65533;&#1026;T
2&#65533;Rz &#65533;&#65533;&#65533;&#545;1&#1328;&#65533;);&#65533;f&#65533;,&#65533;&#65533;)1X&#65533;Jl&#65533;d&#65533;jT&#65533;&#304;&#65533;&#65533;&#65533;PK=@&#65533;&#65533;&#65533;Hs&#65533;"8&#65533;t&#65533;C&#65533;&#65533;&#65533;`&#65533;\&#65533;&#65533;^}&#65533;i&#65533;,)&#65533;)x&#65533;&#65533;0&#65533;	&#65533;&#65533;8&#65533;&#65533;"*"%^&#65533; &#65533;p@ .&#65533;  2D&#65533;'&#65533;I&#65533;&#65533;7&#65533;@&#65533;S.'!&#65533;&#65533;Y&#65533;&#65533;n&#65533;&#65533;2x&#65533;&#65533;C&#65533;&#65533;&#65533;&#65533;&#65533;	Y&#65533; D&#65533;&#65533;&#65533;&#65533;D&#1992;
&#65533;P B&#65533;XP&#65533;w4@&#65533;+&#65533;9&#65533;*&#65533;&#65533;&#65533;&#65533;&#65533;&#65533;&#65533;)l0W&#65533;&#65533;&#65533;&#65533; $o&#65533;e&#65533;&#65533;&#65533;&#65533;ly*0C#&#65533;,&#65533;	&#1603;:&#65533;a>p&#65533;q&#65533;&#65533;&#65533;%(6&#65533;Q)&#65533;)&#187;1&#65533;&#65533;&#65533;'N&#65533;&#729;7V&#65533;&#65533;&#65533;&#65533;&#65533;P&#65533;&#65533;&#65533;&#1352;&#65533;&#65533;2p Dw&#65533;X&#65533;e&#65533;Ea=&#65533;&#65533;P&#65533;&#65533;<&#65533;1Hd&#65533;5> &&#65533;&#65533;&#65533;<@&#65533;
p&#65533;+&#65533;@-H&#65533;&#65533;&#65533;F2&#65533;MP&#65533;&#65533; &#65533;
QM&#65533;u&#65533;&#65533;&#65533;d?&#65533;&#65533;I&#65533;"&#65533;u&#65533;t!1KG&#65533;2z$&#65533;P&#65533;&#1973;&#65533;&#65533;H&#65533;/&#65533;&#65533;>&#65533;&#65533;&#65533;&#65533;70&#65533;IZP&#65533;&#65533;&#452;+&#65533;&#65533;&#65533;a&#65533;&#65533; &#65533;&#65533;&#396;H&#65533;&#65533;*P&#65533;x#&#65533;&#65533;y ]&&#65533;&#65533;<CHYSD
v&#65533;&#65533;&#65533; &#65533;zF&#274;7&#65533;r&#65533;&#65533;P&#65533;&#65533;;K&#65533;&#65533;#&#65533;G3&#65533;  &#65533;&#65533;5&#65533;&#65533;fQ&#65533;
`&#65533;&#65533;[&#65533;&#65533;&#65533;&#65533;<C&#65533;&#65533;6&#65533;&#65533;H0&#65533; L&#65533;&#305;&#65533;,&#1049;	&#65533;p@A&#65533;*0
t&#667;&#65533;&#65533; T&#65533;
0&#65533;d"&#65533;[&#65533;&#65533;d\&#65533;*&#65533;0^Z`&#65533;8>&&#65533;&#65533;&#65533;&#65533;&#65533;!t&#65533;ID&#65533;&#65533;.v+\z&#65533;7&#65533;&#65533;U&#65533;&#65533;[&#65533;\5D&#65533;&#65533;`?&#65533;P&#65533;&#65533;&#65533;&#65533;Q&#65533;g@*&#65533;&#65533;,&#65533;&#65533;&#65533;M&#65533;&#65533;2&#65533;&#65533;&#1073;&#65533;Kd&#65533; i&#65533;ZT(&#65533;&#65533;Fac&#65533;T&#65533;3&#65533;&#65533;@&#65533;&#65533;X&#65533;H&#65533;T<l&#65533;tJfD&#65533;&#873;h&#65533;&#65533;	&#65533;W&0&#65533;&#65533;z&#65533;z&#65533;&#65533;U {&#65533;-&#65533;  5&#65533;q	SoP&#65533;&#65533;&#65533;U"@&#65533;E&#180;uP&#65533;&#65533;5&#65533;rQD&#65533;&#65533;1`&#65533;&#65533;P +&#65533;&#65533;:B6&#65533;)&#65533;3d &#65533;y&#65533;C&#65533;#&#65533;@<&#65533;&#65533;M&#1027;&#65533;&#65533;&#65533;^ &#65533;cl)&#65533;&#65533;&#65533;H$&#65533;
&#65533;nw&#65533;I&#65533;|:Hp5&#463;&#65533;&#65533;&#65533;Y&#65533;&#65533;&#65533;~&#65533;&#65533; &#65533;&#65533;H&#65533;faE!y P&#65533; &#65533;4&#65533;&#65533;&#65533;Ya&#65533;&#65533;&#65533;&#65533;E&#65533; .&#65533;}Y&#65533;@&#65533;?P0&#65533;K&#65533;a&#65533;&#65533;&#65533;(&#65533;&#65533;&#65533;8&#65533;!fA&#65533;fl` &#65533;m&#65533;!&#65533;a,&#65533;&#65533;0&#65533;H&#65533;D`9&#65533;d&#65533;:&#65533;&#65533;&#65533;&#65533;&#65533;[&#65533; &#65533;`&#65533;Lc&#65533;&#65533;D&#65533;  FT&#65533;&#65533;&#65533;&#65533;l`a&#65533;"&#65533;*NU &#65533; &#65533; ]j&#65533;z&#65533;&#65533;&#65533;	&#65533;&#65533;
H&#65533;&#65533; &#65533;k3E@&#65533;@5 P@ 0&#65533;$&#65533;A.F&#303;&#65533;&#65533;g /qh&#65533;&#65533;a4&#65533;h&#65533;(o&#65533;&#65533;&#65533;0^&#65533;u&#65533;s&#65533;&'&#65533;&#65533;(&#65533;&#65533;p)k5P&#65533;_&#65533;&#65533;(&#65533;@8&#65533;&#65533;C&#65533;&#65533;S&#65533;M&#65533;&#65533;&#65533;&#65533;&#65533;&#65533;8&#65533;+&#65533;[&#65533;'5&#65533;n+\i&#65533;|mq&#65533;L* &#65533;!1.53^p&#65533;
""r#U&#65533;,r&#65533;a&#293;
&#65533;&#65533;&#65533;&#65533;&#65533;+&#65533;ik0&#65533;!b.&#65533;Dt&#65533;&#65533;	&#65533;&#65533;"i&#65533;&#65533;F&#65533;&#65533;&#65533;.&#65533;E&#65533;&#65533;&#65533;&#65533;&#1193;L&#65533;&#65533;.&#65533;&#65533;&#65533;j `4bS&#65533;&#65533;&#65533;&#65533;&#65533;&#65533;P&#65533;2^*;&#65533;&#65533;&#65533;u&#65533;&#65533;:&#65533;@:HZ&#65533;>&#1139;&#65533;}&#65533;&#65533; &#65533;4x&#65533;&#65533;&#65533;&#693;Y[&#65533;	&#65533;moF2&#65533;&#65533;f^&#65533;D\{&#65533;&#65533;Z&#65533;I&#65533;z&#65533;&#65533;)&#65533;Y<@&#65533;&#65533;&#65533;&#65533;&#65533;&#65533;RHH&#65533;n.&#65533;g _iw&#65533;r&#65533;&#65533;&#65533;&#65533;:&#65533; ?Z&#65533;\!&&#65533;q,aCM&#65533;{&#65533;
&#65533;&;&#65533;j!&#65533;e&#65533;&#65533;&#65533;_&#65533;,h&#65533;F&#65533;G:&#65533;}&#65533;`&#65533;c#&#65533; &#65533;&#65533;&#65533;X]+Y&#65533;&#65533;s&#65533;Q
G&#65533;C&#65533;> &#65533;ch&#65533;X &#65533;&#65533;&#4270;U&#65533;[&#65533;&#65533;`&#65533;&#65533;@&#65533;&#65533;&#65533;&#65533;&#65533;	d&#65533; Ns&#65533;&#65533;>Z &#65533;&#65533;&#65533;w 0&#65533;&#65533; ,&#65533;&#65533;&#65533;4&#65533;p >&#65533;`&#65533;&#65533;' i&#65533;H5&#1472;/Nub>&#65533;&#65533;I&#65533;&#65533;U&#65533;@j&#65533;&#65533;Lr!&#65533;&#65533;&#65533;)&#65533;&#65533;C&#65533;/ &#65533; =-8&#65533;{nb&#65533;4F&#65533;x&#65533;s&#65533;M&#65533;&#65533;@]Q '4S&#65533;x
,&#65533; \*&#65533; &#65533;M&#65533;z&#65533;&#65533;&#65533;PDH&#65533;C&#65533;&#65533;3&#65533;&#65533;&#65533;&#65533;&#65533;&#65533;&#65533;il,B^&#65533;-Y&#65533;&#65533;a, 	&#65533;&#65533;. lJe=&#65533;jTr@&#65533;&#65533;&#65533;&#65533;
&#65533;&#65533;&#65533;;r&#65533;&#65533;F&,&#65533;Y&#65533;_&#65533;&#65533;&#65533; &#65533;6
/v=&#65533; @Y&#65533;I&#65533;?&#65533;&#65533; *&#65533;'G&#65533;Z&#65533;&#65533;&#65533;n&#65533;v8&#65533;&#65533;&#65533;t P~t";&#65533; e3&#65533;7&#65533;z&#65533;z&#65533;za4{X8f&#65533;F&#65533;&#65533;{&#65533;&&#65533; t&#65533;-&#1378;- &#65533;,&#65533;d=p,4&#65533;q&#65533;&#65533;$(0 1&#65533; +&#65533;FZ&#65533;&#65533;&#65533; @ &#65533;&#1223;&#65533;&#65533;&#65533;&#65533;`c2p&#65533;"i&#65533;p&#65533;F &&#65533;&#65533;5r&#65533;v&#65533;&#65533;6&#65533;?&#65533;&#65533;&#65533;
&#65533;q BFGTy&#65533;g&#65533;&#65533;	&#65533;4
&#65533;&#65533;(vTd&#65533;+&#65533;3&#65533;`&#65533;T`2B&#1347;
&#65533;ubu [&#65533;0J&#65533;&#65533;  6&#65533;tjR`&#65533;3%&#65533;&#371;>&#65533;&#65533;&#65533;&#65533;D:a&#65533;/P  O&	&#65533;-&#65533;&#65533;A-(pa&#65533;&#65533;MYX&#65533;&#23685;&#65533;2 &#65533;&#65533;{`9&#65533;!&#65533;&#65533;""5"&#65533;T%&#65533;d9&#65533;&#65533;#&#65533;&#65533;-&#65533;y&#65533;&#65533;d&#65533;R&#65533;.P(&#65533;0&#65533;h &#65533;>  &#65533;_&#65533;2`&#65533;h&#65533;&#65533;7&#65533;}f(&#65533;&#65533;$0&#65533;?&#65533;S,&#65533;&#65533;&#65533;&#872;+&#65533; &#65533;&#65533;`&#65533;&#65533;AX&#65533;&#65533;4&#65533;0&#65533;	&#65533;# &#65533;&#65533;&#65533;2&#65533; T&#1536;&#65533;@&#65533;&#65533;_&#65533; Bj&#65533;F&#65533;&#65533;|&#65533;>&#1716;&#65533;Yu&#65533;&#65533;&#65533;&#65533;Q&#65533;&#65533;X&#65533;&#204;&#65533;	&#65533;&#65533;&#65533;&#65533;v
&#65533;S$&#65533;&#65533;&#65533;&#65533;}&#65533;S$ Jq =`=`&#65533;%+!z&#65533;&#65533;e&#65533;!Q&#65533;!2!\V{&#65533;&#65533;&#65533;e$&#65533;&#65533;!&#65533;&#65533;	&#65533;&#65533;[&#65533;&#65533;G& &#65533;d&#65533;&#218;;&#65533;'q/&#65533;n&#65533;0&#65533;g(&#65533;<&#65533;#b&#65533;&#65533;&#65533;&#65533;r&#65533;&#65533;&#65533;&#65533;u&#65533;+K&#65533;2&#65533;&#65533;&#65533;Ql&#65533; &#65533;&#65533;uo&#65533;E	w&#65533;>&#65533;a
&#65533;"&#65533;&#65533;W&#65533;p&#65533;Q&#65533;4r&#65533;&#65533;&#65533;Cp&#65533;&#65533;?q&#65533; &#65533;(&#65533;&#65533;5[9,p&#65533;s`&#65533;&#65533;&#65533;&#65533;a&#65533;&#65533;I&#65533;&#1554;&#65533;@&#65533;&#65533;t
TYC&#65533;r|&#65533;16	&#65533;@&#65533;&#65533;$0f&#65533;n&#65533;v&#65533;&#65533;dY&#65533; &#65533;h|&#65533;= 4&#65533;P&#65533;&#65533;Q!&#65533;9 &#65533;&#65533;&#473;<z. &#65533;E_d!j&#65533;/ &#65533;zY&#65533;fb&#526;P&#65533;&#65533;X &#65533;&#65533;&#65533;&#65533;4 @&#65533; &#65533;&#65533; ^;2&#65533;&#65533;SE0&#65533;E5 &#65533;&#65533;&#65533;&#65533;2 -S~&#65533;&#65533;K&#65533;&#65533;i&#65533;&#65533;0&#65533;f7
}&#65533;&#65533;4
&#65533;&#65533;
&#65533;&#65533;&#628;.&#65533;"`6&#65533;&#65533;N$A&#65533;~uVG>&#65533;&#65533;&#65533;p'P&#65533;&#65533;&#65533;@Vm	 &#65533;&#65533;V`&#65533;&#65533;
&#65533;:nA'&#65533;b&#65533;T  3&#65533;,U&#65533;&#65533;m&&#65533;&#65533;&#65533;+&#65533;&#65533;4X2&#65533;&#65533;P4 &#65533;LF&#65533;&#65533;#&#65533;7&#323;=&#65533;&#65533;i3&#65533;TYaB &#65533;&#65533;&#65533;&#65533;&#65533;&#65533;/aGT$&#65533;&#65533;&#65533;&#65533;cf=&#65533;&#65533;&#65533;.j&#65533;&#65533;&#65533; P&#65533;&#65533;&#65533;E&#65533;#&#65533;&#65533;` *&#65533; {&#65533;,! e-`$&#65533;q3pS*G4&#65533;*.&#65533;A&#65533;0H&#65533;&#65533;&+&#65533;~&#65533;&#65533;^&#65533;E&#65533;3+036&#65533;&#65533;2.&#65533;1
&#65533;T&#65533;A=&#65533;mb&#65533;2D
&#65533;8U&#65533;`B,PR&#65533;.&#65533;CK&#65533;2&#65533;@&#65533;Y&#65533;&#65533;2
[&#65533;&#65533;&#65533;&#65533;I&#65533;^&#65533;&#65533;"&#65533;S1&#65533;dNA&#1043;&#65533;&#65533;<[6&&#65533;h$`&#65533;A&#65533;&#65533;`r^&#65533;&#65533; &#65533;g7&#65533;&#65533;s&#65533;CY&#65533;C-&#65533;&#65533;?u
d&#65533;&#65533;&#65533;K:lU&#65533;&#65533;&#65533;&#65533;&#65533;y%`0&#65533;&#65533;&&#65533;@&#65533;&#65533;!-&#65533;&#65533;PR&#65533;&#65533;Sp$)&#65533;&#65533;&#65533;Q"&#65533;-j&#271;&#65533;PGPXE&#65533;c-%@p/&#391;&#65533;` &#65533;&#65533;y&#65533;&#65533;)@P&#65533;3&#65533;P[&#65533;>@
,&#1068;&#1655;D	i&#65533;&#65533;&#65533;r1&#65533;u8CE&#65533;&#65533;'&#65533; &#2006;_&#65533;&#65533;fb#D&#65533;&#65533;	y&#65533; )I~1#Al&#65533;4=P&#65533;$ &#65533;&#169;&#65533;&#65533;&#65533;F&#353;&#65533;&#65533;&#65533;&#65533;XC&#65533;&#65533;V&#65533;&#65533;&#65533;&#65533;WhYCy&#65533;7&#65533;#&#65533;6&#65533;{A39g&#65533;&#65533;&#65533;v&#65533;&#65533;&#65533;&#65533;nQt&#65533;&#65533;P3&#65533;&#65533;&#65533;(}&#65533;5:&#65533;&#65533; +pg&#65533;&#65533;j&#65533;&#65533;0&#65533;R&#65533;!&#65533;&#65533;-&#65533;&#65533;&#65533;&#1272;&!&#65533;&#65533;&#65533;&#65533;B &#65533;&#65533;&#65533;PqD&#65533;(&#65533;-@&#65533;5&#65533;*b &#690;&#65533;&#65533;&#65533;>UC( , !p-&#65533;&#65533;P &#609;&#65533;&#65533;a&#65533;&#1436;&#65533;K&#65533;&#65533;&#65533;Z&#65533;&#65533;&#65533;1-&#65533; #&#65533;M&#65533;7&#65533;&#65533;0&#65533;N7&#65533;*&#65533;&#65533; C^&#65533;&#65533;&#65533;&#65533;#&#65533;S&#65533;3{&#65533;&#65533;Lq&#65533;&#65533;&#65533;S&#1026;&#65533;&#65533;0'&#65533;&#65533;s&#65533;&#65533; K&#65533;&#65533;T[X&#65533;lwt&#65533;P  Bd@2I&&#65533;|8&#65533;&#51622;0&#4139;$M&#65533;K&#65533;h&#65533;j|&#65533;u 2`O&#65533;=z'&#65533;P&#65533; &#65533;&#65533;&#65533;3,&#65533;/Q&#65533;z$\p'&#65533;&#65533;g&#65533; &#65533;&#65533;&#65533;&#65533;7N&#65533;&#65533;X&#65533;RLG&#65533;&#65533;4:&#65533;d&#65533;&#65533;&#65533;*&#65533;&#65533;(09&#65533;}&#65533;_ &#65533;N&#65533;&\B&#65533;0&#65533;\&#65533;"5SC @&#65533;Qu&#65533;y2@&#65533;&#65533;&#65533;&#65533;j&#65533;.(@Y`&q&#65533;&#65533;x&#65533;&#648;&#65533;&#65533;0&#65533;&#65533;*z&#65533;&#65533;&#65533; &#65533;O&#65533;r&#65533;'c&&#65533;3B1&#65533;&#65533;&#5215;&W&#65533;&#65533;_&#65533;X&#65533;V~s&#65533;4{
&#65533;&#65533; I)0j("&#65533;&#65533;&#65533;`[A&#65533;&#65533;L18&#65533;)&#65533;&#65533;R &#65533; &#65533;aI&#1141;&#65533;&#65533;%&#65533;&#65533;<&#65533;/&#65533;R&#65533;l9&#1362;RR&#65533;U&#65533;9&#65533;&#65533;z&#65533;&#65533;&#1352;&#65533;Qu&#65533;7`&#65533;&#65533;(&#65533;p4&#65533;o&#65533;u;&#65533;k&#65533;&#65533;@zD&#65533;Z	&#65533;P&#65533;B5&#65533; N&#1376;&#65533;&#65533;&#65533;s1&#65533;&#65533;#X&#65533;8&#65533;&#1758;&#65533;7&#65533;fT>f=cr&#65533;&#65533;&#65533;&#65533;Tr&#65533;pRT='&#65533;&#65533;L&#65533;&#65533;&#65533;? &#65533;&#65533; 5y&#65533;&#65533;Hk&#65533;&#65533;&#65533;&#65533;&#65533;&#65533;'Pn&#65533;&#65533;4b&#65533;/&&#65533;y&#65533;`x&#65533;&#65533;(&#65533;!$&#65533;&#65533;"3&#65533;x&#65533;V&#404;&#65533;.Y&#65533;TS&#65533; &#65533;j
&#65533;)d&#65533;  B$l&#65533;&#65533;Na$&#65533;&#65533;&#65533;g&#65533;w&#65533;9&#1031;&#65533;&#65533;iT&#65533;g&#65533;a&#65533;&#65533;G'&#65533;/&#65533;{&#65533;[9RG*&#65533;R&#65533;zV-.W&#65533;&#65533;&#65533;=5af{j&#65533;.&#65533;&#65533;e&#65533;&#65533;&#65533;&#65533;`&#65533;@&#65533;&#65533;&#65533;e&#65533;y&#65533;&#65533;&#65533;&#65533;fqu&#65533;&#65533;&#894;t&#65533;$&#65533;&#65533;i&#65533;@T&#65533;?|&#65533;u
&#65533;y &#65533;)	!#D&#65533;&#65533;A&#65533;&#65533;(pb&#65533;x&#65533;#&#65533;&#471;@&#65533;&#65533;c+0&#65533;7&#65533;&#65533;u&#65533;&#65533;X&#65533;@' 5P&#65533;&#65533;&#65533;/=`&#592;&#65533;}U&#65533;&#65533;38$1&#65533;d&#65533;}z&#65533;Xw&#65533;~Q&#65533;Q16b:&#65533;G&#65533;Hy:T&#65533;f&#65533;&#65533;&#65533;&#65533;&#65533;&#65533;q&#65533;0 	0*&#65533;C[&#65533;&#65533; &#65533;D&#65533;&#65533; &#65533; Mx-&#65533;z*&#65533;n&#65533;/&#65533;[&#1369;I&#65533;&#65533;&#65533;&#65533;[	)&#65533;H&#65533;  &#65533;\&#65533;&#65533;&#65533;P&#65533;Q&#65533;B&#65533;Mx 5&#65533;&#65533;y&#65533;Kz&#65533;&#65533;&#65533;&#65533;E,&#65533;&#65533;&#65533; &#65533;&#65533;&#65533;`=7&#65533;&#65533;&#65533;/4&#65533;D&#65533;e&#65533;)4&#65533;&#65533;&#65533;bDa&#65533;&#65533;$&#65533;%&#65533;;$&#65533;^&#65533;h,T&#65533;ya`9D%<&#65533;&#65533;
6y$&#65533;5&#65533;r0&#65533;}1&#65533;@&#65533;&#65533;+&#65533;&#65533;&#65533;&#65533;'3&#65533;@1`&#65533;Ia&#65533;&#65533;(&#65533;=&#65533;&#65533;7&#65533;Y&#65533;&#65533;$F&#65533;*&#65533;&#65533;&#65533;&#65533;&#65533;L&#65533;&#65533;TB&#65533;&#65533; p&#65533;X&#65533; &#65533; &#65533;Y\&#65533;&#65533;R&#65533;&#65533;&#65533;2|/&#65533;q&#65533;&#65533;.W}&#65533;&#65533;&#65533;"&#65533;&#65533;"!]d!&#1989; &#65533;R&#65533;E;7 ;&#65533;&#65533;Hqg&#65533;;'&#65533;&#65533;&#65533;%&#65533; |&#65533;@s&#65533;&#65533;&#65533;,%&#65533;&#65533;]n&#65533;&#65533;1&#65533;j&&#65533;&#65533;&#65533;	=-K&#65533;(d&#65533;&#1318;&#65533;&#65533;(&#65533;`q&#65533;9`<&#65533;1 &#65533;e&#65533;C&#65533;(ASJ&#65533;y&#65533;e&#65533;&#65533;<ZRCD&#65533;'&#65533;&#65533;&#65533;P&#65533;&#65533; &#65533;hl'MC&#65533;8&#65533;&#51696;&#65533;&#65533;AXM=Qy&#65533;&#65533;&#65533;&#65533;bC&#65533;#<&#65533;&#65533;&#65533;&#65533;+&#65533;k.&#65533;&#65533;5T&#65533;&#65533; I&#53559;&#65533;&#65533;P&#65533;e&#65533;"&#65533;&#65533;&#65533;&#65533;a&#65533;&#65533;&#65533;-&#65533;&#65533;&#65533;&#65533;&#65533;H&#65533;&#65533;&#65533;&#65533;&#65533; &#65533;{Q>"&#65533;&#65533;K&#65533;,&#65533;Y+`&#1504;0&#65533;&#65533;&#65533;&#65533;4 &#65533;&#65533;&#65533;'&#65533;$&#65533;-&#65533;&#494;C&#65533;T&#65533;>*&#65533;Yl&#65533;&#65533; +&#65533;E&#65533;&#65533;`~J3&#65533;&#65533;A_n 5c`fcx&#65533;&#65533;&#65533;&#65533;@&#65533;&#65533;&#65533;&#364;;
&#65533;.&#65533;&#65533;&#65533;&#65533;2&#65533;&#65533;&#65533;&#65533;&#65533;-=+&#65533;&#65533;&#65533;&#65533;&#65533;&#65533;(.&#65533;1-&#65533;&#65533;)&#65533; (&#65533;1!,*&=  & &77
	 7	&#65533;7B?&#65533;&#65533;&#65533;&#65533;&#65533;7&#65533;&#65533;&#65533;&#65533;&#65533;&#65533;&#65533;&#65533;&#65533;&#65533;&#65533; 
H&#65533;&#65533;&#65533;&#65533;&#65533;a&#65533;&#65533;&#65533;&#65533;&#65533;eK&#65533;nE!&#65533;&#65533;&#65533;&#65533;@&#65533;L8`B:Jh!&#65533;+P8&#65533;(&#65533;#E&#65533;e B&#65533;TPta %_&#65533;&#65533;&#65533;@b *X&#65533;&#65533;kSU~P&#65533;z&#65533;b&#65533;&#65533; &#65533;r&#65533;&#65533;&#65533;&#65533;#&#65533;a&#65533;$H"&#65533;&#65533;A&#65533;&#65533;&#65533;&#65533;&#65533;a)&#65533;]I.j &#65533;cS&#65533; &#65533;}&#65533;&#199;&#65533;
&#65533;z 3@&#65533;_&#65533;<04AQ&#65533;~q	V&#65533;&#65533;&#323;&#65533;&#65533;N?&#65533;&#65533; &#65533;&#65533; *$#D&#65533;B&#65533;&#65533;>&#65533;(|&#65533;&#199; !
&#65533;(&#65533;B&#65533;b&#65533;&#65533;&#65533;&#65533;&#65533;&#65533;&#65533;`&#65533;&#65533;	&#65533;&#65533;&#421;&#65533;N:u&#65533;&#1969;kG^[{&#65533;l&#65533;G&#574;&#65533;&#65533;&#65533;&#65533;&#65533;{R&#65533;&#65533;&#65533;B&#65533;&#65533;5H&#65533;N&#65533;B&#65533;W&#65533;s@&&#65533;d&#65533;s&#65533;0K 8 &#65533;0&#65533;%&#65533;&#65533;&#65533; (l&#65533;&#65533;Q&#65533;&#65533;&#65533;\&#65533;(&#65533;p&#65533;&#65533;T &#65533;iC&#65533;"&#65533;"sm6V!0&#65533;&#65533;A+(d&#65533;@Q&#65533;&#65533;&#65533;&#65533; &#65533;&#65533;^&#65533;&#65533;&#65533;!3&#65533;&&#65533;<&#65533;A&#65533;&#65533;&#65533;&#65533;&#65533; 0T&#65533;AT&#1126;n1b`&#65533;$t&#65533;&#65533;8&#65533;&#65533;&#65533;$8"&#65533;oj)&#65533;&#65533;&#65533;6&#65533;P^"L&#65533;@&#65533;8&#65533;-&#65533;&#65533;	!&#65533;&#65533; 
2&#65533;E&#65533;Uo-JH&#65533;&#65533;VH&#65533;&#65533;6&#65533;@&#65533;&#65533;(&#65533; &#65533;p!X0&#65533;XPB&#65533;p@y&#1533;&#65533;"&#65533;N:?&#1338;N<&#65533;&#65533;Z^6&#65533;&#65533;^>&#65533;&#65533;'&#2032;&#65533;klA&#65533;&#1923;&#65533;&#65533; &#65533;&#682;<&#65533;h&#65533;*G( mA&#65533;
,2$8R&#65533;CUp&#65533;(&#65533;P&#65533; &#65533;&#65533;&#65533;&#600;&#65533;&#65533;&#65533;$L &#65533;&#65533;&#65533;	Q)2 	&#65533;&#65533;{&#65533;&#65533;K@B&#65533;&#65533;lvAZ&#65533;&#65533;u&#65533;A&#65533; I
C&#65533;0&#65533; V=&#65533;X &#65533;&#65533;p&#65533;&#65533;&#65533;&#65533;&#65533;%	-@&#65533;B&#65533;&#65533;t&#65533;&#65533;`D&#65533;&#65533;WU V&#140;&#65533;&#65533;c&#65533;B&#65533;&#65533;B&#964;&#65533;&#65533;&#65533;&#65533;&#65533;"&#65533;7&#65533;&#65533;c&#65533;&#65533;&#825;&#65533;&#65533;&#65533;tFB&#65533;l@+p&#65533;&#65533;&#65533; &#65533;&#1005;Z@&#65533;@&#65533;s&#65533;a&#65533;y&$&#65533;CF PT&#65533; *&#65533;D&#65533;&#65533;3O&#65533;&#65533;&&#65533;&#65533;&#65533;nx&#65533;n%&#65533;DD&#65533;&#65533;9&#65533;&#65533;&#65533;&#65533;&#65533;&#65533;I&#65533;Q7&#65533;&#65533;&#65533;A-lk&#65533;T&#65533;@&#65533;
 &#65533;P&#65533;&#65533;&#65533;P&#65533;o&#65533;&#65533;&#65533;L&#65533;&#65533;&Fb &#65533;&#65533;_&#65533;&#65533;&#65533;Y&#65533;z&#65533;&#65533;&#65533;&#65533;a&#65533;&#65533;"C)&#65533;&#65533;&#65533;$,&#65533;&#65533;BnY&#65533;A p&#65533;@G}2&#65533;/s&#65533;y&#65533;ji @&#65533;3&#65533;@&#65533;G&#65533;&#65533;&#65533;&#65533;&#65533;aMY&#65533;&#65533;&#65533;"*&#65533;&#65533;&#65533;&#65533;*&#65533;@&#65533;&#65533;UH&#385;&#65533; &#65533;`&#65533;&#65533;&#65533; .b:A,&#65533;&#65533;&#65533;%}&#65533;^X,3&#65533;&#65533;|&#65533; x&#65533;&#65533;>p&#65533;`c"&#33886;&#65533;&#65533;z&#65533;$,x&#65533;&#65533;&#65533;&#65533;ecn@&#65533;A<&#65533;  &#65533;M&#65533;&#65533;h&#65533;<&#65533;A&#65533;&#65533;
p&#65533;&#65533;&#65533;G&#65533;" &#65533;&#65533;~ &#65533;,&#65533;&#65533;&#65533;V&#65533;I@9&#65533;&#65533; &#65533; FB
[&#65533;lk&#1001;nZR&#65533;&#65533;ep&#65533; &#65533;ij&#65533;&#65533;%&#65533;Dc&#65533;+<`
&#1653;b4"x |&#65533;1p&#65533;&#65533;YRl&#65533;`&#65533;&#65533;P&#65533;"&AX&#65533;N&#65533;	&#65533;8&#7481;D&#1039;'p 
t&#65533;&#65533;X&#65533;&#65533;y&#65533;
<&#65533;&#988;  &#65533;&#65533;i&`&#65533;&#65533;M 0(&#65533;Z~&#65533;&#65533;&#65533;W&#65533; &#65533;q&#65533;@ &#65533;&#65533;/8&#65533;&#65533;t&#65533;F&#65533;p&#1842;&#65533;&#65533;<&#65533;&#65533;Pf4{L"8H&#65533;&#65533;&#65533;
&#65533;d4c&#65533;C&#65533;&#65533;&#65533;t&#65533;&#1401;\;h`# !&#65533;&#65533;\9&#65533;&#65533;C&#65533;&#65533;Gh7&#65533;#&#65533;&#65533;GL&#65533;&#65533;&#1208;&#65533;&#65533;V&#65533;&#65533;&#65533;&&#65533;&#65533;d&#65533;Wlt *d&#65533;,&#65533;&#65533;&#65533;QB4&#65533;s&#65533;/n&#65533;8&#65533;c&#65533;XJ0&#65533;_L@&#65533;&#65533;&#65533;&#65533;!&#65533;=&#65533;&#65533;&#65533;&#65533; j&#65533;(&#65533;]&#65533;-B9 ;&#1065;+Q&#65533;B
QB3&#65533;Y x&#65533;&#65533;&#65533;`&#65533;&#65533;&#65533;&#65533;&#65533;IH'h&#65533;H6&#65533;&#65533;&#65533;&#65533;:1h&#65533;
P&#65533;&#777;( :T&#582;&#65533;&#65533;I &#65533;@&#1026; &#65533;`DT&#65533;~&#577;&#65533;%*2&#65533;&#65533;&#65533;&#1535;&#65533;&#65533;,X 	H&#65533;&#65533;?	&#65533;V&#65533;&#65533;#&#65533;(&#65533;C9b$&#65533;&#65533;4G&#65533;&#65533;&#65533;&#65533;&#224;&#65533;&#65533;gfK&#65533; &#65533;g= &#877;n&#65533;&#65533;&#65533;A&#288;&#65533;g&#65533;N)&#65533;
W	&#65533;&#65533;6&#65533;q&#65533;&#65533;4 &#65533;$&#65533;&#65533;&#65533;.&#65533;&#65533;F&#65533;&#65533;n{&#65533;&#65533;X0&#65533;&#65533; \@ #&#65533;&#65533;q"&#1572;=&#65533;-&#65533;&#65533;/&#65533;2Q &#65533;0&#65533;o&#27778;Y8B9H&#65533;L&#65533;&#65533;Jm&#65533;AZR3&#2043;&#65533; h&#65533;'&#65533;QT&#65533; &#65533;@G&#65533;&#65533;M&#65533;&#65533;&#65533;.&#65533;,&#65533;&#65533;&#65533;&#65533;(&#65533;2(&#65533;&#65533; &#65533;&#65533;&#65533;O&#65533;&#594;&#65533;*"8|&#65533;&#65533;
&#65533;&#65533;<&#65533;&#65533;&#65533;i#K&#65533;&#65533;>JL&#65533;&#65533;(&#65533;"&#65533;C&#65533;&#65533;&#65533;j&#65533;&#65533;&#314;+ 1&#65533;! f5O^-&#1477;&#65533;&#65533;&#498;~&#65533;&#65533;&#65533;z&#65533;&#709;&#65533;m*&#65533;yF&#65533;V4&#65533;&#65533;9&#65533;aend&#65533; &#65533;&#65533;&#65533;-`&#65533;c3*I&#65533;&&#65533;&#65533;&#65533;&#65533;~	&#65533;I&#65533;&#65533;&#65533;,&#65533;&#65533;t&#65533;QQ(a&#65533;&#65533;X&#65533;&#65533;[D&#65533;
&#65533;&#65533;&#65533;=&#65533;MH&#65533;&#65533;M&#65533;&#1290;&#65533;&5(Y
b&#65533;&#65533;&#65533;l&#65533;@
&#65533;&#65533;/#&#65533;BQ:S` p&#65533;&#65533;<RS[&#65533;&#65533;Q`&#65533;&#65533;&#65533;F&#65533;>pZ&#65533;7! &#65533;E&#65533;&#65533;&#65533;7bT&#715;zQ&#65533;QS&#65533;
d&#65533;&#65533;&#65533;&#65533;7&#516;&#65533;:@&#65533;
B@ j&#65533;&#65533;&#65533;&#622;&#65533;&#65533;&#65533;*&#65533;&#65533;@&#65533;&#65533;`&#65533;&#65533;|n9=&#65533;&#65533;2&#65533;&#65533;&#65533;ody&#65533;!&#65533;c"&#65533;+&#65533;I&#65533;n&#493;V7L&#65533;&#65533;&#65533;&#65533;&#65533;=&#65533;&#65533;bp S&#65533;/&#65533;x@*&#65533;T@&#65533;&#65533;	&#65533;.`&#65533;&#65533;l&#65533;&K&#65533;.0&#65533;K	5+8&#65533;&#1218;]
&#65533;v&#65533;&#65533;&#65533;&#65533;C&#65533;?Bx&#65533;&#65533;&#65533;&#65533;n&&#65533;&#65533;tz4&#65533;STqH&#65533;	T&#65533;k 1&#65533;y&#65533;&#65533;&#65533;.&#65533;&#65533;fFV&#65533;QF&#65533;&#65533;&#65533;Q(t%&#65533;&#65533;T &#65533;&#168;A&#65533;%3 &#65533;` &#65533;&#65533;&#65533;&#65533;N&#65533;:&#65533;&#65533;}` 40&#65533;&#65533;&#65533; V;"&#65533;&#65533; &#65533;.&#65533;8&#65533; H W&#65533;&#65533;*-v&#65533;r&#65533;c&#65533;&#65533;&#65533;&#65533;r&#65533;h&#65533;&#65533;&#65533;&#65533;&#65533;7&#65533;B&#65533;8&#505;
VB&#1537;w&#65533;&#65533;&#65533; @o&#65533;@>&#65533;9c&#65533;&#65533;$2&#65533;&#65533;&#65533;&#65533;&#65533;&#65533;&#65533;1&#65533;@2`:J%&#65533;&#1127;&#65533;@&#65533;Pr:a S&#65533;&#65533;&#65533;,&#65533;G&#65533; v&#65533;j$&#65533;HbZ&#65533;&#65533;H&#65533;&#65533;&#65533;&#636;&#65533;&&#65533;\&#65533;0&#65533;T@&#65533;IK&#65533;m&#65533;-&#65533;&#1553;&#65533;h4&#65533;YWL #%&#65533;&#65533;h1&#65533;v	&#65533;aT2&#65533;R^Q!&#65533;Ks&#65533; ZA&(0&#65533;Q.&#65533;	&#65533;&#65533;0&#65533;&#65533;x&#65533;&#65533;&#65533;&#65533;&#544;%&#65533;&#65533;&#65533; o31&#65533;"P 0&#65533;b{&#65533;6&#65533; &#65533;!&#65533;6@&#65533;PS&#65533;p
w6&#65533;\&#1696;&#65533;Zv&#65533;&#65533;o&#65533;&#65533;&#65533;&#65533;5H&#65533;&#65533;&#65533;[<T7&#65533;&#65533; N&+&#65533;z7&#65533;&#65533;&#65533;&#65533;d,0`&#65533;5+&#65533;&#65533;U&#65533;&#65533;2&#65533;}&#65533;s &#65533;W"@3g#w&#65533;&#65533;&#65533;N&#65533;&#65533;0&#65533;!;&#65533;&#65533;}kW&#65533;(&#65533;&#65533;#Zr&#65533;Fa&#65533;ilX?&#65533;&#65533;3&#65533;V&#65533;&#65533;&#65533;&#65533;<E&#65533;&#65533;&#65533;`]Hu&#65533;&#65533;GEx&#65533;&#65533;=&#65533;&#65533;R&#65533;}&#65533;qV&#65533;6	&#65533;.&#65533;G	&#65533;c&#65533; &#65533;`h&#65533;$w&#65533;&#65533;&#65533;&&#65533;!J&#65533;3@&#65533;/&#65533;"@@&#65533;&#65533;:+T)<P &#65533;<P*` &#65533;*	&#65533;z&#65533;Oqp=Do&#65533;2&#65533;&#65533;e4&#65533;&#65533;&#65533;x&#65533;&#65533;&#65533;c&#65533;8&#65533;@&#65533;7&#65533;&#65533;&#65533;&#65533;&#65533;@&#65533;&#65533; &#65533;P&#65533;RB&#65533;&#65533;x&#65533;!&#65533;|&#65533; F&#65533;^&#65533;0&#65533;&#65533;0E&#65533;&#65533;&#65533;&#65533;b&#65533;&#65533;FX %3D& &#65533;M&#65533; TRRM&#65533;#&#65533;Hs&#65533;&#65533;&#65533;&#65533;&#65533;u6Q &#65533;&#65533;.p&#65533;r&#65533;&#65533;
 &#65533;Q&#65533;&#672;&#65533;V?A&#65533;yEI2RP7&#65533;&#65533;#(&#65533;	,&#65533;@,I$X&#65533;&#65533;lk2ac&#5066;&#65533;M&#65533;&#65533;a! w&#65533;&#65533;&&#65533;P&#929;&#65533;u4&#65533;(&#65533;G{&#65533;P{,&#65533;&#65533;*@&#65533;&#65533;&#65533;8	&#65533;&#65533;B->&#65533;&#65533;&#65533;&#65533;EH&#65533;&#65533;&#65533;&#65533;z&#65533;&#65533;,&#65533;7&#65533;pZ&#65533;&#65533;&#65533;`6&#65533;4&#65533;&#65533;=P &#65533;&#65533;A&#65533;&#65533;E&#65533;&#65533;!`KW&#65533; &#65533;1&#65533;w&#65533;&"j&#65533;&#65533;&#65533;&#65533;&#65533;&#65533;.t&#65533;H&#65533;&#65533;p)`5&#65533;(&#65533;4\&#65533;.&#65533;6;j&#65533;@k&#65533;'&#65533;&#404;H&#65533;81&#65533;&#65533;
&#65533;&#65533;J&#65533;b0&#65533;( f2&#65533;&#65533;&#65533;L&#65533;p5&#65533;&#65533;s&#65533;&#65533;T&#65533;&#65533;/&#65533;\!D&#65533;
&#65533;&#65533;&#65533;&#65533;}&#65533;&#65533;&#65533;2&#65533;&#65533;0I-Q&#65533;W0:P/&#65533;v&#65533;&#65533;6&#65533;&#65533;|&#65533;&#65533;E&#65533;A&#65533; :&#65533;7$7z&#65533;B&#65533;y&#65533;&#65533;C&#65533;&#65533;OA&#65533;I4&#65533;&#65533;OL&#65533;&#65533;@P&#65533;&#65533;Z&#65533;&#65533;;&#65533;&#65533;&#65533; &#65533;6&#1368;&#65533;0[&#65533;&#65533;In(J&#65533;A*&#65533;I&#65533;
9
&#65533;&#65533;~$ #&#65533;d&#65533;&#65533;&#65533;&#65533;e&#65533;&#65533; (&#65533;&#65533;4.&#65533;&#65533;
&#65533;&#65533;2uV&#65533;4&#65533;&#65533;pA)&#65533;X&#65533;tY&#65533;9YV#	+&#65533;}U"S&#65533;gL&#65533; )`&#65533;&#65533;0&#65533;&#65533;(&#65533;#3&#65533;&#65533;&#65533;&#65533;&#65533;&#65533;&#65533;L7G, 6j&#65533;&#65533;&#65533;U&#65533;&#65533;&#65533;VP&#65533;&#65533;&#65533;&#65533;&#65533;&#65533;:&#144;/$0&#65533;7&#65533;&#65533;&#65533;&#65533;&#65533;T&#65533;&#65533;a:`:&#65533; @j| qiCC&#1697;P4&#65533;+&#65533;&#65533;C&#65533;&#65533;&#65533;&#65533;&#22049;&#65533;
z&#65533;&#65533;&#65533;&#65533;&#65533;7?&#65533;7&#65533;&#65533;&#65533;{&#65533;&#65533;.&&#65533;j&#65533;b&#65533;+`)P0&#65533;&#65533;au&#65533;{V&#65533;&#65533;&#65533;J&#65533;T&#65533; &#65533;q	?&#65533;@&#65533;*&#65533;F&&#65533;v1&#65533;&#65533;bM&#65533;Tk.&#65533;u&#65533;&#65533;&#65533;P 'p&#65533;&#65533;&#65533;&#2311;Qx&#65533;	/&#65533;&#65533;&#65533;&#65533;.&#65533;&#65533;v&#65533;&#65533;&#65533;u&#65533;&#65533;F(&#65533;&#65533;&#65533;&#65533;&#65533;a&#65533;Y&#65533;&#65533;&#65533; &#65533;&#65533;=)&#65533;H&#65533;*J&#65533;a^&#65533;&#65533;&#65533;8&#65533;P&#65533;&#65533;&#65533;4I^1` p&#65533;&#65533;2&#65533;n&#65533;@ &#65533;&#65533; -H)&#65533;' &#65533;&#65533;x&#65533;e*,&#65533;&#65533;+&#65533;&#65533; y92&#65533;&#65533;&#65533;'&#65533;&#65533;O&#65533;&#65533;J&#65533;&#65533;Jz&#65533;&#65533;cy&#65533;A&#65533;&#65533;tCu&#65533;&#65533;&#65533;+ &#65533;8w%P'!6&#65533;&#65533;&#65533;&#65533;&#65533;T&#65533;9&#65533;&#65533; .i&#65533;?)&#65533;&#65533;=s&#65533;&#65533;&#65533;H&#65533;1&"	s%& 2&#65533;&#65533;$&#65533;Y&#65533; 04s+&#65533;) x&#65533;/5&#65533;&#65533;	&#65533;V&#65533;b2&#65533;&#65533;
&#65533;&#65533;g2	&#65533;&#65533;	&#65533;(6&#65533;R&#65533;&#65533;&#65533;C*P!,&#65533; &#65533;f^(&#65533;_3  &-% i&#65533;&#65533; iA n*&#65533;:0&#65533;=&#65533;c+&#65533;&#65533;qN&#65533;J!&#65533;@+&#65533;+&#65533;bC@ &#65533;ssy&#65533;P9&#65533;&#65533;&#65533;&#65533;&#65533;1&#65533;&#65533;&#65533;[#e5[:&#65533;&#65533;&#65533;P+&#65533;[Cus&#65533;&#65533;&#65533;&#65533;&#65533;qY&#65533;&#65533;!&#65533;&#65533;&#65533;P@x&#65533;!p%B&#65533;W	S"&&#65533;R&#65533;&#65533;&#65533;w&#65533;<&#65533;V(`&#65533;9&#65533;`d^ sA~a&#65533;)`hXb&#65533;&#65533;&#65533;&#65533;0
pA#&#65533;K	&#65533;&#65533;r&#65533;&#65533;&#65533;&#65533;H55h &#65533; &#65533;Qv&#65533;&#65533;&#65533;&#65533;&#65533;h&#65533;W{&#65533;&#65533;=a&#65533;&#65533;&#65533; &#65533;W&#65533;.`	'&#65533;A&#65533;&#65533;$`:wX* h &#65533;I&#65533;&#65533; "&#65533; :&#65533;(@:&#65533; ^&#65533;&#1089;Mu&#65533;&#65533; &#65533; &#65533;0Ct#+&#1091;&#65533;xO&#65533;2[&#65533;x&#65533;H&#65533;&#65533;&#65533;O&#65533;&#65533;~&#65533;8M4&#65533; &#65533;&#65533;&#65533;&#65533;v 6&#65533; B&#65533; {&#1146;&#65533;**&#65533;&#65533;&#65533;'g`&#65533;@4K2$`208	 @&#65533;nd&#775;}{" '&#65533;&#65533;#(&#65533;!5&#65533; P+&#65533;11&#65533;2&#65533;&t&#65533;PE	&#65533;&#65533;	&#65533;A$&#65533;&#65533;5	&#65533;&#65533;t&#65533;T|5 5&#65533;~&#65533;&#65533;&#65533;h7&#65533; &#65533;z &#65533;#C&#65533;# K&#65533;&#65533;0p&#65533;&#65533;%c~z&#65533;&#65533;o&#65533;0&#65533;/'PY&#65533;GI&#65533;V.&#65533;:&#65533;&#65533;&#65533;&#65533;Xa&#65533;&#65533;u&#65533;&#65533;&#65533;&#65533;x&#65533;&#65533;7&#65533;A&@7s3&#65533;&#65533;0&#65533;&#65533;+&#65533;&#65533;&#65533;O&#65533;&#65533;&#65533;j&#65533;f&#65533;&#1185;&#65533;|&#549;&#65533;7&#65533;&#65533;g -&#65533;&#65533;Z-=&#65533;9&#128;&#65533;&#65533; &#65533;&#65533;7-&#65533;&#65533;3&#65533;&#65533;&#65533;4M',`%&#65533;&#65533;&#65533;&#65533; &#65533;&#65533; K
&#65533;H?&#65533;?I&#65533;&#65533;
&#65533; &#65533;B&#65533;!_&#65533;&#468;&#65533;&#65533;C30&#65533;&#65533; l,&#65533;+@&#65533;U1]&#65533;2?&#65533;&#65533;&#65533;Iw6&#65533;$&#65533;&#65533;0J&#65533;&#65533; &#65533;&#65533;;5R	K&#65533;E&#471;=tY 0c.	 &#65533;M&#65533;&#65533; h&#65533;q&#65533;&#65533;dq &#65533;"% l(^&#65533;&#65533;&#65533;9&#65533;&#65533;&#65533;&#65533;&#65533;i&#65533;&#65533; {
&#65533;&#65533;kx&#65533;&#65533;&#65533;&#65533;&#65533;{&#65533;&#65533;&#65533;&#1130;MD&#65533;&#65533;&#65533;8&#65533;&#65533;&#65533;&#394599;&#65533;f'k &#65533;&#65533;W&#65533;A&#65533;&#65533;<`&#1287;4&#65533;`	&#65533; &#240;&#65533;&#65533;s@ T-MhG@ &#65533;U'S&#65533;] &#65533;&#65533;&#65533;&#65533;0&#65533;&#65533;T&#65533;Eh&#65533;&#65533;X$`b&#65533;@ &#65533;&#65533;` &#65533;&#65533;&#65533;bjTa&#65533;/&#65533;&#65533;}&#65533;r&#65533;&#65533; &#65533;&#65533;^&#65533;K&#65533;&#65533;&#65533;&#65533;A|&#65533;%(&#65533;&&#65533;Q&#65533;$&#65533;&#65533;&#65533;t&#65533;}2i+0&#65533;t&#65533;&#65533;\&#65533;=#4j&#65533;M&#65533;-$`&#65533;0&#65533;&#65533;&#65533;Q&#65533;g&#65533;8K]-P&#65533;x&#65533;&#65533;&#65533;&#65533;&#65533;&#65533;&#65533;d&#65533;&#717;)&#65533;&#65533;&#1643;OY&#426;&#65533;&#65533;&#491;&#65533;&#16181;&#65533;&#65533;&#65533;P&#65533;@&#65533;P&#65533;&#65533;V&#65533;f2&#65533;n&#65533;E'&#65533;&#65533;`:&#65533;>P&#65533;L)m&#65533;&#65533;H~!&#65533;Q&#65533;g&#65533;0R*@r&#65533;0&#65533;sj&#65533;%x&#65533;X&#65533;&#65533;&#65533;&#65533;	6u&#65533;&#65533; v&#65533;&#65533;&#65533;F&#65533;&#309;&#65533;#s
b&#65533;=&#65533;&#65533;`pas&#65533;hj&#65533;&#65533;&#65533;]"&#65533;619&#65533;&#65533;&#65533; rF&#65533;':@50&#65533;{&#65533;&#65533;&#65533;&#65533;1#&#65533;r&#65533;&#65533;M1 &#65533;b&#65533;2Y&#65533;p 0&#65533;CQ&#65533;E&#65533;&#65533;s&#65533;&#65533;&#65533;qc&#65533;3&#65533;&#65533;0&#65533;C&#65533;&#13804;J&#65533;@&#65533;&#65533;&#65533;&#65533;F&#65533;&#65533;&#65533;&#65533;&#65533;&#65533;P8&#65533;&#65533;&#65533;H&#65533;&#65533;F9&#65533;`&#65533;&#65533;Z&#65533;--P)&#65533;:&#65533;'&#65533;&&#65533;`]A&#65533;&#65533;&#65533;&#65533;#&#65533;&#65533;&#65533;sZ&#65533;&#65533;U&#65533;0&#65533;-&#65533;5&#65533;&#65533;&#65533;&#65533;H&#65533;&#65533;Vw%&#65533;ULHF &#65533;&#65533;&#65533;&#65533;)@&#65533;#&#65533;&#65533;X&#65533;&#65533;&#65533;N:(&#65533;A#y&#65533;g&#65533;*&#65533;&#65533;&#65533;x&#65533;%&#65533;;Xb&#65533;&#1803;p&#65533;&#65533;&#65533; >&#65533;bY&#65533;0=&#65533;&#65533;&#65533; &#65533;r6&#65533;&#65533;H*&#65533;&#65533;(@G&#65533;Q :&#65533;$&#65533;I&#65533;Q =&#65533;z&#65533;&#65533;&#65533;P&#65533;&#65533;&#65533;&#65533;z&#65533;+7X&#65533;&#65533;&#65533;&#65533;&#654;~,&#65533;~&#65533;&#418;&#65533;&#65533;&#65533;*4d&#65533;&#65533;~&#65533;T&#65533;'A &#65533;&#65533;q 'Z3P&#65533;&#837;1&#65533;dw&#65533;&#65533;{3P&&#65533;g&#65533;*@a&#65533;&#65533;0&#65533;&#65533; `(,&#65533;3&#65533;&#65533; ;A&#65533;#&#65533;&&#65533;&#65533;&#65533;`	
[,|&#65533;B&#65533;a&#65533;jT&#65533;%&#65533;i'&#65533;&#65533;&#65533;R&#65533;&#1311;&#65533;<&#65533;&#65533;)&#65533;&#1087;&#65533;4&CA&#65533;&#65533;rT&#65533;&#65533;&#65533;&#65533;A'&#65533;&#65533;Ma&#65533;+&#65533;9r*&#65533;9&#65533;&#65533;!.&#65533;,&#65533;W&#65533;:@&#65533;&#65533;&#65533;2P&#65533; &#65533;;&#65533;	p&#65533;&#65533;!CvC9Wp[&#65533;&#65533;&#65533;&#65533;X&#65533;&#65533;BS&#65533;&#65533;,]&#65533;&#65533;j&#65533;&#65533;W&#65533;&#65533;&#65533;E/&#65533;&#65533;A&#65533;,`= <!-&+!3)31&#65533;)*&#65533;&#65533;-&#65533;..&#65533;&#65533;&#65533;&#65533;&#65533;&#65533;1"&#65533;&#65533;(&#65533;&#65533;)A&#65533;&#65533;)-.,&#65533;1&#65533;=5&#65533;&#65533;,&#65533;#+&#65533;&#65533;&#65533;6a&#65533;p &#65533;a&#65533;D\h  &#65533;(,Z&#65533;&#1568;&#65533;&#65533; &#65533;C&#65533;;"&#65533;&#65533;T&#65533;b  $&#65533;d
&#65533; &#65533;3&#65533;&#65533;
~$ p#&#65533;<a*` B&#65533; @&#65533;&#65533;&#65533;&#65533;&#65533;&#65533;&#65533;&#693;&#65533;&#1519;`&#202;K&#65533;&#65533;&#1651;h&#65533;b&#65533;
&#65533;A&#65533;5 S&#65533;&#65533;x&#65533;*H&#65533;C&#65533;_&#65533;	&#65533;.&#65533;y&#65533;(&#65533; &#65533;`a&#65533;G&#65533;&#65533;Q&#65533;'&#65533;N &#65533;C&#65533;F,&#65533;&#65533;A&#65533;(<&#65533;&#65533;A&#65533;
Yc&#65533;&#65533;&#65533;D&#65533;*&#65533;&#65533;&#65533;&#242;&#65533;\\1,`&#65533;%b&#260; &#65533;&#65533;&#65533;&#65533;p&#65533;
<&#65533;&#65533; 9R&#65533;8&#65533;6
&#65533;
&#65533;E= Q&#65533;&#65533;&#65533;R&#65533;&#65533;0&#698;(&#65533;)&#65533;<x&#131;&#65533;&#65533;&#65533;w&#65533; &#65533;&#65533;&#65533;50&#65533; #&#65533;&#65533;&#65533;&#65533;	&#65533;&#130;&#1552;&#1027;0<P &&#65533;&#65533;+1u&#65533;=&#65533;&#65533;X-&#65533; D(&#65533;&#65533;^K%&#65533;RE&#65533;&#65533;PI&#65533;4WRIE&#65533;UZe&#65533;cZ<&#65533;&#65533;&#65533;@)&#65533;XX&#65533;o&#65533;SQv&#65533;&#65533;&#65533;{&#1605;&#65533;&#65533;|&#65533;d&#65533;	&#65533;&#65533;&#1283;b &#1538;&#65533; &#65533;&#65533;	&#65533;Qr@!8p&#65533;#&#65533;&#65533;&#65533;&#65533;p&#65533;@&#65533;&#65533;P +p&#65533;&#65533;t&#65533;&#65533;&#65533;&#65533;&#65533;#&#65533;0&#65533;;1\ \W&#65533;)3&#65533;83Az&#65533;&#65533;B+8&#65533;&#65533;4T&#65533;,&#65533; C&#65533;&#65533;K
0t#&#1956;&#65533;&#65533;&#65533;d&#65533;&#65533;&#65533;&#65533;&#65533;8&#1034;A+\ &#65533;&#65533;&#65533;j.&#65533;&#65533;
r&#65533;:&#65533;
&#65533;9&#65533;
&#65533;PB_&#65533;Bmi`	&#65533; P&#65533;	&#65533; .]&#65533;]G&#65533;hTR7 &#65533;&#65533;D! &#65533;&#65533;&#65533;f)&#65533;S5&#65533;X&#65533;/:n&#65533;&#65533; ,&#65533;&#65533;&#65533;#%5&#65533;&#34194;J&#65533;$^,:<&#65533;&#65533;?a&#65533;`=&#65533;a&#65533;X&#65533;&#65533;Pa&#65533;,$bH)&#65533;B&#65533;&#65533;|B.&#65533;W@!(&#65533;,&#65533;&#65533;"&#65533;&#65533;K>&#65533;*&#65533;2_&#65533;&#65533;@&#65533;&#65533;
&#65533;&#65533;&#65533;(&#65533;&#65533;&#65533;E&#65533;d&#65533;v$0&#65533;)x
v&#65533;&#65533;7
.&#65533;Br&#65533;h&#65533;&#65533;&#65533;&#65533;&#65533;@&#65533;&#65533;&#65533;&#65533;,&#65533;&#65533;&#65533;q&#65533;`A&#65533;<&#65533;.&#65533;0&#65533;,,&#65533;&#65533;;&#65533;&#65533;&#65533;&#65533;&#65533;&#65533;0 &#65533;|&#65533;+00&#65533;&#65533;&#65533;%&#65533;[&#65533;y&#65533;KN&#65533; 8&#65533;&#65533;^F&#65533;.&#65533;`M&#65533;;&#65533;&#65533;&#65533;&#65533;V&#65533;&#65533;&#65533;n;&#65533;kY&#65533;p&#65533;t&#65533;&#65533;&#65533;x&#65533;d&#65533;]O&#65533;&#65533;O1&#65533;&#65533;Tb=t&#65533;&#65533;&#65533; |&#65533;2 .L&#65533;B&#65533;&#65533;@&#65533;&#65533;&#65533;3&#65533;'&#65533;&#65533;&#65533;J?&#65533;&#65533;&#65533;
&#65533;C&#65533;&#65533;#&#65533;q&#65533;&#65533;&#65533;0&#65533;&#65533;1
&#65533;&#65533;&#65533;Z!&#65533;5X	&#65533;&#65533;l&#65533;&#65533;F@&#65533;F&#65533;5hH8@&#65533;&#65533;&#65533;}o&#65533;
T@&#65533;&#65533;&#65533;&#65533; ,&#65533; ]&#65533; 8ravdD J&#65533; :8H&#65533;&#65533;; c4&#65533;&#65533;&#65533; &#65533;@&#65533;8&#65533;v&#65533;D^~&#65533;&#65533;_&#65533;5%&#65533;dIFM9&#65533;&#65533;rt&#65533;.z&#65533;`&#65533;&#653;&#1538;&#65533;&#65533;&#65533;n)'&#65533;X`&#65533;&#65533;y&#65533;&#65533;<^&#65533;&#65533;&#65533; &#65533;+&#65533;&#65533;&#65533;b 	&#65533; 5b1X &#65533;&#65533;X&k+8 K&#65533;y&#65533;"&#65533;x&#65533;&#65533;BZ&#65533;%X0&#65533;&#65533;&#65533;T&#65533;&#65533;`&#65533;O4&#65533;&#65533;MO&#65533;&#65533;&#65533;V1&#65533;v&#65533;c&#65533;&#65533;Z@&#65533;ZM(&#65533;@9&#65533;'&#65533;`&#65533; a,&#65533;&#65533;"'&#65533; X&#65533;&#65533;T&#65533; &#65533;&#430;&#65533;E&#65533;b &#65533;&#65533;&#817;J&#65533;9&#65533;yf_r &#65533;t .om&#65533; X&#65533;&#65533;&#65533;r&#65533;&#65533;AL&#65533;&#65533;:&#65533;r&#65533;&#65533;&#65533;(+&#65533;&#65533;>&#65533;&#65533;&#960;Y&#65533;*&#65533;&#65533;&#65533;)&#65533;&#65533;9&#65533;.&#65533;W&#65533;~"<&#65533;&#65533;&#65533; t&#65533;&#65533;&#65533;%&#65533;20%&#65533;F&#65533;&#1314;y&#65533;"&#65533;&#65533;0&#65533;&#65533;&#65533;xHqIz&#65533;&#65533;G@y&#65533;&#65533;R``&#65533;&#65533;&#65533; 
&#65533;&#65533;	&#65533;&#65533;(&#65533;cH >&#65533;'  &#65533; 
@&#65533;Bt&#1166;0L&#65533;c$&#65533;r<q&#65533;&#300;#&#65533;hgD&#65533;2&#65533;+&#65533;&#65533;$&#65533;&#65533; &#65533;`Ar&#65533;:&#65533;,&#65533;&#65533;^&#65533;Q&#65533;&#65533; s+&#65533;&#65533;`2&#65533;9&#65533;a&#65533;0%"&#65533;&#65533;(&#65533;&#65533;&#65533;\&#65533;{&#59935;&#65533;&#876;f&#578;&#65533;#&#65533;I*Na&#65533;&#65533;&#65533;&#65533;&#65533;k&#65533;'R &#65533;F&#65533;&#65533;&#65533;)&#65533;&#65533;a&#65533;&#65533;&#65533;`&#65533;S&#65533;}2&#65533;&#65533;&#65533;&#65533;c&#65533;&#65533; &#65533;T&#65533;r &#65533;&#65533;&#65533;&#65533;&#65533;3 &#65533;0&#65533;&#65533;(Tp&#65533;	|&#65533;`[)F&#65533;c&#65533;&#65533;&#65533;&#65533;&#65533;&#65533;B*F&#65533;"$K i&#65533;&#65533;8&#65533;&#65533;&#65533;' P&#65533;>&#1591;&#65533;&#65533;@&#65533;*&#65533;e`-&#65533;&#65533;&#65533;&#65533;&#65533;,&#65533; &#65533;4u&#65533;&#65533;N&#65533;k*
&#65533;&#65533;&#65533;@?&#65533;Q0!-&#65533;&#65533;x8&#65533;<&#26081;&#65533;`Kg&#65533;]&#65533;iY&#65533;l&#65533;&#65533;8&#65533;1&#65533;&#1426;0&#1054;k&#65533;&#65533;{&#65533;HE&#65533;&#65533;%)0Z&#65533;&#65533;|&#65533;%=V?&#65533;l T&#65533;&#65533; *&#65533;@H&#65533;?&#65533;&#65533;L&#65533;$u&#65533;5&#65533;T#?&#65533;&#65533;# &#65533;4u9QA>&#65533;&#65533;e&#65533;&#65533;&#65533;&#65533;&#65533;&#65533;b&#65533;  5&#1248;N)4&#65533;&#65533;&#65533;;0&#65533;&#65533;&#65533;X&#65533;&#65533;$8&#65533;v0@'R&#65533; &#65533;&#65533;`&#65533;&#65533;,&#65533;&#65533;&#65533;&#65533;(&#65533;&#65533;&#65533;v&#65533;&#65533;&#65533;8*&#65533;x&#65533;&#65533;&#65533;
JX0&#65533;$#&#65533;AJ&#65533; &#65533; M&#274;&#65533;&#65533;&#65533; TtQ&#65533;+&#65533;&#65533;&#65533;E&#65533;X&#65533;&#65533;=&#65533;yY[&#65533;&#65533;a&#65533;g&#65533;&#65533;gC[E+z&#65533;&#65533;%:"&#65533;V&#65533;<&#65533;&#65533;	
 [zB&#65533;&#65533;
V&#65533;&#65533;&#65533;&#65533; C0:&#65533;E&#65533;	8`&#65533; &#65533;l&#65533;&#1819;*&#65533;X&#65533;&#65533;&#65533;8&#65533;&#65533;&#65533;&#65533;&#65533;&#65533;2&#65533;&#65533;&#65533;&#65533;Qt&#65533;&#65533;M&#65533;&#65533;V63f&#65533;&#65533;&#65533;&#65533;&#65533; ~,&#65533;Jd  &#65533;@,&#65533;&#65533;&#65533;&#65533;.0@&#65533;AAD&#65533;&#65533;&#65533; &#65533;e&#65533;&#470;&#65533;u&#1216;0
S h.&#65533;V&#65533;VMq&#65533;&#65533; &#65533;&#65533;^&#65533; &#65533;&#65533;+D Fr&#65533;&#65533;&8&#65533;&#65533;u&#65533;&#1234;;)s&#65533;&#65533;D;&#65533;&#65533;k&#65533;&#1550;&#65533;&#1855;&#65533;m&#65533;|&#65533;-?^&#65533;&#65533;&#65533;&#65533;&#65533;)9&#65533;c&#65533;&#65533;&#65533;by&#65533;&#65533; *9 &#65533;w
&#65533;j&#65533;&#65533;A&#65533;e 	7\J&#65533;&#65533;F <&#65533;xb>&#65533;K[. D
&#65533;p&#65533;X(&#65533;&#65533;&#1038;&#65533;*&#65533;&#65533;&#65533; &#65533;&#65533;&#65533;&#65533;Q&#65533;y``&#65533;&#65533;&#65533;g&#65533;z&#65533;>o&#65533;&#65533;&#65533;|A&#65533; &#65533;&#65533;d6S&#65533;&#65533;Xd*b oz&#1025;^]`W&#65533;&#65533;5F oD&#65533;&#65533;KRQ&#65533;&#65533;&#65533;9&#65533;D
&#65533;&#65533;&#65533;.&#65533;&#65533;&#65533;8&#65533;&#65533;,\&#65533;&#65533;&#65533;}&#65533;s&#65533; &#65533;&#65533;K&#65533;Pw&#65533;$tQPDnSB<O&#65533;(EB&#65533;<&#342;a&#65533;$x&#65533;0``&#65533;&#65533;&#65533;T&#65533;&#65533;&#65533;q &#65533;&#65533;4yC+&#65533;P10 a&#65533;-zC&#65533;&#65533;G&#65533;"
&#65533;&#65533;S&#65533;&#65533;{&#65533;&#65533;&#65533;dr$ &#65533;T
r&#65533;{`Jb&#65533;&#449;r&#65533;&#65533;&#65533;&#65533;rM)&#65533;d3j&#65533;&#65533;$@5@L&#65533;&#65533; !&#65533;^&#65533;"&#65533;%au6&#65533;&#65533;&#65533; &#65533;ay%&#65533;&#65533;!P % s"E6/=&#65533;w&#65533;&#65533;32Y&#65533;&#65533;&#65533;v&#65533;&#65533;vA6&&#65533;&#65533;X&#65533;j!;u'P&#65533;&#65533;&#65533;&#65533;F&#65533;&#65533;$&#65533;&#65533;S&#65533;&#65533;&#65533;$&#65533;FJ&#65533;&#65533;0\&#65533;S&&#65533;4,#&#65533;8&#65533;0,&#65533;&#65533;&#65533;1&#1522;B` &#65533;	=&#65533;`&#65533;p	js3&#65533;r&#65533;&#65533;z&#65533;&#65533;3:&#65533;#0&#65533;&#65533;K&#65533;r $4&#65533;&#65533;&#65533;g"&#65533;`&#65533;&#65533;2&#65533;'(&#65533;2&#65533;&#65533;Q&#65533;&#65533;8#&#65533;*&#65533; 3 , (&#65533;&#65533;,0&#65533;b4s &#65533;0\&X Pn&#65533;%&#65533;_b:&#65533;&#65533;&#65533;;&#65533;&#65533;&#65533;&#65533;PF&#65533;&#65533;%m&#65533;m&#65533;&mpr&#65533;&#65533;&#65533;&#65533;&#65533;E\&#65533;&#65533;x&#65533;(&#65533;&#65533;R&#65533;&#65533;c$&#65533;2O&#65533;&#65533;&#65533;P&#65533;(:{&#65533;<&#65533;X&#65533;!&#65533;&#65533;n&#65533;2&#65533;A9!&#65533;&#65533;&#65533;+&#65533;`.&#65533;&#65533;&#65533;[7\&#65533;&#65533;_&#65533;&#65533;g'&#65533;57(p	1&#65533;5&#65533;_r&#65533;J;&#65533;&#65533;BL&#65533;$ &#65533;Q&#65533; &#65533;luaU&#65533; g&#65533;}&#65533;z&#65533;"&#65533; FRNU&#65533;*&#65533;1l&#65533;!&#65533;n!`G~&#65533; /&#65533;t&#65533;&#65533;V &#65533;&#65533; &#65533;2&#65533;&#65533;|&#867;&#65533;&#65533;$7i&#65533;l&#65533;"LZO&#65533;&#65533;&#65533;&#65533;l&#65533;&#65533;&#65533;&#65533;:T!&#65533;)Y&#65533;&#65533;)F&#65533;&#65533;;R&#65533;&#65533;&#1078;$e7&#65533;&#65533;&#65533;bk&#65533;"EY&#451;"{&#65533;G3c&#65533;&#65533;"(@=>%
&#65533;&#65533;9&#65533;&#65533;<$&#65533;!&#65533;Bp1&#65533;&#65533;#!!XvM0 p&#65533;
0&#65533;p}E+l&#65533;&#65533;&#65533;&#65533;#S@ 5 L`&#65533;&#65533;$u&#65533;G]&#65533;	 &#65533;	T&#65533;  &#65533;&#65533;&#65533;&#65533;&#65533;&#65533;&#65533;`9&#65533;>&#65533;&#65533;,`  B%&#65533;&#65533;pF&#65533;1?[YuD%&#65533;HY &#65533;ca&#65533;XW&#65533;&#65533;&#65533;#&#65533;&#65533;V/&#65533;Z&#65533;&#65533;&#65533;p&#65533;&#65533;&#65533;&#65533;Y&#65533;x&#65533;8Z&#65533;&#65533;&#65533;m e&#65533;&#65533;/&#65533;DMO?!&#65533;X:@A&#65533;&#65533;&#65533;P&#65533;u<awF&#65533;&#65533; &&#65533;%&#65533;&#65533;Y&&#65533;A3L!u	&#65533; &#65533;4&#65533;!&#65533;#1&#65533;6^L5&#65533;e&#65533;(  &#65533;I\&#65533;&#65533;&#65533;&#65533;&#65533;&#65533;BL09&#65533;=	&#65533;H&#65533;z&#196;&#65533;&#65533;R &#65533;&#65533;&#65533; $&#65533;2r&#65533; , .&#65533;7`&#65533;&#65533; 2&#65533;&#65533; y3x&#65533;!0MT1&#65533;:!(&#65533;Q&#65533;g/a&`7@%&#65533;w&#65533;Rl&#65533;&#65533;$E&#65533;Zn&#65533;m3&#65533;E>
&#65533;&#65533;&#65533;&#65533;6&#65533;9&#65533;&#65533;&#65533;X&#1123;>&#65533;&#65533;rA&#65533;B&#1700;A&#65533;$)&#65533;U&#65533;$&#65533;<-&#65533;&#65533;q&-P&#65533;&#65533;&#1048;t&#65533;&#65533;8g&#65533;C
&#65533;&#65533;H7h&#65533;-! X&#65533;&#65533;?&#65533;L&#65533;G&#65533;&#65533;P P2P+&#65533;>&#65533;&#65533;3&#65533;
&#65533;d&#65533;1&#65533;&#65533;R&#65533;1&#65533;B &#65533;2"@&#65533;&#65533;1@ P,&#65533;3&#65533;=`GV /&#65533;&#65533;)&#65533;&#65533;7&#65533;&#65533;?4C&&#65533;7` &#65533;&#65533;&#65533;UN&#65533;&#65533;u&#65533;J2&#65533;D&#65533;#M&#65533;&#65533;&#65533;&#65533;Z&#65533;Dc&#65533;&#1643;-&#65533;0&#65533;&#65533;#B&#65533;R&#65533;Z&#65533;&#65533;&#65533;%&#65533;&#65533;&#65533;zFl&#65533;3)&#65533;Uv&#65533;&#65533;0&#65533;X&#65533;K&#65533;u&#65533;&#65533;-&#65533;&#65533;G&#65533;&#65533; #&#65533;B$&#65533; @3-p[Pw	0\&#65533;g&#65533;&#65533;p&#65533;&#65533;&#65533;V*&#65533;aX2a&#65533;Vz+&#65533;Y&#65533;	0p &#65533;[&#65533;&#65533;&#65533;$y: &#65533;@&#65533;pk&#65533;&#65533;!&#65533;
&#65533;&#65533; 
{0&#65533;g&#65533;4&#65533;/&#65533;'&#65533;&#65533;}&#65533;&#65533;-90e8&#65533;&#65533;h&#65533;.&#65533;&#65533;	U:2&#65533;Ew&#65533;Sa&#65533;5&#65533;&i&#65533;F&#65533;&#65533;G&#65533;&#65533;&#65533;kO&#65533;&#65533;GW&#65533; 7&#65533;&#65533;&#65533;&#65533;P&#65533;&#65533;"&#65533;E&#65533;-&#65533;J&#65533;&#65533;[g.&#65533;@A012>&#65533;&#65533; &#65533; &#65533;|&#65533;5&#65533;S 0&#65533; &#1248;[\F
\V&#964;?3&#65533;&#65533;U&#65533;&#65533;<= -&#65533;  &#65533;&#65533;%u&#65533;&#65533;&#65533;&#65533;&#65533;p&#65533;k&#65533; 7&#65533;)&&#65533;g2,;V,< +&#65533; +0-&#65533; R&#65533;J&#65533;&#65533;/pNa' &#65533;&#65533;&#65533;#v&#65533;&#65533;t/Bv7&#65533;d|&#65533;:	&#251;,I&#65533;:&#65533;<\&#65533;&#1382;&#65533;S!&#65533;&#65533;&#65533;0&#65533;9&#65533;.&#768;&#65533;*&#65533;&#65533;$<CECq1&#65533;%&#65533;#Q ~+&#65533;-&#65533;&#65533;ys-&#65533;W&#65533;r 2&#65533;&#65533;"D*&#65533;&#65533;!D$a&#65533;&#65533;qe&#65533;&#65533;B&#65533;&#65533;&#65533;&#65533;a	= j&#65533;53&#65533;&#65533;)-S&#65533;&#65533;&#65533;&#65533; &#65533;q 02v&#65533;_&#65533;@&#65533;* jdk ,&#65533;</&#65533;1&#65533;<&#65533;D&#65533;&#65533;9Bz%["v&&#65533;Z8&#65533;w&#65533;Qb&#65533;8Y4r&#65533;k&#1123;I&#65533;&#65533;=&#65533;(I&#65533;  w&#65533;0Dl >pXG&#65533;&#65533;r&#65533;&#65533;&#65533;Q	%&#65533;:&#65533;&#65533;B&#65533;;2*`F&#65533;Q&#65533;C&#65533;&#65533;&#65533;uC9C&#65533;-&#65533;&#65533;,&#65533;#D3&#65533;&#65533;&#65533;e-&#65533;&#65533;&#65533;e&#65533;Dr&#65533;&#65533; &#65533;&#65533;5vIg&#65533;2B&#65533;V &#65533;-&#65533;&#65533;y &#65533;&#65533;e!&#65533;22$&#65533;j&#65533;&#65533;g&#65533;p &#65533;&#65533;&#65533;1B!KdCL&#65533;nv&#65533;&#65533;~&#65533;&#65533;&#65533;u&#65533;|q&#65533;2&#65533;&#65533;v&#65533;&#65533;6j&#65533;&#65533;<&#1206;&#1210;&#65533;$D&#65533;&#711;u1M&#65533;&#65533;&#65533;&#65533;&#65533;$&#65533;&#65533;&#65533;+OKQB&#65533;&#65533;B &#65533;B&#65533;%&#65533;&#65533;&#65533;&#65533;0,&#65533;Q&#65533;B&#65533;{&#65533;&#65533;DRG]=&#65533;3\_F
+1^#&#65533;K*&#65533;&#65533;l&#65533;^&#65533;-&#65533;@!Vr_r&#65533;E&#65533;&#65533;&#65533;&#65533;&#65533;&#65533; !|&#65533;&@qT&#65533;^G,M&#65533;|Qx<,&#65533;bQ&#65533;<&#1003;X&#65533;[&#65533;&;6&#65533;$&#65533;&#65533;:&#65533;&#65533;m1c*&#65533;~&#65533;D&#65533; 5&#65533;&"%&#65533;&#65533;&#65533;&#65533;1&#65533;.&#65533;&#65533;&#65533;&#65533;&&#65533;&#65533;&#65533;&#65533;T&#65533;T+t&#65533;\ 2`&#65533;V02&#65533;
53&#65533;Q}L!^&#65533;&#65533;T+P.&#65533;&#873;a &#65533;&#65533;&#65533;&#65533;&#65533;5&#65533;)&#65533;&#65533;&#65533;&#65533;,&#65533; >u &#65533;P7&#65533;9&#65533;&#65533;&#65533;&#65533;-I&#65533; &Vt&#666;~&#65533;<=&#65533;&#1093;&#1516;R#5Y;&#65533;m&#65533;X&#65533;&#65533;&#65533;&#65533;&#65533;B&#65533;&#65533;}&#65533;&#65533;
&#65533;&#65533;&#65533;pD&#65533;&#14144;Bp&#65533;%&#65533;&#65533;&#1212;&#65533;w&#1091;&#65533;%&#65533;Z.~&#65533;D@@&#65533;* &#65533;3&#65533;&#65533;&#65533;&#65533;>)ge-j# &#65533;o&#65533; &#65533;&#65533;&#65533;
&#65533;&#65533;=&#65533;d	 &#65533;s&#346;K&#65533;J&#65533;&#65533;&#65533;&#65533;R&#65533;`&#65533;W&#65533;<&#65533;az&#65533; &#65533;&#65533;&#65533;1&#65533;&#65533;['!Pk&#65533;L2&#65533;CQKq%7&#65533;XK&#65533;M&#65533;&#65533;PY&#539;&#65533;H&#65533;K:&#65533;J&#410;&#65533;&#65533;7&#65533;&#65533;&#65533;&#65533; &#65533;(?P&#65533;6)&#65533;&#65533;M~&#269;&#65533;P2Y&#65533;&#65533;&#65533;~1bG&#1081;%v&#65533;{%&#65533;i&#65533;]k&#65533;r&#65533;[&#65533;!&#65533;&#65533;&#65533;"&#65533;%&#248;B$&#65533;)&#883; RfYe#@&#65533;&#65533;&#65533;&#65533;M&#65533;1}&#65533;F&#65533;h	$&#65533;&#414;&#65533;&#65533;"&#65533;7`D&#65533;pU\7#&#65533;k&#65533;cN&#65533;&#1197;&#65533;:&#65533;z&#65533;L&#65533;$'RPT&#65533;X&#65533;m&#65533;h#&#65533;C&#65533;&#65533;+&#65533;&#65533;&#65533;&#65533;H[FK{F&#393;&#318;&#65533;<&#65533;4S&#65533;&#65533;(C&#65533;&#65533;&#65533;&&#65533;d&#65533;qA&#65533;8&#65533;%&#65533;&#65533;&#913;&#65533;S&#65533;&#65533;`k&#65533;&#65533;&#65533;&#65533;&#65533;&#65533;LU&#65533;p&#65533;*&#65533;&#65533;&#65533;S&#65533;&#65533;i&#65533; y1 [&#65533;&#65533;&#65533;'&#65533;n[w&#65533;x&#65533;1r&#65533;&#65533;JA &#65533;S&#65533;&#65533;&#65533;.)&#65533;&#65533;P&#65533;&#65533;S&#65533;l&#65533;"&#65533;m/&#65533;&#65533;/&#65533;i&#65533;^&#65533;&#65533;&#65533;&#65533;X&#65533;&#65533;mh&#65533;Gl&#65533;N<&#65533;R&#65533;&#65533;Sd&#65533;WRl>Q&#65533;&#65533;&#65533;&#65533;)&#65533;&#65533;&#65533;&#65533;N&#65533;%!r&#65533;sN&#65533;$&#1873;&#65533;&#65533;&#65533; &#65533;W&#65533;[&#65533;&#65533;E&#65533;-WR.&#65533;62&#65533;&#65533;G&#65533;&#65533;&#65533;"&@&#65533;&#65533;}&#65533;&#65533;&#65533;U\&#65533;&#65533;J+&#65533;&#65533;&#65533;t&#65533;XZ&#65533;&#65533;&#65533;&#65533;&#65533;n&#65533;J&#251;&#65533;&#65533;"?&#65533;&#65533;J&#65533;&#65533;Z&#65533;'&#65533;}Z&#65533;0/n&#65533;/&#65533;&#65533;-&#65533;F;&#65533;}&#65533;Dh&#65533;t&#65533;%&#65533;+.&#65533;n1XR&#33711;&#65533;;}&#65533;:pG&#65533;&#65533;&#65533;-&#65533;&#65533;F#&#65533;uW\.?d9&#65533;kNOG6S:&#65533;&#65533;m[&#65533;D&#65533;&#1956;b&#65533;&#65533;Q&#65533;&#65533;&#65533;3&#65533;&#65533;5&#65533;&#307;&#65533;&#743;&#65533;m5
&#65533;t?&#65533;$&#65533;&#65533;#l&#65533;A&#65533;~&#65533;&#65533;;1&>&#65533;:&#65533;]&#1122;O&#65533;&#65533;&#65533;O/&#65533;&#65533;M&#65533;&#65533;Da&#65533;I&#31166;u&#65533;R&#65533;&#65533;&#65533;&#65533;&#65533;&#65533;3xaW&#65533;%Z&#65533;&#65533;1&#65533;&#65533;&#65533;&#65533;N&#65533;&#65533;&#65533;Yo&#65533;&#65533;
7	

B?&#65533;B&#65533;&#65533;&#65533;&#65533;;		7&#65533;&#65533;7&#65533;;;7 &#65533; >&#65533;&#65533;&#65533;&#65533;&#65533;&#65533;&#65533;&#65533;&#65533;&#65533;&#65533;&#65533;&#65533;&#65533;&#65533;&#65533;&#65533;&#65533;&#65533;&#65533;&#65533;&#65533;&#65533;&#65533;&#65533;&#65533;&#190;&#65533;&#65533;&#65533;&#65533;6>&#65533;&#65533; &#65533;7B;&#65533;&#65533;&#65533;&#65533;&#65533;?&#65533;&#65533;
&#65533;	&#65533;&#65533;B
	 &#65533;&#65533;&#65533;&#38020;&#65533;&#65533;&&&#65533;7&#65533;&#65533; &#65533;&#65533;&#65533;&#65533;$&#65533;&#1239;O&#65533;&#65533;{&ndZ&#65533;&#65533;!&#65533;$ H`&#65533;&#65533;=N=&#1080;&#65533;&#65533;&#65533;A&#65533;(&#65533;&#65533;F&#65533;nB &#1556;&#65533;&&#65533;-&#65533;M&#65533;&#65533;U&#65533;V&#65533;&#627;&#65533;&#991;@&#65533;
:&#65533;&#65533;Mc&#65533;-&#65533;	&#65533;GSOP9]&#65533;FIe&#65533;F&#65533;&#65533;	R&#65533;C&#65533;&#65533;A&#65533;D&#65533;&#65533;N&#65533;&#65533;AB&#65533;a&#65533;wp&#65533;&{6&#65533;3d&#65533;?~ j&#65533;H&#65533;m&#143;&#65533;6&#65533;&#65533;aH8J&#65533;&#65533;&#65533;0a#SHw&#65533;&#65533;R&#65533;i&#65533;&#65533;E&#65533;&#65533;&N&#65533;t(&#65533;n&#65533;"J&#65533;&#65533;&#65533;&#1256;S&#65533;ve4&#65533;(f&#65533;<3&#65533;&#65533;&#65533;&#65533;&#65533;y&#65533;u&#65533;"&#65533;&#65533;'&#65533;[&#65533;&#65533;!&#65533;^&#65533;&#65533;&#65533;0!g&#65533;&#65533;&#65533;8&#65533;&#65533;K&#65533;+&#65533;&#65533;&#65533;0 8&#65533;&#65533;{&#65533;&#65533;;p&#65533;$&#65533;;&#65533;&#65533;&#65533;o&#65533;oG&#65533;
{&#65533;&#65533;&#65533;C&#65533;&#65533;&#65533;&#65533;&#65533;&#65533; &#65533;N&#65533;&#65533;&#65533;&#65533;}&#65533;&#65533;&#65533;`&#65533;&#65533;&#65533;U5&#65533;&#65533;&#65533;[X&#65533;`&#1357;"&#65533;&#65533;&#65533;G&#65533;iS&#65533;o&#65533;&#65533;&#1302;G+&#65533;&#65533;!&#65533;Eb&#65533; 4&#65533;W&#65533;=&#65533;T&#65533;@(P&#65533; &#205;D|&#65533;&#65533;q&#65533;&#65533;J&#65533;@J&#65533;=$&#65533;T&#840;&#65533;L4&#65533;&#65533;G&#65533;)&#65533;&#65533;&&#65533;&#65533;Xf&#65533;&#21933;&#65533;4%&#65533;_)&#528;Y&&#65533;&#65533;t&#65533;";&#65533;IHJV&#65533;&#65533;&#65533;$&#65533;&#65533;&#65533;&#65533;e&#65533;&#65533;9&#65533;T0es&#65533;:&#65533;]"&#65533;;(&#65533;&#65533;@wb$&#65533;&#65533;#I';&#65533;"&#65533;Y'&#65533;&#65533;&#65533;7&#65533;HB&#231;&#65533;&#65533;SN&#65533;&#65533;4T%&#65533;&#65533;&#65533;&#65533;&#65533;<&#65533;TLR&#65533;&#65533;B%&#65533;&#65533;&#65533;tT &#548;&#65533;Y&#65533;`&#65533;&#65533;&&#65533;DN'I&#65533;r&#65533;dN5&#65533;&#65533;&#65533;&#1200;]e&#65533;&#65533;z&#65533;&#65533; &#65533;H&#65533;bY&#65533;]D&#65533;NE&#65533;&#65533;#&#65533;&#65533;&#65533;&#65533;q&#65533;M&#65533;&#65533;n&#65533;M&#1155;=&#65533;&#65533;&#65533;RL&#65533;&#65533;&#65533;'&#65533;$&#65533;&#65533;&#65533;&#65533;&#65533;&#65533;&#65533; ,&#65533;&#65533;&#65533;&#65533;&#65533;~&#65533;&#65533;&#65533;&#65533;*&#65533;&#65533;J&#65533;4&#65533;&#65533;&#65533;T&#65533;&#65533;&#65533;&#65533;&#65533;&#65533;&#65533;f&#65533;D&#65533;m&#65533;V&#65533;j&#65533;&#65533;X&#65533;P&#65533;&#65533;l&#65533;P@&#65533;iI&#65533;r&#65533;D&#65533;.&#65533;,&#65533;&#65533;&5&#65533;&#65533;3&#65533;Q.f}kh9&#65533;&#65533;&#65533;L&#65533;&#688;&#65533;PC&#65533;%,&#1258;&#65533;}&#65533;&#65533;K/&#65533;R&#65533;o&#65533;^&#65533;&#65533;t2&#65533;$&#65533;G&#65533;&#65533;&#65533;&#65533;9&#65533;H&#65533;!%&#65533;&#582;v&#65533;&#65533;K&#65533;&#65533;I&#65533;V&#65533;$4nb_&#65533;&#65533;&#65533;&#65533;WO&#65533;oRG&#65533;&#65533;S&#1232;G.&#65533;j'&#65533;&#65533;&#65533;&#65533;&#65533;[&#65533;&#65533;S&#65533;&#65533;u&#65533;&#65533;&#65533;&#65533;ia&#1572;_X&#65533;&#1478;dUN7&#65533;O&#65533;&#65533;*e&#65533;#&#65533;&#65533;S%&#65533;&#65533;&#65533;i&#65533;Lh&#65533;"MuC9&#65533;`@h&#65533;h&#65533;&#65533;-&#65533;&#65533;&#65533;F&#65533;&#65533;&#65533;&#65533;;&#65533;&#65533;&#65533;g&#65533;&#65533;S]T&#65533;&#65533;]&#65533;k&#65533;S&#65533;&#65533;q_&#65533;&#65533;&#65533;&#65533;c&#65533;&#65533;&#65533;&#1390;&#65533;e&#65533;D&#65533;65r2&#65533;&#65533;(&#65533;&#65533;&#65533;)&#65533;8pD&#65533; &#65533;&#1176;&#65533;'&#65533;1&#65533;'a&#65533;y\&#65533;G&#65533;
Zp&#65533;&#65533;-&#65533;'>&#65533;&#65533;&#65533;W&#65533;	&#65533;&#65533;&#65533;2&#65533;Y~&#65533;k&#1989;&#65533;&#24459;1&#65533;b}c&#65533;&#65533;
u&#65533;&#65533;%&#65533;&#65533;&#65533;r&#65533;&#65533;&#65533;D&#65533;q&#65533;2&#65533;&#65533;&#1469;	^&#65533;&#65533;HD&#65533;$&#65533;&#65533;&#65533;D)&#65533;&#65533;`&#65533;HE?&#65533;&#65533;I]&#65533;&#65533;&#850;&#65533;&#65533;&#65533;&#65533;$0D&#65533;&#65533;
!&#65533;!&#65533;U&#65533;H&#362;&#65533;Lnw&#65533;&#65533;<oJ&#65533;K&#65533;&#65533;h&#65533;$&#65533;&#65533;Gd"/&#65533;&#65533;&#65533;P	E&#65533;&#1007;8&#65533;&#65533;&#65533;- @&#65533;z %A&#65533;&#65533;e&#65533;x&#65533;u&#1065;B<&#65533;R&#65533;&#65533;&#65533;J&#65533;&#65533;&#65533;p&#65533;Td&#65533;&#65533;XB&#65533;@&#65533;Q&#65533;&#1899;&#65533;&#65533;&#65533;&#65533;&#65533;V^&#65533;z|b&#65533;j%H&#65533;&#65533;&#65533;Q&#65533;`P|&#1459;Qm&#65533;%&#65533;&#65533;&#65533;&#65533;&#65533;I&#65533;	&#65533;&#65533;&#65533;&#65533; &#65533;aK&#65533;]&#65533;P&#65533; %&#65533;LI&#65533;U&#65533;&#1160;&#65533;&#806;6&#65533;&#65533;&#65533;[t&#65533;_S#&#65533;nu&#65533;f.&#65533;6Xd|&#65533;h &&#65533;&#65533;FX"s&#65533;5&#65533;9&#65533;:6&#65533;&#65533;&#65533;`=&#65533;&#65533;r&#65533;`&#65533;I&#1026;&#65533;&#65533;&#65533;^Nnb&#65533;d &#65533;6&#65533;&#65533;M&#65533;&#65533;<@c> ('&#65533;`&#65533;S'&#65533;l&#65533;)\&#65533;P&#65533;&#65533;&#65533;L&#65533;H&#65533;|&#65533;	"&#65533;&#65533;i&#1046;&#65533;4&#65533;&#1467;&C&#65533;&#65533;&#1031;&#65533;r&&#65533;&#65533;4z&#65533;8d&#65533;&#614;7TQlN &#65533;%&#65533;-&#65533;&#65533;!q&#65533;&#65533;&#65533;P3&#65533;|&#65533;T&#65533;j&#65533;UB&#65533;JZ-&#65533;&#65533;&#558;&r&#65533;k&#1921;D
h) &#65533;&#65533;&#1064;&#1096;&#65533;&#65533;TC&#65533;&#65533;&#65533;n&#65533;&#65533;0&#65533;BjQ&#65533;&#65533;^&#65533;&#65533;GY&#65533;&#65533;Z[S%
V&#65533;&#65533;&#65533;kE8&#876;9&#1308;a,YB&#65533;	_r&#1378;&#728;+Shb&]].&#65533;|&#65533;h&#65533;8S&#65533;iT&#65533;kMlB &#65533;@/W@&#65533;&#65533;d#&#65533;^&#65533;&#1302;&#65533;e&#65533;a=V&#65533;
2&#65533;&#65533;&#65533;U&#65533;&#65533;&#65533;&#65533;&#65533;KC&#65533;&#65533;&#65533;	&#65533;&#65533;&#65533;6&#65533;&#65533;Q&#65533;X;&#65533;&#65533;Q&#65533;&#65533;`Xe`&#65533;&#65533;A&#65533;&#65533;y&#65533;&#65533;(3&#65533;&#65533;&#65533;&#65533;&#65533;b&#65533;w-"h&#65533;&#65533;&#65533;&#65533;L&#65533;&#65533;ul&#65533;&#65533;&&#65533;&#65533;W&#65533;bjsGM ~Py&#1085;&#65533;sc]S2&#916;Nt&#65533;&#65533;&#65533;*&#65533;&t&#65533;Q&#65533;&#65533;&#65533;&#65533; }&#65533;w&#65533;&#65533;]&#65533;&#65533;&#65533;G&#65533;&#65533;&#65533;/&#65533;&#65533;TN&#2002;2&#65533;]/&#65533;W&#65533;b,u)4S)&#65533;&#65533;&#65533;&#65533;Ws7~1&#65533;[aR&#65533;&#65533;&#65533;f:&#65533;&#65533;&#65533;&#487;&#65533;&#65533;&#65533;-N&#65533;&#65533;)7&#65533;&#65533;A&#65533;&#65533;&#65533;c&#65533;&#65533;&#65533;G&#65533;&#65533;3&#65533;X.2wk&#65533;&#65533;(>&#65533;&#65533;&#65533;&#65533;&#65533;,&#65533;&#65533;&#65533;2&#65533;&#65533;4&#65533;&#65533;pi&#65533;&#65533;&#65533;f&#65533;&#65533;&#65533;&#65533;&#65533;&#65533;2i&#65533;&#65533;&#65533;c&#65533;&#65533;&#65533;&#65533;&#65533;>&#65533;&#65533;&#65533;N~b&#65533;&#65533;&#65533;b&#65533;}&#65533;&#65533;&#65533;&#65533;&#65533;J#<c&#65533;>p&#65533;&#976;&#65533;ti&#65533;S&#65533;@+&#65533;&#65533;>&#65533;r-&#65533;&#65533;&#65533;Dqz&#65533;&#65533;#&#65533;%M&#65533;R&#65533;B&#65533;&#65533;&#26853;E=$7q&#65533;WN&#65533;&#65533;)&#65533;RS&#65533;&#65533;&#65533;B&#65533;`&#65533;$&#65533;Q&#65533;&#65533;&#65533;&#65533;j5c&#65533;&#65533;b{&#65533;&#65533;&#65533;&#65533;g&#65533;jM&#65533;:&#65533;	&#65533;&#65533;&#65533;&#65533;M&#65533;j{&#65533;&#65533;h&#65533;.&#65533;&#65533;^k[0 !&#65533; I ,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289;&#65533;&#65533;&#65533;&#65533;&#65533;&#65533;&#65533;&#454;&#501;&#65533;&#65533;&#65533;&#65533;&#65533;&#65533;&#65533;&#65533;&#1711;&#65533;&#65533;&#65533;&#1228;&#736;&#65533;&#2041;&#65533;&#65533;&#65533;&#65533;&#65533;&#65533;&#65533;&#65533;&#65533;&#65533;&#65533;&#65533;&#65533;&#65533;&#65533;&#753;&#65533;&#65533;&#65533;&#784;&#65533;(&#65533;&#65533;&#65533;&#65533;j{&#65533;/@&#65533;&#65533; q&#1363;&#65533;l&#65533;D&#65533;&#65533;&#65533;&#65533;+&#65533;&#854;&#143; C&#65533;&#65533;&#65533;&#65533;D&#65533; &#65533;$A&#65533;Mz&#65533;&#65533;&#65533;f&#65533;n&#65533;&#65533;&#65533;&#627;&#65533;OQ&#65533;&#65533;\7&#65533;^"tY&#65533;%&#793;&#65533;&#65533;5&#65533;9&#65533;&#65533;&#1247;X&#65533;j%&#65533;f#&#65533;&#65533;&#65533;<&#65533;&#65533;&#65533;&#65533;&#65533;&#65533;&#65533;=&#65533;`&#1671;,&#65533;&#65533;v&#65533;&#65533;&#65533;&#1915;&#65533;&#65533;^<&#278;)&#844;d&#65533;B&#65533;0u*&#65533; )U&#65533;$\S-G&#65533;4#&#65533;&#65533;w&#65533;&#65533;&#65533;&#65533;j&#65533;&#65533;y&#65533;>&#65533;&#65533;&#65533;%Vk&#65533;1\ (&#65533; &#65533;&#65533;~h&#65533;&#65533;&#1129;&#65533;4&#65533;&&#65533;&#65533;&#65533;_&#65533;n&#65533;vN&#65533;8,[&#65533;&#65533;&#65533;e&#65533;&#65533;hR&#65533;&#65533;&#65533;&#65533;:&#65533;&#65533;*&#65533;&#65533;6&#65533;1&#65533;&#65533;&#1618;k&#65533;&#65533;&#65533;Z5v&#65533;&#851;&#65533;s&#1336;&#65533;&#65533;&#65533;&#65533;W&#65533;vO&#65533;&#65533;&#274;Uh&#65533;&#65533;=&#65533;G&#65533;f&#65533;jI&#65533;v&#65533;j&#65533;&#65533;[$uo&#65533;&&#65533;y&#65533;Yz-&#65533;&#1484;G&#65533;p&#1991; &#65533;&#65533;Pr&#65533;!sO&#65533;&#65533;&#1827;j&#65533;i&#65533;R5&#65533;&#65533;j'&#65533;&#65533;&#65533;}'R&#952;X&#65533;&#65533;&#65533;6&#65533;?&#65533;&#1605;h=E&#65533;&#65533;&:y&#65533;PV&#65533;&#65533;&#65533;5PTw&#65533;g&#65533;	t&#65533;&#65533;
p&#65533;&#65533;.&#65533;h&#65533;&#65533;6)[&#65533;-&#65533;&#65533;f&#65533;&#65533;Q&#1506;&#65533;Bn&#65533;]M&#65533;e&#65533;[U&#65533;&#65533;5N&#65533;&#65533;&#65533;KW&#65533;`&#65533;Qt)6&#65533;&#65533;k%Hcu\" &#65533;&#65533;@$&#65533;&#65533;x&#229;
\&#65533;&#65533;&#65533;7c&#65533;
&#65533;&#65533;n&#65533;Z&#65533;&#65533;h&#1432;c&#65533;*&#1704;JS&#65533;&#65533;&#65533;a^&#65533;'&#35772;b&#65533;.&#65533;=&#65533;&#65533;y&#65533;p&#65533;&#65533;9&#65533;&#65533;&#65533;bj&#65533;&#65533;B&#65533;&#65533; &#65533;a*`&#65533;&#65533;
&#65533;&#1457;(&#65533;&#65533;-&#65533;&#65533;f&#65533;&#65533;8!&#65533;&#65533;&#65533;-&#65533;&#1581;&#65533;&#65533;@*j_&#65533;zZy&#65533;&#65533;&#65533;&#65533;/%&#65533;&#1755;b&#65533;U]&#65533;&#65533;&#65533;( 	!&#65533;&#65533;>&#65533;&#65533; l&#65533;p&#65533;&#65533;&#65533; &#65533;&#65533;&#65533;&#65533;&#65533;{&#43561;&#65533;P0j=&#65533;&#65533;*&#65533;cB&#65533;f&#65533;H-&#65533;-&#65533;&#65533;&#65533;&#65533;(a4&#65533;3Q&#65533;&#65533;&#65533;l3r}~&#65533;Y&#65533;&#65533;X&#65533;&#65533;&#65533;&#65533;&#65533;&#65533;&#65533;&#65533;&#65533;&#65533;&#65533;&#65533;i&#65533;&K&#65533;@&#65533;&#65533;~&#65533;v>&#65533;&#65533;h&#279;&#65533;&#65533;&#65533;FO*&#38501;&#65533;9&#65533;&#2001;&&#65533;R&#65533;s&#65533;7&#65533;b&#65533;`e&#65533;&#65533;&#65533;F&#816;&#65533;@{&#1637;u&#65533;j&#65533;&#2017;&#65533;&#65533;&#65533;~&#65533;\&#1680;@>4~&#65533;&#65533;c&#65533;h&#65533;&#65533;&#65533;}&#65533;&#216;F&#65533;&#1061;&#65533;*$ &#65533;S&#65533;[t&#65533;&#43426;&#65533;&#65533;&#246;&#1772;sF&#65533;iy&#65533;S&#65533;&#65533;&#65533;O&#65533;&#65533;&#65533;&#65533;&#65533;@&#65533;R+&#65533;&#65533;&#65533;}g&#65533;9&#65533;&#65533;'&#65533;|&#65533;EHz&#65533;&#65533;
&#65533;&#65533;&#65533;&#65533;D;-&#65533;&#65533;F-mu&s&#866;&#65533;&#65533;&#65533;&#65533;&#65533;&#65533;&#766;&#65533;&#65533;I&#65533;&#65533;&#65533;&#65533;&#65533;x&#65533;!J&#65533;Z^&#65533;S&#65533;&#65533;"&#65533;&#65533;)&#65533;7L&#65533;&#60509;&#65533;&#65533;&#65533;*Z&#1458;T'&#65533;%&#65533;E	&#65533;A&#65533;&#65533;)&#65533;]&#65533;&#65533;&#65533;4&#65533;&#65533;&#65533;&#65533;s&#65533;&#65533;&#65533;r&#65533;,}g:&#65533;c&#65533;o&#65533;&#65533;+&#65533;&#65533;&#65533;'&#65533;!&#65533;?&#65533;&#65533;&#65533;!nn&#65533;&#65533;&#1841;&#65533;v-&#65533;&#65533;&#65533;&#65533;# &#1180;&#65533;;&#65533;u&#65533;dE&#65533;&#65533;J&#65533;&#65533;1&#65533;&#65533; &#65533;&#65533;1Ao&#65533;&#65533;&#65533;t&#65533;D&#65533;&#65533;&#65533;&#65533;b&#65533;Vl&#65533;&#65533;xD&#65533;{&#65533;&#1857;FJD^cQ&#65533;&#65533;r@&#65533;V&#840;K |&#65533;&#65533;<EE &#65533;&#65533;&#65533;w(&#65533;tY&#65533;S&#65533;8&#65533;.&#65533;5&#65533;&#65533;?f&#771;&#65533;,&#65533;&#65533;t$&#65533;&#65533;&#65533;+&#65533;H&#65533;G)&#65533;6&#65533;&#65533;J&#65533;&#38732;&#65533;D(J&#65533;U4:"&#25479;@Hz0L&#65533;D&#65533;V2&#65533;&#65533;.b&#65533;&#65533;&#65533;&#65533;&#1157;&#65533;?.[&#65533;&#65533;R&#65533;4&#65533;&#514;A&#65533;K; 	E5#&#65533;&#65533;.&#65533;0%)&#65533;&#65533;&#65533;C &#65533;&#65533;$X4 &#65533;/b{&#65533;&#65533;&#65533;~9&#65533;M&#65533;&#65533;w&#65533;c&#65533;"&#65533;&#65533;g&#65533;s@&#65533;&#65533;&#65533;vB3}&#65533;cJ&#65533;F@\FRo9j&&#65533;!&#65533;&#65533;"&#65533;&#65533;&#65533;DG&#65533;&#65533; 5&#65533; &#65533;@*/-R&#65533;&#65533;T &#65533;&#65533;&#65533;f&#65533;&#65533;&#65533;&#65533;h$&#65533;i&#65533;K&#65533;S&#65533;\S\:aI&#65533;G&#65533;w&#65533;Z&#1957;FH&#65533;e/j&#65533;&#9740;&#65533;e&#65533;&#65533;0&#65533;11&#65533;D&#65533;&#65533;+h`&#146;&#65533;>&#1701;&#65533;&#65533;&#65533;c&#65533;&#65533;&#65533; &#65533;&#65533;*&#65533;&#65533;&#65533;&#65533;&#65533;d&#65533;=Cx&#65533;&#65533;&#65533;A*{&#65533;Z
&#801;&#65533;&#65533;\z`&#65533;n:&#65533;&#65533;&#584;NY&#65533;&#863;&#65533;&#65533;	Q2&#65533;&#65533;B&#65533;k:&#65533;X&#65533;&#296;&#65533;:&#65533;&#65533;&#65533;&#1034;&#65533;&#65533;=&#65533;&#65533;&#65533;&#65533;&#1706;&#65533;&#65533;Oi&#65533;&#65533;k&#65533;&#65533;ZO&#65533;&#65533; &#65533;\;&#65533;
` &#1194;j&#65533;b&#65533;V&#65533;9&#65533;?bR&#65533;&#65533;&#65533;&#65533;&#65533;&#65533;&#65533;.&#65533;~&#65533;n;&#65533;MA`&#65533;&#9949;;!&#65533;&#776;aQ&#65533;&#65533; :&#65533;&#65533;&#65533;&#65533;T&#65533;&#65533;&#65533;$'9{&#65533;&#65533;&#65533;@&#65533;v|Q
 &#65533;&#65533;&#65533;;M&#65533;.&#65533;4&#65533;Nbz3&#65533;f&#65533;&#65533;aWF5&#65533;&#65533;4&#65533;&#65533;&#65533;&#65533;&#65533;72&#65533;I&#65533;X&#65533;&#65533;sEMa&#65533;&#65533;&#65533;&#65533;<\&#65533;&#65533;&#65533;&#65533;J&#65533;JMj&#65533;&#65533;M&#65533;&#65533;g&#65533;.&#65533;&#65533;&#65533;&#65533;-&#65533;&#65533;Q&#65533;&#65533;;&#65533;	y<&#65533;Y&#65533;I&#65533;&#65533;ym&#65533;k=&#65533;m&#65533;&#65533;U&#65533;&#1976;&#65533;^&#65533;Kcq0*)&#65533;&#65533;&#65533;&#871;]oy&#65533;&#65533;&#65533;&#65533;u&#65533;)ejJk&#709;&#65533;'&#65533;&#65533;&#65533;&#65533;u),es]&#65533;N0&#65533;DB&#65533;&#65533; &#65533;o&#65533;[&#65533;%=&#65533;&#65533;&#65533;&#65533;9&#1498;	U;&#65533;&#65533;&#65533;Y&#65533;'&#65533;&#65533;&#65533;&#65533;&#65533;]&#65533;e &#65533;_M&#65533;&#323;&#65533;&#65533;
&#65533;&#65533;`&#65533; &#65533;x}&#65533;&#65533;R&#65533;&#65533;-F7&#65533;N&#65533;aY&#1401;~j&#65533;j~&#65533;W&#65533;2+.&#65533;tK&#65533;&#65533;*0;-&#65533;&#65533;LcZd>m&#65533;&#65533;+&#65533;&#65533;u&#65533;3)u&#65533;&#65533;&#65533;&#65533;EE&#65533;&#65533;,&#65533;&#65533;E`^*94RfDZI++^
*&#65533;k"&#65533;&#65533;d&#65533;(&#65533;&#65533;&#65533;&#65533;}D+NO&#65533;*&#65533;M&#65533;.&#65533;&#65533;YS&#65533;&#65533;&#65533;&#65533;g&#65533;4&#65533;&#65533;l&#65533;A&#65533;&#65533;'k5&#65533;e&#65533;c&#65533;:&#65533;&#65533;a&#65533;mdv
&#65533;4w!&#65533;H&#65533;&#65533;&#65533;t&#65533;&#65533;2C&#1582;&#22161;n&#65533;m&#65533;&#65533;&#65533;^1c&#65533;&#65533;&#65533;-&#65533;c*&#65533;S&#65533;dP&#65533;&#65533;&#65533;&#65533;&#65533;,&#65533;Y&#65533;]H(&#1024;3%&#65533;&#65533;&#65533;&#65533;;&#65533;&#65533;&#65533;&#65533;&#65533;&#65533;^&#65533;&#65533;&#65533; b&#65533;+&#65533;&#65533;vc&#65533;&#65533;;&#65533;&#65533;&#65533;fx&#1070;&#65533;&#65533;u&#65533;&#65533;&#65533;&#65533;0p&#65533;\<&A&#65533;&#65533;n&#65533;&#65533;k4&#65533;Z&#65533;&#65533;&#65533;&#65533;`i#&#1818;&#65533;&#65533;&#65533;G&#65533;!&#65533;&#65533;6Ia:&#65533; &#65533;/&#65533;t&#65533;&#65533;&#65533;&#65533;uS&#65533;sK'1!`&#65533;v&#65533;&#65533;[&#65533;&#65533;cL&#65533;7]m&#65533;&#65533;F&#65533;B+&#65533;&#65533;rau&#65533;+,&#65533;\&&#65533;&#65533;&#65533;&#65533;XS&#65533;l&#65533;&#65533;&#65533;=4%;&#65533;h=&#65533;&#65533;H72&#65533;R&#65533;&#65533;d&#65533;L-&#65533;&#65533;0&#65533;yk`&#65533;r&#65533;S&#65533;&#37831;@&#65533;c&#65533;'&#65533;&#65533;<v'8mR3&#65533;&#65533;&#1694;9E&#65533;wFZ&#65533;oD&#65533;&#65533;&#65533;&#65533;v&#65533;&#176;&#65533;&#65533;&#65533;&#65533;2@
O&#65533;oR_&#65533;&#65533;a&#65533;&#65533;Qz&#65533;;&#65533;rZ&#65533;s&#65533;!&#65533;&#65533;&#65533;&#65533;#&#65533;&#65533;&#65533;v&#65533;d&#65533;&#65533;&#65533;&#65533;&#65533;i[&#65533;d&#65533;<&#65533;=G&#65533;Q &#65533;7&#65533;{&#65533;&#65533;~&#65533;2=3]*&#65533;j	D&#65533;wu%dep &#65533;a[&#65533;&#65533;}&#65533;AzJ"&#65533;V>&#1827;-b&#65533;)_dP&#65533;|&#65533;"ZE&#65533;n&#65533;&#65533;&#65533;P&#65533; &#65533;&#65533;&#65533;rF/&#65533;Vwxr';'|&#1057; g&#65533;&#65533;&#65533;&#65533;&#65533; Z&#65533;&#65533;&#65533;&#65533;U9&#65533;c\&#65533;=PHo2>}qc&#65533;x&#65533;&#65533;@&#65533;&#65533; RV
3-&#54594;&#65533;3O&#65533;GxA&#65533;HR&#65533;1&#65533;nv&#65533;S&#65533;]@&#65533;(2&#65533;(&#65533;s&#1508;&#65533;&#65533; 6&#65533;&#65533;&#65533;l&#65533;&#65533;]H&#65533;S&#65533;,[&#65533;Z&#946;<&#65533;L&#65533;&#65533;*v&#65533;n-&#65533;_&#65533;#&#65533;	&#65533;1w20*&#132;G&#65533;0&#65533;%V&#65533;&#65533;i&#65533;&#65533;q&#65533;|&#65533;&#65533;W&#65533;&#65533;8v&#65533;E&#65533;&#65533;&#65533;&#65533;&#65533;{Ah{!7&#1765;!&#65533;&#65533;&#65533;W{&#1793;s8&#456;3?&#65533;CH&#65533;x,ZTj&#65533;V
&#65533;a&#65533;&#65533;&#65533;&#65533;&#65533;`[&#65533;&#65533;&&#65533;B.&#65533;"=0&#65533;I1&#65533;&#65533;R&#65533;&#138;&#65533;n&#65533;8_|r&#65533;"!&#65533;&#65533;&#65533;&#65533;|w!&#65533;&#65533;jF&#65533;(~&#65533;'\&#65533;e&#65533;:&#65533;B	&#65533;L(Vi&#65533;g&#65533;&#65533;&#65533;&#65533;&#65533;_&#65533;!&#65533;&#65533;2&#65533;Q&#65533;&#65533;X 3I!Vn&#65533;.&#65533;hz&#65533;&#65533;&#65533; &#65533;m&#65533;$&#65533;&#65533;&#65533;X&#65533;&#65533;F&#65533;&#65533;4&#65533;&#65533;G&#65533;&#65533;^ &#65533;g&#65533;&#65533;)9P&#65533;ogU"&#65533;&#528;X&#65533;6E1&#65533; C&#65533;V&#65533;&#65533;z&#65533;U&#65533;&#65533;r&#65533;&#65533;py&#65533;P&#65533;&&#65533;>A&#65533;n&#65533;+7&#65533;)&#466;T"06&#65533;K&#65533;x&#65533;&#65533;&#65533;f&#65533;0l&#65533;&#65533;E>&#65533;uHC&#65533;&#65533;2&#65533;B&#65533;&#65533;&#65533;:&#65533;&#65533;cq&#65533;&#65533;D&#65533;&#65533;A&#65533; ,vK&#65533;&#65533;Rg&#65533;u`&#65533;e&#65533;"&#65533;&#65533;&#65533;M&#65533;&#65533;T&#65533;T&#65533;&#65533;&#65533;&#65533;&#65533;_&#65533;*&#65533;&#65533;`&#65533;&#65533;p&#65533;`&#65533;&#65533;&#65533;{&#65533;m&#65533;&#65533;1[6&#65533;&#65533;&#65533;&#65533;ac&#65533;&#65533;aqc&#65533;8&#65533;s1tY&#65533;&#65533;@v&#65533;h&#65533;v&#65533;&#65533; 2d&#65533;s&#65533;&#65533;&#65533;n:&#65533;$&#65533;c&#65533;@3&#65533;&#65533;,d&#65533;e	&#65533; |	&#65533;&#65533;	&#65533;.&#65533;I&#65533;&#65533;&#65533;(Zi&#65533;m5R<H&#194;>&#65533;-Y!&#65533;&#65533;F&#65533;'&&#65533;_[ru &#65533;b&#65533;&#65533;ji#@x&#65533;H&#65533;&#65533;T91&#65533;y
4&#65533;e&#65533;V&#65533;JR&#65533;&#65533;V&#65533;&#65533;&#65533;T&#1528;&#65533;o&#65533;\&#65533;]8&#65533;&#65533;	4&#65533;f&#65533;TB/60&#1093;&#65533;|)c&#65533;qh&#65533;N&#65533;R&#65533;4&#65533;<R&#13611;V&#65533;@ wg&#65533;&#65533;Mq1`&#65533;y&#65533;&#65533;&#65533;M&#65533;&#65533;&#65533;&#65533;&#65533;&#65533; &#65533;p&#65533;&#65533;} 9&#65533;TJ/&#65533;8&#65533;aR&#65533;&#65533;&#65533;Un&#65533;0w&#65533;0k8O&#65533;&#65533;(r/&#65533;&#65533;Y,&#65533;&#65533;&#65533;z&#65533;$&#65533;a&#65533;&#65533;&#65533;s2&#65533;s&#65533;&#65533;&#65533;H*&#65533;J:&#65533;_q&#65533;&#65533;&#65533;6&#65533;&#65533;t!&#65533;W&#65533;&#65533;&#65533;&#65533;&#8798;&#65533;&#65533;&#65533;&#1674;&#65533;(&#65533;Xu%&#65533;-&#65533;b)[&#65533;zo&#65533;gyFmzo&#65533;*&#65533;xD&#65533;CK&#65533;jq&#65533;&#65533;&#65533;
&#65533;b&#65533;Ik&#65533;)g&#65533;&#65533;&#65533;&#65533;&#65533;&#65533;&#65533;|a&#65533;F&#65533;I&#65533;&#65533;&#65533;&#65533;&#65533;&#65533;&#65533;&#65533;&#65533;^
&#65533;t&#65533;S&#65533;&#65533;RL&$&#65533;&#65533;'&#65533;&#65533;&#65533;"DV&#65533;&#65533;=&#65533;e&#65533;&#65533;K&#65533;&#65533;&&#65533;&#590;&#65533;&#65533; PK&#1704;&#65533;0&#65533;/,&#65533;&#65533;O:&#65533;V"&#65533;&#65533;*	ak-&#65533;&#65533;yv1&#65533;&#65533;&#65533;&#65533;&#65533;&#65533;r&#65533;H&#1013;&&#65533;&#65533;'^&#65533;&#65533;
&#65533;O+&#65533;5yZ=@.H`&#65533;&#65533;&#65533;}&#65533;
&#65533;&#65533;&#65533;&#65533;S&#65533;&#65533;P&#65533;&#65533;&#65533;&#65533;@&#65533;&#65533;0&#688;&#65533;&#65533;+&#1913;&#65533;&#65533;P&#65533;J&#65533;&#65533;TB&#65533;&#65533;&#65533;&#65533;$&&#65533;Sj]rq&#65533;RB&#65533;#+f&#65533;Y&#1648;&#65533;&#65533;)&#65533;3)&#65533;&#65533;?9&#65533;32&#65533;&#65533;e&#65533;&#65533;&#65533;&#65533;&#65533;&#65533;&#65533;&#65533;&#65533;&#65533;&#65533;i&#65533;*&#757;&#65533;P S*m&#65533;&#65533;&#65533;&&#65533;&#65533;@&#65533;A&#65533;&#65533;n&#65533;R&#65533;-&#65533;&#65533;<M	g&#65533;&#65533;&#65533;g&#65533;I]K&#65533;+&#65533;TN&#65533;&#65533;8*&#65533;)<U]3&#8499;a&#65533;w&#65533;W&#65533;&#65533;&#65533;&#65533;&#65533;j&#65533;&#65533;0&#65533;|&#65533;&#65533;&#65533;&#65533; 1&#65533;&#65533;Y&#65533;&#65533;|&#48110;&#65533;~&#65533;Fi tL<B G&#65533;z&#65533;
&#37447;&#65533;1[\&#65533;\&#709;=&#65533;&#65533;&#65533;8F&#65533;,p %&#65533;&#65533;4&#65533;
&#65533;&#1029;Uj&#65533;!&#65533;&#65533;(GH&#65533;%&#65533;&#1267;&#498;0&#65533;&#65533;&#1655;&#65533;&#65533;&#65533;[
&#65533;w$F&#65533;x&#65533;r Osy&#65533;]G&#65533;~#P `&#65533;'&#65533;0&#65533;&#65533;&#65533;&#65533;&#65533;6&#250;&#65533;$&#65533;&#65533;&#65533;+`&#65533;&#65533;&#65533;&#65533;&#65533;&#65533;&#65533;&#65533;V#&#65533;a&#65533;G"&#65533;+
%&#65533;y&#65533;C#&#65533;&#65533;\ pL&#65533;[I&#65533;&#65533;&#1781; &#65533;V&#65533;&#65533;&#65533;u&#65533;&#65533;&#65533;&#65533;&#65533;&#65533;<3&#65533;&#65533;E(&#65533;&#65533;{k=&#65533;&#65533;i<&#65533;&#65533;G&#65533;&#65533;*c&#65533;&#65533;&#65533; &#65533;&#65533;(&#65533;&#65533;&#65533;&#65533;,&#65533;&#617;	0I$&#65533;&#65533;a&#65533;P &#65533;&#65533;&#65533;&#65533;&#65533;ks
&#65533;&#766;&#65533;&#65533;G<3"&#65533;p%&#65533; *&#65533; "j &#65533;&#65533;SZCm&#65533;qT&#65533;&#65533;&#65533;0&#65533;&#65533;&#65533;{5g,`")&#65533;&#1277;&#65533;D4z&#65533;pn&#65533;`+&#65533;P&#65533;&#65533;Lz&#65533;&#65533;&#65533;&#65533;!&#65533;&#65533;&#65533;&#65533;pP`&#65533;&#65533;jZ i&C&#65533;&#65533;&#65533;X&#65533;&#65533;W
&#65533;z&#1144;e&#51937;)&#65533;
&#65533;I&#65533;&#65533;%>&#65533;S&#65533;;y|8W&#65533;w|&#65533;G&#65533;	{&#65533;&#293;d&#65533;&#65533;&#65533; &#65533;&#659;&#65533;6&#65533;91&#65533;P&#65533;gsh&#134;dVg^K&#65533;&#65533;&#65533;}&#65533;k&#65533;&#65533;3&#65533;"&#65533;&#65533;&#65533;&#65533;&#65533;&#65533;%&#65533;&#65533;?;&#1065;&#1352;V.hR&#65533;&#65533;`&#65533;/&#65533;&#65533;&d\y+3&#65533;&#1083;&#65533;&#65533;&#65533;&#65533;&#65533; "&#65533;&#65533;w &#65533;|&#65533;e&#65533;&#65533;Gnw&#65533;&#1906;p{&#65533;D&#65533;&#65533;&#65533;&#65533;&#65533;s&#65533;*k&#65533;Lu&#65533;l&#65533;U&#65533;L{&#65533;! $&#65533;&#858;&#65533;  &#65533;&#65533;&#65533;:&#65533;&#65533;&#65533;&#645;&#65533;&#65533;&#65533;&#65533;&#65533;&#65533;JF&#65533;J/&#65533;C;&#65533;<f&#65533;c&#65533;QF&#65533;&#65533;&#65533;G&#65533;&#424; c&#65533;S-&#65533;r&#65533;B&#65533;u&#65533;q&#65533;  @&#65533; &#65533;&#65533;&#65533;[&#65533;~<(&#65533;&#65533; 10&#65533;&#65533;hlj&#65533;&#234;&#65533;&#65533;H&j2:y&#65533;&#65533;$&#65533;'&#65533;&#172;I1q&#65533;&#65533;@s&#65533;&#65533;&#65533;	/J&#65533;{&#65533;8&#65533;@m&#65533;&&#65533; *&#65533;&#65533;&#65533;&#65533;Jv&#65533;&#65533;X&#65533;@'&#989;&#65533;?x&#65533; &#65533;U-&#65533;K&#65533;z%&#65533;&#65533;&#65533;&#65533;&#65533;1&#65533;?(7&#65533;&#65533;&#65533;f&#65533;&#65533;&#65533;wHB&#65533;p$&#65533;&#65533;<&#65533;&#65533;E&#65533;&#65533;&#65533;F&#65533;Lz&#65533;l&#65533;f k&#65533;`&#65533;&#65533;A@e&#65533;9m&#65533;&#65533;&#65533;&#65533;&#65533;{&#65533;vp&#65533;&#65533;IB(&#65533;jkE(Z&#65533;*P&#65533;&#65533;&#65533;&#65533;2&#1701;&#65533;lS&#65533;}&#65533;&#65533;h21U&#65533;m>H&#65533;G&#65533;&#65533;\&#65533;&#65533;&#65533;3&#65533;&#65533;&#65533;U&#65533;mdi&#65533;q&#65533;P@ &#65533;&#65533;I&#65533;&#65533;  &#65533;&#65533;&#65533;&#65533;&#65533;&#65533;&#65533;&#65533;}&#65533;%&#65533;*P&#65533;&#65533;X&#65533;&#65533;&#65533;&#65533;&#65533;&#65533;y&#1655;&#65533;&#65533;U&HI&#65533;,&#65533;W&#65533;&#65533;&&#65533;"&#65533;&#65533;&#65533;&#65533;Q3&#65533;&#283;1&#65533;MR &#65533;&#65533;&#65533;4|&#411;&#65533;HRtq[&#65533;&#1191;\&#65533;]&#65533;ckBd\,&#65533;W&#65533;&x&#214;s&#65533;R&#65533;+&#65533;&#1658;&#65533;	&#65533;&#65533;&#65533;:&#62125;&#538;M&#65533;&#65533;#&#65533;&#65533;ZB&#983;w@=&#65533;`&#65533;&#65533;,]&#65533;&#65533;&#65533;M&#65533;:7&#65533;	^;\&#65533;C&#65533;^&#65533;&#65533;p <&#65533;&#65533;&#65533;=t&#65533;&#65533;~&#1515;P&#65533;,&#65533;&#65533;q&#65533;[&#65533;&#65533;A &#65533;&#65533;/ >&#65533;<h&#65533;&#65533;@&#65533;#R&#65533;&#65533;&#65533;&#1510;&#65533;p:5&#65533;"&#65533;&#65533;S>Fh
] 4`&#65533;&#65533;&#65533;(-&#35496;&#65533;&#65533;E&#65533;&#65533;{&#65533;y&#65533;&#65533;&#65533;&#65533;&#65533;&#65533;$}>A&#65533;c=&#65533;C1,b&#65533;tX&#65533;G8&#65533;H&#65533;&#65533;ZX&#450;&#65533;V:P?&#65533;&#65533;&#65533;&#65533;&#65533;&#65533;&#65533; (&#65533;/&#65533;&#65533;&#65533;&#65533;W`$&#65533;@&#65533;&#65533;&#65533;&#65533;&#65533;.%&#65533;tk&#65533;D{r&#65533;I;0&#65533;&#65533;&#65533;<^&#65533;;S+{&#65533;;H&#243; &#65533;10@$P&#1479;&#65533;&#1395;|&#65533;-+&#65533;&#65533;X&#65533;#&#65533;&#1335;CcP&#65533;QZ&#65533;h}
&#65533;&#65533;&#65533;&#2044;38aB<&#65533;-=&#65533;-"&#65533;&#65533;&#65533;&#65533;"&#65533;&#65533;&#65533;h&#65533;&#65533;p]&#65533;>&#65533;&#65533; &#65533; &#65533;&#746;&#65533;)P&#53885;&#65533;N&#65533;)QSq&#65533;<*X&#65533;<&#65533;.&#65533;B&#65533;Fb&#954;^C)l\2&#65533;&#65533;&#229;r p  &#65533;&#65533;&#65533;Eq&#760;&#65533;"P &#65533;I&#65533;&#65533;&#65533;ngI]&#65533;&#65533;&#65533;&#65533;&#65533;0"&#65533;&#65533;&#65533;&#65533;&#65533;-&#1634;.&#65533;&#194;(&#65533;&#839;&#65533;&#65533;z&#65533;&#65533;<j;&#65533;f&#65533;|VM(&#65533;#0 &#65533;&#65533; +   &#65533;j&#65533;&#65533;0&#43268;&#65533;&#65533;&#65533;&#65533;&#65533;
&#65533;3&#65533;&#65533;&&#65533;&#65533;&#1255;&#65533;&#65533;&#65533;&#65533;&p&#65533;&#65533;&#65533;&#65533;`Z&#65533;G"Vo&#65533;&#65533;Jx&#65533;J&#65533; $0&#65533;&#65533;@&#65533;&#283;P &#65533;&#65533;&#65533;&#65533;&#65533;`&#65533;&#65533;&#65533;&#65533;ZI!p 7&#65533;"&#65533;&#65533;&#65533;9&#65533;IT&#65533;R&#65533;&#65533;&#65533;*&#65533;2&#65533;g\&#65533;;&#65533;ru&#1826;P&#65533;&#65533;sK&#65533;&#65533; - &#65533;&#65533;&#65533;Hg. *0&#65533;W&#65533;&#65533;`&#65533; &#65533;O&#65533;&#65533;&#65533;&#65533;&#65533;&#65533;&#65533;-&#65533;b&#65533;&#65533;nz&#65533;am'&#65533;K&#65533;^&#65533;c&#65533;^
B?B	 &#65533;&#65533;!,&#65533;&#65533;$"11&#65533;$&#65533;&#65533;&#65533;&#65533;&#65533;&#65533;&#65533;&#65533;&#65533;&#65533;-&#65533;&#65533;&#65533;&#65533;&#65533;&#65533;&#65533;&#65533;&#65533;&#65533;&#65533;&#65533;&#65533;&#65533;&#65533;&#65533;&#65533;&#65533;&#65533;&#65533;&#65533;&#65533; &#1098;&#65533;&#1162;&#65533;&#65533;??&#65533;B7&#65533;&#65533;&#65533;&#65533;&#65533;&#65533;&#65533;&#65533;&#65533;&#65533;&#65533;&#65533;&#65533;&#676;&#65533;&#65533;	&#65533; 		;&#65533;&#65533;
&#65533;)&#65533;f&#65533;&#65533;&#65533;&#65533;8x&#65533;&#65533;&#65533;&#65533;O"&#65533;&#65533;J&#65533;&#65533;u&#65533;\&#65533; c&#399; C&#65533;V&#65533;&#65533;EU!J&#65533;&#304;&#65533;E3j&#65533;B&#65533;&#65533;&#65533;p
(pQ&#65533;&#65533;&#65533; &#65533;K&#65533;r&#65533;&#1123;H&#65533;
!B&#65533;P&#65533;&#1591;C'|5hq&#65533;&#65533;-R>&#65533;J&#65533;u&tLz&#65533;c &#65533;lA&#65533;&#65533;K7&#65533;I&#65533;w_a @q%	&#65533;&#65533;9j&#65533;l&#65533;&#65533;D&#1568;
&#6541;6j&#65533;&#65533;%&#65533;&#65533;&#65533;&#65533;&#65533;&#65533;&#65533;	[&#65533;&#65533;Y&#65533;$&#65533;&#65533;COp58  &#65533; pz&#65533;A&#65533;&#65533;&#65533;Hl&#65533;&#65533;&#65533;&#65533;&#65533;&#65533;0&#65533;+&#65533;&#65533;&#65533;&#65533;&#65533;&#65533;G&#65533;&#65533;&#65533;lNL;<&#65533;&#65533;>&#65533;&#1668;X&#65533;]&#65533;&#519;&#65533;oj%&#65533;r&#65533;M&#65533;&#65533;m&#65533;&#65533;Q\&#65533; &#65533;#&#65533;&#65533;&#65533;&#65533;A&#65533;&#65533;$T@&#65533;&#65533;N1&#65533;&#65533;`+.@`Q,&#65533;&#65533;&#65533; q&#65533;A&#65533;_g&#65533;&#65533;$45M5&#65533;&#65533;&#65533;S&#65533;e&#65533;&#65533;(&#65533;&#65533;
G&#65533;a  <&#65533; &#1671;&#65533;&#65533;&#1357;&#65533;t&#65533;&#65533; 	&#65533;&#65533;&#65533;*L B4&#65533;&#65533;&#65533;&#65533;=&#1296;&#9520;<&#65533;&#65533;	&#65533;&#65533;+&#206;&#65533;&#65533;`&#65533;,&#65533;&#65533;C&#65533;R14&#65533;8&#65533;&#65533;&#65533;5&#65533;&#65533;&#65533;&#1745;CY&#65533;T&#65533;Y&#65533;sM&#65533;h&#65533;&#1352;&#65533;T&#65533;`&#65533;&#65533;&#65533;0&#65533; &#65533;l&#65533;Im&#65533;	0&#65533;0A(=X&#65533;&#65533;&#65533;P&#65533;&#65533;&#65533;&#65533;z&#1685;e&#65533;&#65533;j&#65533;&#65533;&#65533;0&#65533;-&#65533;&#65533;b2&#65533;}wf:*|&#65533;T&#65533;&#65533;&#65533;M&#65533;}&#65533;Cp~9BQV&#65533;&#822;&#65533;&#65533;&#824;&#65533;&#65533;7&#65533;&#65533;sSv &#65533; tex&#65533;&#65533;$&#65533;}0&#65533;(i&#65533;&#65533;F]&#65533;&#65533;n.&#532;&#65533;.+U6&#65533;&#65533;&#65533;+6W&#65533;RC&#65533;&#65533;&#65533;R&#65533;&#65533;&#65533;9&#65533;v&#65533;h&#65533;p&#65533;,&#65533;&#65533;F&#65533;yg&#65533;&#65533;!T&#65533;L&#65533;&#65533;?&#65533;"r&#65533;&#65533;]&#65533;&#65533;&#65533;L&#65533;&#65533;&#137;&#65533;&#65533;"&#65533;&#300;F&#65533;\&#65533;x&#65533;Z&#986;&#65533;&#65533;&#65533;YT&#65533;&#65533;Y&#65533; &#65533;R&#65533;&#65533; u#&#65533;z&#65533;&#65533;L&#65533;&#65533;/'&#65533;&#65533;&#65533;T&#65533;m&#65533;&#65533;06t&#65533;&#65533;&#65533;&#65533;&#65533; &#65533;DBm&#65533;&#65533;	&#65533;&#65533;&#65533;&#65533;&#65533;6&#65533;&#65533;\yq&#65533;&#65533;&#65533;&#65533;&#65533;]%r`.&#65533;]&#65533;&#65533;H&#65533;7&#65533;+p&#65533;&#65533;	(&#65533; &#65533;4&#65533;k3@&#65533;6&#65533;EY(&#65533;S&#65533;&#65533;(c&#65533;Bhg&#1889;]5&#65533;$B&#65533;&&#65533;)1&#65533;&#65533;&#65533;.[>&#65533;&#65533;Q&#1581;b,&#65533;
k&#65533;9/&#65533;&#65533;P>&#65533;&#65533;VO&#65533;&#65533;N&#65533;&#65533;&#65533;#&#65533;&#65533;:&#65533;-&#65533;&#65533;&#65533;5~.&#65533;XN&#65533;T&#65533;&#65533;&#65533;&#65533;&#65533;&#1518;&#65533;&#65533;/0,tYA&#65533;&#65533;&#219;z&#65533;(&#65533;&#1775;y&#65533;%;<&#65533;&#65533;8&#65533;&#65533;&#65533;v4u&#65533;&#65533;&#65533;&#65533;<&#65533;&#65533;b3L5@ [&#65533;&#65533;&#65533;&#65533;L&#65533;c&#65533;&#65533;&#65533;t&#65533;&#65533;&#65533;,&#65533;n&#65533;&#65533;@
&#65533;7&#65533;&#65533;Q&#65533;.&#65533;&#65533;&#65533;&#65533;&#65533;X&#65533;&#65533;&#65533;)&#65533;a#&#65533;&#65533;&#65533;x&#65533;&#65533;&#65533;&#1186;&#65533;p&#65533;r&#65533;`&#65533;3?&#65533;
 	L&#65533;#&#65533;40&#65533;p&#65533;T&#65533;A&#65533;[&#65533;Z|&#65533;Ah&#65533;m&#65533;N@&#65533;&#65533;&#65533; &#65533;5"&#65533;&#1073;M&#65533;@&#65533;&#65533;&#836;YB&#65533;&#65533;&#65533; O&#65533;H&#65533;:~HE&#1393;&#65533;&#65533;&#65533;&#65533;k&#65533;&#412;&#65533;&#714;&#65533;&#65533;&#65533;&#65533;b5&#65533;&#65533;&#65533;&#65533;h&#65533;4&#65533;'&#65533; &#65533;K&#65533;a8/~&#65533;~&#65533;A`$Z'	F&#65533;&#65533;f$&#65533;epC&#65533;&#65533;&#65533;&#65533;&#65533;&#65533;&#65533;&#65533;3C#&#288;&#65533;bi`&#65533;q&#65533;&#65533;K&#65533;  &#65533;&#65533;&#65533;&#65533;p&#65533;i&#65533;&#65533;C`G&#65533;(&#65533;'&! A&#65533;1.s&#65533;&#65533;&#65533;&#65533;&#65533;&#65533;&#65533;b&#65533;&#65533;&#65533;=&#65533;&#65533;&#65533;g&#65533;p&#65533;0&#65533;&#65533;&#65533;r&#65533;VJ&#65533;W&#65533;$3Er!5%&&#65533;;&#65533;{&#65533;&#1261;&#65533;&#65533;&#65533;^&#65533;&#65533;&#65533;e&#65533;&#65533;&#65533;n&#65533;&#826;&#65533;&#65533;RB&#65533;Y}Gx>&#65533;_A&#65533;xA&#65533;G*R;a&#65533;qz<&#65533;!&#65533;P'&#65533;H[&#65533;(&#65533;"0N&#65533;&#65533;!&#65533;F2!:N&#65533;LLA&#49302;C1`&#65533;4&#65533;x	:i&#65533;A&#65533;&#65533;"b\&#65533;&#65533;)N&#65533;N,&#65533;&#65533;&#65533;-&#65533;&#65533;ps&#65533;&#65533;&#65533;0`&#65533;&#65533;8&#898;+&#65533;O&#65533;&#65533;&#65533;0&#65533;&#65533;&#65533;;&#65533;5&#65533;&#65533;&#65533;&#65533;&#65533;F&#65533;SS&#34434;r&#65533;&#65533;&#65533;&#65533;&#65533;T&#65533;t&#65533;gN1&#65533;&#65533;5j&#65533;&#65533;&#65533;@j&#65533;o&#65533;@F&#65533;~&#65533;"&#65533;U&#65533;"_5i&#65533;SM&#65533;&#65533;
&#65533;c}&#65533;&#65533;(&#65533;)'&#65533;3&#65533;&#65533;5&#65533;d&#65533;-&#65533;&#4329;&#65533;&#65533;h&#65533;&#65533;&#65533;u'4&#65533;S &#65533; &#65533;&#65533;&#65533;&#65533;Jl&#65533;G1l&#980;&#65533;&DV&#65533;j:&#65533;&#65533;&#65533;e&#905;Bv&#65533;K5&#65533;k&#65533;T&#65533;&#65533;	&#65533;S!&#65533; &#65533;&#65533;NF&#65533;l&#65533;w<QT&#65533;V&#65533;&#65533;i&#579;&#65533;&#65533;&#65533;&#65533;&#65533;(4&#65533;%&#65533;5&#65533;&#65533;Z&#562;&#65533;&#21295;$K&#65533;&#65533;n&#65533;&#65533;1&#65533;O&#65533;{Iib&#65533;i&#65533;&#65533;&#65533;&#65533;v&#65533;w&#65533;l@&#65533;&#65533;&#65533;J&#65533;&#65533;&#65533;p&#65533;9k"?m*&#65533;&#65533;jO&#65533;>X&#65533;w:5'r&#65533;p&#65533;A&#65533;RC&#65533;&#65533;&#65533;1&#65533;&#65533;&#65533;
&#65533;&#65533;]&#65533;&#65533;+&#65533;X&#65533;&#65533;&#65533;X&#65533;Tw&#65533; N&#65533;&#65533;&#65533;&#65533;&#65533;`&#65533;&#65533;zj&#944;&#65533;M&#65533;&#65533;;B$&#65533;0=.&#65533;&#65533;!T&#65533;n&#65533;&#65533;S&#65533;P%&#65533;&#65533;&#65533;%Ws\&#65533;"&#65533;&#65533;@&#65533;&#65533;&#65533;&#65533;&#65533;&#1303;&#65533;&#65533;&#65533;&#65533;&#65533; x1&#65533;s&#65533;t m&#65533;&#65533;dWZ&#65533;F-h&#65533;&#65533;j&#65533;&#65533;&#65533;&#65533;'f33C&#65533;V&#65533;%u:]&#65533;?jH?&#65533;H&#65533;,&#65533;YHqZ&#65533;$8&#1474;&#276;&#65533;5g&#65533;&#65533;Hf+&#65533;&#65533;O7(6&#65533;S&#65533;]&#65533;&#65533;&#65533;545}.&#57585;=&#65533;&#65533;&#65533;H&#65533;W&#65533;&&#65533;E&#65533;&#65533;1<l&#65533;_OO&#65533;dD&#65533;9&#65533;C&#65533;`Pi&#65533;m&#65533;,&#65533;^&#65533;|@&#65533;&#65533;&#65533;x0"&#65533;Z&#65533;vnw&#65533;&#65533;&#65533;{Ef&#65533;_<&#65533;l&#65533;/ &#65533;&#65533;&#65533;&#1504;C&&#65533;&#65533;&#65533;T&#65533;&#65533;0n &#65533;&#65533;u*&#65533;Q&#65533;&#65533;&#65533;&#65533;WZJ&#65533;e&#65533;&#65533;U&#65533;&#65533;&#65533;&#65533;&#65533;a&#65533;&#65533;&#65533;&#65533;Ngd&#427;5&#65533;)dP&#65533;]&#65533;8.&#65533;7.&#65533;&#65533; &#65533;&#65533;p&#65533;&#65533;0&#65533;z&#65533;&#65533;&#65533;H&#1672;&#65533;Z&#65533;&#65533;&#65533;&#65533;6&#65533;&#65533;&#65533;CD&#65533;&#65533;&#65533;&#1451;&#65533;(&#65533;4&#65533;&#415;d&#65533;5N3x&#65533;mLT&#65533;&#65533;&#65533;&#65533;R!&#65533;I\&#65533;&#65533;D&#65533;}P&#65533;7&#65533;&#65533;&#65533;&#65533;mZ&#65533;&#65533;y 2&#65533;&#65533;&#65533;&#65533;xo&#181;/^&#65533;&#65533;&#65533;3&#65533;&#65533;&#65533;E&#65533;&#366;&#65533;&#65533;m"&#498;-S&#65533;5SK%sE&#65533;W&#65533;w&#65533;&#65533;\&#1383;&#65533;&#65533;la&#65533;&#65533;l&#65533;d&#65533;&#65533;&#65533;N&#65533;}&#65533;&#65533;&#65533;&#65533;V&#65533;`&#65533;e0&#65533;&#65533;L&#65533;&#65533;&#65533;Ru2$6HZBy&#65533;5VmT &#65533;D&#65533;WJ&#65533;&#65533;&#65533;&#65533;&#65533;3\#&#65533;<&#65533;&#65533;)&#65533;&#65533;H&#65533;V&#65533;R&#65533;&#65533;&#65533;&#65533;H&#65533;&#65533;/:&#65533;&#65533;!*&#65533;]&#65533;!EXP&#65533;fh&#65533;C&#65533;&#65533;N&#1294;&#65533;!?&#65533;&#65533;N&#65533;&#65533;&#65533;bk&#65533;2}?&#65533;&#65533;&#65533;Y;{&#65533;E&#65533;&#65533;&#65533;&#65533;&#65533;&#1367;V&#65533;!w&#775;&#1056;Q&#65533;A&#1298;&#65533;s8&#65533;4($H%e`&#65533;GK&#65533;cQ&#65533;&#65533;9&#65533;h&#65533;&#65533;"&#65533;&#65533;&#65533;.&#65533;W&#65533;&#65533; .&#65533;I&#65533;vG
&#65533;Vi`&#65533;,&#65533;&#65533;Q*&#65533;#{&#65533;&#65533;&#65533;g#&#65533;G&#65533;&#65533;V&#65533;&#65533;/2&#65533;UFVd?&#65533;Q&#65533;p|" &#65533; z>&#65533;&#65533;&#65533;0 &#65533;p+&#65533;&#65533;P&#65533;1 u&#65533;&#65533;}&#65533;P&#65533;b&#65533;&#65533;&#65533;&#65533;-&#65533;&#65533;&#65533;(W&#65533;UHcV&#65533;!&#65533;zTR&#65533;kC &#65533;&#65533; C5&#65533;H&#65533;C<\&#65533;/&#65533;$&#65533;1w/&#65533;w&#850; V&#65533; r&#65533;&#65533;:n&#65533;q&#65533;&#65533;&#65533;&#65533;3&#65533;w &#65533;&#65533; 0CUq8{ 0*&#65533;&#65533;m&#65533;d&#65533;&#65533;Z5Z\&#65533;4&#29117;&#65533;2L( }&#65533;&#65533;!&#65533;%8&#65533;b'&#65533;&#65533;&#65533;&#65533;&#65533;&#65533;&#65533;!&#65533;(Wa,FqqD&#65533;%e&#65533;&#65533;&#65533;&#65533;!&#65533;'&#65533;Pa&#65533;&#65533;@&#65533;
n8 *`h&#65533;&#65533;&#65533;t&#65533;7m&#1218;&#65533;@&#65533;&#65533;&#65533;q&#65533;&#65533;&#1411;,0&#65533;&#65533;o]&#65533;&#65533;%&#65533;h&#65533;#&#65533;&#65533;&#65533;&#694;&T&#65533;l&#65533;N&#65533;z\+e"K&#65533;"U&#65533;C&#65533;y&#65533;&#65533;)&#65533;&#65533;&#65533;W&#65533;&#65533;&#65533;&#65533;:`e(&#65533;3m&#65533;&#65533;x&#65533;D&#65533;&#65533;Ek&#65533;&#65533;9&#65533;&#65533;v&#65533;Cnp&#1478;&#65533;GE&#65533;&#65533;&#65533;&#65533;&#65533;&#65533;&#65533;!1F&#65533;}-&#65533;&#65533;.&#65533;&#65533;e&#65533;&#65533;&#65533;&#65533;&#65533;&#65533;&#65533;ca&#65533;&#1137;D|D#&#1760;-4p;#&#65533;,S&#65533;<Y*7Y&#65533;&#65533;&#65533;w&#65533;&#65533;&#65533;&#65533;Q&#65533;sx&#65533;e5&#65533;&#65533;&#65533;&#65533;O&#65533;8&#65533;?&#65533;uJC&#65533;y&#65533;&#65533;&#65533;-.4s\yt|&#65533;a)&#65533;F&#65533;t&#65533; &#65533;
&#65533;@`MB&#65533;<&#65533;B&#65533;m=1&#65533;&&#65533;6T"&#65533;d&#65533;&#65533;'D&#65533;;0(&#65533;&#65533;&#65533;&#65533;\&#65533;&#65533;&#65533;&#65533;pa&#65533;u&#65533;`&#65533;"0&#65533;&#65533;&#65533;4&#65533;&#324;p4&#65533;J^$u&#65533;vB&#65533;&#65533;&#65533;&#65533;?&#65533;&#65533;?&#65533;qs4!&#65533;&#65533;&#65533;&#65533;q&#65533;[&#65533;I&#65533;&#65533;&#65533;&#65533;n&#65533;1 &#65533;I&#65533;F&#65533;&#65533;%d&#65533;&#65533;&#65533;&#2439;h"&#65533;x<@6eRi{&#65533; V&#65533;	Y&#65533;&#65533;0&#65533;.` &#65533;w&#1433;G&#18055;i
&#65533;&#65533;&#65533; c0&#65533;d 
!w&#65533;&#65533;W&#65533;&#65533;D&#65533;&#65533;`P;&#65533;&#65533;\&#65533;'&#65533;s&#65533;]B&#65533;^&#65533;'&#65533;&#65533;-&#65533;b&#65533;#<C&#65533;=&#65533;&#65533;&#65533;&#65533;	&#65533;&#65533;&#65533;&#65533; &#65533;IT8)!7&#65533;pr!(&#65533;&#1664;&#65533;/&#471;x&#65533;&#65533;^&#65533;d&#1620;&#65533;&#65533;l$&#65533;`L%&#65533;'&#65533;/t&#65533;&#65533;8&#65533;8&#65533;0 &#65533;&#65533;X:<&#65533; &#65533;&#65533;	&#65533;&#65533;E&#65533;[&#65533;&#65533;vyH<jB&#65533;Y~X&#65533;&#65533;&#65533;&&#1893;&#65533;&#65533;&#65533;&#65533;&#65533;0_&#65533;w&#65533;1&#65533;&#65533;&#65533;&#65533;&#65533;;&#1439;&#65533;&#65533;&#192;2n&#65533;c&#65533;$&#65533;&#65533;"G&#65533;T&#65533;&#65533;dZ&#65533;T&#65533; 2&#65533;D&#65533;T&#65533;&#65533;0Z&#65533;%+&#65533;>&#65533;)&#1169;%&#65533;R&#65533;e&#65533;9&#65533;&#65533;&#65533;aA&#65533;~&#65533;&#65533;&#65533;6&#65533;&#65533;GB&#65533;e&#65533;&#65533;0&&#65533;&#65533; "&#65533;&#65533;&#65533;GA&#65533;&#65533;&#65533;P &#65533;&#552;5&#65533;&#65533;&#65533;&#65533;R&#65533;Gi,&#65533;V&#65533; &#65533;&#65533;Xmbf&#65533;&#65533;&#65533;&#65533;&#65533; }&#65533;:&#65533;LC&#65533;&#65533;X
&#65533;Dyi84&#65533;
&#65533;&#65533;'H&#65533;&#65533;:c9&#65533;X &#65533;CV~&#65533;5pN)v&#65533;B&#65533;&#65533;&#65533;&#65533; &#65533;?&#65533;
&#65533; /&#65533;&#65533;U&#65533;
#&#65533;1@Y&#65533;d&#65533;&#65533;k4&#65533;&#65533;4+r&#65533;&#65533;855A
E&#65533;G&#65533;F&#65533;p&#65533;;*&#65533;&#65533;&#65533;0&#65533;&#65533;I&#65533;r&#65533;rUPk&#65533;&#1552;Xj*0&#65533;V&#65533;&#866;l&#65533;&#65533;&#65533;&#65533;&#65533;&#65533;HH?&#65533;&#65533;&#65533;}&#65533;S&#133;M&#242;&#65533;@&#65533;&#65533;&#65533;&#65533;&#65533;&#65533;&#65533;u&#65533;&#65533;Pl&#65533;&#65533;&#65533;&#65533;D&#65533;z9-&#65533;0UK&#65533;=5&#65533;$?u&#65533;&#65533;&#65533;M-&#65533;&#65533;&#1188;F&#65533;@&#65533;&#65533;aZ&#65533;"2&#65533;&#65533;z&#65533;&#65533;D&#65533;&#65533;hM&#65533;&#65533;z&#65533;&#65533;&#65533;S8Xa&#65533;{&#65533;&#65533;&#65533;y&#65533;&#65533;N(1&#65533;&#65533;V&#65533;&#65533;&#65533;&#2006;&#65533;T&#65533;&#65533;^1&#65533;&#65533;&#65533;&#65533;&#65533;&#65533;
&#65533;&#65533;.&#65533;&#65533;4R+/&#65533;&#65533;L&#65533;&#65533;q&#65533;&#65533;$&#65533;7&#65533;&#65533;&#65533;&#65533;&#65533;|&#65533;&#65533;5&#65533;u&#65533;&#1445;&#65533;&#65533;&#65533;&#65533;&#65533;&#65533;@]&#65533;P&#65533;5&#65533;*&#65533;e&+}q &#65533;&#65533;L{7I&#65533;&#65533;0'&#130672;&#65533;&#65533;2&#65533;&#65533;&#65533;&#65533;V&#65533;V&#65533;0&#65533;&#65533;`&#65533;&#65533;&#65533;`[&#65533;{K]&#65533;r&#65533;z5&#65533;&#65533;&#65533;&#65533;1t&#65533;&#65533;&#65533;j kn&#65533;  &#65533;
S1)p&#65533;#&#65533;c&#65533;5&#65533;&#65533;&#65533;"@&#65533;&#65533;&#65533;&#65533;b&#637;:}&#2027;X4&#65533;#&#65533;W&#65533;8&#65533;8&#65533;l&#65533;"&#65533;&#65533;I&#65533;&#624;pb&#65533;&#65533;7~&#65533;@&#65533;1&#65533;Rb!x&#65533;&#65533;N&#65533;&#65533;j&#65533;G&#65533;&#65533;k
&#65533;&#65533;&#65533;n&#65533;&#65533;b&#65533; &#65533;&#65533;&#65533;&#1626;&#65533;X&#65533;j>0&#65533;>&#65533;&#65533;&#51963;F&#65533;&#65533;&#65533;;&#65533;&#65533;]&#65533;%l&#65533;&#65533;@F&#65533;x &#65533;&#65533;w&#65533;&#65533;
$X&#65533;1&#65533;1z&#65533;"&#65533;&#65533;&#65533;"&#65533;&#1486;&#65533;&#65533;&#65533;a&#65533;&#65533;-&#65533;G&#386;S&#65533;4&#65533;\I&#65533;&#65533;A&#65533;&#65533;^&#65533;c&#65533;&#794;&#65533;!&#65533;vq&#65533;(&&#65533;&#65533;;&#65533;rW&#65533;&#1186;T2&#65533;&#65533;&#65533;	#&#65533;&#65533;&#65533;&#65533;J@&#792;j&#65533;C_}H&#65533;"&#65533;'Z&#65533;&#65533;5A&#65533;&#65533;{j&#65533;Le&#552;\&#65533;&#1789;I,KL( &#65533;CPT&#65533;D&#65533;&#65533;I1&#65533;&#65533;"E&#65533;&#587;&#65533;>J&#65533;sk[&#65533;c&#65533;W=&#65533;&#65533;&#65533;t&#65533;&#65533;&#65533;Qwy&#65533;.&#65533;%&#65533;C@&#65533;&#65533;Qy&#65533;Ow'3&#65533;gC&#65533;&#65533;&#65533;&#65533;i &#65533;&#65533;s{sz1F&#65533;`&#65533;;&#65533;h&&#65533;&#796;&#65533;&#65533;&#65533;&#817;&#65533;&#65533;Tg
8&#1806;&#662;p&#65533;&#65533;60@#&#65533;y&#65533;&#65533;F&#65533;&#65533;a2&#65533;G&#65533;&#65533;xG&#65533;&#65533;&#65533;&#65533;&#65533;&#65533;9&#65533;&#65533;VB&#65533;&#65533;2&#982;!&#65533;&#65533;,&#65533;&#65533;&#65533;U*&#65533;&CU6&#65533;YDB&Y&#65533;&#65533;&#65533;&#65533;:&#65533;C<h4&#65533;&#65533;&#65533;_WJHn&#65533;f"pA=\a&#65533;&#65533;>&#65533;#Q&#65533;&#784;&#65533;&#65533;`&#65533;pb 8&#65533;Y&#65533;1&#65533;Y&#65533;&#65533;&#65533;&#65533;&#65533;&#65533;<w&#65533;H&#65533;04&#65533;PR&#65533;&#65533;&#65533; d&#65533;&#65533;
&#65533;&#65533;0Sc&#65533;J&#65533;&#65533;8X?&#1870;&#65533;Se&#65533;K&#65533;@&#65533;l&#65533;&#65533;&#65533;u&#65533;&#65533;&#65533;&#65533;&#65533;&#1328;L&#65533;&#65533;&#65533;AW&#65533;&#65533;&#65533;;&#65533;7r5sw. &#1195;&#65533;&#65533;z&#65533;&#65533;l&#65533;#&#65533;.&#426;&#65533;N&#65533;=&#65533;&#65533;&#65533;Y&#65533;&#65533;6s&#65533;:&#65533;&#65533;&#65533;+r4`&#65533;Wq&#65533;&#65533;&#65533;W`&#65533;<wr&#65533;C&#65533;x;&#65533;%6&#65533; &#65533;&#65533;&#65533;&#65533;l&#65533;  zz"Q6y&#65533;`&#65533;&#65533;>/Im{=&#65533;l&#65533;&#65533;8&#65533;|&#65533;&#65533;g5s%n!)&#65533;&#65533;&#65533;&#65533;&#65533;&#1063;&#65533;&#1163;&#65533;&#1228;w+&#65533;i&#65533;_&#65533;&#65533;&#65533;&#65533;&#65533;
>5v
&#65533;DW&#65533;^&#65533;&#65533;&#65533;&#65533;&#65533;W&#65533;l&#65533;&#1205;&#65533;&#65533;'<&#65533;*&#65533;&#1804;T&#65533;];$u&#65533;&#65533;&#65533;&#65533;}&#65533;&#65533;&#65533;U{<&#65533;[&#65533;Yl&#65533;&#65533;
&#65533; r&#624;&#65533;&#65533;+^3A,p&#65533;C;k&#65533;&#65533;=&#65533;Mu,&#65533;&#65533;&#65533;l&#65533;&#65533;a,&#65533;k&jg&#65533;&#65533;&#65533;"#&#65533;&#65533;&#65533;F&#65533;&#65533;H&#65533;&#65533;&#1774;&#65533; &#65533;&#65533;&#65533;k&#65533;&#65533;W&#65533;&#65533;>&#65533;&#65533;&#65533;&#65533;CV&#65533;&#65533;I&#65533;e&#65533;1&#65533;&#65533;O&#65533;y&#65533;&#815;&#65533;&#65533;UDN&#464;
0&#65533;x&#65533;&#65533;&#65533;q&#1754;"
&#65533;y&#65533;&#65533;&#65533;&#65533;^8&#65533;&#65533;s&#65533;&#65533;&#65533;&#65533;&#65533;&#65533;{&#65533;&#65533;&#65533;~R&#65533;&#65533;'&#65533;&#65533;&#65533;ze'i&#65533;-&#65533;&#65533;&#65533;&#65533;&#65533;H&#65533;&#65533;G&#65533;&#65533;&#65533;&#65533;&#65533;&#65533;yqyQ+&#65533;&#65533;m#&&#65533;P%&#65533;10&#65533;&#65533;&#65533;]&#65533;&#65533;16+&#65533;&#65533;S}&#65533;&#65533;8?&#65533;]&#65533;&#65533;&#65533;&#65533; &#65533;&b&#65533;&#65533;xF&#65533;f &#65533;_&#65533;6<n&#65533;d&#65533;&#65533;&#65533;:&#65533;6&#65533;(&#65533;IW(&#65533;PMdj&#65533;E&#348;H,WO&#65533;&#65533;V&#65533;9&#65533;&#65533;#o&#65533;jM&#65533;rgt&#65533;>&#65533;&#65533;&#65533;&#65533;&#65533;&#65533;4}&#65533;.qJ"&#65533;s&#65533;}&#65533;:y&#65533;&#65533;F&#662;d&#65533;{&#65533;&#65533;&#65533;&#65533;^n&#65533;&#65533;$e&#65533;&#65533;\c&#65533;9&#65533;&#65533;T&#65533;&#65533;W&#65533;&#3245;&#65533;&#65533;&#65533;&#65533;w&#65533;&#65533;L&#65533;n&#65533;[c&#1838;&#65533;>5&#65533;&#65533;&#65533;1!sa&#65533;k~>&#65533;&#65533;t8&#65533;S&#65533; #8&#65533;]&#65533;&#65533; (`&#65533;&#65533;&#65533;&#65533;!&#65533;&#65533;&#65533;I'[Vz&#809;&#65533;&#65533;&#65533;&#65533;&#65533;&#65533;&#65533;|&#65533;&#65533;&#65533;E&#65533;&#65533;T&#65533;&#65533;&#65533;&#65533;,/=&#65533;&#65533;!&#65533;&#65533;
9&#65533;&#65533;.&#65533;&#65533;;&#65533;3# &#65533;&#65533;&#65533;&#65533;&#65533;&#65533;qF&#65533;&#65533;&#65533;G&#65533;K?!f&#65533;#&#65533;&#65533;g&#65533;&#65533;5!&#65533;&#65533;&#65533;X@ M&#65533;4&#65533;&#65533;&#65533;5&#65533;&#65533;M&#65533;OS&#65533;v&#65533;&#65533;u|@&#65533;&#65533;&#65533;&#65533;?+&#65533;	&#65533;?LDB6u&#65533;&#65533;&#65533;&#1640;,'~U'Y
+NP@&#65533;D	&#65533;&#65533;|&#65533;&#1690;r&#65533;<&#65533;',+e?3&#65533;E&#65533;&#65533;&#65533;;&#65533;C/r&#65533;/Xj&#65533;3S&#65533;&#65533;&#65533; %8&#65533;#=&#65533;[&#65533;[&#65533;&#65533;~GoB
&#65533;7om&#65533;&#65533;o{
&#65533;&#65533;Z&#65533;&#65533;D&#65533;,&#65533;&#65533;&#65533;&#65533;PR&#65533;"A&#65533;4F&#65533;*)&#65533;"7G&#65533;&#65533;&#65533;;QAQ&#65533;&#65533;&#65533;I&#65533;&#65533;&#65533;  &#65533;&#65533;&#65533; 7
B??B
7&#65533;&#65533;&#65533;&#65533;&#65533;&#65533;&#65533;-&#65533;&#65533;&#65533;&#65533;&#65533;&#65533;&#65533;&#65533;&#65533;&#65533;&#65533;&#65533;&#65533;&#65533;&#65533;&#65533;&#65533;&#65533;&#65533;.&#65533;1&#65533;&#65533;&#232;5&#65533;&#65533;&#673;&#65533;&#185;&#65533;1&#65533;&#65533;&#65533;&#65533;&#65533;&#65533; B	&#65533;7	&#65533;&#65533;&#65533;&#42586;&#65533;&#743;&#55198;&#65533;&#65533;&#65533;	&#65533;&#65533;&#65533;
&#65533;&&#65533;k`&#861;&#65533;O&#65533;>y2&#65533;&#65533;&#65533;&#132;&#65533;"&#65533;&#65533;(&#65533;&#65533;-Z&#65533;o-XP&#65533;E&#65533;WBd&#65533;&#65533;&#65533;HW&#1938;&#65533;"&#65533;
>	&#1045;&#65533;c&#65533;&#65533;!0`&#65533;&#65533;M&#65533;!&#65533;!&#65533;6&#65533;&#65533;=L&#65533;&#1693;<&#65533;i&#65533;|&#65533; (h&#65533;(\9B&#65533;&#65533;Y[O&#65533;&#65533;&#65533;&#65533;K&#65533;k&#1651;&#65533;0&#65533;&#65533;&#65533;&#65533;&#1783;&#65533;&#65533;v&#65533;&#1323;&#65533;~$ &#65533;&#65533;&#65533;&#65533;H&#65533;"E&#65533;i&#65533;5u&#65533;.	&#65533;&#65533;A&#65533;&#65533;x&#1040;&#65533;&#65533;&#65533;&#65533;&#1861;Z&#65533;&#65533;&#65533;&#65533;&#65533;&#65533;&#65533;lV&#65533;&#65533;&#65533;&#65533;f&#65533;^&#65533;ji&#1456;c&#738;O'&#65533;s=@&#65533;@&#65533;!&#65533;&#65533;&#65533;p&#65533;RR&#65533;&#65533;B &#65533;N&#65533;&#65533;&#65533;}&#65533;J&#65533;&#65533;<e&#65533;&#65533;9-&#65533;t@$&#532;&#65533;L&#65533;&#65533;B&#65533;iXP&#65533;&#65533;&#65533;m&#65533;&#65533;&#65533;K&#65533;~&#65533;Zn&#65533;#&#65533;87B&#65533;&#65533;u&#65533;[( N&#65533;&#65533;&#65533;qJ&#65533;&#65533;&&#65533;&#65533;w&#65533;9P&#65533;v&#65533;cTH%!t&#450;&tu&#65533;'!&#65533;&#65533;#&#65533;&#65533;&#65533;k&#65533;&#65533;g_1/&#65533;(#Z,&#1943;A~&#65533;a&#65533;.&#65533;&#65533;N&#65533;&#65533;&#&#65533;&#65533;s`&#65533;%5&#65533;EL=&#65533;&#65533;&#65533;&#65533;&#65533;&#65533;&#65533;&#65533;u%&#65533;Y&#65533;aN)G&#65533; &#65533;&#65533;&#484;&#65533;&#65533;&#65533;&#65533;~3&#65533;&#65533;&#65533;[5&#65533;&#65533;}&#65533;&#65533;&#65533; av&#65533;&#65533;';&#65533;H=&#65533;&#65533;;&#65533;&#65533; &#65533;	N&#65533;$;&#65533;e&#65533;Is&#65533;Mn&#65533;Q9&#1862;G&#65533;&#65533;&#65533;&	A&#65533;1d&#65533;	&#308;i&#65533;0&#65533;(&#42664;&#418;&#65533;&#65533;&#65533;2&#65533;uR=4&#65533;&#65533;&#65533;B &#65533;&#65533;&#65533;&#65533;&#65533;U&BH&#65533;]*:&#65533;\&#65533;&#46851;OTG)&#932;h&#65533;:\6XB&#65533;&#65533;R D&#972;&#65533;R*&#65533;&#65533;j|&#65533;&#65533;&#65533;&#65533;u;&#65533;&#1921;bb&#65533;&#65533;<0&#65533;'&#65533;&#65533;&#65533;S&#65533;- dPR	&#65533;k&#65533;U&#1667;&#629;L&#65533;c&#65533;m&#65533;r&#65533;C$&#65533;&#65533;&#65533;&#65533;$&#65533;D`o&&#65533;&#65533;&#65533;
 &#65533;&#65533;f&#65533;&#65533;$@y&#65533;\0&#65533;|&#65533;&#65533;&#65533;(&#65533;&#65533;&#65533;k&#65533;^&#65533;&#65533;+:&#65533;&#65533;c,&#65533;&#65533;&#65533;)}bi&f&#65533;&#65533;!&#65533;&#65533;&#65533;pA!9&#65533;v&#65533;&#65533;s&#65533;&#65533;&#65533;&#65533;$&#65533;tGUk&#65533;&,&#65533;P"(.l&#65533;&#616;Tp*( &#65533;l&#65533;j&#65533;ZA&#65533;*&#65533;&#65533;h&#65533;&#65533;fxp~&#65533;3&#65533;&#65533;e&#65533;L&#65533;&#65533;&#65533;&#65533;&#65533;;&#65533;#I&#65533;Ive&#65533;A&#65533;O8&#65533; u@&#65533;&#65533;,&#65533;&#65533;&#65533;&#65533;4`&#65533;&#688;&#65533;&#65533;;u?&#65533;&#65533;X`0vF`&#65533;&#65533;I&#65533;&#65533;$_):YC&#65533;< _&#65533;&#65533;St9Z].&#65533;&#65533;&#65533;&#65533;6&#65533;"&#65533;&#65533;n &#65533;p;;*&#65533;&#65533;.&#65533;I&#65533;&#1503;`$&#65533;&#65533;/b
&#65533;&#65533;&#65533;&#65533;+&#1459;&#65533;&#65533;"p"(&#65533;&#65533;&#65533;&#65533;.&#65533;$*&#65533;&#65533;h0&#65533;dA9&#65533;+"Gb&#65533;&#65533;&#841;*&#65533;<&#65533;&#65533;&#65533;#
&#65533;&#65533;B&#65533;Q6&#65533;&#65533;,&#65533;>&#65533;&#65533;l&#65533;*&#65533;I&#65533;&#65533;9
v&#65533;=&#65533;E&#65533;&#65533;u&#65533;P&#65533;&#65533;\4+&#65533;&#65533;~&#65533;)M<@&#65533;&#65533;&#65533;&&#65533;G?D4,C&#65533;&#65533;&#65533;&#65533;&#65533;&#65533;&#65533;m"&#65533;
&#65533;T&#65533;29&#65533;(kZ&#65533;&#65533;&#65533;:&#65533;&#65533;Vp&#65533;|&#65533;&#65533;/&#65533;&#65533;%2&#65533;>&#65533;&#65533;&#65533;F@&#65533;
R&#65533;&#65533;&#65533;A*d0&#65533; &#65533;&#65533;&#65533;&#65533;t$&#65533;5FrU
X&#65533;FB[l".o,&#65533;&#962;5&#65533;&#65533; &#65533;&#142;9&#65533;&#65533;&#65533;i&#65533;m<i&#65533;&#65533;'&#65533;Fl&#65533;&#65533;&#65533;&#478811;&#65533;&#65533;x&#65533;&#65533;2tLzn&#65533; D2P&#65533;&#65533;&#65533;&#539;&#672;&#65533;V&#65533;&#65533;&#65533;A&#65533;2X>&#65533;&#65533;0F&#65533;@&#65533;&#65533;!`/X'g:
&#65533;;h&#65533;&#590;&#65533;"&#65533;sJd&#65533;&#65533;Ka"&#65533;&#65533;&#65533;(d* &#65533;&#1628; !&#65533;|&#65533;`&#1482;@-P&#65533; :y	&#65533;Y&#65533;7&#65533;&#65533;V&#1448;&#65533;@&#65533;Y&#65533;&#65533;@>z&#65533;#&#65533;38S&#65533;&#65533;QbW&#65533;`KcD&#65533;&#65533;"d&#65533;B&#65533;&#65533;&#65533;@U&#65533;&#65533;&#65533;&#65533;ZV Q&#65533;q&#65533;R&#65533;&#65533;&#65533;9Z&#65533;&#65533;A/1 ?o&#65533;1&#65533;A&#65533;8u&#65533;&#65533;&#65533;>&#65533;,@$*Q&#65533;V&#65533;H&#65533;Ds&#65533;0&#65533; &#65533;bZ&#65533;,`&#65533;&#65533;H&#65533;&#65533;:&#65533;&#65533;&#65533;%J&#65533;Q&#65533;r,&#65533;Y*3&#65533;0&#65533;q&#65533;a&#65533;v&#65533;&#65533;&#65533;&#65533;g8&#65533;&#65533;rG&#65533;XPW&#65533;&#65533;U.h_|&#65533;&#65533;.s&#65533;iLi*&#65533;&#65533;&#65533;#/6&#65533;bO!&#65533;$&#65533;FjX5&#65533;&#65533;f&#65533;&#65533;$&#65533;7~&#65533;&#65533;6*&#1472;&#65533;i&#65533;&#65533;-&#65533;@'&#65533;
&#65533;&#65533;{&#65533;&#65533;&#65533;4c&#65533;&#65533;&#65533;&#415;4&#876;l &#940;&#65533;&#65533;&#65533;J&#1925;-O&#65533;`.&#65533;&#65533;&#65533; &#65533;&#478;@m&#65533;t&#65533;&#65533;&#65533;&#65533;W&#65533;@J&#65533;&#65533;U$7)<&#65533;&#65533; &#65533; &#65533;"&#65533;,&#65533;hP! &#65533;j&#1431;&#1021;b&#65533;@&#65533;&#1392;&#65533;"&#65533;:&#65533;-&#65533;&#65533;&#65533;|&#65533;8&#65533;G&#274381;&#65533;FP&#65533;&#65533;&#65533;D&#65533;&#1144;&#65533;&#65533;n?&#65533;mQ)&#65533;&#65533;&#65533; &#65533;>&#65533;D&#65533;8"&#65533;x$E&#65533;dl&#65533;j&#65533;&#65533;&#65533;T&#65533;&#65533;Z::+&#65533;B&#65533;&#65533;`0&#65533;<!T&#65533;v-@&#65533;&#65533;&#65533;&#65533;&#65533;xUom&#65533;z&#65533;&#65533;&#65533;&#65533;%X{&#65533;&#65533;&#65533;&#65533;D&#65533;B0]W&#65533;&#65533;&#65533;&#65533;"wkS&#65533;\&#65533;&#65533;l&#65533;H&#65533;&#65533;&#65533;&#65533;&#65533;.~:&#65533;"!9&#65533;	&#65533;&#65533;r&#65533;&#65533;D&#65533;&#65533;&#65533;-&#65533;x&#65533;&#65533;1$&#65533;&#65533;&#65533;&#65533;0&#65533;&#65533;&#65533;&#65533;&#65533;&#65533; &#65533;sp&#65533;&#65533;&#1432;6&#65533;q]&#65533;&#65533;UT &#65533;&#65533;KE6&#65533;&#65533;S&#1541;&#65533;c&#65533;a&#65533;&#65533;8Qr6&#65533;P&#65533;<&#65533;&#210;&#65533;p&#65533;t&#65533;&#65533;&#65533;EHB&#65533;3&#65533;F&#65533;&#65533; &#65533;)a9&#65533;&#65533;&#65533;&#65533;@&#454;&#65533;&#65533;r&#65533;&#65533;&#65533;q&#65533;JMM&#65533;&#65533;&#65533;&#65533;s&#65533;&#65533;o&#65533;c/SM&#65533;&#65533;&#65533;J&#65533;*B(&#65533;&#65533; BJ&#65533;K&#65533;_\&#65533;LM&#65533;D&#65533;&#65533;$K8	&#1892;j&#65533;mCn$1&#65533;}*&#65533;q&#65533;&#65533;G&#65533;&#65533;&#1160;&#65533;$`&#65533; gV)
!o&#65533;x{1&#65533;	&#65533;&#65533;&#1514;P&#65533;&#65533;ra&#65533;&#65533;&#65533;&#65533;4#5&#65533;CQ&#65533;&#65533;,U&#65533;\F&#65533;aw&#65533;&#65533;&#65533;"(&#65533; Ybf&#65533;&#65533;D&#65533;2&#65533;l&#65533;Oa"&#65533;&#65533;7&#65533;&#65533;&#65533;$
4&#65533;&&#65533;&#65533;P&#65533;&#65533;zU&#65533;&#65533;
1f&#65533;&#65533;0&#65533;&#65533;&#65533;&#65533;_X@y&#65533;, hV&#65533;&#65533;&#65533;&#65533;=&#65533;&&#392;g1q&#65533;;&#65533;&#65533;&#65533;&#65533;&#65533; (&#65533;fj&#65533;"g&#65533;x&#65533;&#65533;&#1546;|&#65533;&#65533;h&#65533;&#65533;s &#65533;M&#65533;&#65533;&#65533;R(&#65533;v;&#65533;&#65533;&#65533; &#65533;E&#65533;P&#707; &#65533;&#65533;x&#65533;&#65533;&#65533;`c9&#65533;&#65533;&#65533;}&#65533;P&#7246;&	n@&#1398;&#65533;v&#65533;k1dP&#65533;5&#65533;&#65533;&#65533;&#65533;CDz&#65533;&#65533;&#65533;&#65533;	@"
G&#65533;=$-&#65533;&#65533;L+qwwA&#65533;&#65533;&#65533;&#65533;*&#65533;&#65533;d&#65533;&#65533;K&#65533;wDS&#65533;e&#65533;&#65533;zm&#65533;2t&#65533;&#65533;&#65533;7&#65533;&#65533;2&#65533;UH2&#65533;`&#65533;@V&#1259;oZ&#65533;&#65533;&#65533;<&#65533;&#65533;K&#65533;&#65533;4&#65533;F&#65533;&#65533;&#1942;c&#65533;&#65533;&#65533;g&#65533;w&#65533;<&#65533;&#65533;&#65533;4&#65533;D&#65533;;&#65533;=18&#65533;bA2 &#65533;&#65533;&#65533;D``&#65533;&#65533;  p*0.3 &#65533;!?&#65533;&#65533;G&#65533;'4TQT1Wp7s&#65533;&#65533;8&#65533;7&#65533;~&#65533;F&#65533;&#65533;&#65533;B&&#65533;R&#599;P'7i&#65533;4&#65533;&#65533;&#65533;1 +&#65533;]&#65533;=q&#65533;pcFf &#65533;eB &#65533;&#65533;&#65533;!	&#65533;<&#65533;&#65533;&#65533;1w&#65533;7S&#65533;7-9&#65533;!B&#65533;44aP>&#928;&#65533;v&#65533;m1R&#65533;&#65533;P&#65533;#&#65533; k X`&#65533;qM&#65533;P0 &#65533; &#65533;&#1889;a&#65533; h&#65533;@ &#65533;&#65533;|o0&#65533;$&#65533;$&#65533;,@elB&#65533;Z&#65533;rO&#65533;aKB*&#65533;C&#65533;
&#65533;&#65533;Q)&#65533;Y&#65533;&#65533;&#65533;&#65533;Dj&#65533;&#65533;&#65533;&#65533;&#65533;t&#65533;oq7&#65533;7A&#65533;&#65533;&#65533;&#65533;>&#65533;&#65533;&#65533;&#65533;&#65533;w-&#65533;_&#65533;&#65533;PBQ &#65533;&#65533;&#65533;bG&#65533;E&#65533;XQ&#65533;&#65533;/&#65533;&#65533;/P5^V	F&#65533;&#65533;&#65533;R&#65533;&#65533;&#65533;\&#65533;G
&#65533;&#65533;{2&#65533;&#65533;&#65533;A&#65533;&#65533;|k&#65533;&#65533;
&#65533;td!@&#65533;&#65533;&#65533;C&#65533;&#65533;&#65533;&#65533;3&#65533;&#65533;|"-&#65533; J&#65533;&#65533;r)&#65533; F%l&#65533;K%&#65533;&#65533;&#65533;&#65533;&#65533;;b&#65533;o,p'&#65533;p
&#65533;g
aU=&#65533;&#65533; r2"A&#65533;&#65533;&#1379;`&#65533;&R&#65533;&#65533;&#65533;E&#65533;|V&#65533;*&#12871;&#65533;
&#65533;.&#65533;A;&#65533;&#65533;"X&#65533;&#65533;4&#65533;&#65533;&#65533;&#65533;b41&#65533;8&#65533;&#65533;
&#65533;&#65533;WX&#65533;C&#65533; p&#65533;B&#65533;K&#65533; -,&#65533;R$@ &#65533;'#7&#65533;&#65533;k!^q6#*&#65533;&#65533;&#65533;W'&#65533;U'#!&#65533;P Y&#65533;&#65533;$&#65533;&#65533;&#65533;`I&#65533;"&#65533;@&#65533;*&#65533;7&#65533;a&#65533;Z&#65533;&#65533;.d&#65533;X&#65533;&#1223;&#65533;	&#1776;F6&#65533;&#65533;&#368;4&#65533;`A&#65533;a&#65533;&#65533;J&#65533;&#65533;gB@ &#65533;&#65533;&#65533;&#65533;&#1226;] &#65533;\&#65533;&#65533;&#65533;g6&#65533;&#65533;"k&#65533;O&#65533;sR&#65533;b&#65533;A&#65533; &#65533;&#65533;
p &#65533;&#65533;EF&#65533;
aM
&#65533;0&#65533;f&#65533;G&#65533;p$&#65533;p!&#65533;5J<Q&#65533; &#65533;&#65533;&#65533;&&#65533;w(&#65533;R%=&#65533;&#65533;&#65533;&#65533;&#65533;#PU&#65533;&#65533;y&#65533;{9&#65533;Us6&#65533;&#65533;fn&#65533;54&#65533;:%&#65533;&#65533;.ea&#1184;&#65533;&#65533;`&#65533;6Vu&#65533;&#65533;&#65533;i&#65533;F&#1525;9a&#65533;Z&#65533;bo&#65533;&#65533;&#65533;T&#65533;Q&#65533;p&#65533;A0&#65533;u	-&#65533;/we&#65533;&#65533;QA4&#65533; +&#65533;I&#65533;%6eA,2j&#65533;&#65533;D&#65533;&#65533;`	&#65533;&#65533;&#65533;&#65533;3&#65533;&#65533;&#65533;4&#65533;1&#65533;	 &#65533;G&#65533;W&#65533;&#65533;<&#65533;3&#65533;32&#65533;+&#65533;&#65533;h&#65533;W&#65533;&#65533;r&#65533;&#65533;'&#65533;!&#65533;"&#65533;&#65533;&#65533;&#65533;-&#65533;RS&#65533;@&#65533;&#65533;!e&#65533;&#65533;:,|$*)`&#65533;y72I/EM&#1174;
J3&#160;B&#65533;&#65533;>U &#65533;&#65533;Z&#65533;&#65533;P&#65533; &#65533;&#65533;F&#65533;&#65533;;&#65533;iy&#65533;<&#65533;&#65533;'&#65533;&#65533;&#65533;/&#65533;&#65533;+`a&#65533;v&#65533;&#65533;&#65533;H[&#65533;&#65533;k!jiu&#65533;&#65533;&#65533;
w&#65533;
&#65533;&&#65533;d&#65533;x0x&#65533;&#65533;&#65533;&#65533;&#65533;&#1349;E 2&#65533;&#65533;	=&#65533;&#65533;/&#65533;&#65533;! ^ &#65533;o&#65533;`rz!&#65533;&#65533;n&#65533;&#65533;&#65533;A&#65533;&#65533;P&#65533; 
)&#65533;R%&#65533;&?&#65533;e&#65533;G&#65533;&#498;3&#65533;&#65533;fSk&#65533;&#65533;&#65533;&#65533;&#65533;&#65533;h&#65533;1\&#65533;&#65533;z&#65533;&#1802;
&#65533;&#65533;p+&#65533;
;&#65533;U&#65533;&#65533;&#58435;&#65533;&#65533;#&#65533;B~&#136;&#65533;&#65533;B<&#65533;A&#65533;d&#65533;&#65533;(&#65533;&#65533;&#65533;&#65533;&#65533;&#65533;$=&#65533;d&#65533;,-P!@  `&#65533;&#65533;&#65533;-I&#65533;i2 1&#65533;m&#65533; `BA@o8&#65533;&#65533;2&#65533;&#1914;&#65533; &#65533;p&#65533;&#65533;e&#65533;
&#65533;cN&#65533;og&#65533;&#65533;&#65533;Z-@&#65533;2:T/7)&#65533;&#65533;mt0&#65533;`&#65533;&#65533;&#65533;"@ 0&#65533;0--&#65533;>e&#65533;&#65533;&#65533;z

&#65533;
	&#65533;&#65533;iA&#65533;1d!&#65533;&#65533;02C y&&#625;&#65533;9&#65533;&#65533;:&#65533;&#65533;T

:`&#1492;B&#65533;t;&#65533;@%7p&#65533;&#65533;!&#65533;v&#340681;N&#1488;}&#65533; &#65533;+&#65533;&#65533;Z&#65533;w&#65533;&#65533;#.&#65533;&#65533;&#65533; X%&#65533;m1&#65533;aZ&#65533;&#65533;&#65533;&#65533;
S{&#65533;i&#65533;V&#65533;LHM:&#65533;=&#65533;F`<&#65533;&#65533;&#65533;p&#648;&#65533;0&#65533; &#65533;s~&#65533;&#65533;l&#65533;&#65533;G&#65533; E o&#65533;$-&#65533;&#65533;&#65533;`i&#65533;!&#65533;&#65533; &#65533;I&#65533;p\
D&#484;&#65533;&#65533;&#65533;&#65533;m&#65533;&#65533;4&#65533;{&#65533;:&#65533;&#65533;S	&#65533;j
_&#65533;3 &#65533;j&#65533;E&&#65533;&#65533;&#65533; &#65533;V&#65533;V&#65533;&#65533;&#65533;e G&#65533;&#65533;!P&#65533;&#65533;z&#65533;B@C&#65533;*,X&#65533;&#65533;&#65533;&#65533;&#65533;&#65533;&#65533;o&#65533;&#65533;&#65533;&#65533;&#65533;&#65533;&#65533;&#65533;&#65533;`&#65533;&#65533;K#&#65533;P&#65533;{&#65533;+&#65533;
 &#65533;A&#65533;&#65533;&#65533;H&#65533; &#65533;&#65533;} + &#65533;&#65533; &#65533;&#65533;P&#65533;bE&#65533;C&#65533;B	&#65533;&#65533;&#65533;&#65533;&#65533;&#242;&#65533;P&#65533;&#65533;P&#65533;" W&#65533;$C*P&#65533;&#65533;&#65533;&#65533;o8xs&#1279;n&#65533;&#65533;&#65533;&#65533;&#65533;]&#65533;&#65533;sB&#65533;B&#65533;0f&#65533;s&#65533;s[&#65533;L	&#65533;&#452;j 2&#65533;C`&#65533;&#65533;;9&#65533;P6 4&#65533;RK.;1&#65533;3&#65533;&#65533;&#65533;/af&#65533;&#1301;&#65533;a&#65533;d&#65533;&gmI&#65533;&#65533;&}N&#65533;&#65533;&#65533;&#65533;m&#65533;&#1297;&#65533;&#65533;#6&#65533;I&#65533;g,p+ &#65533;P-&#467;&#65533;&#1227;&#65533;&#65533;&#65533;v8j&#65533;8d >&#65533;&#1337;@P&#65533;8&#65533;&#403;&#65533;<%&#65533;&#65533;&#65533;V&#65533;&#65533;w& &#31822;i&#1613;#A&#496;&#65533;&#65533;&#65533;&#65533;&#65533;&#65533;&#65533;2&#65533;.&#65533;&#65533;&#65533;&#65533;V&#65533;&#65533;r&#65533;&#65533;&#65533;K&#65533;&#65533;(0`&#65533;?&#65533;&#781;0&#65533;&#65533;&#65533;&#65533;(&#65533;G&#65533;,&#65533;&#65533;\L$
&#65533;&#65533;Q&#65533;&#65533;&#65533;'!&#65533;+&#65533;,&#65533;&#1064;&#65533;T&#65533;&#65533;&#65533;&#65533;&#65533;xc&#65533;&#65533;&#65533;&#65533;&#65533;&#65533;&#65533;&#65533;&#65533;&#944;&#65533;&#65533;&#65533;cz=P&#65533;&#65533;&#65533;	&#65533;<O)^#0&#65533;!pvuj8Sa&#65533;QQPQ&#884;3&#65533;-?k<&#65533;&#605;l&#189176;'&#65533;&#65533; ,@&#65533; $`&#65533;4&#65533;&#65533;&#65533;_a&#65533;Y
&#65533;&#65533;&#65533;&#65533;&#1014;&#65533;&#65533;jrZ&#65533;
1&#65533;8l&#65533;A&#65533;&#65533;&#65533;&#65533; &#65533;[&#65533;&#65533;i&#65533;q&#65533;&#65533;$&#65533;(&#65533;Z&#65533;Z%\\%&#65533;"),&#65533;&#65533; &#65533;x*&#65533;&#65533;A&#65533; T&#65533;&#65533;&#65533;D&#65533;&#65533;&#65533;&&#65533;V&#65533;&#65533;VE &#65533;&#217;oHRw&#65533;-	
r,q8&#65533;t&#65533;2&#65533;$&#65533;h&#65533;&#65533;&#65533;pi&#65533;$&#1508;&#65533;Q&#65533;&#65533;&#65533;&#65533;#r&#65533;(&#65533; &#65533;&#1657;&#65533;&#1328;&#65533;&#65533;&#65533;&#65533;&#65533;&#65533;5&#65533;&#65533; &#65533;[&#65533;&#65533;&#65533;~u&#65533;R3&#65533;\l4 &#65533;&#65533;%=&#65533;9&#65533;x5\&#65533;!`&#65533;c=&#65533;&#65533;&#65533;:,&#65533;i&#65533;g&#65533;&#65533;n"&#65533;&#65533;&#65533;&#65533;&#65533;&#65533;&#65533;Q&#65533;9w&#65533;7&#65533; %0@ &#65533;&#65533; j	&#65533;A$&#65533;,3&#65533;&8I&#65533;&#65533; &#65533;&#65533; :gs +P&#65533; &#65533;&#65533;:&#65533;R&#65533;<:-^&#65533;|7&#65533;&#1775; 2&#65533;&#65533;u0E&#1830;&#65533;E]&#65533;
&#65533;z&#65533; 0`&#65533;&#65533;m#&#65533;&#25695;Qy'+0$0&#65533;z&#1170;/&#65533;f&#65533;&#65533;&#65533;&#65533;&#65533;&#65533;t&#65533;&#65533;Z&#65533;A&#65533;P&#65533;k&#65533;&#65533;6&#65533; &&#65533;,P p&#1887;&#65533;&#65533;&#65533;&#65533;&#65533;_&#65533;&#2165;@&#1570;&#65533;,r&#65533;&#65533;|4b&#65533;i&#65533;E&#65533;,&#65533;+0&#65533;'&#65533;L
N&#65533;7-&#65533;;'&#65533;}&#65533;T3B&#65533;&#65533;&#65533;&#65533;kV&#65533;&#65533;&#65533;&#65533;?SF&#65533;h&#1206;&#65533;&#200;&#65533;&#65533;&7`v&#65533;"&#65533;Z&#65533;)t&#65533;
jl&#65533;&#65533;&#65533;&#65533;	&#65533;"&#65533;&#65533;X&#65533;&#65533;&#65533;d&#65533;12 &#65533;,&#65533;:<&#65533;&#65533;9^&#65533;{||&#1578;p&#65533;&#65533;*&#65533;&#65533;&#65533;&#65533;-P)@(&#65533;A&#65533;7&#65533;V&#65533;?&#65533;s&#65533;/&#65533;Na&#65533;y&#65533;h@&#65533;&#65533;&#65533;&#65533;BP89`&#65533;&#65533;Gx&#65533;a&#65533;` &#65533;&#65533;]	&#65533;q&#65533;&#65533;&#65533;e&#65533;1]LiSy&#65533;}Sl2&#65533;&#65533;&#65533;-}.&#65533;&#65533;Y&#65533;&#65533;&#65533;&#65533;&#65533;&#590;"+0&#65533;[SJ&#65533;` 0&#65533;&#65533;s&#65533;c&#65533; 4&#65533;&#65533;p&#65533;&#65533;&#65533;/&#65533;&#65533;W&#635;&#65533;-&#65533;U&#65533;&#65533;&#65533;0&#65533;+&#65533;&#65533;&#65533;QK&#65533;&#65533; &#65533;&#65533;x?&#65533;&#65533;7*i7d&#65533; &#65533;D&#65533;0x&#65533;&&#910;&#65533;hH8&#65533;'&#65533;&#65533;&#65533;1&#65533;T&#65533;&&#65533;&#65533;^&#65533;A6&#65533;P&#788;&#65533;&#65533;71 &#65533;&#65533;&#65533;&#65533;&#65533;&#65533;&#65533;  &#65533;&#65533;&#65533;&#65533;$&#65533;Y2C
&#65533;&#65533;&#65533;&#1366;&#65533;&#65533;H4&#65533;k&#65533;\&#65533;-&#65533;! &#65533;&#65533;10&#65533;

&#65533; 1&#65533;&&#65533;&#65533;H&#65533;4^Cr&#65533;&#65533;&#65533;&#65533;&#65533;i1&#65533;&#65533;&#65533;&#65533;&#65533;i&#65533;{&#65533;&#65533;"m&#65533;&#65533;&#65533;&#65533;a	=&#65533;oG&#65533;&#65533;sK~&#65533;iJA&#65533;&#65533;5W&#65533;&#65533;&#65533;&#65533;r&#65533;+=` ?GK!P&#65533;c&#65533;&#65533;nXZ"&#65533;&#65533;&#65533;P&#65533;kj\S&#1786;&#65533;&#65533;4&#65533;9&#65533;&#65533;&#65533;
&#65533;4CL.pZ1 &#65533;&#65533;&#65533;&#65533;p&#65533;&#65533;m&#65533;&#65533;Oja=&#65533;a&#65533;k&#65533;&#65533;&#65533;l8&#65533;&#1668;q&#65533;&#65533;&#65533;&#65533;r&#1925;&#65533;&#65533;&#65533; EiyO&#65533;>&#65533;>5&#65533;&#682;&#65533;]&#65533;<&#65533;&#65533;p]+&#65533;&#65533;/&#65533; &#65533;&#65533;&#65533;)&#65533;&#65533;&#65533;&#65533;&#65533;&#65533;&#65533;z&#65533;&#65533;&#65533;P&#65533;&#1936;&#65533;&#65533;&#65533;&#65533;&#456;&#65533;&#65533;|X&#65533;&#65533;  &#65533;&#65533;&#65533;&#65533;&#65533;&#65533;&#65533;&#65533;@B?	7B	&#65533;&#65533;&#65533;&#65533;&#65533;!!=-*&#65533;&#65533;&#65533;&#65533;&#65533;-&#65533;$&#65533;&#65533;&#65533;&#65533;&#65533;&#65533;&#65533;&#65533;&#65533;&#65533;2&#65533;&#65533;&#65533;&#65533;&#65533;&#65533;&#65533;&#65533;&#65533;&#65533;&#65533;&#65533;&#65533;&#65533;&#1394;)&#65533;&#65533;&#378;.&#65533;,&#65533;&#65533;&#65533;&#65533;&#65533;&#65533;&#65533;,&#65533;&#65533;! =&#65533;&#65533;a&#65533;&#398;PB<)&#65533;q&#65533;&#65533;%C&#65533;&#65533;&#741906;%K &#65533;t&#65533;
&#65533;@&#65533;&#65533;04`QaE&#65533; &#65533;k&#65533;!@&#65533;&#65533;0&#65533;'@[&#65533;n? &#65533;&#65533;N&#65533;PkH&#65533;*]&#65533;&#65533;&#1482;&#65533;P&#65533;`&#65533;WdNh{0&#65533;&#65533;&#65533;o&#65533;&#65533;&#65533;&#65533;&#65533;&#65533;\&#65533;&#65533;'&#65533;~&#65533;&#65533;P&#65533; B&#65533; &#65533; &#65533;	"&#65533;!d&#65533;&#65533;A&#65533;@l &#65533;&#65533;9F"H&#65533;LR&#65533;&#65533;hf(*&#65533;&#65533;X&#65533;P&#65533;*&#65533;&#65533;<&#65533;&#65533;g&#65533;b,&#65533;k!n/&#65533;Qs&#65533;&#65533;&#891;&#65533;&#65533;&#2044;&#65533;&#65533;&kl5qG&#65533;&#65533;x&#65533;&#65533;&#65533;	j&#65533;&#65533;&#65533;A&#65533;#B|&#65533;&#65533;&#65533;E&#65533;6L&#65533;`&#65533;G&#65533;><`&#65533;x&#65533;&#65533;I
&#65533;  &#65533;	3'&#65533;@		xC-&#65533; B&#172;&#65533;@W^&#65533;&#65533;&#256;&#65533;.&#65533;pR`&#65533;pvh&#836;&#65533;"a&#65533;&#65533;&#65533; j&#65533;&#65533;&#65533; #&#65533;@p !&#65533;@ &#65533;@&#65533;&#65533;x&#65533;&#65533;eq&#65533;&#65533;gA&#65533;k&#65533;&#65533;&#65533;|&#65533;9&#65533;} 	&#65533;&#65533;H&#65533;`&#65533;&#65533;&#65533;@&#65533;N&#65533;@7&#65533;&#65533;&#65533;&#65533;&#65533;&#65533;&#65533;&#65533;"&#65533;	&#65533;&#65533;&#65533;r&#65533; &#65533;$&#65533;y&#65533; &#65533;aop&#65533;&#65533;`S|@&#65533;,\X&#65533;,@s&#65533;!h&#65533;C&#65533;&#65533;0&#65533;>&#65533;'&#65533;}&#65533;t&#65533;E &#65533;ZH&#65533;["&#65533;V&#65533;D|&#65533;aQ`&#65533; &#65533; &#65533;F>&#65533;N4,0 
1&#65533;pU#b&#65533;3&#65533;
,| l&#65533;&#65533;@&#65533;O!4#h/&#65533;&#65533;&#65533;D\&#65533;vf&#65533;-5&#65533;&#65533;&#65533;&#65533;&#65533;B{&#65533;&#65533;r0@u&#65533;&#65533;&#65533;&#65533;&#65533;C@?$&#65533;Z_y? q^C&#65533;*&#65533;&#65533;u&#65533;6IE&#65533;iP&#65533;&#65533;&#65533;i&#65533;a&#65533;M)&#526;&0 &#65533;&#65533;-&#65533;0&#65533;&#65533;8&#65533;B<P&#65533;&#65533;r B
#"'&#65533;9A`[&#65533;&#697;a`&#65533;/&#65533;n+&#65533;L2&#65533;N&#65533;&#65533;0@Ol&#65533;,Y&#65533;&#65533;R&#65533;j&#65533;p&#65533;lG&#65533;H&#65533;]X&#65533;*'
h&#65533;&#65533;_#yj$&#65533;&#65533;DBI%-t&#65533;&#65533;`#&#3115;&#65533;&#65533;Sh
(&#65533;&#65533; &#65533;t&#65533;&#65533;&#65533;&#65533;lr%&#65533;&#65533;&#65533;H&#65533;]35&#65533;3&#65533;&#65533;&#65533;&#65533;&#65533;&#65533;/\UA"<&#65533;k&#65533;&#65533;&#65533;
&#65533;&#65533;0&#65533;&#65533;&#65533;J=&#65533;U&#65533;b&#65533;*&#65533;x&#65533;I&#65533;_}&#65533;zK7 &#65533;e&#65533;&#65533;&#1566;&#65533;&#65533;	&#65533;&#65533;lT&#65533;vp@&#65533;L&#65533;&#65533;<&#65533;&#65533;&#65533;,&#65533;&#65533;8
&#65533; n}&#65533;&#1491;&#65533;|2&#65533;&#2029;(n&#65533;5&#65533;]/:&#65533; (&#65533;&#65533;
2&#65533;&#1064;&#65533; &#65533;B&#65533;d&#65533;&#65533;&#65533;&#65533;&#65533;m
&#65533;!F&#65533;}&#65533;$&#65533;&#65533;&#65533;l&#65533;&#65533;&#65533;&#65533;Nl&#65533;&#65533;&#65533;j&#65533;&#65533;E&#65533;&#65533;s	&#65533;&#65533; &#65533;&#65533;x&#1528;38P&#65533;0-&#65533;&#65533;&#65533;&#1828;&#65533;&#674;r&#65533; 8T&#65533;&#65533;&#65533;%&#65533;RW 8&#65533;&#65533;&#65533;`8&#65533;gdT)~@?&#65533;&#65533;:&#176;&#65533;&#65533;&#65533;lyM&#65533;&#65533;&#65533; R&#65533;`;&#65533;~&#65533;v)Y&#65533;3 XD&#65533;&#65533;&#65533;T&#65533; &#65533;&#65533;&#65533;,&#65533;)&#65533;{v&#65533;&#65533;&#65533;`0&#65533;tp)&#65533;&#65533;@&#1980;*T@&#65533;
&#65533;Q&#65533;&#65533;&#65533;&#65533;&#65533;F&#65533;tC &#1557;&#65533;d,&#65533;&#65533;6H&#65533;&#65533;<q?VQ183&Q0K&#65533; &#65533;Q&#65533;p&#65533;W&#875;.&#65533;&#65533;&#65533;|`(XA&#65533;dA&#65533;&#65533;`&#65533;p&#65533;z &#65533;@e&#65533;^&#65533;}O&#65533;&#65533;u&#65533;!&#65533;x&#65533;:&#65533;&#65533;:(C4&#65533;(L&#65533;xK&#65533;&#65533;Gx*&#65533; >@&#65533;kG&#65533;0 &#65533;&#819;&#65533;&#65533;a&#65533;HmX (&#65533;B4ia&#65533;Yo&#65533;*&#65533;&#65533;JF&#65533;!t&#65533;S&#65533;&#65533;&#65533; &#65533;&#65533;J &#65533;&#65533;&#1508;S\&#65533;.&#65533;-&#65533;P&#919;J&D&#65533;&#65533;MT|>Ac&#65533;&#65533;&#65533;&#601;&#65533;!PN R&#65533;&#65533;&#65533;&#65533;&#1227;lv()W&#65533;&#65533;2UR&#65533;&#65533;&#65533;t%vkQI%.Jxzdj&#65533;&#65533;@?&#65533;f&#65533;&#65533;&#65533;&#65533;&#65533;)&#65533;&#65533; 8.&#65533;&#65533;s&#65533;&#65533;v8~4*5
C'&#65533;&#65533; r&#65533;X&#65533;*4d&#65533;&#65533;Gp(Zt1&#65533;&#65533;&#65533;&#65533;_]C{&#65533;&#65533;&#65533;&#65533;&#65533;w`&#65533;N&#1628;&#65533;H&#65533;d&#65533;m&#65533;&#65533;&#65533;&#65533;K&#65533;y&#65533;&#65533;4&#65533;&#65533;&#65533;&#662;&#65533;XD&#65533;R&#783;&#65533;&#65533;&#65533;&#65533;Y&#65533;&#65533;!P	 &#65533;&#65533;&#65533;&#65533;`&#65533;TR&#65533;ha&#65533;qbu&#65533;9&#65533;&#65533;&#65533;&#65533;B&#65533;&#65533;&#65533;J&#65533;&#65533;&#65533;&#65533;I4kn&#65533; &#65533;3&#65533;=%CR&#65533;*q&#65533;q&#65533;g&#65533;&#65533;mZ &#65533;@@,X R2 &#65533;$&#65533;&#65533;&#65533;T !&#65533;n`	&#65533;h&#65533;&#65533;m&#65533;%&#65533;&#65533;&#65533;$&#65533;&#65533;]&#65533;$&#65533;&#65533;&#65533;&#65533;.,0@&#65533;\0&#65533;E&#65533;))&#65533;A#Z &#65533;&#58121;,&#65533;&#65533;m&#65533;]{&#65533;C=p&#65533;F&#65533;&#65533;,q&#65533;&#65533;~l&#65533;&#65533;| &#65533;&#65533;&#65533;&#65533;&#65533;&#65533;&#65533;p&#65533; &#65533;&#65533;&#65533;&#1787;S&#65533;&#65533;D&#65533;&#65533;_
h&#65533;&#65533; &#65533;q&#1797;[r&#65533;&#65533;K,&#65533;&#65533;	&#65533;&#65533;]&#65533;$h\\&#65533;/&#1010;&#65533;f"bp4&#65533;&#65533;&#65533;E&#65533;jK`&#65533;&#65533;]&#65533;&#1024;&#65533;&#65533;&#65533;VZ=&#65533;&#65533;&#65533;f&#65533;&&#65533;8&#65533;&#65533;&#65533;$'&#65533;&#65533;&#65533;X&#65533;&#65533;t&#908;h&#65533;S&#65533;&#65533;&D&#65533;#&#65533;,&#65533;&#65533;sx&#65533;&#65533;I3&#65533;H@Q	&#65533;&#65533;&#65533;&#65533;&#65533;
H &#65533;&#65533;&#65533;Q&#65533;&#65533;&#65533;VD&#65533;x&#65533;BO^&#467;&#65533;&#65533;&#65533;`&#65533;&#65533;&#744;F&#65533;R&#65533;&#65533;5)j|\yA&#65533;&#1210;0 n]Wo;*&#65533;&#65533;9b&#65533;&#65533;@ltFS&#65533;R&&#65533;O8&#65533;r`&#65533;p&#65533;)&#65533;NT0S&#65533;Of&#65533;&#65533;GbGF&#65533;V>%&#65533;R}&#65533;%&#65533;A&#65533;m;c&#65533;E&#65533;&#65533;&#65533;`&#65533;&#65533;S-&#65533;&#65533;Be&#65533;&#65533;&#65533;&#65533;&#65533;&#65533;Yx&#65533;2Xk&#65533;ex&#65533;8A3&#65533;-&#65533;&#65533;&#65533;D&#65533;'&#65533;&#65533;!&#65533;&#65533;&#65533;R &#432;&#65533;h&#65533;&#65533;#&#65533;&#65533;D&#1092;&#65533;%&#65533;3
Md&#65533;#&#65533;y&#65533;"&#65533;t&#65533;  	V@@&#65533;&#65533;(A7&#65533;q&#65533; &#65533;s&#65533;ZAow&#65533;&#65533;Dyh&#65533;&#65533;s0&#65533;&#65533;qW&#65533;&#65533;	&#65533;E&#65533;&#65533;\&#65533;B&#65533;&#65533;&#65533;&#65533;&#1602;&#1997;&#65533;&#65533;&#65533; $&#65533;]&#65533;&#65533;&#65533;&#65533;&#65533;&#65533;&#65533;k&#65533;&#65533;z&#65533;&#65533;&#65533;&#65533;&#65533;&#65533; >&#65533;&#65533;&#65533;`&#65533;&#65533;&#65533;>li$&#65533; &#65533;z`%&#65533;I$ t^R(&#65533;&#65533;e&#65533;&#65533;2&#65533;^&#65533;&#65533;'&#65533;&#65533;&#65533;&#65533;\`&#65533;&#65533;&#65533; &#65533;K7Fo&#65533;s&#1394;l%&#65533;l:&#65533;pP&#65533;X&#65533;z&#65533;&#65533;2&#65533;&#65533;|&#65533;&#65533;&#65533;C&#1161;V a  &#65533;&#65533;8&#65533;]$=z&#65533;$a&#65533;)&#65533;`&#65533;#&#65533;&#65533;8R&#65533;&#65533;&#65533;l&#65533;=&#65533;&#65533;p 9&#65533;&#65533;&#65533;&#65533;&#1036;*t&#65533;=V4&#65533;&#65533;hY=&#65533;&#65533;&#65533;&#65533;G&#65533;&#65533;&#708;n&#65533;eSw&#65533;&#65533;Jk&#65533;&#65533;;)&#65533;"&#65533;3&#65533;6v"&#65533;# E 1&#65533;h&#65533;&#65533;X&#65533;&#65533;]|&&#65533;e5W&#65533;P&#65533;0	&#65533;N&#65533;&#65533;wQ&#65533;&#65533;]&#65533;%a2&#65533;&#65533;%&#65533;&#65533;>p&#65533;&#65533;V&#65533;&#65533;@&#65533;&#65533;(&#65533;&#65533;&#65533;&#65533;b&#545;u&#65533;u&#65533;&#65533;g`) p&#65533;&#65533;&#65533;g&#65533;0&#65533;&#65533;`vg-&#65533;&#65533;k&#65533;&#65533;H&#65533;
+ &#65533;7Q&#65533;$0p%&#1205;4&#65533;&#65533;&#65533;&#65533;ArQS&#65533;&#65533;&#65533;d&#65533;&#65533;D&#65533;A>?&#65533;bjhX&#65533;&#65533;4&#65533;&#65533;h:u,&#65533;&#65533;  0&#65533; a= \&#65533;&#65533;&#65533;&cM&#65533;`&#65533;5Z$rp&#65533;&#65533;Y&#65533;&#65533;&#65533;Lh&#65533;&#65533;V!A, F&#65533;d>:4BA&#65533;d&#65533;&#65533;&#65533;h&#65533;i&#65533;C=ro'N&#65533;&#65533;	&#1094;D&#2241;&#65533;Q&#65533;Ra&#65533;Ph&#65533;!i&#65533;&#65533;&#65533;&#65533;&#65533;&#65533;&#65533;&#65533;.&#65533;&#65533; &#65533;&#65533;&#65533;>&#65533;0&#65533;K&#65533;&#65533;&#65533;&#65533;&#65533;<&#65533;7V=PV&#65533;3&#65533;&#65533;#&#1545;&#65533;&#65533;&#65533;"R{R!c4>&#65533;2&#65533;&#65533;&#65533;$&#65533;&#65533;K&#65533;&#65533;#K&#65533;&#65533;&#65533;
&#65533;6&#65533;&#65533;I&#65533;x&#65533;&#65533;&#65533;&#65533;@&#65533;$	&#65533;&#65533;&#65533;@&#65533;3&#65533;&#65533;&#65533;&#65533;&#65533;&#65533;x&#65533;&#65533;2&#65533;3'D &#65533;eY&#65533;8&#65533;<Lw5 &#65533;&#65533;!DvF&#65533;&#65533;K&#65533;A&#65533; &#65533;Xy2d&#65533;&#65533;=p%-P 3&#65533;+g&#65533;1&#65533;ah	A&#65533;&#65533;1&#65533;&#65533;&#65533;&#65533;&#65533;X&#65533;tw&#65533;V&#65533;&#65533;&#65533; @p&#65533;E&#65533;&#65533;&#65533;7B@	FP,&#65533;&,p 6&#65533;&#65533;x.hVc&#65533;%&#65533;&#65533;>s&#65533;`&#65533;&#65533;&#65533;cEQ[&#65533;U&'m&#65533;W 'u&#65533;&#65533;ar31&#65533;H  @ 5&#65533;J&#65533;&#65533;&#65533;&#65533;+qg&#65533;;S&#65533;)Z&#65533;4&#65533;5&#65533;&#65533;&#65533;&#65533;'&#65533;	4&#65533;hcx{v&#65533;&#65533;&#65533;jQq!2R&#65533;IV&#65533;&#65533;&#65533;G&#1730;t<&#65533;!j&#65533;&#537;&#65533;&#65533;&#65533;W&#65533;&#65533;@!&#65533;d"&#65533;V&#65533;b!&#65533;:p&#65533;=&#65533;&#65533;P /&#65533;|X&#65533;&#65533;h&#65533;`?&#65533;)&#65533;&#65533;&#65533;&#65533;]&#65533;&#65533;:&#65533;&#65533;:&#65533;&#65533;&&#65533;)&#65533;A&#65533;&#65533;&#65533;P&#65533;GE  &#65533; u&#65533;^4  \&#65533;&#65533;Z&#65533;&#65533;&#65533;%&#65533;!&#65533;&#65533;&#601;&#65533;&#65533;&#65533;&#65533;&#65533;F&#65533;qp@q&#65533;&#65533;&#65533;2&#65533;n2f,&#65533;Q&#65533;&#65533;2n&#65533;:&#65533;:GApY6p&#1024;&#65533;&#65533;&#65533;&#65533;m	Q&#65533;9&#65533;&#65533;)&#65533;&#65533;&#65533;&#65533;pw&#65533;&#65533;&#65533;&#65533;g!&#65533;Q&#65533;#&#65533;&#65533;&#65533;a&#65533;+&#65533; &#65533; &#65533;&#65533;&&#65533;&#65533;A&#65533;&#65533;&#65533;( \&#65533;&#65533;&#65533;/&#65533;-QH&#65533;~&#65533;cx4&#65533;&#65533;<&#65533;&#65533;=&#1809;kp 7&#65533;'&#65533;_&&#65533;&#65533;#&#65533;&#65533;&#65533;&#65533;&#65533;&#65533;]P&#65533;r; &#65533;&#65533;&#65533;&#65533;HJ&#65533;X&#65533;e&#65533;TD"AO&#65533;"&#65533;&P#&#65533;&#65533;: #&#65533;#p&#65533; A&#65533;8W&#65533;&#65533;[&#65533;2&#65533;h&#65533;~&#65533;R&#65533;&#65533;ep&#65533;&#65533;&#65533;c&#65533;&#65533;&#65533;&#65533;&#65533;&#65533;o&#65533;
&#1070221;&#65533;h.8&#1824;&#65533;&#65533;]&#65533; &#65533;D&#65533;X&#65533;&#65533;&#65533;(6&#65533;&#65533;&#65533;v'E&#65533;&#65533;&#65533;*&#65533;&#65533;X&#65533;`&#65533;&#65533;*v&#65533;&#65533;&#65533;&#65533;Ql&#65533;`&#65533;`&#65533;&#65533;9&#65533;&#65533;9brT&#65533;&#65533;)&#65533;
&#65533;&#65533;&#65533;&#282;&#65533;&#65533;&#65533;&#65533;&#334;Z&#65533;Poa&#65533;P7\v8) u&#65533;E(9&#65533;.&#65533;+&#554;7!&#65533;%f&#65533;$&#65533;&#65533;&#65533;o&#65533;&#65533;
,&#65533;&#65533;g&#65533;&#65533; ms{&#65533;
&#65533;O
!&#65533;&#65533;&#65533;&#65533;&#65533;Yc&#65533;!XNT&#65533;#&#65533;&#1064;&#65533;P #`&#65533;s +@&#65533;&#65533;&#65533;c&#65533;&#65533;&#65533;&#65533;L&#65533;&#65533;Y&#65533;K&#65533;Q=&#65533;Pz&#65533;0&#65533;&#65533;&#65533;&#65533;CH&#65533;&#1154;+'&#65533;&#65533;&#65533;Rfyr&#65533;P2&#65533;
&#65533;&#65533;&#65533;&#65533;&#65533;`}(&#65533;&#65533;&#65533;&#65533;c&#65533;&#65533;&#65533;)x&#65533;&#65533;j&#65533;l1&#65533;&#65533;m&#65533;a)1!l&#65533;p9&#65533;&#65533;0D&#65533;#&#65533;&#65533;vs*&#65533;^&#65533;" PC&#65533;( &#65533;%t0	&#65533;&#65533;&9&#65533;P7bv{>h&#65533;&#65533;&#1442;&#65533;&#65533;&#65533;&&#65533;&#65533;&#65533;&#65533;&#65533;&#65533;&#464;&#65533;,&#65533;&#65533;A&#65533;&#65533;v`Ad@f1&#65533;M&#65533;&#65533;&#65533;7&#65533;O&#1247;
&#65533;A&#65533;&#65533;]&#65533;&#65533;DI&#65533;&#65533;&#65533;#&#65533;&#65533;;&#65533;&#65533;&#65533;;NJx&#65533;6&#65533;&#65533;&XGss&#65533;&#1572;&#65533;&#65533;-NyS&#65533;[2&#65533;'&#65533;&#65533;z, ?&d&#65533;&#65533;&#65533;u)'&#678;&#65533;`<&#65533;P&#65533;ZG	&#65533;~@G3Kx&#65533;&#65533;fW&#65533;&#65533;vqI&#65533;kWT&#65533; &#65533;&#65533;&#65533;jX?&#65533;2?&#65533;&#65533;&#65533;h0>pzSd&#65533;&#65533;&#65533;&#65533;&#1188;&#65533;2Ga&#65533;&#65533;&#65533;&#65533;% 5t&#65533;&#65533;a:&#65533;.&#65533;w&#65533;&#65533;U&#44086;&#65533;&#65533;>&#65533; ]gB&#65533;&#65533;M!&#65533;&#65533;&#65533; F("@b'&#65533;&#65533;X&#65533;o&#65533;r+&#65533;&#65533;&#65533;&#65533;8&#65533;&#65533;%/&#65533;&#65533;0&#65533;=&#65533;:&#65533;&#65533;&#65533; &#65533;&#65533;E%&#65533;&#65533; &#65533;:&#65533;@ &#65533;&#1779;&#65533;&#65533;Dr&#65533;j(Nx&#65533;&#65533;&#65533;#&#65533;&#65533;c&#65533;&#65533;6&#65533;
&#65533;"B&#65533;&#65533;&#65533;/&#65533;C	&#65533;&#65533;K&#1490;&#65533;&#65533;&#65533;&#65533;%&#65533;&#65533;w&#65533;R&#65533;&#65533;&#65533;&#65533;`&#65533;&#65533;&#65533;f&#65533;  ;RhA&#65533;&#65533;k&#65533;o&#65533;&#65533;+p% &#65533;&#65533;6:&#65533;0}|&#65533;x&#768;&#65533;"}<&#65533;6&#65533;1?&!m&#65533;;u	&#65533;
R&#65533;	 +.%O:&#65533;xlt&#65533;@.F&#65533;&#65533;&#65533;#&#65533;&#65533;&#65533;t4Cc6s&#65533;&#65533;&#65533;Cx&#65533;s&#65533;,"&#65533;fE&#65533;&#65533;P\5RL`&#65533;&#65533;:&#65533;8&#65533;&#65533;8d6&#65533;&#65533;5`#@&#65533;xw&#65533;&#65533;&#65533;&#65533;c))&#65533;&#65533;x&#65533;&#65533;&#65533;TqX&#65533;!O8&#65533;r&#65533;&#65533;*7&#65533;&#65533;kW @'u!&#65533;\C&#65533;$&#65533;!&#65533;VFH&#65533;&#65533;L&#65533;jJ&#65533;d&#65533;O&#65533;v_u8&#65533;&#65533;&#65533;2c&#699;&#65533;H&#65533;&#65533;Dxd&#65533;&#65533;;C&#65533;C~d&#65533;x&#65533;&#65533;*&#65533;r-&#65533;k,+&#65533;&#65533;&#65533;%&#65533;{lO!@@Sm &#65533;&#65533;&#65533;^%0&#65533;@&#65533;bX&#65533;x&#65533;&#65533;&#65533;&#65533;)%&#65533;h&#65533;&#65533;#>&#65533;&#65533;&#65533;6&#65533;%>@=&#65533;s]&#65533;5 &#65533;.vd&#65533; "&#65533;&#65533;&#1045;&#65533;&#65533;Q&#65533;&#65533;e&#65533;&#1020;&#65533;&#65533;&#65533;,q~&#65533;L&#65533;.&#65533;'&#65533;Zv&#65533;M5?QA&#65533;&#65533;&#331;&#65533;&#65533;+0&#65533;&#65533;i8s1&#65533;R&#65533;:@ &#65533;&#65533;&#1493;
&#65533;&#65533;&#65533;&#65533; &#65533;&#65533;/&#65533;; &#65533;&#65533;#{&#65533;4&#1738;#&#65533;&#65533;n&#65533;6 &#65533;Y!@&#65533;y&#65533;&#675;eJ&#65533;&#65533;&#65533;&#65533;&#65533;&#65533;D&#65533;&#65533;&#65533;F&#65533;&#65533;&#1340;P78%&#65533;o&#65533;&#65533;X*&#65533;pGf&#65533;Z'&#65533;&#65533;&#65533;&#65533;&#65533;WO!&#65533;&#65533;&#3383;&#65533;&#65533;&#65533;&#65533;+
&#65533;O&#65533;&#65533;&#65533;
P$p&#65533;(&#65533;c&#65533;L&#65533;&#65533;k&#65533;&#65533;&#1856;&#65533;&#65533;&#65533;&#65533;?g&#1685;&#1915;&#1414;&#65533;&#65533;&#65533;&#65533;&#65533;aE&#65533; *&#65533;'&#65533;&#65533;&#65533;4v  (m&#65533;2&#65533;&#65533;@y&#65533;&#65533;2&#65533;u&#65533;&#65533;B&#65533;&#65533;&#65533;&#65533;%8&#65533;k2p&#65533;&#65533;g&#65533;Km&#65533;&#65533;6oz&#65533;&#65533;7&#65533;&#65533;&#65533;,4&#65533;8Kfun&#65533;u-&#65533;&#65533;dQ.&#65533;&#65533;&#65533;BR&#65533;}&#65533;@0 &#65533;&#65533;&#65533;{&#65533;&#65533;#&#65533;+&#65533;#&#65533;&#65533;&#65533;&#65533;&#65533;?&#65533;&#862;Q&#65533;&#65533;M|&#65533;6&#65533;s&#65533;y&#65533;q&#65533;&#65533;&#65533;}!&#65533;&#65533;4&#65533; ]@9 &#65533;B&#65533;&#65533;t<&#65533;gxq*&#65533;&#65533;1&#65533;&#65533;&#65533;&#65533;&#65533;&#65533;Kk&#915;S.3a&#65533;&#65533;&#937;&#65533;&#65533;Y&#65533;2br&#1219;rn&#65533;zW&#65533;%&#1418;&#65533;)@-(4- &#65533;&#65533;h&#65533;#mCxx&#1792;&@&#65533;&#65533;m)&#65533;&#65533;&#65533;,&#65533;)&#65533;	&#65533;q&#65533;LO&#65533;0S&#65533;&#65533;)&#65533;&#65533;;&#65533;&#65533;&#801;&#65533;&#65533;*uQ1]`&#65533;&#65533;oR&#65533;&#65533;=&#65533;4B&#65533;&#369;&#65533;`f0&#65533;]&#65533;H&#65533;}&#65533;u&#65533;p&#65533;F
[&#65533;&#65533;&#65533;2d&#65533;&#65533;&#65533;j&#65533;"[&#65533;&#65533;I&#65533;>"@&#304; z8&#65533;&#65533;&#65533;-&#1856;&#65533;+&#65533;@5&#65533;&#144;&#65533;&#65533;&#136;&#65533;{&#65533;&#65533;l>&#65533;&#1190;$&#65533;82&#65533;&#65533;%5&#65533;&#65533;~5T&#65533;<&#65533;B~&#65533;&#65533;&#65533;&#65533;&#65533;&#65533;0,z&#65533;&#65533;&#65533;&#65533;a&#65533;&#65533;&#65533;&#65533;&#65533;&#65533;&#65533;&#65533;I&#65533;&#65533;&#65533;&#65533;Q,`&#65533;&#65533;&#65533;&#65533;&#65533;E(&#65533;&#65533;&#65533;cW&#65533;)&#65533;&#65533;&#65533;h&#65533;&#1709;&#65533;&#65533;&#65533;)&#65533;&#65533;;[&#65533;&#65533;@&#65533;'@F&#65533;1
zm&#65533;v/&#65533;+&#65533;4U&#65533;huT%	4&#65533;&#65533; S&&#65533;&#65533;e&#65533;&#65533;&#65533;Z'b&#65533;&#24177;&#65533;Z\&#65533;d=&#65533;I`Xj%*&#65533;&#65533;&#65533;
&#65533;=K3&#65533;Yh&#65533;$&#65533;&#65533;&#65533; &#65533;&#65533;$&#65533;  M&#65533;3p%0g/&#65533;&#65533;&#65533;&#65533;Q&#65533;&#65533;x&#65533;&#65533;m&#65533;&#65533;|&#65533;&#65533;4&#65533;&#65533;Y&#65533;&#65533;Iq&#65533; #&#615;#4s5&#65533;]1@9;&#65533;&#65533;/4t-&#65533;&#65533;&#65533; !P_&#65533;Fz&#65533;&#65533;A&#65533;&#65533;U]&#65533;&#65533;&#65533;&#65533;P&#65533;u&#65533;V&#65533;1&#65533;&#65533;2.&#65533;'*$6&#65533;%%&&#65533;
B?&#65533; &#65533;&#65533;&#65533;&#65533;&#65533;&#65533;&#65533;&#65533;&#65533;&#65533;&#65533;7&#65533;&#65533;7&#65533;&#65533;
&#65533;	&#485;&=&#65533;($:1&#65533;$$1!,&#65533;&#65533;&#65533;&#65533;&#65533;&#65533;&#65533;&#65533;&#65533;&#65533;&#65533;&#65533;&#65533;&#65533;&#65533;&#65533;&#65533;&#65533;&#65533;	&#65533;'c&#65533;&#65533;&#65533;*\X&#65533;&#65533;+*8&#65533;E}sa&#65533;&#65533;&#65533;&#65533;C]&#65533;}&#65533;&#65533;)&#65533;;zB&#65533;&#65533;&#65533;,\
 @ &#65533; &#65533;&#65533;&#65533;g(& &#65533;@`$&#65533;*V\&#65533;&#65533;!&#65533;&#65533;,_&#65533;t&#1858;@&#65533;S!D&#65533; ,*c7 $&#65533;&#65533;&#65533;&#65533;R&#65533;&#65533;&#65533;`&#193;16&#65533;\&#65533;B0&#65533;@&#65533;&#65533;&#65533;2&#1482;&#65533; &#65533;7&#65533;b&#65533;&#142;&#65533;a@&#65533;ed|C|(&#65533;&#65533;Y&#65533;-&#65533;*z\&#65533;8!cg{&#65533;&#65533;&#65533;&#65533;c+R&#65533;T@&#65533;B)&#65533;&#65533; &#65533;k*:H&#65533;&#65533; &#65533;O&#65533;&#65533;& &#65533;&#65533;&#65533;Bv(&#65533;@SYP&#65533;&#65533;&#65533;J&#65533;&#65533;-&#65533;&#65533;&#65533;&#65533; 6&#65533;Teo$0q&#65533;D&#65533;O&#65533;k@&#65533;0&#228; H&#65533;[&#1122;&#322;&#65533;|s.&#65533;@&#65533;m&#65533;&#65533;&#65533;OuTd&#65533;&#65533;&#65533;&#65533;&#65533;UDU&#65533;*dZcv&#65533;Oh&#65533;&#65533; d!4(&#65533;\p[!&#65533;2b +&#65533;&#65533;&#65533; 0@B&#65533; P&#65533;	t0&#65533;'&#65533;  &#65533;e&#65533;4&#65533;@*&#1065;&#65533;&#65533;&#65533;	&#65533;&#65533;S&#65533;D&#65533;Q T&#65533;&#65533;/&#65533;	#?(&#65533; 3&#65533;,y&#65533;y &#65533;`&#65533;=&#65533;`&#65533;&#65533;&#65533;0&#65533;D1X &#65533;$&#65533;&#65533;@&#65533; &#65533;$&#65533;&#65533;"&#65533;&#65533;H&#65533;>U&#65533;AjV"4&#65533;&#65533;&#65533;&#6420;&#65533;&#65533;e&#65533;f&#65533;&#65533;&#65533;&#65533;&#65533;>&#65533;!p0&#65533;&#65533;BBB&#65533;&#65533;&#65533;!&#65533;&#65533;0&#65533;D<&#65533;&#65533;MOi&#65533;&#65533;L&#65533;%&#65533;&#65533;&#65533;&#65533;&#65533;&#65533;SNi&#65533;eYy&#65533;&#65533;U^&#65533;&#25961;&#65533;Y&#65533;&#65533;@$N,p0B1&#65533;&#65533;&#65533;&#65533;(X=&#65533;&#65533;&#65533;Z@/&#65533;6&#65533;@&#65533;bAA&#65533;&#65533;H&#65533;&#65533;&#65533;o&#65533;b:i&#65533;&#65533;U&#65533;R;&#65533;&#65533;[&#65533;&#65533;&#65533; XM&#65533;T0&#65533;71&#65533;&#65533;0.&#65533;u&#65533; D &#65533;&#65533; &#65533;:&#65533;&#65533;*0&#65533;&#65533;'DF&#65533;&#65533;H&#65533;RH&#65533;&#65533;&#65533;&#65533;9&#65533;h &#65533;r7-0&#65533;$&#65533;&#65533;&#65533;&#65533;&#65533;&#65533;&#65533;^{:&#65533;&#65533;I,&#65533;I$&#65533;&#65533;j<t@&#65533;;&#65533;&#1443;&#65533;&#65533;&#65533;&#65533;=1&#65533;`&#550;&#65533;&#65533;k&#65533;&#65533;&#65533;&#65533;&#65533;=&#65533;&#65533;&#65533;.&#65533;&#65533;<P*&#65533;&#65533;b&#65533;o&#65533;dS&#1718;.&#65533;r&#65533;&#65533;&#65533;&#65533;>s&#65533;=&#65533;,T&#65533;&#65533;&#65533;<&#65533;3&#65533;&#65533;&#65533;&#65533;H&#65533;&#65533;D#&#65533;&#65533;X&#192;&#65533;&#65533;P.&#65533;&#65533;&#65533;t&#65533;C&#65533;J	C&#65533;&#65533;;&#65533;Rh&#65533;e\&#65533;&#65533;&#65533;f!&#65533;&#65533;3&#65533;I&#65533;&#65533;-&#65533;&#65533;	&#65533;z&#65533;Bh&#65533;&#65533;\@&#65533;^AH)N GmV:J&#65533;&#65533;&#65533;f&#1820;M8&#65533;&#65533;l$0&#65533;&#65533;&#65533;&#65533;,h&#65533;&#65533;&#46031;b!1T&#65533;&#65533;~10A&#65533;&#65533;&#65533;'&#65533;&#65533;5h X&#65533;|&#65533;&#65533;=@&#65533;Zx&#65533;	&#65533;&#65533;&#65533;t&#65533;K&#65533;&#65533;C&#65533;eQ	vR&#65533;V&#65533;j&#65533;&#65533;x&#65533;X?PR&#1112;Q&#65533;f&#65533;&#65533;'+#@H0&#65533;&#65533; 5&#65533;XVd&#65533;D(@F&#65533;5&#65533;&#1613;}&#65533;&#65533;;&#65533;&#65533;+|!&#65533;35)&#65533;@&#42465;&#65533;&#968;&#65533;&#65533;&#1724;&#65533;!&#65533;&#65533;(&#65533;&#65533;&#65533; &#65533;&#65533;&#65533; &#57706;^A&#65533; D&#65533;P:a2&#65533;,xlR<&#65533;:&#65533;&#65533;Z&#1849;&#65533;U&#65533;!&#1481;e62&#65533;&#65533;4=&#65533;d&#65533;&#65533;&@&#65533;&#65533;FOp&#65533;&#65533;CL/&#65533;&#65533;&#65533;&#65533;:"&#65533;~$j!&#65533;&#65533;&#65533;&#65533;-&#65533;2&#65533;T&#65533;&&#65533;&#65533;&#65533;&#1325;C- &#65533;&#65533;&#65533;&#65533;@o&#65533;q&#65533;&#65533;n>&#65533;&#65533;k5&#65533;p%MFpAn^&#65533;&#65533;86+&#65533;&#65533;9 6?QCi&#65533; 4&#65533;A&#65533;&#65533;#&#65533;r&#65533;.,&#65533;&#65533;&#65533;S&#65533;X%&#65533;&#65533;&#65533;g&#65533;!&#65533;0|y&#65533;0!C&#65533;&#65533;K&#65533;&#65533;&#65533;&#65533;&#65533;u&#65533;-'&#517; >`+@c&#65533;[&#65533;
&#65533;&#65533;D`Sp&#65533; 0%Kx &#65533;&#65533;2&&#65533;&#65533;=&#65533;U&#65533;&#65533;D&#65533;e=&#65533;w&#65533;&#65533;t0&#65533;&#65533;&#65533;&#65533;&#1571;{&#65533;&#65533;FA&#65533;'&#65533;&#10375;&#65533;&#65533;&#65533;&#65533;&#65533;&#65533;P&#65533;
V&#65533;&#65533; L&#65533;AD,&#65533;i&#65533;&#65533;&&#65533;X&#65533;z&#65533;c&#65533;rB&#65533;h&#65533;d&#65533;&#65533;h&#65533;N&#65533;&#65533;&#65533;&#65533;!&#65533;,"&#65533;b&#65533;&#65533;&#65533;aa#Kq&#65533;g&#65533;&#65533;&#675; 9F&#65533;&#65533;&#65533;&#65533;&#65533;+&#65533;&#65533;#q/F&#65533; &#65533;&#65533;&#65533;&#65533;&#65533;2&#65533;&#65533;k&#65533;&#65533;D&#65533;&#65533;&#1597;&#65533;C&#65533;&#65533;.&#65533;&#1107;Z&#65533;J&#65533;,?&#65533;t J5":Tj&#65533;&#65533;r&#65533;7&#65533;";@&#65533;&#65533;&#65533;&#65533;&#65533;a&#65533;T@&#65533;&#65533;&#65533;&#65533;&#646;g&#65533;l&#65533;&#65533;9&#897;&#65533;=&#1273;)qug&#65533;&#65533;;&#65533;2&#65533;Y&#65533;Y&#65533;[&#65533;h&#65533;&#65533;F';&#65533;&#65533;&#65533;^c +&#65533;t&#65533;&#65533;&#65533;&#65533; &#65533; &#65533;*;e&#65533;P&#65533;&#65533;&#65533;C&#65533;:8]hn&#65533;{"H5&#65533;_&#65533;&#65533;w &#65533;&#65533;&#65533;s1&#65533;bq"uW&#65533;&#65533;&#65533;&#65533;&#65533;&#65533;&#65533;gX&#65533;&#65533;	&#65533;@ *&#65533;I:&#65533;&#65533;
&#65533;L&#65533;3'&#65533;p&#65533;&#65533;S(&#65533;N;&#65533;&#65533;\.&#65533;K&#65533; &#65533;&#65533;;&#65533;&#65533; &#65533;A&#65533;&#65533;&#65533;&#65533;t&#65533;7,&#65533;
&#65533;l`&#65533;&#65533;
&#65533;&#65533;H&#65533;1&#65533;&#65533;&#3418;&#65533;F&#65533;&#65533;&#65533;&#65533;~&#65533;&#65533;_&#65533;d&#65533;&#65533;&#65533;rg=4 &#65533;t&#65533;&#65533;&#65533; 
&#65533;&#65533;&#65533;&#302;c &#65533;\ &#65533;uh&#65533;J&#65533;&#65533;&#65533;
@k&#65533;%&#65533; @^f&#65533; &#65533;'&#65533;*&#65533;&#65533;3c&#65533;&#65533;&#1116;&#65533;D&#65533;u&#65533;&#1620;&#65533;&#65533;V&#65533;&#65533;R&#65533;(&#65533;<&#65533;)Su&#65533;A$&#1133;&#65533;7&#1448;&#65533;
&#65533;w&#65533;@ r&#65533;&#65533;bVP A&#65533;&#65533;&#1586;;&#65533;&#65533;&#760;&#65533;Z#&#65533;e&#65533;I&#65533;8&#65533;R&#65533;&#65533;&#65533;F	&#65533;QD &#65533;	@&#65533;IIF&#65533;&#65533;&#1627;J&#65533;&#65533;&#65533;/&#65533;&#65533;&#65533;&#65533; &#65533;b&#1358;%&#65533;d&#1623;J<n p&#65533;  P&#65533;&#65533;	&#65533;@&#65533;&#65533;p&#65533;&#65533;:	&#65533;&#65533;&#65533;&#65533;y&#65533;&#65533;&#65533;&#65533;: &#65533;&#65533;:&#65533;&#65533;&#65533;?2M%&#65533;h &#65533;&#65533;3&#65533;&#65533;&#65533;&#65533;&#65533;&#65533;(.&#65533;k&#65533;f&#65533;c&#65533;&#65533;&#65533;i*"C8&#65533;.TR*\
&#65533;ir&#65533;&#65533;h4&#65533;U&#65533;T&#65533;&#65533;&#65533;&#65533;	&#65533;i &#65533;&#65533;_&#65533;]&#65533;&#65533;K LQ2HI&#65533;3u&#65533;&#65533; $w&#65533;@0 z&#1034;&#65533;&#65533;&#65533;tt&#65533;&#65533;&#65533;&#65533;&#65533;#&#65533;]AOP&#65533;[&#65533;&#65533;&#65533;U&#65533;d&#65533;WP&#65533;&#65533;&#65533;G&#65533;'&#188;3&#65533;&#65533;B&#65533;&#65533;z&#65533;C&#65533;&#65533;&#65533;I'EZ&#65533;(&#65533;&#65533;&#65533;6.&#65533;&#65533;T@9}GpX&#65533;&#288;&#65533;&#65533;&#65533;3&#65533;s&#65533;&#65533;}&#65533;O&#65533;&#65533;&#65533;#tr&#65533;&#65533;&#65533;&#65533;&#65533;J&#65533;}&#65533;&#65533;N4&#65533;&#1927;D&#65533;&#65533;&#65533;&#65533;&#65533;i9&#65533;&#65533;&#65533;&#65533;B&#65533;Tb&#65533;&#65533;&#65533;&#65533;&#65533;Z 0UNo&#65533; 	>&#65533;'&#65533;U&#65533;Q&#65533;&#65533;n&#65533;
gT&#1637;:&#65533;&#65533;&#65533;vL+{&#1204;&#65533;&#1069;]%&#65533; &#65533;<0@@9uA{0M&#65533;&#65533;d&#65533;wa4 R$t&#65533;|9W!&#65533;`{&#65533;&#65533;e&#65533;QQ4wm&#65533;&#65533;w&#65533; &#65533;Y&#65533;l&#65533;&01@&#65533; r<&#65533;@c&#65533;3A08&#65533; &#65533;AT&#65533;&#65533;&#65533;"&#65533;3&#65533;+&#65533;o&#65533;F&#65533;&#65533;&#65533;p&#65533;&#65533;Gb&#65533;G&#65533;Vi&#65533;&#65533;&#65533;&#65533;UX&#65533;&#65533;u&#562;A&#1233;-&#65533;b$&#65533;4}5TW&#65533;&#65533;&#65533;F ?&#65533;61&#65533;.Q&#65533;&#65533;3&#65533;&#65533;&#65533; I&#65533;uQX&#65533;&#65533;)3&#448;
&#65533;^"!
&#65533;!q?E{&#65533;&#65533; >&#65533;S&#65533;Rf&#65533;S_&#65533;.&#65533;m&#65533;a&#65533;&#65533;&#65533;&#65533;&#65533;C*&#65533;m#&#65533;&#65533;2 &#65533;&#65533;  *&#65533;F&#65533;C `&#1248;](&#65533;v&#65533;&#65533;&&#65533;!&&#65533;
&#65533;P&#65533;pp&#65533;&#65533;,&#65533;w_&#65533;ZI(D#q&#1538;4&#65533;c=&#65533; &#65533;g }k1+@ ,&#65533;(&#65533;uWGL$<&#65533;&#65533;&#65533;&#65533;&#65533;s&#65533;&#65533;&#65533;{!1&#65533;&#65533;W0&#65533;&#65533;&#296;&#65533;a&#65533;&#65533;&#65533;a6&#65533;&#65533;&#65533; |&#65533; &#65533;5&#65533;X&#1952;&#65533;&#65533;a*$ &#65533;E&#65533;)&#65533;2>&#65533;#pr$&#65533;&#65533;&#65533;&#65533;&#65533;&#65533;&#65533;A&#65533;h&#65533;xb	7&#65533;&#693;%&#65533;&#65533;"F4&#65533;&#65533;B&#65533;Ph &#65533;&#65533;+&#65533;&#65533;eTL&#65533; &#65533;&#65533;&#65533; 0=&#65533;6K&#65533;R&#65533;&#65533;)&#65533;&#65533;Y&#65533;&#65533;+QYRA&#65533;&#205;H&#65533;=SZ7u&#65533;&#65533;Z&#65533;&#65533;l&#65533;&#65533;&#65533;qC&#65533;&#65533;6&#65533;&#65533;&#65533;@&#65533;m&#65533;6&#65533;x&#65533;&#65533;PhL@d00 S&#65533;mYgEt25&#65533;(&#65533;q&#65533;v9qx&#65533;&#65533;iq7&#65533;3&#65533;Q?&#65533; V&#65533;B0&&#65533;`&#65533;&#65533;p
&#65533;&#65533;B&#65533;&#65533;ow #&#65533;#vR$p&#65533;&#65533; &#65533;&#65533;&#65533;)&#65533;C&#65533;&#65533;PW.&#65533;=tx&#65533;&#65533;fDw&#65533;&#65533;'>&#65533;T&#65533;&#390;O&#65533;&#65533;cN&#65533;'hx&#65533;yus&#65533;@&#65533;&#65533;X&#65533;`&#65533;&#65533;=&#65533; &#65533;fz&#65533;!7 0"4&#65533; -&#65533;;B &#65533;&#65533;ci1}7&#65533;&#65533;&#1104;&#65533;&9&v&#65533;&#65533;&#65533;b&#65533;&#65533;w$&#65533;bw&#65533;&#65533;:&#65533;
&#65533;0A&#65533;9&#65533;c&#65533;6[&#65533;1&#65533;&#65533;A&#65533;	2A&#65533;&#65533;L,u&#65533;yy&#65533;1&#65533;&#65533;@&#65533;&#65533;`2&#65533;>0&#65533;&#65533;KJY)T&#65533;&#65533;{b&#65533;_@&#65533;)&#65533;&#65533;)xUh&#65533;52=&#65533;i&#65533;!&#65533;&#65533;&#65533;?&#65533;&#65533;!+paA&#65533;&#65533;P&#65533;9&#65533;S &#65533;t &#65533;&#65533;l&#65533;	&#1489;_>x3&#65533;&#65533;\
&#65533;,0%&#65533;&#65533;; p&#65533;&#65533;^&#65533;
j5%&#65533;&#65533;&#65533;+#0tv&#65533;&#65533;0&#65533;&#65533;Y&#65533;I&#65533;0&#65533;g&#65533;45 &#65533;\&#65533;mC&#65533;&#65533;p)	sY&#65533;c!ic&#65533;&#65533;!&#65533;v&#65533;&#65533;&#142;&#65533;8RQ&#65533;&#65533;&5&#65533;&#65533;&#65533;&#65533;&#65533;&#65533;P)&#65533;&#65533;0=&#65533; 0&#65533;g &#65533;#'p {&#65533;&#65533;&#65533;)G8!&#65533; &#65533;&#65533;&#1201;&#65533;&#65533;Ib&#65533;&#65533;:&#65533;c&#65533;&#65533;%&#65533;&#65533;&#65533;&#65533;3V&#65533;&#1060;&#65533;&#65533;cBA&#65533;&&#1248;&#65533; 21=&#65533;y&#65533;&#65533;I&#65533;&#65533;\&#65533;8/*auZP`m&#65533;&#65533;&#65533;&#65533;&#65533;&#65533;bX&#65533;&#65533;&#65533;&#65533;&#65533; 1!&#65533;&#65533;Y&#65533;FD&#65533;&#65533;&#65533;bw&#65533;g&#660;Z&#65533;7&#65533;e,P>!z&#65533;F)&#65533;&#65533;&#65533;&#65533;0&#65533;y&#65533;b*X&#65533;&#65533;&#65533;S8!&#65533;*_&#65533; `&#65533;#&#65533; &#65533;*&#1227;;1}-&#1297;&#65533;&#65533;A&#65533;&#1706;CZ&#65533;&#65533; 4&#1441;&db6&#65533;d&#65533;&#65533;&#65533;g&b&#65533; G&#65533;	&#65533;&#65533;V&#65533;#'@&#65533; &#65533;&#65533;&#65533; 3 +r}B*&#65533; )&#65533;-w&#65533;&#65533;&#590;P+R&#65533;<&#65533;+&#65533;&#65533;&#65533;&#65533;&#65533;27&#65533;&#65533;) @
&#65533;&#65533;&#65533;&#65533;&#65533;W&#65533;Rz&#65533;P&#65533;u"&#65533;&#65533;&#65533;&#65533;s&#65533;&#65533;&#65533;&#65533;zW&#65533;&#65533;,5&#65533;5a&#65533; 	&#65533;&#65533;B&#65533;q *Pr&#1058;#`hQE&#65533;9a&#1417;AO&#65533;:&#65533;:&#65533;%&#65533;&#65533;`&#65533; %&#65533; >`3H(&&#65533;&#65533;$OJ&#65533;Q
j&#65533;&#1271;8}q&#65533;&#65533;z&#65533;a"&#65533;H&#65533;+&#65533;`v&#65533;&#65533;&#65533;&#1560;p&#65533;N &#1106;q&#65533;(&#65533;!z&#65533;_ZkY@&#65533;}B&#65533;&#65533;&#65533;!&#65533;&#65533;&#65533;&#65533;{K&#1531;am&#65533;)&#65533;&#65533;9&#65533; &#65533;&#65533;&#1776;&#65533;WSn>VC!P&#65533;P 44	+&#65533;h&#577;}i&#65533;AJ&#65533;id&#65533;&#65533;p&#65533;C&#65533;%s>&#65533;&#65533;D,7PN&#65533;&#65533;&#65533;&#65533; YA;&#65533;a&#65533;&#65533;3&#65533;oZXn&#65533;SR&#65533;&#65533;&#65533;&#65533;"k&#65533;&#65533;&#65533;&#65533;Uk&#65533;&#65533;&#65533;^[&#65533;l` u&#65533;(&#65533;&#65533;&#65533;&#410;'&#65533;&#65533;$&#65533;&#65533;J,&#65533;&#65533;O&#65533;&#65533;A&#65533;{&#65533;fK&#65533;&#65533;$&#65533;f&#65533;&#65533;&#65533;&#65533;&#65533; &#65533;1)&#65533;+ W&#65533;&#65533;&#65533;R&#65533;	pg:&#65533;,&#65533;;&#65533;u'zwm`B\E-&#65533;`&#65533;6&#65533;&#288;
B&#65533;;&#65533;k&#65533;0
:&#65533;[7&#65533;@&#65533;<q&#65533;	*0 Ph&#65533;&#65533;t&#65533;&#65533;|8\&#65533; x&#65533;&#65533;&#65533;"&#65533;'pu&#65533; '&#65533;x&#65533;&#65533;/!'&#65533;&#65533;f&#1371;&#65533;&#65533;&#65533;]?&#65533;jEh&#65533;0q&#65533;&#65533;x{&#65533;h (
g&#65533;sLTA ^&#65533;&#65533;'"&#65533;J&#65533;P A&#65533;8@*&#65533;&#65533;&#65533;:&#65533;&#1680;&#65533;:/&#65533;e&#65533;-&#65533;@BhD&#65533;&#65533;&#65533;&#65533;&#65533;&#65533;&#65533;&#65533;J1wK8x&#65533;&#65533;B;&#65533;	&#65533;[A(po  p&#65533;S&#65533;&#65533;3"&#65533;5&#65533;UV &#65533;&#65533;&`&#65533;&#65533;&#65533;"&#65533;&#65533; &#65533;&#65533;w&#65533;&#65533;&#65533;Y&#15170;C&#65533;&#65533;&#65533;&#65533;&#65533;0&#65533;&#1404;&#65533;S&#65533;&#65533;&#65533; &#65533;&#65533;&#65533;sxkV&#65533;7P&#65533;Qc6&#65533;b&#984;&#65533;5^&#65533;1 &#65533;&#65533;&#65533;@&#65533;&#65533;&#65533;&#65533;hl&#65533;&#65533;7 &#65533;&#32349;cB\X!&#65533;&#65533;&#65533;3`>&#65533;&#65533;&#65533;&#65533;/&#65533; &#1185;$T&#65533;LU&#65533;P(0 `&#65533;&#65533;h4!a< 3&#65533;5@&#65533;Q	&#65533;q&#65533;q&#65533;5<|&#65533;&#417;"R&#65533;&#65533;g&#65533;&#65533;&#65533;,b&#65533;V&#65533;_&#65533;S!&#65533;U&#65533;&#65533;J&#65533;{&#65533;&#1883;+&#65533;&#65533;&#65533;&#65533;&#65533;&#65533;)&#65533; &#65533;&#65533;l^6&#65533;&#65533;?3&#65533;8&#65533;Uih&#65533;S&#65533;&#65533;$K&#65533;&#65533;&#65533;&#65533;&#65533;&#65533;iyg&#65533;R!HW&#65533;&#65533;A&#65533;
O&#65533;/&#65533;$4 &#65533;&#65533;&#65533;S&#65533;n&#65533;&#65533;y3[6&#65533;F#F&#65533;&#65533; &#65533;&#65533;f&#65533;iD&#65533;\&#65533;dv&#1721;9b&#65533;,&#65533;)S)d[&#65533;&#65533;&i3u&#65533;&#65533;+\',&#65533;&#65533;1&#65533;k*&#65533;&#65533;CgT&#65533;&#65533;.	&#65533;y&#65533;,&#65533;&#65533;''&#65533;08&#65533;&#65533;9"AP%&#65533;73@&#65533;hL&#65533;&#65533;&#65533;&#65533;`ZQ;^2&#65533;&#65533;&#65533;A&#65533;U&&#65533;mx1k&#65533;Vp}( Coa&#65533;+&#65533;&#65533;&#65533;^' " &#65533;&#65533;"&#456;%&#65533;&#65533;d&#65533;&#1285;@0k=&#1423;A&#65533; o&#65533;&#65533;&#65533;&#1063;&#65533;A E&#65533;&#65533;&#65533;&#65533;Xp&#219;A&#65533;)&#65533;&#65533;&#65533;T?P&#65533;&#413;&#65533;&#65533;s.`X[.=&#65533;&#65533;'&#65533;&#65533;&#65533;)1&#65533;"&#65533;$PXF&#65533;+#@&#65533;  <&#65533;&#65533;8&#65533;&#65533;sd=&#65533;c2&#65533;b`\N&#65533; &#65533;\&#65533; \&#65533;&&4&#65533;M&#65533;&#700;&#65533;&#65533;48&#65533;&#65533;&#65533;&#65533; @&#65533;=&#65533;0 # J&#65533;&#65533;l&#65533;M/1'z(&#65533;&#186;&#65533;&#65533;&#65533;&#1773;1AT>=&#65533;a@7JC&#65533;`&#65533;&#65533;&#65533;Q7+&#65533;mC&#65533;&#1296;\t&#65533;h&#65533;&#65533;n&#65533;&#65533;!&#65533;G"P&#65533;~&#65533;>&#65533;d&#65533;5&#48366;/&#65533;&#65533;Kvy{F@ &#65533;&#65533;a&#65533;&#65533;-&#65533;}C&#65533;&#65533;0&#65533;GN&#65533;b&#65533;p&#65533;
e.&#2001;6x;@]&#65533;g&#65533;&#65533;&#65533;0&#65533;%&#65533;&#65533;&#65533;&#65533;&#65533;&#65533;#}&#65533; &#65533;&#65533;<) h&#65533;uu&#65533;&#65533;[&#65533;?&&#65533;fR&#309;t&#65533;fs&#65533;&#65533;Q`%&#65533;&#65533;&#65533;67&#65533;]&#65533;f&#65533;o&#65533;&#206;C&#65533;3&#65533;&#65533;&#65533;![=&#65533;[&#65533;&#65533;S<4i&#65533;&#65533;=w&#65533;&#65533;Z&#65533;&#65533;/7'&#65533;?,&#65533;@&#65533; 	u&#65533;+&#65533;K +G&#65533;&#65533;q&#65533;;&#65533;`&#65533;C1&#65533;%&#65533;&#65533;I&#65533;C&#65533;%&#65533;&#65533;J
&#65533;&#65533;&#1833;&#65533;\LG&#65533;k&#65533;&#65533;E  "F5&#65533;&#65533;&#65533;m1&#65533;&#65533;y&#65533;<&#65533;-)&#65533;A&#65533;?|Hi h&#65533;&#133;A&#65533;+&#65533;&#65533;1"&#65533;x&#65533;&#65533;&#65533;waM6w#{ &#65533;&#65533;&#65533;(#,P&#65533;\&#65533;\f&#65533; QQ&#65533;&#65533;&#65533;&#65533;&#65533;&#65533;CW&#65533;&#65533;w pl&#65533;&#65533; %5&#65533;&#65533;@&#65533;&#65533;&#65533; &#65533;C &#65533;a [&#65533;@&#65533;&#65533;`&#65533;%&&#65533;&#65533; &#65533;&#65533;Sb&#65533;&#65533;%&#65533;&#65533;>SZ&#65533;&#65533;%&#65533;<&#65533;O&#65533;&#65533;&#65533;&#65533;&#65533;&#65533;W1&#65533;q&#65533;&#65533;&#65533;&#65533;&#65533;&#65533;&#65533;&#65533;&#65533;8&#65533;&#65533;L&#301;&#65533;(&#65533;&#408; ]+&#65533;&#65533;g-0&#65533;&#65533;&#65533; y&#65533;&#65533;E&#65533;fq&#65533;_R&#65533;&#65533;=&#65533;&#65533;!&#65533;W&#65533;&#65533;0&#1394;AS&#65533;a &#65533;t&#65533;&#65533;=&#65533;V&#65533;3Zn&#65533;&#65533;&#65533;&#65533;:0M&#65533;0+.#&#65533;(*(:= & 77
??BB&#65533;	 &#65533; &#65533;&#65533;&#65533;&#65533;&#65533;&#65533;&#65533;&#65533;&#65533;&#65533;&#65533;&#65533;
	&#65533;&#65533;7&#65533;&#65533;&:%%-$(&#65533;:(3,&#65533;0&#65533;&#65533;&#65533;&#65533;&#65533;+&#65533;++&#65533;.&#65533;&#65533;&#65533;&#65533;1&#65533;&#65533;&#65533;&#65533;aq&#926;&#65533;A&#65533;&#65533;&#65533;
&#65533;&#65533;#J<&#65533;0b&#65533; 3j&#65533;x&#65533;&#65533;&#399; 1&#65533;&#65533;\&#65533;J&#65533;&#65533;&#65533;8s-Z&#65533;&#65533;&#514;&#65533; #&&#65533;&#65533;&#65533;&#65533;&#65533;:L&#65533;aE&#65533;	$&#65533;&#65533;AG&#65533;f&#65533;z|#v)&#65533;U&#65533;BvU*&#65533;)U&#65533;&#65533;Bd&#65533;&#1449;U&#65533;&#65533;&#65533;&#65533;!
,mf&#65533;D&#65533;=4&#65533;cA&#65533;}#&#65533;&#1730;,>pH&#65533;B&#65533;B&#65533;{&#65533;V&#65533;~+6\h`&#65533;&#65533;a`A&#65533;&#65533;X.)&#65533;&#65533;5!(H&#65533;,V&#65533;&#65533; &#65533;z&#65533;&#854;&#65533;&#65533;&#65533;&#65533;D&I&#65533;&#65533;&#65533;X!&#65533;?&#65533;ow&#65533;&#65533;6gt&#65533;p&#65533;A&#1157;&#65533;&#65533;G&#65533;C+p&#65533;_	&#65533;&#65533;&#65533;?&#65533;<Hw&#65533;&#65533;&#65533;@C&#328; :&#65533;&#65533;@B&#65533; &#65533;tP&#65533;&#65533;H@&#65533;	&#65533;$pV&#65533;C&#65533;)&#65533;&#65533;&#65533;:E&#65533;A*&#65533;R&#65533;.&#65533;&#1792;@&&#65533;$ &#65533;\&#65533;&#65533; &#65533;0 &#65533;`&#65533;7J&#65533;&#65533;$&#65533;@&#65533;&#65533;`^&#65533;T &#65533;&#65533;&#65533;&#65533;&#65533;&#65533;&#65533;Qt&#65533;&#65533;C&#567;&#65533;v&#65533;&#65533;A&#65533;'^>V&#65533;&#65533;L&#65533;9&#65533;&#65533;r\.7&#65533;AC&#65533;&#65533;&#65533;L-&#65533;@R&#65533;&#65533;@bJ4@8q&#65533;&#65533;+&#65533;d&#65533;^I&#65533;&#65533;A&#65533;&#65533;&#65533;&#65533;&#65533;&#65533;s&#65533;z&#65533;0&#65533;&#65533;&#65533;0g:1<&#65533;&#65533; &#65533;IB&#65533;p&#65533;0&#65533;I @&#65533;1&h&#65533;&#65533;&#65533;&#65533; &#65533;&#65533;(&#65533; &#65533;X&#65533;&#65533;&#65533;&o&#65533;&#65533;&#65533;a.&#65533;&#65533;&#65533;&#65533;&(&#65533;&#65533;\&#65533;&#65533;b&#65533;>&#1557;L3-|S&#65533;8XP&#65533;:E&#65533;+d@&#65533;&#65533;&#65533;@!&#65533;f&#65533;p &#65533;&#65533;k9&#65533;e .X	/&#65533;&#65533;eZ&#65533;&#65533;&#65533;&#65533;Q&#65533;0&#65533;3E&#65533;fF-&#65533;P?&#65533;)&#783;&#65533;&#65533;d@0&#65533;&#65533;&#65533;&#65533;&#333;P-h@&#927;&#65533;&#65533;C&#65533;FZ(P&#65533;&#65533;&#65533;&#65533;&#202; -Z0 
&#65533;9&#65533;$&#65533;(&#1345;&&#65533;!&#65533;?48
)J&#537;D&#65533;&#65533;&#65533;k-&#65533;*&#65533;	(	&#65533;bt]&#65533;&#65533;z&#65533;X3 I&#65533;CB&#65533;50&#65533;Ok&#1658;`m&#65533;&#65533;s&#65533;&#65533;&#65533;c&#65533;F&#65533;&#65533;&#65533;&#65533;&#65533;&#65533;Y&#65533;&#65533;n-&#65533;&#65533;l&#65533;&#65533;}&#65533;p&#65533;<&#65533;&#65533;[&#65533;&#65533;&#65533;&#65533;&#65533;&#65533;&#65533;U&#65533;8&#65533;&$&#65533;N&#65533;cN)&#65533;&#65533;&#65533;$&#65533;&#256;&#65533;v&#65533;@&#65533;(8&#65533;	"Q&#65533;&#1894;$&#65533;z&#65533;!D&#65533;&#562;&#65533;&#65533;;&#65533;&#65533;&#65533;&#65533;&#578;&#65533;&#65533;t*&#65533;kO*&#65533;&#65533;&#65533;a&#65533; H&#65533;	&#65533;&#398;x`%J&#65533;j,X 		&#65533;&#65533;b&#65533;&#65533;C&#65533;	$4&#65533; L&#65533;&#65533;&#65533;B&#65533;&#65533;c&#65533;&#65533;&#65533;&#65533;/&#65533;2&#65533;P@iy&#65533;&#65533;b>R&#65533;&#65533;rD&#519;q&#65533;3&#65533;A&#65533;*>&#65533;&#65533;Ap&#65533;<&#65533;&#65533;&#65533;Q&#65533;P&#65533;&#65533;&#65533; 4&#65533;2&#789;&#65533;&#65533;EV K&#65533;&#65533;D &#677;   lnf&#62560;&#65533;X&#65533;~T&#65533;G|&#65533;&#65533;%&#65533;A&#65533;&#65533;"&#65533;&#65533;hx&#65533;&#65533;&#65533;&#65533;B&#65533;&#65533;[&#65533;ei&#65533;&#65533;W=4&#65533;R&#65533;bhB&#65533;%P,&#65533;&#65533;@&#65533;z0&#65533;&#65533;Ec&#65533; n$&#65533;&#65533;&#65533;&#65533;&#65533; \&#65533;&#65533;Dj$&#65533;@ 9X&#65533;&#65533;q( &#65533;c&#65533;C&#65533;D&#65533;$&#65533;&#65533;&#65533;4P&#65533;T&#65533;2&#65533;&#65533;E2&#65533;&#65533;&#65533;&#65533;:&#65533;&#65533;&#65533;&#65533;&#401;&#65533;L T&#65533;HbJ&#65533;R&#65533;hM;&#65533;f&#65533;"&#65533; &#65533;;&#65533;J&#65533;&#65533;#\&#65533;&#65533;&#65533;&#65533;(&#65533;&#1280;&#65533;@Q&#65533;l&#65533; 3p&#65533;&#65533;&#65533;&#65533;e1&#65533;N&#1796;[&#65533;&#65533;!`&#65533;&#65533;B&#65533;&#65533;UF&#65533;&#65533;<]&#65533;Ejo&#65533;&#65533;%>!E&&#65533;&#65533;g&#65533;&#65533;&#65533;A a&#65533;&#65533;&#65533;	&#65533;	&#65533; &#65533;	&#65533;@&#65533;Jl &#65533;\&#65533;K&#65533;&#65533;`&#65533;&#65533;J&#65533;&#65533;&#1560;8&#65533;&#131;P&#65533;&#65533;&#65533;_!oY&#65533;&#65533;E2&#65533;&#65533;&#65533;&#65533;	Y&#65533;~t&#65533;&#65533;I\	!&#394;	&#65533; &#65533;&#65533;&#65533;Fr)/&#65533;&#849;&#65533;	X&#65533;'9RR&#65533;I$&#65533;`&#65533;&#65533;f\.PA2K&#65533;&#65533;t&#65533;/ b`z	Q &#65533;&#65533;&#65533;D:&#65533;h<S &#65533; 	5&#65533;MmDBS&#65533;V&#65533;2	%b&#65533;&#65533;&#65533;&#65533;&#65533;8S p&#65533;&#65533;&#65533;	&#65533;&#65533;&#65533;&#65533;L:"&#321;e&#65533;#o&#211;
r&#65533;&#65533;l Q&#65533;&#65533;&#65533;&#65533;&#65533;q:(aeP< Tc&#65533;BXIg&#65533;&#65533;&#65533;&#65533;+4&#1625;&#65533;&#65533;4V&#65533;.}&#65533;&#65533;&#65533;&#65533;&#65533;&#65533;&#65533;$&#65533;X&#65533;3&#65533;@&#65533;&#65533;<P &#65533; $J9B (a&#65533;&#65533; x fP&#65533;l
&#65533;f|&#65533;&#65533;&#65533;@."&#65533;[&#65533;&#26659;u&#65533;&#65533;&#1224;8&#65533;&#65533;&#65533;&#65533;Z&#65533;HJL&#65533;w=&#65533;@&#65533;xO&#65533;9&#65533;, &#65533;m=8&#65533;&#65533;&#65533;&#65533;y+&#65533;&#65533;h&#65533;&#65533;&#65533;&#65533;&#65533;&#1572;?&#65533;s&#65533;q&#65533;&#65533;&#65533;&#65533;,i&#65533;Q<&#65533;v&#65533;&#65533;&#65533;&#65533;H&#18779;&#65533;L+"&#65533;&#65533;h&#65533;a&#65533;``&#65533;&#65533;&#65533;A&#65533;&#65533;2ND &#65533;u&#1664;&#65533;Br&#65533;&#65533;G6N&#65533;&#65533;&#65533;&#65533;&#65533;A&#65533; &#65533;g=&#65533;A5	d&#65533;I$`j}&#65533;v&#65533;k<&#65533;x5yK&#65533;px&#65533;b&#65533;&#65533;hD&#65533;f&#65533;Zd&#65533;@&#560; &#65533;&#65533;&#65533;&#65533; i X&#65533;(0'wN&#65533;&#65533;i&#65533;H_!aXp&#65533;&s&#65533;@:r6&#1354;&#65533;0&#65533;&#800;&#65533;&#65533;5r# &#65533;&#65533;&#65533;?&#65533;&#65533;&#65533;b&#65533;&#712;q&#65533;&#65533;`ud.&#65533;&#65533;&#65533;`pX{&#65533;&#65533;&#65533;&%&#65533;&#65533;&#65533;&#65533;o4&#65533;&#65533;&#65533;&#65533;&#65533;W&#65533;&#65533;&#65533; &1&#65533;&#65533;(P&#65533;&#65533;&#65533;&#65533;&#65533;a<@&#65533;&#65533;&#65533;/T &#65533;&#65533;5&#65533;&#65533;&#65533; &#65533;P,2f&#65533;h
&#65533;&#65533;w34&#65533;y}D&#65533;&#65533; k)z&#65533;&#65533; &#65533;b4&#65533;&#65533;&#65533;e&#65533;@(&#65533;@&#65533;Z&#65533;&#336;`~&#65533;&#65533;{@&#65533;&#65533;&#65533;QY@&#65533;&#65533;&#65533;&#65533;$l6&#65533;H&#65533;=\?&#65533;@_&#65533;&#65533;l&#65533;"2&#65533;
&#65533;&#65533;&#65533;<&#65533;&3&#65533;&#65533;&#65533;R"&#65533;\&#65533;96-S&#65533;&#65533;$w2&#65533;&#65533;)3&#65533;&#65533;&#65533;X&#65533;&#35556;* &#65533;&#65533;$d&#65533;&#518;&#65533;&#65533;X&#65533;<AM-&#65533;6
:&#65533;<&#65533;&#65533;E@&#65533;\&#65533;&#65533;"m&#65533; k&#65533;&#65533;&&#65533;J&#65533;S O&#65533;1_dXn&#65533;R&#65533;&#65533;&#65533;r!#&#65533;&#23404;b&#65533;&#65533;&#65533;LGb&#65533;b<&#65533;I,&#65533;&#65533;&#65533;&#65533;>Zd&#65533;Bi&#65533;PH&#65533;&#65533;D&#65533;x&#65533;&#65533;&#65533;&#65533;0{&#65533;UL&#65533;.N0&#65533;&#65533;&#65533;&#65533;2a&#65533;&#65533;&#65533;!&#400;&#65533;d&#65533;%&#65533;&#65533;B>p&#65533;iI!&#1392;Bzf&#65533;^ &#65533;&#65533;&#65533;uq&#65533;&#65533;@ `&#65533;
n&#65533;O&#65533;,&#65533;3&#65533;TpO&#65533;&#65533;;cQ^P 	&#65533;`&#65533;&#65533;&#1046;&#65533;&#65533;&#65533;}U,`&#661;W4@&#65533;/&#65533;j&#65533;&#65533;&#65533;&#65533;&#65533;&#65533;&#65533;&#65533;c#&#65533;&#65533;&#879;>&#65533;&#65533;A0	b6
x&#65533;<&#65533; 'Y&#65533;s&#65533; &#65533;^+q[-66F@&#65533;zq+&#65533;&#65533;i&#65533;&#65533;S1 p&#65533;'p&#65533;&#65533;&#65533;0&#65533;BOB&#65533;Gz&#65533; 9&#65533;&#65533;'$V&#65533;&#65533; &#65533;9&1(&#65533; r&#65533;#&#65533;&#65533;d5&#65533;&#65533;'W%&#65533;&#65533;L(0&#65533;&#65533;VQVuhFFSF&#65533;!&#65533;fag&#65533;}&#65533;0
&#65533;&#65533;n"&#65533;m	pU?&#65533;DU&#65533;p|&#65533;T0(uV +&#65533;
&#65533; &#65533;&#65533;&#65533; &#65533;Ah&#65533;@&#65533;58&#65533;&#65533;&#65533;&#65533;&#65533;I&#65533;k&#65533;(0&#65533;.&#65533;Wq&#65533;&#65533;q&#65533;&#65533;Y&#65533;R,&#65533;/&#65533;&#65533;A)g1&#65533;&#65533;y&#65533;D&#65533;&#65533;'%Q&#65533;xA&#65533;&#65533;&#65533;%)e$3&#65533;&#65533;7&#65533;d1&#65533;2PI`I&#65533;Q&#65533;&#65533;&#65533;|`&#65533;q-r&#65533;&#65533;5&#65533;Mi&#65533;&#65533;&#65533;&#65533;&#65533;Di &#65533;&#65533;&#65533;
]&#65533;&#1604;]&#65533;&#65533;&#65533;N&#1288;v6&#65533;&#65533;&#65533;oCW+P , 3&#65533; J9"0&#65533;Q&#65533;&#65533; &#65533;@a&#65533;&#65533;[.G&#65533;&#65533;2&#65533;~&#65533;B6 #!&#65533;1j&#65533;4P&#65533;&#65533;&#65533;&#65533;P&#65533;&#65533;i&#65533;H&#65533;&#65533;&#65533;&#65533;*&#65533;r&#65533;@\&#65533;&#65533;a&#65533;&#65533;&#65533;I&#65533;H1h1(&#65533;&#65533;&#65533;R &#65533;&#65533;l&#65533;s&#65533;&#65533;$&#65533;&#65533;&#65533;N&#65533;*&#65533;@U&#65533;Uu&#65533;n&#65533;"&#65533;F
&#65533;&#65533;&#65533;&#65533;R&#65533;R&#65533;&#65533;};047Y5@&#65533;@S&#65533;	&#65533; pFp,]&#65533;wJ&#65533;9b&#65533;2&#65533; &#65533;&#65533;9&#65533;W&#65533;&#65533;T&#65533;&#65533;@?&#41994;R8cq&#65533;x&#65533;1h&#65533;e8$&#65533;k&#65533;q&#65533;%W&#65533;fb&#65533;&#65533;&#65533;hi-pAn 9Z1P&#65533;&#65533;'&#65533;QHF&#65533;
`B"&#65533; 0'&#65533;&#65533;Pg&#65533;&#65533;  &#65533;&#65533;4&#65533;FdwQ"&#65533;  U#=\&#65533;&#65533;`^&#65533;&#65533;4s)^NC&#65533;c B&#65533;&#65533;P=&#65533;d	2I	&#65533; &#65533;]&#65533;#&#65533;+&#65533;"&#65533;&#65533;7&#65533;&#65533;@Q'&#65533;&&#65533;&#65533; &#1145;I&#65533;&#65533;&#65533;d&#65533;A;i&#65533;3q\&#65533;&#65533;'&#65533;b
P&#65533;&#65533;"?&#65533;I1&#65533;@&#65533;A&#65533;WA&#65533;&#65533;Hd&#65533;&#65533;
%&#65533;b,&#65533;Zz)&#65533;&#65533;y&#65533;&#65533;&#65533;&#65533;&#65533;-{&#65533;6&#65533;a&#65533;&#65533;&#65533;&#65533;SC#@&#65533;1"	4@%B"&#65533;64&#65533;&#65533;]&#2021;4&#65533;y&#65533;b &#65533;p^&#65533;r&#65533; &#65533;&#65533;v&#65533;&#65533;&#65533;"&#65533;A&#65533;#r5&#65533;' !@.P~&#65533;&#65533;W8&#65533;+0&#65533;_&#65533;&#65533;&#65533;&#65533;p&#65533;&#65533;A>&#65533;h%&#65533;&#65533;
&#65533;&#65533;&#65533;&#65533;&#65533;z;u&#65533;&#65533;$&#65533;F&#65533;bi&#65533;$&#65533;'. c1&#65533;)Z&#65533;[&#65533;1&#65533;&#65533;G&#65533;&#65533;&#65533;&#65533;&#65533;&#65533;&#65533;10(&#65533;Q&#65533;j%&#65533;&#65533;&#65533;hpq&#65533;&#65533;;&#65533;3&PJ+&#65533;&#65533;ah&#65533;=&#65533; 4`"7&#65533;V&#65533;+[&#65533;&#65533;b&#65533;W&#65533;&#65533;&#65533;&#65533;4!^&#65533;!C&#65533; 	2&#65533;[&#65533;5&&#65533;| &#65533;:;&#65533;lH6&#65533;#&#65533;W&#65533;6r&#65533;&#65533;#p!&#65533;&#65533;&#65533;0&#65533;o
i&#65533;Q&#65533;30&#65533;R&#65533;&#65533;&#65533;(1&#65533;&#65533;&#65533;&#65533;	&#65533;&#65533;&#65533;
)P&#65533;{&#65533;&#65533;8P&#65533;WBq
&#65533;%e&#65533;&#65533;&#65533;s&#630;&#65533;&#65533;&#65533;w&#65533;&#65533;';&1&#65533;?rC&#65533; &#65533;)&#65533;&#65533;&#65533;&#65533;&#65533;B&#65533;K&#65533;&#65533;&#65533;&#559;&#65533;E&#65533;&#65533;&#65533;&#65533;>6R-0&#65533;&#65533;
&#65533;&#65533;/&#65533;3-"`P>&#65533;&#65533;TRW &#65533;&#65533;"&#65533;h[&#65533;D&#65533;	&#65533;&#65533;]"&#65533;U&#65533;In&#65533;&#65533;0&#65533;P+^ &#1990;f&#65533;&#65533;&#65533;&#65533;3 P &#65533;&#65533;T&#65533;&#65533;30&#65533;G&#65533;=:&#65533;&#65533;&#65533;'&#65533;&#1458;> ;ZBd&#65533;&#65533;&#65533;&#65533;!!`:&#65533;qst	R&#65533;a'0;&#65533;
|&#65533;H&#65533; &#65533;7&#65533;&#65533;&#1584;9eh&#65533;&#65533;0&#65533;&#65533;
&#65533;&#65533;$j&#65533;&#65533;&#65533;Aq&#65533;&#65533;&#65533;&#65533; &#65533;&#65533;&#65533;&#65533;S&#65533;'&#65533;T&#65533;&#65533;P/&#65533;Q &#65533;j&#65533;&#65533;)&#65533;&#65533;&#65533;&#65533;pp&#65533;&#65533;'7&#65533;@(P*&#65533;&#65533;e&#65533;P"&#65533;4&#65533;c&#65533;F+&#65533;gE`W&#65533;&#65533;&#65533;
E;
`
b&#65533;n3&#65533;&#65533;&#674;&#65533;4&#65533;&#65533;#2&#694;1!&#65533;&#65533;j&#65533;&#1457;cR&#1188;&#65533;Z,@a&#65533;Tp$&#65533;&#65533;&#65533;&#65533;a&#65533;&#65533;&#65533;2&#65533;&#65533;&#65533;&#65533;&#65533;q&#65533;&#65533;&#65533;&#65533;&#65533;c&#65533;&#65533;Il&#65533;G&#65533;&#65533;&#65533;0&#65533;&#65533;&#65533;A&#65533;&#65533;.&#65533;&#65533;[&#65533;8&#65533;&#65533;6&#65533;&#65533;&#65533;/&#65533;&#65533;G&#65533;%1&#65533;&#65533;a&#65533;@%&#65533;tQ&#65533;&#65533;&#65533;&#65533;&#65533;&#65533;D$&#65533;k&#65533;&#65533;G r&#65533;06&#65533;TKF &#65533;WL6o&#65533;p3y,&#65533;p&#65533;&#65533;&#65533;e&#65533;`E`&#65533;&#65533;a&#65533;U8
&#258;vbdF&#65533;&#65533;D&#65533;5wy&#65533;C`,&#65533;  H&#65533;&#65533;+&#65533;$&#65533;e3MJQj&#1568;/&#65533;=&#65533;k&#65533;K&#65533;&#65533;p&#65533;&#65533;&#65533;bt&#65533;a+1&#65533; &#65533;$t&#65533;&#65533;&#65533;%&#65533;4V&#65533;&#65533;2 lLha&#144;&#65533;&#65533;O X&#65533;!&#65533;&#65533;&#65533;&#65533;q&#65533;&#65533;1ZJz&#65533;R&#65533; &#65533;GB8&#65533;Q)&#65533;%@&#65533;&#65533;&#65533;&#65533;@&#65533;&#65533;&#65533;t&#65533;&#1268;*&#65533;&#65533;&#146;&#65533;D&#65533;&#65533;N&#65533;&#307;&#65533;N&#1511;&#65533;qB&#65533;?L5&#65533; E3&#65533;f &#65533;=&#65533;]&#65533;Z-&#65533;&#65533;&#65533;v&#65533;:&#65533; &#65533;@l&#65533;5`K@1&#65533;&#65533;L&#65533;&#65533;&#65533;0&#65533;C>&#65533;&#65533;&#251;r&#65533;&#65533;0se&#65533;&#65533;&#65533;
'&#65533; &#65533;&#65533;&#1110;&#65533;&#65533;%&#65533;&#65533;
&#65533;{-  T7&#65533;S&#1136;1&#65533;
&#65533;&#65533;&#65533;S&#65533;qR&#65533;&#1031;&#65533;\2&#65533;&#65533;&#65533;&#65533;j&#65533;P&#65533;&#65533;! &#65533;@V;&#65533;&#65533;c&#65533;v&#65533;&#65533;&#65533;G&#65533;>4 #&#65533;&#65533;w&#65533;&#65533;=&#65533;B &`&#65533; !&#65533;!Xq&#65533;&#65533;&#65533;u&#65533;&#65533;&#65533;`&#65533;BV&#65533;5<&#65533;f&#65533;hV&#65533;	GS&#65533;>&#65533;"(0'vgI&#65533;T&#65533; &#65533;&#65533;4 &#65533;&#1311;&#65533;&#65533;&#65533;&#65533;+u&#65533;@Db&#65533;9&#65533;2B&#65533;&#65533;-!x&#65533;&#65533;&#65533;&#65533;*&#65533;x&#65533;&#65533;a&#65533;
h&#65533;&#65533;~&#65533;t&#65533;%&#65533;&#65533;&#65533;&#65533;Z&#65533;&#65533;ui&#65533;&#65533;&#65533;< &#65533;qk&#65533;&#65533;A&#65533;&#65533;8&#65533;&#65533; 2&#65533;&#65533;po&#65533;:&#65533;)s\b%&#65533;I &#65533;&#65533;#&#65533;Ms&#65533;:!&#65533;p|p&#65533;3( w&#65533;&#65533;&#65533;&#65533;E(&#43185;&#65533;{&#65533;&#65533;&#65533;Ef+&#65533;)Eke&#65533;&#65533;i&#65533;&#65533;E &#65533;bWN&#65533;=&#65533;p Q&#65533;&#65533;j#&#65533;&#65533;&#65533;[ MR2&#65533;&#65533;GA&#65533;&#65533;&#1120;&#65533;&#65533;&#65533;&#65533;&#65533;yo&#65533;&#65533;&#65533;h&#65533;=E&#65533;&#65533;E~<&#65533;o&#65533;&#65533;v&#65533;Yi&#65533;&#65533;
!&#65533;&#65533;&#65533;&#65533;&#65533;wfi&#1440;&#65533;z&#65533;&#65533;y&#65533;>hJ&#929;&#65533;&#65533;&#65533; &#65533;&#65533;`&#65533;&#65533;a%1&#65533;&#65533;9&#65533;: Q&#65533;(T&#65533;&#1056;&#65533;7%&#1048;&#65533;F0>` &#65533;#0 &#65533;m&#65533;5R&#65533;P"M&#65533;&#65533;8L&#65533;&#65533;V25&#65533;&#65533;&#65533;&#65533; @&#65533;uW&#65533;&#65533;g4`&#65533;*&#65533;&#65533; &#65533;&#65533;@&#65533;&#1248;&#65533;rh&#65533;=7bf}&#65533;&#65533;1(&#65533; 09&#65533;J&#65533;K&#65533;]'&#65533;&#65533;&#65533;&#65533;M!&#65533;&#65533;A%&#65533;y&#65533;&#65533;A&#65533;&#65533;&#65533;&#65533;$m&#65533;1Z	,.&#65533;@&#65533;S&#65533;&#1535;&#65533;a&#65533;q&#65533;r&#65533;&#65533;&#65533;&#65533;&#65533;&#65533;&#65533;&#65533;'t3&#65533;&#65533;&#65533;% -&#65533; &#65533;>! &#589;r&#65533;&#65533;&#65533;&#65533;L&#65533;&#65533;&#65533;]l	0&#65533;&#65533;&#65533;&#65533;E
Mh^8&#65533;&#65533;&#65533;&#65533;I&#65533;&#65533;&#65533; &#65533;&#65533;%4&#65533;&#65533;	1.&#65533;&#65533;&#65533;&#65533;&#65533;=b}&#65533;\&#65533;&#65533;&#65533;&#65533;&#65533;p#l (@Uk&#65533;'&#65533;4j}cm&#65533;=&#65533;H7VR&#65533;P&#65533;&#65533;s&#65533;&#65533;&#65533;&#65533;}&#65533;e&#65533;0w&#65533;Y&#65533;&#65533;'&#65533;a&#65533;&#65533;&#65533;&#65533;&#65533;&#65533;&#65533; UV&#65533;&#65533;B&#65533;&#65533;!d&#1927;r&#65533;j&#157;&#65533;&#65533;&#65533;&#65533;&#65533;&#65533;&#65533;&#65533;&#65533;.&#65533; '&#65533;&#65533;&#65533;7C&#65533;OA&#65533; *&#65533;&#65533;0y&#65533;SB&#65533;&#65533; )&#65533; &#65533;|O&#65533;&#65533;`L&#65533;F-&#65533;&#65533;  	&#65533;&#65533;nW&#65533;	&#65533;Z
&#65533;&#65533;&#1189;.^&#65533;b&#65533;&#65533;^&#65533;&#65533;m&#65533;&#65533;&#65533; &#65533;&#65533;&#65533;&#65533;)&#65533;R&#65533;&#65533;'
&#65533;&#65533; &#65533;#&#65533;&#65533;&#65533;&#65533;&#65533;!&#65533;&#65533;)&#65533;&#65533;&#65533;&#65533;[&#65533;&#65533;lBi+p/&#57928;&#65533;Q&#65533;&#65533;Q&#65533;&#65533;&#65533;b&#65533;{&#65533; K&#65533;&#65533;&#65533;t} &#65533;Z&#65533;qsvH2&#65533;&#65533;87Y&#65533;3Pk&#65533;&#65533;&#65533;s0&#65533;&#65533;&#65533;r&#65533;&#65533;@&#65533;.%&#65533;`.[&#65533;:&#65533;"0M&#65533;&#65533;: &#65533;&#65533;`&#65533;@&#65533;&#65533;&#939;r&#65533;&#65533; }X&#65533;&#65533;%~!&#65533;&#65533;&#65533;,&#65533;<&#65533;&#1754; &#65533;ZF,4&#65533;&#192;&#65533;&#1319;-&#65533;&#65533;&#65533;-P&#65533;+`/&#65533;&#65533;&#65533;&#65533;:Q O&#65533;Bh&#65533;&#65533;&#65533;w&#65533;&#65533;c&#65533;^ C&#65533;&#65533;&#65533;&9A&#65533;&#65533;Zg&#65533;&#65533;&#65533;/&#65533;)@f&#65533;&#734;v|^>&#65533;&#65533;&#1920;&#65533;&9&#65533;&#65533;&#65533;&#65533;&#65533;&#65533;K&#65533;*&#65533;-&#65533;&#65533;&#65533;&#65533;b-&#65533;7&#65533;C&#65533;)b&#65533;&#65533;o&#65533;&#65533;W&#65533;&#65533;&#65533;"&#65533;&#65533;&#65533;p*- .++:=$#,- &= &	BB7B??	 > &#65533;&#65533;&#65533;&#65533;&#65533;&#65533;&#65533;&#65533;&#65533;&#65533;&#65533;&#65533;&#65533;7
&#65533;&#65533;&#65533;&#65533;&#65533;DD
	77&6>=#,<*$&#65533;-&#65533;&#65533;,3&#65533;!&#65533;&#65533;11.&#65533;&#65533;&#65533;&#65533;&#65533;&#65533;&#65533;&#1532;&#65533;k&#843;Qc&#65533; &#65533;&#65533;&#65533;xB&#65533;&#260;	D&#481;&#65533;
~]Hq!&#65533;&#65533;rU!&#65533;&#65533;
&#65533;8&#65533;&#65533;&#65533;&#65533;Z4&#396;&#65533;&#65533;&#65533;&#65533;&#65533;]&#65533;&#129;&#65533;@&#65533;&#65533;pag&#65533;&#65533;&#65533;j@x &#65533;V&#65533;!@&#65533;&#65533;a&#65533;&&#65533;&#65533;@&#65533;E&#65533;&#65533;&#65533;&#65533;1d&#65533;[&#65533;Hx&#65533;&#65533;&#65533;&#65533;&#65533;#
8&#65533;&#12297;&#65533;&^&#65533;(&#65533;I&#65533;&#65533;L&#65533; &#1026;UW&#65533;h&#65533;I&#65533;&#65533;R &#65533;1O&#65533;&#65533;-&#65533;CA&#65533;&#65533;(&#65533;T`&#65533;&#65533;:&#65533;~&#65533;CDo	 &#65533;	r=XZ&#65533;\&#65533;&q9U&#65533;&#65533;&#65533;&#65533;,^&#1666;&#65533;uy&#65533;6w_&#65533;&#65533;&#65533;&#65533;&#65533;&#65533;/&#65533;&#65533;`A&#65533;&#65533;d&#65533;h&#65533;&#65533;&#65533;&#65533;&#65533;&#65533;&#65533;Jw&#65533;&#65533;&#65533;
&#175;4&#65533;&#65533;&#65533; &#65533;]@L&#65533;&#65533;A&#65533;&#65533;R-.&#65533;&#65533;\2&#65533;#&#65533;Y0	 &#65533;&#65533;&#65533;b&#65533;B&#65533;&#65533;&#65533;2&#65533;P&#65533;&#65533;&#1217;  [tp &#65533;`&#65533;	&#1116;&#65533;&#65533;'&#65533;$v&#65533;=&#65533;b@+&#65533;&#65533;2&#65533;d&#65533;%KfB&#65533;1&#65533;&#65533;L&#65533;&#65533;L&#65533;~  &#1716;&#65533;&#65533;Q`&#65533;&#529;`&#65533;W"&#1842;&#65533;n&#65533;i&#65533;-&#65533;M  &#1940;AI&#65533;&#65533;&#65533;M&#65533;&#65533;&#65533;
&#65533;&#65533;7A:&#1586;&#65533;-&#528;$/H&#65533;S&#65533;At
&#65533;b(&#65533;ee&#65533;<&#65533;	&#65533;&#65533;&#65533;>&#65533;&#65533;a&#65533;&#65533;0(&#489;&#65533;&#65533;X&#298;J;%&#65533;,&#65533;.&#65533;&#65533;&#65533;&#65533;VN&#65533;&#65533;&#65533;T&#65533;&#65533;&#65533;&#2406;P)&#65533;@Aq &#197;,X&#65533;&#65533;&#65533;&#65533;p9&#65533;
0&#65533;j &#65533;&#65533;&#65533; &#65533;1&#588;&#65533;#4&#65533;&#65533;&#65533;J&#65533;&#65533;&#65533;&#51340; A&#65533;9&#1625;&#65533;R>S&#65533;&#65533;-&#65533;&#65533;&#35866;&#65533;0&#65533;&#65533;+&#65533;C&#65533;l&#65533;p&#65533;&#65533;&#65533;
xla#+j3&#65533;X&#65533;&#65533;&#65533;B45&#65533;
U&#65533;&#65533;d&#65533;K*&#65533;&#65533;9&#65533;<&#65533;)&#65533;&#65533;B&#65533;&#65533;A&#65533;&#65533;r&#65533;|&#65533;]4|K&#65533;.4Qe] &#65533;&#65533;&#65533;9O&#65533;&&#65533;
M&#65533;&#65533;&#65533;_'5&#65533;w&#65533;&#65533;Tv-~Z&#65533;&#1406;&#65533;>sJ&#65533;&#65533;&#65533;:~z&#65533;^\h&#65533;&#65533;0@!&#65533;M&#65533;&#65533;&#65533;&#65533;&#65533;&#65533;j6&#65533;`&#65533;&#65533;&#65533;*`&#65533;a&#65533;&#65533;*h@d&#65533;&#65533;&#65533;&#65533;/&#65533;Gb&#65533;&#65533;fZp&#65533;'&#65533;(vCX&#65533;&#65533;	}I&#65533;&#65533;&#65533;{@&#65533;&#65533;&#65533;&#65533;&#65533;B&#65533;P&#65533;&#65533;&#65533;!&#65533;&#65533;[ !&#65533;WK9&#65533;0&#65533;$L&#65533;P&#65533;gK&#65533;&#65533; S&#65533;y]&#65533;&#65533;@&#65533;-TA&#65533;&#65533;5uK&#65533;Y&#510;}T&#65533;b&#65533;A(y,/Tu&#65533;&#1812;M&#65533;~M&#65533;&#65533;El&@&#65533;i&#65533;~?&#65533;_Ub&#65533;&#65533;L ?+H&#65533;t&#65533;&#65533;&#65533;&#65533;&#65533;#&#65533;
pZ-&#65533; &#65533;p&#65533;?&#65533;&#65533;&#65533;&#65533;(&#192;&#65533;&#65533; 8&#65533;*&#65533;&#65533;t&#65533;&#65533;&#65533;6&#65533;&#65533;&#65533;&#65533;#R&#65533;&#65533;&#65533;\d,5:FiILR&#65533;B&#65533;&#65533;Y.&#1040;F&#65533;&#65533;"&#65533;&#1460;z&#65533;&#65533; 8&#65533;&#65533;&#65533;&#65533; +&#65533;&#65533; |&#65533;&#65533;&#65533;&#65533;,-@&#65533;t&#65533;D*"&#65533;(&#65533;&#65533;&#65533;&#65533;&#65533;g)&#65533;E r&#65533;`&#65533;n&#65533;QIeB&#65533;&#65533;&#65533;o&#65533; [+@[0~&#65533;&#65533;&#1264;S&#65533;&#65533;Ye&#553;&#65533;&#65533;&#65533;&#65533;$&#65533;%&#65533;&#1678;1&#260001;&#65533;_Q+@&#65533;&#65533;H+&#65533;&#65533;(0&#65533;	&#65533;&#65533; h@S&#65533;c}\&#65533;&#65533;&#65533;|&#65533; &#65533;*&#65533;&#65533;&#65533;&#65533;&#65533;&#537; I&#1201; &#65533; &#65533;&#65533;&#65533;V&#65533;X z&#65533;A&#65533;&#65533;&#65533;&#65533;)&&#65533;3&#65533;H&#65533;|`Ux&#65533;1&#65533;b&#4022;c$#&#65533;&#65533; &#65533;&#65533;6&#65533;&#65533;&#65533;&#65533;4&#65533;&#65533;&#65533;&#65533;hg&#65533;p5&#65533; &#65533;<&#65533;&#65533;&#65533;.&#65533;&#65533;t&#65533; @P&#65533;j&#65533;&#65533;&#65533;X&#65533;$=@D:(&#65533;a&#65533;&#65533;p &#65533;&#65533;a&#65533;%&#65533;&#65533;d&#65533;&#65533;&#65533;&#65533;&#65533;&#65533;=&#65533; &#1302;&#65533;5Fi`&#65533;
&#65533;&#65533;&#65533;u&#65533;3&#65533;}&#65533;E&#65533;&#65533;M&#65533;~6&#65533;\&#256;&#65533;&#65533;&#65533;&#65533;&#65533;0&#65533;#&#65533;CP&#65533;&#65533;A&#65533;&#65533;R&#65533;
@&#65533;h&#65533;&#65533;&#65533;%&#65533;ceep&#65533;7a  N--&#65533;&#65533;&#817;X&#65533;(O&#65533;&#65533;&#65533;&#65533;&#65533;bN&#65533;4&#65533;x`w&#65533;&#65533;&#65533;xS2u&#65533;(&#65533;F&#65533;*&#65533;&#65533;D&#65533;Ab&#65533;&#65533;&#65533;"F_&#65533;&#65533;P&#65533;${*&#65533;J
&#65533;&#65533;)&#65533;&#65533;%H&#65533;&#65533;&#65533;_&#1189;L`(&#65533;	&#65533;&#65533;&#65533;X&#65533;&#65533;&#65533;&#65533;&#1078;
&#65533;&#65533;|&#65533;
S-b&#65533;&#65533;&#65533;&#65533;n&#65533; Q-j&#65533;~&#65533;@&#65533;&#65533;.W&#65533;6&#65533;&#65533;V&#65533;:%TtQ3&#65533;,&#65533;}&#65533;4&#65533;&#65533;v&#65533;]L&#65533;U&#65533; &#65533;&#65533;3&#65533;&#65533;gI&#65533;S&#65533;&#65533;&#65533;P&#65533;?&#65533;&#65533;&#65533;&#65533;.&#65533;&#65533;&#65533;&#65533;)'&#65533;&#65533;-&#667;&#65533;eJ!` N&#65533;&#65533;4&#65533;&#65533; &#65533;I&#65533;q*&#65533;&#65533;&#65533;&#65533;%_&#65533;	T@te&#557;&#65533;&#65533;&#1155;&#65533;&#65533;&#65533;&#65533;&#65533;u$%hpfH&#65533;&#65533;Q&#65533;v&#65533;&#65533;D &#65533;&#65533;&#65533;fS&#65533;&#65533;R &&#65533;&#65533;SX s  J&#65533;d	&#65533;H r)&#65533; &#65533;&#65533;#&#65533;*&#65533;&#65533;"0&#65533; &#65533;@aYr&#65533;aRn&#65533;&#65533;&#65533;&#65533;&#39137;Y5[B &#65533;)&#65533;&#65533;B  J&#65533;
A&#65533;&#65533;o9qK3vj&#65533;`&#65533;&#65533;&#65533;&#65533;r&#65533;&#1191;l&#65533;:y&#65533;H&#65533;&#65533;&#65533;&#644;W&#65533;&#65533;&#65533;"&#65533;F&#65533;&#65533;&#65533;&#65533;;9&#65533;@
b&#65533;a&#65533;|`i&#65533;PYQ&#65533;&#65533;P&#65533;&#65533;&#65533;K6&#65533;&#65533;&#65533;&#65533;&#65533;3&#65533; &#65533;&#65533;&#65533;Kp&#65533;.&#65533;%&#65533;.&#65533;4&#65533;&#65533;g&#65533;&#65533;&#65533;U&#65533;2&#65533;&#65533;"&#65533;&#65533;/&#65533;X&#65533;&#65533;&#65533;&#65533;&#65533;&#65533; /&#65533;&#65533;&#65533; ,&#1026;&#65533;&#65533;hk&#65533;l&#65533;&#65533;aJt}8
 ]&#65533;&#65533;&#65533;&#65533;2&#65533;&#65533;]&#65533;&#65533;5&#65533;&#65533;&#353;w&#65533;&#65533;}-&#65533;&#890;&#65533;?&#65533;zt&#65533;&#65533;h&#65533;]&#65533;]&#65533;&#65533;&#65533;b@:&#65533;&#65533;E&#65533;hfUS&#65533;+&#65533;&#65533;&#65533;&#65533;X&#1948;&#65533;&#65533;&#65533;^bA}_u&#65533;&#65533;&#65533;&#65533;&#65533;]P&#65533;j&#65533;&&#65533; &#65533;k&#65533;&#65533;~ &#65533;&#65533;&#65533;Y&#65533;&#65533;7&#65533;7@K.&#65533;
reo&#65533;P@&&#65533;m&#65533;&#65533;qV&#65533;&#65533;&#65533;u&#65533;JH &#65533;&#65533;&#1807;&#65533;]/&#65533;S&#65533;8]&#65533;&#65533;d&#65533;&#65533;j&#65533;f&#65533;P&#65533;D)&#65533;A&#65533;Ub&#65533;  |C&#65533;&#65533;'&#65533;&#65533;
;(>@&#65533;&#65533;DH%&#65533;Y(",&#65533; &#65533; &#65533;N&#65533; &#65533;&#65533;;gU&#65533;&#65533;&#65533;&#65533;&#65533;&#65533;&#65533;R	&#65533;&#185;ILV&#65533;&#65533;&#65533;R&&#65533;&#65533;&#65533;&#65533;&#65533;&#65533;F&#1244;ADQ&#65533;&#65533;*&#65533;&#65533;_V&#65533;)&#65533;&#65533;.T&#65533;&#65533;>&#65533;&#65533;18j&#65533;$&#65533;&#65533;^@&#65533;&#65533;&#65533;E&#65533;&#65533;&#65533;&#65533;&#65533;&#65533;A&#65533;&#65533;G' A&#65533; &#65533; &#65533;&#65533;! &#65533;&#65533;&#65533;PJDl&#65533;Q&#65533;yl&#65533;&#65533;&#65533;?6&#65533;&#65533;&#65533;u&#65533;&#65533;u&#1656;
<&#65533;&#65533;S<	1&#65533;Q&#65533;0&#1152;b&#65533; `M&#65533;E Pu&#65533; &#65533;&#65533;&#65533;3 ]Q_&#65533;&#65533;&#65533;&#65533;wUa,r$&#65533;&#65533;R m&#65533;)c6z11z&#897;r*&#65533;=&#1605;&#65533;z&#1489;3&#65533;&#65533;o&#65533;&#65533;g&#65533;&#65533;>&#65533;&#65533;&#65533;&#65533;D&#65533;'&#65533;'&#65533;&#65533;>&#65533;4^7i&#65533;&#65533;S&#65533;&#65533;h&#65533;\&#65533;P^PS&#65533;&#65533;6U&#65533;&#65533;B&#65533;&#65533;W p(&#65533;n &#65533;10 v&#65533; a&#65533;u&#65533;&#65533; &#65533;&#65533;0&#65533;3	yQ P2"9&#65533;&#65533;:7@P&#65533;&#65533;9&#65533;ulC4r&#65533;vH&#65533;qY&#65533;(
?Dlnwm&#65533;&#65533;:&#65533;&#65533;=&#65533;(@&#65533;%p&#65533;BJry$&#65533; *&#65533;}p&#65533; &#65533;Ueo&#65533;p&#65533;$P&#65533;^&#65533;0&#65533;&#65533;a&#65533;64&#65533;7&#65533;WT&#65533;&#65533;&#65533; |&#65533;W&#65533;&#65533; &#65533;c>&#65533;<&#65533;&#65533;&#65533;&#65533;+_CV&#469;{&#454;&#65533; &#65533;&#65533;U@&#65533;&#65533;!&#65533;&#65533;&#65533;&#65533;g_zQdES&#65533;S?&#65533;&#65533;1&#65533;1f&#65533;QF&#65533;&#65533;G{&#65533;&#65533;7s&#65533;0&#65533;B&#65533;&#65533; (&#65533;@a&#65533;&#65533;TM&#65533;w&#65533;&#65533;`Z&#65533;&#65533;	i%&#65533;$&#65533;&#65533;9B&#65533;l&#65533;&#65533;fsD&#65533;0&#224;0O&#65533;	9&#65533;SN &#65533;%=&#65533; (&#65533;&#65533;p,@Y+&#65533;&#65533;&#65533;&#65533;|&#65533;0 &#65533;&#65533;7&#65533; &#65533;3&#65533;T$`V&#65533;&#65533;$&#65533;9h&#65533;[&#65533;" _&#65533;&#65533;u8&#65533;	"&#65533;b&#65533;&#65533;.&#65533;&#65533;H&#65533;&#65533;p&#65533;VhT&#65533; ^&#65533;J=l&#65533;A&#1045;A&#65533;&#65533;&#65533;pzV&#65533;CP=&#65533;UN&#65533;&#65533;g@v&#65533;\dG&#65533;&#65533; p&#65533;!&#65533; |W&#65533;&#65533;LS&#65533;! &#65533;-83G!&#65533;&#65533;%&#65533;&#65533;&#65533;"x&#65533;&#65533; `&#65533;&#65533;&#65533;k&#65533;&#65533;:&#65533;s&#560;>`l&#65533;N&#65533;v9rKO&#65533;@Z&#320;
 &#65533;&#65533;&E&#65533;A &#65533;&#65533;&#65533;* ,&#65533;s&#65533;   f&#65533; g&#65533;B'T1&#65533;&#65533;1!`k&#65533;PT&#65533;&#65533;&#65533;67&#65533;H&#65533;&#65533;&#65533;&#65533;1&#65533;s ~n&#65533;&#65533;&#65533;(&#65533;&#65533;\&#65533;bTt&#65533;61*?I?&#65533;&#65533;=8UCP!&#65533;'&#65533;;X&#65533;{$&#65533;&#65533;X*!&#65533;6&#65533;,&#65533;z&#65533;&#65533;xy9?p&#65533;qI&#65533;2]&#65533;&#65533;&#65533;q&#65533;U&#65533;&#65533;&#65533;p2&#65533;&#65533; P&#65533;r&#65533;w&#65533;&#65533;v'&#65533;&#65533;3&#65533;%&#65533;&#65533;&#65533;<\&#65533;.&#65533;f
&#65533;4/&#65533;el8&#65533;l&#65533;&#65533;&#65533;&&#65533;&#65533;&#65533;$P&#65533;:
0
&#65533;;&#65533;(E&#65533;3&#65533;5P(&#65533; -&#65533;1&#65533; 0 u1'
1J&#65533;SA&#65533;&#65533;&#65533;*"&#65533;x&#65533;h&#65533;+&#65533;W'&#65533; %&#65533;&#65533;f&#65533;&#65533;7&#65533;&#65533;f&#65533;0&#65533;|e&#65533;&#65533;!&#65533;q&#65533;{&#65533;&#65533;o+8&#65533;p&#65533;BhQ&#65533;&#65533;&#65533;* {&#65533;&#65533;&#65533;&#65533;&#65533;&#65533;&#65533;&#65533;&#65533;&#65533;2K&#65533;`&#65533;F&#65533;&#65533;&#65533;p&#65533;h&#65533;A&#65533;
&#65533;&#65533;&#65533;&#65533;&#65533;(|2%&#65533;8&#65533;&#65533; # &#65533;b&&#65533;P 0$&#65533;5&#65533;&#65533;
&#65533;&#65533;u&#65533;%&#65533;E&#65533;&#1626;&#65533;S)7:&#65533;Y&#65533;&#65533;:jW&#65533;&#65533;0 %&#65533;&#65533;&#65533;Pb&#65533;[3&#65533;&#65533;&#65533;&#65533;[U&#65533;D<&#65533;~"&#65533;&#65533;&#65533;&#65533;G&#65533;I&#65533;,&#65533;&#65533;`&#65533;&#461;c /&#65533;[&#65533;3&#65533;J&#65533;&#65533; A)&#65533;&#65533;S&#65533;&#65533;_&#65533;&#65533;J&#65533;8&#65533;&#65533;&#65533;&#65533;7&#65533;&#65533; +i&#65533;&#65533;&&#65533;(@3&#65533;&#65533;a&#65533;h&#65533;*&#65533;(=&#65533;&#65533;`0&#65533;&#65533;&#65533;&#65533;P5&#65533;&#65533;:@2&#65533;g&#65533;n&#65533;&#65533;&#65533;Z&#65533;&#65533;,&#65533;&#65533;&#65533;63`&#65533;&#65533;V &#65533;0&#65533;&#65533;I&#65533;&#65533;&#65533;&#65533;:&#65533;0Y&#65533;&#65533;&#65533;&#65533;&#65533;&#65533;/ &#65533;&#65533;&#65533;9&#65533; &#320;m&#65533;\B &#65533;8t&#65533;d&#65533;>X&#65533;$Q&#65533;pT-" a&#65533;&#65533;&#65533;}&#65533;&#65533;&#65533;&#65533;&#65533;(Zz&#65533;&#65533;|[Y&#65533;&#65533;&#65533;&#65533;Rp'0&#65533;&#65533;qx&#65533;{kD&#65533;&#65533;&#65533;ghCV&#65533;$z&#65533;&#65533;U&#65533;&#65533;+j&#65533;&#65533;y(P3#P4W&#65533;^0&#65533;&,`4&#65533;3&#65533;&#65533;.&#65533;T&#65533;/&#65533;&#65533;&#65533;&#65533;&#65533;&#65533;2-&#65533;&#65533;k P&#65533;&#65533;6&#65533;&#65533;X&#65533;&#65533;M&#739;&#65533;UN&#65533;Q$&#65533;fq&#65533;&#65533;/&#65533;&#65533;&#65533;&#65533;#Z=&#65533;	&#65533;&#65533;:&#65533;&#65533;&#65533; &#65533;&#65533; &#65533;pvhk	&#65533;~:&#65533;&#65533;?&#65533;P1/S!&#65533;&#65533; n&#65533;f&#65533;sb&#65533; A@N&#65533;`&#65533;T&#65533;&#65533;&#65533;&#65533;A)&#65533;H&#65533;&#65533;Ny&#65533;g&#65533;`&#65533;x&#65533; &#65533;&#65533;&#65533;&#65533;!=&#65533;&#65533;( &#65533;&#65533;&#65533;&#65533;D&#65533;&#65533;R&#65533;&#65533;&#65533;T.;&#65533;2&#65533;;&#65533;D&#65533;6&#65533;&#65533;&#65533; &#65533;&#1550;&#65533;S,&#65533;&#65533;&#65533;q&#65533;PCJ)  &#65533;D&#65533;}&#65533;+F9	&#65533;.9dZZ&#65533;:&#65533;&#65533;.&#65533;p&#65533;&#1594;&#65533;C:&#65533;I&#65533;-|&#65533;&#65533;&#1110;v&#65533;&#65533;&#358; .&97&#65533;	& =&#65533;&#65533;&#65533;.(&#65533;3-!"&#65533;`CZ&#65533;%&#65533;D{&#65533;Y&#65533;&#65533;(zJ&#65533;&#65533;&#65533;&#65533;&#65533;+q4y&#65533;I&#65533;&#65533;&#65533;|.`&#65533;2&#65533;&#65533;&#65533;&#65533;W&#65533;i&#65533;&#65533;/&#65533;&#65533;&#65533;t&#65533;5&#65533;h{&#65533;G'@&#65533;&#65533;&#65533;V&#765;-SX&#65533;&#65533;>|\A&#65533;&#65533;i&#65533;QI&#65533;&#65533;!&#65533;&#65533;&#65533;&#65533; L9 &#65533;>&#65533;}&#65533;&#65533;&#65533;&#1545;&#65533;&#65533;C	&#65533;&#65533;	&#65533;`&#65533;&#544;9&#65533;&#65533;&#65533;&#550;l-,`&#65533;8&#65533;&#65533;:&#65533;D&#65533;&#65533;&#65533;	@#Y	&#65533;&#65533;a-b3&#65533;`_&#1762;AE6(0 f&#65533;.&#65533;0&#65533;&#65533;&#65533;@+&#65533;&#65533;&#65533;_&#65533;>&#65533;.K" 5&#65533;&#65533;(&#65533;&#65533;&#65533;P&#65533;j&#65533;&#65533;&#65533;&#65533;"5&#65533;/t&#1050;5&#65533;&#65533;&#65533;&#65533;&#65533;$&#65533;I.&#65533;&#65533;p&#65533;).(&#65533;P&#65533;&#65533;n&#65533;&#65533;g&#65533;5&#65533;'@&#65533;&#65533;&#65533;UK&#65533;E&#65533;&#65533;&#65533;3&#65533;p.&#65533;&#65533;+@3 &#65533;&#65533;#P&#65533;k 6&#65533;8&#65533;&#65533;&#65533;&#1524;&#65533;c
&#65533;$&#65533;&#65533;&#65533;S&#65533;&#65533;&#65533;O&#65533;@&#65533;&#65533;!P&#65533;&#65533;8&#65533;&#65533;<&#65533;&#65533;%h&#65533;\&#65533;&#65533;&#65533;&#65533;v&#65533;,&#65533;&#65533;&#65533;5 "p&#65533;&#65533;&#65533;)[&#65533;&#65533;<e&#65533;&#65533;&#65533;[!&#65533;&#65533;^&#65533; U&#65533;q>&#65533;&#65533;!I&#65533;&#65533;4]&#198;&#65533;@&#65533;&#65533;lr&#65533;&#65533;P&#65533;&#65533;&#576;T5ME&#65533;&#1851;&#65533;N&#632;\5&#65533;t&#147;q&#65533;&#65533;&#208;&#65533;H:&#65533;&#1047;&#65533;&#65533;&#65533;!;|_Ox&#65533;&#65533;&#65533;=&#65533;&#65533;&#65533;&#65533;&#65533;&#65533;&#65533;Zds&#65533;PN&#65533;;RrO	&#65533;
Z&#65533;9&#65533;\vfm*c&#65533;&#65533;b &#65533;&#65533;=d0o&#65533;&#65533;<&#65533;&#65533;S&#65533;8&#65533;&#65533;>3&#65533;&#65533;S &#402;u&#65533;- A\&#65533;G&#65533;Po&#65533;&#65533;&#65533;\&#65533;&#65533;&#65533;&#65533;h"&#65533;{&#65533;`&#65533;&#65533;&#65533;B	!2&#65533;&#65533;?&#65533;&#65533;U&#65533;4&#65533;&#1178;&#65533; &#65533;_&#65533;&#65533;,aR&#65533;D+&#65533;&#65533;>3MquZ&#65533;&#65533;&#65533;&#65533;&#65533;&#65533;s&#65533;&#581;=yj&#65533;&#65533;&#65533;@&#65533;8&#65533;&#65533;&#65533;&#65533;&#65533;&#65533;&#65533;&#65533;75'&#65533; G&#65533;&#65533;19=&#65533;&#65533;&#65533;2&#65533;=&#65533;  a!p.&#65533;C /&#65533;kH&#65533;&#65533;&#65533; &#65533;&#65533;&#65533;&#65533;&#65533;&#65533;&#65533;&#65533;&#840;&#65533;Vc)&#65533;@&#65533;:&#65533;&#65533;4&#65533;O&#65533;&#65533;Z&#65533;r	&#65533;&#65533;&#65533;&#65533;   q&#65533;,&#65533;A3&#65533;w'X&#65533;a&#65533;&#65533;Z^"&#65533;&#65533;gSc&#11406;&#65533;?&#65533;m&#65533;b&#65533;+&#65533;h&#65533;:T[z&#65533;&#65533;&#65533;&#65533;B.&#65533;&#1669;&#65533;M&`&#65533;&#65533;&#65533;q&#567;P&#65533;&#65533;\&#65533;&#65533;4A&#65533;&#65533;)&#65533;%*=&#65533;&#65533;&#65533;j&#65533;&#65533;m&#65533;&#1686;7&#65533;jp&#65533;%BM&#65533; &#65533;g&#65533;&#65533; "&#65533;EN&#65533;-@ &#65533;&#65533;d&#65533;&#65533;P P&#65533;"&#1680;&#65533;&#65533;)
&#1516;&#65533;t&#65533;5&#65533;
&#65533;&#65533;&#65533;&#65533;&#65533;&#65533;&#65533;$&#65533;&#65533;Z&#65533;#l&#65533;uy&#1956;{~Z/p&#65533;&#65533;y8&#65533;[&#65533;&#65533;&#65533;$a&#65533;&#65533;=&#65533;&#65533;1 K'&#65533; &#65533;&#65533;&#65533;-U+&#65533;&#65533;&#65533;?&#65533;{z&#65533;{qd?&#65533;&#65533;1&#65533;V&#65533; a&#65533;@&#65533;&#65533;&#65533;&#65533;&#65533;r&#65533;&#65533;&#65533;S&#65533; &#65533;j&#65533;;X&#65533; &#65533;&#65533; A&#65533;&#65533;#&#65533;E&#65533;&#65533;&#65533;]I1N:&#65533;6&#65533;&#65533;&#65533;&#65533;&#65533;&#65533;&#65533;|s&#65533;1&#65533;]&#65533;E &#65533;2WZI&#65533;4&#65533;L&#65533;&#65533;&#65533;c,&#65533;=g#&#65533;&#65533;&#1782;&#65533;m6&#65533;&#65533;	E<r&#65533;.&#65533;
&#712;&#65533;&#65533;[&#65533;o&#65533;*q&#65533;&#65533;&#65533;;P&#65533;r&#65533;&#65533;&#65533;&#65533;C `c&#65533;&#65533;&#65533;5&#65533;;*&#65533;r&#65533;&#65533;&#65533;7Ta&#65533; &#65533;4$&#65533;5&#65533;rA&#65533;!&#65533; 06 [&#65533;q&#65533;&#65533;M9 N&#65533;U f&#953531;&#65533;&#65533;6&#65533;&#65533;&#65533; &#65533;&#65533;&#65533;bQ&#65533;>&#65533;=&#65533;VI&#65533; &#65533;&#65533;u8(+&#65533;&#1979;`&#65533;&#1631;"^q(&#65533;&#65533;W	&#65533;&#65533;&#65533;&#65533;x&#65533;IR &#65533;&#65533;&#65533;&#65533; &#1830;Tq{&#65533;&#65533;&#1970;&#65533;&#65533;&#65533;8&#65533;1&#65533;&#65533;7Q&#1689;Os @&#65533;&#65533;q&#65533;&#65533;&#65533;0&#65533;&#65533;`&#65533;	
??B&#65533;	7> --&#65533;&#65533;&#65533;&#65533;&#65533;&#65533;&#65533;&#65533;&#65533;&#65533;&#65533;&#65533;&#65533;&#65533;&#65533;&#65533;&#65533; 7;
&#65533;&#65533;&#65533;&#65533;7 &#65533;&#65533;&& =&6:=+(+$#&#65533;&#65533;$.5&#985;2.&#65533;-&#65533;!&#65533;&#65533;&#22044;&#65533;1&#65533;&#65533;<&#65533;&#65533;&#1863;&#65533;4&#65533;&#65533;&#65533;1&#65533;}j&#65533;)ER&#65533;j&#65533;&#65533;N@B+x&#65533;&#65533;&#65533;M#jp!;N+E5&#65533;]&#65533;&#65533;X&#65533; &#65533;i&#65533;&#203;&#65533;yJ&#65533;&#65533;&#65533;&#734;&#65533;&#65533;00&#65533;&#65533;X&&#65533;&#65533;&#65533; &#65533;&#65533;X &#65533;&#65533;@&#65533;L-X\Jc&#65533;&#65533;L2&#65533;x`Ab&#65533;&#65533;a&#65533;|2&#65533;x&#65533; z&#65533;&#65533;B.h&#65533;0&#65533;`&#495;&#65533;	Qpc&#65533;H&#65533;T
SS&#65533;&#65533;C&#65533;&#65533;L	C&#65533;Gh&#65533;jU&#33218;Z&#65533;f)&#65533;l&#8581;&#65533;&#65533;&#65533;&#65533;&#65533;%UL&#65533;b&#65533;&#65533;&#65533;R&#65533;H&#65533;&#65533; &#65533;&#65533;&#65533;&#65533;mS&#65533;,&#65533;&#65533;&#65533;]&#65533;&#65533;.$>&#65533;&#65533;ATQ&#65533;1&#65533;Q!ZO&#65533;&#65533;C&#65533;h&#65533;&#65533;&#65533;@&#65533;N#Y/&#65533;&#65533;
 `H&#65533;m&#65533;I^4M&#65533;U[N=&#65533;&#65533;R'&#65533;&#65533;P L'J&#65533;&#65533;O|&#65533;LL&#65533;N5&#65533;T'"P&#65533;&#65533;&#65533;&#65533;&#65533; &#65533;&#65533;,Tp&#65533;  d&#65533;&#65533;&#65533;b&#65533;:&#65533;&#65533;B&#65533;&#65533;	D &#65533;&#65533;+&#65533;HVe&#65533;&#65533;&#65533;&#65533;f&#65533;tVO&#65533;XfI&#65533;i&#65533;&#65533;&#65533;&#65533;!&#65533;$ &#65533;*&#65533;-&#65533;-&#65533;-&#65533;>iAP&#65533;L,&#65533;A5^U &#65533; <&#65533;&#65533;
&#65533;Q&#1288;&#65533;&#65533;&#65533;		+&#65533;&#65533;&#65533;?.&#65533;&#65533;I&#65533;&#65533;&#65533;&&#65533;&#65533;BX&#65533;&#65533;?&#65533;p&#65533;D&#65533;&#65533;P1&#65533;&#65533;'&#769;"jh!&#65533;&#65533;&#65533;eU&#65533;&#65533;&#65533;&#65533;&#65533;ad&#65533;E&#65533;&#65533;&#65533;&#65533;J&#65533;M8"F&#65533;Z?&#65533;&#65533;&#65533;RM&#65533;&#65533;FrBMJ&#65533;T&#65533;BR&#65533;e&#65533;&#65533;
&#65533;p ',&#65533;uB&#65533;&#65533;P0
&#65533;&#65533;<a&#65533;*&#65533;&#65533;&#65533;H`&#65533;<:H&#65533;&#1753;D@F&#319;&#65533;)K- h	g&#65533;T&#65533;&#65533;&#65533;&#65533;aTZt	@E,&#65533;&#65533;&#339;U&#65533;bd`CnW&#65533;fA J&#716;|P&#65533;!&#65533;&#65533;&#65533;
6ZB&#65533;&#65533;&#65533;b&#65533;B&#65533; &#65533;J&#65533;&#65533;Sy&#65533;x&#65533;&#65533;&#65533;&#65533;&#65533;:-D&#65533;&#65533; &#65533;<DL&#65533;|P&#904;&#65533;(&#65533;&#65533;&#65533;&#65533;#&#65533;'&#65533;b[A&#65533;&#65533;&#65533;>&#65533;&#65533;ZI&#65533;&#65533;&#65533; &#65533;|ir&#65533;
'&#65533;W&#65533;&#65533;g*&#65533;&#65533;&#458;&#65533;&#65533;Y&#65533;&#65533;&#65533;&#65533;&#65533;&#65533;s&#65533;f&#65533;U&#65533;&#65533;bk&#65533;,dr&#1364;|u@&#65533;+&#65533;#,w-&#65533;#K&#65533;f2&#65533;$&#65533;Y\b3&#65533;`A&#65533;-&#65533;&#1624;&#65533;(&#65533;&#65533;+&#65533;&#65533;F0 &#65533;@&#65533;&#65533;&#65533;o_&#1574;&#65533;&#65533;&#313;&#65533;&#65533;d&#405;&#65533;V&#65533;	 &#65533;(X`A j 10&#65533;G+&#65533;s9@18TI&#65533;&#65533;TAD&#65533;&#65533;n&#65533;@0 	&#65533;&#65533;h&#65533;GCo&#250;&#65533;'!&#65533;gH&#65533;&#65533;9(C\&#65533;p&#65533;+&#65533;`aXc5zb&#65533;&#65533;L h &#65533;E&#65533;&#65533;&#65533;$&#65533;&#65533;&#65533;&#65533;&#65533;O&#65533;&#65533;&#65533;&#1114;&#65533;&#65533;"&#65533;`&#65533;q!&#65533;&#257;8
&#65533;&#65533;&#65533;&#65533;2&#65533;&#65533;&#65533;&#65533;m1&#65533;&#65533;M&#1414;\b$&#65533;&#65533;&#65533;u&#65533;o&#65533;&#65533;&#19726;	l&#65533; `J0&#65533;D&#65533; &#65533;/&#1537;&#65533;@1B&#65533;"z&#65533;x&#65533;&#65533;6&#15953;&#65533;&#65533;&#65533;&#65533;2&#65533;4&#65533;K&#65533;&#65533;&#65533;1 H&#65533;, &#65533;P&#65533;&#65533;}&#65533;u@&#65533; &#65533;q&#65533;&#65533;`5&#65533;&#65533;&#1363;&#65533;&#65533;- f	@&#65533;4&#65533;&#65533;'( &#65533;&#65533;&#65533;M&#65533; &#65533;Gy&#65533;&#143;&#65533;&#65533;$&#65533;[T'&#65533;&#65533;&#65533;&#65533;&#65533;@&#65533;&#65533;G}&#65533;7Q&#65533;J@&#65533;&Y&#65533;< 	&#65533;&#65533;D&#65533;8Vm&#65533;&#65533; &#65533;+`&#65533;&#65533;CL&#65533;|L&#65533;M{G(,&#65533;&#673;&#65533;&#65533;&#65533;&#65533;I&#65533;jB&#65533;&#65533;&#65533;&#65533;&#65533;&#65533;&#65533;C&#65533;		l@&#65533;!&#65533; # hK;&#65533;&#65533;&#65533;&#65533;&#65533;@X&#65533;&#65533;&#65533;4:@&#65533;L&#65533;&#65533;&#65533;&#65533;&#65533;&#65533;&#65533;&#65533;&#65533;&#65533;;DD	 &#65533;&#65533;&#65533;&#65533;<&#65533;&#398;
&#65533;3&#65533;&#65533;&#65533;)j&#65533;&#65533;&#65533;&#65533;&#65533;b&#65533;&#65533;&#65533;t&Z&#65533;&#65533; (	8 P&#65533;&#65533;&#65533;G&#65533;&#65533;&#65533;&#65533;r&#65533;R&'&#65533;&#65533;Md&#65533;e&#65533;1!*3&#65533;&#65533;8&#65533;>&#980;&#65533;<&#65533;&#65533;tn&#65533;'&#65533;&#65533;6&#65533;a&#65533; &#65533;'&#65533;&#65533;&#65533;&#65533;&#65533;&#65533;*&#65533;!k&#65533;&#65533;r&#65533;&#65533;&#65533;S&#65533;&#65533;&#65533;&#65533;>&#65533;[&#65533;&#65533;&#65533; &#65533;@&#65533;&#65533;z&#65533;XQ&#65533; &#65533;|&#65533;&#65533;x !&#65533;&#65533;9!&#65533;|e&#65533;|&#967;&#65533;&#65533;
&#65533; & &#65533;@b&#279;T./&#65533;&#65533;`&&#65533;&#65533;` 8&#65533;D &#65533;&#65533;z &#65533;Fk&#65533;I 	&#65533;&#65533;1&#65533;&#65533;v&#65533;&#65533;&#65533; kLG=J&#1840;	&#65533;a\J&#65533;&#65533;HQA&#65533;N6	`h&#65533; $&#65533;&#65533;&#65533;&#65533;H&#65533;A~2H&#65533;xK(V &#65533;&#65533;&#65533;&#694;1&#65533;&#65533;&#65533;&#65533;`Sg&#65533;6n&#65533;&&#65533;;
P&#65533;!&#65533;T&#65533;a&#65533;z&#65533;&#65533;&#65533;&#65533;bR&#65533;&#65533;p[NX&#65533;&#65533;6XZ&#65533;@&#65533;q&#65533;&#65533;&#65533;&&#65533;&#65533;?&#1561;U\ +&#65533;&#65533;{(&#65533;&#65533;`&#65533;n&#65533;&#65533;!&#65533;&#65533; C&#65533;\5Z&#783;&#65533;P&#264;&#65533;&#65533;&#65533;R&#65533;&#65533;&#993;&#65533;@>&#65533;&#65533;=r5&#65533;&#65533;&#1924;&#1400;&#65533;&#65533;&#65533;W&#65533;c '&#65533;1&#65533;1&#65533;&#65533;
 M!&#65533;@&#65533;&#65533;x&#65533;&#65533;,j&#65533;L&#398;&#65533;&#65533;&#65533;$&#65533;K&#65533;&#65533;&#65533;l&#65533;@r1
!d&#65533;s,n!	&#65533;{&#65533;&#65533;J&#65533;`&#65533;|&#65533;&#65533;IDJ &#65533;! 
(&#65533;&#65533;&#65533;	&#65533;&#65533;x&#65533;&#327;&#65533;&#65533;&#65533;&#65533;>d&#65533;J&#65533;D&#65533;&#65533;	&#65533;9&#65533;d&#65533;&#65533;nWb&#65533;}&#65533;&#1996;8&#341;Q&#65533;&#65533;&#65533;&#65533;&#65533;X&#65533;',&#65533;&#65533;p&#65533;&N&#65533;&#65533;&#65533;*&#65533;g	4&#65533; &#65533;Z,&#65533;hB&#180;&#65533;%d&#65533;&#65533;&#65533;&#1941;9L&#65533;P&#963;&#65533;D&#65533;auC&#65533;`&#65533;&#65533;&#65533;&u&#65533;&#65533;&#65533;&#65533;&#65533;&#385;h&#65533;&#65533;3 r&#65533;I*&#65533;@_`&#65533;
<`&#65533;#&#65533;IFB&#65533;u&#65533;p2&#65533;x&#65533;c&#65533;&#65533;;&#65533;6&&#65533;&#65533;"&#51003;&#65533;&#65533;g&#65533;`&#65533;&#800;&#65533;&#65533;+1&#65533;&#65533;5&#65533;U.LvoP &#65533;X&#65533;O&#65533;&#65533;e&#65533;&#65533;$&#65533;o&#65533;Z&#65533;L&#65533;&#65533;&#65533;&#65533;&#65533;X8&#65533;#&#65533;B&#65533;Z7&#65533;&#65533;GY&#65533;&#65533;}&#914;&#65533;hR%&#65533;*^&#65533;&#65533;&#65533;&#65533;&#41051;&#65533;;&#65533;&#65533;!&#65533;Y&#65533;v&#65533;&#65533;B&#709;Q2&#65533;O&#65533;u_EEm&#65533;&#65533;@&#65533;Q&#65533;	 &#2020;&#65533;b0&#65533;8&#65533;(&#65533;&#539;6&#966;&#65533;Zx$&#65533;`&#65533;&#65533;&#65533;F<&#65533;A<gsH&#65533;&#65533;&#65533;&#65533;+&#65533;&#65533;=&#65533;&#65533;5&#65533;&#65533;&#65533;b&#65533;#PO&#65533;(e4&#65533;#&#65533;xG&#65533;0St&#65533;&#65533;&#65533;&#65533;JS&#65533;q&#65533;&#65533;-&#65533;&#65533;v&#65533;y`fE&#65533;AF&#65533;&#65533;&#65533;Q&#65533;!* &#65533;
&#65533;&#65533;&#65533;&#65533;@$/&#65533;&#65533;&#65533;&#65533;r&#65533;^k&#65533;&#65533;	&#780;[,&#65533;b&#65533;*&#65533;&#65533;I&#65533;&#65533; XA&#1286;Z&#65533;&#65533;&#905; wB~5pv&#65533;&#65533;&#65533; &#65533;&+s6&#65533;&#65533;Au &#65533;]!pu+,&#65533;&#65533;	pa&#65533;&#65533; @ &#65533;$
&#65533;Z&#65533;0&#65533;&#65533;&#65533;I&#65533;7)I&#65533;	&#65533;>&#65533;&#65533;&#65533;&#65533;IV'"&#65533;O &#65533;=&#65533;(&#65533;&#65533;+"B &#65533;&#65533;#'&#65533;
 @@CF&#65533; WB&#65533;&#65533;&#65533;{k&#65533;&#65533;&#65533;7q&#65533;&#65533; &#65533;RR&#65533;&#65533;<&#65533; K&#65533;$&#65533;=`f&#65533;}'^&#65533;&#65533;&#65533;bq&#65533;&#65533;A|&#65533;s&#65533;`a&#65533;d&#65533;D&#65533;_QD&#65533;V&#1682;# !&#65533;p	-0.&#65533;A1&#65533;&#1046;t&#65533;br&#65533;! &#65533;Q&#65533;o^&#65533;	j5&#65533;&#65533;l$pY&#65533;&#65533;_&#65533;&#65533;&#65533;&#65533;BfLTE3<7&#65533;&#65533;0Gb&#65533;&#65533;!&#65533;&#65533;&#65533;!?pCm&#65533;&#65533;R+10&&#65533;&#65533; &#65533;&#65533;&#65533;&#65533;&#65533;.&#65533;2T&#65533;A&#65533;':p&#65533;y&#65533;b+&#65533;&#65533;b&#65533;+&#65533;A`@&#65533;4&#65533;&#65533;3@X&#65533;:`&#65533;@F&#65533;&#65533;c&#65533;e&#65533; &#65533;G&#65533; 	&#65533;0&#65533;&#65533;WM&#65533;%&#65533;Pr&#270; R&#65533;x&#65533;P&#65533;FX8&#65533;s&#65533;p&p3@;ZA]&#65533;EP[&#65533;!  &#65533;pSw&#65533;T&#65533;4&#65533;0&#65533;C)Vw+&#65533;D&#65533;,	Q&#65533;"&#65533;c&#65533;qsavB&#65533;&#65533;I	&#65533;&#65533;&#65533;&#65533;&#65533;3>&#65533;`&#65533;=Mq4&#65533;&#65533;&#65533;2&#65533;r&#65533;6XU&#65533;B(	V_&#65533;v&#65533;&#1138;N6_&#65533;+$f&#65533;&#65533;B
q1Y,&#65533;~7&#65533;QW&#65533;r	&#65533;&#65533;,&#65533;&#65533;!&#65533;o&#65533;&#65533;&#65533;&#65533;5&#65533;Ps$Ae&#65533;8+p&#65533;&#65533;&#65533;Q &#65533;&#65533;W&#65533;&#65533;gy&&#65533;&#65533; %<K&#65533;&#65533;&#65533;&#33077;'<&#65533;	&#65533;&#65533;&#65533;&#65533;zxt&#65533;3&&#1043;&#65533;@6  ur&#65533;s&#65533;&#65533;:&#65533;p	A &#65533;&#65533;C&#65533;&#65533;I&#65533;U&#65533;P&#65533;&#65533;AE)
&#65533;v 0 &#65533;=!`]&#65533;i&#65533;f<7dM! &#65533;&#283;&#65533;&#65533;NYVCc&#65533;!&#65533;U%&#65533;0&#65533;&#65533;&#65533;2&#65533;&#65533;&C&#65533;m&#596;!&#65533; O&#65533;Cn8&#65533;&#65533;&#65533;*&#65533;&#65533;uLe &#65533;9&#65533;$I&#65533;&#65533;&#65533;p&#65533;&#65533;&#65533;&#65533;&#65533;&#65533;4&#65533;@&#65533;J&#65533;*&#65533;>`&#65533; &#65533;W&#65533;H{br"&#65533;&#65533;7;&#65533;&#65533;&#65533;E&#65533;&#65533;
&#65533;&#65533;Gw&#65533;&#65533;`=&#65533;&#65533;{&#65533;){pV&#65533;c&#65533;&#65533;p&#65533;t&#65533;&#65533;&#65533;	%Z&#65533;&#65533;&#65533;q)&#65533;~&#65533;&#65533;&#65533;>L&#65533;2&#65533; +? -@#q7##0{A!&#65533;wMbs"y&#65533;US&#65533;ML&#65533;&#65533;jsE&#65533;&#65533;&#65533;&#65533;&#1480;&#65533;+r$&#65533;&#1526;O5
&#65533;&#65533;B&#65533;&#65533;&#65533;C&#65533;&#65533;@	`@72 &#65533;&#65533;&#65533;&#65533;0&#65533;K=&#65533;54'&#65533;+&#65533;&#65533;&#65533;&#65533;&#65533;:G
^CW&#147;&#65533;&#65533;&#65533;?&#65533;fo&#433;H	f&#65533;7,P&#65533;&#65533;Z&#65533;0&#65533;&#65533;A S%&#65533; (&#65533;]rB &#65533;&#65533;GvD&#65533;E&#65533;y&#65533;=&#65533;%"q&#65533;&#65533;&#65533;oV{&#65533;#g&#65533;&#65533;
#Q\x&#65533;&#65533;R` &#65533;Ah!&#65533;&#65533;&#65533;&#1136;.rq +&#65533;(&#65533;*&#65533;31&#65533;&#65533;$N8&#65533;&#65533;&#595920;'@&#65533;&#65533;&#65533;_3^Z&#65533;#p&#65533;~&#22877;PCp*&#1010;Cj&#65533;6&#65533;rSe`e&#65533;&#65533;&#65533;&#65533;U'&#65533;v&#65533;r+&#65533;
fY&#65533;&#65533;W&#65533;=&#65533;aW&#65533;&#65533;!&#1520;&#65533; o(
Y&#65533;	&#65533; &#65533;&#65533; &#65533;&#65533;~!r*1p&#65533;5Q&#65533;I&#65533;2A&#65533;!@=&#1066;&#455;&#65533;&#65533;&#65533; &#65533;!&#65533;{v&#65533;z7 &#65533;5&#65533;&#65533;&#65533;h%g
&#65533;&#65533;&#65533;rT?&#65533;&#65533;&#65533;pRg&#65533;1W&#65533;&#65533;;\&#65533; &#65533;h&&#65533;&#65533;3P&#65533;f&#65533;-&#65533;@&#65533;q&#65533;r&#65533;&#65533;&#65533;L&#65533;&#65533;&#65533;&#65533;H&#65533;&#65533;#&#65533;+&#1328;&#65533;!H&#65533;H&#65533;	$T&#65533; &#65533;m&#65533;&#65533;#M&#65533;p&#32321;""&#65533;2"U&#65533; &#65533;&#65533;I' N&#65533;`&#65533;&#65533;H&#65533;bb&#65533;&#65533;&#65533;&#65533;U<b*Y&#65533;&#65533;k'-$&#65533;O"&#65533;I&#65533;&#65533;*6
&#65533;&#65533;7&#65533;&#65533;#-&#65533;>&#65533;B#&#65533;-&#65533;a&#65533; &#65533;e!P$&#65533;5&#65533;~S0W&#65533;&#65533;&#65533;&#65533;FOH&#65533;&#65533;&#65533;0&#65533;g	&#65533;Y&#65533;&#65533;&#65533;
&#65533;q&#65533;&#65533;u&&#65533;&#65533;[p&#65533;&#65533;&#65533;&#65533;&#65533;&#65533;T"&#65533;P~&#65533;ID&#65533;IEc&#65533;&#65533;x1&#65533;B=&#65533;LP&#65533;Sd&#65533;}Xbuw&#65533;&#65533;&#65533;u7|&#65533;+&#65533; Iw &#65533;&#65533;&#65533;&#65533;1&#65533;&#65533;&#65533;'b&#65533;&#65533;&%V&#65533;3R+6W&#65533;j+(&#65533;T&l&#65533;&#65533;&#65533;f	>W>&#65533;
G&#65533;Qm&#65533;	+&#65533;M&#65533;*P&#65533;-&#65533;L,&#65533;	&#65533;"&#65533;lAb&#65533;,&#1054;=A3[&#65533;Op&#1832;&#65533;&#65533;&#65533;P4&#65533;}&#65533;
d&#65533;&#65533;;8;&#491;F&#65533;&#65533;&#65533;&#380;&#65533;
&#65533;&#65533;p&#65533;&#65533;\{dg&#65533;&#65533;&#65533;a&#65533;&#65533;]N&#65533;E^&#65533;&#65533;V9Vqs&#65533;,F&#65533;<p`&#65533;&#65533;V&#65533;&#65533;L &#65533;&#65533;  # &#65533;&#65533;P&#65533;2_[7&#65533;q&#65533;&#65533;a&#65533;&#65533;6qqb&#65533; 4r&#65533;&#65533;&#65533;3&#1460;&#65533;Qwj,&#65533;r9&#65533;M&#65533;&#65533;	l&&#65533;de&#65533;mv"&#65533;&#65533;&#65533;&#65533;&#65533;=&#65533;1K&#65533;&#65533;&#65533; &#65533;&#65533;F&#65533;Q&#65533;bU&#65533;&#65533;&#277;!&#65533;'&#65533;'&#65533;&#406;<&#65533;&#65533;4$&#65533;&#65533;3m\f/,&#65533; &#65533;A&#65533;gr$&#65533;&&#65533;Q&#65533;fl&#65533;&#65533;!l&#65533;nV
&#65533;(&#65533;&#65533;p&#65533;x&#65533;$
&#65533;F&#65533;&#65533;2&#65533;R_d$S&#65533;&#65533;&#65533;eb!&#65533;{Q&#65533;IE `&#65533;'Pv5&#65533;k#]:1&#18680;&#1199;&#65533;&#65533;m&#65533;G&#65533;,&#1207;&#65533;Y&#65533;&#65533; &#65533;&#65533;&#65533;+C&#65533;w&#65533;>&#65533;&#65533;+&#65533;&#65533;5&#65533;W&#65533;&#65533;&#65533;b&#65533;B&#65533;&#65533;`&#65533;7&#65533;6C&#65533;&#65533; &#65533;XATBE8&#65533;W&#65533;&#65533;V(&#65533;&#1317;&#65533;&#65533;&#65533;&#65533;&#65533;Q&#65533;&#65533;&#65533;= P&#65533;D&#65533;|^&#65533;.s"h&#65533;&#65533;UwHK "_&#65533;&#65533;&#65533;D&#65533;U&#65533;w&#65533; h3&#65533;ZXd3'4&#65533;gI&#1844;]lFy&%5&#65533;>k%hK&#65533;k&#65533;&#65533;&#65533;	&#65533;`&#65533;&#65533;
^&#65533;1&#65533;q&#65533;&#1387;&#65533;&#65533;]&#1699; i&#65533;2&#65533;&#65533;a&#65533;&#65533;)%&#65533;D&#65533;&#65533;'&#65533;0 30
&#65533;&#65533;&#65533;&#65533;&#65533;&#65533;&BV&#65533;&#65533;&#65533;&#65533;(&#65533;G&#65533;j&#65533;LEX|&#65533;O8&#65533;M6&#65533;?&#65533; &#65533;*&#65533;lp&#65533;&#65533;&#65533;7&#65533; 1B
OS&#65533;&#236;&#65533;8&#65533;h>`&#65533;&#65533;&#65533;&#65533;,&#65533;&#65533;!QL&#65533;v&#65533;&#65533; &#65533;r^ &#724;&#65533;,A&#1009;9&#618;&#65533;&#65533;_&#65533;.q	jI&#65533;&#65533;"p&#65533;RDER &#65533;m&#1861;&#65533;q&#65533;&#65533;@&#65533; &#65533;&#65533;&#65533;&#65533;g&#65533;)g&#693;&#65533;w&#65533;&#65533;D&#65533;&#65533;&#65533;4@&#65533;&#65533;&/P6&#1491;&#65533;a&#65533;&#65533;`*&#65533;&#65533;%&#65533;L&#65533;RC|&#65533;U&#65533;&#65533;Y1M)!2&#65533;W&#65533;	&#65533;&#65533;	&#65533;i&#65533;\=&#1920;&#65533;\3m&#65533;~&#65533;f_&#65533;F
5&#65533; r&#65533;t&#65533;M&#65533;z&#65533;&#65533;&#65533;a&#65533;5&#65533;T&#65533;&#537;P&#65533;uS&#65533;N&#65533;&#65533;a#&#1694;&#65533;&#65533;&#65533;&#65533;_&#65533;}&#65533;&#65533;&#65533;x;&#65533;J3&#65533;5+&#65533; &#65533;&#65533;&#65533;&#65533;&#65533;4a&#65533;&#65533;U&#65533;&#65533;iB&#65533;25&#65533;&#65533;&#65533;,@&#65533;&#65533;P&#65533;p&&#65533;&#65533;&#65533;&#65533;&#1221;&#65533;{Yxj&#65533;&#1395;?[&#65533;n<=&#65533;&#65533;@0&#65533;&#65533;`&#65533;RzdL&#738; &#65533;&#65533;:&#65533;(&#65533;C#)&#65533;!&#65533;&#65533;&#1309;&#65533;&#65533;U~/&#65533;,
&k&#65533;%0D&#65533;p#&#65533;n&#65533;W"&#65533;*&#65533;-&#65533;P!0&#1689;&#65533;.&#1288;P&#65533;	&#65533;&#65533;U&#65533;&#65533;&#65533;0&#65533; X&#65533;U&#65533;U~rOnq	&#65533;s&#65533; (-C*) i&#65533;C&#65533;M&#65533;&#65533;&#65533;&#65533;&#65533;:&#65533;*	qT&#65533;6&#65533;&#65533;&#65533; &#65533;=&#65533;W&#65533; "P&#65533;n&#65533;cbQ&#689;y&#65533;&#65533;t&#65533;&#65533;H!A&#65533;&#65533;&#65533;.&#65533;&#65533;9*>&#65533;K>&#65533;0&#65533;&#65533;A=4&#65533;4]&#65533;&#65533;$&#65533; ZL&#65533;T"
:~&#65533;+&#65533;&#65533;:	Q&#65533;&#65533;L&&#65533; 0&#65533;&#65533;&#65533;&#65533;RW&#65533;&#65533;&#65533;&#65533;#0_e&#65533;7&#65533;OQDM&#65533;	&#65533; [&#65533;Ki&#65533;&#65533;8&#65533;":y&#65533;h9&#65533;T&#65533;4&#65533;&#65533;&#65533;&#65533;*>F&#65533;"45+A	&#65533;&#65533;&#65533; :&#65533;&#1699;(,&#65533;5+&#65533;&#65533;y&#65533;G&#65533;-&#65533;&#65533;&#65533;&#65533; i2&#65533;&#65533;~cAF&#65533;&#65533;`=#&#65533;&#155;8qY&#65533;&#65533;&#65533;&#65533;v&#65533;&#65533;&#65533;FV&#65533;&#65533;6@ gV&#65533;&#65533;6&#65533;"&#65533;&#65533;&#65533;2`&#65533;&#65533;&#65533;.&#65533;&#65533;o&#65533;b	`)&#65533;EH$2+ i&#1141;&#65533;&#65533;&#65533;u{"&#65533;&#65533;U&#65533;&&#2044;&#65533;(<&#65533;^	P&#65533;&#65533;&#65533;zc&#65533;F y &#65533;Q;&#65533;&#65533;,&#3201;&#65533;A&#65533;	K&#65533;9e&#65533;&#65533;DITLd&#65533;&#65533;&#65533;&#65533;6&#65533;&#65533;jO&#65533;`&#65533;GulC&#65533; &#65533;1!.&#65533;&#65533;&#563;&#65533;&#65533;&#65533;&#65533;Ta&#65533;&#65533;&#65533;&#65533;V&#65533;&#1217;&#65533;	<&#65533;&#65533;&#65533; .=-&#65533;,>>))&#65533;#&#65533;&#65533;1&#65533;&#65533;)&#65533;&#65533;&#65533;&#65533;&#65533;&#65533;&#65533;&#65533;&#65533;&#65533;&#65533;-&#65533;&#65533;&#65533;&#65533;&#65533;&#65533;&#65533;&#65533;&#65533;&#65533;$&#65533;&#65533;&#65533;&#65533;1*++-+$"&#65533;*+"&#65533;#&#65533;==(&#65533;&#65533; -$  &6&#65533;&	&#65533;4
&#65533;&#65533;&#65533; &#65533;X&#65533;AC&#65533;GD&#65533;&#65533;&#65533;&#65533;&#331;3jLE&#65533;&#65533;D"D&#65533;&#65533;&#65533;?R
9&#65533;/!I 	v&#65533;4a&#65533;&#65533;&#65533;! p @&#65533;T&#65533;&#65533;&#65533;A&#65533;.h&#65533;&#65533; &#65533;3&#65533;&#65533;(&#65533;&#320;U*`h&#65533;&#65533;Y&#65533;E5)&#65533;8aB&#65533;XP8&#65533;@&#65533;&#65533;d"2&#65533;z`+&#65533;c&#65533;\4p&#65533;&#65533;Z,x&#65533;J&#65533;,&#65533;&#65533;&8p j&#1285; &#65533;b&#65533;&#65533;Q&#65533;&#65533;.ZUXaa!&#65533;&#584;HC
&#65533;(Yk&`Tb&#65533;\d&#65533;&#65533;&#65533;2%&#744;&#65533;j|15F&#65533;)MP&#65533;&#65533;&#65533;$&#5047;U U&#65533;&#65533;	&#65533;&#65533;&#65533;`&#65533;&#65533;	+"r%&#65533;&#65533;(2&#65533; A&#65533;&#65533;D&#65533;&#65533;&#65533;&#65533;&#65533;-HPQ&#65533;^?&#65533;v1BD&#65533;%d&#65533;B5&#65533;D%&#65533;&#65533;&#65533;"&#65533;HD`  "&#65533;&#65533;?`&#65533;&#65533;I&#65533;&#65533;&#65533;&#65533;C =&#65533;&#65533;d&#65533;&#65533;&#65533;&#65533;S&#65533;0B2T3@L&#65533;Tr\%l &#65533;
&#1353;&#65533;i&#1360;&#65533;n08 &#65533;r&#65533;ttjsQQ&#1794;I2va&#65533;&#65533;&A&#65533;&#65533;&#65533;&#65533;&#65533;'h&#65533;&#65533;Wa`A&#65533;W&#65533;&#65533;1&#65533;V&#65533;Ct&#65533;
l\&#65533;H&#65533;&#65533;&#65533;&#65533;&#65533;(&#65533;&#65533;ega&#65533;l&#65533;`&#65533;&#65533;d&#65533;#8&#65533;5&#65533;@k4&#65533; 
(&#65533;&#65533;U&#65533;&#65533;K +H`&#65533;&#65533;@&#65533;&#65533;
`

3&#65533;"&#65533;&#65533;&#65533;d&#65533;N&#65533;&#65533;&#65533;&#65533;!&#65533; &#65533;F&#65533;`&#65533;&#65533;&#65533;&#65533;&#65533;&&#65533;&#65533;&#65533;6&#47874;A(a&#65533;%%&#65533;&#65533;@&#65533;&&#65533;@I/&#65533;&#65533;&#1032;p@!&#65533;C,
V	u&#65533;0At0&#65533;1&#65533;&#65533;39.&#65533;1&#65533;V&#65533;X&#65533;Q&#65533;@v&#65533;&#65533;&#65533; &#65533;&#65533;&#65533;&#65533;V&#65533;L &#65533; &#65533;&#65533;0&#65533;(3 [&#65533;pH+0&#65533;&#65533;&#65533;&#65533;B&#65533;&#65533;&#65533;(,&#65533;0
&#65533;&#65533;P2&#289;&#65533;u&#65533;ou&#65533;,&#65533;&#65533;&#65533;n&#65533;y&#65533;Wd&#65533;Zt&#65533;(&#65533;&#65533;&#65533;rpU&#65533;R&#65533;&#65533;&#65533;&#65533;h:
a&#65533; &#1178;*.(&#65533;&#65533; +&#65533;L&#608;&#65533;|P&#65533;T&#65533;d&#65533;M+A&#65533;@&#65533;h&#65533;&#65533;&#65533;&#65533;`&#65533;j:L&#65533;A(X&#65533;&#65533;,&#65533;w@*&#65533;@&#65533;&#65533;SP>
&#65533;B(&#65533;R&#65533;&#65533;j&#1024;&#65533;2&#65533;&#65533;&#65533;'3&#65533;D&#65533;60&#65533;&#1242;&#65533;&#65533;(m;`&#65533;&#65533;OhB=&#65533;@|&#65533;A&#65533;Tb)%-0&#65533;&&#65533;&#65533;h!&#65533;Bo&#65533;&#155;&#65533;&#65533;&#65533;(&#65533;AY&#65533;lP&#65533;&#65533;&#65533;&#65533;
&#65533;`9*\&#65533;G&#65533;!&#65533;[ &#65533;&#65533;{&#65533;(#&#65533;&#65533;&#65533;4|^r1Gc&#65533;&#1199;!>&#65533;q&#65533;&#65533;%]QG&#65533;&#65533;@fF&#65533;0&#65533;iDQ&#65533;&#65533;&#65533;&#65533;
&#65533;&#65533;U&#65533;L&#65533;&#65533;&#65533;b&#65533;U,&#65533;5&#65533; *&#65533;&#65533;&#65533;&#65533;&#65533;.&#168;&#65533;.&#65533; L&#65533;X 	&#65533;c0&#65533;$&#65533;&#65533;0%&#65533;&#65533;&#65533;@&#65533;&#65533;3&#65533;&#65533;n &#65533;X+X&#65533;C&#65533;K&#65533;e-0sH&#65533;&#65533;G8W&#65533;&#65533;&#65533;@R&#65533;@n&#65533;8%?&Hn&#65533; &#65533;&#65533; &#65533;0&#65533;&#65533; M,D&#257;X&#65533;q&#65533;)D
&#65533; l&#65533;P&#65533;G4&#65533;@&#65533;$p&#65533;&#65533;&#65533;S\&#65533;=&#65533;er&#65533;M0V&#65533;B|&#65533;&#65533;&#65533;3&#65533;&#65533;4T\`=q#Dq$&#65533;T`@k&#65533;&#65533;&#65533;z&#65533;f	&#65533;~t&#65533;!+&#65533;
&#65533;&#65533;"&#65533;&#65533;&#65533;TF~7=N&#65533;&#65533;&#65533;\&#65533;&#65533;
&#65533;&#65533;b&#65533;j&#65533;3&#65533;"&#65533;&#65533;L
:i&#65533;
P ]=&#65533;"MN&#65533;+*
&#65533;$&#65533;I@&#65533;*&#1325;&#65533;KrYe&#65533;&#608;&#65533;-&#65533;$&#65533;&#65533;&#65533;&#65533;*&#65533; 4&#65533;&#65533;8&#65533;&#65533;&#65533;>c&#65533;&#65533;B&#65533;&#65533;M),$&#65533;&#65533;&#65533;&#65533;:&#65533;&#65533;&#65533;2>x&#65533;&#65533;&#65533;o&#65533;[&#65533;&#65533;Ge&#65533;&#65533;&#65533;&#65533;&#65533;&#65533;`&#65533;&#65533;&#65533;&&#65533;h&#1760;&#65533;&#65533;JPd`&#65533;D,&#65533;1T&#65533;#E&#65533;a"&#65533;&#65533;&#65533;2@"&#65533;%f&#65533;&#65533;<q^(Op&#65533;&#65533;l&#65533;&#65533;$&#65533;&#65533;&#65533;]&#65533;n&#65533;&#65533;f&#65533;g&#65533;&#65533;`&#65533;&#65533;&#65533;
&#65533;qP&#65533;;y&#65533;&#65533;,&#65533;&#65533;f8&#65533;,&#65533;"/&#65533;@,&#65533;&#65533;1&#673;&#65533;([T&#65533;&#65533;GO &#65533;&#65533;X&#65533;;&#65533;9B9u&#65533;&#65533;&#65533;&#65533;;10&#65533;&#65533;ZH*&#65533;&#65533;I&#65533;q8\&#65533;H&#65533;-&#65533;&#65533;O&#65533;&#65533;&#65533;&#65533;&#65533; 5&#65533;z&#65533;&#65533;&#65533;`0A}@[/&#65533;[&#65533;`D&#65533;&#65533;&#65533;X^P&#65533;&#65533;$AL&#65533;v&#65533;:L&*&#65533;&#65533;&#65533;`&#65533;7|j
-7&#65533;&#65533;&#65533;Q&#65533;x&#65533;P&#65533;I=U&#65533;&#65533;&#65533;@&#65533;
&#65533;R66Y&#65533;S`K|&#65533;R`&#65533;&#65533;p|#'&#65533;mjNu	&#65533;;&#65533;bz&#65533;	A&#65533;C&#65533;&#65533;&#65533;,b*@&#65533;&#65533;a&#65533; &#65533;h&#65533;R&#65533;`&#65533;&#65533;W"T&#65533;&#65533;&#65533;&#65533;$&#65533;@@&#65533;&#65533; X&#65533;0&0&#65533;&#65533;*@H  &#65533;&#65533; T,8W2&#273;&#65533;&#65533;&#65533;&#65533;b,&#65533; K&#65533;&#65533;}$&#65533;N,f&#65533;d&#65533;r&#65533; &&#65533; &#65533;F&#65533;5Y&#65533;`&#65533; &#65533;&#65533;}uR&#65533;&#65533; $&#65533;[&#65533;&#65533;UGj1&#65533;j&#65533;$&#65533;&#65533;'&#65533;U&#65533;X%&#65533;&#65533;&#65533;4Q&#65533;&#65533;&#65533;&#65533;&#65533;&#65533;,X&#65533;/6&#65533;&#65533;&#65533;&#65533;2c&#65533;&#65533;&#65533;&#65533;&#65533;F&#57937;&#65533;&#65533;#&#65533;&#65533;LL&#65533;&#65533;&#65533;&#569;&#65533;[&#65533;&#65533;i|&#65533;&#65533;K&#1786;&#65533;&#65533; &#65533;"{&#65533;&#65533;1&#65533;6&#65533;e&#65533;m&#65533;&#65533;&#65533;&#65533;%P8&#65533;&#65533;e,1	&#65533;&#1664;W &#65533;#&#65533;&#65533;&#65533;`&#65533;Z&#65533; p&#65533;t&#65533;E 6&#65533;R$HB&#65533;&#65533;&#65533;&#65533;S&#65533;2P&#65533;&#65533;&#65533;m&#65533;D+ &#65533;&#65533;&#65533;B^r&#65533;&#65533;\:&#65533;&#65533;&#65533;)D
&#65533;&#65533; &#65533;&#65533;&#65533;&#65533;&#65533;&#65533;&#65533;&#65533;&#836;
H@5&#65533;!&#65533;.3E&#65533;&#65533;&#65533;::&#65533;.&#65533;2]?p8&#65533;f&#65533;3  &#65533;&#65533;&#65533;&#65533;"&#65533;&#65533;&#65533;[&#65533;;&#65533;&#65533;&#65533;n1&#65533;PCsLQbA#j%R&#65533;&#65533;&#65533;@@e&#65533;&#65533;&#65533;rc&#65533;&#65533;&#65533;Y?&#65533;c &#1412;&#1034;&#65533;&#65533;&#810;&#65533;Tp&#65533;&#65533;g&#65533;&#65533;&#65533;F$pc5\\`D&#65533;u&#65533;&#65533;(&#65533; +&#65533;&#65533;g@&#65533;@&#65533;
>&#65533;x&#65533;&#65533;&#65533;`'&#65533;&#1217;'&#65533;$&#65533;&#65533;&#65533;&#65533;&#65533;5m&#65533;&#65533;&#65533;&#65533;&#1525;#&#65533;m&#65533;v&#65533;&#65533;I<&#65533;&#65533;z&#65533;&#65533;t&#65533;6,W'&#65533;|&#65533;'m&#65533;&#277;&#65533;&#65533;)&#65533;
&#65533;&#65533;E	&#65533; &#65533;&#65533;38&#65533;&#65533;M&#65533;&#65533;{pZ&#65533;&#65533;s
X.g&#65533;&#65533;&#65533;-&#65533;S&#65533;|&#43585;@&#65533;&#65533;,&#65533;E&#65533;{&#65533;B&#1578;*&#65533;N=&#65533;&#65533; &#65533;&#65533;&#65533;&#65533;8 &#65533;&#65533;&#65533;r&#65533;&#65533;&#1118;&#65533;&#65533;&#65533;2ZaN=&#65533;&#65533;*0}&#65533;&#65533;#&#65533;&#65533;F,&#65533;; 0kP&#65533;&#65533; 0@U&#65533;&#65533;&#65533;&#65533;%@ e&#65533;&#65533;	\&#65533;&#65533;@ *0- %&#65533;)&#65533;(&#65533;` rY&#65533;&#65533; Q4nvww&#1350;X&#65533;&#65533;}x"&#65533;m!&#65533;d&#65533;!&#65533;!&#65533;&#65533;&#65533;0";"&#65533; >&#65533;:&#65533;&#65533;&#65533;t&#65533;&#65533;
,&#65533; #&#65533;=&#65533;'v&#65533;&#1153;&#65533;&#65533;&#65533;&#65533;((&#65533;.&#65533;:`&#65533;&#65533;s&#65533;KWsJ0&#65533;f&#65533;&#65533;
-&#65533;9&#65533;W&#65533;{&#65533;4&#65533;&#65533;
=&#65533; )&#65533;
_&#65533;
&#65533;&#65533;&#65533;&#65533;/&#65533;^&#65533;@ &#65533;&&#65533;&#65533;}h2_V<= ]&#65533;p&#65533;0V&#65533;0&#65533; &#65533;&#65533;r&#65533;5`&#65533;&&#65533;G&#65533;H+p5h&#65533;'3?a*&#65533;&#65533;1k&#65533;1+&#65533;	&#65533;&#65533;N&#65533;	q&#65533;Hn&#65533;&#65533;oG&#65533;0+ &#65533;&#65533;P0&#65533;&#65533;v;-1:ugw&#65533;c&#65533;&#65533;&#65533;w&#65533;&#65533;w#Xd n&#65533;L&#65533;&#65533;&#65533;cBE	&#65533;EZ&#65533;- \&#65533;&#65533;]_&#65533;1`\&#65533;p&#65533;&#65533;0&#65533;&#65533;  &#65533;p!Q&#65533;P&#65533; ve&#65533;&#65533;&#65533;p &#65533;&#65533;&#65533;%X&#65533;\&#65533;T&#65533;W	&#65533;S&#65533;rq&#65533;&#65533;&#65533;?&#65533;&#65533;
e&#65533;-P'&#1601;
&#65533;&#65533;Q|&#65533;I&#65533;&#65533;&#65533;&#65533;|q&#65533;Pl(A&#129;\&#65533;&#65533;U&#65533;@ &#65533;&#65533;(&#65533;1&#65533;X|&#65533;&#65533;  &#65533;@&#65533;XH&#65533;Q&#65533;a&#65533;#&#65533;T}&#65533;&#631;LO&#65533;V#0/~x&#65533;&#65533;C(&#65533;	&#65533;&#65533;6&#65533;P/`&#65533;&#65533; 8D&#65533;81wS&#65533;X&#65533;&#1557;&#65533;&#65533;&#65533;H&#65533;&#65533;&#65533;m&#65533;&#65533;D1>0O)&#65533;n&#65533;&#65533;s:Y&#65533;&#65533;7P &#65533;T\#&#65533;0&#65533; _4H&#65533; 7`' k&#65533;&#1223;&#65533;&#65533;
&#65533;P &#65533;&#65533; :b&#65533;&#65533;&#65533;
&#65533;&#65533;)&#65533;&#65533;&#65533;P"&#65533;&#65533;&#65533;+0&#65533;qh&#608;T&&#65533;p&#65533;&#65533;0&#65533;z&#65533;&#65533;:@&#65533;&#65533;G&#65533;T(9&#65533;Vl!&#65533;&#65533;&#65533;s&#65533;j^1 &#65533;J&#65533;aD2 P&#65533;q&#65533;&#65533;d#K"&#65533;B&#65533;P  &#65533;&#65533;0&#65533;&#65533;$&#65533;&#65533;&#65533;q F~&#65533;(B&#65533;&#65533;&#65533;0a&#65533;&#65533;#>&#65533;8&#65533;@ 
p&#65533;&#65533;&#65533;&#65533;&#65533;D&#65533;n&#65533;&#65533;&#65533;39&#642;&#65533;c&#65533;&#65533;&#65533;9&#65533;&#65533;,&#65533;&#65533;&#65533;v-&#65533;r&#65533;&#65533;&#65533;Y&#65533;&#65533;+Q&#65533;O&#65533;@&#65533;")" &#65533;]&#65533;
P8	&#65533;&#65533;q0&#65533;P	WS0&#65533;z &#65533;&#65533;Q&#65533;)&#65533;&#65533; C&#65533;#&#65533;&#65533; 2&#65533;(&#65533;&#65533;[&#65533;<q&#65533;tg&#65533;Z &#65533;9s&#65533;&#65533;i&#65533;&#65533;PRF&#65533;<&#65533;d&#65533;&#65533;&#65533;W+ Bu &#65533;#
&#65533;9h&#65533;oiT&#65533;3&#65533;
&#65533;iOG&#65533;&#65533;`&#65533;&#65533;E&#65533;A&#65533;0rF&#65533;&#65533;R&#65533; O&#65533;$?cv5+Z&#65533;S P v&#65533;0tE&#65533;&#65533;- &#65533;"&#65533; P &#65533;h &#65533;l&#1622;(q\&#65533;n&#65533;rw&#65533;$&#65533;&#65533;,&#65533;%&#65533;&#65533;&#65533;N&#1090;&#65533;&#65533;Oi):&#65533;D:ki BE,qE5F&#65533;)2`&#65533;&#65533;&#65533;!&#65533;&#65533;75 KAt&#65533;
p&#65533;e1q&#65533;)&#65533;D	Q&#65533;&#65533;c!7%)'&#65533;&#65533;&#65533;GU&#65533;$'&#65533;v.`.(&#65533;	_(&#465;B&#65533;WK[&#65533;&#65533;'&#65533;&#65533; b&#65533;&#65533;,f&#65533;
&#65533;A&#65533;31&#65533;&#65533;r&#211;^C
;H"&#65533;m&#65533;&#65533;\R&#57437;.&#65533;u&#65533;EB&#65533;y&#65533;J&#65533;305&#65533;4&#65533;I &#65533;&#65533;&#65533;G&#65533;&#10372;&#65533;	&#596;3+P6&#65533;&#65533;uM;1.&#65533;b&#65533;&#65533;&#65533;&#65533;2w	`&#65533;&#65533;dw02a,&#136;,&#65533;&#65533;&#65533;<&#65533;&#65533;&#65533;&#65533;&#65533;8&#65533;!&#65533;&#65533;N&#65533;88"&&#65533;&#1492;&#65533;&#65533;&#65533;}&#65533;) 5`*&#65533;
&#65533;8hPo#&#65533;h&#65533;Q&#65533;%&#65533;&#65533;j&#65533; 6U&#65533;L&#65533;&#65533;\&#432;,&#65533;<0=%&#65533;(;UGW@&#65533;o&#65533;/&#65533;Xw/+&#65533;&#65533;BH	&#65533;&#65533;>&#65533;c/<Z&#65533;%7G&#65533;&#65533;G&#65533;&#65533;?&#65533; &#65533;#&#65533;&#65533;`&#65533;#&#42089;0 &#65533;d&#65533;qZ&#65533; &#65533;&#65533;&#65533;Q&#65533;&#65533;>&#65533;&#65533;&#1076; -&#65533;P.A&#65533;y&#836;"&#65533;d&#65533;&#1604;=pc1&#65533;-(&#65533;aN&#65533;&#65533;c5k&#65533;&#65533;&#65533;&#65533;&#65533;=+&#65533;&#65533;T3&#65533;&#65533;&#65533;iY&#65533;*&#65533;&#65533;&#65533;&#65533;E&#65533;/ql&#1920;]&#65533;)2m&#65533;7`&#65533; &#65533;&#65533;&#65533;&#65533;&#65533;&#65533;&#65533;
qJ&#65533;"&#65533;&#65533;&#65533;;&#65533;&#65533;5&#65533;&#65533;&#65533;&#65533;&#65533;&#65533;~A&#65533;&CJ	&#65533;it&#65533;&#65533;p&#65533;&#65533;&#65533;B&#65533;&#65533;q&#65533;@c&#65533;B}%3&#65533;4&#65533;j&#65533;&#65533;i&#65533;&#6631;)-&#65533;#:r&#65533;&#65533;&#65533;|o{u #&#65533;&#65533;&#65533;vNc'&#65533;&#65533;
APH&#65533;&#65533;>&#65533;:'&#65533;&#65533;$&#65533; P&#65533;qF?a 9z_&#65533;b #&#65533;&#65533;vY 4!:&#966;Y&#65533;&#65533;&#65533;3;&#65533;&&#65533;&#65533;&#65533;&#65533;&#65533;&#65533;&#65533;R&#65533;&#65533;3&#65533;n7&#65533;&#65533;&#65533;D&#65533;&#1218;&#65533;3P\!`eb&#65533;Wp &#65533;&#65533;&#65533;&#65533;&#65533;&#65533;W*&#65533;&#65533;	&#65533;W9)&#65533;L&#65533;]&#65533;`$&#65533;`&#65533;AZV?r"&#65533;&#65533;0&#65533;&#65533;"~&#65533;:&#65533;V&#65533;a&#65533;&#65533;&#65533;`<&#65533;&#65533;;&#65533;&#65533;&#65533;k&#65533;&#65533;%&#65533;&#65533;K&#65533;&#65533;&#65533;&#65533;&#65533;&#65533;&#65533;&#65533;&#65533; J&#65533;&#65533;&#65533;&#65533;|&#65533;qO!)&#65533;&#65533;12&#65533;%&#65533;(@&#65533;BR&#65533;&#65533;&#65533;&#65533;* &#65533;&#65533;OB@&#65533;&#65533;PYw
<G$&#65533;%2 l&#65533;A&#65533;N&#65533;e&#65533;&#65533;.&#65533;&#65533;Y&#65533;dQ&#65533;Sd&#65533;;&#65533;&#65533;- &#65533;&#65533;wF&#65533;9c<&#65533;&#65533;&#65533;H?&#65533;9CKR&#65533;!O&#65533;8&#65533;&#65533;me:P+P&#64552;s&#65533;&#65533;&#65533;70&#65533;&#65533;2W!&#65533;&#65533;b3)'0&#65533;&#65533;
&#300;$?&#65533;&#65533;L1jU&#65533;3&#65533;&#65533;&#65533;J&#65533;F'&#65533;&#65533;&#65533;&#65533;	(b&#65533;&#65533;2&#65533;&#65533; * &#65533;&#65533;$&#65533;&#65533;KX&#65533;&#65533;&#65533;&#65533;&#65533;&#65533;Pjz&#65533;h&#65533;02` &#65533; Rt&#65533;&#65533;&#65533;&#65533;&#65533;&#65533;'B&#65533;	'&#65533;G`{z"&#65533;&#65533;}&#65533;Q?&#65533;$&#65533;&#65533;+#(&#65533; *&#65533;&#65533;v)&#65533;&#65533;-&#65533;&#475;!&#65533;D&#65533;&#65533;>&#65533;m"&#65533;&#65533;&#216;&#65533;<&#65533;D&#65533;&#65533;&#65533;sX&#65533;)aX&#65533;&#65533;+&#65533;&#65533;fTp	D.&#65533;&#313;&#65533; 3&#65533;`9y $ `m&#65533;2&#65533;0&#65533;%>u&#65533;&#65533;Q&#65533; )?<_&#65533;KA&#65533;s&#65533;&#65533;J&#65533;+pY&s&#65533;&#65533;&#65533;e%R&#65533;1&&#65533;%B&#65533;&#65533;~*&#65533;5&#65533;t&#280;B&#501;&#65533;0&#65533;&#65533;&#65533;&#65533;&#1089;&#65533;&#65533;&#65533;&#65533;&#65533;x&#65533;&#65533;5&#65533;x&#65533;&#65533;`Z$#&#65533;&#65533;&#65533;.&#65533;&#65533;&#4588;c&#65533;&#65533;&#65533;&#65533;&#65533;~#c&#65533;&#65533;d2&#65533;;f&#1300;&#65533;&#65533;j&#65533;&#65533;&#65533;z:&#65533;yxa&#65533;&#65533;&#252;&#65533;&#65533;&#1734;&#65533;W&#65533;&#65533;&#65533;&#65533;"X&#65533;.&#65533;$&#65533;&#65533;"&#336;"=p&#65533;E'&#65533;&#65533;&#65533;3&#65533;&#65533;&#65533;&#65533;&#65533;>i&#5033;&#65533;&#65533;&#65533;
&#65533;&#65533;e&#412;&#65533;ao&#65533;p&#65533;&#65533;&#65533;bA&#65533;&#65533;&#65533;&#65533;&#28769;-S[&#142;&#65533;&R 570&#65533;R&#65533;&#65533;&#65533;4&#65533;5}&#65533; 5&#65533;&#65533;U&#65533;&#65533;&#65533;)&#65533;!
&#65533;&#65533;&#65533;&#65533;+&#65533;1u:g&#65533;L4j&#586;|&#65533;&#65533;&#65533;i&#65533;&#65533;?&#65533;&#65533;)&#65533;&#65533;&#65533;&#65533;&#65533;@&#65533;
&#65533;&#65533;0&#65533;&#65533;^)&#65533;um&#65533;`;&#65533;z,(&#1305;	&#65533;!PY$ &#65533;H&#65533;&#65533;&E&#65533;hXnm8[&#1556;&#65533;&#65533;&#65533;&#65533;&#65533;&#65533;>KY&#65533;5x &#65533;M	&#65533;&#65533;&#65533;&#65533;&#65533;E&#65533;&#65533;$b&#65533;]&#65533;&#65533;&#65533;&#65533;&#65533;&#65533;e&#65533;&#65533;&#65533;V&#65533;&#65533;&#65533;br&#65533;7 }&#65533;xH&#65533;&#65533;|1&#65533;`&#65533;
$&#65533;&#1282;&#65533;q&#65533;F	s<&#65533;}2	&#65533;&#65533;%@f~~&#65533;Sk&#65533;a&#65533;&#65533;a&#1774;B#k&#65533;]9|&#65533;-#0&#65533;	via&#65533; &#864;&#65533;&#65533;&#65533;&#65533;&#65533;&#65533;Z/&#65533;&#1182;(&#65533;&#65533; &#65533;*&#65533;AH&#65533;6&#65533;p&#65533;&#65533;
&#65533;(p&#65533;c}A,&#65533;;&#65533;&#65533;&#65533;&#65533; &#65533;p:_+&#65533;&&#65533;&#1714;&#65533;0m&#1614;s&#65533;&#65533;&#404;s&#974;&#65533;&#65533;c&#65533;'&#65533;5&#65533;"&#65533;d&#235;&#65533;&#65533;D0Q&#65533;l4&#65533; (&#65533; #&#65533;&#65533;&#65533;IM$#&#65533;E&#65533;23&#65533; &#65533;&#65533;e&#65533;x&#65533;n&#65533;@&#65533;"&#65533;<v&#65533;&#65533;5&#65533;&#65533;&#65533;C&#65533;&#65533;&#65533;&#65533;2&#65533;&#65533;5"a &#65533;0&#297;&#65533;^cK&#65533;&#65533;=[
o!&#65533;&#65533;:&#65533;&#65533;&#65533;}&#65533;"&#65533;&#65533;&#65533;@&#801;&#65533;&#65533;S&#65533;&#240;&#65533;&#65533;.z&#65533;}f&#65533;&#65533;&#65533;&#65533; &#65533;&#65533;.&#65533;&#1101;&#65533;T&#65533;bJE' 00p&#65533;&#65533;11&#65533;#&#65533;&#65533; &#65533;&#65533;]&#65533;#&#65533;&#65533;&#65533;u$&#65533;&#65533;_&#65533;^ `&#65533;W2Pc&#65533;&#65533;&#65533;&#65533;lk,&#65533;&#65533;!&#65533; &#65533; &#65533;#!{&#65533;&#65533;&#65533;&#297;&#65533;&#65533;&#65533;&#65533; C&#65533;9&#65533;&#65533;`1&#65533;&#65533;&#65533;-&#65533;x&#65533;&#65533;&#65533;&#65533;&#65533;:&#65533;&#65533;5&#65533;&#65533;k!#W&#65533;7J&#65533;/&#65533;!#&#65533;&#65533;1&#65533;&#65533;)*&#65533;&#65533;&#65533;&#65533;&#65533;&#65533;&#65533;&#65533;&#65533;&#65533;&#65533;&#65533;&#65533;&#65533;&#65533;&#65533;&#65533;(&#65533;&#65533;"&#65533;&#65533;&#65533;&#65533;&#65533;&#65533;&#65533;&#65533;+&#65533;&#65533;&#65533;.:--&#65533;1&#65533;&#65533;&#65533;&#65533;&#65533;&#1714;&#65533;&#962;,&#65533;&#65533;&#65533;&#65533;.2&#65533;(&#65533;&#65533;&#65533;&#65533;&#65533;&#1498;D]&#65533;`&#61557;
"&#65533;&#65533;u-&#65533;&#65533;*X&#65533;&#65533;q!E&#65533;v!<X0&#65533; 	&#65533;p&#65533;	C&#65533;+V@&#65533;p &#65533; ,&#65533;0A&#65533;DB&#65533;&#65533;&#65533;c&#29663; `&#65533;&#65533;&#65533;&#65533;"(U&#65533;&#65533;&#65533;&#65533; &#65533;&#65533;B]G&#65533;&#65533;&#1387;X&#65533;j&#65533;+&#65533;/Ia-&#65533;"? X&#65533;&#65533;&#65533;&#65533;&n&#65533;u&#65533;&#65533;K&#65533;!3zpbB&#65533;&#1037;&#65533;&#65533;&#65533;G6d&#65533;&#65533;&#65533;&#65533;kH&#65533;@&#65533;@&#65533;&#65533;fQ&#65533; I&#65533;S8&#65533;&#65533;&#65533;D&#65533;XY&#65533;=&#65533;&#65533;B&#1832;&#65533;z&#65533;&#65533;&#65533;&#65533; &#65533;4&#946;&#65533;&#65533;&#65533;"+X&#65533;&#65533;;&#65533;DT&#65533;&#65533;0&#65533;j{&#65533;&#65533;nq$&#65533;^oL+&#556;&#65533;&#65533;U&#65533;Zt&#65533;#:&#65533;p&#65533;&#65533;R&#65533;>A&#65533;&#65533;,x&#65533;&#65533;h
.06@3&#65533;&#65533;I +h&#65533;&#65533;&#65533;@!4@W3&#65533;@&#65533;P8&#65533;&#65533;%&#65533;O&#65533;&#65533;&#65533;P0R4`b+I&#65533;&#65533;V,&#65533;&#65533;&#65533;TQ7&#65533;WaE&#1293;/&#65533;&#65533;&#65533;k&#65533;5W;&#65533;/&#65533;t&#65533;up`&#65533; &#65533;&#65533;&#65533;S&#65533;fT\0&#65533;g&#65533;|P 0&#65533;<&#65533;`&#65533;&#65533;#&#65533;&#65533;&#65533;&#65533;&#65533;&#65533;,&#65533;&#65533;7*HrH
&#65533;&#65533;&#213;&#65533;&#65533;&#65533;U&#65533;M&#65533;&#65533;#&#65533;T`&#65533;m&#65533;lT&#65533;&#65533;h Lh&#65533;&#670;&#65533;&#65533;,&#65533;&#65533;pZ ,&#65533;&#65533;N &#65533;e)&#65533;&#65533; &#65533;0J&#65533;&#1772;&#1257;qd&#65533;&#65533;5&#65533;&B[ A&#65533;f&#65533;!$&#65533; &#65533;,t&#65533;r&#65533;&#65533;&#65533;&#65533;	&#65533;&#65533;&#65533;&#65533;`@&#65533;&#65533;VMS!&#65533;&#288;G$&#65533;&#65533;B&#65533;p&#65533; $7(&#65533;&#1414;&0 &#65533;4&#65533;&#65533;)z9&#1402;&#65533;&#65533;&#65533;&#65533;&#65533;&#65533;.&#65533;&#65533;%&#65533;&#65533;E`6&#65533;&#65533;&#65533;6l@&#65533;4U@M&#65533;&#65533;&#65533;&#65533; &#20623;&#65533;@N"Z*r&#65533;zP3&#65533;&#65533;P&#65533;&#65533;&#65533;p&#65533; o=&#65533;A)&#65533;,p@o&#65533;&#65533;igC&#65533;&#65533;[-&#65533;0&#65533;&#65533;&#65533;L&#681;&#65533;}&#65533;A
d&#65533;&#545;&#65533; T&#65533;&#65533;&#65533;&#65533;y&#65533;&#65533;&#65533;&#65533;&#65533;\&#65533;@&#65533;`&#65533;F&#65533;&#1948;&#65533;&#65533;&#65533;A(&#65533;&#65533;)&#65533;\(\&#65533;&U&#65533;&#65533;&#65533;x&#65533;&#65533;r&#65533;+8&#65533;&#65533;&#65533;&#65533;g#&#65533;&#8232;&#65533;<@&#65533;"t&#65533;:&#65533;&#65533;95t&#65533;&#65533;A&#65533;Lc&#181;&#65533;&#65533;.p 3&#65533;&#65533;- 8&#65533;uC;j0Q"&#65533;&#65533;.N&#65533;Xu&#65533;&#65533;&#65533;&#65533;oWNA&#65533;&#65533;&#65533;5:&#65533;<rk&#65533;[=&#65533;$&#65533;DZ&#65533;&#65533;<&#65533;
3&#65533;92&#65533;\&#65533;B&#65533;&#65533;A&#65533;&#65533;&#65533;&#898;@t&#65533;&#65533;B"&#65533;6&#65533; &#65533;&#834;+x&#65533;&#65533;V&#65533;0w&#65533;@N&#65533;&#65533;&#65533;i&#65533;&#65533;~&#65533;&#65533;&#65533;&#65533;&#65533;&#65533;&#65533;`@&#65533;n4&#65533;&#65533;&#65533;0&#65533;g!&#65533;@&#65533;&#65533;9&#65533;&#1379;*&#65533;D|&#65533;&#65533;&#65533; T0&#65533;&#65533;"&#65533;&#65533;1&#65533;knHDW&#65533;&#65533;T&#65533;H&#1025;8Q&#65533;vs&#65533;
Z`&#65533;&#65533;&#65533;&#65533; | &#65533;&#65533;&#65533;{#&#65533;
,&#65533;&#65533;@+&#1025;	zp  &#65533;&B&#65533;&#65533;  &#65533;hm&#65533;&#1864;X&#65533;2&#65533;&#65533;&#65533;K&#65533;_&#65533;&#65533;@&#65533;^&#65533;&#65533;&#65533;&#65533;6$&#65533; s&#65533;&#65533;&#65533;h@$&#65533;&#65533;J&#65533;P$&#65533;&#65533;_&#65533;&#65533;`&#65533;0&#65533;#&#65533;&#65533;\ &#65533;@
2&#129;&#65533;&#65533; &#65533;&#65533;
R&#65533;&#65533;X&#65533;&#65533;*&#65533;&#65533;&#65533;;P=&#1480;&#65533;I&#1312;&#65533;1|&#65533;RA&#65533;"&#65533;H'<!
X,&#65533;( n LZlK&#65533;h&#65533;&#65533;&#65533;C=@s&#65533;&#65533;\v&#65533;&#65533;&#65533;AJ&#65533;&#65533;,`&#65533;`zC&#65533;i&#1235;&#65533;&#65533;Q&#65533;L&#65533;${B&#65533;&#65533;&#65533;yH&#65533; &#65533;&#65533;3&#65533;@&#65533; t&#65533;/:&#65533;&#65533;&0&#65533;A&#65533;&#65533;{`&#65533;"D&#65533;'&#1701;&#65533;&#65533;&#65533;$&#65533;9&#65533;et;&#65533; &#65533;&#65533;-!*&#65533;&#65533;&#65533;:4&#65533;&#65533;(&#65533;&#65533;&#65533;&#65533;HZ&#65533;|&#65533;._&#65533;J&#65533;Fo"&#65533;0 =&#65533;&#65533;&#65533;9&#65533;&#65533; &#65533;iP&#65533;&#65533; $(&#65533;&#65533;&#65533;'R&#65533;&#65533;Nh&#65533;d&#65533;&#65533;&#65533;n&#65533;L&#65533;jHP\&#65533;C!&#65533; N02(&#65533;{&#65533;&#65533; *&#65533;&#65533;*  &#65533;&#65533;&#65533;,X&#65533;&#65533;$7&#65533;&#65533;&#65533;(vi&#65533;&#65533;G&#65533;&#65533;P&#65533;c&#65533;&#65533;&#1196;&#65533;&#65533;3I&#65533;&#65533;7&#65533;]v
&#65533;&#65533; &#65533;f&#65533;&#65533;m&#65533;&&#65533;&#65533; S&#65533;&#65533;&#65533;&#65533;&#65533;&#65533;&#65533;#p&#65533;
&#65533; =&#65533;&#65533;@JVp&#65533;%B&#65533; &#65533;&#65533;&#65533;&#1346;&#65533;@X&#65533;(N~RGq&#65533;&#65533; (2#&#65533;J&#65533;&#65533;&#65533;:&#65533;*$&#65533;&#65533;`j&#65533;&#65533;&#65533;&#65533;&#65533;M&#65533;{&#65533;&#65533;@[-! &#65533;&#65533;&#65533;t`p&#65533;8&#65533;
:&#65533;3&#65533;Y@&#997276;B&#65533;=&#65533;&#65533;&#65533;z &#65533;&#65533;&#65533;&#65533;&#65533;4X&#65533;E=D&#65533;&#65533;&#65533;&#65533;`W&#65533;&#65533;*+1P(Ip&#65533;:&#65533;[ @R&#65533;&#65533;l&#65533;@vFK&#65533;P4@L&#65533;&#65533;C&#65533;Q&#65533;
h&#65533;M&#65533;I&#2042;R&#65533;&#65533;&#65533;I&#65533;L^&#1771;&#65533;T,XVC&#65533;Q&#65533;&#65533;ff&#65533;8J&#65533;&#65533;')&#65533;
-&#65533;&#65533;&&#65533;&#65533;&#65533;&#65533;!&#65533;&#65533;&#65533;O=p&#65533;&#65533;&#65533;I&#65533;&#65533;B&#1042;&#65533;&#65533; &#65533;&#65533;&#65533;&#65533;[<wE&#65533;&#933;[=&#65533;&#65533;&#65533;:&#65533;R&#65533;u"|&#65533;&#65533;e&#65533;&#65533;H)FQ&#65533;t&#63830;&#65533;d' &#739;Pz&#65533; fI&#65533;&#65533;&#65533;r60 &#65533;),&#65533;Z&#65533;&#65533;&#65533;&#37890;&#65533;&#65533;Z&#65533;&#65533;&#65533;`&#65533;&#1544;&#65533;&#65533;&#65533;&#65533;H&#65533;
L&#65533;&#65533;G(r&#65533;
&#65533;@&#65533;&#1776;/d&#65533;a&#65533;rlo/&#65533;&#65533;%w,&#65533;&#65533;m&#65533;O$&#65533;&
6@&#65533;&#1312;m&#65533; (&#65533;+A&#65533;6&#65533;*&#65533;q"N&#65533;&#65533;a&#65533;z&#65533;0&#65533;&#684;&#1504;vF2&#65533;XU&#65533;4md&#65533;&#65533;&#65533;-&#65533;&#65533;&#65533;G&#65533;&#1314;8&#65533;&#65533;&#65533;&#65533;&#65533;&#65533;fj&#65533;P&#65533;=.@j&#65533;&#65533;&#65533;&#65533;&&#65533;Lns&#65533;<&#65533;w	`@8&#65533;Lp&#65533;-m/.BQ@v&#65533;&#65533;&#65533;>&#65533;+&#65533;&#65533;&#65533;SJ&#65533;&#65533;&#65533;y`a&#65533;&#65533;P&#65533;;&#65533;&#65533;- &#65533;&#65533;h&#65533;&#65533;&#65533;)&#65533;&#65533;j&#65533;?&#65533;&#65533;upB&#65533;&#65533;. &#65533;;0P&#65533; S&#65533; &#65533;|&#65533;&#65533;dd&#65533;&#65533;q&#65533;&#65533;6Q&#65533;D&#65533;&#65533;m1q"&#65533;4&#65533;< !EkX&#65533;&#65533;i&#65533;&#1332;&#65533;&#65533;&#834;&#65533;&#65533;A&#65533;M&#65533;&#65533;Q&#65533;&#65533;Tk&#65533;:&#65533;}&#65533; *@|&#1024;&#65533;&#65533;z&#65533;`&#65533;&A&#65533;nHG$&#65533;&#63849;&#65533;&#1397;'&#65533;&#65533;&#65533;=&#65533;wc&#65533;+M&#65533;o,&#65533;D
r&#65533;&#65533;3561&#65533;y&#65533;&#65533;+&#65533;&#65533;&#65533;&#65533;&;jH&#65533;&#65533;&#65533;(aN_O&#65533; M&#65533;&#65533;&#65533;&#65533;[ &#65533;&#65533;&#65533;&#65533;w&#65533;+:&#1528;&#65533;&#65533;HM:&#65533;&#65533;?&#65533;&#65533;&#65533;JJ&#65533;Lt;&#65533;&#65533;N.~&#65533;P&#65533;&#65533;&#1554;X`&#65533; ol`&#65533;AJc&#65533;#&#65533;&#65533;(&#1325;2&#65533;7`&#65533;Q&#65533;6&#65533;&#65533;x&#65533;p&#65533;&#65533;&#65533;&#65533;3&#65533;pB&#65533;d,&#65533;2&#65533;&#65533;1 c&#65533;&#65533;16
j&#65533;&#65533;&#65533;&#65533;&#65533;Aj&#65533;1&#65533;#3.`n. 5&#65533;o&#65533;&#65533;0 &#65533;1PQ&#65533;&#65533;`(&#65533; a&#65533;a&#65533;&#65533;paS&#65533;o&#65533;&#65533;&#65533;=SO3&#65533;B&#65533;t&#65533;&#65533;
E&#65533; &#65533;6&#65533;F&#65533;&#65533;&#65533;m!1
, UZ&#65533;3&#65533;Q &#65533;@P&#65533;&&#65533;p3&#65533;<%&#65533;&#65533;&#65533; /&#65533;'|7`!q&#65533;E\DG>&#65533;&#65533;&#65533;f&#65533;&#65533;f!&#65533;}&#65533;&#65533;F^ar"e"{&#65533;&#65533;&#65533;!&#65533;%h&#65533;q&#65533;38&#65533;[N&#65533;&#65533;S[%&#65533;&#65533;&#65533;
+q.&#65533;&#65533;N&#65533;%&#65533;&#65533;!V&#65533;Q&#65533;H&#65533;U&#65533;&#65533;>&#65533;&#65533;&#65533; &#1588;&#65533; &#65533;&#65533;&#65533;L&#65533;&#65533;s&#65533;aJ+&[&#65533;&#65533;u&#65533;
)&#65533;="&#65533;	.&#65533;PZgv&#65533;&#65533;W&#65533;4,&#65533;'m%&#65533;&#65533;p:P0&#65533;IU&#65533;n&#65533;&#65533;!MB&#65533;M&#65533;&#65533;&#65533;lQ&#65533; &#65533; &#65533;&#65533;&#65533;F@502&#65533;`!f`0&#65533;&#65533;CbB!V&#65533;&#65533;qP`T&#65533;28&#65533;&#65533;S&#65533;FBAD0\8!7k&#65533;\&#65533;&#65533;:4&#65533;6&#65533;F&#65533;&#65533;`Q~5&#65533;]m&#65533;;St&#65533;&#65533;xE&#65533;W&#65533; t *&#65533;&#65533;P*&#65533;>&#65533;p 2&#65533;&#65533;0msX\&#65533;kJ&#65533;&#65533;d&#65533;
 &#65533;=&#65533;^&#65533;Z&#65533;"
&#65533;&#65533;T&Apx&#2003;	&#65533;&#65533; u&#65533;&#65533; &#65533;P&#65533;Q&#65533;'` C&#65533;v&#65533;&#65533;b&#65533;T&#65533;&#65533;
&#65533;&&#65533;qz&#65533;5&#65533;)&#65533;7&#65533;&#65533;ApM&#65533;_$&#65533;H&#65533;&&#65533;&#65533;&#65533;&#65533;e&#65533;Ig&#65533;&#65533;&#65533;7&#65533;p&#802;k=&#65533;c
6X&#65533;&#65533;&#65533;&#1779;!&#65533;&#65533;0&#65533; K&#65533;% ^PT+@&#65533;&#65533; (B&#65533;9@&#65533;&#65533;&#65533;Q&#65533;G&#65533;&#65533;\mt&#65533;&#65533;/u6#&#65533;"&#1785;g&#65533;&#65533;G	&#65533;!&#65533;&#65533;9!c6i&#65533;G&#65533;&#65533;ph&#65533;=&#65533;B&#65533;6%&#65533;&#65533;&#65533;&#65533;L+S&#65533;xMq&#65533;&#65533;&#65533;&#65533;T&#65533;TL&#65533;pX&#65533;&#65533;h&#65533;RI&#65533;&#65533;&#65533;tb&#65533;{rI3trJ&#65533;%&#65533;&#65533;o&#65533;v,P&#65533;@$&#65533;&#65533;+&#65533;&#65533;C&#65533;
&#65533;&#65533;?&#65533;P&#65533;2&#1657;&#65533;H&#65533;&#65533;&#65533;0z&#65533; 7&#65533;	&#65533;&#65533; WH&#65533;g&#65533;&#65533;&&#65533;2<7&#65533;Y&#65533;(&#65533;4*#L&#65533; &#65533;&#65533;&#65533;%&#65533;p &#65533;&#65533;@ &#65533;X&#65533;,&#65533;: = \'$Ay;&#65533;Q&#65533;F:&#65533;R&#65533;7&#65533;Bz&#65533;t
#^&#1096;;9]&#1269;;m&#65533;-~.&#65533;!@$.F89`&#65533;v-!1 %&#65533;4&#65533;&#65533;&&#65533;j[f4&#65533;&#65533;G&#65533;j&#65533;S 5(&#65533;`&#65533;A?&#65533;C`/&#65533;di1&#65533;&#65533;&#65533;P&#65533;&#65533;B?Tvs&#65533; `&#65533;Z&#65533;t&#65533;P&#65533;/&$ &#65533;&#65533;d&#65533;`Z&#65533;&#65533;vXQP&#65533;pP&#65533;:&`3&#65533;&#65533;,&#65533;&#65533;&#65533;O&#65533;&#65533;Te5&#65533;&#65533;\&#65533;G&#65533;f&#65533;S&#65533;6  `"&#65533;Q&#65533;&#65533;&#65533;p &#65533;!&#65533;&#65533;6&#65533;&#65533;5stq#`&#65533;:&#65533;-y&#65533;8&#65533;!"&#65533;qg&#65533;uZ&#65533;&#65533;&#65533;R&#65533;C~&#65533;&#65533;6%g:&#65533;&#65533;&&#65533; &#65533;2&#65533;&#65533;~h381&#65533;&#65533;&#65533;&#65533;e1&#65533; ( X&#65533;`&#65533;6cy0&#65533; &#65533;
&#65533;P@&#65533;%&#65533;&#65533;Z(0&#65533;&#65533;&#65533;qM&#65533;&#65533;
&#1684; &#65533;&#65533;W&#65533;j&#65533;a&#65533;&#65533;&#65533;&#65533;&#65533;&#65533;H(&#65533;&#65533;&#65533;	&#65533;V>&#65533;&#65533;&#65533;h'&#65533;&#65533;KcoM&#65533;&#65533;$&#65533;<&#65533;&#65533; 2P&#65533;&#65533;&#65533;&Od5&#65533;	2&#65533;&#65533;&#65533;N&#65533;"&#65533;QZ&#65533;&#65533; V&#65533;@&#65533;&#65533;eM&#65533;:&#65533;@3cN&#65533;3;&#65533;&#65533;&#65533;43g_ `&#65533;&#65533;zS&#65533;[&#65533;gE6&#65533;&#65533;&#65533;rma&#65533;&#65533; U"&#65533;5&#65533;&#65533;g&#65533;&#65533;&#65533;&#65533;I&#65533;et" ;0E&#65533;j&#65533;gvtG&#65533;@ e(&#65533;P!&#65533;G.kw &#65533;	&#65533;W&#65533;&#65533;*&#65533;Z&#65533;hb&#65533;*4&#65533;+&#65533;2T&#65533;m&#65533;&#65533;{&#65533;E&#65533;:X&#65533;tvZ&#65533;N&#65533;`ZFC&#65533;WL&#65533;&#65533;K&#65533;&#65533;B *&#65533;&#65533;&#65533;&#65533;&#65533;
]&#65533;zI&#65533;%&#65533;5&#65533;*&#65533;&#65533;L"p)&#65533;&#65533;'&#65533;&#866;&#65533; &#65533;,'&#65533;&#65533;&#65533;v &#65533;d&#65533;&#65533;Y&#65533;VC&#148;I&#65533;p&#65533;&#65533;@3U&#65533;&#65533;F@3&#65533;	v&#65533;&#65533; < 1v	&#65533;'#	``&#65533;9}&#65533;>&#65533;!/&#65533;&#65533;&#65533;6&#65533;&#65533;u&#65533;#&#65533;QsA&#65533;:&#1608;R&#65533;&#65533;N&#65533;&#65533;s&#65533;Ha;0!&#65533;&#65533;&#65533;E&#65533;(r&#65533;
 D&#65533;&#65533;=&#65533;|&#65533;&#65533;&#65533;gsP&#65533;A* &#65533;W&#65533;&#65533;Z3p&#65533;&#65533;a&#65533;`&#65533;bP&#65533;T9&#65533; o&&#65533;I &#65533;"C&#65533;8&#65533;)T/&#65533;	&#65533;&#65533;)M&#65533;l&#65533;&#65533;W&#65533;&#65533;6k
d&#65533;&#65533;Rad&#65533;&#65533;C&#65533;
&#65533;	I&#65533;`Z&#65533;&#14257;TUh&#65533;&#65533;4&#65533;2&#65533;&#65533;Ij\i
>AT&#65533;C&#181;&#65533;&#65533;&#65533;&S8&#65533;&#65533;iUs(&#65533;	&#65533;1&#65533;&#65533;+`&#65533;&#65533;[	i&#65533;!&#65533;tD&#65533;&#65533;&#65533;Z  &#65533;&#65533;qe&#65533; &#65533;r&#65533;&#65533; 2E\&#277;&#65533;Ev"&#1703;&#65533;&#65533;&#65533;MO&#65533;&#65533;&#65533; #&#65533;U/:)!&#65533;l"n ^&#65533;-&#65533;z_&#65533;&#65533; 	&#65533;| :&#65533; &p&#65533; &#65533;&#65533;&#65533;&#65533;&#65533;'`0 &#65533;&#65533;)t(&#65533;*&#65533;)&#65533;&#65533;H!%&#65533;&#65533; &#65533;2:	&#65533;xZe&#65533;&#65533;`d&#65533;&#65533;&#65533;&#65533;0&#65533;:&#65533;uvm&#65533;&#65533;&&#65533;ivc&#65533;BP&#65533;[&#65533;&#65533;&#65533;91&#65533;<F &#65533;r&X&#65533;&#65533;M&#65533;&#1329;&#65533;&#65533;&#65533;Z&#65533;&#65533;&#65533;&#65533;&#65533;8m&#65533;&#65533;	&#65533;6&#65533;&#65533;&#65533;&#65533;&#65533;s.&#65533;c&#65533;&#65533;&#65533;K&#65533;&#65533;"&#1066;&#65533;W8&#65533;&#65533;3`n&#65533;wEC&#65533;-C&#65533;;}&#422;x&#65533;&#65533;(W&#65533;#U&#65533;&#65533;|&#65533;w&#65533;.,&#65533;"&#65533; LA~&#65533;&#65533;<&#65533;-4&#23035;K	F&#65533;&#65533;}&#65533;&#65533;&#65533;Q&#65533;&#65533; &#65533;4,&#65533;R9&#65533;@PXC_&#65533;&#65533;&#65533;7&#65533;|DA&#65533;A?P&#65533;&#65533;S&#65533;&#65533;
&#65533; &#65533;7&#65533;`2&#65533;&#65533; &#65533;2&#65533;&#65533;0&#65533;&#65533;e){c&#65533;&#65533;&#65533;P1M&#65533;A&#65533;=&#65533;&#65533;+&#65533;&#65533;&#65533;c(&#65533;&#65533;K&#65533;&#65533;n&#65533;&#65533;>&#65533; 
Fcc&#65533;hn>&#65533;@&#65533;w.$&#65533;A&#65533;2&#65533;e1&#65533;&#65533;r&#65533;(&#65533;[ &#65533;ry8H-p&#65533;:&#2369;&#65533; &#65533;'BRq&#65533;9}&#65533;&#65533;&#65533;&#65533;+h&#65533;&#65533;S&#335;&#65533;&#65533;&#65533;%h&#65533;&#65533;oD&#65533;	=&#65533;6 &#65533;&#65533;&#65533;G=&#65533;&#65533;	` !&#65533;&#65533;FHi&#65533;&#65533;0:&#65533;a&#851;2U:B&#65533;&#65533;A&#65533;&#65533;e
)+&#65533;&#65533;H&#65533;!XP)W&#65533;  !&#65533;&#65533;D
>&#65533;O&#65533; &#65533;*J&#65533;+I&
N&#65533;i&#65533;(z&#65533;(@zp&#65533;y&#65533;&#65533;&#65533;a%&#65533;&#65533;&#65533;&#65533;D,0#a&#65533;Q&#65533;8&#65533;/&#65533;&#65533;0&#65533;&#65533;&#65533;n&#65533;T&#65533;&#65533;_iL&#65533;L1&#65533;$&#65533;3&#65533;C&&#65533;t&#65533;`&#65533;20{&#65533;&#65533; &#65533; TtH0&#65533;&#65533;B"h&#65533;!A&#65533;~>0KL&#65533;g&#65533;&#65533;&#65533;&#65533;66&#65533;-%I&#65533;&#65533;&#65533;:9e&#937;]&#65533;&#65533;&#65533;zw&#65533;&#65533;P.1&#65533;&#65533;Sp&#65533;,&#65533;&#65533;&#65533;4m7&#864;d&#65533;&#65533;r&#65533;&#1864;))TJ&#65533; &#65533;&#65533;&#65533;&#416;&#65533;&#65533;_&#65533;B&#1750;Bp2&#65533;:&#65533;&#65533;pl&#65533;3&#65533;?&#65533;&#65533;&#65533;S&#65533;U*&#65533;d&#65533;&#65533;Q8&#65533;5&#65533;
i&#65533;&#65533;x&#65533;6Y7&#65533;9p&#65533;&#65533; v&#65533;&#65533; &#65533;Y*&#65533;u&#65533;&#65533;&#65533;YFF&#1961;&#65533;&#65533;Jb`&&#65533;'&#65533;& &#65533;&#65533;"&#65533;]68&#65533;'q&#65533;&#65533;G&#65533;E:\&#1839;~V&#65533;s&#65533;J&#65533;&#65533;&#65533;5&#65533;&#65533;&#65533;&#65533;
&#65533;&#309;3&#65533;@w;\&#65533;&#65533;G<&#65533;@&#65533; d&#65533;,&#65533;<&#65533;&#65533;-&#65533;"q 0&#65533;&#65533;?5&#65533; a&#65533;it&#65533;'&#65533;&#65533;&#65533;&#65533;&#65533;&#65533;&#65533;&A&#65533;&#65533;N&#65533;&#65533;&#65533;IB&#65533;w&#65533;K&#65533;&#65533;&#65533;&#65533;k&#65533;&#65533;p3&#65533;u&#65533;VV&#65533;0 &#65533;`1m3&#65533;  d&#65533;`>&#65533;P(&#65533;&#65533;10E#&#65533;u&#65533;[&#65533;`&#65533;&#65533;XO&#1988;&#65533;&#65533;C&#65533;{&#65533; !&#65533;&#65533;>&#65533;J&#65533;&#65533;&#65533;&#65533;0&#65533;&#65533;&#65533; X&#65533;w&#65533;&/f&#65533;$&#65533;09*&#65533;&#65533;&#65533;"P&#65533;hR&#65533;&#65533;O&#65533;&#215;{0B&#65533;9 &#65533;&#65533;9&#65533;&#65533;5&#65533;&#65533;20&#65533;&#65533;&#937;&#65533;f8&#65533;&#65533;.#&#65533;&#65533;\&#65533;&#65533;h&#65533;&#65533;#&#65533;6&#65533;}tLz&#65533;&#65533;z&#65533;&#65533;&#65533;S&#65533;&#65533;1&#65533;F&#65533;&#65533;&#65533;>p)&#65533;.	Ul-4Q"[9&#65533;&#65533;Iv&#65533;%&#65533;W&#65533;e&#65533;AQPD"&#65533;&#65533;&#65533;&#65533;0-$"&#65533;&#65533;&#65533;&#65533;"*+(:51+,"&#65533;$+&#65533;&#65533;2&#65533;A0,&#65533;&#65533;&#65533;&#65533;1,!&#65533;-&#65533;&#65533;&#65533;,&#65533;#(* &#65533;&#65533;!&#65533;&#65533;&#65533;&#65533;&#65533;&#65533;!&#65533;&#65533;zX@p&#65533;&#65533;&#65533;Lxcq@  0pc&#65533;&#65533; "&#65533;&#65533;!7B&#65533;P&#65533;I&#65533;4&#65533;@&#65533;e&#65533;&#65533;&#65533;&#65533;&#604;I&#65533;&#65533;&#859;8s&#65533;&#65533;&#65533;&#65533;&#65533;_&#65533;Xf&#65533;&#65533;@CJ 	2z&#65533;&#65533;1AI&&#65533;&#65533;&#65533; &#65533;&#65533;WC &#65533; &#65533;1h&#65533;&#65533;	(2&#65533;wa&#65533;l&#65533;>&#65533;&#65533;U&#65533;n'A8`0@@&#65533;&#65533; @&#65533;Jq&#65533;&#1605; &#65533;*&#65533;&#65533; &#65533;&#65533;D&#65533;A&#65533;9&#65533;&#65533;d&#65533;<)&#65533;0*&#195;-&#65533;	 &#65533;&#65533;"A&#65533;&#65533;&#65533;p&#65533;&#65533;"&#65533;&#65533;0b&#65533; vH,&#65533;&#65533;&#65533;C&#65533;_AX^&#65533;&#65533;/&#65533;&#65533; &#65533;K$&#65533;&#65533;&#65533;&#65533;&#65533;+&#65533;C&#325;S&#65533;0&#65533;` v157&&#65533;C&#65533;D&#65533;&#65533;6(&#65533;&#65533;&#65533;&#65533;t] B&#65533;&#65533;|W1&#65533;&#65533;&#65533;!hp&#65533;&Xe$&#65533;%&#65533;'&#65533;TR&#65533;L&#65533;K&#65533;&#65533;&#65533;SOv&#65533;&#65533; &#65533;tP$bA)UxCR
x&#65533;&#65533;	(&#65533;T &#65533;&#65533;U8&#65533;&#65533;&#65533;&#65533;`&#65533;,@&#65533;p&#65533;!\Cot%&#65533;{&#65533;&#65533;-&#65533; &#65533;&#65533;&#65533;4&#65533;B
,&#65533;SAa&#65533;F	&#65533;@ao=&#65533;&#65533;Rf"	$&#65533;7lW&#65533;&#65533;&#65533;&#65533;a#r&#65533; 	
( &#65533; 	&#65533;`&#65533;,&#65533;	0	@ &#65533;&#65533;!&#65533;;&#65533;&#598;I1`&#65533;d&#65533;<&#65533;B&#65533;&#65533;&#65533;&#65533;z"&#65533;&#65533;&&#65533;;+&#65533;&#65533;&#65533;3&#65533;4&#65533;@{x&#65533;`&#65533;
&#65533;&#65533;&#65533;&#65533;&#65533; &#65533;P&#65533; &#65533; &#65533;4&#65533;NT&#65533;	;&#65533; T/J&#65533;&#65533;
&#65533;Ta&#65533;'&#65533;A&#65533;&#65533;&#1273;!&#65533;&#65533;&#65533;&#65533;&#65533;aK4&#65533;Q'&#1904;&#65533;G18&#65533;D&&#65533;(&#1137;4T!&#65533;&#65533;&#144;,&#65533;`&#65533;<0&#65533;j	&#65533;&#65533;&#65533;<V&#65533;C&#65533;&#65533;M
*8&#65533;&#65533;=&#65533;*&#65533;	&#65533;
j&#65533;_?, &#65533;&#65533;x&#65533;.g&#65533;&#65533;&#65533;Oc&#65533;&#65533;	1&#65533;&#65533;i" `&#65533;&#65533;v<&#65533;&#65533;&#65533;&#65533;`&#65533;/&#65533;1&#65533;&#65533;=u&#422;K&#65533;>&#65533;&#65533;0&#65533;a&#200;&#65533;&#65533;&#65533;P&#65533;) G&#65533;m]&#65533;&#65533;^&#65533;&#65533;&#22409;P&#65533;j&#65533;f[gY &#65533;&#65533;H=&#65533;}&#65533;@ &#65533;0&#65533;!&#65533;&#65533;&#65533;&#65533;=@ &#65533;y&#65533;&#65533;&#65533; &#1072;&#65533;0&#65533;&#65533;bR&#1802;4&#65533;D&#1634;&#65533;&#65533;&#65533;BP.P&#65533;&#65533;&#65533;&#48135;&#65533;z&&#65533;&#395;"&#65533;&#1998;&#65533;@GqtQIMh&#65533;4&#65533; &#65533;V==&#65533;[&#65533;H&#65533;&#65533;&#65533;&#65533;8&#65533;%&#65533;&#65533;&#65533;&#65533;z(`b&#65533;&#65533;&#65533;8&#65533;&#65533;&#65533;p*x&#65533;&#65533;&#65533;&#65533;pqS&#65533;&#65533;&#65533;D&#65533;A1&#65533;&#65533;&#65533;g&#65533;&#65533;&#1623;&#65533; 3&#65533;4&#65533;D&#65533;&#65533;Lh&#65533;&#65533;&#65533;&#65533;s(&#65533;&#592;&#65533;y&#65533;Z|&#65533;N&#65533;!&#65533;VP&#65533;	&#65533;b &#65533;&#65533;&#65533;u&#65533;&#65533;`&#65533;&#65533;V&#65533;&#65533; &#65533;&#65533;&#65533;*&#65533;&#65533;&#65533;&#65533;&#65533;&#65533;B&#65533;&#65533;&#1615;
D@&#65533;&#65533;N`&#65533; &#65533;"8b8&#65533; &#65533;&#65533;&#65533;&#65533;@E&#65533;hE&#65533;&#1412;$&#65533;&#65533;&#65533;Md\&#65533;&#65533;&#65533;h&#65533;&#65533;&#1561;&#65533;h&#65533;	&#65533;0@0&#65533;&#65533;$]&#65533;G:&#65533; &#65533;u&#65533;$&&#65533;A&#65533;$k4&#65533;Z! V&#65533;&#65533;
@@&#65533;&#65533;&#65533;b&#65533;&#65533;&#65533;B1&#65533;&#65533;&#65533;
&#58825;&#65533; &#65533;&#65533;p&#65533;&#65533;6&#65533;`.R&#65533;K1&#65533;&#1288;L&#65533; &#65533; &#65533;&#65533;Q@v@&#65533;&#1055;1b&#65533;` M&#65533;&#65533;#&#65533;&#65533;&#65533;B&F&#65533;&#65533;&#65533;&#65533;b&#65533;&#65533;2&#65533;i&#65533;!&#65533;<*P&#65533;a&#43083;X&#65533;&#65533;&#65533;&#65533;&#65533;&#65533;&#65533;b&#65533;&#65533;&#65533;7q&#65533; &#65533;&#65533;p&#65533;@l0@&#65533;	&#65533;"&#65533;&#65533;"0&#65533;`` &#65533;Bp&#65533;D&#65533;&#65533;&#65533;&#65533;`&#65533;&#65533;#&#586;&#65533;"&#65533;&#65533;J&#65533;&#65533;&#65533;&#1055;&#65533;H&#1098;&#65533;qD&#65533;c&#65533;&#65533;&#65533;F.&#65533;ws&#65533;&#65533;'&#65533;O &#65533;Sa&#65533;!5&#65533;&#65533;&#65533;&#65533;&#65533;&#65533;&#65533;9&#65533;&#65533;J&#65533;t`&#65533;T2bp&#65533;,"&#65533;&#65533;&t&#65533;&#65533;&#65533;iG&#65533;&#65533;&#65533;&#65533;&#65533;0&#453; &db&#65533;801&#65533;L#&#65533;\&#65533;&#65533;DD&#65533;&#65533;&#65533;&#65533;&#65533;G&#65533;/X&#65533;T_&#65533;&#65533;*= |&#65533;`&#65533;&#65533;Y1U&#65533;&#65533;&#65533;)&#65533;#fe&#65533;)&#65533;&#65533;&#65533;w:&#65533;&#65533;]`2&#65533;dD&#65533;&#65533;&#65533;&#65533;&#65533; >&#1169;&#65533;X &#65533;a	&`&#65533;tC&#65533;@T`DH&#65533;@Df &#65533;&#65533;40:,
&#65533;&#65533;Qr`&#65533;&#65533;&#65533;&#65533;bT&#65533;&#65533;6d&#65533;&#65533;7v&#65533;&#65533;Pd&#65533;o&#65533;&#544;sBF&#65533;&#65533;"5&#65533;B<&#65533;HV $&#65533;&#65533;h1&#65533;&&#65533;&#65533;\l'pg	&#65533;&#65533; @&#65533;&#65533;e&#65533;&#65533;&#65533;&#65533; &#65533;@&#65533;&#65533;d%&#65533;&#65533;/,&#65533; &#65533;&#65533;&#65533;^f+H&#52836;&&#65533;&#65533;6&#65533;O&#65533;L&#65533;Z&#65533;&#65533;X&#65533;}b&#65533;&#65533;&#65533;&#65533;&#65533;l&#65533;&#65533;e&#65533; b&#65533;5Ti&#65533;&#65533;&#65533;&#65533;5 A}&#65533;z^&#65533;2&#65533;!&#65533;77`&#65533;&#65533; &#65533;}&#65533;	&#65533;n&#1312;&#65533;&#65533;&#65533;j&#65533; &#65533; &#65533;<&#65533;&#65533;,2&#65533;&#65533;@XA,&#65533;&#65533;*&#65533;&#450;&#65533;H&#65533;&#65533;#&#65533;2&#65533;A&#65533;@&#65533;&#337;&#65533;&#65533;&#65533;&#65533;&#65533;o'&#65533;&#65533;&#65533;&#65533;&#65533;&#65533;9&#65533;&#65533;&#65533;&#65533;&#65533;5jt&#65533;=&#651;&#65533;&#1867;&#65533;H#	&#65533;&#65533;I~&#65533;Y&#65533;&#65533;p&#65533; A!?&#65533;&#65533;&#65533;&#65533;%`=b&#65533;&#65533;\eD-&#65533;-&#65533;&#65533;&#65533;>	&#65533;Y&#65533;t&#65533; &#65533;&#65533;&#65533;n $8&#65533;&#65533;q&#65533;&#65533;)"&#65533;&#65533;&#65533;&#65533;r\&#65533;v_&#65533;&#1162;&#65533;&#65533;.&#65533; pq&#65533;0[&#65533;5AH&#65533;5&#65533;D^5q&#65533;@&#65533;/&#65533;PK&#65533;d&#47141;&#65533;*&#65533;8&#65533;&#65533;&#65533;H5h@:PWX&#65533;&#65533;u&#65533;0&#65533;&#65533;&#65533;`u&#65533;.&#65533;&#65533;&#65533;[-&#65533;&#478;P@&#65533;|@PA@&#65533;&#65533;&#65533;@&#65533;= &#1930;f&#65533;&#936;E	&#65533;c&#65533;g&#65533;&#43553;&#65533;&#65533;&#65533;f&#65533;&#29851;&#65533;&#1830;IPT&#65533;&#65533;~+&#65533;&#65533;&#1672;tatG&#65533;&#65533;@
1&#65533;&#65533;
f&#65533;&#65533;C;&#65533;&#65533;@&#1608;&#65533;&#65533;&#65533;?&#664;&#65533;&#65533;&#65533;1*)&#65533;&#65533;&#65533;&#65533;/_L&#65533;X&#65533;TA$wL9&#65533;&#65533;&#65533;&#65533;I?&#65533;&#501;P6E&#65533;{r&#65533;
&#65533; &#65533;@&#65533;&#65533;&#65533;QP&#65533;&#65533;B&#65533;`Oy&#65533;&#65533;&#37563;&#65533;k&#65533; F&#65533;Vp&#65533;]&#65533;o&#65533;r+&#65533;x&#65533;5&#65533;Q&#65533;&#65533;&#65533;&#65533;&#65533;4&#65533;i&#65533;\0&#65533; A]&#65533;]}&#65533;&#65533;&#65533;U&#65533;l&#65533;<&#65533;&#65533;j&#65533;&#65533;&#65533;j&#65533;"-&#65533;&#65533;&#65533;p&#65533;m&#65533;r&#1405;&#65533;&#65533;'O&#65533;&#65533;]&#1358;5*&#1485;%&#65533;&#65533;A:-&#65533;&#65533;&#65533;&#65533;&#65533;[&#65533;D&#65533;r!A&#65533;&#65533;"` &#65533;&#65533;&#65533;`&#65533;v&#65533;$&#65533;&#65533;x<X&#65533;&#65533;&#65533;b6&#65533;0&#65533;&#65533;lt&#65533;&#65533;|&#65533;p$S&#65533;*&#65533;72Q&#65533;a@&#65533;&#65533;S*@ ]&#65533;&#65533;0m&#65533;p &#65533;V&#65533;&#65533;XyU2&#65533;&#65533;&#65533;&#65533;	7&#65533;?&#65533;P, 2 C&#65533; 0 1 H&#65533;?&#65533;C&#65533;&#65533;&#65533;&#65533;&#65533;&#65533;&#65533;*<&#65533;ZQ&#65533;1<&#65533;8P:0$&#65533;&#65533;&#65533; FC$&#65533;&#65533;#dQ{&#65533;]UPB`E&#65533;"-%-&#65533;Q&#65533;S&#65533;&#65533;w&#65533;h8-A&#65533;&#65533;Q  #&#65533;WPutE&#65533;&#65533;f&#65533;E&#65533;&#65533;`&#65533;&#65533;`&#65533; &#65533;S&#65533;&#65533;C&#65533;6&#65533;&#65533;6&#65533;&#65533;u&#1536;)&#65533;&#65533;N+&#65533; .&#65533;h*&#65533;B&#65533;&#65533;&#65533;&#65533;&#65533;e5&#65533;! &#65533;&#65533;&#65533;&#65533;$V2o&#65533;&u&#65533;+&#1684;&#65533;61&#65533;6pU&#65533;	s&#65533;&#65533;7&#65533;P&#65533;&#65533;j'$&#65533;&#65533;&#65533;&#65533;?hcv&#65533;:pK&#65533;)&#65533;q&#65533;&#65533;)&#65533;`&#65533;S&#65533;t&#65533;&#65533;&#65533;&#65533;\Au,&#65533;  (&#65533;R0&#65533;(I&#65533;(&#65533;QpII&#65533;&#65533;-&#65533;&#65533;#70s&#65533;f&#65533;E&#65533;2|&#65533;C.*E&#391;gi&#65533;&#65533; &#65533;&#65533;&#65533;&#65533;r&#65533;&#65533;1R-&#65533;&#65533;!&#65533;P&#65533;&#65533;w&#65533;3?&#65533;Q &#258;/&#65533;$@(&#65533;x#B$&#65533;,&#65533;&#65533;&#65533;&#65533;kR&#65533;&#57738;&#65533;&#65533;(&#65533;6&#65533;v3&#65533;&#65533;&#65533;&#65533;0Trhu=.&#65533;3'&#65533;	=&#65533;&#65533;&#65533;(#&#65533;&#65533;! `&#65533;8m8&#65533;M&#65533; &#65533;&#65533;&#65533;P6&#65533;&#65533;(&#65533;&#65533;&#65533;&#65533;&#65533;!=&#65533;FgC&#65533;P&#65533;d}&#65533;N '{&#65533;&#65533;A&#65533;&#65533;P&#65533;17&#65533;7&#65533;c&#65533;i0&#65533; &#65533;462&#65533;z&#65533;&#65533;$&#65533;&#65533;  &#65533;^&#65533;"&#65533;&#1399;&#65533;)&#65533;\&#65533;&#65533;QwF\&#1625;g$xj&#65533;Ql&#65533;\&#65533;!&#65533;!#]&#65533;[&#65533;	&#65533;T&#65533;79&#65533;&#65533;&#65533;Fn&#65533;s0&#65533;&#65533;&#65533;w%&#65533;L&#65533;H|w#&#65533;)&#65533;(&#65533;&#65533;*,&#65533;&#65533;@&#65533;&#65533;&#65533;&#1110;1# &#65533;4T4&#65533;&#65533; #&#65533;&#65533;&#65533; &#65533;&#65533;%&#65533;(0-&#65533;1&#65533;&#65533;	$0&#65533;[)0 $&#65533;&#65533;K&#65533;a&#65533;'ZIF>6&#65533;&#65533;|&#65533;E4(&#65533;&#65533;A-&#65533;&#65533;&#65533;&#65533;1&#65533;pm  &#65533;&#65533;Y D&#65533;&#65533;$ *&#65533;c8&#65533;^,@ &#65533;&#65533;&#65533;&#65533;&#65533;&#65533;z$. *&#65533;,&#1681;&#65533;006&#65533; &#65533;#Es&#65533;u]&#65533;\wV;&#65533;&#65533;>jQ&#65533;&#65533;&#65533;gm&#65533;;%&#65533;{&#65533;&#65533;&#65533;&#208;[&#65533;/e1c&#65533;&#65533;&#65533;&#65533;&#65533;&#65533;y&#65533;&#65533;-&#65533;&#65533; &#65533;&#65533;qB&#65533;&#65533;&#65533;A{&#65533;M?&#65533;c,&#65533;Mb@&#65533;SS&#65533;&#65533;`&#65533;J)x&p &#65533;&#65533;XV2@&#65533;&#65533;&#65533;&#65533;&#65533;&#65533;Rg<C-(&#65533;&#65533;D*&#65533;d&#10720; "&#65533;	&#65533;&#65533;rK&#65533;aX2P1&#65533;&#65533;:xx0U&#65533;&#65533;>&#65533;&#65533;&#65533;`(S&#65533;&#65533;&#65533;,:&#65533;&#65533; ^ &#65533;&#65533;k(&#65533;G&#65533;6&#65533;Jw8&#1799;&#65533;&#65533;&#65533;]&#65533;c, &#65533;/&#65533;/&#65533;&#65533;&#65533;&#65533;&#231;:&#65533;&#65533;&#65533;&#1507;?&#65533;&#65533;U&#65533;+&#65533;F.!&#65533;&#65533;]dEN&#65533;P&#65533;us&#65533;b w&#65533;O!@I&#65533;)&#65533;F&#164;&#65533;aT&#65533;B&#65533;&#65533;)&#65533;3N &#65533;&#65533;&#1066;&#65533;A&&#65533;&#65533;&#65533;4C4&#65533;&#65533;&#65533;.&#65533;T&#65533;bn 1O&#65533;&#65533;&#1369;?&#65533;SA&#65533;{r&#65533;&#65533;@
&#65533;&#65533;P m&#1491;&#65533;&#65533;,&#65533;X\&#65533;.p?&#65533;&#65533;L&#65533;&#65533;C&#65533;2c&#65533; &#65533;'&#65533;cCnC>&#1073;1 x&#65533;!&#65533;5&#65533;&#65533;B+,1$ &#65533;&#65533;&#65533;6d/ MpZ&#1047;<r&#65533;W , - #&#65533;&#173;&#65533;&#1157;7j:&#65533;R|cd&#65533;&#65533;*&#65533;f[r&#65533;&#65533;|&#199;&#65533;&#65533;q&#65533;c&#65533;&#65533;P&#65533;"&#65533;&#65533;n`DB ug&#65533;ct&#65533;&#65533;=&#65533; &#65533;#11&#65533;&#65533;&#65533;&#65533;)&#65533;cH&#65533;~&#65533;&#65533;&#65533;%T&#65533; &#65533;&#65533;&&#65533;P@'&#65533;Dk&#534;&#65533;@BVB0J&#65533;#t&#1156;&#65533;&#65533;K&#65533;&#65533;3&#65533;P+W&#65533;@&#1009; &#65533;&#65533;x&#65533;
&#65533;&#65533;	&#65533;6,Q@ru@&#65533;Z&#65533;&#65533;&#65533;&#65533;&#65533;Cdwd!H&#65533;D0&#1280;V&#65533;&#65533;3$P!-&#65533;G&#65533;ea,!8@#&0[&#65533;Q]xG&#65533;&#65533;Qu&#65533;&#65533;|Bj;p&#65533;D&#65533;[&#65533;&#65533;\&#65533;!y&#65533;0:&` @ &#65533;&#65533; &#65533; Ln&#65533;&#65533;&#65533;D&&#65533;$&#65533;&#65533;&#65533;p&#65533;&#65533;X'&#65533;`&#65533;xI&#65533;&#65533;&#65533;V-&#65533;&#65533;&#65533;>&#65533;)`w"@%&#65533;&#65533;X&#961;x&#65533;qe?Y&#65533;5&#65533;	&#65533;p&#65533;a&#65533; &#1331;&#65533;&#65533;&&#65533;&#65533;5&#65533;&#65533;&#65533;)&#65533;0&#65533;72&#65533;&#65533;zq13={&#65533;$&#65533;&#65533;&#65533;&#65533;!<&#65533;1j&#65533;~&#65533;z&#65533;&#65533;&#65533;=&#65533;o&#65533;&#65533;&#65533;-&#65533;IViZ=% &#65533;&#65533;&#65533; R-@`-9PE1&#65533;&#65533;&#65533;.&#65533;G&#65533;u6&#65533;y&#65533;:&#65533;&#65533;&#65533;&#65533;0Ah&#65533;&#65533;;Xt&#65533;&#65533;&#830;\&#65533;Z4 &#65533;/T&#65533;h< ?pR&#65533;M2h@PR^&#65533;Q0&#1377;De9N&#65533;	&#65533;p&#65533;&#65533;)&#65533;&#65533;Bh&#65533; 3`z&#65533;&#65533;&#65533;&#65533;&#65533;@|&#65533;&#65533;&#65533;)C&&#65533;&#65533;c&#65533;dX=+z(&#65533;&#65533;&#65533;bt&#65533;&#65533;V&#65533;*&#65533;&#65533;&#65533;bV&#65533;6b&#65533;&=@&#65533;&#65533;+ P&#65533;5&#65533;;-PX&#65533;|!U&#65533;&#65533;v&#65533;Q&#65533;0ns&#65533;M&#65533;B
&#65533;&#65533;p'&#65533;aG &#65533;p&#65533;]v8lRU&#65533;bf@E	@q@&#65533; @&#65533;&#65533;.`K|!&#65533;&#65533;	&#65533;&#65533;&#65533;&#65533;iD&#65533;&#65533;&#65533;r&#65533;;!]3&#65533; 
@[&#65533;&#65533;ZQ&#65533;z &#65533;	.pZ&#65533;&#65533;l&#65533;~&#65533;5&#65533;1&#65533;&#65533;H&#1927;m
&#65533;&#65533;7}r&#65533;Ya&*&#65533;,p@ &#1729;+!&#65533; &#65533;+&#65533;R&#65533;&#65533;tK&#65533;&#65533; &#65533;pw&#65533;&#65533;&#65533;H9b<(&#404;&#65533;j&#65533;  b&#65533;(&#352;LkrU&#65533;C  @$&#65533;d&#566;&#65533;51&#65533;&#65533; &#65533;U1&#65533; 	&#65533;&#65533;&#1038;9y&#65533;&#65533;T&#65533;&#65533;&#65533;(`0&#65533;$&#65533;0R&#65533;&#65533;-` &#65533;&#65533;ZmD@{&#65533; D&#65533;-&#65533;&#65533;{&#65533;&#65533;:aT.e4Q&#65533;&#533;g&#935;\&#65533;;'&#65533; KQ&#65533;'&#65533;&#65533;m&#65533;/&#402;G]&#65533;&#65533;!&#65533;&#2004;&#65533;&#65533;I&#65533;&#65533;&#65533;&#65533;+&#65533;]&#65533;Z&#65533;Z`&#65533;Zq 7x>%&#65533;&#65533;G?&#65533;&#65533;&#65533;/&#65533;>&#65533;01&#65533;@&#65533;S&#65533;&#65533;&#65533;&#65533;w&#38750;!&#65533;o&#65533;&#65533;e&#65533;&#1633;Y&#65533;&#65533;T&#65533;&#65533;p$*&#65533;A&#65533;&#65533;V&#65533;  &#65533;&#65533;()CT?&#65533;&#65533;&#65533;P)z4Vrt&#65533;p&#65533;b0&#65533;&#65533;O%&#628;%&#65533;&#1554;&#65533;<&#65533;&#65533;&#65533;t&#65533;&#65533; &#65533;f&#65533;&#65533;&#65533;&#65533;;`&#65533;/2&#65533;d&#65533;&#65533;"&#65533;&#65533;&#1710;]&#65533;F&#65533;)&#65533;@&#65533;g&#65533;]A&#65533;&#65533;&#65533;;&#65533;cPK&#65533;;ZK&#65533;&#65533;&#65533;Z&#65533;eq8&#1985;&#65533;,=&0&#65533;b@&#65533;&#65533;&#65533;I&#65533; =&#65533;)&#65533;&#65533;0$&#65533;C&#65533;&#65533;&#65533;&#960;*&#65533;&#65533;t&#65533; &#65533;&#65533;B&#65533;&#65533; &#65533;b&#1120;1Q&#65533;_&#65533;&#65533;ic &#65533;'&#65533;&#1808;&#65533;&#296;&#65533;P?&#65533;*@(&#65533;q&#65533;&#65533;7&#65533;T&#65533;&#65533;&#65533;&#65533;y&#65533;(&#65533;&#65533;D&#65533;S&#65533;&#65533;$&#65533;^d&#65533;PS)P&#65533;&#65533;&#65533;p@&#812;&#65533;O@&#65533;K&#65533;&#65533;&#65533;&#1295;v&#438;&#65533;&#65533;@&#65533;9&#65533;s-&#65533;9&#65533;&#65533;&#65533;E&#65533;|]&#65533;F`&#65533;&#65533;$&#65533;&#910;F&#65533;&#65533;gF^&#65533;&#65533;&#65533;&#65533;%&#65533; $1&#65533;&#65533;&#65533;&#65533;&#65533;&#65533;g1 &#65533;e&#65533;g&#65533; o&#65533;&#65533;4`!*@&#65533;12v&#65533;Db&#65533;	5&#65533;&#65533;C%.  &#65533;M&#65533;#?W'&#65533;N&#65533;0S&#65533;&#65533;*&#65533;2&#65533;&#65533;&#65533;y&&#65533;&#65533;&#65533;&#65533;&#65533;*i&#65533;&#65533;&#65533;0&#65533;&#65533;'&#65533;p @tK&#65533;&#65533;A&#65533;X&#65533;PCP&#65533;N&#65533;&#65533;4&#65533;)&#65533;&#65533;&#65533;*&#65533;<&#65533;&#65533;0&#1248;&#65533;&#65533;&#65533;&#65533;&#65533;S,k&#65533;&#65533;IE-&#65533;&#65533; &#65533;H&#65533;&#65533;&#65533;&#65533;&#65533;&#65533;&#326;&#65533;HF&#65533;&#990;&#65533;&#65533;?&#65533;&#65533;&#65533;r&#65533;&#65533;b/$&#65533;a&#65533;&#65533;&#65533;a{]!&#65533;&#65533;p>&#65533;
l&#65533;$g&#65533;2&#65533;&#65533;G<&#65533;&#65533;&#65533;&#65533;H&#65533;&#65533;&#65533;&#65533;@,&#65533;&#65533;_0&#65533;0@ &#65533;6M&#65533;%&#65533;Q)p&#65533;r&#65533;&#65533;&#65533;&#65533;&#65533; &#1502;&#65533;N&#65533;$ &#65533;&#65533;&#977;&#65533;&#65533;)&#65533;z&#65533;?&#65533;&#65533;e&#65533;&#65533;'&#65533;&#65533;&#65533;U$ &#65533;&#65533;@&#65533;~&#65533;&#65533;y&#65533;&#65533;&#1523;&#65533;~Q&#65533;&#65533;&#65533;v&#65533;&#65533;&#65533;(f&#65533;&#65533;aI&#65533;&#65533;A&#65533;&#1621;Z&#65533;&#65533;Tp8H1[D&#65533;&#1203;&#65533;1&#65533;{L&#65533;&#65533;&#65533;&#65533;-\kh&#65533;\&#65533;&#65533;&#65533;?&#65533;%2&#65533;D&#65533;;&#65533;&#1788;&#65533;e&#65533;h&#65533;&#65533;/8r#&#65533;&#65533;8&#65533;*&#65533;R!&#65533;&#65533;+&#65533;&#65533;(&#65533;`Z&#65533;AR+1- &#65533;&#65533;31&#65533;&#65533;-&#65533;&#65533;&#65533;&#65533;&#65533;)#'"&#65533;"&#65533;,A&#65533;&#65533;.&#65533;&#65533;1$$()&#65533;&#65533;&#65533;5&#65533;&#65533;&#1698;&#65533;$+.+&#65533;&#65533;..$51A&#65533;!&#65533;#$%tD8&#65533;&#65533;$(p&#65533; C&@&#65533;&#65533; &&#65533; &#1649;&#65533;&#65533;7 (&#65533;!DA
 P &#65533;K&#65533;4h &#65533;&N8sfR&#435;&#65533;&#991;@&#65533;
J&#65533;&#65533;&#1123;H&#65533;&#65533;&#65533;&#65533;&&#65533;&#65533;D&#65533;&#65533;%&#65533;*h&#65533;&#65533;&#65533;&#661;
&#65533;&#65533;L &#65533; &#65533;C.[X(&#65533;&#1026;&#65533;&#65533;`&#65533;)&#65533;,X&#65533;&#1184;V&#65533; &#65533;Z(&#1026;&#65533;^t  <&#65533;0*@&#65533;&#65533;A
&#65533;&#65533; &#65533;1&#65533;iB&#65533;&#65533;X\&#65533;f&#65533;&#65533;/ >&#65533; &#65533;&#65533;
c&#65533;&#65533;a&&#65533;h	2 &#65533;+0]p&#65533;&#65533;&#65533;&#65533;&#65533;Fx* c&#65533;&#65533;
&#65533; !&#65533;&#202;
z&#65533;@&#65533;at&#65533;&#308;&#65533;h-
g&#65533;F&#65533;OH&#65533;@&#65533;&#65533;B &#65533;&#65533;LX&#65533;h&#65533;&#65533;&#370;= &#65533;&#65533;U	$ DI7$@I*&#65533;t&#65533;IV&#65533;ST61&#65533;&#1669;&#65533;\&#65533;!$&#65533;)&#65533;&#65533; &#65533;(&#65533;f&#532;M5A&#65533;AU/%&#65533;W[	!#X(&#65533;e&#65533;&`&#65533;_-&#65533; V&#65533;g&#65533;&#65533;&#1024;&.Jk<`A+ &#65533;&#65533;&#65533;&#65533;	@&#65533;
lI"X&#65533;K&#65533;<&#65533;&#65533; &#65533;&#65533;&#65533;	#&#65533;@BT`A&#65533;&#65533; =&#65533;&#919;&#65533;	&#65533;AM&#65533;&#65533;@t,&#65533;&#65533;b&#65533;&#65533;&#65533;0&#65533;&#65533;0&#65533;&#65533;T&#65533;&#65533;&#65533;Y&#65533;s&#65533;&#1091;)&#65533;&#65533;V.&#65533;&#65533;#p0J-&#65533;&#65533;&#65533;&#65533;&#65533;'	YC&#65533;:,0&#65533;&Rk&#65533;&#65533; &#65533;&#65533;  U&#65533;d&#65533;&#65533;I\!RK"k &#65533;5&#65533;&#65533;&#65533;$v&#65533;&#65533;&#65533;&#65533;&#65533;[&#65533;&#65533;(&#65533;8&#65533;T,R&#65533;0&#392;@&#65533;&#65533;K6&#1536;&#65533;K>^&#65533;V&#65533;05t@+0 A{!&#65533;&#65533;2d&#65533;	&#65533;w&#65533;C<A&#65533;&#65533;WX&#65533;[&#65533;d&#65533;&#65533;0&#65533;&#65533;&#65533;&#65533;&#65533;P@ &#65533;&#65533;&#65533;(&#65533; &#65533;&#65533;1&#65533;&#65533;A&#65533;&&#65533;wrx&#65533;&#65533;'&#65533;&#65533;t@ C&#65533;"&#65533;@A-`K\ &#65533;&#65533; @&	1&#65533;@&#65533;&#65533;]0A-&#65533;&#65533;&#65533;&#65533;&#65533;|#d i&#65533;&#65533;&#65533;&#65533;&#65533;+L&#65533;O&#65533;	&#65533;&#65533;
ZDO&#65533;&#65533;w&#65533;&#65533;40 &#65533;8&#65533;x&#65533;-&#65533;&#65533;V28&#1460;&#65533;JM&#65533;t&#65533;&#65533;&#65533;Wn&#65533;&#65533;&#65533;6&#65533;dS6A&#65533;n&#65533;t5#&#65533;(&#65533;&#530;K &#1624;cD&#65533;R&#1266;&#65533;~&#65533;B%&#65533;-&#65533;(&#65533;&#65533;e0&#65533;
0&#65533; #&#65533; i"RC&#65533;TP&#65533;x&#65533;&#65533; t&#65533;$5&#65533;` &#65533;*P &#65533;&#823; f.0&#65533;Nt&#65533;\&#65533;&#65533;\|A&#65533;L &#65533;	&#65533;&#65533;&#65533;wp t&#65533;~ w&#65533;	&#65533;&#65533;eH 9&#65533;&#65533;&#65533;KV&#65533;P k?C&#65533;
f0 H)&#65533;" `&#65533;&#65533;&#65533;'&#65533;&#65533;&#65533;@{&#65533;D&#65533;&#65533;I-w&#65533;j&#65533;Q&#65533;&#65533;&#65533;&#65533;g&#65533;B&#65533;&#65533;VLf&#9499;hHr&#65533;&#737;w&#65533;&#65533;&#65533;1&#65533;D)&#65533;&#650;&#65533;&#65533;&#65533;i&#65533;F`I&#1025;&#65533;U x&#65533;+$<&#65533;&#65533;K&#1538;,&#65533;&#65533;&#65533;I>&#65533;>,&#65533;<&#65533;6&#65533;&#65533;&#65533;|B&#65533;&#65533;ey&#65533;0E&#65533;Xf&#65533;
@U&#65533;&#65533;8U&#65533;&#65533;&#65533;&#65533; &#65533;&#1278;Dx&#65533;=&#65533;&#65533;{
`
x&#65533;(p&#65533;b0p&#65533;;&#65533;&#65533;)>&#65533;S&#65533;j&#65533;&#65533;&#65533;'&#65533;&F]&#65533;&#65533;zl&#65533;&#65533;0&#65533; |&#65533;&#65533;t2p=B# 3`&#65533;|P&#65533;&#65533;&#65533;&#1322;&#65533;&#65533;@i&#1721;D&#65533;b&#65533;RX#j(,F&#65533;J&#65533;&#65533;C&#65533;&#65533;D&&#1650;&#65533;zH&#65533;jZ3sj"&#65533;S&#65533;B&#65533;*6&#904;G&#65533;AJ&#65533;$&#65533;$&#65533;&#65533;%&#65533;&#65533;&#65533;&#65533;&#65533;&#65533;,5@&#65533;
&#65533;&#65533;&#65533;&#65533;&#65533;e&#65533;NN&#65533;5DJ*m&#65533;N&#65533;:&#65533;d&#65533;J5&#65533;>4&#65533;&#65533;,&#65533;A2&#65533;&#65533;-&#65533;.&#65533;\&#65533;Gd&#65533;HdwR&#65533;&#65533;D&#290;(I5&#65533; X&#65533;F@&#65533;&#65533;p&#65533;;b&#65533;#&#65533;&#65533;2`M3&#65533;Sc:&#65533;&#1912;&#65533;ty&#65533;&#65533;&#51405;&#65533;+X&#65533;&#65533;&#65533;&#65533;&#65533;-&#1025;[L&#65533;&#65533;yU&#65533;?O&#65533;&#65533;J&#274;&#65533;w&#65533;]	&#65533;&#65533;&#65533;&#65533;&#65533;9g"[&#65533;&#65533;&#65533;5&#65533;J&#1530;%'&#65533;&#65533;[&#65533;I&#65533;=&#65533;$&#65533;d&#65533;R'&#65533;QK]j	H|&#65533;Ld&#65533;@> &#65533;M&#65533;&#65533;Y&#65533;j&#65533;&#65533;>&#65533;A&#65533;&#65533;&#65533;_&#65533;AXU&#240;@&#65533;a&#65533;l&#65533;U&#65533; &#65533;(@:&#65533;&#65533;P`P&#65533;^c&#65533;@&#65533;!&#65533;&#65533;j&#65533;&#65533;(&#65533;&#65533;&#65533;&#65533;&#65533;+&#65533;&#65533;&#65533;&#65533;&#65533;&#65533;D8@&#65533;\&#65533; `&#65533;&&#65533;&#65533;&#65533;r&#65533;-&#65533;&#65533;&#65533;0&#65533;&#65533;  &#65533;h&#65533;&#65533; @&#65533;&#65533;*8&#65533;|&#167;Z&#65533; X`u&#626;&#28026;)6%-&#65533;&#65533;B'#&#65533;&#65533;dET&#65533;[&#65533;I!m&#65533;P&#65533;v&#65533;&#65533;&#65533;%,&#65533;qE+bQ&#65533;&#65533;R&#65533;&#65533;B&#65533;%-DI&#65533;&#65533;.'&#65533;+&#65533;
I4&#65533;&#65533;&#65533;&#65533; &#65533;&#65533;c|&#65533;#t "&#65533;O &#65533;A&#65533;)5&#65533;A&#65533;&#65533; &#65533;#PA>"&#65533;Y5&#65533; &#65533;&#65533;8&#65533;&#65533;&#65533;&#65533;N&#65533;y&#65533;,P&#65533;&#65533;&#65533;Q<&#65533;b$&#65533;Q&#65533;rm&#1050;[\p	 &#65533;@?@V&#65533;&#65533;@&#65533;@8!d&#65533;&#65533;m&#65533;&#811;&#65533;a)&#65533;&#65533;'J&#65533;d&#65533; &#65533;0&#65533; &#65533;^VI&#65533;U&#338;&#65533;&#65533;[i&#65533;&#65533;&#65533;&#65533;&#65533;&#65533;Uv&#65533;4&#65533;7&#65533;R&#65533;&#65533;r&#65533;&#65533;9'!&#65533;(&#65533;"F&#65533;&#65533;&#65533;&#65533;&#65533;&#65533;$&#65533;&#42521;&#65533;&#65533;&#65533;|i&#65533;&#65533;&#65533;f`$&#65533;&#65533;Z2CH&#65533;2'&#65533;&#65533;,&#65533;&#65533;C&#65533;&#1025;&#65533;&#65533;*,&#65533;&#65533;&#65533;V&#65533;!<&#65533;Jc&#65533;@&#65533;&#65533; &#65533;n&#65533; t&#65533;&#65533;@&#65533;&#65533;V&#65533;np&#65533;W&#65533;&#65533;&#65533;k&#65533;&#65533;Gc@0x zX&#65533;&#65533;P0&#65533;&#65533;6 @2&#65533;&#1344;}.L &#65533;&#65533;&#65533;'UsP&#65533;&#65533;3&#65533;&#65533;
J`&#65533;uu.Y&#65533;&#65533;&#65533;&#1205;pF+		&#65533;&#65533;&#65533;&#65533;*>&#1296;&#65533;&#65533;&#65533;O&#65533;&#65533;_.&#65533;x&#65533;&#65533;6&#65533;&#65533;&#65533;&#1433;&#65533;5&#65533;`.&#65533;PK&#65533;&#65533;&#65533;A
&#65533;^&#65533;&#65533;&#65533;.X&#65533;&#65533;H&#65533; &#65533;&#65533;&#65533;&#65533;&#65533;
|&#65533;v&#65533;&#65533;B&#65533;F?&#65533;B&#65533; &#65533;' P&#65533;:Z&#65533;&#65533;&#65533;&#65533; &#65533;&#65533;&#65533;N
TP\` X&#65533;
&#65533;(YH&#65533;&#65533;&#65533;| &#65533;`&#65533;S&#65533;.&#65533;&#65533;&#65533;&#65533;/ht&#65533;&#65533;&#65533;&#65533;5&#65533;&#65533;&#65533;%&#65533;&#65533;&#65533;p&#65533;wU&#65533;HL&#65533;&#65533;l&#65533;!@	<&#65533;A&#65533;4&#65533;@4P&#65533;Y3&#65533;&#65533;T&#65533;&#65533;N&#65533;dp&#65533;'U&#65533;&#65533;p&#65533;0S&#65533;&#65533;&#65533;[_D&#65533;&#65533;P^&#65533;&#65533;`&#65533;&#65533;&#265;	h&#65533;VD'&#65533;&#65533;&#304;&#65533;m&#65533;IL@&#65533;Q&#65533;&#65533;&#65533;A&#65533;4Jd` xMt&#65533;&#65533;v&#65533;$&#65533;V&#65533;&#65533;&#65533;++%&#65533;&#65533;`?CF&#65533;wm#C&#65533;&#65533;_3n1&#65533;q 07&#65533;&#65533; 5@T#	#0$&#65533;a_&#65533;1Jw&#65533; 83&#65533;A&#65533; &#65533;&#65533;&j&#65533;PT&#65533;&#65533;_&#65533;&#65533;&#65533;u&#65533; (`0&#65533;`@&#65533;&#65533;p,'&kc5.q+&#65533;t&#65533;tj&#65533;ik&#65533;`&#65533;64q&#65533;&#65533;s&#1495;&#65533;j"&&#65533;}@&#65533;&#65533;i&#65533;Tk&#65533;#&#65533;'&#65533;|M$`&#65533;&#65533;W&#932;+6$fq`C&#65533;u&#65533;0y&#65533;!&#65533;x&#65533;&#65533;P,&#65533;0)`0&#65533;!F&#65533; h&#65533;e0S6_&#65533;I$&#65533;V&#65533;&#65533;&#65533;$&#1028;&#65533;e" &#65533;&#65533;&#65533;T1&#65533;>&#65533;2&#65533;,&#65533;F@HH&#65533;3&#65533;&#65533;1&#65533;&#65533;+&#65533;%8&#65533;&#65533;&#65533;&#65533;&#65533;&#65533;}u&#65533;&#65533;$&#65533;&#65533;Aq;&#65533;@&#65533;&#65533;7pr&#65533;bQ&#65533;'Q~0R~ !`x-&#65533;r.&#65533;&#65533;&#65533;s4d&#65533;7	8&#65533;&#65533;&#65533;&#65533;?&#1094;&#65533;t)Rs&#65533;"`-&#65533;&#65533;&#65533;&#65533;k&#65533; &#65533;&#65533;./q:eQ&#65533;#&#65533;&#65533;+U&#65533;P(P&#65533;&#65533;o&#65533;&#65533;q&#65533;2-&#65533;&#65533;A5&#65533;&#65533;#
&#65533;2&#65533;# &#65533;*p&#65533;	Z&#65533;&#65533;&#65533;&#65533;&#65533;0&#65533;&#65533;$0 3@# &#65533;&#65533;h#iU&#65533;&#65533;&#65533;&#65533;o&#65533;CZSS0&#65533;&#65533;U C&#65533;&&#65533;&#65533;@&#65533;/&#65533;&#65533; &#65533;&#65533;Ky&#65533;&#65533;RqhR&#65533;_W&#65533;&#65533;&#65533;&#65533;&#65533;&#65533;&#65533;Xk5!kU&#65533;&#65533;&#65533;dX&#65533;&#65533;s&#65533;Gj&#65533;x&#65533;w&#1606;&#1175;Wo&#65533;W>&#65533;&F|&#65533;&#65533; &#65533;&#207;%&#65533;DN7/PVB;By&#65533;p&#65533;$.&#65533;#*&#65533;@1v3)&#65533;&#65533;"&#65533;7&#65533;&#65533;&#65533;&@  19TW&#65533;	h&#65533; P&#65533;U&#65533;2M	.&#65533;&#65533;&#65533;% &#65533;E&#65533;;&#65533;&#65533;p,&#65533;&#65533;&#65533;dAIU%	:&#65533;&#65533;\0 0 Fo&#65533;&#65533;U&#65533;+nqe&#65533; }&#65533;+&#65533;&#65533;A&#65533;{9&#65533;S7L8@&#65533;S&#65533;?`#&#65533;[Q#&&#65533;a&#65533;&#65533;2t&#65533;&#65533;-&#65533;&#65533;&#65533;&#57879;&#65533;&#65533;&#65533;&#65533;&#65533;&#65533;&#65533;M&#65533;RE&#65533;&#65533;LdA8&#65533;h|&#65533;&#65533; &#65533;({x&#65533;&#408; q&#65533;&#65533;&#65533;4@&#65533;&#65533;&#65533;&#65533;&#65533;&#65533;5<&#65533;&#65533;5&#65533;} &#65533;& &#65533;6x8!Mh&#65533;@%&#65533;&#65533;4e#) &#65533;&#65533;p&#65533;&#65533;K$@ 0 &#65533;&#65533;_&#65533;{&#65533;0&#65533; &#65533;d&&#65533;('&#65533;&#65533;&#65533;G&#65533;@&#65533;&#65533;+&#65533;9G&#65533;a*&#65533;Y&#65533;_4 &#65533;y&#65533;_&#65533;&#65533;K&#65533;EG`&#65533;"k&#1266;&#65533;&#65533;h`$F8aH&#65533;&#65533;&#65533;"&#65533;2&#65533;&#65533;8M&#65533;&#1639;y&#65533;C&#65533;&#65533;SAt&#65533;v-&#65533;&#65533;&#65533;$~&#65533;&#340;:&#65533;v&#65533;}u?&#65533;/.&#65533;30=MC&#65533;drJ(&#65533;&#145;&#65533;&#65533;&#65533;&#65533;_&#65533;!&#65533; p&#65533;0n&#65533;f&#65533;&#65533;&#65533;E&#65533;')@oTR&#65533;&#65533; &#65533;&#65533;&#65533;c&#65533;X&#65533;&#65533;e&#625;x&#65533;K&#65533;b&#65533;5&#65533;&#65533;&#65533;n&#65533;C&#65533;,6&#65533;cqx
!RG`/p 	 =`@R&#65533;iO&#65533;Bd&#65533;&#65533;I&#65533;&#65533;Fs&#65533;GC9w&#65533;&#65533;&#65533;&#65533;&#65533;&#65533;~&#65533;&#65533;&#65533;g&#65533;&#65533;W&#65533;&#1735;b&#65533;`&#65533;Xa&#65533;&#65533;Y`&#65533;&#65533; X&#65533;&#65533;NDb(F=P3RC0x, &#65533;^&#65533;&#65533;&#65533;&#65533;&#65533;&#65533;w&#65533;&#65533;{&#65533;&#65533;gO&#65533;K&#65533;Q&#65533;&#65533;&#65533;AO&#65533;"&#65533;&#65533;&#65533;g&#1440;&#65533;M&#65533;e0 &#65533;}\u 2@4I&#65533;&#65533;&#65533;&#65533;A &#65533;P&#65533;6$4A  a&#65533;!&#65533;&#65533;+&#65533; 4`&#65533;&#65533;#6@8&#65533;b	&#65533;&#65533;b&#65533;+!&#65533;&#65533;&#65533;&#65533;&#65533; &#65533;&&#65533;&#65533;x.y&#65533;}fX&#65533;&#65533;&#65533;v&#65533;&#65533;~[}&#65533;tx&#65533;}Cd 7&#65533;X&#65533;tJ&#65533;&#65533;vt&#65533;2&#65533;s&#65533;;&#65533;&#65533;&#65533;&#65533;&#65533;
&#65533;EZ&#65533;J&#65533;IMb>-&#65533;@&#65533;+&#65533;&#65533;&#65533;&#65533;&#65533;$p+&#65533;3&#65533;&#65533;&#65533;&#65533;50ja&#65533;z&#65533;G&#65533;&#65533;&#65533;x&#65533;&#65533; &#65533;<&#65533;Lale!&#65533;3@]&#65533;A&#65533;Ss&#65533; &#65533;'&#65533;C&#65533;&#65533;&#65533; &#65533;3&@&#65533;u&#65533;F8)&#1946;B&#65533;:&#65533;DXE&#65533;,&#2040;&#65533;T8M&#65533;L&#65533;9&#65533;&#65533;y{&#65533;|&#65533;&#65533;&#65533;&#1767;h&#65533;&#65533;L&#65533;M&#65533;&#65533;X&#65533; &#65533;
{&#65533;V`&#65533;&#65533;&#65533;R&#65533;&#65533;&#65533;+&#65533;c&#65533;6&#65533;&#1099;.&#65533;yY&#65533;)&#65533;p&#65533;&#65533;&#65533;&&#65533;F%&#65533; &#65533;&#65533;"TP&#65533;pvT&#164;&#65533;P&#65533;&#65533;$&#65533;&#65533;&#65533;&#65533;&#65533;&#65533;&#65533;0s&#65533;p<p&#65533;1(p10l)&#65533;&#65533;&#65533;Tr?&#65533;&#65533;2&#65533;60 &#65533;&#65533;&#65533;.&#65533;k&#65533;Si!q8&#65533;&#65533;H`&#65533;R`4
p8&#65533;&#65533;S&#65533;&#65533;j&#65533;&#65533;&#65533;&#65533;&#65533;&#65533;[&#65533;&#65533;&#65533;&#65533;&#65533;&#65533;b&#65533;ME7&#65533;;&#65533;&#65533;&#65533;w~&#65533;&#65533;&#65533;&#65533;&#65533;tV;&#65533;A9&#65533;&#65533;&#65533;&#65533;)&#65533;&#65533;y&#65533;e&#65533;&#65533;RA&#65533;&#65533;&#65533;&#65533;$5sv&#65533;	&#65533;&#65533;X&#65533;&#65533;&#65533;!&#65533;&#65533;&#65533;0&#65533;&#65533;!&#65533;!` &#65533;&#65533;5CP&#65533;a&#65533;+&#65533;Fh>&#65533;&#65533;a&#645;l#d7&#65533;A-'`&#65533;&#65533;XW&#65533;&#65533;&#65533;u8&#65533;+~U&#65533; &&#65533;&#65533;6C&#65533;dCt)j&#65533;k&#65533;&#1036;&#65533;&#65533;g"&#65533;k&#65533;})&#65533;&#65533;BPV&#65533;&#65533;&#65533;ZE&#65533;LWq&#65533;!!/&#65533;&#65533;m)&#1424;&#65533;&#65533;&#65533;q&#65533; *&#65533;$&#65533;&#65533;* $&#65533;X&#65533;&#65533;;&#65533;&#65533;&#65533;&#65533;&#65533;0x=@7&#65533;a&#65533;uGX&#65533;&#65533;tY!&#65533; <0&#65533;>S&#65533;&#65533;Qr&#65533;&#65533;&#65533;&#65533;&#65533;N&#65533;&#65533;&#65533;&#65533; &#65533;6&#65533;m
quN$&#65533;q/I<&#65533;i&#65533;s/a8r&#65533;&#65533;%&#65533;&#65533;'C&#65533;j&#65533;e&#65533;&#65533;&#65533;&#65533;&#65533;&#1327;&#65533;&#65533;&#65533;&#65533;&#65533;n&#535;&#1516;~
P&#65533;b&#65533;&#65533;&#65533;&#65533;&#65533;[|&#65533;&#65533;./&#65533;&#65533;@&#65533;K&#65533;e&#65533;4`&#65533;&#65533;&#65533;&#65533;&#65533;&#65533;&#982;&#65533;&#65533;&#65533;X&#65533;&#65533;&#65533; &#65533;i&#65533;&#65533;U&#65533;&#65533;&#65533;p&#65533;&#65533;Y &#65533;&#65533;&#65533; \&#65533;&#728;&#65533;*

nv&#65533;&#65533;&#65533;&#65533;&#65533;&#65533;;&#65533;&#65533;#&#65533;d*&#65533;1&#65533;z\&#65533;&#65533;&#65533; &#65533;%&#65533;&#65533;&#65533;t*&#65533;&#65533;'&#65533;8q:b&#65533;&#65533;L&#65533;"&#65533;&#65533;&#65533;t&#1316;}&#65533;&#65533;&#65533;51&#65533;m`%&#65533;&#65533;&#65533;&#65533;&#65533;G&#65533;L$k&#65533;&#65533;&#65533;&#65533;`[K&#244;&#65533;%PK&#65533;&#65533;&#65533;&#65533;&#65533;]&#65533;>p&#65533;6 xT&#65533;m{&#65533;Gj+10l
&#65533;&#65533;&#65533;d&#65533;?&#65533;q*&#65533;@ QS&#65533;&#65533;7`&#65533;&#65533;&#65533;;&#65533;5&#65533;X&#65533;@&#65533;X&#65533;&#65533;_&#65533;&#65533;~17`&#65533;&#65533;
&#65533;&#65533;&#65533;&#65533;&#65533;&#65533;&#65533;&#65533;a&#65533;&#65533;&#1253;=&#65533;&#65533;&#65533;al&#65533;S&#65533;a&#65533;&#65533;&#65533;&#65533;ko&#65533;&#65533;&#60600;&#65533;G}&#65533;&#65533;2&#65533;20&#65533;&#337;&#65533;b&#65533;&#65533;&#65533;'1&#65533;R&#65533;aY&#65533;&#65533;&#65533;C &#65533;&#65533;&#65533;&#1594;,&#65533; o&#65533;&#65533;V&#65533;j&#65533;090&#65533;00&#65533;&#65533;:P(&#65533;J&#65533;&#65533; &#65533;&#65533;!&#65533;&#65533;&#65533;&#65533;O&#65533;LX&#65533;r_aDYq&#65533;fi&#65533;s+&#65533;&#65533;&#65533;&#65533;&#65533;&#65533;&#65533;@!&#65533;&#65533;&#65533;&#65533;I&#65533;j&#1815;&#65533;&#65533;&#65533;W&#33625;-&#65533;&#65533;&#65533;&#65533;|&#65533;r&#65533;&#65533;&#65533;	&#65533;&#65533;>&#65533;&#65533;&#65533;r&#65533;&#65533;,&#65533;&#65533;+&#65533;&#65533;&#65533;&#65533;w&#65533;&#65533;!&#65533;} &#65533;&#65533;&#65533;&#65533;y&#65533;&#65533;
&#65533;"&#65533;&#65533;&#65533;@&#65533;&#65533;+&#65533;&#65533;U0	&#65533;O&#65533;&#65533;:&#65533;&#65533;&#65533;:&#65533;&#1456;W&#65533; D&#65533;tP~&#65533;W&#65533;q&#795;&#65533;8_&#65533;&#65533;:&#65533;>&#65533;&#65533;`^&#65533;A&#65533;C&#65533;k&#65533;">&#65533;&#65533;b&#2036;&#65533;&#65533;&#65533;=&#65533;&&#65533;	r&#65533;;&#65533;&#65533;&#65533;&#65533;&#65533;&#65533; 4 %&#65533;r&#65533;&#65533;H&#65533;&#65533;l&#65533;&#65533;&#65533;;,  X&#65533;&#65533;&#65533;&#65533;%&#65533;bS&#65533;&#65533;&#65533;&#65533;K820P&#65533;%n&#65533;&#65533;&#65533;&#65533;K~/&#65533;&#65533;&#266;&#65533;&#65533;&#65533;&#17394;6k*&#65533;&#354;&#65533;&#65533;3&#65533;&#65533;q5&#1718;^&#65533;&#1132;&#65533;&#65533;&#65533;&#443;. O&#65533;6&#65533;.&#65533;&#65533;"Z&#65533;a&#65533;c&#65533;_kd&#65533;:OW&#65533;bg&#65533; &#65533;&#65533;/x^&#65533;fQ&#65533;&#65533;l&#65533;&#65533;&#65533;U{<&#65533;*&#65533;#g&#65533;&#65533;&#65533;&#65533;&#65533;&#65533;&#65533;&#65533;&#65533;&#65533;&#65533;I|&#65533;&#65533;&#65533;&#65533;&#65533;&#65533;&#65533;&#1672;&#65533;&#65533;(q&#65533;&#65533;2)&#65533; &#65533;&#65533;~o-&#65533;&#65533;rE&#65533;&#65533;e&#65533;`	o&#65533;
&#65533;\J&#65533;V&#65533;^&#65533;&#65533;L~&#65533;&#65533;}r&#65533;&#65533;tg^8&#65533;&#65533; 0&#65533;&#65533;&#65533;&#65533;&#65533;
&#65533;&#65533;&#65533;B&#65533;&#65533;&#65533;&#65533;#.&#65533;&#65533;&#65533;&#65533;^&#65533;0&#65533;&#65533;` ,&#65533;&#65533;&#65533; &#65533;r8&#65533;*&#65533;]l&#65533;&#1896;&#65533;,G&#65533;qz~&#65533;&#65533;&#65533;e&#65533;&#65533;&#983;s&#65533;'&#65533;&#65533;&#65533;&#65533;&#65533;j{5&#65533;-&#65533;E&#65533;&#65533;&#65533;&#65533;&#65533;J&#1902;&#65533;~Kwkoz&#65533;lX.&#65533;.&#65533;{&#65533;-&#65533;0&#65533;
&#65533;X&#65533;u_&#65533;n&#65533;n&#65533;,&#65533;_&#65533;&#65533;:g1&#65533;&#65533;)D8P&#65533; p8r&#65533;&#398;~&#65533;&#65533;%v&#65533;&#65533;&#65533;&#1164;#&#65533;&#65533;&#65533;W|&#65533;&#65533;&#924;&#65533;&#1967;&#65533;&#65533;&#65533;9&#65533;?&#65533;_&#65533;&#65533;d##&#2040;@ Nux&#65533;&#65533;R&#65533;&#65533;&#65533;&#65533;&#65533;&#65533;9&#65533;&#821592;K
	
;&&#65533;7&&#65533;;;	&#65533;4&#65533;&&#65533; &#65533; 7&#65533; &#65533;&#65533;6&#65533;&	FB	7&#65533;
&#65533;;&#65533;&#65533;&#65533;&#65533;&#65533;?B&#65533;&#65533;;&#65533;&#65533;&#65533;&#65533;&#65533;&#65533;&#65533;&#65533;&#65533;&#65533;&#65533;&#65533;&#65533;&#65533;&#65533;&#65533;&#65533;&#65533;&#65533;&#65533;&#65533;&#65533;&#65533;&#65533;&#65533;&#65533;&#65533;&#65533;&#65533;&#65533;&#65533;&#65533;&#65533;&#65533;&#65533;&#65533;&#65533;&#65533;&#65533;&#65533;&#65533;&#65533;&#65533;&#65533;&#65533;&#65533;&#65533;&#65533;
&#65533;&#65533;&#65533;&#65533;
&#65533;7
&#65533;?&#65533;&#65533;&#65533;&#65533;&#65533;&#65533;#u&#209;<?R&#65533;J&#65533;O &#65533;K&#65533;LP*x&#65533;&#65533;&#65533;K&#65533;@&#65533;&#65533;&#65533;(&#65533;0&#65533;e&#65533;F&#65533;E^&#65533;v  B&#65533;&#662;&l&#65533;h&#65533;&#65533;#&#65533;&#65533;&#65533;u&#65533;&#65533;#&#65533;&#65533;(&#65533;&#65533;K(&#65533;t&#65533;&#31593;&#1255;P&#65533;J&#65533;J&#65533;&#65533;5q&#65533;&#65533;a(a&#65533;&#65533;`&#65533;&#829;&#65533; l+&#65533;&#65533;&#65533;z&#65533;&#65533;u&#65533;&#65533;P:&#65533;&#65533;&#65533;7&#65533;&#65533;[Zm/&#65533;&#65533;*&#65533;D&#65533;&#65533;&#65533;4&#65533;!G!&#65533;&#65533;$&#65533;&#65533;&#65533;_}Q* &#65533;&#65533;e&#65533;)&#65533;&#65533;8&#65533;NX;h&#65533;8p&#65533;G&#65533;&#65533;D&#65533;&#65533;&#65533;&#65533;&#65533;\&#65533;&#65533;2&#65533;J&#65533;&#65533;&#65533;&#1784;s&#65533;&#65533;L&#1848;&#65533;&#65533;/V&#65533;pr&#25250;EM&#65533;&#65533;?&#65533;r?&#65533;
e&#65533;&#65533;]!8&#65533;%p&#65533;h&#1691;&#65533;6&#65533;X2&#650;%>R@&#65533;&#65533;&#65533; $ B&#65533;dQ&#65533;V4Ew&#65533;,A&#65533;&#65533;&#1219;&#65533;P&#65533;i&#65533;&#65533;&#65533;&#65533;0&#65533;\Y&#65533;&#65533;&#1732;Vh&#4471;&#65533;&#65533;!9&#65533;qx&#65533;8&#65533;&#65533;&#65533;YG&#65533;&#65533;&#65533;.m"_&#65533;&#65533;&#65533;N&#65533;&#65533;&#65533;&#65533;($D&#1037;&#65533;%&#65533;&#65533;&#65533;&#65533;?;&#65533;&#65533;RK4&#65533;&#65533;^#&#65533;&#65533;XQxyM&#65533;&#1871;o&#65533;x&#65533;t&#65533;&#280;@6&#65533;`Z\&#1538;&#65533;&#693;&#65533; Y&#65533;}&#65533;&#65533;h&#65533;&#65533;&#65533;l>&#65533;&#65533;Rp&#65533;&#65533;2J=h&#65533;:&#65533;WTP&#65533;&#65533;C&#65533;&#65533;&#65533;&#65533;&#65533;O(?&#52573;&#65533; &#65533;b&#1504;5V&#65533;&#65533;s&#65533;&#65533;iD DI&#65533;I&#65533;0T&#65533;,&#65533;&#65533;(c=&#65533;&#65533;GI&#65533;&#65533;B>&#65533;&#65533;&#277;)&#1820;&#65533;i&#47992;&#65533;jV F&#65533;&#1305;&#65533;i%\&#65533;K&#65533;pg&#65533;&#65533;ZC&#65533;&#65533;&#65533;t&#65533;&#65533;&#65533;<&#65533;&#65533;&#65533;&#65533;(&#65533;&#65533;&#65533;QKFUu&#65533;&#65533;%&#65533;&#65533;&#65533;Sm-&#65533;&#65533;tC9P&#1152;&#65533;&#65533; kWf&#65533;&#65533;&#65533;&#65533;&#65533;&#65533;&#65533;&#65533;t&#65533;&#65533;T&#65533;&#65533;&#65533;&&#65533;&#65533;&#65533;r&#65533;&#65533;&#65533;&#65533;&#65533;&#65533;&#65533;ht&#65533;V;&#54089;R&#65533;O(;$*&#65533;E&#65533;8tq&#65533;h&#36163;P&#65533;&#65533;&#65533;> &#65533;&#1693;&#65533;&#1440;&#65533;&#65533;&#65533;&#65533;&#65533;&#65533;8&#65533;3&#65533;L&#65533;&#65533;&#65533;&#65533;&#65533;L&#65533;*&#65533;F&#65533;&#65533;U&#65533;M
&#65533;G-&#65533;&#65533;N&#65533;&#65533;&#65533;&#65533;&#65533;P3&#65533;Pt&#65533;&#65533;&#65533;&#65533;&#65533;V&#65533;K=&#65533;cl;&#65533;co&#65533;&#65533;&#65533;,a&#65533;;&#65533;-&#65533;&#1850;&#1884;o47&#249;&#65533;d&#65533;&#65533;'s,&#65533;&#65533; &#65533; 1&q&#65533;$&#65533;8&#65533;g&#65533; &#65533;'!&#65533;&#65533;*G&#65533;(&#65533;&#65533;	&#65533;j&#65533;&#65533;&#414;m&#65533;z&#65533;V&#65533;&#65533;t&#65533;&#65533;&#65533;&#65533;T&#65533;\M&#65533;z&#65533;)&#65533;~3&#65533;&#441;|&#65533;e&#65533;j&#65533;&#65533;HS&#65533;&#65533;&#65533;Se&#65533;&#65533;8&#65533;Q&#65533;it&#65533;L&#65533;&#65533;2_xie&#65533;&#65533;&#65533;&#65533;&#65533;&#65533;&#65533;!v&#65533;&#65533;&#65533;&#65533;&#65533;&#65533;&#65533;&#1212;&#65533;T&#65533;#&#65533;c&#65533;|ke@&#65533;=&#65533;&#65533;Ai&#65533;/Oa&#65533;Qo	&#65533;{&#65533;g&#65533;&#65533;Zsn`&#65533;&#65533;  &#65533;0(&#65533;&#65533;&#65533;&#65533;L&#65533;&#65533;'HA&#65533;1&#194;&#65533;3&#65533;o&#65533;&#161;&#65533;&#65533;5&#65533;S&#65533;Z&#1026;&#65533;&#65533;&#65533;($&#65533;&#65533;S&#65533;&#65533;&#65533;&#65533;&#65533;I&#65533;&#65533;E&#65533;&#65533;&#65533;&#65533;A&#65533;^&#65533;6&#65533;&#65533;*&#65533;&#65533;&#65533;8&#65533;&#65533;q&#65533;,~3&#65533;PZF?&#65533;&#65533;L XU&#65533;&#65533;&#65533;ii&#65533;H&#65533;QJ&#65533;)&#65533;
"&#65533;h&#65533;&#65533;&#65533;&#1266;&#65533;&#65533;&#65533;W &#65533;&#65533;&#65533;&#65533;6&#65533;&#65533;&#65533;&#65533;&#65533;&#65533;A&#65533;Fe&#65533;&#65533;&#65533;V&#65533;&#65533;&#65533;^&#65533;2&#65533;&#65533;&#65533;s&#65533;&#65533;B}hA&#65533;&#65533;.B&#1737;-5Hi&#65533;&#65533;\&#65533;&#65533;JZ&#65533;@&#65533;&#65533;&#65533;"&#65533;$&#65533;e&#65533;	&#65533;&#65533;(&#65533;x  U-&#65533;#&#65533;&#65533;E&#65533;&#65533;&#65533;&#65533;\W&#65533;7.&#65533;&#65533;&#65533;d&#65533;&#1863;2&#65533;m`&#228;0&#65533;I&#65533;f&#65533;&#65533;+&#65533;X&#1579;J&#65533;&#65533;&#65533;E&#65533;w$&#65533;	S&#65533;a&#65533;&#65533;h&#65533;J&#65533;&#65533;h9&#65533;0&#65533; (#s|A,<&#65533;&#65533;C&#65533;Zc1&#65533;&#65533;N6&#65533;A&#65533;R&#65533;1&#65533;i&#65533;^,K&#65533;&#65533;&#65533;&#65533;u&#65533;&#65533;N&#65533;&#65533;&#65533;QVe&#65533;&#65533;&#65533;z&#65533;cP&#558;&#65533;N&#65533;&#65533;k&#65533;D'&#65533;:bpm{&#65533;X&#65533;&#65533;&#65533;&#1088;&#65533;&#739;&#65533;d`&#65533;&#65533;&#65533;y(t&#65533;&#65533;&#65533;(&#65533;L&#65533;%h&#65533;3&#65533;&#65533;(J&#1242;&#65533;&#65533;&#65533;h'O<&#65533;&#65533;&#65533;&#65533;&#65533;&#65533;&#65533;t&#282;&#65533;Iv&#65533;&#65533;&#65533;<?&#65533;D&#65533;retDU&#65533;M&#65533;JU&#65533;&#65533;N&#65533;i&#65533;)O&#65533;&#65533;?~&#356;=&#65533;M&#65533;&#65533;&#65533;&#65533;&#65533;&#65533;su"&#65533;C;&#65533;&#65533;)8&#65533;&#65533;\&#65533;&#43980;
&#65533;8	;[;\IV&#1162;&#65533;&#65533;L#G&#65533;Sx9&#65533;cI&#65533;E&#65533;&#200;&#65533;&#65533;&#65533;&#65533;m%K'&#65533;&#65533;&#65533;o&#65533;`&#65533;L&#65533;&#65533;5t&#65533;&#230;q&#65533;&#28142;&#65533;%vp&#65533;&#65533;jWk&#65533;&#618;&#65533;&#65533;H}p&#65533;J:&#65533;9#&#65533;v&#65533;&#1475;&#65533;&#65533;&#65533;w&#455;&#65533;d&#65533;p&#65533;&#65533;&#65533;&#65533;&#65533;&#65533;&#65533;&#65533;$&#65533;&#65533;8&#65533;I&#65533;&#65533;|2%&#65533;l?&#65533;=b&#65533;&#65533;&#65533;&#65533;&#65533;M&#65533;|&#65533;C&#65533;RvNR&#65533;&#65533;<&#731;&#65533;n&#321;&#65533;&#878;z&#1499;&^&#65533;&#65533;&#65533;&#65533;&#65533;d &#65533;z&#65533;`n&#65533;7&#484;,y&#65533;&#65533;&#65533;&#65533;&#65533;&#65533;&#65533;35&3&#1211;&#65533;b4&#65533;&#65533;{os&#65533;&#65533;&#65533;&#65533;&#65533;x;0g&#65533;&#65533;&#65533;r&#65533;&#65533;&#65533;u&#65533;&#65533; !&#65533; I ,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53;&#65533;&#65533;&#65533;&#65533;&#65533;&#65533;&#65533;&#65533;&#65533;&#65533;&#65533;&#65533;&#65533;&#1337;&#65533;&#65533;&#649;&#329;&#65533;&#65533;&#65533;&#220;&#65533;&#65533;&#65533;&#65533;&#65533;&#65533;&#65533;&#65533;&#65533;&#65533;&#15682;&#65533;&#65533;&#65533;&#65533;&#415;&#65533;&#65533;&#65533;&#65533;!sG&#65533;&#65533;&#65533;&#65533;&#65533;&#65533;&#735;&#65533;q&#65533;b8&#65533;&#2047;}&#65533;&#65533;U<&#65533;&#65533;&#65533;&#463; C.&#65533;1&#65533;&#589;&#65533; &#65533;&#65533;x&#65533;V&#65533;&#65533;4~&#65533;(&#65533;&#65533;&#859;8E]&#65533;D&#65533;&#65533;&#710;m&#65533;&#65533;&#65533;&#65533;&#65533;d&#65533;\J3&#65533;&#1255;PCnc&#65533;gI&#65533;&#65533;&#65533;Jkk&#801;1#4&#65533;X&#65533;&#65533;&#65533;&#65533;h&#1258;e&#65533;m)"&#65533;W&#65533;&#65533;~&#65533;'&#65533;I}t&#65533;&#1429;&#65533;/Vz&#65533;)&#65533;zo&#65533;&#65533;&#200;s&#65533;,&#65533;&X&#65533;&#65533;&#65533;+&#65533;&#65533;&#65533;&#204;&#65533;P&#1483;2&#65533;&#65533;{2&#65533;Y&#65533;&#65533;S&#65533;^&#65533;&#65533;&#1046;&#65533;"&#65533;&#1867;/8&#65533;~3 &#65533;&#65533;&#1905;6k&#65533;-[`_ &#65533;6P.)i&#65533;&#65533;&#65533;&#65533;&#65533;N&#65533;&#65533;!l&#65533;&#65533;&#300;&#65533;&#65533;&#65533;&#65533;&#65533;k&#65533;o&#65533;&#65533;&#65533;&#65533;)y&#65533;p&#65533;g&#65533;M&#65533;&#65533;&#65533;d&#65533;|&#65533;'&#1684;&#65533;T&#65533; &#65533;=(&#65533;W&#65533;g&#65533;&#65533;&#65533;]}&#65533;&#65533;f&#65533;&#65533;N|&#65533;)W&#65533;&#65533;v&#65533;l&#65533;&#65533;&#65533;|&#65533;-&#65533;&#65533;p&#65533;&#65533;&#1545;?&#65533;3XEo	&#65533;&#65533;&#65533;&#65533;4&#65533;&#65533;&#65533;%Pd&#65533;y'&#65533;y&#65533;&#65533;&#65533;&#65533;&#65533;@@b&#65533;`f&#65533;[&#65533;h"&#65533;$q&#65533;&#65533;X&#65533;P&#65533;&#65533;&#65533;yY&#65533;&#65533;e?&#65533;&#65533;d&#65533;y&#65533;qYd&#65533;X&#65533;I&#65533;&#65533;Wb&#65533;&#65533;	(&#65533;&#65533;9d&#65533;&#65533;&#65533;`&#65533;&#65533;1h&#65533;f-Dih&#65533;L&#681;&#65533;T&#65533;&#65533;&#65533;l%(&#65533;&#65533;&#65533;xNff&#65533;i(&#65533;}5yD0&#65533;f%N&#1826;&#65533;% &#65533;&#65533;"&#65533;&#65533;u&#65533;&#65533;?&#1840;\&#65533;&#65533;&#1696;&#65533;-z&#65533;&#65533;&#65533;.&#65533;&#65533;l
&#65533;&#65533;h&#65533;&#65533;&#65533;HV&#65533;,n&#65533;&#52433;tyo6w&#65533;&#65533;#ff%&#65533;&#65533;&#65533;*&#65533;	&#65533;&#65533;&#65533;&#65533;
 )&#65533;y&#1706;&#1832;&#65533;&#65533;&#65533;C&#65533;`&#65533;&#65533;&#65533;&#65533;(&#65533;
&#65533;&#65533;-&#65533;&#65533;jf&#1942;&#65533;@&#65533;&#65533;&#65533;&#1539;&&#65533;'f&#65533;\&#65533;&#65533;- 	&#65533;&#65533;&#1966;t&#65533;y&#65533;&#65533;&#65533;B&#65533;&#65533;&#236;E
9.&#65533;7&#65533; &#65533;&#65533;&#65533;&#65533;C&#65533;&#65533;c&#65533;&#65533;Z,l&#65533;x&#65533;&#65533;&#65533;&#1463;c&#65533;&#65533;q	&#65533;u&#65533;&#65533;@&#65533;x&#65533;1mf*&#65533;&#65533;&#65533;[d}A	&#65533;&#65533;&#65533;~[.&#65533;&#65533;v,+7 &#65533;&#65533;7&#65533;&#65533;&#65533;$&#65533;C&#65533;v&#1603;&#65533;=*&#65533;&#65533;&#65533;	&#65533;&#65533;&#65533;&#65533;&#65533;6(&#65533;&#65533;&#65533;	&#2006;vEz&#65533;X&#65533;&#65533;s&#1024;&#65533;F&#65533;&#65533;YE&#65533;&#65533;&#65533;&#65533;&#65533;1&#65533;z&#65533;&#65533;;&#65533;]&#65533;}	@&#65533;j&#65533;)&#65533;&#65533;B:&#65533;&#65533;6&#65533;N_&#65533;&#65533;&#65533;w&#65533;=+&#65533;k&#65533;&#65533;&#65533;&#65533;V&#65533;&#65533;x&#65533;&#65533;ed&#65533;i&#65533;<&#65533;;T;A&#65533;@&#65533;&#65533;&#1474;&#687;&#65533;&#65533;/&#65533;zr&#65533;a&#65533;1&#65533;(:&#18979;&#65533;&#65533;&#65533;&#2026;~&#65533;&#65533;&#1779;Zb&#65533;&#65533;&#65533;&#65533;&#65533;&#65533;&#65533;&#65533;=&#65533;r&&#65533;&#208;&#65533;&&#65533;@&#65533;&#65533;&#65533;&#65533;t&#65533;&#65533;0g&#65533;&#65533;4&#65533;&#65533;&#65533;?5&#65533;`&#65533;&#65533;&#931;2&#65533;5&#65533;c&#65533;&#65533;&#65533;&#65533;&#65533;4 a|&#65533;S &#65533;g>~&#65533;Gj&#65533;&#50493;<%@d9&#65533;A&#65533;,&#573;nO6 &#65533;&#65533;'}&#65533;~&#65533;&#65533;&#65533;&T?t&#65533;7&#65533;!&#65533;&#65533;&#65533;C&#65533;HD&#65533;&#65533;mN&#20729;]nP&#65533;&#65533;&#65533;&#65533;&#65533;7&#65533;&#65533;	~	\&#65533;&#65533;"&#65533;k|&#65533;*&#65533;&#65533;&#42287;&#65533; d"&#65533;&#65533;6(&#65533;,:0u&#1587; &#65533;&#65533;&#65533;8&#65533;Q^&#65533;&#658;^&#65533;&#65533;&#65533;&#65533;&#65533;o=&#803;A&#65533;&#468;&#65533;G&#65533;&#65533;|d&#65533;&#1568;cH&#65533;&#65533;X&#574;;e0f&#65533;S&#65533;&#65533;&#65533;&#65533;&#65533;&#65533;&#65533;bm&#65533;&#65533;DF&#65533;&#65533;&#65533;&#65533;q&#65533;&#65533;&#65533;&#65533;&#65533;#&#65533;&#65533;i&#65533;&#65533;Q&#65533;8	&#65533;&#65533;f9&#65533;&#65533;&#65533;&#65533;&#65533;GZ&#65533;N&#65533;&#65533;d&#65533;T&#65533;a	[&#65533;&#65533;&#65533; 05#=O&#65533;,&#65533;&#65533;&#65533;&#65533;&#65533;Kn-&#65533;h&#65533;&#65533;&#65533;w&#65533;{&#65533;&#921;&#65533;&#65533;&#1160;&#360;&#65533;kH,&#65533;m&#65533; &#65533;!*W&#65533;&#65533;&#65533;sL&#205;&#65533;&#65533;&#65533;t'd3&#65533;	u&#65533;G&#65533;&#65533;0&#65533;&#65533;:&#53252;&#65533;^&#65533;&#65533;b&#65533;&#65533;&#65533;&#65533;f&#65533;fO& x&#9885;Hi&#65533;&#938;&#65533;&#65533;z&#65533;s&#65533;4&#65533;&#65533;nI(B&#65533;3&Ml&#65533;&#65533;L)O&#65533;&#65533;D&#65533;Z&#65533;'&#65533;&#65533;&#65533;o5qc&#65533;&#151;&#65533;&#65533;4U&#65533;R&#65533;&#65533;BE&#901;Z&#65533;V&#65533;&#65533;U&#65533;&#1597;v0_&#65533;&#65533;&#65533;:&#622;E&#65533;%&#65533;&#65533;&#65533;AT&#65533;&#65533;&#65533;&#65533;z|L{&#65533;&#65533;oq&#65533;&#65533;Wy&#65533;Zk&#65533;&#65533;S&#65533;b&#65533;5&#65533;&#65533;&#65533;&#65533;dZ&#1094;+{&#65533;qL&#65533;2*5&#65533;&#65533;VT}&#65533;&#1810;&#65533;&#65533;?i&#65533;1A&#65533;W'+&#65533;&#65533;&#65533;&#65533;>92&#65533;&#65533;2&#65533;E&#65533;AQ&#65533;HaZd&#65533;h&#65533;&#65533;e"&#65533;^&#65533;&#611;&#65533;%&#65533; &#65533;&#65533;
&#65533;&#65533;`&#65533;P&#65533;&#65533;&#325;S}eHDj&#65533;&#65533;&#65533;y&#1302;5&#65533;7Z)&#65533;@(&#65533;&#65533;F,6&#65533;@&#65533;&#65533;&#65533;Q<&#65533;&#65533;K}&#65533;&#65533;'ow 2&#65533;%&#65533;&#65533;&#65533;l&#65533;4&#65533;ZT&#955;&#65533;&#65533;&#1248;&#65533;T&#65533;&#65533;&#65533;&#65533;^
&#65533;&#65533;&#65533;X&#65533;O>&#65533;&#65533;\R|YHZ&#65533;&#65533;&#65533;l&#65533;L&#65533;&#65533;&#65533;R&#65533;&#65533;2&#65533;`&#65533;&#65533;&#803;&#65533;&#65533;!Vn&#65533;&#65533;&#65533;&#65533;l&#65533;&#65533;&#65533;i&#65533;5&#65533;R&#65533;&#65533;&#65533;b&#65533; >8   |&#65533;&#65533;&#65533;Q&#65533;p&#65533;&#65533;"&#65533;&#65533;,7&#65533;&#65533;&#65533;-&#65533;2j&#65533;r&#65533;&#65533;&#65533;&#65533;=[&#65533;t&#65533;N&#65533;5&#65533;&#65533;N&#65533;I&#65533;ol(3&#65533;"Yj&#1238;&#65533;"&#65533;w|,&#65533;O&#65533;&#65533;&#65533;Cy&#65533;&#65533;G&#65533;&#65533;&#65533;&#65533;a&#65533;x&#65533;`>&#65533;&#1486;Gb&#65533;^x3&#65533;5G&#65533;&#65533;$b%&#65533;X&#65533;u&#65533;fM&#65533;&&#1076;&#407;&#65533;=&#1696;&#65533;6&#65533;&#65533;&#65533;&#65533;D&#65533;A&#65533;&#65533;&#65533;&#65533;0Xt)l&#65533;\&#65533;&#65533;[&#65533;&#65533;7&#65533;&#65533;&#65533;qp&#65533;&#65533;X&#1708;&#65533;&#65533;&#65533;3&#65533;&#65533;_&#65533;&#65533;&#1218; &#65533;&#65533;f&#65533;&#1185;9&#65533;&#65533;&#65533;J+&#65533;O&#65533;P6&#65533;'&#65533;&#65533;h4&#65533;%J&#65533;&#65533;&#65533;&#65533;Q&#65533;|@9&#65533;T&#1154;&#65533;&#65533;1&#65533;2&#65533;sj&#65533;&#65533;&#1469;&#65533;M3&#65533;u&#65533;K/&#556;&#65533;&#65533;t&#65533;%&#65533;&#65533;%&#975;QY&#65533;[e&#65533;C&#65533;&#65533;&&#65533;VS&#65533;$TmJ&#65533;iiR&#65533;&#586;x$&#65533;7^&#65533;/(&#449;@&#65533;NUSC3k&#65533;m&#65533;&#65533;&#65533;P&#65533;_h&#65533;&#65533;Y&#65533;&#65533;&#670;7&#65533;(&#65533;L&#65533;&#65533;&#65533;L&#65533;&#65533;w#&#1413;&#65533;AiIM&#65533;&#65533; h&#65533;&#65533;&#65533;_&#65533;f&#65533;&#65533;&#65533;S&#65533;&#872;D&#65533;j	8&#65533;&#65533;&#1569;&#65533;&#65533;}&#65533;&#65533;S&#65533;J&#45274;2&#65533;&#65533;&#65533;&#65533;&#65533;}&#65533;$ &#65533;&#65533;&#65533;&#65533;&#65533;C&#65533;&#65533;=&#65533;L:3{!^[R&#65533;&#65533;pGZ &#65533; &#65533; &#65533;&#65533;B@&#65533;)&#65533;&#65533;&#65533;S&#65533;v@X&#65533;&#65533;r&#670;&#65533;&#65533;"&#65533;&#65533;`j&#65533;@&#65533;K&#65533;&#65533;&#65533;=&#65533;&#65533;s&#65533;\&#65533;z&#65533;&#65533;&#65533;+)c	A&#65533;)&#65533;&#65533;E&#65533;&#65533;=&#65533;&#65533;&#65533;^&#65533;R&#65533;&#65533;&#65533;&#65533;&#65533;;&#65533;P&#65533; &#65533;M&#65533;	&#65533;&#65533;/&#65533;&#65533;O&#65533;G&#65533;&#65533;&#65533;&#65533;&#65533;4G&#65533;&#316;1&#65533;H&#65533;&#65533;&#65533;&#65533;m1x-jH&#65533;B&#65533;&#65533;x&#65533;	?&#1955;&#65533;'&#65533;&#65533;&#65533;ghS&#65533;&#65533;&#65533;vZ&#65533;&#65533;.m&#65533;?&#65533;&#65533;&#65533;.&#65533;&#65533;]&#65533;(&#65533;&#65533;&#65533;&#65533;&#1902;T/T&#65533;BO&#142;&#65533;&#832;&#65533;&#1585;&#65533;7&#1232;7RVf&#65533;<Yc&#65533;f&#1750;:&#65533;i&#65533;q&#65533;$&#65533;&#65533;^&#65533;&#65533;7[R Z&#65533;gy&#65533;&#65533;X&#65533;&#65533;&#65533;&#65533;r;7&#65533;&#65533;q&#65533;&#1280;\&#65533;=&#65533;x&#65533;&#65533;X&#65533;&#65533;-&#65533;&#65533;4&#65533;&#65533;O&#65533;=&#65533;&#65533;D&#65533;E{&#65533;&#65533;~&#65533;&#65533;&#65533;	&#65533;&#65533;&#65533;&#65533;Q!\sE&#65533;B&#65533;>&#65533;&#65533;/&#65533;"{&#65533;Fm&#65533;y&#1218;"~VR&#65533;&#65533;\&#128;.w;&#65533;b?zqy&#65533;&#65533;&#65533;!`&#65533;W-&#65533;&#65533;y&#65533;uN&#65533;C&#65533;&#65533;<KdS8k&#65533;4T&#65533;!"e&#65533;&#65533;&#24713;1&#65533;&#65533;&#65533;w&#65533;rF&#65533;<$&#65533;*<&#65533;8M#w&#65533;}6&#65533;"c&#65533;8&#65533;&#65533;d&#65533;&#65533;3&#65533;&M&#65533;&#65533;|&#65533;Kx	7[&#65533;r&#65533;C&#65533;&#65533;f-&#65533;AoPT$&#65533;!&#65533;;	&#390;&#65533;&#65533;&#65533; 4H(}bb&#65533;P&#65533;9&#65533;&#65533;-&#65533;x&#65533;&#4639;&#65533;&#65533;DjXRC8&#65533;&#65533;R&#65533;&#65533;&#65533;&#65533;&#65533;o&#65533;&#65533;o&#65533;5V&#65533;&#65533;p&#65533;&#65533;4`|&#65533;Y&#65533;SI?7Q7&#65533;E;&#65533;&#65533;c&#65533;x&#720;&#65533;&#65533;&#65533;&#65533;&#65533;&#65533;j gBR&#65533;W&#209;t&#65533;G&#65533;&#65533;&#65533;&#65533; D)&#65533;P &#65533;&#65533;K&#65533;x~! $@`#&#65533;&#65533;&#65533;x&#65533;&#65533;&#65533;&#65533;4&#65533;&#65533;&#65533;P&#65533;*vr&#65533;&#65533;&#65533;q&#65533;&#65533;&#65533;&#1101;&#65533;D&#65533;HrO{x86&#65533;VTB>&#65533;-&#65533;C-&#65533;|&#807;!&#65533;	6h&#1848;&#65533; `&#65533;&#65533;&#65533;&#65533;#p&#65533;c&#65533;&#65533;&#294342;d'iSr*&#65533;V&#65533;&#195;&#1428;P&#65533;&#65533;&#65533;&#65533;ya&#65533;"&#65533;&#65533;&#65533;`&#65533;&#65533;&#65533;.:e>&#65533;&#65533;8L3&#65533;&#65533;&#65533;+&#65533;7&#65533;&#65533;&#65533;&#65533;&#65533;&#65533;G&#65533;&#65533;&#65533;%&#65533;&#65533;&#65533;-&#65533;w9&#65533;=9&#65533;&#65533;X&#65533;&#65533;Av&#65533;7!X&#65533;>&#1416;'@&#65533;&#65533;&#65533;&#65533;?Q&#65533;zw&#65533;"&#65533;&#65533;D43&#65533;&#65533;D&#65533;&#65533;IVX&#65533;&#65533;&#65533;&#769;|&&#65533;	&#65533;3])q&#65533;k+&#65533;&#65533;(-q&#65533;&#65533;X&#65533;  &#599;T&#65533;xHu&#65533;&#65533;<KTA &#65533;_&#65533; ~Y&#65533;&#65533;&#65533;&#65533;3)&#65533;h&#65533;s:4+"w%U&#65533;&#65533;$!@ ,&#65533;&#65533;&#65533;&#459;&#65533;&#65533;xPY`&#65533;&#65533;&#65533;G&&#65533;&#65533;&#65533;Qn&#65533;&#65533;&#65533;y&#65533;&#65533;&#65533;Ih&#65533;&#65533;&#65533;uCI['&#65533;&#29076;d4&#65533;&#65533;%&#65533;&#65533;&#1562;3"&#65533;&#65533;<6R&#65533;"&#65533;&#65533;&#333448;lDZ7w&#65533;Em&#65533;&#65533;&#39518;&#65533; &#65533;d&#65533;t?C#&#65533;&#65533;&#65533;MI&#65533;&#65533;&#65533; &#65533;&#65533;&#65533;X`&#65533; &#65533;W&#4836;&#1099;&#65533;&#65533;&#65533;Uv&#65533;&#65533; "w/&#65533;IfX&#65533;&#65533;&#65533;&#65533;&#65533;-&#65533;&#65533;@&#65533;6&#65533;&#65533;c &#65533;{q&#65533;s_	Gfxb&#65533;&#65533;&#65533;`&#65533;n&#65533;h2&#65533;&#65533;&#65533;,&#1026;C&#65533;2"&#65533;&#65533;Ho)Zd<&#65533;>*o&#65533;xG&#65533;^&#65533;&#65533;E$5eI&#65533;R&#65533;	h<yD|&#65533;$&#65533;&#65533;6dSofW&#65533;H{&#65533;&#65533;%&#65533;&#65533;2&#65533;&#65533;&#65533; &#65533;&#65533;&#65533;&#65533;&#65533;&#65533;&#65533;&#65533;yG&#65533;`Y&#65533;Y&#65533;&#65533;&#65533;&#65533;6&#65533;i*&#65533;4&#65533;&#65533;$T&#65533;(9&#65533;&#65533;:&#65533;&#65533;p&#65533;&#65533;Y&#65533;&#65533;W\	1bP&#65533;ZD%&#65533;&#65533;&#65533;&#65533;&#65533; &&#65533;&#65533;&#65533;&#65533;p`&#65533;&#65533;&#65533;7&#65533;&#65533;c&#65533;&#65533;&#65533; &#65533;2G4G8-@d&#65533;
&#65533;9&#65533;&#65533;z&#65533;&#265;i&#65533;L&#65533;&#65533;6S&#65533;sw&#65533;&#65533;&#65533;u&#65533;&#65533;&#65533;4)&#65533;bv&#65533;>&#65533;&#65533;sFP7&#65533;zw&#65533;7&#65533;&#65533;&#65533;&#1631;&#65533;:&#65533;&#65533;0 &#65533;  &#65533;&#65533;&#65533;&#65533;`&#65533;&#65533;P4&#65533;k&#65533; &#1002;&#65533;&#65533; 2P&#65533;&#65533;&#65533;&#65533;&#65533;t
Wn&#65533;&#65533;&#65533;&#423;Ud@&#65533;&#65533;t&#65533;&#65533;&#65533;&#65533;&#65533;&#65533;wxuUE2<.E @&#65533;&#65533;&#65533;S7&#65533;7&#65533;&#65533;+&#65533;,&#65533;%&#65533;&#65533;j&#65533;;+&#65533;&#65533;&#65533;;#&#65533;&#44283;&#691;&#65533;P(T&#730;&#65533;[G&#65533;GwV&#65533;E&#6299;:&#65533;6.&#65533;!%&#65533;&#65533;&#65533;&#65533;&#65533;"&#65533;
{)o&#65533;F3&#65533;&#65533;1&#65533;cl'&#65533;&#65533;Di&#65533;r;&#65533;c&#65533;i&#65533;&#65533;  &#65533;z&#65533;t&#65533;!&#65533;&#65533;&#65533; &#65533;&#65533;&#65533;&#65533;&#65533;J&#65533;&#65533;&#1694;&&#65533;7&#65533;FI%&#65533;AX&#65533;2m&#65533;g&#65533;&#65533;&#65533;a&#65533;
A1Vq&#65533;ZDFw&#65533;dj&#65533;&#65533;Bi&#65533;(&#65533;&#65533;&#65533;&#65533;,&#11221;&#65533;	&#65533;&#65533;&#65533;B&#65533;&#65533;&&#65533;+&#65533;&#65533;x,P&#65533;&#65533;&#1243;&#65533;&#65533;_M&#65533;A&#65533;&#65533;-&#65533;&^&#65533;c&#65533; &#65533;&#65533;&#1783;&#65533;&#65533;&#65533;&#65533;Z&#65533;$:&#65533;&#65533;xF&#65533;Z&#65533;&#65533;&#65533;&#65533;:&#65533;&#65533;:K`&#65533;	&#65533;k&#65533;&#1683;&#818;w&#1977;%P&#65533;9&#65533;&#65533;&#65533;]k&#65533;LCee"
f$&#65533;&#65533;&#65533;&#65533;R?&#65533;f&#65533;T$P
tc&#65533;j1[Hg"&#65533;w&#65533;wK
 &#65533;&#65533;&#65533;&#65533;&#65533;&#65533;&#65533;&#65533;&#65533;&#65533;]&#65533;&#65533;(Ppj&#65533;&#65533;}&#65533;&#65533;c7&#65533;&#65533;g&#65533;G&#65533;&#65533;j&#65533;&#65533;@&#65533;)RO&#65533;P&#65533;R6$d&#65533;&#65533;#b&#65533;,p&#65533;&#65533;&#65533;1'&#65533;&#65533;&#65533;&#65533; &#65533; &#65533;&#65533;&#65533;?&#733;@&#65533;Z&#65533;`&#65533;1&#65533;&#65533;p&#65533;	&#65533;T&#65533;d&#65533;&#65533;&#65533;KB?&#65533;'&#65533;T&#65533;&#65533;(<&#65533;&#65533;&#65533;obl1&#65533;'mP2&#65533;&#65533;&#65533;@ R&#65533;&#65533;>&#65533;0u&#790;&#65533; &#65533;E&#65533;&#265;z&#65533;&#65533;&#53606;&#65533;1&#65533;P&#65533;&#65533;O&#65533;%!&#65533;a&#65533;&#65533;&#65533;&#65533;[|&#65533;I&#65533;&#65533;g&#65533;=$&#65533;&#65533;&#65533;&#65533;+C2[&#65533;&#65533; &#65533;i&#65533;&#65533;01&#65533;&#65533;p&#65533;&#65533; &#65533;&#65533;&#65533;N&#65533;p&#65533;&#65533;&#1071;"z&#65533;&#65533;y&#65533;,,&#65533;&#65533;_&#65533;4}&#65533;&#201700;&#65533;&#525; &#65533;Q&#65533; WZI&#65533;&#65533;&#65533;3&#65533;&#65533;&#65533;![&#65533;&#65533;!&#65533;&#630;&#65533;&#65533;*&#65533;x&#65533;&#65533;&#1783;&#65533;&#65533;&#65533;&#65533;&#65533;&#65533;@&#65533;&#65533;aOV'&#65533;<&#65533;<&#1907;9y&#65533;&#1829;&#65533;&#65533;}&#65533;&#65533;C&#65533;&#65533;&#65533;1&#65533;u&#65533;&#65533;rb
`&#65533;&#65533;&#65533;&#65533;[&#65533;0&#65533;&#65533;&#65533;&#891;j&#65533;&#65533;:&#65533;l&#65533;&#65533;&#65533;&&#65533;fu&#65533;&#65533; w&#65533;&#34162;&#65533;&#65533;V&#799;&#65533;&#65533;&#65533;v#&#65533;&#65533;Q&#65533;&#65533;9-&#65533;&#65533;&#65533;H*K
&#499;e&#65533; &#893;&#65533;&#243;;s&#65533;&#65533;;HR=@p:&#65533;=$&#65533;hZR]&#65533;&#65533;&#65533;&#65533;}&#65533;&#65533;#&#65533;&#65533;&#65533;T&#65533;O?&#65533;&#65533;l^&#65533;&#65533;y&#65533;!b &#65533;&#65533;&#1644;H&#747;&#65533;P&#65533;&#65533;&#65533;k}l&#65533;Xh&#65533;gl&#65533;*A$&#65533;lSSD&#65533;
&#65533;&#65533;&#1104;8y&#65533;8&#65533;&#1418;&#65533;&#65533;S&#65533;x<f&#65533; &#65533;&#65533;&#65533;&#65533;&#65533;S&#65533;!&#65533;&#65533;&#65533;&#1622;&#65533;&#65533;&#65533;t&#65533;&&#65533;D52&#65533;&#65533;2&#65533;q,_[&#65533;,ad&#65533;:tT&#65533;<&#65533;2I2&#65533;e&#65533;t&#65533;&#65533;&#65533;&#65533;&#65533;E|&#1382;=10 &#65533;j&#1558;&#65533;&#65533;&#65533;I&#65533;][&#65533;&#65533;<,F&#65533;]c&#65533;J&#65533;&#65533;{&#65533;@&#65533;LB]&#65533;%$&#65533;OF%&#65533;
W&#65533;&#65533;&#65533;]&#301;|&#65533;1&#65533;&#1737;1&#65533;&#65533;&#2777;&#65533;&#65533;C6<&#65533;H&#65533;txHeBw&#64665;lB&#65533;&#65533;&#65533;QO?*?&#65533;&#65533;(>&#65533;nJ&#65533;v&#65533;&#65533;&#65533;&#65533;&#65533;p)+&#65533;&#65533;&#65533;&#65533;&#65533;4&#65533;&#65533;&#65533;&#65533;&#65533;&#65533;_-zMI&#65533; &#65533;$+&#1601;&#65533;FN&#65533;&#65533;[&#65533;&#65533;/@&#665;&#65533;&#65533;&#192;&#65533;&#65533;a&#65533;&#65533;n&#65533;-"&#65533;&#65533;&#1554;&#65533;`&#65533;&#65533;+&#65533;&#65533;&#65533;xy&#65533;&#65533;&#65533;Mq&#65533;&#65533;B&#65533;$X'tD'i&#65533;]u&#65533;"&#65533;&#65533;1&#65533;m&#65533;[B&#65533;(&@&#1372;&#65533;Gw&#65533;&#65533;&#65533;&#65533; &#1278;&#65533;&#519;a&#875;&#65533;&#65533;&#1122;\H&#65533;&#65533;w*&#65533;4_W$&#65533;sT&#65533;f{:&#65533;&#65533;I&#65533;8G^?E6j&#65533;9Bi&#65533;aI[L~t&#65533;{&#65533;&#65533;&#65533;&#65533;-&#1341;
&#65533;&#65533;&#65533;&#65533;{P&#65533;N)&#65533;B '&#65533;UkzXgn&#65533;&#65533;&#65533;&#65533;UXa&#65533;~&#65533;#&#65533;$&#65533;&#65533;r&#65533;me&#65533;^,&#65533;&#65533;&#65533;y&#65533;$@$0&#65533;o&#65533;
&#65533;&#65533;&#65533; &#65533;&#65533;&#65533;N&#65533;&#65533;&#65533;&#65533;H=!c&#65533;&#65533;d&#65533;Q&#329;(&#65533;^(V&#65533;:&#65533;&#65533;&#1218;h&#65533;g&#65533;a&#65533;&#65533;<&#65533;&#65533;y| &#65533;&#65533;&#65533;qL &#65533;M&#65533;6&#65533;&#65533;&#65533; &#65533;&#65533;y&#65533;&#65533;C&#65533;&#65533; &#65533;&#65533;08&#65533;&#65533;&#47383;t!&#65533;&#65533;&#65533;&#65533;U&#65533;&#65533;&#65533;&#65533;9&#65533;Lk&#65533;**s5&#65533;S&#65533;r&#65533;&#65533;&#65533;&#65533;I&#65533;&#65533;&#65533;1&#65533;&#1007;&#65533;"&#65533;p&#65533;&#65533;	0&#65533;&#65533;=&#65533;\}&#65533;l&#65533; &#65533;&#65533;,&#65533;9z&#65533;V@&#65533;2k-&#65533;&#65533;&#65533;&#65533;&#65533;&#65533;Ln&#65533;/&#65533;5T&#65533;&#65533;&#65533;&#65533;% &#65533;&#65533;&#65533;~&#65533;&#65533;&#65533;&#65533;&#65533;&#1961;&#65533;&#779112;&#65533;:&#65533;]r_&#65533;&#65533;k&#65533;"&#65533;8&#65533;r&#65533;&#65533;z&#65533;An&#65533;&#65533;&#65533;O&#65533;CL&#65533;PT&#65533;&#65533;-&#65533;&#65533;&#65533;&#65533;p&#65533;	&#65533;&#65533;F&#65533; $ &#65533;  &#65533;
#&#754;
0&#1076;&#65533;&#65533;&#1497;&#65533;X&#65533;u&#65533;&#65533;8F
t&#65533;&#65533;+&#65533;*&#65533;&#1660;&#65533;%&#65533;/^&&#65533;$&#65533;&#65533;o&#65533;t"[&#65533;&#65533;ta&#65533;&#65533;&#65533;,`pi&#65533;&#65533;,&#65533;}, "0&#65533;&#65533;&#65533;&#65533; &#65533;P&#1549;&#65533;&#1485;&#65533; &#65533;&#65533;&#65533;`&#65533;p&#65533;j&#65533;&#65533;h
&#65533;m#a&#65533;e&#65533;&#65533;&#65533;&#65533;H&#65533; &#65533;&#65533;J&#65533;_qCi&#65533;&#65533;N&#65533;&#65533;&#979;_&#65533;&#65533;o&#65533;0 &#65533;0 D&#65533;&#1344;3&#65533;&#65533;&#65533;@+&#65533;&#65533;-s&#65533;8&#65533;a&#65533;3@g4x3&&#65533;&#65533;w
vOV&#208;&#65533;&#65533;&#65533;&#415;&#65533;J&#65533;'&#65533;H&#65533; $&#65533;&#65533;&#65533;&#65533;&#65533;&#65533;&#65533;,,&#65533;&#65533;&#65533;&#65533;&#65533;&#65533;&#65533;&#65533;&#65533;&#65533;&#65533;&#65533;&#65533;&#65533;&#65533;&#65533;&#65533;&#65533;&#65533;&#65533;&#65533;&#65533;,!&#65533;&#65533;*"&#65533;&#65533; &#65533;&#65533; &#191;&#65533;	
B??	7&#65533;&#65533;&#65533;&#65533;&#65533;&#65533;&#65533;&#65533;&#65533;&#65533;&#65533;&#65533;&#65533;&#65533;&#65533;&#65533;&#65533;&#65533;&#65533;&#65533;&#65533;&#65533;&#65533;7&#65533;
&#65533;&#65533;&#65533;&#65533;-&#65533;&#65533;&#65533;$&#1584;&#65533;&#65533;X&#65533;0&#65533;R&#65533;CG&#65533;p&T&#65533;H&#65533;R&#65533;E.2e&#65533;&#561;[&#65533;W&#65533;8|pT &#65533;&#65533;lb&#65533;&#1184;&#65533;Z4&#65533;&#65533;~#&#65533;&#65533;B&#65533;&#65533;&#65533;r&#65533;5s&#65533;:
J&#65533;+r&#65533;&#1761;3A >&#65533;&#65533;&#65533; ]&#65533;y&#65533;>&#65533;&#65533;&#65533; X&#65533;8P&#65533; H&#326;&#65533;V&#65533;D&#65533;-&#65533;&#418;p&#65533;"z(&#65533;n&#65533;B&#65533;b&#65533;&#65533;p&#65533;Z&#65533;&#65533;&#65533;&#65533;&#65533;&#65533; &#1659;f&#65533;rA&#65533;&#65533;&#65533;P&#65533;&#65533;&#65533;J&#65533;&#65533;&#65533;(&#65533;q&#65533;s&#65533; &#65533;n&#65533;;&#65533;&#65533;<&#65533; &#65533;h&#65533;&#1698;&#65533;&#65533;q&#65533;R&#65533;@b&#65533;&#65533;+-&#65533;&#65533;[&#65533;&#65533;&#65533;5}&#65533;{&#65533;Jz&#65533;&#65533;&#65533;&#65533;xy&#65533;,{&#65533;&#65533;U&#1240;&#65533;U'&#65533;ymX&#65533;&#65533;&#203;&#65533;&#65533;&#65533;&#65533;&#675802;uv&#65533;&#65533;&#1595;&#968;&#65533;&#65533;&#762;5&#65533;&#65533;V&#65533;8@D&#65533;O^&#65533;qs@y&#65533;&#65533;`&LDI@&#65533;x&#65533;&#65533;G[H&#65533;_&#65533;)MVL2B4&#65533;&#65533;Nt&#1930;&#65533;8YrB@ 7!&#65533;Q_M&#65533;&#65533;&#65533;Z!&#65533;&#65533;!&#65533;@&#65533;&#65533;4b&#65533;&#65533;lA	&#65533;~&#65533;p&#65533;)j&#65533;&#65533; &#65533;=&#65533;
%ka&#65533;&#65533;w&#65533;&#65533;_!|&#65533;&#65533;&#65533;&#65533;&#65533;&N&#65533;@%G&#65533;&#65533;xV&#65533;e{&#65533;&#65533;&#65533;f&#65533;&#65533;h&#65533;h&#65533;&#65533;&#65533;V&#65533;&#65533; &#65533;&#65533;d&#65533;&#65533;,0&#65533;!&#65533;&#65533;&#65533;&#65533;Z&#65533;=&#65533;'D_rz&#65533;	&#65533;&#65533;A&#65533;>"&#65533;&#65533;|*&#65533;&#65533;J&#65533;&#65533;&#65533;f5&#65533;Ug&#65533;=&#65533; &#65533;|cz&#22972;vc&#65533;y&#65533;&#65533;&#65533;N<&#65533;&#65533;Ni&#65533;&#65533;&#65533;&#65533;}+| p&#65533;&#65533;R&#65533;"&#65533;&#65533;&#65533;`&#65533;&#65533;BY&#65533;d&#65533;l&#65533;W&#65533;&#65533;M&#65533;&#65533;&#65533;r&#65533;2#&#65533;	&#65533;&#65533;&#65533;L&#65533;&#65533;X&#65533;li&#65533;&#65533;&#65533;v&#65533;&#65533;T&#65533;Z&#65533;;&#65533;&#65533;g&#65533;i&#65533;P&#985;&#65533;&#65533;&#65533;,^&#65533;0m&#65533;W6&#65533;&#65533;1L{&#65533;&#65533;&#65533;&#65533;&#65533;&#65533;^&#405;&#65533;H&#65533;bu7&#65533;&#65533;&#204;N&#361;&#65533;&#65533;wb&#65533;r'd&#146;TL&#65533;&#65533;s&#65533;M?<5l<&#65533;W&#65533;\a&#65533;&#65533;o&#65533;&#65533;&#65533;!&#65533;&#65533;`&#65533;&#65533;&#65533;B&#65533;&#65533;&#65533;Ts&#65533;&#65533;&#65533;^0gC&#65533;&#65533;RlM7&#65533;&#52651; b&#65533;4&#65533;xU&#65533;&#65533;c|IC&#65533;&#838;!#D&#65533;<+V&#65533;&#65533;f.&#65533;!pPd&#65533;&#45449;D&#65533;8&#65533;6'&#65533;.>&#65533;zij&#65533;\s&#65533;&#65533;&#65533;&#65533; ;ag&#65533;&#1579;*&#65533;&#65533;8&#65533;&#65533;rx&#65533;&#1855; &#65533;L&#65533;u&#65533;K|	&#65533;+.:&#65533;h\	&#65533;&#65533;I&#65533;&#65533;c&#65533;-&#65533;&#65533;&#65533;l&#65533;-2&#65533;&#716;1b&#65533;@&#65533;&#65533;<&#65533;nAa<&#65533;0&#65533;y&#65533;&#65533;  &#65533;&#65533;M7=u&#65533;&#65533;&#65533;B&#65533;&#65533;n=&#65533;&#1527;&#65533;~%&#65533;k &#65533;&#65533;wwJ&#65533;)ba&#935;<&#65533;b&#65533;&#65533;&#65533;&#65533;&#1943;&#65533;&#65533;Y3&#65533;&#65533;&#65533;&#65533;`o&#65533;&#65533;&#948;"E&#65533;<&#65533;#&#65533;&#65533;B&#65533;&#65533;&#65533;&#65533;&#65533;&#65533;~ ;&#65533;tD&#65533;/!8&#65533;=&#65533;&#65533;&#65533;&#65533;&#65533;1@)r&#636;&#65533;&#65533;=&#65533;*&#65533;&#65533;G&#65533;Q&#65533;k&#608;&#65533;&#65533;&#65533;!&&#65533;xy	&#65533;&#65533;&#65533;GB&#65533; &#65533;(	ST&#65533;]&#65533;.&#1632;F4&#65533;&#65533;=i8&#65533;]&#65533;&#65533;&#65533;||Q0&#65533;pz&#65533;&#65533;N&#65533;$&#65533;"&#65533;u&#269;&#65533;i&#65533;a,M&#65533;W4l&#65533;&#65533;Q&#65533;&#65533;P&#65533;&#65533;&#65533;f4&#65533;&#65533;Zo&#65533;EY&#65533;&#65533;z&#65533;E&&#65533;&#65533;F9&#65533;&#65533;|&#65533;S&#65533;i&#65533;^&#65533;&#65533;&#65533;&#65533;$AD"&#65533;&#65533;&#65533;&#1235;&#65533;&#65533;&#65533;&#65533;Q&#65533;<&#65533;&#65533;&#65533;&#65533;5&#1104;&#65533;6&#65533;&#65533;&#65533;&#65533;rHO&#65533;xI&#65533;&#65533;tf6I&#65533;G&#65533;&#65533;&#65533;&#65533;V&#65533;&#65533;T&#65533;&#65533;mi!Nb&#65533;&#65533;&#65533;&#65533;w&#65533;v&#65533;&#440;&#65533;:&#65533;&#65533;N&#65533;]N#>D&#65533;3&#65533;&#65533;&#65533;i&#65533;1&#65533;N	&#65533;&#65533;Ky&#65533;/&#1576;&#65533;&#65533;:eLO*&#65533;"(DND&#65533;6&#65533;&#65533;&#65533;&#65533;&#65533;=e&#65533;&#65533;> 't&#65533;&#65533;*V&#65533;&#65533;&#65533;&#65533;-t&#65533;&#530;a&#65533;u&#65533;L&#65533;O&#65533;&#65533;C&#65533;Um&#65533;&#65533;&#65533;&#65533;&#65533;8}
d&#65533;&#65533;Bi7T&#65533;J&#65533;&#65533;t&#65533;C&#65533;.&#65533;&#65533;&#65533;&#65533;&#65533;&#65533;(&#65533;&#65533;&#65533;M&#65533;&#65533;BJ!&#65533;&#65533;)&#65533;&#65533;&#240;5.&#65533;&#65533;1E&#65533;&#65533;R)I]:&#65533;&#65533;&#618;&#65533;&#1063;q&#65533;w&#65533;&#65533;&#65533;n&#65533;l	&#65533;&#65533;&#65533;&#65533;&#65533;&#65533;	&#65533;&#65533;z&#65533;.Nt&#65533;&#65533;(P&#65533;&#65533;&#65533;&#65533;&#596;&4q%<&#65533;&#65533;Vk&#65533;&#65533;l!8d`&#65533;&#505;&#65533; .tE&&#65533;t&#65533;"&#65533;&#65533;&#65533;&#65533;&#65533;
&#65533;&#65533;c
@&#65533;&#65533;&#65533;&#65533;[M&#237;o&#65533;&#65533;y<:&#65533;Mu&#65533;&#65533;&#65533;&#65533;6&#65533;&#65533;W&#65533;&#65533;$&#65533;&#65533;&#65533;&#65533;&#65533;R
&#65533;Jo)&#65533;&#65533;*&#65533;&#65533;&#65533;J(&#65533;&#65533;h&#65533;m &#65533;&#65533;&#65533;gC&#65533;&#65533;&#65533;&#65533;o&#65533;&#65533;&#65533;m&#65533;&#65533;&#65533;J&#65533;(&#65533;n&#65533;&#65533;Eri)&#65533;*b&#65533;&#65533;&#65533;*\&#65533;&#65533;&#65533;&#65533;@&#65533;&#65533;&#1203;&#65533;d|7H&#65533;gy&#65533;&#65533;6&#508;&#65533;&#65533;&#65533;&#65533;\B3b)c&#1756;&#65533;.&#65533;d&#65533;&#65533;&#65533;&#65533;7)&#65533;(&#65533;&#65533;&#65533;&#65533;&#65533;&#65533;%  &#65533;D&#65533;mk&#65533;:&#65533;&#65533;&#65533;d( &#65533;&#65533;&#65533;kQ&#65533;K&#65533;&#65533;X&#65533;&#65533;&#65533;&#65533;&#65533;&#65533;&#65533;&#65533;&#65533;V;0&#65533;gG1$&#65533; &#65533;(&#65533;	&#65533;&#65533;I
&#65533;!&#65533;&#65533;2&#65533; &#65533;`&#65533;&#65533;D&#65533;S(+c&#65533;	eI&#65533;P&#65533;S&#65533;&#65533;&#65533;&#65533;)
6&#65533;&#65533;z#n&#65533;R&#65533;&#65533;&#65533;&#65533;&#956;&#65533;KeP&#65533;&#65533;l&#65533;v&#65533;&#65533;T&#65533;&#65533;&#65533;&#65533; 3&#65533;&#65533;&#65533;&#65533;&#65533;A&#65533;*&#65533;&#65533;&#65533;M|b&#1898;&#65533;<&#65533;&#65533;n&#65533;&#65533;&#65533;	&#65533;&#65533;&#65533;)@&#65533;&#65533;[cp4&#65533;6&#65533;k8*&#65533; hUJ2&#65533;&#65533;	;&#65533;&#65533;&#65533;&#65533;&#65533;&#65533;U\&#65533; &#65533; ^5kOX&#40558;e&#65533;B&#1914;D&#65533;#vX&#65533;Cp&#65533;&#65533;&#65533;d&#65533;.&#65533;&#65533;"@A&#65533;&#65533;&#65533;&#65533;g &#65533;kQ&#65533;&#65533;h&#65533;CX	&#65533;&#65533;&#65533;&#65533;R&#65533;&#65533;&#65533;P&#65533;h&#65533;&#65533;2&#65533;&#65533;&#65533;~4g.&#65533;V&#65533;&#65533;&#65533;%L&#65533;&#65533;+Q,&#65533;&#1615;&#65533;&#65533;&#65533;&#65533;}&#65533;q&#65533;^*&#65533;&#417;&#65533;EG:&#65533;u:i&#65533;3&#65533;#&#65533;.&#65533;q&#65533;u[&#65533;wo&#65533;C&#1877;&#65533;)&#65533;#c&#65533;2 &#65533;&#65533;&#65533;-a&#65533;&#65533;k&#65533;_,h2&#65533;&#65533;Z&#65533;}&#65533;W&#65533;&#65533;&#65533;/&#65533;&#65533;09&#7547;&#65533;&#65533;&#65533;&#65533;<&#65533;F&#65533;&#65533;&#65533;&#65533;&#65533;Q&#65533;&#65533;V&#65533;&#65533;Fb	qy"&#65533;&#65533;&#65533;LC&#65533;&#65533;taC@1&#65533;&#65533;p]&#65533;&#36244;f&#65533;v&#65533;Z&#65533;&#65533;&#65533;&#65533;uK&#65533;{&#65533;&#65533;0&#65533;9l&#15897;&#65533;jt&#65533;&#65533;#&#653;&B! &#65533;_&#65533;&#65533;j&#49630;&#65533;&#65533;d&#65533;&#65533;&#65533;1&#65533;&#65533;&#65533;8T&#65533;s&#65533;&#65533;&#474;&#65533;&#65533;&#1932;D8&#65533;	&#65533;&#65533;&#65533;I-'&#65533;n$&#65533;&#65533;~&#65533;&#65533;sD&#65533;&#65533;&#65533;-q6f&#65533;&#65533;&#65533;&#65533;&#65533;&#947;q&#65533;;	 &#793;&#65533;&#65533;&#65533;&#65533;t*u&#65533;&#65533;&#65533;r&#2002;&#1478;Pt&#65533;5=)J&#65533;&#65533;&#65533;&#65533;x&#65533;&#65533;&#65533;
&#65533;&#65533;&#65533;&#65533;`d&#65533;&#65533;&#65533;2&#65533;b&#65533;&#65533;&#167;r' #.W&#65533;&#65533;0&#65533;S!&#65533;&#65533;&#65533;|&#65533;&#65533;&#65533;&#65533;X&#65533;&#65533;7_J&#65533;&#65533;FE&#65533;&#65533;&#65533;6&#65533;7!~&#341;Y8B;aH&#65533;y&#65533;&#65533;.&#65533;&#65533;/&#65533;&#65533;s&#65533;&#65533;@}E&#65533;&#65533;{s&#65533;Fv&#65533;&#65533; &#65533;&#65533;5&#65533;f&#65533;&#65533;&#65533;&#65533;;'&#65533;xq&#65533;{&#65533;17&#65533;I&#65533;c(2&#65533;SxE&#65533;&#65533;!&#65533;^v8&#65533;&#65533;&#449;&#65533;Vlg&#65533;6H&#65533;&#65533;&#65533;&#65533; M&#65533;G	ovk&#65533;Ii&#65533;&[aY&#65533;"pr{	'&#65533;&#65533;7DG&#65533;&#65533;P&#928;@&#65533;&#65533;u&#65533;&#65533;&#65533;6?&#65533;'&#65533;&#65533;l&#65533;&#28948;&#65533;|x""p&#65533;&#65533;R?`&#65533;>&#65533;87&#65533;&#65533;&#65533;.&#65533;&#65533;B&#65533;Vk&#65533;s&#65533;qj&#65533;r&#65533;`<B`gBL&#65533;&&#65533;V
+XJx&#65533;E'&#65533;H	&#65533;D	&#1031;Ea&#65533;H&#65533;A&#65533;:`&#65533;37N&#65533;=&#65533;F#:&#65533;\&#65533;q;w&#65533;F&#65533;&#65533;&#65533;h&#65533;&#65533;JaXlGL,3
E&#65533;&#65533;s&#65533;'&#65533;h&#65533;&#65533;H
Q&#65533;  &#65533;&#753;&#65533;(&#65533;zUuF=,4o&#65533;&#65533;t?&#65533;m&#65533;FE(&#65533;%&#65533;&#65533;
z&&#65533;(
&#65533;8&#65533;&#65533;(&#65533;&#65533;!&#65533;&#65533;&#65533;E&#65533;a#&#65533;&#65533;BU&#65533;]&#65533;&#65533;\&#65533;>&#65533;&#65533;JK&#65533;M45(8&#65533;B  &#30921;(&#65533;v&#65533;&#65533;&#65533;&#65533;&#65533;&#65533;&#65533;&#65533;&#65533;	L&#65533;&#65533;&#65533;&#65533;&#65533;b56Nf&#65533;%&#65533;&#65533;7b&#65533;g&#65533;&#65533; e&#65533;&#65533;&#65533;8C&#65533;&#65533;[q@N&#65533;4&#65533;G&#65533;  &#65533;	)&#65533; mvDf8&#65533;&#65533;^&#65533;2p&#65533;7Q&#65533;&#65533;&#65533;7&#65533;#.&#65533;]&#65533; K&#65533;~&#65533;N3E#&#65533;a\(&#65533;&c&#65533;ag&#65533;,&#65533;&#65533;p&#65533;&#65533;Ocz&#65533;UI	&#65533;d}&#65533; u2 #Q&#65533;$&#65533;F8f&#65533;&#278;&#65533;&#65533;SW&#65533;&#65533;E\&#65533;h&#65533;R&#65533;&#242;&#65533;T`%i&#65533; -PkN&#65533;[p&#65533;*GiiWD=^&#65533;&#65533;L&#65533;'&#65533;&#65533;4&#65533;427@"&#65533;&#65533;&#65533;V&#65533;&#65533;&#65533;&#65533;&#65533;8&#65533;&#65533;&#65533;&#65533;IT&#65533;&#65533;&#65533;&#65533;6&#65533; +&#65533;I&#65533;&#760;+C&#65533;o&#65533;&#65533;&#65533;&#65533;&#65533;1u&#65533;`&#65533;&#65533;	&#65533;#&#65533;&#65533;/&#65533;&#65533;JR&#65533;F-&#65533;&#65533;&#65533;&#65533;6y&#65533;WTi&#65533;z&#65533;&#65533;&#65533;T^&#65533;]&#65533;B &#809;C&#1436;.&#65533;&#65533;3
&#1054;&#65533;2vyu#&#65533;&#65533;=R&#65533;/&#65533;P&#65533;Vhm&#65533;_&#65533;1eV&#65533;&#65533;pvh&#65533;.$&#65533;N5}&#65533;R&#65533;&#65533;Hb&#65533;&#65533;y1&#65533;&#65533;0S&#65533;L&#65533;a&#65533;&#65533;&#65533;&#65533;V&#65533;^&#656;3vq&#65533;&#65533;AoS&#65533;`&#65533;&#65533;&#65533;:E5/;&#65533;Q&#65533;BL&#65533;A&&#1351;>vE)$g&#65533;&#65533;&#65533;&#65533;-&#65533;{&#65533;`&#65533;Su&#65533;hST[&#65533;~&#65533;t&#65533;&#65533;P]w&#65533;&#65533;`&#65533;&#65533;<Gf[2)&#65533;a1&#65533;&#65533;&#65533;0jK&#65533;&#65533;&#65533;9&#65533;P&#675;s&#65533;l&#65533;5&#65533;&#65533;CC3&#65533;&#65533;_&#65533;^{&#65533;&#65533;"y&#65533;&#65533;&#65533;x9yr&#65533;+&#65533;&#65533;&#65533;p&#65533;&#65533;'&#65533;6f&#65533;N&#65533;&#65533;&#65533;&#65533;m3)2&#65533;&#65533;%I&#65533;&#65533;&#65533;i&#65533;&#65533;6iA&#65533;O&#65533;	&#65533;&#65533;aQ&#65533;q1 :&#65533;&#65533;&#65533;&#65533;E:&#65533;&#65533;"r&#65533;1 &#65533;&#65533;&#65533;Y v7J&#65533;9V&#65533;&#65533;&#65533;.&#65533;l)X*Z5@z&#65533; .&=&#65533;!&#65533;&#65533;^&#65533;W&#65533;&#65533;&#65533;5&#65533;Z&#65533;&#65533;G#&#65533;&#65533;C&#65533;
 \&#65533;S&#65533;2	&#65533;&#65533;`&#65533;0 I&#65533;B&#65533;A&#474;&#65533;x&#65533;&#65533;&#65533;&#65533;O&#65533;@&#65533;&#65533;&#65533;<&#65533;3&#65533;&#65533;&#65533;I&#65533;S&#65533;&#65533;4f&#65533;&#65533;&#65533;&#65533;&#65533;&#65533;Dc&#65533;&#65533;:	l)J&#65533;0 p&#65533;xRa-E	&#65533;&#65533;&#65533;)&#65533;i&#65533;&#65533;s}&#65533;p ;&#65533;a&#65533;&#65533;&#65533;&#65533;l&#65533;W&#65533;F&#65533;Y@{&#65533;m&#65533;US [ugb&#65533;&#65533;&#65533;!&#65533;%iE&#65533;&#65533;>&#65533;&#65533;C&#65533;[&#1504;&#65533;&#65533;&#65533;tb&#65533;&#65533; &#65533;_&#65533;D)=&#65533;&#65533;5 &#65533;&#65533;y&#65533;l&#65533;_&#65533;&#65533;.1&#65533;:&#65533;IH1&#65533;1eR&#65533;K&#65533;&#65533;}&#65533;&#65533;Px&#65533;A&#65533;&#65533;&#65533;0&#65533;2&#65533;"&#65533;B&#65533;u&#65533;P= &#65533;IKb&#65533;&#65533;RB&#65533;4&#65533;.PD&#65533;
Z&#65533;s&#65533; &#65533;q.&#65533;V&#65533;&#65533;&#65533;&#65533;T&#65533;F&#65533;&#65533;&#65533;&#65533;
p&#65533;&#65533;&#65533;TJrqC&#65533;&#65533;F6&#65533;3&#65533;&#65533;u&#65533;&#65533;k%&#65533;&#65533;&#65533;v&#65533;=&#65533;Z&#65533;Y&#65533;&#65533;8&#65533; &#65533;s&#65533;&#65533;&#65533; jv3=+%5P&#65533;&#65533;I&#65533;YR&#65533;&#65533;&#65533;e&#65533;&#65533;&#65533;{!h"&#65533;&#65533;_&#65533;&#65533;&#65533;I&#65533;&#65533;&#65533;q~&#1973;&#65533;&#65533;&#65533;E&#65533;$&#65533;&#65533;6&#65533;&#65533;[&#65533;&#65533;&#65533;&#65533;Or+&#65533;	%+&#65533;&#65533;&#65533;0&#65533;&#65533;&#65533;P&#65533;Yr&#65533; &#65533;&#65533;jwb&#65533;d5&#65533;&#65533;&#65533;/P&#65533;&#65533;&#1451;&#65533;C:&#65533;8&#65533;&#65533;P,IOA>p5&#65533;&#65533;&#65533;;JC&#65533;@&#65533;&#65533;8&#65533;zQ&#65533;&#65533;&#65533;&#65533;&#65533;wE&#65533;&#65533;[(&#65533;&#65533;&#65533;&#65533;&#65533;hf&#65533;&#65533;M&#65533;&#1611;&#65533;L&#65533;0&#65533;# 
&#65533;&#65533;k&#65533;&#65533;T&#65533;&#1667;w&#65533;&#65533;^Kp&#65533;&#65533;6&#65533;0^&#65533;z&#65533;&#65533;&#65533;d|&#65533;&#65533;&#65533;x&#65533;Kc&#65533;"#&#65533;;e5&#65533;&#65533;'\Tg&#65533;&#65533;l	&#65533;&#65533;I&#65533;7&#65533; &#65533;W
 	6&#65533;&#65533;vo&#65533;<&#65533;&#65533;&#65533;E&#65533;&#65533;&#65533;&#65533;&#65533;EI&#65533;&#65533;&#1666; &#65533;&#65533;8&#65533;#&#65533;'9&#65533;g&#65533;&#65533;Q&#367;&#65533;&#65533;&#65533;&#65533;&#65533;w&#65533;&#340;a0&#65533;;:_&#65533;"I2 &#65533;&#65533;&#65533;j&#65533;.)&#65533;HX&#65533;-&#65533;&#65533;pEy&#995;:.&#25762;l"&#645;&#65533;&#65533;0RJ|&#65533;>7&#65533;RZL&#65533;&#65533;*&#65533;&#65533;&#65533;Xz&#65533;&#65533;^2&#65533;&#65533;\y&#65533; ,`+r6`&#65533;'&#65533;5ko<&#65533;u!s&#65533;2&#65533;&#65533;&#192;&#65533; &#65533;|&#65533;&#1849;Q7
X'&#65533;&#65533;Ct&#65533;K&#65533;&#1596;w0cK@&#65533;p&#65533;:7&#65533;',&#65533;z\&#65533;<L&#65533;&#65533;&#65533;r&#65533;b]C&#65533;Y&#65533;&#65533;K&#65533;	WHhL&#49825;&#65533;)&#65533;/#&#65533;&#65533;x&#65533;h&#65533;&#65533;&#65533;&#65533;%&#65533;&#65533;L|&#65533;&#65533;=&#65533;j&#65533; &#65533;&#65533;&#65533;&#65533;l&#65533;&#65533;A"&#65533;TJ&#65533;&#65533;&#65533;;&#65533;n&#65533;&#65533;&#65533;)%&#65533;xX&#65533;&#65533;&#335;$Mr&#65533;vr&#65533;	&#65533;&#65533;&#65533;g&#65533;&#65533;E&#65533;&#65533;xS&#65533;&#65533;bb&#65533;&#65533;3&#65533;)&#65533;&#65533;({&#65533;\gY&#65533;&#65533;L&#65533;{&#533; U`&#65533;&#65533;&#65533;&&#65533;&#65533;mC&#65533;&#65533; _KA&#65533;BVc&#65533;&#65533;;&#65533;&&#65533;&#65533; 9&#65533;#0yq&#65533;D&#65533;&#65533;&#65533;&#65533;d	&#65533;;3`&#65533;&#395;&#65533;&#65533;&#65533;d\&#65533;&#65533;w&#1358;@k&#65533;&#65533;&#65533;[&#65533;&#65533;t&#343;&#65533;&#65533;&#65533;&#65533;p&#65533;&#65533;-&#65533;&#65533;D&#65533;B&#65533;j&#65533;G5&#65533;p&#65533;&#42220;L&#65533;V&#65533;&#65533;&#1266;)4&#65533;p&#65533;$1d&#65533;L&#65533;&#65533;&#65533;&#65533;&#65533;&#65533;&#65533;R!)&#65533;&#2971;1&#65533;&#65533;*&#1847;&#65533;&#1217;&#65533;&#65533;{EB$&#65533;&#65533;CMW&#65533;&#65533;&#65533;B&#65533;N&#65533;6&#65533;VN1I&#65533;&#65533;@bU&#65533;!i&#65533;&#65533;&#5130;&#65533;&#65533;&#1160;\^&#65533;&#65533;((2&#65533;	#p%5x&#65533;&#65533;%&#65533;* &#65533;h=&#65533;K=&#65533;
&#65533;&#65533;n&#65533;"&#65533;&#65533;+d&#65533;&#65533;6&#65533;N|v&#65533;y&#65533;=&#65533;&#65533;&#65533;&#65533;&#65533;'&#1903;&#65533;8&#65533;JW&#65533;	(&#1571;JU&#65533;&#65533; &#65533;&#65533;&#350;&#65533;&#65533;yr&#65533;H&#65533; &#65533;&#65533;x\T&#65533;&#65533;zK&#65533;'&#65533;<&#65533;&#65533;6&#65533;&#65533;&#65533;&#327;&#65533;cR>&#65533;&#65533;&#1085;&#65533;n&#1241;&#65533;&#65533; `)&#65533;	&#65533;&#65533;O&#65533;\WZ:`&#65533;&#65533;M&#65533;y"~&#65533;c&#65533;&#1301;Z&#65533;&#65533;=e6e&#65533;<&#65533;&#65533;`&#65533;&#65533;&#65533;>&#65533;&#65533;&#65533;tRJ&#65533;&#65533;'#V&#65533;&#65533;g&#65533;&#65533;s&#65533;V"&#65533;&#65533;&#65533;&#65533;&#65533;+&#65533;&#65533;9a&#65533;&#65533;&#65533;&#65533;&#1788;&#65533;hg=&#65533;]n&#65533;&#65533;&#65533;&#65533;&#65533;&#65533;&#65533;8C&#65533;&#65533;&#65533;&#65533;&#65533;&#65533;&#65533;=&#65533;&#65533;)c&#65533;$f&#65533;Pmw&#65533;&#65533;K&#65533;7B&#65533; &#65533;t#:&#65533;2&#65533;d&#65533;&#1003;
B&#65533;&#65533;L&#65533;2&#65533;&#65533;&#65533;&#980;&#65533;R@&#65533;ZU&#65533;&#65533;&#65533;&#65533;*&#65533;&#21396;&#65533;&#65533;&#1059;&#65533;Z&#65533;q&#65533;&#22933;&#65533;&#65533;&#65533;&#65533;m&#65533;&#65533;a&#65533;&#65533;"(&#65533;&#65533;&#65533;`&#65533;	&#65533;[n&#575;c&#65533;&#65533;D&#65533;cJ&#65533;p &#65533;&#65533;}*+L&#65533;&#65533;&#65533; M&#1101;&#65533;&#65533;Xv:&#65533;yx9&#65533;&#1036;P&#912;q&#65533;r-&#65533;&#1350;&#65533;&#65533;A&#65533;n&#65533;>+&#65533;&#65533;c&#65533;&#65533;&#65533;q>^i&#65533;&#65533;&#65533;&#65533;&#65533;&#65533;&#65533;&#65533;d{&#65533;&#65533;07&#65533;-&#65533;:$d&#65533;ui&#65533;&#65533;&&#65533;\\&#65533;N&#65533;!&#65533;&#65533;&#65533;	2&#65533;VSZ	&#65533;&#65533;&#1225;&#65533;&#65533;&#65533;T%|Z&#1392;&#65533;2,6&#65533;d&#65533;&#11991;H[&#65533;&&#65533;&#65533;&#65533;U(h&#65533;B&#65533;&#65533;&#65533;&#65533;&#65533;iU&#65533;&#65533;@J&#65533;&#65533;>OBu[&#65533;&#65533;&#65533;&#65533;NJ&#65533;2I&#65533;&#65533;@&#65533;&#65533;d&#65533;&#65533;&#65533;Q|&#65533;R&#65533;X&#65533;&#65533;&#65533;at&#65533;&#65533;&#65533;&#65533;&#65533;&#65533;b/]A)&#65533;	o^Q&#65533;I&#65533;&#65533;&#65533;&#65533;&#65533;&#65533;&#65533;1p&#65533;j&#65533;&#65533;&#65533;&#65533;&#65533;&#65533;b&#65533;&#65533;&#65533;&#65533;&#65533;&#65533;&#65533;&#65533;&#65533; &#65533;&#65533;FO
w6&#65533;&#65533;&#65533;I&#65533;&#65533;@$*&#65533;&#65533;&#65533;I6e&#65533;I&#65533;4&#65533;U&#65533;&#65533;r0&#65533;&#65533;&#65533;&#65533;&#65533;&#65533;&#65533;&#65533;'&#65533;&#65533;&#65533;&#65533;p&#65533;&#65533;&#65533;b&#65533;&#65533;&#65533;&#692;&#65533;&#65533;`&#65533; &#65533;g&#65533;B&#65533;\&#65533;sV&#65533;&#65533;Y]&#65533;&#65533;&#65533;J&#65533;&#65533;#&#65533;&#65533;&#65533;&#65533;r&#65533;"&#65533;\&#65533;p&#65533;I&#1461;&#65533;0&#65533;-<&#65533;&#65533;Ts&#65533;` D&#65533;&#65533;&#65533;b}7&#65533;.&#65533;&#65533;&#65533;3:&#65533;B&#65533;#&#65533;q&#65533;&#65533;&#65533;O_&#65533;M&#65533;&#65533;^'&#65533;xq&#1820;0&#65533;G&#65533;&#65533;&#65533;&#65533;&#65533;&#65533;&#65533;&#65533;&#65533;&#65533;&#65533;&#65533;&#65533;&#65533;&#65533;&#65533;&#65533;&#65533;&#65533;&#65533;&#65533;&#65533;&#65533;&#65533;&#65533;&#65533;&#65533;&#65533;&#65533;&#65533;&#65533;-&#65533;&#65533;&#65533;&#65533;!&#65533;&#65533; &#65533;&#65533;
B7	B&#65533;B
7 &#499;&#65533;&#65533;&#65533;&#65533;&#65533;&#65533;&#1063;&#65533;&#65533;&#65533;&#65533;??	&#65533;&#65533;&#65533;&#65533;&#65533;&#1029;!&#65533;1&#65533;&#65533;&#855;&#65533;&#65533;&#65533;&#65533;&#65533;&#65533;&#65533;&#65533;&#65533; &#65533;&#65533;&#65533;&#65533;`&#65533;	&#65533;~`6kY[&#65533;"&&#65533;A&#65533;&#65533;&#65533;&#65533;0&#1440;a2t _XFK&#65533;&#65533;&#65533;&#65533;&#65533;&#65533;\&#65533;h&#65533;Y&#65533;E&#65533;&#65533;&#65533;&#1057;c&#65533;&#787; &#65533;&#65533;BD&#65533;&#65533;IB&#65533;&#65533;&#65533;&#65533;&#1255;P&#65533;2
&#65533;A&#65533;$&#65533;&#65533;V&#65533;$ &#65533;&#65533;*LD
&#65533;"-~&#65533;&#65533;MbK&#252;&#65533;A&#65533;#&#65533;e=&#65533;F&#65533;`&#65533;&#65533;I[mw&#65533;T&#65533;K&#65533;&#65533;&#65533;>&#65533;< &#65533;W.&#65533;&#65533;&#65533;&#65533;&#65533;E@Y&#65533;&#65533;&#65533;
&#65533;%&#65533;M%s&#65533;	&#193;[/&#65533;&#65533;j&#65533;&#65533;
&#65533;&#65533;*&#65533;&#65533;+1&#65533;k&#65533;&#65533;&#23958;
.&#65533;&#65533;&#65533;&#65533;&#65533;&#65533;1T&#65533;p&#65533;ZJ]&#65533;&#65533;a|)nf&#65533;&#65533;&#65533;&#65533;R
@&#65533;V&#65533;^&#65533;&#65533;t|&#65533;&#65533;d&#875;7&#65533;&#65533;siF)&#65533;&#65533;MOT&#65533;y,&#65533;&#65533;&#65533;)&#65533;&#65533;&#65533;
 &#65533;&#65533;E&#65533;WLq&#65533;&#65533;&#65533;&#65533;^&#642;&#65533;I&#65533;D&#65533;&#65533;&#65533;r&#65533;u&#345;&#65533; 3&#65533;&#65533;&#65533;@b&#65533;#&#65533;]&#65533;#&#65533;9u&#65533; '&#65533;&#65533;&#65533;UA&#65533;&#65533;z&#65533;-QL&#65533;&#65533;&#65533;v<%&#65533;/ /&#65533;QD!&#65533;&#65533;S&#65533;xD&#65533;s&#65533;&#65533;&#65533;7&#65533;X&#65533;L&#65533;9
j&#65533;A&#65533;&#65533;-&#65533;&#65533;#&#65533;Tp&#65533;!MD#i+&#65533;(&#65533;'&#65533;&#65533;&#65533;X&#65533;|&#65533;&#&#65533;@g)&#65533;&#65533;&#65533;Um2&#65533;0	&#65533;0;&#1061;LJ&#65533;O4^:yD&#65533;&#65533;V&#65533;&#65533;>h&#65533;&#65533;BxiW&#1218;&#65533;&#65533;P!&#65533;&&#65533;1&#65533;&#65533;Z?w&#65533;&#65533;*&#65533;p>:j&#65533;	&#65533;&#65533;&#65533;&#65533;0+h&#65533;p&#65533;z_j &#65533;viE*&#65533;&#65533;&#65533;&#65533;&#65533;&#65533;>&#65533;DF&#65533;P&#65533;\&#65533;a&#65533;C&#65533; >&#65533;&#65533;&#65533;6&#65533;Dt&#65533;&#65533;&#65533;2N4 &#65533;:=&#65533;&#65533;&#65533;$&#65533;&#65533;&#65533;&#65533;0&#65533;&#65533;&#65533;&#65533;&#45660;&#65533;&#65533;@&#65533;9&#65533;L&#65533;&#65533;H&#65533;B&#65533;&#65533;@sC&#416;X.=&#65533; &#65533;/D&#65533;pda&#65533;&#65533;&#65533;&#65533;lxJC&#65533;&#65533;D&#65533;/
&#65533;@&#65533;\&#65533;&#1026;&#65533;	b&#65533;&#65533;U&#65533;B&#65533;p&#65533;*T7&#65533;v&#65533;>,&#65533;@y9&#65533;o&#1041;-&#65533;&#65533;&#65533;&#65533;H&#65533;jm &#65533;&#804; h&#65533;&#65533;Dpkd&#65533;"&#65533;&#65533;&#499;l&#65533;[.	l&#13496;2&#65533;&#65533;&#65533;&#65533;``&#65533;%&#65533;&#65533;\&#65533;R&#65533;&#65533;&#65533;&#1006;B&#65533;&#65533;&#65533;&#65533;O&#65533;T&#65533;&#65533;&#65533;(8=A&#65533;]&#663;#}w&#65533;<qg&#65533;&#65533;&#65533;&#65533;&#65533;&#65533;/?&#65533;5&#65533;0M&#728;H{&#65533;L&#65533;&#65533;\&#65533;B&#65533;K&#65533;_&#65533;`&#65533;&#65533;B&#65533;&#65533;&#65533;p@&#65533;e&#65533;&#65533;7@
&#65533;<p;&#65533;Q&#65533;['&#65533;&#65533;&#65533;&#65533;7&#65533;&#65533;&#65533;&#65533;&#65533;(&#65533;O&#65533;52&#65533;Bn<&#65533;s&#65533; *&#65533;&#65533;&#65533;`z&#65533;&#65533;%&#65533;M`&#65533;&#65533;&#65533;v&#65533;&#65533;9&#65533;sl&#65533;PIE|&#65533;&#65533;C&#65533;%h&#65533;)?f&#65533;&#65533;&#65533;&#65533; &#65533; 
.C&#65533;&#65533;&#65533;,&#65533;X&#65533;&#65533;&#65533;Lc|&#65533;J&#65533;&#65533;U&#65533; kc&#65533;&#65533;&#65533;>&#65533;&#65533; &#65533;y&#65533;-&#65533;&#65533;L&#65533;tp,cl,&#65533;H&#65533;&#65533;&#65533;&#65533;&#65533;0d&#65533;*8&#65533;?&#65533;&#65533;O&#65533; &#65533;3&#65533;I&#65533;%&#65533;&#65533;\&#65533;4&#65533;&#65533;b[&#65533;
&#65533;&#65533;2G&#65533;&#65533;i&#641;Y&#65533;Zp &#65533;&#65533;&#65533;&#65533;A&#65533;ZD=&#65533;&#65533;&#65533;N&#65533;7&#65533;b&#65533;&#65533;&#65533;'&#65533;8&#65533;&#65533;$q&#65533;E&#65533;&#65533;v&#1697;&#19351; &#65533;lm&#65533;B&#65533;&#65533;&#65533;h-A&#65533;>&#65533;&#65533;A&#65533;&#65533;i&#65533;A 4Xp 8&#65533;&#65533;,&#65533;&#65533;&#296;&#65533;&#65533;&#65533;El^&#65533;&#65533;&#65533;&#65533;{&#65533;&#65533;&#65533;f&#65533;&#65533;&#65533;XH&#65533;&#65533;&#65533;E+{&#65533;&#65533;&#1668;&#65533;ANn"&#65533;GF2n&#65533;&#65533;B&#65533;p`q^&#65533;&#700;&#65533;&#65533;i&#65533;x'	&#65533;Q&#65533;~&#65533;&f&#65533;g&"V&#171;&#65533;S&#65533;&#65533;V&#65533;&#65533;&#65533;pQ&#65533;&#378;6[j[&#65533;x`` &#65533;&#65533;&#797;l\&#65533;&#65533;&#65533;b&#65533;&#65533;P &#65533;&#545; .&#65533;+C(O&#628;&#65533;&#65533;@ P>0&#65533;@Z&#65533;&#65533;n&#65533;&#65533; 
Oj&#65533;&#217;&#647;&#65533;;&#65533;&#65533;G>.&#65533;6&#65533;&#65533;&#65533;&#65533;K&#65533;&#65533;&#65533;mf&#65533;>&#65533;	tpa&#65533;D- q@&#65533;&#1162;&#65533;x)*m&#65533;&#65533;O&#65533;f 'x@d&#65533;&#65533;&#65533;B<M&#65533;"&#65533;&#65533;rB &#65533;@&#65533;&#65533;v&#65533;&#65533;$	;&#65533;y&#65533;*&#65533;&#65533;&#65533;&#65533;$sH*&#65533;L`&#65533;d8$&#65533;b&#65533;&#65533;H&#65533;S&#65533;&#65533;&#665;m]&#65533;Q/aK&#1352;%)&#65533;	&#152;&#65533;x&#65533;F9Nu&#65533;&#65533;T&#65533;&#65533;@&#65533;&#65533;Dc&#65533;&#65533;&#65533;&#65533;8'%&#65533;&#65533;6&#65533;&#65533;, &#65533;rf&#1513;&#65533;9&#65533;@&#65533;n&#38493;&#65533;J&#65533;&#1455;&#65533;&#65533;Cc&#65533;P+F&#65533;a&#65533;&#65533;&#65533;&#65533;&#65533;]&#65533;#&#65533;&#977;[f&#65533;&#65533;6H&#65533;&#1293;G?z&#65533;A&#65533;"&#65533;&#65533;&#65533;&#65533;p&#65533;6 W&#65533;&#65533;&#1162;&#65533;&#65533;&#1669;&#65533;+`&#65533;B&#65533;&#65533;&#65533;z&#1498;&#65533;?Z&#65533;&#65533;&#65533;\w&#65533;hABP&#65533;IARM&#1745;n!&#65533;v&#65533;&#65533;3&#65533;k&#566; &#65533;&#65533;( &#65533;&h&#65533;&#65533;&#65533;<&#65533;\&#590;&#65533;&#65533;&#65533;K&#65533;	h&#65533;lDY&#65533;7L&#65533;&#65533;j&#1712;8!j`&#65533;&#65533;H%&#1970;Z&#65533;&#65533;&#65533;&#65533;&#65533;&#65533;&#65533;pr&#65533;&#65533;l&#65533;&#65533;&#65533;&#65533;qOV&#65533;&#65533;&#65533;:&#65533;&#65533;53H-&#65533;&#65533;h&#65533;h&#1105; L&#65533;&#65533;&#65533; mT&&#65533;a{d&#65533;&#65533;z&#65533;HkZA&#512;*@&#65533;W&#65533;&#65533;Hb&#65533;M&#65533;j&#65533;&#65533;&#724;(-&#65533;
&#65533;}&#65533;&#65533;&#65533;r&#65533;&#65533;&#65533; 	&#65533;|n;&#65533;M&#65533;
f&#547;X&#65533;1g&#65533;&#65533;&#65533;"=&#65533;&#65533;UM4&#65533;&#65533;i&#65533;&#65533;b&#65533;M&#65533;&#65533;;3&#65533;&#65533;&#65533;&#65533;&#65533;&#65533;&#65533;&#65533;4&#65533;&#65533;&#65533;&#65533;&#1665;@&#65533;H&#65533;)&0&#65533; `&#65533;&#770;'&#65533;$&#65533;&#65533;&&#65533;|&#65533;&#65533;i&#65533;&#65533;"
z<&#65533;&#65533;&#65533;&#65533;<X&#65533;T&#65533;@&#65533;&#65533;&#65533;"&#65533;y&#65533;t3&#65533;&#65533;/"&#65533;&#65533;!&#65533;B&#65533;]&#65533;&#65533;1&#65533;&#65533;.H &#65533;/ &#65533;Q&#65533;&#65533;i&#65533;&#65533;&#65533;.,&#65533;&#65533;&#65533;&#65533;Pm&#65533;?Q&#65533;&#65533;zi~&#65533;&#65533;6&#65533;nlV&#65533;&#65533;9t3q\@&#65533;&#65533;&#65533;&#65533;1&#65533;&#761;&#65533;v&#65533;&#65533;KAo&#65533;&#696;t&#65533;&#65533;&#65533;M--&#65533;&#65533;&#65533;&#65533;&#65533;&#65533;H
&#65533;&#65533;xG&#65533;&#65533;&#65533;&#65533;xx.&#65533;&#65533;i+&#65533;N=p&#65533;&#65533; &#65533;&#648;&#65533;NE-^&#65533;}&#65533;&#65533;&#65533;Y@&#65533;&#65533;$&#65533;&#65533;&#65533;&#65533;&#65533;&#65533;P&#65533;&#1430;&#65533; &#65533; &#65533;&#65533;2&#65533;&#65533;&#65533;&#65533;2{&#65533;&#65533;#A&#65533;S&#65533;&#65533;&#1348;u&#65533;qo&#65533;M&#65533;&#1869;&#65533; &#65533;&#65533;&#65533;~&#65533;&#65533;+&#65533;&#65533;&#65533;&#65533;2&#65533;&#65533;&#65533;4&#65533;:d3WUqxO&#65533;h&#900;&#65533;bR&#65533;&#65533; &#1450;2q&#65533;&#65533;5&#65533;&#65533;X&#65533;&#65533;&#65533;&#65533;f&#65533;I&#65533;&#65533;;&#65533;&#65533;&#65533;uE&#65533;{&#65533;&#65533;&#65533;YPp&#335;&#65533;&#65533;&#65533;&#1539;Hlg&#65533;F&#65533;a`zd&#65533;&#65533;4 &#65533;o]&#65533;A&#65533;H&#65533;&#65533;z&#65533;g&#65533;&#65533;JF6Pz &#65533;Y&#65533;?&#65533;GfV &#65533;&#65533;&#65533;B&#65533;t&#65533;&#65533;&#867;&#65533;&#65533;4?V&#65533;&#878;,Y&#65533;&#65533;&#65533;&#65533;&#65533;&#65533;&#65533;&#65533;]P&#65533;&#65533;j&#65533;%&#65533;F&#65533;&#65533;4D&#65533;&#65533;&#65533;&#65533;&#65533;|&#65533;&#65533;&#65533;|&#65533;T&#65533;P2&#65533;.&#416;T31&#65533; +@ &#65533;
v&#65533;o&#65533;41&#65533;}$&#65533;L&#65533;&#65533;7&#65533;#&#65533;(&#65533;&#65533;1P,&#65533;  &#65533;&#65533;=&#65533;
&#65533;p&#65533;@p&#65533;&#65533;&#65533;&#65533;&#65533;R&#65533;&#65533;a&#65533;'&#65533;_W&#65533;d:&#65533;&#65533;T&#65533;&#65533;&#65533;u
+`p&#65533;&#65533; &#65533;Q}R?J6d3&#65533;&#65533;`gk+0}NA#&#65533;&#65533;r&#65533;0&#65533;ti&#65533;&#65533;]!&#65533;?&#65533;!L-P{*!K&&#65533;&#65533;m?x&#65533;&#65533;4&#65533;"K&#65533;&#65533;m_&#65533;&#65533;`j1&#65533;6VX4H&#65533;<&#65533;&#65533;N8&#65533;&#65533;3W&#65533;&#65533;ERX&#65533;;0&#65533;&#65533;Qa&#65533;&#65533;x3&#65533; &#65533;m&#65533; &#65533;-!j&#65533;&#65533;&#65533;&#65533;&#65533;O&#65533;`m&#65533;&#65533;2R&#65533;\tW=&#65533;&#65533;J&#65533;#3&#65533;H&#65533;&#65533;-&#65533;p&#65533;&#65533;&#65533;&#65533;&#65533; &#65533;W9&#65533;H&#65533;&#65533;%&#65533;&#65533;&#65533;&#65533;&#65533;7&#65533;K&#65533;dp&#65533;&#65533;D7&#65533;3&#65533;&#65533; &#65533;6.& -&#65533;q%vQKl&#65533;F&#65533;fsa&#65533;j&#65533;&#65533;zd1&#65533;%VfA
&#65533;&#65533;&#65533;Lh	&#65533;ZV(&#65533;&#65533;Q&#65533;&#65533;&#65533;1 w&#65533;&#65533;|&#65533;g&#1164;2qQ&#65533;&#65533;K&#65533;&#65533;&#65533;&#65533;&#65533;	&#65533;&#65533;f&#65533;x&#65533;l/gT&#65533;!`&#65533;.
&#65533;^\F&#65533;7
&#65533;&#65533;	Y&#65533;&#65533;	'&#65533;&#65533;O&#65533;&#65533;&#883;&#65533;&#1927;&#65533;&#65533;kE#&#65533;;6&#65533;&#65533;k&#135;x&#65533; a_&#65533;&#65533;&#65533;A&#65533;q!&#65533;9&#65533; &#65533;'n>&#65533;-&#65533;ZAk C;Y0&#65533;&#65533;|&#65533;&#65533;&#65533;&#65533;0	/&#65533;Ow&#9404;&#65533;J'by^)&#65533;8&#65533;&#65533;@&#65533;&#65533;3&#65533;0&#65533;q
\&#65533;Jx&#65533;B&#65533;M&#65533;6H6&#65533;b
e&#65533;&#65533;V2&#65533;`&#65533;!&#65533;e&#65533;,&#65533;&#65533;A1J:&#65533;&#65533;'}&#65533;&#1103;6&#65533;?i&#65533;/&#65533;&#65533;Ed&#65533;"R&#65533;t/&#65533;.K &#65533;I&#65533; &#65533;O&#65533;;x#?x&#1411;f&#65533;R&#65533;AY&#65533;C_&#65533;&#65533;&#1864;^es>&#65533;)|&p%&&#65533;~&#65533;&#65533;!&#65533;&#65533;&#65533; &#65533;&#65533;
,P&#65533;&#65533;l&#65533;l#&#65533;E&#65533;@g	&#65533;&#65533;b&#65533;M&#65533;&#65533;F#&#65533;	&#388;&#65533;  &#65533;&#65533;&#65533;&#65533;&#65533;RYxb6UkU&#65533;&#65533;B&#414;i&#65533;)&&#65533;&#65533;&#65533;R&#65533;P c8&#65533;&#65533;V&#65533;&#65533;&#65533;)&#65533;&#65533;>&#65533;&#65533;y&#65533;&#65533;<&#65533;&#65533;A&#65533;F&#65533;J&#65533;@(&#65533;Fj&#65533;S&#65533;AH&#65533;b&#65533;&#65533;&#65533;m&#65533;%Pr:j&#65533;K&#65533;&#65533;@ &#65533;&#65533;r{&#65533;&#65533;
&#65533;&#65533;4f&#65533;&#65533;I&#65533;3&#65533;G+D8_rrX+&#65533;
*@C&#65533;&#65533;F*Gb&#65533;&#65533;Am&#65533;p&#65533;:&#65533;bKq&#65533;i&#65533;Y&#65533;D &#65533;Vl
&#65533;&#65533;>0*#@k&#65533;&#65533;&#65533;&#65533;&#65533;}zK&#65533;&#65533;U&#65533;"&#65533;&#65533;V&#65533;4t&#2003;K&#65533;	&#65533;&#65533;&#65533;^>&#304;2Q2&#65533;ll&#65533;&#65533;R &#65533;&#65533;>{&#65533;X	`$T&#65533;&#65533;Y(&#65533;&#65533;'(2&#65533;r
&#65533;t'5r9wR&#6261;FT&#65533;&#65533;&#65533;&#65533;7&#65533;HZpvy	&#65533;&#65533;*&#65533;&#65533;V, &#65533;&#65533;d&#65533;o%&#65533;0* &#65533;^h&#65533;=&#65533;&#1514;&#65533;&#65533;mHB_&#65533;&#65533;b&#65533;&#65533;O&#65533;2&#65533;&#65533;&#65533;16&#65533;l&#65533;P^&#65533;&#65533; &#65533;&#65533;&#65533;&#65533;&#65533;I&#65533;&#177200;&#65533;&#65533;J/&#65533;&#65533;&#65533;0rW+J&#65533;J }&#65533;&#65533;0&#65533;9&#65533;&#65533;a&#65533;^&#65533;&#65533;&#65533;{&#65533;q))&#65533;&#65533;&#670;"\#Q&#65533;s&#65533;& _&#65533;p&#65533; @ W&#65533;Tn&#65533;&#65533;&#65533;~&#65533; &#65533;&#65533;q9I&#65533;@{&#65533;&#65533;8&#65533;&#65533;&#65533;&#65533;-&#65533;&F#&#65533;C&#65533;>&#65533;&#65533;&#65533;&#65533;&#179;GQ&#65533;&#65533;&#65533;&#65533;&#65533;a:G&#65533;&#65533;j 1&#65533;&#65533;+&#65533;&#65533;&#65533;&#1456;&#65533;&#65533;_6&#65533;-*H	&#1052;7&#65533;%W&#1155;&#65533;&#65533;:&#65533;`=&#65533;}`&#65533;&#65533;&#8308;&#65533;&#65533;e&#65533;&#65533;&#65533;&#1256;&#65533;&#65533;<O>&#65533;A#&#65533;05&#65533;E&#65533; 0	"&#65533;&#65533;&#65533;&#65533;e&#65533;S&#65533;	&#65533;.&#65533;&#65533;&#65533;+>s #&#65533;&#65533;_&#65533;Jn&#65533;&#65533;uNwBiz60!&#65533;t_&#65533;z&#65533;y!&#65533;-&#65533;E3, 1&#65533;&#65533;|6/!&#65533;&#65533;0X<&#65533; &#65533;&#65533;s:K8&#65533;/ k&#65533;f&#65533;&#65533;&#65533;fA&#65533; &#35287;&#65533;&#65533;&#65533;&#65533;&#65533;&#65533;L38&#65533;&#65533;&#65533;`&#65533;&#65533;&#65533;N&#65533;&#65533;C1&#65533;1&#65533;f#&#65533;-&#65533;+9&#65533;F&#65533; &&#65533;$9A&#65533;^&#65533;&#65533;&#65533;&#65533;x&#65533;&#65533;
p&&#65533;0&#65533;&#65533;I&#65533;9&#65533;&#65533;K&#65533;&#65533;&#65533;&#1822;&#65533;`a&#65533;zF&#65533;#&#65533;&#65533;m=&#1713;&#65533;&#65533;wz&#65533;&#65533;aG&#65533; O&#65533;u'&#65533;#&#65533;7@U&#65533;[#B&#65533;~WT.&#65533;v&#634;%&#65533;$3!;&#65533;9	-&#65533;PW&#65533;&#65533;qS&#65533;&#65533;&#65533;&#65533;" A&#65533;&#65533;&#65533;uN&#65533;&#65533;
*&#65533;d&#65533;&#65533;Kav&#65533; #@ $&#65533;sB2&#65533;U &#65533;&#65533;&#65533;u]k
&#65533;`&#65533;;PXS&#65533;&#65533;@&#65533;&#65533;&#1984;,&#65533;&#65533;mp&#65533;2&#65533;v?1&#65533;&#65533;&#65533;&#65533;&#65533;&#1049;&#65533;0&#65533;B&#65533;&#1095;dMz/"4e&#65533;C&#65533;A!&#65533;p&#65533;O&#65533;&#65533;J&#45975;&#65533;,x*&&#65533;&#65533;&#65533;Y~Q+ 0&#65533;&#65533;&#65533;&#65533;p{*L&#65533;&#65533;&#65533;&#65533;*&#65533;&#65533;D:&#65533;H&#65533;&#1040;)&#65533; i|&#65533;98&#65533;Z&#65533;^$&#2757; [I&#65533;rq&#65533;&#65533;f&#549;&#65533;;&#65533;\&#65533;&#48221;-tCal&#65533; p%&#65533;&#65533;T&#65533;D3&#65533;&#65533;,&#65533;i&#65533;`&#65533;&#1692;6&#65533;&#65533;&#65533;V&#65533;)&#65533;lG&#65533;P&#65533;DsA!t&#65533; i&#65533;4`&#65533;*V&#65533;&#65533;:&#65533;i[: ,?&#65533;&#65533;P*&#65533;b8&#65533;&#65533;,&#65533;&#65533;&#65533;"V&#65533;"&#65533;&#65533;lQ*'
&#65533;:&#65533;P&#65533;2&#65533;&#65533;&#65533;&#65533;($u21&#65533;&#65533;&#65533;&#65533;&#65533;sD(A&#65533;&#65533;&#65533;&#65533;1&#65533;4&#65533;&#65533;&#65533;f &#65533;&#65533;!9&#65533;&#1005;&#65533;T&#65533;&#65533;&#65533;&#65533;&#65533;b&#65533;&#65533;@3Q&#65533;&#65533;&#65533;]1Py&#65533;q&#65533;&#65533;&#65533;P&#65533;&#65533;4&#65533;#0&#65533; &#65533;&#65533;s&#65533;&#65533;&#65533;&#65533;I&#65533;&#65533;&#65533;&#65533;&#65533;&#65533;Um&#65533;F!&#65533;&&#65533;8@&#921;`&#65533;V|&#65533;&#65533;&#65533;&#65533;&#65533;&#65533;&#65533;&#65533;&zC&#1261;Ao&#65533;#&#65533;&#65533;&#65533;gD&#65533;&#184;&#65533;r&#65533;&#65533;&#65533;V&#65533;3+&#1172;@&#65533;&#65533;&#65533;&#65533;&#65533;'n%&#65533;2s&#65533;w&#1014;&#65533;[&#65533;&#65533;"&#65533;&#65533;P:&#65533;i&#65533;&#65533;e&#65533;&#65533;&#65533;69
&#65533;P3&#65533;	sy&#65533;&#65533;F&#65533;B&#65533;&#1476;&#65533;&#65533;&#65533;&#65533;&#65533;n&#65533;&#65533;M}&#65533;w&#65533;Z4&#65533;3&#380;&#65533;`+ &#65533;\=*&#65533;*&#65533;2cHje&#65533;&#633;'&#65533;-|&#65533;]&#65533;Bgmm1%&#65533;Q$Fb1&#65533;+&#65533;&#65533;&#65533;6&#65533; {&#65533;g&#65533;O&#65533;,
&#65533;&#65533;
L&#65533;&#65533;&#65533;|*lE&#65533;&#65533;	&#65533;&#65533;sB7&#65533;Z&#65533;&#65533;@&#65533;&#65533;!&#65533;H&#65533;@ @&#65533; &#65533;&#65533;6O&#65533;&#1188;&#65533;(C&#813;&#65533;cn_&#65533;t&#65533;&#65533;&#65533;6&#65533;&#65533;&#51000;&#65533;?yBh&#65533;h &#65533;&#65533;4&#65533;9A &#65533;&#65533;z&#65533;&#65533;&#65533;&#1921;z&#65533;4&#65533;p&#65533;I&#65533;PFs&#65533;	&#65533;&#65533;&#65533;RZPs&#65533;&#65533;&#65533;|&#65533;>p&#65533;E(&#65533;j&#841;&#65533;&#65533;2&#65533;&#65533;&#65533;.&#65533;&#65533;0&#65533;Y&#65533;&#65533;&#65533;&#65533;&#65533;&#65533;&#65533;&#65533;w&#65533;^&#65533;&#65533;&#65533;&#65533;&#65533;&#848;*&#929062;&#65533;&0&#65533;	B&#65533;&#65533;&#65533;&#65533;&#65533;Ra^&#65533;&#65533;&#65533;C $hF&#65533;]xrp&&#65533;&#65533;'&#65533;:&#65533;&p|(&#65533;d.&#65533;&#65533;&#65533;]f&#1969;y&#65533;C&#65533;&#65533;&#65533;&#65533;t1j5&#65533;&#65533;&#65533;&#65533;&#1865;&#65533;t[@s&#65533;&#65533;&#65533;+I}A&#65533;&#65533;&#65533;\r&#65533;P&#65533;&#65533;&#65533;&#65533;m&#65533;&#65533;&#65533;	(&#65533;&#65533;9P,&#65533;&#65533;G-M&#65533;&#65533;YP&#65533;-&#1052;'&V(c&#65533;&#65533;_&#65533;&#65533;&#65533;f&#65533;1&#65533;&#65533;&#65533;S&#65533; pX&#65533;.D&#65533;_Y;j=p n[&#65533;&#65533;&#65533;q&#65533;( Fd&#65533;H&#65533;L&#65533;L&#65533;/&#65533;~:)&#65533;&#65533;&#65533;?2^&#65533;&#65533;Ac&#1495;&#65533;sP
[&#65533;v[&#65533;aJ(&#65533;H*Q&#65533;&#65533;&#65533;6&#65533;&#65533;,j&#65533;lX\  &#65533;&#65533;&#65533;U &#65533;z b&#65533;6&#65533;95+`&#1237;!&#65533;&#65533;4,&#65533;FP\ &#65533;8&#65533;&#65533;&#65533;!&#65533;&#65533;HA&#65533;&#65533;&#65533;>&#65533;&#65533;Z}Js\)&#562;&#65533;&#65533;p&#65533; &#65533;m&#65533;&#65533;o&#65533;&#65533;&#65533;&#65533;&#65533;6j7`&#145;Q?Xb&#65533;&&#65533;&#65533;&#65533;W&#65533;&#65533;!K &#65533;&#1831;&#65533;&#65533;&#270;$&#65533;+&#89987;&#65533;@&#65533;&#65533;&#65533;2T2&#65533;&#65533; n24&#1756;&#65533;&#65533;c&#65533;&#383103;H&#65533;=&#65533;&#65533;%"@B&#65533;
i~&#65533;&#65533;;&#65533;&#65533;&#65533;&#65533;&#65533;J&#65533;&#65533;&&#65533;&#872;&#65533;&#65533;&#65533;Y&#65533;`b1twDt&#65533;&#386;4T&#65533;&#65533;B4&#65533;p&&#65533;S-pT&#65533;&&#65533;=;&#65533; C@&#65533;&#65533;lS.&#65533;&#65533;&#65533;Q&#65533;<E&#65533;&#65533;&#1045;&#65533;+&#65533;	&#65533;  &#65533;&#65533;eb&#65533;H&#65533;&#65533;&#65533;&#1436;%*%&#65533;&K+&#65533;`&#1826;y&#65533;^&#65533;&#65533;&#65533;&#65533;&#65533;&#65533;&#1453;B&#65533;|&#65533;&#65533;&#65533;"p}&#65533;&#65533;nKQ&#65533;eW&#65533;&#65533;&#65533;&#65533;&#65533;&#65533;P&#65533;O&#65533;0&#65533;&#65533;Aq;/~	&#65533;&#65533;&#65533;&#65533;&#65533;&#65533;&#65533;+&#65533;&#65533;&#65533;&#65533;&#65533;&#65533;->!-& &&77	
7?;	7 &#65533;&#65533;&#65533;&#65533;&#65533;&#65533;&#65533;&#65533;&#65533;&#65533;&#65533;7;&#65533;B&#65533;B
	&#65533;&#65533;&#65533;&#65533;!&#65533;&#65533;"$&#65533;&#65533;&#65533;&#65533;&#65533;&#65533;A&#65533;&#65533;&#65533;&#65533;&#65533;&#65533;&#65533;&#65533;&#65533;&#65533;&#65533;&#65533; 
H&#65533;&#65533;&#65533;&#65533;&#65533;&#65533;&#65533;&#65533;&#65533;pA$&#65533;&#65533;>`&#709;qn#"}`1&#65533;&#65533;Z&#65533;E&#65533;&#65533;&#65533; L&#65533;J&#65533; &#65533;e7| &#65533;5^&#65533;&#65533;2&#65533;&#65533;A&#65533;&#65533;T&#65533;&#65533;e&#65533;L<&#65533;%&#65533;&#129;8&#65533;q&#65533;&#65533;&#65533;&#65533;	&#65533;Tb&#65533;&#65533;"&#65533;WA	=t!&#378;v&#65533;.(8a&#65533;&#1915;x&#65533;&#875;n/&#2047;&#65533;<&#65533;&#65533;&#1671;&#65533;0L &#65533;P&#65533;jU&#65533;! &#195;&#65533;4X&#65533;&#1123;&#65533;,&#65533;&#65533;h&#65533;R&#65533;&#65533;+X>|&#65533;(E|&#65533;&#65533;&#65533;JJ&#65533;WB~<&#65533;%Kj&#65533;Xc&#65533;&#65533;&#65533;&#65533;`9 qB&#65533;&#65533;&#65533;=&#65533;]&#3898;b&#65533; &#829;&#65533;&#65533;&#65533;&#3683;&#65533;axC^3&#65533;' &#65533;&#65533;&#65533;&&#65533;p&#65533;&#65533;E+X&#65533;0y&#65533;&#65533;g&#65533;&#65533;&#65533;&#65533;7&#65533;&#65533;=q&#1291;z&#65533;&#65533;b&#65533;)e&#65533;M&#65533;&#65533;&#65533;3&#65533;B ,<V x&#65533;B&#65533;=P&#65533;O&#65533;0@&#65533;u&#65533;	&#65533;&#65533;@&#65533;&#1933;8$&#65533;&#65533;7&#65533;&#65533;&#65533;]C&#65533;&#65533;cB+
&#65533;OW&#65533;T&#65533;xH&#65533;p&#65533;UW&#65533;&#65533;(1@S?&#65533;&#65533;&#65533;&#65533;Tk&#65533;&#65533;NPj`&#65533;&#65533; &#1568;&#65533;1.&#65533;a&#65533;6(&#65533;M&#65533;p@&#65533;$X&#65533;;&#65533;&#65533;&#207;&#65533;&#65533;ec&#65533;	i&#65533;&#65533;&#65533;&#65533;&#65533;&#65533;&#65533;&#65533;u&#65533;&#65533;A&#65533;e?&#65533;&#65533;&#65533;(#&#65533;&#65533;$&#65533;|&#65533;@$&#65533;@&#65533;WY&#65533;BYJ&#65533;&#65533;1&#65533;<%3"(PF&#65533;&#65533;R&#65533;&#65533;&#65533;V&#65533;[&#65533;&#65533;e	@&#65533;&#65533;AQ&#65533;B`&#65533;&#65533;^&#65533;&#65533;lG&#65533;&#65533;&#65533;(&#65533;a&#65533;-&#65533;&#65533;I8&#65533;;n!&#65533;&#65533;cy\dX&#65533;&#65533;&#65533;&#65533;&#65533;pCW&#65533;&#65533;&#1628;&#65533;py&#65533;&#65533;&#65533;&#65533;z
 F)&#65533;PEEh&#65533;&#65533;f1&#65533;&#65533;&#65533;&#1154;R!&#65533;&#65533;A.&#65533;p&#65533;&#65533;X&#65533;-Z&#65533;&#65533;<zg&#65533;a&#65533;&#65533;{&#65533;&#65533;4&#65533;&#719;&#65533;s&#65533;&#65533;a&#65533;&#65533;&#65533;"&#65533;" :&#65533;#&#65533;+b`&#65533;&(&#65533;&#1244;(C&#1265;&#65533;&#65533;k&#65533;2r&#1075;&#65533;&#65533;&#65533;&#65533;&#65533;&#65533;M &#65533;&#65533;(X}  	&#65533;&#65533;&#65533;R&#65533;?&#65533;&#65533;&#65533; f&#65533;Un!&#65533;x[&#65533;&#65533;*&#65533;&#65533;&#65533;&#65533;&#1468;&#65533;_&#65533;&#716;&#65533;&#65533;t&#65533;]8B. &#65533;n&#65533;&#65533;&#65533;&#65533;p&#65533;B.<`Y&#65533;@`	&#65533;@ L&#65533;&#65533;i&#65533;&#65533;&#65533;)&#65533;&#65533;&#65533;x!&#65533;p&#65533;&#65533;@\5&#65533;a& &#65533;KhP@~&#65533;&#65533;&#65533;&#65533;&#65533;P&#65533;.!&#65533;@&#65533;&#65533;&#65533;&#65533;&#65533;x&#65533;x&#65533;l&#65533;&#65533;&#65533;g?&#65533;&#65533;|&#65533;&#573;&#65533;j&#65533;@oB4&#65533;	&#65533;&#65533;&#65533;&#65533;W^&#65533;@@E&#65533;\(X&#65533;&#65533;&#1277;&#65533;&#65533;T&#65533;&#65533;&#65533;&#65533;
 &#65533;PM&#65533;Z&#65533;&#65533;A(B=`J&#65533;&#65533;&#65533;f&#65533;9 H`&#65533;|&#65533;+&#65533;
PB&#65533;@=&#65533;&#65533;<4&#65533;=&#65533;&#65533;&#65533;q&#65533;A&#65533;&#65533;r&#65533;&#65533;` (&#65533;&#1460;&#65533;&#65533;&#65533;q&#65533;{&#65533;&#65533;l&#65533;&#65533;0$&#65533;&#65533;&#522;@ &#65533;&#65533;`^&#1100;&#65533;u&#65533;%&#65533;&#65533;7&#65533;hE&#65533;&#65533;&#65533;&#65533;&#65533;#&#65533;I&#65533; &#65533;&#65533;c)&#65533;68&#65533;hp |&#65533;h&#65533;&#65533;$&#29728;*0&#65533; &#65533; C&#1312;HkQ&#65533;&#65533;\(>&#65533;&#65533;#X&#65533;9D 8DU&#65533;|&#65533; A&#65533;U&#65533;tD&#65533;L&#65533;&#65533;a8&#65533;&#65533;&#65533;h]&#65533;&#65533; 2&#1025;-&#65533;&#65533;&#65533;&#65533;&#1025;&#65533;&#65533;`$-iA&#65533;&#65533;D0&#65533;"7	c&#65533;&#65533;'k&#65533;x&#65533;O&#65533;&#65533;&#65533;8E&#65533;`&#65533;E)z0b"&#65533; M&#65533;B&#65533;&#65533;s]&#65533;&#65533;&#65533;PD \&#1026;E	bZ&#65533;&#65533;	)&#65533;c&#65533;&#65533; A&#65533;&#65533;X&#65533;&#1312;&#65533;y-B&#65533;n&#65533; 	&#65533;&#17744;C&#65533;&L&#65533;9&#65533;W(l&#65533;3?&#65533;&#65533; bC,&#65533;\&#65533;? &#65533;@V`<&#65533;&#65533;&#65533;X\&#65533;W}i&#65533;-&#65533;&#65533;&#65533;&#65533;X_$&#65533;T6d&#65533;&#65533;H&#65533;%,&#65533;A*`&#65533;l&#65533;0M!&#1487;	&#65533;&#65533;&#65533;&#65533;"&#65533;&#65533;z&#65533;&#65533;&#65533;&#65533;lDtP&#65533;n&#65533;.A&#65533;&#65533;c#&#65533;b&#65533;qj.&#65533;(&#65533;s&#65533;h(&#65533;&#128;&#65533;&#65533;U&#65533;&#65533;"@&#1024;&#65533;&#65533;%=0&#65533;|`
&#1768;&#65533;w?&#65533;&#65533;&#65533;TBnT &#65533;&#65533;&#65533;&#65533;&#65533;&#65533;&#65533;&#65533;#&#65533;&#65533;,&#65533;&#65533;&#65533;S*&#65533;&#65533;&#65533;&#65533;T J&#65533;	&#65533;@
9&#65533;N&#65533;&#65533;&#1994;f&#65533;I7B`u&#65533;&#65533;&#65533;Q&#65533;#&#65533;S&#65533;&#65533;H&#65533;&#65533;&#65533;&#65533;3&#65533;-E&#65533; &#65533;&#65533;&#65533;d&#65533;&#65533;jd&#65533;"&#65533;8(6J&#65533;&#65533;&#65533;(d&#1752;l&#65533; #8&#65533;&#65533;&#65533;&#65533;*&#65533;&#65533;<&#65533;'&#1545;{a&#65533;&#65533;&#65533;&#65533; &#65533;
N&#65533;M&#65533;&#65533;-`&#65533;*^ d&#65533;$y&#65533;a&#65533;&#65533;&#631; q&#65533;&#60566;&#65533;&#65533;&#65533;&#65533;&#65533;&#65533;&#65533;	&#65533; &#65533;D&#65533;&#65533;&#65533;&#65533;&#65533;&#1432;&#65533;B&#65533;&#65533;&#65533;&#65533;&#65533;
f&#326;&#65533;Az1h)&#65533;/~1aYjb&#65533;:&#65533;&#65533;&#65533;&#65533;A&#65533;&#65533;2&#65533;d`PBY d&#65533;}&#65533;-&#65533;&#65533;&#65533;t&#65533;&#65533;&#1241;&#65533;&#65533;	Yoyw&#819;&#65533;&#65533;&#65533;/[UG&#1851;&#65533;7&#65533;E&#65533;&#65533;E&#65533;&#65533;&#65533;&#65533;N&#65533;&#1180;F%.&#65533;u&&#65533;&#65533;-3 &#65533;P(&#65533;3&#65533;l&#65533;/&#65533;&#65533;i% P&#65533;\&#65533;@_&#65533; &&#65533;&#65533;&#65533;&#65533;Z&#65533;&#65533;dH&#65533; &#65533;&#65533;<&#65533;
&#65533;Fxl&#65533;&#65533;&#65533;&#65533;F&#65533;&#65533;&#65533;T&#65533;&#65533;hB&#65533;e&#65533;>n@ &#65533;|Mnm&#65533;*@&#65533;&#65533;i&#65533;&#65533;i&#65533;&#65533;MR&#65533;&#65533;.Q&#65533;7t&#65533;(&#65533;j&#65533;&#65533;&#65533;&#65533;&#65533;9&#65533;R&#65533;&#65533;Q&#65533;&#65533;8]G&#65533;&#65533;&#65533;&#65533;,_&#65533;&#65533;. &#65533;&#65533;2 !&#65533;&#65533;
&#65533;&#65533;b&#65533;&#65533;&#65533;&#65533;&#65533;&#62550;&#65533;"
&#65533;&#65533;6&#65533;&#65533;R8]&#65533;U&#65533;<&#65533;v&#65533;g&#65533;&#65533;&#65533;%B&#65533;e3&#1862;&#65533;b&#65533;&#65533;&#65533;&#65533;&#65533;&#65533;_&#65533;&#65533;&#65533;&#65533;[*&#65533;(&#65533;@e#&#65533;&#65533;&#1490;&#65533;&#65533;&#65533;&#65533;&#65533;&#65533;b&#65533;&#65533;&#65533;0&#65533;&#65533;&#1460;m8&#65533;~F"&#65533;&#65533;&#65533;&#65533;<&#65533;t+D\Dg5\&#65533;&#65533;#&#65533;^&#65533;&#65533;B"&#65533;&#65533;&#65533;w-&#65533;d&#65533;&#65533;&#65533;F&#65533;&#65533;&#65533;Rlm&#65533;,&#65533;&#65533;&#65533;N&#65533;R&#65533;R`]&#65533;.J&#65533;&#65533;~&#65533;r&#65533;&#65533;!t&#65533;&#65533;(&#65533;&#65533;&#65533;&#65533;&#65533;&#65533;.&#65533;;&#65533;z&#65533;H,&#65533;&#65533;hO&#65533;&#65533;!"&#65533;e&#65533;"&#65533;:&#65533;&#65533;&#65533;&#65533;9}a&#65533;&#65533;w,&#65533;&#65533;&#65533;J3&#65533;&#65533;t`&#65533;&#65533;(b"&#65533; &#65533;B@&#65533;&#65533;mx&#65533;0&#65533;&#65533;Eh&#65533;WTD&#65533;)&#65533;``&#65533;&#65533;&#65533;&#65533;&#65533;&#65533;&#65533; &#65533;&#65533;&#1346;4~&#65533;&#65533;&#65533;&#65533;=&#65533;&#65533;(&#65533;t6&#65533;&#65533;&#65533;&#65533;&#65533;&#65533;~&#65533;&#65533;<&#65533;&#65533;@/&#1906;1&#65533;&#65533;>&#65533;1&#65533;{& &#65533;}&#65533;p3&#65533;&#65533; &#65533;f&#65533;*V&#65533;X&#65533;Q&#65533;&#65533;L[&#65533;&#1719;&#65533;&#1509;&#65533;&#65533;W&#65533;&#65533;@	&#65533;]&#65533;:&#65533;f&#65533;*`&#65533; &#65533;X&#65533;&#65533;&#65533;&#65533;&#65533;.&#65533;!=[&#65533;&#65533;q%&#65533;&#65533;{&#65533;=&#65533;&#65533;&#65533;M!@70m&2&#65533;4&#65533;0&#65533;&#65533;!&#65533;&#65533; &#65533;&#65533;D&#65533;&#65533;x&#65533;&#65533;W;,a&#65533;d;J&#65533;y&#65533;z&#65533;G&#65533; &#65533;&#65533;i& &#65533;e(&#65533;&#65533;&#65533;`&#65533;&#65533;<&#65533;&#65533;bjAO&#65533;&#65533;Y&#65533;&&#65533;&#65533;&#65533;&#65533;{&#65533;&#65533;<fv1&#65533;&#65533;&#65533;&#65533;mB5&#65533; &#65533;&#65533;^TC&#65533;4&#65533;&#65533;kCA$&#65533;,P &`zj(&#65533;&#65533;s&#65533;f6&#65533;`yd&#994;s&#65533;d&#65533;:&#65533;&#65533; @&#65533;&#65533;&#65533;&#65533;4&#65533;!&#65533;B5B&#65533;&#65533;&#65533;&#65533;&#65533;p&#65533;$.P&#65533;&#65533;c&#65533;&#65533;&#65533;p'	&#65533;&#65533;&#65533;S&#65533;&#65533;"&#65533;H;&#65533;&#65533;c.&#65533;G&#65533;U)PD%a&5R{&#65533;v4+`$&#65533;&#65533; %1: &#65533; 
&#65533;q
Q# &#65533;7sxQ&#65533;!;&#65533;&#65533;jU&#65533;@Bp

&#65533;&#65533;&#65533;&#65533;&#65533;&#65533;&#65533;&#65533;&#65533;&#65533;&#65533;aF#p0&#65533;pH{&#65533;r&#65533;&#65533;83&#65533;X1&#65533;g&#65533;&#65533;R&#65533;) wiW&#65533;&#65533;&#65533;^&#65533;0&#65533;7^E&#65533;&#65533;)`&#65533;&#65533;&#65533;4&#65533;&#65533;U#&#65533;&#65533;&#65533;&#65533;&#65533; &#1264;!  b&#65533;&#65533;f&#65533;j&#65533;a&#65533;q&#65533;2fr#H;&#65533;&#65533;[a&#65533;&#65533;&#65533;:&#65533;C.H 6&#65533;P&#65533;&#65533;&#65533;U-,0A&#65533; @Dnja&#65533;&#65533;">&#65533;2|&#65533;q!&#65533;&#65533;(&#65533;&#65533;&#1937;&#65533;&#65533;w&#65533;&#65533;!8&#65533;4$T,&#65533;v:D&#65533;&#65533;&#65533;@&#65533;`&#65533;VJ&#65533;V&#65533;j dau&#65533;!&#65533;kbK&#65533;&#65533; H\&#65533;7+&#65533;&2&#65533;&#65533;&#65533;j&#65533;&#65533;&#65533;&#65533;&#65533;#&#65533;K&#65533;. Y&#65533;&#65533;R4h&#65533;&#65533;5&#65533;&#65533;J&#65533;w&#65533;&#65533;BA&#65533; *0#&#65533;&#65533;&#65533;	&#65533;&#65533;&#65533;)Z&#65533;&#65533;&#65533;H{&#1873;A&#65533;lC&#65533;&#65533;`?2 &#65533;8M&#65533;&#65533;)306&#65533;&#65533;&#65533;	&#65533;&#65533;&#65533;m&#65533;&#65533;&#65533;
s&#65533;&#65533;wt&#65533;cz	&#65533;q&#65533;0R&#65533;@6&#65533;&#65533;&#65533;'>&#65533; &#65533;&#65533; <&#65533;LP&#65533;Q&#65533; &#65533;6 &#65533;'&#65533;2&#65533;4 k1>&#65533;&#65533;X&#1648;O&#65533;&#65533;&#65533;l5&#65533;{&#65533;&#65533;B+t&#65533;&)&#65533;&#1043;cy.&#65533;&#65533;-&#65533;L.@&#65533;P&#65533;&#65533;&#65533;&#65533;P&#65533; &#65533;&#65533;&#65533;wu&#65533;&#65533;m&#65533;@`
&#65533;&#65533;&#65533;&#65533;&#65533;!&&#65533;&#65533;&#65533;&#65533;&#65533;+ &#65533;&#65533;?&#65533;:P@&#65533;&#65533;V&#65533;&#65533;V&#65533;e&#65533;`?&#65533;/&#65533;6+p$&#65533;@7&#65533;&#65533;&#65533;g&#65533;&#65533;&#65533;e&#65533;&#65533;&#65533;&#65533;FT3&#10404;|q9&#1667;w;v4&#65533;59&#65533;&#65533;h@)d&#65533;0&#65533;&#65533;@H&#65533;rA&#65533;, i&#65533; &#65533;&#65533;&#65533;0&#65533;`&#65533;	&#65533;&#65533;&#65533;>&#65533;&#65533;&#65533;Iog&#65533;;
&#65533;!K7P&#65533;C&#65533;K&#65533;&#65533;`&#65533;&#65533;y&#65533;W&#65533;5L/&#65533;J&#65533;r&#65533;#&#65533;&#65533;&#65533;&#65533;&#65533;&#65533;!&#65533;'p&#65533;&#65533;DZ&#65533;@&#65533;&#65533;4&#65533;&#65533;=&#65533;F&#65533;&#65533;&#14653;G|73x1O&#65533;&#65533;&#65533;1]&#65533;6&#65533;&#65533; B&#65533; $&#65533;&#65533;S&#65533;S &#65533;&#65533;N&#65533;&#65533;&#21938;&#65533;@ 5z&#65533;,|&#65533;&#65533;&)~&#65533;@1&#65533;&#65533;Q}&#65533;&#65533;&#65533;&#65533;0
&#564;s&#65533;&#65533;&#65533;&#65533;&#65533;&#65533;~wk3 [&#65533;2&#65533;T &#65533;x{&#65533;7&#65533;|&#1280;&#1686;&#65533;&#65533;rWY(4#<"I4B&#65533;v&#65533;Fm&#65533;&#65533;qm&#65533;&#65533;*&#65533;&#65533;/J 5&#65533;&#65533;&#65533;&#65533;&#65533;`&#65533;l&#65533;;&#65533;1&#65533;J&#65533;,&#554;P&#65533;jxe*&#65533; &#65533;&#65533;T&#65533;@&#65533;&#65533;!(x &#65533;&#65533;	&#947;"&#65533;&#1744;P&#65533;34J" &#65533;&#65533;&#65533;7_&#65533;:6h
&#65533;&#65533;&#65533;&#65533;C0<&&#65533;&#65533;&#65533;&#65533;&#65533;jq&#65533;#&#65533;P&#65533;Cr&#65533;:g&#65533;&#65533;|&#65533; &#65533;&#1062;-a <0&#65533;xp&#65533;7o&#65533;&#1633;R&#65533;@&#984;&#65533;&#65533;&#65533;&#65533;gt&#65533;ZKg&#162;&#65533;TQ&#65533;

1&#65533;&#65533;T&#65533;&#65533;&#65533;&#65533;&#65533;~&#65533;{[&#65533;3' &#65533;&#65533;&#65533;g:&#65533;1&#65533;:&#65533;yd&#65533;{&#65533;0&#65533;i'&#65533;&#65533;&#65533;&#65533;&#65533;  @&#65533;&#65533;&#65533; L;w&#65533;&#65533;{&#65533;m &#65533;&#65533;&#65533;&#65533;C&#65533;Q  &#65533;&#65533; -`+&#65533;{-&#65533;q&#65533; &#65533;&#65533;&#65533;&#65533;&#65533;&#65533;&#65533;Z
&#65533;q&#65533;&#65533;&#65533;nK&#65533;&#65533;f&#65533;&#65533;4o&#65533;y-:&#65533;&#65533;&#65533;&#65533; &#65533;&#65533;&#65533;&#65533;&#65533;&#65533;p&#65533;5]&#65533;"&#65533;\&#65533;	\&#65533;b6&#65533;c&#65533; &#65533;&#65533;c&#65533;&#65533;&#65533;c&#65533;92&#65533;a BV!d&#65533; ErK&#65533;bA' &#65533;;&#65533;aPk&#65533;&#65533;&#65533;&#65533;&#65533;V0X
&#65533;&#65533;J7&#65533;&#65533;g"a!x&#65533;&#65533;&#65533;yq l&#65533;DR&#65533;&#65533;Djf&#65533;{&#235;&#65533;r4L&#65533;"&#65533;?#&#65533;wYX>&#65533;&#65533;&#65533;&#65533; :&#65533;-M&#65533;&#65533;	&#65533;u'&#65533;&#65533;&#65533;q&#65533;&#65533;&#65533;&#65533;&#65533;;&#65533;3&#65533;D&#65533;K&#65533;&#65533;&#65533;Y2.&#65533;&#65533;&#65533;&#65533;#&#65533;-&#65533;&#65533;)&#65533;e:$b&#65533;f$&#65533;&#65533; &#65533;&#65533; &#228;&#65533;Z&#65533;;O&#65533;ym;&#65533;&#65533;&#65533;!&#65533;;&#65533;&#65533;&#65533;s&#65533;&#65533;&#65533;&#65533;p *K Z&#65533;:&#65533; &#65533;7 0&#65533;&#65533;C&#65533;F&#65533;&#65533;&#65533;&#518;.&#65533;O&#65533;&#65533;A]&#65533;0h&#65533;&#65533;&#65533;&#65533;`]&#1492;-b8&#1829;&#65533;7|8&#65533;&#65533;&#65533;G(&#65533;]A&#65533;^JEI-PT&Y&#65533;&#65533;@M1`&#65533;&#65533;&#65533;&#65533;$&#65533;0&#65533;&#65533;&#65533;&#65533; &#65533;&#65533;]
u
,&#65533;&#65533;l Cy&#65533;&#65533; ?&#65533;t<&#65533;LQ&#65533;='&#65533;&#65533;&{ :PV&#65533;J&#65533;0qo&#65533;&#882;!&#65533;&#65533;M"&#65533;!&#65533;&#65533;&#65533;m&#65533;&#65533;p&#65533;N&#65533;|d&#1105;&#65533;&#65533;&#635;&#65533;&#65533;&#65533;&#65533;&#65533;&#65533;&#65533;#&#65533;^&#65533;T)z&#65533;<&#65533;&#65533;<&#65533;&#65533;&#65533;p&#65533;&#65533;9 &#65533;&#65533;&#65533;d<pu&#1434;V1&#65533;&#65533;&#65533;&#65533;f&#65533;cyP&#65533;&#65533;\&#65533; +&#65533; &#65533;~r&#65533;slx&#65533;&#65533;&#65533;#P &#65533;5 `&#65533;&#65533;&#65533;&#65533;	&#65533;&#65533;	0&#65533;9sqA&#65533;f&#65533;&#65533;A&#65533;&#65533; &#65533;$g&#65533;Y&#65533;&#65533;&#65533;&#233;6&#65533;{&#65533;&#65533;&#65533;/&#65533;Tb&#65533;&#65533;Y&#65533;&#65533;&#65533;%p&#65533;-&#65533;&#65533;c&#65533;&#65533;/&#1916;Ns&#65533;mx&#1137;p&#65533;m{&#65533;vy&#65533;&#65533;&#65533;,&#65533;j&&#65533;[&#65533;&#65533;V&#65533;a&#65533;&#65533;r'&#65533;z&#65533;! 3&#65533;6&#65533;&#65533;@H&#65533;&#65533;&#65533;&#65533;&#65533;&#65533;&#65533; &#65533;&#65533;&#65533;^O&#65533;H&#65533;&#65533;&#65533;q&#65533;&#65533;&#762;g&#65533;h&#65533;:&#65533;)~/&#65533;&#65533;Z&#65533;1h&#65533;P-&#65533;Y&#65533;1:#&#65533;D&#65533;&#65533;0&#65533;&#65533;m&#65533;/&#65533;m&#65533;SA&#65533;&#65533;&#790;&#65533;&#65533;&#65533;0K&#65533;&#65533;o&#65533;&#1084;&#65533;&#65533;&#65533;j::&#65533;iM&#65533;&#65533;&#65533;&#65533;*" &#65533; 0&#65533;&#1626;&#65533;{&#65533;&#65533;(&#65533;&#65533;q&#65533;+&#65533;&#65533;&#65533;&#65533;I&#65533;(P&#65533;p&#65533;&#65533;i&#65533;]&#65533;&#65533;&#65533; "&#65533;]e>`&#1985;m&#65533;&#65533;T&#65533;&#65533;H&#65533;&#65533;9&#65533;7&#65533;&#65533;}&#65533;u&#65533;y&#65533;s&#65533;&#65533;b&#1807;&#65533;&#65533;&#65533;0Y&#487;&#65533;p&#65533;*1$1&#65533;:( N{E&#65533;,&#65533;&#65533;C&#65533;,P&#65533;&#65533;&#65533;&#65533;&#65533;&#65533;;&#65533;;l&#65533;&#65533;&#65533;6&#65533;X&#65533;#&#65533;&#65533;,NR&#65533;&#230;$&#65533;x&#65533;dX&#65533;&#65533;&#65533;l:&#65533;&#65533; /@&#65533;&#65533;x&#65533;LQ&#65533;&#65533;&#65533;
>&#65533;&#65533;&#65533; '&#65533;&#65533;&#65533;&#65533;%&#65533;W&#65533;&#65533;&#65533;O&#65533;&#65533;9A@&#65533;&#65533;h*!@n?&#65533;'@H&#65533;&#65533;AuC&#65533;-`r<&#65533;9&#65533;&#65533;&#65533; *&#65533;NT&#65533;8C&#65533;&#65533;v&#65533;b&#65533;&#65533;r&#65533;$&#65533;&#65533;&#65533;&#65533;&#65533;@=&#65533;&#65533;>&#65533;m&#65533;0mxG-&#551;-&#65533;&#65533;&#65533;&#65533; v&#65533;P%&#1057;es}O^&#65533;:&#65533;ui&#65533;&#65533;&#65533; =~Y&#65533;0[>p3L1A
&#65533;\gTl&#65533;&#65533; "Pl&#65533;&#65533;&#65533;&#65533;&#65533;S&#65533;&#65533;&#65533;"&#65533;&#1085;&#65533; &#65533;(&#65533;&#65533;&#65533;&#65533;[&#65533;&#65533;/\&#65533;&#65533;NdCi&#65533;&#65533;&#65533;&#65533;=&#65533; &#65533;9&#65533;&#65533;#&#65533;p&#65533;	QRM&#65533;L&#1972;J&#65533;&#65533;fj&#65533;@7a6&#65533;e &#65533;&#65533;`i&#65533;06&#65533;&#65533;&#65533;&#65533;J,&#65533;W_d&#65533;1!&#65533;&#1223;&#65533;
&#1729;&#65533;*Hi&#65533;|&#65533;c&#65533; S&#65533;&#65533;"&#65533;&#65533;l&#65533;&#966;H&#65533;-&#65533;&#65533;&#65533;2&#65533;0&#65533;g=&#65533;&#65533;&#65533;&#65533;&#65533;&#65533;=&#65533;t&#65533;\+&#65533;Y0lP&#65533;!&#65533;!#&#65533;	&#65533;&#65533;!&#65533;+F&#65533;R&#65533;]T&#65533;
<t&#65533;&#65533;&#65533;j&#65533;&#65533;Q&#65533;0+&#65533;&#65533;Pp|&#65533;19&#65533;&#65533;d+&#65533;&#359;PJ&#65533;&#65533;&#65533; &#65533;9&#65533;&#65533;&#65533;C&#65533;&#29087;4&#65533;&#65533;?&#65533;#&#65533;&#65533;&#65533;)&#65533;,&#65533;&#65533;@&#65533;c`:&#65533;~&#65533;c&#65533;&#65533;&#65533;[#04  C&#65533;f&#65533;&#65533; &#65533;l&#65533;&#65533;=P&#1269;&#185;&#65533;k&#65533;dD&#65533;&#65533;^4f&#65533;&#65533;'&#65533;jr&#65533;R~&#65533;&#65533;&#65533;&#65533;&#486;&#65533;qu>&#65533;|(&#65533;&#475;&#65533;&#65533;&#1616;\&#65533;g2  F&#65533;&#65533;s&#65533;&#65533;&#65533;&#65533;&#1721;&#65533;&#65533;/9&&#282;<.&#65533;&#65533;&#65533;&#65533;&#65533;&#65533;&#65533;Z&#65533;pJ&#65533;&#65533;&#65533;M:&#65533;o	&#65533;"&#65533;p&#65533;&#65533;&#65533;&#65533;P<t|\&#65533;&#65533;@&#65533;7\R&:&#65533;&#65533;.~&#65533;5&#65533;W&#65533;&#65533;R&#65533;{&#65533;&#65533;&#65533;"  #$$!&#65533;-&#65533;&#65533;&#65533;&#65533;&#65533;&#65533;&#65533;&#65533;&#65533;&#65533;&#65533;&#65533;&#65533;&#65533;&#65533;&#65533;&#65533;&#65533;&#65533;&#65533;&#65533;&#65533;&#65533;&#65533;&#65533;&#65533;&#65533;&#65533;&#65533;&#65533;&#65533;&#65533;1-&#65533;&#65533;&#65533;&#65533;&#65533;&#159;,.&#65533;&#650;&#372;&#65533;&#65533;&#65533;&#865;&#65533;&#65533;'&#65533;1&#65533;&#65533;&#65533;,, &#65533;+$%(==  &#65533;&&#65533;77(&#65533;` 	l&#65533; `@C1H\&#65533;I"&#264;!4&#65533;`&#65533; &#65533;&#65533;?&#65533;  P`&#65533;#&#65533;&#65533;&#65533;G&#65533;@JF&#65533;&#65533;&#65533;&#138;,&#65533;&#65533;Tl&#1705;JNp`&#354;F&#65533;f&#65533;n.S$&#65533;&#65533;&#997;&#65533;~A&#65533;&#65533;
)3&#65533;X&#65533;j&#324;A&#65533;&#1325;&#65533;v&#65533;&#65533;J&#65533;g:&#65533;p&#65533;&#65533;&#65533;&#65533;KR&#1536;MDH&#65533;.&#65533;&#65533;&#65533;`
H2&#65533;`&#65533;a$0&#65533;w&#65533;> DpC&#65533;&#65533;&#65533;(&#65533;&#1056;&#65533;)^&#65533;&#65533;&#65533;&#65533;3&#65533;&#65533;:Be&#65533;&#65533;&#65533;&#65533;&#65533;&#65533;,>h&#65533;&#65533;&#65533;&#65533;&#65533;rD&#65533;&#65533;+&#65533;&#65533;,=`W&#65533;&#65533;
V>&#65533;&#652;T&#65533;`&#65533;F&#65533;&#957;&#65533;&#65533;&#1101;&#65533;m&#65533;^l&#65533; M&#65533;V=
 &#65533;R&#65533;>&#65533;&#65533;t&#65533;&#65533;&#65533;R&#65533;j&#65533;(qA&#65533;&#65533;x`&#65533;-&#65533;C &#65533; &#65533;&#65533;&YIBRlE`&#65533;i&#65533;&#65533;&#65533;E&#65533;&#65533;&#65533;&#65533;&#65533;&#65533;&#65533;&#65533;l&#65533;e&#65533;&#65533;?&#65533;5v&#65533;- X@=&#65533;&#65533;>&#65533;&#65533;&#65533;H9&#1304;2&#65533;2&#65533;'&#65533;&#65533;w&#65533;D&#65533;&#1502;3&#65533;#5&#65533; &#65533;&#65533;wPF)&#65533;UL&&#65533;	2&#65533;2&#65533;t&#65533;%&#65533;&#65533;#&#65533;,&#65533;&#65533; &#1540;w&#65533;"`&#65533;&#65533;|YC,T &#65533;
rP@&#65533;&#65533;&#65533;B&#65533;&#65533;&#65533;!|p&#65533;m&#65533;@&#65533;	&#65533;&#65533;&#65533;H&#65533;V&#65533; h&#65533;Yg&#65533;U &#65533;f&#65533;F&#65533;%&#65533;&#65533;k$&#65533;d&&#65533;h &#65533;&#65533;P[@&#65533;&`P&#65533;&#65533;&#65533; +4&#65533;&#65533; &#65533;&#65533;&#65533;/xb&#65533;,&#953;&#65533;&#65533;(8&#65533;/&#65533;&#65533;&#65533;R&#65533;X5&#532;&#65533;Cm. &#65533;&#65533;&#65533;&#65533;&#65533;&#65533;&&#65533;aSmU&#65533;&#65533;&#65533;&#65533;Vb"&#65533;&#65533;&#65533;``&#65533;"1&#65533; ( 8&#65533;&#65533;$c
;vP&#65533; -h&#65533;
 "\&#65533;z&#65533;&#65533;78 !@&#65533;&#279;iG&#65533;ej)Y1D&#65533;zt!&#65533;&#1033;&#65533;&#65533;hb&#65533;*&#65533;&#65533;
&#65533;@2&#65533;&#65533;t&#65533;S$	&#65533;)X&#65533;dE&#65533;&#65533;)&#65533;&#65533;0&#65533;&#65533;&#65533;Y&#65533;&#65533;&#65533;&#65533;&#65533;L .H54&#65533;K.)&#65533;&#65533;jRu.&#65533;&#65533;&#65533; *&#65533;&#65533;&#65533;&#65533;&#65533;D&#65533;%&#65533;&#65533;hm&#65533;&#65533;y g&#65533;&#65533;C+&#65533;j>
&#65533;Fd&#65533;@&#65533;&#65533;#`1CaX)r&#65533;i&#65533;qg&#65533;Lrf&#65533;%&#65533;&#65533;J&#65533;&#65533;&#65533;&#65533;#&#65533;I 	&#65533;8&#65533;&#65533;&#642;&#65533;&#65533;&#65533;'HUc&#65533;&#65533;2&#33900;l#
i&#65533;4&#1269;&#65533;&#65533;&#65533;&#65533;a&#65533;&#65533;.]&#65533;&#65533;&#65533;&#65533;&#65533;&#65533;&#820;&#65533;&#65533;&#65533;&#1678;t	|&#65533;Bl&#65533;l&#65533;&#65533;>&#65533;S&#65533;:&#1050;&#65533;##&#65533;&#65533;e"&#65533;&#65533;&#1605;&#65533;Q&#65533;q$&#65533;D>9G&#65533;&#65533;hY&#65533;&kXJNE&#65533; @(&#65533;M&#65533;&#65533;K&#65533;&#65533;&#65533;(&#65533;;&#65533;b&#65533;&#65533;&#65533;&#65533;'&#65533;&#65533;&#65533;&#65533;#&#65533;&#65533;&#65533;J&#65533;&#65533;&#65533;&#1288;&#65533;X@@
&#65533;E&#65533;&#65533;,&#65533;;p^XX&#65533;&#65533;@I&#696;@v&#65533;h1)0&#65533;
*!&#65533; &#1027;X&#65533;&#65533;Q&#65533;&#65533;&#65533;&1:8&#65533;  &#65533;&#65533;+&#65533;H&#511;&#65533;\(C\&#65533;&#65533;&#65533;4b&#65533;&#65533;&#65533;`?Qd&#65533;&#65533;&#65533;&#65533;C&#65533;&#65533; &#65533;&#65533;-&#65533;"&#65533;&#65533;1&#65533;&#65533;&#65533;)&#65533;&&#65533;&#65533;	V$<&#1856;&#65533;&#65533;D&#65533;H
rez&#65533;&#65533;&#65533;2&#65533;&#330;	@Y1(&#65533;&#65533;0&#65533;&#65533;9&#65533;!=&#65533;	&/N&#65533;R&#65533; &#65533;&#65533;-&#65533;&#65533;&#65533;@\&#65533;&#65533;&#65533;&#65533;&#65533; PK,&#65533;#X&#65533;m&#65533;&#65533;&#65533;a&#65533;$&#65533;&#65533;dR&#65533;&#65533;a&#65533;3&#65533;E"&#65533;&#65533;&#65533;p&#65533;$h`&#65533;L5&#65533;@&#65533;#&#65533;mNp&#65533;p &#65533;&#65533;6 Bw@.]&#65533;D"&#65533;5&#65533;q9&#65533;8&#65533;X&#65533;(&#65533;&#65533;1m&#65533;&#65533;E'&#65533;&#65533;&#65533;*&#65533;&#65533;2&#65533;(&#65533;f:byaa-&#65533;BZ0&#65533;rQ&#65533;>&#65533;&#65533;	&#65533;qc&#65533;8&#65533;&#65533;N&#169;D&Gp&#65533;&#65533;&3&#65533;&#65533;&#65533;0&#300;&#65533;&#65533;&#65533;B2&#65533;@&#65533;&#65533;&#65533;#-h&#65533;&#65533;&#65533;Eh&#65533;&#65533;4&#65533;&#65533;Hg&#65533;&#1474;-*s;&#65533;\7M L\&#65533;PAP0&#65533;&#65533;&#65533;h&#65533;&#65533;.&#65533;&#65533;I&#65533;?&#65533;[4YP T&#65533;&#65533;?&#65533;&#65533;&#65533;Y8J]&#65533;&#65533;&&#1085;Q&#1845;&#65533;&#65533;&#65533;/nX&#65533;&#65533;V&#65533;&#1283;&#65533;&#65533;&#65533;&#65533;;>Z&#65533;M2&#65533; :@&#65533;(-&#65533;H&#65533;0 &#65533;&#65533;&#65533;&#65533; aLh6U&#65533;&#65533;S!\&!&#65533;&#65533;HP&#1040;&#65533;&#65533;&#65533;&#65533;&#65533;&#65533;8&#65533;&#65533;&#65533;D&#65533;B&#65533;	T&#65533;DI ^0&#65533;
0`&#65533;&#65533;&#65533;&#65533;!.@&#65533;&#65533;&#65533;Z&#65533;4TT&#65533;&#65533;T&#65533;&#65533;)&#65533;DJe&#19836;&#65533;&#65533;Eb&#65533;&#65533;%I@}&#65533;&#65533;&#65533;cC&#65533;$&#65533;#l&#65533;a&#65533;&#65533;J\ &#1674;O
&#65533;&#65533;>&#65533;@0&#65533;&#65533;M&#65533;@b&#65533;{&#65533;&#65533;S&#65533;&#65533;&#144;x&#65533;&#65533;&#65533;1*n&#65533;&#65533;m&#65533;=8&#65533;kGB"&#869;Q&#65533;&#65533;&#65533;&#65533;Zr&#65533;&#65533;&#65533;&#65533;&#65533;&#65533;>&#65533;&#65533;_&#65533;&#65533;@W`,^%1&#65533;&#65533; :&#65533;&#65533;&#65533; &#65533;,`&#65533;&#65533;Q&#65533;w*&#65533;&#65533;&#65533;&#65533;&#65533;W&#65533;&#780;&#65533;.&#65533;{&#498;=>I4]A&#65533;2'{&#65533;&#65533;0&#65533;&#65533;&#260;&#65533;^&#65533;&#65533;&#65533;&#65533;$ED@&#65533;B	&#65533;A4`8@@+A	&#65533; &#65533;P&#65533;A&#65533;I G2
i&#65533;&#65533;&#65533; 4&#65533;F&#65533;&#65533;>&#65533;S)&#1921;k)S&#65533; T&#65533;&#65533;&#65533;bj&#65533;&#65533;&#65533;&#65533;&#65533;&#65533;&#65533;&#65533;pb&#65533;
%FZ~d4:Nf&#65533;9&#65533;&#65533;r&#65533;&#65533;v&#65533;&#65533;v&#65533;Z&#291;&#65533;&#65533;&#65533;R&#65533;s&#65533;&#65533;&#65533;&#65533;&#65533;&#60208;$&#65533;6nv&#65533;ke[NS&#65533;&#65533;p&#65533;&#65533;3&#65533;P&#65533;&#65533;5&#65533;V&#65533;0B&#65533;&#1232;&#65533;&#65533;p&#65533;&#65533;t&#418;&#65533;2&#65533;!&#65533;&#65533;Hv@&#65533;&#65533;&#65533;&#65533;&#65533;+a&#1025;&#65533;B]&#65533;=&#65533;@)&#65533;&#65533;<@c&#65533;&#65533; p&#65533;&#65533;&#65533;&#65533;&#65533;13&#65533;&#65533;h7&#65533;&#65533;U&#65533;&#65533;&#65533;&#65533;&#65533;	&#65533;.&#65533;/&#65533;J&#65533;0&#65533;&#65533;&#65533;bh&#65533;^dxy&#65533;&#65533;$`&#65533;&#65533;\&#65533;N&#65533;&#65533;&#65533;&#65533;&#65533;3&#65533;&#65533;:&#65533;&#65533;&#65533;6*&#65533;">&#65533;F&#65533;VZ$&#828;XG&#65533;&#65533;&#65533;"&#65533;@Gf&#65533;&#65533;&#65533;&#65533;5	&#65533;&#65533;&#65533;&#65533;)W'&#65533;x&#65533;T&#65533;E&#1312;C&#65533;&#65533;&#65533;as&#65533;&#65533;&#65533;hm1S&#65533;"g&#65533;A&#65533;^&#65533;&#65533;$&#65533;&#65533; }&#65533;&#65533;&#757;&#65533;W'&#65533;P&#65533;&#65533;'&#65533;V&#65533;&#65533;&#65533;&#65533;&#147;&#65533;b&#65533;&#65533;&#65533;&#470;&#1037;+&#65533;&#65533;/&#65533;k&#65533;	&#1355;d&#65533;&#65533;&#65533;1&#65533;&#65533;\&#65533;>&#65533;	&#65533;&#65533;&#65533;8&#65533;&#65533;7&#840;$D	p;Ad&#65533;&#65533;&#65533;&#65533;&#65533;&#65533;(&#65533;&#65533;v? &#65533;&#65533;,p[&#65533;>-&#65533;&#65533;&#65533;G&#65533;VV\&#1610;&#1047;&#65533;[1&#65533;&#65533;&#213;x&#65533; D&#65533;&#65533;&#65533;&#65533;FOazXq/&#65533;gC&#65533;%&#65533;&#65533;=&#65533;+r6= Q&#65533;&#65533;j&#65533;Vpm&#65533;&#65533;U&#65533;A`&#65533;5L&#65533;i&#65533;#*&#65533;gi&#65533;&#65533;&#65533;AvH&#65533;
A&#935;v&#65533;&#65533;&#65533;&#65533; &#65533;&#65533;8&#65533;3&#65533;h&#65533;&#65533;0D&#65533;&#65533;!&#65533;7F5&#1541;&#65533;G&#65533;t&#65533;&#65533;&#65533;gv&#65533;&#65533;	&#65533;wv?$&#65533;T&#65533;&#65533;4%1&#65533;&#65533;&#65533;W.0m&#65533;2&#65533;OM&#65533;f&#65533;&#65533;#&#65533;&#65533;sB&#65533;Q&#65533;b/@&#65533;;&#1041;3 &#65533;T+.`&#65533;*s&#65533;+&#65533;5&#65533;&#65533;p&#65533;&|$(}!&#65533;vi!F,8Mh2&#65533;&#65533;Mn&#65533;8&#65533;oT&#65533;&#65533;j&#65533;q&#65533;`&#65533;&#65533; &#65533;e,&#65533;g&#65533;&#65533; *PON&#65533;B&#65533;P}%&#65533; &#65533;.&#65533;0&#65533;P_O&#65533;	 &#65533;bSQ&#65533;l&#65533;&#65533;&#65533;y0y&#65533;GS&#65533;H&#65533;x-#^&#65533; o#r&#65533;&#65533;d.&#65533;_&#65533;E`'&#65533;c`&#65533;&#65533; &#65533;&#65533;6&#65533;&#65533;&#65533; c	)q%&#65533;E &#65533;8&#65533;&#1154;&#65533;&#65533;|#&#65533;D&#65533;&#65533;&#65533;Z&#65533;c6p&#65533;&#65533; &#65533;&#65533;&#65533;&#65533;}&#65533;(Gx:&#65533;G6	G&#65533;&#65533;<7N#&#65533;I &#65533;&#65533;~j&#65533;l&#65533;8&#65533;&#65533;
&#65533;&#65533;m&#65533;	[cH&#65533;hQ&#65533;&#65533;e[]&#65533;&#65533;&#65533;&#65533;Q&#65533;&#65533;2b&#1105;&#65533;&#65533;&#65533;l&#65533;&#65533;	&#899;&#65533;&#65533;-&#65533;&#1217;&#65533; &#65533;7&#65533;&#65533;4^(&#65533;q&#65533;V&#65533;0$pD&#65533;&#65533;&#65533;&#65533;sg&#65533;E&#65533;p&#65533;ifG4&#65533;sM#&#65533;Z<%Q<&#65533;&#65533;c(`Np3&#65533;&#65533;&#65533;?&#65533;;&#176;=
&#65533;yO&#65533;HW&#65533;&#65533;&#65533;&#65533;D
&#65533;&#65533;&#65533;y&#65533;&#65533;Q&#65533;X&#65533;@H&#65533;GyKqzU&#65533;
. &#65533;&#65533;&#65533;H`&#38074;01 I&#65533;&#65533;I~F,&#65533;'#- 4&#65533;&#65533;&#65533;&#65533;H&#65533;$)Kp'&#65533;&#65533;5P3Pvr3#r#&#65533;&#65533;!c&#65533;Q&#65533;&#65533;C1X&#65533;&#65533;&#65533;&#65533;&#65533;&#65533;f&#65533;&#65533;va&#65533;3&#65533;&#65533;a&#65533;9&#65533;CU1A :&#65533;<'&d&#65533;wQ2&#65533;&#65533;@
pk&#65533;!X&#65533;p)&#65533;&#65533;9&#1888;&#65533;&&#65533;&#65533;IP"p&#65533;rv-1$!e4&#65533;]&#1682;
&#65533;&#65533;&#65533;R&#65533;7C8&#65533;&#65533;-&#65533;rB&#65533;&#65533;@&#65533;&#65533;	&#65533;P&#65533; -&#65533; &#65533; Du&#65533;&#65533;-&#65533;>&#65533;&#65533;D&#65533;`&#65533;h&#65533;
&#65533;&#65533;&#65533;&#270;7&#65533;&#65533;1&#65533;
a@P&#65533;&#65533;b&#65533;[&#65533;".aB&#65533;3:&#65533;  Z10 &#65533;A,&#65533;&#65533;&#65533;
-&#65533;;&#65533;@&#65533;$5dk&#65533;4&#65533;&#65533;p&#65533;Z:&#65533;<F&#65533;&#65533;&#65533;]&#65533;&#65533;$5fR"&#65533;Xc&#65533;&#65533; A&#65533;&#65533;&#65533;&#65533;&#65533;&#65533;&#296;&#65533;&#65533;&#65533; &#65533;&#65533;X*&#65533;50&#65533;Q&#65533;0Y&#65533;&#65533;&#65533;"z(2&#65533;&#65533;R1&#65533;&#65533;F*&#65533;pa&#65533;	K&#65533;1&#65533;&#65533; 7&#65533; &#65533;&#65533;&#65533;F&#65533;Wj&#65533;&#65533;2&#65533; &#65533; (~&#65533;\&#65533;&#65533;@&#65533;&#65533;&#65533;  &#65533;1 4'&#65533;&#65533;&#65533;&#65533;&#65533;&#65533;&#65533;&#65533;-&#65533;_&#65533;&#65533;%&#11614;@jAl&#65533;P azO&#65533;&#65533;$&#65533;;&#65533;'QH- &#65533;&#65533;&#688;~&#65533;1&#65533;^&&#65533;&#65533;&#65533;&#65533;	3&#65533;]&#65533;`&#65533;w< &#65533;p&#65533;\&#65533; n&#65533;6&#65533;'uD &#1044;\&#65533;\&#65533;D+&#65533;&#65533;&#65533;&#65533; &#65533;Z2H&#65533;&#65533;#v&#65533;&#65533;&#65533;&#65533;&#65533;&#1096;A&#65533;&#65533;c&#65533;!&#65533;1&#65533;GB+L&#65533;&#65533;(@&#65533;`B&#65533;:+p<P&#65533;&#65533;@&#65533;BdrC@>&#65533;c&#674;4I&#65533;Roqx~&#65533;xM&#65533;&#65533;&#65533;~&#65533;r&#65533;&#65533;&#65533;&#65533;&#65533;&#65533;=4&#65533;;6{-`h&#65533;CJ'&#65533;PF&#65533;&#65533;*&#65533;c&#65533;&#65533;r &#65533;&#65533;&#65533;&#65533;&#65533;@0)0&#65533;ssI&#65533;-&#65533; 1&#65533;&#65533;@}&#525;&#65533;a(&#65533;!&#65533;SnW1&#65533;%}&&#65533;&#65533;8b &#65533;&#65533;)>&#65533;>i)*g&#65533;F&#65533;hS&#65533;&#65533;*&#65533;a&#65533;\*&#65533; &#31301;&#65533;&#65533;=!&#65533;&#65533;&#65533;&#65533;&#65533;&#65533;jH!&#65533;&#65533; &#65533;&#65533;&#65533;&#65533;&#65533;		&#65533;yD+B&#65533;&#65533;G&#65533;&#65533;	&#65533;-b&#65533;&#65533;&#65533;`&#65533;&#65533;K&#65533;&#65533;&#1706;e&#65533;d &#65533;&#1439;&#65533;&#65533;3?]oP&#65533;&#1034;&#65533;a_&#65533; /	&#65533;r&#65533;&#65533;.&#65533;	&#65533;c&#65533;&#65533;&#65533;(,00.:&#65533;j&#65533;T~&#65533;Md2&#65533;D0&#65533;<&#65533;r&#65533;]&#65533;;&#65533;&#65533;&#65533;&#65533;&#65533;&#65533; &#65533;A&#65533;lt&#65533;&#65533;&#65533;2V&#65533;r Q&#65533;&#65533;K&*&#65533;&#65533;P&#65533;&#65533;4w&#65533;j&#65533;&#65533;7@&#144;`&#65533;&#65533;O&#65533;&#65533;&#65533;&#65533;/d&#65533;&#65533;vjl&#377;&#65533;'&#65533;^&#65533;Y`&#65533;&#65533;&#65533;&#65533;5&#65533;&#65533;N&#187;&#65533;p&#65533;&#65533;&#65533;K&#65533;&#65533;*)s &#65533;&#65533;&#65533;U&#65533;I&#128;"&#65533;aj)&#65533;04&#65533;&#65533;=(p&#65533;tU&#65533;tZu"&#65533;  Ph&#65533;jpS&#65533;u&#65533;[}s&#65533;&#65533;[&#65533;&#65533;&#65533;+H&#65533;e&#65533;	 &#65533;&#65533;&#65533;Q&#65533;'&#65533;F&#65533;&#65533;FR&#65533;&#65533;I1E v&#65533;&#65533; &#65533;P&#65533;w&#65533;&#65533;\&#65533;&#65533;sz&#65533;&#65533;B&#65533;c&#65533;u&#65533;h&#65533;P&#65533;&#65533;OL#zNCe>&#65533;tP&#65533;&#65533;&#65533;&#65533;&#65533;W&#65533;&#65533;&#65533;5&#65533;&#65533;<&#65533;r*&#65533;f&#65533;>&#65533;a&#65533;&#65533;&#65533;sp+&#65533;'MR&#65533;$P>&#65533;;56&#65533;&#65533;[&#65533;&#65533;&#65533;&#65533;m)8&#65533;4&#65533;Y,&#65533;[,b&#65533;&#65533; vY}Z&#65533;6w&#65533;&#65533;&#65533;7 &#65533;&#65533;&#65533;&#65533;&#65533;K(`&#65533;&#65533;7&#65533;&#65533;s&#65533;'&#65533;&#65533;	f&#65533;7"&#65533;.&#65533;	.p&#65533;&#65533;ZtE&#65533;Z&#65533;#&#65533;yxwU&#65533;&#65533;&#65533;&#65533;&#65533;x:<&#65533;Lm&#65533;&#65533;-&#65533;&#65533;-&#65533;"e&#184;K&#65533;&#65533;&#65533;&#65533;&#65533;&#65533;&#65533;C0&#65533;&#65533;+R&#65533;&#65533; &#65533;"&#65533;&#65533;*7&#65533;\&#65533;&#65533;{&#65533;&#65533;&#65533;&#65533;&#65533;&#65533;&#65533;ui&#65533;&#65533;dY&#65533;&#65533;-&#65533;&#65533;,&#65533;&#65533;Q8#3&#65533;&#65533;rg&#65533;&#65533;&#65533;&#65533;a@-`:&#65533;=&#65533;3&#65533;&"&#65533; !0&#65533;&#65533;T4P`r	&#65533;4&#65533;&#65533;&#65533;=&#65533;Q&#65533;t&#65533;JO&#65533;&#65533;&#65533;&#65533;&#65533;&#65533;&#65533;D&#65533;<^&#65533;	A&#635;&#65533;I&#65533;`&#65533;.&#65533;c&#65533;&#65533;!&#65533;P5&#65533;&#65533;&#65533;&#65533;  &#65533;@R&#1826;&#65533;DS&#65533;*WH&#65533;%#&#65533;&#65533; J &#65533;&#65533;&#65533;&#65533;$&#65533; !&#65533;&#65533;&#65533;&#65533;&#1406;&#65533;&#65533;&#921;&#65533;&#65533;?%!;@/FU+&#65533;&#65533;&#65533;B &#65533;(&#65533;&#65533;&#65533;77^ &#65533;B&#65533;C&#65533;;f&#65533;~&#65533;&#65533;r&#65533;
\:&#65533;kJ(&#65533;&#65533;V&#1145;c&#65533;p&#65533;6&#65533;&#65533;&#202;&#65533; 	&#65533;&&#65533;&#65533;&#65533;&#65533;O&&#65533;&#65533;
&#65533;&#65533;&#65533;p &#65533;&#65533;&#65533;K=&#65533;	b&#65533;h6\&#65533;T&#65533;&#65533;'&#65533;9&#65533;&#65533;&#65533;6RA&#65533;&#65533;0&#65533;&#65533;,-&#65533;&#65533;7&#1626;CR5(qd@&#65533;%.&#65533;&#65533;_&#65533;&#65533;@3&#65533;m&#65533; 
[&#65533;G&#65533;&#65533;&#65533;b&#65533;&#1714;9&#65533;&#65533;N&#65533;U&#65533;&#1857;&#65533;&#65533;I&#65533;!&#65533;"&#65533;&#65533;&#65533;$&#65533;&#65533;X&#65533;&#1566;\Y&#65533;C.\1&#65533;&#65533;&#65533;&#65533;F&#65533;&#46708;"@ &#65533;&#65533;UK-&#65533;%ZQT$#  |Rc6&#65533;&#65533;&#65533;2&#65533;1j&#65533;7&#65533;B0"Z&#65533;>\X$fM&#65533;&#65533;&#65533;+&#65533;&#65533;["*3&#1238;X &#1067;4&#65533;&#65533;6y&#65533;&#65533;&#65533;e&#65533;1 &#65533;T$C&#65533;;&#65533;&#65533;&#65533;&#65533;&#65533;p&#65533;&#65533;&#65533;,&#65533;1e&#65533;&#65533;&#65533;R&#65533;|&#65533;W&#65533;&#65533;
&#65533;Bw&#65533;&#65533;&#65533;EQ&#65533;&#65533;&#65533;&#65533;`DM&#65533; `&#65533;&#65533;y&#65533;&#65533;^3&#4816;,H&#65533;-#&#65533;4}q&#65533;&#65533;#0 P&#8391;&#65533;;0TG:[C&#65533;1&#65533;h&#65533;:U&#65533;&#65533; 3X&#65533;&#65533;&#65533;&#65533;&#65533;!&#65533;&#65533;;&#65533;&#65533;&#65533;(}&#65533;A")s&#65533;&#65533;&#2295;E,&#65533; `}&#1457;$p&#65533;&#65533;&#65533;&#65533;tB&#65533;&#65533;"<^"s&#65533;)K&#65533;&#65533;&#65533;B&#65533;T&#65533;&#65533;e&#65533; &#65533;&#65533;&#65533;VU^tO&#65533;&#65533;&#65533;Bd&#65533;?A&#65533;&#65533;P"&#65533;&#33980;&#65533;&#65533;z&#65533;&#65533;&#65533;w&#65533;&#25205;&#65533;1p<&#65533;K&#65533;&#65533;&#65533;i&#65533;&&#65533;z@&#65533;)E&#65533;;&#65533;&#334;&#65533;N&#65533;8&#65533;M,&#754;i!S8&#65533;&#65533;&#65533;$&#65533;&#65533;k6 %&#65533;	&#65533;{&#65533;&#65533; &#65533;&#65533;Cq&#65533;(&#65533;'*&#65533;&#65533;&#65533;J&#65533; Gh
)&#65533;B&#65533;&#65533;&#65533;&#65533;5&#1405;#&#5616;&#65533;N%&#65533;&#65533;~s%&#1522;p&#65533;&#65533;&#65533;&#65533;&#65533;&#65533;&#65533;&#65533;&#65533;0&#65533;l&#65533;&#65533;Z&#65533;B&#65533;,&#65533;@&#65533;&#65533;C&#65533;[&#65533;&#65533;&#65533;&#65533;|&#65533;&#1728;&#65533;&#65533;?&#65533;&#65533;&#65533;{2 &#65533;&#65533;&#65533;&#65533;>
&#65533;&#65533;&#65533;&#65533;&#65533;a&#65533;cT&#65533;&#65533;4Sb&#65533;n&#65533;^&#65533;M)&#65533;ug!o&#65533;&#1515;K&#65533;&#65533;&#65533;LZi&#65533;z1&#65533;&#65533;&#65533;d	$&#65533;&#65533;&#65533;d&#65533;&#65533;P/9?Ch&#65533;&#65533;H%&#65533;W&#65533;&#65533;&#65533;\&#65533;&#65533;&#65533;&#65533;&#65533;;&#65533;I&#1058;&#65533;4&#65533;&#65533;&#65533;&#65533;&#65533;&#65533;&#65533;BC&#65533;&#65533;Q&#65533;&#40150;$K&#65533;C&#535;&#65533;&#65533;&#65533;Q(@2F&#65533;`&#65533;&#65533;p*&#65533;&#760;&#65533;b&#65533;bpH)SM]D&#65533;v&#65533;&&#65533;9&#65533;:&#65533;&#65533;4E(` &#65533;&#65533;&#65533;7&#65533;&#65533; &#65533;&#65533;&#65533;&#65533;$&#1570;&#65533;V&#1941;WY&#65533;&#65533;&#65533;&#65533;&#65533;&#65533;&#65533;&#65533;&#65533;&#65533;&#65533;&#65533;&#65533;&#65533;&#65533;&#65533;&#65533;&#65533;.&#65533;&#65533;&#65533;&#65533;&#65533;&#65533;-&#65533;&#65533;&#65533;11&#65533;&#65533;&#65533;&#65533;&#65533;++&#65533;&#65533;&#65533;&#65533;&#65533;&#65533;&#65533;&#65533;&#65533;+1&#65533;&#65533;&#65533;"#:(==&&7 	7
?&#65533;&#65533;?B;&#65533;  &#65533;&#65533;&#65533;&#65533;&#65533;&#65533;&#65533;&#65533;&#65533;&#65533;&#65533;@&#65533;
n$pN&#65533;&#65533;l&#65533;  &#65533;&#65533;&#65533;&#65533;0&#65533;E&#65533;:T&#65533;&#65533;&#65533;&#65533;*=&#65533;&#65533;1%\&#65533;
&#65533;T/&#65533;"lnB&#65533;&#1027;&#65533;&#65533;p&#65533;&#65533;oR'&#65533;&#65533;,&#65533;&#65533;&R&#65533;&#65533;>a`&#65533;&#65533;&#65533;&#65533;UW&#65533;!&#65533;&#65533;&#65533;&#65533;&#65533;8&#65533;&#65533;A&#65533;`&#65533;&#65533;&#65533;u&#65533;C+&#65533;QCA &#65533;&#65533;&#2016;Aw&#65533;p&#65533;&#65533;&#65533;&#65533;	i&#65533;<z5{ut/&#65533;&#65533;~2&#65533; &#65533;&#65533;&#65533;6!&#65533;&#65533;C=&#65533;0A&#65533;&#500;*`-m&#65533;&#65533;&#65533;a&#65533;R&#65533;&#65533;jV&#65533;]&#65533;&#65533;A&#65533;&#65533; &#65533;&#65533;&#65533;d &#65533;&#65533;SDVM0&#65533;e+&#65533;&#65533;&sB.).&#65533;&#65533;&#65533;&#65533;&#65533;&#167;<&#65533;{&#65533;&#65533;d&#65533;.h&#65533;&#65533;#]&#65533;9+&#385; 5*&#65533;$&#3595;&#65533;0M3(&#65533;JLC &#65533;&#65533;V &#65533;t&#65533;&#65533;9 &#65533;&#65533;;>&#65533;d&#65533;&#65533;?&#65533;A@&#65533;(&#65533;	 4i&#65533;&#65533;&#65533;Zk,x&#65533;*&#65533;&#65533;&#65533;&#65533;I&#65533;x@9&#65533;&#65533;&#65533; <  &#65533;&#65533;&#65533;&#65533;
$c&#65533;# C&#65533;)&#65533;\&#65533;&#65533;x&#65533;U
&#65533;g&#65533;O6	rxh&#65533;&#65533;&#65533;x&#2021;YJ .g&#65533;w\R&#65533;" &#65533;&#65533;L&#65533;&#65533;&#65533;J &#65533;0H&#65533;&#65533;S&#65533;j*pA
&#65533;&#65533;&#65533;] &#1233;0&#65533;	L&#65533;@&#65533;-PS	&#65533;@&#65533;>&#65533;@	&#65533;H&#65533;-"&&#65533;&#65533;&#48424;@h&#65533;SY&#65533;0"&#65533;&#65533;O@&#65533;&#65533;&#65533;:&#65533;*&#65533; &#65533;&#65533;&#65533;` &&#65533;&#65533;,4(X&#65533;7&#65533;0J&#65533;p&#65533;&#65533;
&#65533;L@&#65533;(%	$P@B-&#65533;&#65533;-!&#65533;&#65533;&#65533;&#512;&#65533; &#65533;B
&#65533;R&#65533;4&#65533;V&#989;&#65533;&0nFW	&#65533;&#65533;&#65533;&#65533;
s&#65533;&#65533;&#65533;&#65533;a&#65533;&#65533;&#65533;.&#65533;BB&#65533;"OB&#65533;&#65533;p&#65533;*&#65533;&#49409;v&#27787;&#65533;&#65533;&#65533;&#65533;&#65533;&#65533;&#65533;'&#65533; <@&#65533;&#65533;Uml&#65533;B,&#65533;C&#65533;X&#65533;:00/Pc&#65533;
&#65533;&#65533;Ng&#65533;&#65533;&#65533;&#65533;8&#65533;xkXO&#65533;C&#65533;Qx&#65533;&#65533;:&#65533;1 4d&#65533;3*&#65533;&#770;&#65533;,,&#65533;&#65533;,&#65533;9&#65533;~p&#65533; &#65533;Hd&#65533;d1&#65533;0&#65533;$&&#65533;4&#65533;&#65533;&#65533;&#65533;j
&#65533;H&#65533;P gp&#65533;&#65533;)&#65533;&#65533;N&#65533;!&#65533;	J&#65533;&#65533;`&#65533;&#65533;ai&#65533;WG&#65533;A&#65533;v2e&#65533;$)S%&#65533;&#65533;&#65533;&#65533;l2&#65533; &#65533;W &#65533;n&#65533;&#65533;V&#65533;G}&#65533;r&#65533;&#65533;0+&#65533;7H!&#768;&#65533;*L L&#65533;&#65533;&#65533;&#65533;
:&#65533; &#65533;&#522;S&#65533;&#65533;G&#65533;&#65533;&#65533;;Y&#65533;&#65533;<!&#65533;JS!RC&#65533;&#65533;c&#65533;&#65533;&#65533;a%$&#65533;&#65533;&#65533; #xv7xSCX&#65533;*&#65533;
DP@&#65533;&#1273;&#65533;1nQ&#65533;(&#65533;8&#65533;&#65533;R&#65533;F<&#65533;'&#65533;PK*&#65533;&#65533;X&#65533;&#65533;}&#65533;0&#65533;&#65533;J&#65533;&#65533;*&#65533;N&#65533;g &#65533;&#65533;&#65533;w`&#65533;&#65533;B8&#65533;d.<_Sq&#65533;&#65533;&#65533;HDQ0&#65533;x&#65533;0 &#65533;8X"&#65533;&#65533; oS&#65533;&#65533;
&#65533;@3&#65533;AH&#65533;q &#65533;h&#65533;&#65533; 9&#65533;=}O!&#65533;&#65533;&#65533;&#65533;'&#65533;&#65533;D&#65533;Z&#65533;&#65533;u&#65533;&#65533;$&#65533;B&#65533;B&#1457;&#65533;&#65533; g`&#65533;`&#65533;$0V&#65533;  AHp&#65533;&#65533;`&#65533;	&#65533;&#65533;&#65533;D&#65533;$1Ba&#65533;jA&#65533;.r&#65533;&#65533;
&#65533;H&#65533;B}&#65533;&#65533;&&#65533;(H&#65533;&#65533;^&#65533;&#65533;&#65533;,&#65533;B&#65533;VdN&#65533;&#65533;D&#65533;1&#65533;&#65533;D&#65533;&#65533;&#65533;&#65533;&#65533;&#65533;l&#65533;-&#65533;l@&#65533;a&#65533;&#65533;X&#65533;&#1183;` $@&#65533;fB&#65533;&#65533; &#65533; l&#65533;v(DX&#65533;&#65533;&#65533;&#65533;&#65533;a&#65533;5&#65533;&#65533;im&#65533;?b &#65533;M|&#65533;&#65533;&#65533;&#65533;&#65533;&#65533;@&#65533;*&#65533;@:b&#65533;Mj&#65533;&#65533;@&#65533;	&#65533;&#65533;`AH&#65533;KZP&#65533;&#65533;-X&#247;=0'&#65533;&#65533;&#65533;|&#65533;&#65533;	&#65533;&#65533;]&#65533;&#256;&#65533;!XF&#65533;r&#65533;&#65533;&#65533;U`W&#65533;&#1188;1+&#65533;&#65533;N&#65533;&e&#65533;.&#65533;&#175;  &#65533;&#65533;>&#65533;&#65533;&#65533; q&#65533;&#65533;&#319;&#1413;&#65533;
&#65533; &#65533; &#65533;d:&#65533;B^&#65533;&#65533;_F&#65533;&#65533;&#65533;&#65533;#([&#65533;@&#65533;S&#65533;M&#65533;&#1636;&#65533;&#65533;&#65533;W4t &#65533;B"&#65533;"&#65533;F&#65533;&#65533;&#65533;2&#65533;&#65533;U;&#65533;&#65533;4&#65533;C~\&#65533;#E*h&#65533;&#65533;&#65533;`&#65533;T&#65533;&#65533;&#65533;&#65533;&#65533;&#65533;&#65533;T&#65533;A&#65533;E.T&#65533;&#65533;Hc&#65533;&#65533;&#65533;{8&#65533;&#65533;&#65533;&#65533;a0&#65533;&#65533;&#65533;h&&#855;SX8A21.&#65533;&#65533;I&#65533;!&#65533;b&#1027;&#65533;&#65533;&#65533;M&#65533;&#65533;&#65533;S8&#65533;S&#65533;tII \)I&#65533;D&#65533;	&#65533;&#65533;-D!$&#65533;&#65533;&#65533;&#65533;&#65533;d(&#65533;L&#65533; &#65533;&#65533;HA'>&#1545;&#65533;y`&#65533;
&#65533;&#65533;t B&#65533;@&#65533;"&#65533;&#65533;p&#65533;&#65533;0m&#65533;Pc#&#65533;<&#65533;V:Q0&#65533;Q&#65533;&#65533;u&#65533;&#65533;^&#65533;&#65533;&#1360;5&#65533;&#1392; 	&#65533;Q &#65533;&#65533;=&#65533;&#65533;,&#1074;&#65533;&#65533;T`$&#65533;A$S&#65533;	X&#659;W&#65533;&#65533;Gr&#65533;&#65533;&#65533;&&#65533;D(m&#65533;&#65533;,&#65533;t&#65533; x@&#65533;&#65533;&#65533;&#65533;&#65533;&#65533;9&#65533;&#65533; &#65533;&#65533;b| &#65533;e&#65533;-&#65533;A&#65533;&#65533;6Mv1+ob&#65533;&#65533;&#65533;&#65533;&#65533;&#65533;O
&#65533;p&#65533;O&#65533;&#65533;F 9&#65533;&#65533;&#65533;j&#65533;&#65533;f0&#65533;	&5&#65533;&#65533;f&#65533;&#65533;&#65533; yo&#65533;&#65533;&#65533;&#457;l&#65533;W&#65533;&#65533; &#65533;&#65533;&#65533;&#65533;V!&#65533;k&#65533;A6&#65533;| X&#65533;G&#65533;g&#65533;&#65533; P&#65533;&#65533;&#65533;&#65533;&#65533;&#65533;v%&#65533;&#65533;Aj&#65533;&#65533;+&#65533;&#65533;s&#65533;'T&#41669;q&#65533;&#65533;&#65533;2\
&#65533;<`&#399;&#65533;&#65533;"T,&#65533;K<&#65533;&#65533;A&#65533;&#65533;&#65533;] &#65533;KeN)N^&#65533;&#65533;I&#65533;&#65533;+&#65533;&#587;&#65533;m&#65533;L&#65533;&#65533;|n&#134;"U&#65533;x)t&#65533;&#65533;&#65533;O&#65533;&#65533;d&#65533;&#65533;40 
&#65533;&#65533; *&#65533;&#65533;&#65533;&#65533;&#65533;&#65533;8&#520;&#65533;;&#65533;W t&#65533;(g&#65533;N&#65533; &#65533;&#65533;p&#65533;`&#65533;E&#65533;c&#1359;&#65533;=&#65533;&#65533;&#65533;]&#65533;&#65533;*$X
&#65533;L&#65533;&#65533;#&#65533; He&#65533;&#65533;X&#65533;	F`&#65533;,&#65533;-.,&#65533;&#65533;u+w&#65533;&#65533;8&#65533;&#65533;q&#65533;'):&#65533;&#65533;&#65533;`5|Dg&&#65533;\&#65533;&#65533;&#622;&#65533;&#65533;b&#1187;&#65533;w&#65533;&#65533;(&#65533;&#65533;H&#65533;$>4&#65533;[&#65533;r&#65533;F&#65533;0&#65533;L(&#65533;&#65533;&#65533;5&#65533;
<r&#818;&#65533;`z &#65533;&#65533;JF&#65533;'&#65533;&#65533;'&#65533;&#65533;&#65533;&'&#65533;?&#65533;&#65533; &#65533;&#65533;SX&#65533;&#65533;^&#65533;&#65533;&#65533;G&#65533;k(@@f&#65533;&#1832;&#65533;Y&#65533;&O&#65533;< $[ H3&#65533;&#65533;&#65533;y&#65533;&#34839;gISH&#65533;&#65533;'1&#65533;&#65533;&#65533;~>KD&#65533;~&#65533;N&#65533;&#65533;&#1077;M&#65533;&#65533;Be&#755;$&#65533;P&#65533;&#65533;&#65533;h&#65533;&#65533;"&#65533;z&#65533;7&#65533;&#65533;&#65533;T&#65533;&#1655;&#65533;&#65533;:@&#65533;&#65533;&#65533;M&#65533;X&#65533;&#65533;&#65533; &#65533;&#777;&#65533;&#65533;&#65533;&#65533;3@Xr&#65533;tG&#65533; &#65533;Q&#65533;&#65533;tjh&#58389;&#65533;&#65533;&#65533;x&#1077;&#65533;&#65533;
?l&#65533;&#65533;x&#65533; &#65533;sT,	&#65533;V&#65533;&#65533;^1p *(Q#&#65533;&#65533;-:&#65533;
&#65533;*PK&#65533;w&#65533;1&#65533;'&#65533;C&#65533;	5P&#65533;&#65533;s(sm86&#65533;Vw(6A&#65533;/&#65533;&#65533;[`m&#65533;&#65533;&#65533;&#65533;R&#65533;&#65533;T2&#65533;A&#65533;'N&#65533;720R+&#1410;R&#65533;u&#65533;	O2	&#65533;v&#65533;7p?&#65533;"&#65533;1hf&#65533;@*00&#65533;S0;>&#65533; ak&#65533;]c5H&#65533; >&#65533;&#65533;oa!,&#65533;o&p&#65533;&#65533;F'&#65533;&#65533;&#65533;";``skE!2" p  o(0&#65533;P3&&#65533;&#65533;PY` '+&#65533;\&#65533;5@1&#65533;&#65533;>&#65533;I&#65533;&#65533;&#65533;&#65533;&#65533;A&#65533;[&#65533;&#65533;&#214;R&#65533;&#1089;F&#65533;z*HK]9Pq0:&#65533;&#65533;5&as2` &#65533;&#65533;/d`&#65533;&&#65533;5&#65533;8&#65533;!&#65533;p7&#65533;U {7&#65533;!`Q&#8847; &#65533;&#65533;&#65533;&#65533;m@1&#65533;q&#65533;p&#65533;&#65533;p;(&#65533;&#65533;( ) &#65533;S &#65533;a&#65533;&#65533;&#65533;>@ &#434;*s&#65533;&#65533;!>&#65533;d&#65533; p&#374;&#65533;&#65533;dsup&#65533;+&#65533;"+&#65533;r,&#386;,&#65533;&#65533;p|&#65533;&#65533;3Y7&#65533;+ &#65533;FI;&#65533; M#u&#65533;&#65533;2V&#65533;&#65533;&#65533;4	&#65533;x&#65533;`%&#65533;&#65533;9&#65533;&#65533;&#65533;]K&#65533;&&#65533;&#65533;m&#65533;&#65533;P&#65533;&#65533;&#65533;ca&#65533;&#65533;\&#1368;;> &#65533;&#65533;&#65533;&#65533; &#65533;+T20 K7&#1718;{&#65533;&#65533;&&#65533;&#65533;1&#65533;
T1YTt&#65533;@&#65533;&#65533;-&#65533;0&#65533;01&a&#65533;`&#65533;1!  . &#65533;&#65533;&#65533; $S b&#65533; '@Q&#65533;4&#65533;&#65533;AOy&#65533;p_&#65533;&#65533;W}&#65533;&#65533;&#65533;&#65533;&#65533;~vN &#65533;V!!&#65533;&#65533;G&#65533;&#1344;	2&#65533;&#65533;&#65533;Q o;H)&#65533;&#65533;|&#65533;&#65533;0&#65533;m#&#65533;&&#65533; &#65533;xKTK-&#65533;Z&#65533;&#65533;&#65533;m&#65533;$&#561;d&#65533;&#65533;S&#65533;VR&#65533;B9s&#65533;&#330;&#65533;#02&#65533;&#65533;a&#65533;W&#65533;&#65533;K&#65533;&#65533; &#65533;b&#65533;&#65533;&#65533;c &#65533; S&#65533;&#65533;?#&#65533;%'&#65533;1@<&#65533;&#65533;P&#65533;S&#65533;&#65533;Qr &#65533;&#65533;rQR&#65533;&#65533;&#65533;)&#65533;0i&#65533;&#65533;8!&#65533;7g&#65533;*|&#65533;_&#65533;=&#65533;CT&#65533;d&#65533;&#65533;&#65533;&#65533;z&#65533;&#65533;&#65533;(AV"Bs6 ,0(&#65533;&#65533;&#65533;&#65533;&#65533;'*A\&#65533;&#65533;  &#65533;&#65533;jPS	&#65533;&#65533;&#65533;&#65533;!&#65533;"p7&#65533;&#65533;	&#65533;g=11&#65533;Y&#65533;&#65533;$&#65533;&#65533;]F
&#65533;I&#65533;/&#65533;A&#65533;
3&#65533;\&#65533;Q1&#1116;&#65533;&#65533;&#65533;&#65533;U:P)&#65533;v&#65533;3 ST&#65533;-@8&#65533;cc@&#65533;"f&#65533;.5@*&#65533;cS&#65533;DE&#65533;?(/&#65533;&#65533;3&#65533;3&#65533;Xz &#65533;&#65533; 	&#65533;O&#65533;W&#65533;&#65533;s&#65533;&#65533;f&#65533;&#65533;i+tx&#65533;"hd`m&#65533;5&#65533;4	&#65533;&#65533;`&#466;=&#65533;&#65533;&#65533;(  &#65533;&#65533; l &#65533;4a&#65533;&#65533;P&#65533;&#65533;	`&#65533;&#65533;'&#65533;&#1569;&#613;-&#65533;9&#65533;&#65533;&#65533; 1&#65533;Q9&#65533;\UQ&#65533;T?&#65533;(&#65533;|7&#65533;&#65533;&#65533;&#65533;&#65533;&#65533;&#65533;j&#65533;t&#65533;Q&#65533;(	&#65533;U{&#65533;&#65533;&#65533;&#65533;DA&#65533;m&#65533;0&#65533;s&#65533;"&#65533;%&#65533;96&#65533;c!&#65533;	&#65533;c&#65533;0&#65533;c&#65533;&#65533;@&#65533;qd&#65533;&#65533;&#65533;U&#65533;&#65533;&#65533;&#65533;&#65533; &#65533;@+&#65533;*&#65533;&#65533;8R &#1523;`&#65533;a-&#65533;WE&#65533;&#65533;gy&&#65533;&#65533;&#65533;&#65533;&#65533;N&#65533;&#65533;Vs&#65533;c&#65533;&#65533;&#65533;9&#65533; &#65533;^c&#65533;.&#65533;q&#65533;&#65533;*&#65533;n$ V&#65533;&#65533;X :&#65533;-0I&#65533; &#65533;St&#65533;&#65533;&#65533;Z&#65533;&#65533;&#65533;0&#65533;&#65533;&#65533;b&#65533;Q&#65533;&#65533;&#65533;&#1609;&#65533;0L&#65533;&#65533;&#65533;&#65533;&#65533;&#65533;\&#65533;&#65533;&#65533;&#65533;{&#1674;&#65533;&#65533;a&#65533;R&#65533;$&#65533;&#372;M&#65533;A&#65533;S&#65533;&#65533;	&#1233;	&#65533;KB~&#65533;A&#65533;P#W9)&#65533; &#65533;&#65533;&#65533;&#65533;&#65533;d&#65533;^&#65533;@d&#65533; &#65533;,&#546;M4@"&#65533;&#1695;&#65533;&#65533;wg>&#679;&#65533;&#65533;wxsT&#65533;&#65533;&#65533;R&#65533;&&#65533;&#65533;^&#65533;&#65533;v cr  &&#65533;^'p&#65533;&#65533;QU&#65533;&#65533;P &#65533;"&#65533;&#65533;&#65533;%Thw<&#65533;&#65533;Y&#65533;&#65533;&#65533;US&#65533;&#65533;	&#65533;{&#65533;&#65533; &#65533;`:e&#65533; &#65533;&#65533;&#65533;Y2&&#65533;&#65533;&#65533;&#65533;&#65533;e{&#65533; &#65533;&#65533;&#65533;&#65533; '?2&#65533;5&#65533;'&#65533;&#65533;&#65533;&#65533;k&#65533;&#65533;&#65533;{&#65533;&#65533;(&#65533;0&#65533;:&#65533;, lB&#65533;1&#65533;&#65533;&#65533;&#65533;P o&#65533;]*&#65533;'&#65533;6&#65533;&#65533;5&#65533;S4&#65533; &#65533;&#65533;i&#65533;o&#65533;&#65533;[&#65533;&#65533;gx&#65533;VE&#65533;@&#65533; &#65533;@&#65533;Q*&#65533;&#65533;,{i&#65533;&#608;2&#65533;V&#468;|&#65533;&#65533;&#65533;&#65533;&#65533; o]&#1338;&#65533;pr) &#1062;9&#65533;srT&#65533;a&#65533;`;&#65533;p&#65533;&#65533;&#65533;8&#65533;(&#65533;&#65533; &#65533;jJk&#65533;&#65533;&#65533;*&#65533;&#65533;&#65533;@/&#65533;&#65533;&#65533;&#65533;6C&#65533;&#65533;:&#65533;%&&#65533;8H&#65533;U!&#65533;L&#65533;s&#65533;&#65533;0&#65533;&#1707;&#811;{&#65533;6Crv0&#65533;0&#65533; &#65533;&#65533;z&#65533;&#65533;'hv=P&#65533;l\_&#65533; &#65533;&#65533;3B&#65533;&#65533;&#65533;&#65533;S4&#210;_{&#65533;&#65533;&#65533;g&#65533;)T"%&#65533;&#65533;&#178;"&#65533;&#65533;M&#65533;`&#65533;?&#65533;&#65533;&#65533;+&#65533;c&#65533; &#65533;^ p&#65533;&#65533;&#65533;&#65533;E&#65533;1o&#65533; &#65533;&#65533;*J&#65533;q&#65533;x&#65533;&#65533;&#65533;&#65533;6&#65533;&#65533;&#65533;p&#65533;&#65533;&#65533;1K&#65533;&#65533;69&#65533;&#65533;&#65533;G&#65533;&#65533;&#65533;p&#65533;#/=&#65533;&#720;Y&#65533;i&#65533;&#65533;&#65533;KSS&#65533;$&#65533;&#65533;ssj&#65533;9uBx&#65533;&#65533;&#65533;&#65533;d&#65533;&#65533;2&#65533;b'&#65533;dI2&#65533;K&#65533;$p&#65533; &#65533;&#65533;	g&#65533;-&#65533;&#65533;&#65533;^ =-@&#65533;&#65533;B|&#65533;&#65533;&#65533;& ,\g&#65533;&#65533;&#65533;&#65533;x&#65533; h&#65533;T{?b&#65533;&#65533;&#65533;1q(a&#65533;8_&#65533;lE&#65533;&#65533; sc(' +&#65533;&#65533;d&#65533;&#65533;&#65533;&#65533;8&#65533;*&#65533;&#65533;&#65533;&#65533;(@&#65533;P6B&#65533;&#1026;&#65533;H&#65533;(&#65533;Up&#65533;i&#65533;&#65533;&#65533;&#65533;}&#65533;6&#65533;&#65533;rC&#65533;&#65533;j&#65533;QZ9B&#65533;i&#65533;|)y& &#65533;B@:&#65533;Jua&#65533;<p&#65533;&#65533;&#65533;v+&#65533;#h1&#65533;@&#65533;  f&#65533;%-p&#65533;'o}:*&#65533;&#65533;&#65533;"v&#65533;&#65533;&#65533;&#65533;_+&#65533;&#65533;"R&#65533;B5&#65533;&#65533;"&#65533;Sg&#50208;&#65533; 6b&#65533;l&#65533;^&#65533; &#65533;&#65533;Ti&#65533;C&#65533;]&#65533;/-&#65533;&#65533;8)&#65533;8W&#65533;&#65533; &#65533;&#65533;x&#65533;&#65533;f&#65533;&#65533;N&#65533;&85!&#65533;A&#65533;t&#65533;1 %\&#65533;&#65533;&#65533;&#65533;1! &#65533;.&#65533;&&#65533;P&#65533;&#65533;&#65533;-e&#65533;!&#724;&#65533;&#65533;&#65533;M&#65533;&#65533;&#65533;&#65533;&#65533;9a&#65533; &#65533;&#65533;&#65533;&#65533;&#65533;=  &#65533;p&#65533;&#65533;l>P.0 |*&#65533;&#65533;&#65533;&#65533;,&#65533;&#65533;y,;0&#65533;,&#65533;&#65533;&#65533;p&#65533;ws&#65533;g&#65533;&#65533;7h&#65533;PG&#65533;3,&#1568;p&#65533;"&#65533;&#65533;3@<&#1794;
!&#65533;&#65533;&#65533;5&#65533;eD;&#65533;+c&#65533; &#65533;*&#65533;&#65533;&#65533;%&#65533;&#65533;ao;{&#65533;-CV&#65533;M&#65533;{&#65533;@n&#65533;;&#65533;&#65533;&#65533;!U&#65533;1t>+u&#65533;`Q&#65533;pr[&#65533;6&#65533;&#65533;2Qt&#65533;&#65533;S&#65533; Pts&#65533;'&#65533;7&#65533;&#65533;&#65533;ek&#65533;&#65533;&#65533;&#65533;*&#65533;&#65533;y-&#65533;&#65533;&#65533;-&#65533;&#65533;&#65533;2&#1512;p:g(p6&#65533;6`V4&#65533;&#65533;&#65533;c&#65533;(Q&#65533;"&#65533;&#65533;B&#1055;&#65533;&#65533;&#65533;&#65533;&#65533; h&#65533;&#65533;!&#65533;Pgs&#65533;&#1030;q&#65533;3&#65533;3&#45607;&#65533;&#65533;&#65533;W16&#65533;&#65533;&#65533;&#65533;&#65533;	fV&#65533;&#65533;&#65533;%(&#65533;&#65533;Q&#65533;uZ&#65533;&#65533;b:I	&#784;&#65533;82&#65533;&#1720;&#65533;&&#65533;:&#65533;#&#65533;&#65533;`u&#65533;,&#65533;&#35069;&#65533;&#65533;:1d;&#65533;A8S%&#65533;s&#65533;&#65533;&#65533;:&#65533;	V&#65533;&#65533;A&#65533;^ &#65533;A &#65533;&#65533;s+U&#65533;eb'T&#65533;#&#65533;&#65533;&#65533;SA+&#65533;&#65533;'&#65533;&#65533;&#65533;7*&#65533;&#65533;&#625; &#65533;)p&#65533;$P
r >&#65533;&#65533;&#65533;4&#65533;&#1502;qh&#65533;&#65533;&#969;&#65533;N&#65533;<&#65533;&#65533;&#65533;h>&#65533;Mk&#65533;&#65533;`&#2006;&#1132;&#1032;&#65533;@&#65533;&#1459;&#65533;&#46198;&#65533;&#65533;&#344;|&#65533;j&#65533;G
&#65533;&#65533;8'&#65533;&#65533;&#65533;&&#65533;&#65533;&#65533;&#65533;/&#65533;:&#65533;&#65533;&#65533;6\&#65533;&#65533;7&#65533;l&#65533;&#65533;Fm&#65533;&#65533;&#65533;|.&#65533;&#65533;=&#65533;&#65533;&#65533;&#65533;MJ&#65533;:s&#65533;0s&#65533;&#65533;7V
&#65533;&#65533; &#65533;&#65533;&#65533;Gd&#65533;H&#65533;&#65533;&#65533;&#65533;,&#65533;qW&#65533;.,&#65533;%PS&#65533;q&#65533;* &#65533;&#65533;&#65533;M]&#65533;&#65533;F&#65533;&#65533;&#65533;_L&#530;&#65533;&#65533;&#65533;&#65533; &#65533;&#65533;&#65533;?&#65533;3+c&#65533;&#65533;&#65533;&#65533;1y$&#65533;@&#65533;E&#65533;&#65533;&#65533;&#65533;H&#65533;B\S&#65533;`%Ix &#1238;o&#65533;c&#65533;1&#65533;1.B]1oi&#65533;&#65533;&#65533;G&#65533;&#65533;&#65533;d.&#65533;@&#65533;&#65533;k&#65533;&#65533;R&#65533;&#65533;{K&#65533;%1?	&#9328;0&#65533;2&#65533;B&#65533;A&#65533;(&#65533;a&#65533;I&#65533;
&#65533;7&#65533;&#65533;&#65533;'&#65533;$u{q&#65533;&#65533;o&#65533;I&#65533;3&#65533;1&#65533;&#65533;.&#65533;C)0T&#65533;&H]Df&#65533;!&#65533;0&#65533;K&#65533;e&#65533;&#65533;L&#65533;r"&#65533;F &#65533;>&#65533;V&#65533;!&#65533;ahy&#65533;&#65533;&#65533;&#65533;&#65533;&#65533;"&#65533;R&#65533;&#65533;&#65533;P&#65533;ee1&#65533;&#65533;	&#65533;m~WR&#65533;&#149;\P&#38547;&#65533;&#65533;&#65533;&#65533;
&#65533;*&#65533;:+&#65533;&#65533;&#65533;1&#65533;"&#65533;&#65533;&#65533;&#65533;&#65533;&#65533;&#65533;&#65533;&#65533;&#65533;'&#65533;&#65533;&#65533;&#65533;&#65533;&#65533;&#65533;.&#65533;&#65533;&#65533;&#65533;&#65533;&#65533;&#65533;.&#65533;&#65533;&#65533;&#65533;&#65533;&#65533;&#65533;&#65533;&#65533;&#65533;&#65533;&#65533;&#65533;&#65533;&#65533;&#65533;&#65533;&#65533;&#65533;&#1358;2&#65533;&#65533;$1&#65533;.&#1538;-&#1794;1&#65533;,,%$#t&#65533; `&#65533;&#65533;&#65533;&n&#65533;@ &#65533;a&#65533;?(`&#65533;&#65533;&#65533;!`&#65533;h&#65533;c&#65533;&#65533;&#65533;U&#65533; &#65533;B "Hp#&#65533;K0Y&#65533;Hh&#65533;&#65533;&#65533;,X80B&#65533;
+XP1#&#65533;Z1"&#1803;&#65533;&#65533;&#65533;&#65533;1A-,Lbb*&#65533;&#65533;.&#65533;sA&#65533;)U&#65533;2&#65533;&#65533;PKX5&#65533;&#232;&#65533;&#65533;&#65533;5Koa&#65533;j&#65533;&#65533;jo		&#65533;{j&#65533; A&#65533;&#65533;&#65533;&#65533;U&#65533;&#65533;A&#65533;.&#65533;rw3LL&#65533;x&#65533;&#65533;-[&#65533;=&#65533;&#65533;&#65533;O&#65533;XLz&#65533;@&#65533;&#65533;Y&#65533;&#1710;&#1083;BG#&#65533;-Xa&#65533;&#320;(x&#65533;&#65533;` &#65533;` &#65533;!
Q0&#1122;&#65533;&#65533;A&#65533;j\m#&#65533;&#65533;&#65533;!s&#65533;
 Q&#65533;&#65533;&#65533;@H&#65533;8&#1059;&#65533;+z&#65533;X&#65533;g&#65533;
&#65533;-\x0 F&#65533;,&#65533;&#65533;&#65533;&#65533;&#65533; &#65533;5&#65533;
&#65533;&#65533;&#65533;Kj P&#65533;&#65533;L&#65533;&#65533;et1&#65533;M(&#65533;0&#65533;;|&#65533;&#65533;d&#65533;SY&#65533;X&#65533;iiq[p&#65533;&#65533;&#65533; $f	Z&#65533;"&#65533;&#23605;&#587;&#65533;&#65533;'&#65533;@&#65533;&#65533;}&#65533;&#65533;P&#65533;8B!&#65533;&#65533;8f&#65533;c&#65533;&#65533;5B&#193;]&#65533;P&#65533; p0&#65533; &#65533;H&#65533;a&#65533;&#65533;B &#65533;1V#&#65533;&#65533;At&#65533;&#65533;(&#65533;&#65533;A*&#65533;@ &#65533;w&#65533;A&#65533;%&#65533;\J)t&#65533;I&#65533;E G&#65533;F&#65533;&#65533;&#65533;&#65533;r&#65533;ut&#65533;&#65533;q&#65533;27QK&#65533;&#65533;t&#65533;&#65533;&#65533;t@t&#65533;	5&#65533;0&#65533;H&#65533;&#65533;0A@&#65533;|&#65533;	*&#65533;&#65533;d&#65533;&#65533;&#65533;&#65533;@&#65533;&#1111;T&#65533; &#65533;!>&#65533;X)&#65533;2r&#65533;3&#65533;&#65533;&#209;0f&#65533;GPx&#65533;]&#65533;%X,&#65533;&#65533;+&#65533; Tb&#65533;%&#65533;&#65533;&#65533;n&#65533;&#65533;&#65533;&#65533;&#65533;Qs/#&#65533;@`Sx3&#65533;&#65533;&#65533;d&#65533;B&#65533;h&#65533;r/8&#65533;&#65533;&#65533;!&#65533;&#65533;j&#65533;\&#65533;/&#65533;}p !&#65533;U&#65533;Ad&#65533;&#65533;&#65533;&#65533;&#65533;&#65533;&#65533;I&#65533;&#65533;&#65533;rl&#65533;&#65533;&#65533;?&#65533;&#285;&#65533;
D&#65533;&#65533;w%i&#65533;&#65533;&#65533;DG&#39261;h&#65533;
H&#65533;%&#65533;&#65533;&#65533;&#65533;&#65533;r,%&#65533;&#65533;w3$&#65533;  x@ Yhr&#65533;
P&#65533;	&#702;w&#65533;&#65533;+&#181;V&#148;&#65533;s	r&#65533;&#65533;&#65533;&#65533;&#65533;&#583;&#65533;&#65533;&#65533;&#65533;Y&#65533;&#65533;%@&#65533;&#65533;y&#65533;%/&#65533;&#65533;&#65533;&#65533;&#65533;&#65533;Z!&#65533;&#1659;&#65533;]2&#65533;&#65533;&#65533;&#65533;&#65533;&#654;&#65533;&#261;&#65533;
&#65533;X]T A&#65533;k&#336;&#65533;&#65533;&#65533;[3$7&#65533;&#12035;&#65533;EM&#65533;&#65533;&#65533;&#65533;&#65533;&#65533;&#65533;&#65533;&#65533;&#65533;&#65533;$&#65533;&#946;&#65533;$&#65533;&#65533;AU &#65533;1?&#65533;&#65533;&#65533;[@ 
%&#65533;u&&#65533;gPK-!s%&#65533;i&#65533;EG7&#65533;&#65533;Hg&#65533;&#65533;&#1094;5&#65533;]&#65533;7&#65533;,&#65533;&#65533;&#65533;=&#65533; B^&#65533;A&#1524;g&#65533;&#65533; XA	&#65533;&#65533;&#65533;&#65533;&#65533;&#65533;&#65533;&#65533;2&#65533;&#1138;&#65533;E
_&#65533; ,3&#65533;&#65533;8A&#65533;)=&#65533;&#65533;&#65533;e%&#65533;y&#65533;&#65533;)&#65533;e	&#65533;Q&#65533;&#65533;&#65533;F&#65533;&#65533;&#65533;+X&#65533;&#65533;Z&#65533;ma`\&#65533;	"&#65533;D&#1148;&#65533;@++&#65533;@&#65533;N9q&#65533;&#65533;,&#65533;&#65533;&#65533;(n&#65533;&#65533;0 4&#65533;XV&#65533;&#65533;&&#65533;K^j&#65533;
L &#65533;	&#65533;&#65533;&#65533;&#65533; ;&#65533;&#65533;:&#65533;t&#65533;k7&#65533;9&#65533;&#65533;&#65533;&#65533;!&#65533;&#65533;9 &#1134;#&#65533;J=&#65533;~&#65533;ad&#65533; &#1024;&#65533;p&#65533;;&#65533;J&#65533;IN&#65533;d&4&#65533;&#65533;&#65533;&#65533;&#65533;&#65533;Y &#65533;"&#1091;&#65533;&#65533;P0%Z&#65533;&#65533;@OP&#65533;
&#65533;*w_D&#65533;&#65533;&#65533;v&#65533;&#65533;f'BfL6&#65533;&#65533;*&#65533;&#65533;&#65533;/&#65533;&#65533;)&#65533;&#65533;h$SC&#65533; &#65533;&#65533; K81&&#65533;&#65533;&#65533;&&#65533;l&#65533;&#65533;&#65533;`&#65533;D&#65533;&#65533;i&#65533;y&#65533;&#65533;8&#65533;`&#1095;&#65533;(&#65533;&#65533;&#65533;&#65533;&#65533;m&#65533;#Wd&#65533; 	Z&#1026;2=&#65533;Z&#65533;&#65533;# kv&#65533;
&#65533;{&#65533;!&#65533;&#65533;v&#65533;&#65533;&#65533;%*9&#65533;&#65533;&#65533;I&#65533;&#65533;&#65533;&#65533;&#65533;v&#65533;&?&#65533;@&#65533; 7&#65533;AI&#684073;-&#65533;%&#65533;&#65533;&#65533;(4`(&#65533;&#65533;% p.&#1178;&#65533;N&#65533;R&#65533;&#65533; &#65533;&#65533; ,`&#65533;L$&#65533;>HA &#65533;&#65533;[&#65533; X&#1680;$&#65533;ar&#65533;r&#65533; &#65533;&#65533;0A&#65533;&#65533; &#65533;&#65533;C&#65533;&#65533;90
B&#65533;&#65533;&#65533;]Q&#65533;.&#65533;&#65533;%&#65533;&#65533;&#65533;_#&#65533;&#65533;hB@&#65533;[&#65533;&#65533;&#65533;4&#65533;0G&#65533;&#65533;#&#65533;&#65533;&#1538;&#65533;&#65533;3j&#65533;&#65533;jb@&#65533;&#260;&#65533;>'&#65533;@&#65533;&#65533;c&#65533;&#65533;&#65533;&#65533;f&#65533;&#65533; &#65533;@&#65533;" &#65533;H&#3185;|6&#65533; h N&#1684;&#65533;1ZJj&#65533;&#65533;&#65533;&#65533;#&#65533;&#65533;&#1287;&#65533;i&#65533;G&#65533;&#65533;&#65533;d&#65533;&#1372;&#65533;|M&#65533;5&#65533; P&#1084;xt`?i&#65533;'NP&#65533;&#65533;&#65533;, @b&#1026;\&#65533;&#65533;d&#65533;3&#65533;&#65533;&#65533;&#65533;&#1093;&#65533;,&#65533;&#65533;&#65533;&#65533;I&#65533;&#65533;1&#65533;&#65533;&#65533;&#65533;&#65533;&#65533;LG|&#65533;ZK|b4L&#65533;&#65533;!&#65533;&#65533;&#65533;"&#65533;}&#65533;q
&#65533;&#65533;1A2WYU&#65533;&#65533;+L&#65533;Z&#65533;&#65533;2&#65533;
&#23068;C&#65533;&#65533;wS&#65533;
TP:=-B&#65533;
&#65533;z&#65533;)&#65533;d@m A=0 &#65533;&#65533;k#&#65533;6&#65533;5B&#65533;&#65533;	&#1601;>Z&#65533;)&#65533;&#65533;9Ck&#65533;a[&#1534;,&#65533;&#65533;&#65533;&#65533;_&#65533;&#65533;&#65533;&#65533;!&&#65533;z`	&#65533;@l&#65533;xGaY&#65533;&#65533; hb&#65533;hh&#65533;>cZ&#65533;)&#65533;b&#65533;&#460;ka&#65533;1&#65533;L&#65533;L&#65533;&#65533;&#65533;Hh&#65533;&#65533;	&#65533;&#65533;&#65533;7dD&#65533;*&#65533;L\lL&#65533;&#65533;%b
[
&#154;&#65533;&#65533;pbO&#265;&#65533;Z&#65533;&#65533;. &#65533;&#65533;"&#65533;h&#65533;u&#65533;&#1370;&#65533;m~&#65533;&#65533; &#65533;j]fa&#65533;5b&#65533;&#65533; *p&#65533;&#65533;&#65533;&#65533;m&#65533;&#65533;&#65533;vl&#65533; 6@&#65533;&#65533;&#65533;&#65533;$(&#65533;&#65533;&#65533;&#1924;&#65533;P	i&#65533;G9&#65533;N&#65533;T&#65533;&#65533;cKz&#65533;K9r:LS&#65533;'M&#65533; 2?
<&#65533;&#65533;&#65533;&#65533;&#65533;&#65533;&w&#65533;U8"&#65533;&#65533;&#65533;&#65533;&#65533;&#65533;&#65533;&#65533;&#65533;l&#65533;&#65533;Zc&#65533; 5&#65533;&#65533;&#65533;L&#65533;#,&#65533;&#1434;&#65533;&#65533;&#65533;#"&Z&#65533;&#65533;I&#65533;5,G&#65533;YL,bL:E&#65533;6&#1014;R&#65533;&#65533;|]\&#65533;&#65533;&#65533;rg&#65533;&#65533;&#65533;]&#65533;K&#65533;G &#65533;+&#29369;O
(4&#65533;Z6XI&#65533;@&#65533;&#65533;` &#65533;}@&#65533;pA&#65533;t&#65533;&#65533;&#65533;,X&#65533;L&#65533;&#65533;&#1828; &#65533;R&#65533;&#65533;&#65533;Y}1@$y&#1184;C&#65533;&#65533;&#65533;&#1343;&#65533;&#65533;O&#65533;&#65533;%41E&#65533;&#65533;&#65533;&#65533;a &#65533;0&#65533;+IX&#65533;}&#65533;1&#65533;&#65533;&#65533;^1&#65533;AL\&#65533;&#65533; &#65533;&#65533;&#65533;&#65533;M&#65533;&#1481;&#65533;&#65533;=&#1898;&#65533;zc(-8V&#65533;.p<z0&#65533;Bi&#65533;&#65533;-!&#65533;&#65533;aJv&#65533;&#65533;}&#65533;r&#65533;AX&#1139;&#65533;&#65533;&#65533;&#65533;e&#65533;&#65533;&#65533;&#65533;z&#65533;0K0&#65533;&#65533;Ul&#65533;$&#65533;@#&#65533;&#65533;&#65533;`+&#65533;&#65533;B&#65533;&#65533;&#65533;&#65533;&#65533;{&#65533;S&#65533;<y&#65533;&&#409;;&#65533;&#65533;&#65533;&#65533;~x&#65533;$&#65533;&#65533;wN8&#1189;&#65533; ;P&#65533;&#65533;&#65533;&#65533;[2&#65533;&#65533;&#65533;A@&#65533;0}&#65533;2 1L&#65533;~S&#65533;&#65533;mYa&#65533;&#65533;&#65533;&#65533;N&#65533;AZN&#65533;B&#65533;3 r&#65533;&#65533;&#65533;ft&#65533;&#65533;9&#65533;@OG&#65533;&#65533;&#65533;k&#65533;&#65533;.&#65533;	B&#65533;i&#65533;&#65533;i&#65533;	&#65533;V
&#65533;Wo&#65533;"&#65533;3&#65533;&#65533;&#65533;&#65533; %{&#65533;&#65533;&#65533;@KnQ
&#65533;c0&#65533;FOQ&#65533;&#65533;&#65533;F&#65533;&#65533; &#65533;&#65533;&#65533;vU&#65533;|&#65533;&#65533;&#65533;e-  x&#65533; &#65533;A 2QS&#65533;QH&#65533;&#65533;kFR{G?&#65533;&#65533;0MM&#65533;R&#65533;&#65533;3&#65533;A]&#65533;&#65533;x&#65533;&#65533;36&#65533;}a!&#65533;w&#65533;m&#65533;&#65533; !&#65533; &#1840;^&#65533;&#65533;;&#65533;G&#65533;&#65533;&#65533;`&#65533;&#65533;u&#65533;&#65533;-&#65533;if&#65533;
&#65533;&#65533;L&#65533;&#65533;#&#65533;0}&#65533;'X7"&#65533;'&#65533;&#65533;&#65533;&#65533;&#65533;\&#65533;&#65533;&#65533;&#65533;!&#65533;`&#65533;&#65533;z5F&#65533;&#65533;e&#65533;&#65533;;&#65533;&#65533;
Q&#65533;&#65533;fL&#65533; '&#65533;h&#65533;HU&#65533;&#65533;+&#65533; &#65533;&#65533;&#65533;u&#65533;$05Pis&#65533;DN&#65533;p &#65533;&#65533;@&#65533;C&#65533;  v&#65533; -&#65533;&#65533;_^&#65533;5&#65533;&#65533;[&#65533;&#65533;&#737;A&#65533;w&#65533;M&#65533;t!&#65533;f&#65533;Qt&#65533;(e&#65533;Q &#65533;c&#65533;*&#65533;l!Q =0"&#65533;:&#65533;xS&#65533;&#65533;&#65533;&#65533;h&#65533;&#65533;B&#65533;&#65533;`&#65533;&#65533;5&#65533;+71&#65533;Y&#65533;&&#65533;&#65533;,h&#65533;s&#65533;&#65533;&#65533;hc&#65533;e&#65533;&#65533;a&#65533; &#65533;&#65533;5a;&#65533;K &#65533;@&#65533;&#65533;&#65533;Xn&#65533;V&#65533;&#65533;	m&#65533;&#65533;-hQ 4b:Q&#1480;&&#65533;&#65533;&#564;&#65533;	>&#65533;}_Q	&#65533; BY&#65533; Z&#65533;&#65533;  Q&#65533;7m&#65533;&#65533;&#65533;p &#65533;G&#65533;3&#65533;&#65533;&#65533;\(&#65533;Sf
&#65533;&#65533;R&#65533;-%&#65533;&#65533;7P&#65533;"&#65533;o;&#65533;&#65533;&#65533;(.&#65533;(&#65533;#J0&#65533;B&#65533;530 4&#65533;&#65533;  @&#65533;&#65533;&#65533;x&#65533;3 [&#65533;!&#65533;/&#65533;&#65533;L%8!1|&#65533;3=2t	&#65533;q$&#65533;&#65533;q&#65533;&#65533;1&#65533;hm&#65533;&#65533;1|&#65533;&#65533;.&#1297;&#65533;&#65533; 1YI!&#65533;y&#65533;&#65533;&#65533;&#65533; &#65533;V	F&#65533;_&#65533;A&#65533;[&#65533;&#65533;&#65533;`&#65533;&#65533;t&#65533;VNSXA&#65533;O_&#65533;&#65533;R#N&#65533;6$P2&#65533; '0 e&#65533;&\&#65533;"0&#65533;&#65533;&#65533;&#65533;&#65533;AP&#65533;(&#65533;1I &#65533;r5&#65533;SS&#65533;&#65533;9+5oKso&#65533;x&#65533;&#65533;b?&#65533;&#65533;&#65533;&#65533;-!p&#65533;&#65533;5&#65533;f&#65533;&#65533;G&#65533;&#65533;NRb8&#65533;@&#65533;7&#65533;$&#65533;M&#65533;&#65533;&#65533; '8#&#65533;&#65533;_&#65533;&#65533;&#65533;&#65533; &#65533;5"M&#65533;=r &#65533;ht8&#65533;:M&#65533; &#65533;&#65533;t&#65533;c&#65533;^&#65533;&#65533;kQYiUi&#65533;&#65533;&#65533;;8C` &#65533;P8&#65533;S1`&#65533;&#65533;&#65533;&#65533;&#65533; &#65533;&#65533;t&#65533;J&#65533;^*@ o&#65533;)&#65533;U&#65533;&#65533;&#65533;&#65533;>&#65533; |&#65533;9
e*&#65533;]p 1&#65533;>&#65533;&#65533;&#65533;&#65533;&#65533;&#65533;(&#65533;&#65533;&#65533;N-*X`&#65533;&#65533;&#65533;3&#65533;&#65533;p&#65533;u&#65533;&#65533;&#65533;u0C=0&#65533;&#65533; &#65533;&#65533;&#65533;2[H8&#65533;_&#65533;&#65533;&#65533;<B}&#65533;F&#65533;0|&#65533; &#65533;&#65533;&#65533;&#65533;kJjfX1|b/&#65533;
M&#65533;C2&&#65533;4&#65533;tPtp&#65533;t&#65533;q5@&#65533;&#65533;B&#65533;p&#65533;8&#65533;&#65533;j&#65533;EDm&#65533;&#65533;:&#65533;&#65533;&#65533;&#65533;<&#65533;#&#65533;&#65533;
&#65533;B&#65533;&#65533;N&#900;2`=M&#65533;L&#65533;>&#65533;@c&#65533;T&#65533;&#65533;&#65533;03(qW>&#65533;&#529;&#65533;&#65533;r?*&#65533;H&#65533;:&#65533;+&#65533;o)&#65533;tgH
&#65533;Q&#65533;Q&#65533;%&#65533;1,1}%&#65533;<Dbh	&#65533;&#65533;&#65533;&#65533;&#65533;&#65533;&#65533;T&#65533;1&#65533;&#65533;8&#65533;&L&#65533;&#65533;_&#65533;&#65533;P&#65533;8GUg	A&#65533;B :&#65533;W&#65533;
&#65533;	&#65533;u&#65533;&#65533; .&#65533;&#65533;&#65533;&#65533;T{&#65533;d&#65533;`&#65533;&#65533;&#65533;V&#65533;6z&#65533;`&#65533;Q&#65533;!Mj&#65533;ylZD&#65533;)&#65533;%&#65533;&#65533;J#&#65533;hBz&#65533;( ~&#65533;p`&#65533;>&#65533;4M0&#65533;&#65533;U'&#65533; ,&#65533;&#65533;20$@&#65533;&#65533;&#65533;=&#65533;3&#65533;v&#65533;v!+]ff&#65533;&#65533;&#65533;&#65533;&#65533;&#65533;&#65533;&#65533;R@I&#1649;o"&#65533;&#65533;&#65533;Qmf]&#65533; &#65533;&#65533;=xT n&#65533;&#65533;&#65533;6$&#65533; &#65533;C0}&#65533;&#65533; &#65533;&#65533;u#T2&#65533;&#65533;&#65533;	 {&#65533;8&#65533;"&#65533;`-&#65533; v&#65533;&#65533;L$&#65533;_&#65533;O1&#65533;&#65533;&#65533;&#65533;$&#65533;&#65533;C&#65533;I#^&#65533;&#65533;&#65533;&#65533; t&#65533;&#65533;u&#65533;}&#65533;[;&#65533;9&#65533;K#5';&#65533;pQ&#65533;U[&#303;p&#65533;E&#65533;A&#65533;	F&#65533;&#65533;&#65533;&#65533;%+p}>t{pD&#65533;9&#65533;&#65533;zp&#65533; kD&#65533;&#65533;&#65533;|&#65533;&#65533;&&#65533;&#65533;&;&#65533;55&#65533;&#65533;&#65533;&#65533;d c#&#65533;[&#65533;!J&pH(&#65533;&#65533; :)&#65533;&#30315;&#762;&#65533;&#65533;.%0&#65533;(@ &#65533;	&#65533;4p(&#65533;&#65533;S&#65533;&#65533; &#65533;5&#65533;&#65533;@&#65533;G$&#65533;&#65533;_&#65533;F&#65533;&#65533;&#65533;&#65533;&#65533;&#65533; &#65533; `&#65533; @&#65533;&#65533; P&#65533;&#65533;p&#65533;&#65533;d&#65533;&#65533;	&#65533;&#65533;`&#65533;&#65533;U&#65533;PHZ&#65533;Ml&#65533;&#65533;u5/u&#65533;MP&#65533;&#65533;&#65533;`
&#65533;Y&#65533;|&#65533;&#65533;&#65533;i&#65533;&#298;$9{&#65533;t&#65533;&#65533;&#65533;&#65533;`,SqN&#65533;q&#65533;&#65533;M&#725;&#65533;W&#65533;`&#65533;p"P*&#65533;:2q+`!U&#65533; [&#65533;-&#65533;&#65533;} (% &#65533;&#65533;&#65533;&#65533;&#65533;-0 >Y&#65533;&#65533;5&#65533;=&#65533; &#65533;$!4&#1642;?&#65533;&#65533;&#65533;&#65533;&#65533;&#65533;)&#65533;&#65533;&#65533;F6&#65533;&#65533;Y>P&#65533;y &#65533;&#65533;: d&#65533;Q==~ $`&#65533;&#65533;B&#65533;`,&#65533;&#65533;)`\I9&#65533;A&#65533;&#65533;&#65533;@&#65533;&#65533;W&#65533;t&#65533;Z&#65533;HP&#65533;&#65533;L&#65533;l\:&#65533;l&#1111;a%jo;V_K&#65533;&#65533;&#65533;;&#65533;&#65533;&#65533;&#65533;q#J&#65533;:}&#65533;&#65533;&#65533;E&#65533; &#65533;L1&#65533;&#65533;%V &#65533;0&#65533;#aY&#65533;T&#65533;	(&#65533;j&#65533; &#65533;l3&#65533;-0cEUP#&#1064;vX zH tx&#65533;&#65533;f!&#65533;oa&#65533;Wse&#65533;&#65533;&#65533;'&#65533;4&#65533;|&#65533;&#65533;&#65533;N&#65533;)6&#65533;I)&#65533;&#65533;&#65533;5&#65533;)J &#65533;5	&#65533;&#65533;  PGnQ`0&#65533;=&#65533;P&#65533;&#65533;&#65533;Z~&#65533;%&#65533;9x&#65533;M(P%&#65533;y
&#65533;&#65533;pl&#240;&#65533;&#65533;4+Q&#65533;kWwA;&#65533;V7&#65533;&#65533;&#65533;&#65533;&#65533;7<"/&#65533;	p&#65533;&_&#65533;Fja&#65533;9&#50732;s" &#65533;&#65533;&#549;&#65533;&#65533;V&#65533;C|&#65533;&#65533;x}&#65533;&#65533;1&#65533;A&#65533;&#65533;&#65533;&#65533;&#327;	H&#65533;
<&#65533;9&#65533;P, &#441;"/!!0&#65533;~ `&#65533;&#65533;f7AVc&#65533;&#65533;&#65533; &#65533;c &#65533;I&#65533;|'&#65533;&#65533;<&#65533;&#1132;R&#65533;QIl&#65533;?&#65533;&#65533;;&#1233;&#65533;&#65533;&#65533;&#237;&#65533;rc,&#65533;'5}&#65533;&#65533; UF&#65533;xHX&#65533;&#65533;&#65533;f=&#65533;7.&#65533;HY&#65533;&#65533;2&#65533;.&#65533;&#65533;&#65533;&#65533;m&#65533;( &D&#65533;&#65533;|	C&#65533;&#65533; &#1887;&#65533;&#65533; VY&#65533;z&#65533;ic&#65533;D&#65533;&#65533;&#65533;&#65533;&#65533;&#65533;&#65533;&#65533;&#65533;&#65533;P&#65533;&#65533;*&#65533;+&#65533;9&#65533;$&#65533;&#65533;&#65533;FX&#65533;0GyE&#65533;&#65533;&#65533;2&#65533;&#65533;t&#65533;j&#65533;&#65533;*&#65533;&#65533;&#65533;-&#65533;&#65533;V&#65533;&#65533;;&#65533;&#65533;S&#65533;&#65533;,&#65533; a&#65533;k&#65533;[&#65533;(r&#65533;&#65533;!&#65533;&#1861;&#65533;e&#65533;7&#65533;&#65533;-".u?&#65533;&#65533;G&#65533;&#65533;r&#65533;ogv[3!J&#65533;&#65533;wp&&#65533;.&#65533;&#65533;S&#65533;&#65533;&#65533;p1&#10605;&#320;&#1539;&#65533;YQ1&#65533;&#65533;&#65533;0`&#1829;&#65533;&#65533;.&#65533;4&#65533;p &#65533;&#65533;&#65533;X	e3&#65533;&#65533;&#65533;X&#65533;&#65533;&#65533;&#65533;&#65533;8x\&#65533;P &#1290;&#65533;R!&#65533;3&#65533;AB?!U_+C&#65533;&#65533;b&#65533;&#65533;;&#65533;&#65533;&#65533;&#65533;&#65533;&#65533;;&#65533;&#65533;&#65533;&#65533;&#65533;&#1576;A!&#65533;[&#65533;V&#65533;&#65533;
&#65533;&#65533;&#65533;&#65533;&#65533;+ vd!&#65533;MW,&#65533; k&#65533;s&#65533;hK&#65533;U&#65533;]3&#65533;&#65533;&#65533;v JX&#65533;&#65533;&#2033;&#65533;&#65533;')&#65533;H&#65533;U&#65533;!&#65533;&#65533;&#65533;$&#65533;&#65533;o4Q3&#1838;3w&#65533;&#65533;b,+&#65533;&#65533;1&#65533;mm&#65533;y&#65533;`&#65533;>>&#65533;#~&#1887;&#65533;&#65533;NH&#65533;@==-&#65533;&#65533;&#65533;mSWz&#65533;&#65533;c&#65533;&#65533;*7LQ@x	&#65533;N&#65533;"x|&#65533;f&#65533;z&#65533;&#65533;&#65533;&#65533;&#65533;&#65533;&#65533;&#65533;P&#65533;&#65533;fa&#65533;pq,&#65533;&#65533;{&#65533;aw&#65533;Ab9&#65533;b-&#65533;0&#65533;&#65533;&#65533;&#65533;P&#65533;&#65533;v7&#65533;&#65533;&#65533;0&#65533;B&#65533;&#65533;&#65533;,&#65533;&#65533;Y&#65533;&#65533;=&#65533;FJ&#65533;3& &#65533;&#65533;&#65533;*&#65533;&#65533;+&#65533;oa&#65533;&#65533;#U&#65533;+&#65533;&#65533;&#65533;&#65533;j&#65533;&#65533;W5&#65533;e%&#65533;v&#65533;&#65533; ?&#65533;P&#65533;p&#65533;=&#65533;r5&#65533;@&#65533;1:i&#65533;&#65533;~A &#65533;&#65533;+&#65533;AvuIi#1&#65533; &#65533;&#65533;&#65533;&#65533;&#65533; 2&#65533;%#&#65533;Q&#65533;&#65533; 8&#65533;&#65533;&#65533;&#65533;&#65533;&#65533;.&#65533;`&#65533;o&#65533;U&#452;&#65533;&#65533;E&#65533;T&#65533;&#65533;&#65533;a&#65533;-&&#65533;Uj&#65533;6&#65533;5&#65533;2Q&#65533;!c&#65533;^&#65533;&#65533;&#488;&#952;pa#&#65533;R&#65533;&#65533;&#65533; &#65533;&#65533;&#65533;-&#65533;'&#65533;
dw&&#65533;&#65533;<`<&#65533;"&#65533;&#152;w&#65533;<&#65533;G&#65533;v&#177;D&#65533;&#65533;D&#65533;&#65533;~&#65533;X/&#20865;&#65533;]&#2042;&#65533;&#65533;&#65533;S&#65533;&#65533;&#65533;&#65533;?^&#65533;o&P&#65533;;&#65533;c&#65533; y &#65533;m!&#65533;&#65533;&#65533;?&#65533;&#65533;&#65533;&#65533;&#65533;&#65533;&#65533;&#65533;*&#65533;&#65533;&#65533;&#65533;#&#65533;&#65533;&#65533;&#65533;+*&#65533;&#65533;,,&#65533;&#65533;&#65533;&#65533;&#65533;&#65533;&#65533;&#65533;&#65533;&#65533;&#65533;&#65533;&#65533;&#65533;&#65533;&#65533;&#65533;.&#65533;&#65533;&#65533;&#65533;"&#65533;&#65533;&#65533;'&#65533;&#65533;&#65533;&#65533;+&#65533;1-&#65533; $.&#65533;&#65533;&#65533;&#65533;&#65533;$&#65533;&#65533;&#954;&#65533;1.&#65533;&#65533;-&#65533;&#65533;&#65533;&#859;&#502;&#65533;&#65533;&#65533;&#65533;}&#65533;&#65533;B&#65533;&#65533;AZ&#65533;&#65533;0 &#65533;&#65533;

&#65533;"A&#65533;C&#65533;\d &#65533; &#65533;bA&#65533;,&#65533;q   @v&#65533;@&#65533;@A?~&#1340;&#65533;'&#65533;@8DT&#65533;&#1123;H&#65533;t&#65533;AP$P&#65533; g&#65533;Bl&#65533;&#65533;&#629;&#65533;&#65533;Z&#65533;p&#65533;&#65533;&#65533;&#65533;$*&#65533;&#65533;C
0|(&#65533;&#65533;O.$
&#65533;c&#65533; &#65533;&#65533;&#1642;pb&#65533;&#65533;	H&#65533;"&#65533;&#65533;
,&#65533;Y&#65533;H&#65533;&#65533;8&#65533;&#65533;	X&#65533;_ C%&#65533;B&#65533;)-&#65533;&#65533;&#65533;^&#65533;	&#65533;8&#65533;&#65533;6&#65533;&#194;	&#65533;V%&#65533;x&#65533;&#65533;?&#65533;*dX&#65533;O&#65533;QO1F&#65533;~&#65533;&#65533;:&#65533;&#65533;&#65533;&#65533;m&#1100;1&#1921;&#65533;&#65533;AZ&#65533;)*4J$h \q&#65533;$&#65533;&#65533;AE&#65533;j#&#65533;&#65533;&#65533;TZ &#65533;&#65533;  &  &#65533;	7X N$&#65533;&#65533;O  &#65533;PL&#65533;&#1796;IE&#65533;TT=&#65533;&#65533;We&#65533;&#65533;&#65533; p&#339;	&#65533;&#65533;R:P&#65533;&#65533;&#65533;&#65533;&#65533;p0&#65533; L &#65533;&#65533;d"&#65533;&#65533;&#65533;&#65533;a &#65533;&#65533;P&#65533;t&#65533;@@&#65533;&#65533;&#65533;a&#65533;-PF9&#65533;Q&#65533;)5&#65533;&#65533;&#65533;$+6&#65533;f&#65533;*&#65533;Y&#65533;&#65533;5&#65533;&#65533;&#65533;&#65533; &#65533;&#65533;`&#65533; &#65533;&#65533;(&#65533;T&#65533;'&#65533;D @<&#65533;&#65533;s&#65533;F&#1748;&#65533;`P ?&#65533;>&#65533;ZR&#616;3&#65533; &#65533;,ux&#65533;&#65533;&#65533;C(&#65533; &#65533;,z~)\&#65533;&#65533;I&#65533; [&#65533;U&#65533;&#65533;dP&#65533;&#65533;H&#65533;F&#65533;  *&#65533;&#65533;J%&#65533;&#65533;aL[M&#65533;&#65533;M6&#65533;&#65533;&#65533;D1E&#7247;By&#65533;&#65533;O&#65533;&#65533;&#65533;.&#65533;`V&#65533;&#65533;&#65533; &#65533;D&#65533;&#65533;&#65533;`&#65533;:X&#65533;BX &#65533;(&#65533;&#65533;&#65533;h&#65533;&#65533;9X@&#65533;&#65533;&#65533;&#65533;&#65533; &#65533;*@Ggp&#65533;&#65533;e&#65533;&#65533;%Z#<&#65533;I&:BX&#65533;k&#65533;g&#65533;x9g,2B&#1679;C&#65533;A&#459;!c&#65533;4&#65533;B&#65533;Pp&#65533;1&#65533;&#65533;&#65533;&#65533;T&#65533;&#65533;PS&#65533;2{"&#65533;'L&#65533;&#65533;|@&#65533;(&#65533;0&#65533;&#65533;l&#65533;&#65533;v&#65533;&#65533;+5xPK;&#65533;0&#266;@&#65533;&#65533;&#65533;@&#65533; @6&#65533;&#65533;&#65533;&#65533;&#65533; 2&#65533;`&#65533;p&#65533;&#65533;&#65533;&#65533;&#65533;J$&#65533;&#65533; .h&#65533;C&#65533;R
&#65533;PSB$&#65533;@OPA%&#65533;E!&#65533;x0A&#65533;&#65533;r&#65533;SV&#1952;&#65533;K@&#65533;RK&#65533;&#65533;Cu&#65533;&#65533;&#65533; &#65533;&#65533;Y0&#65533;2&#65533;&#65533;&#65533;&#65533;Y&#65533;&#65533;*`O&#65533;&#65533;&#65533;1x&#65533;&#38869;r&#65533;&#65533;&#65533;'&#65533;E&#65533;R&#65533;&#65533;f&#65533;/&#65533;Ap&#65533;<&#65533;&#65533;&#65533;&#426;pi/=&#65533;&#65533;Q&#1319;&#65533;&#65533;&#65533;XF&#65533;&#65533; | 1&#65533;&#65533;&#65533;R&#65533;&#65533;&#65533;s&#65533;&#65533;	/6VBf0&#65533;l&#65533;&#65533;&#65533;&#65533;Z&#65533;&#65533;&#510;&#65533;=)&#65533;&#65533;G2,&#65533;(R&#65533;w&#65533;8] Pl&#65533;a*&#65533;&#65533;&#65533;p&#65533;&#65533;Z &#65533;,&#65533; @&#65533;L&#65533;&#65533;$8 j&#65533;&#65533;&#65533;`* j&#65533;&#65533;g&#65533;1=&#65533;X=&#65533;&#370;&#65533;,h&#65533;-'4&#1610;&#65533;ZH+ &#65533;N&#65533;&#65533;A&#65533; &#65533;&#65533;l&#65533;!&#65533;b&#65533;@&#65533;
,&#65533;&#65533;`'A:&#65533;&#65533;&#65533;&#65533;#9&#65533;PDd&#65533;&#65533;&#65533;0&#65533;&#65533;&#65533;@&#65533;@&#65533;k&#65533;&#65533;&#65533;&#65533;&#65533;&#267;&#65533;,NI&#65533;5&#65533;&#65533;&#65533;&#65533;c&#65533;@&#65533;&#65533;&#65533;&#65533;dH&#65533;&#65533;(	&#65533;&#65533;&#65533;&#65533;&#65533;@:&#65533;&#65533;<&#65533;&#65533;&#65533;&#65533;&#65533;&#65533;$&#65533;&#641;&#65533;&#65533;A&#65533;'F@&#65533;Y&#65533;&#65533;&#65533;&#65533;&#65533;&#65533;"7.&#65533;&#65533;&#65533; &#65533;&#65533;B$&#65533;&#65533;&#65533;&#65533;p=Z&#65533;&#65533;V&#65533;`&#65533;I&#65533;&#65533;5&#65533;&#65533;l>!p&#65533;-X&#65533;&#65533;&#65533;&#65533;8 &#65533;\&#65533;&#65533;&#65533;$`3&#65533;Mt&#65533;&#65533;&#65533;=&#65533;A&#65533;*.&#65533;&#65533;b	Dd&#65533;&#65533;&#65533;&#65533;&#65533;N&#65533;
2&#65533;P&#65533;[&#65533;&#65533; $4IZFE &#65533;|&#65533;a:(&#65533; V &#65533;`g&#65533;&#65533;1P%,&#65533;&#65533;60!Vcr+&#65533;"R&#65533;&#640;&#65533;O&#65533;&#65533;&#65533;e&#65533;QM&#65533;N&#65533;&#65533;&#65533;&#65533;Ri&#65533;a&#65533;&#65533;&#65533;&#65533;J&#65533;&#65533;&#65533;&#65533;, A&#65533;2&#65533;i&#65533;LFd&#65533;!E&#65533;&#65533;&#65533;&#65533;#>G&#65533;&#65533;&#1033;Tp&#65533;&#65533;&#65533;&#65533;D&#65533;&#65533;&#65533;x >P&#65533;F&#65533;m 8&#708;&#65533; &#65533;&#65533;<)$&#1929;&#65533;&#65533;a&#65533;M&#65533;` &#65533;L&#65533;&#65533;&#65533; &#65533;&#65533;h&#65533;&#65533;&#65533;D&#65533;[I&#65533;Zh&#65533;s&p7&#65533;0NY&#65533;&#65533;&#65533;&#65533;&#65533;f*&#65533;&#17415;&#65533;&#65533;&#65533;&#65533;do_&#65533;&#65533;b&#65533;s+, %&#65533;&#65533;J&#65533;&#65533;[&#65533;p&#65533;&#65533;|n&#65533; j&#65533;&#65533;A<&#65533;pA
&#65533;&#65533;'&#65533;V&#65533;P&#65533;&#65533;UA&#65533;c &#65533;&#224;:&#65533;&#65533;&#65533;&#65533;&#65533;&#65533;&#65533;6&#65533;07H&#65533;*B&#65533;&#65533; &#65533;&#65533;&#65533;&#673;&#65533;&#65533;&#65533;&#65533;2&#65533;	&#65533;S&#65533;&#65533; &#65533;$Jg&#7530;*&#65533;&#65533;I&#65533;&#65533;&#65533;&#65533;@G&#65533;OzB&#65533;&#65533;&#65533;&#65533;&#65533;&#65533;&#1637;&#65533;c#p&#65533;Z&#65533;&#65533;&#65533;&#65533;&#65533;c&#65533;"&#65533;&#65533;&#65533;&#65533;?.9 &#65533;&#65533;`&#65533;!&#65533;6&#65533;A;&#65533;8%&#65533;&#65533;&#65533;h"G\&#65533;&#65533;B'&#65533;hR&#65533;E@ :&#65533;&#65533;u &#65533; &#65533;iU&#65533; E&#65533;&#65533;Om&#65533;W&#65533;&#65533;&#65533;&#65533;G7z&#65533;&#65533;
&#25225;~&#65533;@B&#65533;"&#65533;
l&#65533;TX/&#65533;5&#65533;eX&#65533;&P&#65533;#"&#65533;\&#65533;&#65533;GQT&#65533;&#65533;8&#65533;'&#1744;7xE&#65533;'&#65533;&#65533;&#65533;&#65533;O;X#'&#65533;F@&#65533;Z&#65533;&#65533;1Z&#65533;oA]xt&#65533;&#65533;&#65533;~&#1128;&#65533;0&#65533;1/cq&#65533;&#65533;&#1593;&#65533;&#65533;&#65533;&#65533;brZ&#65533;|&#65533;&#65533;A&#65533;x &#65533;c&#65533;O$ [ &#65533;&#65533;7&#65533;!&#65533;&#65533;cc&#65533;O&#65533;?L&#65533;&#65533;"&#65533;&#65533;&#65533;r P&#65533;U&#65533;xc&#65533;&#65533;|&#65533;7-&#65533;DH&#65533;&#65533;e&#65533;&#65533;&#65533;L&#65533;`&#65533;&#65533; R&#65533;@r&#65533;BHU&#65533;&#65533;&#65533;i&#65533;&#65533;!b&#65533;&#65533;&#65533;@&#65533;$U&#65533;JG&#65533;&#65533;&#65533;$ U&#65533;&#65533;Y&#65533; &#65533;l&#65533;&#65533;(k&#65533;b&#65533;&#65533;&#65533;&#65533;F%:&#65533;h4&#873;$!&#65533;&#65533;&#65533;z&#65533;9!&#65533;&#65533; "d&#65533;XZ&#65533;Q&#65533;.0&#65533;&#65533;La&#808;&#65533;&#65533;XP&#65533;?&#65533;&#65533;Pa&#65533;A N(&#1143;&#65533;c&#65533;m&#65533;{3&#65533;&#65533;H&#65533;&#65533;5&#65533;c%&#65533;&#65533;y&#65533;v\#&#19044;&#65533;t&#65533;&#65533;&#65533;&#65533;&#65533;&#65533;7&#65533;r&#65533; 6&#65533;&#65533;!&#65533;&#65533;&#65533;&#65533;&#65533;&#65533;&#65533;c&#65533;&#65533;*8 1&#65533;&#65533;&#1514;&#65533;7l!/&#65533;v&.  *2=Q7&#65533;XM&#65533;&#65533;yl&#65533;&#65533; 6&#65533;cB&#65533;&#65533;y&#65533;}&#65533;p&#65533;,&#65533;&#65533;&#65533;&#65533;X&#1413;&#65533;^&#65533;j&#65533;}&#65533;l&#65533;mq &#65533;&#65533;1&#456;&#65533;&#65533;B&#65533;&#65533;&#65533;|B&#65533;&#65533;&#65533;#ju&#65533;&#65533;.&#65533;A&#65533;c4O4` &#65533;j&#65533;LtgT`P&#65533;&#65533;7&#65533;
&#65533;&#65533;*&#65533; &#978;&#65533; t/&#65533;q&#44536;&#65533;&#65533;&#65533;&#65533;&#65533;U&#65533;&#65533;M~&#65533;&#841;.q&#65533;Vm&#65533;&#65533;v&#65533;Ed&#65533;$FA&#65533;&#65533;&#65533;2-?&#65533; &#65533;B-&#65533;xg%&#65533; &#1810;- pP&#65533;$&#65533;&#65533;0(&#65533;f&#65533;Ur/u'_C &#65533;&#65533;%&#65533;g&#65533;~&#65533;&#65533;'!Q2$&#65533;U&#65533;&#65533;&#65533; &#65533;&#65533;<&#65533;0EV|&		!L=&#65533;S}}&#65533;_&#65533;p&#65533;&#65533;'0t &#65533;M:&#65533;>k2&#65533;&#65533;V&#131;"p&#65533;5&#65533;&#65533;/&#65533;`]&#65533;&#65533;A&#65533;&#65533;M&#65533;.`<&#65533;*&#65533;y&#65533;4&#65533; &#65533;/g&#65533;r&#65533;&#65533;r$&#65533;  &#65533;"h&#65533;`#s&#65533;b	&#65533;i&#65533;_-`&#65533;!	|go@&#65533;&#65533;7a&#65533;P&#1778;=@ &#65533;&#1030;B&#65533;c90ED&#65533;YEd&#65533;x&#65533;&#65533;&#65533; &#65533;&#65533;8  x9&#65533;&#65533;s&#65533;,D&#65533;-&#65533;-|W W&#395;p&#65533; 1&#65533;&#65533;D3X&#65533;-`\\&#65533;)&#65533;WhyU2&#65533;o, 1&#65533;F
-&#65533;&#65533;(&#65533;p&#65533;&#65533;_&#65533;&#65533;0L&#65533;&#65533; $hr&#65533;a3&#65533;p&#65533;A$&#65533;"+&#65533;=&#65533;0&#65533;h&#65533;&#65533;a&#65533;u&#65533;vIAg"PR&#65533;(&#65533;@g"1qv&#65533;g&#65533;&#65533;p6&#65533;&#65533;x&#65533;&&#65533;Q4&#65533;&#65533;&#65533;w&#65533;&#65533; &#65533;#`H:#&#65533;G&#65533;&#65533;>#&#65533;Gt&#65533;&#65533;P&#65533;R @,a&#550;&#65533;u&#65533;e&#65533;7&#65533;!&#65533;'=PD&#65533;.%&#65533;X&#65533;&#65533;AdC&#65533;v
&#65533;O&#65533;&#65533;OX&#65533;D]&#65533;B&#65533;ecx &#65533;&#65533; +&#65533;&#65533;6&#65533;&#65533;\&#65533; .&#65533;&#65533;0.I_00f&#65533;X(`u&#65533;&#65533;&#65533;e2&#65533;3&#65533;&#65533; &#65533;&#65533;G&#65533;&#65533;&#65533;GE&#65533;S1H@&#65533;P&#65533;&#65533;@+&#65533;$Pt&#65533;U>b&#1681;&#65533; 6A&#65533; f`$E&#65533;&#65533;`&#65533;F&#65533;%Pu`&#65533;p)uqc<P&#65533;&#65533;|&#65533;&#65533;[&#65533;<&#65533;U&#65533;&#65533;#&#65533;&#65533;=&#65533;&#65533;F&#65533;&#65533;&#65533;&#65533;&#65533;&#65533; &#65533;0&#65533;'&#65533;&#65533;3&#65533;'A"/P"&#65533;&#65533;4&#65533;;i&#65533;- &#65533;mEi&#65533;G	%&#65533;cv@v&#65533;n&#65533;3w&#65533;R&#65533;Q&#65533;B&#65533;a&#1600;vqo&#65533;dG&#65533;&#65533;sK&#65533;@&#241;(&#65533;Ds>&#65533;&#65533;x&#65533;&#65533;P&#65533;/D&#65533;%E&#65533;;&#65533;P5tB4&#65533;Q &#65533;j5&#65533;&&#65533;`i&#65533;4&#65533;@0
i&#31257; R&#65533;&#65533;&#65533;&#65533;&#65533;1&#65533;=&#65533; &#65533;"`H&#65533;0spx|&#65533;&#65533;%&#65533;#&#65533;'t&#65533;&#65533;&#65533; -L&#65533;@	
&#65533;&#65533;R`&#65533;&#65533;&#65533;$&#65533;&#65533;0Ks h"3&#65533;5&#65533;&#65533;p&#65533;P7,&#65533;//r&#65533;u&#65533;)&#65533;-&#65533;dX&#65533;9&#65533;c > &#884;v@&#65533;&#65533;4&#65533;&#65533;&#65533;&#65533; Lf9H&#65533;D&#65533;- b>  &#65533;&#65533;5&#65533;*&#65533;&#65533;&#65533;c$Z&#65533;&#65533;&#65533;&#65533;&#65533;&#65533;&#65533;E&#65533;e&#65533;!&#65533;5&#65533;&#65533;&#65533;&#65533;4[&#65533;K@$b&#65533;[G#r&#65533;>dH&#65533;!T&#65533;|&#65533;`A&#65533;&#65533;&#65533;&#65533;j&#65533;&#65533;TD&#65533;&#65533;&#65533;	&#65533;t&#65533;6&#65533;&#65533;xm&#65533;&#65533;
 zR&#65533;&#65533;&#65533; &#65533;&#65533;&#65533;&#65533;&#65533;p;FQi&#65533;p&#65533;&#65533;P{&#65533;&#65533;&#65533;$&#65533;O&#65533;-&#65533;1&#65533;'+p&#65533;$&#65533;&#65533;@2t5x6	&#65533;&#65533;&#496;G&#65533;&#65533;&#65533;&#65533;b&#65533;&#65533;<#`&#65533;&#65533; &D /&#65533;(&#65533;B&#65533;b9&#65533;9w&#65533;8k7Z/G&#65533;&#65533;J&#65533; &#65533;N&#65533;&#65533;T&#65533;2Y;&#65533;&#65533;&#65533;6&#65533;6&#65533;-&#65533;&#65533;-&#65533;&#65533;&#65533;:&#65533;
2&#65533;&#65533;@y&#65533;&#65533;\B3&#65533;)@`<&#65533;F-&#65533;&#65533;&#65533;PJ&#65533;&#65533;2t&#65533;&&#65533;>HOh&#65533;N&#65533;
S&#65533;&#65533;&#65533;&#65533;
k&#65533;&#65533;
&#65533;'L&#65533;<&#65533;G
&#65533;j?&#65533;&#65533;z&#65533;q_I&#65533;&#65533;&#65533;J
e&#65533;z&#65533;  3FG&#65533; 6&#65533;&#65533;&?&#65533;H&#65533;&#65533;g&#65533;3&#65533;eN%&#65533;0&#65533;&#65533; K&#65533;&#65533;k&#65533;&#65533;&#65533;&#65533;&#65533;&#65533;"l&#65533;$rn_&#65533;&#65533;&#65533;,;&#65533;,A&#65533;&#65533;u&#65533;&#65533;&#65533;&#1894;Q&#65533; j&#65533;&#65533;&#65533;Y&#65533;&#65533;P&#65533;&#65533;&#65533;)&#65533;&#65533;-Q &#65533;&#65533;&#65533;q&#65533;/&#65533;&#65533;&#65533;&#65533;&#65533;o&#65533;&#65533;].&#65533;W!&#65533;&#65533; q&#65533;&#65533;&#65533;&#65533;&#65533;~f^r&#65533;?&#65533;;E&#65533;I&#65533;&#65533;&#65533;&#65533;	5&#65533;Q&#1366;&#357;	&#65533;&#65533;&#1937;5&#65533;`x&#65533;R\&#65533;J&#65533;&#65533;g&#65533;/r&#65533;&#65533;&#65533;&#65533;\&#65533;^&#65533;&&#65533;y,&#1781;y&#65533;[&#65533; q&#65533;f#&#65533;&#65533;&#65533;&#65533;>&#65533;60AP&#65533;&#65533;&#65533;&&#65533;&#65533;)e&#65533;
P&#65533;&#65533; &#65533;&#65533;&#65533;&#65533;&#65533; &#65533;@&#65533;,&#65533;&#65533;&#65533;n&#65533;A"&#65533;	 2n4&#65533;,&#65533;F&#65533;&#65533;(&#65533;	&#65533;&#65533;&#65533;x!=&#65533;+&#65533;&#65533;
`-&#65533;6@ &#65533;&#65533;-P&#65533;&#65533;E&#65533;&#65533;Q&#65533;&#65533; E&#65533;6&#65533;&#65533;HT&#65533;`4'&#65533;&#65533;&#65533;&#65533;.K'	&#65533;&#65533;`&#65533;PT&#65533;06 "&#65533;&#65533;&#65533;&#65533;
%T&#65533;&#65533;&#65533;:0&#65533;j&#65533;&#65533;&#65533;&#65533;&(@&#65533;&#65533;&#65533;&#65533;&#65533;C@&#65533;&#65533;K&#65533;P#`x&#65533;1&#965;&#65533;&#65533;&#65533; T&#65533; J&#65533;&#65533;{&#65533;&#65533;&#65533;&#65533;  q|4&#65533;P_WS&#65533;&#65533;0&#65533;Q4&#65533;&#4931;&#65533;;	eV&#65533;E&#65533;Db&#65533;&#65533;Q%&#65533;&#65533;K&#65533;&#65533;
(pXk&#65533;3`&#65533;&&#65533;b+Be&\"%&#65533;&#65533;&#65533;&#65533;!m&#65533;=dm1,&#65533;&#65533;,m&#65533;m>mHd&#65533;&#65533;&#65533;! L&#65533;"+4&#65533;&#65533;&#65533;
3&#65533;R&#65533;&#65533;!`&#65533;&#65533;Q&#65533;&#65533; &#65533;" "&#65533;S%&#65533;{&#65533;=:&#65533;;&#240;' pj&#65533;&#65533;&#1257;&#65533;t,	&#65533;&#65533;
n5IZ&#65533;&#65533;TU&#65533;&#65533;&#65533;JtV2'&#65533;>&#65533;<&#1393;Fe&#65533;i&#65533;c&#65533;.% &#65533;&#65533;&#737;
&#65533;&#65533;k&#65533;&#65533;&#65533;&#65533;y*[&#65533;k\
&#65533;&#65533;$&#65533;z`&#65533;&#65533;&#65533;RN5@&#65533;1 &#65533;`k&#65533; &#65533;6U3J&#65533;&&#65533;*&#65533;b&#65533;&#65533;&#709;&#65533;&#65533;&#65533;(\ 	&#1063;6&#1097;&#65533;v&#65533;6&#65533;&#65533;,d&#65533;Rd&#65533; FnTA-K&#65533;&#211;5&#65533;/AN&#65533;&#65533;&#65533;&#65533;1!.b&#65533;a&#65533;F =&#65533;+&#65533;&#65533;&#65533;&#65533;H&#65533;G&#65533;&#65533;&#65533;&#65533;3T2&#65533;&#65533;	,&#65533;}&#65533;z&#65533;IBh&#417;&#65533;
_kt&#65533;	&#65533;&#65533;12&#65533;&#65533;&#65533;_Fv&#65533;&#65533;&#65533;(=J&#65533;&#65533;0&#65533;0t&#65533;&#65533;zs6&#65533;f<6i&#65533;3&#51203;K&#65533;Zg&#65533;`H&#65533;&#65533;:%"&#65533;I&#65533;&#65533;&#65533;p&#65533;&#65533;&#65533;&#65533;U&#65533;U2({&#65533;N&#65533;
`&#65533;&#65533;&#65533;&#65533;:&#65533;= &#65533;&#65533;&#65533;'0&#65533;,&#65533;oC:p &#65533;!<&#65533; M$c8YY&#65533;4&#65533;&#65533;Z&#65533;&#65533;m&#65533;&#65533;Y{&#65533;&#65533;&#65533;&#706;6&#65533;5&#65533;O&#65533;&#65533;>a&#65533;; &#65533;W &#65533;&#65533;-&#65533;&#65533;#@&#65533;&#65533;3C@ &#65533;&#65533;&#1037;&#448;&#65533;&#65533; 
t&#65533;&#65533;;&#65533;&#65533;v ]&#65533;1&#65533;&#65533;m%p&#65533;&#65533;'&#65533;&#65533;>B&#65533;H&#65533;&#65533;
&#65533;&#65533;&#65533;Cb$&#65533;&#65533;&#65533;J&#65533;S4&#65533;p&#65533;&#65533;&#65533;&#1560;$X&#65533;|&#65533;f&#65533;<	p@&#65533;Dg&#65533;X&#65533;d&#65533;&#65533;&#65533;&#65533;&#65533;&#65533;n&#65533;&#65533;]&#65533;+j&#65533;&#65533;y&#65533;Fo&#65533;&#65533;F&#65533;&#65533;*@*&#65533;&#65533;&#65533;(%#&#65533;&#65533;&#65533;K &#65533;c'&#65533;:fCU&#65533;ZUq87 v:&#65533;X&#65533;&#65533;D&#65533;&#65533;&#65533;RO&#65533;D&#1004;O&#65533; &#65533; `&#65533;G&#65533;&#65533;&#65533;gmC	&#65533;0  I-C4Lc#JST&#65533;R&#433;U&#65533; &#65533;wU]"^&#65533;4&#65533;&#65533;&#65533;&#65533;&#65533;&#65533;&#65533;&#65533;o&#65533;0&#65533;)&#65533;&#65533;&#65533;,&#65533;&#65533; &#65533;\&#65533;&#65533;&#65533;&#65533;f&&#1249;&#65533;&#1577;&#65533;&#65533; &#65533;
&#65533;&#320;&#65533;&#401;\&#65533;(&#65533;dM&#65533;I&#65533;&#65533;'&#65533;&#65533;S&#65533;3&#65533; &#65533;&#65533;7%&#65533;*`AP<&#65533;&#65533;&#65533;&#65533;&#65533;&#65533;p&#65533;h&#65533;DId94&#65533; >0&#65533;&#65533;.,U&#65533;&#65533;y&#65533;Rz&#65533;O&#65533;&#65533;_&#65533;&#65533;&#65533;&#65533;Z&#65533;&#65533;&#65533;rn&#65533;&#65533;&#65533;`L!`p0 &#65533;$4&#65533;0&#65533;Dc&#65533;&#65533;pK}&#65533;=&#65533;%@|(;h xo&#65533;R&#65533;&#65533;E
pU1&#65533;
&#65533;&#65533;t6Z&#65533;A&#65533;nu&#65533;"&#65533;&#65533;&#65533;&#65533;<&#65533;5&#65533;&#65533;&#65533;&#65533;&#65533;&#65533;"&#65533;1UPK&#65533; &#65533;&#65533;&#65533;x&#65533;Js"j_&#65533;Y	&#65533;/&#65533;YRC0_&#65533;&#65533;6&#65533;e&#1696;&#65533;m&#65533;	&#65533;&#65533;_&#65533;&&#65533;l(&#65533;Ee&#65533;&#65533;<!n&#65533;+-&#65533;&#65533;2&#65533;&#65533;O&#65533;&#65533;&#65533;&#65533;!&#65533;&#65533;N!&#147;&#65533;&#65533; `&#65533;&#185;&#65533;&#65533;
&#65533; &#65533;e&#65533;l&#65533;P&#65533;+&#65533;25&#65533;&#65533;&#65533;&#65533;&#65533;&#65533;0&#65533;&#65533;IV&#65533;H 6?@m&#65533;&#65533;&#65533;>&#65533; &#65533;<&#65533;i0&#399;F&#65533;&#65533;r2&#65533;&#65533;x&#65533;&#65533;>&#65533; L%&#65533;K6&#65533;8A`&#65533;&#65533;J
c&#65533;ofW&#65533;&#65533;(&#65533;&#65533;&#65533;&#1139;0>&#65533;&#65533;z&#1562;&#65533;L{e&#65533;\&#65533;@>&#65533;-G&#65533;&#789;&#65533;'&#65533;&#65533;6&#65533;&#65533;t&#65533;&#65533;-r&#65533;M&#65533;R *p&#65533;&#65533;@+&#65533;YRn,/7 &#65533;&#65533;&#65533;&#65533;&#65533;&#65533;&#65533;&#65533;&#65533;&#65533;&#65533;&#65533;&#65533;&#65533;&#65533;&#65533;&#65533;&#65533; &#65533;&#65533;
B?&#65533;B	7&#65533;&#65533;&#65533;& &#65533; =&&- &#65533;&#65533;#+&#65533;.-'&#65533;&#65533;1.&#65533;1&#65533;$&#1295;&#65533;&#1423;&#65533;&#65533;&#65533;+&#65533;&#65533;&#65533;&#65533;&#65533;&#65533;&#65533;&#65533;&#65533;&#65533;&#65533;&#1743;8P{&#65533;"F?&#65533;&#65533;}`&#65533;&#1795;3&#65533;&#65533;s. &#65533; &#65533;&#65533;&#65533;&#65533;0&#65533;&#65533;&#65533; &#65533;&#65533;'	&#65533;k]<7!&#1253;#a&#65533;Pa&#65533;&#582;D8&#65533;!%Ep&#65533;&#65533;Xq&#65533;&#65533;1j>Ti&#312;
ZTx&#65533;!&#65533;!B,&#65533;&#65533;&#65533;  {XhA`FWD&#65533;&#65533;E &#65533;&#65533;&#65533;n$P5&#65533;!Pn P@&#528;E&#65533;n&#65533;L&#65533;&#65533;aG&#65533;0.&#65533;&#65533;&#65533;&#65533;&#65533;~&#65533;"&#65533;&#65533;&#65533;
 p&#65533;&#65533;\,>&#65533;&#65533;p5&#65533;&#65533;S?pp$@&#65533;&#65533;~&#65533;&#65533;<VaCv,&#65533;U&#65533;&#65533;H &#65533;&#65533;&#65533;z>&#65533; {&#65533;&#65533;&#65533;&#65533;3&#65533; L&#65533;&#65533;'L&#65533;&#65533;&#194;&#65533;&#65533;g&#65533;bg_&#65533;&#10278;&#65533;&#65533;xA&#433;dzdh&#65533;&#65533;#&#65533;8&#65533;&#65533;&#65533;&#65533;h&#65533;&#65533;&#65533;&#65533;S'&#65533;&#65533;&#65533;f-D"&#65533; 8	pA&#65533;@94&#65533;I&#65533;&#65533;$&#65533;&#65533;&#65533;#St&#65533;@&#65533;v&#65533;&#1032;C&#460;pa !&#65533;0&#65533;&#65533;&#65533;p&#65533;X &#65533;,l&#65533;] &#65533;&#65533;E&#65533;&#65533;2
+ &#65533; &#65533;0&#65533;e{)@&#65533;*&#65533;h &#65533;c~EA"&#65533;&#65533;&#65533;\&#915;X#D@&#65533;(7&#65533;2Yh&#661;&#65533;[&#65533;&#65533;&#65533;4&#65533;K!&#65533;@T0E&#1033;&#65533;Q&#1235;#&#65533;&#65533;&#65533;#&#65533;D
"&#65533;&#65533;&#65533;
1a(B>&#65533;I&#65533;U0	&#65533;J"&#65533;$&#65533;`&#65533;v&#65533;`&#65533;&#65533;&#65533;X@&#65533;&#65533;u&#65533;&#65533;%&#65533;+&#65533;0:-1&#65533;<&#65533;:b&#65533;&#65533;A&#65533;&#65533; I&#65533;'&#65533;&#65533;e&#65533;&#65533;H&#65533;^5&#65533;3@K1&#65533;&#65533;&#65533;r
^0b&#65533;s&#65533;&#65533;&#65533;&#65533;&#65533;&#65533;yc&#65533;
F5RC&#501;`&#65533;
&#65533;T&#194;&#65533;&#30551;-&#65533;X;&#65533;&#65533;&#65533;&#65533; <&#240;@&#65533;
6&#65533;&#65533;&#65533;Z H&#642;&#65533;&#65533;&#65533;@@ &#65533;@	l&#65533;	&#65533;&#65533;	&#65533;&#65533;&#65533;h&#65533;&#65533;&#65533;&#65533;&#65533;&#65533;\)&#65533;$&#65533;&#65533;&#65533;&#65533;&#65533;u2&#65533;c7`\J*t&#65533;&#65533; ,n:f@h@&#65533;!4&#65533;&#65533;&#65533;Bq&#65533;  	&#65533;&#65533;A9&#65533;&#65533;&#65533;9&#65533;&#65533;\C&#65533;JIS&#65533;&#65533;&#65533;&#65533;&#65533;&#65533;&#65533;&#1952;&#65533;aH|a&#65533;SD4&#65533;&#65533;&#65533;0&#65533;&#65533;9&#65533;4G&#65533;BSa o&#65533;&#65533;&#65533; &#65533;Z&#65533;&#65533;&#65533;&#65533;NM&#1500;&#65533;&#65533;{&#65533;&#65533;6@&#65533;&#65533;0NG&#65533;&#65533;x&#65533;']r&#65533;2!@G^R]&#65533;!51&#65533;&#65533;Z&#65533;l&#65533;&#65533;0&#65533;5ZSu&#65533;
5&#65533;&#65533;\@ 	de&#65533;^&#65533;@&#65533;&#65533;&#65533;&!
&#65533; &#65533;&#65533; 7&#65533;&#65533;&#65533;D&#65533;&#65533;&#65533;&Wo=%&#65533;&#65533;9&+	&#65533;b&#65533;)&#65533;&#65533;K&#65533;&#65533;u&#65533;&#65533;U&#65533;Whw&#65533;0&#65533; 1HJQ=&#536;s&#65533;K&#65533;&#65533;&#65533;a&#65533;$E&#65533;`~&#65533;&#65533;5&#65533; &#65533;h&#65533;n&#65533;A]X&#65533;&#65533;&#65533;6&#1117;&#65533;&#65533;n*&#1432;E&#65533;&#1105; &#65533;`&#65533; n#:&#65533;(&#65533;&&#65533;@a0&#1057;7&#533;&#65533;&#65533;&#65533;&#65533;}&#65533;1&#65533;H&#65533;&#65533;c$@&#65533;&#65533;&#65533;U&#65533;F&#65533;&#65533;&#65533;*R&#65533;F&#65533;:&#65533;3Fp8&#65533;,&#304;#*,&#389;&#65533;&#65533; kad &#1202;&#65533;&#65533;<&#65533;h&#65533;&#65533;&#65533;	
0&#65533;&#65533;&#65533;&#65533;a&#65533;&#65533;&#1666;&&#65533;&#65533;.&#65533;&#65533;&#65533;&#65533;&#65533;&#65533;lz&#65533;&#65533;&#65533; &#65533;&#65533;&#65533;0&#65533;c&#65533;q&#65533;&#65533;)&#65533;&#65533;&#65533;E.&#65533;I$!&#65533;&#65533;&#65533;D,&#65533;&#65533;a&#65533;L-&#65533;5&#65533;&#65533;z&#65533;&#65533;&#65533;4&#65533;a	&#65533;a+&#65533;0#U&#65533;&#65533;b&#65533;/F4&#65533; &#65533;&#65533;&#65533;&#65533;&#65533;n&#65533;6&#65533;&#65533;1&#65533;&#65533;i&#65533;i&#65533;&#318;&#65533;&#65533;
t&#65533;&#65533; &#65533;&#65533;&#65533;&#65533;&#65533;&#65533;&#65533;yD&#65533;N"?&#65533;&#65533;&#1175;&#65533;&#65533;k&#65533;&#65533;&#686;%&#65533;!&#1642;&#65533;:Q&#65533;&#65533;I&#65533;&#65533;"DC&#65533;&#65533;&#65533;4&#65533;m&#65533;`&#65533; +G&#65533;&#65533;&#65533;Z@1H&#65533;&#65533;	`&#65533;=&#489;f&#65533;&#65533;&#65533; &#65533;Q&#65533;&#65533;11&#65533;&#65533;&#65533;-; _2c
U&#65533;	/&#915;R&#65533;g&#65533;@&#65533;Zb&#65533;&#65533;&#65533;&#65533;&#65533;E.r/h&#65533;L&#65533;
A&#65533;H&#65533;XP&#65533;P&#65533;&#65533;&#65533;*&#65533;
H&#65533;&#65533;G.&#65533;&#65533;@@&#65533;G:&#65533;r&#65533;<@&#65533;&#160;&#65533;
dq.&#65533;&#65533;`&#65533;&#65533;!$b ^f&#65533;&#65533;&#65533;\l&#65533;(&#65533;\$&#65533;+&#65533;&#65533;x,5&#65533;&#65533;&#65533;<.XA&#65533;&#65533;&#65533;'N&#65533;Qt}&#65533;ft&#65533;X&#65533; &#19204;&#65533;F@&#65533;&#65533;&#65533;&#65533;&#65533;&#65533;6G&#65533;&#65533;&#65533;&#65533;$D7
&#65533;'E$&#65533;UP&#65533;s&#65533;Q'Y&#65533;O&#65533;&#65533;&#65533;MG4`&#65533;,RAV&#65533;&#65533;&#65533; @&#65533;
@&#65533; ia&#65533;&#65533;(h&#65533;&#65533;&#65533;xtL&#65533;i&#65533;!&#65533;:&#65533;0^b&#65533;&#65533;XF&#65533;&#65533;u4|r&#65533;,,&#65533;&#65533;&#65533;@&#65533;&#65533;$PE&#1218;&#65533;
&#65533;&#65533;	&#65533;&#65533;&#65533;&#65533;&#65533;&#65533;'@52&#65533;&#65533;L >lNB &#65533;&#65533;>&#65533;=p&#65533;f&#65533;&#65533;@&#65533;&#65533;U$@7/&#65533;&#65533;&#65533;&#65533;]&#65533;!&#65533;q&#65533;&#65533;d1PA&#65533;Q&#65533;s&#65533;&#65533;%0&#65533;&#65533;T&#65533;$&#65533;&#65533; &#65533;&#65533;fi&#65533;H&#65533;8&#65533; &#65533;Tz5!N&#65533;&#65533;V&#65533;a D&#65533;&#65533;TJ&#65533;&#65533;j0&#65533;y&#65533;&#65533;&#65533;&#65533;&#65533;+&#65533;&#65533;xn&#65533;h&#65533;> &#65533;&#65533;*z&#65533;@$ &#65533;&#65533; &#65533;&#371;&#65533;&#65533;ZVS&#65533;&#65533;dL&#65533;&#65533;&#65533;&#65533;&#65533; &#65533;pN&#65533;&#65533;@&#65533;&#65533;&#65533;P&#65533;Lw&#65533;&#65533;eXfG7&#65533;Di&#65533;X0&#65533;bSY	&#65533;&#65533;d&#65533;:i&#65533;j>P&#65533;d@&#65533;q&#65533;&#65533;(&#65533;p&#65533;S8&#65533;Dj;&#65533;&#65533;`m
I&#65533;4VTC&#65533;&#65533;d"&#65533;&#65533;EBR&#65533;Q&#65533;&#65533;&#1429;UIA&#65533;&#65533;&#65533;&#1636;&#65533;B&#65533;aj&#65533;= &#65533;
&#65533;'&#65533;`&#65533;Q&#65533;$&#65533;&#65533;&#65533;j&#65533;&#65533;@&#65533;&#388;&#65533;&#65533;U&#518;&#65533; &#65533;m&#1359;&#65533;&#1577;&#1977;&#65533;9&#65533;+&#1064;&#65533;&#65533;=&#65533;&#65533;'&#65533;&#65533; hK@=rq&#65533;&#65533;&#65533;&#65533; 6&#65533;Ah&#65533;UW2h&#65533;A&%+&#65533;0q&#65533;8a&#1112;P&#261;&#65533;&#65533;*&#65533;&#1175;X&#65533;"&&#1537;v&#65533;&#65533; &#65533;Xh&#65533;-<&#65533;q4&#65533;
n&#1712;`&#65533;&#393;&#65533;Q;&#65533;&#65533;&#65533;&#65533;'&#65533;.&#65533;d*&#65533;&#65533;&#65533;&#65533;&#65533;@&#65533;&#65533;#.&#65533;$N&#65533;4&#65533;MBt/&#65533;< A>2&#65533;&#65533; &#65533;q&#65533;3&#65533;JYW&#65533; D&#65533;&#65533;&#65533;>6p&#65533;p:BD&#65533;Kb&#65533;-&#65533;{&#65533;&#65533;u&#65533;4j2&#65533;G &#65533;&#65533;&#65533;@s&#65533;&#65533;K&#65533;&#65533;&#65533;h	2&#65533;&#1178;&#65533;
D- &#65533;$&#65533;&#65533;&#65533;E&#65533;A,&#65533;9&#65533;&#65533;4H T&#65533;&#65533;&#65533;)ok&#65533;&#65533;&#65533;&#65533;Q&#11327;&#65533;"4P%&#65533;&#65533;&#65533;ew&#65533;e,&#65533;&#448;&#65533;&#65533;&#65533;J&#65533;yS&#65533;&#65533;U&#65533;&#65533; &#1072;m&#53790;1&#65533;_Q&#65533;&#65533;L&#65533;&#65533;'&#65533;&#65533;&#65533;&#65533;v&#65533;&#65533;&#65533;&o&#65533;*&#65533;&#65533;&#65533;1&#65533;<&#65533;d&#65533;&#65533;g&#65533;Q&#65533;j&#1923;&#65533;z&#65533;n&#65533;&#65533;&#65533;]&#65533;&#65533;N:C^&#65533;&#65533;&#65533;&#65533;&#65533;&#538;C&#65533;$&#65533;mP&#65533;&#65533;&#65533;&#65533;@&#65533; 8&#65533;&#65533;h
&#65533;	&#65533;`&#65533;g&#1232;&#65533;s&#65533;T*1&#65533;&#65533;C?&#65533;&#65533;*&#65533;sS[@?@+&#65533;E&#65533;&#65533;0&#65533;&#65533;9Sf^&#65533;&#65533;`5B &#65533;&#65533;x&#65533;%r&#65533;7h&#65533;<&#65533;&#65533;Qj6R!#=&#65533;&#65533;z&#65533;&#65533;&#65533;&#530;&#65533;f&#65533;&#65533;&#65533;P
&#65533;&#65533;&#65533;
w&&#65533;&k&#65533;l&#65533;"&#65533;R&#65533;60&#65533;F&#65533;&#65533;t&#65533;E&#65533;&#65533;&#65533;3&#65533;&#65533;&&#65533;&#65533;&#65533;W&#65533;*&#65533;6m5V&#65533;Wv&#65533;&#65533;&#65533;w&#65533;@7&#65533;&#65533;&#65533;VW&#65533;&#65533;@&#775;,&#65533;&#65533;.`&#65533;&#65533;-&#65533;7&#65533;&#65533;v&#65533; @
A7@&#65533;75&#65533;&#65533;J&&#2018;M&#65533; Np'p&#65533;&#65533;ouk&#65533;&#65533;5&#65533;Ttc5&#65533;&#65533;wD&#65533;&#65533;&#65533;&#65533;0X{G&#65533;F`&#65533; &#65533;&#65533;&#65533;	&#65533;&#65533; M&#65533;`&#65533;0&#65533;&#65533;',&#65533; &#65533;&#65533;
 &#65533;&#65533;&#65533;&Z&#65533;H&#65533;&#65533;1&#65533;'R&#452;w&#65533;Pg(&#65533;X&#65533;&#65533;&#65533;&#65533;&#65533;Q&#65533;%3&#65533;A1p&#65533;F&#65533;&#65533;l#P &#65533;`:#&#65533;3@ @ &#65533;/&#65533;W&#65533;&#65533;&#65533;	PD0H/&#65533;&#65533;&#65533;B&#65533;t&#65533;&#65533;&#65533;&#65533;5`&#65533;!B&#65533;R	.&#65533;X&#65533;&#65533;`&#65533;&#65533;&#65533;>! n&#65533;bC`&#65533;&#65533;&#65533;&#65533;,&#65533;@b3&#65533;&#65533;Q&#65533; 	5 &#65533;@&#65533;<D? } &#65533;q_&#992;	&#65533;2	t_	&#65533;&#65533;hgD9&#65533;3&#65533;&#65533;"&#65533;&#65533;|&#65533;f&#65533;&#1938;XQ &#65533;&#65533;ey&#65533;7&#65533;<(&#65533;y p$;&#65533;@>g
}&#65533;&#65533; :&#65533;s&#65533;z%&#65533;\&#46616;&#65533;&#65533;&#65533;&#65533;&#65533;`g3|&#65533;i&#65533;&4@%$&#65533; &#65533;b^&#65533;0h&#65533;C.$@s;&#65533;Vo&#65533; &#65533;x&#65533;&#65533;-#&#65533;lRY9
&#65533;&#65533;&#136;&#65533;&#65533;BI&#65533;fm0b^&#65533;s&#65533;&#65533;&#65533;&#65533;x
&#65533;46&#65533;&#65533;&#65533;&#65533;1#TiS!&#65533;Mc3(&#1537;&#65533;&#65533; &#65533;&#65533;&#1392;a&#65533;&#65533;h,&#65533;`XoC,&#65533;&#65533;&#65533;&#65533;1K&#65533;5(=&#65533;&#65533;&#65533;&#65533;&#65533;&#65533;{&#65533;l&#65533;&#65533;N&#65533;p4z&#65533;6&#65533;9j)&#65533;-0b+06&#65533;t&#65533;@#&#65533;&#65533;0&#65533;]&#65533;&#65533;&#65533;&#65533;ro&#65533;&sa
&#659; gq #&#65533;&#65533;&#65533;p&#65533;&#65533;&#65533;P8&#65533;&#65533;&#65533;&#65533;&#65533;&#65533;&#65533;sg&#65533;&#65533;&#1317; ;&#65533;{&#65533;E&#65533;8|@&#65533;g'@&#65533;&#65533;&#65533;[1 
&#65533;6&#65533;&#65533;!&#65533;Q&#65533;?&#65533;&#65533;7	J&#65533;`&#65533;K4&#65533;7&#65533;7&#65533;&#65533;&#65533;&#65533;Y&#65533;x&#65533;Q6&#65533;&#65533;#	&#65533;&#65533;&#1216;B&#65533;q&#65533;a&#65533;R&#65533;,&#65533;Pj&#1408;:&#65533;s&#65533;?>&#65533;&#65533;&#65533;&#65533;&#65533;\5~#)D&#65533;0&#65533;&#65533;h&#65533;&#65533; &#65533;&#65533;@&#65533;@&#65533;&#65533;&#65533;W&#65533;&#65533;a&#65533;&#65533;`)c&#65533;?&#65533;&#65533;.&#65533;CzLa>&#65533;D&#65533;$&#65533;&#65533;5&#65533;+`&#65533;&#65533;'&#65533;&#65533;qm&#65533;&#65533;I,&#65533;S  6@6 bfGE(wz&#65533;<&#65533;&#65533;&#65533;	!&#65533;&#65533;$&#65533;&#65533;&#65533; &#65533;&#65533;Z&#65533;&#65533;2&#65533;&#65533;R?&#65533;1&#65533;&#65533;_
<&#65533;t4&#65533;&#65533;6.&#65533;,,&#65533;4&#1120; #!&#65533;&#65533;9&#65533;rc&#65533;p4&#65533;iC;6#&#65533;&#65533;&#65533;r"&#65533;I&#65533;&#65533;-&#65533; &#65533;&#65533;&#1350;@&#65533;&#65533;&#65533;&#65533;t&#1728;&#65533;A&#65533;zM&#65533;&#65533;=&#65533;&#65533;@&#65533;7`&#65533;`V&#65533;&#65533;r&#65533;&#65533;
8&#65533;&#65533;&#65533;PZ&#65533;%H[W&#65533;5&#65533;FW&#65533;&#65533;&#65533;&#65533;5#p~&#65533;&#65533;&#1202;t&#65533;00h&#65533;r&#65533;Q YTe*&#65533;+&#65533;&#65533;5pj&#65533;&#65533;J5U2ez/&#65533; H&#65533;0&#65533;&#2115;&#65533;1&#65533;*="&#1708;&#65533;x&#65533;_&#65533;+&#65533;/&#65533;H&#65533;&#65533;&#65533;&#65533;q&`&#65533;&#65533;]&#65533;&#65533;6&#65533;&#65533;oh&#65533;&#65533;1&#1044;&#65533;}&#65533;R*&#65533;h&#65533;&#65533;b.&#65533;&#65533;r&#65533;&#1160;&#65533;&#65533;Z;VH&#65533;9&#65533;&#65533;h@&#65533;M*&#65533;D/6A&#65533; &#65533;&#65533;	 .&#65533;6	&#65533;)x&#65533;pd&#65533;&#65533;(bc+&#65533;&#65533;&#65533;&#65533;?Zi|&#65533;K&#65533; &#65533;aF	)&#65533;k&#65533;&#65533;&#65533;&#65533;"P(Q[&#65533;P&#65533;t&#65533;&#593;6&#65533;&#65533;D0 ( <	&#65533;[:A&#65533;&#65533;2&#65533;|U&#65533;&#65533;!  !&#65533;w&&#65533;5&#65533;V^&#65533;`;&#65533;g&#65533; &#65533;G&#65533;&#65533;\&#995;.V=X{&#65533;&#65533;&#65533;&#65533;&#65533;g&#65533;&#498;&#65533;0]&#65533;q&#65533;A&#65533;P&#65533;0a&#65533;&#65533;C 
&#65533;F&#65533;!8@&#65533; &#65533;)&#65533;@&#65533;&#65533; &#65533;&#65533; &#65533;&#65533;"t &#65533;)1&#65533; &#65533;R&#65533;&#65533;A&#65533;p&#65533;&#65533;z&#65533;sS&#65533;U&#65533;#&#65533;&#65533;p&#65533;
RP&#65533;0&#65533;&#65533;&#65533;&#65533;[) W&#65533;(C&#65533;&#65533;P&#65533;&#65533;&#65533;":VY(&#65533;Y&#65533;K	&#65533;4&#65533;&#65533;&#1664;0&#65533;1w-&#65533;p&#65533;&#65533;&#65533;#&#65533;&#65533; &#65533;d&#65533;`&#65533;<&#65533;&#65533;&}&#65533;(@&#65533;&#65533;l&#65533;J&#65533;2&#65533;&#65533;+ b2R*&#65533;&#65533;3&#65533;&#65533;]&#65533;&#1087;&#65533;<&#65533;&#453;HKg#%RV&#65533;&#65533;&#65533;&#65533;&#65533;(&#65533;(e&#65533;&#65533;&#1066;R&#65533;C%&#154;Gs1&#65533;-&#65533;p&#65533;&#65533;&#1440;,&#65533;&#65533;&#65533; &#65533;*pE&#65533;'=&#65533;&#65533;&#65533;ljwK&#65533;4&#65533;Bi&#65533;,&#65533; k&#65533;&#65533;&#65533;&#65533;-R&#65533;*~&#65533;&#65533;&#65533;kKT&#65533;&#65533;@aE&#65533;&#65533;s&#65533;&#65533;E&#65533;UH&#65533;<&#65533;=&#65533; &#65533;&#738;/12&#65533;&#65533;k&#65533;A&#65533;u&#65533;8V&#65533;&#65533;&#65533;&#65533;b&#65533;&#65533;&#20496;p @An&#65533;&#65533;W&#65533;(&#65533;H#&#65533;P&#65533;20&#65533;1&#65533;&#65533; &#65533;h&#65533;&#65533;{y&#65533;&#65533;3&#65533;`,`I&#65533;&#65533;0b&#65533;P&#65533;&#65533;&#65533;&#1034;&#65533;&#65533;&#65533;&#65533;&#65533;#&#65533;&#65533;==&#65533;&#65533;&#448;|R&#65533;8&#65533;a&#1214;&#65533;ef&#65533;&#65533;&#65533;'&#65533; f	`&#65533;&#65533;|&#65533;&#65533;&#65533;1&#65533;G&#65533;i&#65533;bJ&#65533;;l&#65533;&#65533; &#65533;&#65533;'g&#65533;\u&#654;;b&#65533;&#65533;&#65533;&#65533;&#65533;&#65533;&#65533;&#65533;&#65533;&#65533;E&#65533;!#&#65533;&#934;&#65533;&#65533;&#65533; &#65533; &#65533;rV&#65533;Z&#65533;"&#65533;  &#65533;RV&#65533;&#65533;&#65533;&#65533;&#65533;M&#65533;r&#1545;&#65533;		&#65533;3&#65533;&#65533;b&#65533;&#65533;e&#65533;9&#65533;&#65533;s+4&#65533;`iV&#65533; 3&#65533;&#65533;&#65533;r&#65533;v&#65533;k&#65533;&#65533;&#65533;&#65533;Q|&#65533;5&#65533;@$0$&#65533;>&#65533;&#65533;&#65533;\&&#65533;i&#65533;&#65533;&#65533;gu&#65533;&#65533;Q=L&#65533;f]&#65533;&#65533;v&#1136;G&#65533;0&#65533;t&#65533;6@@&#65533;p&#65533;1&#65533;6&#65533;.]&&#65533;W$P&#65533;_&#65533;&#65533;hYQ&#65533;r(&#65533;U&#1423;e&#65533;RB&#65533;e!IG&#65533;&#65533; &#65533;E&#65533;wD&#1602;&#1489;j&#65533;E0&#65533;AN|q&#65533;w&#65533;&#65533;U&#65533;_&#65533;,&#65533;&#65533;#&#65533;&#65533;&#65533;+S&#65533;!&#65533;&#65533;lw&#65533;Z&#65533;Y1K&#65533;&#65533;&#65533;&#65533;&#65533;0&#65533;&#65533;&#65533;@1&#65533;&#65533;z&#65533;&#65533;&#65533;&#65533;&#65533;&#65533; 0&#65533;C&#65533;&#65533;)&#65533;&#65533;NQ&#65533;&#65533;n&#65533;&#1468;a$&#65533;&#65533;&#65533;&#65533;`*&#65533;hgP)~1&#65533;&#65533;
&#65533;z&#65533;&#65533;&#65533;6 2n6&#65533;&#65533;&#65533;p&#65533;&#65533;%~&#1898;&#65533;&#65533;&#65533;&#65533;&#65533;&#65533;fR&#65533;1&#65533;&#65533;=&#65533;p&#65533;cB&#65533;&#1091;0!`:&#65533;&#65533;"&#65533; g$&#65533;&#65533;&#65533;&#65533;G&#65533;T&#65533;E&#65533;5&#65533; &#65533;t&#65533;	a&#65533;&#1264;l8F&#65533;&#65533;&#65533;X$I	&#1737;&#65533;&#65533;&#65533;@&#65533;&#65533;&#65533;&#65533;f)&#65533;~&#65533;&#65533;' P&#1986;&#65533; M	2P=5&#65533;+hs3&;1&#65533;Fa&#65533;.&#65533;s&#65533;&#65533;J&#65533;V	!&#65533;!&#65533;	&#65533;	Yy&#65533;P&#65533;!&#65533;U/&#65533;&#65533;&#65533;&#65533;&#65533;`&#65533;&#65533;&#65533;&#65533;QUh$&#65533;[&#65533;e&#65533;4&#65533;&#65533;&#65533;S&#65533;U&#65533;&#65533;2-&#65533;H&#65533;&#65533;Hw&#65533;&#65533;-&#65533;X&#65533;;&#65533;&#65533;Z&#65533;&#65533;&#65533;&#65533;6&#65533;]; >&#65533;&#65533;]&#65533;u&#65533;&#1770;3_&#65533;SF&#65533;'&#65533;&#65533;&#65533;>&#65533;Ur"?&#65533;!'\ 1 &#65533;7 n^&#65533;&#65533;&#65533;B(&#65533;%d&#65533;B&#65533;cs'{;dN&#65533;!A&#65533;J&#65533;6v&#65533;'&#65533;^	 &#65533;&#65533;^&#65533; &#65533;&#65533;&#65533;!@&#65533;&#65533;2&#65533;2b4&#65533;n^&#65533;XB&#65533;$&#65533;&#65533;&#65533;&#65533;&#65533;I0&#65533;&#65533;&#65533; ?&#65533;&#65533;P8&#65533;C`Z'q&#65533;&#65533;&#65533;&#65533;&#65533;&#65533;+&#65533;&#65533;&#65533;&#65533;A;=rD&#65533;&#65533;&#65533;&#65533;W&#65533;&#65533;y&#65533;y2&#65533;&#65533;&#65533;3&#65533;&#65533;&#65533;
t&#65533;H2&#65533;&#65533;p&#65533;&#1653;&#65533;*&#65533;$J&#65533;_[ghR&#1757;&#65533;f]X9&#65533;y b&#65533;&#65533;po:+@&#464;&#65533;&#65533;&#65533;iz&#65533;)&#65533;&#65533;&#65533;m&#65533;@&#65533;&#65533;})t'&#1073;`&#65533;n&#65533;,	+&#65533;y&#65533;-&#39780;&#1671;d&#65533;&#65533;*0&#65533;E7&#65533;Fo>0&#65533;&#250;TG&#65533;#&#65533;&#65533;I	&#65533;52&#65533;^&#65533;Z&#65533;F&#65533;&#65533;&#65533;,'&#65533;z&#65533;&#65533;&#65533;At&#65533;lEL&#65533;&#65533;&#65533; &#1680; 1&#65533;&#1030;&#65533;&#65533;s&#496;;k&#65533;&#65533;&#65533;&#65533;&#65533;&#65533;K m8&#65533;=P&#65533;P&#65533;0&#65533;&#65533;@I&#65533;Q&#65533;G&#65533;&#65533;W&#65533;&#65533;&#65533;&#65533;ZRd&#65533;d&#65533;R|&#65533;a&#65533;&#65533;c&#65533;&Zx&#65533;,3S&#65533;&#65533;z -&$!+&#65533;&#65533;+1"+&#65533;&#65533;(&#65533;&#65533;&#65533;&#65533;&#65533;&#65533;&#65533;&#65533;&#65533;11&#65533;&#65533;&#65533;*&#65533;&#65533;-&#65533;!!&#781;+&#65533;&#65533;&#65533;&#65533;#$:&#65533;&#1293;&#65533;&#65533;#"&#65533;&#65533;"&#65533;&#1398;&#65533;2&#65533;YhQ&#65533;&#65533;[`4&#65533;&#65533;&#65533;&#65533;9X-$<x&#65533; ,v
Hzp&#65533;&#65533; &#65533;&#65533;xa&#65533;&#65533;b&#65533;F &#65533; n&#65533;&#65533;$x}8&#65533;+C&#65533; &#65533;,&#65533;"&#65533;&#65533;&#65533;&#65533;&#65533;=&#65533;&#65533;B	X&#65533;0p&#65533;&#65533;&#65533;&#65533;,&#65533;&#65533;j  X&#1848;&#65533; !B~ P&#65533;`kV&#65533;a&#65533;&#1504;-g&#65533;6&#65533;&#65533;G&#65533;&#65533;&#1915;x&#65533;&#65533;w] g"&#65533;&#65533;J@a&#65533;&#65533;Z&#65533;&#65533;&X}ZB&#323;&#65533;&#65533;`&#65533;Y
&#65533;IB&#65533;ET&#65533;u h&#65533;L&#65533;.C&#65533;&#65533;,&#65533;&#65533;8vAZ>p&#1090;Y&#65533;n&#65533;&#65533;3w&#65533;&#65533;T$L&#65533;&#65533;^&#65533;&#65533;O92&`	&#65533;)&#65533;K &#65533;aM&#65533;`&#65533;FT&#65533;ma&#65533;	r&#65533;: &#785;&#485;k&#65533;&#65533;&#65533;&#65533;&#65533;&#65533;&#65533;&#1650;&#65533;|&#65533;&#65533;E&#65533;&#65533;&#65533;*`[LP TH&#65533;&#65533;&#65533;&#65533;&#65533;t&#65533;&#65533;L &#65533;T&#65533;&#65533;,&#65533;K.&#65533;&#65533;AI&#65533;&#65533;T&#65533;)B@ &#65533;	&#65533;#a	$&#65533;b&#65533;&#65533;&#65533;>&#65533; &#65533;ciA&#65533;&#65533;ZN&#65533;&#65533;&#65533;^TVi&#65533;X&#65533;X&#65533;&#65533;&#65533;cKb&#65533;D&#65533;EVc H@N-b$p&#1537;
&#65533;&#65533;&#65533;O&#65533;&#65533; 1Z&#65533;	G&#65533;&#65533;&#65533;&#65533;&#65533;&#65533;0&#65533;G&#65533;91&#65533;&#65533;&#65533;{&#65533;5&#65533;&#65533;2&#65533;vy&#65533;&#65533;&#65533;&#65533; &#65533;M2&#65533;w"&#65533;&#65533;&#65533;G&#65533;&#65533;".&#65533;&#65533;&#65533;B4&#65533;\0&#65533; &#212;&#65533;&#65533;&#65533;&#65533;&&#65533;3&#65533;&#65533;&#65533;t3&#65533;>&#65533;&#65533;&#65533;KE"&#65533;&#65533;E&#65533;5&#65533;&#65533;&#65533;&#65533;&#65533;&#1618;E&#65533;0&#65533;&#65533;&#65533;s&#65533;&#65533;8#L&3&#65533;u&#526780;&#65533;i&#65533;&#65533;&#65533;&#65533;*&#65533;&#65533;@&#65533;G`&#65533; &#65533;&#65533;fA&#65533;&#65533;&#65533;=&#65533;&#1731;	HVUV7 F&#65533;d&#1600;&#65533;ch&#979;QF&#1623;_Xv&#65533;&#65533;&#65533;Uj	&#65533;^&#65533;L&#65533;D>&#65533;&#65533;&#65533;&#65533;ee 9&#65533;`o&#65533;`U$0&#65533;!n&#65533; 3=&#65533;B&#65533;-&#65533;&#65533;B&#1073908;&#65533;&#65533;m0&#1972;&#65533;&#65533;.&#65533;&#65533;-&#65533;#
*&#65533;&#65533;wSotW&#1901;!&#65533;&#1288;&#65533;&#65533;&#65533;&#65533;J7-&#65533; )&#65533;&#65533;
3Tm&#65533;0&#65533;@&#65533;h&#65533;6*&#65533;&#65533;&#65533;-&#65533;&#65533;&#65533;p&#65533;X&#65533;
\g	&#65533;&#65533;&#65533;&#65533;X&#65533;
&#65533;&#65533;[&#65533;z&#65533;
<&#65533;of&#65533; &#65533;&ek&#65533; &#65533;&#65533;&#65533;(&#65533;\ #&#65533;8&#65533;&#65533;&#65533;U=&#65533;(&#65533;&#65533; L&#65533;&#65533;&#65533;B&#65533;,DZ&#65533;&#65533;&#65533;&#65533;R6&#65533;&#65533;&#65533;Go&#65533;\[v&#65533;_fV&#65533;b)&#65533;&#65533;&#65533;X)&#65533;&#65533;&#65533;&#65533;AQJ&#65533;&#65533;c&#65533;r&#65533; 
5&#65533;D,,&#65533;A&#65533;9&#65533;&#65533;wI&#65533;A| &#65533;&2&#65533;&#65533;_L$&#65533;&#65533;&#65533;E&#1160;&#65533;#s&#65533;&#1551;\>&#65533;]Q&#65533;&#65533;iP&#65533;v }&#65533;#)x &#65533; &#65533;&#65533;R(`&#65533;F`8&#65533;8&#65533;&#65533; j&#65533;m&#65533;@AC.&#65533;&#65533;&#1925;$P!H&#65533;N&#65533;x@1&#65533;&#65533;&#65533;&#65533;&#65533;&#65533;&#65533; &#65533;3&#65533; (`#p&#65533;>&#65533;&#65533;:5&#65533;&#65533;9&#65533;&#200;&#65533;&#65533;/&#65533;&#65533;&#65533;&#65533;&#65533;&#65533; #P&#65533;&#65533;&#65533;p&#65533;N&#65533;&#65533;pZ &#65533;z&#65533;&#65533;4e&#65533;*[)K&#65533;&#65533;&#65533;)	-s&#1171;&#65533;"&#65533;&#65533;pLz&#65533;&#65533;d&#65533;&#65533;BIytI&#65533; &#65533;&#65533;&#65533;&#65533;	f!&#65533;&#65533;&#65533;#&#65533;),&#65533;&#65533;&#65533;&#65533;&#65533;X&#65533;7,x&#65533;@7&#65533;  &#65533;&#65533;@&#65533;&#65533;&#65533;`\&#65533;&#65533;Sj&#65533;&#65533;p&#65533;@&#65533;&#65533;&#65533;&#65533;F&#65533;&#65533;&#65533;P&#65533;6&#65533;&#65533;Fh&#65533;&#65533;&#65533;&#65533;&#415;&#65533;6h+&#65533;;
&#65533;l&#65533;p&#65533;+ &#65533;&#65533;`8&#65533; K&#1077;&#65533;&#65533; &#65533;&#65533;7&#65533;!&#65533;@ T&#65533;b&#65533;&#65533;&#65533;&#194;&#65533;&#65533;&#65533;&#65533;&#1298;&#65533;&#65533;!h&#65533;&#65533;:&#65533;&#65533;&#65533;&#65533;P|@&#19886;&#493;` &#65533;r&#65533;B&#65533;&#65533;&#65533;&#65533;!HS&#65533;X0&#65533;<&#65533;*&#65533;( &#65533;Fp &#65533;&#65533;$WY)J &#65533;&#65533;4&#65533;A `L%+&#65533;&#65533;&#65533;'&#65533;&#65533;4Ic&#65533;s&#65533;$&#65533;J&#65533;,&#65533;&#338;&#548;&&#65533;&#65533;&#336;&#65533;x
0&#754;&#65533;&#65533;&#65533;@(@&#65533;Zp&#65533;&#65533;&#1358;&#65533;y&#65533;&#65533;AIk\e#,ClH&#65533;&#65533;&#65533;>0G&#65533;&#65533;A&#65533;@"7cPna+&#65533;9&#65533;&!&#65533;&#65533;&#65533;`&#65533;3&#1286;&#65533;&#65533;&#65533;&#65533;>LGf&#65533;C&#65533;&#65533;0TI&#65533;&#65533; &#436;&#65533;zp&#65533;&#65533;tp&#65533;&#65533; &#65533;PAbPp%YP&#65533;&#65533;(&#65533;"}&#65533;&#65533;*6&#65533;&#65533;$&#65533;&#65533;M&#65533;&#65533;h&#65533;&#65533;3&#65533;AZ  &#65533;&#65533;&#65533;&#65533;f&#65533;&#65533;&#65533;U&#65533;`C&#65533;&#649;&#65533;\@&#65533;&#65533;Op&#65533;G&#65533;\h<P&#65533;2i&#65533;&#65533;l &#65533;&#65533;&#65533;1`&#65533;&#65533;&#208;&#65533;0&#65533;&#65533;~&#65533;KUL`&#65533;I&#1361;[&#65533;d[&#65533;w&#65533;&#65533;|&#65533;a&#65533;&#65533;#d&#65533;&#65533;(&#65533;$`&#65533;&#1497;X&#65533;W$&#512;.2&#65533;&#65533;&#65533;&#65533;+&#65533;)&#65533;c}&#65533;`b&#65533;@&#65533;&#21339;h&#65533;-P[#B&#65533;&#65533;&#65533;&#65533;&#65533;XH0 &#65533;0&#65533;@&#65533;&#65533;&#65533;F&#65533; &#65533;mJ
&#65533;&#65533;&#65533; D&#65533;"_&#65533;8	&#65533;t&#65533;&#65533;5d PE&#65533;p&#65533; 4&#65533;&#65533;&#65533;@I&#65533;A&#65533;\&#648;&#65533;2&&#65533;&#929;&#65533;"&#65533;PH&#65533;p&#65533;# 
@{&#65533;	t1&#65533;&#65533;&#65533;&#65533;_:&#65533;&#65533;$*}&#65533;@&#65533;> &#65533;n&#65533;P 	&#65533;&#65533;&#65533;&#65533;S&#65533;R&#65533;&#65533;;&#65533;&#65533;&#65533;&#65533;&#65533;wIOu&#65533;cL&#65533;Z&#65533;0&#65533;&#65533;&#65533;&#65533;0&#65533;i&#65533;&#65533;T&#65533;@&#65533;0&#65533;R&#65533;*lr/&#65533;U&#65533;PxAS&#65533;@ @&#65533;&#65533; }d&#65533;&#65533;12&#65533;E&#65533;&#860; h&#65533;Y1&#65533;)&#65533;T87&#65533;6&#65533;&#65533;`&#384;&#65533;E&#65533;9&#65533;&#65533;&#65533;&#65533;N;n&#65533;Q &#65533;0&#65533;	{0e&#65533;M(&#65533;&#65533;&#65533;-&#1058;&#65533;7` &#65533;
^ &#65533;&#65533;&#65533;M.&#65533;fE&#65533;b(&#65533;b&#65533;&#65533;g7D&#65533;8&#65533;&#65533;&#65533;
&#65533;P$&#65533;&#65533;[&#65533;s &#65533;&#65533;N{&#65533;LHp&#65533;;E$ $  M&#65533;g&#65533;&#65533;!&#65533;&#65533;
Pe&#65533;1&#65533;&#65533;&#65533;A&#65533;J!&#65533;&#65533;0&#65533;&#65533;&#24524;&#65533;*&#65533;lMv&#65533;R/0Pd&#65533;&#65533;A&#65533;),&#65533;&#65533;W&#65533;&#65533;! ?>0\&#65533;
&#65533;&#65533;&#65533;&#65533;.i&#65533;&#65533;G&#65533;&#65533;&#65533;l&#65533;&#65533;&#65533;&#65533;&#65533;&#65533;jQ+&#65533;c3B&#65533;N&#65533;&#65533;&#65533;&#65533;&#65533;
&>&#65533;&#65533;&#65533;<&#65533;&#551;a&#457;K&#65533;T&#65533;&#65533;h\&#65533;-&#65533;E&#65533;j&#65533;\&#65533;:&#65533;&#65533;&#65533;
YP &#65533;1&#65533;&#65533;&#65533; &#65533;2*&#65533;b&#65533;&#65533;&#65533;I"^&#65533;&#65533;8r&#65533;&#65533;LN&#65533;&#65533;;6@E|&#65533;&#65533;&#65533;@ R&#65533; &#65533;@&#65533;D&#65533;L&#65533;&#65533;D/6 nE&#65533;PX V#<TA	f&#65533;c&#65533;2&#65533;&#65533;&#65533;&#65533;&#65533;M&#65533; &#65533;&#65533;&0V6`	&#65533;d2&#65533;c&#65533;^&#65533;HO&#65533;cWv8U"&#65533;k&#65533;k_&#65533;j]&#65533;0f"wd"l;&#65533;8&#65533;$ 3l&#65533;&@S&#65533;&#65533;&#65533;&#65533;&#65533;p&#65533;p `*&#65533;
C&#65533;&#65533;&#65533;&#65533;	&#65533;b"&#836;
bs,&#65533;@@&#65533; &`[&#65533;)&#65533;$o&#65533;v&#65533;&#65533;&#65533;q&#65533;&#65533;$`e&#65533;570&#65533;d&#65533;.  C`[&#65533;Pa-&#65533;,2# , )U&#65533;"@CsLc &#65533;f~-&#65533;&#65533;&#65533;2&#65533;&#65533;591&#65533;#|&#65533;ghD&#65533;g!&#65533;"~&#65533;x&#65533;ca&#65533;
,Ai&#65533;pVo(30?h!	bC '&#496; `&#65533;&'@ &#65533;I&#65533; 7T&#65533;&#65533;&#65533;#6p&#65533;JRl_&#65533;j&#65533;$&#65533;u1&#65533;`x&#65533;U%2&#65533;`&&#65533;&#65533;&#65533;_&#65533;I&#65533;D@XqSe)u&#65533;&#65533;&#65533;&#65533;bJt&#65533;d&#65533;4&#65533;`?&#65533;)&#65533;&#65533;"&#65533;R&#1840;	+&#65533;=&#65533;(+R .0ms &#65533;N&#65533;&#65533;I&#65533;&#65533;&#65533;`&#65533;&#65533;+M&#65533;}0P~q&#65533; v&8&#65533;&#65533;P&#65533;&#65533;!4ad&#65533;&#65533;V&#65533; &#65533;Q&#65533;@&#65533;&#65533;&#65533;&#65533;0b@&#65533;>&#65533;1&#65533;z&#65533;&#65533;&#65533;a&#65533;&#65533;&#65533;&#65533;D&#65533;&#65533;&#65533;X"&#65533;&#65533;+&#65533;
FvQ6&#65533;p&#65533;&#65533;&#65533;p(&#65533;%&#65533;&#65533;;&#65533;&#65533;/&#65533;3&#65533;&#65533;&#65533;&#65533;&#65533;&#65533;&#65533;&#65533;&#65533;&#65533;3V&#259; Y&#65533;&#65533;k&#65533;&#65533;H&#65533;&#65533;h)="sU&#65533;&#65533;k&#65533;&#65533; @ _A&#65533;&#65533;0@@@&#65533;j&#65533;`TY^&#65533;  &#65533;&#65533;1A&#65533;&#65533;`&#65533;'-&#65533;&#65533;&#65533;&#65533;t&#65533;X{Ca6q+&#65533;&#65533;cPM?6	0y[&#65533;P&#65533;&#65533;PB&#65533;7&#65533;s&#65533;&#65533;9&#65533;&#65533;&#65533;) 4&#65533;z&#65533;&#65533;x&#65533;&#65533;,&#65533;*5v&#65533;c!t&#65533;0f&#65533;qiTP&#65533;w.&#65533;&#65533;+&#65533;L&#65533;&#65533;	&#65533;@&#1113;&#65533;@&#65533;&#65533; 0!&#65533;t/q&#65533;&#65533;&#65533;&#65533;rJ&#65533;M&#65533;T&#65533;&#65533;J&#65533;&#65533;$0&#65533;G&#65533;&#65533;0&#65533;0&#65533;c&q'w,&#65533;n&#65533;Hpq`i&#65533;&#65533;&#65533;CI&#65533;&#65533;$m&#65533; &#65533;4J&#65533;&#65533;&#65533;\&#65533; yy&#65533;G@{&#65533;&#65533;lB9Au,&#65533;&#65533;&#65533;8p&#65533;05&#65533;q&#65533;1KqR\&#65533;c &#65533;s&#65533;'&#65533;@&#65533;-&#65533;&#65533;5	&#65533;sr&#65533;&#65533;b&#65533;b&#65533;"&#65533;b'&#65533;&#65533;&#65533;&#65533;6Qc &#65533;&#65533;	&#65533;&#65533;&#65533;&#65533;0c&#65533;D&#65533;&#65533; '`<q H$dC&#65533;V&#65533;&#65533;CA`Q&#65533;'P&#65533;&#65533;"7Q!
e&#65533;&#65533;&#65533;&#65533;sLh*>&#65533;Vt&#65533;&#65533;%&#65533;1&#65533;&#65533;&#65533;04&#65533;&#65533;&#65533;GQ)JBS&#65533;#&#65533;&#65533;2Z&#65533;2wCdqiW&#65533;P&#65533;1&#65533;&#65533;c&#65533;&#65533;%e&#65533;v&#65533;&#65533;7@&#65533;&#65533;jH&#65533;&#65533;8&#65533; &#65533;e,0|&#65533;	@(,`?&#65533;&#65533;r,0'!&#65533;+&#65533;%#0&#65533;&#65533;&#65533;&#65533;&#65533;T7&#65533;&#65533;-&#65533;
E&#65533;&#65533;g&#65533;B)&#65533;&#65533;&#65533;"&#65533;&#65533;1&#65533;&#65533;&#65533;&#65533;}&#65533;&#65533;'I&#65533;&#65533;&#65533;&#65533;1&#65533;@Z:'&#65533;(&#65533;"0q&#65533;E&#65533;-&#65533;&#65533;)&#43256;P&#65533;X&#65533;&#65533;+&#65533;)++&#65533;&#65533;AB&#65533;  &#65533;&#1713;&&#65533;&#65533;&#65533;S&#65533;&#65533;`.9A (Ph&#65533;6&1&#65533;3&#65533;#0&#65533;&#65533;jbLtC&#65533;&#65533;F&#65533;sH&#65533;$&#65533;&#65533;]g)&#65533;"K%g&#65533;<j&#65533;&#65533;&#65533;-`_8l&#65533;&#65533;4 &#65533;m"&#65533;&#65533;&#65533;&#65533;31f0&#65533; %:&#65533;@('W?&#65533; 	"&#65533;C&#65533;&#65533;f&#65533;&#65533;+`*-1*p&#65533;V&#65533;&#65533;&#65533;s&#65533;5&#65533;&#65533;B&#65533;"B&#65533;3&#1521;&#65533;"+1&#65533;`Q]&#65533;Q&#65533;&#65533;&#65533;&#65533;&#65533;&#65533;0b&#65533;75 jv&#65533;&#65533;1@u}FZ&#65533;&#65533;r&#65533;g&#65533;&#65533;=p2 &#65533;&#65533;
&#65533;XsC&#226;&#65533;&#65533;&#65533;` &#65533;, r&#65533;N:&#65533; /&#65533;C&#65533;&#65533;&#65533;&#65533;&#65533;~$&#65533;&#65533;&#65533;J&#65533;&#65533;4lD&#65533;jhR&#65533;&#1384;o&#65533;a&#65533;&#65533;#&#65533;&#65533;wU&#65533;&#65533;$&#65533;&#65533;[&#65533;=&#65533;1&#65533;&#65533;&#65533;#!&#65533;G&#65533;&#65533;K&#65533;&#65533;&#65533;s.#1&#65533;Q)(a&#65533;)&#65533;A&#65533;&#65533;b&#65533;&#65533;&#65533;&#65533;&#65533;g|&#65533;"&#65533;w~&#65533;&#65533;&#65533;&#65533;$8&#65533;&#65533;*&#65533;a&#65533;RhO&#65533;8S#L# &#65533;&#65533; If&#65533;&#65533;CUt &#65533;t-&#65533;0&#65533;cW&#65533;-&#65533;764&#65533;y!O&#65533;03&#65533;&#227;b&#65533;C&#65533;Y&#65533; &#65533;p8&#65533;&#65533;C@z&#65533;&#65533;&#65533;`C&#65533;&#65533;7&#65533;&#65533;
&#65533;f+0&#65533;A&#65533;0$&#65533;S	>&#65533;#&S&`&#65533;A0&#65533;&#65533;2F&#65533;&#65533;&#65533;\1$g2<&#65533;;&#65533;&#65533;e&#65533;!&#65533;&#65533;R&#65533;xUN&#65533;%W&#65533;&#65533;&#65533;&#65533;&#65533;&#65533;u&#65533;&#65533;7&#65533;&#65533;&#65533;&#65533;&#1084;q"	U&#65533;o41&#65533;1!|&#65533;0,q&#65533;&#65533;Qhu&#65533;&#1888;DB&#65533;&#65533;a^&#65533;&#65533;&#65533; &#65533;&#65533;@F&#65533;*2&#65533;&#65533;&#65533;@&#65533;A8&#65533;\hC &#65533;40&#65533;i"d&#65533;)&#65533;3&#65533;&#65533;*#u&#65533;&#65533;&#65533;&#65533;/@ &#65533;pW5&#65533;{t&#65533;&#65533;C&#65533;&#65533;~&#65533;r&#65533;&#65533;e4h&#65533;&#65533;It &#65533;&#65533;&#65533;&#65533;&#65533;&#65533;&#65533;W&#65533;'p&#65533;X&#65533;&#65533;&#65533;J*2 &#65533;4&#65533;=by&#65533;(&#65533;&#65533;o&#65533;&#65533;%>b&#65533;&#260;qv&m&#65533;&#65533;^B&#65533;W`8&#65533;&#28475;&#65533;h&#65533;&#65533;&#65533;&#65533;
`&#65533;2f&#65533;#&#65533;p4&#65533;&#65533;&#65533;&#65533;&#65533;&#65533;	 w$!&#57458;&#65533; c&#65533;
(%&#65533;@&#65533;B&#65533; &#65533;&#65533;L&#65533;-&#65533; &#65533;&#65533;&#65533;6V&#65533;&#65533;&#336;o&#65533;P&#65533;&#65533; g&#65533;SPK&#65533;&#65533;@&#7618;&#65533; 3&#65533; *a"&#65533;X&#65533;&#65533;&#65533;VC&#65533;&#65533;Vd&#65533;&#65533; Pd &#65533;I&#65533;&#65533;c&#65533;)&#65533;lUv<j &#65533;&#65533;&#65533;&#65533;&#65533;&#65533;Kq?=&#65533;+bp&#65533;&#65533; `&#65533;&#65533;&#65533;&#65533;&#65533;&#65533;&#65533;&#65533;&#65533;f$_%&#65533;&#65533;&Y&#65533;_&#65533;d&#65533;&#65533;&#65533;&#65533;$&#65533; &#65533;&#65533;&#65533;&#65533;&#65533;[&#65533;&#65533;f&#65533;06&#65533;Fn5T&#65533;kra l &#65533;`5&#65533;'G`@&#65533;&#65533; &#65533;e&#65533;&#65533;&#65533;&#65533;"&#585;&#65533;&#65533;:&#65533; c!D+&#65533;R&#65533;0&#65533;&#65533;h0h{&#65533;Y&#65533; &#65533;0&#65533;+&#65533;0 g&#65533;z&#65533;&#65533;N0Po(P&#65533;&#65533;{3FXY&#65533;&#65533;&#65533;&#65533;E?'&#65533;&#65533;pi&#65533;Q &#65533;&#65533;e&#65533;&#65533; A&#65533; &#65533;L&#65533;@&#65533;9&#65533;&#65533;c&#1936;-E&#65533;&#65533;&#65533;&#65533;&#65533;&#65533;J&#65533;i&#65533;V +:KQQ (&&#1032; &#65533;&#1344;LH&#65533;k&#65533;&#911;
`p&#65533;&#65533;YR&#65533;%kw&#65533;`JF&#65533;&#65533;d&#65533;m&#65533;N&#65533;&#65533;k&#65533;&#65533;&#65533;&#65533;&#65533;t?&#65533;R&#65533;&#65533;,Y#@&#65533; LB&#65533;&#65533;&#1734;9&#65533;D?&#65533;B&#65533;&#65533;&#65533;&#65533;&#65533;&#65533;+7	D&#65533;	&#65533;&#65533;a&#65533;&#65533; &#65533;&#65533;G&#65533;&#65533;&#65533; &#65533;d&#65533;&#65533;&#65533;&#65533; J&#65533;#f&#65533;-&#65533;&#65533;&#65533;@&#65533;A&#65533;b&#65533;Jp$&#65533;-&#65533;F&#65533;R GB&#65533;&#65533;&#65533;Ld*&#65533;p &#65533;&#65533;	&#65533;BD&#65533;CD1!&#65533;qJ&#65533;&#65533;&#65533;&#65533;r+&#65533;&#65533;&#65533;[Q	jn&#65533;jDl:&#65533;^I<&#65533;
&#65533;K&#65533;_H&#65533;&#65533;&#65533;&#1990;&#65533; &#65533;&#65533;&#65533;#&#65533;=`-l&#1419;~&#65533;2 &#65533;20O&#65533;c&#65533;=q :&#65533;@td8&#65533;"8&#65533;>` #2&#65533;q&#65533;&#65533;
&#65533;),P&#65533; &#65533;&#65533;v&#65533;&#65533;&#65533;&#65533;&#65533;1&#65533;'!&#848;&#65533;|&#65533;3%&#65533;!jv &#1177;&#65533;&#65533;m "'}&#65533;&#65533;&#65533;A&#65533;)&#65533;gd &#1296;&#65533;j&#65533;h&#65533;&#65533;&#65533;ip&#65533;X&#65533; AFT@&#65533;l6Q[&#65533;)8)&#65533;&#65533;&#65533;&#65533;q.&#65533;2DH&#1333;4d&#65533;Q
&#65533; *&#65533;&#65533;R&#65533;>Z&#65533;6ww&#65533;[&#65533;s&#65533;h&#1137;f&#65533;&#1413;~&#65533;&#65533;&#65533;&#65533;TWk&#65533;%a&#65533;V&&#65533;J.&#65533;&#65533;60&#65533;8&#65533;I&#65533;Jk#&#65533;&#65533;&#65533;&#65533;n&#65533;Y&#65533;&#65533;&#65533;P<&#65533;&#65533;&#65533;
&#65533;&#65533;&#65533;&#65533;q	' &#65533;%	&#1694;&#65533;&#65533;p&#65533;V&#65533;@,Z&#65533;B&#65533;A,qs&#65533;&#65533;&#65533;&#65533;R=&#65533;b&#65533;&#65533;&#65533;_&#65533;dNp+&#65533;2&#65533;7&#65533;&#65533;!&#65533;&#65533;&#65533;h&#65533;c*v&#65533; tc&#65533;&#65533;,&#65533;&#65533;&#65533;|<_  &#1399;!&#65533;0D@&#650;F &#65533;aN&#65533;&#65533;&De$&#65533;&#65533;&#65533;&#65533;Ts&#597;&#65533;f&#65533;S1&#65533;<&#65533;j&#65533;&#65533;&#725;&#65533;M&#65533;In	 l_&#65533; GR6&#65533;k&#65533;0&#1976;&#65533;I&#65533;&#65533; '&#65533;&#65533;&#65533;&#65533;H$&#65533;&#65533;&#65533;7J6&#65533;&#1969;B&#65533;&#65533;&#1270;&#65533;4q&#65533;)&#65533;b&#65533;&#65533;p+&#65533;Q&#65533; )eV&#65533;1&#65533;|q&#65533;&#65533;L&#65533;\DF&#1266;(Pf&#65533;)+&#1329;3&#241;P&#65533;#&#65533;&#65533;!&#65533;pr&#65533;&#65533;= &#65533;P 2 :&#65533;&#65533;&#65533;&#65533;&#65533;1&#65533;&#65533;&#65533;.C$.&#65533;:&#65533;.++1$&#65533; !!,&#65533;=&#65533; &	98;&7&#65533;

	
?B&#65533;B&#65533;&#65533;&#65533;	7 &#65533;&#20889;&#65533;&#65533;&#65533;&#65533;&#65533;&#65533;&#65533;&#65533;&#65533;&#65533;&#65533;&#65533;&#65533;&#65533;&#65533;&#65533;&#65533;&#65533;  D&#65533;&#65533;C[&#65533;hF&#65533;v&#196;&#65533;&#65533;
&#65533;0&#65533;&#65533;&#65533;&#65533;4 !&#65533;&#65533;&#65533; -` rp&#65533;!C&#65533;

	&#65533;iE&#65533;B* 3&#65533;&#65533;C &#65533;&#65533;@
&#1096;y&#65533;0!&#1121;.5-4&#65533;D&&#65533;CHZ&#65533;C+.&#65533;&#65533;T&#65533;\&#65533;
&#65533;H&#65533;&#65533;A&#65533;&d@A&#65533;S&#65533;&#65533; 2@&#65533;T&#65533;8&#65533;b
r&#65533;&#65533;	&#65533;&#65533;&#65533; &#65533;EJ&#65533;.&&#65533;A1&#65533;&#65533;3DQ&#65533;&#65533;$&#65533;&#65533;C&#133; 5&&#65533;0&#65533;&#65533;00&#344; b&#65533;  `1h`&#321;Z&#65533;"`&#65533;&#65533;	 >&#65533;C&#65533;&#65533;H&#128;&#65533;L&#65533;&#65533;@&#65533;6 &#882;&#65533;&#65533;f &#65533;&#65533;q&#65533;&#65533;a&#65533;G&#65533;&#65533;&#65533;&#65533;&#65533;&#65533;	^&#65533;/<~&#65533;AO&#65533;&#65533;&#463;&#65533;&#65533;n&#65533;&#65533; &#65533;&#65533; &#65533;A&#65533;&#65533;Z@&#65533;p&#65533;&#65533;&#65533;&#65533;&#65533;
?&#65533;&#65533;&#65533;	Au&#65533;<0&#65533;'~m&#65533;B%&#65533;p&#65533;U ,&#65533;"&#65533;&#65533;&#65533;&#65533;P&#65533;a&#65533;&#65533;(` &#65533;&#65533;&#65533;&#65533; *&#65533;&#65533;&#65533;8&#65533;\ &#65533;&#65533;Q&#65533;
P&#65533;&#65533;&#65533;D&#65533;&#65533;&#65533;;h&#1045;%,&F&#65533;-&#65533;BS!&#65533;!&#65533;ac&#65533;b&#65533;&#65533;&#65533;T B!2&#65533;&#65533; /&#65533;a&#1155;&#65533;&#65533;&#65533;U<&#65533;&#65533;&#65533;0&#65533;@&#65533;,&#65533;&#65533;!.&#65533;0&#65533;&#65533;&#65533;&#65533;&#65533;X0i&#65533;&#65533;&#65533;it	&#65533;`v&#65533;'DB&#65533;@w&#65533;&#65533;&#1680;\w|wN>&#65533;&#65533;g&#47992;&#65533;z^{&#65533;&#65533;&#65533;?&#65533;&#65533;&#65533;t&#65533;TGM6&#65533;hP&#65533;&#65533;&#65533;&#65533;&#65533;&#65533;!4&#65533;&#65533;
&#65533;&#65533;B&&#65533;&#65533;AGO&#65533;PK&#65533;&#65533;&#65533;&#65533;"&#65533;2&#65533;&#65533;&#65533;&#65533;&#65533;-&#65533; B&#65533;&#65533;&#65533;%H&#65533;&#65533;&#65533;z&#65533;&#65533;&#65533; &#65533;@&#65533;&#65533;P&#65533;B&#65533;+&#65533;&#65533;@Fb&#65533;o-N&#65533;$
0&#65533;I&#65533;&#145;RR]b&#65533;&#65533;&#65533;&#65533;&#65533;:c&#65533;&#65533; &#65533;PC&#65533;4&#65533;&#65533;80Cb&#288;A&#65533;&#65533;S &#65533;U &#904;&#65533;&#65533;&#65533;S&#65533;&#65533;%&#65533;@&#65533;4&#65533; &#65533;dB&#65533; &#65533;&#65533;&#65533;&#65533;&h&#65533;X&#65533;&#65533;a@4s&#65533;	PSP4
]&#65533;\&#65533;&#65533;&#65533;x&#65533;&#65533;Z&#65533;&#65533;x&#31607;y&#65533;&#65533;&#65533;&&#65533;&#65533;&#1231;|&#65533;Fc_5&#65533;%&#65533;&#65533;A&#65533;&#65533;&#65533;,F.&#65533;&#65533;c.&#65533;&#65533;l&#65533;y&#65533;c&#65533; &#65533;@&#65533;(Z-&#65533;I&#65533;U&#65533;BH&#65533; *&#65533;&#65533;?n&#65533;%$L"IZ>2&#65533;&#65533;&#65533;&#65533;+&#65533;
,DiH&#65533;|0@
N&#65533;nY&#65533;@>&#65533;&#65533; 6&#65533;&#65533;  @1&#65533;&#65533;&#65533;&#65533;@&#65533;@eh&#65533;&#65533;f 9&&#65533;-.&#65533;&#65533;!&#65533;C&#65533; &#65533;&#65533;P&#65533;&#65533;&#65533;&#65533;&#65533;&#65533;&#65533;z&#65533;&#65533;`QR&#65533;&#65533;	&#65533; &#65533;-&#65533;&#561;8&#65533;=0&#65533;X >&#65533;&#65533;$ &#65533;&#65533;`&#65533;8&#65533;Ar&#65533;&#65533;&#65533;&#65533;&#65533;&#65533;&#65533;m4n&#65533;&#65533;&#65533;C7Z&#65533;mo@&#65533;&#65533;#r&#65533;-&#65533;r&#65533;&#65533;&#65533;&#65533;!&#65533;Ty&#65533;6&#65533;vh&#65533;&#65533; &#65533;&#65533;&#65533;A&#65533;&#65533;7  &#65533;2&#65533;&#65533; &#65533;&#65533; &#65533;D&#65533;&#65533;&#65533;,&#65533;s&#65533;" &#65533;, &#65533;b!&#65533;&#330;J&#65533;&#65533;0&#65533;@] R&#65533;F&#65533;t&#65533;gL&#65533;&#65533;"&#65533; &#65533;'F&#65533;`&#65533;&#1976;&#65533;F&#65533;&#65533;*8&#65533;&#65533;x &#65533;&#65533;%&#65533;C&#65533;P@4&#65533;&#65533;&#65533;&#65533;&#65533;R	X&#65533;+&#65533;&#65533;dr @0&#65533; < &#65533;ri2&#65533;&#65533;@<0&#65533;
P`4&#65533;&#65533;&#65533;x&#65533;&#65533;	l | !&#65533;#&#65533;&#448;&#65533;&#149;X&#1055;&#65533;e&#65533;&#65533; +&#65533;&#65533;&#65533;
&#65533; #&#65533;A&#65533;&#65533;&#65533;&#65533;;&#65533;8&#1384;&#65533;&#65533;U&#65533;P9&#1880;&#65533;|x&#65533;!&#65533;&#65533;z&#65533;:0&#65533;&#65533;*&#65533;&#65533;c"&#65533;&#65533;&#65533;&#65533;gT 60A.Z&#1024;n&#65533;0S&#65533;&#524;&#65533;|&#65533;0&#65533;&#65533;`#&#65533;LTB`&#65533;&#1060;.&#65533;&#65533;e&#65533;&#65533; &#65533;'*&#65533;eY&#65533;&#65533;&#204;N&#65533;&#65533;	k&#65533;4&#65533;&#65533;&#65533;F+A&#65533;&#65533;&#65533;&#65533;G&#65533;&#65533; .Q&#65533;	 &#65533;c&#65533;ab&#65533;&#65533;&#65533;=&#65533;9&#65533;@
*&#65533;&#65533;&#65533;&#65533;x&#65533;@"&#65533;&#65533;A&#65533;&#940; &#65533;0]&#65533;@&#65533;!&#65533;-X&#65533;eF&#65533;;v&#65533;+&#65533;&#65533;x \&#65533;eX@TZ`&#65533;H&#172;+H&#65533;+>ttf&#65533; rQ&#65533;,&#65533;&#65533; "&#65533;&O&#65533;&#65533;@&#1369;'t&#65533;&#65533;O&#65533;&#34015;?&#65533;jW;&#65533;Z&#65533;dM&#65533;&#65533;&#65533;Vg &#1080;&#65533;&#65533;&#65533;S&#65533;b0&#65533;&#65533;&#65533; . &#65533;%@A8&#65533;|&#65533; y&#65533;&#65533;8&#65533;&#65533;E&#65533;0&#65533;V
&#65533;&#65533;&#65533;QIn@1&#65533;&#65533;&#65533;Xa&#65533;p",(J2p&#65533;F&#65533;F&#65533;&#65533;t &#65533;&#65533;&#65533;&#65533;&#65533;+&#65533;&#65533;1&#65533;<&#65533;I
fPF&#65533;4&#65533;&#65533;K	F&#65533;	&#65533;/ 2&#65533;c'Ib&#65533;&#65533;/{&#1694;&#65533;!&#65533;&#65533;&#65533;&#65533;dq&#65533;S&#65533;&#65533;=C@P&#65533;&#65533;>&#65533;&#1946;&#65533;@ &#65533;9$rOG&#65533;6,&#65533;&#65533;J&#65533;&#65533;&#65533;&#65533;@&#65533;&#65533;D&#65533;&#65533;Ny&#65533;&#65533;>6&#65533;?&#65533;qZ&#65533;&#65533;&#1415;&#65533;e&#65533;&#65533;&#65533;&#65533;7s&#65533;c&#65533;&#65533;@|&#65533;A&#65533;u&#65533;?&#1568;&#65533;h'W 	'B&#65533;VF&#65533;&#65533;&#65533;"03I&#65533;Q&#65533;W&#65533;&#65533;0@`&#65533;&#65533;&#65533;&#65533;&#65533;&#65533;i&#65533;j&#65533;
&#65533;i&#65533;&#65533;&&#65533;B

!f&#65533;, &#65533;&#65533;&#65533;a&#65533;&#65533;&&#65533;&#65533;&#65533;&#65533; &#65533; &#65533;&#25724;(	!&#65533;&#65533;`C&#65533;pf>C&#65533;&#65533;Q&#65533;cpP&#65533;< -&#65533; S&#65533;&#65533;/Qk&#65533;X &#65533;
&#65533;&#65533;;&#65533;A&#65533;&#65533;&#65533;&#65533;iQ&#65533;&#65533;9&#65533;I8&#65533;&#65533;A&#65533; Tp&#65533;0b&#65533;: LQ p&#65533;x'nn&#65533;H&#65533;!&#65533;H&#65533;&#246;Nh8&#65533;X-w&#65533;&#65533;&#65533;<&#65533;&#65533;&#65533;&#65533;r?&#65533;L&#65533;&#65533;+L&#65533;&#65533;l	&#65533;&#65533;&#65533;+&#65533;4&#65533;1&#65533;3Q&#65533; gA&#65533;&#65533;
&#65533;o&#65533;@-18$
@0&#65533;T+&#65533;$&#65533;m0&#65533;&#65533;t&#65533;&#65533;53o'{&#65533;<&#676;&#65533;2[-&#65533;T&#65533;&#65533;I&#65533;$&#65533;%Jd&#65533;.&#65533;&#65533;,M&#65533;&#65533;&#65533;&#65533;=&#65533;,&#65533;.&#65533;KR&#65533;
x&#65533;B&#65533;8)&#65533; &#65533;&#65533;IT&#65533;&#8332;&#65533;2&#65533;1 z@&#65533;&#65533;d~aI!q&#65533;&#65533;c&#65533;&#65533;&#65533;v&#65533; I&#65533;( &#65533;e&#65533;AW5P&#65533;(&#65533;*K&#65533;&#65533;P&#65533;&#65533;&#65533;T&#65533;/Xp&#65533;|@81&#65533;&#65533;&#65533;4&#65533;&#65533;&#65533;&#65533;h&#65533;&#205;o&#65533;&#65533;&#65533;&#22555;&#65533;n&#65533;&#1467;&#65533;&#65533;	&#65533;>&#65533;&#65533;`uY:E&#65533;&#65533;5&#65533;&#65533;&#65533;P&#65533;&#517;7 &#65533;&#65533;T&#65533;&#65533;&#65533;A	&#427;&#65533;M&#65533;w&#65533;&#65533;EP&#65533;&#65533;	&#65533;<&#65533;&#65533;cY&#65533;UL~&#65533;}&#65533;JA&#65533;#V#&#65533;&#1452;F&#65533;sJ&#65533;W&#65533;F&#65533;@&#65533;	&#65533;$I&#65533;E(&#65533;	&#65533;A&#65533;C&#65533;+@%&#65533;&#65533;v'p0,0&#1335;y ?U(Rh&#65533;1&#65533;:5B#&#65533;B-&#65533;$&#65533;=0&#65533;B0&#65533;&#65533;0u&#65533;:!U3*!i&#65533;&#65533;@A&#65533;B &#65533;`&#65533; &#65533;q&#65533;&#65533;H&#65533;zWvQ&#65533;&#65533;zDX&#65533;u]&#65533;&#65533;o&#65533;&#65533;z&#65533;&#65533; &#1360;h&#65533;Y&#65533;&#65533;)C&#65533; &#65533;w-&#65533;A&#65533;N:@
+&#65533;:&#65533;m,&#65533;&#65533;!&#65533;&#65533; &#65533;Q4&#65533;&#65533;S&#65533;K.P<>G(0,&#65533;RN&#65533;jR&#65533;0r7&#65533;&#65533;b5&#65533;&&#65533;T&#65533;&#65533;#0&#65533;7&#65533;_r2&#65533;&#65533;9,&#65533;%&#65533;D&#65533;  u?&#65533;1&#65533;R!NQ%&#65533;&#65533; 'P4&#65533;&#65533;&#65533;p;&#65533;vG&#65533;&#65533;%&#65533;\&#65533;W&#65533;&#65533;
&#65533;&#65533;PB&#65533;&#65533;u&#65533;&#65533;K&#65533;&#65533;&#65533;F&#65533;*&#65533;^&#65533;T&#65533;+0&#65533;&#65533;&#65533; &#65533; &#65533;(+0&#65533;*&#65533;&#65533;b&#65533;&#65533;,&#65533;y
&#65533;7 &#65533;&#65533;&#65533;&#65533;=&#65533;o&#65533;&#65533;OPV&#65533;&#65533;x&#65533;&#65533; {&#65533;+G&#65533;O&#65533;&#65533;eE&#65533;B&#65533;g&#65533;Q  a&#65533;&#65533;b&#1892;&#65533;-@ &&#65533;A&#65533;&#65533;u&#65533; %&#65533;0N+q" /!&#65533;&#65533;b&#65533;!;S&#65533;"r &#65533;&#65533;g 	&#65533;&#65533; "p&#65533;&#65533;X 1&#65533;?&#65533;	.&#65533;&#65533; 06&#65533;
X&#65533;5&#65533;q&#65533;:&#65533;F&#65533;XFNqR&#65533;.g&#65533;
]bT)&#65533;&#1227;&#65533;`&#65533;&#65533;&#65533;&#65533;&#65533;&#65533;#0&#65533;2Ew  @&#65533;F&#65533;&#1315;pW6Vg&#65533;Tro&#65533;&#65533;'&#65533;U&#65533;v&#65533;&#65533;&#1761;&&#65533; @&#65533;&#65533;z&#65533;&#65533; &#65533;&#65533;C&#65533;"&#65533;BTC&#65533;&#65533;&#65533;&#65533;&#65533;A&#65533;,&#65533;&#65533;6u*&#65533;Rbf&#65533;&#65533; &#65533;&&#65533;=&#65533;%&#65533;&#65533;v&#65533;&#65533;?&#65533;d&#65533;&#65533;&#65533;&#65533;!&#65533;P	&#65533;&#65533;+&#65533; $@"&#65533;sn&#65533;
 &#65533;n&#65533;&#65533;S,v#0&#65533;P&#65533;:&#65533;&#65533;K<&#65533;MQaPLd|&#65533;/{&#65533;.&#65533;&#65533;U&#65533;#K&#65533;&#65533;k	+ '(b&#65533;WB%|&#65533;@&#65533;	=B&#65533;&#65533;T&#65533;4 yQ$#&#65533;&#65533;":&#65533;.w&#65533;30,&#65533;&#65533;>
 !0&#65533;s&#65533;&#65533;&#65533; %&#65533;&#65533;&#65533;VAA<# &#65533;&#65533; &#65533;&#65533;&#65533;v&#65533;B4&#65533;)&#65533;&#65533;&#65533;i&#65533;p&#65533;&#65533;&#65533;vZ&#65533;ee&#65533;&#65533;&#65533;&#65533;h7&#65533;&#65533;&#65533;&#1486;h&#65533;p&#482;8&#65533;9Z&#65533;0&t9&#65533;&#65533;*pb= T&#65533;&#65533;)&#65533;F&#65533;&#65533;1`&#65533;&#65533;5&#65533;&#65533;&#65533;G&#65533;  &#65533;#&#65533;ph$  @IA&#65533;-p(&#65533;R>':&#65533; ~A?&#65533;&#65533;e&#65533;>&#65533;B&#65533;"9&#65533;2irKq&#65533;#Ia&#65533;v&#65533;&#65533;|&#65533;(p&#65533;$&#65533;&#65533;&#65533;QRV7nA 6'&#65533;=&#65533;&#65533;&#65533;jF 0&#65533;&#65533;+0v*&#1105;&#65533;&#65533;&#65533;&#65533;&#65533;pi4&#65533;8&#65533;&#65533;	0&#65533;h&#65533;e&#65533;&#65533;&#65533;&#65533;+&#65533; &#65533;&#65533; &#65533;&#65533;&#65533;)8[&#1412;&#65533;H,&#65533;p5&#65533;N &#65533;&#65533;y&#65533;"&&#65533;-&#65533;#&#65533;(&#65533;Q&#65533;m2	exy&#65533;&#65533;u&#65533;']q&#65533;&#65533;&#65533;)h	+&#65533;N&#65533;m&#65533;B'P	&#65533;HN&#65533;I&#65533;
.@&#65533;&#65533;&#65533;&#65533;p!X&#65533;`;&#1620;;8&#65533;K&#65533;r&#65533;&#65533;q &#65533;&#65533;C&#65533; &#65533;&#65533;&#65533;&#65533;&#65533;&#65533;&#65533;&#65533;?&#65533;BY&#65533;&#65533;&#65533;&#65533;&#65533;&#65533;&#65533;X&#65533;$&#65533;&#65533;&#65533;&#65533;%J&#65533;&#65533;&#65533;&#65533;&#65533;9&#65533;&#65533;&#65533;3&#65533;&#65533;&#460;&#65533;&#65533;&#65533;*&#65533;%p &#65533;&#65533;{&#65533;D&#65533;&#65533;D`D0&#65533;&#65533;&#1216;n&#65533;o&#65533;&#170;Pfe&#65533;&#65533;FKpE&#65533;e&#65533;&#65533;DM&#65533;p&#65533;&#65533;,&#65533;&#65533;*w	 5&#65533;	&#490;(<p&#65533;5&&#65533;&#65533;i?j&#65533; &#65533;&#65533; &#65533;&#65533;L;J&#65533;A+&#65533;$&#65533;`&#65533;&#65533;&#65533;9 &#65533;&#65533;ud{ &#65533;El&#65533;!WA&#65533;qA&#65533;  &#65533;  %R13F%&#65533;a"pH"&#65533;&#65533;"h0&#65533;&#65533;&#65533;)&#65533;G&#65533;a&#65533;&#65533;<&#65533;0&#65533;0&#65533;&#65533;&#65533;^#&#65533;I@&#65533;&#65533;KIw&#65533;g+X&pH&#65533;
&#65533;&#65533;&#65533;:&#65533;/&#65533;&#65533;&#65533;&#65533;&#65533;V&#65533;&#65533;&#65533; 4[&#65533;@pD&#65533;dl&#65533;&#65533;P&#65533;&#65533;&#289;&#65533;y&#65533;&#65533;&#65533;z&#65533;qe&#65533;&#65533;&#65533;&#65533;&#65533;NN+O&#65533;&#65533;o&#65533;u&@&#65533;EN&#65533;&#65533;*@3&#65533;  &#65533;FA&#65533;Q
$ 	%&#65533;&#65533;G	&#65533;
 L&#65533;&#65533;"%&#65533;;&#65533;p1  &#65533;&#65533;_&#900;F&#65533;.&#65533;0p&#65533;&#65533;\>9!>&#65533;J&#65533;&#65533;p&#65533;;&#65533;&#65533;2&#65533;$&#65533;2&#65533;t&#65533;&#65533;I?hR&#65533;!&#65533;*1&#65533;V'T1'-&#65533;- &#65533;+&#170;&#65533;&#65533;&#65533; &#65533;&#65533;<&#65533;F|&#65533;&#65533;S&#65533;@&#65533;Rr&#65533;[ Y&#65533;E&#65533;&#65533;&#65533;&#65533;F&#65533;9`;&#65533;&#65533;]&#65533;&#65533;@&#65533;&#65533;5&#65533;d&#65533;&#65533;&#65533;&#65533;&#65533;&#65533;++&#65533;7E&#65533;&#65533;nPD;&#65533;YV{&#65533;&#65533;&#65533;1&#65533;&#65533;&#65533;&#65533;&#65533;{&#65533; S
&#65533;p,&#65533;&#65533;%&#65533;mFz h&#65533;1`c-p3&#65533;&#65533;&#65533;&#65533;:I%&#65533;(&#65533;P&#65533;&#65533;&#65533;&#65533;pv&#65533;&#65533;%C1W&#65533;  &#65533;mx&#65533;Wh+wCt0@&#65533;!0&#65533;0&&#65533;&#65533;	c+^&#65533; %&#367;9f&#65533;&#65533;&#65533;C
TQ.&#65533;)&&#65533;&#65533;(F&#65533;&#65533;35`&#65533;&#65533;&#65533;Ba~&#65533;%&#65533;z
$0&#65533;&#65533;&#65533;&#65533;&#65533;
?!&#65533;&#65533;&#65533;@&#65533;&#65533;c#&#65533;]&#65533;^&#828;&#65533;+|&#65533;,b&#65533;"8&#65533;3&#65533;&#65533;&#65533;G&#65533;&#65533;&#65533;&#65533;Z3[&#65533;58&#65533;&#65533;Y&#65533;&#65533;&#1425;&#65533;a&#65533;*Q&#65533;&#65533;&#65533;&#65533;&#65533;W&#65533;&#65533;j&#65533;	&#65533;Z&#65533;&#65533;&#65533;
| &#65533;&#65533;lq!,F#&#65533;&#65533;	@&#65533;MA.&#65533;	&#65533;%N|&#65533;M&#65533; 	&#65533;B &#65533;1&#65533; &#65533;&#65533;&#65533;F5&#65533;&#65533;&#65533;u,&#65533;?&#65533;tYI>&#65533;&#65533;FQI&#65533; &#65533;Sj:&#65533;K&#65533;3R&#65533;3&#65533;&#65533;&#65533;&#65533;&#65533;BZ&#65533;%&#65533;&#65533;q	%V&#65533;&#65533;&#65533;3&#65533;4*&#65533;&#65533;),`&#65533;&#65533;)&#65533;&#65533;&#65533;)&#65533;c(&#65533;&#65533;&&#65533;&#65533;@9&#65533;&#65533;_<C&#65533;&#65533;@&#65533;o&#65533;&#65533;d&#2027;z&#65533;&#65533;&#972;-eI&#65533;zY&#65533;e&#1387;&#65533;*
&#65533;&#65533;w&#65533;{&#65533;5&#65533;&#299;&#65533;pPN&#65533;&#65533;,&#65533;5&#65533;&#65533;<  $&#65533; &#65533;x!&#65533;&#65533;&#65533;&#65533;&#65533;&#65533;""&#65533;|s(t&#65533;&#65533;e!a&#65533;&#65533;A4qT&#65533;&#65533;$sQ&#65533;F16,0W&#65533;&#65533;j&#65533;&#65533;&#65533;&#65533;&#65533;&#65533;&#65533;R&#65533;I&#65533;f&#65533;&#65533;&#289;&#65533;%&#65533;A&#65533;4!&#65533;&#65533;
&#65533;3	&#65533;KSz)Xy&#65533; &#65533;M P)&#65533;&#65533;-&#65533;|&#65533;PB&#65533;u X&#205;&#65533;&#65533;&#65533;yN[d&#65533;&#65533;P&#65533;&#65533;&#65533; 7&#65533;&#65533;&#65533;&#65533;&#65533;z&#65533;eh&#65533;eQ&#65533;w&#65533;&#65533;&#65533;&#65533;&#65533;&#65533;&#65533;)&#65533;&#65533;|&#65533;&#65533;&#1856;&#65533;&#65533;E*&#65533;&#65533;&#65533;&#65533;0@&#65533;&#65533;&&#65533;P&#65533; &#65533; *`s&#65533;&#65533;./g&#65533;r&#65533;&#65533;^ C&#65533;&#65533;&#65533;5W3&#65533;=&#65533;u&#65533;=  ~&#65533;p&#65533;&#65533;(&7&#65533;&#65533;&#65533;&#65533;"&#65533;X&,<&#65533;NQc5u&#65533;&#65533;&#1227;&#65533;&#65533; }5&#65533;&#65533;!&#65533;+ahr&w5&#65533;&#65533; &#65533; (&#65533;p&#65533;&#65533; 1&#65533;`!` &#65533;&#65533;&#65533;p &#65533;&#65533;N&#65533;&#65533;&#65533;&#65533;P&#65533;e&#65533;&#65533;TP&#65533;Y7&#1915;&#65533;&#65533;[&#65533;&#1013;:&#65533;&#65533;DO&#65533;&#1065;6&#65533;$&#65533;&#65533;&#65533;x&#65533;8&#65533;
,&#65533;&#65533;B&#65533;&#65533;&#65533;
BG&#65533;J&#65533;&#65533;)+&#65533;&#65533;&#65533;15&#65533; &#65533;&#65533;&#65533;u&#65533;3*&#65533; -0&#65533;&#1735;T&#65533;<Je`&#65533;'&#65533;&#65533;&#65533;Q)&#65533;T&#166;3&#65533;b&#65533;A&#65533;&#65533;&#65533;bU	&#65533;<Aa(1`&#65533;"&#65533;&#65533;&dB&#65533;|h&#65533;&#65533;s&#1924;	&#65533;&#65533;`mif*-&#65533;Q&#65533;R &#65533;&#65533;/@ '&#65533;R&#65533;&#65533;&#1360;&#65533;&#65533;x&#65533;&#65533;?&#65533;Cl&#65533;&#65533;&#65533;&#65533;&#65533;&#65533;&#65533;&#65533;&zN{&#65533;&#65533;1&#65533;&#65533;-&#65533;YkgB&#65533;AR&#65533;&#65533;7&#65533;&#65533;Z&#65533;/&#65533;'%&#65533;5Q&#65533;&#65533;|,0&#65533;6	a&#65533;^&#65533;&#65533;&#65533;&#65533;1&#65533;$&#65533;&#65533;	@s&#65533;p''B&#65533;"&#65533;^ &#65533;T&#65533;&#65533;K5ay&#65533;  &#65533;"SS&#65533;&#65533; &#65533;&#65533;&#65533;b5 < &#65533;,&#65533;&#65533;:&#65533;&#65533;@&#65533;&#65533;&#65533;:&#65533;g5`(&#65533;&#65533;$&#65533;?&#65533;Sj&#65533;&#65533; &#65533;p &#65533;&#65533; m)K&#65533;&#65533;:&#65533;&#65533;&#65533;x &#65533;&#65533;8>&#65533;&#400;;&#65533;&#65533;Bqf,&#65533;&#1953;zo7/&#65533;7F&#65533;n&#65533;G&#65533;&#65533;?&#65533;&#65533;`|	&#65533;&#65533;X&#65533;&#65533;|Y&#65533; &#65533;IN&#65533;&#1553;5&#65533;&#65533;P&#65533;m&#65533;&#65533;S&#65533;0Y&#65533;x&#65533;&#65533;&#65533;\#&#65533;8lm&#65533; @#'@&#65533;X&#273;:&#65533;Wac&#65533; $:pk'=&#65533;&#65533;&#65533;&#65533;  &#65533;&#388;3&#65533;@!O&#65533; F:&#65533;y6n&#65533;-&#65533;&#65533;&#65533;a&#65533;&#65533;l&#65533;+&!1(+ 13&#65533;,=&#65533; !-! &#65533;&#65533;&&#65533;&#65533;&#65533;	;;??B

7&#65533;&#65533;&#65533;&#65533;&#65533;&#65533;&#65533;&#65533;&#65533;&#65533;&#65533;&#65533;&#65533;&#65533;&#65533;&#65533;&#65533;&#65533;&#65533;&#65533;&#65533;&#65533;&#65533;&#65533;&#65533;&#65533;&#65533;&#65533;&#65533;&#65533;&#65533;&#65533;&#65533;7
&#65533;&#65533;&#65533;&#65533;&#65533;	
 ;	7&#65533;7&#65533;&#65533;&#65533;76&#65533; H&#65533;!&#65533;&#65533;%F&#65533;0<h@&#65533;#&#65533;&#65533;&#65533;&#65533;C&#65533;&&#65533;P &#65533;21.x ! &#65533;$,0&#65533;&#65533;1t&#65533;0&#65533;&#65533;
+t\ h&#131;
\&#65533;&#65533;E&#65533;*<&#65533;&#65533;&#65533;	3P JaB2&#65533;>10*P&#65533;&#387;:&SA`t&#65533;c&#65533;&#65533;G
`pq&#65533;&#65533; 0
&#65533;JS&#65533;GA1&#65533;&#65533;@&#65533;-
x&#65533;`)K-Q>v&#65533;&#65533;0&#65533;&#65533;\&#1387;'/t&#65533;2&#65533;6&#65533;&#65533;&#65533;0c&#65533;R+#&#429;&#65533;&#65533;&#1520;c&#734;]&#856;m&#65533;&#273;k5]:!$H&#65533; &#65533;&#65533;&#65533;&#65533;&#65533;&#65533;]fu<&#65533;&#65533;&#65533;4&#65533;  &#65533;RK#&#65533;>X&#65533;&#65533;&#65533;&#65533;:&&#65533;&#65533;`&#65533;CI&#65533;X&#65533;h&#65533;F&#65533;Z&#65533;&#65533;&#65533;S'&#65533;&#65533;.&#65533;&#65533;&#65533;D&#65533;b=&#65533;&#65533; w=@
1&#65533; 5\@	<p:&#65533;&#65533; 
$xQG%#&#65533;&#65533;@&#65533;
&#65533;&#65533;L#<&#65533;&#65533; %	p 	'X@F!&#65533;&#65533;tg&#65533;&#65533;Ja@%=(&#65533;&#65533;&#65533;Q&#65533;CEdr 
*&#65533;P&#65533;Q&#65533;J &#1052;*7lY=
&#65533;&#65533;K@&#65533;d)Z@&#65533;s[j&#65533;&#65533;&#65533;&#65533;p&#65533;)gk&#65533;c&#65533;&#65533;&#65533;&#65533;n&#65533;$ -B&#65533;	(&#65533;q&#65533; &#65533;c+&#357;&#65533;N@&#65533;&#65533;&#65533;&#65533;&#1024;1&#65533;&#65533;`B&#65533;<h&#65533;&#65533;&#65533;u&#65533;
&#65533;Pwx$&#65533;|&#65533;&#65533;l&#65533;a~p&#65533;	<`"L&#65533;&#65533;&#65533;Y+&#65533;&#65533;A&#65533;&#65533;%CL&#65533;&#65533;&#65533;&#65533;l= ,(&#65533;&#65533;	l0&#65533;
&#65533;&#65533;&#1377;&#65533;1&#65533;&#65533;zpQF&#65533;&#65533; *6LD&#140;0U&#65533;%&#65533;AT&#65533;&#65533;1&#65533;(&#65533;&#65533;&#1026;+Hif&#65533;`*&#65533;&#65533;K=&#65533;&#65533;&#65533;p&#65533; &#65533;&#65533;/&#65533;&#65533;&#65533;@&#65533;&#65533;&#65533;Z&#65533;&#624;6&#65533;&#65533;$&#65533;l2lvv&#65533;0z&#65533;J&#65533;&#65533;&#65533;&#65533;7&&#65533;&#65533;&#24803;&#65533;qiBb&#65533;P  T&#65533;)&#65533; &#65533;&#65533;&#65533;&#65533;`&#65533;&#65533;	&#65533;p&#65533;&#65533;&#65533;q&#65533;&#65533;##&#65533;pF-t&#65533;&#65533;Q&#65533;&#65533;P2-q&#65533;+$V&#65533;&#65533; yq&#65533;C&#65533;&#65533;&#65533;}&#65533;-&#65533;$:\&#65533;A&#65533;&#65533;6	&#65533;&#65533;	&#65533;&#65533;&#65533;
&#65533;&#65533;&#65533;&#65533;$x&#65533;&#65533;&#65533;-&#65533;`t&#65533;&#65533;L&#65533;u7J&#65533;&#65533;#&#65533;&#65533;0&#65533;
|P&#65533;v&#65533;`&#65533;&#65533;-x&#65533;(@&#65533;&#65533;&#65533;N&#65533;&#65533;'-&#65533;$Z&#65533;&#65533;f&#65533;R&#65533;?&#65533;&#1638;&#65533;j!&#65533;l&#65533;&#65533;&#65533;'_&#65533;m&#65533;&#65533;9&#65533;&#65533;&#65533;&#65533;&#65533;.	&#65533;V&#65533;-&#65533;&#1740;@p&#65533;:*&#65533;<&#65533;VJI&#65533;!X@B !&#65533;&#65533;u&#65533;&#65533;&#65533;pu&#65533;&#65533;<`&#65533;3&#1042; ;&#65533;x &#65533;&#65533;&#65533;&#65533;&#65533;&#65533;	&#65533;&#65533;+	RH&#65533; `&#65533;G&#65533;@
04&#65533;T&#65533;&#65533;PA&#65533;&#65533;&#65533;
&#65533;(&#65533;s&#65533;&#65533;&#1344;&#65533;`&#65533;&#65533;&#65533;&#65533; $&#65533;&#65533; %&#65533;%5PX%B&#65533;&#65533;&#65533;&#1024;&#65533;~a,&#65533; &#65533;&#65533;&#65533;t:@&#65533;&#65533;&#65533;XA	>Q V&#65533;`&#65533;qj&#65533;&#65533; &#65533;v&#65533;&#65533;&#65533;&#65533;\=&#2001;&#65533;&#65533;&#65533;&#1448;&#65533;6&#65533;&#318441;&#65533;n#&#65533;&#65533;&#590;&#65533;&#65533;p&#769;&#65533;@	*&#65533;&#65533;&#65533;&#65533;n&#65533;&#65533;5&#65533;7&#65533;&#65533;&#65533;QJ7DH	32&#65533;W&#65533;&#65533;  &#65533;@i:b&#65533;0 >J!\G&#65533;&#355;(&#65533;y&#65533;K&#65533;&#65533;QI?Sy&#65533; &#65533;@}XCQ&#65533;&#65533; \&#65533;&#65533;HW\&#65533;&#65533;&#65533; -:&#65533; &#65533;&#65533;R&#65533;$-Z
.P$&#65533;&#65533;+&#65533;&#65533;&#65533;#&#65533;x&#65533;p&#65533;8&#65533; &#65533;&#65533;b}&#65533;h&#65533;&#65533;@&#65533; &#408;&#65533;&#65533;&c&#65533;s&#65533;g&#65533;&#65533;&#65533;-l&#65533;'!`=&#65533;]@&#65533;h&&#65533;&#65533;&#65533;4&#65533;&#65533;&#520;&#454;:&#65533;&#65533;&#65533;&#65533;&#65533;4'&#65533;_D&#65533;y&#65533;&#65533;.d&#65533;&#65533;&#65533;t&#65533;&#65533;&#65533;&#65533;&#65533;q&#65533;z &#65533;&#65533;8 &#65533;&#65533;3	&#65533; =&#65533;
&#65533;v&#65533;&#65533;@&#65533;Z&@&#65533;&#65533;h$.&#65533;&#65533; &#65533;&#65533;&#65533;&#65533;h&#65533;&#65533;&#65533;_2&#65533;7,&#65533;<`iX&#65533;&#65533;&#65533;V&#65533;&#65533;Tn&#65533;&#65533;j&#65533;&#65533;&#65533;&#65533;@&#65533;B&#65533;&#65533;&#65533;%+&#65533;D4&#65533;c,`[H	&#65533;&#65533; V&#65533;`&#65533;&#1038;&#65533;&#1666;`&#65533; H&#65533;VJ&#65533;<&#65533;:`&#65533;tL&#65533;&#65533;}&#65533; &#65533;
&#65533;D@&#65533;E&#65533;P&#65533;&#65533;g&#65533;@&#65533;&#65533;0&#65533;rl&#65533;ej9Z&#65533;`o&#65533;DW&#65533;&#1670;Jt&#65533;&#65533;&#65533;E{&#65533;E&#65533;n/&#65533;&#65533;-l6&#65533;&#65533;@&#823;&#65533;&#65533;d(&#65533;&#65533;&#65533;@)&#65533; 8&#65533;
&#65533; :P&#65533;&#65533;&#65533;L :h&#65533; `P&#65533;D&#65533;&#65533;&#65533;&#65533;B&#65533;&#65533;&#65533;ROf&#65533; x&#235;l`$!&#65533;@A.&#65533;&#65533;&#65533;&#65533;&#65533;;&#65533;&#65533;&#65533;&#65533;&#65533;\  )&#65533;&#65533;&#65533;: &#65533;dL'! 4&#1032;dT&#65533;;U&#832;#&#65533;Wc~&#65533;j(&#65533;(#&#65533;&#65533; &#65533;&#65533;s%&#65533;	@&#65533;pNI8v&#65533;&#756;&#207;&#65533;#&#919;d&#65533;[&#65533;&#65533;z&#65533;&#65533;F&#65533;c`&#65533;@.^k&#65533;L&#65533;&#65533;V&#65533;&#65533;&#65533;&#65533;&#65533;2j[&#65533;&#65533;P&#65533;N&#65533;:K&#65533;{&#65533;&#65533;B&#65533;*&#65533;N&#1970;8F@`&#65533;&#65533;&#65533;&#65533;&#65533;$&#65533;zj
J0&#65533;`i,H&#65533;:&#1078;&#65533;&#65533;V*@&#65533;J&#65533;&#65533;&#65533;&#65533;9Hl&#65533;w&#65533;+&#65533;&#65533; #&#65533;&#65533;)2&#65533;<W&#65533;B&#65533;/&#65533;k9.?-&#65533;&#65533;Gab-B&#65533;&#65533;&#65533;X&#65533;	&#65533;|&#65533;G&#65533;&#65533;[&#65533;&#65533;&#65533;1&#65533;a$&#65533;&#65533;&#65533;T&#65533;@-&#65533;&#65533;nC&#65533;&#65533;>&#65533;&#65533;z&#65533;4&#65533;={&#65533;&#65533;&#65533;&#65533;4i:&#65533;j@&#65533;&#65533;";&#65533;&#65533;sj6&#65533;&#65533;'&#65533;&#1443;bb&#65533;A&#65533;&#65533;&#65533;&#65533;Ar3&#65533;&#65533;&#65533;&#65533;Y&#65533;Z&#65533;&#65533;&#65533;
&#65533;&&#65533;&#65533;0&#65533; ) C8!&#65533;t&#65533;&#65533;&#65533;s[&#65533;u&#65533;&#65533;&#65533;&#65533;&#65533;U&#1282;&#65533; &#65533;&	@:&#65533;$@&#65533;&#65533;;x&#65533;x@&#65533;&#65533;M&#4379;K&#65533;&#65533;&#65533;&#65533;&#65533;
!&#65533;&#65533;4&#65533;&#65533;&#65533;`&#65533;&#65533;;p,&#65533;u&#65533; &#65533;&#65533;&#65533; &#65533;r&#65533; *(A	>&#1027;zlJ&#65533;-(&#65533;d&#65533;&#1300;Q&#65533;&#65533;&#65533;&#65533;&#65533;&#65533;&#65533;b&#65533;[&#65533;&#65533;&#65533;T&#65533;'&#65533;4Af#&#65533;&#65533;&#65533;&#65533;7&#65533;&#65533;&#65533;&#65533;qq&#65533;&#65533;&#65533;B&#65533;&#65533;&#65533;&#1721;e&#65533;&#65533;&#65533;g&#65533;&#65533;t<&#65533;&#65533;&#65533;z|"&#65533;Wk&#65533;&#65533; 0F>&#65533;;Z,e&#65533;&#281;^&#65533;[&#65533;&#65533;&#65533;[&#65533;e&#65533;2&#65533;&#65533;&#65533;'&#65533;,&#65533;&#65533;&#65533;>X&#65533;<1&#65533;&#65533;(dr&#65533;&#65533;%8@1 &#65533;&#65533;0&#65533;*P&#65533;&#65533;&#65533;&#65533;!D&#65533;&#65533;&#65533;@.r&#65533;nX&#65533; h&#65533;&#3396;t&#65533;&#65533;%&#65533;&#65533;@&#65533;&#65533;t&#65533;@&#65533;26X&#65533;n&#65533;ae &#65533;&#65533;&#65533;J&#65533;.xw&#65533;<&#65533;&#65533;&#65533;,3-&#65533;<!w&#65533;&#65533;&#65533;Gl&#65533;&#65533;&#65533;&#65533;>6&#65533;&#65533;Z&#65533;/&#65533;&#65533;&#65533;&#65533;&#65533;&#65533;a&#65533;y&#65533;N&#441;&#65533;&#65533;&#65533;: YcVw
&#65533;3&#65533; &#65533;@g&#65533;&#65533;&#65533; ,P  &#65533;@&#65533;&#65533;p0 %A$&#65533;`v3f&#65533;Q 6n&#65533;8&#65533;w$&#65533;&#65533;D$@&#65533;" &#65533;&#65533;&#65533;!&#65533;&#65533;#&#65533;&#65533; f&#65533;@	@*s4f&#65533;4=d&#65533;PS&#65533;S  0&#65533;|&#65533;&#65533;
&#65533;&#65533;(6&#65533;
4@&#65533;&#65533;t&#65533;&#65533;Q&#65533; R&#65533;&#65533;Vg&#65533;wQ&#65533;`Z&#662;u&#65533;&#65533;l&#65533;&#65533;&#65533;pHn8m>6g&#65533;i&#65533; &#65533;&#65533;m&#65533;&#65533;d&#65533;&#65533;(&#65533;eR&#65533;&#65533;;&#65533;&#65533;	BC a&#65533;rr&#65533;WGC	&#65533;gN&#65533;&#65533;\&#672;51`&#65533;h= &#65533;@$+&#65533;&#65533;a>@`&#65533;W	&#65533; &#65533;&#65533;g&#65533;&#65533;w&#65533;0&#65533;&#65533;J&#65533; &#65533;t&#65533;280Mr =&#65533;&#65533;&#65533;43%|&#369;(d&#65533;
-&#1420;&#65533;P&#65533;D&#65533;01&#65533;&#65533;G3F&#65533;(3u&#65533; ~&#65533;&#65533;2&#65533;&#65533;Mk&#134;&#65533;&#65533;x&#65533;&#65533;Q&#65533;w'&#65533;u&#65533;} a&#65533;&#65533;G&#65533;&#65533;&#65533;&#65533;&#65533;&#65533;&#65533;&#65533;|Z2s& &#65533;&#65533;+s&#65533;vD&#261;A(&#65533;+b%5E
5&#65533;0,P+&#65533;	&#65533;&#65533;?&#65533;A&#65533;&#65533;\&#65533;A"	+&#65533;&#65533;'5r ^&#65533;+p?&#65533;X#&#65533;&#65533;&#65533;%1x#0&#65533;S&#65533;&#65533;&#65533;&#65533;&#65533;&#65533;f&#65533;&#65533;0&#65533;&#65533;&#65533;&#65533;c&#65533;&#65533;&#65533;&#65533;
&#65533;&#65533;tm&#65533;&#65533;}&#65533;[&#65533;&#65533;=Ulf&#1550;&#65533;&#65533;u&#21006;X&#65533;&#65533;&#65533;d&#65533;3mi&#65533;d&#65533;&#65533;~&#1300;0v`"&#65533;0&o&#65533;&#65533;fUD4
3&#65533;&#65533;&#65533; &#65533;&#65533;&#65533;%&#65533;@5&#226;X&#65533;0
 M&#65533;Dx&#65533;T&#65533;&#65533;&#65533;&#65533;&#1161;&#65533;:b5`9<R&#65533;
c`&#65533;y&#65533;p%`	&#65533;0&#162;&#65533;bV&#65533;0	&#1041;XuWw&#65533;Sw>&#65533;|& &#65533;&#65533;]&#65533;%&#65533;&#65533;&#759;(&#65533;&#65533;&#65533;bi&#65533;&#65533;(}&#65533;=@&#65533;vo&#65533;&#65533;&#65533;(<u&#65533;&#65533;Z&#1628;&#953;&#65533;&#65533;2@&#65533;&#65533;&#65533;5&#65533;G&#65533;&#65533;Oh&#65533;%&#65533;&#65533;tO&#598;&#65533; 094&#65533;&#65533;/@P	&#65533;&#65533;dUS&#65533;B8&#65533;@jl&#65533;&#65533;&#65533;6p*q&#65533;&#65533; VLT #`&#65533;&#65533;@&#65533;&#65533;&#65533;0&#65533;&#65533;cM&#65533;a&#65533;-1,&#65533;i&#65533;&#65533;>1&#65533;"&#65533;A .r I4>&#65533;N4&#65533;&#65533;w&#65533;&#65533;&#65533;&#65533;[&#65533;&#65533;&#65533;<&#65533;s&#65533;1KI&#65533;&#65533;R3&#2041;1W&#65533;&#65533;&#65533;&#65533;&#65533;&#65533;&#65533;<&#1692;_&#65533;&#65533;H&#65533;<&#65533;61&#65533;&#199;
p;&#65533;&#65533;}&#65533;&#65533;&#65533;&#65533;&#65533;(&Pb &#65533;?I  c&#65533;M&#65533;&#65533;:&#65533;(&#65533;&#65533;&#65533;&#65533;Gw:* tT&#65533;i&#65533;t(%&#65533;V&#65533;y &#65533;w&#65533;y,&#65533;(&#65533;D*&#65533;&#65533;3%&#65533; :&#65533;&#65533;$R*&#65533;D&#65533;&#65533; &#65533;W:&#65533;&#65533;	D42y&#65533;&#65533;&#65533;Ha{&#65533;0&#65533;@ W$;&#65533;&#65533;0&#65533;"l&#65533;J1~&#65533;t&#65533;u&#1831;c&#537;Z&#745;&#65533;=&#65533;&#65533;&#65533;&#65533;r&#277;&#65533;J&#65533;c&#65533;!&#65533;=&#65533;&#65533;O&#65533;
(\1&#65533;&#65533;}Z(&#65533;&#65533;CC&#65533;R	&#65533;&#65533;D&#65533;H  'OG&#65533;j&#65533;`$ %WZ .&#65533;&#65533;	&#65533;&#65533;/&#65533;N`&#65533; 
&#65533;&#65533;(`%&#65533;&#65533;&#65533;:&#65533;w&#65533;A&#65533; *B&#65533;&#65533;&#65533;&#65533;# &#65533;&#65533;	&#65533;Tf&#65533;V&#65533;&#65533;&#65533;e&#65533;&#65533;&#136;t&#65533;6[&#65533;vO	&#65533;&#65533;&#65533;&#65533;&#65533;&#65533;&#65533;&#65533;[P&#1613;h&#65533;c&#10716;`&#65533;u&#65533;&#65533;&#65533;[~&#65533;&#65533;&#65533;-&#65533;%cc&#65533;&#65533;&#65533;t0"&#65533;
&#65533;)&#65533;&#65533;)O&#65533;&#65533;&#65533;&#65533;Du&#65533;X-&#65533;%\a&#65533;&#65533;Ajn6&#65533;f
$&#2575;!&#65533;&#184;0!&#65533; b	&I&#65533;&#65533;	?&#65533;
t'&#65533;&#65533;W05@&#65533;C4&#65533;bYX	&#65533;1
C Ys&#65533;&#65533;&#65533;&#65533;)D&#65533;&#65533;&#65533;Iv&#65533;!R&#65533;Yf	l1
R&#65533;ud&#65533;&#65533;&#65533;`&#65533;9&#65533;&#65533;&#1783;<&#65533;P)3Gx&#65533;2&#65533;=%&#65533;&#65533;&#65533;m&#65533;v&#65533;G|&#65533;&#65533;&#65533;]Z:t?&#65533;@&#65533;N&#65533;N&#65533;&#65533;	&#65533;F5&#65533;&#65533;&#65533;&#65533;&#65533;yI&#65533;&#65533;,-&#65533;N&#65533;A4&#65533;t &#1253;&@qu&#65533;A	+&#65533;3e&#65533;ak@B%!0&#65533;0u&#65533;c&#65533;&#65533;&#65533;E[&#65533;;"&#65533;&#65533;&#65533;&#65533;N&#65533;G&#65533;q&#65533;v;u&#1943;&#65533;&#65533;&#65533;F&#65533;&#65533;&#65533;~&#65533;&#65533;Y&#65533;&&#65533;2&#65533;2&#65533;&#65533;&#65533;&#65533;&#65533;[Bpm&#65533;aRN&#65533;&#65533;&#65533;&#65533;6&#65533;&#65533;&#149;&#65533;&#65533;s&#497;|&#65533;&#65533;&#65533; &#65533;:&#299;%&#65533;y&#65533;aK&#65533;&#65533;S&#65533;&#65533;&#65533;&#65533;!&#65533;%(&#65533;&#65533;*&#65533;&#65533;&#65533;&#65533;&#65533;*0E$&#65533;&#65533;&#65533;&#65533;&#65533;&&#65533;&#65533;&#65533;5&#65533;
&#65533;&#65533;0&#65533;&#65533;t&#65533; &#65533;&#65533;&#65533;&#65533;i=&#65533;&#65533;&#65533;&#1515;ch&#65533;&#65533;U&#65533;n&#65533;8&#65533;&#65533;&#65533;&#65533;9xRQ{&#65533;'&#65533;`9 l&#65533;7&#1527;&#65533;Lw3&#1849;=3=&#65533;_&#65533;&#65533;aRE&#65533;)4&#65533;k&#65533;&#65533;(&#65533;&#65533; &#65533;*02&#65533;&#65533;&#65533;HDkV&#65533;)]ZY&#65533;`&#65533;&#65533;&#65533;1&#65533;&#65533;Z&#65533;dA&#65533;&#65533;&#65533;!&#65533;&#65533; :P\&#65533; &#65533;&#65533;&#65533;bc&#65533;&#65533;&#65533;QM&#65533;Yc9&#65533;&#65533;&#65533;&#65533;v&#65533;=&#65533;&#65533;{&#65533;&#65533;&#65533;&#208;&#65533;&#65533;&#65533;&#65533;&#65533;~&#65533;&#65533;&#65533;YKH&#65533;&#65533;maX(Q&#65533;&#65533;HY343&#365; &#65533;&#65533;RO&#65533; &#65533;Q&#65533;
&#65533;&#1125;fL4q&#65533;iT&#1708;&#65533;A&#65533;&#65533;&#65533; &#65533;B&#65533;y&#1682;h03&#65533;&#65533;B&#784;&#65533;&#65533;K&&#65533;k&#65533;&#65533;&#65533;&#65533;G`&#65533;&#65533;&#65533;&#65533;&#65533;h	&#65533;&#65533;w1W&#65533;&#65533;7&#65533;&#65533;&#65533;&#65533;&#65533;&#1749;x&#65533;<x&#65533;O&#65533;&#65533; &#65533;|&#65533;<&#65533;&#65533;O&#65533;[&#65533;&#65533;46&#65533;[	&#65533;&#65533;&#65533;&#65533;(E&#65533;&#65533;&#65533;&#65533;LTB 4&#65533;&#367;&#65533; p&#65533;&#65533;|b&#65533;j&#65533;&#65533;&#65533;U&#65533;&#65533;&#65533;&#65533;&#65533;&#65533;&#65533;j&#65533;&#65533;&#65533;s&#65533;k&#65533;n&#65533;&#507;&#65533;&#65533;k}&#65533;&#65533;&#65533;m&#65533;Gz& &#65533;3&#65533;e j&#65533;1&#65533;&#65533;.&#65533;&#65533;&#65533;J&#65533;vTm&#65533;&#65533;&#65533;&#65533;&#65533;0&#65533;@&#65533;0C&#65533;&#65533;&#65533;k&#65533;&#65533;k&#65533;K(&#65533;&#65533;H&#65533;[}r&#65533;&#65533;&#65533;&#65533;x&#65533;&#177;(O&#65533;&#65533;&#65533;&#65533;&#1336;&#65533;&#65533;J&#65533;%&#65533;&#65533;(\h&#65533;W&#65533;&#65533;&#65533;W&#65533;&#65533;&#65533;%R&#65533;<&#65533;a&#65533;&#540;A&#1433;&#65533;:Kf&#65533;&#65533;P&#65533;&#65533;&#65533;t-&#65533;A&#65533;}x&#65533;&#65533;- &#65533;&#65533;&#937;&#65533;&#65533;&#65533;@&#835;B&#65533;R&#65533;23M\&#65533;kI}Q}&#65533;+&#65533;>&#65533;|&#65533;&#65533;%&#65533;g&#65533;&#65533;&#65533;p&#65533;~&#65533;j]&#65533;&#65533;&#65533;&#65533;&#65533;[r&#65533;&#65533;`&#65533;&#65533;8@&#65533;&#65533;(&#65533;|&#1614;BH&#65533;&#65533;k&#65533;&#65533;Q~t(&]&#65533;&#65533;&#65533;&#65533;?&#65533;u&#65533;&#1775;&#65533;&#65533;&#65533;2Y&#65533;Y&#65533;&#65533;&#65533;&#65533;%&#65533;&#65533;Q&#65533; &#65533;&#1590;&#65533;&#65533;S0&#65533;(&#65533;&#65533;&#65533;~nO&#65533;&#65533;V&#65533;&#600;&#65533;&#65533;&#65533;&#65533;MG&#65533;&#1627;1&#65533;=S&#65533;P&#65533;&#65533;;; 4`e&#65533;&#65533;MV&#65533;J:(&#65533;s&#65533;ZR&#65533;&#65533;P&#65533;&#3966;&#65533;=&#1725;t&#65533;'4&#65533;&#65533;&#470;&#65533;&#65533;0&#65533;&#65533;&#65533;&#65533;n&#65533;&#65533;&#65533;|&#65533;&#65533;&#65533;&#65533;avi&#65533;G&#577;t&#65533;&#65533;O&#65533;&#65533;&#65533;|&#65533;F@@&#65533;&#65533;&#65533;K&#65533;&#65533;&#65533;E&#65533;&#65533;&#177; &&#65533;&#65533;&#65533;=&#65533;&#65533;&#65533;
N&#65533;v&#65533;&#65533;&#65533;<9&#397;&#65533;&#65533;}&#697;&#65533;^&#65533;~K&#65533;&#65533;@&#953;&#65533;~x&#65533;&#65533;&#65533;G&#65533;z&#65533;L&#516;&#65533;&#65533;&#65533;,&#65533;LJ35&#14916;n&#65533;&#65533;'zT(&#65533;WH&#65533;&#1250;`&#65533;E&#65533;!G&#65533;&#65533;&#65533;\&#65533; 8&#65533;@p&#65533;'N&#65533;&#65533;Y&#65533;&#65533; &#65533;
&#65533;%3&#65533;i;[H&#65533;&#65533;e(&#65533;&#65533;'&#65533;]&#65533;F&#65533;&#65533;&#65533;&#65533;v&#65533;&#65533;y=&#65533;&#65533;&#65533;&#65533;&#65533;&#65533;&#65533;&#65533;&#65533;&#65533;:&#65533;&#65533;G&#65533;&#65533;x&#65533;;&#65533;F(&#65533;&#65533;M,&#65533;,e&#65533;&#65533;E'~&#65533;&n&#65533;P&#65533;&#65533;&#65533;&#65533;~N='n}&#65533;&#65533;&#65533;m&#65533;&#65533;&#65533;&#65533;u[&#65533;&#65533;E&#65533;&#65533;5&#65533;&#65533;E&#65533;&#65533;g$&#65533;&#65533;>&#65533;q&#65533;&#65533;&#65533;&#1975;m&#65533;2&#65533;&#65533;&#65533;	5&#65533;w&#65533;&#65533;^@&#65533;=&#16133;&#65533;&#65533;u&#1491;&#65533;&#65533;s3&#65533;1&#65533;#=?&#65533;m&#65533;&#65533;G@&#65533;F@&#65533;	@&#65533;)~B&#65533;&#65533;k'@P;&#65533;&#65533;G&#65533;O&#1324;v&#65533;)&#65533;S&#65533;<F&#65533;&#65533;&#65533;l&#65533;&#65533;&#65533;^&#65533;{d]&#65533;&#65533;:&#65533;&#65533;&#65533;&#65533;&#65533;cy&#65533;Q&#65533;&#65533;)&#65533;}x&#65533;*&#65533;>v&#65533;
&0F3m&#65533;&#65533;&#65533;
&#65533;I&#65533;&#65533;Y&#65533;+&#65533;l ?&#65533;&#65533;&#65533;Y&#65533; e&#65533;&#65533;&#65533;Q&#65533;&#65533;&#65533;&#65533;&#65533;&#65533;g&#65533;&#13139;&#65533;&#65533;j&#65533;PO&#54286;&#65533;!&#65533;uU&#65533;&#65533;&#65533;&#65533;g&#65533;ZT1My&#65533;&#65533;}=&&#65533;&#65533;#&#65533;Ll&#65533;h&#65533;W&#65533;&#65533;X&#65533;3&#65533;ehg&#65533;(&#65533;9H&#65533;&#65533;[9@&#65533;)&#65533;&#65533;&#878;&#65533;y&#65533;&#65533;&#65533;N<s&#65533;&#65533;&#65533;&#65533;&#65533;&#65533;[&#65533;&#1659;&#65533;vx&K&#65533;v&#65533;&#65533;&#65533;&#65533;&#65533;&#65533;&#65533;&#65533;-(k&#65533;&#65533;&#65533;D&#65533;&#65533;&#65533;M&#65533;!&#65533;E&#65533;&#65533;&#1356; D`&#65533;&#65533;v&#65533;&&#65533;M&#65533;&#65533;&#65533;&#65533;aQ&#65533;&#65533;&#65533;N&#65533;&#65533;D^&#65533;&#65533;&#65533;N~&#65533;&#65533;u&#65533;&#65533;M&#65533;&#65533;<&#65533;j&#65533;&#65533;&#65533;&#65533;&#65533;.&#65533;&#65533;&#65533;(&#65533;sk&#65533;d&#65533;&#65533;&#65533;v&#65533;N@&#65533;Q&#65533;&#65533;&#65533;&#65533;&#65533;&#65533;&#65533;&#65533;G&#65533;0&#65533;&#65533;&#65533;&#1896;&#65533;8&#1685; &#65533;&#65533;&#65533;&#65533;&#65533;B&#65533;l&#65533;&#65533;<&#65533;&#65533;&#65533;&#65533;&#65533;&#65533;&#65533;@&#65533;B&#65533;&#65533;&#65533;)6@&#65533;8&#65533;&#65533;.&#65533;;B?B&#65533;&#65533;&#65533;?&#65533;&#65533;&#65533;&#65533;B@

&#65533;&#65533;&#65533;	7&#65533;7 
&#65533;&#65533;&#65533; &#65533;&#65533;&#65533;&#65533;&#65533;&#65533;&#65533;6= &#65533;&#65533;&#65533;&#65533;&#65533;&#65533;&#65533;&#65533;&#65533;&#65533;&#65533;&#65533;&#65533;&#65533;&#65533;&#65533;&#65533;&#65533;&#65533;&#65533;&#65533;&#65533;&#65533;&#65533;&#65533;&#65533;&#65533;&#65533;&#65533;&#65533;&#65533;&#65533;&#65533;&#508;&#65533;&#65533;&#1918;&#65533;&#65533;&#65533;&#65533;&#65533;&#65533;&#65533;&#65533;7&#65533;&#65533;&#65533;&#65533;&#65533;5==&#65533;566&#65533;	&#65533;7&#65533;
&#65533;v&#65533;BI &#65533;&#65533;&#65533;&#65533;&#65533;H&#65533;&#65533;N&#65533; &#65533;C&#65533;pS&#65533;u&#65533; u&#199;&#65533;5&#65533;&#65533;e&#65533;&#65533;.q&#65533;&#65533;&#65533;&#44461;&#65533;&#727;0c&#668;I&#65533;&#65533;L&#65533;&#65533;X&#65533;&#65533;ENs&#65533;X&#65533;[&#65533;i&#65533;&T&#65533;4&#65533;j&#1122;&#65533;zP{&#65533;c&#65533;b]&#65533;v&#65533;8I&#65533;hQA!&#65533; 4NJ0i(&#65533;&#65533;fQ&#65533;K&#65533;OU&#1361;&#65533;~&#65533;&#661;k%1&#65533;&#65533;l&#65533;&#65533;&#759;&#65533;&#2047;&#65533;&#65533;=&#65533;.&#65533;&#65533;]?&#65533;M&#65533;&#225;C&#65533;DJf&#1698;^&#65533;I#&#65533;2&#65533; &#65533;&#65533;%&#65533;&#65533;.&#65533;&#65533;&#65533;dG&#1984;0&#65533;P&#65533;&#65533;&#65533;&#1968;&#65533;s&#65533;&#65533;&#65533;v&#65533;&#65533;{7&#65533;&#65533;&#65533;&#65533;&#65533;m04&#65533;&#1924;&#65533;K\&#65533;lc&#65533;H%wF&#65533;&#65533;+Z&#65533;67P*J&#65533;w&#65533;D%PD^HWw&#65533;&#65533;&#856;U+&#65533;u&#65533;&#65533;&N&#65533;&#65533;&#65533;&#65533;&#65533;&#65533;&#65533;&#65533;=1&#65533;&#65533;S-&#65533;dUEFZ&#65533;&#65533;(E&#65533;+&&#1346;&#65533;b&#65533;&#65533;&#65533;&#65533;+J&#65533;&#65533;&#65533;#
i2I&#65533;&#65533;&#65533;&#65533;XV&#65533;Gv&#65533;&#65533;&#1993;(&#65533;&#65533;&#65533;&#65533; WX>%&Os&#65533;c&#65533;UI&#65533;&#65533;&#65533;&#65533;HfqA&#65533;Y8&#65533;Tl&#65533;&#65533;2&#65533;b&#65533;9&#65533;	?&#65533;}&#65533;&#65533;QH&#65533;&#65533;{&#65533;&#1570;K\&#65533;&#65533;&#65533;`&#65533;)&&#65533;&#65533;&#65533;&#153;gB&#65533;&#65533;&#65533;d &#65533;@&#65533;&#65533; 0&#65533;fR&#65533;iYO&#801;&#65533;&#65533;O&#65533;T(&#65533;&#65533;&#65533;l&#65533;I&#65533;&#65533;&#65533;&#65533;eVK[
3&#26832;F*i_&#65533;&#296;]&#65533;&#65533;I7Y+pZ&#65533;n&#1613;#$|1.&#65533;&#65533;&#65533;&#65533;&#65533;
&#65533;Uv8\KfyR&#65533;yMj&#47992;&#65533;J&#65533;q&#65533;q&#65533;b&#65533;&#65533;
&#65533;&#65533;&#65533;J&#65533;Av&#65533;&#65533;&#65533;+&#65533;&#65533;&#65533;f&#65533;&#65533;T R&#65533;&#65533;h&#65533;&#65533;Y&#65533;&#65533;&#65533;v&#47972;&#65533;"#*&#65533;&#65533;.&#65533;dR&#330;&#65533;I&#65533;&#65533;U&#65533;I*&#65533;&#65533;&#65533;&#65533;W.&#65533;\&#65533;ibd&#65533;&#65533;&#65533;&#65533;&#65533;&#65533; &#65533;&#65533;r&#65533;&#65533;Vf&#65533;&#65533;&#65533;Yl,Zn&#39843;&#58521;g&#65533;&#65533;&#65533;T&#65533;u&#65533;"&#65533;&#65533;w&#65533;&#65533;&#65533;&#65533;&#65533;&#1266;&#65533;f,&#745;&#65533;&&#65533;I&&#65533;&#65533;r&#65533;&#65533;&#65533;&#65533;&#65533;&#65533;&#65533;s&#65533;t&#65533;&#65533;&&#65533;<&#65533;&#65533;3_/&#65533;&#65533;&#65533;&#1689;&#65533;0&#65533;&#1274;&#65533;&#65533;&#65533;&#65533;&#65533;&#65533;&#65533;qK&#65533;&#65533;&#65533;f&#65533;&#65533;?g&#65533;&#65533;&#65533;&#65533;pLd]e&#65533;&#65533;&#65533;&#65533;D&#65533;{L&#65533;&#65533;4_&#65533;&#538;\&#1186;&#65533;&#65533;*2&#65533;t&#65533;m7a&#65533;"&#65533;.&#1139;&#65533;m&#65533;0&#65533;&#65533;&#65533;h&#65533;Jo&#65533;&#65533;\b&#65533;&#65533;&#65533;&#65533;w7&#65533;&#65533;&#65533;K&#65533;c&#65533;(&#65533;$w&#65533;&#65533;&#65533;&#65533;&#65533;&#65533;&#65533;&#65533;ip&#65533;>&#65533;A.&#65533;&#65533;#o&#65533;&#65533;^&#65533;7&#65533;&#65533;&#65533;&#65533;&#65533;X&#65533;[&#65533;&#65533;&#65533;,tN*&#65533;&#65533;y&#65533;;)&#65533;&#65533;&#65533;&#65533;_&#65533;&#65533;&#65533;{,;&#65533;?&#65533;z3&#65533;&#65533;^<&#1473;  !&#65533; H ,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46;&#65533;&#65533;&#65533;&#65533;&#65533;&#65533;&#1130;&#65533;&#1287;&#1420;&#65533;&#65533;&#65533;&#65533;&#65533;&#65533;&#65533;&#65533;&#65533;&#65533;&#65533;&#1540;&#65533;&#65533;&#59269;&#65533;&#65533;&#65533;&#65533;&#65533;&#65533;	H&#65533;&#65533;A]&#65533;B&#65533;&#65533;&#65533;c&#65533;WL&#65533;&#65533;&#65533;3j&#65533;&#520;^&#65533;o3y&#65533;p!@&#65533;$&#65533;A&#65533;h&#65533;$&#471;0c&#65533;&#65533;d&#65533;ZIEs&#65533;)rdH&#65533;cU&#65533;&#65533;A&#65533;wg*]&#65533;fCC7	&#65533;IKU&#65533;D&#65533;&#65533;&#65533;&#65533;&#65533;+Uq<&#65533;iM&#1716;&#65533;&#1651;&#65533;&#65533;&#65533;&#65533;&#65533;V&#65533;X&#65533;l&#65533;&#65533;M&#65533;J&#65533;&#65533;&#1848;F&#65533;Q&#65533;&#65533;%Y&#65533;&#65533;N&#65533;R&#65533;V&#65533;U&#65533;&#65533;[\&#65533;/&#65533;&#65533; ;&#65533;z&#960;&#65533;}[&&#65533;s&#65533;&#65533;&#992;!&#28472;&#65533;&{z&#65533;&#65533;&#65533;(&#65533;"nv&#65533;q2&#65533;M&#65533;u9A&#65533;l9rc&#65533;X}&#65533;&#65533;&#65533;&#65533;&#65533;&#1081;W&#65533;>&#65533;&#65533;&#65533;&#65533;&#65533;&#65533;3&#65533;oe&#22768;(Z&#65533;&#65533;&#65533;7&#65533; 4h&#65533;&#65533;O&#65533;X&#65533;<&#65533;_&#65533;>&#65533;;&#65533;B&#65533;C&#65533;0&#65533;&#65533; &#65533;P&#65533;&#65533;+&#65533;&#65533;&#65533;&#65533;&#65533;&#65533;&#65533;&}&#65533;pg&#65533;?&#65533;L&#65533;&#65533;&#65533;-8^k&#65533;&#65533;3YO&#65533;&#65533;&#65533;&#65533;<&#65533;&#65533;U&#65533;$&#65533;u&#65533;a~(&#65533;pC7&#65533;&#65533;}&#65533;E_k&#65533;&#65533;Y?&#65533;&#65533;&&#65533;Jg&#65533;*Ha&#65533;!f&#65533;&#65533;2!&#65533;&#65533;&#65533;L6&#37511;&#65533;&#65533;&#65533;&#65533;m&#65533;UY&#65533;
&#65533;&#65533;&#65533;	(&#65533;"&#65533;&#65533;i&#65533;"&#65533;&#65533;&#65533;3#dY&#65533;&#65533;ce&#65533;3&#65533;&#65533;&#65533;&#65533;&#65533;~&#65533;&#65533;7dG&#65533;&#65533;IMRE&#65533;&#18368;N&#65533;]&#65533;5&#65533;#&#65533;&#65533;&#65533;i&#65533;&#65533;8j&#65533;@B&#65533;b~6&#65533;p&#65533;B($y&#65533;&#65533;&#65533;C&#65533;&#65533;&#65533;)w&#13674;&#65533;&#65533;&#65533;&#65533;&#65533;&#65533; &#65533;&#65533;&#65533;uIRP&#65533;&#35704;V2Z|&#65533;&#65533;&#65533;&#65533;&#65533;&#65533;&#65533;&#65533;&#65533;?$+7&#65533;&#65533;&#65533;&#65533;
&#65533;&#65533;&#65533;=&#65533;J&#65533;=d&#1730;&#65533;a&#65533;&#65533;&#65533;~rv9)&#65533;1
h&#65533;&#65533;y&#65533;	&#65533;&#65533;
&#65533;&#65533;&#65533;
&#65533;jF&#951;h~f&#65533;&#65533;m~7&#65533;0&#65533;&#65533; D&#65533;&#65533;&#65533;J&#65533;&#52439;Jz&#65533;&#65533;:&#65533;&#65533;&#1386;&#65533;m&#65533;&#65533;N&#65533;&#65533;&#65533;&#65533;+&#65533; &#65533;'&#65533;My&#65533;QuGN6V&#65533;=&#65533;&#65533;&#65533;&#65533;&#65533;&#65533;Ut$&#1931;"wr&#65533;&#65533;@&#65533;a&#65533;l&#65533; &#65533;&#65533;V&#65533;0&#65533;&#65533;&#65533;&#65533;1&#65533;&#65533;&#65533;b&#65533;&#65533;&#65533;	l&#65533;1&#65533;?W&#65533;&#65533;&#65533;&#65533;'&#65533;&#65533;y&#65533;Q&#65533;&#65533;,6&#65533;RJ&#65533;I&#65533;&#65533;4&#65533;m&#65533;&#65533;&#65533;K0&#65533;o&#65533;&#65533;&#65533;&#65533;&#65533;&#65533;7&#1293;&#65533;&#65533;(*&#65533;&#65533;&#65533;;&#1836;)&#65533;0]&#65533;&#65533;7&#2044;&#65533;&#65533;&#65533;ilq&#918;&#65533;i[&#65533;&#65533;&#65533;&#65533;&#65533;P&#176;&#65533;&#65533;cw&#65533;T&#65533;P%&#65533;v&#65533;&#65533;>&#65533;&#65533;&#65533;&#65533;q~Q&#65533;&#65533;l&#65533;+F&#65533;&#65533;v/&#65533;&#65533;&#65533;*&#65533;&#65533;&#65533;	&#65533;&#65533;;&#65533;,&#65533;&#65533;&#65533;&#65533;R&#65533;m&#65533;&#876;Wmz~&#65533;&#65533;F&#65533;&#65533;.&#953;&#65533;&#65533;&#65533;&#65533;&#65533;&#65533;&#65533;&#1678;[&#65533;&#65533;*j&#65533;&#2552;&#65533;&#65533;&#65533;U&#65533;&#65533;&#65533;
H&#65533;0&#65533;~#&#65533;&#65533;u&#65533;.&#65533;&#65533;&#65533;&#65533;&#65533;s&#65533;&#65533;/&#65533;&#65533;&#65533;?5&#65533;&#65533;\&#65533;Rd4&#65533;eif&#65533;AP&#65533;,&#65533;&#65533;&#65533;p{L;&#65533;&#65533;&#65533;c&#65533;ft&#65533;&#65533;w?&#65533;1&#65533;mn+&#65533;&#65533;&#65533;&#65533;?e%.&#65533;R&#65533;&#65533;&#65533;&#65533;X&#65533;9&#65533;&#65533;F>&#65533;&#65533;~&#65533;&#65533;`&#65533;&#65533;&&#65533;q&#65533;&#65533;h+&#65533;&#65533;z&#65533;&#65533;&#65533;&#65533;-y`&#65533;H&#65533;&#65533;&#65533;?&#65533;Y&#65533;&#65533;&#65533;&#1590;&#65533;&#65533;S&#65533;3&#65533;&#65533;P&#16577;&#65533;/R &#65533;7>0
&#65533;o&#65533;Z&#65533;&#65533;&#65533;&#65533; i.4&#65533;&#65533;&#65533;?&#65533;&#847;E&#65533;	&#1766;: &#65533;&#65533;s&#207;&#65533;&#65533;S2 &#65533;H/aQ&#65533;5&#65533;&#65533;&#65533;g&#549;A&#65533;&#65533;&#65533;&#65533;t&#65533;-EQc&#65533;&#65533;&#65533;&#65533;&#65533;n&#65533;j&#65533;&#65533;&#65533;&#65533;0&&#65533;U&#65533;&#65533;&#65533;+&#65533;&#65533;w&#65533;&#1601;&#65533;|_&#65533;&#1700;,&#65533;&#65533;&#847;c\J]&#1744;&#65533;&#65533;&#65533;-LU&#65533;s7&#65533;*&#65533;&#65533;,=&#65533;&#65533;&#65533;LT&#65533;W	z\,/&G&#65533;&#65533;&#65533;_;&#65533;&#65533;-&#65533;i&#65533;WJ&#65533;fjD%
y91&#65533;&#65533;nyn&#65533;d&#65533;&#65533;E0 &#65533;-&#65533;&#65533;&#65533;&#65533;d&#65533;M&#65533;&#65533;si&#65533;&#1608;&#65533;&#65533;f&#65533;SW	&#65533;&#65533;Y&#65533;&#65533;]rK*&#65533;b&#65533;&#65533;8L\B&#65533;&#65533;&#65533;&#65533;q&#65533;&#65533;&#65533;DY&#65533;P&#65533;&#1874;E+&#65533;&#65533;.q'&#65533;&#65533;&#65533;&#522;&#65533;&#65533;&#65533;&#65533;c!&#65533;(&#65533;&#65533;&#65533;L-&#65533;$&#65533;&#65533;&#65533;8{)&#65533;&#65533;`&#1356;&#65533;&#65533;N&#65533;&#1122;&#65533;&#65533;R&#65533;&#65533;F'V:&#65533;&#65533;m&#65533;z&#65533;]&#65533;&#65533;x&#65533;.&#65533;SE&#65533;&#65533;X&#65533;$#J"&#65533;1 &#65533;&#65533;L&#65533;J&#65533;GNdX(m&#65533;&#65533;VT&#65533;&#65533;e&#65533;~{K]&#65533;.&#65533;&#65533;&#1192;xM*&#65533;J&#65533;&#870;&#65533;Ig&#65533;ZaH=&#65533;&#65533;&#65533;&#65533;&#65533; &#65533;&#65533;0&#65533;!PA;&#65533;d23+?&#65533;&#65533;&#65533;&#65533;&#65533;&#65533;c &#65533;cuSk&#65533;&#65533;H&#65533;&#65533;&#65533;q&#65533;&#65533;&#65533;&#65533;&#65533;&#65533;b&#65533;&#65533;&#65533;&#65533;&#65533;jQz,e&#1616;x&#65533;&#65533;&#65533;&#65533;&#65533;>k&#65533;nvC&#65533;&#1653;d&#65533;&#65533;]&#65533;&#65533;M&#65533;h&#65533;1&#65533;m55&#65533;&#65533;&#65533;H&#65533;We&#65533;&#65533;&#65533;I&#65533;&#65533;&#65533;H&#65533;]&#65533;Z&#65533;W{&#65533; &#65533;-n&#65533;&#65533;t&#65533;=@Sw&#65533;&#65533;&#65533;&#65533;`&#65533;&#65533;&#65533;&#65533;&#65533;<&#65533;&#65533;M%O&#65533;t&#65533;mN&#65533;cU&#65533;M2'&#65533;&#660;W&#65533;&#65533;&#65533;&#65533;;&#65533;&#65533;&#65533;&#65533;&#65533;[N&#65533;&#372;&#65533;&#1707;U&#65533;t&#1730;&#65533;^&#65533;w&#65533;&#65533;&#65533;&#65533; o~&#20219;&#65533;&#65533;&#65533;&#65533;&#65533;&#65533;&#65533;
G7&#229;ob
 B&#65533;&#65533;&#65533;
U&#65533;% &#65533;'=!&#65533;t&#65533;&#65533;&#65533;&#65533;&#65533;b&#65533;;&#65533;U7&#65533;o&#65533;&#65533;w&#65533;&#65533;^R&#65533;&#65533;&#604;&#65533;0&#65533;&#65533;{&#65533;&#65533;Vl[&#65533;m&#65533;&#65533;j&#65533;) lkf&#65533;&#65533;2d&#65533;\ &#65533;&#65533;&#65533;&#65533;'<(&#65533;ZgGv&#65533;&#65533;RM&#65533;&#65533;v&#65533;&#65533;y&#65533;k&#65533;I
&#65533;rA&#65533;p&#65533;*&#65533;&#1623;&#1116;&#65533;0T&#65533;&#65533;&#866;d&#65533;,#&#65533;&#65533;X&#65533;&#65533;)&#65533;6E&#65533;(K&#65533;[&#340;rw&#65533;9PA&#65533;&#65533;j&#65533;l&#65533;&#1676;y&#65533;5_&#65533;>i&#1150;&#65533;.Sa&#65533;Q&#65533;F&#65533;&#65533;&#65533;&#65533;&#65533;c{Kr&#58997;&#65533;v&#65533;|&#65533;c&#65533;L&#65533;8N&#65533;:&#65533;&#65533;= &#65533;&#65533;&#65533;&#65533;'&#904;&#1173;&#65533;4&#65533;&#65533;*cz&#65533;&#65533;tSm&#65533;&#1853;&#65533;x&#65533;D}&#875;&#65533;&#65533;&#65533;8&#65533;&#21405;c&#65533;&#65533;J&#65533;m&#65533;D&#65533;&#65533;&#65533;&#65533;&#346;&#65533;Aw&#65533;+%&#65533;v&#65533;fb &#674;&#65533;&#65533;}&#65533;]&#65533;x&#65533;&#65533;&#65533;h&#65533;&#65533;&#65533;&#65533;&#1390;&#65533;:&#65533;N&#65533;x&#65533;+jj[&#65533;&#65533;@&#65533;&#65533;V&#65533;6&#65533;_vWk&#65533;&#65533;JMq%N!&#65533;&#65533;t&#65533;m&#65533;U&#65533;&#65533;&#65533;&#672;&#65533;&#65533;@?&#65533;(&#65533;Vr&#65533;]&#65533;2r&#65533;&#65533;&#65533;&#65533;&#65533;&#65533;&#65533;r&#65533;&#65533;G&#65533;i&#65533;&#65533;vC{<&#65533;&#65533;&#65533;&#65533;&#65533;Q&#65533;'&#65533;&#65533;2&#65533;&#65533;&#65533;t&#65533;.&#65533;C&!7&#65533;7e&#843;&#1868;&#65533;&#65533;Fa&#507;&#65533;B&#65533;?&#65533;&#65533;&#65533;&#65533;g&#1948;~,&#65533;&#1048;"&#1420;&#65533;&#65533;&#65533;&#65533;&#65533;.&#65533;&#65533;&#65533;&#65533;&#65533;3|&#65533;&#65533;$&#65533;&#65533;ph&#65533;&#65533;:&#65533;&#65533;&#65533;&#65533;&#65533;T&#65533;K&#608;	&#65533;P&#65533;&#65533;c&#65533;,x&#65533;&#1905;&#262;&#65533;&#65533;&#65533;&#1439;&#65533;&#65533;g&#65533;&#65533;
k[Gf&#65533;&#65533;+N&#65533;	;&#65533;&#65533;&#65533;&#65533;&#65533;h&#65533;&#65533;&#65533;/&#65533;m6-&#65533; +&#65533;O=&#65533;&#65533;8@>&#65533;&#65533;&#65533;E;#&#65533;&#65533;6&#65533;&#65533;&#65533;&#65533;&#65533;&#65533;&#878;&#65533;&#65533;e-=&#65533;p&#65533;&#65533;&#65533;( r,m&#65533;&#65533;<&#65533;Ho&#65533;w&#65533;&#65533;K&#616;ZP&#65533;&#65533;yk&#65533;s&#65533;;&#65533;BMQ&#65533;:&#65533;~&#65533;KQ&#65533;v&#65533;&#65533;?&#65533;uX.&#65533;(e&#65533;uV&#65533;&#65533;&#65533;|&#65533;O&#65533;q}&#65533;&#65533;&#65533;g'MGy&#65533;v&#65533;P&#65533;&#65533; ,0PTp&#65533;#&#65533;EJ&#65533;&#65533;K&#65533;3g~s1E&#65533;M&#65533;v&#65533;b2&#65533;g&#65533;&#65533;a&#65533;&#65533;&#65533;&#65533;+F&#65533;4Z&#65533;%-&#65533;^&#65533;&#65533;%&#65533;CN)2&#65533;t+&#65533;y&#65533;&#65533;&#65533;&#65533;&#65533;5&#65533; &#384;&#65533;,u&#65533;&#1974;y'&#65533;g&y&#65533;aY^ &#65533;7&#65533;d&#65533;&#65533;&#65533;C&#65533;&#65533;~&#65533;&#65533;&#65533;@WA&#65533;&#65533;&#65533; OD&#65533;&#65533;W&#65533;D]&#65533;c7&#403;h&#65533;u&#65533;&#65533;&#65533;&#65533;&#65533;  &#65533;YsN(&#65533;&#65533;V&#65533;&#65533;}&#65533;&#65533;V"&#65533;&#65533;&#65533;&#65533;n&#65533;&#65533;g&#65533;Es4n0,&#65533;N%(45&#65533;#v&#65533;&#65533;1&#65533;E&#65533;&#65533;"&#65533;! jS&#65533;(eU&#65533;&#65533;w&#65533;&#65533;&#274;yp&#65533;p,&#65533;NH&#65533;{AE/&#65533;&#65533;("&#1352;&#65533;  #  &#608;3&#65533;&#65533;p&#65533;d&#65533;&#65533;-*U|s4<gZD&#65533;@&#65533;xmX+&#65533;&#65533;s&#65533;&#65533;9&#65533;bEx&#65533;w&#65533;\X&#65533;*&#65533;`&#1088;&#65533;&#65533;&#65533;&#65533;&#65533;&#65533;1&#65533;ZH$+&#65533;&#65533;.&#65533;(&#65533;HkR&#16707;&#65533;=4S3)rE&#65533;4j&#65533;J&#65533;&#65533;@&#1379;3x&#65533;!{&#65533;@&#65533;&#65533;(&#65533;&#65533;M*(l&#65533;&#65533;s&#65533;29&#65533;.&#65533;&#65533;&#65533;&#65533;&#65533;&#65533;n" 3I8&#65533;&#65533;&#65533;&#65533;&#65533;&#65533;&#65533;&#65533;&#65533;1&#65533;+F&#65533;F&#65533;&#65533;v5<&#65533;%&#65533;df &#65533;H+ik&#65533;&#65533;&#65533;=$.BaC)&#65533;&#65533;B(wK&#65533;v&#1840;-&#65533;F%1&#65533; ":&#593;&#65533;&#65533;gp&#65533;&#65533;&#65533;.&#65533; ,&#65533;g@&#65533;&#65533;o	M&#65533;&#65533;&#65533;&#65533;&#65533;)}Qfe&#65533;&#65533;Cq&#65533;FN#v?&#65533;.|&#65533;&#65533;X&#65533;&#65533;&#65533;&#65533;&#65533;2&#65533;&#65533;&#65533;<Mgm&#65533;/*&#65533;&#65533;&#65533;53&#65533;&#65533;&#65533;&#65533;q'!&#65533;g@!/&&#65533;!&#65533;&#1094;&#65533;e=&#65533;_&#65533;l&#65533;&#65533;&#65533;	&#65533;&#65533;&#65533;&#65533;'&#65533;&#65533;I[0&#65533;b&#65533;&#65533;o+&#65533;%&#65533;3&#65533;)&#65533;&#65533;&#65533;&#65533;&#65533;D0&#65533;&#65533;V:&#65533;R&#65533;&#65533;&#65533;qU(Ek&#65533;&#65533;rO&#65533;9{I&#65533;H&#65533;&#65533;&#65533;2&#65533;&#65533;"&#65533;S&#65533;&#65533;&#65533;$&#65533;&#65533;&#65533;q&#65533;&#65533;it2Q&#65533;8P%R+&#65533;&#65533;&#65533;f&#65533;&#65533;&#65533;&#65533;&#65533;&#65533; "1&#65533;URd &#65533;a1&#65533;SZ|&#65533;&#65533;&#65533;&#65533;&#65533;v}:&#65533;r&#65533;H&#65533;U&#65533;0A#&#65533;&#65533;&#65533;:&#65533;&#65533;Y&#65533;&#65533;Yh+&#65533;2&#65533;4iV&#65533;`t&#65533;w&#65533;&#65533;&#65533;##&#65533;6&#65533;&#65533;Emf&#65533;8&#65533;&#65533;]&#65533;&#65533;AiY&#65533;WY/&#65533;V,&#65533;&#65533;6&#65533;&#65533;&#65533;B<GW&#65533;{&#65533;l)Vq	&#65533;&#65533;g&#65533;&#65533;0&#65533;&#65533;&#65533;4&#65533;5i6&#65533;&#65533;T&#65533;#&#65533;c&#65533;e&#65533;&#625;w&#65533;E'x&#1510;.z "fvg&#65533;?&#65533;e?'H&#65533;&#65533;P&#65533;=&#65533;&#65533;&#65533; %&#65533;H&#65533; &#65533;&#65533;o5N&#65533;(;&#1924;&#65533;k&#1170;K&#65533;&#65533;&#177;cT&#65533;&#65533;&#65533;&#65533; P&#65533;cW&#1690;"&#65533;a"&#65533;!p&#65533;&#65533;&#65533;$&#65533;&#65533;R&#65533;&#65533;0'&#65533;P
 &#65533;&#65533;a@ &#65533;dP&#65533;&#65533;j&#65533;&#65533;&#65533;L&#65533;*&#65533;&#65533;&#65533;&#22995;&#65533;Y+!q&#65533;&#65533;4&#65533;1-&#65533;&#65533;->&#65533;&#65533;&#65533;&#65533;&#65533;UL&#65533;Wc|) t	&#65533;h=&#65533;&#65533;&#65533;r&#65533;&#65533;	OQj&#65533;&#65533;&#65533;&#65533;H&#65533;%V
a&#65533;&#65533;.  &#65533;&#65533;
W&#65533;&#65533;Zsxrt&#65533;&#65533;d3W&#65533;s&#65533;&#65533;s?&#65533;&#65533;r=&#60577;&#65533;&#65533;
5%&#65533;&#65533;&#65533;&#65533;&#258;&#65533;f>sN&#65533;U&#65533;&#65533;&#65533;&#65533;&#65533;&#65533;&#65533;x
&#65533;*0 &#65533;	&#65533;&#65533;&#65533;&#65533;&#1110;&#65533;J&#65533;)&#65533;&#65533;W iSp&#65533;&#65533;(&#65533;d3B&#65533;w&#65533;
;&#65533;&#65533;&#65533;Y&#65533;>:&#65533;&#65533;&#65533;j&#65533;_&#65533;&#65533;j&#65533;U&#65533;	 &#65533;&#65533;WC7&#65533;,J&#65533;&#65533;s&#65533;J&#65533;&#65533;&#65533;2P&#65533;&#65533;&#65533;L&#65533;5&#65533;M+&#65533;~&#65533;&#65533;E&#65533;y -`"U0&#65533;&#65533;8Du&#65533;U8$&#65533;&#65533;:k
&#65533;%"2a&#65533;&#65533;7D;0&#65533;&#65533;W&#65533;)^R&#65533;u&#65533;&#65533;	9&#65533;R;&#65533;&#65533;0@&#65533;&#65533;	`:&#65533;&#65533;&#65533;3&#65533;&#65533;&#65533;  &#65533;+61&	&#65533;b&#65533;B&#65533;&#133;j&#65533;9&#65533;&#1628;m+(&#600;6&#65533;&#65533;&#65533;r&#65533;&#65533;d&#65533;&#65533;;&#65533;&^w&kY&#65533;&#65533;&#65533;	O&#65533;!&#65533;&#65533; 
&#65533;&#694;&#65533;&#65533;',+P&#65533;cF&#65533;3n?U@&#65533;&#65533;&#65533;&#65533;8&#65533;&#65533;;&#65533;&#65533;&#482;pk&&#65533;HM&#65533;;>&#508;&#65533;&#65533;o &#65533;xx&#65533;}39&#65533;&#65533;&#65533;\&#65533;k&#65533;&#65533;q&#65533;&#65533;&#65533;&#65533;&#65533;@&#65533;\&#65533;=`v8&#65533;&#65533;,&#65533;&#65533;xg&S&#65533;;	&#65533;&#65533;H&#1729;]&#65533;dn&#65533;&#1421;F&#65533;|-pk&#65533;&#65533;&#65533;&#65533;&#65533;&#65533;&#65533;	:&#65533;p&#65533;&#65533;&#65533;O&#65533;p&#65533;&#65533;*&#65533;&#65533;&#65533;h&#65533;i&#65533;X?&#65533;7S&#65533;&#65533;g&#65533;&#65533;&#65533;81&#65533;)QoZ&#65533;~IM&#65533;&#65533;&#65533;&#65533;)'&#65533;v&#65533;&#759;fP3&#65533;&#65533;!&#65533;&#65533;&#65533;&#65533;^&#65533;6&#65533;	6>&#642;83&#65533;&#65533;&#65533;f/G&#65533;Z&#65533;&#175;@&#65533;&#65533;&#65533; *y)<&#1316;&#65533;&#65533;r
&#65533;KXp&#65533;0&#65533;Y&#1790;&#65533;c&#65533;&#65533;&#65533;j6+  8&#65533;&#65533;,&#65533;lX&#65533;h&#65533;+RB%Zt&#65533;S5&#65533;.9&#65533;&#378;&#65533;&#65533;!&#65533;&#1013;:1&#65533;b<\&#65533;&#65533; !&#65533; &#65533;&#564;y&#65533;&#65533;&#65533;l
J&#65533;&#65533;r&#65533;&#65533;9&#65533;F<&#65533;FLt&#65533;G&Ju1u&#65533;&#65533;3'&#65533;R&#65533;[7&#65533;&#65533;<&#65533;@L&#65533;&#65533;&#65533;N&#65533;j&Tl&#65533;&#65533;&#65533;  r<&#65533;U&#65533;&#65533;&#65533;O&#65533;
s&#65533;t,  &#65533;p:&#131;]2g&#65533;&#65533;&#65533;&#65533;s(%&#65533;&#65533;&#65533;&#65533;&#65533;w&#65533;&#65533;&#65533;&#65533;&#712;&#65533;C&#65533;&#65533;&#65533;&#65533;&#65533;.`1&#65533;&#65533; &#65533;&#65533;;&#65533;l&#65533;	&#65533;&#65533;&#65533;&#65533;R&#65533;&#65533;1 &#65533;6iV&#65533;%&#65533;&#65533;V&#65533;#? Hg&#819;&#65533;&#65533;&#65533;X&#65533;c&#65533;&#65533;O&#65533;Z;&#65533;&#65533;&#65533;&#65533;8q&#65533;&#65533;&#65533;P&#65533;&#65533;\&#65533;,&#65533;&#65533;	&#65533;\&#65533;&#65533;&#65533;&#65533;&#65533;&#65533;&#65533;X&#65533;&#65533;	sC&#65533;3T>&#65533;#8&#65533;&#65533;,&#65533;M&#65533;t&#65533;a1_R]&#65533;&#65533;W&#65533;LJ&#65533;&#65533;@&#65533;F\&#65533;
&#65533;&#65533;&#65533;&#65533;[&#65533;2Q&#65533;ZMH&#65533;&#65533;mw8&#65533;8&#65533;[7&#65533;&#65533;pg&#802;+&#65533;&#65533;&#65533;&#65533;&#65533;~cq&#65533;&#65533;&#65533;&#65533;&#65533;&#65533;y&#65533;0&#688;&#65533;&#220;0&#65533;.&#65533;!&#65533;\p&#65533;&#65533;&m/!&#65533;&#65533;&#65533;&#65533;j&#65533;_&#65533;&#65533;"62&#65533;y&#65533;	&#65533;&#65533;\&#65533;#r&#65533;&#65533;&#65533;6&#65533;&#65533;uxFWC]&#65533; @&#65533;q,&#65533;t<A &#1485;+$&#65533;&#65533;m&#65533;)&#65533;&#65533;&#65533;M&#65533;68&#65533;&#65533;b&#65533;BD#&#65533;	&#65533;(b&#65533;&#65533;&#65533;&#65533;+&#65533;&#65533;a&#65533;l`GWt&#65533;&#65533;&#65533;&#65533;&#65533;~+V &#1594;&#65533;0&#65533;oLS&#65533;&#1904;&#65533;;&#65533;&#65533;&#65533;n;"&#65533;dhG&#65533;]L&#65533;,@&#65533;&#65533;&#65533;\&#65533;,l&#65533;6&#65533;&#65533;&#65533;Q&#65533;eb&#65533;&&#65533;y&#65533;&#65533;,&#65533;&#65533;&#65533;<&#65533;>)p&#65533;@&#65533;&#65533;J&#65533;P&#65533;&#65533;0&#65533;&#65533;-	&#65533;&#65533;&#65533;hu<x)zg[v&#65533;>@&u*V&#65533;&#65533;&#65533;W&#65533;&#65533;&#65533;U&#65533;&#65533;}e&#65533;umZ t8y&#65533;02 1&#65533;&#2010;&#65533;!Q&#65533;&#65533;&#65533;`&#1487;`&#65533;p{p&#65533;&#65533;$6pE&#65533;rs&#1723;0&#65533;E\&#65533;&#65533;p&#65533;&#65533;&#1105;(&#65533;&#65533;G$e&#65533;&#65533;&#65533;&#65533;d9lE&#65533; n&#65533;@&#65533;&#65533;L - &#65533;&#65533;J&#65533;&#65533;&#65533;&#65533;a.&#65533;5&#65533;&#65533;&#1170;`&#65533;&#65533;3&#65533;&#65533;&#65533;&#1615;m&#65533;l&#65533;=&#65533;&#65533;&#65533;)&#65533;V&#65533;h&#65533;O  &#65533;m&#65533;&#65533;&#65533;!N  &#1822;S&#65533;&#65533;&#65533;&#65533;@&#65533;R&#65533;&#65533;&#65533;&#65533;&#65533;&#65533;+&#65533;&#65533;q&#65533;Q&#65533;6P&#65533;>XC&#65533;&#65533;|&#2041;&#65533;^&#65533;9&#65533;>&#65533;&#65533;: &#65533;&#65533;x^=&#65533;/Y&#65533;8I&#65533;ZJ&#65533;&#65533;{
C &#65533;J&#65533;&#65533;&#65533;&#65533;&#65533;'&#65533;&#65533;&#65533;C&#65533;'&#65533;&#65533;&#1164;&#65533;&#65533; $&#65533;&#65533;&#65533;&#65533;<'&#65533;&#65533;xA&#65533;&#65533;&#65533;&#65533;7>Q&#65533;J&#65533;0a<|&#149;&#65533;&#65533;&#65533;&#65533;&#65533;*&#65533;&#65533;&#218;]&#65533;&#65533; >&#65533;&#65533;M&#65533;&#65533; &#65533;0&#1488;[/&#65533;E4&#65533;^C&#65533;&#65533;zR*&#65533;&#65533;@&#65533;N{/&#65533;&#65533;5c<&#65533;9&#65533;?7q&#65533;} &#65533;t&#65533;A&#65533;s,&#65533;&#65533;P$`&#33840;&#788;&#65533;4&#65533;&#65533;e&#65533;&#65533;&#65533;&#65533; dS-60&#65533;&#65533;D&#65533;s~&#65533;Sm&#65533;n&#65533;&#65533;&#1108;~&#65533;48M&#1063;&#562;&#65533;&#6575;&#65533;&#65533;&#65533;z&#65533;"&#65533;"&#65533;&#65533;&#65533;&#65533;*&#65533; $&#65533;
>&#65533;&#65533;d&#65533;&#65533;<O&#65533;&#65533;&#65533;&#65533;n\&#65533;-&#65533;&#65533;0 &#65533;,&#65533;2.Z*&#65533;&#65533;&#65533;&#65533;\&#65533;&#65533;&#65533;5Df&#65533;I0&#65533;-&#65533;&#1714;)&#65533;&#65533;0&#65533;&#65533;1$&#65533;&#65533;>&#65533;_
&#65533;K&#65533;&#65533;&#65533;&#65533;&#65533;/&#65533;&#65533;0$&#65533;&#65533;[&#65533;^&#65533;&#65533;&#65533;AT&#65533;e&#65533;b&#65533;&#65533;N{LnB^&#65533;f&#65533;a&#65533;/&#65533;&#65533;&#65533;&#65533;5&#65533;&#65533;&#65533;&#65533;&#65533;&#65533;&#65533;m&#65533;&#65533;&#65533;&#65533;/G&#65533;@&#65533;DG&#65533;&&#65533;^&#65533;2&#65533;MU0dl&#65533;&#65533;..e{!&#65533;&#65533;*&#65533;Ra>&#1072;&#65533;&#65533;k&#65533;&#65533;&#65533;`&#65533;&#65533;|&#65533;+&#65533;&#65533;&#65533;&#65533;&#65533;&#65533;&#65533;0&#65533;&#65533;&#65533;&#65533;&#65533;E&#65533;&#65533;&#373;_e&#65533;d|&#65533;j2&#65533;@&#65533;&#423;&#65533;!oI&#179;7&#65533;&#65533;&#65533;&#65533;;&#65533;&#65533;&#65533;&#65533;U&#65533; X&#65533;&#65533;&#65533;qX&#315;9+&#65533;&#65533;i&#65533;&#65533;&#65533;&#65533;&#65533;&#65533;&#65533;&#65533;&#65533;&#65533;&#65533;&#65533;&#65533;&#65533;&#65533;&#65533;&#65533;&#65533;&#65533;&#65533;&#65533;&#65533;&#65533;&#65533;  &#65533;&#65533;&#65533;&#65533;&#65533;7B?
	&#65533;&#65533;&#65533;&#65533;&#65533;&#65533;&#65533;&#65533;&#65533;&#65533;&#65533;&#65533;&#65533;&#532;&#65533;&#65533;&#65533;&#65533;&#65533;&#65533;&#65533;>		;?&#65533;7&#65533;&#65533; &#65533;&#65533;&#65533; C&#65533;&#65533;&#65533;+$&#65533;&#65533;&#65533;&#65533;&#65533;&#65533;&#65533;&#65533;&#65533;&#65533;&#65533;D&#65533;&#65533;7&#65533;&#225;x&#65533;6&#65533;&#65533;&#65533;B&#65533;Z&#65533;&#65533;6X&#65533;U&#65533;&#1354;&#1518;S&#65533;2&#25568;&#595;(&#65533;&#65533;,&#65533;C&#65533;|<{5-&#65533;Y&#65533;&#673;&#65533;_&#65533;0=&#65533; &#65533;&#262;$&#65533;+&#65533;&#65533; &#65533;&#65533;&#65533;Be&#1294;i!&#65533;&#65533;0&#65533;Th&#65533;y&#65533;&#65533;|	1D)T]&#65533;R&#65533; &#65533;&#65533;l=z&#65533;5R&#65533;&#1339;xO.&#65533;&#65533;&#65533;&#65533;k&#65533;|&#65533;M&#65533;V&#65533;[&#65533;&#65533;&#65533;&#65533;F&#65533;q&#65533;&#65533;1 CA,a&#65533;&#761;3=&#65533;&#65533;^& !&#65533;{&#65533;>&#65533;&#1453;&#65533;&#65533;9c&#65533;&#65533;&#65533;&#65533;&#65533;)]@5N=&#1011;&#65533;&#1993;P&#65533;&#65533;&#65533;&#65533;"&#65533;
&#65533;V&#217;&#65533;&#65533;P
&#65533;T&#65533;&#604; &#65533;&#65533;&#65533;&#957;&#65533;&#65533;&#65533;&#65533;?(&#65533;9&#65533;&#65533;B&#65533;&#65533;QW&#65533;&#369;&#614;m&#65533;&#65533;&#65533;t&#65533;
&#65533;*&#65533;S&#65533;&#65533;1C&#65533;|7&#65533;&#65533;VN&#65533;&#65533;B&#65533;x&#65533;X&#65533;<&#65533;I;&#65533;|&#65533;Hx&#65533;&#65533;&#65533;&#1990;&#65533;#a=, &#65533;p0&#65533;k&#1868;&#65533;Al&#65533;&#65533;`CiA&#65533;&#65533;t&#65533;	&#65533;&#65533;&#65533;&#65533;&#65533;&#65533;C&#65533;t&#65533;r?p4&#65533;-
&#65533;&#65533;j&#65533;&#65533;&#65533;&#65533;T=&#65533; &#65533;8Vi&#65533;T&#65533;&#65533;c#&#65533;&#65533;X'Btb&#65533;&#65533;x&#65533;|=&#65533;bQ*&#65533;4&&#65533;W&#409;U&#65533;&#65533;&#65533;&#65533;E&#65533;&#65533;r&#65533;&#65533; &#65533;&#65533;Eh&#65533;AH4*&#65533;X&#65533;i&#65533;6A&#65533;&#65533;]E&#65533;&#65533;&#65533;Fj&#978;&#65533;&#1640;&#2001;&#65533;9h|4! &#65533;2Ut&#65533;5&#65533;&#65533;&#65533;~&#65533;H&#65533;&#65533;!&#65533;&#65533;&#669;&#65533;&#65533;Y&#65533;&#65533;&#65533;&#65533;N4&#65533;z&#65533;1UB&#65533;&#65533;:&#65533;&#65533;&#65533;&#65533;&#65533;p&#65533;&#65533;TgD&#65533;&#65533;&#65533;&&#65533;&#65533;s&#65533;&#65533;&#65533;&#65533;&&#65533;F&#65533;#Y&#65533;&#65533;%&#65533;&#65533;&#65533;hdXmDF&#65533;Mt&#65533;5&#903;&#65533;*&#65533;Y DiL d&#65533;&#65533;&#65533;&#65533;V&#65533;3!&#65533;5g"D)&#65533;RQ&#65533;{V&#1238;4&#65533;&#8351;'U&#65533;&#65533;[.{")j&#65533;&#167;F}VQ&#65533;&#65533;&#65533;&#65533;&#65533;%v&#65533;&#65533;&#65533;k&#1477;&#65533;&#65533;VL&#65533;O&#65533;2&#65533;&#65533;F"&#65533;~&#65533;D&#65533;C|&#65533;B&#65533;v&#65533;+&#65533;&#65533;h&#1494;1&#65533;&#521;&#65533;&#2000;y&#65533;*&#65533;%&#65533;m&#65533;@&#65533;&#65533;&#65533;k&#65533;I&#65533;&#65533;
DB
&#65533;&#65533;iP&#65533;?U% &#65533;j&#65533;&#65533;&#978;&#65533;&#820;(&#65533;&#65533;&#65533;&#1255;C"v[~G&#65533;6w5&#65533;&#65533;DP&#65533;&#65533;V57&#65533;&#65533;m&#65533;&#65533;M-<T&#65533;3&#65533;&#65533;&#65533;WI&#65533;&#65533;&#65533;&#65533;&#65533;f&#65533;&#65533;t&#65533;&#65533;C)&#65533; &#65533;~&#65533; &#65533;&#65533;=&#65533;,&#65533;&#65533;&#51243;j&#65533;&#65533;&#65533;&#65533;9&#65533;[O&#65533;A&#65533;&#65533; &#65533;:&#65533;&#65533;.&#65533;G&#65533;&#65533;C%&#65533;$&#65533;&#65533;&#65533;@&#65533; &#65533;j&#65533;&#1047;&#65533;&#65533;&#65533;"u&#65533;>&#65533;]&#65533;n#&#65533;&#65533;&#65533;^d&#65533;g&#65533;&#65533;M&#65533;&#65533;&#65533;DW&#65533;\}H&#65533;&#65533;0q&#65533;&#65533;PqS&#65533;&#65533;&#65533;3&#65533;&#65533;0:X&#1128;c>&#65533;pii&#65533;&#65533;R&#65533;&#65533;p%&#65533;&#65533;3&#65533;N4P&#65533;&#65533;&#65533;&#65533;T+;&#65533;N&#65533;&#65533;{U&#65533;&#65533;&#65533;&#65533;&#65533;o&#179;&#65533;&#65533;U&#65533;!g&#65533;&#65533;&#65533;&#65533;> &#65533;&#65533;&#65533;&#65533;\&#546;&#65533;&#65533;&#65533;$&#65533;D&#65533;3A&#65533;$g9&#1184;&#65533;<&#65533;&#65533;&#65533;Xo+y &#65533;JA* @&#65533;&#65533;~&#65533;&#65533;&#65533;&#65533;&#65533;&#65533;&#41025;&#65533;l&#65533;k&#65533;&#65533;&#65533;&#65533;&#65533;:&#65533;q&#65533; 6&#65533;A+&#65533;&#65533;4&#65533;&#65533;l;\tJ&#65533;&#65533;&#65533;&#65533;V?h&#65533;rU&#65533;Q&#65533;b&#65533;{&#65533;&#1738;&#65533;&#65533; >&#65533;NP&#65533;E&#65533;p8&#65533;&#65533;&#65533;J&#65533;J3&#65533;&#65533;&#65533;&#65533;L&#65533;&#65533;]&#65533;&#65533;&#65533; zp&#65533;P&#65533;r&#65533;&#65533;&#65533;&#65533;&#65533;&#65533;bg&#65533;  )H&#65533;tp~&#65533;&#65533;&#65533;.I&#65533;y&#65533;01@D&#65533;&#65533;&#65533;6&#65533;&#65533; W&#65533;&#65533;D2F>u&#65533;u&#65533;/b_&#65533;V&#65533;&#65533;&#65533;&#65533;&#1241;&#65533;&#65533;>		&#65533;a"G&#65533;.~&#65533;S&#65533;&#65533;w&#65533;&#65533; `&#65533;Y&#65533;&#65533;H&#65533;X!gc&#65533;&#65533;Z&#65533;iG&#65533;y&#65533;&#65533;h	cvf
&#65533;&#65533;&#65533;-AkN.B&#65533;	C&#65533;&#65533;&#65533;&#65533;&#65533;Q&#65533;&#65533;&#65533;&#65533;8&#65533;&#65533;&#65533;p;&#65533;&#65533;&#65533;&#65533;&#65533;&#65533;DU!G
&q&#65533;1'R&#65533;+|&#65533;8&#65533;
&#65533;K~&#65533;\0S&#65533;&#65533;&#65533;4&#65533;&#65533;&#65533;&#65533;&#65533;o&#65533;k&#65533; &#65533;&#65533;n&#65533;DE&#65533;;n&#65533;g&#65533;&#65533;&#65533;c&#65533;fw&#65533;+&#65533;KI&#65533;F&#65533;&#65533;^&#65533;&#65533;4M!&#65533;&#65533;"M&#65533;ic&#65533;&#65533;E&#65533;:&#1098;&#65533;&#65533;&#65533;Y&#65533;B#B&#65533;]&#65533;&#65533;QK)&#65533;'<T&#65533;&#65533;&#65533;&#65533;#&#264;&#65533;z\@&#65533;&#65533;&#65533;l&#65533;<&#65533;!&5&#65533;W&#65533;hf"&#65533;&#65533;U&#65533;u+6@&#65533;&#65533;|&#65533;W&#65533;&#65533;)&#65533;&#65533;M&#65533;&#65533;R&#65533;&#65533;%&#65533;-	&#65533;Xn&#65533;'&`&#65533;#!&#65533;&#65533;&#65533;vCg&#65533;&#65533;&#65533;HJTa&#65533;.&#65533;O&#65533;I&#65533;~&#65533;9
&#65533;&#65533;j	
&#65533;&#65533;Q7&#65533;$&#65533;&#65533;&#65533;&#65533;=ZE &#65533;&#65533;k<&#1545;$9Nn&#65533;P&#65533;&#20040;&#65533;n&#65533;&#65533;&#65533;\s&#65533;	n4&#65533;#&#65533;D&#65533;5z &#489;&#43854;m&#65533;~[&#65533;>&#65533;&#65533;&&#1112;&#65533;x&#65533;[Db (&#65533;&#65533;&#65533;}&#65533;_+m8&#65533;&#701;4&#1276;&#65533;V&#65533;D&#65533;&#65533; c&#65533;
&#65533;&#65533;QM&#65533;&#65533;H:&#65533;\Z&#65533;&#65533;
&#65533;rH&#65533;&#65533;Aq&#65533;FAa&#65533;&#65533;&#65533;&#65533; &#65533;8z&#65533;&&#65533;&#65533;Z)i&#65533;;&#65533;&#65533;0&#65533;F&#65533;-'&#65533;3$~&#65533;&#65533;+&#65533;&#65533;jK&#65533;'&#228;W&#65533;&#65533;&#65533;Z GLb&#65533;*&#65533;&#65533;&#65533;&#65533;&#65533;&#65533;$&#65533;$&#65533;&#65533;&#65533;5&#65533;<X&#65533;&#65533;a&#65533;F4S&#65533;&#65533;&#65533;!&#65533;\&#1191;KX&#65533;&#65533;g&#65533;&#65533;:&#65533;JG&#65533;&#65533;&#65533;B_9{Z&#65533;&#65533;&#65533;~&#65533;&#65533;0-&#65533;&#65533;"&#490;&#1466;&#65533;&#65533;&#65533;T&#65533;&#65533;&#65533;.&&#870;>&#65533;/9&#65533;mO{&#65533;Q&#65533;&#65533;|&#65533;&#65533;&#65533;I&#65533;}&#65533;&#65533;&#65533;&#65533;_\&#65533;&#65533;Q&#65533;".x&#65533;B>&#65533;%&#65533;&#65533;&#65533;g&#65533;&#65533;n&#65533;&#65533;&#65533;;rQ0&#65533;>yb1&#65533;8&#65533;&#65533;&#65533;&c4&#65533;F&#65533;&&#65533;&#65533;}&#65533;&#65533;&#65533;&#65533;c&#65533;i&#65533;\&#65533;&#65533;+&#65533;&#65533;w>&#65533;&#65533;&#65533;&#65533;&#65533;Dd&#65533;%&#65533;ZbXu&#65533;u&#65533;.&#65533;&#65533;&#65533;.gh{"&#65533;n&#1527;bJ&#65533;!f:&#1588;h&#65533;&#65533;&#65533;&#65533;h2&#65533;j&#65533;5;r&#65533;&#65533;P>&#65533;P&#65533;, &#65533;&#65533;&#65533;&#65533;&#65533;p&#65533;Mc &#65533;W&#65533;4P&#65533;R&#65533;~&#65533;^&#65533;|:b&#65533;&#65533;3&#65533;'&#65533;&#65533;d"&#65533;p[#&#65533;ToO&#720;q&#65533;[T&#65533;s"F%b/&#65533;YzT&#65533;W%&#65533;_&#65533;&#65533;&#65533;bPl&#65533;Q| &#65533;&#65533;&#65533;uu&#65533;&#65533;X&#65533;Z&#1144;&#65533;&#65533;&#65533;u&#65533;/&#513;&#65533;"&#1411;J&#65533;Gxeh&#65533;&#65533;&#65533;&#65533;sC&#65533;U&#65533;.j &#65533;_<s&#65533;&#65533;N\&#65533;X&#65533;&#65533;|&#65533;&#65533;&#65533;&#65533;&#1459;P&#65533;E679\/&#65533;&#65533;5&#65533;c:&#65533;&#65533;&#65533;&#65533;&#65533;c&#65533;^!zD&#27140;&#65533;&#65533;&#65533;b+&#65533;ma&#65533;e&#65533;&#65533;~&#65533;M&#65533;;-&#65533;b-h&#65533;S&#65533;&#65533;T&#65533;&#65533;<&#65533;0S&#65533;&&#1739;&#65533;&#65533;K&#65533;&#65533;&#65533;[r&#65533;"IjA!u&#65533;&#65533;&#65533;&#65533;&#1773;&&#65533;&#65533;&#65533;`4"&#65533;&#65533;&#1566;&#65533;&B&#65533;y&#1214;6&#65533;c&#65533;!&#339;x&#65533;&#65533;&#65533;&#65533;v%&#65533;&#65533;&#65533;l&#65533;&#65533;&u&#65533;  ~"&#65533; G&#65533;;N&#65533;x?T'B&#65533;3&#65533;a[O&#65533;q5Q&#65533;&#65533;fV>&#65533;	&#1415;@&#65533;&#65533;V&#65533; 0'&#65533;5&#65533;.pO&#65533;2:90v@sN&#65533;&#65533;|&#65533;{&#65533;#:<S[l&#65533;Zuf6"G]FWx&#65533;0p&#65533;0&#65533;	&#65533;&#65533;&#1538;&#65533;&#65533;0&#65533;&#65533;&#65533;T&#65533;X&#65533;UNw&#65533;&#65533;o&#65533;&#65533;e^&#65533;a I7 &#65533;` &#65533;D&#1552;&#65533;UHRX>&#65533;ew(AE&#65533;&#65533;&#65533;&#65533;P &#65533; &#65533;&#65533;&#65533;&#65533;Qb=H7=&#65533;&#65533;S@C5&#65533;&#65533;O&#65533;&#65533;S&#65533;&#65533;7&#65533;&#65533;&#65533;&#65533;=&#65533;8j&#65533;n|&#1249;&#65533;&#65533;6&#65533;&#65533;&#65533;&#65533;1&#65533;&#65533;&#256;x&#65533;&#65533;<&#65533;&#65533;o&I&#65533;!y&#65533;&#65533;&#65533;&#65533;3j&#65533;&#65533;N&#65533;n&#65533;&#65533;&#65533;e&#65533;(z S	JX^O'&#1184;[&#65533;&#65533;w&#65533;@=&#65533;&#65533;, 1&#65533;2 [&#65533;BN"ge&#65533;&#65533;X&#65533;Hd&#264;8&#65533;	&#65533;&#65533;-hA&#65533;0-;r&#65533;*A&#65533;ADz&#65533;t&#376;&#65533; &#65533;*&#65533;
&#65533;Q\&#65533;&#65533;&#65533;EUj&#65533;&#65533;&#65533; )]&#65533;*&#65533;&#65533;(%`&#1971;&#65533;;;&#65533;&#65533;&#65533;4&#65533;h&#65533;&#65533;&#65533;&#65533;p1&#65533;&#65533;&#65533;0&#65533;R&#65533;&#934;!isE&#65533;Z&#1488;)&#65533;-&#65533;GBdX&#65533;1D&#65533;&#65533; ` S;p&#65533;A&#65533;&#65533;(_&#65533;2z<&#65533;`&#65533;&#65533; S&#65533;&#65533;A
&#65533;b&#65533; &#918;&#65533;&#65533;&#65533;@=29&#65533;&#65533;C;&D*vZy8&#65533;S&#1282;`&#65533;WB88&#65533;&#65533;m&#65533;&#65533;0&#1472;|	&#65533;&#65533;@&#338;[&#65533;&#65533;&#65533;&#65533;`q5&#65533;cx.&#65533;&#65533;&#65533; &#65533;&#65533;4"X7&#1363;5&#65533;T&#65533;2G)R&#65533;'q&#65533;xl&#65533;&#65533;T&#65533;B3&#65533;-"&#65533;&#65533;&#65533;N&#65533;&#65533;&#65533;smn&#65533;&#65533;jc"&#65533;V&#65533;&#65533;&#65533;&#65533;&#65533;&#65533;"N&#259;VI&#65533;3u:&#65533;d&#65533;&#65533;x&#65533;&#65533;%4   &#65533;(&#65533;<&#65533;>|x&#65533;02t&#65533;&#65533;'&#65533;&#65533;&#65533;)&#65533;Q&#65533;V&#65533;q&#65533;&#65533;7%&#65533;	&#873;&#65533;07&#65533;&#65533;P* &#65533;&#65533;$&#65533;+&#65533;&#65533; )&#65533;c&#65533;1P&#65533;&#65533;fD&#65533;w`&#65533;Qt+&#1237;&#65533;&#65533;&#65533;&#65533;&#65533;&#65533;i&#65533;%&#65533;&#65533;&#65533;,&#65533;&#65533;.&#65533;&#65533;=&#65533;9lL&#65533;(&#65533;81&#65533; j&#65533; P&#65533;&#65533;&#65533;GL"&#65533;&#65533;	}q]&#65533;&#65533;|&#65533;&#65533;3&#65533;M&#65533;d &#65533;r@@LH&#65533;&#65533;&&#65533;5 9&#65533;d 8&#65533;u&#65533;g&#65533;&#65533;p&#65533;&#65533;&#65533;&#65533;&#65533;zV&#65533;&@&#65533;&#65533; &#65533;&#65533;&#65533;&#65533;&#65533; Sp&#65533;&#65533;uR&#65533;&#65533;(NXP&#65533;tP&#65533;&#65533;K&#65533;`6$&#65533;E6a&#65533;gV-&#65533;&#65533;=y?&#65533;&#65533;ipZ&#65533;&#65533;!&#65533;u&#65533;&#65533;&#65533;q&#65533;&#65533;P&#65533;(Hnn&#65533;:1j^}g&#65533;S&#65533;&#1618;&#65533;V;&#65533;'&#65533;;&#65533;|&#65533;&#65533;&#65533;'1&#65533;!&#65533;y&#65533;&#65533;)q&#65533;ij&#1548;&#65533;!&#65533;&#65533;pIP&#65533;!&#65533;('&#65533;&#65533;3tD&#65533;p&#65533;0&#65533;&#65533;&#65533;P&#65533;V7&#65533;&#65533;D&#65533;&#65533;&#65533;&#65533;&#65533;#&#65533;&#65533;s&#65533;:t&#65533;@+&#65533;&#65533;MTE#&#65533;$)Y&#65533;4&#65533; &#65533;&#65533;07P`tSH B&#65533;&#65533;0T&#65533;&#6686;6'&#65533;&#65533;&#65533;a8&#65533;N&#65533;&#65533;&#65533;V@&#65533;m&#65533;&#65533;&#65533;@&#65533;v?&#65533;&#65533;&#65533;&#65533;&#65533;+]5QG*P8=Twa&#65533;&#65533;&#65533;&#65533;&#65533;a&#65533;G&#65533;&#65533;V[&#65533;Y&#65533;&#65533;&#65533;&#65533;o&#65533;&#2251;&#65533;&#65533;&#65533;p&#65533;2&#65533;5&#65533;e`k+*`&#65533;&#65533;J&#263;u&#65533;&#65533;&#65533;&#65533;&#65533;Q @ &#65533;;&#1058;
&#65533;K&#65533;iat&#65533;&#65533;&#65533;z&#65533;I&#65533;i,&#65533;&#65533;&#65533;?:G&W&#65533;&#65533;&#65533;&#1518;*&#65533;Bs&#65533;&#65533;&#1073;c&#1681;&#65533;&#65533;!&#65533;0D}A&#65533;Fi&#65533;&#65533;&>&#65533;X~s&#65533;&#65533;&#65533;C&#65533;&#65533;7&#65533;Y&#65533;*&#532;&#65533;&#65533;&#65533;h~$2&#65533;7A&#65533;5&#65533;@!&#65533;&#65533;&#65533;&#65533;b&#65533;h&#65533;Y&#65533;&#65533;&#65533;ssAm&#65533;V&#65533;&#65533;!&#65533;&#65533;5&#65533;&#65533;Y&#65533;w%&#65533;z&#1062;Q&#65533;	, d&#65533;!ef&#65533;Dd&#65533;&#65533;4:&#65533;G&#65533;&#65533;M&#65533;&#65533;}&#65533;&#65533;&#65533;^&#65533;g&#65533;&#65533;&#65533;&#65533;&#645;&#65533;=&#65533;&#65533;X&#65533;&#65533;{&#65533;P&#65533;&#65533;8 V;j&#65533;&#65533;Ci&#65533;&#65533;n4&#65533;Za&#65533;2&#65533;&#65533;&#65533;&#65533;&#65533;(G&#65533;y&#65533;&#65533;&#65533;b{&#65533;&#65533;&#65533;  &#65533;X&#65533;&#65533;OE&#65533;1T3&#65533;&#65533;&#65533;4&#65533;a&#65533;&#65533;Cd	 S&#65533;y&#65533;i&#65533;&#65533;D&#65533;&#65533;H&#65533;&&#65533;%&#1340;&#65533;;b&#65533;&#65533; $@&#65533;h&#65533;&#65533;aoI&#65533;}&#65533;R&#65533;jx`&#65533;&#1681;\&#65533;&#65533;&#65533;'&#65533;&#65533;{[7&#65533;q&#65533;&#65533;&#65533;&#65533;a%2` &#65533;&#65533;&#65533;1&#65533;&#65533;E&#65533;i&#65533;&#65533;	x&#415;&#65533;&#65533;	,0&#65533;[&#65533;&#65533;&#65533;t>&#65533;&#65533;T&#65533;&#65533;&#65533;@&#65533;&#65533;P&#65533;&#65533;&#65533;&#65533;0&#65533;&#65533;
&#65533;!` &#65533;6&#65533;&#65533;s#&#65533;&#65533;<&#65533;[&#259;  '7&#65533;, &#65533;&#65533;&#65533;&#65533;&#65533;&#65533;&#65533;(&#65533;&#65533;rS&#1488;&#65533;&#65533;;&#65533;&#202;&#65533;k&#1095;&#65533;&#65533;&#65533;=9&#65533;&#1163;U&#65533;&#65533;&#65533;&#65533;&#65533;&#1740;&#65533;&#65533;G&#65533;&#65533;&#65533;&#65533;8&#65533;&#295;&#65533;&#65533;&#65533;k&#65533;q&#65533;8	V&#65533;  }&#65533;&#65533;		&#65533;&#65533;g<&#65533;aF&#65533;&#65533;&#65533;&#65533;U&#65533;3o&#65533;J*&#65533;;&#65533;CA&#65533;&#65533;&#65533;&#65533;&#65533;(*"&#65533;&#65533;&#65533;~&#65533;&#1237;&#65533;&#65533;+&#65533;	J&#65533;[&#1530;&#65533;&#525;,&#65533;&#65533;Hlvk&#65533;@&#65533;o&#65533;D0&#65533;&#65533;cM&#65533;U.&#65533;|&#65533;i&#65533;&#65533;&#317;k&#65533;=B 7&#65533;]&#65533;f&#65533;v&#65533;Vy#@&#65533;&#65533;5&#65533;uv&#65533;&#65533;'&#65533;7&#65533;&#1450;W4&#65533;&#65533;# &#65533;$&#65533;2N&#65533;:&#65533;1&#65533;N&#65533;J&#541;&#65533;T*&#65533;'&#65533;"&#65533;&#65533;X&#65533;^"!&#65533;&#65533;u&#65533;Q&#778;&#65533;r&#65533;&#65533;&#65533;X&#65533;b&#65533;&#65533;&#656;g&#65533;?&#65533;[&#65533;O2p&#65533;:6&#65533;0A&#65533;D&#65533;ka&#65533;&#622;&#65533;&#65533;&#65533;&#65533;&#65533;M&#65533;'&#65533;)&#65533;C&#65533;^&#65533;&#65533;f7&#65533;
	&#65533;&#65533;&#65533;&#65533;n&#65533;-}_&#65533;&#65533;&#65533;&#65533;7&#65533;&#65533;Q&#65533;&#65533;&#65533;&#65533; 2&#65533;q&#65533;KX&#65533;@"XwM&#65533;3|1&#65533;Q>iA&#65533;`
iF&#470; 1
]&#65533;&#65533;9&#65533;|&#65533;8\e+&#65533;F&#65533;B
&#65533;&#65533;&#1036;&#65533;!NT&#65533;w&#65533;?&#65533;g&#65533;&#65533;&#65533;v&#1721;&#65533;\na&#65533;&#65533;r&#65533;&#65533;U}&#65533; &#65533;F,J&#65533;[1&#65533;&#65533;&#65533;ri&#65533;p M&#65533; &#65533;!&#65533;	?/E?K&#65533;&#65533;h&#65533;&#65533;:j8-0&#65533;&#65533;l&#65533;&#65533;}&#65533;x&#65533;i&#65533;8&#65533;&#65533;&#65533;&#65533;m,5RH&#65533;&#65533;5&#65533;&#65533;
&#65533;
t &#65533;O&#1553;&#65533;&#65533;&#65533;G&#65533;X q&#65533;&#65533;^&#65533;d~ `&@2&#65533;==&#65533;9&#181;6'P&#1254;}U&#65533;&#65533;&#65533;|&#65533;h3=&#65533; &#65533;Ot e&#65533;&#65533;
&#65533;&#65533;&#65533;wE&#65533;W&#65533;&#65533;&#65533;d&#65533;&#65533;J&#65533;^&#65533;K5&#65533;&#65533;&#65533;&#65533;p~&#65533;&#65533;&#65533;&#65533;&#65533;&#65533;xs_A&#65533;&#65533;kC&#65533;&#65533;&#65533;*&#65533;&#65533; &#65533;&#65533;&#65533;&#65533;&#65533;&#65533;&#65533;V&#65533;+&#65533;&#65533;&#65533; #&#1057;&#65533;AT&#65533;=&#65533;`A&#65533;!&#65533;&#65533;a-WwO&#65533;&#65533;&&#65533;aMN&#65533;'jxA@ k]u&#65533;&#65533;	&#65533;5 @&#65533;&#65533;}&#65533;&#65533;!p&#65533;y%&#65533;&#65533;EF=O2t&#65533;x&#65533;90&#65533;&#65533;9T#=h&#65533;&#647;&#65533;Q&#65533;&#65533;&#65533;%M&#65533;vXR[+&#65533;&#65533;&#768;Q &#65533;&#65533;s%z8	&#1770;(&#2040;&#65533;&#65533;0&#65533;]&#65533;'&#65533;&#65533;&#65533;<jx&#65533;j&#65533;&#65533;d&#65533;1&#748;'\&#65533;^}&#65533;&#65533;&#65533;&#65533;&#65533;&#65533;&#65533;&#65533;&#65533;q&#65533;&#65533;k91rJ1~0&#65533;&#65533;-2g&#65533;&#65533;k&#65533;'&#65533;&#65533;&#65533;&#65533;"&#65533;b
Q&#65533;$|&#65533;m&#65533;9&#65533;	C&#65533;gc&#65533;&#65533;Q&#65533;{&#65533;XKK&#65533;&#65533;&#65533;&#3241;}H&#1666;&#65533;&#65533;a&#65533;&#708;&#65533;&#65533;&#65533;&#65533;@!  }&#65533;&#65533;&#65533;&#65533;&#65533;h&#65533;&#65533;Z6|&#65533;\@$&#65533;G&#65533;&#65533;&#65533;&#65533;&#65533;&#65533;;a&#65533;&#65533;S&#65533;&	.&#65533;&#65533;p &#65533;:O&#65533;&#65533;&#65533;&#65533;rR&#65533;&#65533;&#65533;&#1224; b3&#65533;&#65533;&#65533;Hx&#65533;&#782;&#65533;&#65533;|&#65533;&#65533;&#65533;k&#65533;&#65533;{U&#65533;&#65533;h[n&#65533;&#65533;0&#65533;&#65533;y&#65533;c&#360;,&#65533;%&#1142;&#65533;`Y&#396;P&#65533;&#65533;	&#65533;&#65533;&#65533;&#65533;&#65533;90&#65533;q5&#65533;&#65533;P&#65533;&#65533;=&#65533;>&#65533;~&#65533;d&#65533;&#65533;&#65533;&#65533;&*&#65533;&#65533;B24&#65533;&#65533;~3X&#65533;&#65533;*f&#65533;&#65533;&#65533;&#65533;g&#65533;4xg&#65533;&#65533;q&#65533;b&#65533;&#65533;HR&#65533;&#65533;&#65533;eT&#65533;&#65533;'&#65533;O&#65533;gk>&#65533;w&#65533;`&#65533;&#164;&#65533;0&#65533;i&#65533;&#65533;{&#65533;&#65533;&#65533;&#65533;&#65533;a&#65533;WT&#65533;&#65533;&#65533;1&#65533;&#65533;&#65533;&#65533;&#65533;!
PX&#65533;&#65533;lS&#65533;D&#65533;"&#65533;&#65533;&#65533;+.&#65533;-&#65533;#&#65533;&#65533;	?&#65533;&#65533;&#65533;@Z&#65533;Ap&#65533;zT&#65533;6]L&#65533;&#65533;=]0~!` &#65533;&#65533;&#65533;&#65533;&#65533;&#65533;k.7&#65533;uJ@&#65533;&#65533;&#65533;&#65533;Nk&#65533;&#65533;&#65533;&#65533;&#1277;&#65533;H&#65533;H&#65533; &#65533;&#65533;&#65533;(!P&#65533;&#65533;&#65533;&#65533;&#65533;!U&#65533;&#65533;-&#65533;&#65533;%&#65533;&#65533;@&#65533;&#65533; &#65533;T&#65533;&#65533;=x&#65533;0T?a$O@&#65533;E&#65533;&#65533;c&#65533;PU&#65533;&#65533;&#65533;cqnO&#65533;#&#65533;&#65533;&#65533;&#65533;&#65533;,&#65533; &#65533;&&#65533;&#65533;&#65533;'&#65533;&#65533;&#65533;&#65533;7bEd&#65533;&#65533;r&#65533;&#1178;A&#65533;&#65533;&#65533;Y&#65533;!&#65533;&#65533;<&#65533;-&#65533;a&#65533;H.	p:&#655;&#65533;X*&#65533;&#65533;&#65533;h&#65533;	7  !&#65533;&#65533;&#65533;&#65533;&#65533;&#65533;&#65533;&#65533;&#65533;&#65533;&#65533;&#65533;&#65533;&#65533;&#65533;&#65533;&#65533;&#65533;&#65533;&#65533;&#65533;&#65533;&#65533;&#65533;&#65533;&#65533;&#65533;&#65533;&#65533;&#65533;&#65533;&#65533;&#65533;&#65533;&#65533;&#65533;!&#65533;&#282;&#65533;&#65533;&#472;&#65533;&#65533;&#65533;1&#65533;&#65533;&#65533;&#1221;&#65533; 	??&#65533;7&#65533; &#65533;&#1105;&#352;&#65533;&#65533;&#65533;&#65533;&#65533;&#65533;&#1349;&#65533;B&#65533;
&#65533;&#65533;--&#65533;&#65533;&#65533;&#65533;,&#65533;&#65533;&#65533;*&#65533;9V&&#1796;k!*&#65533;ir&#65533;&#65533;&#65533;Y&#65533;3jd&#65533;"'&#65533;&#65533;a\82U&#65533;_&#65533;0&#1844;`h&#65533;"P&#65533;&#65533;`P&#65533;z	]&#65533;&#65533;O&#65533;&#65533;6\!&#65533;?v&#65533;&#65533;&#1318;M&#65533;i=h&#65533;&#65533;&#65533;f&#65533;&#65533;&#65533;&#1071;`bh&#65533;lX7q&#65533;&#65533;&#65533;&#1655;&#65533;Zh`&#65533;&#233;t,&#65533;U&#65533;&#65533;&#65533;&&#65533;z&#65533;&#65533;Yp&#65533;\3&#65533;&#65533;,A(z&#65533;&#65533;o&#65533;&#65533;*xzH&#65533;&#65533;&#65533;,\ &#65533;@*&#65533;&#65533; &#65533;0$1rp&#1005;M&#65533;&#65533; &#65533;&#65533;&#65533;&#65533;&#65533;5&#65533;&#65533;&#65533;&#65533;Z&#65533;&#65533; &#65533;&#65533;&#65533;&#65533;,x&#65533;&#65533;U&#65533;
U&#65533;8rq&#65533;&#65533;RY&#65533;=&#65533;,7&#65533;&#65533;[C&#65533;&#65533;A&#65533;&#65533;&#65533;&#65533;B&#65533;a]&#65533;D&#65533;Q&#65533;&#65533;#j&#65533;&#65533;O&#65533;&#65533;jX+&#65533;X&#65533;&#65533;.&#65533;&#65533;h&#65533;&#65533;S&#65533;5Q'&#65533; &#65533;xcTa&#65533;l&#65533;;&#65533;5&#65533;&#65533;t2&#65533;&#65533;N&#65533;,&#65533;&#65533;#&#65533;%&#65533;&#65533;h&#65533;&#65533;"1#&#65533;g&#65533;{&#65533;xW&#65533;&#65533;&#65533;W&#65533;&#65533;&#65533;&#65533;-rA&#65533;@2&#65533;4J&#65533;t&#65533;&#65533;t&#65533;`&#65533;cN&#65533;&#65533;&#65533;!t&#65533; &#65533;&#65533;7&#65533; D&#65533;U&#65533;A>&#65533;&#1878;&#65533;h&#65533;"&#65533;&#65533;&#65533;&#65533;&#65533;&#65533;&#65533;IF2D@&+&#65533;&#65533;G&#65533;&#65533;"Qi&#65533;&#65533;&#65533;"n&#65533;2L &#65533;&#65533;H4&#65533;`H&#65533;&#65533;&#1584;CY&#65533; &#65533;&#65533;&#65533;Ox&#65533;aR&#65533;|cuRB&#65533;I0N! 5&#1302;&#65533;&#65533;1&#65533;p&Bk&#65533;B&#65533;j&#65533;BZa&#65533;&#65533;/&#65533;&#65533;b&#65533;&#65533;&#537;&#65533;`&#65533;&#65533;3&#65533;	&#65533;T&#65533;&#65533;QZH	&#65533; &#65533;&#65533;^&#65533;hO&#65533;z&#65533;Q&#65533;&#65533; &#65533;&#65533;`&#65533;(`&#65533;&#65533;&#65533;Y&#65533;O&#65533;
&#65533;(&#65533;&#65533;&#65533;@T&#65533;)"&#65533;&#65533;k/&#65533;&#2044;&#65533;&#65533;%c&#65533;&#65533;&#65533;&#65533;[&#65533;&#65533;&#65533;&#65533;,X@&#65533;:&#65533;&#65533;l9&#65533; &#65533;&#65533;iJ&#65533;!FbE&#65533;&#65533;!&#65533;&#65533;^&#65533;&#65533;N&#65533;hWm:&#65533;~WRm&#65533;&#65533;"&#1724;&#65533;T@&#65533;0&#65533;X&#65533;1s23W&#65533;`&#65533;3&#65533;&#65533;(by^BB^&#65533;&#65533;]&#65533;&#65533;&#65533;0j&#65533;ho&#65533;&#65533;&#65533;&#65533;&#65533;&#65533;&#65533;d&#65533;Jg&#65533;&#518;&#65533;3$&#65533;2A&#65533;5&#65533;]&#65533; Im&#65533;C&#65533;&#65533;r&#65533;&#65533;&#65533;C9&#65533;&#65533;&#65533;o&#65533;M_&#65533;1&#65533;&#65533;Y&#65533;&#65533;&#65533;&#65533;Q-&#65533;&#65533;z&#65533;&#65533;&#65533;&#65533;9J&#65533;&#65533;e&#65533;y&#65533;&#65533;&#65533;&#65533;&#1688;g&#65533;&#65533; dk&#65533;h&#65533;&#65533;&#65533;*&#65533;d&#65533;&#65533;&#65533;&#65533;&#65533;=&#65533;A&#65533;&#65533;&#1216;&#65533;G&#65533; &#65533; &#65533;&#65533; &#65533; }l vU&#65533;&#1070;&#65533;&#65533;&#65533;'(&#65533;&#65533;&#65533;)u&#65533;&#65533;nw&#65533;H&#65533;&#65533;&#65533;dM&#65533;f&#29672;&#65533;*&#65533;&#65533;c&#65533;&#65533;&#65533;>G+&#65533;x9&#65533;pp $&#65533;&#65533;@&#65533;,C&#65533;&&#65533;9&#65533;&#65533;P^&#65533;&#65533;&#65533;X2&#65533;`&#65533;&#65533;.&#65533;&#65533;&#65533;&#65533;N7&#65533;&#65533;x&#65533;sN&#326;@&#65533;&#65533;c1&#65533;&#399;&#65533;&#65533;&#65533;*5&#65533;&#65533;p&#313;`e-&#65533;I=&#65533;&#65533;&#65533;w&#65533;/&#65533;&#65533;&#65533;.&#65533;aG&#65533;	1&#65533;&#65533;/.&#65533;
ZC^"\#&#65533;5l&#65533;mJN c&#65533;&#1248;
&#162;k&#65533;&#734;&#65533;~1C-&#65533;&#65533;&#65533;&#65533;&#65533;&#65533;7*\&#65533;Fzf&#65533;&#65533;&#65533;b&#65533;&#1125;&#65533;&#65533;pQ&#65533;E&#65533; &#65533;&#65533;I&#65533;&#65533;!&#65533;&#65533;!8@"Z&#65533;&#65533;!!&#65533;|&#65533;&#1498;(&#65533;lU&#65533;17&#65533;I=&#65533;& &#65533;	c&#65533;&#1105;&#65533;&#65533;&#65533;&#65533;&#65533;&#65533;&#65533;&&#65533; &#65533;p>5"A&#65533;&#65533;&#65533;&#65533;&#65533;`X&#65533;p&#65533;
p&#65533;;&#65533;&#65533;dxd&#65533;}&#65533;)&#65533;#!&#65533;&#65533;	M&#65533;i&#65533;&#65533;ZR&#65533;%&#65533;&#65533;UB&#65533;&#65533;I&&#65533;X
E&#65533;&#65533;&#65533;g&#740;4&#65533;&#65533;.^&#65533;&#65533;n&#65533; &#65533;'s!Z&#65533;I (@&#65533;(4&#65533;i&#65533;&#65533;R&#65533;,&#65533;SU&#65533; zT&#65533;&#65533;&#65533;l&#65533;c&#65533;&#65533;F-&#65533;&#65533;V&#65533; !&#65533;&#65533;&#65533;&#65533;&#65533;E&#65533;&#65533;T&#65533;&#65533;I&&#65533;R&#65533;&#65533;&#65533;3n&#65533;&#65533;&#542;z1&#65533;iZ&#65533;&#65533;<&#65533;&#65533;&#65533;2&#65533;&#65533;|&#65533;*`&#65533; 4&#65533;@WKd;%&#65533;"U&#65533;ZI&#65533;s~ &#65533;(B &#65533;&#65533;\Z&#65533;X&#65533; &#65533;$$L9!&#65533;R w&#65533;&#65533;CP&#65533;m&#65533;&#553;&#65533;&#65533;&#65533;&#65533;.#xe4&#65533;&#65533;&#65533;&#65533;fb *&#65533;&#65533;&#65533;&#65533;&#322;&#65533;&#65533;&#65533;#~&#314;A&#65533;g&#65533;S&#65533;`&#65533;&#65533;&#65533;[&&#65533;Y&0D@&#65533; &#65533;&#65533;H&#65533;&#65533;HR&#65533;GL&#65533;&#65533;&#65533;&#65533;D F&#65533;&#65533;Q&#65533;&#65533;&#65533;*+&#65533;&#65533;U&#65533;&#65533;&#65533;4&#65533;e8&#65533;X&#65533;&#65533;&#65533;p&#65533;&#65533;v&#65533; 1-&#65533;&#65533;Z<&#65533;&#65533;&#1108;&#65533;,[d&#65533;&#65533;&#65533; &#65533;=*$CP &#65533;D&#65533;*&#65533;
&#65533;2[&#65533;&#701;&&#65533;&#65533;L&#65533;&#65533;f&#65533;$&#65533; &#65533;leaC&#65533;&#65533;&#65533;&#65533;&#65533;&#65533;f}H&#65533;&#65533;e&#65533;i-e @b&#65533;E&#65533;&#65533;\&#732;&#65533;1&#65533;?&#555;	L`4&#65533;&#65533;K&#65533;&#65533;&#65533;o Y&#65533;&#65533;D#&#65533;bYb&#65533;&#65533;&#1586;HI&#65533;&#65533;&#65533;&#65533;&#65533;&#65533;&#65533;&#65533;S&#65533;q}!&#65533;M&#65533;&#65533;k&#65533;&#65533; o&#65533;&#65533;&#65533;&#65533;Y&#65533;$&#65533;J&#65533;&#65533;&#65533; O&#65533;F7&#65533;&#65533;R &#65533; &#65533;"&#65533;|@&#65533; &#65533;&#65533;&#65533;
&#65533;nz&#65533; &#65533;&#65533;a&#65533;8&#1904;&#65533;&#65533;&#65533;e&#65533;&&#65533; &#65533;I72LA58*BoPJ$&#65533;&#65533;EE&#65533;&#65533;&#65533;&#65533;cE&#65533;&#65533;5&#65533;B B#&#65533;}&#65533;&#65533;&#65533;&#65533;j&#65533;&#65533;&#65533;p7&#65533;`&#65533;+&#65533;&#65533;&#969;&#65533;`D&#65533;s&#65533;&#65533;&#65533;
&#65533;` &#65533;&#65533; &#65533;?D&#1577;&#65533;&#65533;&#65533;-&#65533;t&#65533;&#65533;&#65533;2hTaVE&#65533;:s4&#65533;&#65533;&#65533;..&#65533;&#65533;@!&#65533;6T&#65533;	\&#65533;4&#65533;60&#65533;&#65533;
T&#65533;&#65533;&#65533;&#65533;r&#65533;<&#65533;&#65533;&#65533;X&#65533;)&#65533;&#65533;&#65533;&#65533;&#65533;g	&#65533;i&#65533;&#65533;&#65533;[3&#65533;J`&#65533;&#65533;)&#65533;l@F4&#65533;&#65533;&#65533;&#65533;&#65533;&#65533;&#65533;(5c&#65533;1k"Z&#65533;&#65533;@&#65533;F.&#65533;m&#65533;&#814;&#65533;&#65533;t\( :&#65533;H&#65533;R&#65533;Vd&#65533;S&#970;&#65533;&#65533;C&#65533;F&#65533;3&#65533;=&#1949;<&#65533;2
&#65533;c&#65533;y&#763;&#65533;b@M&#65533;&#65533;@y8&#65533;`zz$&#65533;&#65533;&#65533;&#65533;&#65533;&#65533;c&&#65533;)&#65533;'t&#65533;m&#65533;&#1430;&#65533;&#65533;&#65533;&#65533;k&#65533;&#65533;xQq&#1114;&#65533;s&#65533;&#65533;z%&#65533;v!&#65533;&#65533;&#65533;&#65533;p$&#144;G=X:&#65533;R&#65533;`&#65533;(&#1001;&#65533;&#65533;Z /f&#65533;&#128;&#65533;&#65533;&#65533;&#65533;&#65533;&#65533;.&#65533;3vM.&#65533;&#65533;x&#65533;g!&#65533;+%T&#65533;&#65533;&#65533;R&#65533;&#65533;&#65533;?&#65533;&#65533;w&#65533;&#65533;Dq&#65533;Rl&#65533;X&#65533;J&#65533;&#65533;&#65533;&#65533;hL&#65533;-&#65533;&#65533;&#65533;h&#65533;&#65533;&#65533;&#65533;&#65533;&#65533;	&#65533;&#774;q&#65533;&#65533;&#65533;F&#65533;)v&#65533;&#65533;&#65533;~&#65533;KO&#65533;&#65533;&#65533;!q&#65533;&#65533;&#65533;M^5&#65533;&#65533;&#65533;&#65533;&#65533;&#65533;;h&#65533;&#65533;C(&#65533;=) (&#65533;'&#65533;&#65533; Et-&#659;&#65533;&#65533;&#65533;&#1248;$&#65533;&#65533;&&#65533;&#65533;&#65533;&#65533;&#65533;TLl&#65533;C&#65533;&#65533;;&#65533;&#65533;&#65533;$h&#65533;eS&#65533;:R&#65533;J&#65533;&#65533;&#65533;&#65533;{&#65533;P&#1715;b&#65533;&#65533;GbzJ&#65533;&#65533;&#65533;D&#65533;&#65533;&#65533;VFD&#65533;&#65533;
&#65533;"&#65533;&#65533;&#65533;&#65533;&#65533;&#65533;&#65533;Y&#65533;xi&#65533;&#65533;U&#65533;  &#835;
w&#65533;
&#65533;&#65533;&#65533;p &#65533;@=&#65533; *#e=|a&#65533; 1IT$4GAp&#65533;iD&#65533;r&#65533;&#65533;&#65533;&#65533;&#65533;Gz7	&#65533;&#65533;`&#65533;G&#65533;&#65533;w$ 0lq&#65533;0
&#65533;f3&&#65533;`&#65533;&#65533;u&#65533;G
&#65533;&#65533;*a&#65533;n&#65533;&:&#65533;	&#65533;
&#1540;&#65533;&#65533;&&#65533;&#65533;{&#65533;&#65533;.&#65533;[&#65533;VIQ&#65533;&#65533;a&#1296;E&#65533;&#65533;[@&&#65533;N `&#65533;2%&#65533;pI&#65533;&#65533;&#65533;%&#65533;@ C&#65533;K&#65533;&#65533;J&#65533;&#65533;&#65533;F+&#65533;&#65533;na&#65533;&#65533;r&#65533;Au/&#263;&#65533;s&#65533;&#65533;!&#65533;&#65533;&#65533;Ug&#65533;# &#65533;"zfEXCED&#65533;>>b&#1409;t;P!&#65533;&#65533;;!`7 5!`&#65533;`!&#65533;&#65533; &#65533;&#65533;&#65533;Es&#65533;Y&#65533;&#65533;|&#65533;&#65533;g"7&#65533;&#65533;2&#65533;&#65533;ES&#65533;+20)&#65533;9PVQ&a&#65533;&#65533;&#65533;&#65533;Qn&#65533;7&#65533;wh&#65533;)&#65533;H&#65533;&#65533;o&#65533;	&#65533;TA&#65533;&#65533;&#65533;0&#65533;G%(&#65533;eoe&#65533;&#65533;&#65533;&#65533;^t	&#65533;,PKw	&#65533;&#65533;2p&#65533;&#65533;&#65533;?;&#65533;2&#65533;dA&#65533;&#65533;	&#65533;at&#65533;
/Q
&#65533;fa2&#65533;&#65533;W
&#65533;@J&#65533;  >&&#65533;W&#65533;H&#65533;SEZ&#65533;&#65533;&#65533;zS&#65533;&#65533;7(&#65533;&#65533;e&#65533;&#65533;&#65533;&#65533;fsS*&#65533;&#65533; 0Ae&#65533;Q&#65533;Xy&#65533;&#65533;[&#65533;C&#65533;&#65533;&#65533;&#65533;Rf&#65533;&#65533;M&#65533;	1&#65533;6Q&#65533;&#65533;,G&#65533;"B&#65533;gP&#65533;G&#65533;&#65533;l	&#65533;O&#65533;UQn)iv&#65533;U{u7&#65533;&#65533;%&#65533;"&#65533;&#65533;c0 &#65533;0Qm&#65533;&#65533;T&#65533;If&#65533;&#65533;xQ%&#65533;	&#65533;5?&#65533;k &#65533;&#65533;&#65533;J&#448;c[	 =j&#65533;qlL&#65533;KyO&#65533;6&#65533;[Z&#65533;,&#65533;A&#65533;&#65533;$&#65533;&#65533;&#65533;&#65533;\@&#65533;&#65533;&#65533;	&#65533;^jM4Y'kI&#65533;k&#65533; &#65533;c0&#65533;/&#65533;V&#65533;&&#65533;p&#65533;-y&#65533;c)?B[9&#65533;r-&#65533;Xhuy	&#65533;Tl
&#65533;j&#65533;v&#65533;&#65533;&#65533;y&#65533;'4&#65533;&#65533;. &#65533;&#65533;CR&#65533;k&#65533;&#65533;&#65533;&#65533;i&#65533;&#65533;`&#65533;B&#65533;IO&#640;@8&#65533;&#65533;x
#&#65533;&#65533;&#65533;=`[&#65533;&#65533;:&#65533;&#65533;S&#65533;E&#65533;&#65533;Z&#65533;i&#950;&#65533;$&#65533;`^&#65533; _&#65533;0.&#65533;4&#65533;&#65533;s&#65533;&#160;&#65533;&#65533;&#65533;&#65533;}C&#1042;&#65533;&#65533;cd&#65533;~78/&#65533;&#65533;&&#65533;&#65533;*JfI&#65533;&#65533;&#65533;&#65533;6Og	&#65533;&#65533;&#1360;x&#65533;@}awk&#65533;A&#65533;&#65533;T8&#65533;&#65533;K&#65533;&#65533;A&#1238; T&#65533;&#65533;s&#65533;G&#65533;I,&#65533;+@&#65533;&#65533;0/CTq#"lAy2`&#65533;j&#65533;&#65533;&#65533;H"5&#65533;&#65533;&#65533;	2&#65533; r&#65533;&#65533;&#65533;&#65533;I
&#65533;wo)&3&#65533;2&#65533;&#65533;P&#65533;[&#65533;3&#65533;&#65533;a&#65533;	&#65533;dg$HTts&#65533;e;&#65533;@0z `&#65533;te&#65533;A&#65533;&j&#65533;r,&#65533;&#65533;&#65533;&#65533; &#1035;$B&#65533;v&#65533;&#65533;S&#65533;&R5&#1043;&#65533;&#65533;&#65533;&#65533;9v&#65533;&#65533;&#65533;3&#65533;&#65533;	
&#65533;q&#65533;'G&#65533;&#65533;_&#65533;uTt:oHE&#65533;yKE&#65533;&#65533;&#65533;9s&#65533;9>m&#65533;`&#65533; ;&#65533;sR&#65533;gjGep]$@7!&#65533;&#65533;"r&#178;&#65533;&#65533;@n?&#65533;6&#65533;*G&#65533;&#65533;=&#65533;+&#65533;&#65533;&#1673;&#65533;g&#65533;&#65533;&#65533;&#65533;_&#65533;&#65533;&#65533;&#65533;pM&#65533;&#65533;F&#65533; &#65533;(W&#65533;s &#65533;-	0z&#65533;B&#65533;&#65533;l&#65533;	Q9>&#65533;,V&#65533;&#65533;j=R7&#65533;&#65533;7cz &#65533;&#65533;&#65533;P&#65533;&#65533;Pk&#65533;&#65533;A&#65533;&#65533;a"&#65533;&#65533;&#65533;&#65533;0&#65533; &#65533;&#527;&#65533;p&#65533;&#65533;&#65533;9&#65533;5[
v&#65533;&#65533;2&#1035;`&#65533;&#65533;&#65533;0_&#65533;&#65533;,5A&#65533;b&#65533;&#65533;&#65533;mp	2af	&#65533;&#470;`Hm&#65533;&#65533;%&#65533;gB&#65533;&#65533;K(&#65533;}T7U&#65533;`
&#65533;&#65533;#P&#65533;&#65533;&#1109;&#65533; y&#1274;S&#65533;;&#65533;&#65533;&#65533;0E5&#65533;C&#65533;&#65533;10Q9&#65533;&#1029;:[&%&#65533;-&#65533;s&#65533;6&#65533;&#65533;&#65533;&#65533;9&#65533;(9@&#65533;@&#65533;&#65533;7&#65533;&#65533;&#65533;!v&#65533;y$C&#65533;z<&#65533;3L&#65533;
&#65533;&#65533;&#65533;&#65533;&#65533;&#65533;&#65533;&#65533;T&#65533;&#65533;)&#65533;&#65533;%&#65533;?2&#65533;P&#65533;L<&#65533;/h&#65533;&#65533;/#(4A%&#65533;%%&#65533;>&#65533;Pj&#65533;&#65533;&#65533;r&#65533; %&#65533;4&#65533;s&#65533; &#65533;a.&#65533;p
&#65533;% $&#65533;.&#65533;&#65533; q&#65533;S&#65533;
!YU&#65533;&#65533;&#65533;&#65533;&#65533;&#65533;&#65533;	&#65533;q&#65533;&#65533;&#65533;&#65533;Y8q&#65533;&#65533;&#65533;&#65533;&#65533;&#65533;,&#65533;&#1420;&#65533;m&#65533;C1&#65533;&#705;&#65533;&#65533;7 %;&#65533;0;&#1086;&#65533;&#65533;H8&#65533;&#65533;&#65533;&#65533;f&#65533;5&#65533;u"|&#65533;I"&#65533;&#65533;&#65533;"&#65533;k6&#65533;7&#65533;oQ0x&#65533;-c&#1265;=&#65533;Ypt yuY&#65533;&#65533;w&#65533;&#65533;;e5h&#65533;&#65533;&#65533;$&#65533;9&#65533;s&#65533;(&#65533;,&#65533;"	!@\&#65533;&#65533;&#65533;fa&#875;n&#65533;dj&&#65533;&#65533;&#65533;B&#65533;I&#65533;&r2&#65533;<&#1337;P&#65533;c	&#65533;&#65533;&#65533;&#65533;J |4&#65533;b;O&#65533;N8&#65533;(NT5C&#65533;O&#65533;v&#65533;&#65533;j&#65533; pEa&#65533;{&#65533;TI&#65533;&#65533;'&#65533;
OJ&#65533;&#65533;&#65533;&#65533;A&#65533;|&#65533;0&#65533;&#65533;Y&#65533;&#65533;&#65533;&#65533;&#65533;mT&#65533;a\&#65533;D&#65533;&#65533;&#1525;&#65533;`,&#65533;D  P0 h&#65533;&#65533;&#65533;Oh:&#65533;&#65533;&#65533;&#65533;s(&#65533;PZ7&#65533;6P&#65533;&p &#65533;&#65533;+&#65533;y&#65533;&#65533;&#65533;'&#65533; 0k&#65533;&#65533;&#65533;@8
K&#65533;&#65533;LCn&#65533;&#65533;&#65533;T	&#65533;(%q& &#65533;0V>j&#65533;u&#65533;&#65533;Q 7&#65533;&#65533;c&#65533;-w&#65533;8&#65533;&#65533;>&#65533;I&#65533;#w&#65533;&#65533;&#65533;y^7`&#65533;&#65533;$0&#65533;&#65533;&#1033;nt<&#65533;@&#65533;&#65533;&#65533;&#65533;&#65533;s&#65533;"cl&#65533;&#65533;&#65533;+4&#65533;B+@&#65533;W\&#65533;p
&#65533;&#65533;&#65533;[V10 @3@&#65533;&#65533;T&#65533;&#65533;Z&#65533;D&#65533;&#300;&#65533;&#65533;m&#65533;&#65533;&#65533;y&#65533;E&#65533;&#65533; 1-&#65533;tZ.&#65533;E{&#65533;K&#65533;0&#65533;&#65533;&#65533;k&#65533;&#65533;d&#65533;l
&#65533;V&#65533;03"&#65533;&#65533;&#1578;&#65533;Q&#65533;&#65533;&#65533; o&#65533;Pa&#65533;	&#65533;&#65533;H&#65533;&#65533;#&#65533;&#65533;&#65533;&#65533;	 `4Z&#65533;K&#65533;'O!&#65533;&#65533;&#65533;&#65533;&#65533;+)	&#65533;$?"%9&#65533;#&#65533;&#65533;$&#65533;&#65533;Gp&#65533;!&#65533;&#65533;S*&#65533;	&#65533;Y*&#65533;/&#65533;!=F&#65533;C&#65533;&#65533;&&#65533;l&#65533;&#65533;%]
p6&#65533;@xc&#65533;%&#65533;P&#65533;&#65533;Y&#65533;&#65533;P&#65533;&#65533;&#65533;&#1477;&#65533;&#1984;)&#65533;1!&#65533;Ro&#65533;rq&#65533;K&#65533; %L)?&#65533;&#65533;&#65533;&#65533;{b&#65533;`v	0&#65533;&#65533; $7;&#65533;&#65533;&#406;&#65533;&#169;&#65533;&#65533;&#65533;&#65533;&#65533;j&#65533;n&#65533;M&#1710;D%t&#65533;M&#65533;w&#65533;&#65533;T~&#65533;&#65533;0;&#65533;&#65533;&#65533;qv&#65533;&#65533;&#65533;&#65533;&#65533;&#65533;>-}:&#65533;&#65533;4%&#65533;HrT.&&#981;&#65533;&#65533;0)&#65533;$&#65533;Bq&#65533;Fu@V
&#65533; ,&#65533;&#1688;C|	&#65533;	&#65533;V*'0kYK&#65533;&#65533;&#65533;x qg&#65533;.:&#65533;&#65533;&#65533;w&+&#65533;&#65533;&#65533;b&#65533;&#65533;od&#65533;&#65533;&#65533;m&#65533;A&#65533;&#65533;)&#65533;3&#65533;&#65533;&#65533;&#65533;1 &#65533;s/pbI&#496;&#1993;tS&#65533;&#65533;M&#65533;&#65533;&#65533;&#65533;`&#65533;,4'=hn&#65533;C8S&#9792;\&#65533;Bv	 ?m&#65533;&#65533;&#65533;P &#65533;
&#65533;Y&#65533;&#65533;;y&#1406;&#145;(&#65533;&#65533;e/e&#65533;&#65533;`&#65533;&#65533; T&#65533;&#65533;&#65533;a&#65533;w&#65533;&#65533;&#65533;E 1 N&#65533;2&#65533;&#65533;	3&#65533;	&#65533;&#65533;&#65533;
&#65533;j&#65533;&#65533;&#65533;&#65533;d&#65533;h]&#65533;&#65533;`I&#65533;ma5&#65533;&#65533;&#65533;&#65533;&#65533;vu&#65533;&#65533;&#65533;&#65533;Y&#65533;&#65533; z&#65533;a&#65533;r[&$E&#65533;>?&#65533;u[&#65533;WS&#65533;45&#65533;:&#65533;&#65533;&#65533;&#65533;&#65533;&#65533;&#65533;&#65533;&#65533;&#65533;Q&#65533;&#65533;	2&#65533;+.&#65533;. a&#65533;ZxBa&#65533;a&#1705;A&#65533;&#65533;
&#65533;g&#65533;&#65533;M&#65533;(7=&#65533;&#65533; &#63281;&#65533;&#65533;W*&#65533;o &#65533;&&#65533;b&#65533; G&#65533;p&#65533;L&#65533;$$S&#65533;#
ti&#65533;&#65533;l&#65533;&#65533;s&#65533;&#65533;&#65533;9&#39493;Ev/!J&#65533;0?Z74&#65533;&#65533;&#27485;$&#1414;&#65533;@?&#65533;&#65533;z&#65533;&#65533;oLc&#65533; &#65533;&#65533;ay&#65533;&#65533;c&#65533;1 &#65533; &#65533;A &#65533;&#65533;G&#65533;&#65533;&#65533;&#65533;&#65533;>&#65533;-&#65533;&#65533;lN&#65533;z&#65533;a&#65533;\&#65533;L&#65533;vxI=&#65533;\&#65533;P:&#65533;&#65533;&#65533;4`&#65533;&#65533;&#65533;B&#65533;&#65533;&#65533;&#65533;"&#65533;&#65533;GZJ&#65533;&#65533;&#65533;>&#1712;q&#65533;&#65533;K&#65533; S*&#65533;&#65533;Jv&#65533;&#65533;&#65533;&#1277;U.`4&#65533;&#65533;&#65533;&#65533;>&#65533;b&#65533;&#65533;&#65533;ZX#&#65533;&#65533;z&#65533;&#65533;@&#65533;eC&#65533;u&#381;&#65533;Q*a&#65533;&#65533;&#65533;!&#65533;&#65533;&#65533;&#65533;&#65533;&#663;&#65533;&#65533;h	`3	&#2089;&#65533;&#172;L&#65533;&#65533; y1&#65533;&#65533;&#65533;&#65533;	;V k1"0i&#65533;=`R
&#65533;[&#65533;&#65533;G6&#65533;&#65533;R&#65533;&#65533;8&#65533;&#65533;Z&#65533;&#65533;d&#65533;&#65533;0E&#65533;!4&#65533;&#65533;`&#65533;&#65533;&#65533;~6&#65533;_\)&#65533;h&#65533;0&#65533;&#65533;&#65533;	&#65533;H&#65533;&#65533;&#65533;&#65533;&#65533;ixx)&#65533;o&#58602;_&&#65533;YTm&#65533;&#65533; &#65533;*&#65533;+&#65533;W`&#65533;>5&#261;@ Y&#65533;G&#65533;2&#65533;&#65533;M[&#65533;&#65533;o&#65533;&#65533;i&#65533;&#65533;K&#65533;4!*f&#65533;/j&#65533;|&#65533; T'&#65533;F&#65533;&#65533;&#65533;&#65533;.&#65533;p
1&#65533;&#65533;&#65533;0&#65533;n&#65533;q&#65533;\&#65533;&#65533;&#65533;B&#65533;&#65533;WY*&#65533;&#6225;&#65533;&#65533;&#65533;&#65533;MO &#65533;&#65533;&#65533;!&#65533;&#65533;&#65533;&#65533;,56- = &#65533; 7&#65533;	
B?BB
77>> &#65533;&#65533;&#65533;&#65533;&#65533;D
?&#65533;B&#65533; &&#65533;&#65533;&!&#65533;!,+&#65533;&#65533;&#65533;1&#65533;.2&#65533;&#65533;&#65533;.&#65533;&#65533;&#65533;&#65533;&#65533;&#65533;&#65533;&#1483;&#60658;&#65533;:&#65533;&#65533;&#65533;&#65533;&#65533;&#65533;&#65533;8&#65533;H&#65533;&#65533;A,&#608;&#65533;o&#65533;qX&#65533;H&#65533;@&#65533;g&#65533;&#727;C&#65533;&#65533;&#65533;&#41331;&#65533;&#65533;&#65533;,T&#65533;D&#65533;Bd&#65533;n$(&#65533;c&#65533;S&#65533;V&#65533;&#65533;g&#65533;&#65533;&#65533;t&#65533;&#65533;uc&#65533;`?C &#65533;&#65533;b
 &#65533;&#65533;`&#65533;&#65533;&#65533;1&#65533;p&#65533;&#65533;48&#65533;+&#65533;B:&#65533;0{&#65533;&#1655;p&#65533;&#65533;%x!&#1784;x&#65533;&#65533; )@Hw&#65533;fm'n&#65533;sA;&#65533;&#65533;&#65533;&#65533;&#65533;e$&#65533;T*A&#65533;	P&#65533;2&#65533;V,&#65533;"&#65533;lcG)Q&#65533;dFv &#65533;&#65533;&#65533;
 a&#320;&#65533;&#65533;&#65533;&#65533;&#65533;&#1795;nh5b{&#65533;op:&#65533;y&#65533;&#65533;&#65533;0W9A[&#931;&#65533;@&#65533;&#65533;$&#65533;J&#65533;wn{&#65533;
&#65533;&#65533;ak^&#65533;&#65533;B.b&#65533;{&#65533;&#65533;&#65533;&#65533;$&#65533;&#65533;	O&#65533;&#65533;&#65533;&#65533;*&#65533;&#65533;&#65533;}V,&#65533;&#65533;b@>&#65533;`j&#65533;&#65533;&#65533;&#65533;&#65533;p -4 &#65533;!&#65533;&#65533;;"&#65533;&#65533;=&#65533;T`&#65533;`&#65533;&#65533;&#65533; &#65533;-2s&#65533;&#65533;&#65533;&#1867;0J'&#65533;?&#65533;( ?fU&#65533;&#65533;@+&#65533;&#65533;#Y,&#65533;^&#65533;&#65533;&#65533;#@_&#65533;&#65533;p&#65533;&#65533;&#65533;
5(Y&#65533;I&#65533;0&#65533;&#65533;&#65533;&#65533;)&#65533;&#65533;pg<&#65533;&#65533;&#65533;&#65533;&#65533;R&#65533; %&#65533;M&#65533;&#65533;b&#65533;& Y&#65533;&#65533;&#65533;a<	&#65533;&#65533;;&#65533;&#65533;uE&#65533;0&#65533;$?+&#65533;&#14408;&#65533;3&#65533;&#65533;%z&#65533;:)*&#65533; 	*D&#65533;hHg1
#A&#65533;c&#65533;5}B&#65533;&#65533;&#65533;&#65533;&#65533;&#65533;&#65533;&X`&#65533; s&#65533;7)&#65533;j&#1418;g>&#65533;2&#65533;g&#65533;&#1346;>&#1034;)&#65533;&#65533;&#65533;1&#65533;&#65533;&#65533;@-L&#65533;&#65533;m&#65533;&#65533;&#65533;x1@&#994;[Q%fA&#65533;&#65533;Gt&#65533;&#65533;`&#65533;.#>&#65533;&#65533;&#65533;&#65533;&#65533;m&#65533;i&#65533;&#65533; &#65533;T &#65533;&#65533;&#1516;1 &#65533;&#65533;&#65533;&#65533;&#65533;a&#65533;`A1&#394;&#65533;LI]&#65533;k&#65533;n&#65533;B&#1852;&#65533;U&/>&#65533;&#672;&#65533;&#65533;&#65533;&#65533;&#65533;&#65533;XX@&#65533; | @|&#65533;@3&#65533;<&#1025;&#65533;&#65533;3&#65533;V&#65533;&#65533;&#65533;&#65533;&#65533;&#65533;XP&#65533;&#65533;n&#65533;s&#65533;da|(D"&#65533;&#65533;p!&#65533;W&#65533;&#65533;#&#65533;L&#65533;&#482; &#65533;t&#65533;&#65533;#&#65533;|&#65533;&#65533;&#65533;&#1025;&#65533;&#1027;&&` &#65533;$&#65533;&#65533;&#65533;zK&#65533;&#65533;~fK&#65533;&#65533;&#65533; &#65533;&#65533;&#65533;&#65533;&#65533;j&#65533;&#65533;v ,&#65533;6&#65533;L&#65533;dY]x&#65533;6H&#65533;-&#65533;&#65533;&#65533;&#65533;&#65533;	 &#65533;>zJ&#65533;&#1252;&#65533;n&#65533;5sa&#1820;&#65533;"&#65533;3&#65533; &#65533;(hF&#65533;p&#65533;X&#65533;Q&#65533;.&#65533;&#65533;&#65533;&#65533;p&#65533;&#65533;H&#65533;&#65533;}&#65533;&#65533;"&#65533;)&#65533;&#65533;&#65533;&#65533;&#65533;&#65533;b&#65533;&#65533;P +&#65533;(&#65533;&#1162;&#65533;k`&#1164;&<BdX&#65533;5&#65533;`&#65533;&#65533;b&#65533;-&#65533;&#2038; K&#65533;&#65533;&#65533;S&#65533;A&#65533;y:x&#65533;&#65533;&#65533;&#65533;&#65533;m)&#65533;`&#65533;&#359;&#65533;X.=&#65533;&#65533;r&#65533;(,6*&#65533;$t&#65533;%K&#65533;&#65533;Df&#65533;'&#65533;&#65533;&#65533;&#65533;0 L&#65533;&#65533;&#65533;&#516;M&#65533;&#65533;&#65533;2&#1218;&#65533;&#65533;&#65533;$.hA{|&#65533;8&#65533;n0&#65533;&#65533; &0:&#65533;&#65533;&#65533;KF:&#65533;?t&#65533;&#65533;&#65533;D,&#65533;rbQ5G&#65533;n&#65533;&#65533;~&#65533;&#65533;@&#65533;&#65533;B&#65533;f4&#65533;o&#65533;-&#65533;
`8hd &#65533; &#65533;&#65533;F\&#65533;"2&#65533;\	U&#65533;&#65533;&#65533;&#65533;&#65533;&#65533;D,&#65533;0J&#65533;&#65533;,&#65533;U R&#65533;0&#65533;&#65533; j&#65533;:{&#65533;##&#65533;!@&#65533; 8 &#65533;N)&#65533;&#65533;\&#65533;&#65533;I&#65533;\&#65533;&#65533;o&#65533;&#65533;&#65533;"b&#65533;&#65533;A&#65533;-&#65533;U &#65533;=&#65533; &#65533;%Z&#65533;&#65533;m&#65533;&#65533;&#65533;	q%&#65533;&#65533;&#65533;H.&#65533;&#65533;&#65533;!+T&#65533;m&#65533;&#65533;Y&#65533;L&#65533;&#65533;&#65533;&#65533;! 0&#65533;&#65533; &#65533;&#65533;o&#65533;AI&#65533;]K"&#65533;p&#65533;&#65533;"P&#65533;C&#65533;$&#65533;&#65533;&#65533;&#65533;I&#65533;&#65533;&#65533;]&#65533;
P'&#65533;x&#65533;&#65533;P&#65533;Y&#65533;_&#65533;D&#65533;`&#65533;&#65533;&#65533;5P6&#65533;&#65533;&#65533;kR g&#65533;	i&#152;&#65533;&#65533;R&#65533;%^&#65533;E&#65533;&#65533;&#65533;&#65533;&#65533;&#65533;&&#65533;&#65533;C&&#65533;&#65533;&#65533;&#65533;$&#65533;i/&#65533;zT!> &#65533;&#65533;`/&#65533;z&#65533; ,&#65533;&#65533;3Gl&#65533;&#1160;h9&#65533;&#65533;E&#65533;l&#65533;D&#65533;R$&#65533;@&#65533;HO&#65533;&#597;Z &#65533;N2Ip R1I4P2&#65533;n4a&#65533;&#65533;t&#65533;&#65533;0&#65533;'&#65533;01&#65533;&#65533;&#65533;5&#65533;&#65533; t	&#65533;_!p&#65533;&#65533;D&#65533;B&#65533;&#65533;&#65533;&#65533;&#65533;&#65533;&#65533;&#65533;8&#65533;sJ2&#65533;&#65533;!&#65533; i&#65533;&#65533;Ou&#65533;&#65533;&#65533;h&#65533;&#65533;&#65533; gq&#65533;}&#1396;&#65533;&#65533;Wq&#65533; &#65533;@&#65533;S&#65533;&#65533;*&#496;@&#1148;&#65533;t&#65533;1[Q&#65533;w&#65533;&#65533;&#65533;0 GUx&#65533;Vs+#&#65533;!&#65533;KT&#65533;1&#65533;"&#65533;@Bd`J&#65533;F&#65533;&#65533;$&#65533;&#65533;.f&#65533;&#65533;V&#65533;S&#65533;e A,&#65533;&#65533;&#65533;&#65533;&#1858;&#65533;&#65533;;&#65533;&#65533;&#65533;&#65533;.&#65533;&#65533;\& y&#65533;&#65533;7&#65533;	> &#65533;$&#65533; &#65533;I&#65533;S&#65533;&#65533;&#65533;]&#65533;-)t&#65533;&#65533;&#65533;&#65533;&#467;E&#65533;&#65533;8C&#65533;*&#65533;&#65533;&#65533;&#65533;&#65533;&#65533;8&#65533;`&#65533;&#1368;&#65533;&#65533;$&#65533;x&#65533;&#65533;K&#65533; &#65533;!&#65533;D&#65533; _&#65533;AM&#65533;&#65533;&#65533;0&#65533;&#65533;&#65533;&#65533;&#65533;&#65533;*g.A&#65533;,:&#65533;&#65533;&#65533;
&#65533;&#65533;Z1&#65533;&#65533;p\&#65533; mASe&#65533;8( :2R$n_&#65533; &#65533;&#65533;X&#65533;@&#65533;&#625;h&#65533;&#65533;{&#65533;1&#65533;s&#65533;c|&#1027;&#65533;&#65533;&#65533;&#65533;&#65533;c&#65533;k,`&#65533;&#65533;	&#65533;_$z&#65533;t9&#65533;Toy&#65533;&#65533;&#65533;=;&#65533;r5&#65533;Q&#65533;h4&#65533;&#65533;&#65533;0@&#65533;&#65533;!I@&#65533;&#65533;&`M&#65533;1&#65533;&#65533;&#65533;&#65533;&#65533;^&#65533;F &#41493;&#1018;&#65533;Md&#65533;&#65533;&#65533; &#65533;&#65533;D&#65533;L&#65533;&#65533; &#1156;&#65533;P&#65533;&#65533;&#65533;r/&#65533;&#65533;&#65533;1&#65533;&#65533;'x &#65533;:J&#65533;&#65533;&#65533;&#65533;`'A^7&#65533;?&#65533;O&#65533;r&#65533;dM&#65533;S6&#65533;%lTB&#65533;S&#65533;T&#65533;#&#65533;+*&#65533;HL&#65533;X&#65533;K&#65533;&#65533;L&#844;&#65533;b&#65533;:m&#65533;W&#65533;&#65533;}&#65533;~&#65533;d&#65533;-&#65533;&#65533;*Y&#65533;&#65533;A&#65533;/&#65533;	&#65533; &#65533;e&#65533;&#65533;#p&#65533;t&#65533;&#65533;&#65533;3&#962;&#65533;	&#65533;&#65533;&#65533;&#65533;&#65533;G&#65533;6&#65533;&#65533;|T;^&#65533;N&#567;cF&#65533;&#65533; n@&#65533;+)yX`.I&#65533;6\ &#65533;
&#65533; &#65533;+&#65533;Y@PMr&#65533;@8s&#65533;&#65533;w&#65533;&#65533;n7&#65533;)d&#65533;&#65533;z&#65533;BL&#65533;&#65533;&#65533;J&#65533;oT'&#65533;&#65533;@@qM 	(&#65533;2&#65533;%B&&#65533;T&#65533;R&#65533;*&#65533;&#65533;]%^&#65533;&#65533;d&#65533;&#65533;C&#65533;O&#65533;&#65533;M&#65533;&#65533;&#65533;&#65533;s&#778;&#65533;&#65533;&#65533;&#65533;&#65533;;05[&#65533;q&#65533;}&#65533;&#65533;&#65533;&#65533;&#65533;&#65533;`&#65533;8	&#65533;&#65533;&#65533;&#6764;0&#1920;&#65533;&#65533;c&#65533;&#65533;&#65533;=n&#65533;&#65533;)&#65533;&#65533;&#65533;pS&#65533;L&#65533;&#65533;LfJ&#65533;&#65533;`&#65533;&#65533;{&#65533;&#65533;G&#65533;&#65533;&#65533;]T&#65533; |\m&#65533;!&#65533; 1&#65533;&#65533;&#65533;O~w&#65533;+&#1432;1a&#65533;&#65533;u9&#65533;&#65533;!&#65533;!?&#65533;g&#65533;&#65533;&#65533;&#760;E&#65533;&#65533; `&#65533;&#65533;&#65533;N&#65533;&#65533;g
&#65533;1&#65533;2&#65533;@O&#65533;z[&#771;&#65533;&#65533;d&#65533;&#65533;&#65533;Q&#65533;@&#65533;&#65533;&#65533;&#875;&#65533;,`&#65533;[01 "&#65533;fhAbTE&#65533; &#65533; &#65533;&#65533;b 1D&#65533;&#65533;k&#65533;&#65533;|&#47233;&#65533;!"&#65533;s&#65533;2x&#65533;&#65533;&#65533;=&#65533;Vp&#65533;&#65533;&#65533;5&#65533;@ &#65533;&#65533;&#65533;h&#65533;2.&#65533;&#65533;&#65533;E&#65533;e&#65533;&#65533;dK&#65533; &#65533;@V9D&#65533;Gudt+BP`;@	&#65533;Lo&#65533;B&#65533;G @ &#65533;&#65533;&#65533;&#65533;&#65533;aWO&#65533;  	59S&#65533;&#65533;8&#65533;DH&#65533;&#385;&#65533;w&#65533;h&#65533;c&#65533;:NJE&#65533;&#65533;P &#65533;AbZ	tX1&#661;MqM&#65533;]&#65533;&#65533;v=<&#65533;t&#65533;f &#65533;~&#65533; AGFw&#65533;&#65533;2&#65533;~&#65533;&#65533;*G&#65533;&#65533;U)&#65533;&#65533;Qh&#65533;&#65533;}&#65533;@Ms&#65533;&#65533;I&#65533;b&#65533;iH-&#65533;#&#65533;c&#65533;F&#65533;( `W&#65533;x#&#65533;B&#65533;?&#65533;L*&#65533;`0&#65533;6&#65533;&#65533;UWi1q	&#65533;&#65533; d%`d &#65533;o&#65533;CLHWFs&#65533;&#65533;A&#65533;p	&#65533; F*c&#65533;&#65533;s&#65533;f &#65533;&#65533;&#65533; 1&#65533;&#65533;4&#65533;&#65533;&#65533;s96&#65533;H&#65533;g#&#65533;&#65533;v&#65533;&#65533;h&#65533;%b&#65533;&#65533;&#65533;4&#65533;v&#65533;{1I&&#1483;&#65533;&#65533;'&#1440;*&#65533;4q`1&#65533;6&#65533;8N&#65533;&#65533;&#65533;6&#65533;VA&#65533;j&#65533;&#65533; &#65533;Qo Bve
&#65533;&s&#65533;&#65533;&#65533;=&#65533;&#65533;P&#65533;&#65533; `$&#1043;- 	E&#65533;>&#65533;&#65533;^<4g&#65533;ac
&#65533;&#65533;&#65533;'&#65533;4&#65533;Q&#65533;&#65533;&#65533;V&#65533;#o&#65533;&#65533;&#65533;&#65533;&#65533;&#65533;-&#65533;mbA&#65533;&#65533;&#65533;G&#65533;=&#65533;dOV1>&@ Yy&#1124;	:&#65533;u&#65533;6&#65533;@&#65533;O&#65533; &#65533;&#65533;i&#65533;&&#65533;jV&#65533;[6`Lq#&#65533;8&#516;*$i&#65533;&#65533;0@3&#65533;^&#65533; r&#65533;
&#65533;Q&#65533;>Ud&#65533;&#65533; i&#65533;Y&#65533;&#65533;&#65533;Uq`N!61&#65533;c&#65533;&#65533;&#65533;&#65533;b)x(\&#65533;VVV&#65533;&#582;:&#65533; Y&#65533;&#65533;),Pi&#65533;-W&#65533;d&#65533;&#65533;F7&#65533;d&#65533; }&#65533;&#65533;&#65533;Eq$Y&#65533;1&#65533;Q0Q&#65533;&#65533;d*&#65533;&1s 0B&#65533;$e#I&#65533;2&#65533;&#65533;3&#65533;S&#65533;7}&#65533;sgU&p&#65533;&#385;^&#65533;&#65533;&#65533;c&#65533;&#65533;&#65533;{&#65533;&#65533;{&#65533;@&#65533;&#65533;&#65533;q&#65533;7}|&#65533;&#65533;$	eZ$0M&#65533;&#65533;&#65533;u	&#65533;&#65533;pe&#65533;7o p&#65533;>&#1554;`&#65533;&#65533;hQ&#65533;&#65533;n&#65533;n&#65533;&#65533;#&#196;}&#65533;&#65533;&#65533;&#65533;!&#65533;M,&#65533;Z&#65533;0c &#65533;m&#1284;/&#65533;&#65533;&#65533;&#65533;&#65533;!&#65533;&#65533; }&#65533;&#65533;<&#65533;&#65533;&#65533;g(&#65533;3&#999;0j&#65533;'&#711;$&#65533;&#65533;&#35234;30&#65533;=&#65533;&#65533;&#65533;Pp6@t&#65533;&#65533;&#274;&#65533;&#1500;&#65533;Z&#65533;[&#65533;9&#65533;&#65533;P
&#65533;&#65533;y&#65533;T8&#65533;&#65533;&#65533;&#65533;a&#65533;&#65533;,&#65533;+&#65533;$&#65533;"&#65533;&#65533;C&#65533;&#65533;>&#65533;A&#65533;v AOb&#65533;w&#65533;&#65533;j&#65533;&#65533;).=&#1704;&#65533;p&#65533;x&#65533;&#65533;Mt'&#65533;Z&#65533;FA&#1179;.&#65533;r%&#65533;`&#65533;*Cp&#65533;	%s&#65533;&&#65533;&#65533;&#65533;)z/&#65533;Z&#65533;	u&#65533;&#1234;&#65533;&#65533;&#65533;H&#65533;&#65533;&#65533;z&#65533;p&#65533;&#65533;&#65533;-&#65533;U+&#65533;$&#65533;P>M=&#65533;-&#65533;|&#65533;b"&#153;+%?&#65533;4&#65533;&#65533;'aIy*)&#65533;Rw&#65533;&#1709;@&#1163;&#65533;&#65533;A&#65533;c&#65533;CM&#65533;&#65533;m=&#65533;>$p2@CB8:#2&#65533;#&#65533;/S>&#65533;,&#65533;&#65533;W&#65533;&#65533;&#65533;u'4Q?&#1554;2,@(j&#65533;&#65533;&#65533;&#65533;	jr&#65533;&#65533;A&#65533;&#65533;&#65533;u&#65533;c&#65533;&#65533;#"0z&#65533;&#65533;8c&#65533;"&#65533;H&#65533; ' &#65533;&#65533;&#65533;&#694;R&#65533;2&#65533;&#679;q!&#65533;&#65533;f&#557;1&#65533;&#1978;&#65533;B&#65533;&#65533;gC&#65533;&#65533;&#65533;
&#65533;&#65533;* 0P&#65533;!`&#65533;4&#65533;2*0 ( &#65533;Q&#65533;,\&#65533;u,Q&#65533;&#65533;&#65533;,;&#65533;%z&#65533;j*j!ToL1
&#65533;p&#65533;#z&#65533;M&#65533; &&#65533;&#65533;gu*$@ &#65533;&#65533;&#65533;&#65533;@&#65533;&#65533;&#65533;6R&#65533;&#65533;b&#65533;&#65533;&#65533;&#128;&#65533;@:4&#65533;:M&#65533;&#65533;&#65533;&#65533;N&#65533;*g&#65533;4d
&#65533;&#65533;	&#65533;)&#65533;' &#65533;&#65533;&#65533;&#65533; v&#65533;&#65533;&#65533;q &#65533;&#65533;*&#65533;&#65533;&#65533;=&#65533;y7&#65533;t_&#65533;&#65533;&#65533;&#65533;&#65533;&#65533;&#65533;@!&#65533;@&#65533;W&#65533;Z&#65533;u&#65533;J&#65533;&#996;BR-&#65533;} vA&#65533;$PC -&#65533;}&#65533;&#65533;!@TY&#65533;7&#65533;AC&#65533;&#65533;{,:[qA&#65533;&#65533;&#65533;3&#65533;!&#65533;ZN&#65533;&#65533;9&#65533;&#65533;!p\&#65533;3iTk&#65533;7Xt&#65533;@o&#65533;k&#65533;&#65533;@ed:&#65533;&#65533;
&#65533;&#65533;<_&#65533;,m&#65533;j&#65533;&#65533;&#65533;ue0@6&#65533;&#65533;D5J"$&#65533;2&#65533;&#65533;&#65533; EW&#65533;&#65533;d&#65533;D&#65533;
&#65533;&#65533;&#65533;q"&#65533;(&#65533;D&#65533;&#65533;A&#65533;&#626;&#65533;_!&#65533;9&#65533;&#65533;&#65533;v!*&#65533; &#65533;NBM&#65533;aq;p&#65533;Ki&#65533;&#65533;d&#65533;]&#65533;Fe&#65533;7&#65533;X "$Q&#65533;B8&#65533;&#65533;jP(&#65533;6k* &#65533;@*&#65533;<4d&#65533;&#65533;k&#65533;&#65533;"&#65533;@+[e&#65533;&#65533; 4&#65533;&#65533;&#65533;;.P&#65533;w?:&#65533;P&#400;;&#65533;{]&#65533; @&#65533;#WH$<&#65533;&#65533;",&#65533; p&#65533;&#65533;&#65533;l*0/&#65533;&#65533;&#65533;j#&#65533;&#65533;&#65533;P&#65533;&#65533;&#65533;o&#674;&#65533;/&#65533;&#65533;r7&#65533;&#65533;ALB
&#65533;!c`&#65533;&#65533;=N&#65533;&#65533;&#65533;`7/t&#65533;&#65533;$p3&#65533;c&#243;yUpq&#65533;&#65533;k&#65533;/&#65533;&#65533;&#65533;(g&#65533;A&#65533;&#65533;&#65533;A&#65533;&#65533;[&#65533;|&#1275;&#65533;&#65533;E&#331;&#65533;&#65533;#0&#65533;@&#65533;&#65533;9&#65533;&#65533;&#65533;{ &#65533;Z&#65533;<Q&#65533;u&#65533;{&#65533;P+&#65533;&#1042;&#65533;&#65533;&#65533;&#65533;&#65533;&#65533;&#65533;@&#65533;&#65533;7`Z
Y&#65533;&#65533;&#65533;D&#65533; &#65533;&#65533;&#65533;Sk&#664;X#&#65533;Th&#65533;as&#65533;@&#65533;p&#65533;&#65533;*&#65533;\:>&#65533;u
&#65533;1&#65533;&#421;#Y&#65533;&#65533;&#978;&#65533;&#65533;&#65533;6&#65533;&#65533;&#65533; &#65533;g9q+b&#65533;&B&#65533;&#65533;&#65533; `Z&#65533;&#65533;G=@ISRM&#65533;tf&#65533;`<&#65533;x%\f+9Q=?j&#1916;F&#65533;&#65533;7&#65533;&#65533;o&#65533;&#65533;7m&#65533;&#596;fK e:&#65533;)&#65533;;!S&#65533;>&#65533;&#65533;3&#65533;X2Pc&#65533;aw&#65533;&#65533;Q&#65533;&#65533;C ?&#65533;5&#65533;&#65533;&#65533; &#65533;z&#65533;&#65533;&#65533;&#65533;y^nA*&#65533;&#65533;s&#65533; &#760;&#65533;  &#65533;*&#65533;&#65533;C&#65533;&#49966;&#65533;u&#65533;Z&#65533;tyi
&#65533;
&#889;&#65533;4-L&#65533;+B&#65533;t&#65533;&#65533;U&#65533;C&#65533;&#65533;&#65533;@&#65533;
:&#65533;&#65533;!I&#65533;&#65533;C &#65533;&#65533;m&#65533;Jy&#65533;S
&#65533;>&#65533;c&#65533;
&#65533;+&#65533;&#1172;|g&#65533;W&#65533;&#65533;&#497;1&#65533;&#65533;&#813;&#65533;&#65533;W/ZL-&#65533;&#65533;<C&#65533;&#65533;&#65533;{&#65533;(&6&#65533;&#720;!&#65533;$&#65533;Ei,At')&#65533;&#65533;iO&#65533;&#65533;&#65533;&#65533;&#65533;K&#65533;bbk &#65533;A&#65533;#&#65533;&#65533;&#65533;&#65533;z#ep*&#65533;&#65533;l"@5&#65533;T&#65533;s.&#65533;&#65533;&#65533;&#833;/Zl&#65533;
&#65533;f]w&#65533;!o&#1148;&#65533;&#65533;&#65533;1 &#65533;'&#65533;1&#65533;&#65533;;C$&#65533;D&#65533;&#65533;WtQM &#65533;z&#65533;&#65533; &#65533;A
;&#65533;&#65533;&#65533;a&#65533;&#65533;|u&#65533;&#65533;V&#65533;Qv~&#1176;&#65533;a&#65533; @*Tnv1 <&#65533;&#1748;&#65533;&#440;k<4&#65533;&#65533;&#768;5&#65533;1&#65533;&#39946;z&#65533;T&#65533;&#65533;&#65533;&#65533;'&#65533;J&#65533;3/&#65533;&&#65533;%&#65533;y&#65533;maq&#65533;A3@&#65533;N&#65533;&#65533;&#288;[&#65533;&#65533;&#65533; &#65533;&#65533;	`F@ &#65533;&&#65533;&#65533;
&#65533;&#65533;&#65533;&#65533;>,&#65533;P&#65533;&#65533;6&#65533;&#1677;a&#65533;W\gv60MV/qZ&#65533;&#65533;JO&#65533;&#65533;}&#65533;e&#65533;%G&#65533;&#65533;&#65533;&#65533;&#65533;&#65533;&#65533;C&#65533;q&#65533;&#1248;&#65533;>&#65533;&#65533;&#65533;aO&#65533;.h&#65533;HE&#65533;&#65533;&#65533;&#65533;&#65533;H&#65533;(&#65533;&#360;&#65533;P);&#65533; &#65533;&#65533; P*&#65533;v&#65533;M&#65533;	D7+W&#65533;[&#65533; ;&#65533;A&#65533;Qu&#65533;Fjb&#65533;&#65533;Q(D&#65533;%&#65533;	u&#65533;&#65533;&#65533; ) &#65533;0y/&#65533;4YLvR3-&#65533;	:x&#65533;>E&#65533;&#65533;&#65533;4In&#65533;N:&#65533;&#65533;L&#65533;R&#65533;%&#65533; &#1154;3&#65533;#&#65533;&#65533;&#65533;&#65533;*P*&#65533;sf*$6&#65533;&#65533;D1&#65533;&#65533;i&#65533;&#65533;&#65533;&#65533;&#65533;<&#65533;uzS&#65533;&#65533;'&#65533;01&#65533;mtu>&#65533;&#65533;0&#65533;3Cv1&#65533;&#65533;H&#65533;P&#65533;&#65533;i"K5&#65533;&#65533;&#65533;50]5n:4+&#65533;&#65533;p&#65533;&#65533;&#65533;Hi&#65533;&#65533;&#65533;&#65533;X&#65533;&#65533; &#65533;:[&#65533;q &#1490;'-<H&#65533;k&#65533;o&#65533;0&#65533;v y&#65533;&#65533;&#65533;&#853;&#65533;MQtm&#65533;7&#65533;&#65533;V6&#65533;&#65533;&#65533;&#65533;&#65533;&#65533;&#65533;&#65533;&#65533;i
kt5&#65533;88iG&#65533;v&#65533;&#65533;.&#65533;&#65533;#&#65533;&#65533;{=&#65533;&#65533;u&#65533;1&#65533;&#1145;\6Z&#65533;lf&#65533;_[:!&#65533;qA&#65533;<&#65533;4&#65533;&#65533;&#65533;&#65533;&#65533;&#65533;R&#65533;7.&#65533;&#65533;T!&#65533;&#65533;,`&#65533;UV&#65533;k)&#65533;&#65533;&#65533;&Q*O*<N&#35574;&#933;&#65533;&#65533;ti&#65533;&#65533;&#65533;&#65533;&#65533;&#65533;&#65533;o4}=&#65533;22&#65533;q&#65533;&#65533;&#65533;#&#65533;$&#65533;&#65533;+&#65533;&#65533;&#65533;&#65533; &#65533;&#65533;D&#65533;&#65533;&#65533;q&#849;&R&#65533;&#65533;&#65533;%(Bxm&#65533;&#65533;&#1488;$f&#65533;C&#65533;&#65533;&#65533;0R6~&#65533;%&#65533;:f&#65533;g&#65533;&#744;&#65533; &#65533;&#65533;dsA&#65533;&#65533;vh&#65533;XT>pq&#65533;8&#65533;=1=&#65533;& &	7  7	D?	&#65533;&#65533;&#65533;&#65533;&#65533;&#65533;&#65533;&#65533;&#65533;&#65533;&#65533;7
BB&#65533;7&#65533;&#65533;&#65533;&#65533;&&#65533;&#65533;&#65533;&#65533;&#65533;&&#65533;&#65533;$,.-1"&#65533;&#65533;&#65533;&#65533;&#65533;&#65533;&#1898;.&#65533;&#65533;&#65533;&#2027;&#65533;&#65533;&#65533;1&#65533;&#65533;&#65533;&#65533;&#65533;&#65533;&#65533;&#65533;&#65533;&#65533;&#65533;&#65533;&#65533;&#65533;&#65533;&#65533;&#65533;&#1031;O&#65533;Ao.&#17499;G0@&#65533;&#65533;&#1465;p&#65533;oZ&#65533; +H\&#65533;&#65533;&#65533;S}H&#65533;@&#65533;"Q D&#65533;	2Z&#65533;rA&#65533;A!t@t&#65533;&#65533;!&#65533;,Q&#65533;U+&#65533;&#65533;
PJ)t&#35613;j5&#65533;&#65533;&#65533;Y74u&#65533;e&#65533;S&#65533;^ |&#65533;&#65533;i&#65533;&#65533;&#65533;- &#65533;<&#65533; &#65533;F&#65533;&#12321;&#65533;&#65533;1*P&#65533;Pa&#65533;*i&#65533;b&#65533;&#65533;M&#65533;&#65533;
!O&#65533;&#65533;&#568;_T&#65533;&#65533;#K&#65533;&#65533;&#65533;c&#65533;	&#65533;>H<&#65533;&#65533;&#65533;&#65533;&d(&#65533;C&#65533;&#65533;&#65533;sa&#65533;c&#65533;.&#65533;~k&#65533;E&#65533;&#65533;XX1&#65533;&#65533;&#65533;	f\&#65533;=&#65533;&#65533;O`(7&#65533;&#65533;D.&#65533; &#65533;&#65533;I&#65533;&#65533;&#65533;&#65533;&#65533;&#65533;"&#65533;&#1556;+&#65533;|20Ik% 	&#65533;r&#65533;&#65533;&#65533;&#65533;&#65533;&#65533;HX&#65533;`&#65533;7B&#65533;&#65533;8N&#65533;,&#65533;N*&#65533;&#65533;7a&#65533;&#65533; 5&#65533;&#65533;>.&#65533;&#65533;&#65533;.V&#65533;9&#65533;|&#65533;h&#65533;Du &#65533;&#65533;U&#65533;&#65533;:D&#257; &#65533;U&#65533;@z&#65533;&#65533;d$&#65533;&#65533;b6&#65533;&#65533;&#65533;T&#65533;m&#65533;#B5 &#65533;@&#65533;*@&#65533;
3&#65533;@@,&#65533; @=&#65533;&#65533;H#_&#65533;&#65533;t&#65533;&#1554;&#65533;&#65533;&#65533;2&#663;&#65533;H&#65533;+&#65533;&#65533;&#65533;	%@&#65533;&#65533;&#65533;$&#65533;p&#65533;{@-&#65533;	 &#65533;
&#65533;&#65533;(# &#65533;&#65533;B64P&#65533; 1f&#65533;> <&#65533;C3&#65533;S&#65533;:r&#65533;k+&#65533;s(n&#65533;vj A&#65533;<&#65533;&#65533; &#65533;&#65533;&#1638;}&#65533;&#65533;7&#65533;=&#65533;&#65533;&#65533;^&#65533;&#65533; &#65533;&#65533;&#65533;
'~&#65533;A&#65533;&#65533;p&#65533;-&#65533;&#65533;&#65533;!H T/l&#65533;@&#65533;&#65533;
L@vN&#65533;&#65533;&#65533;)&#65533;u7&#65533;(W&#65533;A%
l&#65533;UW	 &#1905;&#65533;!s&#65533;&#65533;'&#65533; &#65533;&#65533;~&#65533;_@/8&#65533;\&#65533;&#65533;l&#65533;X&#65533; &#65533; &#65533;&#65533;j&#65533;&#65533;b;O&#65533;)&#65533;&#65533;&#65533;!&#1827;&#65533;&#65533; S &#65533;&#65533;&#65533;&#65533;&#65533;&#65533;&#65533;:x&#65533;)f&#65533;&#65533;PA,&#65533;PC 1&#65533;&#65533;W&#65533;&#65533;&#65533;AY=&#65533;&#65533;&#65533;# &#65533; #&#65533;L@&#65533;=&#34819;s&#65533;&#65533;&#65533;Q
4&#65533;@&#65533;&#65533;4u&#65533;D&#65533;]&#65533;PM&#65533;`,MSn&#65533;&#65533;&#65533;&#65533;C&#65533;&#65533;4	 &#572;w@3&#65533;B'&#65533;U&#65533;,<0&#65533;*(&#65533; Q*22&#65533;&#65533; &#65533;:&#65533;<&#771;&#65533;7&#65533;&#65533;&#65533;@0x&#65533;~&#65533;&#65533;&#65533;&#65533;&#65533;&#20304;&#212;G&#65533;&#65533;&#65533;dJ&#65533;,&#65533;*=&#65533;&#65533;&#65533;72&#65533;q:&#65533;&#65533;&#65533;0&#65533;)C &#65533;A&#65533;P@"$&#65533;&#65533;	(&#65533;&#65533;&#65533;&#65533;&#65533;`	m&#65533;&#1465;&#65533;t&#65533;&#65533;@&#65533;&#65533;US&#65533;-&#65533;g&#65533;leIR&#65533;Ab&#65533;<r&#65533;>e&#65533;
E&#65533;A#\&#65533;&#65533;4&#65533;D29&#65533;&#65533; &#65533;"@~&#65533;gz\&#65533;b&#65533;&#65533;T&#65533;aAM(5&#65533;&#65533;1&#65533;&#65533;&#65533;s&#65533;>0'&#65533;Pp&#65533;;&#771;&#65533;"&#65533;z&#65533;a&#65533;&#65533;&#65533;0&#65533;&#65533;!&#65533;W:`&#65533;t@ $&#65533;@r&#65533;&#65533;9R2&#65533;&#65533;B!`);&#65533; &#1026;&#65533;`<Ma&#65533;*&#65533;H&#65533;XDm&#65533;&#65533;&#65533;&#65533;&#65533;6&#65533;&#65533;H&#65533;Z|`&#65533;X&#65533;8&#65533; V@&#65533;<&#65533;EH&#1041;H`U&#65533;&#65533;&#443;&#1409;8:&#65533;a\&#65533;(&#65533;&#65533;&#65533;&#65533;&#65533;&#65533;&#65533;`&#65533;W9
&#643;O&#65533;&#65533;&#65533;>h J&#65533;&#65533;o&#65533;&#65533;&#65533;&#65533;&#65533;&#65533;&#65533;&#1317;&#65533;&#65533;"&#65533;00&#65533;q   &#65533;T&#65533;.&#65533;&#65533;&#1250;#~&#65533;+5+K&#65533;&#65533;X&#1026;"&#65533;&#1174;&#1946;&#65533;a&#65533;&#65533; &#65533;&#65533;&#65533;6 &#65533;&#65533;&#65533;H8&#65533;+&#65533;&#65533;&#65533; &#65533;&#65533;.&#65533;&#65533;+&#65533;A0&#65533;E> &#65533;$4&#65533;!&#65533;&#65533;&#65533;$&#65533;s&#65533;&#65533;&#65533;H<
rqA &#65533;Ds@@&#65533;&#65533;Q&#65533;|&#65533;&#65533;&#65533;y&#65533;#&#65533; 8:B&#65533;&#65533;e&#65533;E&#65533;Q&#65533;&#65533;&#65533;X&#65533;	&#65533;F&#65533;&#65533;4&#65533;3@A&#896;&#1089;&#65533;&#65533;&#65533;X@&#65533;&#65533;,q4!(m9&#65533;ejYK$&#65533;&#65533;&#65533;T{ES~&#65533;&#65533;8&#65533;&#65533;!&#65533;&#65533;b]X&#65533;&#65533;3&#65533;&#65533;&#65533;C&#65533;&#65533; &#1673;&#65533;&#65533;p&#65533;D&#65533;&#65533;&#65533;&#65533;&#65533;&#65533;Nn&#65533;+&#65533;&#484;4ed8&#65533;a&#65533;"&#65533;&#65533;N&#65533;&#65533;)X&#65533;&#65533;&#65533;&#65533;uC&#65533;&#65533;T[&#65533;&#160;&#65533;&#65533;d&#65533;Z@&#65533;0&#65533;0 O+P*{&#65533;+do'c&#65533;&#65533;&#65533;.&#65533;&#65533;Qh};).CG&#65533;tGjX3&#65533;L&#65533;&#65533;gq%ik&#65533;X&#65533;$,&#65533;&#65533;`]&#65533;&#65533;! &#65533;&#65533;p2 C&#65533;H9&#65533;&#65533;	&#65533;kHNws&#65533;"&#65533;&#65533;Ai&#65533;iO&#65533;&#65533;&#65533;&#65533;-p&#65533;Z1&#672;J&#65533;&#65533; &#65533;&#65533;&#65533;&#65533;B&#65533;&#65533;\+!&#65533;&#65533;&#65533; &#65533;I&#65533;| / F$&#65533;&#65533;n<&#65533;&#65533;&#65533;&#65533;&#65533; 
n&#65533;]d&#65533;{&#65533;P&#65533;&#65533;5&#65533;&#65533;&#1431;&#65533;&#65533;&#65533;M~&#65533;&#65533;&#65533;D&#65533;R&#65533;iz &#65533;&#65533;~&#65533;&#65533;&#65533;&#65533;~&#65533;&#65533;&#65533;wp&#65533;v&#65533;&#65533;&#65533;( &#65533;&#65533;4B&#65533;&#65533;&#65533;t&#65533;&#65533;&#65533;&#65533;	E&#25405;%&#65533;&#65533;bJQ&#65533;q p@2%\&#65533;&#65533;&#65533;&#425;&#1024;&#65533;&#65533;&#65533;?JE0&#65533;&#65533;&#65533;$&#65533;D&#65533;z&#65533;&#65533;&#65533;&#65533;&#65533;&#65533;G&#65533;DlT&#65533;&#65533;D8&#65533;&#65533;j&#65533;&#65533;&#1012;&#512;&#65533;&#65533;M&#65533;N|&#65533;;&#65533;i&#65533;&#65533;&#65533;&#65533;&#65533;&#65533;&#65533;%&#1042;&#1169;"&#65533;&#65533;&#65533;&#65533;&#65533;&#65533;Ovr&#65533;Z`&#65533;&#65533;O;&#65533;CbC&#65533;V{&#65533;Bl!o&#65533;X&#65533;y&#65533;&#398;YH&#65533;x &#65533;&#65533;m) &#65533;w4&#468;&#65533;[&#65533;"0&#65533;yL&#65533;21&#65533;8&#65533;&#65533;V&#65533;&#1449;+@
&#65533;&#65533;\&#65533;w(( &#65533; &#65533;&#65533;9>&#65533;2#&#65533;9&#65533;&#65533;v&#65533;\*&#65533;ii&#65533;8&#65533;&#65533;&#65533;&#65533;x&#65533;&#65533; &#65533;&#65533;gA&#65533;&#65533;&#65533;&#65533;&#383;&#65533;>&#65533;&#65533;\5,&#65533;&#65533;&#65533;&#65533;" :&#65533;*&#65533;h&#65533;&#65533;&#65533;&#65533;,&#65533;%&#65533;&#65533;}$&#796;*&#65533;@D.&#65533;U&#65533;p*`&#65533;&#65533;rs{<&#65533; &#65533;.*&#65533;W&#1241;	&#65533;xS|	@&#65533;X&#65533;L< -P&#65533;&#65533;&#65533; &#65533;&#65533;&#65533;9t&#65533;'`&#65533;`Dqd&#65533;&#65533;&#65533;@&#65533;M&#882;&#65533;&#65533;2&#65533;&#65533;&#65533;&#65533;/&#65533; YP &#5811;L3&#65533;&a&#65533;xii&#65533;1&#65533;ls@&#65533;@&#65533;&#65533;&#65533;&#65533;&#65533;&#65533;_&#65533;&#65533;.&#65533;&#65533;0r T&#65533;&#65533;&#65533;eX&#65533;&#65533;&#65533;%A#F{ |&#65533;K[&#65533;&#65533;&#65533;&#65533;&#65533;&#65533;&#65533;'p6&#65533;&#65533;<&#65533;W&#65533;P_&#65533;_&#65533;&#65533;AF4/&#65533;@&#65533;&#65533;&#65533;Fj&#65533;T&#65533;&#65533;&#65533;&#65533;&#65533;L&#65533;&#65533;S&#65533; ?&#65533;&#65533;&#65533;&#65533;P%0&#65533;3&#65533;&#65533;R&#65533;&#65533;&#65533;&#65533;b[l&#65533;&#65533;&#65533;u&#65533;l&#65533;&#65533;"Z&#65533;&#65533;&#65533;*&#65533;&#65533;a&#65533;I@f&#65533;&#65533;`	-r&#65533;&#65533;&#65533;&#65533;P&#65533;5+	&#65533;bD&#65533;&#316;&#65533;&#65533;&#65533;X@T*y&#65533;U7&#65533;  n)g
&#65533;&#65533;&#65533;+&#65533;&#65533;!&#65533;&#65533;&#65533;S_&#65533;&#65533;m&#65533;2&#65533;&#65533;`&#65533; &#65533;&#65533;8&#65533;e&#65533;h&#65533;!'&#65533;#&#591;6t85&#65533;&#65533;N&#65533;&#65533;.&#65533;P,&#65533;B &#65533;&#65533;&#65533;4&#65533;z&#65533;&#65533;s ps&#65533;cz&#789;R&#65533;2D@&#65533;y&#1875;m&#65533;&#65533;=&#65533;&#65533;&#785;@10&#65533;P #P F&#65533;d  &#65533;F&#65533;&#65533;C|&#65533;n&#65533;&#65533;&#65533;&#65533;-p&#65533;d &#65533;&#65533;8/"@&#65533;&#65533;'&#65533;4&#65533;&#65533; So&#65533;&#65533;0-F[&#65533;&#65533;@&#65533;&#65533;\_i&#65533;py&#65533;&#65533;:o&#65533;]#Q)&#65533;&#65533;&#65533;
_&#65533;&#65533;&#65533;0&#65533;&#65533;8&#65533;&#65533;&#65533;.&#65533;P,c&#65533;&#65533;A &#65533;&#65533;X&#978;l&#65533;%j68&#65533;&#65533;6I&#65533;JK&#65533;&#65533;&#65533;5&#65533;P,&#65533;WQ&#65533;r"&#65533;y&#65533;Q7&#65533;  *&#65533;I&#65533;&#65533;&#65533;@&#65533;&#65533;&#65533;&#65533;96B&#65533;%~&#65533;TFO&#65533;
-p8&#65533;D&#1751;&#65533;&#65533;8O@&#65533;$b&#65533;&#65533;9&#65533;&#65533;d&#65533;TQEu&#65533;pj&#65533;&#65533; py&#65533;$3&#65533;&#65533;F&#65533;&#65533;Y0&#849;&#65533;q.&#2019;&#65533;&#65533;&#65533;Qy&#65533;&#1251;D&#65533;&#65533;a&#65533;&#65533;&#65533;&#65533;&#65533;&#65533;EE&#65533;=&#65533;4&&#65533;k|&#65533;`-&#65533;r&#65533;2&#65533;&#65533;
UW$p&#65533;&#65533;)&#65533;aw&#65533;&#65533;&#65533;2Vh&#1061;v&#65533; &#65533;4&#65533;~&#65533;&#65533;Uo&#65533;p~&#65533;&#65533;&#65533;)S &#65533;c&#1856;!&#65533;H&#65533;&#65533;I&#65533;(P&#65533;2&#65533;&#65533;, 2&#65533;b)1&#65533;!/-q
=&#65533;&#65533;&#65533;&&#65533;$S&#65533;T.&#65533;Q&#65533;(.&#65533;7-&#65533;&#65533;f`&#65533;s&#65533; Y= &#65533;&#65533;&#65533;<&#1795;D1&#65533;&#65533;&#65533;=P Jw ,PP$ !0&#65533;f|&#65533;G!&#65533;&#65533;&#65533;dVu'&#65533;8dF&#65533;j&#65533;))wyb&#65533; }&#65533;CV&#65533;&#65533;&#65533;&#65533;  iu&#65533;&#65533;&#65533;K&#65533;<&#65533;>&#65533;&#65533;&#65533;B!&#65533;&#65533;&#65533;&#65533;]T]1P&#65533;&#65533;p1&#65533;&#65533;3&#65533;`&#65533;3Z&#65533;&#65533;m&#65533;&#65533;&#65533;sR&#65533;m&#1592;&#65533;Ou
&#65533;&#65533;&#65533;>&#1044;&#65533;&#65533;^w&#65533;&#65533;&#65533;5&#65533;&#65533;&#65533;3&#65533;&#65533;*0}6U  &#65533; 7A}&#65533;c,p?"1&#65533;&#1104;&#65533;&#65533;2&#65533;)&#65533;&#65533;&#65533;6&#65533;&#65533;V&#65533;h&#65533;&#65533;&#65533;&#65533;Q:&#65533;&#65533;&#65533;h@6a&#65533;0C# XV&#65533;&#65533;t+&#65533;;C&#65533;&#65533;&#65533;&#65533;m&#65533;:&#65533;&#65533;&#65533;	&#65533;,r&#1408;K5&#65533;f_b&6 &#65533;&#65533;z&#65533;{&#65533;SX%&#65533;`6&#65533;qS$&#65533;&#65533;&#65533;$0 "&#65533;# }&#65533;,&#65533;&#65533;  &#65533;&#65533;&#65533;&#65533;:R&#65533; wU&#65533;)&#65533;iia&#65533; S5&#65533;&#65533;d ?&#65533;V&#65533;HqwG&#65533;&#65533;&#1751;&#65533;&#65533;D&#65533;&#65533;&#65533;0&#65533;&#65533;0p&#65533;&#65533;&#65533;v&#65533;&#65533;&#65533;&#65533;.&#65533;P&#65533;+&#65533; 2  P&#65533; C$@(&#65533;&#65533;&#760;`&#65533;&#65533;&#65533;wzlR&#65533;=x8-&#65533;&#65533;U=Wz>w&&#65533;1&#65533;Q&#65533;@&#65533;I&#65533;Y&#65533;&#65533;&#65533;&#65533;&#512;e<SQ.&#65533;0&#65533;|&#65533;H.p?&#65533;&#65533;&#65533;G&#65533;@o&#65533;&#65533;.&#65533;&#65533;&#65533;&#65533;A&#65533;&#65533;:&#65533; C&#65533;&#65533;&#65533;n&#65533;&#65533;d_&#65533;&#1337;&#65533;wt&#65533;&#1124;&#65533;v&#65533;&#65533;"&#65533;-&#65533;&#65533;&#65533;&#65533;!:&#65533;&#65533;&#65533;&#65533;CU&#65533;I&#65533;3Jr&#65533;+&#65533;&#65533;U&#560; &#65533;L0 &#65533;&#65533; -&#65533;^ l:&#65533;&#65533;5&#65533;vx&#65533;&#65533;&#1562;&#65533;&#352;fb &#65533;1-&#65533;&#65533;&#65533;r&#65533;&#65533;&#65533;&#65533;&#65533;CqrQ&#65533;&#65533;&#47443; &#65533;8&#65533;(1#4h$&#1319;&#65533;&#65533;`&#65533;Ntd&#65533; 9e&#65533;&#65533;,SKz&#1501;&#65533;0FH*wt&#65533;&#65533; &#65533;)&#65533;&#65533;&#65533;&#65533;&#65533;&#65533;"<&#65533;|&#65533;*C
d&#65533;&#65533;&#65533;&#65533; &#65533;C"7PF#&#65533;'&&#65533;2&#65533;e0M&#65533;W&#65533;@&#65533;&#65533;&#65533;r&#65533;&#65533;^Is&#65533;&#65533;&#65533;s&#65533;&#65533;I&#65533;D&#65533;&#65533;CA&#65533;I&#65533;&#65533;&{&#65533;q&#65533;&#1548;&#65533;3&#65533;&#65533; 5&#65533;1 &#65533;C)3&#65533;p 0p&#65533;1ZzWx&#65533;&#65533; &#65533;&#65533;P#bv&#65533;6]&#65533;X&#65533;|}&#65533;&#65533;'&#65533;&#65533;O&#65533;&#65533;&#65533;&#65533;)&#65533;q}r&#65533;&#65533;.B*&#65533;&#65533;,]G&#65533;7}a&#65533;&#65533;&#65533;8"G&#65533;#&#65533;&#65533;s '&#65533;3.TJ&#65533;&#65533;e\&#65533;4	@&#65533;&#1408;&#65533;&#65533;&#65533;&#1774;&#65533;&#65533;&#65533;Y&#65533;RU&#65533;&#65533;k&#65533;Q&#65533;`a&#65533;&#65533;&#65533;&&#65533;w&#65533;&#65533;}6 &#65533;j&#65533;&#65533;&#65533;@}\&#65533;&#65533;&#65533;&#65533;t&#65533; &#65533;&#626;&#65533;4&#65533;
&#65533;&#864;&#65533;&#65533;&#65533;&#65533;&#65533;&#65533;O&#1691;b;ZV&#65533;&#65533;&#65533;&#65533;uv&#65533;&#65533;*&#65533;&#65533;X En&#65533;'2*. &#65533;&#65533;o(p&#65533; &#65533;&#65533;4j&#65533;&#65533;&#65533;&#65533;&#244;&#65533;&#65533;&#65533;&#65533;CA&#65533;0ULvf`VY&#65533;&#65533;&#65533; Md&#65533;&#65533;&#65533;&#65533;&#65533;aUX&#65533;&#65533;qw&#65533;&#65533;;M&#65533;/S&#65533;&#65533; &#65533;/*A&#65533;!&#65533; {&#65533;&#65533;X(A&#1418; &#65533;[Ic&#65533;&#65533;bZQq}&#65533;&#65533;&#65533;(NYu&#65533;V&#65533;+&#65533;$&#65533; n&#65533;e&#65533;&#65533;&#65533;&#65533;&#65533;,&#65533;&#65533;&#1106;&#65533;&#65533;u&#703;?&#65533;	l&#2001;=h&#65533;sY&#65533;&#65533;&#65533;`E_&#65533;&#65533;&#226;&#65533;$&#65533;tS&#65533;.P&#65533;&#65533;$&#65533;.&#65533;@&#65533;&#65533;+&#65533;s &#65533;n&#65533;P'r&#65533;{r(&#65533;&#65533;u"&#65533;gd&#65533;&#65533;'&#65533;&#65533;Gx&#1963;*[&#65533;&#65533;&#65533;@8&#65533;&#65533;T&#65533;~QIRZDU1&#65533;&#65533;CPO&#65533;@&#35902;&#65533;t&#65533;&#65533;a ,&#65533;&#65533;&#65533;5&#65533;e$&#65533;:@ tBQ&#65533;0>A!&#65533;
l&#65533;&#678;&#65533;2A&#65533;Aj&#65533;&#65533;t&#65533;z&#65533;6.&#65533;&#65533;&#65533;&#65533;&#65533;&#65533;&#65533;MP &#65533; $4&#65533;&#65533;Z&#65533;&#65533;&#65533;ny&#65533;H&#65533;&#65533;.&#65533;&#65533;!qq&#65533;&#65533;h&#65533;&#65533;&#65533;<&#65533;&#65533;<<1\Kc&#65533;p;&#65533;"&#65533;&#65533;&#65533;
&#65533;&#65533;&#65533;&#65533;;&#65533;F&#65533;&#65533;n&#65533;&#65533;&#65533;&#65533;A&#65533; &#65533;6, &#65533;,&#65533;-&#65533;&#65533;&#65533;pJ>&#418;Q&#65533;k&#65533;&#65533;*z&#65533;&#65533;&#65533;&#65533;&#65533;&#65533;Y&#65533;Z&#65533;D7&#65533;l&#65533;"&#65533;p\)&#65533;k$&#65533;&#65533;&#65533;V&#65533;&#65533;kd&#65533;&#65533;&#65533;&#65533;I&#65533;&#65533;t&#65533; 9&#65533;&#65533;H&#65533;J&#65533;$j&#65533;&#65533;&#65533;&#65533;	d&#65533;i&#65533;&#65533;yC&#65533;&#65533;@	&#65533;&#65533;&#65533;&#65533;K &#65533;#&#65533;&#65533;?&#65533;&#65533;&#65533;&#65533;&#65533;e&#65533;$H&#65533;IH&#65533;&#65533;&#65533;&#65533;&#65533;}&#65533;&#65533;m&#65533;=H&#65533;&#65533;]&#65533;l&#65533;&#65533;a&#65533;&#65533;K&#65533;&#65533;&#65533;&#65533;&#65533;&m&#65533;V&#65533;e&#872;6&#65533;&#65533;`&#65533;*Pe&#731;&#65533;&&#65533;'	&#65533;&#65533;&#65533;U,\j&#65533;g!qQ7)&#65533;u&#65533;_&#65533;)&#65533;<&#65533;R&#65533;&#65533;&#65533;1&#65533;&#65533;&#65533;?&#65533;z&#65533;Q&#65533;&#65533;&#65533;O&#65533;&#65533;f&#65533;_&#65533;&#65533;&#65533;&#65533;v&#65533;&#65533;H&#65533;&#65533;
&#65533;&#65533; &#65533;&#1152;
&#65533;wty}&#65533;-0	&#65533;}7&#65533;&#65533;cc&#65533;&#65533;k&#65533;&#65533;b	7&#65533;<&#1267;&#65533;&#40589;&#65533;&#65533;f&#65533;d&#65533;1&#65533;&#65533;&#65533;&#65533;> &#65533;&#65533;r&#65533;q6&#65533;&#65533;&#65533;30&#65533;@&#65533;r&#65533;&#65533;"&#65533;&#65533;&#65533;;&#65533;R&#65533;&#65533;&#425;&#65533;&#65533;&#65533;vk&#65533;&#65533;&#65533;{&#1850;&#65533;bx4&#65533;&#65533;&#65533;(&#65533;&#65533;&#65533;IW8w~&#65533; &#65533;&#65533;&#65533;&#65533;&#65533;fg&#65533; 9&#65533;TJ6&#65533;&#65533;k&#65533;B=&#65533;&#65533;&#65533;&#288;$ &#65533;cm&#65533;&#65533;&#65533;&#65533;&#65533;&#65533;&#65533;&#65533;&#65533;&#52903;&#65533;&#65533;c&#2001;u&#65533;w&#65533;=&#65533;a&#65533;)<&#65533;&,?&#65533;&#65533;, N&#65533;)&#65533;&#65533;&#65533;&#65533;p:&#65533;&#65533;&#65533;&#65533;c&#975;@&#65533;&#65533;&#65533;&#65533;&#65533;&#65533;&#164;&#65533;&#65533;&#65533; &#65533;S&#1463;&#65533;&#65533;&#65533;&#65533;]&#65533;)&#701;@&#65533;&#65533;&#65533;}&#65533;1`x&#65533;=2&#944;&#65533;&#65533; *&#65533;F&#65533;&#65533;b&#65533;xy&#65533;,C!N&#375;&#65533;&#65533; Z&#291;&#65533;S&#65533;&#65533;5Yl&#65533;H&#65533;Q_Csz&#65533;&#65533;J&#65533;&#65533;&#65533;&#65533;WS&#65533;VYBIEnB&#65533;
6&#65533;:`&#65533;&#65533;&#65533;&#65533;&#65533;9&#65533;&#65533;&#65533;&#65533;*gu@&#65533;&#65533;&#65533;&#65533;?&#65533;&#65533;&#1421;&#65533;O&#65533;&#65533;2&#65533;i|&#65533;f&#1438;&#65533;&#65533;&#65533;L&#65533;&#65533;&#65533;!2&#65533;&#65533;~O&#65533;@\i&#65533;18 &#65533;"&#65533;&#65533;!!&#65533;&#65533; +!&#65533;&#65533;&#65533;*A+$&#65533;&#65533;&#65533;&#65533;&#65533;&#65533;##$!&#65533;&#65533;C"&#544;&#65533;&#65533;;&#65533;&#65533;&#65533;G>H&#1972;&#65533;&#65533;fX&#65533;0&#65533;x&#65533;&#65533;P5db-&#65533;j&#65533;BG.U&#65533;&#65533;b&#65533;9&#65533;m&&#65533;&#65533;D &#65533;&#65533;'&#65533;&#161;
&#65533;rQ7&#65533;&#65533;&#65533;&#65533;&#65533; &#65533;~&#65533;&#65533;&#65533;&#65533;&#65533;	&#65533;l&#65533;&#65533;&#65533;&#65533;&#65533;&#65533;e&#65533;M0&#65533;&#65533;&#65533;~&#65533;&#65533;&#65533;Q&#65533;&#65533;&#65533;&#1392;liL&#65533;*&#65533;&#65533;&#65533;&#1252;&#65533;&#65533;d&#65533;&#2032;G|
|&#65533;&#65533;&#65533;&#65533;P2  R&#65533;&#65533;&#65533;0&#65533;&#65533;)0Y'&#65533;&#65533;7*
&#65533; &#65533;&#65533;(&#65533;&#65533; X&#65533;bl&#65533;&#65533;^&#65533;f&#1809;]b&#65533;D&#65533;O X&#65533;&#65533;
&#65533;Hq`&#1128;(`PY&#65533;kZ*4q0&#65533;&#65533;Vu&#65533;&#65533;r.&#65533;&#65533;"I&#65533;1&#65533;&#65533;f&#60545;&#65533;H&#65533;&#65533;h2&#65533;5*&#65533;&#65533;{&#65533;&#65533;&#65533;"&#359;&#65533;&#65533;&#823;&#65533;&#1617;Q&#65533;&#65533;&#65533;u&#65533;:&#65533;_&#65533;0;&#65533;-&#65533;|&#65533;&#65533;&#65533;~&#65533;!&#65533;&#65533;&#65533;&#65533;` 1&#65533;!&#1829;!&#65533;?&#65533;&#65533;{oA;&#65533;&#65533;K<&#65533;&#65533;T&#65533;5&#65533;`}o&#65533;&#65533;<-&#65533;&#65533;&#65533;&#65533;l&#65533;DO&#65533;J&#65533;O&#65533;&#65533;@&#65533;&#65533;Q@,-$*$!&#65533;#"+1""$&#65533;&#65533;&#65533;&#65533;&#65533;&#65533;&#65533;&#65533;&#65533;$&#65533;&#65533;&#65533;&#65533;&#65533;155&#65533;&#65533;&#65533;&#65533;&#65533;&#65533;&#65533;&#65533;&#65533;&#65533;&#65533;&#65533;&#65533;&#65533;&#65533;&#65533;&#65533;&#65533;&#65533;&#65533;&#65533;&#65533;&#65533;&#65533;,&#65533;&#65533;&#65533;&#790;&#65533;&#65533;&#65533;&#65533;.1&#65533;"&#65533;&#65533;.&#65533;&#65533;V&#65533;@&#65533;&#65533;&#65533;]&#1681;j&#65533;bE$&#65533;&#65533;&#65533;&#1609;	 T&#65533;&#65533;@&#65533;#H &#65533;&#65533; &#65533;$&#65533;&#65533;&#65533;&#65533;&#65533;B&#65533;&#65533;&#65533;&#65533;L	&#65533;&#65533;&#65533;@&#1188;&#65533;&#65533;lZP4D&#65533;i &#65533;O_"&#65533;&#65533;&#938603;=L&#65533;$ &#65533;G&#65533;(T&#65533;h &#65533;+0&#65533;&#65533;&#65533;&#65533;X&#65533;Z&#1038;&#65533;X&&#65533;&#65533;&#65533;&#65533;B&#65533;k&#65533;&#65533;&#65533;&#65533;
. ZnE_&#65533;&#65533;&#65533;&#65533;N&#65533;&#65533;_&#65533;&#65533;e#&#65533;rd&#864;1&#65533;&#65533;9&#65533;!&#1086;&#65533;kd&#65533;/&#65533;&#65533;*p&#65533;&#65533;,&#65533;&#65533;F)T1&#65533;D&#65533; r`1bA
2L2t`&#65533;
&#65533;d&#1027;&#65533;J&#65533;, H &#65533;&#1258;&#65533;yh t&#65533;R&#65533;&#65533;t&#65533;&#65533;&#65533;&#1280;{ &#65533;&#65533;&#809;=&#65533;&#65533;W&#65533;&#65533;&#65533;0&#65533;&#65533;&#65533;&#65533;(U7R$&#65533;s
*&#65533;p&#65533;
x0&#65533;CL&#65533;Bt#JC&#65533;&#65533;&#65533;2&#65533;&#65533;&#65533;Bg&#65533;<PA&#65533;&#65533;&#65533;ZQ&#65533;&#65533;R&#65533;a&#65533;N&#65533;&#65533;&#65533;=.&#65533;2&#65533;&#65533;5&#65533;&#65533;&#65533;&#65533;&#65533;Y(&#65533;T&#65533;&#65533; &#65533;14&#65533;)&#65533;Xh&#4968;TH
7&#65533;I
	C&#65533;P@t P#P&#65533;Hx0&#65533;H &#65533;&#65533;&v0&#65533;$&#65533;6!&#65533;v=&#65533;W&#65533;y&#1380;cH&#65533;&#65533; &#65533;A&#65533;S},&#20767;JW&#65533;9&#65533;	&#65533;M&#1474;
#&#65533;t&#65533;Zx&#65533;&#152;\&#65533;@&#65533;frBd&#65533;&#528;&#65533;/&#65533;p0
6&#65533;J!&#65533;&#65533;'&#65533;&#65533;h&#21085;&#65533;&#65533;&#65533;(&#65533;&#65533;&#65533;&#65533;8~#%z>&#65533;2&#1673; <&#396;?Q&#65533;Z&#65533;6&#65533;p&#65533;&#65533;/A&#794;&#65533;A-&#65533;V&#1640;&#170;&#65533;-T&#65533;"&#65533;B1&#65533;&#65533;,&#65533;&#65533;&#65533;^~p&#65533;t&#65533;u &#65533;&#65533;&#65533;	U
gMS&#65533;y&#65533;x&#65533;g&#65533;P&#65533;&#65533;&#65533;&#65533;Rr'&#65533;N8&#1863;]&#65533;&#65533;&#65533;9B:H&#65533;&#65533;
&#65533;0&#65533; &#65533;&#65533;&#65533;n&#65533;	A$&#1296;&#65533;&#65533;ttY(&#65533;r
6&#65533;&#65533;&#65533;< $&#65533;&#65533;#)2@&#65533;&#65533;&#65533;&#65533;&#65533; &#65533;&#65533;)&#65533;.4&#65533;&#65533;6&#65533;&#65533;
&#65533;.3+{&#65533;&#65533;&#758;&#65533;&#65533;,&#65533;v3&#65533;&#65533;t&#65533;&#65533;&#65533;&#65533;&#65533;&#944;&#65533;8&#65533;+w&#65533;B&#65533;/&#65533;L@&#65533;&#65533;&#65533;&#65533;$&#65533;&#65533;&#65533;h&#65533;&#65533;&&#65533;t0 A&#65533;i*0&#65533;&#65533;4=%&#65533;&#65533;  &#65533;&#65533;&#65533;B&#65533;5G5@&#65533;7  hv&#65533;&#65533;&#65533;&#65533;W`&#217;=&#65533;&#65533;g&#65533;&#65533;
$@&#65533;^&#65533;&#65533;&#65533;P# f&#65533;5&#65533;&#65533;wM ,P&#65533;&&#65533;K&#65533;&#65533; &#65533;N&#65533;C&#65533;a&#65533;&#65533;&#65533;&#65533;o&&#65533;vu-&#65533;&#65533;H_"&#65533;*&#418;&#65533;&#65533;5&#65533;&#65533;B&#131;&#65533;q&#65533;&#65533;&#65533;A&#65533;&#65533;C&#65533;&#65533;gcM&#65533;A&#1540;&#65533;M&#65533;)&#65533;_&#65533;
&#65533;p7#&#65533; &#65533; $&#1025;&#65533;&#65533; :&#65533;&#65533;\&#65533;
&#65533;&#65533;&#65533;'q=Q
&#65533;&#65533;&#65533;j&#65533;k&#65533;I&#65533;$&#65533;(&#65533;&#65533;	&#65533;&#1852;z&#65533;&#65533;3&#65533;K&#65533;&#65533;&#65533;&#1089;X&#65533; 5&#65533; &#65533;1t&#65533;i)&#65533;*&#65533;&#65533;	&#65533;&#1241;/X&#65533;2e&#65533;i&#65533;&#65533;&#65533;&#65533; &#65533;+&#65533;|&#65533;@&#65533;x&#65533;-&#65533;&#65533;&#65533;&#65533; C@&#8862;&#65533;#T}oT'&#65533;B~'_&#65533;hV&#971;A&#65533;&#65533;&#65533;FR&#65533;L~&#65533;&#65533; &#65533;(&#65533;&#65533;&#65533;&#65533;*&#65533;	H0 `&#65533;&#65533;Qnx&#65533;7&#65533;q&#65533;+)<&#65533;	p &#65533;&#65533;kN0&#65533;IL4&#65533;&#65533;@&#65533;@&#65533;&&#65533;1&#65533;F&#65533;p&#65533;IXK&#65533;&#65533;(&#65533;`&&#65533;&#65533;H0X`&#65533; 2&#65533;&#65533;&#65533;&#65533;&#65533;P&#65533;9&#65533;T
&#65533;&#65533;&#65533;=&#513;&#65533;f%&#65533;1J&#65533;&#65533;f&#65533;X&#65533;i&#54843;&#65533;&#65533;2&#65533;q&#65533;&#65533;eD&#65533;.@=n<&#1224;&#65533;&#65533;&#65533;q&#65533;l&#65533;Y&#65533;&#65533;-&#65533;H-	)&#65533;@&#65533;Q"WL&#65533;&#65533;&#65533;/:&#1041;4&#65533; -X&#65533;&#65533;&#65533;&#65533;u&#65533;,&#65533; &#65533;
&#65533;&#65533;&#65533;&#65533;&#65533;&#65533;  @&#65533;&#65533;&#65533;&#65533;J&#65533;&#65533;=&#65533;&#65533;99&#65533;&#65533;A Kwj"8&#65533;Ns&#65533;:l&#65533;H&#65533;+&#65533;&#65533;_@=F&#65533;&#65533;&#65533;k&#1816;@t&#65533;"n&#65533;hDC&#65533;&#65533;&#65533;	d&#65533;&#65533;&#65533;&#65533;&#65533;-U29"RG&#65533;&#65533;&#65533;&#65533;,y&#65533;&#65533;&#65533;x&#868;OORcv&#65533;&#65533;\-&#65533;M&#65533;&#65533;|p&#65533;Z`&#65533;T&#65533;#df&#65533;&#65533;&#65533;&#65533;Q &&#65533;&#65533;`&#65533;
:&#65533;
&#65533;&#65533;&#65533;A &#65533;&#65533;&#65533;X)&#65533;u4g0I*&#65533;&#65533;&#65533;&#65533;&#65533;7&#65533;&#1135;5&#65533;u&#65533;SX&#65533;:2?\QS&#65533;&#65533;&#65533;&#65533;Y&#65533;&#65533;
B &#65533;A&#65533;&#65533;8&#65533;&#65533;6&#65533;O7&#65533;&#65533;&#65533;( F&&#65533;&#65533;&#65533;&#65533;k&#65533;9&#872;O&#65533;,&#65533;?T&#65533;&#65533;&#65533;i&#65533;&#65533;&#65533;GH&#65533;.T&#65533;&#65533;&#65533;7&#65533;&#65533;&4J&#65533;&#65533;mt&#65533;J&#65533;&#65533;ml&#65533;U&#65533;&#65533;32&#65533;b-&#65533;&#65533;&#65533;-&#65533;&#65533;&#65533;&#65533;*&#65533;A&#65533;h &#65533;&#65533;&#65533; &&#65533;&#65533;f&#65533;P[/&#65533;&#65533;@T&#65533;@"M`&#65533;&#985;R_R&#65533;&#65533;,Z'&#65533;ht&#65533;&#65533;&#65533;&#65533;g&#65533;&#65533;&#65533;&#65533;D&#65533;7&#65533;&#65533;v&#65533;&#65533;&#65533;&#65533;!&#65533;&#65533;	&#65533;&#65533;&#65533;&#65533;//lt&#65533;%X@c$U&#65533;hA&#65533;&#65533;&#65533;&#65533;%&#65533; &#65533;&#65533;&#65533;z&#65533;&#65533;:TE&#65533;&#65533;&#65533;qBD&#65533;&#65533;]&#65533;&#65533; P{\^&#65533;&#65533;0F&#65533;@&#65533;&#65533;Y}F5~M&#65533;&#65533;r]&#65533;&#65533;&#65533;c" Rl&#65533;'&#1853;&#65533;pD&#65533;&#65533;p&#65533;&#65533;o%cG&#65533;&#65533;&#65533;^&#65533;&#396;t&#65533;g&#65533;&#65533;&#65533;&#65533;P&#65533;&#65533;&#1030;&#65533;&#65533;&#65533;&#65533;.C&#65533;&#65533;n&#65533;NVZ&#65533;&:yP;&#65533;&#65533;	&#65533;5{&#65533;&#65533;.&#1251;|i&#65533;0&#65533;|&#65533;%&#65533;e)GR1y&#65533; &#65533;&#65533;%&#65533;0(.&#65533;U&#65533;&#65533;6&#65533;
&#65533;f&#65533;&#65533;&#65533;&#65533;Q&#65533;^dr(m%E&#584;&#65533;&#65533;	&#65533;fj&#65533;&#65533;+9&#65533;mFg&#65533;&#65533;&#65533;&#65533;Z&#65533;k&#1454;&#65533;b&#65533;%Z&#65533;[&#65533;e5. +&#65533;t&#236;&#65533;&#65533;&#65533;y3i=&#65533;1&#65533;Q&#65533;;@CC/@&#65533;b3q&#65533;&#1204; Z4 sh&#65533;&#65533;&#65533;D&#65533;&#65533;&#65533;&#65533;k96&#65533;&#65533; |0@)&#65533;&#65533;lLo&#65533;&#65533;&#65533;&#65533;7&#65533;&#65533;9t&#65533;&#65533;
&#65533;U&#65533;jJ&#65533;I&#65533;t\h&#65533;r&#65533;h >7&#65533;Iwk&#65533; .%)&#65533;&#65533; V&#65533;P&#65533;&#1202; &#65533;&#65533;b&#65533;8`&#65533;&#65533;&#65533;m&#65533;&#65533;&#65533; G&#65533;&#1822;R&#65533;g&#65533;m&#65533;1&#65533;<&#65533;w&#65533;P&#65533;`&#65533;&#1576;&#65533;=*&#65533;&#65533;&#65533;&#65533;Y;&#65533;&#65533;.&#65533;L&#65533;&#65533;3&#65533;FW%&#65533;=&#65533;Y&#65533;&#65533;&#65533;::&#65533;&#65533;Y8&#65533;<&#65533;&#65533;&#65533;&#65533;&#65533;n&#65533;{HD>&#65533;m&#1409;&#65533;a<&#65533;y-&#65533;'f&#65533;5&#65533;R&#65533;Hp!&#65533;B&#65533;&#65533;&#65533; &#65533;&#65533;&#65533;P&&#65533;ab&#65533;&#65533;v&#65533;b&#65533;t0<&#65533;{0&#65533;I&#65533;`&#1216;@&#65533;&#65533;{[W&#65533;;`&#65533;&#65533;&#65533;&#232;ubn&#65533; ,b&#65533;&#65533;&#65533;&#65533;]&#65533;P0&#65533;&#65533;&#65533;&#65533;&#65533;)&#65533;&#65533;&#65533;&#706;&#65533;&#65533;"~&#65533;&#65533;<_&#65533;&#65533;&#65533;_{O]%&#65533;/&#65533;T;&#65533;]&#65533;Ys&#65533;ff:f{U&#65533;U~&#65533;0!-&#65533;&#65533;S&#65533;&#65533;{&#65533;&#65533;P&#65533;=&#65533;&#65533;o&#65533;&#65533;&#65533;QQO&#65533;P&#65533;  &#65533;6_&#65533;&#65533;p&#65533; e)pr,&#65533;~&#65533;pP`&#65533;:-`&#65533;R	&#65533;9&#65533;&#65533; 6ak-aQ>1bA&#65533;I&#65533;&#65533;K&#65533; &#65533;QI&#65533;J&#65533;&#65533;8i&#65533;Bg&#65533;.&#65533;&#65533;K%2:&#65533;&#65533;2&#65533; 1L&#65533;x]&#65533;;0&#65533;&#65533;(2&#65533; &#65533;"&#65533; =_U&#65533;^&#65533;f&#65533;&#65533;o&#65533;&#65533;y&#65533; 3&#65533;&#65533;W1R&#65533;IDM&#65533;B`&#65533;&#65533;&#65533;&#65533;=734qu&#65533;x&#65533;rLxg&#65533;<0m&#65533;&#65533;&#65533;q)B1 !2  &#65533;&#65533;*&#65533;] &#65533;@&#65533;&#65533;P @:&#65533;1n1/F&#65533;&&#65533;#s,&#65533;&?0&#65533;<&#65533;YU&#65533;$&#65533;&#65533;&#65533;| >&#65533;;&#65533;{SaVQ&#65533; 0| &#65533;&#65533;=0&#65533;J&#65533;&#65533;$,&#65533;&#65533;&#65533; &#65533;&#65533;3!&#65533;&#65533;C3&#65533;&#65533;&#65533;&#65533;;R u&#65533;z&#65533;F7&#65533;u*&#65533;&#65533;p&#65533;&#65533;w&#65533;7e&#65533;&#65533;#&#65533;w&#65533;&#65533;
&#65533;U

h6&#65533;G4&#65533;^&#65533;&#65533;&#65533;&#579;f&#65533;p&#65533;&#65533;`
. &#65533; H&#65533;&#1640;&#65533;&#65533;
$`r,64 X&#65533;z K&#65533;&#65533;&#65533;J	EB&#65533;&#65533;&&#1207;9o"6gQ&#65533;&#65533;K&#65533;H4&#65533; M(&#65533;ZSa'%}
&#65533;9&#65533;Z&#65533;/a&#888;<&#65533;`-&#65533;.p7"Gq_$p(&#65533;/T5&#65533;&#65533;-cT&#65533;3&#65533;LcS
&#65533;* @1&#65533;&#65533;K#gEX&#65533;T&#65533;&#65533;&#65533;&#65533;&#65533;&#65533;&#65533;<&#65533;X&#65533;X"(&#65533;&#65533; A@2f&#65533;F&#65533;&#65533;
&#65533;&#65533;&#65533;*&#582311;"&#65533;2*&#65533;[6&#65533;rx3r @!C&#65533;~> &#65533;&#65533;&#65533;&#65533;]&#65533;1&#65533;ft&#65533;?&#65533;u&#65533; &#65533;&#65533;S&#65533;&&#65533;&#65533;@0'r&#65533;Y&#65533;&#65533;/9&#65533;#&#65533;Y~r1'&#65533;4&#65533;V&#65533;(&#65533;7]&#65533;.)a&#65533;&#65533;u&#65533;&#65533;O'&#65533;#a&#65533;a&#65533;3  e&#65533;>&#65533;$x&#65533;[2L&#65533;&#65533;&#65533;+gYA&#65533;d&#65533;!O&#65533;e#'&#65533;]q&#65533;C]&#65533;`*rnCD&#65533;&#65533;'&#65533;`"&#371;^J&#65533;F&#65533;&#65533;&#784;UjFm&#65533; $&#65533;&#65533;&#65533;\&#65533;y&#65533;&#65533;_V&#65533;~&#65533;&#65533;	`3nY&#65533;g&#65533;&#65533;1&#65533;&#65533;P-{%5$ H&#65533;&#65533;}0&#1484;&#65533;`0}&#65533;&#65533;@&#65533;Y&#65533;&#65533;&#439;L &#65533;Y&#65533;F8&#65533;&#65533;&#65533;&#65533;&#65533;&#65533;c=bb&#65533;#!	&#65533;&#65533;p$&#65533;:P&#65533;&#65533;u&#65533;&#65533;T&#65533;&#65533;}&#65533;#)&#65533;&#65533;w&#65533;Et&#65533;+&#65533;Z&#65533;&#65533;&#65533;<&#65533;H
 &#65533;5W&#65533;&#65533;hW#Q&#65533;&#65533;&#65533;&#65533;>&#65533;@&#65533;(d&#65533;&#65533;&#65533;&#65533;&#65533;mfD{&#65533;&#65533;&#65533;&#65533;%&#65533;f&#65533;&#65533;y&#65533;)h&#65533;W&#65533;&#65533;l&#65533;&#65533;
&#65533;&#65533;1&#65533;&#65533;{%2&#65533;]&#65533;&#65533;	&#65533;5 &#65533;( &#65533;&#65533; &#65533;&#65533;&#65533;P:&#65533;8&&#65533; 4&#65533;p&#65533;jD8&#65533;&#65533;j;*V&#65533;&#65533;?&#65533;@&B&#65533;1/&#65533;X&#65533;( &#65533;d6p = <Fu&#65533;%&#65533;&#65533;m"&#65533;&#65533;2&#65533;>&#65533;5&#65533;&#65533;3"&#65533;G&#65533;wj#^&&#65533;&#1664;&#65533;p&#65533;T&#65533;6D&#65533;4qhe"q&#65533;&#65533;#&#65533;&#65533;C&#65533;&#65533;&#65533;&#65533;;1@&#65533;&#65533;&#65533;&#65533;$&#65533;&#65533;&#65533;PC7&#65533;4&#65533;&#65533;q&#467;p`&#65533;FM&#65533;YH&#65533;J&#65533;&#65533;&#65533;e&#65533;D &#65533;@@  #&#1033;# 
&#65533;H {&#65533;5@ &#65533;&#65533;{$&#65533;&#65533;&#65533;z#&#65533;&#1362;+(2!I4&#65533;&#65533;&#65533;&#65533;&#1483;&#65533;=&#65533;'&#65533;A9&#65533;/*&#65533; ;&#65533;&#65533;&#65533;qZN&#65533;.:&#65533;7&#65533;&#65533; l&#65533;%=$
&#65533;V &#65533;`,&#65533;&#65533;"&#65533;a2&#65533;F&#65533;&#65533;
&#65533;N&#65533;&#65533;+&#65533;!Y&#65533;Yf

C 	&#65533;m&#65533;y&#1685;<&#65533;&#65533;&#65533;&#65533;ze&#65533;Y
&#65533;&#65533;&#65533;y&#65533;0&#65533;&#65533;z&#65533;&#65533;#C&#65533;.&#65533;&#65533;&#49194;&#1363;B,&#65533;&#65533;&#65533;@ ! /&#65533;&#65533;7n&#65533;&#65533;r@0&#65533;S&#65533;&#65533;&#65533;>&#65533;QG&#65533;'iK4$&#65533;'8&#65533;/&#65533;&#65533;&#65533;; &#65533;&#65533;&#65533;%&#65533;&#356;&#65533;D&#65533;V.ea&#65533;&#65533;c&#65533;wY&#65533;&#65533;V;h&#65533;&#65533;&#65533;,&#65533;&#65533;&#65533;Y&#65533;y&#65533;&#65533;)&#65533;&#65533;SRV&#65533;&#65533;&#65533;&#65533;-Yd&#65533;&#65533;&#65533;&#65533;"&#65533;a2hz&#65533;&#65533;&#65533;.&#65533;C&#65533;&#65533;&#65533;y&#65533;&#65533;&#65533;&#65533;TEMn[e&#65533;8&#65533;fS&#65533;&#65533;:&#65533;^&#914;%&#65533;&#65533;r&#65533;&#65533;uw)`&#65533;c&#65533;&#65533;b &#65533;&#65533;&#65533;&#65533;UQ&#65533;&#65533;&#1713;&#65533;&#65533;&#65533;&#65533;&#65533;&#65533;v&#65533;E&#65533;Q&#65533;t&#65533;68k9@p8&#65533;/&0&#65533;1=j&#65533;	&#65533;&#65533;=&#65533;&#65533;&#65533;&#65533;+")sg&#65533;&#1041;Eto%&#65533;&#65533;Z!&#1186;&#65533;&#65533;p
p&#65533;&#65533;3&#65533;&#65533;i&#65533;#&#65533;
&#65533;U&#65533;&#65533;8&#65533;&#65533;1|\&#65533;0&#65533;f&#65533;&#65533;+cAk:_&#65533;&#65533;h&#65533;&#65533;b&#65533;&#65533;&#1201;&#65533;0&#65533;&#65533;H"&#65533;&#65533;&#65533;&#65533;&#65533;}&#65533;K%QF&#65533;&#65533;3&#65533;G  &#65533;47B &#65533;( &#65533;&#65533;&#65533;&#65533;&#65533;&#65533; &#65533;&#65533;&&#65533;&#65533;P&#65533;( &#65533;&#65533;&#1777;@&#65533;&#65533;I&#65533;&#65533;&#65533;&#65533;)&#65533;!U&#65533;&#65533;a0&#65533;&#65533;&#65533;4&#65533;95&&#65533;t&#65533;&#65533;&#65533;&#65533;PG&#65533;a~X&#65533;&#65533;&#65533;&#65533; &#65533;&#65533;:ER9[i&#65533;&#65533; P&#65533;&#65533;&#65533;_&#65533;0m' z&#65533;&#65533;x"&#1259;&#65533;&#65533;&#65533;;#l&#65533;=&#65533;9&#65533;lV&#65533;lq@&#65533;b&#65533;&#65533;+-c&#65533;ndf&#65533;&#1020;U&#65533;Q&#1366;v&#65533;A&#65533;- &#65533;2&#65533;P $&#65533;W&#65533;&#65533;h&#65533;&#65533;&#65533;B#&#65533; 3&#65533;B$d&#65533;&#65533;{&#65533;&#65533;Bp&#65533;&#65533;e'&#65533;&#1709;&#65533;&#65533;'T9$uj&#65533;|&#65533;'&#65533;&#65533;&#65533;&#65533;D2S_&#65533;&#65533; -P&#65533;&#65533;&#65533;5&#65533;O4&#65533;&#65533;&#65533;&#65533;M&#65533;8q ^]cfmH&#65533;&#65533;&#65533;,&#65533;&#65533;&#65533;@pD3&#65533;&#65533;&#65533;&#65533;&#65533;&#65533;B&#65533;f[&#65533;n&#659;"&#65533;&#383;&#65533;&#65533;&#65533;&#65533;`"&#65533;&#65533;$zyD&#65533;hG&#65533;I&#65533;{&#65533;&#65533;&#65533;&#899;&#65533;&#65533;&#65533;&#65533;
&#65533;7&#65533;&#65533;`&#65533;&#65533;m&#65533;O&#65533;Jp$DB&#65533;9)&#65533;&#1065;+I&#65533;zs &#65533;&#65533;&#65533;&#65533;&#65533;&#65533;>`&#65533;x/&#65533;rj&#1681;&#65533;U!sj&#1178;&#65533;:`&#65533;&#65533;Crx&#65533;&#65533;g&#65533;x&#65533;1&#65533; .3r&#65533;&#65533; &#65533;q&#65533;qy
&#952;&#65533;UlD&#65533;&#65533;R&#65533;M&#65533;&#65533;&#65533;&#65533;
Ym&#65533;n&#65533;h&#65533;0&#65533;&#65533;0M&#65533;[&#65533;*&#65533;+&#65533;&#65533;&#65533;p#&#1514;=&#65533;&#65533;&#65533;$&#65533;Ld&#65533;jdS&#65533;\&#65533;K &#65533;p&#65533;$ P&#65533;/&#65533;&#65533;7&#1840;.-@&#65533;&#65533;g&#65533;01&#65533;&#65533;A6&#65533;l&#65533;]&#65533;}&#65533;&#65533;f(&#65533;M&#65533;&#65533;g&#1196;&#65533;AX&#65533;i:&#65533; &#65533;7&#65533;&#65533;s*r:f8&#65533;Ep&#65533;F&#65533;&#65533;:&#65533;&#471;&#65533;r&#65533;&#65533;04&#65533;\fb&#65533; &#65533;&#1811;qC&#65533;:}&#65533;&#65533;)&#65533;0&#65533;&#65533;y&#65533;&#65533;&#65533;&#1334;&#65533;&#65533;`5&#65533;#R"&#1243;&#65533;&#65533;&#65533;&#65533;S~&#65533;`2&#65533;&#65533;&#65533;'@.&#65533;r
P,&#65533;&#65533;)3&#65533; 
&#65533;G&#65533;&#65533;_Y&#586;$&Z&#65533;&#65533;&#65533;&#65533;9KRCA&#65533;&#65533;&#65533;O#l &#65533;]a&#65533;V&#65533;&#65533;&#65533;&#65533; &#65533;&#65533;M{ p)&#65533;&#65533;_p&#65533;W&#65533;Ec\%&#65533;&#10417;&#65533;&#65533;&#32139;&#65533;-\\y&#65533;7$V&#65533;&#65533;Q&#65533;o&#65533;[&#65533;
&#65533;p&#65533;&#65533;&#65533;03&#65533;&#65533;&#65533;&#65533;q&#65533;o&#65533;{&#65533;F&#65533;2&#65533;&#65533;S&#65533;Y&#65533;&#65533;{3&#65533;XM&#65533;&#65533;&#65533;&#65533;"&#65533;(G&#65533;e&#65533;&#65533;*hp&#65533;&#65533;&#65533;k&#65533;$-p&#65533;  /&#65533;1~#/]Q&#65533;&#65533;S8&#65533;&#65533;&#65533; e&#65533;&#65533;=&#65533;C&#65533;Q!U&#65533;6&#65533;b^&#65533;)&#65533;&#65533;&#65533;&#65533;&#65533;G&#65533;&#65533;c&#65533;&#65533;&#65533;`0&#65533;UD&#65533;7&#65533;yA&#65533;Q~&#65533;P,p&#65533;tQ
&#65533;8y&#65533;P&#65533;&#65533;&#65533;	&#65533;&#65533;&#1132;.>&#65533;C5&#65533;x&#65533;<&#65533;p&#65533;&#65533;&#65533;&#65533;&#65533;V&#65533;&#65533;&#65533;(&#65533;)&#65533;C]&#65533;p&#65533;&#65533;kE&#65533;p`&#65533;&#65533;V&#65533;&#65533;&#65533;'&#65533;[f3&#992;&#65533;$&#65533;`&#65533;C?&#65533;$%&#65533;?Pd&#65533;\c&#65533;% Z&#65533;&#65533;&#1201;&#65533;&#65533;(DQ!&#267;>&#65533;&#65533;!&#65533;Q%&#65533;'.q&#65533;&#2033;{>&#65533;.&#65533;&#65533;:&#65533;%p&#65533;&#65533;`2`@&#65533;_z&#65533;>&#65533;#`&#65533;qsx&#65533;s`&#65533;	&#65533;&#65533;&#1467;W4p&#65533;&#65533;r&#65533;_&#65533;&#802;&#65533;&#65533;&#65533;&#65533;E&#65533;&#65533;&#65533;&#65533;|&#65533;&#65533;&#65533;&#65533;DZE$D&#65533;&#65533;n&#65533;&#65533;&#65533;&#65533;&#65533;2
&#65533;6zrx&#65533;:c&#65533;C&#65533;&#65533;&#65533;&#65533;&#65533;&#65533;&#65533;0&#65533;r&#65533;&#65533;&#65533;0&#65533;2&#65533;2&#65533;F
br&#65533;*&#65533;?&#65533;@&#1297;U&#65533;R*&&#65533; + &#65533;&#65533;&#65533;&#65533; &#65533;&#65533;&#65533;&#65533;b&#65533;&#65533;&#65533;|&#65533;~&#65533;&#65533;.9&#65533;&#65533;I&#65533;&#65533;@C:J*!/&#65533;&#65533;:v :P$&#65533;$9}&#65533;&#65533;&#65533;3&#65533;&#65533;b21&#65533;&#65533;&#65533;UI&#65533;&#65533;&#65533;&#65533;&#65533;>&#65533;c&#65533;HB&#65533;m&#65533;&#65533;5g&#65533;&#65533;82vC.&#65533;&#65533;&#65533;&#65533;&#65533;&#65533;&#65533;&#65533;&#65533;&#65533;&#65533;&#65533;&#65533;&#65533;&#65533;&#65533;&#65533;&#65533;&#65533;&#65533;11&#65533;&#65533;&#65533;+=&#65533;&#65533;!&#65533;&#65533;&#65533;&#65533;&#65533;&#65533;&#65533;&#65533;&#65533;&#65533;&#65533;&#65533;&#65533;&#65533;&#65533;&#65533;&#65533;&#65533;&#65533;&#65533;&#65533;&#65533;&#65533;&#65533;&#65533;"1!&#65533;&#65533;1&#65533;*5&#65533;+&#65533;=#$*(= &=  &#65533;&#65533;&#65533;&#65533;!?&#65533; &#65533;&#65533;&#65533;4&#65533;5&#65533;&#65533;YX&#65533;	&#65533;&#65533;&#65533;&#65533;&#463;&#65533;	&X&#65533;&#65533;&#65533;K =$&#65533;&#65533;q&#65533;&#65533;
b&#65533;L&#65533;*&#386;&#65533;0&#65533; A&#65533;D&#65533;	&#65533;BU&#65533;&#65533;0&#65533;&#65533;&#1818;6MV&#65533; &#65533;A&#65533;&#65533;&#1154;&#65533;b|&#65533;&#65533;&#1164;&#65533;b&#65533;xPK]&#65533;I&#708;&#65533;.$&#65533;h1&#65533;%$RSJ&#65533;&#65533;&#1333;P&#65533;&#65533;&#65533;&#65533;&#65533;v&#65533;C&#65533;	+&#65533;eU&#65533;&#1504;(&#65533;ua	/U&#65533;&#65533;6LVdT&#65533;&#65533;	(x~w&#135;*&#65533;JuD&#65533;&#133;TT`&#65533;&#65533;&#65533;&#65533;&#65533;&#65533;(&#65533;&#65533;&#65533;&#65533; &#65533;hB&#65533;s"P&#65533;&#65533;a&#65533;&#65533;%R&#65533;&#65533;&#65533;n&#394;&#65533;&#65533;B&#65533;0rd&#65533;&#65533;&#65533;t&#65533;c&#65533;&#65533;&#65533;&l &#65533;@&#65533;&#65533;&#65533;g&#65533;&#65533;&#65533;C<&#65533;&#65533;&#65533;&#65533;&#65533;&#65533;pB"H&#65533;CU$&#1178;,,`&#65533;&#65533;&#65533;$Tp&#65533;e&#65533;LEG&#65533;8R&#65533;,.&#65533;`&#520;&#65533;d&#65533;Uz7%(&#65533;Baw&#1224;`-r&#65533;!-zb&#65533;}a$&#129;&#65533;&#65533;f&#65533;h&#582;&#65533;&#65533;,@f&#65533;,cH/&#65533;q&#65533;&#65533;xX&#65533;&#65533;&#65533;&#65533;&#65533;&#65533;
&#65533;p&#65533;S1&#65533;p	&#65533;&#65533;&#65533; ,X@&#65533;>&#65533;u06&#65533;@@&#665;p&#65533;&#65533;	&#65533;&#65533;IT&#65533;&#65533;uD&#65533;&#65533;Dm&#65533;&#65533;#&#65533;&#65533;Q&#65533;&#65533;E&#1057; T&#65533;&#65533;=&#65533;&#65533;@/-&#65533;&#65533;1| \&#65533;&#65533;A3!&#65533;A+&#65533;VT&#65533;0A91&#65533;RA&#65533;&#1346;&#65533;X&#65533;&#65533;*&#65533;V&#65533;8&#65533;&#65533;#&#65533;=&#65533;c1&#65533;&#65533;&#65533;&#65533;%-6&#65533;&#524;&#65533;@yUU&#65533;>O&#65533;T&#65533;&#65533;!&#65533;u&#65533;i&#65533;,&#65533;3&#1122;&#65533;&#65533;E&#65533;}&#65533;P@ .&#65533;&#65533;&#65533;&#65533;&#65533;&#65533;	&#65533;&#65533;A&#65533;&#65533;&#65533;&#65533;&#65533;&#65533;&#65533;&#65533;&#65533;X&#65533;I&;&#65533;&#65533; ;&#65533;&#65533;H&#65533;(&#206;3&#65533;&#65533;B"&#65533;&#65533;&#65533;CH&#65533;CX@&#65533;&#65533;*&#65533;j&#65533;~&#65533;&#65533;&#65533;qz&#225;&#65533;-&#65533;(G&#65533;>&#65533;&#65533;xmW&#65533;x &#1584;&#65533;@&#65533;
&#65533;&#65533;t&#65533;E&#65533;&#65533;r&#65533;&#65533;&#65533;C0p@0&#65533;&#65533;7&#65533;0&#65533;$&#65533;&#65533;&#65533;'&#65533;E&#65533;d s#&#65533;&#244;&#65533;!&#65533;'N@&#65533;F5&#65533;&#65533;$&#65533;&#65533;$"=:i&#65533;&#65533;&#65533;&#65533;K&#65533;'"&#65533;&#65533;b&#65533;,h&#65533;"&#65533;&#65533;!t&#65533;b&#65533;
&#65533;	&#1892;&#65533;&#65533;>y&#65533;_Q~+tp&#65533;&#65533;&#65533;`&#65533;Y!|R&#65533;\&#65533;d	\&#65533;&#65533;&#65533;:&#65533;
&#65533;&#65533;&#65533;&#65533;rkQ&#65533;~&#65533;*0Br=&#65533; @y&#65533;iB&#65533;&#65533;&#65533;&#65533; &#65533;&#65533;&#973;&#1192;&#65533;&#65533;&#65533;&#65533;&#65533;F&#65533;&#65533;&#65533;@&#65533;&#65533; &#65533;B&#65533;L&#65533;&#48743;Yw &#65533;0T&#65533;&#65533;&#65533;&#65533;&#65533;  	6&#65533;l &#65533;&#65533;
&#65533;&#65533;"1	 )ti&#65533;Xr&#65533;+ ,&#65533;&#65533;!>B|&#65533;X1&#65533; TW#U&#65533;D&#65533;Ddx!%&#65533;@&#65533;@&#725;&#65533;&#65533;&#65533;&#65533;|.D+&#65533;4(&#65533;&#65533;&#65533;&#65533;u	&#65533;(&#65533; &#65533;&#65533;&#65533;&#65533;&#65533;j&#65533;&#65533;&#65533;t%L&#65533;&#65533;@SlX	K@$&#65533;	&#65533;&#65533;&#65533;&#65533;&#65533;&#65533;L&#65533;&#65533;&#65533;H &#65533;&#265; &#512;&#65533;33&#65533;q=&#65533;=&#65533;&#65533;&#65533;Q/O&#65533;u&#65533;&#65533;&#65533;@D;&#65533;&#65533;&#65533;^
&#65533;G&#65533;&#65533;x&#65533; 7P&#65533;z&#65533;&#65533;&#65533;$T&#65533;K&#65533;
P&#65533;#	&#65533;&#65533; &#65533;@&#65533;:@}@ '` F&#65533;I&#65533;I&#65533;OV8&#65533;&#65533;9 +&#65533;&#65533;&#65533;u1n,:]&#65533;`]&#65533;X&#65533;&#65533; &#65533;&#65533;5h+&#65533;z&#65533;&#65533;&#65533;b&#762;&#65533;&#65533;.2hA&#65533;&#1187;&#65533;`&#65533;;&#65533;H&#65533;&#65533;&#65533;5&#65533;u&#65533; &#65533;&#65533;@&#65533;(&#65533;:k>	&#65533;$g&#65533;V&#65533;&#65533;
&#65533;&#65533;wH&#65533;$Z&#65533;&#65533;&#65533; &#65533;`&#65533;@&#65533;y &#65533; &#65533;&#5343;&#65533;8&#65533;%D;&#65533;&#65533;|&#65533;&#65533;&#65533;&#65533;&#65533;&#65533;N&#1038;&#65533;4Xm$&#65533;9Iu&#65533;&&#65533;Pt&#1025;
p&#65533;Z`&#1200;#&#65533;&#65533;&#65533;T&#65533;&p&#65533;VT ,#&#65533; &#65533;d$&#65533;
_&#65533;e&#65533;&#65533;u&#65533;L[&#65533;bL9D"Z8&#65533;<` H&#65533;&#1967;2B,&#65533;&#65533;KF.&#65533;&#65533;-! &#65533;Y&#65533;&#65533;k$v7&#65533;&#65533;&#65533;^&#65533;!&#65533;iA1&#65533;&#65533;&#65533; &#65533;3&#65533;Aam&#65533;&#65533;&#65533;&#65533;$&#65533;&#65533;&#65533;&#65533;&#65533;t&#65533;&#65533;W&#65533;&#65533;&#65533;&#65533;8Z&#65533;Z&#65533;x&#65533;c&#681;&#65533;A&#65533;&#65533; &#65533;&#65533;d:V&#65533;l &#522;&#65533;&#65533;&#65533;&#65533;"&#65533;0	 &#65533; &#65533;F&#65533;&#65533;&#65533;&#65533;&#65533;&#65533;"&#65533;b!&#65533;&#65533;&#65533;PAf0 @&#65533;ka &#65533;,&#1026;	 &#65533;&#65533;q&#65533;28&#65533;&#616; &#65533;&#65533;&#65533;GSs&#65533;&#14662;&#1675;&#65533; &#65533;&#65533;hG&#65533;9&#65533;&#65533;m*&#65533;
&#1476;v&#65533;c*&#65533;`&#65533;pQ(&#65533;Q&#65533;fc&#65533;&#65533;5Y E@ &#65533;M&#65533;&#65533;.0&#65533;&#65533;&#65533;&#65533;&#65533;C&,E{&#65533;r&#65533; y&#65533;&#65533;Ab@E&#1302;`&#65533;&#65533;> ' d9&#34080;pf&#1619;(@&#65533;Vk^H8&#65533;3&#65533;u&#65533;X&#1801;&#65533;&#65533;4PZ&#65533;&#65533;&#286;&#65533;Z@&#65533;&#65533;&#65533;= V,&#65533;[&#65533;&#130;&#65533;p&#65533;7-@&#65533;
2&#65533;T&#65533;,%&#65533;:XQ{e&#65533;\ &#65533;p&#65533;&#65533;E&#65533;\&#65533;N0I&#65533;&#65533;&#65533;V&#65533;&#65533;&#65533;E`D&#65533;&#65533;&#65533;&#65533;N&#65533;t&#65533;&#65533;&#65533;g&#1386; &#65533;&#65533;&#65533;&#65533;&#65533;&#65533;&#65533;&#65533;&%S&#65533;s&#65533;(b&#65533;&#65533;&#65533;" X&#65533;r &#65533;&#65533;&#65533;p&#65533;&#65533;R&#65533;&#65533;= J&#1709;&#65533;&#65533;&#65533;
&#65533;&#65533;p&#65533; Z&#65533;*>&#65533;&#65533;&#65533;qZ&#65533;&#65533;&#65533;&#65533;&#65533;S
m&#65533;f&#65533;bA&#65533;y&#65533;G&#65533;&#65533;.*&#65533;*&#65533;:&#65533;z&#65533;K&#65533;M 	&#65533;&#65533;&#65533;c&#65533;V&#65533;&#65533;&#65533;i&#65533;&#65533;  0&#65533;(7),&#65533;&#65533;&#65533;&#65533;&#1472;b&#65533;&#65533;0&#65533;xQP&#65533; Mn&#65533;@+&#65533;,.0X &#65533;3C@!.X&#65533;&#65533;;&#65533;&#308;&#65533;&#65533;>&#1305;z&#1733;&#783;&1=#&#1990;hm?Q&#65533;&#65533;&#65533;AK 9jR&#65533;&#65533;&#65533;tiHt&#65533;_&#1958;$&#65533;d&#65533;&#65533;&#65533;&#65533;*&#65533;8&#65533;iX AP	d}j&#65533;&#65533;&#65533;U&#65533;BP&#1042;Hg &#65533;Ngk}k\'f&#65533;&#65533;&#65533;&#65533;zL&#65533;&#65533;&#65533;4dj&#65533;m&#65533;	&#65533;&#65533;`&#65533;&#65533;&#65533;BS&#366;C Pe&#65533;&#65533;&&#65533;C
&#65533;&#65533;&#65533;Q &#65533;&&#65533;&#13716;&#65533;	}&#65533;A&#65533;^5&#65533;&#65533;\xp_&#65533;b&#65533;&#65533;&#65533;6&#65533;&#65533;gI,&#65533;{L&#65533;&#1805;l&#65533;&#65533;&#65533;rDs&#65533;&#65533;+3&#65533;|!&#8584;&#65533;%&#65533;	&#65533;!&#65533;&#65533;`&#65533;
 &#65533;T&#65533;&#65533;e\3&#65533;<!&#65533;^&#65533;&#65533;s&#65533;&#65533;&#65533;'&#65533;&#65533;hc&#65533;&#1564;&#65533;,Z&#65533;M&#65533;$&#65533;&#65533;&#65533;&#65533;9=/&#65533;2/&#65533;J&#65533;&#65533;j&#65533;&#64271;;'d&#65533;&#65533;&#735;&#65533;$-Hj	&#65533;&#1699;?O&#65533;&#65533;p&#65533;A&#65533;Q&#65533;@ &#65533;m&#65533;&#65533;	(&#65533;b&#65533;F&#65533;X$&#1627;&#65533;&#65533;FTQ&#65533;&#65533;&#65533;w&#65533;&#65533;&#65533;&#65533;g(&#65533;&#65533;&#131;&#65533;&#65533;&#65533;u	O&#65533; q&#65533;e&#65533;@fl&#65533;"OBz!&#65533;U}&#65533;$&#65533;&#65533;U&#65533;0M&#65533;&#65533;w&#65533;L&#65533;&#65533;6&#65533;&#65533;,&#65533;&#65533;c&#65533;&#65533;}!&#65533; &#65533;&#65533;w{&#65533;g@&#65533;W&#65533;&#65533;`	&#65533;& a_&#65533;X&#65533;F&#65533;`0 /60'&#65533;1G&#65533;&#65533;4&VYDg|&#65533;b;7Q=&#65533;!N(Z>p(+&#65533;&#65533;&#65533;F&#65533;'&#65533;&#65533;<&#886;5, @&#65533;0'&#65533;@i&#65533;:rr#try&#65533;&#65533;rv'&#65533;O&#65533;&#65533;pRQV|&#65533;<B.&#65533;   _x7&#65533;&#65533;&#448;&#65533;&#65533;w&#65533;&#65533;&#65533;N&#65533;&#65533;&#65533;&#65533;in&#65533;g&#65533;&#65533;@&#65533;@	&#65533;m&#65533; i&#65533;&#65533;.&#65533;1Qw&#65533;g	 D&#65533;!m&#65533;&#65533;H&#65533;@&#65533;4&#65533;	K&#65533;n&#65533; P&#65533;&#65533; &#65533;&#65533;:&#65533;`&#65533;&#65533;&#65533;5&#65533;y@2&#65533;ar  =&#65533;&#65533;+&#65533;*'`=&#65533;R&#65533;0&#65533;43P%&#65533;&qY&#65533;(&#65533;b&#65533;&#65533;&#65533;=go&#65533; &#65533;&#65533;ql&#65533;a3C3&#65533;F\&#65533;1&#65533;&#65533;&#65533;Q#_&#65533;;&#65533;`	&#65533;:&#65533;&#65533;-&#65533; &#65533;&#65533;"&#65533;&#65533;&#65533;X&#65533;&#65533;& NX&#65533;w&#65533;w&#65533;&#65533;#&#65533;TfQ&#65533;	&#65533;f&#65533;PN2&#65533;g	>yx&#65533; &#804;u&#65533;&#1200;\&#65533;%&#65533;7&#65533;8&#65533;e&#65533;&#65533;&#65533;&#65533;&#65533;&#65533;((b/l&#65533;xU&#65533;f&#65533;c\L&#65533;PM &#65533;&#65533;^ h&#65533;TK&#65533;@B0R&#65533;&#65533;2a&#65533;&0#&#65533;Pdt
r$ |-#4C&#65533;x&#65533;
Q|&#65533;|&#65533;&#1165;&#65533;wk&#65533;Q &#65533;b&#65533;&#65533;)&#65533;Q(;&#65533;7 I0&#65533;j`&#65533;<s&#65533;r&#1031;(&#65533;2P<`6&#65533;F#*&#65533;d&#65533;( &#65533;@#&#65533;&#65533;&#65533;&#65533;S&#65533;&#65533;	5 D&#65533;&#65533;	<&#65533;b#+t+&#65533;&#65533;d&#65533;&#65533;,&#65533;`_z&#65533;&#65533;&#65533;3_&#65533; yxC&#65533;&#65533;&#65533;	&#65533;&#65533;&#65533;&#65533;&#65533;$a&#65533;	&#65533;&#65533;&#65533;o&#65533;&#65533;&#65533;&#1216;w&#65533;&#65533;f&#65533;;<&#65533;+&#65533;&#65533;hS&#65533;&#65533;&#65533;D&#896;O&#65533;&#65533;&#65533;]&#65533;&#65533;@&o@&#65533;&#65533;&#65533;&#65533;q &#65533;&#65533;E 0&#65533;`&#65533;w4&#65533;&&#65533;&#1656;Y&#1832;|M&#65533;&#65533; &#65533;60Nct&#65533;5l &#65533; %PNG b&#65533;3&#65533; =&#65533;&#65533;&#65533;^X&#65533;&#65533;$&#65533;&#65533;&#65533;t&#65533;&#65533;_,&#65533;&#65533;&#65533;V&#65533;&#65533;&#65533;&#65533;&#65533;
&#65533;&#65533;&#65533;&#65533;&#65533;&#65533;/&#65533;)N&#65533;l&#65533;&#65533;~& &#65533;8T&#65533;&#65533;@,p/yU	&#65533;%D&#65533;m&#65533;&#65533;x&#65533;ro&#65533; ]Nha&#65533;&#65533;h&#770;7d&#65533;@i&#65533;p-&#65533;$tKuw&#65533;T,&#65533; 7&#65533;p&#65533;&#65533;b &#65533;3{Q&#65533;&#65533;&#65533;g&#65533;_&#65533;&#65533;*&#65533;&#65533;&#65533;&#65533;&#65533;&#65533;o&#65533;&#65533;s&#65533;&#65533;Y&#65533;a&#65533;&#36933;&#65533;&#65533;GE&#65533;j9&#65533;XE>&#65533; &#65533;z$l&#65533;&#65533;&#65533;<P&#65533;&#65533;X.c2r&#65533;'' Sg*&#65533; z&#65533;  5&#65533;B&#65533;&#65533;2&#65533;d&#65533;2:K;&#65533;8&#65533;&#65533;|&#65533;&#65533;&#65533;&#65533;&#65533;&#65533;D+&#65533;&#65533;	Q&#21319;.&#65533;c_&#65533;q &#1024;x@&#65533;tSy7&#65533;&#65533;&#65533;&#65533;&#65533;&#65533;&#1348;&#65533;&#65533;&#65533; &#65533;#Asf&#65533;&#65533;&#65533;&#65533;m&#65533;"A&#65533;Jr]&#65533;bn&#65533;a&#65533;&#65533;&#65533;L&#65533;&#65533;f&#65533; 	&#65533;F(0&#65533;&#65533;+,&#65533;&#65533;&#65533; &#65533;&#65533;&#65533;&#65533;!&#65533;t&#65533;R3QY&#65533;%(&#65533;!&#65533;S&#295;&#3158;~&#65533;|&#65533;j&#65533;+ 9&#65533;3&#65533;&#65533;Qr&#65533;&#65533;&#65533;`!  EV&#65533;j&&#65533;&#65533;8&#65533;&#65533;-&#65533;D+&#65533;;&#65533;@%&#65533;&#65533;$&#65533;!q0~&#65533;&#65533;&#65533;B&#1345;&#1412;&#65533;&#65533;R&#65533;$&#65533;&#602;&#65533;b"8&#65533;&#65533;H&#65533;&#65533;"o&#65533;t*&#65533;K&#434;5kfVL&#65533;&#65533;&#65533;#&#65533;0, &#65533;)/JaU&#65533;T&#65533;&#65533;&#65533;&#11413;&#65533;q&#65533;&#65533;&#65533;&#65533;&#1522;I&#65533;0&#65533;&#65533;&#65533;@AMJD&#65533;pW&#65533;p"&#65533;&#65533;1! &#65533;&#65533;$-&#1036;&#65533;p&#65533;f&#65533;m@!&#65533;'u&#65533;tr&#65533;t&#65533;&#65533;)&#65533;zs&#65533;(&#65533;&#65533;>&#47566;&#65533;&#65533;B&#65533;&#65533;f&#65533;&#65533;&#65533;&#65533;&#65533;&#65533;'&#65533;&#65533;rF9%&#65533;&#65533;6&#65533;8a+&$0&#65533;3&#65533;!@7O'h3E&#65533;20'&#65533;Z*{&#65533; S8&#65533; &#65533;1_&#65533;$&#65533;&#65533;@^&#65533;9h&#65533;/. %&#65533;P9{&#65533;&#65533;&#65533;&#65533;v&#65533;D<&#65533;]&#65533;&#65533;x&#65533;Wx&#65533;&#65533;^&#65533;W8-` &#65533;RU&#65533;&#65533;N&#65533;Y
&#65533;&#65533;;&#65533;&#65533;&#65533;ie&#65533;&#65533;A&#65533;Ac'&&#65533;*@5%!&#65533;P 8J1 u~h(0T&#65533;I&#65533;&#65533;&#65533;&#65533;&#65533;+* &#65533;P Ve&#65533;&#65533;&#65533;s&#65533;&#65533;A&#65533;8c&#65533;&#65533;A&#65533;&#65533;&#397;<w&#65533;&#65533;)&#15472;I&#65533;F&#65533;)S&#65533;S#P&#65533;0-&#65533;&#65533;&#65533;@R$@
&#65533;&#65533;&#65533;&#65533;&#237;n&#65533;&#65533;&#65533;@4&#1248;:&#65533;&#65533;8&#65533;@9&#1962;&#65533;u&#7941;&#65533; &#65533; n&#65533;p+	9&#65533;.I<{&&#65533;&#65533;&#65533;&#65533; p&#65533;4"7!&#65533;&#65533;&#65533;&#65533;4&#65533;-&#65533;&#65533;&#65533;)2&#65533;0.&#65533;&#65533;&#65533;&#65533;N&#65533;&#65533;7&#65533;Y&#65533;&#65533;&#65533;&#65533;AD&#65533;&#65533;,&&#65533;P%&#65533;bW&#65533;'&#65533;v&#65533;/<&#65533;E %&#65533;:&#65533;2&#65533;i#151&#65533;$6&#65533;"k:&#65533;b1&#65533;X4&#65533;J&#65533; &#65533; &#65533;&#65533;&#65533; &#1123;&#65533;ajE &#65533;&#65533;&#65533;&&#65533;#&#65533;&#65533;A$&#65533;i&#65533;&#65533;&#65533;&#65533; 0&#65533;8&#65533;p^&#65533;&#65533;&#65533;&#65533;	&#65533;&#65533;&#65533;^&#65533; p12&#65533;!BGk&#65533;9&#65533;&#65533;h&#65533;f&#65533;X&#65533;&#65533;&#65533;&#65533;(&#65533;&#65533; #&#65533;&#65533;&#65533;0&#258;&#65533;&#65533;!L&#65533;&#65533;&#65533; d&#65533;&#65533;?&#65533;0|&#65533;&#65533;&#65533;&#65533;&#65533;
&#65533;,&#65533;&#65533;,&#65533;\&#275;0&#65533;&#65533;S&#65533;	&#65533;@&#886;&#65533;1 D&#65533;3!#&#65533;F&#65533;P&#65533;Jd#R&#65533;2&#65533;&#65533;2&#65533;&#65533;+Q&#65533;&#65533;&#65533;(!+&#65533;&#65533;&#65533;&#65533;&#65533;)&#65533;f&#65533;&#65533;H&#65533;&#65533;yj}&#65533;\&#65533;+ &#65533;f  @&#65533;&#65533;  &#1326;dR:&#65533;&#65533;hm/dp&#65533;&#65533;~F%(&#65533;E&#65533;+&#65533;#$%&#65533;R&#65533;&#659;N&#65533;Ir&#65533;&#65533;(4a\&#65533;&#65533;_U
&#65533; &#65533;0 )&#65533;&#65533;&#65533;&#1306;H&#65533;&#65533;!P
0&#65533;&#65533;0&#65533;&#65533;&#65533;#A@ .&#65533;p&#65533;@S&#65533;R&#65533;@za:.&#65533;\e&#65533;@p!:&#65533;&#65533;&#65533;0&#65533;a&#65533;KF&#65533;P&#65533;4&#65533;ax&#65533;	L&#1151;&#65533;+ elR	 @D 4W&#65533;v*
@&#65533;&#65533;Bkl&#65533;&#65533;&#65533;&#65533;l&#65533;&#65533; &#65533;&#65533;&#65533;&#65533;&#65533;&#65533;TC (&#65533;&#65533;&#65533;}F!&#65533;&#65533;?&#65533;&#65533; a&#65533;C&#65533;&#65533;&#65533;k7 C&#65533;C&#65533;&#65533;&#65533;&#65533;pr&#65533;&#65533;&#65533;&#65533;&#65533;&#65533;D&#65533;0&#65533;1zM&#65533;ZQ &#65533;&#65533;B&#65533;U!&#65533;&#65533;&#65533;
V5&#65533;>S&#65533;&#1225;&#65533;&#65533;u( &#1033;&#65533;$&#65533;{+ 7]t&#65533;]=B&#65533;&#65533;&#65533;&#65533;&#65533;&#65533;&#65533;&#819;&#65533;&#1099;	h[1O&#65533;&#65533;g05&#65533;vxA&#65533;&#65533;&#65533;`D&#65533;"&#65533;&#65533;U&#65533;  &#65533;&#65533;&#65533;&#65533;&#65533;&#65533;&#65533;&#65533;&#65533;'^&#65533;2&#65533;j&#65533;8&#1071;4wcPsZ&#65533;=K)&#65533;&#65533;6Z&#65533;OCs[}y&#65533;&#65533;&#65533;!,3&#65533;'+&#65533;&#65533;&#65533;'R1 "&#65533;&#65533;e	U&#65533;&#65533;!!KQ&#65533;	&#370;C&#65533;&#65533;p&#65533;&#65533;-&#65533;1&#65533;&#65533;&#65533;@D&#65533;&#65533;&#65533;&#65533;\dN&#65533;&#65533;/&#65533;&#65533;&#65533;&#65533;&#65533;g&#65533;*&#65533;9&#65533;$&#65533;S6&#65533;A+&#65533;i&#65533;{&#65533;w&#65533;P+(g&#65533;&#65533;&#65533;&#65533;6&#65533;uF&#65533;c&#65533;&#65533; &#65533;'&#65533;^&#65533;[&#65533;To&#65533;&#65533;&#65533;&#65533;	T&#65533;dW_&#65533;b&#65533;"&#65533;/3&#65533;&#65533;:AP0&#65533;K5|,&#65533;&#65533;
&#65533;&#65533;&#65533;&#65533;&#65533;0m$cF1&#65533;@&#65533;&#65533;&#65533;)%&#65533;&#65533;&#65533;={J&#65533;A.&#65533;2&#65533;J&#65533;a&#65533;dy&#65533;&#65533;&#65533;Z&#65533;2'&#65533;&#65533;&#65533;Q6!5',c6+h&#763; _A$&#65533;T&#65533;A&#65533;2&#65533;&#65533;@&#65533;#T&#1024;&#65533;&#65533;'"&#65533;&#65533;&#65533;0O&#65533;;4bC&#65533;uj&#65533;&#65533;&#65533;M_u@L&#65533;@4C&#65533;&#65533;-S&#65533;&#65533;&#65533;&#642;g1&#65533;)b\&#65533;NK[&#65533;)-&#65533;g&#65533;W&#65533;&#65533; &#65533;&#65533;&#65533;&#65533;/<.p&#65533;?pWA&#65533;&#65533;;T&#65533;-0A&#65533;q/&#65533;&#65533; U3&#65533;&#65533;D&#65533;)&#65533;)=&#65533;&#65533;&#65533;&#65533;&#65533;Bnn9&#65533;R/s&#1528;&#12891;&#65533;&#65533;&#65533;Im&#65533;l&#65533;&#65533; f&#65533;&#65533;1&#65533;@&#65533; &#65533;&#65533;T&#65533;OSn&#65533;&#65533; "&#65533;xO&#65533;&#65533;&#65533;&#65533;V&#65533;&#65533;&#65533;;Z&#65533;&#65533;"e?>&#65533;
c&#65533;K&#389;&#65533;&#65533;k}+M&#65533;&#65533;  &#65533;&#65533;&#65533;&#65533;&#65533;&#65533;h&#65533;S&#65533;Y&#65533;&#65533;76"&#65533;|&#65533;qKp&#65533;e&#65533;E&#65533;/L&#65533;&#65533;&#65533;&#65533;P-&#65533;-d-&#65533;&&#65533;7P&#65533;)e&#65533;&#65533;&#65533;o&#65533;&#65533;{5&#65533;4@&#65533;&#65533;&#65533;&#65533;&#65533;&#65533;&#65533;&#65533;P&#65533;&#65533;U&#65533;P&#65533;&#65533;R&#65533;G(:&#65533;&#65533;&#5480;&#65533;< h&#65533;'&#65533;&#65533;%(&#65533;v#&#65533;	o]D ]&#65533; &#65533;2&#65533;qx&#65533;%&#65533; &#65533;&#65533;	&#65533;&#65533;&#65533;!(&#65533;&#65533;&#65533;&#65533;&#65533;&#65533;&#65533;&#65533;&#65533;&#65533;&#65533;&#65533;&#65533;&#65533;&#65533;1&#65533;&#65533;&#65533;&#65533;&#65533;&#65533;&#65533;&#65533;1&#65533;&#65533;&#65533;'"&#65533;&#65533;,&#65533;&#65533;&#65533;&#65533;&#65533;&#65533;&#65533;1&#65533;&#65533;&#65533;&#65533;&#65533;&#277;&#65533;&#65533;&#65533;&#453;&#65533;&#65533;&#65533;&#65533;&#65533;+&#65533;&#65533;&#65533;&#65533;&#65533;&#1691;&#65533;.1&#65533;1&#65533;&#65533;&#65533;1=&#65533;&#65533;+#$&#65533;2!Z!&#65533;@&#65533;&#65533;CD&#65533;A@&#65533;70&#65533;&#65533;@&#65533; `&#65533;M&#65533;&#595;(&#65533;!#&#65533;B07:T &#65533;Bdp#&#65533;  8&#65533;C&#65533;&#65533;1&#65533;X@t&#65533;H`&#65533;&#65533;k&#65533;&#65533;r6 0C\&#65533;&#65533;c&#65533;&#65533;&#65533;Y&#65533;T&#65533;&#65533;&#65533;\&#65533;&#1597;&#65533;&#65533;&#65533;e&#65533;g&#65533;5YL&#65533;T&#65533;&#65533;"Q &#65533;&#65533;c&#65533;&#65533;=&#65533;pHW%&#65533;&#65533;&#65533;&#65533;`&#65533;[#u&#65533;,=&#65533;&#65533;*&#65533;zPNsJ&#1221;&#65533;&#676;N&#65533;&#65533;E&#65533;&#65533;!&#65533;g|%=(I&#65533;m &#65533;Ze&#65533;&#65533;&#65533;&#65533;&#65533;.&#65533;H&#65533;&#65533;U&#65533;d&#65533; &#65533;BEg8&#65533;&#65533;&#65533;a&#65533;Qg5,X &#65533;aA&#65533;8@&#65533;E&#65533; &#65533;&#65533;&#65533;H&#923;:5r&#65533;&#65533;&#65533;&#65533;(`d+&#65533;5&#65533;K1i }&#1095;QO>&#65533;&#65533;CC%&#65533;!&#65533;&#65533;&#65533;p&#65533;&#594;Z :X&#65533;&#65533;W&#65533;&#65533;	#&#65533;&#65533;&#65533;&#65533;!!@&#65533;M"&#65533;@x&#65533;&#65533;E&#65533;&#65533;%&#65533;#g&#65533;&#65533;&#65533; mPMI&#65533;Ar&#65533;0&#65533;4&#65533;T&#65533;&#65533;n&]\&#65533;&#65533;&#65533;&#65533;	,&#65533;L&#65533;&#65533;&#65533;&#65533;&#65533;S&#532;&#65533;y)&#65533;&#65533;- X&#65533;!P"&#65533;3&#65533;&#65533;t&#797;&#65533;&#65533;(0~&#65533;&#65533;^&#65533;p &#65533;'!4G&#65533;/&#65533;L&#65533;%&#65533;I&#65533;R!&#65533; &#65533;&#65533;&#65533;B	l&#65533;&#65533;&#65533;Ch&#65533;,+&#65533;&#192;
d&#65533;&#65533;&#65533;&#65533;&#65533;hPa  P7(&#65533;&#65533;		T&#65533;&#65533;	8&#65533;&#65533;D&#65533;H&#65533;h&#65533;I&#1712;40!&#65533;N6)`&#65533;	$&#65533;OAE@&#65533;&#65533;Y@OX0&#65533;&#65533;d&#65533;&#65533;@.	&#65533;	0	&#65533;i&#65533;&#65533;&#1381;&#65533;"&#65533;&#65533;&#65533;(HE&#787;&#65533;&#65533;J'&#65533;&#65533;&#65533;&#65533;(4&#65533;&#65533;&#65533;&#65533;7&#65533;`T&#65533;M`xe&#65533;&#65533; %	2&#65533;&#65533;&#65533;&#65533;&#65533;&#65533;y&#65533;
&#65533;&#65533;&#396;&#65533;&#65533;&#65533;4DJ&#65533;"&#65533;&#65533;&#65533;h(%p&#603;&#65533;&#65533;&#65533;@&#65533;[$&#65533;]&#65533;&#542;&#65533;`&#65533;1-&#65533;&#65533;&#65533;1DR&#65533;&#65533;\&#65533;&#65533;a&#65533;@&#65533;J&#65533;&#65533;K`&#1704;k &#65533;M&#65533;A&#65533;1&#65533;&#65533;&#65533;&#65533;
t0&#65533;
&#65533;&#65533;&#65533;&#65533;W@ &#65533;`&#65533;&#65533;&#65533;CN&#65533;J&#65533;&#65533;&#65533;6&#65533;&#65533;&#65533;&#65533;{&#65533;&#65533;&#65533;h&#65533;HD&#65533;C7&#65533;`9&#65533;J[&#65533;C&#1536;^&#65533;&#1453;PR&#65533;`0 &#684;&#65533;@@&#633;urv&#65533;`V&#65533; G&#65533;g&#65533;p&#65533;&#65533;&#162;;&#65533;("C&#65533;&#65533;&#65533;&#65533;&#65533;;&#65533;&#65533;&#65533;)c&#194;&#65533;&#65533;&#65533;@o&#65533;R&#65533;&#65533;u~Y7"u&#65533;&#65533;ct&#65533;)&#65533;Lp&#65533; &#65533;&#65533;"&#65533;n3&#65533; ,xF&#65533;ix&#65533;4t*&#831;n&#65533;JB;7 $/d&#65533;&#65533;m&#65533;D&#65533;m"&#65533;YDr&#65533;Db	+b&#1359;&#65533;@&#65533;&#65533;u&#65533;&#65533;`G!&#65533;&#1784;> &#65533;Y&#65533;"&#65533;0&#65533;&#65533;V&#65533;&#65533;F>&#65533;1&#57822;p&#65533; '&#65533;&#65533;&#65533;&#65533;#&#65533;&#65533;&#65533;N&#65533;&#65533;&#65533; (Y&#65533;
&#65533; Y&#65533;X &#65533;J&#65533;"&#65533;&#65533;&#65533;j&#1026;&#65533;&#65533;=&#65533;&#65533; &#65533;Q&#65533;&#65533;#Ds&#11721;X&#65533;7&#65533;&#65533;&#454;%&#65533;B &#65533;&#283;Q&#65533;E&#65533;&#65533;^&#65533;&#65533;&#65533;&#65533;&#65533;&#65533;AT ?&#65533;S&#65533;(q&#65533;M4bFI&#65533;9&#65533;8&#65533;iH&#65533;&#65533;H&#65533;h&#65533;&#65533;&#65533;h8m&#65533;&#65533; &#65533;&#65533;U
&#65533;i&#65533;h&#65533;4 &#65533;&#1292;&#65533;8&#65533;&#65533;c&#65533;&#65533;D&#65533;l5&#65533;&#65533;a&#65533;
&#300;b &#65533;%@X&#65533;vR$  &#65533;&#65533;&#65533;&#65533;&#65533;y&#65533; o&#65533;&#65533;7&#65533;&#65533;@C &#65533;&#65533;Z;&#65533;&#65533;L`b&#65533;&#65533;g@&#65533;&#65533;"&#65533;&#1362;&#65533;&#65533;Q&#65533;&#65533;2w-l&#65533;x&#65533;&#65533;S&#65533;i&#65533;mq&#65533;&#65533; &#65533;&#65533;&#65533;IcDd&#65533;?H&#65533;&#65533;3`&#65533;[&#65533;&#65533;&#65533;H5 e&#65533;F&#65533;&#65533;&#65533;&#65533;c&#1797;&#65533;&#65533;D&D&#65533;&#65533;n&#65533;&#65533;A&#65533;H&#65533;&#65533;,-0"&#65533;&#65533;b&#65533;x&#65533;&#65533;&#65533;&#65533;	
&#65533;p&#65533;+"&#65533;&#65533;&#65533;e4p&#65533;&#65533;&#65533;g&#65533;&#65533;J^PO2&#65533;&#65533;&#65533;&#65533;1SI&#65533;&#384;X&#65533;t&#65533;*&#65533;#L&#65533;P&#65533;&#65533;C6x&#65533;F-&#65533;&#65533;&#65533;&#65533;mkk&#65533;&#65533;!&#65533;&#65533; &#65533;&#65533;&#1219;0&#65533;&#65533;&#65533;z`&#65533;&#65533;s&#65533;a&#65533;j&#65533;&#65533; >&#65533;&#65533;e#&#65533;&#659;q&#65533;+"&#65533;&#65533;&#65533; H&#65533;&#65533;n&#65533; k&#65533;$#&8&#65533;&#65533;&	&#65533;&#65533; &#1159;S<&#65533;&#65533;p&#65533;B^!R&#65533;04@e&#65533;&#65533;&#65533;
&#65533;&&#65533;"&#65533;vp&#65533;)&#65533;&#65533;5&#65533;&#65533;&#65533;"&#65533;&#65533;!&#65533;&#65533;&#65533;uy&#1280;b&#65533;Uc&#65533;&#65533;&#65533;s"&#65533;&#65533;B&#65533;i&#65533;&#65533; &#65533;
"P&#65533;d wrq&#65533;&#65533;&#65533;&#65533;Lt&#65533;&#65533;&#65533;&#65533;F$&#65533;TK&#65533;&#65533;7&#65533;&#65533;&#65533;&#65533;[&#65533;&#1321;+&#65533;jW&#65533;s$A&#65533;E~$&#65533;l&#65533;&#65533;	&#65533;&#65533;c1k&#65533;&#65533;&#65533;&#65533;d&#65533;&#65533;&#65533;G
&#1218;&#65533;0&#65533;&#65533;&#65533; v  \&#65533;W&#65533;&#65533;&#65533;&#65533;sO&#65533;&#65533;&#65533;&#65533;&#65533;g#&#65533;&#65533;&#308;J&#65533;&#65533;&#65533;&#65533;&#261;&#65533;",nc&#65533;&#65533;dth	&#65533;b@&#65533;&#65533;&#65533;&#65533;&#65533;>.&#65533;&#65533;	 &#65533;&#65533;&#65533;&#65533;q1&#65533;/&#65533;&#65533;&#65533;TJXJ@&#65533;Q.&#65533;' &#65533;&#65533;&#65533;&#65533;&#65533;&#65533;&#65533;;a&#65533;l7R
@h)&#65533;{z&#65533;K(&#65533;&#65533;^&#65533;\b&#65533;&#65533;&#65533;&#65533;&#65533;&#65533;&#65533;&#65533;&#65533;&#65533;4*&#65533;X&#65533;;&#65533;fwTl&#65533;&#65533;&#65533;&#65533;|&#65533;E&#65533;&#65533;&#65533;Q&#65533;&#65533;&#65533;Gq|&#65533;&#65533;+&=U g&#65533;@&#65533;&#65533;r&#734;&#65533;m<&&#65533;&#65533;&#65533;&#65533;9^Y&#65533;9&#65533;A:&#1196;+S&#65533;&#1574;gK &#65533;h&#65533;Q&7&#65533;	}&#65533;&#65533;O&#65533;&#65533;0&#65533;&#65533;'&#65533;qa&#65533;&#65533;
Q?&#65533;
&#65533;&#65533;&#65533;&#65533;J&#65533;Eq`A=#&#65533;z&#65533;&#65533;%^&#65533;h'&#65533;?&#65533;&#65533;V&#65533;jaX&#65533;&#65533;C"EP&#65533;Tp&#65533;&#1618;(&#65533;e&#65533;&#65533;&#65533; ? *K N&#1422;g`&#65533;j&#65533;&#65533;.&#65533;2&#65533;&#65533;r&#65533;&#65533;3&#65533;$&#65533;O&#65533;&#65533;&#65533;&&#65533;p&#65533;u!?4WC1&#65533;&#65533;&#65533; &#65533;&#65533;&#23322;&#65533;&#65533;_&#65533;$M&#65533;h"&#65533;4&#65533;&#65533;Sp&#65533;&#65533;&#65533;&#65533;	&#65533;&#65533;&#65533;&#65533; &#65533;"@`&#65533;&#65533;@o&#65533;&#65533;.&#65533;&#65533;@&#65533;&#65533;y&#65533;NSb&#65533;&#65533;&#65533;H&#65533;&#65533;&#65533;rdA6&#65533;gk&#65533;&#134;&#65533;P&#65533;v&#65533;A&#65533;&#1264;&#65533;&#65533;&#65533;Cx&#65533;t&#65533;&#65533;&#65533; &#65533;`C	2?&#65533;x&#65533;&#65533;&#65533;;@&#65533;>
^B &#65533;#&#65533;'P'MT`k&#65533;X&#65533;H&#65533;A_&#65533;,h&#65533;$&#65533;v&#65533;S&#65533;&#65533;&#65533;?{4<&#65533;{&#65533;&#65533;&#65533;&#441;4&#65533;b&#24726;iQG&#65533;L&#65533;3&#65533;&#65533;L&#65533;&#65533;yG&#65533;&#65533;G&#65533;E&#65533;&#65533;T0Z6&#65533;&#65533;2o6&#65533;&#65533; l&#65533;&#65533;:&#65533;(&#65533;kU1&#65533;&#65533;&#65533;&#65533;&#65533;M\&#65533;]*&#65533;&#65533;$&#65533;5-&#65533;LP&#65533; B 
t&#65533; zs&#65533;&#65533;v&#65533;&#65533; &#65533;&#65533;&#65533;&#65533;N&#65533;&#65533;YwZ*&#65533;,&#65533;&9&#65533;&#65533;w&#65533;Z&#65533;c&#65533;&#65533;Z=Qx@!+N&#65533; &#65533;&#65533;[&#65533; +&#65533;%&#65533;&#65533;@	Q5^	&#65533;A"&#65533; U'3&#65533;R&#65533;L&#65533;B	1` J&#65533;&#65533;&#65533;&#65533;&#65533;&#65533;st&#65533;3L&#65533;G &#65533;&#65533;p0H&#65533;&#65533;&#65533;&#65533;&#65533;%&#65533;&#65533;*05&#65533;J&#65533;0R &#65533;&#65533;2&#65533;qz&#65533;{'&#65533;]&#65533;&#65533;$&#65533;&#65533;A&#65533;&#65533; &#65533;&#65533;&#65533;'&&#65533;7wF%&#65533;6I&#65533;5&#65533;F%&#65533;0`&#65533;&#65533;? .&#65533;4&#65533; <&#1872;$&#65533;g$&#65533;,0 0&#65533;2 "&#65533;z&#65533;&#65533;&#65533;;&#65533;&#65533;&#65533;&&#65533;37&#65533;&#65533;XKn?@C
&#65533;Y &#65533;n&#65533;&#65533;w&#65533;&#65533;d&#65533;fdE&#65533; >&#65533;&#1074;Zw&#65533;2&#65533;
oA&#65533;gB  -&#65533;V&#65533;Z&#65533;&#65533;&#65533;&#65533; 	+&#65533;#5&#65533;$%pU&#65533;&#65533;F&#65533;&#65533;=&#65533;&#65533;s&#65533;&#65533;@&#65533;&#65533; '0{@C&#65533;&#65533; I#&#65533;c&#65533;`&#65533;q?3&#65533;pJu&#65533;(&#65533;& ')1`&#65533;&#65533;r&#65533;&#65533;&#65533;p
 	&#65533;&#1029;&#65533;&#65533;&#65533;x?&#65533;&#65533;1V,&#65533;p&#65533;0C&#65533; &#65533;&#65533;&#65533;&#65533;[&#65533;(V33[x/ &#65533;&#65533;&#65533;"&#65533;@<&#65533;&#65533;&#65533;PU&#65533;!VS`4A&#65533;0&#293;= &#65533;rI&#1335;q&#65533;b1(`e0&#65533;!&#65533;&#65533;4@dN&#65533;X&#65533;R8=0w&#65533;pm&#65533;&#459;&#65533;Bd,aO	 H5&#65533;&#65533;&#65533;Q8M&#65533;-&#65533;7 PP&#65533;W4&#65533;&#65533;X&#65533;&#65533;H&#65533;&#65533;Q
t&#65533;&#65533;'&#65533;&#65533;$$ )pR&#65533;0&#65533;A\Xh&#65533;XhI> &#65533;@;&#65533;&#65533;>0&#65533;Q 1  D&#65533;&#65533;&#65533;&#65533;&#65533;&#65533;&#65533;&#30217;&#65533;&#65533;:&#65533;5#&#65533;Pk&#65533;\R&#65533;&#65533;&#65533;_h&#65533;'M&#65533;`VF&#65533;E&#65533;&#65533;T&#65533;&#65533;A
w&#65533;	:&#65533;h&#65533;&#65533;&#65533;n/RbVC&#65533;}&#65533;G&#65533;&#65533;&#65533;&#65533;&#65533;&#65533;`g&#65533;.P*0U&#65533;B&#65533;EM/P[k&#65533;&#65533;-&#65533;&#65533;r&#65533;&#65533;!&#65533;3]&#65533;&#65533;$&#65533; &#866; =a&#65533;%n&#65533;&#65533;&#65533;&#65533;BnIv&#65533;+&#65533;&#65533;&#65533;&#65533;7&#65533;0V}&#65533;0#5&#65533;\&#65533; V&#65533;! &#65533;&#65533;]h&#65533;?Fh,Ih&#65533;&#65533;&#65533;A&#65533;Tb&#65533;hi&#65533;&#1429;&#65533;	0&#65533;&#65533;&#65533;`=&#65533;&#65533;2&#65533;&#65533;&#65533;&#65533;&#65533;@&#65533;&#65533;!n&#65533;4&#65533;3A&#65533;I\&#65533;
&#981;g&#65533;Vsh&#65533;&#65533;Lsq&#65533;P&#65533;&#65533;&#65533;`K&#65533;3&#65533;X	yf	&#65533;9v8r&#65533;&#65533;9&#65533;H&#65533;	 2C`vh@&#65533;&#65533;X&#65533;&#65533;0&#65533;:&#65533;(&#65533;&#65533;*&#65533; &#65533;0E&#65533;&&#65533;OP&#65533;&#65533;&#1490;D&#65533;C8&#65533;&#65533;&#65533;iJ&#65533;)&#65533;&#65533;&#65533;Y+&#65533;m&#65533;6&#65533;d&#65533;&#65533;&#65533;Q&#65533;!&#65533;&#65533;&&#65533;&#65533;P W&#65533;uK&#65533;P2&#65533;+&#65533;(&#65533;|&#65533;H&#65533;&#65533;	&#65533;,&#65533;&#65533;w&#65533;M&#65533;R&#65533;&#65533;&#65533;&#65533; &#65533;@
&#65533;&#65533;	&#65533;vz&#65533;iX&#65533;p&#65533;@s&#65533;&#1121;]&#65533;&#65533;&#65533;&#65533; &#65533;S&#65533;R%#"&#65533;0&#65533;&#65533;j%fg&#65533;)56&#65533;t# L&#65533;<&#65533;&#65533;#v&#65533;&#65533;&#65533;P&#65533;&#145;&#65533;&#275;Wx	D&#65533;&#65533;V &#65533; &#65533;&#65533;^&#65533;H(&#65533;&#65533;%&#65533;&#65533;&#65533;5&#65533;&#65533;&#65533;5&#65533;+@RB(&#65533;-&#65533;&#65533;EB&#65533;&#65533;l&#65533;&#65533;&#65533;&#65533;Z&#1362;C0!&#65533;&#65533;&#65533;K&#65533;*OL2O#&#65533;&#65533;&#65533;"n4ak&#65533;dn&#65533;&#65533;e&#65533;"P&#65533;X&#65533;&#65533;&#65533;e"&#65533;u+p&#1379;,r&#65533;&#65533;h5&#65533;*	-&#65533;&#65533;&#65533;
&#65533;
&#1808;
)zRQH-&#207;)&#65533;`7&#65533;R&#65533;&#65533;&#65533;&#65533;&#65533;5l4L&#65533;e	&#65533;&#65533;d	&#65533;Zb&#65533;&#65533;*I&#65533;&#65533;#&#57580;&#65533;ysqQ&#65533;&#65533;&#65533;p(&#65533;U&#65533;&#65533;\&#65533;&#65533;.&#65533;&#65533;&#544;j&#65533;0q&#65533;&#65533;&#65533;&#65533;41q$)#&#65533;@&#65533;&#65533;;&#65533;&#65533;k&#65533;&#65533;g+&#65533;E&#65533;6&#65533;6&#65533;&#65533;0&#65533; `&#65533;b&#65533;- &#65533;6@zS&#65533;&#65533; 5&#65533;9&#1346;&#65533;&#65533;"&#65533;&#65533;y&#65533;k,&#65533;&#65533;,&#65533;h&#65533;6dB&#65533; %&#65533; &#65533;&#65533;&#65533;i&#65533;&#65533;&#65533;&#65533;@,PP&#65533;&#1583;&#65533;%3&#65533;L&#65533;V&#65533;i&#65533;&#65533;	&#65533;&#65533;&#65533;p&#65533;&#65533;&#1159;^!p&#65533;&#65533;&#65533;q&#65533;&#65533;@&#65533;p&#1872;h&#65533;&#1109;NHQ7	&#65533;&#65533;@]g&#65533;&#65533;i1&#65533;&#65533;&#65533;&#65533;&#65533;*&#65533;$l$0&#65533;&#65533;&#65533;&#65533; 0&#65533;g&#65533;&#65533;&#65533;&#65533;$&#65533;d&#65533;p6&#65533;H_&#480;&#65533;&#65533; &#65533;&#65533;^m&#65533;&#65533;&#65533;&#65533;Ke&#65533;"&#65533; #p2T"&#65533;&#65533;&#65533;&#65533;4&#65533;#
&#65533;&#65533;&#65533;e|&#65533;&#65533;&#65533;XSiY@&#65533;Z&#65533;r:8&#65533;&#65533;C&#65533;&#65533;w&#65533;&#65533;&#65533;&#65533; &#65533;&#65533;a+A-&#1042;&#65533;
`&#65533;&#65533;+> "&#65533;&#65533;&#65533;&#65533;&#1263;m{&#65533;&#65533;f&#65533;&#65533;^&#65533;&#65533;&#1029;&#65533;&#65533;0&#65533;&#65533;g&#1406;`&#65533;	&#65533;&#65533;iMr&#65533;&#65533;&#65533;o&#65533;g&#65533;q>k$@&#65533; k&#65533;&#65533;&#65533;&#65533;t&#65533;&#65533;zR&#65533;i{?&#65533;#0&&#65533;u&#65533;&#65533; &#65533;XJ&#65533;K&#65533;`%&#65533;	$V&#65533;&#36184;&#65533;J&#65533;&#65533;&#65533;=&#65533;&#65533;[S&#65533;G&#65533;&#65533;g"bB&#65533;&#65533;&#65533;3&#65533;(]&#65533;&#65533;&#65533;&#65533;=&#65533;[+&#65533;&#65533;1vK&#65533;-&#65533;5+&#65533;aN&#1314;O&#65533;&#1146;&#65533;Sm&#65533;&#65533;?,d&#65533;&#65533;m&#65533;e&#65533;&#65533;&#1403;#&#65533;l&#65533;&#65533;&#261;&#65533;+&#550;W+&#65533;!&#65533;&#65533;!XA&#65533;&#65533;_&#65533;&#65533;p&#65533;D&#922;$t&#65533;&#65533;zA .`&#709;q&#65533;@&#65533;&#65533;&#65533;&#65533;&#65533;&#65533;&#65533;&#65533;d2)&#65533;X&#65533;6&#65533;)&#65533;&#65533;&#65533;z&#65533;&#65533;&#65533;#f&} &#65533;&#65533;M&#65533;o?&#65533;P&#65533;P&#65533;B<N&#65533;&#65533;H &#65533;&#65533;%b&#65533;&#65533;Q&#65533;&#65533;87&#65533;i&#65533;&#65533;&#65533;4&#65533;&#65533;I&#1315;
&#65533;U&#65533;&#65533;&#65533;L&#65533;a&#65533;&#65533;&#1093;&#65533;VBd;"V&#65533;7&#65533;fX&#65533;1&#65533;&#361;&#65533;&#65533;8+&#65533;bD -&#65533;&#65533;&#65533;9M&#65533;N&#620;&#65533;&#65533;&#50558;&#65533;&#65533;&#65533;D&#65533;&#65533;ZM[&#65533;&#65533;&#65533;Ot&#65533;&#65533;&#65533;1&#65533; &#65533;&#65533;&#65533;F&#65533;t&#65533;&#65533;&#65533;&#65533;2&#65533;&#65533;>`&#65533;~4A, <zf&#65533;$""q&#65533;6&#65533;{dHK%$w&#65533;&#65533;,&#65533;) &#65533;z&#65533;?1 &#65533;G
&#65533;l;!8'&r&#65533;(&#65533;&#65533;&#65533;&#65533;
z1}	95-&#1052;&#65533;
&#65533;PI=l&#65533;.&#362;;&#65533;&#65533;0&#65533;u&#65533;&#65533; K-P&#65533;&#65533;T&#65533;&#65533;&#65533;O3;G5&#65533;$,'vk&#65533;$&#65533;`&#65533;ae&#65533;/&#65533;G&#65533;&#1922;v&#1362;+&#65533;V+&#65533;K6&#65533;6&#65533;ZAw&#1526;&#65533;?L#&#65533;&#65533;m&#65533;W&#38895;%-n	E&#65533;K &#65533; &#65533;C&#65533;#q6g&#65533;@&#65533;k&#65533;&#65533;Lr&#65533;#~&#65533; &#65533; z&#65533;&#65533;H&#65533;j&#65533;&#65533;s&#1736;&#65533;&#65533;3&#65533;P&#65533;&#65533;&#65533;&#634;&#65533;d&#65533;&#307;&#65533;D"&#65533;&#65533;&#65533;&#65533;&#65533;pQ&#65533;42{>&#65533;&#65533;E&#65533;	&#65533;&#65533;p&#65533;'&#65533;C&#65533;&#65533;X	&#65533;g&#65533;nJ&#65533;$E;O&#65533;&#711;&#65533;%&#65533;&#65533;&#65533;&#65533;&#612;!F&#65533;1y&#65533;&#1254;&#65533;1&#65533;X&#65533;R&#65533;D&#65533;&#65533;c&#1410;&#259;&#65533;&#65533;&#65533;&#65533;O &#65533;C&#65533;B&#65533;&#65533;&#1382;&#65533; R&#65533;&#65533;&#1218;&#65533;&#65533;&#65533;;&#65533;B&#65533;2E&#65533;/&#1270;*&#65533;&#65533;P`A&#65533;&#65533;&#65533;&#65533;rkC*&#110055;&#1175;|&#65533;&#65533;&#65533;&#65533;&#65533;	&#65533;&#65533;&#65533;U&#65533;"&#65533;J&#65533;&#65533;#f&#65533;&#65533;&#65533;
S#&#65533;j	Th&#65533;&#65533;&#65533;&#65533;&#65533;&#65533; &#65533;'&#65533;| &#65533;&#65533;;	&#65533;&#65533;32 &#65533;$&#65533;&#65533;&#65533;>#&#65533;"V(x&#65533;0&#65533;e&#65533;&#65533;&#65533;&#65533;$&#65533;1(&#65533;&#65533;H1`+ &#65533;B&#65533;&#65533;N^&#65533;e&#65533;G-&#65533;&#65533;&#65533;%&#65533;2&#65533;K&#65533;+!&#65533;^&#65533;&#65533;!h&#65533;&#1068;&#65533;&#65533;xN&#65533;C-;&#65533;d-,&#65533;#&#65533;&#65533;&#65533;&T&#65533;h\	&#65533;&#65533;&#65533;:	&#65533;!&#65533;&#65533;(&#65533;EUR&#65533;&#65533;pf&#65533;&#65533;&#65533;!L7&#65533;z&#65533;	2&#1058;PA&#65533;&#65533;]v&#65533;<&#65533;&#65533;&#65533;z&#65533;e&#65533;&#65533;&#65533;}&#65533;&#65533;&#65533;&#65533;Y&#65533;*M\&#65533;J&#65533;&#65533;&#65533;t&#65533;L&#65533;&#65533;:@)-S&#65533; &#65533;&#65533;&#65533;V&#65533;&#705;A&#65533;1&#65533;C&#65533;&#65533;&#65533;`&#65533;
&#65533;
$ 
&#65533;P&#65533;&#65533;&#65533;0T&#65533;kP &#65533;&#1908;&#65533;&#65533;&#65533;&#1426;&#65533;&#48782;&#65533;&#65533;&#65533;&&#65533;&#65533;>d&#65533;9&#65533;3&#65533;&#65533;`-&#488;9&#65533;&#65533;&#65533;&#65533;ee+&#65533;8&#65533;&#65533;&#65533;&#65533;&#65533;&#65533;D&#65533;&#65533; u&#65533;1&#65533;&#65533;IAJ+&#65533;nLb^G&#65533;,oK\ Cba&#1991;sE&#65533;h&#65533;&#65533;&#65533;&#65533;@&#65533;&#65533;{&#65533;&#65533;0&#65533;A~&#65533;&#65533; &#65533;&#65533;&#65533;&#65533;s&#65533;&#65533;w#Y%&#65533;&#65533;&#65533;&#1216;`&#65533;v	&#65533;,&#65533;&#65533;0j&#65533;&#65533;&#65533;[1&#65533;0&#65533;L%ya&#65533;J&#65533;&#65533;(oFU,&#65533;*@&#65533;$&#65533;&#65533;&#65533;, Mr&#65533;_[Ba&#65533;K&#65533;&#65533;f&#65533;&#65533;&#65533;&#65533;!9&#65533;&#65533;cU&#65533;&#65533;&#65533;&#65533;8E&#65533;J&#1851;&#65533;?n&#65533;\-&#65533;&#65533;&#65533;R &#65533;&#65533;&#65533;4MBMr^&#65533;&#65533;&#65533;&#65533;&#65533;&#65533;b1Uw>&#65533;x&#65533;&#65533; &#65533;&#65533;&#65533;&#65533;(&#65533;&#65533;&#65533;&#65533;&#65533;&#65533;&#65533;&#65533;&#65533;&#65533;&#65533;,1&#65533;!&#65533;&#65533;&#65533;&#65533;A"&#65533;&#65533;2&#65533;,.&#65533;&#65533;&#65533;&#65533;&#65533;&#65533;&#65533;&#65533;5&#65533;&#65533;&#65533;&#65533;&#1115;&#65533;&#65533;&#65533;&#923;&#65533;&#65533;&#65533;&#65533;&#65533;-&#65533;,,&#65533;&#65533;&#65533;&#65533;$&#65533;&#65533;&#65533;!&#65533;&#65533;&#65533;&#65533;&#65533;$z&#65533;#A&#130;'	$n8&#65533;&#65533;@&#65533;&#65533;l&#1848;&#65533;&#65533;&#65533;&#65533;&#65533;@  4D0` $&#595;$#4&#65533;&#65533;&#793;&#727;0c&#65533;&#65533;&#65533;LF~p&#65533;&#65533;&#65533;&#65533;l&#65533;!&#65533;b&#65533;&#65533;	L|<`&#65533;&#65533;&#65533;&#65533;&#1651;&#65533;JaXA"CB&#65533;&#65533;a&#65533;&#65533;,Z8\H7h&#65533;&#65533;&#65533;&#65533;&#65533;&#65533;$&#65533;&#65533;,P,BQ&#65533;.Z&#65533; &#65533;+jH&#65533;k&#65533;&#65533;&#65533;&#65533;E&#65533;e&#65533;&#65533;B&#65533;&#65533;&#1495;)&#65533;&#65533; 5&#65533;R+G@&#65533;GY+&#65533;q&#65533;b&#65533;&#65533;]?1`&#65533;&#65533;&#65533;&#65533;&#65533;&#65533;&#65533;&#65533;&#65533;T&#65533;&#65533;h&#65533;@&#65533;&#65533;mU&#65533;&#65533;apoS7&#65533;i[!x&#65533;&#65533;#_XQa&#65533;&#65533;8@&#65533;&#65533;&#65533;&#65533;	&#65533;&&#65533;&#65533;`&#65533;&#1058;=M&#65533;D&#65533;J&#65533;3&#65533;&#65533;&#2015;&#65533;&h&#65533;&#65533;D7$&#65533;&#65533;PCu&#65533;&#65533;D p  MA 3-&#65533;&#65533;&#65533;V5D&#65533;6*&#65533;C&#65533;`&#65533;L -&#1312;\!`&#65533;Bx&#65533;%b&#65533; Pp&#65533; &#65533;&#65533;4&#65533;X&#65533;R0*&#65533;&#65533; &#65533;vA8&#65533;&#65533;&#65533;H C&#65533;2He&#65533;X \(1&#65533;0&#65533;/&#65533; &#65533;L*4&#65533;&#65533;#.X&#65533;*&#65533;PW&#590;&#65533;&#65533;&#65533;!&#65533;@1&#65533;&#1538;&#65533;T&#65533;AV&#65533;|&#65533;&#65533;K&#65533;&#65533;"&&#65533;&#65533;P g&#65533;0T&#65533;(&#65533;P"	(&#65533;Bq&#65533;t&#65533;`&#65533;(&#65533;#>ppf &#65533;~&#65533;8&#65533;&#65533;%&#65533;
*&#65533;y&#65533;&#65533;&#65533;&#65533;&#65533; 	6&#65533;&#65533;;`d&#65533;D&#65533;&#65533;&#65533;G%&#65533;j&#65533;|'i&#65533;&#65533;+&#65533;g&#65533;&#65533;W&#1152;]&#65533;&#65533;{?]&#65533;&#65533;&#65533; aO&#65533;Y@&#65533;	&#65533;&#65533;&#65533;P&#65533;p&#65533;&#65533;
&#65533;ei<&#65533;@J&#65533;&#65533;&#65533;c&#65533;\`&#65533; R
 h&#65533;LDvH(&#65533;a@&#65533;P&#65533;&#65533;%; &#65533;*&#65533;&#65533;&#65533;-&#65533;&#65533;&#65533;&#65533;*1&#65533;[&#65533;)UF&#65533;&#65533;#1 &#65533; &#65533;T&#65533; D&#65533;&#65533;&#388;&#65533;BK\JKd&#65533;&#65533;&#65533;)&#65533;&#65533;&#65533;""&#65533; &#65533;&#65533;\&#65533;i&#65533;&#65533;.&#65533;#&#65533;&#65533;@@&#65533;D`S"wj&#65533;&#65533;6v&#65533;r&#65533;&#1670;H&#65533;&#65533;	&&#65533;~ 
=&#65533;&#65533;&#65533;4-,&#65533;&#65533;&#65533;-&#65533;&#65533; H`&#65533; &#65533;wD&H a&#65533;&#65533;&#65533;P&#1866;&#65533;I&#65533;&#65533;J&#65533;&#65533;&#65533;k&#65533;&#65533;0-=&#65533;=&#65533;&#65533;FD	&#65533;&#65533;&#65533;&#65533;&#65533;&#65533;QY $&#1363;&#65533;>&#65533;i+&#65533;*&#65533;+&#65533;p&#65533;2&#65533;&#65533;&#65533; &#65533;&#65533;&#65533;&#65533;&&#65533;d&#65533;b&#65533;&#65533;Vq&#65533;&#65533;#&#65533;&#65533;m&#65533;:&#65533;@'!&#65533;&#65533;&#65533;wj%&#65533;!&#65533;K&#65533;&#668;TiJ&#65533;1&#65533; &#65533;&#65533;(Y` &#65533;))&#65533;K$!&#65533;&#65533; &#65533;}M&#65533;&#65533;&#65533;L@&#65533;_&#65533;&#65533;&#65533;=&#65533;6M&#1846;&#65533;&#65533;
&#65533;&#65533;&#65533;PA&#65533;&#65533;&#65533;C&#65533;&#65533;
&#65533;h&#65533;	8&#65533;&#65533;&#65533;&#65533;-h&#65533;&#65533;7&#781; &#65533;I&#65533;&#65533;9&#65533;Ai&#65533;Q4G+&#65533;&#65533;p!&#65533;&#65533;w2!&#65533;8&#65533;&#65533;&#65533;&#65533;G+&#65533;!&#65533;#&#65533;&#65533;&#65533;&#65533;&#65533;&#65533; &#65533;&#65533;0Q &#65533; &#65533;z 	Fp&#65533;&#65533;&#65533;&#65533;-"&#65533;&#65533;&#65533;7H&#332;a&#65533;!s&#65533;&#65533;d<#f1 'T&#65533;&#65533;&#65533;&#65533;5&#65533;F#&#65533;&#65533;lL:&#65533;Y&#65533;$.&#65533;&#65533;&#65533;&#65533;M#Dh&#65533;#~|&#65533;t&#65533;{&#65533; T&#65533;F&#916;u&#65533;&#65533;W&#65533;B&#65533;&#65533;&#65533;0_&#65533;(&#65533; &#65533;_&#65533;q&#65533;
@+F 	KY.&#65533;0&#65533;1WT t8@ &#65533;&#65533;6}&#65533;~ P&#65533;&#65533;&#65533;&#65533;h&#65533;0z&#65533;&#65533;&#65533;J&#65533;P{xr&#65533;&#65533;&#65533;V&#65533;&#65533;!&#65533;YCz&#65533;&#322;&#65533;I&#65533;&#65533; &#65533;&#65533;&#65533;FI&#65533;Gz&#65533;&#65533;&#65533;&#65533;&#65533;#&&#65533; &#65533;x>P&#65533;Qc"&#65533;&#65533;&#65533;&#65533;4&#65533;	P&#65533;&#65533;4QpJ&#65533;h&#65533;lO+&#65533;&#65533;Vc&#65533;A&#65533;&#65533;&#65533;&#65533;Z&#65533;&#65533;q&#65533;/&#65533;+&#343;&#65533;&#1091;[&#288;&#65533;&#65533;&#65533;Cp _K&#65533; :&#65533;R&#65533;&#65533;&#65533;&#65533;&#65533;&#65533;&#1112;&#65533;C.&#65533;t&#65533;JNc&#65533;&#512;&#65533;-%&#65533;&#65533;&#65533;&#65533;:&#65533; &#65533;&#65533;	8"&#65533;%a&#65533;2&#65533;"H|&#65533;&#65533;\&#65533;5&#65533;$&#65533;&#1024;,8.&#65533;p` &#65533;r&#65533;&#65533;*ex&#65533;'x&#65533;&#65533;&#65533;F0O&#65533;s%@&#65533;,! &#65533; &#65533;Z @V -&#65533;&#65533; B?&#65533;G<&#65533;B&#65533;&#65533;P$9Q&#65533;JXrIpZ&#65533;%&#65533;&#65533;&#65533;&#65533;&#65533;&#65533;&#65533;&#65533;Sr&#65533;&#65533;&#65533;DTxX&#65533;`pK&#65533;0D&#65533;S&#65533;&#65533;&#65533;0&#65533;&#65533;Fd&#65533;
0&#65533;X&#65533;@&#65533;` &#1025;+ &#328;G&#65533;&#65533;&#65533;;&#65533;:2&#65533;&#65533;&#65533;F&#65533;&#65533;&#65533;a&#65533;+6,&#65533;&#65533;fL%&#65533;&#65533;%@A0&#65533;&#65533;&#65533;b&#65533; &#65533;&#65533;&#65533;&#65533;&#1597;a@>&#65533;X&#65533; *&#65533;+&#65533;;&#65533;o5g&#65533;&#65533;&#65533;&#65533;bE)&#1025;
&#65533;Cl&#65533;&#65533;&#140;&#65533;UN&#65533;&#65533;C&#65533;&#65533;&#65533;&#65533;Hp&#65533;P:&#65533;&#65533;m&#65533;&#65533;&#65533;Q>zS&#65533;J&#65533;X &#65533;@2&#65533;@&#65533;HL)&#1263;h&#65533;&#65533;&#65533;I  &#65533;@=&#65533;&#65533;&#65533;X&#65533;&#65533;&#65533;&#65533;&#65533;.&#65533;&#65533;,&#65533;h s&#65533;Y!&#65533;&#65533;BG&#65533;&#65533;&#1088;N 	=&#65533;&#65533;&#65533;.&#564; &#65533;P >.&#65533;D,&#65533;&#65533;"4&#65533;&#65533;&#65533;-T&#65533;b&#65533;8&&#65533;|@&#65533;&#65533;L#.Xh"&#65533;qA&#65533;>2#&#65533;&#65533;:9&#65533;&#65533; &#65533;d&#65533;&#65533;&#65533;&#65533;&#65533;&#912;&#65533;&#65533;<)&#65533;[
&#65533;D)&#65533;@a&#65533;0&#65533;6&#65533;.BP&#65533;&#65533;` &#65533;H	S&#65533;,@&#65533;&#65533;)fU$&#65533;&#65533;4&#65533;&#65533;&#65533;l&#65533;&#65533;C&#1806;-	&#65533;&#65533;&#1353;&#65533;N&#65533;|P&#65533;&#65533;&#65533;&#1089;pL&#65533; F&#65533;3\m!-t&#65533;&#65533;&#65533;&#65533;&#65533;(;H&#65533;&#65533;kb&#65533;&#65533;&#65533;I&#65533;t&#65533;&#65533;&#65533;&#65533;&#65533;Z	&#65533;&#65533;s&#65533;&#65533;&#65533;&#65533;&#65533;F&#65533;&5&#65533;&#50441;$&#65533;)&#65533;"&#65533;&#65533;&#65533;U-
&#65533; &#65533;
t&#65533;Dy&#65533;&#65533;X	&#65533;&#1031;&#65533;	&#65533;X&#65533;k&#65533;1 &#65533;e&#65533;&#65533;{-=&#65533;&#65533;
`FB,&#65533;;&#65533; &#65533;l6&#1042;&#65533;&#384;&#65533;&#65533;/'&&#65533;
&#277;h&#65533;&#65533;&#1245;&#65533;1J&#65533;&#65533;\&#65533;8.&#65533;&#65533;H&#65533;7H&#65533;&#65533;bs&#65533;&#65533;&#403;&#65533;&#65533;&#65533;&#65533;&#65533;P&#65533;bD	&#65533;&#65533;&#65533;&#65533;}&#65533;(&#65533;&#65533;n&#65533;D&#65533;&#65533;`&#65533;&#65533; @&#65533;&#65533;"Q&#65533;3&#65533;J&#65533;!&#65533;
&#65533; &#65533;XA&#65533;&#65533;&#65533;&#65533;` U>&#65533;&#65533;%-&#65533;&#65533;&#65533;#&#65533;&#65533;&#65533;g&#65533;X\&#65533;8p&#65533;&#65533;M&#65533;My&#65533; 9&#65533;+&#625;&#65533;&#65533;	&#65533;&#65533;q&#65533;o&#65533;&#65533;&#65533;v&#65533;&#65533;&#721;&#65533;&#65533; &#65533;H&#65533;E9&#65533;-P&#65533;
&#65533;&#65533;&#65533;&#65533;O&#65533;&#65533;&#65533;$&#65533;M&#65533;_8&#65533;&#65533;@&#65533;>	J	&#65533;&#65533;&#1555;#&#1751;&#65533;&#65533;&#65533;&#65533;&#65533;&#65533;si&#65533;&#65533;cA&#65533;&#65533;8Q(&#65533;%&#65533;a&#65533;U&#65533;&#65533;Gj%j&#1027;B&#65533;&#2386;8/60&#65533;!&#65533;&#65533;%&#65533;&#65533;cdQ&#65533;&#1399;'&#65533; a&#65533;<&#65533;F()2Q x&#65533;Q*&#65533;&#65533;=@&#65533;D&#65533;Ppes5=P*0&#65533;&#65533; y6E`&#65533;7g&#65533;&#65533;&#65533;RNCanS-@H&#65533;n&#65533;c&#65533;w&#65533;ty&#65533; &#65533;&#65533;&#65533;d&#65533;?&#65533;N&#65533;&#65533;&#65533;K &#65533;+ X&#65533;2E&#1574;&#65533;.&#65533;7't{&#65533;0&#65533;&#65533;`jDGl6&#65533;&#65533;q&#65533;q`&#65533;t&#65533; 0c&#65533;&#65533;&#65533;=0r2&#65533;`5&#65533;"&#65533;SE&#65533;@~&#65533;&#65533;}@7	&#65533;&#65533;&#65533;tL`&#65533;A[gH&#65533;sQZ'&#65533;`z&F&#65533;&#65533;0\&#65533;&#65533;|&#65533;<qu	)&#65533;r\&#65533;&#65533;A&#211; &#65533;"i&#65533;	30@&#65533;"&#65533;&#65533;&#65533;`A6&#65533;@B!5&#65533;a0?r^&#65533;&#65533;)&#65533;&#65533;&#65533;~&#65533;V&#65533;&#65533;gD&&#65533;XroC&#65533;&#65533;+ &#65533;&$&#65533;&#65533;!y&#57731;&#65533;;&#65533;y&#65533;&#65533;yCZ&#65533;D&#65533; &#65533;&#65533;r&#65533;):0]&#65533;sF(&#65533;	&#980;&#65533;(
&#65533;&#65533;f&#65533;&#65533;G&#65533;wQ*&#325;Z&#65533;l46&#65533;?7	\&#65533;&#65533;&#65533;&#65533;>y&#65533;&#1024;? |&#65533;&#65533;&#65533;#&#65533;V,&#65533;"'/t&#65533;&#65533;&#65533;i# 
0 b&#65533;a$Ne}V"&#65533;&#65533;$.5P#&#65533;&#65533;
&#65533;&#65533;t&#1551;&#65533;p&#65533;&#65533;O&#65533; &#65533;<&#65533;0&#65533;&#65533;s&#65533;&#65533;&#65533;%] &#65533;&#65533;5&#256;&#304;hPh&#65533;.We&#65533;7p m" !&#65533; -p-(&#65533;,&#65533;9a ;A&#65533;&#65533;W&#65533;'1^y&#65533;&#1484;&#65533;&#65533;n&#65533;V&#65533;&#65533;&#1091;~SMB&#65533;&#65533;d7&#65533;J1&#65533;&#65533;@Br3&#1859;.&#65533;RWm 0&#65533;.X&#65533;'&#65533;0&#65533;&#65533;	&#1072;&#65533;&#65533;s!&#65533;_&#65533;R&#65533;&#65533;4/!R&#65533;_&#65533;&#65533;&#65533;A&#65533;&#65533;q&#65533;1s_&#65533;*B
&#65533;&#65533;Ss7q&#65533;&#65533;&#65533;&#65533;psYdt&#65533;P	-&#65533;59&#65533;A&#65533;H&#65533;p)z&#65533;/uE&#65533;&#65533;&#65533;r*'&#65533;U&#65533;k0aq&#65533;3&#65533;%5@jGVCr&#1333;&&#65533;&#65533;&#65533;f&#65533; &#65533;`&#65533;r 7 Me&#65533;&#65533;2;+&#65533;D16&#65533;&#65533;&#65533;1h)A&#65533;&#65533;8&#65533;&#65533;iaY,7&#1091;&#65533;&#65533;&#65533;&#65533;Y
2&#65533;<&#65533;9=M&#65533; e&#65533;&#65533;&#65533;&#65533; h&#65533;pj6&#65533;`&#65533;@&#65533;&#65533;+` & "&#65533;&#65533;&#65533;&#65533;	&#65533;e'1P.&#1044;%&#65533;1&#65533;&#65533;&#65533;&#65533;	&#65533;aR,&#65533;#&#65533;t&#65533;&#65533;
&#65533;P&#65533;0&#1691;iv5&#65533; &#65533;&#65533;&#65533; &#65533;0 &#65533;Q&#65533;&#65533;q&#65533;&#65533;&#65533;&#65533;&#65533;&#65533; 
'&#65533;&#65533;&#65533;f# )@0aC &#65533;&#65533;&#65533;FT$&#65533;p&"&#65533;&#65533; &#65533;&#65533;.&#65533;&#65533;.&#65533;p&#65533; &#65533;S&#65533;&#65533;V@`=P&#65533;&#676;&#65533;;&#65533;# &#65533;L&#1060;&#65533;6+&#65533;&#65533;&#65533;J&#65533;y&&#65533;n&#65533;&#65533;&#65533;&#65533;n&#65533;y&#65533;&#65533;R&#65533;&#65533;&#65533;3&#65533;Y&#65533;&#450;C&#65533;d;&#65533;&#65533;$7I8'mB$p &#65533;T,&#65533;ag&#65533;&#65533; 7&#65533;&#65533;3&#65533;g"\1 	+0@E&#65533;&#65533;G&#65533;&#65533;	&#65533;=&#65533; ;D&#65533;&#65533;&#65533;&#65533;;+`&#65533;y(&#65533;&#65533;R&#65533;7z&#65533;&#65533;>&#65533;cJ'0:&#65533;&#65533;6=s
Q&#65533; V&&#65533;A03J&#65533; &#65533;&#65533; &#65533;`&#65533;&#65533;$P&#65533;&#65533;&#65533;V
X&#65533;?&#65533;&#65533;;2&#65533;&#65533;"*&#65533;)$&#65533;&#65533; 2&#65533;F&#65533;&#65533;00>&#65533;&#65533;&#65533;&#65533;#	&#1600;	#&#65533;Dz&#65533;/<9Vg%  &#65533; p(5&#65533;&#65533;R,&#65533;a&#65533;&#65533;&#65533;&#1410;&#65533;&#65533;&#65533;a&#65533;&#65533;@(&#65533;&#65533;&&#65533;28&#65533;i&#65533;&#1605;&#65533;&#65533;&#65533;&#65533;
	 ;&#65533;NK&#65533;d?&#65533;7&#65533;&#65533;MqN	02m&#65533;B&#65533;zK&#65533;&#65533; Q&#65533;[j&#65533;I&#65533;p0&#65533;_na&#65533;

&#65533;
@&#65533;Q&#65533;t&#65533;&#65533;&#65533;&#65533;]D&#65533;&#65533;@?&#65533;&#1097;\&#65533;Q&#1328;ku&QTv1&#65533;pi1  {-&#65533;O&#1859;`&#65533;&#65533;&#65533;&#65533;&#65533;&#65533;&#65533;1&#65533;&#65533;  q&#65533;E&#65533;A&#65533;T&#65533;&#65533; &#65533;&#65533;H&#65533;&#65533;p'&#65533;&#65533;9(m&#65533;4&#65533;&#65533;&#65533;&#65533;@I 0&#65533; &#65533;k&#65533;B&#65533;&#65533;p0&#65533;&#65533;
7&#65533;&#65533;#&#65533; y&#65533;A&#65533;u0e&#65533;&#65533;o&#65533;&#65533;&#65533;ed&#150;M68&#65533;Y&#65533;&#579;&#65533;&#65533;&#65533;<&#65533;N?&#65533;&#65533;&#65533; &#65533;BNj)&#65533;BtM$$dU&#65533;4e&#65533;'&#65533;I( XL&#65533;.0%&#65533;&#65533;u&#65533; #g&#65533;3&#65533;C~{&#65533;W&#65533;\}=:*
&#65533;&#499;&#65533;&#65533;2&#65533;&#65533;&#65533;&#65533;yd@&#65533;&#65533;6%&#65533;&#65533;Rl&#65533;2&#65533;S&#65533;&#65533;	&#65533;&#65533;]&#65533; s&#65533;0&#65533;&#65533;&`&#65533;
&#65533;u1&#65533;&#65533;}&#65533;&#65533; &#1081;&#65533;&#65533;&#65533;&#65533;C4?&#65533;&#65533;&#65533;&#65533; &#1539;\&#65533;K/&#65533;&#65533;k$w0&#65533;0&#65533;p<'&#65533;*&#65533;&#65533;@&#65533;.&#65533;&#65533;<&#65533;&#65533;&#65533;/&#65533;!~&#65533;@@&#65533;&#65533;[&#65533;&#26512;&#1385;&#65533;y5&#65533;&#65533;;{&#65533;&#904;&#65533;g&#65533;MX&#65533;C&#65533;A&#65533;r+&#65533;X `&#65533;6 &#65533;&#1028;&#65533;{Z$&#65533;# .&#65533;Z&#65533;[c/&#65533; &#65533;&#65533;6&#65533;&#65533;u&#65533;HV&#65533;&#65533;l&#65533;&#65533;>Bl&#65533;|&#65533;3y&#65533;7&#65533;&#65533;	&#65533;r1X&#65533;/&#65533;0&#65533;&#65533;&#65533;5Hu
&#65533;c&#65533;"&#65533;9&#206;&#65533;E%sR<&#65533;&#65533;&#65533;1&#65533;&#1328;V&#65533;T&#65533;&#65533;&#610;9m@
&#65533;{&#413;&#65533;&#65533;&#65533;&#65533;&#65533;i&#65533;0 "&#65533; &#65533;!&#65533;&#65533;3&#65533;1 (&#474;.&#65533;&#65533;)b
&#65533;
&#65533;&#65533;]&#452;L&#65533;&#65533;=&#65533;L&#65533;r-b+@&#65533;&#65533;297&#65533;*\&#65533;9!&#65533;&#65533;B&#65533;&#65533;yyh&#65533;&#409;&#65533;&#65533;@&#1759;&#65533;z&#65533;&#65533;C5M;&#65533;IR0&#65533;&#65533;&#65533;&#794;Z&#65533;)&#65533; &#65533;@8&#65533;"b&#65533;&#65533;)&#1888;	&#65533;+
iT`&#65533; (&#65533;&#65533;&#65533;&#65533;v&#65533;&#65533; &#65533;&#65533;\&#65533;&#65533;(&#65533;gR&#65533;RDsq&&#65533; V?&#65533;g&#65533;%&#65533;5&#65533;qT&#65533;`&#65533;&#65533;[$&#65533;&#65533;&#2363;&#65533;&#65533;	:&#65533; *&#65533;k&#65533;'&#65533;!&#65533;1&#65533;{s&#65533;&#65533;E&#65533;&#65533;a&#65533;&#65533;%&#65533;$&#65533;s&#65533;&#65533;&#1856;&#65533;&#65533;+&#65533;&#65533;=&#65533;boDP&#65533;&#65533;&#65533;&#65533;&#65533;&#65533;`&#65533;24&#65533;&#65533;[&#65533;&#65533;|&#65533;<&#65533;c&#65533;&#65533; &#65533;&#65533;7&#65533;7n&#65533;8&#65533;&#65533;+   0*,p&#65533;rF2B&#65533;8&#65533;q&#65533;&#65533;!Ji#l-&#65533;&#65533; )&#65533;2E\{$/U&#65533;&#65533;4	&#65533;VY&#65533;&#65533;.pKS4&#65533;&#65533;&#65533; &#65533;&#65533;&#65533;&#65533; Jrad &#65533;&#65533;/%
{j&#65533;OWrJ&#65533;&#65533;&#1298;&#65533;&#65533;&#65533;;2q&#65533;2Q&#65533;&#65533;	&#65533;y&#65533;&#65533;;$ &#65533;0&#65533;&#65533;&#65533;S&#65533;&#65533;&#1911;C5V&#65533;)&#65533;)C&#65533;2g&#65533;&#65533;&#65533;J&#65533;2&#600;:&#65533;:P7(&#65533;&#65533;&#65533;d&#65533;d &#65533;|X&#65533;&#253;&#65533;&#65533;&#65533;]&#65533;=&#65533;^&#65533;&#65533;&#65533;&#65533;&#65533;&#65533;FF9r+&#65533;B&#65533;j%`L5p6 &#65533;/8&#248;&#65533;&#65533;&#65533;2&#65533;&#858;&#65533;x pc&#65533;2g&#65533;&#65533;R&#65533;>&#65533;&#65533;4yV&#65533;@&#65533;&#65533;&#405;;&#65533;N&#65533;l&#65533;!hA	&#65533;&#65533;/&#65533;j&#65533;&#65533;&#65533;&#65533;>&#65533;&#1773;&#65533;Y'&#65533;&#65533;)&#65533;@&&#65533;	S&#65533;a&#65533;&#65533;&#65533;#&#65533;&#65533;(8>&#65533;&#65533;nU&#65533;&#65533;&#759;&#65533;&#65533;aL&#65533;@5&#65533;=&#65533;&#65533;&#65533;&#65533;@&#65533;&#65533;&#65533; &#65533; ="&#10600;&#65533;&#65533;$'<&#65533;#&#65533;l&#65533;i&#65533;7|Z7&#65533;&#65533;4&#65533;&#65533;;oe,&#65533;&#65533;&#65533;&#65533;&#65533;6&#65533;&#65533;&#65533;&#65533;f&#65533;/T k&#65533;dK&#65533;B}5&#65533;&#65533;h'&#65533;MI~&#65533;1&#65533;&#65533;A b"&#65533;R&#65533;&#65533;L&#65533;&#65533;&#65533;&#65533;&#65533;&#65533;E[5I&#65533;A&#65533;H&#65533;&#65533;&#65533;>&#65533; &#65533;&#65533;]&#65533;&#65533;Er&#65533;P&#65533;&#65533;YR&#65533;&#65533;c&#65533;&#65533;z&#65533;&#65533;&#65533;R&#65533;UO&#65533;&#65533;&#65533; {&#65533;0yC&#65533;&#65533;&#65533;$&#65533;&#65533;<&#65533;e&#65533;s&#65533;&#65533;3&#1884;&#1080;&#65533;&#65533; &#65533;&#65533;"&#65533;`p&#65533;&#65533;sT&#65533;&#65533;q&#65533;&#65533;&#65533;K[&#65533;I[!7&#65533;&#65533;&#65533;&#65533;&	k&#65533;Re&#65533;x :@ &#65533;&#65533; F$&#65533;z}&#65533;&#65533;K+q&#1554;&#65533;&#65533;i&#65533;&#65533;N&#65533;&#65533;&#65533;&#65533;C&#65533;&#65533;B&#65533;~Mo&#65533;&#65533;s &#65533;&#65533;5m:&#65533;&#65533;+&#1689;)"o&#65533;!&#1360;Q`h/C&#65533;5&#65533;&#65533;&#65533;!&#65533;&#65533;D:&#1219;&#65533;\&#65533;&#65533;@21&#65533;&#65533;w8&#65533;&#65533;0&#65533;&#65533;'&#2387;&#65533;t@9&#65533;&#65533;&#65533;&#65533;?&#65533;&#65533;?2 $I&#65533;&#65533;U&#65533;7&#65533;&#65533;L&#65533;L! )&#65533;&#65533;&#65533;7&#65533;&#65533;E#&#65533;&#65533;1&#65533;iTKRYX4>&#65533;Pj&#65533;{&#65533;&#65533;!C&#65533;&#65533;&#65533;&#65533;6AG.pr&#65533;&#65533;&#65533; SR&#65533;QQ &#65533;&#65533;[&#65533;5&#65533;&#65533;m&#65533;h&#65533;&#65533;P$  Az&#65533;&#65533;TY;&#1054;/&#65533;n7A&#65533;&#65533;&#65533;&#65533;&#65533;}&#547679;&#65533;Y+?  &#65533;b 1&#65533; Id&#65533;&#65533;&#65533;T&#65533;a&#65533;L 4K&#65533;p&#1717;&#65533;`t&#65533;&#65533;&fA>&#65533;bC&#65533;Q&#65533;G&#65533;&#65533;&#65533;&#65533;S&#65533;@B&#65533;&#65533;&#65533;f&#65533;/+&#65533;&#65533;	(&#65533;p.&#65533;&#65533;&#65533;1.&#65533;&#65533;3.&#65533;&#65533;&#65533;&#65533;5.1,$&#65533;,)&#65533;--&#65533;&#65533;&#65533;&#65533;"&#65533;"&#65533;&#65533;&#65533;&#65533;&#65533;&#65533;+&#65533;&#65533;&#65533;++11&#65533;*62&#65533;5-&#65533;&#65533;$+&#65533;
hp&#65533;&#65533;&#65533;=X8&#65533;&#65533; &#65533;uF&#65533;`&#65533;&#65533; 8` &#65533; A&&#65533;$&#65533;7<j4&#65533;&#65533;:&#65533; &#65533;l&#65533;&#65533;] v6&#65533;&#65533;&#65533;&#65533;&#627;&#65533;&#991;@&#65533;
&#53665;(&#65533;(]&#65533;&#65533;&#65533;?&#65533;&#65533;&#65533;@&#65533; &#65533;&#65533;b &#65533;2&#65533;[&#302;P$&&#65533;&#65533;&#65533;E&#65533;+X&#65533;l&#65533;&#65533;&#65533;&#65533;a&#65533;`&#65533;&#65533;&#65533;&#65533;&#65533;&#65533;BT&#65533;BQI&#65533;hB_&#65533;&#136; 0&#65533;` &#65533;h&#65533;	&#65533; g&#65533;l&#65533;&#65533;7&#65533;&#1028;&#65533;&#65533;&#65533;]{&#65533;&#65533;&&#65533;1
} `!&#65533;&#65533; $:(3&#65533;&#65533;&#65533;&#65533;&#65533;LasB&#65533;&#1155;&#65533;
<&#5601;&#65533;5&#65533;&#65533;N'&#65533;B&#65533;`&#65533;0CC&#65533;!d&#65533;C&#65533;D&#65533;P&#65533;&#65533;
+&#65533;&#65533;&#65533;w&#65533;&#65533;!&#65533;&#65533;M&#65533;&#65533;!D&#65533;
&#65533;P 	&#65533;&#65533;P-h&#65533;@#X&#65533;&#65533; &#65533; =&#65533;&#65533;QJ)&#65533;&#65533;@TP)&#65533;&#65533;&#65533;TSQF&#65533;&#65533;&#65533;^&#65533;&#65533;&#65533;,&#65533;&#65533;S#'&#65533;&#65533;QK&#65533;&#65533;&#65533;J7  &#65533;T(&#65533;d&#65533;`AB=X@7&#65533;&#65533;-@&#65533;$&#65533;&#65533;&#65533;
&#65533;&#65533;&#65533;Bp&#65533;.hS
&#65533;&#65533; 9&#65533;&#65533;&#1025;
&#65533;uPL&#65533;_*`[44"&#65533;%&#65533;1&#65533;&#65533;&#65533;UL &#65533;&#65533;&#65533;&#65533;
&#65533;i_mJ&#65533;&#65533;*&#65533;\!<&#65533;B&#65533;&#65533;A&#65533;X@&#65533;&#65533;XC&#65533;&#65533;&#65533;C&#65533; v&#65533; &#65533;&#65533;&#65533;%&#65533;.s&#393;&#65533;x&#65533;&#65533;i &#65533;&#65533;'\&#65533;&#65533;e&#65533;&#65533;&#65533;&#65533;&#65533;&#65533;&#65533;&#65533;x&#65533;ES&#65533;X &#65533;-&#65533;c&#65533;N&#65533;&#65533;-wq<9&#65533;EH@&#65533;&#65533;&#65533;&#65533; b&#65533;M&#65533;&#65533;@T:&#65533;&#65533;&#65533;GJ&#65533;$&#65533;&#65533;7&#65533;&#65533;&#65533;&#65533;&#65533;&#27375;&#65533;2&#65533;&#65533;K&#65533;6&#65533;&#1294;? &#65533;&#65533;&#65533;&#65533;&#65533;&#65533;v&#65533;&#65533;[	-H&#65533;{&#65533;}&#65533;A&#65533;&#65533;;1x&#65533;&#65533;"&#65533;u&#65533;\'&#65533;&#65533;&#65533;&#1160;&#65533;4&#65533;&#65533;&#65533;ZW%&#65533;&#65533;"&#65533;&#65533;&#65533;P&#65533;&#65533;Bmh&#65533;&#65533;&#65533;&#65533;;&#65533;	&#65533;&#65533; EU &#65533;	&#65533;,8&#65533;&#65533;'&#65533;&#65533;Q!&+w	&#65533;&#65533;WA&#65533;d0@&#65533;0&#65533;L#&#65533;&#65533;<g[&#65533;s&#65533;&#65533;&#65533;&#65533; 	\[&#65533;"lpY
h &#65533;z&#61472;&#65533;c&#65533;1&#65533;&#65533;,&#65533;b&#65533;h&#65533;"qz *&#65533;kO!Pb&#65533;w&#65533;&#65533;d&#65533;&#65533;+xo&#65533;%dE&#65533; `&#65533;&#65533;&#65533;&#65533;&#65533;Q=u0*&#65533;&#1212;1&#65533;&#65533;&#65533;&#65533;&#65533;&#979;M&#65533;&#65533;&#65533;41&#65533;&#65533;&#65533;&#65533;&#65533;T>&#65533;&#65533;&#65533;&#1400;5,`&#65533;(:(&#65533;&#65533;l&#65533;&#65533;4&#65533;&#65533;h&#65533;&#65533;&#65533;z&#65533;&#65533;&#65533;_&#65533;&#65533;&&#65533;&#65533;t&#65533;&#65533;&#65533;&#65533;-g[`{j&#712;,&#1354; &#65533;&#65533;&#65533;S&#65533;B&#65533;
 7&#65533;}&#65533;xZ&#65533; v@g&#65533;(&#65533;&#65533;&#65533;&#65533;aG&#65533;S&#65533;&#65533;R&#65533;&#65533;&#65533;=&#200;AT&#65533;&#65533;N&#65533;&#65533;e0&#65533;&#65533;nr &#65533;&#65533;&&#512;T0&#65533;&#148;eW&#65533; O&&#65533;GP&#65533;F. h&#1831;  	r&#65533;&#803;N&#65533;!p&#65533;MpB&#65533;&#760;X&#65533;&#65533;&#65533;|&#65533;C &#65533; ;H&#65533;&#65533;&#65533;DB&#65533;&#65533;#*&#65533;&#65533;&#65533;&#65533;U&#65533;&#65533;&#323596;&#65533;H&#65533;&#65533;&#65533;*	`&#1934;&#65533;`0&#1825;K&#65533;*&#65533;&#65533;A$0&#65533;&#65533;@\&#65533;&#65533;^$&#1281;h&#65533;4~&#65533;Z5&#65533;A@;&#65533;&#65533;E&#1073;&#65533;^&#65533;*#\p&#65533;&#65533;V&#65533;&#65533;@,&#65533;&#65533;p&#65533;X&#65533;:Qe&#65533;&#65533;a&#65533;;&#65533;&#65533;&&#65533;q&#65533;&#65533;&#65533;&#65533;y@&#65533;3_&#65533;&#65533;md3D|&#65533;A@m&#65533;9!fj8&#65533;&#65533; &#65533;&#65533;&#520;`8&#65533;v&#65533;@&#65533;&#65533;&#65533;&#65533;!.p&#65533;NB8&#65533;$L&#65533; #&#65533;&#65533;X&#65533;* @F&#65533;&#65533;/&#65533;W&#65533;
&#65533;8V<`+&#65533;&#65533;f, &#65533;H 1&#65533;N&#576;&#65533;&#65533;&#65533;!&&#65533;H&#65533;&#65533;&#65533;p(UY&#65533;&#65533;&#65533;HT&#65533;&#65533;&#65533;0&#65533;iP&#65533;W&#65533;A&#65533;D&KH&#65533;&#65533;<&#65533;&#65533;w	 &#65533;r@&#65533;*&#65533;	&#65533; @-&#65533;MdW&#65533;&#65533;&#65533;
:&#65533;&#65533;&#65533;&#65533;(&#65533;&#65533;80&#65533;&#65533;&#65533;&#65533;"&#65533;$r&#65533;&#65533;&#65533;2&#65533;(&#65533;
@&#65533; N&#65533;&#65533;&#65533;g&#65533;t&#65533;2&#65533;1PULe&#65533;!&#65533;&#65533;&#65533;,j&#65533;&#65533;&#65533;-&#65533;*&#65533;&#65533;*e2&#65533;&#65533;&#65533;<@&#65533;g&#65533;U&#65533;&#65533;/&#65533;&#65533;&#65533;&#50815;&#65533;&#65533;&#65533;&#65533;&#65533; &#65533;&#65533;Q&#65533;:` &#65533;&#65533;_Z&#65533;&#65533;/&#65533;&#65533;&#65533;EX&#65533;lx!&#65533;\P\ o&#65533;B_{Q&#65533;x \
&#65533;A,&#65533;&#65533;
!$+oLI"&#65533;&#65533;X7&#65533;*&#65533;IK}'&#65533;&#65533;zw&#65533;(*&#65533;Mq
&#65533;F}D$#&#65533;i&#65533;&#65533;l80<&#1169;Q&#65533;&#65533;*&#65533;| 	X&#65533;Plb91&#65533;^ &#65533;2&#65533;&#65533;P&#65533;&#65533;&#65533;,a&#65533;&#202;Sy[@i&#65533;&#65533;&#65533;(&#65533;&#65533;&#65533;,5&#65533;N&#65533;B'Xe9Aj&#65533;0!&#65533;:bR&#65533;	P &#65533; `?&#385;&#65533;W&#65533;&#65533;&#65533;'j&#65533;&#65533;&#65533;
`0N&#65533; OV/D&#65533;0/&#65533;&#65533;&#65533;&#65533;&#65533;b&#65533;k&5=&#65533;jo&#1225;!7&#65533;&#65533;&#65533;&#65533;_..&#65533;&#65533;	H&#65533;k&#65533;8&#65533;&#65533;d&#65533;&#65533;p &#65533;H+&#65533;[,&#65533; &#65533;&#65533;#&#65533;&#65533;Bp&#65533;&#65533;de&#65533;qHH&#65533;+&#65533;b^X&#65533;&#65533;&#65533;&#65533;&#65533;B&#65533;$&#65533;&#65533;Q&#65533;R&#65533;&#65533;f(&#65533;`#&#65533;k]&#65533; 4&#513;h`&#65533;&#65533;&#65533;&#65533;&#65533;	2L&#65533;&#65533;&#65533;R&#65533;&#65533;&#65533;&#65533;&#65533;&#65533;&#65533;&#65533;"&#65533;cg;&#715;)0&#65533;p&#1031;&#65533;&#65533;&#65533;e&#1537;&#65533;&#65533;&#65533;: m&#65533;&#1161;&#65533;5nh^+&#65533;s0QOFX&#65533;^&#65533;&#65533;d&#65533;&#65533;!&#65533;&#65533;1&#65533;&#65533;w!&#65533;&#65533;&#65533;&#65533;9fENC1&#65533;&#65533;&#65533;&#65533;&#65533;l&#65533;&#65533;&#65533;E&#65533;4(&#65533;&#65533;&#65533;d@&#1120;OZ&#232; &#65533;&#65533;(&&#65533;&#65533;T1&#65533;&#65533;h&#1410; &#65533;:&#65533; q <&#65533;.&#65533;3C@&#65533;&#65533;&#65533;&#65533;h&#65533;?@	&#65533;t&#65533;&#65533;&#65533;&#65533;D&#65533;=&#65533;&#65533;]<&#65533;&#132;&z&#65533;QUn&#65533;&#65533;H3&#65533;$&#65533;&#65533;v@&#65533;&#65533;o &#32836;H&#65533;&#65533;&#65533;&#65533;qGP&#65533;&#65533;`&#65533;
&#65533;&#1012;t&#65533;&#1317;&#65533;-&#561;u h&#65533;"O&#65533;DD&#65533;&#65533;5+qL9&#65533;&#65533;Z4&#65533;S&#65533;&#65533;f&#65533;e8&#65533;@&#65533;&#65533;&#65533;&#65533;#&#65533;&#397;X]@&#65533;Psf&#65533;&#65533;&#65533;	A7&#65533;fb}&#65533;&#65533;&#65533;R&#65533;&#65533;%i`&#65533;&#65533;:5&#65533;&#65533;&#65533;W&#65533;&#65533;&#65533;&#65533;D&#65533;| &#65533;&#65533;m&#65533;p&#65533;+&#65533;ybY=Z&#65533;&#65533;&#65533;O=&#65533;r&#65533;&#65533;p&#65533;&#65533;&#65533;&#65533;&#65533; &#65533;ER&#65533;&#65533;&#1744;&#65533;&#65533;&#1102;&#65533;5I)rx&#65533;q^&#65533;mM&#65533;W&#65533;|&#65533;&#65533;&#65533;3&#65533;&#65533;!&#65533;U&#65533;,&#65533;&#65533;&#65533;&#65533;
&#65533;&#65533;&#1296;&#65533;&#65533;&#65533;&#65533;&#65533;&#65533;R&#65533;Xd&#65533;L]&#65533;&&#65533;L&#65533;"$&#65533;N*tPd[7LdS&#65533;&#65533;&#65533;&#65533;u"7}1e&#65533;T&#65533;&#65533;,cb&#65533;`k&#65533;&#65533;&#65533;3&#65533;Y7&#65533;2&#65533;&#65533;&#65533;+!t8&#65533;m5&#65533;O&#65533;&#65533;?&#65533;3&#65533;#"`&#65533;&#65533;B&#65533;	H5P x2&#65533;&#65533;&#65533;&#65533;&#65533;&#65533;&#65533;O&#65533; &#65533;P&#65533;&#65533;r&#65533;=&#65533;,&#65533;r&#65533;-&#65533;`&#65533;&#65533; &#65533;0&#65533;t`5D!!!&#65533;{ "&#65533;T0u$&#1429; &#65533;&#65533;g&#65533;G1&#65533;r&#65533;&#65533;|j&#65533;G&#65533;R/32/H&#65533;&#65533;#&#65533;&#65533;&#65533; 9&#65533;@&#65533;0&#65533;&#65533;5&#65533;i&#65533;&#65533;&#65533;[&#65533;&#65533;$0%'&#65533;-&#65533;'1@ &#65533;&&#65533;X&#65533;&#65533;&#65533;&#65533;@&#65533;&#65533;NU&#65533;L&#65533;?&#65533;&#65533;u&#65533;&#65533;1&#65533;8 A&#65533;0. &#65533;^&#65533;>L(f&#65533;&#65533;&#65533;0m&#65533;0&#65533;M&#65533;CA&#65533;-&#20486;&#65533;&#65533;N&#65533;PP(&#65533;*&#65533;&#65533;&#65533;&#65533;R&#65533;&#65533;I&#65533;$&#65533;&#65533;al&#65533;&#65533; &#65533;An\&#65533;a@-&#65533;lP&vt6:&#65533;Zd*p\&#65533;&tq) P&#65533;&#65533;.&#65533;H7w}2r%&#65533;&#65533;W",&#65533;"&#65533;&#65533;&#65533;&#65533;/&#355;|%2&#65533; z&#65533;&#65533;W;Bs"&#65533;6`)&#65533; &#65533;Jx &#65533;0g!&#65533;&#65533;&#65533;L&#65533;&#65533; &#65533;&#65533;a&#65533;&#65533; &#65533;&#65533;f!&#65533;fC&#65533;&#65533;		tx&&#65533;&#65533;+xY&#65533;2*&#65533;&#65533;D&#65533;BEB&#65533;&#65533;@M89&#65533;~&#65533;R&#65533;&#65533;@&#65533;&#65533;"&#65533;jBzQl(&#65533;1@2&#65533;Py&#65533;&#65533; .0&H3, &#65533;&#65533;r>&#65533;& J&#65533;&#65533;O&#65533;&#65533;?a&#65533;k7*(&#65533;&#65533;D@2&#65533;P&#65533;&#65533;R&#65533;d6&#65533; >`&#65533;&#65533;C&#65533;&#65533;&#65533;&#65533;&#65533; &#65533;K8tx&#65533; ";&#65533;&#65533;E
Gd(&#65533;&#1039;$&#65533;rE&#65533;&#65533;&#65533;.BS,&#1369;&#65533;R^-&#65533;F(i&!9Gsn&#65533;0&#65533;P&#65533;070
&#65533;B d&#65533;(&#65533;:&#65533;O&#65533;,&#65533;2`e&#65533; &#65533;&#65533;&#65533;'f&#65533;\&#65533;?&#65533;y&#65533;&#65533;&#65533;+&#65533;&#65533;&#65533;&#65533;&#65533;&#65533;&#65533;Tm&#65533;"#'&#65533;!4+&#65533;Q&#65533;N&#65533;&#65533; (0@&#65533;@#PZ&#65533;&#65533;&#65533;&#65533;&#65533;&#65533;2&#65533;&#65533;A&#65533;&#65533;&#65533; &#65533;!wer c&#65533;21&#65533;4F&#65533;>&#65533;
&#65533;8<e1&#65533;&#65533;&#65533;>&#65533; w&#65533; 0Y&#65533;`&#65533;>&#65533;"Xk0. &#65533;y4!8$:ur;&#65533;&#65533;&#65533;&#65533;{&#65533;]&#1765;|&#65533;&#65533;&#65533;&#65533;r,<j&#65533;4s`4R&#65533;s0&#1543;#1$&#65533;&#65533;W!!&#65533;&#65533; z?&#65533;d	 &#65533;  7&#65533;&#65533;\&#65533;q&#1233;O&#65533;&#65533;X&#65533;F&#65533; "&#65533;&#65533;&#65533; &#65533;&#65533;u&#65533;R&#65533;&#65533;&#65533;3&#65533;@3&#242;&#65533;&#65533;!&#65533;&#65533; &#65533;0`A&#65533;G	W &#65533;&#65533; V&#65533;&#65533;,&#65533;YX&#65533;$y&#65533;>^&#65533;&#65533;&#65533;%&#65533;&#65533;f- Z&#65533;g&&#65533;&#65533;&#65533;&#65533;&#65533;HA&#65533;&#65533;l&#65533;&#65533;2&#65533;B,&#65533;&#65533;p,0`&#65533;F&#65533;T&#65533;&#65533;&#65533;&#65533;
&#65533;L&#65533;$1W0'&#65533;&#282;&#65533;&#65533;&#65533;&#65533;.&#65533; 	&#65533;&#65533;*ZC&#65533;h&#65533;&#65533;G-a H&#65533;&#65533;w&#65533;&#65533;&#65533;ioQ{&#65533;aT &#65533;&#65533;@{!&#65533;!32&#65533;z&#65533;&#65533;&#65533;&#65533;S'-UP&#65533;v&#65533;( o %V`&#65533;&#65533;&#65533;Z&#65533; l&#65533;z&#65533;&#38219;0gedq&#65533;4\&#65533;J&#65533;&#65533;&#65533;R(&#65533;&#65533;10&#65533;&#65533; &#65533; Vs&#65533;&#1520;&#65533;&#65533;&#65533;&#65533;`&#65533;&#65533;ab&#65533;&#65533;G&#65533;&#65533;c&#65533;&#65533;"c&#65533;&#65533;&#1692;<&#4707;a/^&#65533;&#65533;Hg&#65533;c$&#65533; &#65533;)$&#65533;  64&#65533;+0
p!&#65533; &#65533;x&#65533;!&#65533;d0u&#65533;&#65533;%r4&#65533;&#65533;&#65533;0&#65533;&#599;&#890;&#65533;&#65533;C&#65533;&#65533;&#65533;]Gq&#65533;`&#65533;YB&#65533;.7&#65533;&#65533;&#65533;\&#65533;qy&#65533;9
&#65533;b=&#65533;[&#65533;&#65533;&#65533;APCB&#65533;aeRW&#65533;&#1952;,@&#65533;&#65533;&#65533;|&#65533;&#65533; `*v&#65533;'&#65533;&#65533;&#65533;-&#65533;AM!&#65533;%&#65533;"p&#65533;&#65533;`4&#65533;&#65533;>&#65533;&#65533;&#65533;&#65533;&#65533;&#65533;/&#65533;C.&#65533;&#65533;&#65533;Op&#65533;X`2&#65533;
0Y&#65533;&#65533;k!&#65533;
&#65533;?0&#65533;D&#65533;T&#65533;&#65533;&#65533;6@&#65533;=&#65533; a.W&#65533;	&#65533;&#65533;&#65533;&#65533;&#65533;n&#65533;?&#65533;Zd&#65533;,j~&#65533;M@ >&#65533;&#65533;1"&#65533;P&#65533;@s&#65533;&#65533;&#65533;&#65533;	&#65533;	@&#65533;&#65533;&#65533;^Bp&#65533;&#65533;B&#65533;&#65533;	"K&#65533;&#65533;4&#65533;&#65533;\&#65533;&#65533;,&#65533;R&#65533;&#65533;hq&#65533;H; iV&#65533;&#65533;&#65533;=`&#65533;p&#65533;&#65533;s&#65533;W&#65533;c+&#65533;+&#65533;P&#65533;&#65533;&#65533;i&#65533;&#65533;`5P&#65533;pP&#65533;3&#1650;V&#65533;>&#65533;&#65533;0U&#65533;&#1045;&#65533;&#65533;c&#65533;9&#65533;&#65533;&#65533;H&#65533;>;&#65533;&#65533;K!  1s@%&#1329;&#65533;&#65533;&#65533;&#65533;:&#65533;xs8&#65533;U8$
&#65533;L&#65533;?&#65533;&#65533;&#65533;&#65533;&#65533;$&#65533;&#1345;&#65533;0 :`
&#65533;p2`E.&#65533; z&#65533;?&#65533;0o&#65533;BvZ&#65533;aP&#65533;JP&#65533;Tr&#65533;&#65533;&#65533;&#65533;@-&#65533;&#65533;[h@!@&#65533;S7Z&#65533;&#65533;<7G&#65533;&#65533;hXK/&#65533;&#767;&#65533;&#65533;&#65533;&#65533;&#65533;&#65533;s&#65533;&#65533;7G&#65533;R&#65533;%E_&#65533;zy-`dT&#65533;&#65533;&#65533;TqQ= 1&#65533;UJ&#65533;!0b&#65533;&#65533;  &#65533;F&#65533; &#65533;&#65533; 2&#65533;&#65533;r,*D-&#65533;&#65533; &#65533;w&#65533;&#65533;D&#65533;&#65533;h&#65533; 2 -&#65533;q.@&#65533;&#65533;l&#65533;&#65533;$&#65533; &#65533;**&#65533;&#65533;&#65533;2&#65533;&#65533;@&#65533;&#65533;cyap&#65533;2&#65533;&#65533;&#65533;&#65533;&#65533; 30w7&#65533;|&#65533;&#65533;&#65533;&#65533; &#65533;&#426;&#65533;A&#65533;&#65533;AP&#65533;&#65533;
v&#65533;F&#65533;TqB+&#65533;&#65533;E&#65533;	&#65533;+&#65533;e&#65533;K&#197;&#65533;&#65533;<&#65533;&#65533;&#65533;&&#65533;&#65533;Tq&#65533;&&#65533;&#65533;Z&#65533;&#65533;&#65533;&#65533;@!#E5";7&#65533;&#65533;&#65533;<&#65533;&#65533;#&#65533;JhMx:&#65533;\ZE &#12466;p&#65533;&#65533;~&#65533;&#65533;PC09&#65533;1&#65533;&#65533;fR&#1147;&#641;;D&#65533;b&#65533;&#65533;	X&#65533;&#65533;D&#65533;&#65533;6!&#65533;+&#65533;3&#65533;&#65533;0&#65533;@&#893;5' @&#65533;\&#65533;&#65533;&#65533;4&#65533;A&#65533;&#65533;&#65533;>&#1940;M&#65533;
:P&#65533;&#65533;&#65533;W&#65533;2+D&#65533;v*&#65533;u&#65533;- `&#65533;&#65533;&#65533;bp&#65533;
&#65533;K&#65533;&&#65533;-&#65533;&#580;&#65533;&#65533;p\&#65533;&#65533;&#65533;i$!p&#65533; @4&#65533; &#65533;k&#65533;&#65533;g&#65533;&#65533;%&#65533;7`&#65533;}|/Qd&#65533;w&#1128;=&#65533;RP^7&#65533;^&#47460;S!&#65533;4&#65533;K&#65533;G, &#65533;&#65533;@1I
a&#65533;/&#65533;&#65533;&#65533;gV&#351;"&#65533;2c&#65533;u&#65533;&#65533;O&#65533;R&#65533;)&#65533;U&#65533;&#65533;&#65533;&#65533;1<&#65533;"&#65533;&#65533;&#65533;&#65533;&#65533;,0a&#65533;&#65533;q&#65533;Bw&#65533;&#65533;&#65533;&#1136;3v
&#65533;	&F&>T&#65533;x&#65533;qz:2P ]}?$&#65533;  &#65533;1k&#65533;;&#65533;P"&#65533;}&#65533;&#65533;:&#65533;&#65533;T&#65533;&#65533;q&#65533;&#65533;&#65533;t&#65533;&#65533; &#65533;  &#65533;&#65533;+&#65533;w,&#65533;
X&#65533;~&#65533;&#65533;s&#65533;M&#65533;& TD&#65533;s&#65533;&#65533;2&#65533;8b&#65533;L&#1701;&#65533;;/&#65533;&#65533;2&#65533;Z&#65533;MB4&#65533;*&#65533;!&#65533;!"&#65533;&#65533;;&#65533;!&#65533;&#65533;.Fj{2&#65533;)&#65533;R&#65533;:J&#65533;81&#283;&#65533;&#65533;&#65533;U&#65533;)LI&#65533;&#65533; &#65533;?&#65533;&#65533;&#65533;&#65533;!$7&#65533;z&#65533;&#65533;B&#176;&#65533;&#65533;{ &#65533;=MEY&#65533;
l4 &#65533;&#65533;A&#65533;0: &#65533;0&#65533;&#65533;@6!&#65533;)$S&#65533;;aDH3{5`&#65533;8s&#65533;&#433;&#65533;q}&#65533;&#65533;&#65533;&#65533;&#65533;&#65533;&#65533;&#65533;&#65533;&#65533;#&#65533;3&#65533;Bk=@&#65533;B &#65533;&#65533;$&#65533;`&#65533; )&#65533;&#65533;&#65533;&#65533;FoD&#65533;@&#65533; @0RJ&#65533;&#65533;&#65533;g7`>P#.&#1955;&#65533;<&#65533;3&#65533;&#65533;}&#1315;G&#65533;8&#65533;<&#65533;&#65533;&#65533;$&#65533;#S&#65533;H&#65533;Y&#1476;nt i[A8v3&#65533;f&#65533;&#65533;S&#65533;I&#65533;&#65533;l&#65533;m&#65533;S&#65533;k&#65533;&#65533;&#881;?&#65533;&#65533;?&#65533;&#65533;v6&#65533;)&, ?&#65533;Z&#65533;&#65533;C&#65533;P&#65533;&#65533;& Ap&#1284;)&#65533;`&#65533;Qd&#65533;E&#65533;&#65533;4&#65533;`vQ&#65533;&#65533;k&#65533;?&#65533;s&#65533;v&#65533;&#65533;lO(&#65533;9&#65533;&#65533;0
$&#65533;W&#65533;&#65533;&#65533;&#65533;d&#65533;C,&#65533;&#65533;P *.&#65533;*f&#65533; &#65533;Th&#65533;- &#65533;x 1$&#65533;4`%&#65533;!&#65533;&#65533;S&#65533;&#65533;g&#65533;X+h.&#483;&#65533;I&#65533;TO&#65533;&#65533;r1w#&#65533;e]u&#65533;&#65533;&#65533;5&#1183;&#65533;#&#65533;&#65533;&#65533;!!&#65533;:&#65533;&#65533;p1&#65533;~&#516;&#65533;&#65533;{&#65533;
&#65533;m&#65533;&#1329; 9 Ap&#65533;&#65533;&#65533;&#208;5&#65533;^C&#65533;&#65533;&#65533;`&#65533;?&#65533;k&#65533;&#65533;
?h&#65533;&#65533;[&#65533;&#65533;&#65533;# E&#65533;&#65533;&#65533;&#65533;&#65533;3&#65533;h&#65533;&#1967;&#65533;&#65533;!H&#65533;P&#65533;&#65533;X&#65533;&#908;&#65533;BS&#65533;&#65533;=&#65533;~&#721;&#65533;W-7t1&#65533;&#65533;	^+&#65533;&#65533;^&#65533;&#65533;J&#65533;&#65533;&#65533;&#65533;&#65533;+&#65533;&#65533;{&#65533;l&#65533; &#65533;&#65533;V&#65533;9&#65533;FX&#65533;0&#65533;5&#65533;6p]9&#65533;&#65533;w&#65533;&#65533;&#65533;X&#65533;;"&#65533;r&#65533;U_&#65533;V&#61827;&#65533;&#65533;5&#65533;!&#65533;&#65533;!7&#65533;&#65533;a8&#65533;i&#65533;&#65533;=rv %l &#65533;&#65533;&#987;#+&#65533;+,5-&#65533;+&#65533;1&#65533;&#65533;&#65533;&#65533;,&#65533;&#65533;,&#65533;&#65533;&#65533;&#65533;&#65533;&#65533;&#65533;&#65533; &#65533;&#65533;&#65533;&#65533;,.)&#65533;+1&#65533;&#65533;  "&#65533;&#65533;,&#65533;&#65533;)0&#65533;&#65533;&#544;&#65533;2.$AA&#818;,&#65533;&#65533;&#65533;&#65533;&#65533;&#65533;b&$,}(&#65533;&#363;t&#65533;p&#65533;p&#65533;!&#65533;&#65533;h&#65533;E&#65533;	&#65533;&#65533; A&#65533; 	#"&#65533;&#65533;VX&#65533;a&#65533;@&#65533;&#65533;,Z&#65533;8 &#65533;&#65533;&#65533;7 &#65533;&#65533;&#65533;!H&#65533;P&#65533; &#65533;&#1119;?}&#1552;&#65533;&#65533;O"@&#65533;&#65533;&#2047;&#65533;&#65533;&#138;K&#65533;&#65533;&#1651;h&#1258;]&#65533;&#65533;&#65533;&#65533;s^p&#65533;&#1056;A&#65533;Y&#65533; `T&#65533;&#65533;&#65533;&#65533;&#65533;&#65533;)T>(@&#65533; &#65533;z`&#65533;a&#130;&#65533;X`XQ&#65533;&#193;&#65533;^J &#65533;b+&#65533;	&#65533;.&#65533;&#65533;&#65533;&#65533;#&#65533;&#65533;&#65533;&#65533;,-&#65533;&#65533;&#65533;K	I&#65533;B&#65533;&#65533;t&#65533;%&#65533;"%S&#292;Vo1&#65533;N&#65533;&#65533;&#65533;jY&#65533;f&#65533;&#65533;&#65533;&#65533;,L&#65533;*<@O&#65533;&#65533;OAZ&#602;-^n+&#65533;04&#65533;u&#65533;&#201;&#65533;&#65533;&#65533;-&#65533;p}&#65533;1(&#65533;Ck&#65533;|&#65533;&#65533;|&#65533;B>&#65533;@ &#65533;
1&#560;B	P  &#65533;@ &#65533;&#65533;Mf-&#65533;B&#65533;
@h&#65533;[&#65533;&#65533;O7 &#65533; @&#1808;&#65533;&#65533;&#65533;	@&#343;Q7&#65533;&#65533;U &#65533;U&#65533;	&#677;d[L6&#65533;&#65533;PFYV\TY&#65533;&#65533;]wa%&#65533;:&#65533;&#65533;M&#65533;&#65533;&#65533;	 p@f&#65533;,&#65533;&#65533;A=X&#65533;&#65533;>&#65533;&#65533;
'|&#65533;&#65533;
&#65533;|J&#65533;p&#65533;'&#65533;&#65533;&#65533;&#65533;6&#65533;p&#65533;e2[&&#65533;LP&#65533;b&#65533;&#65533;W&#65533; d &#65533;&#65533;&#65533;%1&#65533;r&#65533;?!C*&#65533;&#65533;&#65533;(TV&#245;v,A&#65533;&#65533;I.&#65533;pAv&#65533;A&#65533;$&#65533;&#65533;e&#65533;+&#35842;&#65533;&#65533;&#65533;&#65533;K)(&#65533;x&#65533;&#65533;&#65533;4&#65533;&#65533;&#65533;1&#65533;P&#65533;[1&#65533; A$4 F&#65533;&#129; &#65533; &#65533;@&#65533;&#65533;&#65533;&#65533;0	70$ <}&#65533;&#65533;c!@&#65533;&#65533;V&#65533;`Lq	a1&#65533;&#65533;#V&#1573;&#65533;w&#65533;[Rv&#65533;&#65533;&#65533; &#65533;&#65533;&#65533;&#65533;&#65533;^&#65533;e%&#65533;Z&#65533;&#65533;&#65533;x&#65533;&#65533;&#65533;
&#65533;d&#65533;> pq&#65533;&#65533;&#65533;&#65533;&#65533;F&#65533;,|&#65533;3&#65533;@&#65533;k_&#65533;`&#65533;B&#65533;&#65533;&#65533; 'S7C&#65533;&#933;&#65533;B&#65533;X&#65533;]2&#65533;Y&#65533;&#65533;b&#65533;B@i &#65533;jh&#65533;&#65533;&#65533;&#65533;&#65533;&#65533;"&#65533;&#65533;&#65533;L&#65533;&#65533;'&#65533;&#65533;&#65533;&#65533;<&#179891;e&#65533;&#65533;
1,@&#65533;q&#65533;&#65533;&#65533;&#65533;U&#65533;&#65533;!&#65533;(&A&#65533;0&#65533;m&#65533;&&#65533;%&#65533;&#65533;&#65533;&#65533;
&#65533;!&#65533;&#65533;&#65533;?&#65533; &#65533;%"&#65533;&#65533;|&#65533; "&#65533;&#65533;!&#65533;&#65533; &#65533;` &#65533;&#65533;jP&#65533;&#65533;&#65533;A &#65533;7&#65533;p&#65533;	6&#65533;&#65533;`&#65533;&#65533;@O|W&#65533;&W9&#65533;&#65533;&#65533;s&#65533;&#65533;&#65533;o&#65533;AXIW&#65533;)&#65533;&#65533;&#65533;H5&#65533;&#65533;&#65533;#&#65533;&#65533;&#65533;&#65533;Z&#65533;H &#65533;h&#65533;&#65533;&#65533;&#65533;r#&#65533;&#65533;(:&#65533; >&#65533;&#65533; &#65533; &#65533;z&#65533;&#65533;W&#65533;&  &#65533;&#65533;?&#65533;&#65533;#&#65533;&#65533;&#1564;) &#65533;&#65533;&#65533;!r&#65533;
M,&#65533; 
P&#65533;r&#65533;a&#65533; H &#65533;\&#65533;M&#65533;x&#65533;&#65533;&#65533;B}C&#65533;'&#65533;&#65533;&#65533;M`&#65533;&#65533;&#65533;&#65533;0Z&#65533;&#65533;&#65533; V&#65533;&#65533;;#&#65533;H&#65533;q7&#65533;&#65533;&#65533;4&#65533;[&#65533;w	&#65533;i-&#65533;(&#65533;&#65533;0&#65533;&#65533;PA~bL`&#65533;  &#65533;&#65533;&#65533;&#65533; &#65533;Q&#65533;&#65533;&#65533;zA&#65533;&#65533; &#65533;&&#65533;%!Eb&#65533;&#65533;&#65533;&#65533;g&#65533;$&#65533;O|&#65533;&#65533;(C9&#65533;&#65533;&#65533;E.&#65533;&#65533;&#65533;&#65533;&#65533;&#65533;&#65533;&#65533;E&#65533;Sz&#65533;&#65533;&#65533;&#273; &#65533;>c t&#65533; 50Ai@&#65533;\f&#65533; A&#65533;*&#65533;`&#65533;&#65533;&#65533;&#65533;PF&#65533; &#65533;a&#65533;#R&#65533;&#65533;&#65533;K&#65533;&#65533;&#65533;d&#65533;d&#65533;&#65533;&#65533;&#65533;tX&#65533;&#65533;&#65533;&#65533;&#65533;&#716;&2 &#65533;Rmc$&#65533;%H&#65533;&#65533;\T&#569;[&#65533;I&#65533;M&#65533;G&#65533;&#65533;&#65533;&#65533;N3	&#65533;&#65533;&#65533;(&#65533;w&#65533;&#65533;!L,&#65533;5&#1404;&#65533;x@S&#65533;&#65533;Q`&#65533;&#65533;G?&#65533; X #&#65533;&#65533;H&#65533;	&#65533; - zt&#65533;&#65533;&#65533;&#65533;P
&#65533;"&#65533;&#65533;&#65533;(,&#65533;`h91`&#65533;{H&#65533;&#1554;&#65533;7&#678;:&#65533;&#65533;&#65533;&#65533;E&#65533;&#24754;&#65533;&#65533;&#65533;8&#65533;&#65533;~b&#65533;&#65533;<o&#65533;&#65533;&#65533;&#65533;&#65533;P&#65533; B&#65533;
0 &#65533;f&#65533;+&#65533;x\&#65533;&#65533;&#65533;&#65533;-	&#65533;&#65533;w&#65533;9&#65533;&#65533;P&#65533;&#65533;&#65533;k&#65533;a7r&#65533;Dh[&D#Z8g&#65533;&&#65533;S&#65533;R&#65533;<&#65533;:n"UT0&#65533;@&#65533;&#65533;u&#65533;tf&#65533;&#65533;&#65533;$ &#65533;&#65533;T+&P&#65533; @&#65533;_&#65533;~&#65533;	x ! &#65533;Wf!&#65533;)&#65533;&#65533;n &#65533;&#65533;
4k &#65533;8&#65533;M>&#65533;PpjP&#65533;J&#65533;CU&#65533;t!&#65533;&#65533;&#65533;&#774;&#65533;M&#65533;&#65533;`e`jJ&#65533;&#65533;#&#65533;]%+ui&#65533;&#400;&#65533;&#65533;B&#65533;&#65533;&#65533;&#65533;&#65533;oM&#65533;J&#65533;T&#65533;&#65533;@&#65533;&#65533;&#65533;&#65533;&#65533;&#65533;(&#65533;&#65533;&#65533;I&#65533;\&#65533;&#65533;&#65533;Y?&#65533;CNh&#65533;;&#65533;O&#65533;&#65533;&#65533;*&#65533;&#65533;L&#217;&#65533;&#65533;&#65533;&#65533;&#65533;l&#65533;&#65533;&#65533;&#65533;&#65533;b&#65533;&#65533;r&#65533;&#65533;"t &#65533;&#65533; (PA8&#1079;&#65533;h&#65533;&#65533;&#496;D&#33865;&#65533;`uB&#65533;&#65533;
<&#65533;&#65533;&#65533;<N{K&#65533;&#1846;&#65533;(Rq[&#65533;&#65533;&#65533;&#65533;&#65533;}0&#65533;&#65533;\ &#65533;&#65533;t<`&#65533;D&#65533;-&#65533;&#65533;x&#65533;&#65533; A&#65533;LNb &#65533;!mlT&#169;&#65533;&#65533;&#28042;a&#65533;,&#65533;&#1235;
 N&#65533;&#65533;&#65533;N&#65533;&#65533;&#65533; 
&#65533;&#1102;&#65533;"&#65533;&#65533;&#65533;&#65533;ER|'M&#65533;~U&#65533;&#203;^|d&#65533;W
&#65533;&#65533;q&#65533;a|&#151;&#65533;x&#65533;&#65533;&#65533;BP&#65533;7&#65533;p$&#65533;C&#65533;&#65533;/&#65533;&#65533;J&#65533;9@B&#65533;&#65533;&#36997;G&#65533;?&#65533;&#65533;
8T&#65533;&#65533;I&#65533;&#65533;&#65533; &#65533;&#65533;St&#65533;
R0 &#65533;&#65533;&#65533;&#65533;9&#65533;,&#65533;#&#65533;8 &#65533;&#65533;F &#65533;&#65533;0&#65533;&#65533;e&#65533;&#65533;*&#65533;f8gH&#65533;5&#65533;@&#65533;&#65533;&#65533;&#65533;&#65533;&#65533;&#65533;0&#65533;a8&#65533;&#65533;&#2011;@&#65533;3n&&#65533;<&#65533;Xi3.0z&#65533;v&#65533;&#65533;&#65533;$:iD#&#65533;&#65533;&#65533;K&#65533; & 9 &#65533;a&#65533;&#65533;&#65533;G&#65533;&#65533;&#65533;y#&#65533;1L&#65533;>&#65533;&#65533;&#1321;2&#65533;&#65533;8&#1017;&#486;&#65533;&#65533;&#65533;J&#65533;F~&#65533;&#65533;PoD&#65533;R&#65533;H&#65533;&#65533;Z&#65533;&#65533;zY@&#65533;=PJE%) "&#65533;D&#65533;+&#65533; 5A&#65533;&#65533;&#65533;R)0s&#65533;&#65533;f&#65533;b&#111420;&#65533;AX&#65533;&#65533;&#65533;DMWQu2jN&&#65533;&#65533;&#65533;&#65533;&#65533;-^&#65533;$&.&#65533;&#65533;&#65533;&#65533;&#65533;lb&#65533;&#65533;5&#65533;c&#65533;  ;&#65533;&#65533;\*&#65533;
&#65533;&#65533;1x&#65533;&#65533;&#65533;M&#65533;&#65533;q&#65533;&#65533;N&#65533;&#65533;
&#65533; &#65533;&#65533;&#65533;-&#65533;u&#65533;&#65533;p&#65533;&#65533;&#65533;8	&#65533; H&#65533;-&#65533;)&#65533;}&)&#1996;&#65533;&#65533;z&#65533;&#65533; 5&#65533;4&#65533;&#65533;&#65533;}&#65533;&#65533;
&#65533;OyJ&#65533;{&#65533;&#65533;QJ&#1045;&#65533;&#65533;%&#65533;S&#65533;%#&#65533;D&#65533;y#&#65533;x&#65533;&#65533;X&#954;&#65533;&#65533;&#65533;&#65533;&#65533;&#65533;&#65533;g&#65533;a4r&#65533;=0 N&#65533;
&#65533;@&#65533;7&#65533;`&#65533;piS&#65533;-gb&#65533;}&#65533;&#65533;pS3Y&#65533;eF0	(&#65533;m&#65533;R@&#65533;(&#65533;PB&#65533;&#65533;6 &#65533;&#65533;-&#65533;-2&#65533;3&#65533;:&#65533;5&#65533;0&#65533;,&#65533;a6&#65533;
&#65533;&#65533;&#65533;1&#65533;pi&#65533;7&#65533;# &#65533;9pR&#65533;&#65533;-&#65533;A&#65533;&#65533;G&#65533;8&#65533;T &#65533;5@2&#65533;7&#65533;<&#65533;D ;`K	`;j&#65533;E?&#65533;WT&#65533;&#65533;7E&#3527;|&#65533;&#65533;&#65533;s&#65533;&#65533;i&#65533;6^&#65533;r@&#65533;&#65533;Gj g`&#65533;&#65533;&#65533;	|Rb&#65533;&#65533;U+@!w&#65533;&#65533;5 &#65533;&#65533;s&#65533;+15&#65533;f&#65533;c&#65533;0&#65533;g"&#65533;	wub&#65533;*&#65533;&#65533;	&#65533;4&#65533;!&#65533;'&#194;v&#65533;&#65533;/&#65533;r&#65533;	&#65533;B&#65533;u:pf&#65533;&#65533;&#65533;(O&#65533;&#65533;&#65533;&#65533;&#65533; PQ[&#65533;S
&#65533;SY&#65533;&#65533;&#65533;1Ud:w5@ B80&#65533;&#65533;&#65533;&#65533;&#65533;J&#65533;P&#65533;v&#65533;&#65533;&#65533;&#65533;&#65533;@&#65533;&#65533;bx:&#65533;7&#65533;Hd&#65533;bek&#65533;&#65533;F@#&#65533;KMs&#65533;e$&#65533;&#65533;^y&#1543;&#65533;&#65533;b&#65533;sW&#65533;&#65533; +&#65533;%^2?&#65533;16=1b &#65533;&#65533;,"Z1p &#65533;z! 4&#65533;EF4&#65533;&#65533;&#65533;fsR&#65533;3@k&#65533;&#65533;&#65533;&#65533;-&#65533;`&#65533;&#65533; s*&#65533;&#65533;1&#65533;c&#229;/&#65533;Ev&#65533;&#65533; =&#65533;2ND(  &#65533;4&#65533;	5&#65533;W&#65533;0,&#65533;&#65533;&#65533;&#65533;&#65533;y&#65533;&#65533;&#65533;#X&#65533;p an&#65533;R&#65533;&#1992;
y&#65533;	&#65533; ! @$`2Q&#65533; &#65533;v &#65533;q&#65533;&#65533; G@&#65533;&#65533;];&#65533;&#65533;@&#65533;&#65533;&#65533;?&#65533;S&#65533;E&#65533;1&#65533;ss&#65533;&#65533;&#65533;Y&#65533;I&#65533;%&#65533;>i=&#65533;2&#1555;=t(3 &#65533;&#65533;#&#65533;&#65533;f*&#65533;G&#65533;	 f	 &#65533;	&#65533;"1&#65533;?&#65533;&#65533;)1&#535;&#850;5&#65533;0&#65533;?&#65533;W2&#65533;&#65533;9&#65533;&#65533;M
r&#65533;[ 8&#65533;&#65533;`&#65533;	&#65533;oQF<&#65533;&#65533;+&#65533;71&#65533;&#65533;&#65533;7&#65533;&#65533;!#v&#65533;&#65533;&#65533;Q
&#65533;&#65533;W&#65533;&#65533;&#65533;&#65533;B&#65533;&#65533;C`S&#65533;x'U Zd&#65533;RH&#65533;&#65533;Pr&#65533;j&#65533;"6&#65533;&#65533;&#65533;{&&#65533;
&#65533;n H`&#65533;&#65533;&#65533;a4@8@&#65533;&#65533;&#65533;A1}&#65533;&#65533;_a&#65533;~G{A1&#65533;}`Q&#65533;6&#65533;&#65533;c_&#65533;Y&#65533;@&#65533;0&#65533;&#65533;%&#65533;&#65533;&#65533;&#65533;&#65533;&#65533;&#65533;&#65533;
&#65533;&#65533;&&#65533;&#65533;&#65533;@
&#65533;&#65533;e0&#65533;T)W *&#65533;,&#65533;&#65533;&#65533;&#65533;z\&#65533;m&#65533;Ls+s&#65533;	&#65533;0
&#65533;Zc&#65533;&#65533;&#1716;+&#65533;&#65533;b&#65533; &#1334;(&#65533;&#65533; &#65533;&#65533;&#65533;pY7&#65533;9&#65533;&#65533;&#65533;P\)&#65533;'&#65533;f'TY&#65533;0M&#1987;	-&#65533;*&#503;5&#65533;P.&#65533;1w&#65533;&#65533;7&#65533;&#65533;&#65533;v 00&#65533;ca&#65533;&#65533;g0&#65533;f&#65533;:@-&#65533;&#65533; `&#65533;&#65533;&#65533;&#65533;&#65533;	&#65533;&#65533;C&#65533;t&#65533;0Z~&#65533;jTc&#65533;q&#65533;&#65533;
&#65533;&#65533;J&#65533;&#65533;&#65533;O!=;2I&#65533;#&#65533;:T?r&#65533;&#65533;`-&#65533; &#65533; <&#65533;#y&#65533;0Pz&#65533;'*a	&#65533;T&#65533;&#65533;J&#65533;-&#65533;&#65533;&#65533;VYp&#65533;5&#65533;0n&#65533;&#65533;&#65533;&#65533;ba&#65533;&#65533;c&#65533;Q`9&#65533;BOmJ)@&#65533;t
&#65533;&#2018;ra&#1040;u&#65533;&#65533;h	&#1063;&#65533;&#65533;R &#65533;0 &#65533;" &#837;)P&#65533;M*&#65533;&#65533;&#65533;&#65533;&#65533;P&#65533;&#65533;D&#65533;"&#65533;&#65533;r&#65533;^9@&#65533;$0&#65533;&#65533;&#65533;'f"&#65533;&#65533;&#65533; #&#65533;&#65533;&#65533; qXIEs&#65533;U$&#65533;&#65533;=&#65533;Cs&#65533;&#65533;&#65533;}&#65533;*&#65533;&#26221;&#65533;>&#65533;1I&#65533;f#>&#65533;@Q&#65533;H&#65533;1!0&#65533;n .&#65533;&#65533;s&#65533;O@L4
&#65533;J+&#65533;&#65533;D&#65533;&#65533;&#65533;7&#65533;)&#65533;,T&#65533;Ar&#65533;-&#65533;&#65533;	osY&#65533;Ky&#65533;"&#65533;[$&#65533;P&#65533;A(&#385;u &#65533;&#65533;&#65533;"fS&#65533;&#65533;&#65533;&#65533;
&#65533;&#65533;= /&#65533;7&#65533; ]w&#65533;T&#65533;&#65533;)P&#65533;eQ|X~&#65533;&#65533; &#435;3&#65533;9&#65533;&#65533;&#65533;&#65533;"&#65533;-&#65533;!0L&#65533;&#65533;?'&#65533;$&#65533;&#65533;Q&#65533;=#&#65533;:}E&#65533;&#65533;&#65533;fI&#65533;&#65533;L&#65533;^&#65533;[sR{&#65533;&#65533;9
&#65533;&#65533;&#65533;&#65533;&#65533;&#65533;>2#&#65533;&#1306;&#65533;&#65533;&#65533;&#65533;&#65533;0&#65533;&#65533;Qbif&#65533;8{a6ob l7+0&#65533;v* &#65533;#&#65533;U&#65533;TV17f7&#65533;&#65533; &#65533;b&#65533;ET&#65533;P&#1200;&#65533;&#65533;l&#65533;&#65533;&#65533;Q@ &#65533; &#65533;&#65533;&#65533;&#65533; -pWc6$@ 5PC&#65533;&#65533;x$&#65533;&#65533;0&#65533;&#65533;[b7&#65533;&#65533;r&#65533;)k&#65533;7&#65533;Z+!p&#65533;&#65533;(&#1376;&#65533;#&#65533;&#65533;&#65533;&#65533;(&#65533;M&#65533;&#65533;a&#65533;&#65533;F7!&#65533;& I&#2040;k<&#315921;r&#65533;Si&#65533;&#2795;&#65533;&#65533;&#65533;&#65533;J{4&#65533;>&#65533;D&#65533;&#65533;{&#65533;{(Z"$y1&#65533;&#65533;J,S&#65533;Y&#65533;=1&#65533;j)g&71<V &#65533;&#65533;!-1
&#65533;&#65533;Z&#65533;&#65533;&#65533;-`&#65533;7Kt@c <x;&#65533;A&#65533;&#65533;&#65533; 
&#65533;&#65533;&#65533;V{&#65533;&#65533;P&#65533;x&#65533;&#65533;(&#65533;@SuS'&#65533;&#65533;n&#65533;&#65533;&#65533;@&#65533;&#65533;`&#65533;/&#690;&#65533;DBD&#65533; ~&#65533;CVB3s&#65533;:q&#65533;&#65533;&#65533;&#65533;@y&#65533;&#65533;&#65533;&#65533;`n&#65533;)&#65533;B
d&#65533;g&#65533;&#65533;*&#65533;Q &#65533;&#65533;!N&#65533;j&#65533;;`<r&#65533;&#65533;&#65533;&#65533;J&#65533;&#65533;&#65533;&#65533;`&#65533;SE&#65533;3&#65533;&#45383;&#65533;&#65533;&#65533;&#65533;&#65533;&#65533;V3E&#65533;=;&#65533;sA%tI&#65533;&#65533;&#65533;h &#65533; }63&#65533;&#65533;!Av&#65533;Rc&#65533;&#65533;&#65533;n&#65533;?&#65533;R&#65533;&#65533;&#65533;&#65533;&#65533;&#65533;&#65533;&#65533;P.!>.&#65533;&#65533;&#65533;&#65533;Q&#65533;&#1063;&#65533;&#65533;	&#65533;&#65533;&#65533;&#65533;&#65533;Y5&#65533;&#65533;
&#65533;&#65533;2&#65533;
&#65533;R -` &&#65533;&#640;&#65533;`  &#65533;&#65533;&#65533;FE&#65533;&#65533; &#65533;&#65533;&#65533;&#65533;&#65533;&#65533;@&#65533;RVn3&#65533;]P60lsS&#65533;0vo&#65533;&#65533;&#65533;*&#65533;&#1734;	&#65533;X &#65533;4&#65533;q^%H1&#65533;&#979;&#65533;6&#65533;&#65533;&#65533;&#1660;&#65533;I&#65533;YTX&#65533;&#65533;&#65533;^&#65533;&#65533;&#65533;&#65533;&#65533;&#1492;&#65533;&#628;&#65533;&#988;&#65533;0&#65533;&#65533;
 `oh?&#65533;)&#65533;[45Y&#65533;1&#65533;.&#65533;&#65533;&#65533;3&#65533;&#65533; &#1794;m&#65533;gr&#65533;&#65533;0&#65533;&#65533;'2 &#65533;&#65533;B&#65533; &#65533;w&#65533;&#65533;7&#65533;Jn&#65533;uBt&&#65533;&#65533;&#65533;b&#65533;&#65533;&#65533;$`l&#65533;&#65533;Q(&#65533;\z;&#65533;&#65533; &#65533;&#65533;U&#65533; &#65533;&#65533;&#65533;&#65533;>&#65533;*&#65533;&#65533;&#65533;&#800;&#65533;&#65533;K!&#65533;&#65533;x&#520;&#65533;&#65533;|&#65533;;0&#65533;&#65533;&#65533;0&#65533;&#65533;&&#161;V&#65533;S&#65533;&#65533;#&#65533;&#65533;0&#65533;jF&#65533;I&#65533;4&#65533;6&#65533;}&#65533;&#65533; &#65533;T&#65533;^&#65533;lU&#65533;c&#65533;^&#65533;tl":3@jc&#65533;auAh&#65533;A+E&#65533;&#65533;&#65533;&#1026;!&#65533;vP'[&#65533;x&#65533;P50&#65533;p&&#65533;&#65533;&#65533;7:&#65533;&#65533;k&#65533;`&#65533;&#65533;&#65533;&#65533;P&#65533;&#65533;0 &#65533;&#65533;g=&#65533;'&#65533;@ l&#65533;&#65533;U&#65533;&#65533;Z&#65533;\&#65533;2(&#65533;&#65533;&#65533;"@&#65533;&#65533;0@p9&#65533;|"5&#65533;&#65533;&#65533;-.@&#65533;&#65533;. V#&#65533;&#65533;/)G`&#65533;1a&#65533;&#65533;1s&#1739;&#65533;&#65533;&#65533;J\+I&#65533;&#65533;7b&#65533;&#65533;U1wi&#65533;&#65533;&#65533;^&#65533;&#65533;T&#65533;WU&#65533;&#65533;&1W&#65533;	`&#65533;&#65533;j&#65533;1&#65533;6&#65533;&#65533;&#65533;U30&#65533;&#65533;|&#65533;&#65533;!"@ 
`"@c&#65533;&#1833;2&#65533;&#65533;xF&#1705;&#65533;p&#1209;&#65533;&#65533;fQ&#65533;&#65533;&#65533;&#65533;0r&#65533;&#65533;&#65533;`'`&#65533;&#65533;i&#65533;GY&#65533;&#65533;=&#65533; UI[&#65533;3&#65533;R&#1750;&#65533;DW&#65533; 7&#65533;4 &#65533;&#65533;>`&#896;L&#65533;&#65533;&#65533;x&#65533;'&#65533;&#846;3S.@g&#65533;/&#65533;)Lf&#65533;"v&#65533;?b7&#65533;&#65533;&#65533;&#65533;&#65533;&#65533;b&#65533;&#65533;LU&#65533;&#65533;m&#65533;>&#65533;=&#65533;f&#65533;AYK?&#65533;&#65533;&#65533;dK&#65533;(L`q&#65533;&#65533;cH|,%&#65533;&#65533;!Wo+ @&#65533;yg&#65533;t1&#65533;.P
*x(&#65533; &#65533;}a&#65533;GMW &#65533;&#65533;\&#65533;&#65533;f&#65533;h	&#65533;G.f&#65533;&#65533;&#65533; X)&#676;]&#65533;&#65533;&#65533;)! p&#65533;&#65533;P(9 &#65533;WMhG45&#65533;A &#241;&#65533;'E1&#65533;1A&#65533;&#65533;&&#65533;z+&#65533;3A&#65533;&#65533;&#65533;&#65533;&#65533;6&#65533;&#65533;&#65533;&#65533;&#65533;&#65533;&#65533;+&#65533;F&#65533;@&#65533;i&#65533;1sU&#65533;F&#65533;&#65533;S&#65533;&#65533;&#65533;&#65533;>&#65533;u2;j~	&#65533;0&#65533;&#65533;s&#65533;s&#65533;6&#65533;&#65533; &#65533;&#65533;&#65533;dt%&#65533;j&#65533;&#65533;g&#65533;&#65533;&#65533;
 &#65533;&#65533;&#65533;&#65533;Yc&#65533;E&#65533;j)*&#65533;&#65533;[&#65533;PV&#65533;)&#65533;&#65533;&#65533;&#65533; Z&#65533;&#65533;&#65533;&#65533;Gj&#65533;6U(&#65533;&#65533;M&#65533;&#65533;9&#65533;&#65533;&#65533;RD&#65533;&#65533;K&#65533;	&#65533;W8"&#65533;e~F.&#65533;&#65533;&#65533;`a&#65533;&#65533;PS&#65533;&#65533;"&#65533;`&#65533;&#65533;3&#65533;&#65533;&#65533; AP/pR1KSh&#65533;`&#65533;2&#65533;]&#65533;&#65533;&#65533;w&#65533;A^&#65533;&#65533;&#65533; &#65533;&#65533;&#65533;&#65533;&#65533;&#65533;&#65533;&#65533;&#65533;&#65533;&#65533;&#65533;&#65533;&#65533;&#65533;&#65533;&#65533;&#65533;&#65533;&#65533;&#65533;&#65533;&#65533;&#65533;&#65533;&#65533;&#65533;&#65533;&#65533;&#65533;&#65533;&#65533;&#65533;&#65533;&#65533;B??

&#65533;BB&#65533;7	&#65533;&#65533;	&#65533;
7&#65533;&#65533;&#65533;7&#838;& +$!=-&#65533;=,&#65533;$&#65533;,&#65533;&#65533;1&#65533;1+&#65533;x&#65533;&#193;!&#65533;@&#65533;B&#65533;<d&#65533;P!&#65533;DX`&#65533;D&#65533;&#65533;P&#65533;&#1048837;0&#65533;&#65533;p!&#257;"+	`&#65533;d&#65533;&#65533;H&#65533;&#65533; &#65533;&&#65533;0&#65533;&#146;&#65533;&#65533;&#65533;&#65533;&#65533;&#65533;D&#65533;~,hp&#65533;&#449;&#65533;V	&#65533;&#65533;`&#65533;&#65533;
&#65533;!
&#65533;x&#65533;&#65533;&#65533;&#65533;&#65533; &#65533;@ $&#65533;\ly&#65533;R0k&#65533;&#65533;ewDX&#65533;(&#65533;_I&#65533;O	L&#65533;&#65533;&#65533;&#200;QM&#65533;&#65533;&#1387;Xw&#65533;&#65533;%D&#1519;Z&#65533;|if[Y&#65533;1d&#65533;&#65533;%&#1248;!-&#65533;*&#54368;&#65533;HM]@Q%"*a&#65533;&#65533;&#65533;B&#65533;G&#65533;VX`&#65533;bE>
&#65533;G3&#65533;&#65533;z+\` &#65533;&#65533;&#65533;
&#65533;F,&#65533;&#65533;`&#65533;&#65533;&#65533;*01b&#65533; y&#65533;T&#65533;# &#65533;A&#65533;
&#65533;AQ&#65533;&#65533;L]?@&#65533;@&#65533;&#65533; 3&#65533;0DXQ1&#65533;G&#65533;&#65533;6	&#65533;&#65533;0&#65533;$&#65533;@&#65533;	-&#65533;&#65533;&#65533;
&#65533;`&#65533;&#65533;&#65533;X&#65533;&#65533; &#65533;&#65533;Z(2&#65533; &#65533;&#65533;&#65533;
.;83&#65533;!7F&#65533;&#65533; &#65533;0&#65533;&#655;&#65533;&#65533;&#1552;Di&#17478;&#65533;&#152;c&#65533;4`W!&#65533; &#65533;&#65533;e&#65533;T&#65533;\&#65533;&#65533;&#65533;3&#65533;&#65533;&#65533;&#65533;&#65533;>&#65533;@@-&#65533;@&#65533;<&#65533;V]&#65533;&#65533;V X &#65533;&#65533;&#65533;&#65533;A$H8&#65533;s&#65533;:&#65533;|&#65533; &#65533;p&#65533;<&#65533;T0&#65533;C&#65533;GQ{X&#65533;s&#65533;$0p&#65533;&#65533;&#65533;&#65533;&#65533;] &#65533;P&#65533;&#65533;@&#65533;`&#65533;&#65533;&#65533;@&#65533;q&#65533;{$=&#65533;&#1127;&#65533; &#65533;B?&#65533;j&#65533;&#65533;P@Y:&#65533;&#65533;/&#65533;iB	(&#65533;&#65533;&#65533;c&#65533;&#65533;L&#65533;&#65533;Ln&#65533;&#65533;L&#65533;$&#65533;&#65533;U"&#1036;- @Hd&#65533;&#10798;&#65533;z&#65533;
c	&#65533;&#65533;&#65533;&#65533;o&#65533;&#65533;A&#65533;W+&#65533;D@&#1677;&#65533;5cY&#65533;&#65533;&#65533;e&#65533;&#65533;C&#65533;2&#65533;&#65533;&#1819;&#65533;`0M&#65533; =p&#65533;?4&#65533;&#65533;&#65533;n&#65533;&#65533;%&#1280;A3<&#65533; 4]`&#65533;&#851;&#65533;FJ&#65533;&#65533;^%&#65533;T&#65533;&#65533; &#65533; &#65533; t&#65533;iBP(&#65533;&#65533;&#65533;4&#65533;hh&#65533;=&#65533;,&#65533;&#65533;,p&#65533;&#65533;y#T&#65533;&#65533;A&#65533;4  @&#65533;&#65533;H.`4&#65533;l&#65533;K`@	H@s&#65533;,&#1068;.&#65533;+A4j&#65533;h.&#65533;&#65533;~&#1739;-&#65533;&#65533;&#65533;2y=&#65533;2&#65533;&#65533;j&#65533;W+&#65533;&#65533;&#65533;&#65533;&#65533;v&#65533;&#65533;&#65533;_&#65533;J&#65533;&#65533;5&#65533;&#65533;&#688;%27(&#65533;f&#65533;`L&#65533;*&#933;e&#65533;&#65533;>&#65533;&#65533;&#65533;S 	&]u`&#689; &#65533;$j*&#65533;&#65533;&#65533;&#65533;MD=&#65533;B6hU&#65533;?U&#65533;@+&#65533;&#65533;O{&#65533;pf!1
` &#65533; &#65533;&#416;&#65533;&#65533;F&#65533;?$x0@ =&#65533;&#65533; `&#65533;%&#65533;q&#65533; D&#65533; &#65533;&#65533;+&#65533; &#65533;w &#65533;!&#65533;lAw&#65533;3&#65533;`}&#65533;P&#65533;&#65533;&#65533;`,9&#65533;&#65533;@&#65533;&#65533;&#65533;&#65533;&#65533;&#65533;a&#65533;&#65533;&#65533;`&#65533;1>&#65533;&#65533;w=&#65533;r&#65533;&#65533;&#65533;&#65533;&#65533;2&#65533;&#65533;.t@&#65533;&#65533;4&#65533;%&#65533;&#65533;I-&#65533;&#65533;&#65533;Y&#65533;\&#65533; &#65533;&#65533;-&#65533;1&#65533;v&#65533;F4 &#65533;&#65533;  T&#65533;I*@&#65533;&#65533;&#65533;&#65533;&#65533;&#65533;{@ &#65533;&#65533;c&#65533;Y&#65533;,&#65533;ia&#65533;@&#65533;&#65533;&#65533;&#65533;- &#65533;,@'U&#65533;&#65533;i&#65533;&#65533;&#65533;!&#65533;&#65533;@ .&#65533;A&#65533;&#65533;d&#65533;h&#65533;H&#65533;&#65533;U&#65533;$!&#65533;&#65533;>V &#65533;L&#65533; 	tS&#65533;&#65533;7&#65533;@$;&#65533;&#65533;$&#1416;h$g&#65533;@Y&#65533;&#65533;A&#65533;&#65533;&#65533;L&#65533; ! LPpA&#65533;&#65533;&#65533;&#65533;&#65533;&#65533;&#65533;.&#65533;&#65533;.7D,z&#65533;&#255;&#65533;d$C&#806;6&#65533;&#65533;&#65533;&#65533;,	uk&#65533;&#65533;&#65533;&#65533;&#65533;  |f&#65533;A &#65533;&#65533;&#65533;a&#552;-&#65533;8D&#65533;t&#65533;&#65533; 2&#65533;PY$&#65533;@&#65533;&#65533;*&#65533;&#134;&#65533;&#65533;2&#65533; 9K&#65533;V!|@&#65533;	`&#65533;:#&#65533;&#65533;+&#65533;&#65533;&#65533;$&#65533;' &#65533;&#65533;*N&#65533;H< &#65533;\&#65533;
&0&#65533;&#65533;`&#65533;5&#65533;4N&#65533;&#65533;	 '&#65533;A&#65533;t&#65533;&#65533;&#65533;&#1408;&#65533; 0&#65533;
&#65533;$&#65533;&#65533;
&#65533;&#65533;&#65533;6TbI&#65533;g0&#65533;&#65533;*&#65533;i,&#65533;4@&#65533;p&#65533;&#65533;&#65533;&#65533;&#65533;q&#65533;&#65533;et&#65533;\p&#728;)z&#65533; " Mi&#65533;G&#65533;&#732;&#65533;&#65533;&#1462;&#65533;Ut&#65533;&#65533;W&#65533;\&#65533;#&#65533;&#65533;&#65533;t&#65533;db&#65533;8&#65533;&#65533;"F&#65533;=&#65533;9&#65533;&#65533;e`&#65533;@&#65533;&#65533;
I&#65533;*R&#65533;+&#65533;&#65533;G&#65533;,&#65533;&#65533;&#65533;C&#65533;&#65533;&#65533;&#65533; &#65533;&#65533;&#65533;  h&#65533;&#65533;&#65533;&#1218;&#65533;&#65533; A9&#65533;<>`=:&#65533;'&#65533;|&#65533;&#65533;0&#65533;&#65533;x&#65533;&#65533;&#65533;1&#65533; Nj ' &#65533;j&#65533;<B&#65533;Jb&#65533; -h&#65533;&#65533;&#65533;&#65533;@ &#1218;8y&#65533;&#65533;&#65533;&#65533;&#65533;XY!$&#65533;&#65533;ajk&#65533;cYY&#308;Ud&#65533;&#65533;&#65533;&#65533;&#65533;&#65533;&#65533;.x&#65533;&#65533;G&#65533;Dk5{(WF&#65533;&#65533;&#65533; &#65533;&#65533;&#65533;)&#65533;&#65533;62&#65533;P&#65533;&#65533;&#65533;R&#65533;_&#65533; &#65533;WRX0&#65533;8&#65533;n"&#65533;&#65533;&#65533;D8&#65533;;&#65533;&#65533;r&#65533;w*sp&#65533;&#65533;&#65533;&#65533;$pR&#65533;&#65533;&#65533;&#65533;&#65533;p&#65533;&#65533;&#65533;&#65533;&#65533;0kAe&#65533;&#65533;&#65533;&#65533;"&#65533;&#65533; b&#65533;I&#65533;"&#65533;&#65533;&#65533;&#1415;&#65533;`y\y&#65533;7*&#65533;&#65533;B&#65533;>N&#65533;&#65533;&#1962; &#65533;&#65533;&#65533; &#65533;&#65533;+&#65533;C&#65533; &0&#65533;d&#65533;{h&#65533;&#65533;e"1
&#65533;&#65533;&#65533;&#65533;&#65533;K&#65533;&#65533;&#65533;>&#65533;&#65533;1 c&#65533;B&#65533;s&#65533;&#65533;&#65533;FY&#65533;
&#65533;&#65533;&#65533;t&#65533;&#65533;&#65533;2l&#65533;8'&#65533;Y&#65533;R&#65533;b&#65533;&#65533;<&#65533;B@&#65533;&#65533;S&#65533;&#65533; 19&#65533;&#65533;q=&#65533;&#65533;&#65533;`,B&#65533;&#65533;n&#65533;)&#65533;w&#65533;<9&#65533; &#65533;&#65533;7Z&#65533;&#65533;&#65533;*$&#65533;> &#65533;&#65533;t&#65533;TE&#65533;Jr&#65533;&#65533;&#65533;i&#65533;  `P%&#65533;G&#65533;&#65533;&#65533;id&#65533;}*&#65533;k&#65533;&#65533;&#65533; &#65533;T&#65533;y7 p0&#65533;&#65533;"&#65533;v&#65533;-L&#65533;&#65533;[:&#65533;&#65533;&#65533;<a&#65533;!&#65533;&#952;h&#65533;&#65533;&#65533;l&#65533;>?&#65533;&#65533; &#65533;&#65533;7&#65533;&#65533;C&#65533;&#65533;&#65533;&#65533;&&#65533;M&#65533;&#65533;@&#65533;&#65533;&#65533;WEg\n&#65533;&#65533;oi&#65533;[&#65533;&#65533;Rz7&#65533;s&#65533;&#65533;&#65533;&#65533;	H&#65533;h@Qa&#65533;$0]&#65533;&#65533;-VL&#65533;&#65533;~p&#65533;&#65533;	`&#65533;&#65533;&#65533;&#65533;"&#65533;*@&#65533;{&#65533;&#65533;	&#65533;G%
&#65533;&#65533;U&#65533;&#65533;&#65533;&#65533;@#&#1024;&#65533;&#65533;&#672439;X_w_&#65533;&#65533;&#65533;&#65533;ev&#65533;!&#1157;&#65533;a6u&#65533;;&#1591;dv&#65533;-&#65533;&#65533;&#65533;&#65533;&#65533;l&#65533;_aG_ &#65533;&#65533;7&#65533;.&#65533;&#65533;&#65533;&#65533;&#65533;/&#65533;Ox&#65533;i&#65533;&#65533;&#65533;&#895;R&#65533;O&#65533;&#65533;&#65533;8&#65533;&#268;&#65533;<cp&#65533; 	^K3&#65533; &#65533;pO'&#65533;&#401;';9&#65533;&#65533;U&#65533;&#65533;&#65533;1.&#65533;V&#65533;:&#65533;&#65533;x&#65533;'&#65533;${&#65533;QYH&#65533;f&#65533; j&#65533;&#65533;5&#65533;&#65533;/&#65533;s&#65533;y&#65533;&#65533;&#65533;&#65533;&#65533; &#65533;&#65533;b&#638;Ef&#65533;+:&#65533;5&#65533;&#65533;&#65533;o,&#65533;&#65533;V&#65533;Aj&#65533;yW&#65533;&#65533;&#65533;&#65533;&#65533;53V&#65533;}&#65533;&#65533;w&#1197;5&#65533;&#65533;/&#65533;&#65533;&#65533;&#65533;/&#65533;+:&#65533;>&#65533;
d&#65533;&#65533;3;q&#65533;Q&#65533;u&#65533;&#65533;Ny%&#65533;&#65533;4`&#65533;7P=p"=p(B &#65533;"A9Q3&#65533;rB&#65533;B3}C 6&#65533;1&#65533;&#65533;&#65533;#&#65533;zS.&#65533;*&#65533;%&#65533; eA3=&#65533;&#1875;(&#65533;&#65533;03&#65533;1]&#65533;2&#386;(&#65533;&#65533;7gS'&#65533;&#65533;Q&#65533;U&#65533;n&#65533;D=&#65533;&#65533;&#65533;:^Hocq&#65533;&#65533;D?&#65533;o&#65533;&#65533;&#65533;&#65533;&#65533;&#65533;&#65533;&#65533;&#65533;p&#65533;&#1908;&#65533;$&#65533;p&#65533;D&#65533;&#65533;"&#65533;&#65533;WF%vcjWyI&#65533;X&#65533;&#65533;yq0&#65533;&#65533;&#65533;&#65533;05 ]&#65533; #`P@3&#805;W&#65533;!&#65533;6&#65533;ga&#65533;`&#65533;&#65533;8]&p&#65533;&#65533;)&#65533; <&#65533;B&#65533;&#65533;/a4&#65533;`&#65533;&#65533;,&#65533;&#65533;a(&#65533; $1&#65533;&#65533;i&#65533;4&#65533;p&#65533;%&#65533;^T&#65533;%&#65533;#|_&#65533;1..&#65533;#&#65533;t9i&#65533;Vj%&#65533;&#65533;&#1549;&#65533;WP&#65533;&#65533;&#65533;L	&#65533;&#65533;Tb%&#65533;&#65533;&#65533;f.X"&#1959;D&#65533;&#1153;V=&#65533;a >&&#1289;?a'&#65533;&#515;43&#65533;&#65533;c>&#65533;E&#65533;&#65533;`=&#65533;:	~&#65533;&#65533;jD *P&#65533;&#65533;&#65533;yg&#65533;,&#65533;&#65533;{&#65533;&#65533;&/&#65533;&#65533;q?aO'&#65533;&#65533;&#65533;TSu7f&#65533;f&#65533;d&#65533;&#65533;&#65533;D?P&#65533;o1&#65533;&#65533;&#65533;@&#65533;&#65533;c&#65533;g}7p&#65533;&#65533;&#65533;&#65533;&#65533;B&#65533;	&#65533;$~&#65533;
&#65533;p-&#65533;&#65533;_&#65533;3&#65533;R"&#65533;&#1221;^&#65533;VQ!i&#65533;r&#65533;&#65533;A&#65533;&#65533;&#65533;+:p{U&#65533;&#65533;)&#65533;&#65533;PF>&#65533;&#65533;W&#65533;j7&#65533;Zd&#65533;&&#1879;&#1061;0:&#65533; &#65533; 8f6 <&#65533;!&#1665;&#65533;ea&#65533;&#1366;Zq"%">&#65533;g7eo&#65533; %iWEXnC4t&#65533;&#65533;&#65533;&#65533;&#65533;0&#65533;&#65533;g}vDkh&#65533;&#65533;2&#65533;&#65533;&#65533;&#65533;&#1892;p~qDx&#65533;"N&#65533;gw&#65533;&#65533;8&#65533;8&#65533;C;jV-y&#65533;&#65533;^&#65533;&#65533;T&#65533;D &#65533;&#65533;&#65533;&#65533;&#65533;0]&#65533;&#65533;F[v +&#65533;&#65533;&#65533;&#65533;&#65533;@s.&#65533;XE&#65533;z&#65533;w&#65533;C&#65533; =&#65533;d?!&#65533;D&#65533;!&#65533;&#65533;&#65533;c&#65533;&#65533;Q&#65533;&#65533;n&#65533;lw&#65533;E&#65533;&#65533;#&#65533;v[&#65533;:&#65533;&#65533;:&#65533;P8	S&#65533;&#1541;&#1794;&#65533;&#65533;o&#65533;&#65533;p
&#65533;#@&#602;&#65533;&#65533;&#65533;gMKfc6p&#65533;-&#65533;v~&#65533;0&#65533;&#65533;a&#65533;&#65533;&#65533;g&#65533;&#65533;&#65533;&#65533;z&#1361;^&&#65533;&#65533;A&#1666;&#65533;&#65533;G8&#65533;@j&#65533;!l&#286;&#65533;&#65533; &#65533;&#1174;lT&#65533;T &#65533; &#65533;&&#65533;&#512;&#65533;&#65533;#&#65533;&#65533;&#65533;d&#65533;u&#65533;%&#65533;tW&#228;,)&#1842;n&#65533;&#65533;&#65533;Vi&#65533;U	&#65533;8&#65533;t&#580;&#65533;&#65533;V=&#65533;_&#65533;D`&#65533;&#65533;kZDh:M&#65533;&#65533;&#65533;Y&#65533;&zf&#65533;&#65533; ;P&#65533;&#65533;tgy'&#65533;&#65533;0&#65533;`&#65533;G~bv&#65533;&#65533;-&#40290;}&#65533;e&#65533;&#65533;e&#65533;Q&#65533;R&#65533;?&#65533;&#65533;&#195;t&#65533;"Vq&#65533;e!&#65533;x&#65533;&#65533;xP&#65533;&#65533;&#65533;Z&#65533;m&#65533;2G^&#65533;&#65533;K%T8*&#65533;U&#65533;&#65533;&#65533;&#65533;$X&#65533;5q_*&#65533;y&#65533;W,&#65533;gf&#65533;&#65533;x&#65533;&#1440;lZ&#65533;&#65533;&#65533;h&#65533;&#65533;qJ%RdEf&#65533;&#65533;w&#65533;%&#65533;c%&#65533;&#65533;&#65533;&#65533;&#65533;&#65533;	&#65533;~&#65533;$&#65533;R&#65533;cgn,&#65533;&#65533;&#65533;1l&#65533;i]&#65533;\&#65533;aO5T4&#65533;&#65533;&#65533;&#65533;i&#65533;&#65533;&#65533;438&#65533;&#65533;!&#65533;&#65533;'B+j&#65533;X&#65533;#&#2018;"&#65533;&#65533;-Y&#65533;
&#65533;&#65533; &#65533;&#417;W&#65533;&#65533;e&#65533;:&#65533;&#65533;z&#65533;&#65533;&#65533;&#442;&#65533;lj`&#65533;&#65533;eU"t&#65533;*&#65533;&#65533;&#65533;_*C&#65533; &#65533;&#65533;&#65533;&#65533;&#628;&#65533;Y&#65533;&#65533;LD~&#65533;UX&#65533;&#65533;ANE^&#65533;X&#65533;&#65533;0&#65533; &#65533;7hn&#65533;u^+s'4&#65533;T&#65533;&#65533;E)$6T&#65533;&#65533;L&#65533;e0."&#65533;y&#65533;8&#65533;BNr&#65533;v&#65533;9&#65533;^9c&#65533;V&#65533;&#65533;	&#753;h&#65533;&#65533;J&#65533;M&#65533;&0&#65533;&#65533;Et:&#65533;&#65533;&#65533;&#65533;)&#45100;&#65533;_5&#65533;&#65533;"&#65533;PB;&#65533;rvj&#65533;f&#65533;&#65533;f&#65533;&#65533; Uj,Z&#65533;&#65533;&#65533;&#65533;&#65533;&#594;,:&#65533;&#65533;;8&#65533;f&#65533;T,Zf&&#65533;D &#65533;&#65533;v7&#65533;%&#1306;WUT&#65533;%.X2&#65533;&#65533;&#65533;%6&#65533;&#65533;&#65533;&#65533;c&#65533;i[&#65533;i{&#65533;&#65533;pD&#65533; y&#65533;.Z&#65533;E&#65533;.*&#65533;NZ*&#65533;x&#409;&#65533;I&#65533;m'&#65533;&#65533;U&#65533;O&#65533;FX&#65533;0&#65533;&#65533;;&#65533;+&#1336;Lk^&#65533;&#1784;7.&#65533;&#65533;f&#392;8&#65533;&#65533;8@&#65533;&#65533;il&#65533;n&#65533;&#65533;v&#1247;&#13488;}&#65533;]XC&#65533;&#65533;c&#65533;o>R/&#65533;g&#65533;&#65533;k&#65533;&#65533;/&#65533;Ne&#65533;t*&#65533;&#1076;P&#65533;i&#65533;&#65533;v&#65533;&#65533;&#65533;fHaW&#65533;&#65533;&#65533;&#65533;v&#65533;c&#65533;&#65533;L&#65533;^$Zy&#65533;&#65533;&#65533;&#65533;A&#65533;&#65533;&#65533;&#65533;[&#65533;&#65533;E4&#65533;&#65533;E&#1779;&#65533;F&#65533;&#65533;&#65533;&#65533;:&#48557;&#65533;q&#65533;&#167;&#65533;&#65533;xzZE.\&#65533;%M&#65533;vV&#65533;G&#65533;&#65533;&#1727;D&#65533;&#65533;&#65533;jD&#65533;k|&#65533;&#65533;q#x&#1362;&#1819;&#65533;&#65533;&#13479;7&#65533;}&#65533;&#65533;&#65533;&#65533;&#65533;aU~C&#65533;r6&#65533;&#65533;n&#65533;t&#65533;4KL-JLf\&#65533;
 &#65533;&#65533;&#390;&#65533; D@&#65533;&#65533;&#65533;@0&#65533;;S<.Jyhx_~&#65533;_&#65533;p&#65533;E&#65533;&#65533;C&#65533;C&#65533;$e&#65533;N"Mf&#65533;&#65533;&#65533;&#44672;&#65533;&#65533;&#65533;&#65533;&#65533;#&#364;s&#65533;&#65533;&#667;&e8r'&#65533;&#65533;&#65533;&#65533;&#65533;&#65533;&#65533;&#65533;v	&#65533;&#65533;&#65533;&#65533;&#31207;l&#65533;-[i&#65533;&#65533;&#65533;N\&#65533;&#65533;el&#65533;6@&#65533;:&#65533;:I&#65533;d&#65533;o|w&#65533;&#65533;&#65533;&#65533;&#65533;&#817;&#65533;&#65533;|gD&#65533;&#65533;&#65533;&#65533;p&#65533;&#65533;:r&#65533;&#65533;N&#65533;:]&#65533;&#65533;&#65533;HN&#65533;^&#65533;
&#65533;
,_p&#65533;87&#65533;`@p&#35326;_E&#65533;&#65533;n&#65533;&#65533;yEL6p&#65533;SbE&#65533;<&#65533;eX&#65533;	 &#65533;&#65533;]d&#2005;~&#65533;&#65533;g&#65533;&#65533;&#65533;&#65533;&#65533;&#65533;&#1143;[&#65533;&#65533;@&#65533;&#65533;&#65533;&#65533;&#65533;&#65533;;M&#65533;&#65533;&#65533;&#65533;&#65533;wRt8;@&#65533;&#65533;A&#65533;&#65533;&#65533;&#65533;0"yY_&#65533;&#65533;\
&#65533;&#65533;&#65533;&#65533;&#786;&#65533;&#65533;vp&#65533;&#65533;;&#65533;&#65533;&#65533;"-+&#65533; &#65533;&#65533;&#65533;T&#65533;Ydy&#65533;jxVM&#65533;=&#65533;&#65533;&#65533;&#65533;x&#65533;MfDth&#65533;&#65533;&#878;+&#65533;&#1370;&#65533;\m&#65533;&#65533;t&#65533;dTbw&#65533;hw1&#590;;&#65533;5&#65533;U{Hq_&#65533;&#65533;MY&#65533;&#65533;sw&#65533;)&#65533;Y&#65533;`6&#65533;wLb&#65533;K]&#65533;N&#1589;&#65533;$j&#65533;&#65533;&#65533;&#65533;|&#65533;V &#65533;&#65533;b*&#65533;&#65533;i&#65533;]&#65533;&#65533;&#65533;I%~&#65533;&#65533;&#65533;8&#65533;&#1146;&#65533;&#3669;q&#65533;&#432;Kw&#65533;U&#65533;&#65533;&#65533;`%&#1528;&#65533;&#65533;b&#65533;Mp&#65533;,&#1584;]&#65533;E&#65533;&#65533;p&#65533;&#65533;&#65533;&#65533; &#65533;&#65533;&#65533;|&#65533;[#&#65533;4&#65533;TL&#65533;B&#65533;&#65533;&#65533;&#65533;&#65533;vY&#65533;-&#65533;E/&#65533;i&#65533;&#1621;&#65533;&#65533;Ny&#65533;v&#65533;&#1023;&#65533;-D&#65533;&#1360;3Mg&#65533;w&#65533;0&#838;&#65533;&#65533;=&#65533;&#65533;J&#65533;&#65533;&#65533;&#813;P&#65533;&#65533;&#65533;%&#65533;&#631;&#208;"&#65533;j&#65533;&#1770;&#65533;&#65533;8&#65533;&#237;&#65533;&#65533;
&#65533;vW&#65533;}o&#65533;&#65533;~U&#65533;&#65533;&#65533;'&#65533;- ob&#65533;CH&#65533;&#1528;&#65533;&#65533;&#65533;h&#65533;&#65533;&#65533;&#65533;&#65533;~pq&#65533;&#65533;&#65533;bwW&#65533;8p&#65533;M&#65533;9&#65533;&#65533;&#65533;&#65533;
t&#65533;&#65533;P&#65533;&#65533;t&#65533;Y:E_l&#65533;w&#65533;!&#65533;%J&#65533;L>|&#65533;	J/&#65533;&#65533;&#65533;&#65533;kJQ&#65533;7
&#65533;w&#65533;&#635;&#65533;&#9015;&#65533;&#65533;a&#65533; &#65533;&#65533;&#65533;&#65533;:&#65533;&#1783;&#1069; &#65533;&#718;&#65533;&#65533;&#65533;g&#65533;8w7X&#65533;&#65533;&#65533;%&#65533;&#65533;&#65533;&#65533;B&#65533;&#824;&#1488;&#65533;&#65533;=hL&#65533;&#65533;r&#65533;&#808;)&#65533;&#65533;&#1762;&#65533;&#65533;|[&#1301;M&#65533;&#65533;&#65533;;&#65533;+&#65533;&#65533;.tf&#65533;j&#65533;&#65533;&#65533;&#754;U<;&#65533;U&#65533;&#65533;0q&#65533;N&#65533;&#65533;W70&#65533;[&#65533;&#65533;Im&#65533;&#65533;&#65533;&#1711;=&#65533;&#65533;E&#65533;G&#65533;x&#65533;1&#65533;&#65533;&#65533;&#65533;g&#65533;&#65533;&#65533;&#65533;&#65533;v&#65533;&#65533;&#65533;>V&#65533;@&#65533;bj&#65533;*&#65533;u&#65533;6,&#65533;	K_&#65533;8y&#65533;&#65533;u&#65533;b&#581;l&#541;&#65533;&#38878;&#65533;NM&#65533;s&#65533;p=O&#65533;Wk&#65533;&#65533;&#1076;&#65533;&#65533;`9&#65533;&#65533;h&#65533;8ix&#65533;&#65533;8&#65533;&#65533;u,&#65533;^&#65533;.M&#732;9B&#65533;&#65533;&#65533;&#65533;&#65533;&#65533;"&#65533;&#65533;g&#65533;M&#65533;,&#65533;sY&#65533;&#65533;&#65533;&#65533;&#10961;&#65533;
&#65533;&#65533;&#65533;&#65533;`9K<&#65533;&#65533;&#65533;UL&#65533;qE&#65533;&#65533;ee&#65533;m&#65533;&#65533;&#65533;&#65533;{M&#65533;&#65533;9B&#65533;&#65533;&#65533;D&#65533;!&#65533;^&#65533;]+&#65533;P&#65533; &#65533;pb )&#65533;&#65533;&#65533;{|&#65533;[&#65533;&#65533;UD&#65533;F&#65533;&#65533;&#65533;&#65533;w_&#65533;&#65533;&#65533;&#65533;&#65533;&#65533;&#65533;&#65533;~C&#65533;;[&#65533;TR&#65533;2&#65533;E&#65533;	iJr&#65533;&#65533;&#65533;A&#65533;8tWOL&#65533;&#65533;&#731;&#65533;V&#44204;;&#65533;&#65533;K&#65533;6&#65533;&#65533;r>&#65533;&#65533;VO&#65533;&#65533;Nv&#65533;/&#65533;-&#65533;&#65533;&#65533;p&#65533;&#65533;#&#65533;&#65533;;O&#65533;&#65533;&#65533;&#65533;5TVej&#65533;&#65533;&#65533;&#65533;x?&#1953;N&#65533;P&#65533;&#65533;&#1846;{&#65533;g=&#65533;&#65533;&#65533;&#65533;FL&#65533;&#65533;&#65533;7&#65533;x&#65533;&#871;&#65533;&#65533;&#65533;&#65533;&#207;l&#65533;y_&#65533;&#65533;/&#65533;&#65533;&#65533;&#65533;I|&#65533;b_&#65533;&#65533;&#65533;<$$E&#65533;&#65533;&#65533;&#65533;Ls&#65533;&#61596;_M2&#65533;o&#65533;&#65533;?&#65533;C&#65533;&#65533;0}&&#65533;KL&#65533;&#636;C&#65533;~&#65533;&#65533;&#65533;h&#65533;&#65533;&#65533;&#65533;N&#54691;&#65533;mO&#65533;p&#65533;&#65533;zo&#65533;&#65533;&#47545;&#65533;&#65533;&#65533;&#65533;>&#65533;&#65533;&#65533;&#65533;&#65533;&#65533;&#65533;&#65533;|&#65533;W&#65533;&#228;|W&#65533;&#65533;&#65533;&#65533;&#65533;&#65533;&#29548;&#65533;&#65533;I&#65533;&#65533;&#65533;&#65533;&#65533;&#65533;d&#65533;*&#65533;&#65533;<&#65533;&#65533;=&#65533;&#65533;&#65533;&#65533;G&#65533;&#65533;?&#65533;&#65533;&#65533;&#65533;X&#65533;&#318;&#65533;=&#65533;&#65533;&#1734;8&#65533;&#65533;&#65533;&#65533;E&#65533;&#65533;I}&#65533;=&#65533;&#65533;&#65533;&#65533;&#65533;T&#65533;&#65533;>	&#1925;&#65533;&#65533;&#65533;&#65533;w>h&#65533;&#65533;&#65533;&#65533;&#65533;&#65533;&#65533;&#65533;y&#65533;d&#65533;&#65533;R-h&#65533;&#65533;G&#65533;;/&#65533;&#65533;&#16127;&#65533;&#65533;&#65533;&#65533;Q-
&#43419;&#65533;&#65533;`&#65533;<&#65533;&#65533;&#65533;&#65533;&#65533;&#65533;O&#1755;0&#65533;'&#65533;&#65533;	i&#65533;&#65533;&#65533;&#65533;&#65533;  !&#65533; F ,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&#65533;&#65533;&#65533;&#65533;&#65533;&#65533;&#65533;&#65533;&#65533;&#65533;&#65533;&#588;&#65533;&#65533;&#65533;&#65533;&#65533;&#65533;&#65533;&#65533;&#65533;&#65533;&#65533;&#65533;&#65533;&#1632;&#65533;&#1800;&#1932;&#65533;&#65533;&#65533;&#65533;&#65533;&#65533;&#65533;&#65533;&#65533;&#65533;&#65533;&#65533;&#65533;&#65533;&#65533;&#65533;&#65533;&#65533;&#65533;&#65533;&#65533;&#65533;&#65533;&#65533; y&#65533;- &#65533;sJ&#65533;F&#65533;W:&#65533;&#65533;&#65533;&#65533;H&#65533;&#65533;&#65533;]&#65533;`E&#65533;:V&#65533;>Tw&#65533;&#65533;&#595;(	q&#65533;&#65533;hG&#65533;&#65533;!&#65533;r&#720;&#65533;"<&#65533;&#65533;&#155;)&#65533;
jk&#65533;&#65533;&#65533;*&#65533;&#65533;&#65533;&#65533;&#65533;>&#65533;#a&#65533;4(ZW3&#65533;1&#65533;W(&#1135;`&#65533;vR&#65533;j&#430;;&#726;&#65533;&#65533;Nm&#65533;&#65533;&#65533;&#65533;4&#65533;&#65533;&#65533;i\gn&#65533;*&#759;o_&#65533;H&#65533;J&#65533;&#65533;Vm&#65533;&#255;`&#41723;8&#65533;MZ0P&#65533;&#65533;&#2648;&#65533;&#65533;&#65533;&#793;&#65533;S&#65533;&#65533;&#65533;2Nl8&#65533;&#65533;W&#65533;&#65533;&#65533;:&#65533;+&#1313;7M&#65533;\&#1522;&#65533;;&#65533;&#65533;]1fi&#1229;&#65533;&#65533;&#65533;&#65533;ZxpW&#65533;&#65533;.&#65533;Br&#65533;&#65533;&#65533;_&#65533;u&#65533;uzW_&#65533;&#65533;&#65533;&#65533;&#65533;&#65533;&#65533;l*6&#65533;<&#65533;kf&#65533;&#65533;i&#65533;>w&#65533;&#65533;&#65533;&#65533;U&#65533;&#65533;&#65533;j&#65533;go&#65533;~r&#65533;&#65533;&#65533;i&#65533;q&#65533;=%&#65533;W&#65533;%&#65533;&#65533;0&#65533;Q/&#65533;-&#65533;&#65533; Th! s&#65533;&#65533;&#65533;U&#65533;u&#65533;&#65533;W&#65533;&#65533;~ &#65533;&#65533;&#65533;d&#65533;1&#65533; &#65533;&#65533;"l&#65533;h&#65533;&#1858;4&#1448;b&#65533;(&#65533;|&#65533;aG! 7\X&#65533;u&#65533;&#1246;=&#65533;i&#65533;a&#65533;&#65533;&#65533;&&#65533;(&#65533;&#65533; F8Y&#65533;- &#65533;&#65533;dt&#65533;#&#65533;&#65533;&#65533;&#65533;@6&#65533;i&#65533;(&#65533;&#65533;c&#65533;&#65533;'&#65533;
 &#65533;&#65533;
$p&#65533;6&#65533; $	 &#65533;{P&#65533;&#65533;&#159;-Z&#65533;&#65533;&#65533;=y=i!&#65533;MNw&#65533;&#65533;Z=&#65533;&#65533;Y&#65533;&#1497;&#65533;vZ&#65533;J&#65533;&#65533;&#65533;J&#65533;m&#65533;]~,&#65533;jb&#65533;
&#65533;7&#65533;&#1603;>&#65533;&#65533;C>&#65533;&#65533;&#65533;~&#65533; &#65533;&#65533;&#65533;&#546;&#65533;.&#65533;haq*&#65533;(&#65533;&#65533;&#65533;(&#2020;=n&#65533;X"&#65533;\&#65533;&#65533;	n
jN&#65533;&#1619;\&#65533;&#65533;EI&#65533; >Ya&#65533;
&#65533;&#65533;&#65533;&#65533;tb8k6&#65533;&#65533;&#65533;&#65533;&#65533;&#65533;&#65533;&#566;&#65533;&#65533;&#17832;&#65533;]&#65533;&#65533;&#65533;o]&ST&#65533;6&#65533;&#65533;B+&#65533;&#65533;&#65533;t9&#65533;&#65533;z&#65533;&#65533;{% }&#65533;&#65533;&#65533;&#65533;n&#65533;vl@&#65533;	&#1593;&#65533;&#65533;B&#65533;w&#65533;v&#65533;
&#65533;&#65533;&#65533;&#59438;&#65533;&#65533;&#65533;&#65533;l&#65533;L&#65533;(h]!&#65533;&#65533;&#65533;Am&#65533;^&#65533;&#65533;Q&#1828;&#65533;C&#65533;&#818;&#65533;r&#65533;&#65533;	&#1552;&#65533;	 p&#65533;&#65533;&#65533; &#65533;&#65533;)&#65533;&#65533;t&#65533;f&#65533;&#65533;&#65533;h' r&#65533; +K&#65533;&#65533;&#65533;G&#65533;&#65533;&#65533;8&#65533;]T&#65533;7Jg&#65533;&#65533;Jy>&#65533;<&#65533;2&#65533;l!&#65533;r"&#65533;&#1290;&#65533;0&#65533;&#65533;?&#65533;}C6&#1130;&#65533;O&#65533;5&#65533;c&#65533;5&#65533;&#65533;&#410;&#65533;r&#65533;&#65533;&#65533;&#65533;j&#65533;*$&#65533;><&#65533;:&#65533;&#65533;i]=&#65533;&#65533;&#65533;&#65533;{&#65533;&#65533;&#65533;AN&#65533;&#65533;&#65533;d&#65533;&#554;&#65533;[&#65533;&#65533;&#65533;&#65533;%<&#32335;&#65533;iy&#809;O&#319;&#65533;&#65533;&#563;&#65533;&#65533;8&#65533;_O&#65533;&#65533;&#65533;&#65533;~&#65533;&#65533;&#65533;&#65533;&#65533;&#65533;&#65533;2&#65533;d&#65533;&#194;&#65533;q&#65533;S&#65533;&#65533;`&#65533;&#65533;&#65533;&#65533;&#65533;&#65533;&#65533;&#65533;&#65533;%&#65533;;&#65533;&#65533;&#65533;&#65533;&#65533;&#65533;>&#65533;!o}&#65533;s[&#65533;&#65533;<&#65533;&#1100;z&#65533;&#65533;_5&#65533;6&#65533;&#65533;&#65533;Z-&#65533;/&#1125;&#65533;&#65533;&#65533;fg)&#1476;HZd&#65533;[&#65533;V&#65533;&#65533;&#65533;[&#65533;&#65533;X&#65533;1!M&#65533; &#65533;&#1261;&#519;/&#65533;&#65533;i&#65533;&#65533;&#65533;D&#65533;&#65533; @H&#65533;&#65533;d&#65533;&#65533;""1&#65533;qJ&#65533;#X&#65533;<&#65533;.km&#65533;?x&#65533;&#65533;pY&#1409;r&#65533;&#344;&#65533;$%&#65533;,L&#65533;-F&#65533;&#65533;	c&#65533;C_&#65533;$&#65533;t	&#65533;N&#65533;j &#65533;vDn&#65533;UTW&#65533;x6&#65533;%&#65533;d&#65533;"bL&#65533;&#65533;&#65533;&#1355;p&#65533;&#14251;&#65533;&#65533;9&#65533;/r&#65533;L&#65533;&#65533;&#1329;K&#65533;@aJ&#65533;l&#65533;&#65533;O&#65533;&#65533;#jL&#65533;*&#65533;&#65533;&#65533;lLX&#65533;:W&#65533;&#65533;85&#65533;&#65533;s&#65533;&#65533;&#65533;&#309;&#65533;1s6L&#65533;&#65533;&#65533;&#532;&#65533;	Y`&#65533;#&#65533;&#65533;&#65533;I&#65533;\k&#65533;$&#65533;&#65533;&#65533;&#65533;q2f<\ Z7(&#65533;&#65533;&#65533;&#65533;[&#65533;&#65533;&#172;d&#65533;~&#65533;L'%&#65533;&#65533;5&#65533;&#65533;&#65533;K&$&#65533;)&#65533;V&#65533;&#65533;d&#65533;&#65533;&#816;&#65533;`&#65533;Z&#1793;2U&#769;r&#65533;&#65533;S&#65533;&#65533;*&#65533;&#65533;h&#65533;e&#65533;&#65533;w&#65533;&#65533;&#65533;5&#65533;\K9&#65533;&#65533;&#65533;OheBNj&#65533;&#1061;&#65533;Z&#65533;n&#65533;&#65533;#7GD&#65533;&#65533;&#65533;m&#65533;&#65533;L.&#65533;te &#65533;&#65533;4&#65533;%9&#65533;nq&#65533;&#65533;&#65533;&#65533;&#65533;9&#65533;^&#65533;G	\J&#65533;&#1126;Z"b&#65533;&#65533;8Rde&#1066;;&#65533;&#65533;&#65533;3/d&#65533;&#65533;&#65533;&#65533;&#65533;&#65533;&#65533;L&#65533;&#65533;&#65533;&#65533;M&#65533;&#65533;dV3&#65533;&#65533;&#65533;&#65533;0V&#65533;&#65533;&#65533;~u1p&#142;.&#65533;O&#65533;,3&&#65533;&#65533;$9q&#65533;zZ@+<i&#1003;\E&#65533;&#65533;&#65533;&#65533;  &#65533;)&#65533;f&#65533;d'[&#65533;&#65533;&#65533;M[Y&#65533;&#65533;&#65533;&#65533;O&#65533;&#65533;U&#65533;[9I&#65533;g&#65533;nC&#65533;ks&#65533;as&#65533;&#65533;&#65533;&#65533;&#65533;&#65533;&#65533;9/<=&#65533;&#65533;D&#65533; }*&#65533;&#65533;N&#65533;&#65533;&#65533;&#65533;)U&#65533;$,=0&#65533;&#65533;Sf.&#65533;&#65533;&#65533;&#16202;&#65533;&#1907;B&#65533;&#65533;,@&#65533;&#65533;&#65533;&#65533;&#65533;&#65533;&#65533;;&#65533;r&#65533;9Q&#65533;&#65533;&#65533;e[&#65533;&#65533;&#65533;&#65533;&#65533;bv&#65533;I&#65533;&#65533;E&#65533;l&#1661;&#65533;&#65533;4&#65533;&#65533; &#65533;R&#65533;&#65533;&#65533;&#65533;W&#65533;&#65533;L7&#65533;:s&#65533;&#65533;_&#65533;&#65533;`&#65533;&#65533;&#65533;&#65533;C&#65533;&#65533;&#65533;w&#65533;	&#65533;&#65533;&#65533;&#65533;&#65533;=&#65533;&#65533;&#65533;&#65533;D &n&#65533;&#547;&#65533;&#65533;[,&#65533;
n&#65533;&#65533;*&#65533;aI&#65533;&#65533;W~"l&#65533;k1&#65533;5&#65533;?&#65533;&#65533;&#65533;&#65533;><&#65533;&#65533;&#65533;qD&#65533;&#65533;&#1644;&#65533;&#65533;&#65533;&#65533;k]&#65533;&#65533;}&#65533;&#255;&#65533;$&#65533;&&#65533;[&#65533;&#65533;&#410;&#65533;M&#65533;Vx&#65533;&#65533;&#65533;&#65533;2-&#65533;{
&#65533;![&#65533;&#65533;PMJ3&#65533;&#65533;&#65533;&#65533;&#65533;&#65533;&#65533;-&#1426;&#65533;z5(93&#65533;&#839;&#65533;&#65533;s&#1196;&#65533; &#65533;&#65533;&#65533;S&#65533;W@ &#65533;Q&#65533;j&#720;69yaQ&&#65533;gp&#65533;&#65533;v&#65533;*q;&#1574;P[&#65533;a&#65533;&#65533;m&#65533;t&#65533;e&#65533;\&#65533;4+-&#65533;.&#65533;&#65533;W&#65533;j&#65533;&#65533;&#65533;&#65533;E]&#65533;&#65533;&#1187;&#65533;(*&#65533;&#65533;&#65533;U&#65533;v&#65533;&#65533;B&#65533;t&#65533;:| &#65533;QX&#65533;3&#65533;	&#65533;x &#65533;@$&#65533;&#65533;M&#65533;&#65533;&#65533;c'&#65533;&#65533;)&#65533;&#65533;2n&#65533;&#65533;l&#65533;&#65533;&#65533;&#65533;&#65533;&#65533;&#65533;=&#65533;S%&#65533;MV^&#65533;&#65533;&#65533;&#65533;j&#65533;
&#65533;&#65533;96 =B&#65533;&#65533;guk&#65533;&#65533;&#748;Xai&#65533;Inf&#65533;L&#65533;&#65533;'&#65533;J:]&#1585;&#65533;&#65533; &#65533;&#65533;$^'J' &#1299;t&#65533;lh&#428;&#65533;a&#65533;Ef6&#65533;&#65533;[&#65533;>&#65533;&#19109;&#65533;&#689;snp&#65533;&#65533;i.&#65533;\f&#59534;&#65533;&#65533;&#65533;j&#65533;&#65533;&#65533;
&#65533;GYc(%&#65533;M&#65533;
&#65533;	~&#65533;&#65533;&#65533;&#65533;&#65533;cC&#65533;&#65533;v&#65533;&#65533;u&#65533;&#65533;&#65533;&#65533;&#65533;3&#65533;27&#65533;)&#65533;y&#65533;&#65533;r&#65533;s9&#65533;*&#65533;&#65533;&#65533;&#65533;@&#65533;&#65533;&#65533;&#65533;&#65533;9&#65533;&#65533;=P&#1210;n&#65533;&#65533;yBp &#65533;g>'&#65533;&#65533;D&#65533;&#65533;&#65533;&#65533;&#65533;zc&#65533;&#1587;ZeC&#65533;F&#65533;&#1539;&#65533;&#65533;&#65533;/&#65533;&#65533;4_%&#65533;?5)9K&#65533;&#65533;=&#65533;m&#65533;P&#65533;K&#65533;*&#65533;8N&#65533;]Z&#65533;&#65533;
)&#65533;&#65533;&#65533;&#65533;y&#65533;&#65533;&#65533;qE&#605;&#65533;&#65533;&#65533;&#65533;&#65533;&#65533;&#65533;&#65533;&#65533;e&#65533;&#65533;a.&#65533;&#65533;Z&#65533;v&#65533;/&#65533;3&#65533;W&#65533;&#1139;&#65533;@I&#65533;&#65533;Q&#65533;&#318;K&#65533;&#65533;&#65533;&#65533;&#65533;&#1132;*z_&#65533;I&#65533;&#65533;{B&#65533;&#65533;&#65533;h&#1576;&#65533;s&#65533;&#1615;v[7D&#65533;J38&#65533;&#65533;&#65533;&#65533;&#65533;&#65533;Tb7&#65533;O\&#65533;4&#65533;&#65533;y&#65533;>&#65533;&#65533;X&#65533;%_;&#65533;%&#65533;!}&#2017;&#65533;&#65533;N&#65533;A+&#65533;kj&#65533;PwL@&#65533;&#65533;r&&#65533;&az&#65533;&#65533;~&#65533;W?&#65533;Wjy&#65533;#&#65533;W&#65533;c&#577;&#65533;3(&#65533;?&#65533;&#65533;f&#65533; }w(&#65533;&#65533;>&#65533;Bq$Mt+&#65533;G=&#65533;FsQ7&#65533;&#65533;&#65533;.&&#65533;b A"c666&#65533;X&#65533;cM&#65533;4qS&#65533;kb&#65533;LaT&#65533;&#65533;&#65533;&#945;{&#65533;&#65533;4&#65533;&#1094;/&#65533;!&#65533; &#65533;ptx4&#65533;-&#65533;&#65533;&#65533;s&#65533;&#65533;:&#65533;U`C&#65533;V&#65533;f|&#65533;#\v&#1476;f&#65533;(&#65533;&#65533;v&#65533;R/sQ&#65533;&#65533;5&#65533;"D&#65533;8BN&#65533;gZ"&#65533;J&#65533;&#65533;&#65533;&#65533;1w&#65533;&#65533;;*&#65533;4&#65533;&#65533;&#65533;&#65533;z&#1074;{P &#65533;&#65533;&#65533;&#65533;&c&#65533;&#65533;lL&#65533;&#65533;Y&#65533;CA=&#65533;3B%RSa-&#65533;xiR}<GUx.&#65533;&#65533;k&#65533;'&#65533;&#65533;(&#65533;-&#65533;W&#65533;&#65533;'#&#65533;&#65533;P&#65533;~&#65533;e7e&#65533;&#65533;&#65533;w&#65533;&#65533;&#65533;'&#65533;d&#65533;2F&#65533;~ &#977;o&#65533;R2^&#65533;c&#65533;sm`EU&#65533;r1&#65533;&#65533;Z&#65533;&#65533;&#65533;Q%n"<&#65533;R&#65533;u&#65533;&#65533;$00&#65533;&#65533;&#65533;&#65533;%&#65533;y&#65533;&#65533;&#65533;&#65533;X&#65533;e&#65533;&#65533;&#65533;&#65533;&#65533;{&#65533;bv&#65533;&#65533;g&#65533; !&#65533;V;&#65533;=*3K&#65533;ce&#65533;&#65533;1&#65533;&#65533;&#65533;&#65533;&#65533;&#65533;&#65533;&#65533;&#65533;vFT&#771;q&#65533;S&#65533;<&#65533;&#65533;&#65533; Pv&#65533;&#65533;&#209;&#1816;&#65533;&#65533;X&#65533;&#65533;&#65533;2 &#65533;&#65533;W&#65533;Ae&#65533;{c`&#65533;&#65533;RN>h&#65533;^&#65533;'&#389;dv$&#65533;e G9i1&#65533;&#1730;{#&#65533;&#65533;~&#65533;2&#65533;&#65533;Wd&#65533;&#1235;
&#65533;4Gn{&#457;cH&#646;J&#65533; 
&#65533;&R&#65533;@s&#65533;&#65533;&#65533;&#65533;&#65533;&#65533;&#65533;tSy]&#65533;&#65533;`)sS&#65533;&#65533;}&#65533;3WW&#65533;&#65533;&#65533;&#65533;Qm&#65533;Y!h&#65533;QTBs&#65533;rq&#65533;&#65533;[&#65533;&#65533;XdVo&#65533;&#145;z&#65533;|P&#65533;&#65533;T&#65533;Jf&#65533;x&#65533;&#65533;0&#65533;&#65533;V&#65533;l4&#65533;]&#65533;&#65533;&#65533;$&#65533;&#65533;&#65533;UB$&#65533;&#65533;&#65533;&#65533;/%&#65533;
l&#65533;&#65533;&#65533;9P&#65533;w&#65533;&#65533;&#65533;`&#65533;5S&#65533;y&#65533;&#65533;&#65533;&#65533;&#65533;v&#65533;hk&#65533;TiaJ&#65533;p&#65533;h,&#65533;&#65533;`U1&#65533;&#65533;p&#65533;&#65533;8Ky&#65533;&#177;&#65533;(.&#65533;&#65533;&#65533;L)&#65533;P4&#65533;KIhbC"l&#65533;&#65533;t&#65533;I&#65533;0l&#65533;ByLr&#65533;A &#65533;2&#65533;8&#65533;*ib&#65533;&&#65533;&#14234;P&#65533;@&#65533;|FA&#65533;&#65533;P0c&#65533;&#65533;&#65533;&#65533;Qg&#65533;.&#65533;&#65533;&#65533;yFl)&#65533;)&#65533;&#65533;&#65533;&#65533;Z<&#65533;w&#65533;fL&#65533;"`DMa&#65533;y&#65533;&#65533;&#65533;&#65533;&#1877;&#65533;&#65533;p<%3U"&#65533;9&#65533;&#65533;2&#65533;sG&#65533;9&#65533;&#1185;#Y&#65533;
&#65533;9&#65533;&#65533;&#65533;)&#65533;&#65533;@&#65533;&#65533;	&#65533;&#65533;5a&#65533;&#65533;0	&#65533;&#65533;&#65533;&#65533;&#65533;&#65533;9&#65533;&#65533;&#65533;~&#65533;&#65533; &#777;r&#65533;&#65533;m&#65533;&#65533;9&#65533;eO&#65533;&#65533;l&#65533;#&#1801;&#65533;&#65533;&#65533;MV1&#65533;&#65533;&#65533;bC	$6`&#65533;&#65533;dC
y&#65533;&#65533;&#65533;&#65533;	&#65533;&#65533;&#65533;C&#65533;&#65533; &#1143;&#65533;&#65533;&#65533; {j&#65533;&#65533;&#65533;B&#65533;&#65533;!&#65533;D&#65533;.&#65533;&#65533;&#65533;&#65533;Q&#65533;j&#65533;!  dW &#65533;Y&#65533;&#65533;&#65533;H&#65533;q&#65533;&#65533;&#65533;&#65533;)&#65533;jYy&#65533;&#65533;2&#65533;&#65533;&#65533;1
&#65533;EHp+&#65533;&#65533;C&#65533;(&#65533;&#65533;&#65533;Ty&#43679; *&#65533;*0 &#65533; P&#65533;*d&#65533;&#65533;p?&#65533;&#65533;&#65533;&#65533;&#65533;&#65533;&#37039;h&#65533;=@&&#65533;g&#65533;&#65533;Oc&#65533;&#65533;~&#65533;&#65533;&#65533;F&#65533;Fur&#65533;&#65533;&#65533;1&#28675;&#65533;";&#65533;&#65533;>&#11909;2c&#65533;&#65533;?&#65533;&#65533;Z&#65533;&#610;&#65533;&#65533;O&#28941;&#65533;&#65533;&#65533;&#65533;  -&#65533;&#65533;&#65533;&#65533;p&#65533;:&#65533;&#65533;&#65533;&#65533;&#65533;&#65533;!@ &#65533;wc&#65533;2&#65533;*&#65533;&#65533;6&#65533;uB&#65533;&#65533;0&#65533;
&#65533;5l2de&#65533;&#65533;&#65533;3d&#65533;&#65533;6N&#65533;3}W&#65533;j&#65533;&#65533;0&#1714;
&#65533;W&#65533;06&#65533;B&#65533;P-\&#65533;0T&#65533;V:&#65533;&#65533;w('n_DD&#65533;#`&#65533;"m&#65533;3BE&#65533;&#65533;&#65533;&#65533;&#65533;&#65533;&#65533;#z&#65533;H&#65533;#&#65533;&#65533;X?`'&#65533;&#65533;&#65533;'stL
&#65533;&#1040;&#65533;j)&#65533;4HJHq&#65533;&#65533;R&#65533;d&#65533;&#65533;&#65533;&#65533;	j;&#65533;Z&#65533;|z&#65533;&#65533;&#65533;z&#65533;/&#65533;
$&#65533;D&#65533;&#65533;D&#65533;0&#65533;&#65533;Zy&#65533;'Z&#65533;8&#65533;L&#65533;&#65533;l\s1&#65533;&#65533;&#65533;&#65533;p=&#65533;J&#65533;z&#65533;&#65533;P&#65533;&#65533;0eN&#747; &#65533;b&#1745;&#65533;! &#65533;8F&#65533;&#65533;68DI[s&#65533;&#65533;&#1182;vC&#65533;&#65533;&#65533;	v&#65533;?99&#65533; &#571;&#65533;F&#65533;J{S?&#65533;F?&#65533;&#65533;&#65533;&#65533;t8&#65533;0&#65533; &#65533;&#1721;=&#65533;[&#65533;&#65533;&#65533;s&#65533;&#1299;x&#65533;&#65533;$kR&#65533;k&#65533;&#65533;&#65533;&#65533;&#65533;&#65533;&#65533;&#65533;&#65533;8T#&#65533;&#65533;&#65533;$<Xv_{&#65533;&#65533;d&#65533;)&#65533;&#65533;b,{&#65533;&#1282;&#65533;q+&#65533;&#65533;=&#65533;fLQ&#1290;&#65533;d&#65533;,&#65533;j&#65533;&#65533;xN	&#65533;!!&#65533;&#65533;k&#65533;B<&#65533;&#65533;'&#65533;%&#65533;&#65533;&#65533;6&#65533;&#65533;
&#65533;&#65533;&#65533; &#65533;&#65533;&#65533; 1&#65533;;&#65533;2vf&#387;^lY&#65533;&#65533;8&#65533;cLdV&#65533;&#65533;&#65533;&#65533;&#65533;&#65533;-A&#65533;&#65533;&#65533;&#1498;&#65533;&#65533;5Hj&#65533;2v&#65533;&#65533;&#65533;&#65533;d&#65533;NP\&#65533;&#65533;&#65533;U&#65533;&#65533;&#65533;&#377;&#65533;Y&#65533;]&#65533;gJ&#65533;q &#65533;&#65533;'&#65533;I&#65533;)Q2H;l&#65533;j|&#1218;&#65533;`&#65533;&#65533;!feSAZ{&#65533;&#65533;20K&#65533;d&#65533;Y&#65533;%&#65533;&#65533;*l &#1111; , +  &#65533;<&#725;&#65533;&#65533;s&#65533;k
e|Iv\&#17453;<|&#65533;nz7&#65533;N2lyrI&#65533;#&#65533;ug &#65533;&#65533; ,&#65533;&#279;[&#65533;&#65533;&#65533;&#65533;N'&#65533;;&#65533;&#65533;+&#65533;&#65533;p&#65533;&#65533;&#65533;pl&#65533;[&#65533;&#65533;|&#65533;7{sgy&#65533;s^&#65533;S&#65533;C&#65533;N&#65533;&#65533;=L&#65533;Lqy&#65533;&#65533; &#65533;&&#65533;x&#65533;&#65533;&#65533;&#65533;&#65533;&#65533; =&#65533;&#466;&#65533;~&#65533;&#65533; &#65533;&#65533; &#65533;,&#65533;l&#65533;&#65533;&#65533;&#65533;&#65533;&#65533;$U3&#65533;S'3&#65533;U&#65533;3&#65533;,-&#65533;&#65533;&#65533;i&#65533;`)&#65533;:6C5&#65533;9&#65533;,&&#65533;	&#65533;|&#65533;&#65533;&#65533;&#65533;J&#65533;$&#65533;l4&#65533;&#65533;ij&#65533;&#65533;1&#65533;&#65533;/&#65533;#6	&#65533;'&#65533;%|&#65533;3&#65533;=B_&#65533;r' &#65533;&#65533;8&#65533;g-&#65533;d5&#65533;&#65533;&#390;&#65533;&#65533;&#1171;&#65533;&#65533;&#65533;&#65533;&#669;  S\-`&#65533;&#65533;<&#65533;whn&#65533;L$&#65533;&#65533;6&#65533;:x)cX&#65533;F&#65533;&#65533;&#65533;&#65533;1&#65533;&#145;4S&#65533;Yq>u&#1214;`n&#65533;{&#65533;&#1173;A&#65533;sm&#65533;}&#65533;1@&#65533;+
\mLp&#65533; &#65533;&#65533;a&#65533;&#65533;'&#65533;w%&#65533;&#65533;&#65533;&#65533;&#65533;[&#65533;+Ty&#65533;&#65533;&#65533;7&#65533;&#65533;&#65533;&#65533;&#65533;R#H&#65533;&#65533;_&#65533;&#65533;g&#65533;&#65533;&#65533;&#65533;31&#65533;&#65533;&#65533;]}	&#65533;&#1587;&#65533;&#65533;&#65533;&#25351;&#65533;&#65533;l&#65533;&#65533;&#65533;T'&#65533;5U&#65533;E&#65533;&#65533;&#65533;&#1775;&#65533;&#65533;R)&#65533;Yc&#65533;6&@j&#65533;<&#1780;&#65533; &#65533;
`&#65533;&#65533;&#65533;bq?&#1053;
&#65533;&#65533;&#65533;&#65533;&#65533;&#65533;V&#1820;&#65533;2tB5&#65533;&#47684;R&#65533;a"&#984;&#65533;B&#65533;qnU&#65533;[A&#65533;<&#65533;fPdr~&#405;\Y&#65533;q&#65533;- &#65533;&#65533;
&#65533;&#65533;&#65533;&#65533;&#65533;&#65533;&#65533;&#845;R&#65533;&#65533;&#1470;&#65533;&#65533;&#65533;&#65533;1gc&#65533;&#65533;&#65533;&#65533;&#65533;&#65533;q3&#65533;id6S&#65533;&#65533;&#65533;L&#65533;j}f&#65533;&#65533;&#65533;&#65533;&#65533;&#65533;1&#65533;&#65533;&#65533;:	&#65533;&#5235;&#65533;&#65533;5&#65533;&#65533;&#65533;K&#65533;&#1809;&#65533;hn&#65533;IT&#65533;&#65533;y&#65533;|&#65533;&#65533;"&#65533;[B&#25317;&#65533;1&#65533;&#65533;1"&#65533;X&#65533;&#65533;Xt&#65533;&#65533;&#65533;&#282;&#65533;
>$&#65533;&#65533;&#65533;&#65533;&#65533;s&#65533;0	 t&#65533;&#65533;&#65533;&#402;&#65533;&#1541;P&#65533;|.&#65533;?&#65533;-&#65533;v(&#65533;a&#65533;$p;Y&#65533;>,&#65533;&#65533;&#65533;&#65533;&#65533;q&#65533;@Q&#65533;&#65533;a&#65533;&#65533;/&#65533;g&#65533;&#65533;&#1154;&#65533;&#1109;0+&#65533; &#65533;,&#65533;	&#65533;&#65533;&#65533;&#65533; &&#65533;&#65533;&#1380;`&#65533;`&#1749;`B&#1808;&#65533;1&#65533;&#65533;[&#65533;K>&#65533;&#1275;]&#65533;M&#65533;&#65533;t\.&#65533;rk&#65533;&#65533;6;iVu70&#65533;	$@@ &#65533;&#65533;&#65533;&#65533;&#65533;&#1312;&#65533;&A&#65533;&#65533;&#65533;\a6&#65533;&#65533;&#65533;&#1486;&#65533;}2&#65533;B/&#65533;&#65533;&#65533;&#65533;c&#65533;&#65533;2&#65533;&#65533;&#65533;&#65533;&#65533;&#65533;&#65533;K&#65533;,m&#65533;&#65533;&#65533; &#65533;J&#65533;&#65533;&#65533;r]&#65533;+`&#43227; +&#65533;&#65533;&&#65533;&#1772;&#65533;&#65533;&#1557;P &#65533;&#65533;"^&#65533;=&#65533;+)&#65533;Aa&#65533;"&#65533;YBO&#65533;&#65533;3&#65533;l&#65533;3&#65533;%$&#65533;v%&#65533;&#65533;&#65533;&#65533;&#65533;&#1909;&#859;VL
&#65533;#&#65533;&#1314;&#65533;&#65533;&#65533;&#65533;&#65533;P&#65533;[&#65533;$?&#65533;'&#65533;&#65533;Y=&#65533;&#65533;&#65533;&#65533;,aujty&#65533;k,&#835;Fv&#65533;~&#65533;&#65533;0&#65533;&#65533;Pq&#31694;&#65533;~&#65533;&#65533;Y&#65533;+&#65533;&#65533;/&#65533;\g&#65533;&#65533;&#65533;&#65533;"@X&#65533;&#65533;r&#65533;&#65533;&#65533;m&#65533;6&#65533;&#65533;~&#1340;&#65533;*@&#65533;-T&#65533;	&#65533;&#65533;&#65533;&#65533;M
;&#65533;&#65533; &#65533;_&#65533;&#65533;v&#65533;&#65533;&#65533;jC&#1955;G&#65533;&#65533;_&#65533;&#65533;&#65533;5&#65533;TK&#65533; 9&#65533;R,&#65533;&#65533;&#65533;&#65533;~)4&#65533;&#65533;6&#65533;&#65533;.&#65533;&#65533;&#65533;&#65533;&#65533;&#65533;&#65533;&#65533;[&#65533;&#65533; &#65533;&#65533;@&#65533;&#65533;&#65533;4F$&#65533;&#65533;&#65533;(&#65533;&Qo&#65533;	&#65533;&#65533;i&#65533;&#65533;R&#65533;4`&#65533;Y&&#65533;Msf&#65533;&#65533;]ZR&#65533;s&#65533;&#65533;&#65533;}&#282;J &#65533;&#65533;3&#65533;&#65533;{,&#65533;&#65533;E>&#1083;&#65533;u&#65533;&#65533;T&#65533;&#65533;N&#65533;&#65533;&#65533;#%&#65533;&#65533;*&#65533;-&#65533;o'&#65533;&#65533;&#65533;&#65533;&#65533;&#65533;&#65533;&#65533;&#65533;&#65533;&#65533;&#65533;&#65533;&#65533;&#65533;&#65533;&#65533;&#65533;&#65533;&#65533;&#65533;&#65533;&#65533;&#65533;&#65533;&#65533;&#65533;&#65533;&#65533;&#65533;&#65533;&#65533;&#65533;&#65533;&#65533;&#65533;&#65533;&#65533; &#65533;&#65533;&#65533; &#65533;&#65533;	?&#65533;&#65533;&#65533;&#65533;&#65533;&#65533;&#65533;&#65533;&#65533;&#65533;&#65533;&#65533;&#65533;&#65533;&#65533;&#65533;&#1246;&#65533;&#65533;&#65533;&#65533;&#374;&#65533;77 ;B?
&#65533;&#65533;&#65533;&#65533;&#773;&#65533;&#65533;&#65533;+&#65533;&#65533;&#65533;&#65533;&#65533;&#65533;&#65533;&#65533;&#65533;&#65533;&#65533;L@T%U&#65533;Vb&#332;U&#65533;&#65533;&#65533;u3 &#65533;`&#65533;|&#12652;:u&#65533;5B&#65533;&#65533;&#595;S%j&#65533;&#65533;&#65533;&#65533;6bD &#65533;&#65533;-&#65533;&#65533;&#65533;&#65533; &#65533;&#65533;&#65533;&#65533; &#675;H&#65533;&#308;&#65533;&#65533;Q&#65533;&#65533;&#65533;&#65533;C&#65533;b5&#65533;N&#65533;9&#65533;	&#65533;!H&#65533;QW&#65533;Y&#1684;-&#65533;&#65533;0&#65533;&#1783;&#65533;H&#65533;%&#65533;&#65533;#/&#65533;&#65533;&#65533;!DoMb&#65533;&#65533;&#65533;&#378;,Dw&#65533;d&#65533;`&#65533;&#1063;&#65533;&#65533;&#65533;&#65533;Gr&#65533;(&#342;&#65533;>&#65533; @&#65533;&#65533;&#65533;{&#65533;&#65533;n&#1900;c1c&#65533;U&#65533;&#65533;&#65533;Gh&#1141;:&#65533;&#65533;&#65533;&#1747; &#65533;&#65533;&#65533;tKo&#65533;&#65533;&#65533;P&#65533;&#65533;&#65533;&#65533;&#65533;[&#65533;&#65533;&#65533;&#65533;
&#65533;`*&#65533;^&#65533;L !&#65533;&#65533;&#65533;&#65533;&#65533;&#65533;&#65533;&#65533;KbFk&#65533;&#65533;"&#65533;^&#65533;&#65533;,N[o&#65533;&#1243;&#65533;&#499;&#408;#&#65533;&#65533;&#65533;&#65533;&#65533;&#65533;@ - lT&#65533;7	d&#65533;&#65533;7&#65533;R&#65533;`&#65533;dEUe&#65533;]5&#65533;"T&#65533;&#65533;vq&#65533;P&#65533;&#65533;&#65533;&#65533;x&#65533;&#65533;&#65533;&#65533;Tz&#65533;&#65533;&#65533;&#65533;B-&#65533;|&#65533;&#65533;G&#65533;x&#65533;B&#65533;&#65533;&#65533;H"&#65533;~&#65533;-$&#65533;]&#65533;ec96&#65533;&#65533;&#65533;r&#65533;"&#65533;B&#65533;&#65533;&#65533;H$(R&#65533;BJ&#65533;t&#65533;I$H&&#65533;&#65533;`&*U-N&#1371;~&#65533;&#310;1&#65533;&#65533; &#65533;9&#65533;&#65533;C@9&#1174;&#65533;&#65533;J&#65533;{&#65533;&#65533;&#65533;&#706;&#65533;&#65533;&#65533;r  &#65533;&#651;&#65533;&#65533;&#65533;K&#65533;'>s&#65533;&#65533;&#65533;&#65533;n"t B&#65533;&M&#65533;&#65533;4&#65533;\>l)aC:&#65533;wg/&#65533; M"&#65533;Q2&#65533;&#65533;&#65533;&#278;2,&#65533;&#65533;B&#65533;/&#65533;&#65533;0&#1409;&#65533;@&#65533;.c&#65533;&#65533;+R&#65533;&#65533;&#65533;tKJ(&#65533;B5&#65533;&#65533;&#65533;I&#65533;?&#65533;&#65533;[&#65533;-&#65533;R&#65533;nZN&#628;d&#65533;&#65533;&#65533;&#48061;&#65533;&#65533;&#65533;~&#65533;&#65533;&#65533;&#65533;&#65533;&#65533;&#65533;,&#65533;&#65533;&#65533;&#65533;&#65533;;&#65533;&#65533;&#65533;&#65533;$X&#65533;&#65533;9,&#65533;'&#65533;n&#402;&#65533;&#65533; &#65533;&#65533;&#1218;	&#65533;&#65533;r&#65533;{
7&#802;&#65533;&#65533;&#65533;*&#65533;c|&#65533;&#65533;&#65533;H&#65533;E&#65533;&#65533;+G&#65533;6qH,&#65533;")/K&#65533;q&#65533;HsgM&#65533;&#65533;2&#65533;&#65533;N-&#65533;B&#65533;&#65533;	&#65533;&#65533;CMd&#65533;Z&#65533;&#65533;m&#1156;&#949;&#65533;+&#65533;%&#65533;&#65533;^;&#65533;&#65533;W&#65533;&#65533;6:O&#65533;&#1691;@&#65533;&#65533;&#65533;7nh&#65533;I(&#65533;&#65533;&#65533;&#65533;*2&#65533;&#65533;h&#65533;&#65533;&#65533;&#65533;&#65533;&#65533;&#65533;Z&#65533;z&#65533;w&#65533;&#65533;&#65533;&#65533;J&#65533;7$&#568;&#1709;%@&#65533;|&#65533;&#65533;&#1845;&#65533;',&#65533;>&#65533;[G&#65533;&#65533;*N&#65533;:%&#65533;&#65533;&#65533;P&#65533;Z^zk&#65533;&#65533;8&#65533;pF>&#65533;&#65533;M&#65533;&#65533;&#65533;&#65533;f&#65533;&#65533;&#65533;[L	6&#65533;Z&#65533;&#65533;L&#65533;Ng&#65533;&#65533;\bW&#65533;&#65533;&#65533;&#65533;&#65533;&#65533;&#65533;&#65533;&#65533;&#65533;:&#65533;d&#65533;&#65533;$R 23u&#65533;hS&#65533;&#65533;8&#65533;g=l&#65533;&#65533;&#65533;&#65533;9&#65533;&#65533;&#65533;&#2013;&#65533;&#65533;&#65533;&#65533;L/R&#65533;h&#65533;&#65533;&#65533;&#65533;&#288;{&#65533;h&#65533;m&#65533;&#65533;&#65533;&#65533;YF&#65533;'y&#65533;&#65533;&#65533;/&#65533;&#65533;&#65533;*&#65533;&#65533;F2&#65533;&#65533;g&#65533;&#65533;&#65533;_-77&#65533;Y&#65533;-]&#65533;U&#65533;&#65533;9`&#65533;&#65533;5Y&#65533;&#65533;&#1758;t&#65533;L @L_>d&#65533;&#65533;&#65533;&#65533;`:/,V&#65533;&#65533;}&#65533;&#65533;h@&#65533;&#1427;DEI&#65533;&#65533;&#65533;&#65533;&#65533;&#65533;&#65533;X&#65533;`&#1986;&#65533;&#65533;&#65533;&#65533;Nx&#65533;&#65533;a&#65533;&#65533;A&#65533;&#65533;&#65533;U&#65533;x&#65533;2$&#65533;&#65533;&#65533;&#65533;&#65533;G&#65533;T D&#65533;!Z&#1034;$&#65533;&#65533;&#65533;Q&#65533;&#65533;x&#65533;&#65533;&#65533;&#65533;J{&#65533;&#65533;M&#65533;&#65533;&#65533;&#65533;&#65533;&#65533;-Y&#65533;S&#65533;"Wv&#65533;&#65533;l%{&#65533;&#65533;&#65533;&#65533; &#65533;&#65533;Y%W)&#65533;'R3[IHL&#65533;&#65533;&#65533;*,&#65533;)&#65533;lP&#65533;q&#65533;`&#65533;+&#65533;9Y&#65533;a&#65533;&#65533;]&#65533;&#65533;&#65533;3&#65533;`&#65533;4&#65533;%&#65533;N&#65533;&#65533;s&#65533;Ov&#65533;CR&#65533;5&#65533;&#65533;MX&#65533;&#65533;K&#65533;i&#65533;&#65533;&#65533;$)`i&#65533;E&#65533;&#65533;&#65533;&#65533;N&#65533;&5&#65533;&#65533;&#65533;&#559;"&#65533;&#65533;	L&#65533;%&#1941;nh&#65533;Ae%XQ&#65533;E^PK6&#65533;!&#65533;/&#65533;&#65533;&#65533;&#65533;&#65533;&+&#65533;R&#65533;&#678;&#65533;&#65533;&#65533;	#&#65533;0B=B<&#65533;&#65533;2SU&#65533;G&#65533;&#65533;,&#65533;+&#65533;&#65533;&#65533;j|&#65533;]3;f!k&#65533;$|&#65533;&#65533;d&#376;&#65533;!&#65533;&#65533;&#65533;Vp.:&#335;--B&#65533;&#65533;&#65533;&#65533;_&#65533;RU9o~"v&#65533;&#65533;&#65533;m0&#65533;Dj6"0&#65533;&#65533;&#65533;~&#280;0&#65533;VL&#65533;{&#65533;tx+&#65533;&#65533;&#65533;&#65533;&#65533;I&#65533;U&#65533;a&#65533;i2&#65533;|&#65533; 9|&#168;'&#65533;
&#65533;&#65533;&#65533;([&#1529;&#65533;&Zj&#65533;&#65533;&#65533;p&#65533;&#65533;&#65533;?&#65533;&#65533;4U&#65533;&#65533;"g&#65533;pY&#65533;&#65533;&#65533;&#65533;&#65533;&#65533;&#65533;a&#65533;XJ&#65533;M$&#65533;&#65533;&#65533;=&#65533;&#65533;&#65533;&#65533;%m;)J&#65533;&#65533;&#65533;{|Fc&#65533;&#65533;&#65533;U&#65533;&#65533;L&U+!Vc&#65533;&#65533; &#65533;`&#65533;-'&#65533;&#65533;"hD/Z&#65533;&#65533;G&#65533;#&#65533;&#1158;SpF&#65533;kH}1&#65533;&#65533;VGm&#65533;&#65533;Z&#65533;Sl&#65533;0ulW'\&#65533;&#65533;t &#65533;&#65533;i&#665;$\&#65533;&#65533;&#65533;N2&#1920;&#65533;i]M&#65533;%F&#65533;%&#65533;^v&#65533;&#65533;&#65533;&#65533;+:&#65533;&#65533;;0`&#65533;&#65533;H&#65533;&#65533;z'&#65533;A&#65533;07V&#65533;
pV&#65533;&#65533;sF&#65533;&#866;&#65533;&#65533;&#1651;&#1863;&#65533;&#65533;&#54684;&#65533;j&#65533;Q&#65533;Q&#65533;&#65533;&#65533;&#65533;&#1313;&#65533;Y&#65533;&#65533;&#65533;&#65533;&#65533;0{&#65533;&#65533;+E&#229;&#65533;&#65533;&#65533;'&#65533;J&#65533;&#65533;E&#65533;	&#65533;&#36200;&#1292;Tm&#65533;1@Y&#65533;&#2034;&#65533;v&#65533;}&#65533;&#65533;p	&#65533;&#65533;&#65533;!&#65533;&#65533;&#65533;'
&#65533;&#65533;%E&#65533;&#65533;&#65533;&#65533;w&#680;]&#65533;&#65533;T&#65533;&#65533;|  HF&#65533;&#65533;eBq&#65533;%&#65533;&#65533;8*D&#65533;Er&#65533;&#65533;&#65533;Mz	fY&#65533;F&#816;m&#65533;.F&#65533;Z&#65533;&#65533;&#65533;&#65533;?!&#65533;&#65533;&#65533;&#65533;A&#65533;t&#65533;1&#65533;Z&#65533;n&#65533;&#65533;U&#65533;&#65533;&#65533;&#484;&#65533;H&#458;&#65533;i{)&#65533;_&#65533;%Z8&#65533;&&#65533;Q&#65533;IgK&#65533;1&#65533;&#65533;+&#65533;&#65533;&#256;&#65533;9=0&#65533;&#65533;&#65533;&#65533;a&#65533;&#65533;&#65533;_"&#65533;2Y&#65533;ZVY&#65533;!P{&#65533;&#65533;&#65533;&#65533;&#65533;Aq&#65533;0e1
	&#65533;&#65533;X&#65533;<gb&#65533;!&#65533;&#65533;_eI)u0&#65533;&#65533; ;p&#65533;&#65533;g&#65533; &#65533;5&#65533;&#65533;(E&#65533;h&#65533;&#65533;j"&#65533;f&#65533;^&#65533;&#65533;&#45689;ln&#65533;"&#65533;&#65533;m&#65533;&#65533;&#861;&#65533;J&#65533;&#65533;]&#65533;4&#65533;&#65533;&#65533;&&#65533; &#65533;L&#65533;+R&#65533;i&#65533;y&#65533;C@&#65533;&#65533;&#65533;Im&#65533;b&#65533;FU&#65533;&#333;7&#65533;a&#65533;&#65533;s&#65533;
&#1978;&#1360;&#65533;KA&#65533;N&#65533;&#65533;&#65533;
9e<.	&#65533;&#65533;@&#65533;=;&#65533;&#65533;&#65533;1,&#640;9&#65533;&#65533;&#65533;&#65533;B R&#65533;w*&#65533;:&#65533;!&#65533;&#65533;(&#479;&#65533; @&#65533;&#291;<&#65533;EO&#65533;<&#65533;&#65533;&#65533;`&#65533;ny A&#65533;HNm&#182;&#919;h &#65533;zA<lHG&#65533;&#65533;&#65533;3&#65533;&#65533;&#65533;&#65533;0`T&#65533;&#65533;</&#65533;$9D.&#65533;&#65533;(&#65533;"j&#65533;t`&#65533;&#65533;P&#65533;=3&#65533;FiL&#65533;&#65533;-/ &#65533;&#65533;&#65533;2
0&#65533;&#65533;&#65533;.&#65533;&#65533;6&#65533;&#65533;&#65533;V&#65533;&#65533;ita&#65533;vQ&#65533;&#65533;5p&#65533;?1&#65533;;%.,&#65533;S&#65533;&#950;&&#65533;pR@I&#65533;&#65533;&#65533;p0{&#65533;r&#65533;o&#65533;&#65533;7&#65533;&#65533;&#924;&#65533;&#65533;&#65533;&#65533;&#65533;&#65533;_y&#65533;&#65533;&#65533;&#65533;&#65533;D&#65533;&#65533;&#161;&#65533;>H18&#65533;&#65533;Krzw&#65533;&#65533;&#65533;&#65533;g$Wq&#65533;&#65533;b&#65533;r&#65533;$\S{&#65533;&#65533;G&#65533;&#65533;(&#65533;&#65533;Z&#65533;&#65533;p&#65533;&#65533;R5ikgw2&#65533;p&#65533;n&#65533;SW&#65533;\n&#65533; &#65533;A&#65533;8k&#65533;&#65533;G&#65533;gOgxQ&#65533;1&#674;&#65533;d^g|&#65533;&#65533; &#65533;&#65533;g{&#65533;@|c&#65533;g&#65533;&#65533;U&#65533;&#65533;l
&#65533;&#65533;&#65533; &#65533;&#451;&#65533;&#65533;&#65533;&#65533;&#65533;#K&#65533;08&#65533;8&#65533;&#65533;0^&#65533;#*1&#65533;10&#65533;&#65533;n-&#65533;q*H&#65533;u&#65533;qR&#65533;W&#65533;P  m&#65533;L&#65533; 
&#65533;.&#65533;B&#65533;4-&e&#65533;&#65533;&#65533;F&#65533; O&#65533;&#65533;@r _"De&#65533;	X&#65533;.!H0,&#65533;%&#65533;(&#65533;H&#65533;D9&#65533;
!&#65533;W&#65533;Z&#65533;X&#65533;&#65533;/&#65533;t7&#65533;&#65533;x&#65533;SY&#65533;v&#65533;&#65533;7&#65533;N&#65533;&#65533;y&#65533;&#65533;n&#65533;1z&#65533;p!kv&#65533;&#65533;&#65533;&#65533;&#65533;v&#65533;&#65533;P&#65533;M1SY&#1590;&#65533;S &#65533;&#65533;&#65533;&#65533;6&#266;&#65533;Zf4Mct(&#65533;PHq&#65533;&#914;9&#65533;D&#65533;&#65533;SB&#65533;cGQ]&#65533;8O2S&#65533;{&#204;&#65533;&#65533;8&#65533;ByO&#65533;&#65533;r&#65533;<,&#65533;&#65533;	&#65533;4&#65533;$Rb&#65533;H9tb&#65533;&#65533;k&#65533;5A&#1591;&#65533;IQ&#65533;&#65533;&#65533;`&#450;-  RHB&#65533;&#65533;0b&#65533;/X&#65533;#Q&#216;&#65533;&#65533;u!?
 &#65533;9!&#65533;&#65533;y&#65533;&#65533;&#65533;&#65533;"y	&#65533;&#65533;b&#65533;a|&#65533;a\&#65533;A va&#65533;&#65533;&#65533; &#65533;&#65533;x.&#65533;&#65533;F&Kh>&#65533;TA&#65533;o&#65533;u0&#65533;&#65533;&#65533;u.p}BbU0&#65533;5&#65533;.&#65533;t&#65533; &#65533;&#1364;d%8&#65533;A6d8&#65533;&#65533;Q?&#65533;)&#65533;&#65533;&#65533;Qrn&#65533;&#65533;&#65533;p$&#65533; &#65533;E&#65533;&#65533;&#65533;&#65533;N&#65533;&#65533;v &#65533;`&#65533;&#65533;&#65533;*/)O&#65533;&#65533;vW &#65533;&#65533;k&#65533;&#65533;o&#65533;&#65533;]|&#65533;8&#65533;&#65533;&#1318;&#65533;IF&#65533;`/&#65533;&#65533;I&#65533;R?&#65533;&#65533;&#65533;,&#65533;5&#31833;&#65533;R&#65533;b&#65533;[&#65533;<&#65533;&#65533;J&#65533;
&#65533;S31&#65533;H&#65533;{3&#65533;2&#880;&#65533;C&#65533;y&#65533;&#65533;&#65533;&&#65533;dB&#65533;%&#65533;vR&#65533;X	-&#65533;&#65533;&#65533;|&#65533;&#65533;G}&#65533;&#65533;&#65533;21pL&#65533;' &#65533;a_ch/)&#65533;uv>&#65533;K&#65533;+}&#65533;+&#65533;+N&#65533;&#65533;&#65533;!q&#65533;&#65533;&#65533;-&#65533;&#65533;&#65533;&#65533;&#65533;&#65533;I&#65533;&#65533;J&#65533;S&#65533;&#65533;&#65533;d&#65533; &#65533;&#65533;3&#65533;0\&#65533;5AU-@&#65533;B{ &#65533;&#65533;\&#65533;&#65533;/d&#65533;&#65533;&#65533;s&#65533;&#65533;Q&#825;4&#65533;&#65533;&#65533;&#65533;&#65533;&#65533;&#65533;&#65533;P(&#65533;&#65533;j&#65533;1&#1735;&#65533;"~&#65533;1&#65533;<&#65533;x.&#65533;#&#654;,&#65533;W;&#65533;/&#65533;@D&#65533;|S%L&#65533; &#65533;&#65533;&#1633;&#65533;&#65533;&#65533;&#65533;&#65533;&#65533;Y
s	E&#65533;1 	&#65533;A&#65533;&#1029;4T &#65533;&#65533;@[#h'J0b#&#65533;&#65533;b&#65533;&#450;B&#65533;&#65533;V&#65533;F'o&#65533;&#65533;&#65533; YF&#65533;1ey&#1321;56&#65533;&#65533;7&#65533;bKX&#65533;&#65533;n)]+&#65533;3&#65533;~&#65533;m&#65533;&#65533;&#65533;[&#65533;&#65533;&#65533;G&#65533;&#65533;&#65533;&!:&#65533;&#1844;&#65533;&#65533;&#65533;S&#65533;	*&#65533;&#65533;O&#65533;(&#65533;&#65533;&#65533;&#65533;e&#357;&#1856;\7&#65533;&#65533;v	=&#65533;x&#65533;&#65533;#:&#65533; 7&#65533;kE&&#65533;&#65533;&#65533;F&#65533;\&#65533;v&#65533;&#65533;	P&#65533;&#65533;8g&#65533;&#65533;hTL&#65533;xA&#65533;h&#65533;&#65533;Z$h)RZ&#662;&#65533;&#65533;/&#65533;q&#65533;l*
.&#65533;A&#65533;&#65533;&#1178;G&#65533;&#360;&#65533;N'&#65533;a+&#65533;&#65533;] &#65533;&#65533;&#13866;&#970;5:
&#65533;&#65533;&#65533; &#65533;t3&#65533;&#65533;Clz^&#1247;HJ&#65533;&#65533;&#1060;bIq%G	5&#2911;&#65533;&#65533;F&#65533;A&#65533;F6Ka&#65533;E#T&#65533; &#65533;(e&#65533;&#65533;&#65533;&#65533;&#65533;&#354;&#65533;TQ?1&#65533;&#65533;&#65533;&#65533; &#65533; &#1399;&#65533;0&#65533;!&#65533;&#65533;&#65533;G	&#65533;*u&#65533;[&#65533;Z&#65533;&#65533;E&#65533;&#65533;^1B&#65533;&#65533;&#65533;%&#65533;2&#65533;s&#1034;*5_
&#65533;'&#65533;&#65533;+&#65533;D&#65533;&#65533;r3&#65533;&#65533;&#65533;	-&#65533;x#&#65533;A\&#65533;
%!Fm"k &#65533;5Q@6dB&#65533;PK&#65533;Jp&#65533;&#10897;gx@&#65533;(&#65533;N&#1334;&#65533;&#65533;U$&#65533;b&#65533;'+&#65533;&#65533;	&#65533;Jt&#65533;&#65533;&#65533;&#65533;&#65533;M&#65533;aE&#65533;dxo&#65533;g&#65533;&#65533;&#65533;+)0&#65533;&#65533;WG{&#65533;(&#65533;L&#65533;&#65533;&#65533;2&#65533;c PWGr&#65533;&#65533;&#65533;&#65533;WE&#65533;&#65533;&#65533;&#65533;&#65533;&#65533;"&#65533;ANHB@z&#65533;;p&#65533;J9&#65533;&#65533;&#65533;&#65533;,
&#65533;&#65533;Yr&#65533;:p&#65533; @o&#65533;&#65533;[&#65533;&#65533;&#65533;&#65533;DY&#65533;j&#65533;&#65533;p &#65533;E&#65533;ixy&#65533;&#65533;)L&#65533;&#65533;&#65533;+;z&#65533;{Vg&#65533;&#65533;&#65533;r&#188;&#65533;5,`&#65533;&#22052;+V&#65533;&#65533;1+&#65533;&#65533;&#65533;&#65533;&#65533;&#65533;&#65533;&#65533;n&#65533;&#65533;&#65533;0&#65533;&#65533;&#65533;&#65533;&#65533;&#65533;$&#65533;Br{v&#65533;j&#65533;0&#65533;` &#65533;J&#65533;!&#65533;C!OZ1&#720;wJ0&#438;cT&#65533;&#65533;5&#65533;8&#65533;&#65533; U'&#65533;d&#65533;o&#65533;r&#65533;&#65533;&#65533;&#1793;T1&#65533;l6d&#65533;W#&#65533;9O&#65533;&#65533; &#63734;4Yy&#65533;&#65533;&#65533;P&#65533;pK&#65533;<Y&#65533;0W&#65533;	&#65533;i &#65533;+&#65533;E%L&#65533;6&#65533;&#65533;T4B&#65533;&#65533; 7@`d&#559;&#65533;&#65533;&#65533;PD&#65533;&#65533;q&#65533;@&#65533;&#65533;.?&#65533;&#65533;&#1748;&7&#65533;F&#65533;	&#65533;b&#65533;8[&#65533;zF11&#65533;|&#65533;&#65533;=$7,&#65533;&#65533;p&#65533;_&#65533;&#65533;r&#1182;`)=Xn&#65533;qa	m&#65533;&#65533;&#65533;:&#65533;&#65533;KI&#65533;&#65533;^39"\w &#65533;&#65533;&#65533;&#325;(:&#65533;`hQ&#65533;F&#65533;;&#65533;Gj\5#&#65533;&#65533;D9&#65533;r+f=A&#675;P" j&#65533;&#65533;D&&#65533;	+&#65533;&#65533;:,"a%l&#65533;4&#65533;&#65533;B,  &#65533;&#65533;&#65533;4G&#65533;&#65533;zR>&#65533;&#65533;&#65533;&#65533;1&#65533;@&#65533;&#65533;Y&#65533;&#65533;&#65533;&#65533;@&#65533;&#65533;"&#65533;&#65533;-.{&#65533;150e&#65533;&#65533;&#65533;*&#65533;+}D&#65533;|&#65533;&#65533;&#65533;&#65533;  &#65533;(/&#65533;Js[&#65533;&#65533;&#65533;&#65533;&#65533;&#65533;&#65533;8/&#65533;&#65533;8&#65533;&#65533;&#65533;&#65533;&#65533;&#65533;Jj&#65533;&#65533;&#65533;&#65533;|&#1761;1&#65533;ny&#65533;-&#65533;1&#65533;&#65533;]&#65533;&#65533;&#65533;&#65533;&#65533;$&#812;&#507;&#65533;&#65533;&#65533;H&#65533;3&#65533;&#65533;L&#65533;&#65533;(&#65533;f &#65533;$Q&#65533;L&#65533;&#764;
S\&#65533;&#65533;&#65533;A`&#65533;-&#65533;&#65533;;w&#65533;&#65533;&#65533;&#65533;dk&#65533;8&#65533;O&#395;Z'_wK>Y&#65533;&#65533;2&#65533;|`&#65533;D&#65533;&#65533;&#65533;&#790;&#65533;&#65533;,&#65533;59&#65533;&#65533;:F&#65533;&#65533;N&#65533;&#65533;Y'&#65533;&#65533;&#65533;{&#65533;&#65533;HSv)Q&#65533;UM&#250;&#65533;&#65533;~b1&#65533;j&#65533;s&#65533;&#26091;&#65533;e	N&#65533;@&#65533;&#65533;n&#65533;.;&#65533;&#65533;&#65533;&#65533;Fvg+,&#65533;&#65533;&#65533;w X&#65533;{Y&#65533;I&#65533;]a&#65533;&#65533;&#65533;&#65533;p5i&#65533;j&#65533;Q3fS&#65533;&#407;@&#65533;&#65533;&#1054; &#65533;&#65533;&#65533;&#65533;Q49&#65533;|z&#65533;!`&#65533;U{6@&#65533;&#65533;lq-W&#65533;h&#65533;7&#65533;
W$`&#65533;e&#65533;{&#65533;t&#65533;5&#65533;&#65533;&#1389;&#65533; p&#65533;3&#65533;&#65533;l	pAP,|[0&#65533;A&#65533;/Yq&#65533;!&#65533;&#65533;TBb&#65533;dx&#65533;[&#65533;P&#65533;&#65533;b&#65533;&#65533;d&#65533;y &#65533;&#65533;&#925;&#65533;&#65533;&#65533;$&#65533;}&#65533;1&#65533;&#65533;4&#65533;0&#65533;&#65533;4K&#65533;&#65533;&#65533;Dt&#65533;mS&#65533;&#65533;o&#65533;&#627;p3y&#65533;&#65533;&#65533;&#1829;&#65533;m&#65533;&#65533;&#65533;T6&#65533;Fy8)	&#65533;&#1591; &#65533;&#65533;>&#65533;&#65533;&#65533;&#65533;
&#65533;y&#65533;&#65533;!&#65533;&#65533;&#65533;&#65533;&#548;&#65533;&#65533;l&#65533;	&#1133;&#65533;i&#65533;&&#65533; &#65533; &#65533;&#65533;&#65533;Q?&#65533;&#1431;1&#65533;B&#860;&#65533;&#490;TO&#65533;&#65533;&#1958;8q&#65533;&#65533;&#65533;&#65533;,&#65533;rg& 09iL&#65533;[.&#65533;&#65533;	rM
&#221;
- &#65533;&&#65533; pgE&#65533;GA &#65533;y&#65533;&#65533;<&#65533;p&#65533;O&#65533;uR&#65533;H&#65533; I&#65533;7?&#65533;&#65533;&#65533;&#65533;&#65533;2=&#65533;&#65533;+&#65533;*&#65533;u	&#65533;&#65533;&#65533;&#65533;P &#2007;&#65533;t&#65533;p&#65533;&#65533;&#65533;b_&#65533;X&#65533;&#65533;i&#65533;`Un&#65533;&#65533;&#65533;&#65533;&#65533;T&#65533;Ed&#65533;S&#65533;&#65533;&#65533;&#65533;6&#65533;cv9&#65533;m&#65533;&#65533;&#65533;-&#65533;8Q3&#65533;`&#65533;&#65533;&#65533;5nB&#65533;
e)l=&#65533;1&#65533;&#2009;<&#65533;&#65533; &#65533;&#31475;[&#65533;}j&#65533;&#65533;&#65533;&#65533;&#65533;&#65533;&#65533;JC#&#65533;j&#65533;_&#65533;'6>f&#65533;&#65533;&#65533;&#65533;&#65533;k&#65533;j&#65533;&#1957;(+ &#65533;&#65533;&#65533;&#65533;&#65533;&#65533;U&#65533;&#612;&#65533;m&#65533;G&#65533;&#65533;&#65533;&#65533;&#65533;.&#65533;%S&#758;h[&#65533;g&#65533;pd&#65533;Y&#65533;&#65533;?2N&#65533;&#65533;&#65533;&#65533;A&#65533;6q &`&#65533;&#1262;&#65533;&#65533;q&#65533;x&#65533;&#65533;!W&#65533;[*&#65533;&#65533;&#65533;&#65533;&#65533;&#65533;&#65533;;g&#65533;	|.|^&#65533;~&#65533;8&#65533;y&#65533;&#65533;C&#65533;&#65533;&#65533;&#65533;&#65533;}H&#65533;\ua&#65533;C  .@&#65533;*&#65533;&#65533;0&#65533;&#65533;5I&#65533;&#65533;n&#65533;&#65533;]lJ&#65533;&#65533;>&#65533;/Hy&#65533;?~&#65533;&#65533;g&#65533;;&#65533;pa.&#65533;H&#65533;.&#65533;&#65533;v&#65533;&#65533;Y&#65533;0),0. &#65533;&#65533; &#65533;5&#65533;P&#65533;&#65533;r&#65533;q&#1304;&#65533;i&#65533;A&#65533;Q&#65533;z&#65533;&#65533;&#65533;Ak&#65533;&#65533;&#65533;&#65533;&#65533;&#65533;&#65533;bxj!M!&#65533;&&#65533;&#65533;~&#65533;IB	U&#65533;G:&#65533;&#65533;&#65533;&#65533;D&#65533;&#65533;H~&#65533;&#65533;^&#65533;&#65533;p ,&#65533;&#65533;H&#65533;&#65533;9:&#65533;>Q&#65533;&#65533;&#65533;&#650;\y_&#31393;&#65533;&#65533;{&#658;&#65533;&#264;Q&#65533;&#65533;_HZ}$&#65533;&#65533;&#65533;y<fVHa&#1183; &#65533;s
&#65533;}g&#65533;&#65533;&#65533;&#1293;&#65533;&#65533;t&#65533;c$&#65533;&#65533;&#65533;)q&#65533;&#851;y&#65533;/
$&#65533;
$&#65533;T=b&#65533;3]A-Z&#65533;&&#65533;)!P&#65533;&#65533;&#65533;&#65533;&#65533;- &#65533;&#949;}&#65533;&#65533;&#65533;&#65533;&#65533;X &#65533;ft&#65533;&#65533;&#65533;&#65533;&#572;&#65533;V&#751;&#65533;8$&#65533;&#1063;&#65533;&#65533;_??
  &#65533;&#65533;&#65533;&#65533;&#65533;&#65533;&#65533;&#65533;&#65533;&#65533;&#65533;&#65533;&#65533;&#65533;&#65533;&#65533;&#65533;&#65533;&#65533;&#65533;&#65533;&#65533;&#65533;&#65533;&#65533;&#65533;11&#65533;&#65533;&#65533;&#65533;&#65533;&#65533;&#65533;&#65533;&#65533;&#65533;&#65533;&#65533;&#65533;&#65533;&#65533;&#65533;&#65533;&#65533;&#65533;&#65533;&#65533; 
7&#1218;B&#1224; 7>&#65533;&#786;&#65533;&#65533;&#156;&#65533;&#65533;&#65533;&#65533;&#41544;7&#65533;B&#65533;
	&#970;&#65533;&#65533;!&#65533;&#65533;&#65533;t&#65533;
8&#65533;(b&#65533;*\&#65533;&#65533;&#65533;&#65533;#>&#65533;`&#65533;&#65533;a&#65533;&&#65533;&#65533;&#65533;A&#65533;BP&#65533;&#65533; &#65533;&#65533;&#65533;%HP&#65533;PJm}&#65533;Qa9u&#65533;&#65533;&#65533;C[&#65533;A?&#65533;&#65533;K&#65533;s&#65533;&#65533;%C&#65533;06R\&#65533;d&#65533;8&#65533;H&#65533;&#65533;U[8\&#65533;&#65533;&#1364;&#298;-j&#65533;&#65533;TiY&#65533;g)o$P/&#65533;;w&#65533;&#65533;&#65533;	N&#65533;&#65533;J&#65533;5&#65533;&#65533;3&#1741;x&#65533;&#65533;&#65533;T4&#65533;d]&#65533;&#65533;8}&#65533;q&#65533;0O&#65533;&#65533;v&#65533;4&#65533;&#65533;+&#723;aa&#65533;Aj&#65533;mq&#65533;y&#65533;]&#65533;&#65533;V&#65533;&#65533; &#65533;3h&#65533;XV
 =&#65533;&#65533;A"&#65533;&#65533;,F&#65533;DX&#65533;&#65533;&#65533;@&#65533; &#65533;)&#210;8,&#65533;tqS&#65533;&#1250;D&#65533;&#65533;*&#65533;&#65533;BR&#65533;&#65533;{&#65533;&#65533; &#65533;&#65533;qH&#65533;&#65533;e&#65533;&#65533;&#65533;Zk\&#65533;&#65533;bE&#65533;&#65533;8&#65533;&#65533;.&#65533;O&#1845;r9&#65533;&#65533;n&#65533;&#1602;&#65533;&#65533;&#65533;&#65533;&#65533;&#65533;K&#1640;&#65533;A<Y&#65533;&#65533;y&#65533;D&#65533;&#65533;f&#65533;&#65533;R&#65533;!&#65533;h&#65533;U&#65533;B+-&#65533;t&#65533;&#65533;&#65533;&#65533;%&#65533;5&#65533;lj!&#65533;_;&#65533; &#65533;H> &#65533;63&#65533;	&#65533;O&#65533;!'Dm&#65533;i&#65533;&#960;u&#65533;&#65533;OG&#65533;h&#65533;
&#65533;(f&#65533;eiXn&#65533;&&#65533;&#65533;&#65533;i225&#65533;$&#65533;&#65533;A&#65533;&#16840;;r&#65533;qn]&#65533;&#65533;o&#65533;(&#65533;O&#65533;=F=%&#65533; &#65533;(Z]&#65533;&#65533;&#65533;Y&#65533;ef&#65533;B&#65533;-&#65533;&zr&#65533;@&#65533;&#65533;&#65533;&#65533;IH&#65533;H;;&#65533;&#65533;&#65533;_C&#65533;dS&#1140;&#65533;Nj#&#65533;&#65533;$&#65533;bP ,&#65533;15U&#65533;&#65533;.Z&#65533;&#65533;&#65533;&#65533;,.&#65533;&#65533;&#65533;.eE&#65533;&#65533;#
&#1968;C&#65533;&#65533;&#65533;&#65533;^xN&#1641;* I&#1164;~& &#65533;P%&#65533;&#65533;&#65533;q
&#65533;'=0&#65533;&#65533;&#65533;4f&#65533;w&#65533;n&#65533;/&#65533;&#65533;&#65533;RU&#65533;X&#65533; &#65533; -$&#65533;&#65533;:&#65533;&#65533;&#65533;Z
&#65533;c&#65533;&#65533;&#65533;D&#65533;&#65533;&#15224;F&#65533;&#65533;jf&#65533;bB&#65533;A&#65533;&#65533;B&#65533;&#65533;Y9&#831;0&#65533;lsG&#65533;&#65533;0n&#65533;h&#65533;L&#65533;NFp &#65533;j&#65533;3&#65533;Z&#65533;&#65533;I$&#65533;&#65533;&#65533;&#65533;I&#65533;4&#65533;&#65533;_B &&#65533;3!p&#65533;&#65533;&#65533;Eb&#65533; &#65533;&#65533;&#65533;&#65533;&#65533;&#65533;@6&,&#65533;p&#65533;&#65533;&#65533;{&#65533;&#65533;4{&#65533;A&#65533;o&#65533;&#65533;&#663;m7&#1879;`&#65533;Id/&#65533;&#65533;s&#65533;8	&#65533;[7  &#65533;Zu&#65533;&#65533;k&#65533;&#65533;&#65533;&#65533;&#65533;K&#65533;&#65533;bq6&#33028;`?^&#65533;4&#65533;':&#65533;&#65533;I+`"&#65533;a&#65533;&#65533;h&#65533;e&#65533;&#65533;&#65533;OfP&#65533;&#65533;LP:&#65533;&#65533;N&#65533;&#65533;%&#65533;!@ &#65533;R&#65533;&#65533;&#65533;&#65533;5&#65533;t#S&#65533;;&#65533;Rm^/&#1638;&#65533;&#65533; &#65533;&#65533;&#65533;&#65533;&#65533;&#65533;%T&#65533;>&#65533;{z&#65533;^V0&#65533;z&#65533;p&#65533;.b&#65533;b-&#65533;&#65533;&#65533;
n{2-&#65533;5fP4&#65533; 	&#65533;D&#65533;B &#65533;&#65533;&#65533;
W9p&#65533;G&#65533;X&#65533;&#65533;$&#371;&#65533;_q&#65533;v&#65533;&#65533;9QG4TJPkC&#65533;&#65533;&#65533;n&#65533;&#65533;<$H&#65533;Y&#65533;&#65533;
cQ&#65533;r&#65533;&#65533;&#65533;&
R&#65533;&#65533;E`&#65533;j,&#65533;&#65533;X&#65533;lrSZ&#1285;&#65533;h!&#65533;t&#65533;q&#65533;&#65533;&#65533;7@!&#65533;!&#65533;&#65533;&#65533;&#65533;{W]z&#411;&#65533;b &#65533;q&#65533;)&#65533;&#65533;&#65533;&#65533;&#65533;cE&#65533;5
&#320;
P&#65533; @!6Eo??&#65533;&#65533;P3&#65533;&#65533;&#65533;x!R&#1312;1&#65533;&#65533;&#65533;j.&#65533;&#65533;#&&#65533;`&#65533;#&#65533;&#954;&#1225;4^"}&#65533;&#65533;&#65533;C&#65533;:-&#65533;&#1036;$&#65533;&#65533;c&#65533;+$ &#65533;&#65533;tG &#65533;z&#65533;N&#65533;&#65533;&#65533;,#jR&#65533;&#65533;&#65533;-BFy&#65533;&#65533;Pl &#65533;&#1033;K&#65533; &#65533;&#65533;O&#65533;&#65533;5&#65533;'CKjv2K&#940;&#65533;:p&#65533;V&#65533;&#65533;&#65533;&#65533;,C&#65533;Hz&#65533;&#65533;R&#65533;])&#65533;&#65533;&#306;&#65533;&#65533;&#65533;&#65533;&#65533;&#65533;	&#65533;&#65533;&#262;z&#1299;&#65533;;v&#65533;&#65533;	:&#65533;X&#65533;Gd9J^&#65533;&#65533;:&#65533;U&#65533;&#65533;	 &#65533;&#65533;&#65533;&#65533;&#65533;&#823;&#586;R&#65533;"&#65533;dxN`&#1298;S&#65533;cMI$&#65533;&#65533;&#65533;'H&#65533;&#65533;&#65533;f"&#65533;2&#65533;&#65533;$&#65533;Q&#65533;Z&#65533;&#65533;&#65533;&#65533; `h&#65533;&#1562;#$f Fr&#65533;&#65533;
S&#65533;&#65533;&#65533;&#54115;&#65533;E5&#65533;&#65533;!&#65533;^&#65533;D"r&#65533;'&#291;?&#65533;q&#65533;a &#65533;&#65533;&#65533;J%D&#65533;&#65533;&#65533;>&#65533;&#65533;&#65533;D&#65533;&#10562;tFm&#1825;&#65533;&#65533;&#65533;T&#65533;&#65533;&#65533;N&#65533;&#65533;D(&#65533; o@Q&#65533;&#65533;^Pk &#65533;Rya&#65533;l:&#65533;0&#65533;&cx&#65533;X&#65533;o&#65533;&#65533;&#65533; &#65533;&#65533;&#65533;2&#65533;&#1938;jC(Y&#435;igm&#65533;&#966;&#65533;&#1592;;xN&#65533;CQ(hAI&#65533;&#65533; &#65533;@g2&#65533;,d&#65533;&#65533;&#65533;&#65533;&#810;&#65533;0&#65533;a&#65533;&#11722;J5`&#65533;&#65533;E&#65533;&#65533;&#65533;&#65533;&#65533;M&#65533;&#65533;&#65533;P.&#65533;&#65533;&#65533;A&#65533;&#65533;+I&#65533;&#65533;&#65533;$;&#65533;&#65533;&#65533;Q '&#65533;,&#65533;&#65533;D"[y&#65533;&#914;(j&#65533;&#1429;&#65533;&#65533;K&#65533;u&#65533;&#65533;&#65533;K&#65533;6&#65533;bw&#65533;E&#65533;X&#65533;r&#65533;6&#65533;p%&#65533;&&#65533;&#65533;eJ&#65533;]&#65533;&#65533;&#65533;i&#65533;N&#65533;`&#65533;&#65533;"~<Y&#65533;1 &#65533;&#65533;f&#65533;a&#65533;- H&#65533;%&#65533;&#65533;
&#65533;(&#65533;&#65533;T	#&#65533;`\&#65533;&#65533;&#65533;L&#65533;&#65533;;kuq&#65533;h&#65533;&#65533;@&#65533;&#4775;&#65533;&#65533;	&#65533;N&#65533;h&#65533;&#65533;x&#65533;2&#65533;&#65533;S&#65533;q&#65533;.[&#65533;&#65533;&#65533;&#65533;&#65533;&#65533;&#65533;&#65533;9&#65533;&#398;9&#65533;_<&#65533;&#65533; &#65533;gd&#65533;&#65533;d&#1234;U&#65533;oa?#_X&#65533;&#65533;&#65533;&#65533;3aa&#65533;=&#65533;&#65533;2x&#65533;'1&#65533;&#65533;&#65533;&#933;~&#65533;&#65533;&#65533;N!&#65533;`&#65533;&#65533;Z2&#65533;a&#1354;j&#65533;Ij(&#65533;q\9^&#65533;f,JJZT&#65533;9&#65533;&#65533;&#65533;{&#65533;D&#65533;R&#65533;&#65533;c&#65533;(m&#65533;&#26097;&#65533;&#65533;W&#65533;B&#65533;*&#65533;ZL&#65533;^-&#65533;&#65533;1&#1460;5&#65533;&#65533;-kM@P&#65533;K(&#65533;,{2'&#65533;]&#65533;7&#65533;C&#65533;&#65533;r&#65533;c&#65533;&#254;ZG&#65533;EXS&#1528;&#65533;&#65533;&#65533;&#65533;&#1212;
&#65533;&#65533;&#65533;8&#65533;A&UUQ(&#65533;k2K&#65533;&#65533;Bb&#65533;%&#65533;M&#65533;&#65533;iVT&#65533;&#65533;&#65533;i&#65533;&#65533;h&#65533;%&#65533;Y&#65533;%:&#65533;&#65533;&#65533; &#919;i&#65533;-&#65533;&#65533;&#580;s&#65533;&#65533;0u&#65533;1&#65533;&#65533;&#65533;,D&#65533;%sD&#65533;&#65533;&#65533;&#65533;&#65533;N&#65533;&#65533;JIL&#65533;&#65533;`&#65533;&#65533;+&#65533;&#65533;&#65533;N0&#65533;&#65533;&#65533;U&#65533;q&#65533;]b&#65533;&#65533;&#65533;
Q.&#65533;p&#65533;OW&#65533;&#65533;&#65533;2a&#65533;f&#65533;&#65533;&#65533;_&#65533;R}&#65533;O5&#65533;*&#65533;&#65533;&#65533;/&#65533;&#65533;K&#65533;H&#65533;&#65533;(&#65533;&#65533;9&#65533;&#65533;u&#65533;&#65533;&#65533;h&#65533;>_"l&#65533;&#65533;] &#65533;M&#65533;F&#65533; &#65533;[&#65533;[z&#65533;&#65533;_(j_&#65533;X0&#65533;&#65533;&#65533;3P&#65533;`&#65533;&#65533;a:T&#65533;2&#65533;&#65533;X@w&#65533;*U0o&#65533;U;d&#65533;&#65533;& &#65533;	&#65533;C;'&#65533;&#65533;z&#65533;cs&#65533;t&#65533;&#65533;&#65533;&#1058;'&#65533;T&#65533;&#755;&#65533;&#65533;&#65533;DZhHc-Fk&#65533;" &#65533;@&#65533;&#65533;&#65533;&#65533;/&#65533;?&#65533;&#65533;&#65533;&#65533;&#65533;!=Y&#65533;&#65533;Zt&#65533;R&#65533;g&#65533;&#65533;[Qu&#65533;&#65533;&#65533;&#65533;2&#65533; l&#65533;dk&#65533;#=,&#65533;&#65533;&#65533;\&#65533;::'&#65533;&#65533;x&#65533;!&#65533;&63%' `&#1248;5`a&#65533;&#65533;&#65533;0"a	&#65533;!&#65533;%cQ&#65533;n&#65533;}&}5k&#65533;Wn&#65533;VQ&#65533;&#65533;[@7AN&#65533;  &#65533;&#65533;/&#65533;1o&#65533;&#65533;7e$&#65533;&#65533;`)&#65533;@&#65533;&#65533;hg5y&#65533;Awr6e8& b&#65533;Wb:	&#65533;2&#65533;6&&#65533;&#65533;(qvof"9&#65533; Xc&#65533;&#65533;}5C&#65533;&#65533;&#65533;\
(aY8&#65533;G&#65533;&#65533;&#65533;&&#65533;Ao&#65533;WS&#65533;1 5Wf&#65533;&#65533;&#65533;G/AY &#65533;&#65533;&#65533;2&#65533;5#&#65533;	2C &#65533;&#65533;&#1153;&#65533;&#65533;
U7&#65533;rA3&#65533;3)&#65533;0TC-t&#65533;i@wh&#65533;w7&#65533;8L&#65533;h~&#65533;Q&#65533;&#65533;&#65533;&&#65533;&#65533;&#65533;5&#65533;&#65533;>&#65533;&#65533;&#65533;5&#65533;&#1034;g&#65533;p&#65533;`H&#1352;Ow&#65533;&#65533;k7#cLwn&#65533;;&#65533;5&#1553;&#65533;&#65533;&#65533;&#65533;&#65533;g4t%&#65533;iv(&#65533;&#65533;`1>&#65533;&#65533;&#65533;*?&#65533;R&#65533;b&#65533;s8A!(&&#65533;^&#775;:%&#65533;&#65533;f&#65533;R -  &#65533;vFl7~&#65533;p&#65533;&#65533;b&#65533;&#65533;
&#65533;G&#65533;7u&#65533;&#65533;f&#65533;aQ&#65533;"b&#65533;&#65533;&#65533;ta$ &#65533;&#65533;56&#65533;C&#65533;*&#65533;K0&#65533;a2&#65533;&#2032;d&#65533;&#65533;&#65533;Qt@&#1104;	`S &#65533;&#65533;v&#65533;&#65533;&#65533; j'3&#65533;+&#65533;&#65533;20Ic&#65533;&#65533;&#65533;T&#65533;R  0&#65533;f&#65533;&#65533;&#65533;_>3k&#65533;E&#65533;&#65533;qE<"]&#65533;3hD&#65533;d&#65533;&#65533;1&#65533;E&#65533;'&#65533;&#65533;&#65533;=p&&#65533;&#65533;rS&#65533;&#65533;B&#65533;&#65533;!&#65533;P&#65533;u:d&#65533;% {w&#65533;&#65533;-&#65533;,]&#65533;&#65533;"&#65533;&#65533;&#65533;&#65533;&#65533;&#65533;&#65533;&#65533;}au5&#65533;&#65533;0&#65533;&#65533;rSw&#65533;&#65533;h&#65533;E8&#65533;`&#65533;Pf05&#65533;l&#65533;&#65533;&#65533;a&#65533;Q&#65533;L&#65533;$&#65533;B&#65533;&#65533;c&#65533;&#470;~'&#65533;R&#65533;&#65533;	&#65533;A.Xj4&#65533;%&#65533;&#65533;m&#65533; y&#65533;R&#65533;&#65533;&#65533;F&#65533;&#65533; &#65533;9-&#65533;'"&#65533;A5-&#65533;S&#65533;PP^6il=Q+}&#65533;.&#65533;&#65533;h&#65533; p&#65533;Pp&#65533;Z&#65533;C &#65533;&#65533;c&#65533;&#65533;&#65533;x1&#65533;t;V&#65533;&#65533;}&#65533;)S&#65533;I&#65533;&#65533;L&#1497;&#65533;&#65533;&#65533;&#65533;"h&#65533;&#65533;&#65533; +pg&#65533;&#65533;&#65533;A<7&#65533; 1iaZ&#65533;c&#65533;&#65533;65(|T(&#65533;&#65533;&#65533;0EZ<RA `h&#65533;&#65533;Vj- &#65533;	h[)&#65533;	-0$@&#65533;&#65533;&#65533;n&#65533;&#65533;q k&#65533;8&#65533;&#65533;&#65533;&#65533;7&#65533;&&#65533;L&#65533;5)&#65533;&#65533;
&#65533;&#65533;ZA:&#65533; V&#65533;<&#65533;&#65533;&#65533;vG7B&#65533;&#65533;2	D=ob&#65533;C&#65533;#Q&#65533;&#65533; 	&#65533;v	1 {m4T&#65533;&#65533;U&#65533;W&#65533;&#1700;oC&#65533;&#65533;&#65533;! &#65533;qb-&#65533;DfpD$b.&#65533;&#65533;{&#65533;&#65533;&#65533; &#65533;E=|D&#65533;Sj5jQ5;@&#65533;&#65533;.&#65533;&#65533;i&#65533;&#65533;&#65533;,P&#65533;Y&#65533;&#11336;&#65533; &#65533;0Sy&#1572;:&#65533;as&#65533;&#65533;v5&#65533;5P`&#65533;p`&#65533;p!&#65533;:&#65533;&#65533;&#65533;&#65533;$&#65533;&#65533;&#65533;&#65533;&#65533;J&#65533;<o&#65533;$9&#65533;px'&#65533;&#65533;&#65533;&#65533;&#65533;&#353;-S&#65533;60^&#1056;5&#65533;B &#65533;&#65533;&#65533;&#65533;6M6&#65533;7j&#65533;Y~su&#65533;Yf&#65533;	&#65533;6L&#65533;&#65533;YK&#65533;)a/S5 #&#65533;7}&#7574;&#65533;22](&&#65533;&#65533;i&#65533;&#65533;*x&#1293;	`&#65533;!zA&#65533;j&#65533;&#65533;` &#65533;&#65533;&#65533;u&#65533;uw&#65533;&#65533;&#65533;&#65533;=&#65533;&#65533;A6&#65533;&#65533;@&#65533;&#65533;C&#65533;g&#65533;&#65533;&#65533;&#65533;&#65533;&#65533;&#65533; I#&#65533;:&#65533;&#65533;&#65533;m6&#65533;3&#65533;&#65533;&#65533;&#65533;&#65533;	&#65533;0tq&#65533;$&#65533;&#65533;=&#65533;S&#65533;9SmG&#65533;E1F	Db&#65533;5&#65533;E&#65533; q&#65533; 6&#65533;-6&#65533;-.&#65533;`&#65533;q PgC&#65533;p&#65533;Su&#65533;&#65533;&#65533;VcB&#47180;&#65533;F~&#43321; &#65533;"{&#65533;&#65533;&#65533;&#65533;-&#65533;&#65533;QH&#65533;~7&#65533;
&#65533;8&#65533;&#65533;s&#65533;&#65533;&#65533;
&#65533;&#65533;&#65533;
&#65533;&#65533;Vah&#65533;2&#65533;&#65533;&#65533;&#65533; &#65533;a&#65533;&#65533;&#65533;&#65533;&#65533;T?&#65533;&#65533;&#65533;&#65533;&#65533;&#65533;&#65533;%&#65533;&#65533;&#65533;&#65533;o&#65533;t&#65533;s&#65533;d'&#65533;2pg&#440;}"&#439;@:'w &#65533;B&#65533;Y&#65533;Gs+&#65533;b'pX8&#65533;@KP&#65533;Nb*&#65533;'+qS&#65533;iE&#65533;-&#65533;h&#65533;&#65533;1 '&#1072;&#65533; &#65533;&#65533;&#65533;_Tw&#65533;&#65533;^&#65533; &#65533;&#65533;1a"jC~&#65533;2&#65533;&#65533;!jw&#65533;jG&#65533;E=&#65533;$s:&#65533;\s&#65533;]P&#65533;&#65533;^&#65533;>&#65533;9&#65533;&#65533;&#65533;>!1t&#65533;Xk.p~+ &#65533;93	&#65533;;O&#65533;&#65533;_&#65533;B&#65533;&#65533;+&#65533;&#65533;gt\&#65533;&#65533;&#65533;&#65533;&#65533;z&#65533; >0&#65533;`z&#65533;Z$&#65533;&#65533;&#65533;0 &#65533;(r&#65533;p$&#65533;jR&#65533;&#65533;Nm&#65533;dUf&#65533;A&#65533;P&#13038;,&#65533;&#65533;--$&#65533;&b&#65533;&#65533;`TH&#65533;e&#65533;)rfF*&#65533;, &#65533;BfS&#65533;P&#65533;&#65533;N&#65533;&#65533;1)&#65533;&#65533;&#65533;e!&#65533;
+&#65533; &#65533;'{&#65533;0&#65533;-&#65533;\Ys&#65533;&#65533;&#65533;&#65533;&#65533;"Vb&#65533;&#65533;<&#65533;E&#65533;$i &#65533;:L,&#65533;S&#65533;q&#65533;C&#65533;@Q&#65533;6&#65533;&#151;&#65533;&#65533;&#65533;&#65533;&#53242;p~&#65533;&#65533;&#65533;3&#65533;u6&#65533;!&#454;+&#65533;,&#65533;&#65533;&#65533;&#65533;	&#65533;&#65533;&#65533;0Z&#65533; 1 &#65533;&#65533;&#65533;au{&#65533;f9 j&#65533;-&#65533;S$&#65533;&#65533;&#65533;&#65533;j&#65533;%!&#65533;&#65533;&#65533;s&#65533;&#65533;&#65533;`_&#65533;
_&#65533;[K&#65533;&#65533;Wb&#65533;p"&#65533;&#65533;i&#65533;&#65533;&#65533;&#65533;&#65056;&#65533;&#65533;	&#65533; &#65533;$&#65533;&#65533;&#65533;0&#65533;[!&#65533;&#65533;a5&#65533;&#65533;&#65533;&#65533;&#65533;&#65533;&#65533;q&#65533;&#65533;#EA1&#65533;j!&#65533;&#65533;P^b&#65533;&#65533;&#65533;W&#65533;&#65533;&#216;py&#65533;&#65533;6u&#1459;&#65533;h&#65533;
&#65533;[&#65533;&#65533;&#65533;" &#717;&#65533;z}WK&#65533;a	&#65533;Xbqc	*&#65533; &#65533;3y&#65533;b @ w(&#65533;8
U&#65533;&#65533;4&#65533;^d-oHHba&#65533; &#660;&#65533; @!&#65533;&#237;&#65533;&#65533;	JAn&#65533;n'PJ&#65533;&#65533;aN&#65533;&#482;s&#65533;&#65533;&#65533;
&#65533;|&#65533;
2 &#65533;&#65533;&#65533;}&#224;C~&#65533;=&#65533;&#65533;&#65533;&#65533;a&#65533;Px&#65533;&#65533;"&#65533;Zok$&#65533;&#65533;
E&#65533;lSl9F&#65533;
&#1027;`&#65533;em&#65533;&#65533;&#65533;	&#65533;@&#65533;&#65533;&#65533;g*&#65533;&#65533;&#65533;&#65533;I4&#65533;&#65533;D&#65533;'&#65533;
&#65533;g&#995;&#65533;yp&#65533;&#65533;Pgv&#65533;&&#65533;&#65533;&#65533;W&#65533;&#65533;dv&#751;|	&#65533;&#65533;	&#65533;&&#65533;pt&#65533;6&#65533;{&#65533;&#65533;V,&#65533;&#65533;aS:&#65533;wIpVc&#65533;LW7&#65533;JPT&#65533;&#65533;&#65533;&#65533; J&#65533; %YI&#65533;&#65533;[&#65533;@&#65533;:k5)&#65533;&#65533;@&#65533;&#65533;&#65533;&#696;  &#65533;&#65533;f	&#65533;+&#65533;b&#696;&#65533;&#65533;k.G&#65533;&#65533;0&#65533;qw&#65533;#=e&#65533;&#65533;&#65533;&#415;&#65533;&#65533;A!&#65533;&#65533;UY!q&#65533;$&#65533;n&#65533;(R&#65533;wI&#65533;1&#65533;L4}&#65533;hSMGW&#65533;&#65533;&#65533;&#65533;
&#65533;n,F&#65533;0&#1008;0&#65533;/\"9&#65533;e&#65533;&#65533;&#531;&#65533;
:&#174;KY&&#65533; &#65533;&#65533;&#65533;&#65533;!JSV7&#1503;;&#65533;8h+'l&#65533;p&#65533;&#65533;&#65533;2h&#65533;@&#65533;&#65533;&#65533;r&#1733;
&#65533;&#65533;&#65533;&#65533;a&#65533;&&#65533;&#65533;-&#65533;%&#65533;?&#65533;&#65533;&#2023;&#65533;a&#65533;z6&#65533;	A`&#65533;(-{&#424;!&#65533;@ a&#65533;v&#65533;y&#65533;D&#65533;&#65533;&#358;&#65533;X&#65533;&&#1388; H&#65533;&#65533;&#65533; 01!&#65533;N&#65533;# &#65533;&#65533; |&#65533;	&#65533;&#65533;	&#65533;q&#65533;&#228;&#65533;&#65533;c&#14372;j&#65533;&#9013;
&#65533;&#65533;&#65533;ev&#65533;&#65533;"&#65533;&#65533;&#65533;&#493;2&#65533;	&#65533;&#65533;&#65533;w&#65533; M`^&#65533;|&#65533;&#65533; &#65533;T=&#65533;&#65533;}&#65533;&#65533;&#65533;a&#65533;}r&#65533;Wm&#1411;&#65533;P^&#65533;&#65533;&#65533;0&#65533;*&#65533;&#65533;-&#65533;&#65533;&#65533;C&#65533;/6&#65533;
&#65533;x&#65533;&#65533;0v&#65533;&#65533;2&#65533;0 6&#65533;o&#65533;&#65533;\&#65533;V1n&#65533;&#1078;&#65533;l&#8757;&#65533;&#65533;	v&#65533;&#65533;&#65533;&#65533;A&#65533;l&#999;,04&#65533;&#65533;&#65533;&#65533;&#65533;1x&#65533;6G&#65533;=R~*&#65533;U&#65533;&#65533;P&#65533;&#65533;&#65533;"-&#65533;&#65533;e:&#65533;
&#65533;&#65533;'C_6	C&#65533;&#65533;0&#65533;2&#65533;v-&#48859;'&#65533;&#65533;&#65533;&#65533;&#22119;&#65533;
&#65533;0{&#65533;&#65533;&#65533;&#65533;,&#65533;n%9y&#65533;`&#65533;kjg8&#1708;.i	&#65533;H&#65533;q'&#424;&#65533;&#65533;w&#1349;&#65533;&#65533;5&#65533;P!,`.&#65533;B&#65533;	QA&#65533;	&#65533;)&#65533;&#65533;32&#65533;L-D&#65533; *&#65533;}&#65533;&#65533;&#65533;&#65533;&#1720;&#65533;zp&#65533;{&#65533;&#65533;6&#65533;&#65533;&#65533;X&#65533;&#65533;&#65533;27&#65533;&#65533;v!!&#65533; @ @Z&#65533;7&#65533;{l&#65533;Vc&#65533;&#65533;&#1240;&#65533;&#65533;&#65533;&#65533;&#65533;&#65533;f&#65533;U&#65533;&#65533;&#65533;&#65533;m&#65533;&#697;i!&#65533;&&#65533;&#65533;&"  &#65533;W&#65533;&#65533;&#65533;!&#65533;&#65533;&#65533;&#65533;e)&#65533;;5&#65533;&#65533;]X&#65533;&#65533;_&#65533;\&#65533;//&#65533;\&#65533;&#65533;Wf.&#1268;&#65533;&#65533;&#65533;&#65533;&#65533;0&#65533;&#65533;&#65533;&#65533;l&#65533;&#65533;&#65533;AAe&#65533;&#65533;&#65533;&#65533;Ev&#65533;R &#65533;&#65533;_&#65533;&#65533;t&#65533;g&#65533;*&#65533;)^&#65533;bP&#65533;@f&#65533;.a&#65533;^&#65533;&#65533;&#65533;&#65533;&#65533;K&#65533;
l`&#65533;pM&#65533;=&#65533;&,@&#65533;&#65533; &#65533;&#65533;C&#65533;&#551;8&#65533;&#65533;7&#65533;&#65533; &#1070;5
S9Gj&#65533;&#65533;E &#65533;&#65533;&#65533;JW&#65533;C)6&#234;P&#65533;&#65533;&#65533;"&#65533;l&#65533;_&#65533;]&#65533;&#857;&#65533;&#65533;	&#65533;1 &#65533;qb&#188;&#65533;>&#65533;i&#65533;&#65533;J&#65533;FhK&#65533;&#65533;+&#65533;&#65533;&#65533;&#65533;0&#65533;&#65533; 

??B&#65533; &#65533;&#65533;&#65533;&&#65533;&#65533;&#65533;&#65533;&#65533;&#65533;&#65533;&#65533;&#65533;&#65533;&#65533;&#65533;&#65533;&#65533;&#65533;&#65533;&#65533;&#65533;&#65533;&#65533;&#65533;&#65533;&#65533;&#65533;&#65533;&#65533;&#65533;&#65533;&#65533;.&#65533;&#65533;&#65533;&#829;&#65533;&#65533;&#1061;&#65533;&#65533;&#65533;&#65533;&#1213;&#65533;&#65533;&#65533;,-&#65533;1&#65533;#+!-!&#65533;&#65533;7B7
&#65533;
	;	 &#65533;	&#65533;&#65533;Py|&#65533;&#65533;C!7*ih&#65533;	&#65533;.b@&#65533;&#65533;&#65533;Z@&#65533;aA&#65533;
&#65533;mK&#65533;Z5Y*<6&#65533;&#65533;&#731;8{q&#65533;52&#65533;Of&#65533;~.&#65533;)&#65533;(Lg&#65533;b 6&#65533;&#65533;&#65533;&#65533;&#65533;4=8P&#65533;&#65533;
.&#65533;&#65533;N&#65533;&#65533;=LD&#279; &#65533;&#65533;z&#65533;&#65533; !`&#65533;`1@@&#65533;(! &#65533;&#65533;5R@Dv= &#65533;0 `&#65533;&#65533;MZ&#65533;&#65533;&#65533;&#65533;&#65533;&#65533;gX&#65533;r&#65533;,&#65533;n>w&#65533;ri&#65533;X&#65533;&#928;C&#65533;&#65533;K&/&#65533;&#1056;
zK&#65533;&#65533;&#65533;A&#65533;&#65533; &#553;&#65533;;c&#65533;&#65533;&#65533;&#65533;&#65533;$&#65533;P&#65533;&#65533;&#65533;(&#65533;&#65533;&#65533;&#35645;&#65533;&#65533;l&#65533;&#65533;(&#65533;A&#65533;&#65533;&&#65533;&#65533;#C!
&#65533;&#65533;O)lw &#65533;&#65533;&#65533;&#65533;C&#65533; &#65533;&#65533;  &#65533;
&#65533;0&#65533;&#65533;&#65533;f&#65533;,&#65533;1&#65533;&#65533;&&#65533;&#65533;&#65533;&#65533;5&#65533;|&#65533;&#65533;&#65533;/U&#65533;	&#65533;&#396;jHT&#65533;"8&#65533;&#65533;)&#65533;B&#65533;&#65533;B-|@&#65533;&#65533;b&#65533;7<&#65533;$
LR&#65533;t&#65533;H&#65533;&#65533;K6&#65533;R&#65533;`&#65533;#}&#65533;u&#65533;E 4&#65533;&#65533; -&#65533;&#65533;&#65533;&#65533;&#65533;&#65533;t&#65533;&#65533;;&#65533;&#65533;TxfN&#65533;!&#65533;c&#65533;&#65533;e&#65533;h5&#65533;&#65533;&#65533;pf&#65533;u8&#65533;&#65533;K}  	&#65533;&#65533;&#65533;&#65533; $X&#65533;&#65533; X&#65533;a&#65533;H>&#65533;Lr&#65533;l!60&#65533;&#869;w&#65533;=R&#65533;>&#65533;PrX&#65533;&#65533;&#65533;AF&#65533; &#65533;&#65533;"Z@&#65533;&#65533;
	l&#65533;&#65533;&#65533;&#65533;&#65533;/&#65533;&#65533;&#27512;&#65533;&#65533;&#65533;\&#65533;kj&#65533;&#65533;I&#65533;|F&#65533;&#65533;&#65533;&#65533;m&#65533;&#65533; &#65533;<&#65533; zMhr&#65533;&#65533;&#65533;&#65533;Y5N&#65533;&#65533;&#65533;6L\&#65533;&#65533;C^%&#65533;&#65533;>}&#65533;`&#65533;;4&#1026;&#65533;C&#65533;&#65533;iJ|&#65533;Tpk&#65533;&#65533;&#65533;
&#65533;&#65533;&#65533;&#65533;&#65533;&#65533;&#65533;7<.|&#65533;:&#1810;M&#65533;=3&#65533;O&#978;W0&#65533;&#65533;&#65533;&#65533;CS&#65533;&#65533;&#65533;{@-&#65533;P&#65533;&#65533;( b&#65533;x&#65533;Q&#65533;&#65533;&#65533;*&#65533;\s&#65533;#&#65533;&#65533;5^Y	&#65533;%U&#528;&#65533;&#65533;B&#65533;"&#65533;&#65533;&#65533;RA&#65533;y&#65533;r
&#65533;&#65533;&#65533;04h@&#65533;&#65533;&#65533;2K&#65533;&#65533;I&#65533;e&#65533;6&#65533;(1&#65533;0&#65533;&#65533;&#65533;&#498;&#65533;]&#65533; &#65533;&#65533;
&#65533;}\&#65533;~x&#65533;;=&#65533;&#65533;&#65533;&#65533;U&#65533;- I&#65533;%A&#65533;&#65533;&#65533;"f5&#65533;_~M&#65533;y~&#65533;w&#65533;I&#65533;&#65533;&#65533;d&#65533;j&#1524;&#65533;R
f^&#65533;t&#65533;&#65533;&#65533;64&#65533;&#845;&#65533;&#65533;7&#65533;&#65533;0&#65533;b0D \&#65533;&#65533; &#65533;j&#65533;"&#65533;&#65533;R&#65533;%;&#2026;\&#65533;2&#65533;+6&#65533;q~)Q&#1114;&#65533;&#65533;I&#65533;p&#65533;&#65533;&#65533;&#65533;&#65533;&#65533;&#65533;&#65533;&#65533;o&#65533;$=&#65533;&#65533;NB&#65533;&#65533;&#65533;B&#65533;&#65533;&#65533;[&#65533;o&#65533;]L&#65533;&#65533;&#65533;e`w&#65533;&#65533;&#65533;&#65533;&#65533;J&#65533;&#65533;&#65533;&#65533;&#65533;&#65533;&#65533;&#1636;J`&#65533;&#65533;&#65533;&#65533;m&#65533; @o&#65533;a&#65533;&#65533;28&#65533;&#65533;&#1632;&#65533;s&#65533;&#65533;>W&#65533;&#65533;&#65533;&#65533;gX&#65533;&#65533;&#65533; &#65533;&#65533;&#65533;&#65533;&#65533;&#65533;&#65533;r, &#65533;@&#65533;GP&#65533;&#65533;&#65533;&#65533;8&#65533; 
&#65533;S&#65533;&#65533;@&#65533;a&#65533;mb&#65533;&#65533;a&#65533;&#65533;&#65533;&#65533;h&#65533;&#65533;&#65533;2&#65533;*&#65533;&#65533;X&#65533;&#65533;&#65533;1&#65533;&#65533;&#354;Ip&#65533;&#65533;L&#65533;&#65533;	&#65533;&#65533;$V,pw)j&#65533;hH%v&#65533;&#65533;&#65533;(c<&#65533;&#65533;<&#65533;&#65533;&#65533;&#65533;&#65533;k<&#65533;&#65533;J&#65533;	L'&#65533;&#65533;`&#65533;$\&#65533;@;V&#1553; "9&#65533;1B&#65533;Uq@2&#65533;&#65533;&#65533;4"&#65533;$&#65533;&#65533;&#65533;A&#65533;&#65533;:&#65533;&#65533;&#216;Q"&#65533;,_&#65533;&#65533;_&#65533;&#65533;r
&#65533;&#65533;&#65533;&#292;=&#65533;&#65533;&#65533;0`&#65533; 9&#65533;8&#65533;&#65533;H&#65533; &#65533;&#65533;&#65533;\'&#1283;&#65533;*F&#65533;`&#65533;&#65533;&#65533;M&#65533;&#65533; &#65533;&#65533;&#65533;H&#65533;;&#65533;i&#65533;1Pp&#65533;&#65533;- &#65533;&#65533;F&#135065;*O&#65533;e&#65533;&#65533;t&#65533;4eWd&#65533;U&#65533;h&#65533;&#65533;l&#65533;&#65533;&#65533;&#65533;&#65533;3Vq&#65533;]l&#65533;`<&#65533;&#65533;&#65533;s&#65533;&#65533;LT&#65533;&#65533;_&#665; H0&#65533;i&#65533;h&#65533;[&#65533;A&#65533;r&#65533;4i%&#65533;&#65533; 	&#65533; w&#65533;:{p'?5&#65533;#&#65533;@&#65533;&#65533;U&#65533;&#65533;0&#65533;&#65533;hAk!&#65533;6-&#65533;&#65533;ns&#65533;P
ZT&#65533;Lp&#65533;{&#65533;&#65533;&#65533;Sb&#65533;&#65533;&#65533;Gh&#65533;&#65533;&#65533;4t&#65533;&#65533;&#65533;&#65533;&#65533;e&#65533;&#65533;&#65533;Ez&#65533;YM&#65533; &#65533;&#65533;&#65533;&#65533;&#65533;&#65533;x&#65533;&#65533;&#65533;&#65533;>&#65533;&#65533;&#65533;
&#65533;&#65533;&#65533;9R&#65533;&#65533;6&#65533;&#430;&#65533;&#65533;&#65533;,;<TB&#65533;&#65533;f&#65533;e/_"&#65533;&#65533;q X%FM&#65533;&#65533;	&#65533;&#65533;  &#65533;V&#65533;S>&#65533;&#65533;>h&#65533;p&#65533;7&#65533;&#65533;&#65533;&#65533;F:&#65533;&#65533;4&#65533;&#65533;&#65533;V&#65533;\r!&#65533;$&#65533;&#65533;&#65533;6&#65533;4&#65533;U&#65533;&#65533;&#512;&#65533;x&#65533;21&#65533; $+c&#65533;&#65533;6.J&#65533;&#65533;&#65533;[gs2&#65533;f`&#65533;&#65533;Rj,HY&#65533;&#65533;&#65533;&#306;7&#65533;j1@&#65533;i`@o&#65533;&#65533;,*&#65533;c&#65533;&#65533; "	&#65533;b&#65533;N&#65533;B&#65533;):&#65533;&#65533;"&#65533;V3i&#65533;@&#65533;&#65533;&#65533;Q&#65533;&#65533;&#65533;u&#65533;a&#65533;&#65533;9&#65533;:Dq&#65533;NM`#
&#65533;: &#65533;n&#65533;&#65533;S&#65533;&#65533;#&#65533;&#65533;&#65533;V
&#65533;&#65533;&#65533;	[xw|+\&#65533;R&#65533;w&#65533;&#65533;P&#65533;4&#65533;&#65533;Ix&#65533;&#65533;Z&#65533;&#65533;&#65533;@&#65533;px&#65533;c#&#65533;&#65533;&#65533;H&#65533;&#65533;F&#65533;&#65533;&#65533;&#65533;"R&#65533;(	`9&#1180;&#65533;&#65533;&#65533;&#65533;&#65533;h@&#65533;Hh &#65533;&#65533;"U;&#65533;&#65533;&#65533;T'B4@&#65533;&#65533; p&#65533;
&#65533;b GF&#65533;&#65533;&#65533;&#65533;	&#65533;&#845;&#65533;Q&#65533;?y&#65533;7aY(	&#65533;Fe&#65533;&#1419;&#65533;b&#65533;`&#65533;E&#65533;&#65533;St&#65533;&#65533;O&#65533;D/&#65533;&#65533; YqW&#65533;D&#65533;&#65533;&#65533;9j&#65533;&#65533;`t&#65533;&#65533;&#863;Bs&#65533;P&#65533;&#65533;;L&#65533;F &#65533;Q&#65533;&#65533;&#65533;pHw	d&#65533;&#65533;&#65533;j&#65533;-&#65533;&#65533;&#65533;&#65533;&#65533;&#65533;2@&#65533;8&#65533;&#65533;&#65533;&#65533;&#65533;-&#65533; &#65533;!J&#65533;W&#65533;&#65533;&#593;&#65533;`&#65533;&#65533;&#65533;&#65533;+|e&#65533;R&#65533;h*&#65533;&#65533;
^&#65533;`h	&#65533;&#65533;Bgij&#65533;&#65533;&#65533;#~&#65533;&#65533;&#65533;&#65533;&#65533;E&#65533;j&#65533;]&#65533;"NcM&#65533;&#65533;r&#65533;$@&#65533;&#65533;S)w&#65533;2&#129;`f&#65533;&#65533;&#65533;I&#65533;&#65533;@&#65533;(&#65533;&#65533;Z&#65533;m&#65533;&#65533;&#65533;&#65533;o&#65533;b&#65533;s&#65533;)&#65533;&#65533;&#65533;&#65533;P.}&#65533;&#65533;u&#65533;b&#65533;&#65533;&#65533;&#65533;6AA&#65533;B @&#65533;	&#65533;&#65533;&#65533; #!&#65533;W8n:?RB@&#65533;0&#65533;&#65533;&#65533;&#535;2&#65533; {x&#65533;x(\r&#65533;G[44&#65533;&#274;&#65533;I&#65533;&#65533;&#65533; ,&#65533;&#65533;&#65533;~B&#65533;&#65533;Y{Z&#65533;X&#327;(&#65533;E&#65533;*&#65533;h&#65533;;&#65533;w?6#|#&#65533;^&#65533;&#65533;&#65533;<&#65533;&#65533;Lh'Y&#65533;L J9@&&#65533;$&#65533; &#65533;&#2003;5&#65533;&#65533;&#65533;&#65533;z &#65533;&#65533;I&#65533;n/&#65533;p&#65533;&#65533;H&#65533;2|n&#65533;&#65533;)&#65533;&#65533;X&#65533;F&#65533;&#65533;&#65533;&#65533;&#65533;!&#65533;T&#65533;hSeQ&#65533;&#65533;)Ts^&#65533;h&#65533;&#65533;.&#65533;&#65533;&#65533;x=U&#65533;&#65533; &#65533;,&#65533;r[G1&#65533;&#65533;
&#65533;v&#65533;)&#65533;B&&#65533;m&#65533;60&#65533;&#65533;&#65533;X&#65533;&#65533;&#65533;t&#65533;{&#65533;[*&#65533;#&#65533;&#65533;v&#65533;'C&#65533;&#65533;&#65533;&#65533;W4#p&#65533;&#65533;3&#65533;)&#65533;
&#65533;&#65533;]&#65533;&#65533;$S;&#514;
&#65533;&#65533;/$!t&#65533;&#65533;1U&#65533;&#65533;&#65533;}&#65533;&#1474;&#65533;1^J&#65533;&#65533;y&#65533;P2G&#65533; &#576;2&#65533;&#65533;
&#65533;&#65533;
C0=Q.#&T&#65533;+&#65533;H&#65533;&#65533;u5b1&#65533;(&#65533;k-&#65533;[P&#65533;^&#65533;C&#65533;&#65533;>&#65533;&#65533;PHV&#65533;&#65533;lvg@vD|p,&#65533;a &#65533;&#65533;`1W'&#65533;:p`&#65533;`
&#65533;&#65533;x&#65533;#&#65533;&#65533;c&#65533;s.h&&#65533;&#65533;&#65533;0i&#1664;&#65533;N&#65533;WR'&#65533;&#65533;L&#65533;&#195;"0 @8 &#65533;K3&#65533;&#65533;&#65533;&#65533;=&#65533;G&#65533;w&#65533;k&#65533;wv)&#65533;p&#65533;&#65533;Ml&g^h4~&#65533;z&#65533;4I6u&#65533;p&#65533;&#65533;1&#65533;0G! T1&#65533;&#65533;pr&#65533;n&#65533; ;&#65533;F&#65533;%H+&#65533;&#65533;E&#65533;&#65533;&#65533;&#65533;uK&#65533;8&#65533;&#65533;&#65533;@&#65533;&#1191;
&#65533;`&#65533;!r"p&#65533;&#65533;&#65533;Y&#65533;`&#65533;Qg&#65533;0&#65533;&#65533;&#65533;\&#65533;@&#65533;ba&#65533;a&#65533;rE&#65533;&#65533;&#65533;&#65533;f&#65533;&#65533;{&#65533;v6`&#65533;&#65533;&#65533;H&#65533;9^5}&#65533;&#65533;2&#65533;&&#65533;XC&#65533;U&#65533;8&#65533;&#65533;&#65533;&#65533;8&#65533;eDZF&#65533;&#65533;$&#65533;*&#65533;&#1543;P&#65533;&#65533;SQ&#65533;q'=@XY&#65533;=&#65533;4	N&#65533;.&#65533;&#65533;3{&#65533;&#65533;&#65533;muf?4P7&#65533;o&#65533;&#65533;&#65533;!%6Ug&#65533;&#65533;` W&#65533;@z)sJ!&#65533;&#708;X&#65533;&#65533;&#65533;(+0d(&#65533;;q&#65533;g$&#65533;di9&&#65533;j&#65533;&#65533;&#65533; &#65533;-qy2#&#65533;&#65533; &#65533;&#65533;5&#65533;&#65533;&#65533;&#65533;&#65533;bZv&#65533;k'&#65533;=&#65533;&#65533;&#65533;T&#65533;[&#65533;[&#65533;!WGy&#65533;&#65533;&#65533;-n:~&#65533;.&&#65533;q]&#65533;`&#65533;&#65533;D$`&#65533;&#65533;3;&#65533;?&#65533;&#65533;7U&#1164;&#1717;m&#65533;'&#65533;&#65533;&#65533;
2d&#65533;0&#65533;&#65533;skI.P=&#65533;cS&#65533;G"t &#65533;&#65533;&#65533;A&#65533;;^&#65533;xI1 &#65533;&#65533;Y&#65533;d!`&#65533;&#65533; (P_&#65533;1&#65533; &#65533;`LxD&#65533;&#65533;v&#65533;&#65533;&#65533;r&#65533;&#65533;[&#65533;8&#65533;&#1569;&#65533;R)iE&#65533;9?&#65533;qSZ&#65533;&#65533;5L&#65533;&#65533;&#65533;L%~#&#65533;a3&#65533;H&#65533;)&#65533;i>&#65533;E&#65533;&#65533;&#65533;p&#65533;x|s&#937;+&#65533;&#65533;&#65533;fmJ2t&#65533;Rm1&#65533;&#65533;&#65533;"&#65533;&#65533; ?&#65533;&#65533;5,&#65533;&#65533;&#65533;&#65533;u&#65533;3&#65533;D &#65533;e	vSv7?&#65533;R&#65533;?i&#65533;&#65533;&#65533;&#65533;&#65533;&#65533;&#65533;&#65533;&#65533;&#182;&#65533;&#65533;9&#65533;z&#65533;&#1625;&#65533;&#65533;A&#65533;'$&#65533;j`ZX&#65533;'&#65533;d,&#65533;m&#65533;6&#65533;3&#65533;P	E&#65533;&#65533;&#65533;&#65533;&&#65533;&#65533;&#65533;&#65533;&#65533; &#65533;&#65533;&#65533;J[z^&#65533;&#65533;&#65533;&#65533;n+&#65533;<&#240;&#65533;&#65533;p&#65533;&#65533;[&#65533;H&#65533;$&#65533;1@&#65533;P'&#65533;6&#65533;d:&#65533; &#65533;&#65533;&#65533;q &#65533;&#65533;&#65533;a&#65533;&#65533;(&#65533;E&#65533;&#65533;	&#65533;&#65533;#&#65533;S4bMt&#65533;.R&#65533;{
6I&#65533;2A,7 &#65533;8h&#65533;&#65533;
E&#65533;&#65533;&#65533;&#65533;+g" 0j&#65533;&#65533;&#65533;jj&#65533;&#65533; C&#65533;&#65533;"8&#65533;&#65533;I&#65533;:&#65533;a&#65533;` &#65533;8.Z&#65533;&#65533;0 &#65533;
&#65533;&#65533;&#65533; &#65533;&#65533;&#65533;&#65533;q:I[&`n{&#8842;X&#65533;F&#65533;p&#65533;2CQl#&#65533;)&#65533;&#65533; 4&#65533;l&#65533;aD5)G&#65533;# &#65533;@&#65533;&#65533;c&#65533;Ln&#65533;<&#65533;0Lp3.&#65533;&#1037;&#65533;Z&#65533;Z&&#65533;v&&#65533;U&#65533;&#65533;`h&#65533; Yu&#1697;&#65533;` `*&#65533;&#65533;&#65533;&#65533;&#65533;&#65533;&#65533;C 8&#65533;&#65533;P $`&#65533;Muf&#65533;'b&#65533;yI&#65533;G&#65533;Yaxv&#1039;&#65533;&#65533;9&#65533;&#65533;&#65533;&#65533;&#65533;`&#65533; &#65533;&#65533;z&#65533;&#65533;&#65533;y&#65533;(&#65533;&#65533;W&#65533;2&#65533;-U&#65533;&#65533;4&#65533;9=MD&#65533;$J)
ilt&#65533;P&#65533;&#65533;&#65533;&#65533;5&#65533;8&#65533;&#65533;&#65533;!&#65533;&&#65533;R&#65533;Ih&#65533;&#65533;'&#65533;1 * &#65533;!&#65533;3'&#144;&#65533;&#65533;&#65533;a&#65533;&#65533;J&#65533;9&#801;&#65533;	X&#65533;W&#65533;&#65533;&#65533;&#65533;
&#65533;&#65533;&#65533;6&#65533;-&#65533;G4&#65533;>&#65533;&#65533;qy;&#65533; &#65533;&#65533;&#65533;T&#65533;P&#65533;&#65533;&#65533;a&#65533;&#65533;!_- &#65533;4&#65533;&#65533;&#65533;0@&#373;&#368;&#65533;&#65533;&#65533;&#65533;}XT!&#65533;&#65533;&#65533;I&#65533;0/0&#65533;|&#65533;&#65533;)&#65533;=M"&#65533;&#65533;&#65533;&#65533;;*p&#65533;&#65533;V&#65533;&#65533;I&#65533;&#65533;f&#65533;J&#65533; D&#65533;z5	&#65533;hwu&#1417;y8u_&#65533;U&#65533;&#65533;u&#65533;AU4Ar&#65533;&#65533;&#65533;9&#65533;&#65533;&#65533;&#65533;&#65533;&#65533;>!&#65533;&#65533;&#186;&#65533; &#65533;&#65533;"3y>7&#65533;)wd&#65533;&#65533;
&#65533;&#65533;&#65533;( &#65533;&#65533;D&#65533;"&#65533;&#65533;%Z6&#65533;XV&#1595;z&#65533;&#65533;.S&#65533;[&#65533;Xq4&#1681;&#65533;&#65533;&#65533;&#65533;e&#65533;&#65533;&#65533;:
J&#65533;&#65533;&#65533;"&#65533;U
&#65533;
&#65533;&#65533;&#65533;&#65533;_&#65533;`&#65533;C=&#65533;6&#65533;&#65533;&#65533;0&#65533;6Z&#65533;}&#65533;B&#65533;&#65533;&#65533; &#65533;KeE#&#65533;&#65533;&#65533;,:&#65533;(&#65533;
&#65533;w
&#65533;&#65533;M&#65533;
*&#65533;&#65533;&#65533;,pN&#65533;&#65533;&#65533;&#65533;&#65533;&#65533;&#65533;N&#65533;&#65533;8&#65533;j&#65533;&#65533;&#65533;&#1054;&#65533;&#65533;$z&#65533;#&#65533;&#65533;&#436;b#&#65533;&#65533;8j &#65533;5&#65533;-&#65533; "0c&#65533;&#65533;%&#65533;y&#65533; &#65533;&#65533;%&#65533;y&#65533;Y&#65533;;&#65533;&#65533;!&#65533;&#65533;}&#65533;&#65533;&#65533;&#65533;&#65533;&#65533;&#65533;&#65533;&#65533;&#65533;^>&#65533;&#65533;i&#65533;&#65533;&#65533;&#65533;&#65533;&#65533;&#65533;
+&#65533;p&#65533;&#65533;&#65533;r*p	M&#65533; &#65533;R&#65533;]&#65533; &#65533;i&#65533;W[&#65533;R&#65533;&#65533; (&#65533;&#65533;[&#65533;&#65533;(&#554;>&#65533;&#65533;&#587;;&#65533; &#65533;@d&#65533;&#65533;&#65533;\&#65533;B=&#65533;&#65533;&#65533;50&#54284;&#65533;B,6&#65533;t&#65533;0n&#65533;D&#65533; &#65533;{EY=1x&#65533;)A&#65533; &#65533;&#65533;|Yn&#65533; Xq6'`~l&#65533;p_&#65533;Y&#65533;&#65533;rcMQ&#65533;v
W&#65533;@ &#65533; -&#65533;&#65533;S$&#65533;u&#65533; &#65533;&#65533;Ikeq3&#65533; &#65533;la&#65533;X &#65533;9&#65533;&#65533;&#65533;#	@&#65533;8 &#65533;!FVt&#65533;`&v&#65533;&#65533;+0&#65533;[&#65533;&#1152;&#660;\&#65533;&#65533; [&#65533;[@'I&#65533;&#65533;
&#65533;&#65533;&#65533;&#3185;&#65533;,&#65533;&#65533;&#65533;2&#65533;&#65533; &#65533;<&#2028; R&#65533;&#65533;aId+6'&#65533;&#65533;&#65533;&#65533;&#65533;1&#65533;&#65533;U(&#65533;&#65533;&#65533;?03|&#177;)F&#311;<&#65533; @P&#65533;&#65533;v&#65533;&#65533;Aj&#65533;9;&#65533;&#65533;I9&#65533;&#65533;&#65533;&#65533;&#65533;z\V6&#65533;&#65533;&#65533;&#65533;p u&#65533;D!&#65533;Pc\s9&#65533;&#65533;1+&#65533;&#65533;?`&#65533;&#65533;&#65533; _&#65533;&#65533;&#1217;H&#65533;&#65533;4Pn&#65533;B&#65533;&#65533;e0&#65533;&#65533;[N<~r&#65533;)&#65533; &#65533;U(&#65533;*&#65533; 21T&#65533;3 ZQ/&#65533;&#65533;&#65533;&#65533;&#65533;&#65533;a&#1143;&#1041;&#65533;Ds(B&#65533;mM&#65533;&#65533;d&#65533;&#65533;*&#1482;&#65533;&#65533;c&#65533;(&#65533;D&#65533;$t&|&#65533; N&#65533;#&#65533;&#65533;8&#65533;  _&#383;&#65533;&#65533;G=&#65533;&#65533;&#65533;X\&#987;g
tZ&#65533;K&#65533;&#1660;@&#1283;&#1005;1 &#65533;P&#65533;&#65533;g&#65533;&#65533;&#1504;&#65533;Z&#65533;]W&#65533;NTq'9&#65533;`4&#65533;&#65533;A&#65533;&#1080;&#65533;,&#65533;1&#65533;q&#65533;&#65533;HYI&#65533;S&#65533;&#65533;&#1821;I&#65533;&#65533;P &#65533;.&#65533;&#65533;&#65533;[Q
'4&#65533;&#65533;1&#65533;&#65533;&#65533;&#65533;&#65533;,xA&#65533;6l"Q&#65533;&#65533;B&#65533;&#65533;>&#65533;17&#65533;&#1004;kT&#1050;&#65533;@`Z&#1093;&#65533;&#65533; ,p|/[&#65533;NR&#65533;&#65533;&#65533;&#65533;.&#65533;&#65533;&#65533;&#65533;S&#65533;&#65533;w&#65533;&#1102;&#65533;&#817;&#65533;&#65533;>:&#65533;$&#65533;&#65533;N&#65533;S-}(&#65533;'P&#65533;&#65533;P`t-@K2Q&#65533;&#65533;h&#65533; &#65533;&#65533;&#65533;"&#65533;&#65533;&#65533;p)P&#65533;&G+&#65533;|K&#65533;<A&#65533;&#65533;+L.&#65533;&#65533;R]&#65533;&#65533;=&&#65533;J&#65533;&#65533;&#65533; C&#65533;$&#65533;*&#65533;&#65533;	&#65533;&#65533;Dy[g&#65533;Zk&#65533;&#65533;&#65533;5&#65533;&#65533;@&#65533;&#65533;i&#65533;&#65533;9&#65533;&#65533;&#65533;&#65533;9R&#65533;&#65533;z&#65533;&#65533;8&#65533;&#65533;,3` &#65533;&#65533;8&#65533;C&#65533;Q1&#65533;!&#65533;i&#65533;	&#65533;7&#65533;&#65533;%t&#65533;&#65533;&#65533;&#65533;cf&#65533;1|&#65533;&#65533;&#65533;6&#65533;1rQ&#65533;&#65533;&#65533;+&#65533;&#65533;s}&#65533;5&#65533;&#65533;;T:&#65533;E&#65533;&#65533;D&#65533;L!&#65533;*&#65533;o-D 	&#592;8&#65533;&#65533;t&#1513;DP4&#65533;@Y&#65533;Z&#65533;s&#65533;v&#65533;z9`&#65533;uI&#65533;I$&#65533;bP"Y4&#65533;`1&#65533;&#65533;&#65533;p&#65533;&#65533;&t	&#65533;x&#65533;&#65533;3&#65533;&#65533;*&#65533;/&#550;;&#65533;&#13314;^&#65533;h&#65533;&#65533;&#65533;&#65533;&#65533;0&#65533;qBBh&#65533;&#65533;<&#65533;c&#65533;&#65533;P&#65533;'&#65533;I&#65533;`|	{&#65533;&#65533;&#65533;&#65533;.&#65533;J&#65533;&#65533;&#65533;hH&#65533;&#65533;&#65533;:D&#1855;&#65533;&#65533;4{5&#65533;&#65533;&#65533;Xl&#65533;/&#65533;W&#65533;m'5&#65533;&#65533;&#65533;b&#65533;&#65533;5i;n&#65533;&#65533;&#65533;&#65533;&#65533;&#65533;&#65533;&#65533;&#930;&#65533;&#65533;&#65533;k&#65533;&#1933;&#65533;i&#65533;K&#65533;pfp&#65533;&#65533;M6&#65533;&#65533;&#65533;&#65533;&#65533;6
&#65533;'<&#65533;<&#65533;&#65533;,&#65533;g&#65533;d&#65533;&#65533;5X&#65533;&#65533;3~B&#65533;&#417;SR&#1650;&#65533;#I4S&#65533;&#65533;&#65533;|1&#65533;7K&#65533;&#65533;&#65533;i&#65533;#&#1670;&#65533;94&#65533;z&#65533;&#65533;&#65533;Ha&#65533;&#65533;0&#548;R&#65533;&#722;&#65533;&#1545;&#65533;&#65533;&#65533;,ub&#65533;&#65533;M&#65533;&#65533;&#65533;N&#319;&#65533;&#65533;r&#65533;&#65533;&#65533;&#1936;&#65533;@5&#65533;&#65533;&#65533;&#65533;&&#65533;&#65533;|&#65533;&#65533;&#65533;&#65533;&#65533;h&#65533;&#65533;=Az&#65533;&#65533;\1=- &#65533;=&&&#65533;&#65533;&#65533;7
@

?	
	 &#65533;&#65533;&#65533;&#65533;&#65533;&#65533;&#65533;&#65533; -7&#65533; B	&#65533; &#65533;7&#65533; 7	6&&&#65533;=$!&#65533;!&#1388;"&#65533;&#65533;&#65533;&#65533;&#65533;&#65533;&#65533;&#65533;&#65533;&#65533;&#65533;&#65533;&#65533;,&#65533;&#65533;&#65533;&#65533;,1&#65533;&#65533;&#65533;&#65533;&#65533;&#65533;&#65533;&#2043;&#65533;&#65533;	8&#65533;-a&#65533;&#65533;|&#65533;&#65533;&#65533;`6&#65533;&#65533;&#65533;&#65533;&#65533;&#65533;&#65533;&#65533;&#65533;[ua&#65533;&#65533;8,ga&#65533;&#65533;#Ft&#65533;&#65533;&#65533;&#65533;#&#65533;Ibf&#65533; 	&#65533;&#65533;#&#65533; &#558;v&#65533;2&#65533; U*W&#2090;J4&#65533;V&#65533;Q@>	%&#65533;DL& &#65533;x$I	=p&#65533;&#65533;V&#65533;&#65533;	)&#65533;&#65533;&#65533;&#65533;&#135;&#65533;=&#65533;H&#65533;&#65533;&#65533;&#65533;[<&#65533;"&#65533;an'@ &#65533;&#65533;&#65533;zOl8&#65533;&#65533;&#65533;&#207;&#65533;Q4&#65533;&#65533;&#65533;&#65533;>F&#65533;&#65533;&#208;v.\&#65533;XU&#65533;&#65533;
}.&#65533; &#65533;]&#65533;&#65533;.&#65533;&#368;&#65533;L&#65533;&#65533;0&#65533;&#65533;Nd&#65533; &#65533; &#65533;&#65533;(O
&#65533;2u
&#65533;&#65533;&#65533;&#65533;R&#65533;P&#65533;-M?&#65533;&#65533;kX&#65533;&#65533;Ea&#65533;&#65533; 
&#65533;=&#65533;&#65533;A&#65533;p&#65533;&#65533;2&#65533;sd&#65533;5&#65533;&#272;&#65533;?&#65533;&#65533;&#65533;f&#65533;=&#65533;Xh&#65533;4(&#65533;9&#65533;P"f&#65533;O&#65533;&#65533;&#65533;&#65533;9t&#65533;&#65533;&#65533;&#65533;&#65533;=&#1942;&#65533;_&#65533;<&#65533;A5&#65533;&#65533;&#65533;&#65533;1T&#65533;&#65533;,&#65533;&#65533;:X&#65533;&#65533;#&#65533;t@$&#65533;&#65533;&#65533;@ A&#65533;Q
&#65533;&#65533;t&#65533;DP&#65533;\&#65533;amWR	A&#65533;p&#65533;Kx	 &#65533;&#65533;Ba&#1155;r&#65533;&#65533;&#65533;&#65533;X`A&#65533;TMj&#65533;&#65533;&#65533;&#65533;&#65533;&#65533;%O=<&#65533;'&#65533;&#65533;&#65533;&#65533;_&#65533; &#65533;\&&#65533;
p&#65533;&#65533;&#65533;`&#65533;f&#65533;6&#65533;	&#41894;&#65533;&#65533;!c&#65533;&#295;Q8+b&#65533;9&#65533;&#65533;B?&#65533;p&#65533;<p0&#65533;&#65533;@&#65533;&#65533;#t&#65533;&#65533;&#65533;0c$&(	&#65533;DA&#65533;&#65533;DyJSDAS&#65533;&#65533;&#65533;TpY&#65533;&#65533;I'&a~&#65533;2g:b.	&#65533;X &#65533; *&#65533;(&#65533;.&#65533;&#65533;a&#65533;1&#65533;&#65533;
n&#65533;&#65533;&#65533;&#65533;&#65533;&#1478;&#65533;&#65533;&#65533;QD, *f&#65533;&#65533;&#65533;&#65533;&#65533;%&#65533;WF&#65533;pGC&#65533;&#65533;&#65533;c&#528;&#65533;&#65533;%&#1670;b+&#65533;&#65533;BW+\&#65533;Ow!&#65533;&#65533;&#65533;`x&#65533;&#65533;0&#65533;6PrIPH&&#65533; &#65533;&#65533;u&#65533;&#65533;&#65533;&#65533;&#65533;&#65533;&#65533;&#65533;&#65533;^y&#65533;v&#65533;MLV&#65533;&#65533;ILR&#65533;(&#65533;&#65533;N&#65533;p&#65533;&#65533;&#65533;&#65533;p8	&#65533;&#65533;6Q&#65533;@r&#65533;&#65533;&#65533;&#65533;&#65533;U&#65533;&#65533;e&#65533;y,9NX&#65533;&#65533;gXc;w&#65533;	&#65533;Q&#65533;&#65533;>&#1408;#&#65533;&#65533;x;<&#65533;&#65533;&#65533;R&#65533;&#65533;Q&#65533;&#65533;&#65533;&#65533;&#65533;&#65533;$t )&#65533;H2&#65533;&#65533;&#65533;3PA&#65533;3R&#65533;*&#65533;&#1910;&#65533;&#65533;r&#65533;S&#65533;&#65533;&#65533;m&#65533;&#65533;&#65533;`&#65533;&?&#65533;&#65533;m0&#65533;&#65533;W&#65533;r [$m&#65533;`&#37680;&#65533;Bb}&#65533;W	&#65533;<&#65533;A&#250;b0&#65533;r&#65533;&#65533;E&#65533;&#65533;8&#65533;	&#65533;#&#65533;D&#65533;&#65533;&#65533;&#65533;}&#65533;7&#65533;&#65533;&#65533;&#65533;&#65533;&#65533;&#65533;M.&#65533;08&#65533;&#65533;
&#65533;D&#65533;	&#65533; &#65533;hDV&#65533;
&#65533;&#65533;&#65533;+x&#65533; $&#1090;,&#65533;=@&#65533;&#65533;&#65533;&#65533;&#65533;&#65533;(&#65533;&#65533;&#65533;,q&#65533;&#65533;&#65533;&#65533;v&#65533;&#65533;&#65533;&#65533;&#1403;&#65533;&#65533;B&#65533;&#65533;
&#65533;B&#65533;&#65533;d c'D&#65533;)&#65533;&#65533;	&#803;"`&#65533;p&#65533;tP&#65533;&#65533;&#65533;A&#65533;Q &#1056;J3&#65533;C&#65533;:P&#65533;&#65533;&#65533;&#65533;A&#65533;Z&#65533;&#65533;&#65533;&#65533;c5&#65533;h&#65533;&#65533;&#65533;!f&#65533;S&#65533;!&#492;<&#65533;&#65533;&#65533;&#65533;&#65533;N&#65533;&#65533;&#65533;&#65533;@ pG&#65533;&#65533;&#65533;&#65533;O"&#65533; &#65533;,&#65533;&#1834; &#65533;!&#65533;2j&#65533;&#65533;&#65533;&#65533;BG&#65533;aXp&#65533;&#65533;&#65533;0&#65533;B!&#65533;&#65533;R%&#65533;&#65533; ;&#65533;&#65533;x!&#65533;M&#65533;0a&#65533;&#65533;(rv  &#65533;PA	T!&#593;&#65533;x&#65533;M[&#65533;!&#65533;\&#65533;X&#65533;&#65533;&#65533;!&#65533;&#65533;m&#65533;h^&#65533;&#65533;pq&#65533;&#65533;&#65533;&#65533;5&#65533;&#65533;	p&#65533;&#65533;&#65533;&#65533;&#65533;&#1378;&#65533;D$UD&#65533;&#65533;"&#65533;&#65533;#&#65533;&#65533;Hp&#65533; X W]&#65533;a &#65533;&#65533;&#65533;u	&#65533; &#65533;&#65533;&#65533;&#669;c+&#65533;&#65533;&#65533;sn &#65533;&#1621;&#65533;&#65533;&#65533;&#65533;@&#65533;&#65533;Xd&#65533;)&#65533;&#65533;Ns&#65533;M&#65533;&#65533;jVS&#65533;#&#65533;&#65533;p&#65533;W&#65533;&#65533;&#65533;&#65533;g&#65533;&#65533; #{L&#65533;4&#65533;7&#65533;| W&#65533;&#65533;&#65533;a&#65533;REi  &#65533;&#65533;6&#65533;L&#65533;!&#65533;&#65533;.&#65533;&#65533;?6#&#65533;&#65533;phb&#65533;t&#65533;82&#65533;&#65533;'&#65533;&#65533;&#25754;&#65533; &#65533;@&#65533;)&#65533;^]U&#65533;8&#65533; &#65533;&#65533;&#65533;O&#65533;&#65533;B:&#65533;wL&#65533;j&#65533;)&#204;&#65533;&#65533;f&#65533;&#65533;&#65533;":&#65533;&#65533;&#65533;&#65533;	Tc&#504;&#65533;&#65533;N&#65533;q&#65533;&#65533;A
h&#65533;H`K&#65533;&#65533;&#65533;&#65533;" &#65533;&#65533;&#65533;9&#65533;Y&#958;&#65533; &#65533;&#65533;&#65533;&#65533;V!&#65533;&#65533;^h&#65533;CmG
&#65533;(&#65533;LK&#65533;&#65533;/&#65533;H&#65533;`&#1860;&#65533;tC&#65533;&#65533;&#65533;`&#65533;nr&#65533;k&#65533;T&#65533;-&#65533;&#65533;	&#65533;&#65533;I&#65533;&#65533;&#65533;BF&#65533;&#65533;&#65533;&#65533;I&#65533;&#65533;&#65533;/Lh&#65533;X&#65533;Kp&#65533;'Q&#65533;&#65533;&#65533;N-x|&#65533;D(&#65533;&#275;e&#65533; &#65533;j&#65533;|&#65533;&#65533;&#65533;&#614;`AFP&#65533;v,&#65533;&#65533;&#65533;&#65533;gP&#65533;p&#65533;&#65533;&#65533;&#65533;&#65533;&#65533;&#65533;&#65533;&#65533;&#65533;f&#65533;&#65533;&#65533;&#65533;X&#1474;&#810;&#65533;&#65533;VPJ&#65533;vH&#65533;&#65533;&#65533;&#65533;[&#65533;&#65533;d&#65533;~+&#65533;&#65533;Q&#65533;&#65533;5&#65533;z&#65533;(&#65533;&#65533;>&#65533;H&#65533;" 	$&#65533;@3d&#65533;&#314;&#65533;&#65533;&#65533;s>A&#65533;&#65533;&#65533;&#65533;eJ\:WTtg{}C&#65533;&#65533;`&#65533;&#65533;PA]&#65533;&#65533;G&#65533;&#65533;/&#65533;&#65533;&#65533;Z&#65533;&#154; 	<&#65533;_[22&#65533;k&#65533;\C&#65533;4&#65533;#r&#65533;&#65533;&#65533;R&#1783;hd&#65533;&#981;	&#65533;e&#65533;pY&#65533;&#65533;&&#65533;&#65533;qm&#65533;&#65533;&#65533;&#65533;X&#65533;1&#65533;  G&#65533;&#65533;&#65533;V&#65533;7&#65533;	*&#65533;2&#65533;&#65533;u&#65533;&#65533;J'^&#65533; &#65533;,&#65533;H&#65533;&#65533;)&#65533;Fgo&#38143;&#65533;'&#65533;&#65533;&#65533;&#65533;t&#65533;&#464;&#65533;OPg /&#65533;T&#65533;&#65533;#N"&#65533;odu&#65533;&#65533;;
&#65533;&#65533;&#65533;5H&#65533;n&#65533;&#65533;&#65533;&&#65533;h&#309;&#1200;&#65533;hz&#65533;&#65533;>&#65533;&#65533;sE&#65533;I&#65533;&#65533;&#65533;J&#65533;&#65533;/J84&#65533;4 4&#65533;&#65533;@&#65533;$W&#65533;&#65533;&#65533; ]+( &#65533;&#65533;&#65533;_9- H7&#65533;$&#65533; &#65533;&#65533;e<?&#65533;&#65533;e7&#65533;&#65533;&#65533;hp&#21705;&#65533;&#65533;%H&#65533;:&#65533;&#65533;UoE&#65533;&#65533;&#65533;&#65533;d0&#65533;&#65533;&#65533;| l/~@&#65533;q&#65533;&#65533;6iamrp&#65533;&#65533;|&#65533;&#65533;|?nwL&#65533;wC&#65533;&#65533;&#65533;s&#65533;&#65533;&#65533;@&#65533;v^&#65533;&#65533;QcQd&#65533;
t&#65533;&#65533;I
&#65533; Aa0&#65533;Nw&#65533;f$&#65533;&#65533;;d2 &#65533;&#65533;K&#65533;pz&#65533; &#65533; &#364;S~&#65533;&#65533;N&#65533;Tw)&#65533;&#65533;2&#65533;&#65533;& <&#65533;x&#65533; k&#65533;6` &#65533;
^&#65533;&#65533;iUR&&#65533;
P#F&#65533;D&#65533;&#65533;&#65533;9b&#65533;&#65533;Q&#65533;&#65533;&#65533;0&#65533;AQ&#65533;&#65533;R5m&#65533;&#65533;&#65533;&#65533;&#65533;&#65533;&#65533;&#65533;o~~Q&#65533;6g&#65533;&#65533;&#65533;$5*&#65533;&#65533;8j &#65533;hO`QG`*cd`W&#65533; &#65533;
&#65533;+&#65533;&#65533;&#65533;&#65533;j&#65533;g&,&#65533;p&#65533;&#65533;jt&#65533;]x9&#65533;`kA&#65533;>0&#65533;&#65533;	 &#65533;&#11939;&#65533;
P"&#65533;&#65533;`[k&#65533; &#65533;U1&#65533;&#65533;-&#65533;<&#65533;R&#65533;&#65533;&#65533;+&#65533;.L&#65533;1` $"I8&#65533;&#65533;&#65533;%{&#65533;&#65533;&#65533;@y&#65533;D q&#65533;`Yw&#65533;y&#65533;&#65533;PC(,0G&#65533;&#65533;&#65533;
-&#65533;1&#65533;0&#65533;&#65533;1&#65533;&#65533;&#65533;.&#65533;h&#65533;&#65533;"	&#65533;&#65533;O&#65533;p<&#65533;d&#65533;&#65533;B&#65533;&#65533;W&#65533;&#65533;&#65533;'q&#1633;>&#65533;> ?3J&#65533;~1&#65533;6 &#65533;&#65533; &#65533;$	 6#&#65533;%u &#65533;&#65533;&#65533;&#65533; 3&#65533;G&#65533;&#65533;l&#65533;H&#65533;&#65533;
&#65533;!h&#65533;0m&#65533; "&#65533;&#65533;svzX&#65533;&#65533;mKSmT&#65533;&#65533;&#65533; >0t&#65533;&#65533;&#65533;T>&#65533;s-&#65533;6&#65533;&#65533;Ua+ &#65533;$&#65533;*Z&#65533;2&#65533;# #&#65533;(1a3&#65533;b	&#65533;pp&#65533;#k0Tj&#65533;&#65533;W&#65533;&#65533;SR&#65533;&#65533;
{g> eK&#65533;&#65533;2~&#65533;wfr&#65533;&#65533;2&#65533;&#65533;Jp$@]&#65533;"&#65533;0&#65533;QF&#65533;&#65533;&#65533;
&#65533;&#65533;&#65533;&#65533;&#65533;A9&#65533;&#65533;&#65533;&#65533;y&Rs&#65533;&#65533;mCE!h&#65533;v8F&#65533;H#sM&#65533; &#65533;&#65533;J&#65533;&#65533;&#65533;'&#65533;&#65533;
q&#1158;&#65533;"p&#65533;"Om" ,&#65533;U(@&#65533;&#65533;,&#65533;3pXS$PV
 &#65533;k&#65533;3J
Y&#65533;t^)TS&#65533;&#65533;&#65533;&#65533;e&#65533;&#65533;&&#65533;@3dA :P&#65533;M&#65533;(&#65533;!|&#65533;-0=p3 Ul&#65533;&#65533;D&#65533;xvKKu&#65533;h&#65533;&#65533;)=&#65533;&#65533;t&#2008;7y"&#65533;r&#65533;y.R-&#65533; &#65533;&#65533;&#65533;&#65533;&#65533;&#65533;zz&#65533;A&#65533;&#65533;&#65533;&#65533;&#65533;0 30&#65533;`0&#65533; $&#65533;@+&#65533;+&#65533;&#65533;<&#65533;&#65533;q&`&#65533;&#65533;&#65533;&#65533;q&#65533;,&#65533;&#65533;&#327;&#65533;@&#65533;b&#65533;H&#65533;w&#65533;D&#65533;@(x&#65533;a>&#65533;W&#65533; V&#65533;E &g&#65533;4Q2&#65533;&#65533;:&#65533; &#65533;n&#65533;&#65533;2`a&#65533;&#65533;"&#65533;=3Y&#1888;T" g&#65533;:&#65533;&#65533;&#65533;SX&#65533;&#65533;5&#65533;&#65533;&#65533;&#65533;h&#65533;&#65533;&#65533;&#65533;&#65533;&#65533; &#65533;&#65533;.A@&#65533;"?&#65533;RK&#65533; S&#65533;0.!&#65533;&#65533;bd&#65533;&#65533;&#65533;!&&#65533;Xjs	%&#65533;qF&#65533;&#65533;V&#65533;}	&#65533;
&#65533;&&#65533;0,&#65533;W&#65533;&#65533;E:&#65533; &#65533;&#65533;U&#65533;&#65533;&#65533;&#65533;c&#65533;{r&#65533;T%&#65533;&#65533;>fdM&#65533;&#65533;&#65533;&#65533;zyhEFt &#65533;&#65533;&#65533;r&#65533;9nE&#65533;/0&#65533;s&#65533;Z&#65533;9OJD&#65533;KGb&#65533;&#65533;T&#65533;&#65533;&#65533;&#65533;&#65533;.&#65533;pU&#65533;0&#65533;&#65533;i&#65533;&#65533;F&#65533;&#65533;&#65533;A&#65533;&#65533;<&&#65533;v&#65533;	&#65533;&#65533;	
I&#65533;&#65533;94x&#65533;P!&#65533;I&#65533;&#65533;}	&#65533;&#65533;&#65533;W<&#65533;H,&#65533;"}_&#65533;&#65533;_$&#65533;#fI&#65533;&#65533;&#65533;N! F!&#65533;&#65533;I0&#65533;P&#65533;&#65533;&#65533;&#65533;&#65533;&#65533;&#65533;&#65533;&#65533; &#65533;h"?gD&#65533;h&#662;f@	h*!sz$&#65533;aS&#65533;&#65533;&#65533;1la&#65533;&#65533;&#65533;&#324;&#65533;wr&#65533;&#65533;Z2*px&#65533;&#65533;.&#65533;N&#65533;&#65533;&#65533;@&#65533;D&#65533;&#65533;I&#65533;@0w&#458;&#65533;&#65533;jW&#65533;-e&#1479;&#65533;&#65533;$V&#65533;&#65533;&#65533;`	&#65533;&#65533;`}&#65533;0n")&#65533;Y &#65533;&#65533;t&#65533;@&#65533;p*.&#65533;h&#65533;&#65533;hf&#65533;D&#65533;&#65533;&#65533;&#65533;E?&#65533;&#65533;uZ"&#65533;sY&#65533;&#65533;&#65533;&#65533;&#65533;t&#65533;&#65533;&#1476;?t&#65533;
v(&#65533;
&#65533;&#65533;&#65533;0 &#65533;&#65533; w&#65533;&#65533;&#65533;&#65533;.&#65533;NC -&#65533;&#65533;g$&#65533;&#65533;B<&#65533;&#1181;rI&#65533;&#65533;&#65533;
&#65533;7T&#65533;6
&#65533;&#65533;&#65533;&#65533;&#65533;a&#65533;k&#65533;#V>@:=&#65533;<&#65533;d&#65533;* U8A&#65533;&#65533;"@'&#65533;&#65533;&#65533;&#65533;`6&#65533;{&#65533;&#65533;T&#65533;&#65533;/V&#65533; 3 &#65533;O%!&#65533;&#544;&#1708;&#65533;&#65533;[y6Z&#65533;E#nD&#65533;&#65533;&#65533;&#65533;&#65533;&#65533;'c&#65533;&#65533;&#65533;,p&#65533;&#65533;u ?pC* &#65533;aC&#65533;]`u&#240;S&#65533;&#65533;&#65533;&#65533;j
!;TP^&#65533;&#65533;&#65533;AC&#65533;^&#65533;&#65533;/&#65533;<7d+3P&#65533;(Pf&#65533;6&#65533; &#65533;i&#65533;&#65533;&#65533;&#65533;f&#65533; &#65533;&#65533;C&#65533;a&#65533;*&#65533;&#65533;&#65533;}&#65533;&#65533;m&#65533;E&#65533;&#65533;)&#554;t^&#1567;~A4&#65533;&#65533;*{/?1}&#65533;f &#65533;1&#65533;m&#65533;&#65533;
&#65533;&#65533;
Q&#65533;&#65533;1 &#65533;&#65533;&#65533;&#65533;11@ &#65533;&#65533;&#65533;&#65533;(	&#1060;&#65533;jM;&#65533;~&#65533;&#65533;WR[d&#65533;&#65533;P&#65533;&#65533;&#65533;w &#65533;04~&#65533;&#65533;WV V&#65533;!&#65533;iA 2 >TT&#65533;&#65533;&#65533;aY&#676;>4&#65533;&#65533;.02&#65533;&#65533;s1&#65533;oG)&#65533;&#65533;baa&#65533;5[s&#65533;&#65533;3&#65533;	&#65533;&#65533;&#65533;&#65533;sC&#65533;&#65533;&#357;&#65533;P&#65533;zw"x&#65533;0&#65533;K&#65533;:&#65533;{*z&#1725;&#65533;E&#65533;G$&#65533;&#65533;' k&#65533;
p* 7&#1075;A&#65533;&#65533;v4&#65533;P#&#65533;$/$`Hg&#65533;Ae&#65533;&#65533;&#65533;&#1053;&#65533;8&#65533;S&#65533;;?Eb`&#65533;&#65533;8&#65533;&#65533;[q<<j&#65533;X&#65533;f&#65533;+y&#65533;&#65533;&#65533;&#65533;a&#65533;{op"09  &#65533;67&#65533;&#65533; F{A&#65533;&#65533;Ww&#65533;a &#65533;|(&#65533;z&#65533;X[S&#65533;T&#1656;&#65533;$&#65533;0a&#33985;&#65533;CP&#65533;m){&#65533;&#65533;&#65533;`M&#1941;/&#65533;&#65533;. &#65533;px&#65533; 'Px6 &#65533;&#65533;_&#65533;&#65533;&#65533;  &#65533; %p&#65533;&#65533;&#65533;:e&#65533;&#65533;&#65533;(&#65533;&#65533;&#65533; i &#65533;4&#65533;;&#65533;R4&#65533; &#65533;&#65533;#&#65533;[	C&#65533;:&#65533;< )	&#65533;%&#65533;T_v>&#65533; +&#65533;90&#65533;&#65533;"&#65533;&#65533;F&#65533;m&#65533;&#65533;+&#65533;/&#65533;<&#1643;&#561;&#65533;%;&#65533;Z&#65533;&#759;&#65533;&#327;&#65533;b&#65533;gv&#65533;&#65533;$&#65533;&#65533;&#65533;&#65533;f&&#65533;q2&#65533; Z0+)+C&#65533;b-&#65533;<&#65533;&#65533;=b&#65533;&#65533;:&#65533;!&#65533;&#65533;&#65533;&#65533;2&&#65533;&#65533;8U;$&#65533;
&#65533;!%&#65533;BP&#65533;(&#65533;KW	&#65533;&#65533;t&#65533;&#65533;ujF8Y&#65533;&6&#65533;&#65533;&#65533;&#65533;
&#65533;/w&#65533;&#65533; &#65533;#a&#65533;&#65533;&#65533;T&#65533;&#65533;J&#65533;&#65533;&#65533; `&#65533;&#65533;Z	&#65533;l&#65533;MrZ&#65533;&#65533;&#65533;q&#65533; 1&#65533;&#65533;&#65533;&#65533;y&#65533;&#65533;},&#65533;&#65533;r&#65533;*&#65533;&#65533;&#65533;$6&#65533;&#65533;&#65533;&#65533;&#65533;c&#65533;B@&&#65533;p&#65533;h&#65533;*&#65533;&#65533;&#65533;&#18793;{%k&#65533;&#65533;H&#65533;l$:S&#65533;&#784;#&#65533;&#65533;&P&#65533;&#65533;.&#65533;Z&#65533;&#65533;r&#65533;G q1[1&#65533;=x&#65533;&#65533;&#65533;'%}&#65533;9&#65533;Z&#65533;&#65533;	&#65533;l:&#65533;&#65533;&#65533;a/&#65533;&#65533;7&#1146;&#65533;&#65533;&#1191;&#65533;&#65533;&#65533;@-&#65533;&#65533; &#65533;&#65533;&#65533;&#65533;&#65533;"&#65533;i&#65533;O&#65533;5&#65533;&#65533;&#1251;f&#65533;1&#65533;u&#65533;8Oa&#65533;&#65533;3&#65533;&#16745;&#65533;&#65533;&#65533;.&#65533;&#65533;&#65533;O&#65533;&#65533;&#65533;,&#65533;+&#65533;&#65533;&#65533;2+n&#65533;' &#65533;&#65533;&#65533;&#65533;&#65533;5&#65533;w(Hn&#65533;&#65533;&#65533;X&#65533;&#65533;&#65533;&#65533;&#65533;U&#65533;;&#65533;F&#65533;\&#65533;&#65533;&#65533;l&#65533;N&#65533;&#65533;&#65533;&#759;(&#65533;&#65533;a&#65533;&#65533;&#1472;&#65533;u&#65533;&#65533;Tt[&#65533;8&#65533;YC&#65533;'p&#65533;x^:.1 &#65533;F%&#65533;&#65533;&#1238;&#65533;&#11555;H&#65533;&#65533;8ed&#65533;&#65533;&#65533;R&#65533;&#65533;&#65533;a&#65533;-u&#65533;I&#65533; &#65533;b2&_&#65533;v&#65533;&#65533;&#65533;&#65533;O&#65533; &#65533;X&#65533;.C &#65533;&#65533;T&#65533;:@&#65533;6&#65533;F.	20)&#65533;!Zw=&#65533;&#65533;a&#65533;
&#65533;&#65533;1i{1&#65533;U&#65533;&#65533;&#65533;&#65533;G&#65533;&#65533;&#65533;&#65533;N#&#65533;z"X&#1510;-&#65533;&#65533;+#&#65533;&#65533;'NE&#65533;e9&#65533;4&#65533;&#65533;A&#65533;_(#&#65533;&#65533;&#65533;@&#65533;&#65533;&#65533;;m]Yk0&#272;S&
&#65533;P
&#65533;R&#65533;g-&#65533;&#65533;BWQN&#65533;^&#65533;&#65533;DB&#65533;eA&#65533;&#65533;+&#65533;.&#65533;8'P&#65533;&#65533;&#65533;r(m&#65533;_V"&#65533;F'K<&#65533;&#65533;+k&#65533;gU&#65533;&#65533;&#1478;&#65533;0&#973;&#65533;B&#65533;&#65533;#q&#65533;&#65533;&#65533;se&#65533;&#65533;&#65533;0@ aM&#65533;N&#65533;:&#65533;&#65533;'*&#65533;&#65533;&#65533; 6&#65533;&#65533;2=pnb&#65533;Ui5&#65533;0	&#452;&#65533;&#65533;`I&#65533;&#396;jNM&#65533;&#65533;&#65533;&#65533;&#65533;&#65533;5*&#65533;Q,&#65533;&#65533;<&#65533;&#65533;&#65533;r&#65533;e&#65533;3&#65533;&#65533; &#65533;M>T&#65533;D$&#65533;&#65533;&#65533;&#65533;&#65533;&#65533;&#65533;&#65533;Z&#65533;W9!Z
&#65533;&#1905;Q&#65533;D&#65533;! &#65533;&#65533;&#65533;:&#65533;
@&#65533;1&#65533;&#65533;&#65533;&#65533;&#65533;"2&#65533; &#65533;&#65533;&#65533;&#65533;C ^&#65533;bFG&#65533;Xy &#65533;&#65533;E&#65533;&#65533;&#65533;&#65533;5&#65533;&#65533;&#65533;&#65533;&#65533;&#65533;1"&#65533;B7JJ ~H&#65533;&#65533;&&#65533;&#952;&#65533;&#65533;\R4&#65533;&#1539;O&&#65533; &#1398;B:61$!&#65533;1&#65533;: 5&#65533;&#65533;&#65533;&#65533;N$06&#65533;}2A&#65533;&#65533;&#65533;	&#65533;,'&#65533;2[&#65533;PL&#65533;	{&#65533;&#65533;&#65533;&#65533;.&#65533;&#65533;&#65533;c&#65533;)&#65533;!&#25294;&#65533;SE&#65533;&#65533;"&#65533;10&#65533;&#244;1 Y&#65533;q.&#65533;#:KcU&#65533;6&#65533;z&#65533;4*gA&#65533;&#65533;v4s`QJ&#65533;a&#65533;&#65533;&#65533;p*oI&#65533;"&#65533;((4E%EcH!d<&#65533;&#65533;&#65533;Q6x {&#65533;mB d&#65533;&#65533;)=`&#65533;<&#65533;%&#65533; `
# &#65533;~&#65533;"!&#65533;&#65533;&#65533;<&#65533;&#65533;1&#65533;TKd&#65533;&#65533;$&#65533;m(&#65533;$&#65533;&#65533;&#65533;&#1252;"&#65533;QL&#65533;&#65533;&#65533;&#65533;&#65533;a&#65533;&#65533; +&#65533;&#65533;&#65533;P9a&#65533;&#65533;&#65533;&#65533;z&#65533;thD&#65533;&#65533;hS&#65533;f&#65533;+/#@L&#65533;&#65533;&#65533;&#472;M &#65533;d&#65533;W&#65533;S&&#65533;&#65533;&#65533;&#1783;&#65533;D&#65533;&#65533; 
BB
&#65533;
	77 &&#65533;&&#65533;=&#65533;&#65533;:$!2=&#65533;*&#65533;&#65533;&#65533;2"&#65533;+,+&#65533;&#65533;=&#65533;&#65533;&#1012;.&#65533;&#65533;&#65533;&#65533;&#65533;1&#65533;&#1659;&#65533;&#65533;&#65533;&#65533;&#65533;1&#65533;&#65533;&#65533;&#65533;&#308;&#65533;&#65533;&#65533;&#65533;&#65533;&#65533;2.&#65533;&#65533;&#65533; &#65533;&#65533;&#65533;&#65533;&#65533;&#65533;&#65533;&#65533;>&#65533;C(&#65533;_&#65533;!C&#65533;&#65533;&#65533;&#65533;g&#65533;R{Va&#65533;BZ8`q`&#128;\ q&#65533;&#65533;&#65533;|&#65533;T&#65533;&#65533;&#65533;&&#65533;P&#65533;g#:o&#65533; `@C*&#65533;:7Q&#65533;&#65533;&#65533;&#65533;" 
 &#65533;&#65533;&#65533;$pIgUK&h&#65533;t&#65533;L&#65533;
H`I&#65533;&#194;-H&#65533; V&#65533;&#65533;L&#65533;&#65533;B&#65533;&#65533;8L&#65533;&#65533;Oa o&#65533;>&#65533;&#65533;&#65533;!=p&#65533;&#65533;&#65533;&#65533;`&#65533;&#65533;jX&#65533;Z&#65533;&#65533;&#65533;>&#65533;c&#820;&#65533;&#65533;:&#65533;&#65533;xs&#65533;&#65533;&#65533;&#65533;^&#65533;v &#65533;&#898;&#65533;&#65533;&#65533;&#65533;&#65533;&#363;`&#65533;G&#65533;&#734;]&#65533;0&#65533;&#65533;:&#65533;N&#65533;"q&#65533;@&#65533;	zL PV&#65533;&#65533;M+&#282;&#65533;@&#65533;6&#65533;u&#65533;&#65533;(&#65533;$&#65533;&#65533;"M&#65533;&#7908;&#65533;M&#1881;UR&#65533;Qb	y&#65533;&#65533;p&#65533;&#65533;&#65533;&#65533;&#65533;+&#65533;d&#65533;#&#65533;&#65533;BL@&#65533;&#65533;@&#65533;&#65533;K&#633;&#65533;&#65533;B(&#65533;&#65533;&#65533;&#65533;&#65533;G&#65533;&#65533;&#462;^&#65533;, h&#65533;&#65533;8#&#65533;&#65533;&#65533;S&#65533;1UF&#65533;&#65533;M&#65533;9C&#65533;&#65533;&#65533;&#65533;&#544;&#65533;J&&#65533;c}&#65533;v&#65533;,&#65533; )H&#65533;&#65533;p&#65533; <pG(&#65533;&#65533; &#65533;=p&#65533; &#65533;&#65533;@`&#65533;C&#65533;0=&#65533;$y5Q=&#65533;&#65533;HPU&#65533;|J&#65533;3&#65533;cPA UUU!&#65533;@&#65533;t&#65533;&#65533;0^&&#65533;t&#65533;&#65533;&#65533;&#65533;2&#65533;&#65533;0P&#65533;,&#65533;&#65533;6+&#65533;&#65533;&#65533;2&#65533;71(&#65533;W&#65533;&#65533;j&#65533;&#65533;m&#65533;&#65533;0OJ$&#65533;0&#65533;&#65533;&#65533;&#65533;-Jd5&#65533;&#65533;D9G&#65533;&#65533;&#65533;&#65533;,eE&#65533;&&#1014;&#65533;&#1127;&#1526;&#65533;&#898;&#65533;=&#65533;;&#65533;&#65533;Y&#65533;&#65533;&#65533;Pfe;&#65533;&#65533;`&#65533;&#65533;&#65533;&#65533; P&#65533;"	&#65533;]&#178;&#1638;'w&#65533;&#65533;w&#65533;PS%&#65533;&#65533;&#65533;	@Z&#65533;&#65533;GAu&#65533;&#65533;&#65533;<E&#65533;TS%2&#65533;O&#65533;]&#65533;^M=d&#65533;&#65533;&#65533;&#65533; &#65533;&#65533;&#65533;&#65533;a&#65533;p &#65533;B&#65533;&#65533;E*&#65533;B&#65533;;-&#65533;&#65533;&#65533; &#65533;&#65533; &#65533;hR&#65533;&#65533;=S&#65533;Fn&#65533;&#65533;&#288;&#65533;=j&#65533;&#65533;&#65533;&#65533;>&#65533;&#65533;&#65533;&#65533;~&#65533;&#1105;&#65533;&#65533;K&#65533;0&#65533;]&#65533;&#1554;&#65533;~&#65533;&#65533;r&#65533;&#65533;&#65533;r?w i&#65533;N6&#65533; &#65533;0Y&#65533;.&#65533;sA&#65533;&#65533;0&#65533;&#65533;Tx&#65533;&#65533;.p&#65533;&#65533;&#705;hzp&#65533;&#65533;!&#65533;	X&#65533;M&#65533;H&#65533;Zy|&#545;&#65533;V&#65533;9&#65533;&#65533;@)0&#65533;&#643;u&#65533;	5a&#65533;&#65533;@	-&#65533;&#65533;	&#65533;&#65533;^,&#65533;0t&#1695;cAA,[&#65533;%&#65533;&#65533;&#65533;&#65533;&#65533;,&#65533;co&#65533;4&#65533;p&#65533;b`X&#65533;t&#65533;=>&#65533;&#65533;&#65533;&j&#65533;&#65533;&#32943;&#65533;5&#65533;+fdO&#65533;&#65533;@&#65533;m&#65533;&#65533;,&#65533;&#65533;b>Z&#65533;`&#65533;P&#65533;&#65533;&#65533;E=&#65533;. _&#65533;
( }&#65533;r&#65533;&#65533;&#65533;\$ &#65533;BP&#65533;0&#65533;@*Z&#349;&#65533;<h&#65533;S%*a h
c&#65533;&#65533;{:&#65533;&#65533;!jd&#65533;Q&#65533;GA
P&#65533;?B{Z6	&#65533;&#65533;O?&#65533; &#65533;
p&#65533;<)&#65533;&#65533;Fp&#65533;*&#65533;&#65533;&#65533;&#65533;>p&#65533;&#65533;&#65533;p `&#65533;tp&#65533;&#65533;&#1290;2&#65533;hFZ&#65533;&#65533;&#65533;&#65533;FGA&#65533;&#65533;&#65533;&#65533;}&#65533;Z &#65533;&#65533;2?v\&#65533;&#65533;&#65533;&#65533;E&#65533;&#65533;=#&#65533;&#65533;&#65533;E^&#65533;&#65533;&#65533;
d&#65533;Y&#65533;P&#65533;$(&#65533;&#934;y&#65533;Z7&#65533;A&#65533;&#65533;&#65533;k&#65533;4lT&#65533;&#12308;9	&#65533;&#65533;&#65533;&#65533;=&#65533;&#65533;H&#1346;&#65533;&#65533;@&#65533;&#65533;6A'&#65533;&#65533;}&#65533;#&#65533;B&#65533;u&#65533;&#65533;&#65533;(!&#65533;&#65533;!&#65533;N&#65533;&#65533;I&#65533;&#65533;DI&#65533;n<&#65533;8 , &#65533;M1&#65533;A
@N&#65533;&#65533;X&#65533;F &#65533;&#65533;p`#&#65533; Ap&#65533;&#65533;&#65533;|&#65533;9h&#65533;@V&#65533;&#65533;r&#65533;+n&#65533;&#65533;, 3&#65533;Z0&#65533;&#65533;&#65533;&#65533;v&#65533;rLS]&#65533;&#65533;[&#65533;&#65533;'gi [TC&#65533;&#65533;&#65533;T&#65533;&#65533;&#65533;&#65533;&#65533;&#65533;&#65533;@#&#65533;Bs&#65533;&#65533;&#65533;&#65533;&#65533;M&#1538;f	,&#65533;AS&#65533;`&#65533;&#65533;&#65533;/m`#&#65533;, @	T&#65533;&#65533;&#65533;b&#65533;&#65533;%&#65533;r&#65533;&#65533;&#65533;P&#65533;&#65533;O_7&#65533;&#65533;&#65533;Q&#65533;D&#65533;!&#65533;J;&#65533;&#65533;+Mt&#65533;&#65533;&#258;x&#65533;&#65533;i&#65533;,&#65533;&#65533;&#65533;,h&#65533;
f&#65533;f&#320;&#65533;&#65533;&#65533;V`&#65533;x&#65533;&#65533;3&#1266;FA&#65533;&#65533;p&#65533;&#65533;[,}Cy&#65533;&#65533;T&#65533;|T&#65533;$EE&#65533;&#65533;k1 m&#65533;&#65533;!&#549;&#65533;&#65533;&#65533;=L&#65533;&#65533;"&#65533; &#65533;A&#65533;&#1415;&#65533;;6&#65533;&#65533;&#65533;&#65533;&#65533; t2&#65533;&#65533;C5&#65533;h&[&#65533;&#65533;\&#65533;J2PA&#65533;J&#65533;&#65533;&#65533;'!&#65533;T`&#65533;&#65533; @SH&#65533; )&#65533;&#65533;&#65533;&#65533;Md&#65533;G0&#65533;&#65533;=$&#65533;X&#65533;Y,&#65533;&#1282;&#65533;&#1024;~0	@&#65533;&#65533;]&#65533;XJ&#65533; O &#65533; *`&#65533;Z`&#65533;D&#65533;&#65533; 3&#1281;&#65533;"&#65533;X	`&#65533; DV&#65533;&#65533;&#65533;@[&#65533;&#65533;&#65533;&#65533;&#65533;&#65533;&#65533;f0{&#65533;E&#675;&#65533;&#1376;J9&#65533;!&#65533;&#65533;q1&#65533;Fj&#65533;&#65533;&#65533;I{DZ&#65533;&#1090;&#65533;>&#65533;&#65533;&#65533;f&#1578;M&#65533;1&#65533;:@&#65533;&#65533;P&#65533;&#65533;2&#65533;<@# &#65533;&#65533;>&#65533;&#65533; Kb&#65533;	&#65533;&#65533;=~&#65533;&#65533;2&#65533;&#65533;&#810;&#65533; >E9&#65533;|&#65533;>&#65533;M&#65533;U&#65533;J&#1914;&#65533;%
&#518;&#65533;&#65533;&#65533;&#65533;q.X&#65533;&#65533;(&#65533;n&#65533;&#65533;&#65533;b&#65533;V|`&#65533;v&#65533;/&#65533;e[&#65533;&#65533;&#65533;&#65533;&#65533;&#65533;C&#65533;&#65533;@
dL&#50859;&#65533;6[B&#65533;#&#65533;&#65533;\&#65533;&#65533;&#1122;=&#65533;&#1771;j&#65533;&#65533;r&#65533;5IQ;&#65533;/H"&#65533;\&#65533;)&#65533;&#65533;\&#65533;&#65533;`&#65533;&#65533;&#65533;&#65533;e	^&#65533; &#65533;
( &#65533;&#65533; &#65533;AP/t r&#65533;g_&#65533;=/&#65533;&#65533;<	&#65533;&#65533;0&#65533;&#65533;B&#65533;&#65533;&#872;&#65533;&#65533;&#65533;{&#65533;BS&#134;&#65533;&#65533;&#1314;	p&#65533;;&#65533;&#65533;&#65533;S&#65533; &#65533;W&#65533;M2)&#65533;&#65533;&#65533;5 &#65533;&#65533;zd&#65533;9vh
&#65533;&#65533;x&#65533;&#65533;&#65533;x&#65533;&#65533;4&#65533;P&#65533;-]&#65533;&#65533;p@\&#65533;&#65533;&#65533;&#65533;&#65533;&#65533;&#65533;&#42789;&#65533;u&#65533;`)e&#65533;&#65533;&#65533;&#65533;&#65533;&#65533;`&#65533;&#65533;&#41772;&#65533;&#18045;<&#65533;AO&#65533;J	@ E&#65533;P@&#65533;/&#65533; &#65533;&#65533;geX&#65533;&#65533;&#65533;&#65533;&#65533;&#65533;&#16987;&#65533;&#65533;J"#&#65533;&#65533;&#65533;;
&#65533;"&#65533;C&#65533;3&#65533;`(&#65533;&#65533;w&#65533;&#65533;z&#65533;&#65533;N&#65533; &#65533;&#65533;B&#1091;&#65533;&#65533;jI<8RU&#65533;&#65533;&#1826;q&#65533;.>&#65533;&#65533;)F@? &#581;&#65533;&#65533;&#409;1&#65533;?V&#14708;&#65533;&#65533;&#65533;&#65533;&#65533;,mF &#245;&#65533;g43&#65533;%&#65533;/&#65533;&#65533;&#737;&#65533;s&#65533;&#454;o&#65533;Q&#65533;j}&#65533;&#65533;~&#65533;&#65533;&#65533;&#65533;j&#65533;8&#65533;(2&#805;&#65533;&#65533;.&#65533;f&#65533;Y&#65533;K ,&#65533;&#65533;&#65533;n&#65533;&#65533;&#65533;&#65533; &#65533;?&#65533;		@&#65533;&#65533;K&#65533;&#65533;3\w&#65533;(&#65533;&#65533;&#65533;&#65533;&#1088;&#65533;&#65533;Z_&#65533;&#65533;*&#65533;&#65533;]&#65533;&#65533;&#65533;Hx&#65533;&&#65533;2'&#65533;v0&#65533;&#65533; &#65533;P *r<sq+&#65533;&#65533;&#65533;3",Hw=&#65533;C#&#65533;pK[&#65533;A&#65533;&#65533; &#65533;?&#65533;az&#65533;P5&#65533;E{&#144;{&#65533;`Z&#65533;W@&#65533;&#65533;b&#65533;=4r,Tb8&#65533;X&#65533;&#65533;k&#65533;`l(b&#65533;a}~3&#65533;&#65533;F&#65533;F&#65533;1s&#65533;pR&#65533;&#65533;&#65533;&#65533;&#65533;1}&#65533;c&#65533;&#65533;iq=&#65533;lO&#65533;X*&#65533;&#65533;&#65533;c'1&#65533;&#65533;/&#65533;&#65533;)8&#65533;^ &#65533;J&#65533;&#65533; )&#65533;F&#65533;&#65533;CT&#65533;>&#65533;&#65533;Q&#65533;&#65533;LoW&#65533;n&#65533;`1&#65533;u&#65533;CL1&#65533;{u&#65533;&#65533; &#65533;pe&#65533; {B&#65533;3&#65533;&#65533;V"&#65533;S&#65533;W$&#65533;}&#65533;J2F&#65533;&#65533;j~8&#65533;&#65533;!&	ek+&#65533;$&#65533;Rk&#65533;&#65533;&#65533;&#65533;&#65533;v#&#65533;&#65533;&#65533; @I&#65533;&#65533;^H"&#65533;R&#65533;&#65533;	&#65533;&#65533;n#~&#65533;-&#65533;g6!w&#65533;&#65533;&#65533;&#65533;%&#65533;-&#65533;&#65533;%y/  &#65533;s='`R&#65533;'0@[,PBRF&#65533;pCaQ&#65533;&#65533;^&#65533;&#65533;vB&#65533;2=d&#65533;r$K&#65533;C&#65533;2 &#65533;&#65533;bhp&#65533;1&#65533;w&#65533;h  &#65533;	&#65533;P&#65533;x&#65533;&#65533;Kp&#65533; 5@=>&#65533; K&#65533;#&#65533;&#65533;&#65533;&#65533;:@&#65533;c65p[1c&#65533;&#65533;0&#1546;E&#65533;z&#65533;&#65533;[3&#65533;&#65533;&#65533;&#65533;&#65533;S0X&#65533;&#65533;q^"R`V.&#65533;&#65533;&#65533;j&#65533;U&#65533;&#65533;'wt&#65533;&#65533;t\&#65533;&#65533;='&#65533; p &#65533;3_&#65533;"&#65533;p p8&#65533;a&#65533;9~x4&#65533;UU1:&#65533;&#65533; &#65533;cg&#65533;&#1295;&#65533;"&#65533;&#65533;&#65533;&#65533;B&#65533;n&#65533;&#65533; &#65533;&#65533;f&#65533;&#65533;9(&#65533;&#65533;X&#65533;aYF&#65533;'&#65533;!`&#65533;&#65533;&#65533;X&#65533;&#1106;&#65533;&#65533;+F	F&#405;&1$}j&#65533;2,&#65533;&#65533;&#65533; &#65533; "&#65533;&#65533;s-nS{&#65533;&#65533;&#65533;&#65533;q&#65533;&#65533;kd&#65533;\&#1237;&#65533;F|7F&#65533;{DBy@&#65533;Bhy&#65533;,&#65533;&#65533;&#65533;&#65533;0I! &#65533;&#65533;@?&#65533;&#65533;`K&#65533;pg&#65533;A xC&#65533;&#65533;&#65533;&#65533;C&#65533;&#65533;&#65533;R&#65533;g&#65533;&#271;zI&#65533;&#65533;&#65533;&#65533;0&#65533;&#65533;&#65533;u&#65533;&#65533;`h5&#65533;)&#65533;&#65533;3e&#65533;&#65533;G'&#65533;u&#65533;&#65533;&#65533;a$&#65533;G*&#65533;2b&#65533;P/&#65533;r@&#65533; &#65533;'[&#65533;@&#344;C#F9&#65533; &#65533;&#65533;9&#65533;&#531;AB.&#65533;&#65533;&#65533;&#65533;&#65533;&#65533;5&#65533;&#65533;&#65533;&#65533;y&#65533;f&#65533;w"&#65533;H&#65533;&#65533;&#65533;s&#65533;1&#65533; &#65533;&#65533;tb.A#U&#65533;+&#65533;&#65533;N:'&#65533;0T"qXfnYI&#65533;0<,&#65533;	&#65533;&#65533;;&#65533;d&#65533;&#65533;>a&#65533;&#65533;%o&#65533;&#65533;&#65533;&#65533;&#65533;fM&#65533;&#65533;w&#65533;&#65533;&#65533;&#65533;V;&#65533;16&#65533;aa6&#65533;h&#65533;S
&#65533;B,&#65533;-@e&#65533;&#65533;H&#65533;&#65533;F&#1155;'e&#65533;4&#65533;&#65533; &#65533;Drq2&#65533;B&#535;D&#65533;6U&#65533;&#65533;&#65533;&#65533;&#65533;&#65533;d,&#65533;&#65533;&#65533;&#65533;&#65533;&#65533;&#65533;+"p&#65533;F9&#65533;n&#1808;%&#65533;"A&#65533;&#65533;%I<&#65533;&#65533;x&#65533;&#65533;&#65533;Zu&#65533;4&#256;&#65533;&#65533;&#65533;8&#65533;:8&#65533; -  &#65533;&#65533;	B!&#65533;/&#65533;O&#65533;Q &#65533;h&#65533;c&#65533;0:I&#65533;&#65533;yhFA+&#65533;zBDDk&#65533;I&#65533;&#65533;\qqFZU
&1 &#65533;&#65533;QI&#65533;&#65533;`}R&#65533;vq&#65533;&#65533;p&#65533;&#65533;S&#65533;q/&#65533;&#65533;"A&#65533;&#65533;&#65533;&#1300;&#65533;&#65533;&#65533;&#65533;Y%&#65533;1b&#65533;&#65533;F&#65533;zc&#1026;&#65533;&#65533;&#65533;=;	[.f&#65533;UJ&#65533;G&#65533;&&#483;!I&#65533;&#65533;v&#65533;&#65533;&#65533;>&#65533;0&#65533;%&#65533;e8&#65533;=m&#65533;&&#65533;&#65533;q"RD&#65533;p&#65533;&#65533;&#65533; p&#484;@&#65533;~^%(y&#65533;&#65533; &#65533;g@$6B&#65533;d&#65533; [Q&#65533;&#65533;&#65533;&#65533;#&#65533;&#65533;&#65533;&#634;(&#65533;&#65533;(T0 I&#65533;90&#65533;*P:&#65533;sa$&#65533;1 f&#65533;&#65533;&#65533;&#65533; IQ7~8&#65533;>*&#65533;&#65533;&#65533; z&#65533;r5&#65533;&#65533;&#65533;&#692;0&#65533;>fUs&#65533;0&#65533;&#65533;&#148;&#65533;&#2618;)&(&#65533;1&#65533;&#65533;&#65533;y&#65533;0z&#65533;&#65533;,+V6.0&#65533;&#65533;){&#65533;B7&#65533;e&#65533;bb&#65533;T&#65533;	&#65533;&#65533;"Pf&#65533;C
ei&#65533;&#65533;1s_&#1126;h&#65533;&#65533;o&#65533;&#65533;&#65533;&#65533;J&#65533;dsVG&#65533;&#65533;&#65533;&#65533;&#65533;fh61&#65533;6
&#65533;"Y&#65533; "@N&#65533;&#65533;&#65533;Y&#65533;@&#65533;J&#65533;&#65533;gU&#65533;&#65533; &#65533;>&#65533;&#65533;+&#715;&#65533;&#65533;P&#65533;v$&#65533;Is{&#283;c=wQD&#65533;&H{&#65533;&#65533; &#65533;*"UH&#65533;#&#65533;@H&#65533;q=&#65533;1d|KM&#65533;&#65533;i@&#65533;Y&#65533;&#65533;Q&#170;&#65533;&#65533;+@1jb~o1L
&#65533;&#65533;^W1m3&#30844;&#65533;`&#65533;&#65533;o&#65533;&#65533;&#65533;&#65533;j&#65533;_>&#65533;&#65533;&#65533;&#65533;&#65533;@&#65533;&#65533;c&#65533;&#65533;ul&#65533;X&#65533;E&#65533;w\uO&#65533;&#65533;na&#65533;&#65533;pH&#65533;#~&#65533;#t&#65533;[Y"&#65533;&#65533;@&#65533;&#65533;&#65533;U&#65533;&#65533;f&#65533;@b&#65533;&#65533;&#65533;&#65533;&#65533;SL6@F&#65533;"&#65533;G&#65533;&#65533;zH&#65533;[&#65533;&#65533;&#65533;6&#65533;&#65533;&#65533;&#65533;-+&#65533;t&#65533;&#65533;&#65533;&#65533;&#65533;j*/}{
&#288;&#65533;&#65533;4$&#65533;&#65533;K&#65533;!&#65533;P{&#65533;&#65533;&#65533;0 n&#65533;98&#65533;&#65533;L&#65533;&#65533;a&#65533;	Z&#65533;
 &#65533;&#65533;Ho&#65533;&#692;P&#65533;w&#65533;V&#65533;&#65533;9&#65533;&#65533; &#65533;&#65533; P&#65533;6I&#65533;t&#65533;P `$2&#65533;!&#65533;&#65533;OO|J&#65533;/<2&#65533;B@ 8&(&#65533;&#65533;&#65533;&#65533;S9&#65533;p5&#65533; C&#65533;&#65533;l,&#65533;K.&#65533;#&#65533;i&#65533;z"1&#65533;)&#65533;i6Lq&#65533;&
d4J&#65533;&#65533;&#65533;.V&#65533;A}&#65533;nRW&#65533;=&#65533;7&#65533;&#65533; &#65533;&#65533;&#65533;pT&#65533;a&#65533;]6&#65533;: CR&#65533;&#65533;&#65533;^&#65533;&#65533;&#65533;&#65533;J).\&#65533;{&#26558;;S&#65533;i&#65533;&#65533;C~&#65533;Ung&#65533;5x&#65533;&#65533;bBnS&#65533;bF1&#65533;&#65533;&#65533;y=&#65533;&#65533;g&#65533;&#65533;.&#65533;#&#65533;C&#65533;o\60&#65533;&#65533;&#1579;&#65533;8&#65533;+&#65533;:&#65533;&#65533;&#65533;&#65533;&#65533;&#65533;R&#65533;&#65533;zGI&#65533; &#65533;&#1122;&#65533;E&#65533;(A.f$&#65533;g&#65533;H&#65533;-&#65533;&#65533;g%&#65533;&#65533;%&#65533;E&#65533;3&#65533;!&#65533;&#65533;&#65533;L&#65533;&#65533;21&#65533;uA&#65533;w &#65533;&#65533;*P&#65533;*fV)&#19166; &#65533;&#65533;b&#65533;+g&#875;C&#65533;&#65533;&#65533;&#65533;&#65533;:&#65533;j wg&#65533; &#65533;&#65533;n&#65533;&#65533;Lx&#65533;&#65533;uD<&#65533;0 "&#65533;/&#65533; ,&#65533;&#65533;f&#65533;bs&#65533;:&#65533;[&#65533;@Gm&#65533;&#65533;`&#65533;`&#65533;aR&#65533;&#65533;#&#2039;&#65533;&#65533;E&#65533;&#557;&#65533;%^&#65533;|&#65533;j&#65533;&#65533;:&#65533;&#65533;{&#65533;4@&#65533;|&#1401;N&#65533; Z&#65533;&#65533;&#65533;N&#65533;&#65533;@&#65533;&#65533;Vv&#65533;&#65533;&#65533;&#65533;O&#65533;8&#65533;&#65533;q&#65533;&#474;&#65533;Q&#65533;14,&#65533;&#65533;&#65533;&#65533;+&#65533;X&#65533;&#65533;&#65533;A &#65533;,&#65533;&#65533;&#65533;)&#65533;x&#65533;P9P
(&#65533;&#65533;&#65533;iQ3&#65533;&#65533;4gJ&#65533;&#65533;I&#65533;&#1150;&#65533;E&#65533;> &#65533;!&#65533;#&#65533;wx&#65533;3s wB &#65533;R<&#65533;&#65533;&#65533;R&#65533;/b>+0^&#65533;'&#65533;&#65533;&#65533;K&#65533;&#65533;H&#65533;&#65533;&#1809;eZ&#65533;&#65533;&#65533;zt&#65533;H&#65533;L&#1172;&#65533;&#65533;&#65533;o&#65533;&#65533;&#1896;&#65533;&#65533;Q.=&#65533;G&#65533;5&#65533;!NM&#65533;&#65533;&#65533;&#65533;&#65533;`e&#65533;&#1186;&#65533;&#65533;4&#65533;&#65533;&#65533;Q&#65533;&#65533;&#65533;0&#65533;&#65533;q&#65533;7!&#65533;&#65533;&#65533;&#65533;&#65533;&&#65533;+p&#1363;&#65533;#,&#65533;E&#65533;&#65533;&#65533;{&#65533;'Ij13Cy&#65533;&#65533;s&#65533;SD&#65533;&#65533;&#65533;2&#65533;&#65533;j&#65533;&#65533;27 u&#65533;&#65533;&#65533;&#65533;&#65533;`&#65533;&#65533;Y^&#65533;fP9(&#65533;Y&#65533;&#65533;&#65533;&#65533;%00*&#65533;w&#65533;>&#65533;m&#65533;&#65533;b&#65533;&#65533;&#65533;&#65533;R&#65533;&#65533;&#65533;Z'&#65533;j b&#65533;&#65533;&#65533;0&#65533;&#65533;&#65533;&#65533;&#65533;z&#65533;!&#65533;&#65533;&#65533;Z+&#65533;hV #&#65533;#&#65533;&#65533;&#65533;&#65533;&#65533;&#65533;&#65533;n&#65533;&#65533;3&#65533;&#65533;G8&#65533;&#65533;{YTK2E S3&#65533;5aB{q &#65533;&#65533;B&#65533;&#65533;	"gCA&#65533;&#65533;&#65533;&#65533;s&#65533;&#65533;:&#65533;&#65533;T&#65533;Q&#65533;m+&#65533;1#&#65533;2n&#65533;n^&#65533;f&#65533;&#38743;&&#65533;T&#65533;2 TW
&#65533;&#65533;"&#65533; &#65533;N(=7&#65533;aLK&#65533;K &#65533;#W&#65533;&#65533;&#65533;&#65533;-sd&#65533;bJ&#65533;<&#65533;&#65533;&#65533;&#1854;&&#65533;#&#65533;&#65533;L&#65533;l@&#65533;2&#65533;&#65533;&#65533;1V&#65533;&#65533;&#65533;&#65533;&#65533;&#65533;&#65533;&#65533;3	!&#65533; ,&#65533;P&#65533;&#65533;`<&#176; &#65533;&#65533;&#65533;&#65533;&#65533;&#65533;8&#1841;&#65533;&#65533;D @=M~&#65533;#p&#65533;d&#65533;&#65533;&#1700;D&#65533;&#65533;o&#65533;h&#65533;5&#948;&&#65533;:N&#65533;&#65533;&#65533;&#65533;U&#65533;U)&#65533;2&#65533;&#65533;f&#65533;&#65533;&#65533;&#65533;xB&#65533;4M&#65533;h&#65533;+@=*'G&#65533;0 &#65533;3&#65533;t=&#65533;&#65533;&#65533;&#65533;&#65533;%&#65533;&#65533;&#65533;&#65533;&#65533; &#65533; ;&#65533;&#65533;b&#493;#&#65533;&#65533;5&#65533;&#65533;u&#65533;8&#65533;*&#65533;0&#65533;+&#65533;&#65533;[&#65533;Y&#65533;&#65533;0&#65533;&#65533;&#65533;&#65533;.&#65533;&#65533;EOM&#65533;&#65533;&#65533;&#65533;$&#65533;1&#65533;!!&#1038;TvG&#65533;&#65533;S d[&#65533;J	&#1897;	s&#65533;)o&#65533;U&#65533; &#65533;'&#65533;&#65533;&#65533;_z&#65533;&#65533;iDG&#65533;~A1&#65533;&#65533;roL&#65533;`&#65533;&#65533;a$&#65533;&#65533;&#65533;e&#65533;&#65533;&#65533;&#65533;%&#65533;&#65533;&#65533; N&#65533;&#496;I&#65533; &#65533;&#65533;&#65533;,&#65533;&#65533;&#65533;&#65533;&#65533;&#65533;&#65533;&#65533;&#65533;&#65533;&#65533;&#65533;&#65533;&#65533;&#65533;&#65533;+&#65533;&#65533;&#65533;&#65533;&#65533;&#65533;&#65533;&#65533;&#65533;2=.&#65533;1&#65533;&#65533;&#65533;&#65533;1&#65533;&#65533;&#65533;&#65533;&#65533;$&#65533;&#65533;&#65533;&#65533;&#65533;&#65533;&#65533;&#65533;!&#65533;*&#65533;2&#65533;&#65533;&#65533;&#357;&#65533;1&#65533;&#65533;&#65533;&#65533;=&#65533;*&#65533;#-,&#1988;$#&#65533;*&#65533;=&&66z&#65533; p#A~ P&#65533;C&#65533;&#65533;7 H4` &#65533;&#65533;04*e&#65533;/&#65533; AB&#65533;&#65533;&#65533;  o D $A0w&#1816;&#65533;o ;&n@ 	B&#65533;&#65533;0&#65533;&#65533;&#65533;F&#65533;&#65533; &#13561;&#65533;ah&#65533;1&#1159;&#65533;d&#65533;&#65533;&#65533;&#65533;&#65533;&#65533;,t&#65533;j&#65533;|y&#65533;&#65533;&#65533;&#369;I&#65533;&#65533;&#65533; C&#65533;&#65533;&#65533;wq&#65533;XHE&#65533;&#65533;&#302;v|U&#65533;&#65533;&#65533;>%N&#65533;&#65533;&#65533; Q1&#65533;&#65533;%I2^&#65533;&#65533;^&#65533;bw.&#65533;Z&#65533; jjj!2&d&#65533;P &#387;&#65533;=&#65533;&#65533;j &#65533;U=X(&#65533;&#65533;&#65533;&#65533;&#65533;&#65533;&&#65533;&#65533; &#324;+ZX q  &#65533;&#65533;P&#65533;C&#65533;!F&#65533;&#65533;&#65533;"&#396; cF&#65533;adH&#65533;$#&#65533;&#65533;&#65533;&#1184;B&#65533;
&#65533;&#65533;&#65533;/"v&#65533;&#65533;&#65533;h&#65533;#p@&#65533;j&#65533;&#65533;C&#65533;@&#65533;(&#65533;&#65533;&#65533;:&#65533;&#65533;&#65533;X&#65533;&#65533;&#65533; "&#65533;-&#65533;&#65533;&#65533;&#472;U Um@&#65533;*&#65533;p&#65533;c	a&#65533;q&&#65533;F1 &#65533;d&#65533;&#65533;&#65533;&#65533;x&#65533;&#309; 3;j(&#65533;&#65533;&#1169;&#65533;8&#65533;&#65533;_^&#528;&#65533;&#65533;CI&#65533;%&#65533;&#65533;T&#65533;	&#65533;&#65533;9	g&#65533;&#65533;&#65533;'jq&#65533;&#65533;)&#65533; &#65533;S&#65533;	d&#65533;pr0&#65533;
&#65533;B&#65533;&#65533;&#65533;&#65533;&#65533;&#27961;&#65533;
&#65533;p&#65533;	&#945;#&#65533;	3%0&#65533;A?\&#65533;P|.@&#65533;\d&#65533;FE&#65533;&#65533;`"&#65533;T&#65533;z&#65533;$&#65533;C&#65533;&#884;M`@&#65533;&#65533;C&#65533;h&#65533;SA$#` p&#65533;5&#65533;	+&#65533;&#65533;W&#65533;&#65533;`A"&#65533;&#65533;!&#65533;&#65533;e&#1244;&#65533;&#65533;,C^!&#65533;T&#65533;&#65533;0&#65533;M&#65533;&#65533;)&#65533;&#65533;&#65533;&#65533; &#65533;ig&#65533;(&#65533;&#65533;)&#65533;&#65533;U&#65533;`&#614;&#65533;Z&#65533;)&#65533;>Q&#566;&#65533;&#65533;B&#65533;!Q&#65533;&#65533;&#65533;&#65533;I&#65533;&#65533;&#65533;'x&#65533;x&#65533;h&#65533;&!&#65533;32&#65533;]&#65533;&#65533;C&#65533;p 03&#65533;p&#65533;
(t&#65533;O&#65533;D&#65533;&#65533;&#65533;uaD&#65533;JJi|&#65533;&#65533;&#65533;b[&#65533;F#5&#65533;&#65533;&#65533;&#65533;B&#65533;DPM @@&#65533;&#65533;&#65533;&#65533;&#65533;&#65533;&#65533;{&#171;-h bUg&#65533;U!&#65533;&#65533;&#65533;&#65533;$3 7J<&#65533;\&#65533;&#65533;&#1240;)+&#65533;[I(p&#65533;&#65533;&#1890;&#65533;&#65533;B(TQ&#65533;&#65533;N&#65533;&#65533;&#65533;0&#65533;
&#65533;q!&#65533;H2D&#65533;&#65533;&#65533;&#65533;-&#65533;&#65533;&#65533;b&#65533;&#65533;&#65533;Q8&#65533;`&#65533;&#65533;,&#65533;&#65533;&#1702;&#65533;&#65533;&#65533;&&#65533;&#65533;
(i&#65533;(&#65533;`A!&#65533;z@"&#65533;&#65533; A*&#65533;&#65533;&#65533;&#65533;&#65533;(L1&#65533;v&#65533;QD&#65533;&#65533;F&#11853;#GC&#65533;&#65533;&#65533;PC&#65533;D&#65533;&#65533;&#65533;p&#65533;&#65533;&#65533;&#65533;|&#65533;&#1486;&#65533;E&#65533;&#65533;&#65533;Y&#65533;d&#65533;_.pE9V&#65533;&#65533; 5&#65533;&#65533;&#65533;W'&#65533;_!I&#65533;&#65533; &#65533;"&#65533;'I&#65533;#s&#65533;6&#65533;&#65533;&#65533;"&#579;&#65533;&#720;&#1874;&#65533;~&#65533;X&#65533;&#65533;#H(#&#65533;Y&#65533;8 &#65533;$&#65533;| &#65533;&#65533;&#1510;b&Et&#65533; x&#65533;_'*&#65533;l\&#65533;&#65533;&#65533;&#65533;&#65533;&#65533;&#65533;ae.&#65533;&#65533;
&#65533; &#65533;&#65533;&#65533;&#65533;&#903; 0&#65533;y&#65533;T&#824;&#243;Ka&#65533;&#65533;)&#65533;^&#65533;&#65533;&#65533;P9&#65533;!&#65533;J&#65533;L&#65533;&#254;&#65533;X&#65533;&#65533;&#65533;V&#65533;8-2H&#65533;&#65533;&#65533;&#65533;d&#65533;&#65533;u&#65533;&#65533;X &#65533;&#65533;,`]B&#65533;&#65533;&#65533;]&#65533;&#65533;+&#1906;&#65533;
A&#65533;p|&#65533;&#65533;&#65533;&#65533;&#65533;aBK|r.&#65533;&#65533;58&#65533;, ,&#65533; &#65533;&.s&#65533;C&#65533;p#&#65533;&#65533;&#65533;&#65533;p&#65533;&#65533;)&#65533;C[dQ&&#65533;2H&#65533;G&#1320;Ae
a&#65533;&#65533;)&#65533;%&#65533;^&#65533;&#65533;&#65533;&#65533;&#65533;&#65533;&#65533;	&#65533;M&#65533;";&#1027;p&#65533; ,a&#65533;&#65533;H*&#65533;&#65533; >0&#65533;&#65533;|v&#65533;Q&#65533;(&#65533;&#65533;j&#65533;&#65533; &#65533;dgz&#65533;+&#65533;&#65533;&#65533;2&#65533;&#65533;&#65533;&#65533;&#65533;&#65533;&#65533; 4&#1264;&#65533;B&#65533;&#65533; ``&#65533;8&#65533;dmB&#65533;&#65533;D\&#65533;&#65533;&#65533;@kL&#65533;zR&&#65533;&#65533;	&#65533;@p&#65533;&#65533;e&#65533;4&#65533;X&#65533;k&#273;&#65533;)&#65533;B&#65533;E&#65533;&#65533;&#65533;&#65533;&#65533;&#65533;&#65533;&#65533;&z&#65533;&#65533;&#65533;&#65533;&#65533;&#310;^&#1233;&#65533;`v&#65533;&#368;J*&#65533;&#65533;t&#65533;&#65533;&#65533;
1&#65533;&#65533;&#65533;&#65533;j&#65533;;o&#43285;Q&#65533;&#65533;eZ&#65533;&#65533;&#65533;%&#65533;9&#65533;&#65533;&#65533;&#32860;&#65533;&#65533;/jw,&#65533;&#65533;&#65533;&#65533;u:$f&#1769;=&#65533;&#65533;&#65533;
&#65533;<$&#1639;&#65533;&#65533;&#65533;W&#65533;&#65533;i5&#65533;&#65533;1&#65533;&#65533;&#65533;&#65533;&#65533;3&#65533;&#65533;:&#65533;&#65533;&#65533;&#65533;?K&#65533;	d3&#65533;&#65533;- &#65533;)&#65533;&#65533;S &#65533;&#65533;&#65533;e&#65533;R&#65533;&#65533;,&#65533;&#65533;WI
)&#65533;&#65533;q-&#65533;A&#65533;z&#65533;T&#65533; &#65533;&#269;&#65533;\tBPxV!&#65533;t&#65533;P&#1802;&#65533;&#65533; &#65533;@&#65533;&#65533;&#65533;"c&#65533;&#65533;&#65533;*w	&#65533;
&#65533;-q&#65533;i	&#65533;l<@af&#65533;F8&#65533;&#65533;&#65533;&#65533;&#217;&#65533;&#65533;&#65533;&#65533;B&#65533;x&#65533;T&#65533;TW&#65533;&#65533;&#65533;V- @&#65533;&#65533;&#65533;>&#65533;D%L+&#65533;&#65533;&#65533;*&#65533;&#65533;&#65533;&#65533;zg,l&#65533;6B4&#65533;&#65533;|z&#65533;+&#65533;&#65533;H&#65533;&#65533;&#65533;&#65533;&#65533;j&#65533;	&#65533;Q&#65533;&#65533;&#65533; &#65533;&#65533;:.&#65533;&#65533;&#65533;?&#65533;i[
&#65533;a/@2&#65533;&#65533;
&#65533;Yh@&#65533;
&#65533;&#65533;i&#65533;TH`9&#65533;&#65533;P&#65533;&#65533;&#65533;b&#65533;&#65533;]&#65533;MK&#65533;+d@&#65533;lN5&#301;&#65533;&#65533;&#65533;l&#65533; &#65533;&#277;Qi&#65533;&#65533;&&#65533;&#65533;G&#1362;0&p&#65533;gY&#65533;&#65533;&#65533;$&#65533;&#65533; @r0&#258;&#65533;&#65533;b*PA6&#65533;&#65533;t&#65533;&#65533;|@lY%&#65533;&#65533;&#65533;&#65533;&#65533;&#744;&#65533;&#65533;&#65533;&#65533;!&#1409;	vF&#65533;&#65533;&#65533;Y&#65533;R?k&#65533;08&#65533;X&#65533;&#65533;&#65533;
"o&#65533;b&#65533;&#65533;&#65533;&#65533;&#65533; -`&#65533;H&#65533; H@R8&#65533;p&#65533;&#65533;&#65533;\&#65533;"&#65533;@&#65533;&#65533;>&#65533;&#65533;E&#65533;&#65533;
&#65533;&#65533;b&#65533;Pp&#65533;Z&#65533; &#65533;&#65533;	&#65533;&#65533;c~&#65533;^H&#65533;&#65533;<&#1962;/^ &#65533;&#65533;&#65533;>p.&#65533;x&#65533;T&#65533;`&#65533;"R&#65533;&#65533;&#1155;&#65533;0./z&#65533;&#65533;&#65533;h&#65533;&#65533;:&#65533;&#1291;&#887;h&#65533;5DF&#65533;&#65533;&#65533;n<!"&#65533;32k&#65533;$&#65533;M&#65533;" C&#65533;o"&#65533;V&#65533;&#65533;&#65533;&#65533;&#65533;l&#65533;+)K&#65533;S6,&#65533;0 O&#65533;&#65533;&#65533; &#65533;s&#65533;c&#65533;a|&#65533;`&#65533;@8]I x&#65533;  h&#668;9 &#65533;c&#1066;&#65533;&#65533;b%Pi&#65533;&#65533;&#65533;&#65533;/e&#65533;&#65533;&#65533;&#65533;&#65533;&#65533;&#65533;
&#65533;#&#65533;&#65533;0^&#65533;3r&#65533;)/&#65533;&#65533;&#65533;&#65533;+&#1814;&#65533;*&#65533;&#65533;.&#65533;&#65533;&#65533;&#65533;&#65533;,&#65533;c6&#65533;_R&#65533;f|c&#65533;t_&#65533;&#65533;"&#65533;&#65533;&#65533;&#65533;&#65533;&#65533;-]&#65533;&#65533;\#T&#184;`&#65533;  &#65533;uGc&#65533;f	{#&#65533;&#65533;!"&#65533;K  	T`&#65533;&#65533;&#65533; 8&#65533;DL&#65533;&#65533;&&#65533;hKF&#65533;&#1543;$&#65533;"&#65533;&#65533;&#996;&#65533;k&#65533;D=V	c&#65533;bZ&#65533;&#65533; &#65533;&#65533;&#532;&#65533;b&#65533;XX&#65533;&#65533;&#65533;&#65533;c`7&#65533;,h&#65533;i&#65533;&#65533;&#65533;'g`Y&#65533;&#65533;j &#65533;&#65533;BBwO&#65533;&#65533;&#65533;&#65533;|&#65533;g)&#65533;A&#65533;-}&#65533;9&#65533;&#65533;5y&#65533;$D&#65533;&#65533;:l&#65533;K&#65533;&#65533;&#65533;&#65533;&#65533;TB&#65533;X1[&#65533;&#65533;&#65533;&#65533;n&#65533;p&#65533;x&#65533;e&#65533; ,jG!&#65533;&#65533;/&#65533;a&#65533;o&#65533; _&#65533;/?
&#65533;&#65533;-&#65533;&#65533;bw+&#65533; &#65533;+&#65533;&#65533;-`   (&#65533;&#65533;1}&#65533;D>&#65533;u|&#65533;f&#65533;s&#887;jD&#65533;jK&#65533;O&#65533;&#65533;4&#65533;&#65533; &#1041;p,&#65533;&#65533;&#65533;&#65533;&#65533;&#65533;B J`?E!@;D$&#65533;6\&#65533;R5@_[VU&#65533;&#65533;*po&#65533;&#65533;($&#65533;&#65533;8y&#65533;!&#65533;@$&#65533;&#65533;K&#65533;&#65533;.&#65533;&#65533;	&#65533;E8&#65533;&#65533;&#65533;&#1984;x&#65533;UAr&#65533;&#65533;&#65533;&#65533;1.H&#65533;JBB&#65533;&#65533;	Ea&#65533;&#65533;}s
*D	&#65533;&#65533;R#&#65533;g&#65533;&#65533;+,&#65533;+P &#65533;1&#65533;&#65533;?&#65533;&#65533;>&#65533;`5P &#65533;7&#65533;5 &#65533;&#65533;&#961;(31>M&#65533;X PaQFS&#65533;mU&#65533;BR&#1047;4	a3&#65533;V&#65533;dV&#65533;a,&#65533;A-&#65533;G&#65533;Y=&#65533;;&#65533;&#65533;}R&#65533;Q&#65533;P&#65533;R&#65533;&#65533;x&#65533;7A&#65533;%/&#65533;&#65533;7&#65533;&#65533;\MA
&#65533;&#65533;&#65533;J&#65533;&#65533;,&#65533;f*&#65533;	s&#65533;osA&#65533;&#65533;PA&#65533;Q&#65533;$A&#65533;P.&#65533;&#65533;&#65533;U&#65533;!A&#65533; &#144;w!7G&#65533;&#65533;19&#65533;d6&#65533;pCX&#65533;d&#65533;! I&#65533;	"&#65533;VG&#65533;?&#65533;r&#65533;U &#65533;&#65533;[.p >&#65533;W&#65533;E&#65533;R7&#65533;N&#65533;6Gq|&#65533;a&#65533;&#65533;)&#1624;F QX&#65533; E =&#65533;&#65533;8qinX56&#65533;b&#65533;!&#65533;w&#65533;&#65533;0&#65533;&#65533;o&#65533;&	&#65533;IE&&#65533;z7&8@&#65533;pBV^&#65533;g&#65533;&$.&#65533;&#65533;/&#65533;&#65533;[&#65533;0  &#65533;&#65533;x$i+p#&#65533;p&#65533;&#65533;0&#65533;&#65533;$r&#65533;&#65533;&#65533;&#65533;&#65533;&#65533;]&#65533;
g&#65533;&#65533;^Gu&#65533;&#65533;&#65533;T=&#65533;&#65533;8&#65533;&#65533;K("K~&#65533;&#65533;y&#65533;&#65533;!@v,&#65533;?1J$# ;,&#65533;&#65533;u&#65533;&#65533;I&#65533;Bw&#65533;&#65533;&#65533;&#65533;i0(V&#1292;&#65533;j&#65533;( &#65533;O&#551;|&#727;s&#65533;t:&#22613;&#65533;&#1428;&#65533;G&#65533;&#1100;6pt&#65533;q<0@@;b&#65533;&#65533;&#65533;i=&#65533;&#65533;&#65533;b&#65533;u&#65533;e'+ i&#65533; >&#65533;C1&#65533;Cu&#65533;	eCw!&#65533;c&#65533;p!&#65533;&#65533;&#65533;&#65533;iw&#65533;&#65533;=)%n&#65533;x&#65533;ay&#65533;&#1361;o&#65533;R&#65533;&#65533; y&#65533;&#65533;&#65533;&#65533;*Jq&#65533;P[<%{&#65533;p#&#65533;&#65533;&#65533;V&#65533;&#65533;&#65533;&#65533;`Iq&#65533;BJ&#65533;U&#65533;&#65533;@&#65533;vG9$  o&#65533;K
#&#65533;l&#65533;I,&#65533;&#65533;D.uZe&#65533;&#65533;N&#65533;&#65533;&#65533;&#65533;&#65533;&#65533;!i&#65533;3N&#65533;&#65533;&#65533;X3&#65533;O&#65533;&#65533;&#65533;2:c&#65533;7&#65533;|W&#65533;|&#36933;f3&#65533;A&#65533;&#65533; &#65533;X   &#65533;35zP+&#65533;l}H5.@;&#65533;&#65533;\&#65533;7.&#65533;,&#65533;&#65533;&#65533;#SX&#65533;:%&#65533;^&#65533;C}Y&#65533;&#65533;&#65533;^ip?b	&#65533;&#1088;&#65533;9&#65533;2L&#65533;^&#65533;&#65533;A]&#65533;&#65533;D&#65533;5&#65533;@1S=&#65533;+&#65533;&#65533;x&#65533; &#65533;&#65533;&#65533;&#65533;)E7R&#65533;&#65533;&#65533;&#65533;`&#65533;&#65533;a&#65533;/R
CP&#65533;&#65533;(&#466;OS&#65533;`&#65533;&#65533;*&#65533;&#65533;(&#65533;&#65533;k"&#65533;Q/ck&#65533;&#65533;&#140;&#65533;&#65533;D3N&#65533;3 &#65533;&#65533;!&#65533;&#65533;&#65533;&#65533;&#1344;X&#65533;8&#65533;_$&#65533;&#65533;&#157;5aC&#65533;'&#65533;i&#65533;#&#65533;&#65533;&#65533;D&#65533;&#65533;C&#65533;&#65533;&#65533;&#65533;u&#65533;&#65533;&#65533;y`\&#65533;Z~3 G&#65533;\&#65533;uV&#65533; &#65533;!&#65533;j&#65533;&#65533;&#65533;&#65533;&#65533;&#65533;&#65533;&#65533;&#65533; &#65533;7&#65533;V9]b6[nM&#65533;~&#65533;&#65533;&#65533;
&#65533;&#65533;4"now_&#65533;a=t&#65533;B&#65533;&#65533;&#65533;P
&#65533;&#65533;2kPge&#65533;&#65533;F&#65533;So&#65533;&#65533;eq&#65533;=&#65533;&#65533;&#65533;
&#65533;p&#65533;z <;&#65533;Q!eE&#65533;a6@+&#65533;	6&#65533;&#65533;N&#65533; I#&#65533;&#65533;1&#65533;&#65533;&#65533;&#65533;CSf7&#65533;F&#65533;4s +&#65533;&#65533;&#65533;G&#65533;<&#65533;&#65533;&#65533; u&#65533;$&#65533;=Xm0'&#65533;&#1294;&#65533;7"p$/&#65533;xX
W&#65533;v&#65533;HB&#65533;p+p&#65533;&#65533;&#65533;B&#550049;&#1332;&#65533;&#65533;.&#65533;	&#65533;Tn_&#65533;&#65533;&#65533;'$$0&#65533;&#65533;&#65533;&#65533;!&#65533;\&#65533;&#65533;P"&#65533;&#65533;BA&#65533;&#65533;\&#65533;1\&#65533;S&#917;&#65533;pU&#65533;8p&#65533;&#65533;	p&#65533;&#65533;&#601;&#65533;&#65533;v_&#65533;&#65533;+&#65533;Y&#65533;K&#65533;a&#65533;&#65533;{&#65533;&#65533;$8&#65533; #&#65533;&#65533;s2&#65533;70&#65533;"Q3Mh&#65533;&#65533;#O&#65533;&#65533;|{K&#65533;av>&#65533;4|s4&#65533;&#65533;&#65533;&#65533;&#65533;{bjXN$&#65533;&#65533;$Z&#65533;&#65533;&#65533;Sh&#65533;~&#65533;1&#65533;&#1682;V6k&#65533;&#65533;e&#65533;&#65533;!&#65533;&#65533;F&#65533;	 0&#65533;4&#65533;&#65533;&#65533;&#65533;&#65533;M:dq&#65533;R&#65533;-!@#&#65533; &#65533;7&#65533;.&#65533;O&#65533;uZ&#65533;@&#65533;fZ&#65533;&#65533;@&#1664;&#65533;&#65533;&#65533;J[&#65533; yb6
&#65533;&#65533;R&#65533;p&#65533;&#65533;&#65533;&#65533;&#65533;&#65533;}&#65533;,&#65533;!&#65533;D&#65533;&#65533;8.&#65533;Q2N*&#65533;/s&#65533;5&#65533;Q@0	&#65533;W&#1633; @&#65533; R&#65533;|&#65533;9&#65533;&#65533;JX#>I3sM&#65533;&#65533;2&#65533;8c&#65533;Q&#65533; &#65533; t&#65533;&#65533;p&#65533;?Q
E` &#65533;LT&#65533;&#65533;:l&#65533;P9
o&#65533;&#65533;ce&#265;0&#65533;jG &#65533;[&#65533;"^&#65533;{9&#65533;&#65533;&#65533; "[_&#65533; &#65533;&#65533;	 &#65533;&#65533;&#65533;:)&#65533;&#65533;&#65533;&#65533;&#65533;"!"w&#65533;+&#65533;&#256;&#300;t&#65533;hw&#65533;&#65533;&#65533;&#65533;&#65533;-&#65533;B	&#513;V%,&#65533;5&#65533;%p_&#65533;&#65533;&&#65533;&#65533;5S&#65533; )`&#65533;0pP&#65533;&#65533;G&#65533;0(&&#65533;8 D@3&#65533;&#65533;ERi=w&#65533;&#65533;&#887;A,&#1977;N78s&#65533;&#65533;x&#65533;&#65533;wG+&#1440;&#65533;'&#65533;Oj-0I&#65533;&#65533; &#65533;&#1930;R&#65533;&#65533;&#65533;&#65533;&#65533;(2M[&#1115;&#65533;T &#65533;&#65533;Kxa&#10442; 2&#65533;"&#65533;&#65533;X2P[&#65533;	TU.s&#9944;&#65533;&#65533;&#65533;&#65533;&#1267;!p&#65533;&#65533;&#65533;&#65533;S&#65533;&#65533;d&#65533;&#65533;&#65533;bB&#65533;&#65533;,&#65533;Wy&#65533;&#65533;[&#65533;@&#65533;&#65533;J4b&#65533;&#65533;&#65533;>&#65533;a&#65533;md|]&#1115;,&#65533;p &#65533;&#65533;Me&#65533;&#65533;&#65533;W}<ZD(vgo&#65533;&#65533;&#65533;&#65533;&#65533;Ly&#65533;&#65533;sK&#65533;O&#65533;&#65533;Ui&#65533;&#65533;a&#65533;&#65533;E&#65533;r3I&#65533;Ot$2t&#65533;&#817;w-0<J&#65533;&#65533;0 &#65533;F1&#65533;&#65533;&#65533;&#65533;&#65533; A&#65533;&#65533;&#65533;&#65533;q2&#65533;L&#65533;&#65533;&#65533; R&#65533;^{f8H&#65533;S&#65533;@&#65533;[&#65533;I&#65533; &#65533;&#65533;&#65533;&#65533;&#65533;&#65533;@&#65533;I&#65533;{\&#65533;%V&#65533;9Q&#65533;-&#65533;R &#65533;t&#65533;&#65533;v(&#65533;*iD{&#65533;BJ;	-T(I&#65533;0&#65533;}&#65533;"XKd&#65533;C[&#65533;&#65533;&#1805;&#65533;38&#65533;/>&#65533;%&#65533;&#65533;K7:b*&#65533;&#65533;v#i&#65533;D .P&#65533;&#65533;&#65533;~@&#65533;1&#65533;&#65533;*&#65533;	&#65533;&#65533; zG&#840;&#65533;&#65533;D@ 	&#65533;&#65533;s&#65533;:&#65533;3&#65533;&#65533;k&#65533;j&#65533;&#65533;&#65533;N&#65533;&#65533;&#65533;&#65533;<-'&#65533;_@@&#1981;[(0&#65533;&#65533;*0)`&#65533;gq&#65533;&#65533;%&#65533;&#65533;Y&#65533;P1@x&#65533;I[&#65533;Ag&#65533;&#65533;&#65533;&#65533;+&#65533;z=&#65533;R&#65533;&B&#65533;&#65533;&#65533;A&#65533;&#65533;E&#65533;&#65533;&#65533;&#65533;R&#65533;&#65533;&#65533;UNog&#65533;pz&#65533;&#65533;&#65533;@7&#65533;&#65533;&#65533;&#65533;&#65533;&#65533;&#65533;'&#65533;&#65533;V&#65533;&#65533;JT'&xJ&#65533;&#65533;&#65533;&&#65533;-`(&#65533;5&#65533;L&#65533;  :&#65533;l&#65533;&#65533;&#65533;&#65533;	" 9&#65533;&#65533;P&#65533;&#65533;&#65533;E&#65533;&#65533;=s<O:&#65533;t4G&#65533;&#670;}&#65533;q&#65533;mtjvZO(^&#1538;F&#65533;&#65533;$&#65533;&#65533;^&#65533;&#65533;b&#65533;j&#65533;)gLJ&#65533;&#65533;&#65533;&#65533;&#65533;&#65533;`:&#65533;Ze&#65533;RFN{;-&#65533;0^&#65533;L&#65533;&#65533;/&#65533;P' w0&#65533;&#65533;I&#65533;&#65533;R&#65533;&#65533;#]^&#65533;&#65533;r&#65533;B&#65533;B(i&#65533;I&#65533;&#65533;&#65533;&#621;&#65533;&#65533;&#65533;-&#65533;v&#65533;&#65533;9&#65533;&#65533;-&#65533;&#65533;&#65533;&#256;&#65533;WM^&#65533;`&#65533;&#65533;d&#65533;Nd&#65533;&#692;(&#65533;l&#65533; q&#65533;&#65533;&#782;pH&#65533;&#65533;8&#65533;]&#65533;&#65533;&#65533;@&#65533;>^]&#65533;&#65533;&#65533;^&#65533; "&#65533;&#65533;6&#65533;i<<&#801;>&#65533;&#65533;&#65533;R&#65533;R&#65533;D&#65533;E&#65533;&#65533;L&#65533; ls&#65533;}&#65533;iT4&#65533;-&#65533;I&#65533;X
&#65533;&#65533;&#65533;&#65533;N-BY&#65533;&#65533;q &#65533;&#65533;&#65533;*#9&#65533;d%&#312;&#65533;mq8&#65533;GD&#65533;&#65533;&#52679;L&#65533;&#65533;&#65533;&#65533;"E&#65533;&#65533;&#65533;&#1864;&#1552;.JJN\&#65533;&#65533;HJ1&#65533;;&#65533;&#65533;C&#65533;6&#65533;&#65533;|&#65533;&#65533;)&#65533;p&#65533;@0pe(&#65533;R&#65533;t&#65533;&#65533;0oe&#65533;&#65533;VJ9|T>Tk&#65533;@BgM&#65533;i&#65533;&#65533;A&#65533;M&#65533;A&#65533;!&#65533;~5&#65533;&#65533;8&#65533;S'~&#65533;C&#65533;&#65533; 1`]&#1365;-l%&#65533;&#65533;&#65533;j&#65533;&#65533;Y&#65533;>&#65533;&#65533;kT&#65533;F`&#65533;&#65533;y&#65533;X;&#65533;&#65533;[H&#65533;uj&#65533;>C&#65533;X&#65533;X&#65533;&#65533;:s&#65533;&#65533;&#65533;&#65533;&#65533;4O 	&#65533;&#65533;&#65533;&#65533;&&#65533;1&#65533;&#65533;L&#65533;&#65533;&#65533;p&#65533;p&#938;15&#65533;
fx&#65533;(@&#65533;&#65533;%&#65533;&#65533;&#65533;I&#65533;&#65533;&#65533;&#497;&#65533;&K&#65533;&#65533;$1&#65533;&#65533;&#65533;&#65533;&#65533;&#65533;+&#65533;&#65533;&#65533;&#65533;&#65533;&#65533;&#65533;&#65533;1&#65533;&#65533;,&#65533;&#65533;&#65533;&#65533;&#65533;&#65533;&#65533;,&#65533;&#65533;&#65533;&#65533;&#65533;&#65533;&#65533;&#65533;&#65533;&#65533;&#65533;&#65533;A&#65533;&#65533;&#65533;&#65533;&#265;"&#65533;&#65533;&#65533;&#456;5&#517;&#65533;&#65533;&#65533;!&#65533;&#65533;.&#65533;+&#65533;&#65533;)*&#65533;&#65533;&#65533;$#"$$&#65533;Xa&#65533;@A&#65533;p&#196;&#65533; 4"&#65533;&#65533;&#65533;@&#65533; &#65533;G @&#65533;&#1056;$&#65533;&#65533;Y[&#65533;re&#65533;ObB&#65533;@3&#65533;&#65533;&#65533;&#65533;&#65533;&#65533;!
nX&#65533;h&#65533;&#65533;$F&#65533;`&#65533;@&#65533;&#65533;Bt&#65533;Db .&#65533;Y`&#65533;&#65533;&#65533;&#65533;,`x&#65533;&#65533;B&#65533;Y&#65533;n	 @&#65533;1&#65533;&#65533;	&#65533;uIQ&#65533;
&#65533;.&#65533;c&#528;VdCCe:CkY&#65533;=&#65533;&#65533;&#65533;bk&#65533;&#65533;2|H&#65533;T(}X0&#65533;f&#65533;d&#65533;&#65533;&#65533;]E&#65533;&#65533;8BZ&#65533;&#65533;u_&#65533;&#65533;e&#65533;X&#65533;&#65533;&#65533;&#65533;Q&#65533;&#65533;VP&#65533;&#65533;*C&#65533;&#65533;&#65533;0 &#65533;&#65533;g&#65533;F&#522;&#1384;B*V&#65533;&#65533;&#65533;&#65533; &#65533;+@x ` r/&#65533;&#224;	 4(rT&#65533;&#65533;g&#65533;&#65533;C&#65533;P&#65533;d&#65533;&#65533;&#65533;&#65533;K&#65533;&#65533;TM8yD&#65533;@)&#65533;	X$ 7&#65533;P&#65533; p@ eU &#65533;E&#65533;	!&#65533;-&#65533;#&#65533;&#65533;%##sI&#65533;b&#65533;2@L&#65533;&#65533;b&#65533;3[!&#65533;&#65533;&#65533;e&#65533; ]3&#65533;,&#65533;&#65533;"l&#65533;25
8&#65533;5&#65533;\&#145;&#65533;0&#65533;/&#65533;4&#1497;]&#65533;&#65533;x&#65533;&#65533;K *2vV&#65533;)&#65533;&#65533;&#65533;"H&#65533;$&#65533;YY&#65533;w
&#1695;&#65533;,h &#65533;P&#65533;&#65533;&#65533; &#65533;&#308;&#65533;B&#65533;&#65533;r&#65533;5&#65533;z&#65533;&#65533; D&#65533;&#65533;&#65533;p&#65533;&#65533;dX&#65533;$@&#65533;4u@&#65533;&#65533;&#65533; &#65533; &#65533;&#65533;&#65533;	x&#65533;G7&#65533;&#65533;_L~&#65533;&#65533;%28fM7}$&#65533;N&#65533;p_&#65533;e&#65533;&#65533;&#65533;Dt&#65533;
&#65533;&#65533;&#65533;&#65533;`0+&#278;&#65533;&#65533;&#65533;XL5&#65533;d&#65533;N%&#65533;U"&#65533;6&#65533;&#65533;&#65533;&#65533;L> B[&#65533;i E
 &#65533;q&#65533;&#65533;&#65533;$&#65533;$#&#65533;|.7(4-AP&#65533;$&#65533;&#65533;&#65533;,&#65533;&#65533;&#65533;v&#65533;-&#65533;&#65533;a&#65533;u&#65533;
G>&#65533;&#65533;",&#65533;K&#65533;&#65533;&#65533;@.]&#65533;Q&#65533;&#65533;&#65533; }&#65533;is!*&#65533;&#65533;<&#65533;&#65533;&#65533;&#65533;^&#65533;pw(&#65533;&#65533;S&#65533;&#65533;&#65533;@&#65533;&#65533;,&#65533;&#65533;&#65533;W&#65533;&#65533;&#65533;&#65533;&#65533;&#65533;&#65533;&#65533;&#65533;&#65533;&#65533; &#65533;@ w!&#65533;&#65533;B `&#65533;@&#65533;m&#65533;;&#65533;@&#65533;
&#65533;
,H&#162;&#65533;K&#65533;&#65533;M&#65533;&#65533;0h&#65533;M&#65533;yt&#65533;F&#65533;:H&#65533;&#65533;Z&#1027;Q&#65533;&#65533;! @Q=&#65533; &#65533;`&#65533;&#65533;A&#65533;&#65533;&#65533;x._&#65533;&#65533;#7<&#65533;u&#65533;g\&#65533;&#65533;&#65533;&#65533;Y&#65533;A\&#65533;&#65533;vE[&#65533;%O2&#65533;e&#65533;al&#65533;&#65533;Y"&#65533;&#65533;l@&#65533;+p&#65533;%&#65533;5p&#65533;&#65533;&#65533;&#65533;&#1302;"&#65533;	&#65533;4&#338;a&#65533;&#65533;YL.k'&#65533;&#65533;h&#65533;#fJ,x&#65533;&&#65533;&#65533;&#65533;C&#65533;=&#65533;&#65533;&#65533;S&#65533;&#65533;&#65533;#,`&#65533; V&#65533;R8&#65533;&#65533;&#65533;[&#65533;x&#65533; i&#65533;  - &#65533;H&#65533;3&b&#65533;o~{&#65533;Ld&#65533;&#65533;&#65533;&#65533;&#65533;p<I&#65533;&#65533;&#65533;&#65533;!\+=h@>&#65533;&#65533;S&#65533;&#65533;&#65533;	 p&#65533;&#65533;&#65533;F g&#65533;&#65533;f&#65533;:0&#65533;*&#65533;&#65533;"V&#65533;!&#65533;&#65533;C'0&#65533;!&#65533;r&#65533;}U'&#65533;3V%L&#65533;&#65533;C&#65533;&#65533;&#65533;&#65533;&#65533;r
&#65533;&#65533;&#65533;IzH&#65533;&#65533;&#65533;
x&#65533;9G&#65533;D&#648;$&#65533;&#65533;O&#65533;Rc&#65533;\'&#65533;HL&#65533;&#65533;&#65533;s`&#65533;G1 w&#65533;x&#65533;
e4&#1332;&#65533;w&#65533;X&#65533;

&#65533;&#374;&#65533;+&#65533;(H",-&#65533;X&#65533;&#1149;HP\$&#65533;@&#65533;Z@ &#65533;&#65533;&#65533;XU&#65533;p&#65533;&#65533;&#65533;&#65533;	&#65533;&#65533;+4k$$&#65533; &#65533;@H&#65533;i .Y(AP&#65533;>BE(,&#65533;&#65533;{
&#65533;&#65533;&#65533;&#65533;r_&#65533;@&#65533;  @E:&#65533; 	|&#65533;	&#65533; F&#65533;&#65533;%&#1541;&z&#65533;@&#65533;j&#65533;&#65533;r&#65533;	&#65533;.&#65533;&#65533;3"&#65533;E2&#65533;&#65533;&#65533;Fd0&#65533;&#65533;@[&#65533;j@&#65533;&#65533;&#65533;K&#65533;&#65533;,W&#65533;Q"&#65533;D2&#65533;3&#65533;&#65533;t &#65533;Y&#65533;&#65533;&#65533;&#65533;t&#65533;l%L&#65533;&#65533;,&#65533;xs&#65533;&&#65533;&#65533;&#65533;D&#65533;&#65533;&#48934;&#65533;&#65533;&#65533;&#65533;&#65533;&#65533;&#65533;b\bv&#65533;&#65533;
&#65533;&#65533;&#65533;&#65533;u&#65533;Q.&#65533;'1R&#65533;&#65533;N(&#65533;&#65533;&#65533;&#65533; 4&#65533;&#65533;kL&#65533;;&#65533;@X&#65533;~p&#65533;=&#65533;L 	X&#65533;!&#65533;&#65533;.u"&#65533;&#2522;&#65533;&#65533;&#65533;&#65533;&#65533;&#65533;v&#65533;bS&#65533;xS&#65533;y&#65533;p$&#65533;baD4d&#65533;h&#65533;&#65533;g[ SH&#65533;%QO:H&#65533;&#65533;E&#65533;d&#65533;yK&#65533;	6p&#65533;I&#65533;C^&#65533;W!&#65533;V&#65533;O&#65533;&#65533;&#65533;+&#65533;4&#65533;&#65533;GO.a|:2XxA&#65533;5 )&#65533;V&#65533;&#65533;h'&#65533;W2(pS&#65533;&#65533;x[&#65533;E]&&#65533;ud"w&#65533;&#65533;&H&#65533;a&#65533;7&#65533;&#65533;&#1416;&#65533;,0&#65533; '&#65533;
&#65533;&#65533; .ZE&#65533;z&#65533;&#65533;\&#65533;FG&#65533;&#65533;zT&#65533;n&#65533;P*7V&#1074;&#65533;"&#65533;g[Y&#65533;c. &#65533;&#65533;=&#65533;T	&#65533;&#65533;Sv&#65533;&#65533;&#65533;*&#65533;&#65533;&#65533;m#.&#65533;&#65533;&#65533;&#65533;&#65533;&#1743;&#65533;<&#65533;A&#65533;&#65533;o&#65533;\&#65533;&#65533;&#65533; &#65533;) &#65533;&#65533;&#1028;&#65533;&#65533;&#65533;&#65533;&#65533;(&#65533;bP&#65533;!JM&#65533;R'&#65533;&#65533; 8&#65533;&#65533;t`C/U	1b]&#65533;&#65533;&#65533;d&#65533;&#441;&#65533;&#65533;.,0%8iL@&#65533;&#65533;&#65533;U&#65533;&#65533;&#65533;1L&#65533;pA<P&#65533;&#65533;&#65533;&#65533;&#65533;kN]A&#65533;x*u&#1480;R&#65533;V&#65533;3&#65533;&#65533;k&#688;&#65533;l&#45185;5_&#190;f>VQ&#65533;h&#65533;-&#65533;&#65533;&#65533;&#65533;&#65533;X4&#65533;%e"
&#65533;&#65533;&#65533;&#65533;>&#65533;D0&#65533;d&#65533;L&#65533;`&#65533;J&#65533;&#65533;\&#65533;pN&#65533;&#65533;&#65533;&#65533;&#65533;/&#65533;&#65533;k&#65533;" P&#65533;&#65533;<&#940;5&#65533;A(&#313;U&#65533;p5 J&#65533;6g&#65533;&#65533;&#65533;&#65533;@&#65533;&#65533;I!&#65533;$&#65533;&#65533;&#65533;El&#65533;&#65533;&#65533;&#412;8 ?u&#65533;&#65533;z&#65533;_&#65533;S&#65533;X0&#65533;@a&#65533;&#65533;|&#65533;(FL4*&#65533;]&#65533;{eYl&#65533;H&#65533;)_!j3T&#65533;&#65533;&#65533;&#65533;&#65533;&#65533;&#65533;B&#65533;&#65533;&#65533;&#65533;P&#65533;K&#65533;=&#65533;V x=b&#65533;:&#192563;K&#65533;Ht&#65533;&#264;&#65533;/&#65533;&#65533;&#65533;&#65533;&#65533;&#65533;^&#65533;)%:&#1138;&#65533;J&#65533;y&#65533;&#65533;&#1370;&#65533;]&#467;&#456;Aa&#65533;,:&#65533;d7E&#65533;8&#65533;
&#65533;&#65533;&#65533;!&#65533; &#65533;$&#65533;&#65533;Z&#65533;F9X&#1632;=&&#65533;O&#65533;42&#65533; &#65533;p&#65533;&#65533;0&#65533;mbh&#65533;i&7Yq&#65533;&#65533;e[B&#65533;&#65533; &#65533;)&#65533;|`-&#65533;d&#65533;&#65533;&#65533; q&#65533;&#65533;h&#65533;]7&#65533;"&#65533;ZXo&#65533;&#65533;d&#65533;&#65533;&#65533;CCF&#65533;&#65533;&#65533;
&#65533;&#65533;\&#65533;&#65533;v&#65533;&#1797;&#65533;"0Q&#65533;l&#65533;&#65533;&#65533;&#65533;8&#65533;}y&#65533;J&#65533;2&#65533;&#65533;&#65533;&#65533;'&#65533;&#65533;&#65533;&#65533;;W4&#65533;
&#65533;/:&#65533;&#1504;]&#65533;apd&#65533; &#65533;&#65533;&#1483;&@ |&#65533;&#65533;60  -&#65533;3;&#65533;=}&#65533;&#65533;JdG{Y&#65533;&#65533;K&#65533;9&#65533;&#65533;&#65533; d&#65533;&#65533;&#65533;5"&#65533;!-&#65533;%&JP&#1562;&#65533;&#65533;&#65533;&#65533; &#915;:&#65533;Jv&#65533;&#65533;Ez&#65533;W&#65533;#w:&#65533;+n&#65533;@Qc `c&#65533;&#65533;-aa&#65533;&#65533;&#65533;&#65533;-&#65533;F&#65533;/&#65533;n&#65533;&#65533;
&#65533;:5&#65533;D&#65533;&#65533;O&#65533;&#65533;&#65533;&#65533;"&#65533;b&#65533;&#65533;	&#65533;&#65533;[&#65533;0;0d &#65533;PW&#65533;#&#65533;<&#65533;!F&#65533;&#65533;G2&#65533;&#65533;
u2~q<&#65533;}x&#65533;eO&#65533;?&#65533;W&#65533;P<&#65533;E&#65533;&#65533;&#65533;>EB;&#1408;&#65533;@$&#65533;N&#65533;&#65533;}&#65533;&#65533;H"8z&#65533;-&#65533;P	\&#65533; 	#&#65533;I&#65533;R&#65533; 
&#65533;f
1 l2I,P&#65533;&#65533;e@P &#65533;a6@4&#65533;&#65533;&#65533; /V &#65533;&#65533;&#65533;A&#65533;&#65533;&&#65533;&#902;b&#65533;&#65533;b	b8(&#65533;L;Q2c&#65533;&#65533; - n&#65533;}w&#65533;k+@Cw&#65533;x&#65533;n&#65533;&#65533;&#65533;.J"\&#65533;&E&#65533;f&#65533;$<&#65533;P &#65533;&#65533;3&#65533;&#65533;p&#65533; Rb&#65533;f&#65533;p&#65533;&#65533;1}&#65533;?:&#65533;y&#65533;&#65533;&#1301;D&#65533;7&#65533;3&#65533;&#65533;r(&#65533;&#65533;&#65533;FOBP&#65533;U&#65533;0&#65533;&#65533;=W&#65533;&#29902;&#65533;A0&#65533;00&#65533;b	# [&#65533;&#65533;&#65533;A&#65533;>`v&#65533;p &#65533;&#65533; &#65533;Ua&#65533;&#65533;&#65533;&#65533;``&#65533;d:&#65533;y&#65533;0&#65533;$K@ &#57800;BA&#65533;m=&#65533;70(&#65533;l&#65533;&#65533;&#65533;c"!w&#65533;?&#65533;8;&#65533;+&#65533;h&#65533;->&#65533;*B&#65533;&#65533; !&#65533;&#65533;&#65533;	&#65533;F	pq#&#65533;<&#65533; 	^&#65533;&#65533;&#65533;$&#65533;H&#65533;hH&#65533;cT4&#65533;Pb?w{&#65533;F0&#65533;&#65533;&#65533;'&#65533;&#65533;N>&#1165;&#65533;=@^Y8Jw&#65533;S&#65533;&#65533;EH|ARy&#241;&#65533;y&#65533;&#65533;&#65533;&#65533;%&#65533;@&#65533;&#65533;[C c&#65533;&#65533;Q &#65533;&#65533;&#65533;&#65533;`&#65533;&#65533;`pP&#65533;&#65533;&#65533;$D&#65533;&#65533;*&#65533;p>&#65533;Z&#65533;&#65533;&#65533;&#65533;&#65533;*\5&#65533;2&#65533;&#65533;&#65533;J&#65533;'-&#65533;&#65533;W=&#65533;&#65533;&#65533;K7!cW&#65533;&#65533;&#65533;&#65533;i&#65533;bB&#65533;&#65533;&#65533;&#65533;&#65533;&#1307;he 3&#65533;&#1538;ic5&#65533;<&#65533;&#65533;P9&#65533;S	&#65533;U%&#65533;Hz&#65533;'&#65533;5>_xR&#65533;SIt![B&#65533;&#65533;rI@Co&#65533;&#65533;&#65533;9&#65533;&#65533;&#65533;)]G&#65533;&#65533;5&#65533;4Ra&#65533;&#65533;Yj C&#65533;z&#65533;&#65533;85J]qp&#65533;u_&#65533;HfH&#65533;&#65533;(s&#65533;h5&#65533;&#65533;&#65533;&#65533;&#65533;:&#65533;#3g&#65533;/&#65533;&#65533;M&#65533;E0Q&#65533;&#65533;}&#65533;A	@N|&#65533;&#65533;J&#65533;)@'&#65533;
&#65533;-&#65533;H&#65533;&#1186;K&#65533;&#65533;"&#65533;l&#65533;Yb&#65533;&#65533;7&#65533;&#65533;L+&#65533;&#65533;
&#1161;-&#65533;&#65533;6&#65533;&#65533;&#65533;&#65533;@&#65533;3!&#65533;&#65533;1&#65533;S%&#65533;&#65533;&#65533;C/&#65533;&#65533;&#65533;&#65533;&#65533;1&#864;-`h&#65533;&#65533;&#65533;&#65533;Uh&#65533;A=&#65533;&#65533;&#65533; ^&#65533;f	&#65533;^&#65533;(A$1&#65533;T (\&#65533;&#65533;&#65533;%&#65533;?X&#65533;h&#65533;hvR
&#65533;&#65533;ydfz&#65533;&#65533;@UH1e	&#65533;&#65533;O*&#65533;R&#65533;&#65533;&#65533;&#65533;&#65533;5UO&#65533;&#65533;&#65533;e &#65533;&#65533;&#65533;&#65533;2+  #5&#65533;	t&#65533;&#65533;(B $&#65533;Mbhx`&#65533;nM&#65533;&#65533;2C&#65533;&#65533;&#65533;9&#65533;vyv{*&#65533; A&#65533;&#683;D&#65533;m&&#65533;&#334762;&#65533;`.&#65533;&#65533;<&#400;I&#65533;&#65533;u&#65533;i&#65533;S&#65533;&#65533;C&#65533;K&#65533;)	&#65533;#}&#65533;!s&#65533;AGUD>u&#65533;)w&#65533;&#65533;3	&#65533;&#65533;&#65533;&#65533;&#65533;&#65533;&#65533;&#65533;o&#65533;0Xc&#65533;p&#65533; 2
&#880;&#65533;&#65533;&#65533;.A&#65533;#&#65533;0&#65533;&#65533;.&#65533;&#65533;z$2h&#65533;^x4H&#65533;5ef&#65533;&#65533;&#65533;vAQ&#65533;&#65533;`c&#65533;c&#65533;H&#65533;q&#65533;&#65533;&#65533;{M&#65533;*(&#65533;p1&#65533;E&#65533;&#65533;&#65533;K&#65533;%n&#65533;!a&#65533; =&#65533;&#65533;@8&#65533;!&#65533;\&#65533;&#65533; &#65533; -&#65533;!&#65533;rGc;&#65533;m&#65533;&h&#65533;r-&#2039;`&#65533;2&#65533;&#65533;0 g&#65533;?&#65533;&#65533;l&#65533; p1&#65533;3FC&#65533;&#65533;s="&#65533;
Rd	&#65533;&#65533;#&#65533;&#65533;5@
&#65533;&#65533;4&#65533;;^&#65533;&#65533;*p&#65533;G3&#65533;&#65533;|&#65533;r\&#65533;&#65533;#&#65533;9F-!Qf&#65533;?&#65533;&#65533;)#&#65533; E&#65533;&#65533;{pK#V&#65533;B<|1E&#65533;w$&#65533; B&#65533;d&#65533;M&#65533;`&#65533;[+&#65533;&#65533;   n&#65533;c&#65533;vk&#65533; &#65533;&#65533;+2&#65533;&#65533;
&#65533;&#65533;h&#65533;#I&#65533;L;&#65533;&#65533;,&#65533;&#65533;W>&#65533;&#1026; *)!&#65533;R&#65533;cK9JM&#65533;q&#65533;&#65533;&#65533;! &#65533;\&#65533;&#65533;&#65533;&#65533;v*&#65533;0%kU&#65533;G|XZf&#65533;&#65533;i"&#65533;'&#65533;Y&#65533;&#65533; 3&#65533;#&#65533;&#65533;&#65533;&#65533;&e&#65533;&#65533;&#65533;%N3n&#65533;s<:&#65533;&#65533;&#65533;y&#65533;Kk&#65533;s&#65533;&#65533; 
&#65533;&#65533;x&#65533;Er&#65533;Q#V&#1419;$&#65533;{d&#65533;e&#65533;EZ&#65533;#J&#65533;KJ2&#65533;*&#65533;&#65533;&#65533; >B&#65533; cC&#65533; &#65533;&#65533;T&#1050;A&#65533;&#65533;&#65533;&#65533;&#65533;&#65533;&#65533;&#65533;h#1WT&#65533;&#1403;7'&#65533;r&#65533;b/&#65533;&#843; b8+&#65533; &#65533;b &#65533;WX!0&#65533;&&#65533;e/=`&#65533;f&#65533;&#65533;Gk&#65533;3&#65533;:|&#65533;&#65533;:&#65533;&#65533;]s,&#65533;&#65533;&#65533;.
}&#1671;Z6s{&#65533;0&#65533;l&#65533;0k/&#65533;y[&#65533;A ehr$_&#65533;qj#&#65533;7FPQH.2R&#65533;&#65533; &#65533;c&#65533;0&#147;a[&#65533;&#65533;_0 &#65533;&#65533;&#65533;PI&#65533;&#65533;#&#65533;&#222;&#65533; &#65533;&#65533; &#65533;&#65533;&#65533;>vp`&#65533;{D&#65533;(&#65533;=&#65533;&#65533;&#65533;&#65533;&#65533;&#65533;#&#65533;`&#65533;&#65533;&#65533;&#65533;&#65533; c&#737;&#65533;&#65533;&#65533;c&#65533;&#65533;!B&#65533;&#65533;&#65533;u&#65533;2-&#65533;&#65533;+,&#65533;&#65533;T&#65533;l&#578;&#65533;Z&#65533;0&#1425;&#65533;m&#65533;{&#65533;&#65533;\&#65533;&#65533;1)&#65533;&#65533;Twl&#65533;Y3&#65533; P&#65533;&#65533;&#65533;&#65533;#&#65533;&#65533;&#65533;&#65533;U&#65533;&#65533;]&#65533;&#65533;W&#65533;&#65533;&#65533;0&#65533;&#65533;5(&#65533;&#65533;f&#65533;&#65533;QN&#65533; ^&#65533;},q&#65533;&#65533;&#65533;E&#65533;&=&#65533;+"L4UT&#65533;B)%&#660;&#65533;-0&#65533;&#65533;(1&#65533;	<&#65533;&#65533;&#65533;P&#65533;&#65533;&#65533;&#65533;&#65533;&#65533;/MF&#65533;&#65533;&#65533;p&#65533;&#65533;(S&#65533;&#65533;1&#65533;&#65533;&#65533;&#65533;o&#65533;&#65533;*&#65533;&#65533;}&#65533;&#65533;nKF&#65533;!;c&#65533;	$l&#65533;&#65533;&#65533;r8m5&#65533;&#65533;&#65533;6`7 @&#65533;$&#65533;&#65533;&#1844;&#1483;v&#65533;&#65533;&#65533;&#65533;&#65533;&#65533;&#65533;&#65533;+&#65533;&#65533;&#65533;&#1794;F&#65533;|&#65533;&#65533;'&#65533;&#65533;|h2&#65533;5C&#65533;&#65533;y&#65533;U&#65533;ES8&#65533;bZh&#65533;1&#65533;5&#65533;(&#65533;&#65533;&#65533; =g&#65533;&#65533;]-%&#65533;&#65533;&#65533;	&#65533;&#65533;&#65533;&#65533;@
@fR9Z&#65533;+&#65533;P30&#65533;&#65533;X&#65533;2@&#423;&#65533;C&#65533;T&#65533;	&#65533;h&#65533; [&#65533;1&#65533;0&#65533;X&#65533;&#65533;&#65533;x4&#65533;&#65533;%x&#65533;&#65533;&#65533;!:a4&#65533;%@5b&#65533;&#65533;&#65533;&#65533;&#65533;&#65533;}u&#65533;cm&#65533;UQ _2&#65533;T&#65533;u&#65533;qY{8&#65533;&#65533;&#65533;&#65533;&#65533;L&#65533;"&#65533;g]&#65533;&#65533;&#394;A&#65533;&#65533;&#65533;&#65533;&#65533;sF,&#65533; ;&#65533;nH$ /&#65533;j "k&#65533;&#65533;)&#65533;&#65533;&#65533;@&#65533;&#65533;&#65533;X&#65533;,0%&#65533;u;dh&#65533;aR&#65533;C4&#65533;e	({+@)0&#65533;&#65533;f9&#65533;yGD.2 b&#65533;3"&#489;&#65533;&#65533;&#65533;w&#65533;)F&#65533;wC&#912;&#65533;6&#65533;D&#65533;`&#65533;&#65533;q_#	 &#65533;T&#65533; 32&#65533;&#65533;:rjL"&#65533;k#0|&#65533;[&#65533;<rqW&#65533;&#65533;#&#65533;&#65533;Z&#65533;&#65533;l!&#65533;&#1850;&#65533;J&#65533;&#65533;&#65533;y&#65533;U  &#65533;r&#65533;[5S&#8612;f-AA7B&#65533;&#65533;*,R&#65533;&#146;&#65533;&#65533;%i&#65533;&#65533;b&#65533;&#65533;&#65533;&#313;&#65533;&#65533;8&#65533;z&#65533;&#65533;he&#65533;-&#65533;&#65533; c2S$ )?#2p&#65533;&#65533;#~&#65533;.&#65533;&#65533;d&#1265; @&#65533;&#65533;{)&#65533;N&#65533;&#65533;&#65533;M&#65533;3&#65533;&#65533;&#152;\5dy0&#65533;&#65533;p~f&#65533;&#65533;&#65533;&#65533;&#65533;r&#65533;&#65533;&#65533;&#65533;&#65533;Fg'&#65533;&#65533;&#65533;&#65533;y"c|_&#65533;fB&#65533;&#65533;H&#65533;&#65533;t&#65533;&#65533;&#65533;&#65533;%"P&#65533;!g	,&#65533;B&#65533;&#65533;&#65533;&#65533;&#65533; {&#65533;5&#65533;c9&#65533;&#65533;&#65533;&#65533;wt&#65533;&#65533;&#65533;;&#65533;&#65533;N&#65533;&#65533;&#65533;E&#65533;+&#65533;&#65533;v&#65533;&#65533;&#65533;&#65533;5A&#65533;}&#65533;&#31897;Wy &#65533;&#65533;W&#65533;&#65533;&#65533;mc&#65533;&#65533;Ea&#65533;&#65533;-&#65533;&#65533;&#65533;0&#65533;&#65533;&#65533;.%e&#65533; &#65533;(&#65533;&#65533;p&#65533;&#65533;=&#65533;&#65533;&#65533; &#65533;C&#65533;&#65533;5&#65533;Ef&#65533;p6;r&#65533;&#65533;&#65533;n&#65533;&#65533;>&#65533;D&#1677;o&#65533;I&#65533;&#65533;D&#65533;(&#65533;&#65533;&#65533;$ '&#65533;&#65533;&#65533;%&#65533;Bq&#65533;z&#65533;v&#65533; &#65533;&#65533;&#65533;hz&#617; r{&#65533;&#65533;RP&#65533;R#R>Uj~&#65533;H&#65533;&#65533;w'&#65533;`_&#65533;@5&#65533;&#65533;&#65533;do&#65533;&#65533;A&#65533;]&#65533;1&#65533;&#65533;&#65533; a~"&#65533;;&#65533;c&#65533;J&#65533;&#65533;&#65533;!-m&#65533;L&#65533;&#65533;&#65533;&#65533;!&#65533;&#65533;&#65533;&#65533;&#65533;&#65533;1&#65533;&#65533;&#65533;X&#65533;&#65533;8B&#65533;&#65533;=0&#65533;&&#65533;&#65533;- &#65533;T&#65533;&#65533;W&#65533;[&#65533;C&#65533;&#65533;RV:f1	&#65533;&#1354;&#65533;&#65533;&SiU&#65533;&#65533;&#65533;x&#65533;'&#65533;&#65533;O&#65533;X! &#65533;&#65533;pnB&#65533;
&#65533;&#65533;&#65533;8&#1674; &#65533;o&#65533;&#723;&#65533;&#65533;&#65533;&#65533;H&#65533;w&#65533;&#65533;
.&#65533;&#437;U?	A j&#65533; &#65533;&#65533;#Q4&#65533;2&#65533;&#65533;&#65533;3@&#65533;>s&#65533;&#1408;ZPA/&#65533; &#65533;&#65533;p&#65533;&#65533; .1&#65533;&#65533;&#65533;&#65533;&#65533;&#65533;&#65533;&#65533;-*=&#65533;$$&#65533;-= =&&	&#65533;	?&#65533;	 &#65533;&#65533;&#65533;&#65533;&#65533;&#65533;&#65533;&#65533;&#65533;&#65533;&#65533;&#65533;&#65533;&#1476;&#65533;&#65533; 7&#65533;	
&#65533;&#65533;
7
&#65533;&#65533;7 &&#65533;&#65533;&#65533;&-!$H&#65533;mE&#65533;&#65533; H&#65533;P&#65533;	&#65533; &#65533;&#65533;	&#65533;$&#192;I&#65533;&#65533;PD&#65533;B&#65533;
1&#65533;l&#1024;&#1156;"&#65533;&#65533;&#65533;&#65533;&#65533;"!5.x&#65533;&#65533;&#65533;&#65533;B?{&#65533;qFPZ `&#65533;&#65533;E&#65533;&#65533;2F&#65533;p&#65533; &#65533;y&&#65533;`&#65533;%EH,&#65533;&#65533;&#65533;&#65533;&&#65533;Nb&#65533;&#65533;R&#65533;B&#65533;&#65533;a &#65533;Jk&#65533;&#65533;p7
&#65533;v&#65533;L~&#65533;p&#65533;C&#65533;&#65533;0&#65533;&#65533;A&#65533;B+f&#65533;C&#65533;B&#65533;&#65533;'N&#65533;X&#1091;&#65533;
 X&#1811;&#322;&#65533;ZB&#65533;&#549;9t&#65533;&#65533;&#65533;lY8c*b&#65533;&#891;&#65533;oh&#1878;&#891;&#65533;&#65533;&#65533;/u&#65533;&#65533;)H /&#65533;=q&#65533; ( }!&#65533;	&#65533;h+`&#65533;&#65533;3&#65533;&#65533;Xh &#65533;v+&#65533;;&#65533;&#360;)'qH	&#65533;&#65533;&#65533;1B]&#65533;&#65533;&#65533;3&#65533;&#1160;0&#65533;7&#65533;@&#1026;&#65533;,P&#65533;6&#65533;&#65533;`&#65533;&#65533;E&#65533;H&#65533;&#65533;&#65533;<p&#65533;V&#65533;4&#65533;	&#65533;a&#65533;SAu&#65533;&#65533;ID=&#65533;&#65533;&#65533;:X&#65533;&#65533;Vp&#65533;v&#65533;b&#65533;&#65533;o&#65533;&#65533;5&#65533;&#65533;&#65533;T &#65533;E1&#65533;&#65533;^&#65533;D&#65533;&#65533;B\1(&#65533;@FH`&#65533;=&#65533;x&#65533;
&#65533;&#65533;[&#65533;&#65533;Y&#65533;&#65533;@&#65533; A<&#65533;'&#65533;&#65533;&#65533;Vn&#65533;f&#65533;&#65533;&#65533;&#65533;|&#65533;&#65533;M&#65533;&#65533;&#65533;;?a&#65533;9&#65533;Og&&#65533;&#65533;aj&#65533;&#65533;!&#65533;p &#65533;	 $J&#65533;4AXP&#65533;(+HB&#65533;&#65533;&#65533;U&#65533;$mC		Q&#65533;A+\!&#65533;Up&#65533; $ms&#65533;	.&b%-X&#65533;P&#65533;p&#65533;&#65533;a&#65533;)&#65533;&#65533;$&#65533;R&#65533;&#65533;&#1071924;&#65533;&#360;H&#65533;m&#65533;jAM>&#65533;&#65533;,@&#65533;\&#65533;&#65533;%&#65533;arA^;&#65533;&#65533; &#65533;b"@5&#65533;:	&#65533;]M&#65533;Ax&#65533; &#65533;p&#65533;+I&#65533;X`&#65533;%&#65533;l&#65533;&#65533;- !g>&#65533;&#65533;3,,&#65533;&#65533;&#65533;&#1576;&#65533;&#65533; P&#65533;	&#65533;&#65533;&#65533;&#65533;&#65533;&#1062;<&#65533;&#65533;#&#65533;m&#65533;&#65533;&#65533; 2&#65533;&#65533;	&#65533;}&#65533;&#65533;&#65533;4&#65533;@&#1024;&#65533;&#65533;(z&#65533;&#65533;s&#65533;&#65533;#&#65533;	M&#65533;	)-&#65533;&#65533;3^&#65533;&#65533;&#65533; &#65533;f&#65533;A&#65533;&#65533;&#65533;Ff9t&#65533;\oi&#65533;yY&#65533;k&#65533;&#65533;&#65533;P&#65533;b&#65533;a2&#65533;&#65533;b&#65533;&#65533;|
4A&#65533;7@D&#65533;&#256;&#65533;1| p.T&#65533;&#65533;S&#65533;p &#65533;&#65533;&#65533;4&#65533;Ii5A3&#65533;&#65533;&#65533;Y&#65533;&#65533;*&#65533;&#65533;&#65533;&#65533;&#65533;&#65533;&#65533;&#65533;&#659;O&#65533;q&#65533;/%&#65533;$&#175;%e&#65533;PU&#65533;&#65533;&#65533; &#65533;a&#65533;"t0R"!L&#65533;9&&#65533;&#65533;]&#65533;u!&#65533;&#65533;6&#65533; &#65533;&#65533;&#719;&#65533;u-&#65533;P&#65533;&#65533;H &#65533;m&#65533;&q&#65533;
#'m&#65533;]&#65533;&#65533;&#944;&#65533;&#65533;&#65533;=3&#65533;&#65533;&#65533;&#780;&#65533;/&#489;cN;&#65533;' &#65533;7&#1537;&#65533;&#65533;&#65533;&#65533;,&#65533; ` &#65533;&#65533;&#65533;B&#65533; e	P kyf[&#65533;&#65533;I&#65533; !&#65533;  &#554;&#65533;&#65533;	&#65533;(.|&#65533;
@Kf H&#65533;&#65533;U&#65533;M&#65533;u7&#65533;&#65533;&#65533;%T&#65533;V&#65533;&#65533;q&#65533;j0&#65533;(&#65533;*&#1336;&#65533;">5&#65533;Ah&#65533;u.&#529;&#65533;&#65533;!&#65533;&#65533;$&#65533;A[&#65533;&#65533;7B| 0&#65533;hW&#65533;&#65533;&#65533;&#65533;&#65533; &#65533;&#1540;_&#65533;/M&#65533;	y Z&#65533;!&#65533;l%.&#65533;&#65533;@n"p&#65533;&#65533;&#65533;L&#65533;&#65533;&#65533;	t&#65533;&#65533;&#65533;As &#65533;&#1232;@5	&#65533;&#65533;l0&#65533;N&#208;&#65533;<&#65533;&#65533;N,&#65533;&#65533;F&#65533;&#65533;&#65533;p&#65533;S&#65533;&#417;&#65533;7&#65533;&#65533;&#128;su &#65533;L:&#65533;8&#65533;&0&#65533;+&#65533;D$:&#65533;&#65533;&#65533;&#65533;+&#65533;&#65533;&#65533;&#65533;#I&#65533;W&#65533;&#65533;&#65533;.!4We&#65533;]8&#65533;\{zO(b.&#65533; 1&#65533;&#65533;&#65533;%t1&#65533;K&#65533;&#65533;&#65533;&#65533;2&#65533;+&#65533;&#65533;8&#65533;&#65533;&#65533;m&#65533;-&#65533;&#65533;&#65533;U&#65533;5,2d&#65533;t&#65533;$&#65533;&#65533;F&#65533;&#65533;&#65533;M&#65533;RetW!&#65533;-|&#65533;&#1204;&#65533;&#65533;&#65533;&#1101;LJF&#65533;&#65533;:&#65533;&#65533;:&#65533;'xad@&#65533;0&#65533;&#65533;&#1240;n&#65533;&#65533;oM&#65533; &P&#65533;&#65533;&#65533; y&#65533;P&#65533;&#65533;$&#65533;&#65533;&#65533;&#65533;P&#65533;&#65533;}&#65533;L*6L&#65533;<&#65533;/&#65533;&#65533;&#65533;`)&#65533;&#65533;&#588;&#65533;&#65533;&#65533;?&#65533;R&#65533;4&#65533;-`Kf
&#65533;&#65533;&#65533;n1K&#65533;&#65533;)B&#65533;/&#65533;a&#65533;^&#65533;EB&#65533;b&#65533;&#65533; o-&#65533;&#65533;@&#65533;&#65533;<SZe&#65533;\&#65533;H&#65533;?&#65533;@+&#757;"
m&#65533;Q&#65533;&#65533;M T@&#65533;&#65533;.1&#65533;
&#65533;P&#65533;H"&#65533;&#65533;&#65533;AGA6&#65533;h(><1E&#65533;&#65533;&#65533;&#65533;&#65533;&#65533;W&#16789; &#65533;&#65533;a8&#65533;@&#65533;(&#65533;<&#65533;/_ F&#65533;&#65533;e&#1296;$'&#65533;@&#65533;0r-&#65533;U&#65533;&#65533;l&#65533;@&#65533;#&#65533;&#65533;F`&#1834; &#65533;&#65533;!&#65533;&#65533;&#65533;J`TUN>&#65533;1&#65533;g&#65533;)&#65533;&#65533;{&#65533;&#65533;&#65533;X(s&#65533;N&#65533;&#65533;&#65533;:&#65533;C&#65533;]&#65533; $`A.$&#65533;h&#65533;VP&#65533;d&#65533;b\b&#65533;&#65533;JbG&#65533;&#65533;H+&#65533;&#65533;M+]&#65533;T&#65533;
&#65533;D#&#65533;&#65533;#U&#65533;&#65533;4(&#1025;&#65533;XcHjQD&#65533;Y&#65533;%?B&#65533;&#434;&#65533;K&#65533;`*&#65533;@P&#65533;d&#65533;&#65533;&#65533;&#65533;K+"&#65533;rcpW&#65533;<&#65533;u&#65533;h&#65533;0&#65533;
h&#65533;s&#65533;A|&#65533;XB&#65533;]&#65533;
(&#65533;,&#65533;&#65533;&#65533;&#65533;&#65533;"6&#65533;&#65533;D O
&#65533;#q&#65533;&#65533;"&#65533;H&#65533;&#65533;&#65533; &#65533;&#65533;"&#65533;1&#65533;.q&#65533;&#65533;&#65533;J&#65533;&#65533; &#65533;Su&#65533;&#65533;M&#65533;=1|&#65533;IU&#65533;&#65533;(&#65533;&#65533;to&#65533;&#65533;&#65533;B&#65533;	p&#65533;/&#65533;&#65533;@-Y%U&#65533;&#65533;&#65533;&#65533;"0'&#65533;&#65533;A9&#65533;e&#65533;b7I&/:&#65533;p%  I&#65533;>&#65533;T&#65533;&#65533;UY&#65533;=;uM&#1629;`?&#65533;J\&#65533;\&#65533;#&#192;D&#65533;&#65533;63&#65533;&#1165;&#1328;&#65533;&#65533;&#65533;$&#65533;&#65533;&#65533;&#65533;&#65533;Z_a&#65533;&#65533;&#65533;)&#65533;&#65533; &#65533;A&#65533;*`!&#65533; {%&#65533;IB&#1669;&#65533; .&#65533;:{&#65533;*&#169;&#65533;7&#65533;a&#65533;-Ps&#65533;(&#65533;&J&#65533;RuF4s&#65533; &#65533;VP&#65533;_F&#65533;&#65533;&#65533;H <0\%&#65533;`g&#65533;Ex% y02&#65533;&#65533;8G9 &#65533;&#65533;&#1608;#Ji3,&#65533;>Lk&#65533;&#65533;&#65533;&#65533;	&#65533;&#65533;&#65533;&#65533;q &#65533;MHO&#65533;rd&#65533;x(&#65533; &#65533;4A&#65533;&#65533;&#65533;$;&#65533;z &#65533;P&#65533;mS_ 
L&#65533;&#65533;)il&#65533;"oJ&#65533;&#65533;T&#65533; {=&#65533;&#65533; >&#65533;|PB&#65533;&#65533;&#65533;b&#65533;p&#65533;V%&#65533;u&#65533;A&#65533;&#65533;)iM&#65533;H!h&#65533;&#65533;aL-&#65533;x&#65533;P&#65533;&#65533;B&#65533;p &#65533; Z!&#65533;!^!NCGI&#65533;'8l&#65533;-&#65533;&#65533;&#65533;+<vQ&#65533;F&#65533;w&#65533;&#65533;&#65533;&#65533;WD&#65533;&#65533;`&#65533;&#65533;@m-&#65533;&#65533; &#65533;:&#65533;&#65533;  &#65533;&#65533;g&#65533;{&#65533;B &#65533;|`&#65533;T&#65533;&#65533; NS  &#65533;&#65533;6&#65533;&#65533;.&#65533;&#65533;s &#65533;&#65533;&#65533;y8n&#65533;^&#65533;&#65533;&#1811;&#65533;8*&#65533;&#65533;_&#65533;&#65533;&#65533;CBC&#65533;<B&#65533;&&#65533;|&#65533; 3&#65533;&#65533;
&#65533;&#65533;,&#65533;&#339;`&#65533;&#65533;z&#65533;.&#65533;@ZO Bg&#65533;w&#65533;8&#65533;c!&#65533;1&#65533;	 .p+@1P&#65533;&#65533;l&#65533; &#65533; 9&#65533;p&#65533;	&#65533;P3Q~taM&#65533;	&#65533;qg5&#65533;4 &#65533;&#65533;&#65533;` 9BkT0&#65533;fn&#65533;>9FP&#65533;&#65533;=&#65533;1)&#65533;.&#65533;GW	&#65533;X+&#65533;&#65533;&#65533;{[k&#65533;Uq&#65533;eD&#65533;$0&#65533;&#65533;h*&#65533; &#1489;: &#65533;&#65533;U-H&#65533; 4&#65533;&#65533;&#65533;h&#65533;g^
p?&#65533;t&#65533;o&#65533;c JA3u&#65533;>&#65533;&#65533;s&#65533;&#65533;&#65533;&#65533;&#65533;!D&#65533;&#65533; &#65533;c^&#65533;&#65533;&#65533;q?&#65533;&#65533;o&#65533;&#65533;P&#65533;)KbQ1 &#65533;1&#65533;w&#65533;
&#65533;<A5@/$&#65533;n&#65533;YT&#65533;&#65533;
&#65533;&#65533;w&#1554;A6&#65533;&#65533;&#65533;&#65533;Y&#65533;&#65533;L<&#65533;&#65533;t,B&#65533;&#65533;&#65533;fW&#1120;&#65533;&#65533; Q&#65533;&#65533;A8&#65533;2	E2x&#65533;&#65533;MHE8&#65533;&#65533;&#65533;&#65533;@i&#65533;W&#65533;A--tn&#65533;&#65533;&#65533;*&#65533;b&#65533;yx&#65533; &#65533;&#65533;&#65533;&#65533;&#65533;028 0&#65533;r}TF&#65533;5&#65533;&#65533;C&#65533;&#65533;&#65533;&#65533;&#65533;&#65533;t&#65533;U&#65533;c3GU&#65533;&#65533;&#65533;&#65533;uJ&#65533; &#65533;&#65533;IS&#65533;(H&#65533;27&#65533;3&#65533;f&#65533;YC
U&#65533;	=&#65533;&#65533;&#65533;
&#65533;&#65533;E\RF&#65533;&&#65533;Spgn&#65533;&#65533;%1k&#65533;:&#65533; e:&#65533;&#65533;&#65533;&#65533;O&#65533;gPrQ&#1894;P[&#65533;&#65533;&#65533;&#65533;<&#1728;=.&#65533;{&#65533;w.&#65533;	4!&#65533;x1;&#1281;.q^)?QBl&#65533;&#65533;&#65533;\.&#65533;&#65533;&#65533;&#65533;&#65533;0s&#65533;&#65533;X&#65533;]m\a!1&#65533;@g1&#65533;&#65533;&#65533;D&#65533;&#65533;&#65533;
&#65533;&#65533;$I&#65533;^EAi9&#65533;&#65533;i&#65533;&#65533;&#65533;&#65533;>&#65533;&#65533;#	J=&#65533;b'y&#65533;&#65533;,&#65533;&#65533;q&#65533;&&#65533;&#65533;4M&#65533;2&#65533;&#65533;~&#1009;6P7&#1427;,&#65533;&#65533;@&#65533; :&#65533;*&#65533;[&#65533;&#65533;&1;&#65533;&#65533;aGBBe&#65533;:?&#65533;7&#65533;tM@&#65533;C&#65533;&#65533;lueM&#65533;&#65533;e&#65533;p\&#65533;+5&#65533;&#65533;&#65533;!PF!(Yw&#65533;&#65533;#"&#226;'gp&#65533;&#65533;B\&#65533;pe&#65533;`l&#65533;&#65533;/&#65533;(11$&#1181;&#65533;p&#65533;	&#65533;&#65533; @ &q&#65533;&#65533;!&#65533;d`n&#65533;
&#65533;&#65533;0&#65533;  A&#65533;@{&#65533; &#65533;^&#65533;&#65533;q-&#65533;/p `SK&#65533;`&#65533;yt&#65533;i&#65533;R7&#65533;sN
J&#65533;&4%i&#65533;&#65533;&#65533;&#65533;5&#65533;&#65533;(&#65533;V4H&#1498;&#65533;&#65533;]&#65533;&#65533;&#65533;6&#65533; ` &#65533;,&#65533;	&#65533;"&#65533;&#65533;0+(&#65533;&#65533;&#65533;&#65533;"r&#65533;&#65533;N&#65533;b*&#65533;hsCS&#65533;&#65533;&#65533;7]&#65533;L&#65533;N,@maf&#65533;&#65533;&#65533;&#65533;eP&#65533;K&#65533;hs&#65533;Y&#65533;&#65533;&#65533;v&#65533;!&#42135;!*&#65533;&#65533;g@q+(&#65533;&#65533;=RQ"3"-@&#65533;&#65533;S&#65533;&#65533;&#65533;z&#65533;,P&#65533;$0&#65533;&#65533; &#65533;&#65533;&#65533;&#65533;-@&#163;1q&#65533;.s&#65533;$`?&#65533;@w&#65533;/&#65533;P&#65533;H
'4&#65533;4&#65533;P3&#65533;&#65533;>&#65533;&#1480;&#65533;&#65533;&#65533;Uj&#65533;&#65533;&#65533;&#65533;g&#65533;)&#65533;&#65533;H7&#65533;&#65533;$p&#65533;&#65533;5&#65533;0&#65533;&#65533;e%6/&#65533;Aj&#65533;&#65533;=&#65533;&#1165;NyO&#65533;&#65533;&1>P&#65533;'&#65533;h&#1113;~&#65533;:w+h;&#65533;1&#65533;O&#65533;&#65533;U&#65533;B\&#65533;0c1&#65533;3yP*0s&#65533;&#65533;&#65533;&#65533;7&#65533;-&#65533;&#65533;e&#65533;0l&#1808;Z&#65533;p&#65533;:..1 &#65533;N&#65533;@mA1 &#65533;&#65533;&#65533;p<&#65533;&#65533;;-&#65533;&#65533;&#65533;&#65533;f&#65533;2M'%,&#65533;s&#65533;&#65533;$&#65533;&#65533;!&#65533;&#65533;|&#65533;&#65533; +@h*&#65533;*B)&#65533;5Uq6@ &#65533;A&#65533;&#65533;Y(&#65533;&#65533;4&#65533;&#65533;I&#65533;&#65533;s$&#65533;&#1936;&#65533;T&#65533;&#65533;g&#65533;&#65533;J&#65533;&#65533;&#65533;Q&#65533;IAU&#65533; ,ij&#65533;!&#65533;z}&#65533;@&#65533;b$&#65533;&#65533;`)U&#65533;&#65533;&!J&#65533;Q> 
&#65533;ck&#65533;j	&#65533;3E	&#65533;&#65533;&#65533;Y&#65533;&#65533;&#65533;S&#1401;&#65533;x&#1623;+X[&#65533;&#65533;&#65533;w&#65533;pe&#65533; &#65533;&#65533;#&#65533;2&#1912;-rp&#65533;&#65533;&#65533;\&#65533; 9&#65533;&#65533;!&#65533;&#65533;A(kx&#65533;H&#65533;H&#65533;H&#65533;+VZ&#1601;\.H&#65533;&#65533;&#65533;+<&#65533;&#65533;&#65533;&#65533;&#65533; 0!-&#65533;ek=B 1&#65533;&#65533;G&#65533;i&#65533;&#65533;&#65533;&#65533; )&#65533;8&#65533;#CEb$&#65533;H&#65533;&#65533;H;&#65533;	&#65533;G&#65533;
&#65533;&#65533;8(9@y&#65533;38&#1271;S&#65533;Q&#65533;*&#65533;&#65533;&#65533;&#65533;-	U&#65533;f&#65533;[We .c&#65533;w8&#65533;; QhZ #&#65533;&#65533;&#65533;{x&#65533;Z&#65533;+&#65533;&#65533;&#65533;E&#65533;GW&#65127;}&#65533;6(&#65533;m&#65533; 2 &#65533;#@|&#65533;&#65533;%P%x &#65533;&#65533;&#65533;:&#65533;p&#65533;K&#65533;F&#65533;&#65533;&#65533;O9{^v
#!ga&#65533;&#65533;cQ&#65533;@ &#65533;&#65533;I)f"&#65533;)!/&#65533;&#65533;.mY&#65533;&#65533;D !&#65533;&#65533;&#65533;g&#65533;&#65533;&#65533;EO6gf*&#65533;th -A.@N~&#65533;	&#65533;&#65533;&#65533;&#65533;&#65533;V1p&#65533;F&#65533;jvx}&#65533;p &#65533;08%&#35502;&#65533;&#1041;&#721; 6`&#65533;&#65533;&#65533;7c&#65533;`&#65533;P&#65533; &#65533;"<&#65533;&#65533;&#65533;&#219;&#65533;&#65533;&#65533;&#65533;&#65533;&#65533;&#65533;` ,&#65533;(&#65533;&#65533; &#65533;-&#65533;&#65533;#0G&#65533;&#65533;]$&#65533;&#65533;5&#65533;&#65533;F/&#65533;&#65533;
&#65533;&#65533;X&#65533; ' ,Bw:@68&#65533;4&#65533;:&#65533;R&#65533;<a&#65533;cs&#65533;_&#65533;wO&#65533;5&#65533;&#65533;&#65533;&#65533;g&#65533;&#65533;&#65533;&#65533;&#65533;&#65533;&#65533;&#65533;!&#65533;8x&#65533;9&#65533;&#65533;"&#65533;&#65533;&#65533;&#65533;&#65533;3&#65533;&#65533;n&#65533;&#65533;&#65533;&#65533;h)G&#65533;&#65533;&#1200;L%&#65533;r^C&#65533;&#65533;&#65533;*&#65533;h&#65533;&#1639;0b&#65533;&#65533;#;\WF&#65533;]%&#65533;Xp@&#65533;&#65533;lA xv_&#65533;A \&#65533;1.g&#65533;&#65533;&#65533;&#65533;&#65533;&#65533;&#65533;&#65533;&#65533;q3&#65533;&#65533;>&#65533;s!<&#65533;&#65533;&#65533;B&#1524;&#65533;8&#65533;&#65533;&#65533;&#1333;<K2#&#65533;&#65533;0&#65533;&#65533;;[&#65533; &#65533;&#65533;&#65533;\&#65533;&#65533;&#65533;&#65533; N|P&#65533;1&#65533;&#65533;&#65533;&#343;&#486;101AQ$&#65533;ln&#65533;&#65533;N&#65533;*&#65533;&#65533; &#65533;&#65533;nR&#65533;m%4D&#65533; &&#65533;P '&#65533; &#65533;&#65533;&#65533;<4&#65533;&#65533;I&#65533;&#65533;- K&#65533;&#65533;$&#65533;SXb	&#65533;&#65533;~W&#65533;f7&#65533;&#65533;!x&#65533;.&#65533;D:Q&#65533;&#65533;u;&#65533;-&#65533;&#65533; &#65533;<&#65533;?&#65533;K&#65533;&#65533;.\S&#65533;&#65533;!H&#65533;H= /&#65533;&#65533;&#65533;&#65533;lbI	&#65533;&#65533;&#65533; @&#65533;^&#65533;&#65533;3C&#65533;'\&#65533;\&#65533;T^&#65533;i&#65533;&#65533;vb&#65533;r&#65533;&#65533;&#65533;h]&#65533;35&&#65533;U&#65533;"&#65533;8),&#65533;&+&#65533;&#65533;[B[&#65533;PF&#65533;&#65533;d&#65533;&#65533;B&#65533;&#65533;aX t&#65533;&#65533;E&#65533;+8&#65533;&#65533;r d&#65533;&#65533;&#65533;d1h.A	&#65533;';)vd&#65533;0P&#65533;[&#65533;/&#65533;-&#65533;[&#65533;&#65533;?&#65533;&#1344;&#65533;X&#65533;&#65533;&#65533;C&#1171;p1&#65533;&#1915;#&#65533;&#65533;&#65533;5&#65533;y&#65533;-&#65533;&#65533;r&#65533; @i&#65533;&#65533;&#65533;a{&#65533;p &#65533;&#65533;h*&#65533;o&#65533;&#1459; U&&#65533;&#65533;&#65533;&#65533;&#65533;e(&#65533;}sy&#65533;3,I&#65533;&#65533;,J&#65533;&#65533;&#65533;BK&#65533;&#65533;Y&#1874;rrt&#65533;&#65533;JA%&#65533;Q&#65533; u&#65533;&#65533;&#65533;#s&#65533;1&#65533;|@(&#65533;&#65533;b&#65533;>&#65533;&#65533;f&#65533;vx?&#65533; `&#65533;&#65533;"!&#65533;g&#65533;oy&#65533;&#65533;T&#65533;^&#65533;Ona&#65533;&#65533;&#65533;&#65533;&#65533;<&#65533;Co&#565;L&#65533; &#65533;w&#65533;&#65533;&#65533;&#65533;&#65533;qF&#65533;->R&#65533;$&#65533;&#65533;10a&#65533;m&#65533;w&#65533;-0H@Q&#65533;C"F&#65533;`e&#65533;8&#65533;&#65533;+&#65533;&#65533;"0&#65533;&#65533;&#65533;@&#65533;&#65533;w&#645;&#65533;&#65533;9&#65533;&#65533;Q&#65533;&#65533;*&#1914;h&#65533;&#65533;B&#65533;#&#65533;$H/`)&#65533;&#1989;@d&#65533;}&#65533;&#65533;&#184;&#65533;&#65533;	&#65533;^&#65533;C&#65533;&#65533;&#65533;&#65533;*&#65533;~.&#65533;&#332;D&#475;&#65533;}?&#65533;&#65533;&#65533;&#65533;(&#65533;`?&#65533;a&#65533;&#65533;&#65533;&#65533;&#65533;p{&#65533;
P&#65533;&#65533;W&#65533;).,"&#65533;+ 	&#65533;B@&#65533;8*?&#65533;Q&#65533;&#65533;&#65533;&#65533;)&#65533;!&#65533;$&#65533;XgwQ&#65533;&#65533;b-!}dO&#1460;) &#65533;&#65533;,&#65533;&#65533;US&#65533;&#65533;&#65533;ul&#65533;5&#65533;D&#65533;P, }}&#65533;,-+&#65533;&#65533;	&#65533;&#65533;&#65533;&#65533;&#65533;<&#65533;&#65533;&#65533;.&#65533;&#65533;)%m<$&#65533;f&#65533;:*&#65533;&#65533;&#565;Q	!:&#65533;! .`&#65533;&#65533;&#65533;&#65533;&#65533;&#65533;&#65533;	'&#65533;	*pu&#65533;s+&#65533;&#65533;&#65533;&#65533; &#65533;(:&#65533;_4&#65533; &#65533;&#65533;4&#65533;&#1783;&#65533;&#65533;iu&#65533;&#65533;]&#65533;&#553;&#65533;&#65533;&#65533;;W&#65533;4'jL&#724;B &#65533;H %&#65533;&#65533;&#65533;+O$n	&#65533;s&#65533;&#65533;&#65533;&#65533;&#65533;d\a&#65533;EI)&#65533;A&#65533; rV.0JS&#65533;z kO&#65533;'R!&#65533;&#65533;&#65533; &#65533;&#65533;&#65533;&#717;r&#65533;&#65533;5&#65533;&#65533;8
|&#65533;L&#65533;4&#65533;q&#65533;\&#65533;&#65533;&#65533;&#65533;&#65533;&#65533;+= &#65533;&#65533;&#65533;&#65533;.&#65533;,1&#65533;&#65533;&#65533;: &#65533;&#65533;&#65533;&#65533;&#65533;&#65533;&#65533;&#65533;&#65533;&#65533;-&#65533;1!2$+&#65533;&#65533;&#65533;*&#65533;**&#65533;&#65533;&#65533;,-&#65533;&#65533;!&#65533;&#65533; &#65533;&#65533;7&#65533;	?BB&#65533;&#65533; &#65533;&#65533;&#65533;&#65533;&#57684;&#65533;&#65533;&#65533;&#65533;&#65533;&#65533;&#65533;&#65533;&#65533;&#65533; &#65533;W&#65533;]&#65533;&#65533;4p&#65533;&#65533;8!?HL \&#65533;&#65533;e&#65533;&#65533;&#65533;&#65533;,,&#65533;x&#65533;&#65533;&#65533;&#65533;&#65533;*(&#65533;K&#65533; &#65533;8p/@f,&#65533;J&#65533;J&#65533;@ )h&#65533;\&#65533;&#65533;&#65533;0&#65533;G[4&#65533;w&#65533;&#65533;&#65533;b&#65533;&#65533;B&#65533;&#65533;&#65533;&#65533;=&#65533;B&#65533;&#65533;>&#1596;yu&#65533;&#65533;	&#65533;$&#1544;1&#65533;U>&#65533;&&#65533;W&#614;&#65533;f&#65533;u&#65533;6&#65533;&#65533;b&#65533;&#65533;j&#65533;&#65533;r@&#65533;Pk&#65533;^V&#65533;] 
&#65533;Z&#65533;$NLh&#65533;&#65533;%5&#65533;&#65533;&#65533;9&#65533;THD;x&#65533;&#65533;&#257;&#65533; &#65533;@ &#65533;&#65533;m&#65533;&#269;&#65533;&#65533;&#65533;!H@&#65533;&#65533;&#65533;&#65533;)_&#65533;&#65533;!&#65533;&#1059;K&#65533;N}`&#1452;&#65533;  <&#65533;&#65533;&#65533;
&#65533;?&#65533;&#65533;&#65533;&#65533;|[4P&#65533;P&#65533;&#1979;Z&#65533;HeA&#65533;L&#65533;H&#65533;&#65533;&#65533;&#65533;&#65533;&#65533;&#65533;&#65533;
&#65533;p@&#65533;F%&#65533;&#65533;J#&#65533;&#65533;W&#65533;A&#65533;&#65533;T&#65533;&#65533;b&#65533;	&#65533;B&#65533;ErT &#65533;O&#65533;W)&#65533;&#65533;I&#65533;tB&#65533;.1&#65533;4&#65533;+&#65533;4V&#65533;($zrAR&#65533;Wi\&#65533;W>
&#65533;&#65533;)
&#65533;&#65533;&#65533;B&#65533;&#65533;&#65533;$&#65533;SV&#65533;&#65533;"&#65533;JA3&#65533; &#65533;BF&#65533;&#65533;&#65533;F&#65533;D&#65533; 5H0&#65533;&#65533;&#65533;L&#65533;A$&#65533;&#65533;%&#65533;#6&#65533;&#65533;&#65533;&#65533;&#65533;@{ U@B#`&#65533;&#800;Ts@~@&#65533;n&#65533;&#65533;&#65533; &#65533;g&#65533;7&#65533;C&#65533;%&#65533;\&#65533;iu&#65533;v&#65533;)&#65533;&#65533;&#65533;&#65533;64&#65533;&#65533;w&#65533;&#65533;3&#65533;pU&#65533;o&#65533;)*A&#65533;&#65533;P&#65533;L|`&#65533;w &#65533;	&#65533;@d #&#65533; W9&#65533; 4&#65533;&#65533;&#65533; &#65533;&#65533;&#138;M&#65533;&#65533;&#65533;&#65533;&#65533;&#65533;d2Z&#65533;A&#65533;@&#65533;&#65533;&#65533;&#65533;&#65533;M&#65533;&#65533;RFT&#1033;
L&#65533;BM2&#65533;&#65533;&#1242;&#65533;&#65533;V cN&#65533;B&#65533;B&#65533;YM&#65533;&#65533;&#65533;%&#65533;&#65533;&#65533; !,&#65533;O&#65533;5`X&#65533;&#65533;&#65533;#&#517;&#65533;*&#65533;HLi1&#65533;&#1027;&#65533;&#65533;&#65533;L r&#65533;#n!Y&#65533;&#65533;&#65533;&#65533;&#65533;&#65533;:&#65533;&#65533;,@&#65533;X! @St&#65533;A&#65533;&#65533;&#65533;&#65533;&#65533;&#65533;M5=`@C
&#50176;SC$&#65533;&#65533;z&#65533;r&#65533;&#65533;s&#614;&#65533;&#65533;-&#65533;&#65533;s}-&#65533;q&#65533;n&#65533;&#65533;o&#65533;&#65533;De&#65533;&#65533;4(Mk&#65533;&#65533;&#65533;&#65533;|&#65533;&#65533;k$&&#65533;W&#65533;
P&#65533;+`&#65533;5X&#65533;&#65533;&&#65533;&#65533;&#65533;r&#65533;&#65533;B&h&#65533;&#65533;!&#65533;Zr&#65533; -&#65533;&#65533;0I&#65533;&#65533;3&#65533;(k2@#&#65533;&#65533;Q&#65533;&#65533;&#65533;&#65533;O&#65533;&#65533;&#65533;&#65533;&#65533;&#65533;z&#65533;D&#65533;M&#65533;P&#65533;&#65533;x&#65533;I&#65533;&#65533;&#65533;L7.J *3o@&#65533;&#65533;&#65533;A&#458;09e&#65533;&&#65533;B#I~&#65533; &#65533;&#65533;&#65533;&#65533;&#65533;xgg,(b8&#65533;&#65533;&#65533;&#65533; &#65533;&#65533;ApSt0f&#65533;	&#65533;&#65533;<`X&#65533;
D&#65533;0&#65533; =&#65533;&#65533;&#65533; &#65533;&#65533;X&#65533; &#65533;q&#65533;  k&#65533;1Nr&#65533;S&#65533;&#65533;&#65533;&#65533; ]&#65533;&#65533;&#65533;Cmkk&#65533;C&#65533;vA&#65533;&#65533;g4H&#65533;&#65533;&#65533;&#1880;&#65533;iD&#65533;&#65533;&#65533;,&#65533;&#65533;&#65533;@1 &#65533;zp&#65533;0@`&#65533;&#65533;&#65533;&#65533;&#65533;Y&#65533;&#65533;&#65533; \&#65533;&#65533;&#65533;I&#65533;%&#65533;&#65533;&#65533;&#65533;&#65533;&#65533;H&#65533;R_&#65533;@&#65533;&#65533;4nh*&#1103;&#65533;A?&#65533;,&#65533;g&#65533;&#65533;&#65533; -&#65533;`&#65533;cxQM&#65533;\&#65533; `V 0&#65533;q&#65533;	S&#65533;&#65533;&#65533;&#65533;2 D&#65533;`|Hb&#65533; |d,&#65533;DBRj&#65533;&#65533;"&#65533;F`&#65533;dE,p ip&#65533;&#65533;
@ t&#65533;#*&#65533;Sll&#65533;@p&#65533;&#65533;&#65533;&#65533;&#65533;Dv`&#65533;&#65533;d&#65533;&#65533;&#65533;`&#65533;BH&#65533;b~&#65533;&#65533;&#65533;G	&#65533;&#65533;LM<&#65533;&#65533;&#65533;&#65533;  &#65533; 6&#65533;0&#65533;8T#C6c&#65533;&#65533;z&#65533;&#65533;W&#65533;&#65533;+&#65533;&#65533;0,&#65533;&#65533;&#1736;&#65533;tE&#65533;Q#&#65533;T`&#65533;&#65533;D&#65533;4&#65533;&#65533;)b&#65533;@&#65533;*&#65533;&#65533;&#65533;&#65533;&#65533;`&#2022;(&#65533;&#65533; &#65533;X&#65533;&#65533;&X&#65533;#el&#65533;Q&#65533;&#65533;&#65533;&#65533;ROA&#65533;	&#65533;D&#65533;&#65533;&#65533;N&#65533; `E&#65533;&#65533;&#65533;&#65533;&#65533;&#65533;&#65533;o'&#65533; #&#65533;&#65533;&#439;`&#65533;&#65533;&#65533; Z0&#65533;&#277;+&#65533;	&#65533;`&#65533;&#65533;&#65533;&#65533;&#65533;1&#65533;A&#1236;&#65533;C&#65533;&#65533;&#65533;!&#65533;L&#65533;@j4M&#65533;&#65533;M&#65533;*&#65533;&#65533;2&#65533; &#65533;&#65533;d&#818;&#65533;5:&#532;s&#1206;o8s&#65533;&#65533;&#65533;&#65533;&#65533;
&#65533;&#65533;D @&#65533;jn&#65533;&#65533;@&#65533;]a&#65533;&#65533;
p&#65533;&#65533;@&#65533;(@B&#65533;&#65533;` &#65533;&#65533;?&#65533;50|&#65533;uJcR`&#65533;&#65533;I&#65533;^.&#65533;(&#65533;A/K&#65533; eL&#65533;2'X&#150;&#795;	&#65533;&#1074;FkYq&#65533;&#65533;&#65533;"xB&#65533;E&#65533;h>A&#65533;&#65533;&#65533;W&#65533;}&#65533;&#65533;~@M&#65533;&#65533;'B&#65533;3KE&#166;R1&#65533;&#65533;$&#65533;D&#65533;&#65533;&#252;&#65533;M&#65533;4&#65533;XA	<&#65533;&#65533;&#65533;4 &#65533;&#65533;\&#65533;&#65533;!D`@&#65533;b&#65533;&#65533;?&#65533;&#65533;&#65533;&#65533;&#65533;b&#65533;&#65533;&#65533;&#65533;C<&#65533;Q&#65533;7&#65533;&#4336;&#65533;p&#65533;z&#65533;Y&#65533;&#65533;a&#65533;k&#65533;H
&#65533;&#1232;&#65533;&#473;&#65533;10&#65533;&#65533;&#550;6&#65533;&#65533;eCp&#65533;C&#18824;_qe"&#65533;&#65533; &#306;
(&#65533;&#65533;&#65533;&#65533;*L&#65533;&#1144;&#65533;hH&#65533;-&#65533;&#65533;&#65533;hu1,&#65533;&#65533;&#65533;J&#2002;\&#65533;lz<_\*!s&#65533;*x&#65533;6&#65533;F&#65533;@X&#65533;r&#65533;,P&#65533;D&#65533;&#65533;4&#65533;p&#65533;&#292;&#65533;&#65533;\`&#65533;&#65533;&#65533;z&#65533;&#65533;&#65533;e&#65533;&#65533;o&#65533;{Q&#65533;F`&#348;&#65533;k&#65533;&#65533;&#65533;SP&#267;P&#65533;z+`&#65533;&#65533;V"LN&#65533;E&#1232;&#65533;b&#65533;&#65533;V&#65533;&#65533;&#993;&#65533;&#65533;X&#65533;&#65533;&#65533;&#65533; -&#65533;5&#65533;&#1187;kdm&#65533;&#65533;\[&#65533;%&#65533;@&#65533;#&#65533;iR&#65533;3&#65533;HF&#65533;&#65533;&#65533;`&#65533;&#65533;&#65533;!&#65533;&#65533;nO&#65533;@&#65533;&#65533;&#65533;P&#163;"&#65533; #&#65533;R1b&#65533;e&#65533;&#65533;z@&#65533;&#65533;e&#65533;.8>n&#65533; &#65533;,&#65533;&#65533;Gq-&#65533;&#65533;&#904;5&#65533;&#65533;^&#65533;&#65533;&#65533;&#65533;(&#65533;@&#65533;&#1837;?.uF'&#65533;&#65533;*&&#65533;:&#65533;p&#65533;0&#65533;>&#65533;&#456;&#65533;&#65533;&#65533;(&&#65533;&#65533;&#1274;&#65533;&#65533;&#65533; s-&#65533;T&#65533;&#65533;&#65533;Z&#65533;&#65533;`&#65533;&#65533;gWh&#65533;&#65533;&#65533;>&#65533; F&#65533;&#65533;p&#65533;&#65533;&#65533;&#65533;&#65533; &#65533;Ge&#65533;T&#65533;&#65533;)&#65533;U}l&#65533;(v&#65533;&#65533;&#65533;R7&#65533;5)B&#65533;h&#65533;&#65533;&#65533;&#1025;>r&#65533;n&#65533;b$ &#65533; &#65533;&#65533;&#65533;pd&#65533;&#65533;&#65533;&#65533;&&#65533;&#65533;	8&#65533;U&#65533;G.&#65533;`|&#65533;&#65533;&#65533;&#65533;&#65533;q&#65533;bq&#65533;r+&#65533;&#65533;&#65533;&#65533;&#65533;&#65533;&#365;[&#65533;X&#65533;@&#65533;&#65533; &#65533;"D&#65533;&#65533;&#65533;&#65533;:
\r	&#65533;aI&#65533;h&#65533;&#65533;&#65533;&#65533;
&#65533;&#65533;&#65533;&#1159; W&#65533;&#65533;aX&#65533;pA&#65533;K&#65533;&#65533;#&#65533;fc&#716;&#65533;$&#65533;&#705;&#65533;&#65533;&#65533;&#65533;&#65533;&#65533;&#65533;,&#65533;h&#65533;~R&#65533;&#65533;X&#65533;\%i@{""&#65533;8&#65533;L ~0&#65533;_&#65533;k]Sw&#65533;v&#65533;&#65533;0T&#65533;az&#65533;a&#65533;n&#65533;-"WO&#65533;&#65533;s #&#65533;+&#65533;&#65533;u &#65533;&#65533;&#65533;6 l&#65533;F &#65533;!&#65533;&#65533;R&#65533;&#65533;&&#65533;&#65533;g5&#65533;50&#65533;&#65533;z&#65533;!&#65533;e&#65533;!&#65533;&#65533;Yq&#65533;O&#65533;p&#65533; . &#65533;&#65533;	"=B&#65533;'P`&#65533;&#65533;
43&#65533;&#65533;&#65533; r&#65533;&#65533;&#65533;&#65533;7,o2&#65533;t	&#65533;Wx&#65533;%g&#65533;&#65533;nqb&#65533;n! # E&#65533;H#&#65533;&#65533; C&#65533;w&#65533;	 0&#65533;&#65533;Hu,&#65533;2%H$&#65533;X&#65533;,P!`@&#65533;
&#65533; 8&#65533;EN&#65533;"&#65533;9&#65533;P &#65533;&#65533;s&#65533;e&#65533;Q&#65533;G5&#65533;Vb&#65533;&#65533;&#65533;&#65533;&#65533;g~&#65533;&#65533;)t&#65533;t&#65533;'&#65533;~&#65533;&#65533;~&#65533;&#65533;B&#65533; &#65533;&#65533;W3&#65533;(piY&#65533;!a1h+&#65533;^&#65533;9T&#65533;$&#1025;( ^5P"&#65533;1&#65533;&#65533;
9o&#65533;&#65533;&#65533;@J&#65533;q&#65533;)fI&#65533;&#65533;&#65533;&#65533;&#65533;&#65533;&#65533;#P
&#65533;VQ 0:&#65533;Qg&#65533;8&#65533;&#65533;&#65533;&#65533;'1&#65533;7V"&#65533;v)&#65533;>&#65533;N1A AP{ b&#65533;$b^&#65533;3 "&#65533;2&#65533;&#65533;$)&#65533;.&#65533;4rE7%&#65533;&#65533;l&#65533;&#65533; &#65533;
&#65533;h+4&#65533; &#65533;&#65533;&#65533;^d?&#65533;4&#65533;&#65533;p 8xM.&#65533;'AA5
&#65533;s&#65533;dASC5`VP*	&#65533;&#65533;&#1416;*&#65533;)&#65533;4t&#65533;R&#65533;h &#65533;&#65533; 7&#65533;&#65533;4 
#`&#65533;@&#65533;&#65533;&#65533;%.`,&#65533;Wh4F&#65533;1Pu17&#65533; &#65533;v&#65533;&#65533;&#65533;&#65533;E=!1&#65533;&#65533;&#65533;&#65533;[Qt&#65533;&#65533;	&#65533;C&#65533;*p&#1941;d&#65533; &#65533;x8&#65533;&#65533;(0&#65533;&#65533; &#65533;R&#65533;`*&#65533;&#65533;&#65533;0  &#65533;xq`&#65533;'&#65533;&#993;&#65533;&#65533;lZ^&#65533;$?B?&#65533;I&#65533;-2`  &#65533;;q&#65533;Fh&#65533;&#65533;E9<&#65533;&#65533;&#65533;&#65533; ( &#65533;d'&#65533;Tf&#65533;  &#65533;&#65533;8&#65533;bc&#65533;&#65533;1P*&#65533;&#65533;|&#65533;e&#65533;&#65533;&#65533;&#65533;a&#65533;&#65533;&#65533;1&#65533;ha&#65533;Uj&#65533;&#65533;&#65533;)&#65533;&#65533;+&#65533;&#65533;&#65533;&#65533;\&#441;&#65533;q&#65533;Xa&#65533;p&#65533;&#65533;&#65533;`&#65533;&#65533;'&#65533;&#65533;@-@f.&#65533;J+&#65533; &#65533;yF"}&#65533;O&#65533;&#65533;@>Xf&#65533;&#65533;&#65533;.&#65533;NV&#65533; &#65533;&#65533;'&#65533;.pm&#65533;&#65533;	&#65533;f#wbQ0
&#65533;Q
D&#65533;J&#65533;$"&#65533;qm&#65533;7p&#65533;&#65533;b$@31p\&#65533;2 &#65533;&#65533;&#65533;&#65533;"#0&#65533;q->&#65533;N&#65533;&#65533;&#65533;0&#65533;&#65533;&#65533;&#65533;&#854;&#65533;&#1537;&#1123;5 
&#65533;&#65533;&#65533;O9!<&#65533; S.&#65533;&#65533;R%&#65533;&#65533;-&#65533;&#65533;&#65533;*P
_&#65533;<&#65533;&#65533;Y3&#1098;&#65533;r %U&#65533;@ &#65533; :&#65533;&#65533;&#65533;Jz7d&#65533;&#65533;n&#65533;6A&#65533;&#65533;*&#65533;&#65533;s&#65533;p`&#65533;&#65533;&#65533;&#665;&#65533;bO&#65533;a&#65533;B&#65533;&#1041;X&#65533;5>&#65533; &#65533;&#65533;&#65533;&#65533;&#65533;7&#65533;3&#65533;&#65533;&#65533;&#65533;&#65533; @$h&#65533;t&#65533;&#65533;X&#65533;8?&#65533; &#65533;&#65533;t&#65533;[(&#65533;	&#65533;&#65533;qT/60&#65533;&#65533;E&#65533;i]&#65533;&#65533;0"{Q&#65533;&#65533;S
&#65533;&#65533;	r&#65533;&#65533;i%&#1029;&#65533;p&#65533;d&#65533; &#65533;&#65533;&#65533;&#65533;Y&#65533;&#65533;&#65533;&#65533; Kb&#65533;&#65533;F&#65533;4 (&#65533;&#65533;&#65533;&#65533;.&#65533;;@R K2&#65533;&#65533;&#65533;&#65533;5&#65533;IG&#65533;E&#65533;&#65533;&#65533;&#65533;&#65533;1.&#65533;D &#65533;$ E&#65533;:&#65533;&#65533;$c&#65533;&#65533;3&#1248;&#65533;@A&#65533;y&#65533;&#65533;&#65533;U$&#65533;&R&#65533;&#65533;&#65533;J&#65533;x&#65533; &#65533;)&#65533;&#65533;aO&#65533;BqES+&#65533;&#65533;&#65533;r P&#65533;E&#65533;!:&#65533;@>&#65533;&#65533;&#65533;&#65533;&#65533;&#65533;&#1029;S
&#65533; @w&#65533;2Y&#65533;&#65533;#;&#65533; &#65533;Q&#65533;PD0&#65533;Dx&#65533;c&#65533;&#65533;&#65533;&#65533;)&#65533;@&#65533;2&#65533;T&H P&#65533;&#65533; ]0&#65533;/&#65533;&#65533;&#65533;&#65533;&#65533;&#65533;&#65533;F+ &#65533;&#1395;:&#65533;nu&#65533;
3&#65533;h&#65533; 6&#1611;&#65533;q&#65533;.&#65533;&#412;&#65533;&#65533;&#65533;&#65533; &#65533;t'B&#65533;*`l`&#65533; t+&#65533;.3&#65533;*&#65533;&#1105;&#65533;2&#65533;&#65533;1n&#65533;>&#65533;&#65533;I&#65533;A&#65533;&#65533;&#65533;&#65533; &#1103;B&#65533;&#65533; &#65533;&#65533;&#65533;s@p3j&#65533;*&#65533;&#65533; &#65533;@&#65533;3&#65533;L&#65533;'@&#65533;&#65533;kSb?&#65533;70 &#65533;&#65533;Yoq'&#65533;&#65533;(gLjE?&#65533;A^A"&#65533;&#65533;&#65533;&#65533;F0&#65533;&#65533;&#17948;tR&#65533;&#65533; $&#1029;&#65533;&#65533;\ 
&#65533;&#65533;&#160;&#65533;&#65533;&#65533;&#65533;&#65533;W#&#65533;/(g&#65533;&#65533;N6!&#65533;q?&#65533;&#65533;w&#65533;&#65533;
E&1&#1154;$&#65533;S,&#65533;?&#65533;&#65533;]&#65533;p&#65533;&#65533;[&#65533;\&#65533;8 &#65533;eA 	+3&#18775;(&#65533;&#65533; |K&#65533;&#65533;&#65533;{&#65533;&#65533;{&#65533;&#65533;*&#65533;8*&#1840;L&#65533;&#1297;&#65533;b&#65533;!5yh#`&#65533;"k&#65533;pix8&#65533;&#65533;2&#65533; +&#65533;:&#65533;2&#65533;`g+&#65533;rY&#65533;7&#65533;&#65533;	&#65533;p&#161; y&#65533;H+hG&#65533;&#65533;g&#65533;&#65533;&#65533;Ao&#65533;@&#65533;(&#65533;&#65533;2/&#65533;%&#65533;	`&#65533;&#65533;&#65533;#&#65533;@&#65533;&#65533;%:B{W(&#65533; &#65533;6''g@&#65533;lv*&#65533;&#65533;f;&#65533;!&#65533;&#65533;-x+$j&#912;]&#65533;si	&#65533;&#65533;* &#65533;>&#65533;&#65533;&#65533;i&#65533;.&#65533;&#65533; &#65533;&#65533;W&#65533; X
7&#65533;i&#65533;&#65533;}&#65533;&#65533;&#65533;YB&#65533;&#1190;&#65533;&#65533;&#65533;&#786;&#65533;&#65533;`1&#65533;&#65533; C&#65533;6&#65533;.$WZeX%k&#65533;&#65533;&#65533;&#65533;&#65533; &#1010;uG&#190;&#65533;rX*`&#65533;&#65533;H&#65533;m#S5&#65533;x=2&#65533;&#65533;1&#65533;&#220;!h&#65533;&#323;&#65533;8;&#65533;&#65533;`&#65533;N&#65533;'&#65533;e&#65533;[&#65533;&#65533;
c2{&#65533;&#65533;&#65533;6Q&#65533;Y1 Q6Q&#65533;&#65533;%&#1432;.QH&#65533;&#65533;`(0&#65533;&#65533;	I&#65533;&#65533;(&#65533;;&#65533;`qo&#65533;&#65533;aX&#65533;&#65533;q&#65533; 43&#65533; &#65533;8"&#65533;	z&#65533;&#65533;&#65533;@&&#65533;7&#65533;&#65533;&#65533;&#65533;.&#65533;&#65533;$&#65533;r&#65533;&#65533;&#65533;N&#65533;&#65533;&5&#65533;d5_z5&#65533;h&#65533;L&#65533;A7L&#65533;\&#65533;&#65533;a&#65533;K&#65533;&#65533;&#1847;&#65533;A&#65533;X&#65533;}7&#1092;&#65533;!&#65533;&#65533; &#65533;&#65533;&#65533;&#65533;M&#65533;&#65533;qB &#65533;r$&#65533; [&#65533;&#65533; E&#65533;9H&#65533;w&#65533;`g&#65533;&#65533;x&#65533;&#65533;&#1315;&#65533;
&#65533;]PyA"&#65533;&#65533;&#65533;&#65533;w&#65533;G&#65533;&#65533;&#65533;Sni"(&#65533; *&#65533;  n&#65533;&#65533;0O2&#65533;&#65533;FS&#65533;l&#65533;R |&#65533;(0DccbO&#65533;&#65533;&#65533;&#251; }aP&#65533;&#65533;&#1485;&#65533;&#65533;Pg&#1478;g!&#65533;&#65533;&#65533;&#1150;Cn&#65533;&#65533;b&#65533;&#65533;u $&#65533;&#65533;u&#65533;A7$A&#65533;&#65533;"&#65533;td&#65533;&&#65533;A&#1797;&#65533;&&#65533;&#65533;&#65533;&#65533;&#65533;&#65533;&#65533;&#65533;&#65533;&#65533;@kq%U&#65533;B&#65533;&#65533;7&#65533;-&#65533;h@&#65533;&#65533;&#65533;&#65533;x$&#65533;&#65533;`b&#65533;`&#65533;Z f&#65533;8 ^`&#65533;>R&#65533;&#65533;&#65533;8&#65533;&#65533;&#65533;&#65533;:0+&#65533;&#65533;&#65533;WY
&#65533;&#65533;&#65533;&#134;&C&#65533; {$9&#65533;C&#65533;&#65533;*&#65533;&#65533;<0&#65533;&#65533;~&#582;&#65533;&#65533;Y&#65533;&#1202;&#65533;&#1874;&#65533;f_&#65533;&#65533;qeF
_I&#65533;&#65533;9&#65533;&#65533;&#65533;=&#65533;dF
&#65533;&#65533;'S&#65533;X&#65533;8s&#65533;XZn &#65533;s-&#65533;"p1&#65533;&#65533;&#65533;h"0&#65533;H&#65533;&#65533;&#65533;&#65533;&#65533;&#65533;&#65533;a&#65533;@D&#65533;&#65533; R3&#65533;&#65533;la&#65533;F`&#65533;&#65533;&#65533;&#65533;&#65533;&#65533;J>&#65533;&#65533;t&#65533;L&#65533;9&#65533;q&#65533;&#65533;&#65533;A&#65533;&#65533;&#65533;&#65533;&#65533;`&&#65533;@= =&_3&#65533;X&#65533;(&#65533;NjpP&#65533;&#65533;&#65533; &#65533;&#65533;&#65533;L	?&#65533;&#1830;PF&#65533;&#65533;&#65533;#&#65533;*&#65533;&#65533;0&#65533;&#65533;&#294;&#65533;5&#65533;*"-P#&#65533;<&#65533;&#65533;e]L?30vg&#65533;&#65533;&#65533;&#65533;&#65533;&#65533;
&#65533; q"&#65533;	&#65533;&#65533; F&#65533;&#65533;&#65533;*P&#921;4&+&#65533;&#65533;&#65533;X&#65533;q&#65533;~ >&#65533;D&#65533;&#65533;&#65533;&#65533;8&#736;hd&#65533;&#65533;-4&#65533;Pi&#65533;&#65533;JA&#65533;@N&#640;&#65533;&#65533;&#65533;X&#65533;s&#65533;&#65533;PA&#65533;*&#65533;&#65533;{;&#65533;h&#65533;&#65533;M&#65533;K&#65533;&#65533;&#65533;a&#65533;le  k&#65533;w5&#65533;&#65533;>+5M} &#65533;q&#65533;a\A &#65533;S&#65533;&#65533;&#65533;`Yp&#65533;&#65533;&#65533;E&#65533;S&#65533;&#65533;&#65533;B?&#65533;&#65533;:&#65533;Q&#65533;&#65533;>CJ@&#65533;&#65533;bY%&#65533;&#65533;$`&#65533;&#65533;&#582;&#65533;&#65533;&#922;B&#65533;C@	D&#65533;h&#1324;	&#65533;!9&#65533;&#65533;3+ &#198;^&#65533;.b&#65533;%&#65533;&#65533;a41&#65533;pL&#65533;9 (&#65533;5w&#65533;&#65533;&#65533;&#65533;1 &#65533;>a&#65533;
|M$@~9p&#65533;! /&#65533;&#65533;$/&#65533;@:p&#65533;_&#65533;&#65533; B&#65533;&#65533;&#65533;&#65533;&#65533;7&#65533;&#65533;&&#65533;&#65533;A&#65533;&#65533;&#65533;&#1143;&#65533;&#1958;&#65533;&#65533;&#65533;l/%&#65533;&#1682;&#65533;xBPu
P&#65533;`&#65533;U&#65533;&#65533;r&#65533;&#65533;&#65533;rZ&#65533; &#65533;&#1916;&#65533;  &#65533;&#65533;`<&#65533; %&#65533;
E&#65533;&#65533;&#65533;&#65533;&#65533;94V|ip+&#65533;&#65533;&#65533;"=r4&#65533;&#65533;}W[&#65533;cc@&#65533;b&h&#65533;.R!&#65533;L'&#65533;3! &#65533;`&#65533;
|&#65533;!;&#65533;&#65533;[&#65533;C&#65533;E&#65533;&#65533;&#65533;&#65533;&#65533;w&#65533;8&#65533; qm.k&#65533;x?&#65533;G~&#65533;&#65533;&#65533;%&#65533;&#65533;&#65533;@&#65533;&#65533;F&#65533;T&#65533;
&#65533;Wg&#65533;&#65533;&#65533;&#65533;&#65533;&#65533;6&#65533;&#65533;&#65533;s&#65533;z`&#65533;f&#65533;&#65533;6&#65533;&#65533;&#65533;&#65533;&#2031;qksB
&#65533;
B	  =&&#65533;,&#65533;&#65533;65!,*-7=,-2,=1&#65533;&#65533;,&#182;&#65533;$&#65533;&#65533;&#65533;!&#65533;&#65533;&#65533;&#65533;#&#65533;&#65533;.-&#65533;"&#65533;=&#65533;&#65533;&#65533;&#65533; &#65533;&#65533;&#65533;&#65533;><&#65533; .&#65533;&#65533;&#65533;*D&#65533;@&#65533;:0&#65533;&#65533;A&#266;.&#65533;&#65533;&#65533;mY&#65533;&#65533;ax B&#65533;H,4&#65533;p&#65533;&#65533;&#65533;+&#65533;`&#65533;&#65533;&#65533;*, &#65533;&#65533;&#65533;V@&#65533;`&#65533;&#134;j&#65533;V&#65533;0&#65533;&#65533;&#65533;&#65533;1&#65533;&#65533;&#65533;&#8198; &#65533;H&#65533;&#65533;!&#65533;
1&#65533;@A&#65533;&#65533;0&#65533;!Bx&#65533;&#65533;&#65533;&#65533;n&#65533;@}L&#65533;&#65533;&#65533;&#200;+^&#65533;1&#4027; &#65533;m!&#65533;\q&#65533;$&#65533;&#65533;o&#65533;&2a&#65533;=z&#65533;d&#65533;&#65533;L #P&#65533;
&#65533;	X]A&#65533;&#65533;e"D<Xa&#65533;A&#65533;
&#65533;&#65533;%&#65533;V&#65533;&#65533;&#65533;*&#65533;T1&#65533;&#1731;
&l0&#65533;l&#65533;&#65533;)&#65533;e&#65533;@2&#65533; &#65533;&#65533;&#65533;&#65533; &#65533;&#65533;&#65533;&#65533;&#65533;h&#65533;&#65533;&#65533;7&#65533;b0T&#65533;&#65533;&#202;&#65533;&#65533;&#65533;H&#65533;&#65533;&#65533;&#65533;q @6&#65533;&#65533;&#65533;5&#65533;p`&#65533;u&#65533;'&#65533;
5&#65533;w&#65533;Y7B|&#65533;&#65533;RD&#65533;HXM1< &#65533;&#373;&#65533;&#65533;`&#65533;BMbB   
&#65533;0&#65533;&#65533;&#65533;m&#65533;@@ViAW&#65533;P &#65533;|vZ&#65533;e&#65533;Z&#65533;&#261;]v&#1909;&#65533;^&#65533;A&#65533;Wcd&#65533;i&#65533;h&#65533;9&#65533;&#65533;}&#65533;%&#65533;U6W\7 &#65533;b%&#65533;&#65533;7&#65533;f&#65533;"&#65533;0&#65533;V&#65533;&#65533;B&#65533;&#65533;&#65533;8H	@&#65533;H$&#65533;&#65533;&#65533;&#65533;&#65533;&#65533;&#65533; &#65533;>&#65533;&#65533;3&#65533;L5&#65533;0&#65533;-`&#65533;.*&#65533;&#65533;&#65533;&#65533;JJ&#65533;&#65533;*&#65533;9&#65533;&#65533;
Hqc)Cl&#65533;&#65533;`:+&#65533;P	"7p&#65533;&#65533;&#65533;(&#65533;JCA&#65533;&#65533;&#65533;KA&#65533;i&#65533;
1&#65533;`&#65533;&#288;&#65533;7&#65533;>&#65533;]v~3A/&#65533;\&#65533;&#65533;&#65533;&#65533;&#65533;a&#65533;&#65533;<&#65533;	&#65533;t&#65533;@&#65533;&#65533;&#65533;_% &#65533;+$H"&#65533;&#65533;&#1026;	&#65533; &#65533;b&#65533;U&#65533;Ze&#65533;&#65533;g\ &#65533;U&#65533;]|&#65533;	&#65533;` &#65533;i&#65533;&#65533;(&#65533;&#65533;&#65533;.~a&#65533;W&#65533;&#65533;a&#1433;w&0&#65533;oqLqi&#65533;PL&#65533;| &#65533;&#1024;0&#65533;&#65533;B:&#65533;&#65533;A&#65533;&#65533;_t&#65533;&#65533;`&#65533;I}1I&#65533;CB5J&#65533;"&#65533;pW74]W&#65533;A1&#65533;&#65533;&#65533;&#65533; T&#65533;&#65533;&#65533;>&#65533;&#65533;7&#65533;d&#65533;&#65533;r).&#65533;&#65533;'&#65533;pB" &#65533;3&#65533;P@&#65533;J&#65533;nT&#65533;l[&#65533;.&#65533;$&#65533;+hp&#1915;&#65533;s&#65533; &#65533;T C+&#65533;|v'&#65533;,&#65533;&#65533;&#65533;	&#65533;&#65533;m]m1Mm	&#65533;q&#65533;a =&#65533;&#65533;&#65533; #,0B
&#65533;|&#65533;&#65533;,p&#1045;@&#524;#&#65533;`&#65533;gi&#65533;&#65533;Y&#65533;&#65533; &#65533;sU&#65533;&#65533;a&#65533;l&#65533;&#65533;&#35311;&#65533;&#65533;&#65533;&#65533;&#65533;&#65533;&#65533;r&#905;H&#65533;k&#65533;&#65533;1&#65533;9w|&#65533;&#65533;=0*&#65533;@B&#65533;&#65533;`H:v"%&#65533;&#65533;mTS&#65533;8&#65533;&#65533;W&#362;]&#65533;@p g&#65533;g5&#50190;&#65533;&#65533;&#65533;e&#65533;- .&#65533;&#65533;&#65533;&#65533;&#65533;\&#65533;N&#1733;&#65533;qc	&#65533;'8A&#65533;.&#65533;$@ A&#65533;*
&#65533;u&#65533;$&#65533;*U&#65533;&#65533;&#65533;&#65533;F,F&#65533;x&#65533;&#65533;-&#65533;&#65533;&#65533;&#659;x&#65533;T&#65533;&#65533;Z&#65533;&#65533;eX` p&#65533;&#65533;&#65533;&#65533;X v&#65533;@N&#65533;&#1118; U &#65533;&#65533;Ez&#65533;&#65533;&#65533;cm&#65533;&#65533;
&#65533;q &#65533;&#65533;&#65533;&#65533;,  (&#65533;p&#65533;&#65533; lf3;]	-&#65533; &#65533;&#65533;&#65533;&#1202;/&#65533;&#65533;d&#65533;&#65533;(G&#65533;&#65533;&#65533;}22&#65533;L&#65533;&#65533;d &#65533;m-&#65533;&#65533;hL&#65533;'&#65533;&#65533;@*T &#65533;&#65533;@1JR&#65533;&#65533;_&#65533;8f&#65533;&#65533; 	n&#65533;&#65533;+&#2032;@&#65533;.&#65533;y` &#65533; &#1097;&#65533;%	&#65533;&#65533;&#65533;3&#65533;&#65533;&#65533;&#65533;XlH&#65533;a&#65533;&#65533;&#65533;A&#65533;&#65533;&#65533;`&#65533;H	&#65533;WF&#65533;&#65533;&#65533;&#65533;kzpK\&#65533;$&#65533;&#65533;A&#65533;\&#65533; [&#65533;&#65533;
\&#65533;&#65533;&#65533; A&#65533;[v&#65533;Ul(%&#65533;&#65533;@(P/ep`&#65533;!&#65533;%b&#65533;@%&#65533;A&#1446; 0!&#65533;<&#65533;&#268;dD&#65533;@&#65533;&#65533;_i:V'H&#65533;f&#65533;X[&#65533;4K&#65533;&#65533;&#65533;e,)&#65533;J&#1386;&fd&#65533;[ef4S&#65533;&#65533;&#65533;&#65533;&#65533;]&#65533;&#65533;?&#65533;j>&#65533;k&#65533; &#65533;6&#65533;&#65533;_&#65533;&#65533;&#65533;0&#65533;&#65533;\@=&#65533;&#65533;<&#65533;Q&#65533;&#65533;&#65533;D!V&#65533;&#65533;(&#65533;h&#65533;&#236;&#212;&#65533;&#65533;&#65533;&#65533;y&#1781;&#65533;}L&#65533;&#65533;,&#65533;&#65533;
&#65533;&#65533;&#65533;&#65533;&#65533;&#65533;&#65533;&#65533; 
\&#65533; D&#65533;&#65533;\E NgH&#65533;V&#65533;1tP&#65533;&#65533;kz&#65533;&#65533;s&#65533;&#65533;r&#65533;a&#65533; W&#1316;&#65533;&#65533;&#65533; +&#65533;&#65533;7&#65533;Y&#65533;`#pA:&#65533;&#65533;&#65533;&#65533;:&#65533;&#65533;
&#65533;&#65533;D&#65533;b&#65533;&#65533;7&#65533;&#65533;&#65533;&#65533;&#65533;a&#65533;B&#286;<&#65533;&#65533;h/K&#65533;@&#65533;&#593;&#65533;&#1002;&#65533;&#65533;/~&#65533;&#11453;X&&#65533;&#65533;&#65533;&#65533;2_&#65533;&#65533;w.&#65533;&#65533;&#65533;i&#65533;&#65533;U6&#65533;x&#65533;&#65533;&#65533;&#65533;&#65533; &#840;	56#&#65533;&#65533;&#65533;H&#65533;C&#65533;IT&#65533;B&#65533;(&#65533;&#900;&#65533;&#65533;&#65533;&#65533;0c&#1191;!&#65533;&#65533;&#65533;&#65533;UM7&#65533;&#65533;{&#65533;&#65533;a&#65533;&#65533;^&#65533;&#65533;&#65533;k&#65533;D&#65533;&#65533;  &#65533;&#65533;&#65533;dc&#65533;&#65533;Uh3&#65533;&#65533;&#65533; _8&#65533;_&#65533;&#65533;g?&#65533;8&#65533;	Pp&#65533;r&#65533;&#65533;&#65533;[L&#65533;Hd&#65533;@)HyR&#65533;&#65533;&#65533;l,&#65533;&#65533;&#65533;Y&#65533;g` {,&#65533;*(&#65533;&#65533;&#65533;FOLp&#65533;/&#504;j&#65533;&#65533;&#65533;&#65533;O9&#65533;&#65533;&#65533;4T&#1624;@&#65533;p2c&#65533; G`&#65533;&#65533;r&#65533;Y&#65533;&#65533; C &#65533;4e &#65533;)&#65533;kU&#65533;&#65533;e&#65533;&#65533;])&#65533;&#65533;50&#65533;.c&#65533;&#65533;&#65533;&#65533;&#65533;Oo&#65533;&#65533;&#65533;&#65533;lV&#65533;&#65533;&#65533;&#65533;&#65533;&#65533;$"&#65533;&#65533;&#65533;)&#65533;&#65533;*&#65533; &#65533;&#584;P&#1717;&#65533;G&#65533;&#65533;&#65533;1;&#65533;&#65533;&#65533;&#65533;&#65533;p&#65533;>&#65533;
&#65533;&#65533;&#65533;\&#65533; z@&#65533;L d\v&#65533;P&#65533;&#65533;$&#65533;&#65533;s&#65533;&#65533;&#65533;(&#65533;&#65533;X&#65533;&#65533;&#65533;&#65533;&#65533;&#65533;#@&#65533;&#65533;&#65533;&#65533;&#65533;`^&#65533;YX,&#65533;&#65533;"&#65533;&#65533;&#65533;&#65533;&#65533;&#65533;W&#65533;&#65533;l2&#65533;&#65533;S&#65533;*&#65533;T&#65533;M&#65533;&#65533;*j&#141;T6/PA-&#65533;S&#65533;&#65533;D&#65533;&#65533;`H{P&#65533;;f&#65533;<@&#65533;&#65533;&#65533;&#1779;S8&#65533;0`qV@&#65533;&#65533;!IR&#65533;@%&#65533;#R&#65533;4P&#65533;&#65533;
&#65533;&#65533;.x&#65533;H&#65533;&#65533;d@&#917;&#65533;H&#65533;&#65533;&#65533;s&#65533;&#65533;	@e\L@&#65533;0A7J,&#65533;&#65533;\V%&#65533;=&#65533; r&#65533;QPM&#65533;H  &#65533;cm&#65533;C&#65533;&#65533;2&#65533;&#65533;&#65533; eaGu&#65533;&#65533;wb&#65533;&#65533;&#65533;&#65533;qT)u&#65533;-$?p&#65533;&#65533;r&#65533;E&#65533;&#65533;&#65533;&#65533;?S_&#65533;b&#65533;&#65533;2UJ&#65533;&#65533;&#65533;&#65533;&#65533;?&#65533;&#65533;I&#65533;&#65533;&#65533;1X&#65533;&#65533;|&#65533; H&#65533;X&#65533;&#65533;WpGt&#65533;&#65533;&#65533;\u)&#65533;@&#65533;&#65533;&#65533;Er&#65533;l&#65533;&#65533;VlDb&#65533;Bj&#65533;fGX&#65533;<&#65533;9%D&#65533;&#65533;8QCpg&#65533;+&#65533;&#65533;&#65533;Cp&#65533;&#65533;:&#65533;C,&#65533;5&#65533; &#65533;aw4 &#65533;a&#736;&#65533;&#65533;l&#65533;Yd*&#65533;zq&#65533; + .&#65533; 'H&#65533;L&#65533;&#65533;"&#1191;$F&#65533;5_&#65533;!&#65533;:&#65533;<&#65533;0&#65533;&#65533;Hau&#65533;=&#65533;q3&#65533;gT&#65533;&#65533;%&#65533;h&#65533;&#65533;&#65533;|P&#65533;&#65533;a_.&#65533; ` >  &#65533;Tc&#65533;TeK&#65533;&#65533;=]	 _&#65533;&#65533;?B&#65533;9&#65533;Vt&#65533;&#65533;&#65533;AcT B&#65533;t#M&#65533;Q!a&#65533;G&#65533;7 M&#65533;a&#65533;)&#65533;&#65533;&#65533;O&#65533;J&#65533;&#65533;&#65533;&#65533;-&#65533;6t&#65533;8"&#65533;&#65533;&#65533;B&#65533;&#65533;V&#65533;`&#65533;C&#65533;e&#65533;&#65533;UM#&#65533;A+&#65533;&#65533;P7&#65533;&#65533; &#65533;6&#65533;B@&#65533;&#65533;&#65533;Gc&#65533;p &#65533;e&#1027;&#65533;&#65533;av &#65533;&#65533;&#65533;:&#65533;&#65533;&#65533;,&#65533;x&#65533;&#65533;F$&#65533; a	^&#65533;&#65533;'M&#65533;HqA&#65533;$`]&#65533;&#65533;&#65533;&#65533;&#65533;&#65533;P&#20798;'&#65533;&#34318;&#65533;1|&#65533;&#65533;[&#517;&#65533;4s%&#65533;&#65533;^&#65533;1&#65533;&#65533;?&#65533;3&#65533;$&#65533;&#134;&#65533;&#65533; aa&#65533;&#65533;$/&#65533;4 H&#917;&#65533;!)&#65533;% &#65533;pa&#65533;&#65533;QD&#65533;&#1287;B&#65533;&#65533; &#65533; &#65533;@e&#65533;P&#65533;&#65533;9&#65533;yUvR&#65533;(a&#65533;NNAWp&#65533;&#65533;&#65533;)&#65533;P&#65533;&#65533;=&#65533;"@ &#65533;
$s"C&#65533;jqt&#65533;&#65533;NQ&#65533;Y &#65533;&#65533;&#65533;\%q&#65533;&#65533;\c&#65533;%p@&#65533;- :&#65533;h0&#65533;$&#65533;&#65533;&#65533;P&#65533; &#65533;g&#65533;&#65533;|&#65533;sr!_&#65533;&#65533;&#65533;C&#65533;c&#65533;H&#65533;&#65533;x	&#65533;&#65533;1X&#65533;[&#65533; F_&#65533;'&#65533;&#65533;'&#65533;V&#65533;aeH&#65533;0c:&#65533;"&#65533;&#65533;d&#65533;&#65533;$ &#65533;&#65533;&#65533;#&#65533;f$&#65533;cI[&#65533;&#65533;&#65533;&#65533;od&#65533;&#65533; <&#65533;"07&#918;(&#65533;%*P&#65533;&#65533;FT&#65533; - &#65533;&#65533;"P] R* z&#65533;&#65533;&#65533;N&#1938;(E1&#65533;&#65533;&#65533;&#65533;&#65533;&#65533; C&#65533;&#65533;&#65533;r&#65533;kO&#65533; &#65533;E&#65533;&#1585;6b&#65533;&#65533;z&#65533;&#65533;	&#65533;6&#65533;#(&#65533;'&#65533;H&#65533;2&#65533;&#65533;`&#65533;di]ur9&#65533;&#65533;er S>v&#65533;&#65533;&#65533;&#65533;&#65533;&#65533;&#65533;&#65533;&#65533;T&#65533;e|&#65533;;&#65533;&#65533;K&#352;<&#65533;&#65533;&#65533;	&#1446;<8l&#65533;@) C&#65533;(#04&#65533;#&#65533; &#65533;&#65533; &#65533;)&#65533;`&#65533;k&#65533;&#65533;1&#65533;&#65533;e&#65533;15.&#65533;&#65533;!&#65533;&#65533;&`X2P&#65533;&#65533;&#65533;Z&#65533;pc&#65533;&#65533;
&#65533;Px&#65533;&#1457;&#65533; &#65533;+&#65533;8,p$&#65533;A&#65533;&#65533;&#65533;$ !&#65533;8&#65533;&#65533;Bz&#65533;U&#65533;&#65533;&#65533;y&#65533;`+&#65533;N&#65533;r :P'&#65533;pa&#65533;`&#65533; &#65533;&#65533;`&#65533;@>eY2&#65533;(hf&#65533;=%&#65533;%&#65533;$>&#65533;ta5:&#65533;R&#65533;&#65533;&#65533;&#65533;&#65533;&#65533;'&#2024;&#65533;gVc&#65533;?70TH&#65533;p&#65533;0u&#65533;&#65533;&#480;F&#65533;&#65533;&#65533;&#65533;9#&#65533;&#65533;&#65533;-L&#65533;&#65533;&#65533;2&#1409;&#65533;(%O&#65533;&#65533;&#65533;P &#65533;&#65533;&#65533;%A&#65533;&#65533;o=2&#65533;&#65533;o&#65533;)&#65533;R7&#65533;z'&#65533;W&#65533;6&#65533;01-28&#65533;+&#65533;&#65533;&#65533;v&#65533;&#65533; &#65533;&#65533;~&#65533; &#65533;&#65533;iXp85%&#65533;7&#65533;A*&#65533;&#65533;&#65533;&#65533;`&#65533;^&#65533;b0&#65533;s &#65533;&#65533;H&#65533;E1&#65533;W&#65533;b&#65533;m&#65533;z&#65533;&#65533;t&#65533;1&#65533;
'/#&#65533;&#65533;J&#65533;&#65533;&#65533;&#65533;&#65533;&#65533;Z"&#65533;tb{&#65533;&#65533;1|&#65533;c`&#65533;Q(BA &#65533;>W!&#65533;pN&#65533;2&#65533;&#65533; )&#65533;M-0&#65533;&#65533;N&#65533;0G&#65533;&#65533;E&#65533;1	&#65533;)r:w&#65533;5@.&#65533;&#65533;2&#65533;P&#65533;sQ)&#65533;G&#65533;&#65533;+s&#65533;G&#65533;&#65533;,(EMj$N&#65533;"-0#&#65533;E!&#65533;V&#985;ZD&#65533;x&#65533;&#65533;&#65533;j+&#65533;% &#65533;+`.&#65533;4&#65533;X&#65533;B&#65533;&#65533;$&#65533;q 	*&#65533;&#65533;&#65533;&#65533;&#65533;&#65533;&#65533;&#65533;\&#65533;&#65533;J 6&#65533;&#65533;&#65533;;&#65533;'&#65533;3&#65533;]&#65533;{&#65533;I&#65533;&#65533;&#65533;&#65533;&#65533;&#65533;J&#65533;s&#65533;s&#65533;J&#65533;&#65533;&#65533;?&#65533;&#65533;4&#65533;P>&#65533;$6y&#65533;&#627; 0&#65533;4&#65533;,&#65533;;&#65533; O&#65533;&#65533;&#65533;C&#65533;&#65533;Jk&#65533;3&#65533;&#65533;&#65533;&#65533;&#65533;.&#65533;&#65533;v( &#65533;&#65533;&#65533;&#65533;9&#601;&#65533;&#65533;A&#65533;iF:.F&#1189;(&#65533;&#65533;a)&#2032;L&#65533;&#65533;	! w&#65533;&#1126;&#65533;`jp% X"$p/&#1521;VSA	&#65533;$&#65533;&#65533;`&#65533;}6&#65533;&#65533;`m&#65533;&#65533;;(&#65533;N7&#65533;&#65533;&#65533;x&#65533;&#993;&#65533;&#65533;&#65533;&#65533;&#65533;&#65533;3&#65533;&#65533;&#65533;&#65533;&#65533;S&#65533;&#65533;&#65533;#&#65533;&#65533;&#1732;&#65533;x&#65533;,&#65533;r&#65533;&#65533; 0&#65533;&#65533;&#65533;Q2%&#65533;&#432;&#65533;Atf&#65533;[&#65533;&#65533;$&#65533; &#65533;0>&#65533;(&#65533;&#65533;0&#65533;&#65533;&#65533;&#65533;&#65533;O&#65533;	pQ&#65533;&#65533;&#65533;@&#65533;2&#65533;.0S&#65533;&#65533;&#65533;x&#65533;Z7&#65533;&#65533;&#65533;&#65533;&#65533;&#65533;r6$&#65533;3&#65533;
g&#65533;3.(%.+@`dxeU&#65533;&#65533;&#65533;&#65533;2*&#65533;&;&#65533;&#65533;/Ob&#65533;Q&#65533;&#65533;&#65533;qF1y&#65533;&#65533;aD4<l&#65533;F<&#65533;"&#65533;!&#65533;F&#65533;$&#65533;&#65533;q&#65533;&#65533;&#498;&#65533;&#31351;W&#65533;IXr&#65533;2.&#65533;r*&#65533;&#178;&#65533;h&#65533;&#65533;2Y?4&#65533;&#65533;&#65533;&#65533;`&#65533;F&#65533;sqpa0` B&#65533;<&#65533;&#1283;WH&#65533;&#65533;F&#65533;&#65533;&#65533;&#65533;@&#65533;&#65533;5@0&#65533;t&#65533;Q*&#581; &#65533;&#65533;n&#65533;&#65533;&#65533;Ht&#65533;&#65533;&#65533;5b'&#65533;5ka&#65533;L?#G&#65533;3&#65533;&#65533;25@&#65533;MH&#65533;C&#65533;&#65533;94&#65533;&#65533;&#65533;P&#65533;&#65533;&#65533;&#65533;&#65533;&#65533;&#65533;+&#65533;E&#65533;,[&#65533;K:K!&#65533;&#65533;9FBk&#65533;_C &#65533;T9XX&#65533;&#65533;i&#65533;V&#65533;dX&#65533;&#65533;&#65533;g&#65533;A&#250;W0&#65533;Q&#65533;O8&#65533;<mU/&#65533;_1LW&#65533;^&#65533;U-&#864;jy &#65533;&#65533;T_Q &#65533;&#65533;K&#65533;W&#65533;&#65533;&#65533;n.2&#65533;a&#695;,&#65533;&#65533;&#65533;A&#65533;R+1W&#65533;&#65533;&#65533;08&#65533;&#65533;@p4&#65533;f&#65533;9$1 &#65533;64#@2++0&#65533;&#65533;d&#65533;p&#65533;`!&#65533;&#65533;H&#65533;rc&#65533;@Wa&#65533;&#65533;p&#65533;Q&#65533;5&#65533;&#65533;&#65533;&#65533;&#65533;SY&#65533;PX<&#65533;V&#65533;&#65533;&#65533;W3<&#65533;~&#65533;V&#65533;&#65533;S&#65533;&#65533;&#65533;(&#65533;j&#65533;&#65533;q&#65533;#&#65533;&#65533;&#65533;&#65533;q&#65533;w65&#1323;<_&#65533;&#65533;_&#65533;R&#65533;+&#65533;&#65533;&#65533;]U&#65533;5&#65533;w'&#65533;&#631;a&#65533;I&#65533;&#65533;?YB1W&#65533;&#65533;&Mg&#65533;&#65533;S&#65533;&#65533;$&#65533;&#65533;Pf1&#65533;!	!&#65533;t=@&#65533;&#65533;&#65533;7"&#65533;&#65533;7&#65533;x7&#65533;&#65533;1PB&#65533;&#65533;&#65533;A&#65533;&#65533;1+&#65533; k\C&#65533; AM&#65533;i):&#65533;&#65533;
2pv*&#65533;8s$SQ 9&#65533;&#65533;@<&#65533;&#65533;q&#65533;4&#65533;&#65533; &#65533;
&#65533;HcG0&#65533;;o&#65533;&#65533; &#65533;&#65533;K[&#65533;1P&#522;@ &#65533;&#65533;&#65533;ss&#65533;&#65533; @ 
 r&#65533;&#65533;'&#65533;5&#65533;&#65533;I&#65533;&#65533;8&#65533;&#1758;4&#65533;D&#65533;r&#65533;E>&#65533;3&#65533;&#1686;_H%&#65533;&#65533;g&#65533; &#65533;p[R(o&#65533;&#65533;&#65533;&#65533;E&#65533;"Fc&#891;&#65533;!&#65533;M  	).&#65533;&#65533;&#65533;R&#65533;,&#65533;
&#65533;&#65533;DT7&#65533;&#65533;@&#65533;&#65533;@G&#65533;&#65533;&#65533;$@p&#65533;&#65533;*&#65533;&#65533;0&#65533;l&#65533;q&#65533;/&#912;L&#65533;9&#65533;;"&#65533;6&#65533;9&#65533;&#1025;8	 )&#65533;
&#65533;M2@&#65533;&#65533;]&#65533;qq=&#65533;,Ta&#65533;s&#65533;&#65533;&#65533;a&#65533;a`L&#65533;&#65533;&#65533;mQim&#65533;3&#65533;&#65533;&#65533;0>c&#65533;E>&#65533;&#65533;e H&#65533;&#1849;|I&#65533;F%&#65533;&#65533;&#65533;H&#65533;=&#65533;$&#65533;)3&#65533;&#65533;&#65533;&#65533;&#65533;&#65533;&#65533;&#65533;P&#65533;&#65533;&#65533;}&#65533;D<&#65533; &#65533; *!,&#65533;&#65533;&#65533;1e0&#65533;&#65533;<&#65533;&#65533;@@!&#65533;q}&#65533;4oz &#65533;3&#65533;&#65533;}3&#65533;&#65533;&#65533;# n" &#65533;&#65533;L&#65533;1&#65533;AWZ&#65533;,}&#65533;&#65533;&#65533;&#65533;%6&#65533;)&#1424;&#65533;o&#65533;B&#65533;&#1736;&#65533;&#65533;&#65533;
&#65533;7&#65533;&#65533;$&#65533;&#65533;&#65533;&#65533;4 &#65533;&#65533;A&#65533;&#65533;dD1&#65533;&#65533;1&#65533;T&#65533;f&#65533;e&#65533;'&#65533;&#65533;&#65533;+K&#65533;p&#65533;&#65533;K&#65533;B&#65533;&#65533;&#65533;^&#65533;&#65533;D&#65533;&#65533;&#65533;2&#65533;_v&#65533;?&#65533;&#65533;&#65533;8&#65533;=&#65533;n&#65533;sIhV>1Z&#65533;a&#65533;@@W&#65533;zXCl&#65533;2@&#65533;&#65533;?i&#65533;&#65533;t &#65533;&#65533;S&#65533;a&#65533;p&#65533;;u&#65533;&#65533;&#65533;-&#65533;&#65533;7&#65533;&#65533;&#65533;D).ue&#65533;&#65533;&#65533;&#65533;p)&#65533;Cd&#65533;-&&#65533;q&#65533;&#65533;S;<&#65533;b&#65533;&#65533;&#65533;&#65533;UE&#65533; u&#65533;]!&#65533;*&#65533;t&#65533;*p&#59366;5P&#65533;&#65533;&#65533;&#65533;&#65533;&#65533;&#65533;&#65533;%L&#65533;&#65533;&#65533;^&#65533;&#65533;&#65533;["&#65533;&#65533;&#65533;7&#65533;&#65533;&#65533;J&#65533;F&#65533;&#65533;&#65533;S&#723;&#65533;&#65533;&#65533;7?EV&#65533;&#65533;=&#65533;&#65533;T|&#65533;&#65533;&#65533;&#65533;&#65533;&#1728;&#65533;&#1208;	&#65533;|~&#65533;1,P3&#65533;6&#65533;&#326;>t&#65533;&#65533; "P4`&#65533;^n: &#65533;`.&#65533;&#65533;&#65533;
&#1131;vG&#65533;V< (&#65533;&#65533;,-.,1,-+,!#!&#65533;#&#65533;!1&#65533;1&#65533;.&=+ &#65533;&#65533;&#65533;&#65533;1&&#65533;--77&;&#65533;
 &#65533;&#65533;7&#65533;

7&#65533;?B&#65533;B&#65533;&#65533;&#65533; &#65533;&#65533;&#65533;&#65533;&#65533;&#65533;&#65533;&#65533;&#65533;&#65533;&#65533;&#65533;&#65533;&#65533;&#65533;&#65533;&#65533; 
H&#65533;&#65533;&#65533;z&#65533;\]&#65533;&#65533;&#65533;;#&#65533;&#65533;&#65533;6&#65533; p&#65533;&#462;&#65533;]&#296;&#65533;&#65533;j &#65533;&#65533;&#65533;@+4 &#65533;a&#65533;&#65533; ^6^&#65533;a&#65533;&#258;W>\&#65533; &#65533;B&#65533;^&#65533;+&#65533;`&#65533;&#65533; `&#65533;&#65533;&#65533;&#65533;&#65533;j&#132;8`
 *&#65533;2&#65533;@&#21125;0$T&#285;&#65533;&#65533;&#65533;-&#65533; &#65533;G&#65533;B&#65533;&#65533;&#65533;p&#4196;&#65533;&#65533;!&#65533;&#65533;4D]1&#65533;&#65533;[y X `#e!
&#65533;:v&#65533;
)&#65533;V&#65533;&#1410;W uodCp1J&#65533;p&#65533;`&#65533;6l&#65533;&#717;&#65533;&#65533;&#65533;&#65533;&#65533;r&#65533;&#65533;5hGo!<z&#65533;J&#65533;N&#65533;&#65533;&#65533;&#65533;&#65533;&d&#65533;C-z&#65533;&#65533;1&#65533;&#65533;	v	&#65533;lk&#65533;&#593;&#808;&#65533;&#65533;JM&#921;X&#65533;&#65533;&#65533;&#65533;&#509;`&#65533;&#65533;
"Uar /Q&#65533;$&#65533;4Bp&#65533;H$D0&#65533;\&#65533;BU,&#65533;&#65533;&#65533;`&#65533;&#65533;&#65533; 3t&#65533;&#65533;&#65533;&#65533;AO&#65533;&#65533;X&#65533;&#65533;&#65533;&#65533;<&#65533;*@&#65533;$&#65533;(&#65533;P,&#65533;<P@/&#65533;&#65533;H XBc&#65533;&#65533;&#65533;K&#65533;&#65533;R/-&#65533;&#65533;Xi&#65533;&#65533;&#65533;& W&#65533;&#65533;&#65533;&#65533;&#1687; &#65533;&#65533;p&#65533;&#65533;4Mt&#65533;F&#65533;6&#65533;&#65533;&#65533;5&#65533; 7&#65533;9&#65533;E&#65533;&#65533;C
mWhv&#65533;&&#65533;&#34956;b&#65533;<&#65533;@&#65533;x&#65533;L&#65533;Dg3&#65533;|&#65533;&#65533;&#65533;&#65533;^
&#65533;&#65533;&#808;&#65533;&#65533;4&#65533;i&#65533;&#65533;k&#65533;&#65533;0&#65533;&#65533;&#65533;@&#65533;_&&#65533;&#65533;]&#65533;&#65533;@&#65533;K1n&#65533;;A&#1346;T &#65533;&#65533;&#65533;P&#65533;}H&#65533;,&#65533;I&#65533;	&#65533;BB+x &#65533; +&#65533;&#65533;&#65533;&#65533;NEUTbi&#65533;A1&#65533;&#65533;HQ]&#65533;?	&#65533;,&#65533;d&#65533;&#65533;&#65533;&&#65533;&#65533;r K*A!&#65533;&#65533;&#65533;@U&#65533;&#65533;&#65533;5&#65533;0&#65533;&#65533;	9&#65533;iM6B&#65533;&#65533;[7&#65533;&#65533;Fg|'	&#65533;&#65533;&#65533;	&#65533;s&#65533;jht&#65533;&#65533;&#65533;&#65533;&#65533;0_&#65533;&#65533;<-&#65533;@BTC*5z&#65533;&#65533;&#65533;y&#65533;*&#65533;&#65533;&#65533;^&#65533;&#65533;Z&#65533;&#65533;+&#65533;&#65533;t &#65533; ABJ
&#65533;e {&#65533;+-&#65533;&#65533;&#65533;&#65533;@&#65533; &#65533;&#65533;:L&#65533;A|&#65533;&#65533;$&#65533;&#65533;q/&#65533;&#65533;2`&#65533;&#65533;B&#65533;J&#65533;T&#65533;`&#65533;&#65533;&#65533;&#65533;&$tBl`&#65533;0&#65533;Q*BLJ&#65533;-&#65533;`&#65533;&#65533;&#65533;K&#65533;&#65533;g&#65533;&#340;i&#1210;0<&#65533;k&#65533;&#65533;&#65533;L	 &#65533;y&#65533; &#65533;&#1020;&#65533;&#65533;&#65533;I'&#65533;3rrj&#65533;C)C&#65533;P&#65533;&#65533;7&#65533;&#65533;&#65533;&#65533;)D&#65533;&#65533;&#65533;&#65533;p&#65533;&#65533;^&#65533; q&#65533;F&#65533;&#65533;&#65533;FtN&#1241;J&#65533;&#65533;+ L%&#65533;rc w&#65533;P&#65533; 0Y&#65533;&#65533;&#65533;&#65533;I&#65533;&#65533;r&#65533;&#65533;&#65533;(&#65533; &#65533;&#65533; &#65533;&#65533;(&#65533;&#65533;$&#65533;E+&#65533;&#65533;&#65533;b&#65533;&#65533;T z&#65533;&#65533;&#65533;!^p&#65533;&#65533;&#65533;&#65533;D`&#65533;&#65533;AOy&#65533;f&#1316;&#65533;%&#65533; K{W/^ &#65533;Xde&#65533;-&#65533;&#65533;&#65533;&#65533;&#65533;im&#65533;It&#241;&#65533;i,d&#65533;1&#65533;DJf<&#65533;-yY^tX&#65533;.z&#65533;&#65533;Y&#65533;&#65533;&#65533;L&#65533;&&#65533;T&#65533;4&#65533; &#65533;&#65533;&#1606;l&#65533;&#435;&#65533;@q&#65533;Y]&#65533;Xb"c&#65533;DL&#65533;&&#65533;%&#65533;&#65533;&#65533;&#65533;r&#65533;&#65533;F &#65533;_i&#65533;&&#65533;&#65533;~e?HT@b&#65533;0&#65533;^&#65533;&#65533;,&#65533;ZV&#65533;N&#65533;Z"g5&#65533;&#65533;ku&#65533;(=0&#65533;+&#65533;Q&#65533; D@&#65533;&#65533;h&#65533;		^ &#65533;&#65533;&#65533;_&#65533;&#65533;D/X0!&#65533;jAe&#1157;&#65533;x&#65533;&#65533; &#65533;$&#65533;0&#65533;&#912;f4&#65533;5&#65533;?&#1542;&#65533;&#65533;B&&#339;&#65533;&#65533;d&#65533;&#65533;&#65533;&#65533;2-.o,`&#65533;&#65533;<&#65533;Y&#65533;&#65533;&#65533;9Ag:&#65533;!S&#65533;&#65533;#&#65533;&#65533;&#65533;&#65533;&#1667;&#65533;&#65533;&#65533;F&#65533;&#34502;-`"&#1589;@&#65533;&#65533;&#65533;h&#1953;&#65533;&#65533;`I\
*@&#65533;&#65533;&#65533;&#65533;&#65533;&#2031;V`\&#65533;@*&#65533;&#65533;G&#65533;&#65533;&#65533;&#65533;I
&#65533;&#65533;2`*&#65533;&#65533;\`&#65533;Hr AF,@PS&#65533;b&#65533;b y< &#65533;l&#65533; dP3&#65533;&#65533;b P &#65533;&#65533;,G&#65533;K&#65533;&#65533;&#65533;Ne&#65533;&#65533;Vu&#65533;=&#65533;&#65533;<g&#65533;F6&#65533;&#65533;=&#953672;Z&#65533;C&#65533;Z&#65533;t"&#65533;&#65533;&#65533;s'B&#65533;&#65533;&#1534;&#65533;&#65533;[&#65533;+w&#65533;
u&#65533;gk&#65533;&#65533;B5m&#65533;)T&#65533;;I1(&#65533;$O&#65533;F\b[&#65533;&#65533;  &#65533;7t`&#65533;&#65533;A<@&#65533;qeF]-&#65533;^&#65533;&#65533;&#65533;atX&#65533; &#65533;&#65533;v&#65533;c3&#65533;A A&#65533;&#65533;&#65533;K&#65533;&#65533;L%F&#65533;&#65533;@^&#65533; &#65533;:!&#65533;&#65533; E&#65533;dF&#65533;&#65533;P&#65533;3Kb&#65533;z&#65533;&#65533;&#65533;:i&#65533;&#65533;+z2&#65533;&#65533;&#65533;6&#65533;	&#65533;&#65533;Q&#65533;I9&#65533;m&#65533;\&#65533;&#65533;&#65533;&#65533;&#65533;&#65533;&#65533;&#65533;/=Y&&#65533;y&#65533;&#65533;;&#65533;" &#65533;J'&#65533;-|!ZF&#65533;*&#65533;&#65533;&#65533;7&#65533;W &#65533; &#65533;*&#65533;&#65533;&#65533;&#65533;
&#65533;&#65533;&#65533; &#65533;<&#65533;&#65533;&#1818;
&#65533;8 &#65533;mF&#65533;&#65533;A&#65533;&#65533;&#65533;g&#65533;&#65533;>$&#65533;('&#65533;&#65533;&#65533;&#65533;lPA&#65533;A@&#65533;&#65533;1&#65533;&#65533;&#1488;&#65533;&#65533;&#65533;&#65533;&#65533;N7&#65533;(&#65533;Mx&#65533;&#65533;wzm&#65533;&#65533;R%i&#65533;&#1930;1&#65533;b#OP,&#65533;|&#65533; ,&#65533;Sy\&#1327;&#65533;&#65533;&#65533;W&#65533;&#65533;&#65533;&#65533;&#65533;9&#65533;&#65533;3?&#65533;N&#65533;b#&#65533;&#65533;&#65533;'5&#65533;&#65533;&#65533;&#65533;&#65533;f`3 ^D&#65533;&#65533;*&#65533;&#65533;>aL&#65533;&#1573;`&#65533;&#65533;VP%&#65533;BD4&#65533;z&#702;ZP <l&#65533;&#65533; &#65533; &#65533;&#65533;Br@A&#65533;&#65533;&#65533;AB&#65533;PXbj&#65533;&#65533;&#65533;`&#65533;&#65533;L4&#65533;&#65533;&#65533;|&#65533;a&#65533;#E&&#65533;&#65533;1&#1028;&#65533;q&#65533;&#65533;&#318;&#65533;#I&#65533;&#65533;&#65533;5&#65533;9y&#65533;&#65533;g&#65533;&#65533;I&#65533;r&#65533;;fv&#65533;/B &#65533;O&#65533;&#1568;&#65533;&#65533;&#65533;&#65533;z|7&#65533;&#65533;&#65533;&#1044;&#65533;&#65533;A&#65533;h&#65533;h`3&#65533;&#65533;/H&#65533;&#65533;RE&#65533;d&#65533;@b$P&#65533;kY&#65533;&#65533;&#65533;&#65533;>~z&#65533;&#65533;&#65533;@M&#65533;&#65533;&#1478;2&#65533; &#65533;^&#65533;-b&#65533;	&#65533;E &#65533;*&#65533;&#65533;&#65533;P&#65533;h1*@[&Tui&"&#65533;Y&#65533;m&#65533;K-x&#65533;&#65533;&#65533;&#65533;&#65533;&#65533;V&#65533;&#65533;&#65533;&#65533;&#65533;&#65533;<T&#65533;&#65533;3&#65533;s;&#65533;&#65533;]T&#65533;&#65533;gv&#65533;&#65533;&#65533;)&#65533;k&#65533;6&#65533;&#65533;&#65533;X&#65533;&#65533;T&#65533;&#65533;j&#65533;&#65533;h&#65533;0&#65533;K&#65533;&#65533;&#65533;&#65533; &#65533;Y@_&#65533;&#65533;&#65533;&#65533;1&#65533;&#65533;&#65533; &#65533;)T&#65533;&#65533;&#65533;&#65533;&#65533;@&#65533;H@&#65533;%`2$WL&B&#65533;&#65533;&#65533;&#65533;&#65533;6&#65533;e$&#65533;iU&#65533;&#65533;&#65533;!FM&#65533;)&#65533;4,&#1596;&&#65533;&#65533;&#65533;/v&#65533;7&#65533;7$pEN9&#65533;&#65533;&#65533;&#65533;W&#65533;P&#65533;&#65533;&#65533;n&#65533;t&#65533;8&#65533;3&#65533;v&#253;&#65533;1&#65533;S&#65533;&#1177;y@2&#65533;4&#65533;3&#65533;&#65533;3&#65533;&#65533;h&#65533;&#65533;&#65533;&#65533;&#65533;&#65533;0(k&#65533;Z&#65533;Hb&#65533;&#65533;5&#65533;	&#65533;&#65533;&#65533;&#65533;&#65533;T&#65533;&#65533;.6&#65533;K&#65533;&#65533;&#65533;
&#65533; h)&#65533;a&#65533;Y&#65533;&#65533;Al&#65533;&#65533;&#65533;&#65533;&#65533;&#65533;HJ<?_p&#65533;M&#65533;&#65533;`w">qb1&#295; &#65533;&#65533;=&#65533;&#65533;ct&#65533;&#65533;m&#65533;&#65533;&#65533;7&#65533;&#65533;2&#65533;U{&#65533;Su&#65533;`Qf;pf&#65533;&#65533;^&#65533; &#65533;U&#65533;&#65533;Xb&#65533;&#1270;'erQVf
# &#65533;9&#708;V&#65533;&#65533;8&#65533;&#65533;*+&#65533;!Tax#&#65533;<AZF1&#65533;s~Y&#65533;&#65533;&#65533;h&#65533;ce&#65533;&#65533;	+ /&#65533;r~&#65533;p%&#65533;&#65533;P&#65533;&#65533;l (H&#65533;PCM&#65533;!&#65533;&#65533;'@C&#65533;&#65533;&#65533;l&#65533;'&#65533;&#65533;1&#65533;st&#65533;zl&nJW&#65533;tX&#65533;&#65533;"&#65533;uL&#65533;n&#65533;&#65533;&#65533;&#65533;1&#65533;&#65533;F&#65533;&#65533;q*&#65533;&#65533;&#65533; &#1568;&#65533;&#65533; &#65533;'y&#65533;&#65533;:&#65533;&#65533;:vQ+&#65533;M&#514;
S&%g"&#65533;&#65533;&#65533;v&#65533;&#65533;v
&#65533;`&#65533;&#65533;&#65533;&#65533;Pj&#65533;&#65533;%&#65533;u&&#65533;&#65533;&#65533;v!$&#65533;Z&#65533;Qj&#65533;&#65533;P&#65533;&#65533;m&#65533;)*&#65533;s&#65533;4&#199;&#65533;&#65533;O&#2020;^q"z&#65533;VNt&#65533;pFF&#65533;c&#65533;&#65533;x&#65533;a&#65533;&#65533;&#65533;`&#65533;g wq5 >@	 &#65533;P&#65533;VP&#65533;'?N&#65533;=&#65533;q;&#65533;&#65533;?&#65533;&#65533;&#65533;D&#1591;&#65533;6p&#65533;&#65533;AO!^MVFy&#65533;`&#65533;&#1417;A$&#65533;&#65533;&#65533;@ygWC3&#65533;U&#65533;$U&#496;$&#65533; &#416;Pm&#65533;3&#65533;a&#65533;&#65533;&#1036;&#65533;!&#65533;n&#65533;m&#65533;&#65533;;&#65533;24d&#65533;'hdWyeOs&#65533;&#65533;0&#65533;Xr&#65533;g&#65533;A&#65533;-&#65533;&#65533;e&#65533;X&#65533;#&#65533;&#65533;B&#65533;)L$&#65533;U&#65533;&#567;;X<&&#65533;&#65533;@ &#65533;11&#65533;P+&#65533;&#65533;&/g}&#65533;&#65533;&#65533;g&#65533;&#65533;&#65533;&#65533;$~&#65533;HYi&#65533;v&#65533;&#65533;SUh&#65533;&#65533;|3a&#65533;&#65533;n&#65533;s"&#65533;F&#65533; Y&#65533;&#65533;&#65533;h`cHo&#65533;&#65533;`q&#65533;&#65533;$&#65533;SwO&#65533;&#65533;t2&#65533;&#65533;&#65533;&#65533;&#65533;R{&#65533;F&#65533;&#65533;&#65533;2&#65533;xqR6'&#1638;&#65533;&#65533;&#65533;)!&#65533;&#1233;6`&#1424;Z}&#65533;0&#65533;&#65533;G&#65533;&#65533;e&#65533;8&#65533;&#65533;yzt&#65533;&#65533;`*&#65533;&#9201;&#65533;&#65533; &#65533;&#400;k&#65533;x&#65533;&#65533;Iv &#65533; @t~&#65533;I&#65533;P&#65533;&#65533;&#65533;`&#280;&#65533; w&#65533;&&#65533;&#65533; &#65533;&#65533;&#65533;m&#65533;v*&#65533;&#12677;&#65533;&#65533;&#65533;&#65533;&#65533;&#65533;&#1629;w&#65533;(&#65533;t&#65533;8&#65533;&#65533;&#595;&#65533;1&#65533;&#65533;&#65533;&#65533;Fz	>!(&&#65533;aeD&#65533;f	pf&#65533;M&#65533;D&#65533;&#65533;:&#65533;&#65533;&#65533;&#950;&#65533;&#65533;&#1375;&#65533;&#65533;&#65533;z&#65533;4&#65533;&#65533;&#65533;&#1033;<&#65533;De"&#65533;&#1489;a&#65533;948gFt&#65533;&#65533;&#65533;D~Eq5<&#65533;A(.&#65533;&#65533;&#1629;(&#65533;&#65533;&#65533;)&#65533;f4<-&#65533;&#65533;	"f&#65533;&#65533;{C&#65533;&#65533;1|sT&#65533;&#65533;to&#65533;l!&#65533;P&#65533;	&#65533; 8&#65533;J>A&#65533;l&#65533;&#65533;&#65533;&#65533;&#65533;44`<&#65533;&#65533;&#65533;G&#65533;A&#65533;&#65533;&#65533;8&#65533;&#65533;'&#65533;5&#65533;&#65533;&#65533;;>&#65533;z"&#65533;&#65533;&#65533;'&#65533;&#65533;&#65533;N&#65533;p&#65533;)&#65533;(:&#65533;&#65533;&#65533;53E&#65533;#&#65533;5 &#65533;9)|7&#65533;)&#65533;4&#65533;Efa&ma&#38990;&#65533;&#65533;y&#65533;z&#65533;&#540;&#65533;&#65533;S&#65533;z44@'&#65533;&#65533;&#65533;&#65533;DJ*&#33889;ZmqT&#65533;&#65533;&#65533;&#65533;&#65533;&#65533;{&#167;&#65533;TN&#65533;</&#65533;Nr:&#65533;&#65533;&#65533;&#65533;&#65533;E&#65533;&#65533;&#65533;3;0)&#65533;b&#65533;&#65533;O&#65533;#`@&#65533;^&#65533;&#65533;V"Y&#65533;&#34916;&#65533;V4&#65533; w&#65533;^&#65533;&#65533;g&#65533;X^G@@&#65533;&#65533;&#65533;&#65533;:&#65533;cG&#65533;&#578;[y^&#1712;'&#65533;&#65533;
&#65533;&#65533;&#65533;&#65533; &#65533;^]:f_&#43201;&#65533;&#65533;&#65533;`2fW$&#65533;&#65533;&#65533;&#65533;&#65533;&#65533;z&#65533;D3&#65533;p<.jF&#65533;&#65533;&#65533;&#65533;SW&&#65533;{<&#65533;X&#65533;&#65533;&#1633;&#65533;5y&#65533;&#65533;&#65533;&#65533;&#65533;&#65533;#4&#65533;&#65533;&#65533;CM&#65533;q&#65533;M*&#65533;&#65533;&#65533;&#65533;&#678;P&#65533;6&#65533;p&#65533;C&#606;&#65533;&#1036;&#65533;&#1121;g:&#65533;&#65533;tN&#65533;
&#65533;Rg&#65533;&#65533;&#65533;&#65533;&#65533;z&#65533;&#65533;D=&#65533;U3&#65533;&#65533;&#65533;fF&#35120;&#65533;PK&#65533;&#65533;%&#65533;Z7&#65533;&#43564;&#65533;v&#65533;&#65533;Pb&#1714;&#65533;&#1060;&#1337;&#65533;&#65533;&#668;&#65533; &#65533;&#65533;&#65533;&#65533;u&#65533;&#65533;&#65533;_&#1712; E*D&#1249;;&#65533;'H&#486;Vt&#65533;&#59439;<[&#65533;v{_&#65533;33&#65533;'_&#65533;1&#65533;W&#65533;&#65533;zo&#65533;(P&#65533;&#65533;&#65533;&#65533;{ &#65533;&#65533;Bt&#65533;&#65533;&#65533;Bw'&#65533;&#65533;&#65533;&#1718;&#65533;V&#65533;%&#65533;	&#65533;|V&#65533;&#151;&#65533;&#65533;=&#65533;&#65533;1&#65533;m j s&#22703;&#65533;Wy&#65533;&#65533;w&#1786;v&#65533;Y&#65533;_&#65533;&#65533;&#65533;&#65533;eW&#65533;&#65533;Ng4'cY"&#65533;{h&#65533;V&#65533;&#65533;&#65533;&#65533;&#65533;&#65533;&#372;X'w&#65533;&#65533;V&#65533;&#65533;1&#65533;F&#65533;&#65533;1&#520;u&#65533;U&#65533;pd&#65533;&#65533;YbNP&#65533;&#65533;:(&#65533;&#65533;C+&#65533;p&#65533;&#65533;&#65533;nny{&#65533;&#1144;N7&#65533;{&#65533;u&#65533;B&#65533;b&#65533;&#65533;&#65533;%i&#65533;p&#65533;)&#1600;&#235;V&#65533;g&#65533;&#65533;f&#65533;&#65533;X&#65533;M|&#65533;&#65533;&#65533;&#65533;ER4&#65533;&#65533;&#65533;$&#65533;5&#65533;&#65533;7&#65533;&#65533;&#65533;&#65533;:&#65533;:&#65533;&#65533;&#65533;&#65533;+ J&#65533;&#320;&#65533;&#65533;{&#65533;)&#808;&#187;&#65533;&#65533;&#65533;&#65533;X&#65533;i*%Q&#65533;@&#65533;)&#1582;i&#65533;~&#65533;'&#816;&#65533;#&#65533;&#65533;&#65533;4&#65533;&#65533;u&#65533;|&#302;[&#65533;&#65533;k&#65533;z[&#65533;xU6#<c&#65533;s"'M&#65533;&#65533;&#1120;&#65533;
&#65533;&#65533;&#65533;&#65533;u&#65533;&#65533;&#65533;&#65533;&#65533;m&#65533;)&#65533;&#65533;&#65533;&#65533;H5`&#65533;&#65533;&#65533;&#65533;j&#65533;&#65533;H&#65533;H&#499;&#65533;&#65533;7b&#65533;3`&#65533;&#65533;OH;&#65533;&#65533;&#1664;=&#65533;&#1344;&#65533;&#65533;q&#65533;{&#65533;y&#65533;&#65533;&#65533;&#65533;&#65533;&#65533;x&#65533;&#65533;&#65533;&#526;&#65533;&#65533;@&#65533;&#1257;&#65533;W9yt&#65533;E&#65533;
&#65533;r&#65533;q&#65533;_&#65533;`&#1848;&#65533;&#65533;6P&#15588;&#65533;&#65533;&#65533;0&#65533;9&#65533;&#65533;	&#65533;S&#65533;)&#65533;;4#&#65533;&#65533;&#65533;&#65533;g&#65533;&&#65533;x&#65533;&#65533;&#65533;=?&#65533;&#65533;(1^&#65533;&#65533;&#65533;&#65533;nLEp&#65533;&#65533;&#65533;'&#65533;&#65533;&#65533;<{&#65533;&#65533;&#65533;&#65533;&#65533;,_&#65533;12&#65533;AKZ*e&#65533;S&#65533;&#65533;&#65533;&#65533;!3f&#65533;&#65533;&#65533;Q*&#65533;&#65533;1&#65533;K&#65533;&#65533;&#65533;&#65533;&#65533;&#65533;?&#65533;'&#65533;&#65533;^i4&#65533;&#65533;&#65533;&#1212;&#65533;&#65533;&#65533;&#65533;&#65533;s&#65533;x*&#65533;&#65533;&#582;&#65533;2&#65533;&#163;&#65533;&#65533;<&#65533;&#65533;&#65533;&#65533;&#65533;&#2000;=R&#65533;&#65533;f&#65533;;&#65533;+f&#65533;&#65533;yQ&#65533;&#65533;&#65533;P<7&#65533;&#65533;&#65533;&#65533;&#65533;\&#65533;&#65533;&#65533;<&#65533;u&#65533;t&#65533;&#65533;&#65533;/J2!h&#65533;qq}E&#65533;,&#65533;&#65533;cX{,	&#65533;&#65533;W`&#65533;&#65533;1&#65533;'&#65533;&#65533; &#65533;#3&#65533;&#65533;&#65533;&#65533;$}&#65533;H&#65533;&#65533;ZT&#65533;&#65533;&#65533;iV&#65533;1&#65533;|b&#65533;&#1427;&#65533;'1&#65533;&#65533;&#65533;&#65533;&#65533;&#65533;`&#65533;`>&#65533;z&#65533;O&#65533;&#44913;&#65533;H&#65533;&#65533;j&#65533;f&#65533;u&#65533;M&#65533;&#65533;7-&#65533;&#65533;&#65533;&#65533;&#65533;&#65533;&#65533;L&#65533;&#65533;&#65533;&#65533;&#65533;&#65533;&#65533;`&#65533;14Fc1&#65533;v&#65533;&#65533;#sE&#956;&#1420;&#65533;&#1292;&#65533;t&#65533;z&#65533;ZM2&#65533;&#65533;%&#65533;&#65533;&#65533;^&E7&#65533;&#65533;s yM<\&#65533;&#65533;Lh&#65533;ut&#65533;&#65533;&#65533;&#1487;9E'C&#65533;"&#65533;&#1584;&#1914;&#65533;+&#65533;zX&#65533;&#65533;&#65533;&#65533;&#65533;&#888;&#65533;M&#65533;&#401;&#65533;&#65533;&#65533;&#65533;E&#65533;&#65533;t&#65533;&#65533;&#65533;g&#65533;H&#65533;&#65533;Uj*W&#1548;&#65533;&#65533;&#65533;&#65533;-&#65533;&#65533;&#65533;&#65533;&#65533;&#1447;<&#1665;&#1500;&#65533;&#65533;&#65533;&#65533;(C_&#65533;&#65533;H&#65533;&#65533;&#1619;&#65533;"&#65533;&#1122;D<&#65533;&#65533;=&#65533;J|&#65533;3&#65533;&#65533;&#65533;&#1786;&#65533;&#65533;|&#65533;t&#65533;&#65533;&#65533;o&#1639;&#65533;&#65533;2&#65533;&#679;&#65533;&#65533;&#65533;&#65533;M(&#65533;&#65533;GM&#65533;&#36578;&#65533;-j4&#65533;&#65533;&#1899;&#65533;	)&#65533;)X&#65533;&#65533;&#65533;&#65533;&#65533;8&#65533;&#65533;":)<n&#1133;&#65533;$&#65533;&#65533;%&#65533;&#65533;&#65533;t&#65533;&#65533;&#65533;&#65533;5&#65533;&#65533;J&#65533;x[&#65533; &&#65533;l&#65533;4~N&#65533;J&#65533;&#65533;l&#65533;&#65533;]&#65533;@N&#65533;[&#1314;.&#65533;&#65533;&#65533;&#65533;&#65533;n%&#65533;tm&#65533;&#65533;nVX&#65533;3&#65533;5k3v&#65533;V~&#65533;&#65533;&#65533;&#742;&#65533;&#65533;m&#65533;&#65533;2&#65533;&#65533;<&#65533;DWT&#65533;&#1128;&#65533;X&#65533;&#65533;$n&#65533;i~_&#65533;{K&#65533;J&#65533;&#65533;&#65533;MXl=_&#65533;&#65533;&#65533;?&#65533;&#65533;|&#65533;&#65533;c&#65533;&#65533;&#1106;&#1288;&#65533;&#65533;+&#65533;&#65533;&#65533;&#65533;&#1149;&#65533;}&#65533;&#65533;&#65533;&#65533;Y&#65533;&#65533;&#65533;&#65533;&#65533;&#65533;F&#65533;&#65533;&#65533;.&#65533;&#29470;&#65533;^&#65533;"N&#65533;K&#65533;^n&#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98;&#65533;&#156;&#65533;&#65533;&#65533;&#65533;&#65533;&#65533;&#65533;&#1595;&#837;&#1747;&#65533;&#65533;&#65533;&#65533;&#65533;&#65533;&#65533;&#65533;&#65533;&#65533;&#1522;&#1858;&#65533;&#65533;&#1010;&#65533;&#65533;&#65533;&#65533;&#65533;&#65533;&#65533;&#65533;&#65533;&#65533;&#65533;&#65533;&#65533;&#65533;&#65533;&#65533;w&#65533;&#65533;&#65533;&#65533;[T&#65533;l&#65533;6&#65533;&#65533;&#65533;{&#65533;&#1275;A&#65533;&&#65533;&#561;&#65533;&#65533;F&#65533;r&#65533;`&#65533;!&#65533;&#65533;*Z&#65533;WQc&#65533;x"&#65533;'O&#65533;&#475;8sj3&#65533;&#65533;b>&#65533; SZ\I&#65533;(8&#65533;H&#65533;&#65533;A&#65533;&#65533;)&#65533;JU&#65533;&#65533;&#65533;&#1387;&#65533;&#1465;C	&#65533;&#65533;&#1070;K&#65533;I&#65533;&#65533;4ZQ&#65533;Z&#65533;&#65533; &#1388;&#1072;X&#65533;&#65533;&#669;k)&#1558;T&#65533;~+&#65533;[&#65533;&#65533;&#65533;&#65533;&#65533;LXo &#65533;Ne&#65533;*&#65533;&#65533;W&#65533;&#65533;#&#65533;&#65533;j&#65533;&#65533;&#689;&#65533; &#65533;&#1752;0<&#65533;bAsv&#65533;A&#65533;&#65533;4&#65533;&#65533;&#65533;&#1190;&#65533;&#1520;;R&#65533;&#65533;&#65533;&#65533;p&#65533;FX&#65533;&#65533;&#65533; @&#65533;&#65533;;&#65533;o&#873;=C0&#65533;&#65533;@&#65533;&#32327;&#65533;&#65533;4&#65533;&#65533;&#65533;	)'&#65533;y:<&#65533;&#65533;G0 &#65533;i&#65533;&#401;&#65533;&#65533;&#65533;\&#65533;z&#65533;u?w&#65533;^&#65533;&#65533;-&#65533;7&#65533;&#65533;rc&#65533; x&#65533;e&#65533;&#65533;&#65533;Y,&#65533;vy &#65533;&#65533;`y&#65533;&#65533;&#65533;s&#65533;Aw&#65533;yD @&#65533;=&#65533;V&#65533;&#65533;&#65533;7&#1926;&#449;&#65533;`~&#65533;&#65533;[&#65533;&#65533;&#65533;&#65533;&#65533;	(&#13094;&#65533;&&#65533;&#65533;&#65533;&#65533;a&#65533;7<&#65533;#&#65533;<&#65533;&#65533;s6gZ&#65533;&#65533;&#65533;&#65533;x&#65533;'r	&#65533;~&#65533;X&#65533;&#65533;=2&#65533;\vY&#65533;[&#65533;y&#65533;&#65533;f%f]q&#65533;w&#65533;	&#65533;&#65533;`*`CpJ&#65533;~Q
ydb&#65533;&#65533;gg&#65533;>*&#65533;&#65533;D&#65533;	&#65533;&#65533;&#65533;5&#65533;O&#65533;&#65533;&#65533;&#65533;]&#65533;T&#65533;&#65533;&#65533;&#65533;W%r&#65533;	&#65533;d&#65533;&#65533;U&#65533;& 
&#65533;&#65533;&#195;>&#65533;`&#233;7$pCt&#1059;&#65533;~0j&#65533;&#65533;2'&#65533;&#65533;&#65533;&#65533;j&#65533;
&#65533;)&#65533;?4&#65533;&#65533;&#65533;&#65533;\&#65533;&#65533;qXQ#&#65533;&#65533;(&#65533;&#65533;B*&#65533;Z_&#65533;F&#65533;&#65533;&#65533;2Hk&#65533;	&#65533;&#65533;+&#65533;>&#793;&#65533; &#65533;&#65533;&#65533;&#65533;&#65533;f&#65533;&#65533;&#65533;&#65533;&#65533;&#65533;.&#65533;&n&#65533;&#65533;&#65533;&#65533;&#65533;&#1630;Gb&#65533;.&#65533;D&#65533;E&#65533;0vZ&#65533;&#65533;z&#679;$&#65533;?r&#65533;*&#65533;&#65533;&#65533;z&#65533;;&#34538;&#65533;9&#1840;&#239;?p&#65533;&#65533;&#65533;&#58027;&#65533;,;&#65533;&#65533;&#65533;&#65533;&#65533;&#65533;&#65533;&#65533;"&#1071;&#65533;&#65533;&#65533;*&#65533;&#65533;&#33368;&#65533;&#65533;x&#65533;&#65533;&#65533;&#1549;&#65533;&#65533;&#65533;&#1049;&#65533;&#65533;&#1994;&#65533;&#65533;&#65533;&#65533;>&#555;%'&#65533;o&#65533;&#65533;&#65533;&#65533;$&#65533;&#751;&#65533;Q&#65533;&#65533;&#65533;&#65533;#&#1484;&#65533;&#65533;k&#65533;i&#65533;&#65533;
&#65533;f&#65533;~&#65533;&#1221;&#65533;:&#65533;&#971;=&#65533;OD&#65533;m&#65533;w}&#65533;&#65533;i&#1820;N&#39165;&#65533;&#65533;&#65533;&#65533;&#65533;6&#65533;&#65533;&#65533;&#65533;lv&#811;&#463;&#65533;&#65533;n&#65533;+&#65533;&#65533;V&#65533;&#65533;&#65533;&#65533;&#65533;&#65533;&#65533;&#65533;l&#65533;k&#65533;&#65533;&#65533;&#65533;&#65533;&#65533;pw&#65533;i&#65533;<&#65533;W&#65533;~&#65533;~&#65533;we&#65533;w&#65533;b&#65533;H&#65533;&#65533;&#65533;&#65533;1&#65533;&#65533;&#65533;6&#65533;*&#65533;&#65533;&#65533;&#65533;&#65533;&#65533;?.&#65533;&#65533;&#65533;&#1180;&#65533;6&#65533;&#65533;o&#578;&#65533;&#65533;r&#65533;'&#65533;&#65533;&#65533;&#65533;&#65533;Bh&#65533;&#65533;;&#19257;&#65533;@{w}R&#65533;&#1075;&#65533;&#1503;]g&#65533;MlZn#&#65533;&#65533;&#65533;&#388;&#65533;&#65533;z=&#65533;e&#65533;&#65533;X&#65533;&#65533;*&#65533;&#65533;^]&#1758;o&#65533;&#65533;&#65533;l&#65533;B&#65533;`&#1788;&#65533;&#65533;
^&#65533;&#65533;W&#65533;&#65533;&#65533;&#65533;&#65533;A&#65533;[&#65533;&#65533;#x &#65533;|&#65533;&#65533;&#65533;f8&#65533;e&#65533;S&#65533;y|&#65533;Cn&#65533;w&#65533;&#65533;&#65533;r&#65533;{}/&#65533;&#65533;&#65533;&#65533;&#65533;.!fg&#65533;&#65533;`&#65533;&#65533;&#65533;&#65533;'V&#65533;$]&#65533;J&#65533;*&#65533;&#65533;w(D&#65533;z&#65533;T&#65533;&#65533;|E&#65533;&#65533;h&#65533;F&#65533; K&#65533;&#65533;&#65533;x(63"J&#65533;sV" &#65533;&#65533;$\n&#65533;&#65533;&#65533;&#505;&#65533;a&#65533;y&#65533;&#1528;&#65533;&#65533;&#65533;@&#1356;mx"'&#1590;,&#65533;Ne&#65533;&#65533;&#1580;&#65533;&#65533;&#65533;2A&#65533;&#65533;&#65533;Sy&#65533;:,&#65533;&#65533;R&#65533;&#65533;/fZ&#65533;&#65533;xIw	j{1+Y&#1474;h&#65533;{&#65533;q&#65533;: &#65533;&#65533;&#65533;5&#65533;&#65533;_&#65533;{$w&#65533;&#65533;:&#65533;&#65533;&#65533;&#65533;&#65533;%&#65533;&#1571;Q&#618;\S&#65533;&#65533;x&#65533;#"P&#65533;&#65533;(&#65533;|&#65533;)&#65533;Y&#65533;o&#65533;O&#65533;&#65533;&#65533;&&#65533;&#65533;]z&#65533;&#65533;&#65533;&#65533;9&#65533;6
&#648;v&#65533; g&#65533;&#65533;&#873;J_&#65533;T&#65533;&#65533;&#65533;&#1635;&#65533;QRc&#62116;&#65533;|&#65533;&#65533;N&#65533;In&#65533;&#65533;5
,&#65533;&#65533;DIa&#65533;&#22824;\&#65533;&#65533;&#65533;&#65533;&#1504;&#65533;	2]&#65533;`,aIHx&#65533;J&#65533;&#65533;l&#65533;&#65533;&#65533;R&#65533;1&#65533;|_&#65533;d&#65533;&#65533;&#65533;.&#65533;ql&#65533;&#65533;&#65533;&#65533;/&#65533;n&#65533;%+d#eE&#65533;&#65533;L&#65533;E&#65533;&#65533;&#65533;&#65533;	&#65533;d&#65533;P&#65533;Dh&#65533;&#65533;&#65533;)&#65533;&#65533;:U&#65533;&#65533;&#65533;wN&#65533;&#65533;l&#65533;%&#65533;&#65533;&#65533;&#65533;&#65533;&#65533;&#65533;&#65533;&#65533;j&#65533;&#65533; &#65533;6UN&#65533;,x&#65533;&#65533;>&#65533;&#65533;&#65533;&#65533;&#65533;#&#65533;ontKjq~f&#65533;0E4&#65533;&#65533;&#65533;&#65533;T&#65533;"&#65533;9&#65533;`T&#65533;:&#65533;&#65533;&#65533;O6&#65533;M&#65533;&#65533;&#65533;\&#65533;&#65533;V l-W&#65533;&#65533;&#50170;&#65533;&#65533;&#65533;&#65533;&#65533;[&#65533;&#65533;6&#889;I&#65533;O&#65533;&#65533;HI*I&#65533;1o&#65533;&#65533;T &#65533;&#65533;&#65533;C(4^I&#65533;p&#65533;&#65533;&#65533;8&#65533;&#65533;U&#65533;{&#65533;&#65533;>&#65533;&#65533;{&#65533;&#65533;%k&#65533;&#65533;B&#65533;&#179;&#65533;&#65533;&#65533;h&#65533;&#65533;&#65533;&#65533;&#65533; &#65533;&#65533; &#65533;&#65533;rk&#65533;&#65533;&#65533;&#594;&#65533;&#65533;&#65533;S&#65533;z&#65533;&#65533;fu&#65533;w&#65533;&#65533;&#65533;uo&#65533;%&#65533;p&#65533;&#65533;7Z&#65533;N&#65533;&#1004;X%&#1600;&#65533;&#65533;^@h/&#65533;&#65533;&#1217;&#65533;mwaT&#65533;&#65533;!&#65533;	&#65533;O&#65533;#&#65533;&#515;&#65533;&#65533;&#65533; ? &#65533;Vr&#65533;&#65533;&#65533;7s&#65533;T&#1801;Qf&#65533;p&#65533;&#65533;7&#65533;&#65533;&#65533;&#65533;&#65533;&#1896;&#65533;J&#65533;/7)"&#65533;&#65533;xj&#65533;&#65533;&#158;&#65533;r&#65533;&#793;Q&#65533;Y&#65533;&#65533;&#65533;5&#65533;
&#65533;&#65533;&#65533;&#65533;&#65533;a&#1162;&#65533;wPKZ&#65533;&#65533;&#65533;qT&#65533;`&#65533;&#65533;&#65533;6&#65533;O&#65533;&#65533;&#65533;(c&#65533;A|EmqQ&#65533;&#65533;&#1155;&#65533;&#65533;@&#65533;&#65533;:^&#65533;&#65533;&#65533;&#65533;&#65533;&#65533;&#736;J&#65533;w&#65533;S)s&#65533;&#65533;&#65533;.;v&#65533;&#65533;A&#65533;&#65533;&#65533;	W&#65533;G[&#65533;S&#65533;&#628;Z&#65533;&#65533;]E&#65533; N&#65533;V&#65533;&#65533;d&#65533;&#65533;b&#65533;A&#65533;&#65533;5&#65533;Q/&#65533;S&#65533;[l&#65533;&#65533;&#65533;&#65533;&#65533;1x&#65533;3&#65533;B&#596;$&#65533;x&#65533;&#65533;&#65533;&#65533;&#65533;/u&#65533;&#65533;G9&#65533;j&#65533;/&#65533;&#65533;&#65533;#`&#65533;!&#65533;&#2022;&#65533;B_&#65533;S&#1342;v~6n&#65533;&#65533;&#801;&#65533;&#1186;&#65533;?D;&#65533;&#65533;&#65533;n)&#65533;9&#65533;f&#65533;9e&#65533;&#65533;&#65533;&#65533;c]G&#65533;&&#65533;yF&#65533; &#800;&#602;.]&#65533;&#65533;&#65533;&#65533;&&#65533;&#65533;!/&#65533;&#65533;{&#65533;_&#65533;=7
&#65533; DJR&#65533;F&#65533;&#65533;&#65533;H&#65533;&#1701;&#65533;8&#65533;;&#65533;&#65533;U(&#65533;!&#65533;&#65533;,|&#65533;*&#65533;&#65533;g&#65533;a&#65533;R&&#65533;&#65533;&#65533;M&#65533;`&#1190;&#65533;&#65533;&#65533;[&#65533;&#1831;P&#65533;6@A]&#65533;&#65533;&#65533;&#65533;&#65533;l&#65533;&#724;m&#65533;&#65533;)!Xx&#65533;&#65533;&#65533;,&#65533;C:&#65533;&#65533;&#65533;$&#65533;+MiM2&#65533;SL&#65533;C&#65533;W&#65533;B&#65533;Pt&#931;&#65533;&#65533;\&#65533;c]S&#65533;*&#31702;&#65533;&#65533;zG&&#65533;&#285;C&#65533;&#65533;V'&#65533;3&#65533;N<&#65533;&Mh&#65533;q&#65533;0k&#65533;&#65533;&#65533;&#65533;e)4&#65533;&#65533;&#65533;&#65533; h&#65533;] (&#65533;&#65533;CL&#65533;&#65533;H&#65533;4&#65533;N&#65533;6iX&#65533;:&#65533;&#65533;&#65533;&#65533;&#65533;X&#65533;=&#65533;/RHm P&#65533;&#65533;&#65533;&#65533;&#65533;^&#65533;&#65533;&#65533;j&#65533;&#65533;s&#65533;;&#65533;&#65533;)&#65533;&#65533;&#65533;(*&#65533;&#65533;y,$T&#65533;Mf&#65533;G:&#65533;Z%&#65533;&#65533;&#65533;&#65533;w&#65533;&#65533;&#65533;% &#65533;&#65533;&#65533;&#65533;'_&#65533;t]}Eh&#65533;&#65533;&#65533;&#65533;}&#65533;&#65533;8&#65533;&#65533;<&#65533;&#65533;&#65533;&#65533;&#65533;T&#65533;L&#65533;&#65533;&#1899;:&#65533;B&#65533;d&#65533;&#65533;$&#65533;8&#65533;"f&#65533;&#65533;ta4&#65533;&#65533; &#65533;&#65533;e&#65533;R+&#65533;+&#65533;`&#65533;"_&#65533;&#65533;x!7/&#65533;IW `&#65533;&#65533;P1&#65533;1&#65533;&#65533;p&#65533;&#65533;~&#65533;#uI3gI&#65533;&#65533;qc&#65533;z}&#1842;5Z&#65533;H&#65533;R<&#65533;&#65533;&#65533;+T&#65533;^&#65533;b&#65533;g&#65533;&#65533;T &#65533;&#65533;g&#65533;ye &#65533;d &#65533;.&#65533;4a&#65533;&!- vc' p&#65533;&#65533;wc&#65533;! ,~&#65533;vy&#338;~}&#65533;}fX&#65533;&#65533;&#386;\X&#65533; &#65533;&#65533;11&#65533;{&#65533;&#65533;^:&#65533;5'3&#65533;b[9&#65533;J&#65533;&#65533;[2&#65533;&#65533;&#65533;_:&#65533;j&#65533;bE]&#65533;&#65533;`&#65533;Wu&#65533;av"H7`&#65533;!Y&#65533;j(,TF8X&#65533;eXF&#65533;)&#65533;'&#65533;&#65533;G&#65533;&#65533;&#65533;8R-_&#65533;p!&#65533;z&#65533;1$SG'[$lOs<&#65533;+&#65533;'$&#65533;&#65533;%&#65533;&#65533;&#65533;7a&#65533;3&#481;C&#65533;W&#65533;=&#65533;h6&#65533;BD&#65533;&#65533;y&#65533;8&&#65533;&#65533;&#65533;&&#65533;&#65533;&#65533;&#65533;dc&#65533;&#65533;0&#1112;&#65533;&#65533;xM&#65533;&#65533;&#65533;&#65533;&#65533;&#65533;te&#65533;z`-S9AtD!&#65533;9&#65533;@&#65533;!_&#1485;d&#65533;!s-&#65533;o&#65533;&#65533;&&#65533;#%&#65533;5&#65533;&#65533;&#65533;[&#65533;T+&#65533;Q &#12368;'x_&#65533;A)&#65533;&#65533;7`&#65533;EHF&#65533;&#65533;&#65533;H&#65533;&#65533;7&#65533;&#65533;p&#65533;&#65533;r&#65533;gv&#65533;%8W&#65533;&#65533;v8#5g5jc&#65533;$ &#65533;&#65533;&#65533;&#65533;&#770;&#65533;&#65533;&#65533;&#65533;!vN&#65533;O&#65533;CR&#65533;o&#65533;]&#65533;&#65533;zcMWr%&#65533;(&#65533;!&#65533;&#65533;%  "&#65533;&#65533;!|&#65533;P R&#65533;&#65533;&#65533;v#&#65533;z$%}&#65533;iln&#65533;Yc&#65533;$&#65533;0 !&#65533;3&#65533;&#65533;5&#65533; &#65533;)b&#65533;;&#65533;6B&#65533;( &#65533;&#65533;?&#65533;&#65533;)iw0	&#65533;&#65533;k&#65533;FB(&#65533;&#65533;~H-&#65533;&#65533;+&#65533;&#65533;x&#65533;9&#65533;X&#514;t&#65533;s&#65533;V?&#65533;^&#65533;&#136;&#65533;h7ib |wM2&#65533;&#65533;&#65533;0)&#65533;&#65533;~&#65533;11n&#65533;&#65533;&#65533;9'&#588;T&#65533;!Ux)&#65533;x# &#65533;|a0 \A&#65533;v&#65533;&#65533;6&#65533;&#65533;&#1556;7&#65533;&#65533;P&#1490;;iOz)&#65533;*&#65533;ZHy&#65533;a0&#65533;&#37610;I&#65533;~&#65533;5/n7@&#65533;&#65533;6VS&#65533;B&#65533;&#65533;y&#65533;&#65533;&#65533;&#65533;xFA&#65533;=&#65533;&#65533;&#65533;&#65533;&#65533;&#65533;,&#65533;Q&#65533;&#65533;I&#65533;&#65533;&#604;&#65533;&#65533;-c&#65533;&#65533;W]&#65533;&#65533;b&#65533;'R &#1475;&#65533;&#65533;&#65533;&#65533;c&#65533;&#65533;&#65533;&#65533;&#65533;&#65533;a!&#65533;%&#65533;XG&#65533;&#65533; N&#65533;r<&#65533;&#65533;&#65533;&#65533;&#65533;&#65533;x#&#65533;y&#65533;[&#65533;Q#&#65533;&#65533;&#65533;&#65533;&#65533;M&#65533;&#65533; J=&#65533;&#65533;
&#65533;F&#65533;)"&#65533;3xY&#65533;&#65533;&#65533;n&#65533;`&#65533;VuI&#65533;&#65533;G&#65533;,l1qxr+&#2019;bA&#65533;W&#65533;&#65533;x8&#65533;&#65533;&#65533;&#135;&#65533;A(&#65533;y&#65533;P&#65533;&#600;&#65533;wXy\B&#230;&#65533;p &#65533;&#65533;<z Y&#65533;&#65533;&#65533;I& ^&p&#65533;4p&#65533;:s5c?~&#65533;y&#65533;O&#65533;6t&#65533;$&#65533;(S&#65533;DI&#65533;&#65533;&#65533;>&#65533;&#65533;&#65533;c2:?&#65533;Pp&#65533;&#65533;&#65533;&#65533;&#65533;P&#65533;o&#65533;T&#65533;-0;RQ 1&#65533;&#65533;&#65533;c&#65533;&#65533;&#65533;&#65533;H GBVsV&#65533;DPv5&#65533;&#65533;&#65533;&#65533;&#65533;&#65533;-T&#65533;&#65533;&#65533;&#65533;&#65533;L&#65533;]&#65533;&#65533;&#65533;&#65533;&#65533;;{&#65533;C&#65533;:&#65533;W&#65533;&#65533;&#65533;&#65533;B&#65533;&#65533;&#65533;&#65533;&#65533;&#65533;&#65533;&#65533;&#65533;&#65533;&#65533;&#65533;A?$.&#65533;&#65533;&#65533;%$&#65533;&#65533;&#65533;&#65533;&#65533;*&#65533;!p &#65533;$i&#1216;&#65533;NZ&#65533;3(*?&#65533;g&#65533;&#65533; )&#65533;by&#65533;n&#65533;s>+&#65533;Hj&#65533;Dm&#65533;.&#65533;c&#65533;&#65533;hM&#65533;q&#65533;&#65533;!&#65533;&#65533;&#65533;[&#65533;&#65533;&#65533;`&#65533;&#65533; '@&#65533;&#65533;&#65533; &#65533;&#65533;*&#65533;&#65533;&#65533;&#65533;j&#65533;Z &#65533;w&#65533;&#65533;*a&#65533;cY&#65533;rEA5{1&#65533;,Wb&#65533;&#65533;
&#65533;A0'&#65533;&#65533;:GT&#65533;&#65533;=&#65533;&#65533;&#65533;.%E&#65533;&#394;.&#65533;&#65533;&#65533;h&#65533;&#65533;i&#65533;&#65533;&#65533;&#65533;&#65533;P'&#65533;([&#65533;&#65533;&#65533;	_K	!&#65533;B;&#65533;&#65533;&#65533;&#65533;o&#65533;&#65533; $&#65533;&#65533;&#65533;Gr&#65533;bYk^&#1763;h+fF&#65533;&#65533;Z;&#65533;&#65533;&#65533;g&#65533;8"v&#65533;->&#65533;&#65533;Lk&#65533;(&#65533;&#65533;:j"&#65533;&#65533;-r&#65533;>a&#65533;&#65533; &#65533;&#65533;&#65533;_&#65533;(&#65533;&#65533;=&#65533;&#65533;&#65533;Ir&#1142;pF&#65533;b&#65533;&#65533;#{&ET&#65533;a(X[&#65533;~&#65533;a1&#65533;~Gw&#65533;UdK&#65533;&#65533;%<&#65533;F&#65533;r &`&#65533; #b&#1675;&#65533;P&#65533;_{&#65533;&#65533;F&#65533;&#65533;g&#65533;P&#65533;&#65533;&#65533;{Z-4K7I&#458;&#65533;$&#65533;&#570;XU&#65533;JX&#65533;U&#65533;&#65533;[
%&#65533;&#65533;&#65533;W&#65533;&#65533;=|I^P&#65533;o&#65533;&#65533;  &#65533;% W&#65533;&#65533;&#65533;I
&#65533;h&#65533;&#65533;&#65533;&#65533;&#65533;  &#65533;`XG&#65533;kb&#65533;&#65533;S=9&#65533;6@&#65533;i{&#65533;&#65533; &#65533;&#65533;dP&#65533;&#65533;:&#65533;e&#65533;Ks jg&#65533;&#65533;&#65533;&#65533;(c[&#65533;&#65533;&#65533;&#65533;&#156;J^&#65533;}&#65533;~&#551;*&#65533;&#65533;/'&#65533;&#65533;5&#65533;r_ &#65533;&#65533;+&#65533;&#65533;@ Fxsr&#65533;&#65533;&#1467;+Y.&#1493;&#1575;&#65533;&#65533;y&#65533;&#763;&#955;
&#65533;+&#65533;&#65533;&#65533;T&#65533;*&#65533; _&#65533;zw&#65533;YAKt]rv_&#65533;!&#65533;&#65533;&#202;&#65533;H5&:&#65533;&#65533;v&#65533;sI&#65533;s&#65533;L&#65533;&#65533;&#65533;"&#65533;&#1067;O|
M&#65533;&#65533;U,+0&#65533;uf&#65533;&#65533;j&#65533;73]l&#65533;/&#65533;!i&#65533; &#65533;%l&#444;H&#65533;&#65533;&#65533;.wD&#65533;&#65533;)/'Zv&#65533;&#65533;&#65533;P&#65533;iD&#65533;&#65533;&#65533; `	1&#65533;w}&#65533;D&#65533;&#65533;&#459;&#65533;&#65533;&#65533;l&#65533;Wd&<M,@p2&#65533;&#65533;8&#65533;6!7iw/d&#65533;1Y&#65533;&#65533;&#65533;R&#65533;&#65533;`&#65533;&#65533;&#65533;!igt&#65533;sZ&#65533;c&#65533;&#65533;&#65533;p&#65533;&#65533;0&#65533;&#65533;&#65533;&#65533;00&#65533;&#65533;mk&#65533;&#65533;&#65533;u&#65533;&Lg&#65533;+&#65533;"&#65533;r&#65533;&#65533;&#65533;&#65533;&#572;o&#65533;&#65533;*&#65533;YB&#65533;&#65533;x &#65533;&#65533; &#65533;1&#65533;k&#65533;&#746;
	&#65533;&#65533;&#304;&#65533;@&#65533;|<&#65533;&#65533;pY&#65533;&#65533;&#65533;z$L&&#65533;@X2&#65533;L$4&#65533;_&#65533;&#65533;1&#65533;&#65533;&#65533;e&#65533;9&#574886;&#65533;},h&#65533;&#65533;P&#65533;4s&#65533;&#52578;`&#1124;&#65533;_&#65533;&#65533;&#65533;&#65533;&#65533;C=&#65533;`&#65533;&#65533;&#65533;&#65533;-&#65533;'i9&#65533;Ag&#65533;<)F*&#65533;Q&#65533;f&#65533;T&#65533;&#65533;C&#65533;cQZ&#65533;0&#65533;s&#65533;&#65533;b&#65533;$yz&#65533;"&#65533;&#65533;&#65533;&#65533;c&#65533;Ol&#65533;U&#65533;&#65533;f&#65533;P'z&#65533;&#65533; &#65533;&#65533;&#65533;3=E&#65533;'sr*&#65533;&#65533;{&#65533;y&#65533;L&#65533;&#65533;&#65533;&#65533;q(&#65533;&#65533;D\&#65533;1&#65533;&#65533;&#65533;P&#65533;&#65533;&#65533;&#65533;&#65533;&#65533;&#65533; R ,@2&#65533;&#65533;&#65533;&#65533;
&#571;&#65533;&#65533;zM+4&#65533;+z&#65533;^&#65533;Wht&#65533;)9&#65533;%y&#65533;&#65533;&#65533;T&#65533;vg,c^&#65533;&#65533;`pK&#65533;(&#65533;e=&#65533;&#65533;%&#65533;&#65533;&#65533; &#65533;&#65533;&#65533;&#65533;c&#65533; &#65533;&#65533;	P&#65533;v&#601;&#65533;Ya&#65533;B>kG'6&#65533;)tF&#65533;&#65533;F&#65533;&#1346;&#65533;&#65533;$&#65533;&#65533;2&#65533;&#65533;A&#65533;&#65533;v&#1990;&#65533;Z&#65533;&#65533;&#65533;&#65533;0&#65533;
&#65533;1&#65533;&#65533;&#65533;&#65533; &#65533;&#65533;Z&#65533;e&#65533;&#65533;&#65533;&#65533; &#65533;&#65533;&#65533;1&#65533;GX&#1493;&#65533;@&#65533;&#65533;o&#65533;o>&#65533;&#65533;&#1124;XM&#65533;G&#65533;&#65533;ss&#65533;DR&#65533;&#65533;&#65533;&#65533;Z&#65533;&#65533;l&#65533;,  &#65533;L&#65533;&#65533;* $&#65533;&#65533;_1&#65533;&#65533;&#65533; ; "&#65533;&#65533;&#65533;&#65533;SX1&#65533;&#65533;>&#65533;&#65533;2$&#65533;,&#65533; &#65533;.&#65533;2DG$'u&#65533;&#65533;&#65533;Q&#65533;&#65533;&#65533;
	&#65533;?&#65533;u&#65533;&#65533;?&#65533;5&#65533;R&#65533;2}>&#65533;&#65533;&#65533;5M* &#65533;&#65533;0&#65533; M&#65533;&#169;`&#65533;&#65533;&#65533;&#65533;@&#65533;&#65533; &#65533;&#65533;&#65533;!&#65533;]e&#65533;&#65533;&#65533;&#65533;6B&#65533; 60+&#65533;&#65533;&#65533;l&#65533;&#65533;&#65533;	fb1&#65533;/L&#65533;v&#65533;&#222;(&#65533;,V&#65533; ,( '&#65533;" &#65533;O9&#65533;R,#&#65533;&#65533;F&#65533;&#65533; &#65533;=&#65533;N&#65533;&#65533;&#65533;&#65533;m&#65533;yBPt9&#65533;&#65533;z]x&#65533;!&#65533;&#65533;_&#65533;&#65533;&#65533;&#65533;I&#65533;A&#65533;&#65533;&#65533;U&#65533;&#65533;^D&#65533;&#65533;]:&#65533;
e&#65533;$0&#65533;$@&#65533;0&#65533;&#65533;&#65533;+"@&#65533;e&#65533;
]	&#65533;.&#65533;&#65533;&#65533;4%&#65533;&#65533;cs]q&#65533;=ca&#65533;&#65533;&#65533;L&#65533;jU&#65533;&#65533;C1!&#65533;sN&#65533;&#65533;g)mUB&#65533;}&#65533;  &#65533;.$  &#65533;N&#65533;<A4&#65533;k&#65533;&#1378;+&#65533;K&#65533;q&#65533;u~Z&#65533;c=&#65533;&#65533;5&#65533;&#65533;B&#65533;&#42860;1&#65533;,&#65533;M&#65533;&#65533;ZTl&#65533;6,&#984;&#65533;&#65533;@+P&#65533;+@&#905;&#65533;&#51408;k&#65533;>&#65533;&#65533;&#65533;&#911;uZ&#65533;%&#65533;&#65533;5&#65533;&#65533;"&#65533;&#65533;(&#65533;~&#754;&#65533;`Q&#65533;&#65533;.&#65533;t&#65533;&#65533;&#65533;o	B&#65533;&#65533;=&#65533;n [&#65533;1&#65533;&#65533;&#65533;N%&#65533;&#65533;&#65533;&#65533;]A&#65533;&#65533;;yZ5P|#&#65533;*&#65533;(>b$H&#65533;&#65533;D&#65533;&#65533;&#65533;0&#65533; &#65533;L&#65533;s;&#65533;`&#65533;n&#65533;:&#65533;&#65533;&#65533;7&#1897;&#830; E&#65533;&#65533;&#65533;0&#65533;&#65533;p&#65533;&#65533;&#644;0&#65533;&#65533;&#65533;Xub&#65533;&#65533;5*9&#65533;&#65533;&#65533;&#65533;7J&#65533;&#65533;&#65533;&#65533;y&#65533;&#65533;-_&#65533;{&#178;a8&#65533;&#65533;>:-&#65533;&#65533;&#65533;	&#65533;  &#65533;&#65533;&#65533;&#65533;H]{&#65533;&#65533; &#587; 2&#65533;&#65533;#&#65533;P&#65533;]-&#65533;5`Z&#65533;&#65533;D$E&#65533;&#65533;]&#65533;&#65533;)8L;3	&#65533;vCHk&#65533;kS&#65533;&#1906;a&#65533;Wj&#65533;&#65533;&#65533;&#65533;&#65533;&#65533;&#65533;&#65533;*&#65533; &#38959;&#1231;&#1037;&#65533;@&#65533;U!y&#65533; k&#65533;o&#65533;&#65533;&#65533;"!&#65533;O&#65533;#&#65533;#&#65533;C&#1967;&#65533;&#65533;&#65533;&#65533;&#1982;&#65533;&#65533;&#65533;P&#65533;o&#65533;v|&#65533;&#65533;+j  &#65533;!&#65533;&,&#65533;&#65533;&#65533;&#65533;&#65533;&#65533;&#65533;&#65533;&#65533;&#65533;&#65533;&#65533;&#65533;&#65533;&#65533;&#65533;&#65533;&#65533;&#65533;&#65533;&#65533;&#65533;&#65533;&#65533;&#65533;&#65533;&#65533;&#65533;&#65533;&#65533;&#65533;&#65533;&#65533;&#65533;-=&#65533;-&#515;&#65533;&#65533; 7&#65533;?BB

7&#65533;&#65533;&#65533;&#1545;&#65533;&#65533;&#65533;&#65533;&#65533;&#65533;&#65533;&#65533;&#65533;&#1949;&#65533;&#65533;&#65533;&#65533;&#1538; 	??	&#65533;&#65533;&#65533;&#65533;&#65533;M&#65533;&#65533;&#65533;&#1091;n&#65533;&#65533;)&#65533;f!&#65533;&#65533;V&#65533;b\H&#65533;S'Z&#65533;L]&#321;CA]&#65533;m&#1632;&#65533;&#65533;a&#65533;P&#1675;'d&#65533;<&#1388;&#65533;&#65533;]n&#65533;6m&#65533;&#563;&#65533;&#65533;q!&#65533;cW&#65533;$&#65533;e7&#65533;)Xy:#&#65533;&#65533;&#65533;&#65533;D&#65533;;9e&#65533;&#65533;b&#415;`&#65533;&#178;J&#65533;&#65533;[_e= &#65533;\&#65533;H&#1764;&#65533;k Q0a&#65533;&#65533;9s	&#65533;Z&#65533;j&#65533;&#65533;K&#65533;NR&#176;&#65533;+&#65533;d.&#65533;&#65533;}&#65533;&#65533;&#65533;&#65533;&#65533;eL&#65533;&#65533;o&#65533;&#65533;&#65533;&#1735;sV&#65533;q&#65533;'&#65533;&#65533;d&#65533;@Ev&#65533;kR&#65533;E&#65533;~=&#65533;t&#65533;.&#65533;h
&#65533;&#65533;&#530;B&#65533;R&#65533;&#65533;&#1652;&#65533;}&#65533;&#65533;&#859;T&#1246;N]&#65533;i&#65533;9%&#65533;3&#65533;&#65533;&#65533;&#65533;;&#65533;&#65533;@&#65533; Sk&#65533;n&#65533;&#65533;m&#65533;&#65533;/&#65533;>&#65533; &#65533;&#65533;&#65533;&#65533;&#65533;&#65533;&#65533;&#65533;Z&#65533;@&#65533;&#65533;T&#65533;&#65533;$$5&#65533;3&#65533;&#65533;p&#65533;&#65533;!&#65533; 5)&#65533;&#65533;&#65533;>&#65533;9f&#65533;~&#65533;&#65533;&#65533;9&#65533;&#837;&#65533;;(&#65533;&#65533;q&#65533;-&#65533;f &#65533;U&#65533;!&#65533;&#65533;&#65533;
nY&#65533;&#65533;8&#65533;JB&#65533;t&#65533;* &#65533;.$G\3&#65533;(&#65533;&#65533;	$`s4A&#65533;&#65533;a&#65533;&#65533;h&#65533;W&#65533;&#65533;:&#65533;-&#65533;W&#65533;
&#65533; &#65533;&#65533;,&#65533;3h#&#65533;$!&#65533;&#65533;l&#65533;~&#65533;\i&#65533;8&#65533;&#65533;9&#65533;2&#65533;&#65533;U.	&#368;&#65533;GA&#65533;&#65533;Ov-&#65533;S5&#65533;I&#65533;&#65533;*&#65533;N&#65533;&#65533;&#65533;&#65533;&#31088;T:&#65533;\&#65533;t&#65533;r&#65533;=&#1241;&#65533;&#65533;`&#65533;$&#418;a&#65533;%4A[&#65533;&#65533;9J'&#65533;bj+&#65533;&#65533;&#65533;&#65533;tT&#65533;*H&#65533;&#65533;4&#65533;&#65533;&#65533;!&#1056;;$ &#65533;&#65533;&#65533;&#65533;&#1688;t&#65533;FK
&#65533;&#65533;&#65533;$&#65533;JL&#65533;$&#65533;&#65533; P@&#65533;h!d&#65533;7&#65533;&#65533;&#65533;&#182;@&#65533;&#1154;rV&#65533;8^&#65533;&#65533;&#65533;&#65533;f7&#65533;:&#65533;p`3&#65533;(&#65533;&#65533;&#1196;4&#65533;M&#902;&#65533;
&#65533;&#65533;&#65533;H-$&#65533;X&#65533;h&#65533;L2&#65533;&#65533;&#65533;&#65533;:&#65533;9(&#65533;VM@k,&#65533;&,&#65533;t&#65533;&#65533;1&#65533;K&#65533;&#742;&#65533; &#65533;&#65533;)&#65533;2&#65533;&#65533;	Ra-&#65533;:&#65533;&#65533;&#65533;&#65533;d&#65533;N344s{&#65533;&#336;%Zh&#65533;X&#65533;&#65533;T&#65533;&#65533;<&#65533;i"&#65533;Z&#65533; &#65533;&#65533;1  &#65533;&#65533;&#1683; y&#852;xvy&#65533;&#65533;&#65533;&#65533;&#65533;d)w&#65533;U_&#65533;0&#65533;&#65533;tY&#1795;&#65533;&#65533;&#65533;w&#65533;&#804;&#65533;+&#65533;&#1341;[wO>&#65533;	+c&#65533;&#65533;&#65533;&#65533; &#1558;e&#65533;&#65533;&#65533;.B&#65533;3&#65533;&#65533;&#831;&#65533;,&#65533;&#65533;8A&#65533;&#65533;&#65533;)&#65533;d&#65533; &#65533;<&#65533;6 ~6&#65533;&#65533;&#65533;s&#65533;6J~&#65533;&#65533;c&#65533;&#65533;A&#65533;?C0&#710;&#65533;&#65533;6&#65533;tq)R-&#65533;7&#65533;xSs&#65533;&#65533;&#65533;&#65533;+&#65533;&#65533;a&#65533;&#65533;&#65533;B&#65533;/&#65533;&#65533;x&#65533;;X&#65533;3&#65533;&#65533;&#65533;&#65533;&#65533;&#65533;D&#65533;&#65533;&#65533;<a&#65533;&#65533;O&#65533;&#65533;&#65533;&#65533;&#65533;&#65533;&#65533;p&#65533;
R_&#65533;&#1444;eE&#65533;M&#65533;S&#65533;&#65533;={a&#65533;K&#65533;:Z&#65533;&#65533;q&#65533;&#65533;t&#65533;&&#65533;&#65533;&#65533;&#65533;r&#65533;&#65533;MC&#65533;Y m*&#65533;5&#65533;|&#65533; &#65533;*&#65533;&#65533;&#65533;&#65533;&#65533;=&#65533;B &#65533;\b&#65533;&#65533; &#65533;8 &#65533;&#65533;?&#11201;&#65533;{&#65533;&#65533;$&#65533;&#65533;&#65533;&#65533;ni&#65533;&#65533;&#65533;&#65533;&#65533;&#65533;&#65533;&#65533;-0&#65533;&#65533;|&#65533;&#65533;&#1989;#W&#65533;	&#380;Z&#65533;&#65533;&#65533;l&#65533;r@&#65533;$&#65533;0)Y&#65533;.DE&#65533;&#65533;&#769;&#65533;&#65533;&#65533;&#65533;B&#2%KK&#65533;&#1464;&#65533;&#65533;dm$&#65533;T&#65533;+.v&#65533;/D&#65533;^&#387;6 &#65533;1&#65533;&#65533;&#65533;&#65533;&#65533;(&#522;xowA&#65533;#3&#65533;&#65533;&#65533;&#65533;&#65533;&#65533;&#65533;&#65533;]&#65533;&#65533;FV&#65533;9&#65533;&#65533;&#65533;"/M&#65533;uGj[&#65533;3&#65533;&#65533;&#65533;&#65533;(&#65533;G&#65533;&#65533;eJT^qw!&#65533;$&#65533;f&#65533;I&#65533;c0&#65533;&#65533;PsZ &#65533;=V?&#65533;&#65533; |IM&#65533;]&#277;&#65533;&#65533;&#65533;`V"&#65533;y&#65533;.OJII&#65533;&#65533;^VSS&#65533;:&#65533;q$fx3&-&#65533;&#65533;&#65533;&#65533;X&#65533;M&#197;*&#65533;
&#65533;a&#65533;&#65533;&#65533;&#65533;&#65533;Y&#65533;&#65533;&#65533;&#65533;&#65533;&#65533;&#65533;JPa &#65533;&#65533;EA1LN&#65533;&#65533;s&#65533;&#65533;&#1161;&#65533;&#65533;&#65533;&#49527;&#65533;|q%/YJ&#65533;y"&#65533;H&#65533;|H P&#65533;M&#842;&#65533;hiF&#65533;&#65533;eQ&#65533;&#65533;&#65533;&#65533;4	E&#65533;&#65533;&#65533;&#65533;1&#65533;&#65533;4&#65533;&#65533;&#65533;&#65533;&#65533;&#1122;&#1113;&#65533;&#65533;|T&#65533;&#65533;1&#65533;&#65533;&#65533;&#65533;&#65533; 0&#1896;i.&#65533;\?c&#65533;&#65533;&#65533;T&#65533;&#65533;R&#65533;&#65533;&#65533;&#65533;<&#65533;IB &#65533;&#65533;u&#65533;&#65533;&#65533;x&#65533;&#65533;f&#65533;&#674;2&#65533;XW&#65533;&#65533;1&#65533;Zz9[q&#65533;y*.lUi&#65533;&#65533;&#65533;&#65533;&#65533;b&#65533;&#65533;&#65533;&#65533;&#65533;BHY\ &#65533;&#65533;9h&#65533;G&#65533;~&#65533;&#65533;)&#65533;KKv&#65533;&#65533;&#65533;u&#65533;&j&#576;&#65533;B&#65533;f&#65533;&#65533;2&#65533;l`&#65533;UPI&#65533;&#65533;&#65533;&#65533;&#65533;&#65533;&#65533;8&#65533;%	Pb&#65533;&#65533;[]&#65533;\\&#65533;&#65533;F}&#347;&#65533;&#65533;&#65533;2&#65533;@&#65533;;&#65533;F&#65533;&#65533;8.&#65533;&#65533;&#65533;2gF&#65533;&#65533;&#65533;&#65533;8,&#65533;&#65533;&#65533;A5&#65533;x&#65533;&#65533;.2h&#65533;V&#65533;&#65533;jH_&#65533;*&#65533;*Y;&#65533;&#24207;&#65533;x&#65533;#Tbv&#65533;&#65533;)E@`&#65533;&#65533;&#65533;A&#65533;&#65533;&#65533;&#65533;3&#65533;#&#65533;&#65533;P&#65533; &#65533;<&#65533;&#65533;Fl`@C&#65533;&#65533;7&#65533;&#65533;owe_+&#65533;&#65533;%&#65533;&#65533;W&#65533;b&#65533;\&#65533;B&#65533;&#65533;y&#&#65533;h&#65533;&#65533;v?&#65533;c&#65533;R|J&#65533;&#65533;9&#65533;|&#4429;u&#65533;&#65533;&#65533;&#65533;&#65533;Yn&#65533;&#65533;&#65533;gaQO&#65533;&#65533;&#65533;&#65533; |&#65533;'&&#65533;&#65533;1d&#65533;f&#65533;>&#65533;%MBQ&#65533;&#65533;&#65533;*&#65533;u&#65533;8&#65533;>`&#65533;&#65533;g  &#404;	js&#65533;&#65533;&#65533;]h&#65533;&#65533;&#65533;&#65533;]H*o&#65533;&#65533;&#65533;l-&#65533;1&#65533;qM&#65533;.H"V&#65533;&#65533;:*&#65533;&#508;&#65533;&#65533;&#65533;W&#65533;F&#65533;&#65533;&#65533;u&#65533;NI#3\1&#65533;(&#65533;g&#65533;&#65533;^Ys&#65533;&#65533;&#65533;&#28629; &#65533;&#65533;&#65533;&#65533;E1
iI&#65533;&#65533;uY&#65533;&#65533;8&#65533;?=&#65533;&#65533;e&#65533;]&#65533;5&#65533;&#65533;m?O
6&#65533;,&#65533;OV-&#65533;,2&#65533;R&#65533;"l&#794;&#65533;!o&#65533;&#65533;ABdE&#65533;<-&#65533;&#65533;C&#65533;eJ&#65533;t&#65533;QU&#65533;&#65533;&#65533;&#65533;A&#65533;:2t&#1587;&#65533;&#65533;&#65533;&#65533;&#65533;F.&#65533;&#65533;X&#65533;w`&#65533;&#65533;Y&#65533;&#65533;CW&#65533;&#65533;Z&#65533;S&#65533;&#65533;Y&#65533;B&#65533;h
 &#65533;<&#65533;ajRi&#65533;I30a&#65533;&R!55/`&#65533;C&#65533;&#65533;&#65533;<&#65533;&#65533;]k4ssv&#65533;&#65533;U8&#65533;	&#65533;&#65533;&#65533;AMWgQ T&#1782;4,&#65533;E&#65533;&#65533;&#65533;&#65533;&#65533;c&#65533; &#65533;L|&#29960;&#65533;A&#65533;&#65533;&#65533;&#65533;&#347;&#65533;I&#65533;&#65533;W&#65533;&#65533;+&#65533;&#65533;&#65533;&#65533;&#65533;&#65533;&#65533;D	&#1290;uL&#65533;&#65533;&#65533;&#65533;&#65533;)&#65533;~&#65533;&#65533;&#65533;&#59047;&#65533;&#65533;"&#65533;&#65533;&#65533;&#65533;^ i&#65533;&#65533;^&#65533;&#65533;&#65533;G&#65533;R1&#65533;&#65533;&#65533;&#1214;&#65533;&#65533;&#65533;U&#65533;&#65533;H&#65533;'&#65533;q&#65533;J6&#65533;;Pj&#65533; &#65533;N&#65533;&#65533;grIcL0|u&#65533;&#65533;GrRx&#65533;&#65533;&#65533;Si&#65533;&#65533;&#65533;?&#65533;r3&#65533;W&#65533;B&#65533;&#65533;<&#65533;&#65533;&#65533;&#65533;&#65533;&#65533;_&#65533;&#65533;sJ7&#65533;&#65533;&#65533;W&#40249;&#65533;&>V&#65533;&#65533;&#65533;0Gc&#65533;&#65533;&#65533;l&#65533;3&#65533;&#65533;&#65533;6N&#65533;&#65533;&#65533;<R&#65533;#&#65533;&#65533;(\=Z"&#65533;8(&#65533;*&#65533;]&#65533;&#65533;!cx*&#65533;&#65533;&#65533;&#65533;&#65533;'2&#65533;(wQ&#65533;o&&#65533;]&#65533;0&#65533;&#65533;}&#65533;p1kb &#65533;&#65533;&#65533;T#&#65533;w&#65533;&#65533;&#65533;&#65533;[&#65533;p3&#1733;n&#65533;)&#65533;?&#65533;&#65533;&#65533;`zcn&#65533;R}&#65533;k+&#65533;URv&#65533;&#65533;&#65533;U&#65533;&#65533;&#65533;c&#65533;&#65533;&#65533;n$r&#65533;vW&#65533;&#65533;s&#65533;D-t&#65533;]l&#65533;|&#65533;(&#65533;&#65533;&#65533;&#65533;&#65533;&#65533;C.&#65533;':&#65533;J!&#65533;&#65533;&#65533;xwV&#65533;Z&#65533;&#65533;&#65533;&#65533;ELA&#65533;L&#65533;| &#65533;F&#65533;&#65533;K
&#65533;]&#65533; &#65533;UH9&#65533;o*&#65533;*&#65533;!&#65533;L&#65533;e&#65533;&#65533;_&#65533;&#65533;U'-Pu&#65533;D &#65533;-&#65533;!d&#65533;&#65533;v&#65533;6&#65533;&#65533;@9(2&#65533;&#65533;u*&#65533;h&#65533;&#65533;/L&#1159;&#65533;A&#65533;&#65533;&#65533;0P9xm&#65533;&#65533;`eE&#65533;&#65533;&#65533;
&#456;Y&#65533;<R &#65533;(]'Z&#65533;&#65533;Mg=2I&#65533;&#65533;t<$&#65533;&d&#65533;&#65533;&#65533;8&#663;Ai%Xt bu5&#21174;@B&#65533;Q&#65533;?&#461;&#65533;&#65533;2p&#65533;`&#2002;>&#65533;!F&#65533;&#65533;fz!&#65533;0&#65533;[oT&#65533;&#65533;B(e]1&#65533;!E&#65533;o)pX&#65533;&#65533;S&#65533;&#65533;8&#65533;&#1281;&#65533;&#65533;z&#65533;8207&#65533;b=P &#65533;`&#65533;&#65533;)&#65533;e&#65533;6&#65533;3&#1808;U&#65533;<&#65533;&#65533;0&#1905;&#65533;UyeAt&#65533;&#65533;*C&#65533;&#1553;&#65533;&#65533;H?d&#65533;&#65533;&#65533;T&#65533;&#65533;@#&#65533;{T&#65533;&#65533;&#65533;=<Y&#65533;&#65533;F&#65533;	X&#65533;&#65533;$? :&#65533;rB&#65533;{t&#65533;:&#65533;LK#I&%&#65533;Z&#65533;6UR&#65533;&#65533;&#65533;&#65533;a}=&#65533;&#65533;&#65533;w&#65533;&#65533;&#65533;&#1348;&#65533;&#65533;	$p&#65533;(	j[&#65533;ec&#65533; _r&#65533;&#65533;F&#65533;&#65533;3&#65533;w&#65533;O&#65533;0>&#65533; c&#65533;/-&#65533;]&#65533;&#65533;ZI&#65533;+d&#65533;&#65533;&#65533;a&#65533;&#65533;75?&#65533;&#2002;R&#65533;AU&#65533;&#65533; H3&#65533;3&#65533;&#65533;*&#65533;:S	&#65533;>`d &#65533;(&#65533;$O&#65533;% &#65533;&#1093;&#65533;&#65533;&#65533;2iSu&#65533;87|&#65533;&&#65533;&#65533;&#65533;&#65533;I|Q"&#321;&#65533;&#65533;&#65533;S	{	&#65533; @`&#65533;&#65533;&#65533;&#65533;1&#65533;&#273;:W&#65533;&#65533;y&#65533;&#65533;&#65533;&#65533;4 W&#65533;}&#65533;.. q&#65533;&#65533;&#65533;&#65533;&#65533; px0&#65533;&#65533;8c&#65533;Pv&#65533;&#1474;0Dr&#65533;=&#65533;A1&#65533;&#65533;!w)
	&#65533;&#65533;_&#65533;y&#65533;&#65533;@1&#65533;&#65533; &#65533;&#65533;&#65533;&#65533;)&#65533;dZw$0&#65533;&#65533;>&#65533;&#65533;FAIc"&#65533;Tad&#65533;%&#65533;OM6I&#65533;mW&#65533;&#65533;&#22238;&#65533;z&#65533;&#65533;&#65533;&#65533;&#65533;g&#1375;o&#65533;Pt&#65533;(/&&#65533;vn&#65533;&#65533;W&#65533;0&#65533;&#65533;	:&#1107;&#65533;m&#65533;&#65533;&#65533;&#65533;&#65533;g&#65533;&#65533;3.y
R&#417;&#65533;iq&#65533;G5&#65533;&#65533;&#65533;M%,0&#65533;e!RsH&#65533;,&#65533;&#473;&#65533;&#65533;I3=R&#65533;&#65533;I&#65533;&#65533;d&#65533; 22j&#65533; >&#65533;&#65533;&#65533;&#65533;Hj's&#65533;&#65533;0p&#65533;9
&&#65533;QS?)&#65533;)&#65533;;&#65533;&#65533;&#1159;yG&#65533;U&#65533;Y^V:&#65533;y|K&#65533;7&#65533;,&#65533;&#65533;4kTj&#65533; &#65533;&#65533;!&#65533;&#65533;#&#65533;&#65533;&#65533;0 A g?&#65533;&#65533;@'z/&#65533;Y&#65533;c]~A=;&#65533;y&#65533;kx	G!&#65533;{Cd0t&#65533;&#1360;;&#665;&#65533;9&#65533;r-%&#65533;&#65533;&#65533;?&#65533; $0+&#65533;	&#65533;Bb&#65533;r^ &#65533;$-&#65533; &#65533;&#65533;7&#65533;&#65533;&#65533;&#65533;R&#521;&#65533;&#65533;&#65533;&#65533;P&#65533;&#65533;&#65533;&#65533;a&#65533;t&#65533;
4&#65533;O&#65533; 4&#65533;|&#65533;G6&#65533;&#65533;ya&#65533;@&#65533;5&#65533;&#486;&#65533;&#65533;&#65533;Q&#65533;-&#65533; &#65533;&#1671;&#65533;&#65533;-&#65533;5&#65533;Y&#65533;&#65533;&#65533;r&#65533;g&#65533;&#65533;&#65533;&#65533;&#65533;&#65533;&#65533;&GH&#65533;&#65533;%i&#65533;ul&#65533;#A&#65533;Qm&#524;&#65533;Z&#65533;=jgK&#65533;&#65533;R&#65533;us&#65533;_&#581;&#1378;v&#65533;&#65533;&#65533;&#1393;yu&#65533;&#65533;&#65533;!&#65533;s$"&#65533;uWu&#65533;l@&#65533;@(m&#65533;&#65533;&#65533;&#65533;&#233;&#65533;&#65533;&#65533;.&#65533;w&#65533;&#65533;&#65533;V&#65533;4c&#65533;ucsT&#19737;vB-s!>&#65533;&#65533;e&#1203;`&#65533;L&#65533;&#65533;&#65533;&#65533;&#65533;T &#65533;@ &#65533;S&#65533;VW2&#65533;&#54912;&#65533;X(h&#490;&#65533;&#65533;&#65533;&#668;G&#65533;&#65533;&#65533;&#65533;"O&#65533;/&#65533;&#65533;&#65533;f&#65533;8! &#65533;&#65533; p&#65533;!&#65533;&#1318;&#65533;,&#65533;&#65533;&#65533;&#65533;&#65533;&#65533;&#65533;W4&#65533;nu&#65533;nW&#65533;C&#65533;h&#65533;^"2w&#65533;&#65533;$&#65533;3M&#65533;&#65533;&#3360;[&#65533;&#65533;&#65533;}&#65533;b&#65533;+&#65533;|u&#65533;X&#263;&#65533;{&#65533;nm)&#65533;&#65533;n&#65533;+&#1751;7&#65533;&#65533;&#65533;	&#65533;&#65533;u(&#65533; b*&#65533;@&#65533;6<&#65533;&#65533;&#65533;_H&#1034;|&#65533;&#65533;w &#65533;bcA&#65533;yD&#65533;Sf	4&#65533;A>"&#65533;M&#65533;&#65533;EUWdFN&#65533;PVN&#24879;&#65533;
&#65533;a&#65533;>&#65533;&#65533;&#65533;X&#65533;K?,<&#65533; &#65533;&#65533;&#65533;W&#65533;&#65533;&#65533;KW&#65533;&#65533;U9ac&#1323;vH&#65533;{&#65533;@Q&#65533;&#65533;o&#65533;(9&#564;!
*&#1659;P&#65533;&#65533;&#65533;U&#65533;&#65533;&#65533;&#65533;\&#1163;&#65533;![e"0&#65533;Pf&#65533;i%[&#65533;Q&#65533;&#65533;q"B;]<<bY&#65533;&#65533;w3&#65533;PB\&#65533;-/lBqk
&#65533;&#65533;[Z&#65533;)r&#65533;Rz&#65533;40&#65533;v&#850;rr&#65533;&#65533;]<&#65533;&#65533;NBW&#65533;&$eRG&#822;A&#65533;1&#65533;&#65533;&#265;&#1242;a@<&#65533;qNj&#65533;	 H2%&#65533;)&#65533;VZTz&#65533;)AT &#274;n&#65533;!&#65533;n&#65533;&#65533;&#65533;&#65533;#b&#65533;f&#65533; E &#65533;&#354;&#65533;6&#65533;&#65533;%&#65533;&#65533;\_U&#675;&#65533;&#65533;5&#65533;*&#65533;{&#65533;&#351; &#65533;L&#65533;&#65533;&#65533;&#65533;Bg&#65533;&#65533;&#65533;&#65533;8&#65533;&#65533;&#65533;&#65533;&#296;0&#65533;&#65533;n<&#65533;&#588;&#65533;&&#65533;&#65533;e&#487;&#65533;&#65533;1L&#65533;&#65533;&#65533;&#65533;&#65533;R&#65533;&#65533; &#65533;&#65533;&#65533;&#65533;P&#65533;&#65533;&#65533;&#65533;g&#65533;&#65533;U&#65533;&#65533;&#65533;&#65533;&#65533;h&#65533;I F8&#65533;&#65533;y&#65533;&#65533;&#65533;2l&#65533;&#65533;&&#65533;H&#65533;Z&#65533;&#65533;,&#65533;&#65533;L&#65533;1\T&#65533;&#65533;	Q) ty&#150;l%` 7}qZo&#65533;&#65533;)&#65533;&#65533;&#65533;S&#65533;&#65533;&#65533;
&#65533;&#65533;,&#65533;&#65533; &#65533;  &#65533;w>&#65533;d&#65533;&#65533;&#65533;	&#65533;&#65533;&#686;Y&#65533;&#65533;&#65533;&#65533;&#65533;&#65533;A(
SKh&#65533;f3KK&#65533;&#65533;&#65533;!&#659;&#65533;UV{/@&#65533;)&#65533;&#65533;&#65533;&#65533;H&#65533;&#65533;&#65533;B&#65533;,&#65533;&#65533;5 &#65533;3uB&#65533;&#65533;&#65533;&#65533;`&#65533;&#65533;&#65533;qMW&#65533;&#65533;&#65533;7&#65533;&#65533;-&#43175;&#65533;Z&#65533;&#65533;&#65533;&#7366;"&#65533;&#65533;$bc&#65533;&#65533;6tTWBv&#908;0,&#65533;&#65533;&#65533; &#65533;T&#65533;C&#65533;&#65533;=?z&#65533;&#65533;^&#517;&#65533;d&#65533;&#65533;&#65533;&#65533;#&#65533;~]&#65533;&#65533;&#65533;D"&#65533;C&#65533;e&#65533;6&#65533;M&#65533;t&#65533;L%&#870;&#65533; 
&#65533;&#65533;&#65533;&#65533;m,&#65533;+g&#65533;	2&#65533;&#65533;&#65533;RF&#65533;&#65533;8B&#65533;}Z|O&#65533;&#65533;&#65533;&#65533;B#&#65533;>&#65533;&#65533;&#1787;&#65533;o=&#65533;wi&#65533;c&#65533;5&#65533;&#65533;&#65533;a4*%'&#65533;&#65533;&#65533;&#65533;&#1648;F&#65533;&#65533;0e&#65533;D&#65533;&#65533;&#65533;&#65533;m&#65533;1w&#65533;&#65533;&#1893;&#65533;V&#65533;&#65533;w&#2011;+&#65533;qc[&#65533;(&#65533;$&#65533;&#65533;&#65533;&#65533;&#65533;&#65533;=&#65533;&#65533;S&#65533;]&&#65533;3z&#65533;&#65533;(%0\bH&#65533;k&#65533;&#65533;	&#65533;&#65533;J{q&#65533;?&#65533;MF&#65533;&#65533;#&#65533;e,~;&#65533;T^&#1745;&#65533;+!X&#65533;k&#65533;&#65533;&#65533;&#65533;&#65533;l%&#65533;&#65533;<&#65533;&#65533;&#65533;&#65533;&#65533;I&#65533;&#670;&#65533;xMES&#65533;&#65533;&#65533;&#65533;M&#1625;f4tr&#65533;&#65533;&#65533;l&#1383;&#65533;&#65533;W&#65533;&#65533;&#654;o3&#65533;&#65533;f	&#65533;f&#65533;&#65533;&#65533;}&#65533;&#65533;&#65533; !E&#65533;&#65533;"&#65533; &#65533;&#65533;&#65533;i-&#65533;G&#65533;&#65533;3:E&#65533;F&#65533;\&#65533;&#65533;@Q&#65533;&#65533;i&#65533;&#65533;&#65533;7uE&#65533; &#65533;&#65533;'&#65533;ku&#65533;&#65533;P&#65533;&#65533;L&#1673;&#65533;&#65533;;&#65533;' .2"Y&#65533;&#65533;S&#65533;U&#65533;&#65533;s	&#65533;&#65533;2f&#65533;&#62750;&#65533;&#65533;Z&#65533;&#1850;&#65533;&#65533;4 &#65533;em8&#65533;7C
&#65533;&&#65533;C~m~
&#65533;Xk`tVs&#65533;b&#65533;&#65533;X0&#65533;&#65533;&#65533;+&#65533;&#65533;&#65533;i&#65533;&#65533;&#65533;Eu&#65533;&#65533;MD&#51260;
&#65533;g&#65533;&#65533;&#65533;ud
(&#909;	&#65533;&#65533;s~)S&#65533;&#65533;X,&#65533;;|&#65533;&#65533;J>&#65533;&#65533;&#65533;&#65533;^ZI&#65533;m&#65533;&#65533;&#65533;&#65533;&#65533;&#65533;&#65533;%&#65533;&#65533;A&#65533;&#65533;Z&#65533;M&#65533;&#65533;&#65533;&#65533;&#65533;+&#65533;&#65533;>&#65533;	&#65533;]'C&#65533;&#718;&#65533;&#65533;c&#65533;p
E:&#65533;^&#65533;&#65533;&#65533;1]+&#65533;Z&#65533;&#65533;&#65533;f&#65533;]&#65533;>&#65533;&WF&#65533;r&#65533;&#65533;&#65533;&#65533;s\d&#65533;\&#65533;&#65533;n&#65533;u&#65533;2&#65533;&#65533;N&#65533;g&#65533;z1,&#65533;'M@]E&#65533;a&#65533;@pG&#65533;`&#1959;+Z3G&#65533;&#65533;&#65533;&#65533;>&#1811;]&#65533;&#65533;&#65533;&#1147;g &&#65533;&#65533;&#65533;&#65533;&#65533;y-&#65533;&#65533;&#65533;&#65533;&#65533;nB&#1401;&#65533;09&#65533;&#65533;|2+]T&#65533;v&#65533;&#65533;n
&#65533;&#65533;lh&#65533;&#65533;L&#65533;&#65533;~L6- &#65533;&#65533;&#65533;&#65533;&#65533; &#65533;&#65533;g&#65533;p&#65533;P&#65533;&#65533;P&#65533;&#65533;&#65533;&#65533;"WN&#65533;&#65533;&#65533;"&#65533;&#65533;;&#65533;q!3&#65533;F#&#65533;&#65533;K&#65533;>&#65533;l&#65533;&#65533;&#65533;.C&#65533;b)&#65533;=>W}:&#65533;&#65533;&#65533;&#65533;&#65533;&#65533;e&#65533;RTd>&#65533;?&#65533;&#65533;la&#65533;&#65533;&#1574;&#65533;V&#65533;&#65533;(&#65533;>Y	k&#65533;&#65533;&#65533;&#65533;w&#65533;_&#65533;&#65533;&#65533;KL&#65533;&#65533;&#65533;&#65533;&#65533;rL1q3&#65533;;E&#65533;y&#65533;\?&#65533;&#65533;&#65533;&#65533;f&#65533;&#65533;&#65533;&#65533;a&#65533;&#65533;[VQ&#65533;q&#65533;,&#65533;&#65533;|&#65533;&#65533;&#65533;) &#65533;Yay&#1095;&#65533;&&#65533; D[&#1468;oj&#65533;&#65533;&#65533;g62&#65533;&#65533;&#65533; !&#65533;&#65533;&#65533;&#65533;&#65533;&#65533;&#65533;&#65533;&#65533;&#65533;&#65533;&#65533;&#65533;&#65533;&#65533;&#65533;&#65533;&#65533;&#65533;&#65533;&#65533;&#65533;&#65533;&#65533;&#65533;&#65533;&#65533;&#65533;&#65533;&#65533;&#65533;&#65533;&#65533;&#65533;&#65533;&#65533;&#65533;&#65533;&#65533;&#65533;&#65533;&#65533;! &#65533;7&#65533;7?&#65533;&#65533;&#65533;; &#65533;&#199;&#65533;&#65533;&#65533;&#65533;&#65533;&#65533;&#65533;&#65533;&#65533;&#65533;&#65533; &#65533;B?B	&#65533;&#65533;&#65533;&#1480;-&#65533;&#65533;&#1769;&#65533;&#65533;&#65533;&#65533;&#65533;&#65533;u&#65533;&#65533;o&#65533;&#65533;&#65533;&#65533;*\&#65533;C&#65533;
 9d&#525;!&#65533;U&#65533;b4j&#65533;\c&#65533;&#65533;-s-&#65533;&#65533;6\&#65533;&#65533;q#&#65533;F&#65533;p&#65533;XH 	~&#65533;T&#65533;&#65533;1!"4&#65533;`&#65533;&#65533;&#65533;v=&#65533;HT&#65533;I&#65533;&#65533;&#65533;[j&#65533;&#65533;&#65533;&#65533;&#65533;`&#222;&#65533;@&#65533;&#65533;&#65533;[.&&#65533;HK&#65533;&#65533;&#65533;&#65533;"$;'&#53634;un&#65533;&#65533;&#65533;Pp&#65533;\ju&#65533;@(2&#65533;7&#65533;&#65533;&#65533;&#65533;&#65533;&#65533;\r&#65533;&#65533;&#65533;(&#263;C&#65533;>f&#65533;z&#65533;3&#65533;	_=&#65533;M&#65533;&#65533;Xl;&#65533;&#65533;&#65533;Q'C&#65533;L&#65533;&#65533;	n&#65533;&#65533;&#65533;&#65533;&#65533;Fj"&#65533;8&#65533;3&#65533;%&#65533;&#65533;&#65533;&#65533;D&#65533;>X&#128;*&#65533;YL2Z&#65533;&#65533;&#957;&#65533;&#65533;&#65533;&#2031;K&#65533;&#65533;7&#65533;~&#65533;&#65533;:&#503;o$p!&o&#65533;/!&#1580;&#65533;9&#65533;&#65533;9-&#65533;M&#65533;&#65533;V8&#65533;vI&#65533; &#65533;&#65533;&#65533;Y&#65533;&#65533;x&#65533;&if&#65533;U&#65533;<&#65533;@&#65533;&#65533;&#65533;k&#65533; X&#65533;L&#65533;4C&#65533;I&#65533;$&#65533;&#65533;&#65533;5TL	v&#65533;&#65533;8&#65533;&#65533;bH	&#65533;&#65533;O&#65533;&#65533;&#284;!&#65533;&#65533;&#65533;&#65533;6&#65533;&#65533;&#65533;&#65533;M&#65533;&#65533;p&#65533;&#65533;&#65533;Xj&#65533;Q&#65533;Y~B&#65533;&#65533;&#65533;%&#65533;"&#65533;s&#65533;@&#65533;&#65533;&#65533;$&#65533;&#65533;7&#65533;nBYs#e!&#65533;c?&#65533;c;&#65533;&#65533;p &#65533;&#813;e,&#65533;&#65533;&#65533;$Qv9&#65533;D*d&#65533;&#65533;&#65533;&#65533;
)Z&#65533;d&#65533;&#65533;&#65533;U&#65533;"&#65533;C&#65533;&#304;&8&#65533;'[&#65533;C&#65533;&#65533;&#65533;&#65533;hMoa&#65533;
\&#65533;&#65533;z&#1259;xEC&#65533;ru&#65533;&#65533;-45J&#65533; r&#678133;&#65533;&#65533;lg&#65533;&#65533;H&#26639;&#65533;@%&#65533;vz%-&#65533;&#65533;&#65533;@&#65533;&#65533;&#65533;j9&#65533;&#65533;&#65533;&#17804;&#65533;AV_&#65533;Lf&#65533;&#65533;M4&#1860;&#65533;&#65533;AV&#65533;&#65533;&#65533;&#65533;T&#65533;&#65533;&#65533;&#242;&#65533;:J&#65533;A&#1106;&#65533;DB&#65533;&#65533;&#65533;&#65533;*&#65533;~R0.&#65533;&#65533;&#65533;&#65533;j&#65533;&#65533;&#65533;&#65533;%&#65533;&#1531;&#65533;&#65533;%&#65533;:&#65533;&k&#65533;&#65533;$%&#65533;v&#65533;p&#65533;J&#65533;&#65533;q&#65533;&#65533;[n&#65533;p%oB&#65533;|&#65533;UA&#65533;@ &#65533;'MZ&#65533;z2&#65533;&#65533;X&#65533;c&#65533;X&#65533;p&#65533;d5&#65533;&#65533;&#65533;&#65533;| @&#65533;l&#65533;&#258;&#65533;e&#65533;]&#65533;.C_&#65533;I&&#65533;&#65533;A2&#65533;&#65533;_&#65533;)&#65533;D&#65533;;&#65533;&#65533;&#65533;P#&#65533;x&#65533;&#65533;&#65533;&#65533; &#65533;&#65533;Po&#65533; h&#65533;&#65533;&#65533; &#65533;Y-&#65533;Y&#65533;L&#65533;"m[Un&#65533;&#65533; &#65533;h&#65533;&#65533;&#65533;]&#65533;H&#65533;&#1852;2o&#65533;
&#65533;0,&#65533;&#65533;:&#65533;l&#65533;&#1804;&#65533;)L'&#532;#&#65533;&#65533;G&#65533;$<@&#65533;(&#65533;&#65533;&#405;=L&#65533;&#65533;+&#65533;9&#65533;&#65533;&#65533;&#65533;q&#65533;&#65533;C7:&#65533;S&#65533;sk&#65533;P&#65533;r&#65533;&#65533;'&#65533;A&#65533;&#65533;&#65533;&#65533;&#65533;g&#65533;&#65533;C&#65533;4	&#65533;\m&#65533;R_a &#65533;&#65533;q&#65533;&#65533;&#65533;&#65533;&#65533;&#65533;&#65533;{&#65533;H&#65533;&#65533;b&#65533;%&#65533;&#65533;&#65533;&#65533;&#65533;&#65533;&#65533;,&#65533;&#65533;	&#65533;&#65533;C&#65533;&#65533;
G&#288; &#65533;cY&#65533;B"j8&#65533;>6&#65533;&#65533;&#65533;'3&#65533; &#65533;fx&#65533;&#65533; &#65533;rK(&#65533;&#65533;&#65533;&#65533;&#65533;%&#65533;^&#65533;i&#65533;&#65533;T7&#65533;G1&#65533;p&#65533;d`jl&#65533;&#65533;&#4453; J	@&#65533;&#65533;
&#65533;	 &#65533;yXp&#65533;&#65533;g&#65533;WwY&#65533;&#65533;&#65533;&#65533;`
qpKO#&#65533;&#65533;@&#65533;&#65533;	2Z&#65533;&#65533;A&#65533;&#65533;9&#65533;&#65533;F&#65533;&#65533;vc&#65533;&#65533;b&#65533;H@&#65533;&#65533;@*CH&#65533;&#65533;e1&#65533;&#65533;&#65533;w&#65533;&#65533;&#65533;J@&#65533; ,(&#65533;&#65533;&#65533;&#65533;&#65533;D7&#65533;&#65533;d&#65533;&#65533;C}l&#65533;s3&#65533;&#65533;2`&#65533;&#65533;g&#65533;&#65533;+F!&#65533;&#65533;3&#65533;&#65533;c:&#65533;i&#65533;&#65533;N^K&#65533;Z<`D&#65533;a`&#65533;&#65533;e!&#65533;&#65533;!p&#65533;&#65533;&#65533;,&#65533;&#65533;&#65533;&#65533;I@&#65533;	`&#65533;:q&#1173;&#65533;h&#65533;l&#65533;&#65533;9'&#65533;w&#65533;l&#65533;&#65533;B&#65533;&#65533;s&#65533;&#65533;&#65533;t8r&#65533;%f&#65533;&#1218;&#65533;f@\v&#65533;*P&#65533;*&#65533;&#65533;J&#65533;3A&#65533;E&#65533;.&#65533;M|%$&#65533;&#65533;0;$&#65533;&#65533;CW-&#65533;&#65533;&#65533;v&#65533;&#65533;&#65533;l&#65533;&#65533;&#65533;9b&#65533;1&#65533;$~wCWr&#65533;R&#65533;&#65533;M&#65533;9&#65533;F&#65533;Q&#65533;&#1223;&#65533;$h'a&#65533;R{vfhQ&#65533;&#65533;,gP&#65533;T=M&#65533;&#65533;&#65533;*o&#65533;Bs!&#65533;&#65533;
&#65533;2&#65533;&#65533;&#65533;6&#65533;&#65533;c&#1544;Qf&#65533;&#65533;&#65533;K&#65533;h&#65533;"&#65533;FlA6&#65533; &#65533;&#65533; &#65533;h&#1719;&#65533;(&#65533;&#65533;&#65533;rL|&#65533;X &#65533;&#65533;"&#65533;&#65533;&#65533;&#1974;lU&#65533;H&#65533;
 &#65533;k&i&#65533;&#65533;&#65533;@&#65533;&#65533;&#65533;yf&#65533;&#65533;9&#65533;0&#65533;&#65533;&#65533;&#65533;&#65533;&#65533;0:&#65533;?tn&#65533;&#65533;pA1%&#65533;5&#65533;zrM&#65533;j&#65533;&#65533;l&#65533;&#65533;&#65533;&#65533;&#65533;P&#65533;&#65533;CxO&#65533;N&#65533;&#65533;&#65533;&
&#65533;&#65533;
^&#65533;9f&#65533;&#65533;C&#150;&#65533;5&#65533;&#65533;&#65533;50&#65533;L&#65533;K&#65533;&#65533;&#65533;&#65533;&#65533;&#65533;&#43670;&#65533;&#65533;&#65533;&#65533;B8&#65533;&#65533;&#65533;&#834;<&#65533;&#65533; &#65533;&#65533;
&#65533;y&#65533; &#65533;y&#65533;(s&#65533;&#65533;&#65533;&#65533;1&#65533;&#65533;U&#65533;&#65533;X&#65533;&#65533;t.Rs&#65533;!&#65533;&#65533;&#65533;/&#65533;&#65533;&#65533;F,	&#65533;&#374;;&#65533;&#65533;&#65533;u&#65533;5&#65533;9&#65533;,&#65533;&#65533;(>P&#65533;&#65533;&#65533;h&#65533;`,&#65533;&#65533;>l&#65533;&#65533;&#65533;]F&#65533;E&#65533;&#65533;KV&#65533;bgp+&#65533;Xph&#65533; &#65533;9#&#65533;l&#65533;[&#65533;Bt &#65533;$&#65533;
3&#65533;&#65533;&#65533;ppu1&#65533;&#65533;&#65533;&#65533;[]J&#65533;&#65533;&#65533;D&#65533;&#1172;&#65533;&#65533;&#65533;xClB&#65533;&#65533;&#65533;^R=&#65533;"]&#65533;K&#65533;&#65533;H&#1481;&#1791;|&#65533;&#65533;-&#59593;&#65533;Ch&#65533;8%s&#65533;ZP&#65533;ud&#65533;c&#65533;ZPaGP&#65533;Q^&#65533;&#65533;&#65533;)	B?&#65533;&#65533;&#835;-!&#65533;e&#65533;&#65533;p&#65533;+&#65533;?&#65533;j&#65533;&#65533;F&#65533;H/&#65533;n&#65533;&#1717;X&#65533;&#65533;v&#65533;&#65533;b&#65533;k>&#65533;&#65533;A&#65533;`
&#65533;=&#65533;&
#x&#65533;&#65533;&#65533;&P<D&#65533;b&#65533;
&#65533;&#65533; &#65533;
`&#65533;&#65533;&#65533;&#1192;&#65533;&#65533;&#65533;E7&#1780;!
4&#65533;&#65533;&#65533;&#65533;u=FYFv&#65533;!&#65533;&#65533;P^&#65533;;&#2038;
4&#65533;L8&#65533;A&#65533;]vpx&#825;&#65533;&#65533;@f&#1140;&#65533;)&#65533;&#65533;)&#65533;?P&#65533;&#65533;@&#65533;t3&#65533;]&#65533;+&#65533;
aC
&#336;&#65533;|&#65533;d%&#1730;&#1540;tPD&#65533;"&#65533;&#65533;IQ&#65533;&#65533;H&#65533;n&#65533;i&#65533;H&#65533;&#65533;&#65533;#&#65533;&#65533;8&#65533;&#65533;;w&#65533;&#65533;+&#65533;	AP&#65533;XS&#65533;F&#65533;&#65533;&#65533;&#65533;&#65533;&#65533;. &#65533;&#65533;Q&#65533;b-&#65533;X&#65533;	j&#65533;&#65533;&#979;&#65533;&#235;4&#65533;&#1270;&#65533;},Q &#65533;&#65533;&#65533;3B&#65533;&#65533;&#65533;2L&#65533;&#65533;&#1672;&#65533;&#65533;"&#65533;"&#65533;&#65533;&#65533;c&#65533;g&&#65533;&#65533;m&#65533;	  L&#65533; 	V0&#65533;`HG+`d&#65533;9q\&#65533;&#65533;%Zz&#65533;^R&#65533;&#65533;&#65533;&#65533;&#65533;p&#65533; &#65533;&#65533;&#65533;Q;&#65533;g&#65533;&#65533;I+?&#65533;&#65533;&#65533;&#65533;^&#65533;&#65533;&#65533;&#65533;Rr;&#65533;&#1804;&#65533;&&#65533;&#65533;&#65533;&#536;&#65533;&#65533;&#65533; aD4&#65533; &#65533;&#65533;&#65533;&#65533;&#65533;'&#65533;&#65533;&#65533;	&#65533;uEq&#65533;&#65533;L&#65533;&#65533;J&#65533;#&#65533;&#65533;&#65533;&#65533;&#65533;&#65533;I_E&#65533;&#65533;&#65533;&#65533;d &#65533;e&#65533;&#65533;&#65533;"^&#65533;&#65533;/Y_&#65533;fm&#65533;&#65533;&#65533;&#65533;&#65533;&#65533;A&#65533;&#65533;Rw&#65533;
B&#65533;N&#65533;&#65533;&#65533;|&#65533;q&#65533;p&#65533;&#65533;/@i&#65533;&#65533;!^&#65533;&#65533;&#65533;be&#65533;&#65533;'g&#65533;8P&#65533;pE&#65533;1`}R9&#65533;@&#65533;@)wWM&#65533;b&#65533;&#65533;0&#65533;P6&#65533;&#65533;_&#65533;&#65533;~&#65533;vM&#65533;&#65533;!&#65533;&#65533;Q?` `)&#65533;-p.kw&#65533;&#65533;`&#65533;&#65533;t&#65533;&#65533;4-&#65533;w&#65533;
&#65533;&#65533;.&#65533;&#65533;N!*&#65533;@&#65533;&#65533;p&#65533;p&#65533;&#65533;Fj&#65533; @s-&#65533;&#65533;1&#65533;+&#65533;r&#65533;&#65533;'dVf(&#65533;&#65533;Y&#65533;E&#65533;fg&#65533;f &#65533;&#65533;&#65533;&#65533;&#65533;;f,&#65533;DT&#65533;&#65533;h;hO
&#65533;
@pb&#65533;O&#65533;&#65533;]&#65533;&#65533;&#65533;&#65533;1J6"bP&#65533;V"&#65533;SCm&#65533;1&#65533;&#65533;&#65533;&#65533;&#65533;U(&#65533;U,Cr,1_,&#65533;&#65533;fdRh&#65533;&#1158; &#65533;&#65533;&#65533;"&#65533;&#65533;;&#65533;`
O&#65533;P#&#65533;&#65533;s9&#65533;&#65533;,}&#65533;d&#65533;7
&#65533;&#65533;&#1127;&#65533;&#65533;&#65533;Z&#65533;e&#65533;&#65533;0 A&#65533;rtgo&#65533;q&#65533;'p&#65533;*'fv8&#65533;I&#65533;&#65533;T&#900;&#65533;RI&#65533;0(&#65533;&#1162;!  9W p&#65533;P&#65533;&#65533; 1&#65533;'
p J&#1547;oU|G&#65533;&#65533;Q&#65533;&#65533;&#65533;&#65533;&#65533;oZ&#65533;8&#65533;&#65533;&#65533;s &#65533;&#65533;@7&#65533;&#65533;*|q&#65533;&#65533;&#65533;2&#65533;&#65533;P s&#1734;&#65533;&#65533;A=Vk =&#65533;&#65533;&#65533;i&#65533;S&#65533;Z&#65533;9&#65533;#DL|W&#65533;h&#65533;&#65533;&#65533;&#65533;z4j&#65533;-M&#65533;
&#65533;&#65533;PL&#65533;&#65533;&#65533;A ?&#65533;sj&#65533;&#65533;&#65533;&#65533;&#65533;u#'&#65533;g&#65533;:9t&#65533;[&#65533;&#65533;0(&#65533;0aV&#65533;0gp&t&#65533;&#65533;f
&#65533;&#65533;8
&#1824;|&#65533;S&#65533;&#65533;&#65533;4&#65533;G&#65533;&#65533;Fl&#65533;&#65533;	&#65533;&#65533;|&#65533;&#65533;xX&#65533;0%&#65533;&#65533;u3&#65533;&#65533;&#65533;&#65533;&#65533;&#65533;7B&#65533;Y&#177;.&#65533;&#65533;^&#65533; +2hb&#65533;&#65533;&#65533;&#65533;'^-0),&#65533;&#65533;&#65533;&#65533;q&#65533;&#65533;>&#65533;
X&#65533;&#65533;&#65533;&#65533;&#65533;&#65533;hH&#65533;8+&#65533;&#65533;H%&#65533;e&#65533;n&#65533;H&#65533;&#65533;9&#65533;|
3v&#65533;`&#65533;Y6&#65533; I&#65533;&#257;&#65533;&#65533;I&#65533;&#65533;&#65533;lw|)&#65533;15`m&#65533;@E&#65533;1	&#65533;&#65533;&#65533;&#65533;08&#282;&#65533; m
T&#65533;&#65533;a&#65533;&#360;t&#65533;`L&#65533;P&#65533;n&#65533;C&#65533;3&#65533;g&#65533; 	&#65533; :&#65533;&#65533;5!pA&#65533;Q&#65533;`&#65533;'; {!&#65533;_tf&#65533;q>pl&#65533;m^U#%IrU&#65533;S&#65533;R&#65533;l&#65533;&#579;s&#65533;&#65533;&#65533;:xO\&#65533;0&#65533;)k&#65533;dD&#65533;@  o&#65533;Ip &#65533;p&#65533;j&#65533;&#65533;+l&#65533;&#1589;#&#65533;1Y	J&#65533;B&#384; &#65533; ?&#396;&#65533;x&#65533;(+&#65533;&#65533;&#65533;&#65533;&#65533;v)&#65533;&#65533;&#65533;rx&#65533;&#65533;&#65533;V&&#65533;!B&#65533;W&#65533;` &#65533;gm&#65533;ue3J&#65533;79&#65533;WtX5A&#65533;&#65533;~.F;`:)M&#65533;u &#65533;&#65533;\&#65533;A V&#65533;*0i &#65533;g&#65533;#02&#65533;8
	e&#65533;&#65533;G&#548;&#65533;H&#65533;E&#65533;&&#65533;74F6[&#65533;(	&#65533;&#65533;d&#65533;sKB&#65533;&#65533;#&#65533;!c&#65533;&#65533;&#65533;!&#65533;6&#65533;&#65533;&#65533;Q&#65533;;&#65533;c&#65533;&#65533;r&#65533;&#65533;EY;`\'N&#65533;;&#65533;&#65533;&#65533;&#65533;,&#65533; S&#65533;d C+ $&#65533;}&#65533;E&#65533;R&#65533;Mg&#65533;Oo&#65533;|&#65533;&#65533;&#65533;&#65533; L&#65533;@&#65533;&#65533;&#65533;&#396;Tl&#65533;&#65533;:e(2&#65533;&#65533;Agd&#65533;"_f&#65533;69&#65533;#,b&#65533;&#65533;?&#65533;4&#65533;6&#65533;&#65533;J&#65533;(&#65533;&#65533;Yv|&#65533;B&#65533;)&#65533;-bQ&#65533;&#65533;&#232;&#65533;
&#65533;Z&#65533;&#65533;&#65533;&#65533;&#65533;&#65533;5&#65533;&#65533;0 $&#65533;8&#65533;sr `&#65533;YZ%&#65533;A&#65533;&#65533;\8`&#65533;2&#65533;&#65533;&#65533;&#65533;60&#65533;&#65533;`&#65533;&#65533;&#65533;6&=2	A&#65533; &#65533;&#65533;&#65533;]&#65533;&#65533;
&#65533;e&#65533;&#65533;Gg&#65533;A&#65533;&#65533;&#65533;0&#65533;Q&#1309;&#65533; 44&#65533;9x&#65533;i4&#65533;&#65533;&#65533;k&#65533;&#65533;&#65533;T&#65533;&#65533;B&#65533;=p	C&#65533;xH&#65533;>?B>p2&#65533;Js
X52"&#65533; +&#65533;&#65533;&#65533;g`&#65533;&#65533;&#65533;M7&#65533;&#65533;aWU&#65533;EW&#65533;&#65533;
& &#65533;&#65533;p8
&#65533;j&#65533;M&#65533;(&#65533;&#65533;|&#65533;R&#65533;&#65533;&#65533;o&#65533;0geC3&#65533;&#65533;&#65533;&#65533;>@&#65533;A(l&#65533;&#65533;~1A&#65533;2#	`8 	&#65533;u&#65533;&#65533;?&#65533;@%&#65533;D<9	E&#65533;&#65533;:&#65533;&#65533;f&#65533;&#65533;p&#65533;&#65533;<&#65533;&#65533;&#619;
&#65533;2&&#65533;8&#65533;&#65533;&#65533;GxC\&#65533;Y&#65533;p&#65533;sf&#65533;&#65533;&#65533;&#65533;&#65533;&&#65533;c&#65533;	&#65533;(c&#65533;&#1790;akt6,&#1329;&#65533;P!&#65533;"&#65533;&#65533;&#65533;`+&#65533;&#65533;&#65533;&#65533;&#65533; &#65533;%&#65533;*!&#65533;R`QV"&#65533;&#65533;bm0 +n$&#65533;&#65533;j#'BB$&#65533;&#65533;L&#65533;C&#65533;&#65533;&#65533;F`=&#65533;6&#65533;&#65533;&#65533;	i&#65533;0&#65533;&#65533;@h~&#65533;&#65533;&#65533;&#65533;&#65533;&#65533;&#65533;k10)&#65533;&#65533;3&#65533;&#65533;#&#65533;H&#65533;VIh%&#1315;D,C&#65533;0(=&#65533;&#65533;&#65533;*w&#65533;G.$&#65533;&#65533;&#65533;&#65533;&#65533;&#65533;&#65533;&#65533;&#65533;(&#65533; @ &#65533;&#65533;&#65533;p*&#65533;(f&#65533;Vn)	Blx&#65533;&#65533;0 z&#65533;D&#65533;!?|&#65533;rY
&#65533;&#65533;&#65533;G&#65533;	&#65533;&}&#65533;&#65533;4w@&#65533;`[&#65533;T&#65533;e&#65533;%Q&#65533;1fL8&#65533;&#65533;1a.&#65533;@gC&#65533;&#65533;&#65533;&#65533;aX&#65533;gB&#65533;&#65533;&#65533; &#65533;K&#65533;&#65533;&#65533;&#65533;H&#65533;
&#65533;&#403;B&#65533;'	&#65533;&#464;0iV&#726;&#65533;&#65533;7H&#65533;%!&#65533;	0U&#65533;A&#1089;A&#65533;&#65533;&#65533;`&#65533;&#65533;&#65533;&#65533;&#65533;|&#65533;*G&#65533;&#65533;&#65533;m &#65533;&#65533;>&#65533;&#65533;0&#65533; u&#65533;&#65533;&#65533;zU|Gl&#65533;&#65533;&#65533;&#65533;&#65533;&#65533;&#65533;&#65533;&#763;&#65533;&#65533;v&#65533;-Q&#65533;&#65533;gka7m&#65533;&#65533;e&#65533;&#65533;&#65533;&#65533;&#65533;0 &#65533;Q&#65533;-&#65533;&#65533;	Y &#65533;t&#65533;2&#65533;&#1830;`&#65533;BY&#65533;&#65533;&#1968;M&#868;5 &#752;&#65533;&#65533;&#65533; &#65533;&#65533;H1&#65533; =`&#65533;R&#65533; &#222;0t&#65533;&#65533;&#65533;&#65533;&#65533;;&#65533;&#65533;&#1443;&#65533;&#65533;&#946;&#65533;&#65533;z(&#65533;&#65533;Y&#65533;&#65533;Oj&#65533;	&#65533;
&#1713;Vc+_&#65533;,c&#65533;&#65533;&#65533;&#65533;&#65533;5&#65533;&#481;&#65533;&#65533;w&#65533;-&#65533;2&#65533;g&#65533;0q&#65533;v&#65533;b>&#65533;Q&#65533;&#65533;kc&#65533;&#65533;i&#65533;&#65533;&#65533;&#12721;&#65533;&#65533;%"<&#65533;&#65533;&#65533;&#65533;&#65533;o0&#65533;Z=,P&#65533;&#65533;&#65533;O&#65533;&#65533;hY&#710;X"&#65533;&#1614;&#65533;`&#65533;&#65533;p&#65533; HV&#65533;&#65533;m&#65533;&#65533;&#65533;! X&#65533;@&#65533;	&#65533;&#1043;L&#65533;Oi&#65533;&#65533;&#65533;&#65533;`7&#65533;&#310;&#65533;@&#65533;&#65533;T&#65533;&#716;S^	&#65533;H&#65533;&#65533;&#65533;&#65533;G&#65533;&#65533;&#65533;&#65533;&#65533;!&#65533;U&#65533;&#65533;&#65533;&#65533;&#1438;&#65533;&#65533;
&#65533;&#1422;{`&#65533;&#65533;&#65533;k&#65533;&#65533;&#722;&#65533;&#1491;&#65533;jg]g&#65533;g'&#65533;&#65533;&#65533;"]&#65533;&#65533;&#1066;&#65533;I&wH&#27021;u&#65533;_k&#65533;&#65533;~&#65533;+P u&#65533;S&#65533;&#65533;S?U&#65533;&#65533; &#65533;&#65533;&#65533;U&#65533;c
&#65533;w8&#65533;-
&#65533;&#65533;&#65533;&#65533;&#65533;<&#65533;&#65533;G&#1426;&#65533;&#65533;&#65533;&#65533;&#920;&#65533;&#65533;&#65533;&#65533;&#65533;&#65533;t&#1413;&#65533;&#65533;ZE&#65533;K&#65533;S&#65533;5&#65533;a&#65533;&#65533;f7&#65533;2&#65533;Y&&#65533;&#65533;U &#65533;v#&#65533;9{m&#65533;&#65533;&#65533;&#65533;&#65533;&#65533;T	&#65533;&#65533;<fh&#65533;&#551;&#65533;&#65533;(g]&#65533;&#65533;&#65533;&#65533;s&#65533;&#65533;i}&#65533;&#449;!=&#65533;&#65533;	T&#65533;&#65533;&#65533;&#65533;Kw&#65533;&#65533;&#65533;@0&#65533;(4Q&#65533;fvm&#65533;e&#65533;S&#65533;&&#65533;&#1926;&#65533;j8&#65533;&#65533;8&#65533;[&#65533;&#65533;&#65533;&#65533;W&#65533;l12}&#65533;&#65533;3&#65533;&#65533;p&#684;&#65533;<&#65533;&#1981;8H1&#65533;&#65533;&#65533;&#65533;.&#65533;$&#65533;&1&#65533;f&#65533;*&#65533;;xC;&#65533;2i&#65533;&#65533;VC5&#65533;*&#65533;&#65533;@?&#65533;^|VEi&#65533;&#65533;4&#65533;&#65533;R&#65533;`.T&#65533;&#65533;&#65533;%,&#65533;&#65533;k&#1718;,&#65533;i&#65533;&#65533;&#65533;&#65533;G&#65533;Q+&#65533;kh5.7&#65533;&#65533;&#65533;i&#65533;&#65533;&#65533;&#65533;&&#65533;&#65533;&#65533;"q3k7&#65533;&#65533;q&#65533;&#828;s&#65533;:&#65533;z&#65533;+&#65533;PX	jRk&#65533;:&#65533;Ta{&#65533;	L
r&#65533;h&#315; &#65533;=&#65533;o&#65533;&#65533;&#65533;L(S&#65533;&#65533;&#65533;&#65533;cj&#65533;J&#65533;H&#65533;/&#65533;&#65533;&#65533;]"F|&#65533;B&C$&#65533;7&#65533;a&#65533;&#65533;#IyK& &#65533;	&#65533;`&#65533;|&#65533;&#65533;W&#65533;&#65533;&#65533;&#65533;&#65533;&#65533;O/&#65533;!-&#65533;&#65533;&#65533;&#65533;k&#65533;&#65533;&#65533;&&#65533;*&#65533;`#&#65533;e&#65533;#A&#65533;&#65533;&#65533;q&#65533;u&#65533;&#65533;&#65533;'&#65533;?&#65533;E^X&#65533;&#65533;&#65533;&#65533;&#65533;a@ Hco8&#65533;&#65533;4&#65533;&#65533;=&#65533;&#65533;&#65533;&#65533;d&#1270;\&#65533; t9&#65533;&#65533;&#65533;%&#65533;&#65533;]&#65533;M&#65533;sC&#65533;&#65533;ix&#65533;&#65533;&#65533;(&#65533; &#65533;&#65533;&#65533;2&#65533;&#65533;&#65533;&#65533;	&#65533;&#65533;M&#65533;D(H&#65533;J&#65533;&#545;s&(&#65533;:5(&#548;&#65533;&#65533;"&#65533;&#65533;&#65533;K&#65533;&#65533;&#65533;&#65533;
&#65533;&#65533;sK&#65533;u&#65533;&#65533;&#65533;d&#65533;&#65533;&#65533;&#65533;&#65533;&#65533;&#276;p&#65533;!1&#65533;*@&#65533;&#65533;[O&#65533;n&#65533;&#65533;K &#65533;-J&#65533;*&#1098;&#65533;&#65533;&#65533;u&#1462;m}yF
	*@&#65533;&#65533;&#65533;&#65533;5&#65533;U&#65533;q&#65533;o&#65533;&#65533;g&#65533;&#65533;&#65533;&#65533;&#65533;&#65533;wE&#65533;.>&#65533;0&#65533;&#65533;&#65533;&#65533;&#65533;&#65533;*&#1904;+&#65533;y>&#65533;&#892;&#65533;&#65533;#4#m&#65533;^&#65533;p&#65533;e x&#65533;X&#65533;R6,&#65533;p&#65533;o&#912;P5&#65533;&#65533;&#65533; .&#65533;&#65533;&#65533;&#65533;&#65533;&#65533;&#65533;&#65533;&#65533;&#65533;&#65533;&#65533;&#65533;&#65533;&#65533;&#65533;&#65533;&#65533;&#65533;&#65533;&#65533;&#65533;&#65533;&#65533;&#65533;&#65533;&#65533;&#65533;&#65533;&#65533;&#65533;*+$+,47 & &#65533;7
?B&#65533;;77&#65533; &#65533;&#801; &#65533; >&#65533;&#65533;?&#65533;
&#65533;&#65533;-&#65533;&#65533;&#65533;!.--&#711;&#65533;&#65533;1&#65533;&#65533;&#65533;&#65533;&#65533;&#65533;&#65533;	H&#65533;&#65533;&#65533;&#65533;&#65533; &#65533;Pt&#65533;	x&#65533;&#65533;C&#65533;(&#65533;&#65533;z,:-&#65533;g&#65533;&#65533;
Qi}&#65533;``&#65533; ,&#65533;KX&#65533;&#65533;&#65533;H&#65533;&#65533;4h&#65533;.F&#65533;!/6f*&#65533;)&#65533;r&#65533;&#65533;p 9 &#65533;&#65533;j PT&#65533;&#65533;*:&#65533;&#65533;&#65533;&#65533;R"&JZ&#65533;*&#10304;&#1258;&#65533;&#65533;v&#65533;&#65533;Ly-&#513;C&#65533;	Db17&#65533;z&#65533;b&#65533;&#65533;&#65533;b&#65533;p&#65533;&#65533;&#65533;=L&#65533;&#65533;&#65533; &#65533;&#65533;B(&#65533;1@&#65533;&#65533;rB&#65533;!&#65533;6r&#1766;A&#65533;o7zh  &#65533;&#65533;!
|&#65533; &#65533;&#381;UxP&#65533;&#1219;wP1&#65533;&#65533;&#65533;&#136;&#65533;&#65533;&#1494;&#65533;&#1591;&#65533;+U&#65533;t&#65533;P&#65533;&#65533;&#65533;&#219;&#65533;&#65533;H
&#1733;&#65533;&#65533;&#65533;&#65533;&#65533;|i&#65533; &#65533;A&#65533;&#65533;=(`b&#65533;`&#65533;&#65533; M&#65533;)ZN&#65533;H&#1216;i&#65533;&#65533;&#65533;ZBp&#65533;ZJc&#65533;:&#65533;P&#65533;`&#65533;&#65533;n@ H  &#65533;@]&#65533;&#65533;#Vey7"!&#65533; &#65533;#&#65533;Y&#65533;&#65533;#&#521;&#65533;&#65533;cx8&#1400;cx&#237;&#65533;\=&#65533;##&#48743;&#65533;!&#65533;&#65533;P&#65533; $&#65533;&#65533;&#65533;&#65533;XpZPpQEu&#65533;%g H&#65533;&#65533;$R&#65533;t&#65533;>&#65533;&#65533; g&#65533;&#65533;&#65533;R&#65533;(&#65533;_-x&#65533;&#65533;&#65533;Bp&#65533;Ec&#65533; &#65533;&#65533;)&#65533;g&#65533;x&#65533;&&#65533;&#65533;&#29640;&#65533;(!&#65533;&#65533;&#18655;&#65533;8I&#65533;eR&&#65533;*&#65533;&#65533;"&#65533;;xr&#65533;N!` &#65533;+&#65533;&#65533; &#65533;&#65533;&#65533;&#65533;0&#65533;&#65533;&#65533;&#65533;g&#65533;&#65533;&#65533;h&#65533;&#65533;&#65533;M&#65533;q#&#65533;&#65533;	-&#65533;&#65533;&#65533;&#65533; &#65533;p !<0&#65533; &#65533;&#65533;'&#65533;&#65533;&#65533;&#65533;U$&#65533;&#65533;)&#65533;&#35243;&#65533;$(G&#1081;&#65533;6wc@` k=&#65533;`p&#65533;&#65533;)\ &#65533;R&#65533;&#65533;&#65533;`&#65533;&#65533;~Zn&#65533;Y&#65533;TX&#65533;&#65533;DL&#65533;{&#1176;v&#65533;/&#65533;Y&#65533;	&#65533;r@~'&#65533;&#65533;C8&&#65533;&#65533;J&#65533;|@`&#65533;rsY&#65533;&#65533;|-iH&#65533;f&#65533;!&#65533;&#65533;&#1914;@&#65533;&#65533;&#65533;&#65533;A&#65533;l&#65533;	&#65533;&#65533;&#65533;p1&#65533;[&#65533; &#65533;&#65533;&#65533;&#65533;&#65533;&#65533;&#1403;&#65533; X  &#65533;&#65533;&#65533;fT&#65533;&#65533;c&#65533;&#65533;&#65533;k16&#65533;&#65533;&#65533;M&#65533;(@m*a&#65533;C&#65533;&#65533;&#65533;
&#65533;&#1541;g$-2&#65533;t6~&#65533;W&#65533;n&#65533;&#65533;[&#65533;"&#65533;8[&#65533;
^&#65533;+2A@&#65533;&#65533;&#65533;&#65533;5&#65533;!X&#65533;&#65533;<&#65533;&#65533;'	|&#65533;4&#65533;&#65533;T*&#65533;+e	&#65533;&#753;&#65533;&#65533;d@GR&#65533;&#65533;&#65533;(&#65533;&#65533;/&|&#65533;k&#65533;l&#65533;&#65533;&3$f&#65533;
	3&#65533;B&#65533;xJV7t	 9&#65533;rz$" Qd$&#65533;Gr=&#65533;&#65533;~su&#65533;>&#65533; Z^e&#65533;&#65533;&#65533;4&#65533;&#65533;(&#65533;	A&#65533;T F&#65533;&#65533;Y&#65533; =@&#65533;.L 7-A(3&#65533;&#65533;&#65533;g*&#65533;&#65533;&#65533;C&#65533;A&#65533;(&#65533;&#65533;]DF%&#65533;&#65533;mt0&#65533; :O&#65533;0&#65533;`&#65533;r&#65533;&#65533;&#65533;&#65533;&#65533;&#65533;8&#65533;&#65533;&#65533;F&#65533;&#65533;t&#65533;&#65533;Q&#65533;s\r*&#65533;g&#65533; e&#65533;>
@&#65533;L 2[@l&#65533;&#65533;~&#65533;7(&#65533;&#65533;q&#291;&#65533;&#65533;&#65533;I4$&#65533;&#65533;&#65533;M&#65533;c&#65533;J>V &#65533;g&#65533;&#65533;_H&#65533;p.&#65533;&#65533;&#65533;&#65533;VX &#65533;&#65533; p&#65533;&#65533;&#65533;!&#65533;DC&#65533;&#65533;SB4&#65533;&#65533;z&#1544;zn&#65533;&#65533;&#65533;&#65533;&#65533;$xS&#65533;&#65533;&#65533;&#65533;&#65533;x&#65533;&#65533;&#65533;X&#65533;&#65533;6@68&#65533;&#65533;`&#65533;&#65533;&#65533;-n[B/&#65533;&#65533;&#65533;e&#1828;w&#65533;&#65533;&#65533;&#65533; &#65533;&#65533;o&#65533;xG1Fvq 	&#65533;&#65533;&#65533;/`&#65533;R&#65533;/&#65533;2&#65533;IL&#65533;, 7&#65533;P&#65533;!qH&#65533;&#65533;&#65533;&#65533;&&#65533;#&#65533;nvS&#65533;p&#65533;&#65533;,&#65533;&#65533;g&#65533;&#65533;&#65533;c	D@&#65533;H&#65533;#&#65533;&#65533;<&#65533;&#65533;-a&#65533;BH&#65533;s&#1121;W&#65533;&#65533;&#65533;&#65533;L&#65533;ac&#65533;sZ&#65533;-t&#65533;:&#65533;iC&#65533;H&#65533; v&#65533;&#65533;&#65533;&#65533;P-"6&#65533;&#65533;&#65533;eL&#65533;;&#65533;4&#65533;"?t&#65533;3]'&#65533;&#65533;@&#65533;E&#65533;&#65533;
R&#65533;!&#65533;#&#65533;&#65533;dR.&#65533;&#65533;&#65533;&#65533;&#35584; T&#65533;&#65533;>&&#65533;&#65533;4&#65533;x&#65533;s&#65533;&#65533;w`&#65533;&#65533;&#65533;&#65533;&#65533;h&#65533;H&#65533;&#65533;D3q3&#65533;I&#65533;w &#1282;6 Y&#65533;x&#65533;&#65533; &#65533;&#65533; &#65533;BE8m"{&#1808;&#65533;R&#65533;A-xk&#65533;RWF&#65533;&#65533;}-HW&#65533;;&#65533;&#65533;2&#65533;Jq&#65533;A&#65533;$&#65533;&#65533;4l&#65533;B&#65533;&#65533;"&#65533;&#65533;&#65533;&#65533;&#65533;G&#65533;].NSW&#65533;7&#65533;&#65533;&#65533;&#65533;r&#65533;6&#65533;	+%9&#65533;C&#65533;&#65533;`#hU&#65533;&#65533;&#578;0
g&#65533;&#65533;z&#389;&#65533;&#65533;&#65533;&#65533;&#65533;|&#65533;"Z&#65533;>1 @Q&#65533;:T)w&#65533;	&#65533;&#65533;Pqd"5&#1118;&#65533;&#65533;&#65533;pA&#65533;7h<&#65533;&#65533;&#65533;&#65533;&#65533;
&#65533;&#65533;,&#65533;g8 PYXE&#65533;Bg&#65533;%fP&#65533;&#65533;X&#65533;0&#65533;&#65533;+&#544;}&#65533;&#618;&#360;&#65533;7&#65533;&#65533;KZ,&#65533;&#65533;w&#65533;&#65533;&#65533;&#65533;&#65533;&#65533;	&#65533;B0&#65533;:&#65533;&#65533;&&#65533;j5&#65533;&#65533;&#65533;c&#65533;r&#65533;&#65533;F&#65533;Q&#65533;&#65533;&#65533;&#65533;1&#65533;&#65533;4&#65533;5&#65533;&#65533;&#65533;1&#65533;s!b &#65533;K8w&#65533;q&#65533;&#65533;=H&#65533;&#65533;&#65533;`&#65533;&#65533;&#398;&#65533;,&#58819;&#65533;&#65533;U&#65533;&#65533;&#65533;&#65533;@&#65533;R&#65533;\&#65533;fZ:`-V00&#65533;Y&#65533;&#65533;H&#65533;&#65533;&#65533;S&#65533;X&#65533;H9q]H&#65533;&#65533;&#65533;+&#65533;&#65533;&#65533;7&#65533;;&#65533;h{&#65533;Nt&#65533;&#65533; &#65533;`&#65533;[&#65533;oP
&#65533;&#65533;&#65533;&#65533;&#65533;_&#65533;&#65533;K&#65533;&#65533;2i&#65533;&#65533;&#65533;,&#65533; @&#42383;b &#1792;&#65533;Z&#65533;&#65533;B&#65533;&#65533;&#65533;&#65533;@ 1PG&#65533;VF&#65533;	@&#65533;P&#65533; &#65533;_Z&#65533;&#65533;&#65533;&#65533;&#65533;#^&#65533;&#65533;&#65533;&#65533;&#65533;&#65533;g&#65533;&#65533;&#65533;nZ&#65533;&#65533;v&#65533;&#1737;&#65533;vb&#65533;Ik&#65533;&#65533;&#65533;&#65533;0&#65533;:&#65533;"D&#65533;&#65533;&#65533;>&#65533;&#65533;AnX &#65533;&#65533;&#65533;&#65533;&#65533;&#65533;&#65533;&#65533;&#65533;&#65533;w&#65533;&#65533;4&#65533;O%Up&#65533;Fk2&#65533;&#65533;&#65533;c&#65533;&#65533;&)&#65533;,(k&#65533;&#65533;r4H&#65533;3&#65533;&#65533;	 &#65533;&#65533;xLG~g,&#65533;H&#65533;7&#65533;&#65533;I5h&#65533;viD&#1907;&#65533;R&#65533;&#476;q&#65533;B&#65533;8&#65533; &#65533;&#65533;K&#65533;@&#65533;&#611;&#65533;.h&#65533;0u&#65533;x9&#65533;&#65533;&#65533;v&#65533;xx'H:&#65533;l<&#65533;I&#65533;(
 &#65533;e&#65533;1&#65533;&#65533;fh &#65533;'&#65533;&#65533;&#65533;l&#65533;7&#65533;&#65533;_&#65533;&#65533;&#65533;&#65533;c&#65533;&#65533;O;"9]C"sh&#65533;4_&#65533;&#65533;	&#65533;$&#65533;&#65533;"&#65533;&#65533;&#65533;v&#65533;&#65533;>=&#65533;&#65533; T&#65533;!R&#65533;&#65533;&#65533;&#65533;e&#65533;&#65533;&^ K&#65533;&#65533;&#65533;\&#65533;&#65533;z&#65533;&#65533;&#65533;7&#65533;&#65533;&#65533;/K `Xc&#65533; p&#65533;L&#65533;&#65533;&#1101;&#65533;&&#65533;*2:&#65533;&#65533;&#65533;&#65533;&#65533;&#65533;d~&#65533;#&#65533;DW&#65533;&#65533;hyR&#65533;B4&#65533;wL&#65533;1&#65533;&#65533; 0@6&#65533;&#65533;&#65533;C]&#65533;&#65533;T&#65533;&#65533;&#2024;F5>&#65533;b&#65533;&#65533;Y[&#65533;&#65533;1-2Y&#65533;1AHP&#65533;Z&#65533;&#65533;&#65533;Nj&#65533;Z&#65533;&#65533;&#65533;&#65533;&#65533;xm&#65533;kB &#65533;sD&#65533;71c&#65533;W&#65533;&#65533;@f&#65533;dC&#465;8&#1462;	&#65533;a&#65533;*&#65533;&#65533;"$b&#65533;&#65533;L&#65533;&#65533;>&#65533;*s  #&#65533;&#65533;P&#65533;~&#65533;`&#65533;&#65533;p&#65533;&#65533;}&#65533;2&#65533;Qo&#65533;&#65533; &#65533;wE&#65533;c+0u&#65533;&#65533;6 &J&#65533;G>`&#65533;r5&#65533;31&#65533;&#65533;L&#1329;~&#65533;y5&#65533;v&#65533;&#65533;l]Q'&#65533;W*El&#65533;&#65533;s.IZx&#65533;uX&#65533;&#65533;&#65533;\532&#65533;9&#65533;?"&#65533;=&#65533;  &#65533;L z S[bT7H&#65533;&#65533;_&#65533;&#65533;_D&#65533;&#65533;_dN;Q1L7 *&#65533;US&#451;"X&#65533;&#65533;2=0^&#65533;&#65533;&#65533;*&#65533;c+05&#65533;&#65533;aA&#65533;7&#65533;w<&#65533;MX
?&#65533;l&#65533;PN&#65533;Rr&#65533;j+W4}&#65533;ik(@&#65533;3&#65533;	&#65533;&#65533;w0u3@n&#65533;&#65533;[&#65533;r5&#65533;&#65533;)&#65533;q )q $&#65533;&#65533; &#65533;rSJ&#65533;&#65533;&#65533;&#65533;!$o&#65533;&#65533;S6&#65533;&#65533;&#65533;V&#65533;AeO&#65533;&#65533;~&#65533;y &#65533;F&#65533;&#65533;
&#65533;&#65533;o&#65533;&#65533;&#65533; !&#65533;-p>8Q&#65533;&#65533;$,&#65533;&#65533;_&#65533;	&#65533;X{z&#65533;&#65533;&#65533;&#1238;&#65533;&#65533;hf&#65533;k&#65533;&#65533;&#65533;I&#65533;`&#65533;r&#65533;8r{&#65533;	P&#65533;W8 &#65533;2[w&#65533;+&#65533; &&#65533;|&#65533;&#65533;5&#65533;KTJ<&#65533;P&#65533;0&#65533;'e&#1122;&#65533; &#65533;&#65533;8Fg2~Iq&#65533;p2u&#65533;&#65533;y&#1047;<& :`s&#65533;04&#65533;&#65533;!&#65533;E9&#65533;&#65533;X&#65533;x)&#65533;xw h	&#65533;V&#65533;e&#65533;Z&#65533;&#65533;%r&#65533;&#65533;z&#65533;&#65533;&#65533;&#65533;&#65533;&#65533;8&#65533;&#65533;CWp&#65533;3&#65533;@&#65533;&#65533;=by"&#65533;&#65533;&#65533; &#65533;$&#65533;&#65533;"}&#65533;&#65533;&#65533;EiT&#1680;J~&#65533;&#65533;&#65533;0t&#65533;UoD&#65533;t&#65533;&#65533;J&#65533;E&#65533;&#65533;&#65533;d&#65533;&#65533;<&#65533;F&#65533;C *0&#65533;b^`h&#65533;&#65533;!&#65533; |7"&#65533;&#65533;9H&#65533;0X`W&#65533;&#65533;0{&#65533;&#65533;(I)&#65533;&#65533;R'&#65533;m&#65533;&#65533;V&#65533;&#65533;=&#65533;QVoI#&#65533; n&#65533;	&#65533;qS&#65533;Ug&#65533;&#65533;&#65533;lB
&#65533;Na&#65533;&&#65533;U(8Z4&#65533;}&#65533;g ^&#65533;&#65533;gr=&#65533;_&#65533;&#65533;I&#65533;j @&#65533;;&#65533;K&#1568;7_#*&#65533;|&#65533;F&#65533;&#65533;&#65533;1&#65533;&#614;_w&#65533;&#65533;&#65533;&#65533;$d&#65533;&#65533;$r#&#65533;&#65533;	&#65533;&#65533;8&#65533;&#65533;&#65533;&#65533;&#65533;&#65533; v&#65533;5&#65533;&#65533;>&#65533;&#65533;}&#65533;&#65533;&#65533;&#65533;B:-v&#1056;{&#65533;p|&#65533; I&#65533;-i&#65533;&#65533;&#65533;E&#65533;17X&#65533;&#65533;~&#65533;&#65533;&#65533;vE4&#37001;&#65533;WFZ&#65533;&#65533;_Y&#65533;0&#65533;t&#65533;=h4&#65533;&#65533;&#65533;BV &#65533;&#65533;&#65533;P &#65533;.%u&#65533;&#65533;&#65533;"W[Y&#65533;&#65533;&#65533;e&#65533;	&#65533;h#h|&#65533;&#65533;{&#65533;"&#65533;&#65533;&#65533;&#65533;&#65533;ca&#725;2&#65533;&#65533;&#65533;@n&#65533;5&#65533; &#65533;&#65533;#&#65533;\&#65533;&#65533;<&#65533;&#65533;&#65533;&
+&#43554;&#65533;5&#65533;G&#65533;&#65533;p&7)`&#65533;&#65533;&#65533;@Z&#65533;V,&#65533;aOZ&#65533;&#65533;=&#65533;P&#65533;7^&#65533;&^,#&#65533;&#65533;&#65533;&#65533;&#65533;7&#65533;&#65533;J&#65533;&#65533;&#65533;&#65533;i&#65533;&#65533;&#65533;#&#65533;)&#65533;.&#65533;&#65533;))&#65533;1	[&#662;&#65533;6&#65533;Fmh&#65533;
3`d&#65533;t&#65533;V[t&#65533;&#65533;j&#65533;&#65533;5Z&#65533;0&#65533;&#65533;&#65533;I&#65533;&#65533;&#65533;&#65533;&#65533; &#65533;&#65533;T;V&#65533;Iqj*&#65533;$0$0&#65533;&#65533;' &#65533;c&#65533;Rz!
&#533;(Q3J&#65533;&#65533;&#65533;D
yC&#65533;r&#65533;o/&#65533;&#65533;&#65533;v_Hw&#65533;: &#65533;&#65533;+&#65533;
&#65533;&#65533;q&#65533;R1p$&#65533;&#65533;5&#65533;&#65533;/&#65533;n&#65533;&#65533;~C&#65533;0&#1720;&#65533;&#65533;&#65533;&#65533;;R~&#65533;&#65533;&#65533;&#65533;PK&#65533;&#65533;&#65533;&#643;&#65533;&#65533;&#65533;@G
u:(&#65533;:j&#65533;w&#65533;0&#65533;&#65533;&#65533;&#65533;.i&#48320;&#65533;&#65533;&#65533;&#65533;&#65533;R&#65533;&#65533;F&#65533;&#65533; &#65533;&#65533;&#481;&#65533;&#65533;&#65533;P|S",&#65533;,8&#65533;@@&#65533;);&#65533;&#65533;$&#65533;&&#65533;&#65533;k&#65533;Jo&#65533;je&#65533;&#65533;iX&#65533;&#128;`@&#65533;`&#65533;&#65533;&#65533;EY&#65533;&#65533;s&#65533;	D5&#65533;:`G&#65533;v'&#65533;g0"&#65533;&#65533;&#65533;h&#65533;Q
&#65533;&#65533;{A&#65533;&#65533;&#65533;l&#65533;&#65533;&#65533;&#65533;k&#65533;&#65533;&#65533;G&#65533;&#65533;&#65533;B&#65533;&#65533;&#65533;&#65533; &#65533;&#65533;&#65533;&#65533;C7&#65533;&#65533;?E-&#65533;Isg&#65533;~&#65533;:	&#65533;5&#1266;@&#65533;&#65533;n&#65533;P&#65533;4&#65533;&#65533;&#65533;&#65533;T&#65533;z&#65533;&#65533;&#65533;c j&#65533;&#65533;&#65533;&&#65533;&#65533;,&#1722;&#65533;Z&#65533;\5T1 &#65533;&#65533;c=`w&#463;&#65533;0&#65533;D&#1161;&#65533;mR3&#65533;&#65533;&#65533;&#65533;&#1045;&#65533;
&#65533;&#65533;&#65533;&#65533;&#65533;&#1208;^h&#65533;|F	&#65533;S &#65533;a&&#65533;w%&#65533;&#65533;&#65533;XJ6&#65533;*YGJ : &#65533;&#65533;U	&#65533;P&#65533;&#65533;&#65533; &#65533;&#65533;n&#65533;&#65533;&#65533;O&#65533;!h&#65533; ]66
&#65533;,&#65533; &#65533;&#65533;&#65533;&#65533;&#65533;&#65533;&#65533;|&#65533;&#65533;N&#65533;@&#65533;&#65533;e&#65533;
s(&#65533;&#65533;&#65533;&#65533;*&#65533;	&#65533;pf	&#65533;(&#65533;:
&#65533;&#65533;&#65533;&#65533;;&#65533;&#65533;&#65533;>&#65533;a&#65533;h|R5&#65533;&#65533;,H8Y&#65533;&#65533;5	+Dy&#65533;&#65533;&#65533;@&#65533;Y&#65533;&#65533;P&#65533;P&#65533;&#65533;y_&#1309;&#65533;;&#65533;i&#65533;&#65533;&#65533;1&#65533; &#65533;&#395;&#65533;&#65533;&#65533;&#65533;&#65533;:&#65533;&#65533;BL&#65533;Qc]&#65533;&#65533;&#65533;&#65533;h&#65533;&#65533;&#65533;?&#65533;.&#65533;&#65533;"Q&#65533;&#65533;v-&#65533;#3&#65533;&#65533;	&#65533;&#65533;&#865;H&#65533;
3&#65533;Yz 0&#65533;D&#65533;G&#65533;2&#65533;&#65533;&#65533;3&#65533;D&#65533;&#65533;	&#65533;&#65533;&#65533;o;&#65533;;t&#65533;T&#65533;Y,&#65533;y&#1648;%&#65533;Y@&#1635;J&#65533;&#65533;&#65533;!&#65533;&#65533;F&#65533;" &#65533;&#65533;(A&#829;&#65533;&#65533;m&#849;&#65533;&#65533;&#65533;9&#65533;&#65533;&#65533;&#464; &#65533;&#65533;&#65533;l&#65533;D&#65533;v&#65533;3&#65533;&#65533;&#65533;&#65533;&#65533;m&#65533;)>&#65533;j&#65533;w&#65533;&#1631;ew&#65533;3 &#1810;:#pG&#65533;`&#65533;&#65533;d08&#65533;j&#65533;&#65533;|&#65533;&#65533;&#65533;WP&#304;&&#65533;g&#65533;b&#65533;O&#65533;\&&#65533;P&#65533;&#65533;0&#65533;@&#65533;&#65533;1&#65533;A&#65533;&#65533;Xr@&#65533;y&#65533;-V&#65533;"8\)&#65533;&#65533;&#65533;H&#65533;&#65533;&#65533;<&#65533;&#65533;&#65533;\&#65533;&#65533;9&#65533;	-&#65533;W&#65533;#ue&#65533;t&#65533;v&#65533;&#65533;&#65533;H&#65533;&#65533;@.&#65533;!-O&#65533;&#65533;u&#65533;&#65533;p&#65533;!?J<[&#65533; #&#65533;&#65533;&#65533;&#65533;D&#65533;'8<3t&#65533;5ebN&#65533;&#65533;f&#65533;&#65533;&@&#65533;o&#65533;&#65533;&#65533;C=i`|d"&#65533;!@&#65533;&#65533;&#65533;&#65533;)&#65533;&#65533;\&#1947;&#65533;&#65533;t&#65533;
&#65533;w&#65533;&#1156;&#65533;Wk&#65533;.&#65533;&#65533;&#65533;R4&#65533;&#65533;/&#65533;s&#65533;1 &#65533;&#65533;P/&#1098;L&#65533;&#65533;2"&#65533;2-&#65533;&#65533;y&#65533;[&#65533;&#65533;&#65533;o&#65533;h310:&#65533;&#65533;X&#65533;&#65533;&#65533;&#65533;&#65533;&#65533;&#65533;@&#1078;&#65533;&#65533;&#65533;4&#65533;4&#65533;&#65533;&#65533;&#65533;1&#65533;|5+s&#65533;:#&#65533;@&#65533;&#65533;&#65533;"&#65533;3&#65533;&#65533;&#65533;&#65533;&#65533;&#65533;yE&#65533;&#65533;&#65533;0'&#65533;&#65533;a]q&#65533;&#65533;&#65533;4u&#1164;&#65533;&#65533;&#65533;	_Y#&#65533;&#65533;~qH&#65533;6&#65533;v&#65533;&#65533;&#65533;&#65533;u&#65533;&#65533;'&#65533;[&#65533;
&#65533;&#65533;~&#65533;&#65533;&#65533;D&#65533;&#65533;dc#&#65533;&#65533;i&#65533;&#605;R&#1458;&#65533; XfB&#65533;@04`j&#65533;&#65533;dr&#722;&#65533;&#1296;yBG&#65533;&#65533;5'&#65533;/&#65533;&#65533;-&#65533;CWn:&#1162;&#65533;&#65533;`y&#65533;p
}l
&#65533;&#65533;&#65533;&&#65533;&#65533;>&#65533;#:&#65533;1&#65533;:&#65533;r&#65533;&#65533;&#65533;&#65533;C]
&#65533;&#65533;$&#65533;p&#65533;*|&#65533;&#1189;&#65533;&#65533;V &#65533;$ z&#65533;u&#65533;9G&#65533;&#65533;|&#65533;&#65533;	&#65533;&#65533;&#65533;&#65533;gtY&#65533;&#65533;&#65533;&#65533;_&#65533;&#65533;U&#65533;&#352;&#65533;K 6&#65533;&#65533;&#65533;&#65533;<1&#65533;&#65533;&#65533;( ,&#65533;7&#65533;1&#65533;&#65533;
&#65533;&	&#65533;&#65533;&#65533;.&#65533;p&#65533;!N.]Y&#65533;&#65533;.&#65533;'&#65533;3.&#65533;&#65533;@C5k&#65533;S./&#65533;DXm1&#65533;&#65533;&#456576;*&#65533;&#65533;9&#65533;%-[7?LC&#65533;k&#65533;&#65533;({&#65533;&#65533;d19&#65533;&#65533;P<&#1293;&#65533;&#65533;&#965;j&#65533;&#65533;&#65533;%&#65533;&#65533;O&#65533;&#65533;Us&#65533;&#65533;'&#65533;&#65533;&#65533; @_&#65533; 1&#65533;qg&#65533;&#65533;&#65533;&#65533;&#65533;&#65533;&#65533;&#790;&#65533;*&#65533;
&#65533;$&#65533;&#65533;&#65533;B6&#65533;	"
&#65533;&#65533;	&#65533;*&#65533;&#65533;+G^)"&#65533;P&#65533;&#65533;&#502;(gy   " !&#65533;`$&#65533;2&#65533;*-B&#65533;I&#65533;F&#65533;_/&#65533;&#65533;F&#65533;A&#65533;gM&#65533;&#1939;&#65533;&#65533;&#65533;&#65533;;&#65533;&#65533;x&#65533;~%&#65533;&#65533;Sd6&#65533; &#65533;w dA&#65533;5&#65533;&#65533;&#65533;&#65533;&#65533;&#65533;D&#65533;&#65533;&#65533;&#65533;py	h>B&#65533;&#65533;	LKBKR&#65533;&#65533;(&#65533;&#65533;M&#65533;&#65533;NJ8&#65533;V&#65533;7&#65533;&#65533;\&#65533;Hd=k-&#65533;"#&#65533;&#65533;'&#65533;&#65533;*&#65533;r7	&#65533;&#65533;sc&#65533;&#65533;mjB&#65533;&#65533;`&#65533;*&#65533;S&Q&#65533;y78&#65533;O>&#65533;&#65533;&#643;&#65533;)&#65533;&#65533;2&#65533; *&#65533;@V<&#65533;>&#65533;rz&#65533; 
&#65533;8E&#65533;#&#65533;&#65533;&#65533;:L&#65533;&#65533;KI&#65533;&#65533;&#216;&#65533;(&#65533;	&#65533;&#65533;&#65533;N&#65533;&#65533;}(+&#65533;&#65533;&#65533;k=1&#65533;&#65533;&#65533;/{&#65533; &#65533;k!&#65533;&#65533;&#65533;	EJa&#65533;@/&#65533;&#65533;&#65533;&#65533;&#65533; E&#65533;jN&#65533;T&#65533;&#65533;&#65533;&#65533;&#65533;&#65533;=h&#65533;&#65533;&#284;&#65533;`&#65533;\&#65533;&#65533;* F&#65533;&#65533;&#65533;&#65533;&#65533;&#65533;&#65533;!Dk&#65533;&#662;q&#65533;a&#1173;&#65533;H&#65533;&#1114;&#65533;&#65533;x&#65533;&#65533;).&#65533;+&#65533;&#65533;&#65533;)8!&#65533;9&#65533;"Q)&#65533;#&#65533;&#65533;XI&#65533;& &#65533;5Vs&#65533;;&#65533;r&#65533;&#1234;&#65533;[+&#65533;&#65533;&#65533;&#65533;m&#65533;&#65533;&#65533;&#65533;&&f&#65533;&#65533;j&#65533;&#65533;"&#65533;&#65533;Q,zF&#65533;&#1381;&#268;
&#65533;S@&#65533; &#65533;&#65533;&#65533;&#65533;&#65533;&#65533;&#65533;&#65533;&#65533;&#65533;&#65533;&#65533;&#65533;&#65533;&#65533;&#65533;&#65533;&#65533;&#65533;&#65533;&#65533;&#65533;&#65533;&#65533;&#65533;&#65533;&#65533;&#65533;&#65533;&#65533;&#65533;&#65533;&#65533;&#65533;&#65533;&#65533;.&#65533;&#65533;&#65533;&#65533;&#65533;&#65533;&#65533;2&#65533;&#65533;&#65533;&#65533;&#65533;&#65533;&#264;+&#65533;&#65533;.1&#1010;&#65533;&#65533;$&#65533;&#65533;1+'+,'=&#65533;&&#65533;&#65533; &;@;;B	7 &#65533; &#65533;&#65533;&#65533;P X&#65533;&#65533;!<HB}&#1848;&#65533; &#65533;&#265;
\4aO&#65533;&#65533;8&#179;`&#65533;&#321;=Ica&#1440;`&#65533;U&#65533;&#65533;&#65533;&#1091;&#65533;&#65533;Z%S&#65533;*Y&#65533;&#65533;@1&#65533;&#65533;dhPO!&#65533;=&#65533;s&#39395;&`&#65533;0$&#65533;&#65533;&#65533;*Hm%#&#389;F.x!J&#65533;&#65533;`&#65533;TX&#65533; &#65533;&#65533;x &#65533;&#65533;>X&#65533;fa]s& &#65533;A&#65533;&#65533;	 @&#65533;K&#65533;&#65533;&#65533;&#65533;&#65533;4pv&#65533;&#65533;&#1156;&#65533;B4 @&#331;7&#65533;&#65533;&#65533;h&#65533;G&#65533;&#65533;I&#65533;&#1058;@k&#65533;&#65533;8&#65533;&#1490;!D>E&#65533;J&#65533;&#799;Q&#65533;"&#65533;&#65533;&#65533;&#65533;&#65533;^X&#65533;&#997;&#65533;&#65533;s&#65533;&#65533;tg{U*Z:Wy&#65533;&#65533;jT&#65533;&#65533;&#65533;&#65533;G&#65533;B&#65533; K&#65533;Z&#65533;@&#8200;- &#65533;&#65533;&#65533; &#65533;&#65533;9& &#65533;O&#65533;&#65533; A&#65533;d&#65533;Peb&#65533;P&#65533;&#65533;?1&#65533;F&&#65533;&#65533;=&#65533;YP&#65533;`&#65533;#&#65533;&#65533;I0$L&#65533;	&#65533;&#65533;&#65533;B!&#65533;P&#65533; &#65533;e&#65533;V&#65533;g
&#65533;<[#&#65533;&#65533;&#65533;&#1807;GM&#65533;%&#65533;&#65533;&#65533;&#65533;x&#65533; W&#65533;o&#65533;	&#65533;&#65533;R&#65533;Ji"L\6:b&#65533;AKv&#65533;&#65533;*7&#326;W0&#65533;P@6@B_&#65533;s<&#65533;&#65533;&#65533;	7&#3267;h&#65533;&#65533;96&#65533;&#65533;g&#65533;&#65533;1&#65533;&#65533;&#65533;&#65533;M&#65533;&#65533;?&#65533;0&#65533;	&#65533;&#65533;<&#65533;&#65533; &#65533;&#65533;%Kd&#65533;&#65533;&#65533;&#1026;c&#65533;&#65533;e ,&#65533;&#65533;T&#65533;Q&#65533;&#65533;lLiJUR&#165;&#65533;&#65533;=p&#65533;s&#65533;&#65533;&#65533;&#65533;2&#65533;&#65533;Z&#65533;&#65533;*sJ'&#65533;&#65533;&#1084314;Hw%`&#1024;ZA&#65533;&#65533;&#65533;0&#65533;&#65533;&#65533;&#65533;^&#65533;:'"&#65533;b&#65533;C}{&#65533;4&#65533;_&#65533;&#65533;@b@d&#65533;&#65533;; &#65533;g&#65533;&#65533;&#65533;&#65533;&#20545;.&#65533;&#65533;C&#65533;Z$Zh&#65533;&#1104; aIp&#65533;`&#65533;p&#65533;-&#65533;
&#65533;&#65533;&#65533;.1l&#65533;B^&#65533;n&#65533;KrB&#65533;&#65533;:&#65533;&#65533;&#65533;	D,&#65533;&#65533;&#65533;6&#65533;&#65533;H-&#65533;d+&#65533;@&#65533;&#65533;&#65533;k&J=&#65533;T&&#65533;&#65533;&#1778;&#65533;&#65533;c&#65533;&#564;&#65533;&#65533;&#65533;&#65533;&#65533;@&#65533;&#65533;&#65533;&#65533;&#65533;y&#65533;&#65533;D&#65533;&#65533;&#65533;	!&#65533;c&#65533;&#65533;d}&#59104;&#65533;&#65533;6P&#65533;@	 &#65533;&#65533;&#65533;&#65533;'&#65533;&_&#65533;&#65533;&#65533;&#65533;&#65533;|&#65533;@&#65533;&#65533;&#65533;"&#65533;&#65533;R&#65533;-H&#65533;$D&#65533;&#65533;O&#65533;&#65533;R&#1402;&#65533;b I_&#65533;&#65533;&#65533;&#65533;&#1803;m&#65533;&#65533;nz&#65533;&#65533;y&#65533;&#65533;&#65533;&#65533;A&#65533;`&#65533;&#65533;AP&#65533;&#65533;`&#65533;&#65533;*&#65533;&#65533;&#65533;I&#65533;t &#65533;&#65533;&#65533;h=&#65533;=&#65533;T&#65533;&#65533;h&#65533;&#65533;&#65533;&#222;&#65533;}A&#65533;JHm&#65533;ra&#65533;	&#65533;G&#65533;&#65533;&#65533;;6&#65533; 	 &#65533;@&#65533;;L &#65533;p&#65533;0&#978;e w&#65533;&#65533;:S#&#65533;&#283;&#65533;&#65533;&#65533;@k&#65533;(bP1 &#65533;&#65533;&#65533;t&#65533;&#65533;&#65533;l&#65533;
Z&#65533;&#65533;&#65533;z&#65533;&#1124;&#65533;&#65533;&#65533;rq9&#65533;!&#65533;;Dp&#65533;|&#65533;&#337;&#65533;&#65533;x&#65533;&#65533;`&#1921;&#65533;&#12614;{D&#65533;&#65533;>&#65533;l&#65533;l&#65533;&#65533;&#65533;'&#229;&#65533;)&#65533;i l&#65533;&#65533;T&#65533;1&#65533;&#65533;&#65533;K&#65533;&#65533;E*p&#65533;T&#65533;0`&#65533;``&#65533;&#65533;\&#65533;7pA&#65533; &#65533;&#65533;&#65533;712J2r&#65533;d"&#65533;&#65533;b&#480;&#65533;j&#65533;&#65533;&#65533;&#65533;&#710;"30nW&#65533;#&#65533;&#264;]&#65533;+&#65533;&#884;1"&#65533;&#65533;&#65533;3!	Z&#65533;&#65533;x&#65533;&#65533;8@&#65533;R&#65533;&#65533;&#65533;&#65533;&#65533;M&#65533;y&#65533;i4&#65533; &#65533;c&#65533;&#65533;&#65533;&#65533; 0&#1759;0Q&#65533;!q3 &#65533;&#65533;H&#65533;&#65533;&#65533;k#&#65533;&#65533;`&#65533;9&#1700;&#65533; &#65533;5@A$&#65533;!&#1860;,&#65533;&#65533;&#65533;&#65533;Lr:&#65533;#E2d&#65533;&#65533;+5&#65533;G&#65533;A&#65533;$t>&#65533;d&#65533;y&#65533;?1G0&#65533;G&#65533;4&#65533;S&&#65533;A&#65533;&#65533;P-7&#65533;&#65533;&#65533;&#65533;w&#65533;&#65533; &#65533;&#65533;F%&#1463;&#65533;&#1833;j" &#65533;&#65533;&#1090;&#65533;&#65533;g&#65533;	F0!ZR&#65533;&#65533;&#65533;e&#65533;~&#65533;K~&#65533; &#65533;r[&#65533;::&#65533;b.ot&#65533;&#65533;}\&#65533;&#65533;8&#65533;&#65533;;&#65533;b@&#65533;Ed&#65533;0p&#65533;N&#65533;J&#65533;&#65533;&#65533;&#65533;&#65533;&#65533;&#65533;&#65533;&#65533;4&#65533;&#938;&#65533;"5&#65533;A+|&#65533;
 &#65533;-sQ3&#65533;e&#65533;t&#65533;&#65533;$&#65533;&#65533;s
"8B&#65533;&#65533;8&#65533;&#65533;
&#65533;OD"&#65533;	#&#65533;sL&#661;&#65533;&#65533;c, &#65533;qD &#65533;&#65533;&#65533;6&#65533;K"^&#65533;m&#65533;^@&&#65533;&#65533;Xv4	&#65533;&#65533;h&#65533;&#465;&#65533;&#65533;E0&#65533;I^&#65533;&#65533;#&#65533;&#738;&#65533;%&@?LH''.&#65533; &#65533;I	&#65533;'&#65533;&#65533;&#65533;"d0&#65533;F&#65533;7&#65533;T&#65533;J&#65533;&#65533;&#65533;Z&#65533;!&#65533;z&#65533;&#65533;&#65533;_ZV2&#65533;X&#65533;&#65533;X -&#65533;&#65533;B&#65533;&#65533;K,&#65533;XA:&#65533;&#65533; H&#65533;f&#65533; &#65533;&#65533;&#65533; &#65533;&#65533;T&#65533; &#65533;&#65533;&#65533;e&#65533;P;&#65533;dv&#65533;>Uwmh{&#65533;?$r!XV#q&#65533;W&#65533; E&#65533;&#65533;&#65533;&#65533;&#65533;,&#65533;K&#24467;
&#65533;T &#65533;&#65533;&#65533;$~&#65533;&#65533;
&#65533;&#65533;}&#65533;$&#65533;&#65533;N&#65533;l7&#65533;8{&#65533;k&#65533;&#65533;"@R&#65533;&#65533;&#65533;S&#65533;c&#65533;&#411;&#65533;B)-&#65533;&#65533;&#65533;&#65533;p&#65533;GX&#65533;+	9&#65533;p&#65533;&#65533;t`7&#65533;0&#65533;5k&#65533;&#65533;&#65533;<&#381;&#65533;U&#65533;n&#65533;&#65533;J &#65533;K&#65533;&#65533;G&#65533;)&#65533;8&#65533;&#65533;Xl&#65533;&#65533;,&#65533;%&#65533;#&#65533;I&#65533;^,0&#65533;&#65533;&#65533;Q &#65533;&#65533;@&#65533;x#&#65533;&#65533;A&#260;&#65533;^l+~&#65533;&#65533;0&#65533;U&#65533;a&#65533;d&#65533;&#65533;@B+&#65533;&#65533;*&#65533;&#1718;&#65533;:-&#65533;1&#65533;Jl&#65533;&#65533;3&#65533;&#65533;&#65533;&#45233;&#1251;q''MaA,&#65533;Nnk  
.&#1054;&#65533;&#65533;&#65533;&#65533;&#65533;Js&#65533;&#65533;&#65533;-l&#65533; dz9&#65533;W&#65533;Q)@&#65533;(&#65533;&#65533;&#65533;70&#65533;&#65533;M &#65533;&#65533;&#65533;&#65533;&#65533;;&#65533;HT&#65533;&#65533;<v]&#65533;|&#65533;b|&#65533;,&#65533;M&#65533;bVL&#65533;S&#65533;0\&#65533;&#65533;&#65533;&#65533;I/c&#65533;&#65533;h&#65533;
&#65533;&#65533;B&#65533;s&#65533;g&#65533;&#65533;g&#65533;H&#65533;B&#65533;ka
&#65533;~#U\Z&#65533;&#65533;&#65533;&#65533;&#65533;&#65533;TY&#65533;,&#65533;P &#65533;&#1761;&#65533;P&#65533;C&#65533;&#65533;uF&#65533;&#65533;&#65533;`&#65533;0 >&#65533;&#65533;c&#65533;&#65533;|	&#65533;&#65533;&#65533;cY&#65533;&#65533;n&#65533;&#65533;&#65533;&#65533;&#1953;&#65533;O&#65533;&#65533;&#65533;%&#65533;&#1608;HP&#65533;0&#65533;* dDR&#1160;L&#65533;@&#65533;XC&#65533;&#65533;~&#65533;N5&#65533;)&#65533;&#859;7&#65533;&#65533;g&#65533;&#65533;r&#65533;>&#65533;b@&#65533;&#65533;&#65533;&#65533;)&#65533;F&#288;Pg&#65533;Z&#65533;&#65533;&#65533;&#65533;&#65533;D&#65533;a&#65533;K&#65533;&#65533;+A&#65533;1&#65533;&#65533;&#65533;&#323;CZ&#65533;&#65533;&#65533;&#65533;_&#65533;w&#65533;&#65533;56en<(%z&#65533;{&#65533;&#65533;&#65533;&#65533;&#65533;y&#65533;&#65533;}&#65533;{&#65533;4&#65533;&#65533;%&#65533;LPp&#65533;&#65533;&#65533;&#65533;bi&#65533;87&#65533;!PBe&#65533;6&#65533;-TP&#65533;&#65533;b&#65533;T&#65533;u&#373;R&#65533;&#65533;K&#65533;
&#2014;P&#65533;O&#65533;n&#65533;[&#65533;&#65533;&#65533;@$&#65533;_&#65533;|+Q&#65533;&#65533;&#65533;$&#65533;mYQT &#65533;Zx&#65533;1&#65533;&#65533; &#65533;@*&#65533;x&#65533;I&#65533;P&#65533;0&#65533;Qu&#65533;i&#65533;2&#65533;&#65533;&#65533;4&#65533;&#65533;&#65533;&#65533;&#65533;&#65533;&#65533;&#65533; &#65533;T&#65533;&#65533;Qeif_
&#65533;f&#65533;p f&#65533;fSc&#65533;0&#65533;&#65533;[<&#65533;M)# u +&#65533;H&#65533;$C3&#65533;`9#b
mDc&#65533;Q&#65533;Bv&#65533;&#65533;|&#65533;-&#65533; }'&#65533;{&#65533;ta&#65533;&#65533;&#65533;&#65533;&#65533;&#65533;4.&#65533;&#65533;&#65533;&#65533;&#65533;!?&#65533;&#65533; @^8: A&#65533;&#65533;a<r2r&#65533;&#65533;bc/ &#65533;<&#65533;RR&#65533; &#65533;` =&#65533;&#65533;&#65533;d_&#65533;e_&#65533;0X&#65533;s`$&#65533;U35&#65533;>v3&#65533;0&#65533;&#65533;+&#65533;NcB:&#65533;%N&#65533; @&#65533;s&#65533;U$/&#65533;i&#65533;&#65533;K&#65533;[2&#65533;|&#65533;0 &#65533;c2&#65533;7&#65533;&#65533; <&#65533;Tr&#65533;a&#65533;&#65533;P&#65533;2;&#65533;&#65533;9&#65533;0j&#65533;&#65533;&#65533;
}&#1344;&#65533;&#65533;q&#65533;q&#65533;R577&#65533;&#65533;"yQ%<q=>&#65533;&#1011;&#1907;&#65533;&#65533;$/s2mSx>&#65533;&#65533;oh&#65533;j&#65533;5  <&#65533;&#65533;	P.D&#65533;UD?&#65533;D|&#786;BbE"i&#65533;e3&#849;&#65533;`T&#65533;&#65533;b&#65533; P&#65533;A1&#65533;&#65533;&#65533;	&#65533;QBYr_&#65533;3&#65533;P&#65533;&#65533;ouxt&#65533;&#451;&#65533;&#65533;&#65533;P&#65533;&#65533;jA&#65533;&#65533;[p&#65533;&#65533;I&#65533;&#65533;L&#65533;&#65533;B&#65533;_&#65533;&#65533;&#65533;&#65533;=&#65533;&#65533;R&#1355;&#65533;UR&#65533;@feV&#65533;&#65533;Q&#65533;&#65533;k&#65533;&#65533;`&#65533;!&#65533; $p&#65533;  ,00 o!
&#65533; '05&#65533;2 &#65533;7A4&#65533; &#65533;:Ds&#65533;+&#65533;&#65533;1&#65533;#]&#65533;p$De&#65533;b&#65533;v&#65533;&#65533;|&#65533;&#65533;&#65533;J&#65533;)&#65533;#P&#65533;#g;&#65533;#&#65533;&#65533;P p; (&#65533;zv&#65533;u"}&#65533;&&#65533;@4&#65533;Qp2m&#65533;&#65533;=&#65533;&#65533;&#65533;2&#65533;\V(&#65533;eR&#65533;v a&#65533; &#65533;&#65533;&#65533;6&#65533;y_&#65533;1&#65533;5&#65533;`&#65533;0-&#65533;v4&#65533;	y~le<	&#65533;@&#65533;&#65533;&#65533;&#65533;&#65533;&#65533;[i&#65533;,&#65533;0 
	f&#65533;&#65533;!&#65533;P}&#773;$&#65533;&#65533;	&#65533;:0&#65533;&#65533;!X&#65533;&#65533;$&#65533;}j&#65533;F@]&#65533;&#65533;2G&#65533;[O&#65533;&#65533;&#65533;S	IY&#65533;&#65533;E&#65533;B&#65533;&#1616;s&#65533;S<&#65533;>&#65533;'s&#65533;R&#65533;&#65533;e&#65533;R &#65533;&#65533;&#65533;lC&#65533;&#65533;<&#65533;&#65533;CN&#65533;&#65533;&#65533;>6&#65533;0m&#65533;JX&#65533;;&#65533;&#501;j0&#65533;1&#65533;:&#65533;&#65533;@&#65533;I{D&#65533;|2&#65533;
=s&#65533;&#65533; F&#65533;n&#65533;&#65533;|&#65533;q$&#65533;h&#65533;YU>a&#65533;0
$&#65533;b|~&#65533;*7x&#65533;&#65533;&#65533; @&#65533;,0&#65533;[&#65533;	!  .0&#65533;!}0Q&#65533;&#65533;&#65533;&#65533;<1&#1489;&#65533;&#65533;_&#65533;&#65533;&#65533;4(&#65533;&#65533;&#65533;&#1508;&#65533;&#65533;<i&#65533;B&#65533;YCC!&#65533;M6*&#65533;3108o&#65533;&#65533;&#65533;BA&#65533;\Z&#65533;&#65533;O%&#65533;&#65533;K&#65533;H&#65533;nD&#65533;v&#65533;&#65533;u&#65533;@FN= #1&#65533;\&#65533;|&#65533;?;1,
&#65533;5igw&#65533;&#65533;U&#65533;&#65533;h7AYo&#1490;&#65533;&#65533;V3&#65533;&#65533;&#65533;-P^<w &#65533;Y#&#65533;&#65533;&#65533;&#65533;x&#65533;	&#65533;&#1048;^&&#65533;<&#65533; &#65533;&#65533;&#65533;''&#65533;)0&#65533;/&#65533;0V&#65533;&#65533;a% 3 J&#65533;Y&#65533; A&#65533;&#65533;4&#195;i&#65533;A&#65533;#&#65533;&#65533;&#65533;&#65533;$A&#65533;PUT&#65533;&#65533;g&#65533;2&#65533;&#65533; V[&#65533;&#65533;&#65533;&#65533;&#65533;z#&#65533;h&#585;&#65533;D&#65533;MGH&#65533;z_1&#65533;z&#65533;lJ#&#65533;&#65533;&#65533;&#65533;S!&#65533;&#65533;&#65533; <{'&#65533;R&#65533;&#65533;&#65533;k&#65533;iY&#65533;J6a EHyb&#65533;=&#65533;G&#65533;&#65533;&#65533;m)e&#65533;&#65533;E&#65533;&#65533;pM$ T&#65533;&#65533;&#65533;&#1104;&#65533;@9&#65533;
&#65533;v+&#33411;&#65533;&#65533;}&#65533;
W&#65533;9&#65533;2`&#65533;x9;#&#65533;*&#65533;$:&#65533;&#65533;&#65533;F&#65533;&#65533;&#65533;
A&#65533;$)&#65533;	.P&#65533;&#65533;@&#65533;&#65533;&#65533;m&#65533;&#65533;>(P5&#65533;&#65533;y&#65533;Qi&#65533;NT&#65533;&#65533;&#65533;&#65533;&#65533;&#65533;&#65533;&#65533;>&#65533;&#65533;k&#65533;0Q<&#65533;&#65533;&#65533;E &#65533;vi&#65533;&#65533;>&#65533;.&#65533;]zq]&#65533;&#65533;u &#65533;\&#65533;&#65533;&8
 &#65533;q9&#65533;&#65533;r&#65533;&#65533;&#65533;&#65533;#,&#65533;&#65533;33}_&#65533;&#65533;G&#65533;&#65533;&#65533;i&#65533; &#65533;jA&#65533;&#65533;&#65533;*&#65533;=U*&#65533;&#65533;?&#65533;r$&#65533;$&#65533;@ ;)&#65533;m&#65533;J&#65533;!'7Te&#65533;97&#65533;	&#65533;&#65533;&#65533;p&#65533;DBLUh`&#65533;c&#65533;&#65533;S&#65533;&#65533;o&#65533;kR=%&#65533;&#65533; &#65533; gR1&#274;( b&#65533;0$&#65533;&#1539;&#65533;&#65533;&#65533;H\&#65533;&#65533;&#65533;E[&#65533;&#65533;&#65533;,&#65533;&#65533;&#65533;&#65533;K&#65533;&#65533;pt&#65533;&#65533;3&#65533;&#65533;&#65533;P9&#65533;j &#65533;R&#65533;RA#&#65533;&#65533;V&#65533;&#65533;&#65533;&#65533;10 p+&#65533;&#682;&#65533;Q<&#65533;&#65533;&#65533;&#1700;&#65533;90\[&#65533;&#65533;&#65533;&#65533;cf&#65533;X
&#65533;&#65533;&#65533;0U&#65533;&#65533;r"&#65533;&#65533;&#65533;&#65533;}v&#65533;&#65533;&#65533;@&#65533;w&#65533;&#639;&#65533;Q&#65533;&#65533;&#65533;	&#65533;&#65533;&#65533;	&#65533;!6&#12227;&#65533;	d&#65533;{&#65533;
N&#65533;t&#65533;tuI&#65533;&#65533;B#+&#65533;&#65533;&#65533;	=&#65533;c&#65533;&#65533;SG&#65533;9O&#65533;}&#65533;O&#65533;d3&#65533; ?,P1&#65533;>&#65533;G&#65533;!=p5&#65533;kb&#65533;&#65533;`&#65533;9&#65533;&#65533;&#65533;("&#65533;&#65533;&#65533;&#65533;&#65533;yf&#65533;&#65533;&#65533;1E) A :&#65533;: &#65533;0Pd&#65533;U&#1637;2KE&#65533;'&#65533;W&#65533;iu&#65533;&#65533;&#65533;&#65533;&#65533;q-E&#65533;8&#65533;J&#65533;-z,&#65533;&#65533;`&#65533;	A&#65533;&#65533;9&#65533;x&#65533;h&#1904;&#65533;&#65533;&#1697;&#65533;&#65533;&#65533;p&#65533;&#65533;&#13302;&#65533;&#65533;*4'&#65533;?(&#65533;?&#65533;a+&#65533;#&#65533;m&#65533;p&#65533;+&#65533;&#65533;&`&#65533;&#65533;&#65533;t2!&#65533;''&#65533;"7&#65533;&#65533;&#65533;&#65533;&#65533;C @&#65533;&#65533;&#65533;&#65533;&#65533;&#65533;/''&#65533;<0r&#65533;1m&#65533;)3&#65533;&P5&#65533;&#65533;P9&#1643;&#65533;&#65533;&#65533;F&#65533;&#65533;9&#65533;&#65533;&#65533;&#65533;[&#65533;&#65533;&#65533;&#65533;v$U3&#65533;&#65533;Y&#65533;A&#65533;>rbWq&#65533;V&#65533;&#680;&#65533;&#65533;&#65533;N&#65533;5&#65533;[&#65533;P&#65533;f~Ds$ &#65533;V&#65533;&#65533;m(e4:R/&#1746;&#65533;(AS&#65533;S&#65533;&#65533;
p&#65533;&#65533;X7Xf Q&#65533;U&#65533;B&#65533;&#65533;a&#65533;&#65533;D&#65533;E&#65533;`&#65533;#m7&#65533;&#65533;&#65533;&#65533;W*&#65533;&#65533;;&#65533;&#65533;j&#65533;&#65533;	&#65533;[&#65533;&#65533;&#65533;&#65533;&#65533;&#65533;1GQ&#65533;&#65533;&#65533;&#65533;&#65533;w&#65533;s&#65533;&#65533;&#65533;2'&#65533;R&#65533;i0&#65533;&#65533;&#65533;&#65533;BV&#930;\Ui%&#65533;)&#65533;&#65533;a4&#1546;&#65533;%0x&#65533;U&#65533;
&#65533;!" $"&#65533;&*&#65533;G&#65533; &#65533;&#65533;&#65533;>1&#65533;[S&#65533;&#65533;?&#65533;&#65533;!&#65533;&#65533;|~&#65533;rJT`&#65533;m/&#65533;&#65533;k&#65533;&#65533;&#65533; gq&#65533;8:&#65533;&#65533;&#65533;q	bQ&#65533;&#65533;]'&#65533;&#65533;&#65533;h&#65533;&#65533;&#65533;0u&#65533;p&#65533;g&#65533;&#65533;&#65533;&#65533;&#65533;&#65533;&#65533;p\&#65533;&#65533;&#65533;&#65533;%&#65533;&#65533;pvO&#65533; &#65533;&#65533;Oo%&#65533;&#65533;&#65533;@&#65533;o&#65533;&#65533;p&#65533;&#65533;&#65533;&#65533; %b&#65533;5&#65533;S&#65533;&#65533;&#65533;&#65533;Q&#65533;&#65533;@4&#65533;&#65533;K&#65533;YG=!M&#65533;&#65533;&#65533;A1mQm&#65533;&#65533;t&#65533;&#65533; &#65533;&#65533;&#65533;P&#65533;{ &#65533;S&#65533;D&#65533;U&#65533;h&#669;&#65533;&#65533;&#935;\u&#65533;&#65533;&#65533;S&#65533;&#65533;&#65533;m&#65533;{&#65533;&#65533;&#65533;&#65533;&#302;\&#65533;&#65533;	[&#65533;&#717;ie&#65533;&#65533;0&#65533;R#&#65533;Pb[,&#65533;Wo>&#65533;&#65533;&#65533;`Il&#65533;. &#65533;F P(@&#65533;)'&#65533;k&#65533;&#65533;&#65533;&#65533;6&#65533;&#65533;s_&#65533;<D&#65533;B&#65533;l&#65533;&#65533;&#65533;;7Pt7&#65533;q<&#65533;0&#65533;z&#65533;&#65533;@<:0&#65533; &#65533;&#65533;!&#65533;&#65533;:&#65533;&#65533;l&#65533;}.&#65533;B&#65533;}&#65533;&#65533;\&#65533;9&#65533;;&#65533;}A;*&#65533;2&#65533;&#65533;&#65533;&#65533;:&#65533;&#65533;6Q&#65533;(^D&#65533;G&#65533;&#65533;&#1503;&#65533;d&#65533;&#65533;]J&#65533;F&#65533;&#65533; n	&#65533;&#65533;V#&#65533;V7*J2&#65533; F&#65533;&#65533;>0&#65533;!G&#65533;&#65533;&#65533;y&#65533;!&#65533;@&#65533;&#65533;&#65533;&#65533;)(&#65533;{rX&#65533;&#65533;&#65533;&#65533;&#65533;&#65533;&#65533;!PS&#65533;&#65533;&#65533;&#65533;s";5U&#65533;+&#65533;-g$&#65533;&#65533;&#65533;9&#65533;d&#65533;&#65533;}&#65533;HR%&#65533;&#65533;&#65533;&#65533;dK&#65533;&#65533;l&#65533;&#65533;6>
ay&#65533;&#65533;&#65533;|&#65533;&#65533;&#65533;:;&#65533;|&#689;&#65533;&#65533;&#65533;&#65533;&#65533;r&#65533;&#65533;&#65533;&#65533;&#65533;Ng&#65533;7*IC&#65533;&&#65533;nQ&#65533;5&#65533;&#65533;C&#65533;`&#30302;tW6&#65533;I&#65533;E&#65533; &#65533;&#65533;2w`&#65533;qC&#65533;&#65533;O-&#65533;&#65533;&#65533; .&#65533;;&#65533;&#65533;&#65533;&#65533; &#65533;H&#65533;{K &#65533;&#65533;6Zi +zu]&#65533;&#65533;1&#65533;&#65533;&#65533;&#65533;P&#65533;&#65533;G&#65533;12&#65533;i&#65533;:h% :&#65533;|g&#65533;&#65533;&#65533;&#65533;	_&#65533;t&#65533;>
&#65533;&#65533;b&#65533;(ca_x&V&#65533;N	&#65533;&#65533;&#65533;?&#65533;&#65533;&#65533;&#65533;&#65533;e&#65533;&#65533;3&#65533;&#65533;&#142;O&#488;&#65533;&#65533;d&#65533;!<6`>P$`&#65533;3ery#&#65533;<&#65533;&#600;&#65533;&#65533;&#65533;&#65533;^
&&#65533;RJd&#65533;&#771;ys&#65533;&#65533;"&#65533;Y&#65533;&#65533;J&#65533;&#65533;P&#65533;&#65533;A&#65533;&#65533;*&#65533;Q&#65533;&#65533;&#65533;C;i&#65533;&#65533;!&#65533;s- &#65533;9&#65533;hE	NN&#65533;&#65533;eh&#65533;&#65533;v9&#65533;?"c&#65533;.W<&#65533;bu&#1892;&#65533;&#65533;(&#65533;&#65533;&#40800;N&#65533;&#65533;]&#65533;&#65533;&#65533;&#65533;&#65533;N~0&#65533;0&{Q&#65533;p&#1346;&#65533;&#65533;Cm&#65533;@&#65533;&#65533;&#65533;"&#65533;&#65533;&#65533;x&#65533;&#65533;R&#65533;b&#65533;- &#65533;&#65533;&#65533;&#65533;&#65533;&#65533;&#65533;&#65533;&#65533; &#65533;&#65533;
B?&#65533;&#65533;	7&#65533;&&#65533;=&&=$&#$&,+= +,&#65533;&#65533;*-&#65533;1&#65533;&#65533;,&#652;&#65533;.2&#65533;&#65533;&#1035;.*&#65533;&#65533;&#65533;&#65533;&#65533;&#65533;&#65533;&#65533;&#65533;&#65533;&#65533;&#65533;&#65533;&#65533;&#65533;&#65533;&#65533;&#65533;!&#65533;&#65533;&#65533;&#65533;&#65533;+&#65533;&#65533;&#65533;&#65533;&#65533;kT&#65533;&#65533;&#65533;&#65533;&#65533;&#65533;MQ&#65533;&#65533;&#65533;
&#9952;&#65533;&#193;&#65533;&#65533;B&#1139;g&#65533; X4&#65533;&#65533; h0&#65533;&#65533;&#65533;
"&#65533;&#65533;0a&#65533; -&#65533;ZE@ Q@&#65533; @&#65533;!&#65533;:&#65533; &#65533;&#65533;G&#65533;"&#65533;&#65533;a&#65533;G&#65533;$M"zC&#65533;&#65533;M&#65533;&#65533;&#65533;&#65533;&#65533;&#65533;&#65533;R&&#65533;X&#65533;&#65533;&#257;!&#65533;&#65533;&#65533;bm&#65533;&P&#65533;&#65533;&#65533;	&#65533;tT&#65533;@&#65533;&#65533;$&#65533;08&#65533;6&#65533;&#65533;&#65533;n&#65533;&#65533;&#65533;@p&#65533;3&#65533;h.&#65533;&#65533;&#65533;&#65533;&#65533;`&#65533;o&#65533;FC&#1161;&&#794;&#1098;&#65533;&#65533;PG4&#65533;&#65533;	u!>&#65533;%&#571;&#65533;&#65533;&#65533; &#65533;&#65533;X&#65533;&#65533;G&#65533;&#65533;80&#65533;&#65533;
$zv`mw&#65533;%&#65533;&#65533;G&#65533; &#65533;q&#65533;)%AS&#65533;/&#65533;&#65533;&#65533;U&#65533;&#65533;h&#65533;d&#65533;'Jx&#65533;&#1046;*kI`&#65533;:M &#65533;&#65533; c&#65533;&#65533;@&#65533;&#65533;BTpA"+<&#65533;A8,p (f&#65533;&#65533;X=&#65533;&#65533;&#65533;H&#65533;-&#65533;&#65533;" &#65533;f&#65533;86&#65533;&#65533;|V%2#8&#65533;&#65533;Rh&#61731;&#1805;ViS&#65533;&#65533;&#65533;<pg~&#65533;s&#65533;g7Z&#65533;n4F&#65533;?.fMk&#65533;T&#65533;&#65533;&#65533;pPcB&#65533;&#65533;W&#65533;&&#65533;Y.<&#65533;&#65533;&#65533;-&#65533;Bw \&#65533;&#65533;&#65533;&#65533;&#1366;(7 
&#65533;X&#65533;&#65533;I@&#65533; &#65533;&#65533;Q5`U<
&#65533;&#65533;!Y5&#65533;%  &#65533;&#65533;&#65533;,&#65533;i(&#65533;W&#65533;wt&&#512;$&#65533;C&#65533;:&#65533;r&#65533;1@&#65533;&#65533;&#65533;&#65533;&#65533;&#65533;,]pY|&#65533;B1<&#65533;&#65533;@>&#65533;&#65533;&#65533;8&#65533;&#65533;&#65533;&#65533;,aI&#65533;h&#65533;:6[&#65533;&#65533;&#65533;&#65533;L&#594;@&b&#65533;&#65533;8T&#65533;i&#65533;#&#65533;!]&#65533;&#65533;&#65533;&#65533;&#65533;,#o6D&#65533;F&#65533;db*&#65533;&#65533;_&#65533;c6#&#65533;&#65533;&#65533;	3>P 
&#65533;p&#65533;.&#65533;&#65533;&#65533;
&#65533;R&#65533;,00B&#65533;&#65533;u&#65533;?&#65533;b&#65533;&#65533;	d&#65533;&#65533;PK&#65533;&#1472;&#65533;&#65533;&#65533;&#65533;8XEb&#65533;~Ber(d&#65533;&#65533;O&#65533;T&#65533;Sk&#65533;@/&#65533;@BX`C&#65533;X&#65533;A<&#65533;k&#65533;*&#65533;:&#65533;b&#65533;B&#65533;(Ii&#65533;&#65533;	m&#65533;&#65533;-&#65533;&#65533;&#65533;" &#65533;&#65533;&#65533;&#65533;&#65533;&#65533;&#65533;&#560;2&#65533;&#65533;&&#65533;&#65533;&#65533;&#292;e&#65533;pPw"&#65533;&#65533;&#65533;&#65533;&#65533;&#65533;^&#65533;&#65533;&#65533;<'&#65533;&#65533;N&#65533;z&#65533;-&#65533;&#65533;&#65533;&#65533;&#65533;&#65533;&#65533;&#1676;&#65533;,h&#65533;@!&#65533;&#65533;` ,PA&#65533;@&#65533;qB3 &#65533;&#65533;&#65533;&#1181;&#65533;`&#65533;ZrL&#65533;Y&#65533;&#65533;&#65533;&#65533;D&#65533;&#65533;(&#65533;)?&#65533;N@-C&#65533;2W&#65533;u&#65533;&#20802;V&#65533;,&#65533;$&#65533;	@>\&#65533;o&#65533;[&#65533;25&#65533;Fv&#65533;0&#65533;&#65533;<t)| .&#313;&#65533;8&#65533;&#65533;$<l&#1572;7o&#65533;+Oc&#65533;Q&#65533;c&#65533;B&#65533;x&#65533;&#65533;&#65533;&#65533;n:&#65533;6,	.3&#65533;C&#65533;&#65533;&#65533;&#65533;i&#65533;p&#65533;&#65533;&#65533;#&#65533;Fqe&#65533;/" &#65533;&#65533;&#65533;&#65533;	&#65533;&#65533;K-A3Z&#65533;&#65533;`&#65533; &#65533;&#65533;w,`&#65533;L&#65533;- &#65533;&#65533;)~&#65533;<&#65533;`&#65533;P&#65533;BH@&#65533;&#65533;&#65533;&#65533;'3*&#65533;&#65533;&#65533;&#469;&#65533;J,&#65533;&#65533;&#65533;x&#65533;&#65533;&#65533;&#65533;&#1905;@D&#65533; &#65533;= ]&#65533;&#65533;=`&#65533;x g&#65533;&#65533;&#65533;	&#65533;Y{{@*\&#65533;kcQ8d&#65533; &#65533;cA&#65533;9&#65533;!&#396;&&#65533;&#65533;&#65533;&Y
&&#65533;_&#65533;&#65533;"&#65533;Q-$&#65533;9&#65533;&#65533;&#65533;B8ph+&#65533;&#65533;&#65533;&#65533;&#65533;&#65533;&#65533;&#65533;&#65533;6&#65533;c&#65533; \$ )n*p&#65533;eA(&#65533;&#65533;(&#65533;X&#65533;&f&#65533;&#65533;&#65533;68 &#904;( &#65533;&#21051;S"Q&#65533;&#65533;&#65533;8&#65533;&#65533;&#65533;&#65533;&#65533;.&#65533;<&#65533;q
@&#65533;*&#65533;YD&#65533;8~&#65533;@
*&#65533;F&#65533;&#65533;&#65533;W&#65533;Y&#65533;&#65533;&#65533;&#65533;%&#65533;(&#65533;&#65533;
Xp&#65533;aT&#65533;]&#65533;Z&#65533;2&#65533;&#65533;)R!6B0&#65533;H&#65533;,&#723;&#65533;l&#65533;I2I&#65533;}c7&#65533;h#&#65533;&#65533;l&#65533;}&#65533;&#65533;GG)&#65533;H&#65533;&#65533;1(&#65533;&#65533;&#65533;1#ox&#65533;T&#65533;&#65533;+)a N&#65533;&#65533;E @09f`v&#65533;>0&#65533;&#65533;I @P&#65533;&#65533;&#65533; &#65533;P&#65533;&#65533;B&#65533;G,&#65533;3&#65533;&#614;6&#808;&#65533;V&#65533;&#65533;U&#65533;`1A&#65533;	`G&#65533;&#65533;d-+ :&#65533;U(&#65533;8K&#65533;&#65533;&#65533;N&#65533;ZN1 e&#65533;&#65533;4&#65533;&#65533;Np&#65533;&#65533;Xz&#65533;"&#65533;E&#597;&#65533;&#65533;mV&#65533;&#65533;&#65533;Iyx63!&#65533;&#65533;q&#65533;wZy@M3&#65533;&#65533;"&#65533;%IF_&#65533;2E&#65533;&#65533;1&#65533;&#65533;U &#65533;x&#65533;z%&#497;	L  &#65533;>P"&#65533;&#65533;&#65533;&#65533;P&#65533;&#65533;4p)p&#65533;;&#65533;d&#65533;d&#65533;&#65533;O&#65533;XV&#65533;&#65533;Rh]&#65533;$n&#65533;V&#65533;&#65533;&#65533;&#65533;R&#65533;&#65533;C&#65533;/&#65533;&#65533;i=&#65533;&#65533;&#65533;&#4248;&#65533;&#65533;&#65533;&#65533;&#65533;l*&#65533;&#65533;x&#65533;m&#65533;a[&#65533;&#1570;>&#65533;&#65533;&#65533;]U&#65533;Gf&#65533;mh&#65533;
Z&#65533;u&#65533;Z-&#65533;V&#1776;mxRm{(mV)&#65533;%T&#65533;y_#&#65533;&#17493;&#65533;&#65533;,&#65533;&#65533;&#65533;&#65533;$&#65533;&#65533;j&#1633;&#65533;
&#65533; o,&#65533;`&#65533;&#65533;&#65533;3 &#65533;&#65533;,<&#65533;&#65533;&#65533;T&#65533;B&#65533;<w&#65533;J@&#65533;M&#1993;&#65533;d&#65533;&#65533;&#1444;&#65533;h&#65533;J,&#65533;+&#65533;&#65533;&#65533;&&#65533;&#65533;E&#65533;&#65533;7<&#65533;&#65533;S&#65533;&#65533;&#65533;&#65533;&#1827;H&#65533;&#65533;q&#65533;*&#65533;&#65533;&#65533;s&#65533;r\&#65533;xA&#65533;D&#65533;CLf&#65533;c&#65533;$H&#65533;\n;[R&#65533;D&#65533;&#65533;&#65533;&#65533;/]I&#65533;&#546106;%&#65533;LA&#65533;&#65533;#&#65533;&#65533;&#65533;&#65533;[i&#757;&#65533;&#65533;&#65533;&#65533;&#65533;F&#65533;&#10502;dF&#65533;&#65533;&#65533;&#65533;&#65533;,c8&#65533;T&#65533;(&#65533;&#65533;5T&#65533;&#65533;V 3&#65533;@B&#65533;3&#45920;$&#65533;&#65533;&#65533;`&#65533;&#65533;&#65533;+&#65533;&#65533;U&#65533;)&#65533;&#766;&#65533;&#65533;x @&#65533;&#65533;&#65533;&#65533;&#65533;+C!&#65533;&#65533;;DL&#65533; 7X&#65533;&#65533;c&#65533;&#65533;&#65533;S&#65533;&#65533; 6pm<&#65533;&#65533;&#65533;XV&#65533;A&#65533;q8&#65533;&#65533;&#65533;&#65533;2&#65533;&#65533;h&#65533;I&#65533;&#65533;ab&#65533;&#65533;i&#65533;&#65533;&#65533;&#65533;m&#65533;&#65533;&#65533;&#65533;&#65533;$Z&#1464;&#1173;a&#65533;&#65533;&#65533;&#65533;AK&#65533;&#65533;&#65533;Ln&#65533;s&#65533;t[~@F\&#65533;lIq &#65533;&#65533;&#877;&#65533;&#65533;2b2_zG&#65533;&#130;a&#65533;&#65533;bW+@&#65533;&#65533;%&#65533;&#65533;@ &#65533;g&#65533;-&#65533;&#65533;r7&#65533;K9&#65533;&#65533;&#65533;&#213;t&#65533;&#1737;&#65533;6&#65533;#1	&#65533;X&#65533;^&#65533;&#65533;&#65533;9
&#65533;&#65533;&#65533;&#65533;&#65533;!G&#65533;&#65533;&#65533;&#65533;&#65533;^N&#65533;lB,T:&#65533;&#65533;&#65533;&#65533;mn&#65533;&#65533;&#65533;&#65533;!J&#791;;(2 &#65533;<&#65533;7&#65533;&#65533;bx&#1372;&#65533;&#65533; :&#65533;i&#1563;&#65533;&#65533;&#65533;I&#65533;$&#630;&#65533;&#65533;$&#65533;]'&#1927;&#65533;6&#65533;Y&#65533;&#65533;VR&#65533;9a&#65533;&#65533; "&#65533;*8)#V&#65533;&#65533;&#65533;N&#65533;X{&#65533;&#65533;&#65533;x LM t&#65533;&#65533;MTA0ZW&#65533;&#65533;&#65533;T&#65533;9&#65533;	,&#1437;&#65533;c&#65533;[&#65533;DEBH&#65533;&#65533;&#65533;&#65533;&#65533; %Ai&#65533;0&#65533;0&#65533;%&#65533;&#65533;F&#65533;#~&#65533;j&#65533;9  &#65533;3qp5&#65533;&#65533;&#65533;c&#65533;cc9&#65533;0KM&#65533;H)&6&#65533;9&#1442;&#65533;r*&#65533;&#65533;&#65533;$&#65533;&#65533;@&#65533;%o&#65533;&#336;@2Wk&#65533;|&#65533;&#451;&#65533;&#65533;+TC.,P%0d&#65533;!J'z1@:&#65533;P #&#65533;&#65533;Q=&#65533;&#65533;&#65533;p<.t{u &#65533;X6
&#65533;^I&#65533;	&#65533;G	pw&#65533;E&#65533;D)&#65533;&#65533;k&#65533;^_aa1	@o&#65533;&#65533;3*&#65533; &#65533;&#65533;!O&#65533;&#65533;NS3&#65533;&&#65533;=&#65533;X&#65533;&#65533;R&#65533;&#65533;	&#65533;b3Wi&#65533;&#65533;,&#65533;&#65533;$G|f$&#65533;4ncb&#65533;&#65533;z&#65533;&#65533;BWJ&#65533;&#65533;Z&#65533;D$&#65533;5&#65533;T.5A,^&#65533;t&#65533;@2u&#65533;&#65533;L&#65533;Q#p&#65533;&#65533;&#65533;=&#65533;`&#65533;$8&#65533;&#65533;Ge &#65533;w&#65533;&#65533;H&#65533;<B&#65533;D&#65533;&#65533;&#65533;)H".&#65533; &#65533;q	H&#65533;	&#65533;&#65533;&#65533;&
&#65533;U,&#65533;3&#884;&#192;=&#65533;w&#65533;&#65533;&#65533;C&#65533;&#65533;'5&#65533;&#65533;&#65533;g&#65533;&&#65533;S8&#65533;&#65533;G&#65533;$&#65533;&#65533;Z&#65533;g&#65533;&#323;&#641;&#65533;&#65533;&#65533;H&#65533;1 Rp}&#65533;&#1098;6( `X&#65533;,[&#65533;sv&#65533;>w&#65533;I2&#65533;!&#465;&#65533;v&#616;&#65533;H &#1169;9uSg.6T&#1314;&#65533;&#65533;&#65533;b`&#65533;- ;&#65533;D&#65533;&#65533;0 c]&#65533;&#65533;&#65533;M&#65533;a&#390;&#65533;&#65533;S&#65533; 
&#65533;&#65533;UkF&#65533;pG)U&#65533;m&#65533;p&#65533;P &#65533;&#65533;a&#65533;&#65533;B)iCp+p&#65533;PS/&#65533;yYS/#7L&#65533;z9'$7&#65533;&#65533;9Z&#65533;r&#65533;&#65533;3<&#65533;&#65533;&#65533;&&#65533;j&#65533;&#65533;I&#65533;&#65533;j&#65533;P&#65533;&&#65533;d&#65533; &#65533;&#65533;&#65533;&#1423;$&#65533;:dl&#65533;C q0P&#65533; 8&#65533;p"&#65533;&#182;
<&#65533; 3&#65533; G&#65533;
&#65533;&#65533;1&#65533;&#65533;e"&#65533;	f&#65533;&#65533;D	j&#65533;&#65533;&#65533;fb&#65533;h)&#65533;1	Z&#65533;aQ3B&#65533;@a &#65533;@ &#65533;&#65533;<&#65533;&#65533;rF&#65533;&#65533;&#65533;p&#65533;&#65533;aS&#65533;X&#65533;&#65533;&#65533;&#65533;&#65533;lB&#65533;&#65533;QVc4&#65533;&#65533;&#65533;&#65533;&#65533;r&#65533;#&#65533;Gr&#65533;&#65533;&#65533;&#65533;W&#65533;U&#65533;&#65533;&#65533;&#65533;A&#65533;AF|a`&#65533;&#65533;&#65533;&#65533;P{&#65533;p5&#65533;#&#65533;&#65533;R&#65533;&#65533;&#65533;&#65533;&#65533;<&#65533;#&#65533;r&#65533;&#65533;k&#65533;&#65533;O&#65533;Pz&#65533;-&#65533;&#65533;&#65533; &#65533;&#65533;0&#65533;&#65533;Oci:3QCQ&#65533;3&#65533;M&#65533;p;&#1941;f&#65533;	&#65533;&#1844;n&#65533;&#65533;G&#65533;&#403;&#65533; &#65533;!&#65533;Vu88c&#65533; O&#1765; ~&#65533;Q"  &#65533;&#65533;-&#65533;&#65533;\&#65533;  -p/*0&#65533;7K&#65533;! &#65533;&#65533;&#65533;(Z'&#65533;S&#65533;P8&#65533;I&#65533;&#65533;&#65533;hpz!5&#65533;&#65533;|&#65533;7&#65533;_&#65533;&#65533;42w&#65533;] 0"@&#65533;6Bj2&#65533;7b&#65533;&#65533;&#65533;&#65533;&#65533;.`t3&#65533;"@&#65533;&#65533;A/&#65533;S&#65533;&#65533;a2&#65533;O8&#65533;3(&#65533;?&#65533;&#65533;&#808;'&#65533;@ &#65533;&#65533;T&#65533;D&#65533;1&#65533;&#65533;	&#65533;O^i&#65533;w4b6&#65533;&#65533;2&#697;e&#65533;&#65533;&#65533;$&#65533; &#65533;e4T nA&#65533;&#65533;kQ&#65533;bF&#65533;&#65533; &#65533;&#65533;&#65533;s$&#65533;&#65533;&#65533;&#65533;2 XQp&#65533;&#65533;LB&#65533;&#65533;&#65533;X&#65533;b#&#65533;&#65533;&#65533;2&#65533;&#65533;6&#65533;1&#65533;s&#65533;&#65533;&#65533;&#65533;&#65533;p&#65533;&#65533;&#65533;`&#65533;Y&#65533;&#65533;&#65533;{h&#65533;&#65533;1&#65533;8iB&#65533;!",&#65533;[xZ@&#65533;&#65533;&#65533;"a`&#65533;X	&#65533;O&#689;&#65533;1|x&#65533;82ap &#65533;ye&#65533;
@ S4&#65533;&#65533;
&#65533;&#65533;\@&#65533;jv&#65533;	^&#65533;&#65533;&#65533;&#65533;y&#65533;&#65533;FJE&#65533;&#65533;&#65533;U&#65533;2&#65533;M6`&#970;&#65533;&#1587;*S8&#65533;&#473;&#65533;&#65533;&#65533;g&#65533;6&#65533;&#65533;Fr&#65533;?&#258;&#65533;&#65533;a{&#65533;&#65533;&#65533;*&#65533;"&#65533;&#65533;&#65533;&#65533;@J&#65533;&#65533;&#65533;&#65533;&#65533;V&#65533;$?i&#65533;&#65533;cZR`&#65533;&#65533;%@%&#65533;&#65533;[&#65533;&#1631;&#65533;?&#1632;&#65533;`&#65533;&#65533;P]&#169;$&#65533;}aX&#65533;P$&#65533;G&#65533;&#65533;&#65533;&#65533;&#65533;&#342;2&#65533;&#65533;9K&#65533;S `&#298;&#65533;*;J
]&#65533;)&#65533;r&#65533;&#65533;*&#65533;RA&#65533;&#65533;&#1387;&#65533;&#65533;&#65533;	&#65533;&#65533;&#65533;U &#65533;&#65533;F &#65533;&#65533;A&#65533;&#65533; &#65533;sG}t&#1539;&#65533;[b&#65533;&#65533;b*r&#65533;&#65533;x!6&#65533;	.&#65533;&#65533;&#65533;&#65533;R&#65533;qv&#65533;&#65533;&#65533;&#65533;@&#65533;&#65533;&#65533;a%"7&#65533;b&#65533;+&#65533;&#65533;&#65533;&#65533;*&#65533;Yrj'&#65533;&#65533;&#65533;&#65533;,&#27195;&#65533;2<2&#65533;&#65533;Us&#65533;)c &#65533;&#65533;e T&#65533;&#65533;&#65533;&#65533;&#65533;o&#65533;$&#65533;BX&#65533;( ]=1`#&#65533;{x;&&#65533; &#65533;K&#65533;I&#65533;&#65533;K$&#65533;Q)&#65533;&#65533;TS&#65533;^,[&#65533;&#65533;&#65533;)<&#65533;D &#65533;h&#65533;&#65533;O&#65533;X_&#65533;X'&#65533;,&#65533;&#65533;E&#65533;;&#65533;&#65533;&#65533;&#65533;/z&#65533;
[ZT#f&#65533;&#65533;&#65533;&#65533;n&#65533;%!q&#65533;a&#65533;&#65533;&#65533;&#65533;p&#65533;&#65533;E&#65533;&#65533;u`&#65533;+b&#65533;&#65533;4	;&#65533; &#65533;-L<&#65533;#&#65533;&#65533;r&#65533;1>!a/,0&#65533;[&#65533;b':9&#65533;+ s&#65533;&#65533;I&#65533;v&#65533;&#65533;B&#65533;&#65533;&#65533;: Q&#65533;0&#65533;&#65533;e&#65533;&#65533;&#65533;&#65533;aA&#65533;&#65533;! &#65533;e&#65533;B&#65533;DZJ&#65533;`<&#65533;&#65533;&#65533;|(&#65533;&#65533;&#65533;&
a&#65533;3&#65533;&#65533;
&#65533;! p&#65533;&#65533;&#65533;&#230;"&#65533;=F&#65533;1&#65533;&#65533;&#65533;&#65533;&#65533;&#65533;&#65533;	&#65533;P&#65533;&#65533;/&#65533;$&#65533;&#65533;&#65533;&#65533;&#65533;&#65533;J&#65533;+<d&#65533;&#368;6&#65533;7I{#&#65533;&#65533;&#65533;/*&#65533;r&#65533;&#65533;&#65533;&#65533;Z&#65533;Y&#65533;&#65533;&#65533;<&#65533;&#65533;&#65533;-j&#65533;&#65533;c#&#65533;&#65533;&#65533;`.@{*&#65533;&#65533;'p&#65533;&#65533;&#65533;1&#65533;L&#65533;@U&#65533;e&#65533;&#65533;&#65533;	&#65533;&#65533;eVd&#65533;!&#65533;&#65533;&#65533;&#65533;&#65533;&#65533;VEQ(4&#65533;~&#65533;E&#65533;&#65533;1KH 1`&#65533;@{`&#65533;>$&#65533;k[&#65533;&#65533;&#65533;&#65533;&#65533;&#65533;i&#1898;\+R&#65533;s&#65533;&#65533;&#65533;&#65533;&#65533;&#65533;&#65533;Z1P,#r&#65533;&#65533; k$w&#65533;&#811;V8&#65533;$.&#1132;s&#65533;|`)}aB&#65533;&#65533;&#65533;&#65533;0)=&#65533;&#65533;P&#65533;Ga&#65533;&#65533;#&#65533;!&#65533;&#65533;&#65533;&#65533;&#474;S&#65533;&#65533;vO&#65533;&#1590;0=`F&#65533;f&#65533;E &#65533;&#65533;]V2&#1752;&#65533;|&#65533;&#65533;0&#65533;&#65533;_&#65533;&#65533;&#65533;z&#65533; ;F&#65533;M&#1194;09!&#65533;4br&#65533;(&#65533;&#65533;zy&#65533;;&#65533;&#65533;3&#65533;5r&#65533;&#65533;&#65533;&#65533;L&#65533;{6&#65533;p+&#65533;&#65533;&#65533;;&#65533;Z&#65533;&#65533;l{!$&#65533;&#65533;&#65533;&#65533;&#65533;2&#883;&#65533;&#65533;5&#65533;&#478;&#65533;&#65533;&#65533;S &#65533;&#886;&#65533;&#65533;R&#65533;&#65533;&#65533;&#65533;&#65533; &#65533;!&#65533;"&#65533;iW&#65533;&#65533;U!&#65533;b&#65533;`&#65533;`&#65533;e &#65533;m$&#65533;&#65533;&#65533;&#65533;&#1029;&#65533;&#65533;&#65533;ed&#65533;&#65533;P&#65533;w&#65533;&#65533;,k&#65533;&#65533;hM&#65533;($c&#65533;&#65533;l&#65533;b' $ X&#65533;&#65533;K2{$.&#65533;&#65533;[* &#65533;5g&#65533;&#65533;&#65533;&#65533;`|yj&#65533;&#65533;@<&#65533;p}J 5P&#65533;&#65533;&#65533;%&#65533;2&#65533;&#65533;<&#65533;&#65533;&#65533;&#65533; gK&#65533;U\z&#65533;&#65533;&#1706;X`&#65533;&#65533;"yA&#65533;&#65533;xk&#65533;p&#65533;5&#65533;&#65533;&#65533;&#65533; Y&#65533;&#65533;4+7Su!&&#65533;0&#65533;Jg#/<D &#65533;T&#65533;&#65533;7l&#65533;&#65533; c3&#65533;x&#65533;&#65533;&#65533;AJ^&#65533;&#65533;&#65533;&#65533;D&#65533;&#65533;&#65533;f&#65533; ;&#65533;=&#65533;s #&#65533;0w&#65533;}&#65533;&#65533;?&#65533;5 &#65533;&#65533;&#65533;!p&#65533;&#65533;7K&#65533;2$&#65533;&#65533;&#65533;:&#65533;&#65533;&#65533;&#65533;D&#65533;&#4449;&#65533;&#65533;!:&#65533;P{k}6i&#65533;#&#65533;b#u&#65533;$li&#65533;&#65533;&#65533;&#65533;m[&#65533;&#65533;&#65533;r#.&#65533;&#65533; &#65533;&#65533;r7&#541;.&#65533; &#65533;#&#65533;A&#65533;&#65533;'#J+`&#65533;&#1156;&#65533;}9&#65533; &#65533;&#65533; P&#65533;&#65533;dU&#1028;
iQ2&#65533;&#65533;e^&#65533;)f&#65533;&#65533;M&#65533;M>&#65533;2&#65533;&#65533;MF&#65533;	&#65533;&#65533;)&#65533;]&#65533;5&#65533;q&#65533;^&#65533;m&#65533;;1&#65533;&#65533;&#65533;&#65533;q&#65533;&#65533;:&#65533;kKR&#65533;&#65533;0&#65533;0CCk&#65533;J&#65533;&#65533;X$0iIa&#65533;r%&#65533;&#65533;>(&#65533;[&#65533;&#65533;&#65533;&#65533;&#65533;&#65533;&#65533;&#65533;
1"9G-&#65533;&&#65533;S0&#65533;&#65533;0s&#65533;&#65533;&&#65533;&#65533;&#65533;H&#65533;.y6&#65533;&#65533;&#65533;&#65533;&#65533;&#65533;&#65533; &#65533;&#65533;&#65533;u&#65533;0&#65533;&#65533;s
&#65533;!&#65533;&#65533;&#65533;&#65533;x&#65533;&#65533;&#65533;&#65533;=V&#65533;&#65533;&#65533;Pf&#65533;n	ewca3&#65533; &#65533;`&#65533;q4 B}&#65533;}&#65533;&#65533;&#65533;:&#65533;&#65533;o&#65533;0db&#65533;&#65533;OS}&#65533;&#1334; ?&#407;t#&#65533;&#65533;&#65533;	&#65533;&#1745;&#65533;&#65533;&#65533;&#65533;@>-&#65533;.&#65533;&q4&#65533;U&#65533;&#65533;&#65533;&#65533;>&#65533;&#65533;&#65533;&#65533;&#65533;&#1772;IXr&#65533;AP&#65533;&#65533;&#65533;z|&#65533;&#65533;.&#30348;&#65533;Q&#65533;&#65533;&#65533;&#504;&#65533;0&#65533;&#65533;31&#1041;@&#65533;
`O1&#65533;&#65533;&#65533; H&#65533;)`&#65533;n&#65533;4&#65533;&#65533;m&#65533;L&#65533;&#65533;u(&#65533; J
 &#65533;b
&#65533;&#65533;`!&#65533;Oq&#65533;3&#65533;'&#65533;/&#65533;G&#65533;GdL-,0y&#65533;m&#346;D&#65533;f,&#65533;&#65533;I&#65533;&#65533;&#65533;&#65533;&#65533;$k&#65533;&#65533;&#65533;p&#65533;&#1010;,&#65533;&#65533;A&#65533;&#65533;,&#1554;~&#65533;\&#65533;s&#65533;&#65533;&#65533;$&#65533;	W&#65533;&#65533;&#65533;Q&#65533;'".1&#65533;&#65533;&#65533;&#65533;&#65533;&#65533;&#65533;&#65533;&#65533;&#65533;+*&#65533;&#65533;&#65533;&#65533;,&#65533;&#65533;&#65533;&#65533;&#65533;"&#65533;&#65533;&#65533;&#65533;&#65533;+$55,&#65533;,#$-==&&&#65533;   7
BB
7?&#65533;
		&#65533; &#65533;&#65533;&#65533;&#65533;&#65533;&#65533;&#65533;&#65533;&#65533; |&#65533;1&#65533;&#65533;6&#1848;Q &#65533;&#65533;&$&#65533;&#65533;&#65533;&#65533;&#65533;&#65533;&#65533; pB&#65533;&#65533;b &#65533;p&#65533;&#65533;	<*,&#65533;#&#65533;%^&#65533;24&#65533;&#65533;&#65533;
*3I&#65533;&#65533;(I&#65533;&#65533;l&#65533;&#65533;&#65533;&#65533;&#65533;\&#65533;&#65533;b QEFu&#65533;G&#65533;j&#873;&#65533;|X5T&#65533;-&#65533;)&#65533;  CTFB@&#65533;'c&#65533;&#65533;&#65533;&#65533;&#65533;V=`&#65533;(&#65533;&#65533;&#65533;&#65533;Z3&#65533;,&#65533;F&#65533;@&#65533;h&#65533;Gf&#65533;6hA &#65533;"KQc&#65533; &#65533;&&#65533;&#65533;Zm&#65533;&#65533;i&#65533;&#65533;:&#65533;&#65533;p&#65533;&#65533;&#65533;&#65533;"&#65533; 1&#65533;&#65533;P;&#65533; 6&#65533;)&#65533;!&#65533;&#65533;&#65533;&#425;c&#65533;.B&#65533;y&#65533;Z&#65533;]&#65533;\&#65533;<y &#65533;&#65533;#&#65533;&#65533;p
o$H&#65533;&#1760;5&#65533;&#65533;zX&#65533;!&#65533;B&#65533;&#65533;&#65533;&#65533; &#65533; H8; !&#65533;&#65533;&#65533;C/&#1026;&#65533;
r&#1122;t&#65533;0&#65533;*Q	&#65533;&#65533;LA&#65533;eH &#65533;@WV&#65533;&#16713;YYe&#65533;H&#65533;&#65533;&#373;YV&#65533;&#65533;&#65533; &#65533;&#65533;&#65533;$a	&#65533;&#65533;z&#65533;P&#65533;&#65533;@&#65533;f2&#65533;U&#65533;z&#65533;&#65533;A&#65533;<&#65533;
U0J&#65533;&#65533;A,p0&#65533;%z&#65533;"*w&#65533;# &#65533;B!~&#65533;S`p&#65533; &#65533;%#&#65533;_&#65533;&#65533;&#65533;
. &#65533;&#65533;`M &#65533;'&#65533;	T&#65533;&#65533;@&#65533;&#65533;&#65533;@&#65533;3&#65533;&#65533;sr&#65533;&#65533;E&#65533;&#65533;&#65533;#O&#65533;M&#65533;&#65533;B7&#65533;sB&#65533;0&#65533;&#65533;	 PJ[&#65533;<@*d&#65533;B&#65533;&#65533;&#65533;O&#65533;2B1&#65533;&#65533;&#65533;&#65533;&#1330;B"&#65533;'Z&#65533;*"&#65533;&#65533;&#65533;B`&&#65533;&#65533;5&#65533;(&#65533;&#65533;&#65533;&#65533;\}&#65533;J&#65533;=&#65533;Q&#65533;&#65533;1&#917;&#65533;&#65533;&#65533;&#65533;&#65533;h&#65533;&#65533;=&#65533;&#65533;&#65533;&#65533;&#65533;&#65533;&#65533;&#65533;c&#65533;z8&#65533;a9&#65533;8&#65533;&#65533;&#65533;,&#65533;&#65533;
B&#65533;&#65533;(K&#65533;&#65533;&#65533;X&#65533;&#65533;bL=&#1636;Rd&#65533;A&#65533;&#65533;&#65533;&#65533; ,0&#65533;>&#65533;&#65533;#P.&#65533;g&#65533; &#65533;&#65533;&	&#65533;`&#65533;&#65533;V&#65533;&#65533;)&#65533;&#65533;&#65533;g&#65533;p~&#65533;\r&#65533;&#65533;h+&#65533;A']u&#65533;T2&#65533;,&#65533;&#65533;v&#65533;P&#65533;&#65533;@KC&#65533;&#65533;p&#65533;	!P&#65533;&#65533;#P &#65533;"&#65533;&#65533;&#65533;J2!&#65533;&#65533;>&#65533;,&#727; &#1800;&#65533;}&#65533;4n&#65533;-&#65533;&#65533;&#65533;&#65533;&#65533;&#65533;^|9&#65533;l&#65533;A"v!&#65533;&#65533;&#65533;&#513;a3&#65533;&#65533;|&#65533;2&#65533;&#65533;\b&#65533;%&#65533;&#65533;[n(&#65533;b&#65533;&#65533;&#65533;/N&#65533;U&#716;6&#65533;&#65533;&#65533;[fY  &#65533;&#65533;p&#65533;
*C&#65533;qF&#65533;:&#65533;&#65533;e&#65533;@&#65533;B&#65533;&#65533;]&#65533;&#65533;&#65533;2&#65533;&#65533;}=&#65533;A&#65533;t4w&#65533;#&#65533;&#65533;&#65533;2Z&#65533;&#65533;&#65533;60AI&#1218;j&#65533;&#65533;&#65533;g|&#65533;H&#65533;&#65533;\&#65533;&#65533;#Q@CH-&#1460;v U&#65533;Ho&#65533;H]&#65533;&#65533;d&#65533;&#65533;h&#2035;)v&#65533;<6&#65533;.;&#65533;I&#65533;I&#65533;jr&#65533;&#65533;"^h&#65533;=&#65533;&#65533;&#65533;!hW&#761;I].1&#65533;&#65533;&#65533;]aID&#65533;~ &#65533;&#65533;&#65533;(&#65533;&#65533;x K3Q&#65533;0&S&#65533;/&#65533;&#65533;D&#1025;<`3X&#65533;CB&#65533;&#65533;ADs&#65533;&#65533;&#65533;b';&#65533;m>&#65533;&#65533;q&#65533;Q(&#65533;&#65533;&#65533;1&#65533;&#65533;&#65533;;f&#65533;&#65533;n&#65533;7'3^58&#65533;&#1176;&#65533;0E |&#65533;M&#65533;&#65533;U&#65533;&#65533;&#65533;&#65533; '&#65533;&#65533;*:&#65533;&#65533;&#65533;&#65533;8&#1877;v@&#65533;<,&#65533;&#65533;)
T&#65533;&#65533;O14&#65533;(&#65533;&#65533;l&#65533;F&#65533;*Q&#65533;&#65533;&#65533;&#65533;&#65533;&#65533;dAN&#65533;&#65533;l&#65533;&#65533;&#65533;U&#65533;|&#65533;D-&#65533;?.b&#65533;&#65533;&#65533;@'XP&#65533;&#65533;M&#65533;&#65533;&#65533;)nU&#65533;E&#65533; ==i&#65533;&#1374;L< 0&#65533;&#65533;Q$&#65533;&#65533;&#65533;Q	&#65533;&#65533;&#65533;ZX&#65533;%&#65533;e&#65533;6A;&#65533;	`&#65533;h&#65533;&#65533;c&#65533;y8~&#65533;Mn&#65533;&#65533;'k&#65533;&#65533;&#65533;-'&#65533;oRl&#65533;?&#65533;(<&#65533;$;&#1937;&#65533;4m0M/j@,`&#65533;&#65533;&#65533;&#65533;&#65533;&#65533;&#65533;P&#65533;'Q&#65533;&#65533;i&#65533;&#65533;&#65533;|D&#65533;A
"'&#65533;&#65533;%&#65533;.i&#65533;&#65533;&#65533;k]&#65533;&#65533;H&#65533;&#65533;&#386;
$	&#65533;&#65533;&#65533;V&#65533; #&#65533;R&#65533;?&#65533;	&#65533;>h&#65533;:&#65533;&#65533;&#65533;p9y)&#65533;#ji&#65533;&#65533;I&#65533;.&#65533;&#65533;&#65533;%b&#65533;&#65533;&#65533;BF&#65533;$&#65533;&#65533;&#65533;&#65533;&#65533;E&#65533;-&#65533;=&#65533;6&#65533;!&#65533;&#65533;HE|&#65533;.L&#65533; F&#1034;&#65533;&#65533;&#65533;q&#65533;&#65533;@&#65533;A&#65533;nrg{2&#65533;&#65533;X&#65533;Ss^"f&#65533;&#65533;&#65533;r&#65533;&#65533;n
&#65533;&#65533;&#65533;5
@ &#65533;&#65533;,&#65533;&#65533; &#65533;K)" &#65533;"N&#65533;# &#65533;&#65533;&#65533;&#65533;&#65533;H/g&#778;Z&#65533;;K&#65533;&#917;&#65533;&#65533;&#65533;o0{A"b&#65533;Y.5+&#65533;&#65533;&#65533;&#65533;&#65533;I&#65533;'&#65533;`&#65533;&#65533;FZ&#65533;&#65533;@&#65533;&#65533;&#65533;x&#65533;-f&#65533;&#65533;&#65533;p&#65533;&#65533;&#65533;Y&#65533;Q&#65533;*q4J$vJ&#65533;&#65533;&#1187;t&#65533;6D&#65533;>b(V&#65533;8
(&#65533; P&#65533; -&#65533;&#65533;Xp&#65533;&#65533;Z&#65533;N&#65533;&#65533;&#65533;&#1057;6,&#65533;F$&#65533;E&#65533;(&#65533;&#65533;&#65533;&#65533;&#65533;y&#65533;u&#65533;&#65533;O+&#65533;&#65533;&#65533;c(u&#65533;&#1904;&#65533;&#65533;&#65533;&#65533;&#65533;J&#40432;-&#65533;&&#65533;&#65533;C&#65533;&#65533;.&#65533; &#65533;t/	D&#65533;&#65533;t&#65533;>&#65533;`&#65533;&#65533;8&#65533;&#1956;&#65533;&#607;$:J&#65533;&#65533;&#65533;&#65533;Jn&#1734;4&#1324;a&#65533;&#65533;x&#65533;P&#65533;R&#65533;&#65533;&#65533;&#65533;&#65533;M&#65533;68` &#65533;&#65533;&#65533;>&#65533;&#65533;h%#&#65533;Y&#65533;&#65533;i&#65533;&#65533;]&#65533;\ =&#65533;&#65533;DrQ&#65533;a &#65533;&#65533;&#65533;k&#65533;&#65533;&#65533;\&#65533;&#65533;$&#65533;&#65533;&#65533;&#65533;2&#65533;&#65533;8&#65533;
.&#65533;&#65533;R%&#65533;&#65533;B&#65533;4&#65533;\&#65533;&#337;@t`&#65533;,&#65533;&#65533;&&,Z&#65533;&#65533;&#65533;&#65533;&#65533;F&#65533;8&#65533;&#65533;'@&#65533;N&#65533;&#65533;&#65533;G&#65533;&#65533;s<	8&#65533;&#65533;C"&#65533;&#65533;&#65533;&#65533;&#65533; &#65533;&#65533;'}&#65533;&#65533;d`$ho&#65533;&#65533;&#65533;>F&#65533;Z9`S&#65533;&&#65533;a8&#65533;Bb&#65533;]&#65533;&#65533;&#65533;&#65533;c&#65533;&#65533;l&#65533;L&#65533;B}P&#65533;v&b&#65533;&#65533;&#65533;&#65533;2R&#65533;&#65533;s9K&#65533;&#65533;&#65533;`&#65533;P&#65533;&#65533;Ha1 >&#65533;e{4eB v
M0&#65533;4w&#65533;&#65533;&#65533;k&#65533;'j&#1672;&#65533;\0&#65533;&#65533;	6&#65533;T&#65533;T z K5&#640;&#65533;`6$&#65533;f`&&#65533;@ ,&#65533;{1&#65533;&#65533;kP&#65533;7&#1537;7V;p&#65533;&#65533;g&#65533;&#65533;
&#65533;&#65533;&#65533;&#65533;&#65533;F&#65533;&#1418;&#65533;&#65533;&#65533;f&#65533;	&#65533;&#65533;{{&#1027;&#65533;&#65533;&#65533;&#65533;
&#65533;&#65533;&#65533;&#65533;&#65533;`&#65533;((p&#65533;G&#288;J&#65533; &#65533;&#65533;"QwuE&#65533;  =&#65533;%A&#65533;&#65533;&#65533;G&#65533;RfXA&#65533;&#65533;&#845;aN&#65533;&#65533;D/4&#65533;&#65533;jV&#65533;;&#65533;&#65533;NB%<5&#65533;&#65533;G@&#65533;&#65533;{Pl=&#65533;&#65533;`~&#65533;&#65533;Z|&#65533;f?f"&#65533;
&#65533;4&#65533;&#65533;&#65533;&#65533;&#65533;&#65533;`V&#65533;&#65533;v&#65533;&#65533;&#1131;&#694;&#65533;&#65533;&#65533;w&#65533;L&#65533;{&#65533;&&#65533;1o&#65533;&#65533;S&#65533;5&#65533;&#65533;o`qO&#65533;D&#65533;&#65533;k&#65533;&#280;i@	pyQ&#65533;&#65533;j&#65533;S-  B &#65533;&#65533;@>&#65533;&#65533;Ha@&#65533;h&#65533;D&#65533;&#65533;w:},| &#65533;Fb&#65533;g&#65533;&#65533;&#65533;%&#65533;&#1865;&#65533;	&#65533;` &#65533;dM&#65533;\K&#1046;&#65533;/U@H&#65533;	35&#65533;&#65533;o5Q*&#65533;&#65533;&#944;#&#65533;&#65533;;&#65533;A@&#65533;UN&#65533;kO&#65533;&#65533;4&#65533;$&#65533;UPA&#65533;9^c2&#65533;
WeH8qG/&#65533;&#65533; 4&#65533;&#65533; O&#65533;q$ &#65533;`&#65533;&#65533;<&#65533;&#65533; &#65533;@r&#65533;&#65533;| &#65533;s&Nr&#65533;D&#65533;&#65533;w&#279;"2&#65533;V&#65533;s&#65533;&#65533;:&#65533;&#65533;^!`&#65533;&#65533;&#65533;E&#65533;1@&#65533;&#65533;+&#65533;&#65533;&#65533;
&#65533;1%`6&#65533;+!@ &#65533;&#65533;&#65533;31&#65533;&#65533;3 f&#65533;\&#65533;&#65533;R&#65533;#@&#65533;dI&#65533;pSu&#65533;QU&#65533;@_F
!@Yy#[&#65533;b&#65533;7b&#65533;.&#65533;J&#65533;&#65533;fT&#65533;AEy&#65533;,&#65533;/&#1142;g&#65533; T"&#65533;#&#65533;&#65533;S&#65533;&#65533;
&#65533;&#65533;.&#65533;&#65533;&#65533;e&#65533;* ^&#65533;&#65533;&#65533;&#65533;A&#65533;(P1&#65533; &#65533;! *&#65533;B:&#65533;  &&#395;H&#65533;&#65533;h&#65533;(&#1668;&#65533;t93&#65533;(&#65533;&#65533;iI8&#65533;&#65533;&#65533;4 &#65533;&#65533;NY&#65533;&#1328;jp&#65533;6&#65533;&*&#65533;_IS&#65533;P J&#65533;&#65533;q&#65533;&#65533;&#65533;G&#65533;&#65533;Q&#65533;&#65533;^&#65533;2p&#65533;&#65533;v&#65533;0&#65533;&#65533;%	&#65533;O&#65533;&#65533;&#65533;&#65533;&#65533;&#65533;&#65533;b@&#65533;p&#65533;&#65533;&#65533;&#65533;&#65533;&#65533;v&#1090;HQE%J&#65533;[%B&#65533;WZ&#1350;/&#65533;C3A<i&#65533;&#65533;m=&#65533;$&#65533;&#65533;w&#65533;Xo=&#65533;&#65533;#&#65533;Pu&#65533;6
&#65533;&#65533;[&#65533;&#65533;&#65533;R&#65533;&#65533;&#33800;qS lZ&#65533;J&#65533; #&#65533;&#65533;!&#65533;&#331;&#65533; @ &#65533;D&#65533;&#65533;&#65533;a`aa3&#65533;r&#65533;&#65533;&#65533;&#65533;'&#65533;&#65533;&#65533;C&#65533;&#65533;&#65533;Q&#65533;&#65533;`&#65533;&#65533;V&#65533;(&#65533;`;0M&#65533;&#65533;&#65533;=@:PX` &#65533;E   jR:`m&#65533; &#65533;&&#65533;&#65533;<&#65533;GkIq&#65533;B&#5263;&#65533;C&#65533;g6D
&#65533;4#1&#65533;$t&#65533;C &#65533;/v&#65533;wI&#65533;E,ZaH&#65533;&#1329; x&#65533;&#65533;&#65533;AS]&#65533;&#1269;}t&#65533;
&#322;"LB&#65533;A&#65533;YyU"&#65533; &#65533;3&#65533;&#65533;O @&#65533; -&#65533;K&#65533;QAQ&#65533;("
&#65533;&#65533;dPq  &#65533; |&#65533;4 (&#65533;7&#65533;~6&#65533;)&#65533;&#259;At&#65533; &#65533;0`D&#65533;
`)&#65533;M&#65533;&#65533;e(&#65533;p|9&#65533;(&#1908;&#65533;P&#65533;|&#65533;E&#65533;y &#65533;&#65533;&#65533;&#65533;&#65533;&#65533;!a$&#65533;&#65533;*&#65533;uJ&#65533;&#65533;&#65533;e*&#65533;;&#65533;&#65533;l&#1538;&#65533;)f&#65533;&#65533;Q&#65533;&#65533;&#65533;&#65533;v$&#65533; p&#65533;&#65533;2&#65533;&#65533;&#65533;&#65533;&#65533;3a&#65533;)RZy&#65533;:R&#65533;5+k!e&#65533;&#65533;&#65533;+&#65533; o# &#65533;K&#65533;&#65533;&#65533;&#65533;h&#65533;&#65533;&#65533;&#65533;&#65533;K4J&#65533;&#65533;#&#65533;b&#65533;n&#65533; &#65533;&#65533;@Us9&#65533;A$#P*&#65533;%@&#65533;1P&#65533;$pBH@&#65533;'W&#65533;0&#65533;&#65533;&&#65533;&#2032;&#65533;B&#65533;j &#65533;&#65533;'FH&#65533;e	\&#65533;D&#65533;T'C) `&#65533;X&#65533;&#65533;&#65533;&#65533;^&#65533;0&#65533;&#65533;a(p`>&#65533;rZ&#65533;/&#65533;b2@&#65533;Z1!01&#1047;c&#65533;Qu&#65533;gLrQ&#837;?&#65533;c7u%&#65533;G6&#65533;pk&#65533;@&#65533;&#65533;&#65533;Pf!.E1 zt&#65533;AG%J&#65533;&#65533;+j&#65533;&#65533;&#65533;&#65533;&#65533;&#65533;r&#65533;<5&#65533;9&#65533;A&#65533;v&#65533;&#65533;,j&#65533;T&#65533;T
@S&#65533;&#65533;e  `	teG-P= /E&#65533;pB&#65533;$0A@&#65533;V&#65533;&#65533;^;#&#65533;2`k&#65533;&#65533;&#65533;&#65533;&#65533;zW&#65533;&#65533;&#65533;Yj&#65533;&#65533;W
q<&#65533;&#65533;&#65533;"P&#65533;b c&#65533; &#65533;
&#65533;` &#65533;13&#65533;0&#65533;&#65533;:&#65533;&#65533;g&#65533;2c&#65533;&#65533;&#65533;fAh&#65533;&#404;L&#65533;+AT&#1378;cA)j&#65533;&#65533;4PQAW&#65533;
&#65533;&#65533;&#65533;&#65533;w&#65533;&#65533;0S&#65533;d9&#65533;&#65533;$&#65533;&#65533;&#65533;t!:u]&#65533;&#65533;?L&#65533;&#65533;&#65533;&#65533;&#65533;P&#65533;&#65533; %r&#65533;&#65533;&#467;i&#65533;&#65533;&#65533;@&#65533;&#65533;&#65533;&#65533;&#65533;&#65533;-D &#65533;a	&#65533;&#65533;&#65533;_b&#65533;c0&#65533;MQ&#819;O&#65533;&#65533;a&#65533;<&#65533;a&#65533;!&#65533;&#65533;&#65533;&&#65533;0Gai&#65533;K&#65533;1CEY)&#65533;&#65533;j&#65533;p<&#65533;rM&#65533;&#65533;C&0&#65533;43 &#65533;& /P Tu&#1747;z&#65533;&#65533;&#65533;Y0[a	7&#65533;&#65533;	0&#65533;&#65533;2C&#65533;7&#65533;S3[GB&#65533;&#65533;0IJ&#65533;&#65533;Ec]&#65533;&#65533;&#65533;h&#65533;&#65533;KC&#65533;U&#65533;&#1621;.+&#65533;&#65533;]I&#65533;+wuHb&#1458;3&#65533;&#65533;&#65533;`&#65533;o#Br&#65533;?z$&#65533;&#65533;&#65533;&#65533;Q&#65533;/ &#65533;= @=&#65533;q),&#65533;*&#65533;&#65533;=&#65533; &#65533;a&#65533;&#65533;&#65533;*P^&#65533;3&#65533;&#65533;Q&#65533;$S
&#65533;(#sgg&#65533;&#65533;&#65533;3&#65533;&#65533;N@&#65533;&#65533;3&#65533;&#65533;&#65533;Bs &#65533;&#65533;$@tU&#65533;&#65533;&#65533;1&#65533;3&#65533;G 
@9x&#65533;w#4 ,&#65533;0&#65533;k&#65533;P &#65533;!,$&#36953;&#65533;&#65533;;B&#65533;?2Pv&#65533;&#65533;&#65533;&#65533;\&#65533;U8B&#1258;&#65533;2=&#65533;*&#65533;&#65533;,&#65533;Q&#65533;E#.8c&#54515;U|	j&#65533;	'p&#65533;h7&#65533;&#65533;	8&#5721;A=&#65533;&#65533;Jbg>&#65533;&#65533;u! `&#65533;20&#65533; &#65533;^56&#604;h%V&#65533;&#65533;&#65533; ;&#65533;s&#65533;&#65533;V&#1936;q&#65533;&#247;&#65533;&#65533;#39W3t&#65533;E&#65533;&#65533;sW&#65533;^d{&#65533;S &#65533;&#65533;&#65533;Dw&#65533;3&#65533;&#65533;&#65533;&#65533;v&#65533;<&#65533;9&#65533;&#65533;2&#65533;1"u1&#65533;&#65533;&#65533;X&#65533;&#65533;k&#65533;V&#65533;/z&#771;wl&#65533;&#65533; &#65533;&#65533;c&#65533;Y"P&#65533;:&#65533;&#65533;q!&#65533;
d2#&f,&#65533;&#65533;O&#65533;&#65533;&#65533;&#65533;&#65533; S&#65533;1&#65533;&#65533;&#65533;k&#65533;S3&#65533;Y&#65533;|&#65533;	&#65533;&#65533; r,G&#65533;;&#65533;uQAW2b&#65533;Z&#65533;&#65533;&#65533;=&#65533;&#65533;5`&#65533;4&#65533;g	 O&#65533;&#65533;&#65533;&#65533;&#65533;*+&#65533;&#65533;t&#65533;&#65533;&#257;&#65533;&#65533;&#65533;&#65533;&#65533;(&#65533;&#65533;M;&#65533;\`&#65533;L 6&#65533;&#65533;V&#65533;&#65533;<6&#65533;@b0<apA&#65533;&#65533;` &#65533;&#65533;&#65533;&#65533;
w&#65533;m<!&#65533;&#65533;&#65533;&#65533;=&#65533;
&#65533;&#65533;;]&#65533;&#929; 7&#65533;&#919;&#65533;/m$&#65533;&#65533;&#65533;J8&#65533;S.PKx&#65533;	&#65533;&#65533;]&#65533;0&#65533;&#65533;d&#65533;
E&#65533;&#65533;&#65533;&#65533;In&#65533;.k&#65533;&#65533;&#879;5&#65533;E&#65533;&#65533;L.&#65533;&#65533;&#65533;\&#65533;`&#65533;&#65533;&#65533;&#65533;&#65533;&#65533;&#1665;0c&#65533;B&&#65533;pT&#65533;a&#65533;&#65533;&#65533;01 &#65533;@&#65533;&#65533;t&#65533;&#65533;&#65533;&#65533;; &#65533;&#65533;&#65533;s!W_Y&#65533;&#65533;&#65533;&#65533;3R&#65533;&#65533;&#65533;&#65533;&#65533;	s&#65533;r&#65533;&#65533;0&#65533;>@>&#65533; e&#65533;^&#65533;	.&#65533;+&#65533;&#65533;P&#65533;&#65533;&#65533;s&#65533;&#65533;&#65533;&#65533;^&#65533;pvbT&#65533;&#65533;Y$&#65533;&#65533;&#65533;&#65533;F&#65533;&#729;&#65533;&#65533;=&#65533;&#365;&#65533;&#65533;Q1&#65533;&#65533;&&#65533;&#65533;lv&#65533;Q&#65533;+s&#65533;y{&#65533;&#65533;@S&#65533; E&#65533;&#65533;&#65533;&#65533;a&#65533;u&#65533;]&#65533;"(&#65533;&#65533;6U&#1217;&#65533;&#65533;&#65533;&#65533;&#1642;&#65533;&#65533;&#65533;&#65533;&#65533;2m> &#65533;  	! &#1577;&#65533;L&#65533;0&#65533;Vp&#65533;&#65533;=6&#65533;&#65533; m&#65533;3&#65533;c&#65533;-a&#65533;\&#1689;&#65533;`&#65533;&#65533;)b(&#65533;&#65533;&#65533;&#65533;&#65533;M&#65533;a>g&#65533;AO&#65533;+&#65533;5&#65533;&#65533;&#65533;^0&#65533;.3&#65533;*&#65533;Y&#65533;&#65533;&#65533;	$V&#65533;&#65533; f&#65533;&#65533;&#65533;S&#65533;Z&#65533;G&#65533;P&#65533;Y &#65533;&#65533;&#65533;?&#65533;K&#65533;&#65533;6&#65533;&#233;+&#65533;S&#65533;>%-F\"&#65533;&#65533;`&#65533;
W&#65533;&#65533;#&#65533;|&#65533;&#65533;&#65533;V&#65533; J[uTn.C&#65533;6
&#65533;duYAF&#65533;
&#65533;0y7&#65533;&#65533;0F&#65533;x+&#65533;	&#65533;&#65533;m>&#65533;:h.&#65533;)&#65533;&&#65533;&#65533;&&#65533;r8&#65533;_?&#65533;&#65533;|&#65533;C&#65533;Ta	&#65533;@&#65533; a6&#65533;U)&#1761;&#65533;&#65533;3`0&#65533;5&#65533;&#65533;%&#65533;M&#65533;fCp* &#65533;&#65533;b^&#65533;&#65533;O&#65533;&#65533;&#65533;&#65533;r&#65533;]&#1234;&#65533;&#65533;&#65533;/U&#65533;]^&#65533;P&#65533;U&#65533;&#65533;3&#65533;[&#65533;&#65533;P61&#65533;5&#65533;&#65533;@&#65533;X&#65533;&#65533;BPQ&#65533;}&#65533;
!@&#65533;s$20~=1b&#65533;&#65533;&#65533;&#9259;&#65533;&#65533;\b&#65533;p2&#65533;&#65533;&#65533;!&#65533;&#65533;/uN&#65533;}x&#65533;&#65533;S)T&#65533;e&#65533;u&#65533;R"&#65533;&#65533;FV&#65533;&#65533;u&#65533;t&#65533;rv G2 r&#65533;&#65533;&#65533;q&#65533;&#65533;&#65533;a&#65533;&#65533;&#65533;qD02&#65533;@&#65533;&#41997;&#65533;&#65533;i&#65533;&#65533;&#65533;&#65533;&#65533;A&#65533;'&#65533;&#65533;S&#65533;y&#65533;jQ)&#65533;Q&#65533;G&#65533;&#65533;Xpu@C&#65533;&#65533;@&#65533;)&#65533;&#65533; +&#65533;#&#65533;&#65533;@2Q&#65533;y98k#^X1&#65533;&#65533;&#65533;.&#65533;&#65533;&#65533;&#65533;&#65533;&#65533;<n&#65533;IA&#65533;p+-&#65533;
J&#65533;`&#65533;&#65533;&#65533;&#1834;p%&#65533;9&#65533;&#65533;#D oko&#65533;&#65533;h&#65533;&#65533;&#1244; &#65533;(&#65533;~&#65533;W&#65533;&#65533;|&#65533;&#65533;&#65533;&#1147;&#65533;K&#65533;0&#65533;&#65533;Z	&#65533;&#65533;&#1316;&#65533;8f&#65533;C&#65533;.&#65533;W&#65533;&#65533;&#65533;)4&#65533;&#65533;,&#65533;&#1691;Bt&#65533;'&`&#65533;y&#65533;_,&#65533;|r;k&#65533;&#65533;5&#65533;-&#65533;&#627;&#65533;i&#65533;)&#65533;h&#65533;%e&#65533;1&#65533;^q&#65533;&#65533;&#65533;C&#65533;1&#65533;&#65533;&#65533; &#65533;&#65533;[R&#65533;P&#65533;&#65533;sf&#65533;&#65533;~&#65533;p&#65533;s^,&#1179; &#65533;.5 &#65533;&#65533;&#65533;&#65533;H{	>&#65533;&#65533;&#65533;&#65533;cr&#65533;SOR&#65533;&#65533;&#65533;&#65533;-+&#65533;&#65533;&#65533;&#65533;+&#65533;&#65533;&#65533;&#65533;&#65533;&#65533;&#65533;&#65533;&#65533;&#65533;&#65533;&#65533;&#65533;&#65533;&#65533;&#65533;&#65533;&#65533;&#65533;&#65533;&#65533;&#65533;&#65533;&#65533;&#65533;+&#65533;&#65533;!&#65533;&#65533;*#$&#65533;*"$&#65533;$7=-=&#65533;767 &;
7
;BB	&#65533; > &#65533;D&#1568;&#65533;C&#65533;Z)\&#65533;p&#65533;"&#65533;&#65533;&#65533;b?~&#65533;&#65533;@&#65533;&#65533;&#65533;7L&#65533; &#65533;a,&#65533;P &#65533; hX`&#65533;Db&#65533;&#65533;&#65533;&#65533;E,M2&#65533;
A	R&#65533; &#65533;&#65533;q&#65533;&]&#65533;4)&#65533;#@N&#65533;0-&#65533;&#65533;@&#1125;&#65533;&#65533;&#65533;&#65533;&#65533;&#65533;&#65533;&#65533;v&#65533;B&#65533;Q&#65533;ckc]
&#65533;&#65533;(&#65533;\qC&#65533;Q&#65533;T&#65533;fB|x&#65533;&#196;`=)f&#65533;.&#65533;q&#65533;+&#65533;rE*F&#65533;F4|Ru&#65533;&#65533;.F!&#65533;&#65533;&#65533;&#65533;a&#65533;H&#65533;&g&#65533;&#65533;&#1189;,&#65533;&#65533;&#65533;a&#354;	"J&#65533;R&#65533;&#65533;D7q3&#65533;&#65533;p&#65533;&#65533;!4(<&#65533;
- &#65533;B&#65533;a&&#65533;&#65533;&#526;o&#65533;<&#65533;7&&#65533;&#65533;ob&#257;&4&#894;=&#65533;&#133;F&#65533;H =&#65533;?&#65533;C&#65533;ob `&#65533;&#65533;&#65533; =&#65533;&#65533; =&#65533;&#65533;&#65533;
 &#65533;&#65533;&#65533;&&#65533;1&#1026;&1h&#65533;,TEZ'&#1426;(&#65533;T&#65533;&#65533;&#65533;&#65533;F-0&#65533;N(&#65533;&#65533;&#65533;&#65533;%m&#65533;5K# &#65533;%&#65533;2A&#577;&#65533;&#65533;&#65533;&#65533;X &#65533;O&#65533;8&#65533;* &#406;O,&#65533;"&R&#65533;&#65533;+tE&#65533;3&#65533;&#65533;1&#65533;&#65533;-&#65533;L&#65533;H&#65533;&#65533;4&#65533;&#65533;
',3&#600;&#65533;p&#65533;&#65533;\ &#65533;T}-4Ai&#65533;\&#65533;&#65533;  
&#65533;t&#65533;"v&#65533;5&#65533; &#65533;&#65533;),&#65533;*&#65533;&#65533;@3#&#65533;&#65533;&#65533;q,G&#65533;&#65533;TP&#65533;G)H@&#65533; $&#65533;D&#65533;&#65533;>B &#65533; E&#65533;&#65533;&#65533;^A!&#65533;&#1967;&#65533;&#65533;_&#65533;&#65533;'Q&#65533;&#65533;h&#65533;&#65533;&#65533;&#65533;	(H&#65533;		0]&#65533;&#65533;b&#65533;&#65533;&#65533;1&#65533; &#65533; &#65533;A+&#65533;&#65533;(#&#65533;&#65533;KZ&#65533;&#65533;&#65533; &#65533;&#65533;p&#65533;g&#65533;&#65533;&#328;\w&#65533;&#65533;&#65533;&#65533;&#65533;&#65533;j]&#65533;&#65533;nP&#65533;^&#65533;&#65533;&#65533;&#152;{&#65533;Y&#65533;n&#65533; &#65533;,L&#65533;&#65533;e&#65533;H&#65533;q 2&#65533;t&#65533;&#65533;Q&#65533;&#65533;b&#65533;
&#65533;YY@&#65533;&#65533;&#65533;<&#65533;Wn&#65533;D&#65533;&#65533;-&#65533;&#65533;&#65533;&#65533;c+&#65533;P@S@Z.Z&#65533;r&#65533;jt&#65533;g&#65533;&#65533;J&#65533;d"R&#65533;&#65533;TR&#65533;&#65533;&#65533;t^>&#65533;&#65533;&#65533;&#65533;&#65533;	$&#65533;&#65533;&#65533;&#65533;&#65533;&#65533;`&#65533;&#65533;0&#938;&#65533;`#|&#65533;N &#65533;&#65533;	&#65533;&#65533;E&#65533;&#65533;PyA&#65533;Vkx(&#65533;&#65533;&#65533;=y&#65533;&#65533;&#65533;&#65533;&#65533; &#65533;D&#65533;r=`&#65533;KD&#65533;h&#900;k&#65533;&#65533;&#65533;&#65533;.|P&#65533; n&#1721;	"&#65533;H&#65533;&#65533;.Q^'ry&#65533;&#65533;&#65533;p&#65533;L&#65533;3&#65533;0U&#65533;&#65533;m#^&#65533;&#65533;&#65533;P&#65533;&#65533; l\&#65533;&#65533;WY&#65533;z&#65533;&#65533;p0a&#65533;P90~&#65533;H'&#65533;3)y&#65533;r&#65533;Q&#65533;&#65533;&#65533;&&#65533;&#65533;'"&#1828;&#65533;@B&#65533;&#65533;!&#65533;5&#65533;&#65533;($&#65533;&#65533;<&#65533;. ,8&#65533;,|&#65533;&#65533;JT&#65533;&#65533;&#65533;&#65533;TPo 	^&#65533;7q4&#65533;N&#65533;&#65533; X&#1610;"&#65533;&#65533;&#65533;&#65533;3&#65533;^&#61804;&#65533;&#65533; &#65533;&#65533;cMDax>&#1183;&#65533;&#65533;&#65533;@t&#65533;&#65533;H&#65533;zs&#65533;j&#65533;&D&#65533;F&#65533;D0&#65533;r&#65533;j&#65533;",P(&#65533;!&#65533;%l&#65533;x&#65533;&#65533;T1&#65533;&#65533;b&#65533;&#65533;&#65533;&#65533;&#65533;1fX&#65533;&#65533; &#65533;&#65533;&#1186;&#65533;U&#65533;&#65533;&#65533;&#65533;&#65533;&#65533;&#65533;&#65533;#&#65533;Tr&#65533;&#65533;&#65533;\BD&#196;&#65533;Z&#65533;&#65533;L&#65533;&#1099;&#65533;;&#65533;&#65533;\&#65533;&#1913;&#65533;M&#65533;&#65533;&#65533;%&#65533;&#65533;1&#65533;m&#65533;YNQT&#65533;&#65533;8&#65533;RP&#65533;&#65533;dB&#65533;Y`F&#65533;&#65533;C&#65533;$&#65533;&#65533;
&#65533;&#65533;@Z&&#65533;@J&#65533;&#65533;&#65533;JB&#65533;UE| &#65533;&#65533;&#65533;>0&#65533;&(&#65533;&#65533;&#65533;&#65533;&#65533; &#65533;aF&#65533;3&#65533;&#473;&#65533; Z&#65533;&#65533;E ?.&#65533;&#65533;"] &#65533;r*&#65533;%x&#65533;&#65533;&#65533;&#65533;&#65533;w.[R&#65533;&#65533;M&#65533;0&#1545;B4&#65533;&#65533;&#65533;F&#65533;&#65533;%u&#65533;5^b0&#65533;i&#65533;&#65533;&#65533;"M&#65533;f&#65533;cA&#65533;&#65533;Fth_&#65533;&#65533;&#65533;\&#65533;F&#65533;&#65533;A&#65533;D&#65533;T&#65533;"&#1630;O&#65533;l~&#65533;&#65533;[F&#65533;$&#65533; &#65533;+8&#65533;L&#65533;$
&#65533;P&#65533;&#65533;!R&#65533;&#65533;3j&#65533;/&#65533;&#65533;h+&#898;&#554;%&#65533;u&#65533;RD4&#65533;-k,&#65533;R&#531;&#65533;
>| 9,&#65533;A&#65533;9&#65533;&#65533;&#65533;&#65533;&#1778;&#65533;&#65533;&#65533;&#65533;8&#65533; &#65533;&#65533;&#65533;\&#65533;'&#65533;&#65533;&#65533;&#65533;q&#65533;r&#65533;&#65533;&#65533;&#65533;y&#65533;g"&#65533;
&#1026;@ ! &#65533;&#65533;&#65533;&#1717;\&#65533;-h&#65533;5&#65533;&#65533;&#65533;_v i&#65533;&#65533;(&#65533;&#65533;E&#65533;&#65533;5&#65533;&#65533;&#65533;&#65533;2&#65533;P&#65533;Di-&#65533;c&#65533; 6V	&#65533;&#65533;Ir&#65533;&#65533;&#65533;G&#65533;&#65533;(D}&#65533;&#65533;&#65533;$w&#65533;&#65533;&#65533;&#65533;&#65533;&#65533;Rp&#65533;&#65533;&#65533;H&#65533;h&#65533;-)0&#1650;P&#65533;6{&#65533;&#65533;&#65533;&#65533;.`.8S&#65533;&#65533;IB&#65533;)QQq&#65533;K&#65533;&#65533;&&#65533;X&#65533;&#65533;&#65533;&#65533;&#65533;O&#65533;Elqj pV-&#65533;%&#65533;	&#65533;&#65533;&#65533;&#65533;@$&#65533;&#65533;L&#65533; [&#65533;#&#65533;?&#65533;&#65533;&#65533;&#65533;&#65533;&#65533;&#65533;&#65533;i&#65533;cW&#65533;&#65533;j 6&#65533;&#65533;4"&#65533;n&#65533;&#65533; A&#65533;&#65533;9|&#65533;m&#65533;+ &0&#65533;%&#65533;D.XDFz@-&#65533;&#65533;,-&#65533;&#377;&#65533;)&#65533;&#65533;&#65533;&#65533;c_J&#65533;A&#65533;@&#65533;C&#65533;nJ&#65533;>&#65533;2&#65533;&#65533;(&#65533;&#132;&#65533;D&#65533;&#65533;6&#65533;&#65533;&#65533;H&#65533;I]&#65533;I&#65533;&#65533;&#65533;P=+&#65533;&#65533;W^&#396;&#65533;c)&#65533;]&#65533;\	&#65533;&#65533;iC`&#65533;N&#65533;&#65533;q&#65533;&#65533;&#65533;#p&#65533;Y@X&#65533;e.&#1064;'6&#65533;&#65533;&#65533;&#65533;:&#65533;80  &#65533;,&#65533;S&#65533;&#65533;&#65533; j z;&#65533;~&#531914;&#65533;@"&&#1819;&#65533;\<&#65533;&#65533;Gq&#65533;&#65533;&#65533;(&#65533;&#65533;&#65533;&#65533;&#65533;&#65533;K[&#65533;&#65533;&#356;&#65533;&#65533;N:!4&#418;j&#65533;;&#65533;&#65533;&#65533;z@&#65533;qE&#65533;&#65533;Q^`Q&#65533;b&#65533;&#65533;)T
&#65533;]
?&#65533;Bw&#65533;&#65533; &#65533;&#65533;&#65533;K&#65533;&#65533;jK!&#65533;	F&#65533;&#65533;8&#65533;>&#65533;&#65533;&#65533;&#65533;eF@&#65533;^&#65533;&#65533;S&#386;L&#65533;4&#65533;@T&#65533;7&#501;|&#65533;&#65533;&#65533;jY&#65533;&#65533;!&#65533; &#65533;&#1700;&#65533;J&#65533;&#65533;@}.0&#65533;qN3DDZ #&#65533;Dd&#65533;&#65533;&#65533;&#65533;P&#65533;A&#65533;`27h;!&#65533;&#65533;7&#65533;&#65533;&#65533;&#65533;&#65533;&#65533;&#65533;&#65533;aR&#65533;&#65533;&#65533;&#1292;&#65533;r,&#65533;&#65533;'#&#65533;&#65533;_c&#65533;`:&#65533;H&#65533;&&#65533;&#65533;&#65533;8&#65533;
&#65533;H&#65533;&#65533;&#65533;&#65533;P&#65533;	(%&#443;&#65533; |&#1314;&#65533;Ka(&#65533;
2&#65533;&#65533;Xj&#65533;<&#65533;Im<c(&#65533;&#65533;#&#65533;	&#40299;8E&#65533;&#65533;|&#65533;&#65533;$70&#65533;{&#65533;.(&#65533;g`&#65533;C=`&#65533;hh&#65533;0j&#850;lD[&#65533;t&#65533;&#65533;&#65533;C&#65533;&#65533;&#65533;&#65533;K&#65533;[&#65533;7q%p&#65533;&#65533;&#65533;&#65533;&#65533;&#65533;&#938;&#65533;&#65533;&#65533;E&#65533;&#65533;hP&#65533;V P&#65533;&#65533;)&#65533;P&#65533;&#65533;&#65533; &#65533;N&#65533; &#65533;&#65533;&#65533;> &#65533;y&#65533; &#65533;&#65533;&#65533;&#65533;J&#65533;_*`&#65533;@&#65533;O=&&#65533;&#65533;Xv&#65533;&#65533;V&#65533;.&#358;&#65533; &#65533; G&#65533;b&#65533;&#65533;,&#65533;/&#65533;;&#65533;V]&#65533;&#65533;YO@zp&#65533;&#65533;&#65533;DQn`S&#65533;&#65533;`rx&#65533;&#65533;w&#65533;&#65533;"&#65533;y&#65533;2k!.&#65533;&#65533;&#65533;$dw&#65533;N&#65533;&#65533;4&#65533;@Ot?&#65533;&#65533;&#65533;I&#65533;&#65533;~&#65533;&#65533;&#65533;&#65533;6&#65533;c&#65533;&#65533;
i&#65533;&#65533; Zn&#65533;=&#65533;&#65533;o&#65533;L6dy&#65533;1R!2V&#65533;Kpn) 	&#65533;&#65533;@&#65533;	&#65533;r ,7>&#65533;	&#65533;"p`&#65533;4&#65533;&#65533; &#65533;&#65533; (0 +&#65533;/&#65533;3&#65533;  2i&#65533;6Bt&#65533;&#65533;C9s&#65533;&#65533;|&#65533;'M&#65533;&#65533;&#65533;s&#65533;g&#65533;&#65533;}&#65533;t&#65533;&#65533;"&#65533;&#65533;` &#65533;&#65533;9&#65533;&#65533;&#65533;E:&#65533;&#65533;@u&#65533;&#65533;#2pF&#65533;H0U&#65533;&#65533;T&#65533;	&#65533;T'@$fp&#65533;&#65533;F&#65533;&#65533;4&#65533;$1&#65533;&#65533;&#65533;0>&#65533;&v&#65533;
&#65533;&#65533;?Jv&#65533;C30&#65533;&#65533;oo&#65533;RJ&#65533;
&#65533;'&#65533;&#65533;R&#65533;&#65533;&#65533;`q&#369;&#65533;QA]&#65533;pR&#65533;&#65533; 5@&#65533;$ 5&#787;&#65533;a#0&#65533;qR&#65533;wf4&#65533;&#65533;&#65533;&#65533;ce&#65533;0 &#65533;!`&#65533;&#65533;)-r&#65533;$p&#65533;9U&#65533;&#65533;A&#65533;D&#65533;a#&#65533;&#65533;&#65533;,k(V&#65533;|&#65533;Wo8W&#65533;s&#65533;j&#65533;&#65533;*&#786;C&#65533;&#65533;&#65533;@B&#65533;&#65533;&#65533;d &#65533;5&#65533;W&#65533;-&#65533;&#65533;&#65533;0&#65533;&#65533;&#65533;&#65533;&#65533; "&#65533;S&#65533;H?&#65533;
&#65533;&
s6
0&#65533;- &x&#65533;d	#Z&#65533;Tv&#65533;&#65533;
&&#65533;pHq?^&#65533;3&#65533;;&#65533; &#65533;(
&#65533;
&#65533;S><2S&#65533;&#65533;	&#65533;l&#65533;	&#65533;D
&#65533;&#65533;&#65533;xo*x&#65533;&#65533;KRx&#65533;&#65533;&#65533;"e
h&#65533;&#65533;.&#65533;.d}&#65533;2P&#65533;&#65533;U3v&#65533;Q:&#65533;1&#65533;&#65533;f&#65533;K&#65533;-R &#65533;&#1415;&@$d&#65533;&#65533;,&#65533;&#65533;>&#65533;- anX&#65533;9&#65533;g&#65533;8&#65533;8&#65533;7&#65533; &#65533;y; &#65533;-!&#65533;*b&#65533;f&#65533;,@-P[.!x.&#65533;UQ&#65533;O5	&#65533;&#65533;&#65533;Q?&#65533;>&#65533;	&#65533;8&#65533;5&#65533;/&#65533;&#65533;Q&#65533;&#65533;&#65533;&#65533;&#65533;&#65533;'eV1U&#65533;T&#65533;P&#65533;&#65533;&#65533;&#65533;&#65533; 3&#65533;&#65533;3&#65533;&#65533;&#65533;m!&#65533;&#65533;&#65533;&#65533;&#65533;	&#65533;1&&#65533;I&#65533;Pb&#65533;]&#65533;# Y&#65533;&#65533;D&#65533;*&#65533;@ &#65533;cf6&#65533;sZt&#65533;F5&#65533;&#65533;-. e&#65533;r &#65533;(1<&#65533;&#65533;r&#65533;zC`&#65533;&#65533;,&#65533;&#65533;	&#65533;B&#65533;|&#65533;i&#65533;p&#65533;&#65533;4T&#65533;+7&#65533; &#65533;&#65533;7&#65533;~&#65533;,'&#65533;&#65533;&#65533;&#65533;@&#65533;B R(gtLw&#65533;&#65533;P&#65533;&#65533;&#65533;/&#65533;&#65533;#&#65533;%&#65533;\e.  2 }&#65533;&#65533;&#65533;&#65533;&#65533;VP&#65533;P&#45386;&#65533;&#65533;&#65533;0&#65533;&#65533;&#65533;k&#65533;&#65533;q&#65533;*&#65533;&#65533;x3&#65533;&#65533;F0G&#65533;$N&#65533;5p&#65533;IQ
Q&#65533;&#65533;1&#65533;A \&#65533;&#65533;&#65533;&#65533;\&#65533;CS&#65533;&#65533;&#65533;&#65533;&#65533;f&#65533;&#65533;&#65533;&#65533;=&#65533;&#65533;P'v^&#65533;@&#65533;&#678;&#65533;&#65533;9&#65533;!&#65533;&#65533;9&#65533;b9	`&#65533;A9&#295; &#65533;09&#65533;&#65533;`&#65533;+&#65533;&#65533;&#65533;&#65533;1&#65533;&#65533;1q&#65533;	&#65533;,&#65533;w|&#65533;&#65533;4@&#65533;|&#65533;6+&#65533;t:&#65533;:/ &#65533;f&&#65533;&#636544;$&#65533;&#65533; A >&#65533;" {Z&#65533;;j&#65533;b&#65533;2"9	&#65533;&#65533;18&#65533;	#&#65533;T&#65533;&#65533;#ZD]&#65533;>`5&#65533;x&&#65533;&#65533;4&#65533;	&#65533;pOOoi&#65533;&#65533;&#65533;&#65533;&#65533;3D9&#65533;&#65533;&#65533;W&#65533;+&#65533;]&#65533;c&#65533;9NZz&#65533;C6]&#65533;S&#65533;&#65533;; Wh(h;h&#65533;&#65533;0&#65533;&#65533;0p*&B7&#65533;Y	&#65533;&#65533;]#
&#65533;&#65533; 
.&#65533;&#65533;r&#65533;&#65533;x&#65533;Bw&#65533;&#65533;&#65533;&#65533;|m&#65533;!z&#65533;	&#65533;B%j9&#65533;&#65533;s&#65533;&#65533;@ &#65533;&#65533;&#65533;  D&#65533;`- &#65533;$&#65533;PM&#65533;&#65533;T&#65533;&#65533;&#65533;&#65533;<&#65533;e`)X&#65533;&#65533;\	&#65533;FHSek>c&#65533;Wf*3
 &#65533;&#65533;&#65533;.&#65533;&#65533;<v)&#65533;&#65533;&#65533;nA`^&#65533;Q#&#65533;
&#65533;&#65533;&#65533;"&#65533;&#65533;J&#65533;DvaV&#65533;&#588;F_&#65533;i &#65533;	&#29011;&#65533;2g&#65533;&#65533;'&#65533;p&#65533;E=:&#65533;
P&#65533;	&#720;%&#65533;q .&#65533;.&#65533;&#65533; Pf&#65533;&#65533;qms *&#65533;9J&#1688;J/&#65533;&#65533;&#65533;p[&#65533;9&#65533;b&#65533;|&#65533;&#65533;&#473;?&#65533;&#65533;P9&#65533;&#65533;&#65533;&#65533;&#65533;|@M&#65533;&#65533;s&#65533;&#65533;&#65533;}u}&#65533;&#65533;F[&#65533;&#65533; &#1169;&#65533;&#65533;&#65533;&#1264;.! P XD &#65533;@O&#65533;f&#65533;&#65533;&#1430;&#65533; &#65533;&#65533;&#65533;R6Y&#65533;&#65533;&#65533;&#65533;	uUHu&C50
&#65533;&#65533;&#65533;!&#65533;n&#65533;d&#65533;&#65533;
\p>&#65533;p&#65533;&#65533;M&#515;&#65533;#&#65533;-@ [^&#65533;#r& g0 !&#65533;&#65533;&#65533;&#65533;	&#65533;&#65533;=Y&#65533;M#
&#65533;&#65533;nD;&#65533;  %&#65533;P%&#65533;&#65533; QbyDV&#65533;&#65533;&#65533;s4uW&#65533;c&#65533;IHT &#65533;&#65533;%&#65533;&#65533;5&#65533;0&#65533;a&#65533; 3&#1073;&#65533;&#65533;!A&#65533;`&#65533;&#65533;&#65533;F;@&#65533;&#65533;k&#65533;q&#65533;s&#65533;D&#65533;&#65533;a&#65533;t}&#65533;1&#65533;&#65533;7&#65533; :&#65533;)]c &#65533;&#65533;P	C&#65533;co&#65533;&#65533;&#65533;&#65533;&#65533;&#65533;&#1034;UB&#65533;@&#65533;I&#65533;&#65533;&#65533;&#65533;0\9&#65533;&#65533;&#65533;&#65533;]&#65533;Q?&#65533;&#65533;h]&#65533;&#65533;&#65533;
&#65533;&#65533;&#65533;&#1653;&#65533;&#65533;P.$&#65533;&#65533;pLF)&#65533;&#65533;>h&#65533;o&#65533;G&#65533; &#65533;&#65533;`&#65533;&#65533;&#65533;&#65533;&#65533;H&#65533;&#65533;&#65533;_'{R.&#65533;rb&#65533; G&#65533;&#65533;	&"&#65533;&#65533;	d6&#65533;^2&#65533;&#65533;\&#65533;1&#65533;&#65533;ab&#65533;&#65533;&#65533; 5&#65533;&#65533;Q&#65533;)!&#65533;A&#65533; &#65533;cL&#65533;W&#65533;&#65533;&#65533;W9&#1046;&#65533;[&#65533;&#65533;GM	&#65533;s(&#65533;&#65533;r;&#65533;&#65533;2&#514;a60&#65533;Q&#65533;&#65533;96u
x)&#65533;&#65533;(r&#65533;&#65533;&#65533;&#65533;&#65533;&#65533;&#65533;&#65533;&#65533;RR6&#65533;&#1427;&B&#65533;&#65533;&#65533;&#884;&#65533;&#65533;PI&#65533;HOPo&#65533;&#65533;&#1929;&#65533;25
&#65533;&#65533;&#65533;&#65533;'&#65533;&#65533;iS&#65533;&#65533;&&#65533;Rr	:z&#65533;&#1299;&#65533;P&#919;`4&#65533;J&#65533;&#65533;&#65533;7&#65533;&#65533;&#65533;&#65533; &#65533;
&#608;&#1971;R&#65533;J&#65533;&#65533;:\r&#65533;3&#65533;z&#65533;&#65533;p* &#65533;3` #`&#65533; &#65533;0-o#&#65533;&#65533;)0*t&#65533;&#65533;qjqU&#65533;}&#65533;&#65533;&#65533;&#65533;&#65533;&#65533;&#65533;&#65533;.z&#65533;+1&#65533;K&#65533;A	&#65533;u&#65533;:&#65533;P&#65533;&#65533;"&#65533;r&#65533;<k&#65533;
&#65533;&#65533;&#65533;&#65533;&#65533;&#65533;1p&#65533;&#65533;K;
&#65533;&#149;&#65533;&#65533;	tlU
_]m&#65533;&#65533;
P&#65533;f&#65533;&#65533;&#65533;S4&#65533;&#65533;&#65533;&#65533;R&#65533;g
&#65533;&#65533;&#65533;&#65533;&#65533;@0&#65533;Ya'0&#1866;&#65533;,&#65533;&#65533;&#1321;&#65533;)&#65533;'!&#65533;NL1qe:Q=4o&#65533;)&#65533;&#65533; :&#65533;&#65533;[(	&#65533;&#65533;=&#65533;&#65533; &#65533;&#65533;_&#65533;&#65533;&#65533;*&#65533;&#65533;(&#65533;&#65533;A&#65533;&#65533;k&#65533;`&#65533;&#65533;&#1542;cj4D&#65533;&#65533;&#65533;&#65533;!&#65533;&#65533;&#65533;B&#65533;&#65533; PBr&#65533;1 &#65533;&#65533;p
Z&#65533;k&#65533;&#65533; &#65533;aED&#65533;&#65533;mu&#65533;&#65533;#S&#65533;&#65533;&#65533;\&#65533;&#65533;&#1882;"&#65533;&#1381;&#65533;P&#65533;&#65533;&&#65533;&#65533;5&#65533;k&#65533;&#65533;NoA&#65533;&#65533;&#65533;x&#65533;&#65533;7d&#65533;V&#65533;"&#65533;I5&#65533;&#65533;c&#65533;&#65533;/AfY&#65533;&#1839;}y&#65533;&#65533;c&#65533;&#65533;&#65533;&#65533;>&#65533;-$(&#65533;&#65533;&#65533;&#65533;&#65533;&#65533;&#65533;	3&#65533; h&#65533;&#65533;k
Bn~
&#65533;sBN&#65533;(&#65533;&#65533;&#65533;&#65533;&#65533;&#65533;
&#65533;&#65533;B&#65533;&#65533;&#65533;&#65533;gj~&#65533;&#65533;&#65533;&#65533;&#65533;i&#65533;&#65533;C&#65533;-B7$1 _Q-&#65533;&#65533;#&#65533;&#65533;@&#65533;R"&#65533;b&#65533;3&#65533;&#65533;&#65533;&#65533;&#65533;&#65533;&#65533;&#65533;&#65533;3&#65533;J)<\;r&#65533;&#65533;&#1195;0 (&#65533;5`&#65533;_&#65533;&#65533;cq H&#65533;&#65533;QV3&#65533;&#65533;&#65533;&#65533;A&#65533;f&#65533;&#65533;,&#65533;&#65533;&#65533;&#65533;&#65533;N%&#65533;O-&#65533;7&#65533;
&#65533;&#65533;d	&#65533;&#1365;&#65533;&#65533;&#63874;fe&#65533;*i&#65533;&#65533;03&#65533;E&#65533;&#65533;P&#65533;	&#865;&#65533;S=Rq|aDTE&#65533;&#65533;b&#1170;@&#43023;M&#65533;7&#65533;&#65533;&#65533;&#65533;M&#65533;&#1149;&#65533;aW&#65533;s&#65533;&#65533;,&#65533;1}a&#65533;&#65533;`&#65533;t&#65533;&#65533;7p !-5iVG&#65533;U&#65533;2[&#65533;&#65533;&#65533;&#65533;_q&#65533;&#65533;&#65533;&#65533;&#65533;(&#65533;&#65533;
&#65533;&#65533;&#65533;0#&#65533;I&#65533;P `"Z&#65533;P&#65533;!&#65533;h&#65533;>	&#65533;&#65533;N<&#65533;&#65533;&#65533;&#65533;K&#65533;V!	|&#65533;&#65533;&#65533;&#65533;/&#65533;&#65533;"&#65533;E&#65533;&#65533;SZ&#65533;	&#65533;&#65533;&#65533;&#65533;H}a?^&#65533;oC&#65533;&#65533;&#65533;2&#65533;:2&#614;&#65533;$&#65533;)"&#65533;&#65533;1"sZ&#65533;)|$x9&#65533;&#65533;$0&#65533;&#65533;&#65533;,N&#65533;&#65533; Y&#65533;6&#65533;[&#65533;!&#263;&#65533;O|~&#65533;&#418;s-&#65533;Bos&#65533;*&#65533;&#65533;R&#65533;&#65533;&#65533;`&#1639;&#65533;};D&#65533;DWI&#65533;&#598;&#65533;I&#65533;AH?&#843; &#65533;Z&#65533;=:&#65533;&#65533;&#65533;13P#=&#65533;>&#65533;&#65533;&#65533;#&#65533;&#65533;N&#65533;)	&#65533;N&#65533;2;C0&#65533;xzq&#65533;&#679;&#65533;&#65533;#&#65533;F$&#65533;&#65533;P&#770;P&#65533;&#65533;&#65533;&#65533;)&#65533;E=&#65533;\'&#65533;&#65533;<&#709;&#65533;1`/&#65533;&#65533;&#65533;&#65533;&#65533;&#65533; &#65533;&#65533;&#65533;;~A@<%p&#65533;
&#65533;&#212;&#65533;&#65533;&#65533;po#05F	,$"&#65533;.&#65533;&#65533;&#65533;,!-&#65533;2,$&#65533;&6=:=-=&& &7&#65533;B?&#65533;;	 &#65533; &#65533;&#65533;&#65533;&#65533;&#65533;&#65533;&#65533;&#65533;&#65533;&#65533;&#65533;&#65533;&#65533;&#65533;&#65533;&#65533;&#65533;&#65533;&#65533;&#447;		&#65533;?&#65533;BB

&#65533;;7&#65533;&#65533;&#65533;&#65533;- !Zp&#65533;&#65533;&#65533;&#65533;*&#65533;&#65533;&#65533;&#65533;&#65533;&#65533;0&#65533;8&#65533;&#65533;&#65533;
0<`&#1328;!&#65533;
5> 1C&#65533;&RX&#65533;&#65533;a&#65533;,&#65533;}`&#65533;&#65533;	&#1350;&#65533;R!&#65533;
&#65533;b&#280;&#65533;2&#65533;&#65533;,>&#65533;0dj$T&#65533;&#65533;X&#65533;(&#65533; &#65533;&#65533;DK&#65533;,r{M&#65533;&#1475;!Z&t&#65533;!&#65533;R&#65533;	&#65533;Mx&#65533;`A6&#65533;DI&#65533;<&#65533;@&#65533;&#65533;
L	&#65533;@b	~im&#65533;&#1542;H&#65533;&#65533;C&#65533;
&#65533;&#65533;j&#65533;&#134;6&#65533;hQ`&#258;<&#65533;&#65533;&#65533;&#65533;v&#65533;;&#65533;&#65533;&#65533;3&#65533;@&#65533;&#635;&#65533;&#65533;&#65533;&#65533;|B&#65533;&#65533;&#65533;&#65533;z	&#65533;&#65533;&#65533;/y&#65533;&#65533;=+ &#65533;&#65533;&#65533;*&#65533;F&#65533;&#65533;&#65533;&#65533;
H\(X&#65533;&#65533;&#65533;1&#65533;&#65533;PS_U+l&#65533;6A&#65533;&#65533; [&#65533;&#65533;&#65533;O&#65533;+(&#65533;R{e&#65533; &#65533;&#65533;&#65533;c&#65533;(HV&#65533;ls&#65533;%v9B&&#65533;XT@,&#65533;5&#65533;
1|&#65533;C&#65533;x&#65533;LR&#65533;e$jrX&#65533;4&#65533;B2@B&#65533;&#65533;<&#65533;XR'T&#65533;&#964;&#65533; &#65533;_GP&#65533;69 	0&#65533;z&#65533;q&#65533;A!p&#65533;&#65533;X&#65533;&#65533;$t`&#65533;&#65533;XS &#65533;&#65533;*=&#65533;	@>&#1792;D&]u&$`&#65533;7$&#65533; lB$P&#65533;1&#65533;5SN3&#65533;&#1825;&#65533;&J&#65533;8&#65533;w&#65533;s&#65533;&#65533;&#65533;<&#531;N=6H`&#65533;q&&#65533;&#65533; #	&#65533;F&#65533;a*T0&#65533;^DY &#65533;&#65533;&#65533;P&#65533;4d.&#65533;&#132;,&#65533;&#65533;&#65533;&#65533;&#65533;`&#65533;S\&#65533;&#65533;e&#65533;I&#65533;&#65533;C
&#65533;&#65533;&#209;&#65533;ETU1`D_qY/NR&#65533;&#65533;&#65533;&&#65533;&#65533;1&#65533; B a&#840;ax&#65533;&#65533;&#65533;z@&#65533;&#65533;&#65533;G&#65533;&#65533;&#65533;"m&#65533;&#65533;`E&#374;8	C&#65533;&#620;C&#65533; &#65533;&#154;<&#65533;&#65533;
&#65533;@P@X ,T&#65533;b (u&#65533;)&#65533;&#65533;&#65533;&#65533;&#65533;&#65533;C?#&#65533; &#65533;Q&#336;J&#65533;&#65533;`&#65533;6KG  6s) {
&#65533;&#65533;l&#65533;&#65533;4&#65533;i M&#65533;L7]S8&#65533;&#65533;&#65533;=&#65533;)&#65533;N&#65533;&#65533; &#65533;&#65533;l&#65533;&#65533;p&#65533;j&#65533; &#65533;&#65533; (&#65533;1|&#65533;&#65533;=&#65533; &#65533;
&#65533;'&#65533;&#65533;5&#65533;`YV&#65533;&#65533;9&#65533;"&#65533;@&#65533;&#1412;&#65533;W&#65533;&#65533;@d
M 	&#65533;c&#65533;&#65533;&#132;7&#65533;wCUa&#65533;P&#65533;+V_&#65533;&#65533;]&#65533;K
V&#65533;
&#65533;&#65533;
&#65533;t&#65533;kG&#65533;GT&#65533;&#65533;0 &#65533;1X e&#65533;&#65533;&#65533;&#65533;&#65533;&#65533;&#65533;<&B&#65533;&#65533;&#65533;E&#65533;A%&#65533;"&#65533;-L&#65533;&#65533;H&#65533;&_&#65533;&#65533;!&#65533;G&#65533;$P&#65533;1&#65533;&#1344;G*f&#65533;&#65533;&#65533;&#65533;
tJ&#65533;	&#65533;z&#65533;gkyZ&#65533;C&#65533;~&#65533;c3&#65533; &#65533;m"&#65533;4&#65533;&#65533;&#65533;&#65533;q&#65533;&#65533;js&#65533;&#1464;&#65533;V&#65533;&#65533;&#65533;'&#65533;&#65533;L&#65533;0A'&#65533;&#65533;&#65533;N&#65533;,h\2,&#65533; 2&#65533;&#65533;V&#65533;&#65533;&#65533;0	
p&#65533;4`&#65533;&#65533;\5X0&#65533;&#65533;gZ&#65533;&#65533;20&#65533;Z&#65533;JE'P&#65533;&#65533;&#65533;&#65533;&#65533;.&#65533;&#65533;b&#65533;&#65533;`&#65533;'	)&#65533;Y&#65533;&#65533;&#65533;&#65533;&#65533;&#65533;C.&#65533;&#65533;&#65533;&#256;^&#65533;&#65533;)d0L &#65533;&#65533;}H&#65533;&#1196;J@8&#65533;&#65533;$&#65533;&#65533;"&&#65533;@U&#280;&#65533;&#65533; %!&#65533;&#65533;&#65533;&#65533;W&#65533;u&#65533;&#65533;:>!JZ&#65533; &#65533;&#65533;B&#65533;&#65533;&#65533;&&#65533;fB1+&#65533; &#65533;%&#65533;&#65533;&#65533;&#65533; &#65533;`f!&#65533;&#65533;jg&#65533;0A=rq&#65533;D
O&#65533;3Z2&#65533;&#65533;&&#65533;C&#65533;05&#65533;&#65533;&#65533;&#65533;&#65533;&#65533;k&#65533;!&#65533;xT&#65533;&#65533;&#65533;&#65533;	&#65533;&#65533; &#65533;&#65533;&#65533;!`2&#65533;X &#65533;&#65533;[&#65533;,`*h&#65533;&#65533;
,2;I&#65533;&#65533;&#65533;>02*&#65533;p&#65533;!1&#65533;.P&#65533;&#65533;^,&#65533;&#65533;/`&#65533;4O	&#65533;&#1860;6r&#65533;j&#1538;&#65533;&#65533;
&#65533;&#65533;=:&#65533;m.	&#65533;u&#65533;
X&#65533;&#65533;&#65533;&#65533;?&#65533;QL&#65533;X&#65533;,"&#65533;&#65533;&#65533;qS:&#65533; &#65533;&#65533;+YNq&#65533;([&#65533;&#65533;&#1340;EE1&#65533;x &#65533;&#65533;&#397;%&#65533;&#65533;&#418;&#65533;I\@&#65533;&#65533;&#65533;  &#65533;&#65533;J&#65533;&#65533;L&#65533;T &#588;iI&#65533;&#65533;&#65533;&#65533;&#65533;&#65533;&#65533;=&#65533; ?l&#65533;>&#65533;&#65533;&#65533;]&#65533;4 \&#65533;&#65533;p&#65533;&#65533;p&#65533;&#65533;&#65533;&#1314;V&#65533;g ~z&#65533;&#65533;d&#65533;&#65533;b&#65533;&#65533;&#65533;&#65533;&&#65533;&#65533;&#65533;&#65533;&#65533;&#65533;&#65533;D0&#65533;&#65533;&#65533;&#65533;&#65533;p&#65533;&8&#1502;u&#65533;&#65533;>XR&#65533;&#65533;&#65533;8&#65533;=n7g&#65533;&#65533;.&#65533;[&#65533; &#65533;&#65533;&#65533;&#65533;&#65533;[G&#65533;&#65533;0&#65533;h&#65533;m&#65533;&#65533;&#65533;&#65533;&#65533;&#65533;!mT&#65533;&#65533;&#65533;z&#65533;&#65533; Dh=P&#65533;\0&#65533;&#65533;&#65533;=&#65533;&#192;E&#295;&#65533;<D&#65533;&#65533;&#65533;&#65533;F&#65533;&#309;&#65533;`&#65533;k&#65533;&#65533;p&#65533;&#65533;&#65533; y&#194;&#65533;&F&#65533;&#65533;d&#65533;E;&#65533;&#65533;Vr%M,&#65533;a&#65533;&#65533;J`&#65533;&#65533; `7&#65533;&#65533;+Z&#65533;&#65533;&#65533;4!&#65533;&#65533;&#65533;VFP'&#65533;
&#65533;&#65533;V `&#65533;&#65533;&#65533;&#65533;&#65533;&#65533;p&#65533;&#1533;&#65533;fy&#65533;&#65533;11&#65533;&#65533;K&#214; &#65533;&#65533;&#65533;&#65533;&#65533;&#65533;{H&&#65533;;&#65533;&#326;&#65533;&#65533;H@&#65533;A6&#65533;&#770;-&#697;&#65533;&#65533;&#65533;@!&#65533;&#65533;&#65533;*7	&#65533;%.&#65533;&#65533;&#65533;&#65533;&#65533;&#65533;&#65533;#2@&#65533;&#65533;&#65533;&#65533;&#65533;&#65533;FQ&#65533;B&#65533;D&#65533;s&#65533;2&#65533;&#65533;V&#65533;&#65533;&#65533;&#65533;
[&#65533; 	&#65533;&#65533;+&#65533;&#65533;&#65533;Q&#65533;&#65533;8&#65533;&#65533;&#65533;^&#65533;&#65533;AP*-k&#65533;&#65533;J3-&#65533;7&#65533;S&#65533;&#65533;dDBbY&#65533;W&#65533;%&#65533;e6&#65533;&#65533;k&#65533;&#65533;Cr&#65533; &#65533;TX@&#65533;	&#65533;&#48427;&#65533;&#65533;&n/`&#65533;&#65533;BOZC,rk&#65533;z&#65533;&#65533;&#65533;&#65533;k__L[[>&#65533;&#65533;&#1316;}J	&#65533;?&#65533;S&#65533;&#65533;&#65533;5~&#65533;',&#65533; 	
p&#65533;&#65533;y&#65533;&#65533;
TRgE &#65533;V&#65533;&#65533;A&#65533;&#65533;%bUnS&#65533;&#65533;t&#65533;&#65533;&#65533;&#256;M&#65533;UA&#65533;5&#65533;&#65533;Q&#65533;&#65533; )&#65533;	&#65533;^c%&#65533;P&#65533;&#65533;!&#65533;K*&#65533;$!!&#65533;A&#65533;&#1174;j<&#65533;;#Q&#65533;q&#65533;&#65533;$ &#65533;&#65533;5&#65533;&#65533;-?BD&#65533;&#65533;&#65533;$&#65533;* 0>"&#65533;wI&#65533;JF&#65533;&#65533;&#65533;o&#65533;&#65533;&#65533;&#65533;&#65533;&#65533;:yZ&#65533;[|t&#65533;&#65533;|&#65533;&#65533;s&#65533;
@1U&#65533;4A&#65533;$iv&#65533;&#65533;1s&#65533;&#65533;&#65533;&#929;&#65533;/&#65533;?&#65533;x&#65533;x&#65533;_&#65533;&#65533;&#65533;_&#65533;&#65533;&#65533;`&#65533;4h,ms&#65533;&&#65533;k{r&#65533;&#65533;l&#65533;&#65533;&#65533;?&#65533; &#65533;	}&#65533;&#65533;st
&#65533;&#65533;&#65533;x&#65533;^-0&#65533;:'E$hD2s&#65533;[&#65533;&#65533;&#65533;&#65533;&#65533;&#65533;&#65533;&#65533;&#65533;b\(&#1886;&#65533;&#65533;w-S&#65533;&#65533;&#65533;G&#65533;-&#65533;k&#65533;4&#65533;r+V u&#65533;K&#1408;H&#494;d`&#65533;&#65533;&#65533;&#65533;Fp&#65533;&#65533;o&#65533;&#65533;&#65533;:b&#65533;I&#65533;&#65533;&#65533;&#65533;^&#65533;7&#65533;"&#65533;&#65533;N0`&#65533;\&#65533;0&#65533;&#65533;&#65533;r7S&#65533;5&#65533;&#65533;
8h&#65533;&w&-&#65533;&#65533;57(&#65533;H&#65533;&#1418;&#1543;	c;g&#65533;&#65533;TW&#65533;0n&#1078;&#65533;@@&#65533;1&#1350;w&#65533;6&#65533;&#65533;pA&#65533;&#65533;c&#449;Al&#65533;2gc&#65533;(Sa{v&#65533;* &#65533; &#65533;	T&#65533;y&#65533;&#65533;9.`(&#65533;&#65533;eN&#65533;rA@j&#65533;&#65533;&#65533;6!&#65533;&#65533;&#65533;Wi&#65533;g&#65533;&#65533;#&#65533;V&#65533;3t&#65533;@1xhNZCH&#65533;K&#65533;0a&#65533;v	&#65533;-%&#65533;+2"!&#65533;9&#65533;p<u&#65533;&#65533;_&#65533;&#65533;#&#65533; &#65533;&#515;05%&#65533;&#65533;&#65533; I&#65533;0&#65533;&#65533;#&#65533;1&#65533;&#65533;W&#65533;R6&#65533;CQb|&#65533;&#65533;h&#65533;&#65533;&#65533;)&#65533;`#&#65533;g&#65533;&#65533;&#65533;&#65533;b&#65533;!&#609;c&#65533;&#65533;&#65533;r>&#65533;>( @	cX&#65533;q&#65533;&#65533;%5&#65533;r&#65533;3x&#65533;&#65533;w^&#65533;Qb&#65533;S 7P &#65533;FN&#65533;C&#65533;{V6 :`!&#65533;e&#65533;1&#65533;U1s&#65533;%q#R&#65533;<M-&#65533;&#65533;&#65533;&#65533;$s&#65533;>&#65533;`/ QZhh	&#1416;0&#65533;<&#65533;S,P&#65533;E&Pu1r&#65533;&#1028;&#65533;PY}F/g&#65533;-&#65533;&#65533;e;&#65533;Yq&#65533;&#65533;R&#65533;o8	1 &#65533;&#65533;Pq&#65533;%&#65533;`7E[4&#65533;@&#65533;&#65533; &#65533;&#65533;&#65533;&#65533;&#65533;&#65533;	0&#65533;&F
&#65533; &#65533;&#65533;&#65533;&#65533;&#65533;s&#65533;5&#65533;&#65533;?&#65533;&#352;&#65533;>&#65533;&#65533;q&#65533;&#65533;&#65533;&#65533;h&#65533;&#65533;w8&#65533;Xb&#65533;&#4783;&#65533;?&#65533;`'&#65533;DNj&'bCC-&#65533;u6C&#65533;&#65533;&#65533;&#65533;`3&#65533; &#65533;hB  ^&#65533;c.&#65533;&#65533;	&#65533;P7p!&#65533;a8 &#337;)&#65533;&#65533;&#65533;S&#65533;&#65533;&#65533;&#65533;&#65533;`G9&#65533;&#65533; &#65533;&#65533;r&#65533;&#65533;#&#65533;>&#65533;&#65533;	 "PP{&#65533;?&#65533;s&#65533;Sd&#65533;f&#65533;&#65533;&#65533;&#65533;&#65533;f}&#65533;&#65533;<$&#65533; &#65533;3	!P
&#65533;%&#65533;H&#65533;e&#65533;	1`&#65533;r&#65533;PDQB&#65533;CF&#65533;Q&#65533;&#65533;S&#65533;&#65533;@Ckb&0&#65533;&#65533;A7&#65533;?&#65533; &#65533;&#65533;'&#65533;p&#65533;&#65533; (&#65533;&#65533;&#65533;&#65533;;&#595;&#65533;F&#65533;+&#65533;A&#65533;w{&#8853;%M>&#65533;&#65533;&#65533;%= 0&#65533;+&#65533;t&#65533;a	@k&#65533;5 7zC,JQT&#1440;=&#65533; &#65533;@
&#1160;*&#65533;&#65533;"&#65533;fO&#65533;&#65533;b\&#65533;1%&#65533;Q`%\&#65533;N&#65533;P&#65533;&#65533;p&#65533;i&#65533;&#65533;&#65533;&#65533;10 &#65533;&#65533;&#65533; &#65533;*&#65533;&#65533;":&#65533;q&#65533;D&#65533;qIb,&#65533;	?&#65533;&#65533;U.d&#65533;t}q[q	&#65533;a&#65533;h&#65533;TP K&#65533;&#65533;&#65533;E&#65533;&#65533;C&#65533;&#65533;+&#65533;'&#65533; +&#65533; `e&#65533;094&#65533; a&#65533;=&#65533;&#65533; =@"&#65533;5&#65533;&#65533;cu&#65533;?E&#65533;Kyu4&#1289;&#65533;&#1417;&#65533;t:X>&#65533;(~&#65533;@}r&#65533;`$&#65533;`&#65533;7`&#65533;&#1041;:" #&#65533;3'&#65533;&#65533;q&#65533;&#65533;x2&#65533;.&#65533;E&#65533;&#65533;"&#65533;a.20&#65533;g&#65533;B&#65533;q&#65533;bI&#65533;_&#65533;D&#65533;q&#65533;&#65533;0&#65533;&#65533;1&#65533;,02&#65533;/&#65533;^&#65533;&#65533;2&#65533;u&#65533;&#65533;&#65533;"g&#65533; g&#65533;&#335;@1&#65533;&#65533;J&#65533;&#34891;&#65533;&#65533;&#65533;6&#65533;	X&#65533;
t&#65533;u]iJ$Ca(#&#65533;i&#65533;&#65533;&#65533;&#65533;z/&#65533;QB&#65533;#&#65533;2 # 8#&#65533;2&#65533;:z&#65533;6&#65533;i&#65533;&#65533;wZ&#65533;&#65533;: uB&#65533;c&#65533;&#65533;x&#65533;'qw&#65533;)&#65533;&#65533;@m&#65533;D&#65533;<	5&#65533;&#65533;&#65533;&#65533;t&#65533;)A4&#65533;&#65533;&#65533;&#65533;J&#65533;&$&#65533;5(&#65533;* &#65533;N&#65533;&#417;'&#65533;u1&#65533;i	@&#65533;&#65533;V&#65533;&#65533;&#65533;&#65533;G7&#65533; :0E&#65533;&#9880;&#65533;&#65533;}k&#65533;&#65533;+&#65533;pQ&#65533;Aqy2&#65533;\&#65533;1&#65533;}sqJJ\	&#65533;&#65533;_&#1456;r&#65533;0!3&#65533; &#65533;FD&#65533;!*&#65533;k&#65533;S&#65533;&#65533;&#65533;&#1370;-AB&&#65533;P&#65533;g &#65533;Db
&#65533;;{&#65533;&#65533;7&#65533;b&#65533;!&#527;&#65533;4&#65533;&#65533;&#65533;V&O

~i &#65533;&#65533;&#65533;QQZ &#65533; &#65533;tA&PW&#65533;&#65533;5&#65533;&#65533;&#65533; &#65533;&#65533;x&#65533;&#65533;&#65533;G&#65533;h&#65533;&#65533;&#65533;1&#65533;&#65533;X&#65533;l&#65533;1M&#65533;`-&#65533;&#65533;&#65533;`&#65533; &#65533;&#65533;1%a`e@q&#65533;&#965;3&#65533;19&#65533; &#65533;&#65533;&#65533;$Dy&#65533;R&#65533;&#65533;j&#65533;&#65533; &#7469;+G&#65533;X&#65533;`a&#65533;&&#65533;&#65533;&#65533;k&#65533;&#1365;q+gA&#65533;" 3&#65533;.&#65533;3&#65533;,&#65533;:%4&&#65533;&#65533;&#65533;&#65533;1"&#65533;8&#65533;s&#65533;t&#65533;&#65533;.p#&#65533;&#65533;&#65533;&#65533;ADG &#65533;z
&#65533;&#65533;[&#65533;&#65533;K&#65533;=&#65533;NR&#65533;<&#65533;&#1258;&#65533; >&#65533;O&#65533;@&#401;n&#65533;&#65533;&#65533;&#65533;&#1739;&#65533;1&#65533;P &#65533;&#65533;`oS-4&#65533;)&#65533;5a&#65533;&#65533;&#65533;zrK&#8577;&#65533;&#65533;W&#65533;0 &#250;&#65533;&#65533;&#65533;f&#65533;Qs&#65533;&#65533;vWm&#65533;'nwcx&#65533; P `$&#65533;p ^F&#65533;X&#65533;1 &#65533;dwq '&#65533;+4&#65533;s&#65533;&#65533;r&#65533;&#65533;	eY &#65533;&#65533;0b}&#65533; ,&#65533; &#65533;&#65533;&#65533;&#65533;|&#65533;&#65533;"&#65533;p&#65533;&#65533;.ag&#65533;/&#65533;O&#65533;&#65533;&#65533;&#65533;&#65533;e"&#65533;?&#489;t&#1895;R!_&#65533;&#65533;&#65533; = #AC67	&#65533;Rg&#65533;0&#65533;&#65533;P&#65533;@
&#65533;v&#65533;j1[-Q2 aA&#65533;&#65533;%(&#65533;&#65533;&&#65533;:6&#65533;3@&#65533;Q&#65533;&#65533;c&#995954;D&#65533;&#65533;p?A&#65533;?&#65533;&#65533;&#65533;&#65533;&#65533;:i!&#65533;&&#293;&#65533;&#65533;{'@&#65533;sW&#65533;&#65533;&#857;'&#65533;I?&#65533;!&#65533;!q&#65533;!&#65533;@ &#65533;&#65533;1&#65533; S&#65533;|&#65533;'&#65533;&#65533;\&#65533;&#65533;g&#65533;qO&#65533;&#65533;_&#65533;1!A&#32590; &#992;&#65533;gKt,&#1090;y"&#65533;(&#65533;i&#65533;O&#65533;&#65533;&#65533;&#65533;]&#65533;3"&#65533; &#65533;U<&#65533;i&#1211;&#65533;f&#984;@&#65533;QR4a&#65533; &#65533;Q&#65533;&#65533;&#65533;P=&#65533;2&#1504;&#65533;&#65533;D&#65533;g, |I&#65533;<&#65533;@|&#65533;&#65533;
Q&#65533;&#65533;P&#65533;&#65533;
%=A&#65533;&#65533;&#65533;Ml&#65533;%&#65533;&#13916;&#884;&#65533;&#65533;!b&#65533;{L&#65533;t4&#620;&#65533;?<&#65533;A&#65533;&#65533;d&#65533;&#65533;\&#309;&#65533;w&#65533;&#65533;&#65533;K&#65533;c&#65533;>F&#65533;&#65533;	&#65533;G&#65533;&#65533;BF&#65533;r9&#65533;G}&#65533;L&#65533;7N2&#65533;#&#65533;!<_&#65533;&#65533;w&#65533;&#65533;	&#65533;Z&#65533;&#65533;u~&#65533;&#65533;&#65533;q&#65533;&#65533;&#65533;&#65533;D&#65533;nO&#65533;@&#65533;&#65533;q F2i	&#65533; &#65533;P&C=1&#65533;&#65533;&#65533;`g&#65533;r&#65533;6j
&#65533;s&#65533;&#65533;`{&#65533;!I&#65533;&#65533;+7&#65533;]&#65533;0&#65533;&#65533;;&q-&#65533;P$]&#65533;&#65533;S&#65533;&#65533;&&#65533;&#65533;&#65533;&#65533;&#65533;&#65533;D&#65533;K\	&#65533;10&#65533;&#65533;&#65533;&#65533;p&#65533;Y&#65533;&#65533;&#65533;&#65533;:P&#65533;T&#65533;&#65533;A&#65533;-(6xz&#65533;&#65533;&#65533;&#65533;&#65533;&#65533;&#65533;[&#65533;&#65533;I&#65533;&#65533;&#65533;=&#65533;qv&#65533;W&#65533;2&#65533;&#681;L&#65533;&#65533;&#65533;&#65533;<I&#65533;&#65533;&#65533;&#65533;w&#65533;&#65533;&#65533;&#65533;&#65533;QJ&#65533;Q[b&#65533;&#65533;&#65533;&#65533;C&#65533;3NA hi1	U&#65533;+&#65533;&#65533;2$&#65533;eLW&#65533;&#65533;R&#65533;&#65533;B&#65533;n ^&#65533;&#65533;&#65533;&#65533;oA&#65533;=P&#65533;1&#65533;h&#65533;&#65533;l$&#65533;&#1045;)G&#65533;h&#65533;*&#65533;&#65533;&#65533;&#65533;e&#65533;&#65533; &#65533;&#65533;&#65533;%&#65533;>>&#65533;\&#65533;8&#65533; &#65533;&#65533;	 e&#65533;&#65533;J&#65533;&#65533;W&#65533;&#65533;^&#65533;b&#65533;,F\8A&#65533;#U&#65533;&#65533;)&#65533;&#1121;Z%N&#65533;&#65533;&#65533;O&#65533;&#1800;&#65533;_&#65533;j5'&#65533;&#65533;l&#65533;&#65533;A&#65533;s6&#65533;W&#65533;&#65533;K<=&#65533;&#65533;&#65533;{&#65533;&#65533;=Lz7&#65533;&#65533;&#65533;&#65533;;&#65533;&#65533;&#65533;&#65533;K&#778;&#65533;&#65533;	kBN)$&#65533;3&#65533;{G2&#65533;Q&#65533;dl&#65533;Wy&#65533;>&#65533;&#65533;:	A&#65533;e&#65533;q&#65533;&#65533;+&#65533;%<&#65533;&#65533;DW&#65533;TB&#65533;&#65533;RqET&#65533;f&#65533;/&#65533;hYd`
B&#14929;&#65533;&#65533;l&#65533;4&#65533;&#65533;j&#65533;pk&#65533;1t[20&#65533;_&#65533;J&#65533;&#65533;&#65533;&#65533;0 r&#65533;&#65533;z[&#65533;`&#65533;&#65533;y3&#65533;,^X&#65533;P&#65533;&#65533;G&#65533;'&#65533;&#65533;!" !0Tp &#65533;&#65533;&#65533;0&&#65533;2N^&#65533;z&#65533;&#65533;&#65533;&#65533; n&#65533;&#65533;c&#65533;p&#65533;H&#65533; &#65533;&#65533;&#65533;&#65533;&#1149;&#65533;&#65533;&#65533;&#65533;&#65533;&#65533; 0&#65533;K&#65533;&#1949;J}&#882;q&#65533;"!&#65533;&#65533;*&#1345;m:&#65533;Y( &#65533;&#65533;Yb&#65533;?+&#1491;&#65533;&#65533;&#65533;&#1877;l&#65533;<27&#65533;&#65533;p&#65533;5 
&#65533;^+&#65533;&#65533;&#910; &U/&#1504;&#65533;&#65533;&#65533;
&#65533;A&#65533;R&#65533;\}&#65533;&#65533;1sq$&#65533;{Pw&#65533;~&#1735;wQ&#65533;0T$^&#65533;vPbJ&#65533;&#65533;&#65533;&#65533;&#65533;C &#65533;&#65533;&#65533;6&#65533;U,g[K8&#65533;&#65533;P&#65533;&#65533;h&#65533;:&#65533;c&#65533;"&#65533;Y7 _&#65533;&#65533;&&#65533;C&#65533;q&#65533;&#65533;m&#646;c1&#65533;&#1984;@&#65533;=&#65533;&#65533;&#65533;&#65533;w$&#65533;&#65533;&#65533;&#65533;H&#65533;&#65533;&#65533;&#65533;&#65533;a&#65533;&#65533;&`&#65533;&#65533;&#65533;&#65533;N&#65533;Y>&#65533;1&#65533;31&#65533; &#65533;&#65533;&#65533;&#65533;&#65533;6C&#65533;[^x{C&#65533;&#65533;0)9Z_&#65533;Ejq8&#65533;&#65533;&#65533;&#150;>&#65533;&#65533;&#65533;&#65533;&#8698;#|Q!@&#65533;&#65533;&#65533;><I&#65533;&#65533;Y&#65533;%&#65533;-&#65533;&#65533;&#65533;&#33944;&#65533;?i?&#65533;p&#65533;g&#4221;2&#65533;&#65533;>&#65533;&#65533;E"&#65533; &#65533;&#65533;&#65533;!A&#65533;*=1'1$,! $== &  7&#65533;	&#65533;7
B
&#65533;
&#65533; &#65533;&#65533;&#65533;&#65533;&#65533;&#65533;&#65533;&#65533;&#65533;&#65533;&#65533;&#65533;&#65533;&#65533;&#65533;&#65533;&#65533;&#1986;&#65533;&#65533;&#65533;&#65533;&#65533;&#65533;&#65533;&#65533;
??&#65533;&#228660; >-&&#65533;,X}&#65533;&#65533;&#65533;&#65533;,.&#65533; C&#65533;&#65533;&#512;&#65533;@&#65533;&#65533;
&#65533;$&#65533;&#65533;4C<p@&#65533;kT&#65533;0&#65533;&#65533;.&#65533;&#65533;#&#65533;&#65533;
\&#65533;&#65533;Q@&#65533;'	A B%&#65533;
&#65533;= y&#65533;J&#65533;K&#65533;&#65533;&#65533;!-&#65533;&#65533;
A&\[&#65533;2)&#65533;`}&#65533;&#65533;&#154;G.7&#65533;&#65533;&#65533;&#65533;k.l0&#65533;&#65533;r&#65533; X`&#65533;&#65533;&#65533;&#65533;&#65533;&#65533;@`&#65533;&#65533;&#65533;Hd&#65533;&#65533;"&#65533;&#65533; &#65533;&#65533;K&#65533;4&#65533;+Z&#65533;&#65533;&#65533;&#65533;:\1&#65533;@-z7n$&#65533;&#65533;&#65533;G/	&#65533;&#65533;P&#65533;&#65533;b&#848;QG&#65533;&#65533;&#65533;&#65533;&#565;&#65533;&#65533;v&#65533;&#1840;s&#65533;&#65533;n&#65533;&#65533;b&#65533;&#65533;&#65533;&#65533;&#65533;ZHXX&#65533;&#65533;&#65533;&#65533;X&#65533;&#304;&#65533;&#196;&#65533;&#65533;P&#65533;C&#65533;&#65533;r@f&#65533;R&#65533;H&#65533;\0 	P&#65533;ZF*Upg"&#65533;@}K&#65533;W`&#65533;&#65533;p&#65533;
&#65533;@t&#517;PV&#520;&#65533;f&#65533;4p&#65533; &#65533;&#65533;&#65533;Q&#65533;D&#65533;E&#65533;&#65533;!2&#65533;&#65533;V8&#65533;4`@&#65533;&#65533;&#65533;4+R&#65533;&#65533;^&#193;Sy&#65533;`p&#65533;&#65533;&#65533;dIc&#65533;&#65533;0&#65533;#	P&#65533;lYb&#65533;&#65533;=PC4hG~ &#65533;+5l&#65533;x-0	&#65533;U&#65533;CH&#65533; Y&#65533;g0&#65533;&#65533;&#398;;&#65533;#1&#65533;1&#65533;3&#65533;&#65533;&#1828;&#65533;Vz&#65533;&#65533;<]-&#65533;P&#65533;N;&#65533; c&#65533;<& &#65533;&#65533;yXTQQw-&#65533;&#65533;&#65533;&#65533;&#65533;M! &#65533;&#594;+&#65533;&#65533;&Z= `&#65533;&#65533;y&#65533; _&#65533;&#65533;&#65533;&#65533;F66@ @}d Q&#65533;(H&#65533;8&#65533;	1,&#65533;T2&#65533;&#65533;&#1050;_A&#65533;D&#65533;D&#65533;V &#65533;&#65533;!@c:&#65533;&#65533;4&#65533;&#65533;Md&#1440;&#65533;&#65533;&#65533;&#65533;&#65533;\ &#65533;
`f&#65533;&#65533;&#65533;&#65533;L@&#65533; &#65533;&#65533;bR2&#65533;&#65533;F\7f&#65533;&#65533;&#65533;p&#65533;<&#65533;$H/&#65533;C(&#65533;p&#65533;&#65533;$s 5&#65533; 	&#65533;&#65533;&#65533;?-t&#65533;-&#65533;&#65533;&#142;&#65533;3L&#65533;&#870;og&#65533;&#65533;TW}M4&#65533;=&#65533;&#65533;&#65533;&#1094;&#1896;&#65533;&#259;&#65533;k&&#65533;0&#65533;&#65533;=&#65533;@&#65533;$,&#65533;Ri&#65533;&#65533;@472&#65533;&#65533;&#65533;\p&#65533;2&#65533;&#65533;b`&#65533;"&#65533;!&#65533;&#65533;U&#65533;I$&#65533;A&#65533;&#65533;&#65533;a&#65533;&#65533;"&#65533;&#65533;&#65533;&#65533;&#65533;e&#65533;;A?&#65533;B5&#65533;&#65533;&#65533;C&#65533;TcQ5&#65533;<&#65533;[&#65533;&#65533;;&#65533;B 0V&#65533;&#65533;ha&#65533;M,&#65533;&#65533;ya&#65533;&#65533;K&#65533; &#65533;i&#65533; "X&#65533;r&#65533;p&#65533;Kv[,&#65533;I&#65533;&#65533;`&#65533;4&#65533;H!X } =&#65533;&#65533;&#65533;&#65533;f&#65533;II&#65533;2&#65533;&#65533;w&#65533;?Db=  	f&#65533;0&#65533;?&#65533;&#65533;p&#65533;&#65533;&#65533;&#1537;/r&#65533;&#65533;&#65533;dgl &#65533;&#65533;&#65533;&#65533;(q&#65533;&#65533;j&#65533;&#65533;&#1392;&&#65533;&#65533;h7&#65533;&#65533;V-bQ&#65533;C&#65533;&#65533;&#65533;<&#65533;V&#65533;&#65533;@G&#65533;&#65533;&#65533;&#65533;&#65533;&#65533;&#65533;$&#65533; &#65533;&#65533;`1+&#65533; 	hR &#65533;&#65533;&#65533;&#65533;p&#65533;mhB #&#65533;IC &#65533;&#65533;&#65533;]2S0&#65533;&#65533;&#65533;&#65533;&#65533;&#65533;`&#65533;&#65533;&#65533;&#65533;o&#65533;(u )&#65533;d>&#65533;+&#65533;Y&#65533; &#65533;b&#65533;&#65533;&#65533;"e&#65533;&#65533;&#1012;&#65533;&#65533;}D &#65533;"Q&#65533;~w&#65533;=rn{&#65533;z&#65533;IH&#65533;3
&#65533;/H&#65533;a&#65533;&#65533;b&#65533;$+te&#65533;F&#65533;&#65533;&#65533;&#65533;	&#65533; a&#65533;#&#65533;2&#65533;&#65533; &#65533; L&#65533;&#65533;&#65533;&#65533;&#65533;&#65533;&#65533;V= &#65533; V&#65533;&#65533;&#65533;&#65533;h&#65533;&#65533;d3&#65533;&#65533;J&#65533;&#65533;M&#65533;&#65533;&#65533;F=P&#65533;`&#65533;&#65533;ILI&#65533;&#65533;i&#65533;"&#65533;	exj&#1537;&#65533; w@&#65533;&#65533;g&#65533;&#65533;&#65533;;A
&#65533;&#65533;&#65533;&#65533;cAF&#1025;$&#65533;&#65533;C0&#65533;&#65533;>&#65533;B&#65533;&#65533;e`&#65533;#g&#65533;8&#65533;:	.&#65533;C&#65533;&#65533;&#65533;&#65533;[&#65533;6C #D&#65533;b&#65533;B&#65533;8i&#65533;b|&#65533;&#649;&#65533;E&#65533;&#65533;%H$&#65533;PL&#65533;GC&#65533; 
&#65533;a>4$&#65533;&#65533;&#65533;B&#65533;4O&#65533;&#65533;&#65533;	&#391;c&#65533;I&#65533;&#65533;&#65533;&#65533;A&#65533;&#65533;g&#65533;&#65533;$;	 ,0&#65533;&#65533;&#65533;n0!A&#65533;&#65533;&#65533;<	&#65533; :vIiNg&#65533;\&#65533;&#65533;&#65533;bz&#65533;&#65533;&#2016;&#65533;&#65533;&#396;N;&#65533;&#65533;4m&#65533; &#65533;&#65533;:o&#65533;&#65533;, p &#976;lB&&#65533;&#65533;I&&#65533;&#65533;&#65533;@|&#65533;@!&#65533;&#449;Pq&#65533;&#65533;c \&#65533;/&#65533;&#65533; )&#65533;V\@a&#65533;HFQ$&#65533;&#65533;vuR&#65533;j`&#65533; &#65533;De&#65533;]l\&#65533;&#65533;&#65533;&#65533;{&#65533;LANz&#65533;&#65533;&#65533;[l&#65533;
D&#65533;&#65533;&#32820;&#65533;&#65533;&#65533; &#65533;
&#65533;&#65533;Ad&#65533;OX&#478;-&#65533;w9@&#65533;X&#65533;&#65533;&#65533;H&#65533;&#65533;s&#65533;R&#65533;q_QA&#65533;&#65533;&#65533;&#65533;&#65533;\`&#65533;&#65533;&#65533;	C&#1208;&#65533;s<&#65533;Q]&#730;T&#65533;&#65533;hh&#65533;&#929;&#65533;U&#65533;i&#65533;&#65533;&#65533;&#65533;&#65533;>&#65533;&#65533;&#65533;&#65533;&#65533;7&#65533;&#65533;(`64&#65533;h  &#65533;&#65533;"^b}&#65533;)E&#65533;m&#65533;,H&#65533;&#65533;&#65533;&#65533;&#65533;|@&#17172;";&#65533;&#65533;b&#65533;&#65533;!&#65533;&#514;&#65533;&#65533;e&#65533;&#65533;&#65533;&#65533;4&#65533;&#65533;B]9&#65533;}f:&#65533;&#65533;&#65533;2<&#65533;Xd\p&#65533;i$}&#65533;naD&#65533;&#65533;&#65533;a &#65533;&#65533;&#65533;@"f,MW&#65533;P1&#65533;D"K&#65533;h&#65533;@&#65533;&#65533;yi j\&#65533;&#65533;&#65533;nF-&#65533;&#65533;&#65533;a&#65533;&#65533;&#544;,&#65533;&#65533;&#65533;&#65533;&#65533;y&#65533; &#65533;&#65533;=&#65533;&#65533;&#65533;, &#65533;P&#65533;&#65533;&#65533;&#65533;gH&#65533;,&#65533;&#65533;&#65533;D&#65533;&#65533;y&#65533;.uC&#65533;&#65533;&#65533;&#65533;&#65533;$&#65533;&#65533;&#65533;&#65533;&#65533;&#65533;G&#65533;&#65533;TtrQ&#65533;B&#65533;&#65533;98&#65533;kp&#65533; &#65533;A&#231;	e&#65533;&#65533;&#65533;@&#65533;A:!H,bn!&#65533;
Tp&#65533;&#65533;&#65533;6&#65533;F&#65533;V &#65533; &#65533;&#65533;&#65533;'Yv&#65533;x&#65533;&#65533;&#65533;&#65533; 	&#65533;&#65533;=&#65533;&#7815;&.h&#65533;&#65533;Nv&#65533;&#65533;t&#65533;&#65533;&#65533;P&#65533;&#65533;&#65533;3&#65533;&#65533;&#65533;S&#65533;&#65533;&#65533;d&#65533;&#65533;j6"&#750;&#65533;&#65533;&#65533;&#65533;&#65533;  @&#65533;&#65533;q&#65533;&#65533;&#466;&#65533;`+&#65533;$7&#65533;g$&#65533;`&#65533;3s6&#65533;&#65533;r&#65533;D@/$!&#65533;&#65533;&#65533;&#65533;=&#65533;9&#65533;&#65533;&#65533;BlY&#65533;&#65533;~R&#65533;.
 U&#65533;f:`UM&#65533;@a0&#65533;iN&#65533;&#1322;&#65533;>&#65533;q8&#65533;&#65533;9e&#65533;t&#65533;&#65533;C&#65533;&#65533;&#65533;b;&#65533;E]&#742;&#65533;`&#65533;h@&#65533;4=]&#65533;&#65533;B&#65533;&#65533;@&#1027;&#65533;&#65533;3&#65533;&#65533;&#65533;a\&#65533;&#65533;CX&#65533;&#65533;RB&#65533;#&#65533;&#65533;m_N&#65533;&#65533;&#65533;&#65533;&#65533;Gz&#65533;&#65533;&#65533;&#65533;&#65533;&#65533;^M{!]&#65533;&#65533;H&#65533;&#978;&#65533;j&#65533;/rA&#65533;</&#65533;&#65533;a@&#65533;&#65533;	&#65533;&#65533;&#1262;&#65533;D&#65533;&#65533;&#2030;&#65533;q&#65533;	|&#43786;&#65533;!HY9&#65533;7Dn&#65533;&#65533;ps&#65533;&#60492;&#65533;R`7&#65533;C&#65533;&#65533;
&#65533;&#65533;&#65533;~L&#65533;`s&#65533;&#65533;&#65533;<&#65533;K&#65533;&#65533;&#65533;&#65533;n!&#65533;&#1788;U&#65533;d:&#65533;&#1076;&#65533;E-&#65533;T&#65533;&#65533;&#806;&#65533;&#65533;SSM&#65533;:P&#65533;Z&#65533;&#65533;&#65533;&#65533;b&#65533;ba&#65533;Ji7R- &#65533;&#65533;&#65533;;A&#65533;&#65533;<!&#65533;!:&#65533;<.&#65533;G NZd\*&#65533;fc&#65533;&#65533;u&#65533;;&#65533;&#65533;&#65533;w&#65533;&#65533; &#65533;18R&#65533;"&#65533;&#65533;I&#65533;&#65533;&#65533;O&#65533;&#65533;C&#65533;/A&#65533;:R&#65533;, #&#65533;R&#65533;&#65533;D! &#65533;&#65533;,@&#979;&#65533;g{|e&#65533;&#65533;ETd&#65533;5&#65533;S)2Qvf&#65533; -&#65533;H&#65533;&#65533; &#65533;&#65533;00 0 #&#65533; &#65533;&#1957;&#65533;8&#65533;j&#65533;+&#65533; &#65533;3&#65533;&#65533;&#65533;&#65533;~&#65533;&#65533;j&#65533;u&#65533;4O&#65533;~$5&#65533;&#1480;`&#65533;afE(&#65533;&#65533;6@&#65533;V&#65533;`6&#65533;&#65533;
 q 2&#65533;`&#65533;&#65533;&#65533;T&#65533;&#65533;s&#65533;&#65533;q1 &#65533;Fe1:P<0&#65533;o'&#65533;&#65533;* &#65533;@&#65533;&#65533;m&#65533;@$&#65533;"ST1  &#65533;e"&#65533;&#65533;> &#65533;hd"&#65533; c[D$"&#65533;&#65533;s4&#65533; "&#65533;(&#65533;&#65533;&#65533;x&#65533;A&#65533;Wj&#65533;A&#65533;3&#65533;&#65533;&#65533;"1P#1:&#65533;&#65533;W&#65533;PD&#65533;9&#771;#*&#65533;M&#65533;w;&#65533;&#65533;.&#65533;&#65533;$r$&#65533;)`&#65533;1&#65533;[(&#65533;&#1619;&#65533;$&#65533;&#65533;&#65533;9P/<&#65533;&#65533;,&#65533;fe&#65533;
 &#65533; &#65533;&#65533;_&#65533;_&#65533;&#65533;tPR&#65533;#&#65533;&#65533;4&#65533;&#65533;&#65533;~PWV&#65533;A&#65533;&#65533;&#65533;,6@ &#65533;&#65533;'N&#65533;W0&#65533;&#65533;&#65533;&#65533;&#65533;$&#65533;&&#65533;&#65533;I&#65533;&#65533;&#65533;2!&#65533;&#65533;!&#65533;Cf4q&#65533;&#65533;/8&#65533;
@&#65533;&#65533;s&#65533;x/Xd&#65533;{!rlQ$&#65533;&#65533;&#65533;C,&#65533;&#1237;&#65533;!&#65533;<+&#65533;8IAp0Q!%A&#65533;*&#1038;jh?&#65533;XN&#65533;`[&#65533;*q&#65533;&#65533;i@7&#65533;$UD&#65533;TPG&#65533;@&#65533;3(&#65533; 4Q9F&#65533;=&#65533;/&#65533;&#65533;2,2&#65533;a+&#65533;@1&#65533;S3Q2&W&#65533;a&#65533;H&#65533;|&#65533;B&#65533;w&#65533; hB&#65533;i&#2033;A&#65533; *&#65533;&#65533;&#65533;1r&#65533;4&#224;&#65533;&#65533;@R&#200;59&#65533;&#65533;&#136;&#57811;M&#65533;&&#65533;&#65533;&#65533;&#65533;&#65533;>@tB&#65533;5`esO&#65533; +&#65533;*!&#65533;8&#65533;0&#65533;$&#65533;W&#394;r # c&#65533;#&#65533;B~&#65533;$&#65533;&#65533;&#1600;YK&#65533;&#65533;&#65533;v%;&#65533;&#65533;&#1200;&#65533;G&#65533;cI&#65533;&#65533;p&#65533;&#65533;;s&#65533;*&#65533;&#65533;/x&#65533;Qp&#65533;&#65533;&#65533;E&#65533;&#65533;&#65533;iT~!ETFlRI80&#65533;&#65533;Wh&#65533;7.&#65533;P&#65533;u&#65533;&#65533; k&#65533;p]&#65533;a&#65533;&#65533;&#65533;&#65533;"&#65533;"@b&#65533;68O&#65533;&#65533; 6&#65533;'#0&#65533;S&#65533;E&#65533;(&#65533;`&#65533;Y&#65533;&#65533;&#65533;!&#65533;&#65533;/)&#65533;&#65533;`&#65533;&#1638;&#65533;!u&#65533;F&#65533;D&#65533;&#65533;0*&#1265;K6&#65533; - -a&#65533;
&(&#65533;p&#65533;&#65533;!&#65533;&#65533;&#65533;&#12631;&#65533;&#65533;rB&#65533; >1!T&#65533;/&#65533;  &#65533;M&#65533;&#65533;&#65533;&#65533;!B cq&#65533;bq&#1424;#&#65533;&#65533;&#65533;&#65533;&#65533;R&#65533;f`
&#65533;&#65533;&#65533;&#65533;1&#65533;&#65533;F\&#65533;A&#65533; wD &#65533;(x0C@h&#65533;C3&#65533;&#65533;[&#65533;P&#65533;1&#65533;c4r   -&#65533;Y5",d$#`?v&#65533; 911`&#65533;9 ( gp&#65533;wA&#65533;&#65533; D#t&#65533;t(&#65533;&#65533;KE&#65533;(&#65533;K&#65533;(2l&#65533;&#65533;:)&#65533;&#65533;5&#608;&#65533;&#65533;&#65533;L&#65533;aKf&#65533;i&#65533;@&#65533;`,&#65533;&#65533;v&#65533;
&#65533;&#65533;jB&#65533;P&#65533;&#65533;&#65533;&#65533;]&#65533;-=T{fB&#65533;&#65533;hJ&#65533;0;H&#65533;CPd&#65533;&#65533;"9&#65533;3-&#65533;W&#65533;&#65533;{:&#65533;&#65533;X;""y&#883; /8,&#65533;&#65533;&#65533;T&#65533;&#65533;!&#65533;&#482;2&#65533;;I&#65533;$Z&#65533;7&Q&#65533;TmW&#65533;&#65533;8&#65533;'p3z01&#65533;0;&#65533;&#65533;,&#65533;#C&#K: &#65533;&#65533;&#65533;p h&#65533;	&#65533;4&#82021;&#65533;S&#65533;&#65533;i&#65533;r&#65533;B&#65533;&#65533;&#65533;&#1793;&#65533;&#65533;&#65533;&#65533;&#65533;&#65533;&#65533;S&#65533;xM&#275;H3&#65533;R?&#65533;&#65533;:&#65533;!&#65533;?&#65533;&#65533;!n&#65533; &#65533;&#65533;T&#65533;O&#65533;
&#65533;G&#65533;)0+&#65533;ed &#1105;&#65533;0&#65533;&#65533;]{&#65533;&#65533;&#65533;&#65533;h&#65533;&#65533;&#65533;&#65533;;#&#65533;(&#65533;&#65533;7&#65533;&#65533;e&#65533;o&#65533;B &#65533;2&#65533;r&#65533;&#65533;&#65533;r&#65533;0&#65533;&#65533;&#65533;&#65533;p&#65533;,Zqr&#65533;"I&#11357;&#65533;4&#65533;;a#p^R&#65533;I&#65533;P&#65533;3#`]'P&#65533;`&#65533;c!:&#65533;I&#65533;&#65533;&#65533;	$0=&#65533;&#65533;&#25684;(&#65533;&#65533;&#65533;&#65533;&#65533;&#65533;&#65533;&#65533;;6&#65533;kj&#65533;&#1135;&#65533;;&#65533;&#65533;&#65533; ]&#65533;I&#65533;&#65533;D&#65533;f&#65533;&#65533;&#65533;~&#65533;VH3&#65533;R(pn&#65533;7&#65533;6IU`: c&#65533;A
"`1&#65533;%&#65533;2&#65533;&#65533;&#65533;&#65533;c!&#65533;-q&#65533;&#65533;&#65533;\&#65533;&#65533;: @ \&#65533;$2H|&#65533;8>&#65533;?L{&#65533;s^^A&#65533;&#65533;&#65533;	y&&#65533;9(p&#65533;&#580;w&#65533;&#65533;#&#1784;=<5e&#65533;&#65533;w[&#65533;&#65533;w&#65533;  2<&#65533;IZ&#65533;3`&#65533;+&#65533;&#65533;r&#642;&#65533;&#65533;n&#65533; ->&#65533;&#65533;3/&#65533;*t7n&#65533;1M/&#65533;&#65533;&#65533;B&#65533;D &#65533;M&#65533;`FSD&#65533;&#65533;!&#65533;@&#840;&#65533;&#65533;&#65533;&#65533;8K&#65533;&#65533;l&#65533;4&#65533;&#65533;"-&#65533;&#65533;&#65533;!j&#65533;@&#65533;&#65533;p&#65533;&#65533;S'I&#65533;s+&#65533;?&#65533;H x[@#;&#65533;&#65533;9&#65533;9&#65533;!&#65533;E&#65533;&#65533;S&#65533;7
&#65533;@Tc&#65533;&#667;J&#65533;	T&#65533;&#65533;&#65533;&#65533;C&#65533;B&#65533;&#65533;&#65533;!&#65533;'&#65533;&#1316;&#65533;1/.1 :&#1045;&#65533;&#65533;<s&#65533;!K&#65533;.%&#65533;1&#65533;0&#65533;W&#65533;&#324;&#65533;E&#65533;E!&#65533;Y(h&#65533;&#65533;2&#65533;&#65533;&#65533;%$ 1&#65533;P&#65533;&#65533;&#65533;2P6,Qud&#65533;&#65533;&#65533;G&#65533;&#65533;W&#65533;D&#65533;&#65533;c&#65533;&#65533;<4&#65533;&#65533; f&#65533;} &#65533;&#65533;&#65533;b&#65533;&#65533;&#65533; &#65533;!&#65533;&#65533;&#65533;U[&#65533;&#65533;&#65533;&#65533;&#65533;:}L&#65533;&#65533;&#65533;t&#65533;` &#65533;t~1-&#761;&#65533;L&#65533;B~&#65533;!'&#65533;v
&#65533;N (N&#65533;>5&#65533; @&#65533;3"!&#65533;r5qP&#498;I&#65533;&#65533;#&#65533;&#65533;  &#65533;7.&#65533;U$&#65533;&#65533;i&#65533;XPqf!:&#65533;&#65533;&#65533;{&#65533;&#65533;&#65533;"&#65533;;'1 &#65533;Q&#65533; &#65533;h&#65533;\ &#65533;{&#65533;&#418;Ww&#65533;&#65533;&#65533;&#65533;u!G&#65533;b&#65533;1Ari&#65533;5&#65533;@&#65533;<b3$'&#65533;a'&#65533;M&#65533;J~&#65533;!!&#65533;&#65533;&#1765;BT&#65533;`&#65533;&#65533;&#65533;t&#65533;&#65533;u)&#65533;&#65533;&#669;\&#65533;(&#65533;&#65533;&#65533;\~*9&#65533;`&#65533;`;&#65533;&#65533;&#65533;&#65533;teB&#65533;CO&#65533;n&#1837;&#65533;&#65533; (1`&#65533;^&#65533;p+&#324;.&#65533;{si.{&#65533;&#65533;&#65533;&#65533;	_f$^R#p&#65533;&#65533;]&#65533;/AQ*&#65533;&#65533;&#65533;Y&#65533;` &#65533;&#65533;\F*&#65533;&#65533;&#65533;}&#65533;n&#65533;&#65533;,f- P&#221;&#65533;*&#65533;&#65533;4a&#65533;&#65533;J\&#65533;&#65533;&#65533;&#65533;2wB&#65533;&#65533;5P-1&#65533;P@K\g&#65533;&#65533;&#65533;:&#65533;I:&#65533;&#571;&#65533;<5"`&#65533;&#65533; &#65533;&#65533;e AZ &#65533;&#65533;. N6&#65533;&#65533;P&#65533;B&#65533;&&#65533;D W&#65533;Q&#65533;04
&#65533;V/m&#65533;&#65533;A&#333;&#65533;&#65533;u&#65533;&#65533;&#65533;fp
L&#1657;&#65533;&#65533;u&#65533;&#65533;U&#65533;&#65533;&#65533;&#65533;&#65533;&#65533;jT&#65533;u@b("aw&#65533;T*!$%&#65533;&#65533;[&#65533;+&#65533;1"&#210;Ylb8&#65533;l&#65533;&#65533;7A&&#65533;&#65533;&#65533;		u$)&#65533;"&#65533;Q&#141;&#65533;&#35813;&#65533;&#65533;&#65533;&#65533;m~&#65533;&#1038;&#65533;Yp&#65533;%&#65533;&#65533;&#65533;&#65533;`\;&#65533;&#65533;&#210;&#65533;,'d&#65533;&#65533;P0G&#65533;$&#65533;&#65533;a"&#1350;@3&#65533;&#65533;Q&#65533;&#65533;$	&#65533;\4r&#65533;3K&#65533; 3 N=K&#65533;X,]p&#65533;&#65533;&#65533;]j&#65533;\&#65533;]>&#65533;&#745;(&#65533;(/&#65533;K&#65533;t&#65533;&#65533;ViN&#65533;&#65533;&#65533;&#65533;`&#65533;*&#65533;&#65533;&#65533;C&#65533;&#65533;c&#65533;&#65533;&#65533;&#65533;cl
&#65533;)Iu&#65533;;&#65533;&#65533;Eh\&#65533;&#65533;&#65533;&#65533;e<#R6&#65533;eB/%&#65533;&#65533;6W%&#65533;;&#65533;`&7&#65533;&#65533;{p\&#65533;&#65533;"aw&#1358;L&#65533;B&#65533;"+	&#65533;&#65533;&#65533;&#65533;&#65533;Z&#65533;&#65533; &#65533;Z=&#65533; Fx&#65533;&#65533;&#65533;=&#65533;|<\&#65533;9&#65533;3&#65533;+&#65533;P >&#65533;6K&#65533;!1&#65533;&#65533;&#65533;2&#65533;P=L 8&#65533; 4&#65533;y&#65533;&#65533;?j!&#65533;h!&#65533;`&#65533;9&#65533;&#65533;&#65533;&#65533;&#65533; Jh&#65533;c&#65533;1y&#65533;~?&#65533;&#65533;j`&#65533;`V&#65533;Bk&#65533;&#65533;t&#65533;  &#65533;Ce0b&#65533;	&#1368;&#65533;\27@{?&#65533;&#65533;"&#65533;[W&#65533;`&#65533;&#65533;!1&#65533;7:0&#65533;xr&#65533;F1&#65533;S&#65533;'^Db,"&#65533;&#65533;TN&#65533;3&#65533;x&#65533;&#65533;&#65533;&#65533;/&#65533;&#65533;%&#65533;&#65533;s]&#65533;8&#65533;-o&#65533;9,0&#65533;&#65533;29y,&#65533;&#65533;n&#65533;8&#65533;_&#65533;Pz&#65533;&#65533;Z71&#65533;&#65533;&#180; 
&#65533;qg&#65533;*&#65533;'(H1&#65533;@&#65533;h&#65533;&#65533;&#65533;^&#65533;!  7&#65533;7&#65533;&#65533;??B&#65533;&#65533;B
7&#65533;&#65533; >&#65533;&#65533;&#65533;&#65533;&#65533;&#65533;&#65533;&#65533;&#65533;&#65533;&#65533;&#65533;&#65533;&#65533;&#65533;&#65533;&#65533;&#65533;&#65533;&#65533;&#65533;&#65533;&#65533;&#65533;&#65533;&#65533;&#65533;&#65533; 

&#65533;&#65533;&#65533;&#65533;&#715;&7=&#65533;-&#65533;,-,-$!$#'!&#65533;$">-&#65533; &#65533;&#65533;&#65533;!&#65533;&#65533; Z&#65533;x&#65533;D&#65533;U8&#65533;&#65533;B&#65533;&#65533;'$&#65533;7&#65533;&#65533;&#65533;p&#65533;B&#65533;V&#512;&#65533;AC&#65533;&#65533;&#65533;&#65533;p&#65533;&#65533;V&#65533;Tj&#65533;Bb&#65533;T&#65533;&#65533;&#65533;&#65533;:&#65533;X0&#65533;UD9&#65533;	X5a&#65533;&#65533;&#65533;A*phZN&#65533;&#65533;^D\hua&#65533;*2`&#65533;d1 &#65533;
.L\]&#321; &#65533;&#65533;&#65533;@&#65533;&#65533;&#65533;	`~&#65533;&#65533;@&#65533;>&#65533;&#65533;@ Z&#65533;&#65533;=&#65533;D&#65533;&#65533;G&#65533;4 &#65533;A&#65533;(Q&#65533;L&#65533;BE:&#65533;&#65533;&#1256;S&#65533;^&#65533;z&#65533;NW&#65533;G&#65533;&#65533;hG&#65533;B"I:&#65533;lQ&&#65533;&#65533;( @&#65533;&#633904;X&#65533;BX&#65533;N@&#65533;>p &#65533;&#65533;p&#65533;`qc&#65533;&#65533;!&#65533;&#65533;&#65533;&#65533;&#65533;W&#65533;}P&#65533;&#192; "&#65533;W0+&#65533;U^&#65533;x&#65533;* D&#65533;&#65533;T6P	&#65533;u&#65533;&#65533;&#65533;R_-E&#65533;&#65533;&#65533;&#65533;&#65533;F&#65533;5&#65533;&#65533;A&#65533; &#65533;0&#65533;+AL&#65533;
<dX&#65533;*&#65533;&#65533;#+&#65533;&#65533;&#65533;)$L&#65533;]&#65533;&#65533;A&#65533;0C8$&#65533;D&#65533;&#65533;\&#65533;&#65533;&#65533;&#65533;&#65533;c&#65533;W"	D&#65533;e%
&#65533;v&#65533;	h&#65533;&#65533;D Zl&#65533;&#65533;&#65533;Ji&#65533;&#65533;)&#65533;t&#393;T/<&#65533;0&#65533;)rC&#65533;&#65533;L&#65533;"&#65533;D &#65533;&#65533;&#65533; P&#65533;q>D'&#65533;&#65533;&#65533;	=&#65533;&#65533;&#65533;D&#65533;&#65533;&#65533;}e&#65533;G&#65533;)9&#65533;T&#65533;&#65533; D&#65533;@&#65533; &#65533;&#65533;(4ug r&#65533;_[AD&#65533;JEA@&#65533;&#65533;f!&#65533; &#65533;#&#65533;`[ig&#65533;	d&#65533;
+&#65533;yg&#65533;&#65533;&#65533;&#1026;&#65533;&#65533;&#65533;
-4&#65533;|2&#65533;&#65533;Rp&#65533;= &#65533;M&#65533;R4		e&#65533;&#1292;+DxA&#65533;&#65533;&#65533;B&#65533; &#65533;&#65533;&#65533;&#65533;&#65533;	&#65533;&#65533;p&#65533;&#65533;&#65533;M1&#65533;P&#65533;&#65533;&#65533;&#65533;	b&#65533;7&#65533;&#1061;#b
&#65533;&#65533;&#65533;&#65533;ej&#65533;j&#65533;r&#65533;&#678;&#65533;9d&#65533;0&#65533;,&#65533;&#65533;&#2046;V&#65533;0&#65533;y"Yn&#65533;`&#65533;@&&#65533; &#65533;1"&#921;p@&#1732;&#65533;&#65533;j  &#1843;&#65533;=4&#65533;&#65533;i,&#65533;0&#65533;&#65533;bp&#65533;&#65533;&#65533;&#65533;&#65533;L&#65533;@b&#65533;&#65533;R&#65533;Q/&#65533;&#65533;&#65533;
&#65533;`&#65533;&#65533;_&#65533;&#65533;&#65533;`|&#65533;&#65533;5&#65533;wE$&#65533;&#65533;9J&#65533;&#65533;&#65533;}~ &#65533;J&#65533;&#65533;&#65533;@&#65533;$&#65533;&#65533;f*,$&#65533;.&#65533;{<F&#65533;K&#65533;5&#65533;&#65533;95DD&#65533;&#65533;t5:wv&#65533;b P@&#65533;}cP&#65533;!y	+&#787;&#65533;P&#65533;O&#65533;&#65533;&#65533;Y&#65533;$&#1475;&#65533;x\&#280;&#65533;&#65533;&#65533;nf&#65533;&#65533;&#26289;&#65533;&#65533;2&#65533;&#65533;&#65533;~&#65533;&#65533;&#65533;&#65533;f&#914;&#65533;oI&#65533;d&#65533;&#65533;&#65533;f&#65533; A&#65533;!&#65533;&#65533;B&#65533;&#65533;Kc&#65533;&#65533;&#65533;&#65533;&#65533;&#65533;|&#65533;G&#65533;JE*&#65533;&#65533; &#65533;&#65533;?&#65533;U4`0&#65533;&#65533;&#65533;&#1582;&#65533;9&#768;j&#65533;&#65533;;&#65533;d&#65533;&8&#65533;R&#65533;&#65533;&#65533;,8&#65533;c&#65533; &#65533;&#65533;&#65533;&#918;&#65533;W&#65533;&#65533; &#65533;&#65533;&#65533;0/>-C00&#65533; !&#65533;bH\&#65533;&#256;<&#65533;&#65533;&#65533;}&#65533;Qt`m&#1736;8&#65533;&#65533;&#65533;=&#65533;E&#32812;&#36032;&#65533;"VOT&#65533;&#65533; :&#65533;`&#65533;	`&#65533;@&#65533;<IE&#65533;yID@$&#65533;&#65533;&#65533;`c;X&#65533;&#65533; &#65533;NVF&#65533;&#65533;D&#65533;&#65533;&#65533;&#65533;&#65533;&#65533;&#65533;}&#65533;L&#65533;&#65533;*	&&#65533;&#65533;,M&#65533;`D&#65533;&#65533;J@B&#65533;K&#65533;&#65533;&#65533;,&#65533;&#65533;p&#65533;&#65533; &#65533;&#65533;zP&#65533;IQKE&#65533;&#65533;6&#65533;&#65533; &#65533;&#65533;VP i&#65533;B&#65533;&#65533;	&#65533;\&#65533;,`&#65533;&#65533;&#65533;&#65533;* .nD$/p&#65533;&#65533;&#65533;&#65533;&#65533;p&#65533;e&#65533;&#65533;&#65533;&#65533;&#65533;&#65533;m&#65533;	&#65533;6p&#65533;	&#65533;k#"9QRp&#65533;&#65533;&#65533;.&#65533; &#65533;b&#65533;&#65533;@- &#65533; &#65533;&#65533;&#65533;&#65533;&#65533;&#65533;"' V &#65533;&#65533;&#65533;&#65533;&#65533;[&#65533;&#65533;&#65533;&#65533; 8&#65533;?D &#65533;S,l&#65533;&#65533;@P<&#65533;8&#65533;:
bD`#G1L06jX&#65533;&#65533;2,&#65533;'Nv&#1171;&#65533; &#65533;'P&#65533;&#65533;&#1128;&#65533;5XU&#65533;V&#65533;&#65533;U&#65533;c~:&#65533;e&#65533;&#65533;&#65533;&#65533;&#65533;[jbc&#65533;X4P&#65533;D&/&#65533;#"~G&#65533;&#65533;&#65533;1&#1612;&#65533;L`7% &#65533;c&#65533;&#65533;&#65533;&#233;&#65533;b%&#65533;&#65533;\&#65533;6&#65533;&#65533;&#65533;e&#65533;@&#65533;4 &#881;QzR&#813;b&#65533;T&#65533;CX&#65533;&#65533;&#560;6&#65533;m&#65533;&#65533;&#65533;a&#65533;&#65533;&#65533;y&#65533;&#65533;&#65533;b&#65533;
&#65533; F&#65533;' &#65533;!$mOlW[&#65533;&#65533;&#65533;3 *&#65533;&#65533;E"p&#65533;t=&#65533;D2&#65533;&#65533;
&#65533;xXA6B&#65533;&#65533;`&#65533;&#65533;@&#65533;5&#65533;&#65533;&#65533;pllcaJ&#65533;1&#65533;&#65533;TJ4#&#65533;hB_&#65533;6&#1646;&#65533;&#65533;&#65533;&#65533;&#65533;-VX&#65533; &#65533;&#65533;(S2L&#65533;&#65533; -0*&#65533;Q1`&#384;&#65533;`L`XW<e&#65533;&#65533;&#65533;&#65533;&#65533;&#65533;&#65533;x	&#65533;&#65533;&#65533;&#65533;&#687;&#65533;X&#65533;*(&#65533;\d&#65533;0l|&#65533;&#65533;#&#65533;&#65533;&#65533;Q+&#65533;Y&#65533;N&#65533;p[&#65533;0&#65533;&#65533;p&#65533;|$&#65533;&#65533;D&#429;P&#65533;&#65533;&#65533;&#444;&#65533;D[&#65533;i&#65533;&#65533;*p&#529;P&#65533;%&#65533;M&#65533;J&#65533;
&#65533;&#65533;q,&#65533;&#65533;@&#65533;&#65533;&#65533;)(1&#65533;Dput#&#65533;&#65533;c&#65533;&#65533;&#1544;Nu&#65533;&#65533;&#65533;2&#65533;&#65533;&#65533;j	K&#65533;d&#65533;(TvU&#65533;&#65533;&#65533;&#1176;&#65533;&#65533;/J!&#65533;&#65533;$&#65533;a&#65533;D%h&#65533;&#65533;&#65533;i&#65533;&#65533;&&#65533;&#65533;&#65533;
&#65533;&#65533;D*=*&#65533;H`&#65533;\%&#65533;&#65533;&#65533;@&#65533;&#65533;&#65533;L&#65533;B1&#65533;&#65533;&#65533;a&#65533; &#65533;z&#65533;&#65533;&#65533;&#65533;S$&#65533;d\&#65533;&#65533;M&#65533;`&#65533;q&#333;&#700;&#65533;&#65533;&#65533;B&#65533;&#65533;Z	&#65533;p&#65533;&#65533;I&#65533;&#65533;1h&#65533;&#65533;MVO&#65533;@&#65533;&#65533;&#65533;`*&#65533;;&#65533;\*G&#65533;&#65533;G':&#65533;z0&#65533;&#65533;&#65533;&#65533;5W&#65533;&#65533;&#65533;&#65533;&#65533;<&#65533;5f&#65533;&#65533;	&#65533;&#65533;&#640;&#65533;~&#449;&#65533;U&#65533;3&#65533;0&#65533;&#65533; '&#65533;Jy&#65533;P&#65533;d&#65533;L?[D&&#65533;&#65533;&#65533;&#65533;&#65533;&#65533;&#65533;X&#65533;o&#65533;w&#65533;&#65533;&#65533;&#303;&#65533;i&#65533;&#65533;&&#65533;&#41744;&#65533;&#65533;L&#65533;&#65533;4&#65533;&#65533;&#65533;&#65533;@&#65533;u&#65533;&#65533;y&#65533;.&#65533;&#519;&#65533;(&#65533; b=&#65533;&#65533;&#65533;<&#65533;U&#65533;F\&#65533;C&#65533;[(&#65533;zz&#65533;?F&#65533;#&#65533;&#65533;g&#65533;=#+&#65533;=c&#65533;&#65533;.&#65533;&J&#65533; )&#65533;~&#65533;~ &#65533;F&#65533;&#65533;&#65533;&#65533; 1~&&#65533;&#65533;&#65533;&#65533;&#65533;"&#65533;&#65533;G&#65533;k&#65533;]&#65533;&#65533;&#65533; 2&#65533;&#65533;a&#65533;&#65533;0`$H0 &#65533;&#65533;&#65533;yF&#65533;d6,&#65533; tV&#65533;	&#65533;&#65533;&#65533;(&#65533;&#65533;&#65533;&#65533;N&#65533;&#65533;&#65533;h}&#1422;&#65533;L&#65533;&#65533;&#65533;&#65533;&#868;O&#65533;&#65533;M&#65533;&#65533;j&#999;O}&#1528;R6&#65533;'n&#65533;&#65533;&#65533;&#65533;&#65533;&#65533;q&#65533;f:&#65533;&#65533;>x:&#65533;7&#65533;Ab&#65533;	&#65533;&#65533;x&#65533;b&#65533;&#65533; &#65533;_	 &#65533;&#65533;&#65533;i&#65533;&#65533;$&#65533;&#65533;G#zWP p,oD&#65533;3&#65533;P &#65533;T<$1f&#65533;*&#65533;m&#65533;,e&[o&#65533;C9eS&#65533;A6&#65533;&#65533;&#65533;1&#65533;:A&#65533;&#65533;&#65533;"&#65533;&#65533;!@ e&#65533;
y&#65533;+&#65533;G&#65533;R&#65533;H'0&#65533; $&#65533;&#65533; :@&#65533;0h&#65533;&#65533;F&#65533;604&#65533;a&7&#65533;&#65533;!&&#65533;&#65533;|&#65533;g>7&#65533;>:W}fx&#65533;&#65533;a&#65533;&#65533;0&#65533;&#65533;}&#65533;&#1029;&#65533;&#65533;&#65533;`;P>x&#65533;3&#65533; b&#65533;&#65533;qr&#65533;2A&#65533;&#65533;&#65533;5&#65533;&#65533;&#578;` NR&#65533;@- j&#65533;.&#65533;&#65533;S&#65533;0\&#1316;
&#65533;&#65533;
&#65533;v&#65533;&#65533;*y&#65533;&#65533;a&#65533;&#65533;&#65533;P`5c50&#65533;&#65533; &#65533;x"2@ `&#65533;:&#65533;&#65533;&#65533;#&#65533;c6Lqe&#65533;b&#65533;1A&#65533;ARR`d$+&#65533;Q&#65533;z&#65533;&#65533;A&#65533;&#65533;&#65533;&#65533;&#65533;1&#65533;&#65533;V&#65533; &#65533;s-@&#65533;A&#65533;h&#65533;v&#65533;&#65533;eu0s`x&h&#65533;2&#65533;V&#65533;h&#1551;&#65533;w}@Wo8~&#65533;&#65533;ItH&6 wx&#65533;&#65533; +@&#65533;&#65533;&#65533;&#65533;&#65533;&#65533;4V&#65533;/ !&#65533;D&#65533;&#65533;&#65533;km&#65533;.&#65533;)&#65533;/&#65533;.&#65533;;N!&&#65533;GX&#65533;e:%:&#65533; )&#65533;Z&#65533;HPnCR0&#65533;$&#65533;&#65533;&#65533;$Po&#65533;&#65533;.&#1025;&#65533;d@0'p";&#65533;.)&#65533;G&#65533;&#65533; &#65533;A&#65533;k&#65533;&#65533;6 g&#65533;&#65533; &#65533;&#65533; :&#65533;&#65533;/&#65533;&#65533;4&#65533;&#65533;&#65533;({-p&#65533;&#65533;`4HU&#65533;&#65533; E 2&#65533;&#65533;x&#65533;&#272;2Y&#65533;&#65533;&#17356;&#65533;&#65533;6&#65533;i&#65533;&#65533;V&#65533;0&#65533;&#65533;0K&#65533;&#65533;&#65533;&#65533;`&#65533;&#65533;&#65533;&#65533;&s&#65533;$) !0&#65533;&#65533;,&#65533;]&#1888;&#65533;&#65533;n&#65533;%&#65533;+@1t&#65533;pH&#65533;&#65533;8&#65533;B;&#65533;XD)&#65533;." ;&#65533;&#1162;&#65533;P&#65533;u3c&#65533;SAW&#65533;&#65533;(&#65533;>p&#65533;  8&#65533;PI&#65533;EV&#65533;D&#65533;&#65533;0Y&#65533;7j!AY 32FS(`n6#QJ&#65533;D&#65533;P[&#65533;#&#65533;3&#65533;lPR^&#65533;+R&#65533;7 &#65533;&#65533;L&#65533;&#65533;G&#65533;V&#65533;p^N&#65533;^&#65533;&#65533; &&#65533;&#65533;&#65533;#J&#65533;hW&#1240;:}&#65533;&#65533;&&#65533;&#65533;&#65533;&#65533;&#5599;&#65533;#&#65533;&#65533;&#65533;r&#65533;&#65533;e4&#65533; c&#65533; 1&#65533;P8:&#65533;&#65533;&#65533;c&#1840;n+P&#65533; .{&#65533;&#65533;<1=&#65533;&#65533;h&#65533;vP&#65533;E&#65533;T&#65533;wu&#65533;&#65533;&#65533;x&#65533;&#65533;&#65533;&#65533;p1&#65533;&#65533;36&#65533;8 &#65533;Q92\&#65533;# 5 	&#65533;A&#930;A&#65533;
&#65533;,W&#65533; ;&#65533;b@#&#65533;Ge  4&#65533;Py&#65533;%=&#65533;!/&#65533;&#65533;5&#65533;E&#65533;"pNQ&#65533;&#65533; }&#65533;	&#65533;&#65533;&#65533;&#65533;; &#65533;&#65533;4&#65533;Y&#65533;&#1152;	h&#65533;&#65533;&#65533;u&#65533;F&#65533;j>&#65533;&#65533;&#65533;-&#65533;&#65533;&#65533;&#42534;&#65533;` &#65533;&#65533;K&#65533;&#65533;<S	(&#65533;ai&#65533;&#65533;= `&#65533;&#65533;(&#65533;&#65533; &#65533;q&#65533;<60&#65533;Bl&#65533;&#65533;&#65533;R&#65533;&#65533;&#65533;&#1926;&#65533;&#65533;&#65533;&#65533;&#65533;&&#65533;Ffa"&#65533;&#65533;&#65533;&#65533;&#65533;&#65533;&#65533; &#65533;	&#65533;&#65533;&#65533;&Dr4'P9u63n5"&#65533; &#65533;0\&&#65533;5&#65533;\/&#65533;&#65533;&#65533;D &#65533;&#65533;F&#65533;&#65533;XY$&#65533;&#65533;6nrc&#65533;?P3J@!&#65533;&#1137;&#65533;&#65533;B&#65533;&#65533; &#65533;&#65533;I&#65533;T&`P2S&#326;&#65533;*&#65533;&#65533;9!1&#65533;<k_&#65533;?&#65533;P!tg&#65533;&#65533;I&#65533;8>db&&#65533;P^Y&#1168;&#65533;@A&#65533;.O&#65533;p)&#65533;AY&#65533;&#65533;\&#65533;A3C*F&#65533;&#65533;&#65533;&#65533;b_1&#65533;5&#65533;SU&#65533;&#65533; 8&#65533;&#65533;F&#65533;&#65533;$EN1&#65533;&#65533;&#65533;!y{l&#65533;]"&#65533;i&#65533;2&#65533;.&#65533;&#65533;X^Fw&#65533;)E&#65533;!o&#65533;&#65533;H1&#65533;f&#65533;&#65533;F^&#65533;&#65533;&#65533;p&#65533;q.&#65533;o 11|&#65533;0Z0&#65533;&#65533;&#65533;&#65533;"&#65533;T&#65533;`0$ &#65533;= &#65533;B&#65533;	&#1943;&#65533;&#65533;V&#65533;&#65533;&#454;`&#65533;|&#65533;9&#65533;={&#65533;&#65533;&#65533;&#65533;o&#65533;&#65533;J&#65533;&#65533;&#65533;T&#65533;&#65533;&#65533;``&#65533;W&#65533;&#65533;gG&#65533;a3nd+|"c;&#65533;R&#303;H&#65533;j0rup&#65533;&#65533;*^XR&#65533;&#65533;&#65533;O&#65533;&#65533;Y&#65533;&#65533;&#65533;&#65533;&#65533;
&#65533;&#65533;Q8&#65533;*&#65533;&#65533;Q-&#65533;&#65533; /8&#65533;)5@f&#65533;!&#65533;^&#65533;%0r&#65533;&#65533;X&#65533;&#65533;w1qnSy:	&#65533; &#65533;.D&#1777;.&#65533;$&#65533;&#65533;5`@l6&#65533;&#65533;5&#65533;&#65533;&#65533;D &#65533;@m&#370;&#65533;&#65533;_&#65533;L	&#65533;&#65533;p^ &#65533;&#65533;&#65533;@0&#65533;&#65533;a2&#65533;&&#65533;;?&#65533;Q&#65533;&#65533;&#65533;;&#65533;&#65533;d&#65533;7k&&#65533;T!c	&#65533;&#65533; &#65533;14B&#65533;	&#65533;`D<<A  #&#65533;&#65533; It+&#65533;&#65533;l[1&#65533;&#65533;
&#1227;1&#65533; *&#65533; * P&#65533;.&#65533;CN&#65533;C&#65533;y&#65533;0Ix&#65533;z&#65533;T
` A&#65533;&#65533;P&#65533;A&#65533;.&#65533;&#65533;l`n&#65533;xQv2&#65533;&#65533;@{!B&#65533;.M: P&#65533;@&#65533;&#65533;&#1124;&#65533;"&#65533;&#65533;Q&#65533;c
&#65533;R&#65533;1v"'&#65533;&#65533;&#65533;&#65533;&#65533;S&#65533;*&#65533;1G&#65533;;&#65533;Q &#721;&#65533;Y&#65533;_,&#65533;s&#65533;&#65533;`&#65533;&#65533;&#65533;&#65533;tah T
&#65533;
&#65533;Q&#65533;&#65533;&&#65533;&#65533;&#65533;U&#65533;&#65533;'&#65533;&#65533;i&#65533;&#65533;%&#65533;&#65533;&#65533;&#65533;L&#65533;J&#65533;&#65533;&#65533;&#65533;Q&#65533;*&#65533;&#65533;&#65533;G&#65533;`A&#65533;&#65533;FC3 &#65533;&#65533;@&#65533;PrQ#k&#65533;g5&#65533;d&#65533;&#65533;
&#65533;&#65533;uW&#65533;&#65533;&#65533;7&#65533;&#65533;D&#65533;*(D&#65533;#mDC`&#65533;&#65533;&#65533;v&#65533;:0{Z+`+T&#65533;&#65533;tAl&#1060;1A&#65533;Bq9+&#65533;V&#65533;&#65533;)&#65533;&#65533;6&#65533;%=<&#65533;5&#65533;&#65533;&#65533;&#65533;&#339;Y!&#65533;&#65533;*&#65533;&#65533;9C.&#65533;(&#65533;&#65533;5TB&#65533;4&#65533;T&#65533;Kt&#65533;>&#65533;&#65533;h&#65533;+&#65533;&#65533;L&#65533;&#65533;lU&#65533;&#65533;b-&#65533;&#65533;&#65533;9&#65533;'&#65533;@K!3sJ&#65533;'&#65533;1H&#65533;T1W&#65533;&#65533;&#65533;0&#65533;w Q&#65533;&#65533;&#65533;A<+&#65533; &#65533;&#65533;K&#65533;<&#65533;2&#65533;&#65533;~&#65533;J&#65533;m&#65533;p&#65533;9g
&#65533;3t&#65533;#\&#65533;X"2S&#65533;&#65533;&#65533;p,O&#65533; &#65533;&#65533;	&#65533;&#1776;&#65533;&#65533;&#65533;&#65533;f'&#65533;Tl&#65533;&#65533;&#65533;BC&#65533;&#65533;&#65533;)&#65533;&#65533;&#65533;&#65533;&#65533;&#65533;p&#65533;&#1091;n#&#65533;&#65533;&#1925;&#65533;@&#65533;`&#65533;&#65533;(&#65533;H&#65533;&#65533;&@&#65533;&#65533;0&#65533;&#65533;&#65533;M&#65533;o&#1881;,'4K&#65533;3&#65533;V&#65533;&#65533;	&#65533;&#65533;&#294;:&#65533;&#65533;c&#65533;&#65533;[&#65533;i7#(c&#65533;X,&#65533;&#672;?&#65533;KLw^&#65533; &#65533;k&#65533;a4&#65533;W@! 0l&#65533;.` P&#65533;a&#65533;&#65533;QF&#65533;&#65533;&#65533;&#65533;&o&#65533;-&#65533;&#65533;.$A&#65533;	&#65533;o&#65533;&#65533;#jFl&#65533;&#65533;&#65533;&#65533;&#65533;&#65533;&#65533;&#65533;Sq#~&#65533;&#65533;pc&#65533;&#65533;&#65533;b&#65533;3=p 6&#65533;&#65533;&#65533;S&#65533;r&#65533;A&#65533;*0ZXzue&#65533;&#65533;A&+F&#65533;&#65533;&#65533;/&#65533;"&#65533;
t *phl&#65533;:&#65533;&#65533;&#65533;&#65533;;&#65533;f^&#65533;'2&#65533;=&#65533;&#65533;r&&#65533;hb&#65533;&#65533;&&#65533;&#65533;}&jRU`&#65533;&#65533;&#65533;}&#65533;ZuJ&#65533;%&#65533;&#65533;&#65533;&#65533;&#65533;&#65533;&#65533;6&#65533;&#65533;&#65533;t&#65533;&#65533;&#65533;&#1137;%&#65533;^_&#65533;)&#65533;&#65533;&#65533;&#65533;&#65533;<yEKd&#65533; &#65533;&#65533;&#65533;&#65533;A&#65533;\?A&#65533;&#65533;0c&#65533;&#65533;!&#65533;&#65533; ~&#65533;&#65533;!&#65533;X#-/;x5&#65533;*&#65533;s&#65533;&#65533;A&#65533;T&#65533;y&#65533;C&#65533;&#65533;&#65533;k N&#65533;mM &#65533;g6&#65533;&#65533;&#65533;&#65533;&#65533;k&#65533;&#65533;l&#65533;
WBR&#65533;W"@&#65533;1)/ + &#65533;&#65533;&#65533;`&#1856;4&#65533;&#65533;h4`&#65533;M5~&#65533; &#65533;(0wS%&#65533;`8i&#65533;&#65533;&#65533;&#655;x&#65533;&#65533;3&#65533;&#65533;
LL&#65533;fR&#65533;&#65533;(d&#65533;&#65533;~se.I&#65533;&#65533;5q&#65533;r %YW&#65533;&#65533;h=&#65533;0&#65533;t 
&#65533;
&#65533;!,&#65533;+ (A&#65533;&#65533;&#65533;&#65533;&#65533;b&#65533;u&#65533;@&#65533;&#65533;*Ntp&#65533;Cu&#65533; &#65533;%e4&#65533;&#65533;&#65533;r"+ &#65533;$&#65533;?,|&#65533;&#65533;[&#65533;&&#65533;&#65533;d&#65533;M&#65533;&#385;&#65533;A&#65533;&#65533;&#65533;$PU&#65533;@P&#65533;;&#65533;2I$P=&#65533;0pQJH&#65533;&#65533;&#65533;V&#65533;&#65533;ZJt&#65533;&#65533;3&#6004;c"U&#65533;<&#65533;&#65533;U&#65533;W&#65533;&#65533;~&#65533;&#65533;&#65533;&#65533;+&#65533;i8&#65533;&#65533;&#1067;&#65533;v?&#65533;yg&#65533;?oMhx&#65533;V&#65533;&#65533;&#65533;&#65533;`%&#65533;&#65533;&#65533;&#65533;5=&#65533;V&#65533;&#65533;i2&#65533;)&#65533;~&#65533;c@&#65533;X4>5\&#65533;p&#65533;BH&#65533;&#65533;.$9	&#65533;k&#65533;bb&#65533;&#65533;&#65533;/r4<&#65533;D,&#65533;>p u&#65533;&#65533;&#65533;Vn&#65533;&#65533;^&#65533;&#65533;&#65533;0&&#65533;@3&#65533;&#65533;&#65533;3&#65533;&#65533;T } &#65533;&#65533;&#65533;dD&#65533;$`(&#65533;&#65533;&#65533;1K&#65533;C&#65533;4 &#65533;&#33650;1&#65533;/K&#65533;&#65533;^&#65533;&#65533;3D&#65533;	&#65533;&#65533;3&#65533;&#65533;&#65533;&#65533;&#65533;&#65533;&#65533;&#65533;&#65533;&#65533;&#65533;&#65533;&#65533;&#65533;&#65533;&#65533;&#65533;&#65533;&#65533;&#65533;&#65533;&#65533;&#65533;&#65533;&#65533;&#65533; &#65533; 7	
B??&#65533;&#65533;?
77
&#65533;&#65533;	&#65533;7 ;		7&&#65533;&#65533;&#65533;&&-&#65533;!!--#+& +*!&#65533;&#65533;$.-$!-$&#65533;$&#1733;TWAD&#65533;<P&#65533;&#65533;&#134;&#65533; &#65533;&#65533;,L&#65533;p	&#65533;&#65533;&#65533;$$&#65533;&#65533;/@&#65533;> &#65533;&#65533;&#1987;X&#65533;&#195;$=sQ&#65533;&#65533;&#65533;azPa&#65533;V&#65533;AC&#65533;F&#65533;A&#65533;j:&#65533;&#65533;d!S &#65533;D%&#65533;&#65533;-[&#65533;&#65533;R&#65533;@*!
t &#1907;u&#65533;Fh&#65533;&#65533;&#2046;&#65533;,QL&#65533;&#65533;&#65533;&#200;&#824;c&#65533;&#65533;"h&#65533;K&#65533;&#65533;*&#65533;&#1898;&#65533;&#345;&#65533;&#65533;;&#65533;&#65533;+&#65533;&#1473;&#65533;B`a);&#65533;&#65533; &#256;F&#65533;

&#65533;\`Y&#306;|[(#&#65533;&#65533;@&#65533;&#65533;&#65533;&#208;a&#196;&xZ&#65533;&#65533;&#65533;&#65533;
&#65533;`&#65533;&#65533;&#65533;&#65533;&#65533;&1&#65533;B>	&#1949;&#65533;`&#65533;&#65533;&#65533;&#65533;&#65533;
&#65533;`&#65533;c&#1782;&#65533;$>&#65533;&#65533;W&#65533;&#1986;|&#65533;BU&#1051;<&#1037;P@&#65533;`2:Y&#65533;Q5&#65533;u&#65533;&#65533;&#65533;&#65533;&#1669;&#65533;tSL&#65533; &#1027;0; &#65533;&#65533;&#65533;&#65533;&#65533;K&#65533;m&#65533;&#65533;+n&#65533;B&#65533;\3&#65533;h&#65533;@ XG&#65533;&#1551;@)&#65533;A6&#65533;	&&#65533;D&#65533;&#65533;]l&#65533;b&#651;&#65533;&#65533;&#65533;J.L&#65533;f&#65533;&#65533;5`B1h &#65533;&#65533;&#65533;&#65533;&#65533;&#65533;:Z&#65533;&#65533;
H&#65533;&#65533;&#65533;0&#65533;&#65533;|&#65533;[ &#65533;&#65533;C&#65533;&#65533;L$&#65533;&#65533; $&#65533;&#65533; +&#65533;@=&#65533;p&#65533;Q\gO7`&#65533;&#65533;D&#65533;&#65533;&#65533; &#65533;P&#65533;
&#65533;I&#65533;&#65533;	&#65533;Y&#65533;xh&#65533;&#65533;0`&#65533;T&#65533;Sn&#65533;&#65533;&#65533;&#65533; 5Y5&#65533;&#656;&#65533;&#65533;L&#65533;|&#65533;k&#344;&#65533;&#65533;p6 b ~ &#65533;*&#65533;&#65533;fK[&#65533;E&#65533;;4yZm&#65533;&#65533;V*&#65533;d9&#65533;3&#65533;b&#65533;^:&#65533;&#1230;D&#65533;&#65533;&#65533;&#65533;+X&#65533;&#65533;pB&#65533;&#65533;&#65533;.	@&#65533;J+&#65533;&#65533;&#65533;)&#65533;UV#Y&#65533;&#65533;b@7"&#65533;N&#912;&#65533;BA&#65533; t&#65533;&#65533;
&#65533;  &#65533;B&#65533;#@ *3&#65533;
,`&#65533;&#65533; &#65533;4&#65533;s&#65533;&#65533;p&#65533;&#65533;C{&#65533;&#65533;&#65533;&#65533;&#65533;&#65533;&#1026;8&#65533;&#65533;&#65533;&#65533;D-+&#65533;5&#65533;&#65533;&#65533;&#65533;\`&#65533;=X&#65533;&#65533; %5`&#65533; &#65533; &#608;&#65533;&#65533;&#65533;U&#65533;$\&#130;&#65533;!(<ST&#65533;&#65533;ze&#65533;t&#65533;WJp!Z^y,&#65533;&#65533;&#65533;*B@&#65533;Y&#65533;BY^&#26523;&#65533;&#65533;&#65533;&#65533;+&#65533;&#65533;W~@>&#65533;X&&#65533;|&#65533;&#13477;&#65533;&#65533;&#65516;&#65533;&#65533;d&#65533;)&#65533;8,&#65533;&#65533;&#65533;>&#65533;&#65533;N&#65533;&#65533;b	4&#65533;&#65533;O&#65533;h#&#65533;&#65533;v&#65533;J!< &#65533;"&#65533;&#1047; @(  #\3I&#65533;&#65533;A9&#65533;@&#65533;&#65533;&#65533;$&#65533;Tx@&#65533;&#65533;&#65533;d`&#65533;&#65533;&#65533;tnD= &#65533;=&#65533;&#65533;&#65533;@:WD5y&#65533;O &#65533;.C5&#65533;*&#65533;Z&#65533;&#65533; &#65533;A&#1622;&#183;^&#65533;+&#65533;&#65533;&#65533;&#65533;&El&#65533;&#65533;Y&#65533;&#65533;
&#828;(F'&#65533;&#65533;&#65533;&#65533;P&#65533;&#65533;&#65533;&#65533; &#65533;5/&#65533;&#65533;&#65533;&#65533;8$Rw&#65533;$5 -2&#65533;&#65533;&#65533;V&#65533;
!&#65533;&#65533;3&#65533;r&#65533;.v&#65533;&#65533;&#65533;&#1317;=(K4&#65533;&#65533;&#65533;&#65533; &#65533;@Y&#65533;&#65533;&#65533;l&#65533;-{&#65533;&#65533;a Ah&>&#65533;L&#65533;  &#65533;j8&#65533;&#65533;&#65533;oP&#65533;X&#65533;?&#65533;\b%&#65533;&#65533; :0`(X&#65533;&#65533;	&#65533;1&#65533;]&#65533;2&#65533;&#65533; &#65533;&#65533; h&#65533;_X &#65533;v&#65533;`hP&#65533;&#65533;x&#65533;8#u&#65533;&#65533;>&#65533;&#65533;*B&#65533; 8G$&#65533;&#65533;@UeF:&#65533;&#65533;A\H&#65533;Nd&#65533;(&#65533;&#65533;&#65533;oA -&#1538;&#65533;Eq&#65533;&#65533;&&#65533;&#65533;&#65533;LD&#65533;&#65533;&#65533;&#737;6&#65533;&#65533;MH&#65533;&#65533;&#65533;5&#65533;RW&#65533;&#65533;p&#65533;#&#65533;&#65533;0&#65533;:&#65533;&#65533;"Z&#65533;&#65533;&#65533;&#65533; &#65533;U&#65533;6&#65533;&#65533; &#65533;&#65533;&#65533;&#65533;&#65533;&#65533;)A&#65533;&#65533;\BY&#65533;`&#65533;h&#65533;&#65533;&#65533;i&#65533;&#65533;&#65533;J&#545;
&#65533;&#65533;P)y %Q&&#65533;&#65533;`<&#65533;&#65533;,&#1027;&#65533;@P&#65533;a&#65533; 8@&#65533; <&#65533;&#65533;Z&#65533;&#65533;N8&#65533;([ (&#1444;g&#65533;{&#65533;&#65533;&#65533;&#65533;&H-&#65533;/4&#65533; &#65533;`)=&#65533;&#65533;;W&#65533;&#65533;&#65533;J+2&#65533;0[&#65533;&#65533;Lla4&#65533;z#%A&#65533;&#65533;&#65533;l&#65533;&#65533;&#65533;&#1462;&#65533;&#65533;i&#65533;a;GP&#65533;E,&#65533;!]	c&#65533;&#65533;&#65533;a/c&#65533;j&#65533;&#65533;w&#65533;i&#65533;&#65533;&#65533;!&#65533;&#65533;&#65533;&#65533;&#65533;&#65533;&#65533;&#65533;6&p/v&#65533;T&#65533;&#1153;&#65533;T&#65533;&#65533;&#65533;&#65533;&#65533;& Z)<&#65533;<6&#65533; &#65533;&#65533;t(!&#65533;H.t&#65533;&#65533;`y&#65533;&#65533; &#65533;t&#65533;$&#65533;@8&#65533;&#65533;&#65533;=&#65533;Ab0&#65533;t&#65533;A-!&#65533;&#65533;&#65533;0n&#65533;&#65533;&#1040;&#65533;	v`&#65533;&#65533;b&#65533;&#65533;&#65533;&#65533;U&#65533;&#65533;&#65533;4&#65533;&#65533;k&#65533;&#65533;&#65533;r&#65533;+2&#65533;P&#65533;&#65533;&#65533;&#65533;B&#65533;pB2Tk&#65533;&#65533;&#65533;&#65533;j&#65533;&#65533;rd>q&#65533;&#65533;I&#65533;&#65533;&#65533;&#65533;&#65533;&#1240;&#65533;&#65533;&#65533;&#65533;(&#65533;(&#65533;H&#65533;&#65533;[&#65533;b"&#65533;5&#65533;&#65533; &#65533;&#65533;E$&#65533;T;&#65533; &#65533;u&#65533;(JG0&#65533;xD0&#65533;0&#65533;&#65533;&#65533;&#65533;&#65533;&#65533;(&#65533;&#65533;+1&#65533;57&#65533;c6g&#65533;"&#65533;&#65533;&#65533;&#65533;&#65533;"&#65533;&#65533;&#65533;@&#65533;dQ&#65533;[&#65533;k&#65533; &#65533;&#65533;&#65533;&#65533;&#65533;&#65533;&#65533;&#65533;^j&#65533; 6 &#65533;hDQLXKL&#65533;g&#65533;z&#65533;X&#65533;t&#65533;&#65533;3&#65533;&#65533;9&#65533;&#65533;&#65533;\{&#65533;&'&#65533;&#65533;&#65533;&#65533;&#1535;&#65533;Nt&#65533;&#856;#qb&#65533;&#65533;)kd&#65533;bN&#65533;&#65533;&#65533;3&#65533;h&#65533;c&#65533; re	&#65533;W&#65533;&#65533;H&#65533;Aq&#65533;&#65533;^&#65533;, &#65533;hc"&#65533;&#65533;c&#65533;&#65533;a&#65533;jJcqj,(&#65533;&#65533;Q%&#65533;&#65533;;&#65533;&#65533;&#65533;&#65533;&#65533;U&#65533;r^&#65533;8&#65533;&#65533;&#65533;YxH@Xk<&#65533;&#65533;&#65533;1&#65533;&#65533;Y&#65533; &#65533;@&#65533;z&#1024;~H&#65533;K)&#65533;&#65533;B&#65533;&#65533;&#65533;&#65533;-&#65533;&#65533;&#65533;&#65533;&#65533;
iF&#65533;P&#65533;
&#65533;&#65533;&#65533;G&#247;&#65533;4~&#65533;&#65533;<&#65533;F&#65533;W&#65533;&#65533;&#65533;oJS&#65533;&#65533;&#65533;&#65533;W&#65533;'#-&#1890;W&#65533;2.&#65533;P&#65533;*&#65533;&#65533;&#65533;&#65533;0&#1841;&#65533;&#65533;&#65533;&#65533;]K&#65533;&#65533;&#65533;6Y&#65533;`&#65533;&#65533;&#65533;`QA8&#65533;L&#65533;&#65533;&#65533;&#65533;s&#65533;&#65533;&#65533;&#65533;T&#65533;&#65533;&#65533;A&#65533;R$&#65533;b&#65533;&#65533;&#65533;D&@&#65533;&#65533;&#65533;&#65533;exo4&#65533;&#65533;E&#65533;iZW&#65533;[Ylq&#65533;-!dg&#65533;&#65533;&#65533;W&#65533;&#65533;.&#65533;!&#65533;&#65533;&#65533;H&#65533;&#65533;&#65533;&#65533;&#65533;&#65533;w eSs&#44731;&#65533;! &#65533;a&#65533;&#65533;&#942; &#65533;&#65533;&#65533;^h&#65533;&#65533;&#65533;&#65533;R8( &#65533;&#65533;&#65533; &#65533;&#65533;Al&#65533;&#65533;D5C&#65533;&#65533;S&#65533;|&#65533;&#65533;= <Y
&#65533;&#65533;+&#65533;&#65533;d&#65533;~&#65533;Cg&#65533;&#65533;&#65533;&#65533;"&#65533;	&#1454;h&#1058;s&#65533;&U?>&#65533;yQ&#65533;&#65533;&#65533;Q&#65533;i&#65533;V
&#65533;DQ9&#65533;&#65533;K&#65533;&#65533;&#65533;&#65533;&#65533;Qg&#65533;&#65533;\&#65533;[&#65533;&#65533;&#65533;{&#65533;&#65533;#)&#65533;&#65533;&#65533;&#1121;&#65533;&#65533;&#65533;&#65533;&#65533;&#65533;&#65533;a&#65533;&#65533;&#153;&#65533;@&#65533;&#65533;_&#65533;cozSQ&#65533;&#1196;&#65533;WjTWT&#65533;&#65533;CT&#65533;w!&#65533;!P&#65533;e5&#65533;pI&#65533;&#65533;j&&#65533;c!sE&#65533;34&#65533;b&#65533;<$&#65533;'&#65533;,&#65533;+! Pcr;+&#65533;r&#65533;E@&#65533;& @-&#65533;E&#65533;&#65533;Y&#65533;F&#65533; 4&#65533;w&#65533;&#65533;DR&#65533;&#65533;7&#65533;&#65533;Y&#65533;:&#65533;&#65533;$&#65533;&#65533;}&#65533;ADR&#65533;i&#65533;0~&#65533;%w&#65533;&#65533;9&#65533;GZ&#65533;&#65533;&#65533;`&#65533;9 &#65533;5&#65533;&#65533;&#65533;pi&#65533;&#1028;&#65533;&#65533;&#65533;&#65533;UuF_ga]F &#65533;G&#65533;G&#65533;&#65533;&#65533;&#65533;F&#65533;&#65533;&#65533;&#65533;pF^&#65533;c&#65533;W6&#65533;Py.&#65533;{rFN"&#65533;&#65533; &#65533;S +&#65533;"&#65533;@U66&#65533;7&#65533;&#65533;" (&#1032;51 &#65533;&#65533;jW&#65533;XD3&#65533; 
r2gd&#65533;&#65533; &#65533;pU&#65533;:K&#65533;U#&#65533;"&#65533;%&&#65533;xwf~&#65533;Gk&#325;&#65533;8&#65533;E&#65533;9&#65533;xH >`9pqA&#65533;Ll'&#65533; :"&#65533;/H&#65533;K&#65533;d&#65533;V&#65533;D&#65533;&#65533;lr `5&#65533;Cn&#65533;&#65533;!R*&#65533;2&#65533;%w&#65533;&#65533;$&#65533;&#65533;2&#65533;&#65533;K,0T &#65533;E,&#65533;30*&#1032;(&#65533;&&#65533;0&#65533;t &#65533;ey&#256;&#65533;Pl&O&#65533;0J'"&#65533;0&#65533;&#65533;B&#65533;
wv&#65533;8&#65533;&#65533;g&#65533;6&#65533;gw&#65533;~&#312;&#65533;,&#65533;&#65533;&#65533;#&#65533;6=&#65533;hg&#65533;ib&#65533;L&#2007;i&#65533;&#65533;#&#65533;
&#65533;&#65533;d&#529;e&#65533;&#65533;V	2Tk&#65533;]&#352;O&#65533;b&#65533;&#65533;2v&#65533;&#65533;'& j&#65533;]&#65533;&#65533;Xrc&#65533;&#65533;&#65533;&#65533;UaX&#65533;&#65533;u&#65533;`T9&#65533;8,&#65533;>&#65533;&#65533;@&#65533;"(Q&#65533;ZR&#65533;&#65533;%&#65533;B&#65533;&#65533;UglqBqo&#65533;#&&#65533;&#65533;&#65533;3~J&#65533;$(&#65533;w&#65533;&#1234;&#65533;&#65533;&#65533;&#65533;&#65533;	&#65533;&#65533;&#65533;&#65533;%
>&#65533;&#65533;K6&#65533;$&#65533;po&#65533;0IhgQ0
&#65533;E&#65533;&#65533;&#65533;&#65533;j#r&#65533;&#65533;fc&#65533;7&#65533;Fh&#405; #A&#65533;v&#65533;&#65533;%eA A&#65533;8- &#65533;3&#65533;@u&#65533;&#65533;z &#65533; &#65533;&&#65533;&#65533;@.&#65533;&#65533;=y&#65533;&#65533;&#65533;sY &#65533;&#30441;c&#65533;&#65533;:7 &#65533;	qE&#65533;Njg:x1M&#65533;&#65533;8}Qh&#65533;&#65533;&#65533;9&#65533;&#65533;&#65533;9/&#65533;_&#65533; +4
P4F&#65533;&#65533;>	P"N&#65533;&#65533;x&#65533;&#65533;QB&#65533;&#65533;~c'r&#65533;`Y&#65533;pU&#65533;sK &#9956;&#65533;&#65533;0-B,&#65533;&#65533;,jv&#65533;U&#65533;A&#65533;9"&#65533;&#65533;&#65533;X H9&#65533;&#65533;&#65533;&#65533;d&#65533;=~b,Q&#65533;A&#65533;tL&#65533;&#65533;s&#65533;&#65533;&#65533;w%&#65533;&#65533;DN&#65533;vl&#65533;`&#65533;Y&#65533;>yq&#65533;d Tx_&#65533;&#65533;&#65533;G&#65533;R:&#65533;j&#65533;&#65533;Cx&#65533;)"&#65533;&#65533;&#65533;P&#65533;n&#65533; @`By&#21990;B&#65533;T&#65533;?.&#65533;&#65533;:&#65533;`v&#65533;%&#65533;&#65533;f&#65533;&#65533;%&#65533;&#65533;3 Se&#65533;O[Y5&#65533;0 +":C&#65533;&#65533;&&#65533;&#65533;$&#65533;7Z4	T"&#65533;%&#65533;}rva&#65533; vB
&0&#65533;&#65533;&#65533; @&#65533;&#65533;&#65533;&#65533;1&#65533;JT&#65533;&#65533;&#65533;vC&#65533;At&#65533;&#65533;l&#65533;Y&#65533;&#65533;S&#65533;&#65533;&#65533;
9&#65533;&#65533;.&#65533;&#65533;	Z
P&#65533;5PP&#299;&#65533;&#65533;6P&#65533;&#65533;t&#65533;&#65533;}Rr&#611;t&#65533;,&#65533;&#65533;&#65533; )dQv&#65533;&#65533;cT&#65533;&#65533;A7P?&#65533;&#65533;~SQ&#65533;*&#65533;#"&#65533;n&#65533;Olv&#65533;9yv&#65533;7-&#65533;&#65533;&#65533;RA~&#65533;NB.&#65533; &#65533;&#65533;S"&&#65533;:i!%&#65533;&#65533;&#65533;jAgt&#65533;uCkU&#65533;z&#65533;
&#65533;&#65533;&#65533;#&#65533;&#65533;C&#65533;&#65533;8&#65533;&#65533;5&#65533;4&#65533;>P-&#65533;/&#65533;&#65533;_u&#65533;
g&#65533;&#65533;:&#65533;&#65533;&#65533;&#65533;&#65533;&#65533;&#65533;"&#65533;&#65533;s&#65533;7n&#65533;qQ&#65533;U&#60705;&#65533;&#65533;&#65533;zU| &#65533;&#65533;&#65533;zU&#65533;&#65533;&#65533;&#65533;,
"-[&#65533;&#65533; BG&#529;&#65533;&#65533;`L&#65533;"CB&#65533;(&#65533;&#65533;%&#715;&#1092;~{Q&#688;\&#1746;&#65533;J/&#65533;&#65533;hf.&#65533;&#65533;&#65533;J&#65533; Z&#65533;
fo&#65533;&#J&#65533;t&#65533;At&#1133;%&#65533;f&#65533;&#65533;&#65533;E&#739;&#65533;&#65533;&#65533;*&#65533;U&#65533;&#65533;&#65533;,a9&#65533;&#65533;&#65533;&#65533;&#65533;&#65533;sYA&#65533;&#230;&#65533;&#1625;&#65533;:&#65533;&#65533;iHJ&#65533; p
&#65533;&#65533;&#65533;&#65533;P`w&#65533;8&#65533;2`&#65533;&#65533;&#65533;&#1589;&#65533;;&#65533;&#65533;&#65533;	&#65533;	&#32352;&#65533;e&#65533;&#65533;&#65533;M&#65533;&#65533;-&#65533;&#65533;U&#65533;Z"AT&#65533;&#65533;Uv&#65533;xW&#65533;E&#65533;sk&#65533;&#65533;*B&#65533;&#65533;&#65533;$"^&#65533;&#65533;7#2&#65533;"yi&#65533;s&#589;&#65533;E&#65533;&#65533;&#65533;&#65533;KT&#65533;I&#65533;:&#65533;&#65533;&#65533;h&#65533;
&#65533;&#65533;LB&#65533;gdMf%p&#65533;	&#65533;&#65533;[&#65533;&#65533;jh{$&#65533;&#65533;&#65533;&#65533;&#65533;&#65533;&#65533;Z`i&#65533;C&#65533;'&#65533;&#65533;&#65533;jg
&#65533;Xt&#65533;&#65533;&#65533;&#65533;D&#644;q&#65533;&#65533;/&#65533;NIzq	@ND&#65533;6K&#65533;&#65533;:&#65533;'&#65533;&#65533;9g&#65533;&#65533;&#65533;&#65533;&#65533; &#65533;Lcj"e&#65533;L&#65533;&#65533;~wc&#65533;&#65533;92w&#65533;&#65533;&#65533;&#65533;Tj&#65533;&#65533;&#65533;	v`v#&#65533;%w&#65533;&#203;:&#65533;wB&#65533;&#65533;D&L&#65533;&#65533; \&#65533;m&#65533;@<&#65533;&#65533;`&#65533;;yLK&#65533;&#65533;z&#65533;s&#65533;%9&#65533;f&#65533;&#65533;"&#65533;&#65533;&#65533;^&#65533;6&#65533;&#65533;7&#65533;&#1618;&#65533;wF:&#65533;&#65533;-&#65533;&#65533;g1_&&#65533;&#65533;'&#1822;&#65533;X*&#65533;&#65533;p&#65533;&#65533;	&#65533;&#65533;t&#65533;kV
&#65533;&#65533;&#65533;8M&#65533;`&#65533;FDb
&#65533;&#65533; N&#65533;/&#65533;S&#65533;&#65533;&#65533;&#65533;D&#65533;C&#65533;&#65533;b&#65533;&#65533;oF&#65533;Z&#65533; @&#65533;&#65533;H&#65533;x':&#65533;&#65533;w&#65533;&#1675;D&#65533;&#65533;q9&#65533;g&|&#65533;t&#65533;&#65533;&#65533;&#492;&#65533;&#642;w~()xbkV&#65533;&#65533;%&#65533;&#65533;
`z&#65533;&#65533;^&#65533;&#65533;/ &#65533;&#65533;&#500;: &#1815;Q&#65533;LA&#65533;v&#65533;{0&#65533;p%J&#1746;&#65533;}#h'o%b&#65533;"&#65533;v&#65533;;&#65533;zq_'ht&#65533;~&#65533;&#65533;&#65533;&#65533;,&#65533;&#65533;9p=dMV&#65533;g&#65533;	&#65533;`W&#65533;C&#282;&#65533;N&#65533;&#727;&#65533;v&#65533;&#65533;&#65533;kL&#65533;&#65533;&#65533;N&#1553;&#1272;}&#65533;)&#65533;*[&#65533;Pi	&#65533;&#65533;&#65533;G&#65533;o&#65533;ia&#65533;&&#65533;
r&#65533;v&#65533;&#65533;V&#65533;\w&#65533;lM&#65533;	o<&#65533;&#65533;&#65533;h&#65533;x&#65533;&#65533;w&#65533;<hMpK"T&#65533;p&#65533; DE&#65533;`alo&#65533;&#65533;W&#65533;T:a&#65533;Wa&#65533;L&#65533;P8&#65533;&#65533;&#65533;&#65533;zq&#65533;&#65533;v&#65533;&#65533;U&#65533;}&#65533;L&#65533;&#65533;p%&#65533;&#65533;U&#11422;&#65533;&#65533;8&#65533;&#65533;&#65533;&#65533;&#65533;&#65533;Rm&#65533;&#65533;&#65533;&#65533;&#65533;u<w'&#65533;gw;#&#65533;&#65533;
q&#65533;&#65533;&#65533;&#65533;&#65533;&#65533;k&#65533;&#65533;&#65533;-&#42607;&#65533;)&#65533;F4&#65533;K;&#65533;`]&#65533;&#65533;q&#65533;D]o&#65533;&#65533;vh&#65533;Z&#65533;&#65533;&#65533;h&#65533;:r&#65533;&#34613;&#65533;;	&#65533;7&#1350;mp &#65533;<&#65533;&#65533;XM&#65533;s'&#65533;{]Ni&#65533;7tML;&#65533;&#65533;&#65533;^&#65533;W&#65533;m&#65533;&#65533;}9&#65533;&#65533;&#65533;&#65533;B%bg&#65533;li&#65533;&#65533;}&#65533;0&#65533;b&#65533;\&#65533;&#65533;&#65533;&#65533;&#65533;&#65533;&#65533;=N&#65533;}&#65533;T&#65533;&#65533;.&#65533;9&#65533;*&#65533;t&#65533;&#1334; &#65533;&#65533;&#841;&#65533;&#65533;&#65533;&#1046;&#65533;`/]D&#65533;yo&#65533;&#65533;&#65533;RR&#65533;Q&#65533;v&#188;|E&#65533; &#65533;&#65533;gN&#1154;&#65533;&#65533;&#65533;&#1909;Y&#65533;&#65533;-x&#23993;o&#65533;D&#65533;&#65533;&#65533;n:#&#65533;l&#65533;&#65533;&#65533;`&#65533;&#65533;&#65533;]D&#65533;&#65533;&#65533;&#65533;Np&#65533;v3qJ:&#65533;&#65533;<&#65533;&#65533;-Vl3wU&#65533;&#65533;&#65533;
&#65533;&#652;&#65533;&#65533;!&#65533;Cv&#65533;&#65533;K&#65533;&#65533;&#65533;9&#65533;&#65533;||&#65533;q&#65533;&#65533;J&#65533;`:):&#65533;&#65533;&#65533;D&#65533;&#65533;B&#65533;&#65533;J,&#65533;&#65533;VJ$~6&#65533;qV&#65533;ov'&#65533;Q&#65533;&#65533;4n&#65533;_&#65533;IBVK-D&#65533;&#65533;&#65533;&#1356;&#65533;%&#65533;&#1873;]&#367;|:&#65533;\L$&#65533;&#65533;&#65533;&#65533;&#65533;&#65533;&#65533;Bn0YZ&#65533;f&#65533;&#65533;&#65533;<T&#65533;Z.&#905;&#65533;w&#65533;g&#65533;c&#65533;&#65533;8&#65533;=&#65533;A&#65533; &#65533;hL-q&#65533;'&#65533;T&#65533;`&#65533;&#65533;i &#65533;&#65533;B&#65533;&#65533;&#65533;(<&#65533;X&#65533;&#65533;[&#65533;&#65533;&#65533;&#755;&#65533;&#65533;&#65533;&#65533;v&#65533;&#65533;k&#65533;&#65533;~&#65533;%&#65533;&#65533;-.&#65533;&#65533;-&#65533;m~&#65533;&#1756;&#65533;q&#65533;&#643;-&#34862;&#65533;&#65533;&#65533;X&#65533;&#65533;&#65533;5&#65533;.&#65533;&#65533;-&#65533;g&#65533;B.t&#65533;f&#65533;`S&#65533;F&#65533;-%&#65533;&#65533;&#65533;g&#65533;=i.&#65533;&#65533;&#65533;&#65533;&#65533;=x&#65533;&#65533;ue&#65533;&#65533;&#65533;&#65533;$h&#65533;&#65533;"r&#65533;[&#65533;IRx&#65533;&#65533;&#65533;|;&#65533;&#65533;&#65533;&#65533;&#65533;c&#65533;9.i>&#65533;&#65533;&#65533;7~&#1381;&#65533;iM&#65533;&#65533;&#65533;&#65533;&#65533;&#65533;:&#65533;/&#65533;&#65533;XK&#65533;&#65533;&#1525;z`&#65533;&#65533;&#65533;Y&#65533;&#65533;&#65533;&#65533;&#65533;&#65533;&&#65533;=&#65533;/&#65533; &#65533;&#65533;`&#65533;&#65533;Lx&#65533;&#65533;5&#65533;i&#65533;&#65533;&#65533;&#65533;&#65533;&#65533;&&#65533;L:w&#65533;rV&#65533;4&#65533;N&#65533;&#65533;&#65533;V&#65533;&#65533;c&#65533;&#65533;m&#65533;&#65533;&#65533;g&#65533;&#65533;&#65533;&#65533;]&#65533;
o&#65533;&#65533;&#65533;&#65533;&#65533;.Mo~I&#65533;.&#65533;&#65533;&#65533;}&#65533;bE`NV &#65533;8*&#65533;&#65533;&#65533;&#65533;(_&#65533;S&#65533;&#65533;V&#65533;#&#65533;&#65533;&#65533;8&#65533;M&#65533;&#65533;&#65533;#&#65533;=h&#65533;h&#65533;&#65533;&#65533;.&#65533;&#65533;C&#65533;&#65533;F&#65533;&#65533;&#65533;&#65533;9&#65533;V&#65533;&#65533;N/_j/_}&#65533;&#65533;>&#65533;&#65533;L&#65533;g&#65533;Q&#65533;&#65533;&#65533;&#65533;+&#65533;|&#65533;&#65533;&#65533;doh&#65533;.&#65533;&#65533;&#65533;.M&#65533;	Q&#65533;0	&#65533;p&#65533;&#65533;>&#65533;&#65533;&#65533;y.w&#65533;9&#65533;5&#65533;}&#65533;(&#65533;&#65533;&#65533;o&#65533;l&#65533;&#65533;:&#65533;&#65533;R&#65533;&#65533;U&#65533;&#22400;&#65533;&#65533;&#65533;fEM&#1934;&#65533;&#65533;&#65533;&#65533;&#65533;&#65533;&#65533;ghE&#65533;:"&#65533;&#65533;o&#65533;y&#65533;&#65533;&#65533;&#65533;#&#65533;W&#65533;&#1934;_&#65533;&#65533;&#65533;&#65533;moH&#65533;&#65533;&#65533;>&#65533;a&#65533;&#65533;~awO&#65533;&#65533;&#65533;&#255;	`&#65533;&#65533;&#65533;[&#65533;&#65533;&#65533;;&#65533;&#65533;n&#65533;&#65533;N&#65533;&#65533;&#65533;&#65533;W.<&#65533;H&#65533;&#65533;*o&#65533;&#65533;&#65533;&#65533;&#65533;&#65533;+&#65533;&#65533;*&#65533;&#65533;&#65533;  !&#65533; G ,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62;&#65533;&#65533;&#65533;&#65533;&#788;&#65533;&#65533;&#65533;&#65533;&#65533;&#65533;&#1432;&#1105;&#65533;&#65533;&#583;&#65533;&#65533;&#65533;&#65533;&#65533;&#65533;&#16874;&#1996;&#65533;&#65533;&#1796;&#65533;&#65533;&#65533;&#65533;&#65533;&#65533;&#65533;&#65533;&#65533;&#65533;&#65533;&#65533;&#65533;&#65533;&#65533;&#65533;&#65533;e&#758;M"&#65533;&#65533;ah&#65533;P&#65533;&#199;&#65533;5h&#65533;P3t&#65533;e&#65533;!&#334;&#65533;y&#65533;&#65533;a&#65533;!&#65533;S&#65533;\yj&#65533;&#339; &#65533;&#65533;(&#65533;f&#527;7&#65533;y&#65533;)&#65533;g<$&#65533;<x&#65533;&#65533;&#1123;H7&#65533;&#65533;N&#65533;&#970;8yJ&#65533;8&#65533;jL4D
g&#932;`&#202;&#65533;&#65533;)M&#65533;!&#65533;&#595;&#65533;&#65533;-B&#65533;]&#65533;&#65533;&#65533;&#65533;&#65533;k&#65533;&#65533;B&#65533;&#65533;&#65533;&#65533;&#1761;cF&#65533;p&#1652;T6&#1595;w&#65533;&#65533;&#65533;&#65533;B&#65533;@&#65533;&#65533;&#1725;}&#65533;&#65533;&#65533;Z&#65533;q\&#65533;&#65533;&#65533;&#65533;^T&#65533;w^&#65533;@&#65533;&#65533;&#65533;&#65533;,&#65533;&#1008;;/&#955;;6&#60854;hm-[n&#1134;dI+_&#65533;&#65533;&#65533;&#65533;j3&#1021;&#1728;u&#65533;  &#65533;&#1696;5&#65533;&#953;)w&#1019;<o&#65533;&#65533;# &#1005;&#65533;z&#65533;&#64966;&#65533;7&#65533;"&#65533;&#65533;&#65533;&#65533;_&#65533;1'\&#65533;&#65533;&#1433;&#65533;eG`&#65533;&#65533;h&#65533;n&#65533;&#65533;&#1408;y	&#65533;k&#65533;&#1438;u&#65533;Q&#65533;&#65533;&#65533;Wx&#65533;&#65533;&#65533;!&#65533;&#65533;g&#8787;&#65533;&#65533;t&#65533;&#65533;&#65533;&#65533;e&#65533;E&#65533;&#65533;&#65533;&#65533;!&#65533;&#65533;9hG&#65533;&#65533;&#65533;&#65533;p	Z7&#65533;k&#65533;h k&#65533;8&#65533;&#65533;&#65533;[ebn&#1121;&#65533;L4%&#65533;h&#65533;
&#65533;&#65533;V&#65533;&#65533;&#65533;&#65533;&#65533;w&#65533;&#65533;&#65533;&#1731; &#65533;&#65533;&#65533;J&#65533;X&#65533;-&#65533;]&#65533;K&#65533;ta&#65533; &#1840;CF&#65533;y&#65533;&#65533;&#65533;i&#65533;aeM&#65533;&#347;e&#65533;&#65533;&#65533;&#65533;&&#65533;&#65533;c&#65533;&#65533;(ID&#65533;[{^&#65533;Z&#65533;g&#65533;@&#65533;&#65533;&#1680;&#65533;	&#65533;P'&#65533;zbj&#65533;^G&#65533;&#65533;&#65533;g&#65533;&#65533;:c&#65533;&#65533;IJ[&#65533;>&#65533;V&#65533;$&&#65533;+&#65533;&#65533;&#65533;V&#1631;&#65533;%&#65533;]&#65533;
&#1177;]&#65533;k&#65533;H`&#65533;&#59392;( j&#65533;fi&#65533;&#65533;3&#65533;	*&#65533;&#65533;&#621;&#65533;Y&#65533;8&#65533;&#65533;&#65533;:&#65533; &#65533;&#65533;&#65533;&#65533;&#65533;&#65533;]`&#65533;Gaw	&#65533;Y&#65533;&#65533;>d&#65533;&#65533;	 !&#65533;&#65533;&#65533;&#65533;o;H&#65533; &#65533;
&#65533;C&#65533;&#65533;&#65533;&#65533;i&#65533;&#65533;&#65533;j$&#65533;&#65533;&#65533;9&#65533;	&#65533;d&#65533;[&#65533;&#65533;&#65533;&#65533;b&#65533;v&#65533;WP&#363;&#65533;X&#65533;v&#65533;&#65533;pY&#65533;&#65533;&#65533;u*&#65533;&#65533;&#65533;y:|C&#65533;6&#65533;&#1603;v6H&#65533;&#65533;&#65533;?<&#65533;1&#65533;W&#65533;&#65533;&#65533;uv<nB&#65533;&#65533;&#65533;&#65533;&#65533;&#65533;0-&#65533;&#65533;&#44579;&#18855;c^M&#65533;&#65533;+&#65533;MU&#65533;v7&#65533;&#65533;;&#65533;&#65533;&#65533;&#65533;Uk&#65533;&#65533;&#65533;&#65533;&#233;h&#65533;@p&#65533;&#65533;b&#65533;i&#65533;sx&#65533;&#65533;&#65533;&#65533;cL4&#65533;Vc&#65533;&#65533;&#65533;Wm&#65533;&#65533;&#65533;&#65533;Z&#65533;&#65533;.&6_&#65533;&#65533;&#65533;&#1632;&#65533;&#65533;"lk&#65533;v^&#65533;&#65533;&#54822;&#65533;C[k1 &#65533;&#65533;&#65533;&#65533;>&#65533;*-/&#65533;&#65533;3\m&#65533;
_-&#65533;
&#65533; &#65533;&#65533;E&#65533;<&#65533;q&#65533;&#65533;E&#973;&#65533;;&#65533;&#65533;&#65533;&#65533;&#65533;n&#65533;9k&#65533;&#65533;&#65533;%~&#65533;.&#65533;&#65533;5o&#65533;&#65533;c&#65533;!&#65533;&#65533;&#65533;p*&#65533;&#65533;&#65533;N&#65533;&#65533;&#1222;&#65533;q&#136;O&#65533;&#65533;&#65533;&#65533;&#65533;&#65533;&#65533;}&#65533;_&#1092;&#1073;V&#65533;l&#65533;&#3217;&#65533;0&#65533;&#65533;&#65533;&#65533;6\"]&#682;&#65533;+&#65533;&#65533;&#61612;&#65533;^lTw ?&#65533;&#65533;m&#65533;b&#65533;&#65533;|&#31784;5mh&#65533;Z&#65533;&#65533;&#65533;&#65533;&#65533;M&#65533;w&#65533;&#65533;&#65533;l&#65533;&#65533;!&#65533;v?&#65533;&#65533;&#65533;&#65533;&#65533;?&#65533;!&#65533;y,Z_&#65533;&m&#65533;CN2&#65533;&#65533;&#65533;2&#65533;`&#65533;&#65533;&#65533;@&#65533;&#65533;4&#65533;,&#65533;Lc&#65533;b^s&#65533;&#65533; Rk&#65533;&#65533;&#65533;!&#65533;&#65533;&#65533;&#65533;!&#65533;`+!	V0&#65533;=&#65533;U&#65533;&#65533;&#65533;&#511;&#65533;!o~D&#65533;&#65533;&#65533;Z&#65533;&#65533;#BH<&#65533;&#65533;&#65533;a&#65533;9&#65533;&#1283;sPLd+&#65533;r>&&#65533;hI5B&#65533;&#65533;X@9&#65533;q9&#292;&#65533;e78>,&#65533;x&#65533;"&#65533;&#65533;&#65533;<&#65533;q`&#65533;W&#840;&#65533;1&#65533;&#65533;Ja&#65533;&#65533;&#65533;h&#65533;&#65533;&#65533;&#65533;_f2@-&#65533;[&#65533;&#65533;2&#65533;\&#65533;S
&#65533;&#65533;])&#65533;&#65533;&#65533;
&#65533;&#65533;/4&#65533;&#65533;&#65533;&#65533;.9&#65533;0&#65533;M&#65533;`&#65533; &#65533;h7&#65533;1N&#65533;&#65533;ce&#65533;&#65533;64&#65533;&#65533;u&#65533;&#65533;&#65533;c%&#65533;&#65533;&#65533;
&#65533;c&#65533;c&#65533;&W&#65533;&#65533;i&#65533;&#65533;&#65533;&#65533;&#65533;&#65533; &#65533;$&#65533;:+&#65533;&#65533;FR&#65533;&#770;&#65533;B-&#65533;@$&#863;y&#65533;&#65533;&#65533;;&#65533;&#65533;E&#65533;&#65533;&#65533;y (Q&#65533; &#1829;&#65533;&#65533;&#65533;Z&#65533;&#65533;l&#65533;;&#65533;&#65533;&#65533;&#65533;&#65533;&#65533;&#65533;*Z&#65533;&#65533;&#65533;j&#65533;]+#&#65533;)[ C&#65533;&#65533;L&#65533;&#65533;T&#65533;Z&#1056;@]D&#65533;&#65533;&#65533;&#65533;\*&#65533;@&#65533;Z5&#65533;&#1528;m&#65533;S&#65533;&#65533;^)!&#65533;Q".&#65533;=&#65533;&#65533;h`&#65533;&#65533; &#65533;t&#65533;J&#65533;d&#650;6l&#65533;&#65533;D\&#486;&#65533;:&#65533;&#65533;q&#65533;&#65533;j&#65533;xt&#65533;S&#65533;&#65533;&#65533;sA&#65533;&#65533;4$&#65533;&#169;q0da&/:&#1258;&#65533;U&#65533;&#65533;4&#65533;&#65533;&#1814;:&#65533;&#65533;X&#65533;A&#65533;&#65533;d&#65533;o&#1650;&#65533;3RG&#65533;&#65533;&#65533; q&#65533;&#65533;&#65533;l&#65533;4?rl&#65533;y&#65533;qt&#1503;&#65533;5t&#1298;L&#65533;K&#65533;&#65533;	V&#65533;&#65533;&#65533;&#65533;H&#65533;&#830;n&#65533;&#65533;B&#65533;[#&#3501;&#65533;&#381;N {r&#65533; O&#65533;&#65533;	&#65533;VXvBm&#65533;&#65533;xH-&#65533;&#65533;&U&#65533;&#65533;Y&#65533;&#65533;%CnA&#65533;&#65533;&#65533;&#65533;N&#65533;#C]&#65533;u&#65533;%-&#65533;)&#65533;u	&#65533;&&#65533;(U&#65533;&#65533;&#65533;T&#65533;&#65533;Z&#65533;tD`&&#65533;&#65533;&#65533;&#65533;&#65533;p&#65533;&#65533;&#65533;`&#65533; &#65533;0&#65533;R+l&#65533;#&#65533;&#65533;&#65533;v=&#65533;&#65533;&#65533;b&#65533;&#65533;rJ&#65533;&#65533;t&#65533;&#65533;}&#65533;{&#65533;:&#65533;`&#65533;&#65533;Wv&#65533;&#65533;y&#65533;&#65533;6p&#1738;&#65533;&#65533;""&#65533;=<f[&#65533;&#65533;&#65533;`&#65533;&#65533; &#65533;M&#65533;{&#65533;&#65533;&#65533;T&#65533;&#65533;j&#65533;&#65533;&#65533;&#65533;&#65533;a&#65533;&#65533;&#65533;&#65533;&#65533;&#65533;&#65533;v&#65533;&#230;B&#65533;Iq"&#65533;z&#65533;&#65533;&#65533;9&#65533;&#65533;]&#65533;&#65533;&#65533;&#65533;&#65533;&#65533;
&#65533;@@&#65533;ld#' &#65533;t&#65533;<&#65533;&#65533;XY&#65533;&#65533;&#262;&#65533;?&#65533;&#65533;&#65533;`D&#65533;&#65533;
)&#65533;&#65533;&#65533;&#65533;x&#65533;&#65533; %t&#65533;&#65533;&#65533;XG&#65533;&#65533;V#	m&#65533;&#65533;&#65533;-&#65533;bF&#65533;&#65533;L&#65533;|&#65533;&#65533;vd$&#65533;\(&#65533;[&#65533;5&#630;"&#65533;h&#65533; &#65533;&#65533;-&#1498;C&#65533;&#65533;&#65533;&#65533;&#65533;&#65533;&#1270;&#65533;&#65533;&#65533;X.36YFl5&#65533;&#65533;&#65533;&#65533;$J&#65533;	&#65533;&#65533;'&#65533; &#65533;0&#65533;&#65533;&#65533;T&#65533;&#65533;&#65533;!E&#65533; &#65533;&#65533;&#65533;&#65533;
&#65533;M&#558;F&#1211;a&#65533;&#65533;r&#65533;:H&#65533;&#65533;&#65533;&#65533;N&#65533;6&#65533;]&#65533;&#65533;&#65533;&#65533;&#65533;j&#65533;Idt[&#65533;r$&#65533;$&#65533;&#65533;L&#65533;&#65533;&#65533;&#584;<&#65533;&#65533; &#65533;8/&#402;&#65533;&#65533;<Ijt&#65533;&#65533;&#65533;&#65533;&#65533;&#65533;iP &#65533;&#65533;k&#65533;HZu&#65533;&#65533;&#65533;&#65533;&#65533;&#65533;<&#65533;&#65533;&#65533;&#65533;&#65533;&#65533;&#65533;-d&#65533;*"&#65533;&#65533;&#1908;&#65533;&#65533;,VD3awf=&#65533;Y&#65533;&#65533;P&#65533;6&#257;mz&#65533;&#65533;&#65533;&#65533;+&#65533;&#65533;&#65533;]g&#65533;ae$&#65533;&#65533;kn&#1894;%&#65533;&#65533;y&#65533;&#745;G&#65533;AOz&#65533;w&#65533;&#65533;&#65533;&#65533;2&#65533;&#65533;v4Pv&#65533;&#65533;N&#65533;&#65533;yw&#65533;c&#65533;/&#65533;&#65533;&#65533;5&#65533;5&1&#65533;&#65533;i&#65533;c&#65533;&#65533;&#65533;0&#65533;q&#65533; &#65533;GX&#65533;&#65533;&#65533;1&#65533;&#65533;&#65533;&#65533;~S&#65533;&#65533;&#65533;5h/&#65533;@&#65533;&#65533;T&#65533;&#65533;&#65533;&#65533;&#65533;j?&#65533;ts&#65533;&#65533;&#65533;&#65533;&#65533;.&#65533;&#65533;v&#672;&#65533;&#65533;&#65533;t&#65533;&#65533;&#65533;AI&#65533;;&#65533;&#65533;&#65533;\!&#65533;b&#65533;iet1&#65533;4&#65533;E&#65533;9&#65533;Tf&#150;{&#65533;m[J&#65533;G&#65533;zIt&#65533;&#65533;&#65533;c&#65533;v&#65533;|@ &#65533;&#65533; ]&&#65533;&#65533;&#65533;^&#65533;&#1014;&#65533;L&#65533;v&#65533;&#65533;&#65533; &#65533;&#2025;&#65533;&#65533;_&#65533;&#65533;5X&#65533;&#434;S&#65533;&#65533;&#65533;Q&#65533;vq&#65533;&#65533;&#65533;8&#65533;bGb&#65533;p;VE&#65533;"&#65533;&#65533;|&#65533;&#65533;Rq&#65533;&#65533;:&#65533;e&#65533;&#65533;0Y`[&31&#65533;v&#65533;!zz! &#65533; A.&#65533;w&#65533;&#65533;S!&#65533;&#65533;*S4~mq&#65533;&#65533;w.&#65533;q&#65533;&#65533;&}&#65533;2Q&#65533;sI]Dc&#65533;5L&#65533;s&#65533;r&#65533;R&#65533;&#192;F&#65533;=&#65533;Q~?&#65533;'&#65533;3&#65533;&#65533;0xtxDo&#65533;9&#65533;&#65533; &#65533;&#65533;&#65533;+&#65533;6&#65533;&#65533;&#65533;H\&#65533;O&#1072;\iA~&#65533;&#65533;_&#65533;e+&#65533;&#65533;&#65533;|N&#65533;AA&#65533;oZGJeG&#65533;&#65533;*!&#65533;/&#65533;uTy&#65533;$1&#65533;pLh&#65533;&#65533;&#65533;#&#65533;V0&#65533;5<&#65533;&#65533;X(b&#65533;&#65533;v&#65533;&#65533;m&#65533;&#65533;&#65533;&#65533;&#65533;=fH:I&#65533;&#65533;&#65533;6&6{&#65533;5&#65533;&#65533;( &#65533;&#65533;o&#65533;&#65533;k&#65533; ~&#65533;H&#65533;RI?TN-&#65533;uN&#65533;&#65533;3&#65533;Z&#65533;&#65533;n&#65533;&#65533;&#65533;&#65533;&#65533;!A&#65533;s&*&#65533;F&#65533;&#65533;0&#65533;o&#65533;F &#65533;&#65533;&#65533;P&#65533;^&#65533;&#1033;&#65533;&#65533;|&#65533;a&#65533;&#65533;8&#65533;"(H&#65533;hS&#65533;&#65533;&#65533;(&v&#65533;(&#65533;h&#65533;&#65533;&#65533;5@&#65533;J&#65533;&#1164;SM&#65533;vx%&#65533;&#65533;8&#65533;H)&#65533;e&#43465;&#65533;&#65533;/#-3@BX]&#65533;  rj&#65533;z&#33098;  +&#65533; &#65533;&#525;&#65533;q.&#65533;|&#65533;&#65533; mf&#65533;^U1&9&#65533;v&#65533;&#65533;&#65533;&#65533;&#65533;&#65533; gwz&#65533;VOH-&#65533;&#65533;F&#65533;9&#65533;&#65533;&#65533;&#65533;D&#65533;H&#65533;&#65533;&#65533;|&#65533;=&#65533;R&#65533;&#65533;0%&#65533;O&#65533;$RYh!&#65533;>'g&#65533;&#65533;%&@&#1025;@&#65533;x&#65533;H&#65533;&#65533;x&#1009;&#65533;&#65533;&#65533;x&#1153;&#65533;)&#65533;e&#65533;&#65533;&#65533;&#1473;&#65533;&#65533;sy"<&#707;c&#65533;g3&#65533;p"~&#65533;W&#65533;&#1555;QdW1&#65533;=$_(.&#65533;&#65533;9t&#65533;`&#65533;&#65533;*2*&#65533;&#65533;&#65533;	!&#65533;&#65533;&#1864;Pd&#65533;&#65533;a&#65533;&#65533;&#65533;&#65533;&#65533;,&#65533;&#65533;&#65533;Yw&#65533;W&#65533;&B&#65533;%J&#65533;<&#65533;&#65533;]&#65533;u>&#65533;&#65533;|&#65533;9&#1510;
/&#65533;&#65533;&#65533;&#65533;aJ&TV&#65533;&#65533;N&#65533;&#65533; &#65533;&#65533;z*&#65533;&#65533;&#65533;=A&#65533;&#65533;p&#65533;&#65533;YA&#65533;8V!&#1193;x&#65533;,9&#65533;re&#65533;/W&#65533;0&#65533;&#65533;MdU#&#65533;S&#65533;&#65533;^&#65533;i&#133;asb''5jbt&#65533;&#65533;R9y&#65533;&#65533;&#65533;v&#65533;&#65533;%&#65533;y!Pp"&#65533;&#65533;&#65533;&#65533;9di&#65533;&#65533;p &#65533;xei&#65533;>&#65533;,)zp(]&#65533;`&#65533;qv	5hu&#65533;&#65533;&#65533;*&#569;&#65533;&#65533;&#65533;[b>&#65533;!E&#65533;-&#65533;&#65533;&#65533;Uls&#65533;&#65533;&#65533;Q&#65533;wMr&#65533;Pv4(&#65533;&#65533;!&#65533;Tr2&#65533;b0 &#65533;&#65533;&#65533;4L&#65533;i&#65533;j&#65533;Q&#1111;pQ&#65533;&#65533;&#65533;&#65533;@&#65533;-&#65533; ! B#&#65533;&#65533;I&#65533;D98+&#65533;f&#58530;&#65533;	Syt Y&#1204;,&#65533;&#65533;B&#65533;&#65533;f&#65533;Tt"&#65533;&#65533;&#65533;&#65533;Q&#65533;|&#65533;Q&#65533;&#65533;Rd&#65533;+&#1664;&#65533;&#65533;&#147;&#841;&#65533;&#65533;S c&#1606;&#65533;&#65533;y&#65533;nDiFk&#65533;I&#65533;@&#65533;&#65533;B&#415;Y&#65533;ZlJ
NHH&#65533;s>~&#65533;Km&#65533;-&#65533;T=&#65533;4<&#65533;s'&#65533;'p\&#65533;>&#65533;Y&#65533; &#65533;&#65533;$&#65533;&#1968;&#65533;&#65533;&#65533;&#65533;&#65533; &#65533;!	,&#65533;&#65533;Y&#65533;&#65533;&#65533;i&#65533;|jf&#65533; &#919;&#65533;t&&#65533;y&#65533;:V&#65533;f]&#65533;&#65533;y&#65533;A8&#65533;*
s&#65533;&#65533;&#65533;p&#65533;&#65533;K&#65533;RN&#65533;"j%&#65533;*&#65533;[&#65533;y$t&#65533;&#65533;'i&#65533;&#65533;T2 &#65533;j	&#65533;&#65533;&#65533;	&#65533;,g&#595;&#65533;&#65533;&#65533;&#65533;&#65533;J&#65533;^&#65533;&#65533;w{&#65533;:&#65533;&#65533;&#65533;VF&#65533;&#65533;Y&#65533;&#65533;&#65533;
&#65533;(&&#65533;&#65533;X&#65533;&#65533;<BV&#65533;&#65533;Yi&#65533;I&#65533; [!&#65533;&#65533;&#1689;(m&#65533;&#65533; {&#65533;&#65533;&#65533;D&#65533;&#65533;&#65533;&#1712;&#65533;&#65533;Z&#65533;u16&#65533;6H&#65533;&#65533;8g&#65533;&#65533;&#65533;&#65533;&#65533;&#65533;&#65533;m&#65533;-&#65533;&#65533;&#65533;TLJW&#65533;{P&#65533;5&#65533;&#65533;/F&#65533;F]$1D9*4nzlw&#65533;O&#65533;P&#65533;&#1354;b&#65533;&#65533;&#65533;&#65533;&#65533;k&#65533;&#65533;&#1872;%&#177;J&#65533;&#65533;&#65533;( s&#65533;k&#65533;&wW&#65533;N&#65533;&#65533;h@71&#65533;&#65533;5@Y&#65533;W&#65533;y&#65533;&#65533;&#65533;"&#65533;&#65533;Pr0RE<&#65533;&#65533;]&#65533;&#65533;&#65533;&#65533;k$q @/cI&#65533;&#65533;&#65533;&#65533;+&#1408;&#65533;&#65533;&#65533;J7&#65533;a&#65533;&#1985;Pv!&#65533;&#65533;1l&#65533;W5VCc6&#65533;V;&#65533;Gd+&#65533;&#467;s&#48656;&#65533;&#65533;&#65533;&#65533;.&#65533;&#65533;*&#65533;E0Uy&#65533;5&#65533;&#65533;z&#65533;Y&#65533;&#65533;9m&#65533;;&#65533;Z%&#65533;&#65533;>&#65533;&#65533;)&#65533;&#65533;&#65533;$&#65533;d&#65533;7"&#65533;M&#65533;&#65533;N&#65533;$&#65533;t&#65533;t(&#65533;&#65533;0L&#65533;&#65533;&#65533;&#65533;f&#65533;w<s&#65533;Q&#65533;&#65533;&#65533;&#65533;Gq$G&#65533;&#65533;&#65533;n&#65533;&#65533;V&#65533;&#65533;&#65533;&#65533;&#65533; &#65533;&#65533;s&#65533;&#65533; :{&#65533;&#65533;&#65533;&#65533;0&#65533;&#65533;v6N&#65533;?&#1458;V&#65533;&#65533;+o&#65533;t&#65533;&#65533;0&#65533;&#65533;&#65533;H&#65533;&#65533;1&#65533;&#65533;0&#65533;&#65533;&#65533;&#65533;&#65533;&#65533;Ar&#65533;Z&#65533;&#65533;&#65533;V[&#65533;&#65533;&#65533;0q&#65533;&#65533;&#65533;UB%&#65533;&#65533;&#65533;&#567;&#65533;;&#1354;wq&#65533;&#65533;T&#65533;I&#65533;e;&#65533;bq1b &#65533;&#65533;2"|	&#65533;&#65533;&#65533;hF&#65533;&#65533;	G&#65533;&#65533;y&#65533;&#65533;A&#65533;&#398;&#417;%&#65533;g&#65533;&#65533;&#65533;`&#65533;&#65533;&#1060;&#65533;`&#200;&#65533;&#65533;%R&#65533;!! &#65533;&#648;o&#451;XtGp&#65533;M6sQg)%F&#65533;&#65533;;&#65533;Dq&#65533;8&#65533;/SX&#65533;&#32383;x&#65533;a&#1507;&&#65533;&#65533;&#65533;z+&#65533;&#65533; &#65533;&#65533;&#437;&#65533;&#388; ~k&#65533;&#65533;&#65533;i&#65533;&#65533;&#65533;nsaD&#65533;0&#65533;4Ow&#65533;~u$a&#65533;i&#65533;<&#65533;M1&#65533;&#65533;A&#65533;2&#65533;F&#65533;&#65533;&#65533;&#65533;&#65533; &#65533;&#65533;\Lf&#65533;&#65533;&#65533;&#65533;&#65533;,&#65533;&#788;&#65533;&#65533;&#65533;@&#65533;<&#65533;0&#65533;&#65533;d&#530;&#65533;&#65533;k&#65533;&#65533;kr&#65533;QE&#65533;<&#65533;,*4&#65533;6&#65533;46&#65533;&#65533;&#65533;"&#65533;2u&#1617;]&#65533;&#65533;s:&#65533;6&#485;&#65533;Q&#65533;"xW&#688;T&#65533;&#65533;s&#65533;&#65533;&#65533;DfC
&#65533;y&#65533;&#65533;&#65533;&#65533;3&#65533;&#65533;s[ $&#65533;c3	&#65533;O&#65533;6&#65533;&#65533;jz&#65533;&#65533;&#65533;&#65533;2&#225;>4&#65533;&#65533;&#65533;9
&#65533;&#65533;&#65533;&#65533;m- ~&#65533;Yf&#65533;5 &#65533;U&#65533;&#65533;&#65533;&#65533;	&#65533;a&#65533; &#65533;Au|h&#65533;vMk4&#65533;&#65533;$8&#65533;&#65533;,L&#65533;&#1841;&#65533;i&#65533;&#65533;1,&#65533;&#65533;:dE=&#65533;EOE&#65533;z&#65533;E&#65533;s,1`I&#65533;5&#65533;&#65533;"&#65533;&#65533;&#65533;&#65533;&#65533;m&#65533;&#65533; &#65533;x&#65533;&#65533;&#65533;&#65533;k&#65533;>*tl&#65533;U &#65533;)&#882;S&#65533;&#772;&#65533;&#65533;bFe&#65533;"&#65533;&#65533;j&#65533;]o	A&#65533;L&#65533;+ _X&#65533;bj[&#65533;J&#65533;E|o&#150;'&#65533;J7&#65533;&#65533;&#65533;&#65533;&#65533;&#65533;&#65533;!&#65533;2&#65533;Y"==}s&#65533;{>&#65533;S 0&#65533;|&#65533;&#65533;	&#65533;:[&#65533;&#65533;x&#1617;ML&#65533;&#65533;m&#65533;pu&#65533;&#65533;FRB&#65533;BV&#65533;&#65533;&#65533;$&#65533;=&#65533;&#65533;&#65533;&#65533;&#65533;&#65533;Q&#65533;S0&#65533;&#65533;&#65533;&#65533;5G*&#65533;'H[ $h,&#65533;}$&#65533;&#65533;  h#&#65533;&#65533;&#65533;&#65533;&#1530;&#65533;&#65533;&#65533;&#65533;&#65533;pSyG&#65533;&#65533;&#65533;C9&#140;&#65533;&#65533;R&#65533;YJ&#65533;qQA&#65533;&#65533;H&#65533;&#65533;&#65533;&#65533;T&#65533;SV?^&#65533;&#65533;&#65533;&#65533;n@ #0&#65533;&#65533;&#65533;@8&#65533;&#65533;l&#65533;=&#65533;&#65533;&#65533;r&#65533;@&#65533;'Q&#65533;&#65533;&#65533;&#65533;&#65533;&#65533;&#65533;nR&#65533;1t&#65533;h&#65533;M &#65533;
&#167;&#65533;&#65533;Xq&#65533;D&#65533;)&#65533;]&#65533;;&#65533;&#65533;}&#65533;&#65533;&#65533;&#65533;&#65533; Xi&#65533;&#4653; &#65533;&#65533;P&#8762;&#65533;N&#65533;8&#65533;&#65533;J&#65533;
&#65533;]	&#65533;|EVgZhxV&#65533;&#65533;8xdqA&#65533;t&#65533;&#1847;Y>O]&#65533;`S&#65533;&#65533;0@'S|rt&#1486;d8&#65533;[" &#65533;&#65533;&#65533;[Np &#65533;^&#65533;&#65533;@&#65533;?+&#65533;I&#65533;&#65533;&#65533;&#565;&#65533;"J&#65533;&#65533;<bJ&#65533;L&#1884;w&#65533;&#65533;&&#65533;E&#65533;,<#&#65533;o_&#65533;&#65533;&#65533;|0 &#65533;&#65533;*&#65533;n&#65533;&#65533;&#65533;.&#65533;3(&#65533;&#65533;n	B6B&#65533;E&#65533;&#65533;&#65533;&#303;&#65533;&#65533;}&#65533;&#65533;&#65533;(l&#65533;#*&#65533;G>&#65533;&#65533;&#65533;!0&#65533;*&#65533;&#65533;:&#65533;.&#65533;Ta.'>&#65533;&#65533;\hv&#65533;&#65533;PX&#65533;&#65533;B5&#65533;E@M&#803;@N&#65533;&#65533;g&#65533;&#65533;a&#65533;&#65533;&#65533;&#65533;&#65533;&#65533;[C"&#65533;&#65533;A&#65533;&#65533;&#65533;&#1129;&#65533;&#65533;p&#65533;&#1413;&#1986;&#65533;,>
3= b&#65533;&#65533;,rs"M&#65533;&#65533;3k&#65533;_c&#65533;;x&#65533;#-:&#65533;&#65533;&#65533;&#65533;&#65533;&#65533;&#65533;m&#65533;&#1844;&#65533;&#65533;&#65533;&#287;S&#65533;&#687;&#65533;&#65533;C&#65533;&#65533;.&#65533;&#65533;&#444;	&#65533;&#65533;&#65533;&#65533;&#65533; 2&#65533;&#65533;#&#65533;&#65533;&#65533;&#65533;Y5&#65533;&#65533;#B7&#65533;@&#65533;&#65533;&#65533; &#65533;x&#65533;;&#65533;[&#65533;&#65533;&#65533;/&#65533;&#65533;E+&#65533;[&#65533;&#65533;!&#65533;&#65533;&#65533;&#65533;&#764;	^.&#65533;&#65533;	&#65533;&#65533;&#65533;&#65533;&#65533;&#65533;	LP&#65533; PGY&#65533;&#346;uZ&#65533;C9&#65533;&#65533;&#1875;&#65533;T&#65533;&#65533;&#65533;&#1553;&#65533;&#65533;g;vZ&#539;&#65533;&#65533;&#65533;a&#65533;,
&#65533;j%&#65533;&#65533;?% #nfST&#65533;Ar&#65533;Xu&#65533;&#65533;&#65533;<8&#65533;Z2W&#65533;T&#65533;#0&#1186;&#878;&#17640;@;l&#65533;&#65533;&#407;&#65533;&#65533;&#65533;+&#65533;&#65533;&#1633;&#65533;&#65533;x;&#65533;&#65533;&#65533;p"@&#65533;q&#65533;z8&#65533;d&#65533;&#65533;&#65533;:}&#65533;g&#65533;&#65533;&#65533;m&#65533;d+&#226;n&#65533;&#65533;<&#65533;&#65533;/&#65533;KrC?&#65533;k&#65533;&#65533;s&#65533;&#65533;7&#65533;|"_
g&#65533;&#916;0&#65533;&#65533;&#65533;&#65533;&#65533;w8n &#65533;+7&#65533;&#65533;|F!&#65533;)&#65533;y&#65533;&#65533;&#65533;&#65533;&#65533;&#65533; 7
B?	7 &#65533;&#65533;!&#65533;!!&#65533;&#65533;&#65533; &#65533;&#65533;&#65533;&#65533;&#65533;&#65533;&#65533;&#65533;&#65533;&#65533;&#65533;&#65533;&#65533;&#65533;&#65533;&#65533;&#65533;&#65533;&#65533;&#382;&#65533;&#65533;&#65533;&#65533;&#65533;&#65533;&#65533;&#65533;&#65533;&#65533;&#65533;&#65533;&#1286;&#65533;!!&#65533;&#65533;&#2014;&#65533;&#65533;??&#65533;
76&#65533;&#5331;&#65533;&#65533;&#65533;&#65533;&#65533;&#65533;&#65533;&#65533;&#65533;&#632;&#65533;&#65533;&#65533;&#65533;$-&#65533;F&#595;s&#65533;&#1293;&#65533;T&#65533;Q6E\&#65533;@&#65533;&#65533;E&#65533;;$&#65533;&#65533;&#65533;&#65533; C&#65533;I&#65533;X&#65533;S&#65533;h&#65533;&#65533;Q#G&#1780;}30&#57785;r&#65533;(&#1553;&#65533;&#65533;;&#65533;%6&#65533;&#1391;&#65533;&#1123;H&#65533;&#65533;f&#65533;&#65533; &#65533;&#65533;t&#65533;&#65533;%&#65533;7&#65533;qW&#65533;&#1315;&#65533;&#65533;Q\UT&#65533;,A&#1088;-&#65533;&#65533;1&#65533;&#1783;&#65533;d&#65533;&#65533;&#65533;&#60469;&#65533;B&#65533;J++1&#65533; &#65533;&#65533;#H3&#65533;V"D&#65533;&#65533;s:y&#65533;$&#65533;.b&#65533;Zi&#65533;j&#1948;l#f&#1308;B&#65533;ycS%&#1237;~(H@&#65533;N&h&#65533;&#65533;)&#65533;h&#65533;!X}&#65533;&#1578;&#65533;Z&#65533;&#65533;>,`[7&#65533;&#65533;&#65533;}eN&#65533;&#65533;&#65533;3&#65533;t&#65533;&#65533;&#65533;YCm&#65533;&#65533;&#65533;R&#65533;	 A&#65533;&#461;w&#65533;&#65533;M&#65533;j&#65533;<3_&#65533;>m&#65533;B&#65533;S&#65533;&#65533;Cg&#65533;&#65533;?6&#65533;\(&#65533;l&#65533;L&#65533;Jn&#65533;&#65533;7&#65533;t&#65533;&#65533;FF)&#65533;&#1923;&#65533;C&#65533;?&#65533;&#65533;J&#65533; &#65533;&#65533;Php@A&#65533;&#65533;@9&#65533;l&#65533;C&#65533;&#65533;Ho&#65533;-&#65533;F&#65533;5O&#65533;C&#65533;k&#65533;&#65533;&#65533;k&#65533;`&#65533;)&#65533;&#65533;&#65533;F&#65533;&#65533;RE0&#65533;&#65533;`&#65533;L.8f&#65533;@?&#65533;&#65533;c&#65533;&#65533;	&#65533;-&#65533;4N&#65533;&#65533;&#65533;X&#65533;I&#65533;lY&#65533;-M&#65533;&#65533;Oz&#65533;8&#65533;&#65533; &#1303;&#65533;;&#65533;&#65533;_D&#65533;&#586;?&#1922;L[)&#65533;&#65533;&#65533;&#65533;&#65533;&#65533;h&#65533;&#65533;T@&#65533;q&#65533;&#65533;&#65533;&#65533;m4r&#65533;!&#65533;d&#65533;H";&#65533;&#65533;&#65533;8&#65533;`&#65533;&#65533;z..j*0-ZC&#65533;h5&#65533;&#65533;:z&#65533;&#65533;'&#65533;&#65533;&#65533;S&#65533;&#65533;&#65533;&#35452;&#65533;&#65533;LqJ&#65533;YA^&#65533;&#65533;&#65533;]&#65533;)&#65533;&#65533;&#65533;l&#65533;&#65533;&#31023;&#65533;.&#65533;h&#65533;&#65533;X&#65533;&#65533;&#65533;Akf&#65533;w&#65533;&#65533;&#65533;d&#65533;^&#65533;UP&#65533;H&#65533;&#65533;&#715;&#65533;&#65533;ed&#65533;ZcXb7&#65533;yN&&#65533;1v&#65533;T3&#65533;C&#65533;&#65533;&#65533;&#65533;&#65533;&#65533;)V&#65533;k&#65533;&#65533;&#65533;&#65533;V&#65533;|B&#65533;"i^&#65533;TQ&#65533;&#65533;&#65533;&#65533;&#65533;:&#65533;&#65533;~|&#65533;"/!4&#65533;&#65533;G&#65533;Qw-&#65533;&#65533;}3i1v&#65533;&#65533; "&#65533;&#65533;<2&#65533;&#65533;%#&#65533;&#65533;&#65533;2"NT&#65533;Q%&#65533;=&#65533;&#65533;(&#65533;0&#65533;&#65533;-&#65533;&#65533;&#65533;&#65533;&#65533;&#65533;&#65533;&#65533;&#65533;&#65533;&#65533;l<R&#65533;9&#65533;r&#65533;&#65533;&#65533;&#65533;f&#65533;&#65533;=&#65533;	&;d&#65533;I>&#65533;4&#65533;&#65533;&#65533;&#65533;`&#65533;L&#65533;|ph&#65533;ub&#65533;j &#1536;gM&#65533;]&#65533;$HM&#65533;&#65533;lf<&#65533;|W>&#65533;&#65533;&#65533;>&#65533;&#65533;e&#65533;&#65533;n&#65533;AW&#65533;&#1800;3#&#65533;,&#65533;9lb&#1251;&#65533;&#65533;&#662;&#65533;7{&#65533;&#65533;&#1299;Mx&#65533;I&#1374;&#65533;&#65533;&#1255;&#65533;lF&#65533;9&#65533;IB0D&#65533;&#65533;kF&#65533;&#65533;&#65533;p@CG^&#65533;&&#65533;&#65533;~b>&#65533;`&#65533;R5&#65533;&#65533;&#65533;&#65533;3&#65533;&#65533;&#65533;&#65533;&#65533;dc%&#65533;&#65533;&#65533;	{N<&#65533;&#65533;^&#65533;&#65533;7&#65533;/z&#65533;&#65533;&#65533;&#65533;&#2001;&#65533;&#65533;@S.&#65533;I,$Y&#65533;Q&#65533;v &#65533;X&#65533; &#65533;i&#65533;/)D&#65533;[&#65533;0&#1363;&#65533;&#65533;d+<&#65533;&#65533;&#65533;f&#65533;	F&#65533;.&#65533;&#65533;&#65533;p&#65533;f&#65533;&#65533;Sh&#65533;-&#65533;ug&#65533;A&#65533;&r&#65533;&#65533;&#65533;&#65533;JFr!R&#65533;&#65533;;F(&#65533;wA&#65533;&#65533;B.&#65533;!&#65533;&#65533;&#65533;&#65533;,&#65533;&#65533;&#65533;&#65533;Bt
&#65533;U&#65533;&#65533;T&#65533;2&#65533;&#65533;&#65533;2&#65533;&#65533;&#65533;&#65533;O?&#65533;&#65533;&#65533;x&#65533;&#65533;iU&#1107;Mp&#65533;@`e|&#65533;&#65533;&#65533;\SL&#65533;QE&#65533;ln&#65533;s&#65533;H`T&#65533;&#65533;&#1477;&#65533;DC:&#65533;';&#65533;[&#65533;R&#65533;&#65533;c&#65533;dW&#65533;&#65533;8#&#65533;*&#65533;A&#1880;f&#65533;&#65533;<&#65533;0|&#65533;P&#65533;x,a&#65533;&#65533;&#65533;&#65533;& &#65533;P&#65533;&#65533;&#65533;3dT j&#65533;G&#65533;&#65533;&#65533;[&Pg&#65533;p&#65533;&#65533;&#65533;&#65533;%H&#65533;&#65533; &#1096;&#65533;&#65533;&#65533;&#65533;&#65533;*{&#1027;&#65533;&#65533;&#65533; xIa:E5&#65533;$X&#65533;EI&#65533;`=&#65533;{NF&#65533;&#65533;c&#65533; ,r&#65533;&#65533;&#65533;@&#65533;&#65533;&#1116;&#65533;M&#420;u&#65533;(&#65533;K&#65533;8>,JS-*&#65533;urDN0f&#65533;&#65533;&#65533;(&#65533;Q&#65533;&#65533; ,T&#65533;\&#65533;&#65533;&#65533;E&#65533;&#65533;2&#65533;&#65533;&#65533;>&#129;F&#65533;&#65533;&&#65533;&#65533;tD &#65533;]s&#65533;F&#65533;&#65533;%&#65533;&#65533;A(&#65533;&#65533;#&#65533;C%T&#65533;&#65533;&#65533;U&#65533;&#65533;l&#65533;8t&#65533;f&#65533;	9kc1(*&#65533;&#65533;d&#65533;&#65533;S{&#65533;&#65533;&#65533;(&#65533;3i&#65533;a&#725;&#65533;0&#65533;r&#65533;&#65533;&#65533;Kbh&#65533;U&#65533;:T^ta5R&#65533;8&#65533;&#65533;%&#65533;&#65533;C#&#65533;&#65533;&#65533;1v>&#65533;&#65533;1&#65533;K{&#65533;&#65533;&#65533;&#65533;N&#65533;&#65533;&#65533;&#65533;z&#65533;o g&#65533;&#65533;'&#65533;&#65533;QOB&#65533;&#65533;&#65533;&#65533;QM&#37484;p&#65533;SL3&#65533;&#65533;&#65533;SX&#65533;b&#65533;i=&#65533;i{~&#65533;u@bj&#65533;&#65533;&#524;2&#65533;t&#65533;&#65533;&#65533;&#65533;F&#65533;h&#65533;m&#65533;D{N>z&#65533;&#65533;9&#65533;J&#65533;IU" &#65533;&#65533;ka&#65533; T &#65533;%	]&#65533;y&#65533;&#65533;&#1955;&#65533;&#65533;@&#65533;&#65533;,&#65533;.&#6983;G&#65533;&#65533;&#65533;7&#65533;]&#65533;&#65533;&#65533;&#65533;&#65533;&#65533;&#65533;&#65533;1&#485;X'c&#65533;\&#65533;D4m&#65533;&#294;'4a&#65533;x&#65533;$&#65533;&#65533;&d<&#65533;&#65533;#&#65533;&#65533;&#65533; &#65533;DHj&#65533;&#65533;&#65533;&#65533;Z&#65533;`&#65533;&#65533;&#65533;C&#65533;5r	&#65533;<&#65533;,&#65533;yJ&#65533;&#65533;3&#65533;&#65533;)E2y&&#65533;&#65533;&#65533;9(U&#65533;Nm&#1844;&#1545;&#65533;]*&#65533;
&#65533;&#65533;&#65533;&#65533;=D&#65533;u2&#65533; N&#65533;&#1594;&#65533;&#65533;'e&#65533;&#65533;&#65533;#&#218115;&#65533;d&#65533;w&#65533;&#65533;@tLa)&#65533;b&#65533;&#65533;&#65533;&#65533;&#65533;&#65533;*&#65533;)&#65533;M&#65533;Q&#65533;Ub&#65533;u&#65533;&#65533;&#65533;i9&#65533;&#65533;#$U&#65533;{&#65533;%f&#65533;*&#65533;a"&#132;&#65533;\&#65533;&#65533;&#65533;P&#65533;&#65533;ssh&#65533;&#65533;1&#65533;"&#65533;&#65533;V &#65533;I&#65533;&#65533;&#65533;&#65533;X){\&#65533;(&#65533;W1&#65533;g/&#65533;&#65533;t&#65533;&#1593;O!&#65533;[Q7&#65533;6&#65533;&#65533;&#65533;&#65533;&#65533;&#65533;6&#65533;RE&#65533;DB2[)0d&#65533;=&#65533;&#65533;4E&#65533;&#65533;W7&#65533;&#65533;&#65533; &#1795;&#65533;&#65533;&#65533;&#65533;%&#65533;&#65533;Jc&#65533;u3&#65533;&#65533;&#65533;&#65533;)'&#65533;%&#65533;*&#65533;&#65533;&#65533;B0&#65533;pc5&#65533;&#65533;(&#65533;"&#65533;l&#65533;u&#65533;u&#65533;@&#65533;&#65533;f&#65533;-&#65533;&#65533;&#65533;h@C&#65533;&#65533;@&#65533;a&#65533;&#65533;aNJ&#1251;&#65533;;&#1271;u#&#65533;04&#65533;xg&#1949;J3&#65533;&#65533;&#65533;&#65533;5I6s&#65533;&#65533;7g&#65533;&#65533;&#65533;&#65533;dX&#65533;&#65533;j&#65533;&#65533;&#65533;?&#65533;@&#65533;&#65533;di&#65533;&#65533;&#65533;&#65533;H*S%_&#65533;mS&#65533;p&#65533;&#65533;&#65533;D~&#417;&#65533;|ej&#65533;&#65533;&#65533;e&#65533;&#65533;|&#65533;&#65533;&#65533;E&#65533;&#65533;&#65533;r&#65533;&#65533;!B&#65533;&#65533;f}?T^Oa&#65533;M&#65533;&#65533;J &#65533;&#65533;&#65533;&#65533;&#65533;~j&#65533;&#65533;&#65533;&#65533;&#65533;&#65533;&#65533;L&#65533;7J&#65533;b&#65533;&#65533;t&#65533;?4&#65533;,&#65533;&#21189;$8*&#65533;&#65533;DE3&#65533;>&#65533;Y&#65533;i&#65533;O&#65533;&#65533;&#65533;&#65533;&#65533;c`&#65533;t&#65533;&#65533;q&#65533;Z&#1158;&#65533;&#65533;&#65533;&#65533;i&#65533;&#65533;^&#65533;&#1218;&#65533;R&#65533;&#440;&#65533;&#65533;)|&#65533;zoc&#65533;&#65533;&#65533;r&#65533;&#65533;&#65533;&#65533;A&#65533;&#65533;&#65533;&#65533;&#65533;&#65533;f&#65533;J&#65533;q&#65533;&#65533;&#65533;&#65533;&#65533;JU&#65533;&#65533;&#65533;&#65533;DT&#65533;lz&#1182;&#65533;G&#65533;(&#65533;d&#65533;=&#65533; pE$&#65533;s)[Q&#65533;&#65533;&#65533;&#65533;z&#65533;1XwL&#65533;B&#65533;&#65533;q&#65533;&#65533;m'd&#65533;&#65533;k&#134;&#65533;&#65533;) T&#65533;vu&#65533;$,&#65533;&#65533;on&#65533;:1j/T!&#65533;R&#65533; @&#885;uO&#65533;&#65533;%|&#65533;&#65533;)&#65533;fs&#65533;+*&#65533;&#65533;&#65533;F&#65533;!=&#65533;*&#65533;&#65533;#&#65533;&#65533;)M&#65533;&#65533;73&#65533;&#65533;n&#65533;6&#65533;&#65533;&#65533;I&#65533; =&#65533;&#65533;#hf*&#65533;a&#65533;&#65533;&#65533;sW&#37058;tb	#BF*&#65533;	&#65533;`!14&#65533;&#65533;&#65533;n &#65533;}&#65533;&#65533;&#65533;&#65533;z&#65533;&#65533;[&#65533;2&#65533;~F;x&#65533;X&#65533;&#65533;jmH|N"Iw&#65533; &#65533;&#65533;%&#65533;&#65533;/&#65533;&#65533;&#65533;!lY&#65533;E&#65533;lSl&#65533;&#65533;/!wh  &#65533;&#65533;pr&#65533;r&#65533;@W&#65533;&#65533;&#65533;P&#65533;&#65533;"&#65533;WV&#65533;m&#65533; &#65533;&#65533;
&#65533;P=<&&#65533;sn&TE&#65533;&pBQ&#65533;t	&#65533;&#65533;0&#65533;p]re?&#65533;pU &#65533;!&#65533;h&#65533;&#65533;&#65533;pHu&#65533;&#65533;&#65533;&#65533;geq &#65533;({&#65533;0"&#65533;j&#65533;&#65533;x&#152;x&#65533;&#65533;iGt&#65533;&#65533;(&#65533;&#65533;&#65533;xxSU&#65533; '&#65533;w&#65533;&#65533;&#321;m&#65533;&#65533;&#65533; &#1856;iR ,p
y&#65533;	&#65533;&#65533;E`&#65533;&#65533;i&#131;&#65533;S>&#65533;&#65533;1&#65533;&#65533;hS&#65533;6p0&#65533;&#65533;!ero6X&#65533;Y&#1291;&#65533;s;C&#65533;&#65533;&#65533;&#65533;&#65533;&#65533;>R&#65533;)&#65533;&#65533;ts\&#65533;X&#65533;&#65533;&#65533;&#65533;&#65533;&#65533;6&#65533;/&#65533;Y&#65533;}&#65533;X@W-&#65533;&#65533;&#65533;&#65533;&#65533;$&#65533;&#65533;y&#65533;H &#65533;
&#65533;P=Q&&#65533;Si&#65533;_9X )&#65533;XW:6&#65533;=&#65533;Q&#65533;&#65533;_&#65533;8`&#22794;$FE&#65533;B&#65533;WW&#65533;(&#65533;B&#65533;&#65533;0&#65533;[&#65533;&#65533;u&#65533;&en&#65533;&#65533;)&#65533;&#65533;=r&#65533;&#150;E&#65533;4&#65533;#x;&#65533;)6S&#65533;&#65533;&#65533;&#65533;&#65533;&#65533;&#65533;&#65533;^&#65533;&#65533;&#65533;&#65533;B&#65533;%^&#65533;&#65533;&#51285;&#65533;&#65533;&#65533;d&#65533;&#65533;&#65533;&#65533;&#65533;5V}&#65533;2&#65533;&#65533;"D&#65533;&#65533;	&#65533;&#65533;x3%2j&#65533;VjP&#65533;o&#65533;&#65533;&#65533;$*&#65533;&#65533;&#65533;Yk3&#65533;&#65533;&#65533;$&#65533;&#65533;$&#65533;&#65533;9&#65533;&#65533;  Fe6&#65533;&#65533;Rq&#65533;0&#65533;&#65533;&#213;&#65533;r&#65533;t	&#65533;I#&#65533;&#65533;!&#65533;R!P&#65533;&#65533;
A"E&#65533;G&#65533;	p/&#65533;x&#65533;nfe&#65533;&#65533;SP&#65533;&#65533; 
&#65533;0&#65533;&#65533;	EG&#65533;#&#65533;H&#65533;!&#65533;Sa'&#65533;r&#65533;&#65533;:&#65533;&#65533;
D&#65533;P&#65533;&#65533;&#192;&#65533;&#65533;&#65533;|)7&#65533;&#65533;0&#65533;2&#65533;&#65533;&#65533;&#65533;&#65533;"&#65533;9Y!&#65533;
&#65533;&#65533;B\&#65533;&#65533;z>&#65533;4Rrt&#65533;B&#65533;&#65533;&#65533;Gy&#65533;2&#1090;&#65533;&#65533;&#65533;&#65533;Y&#65533;y&#65533;&#65533; sD&#65533;&#65533;%pn&#65533;_&#65533;rl&#65533;f&#65533;&#65533;- =`&#65533;6}I&#65533;&#65533;&#65533;Q%
&#65533;&#65533;<Gg	&#65533;&#65533;)&#65533;&#65533;a&#65533;&#65533;i&#65533;&#65533;y})&#65533;&#1446; &#65533;&#65533; &#65533;&#65533;(&#65533;a&#65533;&#65533;&#65533;&#65533;&#65533;b&#65533;r4GcW&#65533;&#65533;)DJM3XH*O&#65533;)&#65533;&#65533;&#65533;&#65533;&#65533;ujxpu)-F&#65533;&#65533;y&#65533;y$&#65533;H,&#65533;5&#65533;%1&#65533;!s&#65533;:&#65533;&#65533;&#65533;z&#65533;&#65533;&#65533;&#65533;X&:&#65533;&#65533;&#65533;$7)&#65533;v[b6&#65533;&#65533;$W&#65533;$Z&#65533;+&#65533;N&#2021;(&#65533;&#65533;<;<&#65533;o;&#65533;&#65533;&#65533;&#65533;&#65533;&#65533;I&#65533;('&#65533;&#65533;=K&#65533;z@&#65533;!ev&#65533;!&#65533;9RC &#65533;&#46242;xG9&#65533;q+@,@ 2P&#65533;&#65533;A@0&#65533;vn&#65533;&#65533;z&#65533;&#65533;.&#65533;uM&#65533;&#65533;)&#65533;&#65533;f&#65533;`yQWA&#65533;&#65533;&#65533;&#65533;&#65533;j&#65533; (&#65533;&#65533;9&#65533;P&#65533;CS@=(
\&#65533; &#65533;&#65533;'&#65533;sM&#65533;&#65533;6#&#65533;qDh&#65533;;&#65533;&#65533;&#65533;&#65533;&#65533;e&#65533;&#65533;&#65533;(&#65533;&#65533;9R6 2&#65533;&#65533;&#65533;&#65533;~as*dJ|D&#65533;O&#65533;&#65533;&#65533;&#65533;/&#65533;&#65533;zSvE&#65533;$&#65533;&#65533;ie&#65533;,D6j&#65533;&#65533;t&#65533;tE&#65533;qB	&#65533;&#65533;&#65533;&#65533;&#65533;&#65533;&#65533;)&#65533;<	&#65533;0&#65533;&#65533;&#199;#'0%&#1714;I2&#65533;&#65533;6!x&#65533;&#65533;;j&#65533;/&#65533;&#65533;4,&#65533;pW&#65533;&#65533;?&#65533;&#65533;&#65533;h0&#65533;3Gu&#65533;&#65533;&#65533;&#65533;V&#65533;&#65533;&#65533;boG
&#65533;r*&#65533;&#65533;&#65533;,a&#65533;3&#65533;wdO;>.P&#65533;&#65533;z^&#65533;p&#65533;&#65533;&#65533;&#65533;&#65533;"=&#65533;&#65533;&#65533;&#65533;a&#65533;&#65533;&#65533;D(&#65533;&#65533;F&#65533;&#65533; &#65533;&#261;&#1228;&#65533;!&#65533;&#65533;&#65533;&#65533;vx&#65533;bS&#65533;TZ&#65533;3&#65533;&#65533;xu&#65533;&#65533;P&#65533;&#65533;{,&#65533;F[&#65533;B{A&#65533;E&#65533;&#65533;&#65533;&#65533;&#65533;t&#65533;&#65533;&#65533;&#7424;&#65533;(/&#65533;c&#65533;5y&#65533;QZ&#65533;&#65533;!iD!&#65533;&#65533;&#65533;&#65533;&#65533;o&#65533;&#65533;&#65533;{q &#832;x&#65533;&#65533;w&#65533;&#65533;&#65533;H"?&#147;&#65533;[&#65533;&#65533;&#65533;&#65533;&#65533;&#65533;15&#65533;&#65533;d)&#65533;\&#65533;w1!&#65533;m&#65533;&#65533;;|&#65533;q,&#65533;BT
+cyY&#65533;P&#65533;"Gj&#65533;[&#65533;"a_	&#65533;0E&#65533;=&#65533;&#65533;4FFN&#65533;8"u&#65533;&#65533;&#65533;na
&#65533;&#65533;&#65533;&#65533;&#65533;&#65533;&#65533;&#65533; &#65533;&#65533;&#65533;k&#65533;&#65533;V&#65533; B<&#65533;M&#613;F&#65533;	#&#65533;&#65533;\G&#65533;&#65533;&#65533;x&#65533;0~&#65533;[B6-&#65533;&#65533;&#363;&#65533;{qh&#320;&#65533;&#65533;&#65533;&#65533;4&#65533;
&#65533;&#65533;&#65533;&#65533;&#65533;&#65533;&#259;D42&#65533;&#65533;&#65533;&#65533;k&#65533;&#65533;&#65533;&#65533;A&#65533;&#65533;&#65533;Cp43&#1956;,8&#65533;)&#65533;&#65533;&#65533;B&#65533;&#65533;?#&#65533;&#710;&#65533;ju|&#65533;70&#65533;.,&#65533;,#4&#65533;&#65533;Xia&#65533;@&#65533;)H&#65533;/<r&&#65533;o&#65533;&#65533;:&#65533;&#65533;>6s&#65533;&#65533;&#65533;&#65533;&#65533;U&#65533;y&#65533;2&#65533;&#65533;&#65533;&#65533; A&#65533;  !&#65533;-`&#65533;.&#65533;y&#65533;&#65533;&#65533;&#65533;&#65533;B&#65533;&#65533;!i&#65533;&#65533;4&#65533;&#65533;&#65533;|&#65533;&#65533;6Cr4&#65533;&#65533;&#65533;M&#65533;Gw&#65533;0&#65533;<&#65533;&#65533;&#65533;pRX&#65533; &#65533;&#65533;+I&#65533;&#65533;l&#65533;&#65533;&#65533;F&#65533;&#65533; &#65533;a&#65533;asB&#65533;Uq&#65533;yns&#65533;`&#65533;&#65533;
8 &#65533;&#65533;7&#65533;&#65533;Sj\&#65533;&#65533;&#65533;&#65533;V&#65533;&#65533;&#65533;?&#65533;&#598;&#65533;&#65533;nA$&#65533;2<&#65533;&#65533;&#65533;<&#65533;&#65533;&#65533;&#65533;&#65533;ZM&#65533;&#65533;+8&#65533;%8i&#37720;J6&#65533;&#673;&#65533;&#65533;n&#65533;&#65533;u&#624;&#65533;c&#65533;B!3s&#65533;&#65533;B&#65533;&#156;D&#65533;&#65533;f&#65533;&#65533;&#65533;&#65533;&#65533;&#65533;*m&#65533; &#65533;&#65533;&#65533;&#65533;&#65533;]&#65533;{0j&#65533;&#65533;&#1801;&#65533;&#65533;I"9&#65533;&#65533;&#65533;&#65533;&#65533;&#65533;%&#65533;O&#901;&#65533; &#65533;B&#65533;R&#65533;vI~&#65533;6&#65533;}&#65533;'&#65533;a@Mg	N&#65533;&#65533;&#65533;5{&#65533;&#65533;q&#65533;&#65533;&#65533;&#65533;&#65533;&#65533;6&#65533;&#65533;#&#65533;I&#65533;&#65533;&#1144;&#65533;?&#65533;k&#65533;1&#65533;&#65533;0"P&#65533;|&#65533;&#65533;&\&#65533;	&#65533;&#65533;@&#65533;6&#65533;&#65533;e;&#65533;`t5B&#65533;/yM&#65533;&#65533;&#65533;e{&#65533;&#65533;&#65533;&#65533;&#65533;  ~&#65533;^l{^&#65533;&#65533;<a&#65533;&#65533;&#65533;N&#65533;fm&#65533;&#65533;P&#65533;&#65533;o#L&#347;&#65533;5&#65533;&#65533;&#65533;v)&#65533;R&#1848;&#65533;&#65533;&#65533;&#1563;3BS&#525;&#65533;&#882;J&#65533;&#65533;&#65533;8&#65533;&#65533;Ym&#65533;4&#65533;&#65533;&#65533;&#65533;A&#474;&#65533;&#1401;p&#65533;}v]&#65533;h&#65533;  &#65533;&#65533;&#65533;;&#65533; #p&#65533;&#65533;&#65533;&#65533;&#65533;t&#65533;&#65533;&#65533;&#65533;&#65533;[&#65533;#&#65533;mJ
~5vG`&#141;wF&#65533;0:l&#65533;^&#65533;&#65533;&#65533;&#65533;B&#65533;&#65533;&#65533;&#65533;&#65533;m&#1850; &#65533;&#65533;&#65533;&#248;&#65533;&#65533;&#65533;&#65533;%AxY!&#65533;&#65533;B&#65533;M=&#65533;2\&#65533;Qc&#65533;&#65533;0)`&#65533;&#65533;f&#65533;&#65533;&#65533;K&#65533;&#65533;&#65533;&#65533;&#65533;u/&#970;&#65533;I!s/&#65533;X&#65533;&#65533;&#1112;S+&#65533;^x&#65533;Z&#65533;+lq	,&#65533;1"u7&#65533;V&#65533;07&#65533;_&#65533;B&#589;&#65533;|&#65533;(q&#65533;O&#65533;X^`&#65533; I&#65533;&#65533;-k&#65533;&#65533;%!&#182;&#65533;&#65533;\&#65533;&#65533;q&#65533;&#1807;&#65533;&#65533;;?&#1191;&#65533;&#65533;&#65533;&#65533;}}&#65533; &#65533;&#65533;a]&#65533;$&#65533; .p&#65533;	&#65533;&#65533; ~&#65533;&#65533;&#65533;&#65533;MN&#65533;g(&#65533;^&#65533;&#65533;X&#65533;&#65533;F&#65533;'^&#65533;&#65533;&#65533;&#65533;T&#65533;<D&#65533;&#65533;G&#65533;&#65533;&#1755;S 5&#65533;&#65533;u&#65533;N&#65533;&#1125;|l&#65533;"&#65533;3&#65533;&#65533;`-&#65533;&#65533;$&#65533;&#319;xa_F&#65533;&#1695;&#65533;	&#65533;W&#65533;g&#65533;&#65533;&#65533;c&#65533; &#65533;&#65533;&#65533;&#65533;wC&#65533;&#65533;&#65533;X&#65533;&&#65533;\G&#65533;&#65533;&#65533;x&#65533;&#65533;&#65533;&#65533;&#65533; q]&#65533;$A[&#65533;&#65533;G&#65533;/&#65533;&#65533;&#65533;jl&#65533;>&#65533;&#1042;&#65533;*x&#65533;&#65533;NuT%&#440;u\v&#65533;&#65533;O&#65533;-|&#65533;m&#65533;&#65533;[;yz&#65533;&#65533;&#50209;&#65533;&#65533;>&#65533;&#65533;_$'&#65533;&#65533;&#65533;z&#163;-&#65533;&#65533;&#65533;4>0&#65533;&#65533;&#1890;&#65533;&#65533;&#65533;n&#65533;&#956;d&#14937;&#65533;R&+m&#65533;&#65533;&#65533;FW&#65533;&#65533;&#65533;-iE&`&#65533;d&#65533;9&#65533;&#65533;&#65533;&#65533;&#65533;:&#65533;&#65533;&#65533;&#65533;vQ&#65533;&#65533;@&#65533;A&#1242;	&#65533;&#65533;&#65533;&#65533;9&#1068;&#65533;&#65533;&#65533;!&#65533;V&#222810;9&#65533;&#65533;&#65533;&#65533;~'13Y&#65533;,pex&#65533;y&#65533;&#65533;,&#65533;&#65533;&#65533;p&#65533;C3}*&#65533;&#65533;n&#65533;&&#65533;&#65533;&#65533;#&#65533;^&#65533;!]&#65533;W&#65533;("&#65533;&#65533;&#65533;Tv'Jm~&#65533;5|C&#65533;&#1169;&#65533;`&#65533;&#65533;
&#65533;&#65533;&#65533;U&#65533;&#65533;&#65533;&#65533;
&#65533;l&#1822;&#65533;8S&#65533;&#65533;&#65533;&#65533;1&#65533;&#65533;-Q=&#65533;&#65533;-&#65533;&#65533;L&#65533;&#65533;&#65533;z&#65533;&#1058;dS&#65533;f&#65533;&#65533;&#65533;p&#65533;&#65533;&#65533;e&#65533;J&#65533;&#65533;p.U&#65533;JZO&#65533;B&#65533;&#65533;_&#65533;g&#65533;&#65533;L&#65533;JH,&#65533;!]&#65533;U&#65533;	&#65533;@&#65533;&#65533;^<`&#65533;&#65533;&#65533;&#65533;&#1040;&#65533;Hylb&#65533;/&#65533;&#65533;&#65533;&#65533;Q&#65533;&#65533;C`R&#65533;.&#65533;/&#65533;&#65533;&#65533;$}^&#65533;+vw^&#65533;m&#65533;&#65533;&#65533;&#65533;,&#65533;&#65533;p4&#65533;&#65533;&#65533;q&#65533;|!&#65533;qJfv&#65533;&#65533;':=&#65533;
&#65533;7z&#65533;&#65533;A(o*&#65533;&#65533;&#65533;&#65533;&#65533;&#65533;&#65533;rH&#65533;3&#65533;&#65533;&#65533;&#65533;<
 &#65533;&#65533;;9 &#65533;&#65533;&#65533;&#65533;&#65533;&#65533;&#65533;&#65533;&#65533;&#65533;&#65533;&#65533;&#65533;&#65533;&#65533;&#65533;&#65533;7??&#65533;&#65533;&#65533;!&#65533;&#65533;&#65533;&#65533;&#65533;&#65533;&#65533;&#65533;&#65533;&#65533;&#65533;&#65533;&#65533;&#65533;&#65533;&#65533;&#65533;&#65533;&#65533;&#65533; &#65533;C2&#65533;&#65533;&#65533;&#65533;&#65533;&#65533;&#65533;&#65533;&#65533;&#1937;&#65533;&#65533;&#65533;!&#65533;7&#65533;&#65533;?	&#65533;	9>&#65533;&#65533;&#65533;&#65533;&#65533;&#65533;&#65533;&#65533;&#65533;&#65533;r&#65533;&#65533;(
hhP&#65533;&#65533;=q&#65533;p&#65533;&#65533;H&#65533;b&#65533;&#65533;&#65533;i&#65533;&#561;#6o&#65533;0&#65533;@&#65533;&#1765;(U&#65533;hrXK&#65533;&#65533;\p|0!&#65533;&#65533;k&#65533;Yw&#65533;,&#65533;
4@GH&#65533;&#65533;&#65533;r&#65533;0&#65533;&#65533;&#65533;#{&#65533;`&#65533;k&#65533;O&#255;Q&#65533;L&#65533;BzPZ&#65533;N9E&#65533;&#65533;W&#65533;75&#65533;H)&#65533;-F&#65533;o&#65533;&#65533;Uv&#65533;B&#65533;&#65533;4&#65533;&#65533;&#65533;&#65533;7_M&#65533;9+&#65533;U&#65533;S,P&#65533;&#65533;&#65533;n&#65533;yM5&#65533;&#65533;6&#65533;PXIRp&#65533;&#65533;&#65533; j {V&#65533;&#65533; &#65533;48&#65533;(&#65533;&#65533;7&#65533;&#65533;&#65533;|&#65533;&#65533;n&#65533;&#65533;&#65533;&#65533;&#65533;&#65533;c&#208;&#65533;&#65533;04&#65533;&#65533;&#65533;&#1380;*R&#65533;&#65533;x&#65533;&#65533;&#65533;+h&#65533;p&#65533;Z&#65533;!%4*&#65533;[&#1221;&#65533;/Q&#65533;Z~a&#65533;&#65533;vv&#65533;&#65533;/&#65533;&#1223;&#65533;ls	' p&#65533;h %&#65533;U&#65533;V%&#65533;	&#65533;A&#65533;v\ D0	&#65533;<B18&#65533;JV%&#65533;N*E)` &#65533;(&#65533;&#65533;dnm&#65533;I?&#65533;&#65533;X &#65533;&#65533;&#65533;Nh&#65533;!&#65533;&#65533;B&#65533;5&#65533;&#1217;pa0D"&#65533;H&&#65533;L|&#65533;t&#65533; \&#65533;$&#65533; `&#65533;\`&#65533;&#65533;}&#65533;H&#65533;\|&#65533;&#65533;I&#65533;&#65533;&#65533;"&#269; &#65533; &#65533;<&#65533;&#65533;&#65533;TT0&#65533;&#65533;b&#65533;&#872;Uv&#65533; &#65533; &#65533;&#1344;,?E&#65533;$$(&#65533;O&#65533;
\&#65533;J6&#65533;F{M&#65533;&#65533;_&#65533;Nr&#65533;0&#65533;%&#65533;v&#65533;H&#65533;^"&#65533;Db&#65533;Y&#65533;W&#42514; H&#65533;&#65533;&#65533;pr4&#65533;&#65533;&#65533;&#65533;&#65533;&#65533;u?&#65533;&#65533;z!&#65533;&#65533;H?&#65533;&#65533;$L&#65533;u&#65533; &#65533;&#65533;`pd&#65533;"L"@&#65533;&#65533;F+&#65533;&#65533;=Km&#65533;tji&#65533;&#65533;fL&#65533;=&#65533;&#65533;T!&#65533;0)&#65533;$&#65533;&#65533;&#65533;lF&#65533;*&#65533;&#65533;j4k'&#65533;g+ F	&#65533; &#65533;&#65533;&#65533;&#187;&#65533;d&#65533; <)&#65533;&#65533;Ey{&#65533;&#65533;7&#65533;&#851;&#65533;`&#65533;B0yMr&#65533;&#65533;3&#65533;$b-b&#65533;,&#65533;&#65533;h&#65533;
&#65533;&#65533;&#65533;R&#65533;P&#65533;&#65533;&#65533;2&#65533;d&#65533;&#65533;k&#65533;v&#65533;b&#65533;&#1067;&#65533;&#65533;&#65533;&#65533;@&#65533;&#65533;&#65533;@G;&#65533;J>&#65533;&#65533;&#65533;&#65533;&#65533;&#65533;&#65533;&#65533;H&#65533;\0R&#65533;&#65533;&#65533;&#1561;7&#65533;&#65533;^X*'9M&#1610;&#65533;&#65533;&#65533;P&#65533;&#65533;7&#65533;&#65533;	&#65533;&#65533;&#65533;&#65533;&#65533;\&#1922;&#65533;t&#1058;&#65533;m&#65533;%-_3&#1166;
&#65533;&#65533;os&#65533;+&#65533;&#65533;OH&#65533;Y&#65533;dAVEP  &#65533;'&#65533; \&#65533;"&#65533;&#65533;|G&#65533;&#65533;&#258;}/)	p&#65533;@&#65533;&#65533;X&#65533;iBq&#65533;m &#65533;&#65533;XV TY	&#65533;&#65533;-&#65533;wC&#65533;&#65533;&#65533;&#65533;&#65533;&#65533;&#65533;R]&#65533;&#65533;]&#65533;&#65533;&#65533;&#65533;&#65533;"&#65533;4&#65533;d,b(&#65533;&#65533;C&#65533;!H*&#65533;/&#65533;c5B&#65533;f&#65533;&#65533;&#65533;&#65533; &#65533;&#65533;U&#1877;&#65533;&#65533;8&#65533;&#65533;&#65533;&#65533;&#65533;&#65533;M&#65533;&#65533;&#1960;D&#65533;S&#65533;&#65533;&#65533;&#1893;&#65533;&#65533;
l&#65533;"&#65533;&#65533;$&#65533;&#65533;&#65533;DB &#65533;d"&#65533;:&#65533; @&#65533;&#65533;&#65533;&#65533;&#65533;"&#61511;~&#65533;W&#65533;n&#65533;5u!@g&#65533;Q&#65533;&#65533;&#65533;&#65533;&#65533;T&#65533;&#65533;I&#65533;&#65533;&#65533;QbpM&#1241;&#65533;^B&#65533;&#65533;&#65533;~>&#65533;&#65533;&#65533;
 Dc&#65533;32"%&#65533;	&#65533;,`&#65533;&#65533;,&#65533;&#65533;G&#65533;WWK&#65533;&#65533;&#65533;&#65533;&#65533;	&#65533;?&#65533;E&#65533;&#65533;QW&#65533;&#65533;}.s&#65533;&#65533;&#65533; /t&#65533;8&#25729;&#65533;N~>LVg'-Wq&#65533;|&#65533;&#65533;&#1582;K&#65533;&#65533;!O8a&#65533;&#65533;)dt&#65533;!&#570;N&#65533;#.*B2&#65533;&#65533;LE3*&#65533;l&#65533;&#65533;*&#1464;&#65533;&#65533;&#65533;&#65533;%&pDe&#65533;&#65533;&#65533;&#65533;,&#65533;&#65533;8o&#65533;&#65533;&#65533;&#65533;&#65533;@&#65533;&#519;&#657;F"&#65533;T]&#65533;&#65533;rf&#65533;Q%Fm@&#65533;s RL&#65533;JGQ&#65533;&#133;&#65533;&#65533;&#65533; <>&#65533;&#65533;  e&#65533;&#65533;?&#65533;&#65533;Hz:&#65533;&#65533;&#65533;0ci)X%8fM&#65533;<&#65533;<&#65533;<&#65533;&#65533;&#65533;p&#65533;)&#65533;&#1573;&&#65533;)&#65533;s&#65533;'&#65533;&#65533;*4P (d!&#65533;&#65533;iA&#65533;&#65533;&#65533;6&#913;X.&#65533;&#65533;&#65533;;6	+&#65533;/E&#65533;&#65533;u&#65533;&#65533;&&#65533;&#65533;&#65533;,&#65533;&#65533;F  t&#65533;&#65533;&!&#65533;f&#65533;&#65533;8&#65533;=3&#65533;&#65533;&#65533;&#65533; &#65533;?Y$P&#65533;&#65533;l/B&#510;:&#65533;&#65533; &#65533;
QDP &#65533;<nX&#65533;p&#65533;&#65533;Rrg~&#376;&#65533;.`N&#65533;#&#65533;I&#65533;jY&#65533;&&#309;~&#65533;?&#65533;'Er&#65533;X =&#531;RG&#65533;u!&#65533;s&#65533;]vS&#65533;&#65533;&#65533;;0W&#65533;&#65533;I/&#65533;.&#65533;&#65533;Xz&#65533;&#65533;&#65533;&#65533;P&#65533;&#65533;\3&#65533;X`&#65533;&#65533;FZ&#65533;&#65533;&#65533;4&#65533;,&#65533;X&#65533;&#65533;&#65533;b&#65533;t<&#65533;&#65533;&#65533;&#65533;'&#65533;&#65533;TP&#65533;4B#&#65533;&#65533;&#65533;&#65533;&#65533;&#65533;x#&#65533;&#65533;&#65533;&#65533;&#65533;&#294;I&#65533;&#65533;8&#65533;&#65533;]?&#65533;&#65533;&#65533;&#65533;u&#273;] &#65533;&#65533;&#65533; 7;&#65533;6&#65533;&#65533;&#65533;R&#65533;6@&#65533;&#1538;&#65533;8&#65533;M/W&#65533;&#65533;h, &#65533;]P&&#65533;a	&#774;&#65533;."&#65533;RD&#281;&#65533; 7G:Z&#65533;&#1472;+&#65533;&#65533;&#65533;# &#65533;&#65533;@&#65533;
u&#65533;!h&#65533;&#65533;k-&#65533;&#65533;l@&#65533;&#65533;&#65533;l &#65533;S&#65533;&#65533;&#65533;&#65533;&#65533;< 6&#65533;j&#65533;&#65533;&#65533;j	T@&#65533;&#65533;>&#65533;&#65533;&#65533;D+&#65533;&#65533;&#65533;&#65533;&#65533;6&#65533;&#65533;V&#65533;*  &#65533;&#326;B&#65533;&#65533;&#65533;&#65533;q&#65533;K&#65533;88/l&#65533;#&#65533;
&#65533;x&#65533;>&#65533;+&#65533;&#65533;z&#65533; &#65533;h9K,&#65533;&#65533;29&#65533;0@&#65533;&#65533;=H&#65533;	W9&#65533;%=&#65533;Jd<&#65533;E&#1418;p&#65533;`}	y&#65533;&#65533;&#65533;I&#65533;LvR
 &#65533;m&#65533;&#65533;&#65533;Z&#65533;ZAH&#65533;l&#1818;	x>&#42396;K&#65533; &#65533;&#65533;&#65533;3k&#65533;8&#65533;&#65533;&#65533;&#65533;E:?&#65533;~&#65533;&#65533;:v&#65533;X&#65533;	D&#65533;&#65533;{j=&#1424;h &#65533;C&#65533;&#65533;&#65533;4&#65533;|&#65533;&#65533;&#65533;&#65533;~Rn4&#65533;&#65533;&#65533;CJ&#65533;r&#65533;]&#65533;Gn|"&#65533;&#65533;&#65533;&#65533;&#65533;iDI&#65533;Q&#65533;tKM&#65533;&#65533;&#65533;&#65533;&#65533;frI`Suh&#65533;f2 &#65533;&#65533; &#65533;H&#65533;&#65533;d&#65533;c 0&#65533;D'QKJ&#65533;`&#65533;&#65533;D&#65533;U1M&#65533;Z0&#65533;,&#65533;{-&#65533;
[AHv&j&#65533;&#65533;&#65533;f%&#65533;d&#65533;&#65533;[&#65533;&#65533;&#65533;&#785;^&#65533;A&#65533;&#11096;&#65533;i&#65533;A&#65533;S&#65533;&#65533;&#65533;:&#65533;QL&#65533;&#65533;&#65533;_m &#65533;@&#65533;&#65533;&#65533;0	:&#65533;&#65533;&#65533;&#65533;&#65533; &#65533;&#65533;\&#65533;&#65533;X&#65533;&#65533;&#65533;`&#65533;&#65533;K&#515;&#65533;&#826;!&#418;4&#65533;&#65533;&#65533;&#65533;(1z0&#65533;R&#65533;OZbF(L&#871;_&#65533;Y&#65533;r:U&#65533;oE&#65533;v&#297;&#1363;	&#65533;\;fDO&#65533;M`5&#65533;&#65533;&#65533;&#65533; 9&#65533;gK)#&#65533;)&#65533;IZ&#65533; 0NB&#65533;&#65533;*%"&#65533;&#65533;&#65533;|w&#65533;&#65533;-&#65533;&#52109;&#65533;=&#65533;p&#65533;2"3&#65533;&#65533;&#65533;&#65533;Q&#65533;&#65533;2 (&#65533;&#65533;E&#65533;&#65533;x|&#65533;\&#65533;)Gn&#65533;&#1492;!&#65533;F&#65533;+&#65533;&#65533;&#65533;&#65533;C&#65533; @{&#65533;&#65533;q(&#65533;&#65533;.'&#65533;&#65533;&#65533;&#65533;&#65533;&#65533;&#65533;&#65533;&#65533;&#65533;&#836;&#65533;i&#65533;oT&#65533;&#65533;ZM[&#65533;&#1956;&#65533;&#65533;p +hr&#65533;&#65533;&#65533;&#65533;&#65533;&#65533;*&#65533;&#65533;&#65533;&#65533;&#65533;&#65533;&#65533;&#65533;v&#916;&#65533;Guj
&#65533;&#65533;&#65533;&#65533;&#65533;I&#65533;i&#65533;AP&#65533;&#65533;&#65533;
j&#65533;c&#65533;dK&#65533;&#65533;&#65533;&#65533;&#65533;0tay&#948;tF&#65533;&#1383;|&#65533;a&#65533;hF&#65533;|&#65533;B(W6O&#65533; "{&#65533;8
&#65533;'9E

&#65533;{&#65533;iWr&&#65533;,&#65533;bXV:'4V&#65533;\&#65533;&#65533;L&#65533;&#65533;C&#65533;FoXGf&#65533;&#65533;&#65533;&#65533;(&#65533;&#65533;&#65533;&#65533;4&#65533;1HH%&#65533;&#65533;R&#65533;&#65533;;&#65533;&#65533;` &&#65533;SP &#65533;'&#65533;b&&#65533;T+&#65533;2T &#65533;2&#65533;A'Xa:{Ft&#65533;T&#65533;-pP5	&#65533; 7*&#65533;}&#65533;Z&#65533;&#128;,&#65533;&#65533;&#65533;' @3&#65533;J&#65533;&#65533;&#65533; _a&#65533;	&#65533;wl~&#65533;h	&#65533;&#65533;$Q&#65533;<&#65533;qg&#65533;&#65533;F&#65533;09g&#65533;+&#65533;&#65533;&#65533;#b(>F+&#65533;p&#65533;_&#65533;VQf&#65533;&#65533;p4h9h	&#65533;@&#65533;0&#65533;H	&#65533;Gr&#65533;*&#65533;&#546;?!Q$u&#65533;x&#65533;b&#65533;&#65533;&#65533;&#65533;Z&#65533;&#1035;&#65533;b&#65533;&#65533;&#65533;&#65533;&#65533;vv&#65533;'&#65533;&#65533; &#65533;&#65533;&#65533;XVr&#65533;G&#65533;P&#65533;a&Z3wl&#65533;#Y&#65533;o&#65533;&#65533; @p$ 1&#65533;1f&#65533;}M|&#65533;(&#65533;&#65533;&#65533;A3 h&#65533;Z&#65533;p&#65533; K&#65533;&#65533;bXr&#65533;&#65533;0U&#65533;Ac&#65533;A\&#65533;&#65533;j@`&#65533;S+1&#65533;Et&#65533;h&#65533;@&#65533;q
&#65533;&#65533;&#65533;&#65533;q}&#65533;&#65533; 0&#65533;&#65533;$0h&#65533;1&#65533;&#65533;Q;&#65533;q&#65533;ht&#65533;e&#65533;&#65533;&#65533;D&#65533;&#65533;8&#65533;&#65533;ou&#65533;4T	&#65533;k&#65533;&#65533;f2&#65533;&#65533; &#65533;&#65533;A&#65533;:&#65533;&#65533;&#65533;&#65533;	&#65533; &#65533;&#65533;.6&#65533;P*&#65533;m&#65533;	&#65533;Pe&#65533;f&#65533;?&#65533;7&#65533;&#65533;&#65533;&#65533;t.&#65533;	A&#65533;Z&#65533;&#65533;@&#65533;]AiC&#1472;;R6C&#65533;|&#65533;EH&#65533;o&#65533;f&#65533;z&#65533;&#65533;_;P=&#65533;{aQ&#65533;J&#65533;	&#65533;gFj&#65533;P&#65533;
&#65533;nM&&#65533;	<&#256;&#65533;bg&#65533;&#65533;E&#65533;&#65533;;@_&#65533;ft&#65533;h}&#480;&#65533;8&#65533;&#65533;&#65533;1&#1035;&#65533;&#65533;&#65533;&#65533;p&#65533;&#65533;$&#65533; &#65533;&#65533;8`m49@&#65533;&&#65533;D2&#65533;9#&#65533;&#65533;&#65533;U&#65533;&#65533;&#65533;7&#65533;X&#65533;&#65533;&#65533;&#65533;&#65533;'&#65533;&#65533;2+&#65533;K&#65533;u0&#65533;R
&#1845;0.&#65533;&#65533;E&#65533;&#65533;&#65533;&#65533;&#65533;  B&#65533;OR$&#65533;1&#65533;4&#65533;&#65533; &#65533;&#149;&#65533;'&#65533;K&#65533; &#65533;&#65533;&&#65533;P&#65533;B &#65533;5M&#65533;&#65533;&&#65533;rrp/&#1305;+&#65533;&#65533;Ti&#65533;
&#65533;&#65533;B&#65533;5[&#65533;&#65533;&#65533;P|&#65533;"&#65533;{&#65533;K&#65533;0N&#65533;RU(&#65533;u&#65533;&#65533;&#65533;&#65533;'&#1668;&#1410;Y&#65533; &#65533;&#65533;p &#1107;&#65533;!E&#65533;YTa&#65533;0&#65533;&#65533;&#65533;&#65533;Q&#65533;&#65533;B&#65533;&#65533;&&#65533;&#65533;#K&#65533;&#65533;&#65533;&#65533;_&#65533;&#65533;$&#65533;X`a,&#65533;x&#65533;&#65533;Q&#65533;&#65533;,0&#65533;&#65533;&#65533;&#350;&#1558;\JXP&#534;&#65533;&#65533;%&#65533;l&#144;&#65533;&#504;&#65533;p  &#65533;:&#65533;&#65533;P#jM)`&#65533;U&#65533;&#65533;	f&#65533;I&#65533;BdW
D&#65533;&#53537;&#65533;bK/&#65533; X&#65533;Y&#65533;&#65533;&#1266;&#65533;&#65533;E-&#65533;&#65533;Y&#65533;&#65533;&#65533;p&#65533;5+ 8!ED&#65533;6&#65533;-`5&#65533;cF&#65533;Q2&#65533;@B3&#65533;&#65533;&#65533;%&#65533;&#65533;w%S6&&#65533;V&#65533;&#65533;&#65533;&#65533;&#65533;&#65533;5&#65533;&#65533;,=e&#65533;$b^&#65533;Hf&#65533;&#65533;zC&#65533;&#65533;&#40523;&#65533;&#65533;l`&#65533;&#65533;'&#65533;&#65533;YS
K&#65533;Tz&#65533;T&#65533;&#65533;v&#65533;"2&#65533;(d6&#65533;6&#65533;i$&#65533;Q_2O &#65533;!<&#65533;Jt&#65533;&#65533;&#65533;h&#65533;&#65533;h@&#65533;&#65533;&#65533;&#65533;y{H&#65533;x&#65533;F$P&#65533;&#65533;99&#65533;Q:'&#65533;&#65533;w&#65533;S1rI&#65533;		f8:&#65533;&#65533;7@&#65533;&#65533;v"&#65533;"&#65533;.&#65533;l.&#65533;&#65533;	&#65533;D&#65533;A3&#65533;&#65533;3}&#65533;&#65533;&#65533;7&#65533;&#65533;&#65533;V +0 &#65533;&#65533;>&#65533;=JB&#65533;O&#65533;&#65533;&#65533;+#Pr&#65533;v9bP&#65533;&`&#65533;	&#65533;&#65533;&#65533;&#65533;'&#65533;	$0	~&#65533;s&#65533;W&#65533;&#65533;&#65533;&#65533;&#1064;#R\kt&#65533;g&#65533;|Q&#65533;)fi&#65533;&#65533;	&#65533;	&#65533; 5c&#65533;0&#65533;
V&#65533;h&#65533;O$3#&#65533;&#65533;m&#65533;jg&#65533;&#65533;.t&#65533;&#65533;&#65533;&#65533;&#65533;r&#65533;f&#65533;Y&#65533;aQ!&#65533;YxT&#65533;&#65533;G&#65533;&#65533;u&#65533;&#65533;&#65533;&#65533;&#65533;&#1219;b&#65533;}#&#396;&#65533; rC1&#65533;DI;&#65533;6i1&#65533;n&#65533;&#65533;&#65533;&#65533;`&#65533;D&#65533;%H&#65533;&#65533;Ba&#65533;=&#65533;&#65533;@&#65533;"&#65533;!2&#65533;&#65533;r&#65533;;&#65533;9&#65533;{&#65533;&#65533;8G&#65533;&#65533;&#65533;&#65533;'+&#65533;&#65533;qb&#65533;,&#65533;&#65533;2&#65533;[&#65533;&#65533;	&#65533;&#65533;n&#65533;&#65533;&#65533;Z`44&#65533;&#65533;&#65533;&#65533;ueQ%&#65533;&#65533;  &#65533;V &#65533;5Z&#65533;&#65533;&#65533;"[T~+x((&#65533;&#65533;j&#65533;A9&#65533;{&#65533;j9P9pto`&#65533;&#65533;L&#65533;&#65533;&#65533;0"&#65533;3t&#65533;0&#65533;&#65533;Q&#65533;f&#65533;{5&#65533;&#65533;   &#65533;H&#65533;M&#1190;&#65533;&#65533;&#65533;)J!&#65533;&#65533;  ^&#65533;&#170;&#65533;&#65533;&#65533;@:e&#65533;&#65533;t;I&#65533;+!&#1500;U&#65533;EUO&#65533;&#65533;fc\ib&#65533;rI&#65533;&#65533;&#65533;Q`89(&#65533;&#65533;]&#65533;U&#65533;w;&#65533;&#65533;&#65533;q&#65533;D&#65533;0a&#65533;<&#65533;&#65533;@&#65533;&#65533;Ie&#65533;&#65533;6<&&#65533;t&#65533;C&#577;&#65533;P&#65533;fJ0[&#65533;x5&#65533;h&#65533;&#65533;a&#65533;;A&#65533;F&#65533;&#65533;~&#65533;T&#65533;&#65533;&#65533;&#65533;a&#65533;`DO/R;`nz&#65533;.&#65533;&#65533;&#65533;&#65533;&#65533;1&#65533;5&#65533;nD	9&#65533;R&#65533; &#65533; {&#65533;Vrl&#65533;&#65533;)&#65533;_+&#65533;Z&#65533;^&#65533;&#65533;2U&#65533;f&#65533;&#65533;"&#65533;&#65533;&#65533;(g&#65533;&#65533;e&#65533;&#65533;&#65533;&#65533;&#65533;&#65533;&#65533;'&#65533;`&#65533;&#65533;F,&#2525;gCU_&#258;8&#65533;&#65533;&#65533;&#65533;&#65533;wv3&#65533;
&#65533;&#65533;8&#65533;&#65533;&#65533;&#635;&#65533;&#65533;&#65533;&#65533;P:$R$&#1355;&#65533;&#65533;X&#65533;&#1824;-F&#65533;&#65533;b][2&#65533;U&#65533;3)-&#65533;9&#65533;;&#65533;&#1056;&#65533;&#65533;w&#1790;#GA&#65533;&#65533;AMC(w&#65533;&#65533;&#65533;/&#65533;I&#65533;&#65533;   QT&#530;&#65533;$%&#65533;&#65533;-LdSZ{	5q&#65533;71&#65533;&#65533;&#65533;A^&#768;&#65533;{&#65533;,Z&#65533;&#65533;&#65533;&#65533;)&#65533;uC&#65533;&#65533; &#65533;p&#65533;8&#65533;Fe&#65533;+&#65533;&#65533;#j&#65533;i&#65533;&#986;&#65533;I5
&#65533;{BeF3h &#65533;
&#65533; &#65533;
?&#65533;&#65533;&#65533;--@%&#65533;&#65533;&#65533;&#65533;&#65533;<&#65533;&#65533;&#65533;&#65533;O&#65533;Z&#65533;&#65533;&#65533;3&#65533;Y&#65533;"5 &#65533;&#1049;&#65533;#	&#65533;&#65533; &#65533;11&#65533;	&#65533;nPv&#65533;F&#65533;H&#1278;&#65533;c%&#65533;SZ&#65533;&#65533;&#65533; J(&#65533;&#65533;P&#65533;1&#65533;&#65533;&#65533;.;&#65533;@^&#65533;&#65533;<&#65533;&#65533;&#65533;&#65533;&#65533;&#65533;$Y&#65533;0 &#65533;&#65533;+&#65533;d1&#65533;3s&#65533;WF&#65533;-p$&#1091;(I

Pd@zB&#65533;SIfr&#65533;&#65533;v&#65533;0&#65533;&#65533;0&#65533;+	 &#65533;1&#1333;o&#65533;h83T	UY|&#65533;&#65533;&#65533;,&#65533;&#65533;&#65533;&u&#1375;&#65533;$&#65533;&#65533;<s&#65533;&#65533;&#65533;&#65533;R"&#65533;p&#65533;tt$ &#65533;6C&#65533;&&#65533;X&#65533;
&#65533;&#65533;>Y&#65533;xc&#65533;T&#65533;"&#65533;`&#1785;2&#65533;&#65533;&#65533;s =&#65533;F&#65533;b &#1308;&#65533;&#65533;&#65533;R3&#65533;&#65533;&#65533;&#1807;z&#65533;&#65533;4V&#65533;
tfL)&#65533;&#65533;&#65533;@&#65533;&#65533;p&#65533;&#65533;`&#65533;&#65533;,&#65533;H&#65533;&#65533;.&#65533;A&#1920;&#65533;/ `F&#65533;2&#65533;B&#65533;L%&#65533;&#65533;F&#65533;&#65533;&#65533;&#65533;&#65533;&#65533;&#65533;1@ o&#65533;&#65533;&#65533;&#65533;&#65533;&#65533;$&#65533;j&#65533;&#65533;eD&#65533;&#65533;&#65533;{&#65533;L&#65533;!&#374;&#65533;`Xl&#65533;3,&#65533;&#65533;f8&#65533;+D&#65533;#P&#65533;7&#65533;&#65533;26&#65533;[&#65533;m&#65533;P0h&#65533; &#65533;F&#65533;g;(M&#65533;&#65533;Q, &#65533;&#65533;Ka|&#65533;&#65533;&#65533;82p0&#65533;&#65533;c^L&#65533;!&#65533;.&#65533;&#1070; 
'&#65533;&#65533;%~2A%&#65533;<&#65533;&#65533;#nB&#65533;&#65533;&#65533;n&#65533;_!1&#65533;f&#65533;&#65533;&#65533;,&#65533;VZ	5`&#65533;)h&#65533;&#1781; &#65533;L&#65533;i>&#65533;>sV&#65533;S&#65533;&#65533;&#65533;7&#65533;Yq&#65533;k&#65533;&#65533;&#1184;,pm$&#65533;&#65533;&#65533;|&#65533;&#65533;&#65533;{&#65533;&#65533;&#65533;&#65533;&#65533;7&#65533;&8&#65533;m&#65533;y&#65533;&#65533;&#65533;&#65533;'~&#65533;&#65533; &#65533;&#65533;:.	m&#65533;W&#65533;&#65533;&#65533;&#65533;&#65533;&#65533;&#65533;&#65533;t&#65533;J&#65533;$Oq&#65533;JB&#65533;&#65533;&#65533;&#65533;L&#65533;&#65533;t&#65533;&#65533;F&#65533; &#65533;F&#65533;
&#65533;1&#65533;&#65533;&#65533;&#65533;&#65533;O)&#65533;&#65533;:n&#65533;&#65533;{&#65533;&#65533; a&#65533;&#65533;|	&#65533;&&#65533; ]&#65533;%&#65533;J&#65533;&#65533;a&#65533; "&#65533;:&#65533;&#65533;&#65533;&#65533;0\ Y\&#65533;&#1568;Qd&#65533;x&#65533;bpU[	@  @&#65533;Wh+&#65533;v&#65533;;&#65533;5&#65533; &#65533;&#65533;3&#65533;(F&#65533; 6%b&#65533;&#65533; >&#65533;&#65533;&#65533;i&#65533;5&#65533;&#65533;8&#65533;&#65533;7&#65533;i&#65533;&#65533;)&#65533;&#65533;&#65533;&#401;&#65533;&#65533;u'&#65533;&#65533;&#65533;ll/}&#65533;&#65533;&#65533;vlzj&#65533;e1&#65533;v+  J&#65533;&#65533;?G /k&#65533;&#65533;&#65533;&#65533;/6o&#65533;&#65533;&#65533;&#65533;&#65533;hC&#65533;M&#65533;7r&#65533;&#65533;8x &#65533;o&#65533;&#828;&#65533;&#65533;#P&#65533;E P&#65533;&#65533;&#65533;a&#65533;&#65533;&#65533;,&#65533;&#65533;&#65533;M&#65533;&#65533;&#65533;&#65533;+e&#65533;Fy	&#65533;&#65533;p   &#65533;S S&#65533;&#65533;(&#65533;&#65533;&#65533;+&#65533;&#65533;W&#65533;&#65533;&#65533;^&#65533;&#963;:&#65533;j&#65533;&#65533;&#65533;@wV&#65533;PC&#65533;k:&#65533;]a&#65533;&#10672;316&#65533;&#65533;&#65533;v&#65533;&#65533;Z&#65533;&#65533;_&#65533;&#65533;&#14087;&#65533;p5&#737;&#65533;&#1200;&#65533;!&#65533;&#65533;Ws&&#65533;&#65533;B&#65533;&#65533;j&#65533;@&#65533;TJw&#65533;&#65533;N9&#65533;`6&#65533;&#65533;B&#65533;A&#65533;&#65533;   & &#65533;!&#65533;&#65533;&#65533;&#65533;&#65533;&#65533;&#65533;&#65533;.&#65533;&#65533;&#65533;&#65533;&#65533;&#65533;&#65533;&#65533;&#65533;&#65533;&#65533;&#65533;&#65533;&#65533;&#65533;&#65533;&#65533;&#65533;&#65533;&#65533;&#65533;&#65533;&#65533;&#65533;&#65533;&#65533;&#65533;&#65533;&#65533;&#65533;&#65533;&#65533;&#65533;&#65533;&#65533;&#65533;!&+,&#65533;&#65533;-	=  7?B	B&#65533;B
	;;	 &#39581;&#586; >97;
?&#65533;
7&#65533;77@&#65533;&#65533;D&#65533;	H&#65533;&#65533;Eb&#65533;8+&#65533;&#65533;&#65533;a&#65533;&#65533;&#65533;&#65533; C&#65533;Ir&#466;&#65533;4&#65533;l%&#65533;$!`'&#65533;&#1157;&#65533;&#65533;Zbha&#65533;&#65533;
$L&#65533;8&#65533;&#65533; H&#65533;m&#14735;&#65533;&#65533;q&#65533;&#1061;;i&#65533;S&#65533;&#65533;&#65533; &#65533;a&#65533;\&#65533;>}&#65533;&#65533;&#65533;V&#65533;@&#65533;7&#65533;&#65533;&#65533;m&#65533;&#65533;&#65533;B&#65533;&#65533;Dd&#65533;&#65533;&#65533;$.\
\&#65533;o_&#147;XPe&#65533;	&#65533;c&#65533;&#65533;"&#65533;&#65533; -c&#65533;&#65533;:&#65533;&#65533;` &#65533;!&#65533;&#65533;h&#1123;&#65533;m&#2008;:&#1382;`&#505;&#65533;&#65533;&#65533;&#65533;&#65533;&#1344;>&#65533;)P-&#65533;?  &#65533;V&#65533;&#65533;b&#65533;,X8&#65533;AqE2&#65533;&#65533;&#65533;@ #u&#65533;/&#65533;&#65533;&#65533;&#65533;&#65533;&#65533;&#65533;&#65533;&#65533;&#65533;&#65533;!&#65533;Y &#65533;$&#65533;0X&#65533;&#65533;&#65533;"LD&#65533;, &#65533; B&#65533;M?&#1652;S&#65533;&#65533;&#65533;@&#65533;e&#65533;[&#1549;6be&#65533;&#65533;	D&#65533;&#65533;p<2&#65533;p&#65533; -&#65533;&#65533;aGT&#65533;`] +&#65533;P&#65533;^5&#65533;&#65533; w&#65533;G&#65533;&#1934;<&#65533;X
&#65533;&#65533;&#65533;HI2&#65533;'&#65533;s&#65533;T &#65533;%&#65533;&#65533;2@5Vr L&#65533;dTYc$$w 2*,&#65533;&#65533; &#65533;&#65533; $&#65533;&#65533;?&#65533;v&#65533;&#65533;	&#65533;_*V)&#65533;A&#65533;&#65533;&#65533;&#65533;&#65533;t&#65533;&#65533;&#65533;f#&#65533;P &#65533;&#65533;4&#65533;@&#65533; &#65533;&#65533;&#65533;lTs&#65533;&#65533;&#65533;&#65533;H&#65533;Nj&#65533;w@&#65533;&#65533;B,&#65533;2@&#65533;#!&#65533;&#65533;)&#65533;&#65533;2&#65533;^&#65533;&#65533;M&#65533;&#65533;&#65533;!&#65533;t&#65533;&#65533;&#65533;Be&#65533;&#990;
&#65533;&#65533;&@ &#65533;#&#65533;U&#65533;`2U&#65533;	&#65533;f&#65533;&#65533;(&#65533;&#986;&#65533; G@40&#65533;&#65533;0M&#65533;u$&#65533;y&#65533;`BL&#65533;&#65533; &#65533;]&#65533;]&#65533;&#65533;&#65533;j%&#65533;&#65533;+/b&#65533;>&#65533;&#65533;&#65533;"	&#65533;&#65533;&#65533;&#65533;"&#65533;&#65533;`&#65533;&#65533;&#65533;&#65533;bG&#65533;&#65533; &#65533;=$&#65533;&#65533;i&#65533;&#65533;&#65533;&#65533;9&#65533;&#65533;&#65533;p&#65533;A<j&#65533;&#65533;ci&#65533;C!&#65533;Z&#65533;J&#65533; T&#65533;H &#65533;M@&#65533;&#65533;&#65533;&#65533;&#65533;(.A&#65533;&#65533;f&#65533;&#65533;&#65533;&#65533;&#65533;**A|&#65533;J&#65533;&#65533;&#65533;,&#65533;&#65533;&#65533;tH1&#65533;&#65533;J&#1264;&#65533;&#65533;&#1036;&#65533;po%&#65533;&#65533;&A{}&#65533;{!@ &#65533;.9
&#65533; *0lA&#65533;&#65533;&#65533;&#65533;8&#65533;+9Z&#65533;&#65533;&#65533;:"+O&#571;&#65533;&#65533;&#6021;H&#65533;&#65533;b&#65533;&#65533;r-`&#65533;&#65533;&#65533;b|&#65533;&#791;*&#65533;I&#179;&#65533;!Q&#65533;Y%&#65533;&#65533;&#65533;c&#65533;&#65533;4K&#65533;&#65533;NJ$&#65533;"_&#65533;&#65533;J&#65533;q&J&#65533;&#65533;B2&#65533;&#65533;&#65533;+<&#65533;&#65533;X@&#65533;&#65533;67&#65533;&#65533;LN@&#65533;&#65533;&#65533;1)q^&#65533;&#65533; &#65533;&&#282;##&#65533; R&#65533;&#839;<&#65533;5&#65533;p&#65533;z'&#65533;h&#65533;&#65533;Ovt$&#65533;&#65533;&#65533;)&#65533;;&#65533;&#65533;=&#65533;&#65533;&#65533;&#65533;A&#65533;&#165;:&#65533;&#65533;m&#65533;&#65533;y8&#65533;&#65533;&#65533;&#65533;G&#1234;\
 A0&#65533; (D&#532;r<&#65533;l&#65533;&#65533;&#65533;T^W&#65533;&#65533;Xo+&#65533;&#65533;&#65533;&#65533;A &#65533;&#65533;a
&#65533;;&#65533;&#65533;tL&#65533;SG&#65533;D&#65533;&#65533;t$&#65533;a&#65533;&#65533;U&#65533;&#65533;&#65533;&#65533;G&#65533;J&#65533;&#65533;&#65533; &#65533;	$I"&#65533;	G&#65533;@&#65533;&#65533;PV`X@ &#65533;Ao44np6&#65533;&#65533;@`C&#189;&#65533;I&&#65533;H&#65533;W&#65533;q&#65533;~&#65533;C! #&#65533;&#65533;&#65533;&#65533;' N' `Z	 K-&#65533;$&#65533;F&#65533;&#65533;&#65533;`I+@&#65533;&#65533;1&#136;&#65533;&#65533;&#65533;&5&#65533;&#425;&#65533;&#65533;C*&#65533;&#65533;>W.I&#65533;k&#65533;x@&#65533;F&#65533;`&#65533;2&#65533;z@&#65533;2&#65533;&#65533;&#65533;&#65533;6&#65533;&#65533;&#65533;h l,E&#65533;1&#65533;5&#65533;#5aA&#65533;&#65533;&#65533;h&#65533;T&#65533; &#65533;&#65533;&#65533;x&#65533;&#65533;X"&#65533;&#65533;\&#65533;H&#65533;&#65533;L&#65533;x&#65533;I&#65533;X&#65533;&#65533;&#65533;Q&#65533;/:I	%&#65533;gO\&#65533;_&#65533;7Hm&#65533;.&#65533;@Vp*8$L&(&#65533;eAK&#65533;&#65533;	&#65533;&#843;&#65533;|&#65533;y "&#65533;J;&#65533;&#65533;!&#65533;&#65533;&#65533;&#65533;A&#65533;A&#65533;&#65533;iZ&#65533;$	&#65533;&#65533;B&#65533;'x&#65533;r&#65533;
N
&#65533;b1&#65533;q(]&#65533;t&#1684;"&#65533;&#65533;*&#65533;E&#65533;[dn &#65533;&#65533;)G&#1112;S&#65533;&#65533;&#65533;z&#65533;&#65533;&#65533;@h&#65533;&#65533;&#65533;#a>D&#65533;&#65533;&#65533;&#65533;Y3F"&#65533; c(6|Q&#65533;Q&#65533;&#65533;(&#65533;=y&#65533;HI&#65533;  x &#65533;D(&#65533; &P&#65533;&#65533;&#65533;@a&#1320;#&#65533;&#65533;
lm1`ah&#65533;&#65533;&#65533;&#65533;~7uw&#65533;&#65533;&#136;`I&#65533;&#65533;&#65533;] .&#65533;&#65533;n&#65533;g*&#65533;&#65533;S&#65533;b 7 K&#65533;&#65533;&#288;&#65533;&#65533;@&#50316;o&#65533;&#65533;3&#65533;&#65533;0&#65533;&#1444;I&#65533; &#65533;&#65533;<&#65533;&#65533;P-f&#65533;&#522;1&#65533;&#65533;&#65533;&#65533;Y&#65533;@&#65533;nI&#65533;&#65533;C@[b&#65533;F&#65533;	&#65533;&#65533;&#65533;vh&#65533;M&#65533;`&#65533;,&#65533;&#65533;r&#65533;vp&#65533;A&#65533;%&#65533;9y*&#65533;&#65533;&#488;,&#65533;&#65533;&#65533;&#65533;&#65533;&#65533;'\@<&#65533;&#65533;A&#65533;R&#65533;2&#65533;&#65533;;&#65533;	r= &#65533;K50P&#65533;&#65533;Wn&#65533;&#65533;~&#65533;=r&#65533; &#65533;&#65533;\&#65533;&#65533;7f&#65533;c	j&#65533;&#65533;]&#65533;&#65533;'86&#65533;&#65533;&#65533;&#65533;&#65533;".6&#65533;A#&#65533;	&#65533;,&#65533;Zx&#65533;&#65533;&#65533;&#65533;T&#65533;&#65533;&#65533;&#65533;&#65533;y&#65533;N{d$Q!&#65533;x&#65533;&#1329;&#65533;&#65533;&#65533;'9&#65533;"d&#65533;&#65533;h!&#65533;&#65533;p&#65533; X&#65533;&#65533;&#706;tqZ&#65533;FRn&#65533;&#65533;f&#65533;&#65533;;&#65533;n@&#65533;P`&#65533;&#65533;X&#65533;&#65533;&#65533;&#65533;+|#fB&#65533;9L`&#65533;&#65533;&#65533;p&#65533;&#65533;&#65533;9&#65533;P&#65533;&#65533;&#65533;e%@&#65533;&#65533;&#65533;&#65533;&#65533;&#658;&#65533;&#917;&#65533;&#65533;ia&#65533;v&#65533;b&#65533;>&#715;&#65533;<`&#1127;&#65533;&#65533;&#65533;ISweB&#65533;&#65533;&#65533;8&#65533;&#65533;~`&#65533;
&#65533;&#65533;&#225;h+{4A&#65533;&#65533;&#65533;5&#65533;&#65533;GCEl DTz&#65533;H&#1438;&#65533;&#1323;?&#65533;Q&#65533;F
&#65533;&#132;&#65533;|&0&#65533;s$&#65533;&#65533;{nZ&#65533;&#65533;{#&#65533;h&#1138;&#65533;&#65533;/&#65533;&#65533;&#65533;	&3&#65533;&#65533;M&#65533;&#65533;&#65533;	8&#65533;(;&#65533;&#65533;:&#65533;&#1339;&#65533;&#65533;H&#65533;4'&#65533;&#65533;EN&#65533;&#65533;&#65533;-&#65533;&#65533;0&#65533;[&#65533;.&#65533;&#65533;&#65533;TP&#65533;> &&#1549;8&#65533;P&#65533;\+vv&#65533;U&#65533;&#65533;g&#65533;&#65533;&#65533;W+&#65533;X&#65533;g&#65533;&#65533;2&#65533;&#65533;N$&#65533;H&#65533;&#65533;7E&#65533;&#65533;1*&#304;&#65533;&#5493;i ~&#65533;&#804;V&#65533;wH&#65533;J&#65533;&#65533;&#65533;B&N&#65533;&#699;&#65533;8J&#65533;wh0&#65533;\&#65533;TI&#65533;&#65533; ~ :	&#65533;w&#65533; 8&#65533;)M&#65533;&#65533;&#65533;&#65533;:&#65533;&#65533;Y@=HV&#65533;i&#65533;9uLW&#65533;&#65533;&#1373;zUF&#65533;&#65533;@i&#65533;c!&#65533;F&#65533;&#65533;&#65533; X &#65533;&#65533;&#65533;&#65533;Yb&#65533;&#65533;D&#65533;)a(S$$ w&#65533;&#65533;:m&#65533;W&#65533;&#65533;&#65533;MbL&#65533;&#65533;&#65533;&#65533;
&#65533;%&#65533;
&#65533;&#65533;8&#65533; l&#65533;&#65533;&#65533;@/]0&#65533;&#65533;(^p,8-&#65533;bxa&#65533;&#65533;5$&#65533;&#65533;&#65533;&#65533;$&#65533;NE&#65533;!2&#65533;&#65533;hzy&#528;b&#65533;&#65533;&#65533;R1&&#65533;&#65533;P-&#65533;&#65533;Z&#65533;&#65533; L&#65533;l&#65533;$&#65533;&#65533;X&#65533;#JW&#65533; 3&#65533;&#65533;&#65533;mu*>&#65533;r&#65533;&#65533;T&#65533;&#65533;z&#65533;z8.5z&#65533;&#65533;&#65533;0
\D;&#65533;497&#65533;]&#65533;Z&#65533;0Pa&&#65533;!wH8&#65533;&#65533;&#65533;`7&#65533;f &#65533;vc&#1030;&#65533;V&#65533;&#65533;1kb&&#65533;}&#65533;&#65533;&#65533;&#65533;&#1702;&#65533;|&#65533;Rf&#1426;"&#65533;&#65533;*&#65533;{&#65533;pNEHy&#65533; T&#65533;&#65533;&#65533;`j&#65533;b&#65533;)`&#65533;
&#65533;F9&#65533;&#65533;#&#65533;z&#65533;`ue6U&#65533; &#65533;D&#65533;Aj&#65533;&#65533;#&#65533;Z&#65533;2^@&#65533; &#65533;M&#65533;E&#65533;]&#65533;_&#65533;f-@>qC&#65533;&#65533;'s&#65533;K%!"&#65533;wCL1&#65533;&#65533;r?&#65533;3w&&#65533;=&#65533;v&#65533;&#65533;x&#65533;E&#65533;3, &#65533;&#65533;&#65533;&#65533;&#65533;&#65533;&#65533;&#65533;'jX%$&#65533;0
-&#65533;_&#65533;&#65533;_ ,&#65533;o=eN;F
^&#65533;S&#65533;sS&#65533;&#65533;5
&#65533;&#65533;Q&#65533;&#65533;t @3t&#65533;"t`&#65533; 3&#65533;	&0R&#579;&#65533;>&#65533;!&#65533;&#65533;xB&#65533;&#65533;P" &#65533;bv6L&#65533;&#65533;K&#65533;&#65533;&#65533;a1hH&#65533;&#65533;FP&#65533;G $&#65533;, 
b&#65533;	.&#65533;E%&#1232;&#65533;&#65533;	P&#65533;&#65533;=&#65533;q&#65533;	$&#65533;_&#65533;&#65533;&#65533;S&#65533;&#65533;&#65533;&#65533;&#65533;
Nh	&#65533;hX
&#65533;E&#65533;&#65533;&#65533;&#65533;`&#65533;5=&t&#65533;B&#65533;`40&#65533;&#65533;>1R&#65533;^&#65533;[&#65533;!]&#65533; &#65533;&#269;u&#65533;&#65533;P"&#65533;+~GF1&#65533;&#65533;jW	@&#65533;&#65533;m9x &#65533;&#65533;E3&#65533;`"&#65533;&#65533;@3&#65533;_&#65533;&#65533;&#65533;&#65533;&#65533;&#65533;&#65533;yp&#65533;&#65533;q&#65533;	9&#65533;3)LG&#65533;!uX&#65533;4
#
1&#65533;Z&#65533;F&#65533;i&#65533;s#&#65533;Wk&#1607;	&#65533;#`$#&#65533;&#65533;X&#65533;&#65533;&#65533;gs&#65533;&#65533;&#65533;*&#65533;r ~'msv&#65533;w&#136;CIh&#65533;)P&#65533;&#65533;0 ,pk&#65533;&#65533;6&#65533;eL"]&#65533;&#65533;e&#65533; j&#65533;S`&#65533;&#65533;
B#)&#65533;&#65533;z&#65533;&#65533;
&#65533;cI&#65533;&#65533;o&#65533;&#65533;^&#65533;&#65533;@&#65533;&#65533;&#65533;@&#65533;P0 #0	=`+&#65533;A&#65533;&#1153;p4'7&#1559;!&#65533;Y&#65533;&#65533; {Sz&#65533;q}&#65533;aG&#65533; 7&#65533;uh@97CaOB   # $&#65533;&#65533;&#65533;&#65533;p&#65533;&#65533;H7
TqXH&#65533;
A0&#65533;&#65533;auv &#65533;9S&#65533;&#65533; K&#65533;&#65533;&#65533;X6r&#65533;&#65533;a&#65533;4&#65533;&#65533;&#65533;j
!&#65533;A&#65533;&#65533;%i&#65533;Qf&#65533;&#65533;L&#65533;&#65533;P&#65533;p,Jy$&#65533;d&#65533;,&#65533;t&#65533;&#65533;R&#65533;&#65533;Q&#65533;eB+&#65533;&#65533;%&#65533;&#65533;Lv&#65533;+&#65533;(-y&#65533;&#65533;e 3&#1040;` 6&#65533;5&#65533;-&#65533;;&#65533;9&#65533;&#65533;*&#65533;&#543;+!&#65533;6&#65533;
@R&#65533;&#65533;&#65533; P&#65533;PD5&#65533;\*
V&#65533;T:&#65533;&#65533;>&#65533;T&#65533;"	$&#65533;Q#RQi&#65533;p&#65533;&#65533;&#65533;&#65533; &0&#65533;Gl&#65533;&#65533;4y&#65533;8L&#65533;&#65533;&#65533;ub&#65533;P `! 7&#65533;DY&#65533;[&#65533;&#65533;3bs&#65533;&#65533;&#65533;&#65533;&#65533;&#65533;&#356;&#65533;p&#65533;>&#65533;&#65533;=T,&#65533;&#65533;&#65533;ES&#65533;&#65533;&#65533;[&#650;]&#65533;T&#65533; &#65533;g&#65533;&#65533;&#65533;" &#65533;?b'*0T&#65533;&#65533;`,&#65533;&#65533;&#65533;&#65533;LT&#65533;&#65533;&#65533;&#65533;
c&#65533;&#65533;&#65533;b&#65533;mqe&#1108;~6&#65533;5&#65533;P&#65533;Q&#65533;&#65533;@&#65533;,=* ;` &#65533;+"]&#65533;U|&#65533;&#65533;&#65533;&#65533;:&#65533;:&#65533;v&#65533;&#65533;&#65533;%]V&#65533;&#65533;&#1376;&#65533;&#65533;(&#65533; Y&#65533;&#65533;&#65533;&#65533;f
&#65533;&#65533;A&#65533;&J2U&#65533;2 &#65533;&#65533;&#65533;&#65533;t&#65533;b&#65533;&#65533;q&#65533;&#65533;$&#65533;S
[g-&#65533;S&#271;&#65533;'
7&#65533;5P:&#202;&#65533;&#65533;&#65533;&#65533;[&#65533;v(CW&#65533;J2&#65533;5l&#65533;&#65533;+6&#65533;6
&#65533;&#65533;&#688;&#65533;&#65533;1&#65533;+&#65533;&#65533;`G&#65533;
&#65533;&#65533;P]&#65533;kG'&#65533;&#1570;*p&#65533;&#65533;&#65533;&#65533;&#65533;&#65533; &#65533;&#65533;&#65533;4&#65533;1&#65533;&#65533;a
&#650;&#65533; &#65533;9&#65533;D&#65533;&#65533;&#65533;&#65533;j&#65533;Y&#65533;&#65533;o&#65533;:h)&#65533;b&#65533;9&#65533;
&#65533;8Ed;&#65533;&#65533;&#65533;V%&#65533;e&#65533;c&#65533;&#65533;&#65533;&#65533;:&#65533;s6 &#65533;H	F|	w0&#65533;g+6&#65533;5&#65533;|&#65533;jo<)&#65533;!h&#65533;&#65533;V3-Jk&#65533;^&#65533;&#65533;&#65533;8Sd' &#65533;J&#65533;&#65533;-[BCG&#65533;i&#65533;$&#65533;96&#65533;&#217;
^m&#65533;s[
1 @a&#65533;M&#65533;kT&#65533;'`Na:&#65533;&#65533;H7#6&#65533;[&#65533;&#65533;&#65533;d &#65533;4&#593;&#65533;&#65533;`<,JK
>&]&#65533;@&#65533;t\&#65533;ry\&#65533;&#65533;&#65533;F!g&#65533;&&#65533;'&#65533;9k&#65533;:-p3A&#65533;U &#65533;&#65533;0Q:&#65533;0&#65533;&#65533;&#65533;N&#65533;%4&#65533;p&#65533;&#65533;
&#65533;
.&#65533;Y&#65533;^&#65533;&#1660;&#65533;&#65533;-C`&#65533;&#65533;D&#65533;&#65533;D&#65533;j&#65533; U&#65533;[t&#65533;&#65533;&#65533;#&#65533;/&#65533;4&#65533;&#65533;u(U&#65533;&#65533;2<&#65533; &#65533;&#65533;}$l0*&#65533;k&#65533;U&#65533;&#1752;>K,&#65533;'B&#717;>p&E&#65533;Ar&#65533;&#65533;&#65533;&#65533;&#65533;!&#65533;&&#563;8k&#65533;&#65533;HnF&#65533;]&#65533;4&#65533;d&#65533;&#65533;V&#65533;&#65533; &#65533;&#65533;&#65533;&#65533;o&#65533;&#65533;?&,&#65533;&#65533;0]&#65533;9&#65533; &#65533;U!i&#65533;I#p(&#65533;p &#65533;=&#65533;"&#65533;&#65533; $@$&#65533;`&#65533;&#65533;q&#65533;r|&#65533; &#65533;gu&#65533;&#65533;&j&#244;1=;&#65533;&#65533;&#65533; &#65533;@&#65533;Ihy$&#65533; `W&#65533;@~&#65533;#&#65533;B3{&#65533;Lo.&#65533;&#65533;&#65533;&#65533;&#65533;&#65533; [&#65533;&#65533;&#29744;:
	{&#406;")bh.&#65533;&#65533;j&#65533; c&#65533;	 &#65533;	7&#65533;h	&#65533;&#65533;/M&#65533;&#65533;&#65533;&#65533;&#65533;{9&#65533;&#65533;G u&#65533;/dK2&#65533;&#65533;P%W\&#1046;n+HL=&#65533;&#65533;&#65533;l4&#65533; &#65533;&#65533;&#65533;&#65533;}&#65533;&#65533;&#65533;$KYkBE&#415;&#331;	&#65533;d"&#65533;&#65533;xD&#65533;&#65533;G/&#65533;&#65533;&#65533;@&#65533;&#65533;&&#65533;&#822;&#65533;AR]&#65533;&#65533;P&#65533;Tq&#65533;&#65533;G&#65533;&#65533;`&#1589;[&#65533;&#65533; &#65533;4l&#1664;!&#65533;*hJ&#65533; &#65533;A\&#65533;&#65533;&#65533;&#1219;S!&#581;&#65533;<1&#65533;aT&#65533;.6&#65533;&#65533;0 p00n``P6_&#65533;$$&#65533;C&#65533;W&#65533;L=&#65533;&#65533;&#65533;&#65533;&#65533;<
cl!E&#65533;&#65533;`&#65533;$fkTep&#65533;&#1178;&#65533;3&#65533;&#65533;7&&#65533;T P&#65533;&#65533;xx$/&#65533;my&#65533;A&#65533;@!s&#65533;=B\&#65533;`\&#65533;&#65533;&#65533;%&#65533;&#65533;5{"@  ,H|&#65533;6&#65533;&#65533;&#65533;3&#65533;&#65533;7HGD&#65533;&#65533;&#65533;&#65533;&#65533;&#65533;Ip&#65533;
O}Pv&#65533;&#65533;&#65533;&#65533;&#65533;&#65533;&#65533;l)&#65533;&#65533;&#65533;l*|o&#65533;&5&#65533;&#65533;-&#65533;E,`&#65533;&#144;-&#65533;Z&#65533;&#65533;&#65533;k&#65533;PHoC~=`:&#65533;1&#65533;!&#65533;&#215;&#65533;r&&#65533;&#65533;'&#775;&#65533;&#65533;&#65533;F&#65533;m&#65533;lr'@&#65533;Q6&#65533;&#65533;u&#65533;gN\&#65533;_&#65533;8:p&#65533;&#65533;y&#65533;&#65533;&#65533;&#65533;Ec&#65533;&#65533;SD&#65533;&#65533;"3&#65533;&#65533;H&#65533;
 &#586;:	/Cz&#65533;&#65533;m$&#1456; z(Q&#65533;p&#65533;A&#65533;&#65533;a&#65533;:
&#65533; [&#65533;z	&#65533;_&#65533;{ &#1899;&#65533;&#65533;2 `&#65533;q&#65533;[&#65533;!]u$&#65533;1H&#65533;&#1864;&#65533;&#65533;*&#65533;&#65533;&#65533;&#65533;&#65533;&#65533;&#65533;&#65533;&#65533;&#65533;&#65533;<4&#65533;m|i&#65533;,&#65533;&#65533;&#65533;k&#65533;p&#65533;&#624;&#65533;&#65533;&#65533;`&#65533;&#981;`&#65533;}#=&#65533;&#1068;&#65533;I&#65533;&#65533;#A&#65533;&#65533;1&#65533;NN3&#65533;Cp&#1905;&#65533;&#65533;0T&#65533;E&#65533;&#65533;&#65533;&#65533;Aa+0(&#65533; &#65533;C&#65533;pS&#65533;*'r&#65533;&#65533;Q&#65533;6- &#65533;Q&#65533;&#65533; &#65533;&#65533;X&#65533;&#65533;&#65533;@&#65533;&#65533;&#1383;!@&#65533;|&#65533;&#65533;jR8&#65533;x&#65533;&#65533;&#65533;%&#65533;&#65533;=@&#480;&#65533;y!&#65533;&#65533;&#65533;eB&#950;D&#65533;&#65533;&#65533;&#758;&#65533;&#65533;I&#65533;&#1649;&#65533;&#706;aT&#65533;&#65533;&#65533;&#1367;$3&#65533;&#65533;j&#65533; 2 ?&#65533;J&#65533;C&#65533;0"&#65533; &#65533;G&#65533;g&#65533;|&#65533;&#65533;&#65533;&#65533;G&#65533;(&#65533;&#65533;&#65533;=2&#65533;&#65533;&#65533;&#65533;w2C&#65533;&#65533;&#65533;m&#65533;$M~H&#65533;(&#65533;h3&#65533;']N&#65533;`&#65533;&#65533;^&#65533;&#65533;&#65533;L		&#65533;w{~&#65533;i&#65533;&#65533;&#65533;&#65533;&#65533;.&#65533;&#65533;&#65533;&#65533;&#65533;2&#65533;Nq&#65533; &#65533;&#65533;%yX&#1735;&#65533;5&#65533;0&#65533;R&#65533;&#65533;PoS&#65533;3-&#65533;&#471;I pV7&#65533;R&#65533;s&#9761;&#65533;#$&#65533;&#65533;P&#65533;&#65533;&#65533;"#&#65533;~&#65533;&#65533;5+l,"&#65533;P&#65533;c&#65533;I&#796;&#65533;&#65533;1&#65533;&#65533;&#65533;282&#65533;)&#65533;Z&#65533;&#65533;&#65533;&#65533;&#65533;&#65533;
&#65533;&#65533;&#65533;&#65533;
&#65533;MS&#65533;	&#65533;T5 X&#65533;&#65533;&#65533;&#65533;&#65533;&#733;&#65533;
f#
&#65533;5D&#65533;*&#65533;&#65533;M31@ P_$&#65533;|&#65533;&#1575;6&#65533; &#65533;T7&#65533;&#65533;B&#65533;&#65533;&#65533;&#65533;@&#65533;&#1693;&#65533;7{M&#65533;qBR&#65533;&#65533;gP&#65533;r&#218;&#65533;&#65533;}&#65533;&#65533;T&#65533;1+5`&#779;`>./&#65533;&#65533;&#65533;V&#65533;&#1776;&#65533;~&#65533;`&#65533;^L&#65533;&#65533;&#65533;0d*&#65533;&#65533;"&#65533;Lgo&#65533;J$&#65533;	'5&#65533;m&#65533;&#65533;&#65533;Rf&#1793;I&#65533;;&#65533;:&#65533;$`&#65533;7%&#65533;
f&#65533;%&#65533;&#65533;p7P&#65533;&#65533;c/]&#65533; uc<
Q&#613;7&#65533;&#65533;&#65533;-&#65533;7&#65533;0!&#510;,&#65533;&#65533;&#65533;q&#65533;&#65533;/&#65533;Aa2 [4-r&#65533;&#65533;&#65533;<6&#65533;&#65533;&#65533;&#65533;&#65533;&#65533;&#65533;+&#65533;&#65533;&#65533;^.&#65533;V&#65533;&#65533;&#65533; >&#65533;}:&#65533;&#65533;&#65533;&#65533;&#65533;9&#65533;&#65533;&#65533;&#1077;&#65533;+:"&#65533;2&#65533;=&#65533; & &&#65533; ;&#65533;	D
	 &#65533;&#65533;&#65533;&#65533;&#65533;&#65533;&#65533;&#65533;&#65533;&#65533;77&#65533;7	
&#744;&#65533;&= ( -&#65533;&#65533;&#65533;&#65533;+1&#65533;&#65533;+$&#65533;&#65533;&#65533;&#65533;&#65533;&#65533;&#65533;-&#65533;&#65533;&#65533;&#65533;&#65533;&#65533;&#65533;&#65533;&#65533;&#65533;&#65533;o&#65533;&#65533;&#65533;*<&#65533;&#65533;&#65533;&#65533;|A&#65533;h&#65533; &#331;3j`q"=}&#65533;0>&#65533;P&#65533;&#65533;&#65533;L&#65533;! 	Vp&#65533;&#65533;'&#65533;&#65533;&#65533;&#65533;&#65533;&#65533;&#65533; I&#65533;CHX&#65533;hEh&#65533;4&#65533;.B&#65533;&#65533;&#65533;&#65533;E&#1366;, Xo(PvtG&#65533;e@Q&#65533;{&#835;2Zp&#65533;A&#65533;&#65533;,&#65533;&#65533;v&#65533;&#65533;&#65533;_t&#65533;@&#65533;&#65533;o!&#65533;m&#65533;U!0B&#65533; &#65533;&#65533;&#568;1F%^&#65533;&#65533;x!&#65533;&#65533;Gb&#65533;x&#65533;y&#65533;&#65533;}&#65533;&#65533;&#65533;&#65533;&#65533;&#65533;&#65533;&#65533;&#65533;:&#1984;z&#65533;OT&#65533;&#65533;C&#65533;5
0&#65533;`&#65533;&#65533;&#65533;RNE&#65533;`+&#65533;X&#65533;(m&#65533;&#65533;*&#65533;oR&#65533;&#44170;&#65533;V!&#65533;&#65533;*&#65533;~&#65533;D&#65533;&#65533;;Qa&#65533;&#65533;N&#65533;6j:&#65533;|p&#65533;B&#65533;,4|*&#65533;&#65533;&#65533;&#65533;&#65533;&#65533;HH&#65533;&#65533;D&#65533;m&&#65533;F&#65533;&#65533;&#65533;6FI&#65533;dN!&#65533;&#65533;&#65533;P&#65533;&#65533;&#65533;&#65533;jd&#65533;&#65533;f&#65533;&#65533;&#65533;	&#65533;=&#65533;&#65533; #&#65533;0&#65533;&#65533;&#65533;0&#65533;&#65533;XS&#65533;4>&#65533;@,;&#65533;&#65533;&#65533;QH%&#65533;\sT&#65533;&#65533;&#65533;t&#65533;&#65533;U> &#65533;GTw&#1885;b&#65533;)<&#65533;p@55&#65533;&#65533;&#65533;&#65533;=0@\&#65533;&#65533;b &#65533;'u&#65533;&#65533;>&#65533;&#65533;&#65533;]&#65533;&#65533;&#65533;fr&#65533;H&#65533;E&#65533;&#65533;&#65533;<y&#65533;&#65533;&#2052;&#65533;&#65533;FtvIq&#65533;3&#65533;_&#65533;#&#65533;!&#65533;&#65533;&#65533;&#65533; p&#65533;"	&#65533;	<&#65533;B)&#65533;&#65533;6\y 4&#65533;&#1024;B&#65533;&#652;Q@	&#65533;T&#65533;)&#65533;T&#65533;LAR &#65533;"&#1661;&#65533;&#65533;w&#65533;a	&#65533;`,X0&#65533;h&#65533;&#65533;0&#65533;
'q&#65533;9+&#65533;`&#65533;g&&#65533;&#65533;9>&#65533;&#65533;&#65533;"
&#65533;_&#65533;&#65533;?&#65533;&#65533;&#65533; &#65533;&#65533;I&#65533; :&#65533;(&#65533;&#65533;&#65533;&#65533;#&#65533;&#65533;&#65533;C	aF&#65533;&#65533;&#543;5&#65533;&#65533;&#65533;>.&#65533; pP@zy&#65533;A1&#65533;&#65533;&#65533;'&#65533;\3V&#65533;&#65533; &#65533;&#65533;9&#65533;&#65533;WX%&#65533;&#65533;&#65533;&#65533;B$t&#65533;B&#65533;T1W)P&#305;&#65533;&#65533;&#65533;&#65533;w&#65533;&#65533;&#65533;&#1307;&#65533;&#65533;v&#65533;&#65533;:&#65533; &#65533;j~p&#65533;&#65533;&#65533;&#65533;wn&#65533;&#65533;V &#65533;&#65533;@AK&#65533;&&#65533;Q.&#65533;&#65533;&#65533;&#65533; &#65533;j&#65533;&#65533;&#65533;	.&#65533; &#65533;&#65533;e&#65533;&#65533;&#65533;@&#65533;Yx&#1032;&#65533;&#65533;p&#65533;`&#65533;SC+d&#65533;o-&#65533;&#65533;&#65533;
$&#65533;N:&#65533;&#65533;[;&#65533;V	$&#65533;1>&#65533;&#65533;,&#65533;
S&#65533;&#849;&#65533;#&#65533;&#65533; &#65533;&#65533;&#65533;&#65533;&#65533;l4&#65533;&#1237;=L&#65533;&#65533;*l @$&#65533;@B&#65533;&#65533;R&#65533;|_j&#65533;7&#65533;&#65533;&#65533;&#65533;&#65533; .&#65533;gc&#65533;&#65533;&#65533;&#65533;&#65533;&#65533;g&#65533;&#65533;f&#65533;&#65533;&#65533;&&#65533;&#65533;]&#1050;&#65533;&#65533; 6&#65533;&#65533;&#65533;	&#65533;@&#65533;&#65533;u6&#65533;6&#65533; u'(&#65533;&#65533;*i0G&#65533;q&#65533;u^&#65533;&#65533;&#65533;&#770;&#65533;WM)&#898;eZ+9 &#65533;&#65533;|&#65533;
fD&#65533;v&#1104;&#65533;&#65533;q%X&#65533;&#65533;(&#65533;&#65533;`&#65533;&#65533;~&#65533;(x&#65533;@P&#65533;!&#65533;7b&#65533;&#65533;&#65533;&#65533;b&#65533;&#65533;&#65533;.&#65533;&#65533;}L&#65533;^j&#65533;W&#65533;&#65533;&#65533;&#197;a&#65533;zK&#65533;&#65533;&#65533;&#65533;&#65533;&#65533;\&#65533;4`F00&#65533;&#65533;'Q&#65533;`&#65533;#&#65533;&#65533;=&#65533;8&#65533;D`&#65533;W&#65533;&#65533; 6&#65533;&#65533;Nr&#65533;&#65533;|YX&#65533;&#65533;.&#563;&#65533;h&#65533;&#65533;&#65533;&#65533;.l&#65533;&#65533;a&#65533;"&#65533;&#65533;&#65533;V&#65533;6&#65533;&#65533; &#65533;&#65533;I(&#65533;&#65533;&#65533;<&#65533;&#512; &#65533;
`5&#65533;&#65533;v&#65533;
Dn&#65533;&#65533;Z&#65533;&#65533;d&#65533;_&#65533;&#65533;b&#65533;&#65533;&#65533;E&#65533;#W\TA&#65533;8&#65533;%&#65533;K&#65533;BMFf&#65533;&#65533;|&#65533;&#65533;&#65533;&#65533;HCE&#65533;p`&#65533;&#65533;*&#65533;&#65533;%&#65533;R #&#65533;&#1536;&#65533;&#65533;&#65533;O&#65533;&#65533;,&#65533;&#65533;u&#65533;&#65533;
1F&#65533;&#65533;\8%&#65533;&#65533;!&#65533;  &#65533;&#65533;Xu&#782;	 &#65533;h&#65533;&#65533;K&#65533;&T&#65533;&#65533;]&#65533;&#65533;
Z&#65533; &#65533;&#65533;C&#65533;&#65533;iF&#1047;|&#65533;&#65533;1&#65533;&#65533;-&#1780;&#65533;Q#&#65533;&#65533;&#65533;7&#65533;UnFh&#65533;&#65533;-'&#65533;E&#65533;1F&#65533;&#65533;9&#65533;CR&#65533;&#65533;OP&#65533;/>)&#65533;*=&#65533;&#65533;&#65533;#&#65533;&#65533;0&#65533;$&#65533;NP62h&#65533;&#65533;uO*&#945;r5:&#65533;&#65533; d&#65533;S(&#1269;xZ&#65533;&#65533;&#65533;&#65533;&#442;&#65533;f&#65533;&#65533;;&#65533;&#65533;	S&#65533;H&#65533;&#65533;!X&#65533;&#65533;E&#65533;c&#65533;L&#65533;&#65533;&#65533;'&#65533;&#65533;&#65533;&#65533;	&#65533;*&#65533;5&#65533;&#65533;F&#65533;1&#65533;&#65533;J&#1779;&#65533;&#65533;n&#65533;&#65533;0)E.4K&#65533;&#65533;3&#65533;&#65533;`&#65533;kHA&#65533;X&#65533;&#65533;&#65533;&#65533;&#65533;#&#600; &#65533;TU&#65533; &#65533;3&#65533;8;&#65533;&#65533;{K&#65533;L;&#65533;+&#65533;&#65533;U&#65533;W&#65533;&#65533;1V|&#65533;&#65533;+&#448;F)rb&#65533;&#65533;&#65533;&#65533; &#65533; &#65533;&#65533;!&D&#65533;&#65533;&#65533;&#65533;&#65533;;x&#578;&#65533;.&#65533;kc&#65533;(&#65533;&#1801;3&#65533;&#65533;d&#315;&#65533;! "pWc&#65533;&#65533;&#65533;&#65533;&#65533;&#65533;&#65533;/&#65533;&#65533;/]F&#65533;}=&#65533;&#65533;
&#65533;7&#65533;&#65533;&#65533;
&#65533;3&#65533;1*&#65533;a &#65533;3&#65533;@&#65533; F&#65533;&#65533;7&#65533;"e&#808;-&#1028;&#65533;&#65533;&#65533;&#65533;&#65533;,P&#65533;:&#65533;U
&#65533;:[&#65533;gq&#65533;&#65533;2~&#65533;&#65533;&#65533;V&#65533;&#65533;e&#65533;&#65533;&#65533;/@&#65533;@&#65533;&#65533;&#65533;~&#65533;&F&#699;0&#65533;T &#65533;)"&#65533;T&#65533;&#65533;&#1797;&#65533;&#65533;&#65533;&#65533;P.&#65533;&#65533;1&#65533;[&#65533;o&#65533;&#65533;4&#65533;&#65533;x &#65533;&#65533;&#65533;s&#65533;&#65533;&#65533;&#65533;YL&#65533;&#65533;&#65533;d &#65533;'&#65533;q&#65533;&#65533;805&#371;m  Zu"&#65533;&#65533;&#65533;&#65533;X&#65533;qN&#65533;Y&#65533;&#65533;L&#65533;F&#65533;?*&#65533; ^&#65533;V&#65533;&#65533;&#65533;&#65533;&#65533;@&#65533;&#65533;&#65533;1NkP&#65533;&#65533;&#65533;0&#65533;M&#65533;@&#65533;&#503;r&#65533;jz&#65533;G>&#65533;&#65533;&#65533;Qj&#65533;o&#65533;~&#65533;&#65533;@&#65533;&#65533;=> C&#1351;&#65533;&#65533;&#1059;_&#65533;u&#65533;G&#65533;1&#65533;&#65533;&#65533;c&#1685;aAM&#65533;{&#65533;&#65533;&#65533;&#65533;_&#65533;&#65533;(d%4&#65533;&#65533;&#65533;m&#65533;&#65533;.z&#65533;&#65533;&#65533;&#65533;&#65533;  	&#65533;D&#65533;@3&#65533;&#65533;&#65533;&#65533;&#65533;D&#65533;sR&#42787;?]&#65533;&#65533;&#65533;&#65533;&#65533;&#65533;&#65533;-}1&#65533;&#65533;&#65533;&#65533;uB&#65533;&#65533;&#65533;&#1181;+0&#65533;&#65533;&#65533;@&#65533;9	&#65533;&#65533;&$(:!h&#65533;##&#65533;&#1723;&#65533;&#65533;&#65533;<%y&#65533;:&#65533; &#65533;&#65533;D&#65533;F&#65533;.&#516;&#65533;&#65533;;&#65533;&#65533;\_?WH?[&#65533;m&#65533;M&#1434;&#65533;G&#65533;&#65533;&#65533;m &#65533;C&#65533;&#65533;&#65533;#@&#65533;a&#65533;&#65533;d&#65533;
/x-&#65533;	&#65533;b #x&#65533;	H&#65533;P&#65533;s6&#65533;&#65533;&#65533;&#65533;&#65533;&#1179;&#65533;;$&#65533;&#65533;&#1349;r&#65533;1&#65533;&#65533;&#65533;9d&#209;&&#65533;&#65533;(
&#65533;M &#65533;~@&#65533;Z&#65533;^O (&#65533;&#65533;&#65533;&#65533;]2&#65533;&#65533;qG&#65533;$&#65533;&#65533;4,oEbe&#27913;&#65533;&#65533;&#65533;
&#65533;&#65533;&#65533;Q8R&#65533;&#403;&#65533;C&#65533;&#65533; u&#65533;&#65533;,h&#65533;I*@&#65533;&#65533;&#65533;B&#65533; c9*&#65533;&#65533;&#65533;&#65533; }&#65533;A`&#65533;&#33865;&#169;Z&#65533;&#42184;&#536707;&#65533;OJ&#65533;&#65533;|X`&#65533;&#65533;&#65533;g&#65533;dIis9I&#65533;K<&#65533;	&#65533; +!{&#65533;' &#65533;U&#65533;`&#65533;M_&#65533;&#65533;/&#65533;;Rx&#65533;_&#65533;&#65533;R&#65533;fu=Wzt{&#65533;&#65533;<&#65533;&#65533;Vx&#65533;08&#65533;&#65533;C&#65533;&#65533;F&#65533;&#65533;7&#65533;&#65533;& $&#65533; d' &#65533;Z2&#65533;DMU
O&#65533;H&#65533;&#65533;HP3&#65533;&#65533;}}Av7&#320;2&#65533;c&#65533;&#65533;2&#65533;SGb&#65533;	k&#65533;* 2&#65533;&#65533;0k# =&#65533;pl.&#65533;&#65533;M&#65533;&#65533;fBW&#65533;GXp&#65533;&#65533;
&#65533;z&#65533;y&#65533;&#65533;6&#65533;z&#65533;g&#65533;&#65533;0&#65533;&#65533;]XL"am&#65533;]&#65533;[*&#65533;30'&#65533;u&#723;W&#65533;_&#65533;"&#65533;&#65533;@#&#65533;6&#65533;l&#65533;%&#65533;&#65533;|&#65533;&#65533;3ce[&#65533; ;p&#65533;&#65533;Ti5&#65533;u&#65533;&#65533;0iYQ&#65533;&#65533;w&#65533;&#65533;w&#65533;&#1096;&#65533;e/&#65533;M&#65533;&#65533;3 =!&#65533;{&#65533;&#65533;/&#65533;5&#65533;B?&#65533;&#65533;0&#65533;&#65533;&#65533;&#65533;r&#65533;&#65533;&#65533;te(l&#65533;&#65533;ht&#65533;eL&&#65533;&#65533;6&#65533;&#65533;&#440;VS=&#65533; &#65533;1&#65533;&#65533;&#65533;<&#65533;W&#65533;6A  -&#65533;oT "&#65533;#&#65533;\9&#65533; &#65533;&#65533;&#65533;&#65533;H&#65533;j&#65533;&#65533;&#65533;[&#65533;&#65533;&#65533;!U$&#65533;w&#65533;;&#65533;Gc_a&#65533;
q&#65533;&#65533;&#65533;&#65533; &#65533;&#65533;!&#65533;&#65533;`!&#65533;`&#65533;&#65533;7&#65533;&#65533;f&#65533;Jp&&#65533;&#65533;&#65533;&#65533; &#65533;!S+&#65533;eD&#65533;^8n&#65533;&#65533;X&#65533;_&#65533;&#65533;&#65533;&#1318;zM'`&#65533;&#65533;S/&#65533;&#65533;& &#65533;&#1526;1&#65533;V&#65533;&#65533;H&#65533;p)$0# - 18&#65533;$0@&#65533;G2&#65533;4cP&#65533;&#65533;&#271;&#65533;3&#65533;&#65533;&#65533;X&#65533;&#65533;&#65533;Y~	&#773;&#65533;&#65533;&#65533;F&#65533;(,`U0 0C&#65533;-!&#65533;&&#65533;&#65533;q&#65533;&#65533;&#65533;&#65533;&#65533;|&#65533;f&#65533;P#&#65533;`&#65533;bx&#65533;Q&#65533;&#65533;YSR&#128;A5&#65533;2&#65533;&#65533;e1&#65533;.&#65533;&#65533;&#65533;C!&#65533;.&#65533;&#65533;g&#65533;`5&#65533;&#65533;&#65533;&#65533;&#65533;	&#65533; (4
&#65533;&#65533;&#65533;&#65533;&#65533;&#65533;&#65533;&#65533;Y3[&#65533;&#65533;&#65533;7K&#65533;&#65533;3&#65533;vd&#65533;w4&#65533;,:12&#65533;&#65533; &#65533;&#65533;`&#65533;&#65533;&#65533;!&#65533;V&#65533;2&#65533;&#65533;=&#65533;&#65533;&#65533;U{&#65533;&#65533;K&#65533;&#65533;>&#65533;&#65533;U&#65533;0'z&#65533;&#65533;&#65533;&#65533;EzE&#65533;&#65533;X&#65533;F]&#65533;!L uQw&#65533;V$&#65533;&#65533;!&#65533;&#65533;W&#65533; @M 010 H&#65533; &#65533;&&#65533;&#65533;P
&#65533;&#65533;9&#65533;P&#65533;&#65533;y&#65533;&#65533;Xp&#65533;&#65533;^&#65533;&#65533;&#65533;&#451; @%4&#65533; &#65533;Rqie&#65533;F @&#65533;&#65533;8&#65533;?&#65533;%':`&#65533;DwU&#65533;`&&#65533; &#65533;{&#65533;&#65533;&#65533;&#65533;M&#65533;&#312;&#65533;H&#65533;b&#65533;D&#65533;/&#65533;5Y&#65533;&#65533;	&#65533;c&#65533;g&qD+ &#65533;&#65533;5&#65533;&#65533;8&#65533;E{X*Fx&#65533;&#1056;&#885;9D&#65533;|7&#65533;&#65533;h&#65533;9&#65533;:_i3V&#65533;p1&#65533;[&#65533;&#65533;,%&#65533;Vca&#65533;&D"&#65533;&#65533;g&#65533; "&#65533;k&#65533;P8&#65533;&#65533;-+&#65533;&#65533;Y&#65533;I/&#65533;I&#65533;b&#65533;&#65533;>`t	&#65533;&#65533; &#65533;I:S!a|&#65533;&#65533;&&#65533;	D&#65533;&#65533;y,&#65533;Q&#65533;L&#65533;_&#2032;&#65533;&#65533;S&#65533;&#65533;*&#65533;v&#65533;0&#65533;&#65533;F&#65533;&#65533;M&#65533;&#65533;Q&#65533;!v&#65533;&#65533;h~&#1607;&#65533;&#1179;&#65533;%,;sA&#65533;4Vu&#65533;wg&#65533;
q$x&#65533;@x&#1392;&#65533;&#65533;&#65533;5@0&#65533;&#65533;)&#65533;c&#65533;TPT&#65533;7&#65533;C&#65533;&#65533;$' &#65533;&#65533;<&#65533;F&#65533;yc  &#65533;&#65533;&#35089;&#65533;&#65533;
&#65533;&#65533;&#65533;&#65533;&#65533;&#65533;&#65533;&#65533;&#65533;&#65533;&#65533;6&#65533;D&#65533;&#65533;Z&#65533;
&#65533;&!&#1528;+`&#65533;P@*&#65533;&#65533;&#65533;&#65533; 1pC Q	k&#65533;G
jI?&#65533;&#65533;[&#65533;&#65533;&#65533;&#65533;
&#65533;&#65533;x$s
A&#65533;&#65533;B`&#65533;&#65533;&#65533;&#65533;u&#65533;l&#65533;#&#65533;5`B&#65533; ?$0 &#65533;&#65533;&#65533;&#65533;1&#65533;R .RZ&#65533;&#65533;$&#65533;W&#523;w&#65533;(&#65533; &#65533; Q)&#65533;P&#65533;&#65533;&#65533;l&#65533;&#65533;cB&#65533;&#65533;K&#65533;&#65533;K&#65533;&#65533;&#65533;&#65533;DR&#65533;;&#65533;&#65533;&#65533;&#65533;&#65533;8&#65533;
&#65533;=&#65533;1&#65533;f2&#65533;&#65533;H41#&#65533;&#65533;&#65533;`0k|&#65533;&#65533;r&#65533;&#65533;&#65533;%2&#65533;H&#65533;&#65533; :3&#65533;&#65533;&#65533;d&#65533;&#1493;&#65533;_&#65533;QH`&#65533;
dRB%&#65533;&#65533;hs19&#65533;&#65533;1&#65533;z&#65533;&#65533;d3&&#65533;&#65533;gw&#65533;5 !&#65533;$8&#65533; >0&#65533;8@&#65533;0u&#65533;&#65533;D&#65533;t\&#65533;&#65533;nG &#65533;&#65533;YK&#65533;&#65533;;(&#65533;&#65533;&#65533;Q&#65533;&#65533;&#65533;&#65533;%&#65533;~&#65533;1PKv&#65533;&#65533;I|&#65533;CuW&#65533;&#65533;/br0
#&#65533;*+ &#65533;&#65533; D :&#65533;
u&#65533;&#65533;&#65533;&#65533;&#65533;&#678;&#65533;&#65533;&#65533;[E&#65533;P!JqN2}@%C+&#65533;P&#65533;&#65533; &#65533;B&#65533;F d5&#65533;&#65533; br!+`<
#&#65533;rW&#65533;s&#65533;I&#65533;"Y&#65533;&#65533;@z&#65533;&#65533;3aV&#65533;a&#65533;Bs&#65533;&#65533;&#65533;&#65533;/&#65533;1a7mX &#65533;D&#65533;&#65533;&#65533;&#65533;
(&#65533;&#65533;	&#65533;
&#65533;b&#65533;&#65533;&#65533;&#65533;(P&#65533;&#65533;+&#65533;&#65533;&#65533; &#65533;&#65533;&#65533;  #&#65533;&#65533;&#65533;1&#65533;&#1168;0&#65533;+&#65533;|&#1328;,&#65533;&#65533;iF&#65533;&#65533;2v;&#65533;9&#1002;&#65533;R&#65533;P&#65533;&#65533;&#65533;&#65533;&#65533;&#250;Z2&#65533;X:&#65533;M Z1&#65533;>&#65533;ln&#65533;$&#65533;!&#65533;&#65533;)&#65533;6+e>&#65533;&#65533;&#65533;@L&#65533;&#65533;X3&#65533;&#65533;K&#65533;&#65533;I&#314;&#65533;&#65533;FDe&#65533;&#65533;&#65533; "p&#65533;0&&#65533;&#65533;&#65533;&#65533;|&#65533;&#65533;DQ<C&#65533;&#65533;mV&#65533;&#65533;05'R&#65533;&#65533;  &#65533;&#65533;&#65533;o&#65533;&#65533;&#65533;R * d&#65533; *`I&#65533;&#65533;a&#65533;&#65533;$g[%&#65533;
HZwe]&#65533;$=&#65533;24&#784;V7p%&#65533;j L@:&#65533;&&#65533;=&#1048;&#65533;2&#65533;&#65533;&#65533;&#65533;)&#65533;&#65533;&#65533;&#65533;&#65533;&#65533;CM&#65533;n}&#65533;\&#65533;&#65533;&#65533;&#65533;C&#65533;&#200;&#65533;y&#65533;H&#65533;D&#65533;e&#65533;T&#65533;&#65533;C&#65533;&#65533;&#65533;&#65533;{6&#65533;&#65533;v&#65533;&#65533;C&#65533;0sA&#65533;+&#65533; U&#65533;<d&#65533;&#65533;G&#65533; = 0&#65533;h"&#65533;OB&#65533;&#65533;KAV1V&#524;f&#65533;&#65533;0IS@&#65533;&#65533;&#65533;&#65533;x+am&#65533;j|&#65533;o&#65533;&#65533;&#65533;&#65533;&#65533;&#65533;x5!77n&#65533;&#65533;&#740;&#65533;&#65533;&#65533;&#65533;&#65533;@&#65533;&#65533;&#65533;)_6erk6&#65533;&#65533;[VQc;&#65533;&#65533;&#65533;#&#65533;=&#65533;&#65533;&#65533;PQ&#65533;rL348&#65533;!&#65533;
&#65533;"&#65533;/Q&#65533;-&#65533;
:B&#65533;cB&#65533;&#65533;&#65533;&#65533;2&#65533;?&#65533;9
`&#65533;&#65533;:&#65533;HBH&#65533;&#65533;Hc&#65533;9&#65533;&#65533;Vb&#65533;&#65533;9 qT&#65533; &#65533;&#65533;*=&#65533;.$&#65533;"@x: &#65533;&#65533;b&#65533;&#65533;7&#65533; 1&#803;&#65533;! 5&#1083;&#65533;BMi&#65533;r.&#65533;{|&#1770;	&#65533;&#65533;&#1875;&#65533;g&#65533;/T&#65533;&#65533;&#65533;Q&#65533;&#65533;`&#65533;\&#65533;&#65533;^&#65533;i`&#65533;7&#65533;',p&#65533;&#65533;`&#65533;Ba5&#65533;+P*P &#65533;S &#65533;V&#65533;M4&#65533;%&#65533;&#65533;$4&#65533;&#65533;XQHF&#65533;&#65533;&#65533;OL&#65533;&#65533;&#65533;
&#65533;H&#65533;0&#231;&#1024;&#65533;h&#65533;&#65533;&#65533;&#65533;0&#65533;&#65533;$`&#1296;&#65533;`P^2&#1441;"!A&#65533;&#65533;&#65533;Z=6&#65533;1&#65533;&#65533;&#65533;_&#65533;&#65533;%m =jz<&#65533;l&#65533;A&#65533;jsem&#65533;&#65533;&#65533;&#65533;R&#65533;&#65533;)&#65533; &#65533;.b[&#65533;WD.&#65533;&#65533;&#65533;]&#65533;&#65533; &#65533;a&#65533;
U!&#65533;&#65533;)&#65533; &#65533; k&#65533;0&#65533;&#1389;b&#65533;&#1766;&#65533;j5&#65533;&#65533;&#65533;fa&#65533;$&#65533;$&#65533; }
&#65533;&#65533;&#65533;&#65533;&#2624;7&#65533;&#65533;  &#65533;&#65533;@kq(&#65533;&#65533;&#65533;& &#65533;!&#65533;{!&#65533; &#65533;YH!&#65533;r&#65533;!&#65533;L&#65533;<&#65533; &#1741;=!&#65533;eRs&#65533;&#65533;&#65533;&#65533;'&#65533;RRD&#65533;\&#65533;`&#65533;&#65533;&#65533;&#65533;&#65533;P&#65533;]&#1328;&#65533;D&#65533;&#65533;Ev&#65533;@&#65533;&#65533;&#65533;;v &#65533;YR&#65533;&#65533;u&#65533;&#65533; &#65533;&#65533;2rF&#65533;&#65533;&#65533;%&#65533;q
&#65533;&#65533;&#65533;t&#65533;&#65533;2`i&#65533;&#65533;&#65533;&#65533;&#65533;X1\&#65533;#cl&#65533;&#65533;	&#65533;2&#65533;&#65533;$ ]&#65533;&#65533;aid &#65533;hBWN&#65533;&#65533;&#65533;b&#65533;&#65533;&#65533; ?4B&#653;&#65533;]&#65533;&#65533;!&#65533;&#65533;"&#65533; e[zh&#65533;&#65533;&#1824;&#65533;R@&#65533;&#65533;&#65533;&#65533;&#65533;54&#65533;&#65533;&#65533;6&#65533;ig&#65533;&#65533;&#65533;nKb[&#65533;&#65533;.&&#65533;F&#65533;*&#65533;&#774;&#65533;v&#65533;:&#65533;&#65533;o&#65533;	-&#65533;T0&#65533;w&#65533;&#65533;-P&#65533;&#65533;&#65533;&#65533;&#65533;=&#65533;La&#65533; &#65533;&#65533;&#65533;5&#65533;,n>G &#65533;&#65533;k&#65533;&#65533;&#65533;&#65533;p],@&#65533;&#65533;a&#610;&#65533;(s	&#65533;&#65533;0|&#65533;@#.&#65533;D&#65533;5`&#65533;&#65533;!&#65533;x]&#65533;$&#65533;[&#1890;&#65533;&#65533;&#65533;&#65533;&#65533;U&#65533;&#65533;&#65533;&#65533;&#65533;q!&#65533;&#65533;X&#65533;&#65533;&#65533;&#65533;^]=&#65533;p&#65533;&#1077;FN&#65533;f&#65533;>&#65533;&#65533;&#65533;0&#65533;/&#65533;&#65533;&#65533;&#65533;0NS&#65533;v`&#65533;&#65533;q&#65533;]&#1028;&#65533;L&#65533;&#65533;yGlN[&#65533;&#65533;g)G&#65533;]=&#65533;@&#65533;{&#65533;Kn&#65533;.&#65533;&#65533;&#595;)&#65533;&#65533;&#65533;&#65533;&#65533;!&#65533;&#809;&#65533;&#65533;&#65533;D&#65533;qs&#65533;m&#65533;
&#65533;&#65533;&#65533;&#65533;&#65533;&#65533;&#65533;&#65533;&#65533;&#65533;c&#65533;)`&#65533;&#65533;&#65533;q_&#65533;&#65533;&#65533;&#65533;&#65533;&#65533;&#65533;>#&#65533;&#65533;&#65533;u&#65533;&#65533;"&#65533; &#65533;rS X&#65533;\&#65533;&#65533;&#65533;9]&#65533;&#65533;j&#65533;&#65533;=P- &#65533;[&#65533;G]&#65533;&#65533;c	B		
	77	&&#65533; = #=$&#65533;$+&#65533;+&#65533;+&#65533;&#65533;.&#65533;&#65533;&#65533;.&#65533;&#65533;5&#65533;&#65533;&#65533;&#65533;&#65533;&#170;&#65533;A&#65533;&#65533;&#65533;&#752;&#65533;&#65533;&#65533;&#65533;&#65533;&#65533;&#65533;.&#623;&#65533;&#65533;&#65533;&#1840;&#65533;&#65533;&#65533;&#1333;&#65533;&#65533;&#806;&#65533;&#248;&#65533;&#65533;&#65533;&#65533;"&#65533;&#65533;&#65533;&#65533;&#65533;&#65533;&#65533;&#65533;&#65533;&#1849;p&#65533;`&#65533;&#65533;&#65533;#:`&#65533;&#65533;&#65533;&#65533;#U&#65533;&#65533;&#65533;	D &#65533;P&#65533;&#65533;&#65533;&#65533;;&#65533;h&#65533;E &#65533;Z&#65533;^)t&#65533;Z&#642;&#65533; &#65533;&#65533;&#65533;;&#65533;&#65533;&#65533;@&#65533;F&#65533;&#65533; HX&#65533;&#65533;&#65533;J
M&#1584;&#65533;"Dt&#65533;&#65533; "@L&#65533;^&#65533;B5&#65533;&#65533;&#65533;&#65533;
&#65533;"&#65533;,&#65533;&#65533;P&#65533;&#65533;a&#65533;F&#65533;&#65533;&#65533;n&#65533;`.&#65533;MP6$/\&#65533;rc&#65533;&#65533;&#65533;&#65533;A&#65533;Y&#65533;8L&#65533;&#65533;l&#65533; &#65533;&#65533;&#65533;&#65533;U&#45120;&#65533;&#65533;&#65533;>&#1547;&#65533;&#65533;&#65533;&#65533;&#65533;&#65533;	&#65533;&#65533;m&#65533;&#65533;&#65533;,&#65533;&#65533;x&#65533;&#65533;`&#65533;&#65533;&#65533;&#65533;&#65533;&#65533;Q,&#65533;`&#65533;@1&#65533;(jb&#65533;"D3&B &#65533;	"=z&#65533;la@&#65533;&#695;,&#65533;&#65533;&#65533;&#1952;&#65533;&#65533;C;{:&#65533;q&#65533;"&#65533;&#65533;&#65533;&#65533;T&#65533;&#65533;	4Zq&#65533;A&#65533;, < B&#65533;&#65533;0&#65533;*X &#65533;&#65533;X&#65533;BQ&#65533; &#65533;&#65533;&#65533;0$#&#65533;*&#65533;&#65533;M:&#65533;&#65533;3&#65533;Ww&#65533;&#65533;d!&#148;b0&#65533;&#65533;'&#65533;&#65533;XS&#65533;j+&#65533;#B\&#65533; &#65533;&#65533;4&#65533; Z<&#65533;1C&#65533;&#65533;&#65533;\&#65533;&#65533;3(>&#65533;&#65533;&#65533;#&#65533;$T&#65533;&#65533;'&#65533;`A&#65533;&#130;&#65533;&#65533;I&#65533;G !@bBQ&#65533;&#65533;&#65533;its	&#65533;&#65533;=&#65533;&#65533;4&#65533;&#65533;v2&#65533;K&#65533;&#65533;&#65533;M 
DG?&#65533;yF&#65533;&#65533;&0&#65533;&#65533;[v&#65533;<`AE&#912;A.`&#65533;&#65533;V&#65533;&#65533;
&#65533;&#65533;&#65533;&#65533;&#65533;f&#65533;R&#65533;dx&#65533;&#65533;&#65533;&#65533;&#65533;&#65533;&#65533;3&#65533;
&#65533;&#65533;&#65533;m&#65533;\&#65533;s&#65533;Y&#65533;2&#65533;&#65533;wM&#65533;&#65533;&#65533;&#55280;&#65533;&#65533;&#65533;32&#65533;&#65533;&#65533;&#65533;&#65533;T0l2&#65533;&#65533;L&#65533;&#65533;&#65533;  ]&#65533;&#65533;&#65533;e&#65533;&#65533;8&#65533;",&#65533;`&#65533;&#185;-XpA(&#65533;&#65533;A&#65533;&#65533;HXD z&#65533;&#65533;&"	&#1116;&#65533;&#65533;tg&#65533;z&#65533;$&#65533;&#65533;&#1068;TLwhP( @(0qO7&#65533;y&#65533;y&#65533;&#65533;0&#65533;&#65533;4"&#65533;&.&#65533;&#1026;*!&#65533;@&#65533;&#65533;&#65533;J D&#65533;7&#65533;ChtX&#65533;&#65533;&#65533;&#65533;&#65533;a&#578;&#65533;&#65533;g&#65533;&#65533;&#65533;&#65533;&#65533;` &#65533;:&#65533;&#65533;k&#65533;&#65533;V&#65533;&#65533;W&#65533;}&#887;r&#65533;&#65533;&#65533;N+7&#65533;<&#65533;2&#65533;&#65533;q&#65533;&#65533;B&#65533;&#65533;6.kv&#65533;
&#65533;8.&#65533;&#65533;J&#65533;p&#65533;&#65533;N@B &#65533;&#65533;B&#65533;a0&#65533;/\02&#65533;rn	3l6%	&#65533;W@&#65533;&#65533;QT&&#65533;&#65533;&#65533;&#65533;rg&#65533;&#65533;vwv&#65533;RKL14j&#65533;!&#65533;27rD&#65533;&#65533; &#65533;t&#65533;&#65533;1 p&#65533;1&#65533;@&#65533;a+\&#65533;&#65533;9&#65533;n+&#65533;9W'-&#1020;^&#65533;&#65533;au%+&#65533;<&#65533;< &#65533;4&#65533;+b4&#65533;&#402;&#65533;&#65533;s&#467;&#65533;<&#65533;tr6&#65533;Z2&#65533;&#65533;58&#65533;&#65533;m.&#65533;x&#1782;r7&#65533;&#65533;b&#65533;&#65533;i&#65533;&#65533;-&#65533;&#65533;&#65533;[&#65533;p&#65533;&#65533;nt#`>&#65533;( &#65533;!&#65533;&#65533;0&#65533;
H&#65533;@&#65533; &#65533;
>@ &#65533;Y&#65533;P&pER&#65533;&#65533;&#65533;&#65533;9<I&#1629;P&#65533;&#65533;.}&#65533;&#1312;jR&#1828;&#65533;&#65533;&#65533;!&#65533;&&#65533;G8M
AZ 	X&#65533;`&#65533;U ,&#65533;6@&#65533;&#65533;V
&#65533;&#65533;K&#65533;&#65533;&#65533;&#65533;&#65533;b&#1280;W&#65533; Y*&#65533;&#65533;(&#65533;&#65533;&#65533; &#65533;F&#65533;&#65533;&#65533;&#65533;&#65533;&#65533;&#65533;&#65533;"U&#65533;-&#65533;&#849;2&#65533;&#65533;&#65533;<&#65533;;&#65533;&#65533;&#65533;A&#872;G)&#65533;&#1187;f&#65533;F &#65533;X&#65533; &#65533; &#65533;&#65533;X&#65533;&#65533;&#65533;| $&#65533;&#65533;&#65533;H&#65533;&#65533;&#65533;Pr&#65533;&#65533;2&#65533;&#65533;$&#65533;&#65533;&#65533;&#65533;&#65533;&#65533; &#65533;.,i&#65533;&#65533;3L5&#65533;&#65533;d&#65533;S"&#65533;D&#65533;&#65533; &#65533;V@&#65533;J K+&#65533;,&#65533;M&#65533;`0&#65533;@&#65533;V&#65533;&#65533;	&#65533;&#65533;
&#65533;&#65533;&#65533;C2l&#65533;zV&#65533;&#690;&#65533;vmG|&#65533;&#65533;&#65533;M&#65533;W&#65533;&#65533; &#65533;&#65533;&#65533;	b&#65533;	LE6&#65533;&#65533;R&#65533;o&#65533;&#65533;&#65533;/&#65533;2+&#65533;&#65533;&#367;VX &#65533;@&#65533;&#4158;.&#65533;/&#65533; !&#65533;&#65533;A&#65533;S&#65533;&#65533;&#65533;&#65533;,k&#65533;F"DC&#65533;l&#65533;E&#1811;1+9.&#65533;&#65533;&h&#65533;&#65533;&#65533;D) #&#65533;2JQ &#65533;`&#65533;3&#65533;B&#65533;/q&#930;_$pA&#65533;&#65533;&#65533;Z&#65533;@bR&#65533;_	&#65533;&#65533;`&#65533;,:&#65533;oy&#65533;&#65533;]&#65533;@,x&#65533;&#65533;&#65533;Lh?9V&#65533;R`m4i9&#65533;$K&#65533;&#65533;IfR&#65533;o&#65533;<u&#65533;&#65533;&#65533;Z0&#65533;&#65533;s@2&#65533;&#65533;
:(&#65533;&#65533;&#65533;&#65533;O5&#65533;&#65533;&#65533;!8&#65533;&#65533;&#65533;x@p.8&#65533;0&#65533;78&#65533;&#65533; $,M#;MD!&#65533;&#65533;P@&#65533;&#1886;&#65533;DXp&#65533;&#65533;w&#668;]&#65533;E&#65533;,*#&#1356;&#65533;r8&#65533;&#65533;Z&#65533;&#512;%t` g&#65533;@&#65533;-&#65533;&#65533;	&#65533;L6;&#65533;GA&#65533;A&#65533;Z&#65533;&#65533;r&#65533;{OU<&#59377;&#65533;^]&#65533;&#65533;	&#65533;q&#65533;&#168;&#65533;&#65533;`&#65533;&#65533;&#65533;&#65533;&#65533;&#65533;,&#65533;	&#65533;(&#65533;&#65533;2~&#65533;f|C&#65533;iAbc&#65533;`&#65533;W 4&#65533;
X&#65533;WUd&#65533;@&#65533;
k&#65533;&#65533;D&#65533;&#65533;F-&#65533;9|&#65533;]O&#65533;&#65533;*E&#65533;&#65533;1&#65533;Q4&#207;#&#65533;&#65533;M&#65533;l&#65533;Pl*&#65533;~&#65533;&#65533;"*&#65533;O&#1490;&#65533;= &#65533;&#273;A&#65533;&#65533;&#421;&#65533;&#65533;@&#65533;&#65533;4&#65533;J&#65533;@&#65533; &#65533;Z&#65533;&#65533;&#65533;> &#65533;,&#65533;6&#65533;&#65533;&&#65533;&#65533;&#65533;(&#960;&#65533;`&#65533;&#65533;<l&#65533;`?J&#1957;^# F^(xQh&#65533;sZ^&#389;&#65533;a+&#65533;Xc&#65533;&#65533;&#65533;b&#65533;gb0&#65533;&#65533;&#65533;&#65533;&#65533;&#65533;&#65533;
`&#65533;&#65533;&#65533;&#65533;&#65533;&#65533;!( 5&#65533;A/d&#65533;
&#65533;&#65533;Ec/)  &#65533;2 h`r$&#65533;u,&#65533;w&#65533;,D &#65533;Tvy&#65533;&#65533;#&#65533;&#65533;&#65533;S&#65533;L&#65533;b&#65533;-&#65533;X3}&#65533;&#65533;$&#65533;u:1&#65533;a0HEju	&#65533;
&#65533;&#65533;&#65533; q-&#65533; &#65533;x&#65533;&#65533;&#65533;pm d@&#65533;\}&#65533; &#65533;&#65533;K&#65533;V&#65533;
Te.&#65533;&#65533; A&#65533;`&#65533;&#744;	&#65533;&#65533;l7T "&#65533;n&#65533;&#400;I&#65533;&#65533;x&#65533;Q$&#65533;&#65533;*&#65533;&#65533;v&#65533;&#65533;&#65533;&#65533;`&#65533;!&#65533;&#65533;efJ&#65533;&#65533;&#65533;&#65533;QQ&#65533;H&#65533;3b&#65533;&#65533;&#65533;7?"E5Nt&#65533; 
/w8M&#65533;$&#65533;&#65533;a&#65533;&#65533;5T&#65533;&#65533;$&#65533;{.&#65533;o&#65533;&#65533;nK&#65533;&#65533;&#65533;&#65533;F&#1171;&#65533;&#65533;&#65533;&#65533; &#65533;&#65533;8&#65533;~&#65533;&#65533; X&#65533;&#65533;&#65533;&#65533;}&#65533;- &#65533;&#65533;&#65533;&#65533;&#65533;b&#65533;&#65533;@&#65533;&#65533;&#65533;&#65533;&#65533;&#65533;/6&#65533;&#65533;&#65533;.&#65533; &#65533;&#65533;&#1783;&#65533;&#65533; &#256;6+
K&#65533;w&#65533;9v&#65533;7&#65533;&#65533;	F&#65533;&#65533;h&#65533;&#65533;W&#65533;&#65533;c&#65533;$<&#65533;h[&#65533;&#65533;Z&#610;&#65533;g&#65533;VH&#65533;_s&#65533;#&#65533;&#65533;&#65533;&#65533;;&#65533;
&0N&#65533;KW&#65533;&#65533;
&#65533;&#65533;&#65533;@&#65533;&#65533;o&#65533;&#65533;&#580;&#65533;&#65533;*g&#65533;v&#65533;&#65533;&#65533;&#65533;&#65533;;2&#65533;* bbO&#65533;y&#65533;&#868;l
&#65533;a$&#65533;&#65533;&#65533;s&#65533;&#65533;&#65533;bI;* &#65533;&#65533; &#65533;`\,0&#65533;&#65533;&#65533;`
&#2000;&#65533;3&#65533;!&#65533;&#65533;y&#65533;Ph&&#65533;"&#1008;@
WHW#{&#65533;xy&#65533;&#65533;O+2uU&#65533;&#65533;\&#1639;
}&#65533;1&#65533;Uq&#65533;RAq&#65533;! &#65533;pG &#65533;/&#65533;KQ&#65533;oT A`{E&#65533; W
9&#65533;&#65533;b&#65533;#&&#65533;	&#65533;&#65533;0n &#65533;'&#65533;%u&#65533;U;z2T!x"1&#65533;e41L}?&#65533;}&#65533;&#65533;&#65533;C&#65533;	&#65533;f<&#65533;M@&#65533;&#65533;&#65533;&#65533;MB &#65533;5i.0b&#65533;&#65533;.R&#65533;&#65533;&#65533;'/&#65533;&#65533;oq Ph&#65533;&#65533;rs&#65533;&#65533;z&#65533;&#65533;"&#65533;8,8G~&#65533;D&#65533;
&#65533;&#65533;P&#65533;!rT. &#65533;&#65533;&#65533;&#65533;`+&#65533;&#65533;&#65533;"3&#65533;
:F &#65533;&#65533;&#65533;wy, &#65533;&#65533;A&#65533;&#65533;
L&#65533;)&#65533;dP&#65533;	&#65533;&#65533;&#65533;&#65533;&#65533;&#65533;m\H}&#65533;WLR"c&#65533;&#65533;&#65533;D
&#65533;(S4&#65533;&#65533;24&#65533;&#65533;&#65533;g&#65533;@	&#65533; &#65533;&#65533;&#65533;&#65533;&#65533;&#65533;)&#65533;0&#65533;&#65533;6 K&#65533;A.&#65533;3&#65533;,&#65533;`,&#65533;7.&#65533;&#65533;i&#65533;&#65533; &#65533;$}86&#65533;&#1224;&#65533; 5-&#65533;i&#65533;bz&#65533;&#65533;4&#65533;8{&#65533;&#65533;&#720;i[&#65533;.&#65533;d&#65533;&#65533;&#65533;V&#65533;paw
&#65533;&#65533;&#65533;&#65533;&#65533;?&#65533;!+&#65533;/&#65533;$0=2 .&#65533;,&#65533;+&#65533;&#65533;@&#65533;3@K:&#65533;	Mf&#65533;&#65533;%&#65533;(&#65533;}&#65533;%&#65533;L&#65533;D&#65533;vL&#532;m&#65533;&#65533;DY&#65533;m=&#65533;<4vG8L2&#65533;&#65533;D&#65533;&#65533;=&#65533;N &#65533;pI&#65533;&#65533;P"&#65533;&#65533;&#65533;0 s c#&#65533;&&#65533;7 v5&#65533;@&#65533;&#65533;r&#65533;&#65533;rS&#65533;&#65533;&#65533;W&#65533;px&#65533;0&#65533;U&#65533;$&#65533;e)P)&#65533; 8->$&#65533;&#65533;&#65533;&#65533;&#65533;i&#65533;!.&#65533;5&#65533;@ -+&#65533;&#65533;A&#65533;c&#65533;a
%% 0&#65533;p3$w,0R)K&#65533;&#65533;C&#65533;B&#65533;t&#65533;'&#65533;&#65533;m< &#65533;v?iD&#65533;-&#65533;T&#65533;&#65533;&#65533;&#65533;&#65533;(n&#65533;&#65533;&#65533; 	9&#65533;&#65533;&#65533; * %&#65533;&#65533;$|&#65533;T	&#65533;&#65533;f&#65533;&#65533;w:&#65533;"&#65533;Iv&#65533;k&#65533;&#65533;&#65533;
&#65533;&#65533;&#65533;j&#65533;&#65533;&#65533;!U&#65533; D&#65533;&#65533;a&#65533;@&#65533;UT&#65533;&#65533;&#65533;&#65533;&#65533;#&#65533;&#65533;&#65533;g&#65533;&#65533;&#65533;&#65533;&#65533; hx#&#65533;&#65533;&#65533;ZQyZ&#65533;+&#65533;&1&#65533;
&#65533;
=&#65533;iT HF k&#65533;b&#65533;ps&#65533;lT! :&#65533;|&#65533;&#65533;/&#65533;&#65533;]&#65533;&#65533;|&&#65533;&#65533;&#65533;m[H}&#65533;9DVfu&#65533;U&#65533;u&#65533;a&#65533;&#65533;'I&#65533;+ ;&#65533;SE&#65533; ,P(&#65533;&#65533;$&#65533;KWU4%&#65533;F&#65533;@&#65533; F&#65533;b&#65533;&#65533;&#65533;P&#65533;m1Y`a&#65533;&#65533;&#65533;&#65533;oC&#65533;X&#65533; +&#65533;H4M&#65533;7}8&#65533;Sb&#65533;)&#65533;&#65533;&#1056;3&#65533;`&#65533;)#&#65533;!]*&#65533;&#65533;&#65533;-&#65533;&#65533;&#65533;&#65533;R
I"&#65533;7r$v &#65533;&#65533;&#65533;&#65533;V&#65533;&#65533;i&#65533;-&#65533;&#65533;
&#65533;&#65533; x*&#1970;j&#65533;&#65533;# 0&#65533;&#65533;&#65533;G$&#65533;l6`*&#65533;:&#65533;/)
C!&#65533;&#65533;1&#1287;\4*&#65533;7&#65533;#&#65533;	&#65533;&#65533;&#65533;T&#65533;&#65533;gkb0&#65533;B&#65533;&#65533;0z&#65533;&#65533;U&#65533;,&#65533;_&#65533;>&#65533;<&#65533;&#65533;,&#65533;Cb&#65533;&#2025;
YI&#65533;&#65533;~&#65533;`&#65533;, #&#288;6&#65533;&#598;g&#65533;i>2&#65533;&#65533;&#65533;&#65533;&#65533;\&#65533;j&#65533;3-&#65533;&#65533;WZ&#65533;X&#65533;&#65533;&#65533;b
c7|Z$d
&#65533;:2&#65533; &#65533;&#65533;&#65533;&#65533;&#1042;Y&#65533; :P&#65533;C`ji&#65533;3&#65533; 
3&#65533;k&#65533;&#65533;4X3&#65533;S3&#65533;!q2!;&#65533;&#65533;&#65533;&#65533;$&#65533;&#65533;Z'(&#65533;D?j&#65533;&#65533;G&#65533;&#65533;/&#65533;`&#65533;&#65533;E&#65533;"&#65533;>&#65533;t&#65533;&#65533;&#65533;&#65533;$v8&#65533;&#65533;&#65533;]&#65533;8&#65533;>8W&#65533;&#65533;&#65533;&#65533;e"8&#65533;&#65533;&#65533;&#65533;&#43843;&#65533;&#1218;&#65533;KYXwi&#65533;&#65533;&#65533;7&#65533;&#65533;$&i&#65533;&#405;&#65533;&#65533;&#65533;&#65533;&#65533;0&#65533;$ &#1744;&#65533;q&#65533;&#65533;&#65533;:p50 &#65533;p&#65533;n&#65533;&#65533;[5&#65533;/&#65533;&#65533;$9d&#65533;
;&#65533;&#65533;<&#65533;&#65533;'T&#65533;
&#65533;&#65533;r&#65533;&#65533;&#203;&#65533;&#65533;&#65533;g8$,&#65533;*&#65533;&#65533;(FK5&#65533;J&#65533;[&#65533;&#65533;&#65533;&#1408;%A#&#65533;%U, &#65533;p&#65533;&#65533;&#65533;k&#65533;O&#65533;6&#65533;&#65533;Y&#65533;&#65533;i+?;b&#65533;&#65533; Z3&#65533;&#65533;W&#65533;1&#65533;&#65533;&#65533;#m@$F/&#65533;Hh&#731;`&#65533;U &#65533;Q-&#65533;&#65533;WH&#65533;YX&#65533;V&#65533;F$&#65533;w /&#65533;&#65533;X&#65533;4&#65533;%&#65533;1 S&#930;:Pd&#65533;&#65533;&#65533;&#65533;	&#65533;&#65533;K&#65533;&#65533;CI&#587;&#65533;8&#65533;,[&#65533;|&#181;&#65533;b&#65533;J&#65533; @&#65533;T&#65533;&#65533;&#65533;&#856;0&#65533;i:&#65533;)&#1106;b&#65533;&#65533;&#65533;A&#65533;&#1597;r&#65533;T[I!&#65533;y&#1008;&#65533;kj&#65533;&#1584;%V[q&#65533;g&#65533;&#65533;&#65533;I7&#65533;`-.&#65533;&#65533;&#65533;W#&#65533;&#65533;
&#65533;&#65533;i 9y"&#65533;&#65533;&#65533;Y&#65533;&#3862;g&#65533;&#65533;&#65533;+@&#65533;&#65533;#&#65533;+&#1370;&#65533;	0&#65533;Uy&#65533;p&#65533;4V&#65533;&#65533;&#65533;&#65533; i&#469;%&#65533;)&#65533;&#65533;&#65533;8&1
!	!&#65533;&#65533;U X&#1122;&#65533;&#65533;&#65533;p"&#65533;#&#13507;b&#65533;S&#65533;L&#1735;&#65533;&#65533;M&#65533;8E&#65533;YM&#65533;a&#65533;&#65533;0N&#65533;`~&#65533;3&#65533;Ty
]Y&#65533;&#65533;4&#65533;&#65533;&#65533;&#65533;]&#65533;5%2&#65533;&#65533;#&#65533;&#65533;&#65533;R&#65533;&#65533; [&#65533;&#65533;$&#65533;&#65533;\&#65533;PZ
&#65533;=&#65533;> &#65533;XgG&#65533;xp&#65533;Xq&#65533;&#16101;tQ&#65533;P&#65533;1.&#65533;&#65533;&#65533;&#65533;&#65533;&#65533;I|&#65533;&#65533;&#65533;x&#65533;P &#65533;`&#65533;&#65533;&#65533;&#65533;&#1584;&#65533;&#65533;&#65533;yZ-w&#65533; pG&#65533;p&#65533;&#65533;,:0&#1640;Uc)!&#65533;:n&#65533;tA&#65533;TVul@)&#65533;d1jR&#65533;&#65533;$D](D&#65533;a&#65533;&#65533;+DC&#65533;/0&#65533;@&#65533;&#65533;T9|&#65533;u&#65533; rG&#65533;,&#65533;&#65533;&#65533;&#65533;&#65533;I&#65533;P&#65533;&#65533;H&#65533;&#65533;@w&#65533;&#65533;&#65533;&#65533;y&#555;&#65533;
&#65533;&#65533;p&#65533;&#65533;&#1223;$C&#65533;X&#65533;&#1274;&#65533;I,&#65533;&#65533;&#65533;1k*&#65533;&#65533;:&#65533;q&#65533;&#65533;`&#65533;1&#65533;Iu&#65533;r&#65533;&#65533;)&#65533;&#65533;&#65533;p=-X
&#3097;&#65533;&#65533;%&#65533;&#65533;~&#65533;&#65533;&#65533;&#65533;	2&#65533; &#65533;d&#65533;&#65533;&#1862;2M&#65533;r&#65533;&#65533;C&#65533;Q&#65533;&#65533;s&#65533;1&#65533;&#65533;&#65533;&#65533;&#65533;T&#65533;2	0]	&#65533;&#65533;)L&#65533;&#65533;I W&#65533;_&#65533;r&#65533;"&#65533;/1&#65533;&#65533;7&#65533;b&#65533;&#65533;*x&#65533;&#65533;&#65533;'s&#65533;i&#65533;+&#65533;_&#65533;7&#65533;Fa&#65533;&#65533;&#65533;&#65533;&#65533; &#65533;&#65533;&#65533;&#65533;,&#65533;&#65533;&#65533;&#65533;&#65533;&#65533;&#65533;&#65533;kcH&#65533;6.50&#65533;&#65533;I&#738;&#65533;1&#65533;5`&#65533;/&#65533;kxa{:DCFu1o&#65533;&#65533;
$`&#938;&#65533;&#65533; 4&#65533;&#65533;&#65533;[ 6&#65533;&#65533;&#65533;T%s&#65533;=&#65533;&#65533;y-u&#65533;Du}&#65533;&#65533;m&#859;a&#65533;&#65533;m;&#65533;&#65533;&#65533;v &#65533;{=@4&#65533;f&#65533;&#65533;B&#65533;Rw&#65533;&#65533; hL&#65533;&#65533;AC*&#65533;&r&#65533;&#65533;&#65533;&#65533;`&#65533;&#65533;P&#1067;&#65533;&#65533;Z&#65533;r&#65533;&#65533;8&#65533;-&#65533;&&#65533;&#65533;&#65533;&#65533;&#65533;&#65533;P+H"&#65533;&#65533;;\&#65533;z&#65533;&#65533;&#65533;n<&#65533;G	&#65533;>&#65533;&#65533;E&#65533;
$&#65533;&#65533; &#65533;s&#65533;F=&#65533;y&#65533;@&#65533;`a&#65533;&#65533; &#65533;o&#65533;&#65533;&#65533; @@&#65533;\&#65533;&#65533;jZ&#65533;&#65533;v&#65533;&#65533;1<&#65533;&#65533;&#2009;&#65533;&#148;&#65533;&#65533;&#1023;~]&#65533;&#65533;&#65533;&#65533;dV *0 `$uD&#65533;&#65533;P&#65533;&#65533; &#65533;[|{&#65533;&#65533;&#65533;
pp&#65533;&#65533;&#65533;&#65533;PY&#65533;&#65533;&#65533;V&#65533;&#65533;?&#65533;&#65533;&#65533;OaK&#65533;&#65533;&#65533;PG&#65533;&#65533;&#65533;&#65533;&#65533;&#65533;6&#65533;&#65533;&#39945;&#65533; &#65533;&#65533;a>/T&#65533;#&#65533;&#65533;9&#65533;&#1882;^&#65533;J&#65533;{&#65533;j,P2P.&#65533;&#65533;1 B#&#65533;W2&#65533;4&#65533; Kq&#65533;6&#65533;&#451;`&#65533;eNm&#65533;&#65533;}T&#65533;}&#65533;@(&#65533;&&#1461;&#65533;&#1014;&#65533;:d`s&#65533;+&#65533;&#65533;&#65533;cM&#65533;r&#65533;  &#65533;&#65533;i&#65533;&#1109;"`&#65533;D4&#722;q!b'"&#65533;&#65533;&#65533;&#65533;&#65533;p=&#65533;k&#65533;Xv&#65533;N&#65533;&#65533;&#65533;&#65533;8PWZT&#65533;-?&#65533;w8&#65533;&#65533;&#65533;&#65533;x&#65533;_&#1518;&#65533;:&#65533;&#65533;&#65533;&#65533;p&#1201;|&#65533;dJ?Cn&#65533;&#65533;-&#65533;&#65533;&#65533;"`&#65533;/&#65533; h&#65533;&#65533;-&#65533;uc&#65533;u&#65533;&#65533;Q&#65533;\&#65533;&#65533;&#65533;Z&#65533;&#65533;"e.LT&#1029;L&#65533;y&#65533;TR&#65533;&#65533;&#65533;9EsB<S&#65533;t&#65533;&#65533;&#65533;=@&#65533;L"&#65533;M&#65533;&#65533;&#65533;&#65533;&#65533;&#65533;&#65533;7[&#65533;&#65533;R]*4&#65533;7&#65533;&#65533;a&#65533;&#726;&#65533;
&#65533;&#65533;j&#65533;1i&#65533;	&#65533;&#65533;$\&#65533;&#65533;&#65533;&#65533;&#65533;&#65533;&#65533;&#1637;q&#1097;;&#65533;&#65533;)+&#65533;&#65533;\&#65533;&#65533;&#65533;&#65533;&#65533;&#262;&#65533;&#65533;&#65533;&#65533;&#65533;&#65533;&#65533;&#65533;p}&#65533;&#65533;&#65533;&#65533;' &#65533;xQR&#65533;l&#65533;&#65533;h&#65533;&#65533;&#65533;[u&#65533;&#65533;dv&MV&#65533;&#65533;y&#65533;&#65533;&#65533;&#65533;&#65533;&#65533;S&#65533;\x"&#65533;&#1505;a&#65533;K(]w&#65533;&#65533;FJYE:$&&#65533;q&#65533;w&#65533;&#65533;	&#65533;&#232;&#65533;)d&#65533;x3&#65533;MT&#65533;&#65533;oy0&#65533;7q&#65533;&#65533;&#65533;&#65533;&#65533;&#65533;&#65533;&&#65533;&#65533;nO&#65533;&#65533;Q&#65533;&#65533;[X(&#65533;&#65533;&#65533; &#65533;&#65533;&#65533;&#65533;&#65533;&#65533;&#65533;&#65533;&#65533;&#65533;&#65533;&#65533;&#65533;&#65533;&#65533;&#65533;&#65533;&#65533;&#65533;&#65533;&#65533;&#65533;&#65533;&#65533;&#65533;&#65533;1&#65533; &#65533;&#65533;&#65533;-&#65533;&#65533;'1&#65533;&#65533;$",*1+&#65533;$&#65533;,"!=&&#65533;=& &7

?B&#65533;B?&#65533;

7 &#65533;&#65533;&#65533;&#65533;&#65533;&#65533;&#65533;&#65533;&#65533;0 &#65533;&#65533;B&#65533;	qw&#65533;F&#65533;&#65533;	&#65533;&#65533;fA&#65533;6XX &#65533;"&#65533;(j$D&#65533;PuA&#65533;
V&#65533;0&#65533;&#170; &#65533;2P&#65533;&#65533;E&#65533;a&#65533;&#65533;Og&#65533;B,Eq&#65533;%&#65533;g &#65533;4&#65533;&#65533;&#65533;E&#65533;}&#65533;0&#65533;&#65533;&#65533;HU#&#65533;&#65533;P&#65533;bj&#65533;CRL&#65533;0}&#65533;&#65533;W&#65533;&#65533;&#65533;B&#65533;d5&#65533;t&#65533;E&#65533;&#1255;VB1&#65533;B&#65533;&#65533;&#65533;&#65533; 81&#65533;V&#65533;&#65533; &#65533;?;2T&#65533;R&#65533;+&&#65533;z b&#133;g#&#65533;@@&#65533;b&#65533;PLF 5&#65533;&#65533;X&#65533;&#65533;x&#65533;&#65533;)XW&#65533;]&#65533;w&#65533;D&#65533;&#65533;^>&#65533;&#65533;&#65533;A!A&#65533; $d&#65533;&#929;&#65533;&#65533;v&#65533;&#65533;&#65533;&#65533;&#65533;&#65533;I&#65533;0&#65533;&#65533;xl&#65533;&#65533;&#65533;&#65533;F&#65533;_H&#65533;@&#65533;&#65533;&#65533;&#552;&#65533;&&#65533;&#65533;x&#65533;h&#134;&#65533;&#65533;&#65533;5ZX&#65533;]z2&#65533;*&#65533;&#65533;H'&#65533;&#65533;|&#65533;&#65533;4&#65533;Z4&#65533;OQf&#65533;&#65533;H&#65533;I/&#65533;&#65533;qY&#65533;v&#65533;*ZU&#65533;W"&#65533;&#65533;I&V&#65533;&#65533;&#65533;&#65533;&#65533;}&#65533;<&#65533;Pq&#65533; _$&#65533;&#65533;V&#65533;&#65533;&#65533;&#65533;l5&#65533;a&#65533;&#65533;&#65533;&#65533;"+0&#65533;@l@`D@7P&#65533;&#65533;8A&#65533;r&#65533;&#65533;&#65533;\< &#283;o&#65533;hH&#65533;p &#65533;A	&#65533; :&#65533;<&#65533;&#65533;4&#65533;6&#65533;Hp &#65533;-&#65533;&#65533;&#65533;u#&#65533;4,T&#65533;&#65533;V&#65533;&#65533;&#65533;-@#&#65533;d&#65533;dM>&#65533;)+*&#65533;`!`&#65533;&#65533;'r8#S&#65533;&#417;'&#65533;&#65533;&#65533;&#65533;)&#65533;	&#65533;F&#65533;&#65533;&#65533;V&#65533;&#133;&#65533;&#65533;
&#65533;O&#65533;&#65533;&#65533;&#65533;r&#65533;u&#65533;1&#65533;&#65533;:c'm&#65533;ta&#65533;&#65533; "Ka&#65533; Y!`0JYq=&#65533;BQ+&#65533; &#65533;dT&#65533;&#65533;(&#65533;Lr&#65533;y,|&#65533;&#65533;B&#65533;&#65533;@x8U&#65533;7]~C@6&#65533;&#65533;C&#65533;F&#65533;B	&#65533;&#65533;Pno&#65533;&#65533;&#65533;d&#65533;B&#65533;@&#65533;&#65533;P[:&#65533;D&#65533;0t&#65533;&#65533;f _&#65533;&#65533;2X&#65533;&#65533;&#65533;
d&#65533;&#65533;
,0&#65533;g#&#65533;d&#65533; =X`SV&#65533;&#65533;2&#65533;&#65533;&#65533;&#65533;t&#65533;&#65533;R Uz&#65533;SQKU&#65533;aN&#65533;&#65533;&#65533;&#65533;e&#65533;>&#65533;^&#65533;*Q&#65533;&#65533;R&#65533;	&#65533;#pj&#65533;dr&#65533;b&#65533;&#65533;"&#65533;&#65533;&#65533;&#65533;&#65533;&#65533;&#65533;&#65533;&#65533;&#65533;&#65533;&#65533;&#65533;&uI[X&#65533;&#65533;&#65533;&#65533;,&#65533;d&#65533;&#65533;!&#65533;&#65533;&#65533;&#65533;&#65533;&#65533;C&#1608;&#65533;u&#65533;&#65533;&#65533;&#65533;&#65533;&#65533;&#32161;&#65533;@m&#65533;&#65533;>=&#65533;&#65533;O>g'&#65533;	&#65533;&#65533;&#65533;B&#65533;4d&#65533;t H&#65533;&#65533;x&#65533;0U &#65533;&#65533;&#65533;%	$t&#65533;&#65533; $(UI\&#65533;&#1153;0,P@&#65533;
i&#65533;:	@:&#65533;&#65533;&#1408;G&#65533;6r^ $&#65533;&#65533;O&#65533;i&#65533;e? &#65533;&#65533;&#1674;bY&#65533;&#65533;&#65533;&#1326;&#65533;k&#65533;U&#65533;0&#65533;&#65533;h&#1352;"Bm&#65533;hP&#65533;&#65533;F&#65533;&#65533;&#65533;)}&#65533;2&#65533;&#65533;&#65533;MA:&#65533;	&#65533;&#65533;&#65533;\M~&#65533;&#65533;@&#65533;&#65533;&&#65533;	%IHv&#65533;&#65533;H&#65533;D&#65533;H&#65533;&#65533;&#65533;K&#65533;)&#65533;&#65533;A  dr&#65533;r@&#65533;&#65533;&#65533;&#1070;M&#65533;9&#65533;R&#65533;&#65533;K&#65533;&#65533;&#65533;M<6&#1456;&#65533;m&#65533;&#65533;&#65533;[&#65533;&#65533;&#65533; &#65533;&#65533;&#65533;&#65533;&#65533;&#65533;L&#65533;$l&#65533;OX'CB&#65533;&#65533;(&#65533;&#65533;*t&#65533;yb&#65533;e&#65533;L!8 C`)&#65533; 1 &#65533;|E$&#65533;KU &#65533;&yY&#65533;&#65533;&#65533;t&#65533;&#65533;&#334;&#65533;&#65533;&#65533;2l
G@
d&#65533;&#65533; &#65533;l&#65533;*&#65533;&#65533;&#65533;&#65533;=&#65533;&#65533;&#65533; &#65533;&#65533;&#65533;E&#65533;-)[&#65533;&#65533;&#65533;&#65533;1q},&#65533;W&#65533;&#65533;&#65533;&#65533;<&#65533;&#65533;&#65533;
z&#65533;&#65533;&#65533; &#65533;&#65533;H& &#65533;@&#65533; -&#65533;&#65533;7H $&#65533;&#65533;!"&#65533;&#166;y&#65533;upk"(&#65533;E6&#65533;#&#65533;x&#65533;&#65533;n&#65533;&#65533;,&#65533;&#65533;&#65533;W&#65533;&#65533;&#65533;&#65533;)8T$&#65533;2&#65533;TF&#65533;AM&#65533;XG&#65533;&#1381;2&#65533; av&#65533;&#65533;&#65533;i&#65533;&#65533;&#2038;&#65533;,g2RTI&#65533;R&#65533;&#65533;~&#65533;&#65533;&#65533;#1&#65533;d&#65533;/3G &#65533;&#65533;&#228;X\&#65533;&#65533;&#65533; >&#65533;&#65533; T
&#65533;I+D&#65533;YGr&#65533;k&#65533;p&#65533;m&#600;&#65533;&#65533; r&#65533;V&#65533;&#65533;B&#1327;}&#912;ZR&#65533;&#65533;&#65533; p#&#65533;0&#65533;&#16704; X&#65533;p&#65533;&#65533;&#65533;&#65533;&#65533;&#65533;a&#65533;3dk&#478;&#65533;Y&#65533;&#65533; &#65533;7p"&#65533;:&#65533;D&#65533;&#65533;&#65533;&#65533;9&#65533;H&#65533;F&#65533;&#65533;&#65533;&#65533;F7z&#65533;O`&#65533;&#65533;&#65533;4&#65533;&#65533;(LS&#65533;&#65533;&#65533;UD&"&#65533;S&#65533;6&#65533;&#65533;BU&#65533;&#65533;# 3
&#65533;iH&#65533;@&#65533;H&#65533;&#65533;?&#65533;^&#333;+&#65533;&#65533;G `8&#65533;2&#65533;tl&#1510;VF&#65533;&#65533;&#65533;O&#65533;?&#65533;&#65533;Uo&#65533;m"Fd&#65533;&#65533;%B<&#65533;)W5&#65533;&#65533;&#65533;&#65533;1&#65533;\1&#65533;w&#65533;Q&#65533;&#65533;@(&#65533;0&#65533;,&#65533;@&#65533;!&#65533;&#65533;&#65533;&#65533;&#65533;&#541;&#1021;&#65533;	t
(&#65533;<N&#65533;Nu&#65533;c&#65533;3&#65533;&#65533;&#65533;sX11Ad	&#65533;C&#65533; &#65533;#&#65533;,&#65533;&#286;&#65533;&#65533;Ko&#65533; T&#65533;*&#65533;b xs_+>0Sx%&#65533;&#65533;&#65533; Wp P'&#65533;&#65533;&#65533;L&#65533;&#65533;&#65533;E2o&#65533;&#65533;&#65533;R&#65533;5&#65533;EJ&#65533;?E&#65533;&#65533;Z`J&#65533;`",C&#65533;&#65533;&#65533;\&#65533;&#65533;*&#65533;&#65533;&#65533;&#719;&#65533;&#65533;D+&#65533;.&#65533;z&#65533;&#65533;~V-&#65533;&#65533; &#65533;H&#65533;"D&#1254;&#65533;&#65533;A &#65533;n&#65533;&#65533;&#65533; &#65533;}&#65533;	&#65533;&#65533;T<&#65533;\G  &#65533;f&#65533;L;(G;Vr*&#65533;&#1237;&#65533;&#65533;&#65533;&#65533;D &#65533;@G&#65533;Iwa&#65533;$&#65533;&#65533;	ZC 	0&#65533;&#65533;&#65533;0&#65533;d&#65533;&#65533;&#65533;{&#65533;&#65533;ztz#Q&#65533;&#65533;Z&#65533;y&#65533;
F0L&#65533;&#65533;`J&#65533;&#65533;@&#65533;&#65533;V&#65533;N &#65533;&#65533;,i\D&#65533;K6CS&#65533;&#65533;X&#65533;5-L&#65533;RC&#65533;&#65533;V&#65533;Y>&#65533;&#1085;&#65533;(F&#65533; &#65533;A&#65533;mQ#\&#65533;\%S&#65533;&#65533;/~Q&#65533;\&#65533;L&#65533;*&#65533;|V1J.&#65533;#3oMV5<b&#65533;4&#65533; &#65533;a&#65533;z&#65533;s @&#65533;K&#65533;k&#65533;&#65533;aw&#65533;&#65533;a&#65533;eu&#65533;&#65533;z&#65533;&#65533;HP=&#65533;&#65533;!`&#65533;&#65533;&#65533;&#65533;6,&#65533;&#65533;&#65533;&#65533;&#65533;&#65533;&#65533;j&n&#65533;L &#65533;i&#65533; 1p&#65533;&#344;&#65533;&#65533;&#65533;&#65533;&#65533;&#65533;&#65533;&#65533;"&#65533;&#65533;&#65533;r&#1120;&#65533;&#65533;&#1634;&#65533;4&#65533;u	&#265;R&#65533;&#65533;H&#65533;&#65533;&#65533;e&#65533;&#65533;&#568;ED&#65533;~&*og
8>1$&#65533;.&#65533;&#65533;|&#65533;&#1920;s&#65533;&#65533;&#65533;&#137;O&#65533;&#65533;6`&#65533;,pfL&#65533;&#256;v&#65533;&#65533;&#65533;&#65533;&#65533;+&#65533;ak&#65533;&#65533;{&#46578;!X&#65533;&#65533;&#65533;&#65533;n&#65533;&#65533;&#65533;&#65533;!G&#65533;&#65533;&#65533;3&#65533;7.yt&#65533;&#65533;8&#65533;D&#65533;&#65533;&#65533;1,f&#65533;r9&#65533;o&#65533;&#65533;4&#65533;&#65533;&#65533;&#28679;W&#65533;J&#65533;f=vc&#65533;cpQ&#65533;+&#65533;b&#65533;WY&#65533;&#65533;0&#65533;0)p&#65533;&#65533;&#65533;&#65533;+;Bxy(e&#65533;&#65533;&#65533;&#46013;0&#65533;,V&#65533;&#65533;TQ&#65533;R,d&#65533;
&#65533;9&#65533;maf] &#65533;o&#65533;&#65533;&#65533;&#65533;	-&#65533;&#65533;e Xv'&#65533;&#65533;Q&#65533;"TKs&#65533;&#65533;&#65533;&#65533;K 6 #&#65533;&#65533;&#65533;$&#65533;&#65533;2+P&#65533;&#65533;  mar(&#65533;C&#65533;A2 &#65533; :pV&#65533;DO&#65533; &#65533;s&{&#65533;&#65533;&#65533;ipN&{&#65533;3&#65533;l&#65533;D4:&#65533;X&#65533;&#65533;&#65533;&#65533;6&#65533;C$&#65533;%:&#65533;  &#65533;^&#65533;&#65533;&#65533;&#65533;6$;1,&#65533;s,&#65533;&#1075;T&#65533;&#65533;Q&#65533;	&#65533;&#65533;@J)@n&#65533;T&#65533;"JPy&#65533;&#65533;@&#65533;1&#65533;&#65533;m&#65533;7^wJ&#65533;o&#65533;1G&#65533;&#65533;~&#65533;x&#65533;`.k&#65533;==&#65533;&#65533;&&#65533;&#65533;2#&#65533;f>&#65533;&#65533;&#65533;'p&#65533;&#65533;d&#65533;&#65533; K&#65533;.&#65533;3&#65533;T&#65533;&#65533;&#65533;ub&#65533;&#65533;&#65533;}R@ +&#65533;&#65533;&#65533;&#65533;&#65533;&#65533;&#65533;qY&#65533;: &#65533;&#65533;&#65533;&#65533;s&#65533;&#65533;&#65533;&#65533;&#65533;&#65533;&#65533;1j	({1&#65533; &#65533;&#65533;&#65533;j6(&#65533;&#65533;A'VY&#65533;  P&#65533; 5&#65533;$&#65533;@"v&#65533;&#65533;5&#65533;`+&#65533;5&#65533;%
_&#65533;&#65533;v"T>:ac!&#65533;dpe&#65533;,&#65533; eP?&#65533;&#65533;S@*!&#1287;&#65533;&#65533;*$uB&#65533;*&#65533;&#65533;8e?&#65533;&#65533;$\m&#65533;&#65533;Hxvo&#1039;&#65533;&#65533;~&#65533;&#65533;G&#65533;`=&#65533;&#65533; &#65533;&#65533;nb]88&#65533;&#65533;)&#65533;&#65533;)&#65533;&#65533;YY&#65533;	1 M&#65533;&#65533;: &#65533;&#65533;2 &#1297;% &#65533;C6&#65533;Qr?&#65533;&#65533;x&#65533;`:&#65533;r&#65533;&#65533;&#65533;&#65533;q&#65533;&#65533;W&#65533;Y&#65533;7&#65533;s&#65533;i03&#65533; &#65533;&#65533;+(&#65533;&#65533;V~&#65533;`CB&#65533;&#65533;P&#65533;&#65533;]&#65533;&#65533;CVD&#65533;&#65533;!+&#65533;&#65533;w&#65533; 8&#65533;#Ua&#65533;&#65533;&#65533;S&#65533;&#65533;&#65533;&d&#65533;&#65533;*:1g&#65533;&#65533;8IfK&#65533;fs&#65533; 0vC65&#65533;UH&#65533;&#65533;[s	r&#65533;5&#65533;&#65533;"yc&#65533;{gv`J&#65533;&#65533;b&#65533;&#65533;T&#65533;&#65533;&#65533;@=&#65533;5&#65533;t@7&#9358;&#65533;X&#65533;&#65533;p .&#65533;T&#65533;&#65533;fW&#65533;0;&#65533;&#65533;&#65533;*7WI{	&#65533;&#65533;&#65533;&#65533;&#65533;x&#65533;PD&#65533;&#65533;&#65533;PW&#65533;&#65533;%R&#65533;a&#65533;r( &#65533;&#65533;%&#65533;&#65533;b&#65533;&#65533;B$bI&%CW&#65533;n&#65533;>/&#65533;5`@f&#65533;3}Wf&#65533;&#65533;@Y
&#65533;Q>&#65533;iW&#65533;&#65533;p&#65533;3R&#65533;$&#65533;f&#65533;&#65533;.[! &#65533;u	e&#65533;fO&#65533;&#65533;p&#65533;&#65533;&#65533;"e&#65533;/q7&#65533;&#65533;in&#65533;&#65533;10f&#65533;V4t	PSKQ#&#65533;&#65533;&#65533;&#65533;&#65533;A&#65533;&#65533; #&#65533;Y&#65533;&#65533;@ &#65533;&#65533;5 &#65533;Xb2  &#65533;&#65533;a1`&#65533;'&#65533;&#65533;7(E&#65533;q&#1977;D&#65533;Ij&#65533;]&#65533;j&#65533;p&#65533;&#65533;&#65533;j&#65533;EO&#65533;;;i&#65533;Y&#65533;%&#65533;&#65533;Ok&#65533;A`8Y&#65533;#&#65533;&#65533;&#65533;Py&#65533;BuA&#65533;&#65533;R&#65533;g&#1542;&#65533;$-&#65533;u&#65533;&#65533;N&#65533; 0&#65533;
&#65533;8>&#65533;C0&#65533;&#65533;&#65533;
&#65533;	&#65533;TH1pI&#65533;dw]&#65533;TF!&#65533;Y&#65533;Y&#65533;g&#65533;B+F&#65533;+N4A2c&#65533;5&#65533;&#65533;U+&#65533;	$B7y&#65533;&#65533;&#65533;pM&#65533;)&#65533;6&#65533;&#65533;+@ &#65533;&#65533;	&#65533;2 "&#65533;5F&#65533; +$<&#65533;" &#65533;aF&&#65533;P&CT&#1560;e&#65533;&#65533;g&#65533;&#65533;"s&#65533;&#65533;{&#65533;&#65533;n&#65533;&#65533;?&#65533;	&#65533;&#65533;Y7tO&#65533;V&#65533;B,&#65533;A&#65533;A/&#65533;R v6&#65533;&#65533;&#65533;\_C&#65533;IA&#65533;&#65533;"bU&#65533;&#65533;&#65533;w&#65533;x&#65533;fT@*&#65533;&#65533;cB&#65533;A~&#65533;&#65533;9v&#65533;&#65533;&#65533;+&#65533;(&#65533;	.	&#65533;F&#65533;w/Q# &#65533;w&#65533;&#65533;&#65533;c&#65533;[&#65533;&#65533;#1&#65533;&#65533;I&#65533;&#65533;&#65533;Ocd	pF5{&#65533;&#65533;(\Py Kd&#65533;&#65533;&#65533;O*&#65533;b&#65533;0`#&#65533;d&#65533;&#65533;&#65533;&#65533;J#&#65533;>&#65533;&#65533;@&#65533;&#65533;&#65533;Q&#65533;	a&#65533;~&#65533;&&#65533;A&#65533;&#65533;&#1454;&#65533;6&#65533;sj*&#65533;1&#65533;&#65533;&#65533;sE$sO&#65533;Pk &#65533;ab&#65533;&#65533;x&#65533;&#65533;=5 &#65533;&#65533;&#65533;R&#65533;9&#65533;&#622;&#65533;%Gb&#65533;&#65533;|&#65533;&#65533; &#65533;&#65533;&#65533;BL^Vf:&#65533;&#65533;1&#65533;S9&#65533;v&#65533;&#65533;&#1000;]&#65533;&#65533;J{T&#65533; p&#1685;8&#65533;&#65533;J0j&#65533;"&#2190;hA&#65533;R&#65533;'&#65533;&#65533;B&#65533;d@&#65533;[&#65533;y~&#65533;7k&#65533;	&#65533;&#65533;>L&#65533;7_&#65533;&#1744;	&#65533;&#65533;3&#65533;#0&#65533;!&#65533;&#65533;&#65533;_&#65533;$d&#65533;	qt!&#65533;C&#65533;pbJ&#65533;C&#65533;&#65533;{A&#65533;W&#65533;6N&#65533;&#65533;Wn&#65533;&#65533;&#65533;A&#65533;z&#65533;&#65533;&#65533;&#65533;&#65533;4&#632;{&#65533;@&#65533;:2&#65533;&#65533;&#65533;` p&#65533;% &#65533;&#65533;G&#65533;B/q#&#65533;0&#65533;&#65533;&#65533;&#65533;yu&#65533;SpR$rS&#65533;o&#65533;#&#65533;&#65533;Q&#65533;&#65533;TH&#65533;&#65533;
: &#65533;&#65533;P&#65533;0Rm&#65533;Pm&#65533;&#65533;Q&#65533;&#65533;>&#65533;@FQ&#65533;U&#65533;`"&#65533;x&#65533;	X&#65533;&#65533;o&#58822;&#65533;&#65533;1&#65533;&#65533;&#65533;&#65533;&#65533;&#65533;F5&#65533;$&#65533;K&#65533;&#65533;;[&#65533;q&#65533;&#65533;J&#65533;@G&#65533;&#65533;	#&#65533;&#65533;&#65533;#&#65533;!&#65533;|&#537;<&#65533;&#65533;	&#65533;&#65533;&#65533;y
t&#65533;K&#65533;&#65533;&#65533; ;&#65533;0&#65533;O&#65533;&#65533;&#65533;&#65533;&#65533;&#65533;#&#65533;&#65533;&#65533;&#65533;&#65533;<&#65533;&#65533;:&#65533;&#65533;&#65533;! &#65533;s$bg&#65533;&#65533;a&#65533;&#65533;&#65533;=3*0&#65533;e]>A!u<&#65533;&#65533;&#65533;&#65533;Tf2&#65533;&#65533;a(*&#65533;}&#65533;&#65533;&#65533;&#298;2$C}hI&#65533;2+L &#65533;^*&#65533;6$u&#65533;&#65533;P\&#65533;&#65533;j&#65533;r&#65533;v&#65533;v&#65533;&#65533;&#65533;r:&#65533;6&#65533;c>;&#747;&#65533;p]&#65533;&#65533;&#65533;&#427;|&#65533;n&#65533;&#65533;C&#65533;WGC%&#65533;L<&#65533;0&#65533;&#65533;vA&w&#65533;
&#65533;0&#65533;j&#65533;&#1047251;&#65533;&#65533;;&#65533;&#65533;mZ&#65533;&#65533;&#65533;&#65533;00&#65533;Y_KaC&#65533;&#65533;&#65533;!&#65533;{S)+j&#65533;*`	&#65533;&#65533;S@7D8&#65533;&#261;&#65533;&#65533;w&#65533;&#65533;&#65533;&#65533;Ab# &#65533;&#65533;PvO#$&#65533;A>YS&#65533;&#65533;&#65533;t$&#65533;c&#65533;&#65533;&#65533;t.&#65533;&#65533;t#	&#65533;&#65533;($&#65533;
La&#65533;&#65533;&#65533;?&#65533;&#65533;&#65533;WA&#65533;73&#65533;-&#65533;&#65533;&#65533;G&#65533;&#65533;&#65533;j"&#65533;&#65533;&#65533;n\6/kS&#65533;&#65533;&#65533; &#65533;q&#65533;!&#65533;S&#65533;&#65533;1  #3k$p&#65533;`"&#452;&#65533;&#65533;&#65533;&#65533;&#65533;&#65533;Y:]&#65533;&#65533;D1w&#65533;Ix&#65533;&#65533;fa2X4&#65533;&#65533;&#65533;%*C*&#1051;a&#65533;%&#65533;k&#1587;&#1174;y3[?&#65533;&#65533;&#65533;&#65533;&#65533;&#65533;&#65533;&#65533;&#65533;&#65533;yh&#65533;&#65533;`&#65533;&#65533;y-kd&#65533;&#65533;&#65533;&#65533;&#65533;&#65533;&#1247;&#65533;&#65533;&#65533;B-@&#65533;f&#65533;&#65533;&#65533; $&#65533;9R&#65533;&#65533;&#65533;&#65533;&#780;&#65533;Q&#65533;X&#65533;3l&#65533;$&#298;&#65533;1&#65533;n&#65533;&#65533;r&#65533;S&#65533;&#65533;&#1767;&#65533;sz&#65533;&#981;7&#65533;&#65533;&#65533;p&#65533;hh&#65533;&#65533;@V6&#65533;B&#65533;s&#65533;&#65533;&#65533;$$&#65533;&#65533;>&#65533;t0(w&#65533;!&#65533;&#65533;&#65533;&#65533;&#65533;&#65533; &#65533;&#65533;_&#65533;7&#65533; &#65533;&#65533;&#65533;&#65533;i&#65533;&#65533;&#65533;&#65533;&#65533;~U&#65533;&#65533;'W&#65533;&#65533;aaX;&#65533;&#65533;@&#65533;{V `qU &#65533;I5s-Q&#65533;4&#65533;&#65533;:&#65533;x&#65533;<)&#65533;&#65533;&#65533;&#65533;?ig{h9\fP 5`"&#1102;2&#65533;&#65533;&#65533;u&#65533;?&#65533;&#363;B
&#65533;&#65533;I&#65533;&#65533;\:&#65533;}&#65533;&#65533;&#65533;1&#919;&#65533;&#65533;&#65533;T&#65533;x&#65533;S%&#65533;Bb8V4T&#65533;*F&#65533;G&#65533;8&#65533;&#65533;"pB&#65533;&#65533;W&#65533;_ @t5J&#65533;{&#65533;&#65533;P&#65533;&#65533;&#65533;@&#356;&#65533;&#65533;)M&#65533;8c&#65533;a&#65533; &#65533;[&#65533;:P&#65533;d@@ &#65533;&#65533;!@&P&#65533;_&#65533;&#65533; &#65533; 	&#65533;1&#65533;@&#65533;&#65533;&#65533;@`&#65533;y&#65533;;P&#65533;
&#65533;r&#65533;&#65533;&#65533;&#65533;&#65533;};&#65533;&#65533;&#65533;&#65533;&#65533;@&#65533;;a7A&#65533;l&#65533;&#65533;&#65533;
6&#65533;&#65533;&#65533;^r&#65533;&#65533;+&#1737; Hp&#65533;&#65533;&#65533;&#65533;^e&#65533;&#65533;!&#65533;&#65533;/&#65533;w&#65533;V &#65533; nI)**&#65533;Gu} &#65533;=&#65533;4#&#65533; +&#65533;\&#65533;>&#65533;&#65533;&#65533;M&#65533;&#65533;y&#65533;A&#65533;I&#65533;@R&#65533;&#65533;x&#65533;0&#65533;&#65533; Gf&#65533;>&#65533;U&#65533;A &#65533;I&#65533;&#65533;&#65533;?B&#65533;c&#65533;&#65533;xf&#65533;&#65533;R	W&#65533;&#65533;&#65533;>{&#65533;H&#65533;&#65533;&#65533;/&#65533;C]".- t&#65533;&#65533;&#1082; 6&#65533;&#65533;&#65533;&#65533;&#65533;D&#65533;&#65533;&#65533;>'`&#65533;&#65533;r&#65533;&#65533;&#65533;&#65533;&#65533;	6==`8`(XBF&#65533;&#65533;&#36941;=&#446;&#65533;&#65533;G&#65533;<&#65533;	&#432;m%&#65533;&#65533;&#65533;0&#65533;&#65533;fG&#65533;&#432;$ ^&#65533;&#65533;&#65533;9a7&#65533;&#65533;;:&#65533;&#65533;Z,:&#65533;&#65533;&#1103;&#65533;&#65533;&#65533;&#65533;&#65533;&#65533;&#65533;&#65533;&#65533;&#65533;r&#65533;+0;+&#65533;&#65533;m&#65533;&#65533;&#65533;@&#65533;&#65533;&#65533;m&#65533;E&#65533;&#65533;&#65533;&#65533;6F1= #&#65533;&#65533;&#65533;&#65533;0>E&#65533;&#65533;&#65533;}&#65533;>&#65533;&#65533;&#65533;&#65533;&#65533;!w&#65533;&#65533;=&#65533;f&#65533;S &#65533;&#65533;&#65533;( '&#538;y&#1675;&#65533;0&#65533;4p&#65533;#&#65533;&#65533;&#65533;I&#65533;Jd&#65533;= -&#65533;&#65533;*&#65533;&#65533;S&#65533;0&#65533;&#65533;&#65533;A&#65533;0&#65533;&#65533;pP&#65533;P/&#65533;#&#65533;`&#65533;)&#65533;>D&#65533;&#65533;&#65533;TJq%&#65533;K&#65533;e&#65533;A;&#65533;l&#65533;&#533;T&#65533;&#65533;PB&#65533;&&#65533;&#65533;&#65533;&#65533;&#65533;&#65533;&#65533;&#65533;&#65533;&#65533;&#65533;1-&#65533;&#65533;&#65533;&#65533;&#65533;&#65533;&#65533;&#65533;&#65533;&#65533;"&#65533;&#65533;&#65533;&#65533;&#65533;&#65533;&#65533;&#65533;&#65533;&#65533;&#65533;&#65533;&#65533;&#65533;&#65533;&#65533;&#65533;&#65533;&#65533;+&#65533;&#65533;!&#65533;&#65533;&#65533;&#65533;:+&#135;1&#65533;&#65533;1&#65533;,&#65533;,&#65533;&#65533;1&#65533;:&#65533;> $=-& &;@&#65533; @ D&#65533;&#65533;	n&#65533; &#65533;&#65533;4h&#65533;&#65533; $Y&#65533;2j&#65533;&#65533;B C	 &#65533;!'(@ D&#65533;B&#65533;7Lh&#65533;&#65533;&#65533;-B&#65533;0&#65533;&#65533;L$&#65533;&#65533;&#65533;&#65533;S!w&#65533;0Tz&#65533;!&#65533;-C&#65533;Th%bB&#65533;1,:P&#65533;P&#65533;`&#65533;*&#65533;p&#65533;"&#65533;"_&#65533;"-{T(&#65533;&#65533;W&#65533;
&#65533;&#65533;&#65533;C&#65533;0&#65533;0T&#65533;Q&#65533;d`&#65533;&#65533;&#65533; ' &#65533;&#428;P&#65533;&#65533;&#65533;V&#65533;E&#65533;&#663;8B9j&#65533;&#65533;L&#65533;Fd@&#65533;u 3&#65533;&#65533;*&#65533;P&#65533;&#65533;,&#65533;&#65533;&#65533;&#65533;&#152;&#1471;&#65533;&#65533;K&#65533;&#65533;+),&&#65533;&#65533;P&#1410;
L3&#65533;&#65533;&#65533;
*&#65533; &#65533;B&#65533;4 !&#65533;#&#65533;!2$2&#65533;&#65533;/j^&#65533;^&#65533;84&#65533;&#65533;8@&#65533;)&#65533;&#65533;&#65533;P&#65533;=&#65533;&#65533;B&#65533;&#65533;%&#65533;>&#65533;@&#65533; &#65533;	!&#65533;"&#65533;4&#65533;T&#65533;2&#65533;d@&#65533;LC
&#65533;f. 6M&#65533;4&#65533;&#65533;cL2&#65533;	&#65533;&#65533;r&#65533;f&#65533;&#65533;@&#65533;!&#65533;&#65533;&#65533;&#65533;d"&#65533;C&#65533;&#65533;&#65533;X	&#65533;,&#496;&#65533;W{&#65533;&#65533;`"G&#65533;&#65533;&#65533;&#65533;%&#65533;&#65533;`@$x&#65533;&#65533;S^&#65533;b t&#65533;,&#65533;\sH{%R&#65533;&#65533;&#65533;RC%&#65533;&#65533;K!&#65533;)	&#65533;eN *t&#65533;
|&#1026; &#65533;C &#65533;&#65533;O&$`&#65533;B&&#65533;&#65533;&#65533;A.&#65533;&#65533;}&#65533;7%&#65533;&#65533;&#65533;&#65533;&#65533;8&#65533;$R*&#65533;&#65533;	&#65533;$ &#65533;&#65533;(?HY&#65533;,p&#65533;$&#65533;p&#65533;e&#65533;p&#65533;&#65533;&#65533;, N+A 
dp&#65533;&#65533;<&#65533;c&#65533;&#65533;Tp&#65533;,T&#65533;$&#65533;20C&#65533;{&#65533;&#65533;&#818;&#65533;&#65533;H&#65533;&#65533;T&#65533;!k$&#65533;&#65533;H*&#65533;&#65533;&#65533;&#65533;a&#65533;&#65533;&#65533;1&#65533;K&#65533;A&#65533;B&#65533;&#65533;a&#65533;&#65533;Re&#65533;"{&#65533;&#65533;Bpc&#65533;&#65533;2&#65533;(&#65533;&#65533;X&#65533;'M~k.6&#65533;\LH&#65533;J&#65533;n&#65533;&#65533;T`Q 00%&#65533;d&#65533;I&#65533;p/L&#65533;&#65533;&#65533;&#65533;&#65533;h0&#65533;><p 0% D&#65533;&#65533;&#65533;&#65533;&#65533;H!IDQz|&#65533;&#1263;`&#65533;&#65533;&#65533;&#65533;g&#65533;H&#65533;}&#65533;j&#65533;)&#65533;*I&#65533;-z@>#Jv"X@@!&#65533;c=H&#65533;HR&#65533;T&#525; &#65533;(&#8334;&#65533;d&#65533;&#65533;&#65533;&#65533;i&#65533;&#65533;&#65533;`93&#65533;&#65533;R&#65533;1_Ry&#65533;&#1975;j%&#65533;L0&#65533;=&#65533;&#65533;	&#65533;&#65533;&&#65533;&#65533;hex&#65533;&#65533;&#65533;E#K"&#65533;B
&#65533;&#65533;zb"$D&#65533;&#65533;p&#65533;=C.MEM&#65533;a&#65533;Y&#65533;XK
0P&#65533;J>&#65533;y&#65533;7p&#65533;B$O4&#65533;+&#65533;&#65533;&#65533;7&#65533;&#65533;f&#65533; $&#65533;&#65533;&#65533;,+XP>	&#65533;&#65533;&#65533; &#65533;2&#65533;=iv0&#65533;&#65533;&#65533;O?&#65533;	&#65533;&#65533;,e:R<&#65533;&#65533;2EF&#65533;rd&#65533;&#65533;{&#65533;&&#65533;h&#65533;U&#65533;a&#65533;~Fr &#65533;@&#65533;&#65533; &#65533;&#65533; 6&#65533;&#65533;:`&#65533;ti&#65533;b&#65533;8&#65533;^\` cz

Cp&#65533;2&#65533;&#65533;&#65533;&#65533;&#65533;&#65533;!&#65533;nE#PLj&#65533;j&&#65533;#;B&#65533;&#65533;F`&#65533;/&#65533;&#65533;u&#65533;y&#65533;p&#65533;F&0&#65533;\T&#65533;3&#65533;&#65533;&#65533;&#65533;A\&#65533;`&#65533;0"&#65533;&#65533;l=rFT&#65533;&#65533;v&#65533;k_,&#65533;@2&#65533;&#65533;%z&#65533;2D&#33864;a&#65533;&#65533;ARd&#1517;M O&#65533;(&#65533;R@&#65533;\C &#535;&#65533;&#65533;q&#65533;&#65533;p&#65533;h&#1478;&#65533;&#65533;R<&#65533;&#65533;&#65533;]gUq !2&#65533;&#65533;u&#768;&#65533;&#65533;&#65533;&#65533;G&#803;&#65533;&#65533;	0&#65533;&#65533;V&#65533;L&#65533;d$=&#65533;&#65533;bF&#65533;O&#65533;(
T&#65533;&#65533;|(N*}&#65533;&#65533;Q&#65533;tlxKD&#65533;,"&#65533;&#65533;&#65533;Xb-&#65533;e |&#65533;-&#65533;&#65533;@&#65533;<&#65533;{+DLc&#65533;B&#1797;3Q[&#65533;S
&#65533;#".x&#65533;x'".`$
&#65533;@_&#65533;&#65533; 	&#65533;&#65533;w&#65533;ia&#65533;;&#65533;&d&#65533;&#65533;&#65533;(ZZ"&#65533;&#65533;'&#65533;"*eQJ&#65533;&#65533;&#65533;0A&#65533;&#65533;Z|/p&#65533;@&#65533;&#65533;o&#65533;&#65533;&#65533;&#65533;,&#65533;y&#65533;&#65533;&#65533;
t&#65533;d&#65533;&#65533;&#65533;"&#65533;&#65533;'&#65533;&#65533;&#65533;hB-&#65533;&#65533;NL`&#65533;&#65533;&#65533;i&#65533;&#65533;X&#65533;5&#65533;&#65533;&#65533; dZ.&#65533;&#675;&#65533;&#65533;&#65533;1ko&#65533;&#65533;&#65533;&#65533;U&#65533;$	M&#65533;&#60499;{X@V|&#65533;@&#65533;&#1090;|&#65533;,&#65533;&#65533;X,A&#65533;nP&#65533;&#65533;&#65533;H&#65533;&#65533;&#65533;X&#1363;;L&#65533;U@&#65533;&#65533;&#65533;&#65533;!&#65533;&#65533;&#65533;&#65533;&#1320;AI&#65533;Qt&#65533;&#65533;FP9&#65533;&#65533;&#65533;)$&#65533;l&#65533;`b$,Yb&#65533;&#65533;&#65533;!hQ&#65533;&#65533;6#N[-G&#65533;7&#65533;&#65533;,b1&#65533;\&#65533;2&#65533;&#65533;3&#65533;a&#65533; @&#65533;
&#65533;&#65533;2+&#65533;G4&#370;M&#65533;%`&#65533;FIP&#65533;X&#65533;&#65533;&#65533;V&#65533; w&#65533;&#65533;@&#65533;&#65533;&#996;J &#65533;D&#65533;&#65533;&#65533;&#65533;&#8419;E&#17886;"&#65533;&#65533;1c&#65533;P&#65533;<&#65533;|&#65533;&#65533;a
&#65533;%\s%&#65533;&#65533;&#65533;&#65533;Qj&#65533;&#65533;=F&#65533;&#65533;
&#65533;&#65533;&#65533;3&#65533;&#65533;&#65533;&#65533;.	&#65533;&#65533;&#65533;&#65533;&#65533;`&#65533;@&#65533;.&#65533;&#65533;)&#65533;&#65533;&#65533;*&#65533;T&#65533;c&#65533;eJ&#848;&#65533;&#65533;&#65533;&#65533;B&#65533;&#65533;pPKK&#65533;&#65533;s&#65533;&#65533;&#65533;&#65533;&#65533;W&#65533;H&#65533;d4&#65533;a&#65533;&#65533;M&#65533;&#65533;&#65533;	,Q&#65533;&#65533;=%H&#65533;&#65533;&"B&#65533;X&#65533;Pd2=&#65533;aD&#65533;&#65533;&#268;A
M&#65533; =Y&#65533; &#65533;PD&#65533;&#256;&#65533;pA>&#65533;a|\&#65533;&#65533;	f&#65533;&#65533;&#65533;lW-xo
&#65533;8*&#65533;;9&#65533;B&#65533;&#65533;&#2003;(&#65533;$>  H(2&#65533;[X&#65533;&#65533;&#65533;&#65533;E&#65533;f&#1451;=&#65533;&#65533;%9&#65533;I&#65533;&#65533;&#65533;&#65533;&#65533;&#65533;0 &#65533;*h&#65533;,&#65533;&#65533;(&#65533; X&#65533;6 &#65533;ic(&#65533;-< &#65533;&#65533;&#65533;G8A&#65533;V&#65533;&#65533;iW&#65533;&#65533;&#65533;X&#65533;D&#65533;&#1867;)&#65533; A;|&#65533;&#65533;&#65533;&#1072;&#65533;&#65533;5V&#65533;HB&#65533;&#65533;xz&#65533;&#65533;@&#65533;)&#65533;R&#65533;Iyd
&#65533;
&#65533;&#65533;,&#65533;&#65533;&#65533;&#65533;
&#65533;Z%z&#65533;&#65533;i&#65533;&#65533;&#65533;y&#1022;&#65533;&#65533; kZ3&#65533;&#65533;&#65533;MYID.r&#65533;	_&#65533;)&#65533;&#65533;&#65533;&#65533;&#65533;&#65533;8&#65533;&#65533;|&#65533;&#65533;U&#1347;&#65533; &#65533;&#65533;&#65533;H.&#65533;&#65533;&#65533; &#65533;9&#65533;A@2&#65533;(&#65533;&#1319;6&#65533;,&#65533;2&#65533;&#65533;&#65533;Z&#65533;&#65533;&#65533;&#899;U&#65533;&#65533;Z&#65533;d'7&#65533;&#65533;!&#65533;&#65533;BSJ}&#65533;&#65533;
4P&#65533;C1Ma&#65533;&#65533;&#65533;&#65533;u&#65533;&#65533;h&#65533;&#65533;&#65533;7q&#65533;&#65533;&*5f3&#65533;"&#65533;)6"L&#65533;&#65533;v&#65533;n&#65533;&#65533;&#65533;}&#65533;b&#65533;D&#65533;z&#65533;&#65533;&#8530;&#65533;&#65533; &#65533;&#65533;;Gf&#65533;h7!Vc&#65533;"&#65533;&#794;&#65533;&#334;&#65533;&#65533;&#1019;?&#65533;&#65533;crLP}&#716;4&#65533;cXV0&#65533;X&#65533;k!&#553;&#65533;[J&#65533;&#65533;&#65533;aE&#65533;&#65533;&#65533;@&#65533;&#65533;=r&#424;&#65533;~&#65533;&#65533;~&#65533; &#65533;&#65533;<&#65533;&#963;N&#65533;Q&#65533;&#65533;TW&#65533;&#65533;J&#65533;&#65533;&#65533;d &#65533;&#65533;_,&#65533;1&#65533;-&#65533; &#65533;P&#1762;T0&#65533;8b&#65533;&#65533;&#65533;&#65533;&#65533;!P&#65533;&#65533;&&#65533;&#65533;&#65533;&#65533; &#65533;&#65533;&#65533;&#65533;#&#65533;*&#65533;&#65533;4&#65533;X&#65533;&#65533;Z&#65533;&#65533;&#65533;&#65533;x&#773;&#65533;&#65533;&#65533;&#65533;M&#65533;P&#65533;&#65533;!"&#65533;X&#65533;&#65533;<&#65533;P&#65533;&#65533;%\W&#65533;
&#65533;1r6&&#65533;!&#65533;Hf&#65533;&#1986;&#65533;A&#65533;&#65533;&#65533;&#65533;  &#65533; "&#65533;>P"&#65533;x&#65533;pX&#65533;&#65533;&#65533;&#65533;&&#65533;$&#65533;&#65533;@ A1&#65533; +&#65533;&#65533;&#65533;L!  &#65533;Q&#65533;6&#65533;&#65533;&#65533;|&#65533;&#65533;|9@P5Uc}&#1287;jS&#65533;jje*
6&#65533;&#65533;}r(&#65533;&#65533;a?&#65533;,@ A ,&#65533;&#65533;&#65533;	&#65533;t
&#65533;4&#65533;&#65533;&#65533;&#65533;:&#65533;&#65533;&#65533;q&#65533;(&#65533;PwE&#65533;D&#65533;x&#65533;RnQCLBI&#65533;1 /`oCt%,&#65533;yx&#65533;&#65533;&#65533;'&#65533;`yaz&#65533;&#65533;&#65533;7vM&#65533;WmE&#65533;&#65533;&#65533;I&#65533;Ex&#65533;&#65533;&#65533;#&#65533; &#65533;&#65533;C&#65533;&#65533;-&#65533;  &#65533;$.&#65533;&#65533;&#65533;&#65533;=&#65533;Cm2*&#65533;&#65533;._.P6&#65533;z&#65533;&#65533;=43&#65533;&#65533; 3r  8&#65533;06@&#65533;&#65533;&#65533;t?&#65533;&#65533;&#65533;l&#65533;&#65533;:&#65533; &#65533;
&#65533;&#65533;&#65533;&#65533;&#65533;&#65533;&#65533;@&#65533;7*&#65533;`&#65533;1P6=`-&#65533;3&#65533;8(-B:.xg+&#65533;&#65533;p" &#65533;	&#1123;&#65533;&#65533;&#65533;M&#65533;Q.5*P&#65533;fpa&#65533;1&#65533;&#65533;&#65533;&#65533;R&#323;&#65533;b&#65533;&#65533; .0r&#65533;&#65533;u&#65533;&#65533;&#65533;Z&#65533;d#v&#65533;0&#65533;&#65533;&#65533;
p&#65533;Q|&#65533; 2&#65533;6&#65533;0p|tHB&#65533;&#65533;@p0,B&#65533;Mq;J&#65533;4w&#65533;&#65533;e&#65533;!(&#65533;I&#65533;&#65533;, &#65533;
H&#136;&#65533;4&&#65533;&#65533; (0."&&#65533;&#65533;
9&#65533;~&#65533;R&#65533;}U&#65533;&#65533;ui&#65533;&#65533;}&#65533;&#65533;&#65533;, );&#65533;&#65533;b[e?&#65533;5&#65533;|&#65533; eh&#65533;,)&#65533;&#65533;G&#65533;&#65533;m&#65533;#&#65533; -&#65533;i	 &#65533;E)/&#65533;&#65533;&#65533;&#65533;&#65533;&#65533;&#65533;6#&#65533;i,&#65533;pW&#65533;W[&#65533;q/c	&#65533;Q&#65533;\G
&#65533;hQZ&#65533;&#65533; &#65533;&#65533;&#65533;&#65533;&#65533;0p&AV/|N&#65533;B5`v&#281;&#65533;";)>&#65533;&#65533;c&#65533; .X&#65533;[M&#65533;&#65533;Q2rq&#65533;&#65533;&#65533;&#65533;&#65533;,&#65533;#C H&#65533;"&#65533; 2 &#65533;&#65533;{&#65533;!C]&#65533;%pQ<&#65533;&#65533;	?&#65533;&tW +&#65533;$@ &#1878;IR&#65533;G&#65533;&#65533;&#65533;py&#65533;&#65533;&#65533;S@I&#65533;&#65533;&#65533;&#65533;&#65533;"&#65533; =&#65533;&V&#65533;&#65533;&#65533;&#65533;t|6&#65533;&#65533;&#65533;Jq&#65533;K
!j&#65533;&#146;&#65533;E&#65533;d}&#65533;`&#65533;&#65533;V&#65533;5/&#65533;`&#65533;&#65533;&#65533;&#65533;&#65533;ca?&#65533;(o&#65533;&#65533;&#65533; `&#65533;&#65533;&#65533;&#65533;&#65533;m&#65533;&#65533;,&#65533;&#65533;9iC&#65533;f&#65533;eH6EA)&#65533;&#65533;&#65533;7nHF[5&#541;&#65533;&#65533;&#65533;E&#65533;B&#65533;&#65533;&#65533;F&#65533;S&#65533;&#65533;&#65533;&#65533;.&#65533;&#65533; &#65533;&#65533;&#65533;&#65533;&#482;z
:Q&#65533;&#65533;c&#65533;&#65533;
y)[7R!&#65533;x1SR&#65533;&#65533;&#65533;&#65533;W-&#312;&#65533;&#65533;yl&#65533;l&#65533;"D0&#65533;&#65533;&#65533;1pl;%x&#65533;&#65533; H&#65533;3&#65533;f	c&#65533;!&#65533;&#65533;&#65533;p S&#65533;&#65533;,b|&#65533; *&#65533;&#65533;<S_&#65533;3)J&#65533;?&#65533;&#65533;`3&#65533;!15&#65533;DZ}&#65533;&#65533;Q
&#65533;*`&#65533;&#2033;?&#65533;D1A~d=P&#65533;&#65533;&#65533;&#65533;'&#65533;&#65533;/l&#65533;;T&#387;&#65533;&#65533;&#65533;g&#65533;  &#65533;&#65533; &#65533;=&#65533;&#65533;o
E&#65533;&#65533;n!&#65533;&#65533;&#65533;&#65533;C0&#65533;&#65533;E&&#65533;&#65533;f,&#540;"@7&#65533;#Z&#65533;&#65533;  &#65533;$D&&#65533;37&#65533;&#65533;q&#65533;&#65533;~t&#65533;&#65533;&#65533;v&#65533; &#65533;d&#65533;&#65533;&#65533;"<&#65533;/&#65533;!e&#65533;s&#65533;&#65533;&#65533;+&#65533;	 &#65533;&#65533;&#65533;&#65533;D&#65533;&#65533;&#65533;&#65533;	&#65533;&#65533;&#65533;#&#65533;&#65533;
1&#65533;+&#65533;26>C&#65533;&#65533;&#65533;&#65533;Uo&#65533;&#65533;*&#65533;&#65533;e&#65533;&#65533;C&#65533;&#65533;B&#1517;&#65533;&#65533;*&#65533;&#65533;&#65533;`I&#65533;&#65533;&#65533;U&#65533;+ &#65533;A&#65533;&#65533;+&#65533;Q>&#65533;&#65533;y&#768;*&#65533;^&#65533;$#&#65533;&#65533;&#65533;7Y&#194;&#65533;&#65533;E&#65533;&#65533;OK&#65533;	&#65533;6&#65533;'&#65533;&#65533; p&#65533;&#65533;&#65533;&#65533;3z&#65533;&#65533;&#65533;pO&#65533;
&#65533;&#65533;&#65533;,rdw+&#65533;8&#65533;&&#65533; &#65533;"g&#1894;&#65533;&#65533;3&#65533;&#65533;J&#65533;&#65533;# &#65533;  &#65533;W9 >&#65533;1&#65533;&#65533;&#65533;&#65533;PE&#65533;&#65533;UI&#1624;&#65533;&#65533;&#65533;%&#65533;*#-R9&#65533;&#65533;&#65533;@J&#65533; %@ + &#596;I&#1717;(G&#65533;&#65533;&#65533;&#65533;5&#65533;K&#65533;&#65533;4PtI&#65533;&#65533;ix&#65533;sP&#65533;&#65533;&#65533;&#65533;`&#65533;&#65533;&#65533;&#65533;&#65533;  &#65533;P\q
@"&#65533;$&#65533;0 Y&#65533;;o&#65533;'i&#65533;-P>6p&#65533;&#65533;	L&#65533;&#65533;h";&#65533;w&#65533;P#&#65533;%[&#65533;&#65533;H&#65533;&#65533;&#65533;e9;8Z&#65533;p&#65533;'&#65533;F&#65533;G&#65533;@&#65533;5i.tVH<&#65533;y&#65533;&#65533;+&#65533;&#65533;&#65533;/&#65533;&#65533;&#65533;h&#65533;&#65533;&#65533;U&#65533;&#65533;&#65533;&#65533;&#65533;U	B&#65533;T&#65533;&#65533;a&#65533;NQ&#65533;7&#65533;&#65533;&#65533;vp1>3TIb	&#65533; &#65533;H :  !pi&#65533;&#65533;3&#65533;&#65533;V&#65533;&#65533;&#65533;&#65533;s&#65533;V#3t&#65533;;&#65533;&#65533;5&#65533;Bl&#65533;}&#65533;&#65533;-aLx6&#65533;&#65533;&#65533;&#65533;P|	N&#1877;[f&#65533;"&#65533;B$@UM&#65533;\R&#65533;g'&#65533;&#65533;`>&#65533;7&#65533;pC/X0&#65533;\ R&#65533;&#65533;%Oy&#65533;&#65533;&#65533;EX&#65533;&#65533;c&#65533;&#65533;0&#232;[R9d&#65533;0[&#65533;&#65533;&#65533;&#65533;e&#65533;&#65533;|Q&#65533;&#65533;En&#65533;ZZL&#65533;&#65533;&#65533;u&#65533;
H,&#65533;&#65533;&#65533;D'm/ &#65533; &#65533;&#65533;F&#65533;:&#65533;&#65533;#&#65533;M&#65533;&#65533;e@l&#65533;(}&#65533;+_l&#65533;&#65533;9:U&#65533;
&#65533;&#65533;&#65533;*]c&#65533;6e&#65533;<&#484;&#65533;&#65533;j&#65533;&#65533;4&#65533;&#65533;A\W$&#65533;3&#1707;WJ&#65533;&&#65533;2Q&&#65533;q&#65533;U-5&#65533;b&#1568;&#65533;R $0b1Ta&#65533;"+ {&#65533;0&#65533;AxP&#65533;'
\&#65533;A=&#65533;&#65533;D&#65533;&#65533;&#65533; &#65533;&#65533;&#65533; &#65533;&#65533;P&#65533;1&#65533;&#65533;!&#65533;&#65533;J,&#65533;FZD&#65533;J&#65533;k&#65533;t&#65533;&#65533;&#65533;&\&#65533;H9&#65533;&#65533;&#65533;&#65533;u&#65533;&#65533;&#65533;M&&#65533;@&#65533;&#65533;$&#65533;	&#65533;&#1090;$=&#65533;&#65533;+RY6pZVa&#65533; 2&#65533;G&#65533;&#65533;&#65533;B66&#65533;6&#65533;&#65533;A&#65533;P PW &#65533;J&#65533;&#65533;&#65533;&#65533;&#65533;&#65533;#1@S&#65533;&#65533;&#65533;t&#65533; &#65533;&#65533;5&#65533;Q&#65533;}&#65533;&#65533;&#65533;&#65533;h&#65533;5&#65533;&#65533;Y:>1[&#65533;&#65533;&#1417;&#65533;&#65533;&#65533;'&#65533;&#65533;B'&#65533;G<l|i@,` &#65533;0&#65533; !O&#65533;sZ&#65533;V&#65533;&#65533;&#65533;&#65533;&#65533;Q&#65533;&#65533;&#65533;"&#65533;v&#65533;&#65533;&#65533;	&#65533;R{&#1361;$`&#65533;&#65533;5&#65533;&#65533;qwM&#65533;f&#65533;&#1184;&#65533;&#65533;\&#65533;&#65533;b&#65533;&#65533;&#65533;&#65533;&#65533;3&#65533;Ab9&#65533;"/&#65533;&#65533;&#65533;&#424;I&#65533;&#65533;
|3&#65533;&#65533;BF&#65533;EV>&#65533;&#65533;BLqT$ 
&#65533;35 4&#65533;A&#65533;7&#65533;q &#618;(&#65533;*&#65533;&#65533;
&#65533;5&#65533;>g&#65533;&#65533;M&#65533;&#65533;t
v&#65533;&#65533;[Sk&#65533;Rk&#65533;&#65533;?&#65533;8&#65533;&#65533;w&#65533; &#65533;E&#65533;R!g&#65533;i]&#65533;Y&#65533;3m&#65533;Q&#65533;P&)&#65533;!x	~9&#65533;;zA&#65533;&#65533;S&#65533;00i&#65533;F&#65533;w&#65533;P>&#65533;A&#65533;&#65533;a	&#65533; &#65533;&#167;&#65533;1C'Z&#417;&#65533;&#65533;&#65533;
&#65533;]&#65533;&#65533;&#65533;&#65533;F&#1842;+&#65533;&#65533;&#65533;&#1234;&#65533;S/&#65533;&#65533;gk&#65533;|&#65533;c&#65533;&#65533;3&#65533;&#65533;&#65533;q!)&#65533;I\&#65533;&#65533;&#65533;V&#991;dF&#65533;s2&#65533;&#65533;,&#65533;C&#65533;0&#65533;&#65533;3$&#65533;&#65533;|&#65533;p&#1174;&#65533;&#65533;&#308;&#65533;AC&#65533;&#65533;s&#65533;&#65533;&#1786;@&#65533;	4\&#65533;&#65533;qH&#65533;	&#1114;&#65533;&#65533;=&#65533;2p&#65533;&#6383;>X&#65533;&#1409;.&#65533;P&#448;D&#65533;&#65533;&#65533;&#65533;&#65533;_&#65533;7%W)&#65533;Q&#65533;@(&#65533;&#65533;7/D&#65533;&#1990;&#65533;&#65533;m` &#65533;&#65533;&#65533;~vQ&#65533;7&#65533;nvx&#65533;&#65533;&#65533;
`&#65533;&#65533;" `&#65533;&#65533;&#65533;&#65533;&#65533;&#1875;
ss+&#65533;C&#65533;&#65533;x
&#42903;&#65533;w&#65533;&#65533;&#65533;p&#65533;&#65533;f8&#65533;t1&#65533;F&#65533;&#65533;&#65533;&#65533;$`&#65533;&#1005;&#65533;'"&#65533;&#65533;&#65533;=&#65533;&#65533;
2&#65533;&#65533;&#65533;u&#65533;4&#65533;&#65533;&#65533;z5&#65533;1&#65533; )\#&#65533;&#65533;&#65533;K&#65533;&#65533;4&#65533;&#65533;&#65533;tl}&#65533;&&#65533;zl&#65533;&#65533;&#65533;*k3{W-&#65533;&#65533; &#65533; @$&#65533;2\!&#65533;1&#1874;-&#65533;&#65533;&#65533;!&#65533;&#65533;	&#29984;{&#65533;e&#65533;&#65533;H&#65533;$&#65533;.&#65533;07&#65533;&#65533;&#65533;&#65533;C0&#65533;5&#65533;&#65533;[&#65533;l[;&#1055;Ra&#65533;&#65533;p&#65533;c%+9&#65533;&#65533;A&#65533;&#65533;&#65533;3&#65533;c(&#65533;&#65533;&#65533; )&#65533;`.Z&#65533;aF&#65533;:&#65533;mg5&#65533;J&#65533;p&#65533;2z&#65533;&#65533;&#65533;&#65533;3&#65533;F&#65533;&#609;&#65533;&#65533;#,&#65533;e8&#65533;&#65533;0&#167;&#65533;]:Bi&#65533;&#65533;B&#65533;&#65533;W*&#65533;&#65533;W&#65533;r 4&#65533;&#65533;&#65533;\&#65533;&#196;\&#65533;&#65533;&#65533;&#65533;&#65533;$=`&#1001;v&#65533;~)|&#65533;&#65533;&#65533;&#65533;&#65533;&#65533;&#65533;\q4&#65533;&#65533;(=&#65533;S&#65533;&#65533;&#65533;&#65533;&#65533;&#65533;qh#&#65533;&#65533;&#65533;|!lf: :&#65533;&#65533;&#65533;&#65533;&#65533;O057Qd&#65533;'&#40728; (C&#1266;mmW&#65533;&#65533;&#65533;*-@/&#65533;0p&#65533; &#65533;&#65533;&#65533;G}@&#65533;&#65533;s&#65533;2&#65533;$@t&#65533;&#1182;&#65533;&#65533;&#65533;&#65533;"21&#65533;&#65533;C>2&#65533;&#65533;&#65533;&#65533;&#65533;&#65533;&#65533;.-&#65533;-&#65533;!--+&#65533;&#65533;&#65533;&#65533; &#65533;"$-&#65533;#,,&#65533;&,6>&#65533; & 6&&7 
BB?		 7&#65533;&#65533; &#65533;&#65533;&#65533;&#65533;&#65533;&#65533; 
HQ&#65533;B6&#65533;`&#65533;&#65533;&#65533;&#65533;n(&#65533;A&#65533;&#65533;:u(&#65533;'&#65533;&#65533; XhQ&#65533;&#65533;&#65533;NH&#65533; &#65533; R&#65533;B&#65533;&#65533;_&#65533;T&#65533;>=&#65533;Q&#65533;&#65533;&#65533;&#65533;Z&#65533;&#65533;`EA(&#65533;Pa&#65533;8LXA4&#65533;&#65533;B"&#65533;&#65533;0&#65533;&#65533;t&#65533;;&#65533;/&#65533;X&#65533;&#65533;L&#65533;*&#65533;&#65533;BN\p9&#65533;$nX&#65533;&#65533;&#2025;&#65533;,&#65533;f&#65533;	&#65533;&#65533;  Kp&#65533;&#65533;dIE&#65533;&#65533;&#65533;&#65533;V&#65533;&#65533;
&#65533; [!&#65533;T&#65533;@&#65533;$>&#65533;}t&#65533;&#65533;T+Pw&#1680;!&#65533;$:`m1D}&#65533;&#354;G9Vx&#65533;p.$&#65533;&#65533;&#65533;&#1193;&#65533;&#65533; A&#65533;&#263;&#65533;&#65533;&#65533;&#65533;&#65533;&#65533;wG&#203;O&#1970;&#65533;24 1^&#65533;&#65533;&#65533;&#65533;&#65533;&#65533;&#65533;&#65533;F&#65533;p&#65533;q&#65533;&#65533;&#65533;&#65533;S>	&#65533;&#65533;#&#65533;&#65533;&#65533;T)&#65533;&#65533;&#65533; &#65533;&#65533;T&#65533; `&#65533;&#65533;
KYu&#65533;]&#65533;`Pe&#65533;&#65533;&#65533;
+&#65533;4&#65533;&#65533;DYg&#65533;$&&#65533;&#333; &#65533;&#65533;B&#65533;&#65533;&#1545;.!&#65533;&#65533;&#65533;i&#65533;Z&#65533;\P&#65533;&#65533;&#65533;V $&#65533;%>&#65533;&#65533;&#65533;RL`&#65533;&#65533;+&#65533;&#65533;1LH&#65533;&U%II&#65533;2&#65533;0&&#65533;&#65533;`0K$&#65533;&#65533;&#65533;?&#65533;J&#65533;&#65533;`&#65533;4&#65533;&#65533;+&#338;P&#65533;YA,4e&#65533;-&#65533;&#65533;+&#65533;}&#65533;CM+L L'&#65533; &#65533;H&#65533;&#65533;&#65533;&#578;=&#65533;&#65533;&#65533;& &#65533; &#65533;D7&#65533;3E&#65533;&#65533;&#65533;=&#65533;&#65533;&#208;&#65533;&#65533;&#65533;Xy&#65533;&#65533;&#65533;k*@&#65533;&#65533;z&#65533;&#65533;&#65533;E!&#65533;&#65533;F&#65533;&#65533;c&#65533;C&#65533;v`&#65533;p&#65533;
<&#65533;A:P&#65533;
&#65533;&#65533;E&#65533;$&#65533;T&#65533; Y:&#12816;&#65533;&#65533;0R&#65533;&#65533;&#65533;+Xp&#65533;? I&#65533;T&#65533;e&#65533;,&#65533;U&#65533;&#65533;&#65533; 
&#65533;?&#65533;I
&#65533;H&#65533;&#65533;I)?&#65533;7&#65533;Tp0"G&#65533;(&#65533;	&#65533;<&#65533;&#65533;>&#65533;&#65533;&#65533;`&#65533;pQ&#65533;2&#65533;B&#232;&#65533;&#65533;5&#65533;&#65533;&#65533;aPJeDe&#65533;&#65533;&#65533;&#65533;w&#65533; 6W@@B&#65533;&#65533;&#65533;.|p&#65533;I@>&#65533;&#65533; $&#65533;&#65533; &#65533;&#65533;&#65533;&#65533;&#937;<&#1218;&#65533;&#65533;&#65533;A(@#C=&#65533;;	p&#65533;&#65533;&#65533;&#65533;H=@@X&#65533;&#65533;Y&#65533;&#65533;&#65533;C+{&#65533;F&#65533;&#65533;=4&#65533;&#65533;&#65533;&#65533;7.&#65533;&#65533;Quk&#65533;&#65533;:
(&#65533;&#65533;G&#65533;N9&#65533;&#65533; &#65533;&#65533;+H0,=@X B,&#65533;B10&#65533;<&#65533;&#65533;&#65533;&#65533;&#65533;[&#65533;&#65533;S*,&#65533;H&#65533;\&#65533;!2&#65533;&#65533;"&#65533;&#65533;&#65533;&#65533;&#65533;a	n&#65533;G!&#65533;a&#65533;x&#65533; &#65533;<B =c&#65533;&#65533;&#65533;&#65533;n81&#65533;&#65533;&#65533;&#65533;Rc&#65533;%&#1220;&#65533;4&#65533;	&#65533;&#65533;&#65533;&#65533;}&#65533;e
&#65533;&#65533;#t&#65533;&#65533;)8J)l&#65533;&#65533;&#65533;o3&#65533;&#65533;dp&#65533;&#65533;) &#65533;&#65533;@&#1052;&#65533;G`@n5A&#59009;@*&#65533;_&#65533;R[&#65533;&#65533;&#65533;9 &#65533;&#65533;*w&#65533;"B&#65533;&#65533;&#1388;j&#349;&#65533;&#65533;&#65533;&#65533;!&#65533;&#65533;a&#65533;&#65533;!&#65533;&#65533;&#65533;&#65533;&#65533;&#65533;Z!&#65533;&#65533;&#65533;$0&#65533;x &#65533;<&#65533;&#65533;t&#65533;*( 	&#65533;u&#65533;&#65533;&#65533;&#65533;2&#65533;DPM&#65533;&#65533;+(@f!&#358;L 0&#65533;?&#65533;GKx&#65533;r&#65533;&#65533;&#65533;OkZ&#65533;&#65533;=Dp`{&#1435;&#65533;b&#65533;N&#65533;8&#65533;S&#65533;&#65533;H &#65533;&#65533;#&#1088;F&#65533;BQ1&#65533;&#65533;&#65533;Tg&#65533;&#65533;L&#65533;X":no):&#415;v&#65533;JS&#65533; A(,&&#65533;&#65533; &#65533;&#65533;RF&#65533;&#65533;&#65533;&#65533;6 &#65533;&#65533;&#65533;&#65533;fB<~&#65533;&#65533;8&#65533;i&#65533;&#65533;&#65533;&#65533;;&#65533;&#65533;&#65533;B&#464;A&#65533;AV&#65533;rDt(>&#65533;&#1386;L &#65533;p&#291; !X@;&#1058;v`D&#65533;&#65533;FB&#65533;&#65533;5&#65533;&#65533;@&#65533;`&#65533;V%*1	&#65533;e&#65533;&#386;&#65533;&#65533;@j&#65533;&#65533;Xd&#65533;(|C &#65533;$&#65533;&#65533;&#65533; &&#65533;&#65533;q&#655;B&#65533;&#65533;&#65533;Lp	&#65533;
 &#65533;]&#65533;~)P&#65533;bLc&#65533;oE&#65533;&#65533;I&#65533;  &#65533;`&#65533;P\z&#65533;&#65533;&#65533;&#65533;~&#65533;&#65533;N&#65533;&#65533;E&$F&#65533;&#65533;&#65533;$&#65533;&#65533;&#65533;Bc&#65533;&#65533;X
&#65533;&#65533;G&#65533;&#65533;g&#65533;&#65533;
&#65533;&#65533;0&#65533;&#65533;3V&#65533;&#65533;e&#65533;&#65533;4[&#65533;?iP7&#65533; &#65533;8&#65533;4&#65533;{&#65533;&#65533;&#65533;&#65533;&#65533;&#65533;&#941;&#65533;&#65533;GxZ6&#65533;		?|h&#65533;(&#65533;&#65533;&#65533;&#65533;\s|@qX&#65533; (@&#65533;&#65533;&#65533;&#65533;B@$8&#65533;&#65533;&#65533;&#65533;@&#65533;sA*&#65533;v6&#65533;T&#65533;KY&#65533;DH&#65533;&#65533;A&#65533;&#65533;1 11&#65533;zd&#65533;&#65533;Pj'N&#65533;&#65533;&#65533;O&#65533;&#65533;T&#65533;&#65533;&#65533;&#65533;&#65533;a&#65533;&#65533;R\&#65533;&#65533;A&#416;&#65533;\&#65533;v&#65533;&#65533;&#65533;nullS/  n *&#65533;&#65533;&#65533;&#65533;&#65533;H>&#65533;P$8&#65533;VIL
HX#&#65533;&#65533;E&#65533;Lg&#65533;| &#528;&#65533;	&#65533;&#65533;&#65533;&#65533;YQ~!t&#65533;8"!&#65533;&#65533;&#65533;b7&#65533;&#65533;&#65533;iX&#65533;F&#65533;7&#65533;&#65533;&#65533;9&&#65533;&#65533;c&#65533;&#65533;@&#65533;&#65533;2w&#65533;s&#65533;;&#65533;&#65533;&#65533;.Kd&#65533;&#595;&#65533;t&#65533;;&#65533;&#65533;Du&#522;&#65533;&#65533;8<&#65533;&#65533;&#65533;&#65533;&#65533;!T&#65533;&#65533;&#65533;1)x&#65533;&#65533; &#65533;&#65533;f&#65533;,; 1 &#65533;n"&#65533;&#65533;Du&#65533;&#65533;&#65533;&#65533;(-&#65533;r&#65533;&.&#65533;	X`4&#435;&#65533;$&&#65533;&#65533;&#65533;H-&#65533;Zx&#65533;Z
&#65533;< B&#65533;0&#65533;&#65533;&#65533;&#65533; &#65533;&#671;?:&#65533;!&#65533;t&#65533;h&#65533;&#65533;&#65533;e1&#65533;;&#65533;&#65533;'&#65533;F&#65533;&#65533;T&#65533;K&#65533;&#65533;n/b&#65533;#Ih&#65533;L&#65533;MU[` &#1817;O)&#65533;&#65533;I&#65533;&#65533;<jb@Q&#65533;&#65533;&#65533;&#65533;iS|AT"C&#65533;&#65533;P&#65533;&#65533;Pl<&#1569;&#65533;&#65533;V&#65533;&#65533;B&#65533;3&#65533;"&#65533;&#65533;<G&#65533;&#65533;&#65533;f&#65533;&#65533;vh&#65533;&#65533;&#65533;&#65533;&#65533;Ze&#65533;&#65533;&#65533;&#65533;T&#65533;&#65533;"&#65533;&#65533;X&#65533;&#65533;&#65533;&#65533;&#65533;@&#65533;&#65533;` 5&#65533;}&#65533;&#65533;
&#1090;!&#65533;@3+&#320;&#65533;&#65533;=|&#65533;M	&#65533;+&#65533;&#65533;X&#65533;&#65533;Y%&#65533;!A=&#65533;&#65533;&#65533; &#65533;&#1321;	A&#65533;A&#65533;&#65533;]&#65533;8	&#65533;&#65533;"&#65533;	"&#65533;Z&#65533;&#65533;SX &#65533;&#65533;&#65533;&#65533;Gr&#65533;&#512;2&#65533;&#65533;j6&#65533;&#65533;&#65533;&#65533;{&#65533;+&#65533;&#65533;!Eo&#65533;Q&#65533;&#65533;]V
@&#65533;bl&#65533;;e&#65533;&#65533;&#65533;<`)G&#65533;!VCQT&#65533;#&#65533;0&#65533;&#65533;&#1281;&#65533;&#65533;`&#65533;"&_-&#1082;&#65533;&#65533;&#65533;&#65533;&#65533;&#65533;&#65533;&#143;&#65533;"O&#65533;v:&#65533;&#65533;q&#65533;&#221;&#65533;|@&#65533;)&#65533;&#65533;=&#65533;y&#65533;;&#1185;,&#65533;&#771;o&#65533;&#65533;&#65533;&#65533;k&#65533;Uj&#65533; ^&#65533; ,fQ&#65533;h2@T)&#65533;&#65533; P&#65533;&#65533;i&#65533;&#65533;[*`y&#65533;{\{(&#65533;&#65533;l&#65533;`&#65533;&#65533;&#65533;&#1867;2&#1573;&#65533;&#65533;OF&#65533;&#65533;&#65533;*Q&#65533;&#930;&#65533;fT`&#65533;&#65533;&#65533;57&#65533;RZ&#65533;@&#65533;4S"&#65533;K>&#65533;$X&#65533;-J*&#65533;H4&#65533;&#65533;^&#65533;&#65533;&#19648;]}&#65533;&#65533;&#65533;E&#65533;R[Q,aH&#65533;&#65533;n&#65533;	 OS 1&#65533;&#65533;h)&#65533;bkC &#65533;4C@{&#65533;%Q 20*&#65533;&#65533;S&#65533;&#65533;n&#65533;&#65533;m?&n&#65533;&y,8&#65533;4O>&#65533;a9&#65533; &#65533;&#65533;c	P*&#65533;@*>&#65533;&#65533;{ ,&#65533;	&#65533;4&#65533;&#65533;&#65533;Q:*&#65533;"_EGB?&#65533;2&#65533;Gr&#65533;&#65533;C&#65533;?m&#65533;{&#65533;'D&#65533;&#65533;0 &#65533;	C&#65533;\7E&#65533;j*q#&#65533;&#65533;i0.&#65533;@#0[&#65533;K&#247;i&#65533;V"j&#65533;@&#65533;`0c&#65533;&&#65533;
&#65533;HL&#65533;FO&#65533;#0 # LL&#65533;%&#65533;&#65533;&#65533;!A@&#65533;_ `&#65533;2&#65533;&#65533;f&#65533;&#65533; @`0(&#65533;g&#2032;&#65533;! &#65533;&#65533;&#65533;b&#65533;&#65533;o&#65533;&#65533;&#65533;`&#65533;DN&#65533;'&#65533;x&#65533;&#65533;&#65533;h-&#65533;yRyIV,  ZNf &#65533;&#65533;&#65533;0e&#65533;&#65533;-Po&#65533;&#65533;`U.&#65533;1!($:&#65533;!D&#65533;&#65533;&#65533;f&#65533;Wq^&#65533; &#65533;j&#65533;~N!b&#65533;~&#65533;&#65533;&#65533;&#65533;'dr1@+p^1J&#65533;&#65533;KwDZ&#65533;=SB&#65533;p#&#65533;!

&#65533;*P.0&#65533;&#65533;yo1`O&#65533;	&#65533;?&#65533;&#65533;tg&#65533;&#65533;$V&#65533;&#65533;&&#65533;V &#65533;H&#65533;Prj%
&#65533;&#65533;&#65533;:@h&0&#65533;!5`2&#65533;	'&#65533;-0qb&#65533;&#65533;,&#65533;l&#65533;&#65533;~>p&#65533;& &#65533;! &#65533;&#1392;7-&#65533;&#65533;XA;&#65533; ;&#65533;&#65533;&#65533;&#65533;Cn&#65533;&#65533;&#65533;(y&#65533;Y&#65533;"Y&#65533;&#65533;*Jd&#65533;%&#664;m&#65533;&#65533;O&#65533;PN&#65533;[&#65533;/!&#65533;&#65533;HEm|&#65533;(&#65533;&#65533;RQ`3&#65533;&#65533;uiQ&#65533;&#65533;ar&#65533;XC1&#65533;(1A &#65533;$<&#65533;@&#65533;
&#65533;T
:s&#65533;3&#65533;Q&#65533;!/&#65533; &#65533;!2f&#65533;F]&#65533;.&#65533;7c&#65533;=u&#65533;!RorvI}A("u&#65533;f&#65533;&#65533; 7&#65533;&#65533;t6@&#65533;*i&#65533;&#65533;&#65533; \&#65533;6y$&#65533;"@7&#65533;&#65533;/G# &#65533;	P&#65533;w*&#65533;&#65533;6$ C` &#65533;7&#65533;B`&#65533;&#65533;&#65533;&#65533;&#65533;>&#65533;&#65533;&#65533;B&,`&#65533;b&#65533;&#65533;e=f&#65533;i&#65533;&#65533;&#65533;&#65533;&#65533;,&#65533;&#65533;&#65533; &#65533;&#65533;&#65533;U&#65533;&#65533;_&#65533;&#65533;&#65533;&#65533;v?PQ[&#65533;^!P&#65533;+&#65533;h&#65533;3&#65533;+&#65533;&#65533;@&#65533;&#65533;&#65533;z&#65533;&#65533; CD&#65533; R&#857;'&#65533;&#65533;&#65533;5>&#65533;$Y&#142;|&#65533;7&#65533;&#65533;J`p.<&&#1795;0&&#65533;ws&#65533;Jg2 w&#65533;&#65533;&#65533;pey&#65533; &#65533; &#65533;&#65533;&#65533;c[}k&#65533;U4u&#65533;067&#65533;ga4[&#65533; &#65533;dV!] &#65533;&#65533;~*&#65533;5|UI|&#65533;x&#65533;@ %&#65533;3&#65533;&#65533;&#65533;&#65533;9&#65533;&#65533;x6&#65533;&#65533;&#65533;m&#65533;&#65533;&#65533;&#65533;&#65533;&#65533;&#65533;&#65533;&#65533;yHC&#65533;&#65533;&#65533;&#65533;&#65533;*A&#65533;6+&#65533;Pr3f&#65533;A&#65533;q&#65533;3&#65533; &#65533;&#65533;h &#65533;&#65533;&&#65533;C$&&#65533;&#65533;&#65533;&#65533;o&#65533;>P&#65533;&#65533;	&#65533;&#65533;R&#65533;p=-&#65533;&#65533;<&#65533;&#65533;&#65533; &#65533;&#65533;r&#65533;t&#65533;&#65533;&#65533;%&#65533;u#otr&#65533; &#65533; ,&#65533;&#65533;hev&#65533;s&#65533;&#65533;f&#65533;'/$g&#65533;`w3&#65533;&#65533; ~2- &#65533;&#65533;&#65533;<J&#65533;I.&#65533;&#65533;S&#65533;D&#65533;h&#65533;&#65533; ;&#65533;gI|"Z##P&#65533;w&#65533; W&#65533;P)&#1289;e&#65533;0D:&#65533;&#65533;&#65533;1C&@& ;V6&#65533;Q&#65533;T&#65533;&#65533;&#65533;&#65533;&#65533;&#65533;Ge&#65533;a&#65533;&#65533;&#65533;&#65533;z&#65533;&#65533;&#65533;YjyO&#681;&#65533;p0P&#65533;&#65533;3&#65533;{!&#65533;*^ &#65533;v&#65533;:&#65533;qc&#65533;V
7!0W&#65533;bL&#65533;!&#65533;&#65533;&#65533;)m&#65533;&#65533;&#65533;0E&#65533;iTU
!0
rZ&#65533;&#65533;&#65533;&#65533;	#Y?&#65533;q&#65533;"&#65533;&#65533;&#65533;&#65533;&#65533;:&#65533;
8@&#65533;&#1077;&#65533;&#65533;rU/E0&#65533;H<X&#65533;'&#65533;Z&&#65533;%&#65533;&#65533;'&&#65533;&#65533;Rr&#65533;&#65533;!2p oA$u&#1271;H&#65533;&#65533;t+d&#65533;&#65533;&#65533;&#65533;&#65533;@
&#65533;&#65533;&#65533;%1`8&#65533; &#401;&#65533;&#65533;n&#65533; *&#65533;3C&#65533;,&#65533;&#65533;:&#65533;6T&#65533;&#65533;Y+&#65533;&#65533;&#65533;&#65533;Y&#65533;&#690;&#65533;&#65533;&#65533;/{D&#65533;&#65533;J&#65533;`,S &#65533;&#65533;A&#65533;&#65533;*&#65533;&#65533;V&#65533;0&#65533;&#65533;&#65533;AL7A+&#65533;4CZp&#65533;&#65533;RU&#65533;s1f%&#65533;< 0&#65533;&#65533;j&#65533;&#65533;&#65533;&#65533;5&#65533;n&#65533;!pAO&#65533;&#65533;&#65533; Qi&#65533; &#65533;j&#65533;e&#65533;&#65533;&#65533; #  V"?rcS
:@#&#65533;2&#65533;&#65533;|!s2 &#65533;&#65533;pp&#65533;&#65533;Cp$&#65533;&#65533;(yrA&#65533;3&#65533;&#65533;e&#65533;1@&#65533;PY&#65533;&#65533;&#65533;L3&#65533;0 $&#65533;C@&#65533;&#65533;;y{3&#65533;'&#65533;&#65533;A &#65533;3&#172;&#65533;*&#65533;4& &#65533;7&#65533;"ZA&#65533;c&#65533;&#65533;&#65533;&#65533;&#65533;C&#65533;&#65533;&#65533;&#65533;*&#65533;&#65533;&#1778;G&#65533;&#65533;&#427;CITN5(+S&#65533;&#65533;@xXc6f=p&#65533;&#65533;1&#65533;X3&#65533;&#65533;&#65533;&#65533;&#65533;&#65533;<&#65533;q1&#65533;
fq&#65533;&#65533;BW&#65533;&#65533;H2&#65533;&#65533;&#65533;&#65533;&#65533;)&#65533;&#65533;&#65533;&#65533;&&#65533;"&#65533;ws&#65533;&#65533;&#215;&#65533;uL&#65533;s&#65533;&#65533;&#65533;&#65533;'&#65533;r&#65533;p+0DW&&#65533;&#65533;&#65533;
&#65533;a%&#65533; &#65533;p	&#65533;9O&#722;|1&#498;JcQV&#65533;&#65533;&#65533;Pp%a&#65533;b1v&#65533;1P6B&#65533;h`d]$&#65533;^&#65533;BB&#65533;V"&#65533;&#65533;r&#65533;SP"z&#65533;e[&#65533;&#65533;M&#65533;-$&#65533;&#65533;&#65533;L&#65533;&#65533;&#65533;&#65533;&#65533;&#65533;N&#65533;DQ+&#65533; d&#65533;{&#65533;8&#65533;,&#65533;G&#65533;&#65533;f&#65533;&#65533;&#65533;"&#65533;&#65533;l&#65533;&#65533;&#65533;*&#65533;G&#65533;&#65533;P&#65533;&#65533;&#65533;r3&#1321;%&#65533;4&#65533;&#65533;&#65533;&#65533;2	&#65533;&#65533;l-&#65533;D&#65533;&#65533;&#65533;&#65533;<p&#65533;&#65533;&#65533;&#65533;?&#65533;
U&#65533;D3&#65533;&#65533;l&#65533;&#65533;;&#65533;&#65533;&#65533;&&#65533;&#65533;l&#65533;1,&#65533;&#65533;&#65533;&#65533;&#65533;&#65533;0&#65533;P(&#65533;q&#65533;	&#65533;&#65533;|&#65533;&&#65533;&#65533;&#65533;qv1&#65533;&&#65533;&#65533;&#65533;P'&#65533;&#65533;"&#65533;&#65533;k8&#65533;&#65533;\Ss&#65533;01&#65533;~9b@qv&#65533;&#65533;<&#65533;&#65533;&#65533;&#65533;DrlU_.^&#65533;5+@ &#65533;&#65533;&#65533;&#65533;]z&#65533;\O&#65533;4h&#65533; &#65533;&#65533;&#65533;&#65533;&#65533;&#65533;&#65533;&#65533;&#65533;&#65533;j&#65533;9&#65533;|&#400;&#65533;@&#65533;&#65533;&#65533;,&#65533;&#65533;&#65533;&#65533;mB&#65533;&#65533;TO:&#65533; &#65533;+&#65533;&#65533;C&#65533;&#65533;O&#65533;&#65533;&#65533;&#65533;b&#65533;!q@&#65533;~Fr&#65533; &#65533;j3r.&#65533; 0G0p&#65533;&#65533;J'$&#65533;("f6&#65533;&#65533;&#65533;&#65533;&#65533;~&#65533;q=&#65533;&#65533;`[&#65533;`&#65533;&#65533;&#65533;&#65533;&#65533;&#65533;&#65533;&#65533;V1J:0&#65533;&#65533;	&#65533;&#65533;gD&#1275;nx'@"j&#65533;&#65533;&#1726;&#65533;Kp&#65533;>`T&#65533;&#65533;Hmi&#65533;@&#65533;g&#65533;&#65533;&#65533;v&#65533; &#65533;&#65533;&#65533;&#65533;&#65533;r&#65533;u4u&#65533;:4&#65533;&#65533;&#65533;x`&#65533;&#65533; WI&#65533;&#65533;&#65533;&#65533;&#65533;&#315;&#65533;&#65533;&#130;&#65533;&#65533;b&#65533;&#65533;&#65533;Ct&#5171;Y&#65533;&#65533;CL&&#65533;&#65533;&#65533;*&#65533;&#65533; w&#65533;9&#65533;&#65533;&#65533;&#65533;&#65533;0 3&#65533;&#65533;2&#65533; i&#65533;z&#65533;(&#65533;0 UM%bz&#65533;&#65533;&#1147;&#65533;'n}&#65533;#I3&#65533;&#65533;&#65533;&#65533;H&#65533;&#65533;pq$&#65533;&#65533;ku&#65533;&#65533;&#65533;&#65533;A&#65533;&#65533;'&#1146;S&#65533;0 c"$&#65533;&#65533;%&#1167;&#65533;J#&#65533;X]&#65533;&#65533;z&#65533;&#65533;&#65533;&#65533;&#65533;&#1178;&#65533;0&#65533; >lJgK&#65533;&#65533;(R&#65533;&#65533;&#65533;&#65533;&#65533;&#65533;&#65533;x&#65533;&#65533;:&#65533;a&#65533;&#65533;&#65533;RJ&#65533;c&#65533;H&#65533;&#450;9A+&#65533;&#65533;&#65533;V&#65533;'&#65533;~nb1&#65533;&#65533;&#65533;&#1552;!&#65533;&#65533;&#65533;&#65533;&#65533;&#65533;&#65533;&#65533;&#65533;&#65533;&#65533; &#65533;&#65533;JEq &#65533;&#65533;p&#65533;	}	2&#65533;1K&#65533;u&#65533;4C0W2&#65533;u/&#65533;&#65533;"$u&#65533;&#189;&#65533;65&#65533;T$&#65533;}W
N&#65533;*&#65533;&#65533;&#65533;-Yr&#65533;V%R&#65533;pn=&#65533;Rli1I&#65533;&#65533;$"&#65533;	V&#65533;.	&#65533;&#65533;&#65533;&#65533;&#698;	c&#65533;:@ 11
-&#65533;&#65533;&#65533;(&#65533;ZG"&#65533;(@#=&#65533; &#410;&#65533;&#65533;&#65533;bxNS&#65533;&#65533; &#65533;`&#65533;&#65533;Bx&#65533;O&#65533;8&#65533;&#65533;&#65533;&#65533;C_L&#201;&#65533;&#65533;&#65533;&#65533;GU&#65533;,A&#65533;1+&#65533;&#65533;&#65533;*noh3]&#65533;&#65533;&#1972;PJ&#65533;&#65533;M6&#65533;&#65533;'&#65533;&#65533;u&#65533;"&#65533;&#65533;T&#65533;KK&#65533;&#40289;&#65533;A0&#65533;?&#65533;z&#65533;	&#65533;&#65533;&#65533;d&#65533;1-&#65533;&N$j&#65533;&#65533; &#65533;y&#65533;&#65533;&#65533;&#65533;}&#65533;&#246;v&#65533;s&#65533;ry&#65533;a&#65533;|l!2}&#65533;#u1%g&#65533;1`uC&#65533;&#65533;&#65533;&#65533;&#65533;k\^&#65533;sR&#65533;8gY&#65533;0T	:&#65533; J&#65533;.&#65533; &#65533;Mkv&#65533;&#65533;=p&#65533;&#65533;5&#65533;*&#65533;&#65533;&#65533;Z&#65533;&#65533;&#65533;!6DZ&#65533;F4&#65533;&#65533;&#65533;&&#65533;&#65533;&#65533;&#65533;+&#65533;&#65533;+&#65533;9&#65533;p&#65533;&#65533;&&#65533;:&#65533;&#65533;z&#65533;W&#65533;bA&#65533;+ cp&#65533;4-&#65533;&#65533;.&#65533;9&#65533;&#65533;&#65533;}&#65533;iQ&#65533;&#65533;5&#65533;&#65533;_2&#65533;%`^F og"&#65533;&#65533;s# &#65533;&#65533;&#803;T&&#65533;&#65533;J&#65533;&#65533;&#65533;~&#65533;&#65533;N&#65533;1&#65533;&#65533;&#65533;&#65533;&#65533;&#65533;&#65533;&#65533;&#65533;&#65533;2>C"$2&#65533;&#65533;.&#65533;&#65533;&#65533;&#65533;,&#65533;1)&#65533;&#65533;&#65533;&#65533;&#65533;&#65533;5&#65533;:&#65533;&#65533;&#65533;&#65533;&#65533;&#65533;&#65533;:-,&#65533;&#65533;*&#65533;!-,3% &&7 &#65533; 7

7	&#65533;?
&#65533;&#65533;B&#65533;&#1056;A&#65533; F&#65533;&#65533;&#65533;a$i&#65533;"J&#65533;H&#65533;&#65533;&#331;3
B&#65533;&#65533;G&#65533;&#65533;&#65533;@&#65533;&#65533;&#65533;&#65533;&#65533;w^&#65533;B(&#65533;&#65533;&#65533;&#65533;5&#65533;IxPM@&#65533;Jh&#65533;Pa&#4096;
&#65533;&#65533;&#65533;&#65533;C&#65533;\&#65533;&8cT&#65533;&#65533;FAT8e&#65533;&#65533;&#65533;&#65533;x&#65533;&#65533;&#65533;*&#65533;.j1)hD#&r$&#65533;&#65533;&#65533;Y&#65533;&#65533;&#65533;8&#65533;&#65533;,U&#65533;t	&#65533;&#65533;4Y&#65533;&#65533;T&#65533;&#546;&#65533;[&#65533;&#65533;Nf&#65533;&#65533;&#65533;&#65533;&#65533;F
&#65533;(W`&#65533;&#65533;&#65533;J&#65533;&#65533;&#65533;
`X&#65533;K&#65533;&#65533;~&#65533;&#65533;&#65533;TSL1:&#65533;&#65533;0&#65533;&#65533;
&#65533;= &#65533; &#65533;&#65533;V&#65533;&#65533;&#65533;j&#65533;+&#65533;b&#65533;&#65533;0j&#65533;&#65533;&#65533; &#65533;#&#65533;&#65533;$X0p&#65533;&#65533;<&#65533;Z&#65533;K&#65533; &#65533;=y&#65533;P&#65533;`&#65533;&#65533;N&#65533;&#575;&#65533;&#65533;&#65533; J&#65533;LC&#65533;I&#65533; p&#65533;>'&#65533;&#65533;^;&#65533;@S&#65533;&#65533;&#65533;B$&#65533; &#65533;&#65533;&#65533;A,&#65533;r	&#65533;	p&#65533;$0&#65533;*&#65533;T%&#65533;!&#65533;@&#65533;!UrAp`&#65533;&#65533;"\P&#65533;Dl &#65533;&#65533;&#65533;&#65533;H&#65533;&#65533;D&#65533;D&#65533;$*&#65533;U - `&#65533;)xY&#65533;@8&#65533;&#65533;&#65533;&#65533;dZ&#728;S&#65533;&#65533;&#65533;.P&#65533;L.JN&#65533;B_q0[&#65533;&#65533;&#65533;&#65533;B&#65533; /&#65533;	d%&#65533;zr&#65533;&#65533;&#65533;&#65533;&#65533;&#65533;&#65533;E&#1302;"&#65533;&#65533;*9&#65533;5@&#65533;&#65533;&#65533;@6&#65533;&#65533;B!&#65533;&#65533;	l&#65533;S&&#65533; &#65533;MP&#65533;W-&#65533;Rz&#65533;&#65533;&#65533;`&#65533;&#65533;d@A&#65533;V_~&#65533;&#65533;&#65533;&#65533;8YG&#65533;&#65533;H&#65533;(&#65533; J&#65533;&#1231;<&#65533;C&#65533;	>&#65533;C&#65533;91&#65533;`&#65533;	#|p@  P@=&#65533;A6&#65533;&#65533;&#65533; &#65533;#&#65533;&#65533;&#65533;$&#65533;&#65533;Z&#65533;h6Qhg}&&#65533; 1Dp&#65533;&#137;&>&#65533;&#65533;
f9&#65533;&#65533;qNZ"+&#948;&#1160;#C&#65533;)LP&#65533;,%&#65533;A&#65533;T&#65533;v&#65533;&#65533;&#65533;&#65533;&#65533;&#65533;&#65533;P&#65533;&#65533;&#65533;s&#65533;vA{f&#65533;JK&#65533;&#65533;U0&#65533;&#1672;@&#65533;&#65533;&#65533;h^`r&#65533;&#65533;&#65533;&#65533;@&#157;X&#65533;f2&#65533;`+&#65533;`&#65533;,p&#65533;:&#65533;&#65533;=&#65533;&#65533;&#65533;R{B&#65533; &#65533;&#65533;!&#65533;h&#65533;>&#65533;&#65533;&#1984;.QG&#65533;&#1728;H&#65533;&#65533;cR{(&#65533;&#65533;&#65533;&#65533;&#65533; t&#65533;&#65533;`&#65533; &#65533; &#65533;NM0&#65533;&#65533;X&#65533;&#65533;
,&#65533;*&#65533;&#65533;&#65533;&#65533;0&#65533;
&#65533;(&#65533;&#550;,G&#65533;&#65533;&#65533;x&#65533;:dp&#65533;
&#65533;&#65533;&#65533;5CN&#65533;A_haUh1&#65533;&#65533;u&#65533;8*&#65533; &#65533; &#65533;&#65533;AP &#65533;S&#65533;&#65533;&#65533;
&#29353;&#65533; 	&#65533;&#65533;&#65533;F&#65533;&#65533;_.&#65533;&#65533;&#65533;&#65533;]\`Q&#65533;v\&#65533;e&#65533;&#65533;&#936;&#65533;xr&#65533;p&#65533; &#65533;,#&#65533;D`:&#65533;d@&#65533;hRT &#65533;&#65533;@ 8DS &#65533;l&#65533;&#65533;Q&#65533;&#65533;
`&#65533;m&&#65533;&#1537;&#65533;V&#65533;}<&#65533;n&#65533;&#65533;&#65533;B&#65533;&#65533;7&#65533;Pp8&#65533;!&#65533;&#65533;(=&#65533;Z&#65533;&#65533;!&#65533;&#65533;%&#65533;9&#65533;&#65533; HB-&#65533;&#65533;&#65533;&#65533; H00&#65533;KD[&#65533;
t&#65533;&#65533;&#65533;&#65533;&#65533;B &#65533;&#65533;&#65533;e?&#1896;]&#65533;Vp&#65533;e-f&#65533;&#65533; $&#65533;r&#65533;&#65533; e&#1521;&#65533;&#65533;&#65533;r*
"3!2&#65533;%* &#2045;/5T# &#65533;&#65533;&#65533; BEqQ&#783;S&#65533;K&#65533;bj&#65533;,&#65533;R&#65533;=eQ&#65533;&#65533;&#65533;2&#65533;c&#65533;I$J&#65533;&#65533;@&#65533;	s&#65533;6&#65533;P&#65533;&#65533;N&#65533;s0&#786;&#65533;#&#65533;&#65533;t%v&#65533;\&#65533;&#524;&#65533;&#65533;]&#65533;&#65533;&#65533;M,`R%`&#65533;&#1543;&#65533;&#65533;&#65533;!KX &#65533;&#65533;&#65533;z&#65533;&#65533;&#65533;&#65533;iQ&#65533;%A&#65533;f=&#65533;&#65533; &#65533;A6@&#65533;&#65533;&&#65533;-&#65533;/( &#65533;&#65533;&#65533;E &#65533;t&#65533;,:&#65533;&#65533;f&#65533;&#592;I&#65533;QC&#65533;_&#65533;&#65533;&#65533;&#65533;Uj &#65533;&#65533;@&#65533;&#65533;&#65533;>S &#65533;)M&#65533;IU#&#65533;d&#65533;&#65533;&#518;6V&#65533;&#65533;&#65533;&#65533;h&#65533;IQD #X`d8&#65533;H&#65533;&#65533;0&#65533;t&#65533;da&#65533;d&#65533;&#65533;A&#65533;&#65533;&#65533;&#65533;&#65533;Ry&#65533;&#65533;:&#65533;&#65533;&#65533;T&#65533;&#65533;&#65533;&#65533;&#65533;&#65533;&#65533;&#65533;&#65533;&#65533;	03w&#65533;&#65533;'. %EB  &#65533;2p&#65533;<&#65533;V)&#65533;LT&#65533; &#65533;th$0&#65533;&#65533;%B:-&#65533;G;&#65533;&#65533;Bl&#65533;&#65533;&#65533;&#65533;&#65533;&#65533; ` ls&#65533;&#65533;L&#65533;b&#65533;&#65533;Cc&#65533; ?L&#962;&#65533;&#65533; `&#65533;-=0&#65533;v&#65533;&#65533;&#1578; &#65533;" sp &#65533;&#65533;:@&#65533;&#65533; $&#65533;&#65533;7r&#65533;=&#65533;`` $ &#65533; &#65533;&#65533;L"f&#65533;&#65533;&#65533;N1$&#65533;&#65533;` &#65533;&#65533;&#65533;)&#65533;&#65533; &#65533;&#65533;&&#65533;l&#65533;/
&#65533;l&#65533;-&#65533;I[&#65533;&#65533;Y&#65533;&#65533;&#65533;E%R&#65533;&#65533;-&#65533;&#65533;( &#65533;sX &#65533;&#65533;LU&#65533;&#5451;+p&#65533;&&#65533;2 A&#65533;P&#65533;G&#65533;, &#65533;&#65533;&#65533;g`&#65533;'8&#65533;S&#65533;:&#65533;&#65533;D
/&#65533;0&#65533;A@&#65533;Pf`&#65533;`&#65533;&#65533;9	&#65533;&#65533;!@z,`&#65533;xrg&#65533;h&#65533;&#65533;g-&#65533;&#65533;>&#65533;&#65533;&#65533;K&#65533;&#65533;t@"VD&#65533;&#65533;T&#65533;,&#65533;&#65533;^&#65533;Qbp&#65533; %&#65533;&#65533;&#65533;u&#65533;&#65533;&#65533;N5j5&#65533;h&#65533;&#65533; &#65533;U&#65533;X&#65533;*&#65533;&#65533;Tt &#65533;Z-#&#65533;J
+&#65533;&#65533;fi&#65533;&#65533;&#65533;&#65533;&#65533;@K&#65533;&#65533;@&#65533;&#65533;0&#65533;&#65533;&#65533;4J&#65533;
.&#65533;s&#65533;&#65533;&#65533;.c$&#65533;%2rX`&#920;,&#65533;dx&#65533;&#65533;A	&#65533;&#65533;*p&#65533;N&#65533;!&#65533;rU&#65533;&#65533;&#65533;c&#65533;I&#65533;=&#65533;|&#65533;&#65533;&#65533;&#65533;|&#194;I&#65533;&#65533;&#1635;&#65533;	1
 '&#65533;&#65533;
w&#65533;&#65533;2&#65533;.&#65533; *Q>
L@@&#65533;&#65533;&#65533;	&#65533;:=&#65533;+3&#65533;&#65533;X&#65533;@B&#65533;&#65533;z&#65533;PD|&#65533;&#65533;&#65533;&#65533;@40&#253;&#65533;&#65533;&#65533;&#65533;&#65533;~xH,&#65533;&#65533;#I'?\&#65533;+<&#65533;^[Qz&#65533;&#1390;&#65533;!6&#65533;k&#65533;lH\&#65533;&#65533;1@&#65533;%j&#65533;&#65533;A&#65533;&#65533;|`&#65533;&#65533;>&#65533;&#65533;&#65533;&#1620;N)3&#65533;$&#65533;8 &#65533;&#65533;%3&#65533;EQ&#65533;Oc&#443;&#65533;&#65533;aB &#65533;&#65533;&#65533;&#65533;&#65533;MEM&#65533;L&#65533;&#65533;}S;k&#65533;4&#65533;#&#65533;&#65533;
&#804;r^&#65533;&#65533;$H&#65533;)&#65533;&#65533;
&#65533;&#65533; Q&#65533;JJc &#65533;O-&#1206;&#65533;&#65533;^$&#65533;*&#65533;&#65533;,b&#65533;}N+&#65533;)Y&#65533;&#65533;E&#65533;6&#65533;&#65533;&#65533;(&#65533;	&#65533;x&#65533; &#65533;&#65533;&#65533;0zPK&#65533;&#65533;!&#65533;&#65533;
6&#65533;d&#65533;&#65533; 6&#33680;M&#65533;-`5h&#65533;&#65533;6&#65533;&#65533;&#65533;&#65533;&#65533;&#65533;sR&#65533;'&#65533;&#65533;=&#60483;&#65533;&#65533;[  y&#65533;&#65533;&#65533;q&#65533;i&#65533;&#65533;&#65533;&#65533;&#65533;A?&#65533; P&#65533;&#65533;D5"u`&#65533;R@&#65533;N&#65533;&#394;&#65533;1}R&#65533;@&#65533;p&#65533;&#65533;&#65533;r&#65533;&#65533;&#65533;P&#65533;|`&#65533;&#65533;=&#65533;R?U&#65533;"&#65533;AL&#65533;C&#1163;H0q&#65533;&#65533;&#65533; &#65533;&#65533;FJ&#65533;&#65533;4&#65533;&#65533;e#R
&#65533;	X>&#65533;"&#65533;&#65533;+&#65533;&#65533;V&#65533;y&#65533;&#65533;P	,a&#65533;&#65533;F:&#65533;z&#65533;&#65533;'&#65533;XR"&#65533;'&#65533;&#65533;&#65533;&#65533;&#65533; &#65533;VQ+RE&#65533;&#65533;i&#65533;&#65533;! :Eq>&#65533;&#65533;B&#65533; X&#65533;&#65533;&#65533;',&#65533;V,&#65533;G8&#65533;W&#65533;:4N&#65533;b&#65533;&#65533;&#65533;+&#65533;RY&#65533;,&#65533;;c &#65533;!\&#65533;Up.B&#65533;fB<-&#65533;/&#65533;&#65533;&#65533;#&#65533;2&#65533;2k&&#65533;P:&#65533;G&#65533;&#65533;+ &#65533;@eS&#65533;H&#65533;AGT&#65533;C&#65533; |&#65533;&#1745;
&#65533;Q	PB6&#65533;W.M&#65533;O&#65533;p*&#65533;W~&#65533;	&#65533;&#65533;&#65533;!(x&#65533;\&#65533;&#65533;'*d&#65533;r
&#65533;'&#65533;&#65533;(&#65533;4+ (pU!\&#65533;|&#65533;@&#65533;&#65533;&#65533;&#65533;KP1GsPr4S	e&#65533;1s&#65533;!&#65533;Y&#65533;&#65533;0/&#65533;&#65533;d,&#65533;k &#65533; $=`&#65533;&#65533;&#65533;&#65533; &#65533;&#65533;8&#1382;m&#65533;&#65533;X&#65533;Q8-g&#65533;&#65533;&#65533;M5Dx>&#65533;x&#65533;&#65533;BA&#65533;o;S&#65533;PB&#65533;&#65533;&#65533;&#65533;&#65533;EH&#65533;&#65533;&#65533;#&#65533;/&#65533;tP&#65533;&#65533;!&#65533;&#65533;eV3&#65533;&#65533;#.&#65533;&#65533;Ria&#65533;&#65533;>&#65533;S5&#65533;`G&#65533;&#65533;Mg&#65533;F{&#65533;M&#65533;#&#65533;`<&#65533; lW3&#65533;&#65533;|`$&#65533;&#65533;&#65533;5`&#65533;&#65533;)(&#65533;` &#65533;5*&#65533;$&#65533;&#65533;  p1hqR&#65533;&#65533;r8s`013&#65533;=W&#65533;!&#65533;/&#65533;#'&#65533;HQ$&#65533;&#65533;b&#65533;1.X&#65533;G&#65533;&#65533;&#65533;&#65533;3&#65533; &#65533;&#65533;&#65533;&#65533;6&#65533;&#65533;(&#65533;c x&#65533;u&#65533;6&#65533;&#65533;&#472;&#65533;\&#65533;,&#1058;>"-?&#65533;&#65533;8&#65533;4Dq&#65533;`&#65533;rW&#65533;s&#1411;&#65533;&#65533; &#1032;&#65533;&#65533;&#65533;&#65533;&#65533;'&#65533;P;&#65533;&#65533;,`&#65533;&#65533;Y&#65533;&#65533;L&#65533;%	&#65533;#/&#65533;&#65533;5&#65533;@&#65533; R&#65533;F4O&#65533;PDA&#65533;R"SG3V&#65533;$W&#65533;?&#65533;qa&#65533;@6&#65533;9G&#65533;&#65533;5&#65533;Q(&#65533;p?&#65533;`K|Bh&#307;"V* 
[&#65533;u&#65533;&&#65533;]!&#65533;&#65533;z&#65533;&#65533;{&#65533;&#65533;t&#65533;&#65533;bLh&#65533;R&#65533;&#65533;.@&#65533;v&#65533;6&#65533;&#65533;?1&#65533;&#65533;2&#65533;&#65533;R&#65533;r&#65533;&#65533;cE&#65533;8ED&#65533;&#65533;w&#65533;&#65533;&#65533;Y&#65533;m]&#65533;&#65533;&#65533;C&#65533;8r&#65533;0MB&#65533;.&#65533;&#65533;Y&#65533;f&#65533;fb&#65533;a&#65533;&#65533;u&#1953;V&#65533;H4v(&#65533;&#65533;A <&#65533;&#65533;;3&#65533;&#65533;&#65533;6USel&#65533;&#65533;&#65533;&#65533;'&#65533;%U&#65533;U,  &#65533;&#65533;&#65533;wZQ`0z&#65533;&#65533;&#65533;&#65533;&#65533;&#65533;d&#65533;W&#65533;K,&#65533;&#65533;yR&#65533; 0W?&#65533;"&#65533;3kvUQ1&#65533;A"&#65533;&#65533;
&#65533;1P&#65533;&#65533;pup5W&#65533;17z	l&#65533;&#65533;&#65533;&#65533;.&#65533;&#65533;m"&#65533;[&#65533;&#65533;Q&#65533;6Zr  ,&#65533;&#65533;-z&#65533;beImD&#65533;&#65533;&#65533;b1c&#65533;tCm&#65533;&#65533;&#52839;&#65533;7&#65533;7&#65533;&#65533;x#&#65533;E&#65533;&#65533; &#65533;"W&#65533;&#65533;&#65533;&#65533;&#65533;&#65533;&#65533;p&u&#65533;&#65533;~&#65533;c+&#65533;&#65533;'=&#65533;E&#65533;I &#65533;&#65533;I&#65533;&#65533;o&#65533;US&#65533;&#65533;&#1321;d&#65533;\&#65533;&#65533;&#65533;&#65533;&#65533;sJ
&#65533;&#65533;&#65533;!&#65533;h&#65533;y%j&#65533;&#65533; [&#65533;&#65533;&#65533;$&#65533;&#65533;&#65533;'&#65533;G5&#65533;Xg{&#65533;{$p&#65533;!Y&#65533;>&#65533;[&#65533;&#65533;J&#65533;)P&#65533; &#65533;(5&#65533;E&#65533;&#65533;G&#19473;&#65533;&#65533;!&#65533;&#65533;Y&#65533;&#65533;m&#65533;/M&#65533;/&#65533;2&#1289;
 &#65533;/P&#65533;=&#65533;$&#65533;l#q*&#65533;N+t&#65533;0d&#65533; C&#65533;&#65533;7&#615;&#65533;~&#65533;&#65533;|cn	*DM&#65533;&#65533;N&#65533;!&#1192;D@&#65533;F&#65533;&#65533;b,0&#65533; j&#65533;&#65533;&#65533;&#65533;L&#1943;(&#65533;&#65533;s&#65533;&#65533;H`q&#65533;U&#65533;&#65533;d&#326;'&#65533;pR&#65533;}&#65533;&#65533;x&#65533;w &#65533;&#65533;:&#65533;)&#65533;gP + ~"&#65533;j# &#65533;RgI+	&#65533;W&#65533;1H{T:&#65533;&#65533;r
d0&#65533;&#65533;A&#65533;Aih$8&#65533;9&#65533;K&#65533;A&#65533;P&#65533;uC&#65533;U&#65533;{T&#65533;&#65533;0%2&#65533;0k&#65533;]&#65533;=&#65533;&#65533;&#65533;>HN*rW`&#65533;3&#65533;ww p#M&#65533;&#1291;B&#65533;+&#65533;&#176;&#264;&#65533;&#65533;&#65533;&#65533;&#65533;,&#65533;&#65533;&#65533;$&#65533;&#65533;b&#65533;@&#65533;L&#65533;(;&#65533;su?&#65533;S!P&#65533;j5&#65533;&#65533;&#65533;_&#65533; <7f&#65533;S&#65533; &#65533;q+&#65533;.G&#65533;@!p5Wue&#65533;i&#65533;&#65533;	'&#65533;&#65533;&#65533;&#65533;	VB_&#65533;Wl#&#65533;&#65533;&#65533;pmd=Tql3@_&#65533;@
&#65533;0y&#65533;&#65533;S&#65533;K&#65533;q&#65533;&#65533;&#65533;
&#65533;0 S&#65533;.&#65533;`z&#65533;P="&#65533;&#65533;&#65533;K&#65533;&#65533;&#65533; A&#65533;eJbU&#65533;0&#779;&#65533;&#65533;h&#65533;=0	X&#65533;&#65533;6&#65533; 4C0&#65533;E&#65533;&#65533;"`&#65533;]PB&#65533;&#65533;*|q4&#65533;&#65533;Bf&#65533;	KD&#65533;x&#200;w&#65533;&#65533;&#65533;&#65533;&#65533;&#65533;&#65533;bn&#65533;7p:&#65533;!y	 9&#65533;$Xj&#65533;d2&#65533;D&#65533;y&#65533;C &#65533;&#65533;5R&#65533;[&#65533;&#65533;&#65533;R&#65533;Ps&#1257;b&#65533;&#65533;&#65533;
rTA&#65533;#t&#65533;&#657;r? 2&#65533;&#65533;$@p&#65533;&#65533;#&#65533;&#65533;S3&#65533;&#65533;&#1042;&#65533;B&#65533;&#209;+&#65533;DG&#65533;#R&#65533;q&#65533;&#65533;5&#1643;<&#65533;Kp&#65533;&#65533;&#65533;" . zd4Lr&#65533;65)&#65533;90&#65533;` &#65533;B1&#65533;c&#65533;&#65533;$#0&#65533;&#65533;`3pr'bs[+@6&#65533;&#65533;&#65533;g&#65533;Zm&#65533;YB&d&#65533;&#65533;NFt&#65533;SM&#65533;",&#65533;&#496;&#514;&#65533;3&#65533;&#65533;&#700;,~&#65533;&#65533;c&#1378;B&#65533;&#65533;&#65533;&#65533;&#65533;G|w&#65533;&#65533;W&#65533;&#65533;&#65533;9&#65533;&&#65533;F&#65533;&#65533;a(&#65533;y^&#65533;_+
&#65533;XG&#65533;L&#65533;@&#65533;w@&s&#65533;Qx&#65533;&#65533;0\2&#65533;&#65533;&#65533;Ve&#65533;&#65533;&#65533;J&#65533;`&#65533;O&#65533;V&#65533;#7&#65533;&#65533;&#65533;0{&#65533;@&#65533;#(3&#1140;&#65533;CFh&#65533;Y&#65533;&#65533;&#65533;&#65533;3 (&#65533;R&#65533;&#65533;&#65533;W&#65533;t&#65533;i&#65533;&#65533;&#65533;<FKi&#65533; &#65533;&#65533;Tob &#65533;p&#65533;Po&#65533;&#65533;!&#65533;T %&#65533;d:&#65533;&#65533;d&#65533;l&#65533;S>&#65533;8&#65533;&#65533;N&#65533;TY&#65533;<&#65533;&#65533;&#65533;&#65533;&#65533;&#65533;&#65533;!&#65533;&#65533;bY&#65533;8&#65533;d&#65533;n/&#65533;bJ}b&#65533;&#65533;6-&#65533;&#65533;{&#65533;R&#65533;6A&#65533; &#65533;&&#65533;&#65533;&#65533;z0&#65533;&#65533;&#65533;CV&#65533;&#65533; g&#65533;
&#65533;(
&#65533;HR&#65533;&#65533;&#65533;0&#65533;&#65533;Ka&#65533;&#65533;&#1193;&#65533;&#65533;
&#65533;a&#65533;$&#65533; &#65533;=&#65533;&#65533;&#65533;E&#65533;&#65533;&#65533;L3&#65533;&#65533;*&#65533;*&#65533;D~y[?P&#65533;&#65533;}&#65533;&#65533;&#65533;`&#65533;&#65533;&#65533;%+ \s&#65533;1B&#65533;|&#65533;&#65533;j&#1795;&#65533;4[1.B+
&#65533;&#65533;Q$$0&#65533;t&#65533;& `
&#65533;qA$PA20&#65533;1&#65533;*&#65533;&#1245;UPll&#65533;WF&#65533;&#65533;.MIM&#65533;7LC$&#65533;&#65533;&#65533;&#65533;&#65533;&#65533;U}N&#65533;r&#65533;&#1404;|&#65533;B&#65533;&#65533;&#65533;{&#65533;e&#65533;&#65533;&#65533;\&#65533;1&#65533;&#65533;&#65533;V&#65533;#&#65533;z&#65533;;&#65533;%&#65533;&#65533;&#65533;3&#65533;"S0) &#65533;61`&#65533;@?8S&#65533;&#65533;;f}l&#65533;VQ&#65533;&#65533;mU&#65533;&#65533;.&#65533;&#65533;9&#65533;[&#65533;d=s+&#65533;&#65533;vf&#65533;&#65533;&#65533;&#65533;F#4&#65533;T1P &#65533;X&#65533;K&#65533;&#1508;&#65533;cSF&#65533;C/R&#333;QC&#65533;&#65533;0;z&#65533;
&#65533;&#953;1\,&#65533;PL&#65533;&#65533;Xe%&#65533;cQ;&#65533;V:gkr?$4&#65533;i6p&#1286;&#65533;&#65533;CtM&#65533;&#65533;&#65533;&#1949;&#65533;&#65533;&#65533;7V&#65533;*&#65533;E&#65533;-"y&#65533;dD&#65533;Q?Q"Pb&#65533;
&#65533;&#65533;&#65533;P&#65533;&#65533;&#65533;v &#65533;&#65533;&#515;&#65533;&#65533;>&#65533;p5&#65533;&#65533;&#65533;K&#65533;&#65533;&#65533;&#65533;W(&#65533;
&#65533;ISg&#65533;-&#65533;&#65533;a&#65533;&#65533;]&#65533;2&#65533;&#65533; &#65533;'U&#65533;&#65533;q&#65533;&#65533;&#65533;M&#65533;&#65533;&#65533;&#65533;#&#65533;0&#65533;r&#65533;TQ&#65533;U.&#65533;&#65533;&#65533;&#65533;P&#65533;&#65533;	s2&#65533;2&#65533;z&#65533;rsb&#65533;&#65533;&#65533;&#65533;&#65533;&#65533;_L&#65533;MA&#65533;#&#65533;&#65533;1&#65533;&#65533;'&CxP?3E&#65533;"&#65533;&#65533;"&#65533;&#65533;l3a&#65533;&#65533;&#65533;&#65533;&#65533;Q&#65533;e&#65533;W&#65533;
A&#65533;5&#65533;&#65533;l^&#65533;S&#65533;&#65533;&#65533;X&#1404;|mFt-S&#65533;&#65533;
2&#65533;&#65533;&#65533;&#65533;N&#65533;a&#65533;&#65533;"&#2018;Z&#65533;&#65533;&#65533;g- &#65533;&#65533;&#65533;2E&#65533;&#65533;.&#65533;&#65533;&#65533;v&#65533;&#65533; "&#65533;{&#65533;`&#65533;&#1611;&#65533;`&#65533;Q&#65533;\&#65533;&#65533;&&#65533;`&#65533;&#65533;&#65533;&#65533;&#65533;&#65533;&#65533;&#65533;7\e&#65533;U&#65533;3&#65533;w&#1097;&#65533;&#65533;&#65533;&#65533;=Ay&#65533;q4 '0&#65533;m^&#65533;&#65533;VT&#65533; G"&#65533;RC&#65533;O&#65533;0	5&#65533;&#65533; &#65533;&#65533;!&#65533; &#65533;&#65533;&#65533;=K&#65533;&#65533;i5 &#65533;C+&#65533;.&#65533;&#65533;[&#179;&#65533;" H&#65533;!&#65533;&#65533;Z&#65533;`o!&#65533;K&#65533;^WKKm&#65533;&#65533;&#65533;&#65533;&#65533;$A|&#65533;&#1840;&#65533; &#65533;&#65533;i&#65533;&#65533;S&#65533;Ix@&#65533;8&#65533;&#65533; EdD&#65533;Am&#65533;z&#65533;WsE&#65533;&#1096; &#65533;$&#65533; @&#65533;li&#65533;&#65533;		n}G&#65533;[d&#65533;&#65533;&#65533;SAB&#65533;|
p&#65533;&#65533;%&#65533;%&#65533; &#65533;
&#65533;&#65533;1+&#65533;Q&#65533;"&#65533;~&#65533;jTU'&#65533; J&#65533;&#65533;7/&#65533;0&#65533;,&#65533;&#65533;102&#65533;*&#65533;jK&#65533;.5v)AX&#65533;y|GDI&#65533;&#65533;&#65533;&#65533;&#1681;&#65533;1&#65533;Azi&#65533;&#65533;H&#65533;&#65533;1&#65533; &#65533;C&#65533;`'&#65533;YUX
= (""" &#65533;!-&#65533;&#65533; 	7 
B&#65533;BB?&#65533;&#65533;

	 &#65533; >&#65533;&#65533;&#65533;&#65533;&#65533;&#65533;&#65533;&#65533;&#65533;&#65533;&#65533;&#65533;&#65533;&#65533;&#65533;&#65533;&#65533;&#65533;&#65533;&#65533;&#65533;&#571;&#65533;&#953;&#65533;&#65533;&#65533;&#65533;&#65533;	&#65533;&#65533;&#65533;&#65533;&#65533;&#65533;&#65533;&&#65533;= &,,=&#65533;**#$&#65533;+&#65533;&#65533;&#65533;A&#65533;xMx&#65533;&#45294;&#65533;&#65533;	&#65533;&#65533;+D&#65533;h`a&#65533; !&#65533;&#65533;`Z&#65533;h&#65533;&#65533;_&#65533;~X&#65533;+C&#65533;&#65533;&#65533;&#9265;&#138;1b&#65533;&#65533;0&#65533;&#65533;&#65533;&#65533;&#4336;	&#312;&#65533;2&#65533;&#65533; .Z4&#65533;U&#65533;&#65533;&#65533;]@&#65533;&#65533;&#65533;&#65533;&#65533;&#65533;z=8&#65533;&#65533;Z&#65533;B&#65533;P&#65533;W&#65533;&#65533;'&#65533; &#65533;&#65533;&#65533;&#65533;&#65533;,&#65533;&#65533;&#65533;&#65533;E&#65533;H&#65533;0	1&#65533;&#65533;`a&#324; &#65533;X4&#43081; &#65533;r7n(&#2445;4&#65533;S&#65533;Z&#65533;2&#65533;!&#65533;&#65533;ga&#65533;=&#65533;Y&#65533;e&#65533;s&#65533;&#65533;&#891;w2]&#65533;t&#854;f@U*;&#65533;&#65533;&#65533;&#65533;&#65533;Sj&#65533;"(&#65533;p&#65533;7,`( A&#65533;.&#65533;&#65533;&#65533;p&#65533;+X&#65533;l&#65533;&#65533;n&#65533;&#65533;&#65533;&#65533;a sM`6&#65533;&#65533;&#65533;&#65533;(&#65533;$xp&#65533;PU&#1282;2`&#65533;&#65533;&#65533;R&#65533;F&#65533;PW&#65533;&#65533;&#65533;`1&#395;C&#65533;&#288;B|&#65533;&#65533;^0&#65533;T&#65533;O7i&#65533;VW =&#1832;L0P&#65533;&#65533;&#65533;&#65533; &#65533;P#&#65533;&#65533;O@!&#65533;p/&#65533;&#65533;N&#65533;&#65533;@&#65533;&#65533;&#65533;B \@b-<r&#65533;:h&#65533;&#65533; &#1792;&#65533;	6&#65533;P@6&#65533;	&#65533;r&#65533;drM6x&#65533;k&#65533;&#65533;bm&#65533;=s&#65533;o&#65533;j&#34941;5&#65533;p&#65533;QS&&#65533;e&#65533;&#65533;r&#65533;&#65533;	&#65533;	&#65533;X&#1026;	&#65533;&#65533;&#65533;}&#65533;=`Ab&#65533;&#65533;}&#65533;&#65533;&#65533;Z&#65533;&#65533;&#65533;K&#65533;&#65533; +F&#65533;v&#65533;&#65533;V&#65533;&#65533;@B&#65533;1C&#65533;&#65533;&#65533;Z#&#65533;&#65533;2]&#65533;0^0.&#65533;&#65533;$xD&#65533;#&#65533;'c3p#/-&#65533;&#65533;&#65533;	@&#65533;&#65533;&#65533;L&#65533;&#65533;2&#65533;K,$&#65533;Zl=&#65533;F&#18548; ?5h&#65533;K&#65533;%&#65533;"?&#65533;&#65533;S&#65533;&#65533;&#65533;!?&#65533;&#65533;(L&#65533;A%&#65533;S&#65533;v&#65533; &#65533;&#65533;5=H@&#65533;$&#65533;`&#65533;	&#65533; &#65533;&#65533;&#65533;v&#65533;@j&#65533;&#65533;&#65533;l&#65533;
&#65533;3&#65533;&#65533;&#65533;&#65533;&#65533;@&#65533;&#65533;h/&#65533;D&#65533;&#1699;i&0&#65533;(&#65533;&#65533;&#65533;*&#65533;&#65533;)&#65533;2P@ &#65533;&#65533;}`Q$|0&#65533;&#65533;W&#65533;l8&#65533;9VR&#65533;"&#65533;6&#65533;&#65533;&#65533;8!&#65533;&#65533;&#747;&#65533;&#1053;
(&#65533; A&#65533;>p&#65533;T&#65533;(&#161;/&#1312;&#65533;&#1610;wn&#65533;u	&#65533;&#65533;&#65533;&#65533;&#65533;"&#65533;|++&#65533;]pAp &#65533;#8&#65533;&#65533;)R&#65533;m!&#41986;3&#65533;&H/tp&#65533;F
Y Q&#65533;&#65533;&#65533;&#65533;&#65533; &#65533;&#65533;i&#65533;&#65533;&#65533;&#65533;&#407;Q \&#65533;
&#65533;&#65533;&#65533;}&#65533;&#65533;&#65533;	1DpC#&#65533;&#352;A,H`\&#65533; &#65533;&#65533;|&#65533;	&#65533;)&#65533; @&#65533;+7&#65533;B4&#65533;&#65533;&#65533;&#65533;&#65533;&#65533;&#65533;&#65533;&#65533;0&#65533;j P&#65533;,-B@M&R&#65533;&#65533;&#65533;&#65533;&#65533;, X`1&#65533;&#65533;&#65533;&#1024;V]&#65533;&#65533;$&#65533;I}&2&#65533; |&#65533;8&#65533;Z&&#1410;N&#65533;&#65533; &#65533;~b&#65533;&#65533;H&#65533;&#65533;&#65533;&#65533;,&#65533;&#65533;@I&#65533;G&#65533;&#65533;&#65533;!&#65533;V&#1201;&#65533;d&#65533;&#65533;&#65533;&#65533;2&#65533;&#65533;\&#65533;G&#65533;@D&#65533;&#65533;&#65533;&#65533;E&#65533;&#65533;&#65533;`<G&#65533;&#65533;@&#65533;&#65533;&#65533;>&#65533;..&#65533;&#65533;&#65533;\&#65533;q&#65533;&#65533;&#65533; \&#65533;	&#65533;`&#65533;#h&#65533;&#65533;F&#65533;&#65533;\&#65533;k]&#65533;&#65533;&#65533;&#65533;-&#65533;D&&#65533;@F&#65533;&#65533;
 &#65533;&#65533;&#65533;&#65533;&#65533;@m&#65533;l9Lk&#65533;&#65533;&#65533;&#65533;&#65533;&#65533;&#1064;M&#65533;m&#65533;&#65533;V&#65533;&#65533;&#65533;&#65533;Y&#1102;&#65533;&#65533;,&#65533;&#65533;@Mj&#65533;s&#964;&#65533;V&#65533;T;\A#&#65533;&#65533; &#65533;&#65533;"	&#65533; 5  &#65533;.# &#65533;&#65533;V&#65533;GZ&#65533;<&#65533;&#65533;`<&#4427;&#65533;&#65533;`'@&#65533;h&#65533;0&#65533;5H&#65533;

&#65533;&#65533;b&#65533;&#65533;&#1227;&#65533;&#65533;&#65533;( &#65533;
Z&#65533;G&#65533;	&#65533;?tg&#65533;&#65533;&#578;&#65533;yu&#12667;d4&#65533;&#65533;# &#65533;&#65533;&#45095;%W&#65533;&#65533;+&#65533;!&#65533;&#65533;&#65533;X&#65533;`&#65533;H&#65533;0&#65533;	&#65533;n(&#65533;&#65533;&#65533;V:,&#65533;'* &#65533;&&#65533;&#65533;v&#65533;`2&#65533;&#65533;	0 &#65533;&#65533; &#65533;&#65533;uz`&#65533;n&#65533;&#65533;x&#65533;(&#65533;Q&#65533;&#65533;~&#65533;&#65533;+&#750;z&#65533;P&#65533;&#65533;&#354;&#65533;&#65533;&@j&#65533;&#65533;&#65533;&#65533;)&#65533;&#65533;&#65533;X&#65533;&#65533;&#65533;&#65533;8V@ &#65533;0 b&#65533;7&#65533;d&#65533;X 8&#65533;&#397;`'@$&#65533;&#65533;&#65533;&#65533;A	V&#65533;&#65533; G@&#65533;8~&#65533;&#65533;_&#65533;&#65533; &#65533;&#65533;NV&#65533;&#65533;eqd&#65533;&#65533;/&#65533; ->Y&#65533;&#65533;&#65533; ,&#65533;E\5&#65533;YLr7BT&#65533; 4&#65533;c&#65533;"&#65533;&#556;@+H&#65533;PH&#65533;&#65533;qa&#65533;&#65533;	&#65533;&#65533;+1&#65533;&#65533;&#34771;&#65533;&#65533;&#65533; &#65533;i&#65533;&#65533; +&#65533;?&#65533;&#65533;&#65533;8%w&#65533;X&#65533;9&#65533;&#65533;&#65533;K^&#65533;&#65533;M&#65533;qK&#65533;&&#65533;&#65533;&#65533;<&#65533;*U&#65533;&#65533;&#65533;&#65533;&#65533;&#65533;&#621;X&#65533;T&#65533;G&#65533; 9&#65533;&#65533;&#65533;5f&#65533;4&#65533;&#65533; 4	0&#65533;&#65533;Bp>&#65533;&#65533;z#&#65533;&#65533;9z&#65533;1+&#65533;&#65533;;	)&#65533;`0r&#65533;&#65533;J&#65533;F\&#65533;&#65533;&#42113;,&#65533;&#65533;?&#65533;&#65533;Ea;N_&#65533;H:&#65533;B&#65533;!&#65533;\&#65533;&#65533;J&#65533;`&#716;:&#65533;&#65533;o]&#65533;W1&#65533;&#65533;&#65533;&#65533;AG&#65533;)&#65533;j&#65533;	&#65533;&#65533;&#65533;9&#65533;@H&#65533;&#65533;i&#65533; X&#1936;&#65533;&#65533;&#65533;`&#65533;7&#65533;H&#65533;&#65533;&#1551;&#65533;@lX&#65533;8,`<V &#65533;&#65533;&#65533;&#65533;&#222;&#65533;WX &#65533;&#65533;&#65533;IPa&#65533;&#65533;&#28180;*&#65533;2&#65533;&#65533;l&#65533;&#65533;&#65533;)>&#65533;.&#65533; X&#65533;_&#65533;L&#65533;R&#65533;&#65533;&#65533;&#65533;&#65533;q&#65533;I&#65533;&#65533;Im&#65533;&#65533;	@%&#65533;&#65533;&#65533;&#65533;&#65533;&#65533;
&#65533;9`:Hr&#65533;d&#65533;&#65533;B&#65533;&#65533;&#65533;=&#65533;&#65533;&#65533;<&#65533;=&#65533;@V&#65533;&#65533;&#65533;&#1540;,&#65533;V&#65533;8&#65533;&#65533;&#65533;`D&#65533;G&#65533;&#65533;8&#65533;fc&#65533;v&#65533;V&#65533;E&#65533;&#65533;&#65533;I(/&#65533;&#65533;&#65533;CaV&#65533;&#508; &#65533;TdN{'&#65533;&#65533;E&#65533;C&#65533;S&#65533;&#65533;`&#65533;E&#65533;&#65533;&#65533;g;,hQ p&#65533;&#65533;&#65533;&#65533;V&#65533;"n&#65533;&#65533;&#65533;&#65533;H;z@h&#65533; *X&#65533;P!04k@&#65533;&#65533;@t&#65533;k&#65533;&&#65533;&#65533;&#65533;&#65533;fF&#65533;W&#65533;O&#65533;;3&#65533;&#1031;&#65533;&#65533;&#65533;P&#65533;&#65533;`&#65533;h&#65533;&#65533;&#65533;X&#65533;&#173;&#65533;&#65533;y&#65533;B&#65533;W&#65533; &#65533;&#65533;&#65533;&#65533;&#65533;&#65533;wn"2&#65533;?&#65533;4T(&#65533; k&#65533;f e&#65533;&#1419;&#65533;@&#65533;&#65533;bT&#65533;t`r?&#65533;X&#65533;&#65533;&#65533;b&#65533;&#65533;GE&#65533;&#65533;c9&#65533;&#65533;3\&#65533;&#65533;&#65533;zV&#65533;&#65533;&#65533;&#65533;0&#1503;Y&#65533;&#51362;0&#65533;7&#65533;&#1760;x&#65533;&#297;&#1097;m&#65533;U'1-Nr]&#65533;&#65533; &#65533;! ?&#65533;&#65533;DH@;&#65533;D2&#65533; qX&#65533;&#65533;+ &#65533;I&#65533;&#65533;&#65533;&#65533;)&#65533;&#65533;S&#65533;&#65533;&#65533;&#65533;j&#65533;&#63533;&#65533;Q&#65533;&#65533;dq&#65533;&#65533;&#65533;&#65533;&#65533;&#973;&#65533;ac&#65533;T&#65533;&#65533;&#65533;T&#65533;&#65533;J&#65533;  $ e&#65533;&#65533;3&#65533;J&#65533;&#65533;&#65533;a&#65533;|u&#65533;&#65533;7&#1313;&#65533;&#65533;>N&#65533;&#65533;&#65533;&#65533;&#65533;2*0&#65533;&#65533;&#65533;1'!&#65533;&#65533;Lu&#65533;[&#65533;&#65533;ZE41-&#65533;D&#65533;E&#65533;&#65533;&#65533;@&#65533;&#65533;&#65533;u&#65533;-| P&#65533; &#65533;0%&#65533;&#65533;&#194;]rv j&#65533;&#65533;.&#65533;EU,@&#65533;q\&#65533;&#65533;&#65533;&#65533;&#65533;&#578;#)&#65533;M zgS~&#65533;:_&#65533; &#65533;A	@&#65533;~#!5&#65533;G$@Iib &#65533;@b&#65533;0k&#65533;&#65533;V&#1536;@O}&#65533;jX&#65533;UpV&#65533;7&#65533;t(&#65533;&#65533;(&#65533;}&#65533;ai+&#65533;4&#65533;&#65533;2;&#65533;&#65533;&#65533;@&#65533;&#65533;&#65533;&#65533;C&#65533;&#65533;@&#65533;f#&#65533;W&#65533;rV&#65533;;&#65533;w&#65533;!M&#65533;d+`s**&#65533; IT&#65533;*&#65533; A&#65533;&#65533;&#65533;&#65533;&#65533;&#65533; &#65533;#N7BG+# X&#65533;Q&#65533;BP&#65533;&#65533; &#65533;AQ&#65533;t4g&#65533;9&#65533;&#65533;!88Z@=:&#65533;H<&#65533;&#65533;R&#65533;G&#65533;!&#65533;&#65533;&#65533;"CAx\&#65533;&#65533;&#65533;wO&#65533;6?A>;&#65533;X&#65533;&#65533;&#65533;
&#65533;&#65533;0( &#65533;	`_&#65533;)(T&#65533;&#65533;P &#65533;&#65533;4Ua	&#65533;_&#65533;&#1478;&#65533;0?'Kt8&#65533;&#65533;`&#65533;G>&#65533;4&#65533;&#65533;_&#65533;&#65533;	y&#65533;
 &#65533;b&#65533;V_&#65533;e&#65533;f0&#65533;&#65533;^&du&#65533;i&#65533;W,`CF&#65533;HaB &#65533;R72C&#65533;&#65533;%&#65533;W&#65533;e&#65533;&#65533;&#65533;&#65533;F0]`&#65533;!\&#65533;O'A#>&#65533; ^&#65533;&#65533; >&#65533;-l&#65533;c{#f&#65533;&#65533;&#65533;&#65533;&#65533;/&#65533;&#65533;6&#65533;N&#65533;F&#65533;@E&#65533;&#65533;-r&#65533;&#65533;vG&#65533;cj&#65533;o&#65533;10&#65533;*&#65533;g &&#65533;&#65533; &#65533;6v	4&#65533;G,&#65533;h&#65533;B !&#65533;&#65533;&#65533;PU&#65533;Q3=&#65533;&#65533;&#65533;V&#65533;&#65533;Itc&#65533;&#65533;&#65533;&#65533;&#65533;}7&#65533;iL?&#65533;&#65533;2&#65533;@&#65533;&#65533;|H&#65533;5`&#65533;a0o6&#65533;&#65533;&#65533;1]&#65533;2%PO&#65533;Z&#65533;5&#65533;&#65533; &#65533;&#65533;&#65533;w{&#65533;5&#65533;r&#65533;&#65533;&#65533;&#65533;&#65533;&#65533;38*`+@d8G&#65533;yG6q&#65533;&#65533;&#65533;=&#65533;&#65533;:&#65533;&#65533;CW&#65533;&#65533;+&#65533;&#65533;.2@G&#65533;QN&#65533;#p&#65533;Ps&#65533;1c&#65533;&#65533;&#65533;\&#65533;E&#899;:68&#65533;#|S&#65533;&#65533;&#65533;8&#65533;&#65533;q&#65533;DW+`A&#65533;&#65533;8&#65533;Chv&#65533;~&#65533; z&#65533;&#65533;T&#65533;&#65533;	&#65533; 
&#65533;I)&#1568;'&#65533;p5F`A'&#65533;&#65533;&#65533;&#65533;&#65533;3f [2@&#65533;&#65533;R&#65533;'@&#65533;2&#1408;y&#65533;V&#65533;p&#65533;a&#65533;&#65533;T&#65533;	U&#65533;fa&#65533;*&#65533;$&#65533;= &#65533;3LZW&#65533;C&#65533;&#65533;EG&#65533;h&#258;v&#65533;&#65533;&#65533;!f7"+&#65533; "&#65533;&#65533;@+9&#65533;9`<&#65533;&#65533; &#65533; 3&#65533;d1a,&#65533;S&#65533;*p&#65533;!&#65533;"&#1064;$.&#65533;&#65533;&#65533;&#65533;"&#65533;&#287;,hQ&#65533;H4n&#65533;&#65533;g&#65533;f6&#65533;P#&#65533;B$&#65533;&#65533;,&#65533;&#65533;&#65533;K"x(0:7&#65533;$&#65533;1&#65533;)&#65533;`jr&#65533;&#65533;D6y&#65533;5&#65533;4~&#65533;6U
&#65533;
&#65533;y4&#65533;&#65533;J&#1447;`0Z&#65533;^&#65533;(&#65533;&#65533;&#65533;&#65533;&#65533;&#65533;47'&#65533;&#65533;&#65533;&#65533;&#65533;K7&#65533;4&#65533;&#65533;
&#65533;&#65533;&#65533;&#65533;&#65533;BZkD &#65533;&#65533;&#65533;o&#65533;&#65533;&#65533;"&#65533; &#65533;&#65533;C&#65533;{A	&#65533;&#65533;!&#65533;r{&#65533;&#65533;4&#65533;&#65533;&#65533;H.bQ&#65533;g0j&#65533;1Az6j&#65533;!&#65533;b@"y {&#65533;Lg&#65533;<&#65533;CBxu&#65533;&#1220;&#65533;&#65533;&#65533;&#65533;0:A!&#65533; wI&#65533;e&#65533;po&t&#65533;$&#65533;&#65533;zE&#65533;&#65533;&#65533;sNB&#65533;1&#65533;&#65533;G_suB&#65533;cI 6\&#65533;&#65533;&#65533;&#1443;&#1520;&#65533;&#65533;&#65533;s&#65533;z4Wu3&#65533;JPk&#65533;R{`&#65533;:&#65533;
&#65533;&#65533;}l&#65533;	s&#65533;&#65533;	TU?&#65533;'&#1111;%&#65533;s&#65533;hpBX&#65533;&#65533;h5&#65533;&#1366;$6s: -t&#65533;&#65533;&#65533;R&#65533;&#65533;v#H&#65533;`&#65533;"w&#65533;&#65533;S&#65533;q&#65533;bM81&#65533;&#65533;&#738;+&#65533;&#65533;&#65533;&#65533; <d&#65533;&#65533;x&#65533; &#65533;&#65533;*p t&#65533;X&#65533;&#65533;&#65533;#"\C!NA&#65533;-&#65533;$&#65533;&#65533;p&#65533;17Ql&#65533;&#65533;H&#65533;	?&#65533;&#65533;&#65533;k{&#65533;B& &#65533;@&#65533;&#65533;6 L&#65533;&#65533;j7?&#65533;&}&#65533;WK?&#65533;&#674;S&#65533;&#65533;&#65533;&#65533;@7p&#65533;Y&#65533;&#65533;i&#65533;4U&#65533;&#1059;niI&#65533;f&#65533;&#532;T&#65533;2^R&#65533;&#65533;&#65533;B&#65533;&#65533;&#65533;&#65533;9C e&#65533;g&#65533;&#65533;&#65533;	:&#65533;S&#65533;"E&#65533;Ar&#65533;u&#65533;5: &#65533;&#65533;8"&#65533;&#65533;.&#1045;&#65533;&#65533;8&#65533;&#65533;-&#65533;Z&#65533;&#65533;7&#65533;&#65533;&#65533;&#65533;&#65533; &#65533;&#65533;&A&#65533;Pt1q E&#65533;P v&#65533;&#65533;)&#65533;&#65533;P&#65533;D&#65533;&#65533;y&#65533;&#65533;BZd&#65533;0&#65533;0r"* 5&#65533;1&#65533;1V&#65533;5r&#65533;)S &#65533;&#65533;&#65533;P&#65533; &#65533; &#65533;&#65533;Ka&#65533;!a&#65533;&#65533;|&#65533;&#65533;&#65533;&#65533;&&#65533;&#65533;&#65533;6(a&#65533;&#65533;K&#65533;&#262;&#65533;I&#65533;x
&#65533;ig&#65533;{ &#65533;&#65533;(&#65533;xr&#65533;T6&#65533;fPR&&#65533;&#65533;&#65533;^c&#65533;&#65533;+&#65533;&#65533;&#65533;&#65533;&#65533;&#65533;p\q '&#65533;&#65533;&#65533;I&#65533;&#65533;&#65533;&#65533;;&#65533;&#65533;RXb8b&#65533;`Nq&#65533;&#65533;$aB=&#65533;GH&#65533;a&#65533;8[	M7R&#65533;L&#65533;&#65533;0&#65533;&#65533;g-&#65533;b:p&#65533;I&#65533;h6 &#65533;> &#65533;&#65533;&#65533;&#65533;^&#65533;&#65533;f&#65533;>&#65533;b&#65533;P&#65533;ag*&#65533;@&&#65533;2?`~&#65533;&#65533;'=&#65533;&#65533;P&#65533;*&#65533; )&#65533;&#65533;b&#65533;&#65533;c&#65533;3:stdVj,U&#65533;p&#65533; k&#65533;l4&#65533;&#65533;> *&#65533; Q2=: r&#65533;&&#65533; &#65533;&#65533;&#65533;q&#1557;>&#65533;&#65533;*rX&#65533;&#65533;(&#65533;/&#65533;&#65533;&#944;!&#65533;F&#65533;b8E&#65533;F#&#65533;+&#65533; 1&#65533;?&#65533;v&#65533;&#65533;$ : &#65533;&#65533;v0&#65533;&#65533;&#65533;pVbB&#194;i&#65533;&#65533;&#65533;&#65533;&#65533;P&#65533;&#65533;&#65533;H&#65533;&#65533;Nq7&#65533;9D>h&#65533;C&#65533;&#65533;F"tqzDI&#65533;HC<&#65533;st&#65533;&#65533;,&#65533;&#65533;&#65533;&#65533;&#65533;C6kv&#65533;i&#65533;yh&#65533;&#65533;&#65533;&#1496;&#65533;S&#65533;p]&#65533;&#65533;3&#65533;&#65533;&#65533;v&#65533;?&#65533;k&#1947;&#65533;&#65533;&#646;R&#65533;O&#65533;t)&#65533;&#65533;	&#65533;&#65533;Pz>,0>&#65533;R6@P&#65533;&#65533; &#65533;&#65533;&#65533;-=X&#65533;&#65533;&#65533; &#65533;&#65533;P&#9343;&#65533;&#65533; &#65533;&#65533;&#65533;A&#65533;Xd&#65533;j.&#65533;L&#65533;C&#65533;3 &#65533;&#65533;NB&#65533;&#65533;`A-Y&#65533;&#65533;&#65533;&#65533;&#65533;2&#65533;&#65533;x&#65533;X$\&#65533;F&#65533;&#65533;&#65533;&#65533;&#65533;&#65533;&#65533;w&#65533;&#65533;F!&#65533;`&#65533;O&#65533;<&#65533;&#65533;=s&#371977;FA&#65533;@B&#65533;&#65533; &#65533;&#65533;5&#65533;W4&#65533;&#65533;&&#65533; 4&#65533;&#65533;2&#65533; D &#983;&#65533;n&#65533;'r}&#65533;s&#65533;&#65533;u}&#65533;&#65533;?&#65533;2&#65533;&#65533;&#65533;!&#65533;&#65533;q&#65533;&#1354;4w&#1587;&#65533; 4&#2136;&#65533;&#65533;*w&#65533;) Gj&#65533;&#65533;&#65533;$&#65533;k@H&#65533;s&#65533;:&#65533;&#65533;i&#65533;/&#65533;&#65533;PM&#65533;G2 &#65533;&#65533;o&#65533;&#65533;4p&#65533;	jA&#65533;&#65533;Fd"&#65533;r*&#65533;&#65533;[&#65533;&#65533;2`2&#65533;&#65533;&#65533;Qh&#65533;@7&#65533;w 2B&#65533;&#65533;&#65533;&#65533;F#6&#65533;y000&#65533;/&#65533;{&#65533;C	&#65533;&#65533;&#65533;G/&#65533;P&#1699;5&#65533;&#65533;w&#65533;T&@+&#65533;&#65533;&#65533;@ &#65533;&#65533;&#65533;f(&#65533;&#65533;&#65533;&#359;&#65533;&#65533;8S&#65533;>&#65533;tv&#65533;&#65533;L}&#65533;&#65533;$?&#65533;0&#1585;&&#65533;auIm,,5&#65533;r&#65533;%&#65533;16&#65533;+&#65533;&#65533;9h&#65533;*`C;1f&#65533;&#65533;&#65533;)&#65533;&#65533;X@&#65533;&#65533;{sg&#1173;&#65533;F<!&#65533;/"&#65533;PO&#65533;[.X&#65533;)&#65533;&#65533;^@	&#65533;@&#65533;$&#65533;&#65533;e&#65533;&#65533;&#65533;&#65533;&#65533;@&#65533;5CeD~&#65533;&#65533;&#65533; T"$&#65533;&#65533;&&#65533;&#65533;q&#65533;&#65533;P&#65533; &#65533;&#65533;#,&#65533;B$&#65533;I&#65533;&#65533;)&#65533;&#65533;&#65533;Zs&#65533;&#65533;L&#65533;_&#65533;&#838;&#65533;&#65533;&#65533;&#65533;C&#65533;&#65533;G&#65533;&#65533;?&#65533;&#65533;&#65533;&#65533;&#65533;&#65533;&#65533;@&#65533;&#1616;n&#1835;&#65533;)&#65533;w>&#65533;&#65533;K&#65533;@Ac&#65533;)&#65533;@ &#65533;&&#65533;9$&#65533;&#65533;$&#65533;&#65533;.e&#65533;6&#65533;NI&#65533;&#65533;> &#65533;1! &#65533;A&#65533;].&#65533;&#65533;!&#65533;&#65533;&#65533;E&#65533;Da&#65533;"&#65533;&#65533;&#65533;&hA&#191;&#65533;Q&#65533;&#65533;&#65533;a,E&#65533;A>[T&#65533;&#65533;X&#65533;j&#65533;&#65533;N1&4p &#65533;/&#65533;Dh3&#65533;&#65533;@b&#65533; &#65533;&#65533;f@$&#65533;&#65533;(%S&#65533;asz*&#65533;&#65533;s0>&#65533;&#65533;4&#65533;&#65533;	&#1808;VP&#65533;&#859;&#65533;&#65533;&#65533;&#65533;&#586;?&#65533;&#65533;&#65533;3A&#65533;'p&#65533;&#729;&#65533;^&#65533;P&#65533;&#65533;&#65533;bi&#65533;4kc&#65533;a&#65533;&#65533;e&#65533;&#65533;f &#65533;0Q)AQ&#65533;=&#65533;,&#65533;&#65533;m&#65533;&#65533;g<&#65533;&#65533;q&#65533;&#65533;&#65533; &#65533;-&#65533;&#65533;5&#65533;E&#65533;},'&#65533;R&#65533;z&#65533;&#65533;&#65533;&#65533;[&#65533;&#65533;&#303;;)&#65533;&#65533;2&#65533;&#1074;&#65533;&#65533;"z&#65533;&#1348;&#65533;&#65533;&#65533;Lk&#65533;&#65533;+&#65533;$$&#65533;*$!&#65533;$$&#65533;&#65533;*&#65533;! =  		

&#65533;&#65533;?&#65533;&#65533;B
77 &#65533;&#65533;&#65533;&#65533;&#65533;&#65533;&#65533;&#65533;&#839;&#65533;&#65533;&#65533;&#65533;&#65533;&#65533;&#65533;&#65533;&#65533;&#65533;&#65533;&#65533;&#65533;&#65533;&#65533;&#65533;&#65533;&#65533;&#65533;&#65533;&#65533;&#65533;&#65533;&#65533;&#65533;&#65533;&#373;&#65533;?B&#65533;&#65533;&#65533;&#245;&#65533;&#300;6 8@&#65533;&#65533;!Z&#65533;0&#65533;c&#65533;&#65533;F&#65533;&#65533;&#65533;!&#65533;&#65533;b&#65533;`a&#65533;&#65533;"&#65533;&#131142;BB&#65533;&#65533;0T&#65533;>Z,&#65533;&#65533;2&#289;HX&#65533;A&#65533;&#65533;*&#65533;x$&#65533;!i*L&#65533;A 3F&#65533;H&#65533;&#65533;(qX5&#65533;$&#65533;p&#65533;C&#65533;&#65533;D&#65533;p&#65533;&#65533;&#65533;&#65533;V<047Df&#65533;``(&#65533;
bc!C&#65533;&4&#65533;&#65533;8D&#65533;>V&#65533;8p&#65533;&#65533;&#65533;*&#65533;0a&#65533;&#65533;&#65533;*&#65533;&#1056;&#65533; o(hX,&#65533;&#65533;_	&#65533;&#1888;&#65533;&#65533;0c&#65533;o&#65533;&#65533;s&#1250;/&#65533;G&#65533;&#65533;&#65533;&#65533;&#531;+/<&#65533;:v`&#65533;&#65533;_&#65533;&#65533;% p&#65533;#&#65533;&#65533;&#65533;	$@&#65533;4 &#65533; Z(&#65533;@&#65533;H,h&#65533;" &#65533;H&#65533;&#65533;Pa@5&#65533;&#65533;&#65533;&#65533;&#65533;tc&#65533;P_ &#65533;&#65533;&#65533;&#65533; 8&#65533;BI0A.XH&#65533;'t&#65533;&#65533;c.&#65533;p	&#65533;&#65533;#Tp&#65533;,&#65533;
0L&#65533;aL&#65533;&#65533;
&#65533;|`A&#65533;7&#65533;!B@&#65533;p`T4&#65533;O_]PAP-&#65533;@ &#65533;Z  LH&#65533;4+&#65533;&#1155;&#65533;4B&#65533;# @&#65533;&#65533;M&#65533;@&#65533;&#1040;&#65533;v[C&#65533;C&#65533;lP7&#65533;u&#65533;&#65533;&#65533;'n&#65533;&#219;o&#65533;5&#65533;&#1825;&#65533;&&#65533;&#34952;R&#65533;\:&#1085;&#65533;1	&#65533;&#65533;&#65533;}
A&#65533;&#65533;	 3&#65533;&#65533;#^GT&#65533;XG &#65533;&#65533;`!&#65533;&#65533;&#65533; rM&#65533;&#65533;5&#65533;&#65533;&#65533;S&#65533;&#65533;`&#65533;4!&#65533;B
&#65533;&#65533;p@Hb@@&#65533;&#65533;&#65533;&#65533;H&#65533;&#65533;&6>p&#65533;	&#65533;@&#65533;&#65533;&#512;&#65533;\l&#65533;C:$&#65533;&#65533;" 	2&#65533;&#65533;!t&#65533;&#65533;&#65533;&#211;&#1396;&#65533;AX &#65533;5&#65533;&#65533; &#65533;p -&#65533;&#65533;]8`@&#65533;I@(7&#65533;&#65533;&#65533;E&#65533;f&#65533;&#65533;&&#65533;&#65533;CG&#65533;&#65533; 1&#65533;&#65533;i&#65533;&#65533;d&#1703;&#65533;&#65533;&#65533;[,*&#65533;&#65533;&#65533;0j&#65533;&#65533;8&#65533;&#65533;&#65533;&#65533;@&#65533;@;&#65533;&#65533;&#65533;}&#65533;&#65533;&#65533;&#65533;&#65533;0&#65533;x&#464;	$@&#65533;&#65533;`p&#65533;;&#65533;@&#65533;v&#65533;&#65533;!5P&#65533;&#65533;&#65533;	*&#65533;&#65533;&#194;&#65533;&#65533;&#1231;d+&#65533;&#65533;&#65533;U&#65533;&#65533;&#65533;&#65533;J3&#65533; &#65533;&#65533; m:@X!&#65533;t&#65533;JW<A&#65533;t&#65533;&#65533;R#&#65533;&#65533; h
 mP*&#65533;t&#65533;	&#65533;&#65533;W&#65533;	&#1584;F&#65533;n&#65533;)A	&#65533;&#65533; &#65533;&#65533; d&#65533;:&#65533;&#65533;W&#65533;&#65533;&#65533;&#65533;`fD`&#65533;1jL&#65533;&#1424;&#65533;&#65533;&#65533;&#65533;k*k&#65533;)-&#65533;,&#65533;4&#65533;p&#65533;&#65533;&#65533;&#65533;&#65533;w&#62307;3/&#65533;Nt&#65533;&#65533;
 ;&#65533;c&#65533;&#65533;&#65533;32.&#65533; ?&#65533;&#65533;&#65533;B0&#65533;J&#65533;B&#65533;4	&#65533;&#65533;&#65533;D&#65533;&#65533;h&#65533;g[!&#65533;!X`&#65533;&#65533;&#65533;"sFX&#65533;  &#65533;GEtY&#65533;j&#65533;&#65533;X @|&#65533;&#65533;&#65533;|%B!P&#65533;&#65533;: &#65533;&#65533;h 5X&#65533;\TP&#65533;BI&#65533;R&#65533;&#65533;&#65533;z})?&#65533; &#65533;&#65533;&#65533;&#65533;&#65533;&#65533;"18&#65533;MN1)&#65533; (&#65533;&#65533;0 2&#65533;&#65533;&#65533;!&#65533;	5&#65533;@&#1361;&#65533;5g&#65533;E&#65533;la&#65533;[&#65533;"z>8F&#65533;zs&#65533;&#65533;`&#65533;{x&#803;U3&#65533;A*&#65533;p<:E]`j}&#65533;&#65533;&#65533;&#65533;&#65533;&#65533;&#25371;&#65533;),&#65533;?&#65533;&#65533;&#65533;yO((&#65533;	|"&#65533;A&#65533;t&#1283;2&#65533;*H&#65533;&#65533;,&#65533;&#65533; E8&#65533;&#65533;&#65533;n&#65533;&#65533;&#65533;&#784696;%1&#65533; &#65533;Ap&#65533;&#65533;&#65533;
^&#65533;&#65533;&#65533;%H@ AW2&#65533; R&#65533;o&#65533;&#65533;&#1722;&#65533;&#65533;&#65533;a&#65533;iY*@&#65533;Rr&#65533; &#65533;@,&#65533;A)&#65533;4&#65533; 0@&#65533;&#1154;w &#65533;&#65533;&#65533;&#65533;&#65533;52fI&#65533;y$1&#65533;&#65533;&#65533;&#65533;-o&#65533;&#65533;N&#65533;&#65533;&#65533;Cf&#1611;&#65533;'J&#1098;2'&#65533;&#65533;&#65533;&#65533;&#65533;1)&#65533;&#367;SE&#65533;E&#65533;*U&#65533;&#65533;&#65533;&#803;&#65533;&#65533;Ax&#65533;&#65533;&#65533;8&#65533;T&#65533;0&#340;&#59573;U&#65533; &#65533;H&#1041;&#65533;&#65533;&#65533;SPd1x&#65533;+&#65533;&#65533;&#65533;&#65533;&#65533;&#65533;&#65533;&#65533;
(&#65533;&#65533;&#65533;&#65533;n&#65533;XA&#65533;q X +*&#65533;&#65533;r&#65533;&#65533;&#65533;&#65533;&#65533;&#65533;Rd _&#65533;&#65533;&#65533;\*&#65533;&#65533;&#65533;&#65533;5&#65533;&#65533;V :&#65533;&#65533;M&#65533;&#65533;FB&#222;&#65533;&#65533;a&#65533;X&#65533;^&#65533;	&#65533;c&#65533;9&#65533;?f&#65533;&#1761;f&#65533;&#65533;&#65533;j&#65533;&#65533;&#65533;&#1648; 
&#65533;,C&#65533;&#65533;GxL&#65533;7&#65533;4&#65533;3&#65533;&#65533;&#65533;&#65533;&#65533;&#65533;F&#65533;&#65533;d&#1555;&#65533;&#65533;Sm&#65533;c\&#65533;&#65533;&#65533;&#65533;&#65533;iB&#65533;u&#65533;=&#65533;&#65533;Kh&#65533;E&#65533;&#65533;&#65533;,&#65533;&#65533;E&#65533;&#65533;$
&#65533;^&#65533;&#65533;&#65533;|2IbaF &#65533;&#58533;)$&#65533;&#65533;8A&#65533;`c&#554;Gh&#65533;&#65533;v  #&#65533;&#65533;&#65533;D0$(e&#65533;&#65533;&#65533;A"T >&#65533;3&#65533;&#65533;&#65533;&#65533;a=Kkl&#65533;&#65533;\e&#65533;0&#65533;&#65533;`@hL&#65533;&#65533;(U&#65533;g&#65533;EC&#65533;C&#65533;'/&#65533;&#65533;&#65533;-h&#65533;)&#65533;&#65533;/&#65533;&#65533;&#65533;C&#65533;3B&#65533;&#65533;GI&#65533;&#65533;g\&#1114;&#65533;C&#961;&#65533;&#65533; &#65533;&#65533;y&#47815;=l&#65533;&#65533;<&#65533;&#65533;&#65533;*&#65533;
0qf*&#65533;&#65533;\'&#65533; &#65533;D&#65533;_*S:&#65533;_2u`&#65533;&#65533;3&#65533;&#65533;&#65533;~&#65533;,y&#65533;[&#65533;&#65533;{&#65533;W&#65533;L0J-?h!&#65533;B?@
2&#1418;lBO&#65533; 
&#65533;u&#65533;c&#65533;2&#65533;&#65533;\&#65533;| &#65533;`w&#65533;&#65533;&#65533;]&#65533;&#65533;0M&#65533;&#65533;&#65533;	@{ &#65533;80&#65533;<&#65533;&#65533;@{ &#65533;T)2i&#65533;&#65533;w^&#254;"&#65533;B&#65533;'&#65533;u&#65533;&#65533;&#65533;+&#65533;P&#65533;1&#65533;w&#65533;k&#65533;&#65533;0&#65533;v&#65533;s&#65533;&#65533;&#65533;&#65533;8~jd_&#65533;P&#65533;&#65533;N&#65533;&#65533;4
h&#65533;,&#1162;&#65533;&#65533;&#65533;!$P&#65533;"6y &#65533;*&#65533;h&#65533;V&#65533;m&#65533;D&#65533;&#65533;&#65533;E&tz)($&#65533;Aw= &#65533;&#65533;&#65533;2&#65533;AX&#65533;&#65533;&#65533;&#65533;&#65533;qU&#65533;&#65533;&#65533;\&#65533; +&#65533;rb&#65533;&#65533;@&#65533;&#65533;&#65533;@z=&#65533;0&#65533;&#65533;L&#65533;M&#65533; &#65533;&#65533;&#65533;l&#65533;)&#65533;
G$ ?&#65533;&#65533;&#1931;XW@&#65533;1 $ &#65533;-&#65533;:&#65533;(&#65533;=~&#65533;U&#65533;&#65533;;n(&#65533;j&#65533;&#65533;[&#65533;&#1102;&#65533;N&#65533;&#1209;>a&#65533;&#65533;4&#65533;&#65533;#&#65533;WR&#65533;"MO&#1849;&#65533;0Tj&#65533;&#65533;	&#65533;&#65533;&#65533;D.)&#1224;&#65533;&#65533;-&#65533;&#65533;)&#65533;&&#65533;&#65533;&#65533;&#65533;j&#65533;#&#65533;fz&#65533;&#65533;	&#1489;9s^&#65533;&#65533;mb.&#65533;&#65533;&#65533;|s&#1337;f&#65533;`&#65533;`&#65533;4&#65533;&#65533;&#65533; #&#65533;&#65533;/  &#65533;TL&#65533;&#65533;&#65533;X&#65533;&#65533;Gd&#65533;>&#65533;&#65533;H&#65533;6	@&#65533;K&#65533;L&#65533;n&#65533;&#65533;&#65533;&#65533;&#65533;R&#65533;m/0e&#65533;&#65533;&#65533;,&#1464;&#65533;u&#65533;[&#65533;&#65533;&#65533;q&#65533;&#65533;&#65533;&#860;q=a&#65533;&#65533;&#65533;&#65533;&#65533;&#65533;"&#65533;&#65533;<&#65533;&#65533;&#65533;&#65533;b&#826;w&#65533;?&#65533;J&#65533;w&#65533;&#65533;Z`&#65533;&#65533;~&#65533;&#65533;&#65533;&#65533;L|&#65533;@&#65533;&#65533;Q&#65533; &#65533;&#65533;&#65533;&#65533;&#65533;6@&#65533;&#65533;&#1999;&#65533;&#65533;&#65533;&#65533;&#65533;&#65533;&#65533;}2/&#65533;E&&#65533;&#65533;  &#65533;E&#65533;&#65533;&#65533;&#65533;"&#65533;]&#65533;&#65533;p&#65533;w W% '`	&#65533;6AWe!&#752;]*&#65533;	&#65533;&#65533;&#65533;&#65533;&#1526;[= a&#65533;&#65533;&#65533;a&#65533;&#65533;&#1521;$&#65533;l&#65533;&#65533;s*vb&#65533;v&#65533;E&#65533;&#65533;'Q&#65533;&#1475;>&#65533;(&#65533;&#65533;3&#65533;&#65533;&#65533;1u&#65533;&#65533;l&#65533;&#65533;FD#1&#65533;&#65533;&#65533;A2&#65533;u`&#65533;&#65533; `$&#65533;.#r/&#65533;N@&#65533;Pc*&#65533;
" &#65533;&#65533;&#65533;q^&#65533;&#65533;N&#65533;`].&#65533;&#65533;$KAK&#65533;&#65533;&#65533;&&#65533;@&#65533;	y&#65533;&=P$&#65533;8h&#65533;&#65533;&#65533;,&#65533;&#65533;W&#65533;&#65533;Gq&#65533;&#65533;&#65533;8&#65533; A/&#65533;&#65533;vl&#65533;52&#65533;&#65533;z(&#65533;<|B{&#65533;0&#65533;&#65533;&#65533;Y&#1331;{&#65533;&#65533;&#65533;C&#65533;b&#65533;&#65533;k?&#65533;&#65533;&#65533;=&#65533;&#65533;GB(>:Vl&#65533;&#65533;lUw4l&#65533;2&#65533;#6 &#65533;gD&#65533;&#65533;&#65533;7`	Vh	_&#65533;&#65533;!&#65533;P*&#65533;&#65533;P1&#65533;%&@! &#65533;.&#65533;&#65533;q&#65533;&#65533;v&#65533;&`&#65533;m&#65533;&#65533;. 70&#65533;
/e&#65533;&#866;m&#65533;m1&#65533;O&#65533; +&#65533; b&#65533;98&#65533;R&#65533; &#65533;&#65533;&#65533;&#65533;%&#65533;`X& &#65533;&#65533;&#227;&@&#65533;$&#65533;v=w&#65533;`&#65533;a&#65533;&#65533;z&#65533;k&#65533;a&#65533;t&#65533;&#65533;<&#65533;w4&#65533;(&#65533;&#65533;&#65533;@3&#65533;x&#65533;&#65533;&#65533;7 &#65533;&#65533;6b&#65533;&#1291;~?&#65533;&#65533;0&#65533;2K&#65533;4X&#65533;0nr&#65533;&&#65533;&#65533;&#65533;&#65533;&#65533;#&#65533;& HBTyrCY&#65533;&#65533;%&#65533;C&#65533;w&#65533;&#65533;&#65533;5&#65533;&#65533;&#65533;AI&#65533;&#65533;[&#65533;a&#65533;&#65533;A&#65533;A&#65533;eq&#65533;	&#65533;D&#65533;r&#65533;f &#65533;` f&#65533;&#65533;&#65533;aX&#65533;SA&#65533;"&#65533;j0H&#65533;&#65533;q[&#65533;&#65533;2&#65533;a&#65533;&#65533;&#65533;WG&#65533;Z:&#65533;{;&#65533;{*9&#65533;&#65533;yA&#65533;G&#65533;&#65533;9&#65533;;&#65533;&#65533;!&#65533;l(SYE&#65533;zz&#65533;z&#65533;&#65533;u&#65533;&#65533;&#65533;&#65533;dLv&#65533;b
>u;&#65533;x q&#65533;qab&#65533;
&#1736;~FI&#65533;u	>q;&#65533;&#65533;p^&#65533;&#65533;&#65533;r&#65533;,&#65533;&#65533;-&#65533;%YU&#65533;x6&#65533;~a&#65533;B/&#65533;g&#65533;aq&#65533;lby&#65533;HH
`&#65533;&#65533;&#65533;74#VP&#65533;P&#65533;&#529;&#65533; k6&#65533;Pu&#274;&#65533;	l&#65533;&#65533;&#65533;&#65533;y&#65533;&#65533;&#65533;(&#65533; &#65533;s&#65533;&#65533;&#65533;&#65533;&#65533;'&#65533;&#65533;:&#1011;&#65533;&#65533;~&#65533;&#65533;&#65533;tI ^y&#65533;&#65533;b&#65533;;&#65533;&#65533;;&#65533;i&#65533;&#65533;
&#65533;&#65533;&#65533;&#65533;Z&#65533;&#65533;&#65533;&&#65533;`K&#65533;~l&#65533; 3 &&#65533;;c&#65533;r&#65533;&#65533;&#65533;&#65533;&#65533;&#65533; `&#65533;ygh&#65533;&#65533;e1<&#65533;F&#65533;C&#65533;`	 &#65533;&#65533;&#65533;?&#65533;&#65533;s7YHwr)U&#65533;)&#65533;&#65533;P&#65533;&#65533;&#65533;9&#65533;d&#65533;&#65533;&#65533;&#65533;&#65533;&#65533;G&#65533;Y[wR&#65533;T&#65533;&#65533;&#65533;4
&#65533;&#65533;&#65533;Bb&#65533;qY&#65533;#X'&#65533;&#65533;&#65533;C%a$&#65533;&#65533;&#65533;&#65533;&#65533;&#65533;&#65533;&#65533;&#65533;v	&#65533;&#65533;&#65533;D W&#65533;&#65533;x&#65533;(&#65533;&#65533;i&#65533;Q`$0( 2&#65533;&#65533;
7&#65533;	&#65533;&#532;^&#65533;
"7a&#65533;2&#65533;&#65533;N&#65533;&#65533;&#65533;aFv&#65533;:Y&#65533;&#65533;&#65533;j
ds&#65533;<&#65533;#&#65533;&#65533;&#65533;6&#65533;&#65533; j(eZ&#65533;&#426;&#65533;v&#65533;bu$)&#65533;G&#65533;&#65533;Y&#858;>j&#65533;'c[&#65533;&#65533;2}&#65533;HO&#65533;p&#65533;
&#65533;pwX&#65533;&#65533;&#65533;lB%&#65533;r;W&#65533;B400&#65533;,&#65533;&#65533;&#65533;&#65533;&#65533;4_r Wv&#65533;&#65533; &#65533;1&#65533;&#65533;_&#65533;S&#65533;#&#65533;&#65533;&#65533; &#65533;d&#65533;&#65533;W&#65533;`M&#65533;&#65533;H"Sj&#902;s&#65533;V&#465;&#65533;&#65533;2&#65533;p&#65533;'&#65533;&#65533;7&#65533;&#65533;W&#65533;&#65533;x&#65533;(;&#65533;gJ&#65533;7&#65533;&#65533;&#65533;&#65533;&#65533;Qgsb &#65533;@@9&#65533;DV&#65533;{R&#65533; &#65533;4Ci&#65533;&#65533;E&#65533;&#65533;]W&#65533;&#65533; &#65533;&#65533;&&#65533;!v&#65533;&#1263;&#65533;&#65533;X&#65533;&#65533;9&#65533;&#65533;&#65533;A&#65533;+&#65533;&#65533;b	&#65533;&#65533;
'&#65533;&#65533;&#65533;Qrft
&#65533;uP*&#65533;Nx
&#65533;Q
} @&#65533;l&#65533;n&#47116;&#1282;&#65533;b&#65533;9xt&#65533;&#65533;&#65533;~{&#65533;bZ&#65533;B&#326;eX&&#65533;&#65533;&#65533;cg&#65533;k&#65533;&#65533;&#65533;)&#65533;	R&#65533;&#65533;&#65533;&#65533;f&#65533;&#65533;Dl&#65533;&#65533;&#65533;&#65533;&#65533;Q 6&#65533;*&#65533;jF&#65533;.U*&#65533;!r&#65533;&#65533;&#552;&#65533;c(&#65533; &#65533;1&`0&#65533;&#65533;X&#65533;&#65533;&&#65533;#I&#65533;&#65533;&#65533;70<&#65533;&#65533;Zg&&#65533;Y&#65533;Ss&#65533;z&#65533;H&#65533;&#65533;&#65533;
52&#65533;&#65533;9(.&#65533;H&#451;{&#65533;&#65533;iMg&#65533;&#234;Q&#358;&#65533;pU
&#65533;
&#65533;&#65533;&#65533;ys&#65533;d&#65533;A&#65533;&#65533;&#320;&#65533;&#65533;&#65533;&#65533;aU&#65533;Y&#65533;c&#65533;&#65533;P&#65533;&#65533;X&#65533;&#65533;NM&#65533;&#65533;R&#65533;MK%&#65533;S&#65533;&#65533;&#65533;&#65533;&#65533;&#65533;&#65533;[&#65533;&#65533;;PPz&#65533;&#65533;&#65533;l&#65533; &#65533;&#999;&#65533;&#65533;&#65533;)&#24377;'&#65533;:Z&#65533;&#65533;&#65533;
&#65533;'&#65533;Q&#246;c&#65533;[+&#65533;&#65533;c&#65533;&#65533;&#65533;&#65533;&#65533;)|R&#65533;&#65533; &#65533;AD&#65533;&#65533;&#65533;N>6&#65533;&#65533;&#65533;k&#65533;&#65533;r"'9&#65533;&#65533;&#65533;&#65533;Z&#65533;&&#265;1*L&#65533;L&#65533;
&#65533;&#65533;u&#65533;i{&#65533;&#65533;CF&#65533;&#65533;E&#65533;)d&#65533;&#65533;H&#65533;y&#65533;&#65533;&#65533;c&#65533;&#509;&#65533;&#65533;&#65533;"&#65533;&#434;>&#65533;h&#65533;Dl&#65533;[+&#65533;"&#65533;m&#65533;Pl&#65533;&#65533;Hrj4&#65533;&#65533;@&#65533;&#65533;&#65533;&#65533;yd&#65533;&#65533;u&#65533;Y&#65533;i;&#65533;9&#65533;L&#65533;&#65533;&#65533;A*G &#65533; &#65533;u&#65533;/&#65533;&#65533;&#65533;&#65533;>&#65533;&#65533;vB&#65533;&#65533;&#65533; ~2&#65533;&#1418;&#65533;r&#65533;l&#65533;:k&#65533;\&#65533;&#65533;w&#65533;%;Zh&#65533;&#430;|1&#65533;&#65533;<&#65533;&#65533;4<&#65533;&#65533;tu&#65533;&#65533;lr;&#65533;&#65533;&#65533;&#65533;$f)&#65533;l&#65533;4&#65533;&#65533;`&#65533;S
I&#65533;:&#65533;&#65533;&#65533;&#65533;&#65533;&#65533;j&#65533;&#65533;&#65533;&#259;&#65533;1<TB<d&#65533;9&#65533;&#65533;&#65533;&#65533;2\&#65533;&#65533;&#65533; &#65533;	&#65533;&#65533;'&#65533; d"&#1387;'#(&#65533;dlB&#65533;&#65533;CWtg&#65533;QB&#65533;&#65533;&#65533;<&#65533;&#65533;&#818;&&#65533;&#65533;D>SD&#65533;&#489;&#65533;&#65533;&#65533;C&#65533;'&#65533;&#65533;F&#65533;\d(&#65533;#v2&#65533;&#65533;|&#65533;&#65533;'&#65533;&#65533;s&#65533;&#65533;&#65533;&#65533;zHc&#65533;&#65533;Z&#65533;F&#1398;&#65533;	1&#65533;{&#65533;&#65533;94&#65533;&#65533;&#65533;&#65533;&#65533;&#65533;&#65533;{&#65533;<)(&#65533;&#65533;c&#65533;U=&#65533; &#65533;$&#65533;&#65533;&#65533;&#1426;6}&#65533;:&#65533;Z&#65533;<&#65533;&#65533;&#65533;?&#65533;c|&#65533;3&#65533;$&#65533;z~&#65533;&#65533;y&#65533;m&#65533;8{[\&#65533;&#65533;Fs2&#65533;i{$&#65533;<&#65533;&#65533;uU\&#65533;&#65533;4&#65533;2dD<&#65533;0&#65533;&#65533;1&#65533;Jx;&#65533;'&#65533;&#65533;<I&#65533;<&#65533;&#65533;&#65533;&#65533;&#65533;&#65533;&#65533;&#65533;E&#65533;&#65533;$&#65533;&#65533;&#65533;&#65533;&#65533;;&#65533;&#65533;&#65533;\C&#522;&#1291;&#65533;&#1333;F}&#65533;&#65533;H&#65533;&#65533;)&#65533;U&#65533;=&#65533;&#65533;&#65533;&#65533;&#65533;&#65533;&#376;&#363;&#65533;&#65533;&#65533;&#65533;a]&#65533;&#65533;&#65533;&#65533;&#65533;&#65533;&#65533;&#65533;&#65533;&#65533;&#65533;Q&#65533;&#65533;&#65533;&#65533;\&#65533;	&#65533;&#65533;
&#65533;&#65533;&#65533;&#65533;&#65533;ykEmk&#65533;&#65533;Z|+=&#1594;|l|c&#65533;&#65533;(3&#65533;E&#65533;&#65533;&#1287;&#65533;v&#65533;&#65533;&#65533;&#337;&#65533;&#65533;&#65533;[&#1403;&#65533;&#378;`)&#65533;&#723;!&#65533;&#65533;&#65533;&#65533; &#65533;K&#65533;D&#65533;M&#1441;&#65533;&#65533;&#65533;&#65533;qz[&#65533;&#65533;&#65533;t4l&#65533;&#65533;&#65533;m&#65533;&#65533;&#65533;&#65533;({&#65533;&#65533;&#65533;&#65533;|&#65533;&#65533;&#65533;S&#65533;om&#65533;DC&#65533;&#65533;d&#65533;&#869;&#65533;&#65533;1&#65533;&#65533;7I&#65533;Al'
&#65533;s \&#65533;&#65533;M5&#65533;&#65533;&#65533;U&#65533;'(&#65533;&#65533;Vm&#65533;&#65533;&#65533;&#65533;a&#65533;&#65533;6&#65533;&#65533;&#65533;&#65533;&#65533;=&#11368;&#65533;bj&#65533;&#455;|&#65533;l&#65533;&#65533;u&#65533;&#65533;&#65533;&#65533;&#65533;&#65533;8&#1982;&#65533;s&#65533;B&#65533;&#65533;L{&#65533;&#65533;#&#65533;&#836;&#65533;&#65533;wK&#65533;E&#1036;&#65533;&#350;I&#65533;s&#65533; &#65533;&#65533;&#1187;{i*3i
&#65533;9M&#65533;V&#1951;&#65533;L&#65533;}K&#65533;&#65533;H&#65533;0&#65533;&#65533;Yr&#65533;&#65533;>&#65533;&#65533;>:&#65533;&#65533;2h&#65533;&#887;&#65533;0&#65533;&#65533;&#65533;&#65533;&#65533;&#65533;&#65533;&#65533;G&#65533;&#65533; &#65533;&#65533;5&#65533;s'Mn=P&#416;u&#65533;&&#65533;&#434;|&#65533;&#65533;&#65533;&#65533;&#1791;&#65533;&#65533;&#65533;&#65533; 0&#29780;&#65533;&#65533;5n=&#65533;Xz&#30254;l:&#65533;&#65533;Xz&#65533;^&#65533;&#65533;&#65533;g&#65533;&#65533;&#65533;79&#65533;&#65533;&#65533;&#65533;&#65533;&#65533;}&#65533;&#65533;}&#65533;^&#65533;&#65533;%&#65533;&#1394;&#65533;&#65533;c&#65533;3&#65533;&#65533;&#65533;&#65533;&#65533;&#1053;&#65533;r&#65533;F&#65533;W&#65533;6	&#65533;I&#65533;&#65533;i2"&#65533;&#371;&#65533;)|&#65533;>&#65533;CD.=&#65533;Qk"&#65533;&#65533;&#65533;&#65533;&#65533;&#65533;&#65533;}&#65533;&#65533;n&#45118;&#65533;&#65533;]&#65533;&#65533;&#65533;H&#1054;P&#65533;&#65533;l&#65533;l1&#65533;&#65533;}4&#65533;&#65533;&#65533;&#1560;&#65533;sg&#65533;&#65533;&#65533;&#65533;4&#65533;{&#65533;&#65533;&#64350;&#65533;&#65533;N&#65533;&#65533;&#65533;$&#65533;k&#65533; &#65533;&#65533;&#65533;&#65533;u6&#65533;&#65533;&#65533;s&#65533;&#65533;c&#65533;&#65533;&#65533;&#65533;&#65533;z&#65533;&#65533;&#25966;oN&#65533;&#65533;&#65533;&#65533;$G"&#65533;H&#1207;&#65533;&#65533;~&#65533;)&#65533;&#65533;&#65533;&#1825;n&#65533;,tA3P>p&#65533;&#65533;&#65533;~&#65533;/b&#65533;&#65533;&#65533;D=&#65533;9&#65533;&#1313;&#65533;q&#65533;&#65533;u:&#65533;C&#65533;&#65533;")&#65533;N&#65533;&#65533;&#65533;%&#65533;&#65533;P&#991;&#65533;c&#65533;H&#65533;3s&#65533;&#65533;g&#764;&#65533;&#65533;&#65533;n&#65533;>&#65533;&#65533;
&#65533;&#65533;&#65533;&#65533;&#65533;7?	&#65533;&#65533;&#65533;Hy&#65533;&#65533;C)&#65533;&#65533;?#&#65533;&#65533;Q&#65533;Q_&#65533;&#65533;&#65533;{&#1915;&#65533;&#65533;3M&#65533;&#65533;j&#65533;^&#65533;&#65533;&#65533;&#65533;)&#65533;&#985;lJ&#65533;_&#65321;&#65533;m&#65533;&#65533;&#65533;P=5m&#65533;&#65533;&#65533;&#65533;&#65533;;&#65533;#&#65533;&#65533;&#65533;=u&#65533;-!&#65533;&#65533;)k&#65533;&#65533;&#65533;&#65533;&#65533;E&#65533;&#65533;&#65533;o&#65533; &#1315;&#65533;%&#65533;L&#65533;&#65533;&#65533;&#65533;,&#38019;&#65533;&#65533;7t4;&#65533;3O&#65533;&#65533;&#65533;N&#65533;&#65533;>&#65533;(&#1248;cB&#65533;&#65533;w&#65533;&mg&#65533;&#65533;
&#65533; &#65533;&#65533;&#65533;Y&#65533;&#65533;&#65533;&#65533;&&#65533;&#65533;&#65533;&#65533;&#65533;-&#65533;&#65533;(q&#65533;-lz&#65533;&#65533;.&#65533;E>&#65533;&#65533;&#65533;&#65533;&#65533;A&#65533;3&#65533;&#65533;Y&#65533;/t&#65533;&#65533;,{]|=3&#65533;&#1535;&#65533;V&#65533;&#65533;f&#65533;Q&#65533;&#65533;&#65533;&#65533;&#65533;b&#65533;&#65533;c&#65533;<=&#65533;&#1515;&#1586;&#65533;&#65533;{&#65533;k&#1174;&#65533;&#1174;&#65533;IG3&#65533;&#65533;&#65533;&#65533;&#65533;&#65533;&#65533;&#1021;&#65533;&#65533;&#65533;&#65533;&#65533;&#65533;&#65533;z&#65533;&#65533;8&>M'>&#65533;&#1001;k|_&#65533;P&#65533;&#65533;'&#65533;&#65533;&#65533;&#65533;&#65533;gJ&#65533;&#65533;&#65533;&#65533;~&#65533;&#65533;b1Mt&#65533;&#65533;&#65533;&#65533;);>&#65533;u"&#65533;Z&#65533;0&#65533;&#65533; uPGt1&#65533;&#65533;&#65533;&#65533;V_&#170;&#65533;&#65533;&#65533;&#65533;4&#65533;&#65533;&#65533;&#65533;&#65533;&#65533;M&#65533;hz&#1513;&#65533;&#65533;7&#65533;&#1474;&#65533;&#65533;&#65533;&#65533;&#65533;&#65533;@&#65533;&#65533;&#65533;7H&#65533;t&#65533;&#65533;c&#65533;%H&#65533;&#1418;:'&#65533;&#65533;&#65533;Z&#65533;&#65533;QXO&#65533;&#65533;&#65533;&#65533;&#65533;o&#65533;&#65533;&#65533;&#65533;k&#65533;lo&#65533;&#65533;&#65533;ot&#65533;&#65533;&#65533;&#65533;&#65533;&#65533;&#65533;&#65533;&#65533;&#65533;&#65533;&#65533;@&#65533;c&#65533;;&#713;>3&#65533;&#65533;&#65533;,9&#65533;&#65533; >&#11459;HG&#65533;&#65533;&#65533;&#65533;&#65533;&#65533;=+;&#65533;&#65533;M&#65533;&#1291;&#65533;M&#65533;&#65533;&#65533;&#65533;&#65533;&#65533;G|-&#1553;&#65533;&&#65533;&#65533;&#65533;&#65533;&#65533;&#65533;&#65533;3&#253;'it&#65533;&#65533;&#65533; !&#65533; G ,
 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1013;&#65533;&#520;&#65533;&#195;&#65533;&#1532;&#65533;&#65533;&#386;&#1622;&#65533;&#65533;&#65533;&#65533;&#65533;&#65533;&#65533;&#1988;&#65533;&#1241;&#65533;&#65533;&#4590;&#65533;&#65533;&#65533;&#65533;&#65533;&#65533;&#269;&#65533;&#65533; 
H0&#65533;&#65533;B&#65533;-&#10736;!&#65533;|	&#65533;&#65533;c&#65533;5d&#65533;&#65533;&#65533;&#561;&#65533;&#65533;e&#65533;"N&#65533;w&#65533;"&#65533;}
Q&#65533;&#65533;/b&#65533;&#65533;&#65533;4&#65533;+&#65533;&#475;8s&#65533;&#65533;B&#65533;&#65533;&#65533;&#65533;S	&#65533;&#65533;&#665;+&#65533;&#65533;&#65533;(&#65533;&#65533;wm&#65533;&#65533;&#65533;&#65533;&#1387;:QehK&#65533;`&#65533;"&#65533;&#65533;&#65533;&#65533;&#65533;ja[6&#65533; 3&#65533;&#1418;X&#65533;&#65533;&#669;+pb&#1494;R&#65533;Ah&#65533;&#65533;E&#65533;f&#65533;&#65533;K&#65533;4&#65533;&#65533;h&#65533;&#65533;1[&#65533;E#k&#65533;K&#65533;&#65533;eT&#1780;&#65533;l&#65533;Voc&#65533;lG(<zpa&#231;&#65533;n&#65533;&#65533;p&#65533;&#65533;c/&#65533;&#65533;&#65533;&#65533;&#583;J^&#65533;&#891;&#65533;&#65533;l'&#65533;J.&#65533;,&#65533; ` yr&#1354;&#65533;;]x-&#65533;&#65533;&#65533;&#65533;B_!9&#65533;&#181;&#65533;#o&#65533;&#65533;<&#65533;&#449;&#238;&#65533;&#894;&#65533;\&#65533;o&#65533;&#1738;&#65533;k  0&#1535;&#65533;&#65533;Z&#65533; j&#65533;&#65533;Z&#65533;i&#65533;l&#837;&#65533;w&#65533;5&#65533;[&#65533;%&#65533;\&#65533;5&#65533;&#65533;S&#65533;y&#65533;]T&#65533;B&#65533;{ &#65533;&#65533;NOx)E&#65533;k&#65533;&#65533;F&#65533;S&#65533;&#65533;&#65533;r&#65533;&#1503;r&#65533;E&#65533; = H&#65533;c&#65533;!#&#65533;!&#476;&#65533;&#65533;QH&#65533;&#65533;z&#65533;e&#65533;$&#65533;|(&#65533;P2&#65533;d&#65533;&#40279;_&#65533;5&#65533;&#65533;Z&#65533;&#65533;x#&#65533;>&#65533;&#65533;&#65533;1&#65533;&#1568; &#65533;&#65533;&#65533;&#65533;5&#65533;&#65533;&#65533;&#65533;&#65533;^&#65533;"ZJf&#65533;!M&#65533;D&#65533;&#30705;&#65533;X&#65533;`&#65533;&Zk&#65533;~-&#65533;&#65533;&#65533;&#65533;&#65533;`&#65533;; @&#65533;g&#65533;&p2&#65533;&#65533;&#65533; \&#65533;`r&#65533;&#65533;*!kv&#65533;U&#65533;r&#65533;[6N*&#47904;p&#65533;&#65533;;&#65533;&#65533;&#65533;g3vg&#65533;&#65533;.&#65533;&#65533;7&#65533;Y&#65533;&#65533;=P&#65533;&#65533;&#65533;$P&#44260;>&#65533;&#39266;>Z,
&#65533;&#65533;#c&#65533;	&#65533;k~	&#65533;&#65533;\&#65533;&#65533;F&#65533;&#65533;&&#65533;&#1005;&#65533;:&#65533;&#65533;y&#65533;&#65533;&#65533;&#65533;i&#65533;B8&#65533;&#65533;&#270;&#65533;_&#65533;&#65533; &#65533;&#65533;Jk&#65533;&#65533;&#65533;V&#65533;&#65533;&#65533;&#65533;Ko&#65533;&#65533; &#65533;&#65533;&#65533;&#65533;&#65533;&#65533;&#65533;&#65533;jeS&#65533;w&#65533;'q&#65533;i&#65533;n&#65533;5:&#65533;9&#65533;k&#65533;&#65533;&#65533;2&#65533; &#65533;&#65533;&#65533;g&#65533;/&#65533;&#65533;&#65533;&#65533;*|&#65533;
X*j&#65533;6x&#65533;&#65533;&#65533;p&#65533;&#65533;l&#65533;5x1&#65533;&#65533;&#65533;&#65533;p&#65533;&#65533;&#65533;&#65533;&#65533;&#65533;c&#65533;&#65533;,&#65533;f&#65533;	&#65533;\*&#1175;&#25603;&#65533;&#65533;&#65533;&#242;B&#65533;&#65533;g{p&#65533;&#65533;&#65533;&#65533;&#65533;dKv&#65533;G3&#65533;6&#65533;&#65533;&#65533;&#65533;&#65533;A&#65533;&#1551;&#65533;&#65533;f&#65533;myy&#65533;&#65533;&#65533;Pr&#65533;&#65533;&#65533;[&#65533;&#65533;\&#65533;2j&#65533;iE<{7&#65533;M&#65533;&&#65533; &#65533;&#65533;B&#65533;M3&#65533;&#65533;}&#65533;&#65533;&#65533;~&#65533;,&#65533;m&#65533;&#65533;2&#65533;n&#65533;z&#65533;&#65533;~7&#65533;a&#65533;Np&#65533;h&#65533;&#65533;&#65533;&#65533;&#65533;&#1160;"&#65533;&#65533;	&#65533;&#65533;=t&#65533;&#65533;&#65533;&#65533;&#670;=&#65533;&#65533;&#258;^0&#65533;&#65533;&#65533;[&#65533;&#65533;&#65533;&#65533;&#65533;&#1846;&#65533;6&#65533;&#65533;&#65533;&#65533;&#65533;&#65533;~&#65533;&#32495;~&#65533;ym3&#65533;
&#65533;=Ph@&#65533;Y&#65533;|&#65533;&#65533;y&#65533;z&#65533;&#65533;&#65533;Fi&#65533;b0&#65533;&#65533;&#1664;&#65533;6pv#&#65533;&#65533;z?&#65533;&#65533;u d&#65533;&#65533;g&#65533;J&#65533;u&#65533;CZ&#1008;%&#65533;&#65533;&#65533;[aX&#65533;HHB&#65533;&#334;Y&#65533;&#65533;&#65533;J&/	&#65533;N&#65533;R&#65533;&#469;+&#65533;H&#65533;&#65533;J|&#65533;&#65533;&#65533;S j&#65533;&#65533;z&#506;&#65533;&#65533;P{&#65533;&#65533;S&#65533;>&#65533;&#65533;Pk{&#65533;&#65533;x&#65533;B&#65533;&#65533;&#844;:Z&#65533;V&#65533;Bf&#65533;&#65533;|wC&#65533;&#65533;&#65533;&-b&#65533;&#834;:#&#65533;&#65533;&#65533;&#807;&@&#65533;&#1272;&#65533;H&#65533;r&#65533;&#65533;&#65533;&#65533;W&#65533;z#&#65533;&#65533;,`$&#65533;&#65533;&#1800;?&#1329;&#65533;&#65533;[l&#65533;&#65533;w&#65533;1	&#65533;&#65533;m&#65533;&#65533;&#65533;&#65533;&#65533;&#65533;'o:&#65533;&#65533;&#65533;0i>&#65533;&#65533;&#65533;l&#65533;&#65533;>&#65533;U&#65533;&#65533;&#65533;&#65533;&#65533;
&#65533;Kh\B;&#65533;&#65533;&#65533;h&#65533;&#65533;&#65533;&#65533;tkc&#65533;&#65533;xF&#65533;y[&#65533;S&#65533;K)4&#1033;-F7h&#65533;&#65533;N&#65533;&#65533;~&#21332;&#65533;&#276;2&#65533;&#65533;7&#65533;)&#65533;&#65533;c&#65533;&#65533;
&#468;MYz&#59159;zxpH&#65533;&#65533;&#65533;&#65533;h _&#65533;&#65533;)8&#65533;,`&#65533;&#65533;$gGv&#65533;1F0&#65533;&#65533;&#65533;v`&#65533;e&#65533;2F
0&#65533;7&#65533;)Q
&#5416;s&#65533;qWA&#65533;I&#65533;o9&#65533;&#65533;&#65533;&#65533;q+W&#65533;&#65533;&#65533;/&#65533;R@|&#65533;&#65533;&#65533;a&#65533;^~&#65533;&#65533;G=&#65533;ho&#65533;$G&#65533;g&#65533;&#65533;=&#65533;o=&#65533;&#65533;Sh&#65533;&#65533;&0h Q&#65533;^&#65533;sw&#1755;~&#65533;&#65533;EV&#65533;&#65533;&#65533;&#65533;&#65533;yw?2&#65533; 
&#65533;<&#65533;v&#65533;&#65533;&#65533;&#65533;hE"}&#65533;&#65533;&#65533;&#65533;G&#65533;&#1540;j&#743;Q&#65533;&#1137;&#65533;}a&#1902;y=&#65533;vJ&#65533;E&#65533;RM&#65533;&#65533;E	-&#65533;\U&#65533;&#65533;&#65533;&#65533;&#65533;&#65533;&#65533;&#65533;v&#65533;&#65533;]By&#65533;Q{&#65533;&#65533;A.q5]&#65533;&#65533;&#65533;&#65533;0`&#65533;(&#65533;m&#65533;f_&#65533;I&#65533;&#65533;&#65533;x&#65533;&#65533;&#65533;&#65533;(=&#65533;JGP&#930;&#65533;&#65533;&#65533;&#326;m&#65533;[Mc&#65533;&#65533;'M&#65533;[&#65533;]&#65533;(&#65533;&#65533;&#65533;jW&#65533;&#65533;&#65533;W&#65533;&#65533;!&#65533;Zw!p9J&#65533; `&#65533;J+pq&#65533;!&#65533;E&#65533;Sz&#65533;L&#65533;&#65533;&#65533;&#65533;&#65533;&#65533;&'&#65533;&#65533;5@np &#65533; 5&#65533;&#65533;&#65533;&#65533;&#65533;&#65533;&#65533;~n&#65533;&#65533;s&#65533;l%&#280;&#65533;
&#65533;\&#65533;lBbu]&#65533;&#65533;d8K&#65533;&#65533;&#65533;&#65533;~&#65533;&#65533;g&#65533;n&#65533;e&#65533;hy Z&#65533;&#694;&#65533;&#65533;&#1997;  &#65533;(&#65533;&#65533;S&#65533;)&#65533;&#65533;.&#65533;&#65533;hy&#1596;&#65533;yZ4&#65533;OG&#65533;B&#65533;BS&#65533;6&#65533;&#65533;&#65533;2JY&#65533;Y&#65533;&#65533;.&#65533;T41\4&#65533;&#65533;&#65533;&#65533;P};&#65533;&#65533;&#65533;&#65533; &#65533;r&#65533;&#65533;F&#65533;&#65533;4&#65533;&#65533;Y&#65533;\&#65533;n/w&#65533;&#65533;&#1804;&#65533;h&#65533;3&#65533;&#65533;W&#65533;Q&#65533;&#65533;&#65533;&#65533;12/&#65533;qc&#65533;1!&#65533;&#65533;&#65533;'H/&#65533;[&#65533;N&#65533;&#65533;&#65533;&#65533;&#65533;g[&#65533;-&#65533;&#65533;I&#65533;&#65533; &#65533;&&#65533;&#65533;&#65533;x&#65533;J&#65533;X6&#65533;Y&#1700;G<&#65533;QE&#65533;@&#65533;:&#65533;E)&#65533;e&#65533;&#65533;&#65533;&#65533;l&#65533;&#65533;&#65533;($&#65533;zF&#65533;f&#65533;&#65533;&#65533;&#65533;S&#65533;K&#65533;&#65533;h\*D;&#65533;&#65533;&#65533;&#65533;&#65533;&#854;b&#65533;&#65533;&#65533;^&#65533;t&#65533;&#65533;}*&#65533;&#65533;V&#65533;Q&#65533;%&#65533;&#65533;&#65533;&#65533;&#65533;c&#65533;b&#65533;&#65533;&#65533;&#65533;&#65533;[`&#65533;&#65533;)mi&#65533;#&#65533;T#2&#1357;5&#65533;&#1838;&#65533;&#65533;
&#1080;&#65533;,
&#65533;&#65533;]&#65533;M&#65533;g&#65533;cZw4&#65533;dv5&#65533;&#65533;&#1395;%DpLO;&#65533;z&#65533;l>m/&#65533;&#1769;&#1099;-=b&#65533;&#65533;&#65533;&#65533;:&#65533;(G4&#65533;&#65533;LK&#1357;&#65533;&#65533;l&#65533;6&#65533;q&#65533;&#157;&#65533;n&#65533;}&#65533;&#65533;m&#65533;&#65533;&#65533;&#24864; &#1721;&#1152;&#65533;-qA4&#65533;Ei&#65533;>&#65533;&#65533;&#65533;&#65533;&#65533; 8&#65533;&#65533;&#65533;S&#65533; &#65533;9T&#65533;&#65533;&#65533;&#920;S&#65533;&#65533;w:&#65533;d&#65533;V&#65533;&#65533;&#65533;&&#65533;&#500;&#65533;&#65533;&#65533;&#65533;5<r&#65533;T&#65533;&#414;&#58422;&#65533;&#1535;&#65533;R&#65533;]&#65533; &#65533;&#810;&#65533;&#65533;w&#65533;&&#65533;C&#65533;c"^ &#65533;} &#65533;&#842;"&#65533;&#65533;
E]&#65533;&#65533;&#896;fE0&#65533;&#65533;k&#65533;&#65533;&#65533;E&>2&#835;&#65533;&#65533;&#65533;$&#65533;B&#65533;&#329;&#65533;~1 r@A%C&#1647;&#65533;&#65533;2tX&#65533;&#65533;&#774; &#65533;&#65533;{qL&#65533;scs);@&#65533;&#65533;L&#65533;w&#65533;s	K &#65533;&#65533;!k&#65533;@&#65533;+2&#65533;e&#65533;I&#65533;&#65533;w[&#65533;NmWJ2&#8984;]&#65533;&#65533;&#65533;n&#65533;&#65533;=v&#65533;&#65533;&#65533;&#65533;&#65533;^&#65533;|*&#65533;8&#65533;&#65533;+ Y[5&#65533;.&#65533;&#65533;nnw&#65533;&#65533;>=&#65533;&#65533;s&#65533;&#65533;(&#1093;!&#65533;<	&#65533;s- ,&#65533;&#65533; D&#65533;e&#65533;,gGW,&#65533;TCx*xC&&#65533;?n&#65533;c&#65533;!&#65533;9e&#65533;|&#65533;&#65533;Hj&#65533;MdI&#65533;U/&#65533;!|&#65533;(&#65533;&#65533; &#65533;p&#65533;K&#65533;+ &#65533;&#65533;&#65533;w&#65533;&#65533;|&#65533;~(&#65533;
.&#65533; &#65533;&#65533;n&#65533;&_&#65533;&#65533; pb<-WhHG&#65533;&#65533;J&#1846;m&#65533;"5&#65533;D]aw&#65533; &#65533;{~x&#65533;r&#65533;c\&#65533;q3&#65533;e_&#65533;CA&#65533;~;&#65533; &#65533;! &#65533;g^Q&#65533;Bg&#65533;&#65533; &#65533;&#65533;U&#132; &#65533;x&#65533;&#65533;+Px&#65533;U >}&#65533;5M&#65533;GED&#65533;/&#65533;&#65533;@&#65533;&#65533;$&#65533;&#65533;&#65533;]&#65533;&#65533;&#65533;{1i&#65533;J&#65533;&#65533;Lu&#65533;Gs&#65533;J&#65533;l&#65533;t&#65533;&#65533;  e +&#65533;&#65533;&#65533;&#65533;	&#65533;&#65533;&#65533;&#65533;&#65533;&#65533;0(&#65533;_Q&#65533;&#65533;&#65533;r&#65533;&#65533;X|&#65533;oKj
e\&#65533;&#65533;&#65533;&#65533;F1&#65533;&#65533;!S&#65533;&#65533;&#65533;&#65533;5&#65533;G/0&#65533;fE&#1025;&#65533;&#65533;~&#65533;&#65533;Caw&#65533;& {G2&#65533;d'&#1159;3&#65533;@%0&#65533;&#65533;&#65533;&#65533;d&#65533;R&#65533;a&#65533;HD&#65533;&#65533;p&#65533;&#1361;w!&#65533;efd&#65533;$48&#65533; @&#65533;d&#65533;vw&#65533;&#65533;@&#65533;2&#65533;H&#65533;&#65533;`&#65533; 5E#PK	@mS&#65533;Be&#65533;U&&#65533;Qf&#65533;&#65533; L&#65533;"&#65533;,  &#65533;p	+ +&#65533;R&#65533;,&#65533;&#65533;&#65533;0A5G&#65533;&#65533;T&#1156;&#65533;{mQ&#65533;p-&#149; &#65533;&#65533;4aC,4#&#65533;G#&#65533;&#65533;&#65533;&#65533;&#65533;X&#65533;
[B&#65533; &#65533;&#65533;#	@0&#65533;&#65533;EI#EbC8&#65533;r%&#481;H&#65533;t&#65533;&#65533;0&#65533;hO&#65533;x&#65533;<&#65533;Q5?a&#65533;&#65533;&#65533;h&#65533;&#65533;
&#65533;&#65533; &#871;&#65533;&#65533;<&#65533;&#65533;&#1170;2&#65533;J&#65533;>&#65533;%fm"1&#65533;&#65533;q&#65533;&#65533;gRH*|Eyt$W8ePh3m&#65533;Rl&#65533;b(&#65533;7V&#65533; 1@ +pH
aw&#65533;&#65533;+&#65533;&#65533;&#65533;&#65533;&#65533;&#65533;&#65533;g*u&#65533;PV@ w(d&#65533;&#580;&#65533;&#65533;t&#65533;Fe&#65533;a&#65533;&#65533;Z4&#65533;d&#65533;&#204;&#65533;&#65533;8&#2016;&#65533;&#65533;&#65533; &#65533;&#65533;H  F&#65533;&#65533;Sr#&D&#65533;}lDT&#65533;&#65533;lsxG&#65533;&#65533;&#65533; 0&#65533;b>&#65533;$@&#65533;&#65533;1T&#65533;`M&#65533;GT&#65533;8(&#65533;&#65533;~&#65533;A&#65533;Y&#65533;:@&#65533;&#65533;-I&#65533; &#65533;&#65533;dz&#65533;&#65533;Ud>&#65533;^&#65533;t$&#65533;&#65533;&#65533;&#65533;s&#65533;&#65533;(&#65533;3U9&#65533;7
&#65533;TGN&#65533;u{&#65533;&#65533;&#65533;&#65533;&#65533;5Dh	&#65533;H&#65533;hD&#65533;YD|&#65533;]>a.&#65533;&#65533;g7&#65533;&#65533;&#65533;&#1027;&#65533;&#65533;|&#65533;!#i(&#65533;F&#65533;`h&#65533;P&#65533;&#65533;&#65533;15&#65533;	&#65533;&#65533;~&#65533;q&#65533;R&#65533;?O&#65533;3)&#65533;q&#65533;a&#65533;&#65533;&#1830;&#65533;q{u&#1604;&#65533;(9@&#65533;&#65533;F&#65533;&#65533;&#65533;&#65533; &#65533;&#65533;$&#65533;&#65533;&#281;K&#39305;&#65533;9&#1299;K&#65533;&#65533;J&#65533;hv0!&#65533;Q&#65533;&#65533;2i&#65533;-be&#65533;&#65533;&#65533;&#65533;0D&#65533;W&#65533;&#65533;&#65533;A&#65533;k&#65533;&#65533;&#65533;&#65533;vB&#1238;&#65533;&#65533;*<&#65533;xE&#65533;&#65533;v: @y&#65533;&#65533;&#65533;&&#65533;&#65533; &#65533;&#65533; &#65533;&#65533;	&#65533;&#65533;K&#65533;Q&#65533;&#65533;7&#65533;&#65533;&#65533;7&#65533;#&#65533;t&#65533;G^V;&#65533;&#65533;:&#65533;$&#65533;&#65533;&#65533;&#65533;&#65533;KIq&#65533;!&#65533;&#65533;+&#65533;v7*&#65533;7'&#65533;k&#65533;:vT&#65533;&#65533;&#65533;&#65533;&#65533;f&#65533;&#65533; &#1559;?&#65533;&#65533;&#65533;&#65533;!&#65533;&#65533;&#65533;&#65533;v&#65533;&#65533;+&#65533;&#65533;x&#65533;
&#65533;&#65533;&#65533;g-PE&#65533;8&#65533;qQ&#65533;Q!z&#65533;-q&#65533;&#65533;&#65533;=&#65533;6?s&#65533;&#65533;F&#65533;w[&#65533;&#65533; &#65533;2 9&#65533;&#65533;*&#65533;`&#65533;&#65533;	&#65533;&#65533;&#65533;&#65533; &#65533;&#65533;&#65533;&#65533;&#65533;:&#65533;&#65533;&#65533;&#65533;t^S&#65533;g&#65533;AuJ&#65533;3~o&#65533;&#65533;&#65533;&#65533;&#65533;+&#65533;&#65533;D&#65533;&#65533;\z&#65533;&#65533;&#65533;&#65533;aZUo2&#65533;-&#65533;[&#65533;&#65533;&#65533;?&#65533;&#65533;"&#65533;&#65533;&#65533;&#65533;x&#65533;&#65533;&#65533; &#65533;&#65533;p&#65533;&#65533;K&#65533;~@&#65533;}&#65533;W$&#65533;e^	s&#65533;cA`t&6p`d&#65533;`;&#65533;q &#65533;AKg;U&#65533;FF&#1479;&#65533;&#65533;&#65533;4&#65533;&#65533;(K&#65533;&#65533;&#649;}&#65533;&#65533;&#65533;w&#65533;Z&#1781;Z&#747;GT"&#65533;&#1119;&#65533;X&#65533;&#65533;(&#65533;6&#65533;$Y&#65533;&#65533;&#65533;'&#65533;YY;&#65533;&#65533;&#65533;&#65533;&#65533;&#65533;&#65533;?&#65533;)&#65533;&#65533;6&#65533;&#65533;/E&#65533;J&#65533;&#65533;!&#65533;CD&#65533;Aa&#65533;|&#65533;U[	u&#65533;K'&#65533;&#65533;Pz&#65533;&#65533;&#65533;&#65533;&#65533;o&#65533;&#65533;&#65533;E&#65533;&#65533;BW(K&#65533;h1[&#137;&#65533;H&#65533;&#65533; &#65533;1qt&#65533;B&#65533;;&#65533;z9&#65533;&#65533;&#65533;&#65533;9z@Y&#65533;&#65533;&#65533;&#65533;&#65533;&#65533;|&#44091;&#65533;  &#65533;:r^&#65533;Y&#65533;&#355;b! *g&#65533;&#65533;&#65533;&#65533;&#65533;&#65533;&#65533;+ETdF&#65533;&#65533;),&#65533;j&#65533;&#65533;&#65533;&#65533;K
Ei%&#65533;1#i&#65533;Z&#65533;'&#65533;&#65533;&#65533;&#65533;&#65533;P 4&#65533;c&#65533;{|&#65533;*&#65533;0&#65533;&#65533; &#65533;jr&#65533;&#65533;&#65533;&#65533;&#65533;&#65533;lb&#65533;b&#65533;k-0&#65533;8&#65533;&#65533;&#65533;w&#65533;K&#65533;&#65533;
G&#65533;~o&#65533;F&#65533;T>H&#65533;&#65533;Vx{a&#65533;&#65533;&#65533;q&#65533;$p&#65533;&#65533;W&#65533;&#65533;.0"&#65533;&#65533; !&#1067;	&#65533; #p&#316;&#29959;&#517;&#65533;DE&#65533;8&#65533;&#65533;&#65533;+1'e&#65533;&#65533;&#218;&#65533;&#65533;2&#65533;%&#65533;HG&#65533;}ZI&#65533;&#65533;&#65533;&#65533;&#65533;&#65533; \&#51270;&#65533;&#65533;&#65533;p &#65533;K&#65533;WS&#65533;&#65533;k&#65533;y&#65533; &#65533;) +&#65533;&#65533;&#65533;-_&#65533;M&#65533;&#65533;:UA&#65533;&#65533;&#65533;&#65533;7&#65533;&#65533;&#65533;&#405; &#65533;&#647;&#65533;R}E&#65533;,ls&#65533;c&#65533;4&#1170;&#65533;&#29327;&#65533;|H(&#65533;&#437;
&#65533; &#65533;&#65533;,	&#65533;ps&#65533;&#65533; &#65533;&#65533;&#65533;[&#65533;&#65533;[ I&#65533;t&#65533;
Q"E&#65533;l&#1782;&#65533;1 &#65533;2&#157;
&#700;L&#65533;>&#65533;#&#65533;&#65533;e
sh[&#65533;<&#65533;&#65533;I&#65533;&#65533;e&#65533;&#65533;&#65533;&#65533;&#65533;s*"p&#65533;&#65533;&#65533;}B&#188;&#65533;&#65533;&#65533;&#65533;&#65533;&#65533;&#65533;Su\cR^&#65533;fH&#65533;&#65533;A&#65533;}&#65533;&#65533;&#65533;+&#65533;C&#65533;( &#65533;&#65533;&#65533;dF]t^&#65533;l&#65533;&#65533;&#65533;
1&#65533;&#65533;&#65533;&#65533;&#65533;&#65533;P M	&#65533;&#65533;KH&#65533;>&#1617;&#65533;&#65533;&#65533;&#65533;e&#65533;&#65533;'j7`6m"&#65533;&#65533;k&#65533;&#43185;L>@&#65533;
&#65533;73c&#65533;S&#65533;&#65533;&#65533;&#65533;9&#65533;&#65533;KG&#65533;&#65533;y	&#65533;,p&#65533;s&#65533;&#65533; &#974;#&#65533;e&#65533;t&#65533;&#65533;^&#65533;n&#65533;&#65533;)6`h"&#65533;]&#65533;0M&#65533;&#65533;["&#65533;&#65533;R4&#65533;&#65533;Jw&#65533;N1r&#65533;k&#65533;!&#65533;{&#65533;9&#65533;&#65533;D&#65533;&#65533;8&#65533;&#65533;&#65533;<1&#65533;&#65533;G2&#65533;	K&#65533;	0 "&#65533;&#65533;&#65533;&#65533;&#65533;&#65533;&#65533;#R&#65533;)OD&#65533;&#65533;&#65533;&#65533;a&#65533;.`I&#65533;1>kC&#65533;&#1080;0/7&#65533;&#65533;&#65533;a, ,@&#65533;P&#65533;&#65533;&#65533;  &#65533;5&#65533;p&#535;&#65533;&#65533;,&#65533;&#1117;&#65533;&#65533;&#65533;&#65533;&#1137;RVS&#65533;&#65533;&#65533;GiCE&#1867;)&#65533;1OF&#65533;&#65533;>&#65533;&#65533;&#65533;A}#&#65533;&#65533;&#65533;&#65533;h&#65533;&#65533;p&#65533; &#65533;5&#65533;*&#1055;v&#1547;&#65533;&#65533;&#65533;%&#65533;}
&#65533;&#65533;M&#65533;C&#65533;&#65533;a,&#65533;e<U&#748;5&#65533;b&#65533;&#65533;&#65533;&#65533;&#1508;&#65533;&#65533;2&#65533;+,&#65533;E&#65533;g&#65533;&#65533;&#65533;&#65533;R&#65533;op&#65533;&#65533;&#65533;&#65533;&#65533;,&#815;M#&#65533;&#65533;&#65533; S&#65533;&#65533;&#65533;&#65533;&#65533;>&#65533;&#1548;&#65533;i&#65533;e3&#65533;&#65533;4&#65533;Te&#65533;!.A	&#65533;&#685;5&#65533;&#65533;^/hC&#65533;&#65533;=&#65533;&#65533;u&#65533;Qx&#65533;&#65533;&#65533;&#65533;&#65533;:0"&#65533;&#65533;&#65533;&#65533;&#1758;&#65533;&#65533;J&#65533;&#65533;&#65533;b&#65533;&#65533;f&#65533;&#792;&#65533;73&#65533;4#&#65533;&#65533;&#65533;&#65533;&#65533;"&#65533;&#65533;&#65533;;&#65533;7&#65533;&#65533;S&#65533;"&#65533;	&#65533;q&#65533;
P&#65533;P&#65533;~B&#65533;J&#65533;&#65533;&#65533;-q&#65533;Q9&#65533;99T&J&#65533;R/&#65533;C&#65533;+&#65533;f/&#65533;xQ&#65533;U&#65533;&#65533;&#65533;&#65533;R&#65533;&#65533;&#65533;&#65533;&#65533;&#65533;&#65533;$&#65533;&#65533;&#65533;&#65533;&#65533;-N&#65533;&#65533;@&#65533;P&#65533;&#65533;	&#65533; &#65533;t&#65533;wt&#65533;&#65533;\B&#65533;&#65533; `M&#65533;D&#65533;&#65533;&#65533;&#65533;&#65533;&#65533;&#65533;&#65533;-D&#65533;9=`&#65533;6&#65533;&#65533;Q&#65533;&#65533;*T&#65533;&#65533;&#65533;&#65533;	b&#65533;C0p&#65533;&#65533;0 &#65533;&#65533;&&#65533;	  &#65533;&#9900;&#65533;&#65533;B&#65533;(`5-&#65533;#&#65533;0 &#65533;g&^&#65533;;&#65533;"&#65533;&#65533;\-d&#65533;?H&#65533;4&#65533;a&#65533;&#65533;hm&#65533;6&#65533;&#65533;&#65533;	&#65533; &#65533;Q2&#65533;>
0&#4400;&#520;$p&#65533;&#65533;s&#65533;W&#1175;&#65533;?&#65533;&#1346;&#65533;&#65533;hd&#65533;&#65533;Cr&#65533;]&#65533;&#65533;&#65533;=&#65533;E&#65533;5QD&&#65533;&#65533;&#65533;u.&#65533;&#65533;v&#65533;o &#65533;&#65533;&#65533;&#65533;z].`&#65533;[Z&#65533;&#65533;P&#1340;&#65533;w&#65533;&#65533;&#65533;&#65533;&#65533;/E&#65533;A&#65533;wW=&#65533;)&#65533;&#65533;&#65533;K4i&#1277;>	&#65533;_(&#65533;&#65533;i&#65533;	p r&#65533;!&#65533;Y&#65533;&#65533;&#65533;&#65533;&#65533;Q=&#65533; Y&#65533;&#65533;j-\:&#65533;&#65533;Wj&#65533;&#65533;`&#65533;>&#65533;&&#65533;&#65533;J&#65533;&#65533;u&#65533;fmFL&#65533;`w&#65533;&#65533;	&#65533;&#65533;&#65533;;&#65533;&#65533;q&#65533;&#65533;m&#65533;&#65533;&#65533;&#65533; _`v&#65533;5&#65533;z[x&#65533;3/&#65533;g&#65533;&#65533;&#65533;&#65533;@ &#65533;$K7&#65533;e&#65533;g&#65533;&#65533;|&#65533;&#65533;#&#772;&#65533;&#65533; &#65533;M&#65533;	&#65533;&#65533;#&#65533;&#65533;&#65533;&#65533;Hp&#65533;&#65533;7`3&#65533;F&5U!m2&#65533;tOr	&#65533;&#65533;a&#65533;&#65533;giNq_H&#65533;m&#65533;&#1948;=&#65533;_&#65533;&#65533;&#65533;&#65533;&#65533;. &#65533;1&#65533;&#65533;O!&#65533;&#65533;&#65533;^&#65533;&#65533;B&#65533;&#65533;&#65533;:&#65533;krtb&#329;&#1114;&#65533;&#1089;vD,'&#65533;S&#1252;@ &#65533;%&#65533;l&#65533;&#65533;g&#65533;&#65533;&#65533;
&#65533;C&#65533;&#65533;&#65533;&#65533;	T&#65533;&#65533;p&#65533;|&#65533;	&#65533;&#65533;&#65533;&#65533;&#65533;!&#65533; &#65533; 	?&#65533;BB?
7&#65533;96 &#65533;&#65533;&#65533;&#65533;&#65533;&#65533;&#65533;&#65533;&#65533;&#65533;&#65533;&#65533;&#65533;&#65533;&#65533;&#65533;&#65533;&#65533;&#65533;&#65533;&#65533;&#65533;&#65533;&#65533;&#65533;&#65533;&#65533;&#65533;&#65533;&#65533;		
;7
&#65533;&#65533;?7&#65533;&#906;&&#65533;!!&#65533;&#65533;&#65533;&#1956;&#65533;&#65533;&#65533;&#65533;&#65533;&#65533;&#65533;&#65533;&#65533;&#65533;&#65533;&#65533;&#65533;&#723182;&#65533;&#1698;&#65533;&#65533;-&#1342;&#65533;&#65533;&#1408;&#65533;i&#65533;f?$	Q `&#65533;C&#65533;
e&#65533;$&#65533;[=r&#65533;&#65533;i&#65533;&#561;c&#65533;r&#65533;v&#65533;&#65533;L&#65533;&#65533;d&#65533;L*t&#65533;&#65533;RJ44&#65533;&#65533;&#65533;[&#65533;k&#65533;>`x N&#65533;&#65533;&#65533;!|8&#3176;&#1123;H&#65533;&#65533;&#65533;q&#328;q
`&#65533;9&#65533;&#65533;:-*&#65533; &#1187;&#65533;9&#65533;&#65533; 0A&#65533;0U&#694;&#65533;G&#65533;pIF &#65533;&#65533;	&&#65533;&#65533;(o&#65533;L&#65533;X&#65533;&#65533;&#65533;E&#65533;^&#65533;x&#65533;&#65533;1&#1513;sk_}pK&#65533;&#65533;&#65533;&#65533;&#65533;
 &#65533;&#65533;&#65533;&#65533;V#&#65533;&#1338;&#65533;&#65533;&#65533;
&#65533;&#65533;&#65533;&#65533;&#51659;&#65533;@^&#65533;M{&#65533;&#65533;]S&#65533;]t7/&#65533;;&#65533;EJ&#65533;Z&#65533;H &#1430;&#65533;[O&#65533;&#65533;&#1881;&#65533;Y&#65533;&#65533;&#65533;&#65533;L5&#65533;&#65533;&#1011;&#857;V&#65533;	+&#65533;,a$!&#65533;ZN4[1m&#65533;&#65533;&#65533;S&#1431;&#65533;$]Ew))B0&#65533;&#65533;&#1163;&#65533;&#65533;
14&#65533;Ml=&#65533;&#65533;*&#65533;&#65533;"@&#65533;&#65533;$&#1988;&#65533;R&#65533;c&#65533;iv&#65533;&#65533;&#65533;b@Vx&#65533;(&#65533;&#65533;&#65533;i"a&#65533;&#65533;Y&#65533;0j&#65533;g&#65533;4&#65533;]&#65533;% Iq &#65533;6&#65533;&#65533;&#65533;tWO&#65533;@&#65533;`&#65533;&#65533;&#65533;C,&#65533; &#65533;PnTN&#65533;&#65533;*&#65533;&#65533;&#65533;'&#65533;&#65533;g&#65533;i&#65533;u&#65533;&#65533;KXJ&#65533;&#65533;E&#65533;f;Z&#65533;(b~&#65533;(#&#65533;=F&#65533;&#65533;8&#65533;&#65533;F&#65533;O&#65533;AH&#65533;p$&#65533;&#65533;&#65533;E&#65533;&#65533;&#65533;&#65533;`&#65533;&#65533;&#65533;v&#65533;&#65533;&#65533; &#65533;&#65533;RA^&#65533;U	&#65533;@&#65533;&#65533;&#65533;t`c&#65533;&#65533;*Kt&#65533;&#65533;)J*&#65533;YZ&#65533;&#65533;h&#65533;E&#65533;q&#65533;'&#65533;D&#65533;&#676;&#65533;&#65533;M&#65533;&#65533;&#65533;&#65533;&#65533;m-&#65533;&#65533;&#65533;8S&#65533;
&#65533;&#65533;W&#65533;B&#65533;&#65533;'&#65533;Y3&#65533;z&#65533;&#65533;&#65533;f&#65533;awX&#65533;K&#65533;&#65533;e@&#65533;&#65533;`&#65533;&#65533;6&#65533;&#65533;r&#65533;&#65533;&#65533; &#65533;&#65533;&#1722;&#65533;&#65533;;(&#1019;@q&#65533;!!&#65533;&#65533;"&#65533;&#65533;7&#584;yA&#65533;&#1414;/&#65533;1f&&#65533;/&#65533;
&#65533;&#65533;&#65533; u&#65533;&#1673;L&#65533;&#65533;ja&#65533;&#65533;`J&#65533;&#65533;&#1851;T+&#65533;A,&#65533;&#65533;&#1553;@&#1111;&#65533;`&#65533;&#65533;I&#65533;(&#65533;LXx%&#65533;&#65533;&#65533;9$`&#65533;e&#65533;I&#65533;O&#65533;\&#65533;BNU&#65533;&#347;N&#65533;&#65533;&#65533;&#409;&#65533;:&#65533;&#65533;?&#65533;&#65533;&#65533;&#65533;}B&#65533;&#65533;,&#65533;z&#65533;-T0&#65533;:kS&#65533;&#65533;9&#65533;2&#65533;&#65533;&#65533;&#65533;@&#65533;u&#65533;&#65533;&#65533;&#65533;mr&#65533;x&#65533;&#65533;\]Bm&#65533;C&#65533; P7&#65533;&#65533;&#65533;t|&#1697;&#65533;&#65533;H&#65533;%LJ&#65533;&#65533;I&#65533;*E&#65533;&#65533; 53&#65533;&#65533;&#65533;;*&#65533;&#65533;&#65533; m?&#910;&#1703;TpB&#65533;Q&#65533;8&#65533;&#889;&#65533;&#65533;I&#65533;3&#65533;&#65533;6=Q&#65533;y&#65533;&#65533;z|6G&#65533;&#65533;}&#65533;b v&#65533;x&#2041;&#65533;Z&#65533;&#65533;&#65533;:v&#65533;&#65533;&#823;l&#65533;	&#65533;&#65533;s2&#65533;6&#65533;c&#65533;&#65533;	&#65533;&#1062;a&#65533; &#65533;&&#65533;/&#65533;&#65533;[&#65533;\w&#1922;&#65533;&#65533;&#65533;RB&&#65533;&#65533;k&#65533;&#65533;&#16023;?&#65533;&#65533;d&#65533;s&#65533;&#65533;&#65533;&#65533;&#65533;&#65533;&#65533;&#65533;PZ&#65533;q&#65533;&#65533;dKZ&#65533; M&#65533;&#65533;8$&#65533;&#65533;&#65533;d&#65533;6&#65533;-B&#65533;&#65533;J&#65533;#	&#65533;s&#1299;&#65533;&#65533;d%&#65533;&#65533;5&o&#65533;&#65533;&#65533;&#65533;B&#65533;\)&#65533;&#65533;`d&#65533;j&#65533;- &#65533;(P&#65533;&#65533;&#65533;<&#65533;&#65533;zr&#65533;&#65533;$&#65533;Z&#65533;ra9&#65533;&#65533;&#65533;&#65533;o`=*z&#1084;&#65533;&#324;&#65533;<&#65533;&#65533;
a&#65533;A}&#65533;Q&#65533;/C&#65533;&#65533;&#65533;,&#65533;u&#65533;%&#65533;&#65533;g]Z%&#65533;&#65533;A6&#65533;G&#65533;[&#65533;CHCj&#65533;`9\&#65533;&#65533;&#65533;&#65533;&#65533;	O{&#65533;f&#65533;&#65533; B&#65533;q!&#65533;c&#65533;E&#65533;o1&#65533;}&#65533;	K"&#65533;$&#65533;&#65533;&#65533;;eG$&#65533;!&#65533;P&#65533;&#65533;&#65533;&#65533;~&#65533;&#65533;&#65533;,RE&#65533;4&#65533;M@Y&#65533;vd` &#65533;&#65533;&#65533;.Q!&#65533;i&#1666;_&#65533;&#65533;&#65533;&#65533;rd&#65533;&#65533;:&#65533;<>&#65533;1m9G\Z3B&#65533;&#65533;&#1829; '&#65533;ldc&#65533;&#65533;W&#65533;j&#65533;&#65533;&#65533;&#65533;&#65533;=2&#65533;W&#65533;&#65533;^&#65533;JG&#65533;y&#65533; &#65533;&#65533;&#65533;|K&#65533;?6A&#65533;e&#65533;-&#65533;&#65533;8#&#65533;&#65533;r&#27808;&#65533;&#65533;&#65533;`&#65533;U&#65533;&#65533;&#65533;?&#65533;  Dz&#65533;&#65533;&#65533;y2&#748;U&#65533;&#65533;5&#65533;, &#65533;E&#65533;&#65533;4jC:V&#65533;7VBGX&#65533;S&#65533;&#65533;"+&#65533;0$&#65533;$&#65533;&#65533;(T&#65533;&#65533;'L&#65533;T&#65533;Vv&#65533;K&#65533; &#65533;&#65533;*&#65533;
dEc&#65533;J&#65533;;OB&#65533;&#65533;t&#65533;G&#65533;&#65533;3&#65533;'&#65533;N&#65533;&#65533;&#65533;l3&#65533;UPRK=&#65533;&#65533;_m&#65533;&#65533;&#65533;t&#65533;&#65533;&#65533;:&#65533;EV&#65533;&#65533;/&#65533;R&#65533;&&#65533;&#65533;M&#65533;&#65533;-,&#65533;&#65533;&#65533;&#65533;H&#65533;&#65533;l&#65533;&#65533;&#65533;&#65533;(s&#65533;&#42805;(&#65533;
&#65533;&#65533;
&#65533; &#65533;/Z`&#65533;U),tB&#65533;@&#65533;&#1182; 6^&#65533;@!T;&#65533;&#65533;u&#65533;<&#65533;*&#65533;bAf=vi&#65533;i&#65533;&#65533;&#65533;
&#65533;x&#65533;u|v&#65533;&#65533;[&#65533;R5&#1593;&#65533;%S&#65533;&#65533;S&#65533;&#65533;&#65533;&#65533;&#65533;&#65533;&#65533;@%&#65533;&#65533;&#1934;'b&#65533;&#65533;%&#65533;G{>&#65533;&#65533;|!&#65533;&#65533;&#65533;b&#65533;;&#65533;ThUt&#65533;pj!&#65533;&#65533;lw'&#65533;&#65533;W{&#65533;E# 
)&#65533;'%&#65533;E*Z+H-&#65533;
&#449;_&#65533;&#65533;&#65533;&#65533;&#65533;&#65533;&#65533;&#65533;$&#65533;e,$8&#65533;Y&#65533;
&#65533;/&#65533;ftu(&#65533;&#65533;&#65533;3&#65533;&#65533;\&#65533;Kft&#65533;L&#1652;&#65533;&#65533;&#65533;$&#20899;&#65533;6&#65533;&#65533;&#712;&#65533;&#65533;&#65533;B0&#65533;&#65533;2&#65533;bB&#65533;$+&#65533;&#65533;&#65533;&#65533;&#65533;&#65533;&#65533;&#749;&#65533;&#65533;4&#65533;Yz^&#65533;&#1754;|`<&#65533;&#65533;&#65533;&#65533;&#423;!gKl>_&#65533;7Q`&#65533;&#65533;S&#65533;!&#65533;&#65533;8yS&#65533;t&#65533;y&#65533;&#65533;z&#65533;&#65533;&#65533;&#65533;~&#65533;~i6&#60812;&#65533;Y7&#65533;B&#65533;&#65533;&#65533;K9&#65533;&#65533;&#65533;&#65533;&#65533;\&#65533;6&#65533;&#65533;E &#65533;$D&#983;_&#65533;[9bY&#65533;&#65533;V]{&#65533;&#65533;&#65533; 8&#65533;6&#65533;o&#65533;&#65533;&#65533;qX8R&#65533;&#754;&#65533;&#65533;X&#65533;"&#65533;&#65533;-O&#65533;&#65533;U&#65533;8b&#65533;&#65533;8&#65533;&#65533;&#65533;,&#65533;&#65533;&#65533;o&#65533;&#65533;&#65533;#&#65533;&#65533;&#65533;E&#65533;e&#65533;&#65533;6&#65533;&#65533;-&#65533;HL&#65533;BvA&#65533;Y&#65533;	&#65533;R"~(&&#65533;&#65533;b &#65533;&#65533;&#65533;&#65533;&#65533;ls&#65533;q&#65533;&#65533;&#65533;8L&#65533;&#65533;TX&#65533;&#65533;Lr&#65533;&#65533;aME9&#65533;&#28804;&#65533;_&#65533;H&#65533;u&#65533;&#65533;&#65533;i&#65533;{a&#65533;M&#65533;e&#65533;N&#65533;&#65533;\&#65533;&#65533;<Z&#65533;&#65533;q}&#65533;&#65533;b&#65533;9&#65533;hOT&#1314;&#65533;&#65533; b&#65533;&#65533;&#65533;&#65533;&#65533;&#65533;&#65533; :&#589;&#65533;zfD&#65533;&#65533;{&#65533;2z&#65533;&#28948;(*'&#65533;3>&#65533;&#65533;&#65533;z2&#1088;(}&#65533;Raa)P&#65533;&#65533;&#65533;&#65533;$&#903;&#65533;@T|cE&#65533;)&#65533;&#65533;&#65533;&#1188;&#65533;&#65533;3H%&#65533;&#65533;e"&#65533;t/&#65533;+RI&#65533;&#65533;&#65533;S&#65533;Xt&#65533;&#65533;&#10523;&#608;P$u&#65533;"&#65533;)W7&#65533;6&#1778;&#65533;)y&#65533;i&#65533;&#65533;&#65533;M&#65533;E&#65533;&#65533;V&#517;i&#65533;t&#65533;W`z&#582;,)&#65533;&#65533;&#65533;%&#65533;F"FC&#65533;&#65533;&&#65533;F&#65533;@&#65533;E^&#65533;&#65533;&#65533;(&#65533;
&#65533;&#65533;k  Y1&#65533;&#65533;U&#65533;&#65533;&#65533;:&#65533;/&#65533;&#65533;&#65533;&#27007;?&#65533;+&#65533;Z0&#65533;&#65533;&#65533;j&#65533;6A&#65533;&#65533;G oS&#65533;O(&#65533;&#65533;&#65533;~[&#65533;T&#65533;&#65533;@ &#65533;&#65533;h&#65533;&#65533;&#65533;!(&#65533;y&#65533;&#65533; Z&#65533;lk&#65533;z**&#65533;y8uZ&#1949;&#65533;&#65533;/H&#65533;2&#65533;&#65533;&#1399;Te&#65533;R~A&#65533;
E& M&#65533;@Z@P&#65533;_&#65533;`0@&#65533;&#65533;*&#65533;W&#1826;e&#65533;&#65533;eW&#65533;Q&#65533;&#1186;&#65533;&#65533;ZY&#65533; Y&#65533;(&#65533;&#65533;&#65533;V&#65533;W@&q&#1024;&#65533;&#65533;&#65533;0 &#65533;
&#65533;5&#65533;&#65533;d!6ZT&#257;&#65533;R5&#65533;&#65533;2&#65533;U&#65533;X&#65533;&#65533;>#&#65533;~&#65533;*&#65533;&#65533;@9&#65533;&#65533;&#65533;0&#65533;E610&#65533;&#65533;R&#65533;9&#65533;&#65533;K&#65533;S&#65533;:&#65533;_T&#65533;X&#1089;u&#65533;R&#65533;&#65533;j&#65533;&#65533;d&#65533;&#65533;&#65533;|&#65533;Sg&#65533; &#65533;0*&#65533;RF&#65533;
-&#65533;$&#65533;&#65533;&#65533;&#65533;]&#65533;u=H!>&#65533;
8&#65533;
&#65533;&&#65533;&#65533;&#65533;7pz&#65533;&#65533;&#65533;&#1092;&#65533;D+-fM#&#65533;&#65533;(5F&#65533;&#65533;Bu&#65533;&#65533;h`&#65533;=@*&#65533;S6P &#65533;hmG&#65533;1P&#65533;&#65533;&#65533;R&#65533;pvH&#65533;5&#65533;PEfX&#65533;[&#65533;&#65533;g"4O&#65533;2Z&#65533;K/B
16>&#65533;&#65533;&#65533;GUR&#65533;P &#65533;&#65533;.&#65533;&#65533;t&#41993;NS;xl&#65533;a_mhJ&#65533;W&#65533;1&#65533;0&#65533;&#65533;@	 ct&#65533;C-,&#65533;&#65533;&#65533;&#65533;&#65533;&#65533;|&#65533;
c &#65533;&#65533;&#65533;&#65533;`FX_&#65533;3D&#65533;x&#65533;Gs%&#65533;&#65533;&#65533;V&#65533;R&#65533;&#65533;&#65533;n&#65533;&#65533;u&#65533; LM&#65533;aAcD[H&#65533;5;11kuq)A	&#65533;&#65533;&#65533;:(&#65533;
&#65533;}4&#65533;4&#65533;&#65533;IJ&#142;/&#65533;&#1776;U&#65533;  ~&#65533;{=&#65533;y*H&#65533;:&#65533;6M&#65533;&#65533;`#t1^&#65533;&#65533;aR|&#65533;U&#65533;$!&#65533;t
qw&#65533; &#65533;jB&#65533;&#4438;w&#65533;&#65533;>&#65533;  RQ9&)"&#65533;7e&#65533;$&#65533;f`&#65533;&#65533;`'yc&=&#65533;k+T<&#65533;&#65533;#%3&#65533;A`i&#65533;d&#65533;" @A&#65533;5(9'&#65533;D&&#65533;&#65533;&#65533;w4&#65533;i'&#65533;_|&#65533;I/gQ&#65533;$
3e*@&#65533;$!` /&#65533;7&#65533;&#65533;\F&#65533;i&#65533;@{w_&#65533;&#65533;&#65533;&#65533;&#65533;&#65533;@v&#65533;F]&#65533;t&#65533;I&#65533;y<&#65533; Ti&#65533;&W&#65533;dO&#65533;&#65533;f&#65533;pD&#65533;CyCy
&#65533;G1vQ&#65533;&#65533;p7j7^ ;&#65533;0&#65533;PZ;1
g&#65533;y&#65533;&#65533;&#65533;&#65533;&#65533;&#65533;&#65533;s&#65533;&#65533;&#22289;&#65533;tX&#65533;&#65533;4>#.r&#65533;!&#65533;&#65533;
&#65533;&#65533;2&#65533;&#65533;DF&#65533;&#65533;I0 &#65533;&#65533;@&#65533;&#65533;&#65533;&#65533;/%H,E&#65533;&#65533;\g&#65533;|&#65533;&#65533;q&#65533;&#65533;
&#65533;q&&#65533;Y~&#65533;&#65533;<&#65533;h?&#65533;z&#65533;H&#65533;&#65533;j&#65533;&#65533;&&#65533;	pSzM#pC&#65533;&#65533;&#65533;c3,  & |&#65533;'"{	&#65533;&#65533;&#65533;"&#65533;&#65533;&#65533;&#65533;i3&#65533;w &#65533;bu18s&#65533;,&#65533;h;&#65533;oI&#65533;p&#65533;&#65533;&#65533;&#65533;il#&#65533;&#65533;Dp&#65533; &#65533;yiy!@&#65533;&#65533;&#65533;F<&#65533;-&#65533;&#65533;&#65533;Q&#65533;&#65533;1&#65533;&#65533;C;&#65533;C&#65533;&#65533;m&#65533;x&#41374;&#65533;&#65533;OG&#65533;YC&#65533;p&#65533;i&#65533;Y8UB&#65533;;+:&#65533;&#65533;u&#65533;&#485;-&#65533;&#65533;-&#65533;&#65533;&#65533;&#65533; tD&#65533;0&#65533;7
&#65533;PU&#65533;&#65533;&#65533;&#65533;&#65533;23&#65533;&#65533;&#65533;?&#65533;dt&#65533;H8&#65533;b&#65533;MI3&#65533;&#65533;&#65533;&#65533;"X18a&#65533;D@K)QeU&#65533;^*7I&#65533;'s9&#65533;&#65533;P%&#65533;&#65533;\&#65533;&#65533;&&#65533;
%&#65533;j&#65533;v&#65533;;&#65533;?&#65533;rStR&#65533;t|X*&5Q	}&#65533;=&#65533;e&#65533;idj&#65533;&#65533;
*&#65533;
&#65533;)qoJ&#65533;&#65533;&#65533;&#65533;&#65533;&#65533;z&#65533;2&#65533;[&#65533;&#65533;ur&#65533;E`w!&#65533;+J&#65533;&#65533;dF&#65533;&#65533; f&#65533;q&#65533;&#65533;tt&#65533;&#65533;'B&#65533;pA&#65533;&#65533;+&#65533;&#65533;A&#467;&#65533;[&#65533;G&#65533;f&#65533;J&#65533;\r&#65533;ub05&#65533;C&#65533;&#65533;X&#65533;y&#65533;=gF&#65533;J	&#432;9&#1107;L8&#65533;.+&#65533;($&#65533;&#65533;lqq&#65533;&#65533;&#65533;Eq&#65533;&#65533;a&#65533;&#65533;&#65533;&#65533;&#65533;w6&#65533;,&v1)&#65533;BH&#65533;oZg*r
&#65533;9&#65533;&#65533;z?m&#65533;&#65533;	!&#65533;&#65533;&#65533;&#65533;|	A&#65533;tR;P&#65533;&#65533;&#65533;6j&#65533;&#65533;&#65533;&#65533;D&#65533;&#65533;sVB&#65533;1&#65533;&#65533;I&#65533;1&#65533;J!&#65533;&#65533;!&#65533;&#65533;5&#65533;&#65533;htTD&#65533;xe&#65533;g*{{&#65533;x&#65533;4&#65533;`A0&#65533;c~&#65533;&#65533;K&#65533;&#65533;9&#65533;	&#65533;6&#65533;k&#65533;z9&#65533;Q&#65533;B&#65533;<&#65533;&#65533;pg&#65533;E&#65533;-&#65533;&#65533;O&#65533;wi&#65533;%A&#65533;&#65533;&#65533;8&#65533;&#65533;&#65533;&#65533;!Z&#65533;W#BZ&#65533;^<&#65533;1&#65533;r!3kG&#65533;&#65533;&#65533;&#65533;&#65533;(=&#65533;&#65533;h&#65533;u}&#65533;k:&#65533; > I	&#65533;&#65533;&#65533;6s&#65533;
&#1051;nN&#15655;&#65533;4&#65533;> &#65533;&#65533;{&#65533;&#65533;)m&#65533;1&#65533;|P2#&#65533;:0&#65533;:&#65533;8&#65533;2a&#65533;Wg\=&#65533;(&#1725;&#65533;&#65533;G Ns&#65533;&#65533;/&#65533;&#65533;}6&#65533;d#&#65533;S&#65533;]&#65533;&#65533;&#65533;a;&#65533;&#65533;&#44984;A&#65533;&#65533;&#65533;?R&#65533;9!-&#65533;;&#65533;lcc&#65533;&#65533;y&#65533;&#65533; &#65533;&#65533;&#65533;&#65533;&#65533;v&#65533;&#65533;&#65533;&#65533;&#65533;&#65533; &#65533;&#65533;W&#65533;&#65533;C?;3&#65533;)v&#65533;&#65533;&#65533;&#65533;&#65533;<&#65533;&#65533;&#65533;&#65533;'&#65533;?&#65533;g8:jb$<Vmm3&#65533;3&#65533;&#65533;&#65533;&#65533;&#65533;>&#65533;>P&#65533;&#65533;&#65533;&#65533;&#65533;&#65533;1&#65533;&#65533;U9V$&#65533;{&#65533;&#65533;&#65533;=Y!&#65533;&#65533;uuHxU&#65533;&#65533;X0&#65533;:<&#65533;>&#65533;&#65533;bvnL&#65533;&#65533;A&#65533;&#279;&#65533;$L!H&#65533;e^r&#65533;y&#1749;c&#65533;j&#65533;&#1489;&#65533;&#65533;&#65533;P&#65533;AKrbj&#65533;&#65533;&#65533;&#65533;xddy&#65533;&#65533; B&#65533;
p&#65533;&#560;0&#65533;&#65533; &#65533;)kS&#65533;&#65533;`&#750; &#65533;9&#65533;&#65533;&#65533;{&#65533;q&#65533;&#65533;X&#65533;&#65533;&#65533;9&#65533;&#65533;&#65533;&#65533;&#65533;{&#65533;&#65533;Y't&#65533;:&#65533;,&#65533;&#65533;&#65533;V&#65533;u&#367;&#65533;&CD&#65533;K&#725;&#65533;G+`&#65533;;&#65533;U&#65533;&#65533;>&#65533;&#65533;&#65533;&#65533;&#65533;&#65533;&#65533;%&#65533;&#65533;7t&#65533;&#65533;::&#65533;X\&#65533;["&#65533;D&#65533; P&#65533;&#65533;$K>D&#65533;&#65533;&#65533;&#65533;0&#65533;&#65533;&#65533;K&#65533;l&#65533;&#65533;&#65533;l&#65533;&#65533;'&#65533;@<$B&#65533;@")
 ^WU&#711;&#65533;&#65533;J~HI&#65533;&#307;&#65533;&#65533;3IK>&#65533;&#65533;&#1555;&#65533;lb&#65533;&#65533;&#65533;&#65533;&#10006;&#1569;&#65533;0&#65533;
'@D&#65533;1[s!a&#65533;&#65533;r&#65533;Q+-*&#65533;&#1425;%vLX&#65533;&#65533;5&#65533;XBW&#532;&#65533;?!&#65533;
y&#1269;&#65533;s4mMj|&#65533;K&#65533;&z&#65533;3&#65533;I$&#65533;&#10786;&#65533;&#65533;&#65533;&#65533;&#65533;D&#65533;e[zy&#65533;&#65533;&#65533;&#65533;CxE&#65533;&#1488;_&#339;&#65533;&#65533;(q&#65533;&#65533;&#65533;&#65533;n!	&#65533;&#65533;zw&#65533;L&#65533; %1&#65533;>$&#65533;&#65533;!&#65533;K&#65533;z&#65533;&#65533;?W&#65533;&#65533;&#65533;`&#65533;	P&#65533;",p e*r&#65533;+0&#65533;"&#65533;&#820;&#65533;$&#65533;|[&#65533;&#65533;&&#65533;YP&#65533;&#65533;&#65533;!&#65533;$&#65533;|&#65533;&#65533;yP&#65533;&#65533; &#65533;&#65533;f[&#65533;\&#65533;h&#65533;&#65533;&#65533;]&"	&#65533;&#65533;F&#65533;&#65533;c,:h|&#65533;&#65533;G3&#65533;:0b&#65533;&#65533;&#65533;s1&#65533;&#65533;&#65533;e&#65533;&#65533;	!.&#65533;5&#1396;&#65533;&#65533;&#65533;&#65533;#B",A"dR&#65533;&#65533;&#65533;(&#1273;&#65533;V&#65533;RM&#65533;&#65533;&#65533;J&#65533;&#65533;1&#65533;&#65533;&#1495;&#65533;&#65533;&#65533;&#65533;&#65533;&#65533;&#65533;T&#65533;2&#65533;&#65533; @0&#65533;&#65533;m&#65533;f&#365;94H4DC&#1225;"&#65533;&#65533;>Q&#1298;&#65533;&#65533;QCa&#1591;&#65533; &#65533;&#65533;&#65533;&#65533;&#65533;&#65533;&#65533;&#65533;&#65533;&#65533;&#1999;&#65533;&#65533;&#65533;D&#65533;&#65533;&#65533;1	]&#65533;E&#65533;g' -&#65533;&#65533;&#65533;&#65533;[&&#65533;&#65533;35&#65533;&#65533;&#65533;&#65533;&#65533;T"&#65533;&#65533;)&#65533;1V&#65533; &#65533;{&#65533;&#65533;&#65533;Sew&#65533;&#65533;&#65533;m&#65533;&#65533;SNv&#65533;&#196;bZ&#65533;&#65533;&#65533;&#65533;0M&#1555;c)&#65533;2  &#65533;6&#65533;&#65533;&#65533;	P	&#65533;&#65533;&#65533;5P&#65533;&#798;w&#1659;(&#65533;+&#65533;&#65533;U&#65533;&#65533;&#65533;B&#65533;&#65533;&#65533;"&#65533;])X&#65533;&#65533;z&#65533;SA;C&#65533; >&#65533;b;+&#65533;&#65533;&#65533;0;&#27275;&#65533;a&#65533;l`m&#65533;-&#65533;&#65533;&#65533;ZF&#65533;/Ml=&#65533;E&|-AB,A&#65533;&#65533;&#65533;&#65533;aN&#65533;=&#65533;t=t&#65533;&#65533;y&#65533;&#65533;M "9&#65533;&#65533;R&#65533;&#65533;&#65533;&#65533;&#65533;:&#65533;&#65533;
t&#1404;-&#65533;&#65533;H&#65533;&#65533;&#65533;,&#65533;s&#65533;A2aj&#65533;&#65533;3&#65533;&#65533;h&&#65533;3&#65533;&#65533;c&#65533;2N&#1203;&#65533;&#65533;=&#65533;&#65533;h&#65533;@&#65533;&#583;&#65533;&#65533;9&#65533;
&#65533;c&#65533;&#65533;@&#65533;R&#65533;  &#65533;&#65533;0&#65533;k"~&#65533;W{*y&#65533;+2`&#65533;\D&#65533;3Z0&#65533;%&#20765;:&#65533;)&&#65533;&#65533;&#65533;C&#65533;c^&#65533;n&#65533;&#65533;&#65533;W:&#65533;nN&#65533;`&#65533;*&#65533;
&#65533;]&#65533;;&#65533;&#65533;C&#65533;&#65533; Q&#65533;~&#65533;&#65533;&#65533;&#65533;R&#65533;6= &#65533;N&#65533;&#65533;^&#65533;0&#65533;&#65533;&#65533;224&#65533;!&#65533;~&#65533;&#65533;&#65533;*e6n&#65533;Pg&#65533;&#65533;&#65533;+'&#65533;
&#65533;&#65533;D&#65533;I&#65533;@\
&#65533;,&#65533;&#65533;&#310;]&#65533; &#65533;&#65533;7&#65533;	 <_&#65533;Q&#65533;&#65533;&#65533;Anb]I&#65533;*&#65533;;&#65533;nS&#65533;&#65533;M_!.`s&#65533;V&#65533;&#65533;&#65533;&#65533;~=&#719;&#65533;&#65533;&#65533;&#65533;&#65533;&#65533;&#65533;"&#65533;&#65533;$if&#65533;&#65533;&#65533;&#65533;&#1137;;&#65533;&#65533;&#65533;&#65533;x&#65533;&#65533;&#65533;&#65533;9&#65533;It &#65533;&#65533;o}X&#65533;p,+/&#65533;&#65533;&#65533;?&#65533;&#65533;&#65533;6i&#65533;(6  &#65533;S&#1766;&#65533; &#65533;&#65533;>k9A.t:&#65533;[&#65533; &#65533;&#65533;L8S.&#65533;@a/?,&#65533;&#65533;&#65533;'&#65533;&#65533;P&#65533;&#65533;&#65533;&#65533;&#65533;&#65533;?
&#65533;&#65533;>iZ&#65533;&#65533;&#65533;&#65533;Ps&#65533;Tc&#65533;&#65533;Z&#65533;k&#65533;&#65533;&#65533;&#65533;&Y?&#65533;jh &#65533;&#65533;d&#65533;&#65533;U&#65533;@E&#65533;&#65533;&#65533;&#65533;sw9p&#65533;n&#65533;&#65533;o&#65533;&#65533;  &#65533;&#65533;7??&#65533;&#65533;&#65533; &#65533;&#65533;&#65533;!&#65533;&#65533;&#65533;&#65533;&#65533;&#65533;&#65533;&#65533;&#65533;&#65533;&#65533;&#65533;&#65533;&#65533;&#65533;&#65533;&#65533;&#65533;&#65533;&#65533;&#65533;&#65533;&#65533;&#65533;&#65533;##&#65533;&#65533;&#65533;&#65533;&#65533;&#175;-&#65533;&#65533;!&#65533;!&#65533;7&#65533;&#65533;&#1741;
;9&#65533;&#16793;&#65533;&#65533;&#496;&#65533;&#65533;&#65533;&#65533;&#65533; 	
B&#65533;?	&#65533;&#65533;&#65533;,><&#65533;&#42279;&#65533;Pa06&#46586;&#65533;#J&#65533;&#65533;&#901;+&#65533;(j&#65533;&#65533; &#65533;_	1&#65533;&#65533;&#65533;!0&#65533;<&#65533;&#65533;]F	nx&#65533;&#65533;&#65533;p9|&#65533;&#1024;g&#65533;s&#65533;RT&#65533;&#65533;&#65533;>J&#65533;&#1091;$	^"DB&#65533;Q`&#65533;3O-,&#65533;&#65533;&#65533;A&#65533;&#65533;`m	K&#65533;&#65533;&#1651;&#65533;,p&#65533;@)T&_M&#65533;&#65533;0&#65533;&#65533;&#65533;d5&#65533;&#65533;&#65533;Bh&#65533;3&#65533;M&#65533;&#65533;&#65533;*w&#192;!&#65533;@&#65533;jdG&#65533;R&#65533;I7&#65533;&#65533;&#65533;&#65533;(&#1150;!BOT&#65533;&#65533;Tqa&#65533;V&#65533;&#65533;&#65533;&#1520;c&#65533;j&#65533;&#65533;&#65533;&#65533;&#65533;&#65533;Z&#65533;&#65533;&#65533;1&#1283;)| hBB!&#65533;&#65533;&#65533;&#65533;&#65533;&#65533;&#65533;x&#65533;&#65533;	&#65533;d&#65533;D!&#65533;\t&#65533;2S&#65533;&#65533;&#65533;J&#65533;&#65533;*&#65533;&#65533;[	&#65533;&#65533;&#65533;m&#65533;&#65533;&#65533;&#65533;f&?b&#65533;&#65533;&#65533;}&#65533;&#65533;4&#65533;&#1077;&#65533;	&#1315;@R&#65533;&#65533;&#65533;&#65533;%&#65533;<s&#65533;d&#65533;1bYw	@"x&#65533;`@r?a`:&#65533;&#65533;*\&#65533;&#65533;.x&#598;^-&#65533;&#1383;&#8851;e&#65533;KX&#65533;P&#65533;P+&#65533;&#65533;&#65533;`&#65533;&#65533;&#65533;N&#65533;@&#65533;&#65533;S&#65533;
n&#65533;!&#65533;Ep&#65533;SI=&#65533;6.b&#65533;9&#1377;&#65533;A)&#65533;&#65533;&#65533;o&#65533;&#65533;&#65533;&#65533;`&#65533;	Z&#65533;&#65533;+%&#65533;Q&#65533;h&#65533;I9"&#65533;775v&#65533;&#65533;w&#65533;&#65533;&#65533;u&#65533;&#65533;&#65533;K/u&#65533;Yb?RR&#65533;M&#65533;I|&#65533; \&#65533;8&#1680;&#65533;aP&#65533;&#65533;f&#65533;iC&#65533;F&#65533;e.l&#65533;'H!&#65533;
&#65533;
&#1872;&#65533;NW$&#65533;'&#65533;ZH&#65533;J&#65533;#7&#65533;&#65533;]&#65533;STq&#65533;A`&#65533;*&#65533;.|&#65533;&#1766;&#65533;&#65533;&#65533;&#65533;Y)>&#65533;&#65533;h&#65533;6&#65533;&#65533;&#65533;&#65533;&#65533;!&#65533;QsMwB&#65533;+&#65533;8&#65533;S9&#65533;&#65533;&#65533;1&#65533;!I&#579;7uS&#65533;P&#65533;a;&#65533;&#65533;&#65533;&#65533;(D&#65533;&#1764;&#65533;&#65533;+&#65533;&#65533;#&#65533;&#65533;&#65533;Cj&[&#65533;H
)&#65533;0Xu&#65533;PI&#65533;&#65533;d&&#59163;!&#65533;&#65533;&#65533;&#65533;N%&#65533;c&#65533;&#65533;V&#65533;A?&#65533;$gJ{&#65533;2&#65533;&#65533;l+ &#65533;J&#65533;&#65533;&#65533;&#65533;-<&#65533;&#65533;&#65533;bK&#65533;&#65533;#>&#65533;^+&#65533;&#65533;&#65533;1&#65533;2@&#65533;&#65533;&#65533;

a&#65533;&#65533;&#65533;&#65533;>&#65533;&#65533;`&#65533;REl&#65533;q;W&#65533;/vV#&#65533;&#65533;MF&#65533;w&#65533;&#65533;&#65533;u`&#65533;&#65533;&#65533;&#65533;4&#65533;&#65533;&#65533;&#166;\0&#65533;F+&#65533;P&#65533;f&#65533;,&#65533;pQM&#65533;&#65533;&#65533;&#65533;bl*&#65533;&#1917;&#65533;&#65533;&#65533;&#65533;&#65533;&#65533;-!&#65533;&#65533;
&#65533;P&#65533;'&#65533;&#65533;&#65533;[% Q	=&#65533;&#65533;&#65533;&#65533;&#65533;gW*+k'&#65533;&#65533;#B&#65533;X&#1844;&#65533;&#1883;&#65533;&#65533;!&#65533;4&#65533;&#65533;&#65533;&#65533;/D&#65533;0,&#65533;&#65533;&#65533;/&#65533;&#65533;t*v&#65533;&#65533;&#65533;-&#65533;&#65533;@&#65533;:6X&#65533;&#65533;=p&#65533;&#65533;&#65533;&#1189;k&#65533;&#65533;}&#65533;g#&#65533;&#65533;@bs*2&#65533;&#65533;&#65533;DUU&#65533;&#65533;l&#65533;:&#65533;&#65533;&#65533;&#65533;&#65533;1&#65533;Y(7&#65533;&#65533;&#65533;&#65533;x&#65533;&#65533;&#65533;h&#194;4&#65533;&#65533;&#65533;hA@&#65533;&#65533;'0&#65533;&#65533;&#65533; 0&#65533;&#65533;&#65533;+OU&#65533;&#65533;&#65533;&#65533;&#65533;-^&#65533;RTL%&#65533;0&#65533;n&#65533;H&#786;&#458;&#65533; /a&#65533;(&#65533;:.p&#65533;&#65533;&#65533;@&#65533;YJ!&#65533;&#65533;&#65533;b &#65533;&#65533;0 &#65533;&#1325;+P&#1494;s&#65533; &#65533;u
&#65533;&#65533;&#65533;&#65533;"&#65533;kO6&#65533;&#65533;a2&#65533;&#65533;TM&#65533;&#65533;XY"&#65533;Q* &#65533;DXU&#65533;M&#65533;Bq&#65533;5M8[&#65533;U&#65533;C` &#65533;&#65533;&#65533;(H&#65533;&#65533;5&#65533;&#65533;&#65533;E&#65533;X&#65533; /2lE&#65533;(%&#65533;&#65533;&#65533;&#65533;dB&#65533;&#65533; (&#65533;Sc&#65533;1&#65533;&#65533;v&#65533;iA5V&#65533;&#65533;~&#65533;&#65533; &#65533;Z&#65533;t&#65533;"&#65533;=`&#65533;&#65533;	&#65533;T&#65533; jNS&#473;&#65533;6&#65533;C&#65533;"A&#65533;&#65533;&#65533;&#65533;&#65533;X&#257;zsT$w&#65533;C6	M&#65533;&#65533;adB&#65533;&#65533;3C&#65533;&#65533;)F&#65533;
k&#938;69&#65533;/E &#65533;Bt;&#2046;&#1201;&#65533;&#65533;8&#65533;&#65533;&#65533;2'&#65533;&#65533;z&#65533;&#65533;.& c&#65533;&#480;&#65533;HA
\&#65533;P&#65533;Fa;&#65533;&#65533;pF&#65533;E&#65533; q&#65533;&#65533;SU&#65533;|&#65533;!|KW&#65533;7B&#65533;D&&#65533;&#65533;$z&#65533;&#65533;&#65533;&#65533;L* P&#65533;&#1358;4
&#65533; &#65533;( 	&#65533;&#65533;F&#65533;f&#65533;t&#65533;IR&#65533;c&#65533;&#65533;!&#65533;}&#65533;&#1318;&#65533;E&#65533;((&#65533;&#65533;'&#65533;k9&#65533;&#65533;&#65533;&#65533;&#65533;&#1219;&#65533;&#65533;b&#65533;&#65533;4&#65533;F$ V&#65533;&#452;&#65533;s&#65533;&#65533;&#65533; &#65533;)&#65533;&#65533;6&#65533;=8&#65533;&#65533;&#65533;3&#65533;-&#65533;S i(R&#65533;&#65533;@&#65533;&#902;&#65533;&#65533;y@ '&#65533;H&#65533;ZsTnT&#65533;&#65533;&#65533;Hx&#65533;]&#65533;;bB&#1122;`&#65533;2&#65533;jJ&#65533;#?&#65533;&#65533;&#65533;'&#65533;	&#65533;"d &#65533;U$ (&#65533;h&#65533;&#65533;5&#65533;`&#1010;[&#65533;&#65533;U"&#65533;5QpM&#65533;SZ&#65533;&#65533;"&#65533;&#65533;5&#65533;r &#65533;t&#65533;IOr&#65533;&#65533;&#65533;EB&#65533;+&#65533;&#65533;`SY1Y;&#65533;&#65533;O~&#65533;)&#65533;?
Pp&#65533;&#65533;P&#730;v!&#65533;&#358;&#65533;&#65533;,j&#65533;Bh&#65533;g=&#65533;Eq&#22219;&#410;(&#65533;x&#65533;)&#65533;&#65533;B&#65533;&#65533;(&#65533;&#65533;&#1550;&#65533;&#65533;&#1391;&#65533;'&#1429;&#65533;.&#65533;&#65533;&#1810;&#65533;&#891;&#65533;&#65533;`\@*xZ% &#65533; 1&#65533;s&#65533;T`&#65533;&#65533;{j&#65533;S`&#65533;,&#65533;=(E>&#1356;
L&#65533;x<&#65533;&#65533;&#65533;&#65533;bD/~*QD&#65533;>&#65533;&#65533;&#65533;&#65533;&#65533;M&#65533;%&#65533;&#65533;&#65533;*&#65533;&#65533;&#65533;u7;N&#65533;a`;&#65533;&#65533;Aw@&#65533;&&#65533;;%/&#65533;&#65533;&#65533;B &#65533;XRtd5KK&#65533;E&#65533;&#65533;&#65533;WL&#65533;&#65533;&#65533;\&#65533;&#65533;&#65533;&#65533;Vo&#65533;&#65533;MX&#65533;&#65533;&#65533;&#65533;{&#65533;>n&#65533; -&#1774;&$C&#65533;t&#65533;2&#65533;&#65533;eXMhEk&#65533;&#65533;@ MHp&#65533;&#65533;D&#65533;+&#65533; (&#65533;S
}&#65533;@&#65533;&#65533;&#65533;h&#65533;&#65533;`&#65533;TjID&#65533;&#65533;E&#65533;\&#65533;]:+;&#65533;)&#65533;&#65533;&#65533;Bure&#16432;&#65533;E9e3b&#65533;\&#65533;6c&#65533;m &#65533;%DH0e:&#65533;H&#65533;&#65533;&#65533;&#65533;D&#65533;C&#65533;l&#65533;&#65533;&#1973;&#65533;n<U&#65533;liE&#65533;&#65533;"P&#65533;&#65533;6&#65533;&#65533;w&#65533;&#65533;z&#65533;&#65533;B&#65533;vXEZ&#65533;%P&#65533;x&#65533;6|&#65533;&#65533;D&#65533;&#65533;&#65533; y&#65533;C&#65533;&#65533;  Ai&#65533;R&#138;&#65533;&#65533;O10"&#65533;*&#65533;&#13164;yS%&#65533;TNw{&#65533;&#65533;&#65533;l&#1826;&#65533;&#65533;[T &#65533;&#65533;&#65533;[Ip&#65533;t&#65533;&#65533;&#65533;S&#65533;&#65533;+&#65533;p*&#57910;&#65533;&#65533;&#65533;pY&#65533;2&#65533;&#65533;&#65533;L&#65533; &#65533;&#65533;(&#65533;&#65533;Ch&#65533;M&#65533;&#65533;J&#65533; S9"}&#65533;&#65533;\3&#65533;&#65533;g]&#65533;.
.l\u@ &#65533;&#65533;x&#65533;&#65533;Zr&#65533;&#65533;&#65533;.&#65533;&#65533;&#65533;$&#65533;&#65533;]&#65533;&#65533;$&#65533;&#65533;&#1836;&#65533;[&#65533;x&#65533;&#65533;}?Z+ &#65533;&#65533;&#411;&#65533;N&#65533;&#65533;]d&#65533;&#65533; &#65533;w&#65533;&#65533;@C&#65533;&#65533;&#1283;&#65533;&#64617;@&#65533;H&#65533;&#65533;*&#1935;&#65533;Q2&#65533;&#65533;&#65533;nCv[&#65533;Qw&#65533;t&#65533;&#65533;|}b	@!&#65533;qE&#65533; &#65533;&#65533;&#65533;/&#274;&#65533;| ! &#65533;&#65533;]&#65533;&#65533;&#65533;i&#65533;0V&#65533;&#65533;&#65533;&#65533;|&#65533;&#65533;&#65533;E&#65533;&#1045;g &#65533;&#65533;&#65533;&#65533;@?&#65533;@&#65533;&#65533;&#65533;&#65533;&#65533;P-hJW&#65533;&#1678;G5&#65533;F%f&#65533;z&#65533;Wy&#65533;'|&#65533;&#65533;d&#65533;q&#65533;&#65533;<5&#65533;&#65533;&#65533;J1&#65533;5M&#65533;&#65533;G&#65533;&#65533;zJ&#65533;~&#65533;o&#65533;&#65533;&#65533;&#65533;GJT7`&#65533;R &#65533;vI&#65533;&#65533;&#65533;!i&#65533;:&#65533;wW|&#65533;7&#65533; &&#65533;mt&#65533;`&#65533;dW&#65533;!@(&#65533;7UN&#65533;&#65533;&#65533;&#65533;0 &#65533;"&#65533;&#65533;<&#65533;&#65533;^&#65533;)1Gg &#65533;3&#65533;%x&#65533;&#65533;0&#65533;&#p &#65533;&#65533;QY&#65533;] &#65533;&#65533;!uc3mb&#65533;&#65533;X &#65533;b=D&#65533;N"&#65533;0v&#65533;",&#65533;&#65533;\H&#65533;&#65533;&#65533;F&#65533;&#65533;H0&#65533;&&#65533;&#65533;r&#65533;&#65533;
`&#65533;
&#65533;)-&#65533;&#65533;('&#65533;0&#65533;&#65533;&#65533;&#65533; &#65533;^o&#65533;&#1648;;`p&#65533;t;V7a&#65533;U&#65533;Q;&#65533; ;`q&#65533;&#65533;!&#65533;&&#1040;f&#65533;PA&#65533; XS&#65533;s&#65533;&#1096;&#65533;&#65533;fLo&#65533;z&#65533;rq&#65533;%&#65533;=&#65533;?&#65533;&#65533;DpUJ&#65533;&#65533;l&#65533; 9&#65533;$_&#65533;E&#65533;t&#65533;;&#65533;QE&#65533;&#65533;Zf&#65533;p &#65533;q&#65533;FI&#65533;B&#65533;~ &#65533;Pu&#65533;&#65533;&#65533;7e&#65533;3&#65533;X&#65533;Q&#65533;h{V)&#65533;&#65533;&#65533;jU&#65533;&#65533;&#65533;&#65533;0'&#65533;	&#65533;&#65533;K7u&#65533;&#65533;p&#65533; p1A.
&#65533;5Ia@t!&#65533; @&#65533;&#65533;"&#65533;&#65533;FE0@s&#65533;&#65533;Y&#65533;cAkAc.&#65533;v-P )A&#65533;&#65533;!=`&#1488;t&#65533;&#65533;&#65533;UF:&#65533;6&#65533;&#65533;&#65533;'&#65533;!&#65533;&#65533;41	&#65533;&#65533; &#65533;&#65533;>&#400;@7J&#65533;$&#65533;7A&#65533;
6&#65533;d&#65533;&#65533;&#65533;_[&#65533;&#65533;`a_|s8&#65533;&#65533; c&#65533;
B&#65533;&#65533;w U=&#65533;E';&#65533;p&#65533;#Q&#65533;!&#65533;V&#65533;&#65533;&#65533;&#65533;Q&#65533;wI&#65533;&#65533;&#65533;&#65533;(&#65533;&#65533;Q'&#65533;/g&#65533;n&#65533;&#65533; &#65533;&#65533;&#65533;e{&#65533;&#65533;&#65533;5G&#65533;&#65533;W&#65533;&#65533;
&#65533;&#65533;
&&#65533; &#65533;&#65533;(&#65533;&#65533;<&#65533;&#65533;@ Wn&#65533;I&#65533;D.&#1063;A_&#65533;|&#65533;&#65533;Q&#65533;&#65533;&E&#65533;(&#65533;R&#65533;&#65533;I-1lr}&#65533;&#65533;&#65533;&#65533;&#65533;&#65533;&#65533;qk&#65533;W&#65533;&#65533;&#1010;q@E&#65533;&#65533;&#65533;
&#65533;&4&#65533;X@c&#65533;8&#65533;Vl&#65533;siV&#65533;&#65533;vp&#65533;{&#65533;  &#65533;S&#65533;&#65533;&#65533; &#65533;I	R	&#65533;&#65533;&#65533;&#65533;&#65533;cp&#65533;Ia/ _&#65533;t&#65533;&#65533;&#65533;Zp&#65533;kp&#65533;A&#65533;&#65533;&#65533;&#65533;
8&#65533;%=s~&#1849;&#65533;T&#65533;&#65533;V[&#642;.I&#65533;&#65533;&#65533;V&#65533;&#65533;?.&#65533;#.&#65533;upK&#65533;tHB&#65533;&#65533;6@&#65533; h%!D@&#65533;h&#65533;.d&#65533;	E
Ch&#65533;I@&#65533;&#65533;s&#1476;&#65533;&#65533;-N&#65533;]&#65533;&#65533;&#65533;P[&#65533;D&#65533;q<&#65533;&#65533;P&#65533;&#65533;&#65533;&#65533;&#65533;@Du
&#65533;Ue&#65533;&#65533;&#65533;&#65533;&#65533;$  &#65533;J&#65533;-&#65533;=&#65533;&#65533;>&#65533;B(fi Z&#65533;&#65533;&#65533;p&#65533;&#65533;1&#65533;R;&#65533;&#65533;9&#65533;&#65533;Q*&#65533;3&#65533; ,0r&#65533;-&#65533;&#65533;W&#65533;9,`JdP	9+ x2Y&#65533;<&#65533;&#1110;&#65533;P&#65533;&#65533;FF4&#65533;5&#65533;D9O&#65533;
p&#65533;&#65533;|&#65533; &#65533;&#65533;!qW=0F&#65533;;&#65533;6&#65533;&#65533;C&#1169;SR&#65533;&#65533;6;x&#65533;&#65533;=&#65533; 47(&#65533;	q ;&#65533;eb&#65533;&#65533;$k&#65533;j&#65533;=&#65533;^&#65533;&#65533;&#65533;+&#65533;&#65533;J&#65533;&#65533;
y[&#65533;&#65533;&#65533;`1 &#65533;&#65533;&#65533;b&#65533;&#65533;G &#65533;&#65533;S&#65533;@,3I1&#65533;Y;&#65533;7%&#65533;|&#1703;&#775;&#65533;&#65533;&#65533;e&#65533;=h	`&#65533;c .&#65533;!&#65533;P`&#65533;7&#65533;
&#65533;&#65533;&#65533;Hb&#65533;.r&#65533;&#65533;&#65533;K&#65533;&#65533;Tk&#65533;&#65533;z*&#65533;&#65533;&#65533;	&#65533;&#65533;=x!&#65533;$&#65533;s&#65533;/&#65533;>Mf1&#65533;&#65533;&#65533;&#65533;&#65533;ru &#65533;&p2&#65533;&#65533;4@6@&#65533;&#65533;&#65533;c^&#65533;&#65533;&#65533;NH&#65533;P""&#65533;
s&#65533;&#65533;&#65533;!&#65533;[&#65533;&#65533;ag;&#65533;O&#65533; &#65533;|$~1@P&#65533;&#65533;&#65533;&#65533;N&#65533;&#65533;d&#65533;4pRC&#65533;'&&#65533;&#65533;Z	 &#65533;&#65533;c6&#65533;&#65533;&#65533;D`&#65533;(&#65533;g&#65533;|&#65533;&#65533;&#65533;0&#65533;&#65533;C&#65533;9<T&#1736;&#65533;;c&#65533;)6&#65533;	6	&#65533;d&#65533;&#65533;Q[&#65533;  &#65533;&#65533;Jdk&#65533;&#65533;>&#65533;sI!&#65533;\aTv$&#65533;NI&#65533;&#65533;=&#65533;6&#65533;&#65533;Fv&#65533;@Q&#65533;	$'
JX
&#65533;
?&#1369;&#65533;&#65533;@m)&#65533;^&#561;bz&#65533;~'&#65533;zeQ&&#65533;&#65533;m&#65533;H&#65533;#&#65533;y
&#640;&#65533;&#65533;	$&#65533; F&#65533;+&#65533;&#65533;&#65533;';2k&#65533;&#65533;Qr&#65533; &#65533;&#65533;C&#65533;&#65533;&#65533; &#65533;&#65533;&#65533;u(&#65533;&#65533;&#65533;&#65533;&#65533;&#65533; &#65533;`Qs&#65533;&#65533;3&#65533;&#65533;
&#65533;&#65533;M~&#65533;&#65533;LERk&#65533;&#65533;U5&#65533;J[-&#65533;o&#65533;0&#65533;&#65533;&#65533; &#65533;?&#65533;&#65533;&#65533;&#65533;+&#65533;&#65533;&#65533;!'&#65533;zpH&#65533;R&#44459;&#65533;i&#65533;&#65533;2&#65533;5&#65533;w&#65533;:&#65533;&#65533; &#65533;j&#65533;2Ns&#65533;&#65533;&#65533;&#65533;s&#65533;&#65533;BL)&#65533;&#65533;^8PaA{p&#65533;E&#65533;
?a
&#65533;&#65533;+&#65533;"&#65533;&#65533;&#65533;`&#65533;&#65533;&#65533;&#65533;&#65533;J&#146;F&#65533;&#65533;&#65533;&#65533;h&#65533;6.&#65533; L&#65533;h7p&#65533;2l	K&#65533;&#65533;&#65533;5@ !&#65533;Q&#65533;@&#65533;&#65533;#8&#65533; &#1302;&#65533;u&#65533;YN&#65533;&#65533;j[&#157;&#65533;r&#65533;"&#65533;&#65533;.&#65533;M&#65533;?&#65533;&#65533;]&#65533;5&#644;6&#65533;&#65533;&#65533;VM&#65533;+rZ&#65533;/*K^+&#65533;z&#65533;7&#65533;&#65533;qQ'&#65533;W8)`z&#65533;x&#65533;W&#65533;&#65533;&#65533;&#65533;&#65533;&#65533;E&#65533;&#65533;&#14962;vo&#65533;H*Q&#65533;&#65533;!,pq6&#65533;K&#65533;#
&#65533;SG6&#65533;<&#65533;&#65533;B&#65533;&#65533;&#65533;h,6p &#65533; 7Eh&#65533;&#65533;IW&#65533;tW,p&#65533;! #&#65533;%&#65533;*t&#65533;a&#65533;5z\&#65533;@<#&#65533;&#65533;&#65533;!&#65533;)hw&#65533;&#65533;~&#65533;&#626; n&#65533;	&#65533;&#65533;v!&#65533;tS&#65533;x2&#65533;]&#65533;x&#65533;E&#65533;&#65533;,&#65533;|&#65533; &#65533;&#65533;&#65533;&#65533;-i&#65533;&#65533;q&#65533;4^&#65533;:|&#65533;&#65533;&#65533;ZH&#65533;e&#65533;&#65533;&#65533;(&#65533; jqo&#65533;v&#65533;&#65533;Ix&#65533;C0@ `x&#65533;&#1004;S&#65533;`2&#444;&#65533;&#65533;Y&#65533;&#65533;&#65533;&#65533;&#65533;Y#q&#65533;&#65533;$Ma&#65533;&#65533; &#65533;&#65533;6&#65533;3&#65533;&#65533;
@)&#65533;&#65533;&#65533;*
S#&#65533;|f&#65533;&#65533;&#65533;p&#65533;&#65533;N4 &#65533;&#65533;&#65533;op&#65533;&#65533;&#65533;&#65533;&#65533;&#65533;| &#65533;&#65533;(C.&#65533;&#65533;d2&#65533;:Tj&#65533;0&#65533;&#662;&#65533;<&#1698;&#65533;&#65533;F&#65533;&#65533;J&#65533;1Py ~&#65533;
&#65533;&#65533;
&#65533;K&#65533;Pl &#65533;&#65533;<&#65533;1&#65533;^&#65533;z&#65533;,,&#65533;w f"0?U&#65533;&#65533;&#65533;.I&&#65533;&#65533;,&#65533;+&#65533;&#65533;1&#65533;M\&#65533;&#65533;&#65533;F\Ux&#65533;&#65533;&#65533;U&#65533;]?&#65533;&#65533;p!<&#65533;hfx{?&#65533;&#906; &#65533;&#65533;&#65533;&#65533;k&#65533;&#65533;&#65533;ci&#65533;&#65533;&#65533;&#65533;W&#1721;p&#65533;bM<&#65533;&#30281;&#65533;fw&#65533;1`&#65533;&#65533;7!&#65533;eB^`&@ &#65533;&#65533;+l#&#65533;L&#65533;6&#65533;J2<1BD&#65533;d&#65533;&#65533;l&#65533;&#65533;#&#1760;&#65533;&#65533;&#65533;&#65533;&#65533;&#65533;&#65533;&#65533;H&#65533;!&0&#65533;&#65533;&#854;&#65533;&#65533;&#65533;&#65533;L&#65533;M&#65533;&#65533;&#65533;m&#65533;&#65533; &#65533;
f&#65533;C`b1&#65533;Fgn
&#65533;pq=&#65533;!!|*&#65533;l2J	&#65533;&#65533;]u&#65533;&#65533;c-zp['&#65533;D7&#65533;&#65533;J:W[]0z&#65533;@&#65533;&#65533;&#65533;p&#65533;&#65533;&#65533;"N45&#65533;&#65533;&#65533;4&#65533;h&#65533;gQ&#65533;3Z8
$&#65533;W&#65533;&#65533;&&#65533;&#65533;&#65533;&#65533;"!&#65533;r&#65533;&#65533;G&#65533;&#65533;E&#1150;&#65533;&#65533;#J.&#65533;6@ R&#65533;3E&#65533;&#65533;&#65533; &#65533;&#65533;&#65533;&#65533;&#65533;
O&#65533;^&#65533;&#65533;Bc8&#65533;Z&#65533;10X]&#65533;&#344;&#65533;acZ&#65533;'&#65533;&#65533;&#65533;&#65533;&#65533;F&#65533;&#65533;&#65533;K&#65533;1Q&#65533;&#65533;Su!42jT&#65533;&#65533;b&#65533;5a1 &#65533;&#593; &#65533;<2&#65533;-&#65533;H\&#65533;Co6&tj.&#65533;y<<)&#65533;g&#65533;*&#65533;%~.&#65533;&#1640;&#65533;&#65533;p&#65533;&#65533;'&#65533;<&#65533;E&#65533;F&#65533;H8&#65533;&#65533;&#1536;&#65533;&#65533;9&#65533;h"y;&#65533; > &#65533;&#65533;HB
NJLR&#65533;j&#65533;c	&#65533;U&#65533; &#65533;W?&#65533;&#65533;P '&#65533;Ls&#65533;&#65533;&#65533;&#65533;&#65533;&#65533;&#65533;&#919;&#65533;&#65533;&#65533;,I&#65533;&#65533;&#65533;&#65533;"&#65533;9<5p)&#65533;&#65533;&#65533;|{&#65533;0a]&#65533;
R&#65533;&#65533;&#65533;"8&#65533;&#65533;&#65533;&#65533;&#65533;y=x&#65533;&#65533;}&#65533;&#65533;{&#65533;&#65533;`8&#65533;&#845;&#65533;&#65533;&#896;S&#65533;&#65533;t:U&#65533;>1&#65533;b&#65533;&#65533;&#65533;#&#65533;4_&#65533;&#65533;&#65533;U&#65533;C&#65533;&#65533;!&#65533;Ho&#65533;&#65533;&#65533;
&#65533;:. &#65533;&#65533;w@ `+`&#65533;&#65533;h&#65533;&#65533; G&#65533;`&#65533;"&#65533;2&#65533;hH@&#65533;7&#65533;&#819;&#65533;9`&#65533;&#428;R&#65533;N'&#65533;yE&#65533;<&#30848;&#65533;_&#65533;&#65533;&#65533;&#1482;&#65533;}|&#65533;&#65533;&#65533;8&#65533;]&#65533;&#65533; &#65533;&#65533;&#65533;k&#65533;-X,
&#65533;
,&#65533;(&#65533;7=&#65533;&#65533;qQ &#65533;&#65533;&#65533;=&#65533;&#65533;#&#65533;z&#65533;&#65533;&#65533;&#65533;&#7318;&#65533;A-&#65533;J&#65533;N=&#65533;&#65533;U&#65533;)&#65533;	&#65533;{&#1710;&#65533;&#65533;&#65533;9_&#65533;&#65533;&#65533;&#65533;Od1"`&#65533;&#65533;&#65533;&#65533;&#65533;&#65533;-0&#65533;&#65533;&#65533;&#65533;&#65533;E&#65533;&#65533;&#65533;'s&#65533;&#65533;}f&#65533;!&#324;V&#65533;p&#65533;&#590;&#65533;]p/;&#65533;&#65533;&#65533;&#65533;&#65533;&#65533;&,&#65533;b&#65533;&#65533;&#65533;&#65533;&#65533;}&#65533;&#65533;&#65533;q&#65533;&#65533;&#65533;&#65533;&#65533;&#65533;&#65533;&#65533;&#65533;&#65533;&#65533;&#65533;&#65533;&#65533;&#65533;&#65533;&#65533;&#65533;&#65533;!!&#65533;&#65533;&#65533;&#65533;&#65533;&#65533;&#65533;!>,&#65533;  =&#65533;= 7
?
?&#65533;B
 
;&#65533;&#65533;&#65533;&#191;&#65533; 6&#65533;&#65533;&#65533;
	7&#65533;7 &#65533;!&=,&#65533;&#65533;-&#65533;&#65533;1&#65533;+&#131;&#65533;&#65533;..&#65533;&#65533;&#65533;&#65533;&#65533;&#65533;&#65533;&#65533;&#65533;&#65533;&#65533; >r&#65533;&#606;&#65533;H&#65533;]&#1536;&#65533;#&#65533;&#65533; x&#193;&Xq&#65533; 
 &#65533;`#&#65533;*YBlA3&#65533; H.&#322;9
&#65533;e&#65533;n&#65533;Jik&#65533;4k&#65533;&#65533;(&#65533; &#65533;&#65533;#&#391;&#65533; &#65533;0&#65533;&#65533;&#65533;&#65533;o&#65533;&#65533;&#65533;&#65533;&#65533;&d&#65533; 6&#65533;&#65533;&#65533;h&#65533;6
&#11243;&#65533; _&#65533;&#65533;#&#65533;&#65533;&#65533; -] VU^&#65533;0@2&#65533;L 8&#65533;&#65533;&#634;&#65533;Z, !@&#65533;8&#65533;&#65533;&#65533;e&#65533;x&#65533;&#65533;&#65533;Zk!&#65533;bh ,0	=&#65533;&#65533;&#65533;n&#65533;q&#65533;Et.&#65533;nzn&#65533;%&#1768;Bp&#65533;&#531;+O4&#65533;&#65533;A&#65533;eW&#65533;&#65533;[&#65533;&#65533;&#65533;0&#65533;v7`&#65533;&#65533;&#65533;&#65533;&#65533; 7&#65533;&#65533;
f&#65533;X&#65533;&#65533;&#65533;&#65533;&#65533;$H)&#65533;&#65533;X;&#65533;&#65533;&#65533;&#65533; &#65533;@&#65533;&#65533; &#65533;	L&#65533;&#65533;*&X&#1024;&#65533;&#65533;p&#65533;$&#65533;&#65533;<&#65533;&#65533;
&#65533;F&#65533;~}&#65533;O]&#65533;&#65533;&#65533;&#65533;"'Z&#65533;Hu&#65533;&#65533;&#65533;&#1803;0&#65533;&#321;&#65533;M&#65533;Y>&#65533;&#65533;b&P[V,&#65533;A)&#65533;!&#65533;&#65533;&#65533;cLTP&#65533; &#65533;&#65533;/85&#65533;#&#65533;&#65533;&#65533;&#65533;(&#65533;,@&#65533;&#65533;K&#65533;&#65533;&#287;D&#65533;&#65533;&#65533;W&#705;&#65533;  F&#65533;T&#65533;@&#65533;Qa  b&#65533;&#65533;hT)&#65533;&#65533;O&#65533;&#65533;&#65533;t16&#65533;&#65533;$UM &#65533;&#65533;
&#65533;&#65533;&#65533;&#65533; &#65533; &#65533;&#65533;&#65533;>&#65533;8&#65533;(P&#65533;c!&#65533;&#65533;I%&#69140;&#65533;&#65533;&#65533;&#65533;`&#65533;b&#65533;b&#65533;r&#434; lF&#65533;L&#65533;&#65533;&&#65533;a&#65533;G&#65533;*&#65533;0&#65533;&&#65533;`As&#65533;2$Qf`&#17693;&#65533;&#65533;H5&#1179;&#65533;$~j=&#65533;1bj&#65533;&#65533;v&#65533;&#65533;	`&#65533;n&#65533;&#65533;]&#65533;&#65533;&#65533;47H&#65533;&#65533;d&#65533;&#65533;V&#65533;&#65533;&#65533;B&#65533;&#65533;&#65533;U*x =&#65533;P&#65533; 8&#65533;&#65533;r&#41113;&#65533;9$&#65533;m&#65533;&#65533;&#65533;&#65533;&#814;2&#65533;
&#65533;&#65533;l&#65533;|@&#65533;&#65533;&#65533;$U@]&#65533;B&#65533;&#65533;&#65533;&#65533;	b&#65533;&#65533;F&#65533;&#65533;
R&#65533;&#65533;H&#65533;B&#65533;&#65533;!&#65533;x&#65533;P2 &#65533;&#65533;&#65533;x[&#65533;Lgt&#65533;&#65533;Ne&#65533;A&#65533;E &#65533; &14`XUic`AQ&`&#178;&#65533;&#65533;RqK7&#65533;'l&#65533;&#65533;&#65533;K2&#65533;-&#65533;	&#65533;&#65533;&#65533;&#65533;vD'l &#65533;v|fHq&#65533;&#771;	^S&#65533;&I&#1910;&#65533;nWs}&#1061;&#65533;6&#65533;9&#65533;&#65533;&#65533;4X&#65533;/&#65533;)p&#65533;9&#65533;9&#65533;y5&#65533;A&#65533;Yq&#65533;BV&#65533;&#65533;5m&#65533;@@X&#65533;&#65533;	N|&#65533;r&#65533;&#65533;&#65533;&#65533;.&#65533;&#65533; &#65533;b&#65533;d^&`4H&#781;z-H &#65533;.&#65533;&#65533;&#65533;H&#65533;i&#65533; +&#65533;aR&#65533;&#1957;&#65533;&#65533;&#65533;&#65533;B&#65533;X&#65533;&#1818;=&#65533;oH&#65533;&#65533;&#65533;&#65533;&#65533;&#65533;&#65533;&#65533;WDP&#65533;Ti&#65533;&#1037;'&#65533;&#65533;&#65533;&h&#65533;&#65533;H&#65533;&(I&#65533;&#65533;&#65533;&#65533;^.3&#65533;&#1563;s4f &#65533;&#65533;@&#65533;N &#65533;&#65533;-&#65533;Nh 0&#65533;<&#65533;&#65533;&#65533;| &#65533;B #P&#65533;:v7|&#65533;&#65533;"W6&#65533;.&#65533;&#65533;&#65533;&#65533;bZ>&#65533;&#65533;&#65533;X1 _tD&#65533;&#65533;r&#65533;B&#65533;ck&#65533;AD&#65533;&#65533; &#65533;,5&#65533;&#65533;e&#65533;ZX&#65533;
,&#65533;	&#1568;&PP&#65533; 0&#65533;p@&#65533;&#65533;5 &#1024;F&#65533;&#65533;&#65533;w&#65533;&#790;t&#65533;&#65533;&#65533;b6$@7&#65533;&#65533;&#65533;&#65533;Ap&#65533; &#65533;9&#65533;aN)&#65533;&#65533;&#65533;&#65533;&#65533;y&#65533;&#65533;&#65533;&#65533;&#65533;&#65533;Z&#65533;%&#65533;&#424;&#739;m&#65533;u&#65533;&#65533;&#65533;&#65533;B&#65533;@&#65533; &#65533;2&#65533;&#65533;Kq` {4E74(&#65533;&#65533;X&#65533;O,&#65533; !&#65533;4&#65533;&#65533;&#65533;*n&#65533;&#65533;&#65533;&#65533;c&#65533;:	7m&#65533; &#65533;&#65533;&#65533;&#65533; &#65533;@|/X&#65533; :p &#65533;&#65533;&#65533;L&#65533;W&#65533;&#65533;&#65533; &#65533;&#65533;DoP&#65533;&#65533;U&#65533;&#65533;\/&#65533;&#65533;&#65533;&#65533;(C&#65533;&#65533;E&#65533;"&#1958;&#65533;\&#65533; 'pA}&#65533;!&#65533;@ H&#65533;&#65533;&#65533;e&`&#65533;$}&#65533;n
&#65533;&#65533;Y&#65533;8o&#65533;&#65533;`a1&#65533;9&#65533;ID&#65533;&#65533;&#65533;&#65533;&#65533;t&#65533;Xe&#65533;:&#65533;0$ 	\@&#65533;&#65533;`&#65533;"`L&#65533;&#65533;9 &#65533;&#65533;(!^&#65533;&#65533;TY&#65533;&#65533;h&#65533;&#65533;C&#65533;Q;Q&#65533;u,&#65533;&#65533;!&#65533;6BP-ht&#65533;&#65533; &&#65533;&#65533;Xe 2h&#65533;D*p&#65533;4'X&#65533;&#65533;DJ&#65533;V@&#65533;&#65533;B&#65533;&#65533;&#65533;&#65533;&#65533;&#65533;<5&#65533;&#65533;d&#65533;&&#65533;&#65533;&#65533;&#65533;!P&#65533;&#65533;*&#65533;&#65533;
&#65533;#h&#65533;)Br&#65533;L Z|&#65533;Ud&#65533;&#1147;&#65533;U&#65533;&#65533;)&#65533;2&#65533;&#65533;6&#65533;&#65533;C&#65533;U&#65533;&#65533;&#65533;"dux}a&#65533;&#65533;'AY5C&#65533;&#65533;&#65533;b&#65533;&#65533;&#65533;'\  &#65533;R&#65533;uE&#65533;&#65533; <h&#65533;&#65533; &#65533;"&#65533;LP&#65533;&#65533;&#65533;&#65533;YN|&#65533;1&#65533;&#65533;I&#65533;&#65533;&#65533;;&#65533;&#65533;h&#65533;&#65533;p~&#65533;Ac&#65533;c
&#65533;&#65533;d0f&#65533;&#65533; &#65533;&#65533;&#65533;l&#65533;&#65533;&#65533;&#65533;&#65533;&#65533;&#65533;A9&#65533;&#65533;`&#65533;
r&#65533;&#65533;P&#65533;N&#504;&#65533;h_'@&#65533;&#288; w&#65533;A&#65533;&#65533;&#65533;&#288;9&#65533;TA&#65533;>0&#65533;&#65533;&#65533;&#681;&#65533;&#65533;&#65533;M		&#65533;&#65533;W'&#65533;&#65533;&#65533;F?b &#65533;i?~&#65533;&#1412;&#65533;e&#65533;"%B&#65533;/vpM	&#65533;&#65533;&#65533;&#65533;&#65533;&#65533;&#65533;= &#65533;&#65533;JnN&#795;D&#65533;`&#65533;E`&#65533;4&#65533;.'B0&#65533;&#65533;qZ&#65533;x&#65533;XT&#65533;b .'&#65533;&#65533;u&#65533;a1T*&#65533;2|&#65533; &#65533;&#65533;RF'@&#65533;2j	&#65533;&#65533;&#65533;,&#65533;&#65533;&#65533;&#65533;&#65533;AF&&#65533;K&#65533;"&#65533;4xa&#65533;k:K&#65533;I=8&#65533;Aax&#8796;&#65533;A;*&#65533;&#62229;&#65533;9DE&#65533;&#65533;&#65533;&#65533;&#65533;u&#65533;&#65533;rf&#65533;&#65533;&#65533;&#65533;s&#65533;/J&#65533;&#65533;&#65533;&#65533;&#65533;&#65533;&#65533;B&#65533;&#65533;<J&#65533;&#65533;@&#65533;&#65533;1&#65533;aB&#65533;n&#65533;BJ@/ OB&#65533;&#65533;y&#65533;&#65533;&#65533;8&#329;&#65533;"&#65533;o&#65533;&#65533; &#65533;&#65533;N&#65533;F&#65533;&#65533;&#65533;5u&#65533;oE 	  &#65533;&#1024;E&#65533;6&#65533;&#65533;&#65533;W&#65533;L&#65533;&#65533;&#65533;s&#65533;&#65533;&#65533;&#65533;&#65533;47&#65533;&#65533;&#65533;M&#65533;/&#65533;nx9 oZ&#65533;&#12163;6&#65533;&#65533;&#65533;VH H&#65533;.U&#65533;a0D&#65533;`P&#65533;&#65533; &#65533;&#65533;l&#65533;Z9Z&#65533;&#65533;[&#65533;&#65533;&#65533;3W:%&#65533;"&#65533;nx&#65533;"M7&#65533;7!&#65533;'&#65533;hx&#65533;4&#65533;&#65533;F5&#65533;&#65533;&#65533;&#65533;x&#65533;&#855;b{@&#65533;&#65533;a&#65533;/3KrV&#65533;&#65533;~	&#65533;u2&#65533;s&#65533;&#65533;&#65533;&#65533;&#65533;&#65533;&#65533;.&#65533;&#65533;Y&#65533;&#65533;.v&#65533;C&#65533;T&#65533;&#65533;&#716;&#65533;ckQ&#65533;G&#65533;&#65533;=A%l&#65533;)b&#65533;&#65533;[1&#65533;&#65533;&#65533;X&#65533;d &#65533;&#65533;&#65533;&#65533;&#65533;&#65533;&#65533;8&#65533;N_&#65533;&#65533;PGz;iA&#65533; E&#1984;\&#65533;	|&#65533;&#65533;  |&#65533;&#65533;&#65533;&#65533;&#65533;M&#65533;&#65533;,IL&#65533;
&#65533;H\v&#65533;&#65533;&#65533;&#65533;z&#65533;}&#111336;&#1815;m"E4&#65533;.&#65533;8&#65533;&#65533;L&#65533;NT&#65533;&#65533;&#65533;&#65533;J&#65533;&#65533;&#65533;&#65533;e,&#65533;@$0&#65533;&#65533;xE&#65533;97(K&#65533;@&#65533;}|&#65533;&#65533;&#65533;2qM  &#65533;&#65533;N"2i&#65533;1&#65533; &#65533;&#65533;&#65533;&#65533;6&#65533;D&#65533;'- P[&#65533;` !&#65533;{&#65533;s&#65533;f&#65533;2&#65533;}&#65533;err&#65533;d&#65533;q8"&#65533;rv&#65533;&#471;\&#65533;7}&#65533; 9&#65533;t(&#65533;JR&#65533;?&#65533;&#65533;	v f&#65533;&#1746;x&#65533;&#65533;&#65533;P!&#65533;1<&#65533;tM@PC&#65533;&#1408;&#65533;&#65533;Y&#65533;I&#65533;&&#65533;&#65533;&&#65533;&#65533;F&#65533;%&#65533;&#65533;=&#65533;d6&#65533;o&#65533;R&#65533;qeM"L&#65533;&#65533;&#65533;1&#65533;058[L&#65533;S&#65533;w&#65533;Brh&#65533;4	&#65533;K&#199;&#65533;&#65533;|}h"+ /rA&#65533;&#65533;)&#65533;&'T:&#65533;Tnc&#65533;@{&#65533;p &#65533; &#243;h&#65533;p&#65533;d; &#65533;&#65533;&#65533;7N 2D&#65533;tG&#65533;d&#65533;uR&#65533; &#65533;Q&#65533;&#65533;!&#65533;&#65533;o&#65533;6>os
!&#65533; $ j3&#65533;&#65533;.&#65533;&#65533;h&#65533;e4&#65533;tw&#65533;p/hQ!&#65533;&#65533;&#65533;&#65533;	"p&#1144;| q"&#65533;r&#65533;s&#65533;&#65533;fl`&#65533;qV&#65533;A3 `"&#65533;&#65533;A *&#65533;2&#65533;0&#65533;&#65533;6p&#65533;&#65533;h&&#65533;= &#65533;&#65533;&#65533; J&#1482;&#65533;&#65533;t&#65533;&#65533;!&#65533;&#65533;dMf&#65533;eru&#65533;&#65533; &#65533;&#65533;X&#65533;&#65533;M&#65533;2((.&#65533;)&#65533;&#65533;&#65533;&#65533;7K&#65533;A:&#65533;&#1091;&#65533;u*W}&#65533;&#65533;&#65533;&#65533;d\I12 '`4&#65533;aw&#65533;&#65533;&#65533; &#65533;/&#65533;1"&#65533;&#65533;&#65533;3&#65533;F0<3&#65533;ht{C&#65533;{;D60D,C&#65533;&#65533;^&#65533;&#65533;,^&#65533;&#65533;&#65533;0&#65533;QuD&&#65533;&#65533;&#65533;d&#65533;&#65533;t&#65533;6H7&#65533;_&#65533;W&#65533;T&#65533;BP{&#65533;&#65533;&#65533; V&#65533;0+P&#65533;"&#65533;!&#65533;&#65533;&#65533;#.0&#1671;.&#65533;xy&#65533;(&#65533;5&#65533;D%v&#65533;&#65533;&#65533; )&#65533;&#65533;&#65533;&#263;nQ#x&#65533;&#65533;2Q&#65533;Q"&#65533;&#65533;&#65533;0 `	@ y&#65533;^&#65533;qM&#65533;`&#65533;1&#1524;^&#65533;&#65533;S&#65533;&#65533;`&#65533;&#65533;nfrz&#65533;'&#65533;&#65533;%N7P&#65533;"&#65533; &#65533;3&#65533;d&#65533;o <B!`)&#65533;,P&#65533;  w*m&#65533;&#65533;F&#65533;k_&#65533;&#65533;&#65533;&#65533;&#65533;&#65533;0&#65533;&#65533;	()&#873;5&#1032;&#65533; &#920;Kp&#65533;)&#65533;&#65533;&#65533;J&#1831;kz&#65533;&#65533;*b]&#65533;6&#65533;&#65533;/&#65533;A &#65533;Ch&#65533;A&#65533;%-&#65533;R &#65533;	H&#65533;f&#65533;&#65533;Bs#@&#65533;SUYN[&#65533;&#65533;&#65533;k)&#65533; Q&#65533;&#65533;(i&#65533;w84`&#65533;fP+$&#65533;I0Q&#65533;&#65533;>&#65533;'&#65533;&#65533;[&#65533;1~b&#65533;q.&#65533;B&#65533;&#65533;c~5/&#158;7X]&#65533;0*V\&#65533;Wb7&#65533;&#65533;&#65533; \v&#65533;&#65533;sI-p|1?@&#65533;b0&#65533;&#65533;&#65533;&#65533;&#65533;&#65533;IR&#65533;$&#65533; !-&#65533;gyj&#65533;&#65533; p&#65533;u&#65533;_&#65533;&#65533;t&#65533;,&#65533;&#65533;tM&#65533;N&#65533;ukz_:Q&#65533;&#65533; 	&#65533;&#65533;&#65533;&#65533;^t2
@ &#65533;(*p:&#65533;7P &#65533;td_&#65533; &#65533;&#65533;&#65533;4!X)&#65533;R &#65533;&#65533;"&#65533;&#65533;k&#65533;&#65533;:&#65533;&#65533;j:&#65533;&#65533;j&#65533;5}&#65533;&#65533;*.&#65533;a&#65533;&#65533;@&#65533;&#65533;&#65533;&#65533;S&#65533; &#65533;&#65533;#&#65533;&#65533;2&#65533;D&#65533;&#65533;&#65533;D&#65533;&#65533;uM&#65533;&#65533;NHNk*&#65533;&#65533;&#65533;H&#65533;&#65533;Y)&#65533;H\,&#65533;&#65533;&#65533;&#65533;&#65533;A8.&#65533;&#1232;&#65533;&#65533;&#65533;8)&#65533;&#65533;op|+&#65533; ,whp&4&#65533;&#65533;&#577;Q]D&#65533;l&#65533;9&#65533;&#65533;*&#65533;J&#65533;&#65533;=`x&#65533;&#65533;&#1508;&#65533;!&#65533; &#65533;&#65533;r
$&#65533; >&#65533;&#65533;K&#65533;;e&#65533;&#65533;&#65533;&#65533;T1&#65533;d&#65533;H&]&#65533;M&#65533;&#65533;y&#65533;Ys&#1264;&#65533;c*&#65533;&#65533;&#65533;02&#65533;D T&#200;1@XIa0&#65533;2&#65533;3&#65533;&#65533;&#65533;&#65533;0&#65533;Q&#65533;&#65533;&#65533;M&#65533;&#65533;g&#65533;.&#65533;i&#65533; W&#65533;&#65533;`&#65533;>(6sc@+o&#65533;o&#65533;V+&#65533;"&#65533;Y&#65533;&#65533;H&#65533;&#65533;
uo=k&#65533;&#65533;&#65533;MH&#65533;F5Z{&#1697;&#65533;$>&#65533;&#65533;Z1h4241&#65533;
&#65533;	&#65533;&#65533;mk%:v&#65533;w#&#65533;&#65533;&#65533;&#65533;G&#65533;&#65533;&#65533;&#65533;0&#65533;&#65533;BA&#65533;&#1523;&#65533; A:@&#65533;&#65533;&#65533;&#65533;&#1751;&#65533;m;h&#65533;&#65533;&#65533; (&#65533;&#65533;!00O&#65533;&#65533;:&#65533;&#65533;&#65533;
&#65533; !-cjXkjeQY&#65533;kzW&#65533;i&#65533;&&#65533;"2T&#65533;&#65533;h&#65533;o&#65533;&#65533;G&#65533;c<&#65533;&#65533;0E)6&#65533;&#65533;z&#65533;'&#6722;&#65533;aw&#65533;&#65533;&#1320;/&#65533;&#65533;Qu;/&#65533;Y,&#65533;kW# &#358;&#65533;N
3&#65533;&#65533;&#65533;jCP@O&#65533;&#65533;&#65533;ex&#65533;CK&#65533;T&#65533;i&#65533;&#65533;&#65533;&&#65533;UY&#65533;W8&#65533;&#65533;i&#450;_&#65533;&#65533;F&#453;T&#417;&#65533;&#65533;8&#65533;&#65533;o&#65533;"EYu&#65533;&#65533;&#1716;@0_AC&#65533;#&#65533;&#65533;0i&#65533;&#65533;K&#65533;&#65533;&#65533;&#65533;&#65533; 3&#65533;&#65533;&#65533;&#65533;g&#65533;&#65533;&#65533;VQO&#65533;&#65533;W&#65533;&#65533;>P&#65533;&#65533;&#65533; #&#65533;&#65533;/  &#65533;&#65533;&&#65533;^e&#65533;y&#65533;&#65533;&#65533;E7&#65533;	&#65533;&#65533;&&#65533;&#65533;T QF&#65533;&#65533;&#65533;&#65533;T&#65533;&#65533;&#65533;^gI@6&#65533;d0,"&#65533;y&#65533;&#65533;&#65533;Q&#65533;&|&#65533;&#65533;)ncL&#65533;)&#65533;&#65533;59&#65533;j&#65533;&#65533;&#65533;&#65533;&#65533;H&#65533;&#65533;&#65533;8W-&#65533;h&#65533;,?&#65533;pm&#65533;F&#187;&#65533; &#65533;'&#65533;!&#65533;(&#65533;f&#65533;@ccA&#65533;%>@&#65533;-AlD|u&#752;S&#65533;&#65533;S&#65533;&#65533;&#65533;"|&#65533;&#65533;&#65533;&#1039;>AeU&#65533;o&#65533;t&#65533;@+&#65533;&#65533;I-&#65533;u&#65533;z<&#65533;&#65533;&#65533;5&#65533;&#65533;C&#398;&#65533;&#65533;k&#65533;&#65533;&#65533;&#65533;r&#65533;2&#65533;
&#65533;A&#65533;&#65533;&#65533;}&#65533; &#65533;&#65533;KEs&#65533;5V&#65533;Y&#65533;_&#65533;	"&#65533;3`&#65533;pp&#65533;+0&#65533;D&#65533;&#65533;,&#65533;&#65533;2}B&#65533;&#65533;	&#65533;&#65533;$_&#65533;
=&#65533;&#65533;@&#65533;&#65533;F&#65533;&#65533;&#186;&#65533;&#1243;c&#65533;G!$>&#65533;&#65533;86PM&#65533;&#65533;&#65533;j3&#65533;&#65533;&#65533;&#65533;&#65533;5&#65533;&#65533;b(&#65533;$&#65533;!(&x-&#65533;)r&#65533;&#65533;&#65533;&#65533;&#65533;&#65533;[&#1794;&#65533;C&#65533;Az48k[&#65533;&#65533;e&#65533; Hs&#65533;&#65533;6&#65533;b&#65533;t&#65533;	&#65533;&#65533;_&#65533;	K %0<&#65533; &#65533;`&#65533;&#65533;2&#65533;i&#65533;&#65533;,4,&#65533;&#65533;&#65533;*u&#65533;0&#65533;&#65533; &#65533;&#65533;&#65533;&#65533;hP &#65533;&#65533;&#65533;&#65533;&#612;g&#65533;&#65533;
&#65533;&#65533;&#65533;\&#65533;&#65533;&#65533;&#65533;" &#65533;3&#65533;$=0:&#65533;8&#65533;;-&#65533;&#65533;&#65533;&#65533;&#65533;|&#65533;&#65533;6HyB&#65533;$&#65533;+P1 p&#65533;&#65533;5&#65533;A&#65533;4~&#65533;&#65533;&#243;&#65533;'-&#65533;&#947;&#65533;&#65533;sZ&#65533;h&#65533;@Zd&#65533;,&#65533;&#65533;&#65533;&#65533;&#65533;&#65533;Z&#681;&#65533;&#65533;W&#65533;US&#1499;c^e&#65533;
&#65533;0'&#65533;T0!#Q&#65533;&#684;3 A0&#65533;&#65533;&#65533;&#65533; %|	&#65533; &#65533;M&#65533;&#65533;0&#65533;&#65533;P&#65533;&#65533;&#65533;&#65533;6&#65533;K&#65533;
&#65533;&#65533;&#65533;&#1672;&#65533;"&#65533;&#65533;@&#65533;&#65533;&#65533;&#65533;C&#65533;&#65533;`>B
&#65533;&#65533;,&#65533;m&#65533;'&#65533;&#65533;&#65533;&#65533;m:&#65533;&#65533;e&#65533;=\8tfK&#65533;&#65533;H&#874;&#65533;&#65533;%&#65533;&#65533;I&#65533;&#65533;&&#65533;&#65533;?q2&#65533;&#65533;&#65533;{&#1744;~,&#65533;&#65533;&#65533;&#65533;&#65533;&#65533;&#65533;NV&#65533;kL&#65533;Zo&#65533;:#4&#65533;&#65533;7~&#65533;^&#65533;g&&#65533;&#65533;&#65533;.&#65533;&#65533;"$&#65533;5yKg	A)&#65533;J&#65533;&#65533;*&#65533;&#65533;&#65533;&#65533;&#65533;=Q&#65533;&#1351;qh &#65533;!1'*&#65533;&#65533;&#65533;G&#65533;vT4&#65533;&#65533;=V&#65533;w&#65533;&#65533;&#65533;&#65533;7h8"&?&#65533;&#65533;&#65533;1Z&#65533;Wk@ 7&#65533;u&#65533;t[|6&#65533;&#65533;&#65533;*$:&#65533;&#65533;&#65533;0&#65533;&#65533;aq&#65533;&#65533;|&#65533;&#65533;1&#1872;&#65533;&#65533;*&#636;&#65533;&#65533;"&#65533;"h!&#65533;-&#65533;&#1052;&#65533;&#65533;!, &#65533;&#65533;(+p&#65533;&#65533;3&#65533;&#65533;4L
,&#65533;-&#65533;  &#65533;&#65533;0 !&#65533;h&#65533;S&#65533;3&#65533;@&#65533;&#65533;N&#65533;&#65533;s&#65533;1H&&#65533;JF&#65533;&#65533;g&#65533;0ZrcZV;`&#1227;&#65533;&#65533;T$Rk&#65533;"B]Ep>&#65533;&#137;&#65533;V&"gr&#65533;F}=&#65533;%&#65533;6~&#65533;&#65533;&#65533;&#65533;&#65533;Iz&#65533;o7&#65533;5&#65533;t4s ;&#65533;&#65533;z&#65533;
&#65533;&#65533;s&#65533;&#65533;O&#65533;{&#65533;M&#65533;&#65533;&#65533;-&#65533;&#65533;&#65533;RG&#65533;%&#65533;&#65533; &#65533;&#65533;7pZ&#65533;
h	&#65533;qM&#65533;5&#65533;p&#65533;&#65533;g&#65533;&#65533;&#65533;&#65533;&#65533;q&#65533;fj&#65533;&#65533;/&#65533;A&#65533;d&#65533;&#65533;`>&#65533;&#65533; &#65533;m5PK&#65533;&#65533;~)`&#65533;9&#65533;=&#65533;#&#65533;D.&#65533;r&#65533; &#65533;&#65533;&#65533;[+&#816;&#65533;R&#65533;&#65533;&#65533;N&Q&#65533;d&#65533;&#65533;&#65533;7&#65533;&#65533;t&#65533;H> &#65533;&#65533;&#65533; &#65533;#&#65533;[]e&#65533;{<P(9&#65533;&#65533;(0%X&#65533;&#65533;I7&#65533;&#65533;&#65533;:&#65533;&#65533;\&#65533;E^&#65533;5V&#65533;2&#65533;<&#65533;&#65533;&#65533;W0&#65533;A4<{&#65533;&#65533;@W&#65533;&#65533;~&#65533;Z&#65533;3&#65533;&#65533;&#65533;^& j&#65533;&#65533;&#65533;A&#65533;&#65533;1&#1379;l,&#65533; &#65533;4iFe&#65533;[&#2024; &#65533;&#65533;dp&#65533;$p&#575;&#65533;vc&#65533;vH&#65533;&#65533;&#47384;@&#65533;&#65533;&#65533;&#65533;]&#65533;&#65533;&#65533;&#65533;&#65533;&#65533;&#65533;&#65533;&#65533; &#65533;	&#65533;&#65533;&#65533;&#65533;w&#65533;rm&#65533; &#65533;&#65533;'&#65533;
&#65533;s& &#65533;P&#65533;&#65533;&#65533;&#65533;K&#65533;	&#65533;_2udT&#65533;&#65533;N5=YHo"CO&#65533;&#65533;TH&#65533;T4&#65533;*&#65533;&#65533;&#65533;g&#65533;P@&#65533;&#65533;&#65533;q&&#65533;_&#65533;&#65533;r&#65533;d?: &#65533;&#1054;E&#652;&#65533;&#65533;a&#65533;&#65533;&#65533;&#65533;&#65533;&#65533;&#65533;&#65533;&#65533;&#65533;&#65533;&#65533;&#65533;&#65533;&#65533;&#65533;&#65533;&#65533;&#65533;&#65533;&#65533;&#65533;&#65533;!&#65533;&#65533;&#65533;&#65533;&#65533;&#65533;$&#65533;,!* &#65533;&#65533;&#65533;& & &&#65533;&#65533;@;	B

 &#1438;&#65533;&#1502;&#65533;&#65533;&#65533;&#65533;&#65533;&#65533;77&#65533;	&#65533;7&#65533;&#65533;&#65533;&&#65533;&#65533;=&#65533;-1'&#65533;&#65533;0&#65533;`&#65533;&#65533;&#65533;&#65533;d&#65533;P),a4A&#65533;H3&&#65533;&#561;#&#65533;&#65533;?z&#65533;&#65533;h&#65533;&#467;(S&#65533;&#65533;&#65533;P&#65533;=&#65533;IN"	&#65533;dB&#65533;5&#65533;b&#65533;&#65533;<&#65533;&#65533;p&#65533;$r&#65533;z&#65533;X&#65533;v&#65533;$K&#65533;C&#65533;3h&#65533;]&#65533;F&#65533;&#65533;6&#65533;e=Q&#65533;`&#65533;&#1656;rB&#65533;M@&#65533;:c&#65533;h&#65533;&#65533;{&#65533;,,&#65533; P&#65533;B2&#65533;!(F- Dp&#65533;0&#65533;,&#65533;&#65533;j&#65533;<t&#65533;&#65533;&#864;C'&#65533;&#65533;QCt &#396;&#65533;>yvu&#646;&#65533;f&#65533;&#65533;&#65533;&#65533;B&#65533;B&#65533;p :&#65533;&#65533;Fd&#65533;a&#65533;
(`&#65533;EB&#65533;&#65533;z=r&#65533;&#942;&#65533;t@&#65533;`v&#15092;&#65533;&#65533;u4&#65533;|Y&#65533; &#65533;k;.!&#65533;&#65533;&#65533;&#65533;N	&#236;&#65533;eb&#65533;q&#65533;&#65533;&#65533;&#65533; l&#65533;6&#1328;J&#65533;j&#65533;\&#65533;R&#65533;Tp&#65533;B&#65533;&#65533;&#65533;&#65533;&#65533;&#65533;G.&#65533;&#65533;&#65533;&#65533;uh&#519;'&#65533;ba&#65533;@p$1P`'*&#65533;`&#65533;%&#65533;yF&#65533;
&#65533;&#65533;&#65533;a&#65533;&#65533;A1&#65533;&#65533;B 1&#65533;&#1056;&#65533;L&#65533;Ww&#65533;L#&#65533;x&#65533;e^6&#65533;A 47&#65533;&#65533;	h&#65533;&#920;&#65533;&#65533;g&#65533;=&#65533;&#1155;3H 	+< @&42&#65533;&#65533;&#65533;&#65533;&#65533;&#65533;&#65533; dh&#65533;&#65533;&#65533;M}&#65533;&#65533;H&#65533;.&#65533;&#65533;bFT e&#65533;&#65533;(&#39188;V*&#65533;}&#65533;&#65533;j&b&#65533;&#65533;&#65533;g'&#65533;R&#65533;62&#65533; &#65533;N&#65533;\&#65533;e"`&#65533;!&#65533; &#65533; P&#65533;&#65533;&#65533;@&#65533;&#65533;\U&#65533;0&&#1840;&#65533;)C&#65533;2t}x&#65533;WlWf&#65533;&#65533;&#65533;&#914;&#65533;9s&#65533;&#65533;U&#65533;&#65533;s .&#65533;&#65533;/>&#65533;'&#65533;")vVpB'&#10504;I&#65533; &#65533;&#65533;)"&#65533;=PB&#65533;&#65533;l&#65533;')
RX-X&&#65533;&&#65533;&#65533;&#65533;/7&#65533;&#65533;qI'&#65533;&#65533;@&#65533;S&#65533;$$&#65533;&#65533;12&#65533;&#65533;&#65533;   I&#65533;&#65533;&#65533;g9&#65533;4&#65533;,&#65533;PB&#65533;5&#65533;TK-7&#65533;H&#1430;8 &#65533;&#65533;&#65533;L|&#65533;&#1120;;&#65533;&#65533;&#65533;&#65533;-&#65533;@`&#65533;&#65533;c0&#65533;&#65533;&#65533;.@
I&#65533;&#65533;&#65533;O&#65533;&#65533;* 1&#65533;&#65533;g&#65533;&#129;&#65533;Vb&#65533;&#65533;&#65533;P&#65533;S&#65533;i&#1963;&#65533;&#65533;&#65533;&#65533;&#65533;&#65533;F&#65533;&#65533;&#65533;&#65533;'&#65533;&#65533;F&#647;,&#65533;&#65533;cx1&#65533;	&#65533;$@C&#65533;&#65533;@&#65533;&#65533;&#65533;&#65533;@/>&#65533;e&#65533;	WuwC3&#65533;(&#65533;W&#65533;{'&#65533;&#65533;&#1306;&#65533;8z&#65533;m \&#65533;!&#65533;&#65533;		&#65533;&#65533;&#65533;/&#268;&#65533;.&#65533;H`A&#65533;0&#65533;\&#65533;&#65533;N5&#65533; H>&#65533;g&#65533;
+L&#65533;&#65533;&#65533;&#65533;&#54584;&#1818;=&#65533; &#65533;#&#65533;&#65533;&#65533;&#65533;&#65533;&#65533;&#65533;|R"n&#65533;&#65533;	&#65533;&#65533;wH[&#65533;&#65533;&#65533;&#65533;&#65533;&#65533;`8%h&#65533;Y&#65533;&#65533;
&#65533;&#65533;&#65533; A&#65533;&#65533;&#65533;&#65533;&#65533;@&#65533;&#65533;&#65533;&\p&#65533;&#65533;0A&#65533;,&#65533;&#65533;a&#65533;&#65533;H&#65533;@&#65533;&#65533;&#1253;&#65533;.:{&#65533;C%&#65533;iID&#65533;&#65533;&#65533;&#65533;t&#65533;w&#65533;ZG&#65533;&#65533;&#65533;&#65533;&#65533;0@@&#65533;$&#65533;&#65533;&#65533;*&#65533;U&#65533;&#65533;~&#65533;&#65533;IZB&#65533;O&#65533;P'&#65533;h=!&#65533;6hX&#65533;<r	I&#65533;}&#65533;&#65533; \&#65533;&#816;Op4&#839;&#65533;x&#65533;&#65533;&#65533;8&#65533;MLl>?&#65533;&#65533;k>I$b&#65533;&#65533;Lt`+&#65533;&#65533;? &#65533;&#65533;U	`j&#65533;c&#65533;/ &#65533;\&#65533;&#65533;(&#65533;~p&#65533;t&#65533;+&#65533;
GD&#65533;&#65533;mP&#65533;0&#65533;]&#65533;&#65533;I&#65533;nY9L&#65533;&#65533;r!&#65533; *,&#65533;	2F&#65533;L(&#65533;&#65533;&#65533;&#65533;&#179;&#65533;}&#65533;M&#65533;&#65533;&#65533;&#65533;&#1047;,pm&#65533;&#65533;,&#476;0*&#65533;$&#65533;a=5&#65533;&#65533;&#65533;W!&#27912;,&#284;&#1731;&#65533;&#65533;.0&#65533;@,p&#65533;&#65533;D&#65533;Lp F&#65533;J&#65533;@:&#65533;&#65533;&#65533;&#65533;&#65533;&#65533; Pr&#65533;&#65533;v&#65533;(&#65533;&#65533;&#65533;&#65533;&#65533; >`%'&#65533;1&#65533;b&#65533;@.T&#65533;J.|&#65533;&#65533;&#65533;&#65533;`&#65533;C&#65533;*IXb&&#65533;*&#65533;x8&#65533;x&#142;!&#65533;f &#65533;H
~&#65533;&#398;&#65533;&#65533;J&#65533;&#65533;&#65533;{&#65533;D5=&#65533;LI&#65533;S;E&#65533;O&#65533;&#65533;&#65533;Pd2	:&#65533;bX&#65533;MH &#65533;a&#65533;#@&#65533;
R H &#65533;&#65533;@&#65533;r&#65533;&#65533;&#65533;9&#65533;&79&#65533;N&#65533;&#65533;&#65533;&#65533;q&#65533;Pq&#65533; &#65533;T&#65533;&#65533;o&#65533;0$&#65533;&#65533;&#65533;
` X&#65533;"&#65533;,&#65533;&#65533;&#65533;&#1833;-&#65533;&#65533;,4&#231;HS$&#65533;&#65533;9o*&#65533;&#1380;&#65533;B&#65533;W3y&#65533;&#65533;&#65533;&#65533;G&#65533;&#65533;H&#65533;*Mu&#65533;o	J1&#65533;&#65533;@@,b&#65533;&#65533;"&#65533;&#65533;^ 9,&#65533; =F&#65533;&#65533;@.12&&#65533;~&#65533;9e4&#65533;:&#1522;&#65533;&#65533;&#65533; P@@s&#65533;&#65533;s&#65533;w&#2042;$
&#65533;&#65533;6&#65533;&#65533;I Z &#65533;&#65533;@pN&#65533;(&#65533;g&#65533;@&&#65533;&#65533;&#65533;E&#65533;:&#65533;p&#65533;&#65533;&#65533;3&#65533;&#65533;&#953;G&#65533;&#65533;&#65533;&#65533;	&#65533;J?aS&#65533;&#65533;&#65533;agQ#D(&#65533;&#65533;&#715;&#65533;&#65533;IL:&#65533; J<`&#65533;&#1549;QN'&#65533;v&#65533;<#&#65533;&#65533;4=&#65533; `&#65533;
<&#65533;&#65533;&#186;&#65533;|&#65533;&#65533;:&#65533;@&#65533;Y&#968; xz	k&#65533;&#65533;&#65533;YAU&#65533; f,&#65533;ww1&#65533;&#65533;!$&#65533;&#65533; &#65533;{&#65533;&#65533;&#65533;&#65533;&#65533;@.hI
P&#65533;&#65533;&#65533;*m&#65533;Y 51&#65533;&#65533;)l'&#65533;Zj9&#65533;CV&#65533;&#65533;\&#65533;M&#65533;4&#65533;&#65533;i2&#65533;&#65533;&#65533;&#65533;&#65533;,&#65533;&#65533;n&#1052;&#65533;&#1801;O&#65533;A&#65533;&#65533;&#65533;&#65533;@9>&#65533;&#65533;&#65533;0  &#65533;&#65533;&#1289;Nt&#65533;s&#65533;X&#65533;E&#65533;&#65533;&#65533;(&#65533;!/3F&#65533;!&#65533;&#65533;KP `H&#65533;&#65533;&#65533;&#65533;&#1091;&#65533;Y&#65533;\=XA&#65533;aT&#65533;* &#65533;4-&#65533;&#65533;<&#65533;	Pk&#65533;H!&#65533;&#65533;&#65533;&#65533;A&#65533;&#27440;B#&#65533;`&#65533;7&#65533;
 S&#65533;&#65533;&#27783;`&#65533;&#65533;hk&#65533;M&#65533;I &#65533;&#65533;7'&#65533;h&#65533;$SX@ !
&#65533;&#65533;=`@Bp&#65533;&#65533;&#65533;Sn,w&#65533;&#65533;'&#65533;@6\5&#65533;S8&#65533;&#65533;v&#65533;e&#65533;]&#65533;&#65533;]&#65533;:L`&#65533;&#65533;;&#65533;&#65533;&#65533;&#65533;(GZAl&#65533;&#65533;&#65533;@ &#65533;&#65533;\e&#65533;n&#65533;&#65533;|p&#65533;&#65533;4A&#65533;m&#65533; &#65533;&#65533;&#65533;&#1459;P&#65533;&#65533;j&#65533;&#65533;&#65533;(7N*P9|{&#65533;2@&#860;&#65533;bc[b{&#65533;9&#65533;>G&#65533;&#65533;!&#65533;&#65533;	>G &#65533;&#65533;&#65533;&#65533;&#65533;	&#65533;&#65533;:&#65533;&#65533;g:&#65533;V&#65533;1&#65533;&#65533;&#65533;#L#D&#65533;9&#65533;&#65533;%&#65533;c:&#65533;0&#65533;&#65533;&#1601;&#65533;&#384;j&#65533;&#65533;&#65533;$O&#65533;4<&#65533;\*]&#65533;rD&#65533;&#65533;3&#65533;&#65533;-C&#65533;&#65533;n&#65533;#sm[&#65533;<d/&#65533;k&#65533;4&#65533;HB&#65533;&#65533;&#65533;&#65533;&#65533;.&#65533;|&#65533;h&#65533;1&#65533;&#65533;&#65533;@1&#65533; F  &#65533;&#65533;&#209;&#1192;=w&#65533;a&#549;&#65533;<n&#65533;&#65533;U&#65533;xG&#65533;ha&#65533;7&#65533;|Vk&#65533;&#65533;&#65533;&#65533;{&#65533;&#65533;
&#65533;,@&#65533;&#65533;&#65533;:  (&#65533;'@S&#65533;G&#65533;&#65533;&#65533;&#65533;Jq&#65533;&#65533;@0&#65533;&#65533;&#486;&#65533; 1&#65533;9M&#1310;&#65533;#t&#65533;&#1350;&#65533;v1&#65533;b&#65533;&#65533;&#65533;1&#65533; ts&#65533;&#65533;&#65533;p
&#65533;Bs&#65533;&#65533;0g5 0&#65533;SA&#65533;&#65533;x&#65533;v&#65533;w&#65533;&#65533; &#65533;J>&#65533;VR&#65533;3t&#65533;&#65533; Q&#65533;w:&#65533;&#65533;IM&#65533;}&#65533;&#65533;-&#65533;&#65533;A&#65533;%V3&#65533;$0&#65533; &#65533;&#65533;&#65533;r2Du&#65533;.pK&#65533;Z&#65533;qg&#65533;nI&#65533;&#65533;&#65533;&#65533;u&&#65533;N&#65533;&#65533;!&#65533;&#65533;mf`G&#65533;k&#65533;rz1	'&#65533;Ru&#65533;G&#65533;a&#65533; b&#65533;305}&#65533;U&#65533;&#65533; X&#65533;t$d&#65533;Ply&#65533;&#65533;B&#65533;"S2aFib}&#65533;&#65533;J&#1778;w|&#65533;&#65533;&#65533;&#65533;&#65533;&#65533; '&#65533;&#65533;O&#1603;D&#65533;@HwX&#65533;-&#65533;g@&#65533;z&#65533;V&#65533;&#65533;&#65533;M&#65533;ht&#65533;t&#65533;@_&#65533;&#65533;&#65533;{&#65533;&#65533;
Q0&#65533;&#65533;&#65533;x&#65533;&#65533;&#65533;&#65533;&#65533;&#65533;&#65533;&#65533;iR &#65533;7&#65533;a&#65533;
C"@^:&#65533;k$0~RQx7VA&#65533;&#65533;q&#567;V<6q&#65533;&#65533;BVq1x-&#65533;&#65533;&#65533;Pk&#65533;}&#65533;(= 3&#65533;&#65533; @ &#65533;'&#65533;:&#65533; &#65533;0&#65533;#&#65533;&#65533;Sg&#65533;rnH&#65533;0y&#65533;_ 0p
&#65533; po H&#65533;a&#65533;&#65533;"&#65533;?&#728;&#65533;&#65533;&#65533;!&#65533;`&#65533;j&#65533;&#65533;h&#65533;&#65533;&#65533;&#65533;T&#65533;&#65533;'&#65533;	&#65533;&#65533;`4G)3&#65533;,ppG&#65533;DvOC,&#65533;&N9Bkq+n&#65533;&#65533;G&#65533;&#65533;&#65533;$&#65533;&#65533;&#65533;{GeBaX0V:&#65533;R,&#65533;0&#65533;N&#65533;0(&#65533;&#65533; &#65533;#&#65533;S1&#65533;&#65533;&#65533;v&#65533;&#65533;	&#65533;	&#65533;Eu&#65533;sP &#65533;0ab&#1285;LE&#65533;&#65533;q&#65533;&#65533;1	&#65533;&#65533;&#1456;&#65533;&#65533; &#65533;&#65533;E&#65533;	^&#65533;&#65533;&#65533;@6!0>s?&#65533; +p!,  pi&#65533;f\&#65533;8y&#65533;D &#65533;&#65533;&#65533;BW!&#65533;&#65533;&&#65533;&#65533;&#65533;d;&#992;&#65533;&#65533;U&#65533;T&#65533;jN&#136;&#65533;&#65533;&#65533;<x&#65533;&&#65533;2@ (&#65533; p[&#65533;&#1233;&#65533;P &#65533;F}r&#65533;!>6&#65533;o&#65533;Gm0#&#65533;$z&#65533; &#65533;&#65533;#&#65533;))r&#65533;n&#65533;s&#65533;G&#65533;hp&#65533;&#65533;Be(:&#65533;&#65533;&#65533;&#65533;.&#65533;&#65533;&#65533;&#65533;&#65533;&#65533;&#65533;,@'&#65533;5&#65533;&#65533;P#&#65533;&#65533; dWe3&#65533;]a&#65533;w&#65533;&#65533;I&#65533;&#65533;&#65533;G}&#65533;w&#65533;&#65533;%H&#65533;&#65533;;P&#65533;&#65533;&#65533;'r&#65533;@,&#65533;&#65533;&#65533;qb5`\ 0	&#65533;9&#1625;&#65533;&#65533;&#65533;qg&#65533;A&#65533;8_&#65533;_&#65533;&#65533;t?&#65533;''3&#65533;Z&#65533;	&#65533;&#65533;6&#65533;!k&#1542;&#65533;	Z&#65533;&#65533;0s&#65533;0&#65533;&#65533;D&#65533;y"&#65533;&#65533;{p&#65533;&#65533;`&#65533;@N&#65533;&#65533;&#65533; -p&#65533;VcX&#65533; ~2&#65533;CNY&#65533;&&#65533;VH9pW&#65533;g &#65533;	&#65533;G	Y&#65533;J&#65533;v&#65533;k&#65533;k&#65533;&#65533;R&#65533;A&#65533;&#65533;O&#65533;$ &#65533;&#65533;!&#65533;!&#65533;&#65533;&#65533; &#65533;dN&#65533;P &#65533;N ,m&#65533;&#65533;`h/&#65533;&#65533;s&#65533;(Z&#65533;p&#65533;&#65533; &#65533;&#65533;4&#65533;&#65533;&#65533;f&#65533;!.&#65533;&#65533;y>Mzv&#65533;&#65533;D&#65533;&#65533;&#65533;+&#65533;h&#65533;C &#65533;&#65533;&#65533;1pi&#65533;&#65533;	&#65533;!P&P A0V&#65533;&#65533;&#65533;&#65533;&#65533;d&#487;w&#65533;&#65533;|&#65533;$;`&#65533;&#65533;vJ*&#65533;P&#65533;$ &#65533;<&#65533;&#65533;7&&#65533;G &#65533;&#65533;+&#65533;QwH&#65533;1 C1 )P&#65533;=@&#65533;`&#65533;01 &#65533;$gm(a&#65533; &#65533;&#65533;&#65533;&#65533;&#65533;&#683;&#65533;"&#65533;i>&#65533;i&#65533;'&#65533;"&#65533;0y&#65533;&#65533;&#65533;&#65533;&#65533;DH@ETuk&#65533;&#65533;a&#65533;&#65533;-170B90&#65533;&#65533;&#65533;QA&#65533;ir3&#65533;p&#65533;&#65533;|s:Qv&#65533;9P&#65533;At8W&#1568;&#65533;&#65533;d&#65533;j]BQ&#65533;&#65533;;&#65533;fr*&#993;p&#65533;h0f&#65533;+&#65533;#&#65533;&#65533;  &#65533;&#65533;P &#65533;y)~&#65533;&#65533;&#65533;(&#65533;&#65533;&#65533;&#65533;&#65533;s&#65533;}&#177;x&#65533;&#65533;iM&#65533;Q&#65533;&#65533;&#65533;7P"D&	&#65533;G&#65533;&#65533;6&#65533; &#65533;ea&#65533;G_W &#65533;`&#65533;uiIP&#65533;&#65533; G&#65533;@&#65533;`&#65533;2&#65533;&#65533;`3&#648;k&#65533;&#65533;H&#65533;&#65533;)w}j>y]&#65533;&#65533;rQ&#65533;&#65533;&#65533;8V&#65533;u&#65533;{ j@A&#65533;r '&#65533;&#65533;# pb+&#65533;&#65533;&#65533;&#553;&#65533;&#1251;&#65533; 8Rj&#65533;&#65533;&#65533;D&#65533;zA&#65533;&#344;&#65533;(&#65533;&#65533;&#65533; &#65533;&#65533;z	&#65533;&#1744;_&#65533;c &#65533;Sg&#65533;&#65533;&#65533;&#65533;&#65533;p&#65533;&#65533;>&#65533;q&#65533;&#65533;vM&#65533;&#65533;87&#65533; !&#65533;&#65533;&#65533;0>d<&#65533;rM&#65533;|&#65533;&#65533;%&#65533;&#65533;|VI&#65533; X&#65533;&#65533;&#1745;|&#65533;ewR&#65533;&#65533;&#1105;b&#65533;b-&#65533;+ Y+pr4&#65533;&#65533;nS"w&#65533;X4&#65533;D&#65533;70&#65533;&#65533;&#65533;4!&#65533;h&#65533;&#65533;&#65533;P&#65533;SS&#65533;g&#65533;R&#65533;&#65533;xi(k&#1296;.&#65533;0~&#65533;rSG&#65533;&#65533;&#65533;&#65533;&#65533;D&#65533;6&#65533;&#65533; #p &#65533;&#65533;&#65533;egS &#65533;~&#65533;&#65533;+&#65533;B<&#65533;w&#65533;&#65533;&#65533;yG&#65533;&#65533;W&#65533;&#65533;p&#65533;&#65533;Ju'&#65533;7X&#65533;"e&#65533;&#65533;Ahb&#65533;&#65533;&#65533; +&#65533;hb^*&#65533;&#65533;&#65533;$ J&#65533;&#65533; &#65533;{&#65533;&#65533;s!&#65533;&#65533;ut
O&#65533;G&#65533;&#65533;^^&#65533;&#65533; &#1138;&#65533;&#65533;Q&#65533;&#65533;&#22816;&#65533;G44&#65533;&#65533;N&#65533;&#65533;&#65533;pR&#65533;Qau&#1315;&#65533;&#65533;"&#65533;&#65533;<&#65533;&#65533;P &#65533;7&#65533;b&#65533;$0D&#65533;&#65533;&#65533;3&#65533;CI&#65533;P&#65533;\,$&#1685;&#65533;&#65533;%L&#65533;&#65533;  %c&#65533;B&#65533;&#65533;Q&#65533;&#65533;v&#65533;NKQ&#1453;d&#65533;&#65533;&#65533;&#65533;&#65533;<;0L&#65533;a7&#65533;&#65533;>&#65533;T&#65533;?&#65533;&#65533;&#65533;m&#65533;lts6&#65533;OL&#65533;)&#722;"&#65533;&#65533;&#65533;&#65533;&#65533;&#65533;&#65533;:&#65533;(_3&#65533;&#65533;R&#65533;3 jF?&#65533;&#65533;&#65533;&#65533;y'/10&#65533;5@~&#65533;&#710;!e&#65533;0&#65533;&#65533;&#65533;O43&#65533;m&#65533;Jq&#65533;u&#65533;c&#65533;t\&#65533;&#65533;&#65533;&#65533;]2kX&#65533;}&#65533;&#65533;VAC9`&#65533;&#65533;&&#65533;&#65533;&#65533;&#65533;'c'&#65533;&#65533;&#65533;&#1840;&#65533;y&#65533;&#65533;n&#65533;
&#65533;&#65533;&#65533;'F&#65533;&#210;2&#65533;8'&#278;q &#65533;&#65533;!&#65533;%Z&#65533;!&#65533;4!&#65533;&#65533;&#65533;&#65533;&#65533;&#65533;'&#65533;&#65533;r&#65533;&#65533;6~&#65533;	&#65533;&#65533;&#65533;&#6467;0 0&#65533;2 &#65533; &#65533;&#65533;k&#65533;Sa!&#65533;d5&#65533;&#65533;Z*&#65533;3&#65533;&#65533;&#1458;&#65533;T&#65533;:'&&#65533;d&#194;&#65533;&#65533;+&#65533;b8L%&#65533;&#65533;&#65533;of&#65533;&#65533;?A&#65533;R&#65533;@1p&#65533;g3A&#65533;&#596;v-&#65533;r})-i&#65533;95sc&#1365;BZ&#65533;*tA &#65533;&#65533;	$&#65533;R&#65533;&#65533;>&#65533;&#65533;i&#65533;'G6	{&#65533;`&#65533;1 +PA&#65533;&#65533;A&#65533;$&#65533;	~xQ3c&#65533;q}y&#65533;&#65533;&#65533;&#65533;&#65533;&#65533;P&#65533;3&#65533;]&#65533;\&#65533;&#65533;C&#65533; 3h &#65533;r\&#65533;&#65533;`&#65533;&#65533;`&#65533;A=P&#65533;&#65533;&#65533;&#65533;=&#65533;n&#65533;&#65533;4&#65533;. &#65533;)&#65533;TD&#65533;&#65533;+&#1126;&#65533;&#1354; &#65533;&#65533;!&#65533;&#53064; &#644;&#65533;&#65533;&#65533;M>&#792;&#65533;g&#65533;'tB&#808;&#65533;>&#65533;!$w&#65533;&#65533;&#65533;#
&#65533;+fJI@&#65533;&#65533;M&#65533;S&#65533;&#65533;IF&#65533;&#1909;&#65533;*8ql&#65533;f+&#65533;&#65533;@I&#65533;}&#65533;-&#65533;P&#65533;i&#65533;&#65533;T&#65533;&#65533;0^XuK&#65533;+ 9E &#65533;A&#65533;R&#65533;&#65533;&#65533;\2&#65533;8&#65533;&#65533; &#65533;y ;_$-&#65533;>nF&#65533;m&#608;'&#65533;&#65533;&#65533;v&#65533;X&#65533;!<&#65533;&#65533;&#48616;&#65533;&#65533;&#65533;&#65533;E&#20697;Z]!&#65533;T&#65533;/&#65533;E&#65533;&#65533;&#65533;u&#65533;&#65533;<&#65533;&#65533;U&#65533;!p&#140;Q -p$&#65533;&#65533;QG&#65533; &#65533;q&#65533;&#65533;Iz&#65533;VK&#65533;-&#65533;&#65533;rL&#65533;&#65533;d&#65533;b4&#65533;&#65533;&#65533;r&#65533;&#65533;&#65533;H3cV.&#65533;15+&#65533;&#65533;&#65533;-0&#65533;&#65533;Pu&#65533;Gj'';&#1561;G!&#1146;&#65533;&#65533;&#65533;y&#133;&#65533;b..qJ]!&#65533;&#65533;&#65533;|z&#65533;*&#65533;'&#65533;&#65533;LT&#65533;+&#65533;7/g&#1440;&#65533;&#65533;&#65533;	&#65533;&#65533;Sv]2&#65533;"&#65533;&#65533;&#65533;&#65533;E&#65533;&#65533;:&#65533;U&#65533;&#65533;&#65533;@M&#65533;)px&#65533;&#65533;&#65533;vF&#65533;p&#65533;&#65533;+X5 d&#20569;Pnm&#65533;&#65533;J&#65533;&#65533;:&#65533;-&#65533;d&#65533;=&#65533;&#65533;I&#65533;=+@*&#65533;c99&#65533;&#65533;&#65533;&#65533;&#65533;A&#65533;&#65533;4&#65533;&#65533;.&#65533;&#65533;&#65533;&#65533;!&#65533;i"&#65533;&#65533;&#65533;'&#65533;&#65533;&#1759;&#65533;&#65533;&#65533;&#65533;01kH&#65533;Fj(&#65533;la&#65533;&#65533;XC&#65533;!~8&#65533;c&#65533;&#65533;5&#65533;3&#65533;&#65533;&#65533;&#1464;z/&#65533;P
&#65533;&#65533;&#65533;#&#65533;$0e&#65533;&#65533;RF&#65533;&#65533;&#65533;PGs&#65533;&#65533;.&#65533;&#65533;D&#65533;&#47413;&#65533; &#65533;6X;&#65533;J!7<H:&#65533;A1@&#65533;6&#65533;`v&#65533;{K&#65533;&#65533; &#65533;r&#65533;&#65533;E&#65533;h&#65533;&#65533;H&#65533;'&#65533;y&#65533;&#65533;&#65533;|&#65533;&#65533;&#65533; &#65533;&#65533;Sk&#1015;A&#65533;?&#65533;&#65533;"&#158;b&#65533;s&#65533;&#65533;(&#65533;`&#65533;  ,&#65533;&#65533;&#65533;&#65533;&#65533;2+&#65533;&#65533;>pK&#65533;@&#1603;M&#65533; !&#65533;`l&#65533;&#65533;^WAX|$7`&#65533;23i&#65533;&#65533;&#65533;&#65533;\&#800; #&#65533;2&#65533;E%&#65533; &#65533;&#65533;"&#65533;>&#65533;&#65533;x	77&&#65533;&&&#65533; $&#65533;6&6*"1"&#65533;"&#65533;,&#65533;&#65533;-$&#65533;$.&#65533;&#65533;,1&#65533;&#65533;&#65533;&#65533;&#65533;&#65533;&#65533;&#65533;&#300;&#65533;&#315;&#65533;&#65533;&#65533;&#1197;&#65533;&#65533;&#65533;.&#65533;&#65533;&#65533;&#65533;&#65533;&#65533;&#65533;&#65533;&#65533;&#2018;&#65533;&#65533;&#65533;&#65533;&#65533;&#65533;&#65533;.&#65533;&#1191;&#65533;A&#65533;&#877;&#65533;&#65533;&#65533;pBD&#65533;&#65533;& &#65533;&#65533;`&#65533;Y&#65533;j&#65533; A&#65533; #F&#65533;0&#65533;G&#65533;=&#65533; &#1026; &#65533;E	o t#&#65533;&#65533;&#65533;B~&#65533;@&#65533;`G&#65533;5@&#65533;&#65533;&#65533;x&#65533;z&#65533;l&#65533;   ;`"P&#65533; &#65533;&#65533;&#65533;&#65533; &#65533;(t&#65533;GHJ&#65533;>&#65533; &#65533;&#65533;&#65533;,&x&#65533;%&#65533;.*LXA&#65533;&#65533;&#65533; &#65533;&#1776;a&#65533;&#65533;`&#65533;j 9q;}U&#65533;&#65533;A&#65533;{&#65533;&#65533;ah&#1517;W7&#65533;&#65533;.&#504;&#65533;S&#65533;&#65533;I&#65533;&#65533;N&#65533;&#65533;&#65533;&#65533;O&#65533;&#65533;b&#65533;a&#65533;&#65533;&#65533;&#65533;&#65533;| &#65533;&#65533;o&#1546;&#65533;^&#65533;&#65533;u&#65533;C-F&#65533;&#65533;`&#65533;D&#65533;&#65533;&#65533;'mL5d&#65533;&#22551;. &#65533;&#65533;`G5d&#65533;&#65533;&#65533;&#65533;OwB&#65533;yBh@&#65533;&#65533;&#65533;&#65533;LY&#65533;T%uI&#65533;N&#65533;@@&#65533;&#65533;#p&#65533;%+&#1026;d&#65533;A	5P&#65533;
&#65533;4C&#65533;
&#65533;&#65533;_&#65533; &#65533;+v&#65533;2&#65533;&#65533;&#65533;r!3'l&#65533;@&#65533;&#65533;&#65533;&#65533;62&#512;&#65533;h&#65533;&#65533;3&#65533;#j&#65533;&#65533;&#65533;&#65533;2A&#65533;XL_&#65533;Me&#65533;!Y&#65533;&#65533;<&#65533;&#65533;b&#65533;&#65533;&#65533;&#65533;&#65533;&#65533;%&#65533;r&#65533;&#65533;m&#65533;&#65533;y&#65533;h&#65533;D&#65533;&#65533;J&#65533;  \|&#65533;E&#65533;&#65533;<P(<&#65533;
&#65533;&#1025;S=&#65533;&#65533;uN&#65533;&#65533;&#65533;R&#65533;&#65533;&#65533;T &#65533; O&#65533;&#65533;&#483;P&#65533;&#65533;v&#65533;&#65533;&#65533;J&#65533;&#65533;@&#65533;!&L&#65533;&#65533;#&#65533;$G$p@3&#65533;&#65533;&#65533;M&#65533;0&#65533;1&#65533;&#65533;k&#65533;&#65533;H&#65533;&#65533;&#452;&#65533;A&#65533;&#65533;`&#164;&#65533;&#65533;&#65533;#&#65533;&#65533;]r#&#65533;	)&#65533;&#65533;&#65533;6R"&#65533;&#65533;7&#65533;&#65533;&#653;Z&#65533;(&#65533;a&#65533;&#65533;`&&#65533;&#65533;V&#65533;O@&#65533;&#65533;J-&#65533;&#65533;/&#65533;&#65533;$&#65533;&#65533;&#65533;&#65533;V &#65533;
?i&#65533;&#65533;&#65533;@A C!&#65533;&#65533;&#65533; *|C&#65533;I@&#65533;&&#65533;&#65533;J-&#65533;&#65533;S.m'D&h`&#65533;@&#65533;&#65533;N>&#65533;&#65533;7&#65533;0&#65533;H
&#65533;&#65533;2	&#65533;&#65533; &#65533;`&#65533;R$&#65533;&#65533;&#65533;
(&#1793; &#65533;;&#65533;PZ+pp&#65533;&#65533;ko &#65533;&#65533;&#65533;&#65533;/!&#65533;&#65533;%&#65533;&#65533;1&#65533;&#65533;5Lr&#65533;I&#65533;@&#65533;&#65533;&#65533;5&#65533;&#65533;&#65533;5V&#65533;Y&#65533;&#65533;"b&#65533;&#65533;+&#65533;>+&#846;&#328;+b 1&#65533;IvX&#65533;&#821;&#65533;&#65533;
3\`&&#65533;&#65533;9&#65533;&#65533;&#65533;&#65533;5&#65533;)&#700;&#65533;&#65533; [&#65533;&#65533;:HH&#65533;9&Q2* 8B&#65533;&#65533;GU&#1490;v
&#65533;&#65533;hl@&#65533;&#65533;S&#594;9&#65533;A&#65533;k&#65533;&#65533;&#65533;-&#65533;3&#401;t&#65533;&#65533;T&#65533;&#65533;*&#65533;&#65533;t&#65533;.F&#65533;)&#65533;&#1027;&#65533;&#65533;&#65533;^3&#65533;&#65533;&#65533;&#65533;b&#65533;m&#65533;&#65533;&#65533;8&&#65533;&#65533;&#1784;&#65533;v&#65533;&#65533;&#65533;&#65533;&#65533;FsA&#65533;#G&#65533;&#65533;&#65533;&#65533;k_L&#65533;&#65533;|&#65533;&#65533;	&#65533;&#975;&#65533;G&#1157;&#65533;&#65533;&#1381;
&#65533;&#65533;&#65533;&#65533;5&#65533;f&#65533;[<`) A&#65533;DV3&#65533;Q&#65533;&#65533;hk&#65533;&#65533;N&#65533;" OYLR&#65533;%.Q&#65533;vP($  &#65533;@&#65533;L&#65533;&#65533;&#65533;&#65533;<&#65533;&#65533;&#65533; &#65533;&#65533;D&&#65533;MyOBP&#65533;&#65533;P&#65533;&#65533; !&#65533;@&#65533;&#65533; &#65533;&#65533;&#65533;k:aA&#65533;&#65533;P&#65533;\b&#65533;&#65533;&#65533;Hn!X&#65533;1>&#65533;Z	&#65533;-`&#65533;!&#65533;~&#65533;&#65533;&#65533;&#65533;&#65533;&#65533;&#65533;>&#65533;]&#65533;&#65533;R@&#65533;&#65533;Ys\&#65533;=&#65533;&#524;j&#65533;n&#65533;4#&#65533;q.Qf Fz f*0A&#65533;$,&#65533;@2&#65533;I)i@&#65533; &#65533; &#65533;&#65533; *&#65533;`&#65533;h&#65533;&#65533;@9S p&#65533;&#65533;&#65533;`%/|&#65533;&#65533;&#65533;&#1057;&#65533;U.&#65533;'[&#65533;Q&#65533;B&#65533; &#65533;&#65533;	&#65533; N&#65533;MP=&#65533;"&#65533;&#65533;$ZP &#65533; ,&#65533;&#65533;&#65533;C&#65533;&#65533;` B&#65533;W&#65533;&#65533;U N&#65533;q>r&#65533;&#65533;^&#65533;QnX&#65533;&#65533;&#65533;j|gNfY&#65533;&#65533;3&#65533;&#65533;kp&#65533;&#65533;&#65533;&#65533;&#65533;M&#65533;&#65533;&#65533;/&#65533;GD&#65533;w v&#226;&Z3YPs&#65533;\x&#65533;&#65533;?r&#65533;&#65533;/&#65533;0F,&#65533;&#65533;&#65533;M&#65533;2`e[&#65533;F0G,&#65533;%uV3&#65533;&#65533;&#65533;%GT&#65533;Q &#65533;&#65533;&#65533;Ld&#65533;&#65533;&#458;2M (@&#65533;l&#65533;QY&#65533;&#65533;,*&#65533; &#65533; 
&#65533;<&#10047;&#65533;&#65533;
&#65533;&#65533;Q&#65533;bK&#65533;&#65533;&#65533;	D&#65533;&#65533;@&#65533;l&#65533;b#I_&#1332;|#h&#65533;&#65533;&#65533;&#65533;o%&#65533;&#65533;&#65533;&#65533;Q&#65533;>
4&#65533;ihc!;&#65533;]&#65533;C&#65533;1&#775;& -!&#65533;@&#65533;&#65533; 1&#65533;$&#65533;b&&#65533;&#65533;&#65533;&#65533;&#65533;&#65533;VP&#65533;&#256;Y|@&#65533;&#65533;&#65533;&#65533;&#65533;&#65533;R&#65533;&#65533;&#65533;&#1393;dOS<&#65533;!&#65533;&#65533;Y="&#43811;&#65533;,"A`I&#65533;&#65533;&#65533;-&#65533;&#65533;E/P&#65533;&#65533;&#65533; &#65533;&#65533;&#65533;&#65533;&#65533;h 2&#65533;B&#65533;&#65533;&#65533;D"py&#65533;&#65533;&#65533;X&#65533;&#65533;&#65533;Ul&#65533;&#65533; T&#65533;&#65533;&#65533;&#65533;&#65533;&&#65533;&#65533;xW4&#65533;&#65533;#M&#65533;[&#65533;&#65533;&#65533;&#65533;Ns&#65533;,=2_k|F&#65533;&#65533;&#65533;b&#65533;1(@ 
`T/ h&#65533;&#65533;b&#65533;&#65533;&#65533;V%-&#65533;@<&#65533;&#65533;&#65533;&#65533;?&#65533;9&#65533;&#65533;D&#468;&#65533;.E%LM&#65533;SMf&#65533;&#1561;&#65533;d&#65533;&#65533;&#65533;&#65533;c&#65533;`u&#65533;&#1764;&#65533;t&#65533;C &#65533;@	4&#65533;&#65533;&#65533;&#65533;&#65533;1h&#65533;*P&#65533;FE&#65533;u9&#65533;&#65533;e&#65533;&#65533;&#65533;,/&#65533;0&#65533;&#65533;&#65533;&#65533;&#65533;q]E\)&#65533;9&#65533;&#65533;&#65533;&#65533;&#65533;&#65533;&#65533;&#65533;f&#65533;&#65533;&#65533;&#65533;&j${4T|&#65533;&#65533;&#65533;-`&#65533;g&#65533;v&#65533;(&#65533;#&#1882;q&#65533;*&#65533;E&#65533;&#65533;Hc-V&#65533;(v&#65533;*		&#65533;C8&#65533;)&#65533;&#65533;&#65533;z&#65533;&#65533;i&#65533;&#65533;!hJ&#65533;I-&#1642;&#65533;i&#65533;0&#65533;&#65533;&#65533;Bd&#65533;H&#65533;":&#65533;&#362; &#65533;\&#65533;*&#65533;(.@&#65533;&#65533;c,&#65533;&#65533;&#864;o&#65533;D&#65533;&#65533;&#65533;C&#65533;&#65533;L&#65533;&#65533;&#65533;!&#65533;&#65533;41&#65533;&#65533;U p$J&#65533;x&#65533;B&#65533;&#44502;&#229;&#65533;p&#65533;c&#65533;&#65533;5&#65533;&#65533;&#65533;&#65533;U &#65533;Bj+*TpP 2&#65533;&#65533;.&#65533;&#65533;|&#65533;&#65533;$&#65533;&#65533;y	 &#65533;&#65533;i&#65533; 6&#65533;f!v&#65533;A&#65533;&#65533;)KejS&#1619;k7&#65533;<'&#65533;]U&#65533;&#65533;&#854;,&#326;&#65533;&#65533;.E&#65533; (&#65533;&#65533;&#65533;&#65533;a&#65533;&#65533;VA&#65533;&#65533;&#65533;~&#65533;&#65533;&#65533;&#65533;=&#65533;&#65533;&#65533;G/F&#65533;g~@"E&#65533;&#65533;}o&#65533;&#65533;&#65533;H&#65533;G?&#65533;&#65533;&#65533;*&#65533;[!t9&#65533;D&#65533;V&#65533;7z&#65533;&#65533;E&#65533;[&#65533;&#65533;o&#65533;&#65533;&#65533;&#65533;&#65533;&#65533;X&#65533;E4x5&#65533;&#65533;'&#65533;&#65533;&#65533;!&#65533;`2&#65533;v&#65533;&#65533;&#65533;&#65533;&#65533;&#65533;!
HNy&#65533;&#65533;$ &#65533;Nt&#65533;*&#65533;&#65533;Ot&#65533;I&#65533;&#65533;
&&#65533;y&#65533;5&#65533;k"&#65533;<&#2031;C&#65533;^&#65533;IDK&#65533;;@]&#65533;$@&#65533;&#65533;&#65533;@&#65533;@0&#65533;S&#65533;`T&#65533;x&#65533;&#65533;&#65533;&#65533;S&#65533;@r&#65533;x@n#%&#65533;"#&#65533;&#65533;6w@Dsf&#65533;z&#65533;&#65533;0&#65533;5p7&#65533;&#65533;&#65533;s78Q&#65533;&#65533;&#65533;&#65533;ai&#65533;, ?&#65533;x&#65533;&#65533;J&#65533;&#65533;Y&#65533;R}&#65533; &#65533;,5v&#65533;Ff&#65533;&#65533;v&#65533;0rt&&#65533;p r&#65533;&#65533;&#65533;&#65533;E&#65533;&#65533;&#65533; &#65533;$:&#65533;&#65533;{&#65533;l&#65533;&{&#65533;T{&#65533;&#65533;\V&#65533;\D&#65533;:+&#65533;C%e&#65533;p&#65533;0&#65533;&#65533;' &#451;&#65533;&#65533;!&#65533;F+&#65533;&#65533;&#65533;o,&#65533;i&#65533;v~&#1936;h&#65533;!&#65533;&#65533;&#65533;>D.&#65533;S&#65533;&#65533;&#65533;&#65533;?&#65533;r{&#65533; 2 >9&#65533;&#65533; HW&#65533;H&#65533;%&#65533;`j&#65533;&#65533;h&#65533;vFq&#65533;&#65533;RrB&#65533;&#65533;&#65533; &#65533;&#65533;1&#65533;.&#65533;^A&#65533;&#65533;&#65533;+&#65533;q&#65533;@ &#65533;&#65533;&#65533;&#65533;&#65533;&#65533; &#65533;&#65533;
&#65533;@9S &#65533;G	&#65533;t&&#65533;10sUN6&#65533;W\&#65533;5d&#65533;&#65533;1&#65533;a/QDt&#65533;u4&#65533;0 <*@&#65533;&#65533;0/`\! r$b
B&#65533;&#65533; S&a&#65533;&#65533;&#65533;&#65533;&#65533;E?&#65533;&#65533;&#65533;A&#65533;&#65533;&#65533;&#65533; rcQh&#65533;1&#65533;GsC&#65533;&#65533;&#65533;&#65533;W&#326;&#65533;&#65533;~r72&#65533;hc7#Pn !z&#65533;W %h&#65533;&#65533;@9&#65533;7- 2&#65533;&#65533;r&#65533;Y&#65533;A"0 # +`&#65533;&#65533;K &#65533;&#65533;&#65533;&#65533;4&#65533; &#65533;&#65533;D7&#65533;&#65533;3&#65533;L-o&#65533;&#65533;&#65533;AU&#65533;B&#65533;&#65533;aCGu&#65533;q&&#65533;|=&#65533;&#65533;-&#65533;
$&#65533;&#65533;m2P&&#65533;&#65533;&#65533;,&#65533;&#65533;&#65533;Lfgw&#65533;&#65533;&#65533;j&#65533;&#65533;&#65533;R&#65533;&#65533;&#65533;@Ky$`&#65533;P&#65533; C&#1038;?Td&#65533;&#65533;GG6+"z!&#65533;&#320;&#65533;&#65533;0I&#65533;`n A&#65533;r!Yc)&#65533;&#65533;!&#65533;pk&#65533;&#65533;&#65533;%&#672;&#65533;&#65533;&#65533;P%~q^&#65533;&#65533;e#P<&#65533;&#65533;&#65533;&#65533;&#65533;&#758;r.Q&#65533;&#65533;&#65533;D&#65533;&#65533;&#65533;&#65533;\`id&&#65533;&#65533;CT&#65533;&#65533;2&#65533;d&#65533;p&#65533;&#65533;&#65533;&#65533;'&#65533;$&#65533;&#65533; &#65533;B&#65533;&#65533;"p&#65533;O&#65533; &#65533;@#&#65533;72&#65533;&#65533;! W'&#65533;86&#65533;&#65533;@&#65533;oBr`&#65533;Y&#65533;(xVB6&#65533;@g.&#65533;&#65533;&#65533;I&#65533;&#65533;&#65533;&#65533;&#65533;@ B	=&#65533;cp~c&#65533;I&#65533;7&#65533;X&#65533;@n&#65533;p&#65533;P=&#65533;6&#65533;2r^&#65533;&#65533;Vr"&#65533;`uD1 q&#65533;&#65533;&#65533;&#65533;G[&#65533;q &#65533;B`_q&#65533;&#65533;&#65533;&#65533;&#65533;23qL&#65533;&#65533;dF&#65533;:4&#473;Yi&#65533;s &#65533;&#65533;!@&#65533;)&#65533;&#65533;)4):&#65533;ly&#65533;K&#65533;8&#65533;3&#65533;4@&#65533;&#65533;3\rE&#65533;&#65533;@&#65533;# U4&#65533;Z&#65533;0&#210;&#65533; h&#65533;&#65533;,6&#65533;5&#65533;Ax&#65533;&#65533;Q&#65533;?&#65533;&#65533;#v#k&#65533;
&#65533;(&#65533;hS_'&#65533;&&#65533;@u&#65533;7&#65533;r&#65533;&#65533;pi,&#65533;&#1136;*m).&#65533; 0l&#65533;"6aA&#65533;V&#65533;4&#65533;3&#65533;7@m&#65533;b&#65533;<:&#65533;|y&#65533;&#65533;&#65533;;&#65533;4&#65533;5T&#65533;G&#65533;k&#65533;&#65533;C&#1433;.&#65533;{*&#65533;&#65533;&#65533;D&#65533;(&#65533;Bt&#65533;4	&#65533; =0&#65533;#G&#65533;D&#65533; !&#65533; &#65533;&#65533;R*&#65533;g&#65533;&#65533;&#65533;a&#65533;"-&#65533;&#65533;F&#65533;wW&#65533;&#65533;&#65533;p&#65533;&#65533;
&#65533;y$khF8&#65533;Q*&#65533;&#65533;(&#65533;QI`9&#65533;m&#65533;&#65533;&#65533;d&#65533;&#65533;&#65533;&#65533;&#65533;`|4&#65533;&#65533;B&#65533;va&#65533;&#65533;7&#65533;&#65533;&#65533;q
1&#65533;/ &#65533;&#65533;&#65533;&#65533;&#65533;4b@3@qR *1&#65533;&#65533;Q&#65533;'&#65533;,&#65533;&#65533;l=&#65533;&#65533;>&#65533;;cCKe&#65533;2&#450;&#65533;&#65533;&#65533;&#65533;)c&#65533;&#65533;&#65533;&#65533;&#65533;;&#65533;1&#65533;&#65533;P&#65533;0&#65533;-&#65533;&#65533;&#65533;,@J~A7&#65533;A&#65533;&#65533;FfpG&#65533;u&#1106;&#65533;&#65533;&#65533;gm&#65533;&#65533;&#65533;&#27460;$p&#1216;&#65533;}&#65533;&#65533;,x&#65533;&#65533;&#65533;&#65533;"o&#65533;J&#65533;&#65533;s~0YX&#65533;0v&#65533;9&#65533;G+n&#65533;$&#65533;&#65533;&#65533;&#65533;&#65533;;a0&#65533;wY&#65533;&#65533;&#65533;E%&#65533;%&#65533;&#65533;&#65533;&#65533;&#65533;&#65533;%&#289;GW&#65533;8@y&#65533;'$ ym"A	&#65533;eDEG$&#65533;K&#65533;K&#65533;&#65533;&#65533;D&#65533;\&#65533;f24KE&#65533;3&#65533;&#65533;t&#342;q&#65533;`%G&#65533;#&#65533;&#65533;&#880;EbN&#65533;&#65533;&#65533;&#65533;I'&#65533;n&#65533;&#65533;%&#65533;&#65533;&#65533;g(
}&#65533;&#65533;&#65533;&#65533; a&#65533;P&#1184;?&#65533;O&#65533;&#65533;`c&#65533;&#65533;uC&#65533;&#65533;&#65533;W&#65533;&#65533;&#65533;x&#65533;W&#65533;&#65533;&#65533;&#65533;"&#65533;&#65533;H%&#65533;&#65533;&#65533;H&#65533;&#65533;
&#65533;r&#65533;!% j&#65533;&#65533;P&#65533;&#65533;  j&#65533;&#65533;&#65533;&#65533;&#65533;3 &#65533;`$&#65533;&#1227;&#65533;&#65533;&#65533;p >&#65533;&#65533;&#65533;s&#65533;&#65533; YL/A&#65533;6`&#65533;%&#65533;:&#714;=&#65533;d&#65533;QU&#65533;&#65533;&#65533;&#65533;JU&#65533;&#422;`&#65533;Z&#65533;t #p9p&#65533;<2
&#65533;g.07) n&#65533;
&#65533; &#65533;&#65533; &#65533;*>Q=2&#65533;	a&#65533;&#65533;&#65533;&#65533;&#65533;&#65533;"&#65533;a&#65533;&#65533;&#65533;ZU)~&#65533;;|$Jm&#65533;$&#14963;&#65533;I&#65533;&#65533;&#65533;&#65533;a&#65533;&#65533;&#65533;&#1689;+&#65533;Zr&#65533;^/a&#65533;&#65533;&#65533;&#65533;[
&#65533;O&#65533;&#65533;x/`: &#65533;0#&#65533;&#65533;_W&#1839;&#65533;`&#65533;&#65533;&#65533;d&#65533;/I(&#65533;&#65533; K|#d&	&#65533;&#65533;&#65533;CU&#65533;G&#65533;&#65533;6:*&#65533;&#65533;&#65533;f&#65533;&#65533;&#65533;x &#65533;&#65533;&#65533; )*&#65533;&#65533;P&#65533;P*9&#65533;s&#65533;y$&#65533;Rw
&#65533;&#65533;&#65533;&#65533;&#65533;HJI&#65533;b&#65533;>[&#65533;$&#65533;%&#65533;&#65533;&#65533;GQ*'&#65533;&#65533;SWHrW&#65533;&#65533;&#65533;&#65533;J&#65533;&#65533;&#65533;&#65533;&#65533;3&#65533;!&#65533;Q&#65533;&#65533;&#65533;]:&#65533;,2&#65533;&#65533;=&#65533;&#65533;&#65533;h&#65533;P&#65533;&#65533;' &#65533;&#65533;&#65533;z&#65533;&#65533;&#65533;q{O"&#65533;'-` &#65533;&#65533;&#65533;'^&#65533;&#65533;4|&#65533;&#65533;6D&#65533;1s&#65533;&#357;&#65533;&#65533;C&#65533;&#65533;?Ru2*3)&#65533;V&#65533;.a&#65533;&#65533;&#65533;y&#65533;J &#65533; J:0&#65533;&#65533;&#65533; =&#65533;&#&#65533;V&#65533;%'(&#65533;8&#65533; &#65533;&#65533;5B&#65533;UY&#65533;f&#65533; o&#65533;K7&#65533;&#65533;b&#65533;&#65533;&#65533;_b&#65533;+&#65533;b)&#65533;%&#65533;&#65533;I&#65533;&#65533;&#65533; &#65533;d&#65533;&#65533;}&&#65533;&#65533;`&#65533;&#65533;6&#65533;&#65533;	&#65533;$)&#65533;`SMjzQZ&#65533;Z`0&#65533;pu1`&#65533;&#65533; $&#65533;Z&#65533; &#1199;mVK&#65533;j&#65533;f|&#65533;	SqS&#65533;@ &#65533;&#65533;KL&#65533;&#65533;&#65533;&#65533;&#65533;&#65533;&#65533;(&#65533; &#65533;O&#65533;&#65533;&#65533;&#65533;^&#65533; P&#65533;&#65533;&#656;E&#65533;&#65533;`&#65533;m&#65533;&#65533;x&#65533;3&#65533;&#65533;&#65533;CH&#65533;&#65533; &#65533;&#65533;Eo$
&#65533;0&#65533;0&#65533;&#65533;<!!6oy&M(>`7&#65533;&#65533;&#65533;&#65533;&#65533;h&#65533;2&#65533;m$
&#65533;&#65533;T2&#65533;&#65533;i&#65533;&#1485;&#65533;&#65533;H&#65533;&#65533;pO[&#65533;mw6&#65533;@&#65533;&#65533;
D&#65533;`&#65533;&#65533;$&#65533;&#65533;&#65533;e&#65533;&#65533;&#65533;&#65533;&#65533;&#65533;7!v&#65533;&#65533;Z2&#65533; &#65533;A&#65533;&#65533;&#65533;&#65533;2&#65533;&#65533;}u]&#65533;&#65533;&#65533;{&#65533;T&#65533;&#65533;687;kFt10&#65533;M2&#65533;)&#913;&#65533;|&#65533;[=&#65533;g,Xt &#65533;b>c&#65533;-&#65533;&#65533;&#65533;&#65533;h&#65533;<&#65533;|&#65533;&#65533;@MP&#65533;&#65533;.E&sj6"bA&#65533;@	Y&#65533;}&#1370;I\:#&#65533;&#65533;`&#65533;[b}&#65533;&#65533;\&#65533;y&#65533;Gz&#65533;&#65533;p4&#65533;&#65533;&#65533;&#65533;i&#65533;&#65533;&#65533;!&#65533;>%U,&#65533;5&#65533;&#65533;1 &#1942;&#65533;&#65533;(g* &#65533;&#65533;`&#65533;b&#65533;3&#65533;&#65533;&#65533; #&#65533;0&#881;KP&#65533;Q&#255;X%k1a&#1013;&#65533;&#1931;r.~&#1805;:g&#65533;A&#65533;&#65533;,!|&#65533;&#311;@7@ t&#65533;y&#65533;F &#65533;0 &#65533;$9&#65533;&#65533;'&#65533;&#65533;&#65533; &#65533;#&#65533;0 &#65533;&#65533;&#65533; &#65533;j&#65533;&&#65533;
x&#65533;&#65533;&#775;&#65533;e}--5&#65533;&#65533;2&#65533;B|P&#65533;&#65533;&#65533;y&#65533;&#65533;7&#65533;&#65533;&#65533;&#65533;0&#65533;	&#65533;&#65533;G_&#65533;Q&#65533; &#65533;$&#65533;&#65533;w&#65533;"&#65533; S&#65533;&#290;&#65533;&#65533;&#65533;U7^&#65533;HY-&#65533;! &#65533;Atc&#65533;&#65533;K&#65533;&#65533;&#65533;R$P&#65533;&#65533;d&#65533;&#65533;&#65533;>`n&#65533;& &#65533;&#65533;l&#65533;&#65533;&#65533;2&#65533;&#65533;s&#65533;&#65533;(Uu&#65533;&#65533;&#65533;W&#518;&#65533;'&#65533;^&#65533;E&#65533; #T&#65533;P &#65533;=&#65533;0&#65533;&#65533;&#65533;&#65533;&#1445;&#65533; R&#65533;&#65533;#d&#65533;%k&#65533;%&#65533;4"V?&#65533;-u&#65533;&#65533;&#65533;w&#65533;SVq&#65533;&#65533; q\&#65533;y&#65533;P&#65533;'&#65533;G&#65533;:&#65533;B&#65533;&#773;-C&#65533;&#65533;<&#65533;>&#65533;&#65533;%"&#65533; _]&#65533;&#65533;&#65533;`A;Q&#65533;!P&#65533;&#65533;y&#65533;&#65533;$&#65533;`*&#65533;6&#65533;*%q&#65533;&#65533;&#65533;0&#65533;&K&#65533;d=w&#65533;,&#65533;<&#65533;&#65533;K&#65533;N&#65533;F&#65533;M&#65533;`,RN&#65533;wa&#65533;,"&#65533;35&#65533;|N%R&#65533;&#65533;P&#65533;`Y~P&#65533;5b&#65533;&#65533;	&#65533;e&#1293;j9&#65533;&#65533;&#65533;&#65533;&#65533;&#65533;&#65533;+&#65533;h&#65533;&#65533;
&#65533;&#65533;&#65533;&#65533;*&#65533;&#65533;mD&#65533;&#65533;&#65533;.&#65533;0&#65533;_&#65533;&#65533;&#65533;&#65533;&#65533; &#65533;]&#65533;&#65533;.&#65533;&#65533;,&#65533;m&#65533;&#65533;&#65533;&#65533;u&#65533;&#65533;p &#65533;0&#65533;&#65533;&#65533;&#1153;&#65533;&#65533;&#598;&#65533; m1~;.&#65533;&#65533;&#65533;&#65533;&#65533;&#65533;&#65533;&#2016;&#65533;@;&#65533;&#65533;&#65533;Z/&#65533;&#65533;A&#65533;&#65533;bO&#65533;c&  5&#65533;A 0_w+%O&#65533;&#65533;&#65533;0 &#65533;&#65533;5p&#65533;&#65533;!a&#65533;&#65533;&#65533;&#65533;g&#65533;&#65533;&#65533;b&#65533;`&#65533;`&#65533;$&#65533;&#65533;]&#65533;&#65533;&#65533;@&#65533;`+0&#65533;&#65533;&#65533;PM,?&#65533;1&#65533;&#65533;&#65533;&#65533;&#65533;&#65533;&#65533;&#65533;&#65533;&#65533;&#65533;+&#65533;&#65533;&#65533;&#65533;A&#65533;&#65533;.5,2"&#65533;&#65533;1&#65533;&#65533;&#65533;>-&#65533;&#65533;&#65533;$"1$+$#&#65533;#$& &=&&  77	??B&#65533;&#65533;

&#65533; &#65533;&#65533;&#65533;&#65533;&#65533;&#65533;&#65533;&#65533; 4&#65533;&#65533;tB&#1809;K&#65533; &#65533;&#65533;&#65533; &#65533; &#65533;&#65533;&#65533;H&#65533; `A&#65533;&#65533; K4&#65533;&#65533;&#65533;DV&#65533;&#65533;&#65533;(Q&#65533;0l&#65533;&#65533;j&#65533;?&#65533;H2jU&#65533;&#65533;N&#65533;&#65533;Yz &#65533;&#65533;e&#65533;v]&#65533;T&#65533;R&#65533;V&#65533;
&#65533;&#65533;P%ybz!5(TA&#65533;&#65533;b&#65533;&#65533;T&#65533;fU&#65533;&#65533;&#65533;Xq	&#65533;\&#65533;<&#65533;@S$,X&#65533; rT&#65533;'&#65533;@: &#330;T&#65533; a&#65533;X&#1584;&#1027;&#65533;&#65533;&#65533;&#401;;&#65533;.]Bw&#65533;&#65533;&#65533;g&#65533;>&#65533;&#65533;A&#65533; A&#65533;&#65533;;&#65533;&#65533;&#65533;&#65533;o&#65533;&#65533;&#65533;@	&#65533;x &#65533;&#65533;f+&#65533;
&#65533;&#65533;&#65533;&#65533;&#65533;M1zM8&#65533;aE$EtpaP-B&#65533;&#65533;&#65533;M:&#65533;A &#65533;&#65533;&#65533;&#65533;zt&#65533;P&#65533;&#65533;*\&#65533;&#65533;&#65533;&#65533;&#65533;&#65533;&#65533;8|&#65533;&#65533;&#65533;Sl%S|&#65533;&#65533;S&#65533;&i&#65533;2U&#65533;&#65533;&#65533;&#65533;D{u&#65533;t	&#65533;Y9&#65533;&#65533;/2@&#65533;&#65533;!&#65533;&#65533;&#65533;&#65533;I&#65533;d0&#65533;1&#65533;&#65533;2A"&#65533;&#65533;`x&#65533;&#65533;#&#65533; *&#65533;&#65533;&#65533;0\d&#65533;&#65533;&#65533;5&l&#65533;&#1043;&#65533;&&#276;	&#65533;#&#65533;<&#65533;4&#65533;&#65533;k&#166;J@&#65533;6&#65533;&#65533;C;&#65533;C 	&#65533;c&#65533;hc&#65533;5&#65533;p@+&#65533;u&#65533;56&#65533;&#65533;0L+eB*"UIL&#65533;~&#65533;]p&#65533;g&#65533;	&#65533;&#65533;&#65533;P&#65533;f&#65533;&&#65533;&#65533;T&#65533;&#65533;
&#65533;J&#65533;q&#65533;&#65533; &#65533;%&#532;&#65533;&#65533;B&#65533;&#65533;&#65533;&#65533;&#65533;&#65533;&#65533;&#65533;Zu&#65533;&#65533;&#65533;W&#65533;&#65533;&#65533;?=&#65533;&#65533;J&#65533;bW!&#65533;&#65533;j&#65533;-H&#65533;$&#65533;H"&#65533;&#65533;X+&#65533;`&#65533;r$&#816;&#65533; +&#65533;&#65533;&#65533;tP@&#65533;1Q&#65533;<ii&#65533;M&#65533;&#65533;h DP&#65533;&#65533;&#65533;&#65533;&#65533;&#65533;&#65533;|	&#65533;&#65533; 4d&#65533;:&#65533;	ap&#65533;&#65533;&#65533;&#65533;MH`&#65533;&#65533;X&#65533;&#65533;et@B,&#65533;B&#65533;
G&#65533;&#65533;&#65533;0&#65533;&#65533;Ne+&#65533;	8&#1154; &#65533;d&#65533;L&#65533;m&#65533;2 &#65533;&#65533;&#65533;&#65533;&#65533;&#255;*x&#65533;]1&#65533;&#65533;V&#65533;l T&#65533;&#65533;d&#65533;(t@&#65533;b&#65533;_&#65533;&#65533;&#65533;&#65533;&#65533;&#65533;&#65533;X&#65533;&#65533;2[&#65533;&#65533;&#224;&#1520;%&#659;yKQkWU&#65533;&#65533;&#65533;u&#65533;2!2&#65533;&#65533; W&#65533;&#1473;&#65533;v&#65533;&#65533;+L&#65533;Az&#1618;&#65533;&#65533; &#65533;&#65533;&#65533;=dvQ&#65533;<Y&#956;&#65533;&#65533;&#65533;&#921;	\&#65533;&#1686;]|&#65533;(TP&#65533;&#65533;Ff&#65533;&&#65533;Y&#65533;e &#65533; /&#65533;,(&#65533;+4 &#65533;&#65533;2`A.&#65533;&#65533;Jv&#65533;&#65533; &#65533;,&#65533;<&#65533;&#65533;P&#65533;GNC!+.&#65533;	&#65533;,T&#65533;8R&#1426;&#65533;6&#65533;F&#65533;&#65533;T&#65533;`yJ\X&#65533;&#65533;(O&#65533;&#65533;&#65533;&#65533;msB&#65533;+&#65533;D&#65533;&#65533;&#65533;&#65533;??&#65533;&#65533;z&#65533;&#65533;)&#65533;l4"|&#65533;&#65533;&#65533;&#65533; O&#65533;P&#65533;&#65533;&#65533;&#65533;D &#65533;&#65533;/F&#65533; &#65533;@&#65533;!&#65533;@&#65533;@&#65533;3&#65533;q&#65533;$&#65533;&#65533;<&#65533; &#65533;K&#65533;:&#65533;&#1780;&#65533;_6&#65533;SH&#65533;&#65533;#fB&#65533;&#65533;&#65533;&#65533;&#65533;Hb7
&#65533;&#65533;&}&#65533; X&#65533;&#65533;m&#65533;&#65533;, K>5&#65533;&#65533;xhf&#65533;&#65533;6&#65533;Y&#65533;f<&#65533;&#590;&#65533;M&#65533;&#65533;@&#65533;&#65533;&#65533;&#65533;K&#65533;&#65533;=
&#65533;U?&#65533;&#65533;&#65533;&#65533;&#65533;&#65533;T&#65533;&#65533; &#65533;M&#65533;gY&#65533;3&#65533;N&#65533;&#65533;
2&#65533;O(#r&#65533;&#65533;&#65533;*&#65533;&#65533;j/&#65533;r#!&#65533;&#65533;
&#65533;&#65533;&#65533;&#65533;&#65533;Z&#65533;&#65533;&#65533;9~&#65533;1P&#65533;\&#65533; &#65533;<`&#65533;
&#65533;&#65533;N0&#65533;&#65533;&#65533;(&#512;E
&#65533;&#65533;)&#65533;`"90&#65533;0S&#65533;&#65533;&#65533;=ph@2k&#65533;&#65533;&#65533;&#65533;qw&#65533;fJYD0#&#65533;)f] &#65533;&#65533;&#65533;X&#65533;&#65533;&#65533;p@'QZ,1!&#65533;&#65533;-&#65533;3(&#65533;Ea &#65533;yl&#65533;II&#65533;K&#65533;&#65533;e&#65533;&#65533;?&#65533;"&#65533;&#65533;Q&#65533;&#218;cs&#65533;Iu&#65533;&#65533;d&#65533;&#65533;&#65533;&#65533;Vtm-3"&#65533;`&&#65533;&#65533;H&#65533;{&#65533;hP&&#335;&#65533;&#65533;&#65533;$0 IHp &#65533;&#65533;&#65533;&#65533;&#65533;&#65533;
Q&#65533;\&#65533;1Fu&#65533;&#65533;&#65533;&A&#65533;&#65533;&#65533;`9&#65533;&#65533;
&#65533;&#65533;JP"X Z0|&#65533;&#65533;&#65533;A6F&#65533;&#65533;p&#65533;3&#65533;CS&#25385; |yn&#65533;&#65533;h&#65533;3e60&#65533;i4&#65533;&#65533;&#65533;&#65533;A&#65533;@&#65533;&#65533;6Z &#65533;&#65533;&#65533;&#65533; 	&#65533;|&#65533;x* 	HPQ`!&#65533; &#65533;&#65533;&#65533;(`&#65533;&#65533;(&#65533;&#65533;'sf
G&#65533;&#65533;&#65533;@&#65533; E&#65533;OB(&#65533;B&#65533;+	KT*&#65533;&#65533;&#65533;bA3&#65533;'HPU&#65533;&#65533;&#65533;
&#1598;&#65533;	d`D&#65533;&#65533;&#65533;&#65533;V*V&#65533;P+?BJ&#65533; &#65533;` Z&#65533;&#65533;&#65533;&#65533;o&#65533;&#1678;&#65533;a&#65533;&#65533;&#65533;8&#65533;As&#65533;&#65533;&#65533;&#65533; &#65533;&#65533;&#604;&#65533;~`Vif&#65533;_&#65533;]&#65533;> &#65533;&&#1217;&3<&#65533;&#65533;&#65533;&#65533;$ &#65533;&#65533;@,P &#65533;&#65533;H&#65533;o&#65533;&#65533;&#65533;$&#65533;.&#65533;&#65533;,S&#65533;(&#65533;f&#65533;&#65533; C&#65533;&#65533;&#65533;(&#65533;&#65533;&#65533;@&#65533;Q&#65533;&#65533;%f&#65533;&#65533;Gn+&#65533;K1%R-%&#65533;&#65533;G&#65533;&#65533;&#65533;q&#65533;U`&#65533;&#65533;&#65533;`!C_&#65533;NARD&#65533;<&#65533;r&#65533;J0 J&#65533;#6&#65533;<&#65533;8"&#1595;_I.@&#65533;&#256;&#65533;&#65533; /&#65533;C&#65533;;&#65533;Sb&#65533;VRX&#65533;&#65533;&#65533;iz&#65533;&#65533;d&#1459;&#65533;N&#65533;&#65533;&#65533;*j3M&#65533;!&#65533;=&#65533;&#65533;&#65533;!Lot&#65533;b-0A8k@ 
t&#65533;q2U&#65533;#&#65533;&#322;k@b &#65533;&#65533;&#65533;&&#65533;&#65533;'s&#65533;F$_&#65533;SQ&#65533;gbBL[J=&#65533;"&#65533;&#65533;DH&#65533;%&#1619;&#65533;DS9.E&#65533;T&#65533;&#65533;&#65533;`&#65533;@&#65533;f&#337;&#65533;G|&#65533;Pg6&#65533;k&#65533;&#65533;&#65533;&#65533; p&#65533;d&#65533;&#65533;&#65533;..&#65533;&#65533;D@&#65533;]&#65533;&#65533;)&#65533;g&#65533;@&#65533;$&#65533;&#65533;
b&#65533;&#65533;Y&#65533; ])&#65533;&#65533;(1&#65533;`&#65533; &#65533;@ pT&#65533;!&#65533;AH&#65533;&#65533;kz&#65533;&#65533;5&#65533;&#65533;&#65533;l0&#65533;&#65533;x&#65533;&#1624;Dl&#65533;h B&#65533;4&#65533;&#65533;L&#65533;	&#65533;&#65533;&#65533;(&#65533;&#65533; &#65533;&#65533;
&#65533;&#65533;&#65533;`&#65533;PY&#65533;Y&#65533;%&#65533;&#65533; &#65533;b&#65533;\&#65533;,-&#927;&#65533;&#65533;&#1615;&#65533;H{&#65533; 7&#65533;b`&#65533; &#65533;Ll&#65533;B&#65533;v&#65533;&#65533;&#65533;%&#1600;k&#65533;&#65533;*Ch&#65533;w"&#65533;&#65533;> &#65533;&#65533;&#65533;,@&#65533;F&#1455;&#65533;3&#65533;&#65533;d*&#65533;&#65533;K&#65533;&#65533; &#65533;&#65533;&#65533;&#65533;~&#65533;&#65533;&#65533;"2&#65533;}&#65533;&#65533;&#65533;&#65533;20&#65533;&#65533;&#65533;&#65533;&#65533;8 &#65533;X&#65533;&#65533; ^GP X ,&#65533;aA&#65533;&#65533;n^&#65533;&#65533;&#65533;y&#993;&#65533;u&#65533;s&#65533;p&#65533;j&#65533;&#65533;&#65533;&#65533;&#65533;_<\5c&#65533;&#65533;&#65533;k!&#65533;&#65533;&#65533;E$&#65533;&#65533;|&#65533;&#65533;&#65533;E&#65533;&#65533;&#65533;<(&#65533;
Xn&#65533;FL7i&#65533;&#65533;&#65533;Cs&#65533;&#65533;&#65533;&#65533;&#65533; &#65533;?\&#65533;&#65533;&#65533;&#65533;&#65533;&#65533;&#65533;&#65533;&#65533;&#65533;&#65533;J=b&#65533;')&#65533;h&#65533;&#65533;)&#65533;&#931;6&#65533;P&#65533;l&#282;i&#65533;^&#65533;&#65533;9&#1743;&#65533;&#65533;&#65533;!R&#65533;&#65533;P #&&#65533;Q&#65533;T&#65533;&#65533;&#65533;&#65533;4GV&#65533;&#65533;kdr%	&#65533;@&#65533;qt&#65533;A#p&#65533; &#65533;+&#65533; &#65533;h&#65533;S `&#65533;VU`%&#65533;&#65533;qw^i&#65533;3D&&#65533;&#65533;&#65533;&#65533;o&#65533;&#65533;gOApm&#65533;g&#65533;kRo&#65533;0E&#65533;&#65533;&#65533;u;A&#65533;  &!H &#65533;ARce&#65533; &#65533;&#65533;&#65533;&#65533;
&#65533;06&#65533;d"Gf	4U5 &#65533;B\&#65533;&#65533;1 
&#65533;F>&#65533;&#65533;y&#65533;&#65533;&#65533;. ?G)&#65533;P&#65533;&#65533;
Qce&#65533;`r&#65533;7 &#65533;|&#65533;@m&#65533;1*&#65533;&#65533;5&#65533;'|+&#65533;WQ&#65533;P4&#65533;&#65533;&#65533;&#65533;\MS&#65533;eI&#65533; S{1e0 &#65533;&#65533;&#65533;O`&#65533;&#1504;1&#65533;!&#65533;D{&#65533;  &#65533;r9D CD&#65533;&#65533;PV&#65533;&#65533;/&#65533;&#65533;/8&#65533;&#65533;!&#65533;&#65533;&#65533;/&#65533;&#65533;p&#65533;&#65533;&#65533;6Po&#65533;&#65533;&#65533;&#65533;W&#65533;pE)&#65533;&#65533;! +&#65533;&#65533;&#65533;R#`S&#65533;`,&#65533;&#65533;
&#65533;1&#65533;bE(0&#65533; &#1283;<&#65533;&#65533;&#65533;&#65533;&#65533;I&#65533;&#65533;&#65533;&#65533;&#65533;I5, &#65533;\]sv&#65533;Pj&#65533;P&#65533;&#65533;>&#65533;&#1032;&#65533;&#65533;&#65533;&#65533; &#65533;X&#65533; &#65533;&#65533;&#65533;eZ&#65533;O&#65533;X6FV&#65533;&#65533;&#65533;6oRY&#65533;&#65533;RTQR&#65533;&#65533;C0	&#65533;H@+&#65533; 	&#65533;)P#&#277;T@.0X&#65533;@10&#65533; &#65533;&#65533;!&#1824;&#65533;`V&#65533;"D&#65533;&#65533;C$&#1300;y&#65533;qC&#772;g&#65533;&#65533; 10S0WV&#65533;&#65533;&@&#65533;&#65533;&#65533;vW7`=&#65533;	+0B&#65533;e&#65533;p<&#65533;&#65533; =&#65533;&#65533;32&#65533;+&#65533;&#65533; &#65533;k5&#65533;O&#65533; &#65533;*&#65533;&#65533;|_&#65533;\&#65533;,"p&#65533;&#65533;`KV&#65533;&#65533;Q!e&#65533;b&#65533;&#1752;&#65533;&#65533;%l&#65533;'&#65533;&#65533;&#65533;h&#65533;#k&#65533;*6&#65533;+-p'i&#65533;t&#65533;Pq&#65533;{&#65533;&#65533;&#65533;&#65533;H&#65533;&#65533;&#65533; d&#65533;&#65533;&#65533;&#65533;\&#65533;51 '7 )&#65533;&#65533;(5#  p!1&#65533;Q&#65533;P	&#65533;d4 +P&#65533;&#65533;&#65533;0&#65533;&#65533;&#65533;w^?p&#65533;&#65533;&#65533;ab&#65533;&#65533;&#65533;&#65533;L1&#65533;h&#65533;N)CD&#65533;F&#65533;&vu # &#65533;Pf&#65533;u !]&#65533;=PHr1&#65533;&#65533;&#65533;k&#65533;	&#65533;&#204;&#65533;X&#65533;&#65533;&baC!&#65533;&#65533;="&#65533;,&#65533;p&#65533;&#65533;,r+&#65533;M&#65533;%7!&#65533;
h&#65533;<i&#65533;&#65533;&#65533;&#65533;RNX&#65533;&#65533;"&#65533;i#&#65533;`&#65533;P"&#65533;&#65533; &#65533;&#65533;&#65533;gJ $&#65533;u&#65533;&#65533;a&#65533;a&#65533;uA&#65533;ks&#65533;&#753;&#65533;&#65533;&#65533;s&#65533;$&#65533;X&#65533;+y#&#65533;	I&#65533;.&#65533;;&#65533;K&#65533;i&#65533;f&#65533;Xy&#65533;q:W&#65533;%&#65533;I&#65533;&#65533;&&#65533;:&#65533;dDG&#65533;&#65533;`&#65533;9N&#65533;p&q&#65533;&#65533;Y&#65533;&#65533;h&#65533;&#65533;&#65533;y.&#65533;qm&#65533;(I'&#65533;)&#65533;@&#65533;&#65533;&#65533;@+&#65533;@	&#65533;tZq"&#65533; &#65533;&#65533;&#65533;R5&#65533;B!6&#65533; &#65533;&#65533;g1 u&#65533;&#65533;h&#65533;G#&#65533;0,5Q&#65533;-&#65533;P2P&#65533;1&#65533;K&#65533;*-ze&#65533;"j&#65533; >-&#65533;Q`&#65533;&#65533;&#65533;&#65533;&#65533;gk&#65533;=&#65533;t =f&#65533; P&#65533;O&#65533;` &#65533;&#65533;&#65533;
&#65533;&#65533;&#65533;&#65533;&#65533;'@&#65533;y &#65533;&#65533;&#65533;3B&P.1DB$C
c&#65533;&#1289;__&#65533;&#65533;P&#65533;&#65533;@MGe&#65533;M&#65533;&#65533;MRo&#65533; &#65533;&#65533;&#65533;!&#65533;U&#65533;&#65533;K1&#65533;P&#65533;	&#1048;r&#65533;&#65533;j#&#1032;&#65533;&#65533;&#65533;&#65533;&#65533;U:*pc&#65533;Ee&#1305;&#65533;&#65533;&#65533;6A&#65533;&#65533;&#65533;&#65533;pZRG&#65533;P&#65533;&#22633;&#65533;*k&#65533;&#65533;&#65533;[&#1635;)&#65533;&#65533;\&#65533;P/&#65533;&#65533;@&#65533;j&#8218;1+,&#65533;{&#65533;&#65533;r&#65533;&#65533;*j	&#65533;&#65533;:+p0&#168;&#65533;&#65533;;WV 0i)&#65533;Pw&#65533;&#65533;&#65533;&#65533;B%&#65533;&#65533;#0E"P&#65533;sn&#65533;BNY&#65533;L)&#65533;&#65533;i&#65533;&#65533;&#65533;&#65533;&#65533;&#65533;&#65533;Y_ &#65533;&#65533;&#1065;0	&#65533;$i&#65533;&#65533;$&#65533;&#65533;!#&#65533; &#65533; &#65533;&#65533;&#65533;&#65533;c 4 &#65533;&#65533;)&#65533;&#65533;dq8h-q&#65533; "&#65533;<&#65533;&#65533;)&#65533;&#1680;&#65533;&#65533;&#65533;Qg'&#65533;R&#1551;&#65533;&#65533; &#65533;]&#65533;&#65533;b"&#65533;&#65533;K/7&#65533;&#65533;,20v&#65533;&#619;$jR&#65533;&#65533;&#65533;Q&#65533;&#65533;&#65533;,&#65533;&#65533;&#65533;&#65533;&#65533;&#65533;#}) &#65533;%&#65533;}&#65533;T3&#65533;9k&#65533;*&#65533;&#65533;&#65533;&#1066;&#65533;)&#65533;qm&#65533;%H&#65533;P~0 &#65533;J +&#65533; xum&#65533;z&#65533;&#65533;&#65533;&#65533;X&#65533;&#65533;&#65533;V&#65533;y&#65533;&#1125;&#65533;&#65533;%&#65533;&#65533;V&#65533;&#65533;&#65533;&#65533;7%&#65533;g&#65533;`&#348;(&#65533;&#65533;&#65533;&#65533;&#65533;&#65533;&#65533;r$&#65533;  &#65533;&#65533;&#65533;&#65533;l-I6%&#65533;Ek&#65533;%&#65533;d-:0Z&#65533;k&#65533;&#65533;i&#65533;+&#65533;(&#65533;g|&#65533;P	j&#65533;t&#65533;P.&#65533;	&#65533;QS&#65533;&#65533;&#65533;&#65533;&#65533;w8&#65533;D&#65533;Dq&#65533;A&#65533;&#65533;d&#65533;&#65533;5&#65533;YP&#65533;Nn&#65533;&#65533;&#65533;=&#65533;&#64617;4&#701;*&#65533;l1pt&#65533;&#65533;&#65533;&#65533;&#213;&#65533;
&#65533;&#65533;< i	,&#65533;*&#65533;&#65533;
&#65533;=$ *@ &#65533;&#65533; &#65533;1/i'&#65533;9$Po 1&#65533;&#65533;&#65533;&#65533;&#65533;&#65533;&u&#65533;%&#1465;&#65533;Lp&#65533;5M&#65533;e/0&#65533;zD&#23919;=&#65533;xH&#65533;)&#65533;A&#65533;&#65533;T 11&#65533;&#679;@&#65533;@5(*&#65533;Cd1wJ# &#65533;u- "&#65533;&#65533;&#65533;&#65533;1&#65533;&#65533;0krx+&#65533;&#65533;rxd- m&#65533;sR&#65533;&#65533;K&#65533;&#65533;&#65533;u)sx&#65533;[&#65533;~&#65533;&#65533;
&#65533;
	&#65533;&#65533;md&#65533;,&#523;_&#65533;&#65533;n&#65533;&#65533;!&#65533;Y&#65533;/&#65533;7
!&#65533;O&#65533;&#65533;Y&#65533;dt\&#65533;u&#65533;@u&#65533;&#65533;T$P&#65533;XQ&#65533;
%&#65533;9&#65533;u, U&#65533;a&#65533;&#65533;0'&#65533;&#65533;&#65533;Dt)x^&#65533;ig&#65533;a&#625;&#65533;M9&&#65533;&#65533;&#65533;&#65533;&#65533;&#65533;*sb&#65533;&#65533;&#65533;-&#65533;&#65533;&#65533;=&#65533; &#65533;@	&#65533;0&#65533;&#65533;&#65533; wR(; `<&#65533;o&#65533;d&#65533;R&#65533;&#65533;&#65533;z&#65533;N1&#65533;d0R+&#65533;&#65533;&#65533;td	#&#65533;(/&#65533;<\&#65533;G&#65533;44
e9&#65533;&#65533;KtS&#65533;&#65533;&#65533;koC&#65533; &#1985;c5&#65533;=k&#65533;&#65533;i+p@5|&#65533;4&#65533;%d p&#65533;j)&#65533;RNd1B&#65533;g +`v&#65533;&#65533;X&#65533;&#65533;&#65533;&#65533;&#65533;&#65533;L&#1356;&#65533; Y:&#65533;&#65533;&#65533;6&#65533;D&#65533;&#65533;M&#65533;j&m&#65533;&#65533;&#65533;g6x&#65533;+v&#737; &#65533;&#792;<M&#65533;d/
BDD-&#65533;:}Eo&#65533;z&#65533;&#65533;&#65533;T&#65533; ~&#65533;l&#65533;2
&#65533;&#65533;|&#65533;cH3P&#65533;z&#1243;&#65533;&#65533;&#65533;&#65533;SC&#65533;Z&#65533;&#65533;R&#1487;O\&#65533;&#245;&#65533;&#65533;Y&#65533;@a#W&#65533;&#65533;&#65533;~<+&#65533;&#65533;&#65533;@[+"&#65533;&#65533;}Q&#65533;&#65533;d&#65533;m&#434;&#65533;&#65533;&#65533;x&#65533;&#65533;1v1@&#65533;&#65533;&#65533;&#65533;,;&#65533;&#65533;&#65533;[&#65533;&#65533;D&#65533;{&#65533;&#65533;@P&#65533;E-&#65533;}K&#65533; &#65533;&#65533;H1&#65533;XQ8&#65533;%CY0&#65533;&#65533;N&#2042;]S&#65533;5&#65533;&#65533;&#65533;&#289;&#65533;'&#65533;_
&#65533;@&#65533;?dC&#65533;&#369;Mt&#65533;&#65533;&#65533;]0&#65533;&#65533;&#65533;Q&#65533;&#65533;h&#65533;;3 ~&#65533;@eC&#65533;
&#65533;J&#65533;&#65533;&#65533;&#65533;&#65533;5,&#65533;rU$e	XP6t&#65533;Q<z&#65533;&#65533;\&#65533;&#65533;~&#65533;&#65533;Gm&#65533;&#65533;
;&#868;S:P&#65533;&#65533;&#65533;u +&#65533;S"&#65533;#2R&#65533;O&#65533;Q@l&#65533;&#65533; t{	&#65533;&#65533;n&#1241;&#65533;&#65533;e&#65533;&#65533;@4&#65533;{i&#65533;:@&#65533;*&#65533;;,@&#65533;#&#65533;&#2035;&#65533;"K&#65533;&#65533;
X&#65533;= 1&#65533;kV&#65533;J&#65533;m0>y&#65533;u&#65533;9}&#65533; ]:&#65533;&#65533;&#65533;C&#65533;|&&#65533;+&#65533;l&#65533;9&#65533;&#65533;K&#65533;4&#65533;&#65533;%&0X&#65533;ylP&#65533;$o9&#65533;&#65533;u&#65533;8L&#65533;&#65533;:`&#65533;TY&#65533;&#872;&#65533;&#65533;&#556;&#65533;:3"!0*T&#65533;G&[&#65533;&#65533;&#65533;I&#65533;U%	&#65533;	&#65533;&#65533;>z |&#65533;&#65533;0>&#65533;&#65533;~s6;&#65533;6&#65533;Um4&#65533;7&#1960;=@Z\J&#65533;P&#65533;&#65533;"&#65533;&#32498;20. wJ&#893029;&#65533;'&#65533; &#65533;&#65533;&#65533;(!5&#65533;P&#65533;&#65533;&#65533;&#65533;E&#65533; &#65533;&#65533;&#65533;&#65533;&#65533;-&#65533;  xU&#65533;&#65533;o"D@&#65533;&#1200;xz?4&#65533;=&#65533;?&#65533;&#65533;P&#65533;g&#65533;P	P&#65533;g&#65533;&#65533;/&#65533;&#65533;&#65533;&#65533;dq&#65533;&#65533;fQp&#65533;F=&#65533;(&#65533;"&#65533;fm&#65533;Y_n:@-&#65533;&#65533;&#65533; &#65533;:&#65533;&#1404;&#65533;w&#65533;&#65533;&#65533;*:j+.&#65533;P&#65533;>&#65533;
"&#65533;T	&#65533;&#65533;&#65533; $&#65533;&#65533;,#H&#65533;&#65533;&#65533;&#1159;s&#65533;:	B&#65533;T1&#65533;&#65533;&#65533;%&#65533;&#65533;>#K&#65533;&#65533;dqt&#65533;C-j&#65533;Y&#65533;&#65533;r&#65533;&#65533;&#65533;P1 #&#1832;&#65533;(&#65533;&#65533;u&#65533;tMM:&#65533;<&#65533;&#65533;&#65533;yN &#65533;&#1102;0&#65533;Px&#65533;+`&#65533;;&#65533;&#65533;&#65533;c&#65533;Q&#65533;&#65533;+&#65533;^&#65533;&#65533;M&#65533;{&#65533;&#65533;1M;`&#65533;	wH&#65533;&#65533;n&#65533;z&#816; &#65533;&#65533;&#65533;3RW&#65533;.T&#65533;0@&#65533;&#65533;  &#65533;{&#65533;"&#65533;&#65533;&#65533;&#65533;&#65533;&#65533;5&#65533;&#65533;&#65533;&#65533;&#65533;&#65533;&#65533;&#65533;&#65533;&#65533;1&#65533;&#65533;&#65533;&#65533;&#65533;&#65533;&#65533;&#65533;&#65533;1&#65533;&#65533;&#65533;&#65533;&#65533;&#65533;&#65533;&#65533;&#65533;&#65533;&#65533;&#65533;2&#65533;&#65533;&#65533;&#65533;&#65533;&#65533;!&#65533;&#65533;&#65533;&#1547;&#65533;&#819;&#1611;&#65533;&#65533;&#65533;&#65533;&#1264;.&#65533;&#65533;&#1906;&#65533;&#65533;&#65533;$&#19401;#&#65533;&#65533;"#$@p&#1089;+V&#65533;&#65533;#&#65533;&#65533; &#65533; @&#65533;&#65533;&#65533;  &#65533;#&#65533;&#65533;?&#65533;\&#65533;&#65533;I R&#65533;&#65533;A%R&#65533;&#604;I3 &#65533;)5&#65533;<yC&#527;&#65533; z&#65533;# (&#65533;&#65533;&#232;&#65533;BX&#65533;&#65533;&#65533;&#65533;8@&#65533;q&#65533;&#65533;19&#65533;z&#18109;A&#65533;}z@&#65533;=u*,&#65533;a&#65533;&#65533;M&#65533;&#65533;b&#65533;p)&#394;ol&#867;&#65533;&#65533;U.&#65533;"&#65533;(&#1835;H&#65533;&#65533;p&#65533;&#65533;&#65533;iY&#65533;~&#65533;D1"&#65533;O^&#1589;&#65533;&#65533;LT&#65533;4&#65533;&#65533;X|&#65533;9`&#65533;&#65533;l\&#65533;&#65533;*	&#65533;j&#65533;A&#65533;f&#65533;Vt0&#65533;&#65533;*&#65533;&#65533;&#65533;t0&#65533;&#65533;B&#65533;$,&#65533;8
&#65533; w	L|D d&#65533;D&#65533;P&#65533;&#65533;&#65533;&#65533;W_5&#65533;&#767;&#65533;&#65533;&#669;&&#65533;&#65533;/F&#65533;'`AEY&#65533;-`P&#65533;u&#65533;&#65533;=8C&#65533;&#65533;`p#&#65533;X @
)02A+&#65533;$&["+0_&#65533;PA
&#65533;`&#65533;0&#65533;T&#65533;[&#65533;'&#65533;3&#65533;/&#65533; R&#197;&#65533;&#65533;&#65533;AX&#65533;&#65533;&#137;&7~s&#65533;"&#65533;&#65533;$&#65533;&#65533;&#65533;&#65533;i&#65533;&#65533;$&#65533;+&#65533;&#65533;&#593;B&#65533;6"o&#65533; 6.0&#65533;Z"Xs7&#65533;&#65533;=&#65533;&#65533;3&#65533;&#65533;&#65533;Jd&#65533;T2&#65533;&#65533;&#65533;&#65533;&#1026;-0&#65533;!,T&#65533;q&#65533;T&#65533;&#65533;:,&#65533;&#65533;. &#65533;&#65533;1`:&#65533;p&#65533;v&lw&#65533;	y&#65533;&#65533;&#65533;&#65533;&#65533;J-&#65533;&#65533;&#65533;|&#65533;&#644;&#65533;{&#34078;J'&#65533;&#65533;&#65533;Be&#65533;&#65533;Qt@=&#65533;@&#65533;!@&#65533;D&#65533;H &#65533;&#65533;&#65533;_&#65533;>@&#65533;&#65533;B9&#65533;`&#65533;B&#65533;&#65533;&#65533;qd&#65533;&#65533;&#65533;*&#65533;"D*&#65533;J]d&#65533;0+&#65533; &#65533;&#65533;&#65533;$c&#65533;&#854;&#65533;*&#1769;3=&#65533; &&#65533;&#65533;JA&#65533;#&#65533;&&#65533;&#65533;&#1407;&#65533;&#2786;k&#65533;2&#65533;6&#65533;P&#65533;H&#65533;2&#715;&#65533;,&#65533;&#65533;&#65533;&#65533;t&#65533;h*&#65533;X&#65533;N&#65533;&#65533;&#65533;&#65533;&#65533;&#65533;&#65533;&#65533;<&#65533;V&#65533;1&#65533;L"2&#65533;&#1026;	&#65533; &#65533;&#521;p&#65533;&#65533;&#65533;&#65533;&#65533;&#65533;0&#65533;&#65533;&#65533;@
&#65533;I@l&#65533;&#65533;&#1952;)G%&#65533;@&#65533;;&#65533;&#65533;&#65533;%&#65533;4jK&#65533;&#65533;&#65533;&#65533;&#65533;5&#65533;A&#65533;&#65533;jR&#65533;
&#65533;&#65533;G &#65533;7&#65533;h@&#65533;\&#65533;&#65533;&#65533;&#65533;p@&#65533;&#65533;HT&#65533; *&#65533;&#65533;&#65533;&#65533;A&#65533;&#65533;&#65533;&#65533;3&#65533;&#65533;`VQ&#65533;&#65533;3&#65533; &#65533;&#514;EUf"&#65533;Jwe&#65533;MpB&#65533;V>Sd61X9X6j*2 &#65533;P A(V&#65533;	&#65533;`X&#65533;&#65533;&#65533;s&#65533;
&#65533;$)&#65533;j&#65533;&#65533;0B&#65533;``&#65533;|&#65533;X
3&#599;&#770;*&#65533;s&#65533;/,&#65533;\)&#65533;!3&#65533;&#65533;&#65533;T&#65533;&#65533;h&#65533;f1,&#65533;&#65533;)&#65533;`&#65533;#&#65533;Z008&#1009;@:&#65533;&#65533; 
6@&#65533;?
 v6&#65533;Li
 Q&#65533;`7P&#65533;&#65533;>&#65533;y&#65533;&#65533;&#65533;FBl4&#65533;=&#65533;a&#65533;}NB&#65533;&#65533;\&#65533;ns&#1242;Ivu&#65533;&#65533;@&&#65533;&#65533;AX  h&#65533;@0`&#65533;&#65533;8&#65533;&#1548;!&#65533;&#65533;	&#65533;lr&#65533; &#65533;/V M&#65533;&#65533;91KQ&#65533;t&#65533;/T&#65533;a&#65533;&#65533;&#65533;&#65533; &#65533;AbD&#65533;y)Al&#65533;Q2&#65533;`&#65533;&#65533;&#65533;&#65533;&#65533;i&#65533;zL &#65533;&#65533;&#65533;T`&#65533;X&#65533;	H&#65533;&#65533;O&#65533;&#65533;-&#65533;&#65533;&#65533;&#65533;B&#65533;& (&#65533;&#332;>1&#65533;=`5&#65533;Xb.&#1417;@&#65533;M&#65533;&#65533;&XF
&#65533;&#65533;`S&#65533;&#65533;4I&#65533; &#65533;&#65533;
<P&#65533;@6X&#65533;&#65533;&#1475;KI&#65533;&#65533;4&#65533;&#65533;(Tg+&#65533;J&#65533;L_&#65533;0&#65533;&#65533;&#65533;}&#65533;&#65533;A&#65533;%&#65533;G&#65533;f&#65533;&#65533;&#65533;9&#65533;&#1316;&#65533; \c;b&#65533;
X0&#65533;&#65533;B &#65533;`Y~&#268;&#65533;|&#158;&#65533;h.&#65533;KD&#65533;7@SQ(&#65533;a{!S&#65533;&#65533;&#1638;T9&~)"G&#65533;&#904;
Z&#65533;L &#65533;&#65533;
&#65533;s&#65533;&#65533;x&#65533;&#65533;&#65533;&#65533;p]&#65533;@Z$(&#65533;&#65533; &#65533;+B&#1673;	&#65533;i&#65533;FX&#65533;QNDb}Cb&#65533;&#65533;a&#65533;p@&#65533;8Z&#1089;&#65533;&#65533;	0&#65533;&#65533;&#65533;
vfB&#65533;&#65533;%Fx&#65533;%`(&#65533;&#65533;I|`&#65533;&#65533;&#65533;m"l&#65533;Z&#1426;&#65533;m&#65533;,&#65533;&#65533;~&#65533; lb&#65533;n9 FL0&#65533;HCT&#65533;&#65533;&#65533;+&#65533;T&#65533;r&#65533;Kb>&#65533;&#65533;S&#65533;&#65533; $&#1826;&#65533;&#1289;<&#65533;&#65533;f&#65533;i&#65533;f&#65533;&#65533;TxN<&#65533;&#65533;&#65533;D&#65533;&#65533;HH"&#65533;&#65533;&#65533;TNi&#65533;&#65533;#a&#1112;D&#65533;e\iT&#65533;&#65533;&#65533;&#400;	&#65533;&#65533;i
&#65533;&#65533;&#65533;M&#65533;6F&#65533;&#65533;&#1603;&#65533;&#65533;<V&#65533;&#65533;&&#65533;&#65533;&#65533;A&#65533;&#65533;&#65533;&#65533;&#65533;Y&#65533;)d&#65533;&#65533;D&#65533;&#65533;LG(&#65533;&wO&#65533;
h&#65533;&#65533;@1h&#65533;&#65533;&#65533;&#65533;&#1969;&#65533;E&#65533;2!&#65533;&#65533;l6&#65533;&#65533;&#65533;&#65533;'B&#65533;&#65533;t&#65533;z&#157;&#65533;`
H&#65533;&#65533;y7&#65533;&#65533;&#65533;(6&#65533;&#65533;A4&#65533;&#65533;]&#65533;&#65533;X&#65533;r&#65533;"&#65533;&#65533;&#65533;0"&#512;
(&#65533;h @ kQ&#65533;Fdf&#65533;a|&#65533;O&=XE&#65533; &#65533;/&#65533;W&#65533;w)&#65533;&#65533;`&#712;L&#1188;%&#65533;&#65533;&#65533;&#65533;&#65533;&#65533;%&#65533;.&#65533;&#65533;&#65533;&#65533;"&#65533;Ml&#65533;&#65533;Z&#65533;Z` &#65533;&#65533;A&#65533;Hsz&#65533;O"{&#65533;&#65533;&#1186;/&#65533;&#65533;8&#65533; &#65533;&#65533; &#65533;&#65533;&#583;0#&#65533;O/&#65533;&#65533;&#65533;%&#65533;L 4&#65533;&#65533;;D\@&#65533;}1
`&#65533;z}&#65533;&#65533;0Z)&#65533;&#65533;&#65533;&#65533;&#65533;&#1516;&#65533;a&#65533;&#65533;&#65533;(a	4&#65533;&#65533;L&#65533;&#65533;%&#65533; &#65533;&#65533;aXa3(&#65533;&#65533;P&#65533;:x'S&&#65533;T&#65533;Cw&#687;&#65533;&#65533;E-
&#65533;M&#65533;&#65533;:~&#65533;VPHN&#65533;qs&#65533;DaK}&#65533;&#65533;3&#65533; &#65533;_&#65533;	9!b&#139;
&#65533;1&#65533;!&#65533;&#65533;&#65533;Zt&#65533;IW&#65533;&#65533;P&#65533;bz&#65533;&#65533;&#65533;FI&#65533;mk&#65533;&#65533;&#65533;D#&#65533; &#65533;4[&#65533;P)>&#65533;r&#65533;"&#65533;a&#65533;I&#65533;{&#65533;o&#65533;&#65533;{	S&#65533;Z8&#65533;]&#65533;M, &#65533; 	&#65533;T
q%&#65533;&#65533;&#65533;'&#65533;S]$)&#65533;&#65533;A(&#65533;&#65533;Xj &#65533;$&#65533;&#65533; &#65533;&#65533;s&#65533;rB&#65533;n&#65533;&#65533;&#65533;M&#65533;&#65533;&#65533;u|&#146;&#65533;&#65533;L&#65533;&#65533;&#65533;&#65533;H&#65533;C+&#65533;&#65533;&#1636;Hw(rK&#65533;&#65533; &#65533;m&#65533;&#65533;&#65533;&#65533;&#65533;e&#65533;3ZI&#65533;&#65533;&#65533;LQ&#65533;&#393;&#65533;&#65533;&#65533;&#65533;.&#65533;&#65533;&#65533;FY&#565;
5&#65533;dB&#65533;I&#65533;&#65533;o_&#65533;&#65533;C&#65533;&#65533;&#65533;&#65533;eLD^f&#1480;w@&#65533;"&#65533;|#&#65533;&#65533;&#65533;&#65533;z	f&#65533;|2&#65533;&#65533;&#65533;&#65533;Qr0&#65533;&#65533;&#65533;,$&#65533;&#1315;&#34201;w+&#65533;&#65533;3&#65533;&#65533;	y&#65533;H&#65533;&#65533;0\&#65533;&#65533;}&#65533;
&#65533;h@&#65533;&#65533;o&#65533;&#65533;&#65533;&#65533;&#65533;49e&#65533;&#65533;&#65533;
&#65533;&#65533;0&#65533;\&#65533;&#548;B,&#204;&#65533;p&#65533;;&#65533;&#65533;sruZG]&#65533;^&#65533;0&#65533;o&#65533;BQ&#65533;&#65533;&#65533;\&#65533;z&#65533;G&#65533;&#65533;&#65533;x&#65533;Vc&#65533;YV&#65533;&#65533;&#65533;W&#65533;b&#65533;&#65533;Q&#65533; G&#65533;"&#65533;&#65533;&#65533;&#65533;&#65533;&#688;y&#65533;-p m&#65533;<&#65533;`_&#65533;&#65533;.py/&#960;&#65533;0F= &#65533;""&#65533;H&#65533; 1`q$]&#65533;F&#65533;&#65533;&#65533;u]?&#65533;n%>U9)&#65533;Kn&#65533;Dg&#65533;&#65533;G&#65533;.2&#65533;&#65533;C $&#65533;&#65533;*R  &#65533;g&#65533;q&#65533;&#65533;Y&#65533;2*&#65533;&#65533;&#65533;Q{T&#65533;  Q&#65533;&#65533;R&#65533;&#65533;.&#65533;0 &#65533;R&#65533;&0$0aC&#65533;&#65533;&#65533;QMt&#65533;U&#65533;K&#65533;&#65533;~&#65533;&#65533;0a7&#65533;*   ?&#65533;uF+&#65533;&#65533;l&#65533;&#65533;&#65533;a &#65533;&#65533;&#65533;s&#65533;&#65533;$&#65533;&#65533; $E&#65533;`#`&#65533;&#65533;'"y&#65533;f&#65533;&#65533;"&#65533;&#65533;<{1"&#65533;	&#65533;P8&#65533;cy;&#65533;"#7&#65533;&#65533;&#65533;`2&#65533;u%&#65533;&!p!&#65533; &#65533;1&#65533;&#65533;Rn"2N&#65533;f2a(&#65533;&#65533; {*&#65533;&#65533;Th&#65533;&#65533;!u&#65533;Q(
&#65533;bQ(&#65533;E&#65533;&#65533;&#65533;&#65533;$=&#65533;&#65533;n&#65533;&#65533;&#65533;<&#65533;&#65533;&#65533;&#65533;e&#65533;,cd&#65533;&#65533;sL&#65533;&#65533; @?&#65533;A 8$L{ur%6&#65533;5	PV*&#65533;/&#65533;&#65533;xu9&#65533;+&#65533;A-&#65533;u&#65533;!;&#65533;]e)V &&#1038;&#65533;%&#65533;&#65533;&#65533;a&#65533;&#65533;-P"|&#65533;&#1102;-&#65533;mT&#65533;	A&#65533;2&#65533;&#65533;	&#65533;&#65533;a&#65533;&#65533;>&#65533; 10&#65533;&#65533; &#65533;e$P&#65533;k}&#65533;&#65533;&#65533;&#65533;HC&#65533;{&#65533; dQ&#65533;&#65533;&#65533;=
"&#65533;
&#65533;ai=f;AXr&#65533;&#65533;X&#65533;E"V!&#65533;6&#65533;&#40129;}&#65533;>&#65533;&#65533;	&#65533;&#65533;".&#65533;"&#65533;&#65533;&#65533;&#65533;&#65533;C&#65533;&#65533;S
Rp&#65533;&#65533;&#65533;&#65533;@4&#65533;&#65533;WM&#65533;1`&#65533;&#65533;,A&#65533;&#65533;&#65533;l&#65533;&#65533; E@&#65533;RV&#65533;Q*&#65533;&#65533;"ik&#65533;&#65533;u&#65533;BM&#65533;8l&#65533;V+&#65533;"&#65533; K1&#65533;?R&#65533;&#865;Yv&#65533;&#65533;&#65533;&#65533;S@$&#65533;0?&#65533;o2J&#65533;(i&#65533;2&#65533;qg&#65533;1&#65533;&#65533;&#65533;dP~Q&#65533;&#65533;&#65533; *&#65533;% :&#65533;\&#65533;&#65533;&#65533;q&#1382;&#65533;&#65533;&#65533;%&#65533;Pf&#65533;A&#65533;' &#65533;2Fk&#65533;N&#65533;&#65533;|&#65533;D&#65533;&#65533;=PH&#65533;`&#65533;6&#65533;,k&#65533;n&#65533;J&#65533;&#65533;s&#65533; #&#65533;&#65533;&#65533;Z&#65533;&#65533;?&#65533;P3&#65533;'&#65533;&#65533;&#65533;&#65533;`&#65533;`&#65533;)@}3D&#65533;&#65533;5Z&#65533;Uw3W&#65533;&#65533; &#65533;~&#65533;&#65533;6&#65533;i&#65533;"*&#65533;H+C&#65533;k&#65533;&#65533; &#65533;53&#65533;&#65533;)&#65533;).+&#65533;&#65533;&#65533;&#65533;&#65533;$*&#65533;&#65533;&#65533;G0&#65533;&#65533;`'. #&#65533;&#65533;&&#65533;&#65533;&#65533;&#65533;&#65533;Ya&#65533;&#65533;&#65533;9&#65533;
&#65533; /&#65533;i^&#65533;&#65533;p[s&#65533;	&#65533;&#65533;0@&#65533;b&#65533;&#22347;&#65533;c&#65533;&#65533;&#65533;R&#65533;Yb&#1448;&#65533;&#65533;&#65533;^SW &#65533; &#65533;jyh3`&#65533; ;Ms &#65533;&#65533;%&#65533;@D&#65533;&#65533;#&#65533;H|&#65533;/B&#65533;&#65533;+G&#65533;&#65533;&#65533;A&#65533;&#65533;c&#65533;7&#65533;&'>&#65533;&#65533;&#65533;&#65533;7&#65533;&#65533;as%l&#65533;6`Z&#65533;)7&#65533;cw *P &#65533;q&#65533;&#65533;&#65533;"*"h&#65533;&#65533;r&#65533;&#65533;B# &#65533;4&#65533;&#65533;(&#65533;Q&#65533;&#65533;&#65533;&#65533;&#65533;&#65533;{&#65533;hI1&#65533;fq&#65533;&#65533;	t&#65533;H&#65533;Rc%j&#65533;&#65533; &#65533;(&#65533; $Qan&#65533;D&#65533;:&#65533;&#65533;	&#65533;Iq&#65533;Pr&#65533;&#65533;&#65533;1[9i&#65533;H&#65533;&#65533;h&#65533;&#65533;&#1216;4v[
r&#65533;i&#65533;9&#65533;&#65533;: 4&#65533;IEB2J&#65533;f-&#65533;K&#65533;p &#65533;&#65533;&#65533;}&#65533;&#65533;&#65533;&#65533;&#65533;&#65533;&#65533;&#65533;&#65533;&#65533;+&#65533;&#65533;&#65533;&#43729;&#555;o&#65533;p5L&#65533;&#65533;&#65533;&#65533;u&#65533;Mv&#65533;&#65533;&#65533;15&#65533;&#65533;!&#65533;0 @`&#65533;>@0&#65533;jx&#65533;u'&#65533;&#65533;h@&#65533;#&#65533;h&#65533;&#65533;&#65533;Y0E&#65533;]&#65533;gC&#65533;&#65533;H&#65533;p&#65533;&#65533;	&#65533;I&#65533;Z&#65533;&#65533;&#65533;h&#65533;U.&#65533;&#65533;2*&#65533;&#65533;&#65533;&#65533;&#65533;&#65533;n&#65533;&#65533;.' [&#65533;&#1100;&#65533;"&#65533;&#65533;{HvV&#1446;&#65533;&#65533;>&#65533;oj
 &#65533;
&#65533;&#65533;&#65533;b]
&&#65533;&#65533;&#65533;N&#65533;`:&#65533; ) "6&#65533;&#65533;8&#65533;S
&#65533;&#65533;&#65533;&#65533;&#65533;&#65533;0"&#65533;b&#65533;+_&#65533;&#65533;7&#65533;BJ <k >&#65533;
&#65533;^&#65533;k&#65533;&#65533;pE&#65533;&#65533;&#65533;&#65533;&#65533;&#65533;&#65533;5a&#65533;&#65533;&#65533;"&#65533;6&#65533; &#65533;&#65533;y&#65533;&#65533;&#65533;&#65533; /&#65533; &#65533;&#65533;

B &#65533; *@) &#65533;&#65533;&#65533;u
)j&#65533;&#65533;km&#65533;"&#65533;&#65533;&#750;&#65533;&#65533;r&#65533;&#65533;&&#65533;0&#65533;W5&#65533;4&#65533;&#65533;p&#65533;&#65533;  &#65533;COX+
V&#65533;-&#65533;&#65533;
&#65533;&#65533;u*&#65533;}&#65533;5sH&#65533;`&#65533;@'@&#65533;&#65533;'P&#65533;&#65533;&#65533;)&#65533;&#65533;3&#65533;&#65533;sI0?&#1441;!&#149;Ex?&#65533;&#149;+&#65533;&#65533;&#65533;&#65533;&#65533;2 f)&#65533;6R &&#65533;n}S&#65533; &#65533;a&#65533;&#65533;D	&#65533;&#65533;B&#65533;u&#65533;&#65533;&#65533;A/t&#65533;&#65533;&#65533;+&#65533;@&#65533;&#65533;d=&#65533;[&#65533;a&#65533;&#65533;&#65533;&#65533;U&#537;&#65533;+.&#65533;g&#65533;>&#65533;
&#65533;C 2&#65533;M&#65533;+pK30&#65533;&#65533;@ &#65533;&#65533;&#65533;F&#65533;@&#65533;0&#1131;dGR&#65533;&#65533;&#65533;#/b]&#65533;&#65533;Sr|&#65533;&#65533; P&#65533;c&#65533;#|=|&#65533;	31"&#65533;&#65533;&#65533;&#65533;&#1352;	NX&#65533;&#65533;&#65533;&#65533;Hr]y&#65533;&#65533;&#65533; <p&#65533;&#65533;&#65533;]&#65533;"?&#65533;&#65533;H&#65533;&&#65533;&#512;KS&#65533;	&#65533;(:&#65533;1&#65533;`)&#65533;/<&#65533;&#65533;&#65533;;&#65533;) 6G&#65533;&#65533;&#65533;u^GW:&#65533;5u&#65533;.&#65533;I&#442;	&#65533;&#65533;&#65533;&#65533;&#65533;&#65533;&#65533;V&#65533;&#756;&#65533;&#65533;&#65533;Q S&#65533;7&#65533; !&#65533;&#65533;&#65533;)%R&#65533;&#65533;	5@&#65533;@&#65533;&#65533;&#65533;&#65533;%&#65533;&#65533;&#65533;a&#570;Q&#65533;&#65533;&#65533;&#65533;II&#65533;-&#65533;&#65533;A&#65533;&#65533;6f&#65533;&#65533;Y&#65533;0&#65533;&#65533; h&#1800;/|&#65533;&#65533;&#65533;-&#65533;%&#65533;&#65533;PD&#65533;jHI&#65533;2x{J&#1283;&#65533;a	*&#65533;&#65533;&#65533;&#65533;&#65533;&#65533;0J&#65533;	!&#65533;,_&#65533;&#65533;r&#65533;&#65533;XkdZ&#65533;&#65533;!&#65533;"&#65533;&#65533;Q&#65533;&#65533;Z&#743;?&#65533;&#65533;&#65533;P&#65533;&#65533;ie&#65533;sO&#65533;8= 81&#65533;&#65533;IWB&#65533;&#65533;&#65533;&#65533;&#65533;&#65533;&#65533;c&#1015;vU&#65533;u&#65533;&#65533;&#65533;@!&#65533;&#65533;au&#65533;M&#65533;&#1450;&#65533;&TW&#65533;&#65533;q,&#65533;&#65533;0&#65533;&#65533;-0&#65533; Ut]U&#65533;&#65533;&#65533;Q0&l1&#65533;\&#65533;&#65533;P&#65533;e%&#65533;O&#1043;&#65533;I&
d&#65533;"&#65533;@&#65533;&#65533;0b&#65533;eg\;&#65533;0&#65533;VI1&#65533;9&#65533;]&#65533;&#65533;j
*&#65533;&#65533;&#65533;}o&#65533;9&#65533;  #p&#65533;&#1054;@&#65533;L&#65533;&#65533;/&#65533;&#65533;YH&#65533;&#65533;" 1&#65533;&#65533;&#65533;&#65533;&#65533;&#65533;&#65533;&#65533;&#1230;&#65533;&#65533; &#65533;Z&#65533;^&#65533;&#65533;.&#65533;&#65533;nq&#65533;1&#65533;&#65533;,6&#65533;b&#65533;|P%/&#65533;  POWsD6&#65533;ia+&#65533;&#65533;&#65533;&#65533;f &#65533;k&#65533;&#65533;|-&#65533;&#65533;;&#65533;&#65533;H7sE+&#65533;&#65533;B&#65533;W
`4&#65533;B&#65533;s&#65533;'&#833;&#65533;d!&#65533; &#65533;gW&#65533;&#65533;G&#65533;&#65533;P&#65533;&#65533;&#65533;?&#65533;;[<&#65533;0Q&#204;H&#65533;` &#65533;&#65533;=h&#65533;&#65533;>&#65533;&#65533;&#65533;C&#65533;&#65533;&#65533;"(&#65533;y&#65533;Pr&#65533;ehPy&#65533;&#65533;	KQ9Ps?&#65533;&#65533;&#65533;&#65533;,&#65533;v*&#65533;-J~Q9$`&#65533;Ag&#65533;&#65533;:&#65533;O&#65533;&#1102;&#65533;C[e&#65533;&#65533;&#65533;	:u&#65533;&#65533;+&#65533;&#65533;&#65533;&#65533;&#65533; 9&#65533;q&#65533;x&#65533;"0?&#65533;K"&#65533;&#65533;&#65533;&#65533;4U% &#65533;(3@ tR 5&#65533;W&#65533;&#65533;&#65533;&#65533;A&#65533;&#65533;k&#65533;a`&#65533;;&#65533;b&#65533;&#65533;&#65533;\&#65533;R&#65533;C
&#65533;&#65533;&#65533;r+I07&#65533;&#65533;J&#65533;&#65533;c&#65533;&#65533;Kr&#65533;&#65533; 5/C 8&#65533;&#65533;&#65533;&#65533;3$&#576;!&#65533;&#65533;&#65533;<@0&#65533;&#65533;&#65533;&#65533;	&#65533;&#673;&#65533;&#65533;3&#65533; D&#65533;3A&#65533;w&#65533;&#1124;a&#65533;&#65533;&#65533;&#65533;>&#65533;&#65533;&#65533;N&#65533;&#65533;$&#1808; &#65533;^&#65533; )&#65533;&#65533;&#65533;&#65533;0&#65533;	z&#65533;&#65533;x&#65533;0&xJ[:&#132;&#22374;E'&#65533;`o&#65533;3&#65533; B
Nbery:a!&#65533;m&#65533;&#65533;\&#65533;>2&#65533;_Z&#65533;&#65533;&#453;q P &#65533;&#65533;Tyl6&#65533;+&#65533;&#65533;&#65533;$&#65533;a&#65533;&#65533;a&#330;&#65533;n|nE&#65533;{&#65533;&#65533;}M&#65533;g&#828;_E&#65533;t&#65533;t&#65533;7Ga 0&#65533;,
,&#65533;&#65533;#&#65533;&#65533;R&#65533;P|&#65533;&#65533;	&#65533;&#65533;&#65533;&#65533;.&#65533;&#65533;$<&#65533;X&#65533;	&#65533;Z\y&#65533;C&#65533;&#65533;@&#65533;&#65533;0&#65533;&#65533;cq&#65533;&#65533;&#65533;&#65533;&#65533;H0&#65533;&#65533;&#65533;&#65533;&#65533;	5&#65533;&#65533;&#560;&#65533;=\R&#65533;&#65533;&#65533;&#65533;h\^&#2003;:#&#65533;&#65533;IT&#65533;&#65533;&#65533;&#65533;EN&#65533;-&#65533;W9&#65533;&#65533;&#65533;&#65533;{=]!h&#65533;*&#65533; &#65533;&#65533;laX&#65533;&#65533;&#65533;2PY&#65533;+#&#65533;h.&#65533;)A&#65533;a`&#65533;I&#65533;&#65533;&#65533;[&#65533;,a&#65533;B&#65533;&#65533;&#65533;2&#65533;x&#65533;<&#65533;&#65533;&#65533;!~+&#586;C&#65533;&#1290;W R=&#65533;,&#65533;8&#65533;&#1247;m&s1&&#65533;"&#65533;&#65533;&#65533;&#65533;[)&#65533;;&#65533;c>:&#65533;&#65533;&#65533;`Pf2&#65533;&#65533;&#65533;&#65533;&#65533;&#65533;&#65533;&#65533;!&#65533;&#65533;&#65533;&#65533;&#65533;&#65533;&#65533;&#65533;5.+&#65533;+&#65533;&#65533;1&#65533;&#65533;&#65533;&#65533;&#65533;&#65533;""&#65533;&#65533;&#65533;&#65533;&#65533;&#65533;&#65533;$&#65533;&#65533;&#65533;&#65533;&#65533;.&#65533;&#65533;&#65533;&#65533;&#65533;&#65533;!&#65533;1&#821;&#65533;1C&#65533;&#65533;+-&#1941;&#65533;,-!-.1,,&#65533;&#65533;&#65533;&#65533;	&#1421;&#65533;@ z(P&#65533;&#65533;	 &#65533;H&#65533;@H&#65533;	n )&#65533;&#65533;h&#1024;&#65533;A&#65533;&#65533;&#604;I&#65533;&#65533;MH&#65533;ah&#65533;&#1152;O&#65533; n(&#65533;&#65533;C&#65533;&#65533;&#65533;D&#65533;(&#65533;Q2( ,P$@&#65533;E&#65533;2&#65533;&#65533;&#65533;&#65533;$&#65533;&#65533;4h&#65533;
&#65533;\&#65533; &#65533;"D.j&#65533; &#1264;t[&#65533;i&#65533;&#65533;2&#65533;&#65533;&#65533;&#65533;n`DZY&#65533;Y &#65533;3F!3&#65533;&#65533;i&#1253;&#65533;VT &#65533;s&#65533;O&#65533;j5r1&#65533;&#65533;!=b2<`%v&#65533;&#65533;8&#65533;&#65533;&#65533;&G&#65533;ZX&#65533;&#65533;B
&#1756;rq&#65533;X&#65533;&#65533;&#65533;&#65533;0&#65533;&#65533;&#65533;&#65533;'?&#65533;Y&#65533;s&#65533;hJ&#65533;<&#65533;&#65533;&#1155; ,P&#65533;&#65533;&#65533; &#65533;,&#65533;&#1506;&#65533; . &#65533; &#65533;&#65533;&#65533;&#65533;&#1877;0\&#65533;&#65533;A&#65533;[1U&#65533;&#65533;s@#%&#65533;&#65533;!&#65533;	:e&#65533;J>&#65533;&#65533;0&#1892;&#65533;&#65533;t&#65533;!<Uh@&#65533;	 &#65533;RF&#65533;QHFHE&#65533;Y&#65533;&#65533;x&#65533;z&#65533;&#65533;=+&#65533;&#65533;,,&#65533;&#65533;%&#65533;1T&#65533;&#65533; !\Zw&#65533;R&#65533;
=&&#65533;k&#65533;&#65533;0D&#65533;Y7&#65533;"p "c&#65533;&#65533;H&#65533;&#65533;,B&#1525;IMh&#65533;I5&#65533;&#65533;&#65533;@&#65533;&#65533;&#65533;&#456; l&#65533;%&#65533;`&#65533;&#65533;)&#65533;&#65533;
qs[l&#65533;l&#65533;]5&#65533;&#65533;&#65533;\&#65533;5&#65533;9$&#65533;&#65533;p&#65533;&#65533;.l"n]&#65533;&#65533;&#65533; &#65533;2,\P&#65533;U P"&#65533; &#65533;"X&#65533;480&#65533;
p`&#65533;V&#65533;<5VT&#65533;u&#65533;H&&#65533;&#65533;&#65533;?,&#65533;&#65533;&#65533;&#65533;&#65533;R/&#65533;&#65533;f&#65533;&#65533;v;SL:a A"&#65533;RD%e&#65533;HS	bt		lA&#65533;&#65533;uT&#65533;&#65533;
`&#65533;&#65533;&#65533;&#65533;&#1521;)_&#65533;p
'#&#65533;gp&#65533;HL2&#65533;&#65533;&#65533; "L'&#65533;2&#65533;&#65533;M&#65533;&#65533;&#65533;&#65533;IY HV&#65533;A&#65533;e&#65533;&#65533;}-;&#65533; *c&#65533;7e&#65533;&#65533;&#65533; l&#65533;&#65533;&#65533; &#65533;H&#1068;&#65533;&#65533;t&#65533;"&#65533;&#65533;&#65533;g$l{&#65533;&#65533;'&#65533;%HZ&#65533;4&#65533;&#65533;}&#281;61Y&#65533;&#65533;&#65533;&#65533; &#65533;&#65533;JU&#65533;p&#65533;!&#65533;&#65533;&#65533;?&#65533;&#65533;&#65533;m&#65533; V U#l&#65533;F&#65533;*&#65533;&#65533;&#65533;G	&#7044;Vx&#65533;O&#65533;z&#65533;&#65533;&#65533;7&#65533;AO#&#65533;&#65533;&#65533;I%&#65533;n,&#65533;&#65533;QF&#65533;r&#65533;6&#65533;BX@Ad 	&#65533;`<&#65533;w&#65533;
^=&#65533;&#65533;- r &#65533;&#65533;&#65533;j;#&#65533;&#65533;dYM;"e&#600;&#65533;&#65533;	&#65533;&#65533;&#65533;&#65533;&#65533;"&#65533;A&#1347;&#65533;r&#65533;t&#65533;\&#65533;&#65533;
&#65533;&#65533;&#65533;O_"&#65533;|VT&#65533;	'&#65533;&#65533;u&#65533;1t&#65533;&#65533;'d&#65533;Y&#65533;&#65533;Yp&#65533;&#65533;&#65533;d&#65533;&#65533;&#65533;&#65533;&#65533;&#65533;w&#65533;&#65533;&#65533;B1&#65533;L- XpD&#65533;&#65533;L&#65533;&#65533;&#65533;&#65533;&#65533;$&#65533;&#65533;&#65533;Nd&#1944;&#65533;0&p &#65533;E3)&#65533;]=Z&#65533;&#65533;&#256;3&#65533;&#65533;Y,`&#65533;&#65533;` =&#65533;&#65533;&#65533;&#65533;&#65533;	&#65533;p&#65533;&#65533;II*D-&#65533;([R&#65533;&#65533;!w&#65533;'$&#65533;&#65533;&#1205;.&#65533;D7&#65533;
m&#65533;4 &#65533;h&#65533;>X@&#65533;&#65533; h&#65533;{&#65533;T&#65533;&#65533;&#65533;<@$p'&#65533;X&#65533;&#65533;h&#65533;8&f&#65533; &#65533;MI&#65533;&#65533;&#65533;\&#1074;&#65533;1@V&#65533;/&#65533;# &#65533;z&#65533;H^x&#65533;S2&#65533;9CM&#65533;&#65533; b&#65533;$&#65533;&#65533;&#65533;n&#65533;&#65533;&&#65533;&#65533;&#65533; A0Z,eK"&#65533; KjS380 &#65533;U&#65533;S-&#65533;&#65533;uB&#65533; G`S&#65533;x&#65533;!/0&#65533;F&#65533;b*&#65533;&#65533;:&#65533;v&#65533;V|bC&#65533; .9q&#65533;&#65533;&#65533;&#65533;$fs&#65533;E&#65533;&#65533;A&#65533;f &&#65533;&#65533;&#65533;&#65533;&#65533;&#65533;"> &#65533; &#65533;&#65533;&#65533;&#65533;l&#65533;40A&#65533;zL`&#65533;np&#65533;&#65533;\&#65533;$"&#65533;D&#65533;Z>&#65533;V/&#65533;HP&#65533;}H'&#65533;:b&#65533;n&#65533;&#65533;&#65533;&#65533;]&#65533;&#65533;&#65533;&#65533;\&#65533;&#65533;ef7&#65533;d`&#65533;X&#65533;&#65533;&#65533;&#65533;&#65533;t&#65533;Y4@L&#65533;hu&#65533;2&#65533;&#65533;	&#65533;&#65533;*&#65533;c&#65533;&#65533;&#317;a8&#65533;&#65533;&#65533;#&#914;8 &#65533;&#65533;&#65533;&#65533;/&#65533;	&#65533;V&#1026;ER&#65533;&#65533;&#65533;@&#65533;&#65533;&#65533;&#65533;&#65533;`-&#65533;%&#65533;S&#65533;@&#65533;N%&#65533;&#65533;~a4I&#65533;xI&#329;&#65533;h>&#65533;&#65533;&#65533;&#65533; ,&#65533;&#65533;z&#65533;t&#1540; &#521;~&#65533;>&#65533;&#65533;dR!&#65533; (p&#65533;/&#65533;!&#65533;,&#65533;&#65533;"&#65533;Q&r&#65533;,&#65533;&#65533;&#65533;m&#65533;&#65533;&#65533; =&#65533;&#65533;EL&#65533;&#65533;0&#65533;s
8&#643;&#65533;&#65533;&#65533;O&#65533;L&#65533;$&#65533;&#65533;&#65533;&#65533;"0&#1026;&#1718;[&#65533;&#65533;	@G&#65533;9A4$&#65533;&#1179;F&#65533; &#65533;:&#65533; &#65533;E&#1027;s2&#65533;ZdA&#65533;*&#65533;!$&#65533;w"&#65533;E&#65533;&#65533;&#65533;&#65533;&#65533;&#544;&#65533;KHUU&#65533;&#65533;&#65533;&#65533;7&#65533;M&#65533;vRS&#65533;}R&#65533;&#65533;f&#65533;`x&#65533;&#65533;&#65533;	n&#65533;&&#65533;&#65533;&#65533;C&#65533;P&#65533;&#65533;&#65533;&#65533;&#65533;b`h!.Ch&#65533;&#65533;iM&#65533;4(&#65533;T&#65533;&#65533;&#65533;&#65533; &#65533;&#65533;*m&#65533;&#65533;po0&#65533;&#65533;&#65533;&#65533;6&#65533;&#65533;Kg&p&#65533;\&#65533;G,&#65533;&#65533;&#1239;d&#65533;&#65533;P&#65533;&#65533;&#65533;$2&#65533;&#65533;&#65533;.h 9&#65533;&#65533;Q&#65533;m&#65533;H&#65533;&#1640;TE&#65533;^&#65533;s%B&#1475;&#1589;O&#65533;&#65533;[.&#65533;&#65533;n&#65533;&#65533;&#65533;t\(&#65533;!G&#65533;&#65533;&#65533;]&#65533;&#65533;&#65533;3&#65533;HL` &#65533;C &#776;&#65533; j&#65533;&#65533;&#65533;@&#65533;&#65533; &#65533;&#65533;&#65533;P&#65533;&#206;&#65533;0&#65533; XW
&#65533;:&#65533;&#65533;{&#791;&#65533;&#65533;&#65533;aHii&#65533;y&#65533;z^&#65533;1&#65533;&#65533; &#65533;&#65533;&#65533;&#65533;&#65533;}&#65533;S&#65533;[&#65533;`t* !&#65533;Y2&#65533;_(0&#65533;&#299;]&#65533;&#65533;F&#65533;&#65533;&#65533;|?m&#286;&#65533;&#65533;X&#65533;^B&#65533;(&#65533;#R&#65533;k6&#65533;d &#65533;&#65533;&#1410;3 |&#65533;&#65533;&#65533;&#65533;&#65533;&#65533;IL &#65533;84&#65533;%&#65533;W&#65533;_BV0]&#65533; e\&#65533;&#65533;$&#1025;	&#65533;&#65533; &#1068;&#65533;&#1536;sb&#65533;CY[&#65533;&#1526;$&#65533;X&#65533;Y&#65533;&#65533;&#65533;%&#65533;	&#65533;B&#65533;&#65533;&#65533;4&#65533;&#65533;&#65533;&#65533;$&#65533;&#1388;@L%&#65533;pBV2&#65533;&#65533;&#65533;8,N&#65533;
'&#65533;&#65533;+&#65533;&#65533;q&#65533;+&#65533;G&#65533;&#65533;d&#65533;!v &#65533;&#1501;&#65533;&#65533;&#65533;&#65533;:k&#65533;&#1044;Q	&#65533;0V&#65533;iYfn&#65533;&#65533; &#65533;&#65533;&_&#65533;&#65533;q&#65533;&#65533;&#65533;&#65533;'D&#65533;@&#65533;T`"(S@2&#65533;&#65533;&#65533;%R@N&#65533;9&#65533;&#65533;&#65533;&#65533;&#1012;&#65533;
&#672;A&#65533;9&#65533;&#65533;&#65533;&#65533;&#65533;&#65533;0&#65533; &#65533;&#65533; '8&#65533;>&#65533;EY&#65533;`<&#65533;&#65533;&#65533;&#65533;&#65533; I&#65533;&#65533;AI&#65533;	X$e'&#65533;&#65533;&#65533;
&#65533;K6&#65533;!&#65533;{&#65533;CW&#65533;yh"&#65533;(epNT@&#65533;.&#65533;&#65533;&#65533;P&#65533;U&#1833;D&#65533;G&#65533;&#65533;J&#65533;&#65533;&#65533;/F*y#&#65533;F,&#65533;ra&#65533;&#65533;&#65533;*H&#65533;&#65533;&#65533;&#65533;nWo2&#65533;&#65533;/p9&#65533;&#1972;&#1215;&#65533;&#65533;&#65533;&#65533;&#646;&#65533;&#65533;y&#65533;&#65533;/D&#65533;t1&#938;O&#65533;,&#150;&#65533;q>4&#65533;&#37969;&#65533;&#65533;&#65533;
&#65533;D0:o&#65533;&#65533;A&#65533;&#65533;&#65533;Rb5`|&#65533;%W6&#65533;4&#65533;&#65533;&#65533;h&#65533;V&#304;}&#65533;m&#65533;p:&#65533;@0&#65533;e3&#65533;A&#65533;` &#65533;pq&#65533;A&#65533;W&#65533;&#65533;&#65533;&#65533;&#65533;"&#65533;&#65533; E&#65533;oU6"&#65533;&#65533;-<&#65533;&#65533;&#65533;y8&#65533;&#65533;z	"&#65533;c"CafO#"0"@/&#65533;q }3C,&#65533;)&#65533; #z1$@&#65533;&#65533;  1u&#65533;#@@uJ&#65533;o&#65533;&#65533;GVM&#65533;&#65533;lJ&#65533;&#65533; =&#65533;*&#65533;4&#65533;Y&#65533;&#65533;&#65533;&#65533;6&#65533;&#65533;H&#65533;&#65533;L&#65533;@n&#65533; 3T&#65533;KqB.pH9&#65533;`3&#1095;&#65533;&#65533;r&#65533;&#65533;&#65533;&#65533;6w#]&#1057;&#739;&#65533; t&#65533;Tp )piJ&#65533;]Q*2eE\&#65533;=&#65533;&#65533;v&#65533;h&#65533;&#65533;&#65533;&#65533;&#65533;Q1,`&#65533;&#65533;4&#65533;_&#65533;&#65533;i!pzd&#65533;&#65533;Y&#65533;&#65533;D:d9I&#65533;z&#65533;73&#65533;y&#65533;x&#65533;9&#65533;&#65533;&#65533;pP&#65533;&#65533;[?y*&#65533;z&#65533;&#65533;&#65533;f&#65533;&#65533; &#65533;W\&#65533;?&#65533;&#65533;os+$&#65533;0&#65533;hN&#65533;`&#65533; k&#65533;&#65533;&v&#65533;fc&#65533;lREsX2&#65533;H*h&#65533;&#65533;s]1Z&#65533;&#65533;C<&#65533;8(&#65533; )&#65533; p&#65533;82R&#65533;WC&#65533;&#65533;$&#454;V&#65533;ej&#65533;&#65533;i&#65533;|F%&#65533;4M5&#65533;&#451;:p&#65533;h2e>&#65533;&#65533;&#65533;&#65533;a&#65533;&#65533;#Ihr&#65533;c=&#1861;i&#65533;`&#65533;&#65533;&#65533;"5&#65533; &#65533;>&#65533;&#65533;k&#65533;3&#65533;&#65533;&#65533;&#65533;&#65533;&#65533; +&#65533;*&#65533;&#65533;B&#65533;sZ&#65533;&#65533;9Ba&#65533;&#65533;&#65533;("'qD&#65533;W[&#65533;&#525;&#65533;[!&#65533;OB1&#65533;!&#65533;&#322;&#65533;&#65533;7&#65533; &#65533;p=L&#65533;&#65533;#&#65533;&#65533;&#65533;&#65533;@"&#65533;TAC@&#65533;&#65533;&#65533;&#65533;&#65533;&#65533;q=&#65533;dG&#564;LL&#65533;&&#65533;&#65533;H&#65533;
&#65533;&#65533;
&#65533;3&#65533;&#65533;&#65533;*&#65533;&#65533;{&#65533;bC X;&#65533;&Uwx&#65533;&#65533;Hu&#65533;>&#65533;&#65533;#&#65533;&#65533;&#65533;xdA&#65533;&#65533;*&#65533;&#65533;S&#65533;1<&#65533;&#65533;^&#65533;&#65533;7p7=&#65533;Dz5I,&#65533;	&#65533;a1&#65533;"&#65533;'I&#65533;a&#65533;j&#65533;&#65533;&#65533;&#65533;dN&#65533; &#65533;DTP&#65533;&&#65533;&#65533;'Y3pH&#65533;0&#65533;7&#65533;*=&#65533;&#65533;&#65533;$&#65533;&#65533;&#65533;i#1_&#516;=&#65533;#&#65533;Z&#65533;&#65533;Z&#65533;Q&#65533;'&#65533;&#65533;[,a&#65533;2&#65533;&#65533;S&#65533;hD&#65533;/&#65533;R8&#65533;&#65533;&#65533;z%r m&#65533; VQ *&#65533;&#65533;#&#65533;&#65533;&#65533;|,P&#65533;*gi&#65533;&#65533;0&#65533;&#65533;I"4r3(UG&#65533;&#65533;I&#65533;A&#65533;&#1409;&#65533;&#65533;D2&#65533;~1 &#65533;T2+&#1032;&#65533;XA&#65533;P':3*&#65533;48#&#65533;z&#65533;/&#65533;&#65533;>&#65533;/0Yw&#65533;=q&#65533;&#65533;&#65533;W&#65533;&#65533;lAc&#65533;a&#65533;5P'0&#65533;#&#65533;&#65533;@\cRE&#65533;AT&#65533;&#65533;&#65533;&#65533;&#65533;&#65533;)^5R"&#65533;&#528;&#65533;&#65533;&#65533;|&#65533;3&#1062;&#65533;q>&#65533;&#65533;pt;&#65533;0J&#65533;&#65533;'&#65533;`1,&#65533;P&#65533;q&#65533;&#65533;-&#65533;&#65533;&#65533;T9nyp&#65533;^&#65533;yu&#65533;p&#65533;b"x)e&#65533;&#65533;&#65533;&#65533;"!&#738;&#65533;&#65533;FEeo$Z&#65533;&#65533;&#65533;&#65533;_&#65533;&#65533;)&#65533;fP$)
@bxRQ&#1158;&#65533;&#1181;&#65533;&#65533;c G&#65533;&#586;&#65533;|&#65533;&#65533;KaqW&#65533;0&#65533;&#65533;&#65533;&#65533;&#65533;S&#65533;1N!&#65533;N&#65533;0&#65533;&#65533;&#65533;C-&#65533; n~&#65533;W&#65533;IV&#65533;wF&#65533;K&#65533;J&#65533;^&#65533;&#65533;u &#65533;&#65533;&#65533;0b&#65533;-&#65533;&#65533;PE&#65533;E&#65533;XL&#65533;&#65533;6&#65533;	*&#65533;&#65533;9$&#65533;V&#65533;&#1236;I"&#65533;&#65533;"&#65533;&#65533; (p#`( Pm/&#65533;T&#65533;n&#65533;7&#65533;&#65533;[&#65533;3&#65533;wf&#65533;z&#65533;&#65533;e&#65533;-&#65533;:&#65533;;(9&#65533;sy&#65533;&#65533;"GQ&#65533;&#65533;C"a!P  :&#65533; Z&#65533;q+&#65533;3&#65533;0W!s=&
Vw&#65533;5P&#65533;&#65533;&#65533;$A06Mm&#65533;*&#65533;Q^&#65533;M&#231;@d&#65533;=n)&#65533;&#65533;&#65533;B@31&#65533;&#65533;@]2&#65533;Q&g8&#65533; .m5&#65533;$&#65533;`&#65533;&#65533;a%&#65533;t&#65533;Av{l&#65533;&#65533;@S&#65533;&#65533;&#65533;G&#65533;&#65533;&#65533;d&#65533;GM%&#65533;J~&#65533;!5p&#65533;Vt#D5$|D&#65533;g#`]&#65533;&#65533; &#65533;&#65533;(PH&#993;G!&#65533;7`&#65533;  !&#65533; : 2&#65533;K&#65533;PJ&#65533;&#65533;Ma&#65533;&#65533;2&#65533;&#1396;&#65533;&#65533;P&#65533;&#65533;&#682;&#65533;&#65533;&#65533;G\&#65533;&#65533;f!@ &#65533;&#65533;&#65533;+O&#65533;&#65533;&#65533;vF_&#65533; &#65533;
&#65533;T&#65533;&#65533;([(&#65533;6I&#65533;&#65533;&#65533;4 )PM"&#1032;^A&#65533;&#65533;C&#65533;P&#65533;vCR&#1378;E&#65533;a&#65533;$&#65533;&#65533;&#1744;4jr&#65533;&#65533;	j&#65533;=&#65533;pK1&#65533;ke1&#65533;qR&#65533;&#65533;w&#65533;&#65533;,F&#65533; ur^+sH&#65533;&#65533;2M&#65533;&#65533;5&#65533;&#65533;&#65533;3&#65533;)o&#65533;%C"&#65533;S&#65533;5bt &#65533;&#65533;&#65533;&#65533;'&#65533;BI&#65533;7&#65533;?o&#65533;,&#65533;K&#65533;*&#65533;&#65533;J&#65533;y&#65533;&#21940;&#65533;-&#65533;r7E&#65533;&#65533;&#65533;E&#65533;&#65533;?&#65533; Kd&#65533;&#65533;o7 &#65533;&#65533;6&#65533;&#882;,zc&#65533;C&#65533;&#65533;h;2X&#65533;D=&#65533;0W&#65533;P&#65533;&#65533;&&#65533;J&#65533;&#65533;K&#65533;QT%&#65533;T&#65533;&#65533;T&#65533;a@&#65533;&#65533;F&#65533;&#65533;
~&#65533;b&#65533;&#65533;h1&#65533;6DSt&#65533;&#65533;&#65533;&#65533;&#187;&#65533;&#65533;Pi&#65533;&#65533;&#65533;&#65533;&#65533;u&#65533;&#65533;}.&#65533;K&#65533;p&#65533;;&#65533;S&#65533;`~&#65533;pw&#1269;&#65533;&#65533;Jg&#65533;
'v'&#65533;&#65533;E&#65533;c&#65533;&#65533; !&#65533;A&#65533;I+ &#65533;&#65533;/0hd&#65533;0 Q&#65533;&#65533;DQ	0&#65533;|&#65533;&#65533;&#65533;&#65533;U-(1.&#65533;B&#65533;9a&#65533;P&#65533;I&#65533;&#65533;#&#65533;ZD&#65533;.&#65533;H&#65533;-&#65533;&#65533;&	&#65533;q&#65533; &#65533;p /&#1703;&#65533;4#&#65533;&#65533;&#65533;W&#65533;&#65533;&#65533;6&#65533;&#65533;&#65533;W$&#65533; $&#65533;	R ;&#65533;$&#65533;b=&#65533;&#314;&#65533;%&#65533;0&#65533;t=&#1652;&#65533;N^`5&#65533;#f	&#65533;$vO.&#65533;&#65533;&#65533;Gv"&#65533;A1&#65533;&#65533;L&#65533;_&#65533;&#65533;&#65533;&#65533;&#65533;/S&#786;TWD22H&#65533;&#65533;&#65533;Pk&#65533;@&#65533;&#65533;l&#65533; FH&&#65533;Y&#65533;&#65533;&#65533;D&#65533;/&#65533;)&#65533;&#65533;x&#65533;;1@&#1448;vKl0&#816;@W*'&#65533;&#65533;&#65533;r6@&#65533;cA&#65533;D'"&#65533;r&#65533;&#65533;&#65533;o&#65533;Q&#65533;&#65533;M&#65533;d"9 Ez	&#65533;S&#65533;F&#1090;&#65533;s&#65533;A&#65533;&#65533;2&#65533;,,&#65533;Q&#65533;v *&#65533;*I71&#65533;&#65533;;I:c&#65533;SM&#958689;;5e&#65533;)N h&#65533;<eS&#65533;I&&#65533;2X9&#65533;#.&#65533;&#65533;&#65533;&#65533;&#65533;Y	&#65533;b@&#65533;&#1421;&#65533;&#65533;&#65533;Ft&#65533; U~k^&#65533;&#65533;&#65533;%&#65533;&#992;&#65533;&#65533;@/&#65533;q&#65533;&#65533;=&#65533;&#65533;q&#65533;f&#65533;&#65533;&#65533;&#65533;<r6<&#65533;*6&#65533;`Q72&#65533;l&#65533;&#65533;&#65533;3&#65533;&#65533;@ &#65533;$m`&#65533;%]#p&#65533;&#65533; ;&#65533;&#65533;O!yB&#65533;O~ly&#65533;&#65533;&#65533;&#65533;x-/!&#65533;7&#1049;&#65533;&#65533;u&#65533;MK9&#65533;p&#65533;&#65533;.&#65533;u&#1534;J-P &L&#65533;&#65533;&#65533;a@)y&#65533;$0&#65533;&#65533;&#65533;s&#186;&#65533;&#65533;&#65533;&#65533;&#65533;&#65533;&#65533;&#65533;s&#65533;@RYw&#65533;&#65533;&#65533;&#65533;'&#65533;&#65533;&#65533;rJ&#65533;`?&#65533;u&#24352;&#65533;&#795;LUy&#65533;2&#65533;&#65533;&#65533;&#65533;&#65533;&#65533;9 &#65533;5&#65533;0&#65533;8&#65533;&#65533;&#65533;&#65533;&#483;&#65533;&#65533;&#553;
&#65533;&#65533;>&#65533;&#65533;b&#65533;&#65533;L1&#65533;&#65533;&#65533;&#65533;=&#65533;p&#65533;&#65533;&#65533;pb1q&#65533;)`&#65533;&#65533;&#65533;:&#65533;c&#65533;1$&#65533;]&#65533;FZ&#65533;OPE &#65533;&#65533;J&#65533;n&#65533;&#65533;J&#65533;&#65533;qj%n&#65533;g&#65533;&#65533;&#65533;&#1622;&#65533;&#65533;&#65533;&#65533;&#65533;KR$&#65533;w&#65533;@o&#65533;Ls&#65533;,p+m'4&#65533;!G&#1024593;&#65533;	4s&#65533;&#65533;&#65533;/&#65533;'&#65533;&#65533;&#65533; I&#65533;&#65533;&#65533;&#65533;&#65533;&#65533;QJ&#65533;FcZ&#65533;&#304;&#65533;&#65533;,&#65533;&#65533;&#65533; A&#65533;&#65533;`?<&#65533;&#65533;R&#493;&#65533;{5&#65533;&#65533;&#65533;%&#65533; s&#1603;G&#65533;1wjK&#65533;&#65533;&#65533;&#65533; )T&#65533;&#65533;Tn&#65533; &#65533;&#65533;}&#1008;&#65533;AG&#65533;&#65533;&#65533;$+q&#65533;y&#65533;LS&#65533;&#65533;>&#65533;&#65533;&#65533;,]I&#65533;/&#65533;oi9&#65533;G&#1770;pL[".&#65533;a&#65533;&#65533;-&#65533;&#65533;&#65533;&#65533;P&#65533;B"q&#65533;g9&#65533;&#65533;b&#65533;&#65533;&#65533;z&#65533;&#940;&#1543;&#65533;e&#65533;, &#65533;&#65533;Vn&#65533;_&#65533;&#65533;&#65533;M&#65533;&#65533;&#65533;&#65533;,&#65533;Y{Y&#65533;@' &#65533;&#65533;5(&#65533;&#65533;F&#65533;&#65533;&#65533;7v&#65533;_v"&#65533;M< &#65533;@&#65533;Lm&#65533;&#65533;G&2&#65533;!:g&.P/&#65533;!5+k&#65533;e'&#65533;&#65533;~&#65533;&#65533;&#65533;&#65533;A3+&#65533;x&#65533;|!&#1980;X&#65533;@Q&#65533;zKz6&#65533;wM&#65533;@ 1% j,&#65533;,P&#65533;&#65533;&#65533;o&#65533;&#65533;&#65533;&#65533;&#1009;&#65533;&#65533;&#65533;&#65533;p&#65533;!&#65533;s&#65533;&#65533;s&#65533;&#65533; &#65533;D  &#65533;-`&#65533;.@&#65533;&#65533;9&#65533;&#65533;&#65533;V&#65533;&#65533; `!c~kd;&#65533;P$b&#65533;4&#65533;&#65533;&#65533; 14&#65533;%prZ$v1&#65533;&#65533;&#65533;3&#65533; =rK~iYE	&#65533;"4am&#65533;K&#65533;hrx&#65533;&#65533;&#65533;"!+&#65533;&#65533;C.&#65533;+A&#65533;&#65533;.&#65533;&#65533;&#65533;&#65533;1-&#65533;&#65533;&#65533;&#65533;&#65533;&#65533;&#65533;&#65533;.-&#65533;&#65533;&#65533;&#65533;&#65533;&#65533;31!&#65533;$&#65533;&#65533;&#65533;1&#65533;"&#65533;&#65533;&#65533;&#65533;&,& %$-   &7n$P&#527;&#65533;&#65533;g&#65533;a&#65533;48&#65533;&#65533;b&#65533;e&#65533;&#433;&#65533;&#463; C&#65533;&#65533;&#65533;I&#65533; 4&#65533;&#65533;!&#65533;&#65533;
&#65533;H&#65533;`&#65533;@~7&#65533;L&#65533;(&#65533;A&#65533; 5@&#65533;h&#65533;&#65533;$6&#65533;&#1064;&#65533;&#65533;.	&#65533;&#65533;&#65533;&#65533;&#65533;&#264;%iR&#65533;V&#65533;y&#65533;`&#65533;!&#65533;V&#65533;(&#65533;"&#512;[&#65533;XUV&#65533;C&#65533;N(&#65533;q&#65533;/_&#65533;_ $lG1.d&#65533;f&#65533;&#65533; &#177;h%&#65533;P&#65533;r TR&#65533;&#65533;n&#65533;0&#65533;&#65533;j8 &#65533;N&#65533;X&#65533;&#65533;&#65533;&#65533;R&#65533;&#65533;&#65533;&#65533;&#65533;!&#65533;&#65533;&#65533;,&#65533;C&#65533;&#65533;)&#65533;@&#65533;&#65533;fK&#65533;&#65533;&#65533;1j&#65533;&#65533;8(&#65533;&#65533;&#65533;+&#65533;	&#65533;
 &#65533;&#65533;>hL&#65533;&#65533;&#1546;&#65533;P&#65533;8&#65533;&#65533;@&#65533;&#65533;`&#65533;&#65533;&#65533;	
4&#65533;&#12674;&#65533;&#65533;&#65533;C*=TQC6 &#65533;o$5&#65533;&#65533;&#65533;F&#65533;&#1092;'aT&#65533;&#65533;&#65533;&#65533;&#65533;t2&#65533;'D~ &#65533;&#65533; p@;ip	 &#65533;p&#65533;$t&#65533;&#65533;&#65533;`&#65533;S&#65533;TW&#65533;d,&#65533;&#65533; &#65533;&#65533;&#65533;`&#65533;&#65533;
&#65533;&#65533;0+&#65533;&#65533;&#65533;&#65533; &#65533;X&#65533;&#65533;_&#65533;tCWt&#65533;&#65533;J&#65533;&#65533;&#65533;
&#65533;&#65533;d!D&#65533;["&#65533;|5 4&#65533;l&#65533;`&#65533;&#65533;&#65533;"&#713;-<p]l@qM" `&#65533;&#65533;T&#65533;t$UpBm&#65533;&#65533;&#65533;h&#65533;TW T&#65533;A&#65533;SH&#65533;&#65533;Q&#65533;&#65533;7P&#65533;&#65533; 1&#65533;0&#65533;r&#65533;&#65533;&#65533;i&#65533;&#65533;&#65533;P&#65533;&#65533;A   O&#65533;&#65533;AS&#65533;`&#65533;
H0B@&#1026;}t&#65533;&#65533;&#65533; 8D&#65533;J+&#1554;EUR#&#65533;&#65533;&#65533;&#65533;/&#65533;]c&#65533;.&#65533;@Bp&#65533;!&#65533;)&#65533;nN&#65533;&#65533;&#65533;&#137;!&#65533;&#65533;&#65533;*&#65533;&#65533; $ u&#65533;&#65533;&#65533;&#65533;Tb*	&#65533;&
1|V&#65533;&#65533;U&#65533;V&#65533;W&#65533;T&#65533;&#65533; r9-d&#65533;# &#65533;&#65533;d&#65533;&#65533;g&#65533;aB&#65533; &#65533;&#65533;&#65533;X#\&#657;$&#657;&#65533;&#65533;'Oz)&#65533;n#`U+&#65533;1&#65533;&#65533;&#65533;2&#65533;&#65533;&#65533;&#65533;&#65533;B&#65533;&#65533;T@&#165;&#65533;1Z&#65533;TrB&#65533;&#65533;&#65533;&#65533;+\&#65533;Y*&#65533;&#65533;&#65533;&#65533;d&#65533;i&#774;u%q%&#65533;
-&#1280;%!&#193;:@"&#65533;=&#65533;&#65533;
&#65533;h &#65533;:&#65533;&#65533;&#65533;$&#65533;p&#253;S@&#65533;=&#65533;&#65533;M8&#65533;M
&#65533;&#65533;&#65533;&#65533;&#65533;&#65533;-&#65533;T&#65533;&#65533;&#65533;&#65533;&#65533;:G&#65533;6y.D&#65533;&#65533;&#65533;n5A+&#65533;&#65533;G&#65533;B&#65533;&#65533;H&#65533;`&#65533;H&#65533;&#65533;-85T!&#65533;R&#65533;&#65533;!\&#65533;B&#65533;i&#65533;Kv&#65533;&#65533;&#65533;&#65533;l&#628;&#65533;A_&#65533;&#65533;Ch&#65533;`/&#65533;&&#65533;@&#65533;_&#65533;DU&#65533;n&pf,5&#65533;&#65533;&#65533;M,%&#65533;$&#65533;&#65533;&#65533;p(&#65533;&#65533;&#65533;EF,&#65533;&#65533;	&#65533;&#65533; d &#65533;&#65533;28&#65533;V&#65533;&#65533;&#65533;X)bD&#65533;0b&#65533;&#65533;^$&#65533;&#65533;i&#65533;&#65533; &#65533;3&#65533;&#65533;&#65533;&#65533;i&#65533;
&#65533;&#65533;&#65533;&#65533;&#65533;% ,&#65533;&#65533;T&#65533;(&#65533;&#65533;D:&#65533;&#65533; &#65533;&#65533;&#65533;&#65533; &#65533;&#65533;&#65533;
F&#2281;&#65533;&#65533;&#65533;:&#65533;&#65533;
@&#65533;wd&#65533;&#1146;pg&#65533;%@vYI&#65533;&#65533;&#65533;1vkuhLc&#65533;C.&#65533;&#65533;&#65533;%&#65533;z&#65533;	&#65533;d2&#65533;&#65533;n! &#65533;,&#65533;&#65533;&#65533;.3b\n&#65533;#&#65533;d&#65533;5"&#65533;0&#65533;&#65533;&#65533;&#65533;&#65533;&#65533;,&#65533;&#632;&#65533;&#65533;B&#65533;` &#65533;&#65533;[ &#8321;&#65533;&#65533;&#65533;Ie&#65533;&#303;&#65533;&#65533;y*&#65533;?&#65533;&#65533;P&#65533;&#65533;f &#65533;&#65533;&#65533;&#65533;S(&#65533;&#65533;y&#65533;&#65533;d:&#65533;X&#65533;&#65533;&#65533;1&#65533;&#65533;&#65533;i&#65533;D%&#65533;B?&#65533;&#65533;&#65533;&#65533;IA&#65533;&#65533;,&#65533;&#65533;C&#65533;
Xx"L&#65533;%F&#65533;Mp&#65533;S&#65533;
z&#65533;&#1287; C&#65533;&#65533;&#65533;&#65533;&#65533;&#65533;9" 8&#65533;15 X  =&#65533;&#65533;D)&#65533;&#65533;&#65533;&#65533;
&#65533;jG; UAj2c&#65533;L&#65533;A5&#65533;&#65533;&#65533;$&#584;&#65533;&#65533;&#65533;&#65533;&#65533;&#65533;k&#65533;&#65533;A&#65533;&#65533;&#65533;&#65533;&#65533; :&#65533;GD&#65533;'&#65533;l&#65533;`A4&#65533;&#65533;&#65533;Bh&#65533;,0&#65533;&#65533;&#65533;:&#65533;+>y &#65533;&#65533;gO*%0&&#65533;&#65533;&#65533;`&#65533;&#65533;XAV&#65533;&#24672;&#65533;&#65533;6&#1856;%,	&#65533;&#65533;&#65533;sn<jE&#65533;&#65533;HJx`&#65533;T$B!)&#65533;&#65533;&#65533;&#65533;&#65533;&#65533; #&#65533;#G&#65533;X&#65533;&#65533;&#65533;&#65533; 
~&#65533;&#65533;D-&#65533;9&#65533;&#65533;vfEd faA^|&#65533;$&#65533;&#65533;l4&#65533;0U<&#65533;7&#65533;gJ&#65533;&#65533;(&#65533;r7&#65533;S&#65533;&#65533;*ao"6&#65533;&#65533; M&#65533;&#65533;.&#65533;0<T_&#65533;&#65533; &#65533;&#65533;&#65533;.&#65533;&#65533;&#65533;&#65533;}&#464;&#65533;&#65533;&#65533;&#65533;B&#65533;v&#65533;[&#65533;B&#65533;dA&#65533;&#65533;P&#65533;p&#65533;&#65533;&#65533;&#65533;&#65533;'&#65533;&#65533;rj&#65533;&#65533;&#65533;&#65533;"W'?P&#65533;&#65533;F&#65533; Pl&#65533;G&#65533;(c &#65533;)& &#65533;P&#65533;iia&#65533;/, ]&#65533;&#65533;M&#65533;	&#65533;&#65533;&#65533;]Y}&#65533;gYV&#65533;&#65533;
&#65533;H#&#65533;&#65533;N+d&#65533;&#65533;&#65533;&#65533;&#65533;&#65533;&#65533;&#65533;&#65533;)Xah&#65533;<9&#65533;W&#65533;&#65533;&#65533;FdiU+&&#65533;Y&#65533;h&#320;&#65533;&#65533;&#65533;
&#65533;G&#65533;U0&#156;*&#65533;F&#65533;&#1178;&#65533;0&#65533; y&#65533;U&#65533;j&#65533;&#65533; ,&#65533;3(&#65533;>M &#65533;&#65533;&#65533;&#65533; V Nt&#65533;0&#65533;D3'&#65533;&#65533;v@&#65533;O&#65533;>F&#65533;z&#65533;&#65533;&#65533;t5H&#65533;Rl&#65533;.v*&#65533;&#65533;&#65533; &#65533;&#65533;4&#65533;&#65533;h?(&#65533;d-&#65533; &#65533;T4&#65533;&#65533;&#65533;;&#65533;X&#65533;&#1058;&#65533;y<&#65533;X&#65533;
N``L=5faR&#65533;&#65533;t&#825;&#65533;&#65533;&p	 &#65533;SL&#65533;&#65533;1"&#65533;&#65533;L &#65533;=&#65533;|0#&#65533; -&#65533;&#65533;&#65533;&#65533;&#65533;)d&#65533;B9&#65533;@2e&#65533;|&#65533;@&#65533;&#65533;$t&#65533;l&#703;	&#65533;T))&#65533;&#65533;sU&#65533;&#65533;&#65533;Y&#65533;&#65533;&#65533;&#65533;&#65533;v?&#65533;&#65533;&#65533;&#65533;,3e&#65533;p+&#65533;&#65533;2&#386;X&#65533;"P	&#65533;&#65533;&#65533;&#65533;&#65533;&#65533;&#65533;Gj&#1347;&#65533;'&#65533;&#65533;Z&#65533;Fe&#65533; =_&#65533;&#65533;bD&#65533;&#65533;M&#65533;&#65533;u&#65533;&#65533;&#65533;9&#65533;q-&#65533; &#65533;;&#1033;&#65533;&#65533;U"&#65533; cS&#65533;&#65533;&#65533;&#65533;` &#65533;&#65533;&#65533;&#65533;&#65533;D
&#645; &#65533;CvqH&#65533;6>&#65533;&#65533;9&#65533;pp&#65533;4C&#65533;Z&#65533;K&#65533;&#65533;&#65533;V7{&#65533;&#65533;IU&#65533;&#65533;&#1348;&#65533;Vx&#65533;11&#65533;d 4&#65533;M&#65533;%*&#65533;@&#65533;&#65533;&#1880;j&#1750;9&#65533;G"U<&#65533; xLf&#65533;&#65533;&#65533;&#65533;&#65533;5(&#65533;
&#65533; foO&#65533;v&#65533;v&#65533;P&#65533;4rOAvD&#65533;fM&#65533;&#65533;2[	&#65533;&#65533;8&#65533; h&#65533;,&#65533; ,&#65533; >&#65533;&#65533;H&#65533;, &#65533;wu&#65533;&#65533;p&#65533;Q&#65533;N&#65533;g4&#65533;&#65533;&#1224;&#65533;B&#65533;&#65533;&#65533;P&#65533;&#65533;&#65533;!&#65533;\1  &#65533;&#65533;?&#65533;L"L&+@&#65533;&#65533;&#65533;Z&#65533;)&#65533;&#65533;&#65533;&#65533;<&#65533; ,&#65533;&#65533;9&#65533; @&#65533;PLiy&#65533;&#65533;&#65533;&#65533;&#65533;Jh&#65533; &#65533;cp[)&#65533;&#65533;&#65533; &#65533;p5 3&#65533;&#65533;U&#65533;w2`b&#65533;w&#65533;&#65533;&#65533;!N&#65533;&#65533;$&#65533;D&#65533;&#65533;&#65533;.&#65533;%&#65533;q	,&#65533;uLR&#65533;&&#65533;b&#65533;6B&#65533;*&#65533;&#65533; U'Jb&#65533;&#65533;&#65533;&#65533;p'&#65533;$&#273;J&#65533;Na&#65533;)&#65533;
&#65533;WE&#65533;&#65533;r+O&#65533;S!&#65533;&#65533;&#65533;/&#65533;Pq&#65533;` A^u&#65533;!g^&#65533;&#65533;.`f&#65533;]&#65533;&#65533;&#65533;(&#65533;:(^2^&#65533;&#65533;tt;&#65533;&#65533;&#65533;&#65533;V&#65533;@"&#65533;&#65533;/&#65533;B&#65533;@ @"#2&#65533;cN-@1B;'+&#65533;&#65533;,&#65533;,&#65533;[K&#65533;&#65533;	1&#65533;&#65533;&#65533;<C&#65533;;F&#65533;&#65533;u&#65533; 2p&#65533;&#65533;R0'AP&#65533;@B&#65533;&#65533;0&#65533;'3$p~&#65533;&#65533;U&#65533; 3&#65533;&#65533;	E% 1&#65533;&#65533;!&#65533;&#65533;&#65533;-&#65533;&#65533;u&#65533;3p'&#65533;F<# m&#65533;I32&#65533; /t!&#65533;&#65533;'3&#65533;&#65533;}`&#65533;&&#1955;gt@&#65533;&#65533;&#65533; &#65533;'&#65533;VC0 &#65533;<#b!H4}&#65533;&&#65533;&#65533;E4&#65533;r2&#65533;Q&#65533;g&#65533;&#65533;&#65533;Gh^&#65533;&#65533;:'&#65533;%o&#65533;R&#65533;q21S&#65533;&#65533;h&#65533; &#65533; =&#65533;: 6`&#65533;&#65533;  Rxs&#65533;u&#65533;U d&#65533;&#65533;(&#65533;B&#65533; $&#65533;&#65533;k&#65533;cU&#65533;&#65533;i&#65533;WC&#65533;s"&#65533;%&#65533;$&#65533;v&#65533;EA&#65533;l&#65533;$&#65533;$A]2!I&#65533;&#65533;	&#65533;@*w&#65533;&#65533;&#65533;x&#65533;&#65533;&#65533;&#65533;&#65533; &#65533;&#65533;3hY&#65533;P>4
-kE$0[&#65533;&#65533;&#65533;6&#65533;&#65533;`q3&#65533;F_#&#65533;X S&#65533;C&#65533;&#65533;HMsy0`-&#65533;0&#65533;A *<&#65533;&#65533;+&#65533; &#65533;e\ x&#65533;&#65533;&#65533;Q&#65533;&#65533;|%/&#65533;Sj&#65533;&#65533;8r&#65533;7&#65533;&#65533;)!md.&#65533;S:R&#65533;Q;&#823;h&#65533;&#65533;&#65533;\&#65533;B &#65533;&#65533;&#65533;x|&#65533; p&#65533;&#65533;9&#65533;?&#65533;&#65533;V&#65533;&#65533;q&#65533;&#65533;fN&#65533;rQ&#65533;#%Xq"&#65533;}QgA&#65533;&#65533;C DfCS$a&#65533;p&#65533;&#65533;&#65533;Rz&#65533;J&#65533;&#65533;&#65533;&#65533;&#65533;$&#65533;Ha&#65533;"A&#65533;`=P&#65533;&#65533;|s&#65533;&#65533;8&#65533;&#65533;e&#65533;&#65533;&V&#65533;`qQC&#65533;
3`m&#65533;@t~&#65533;&#65533; &#65533;&#65533;A&#65533;&#65533;!ET&#65533;;fzi1VU&#65533;D &#65533;1&#65533;0&#65533; &#65533;&#65533;&#65533;&#65533;&#65533;E&#65533;rG-&#65533;Fat-&#65533;7ry&#65533;$!&#65533;i.&#65533;&#65533;&#1039;&#65533;-&#65533;	"&#65533;&#65533;27"&#65533;&`&#65533;&#65533;!&#65533;n&#65533;e&#65533;&#65533;B&#65533;7&#65533;&#65533;S(&#65533;q&#65533;&#65533;&#65533;M&#65533;&#65533;7H3&#65533;*&#65533;&#65533;w`E"!&#65533;5&#65533;b9h `mPV%&#65533;&#65533;&#65533;K&#65533;c!&#65533;Y&#65533;TA&#65533;&#65533;_&#65533;,a&#65533;Vi&#65533;
&#272;&#65533;&#65533;I&#65533;&#65533; (`&w3	&#65533;HmE&#65533;&#65533;~&#65533;Q$&#65533;&#65533;w#`&#65533;&#65533;)&#65533;e	&#1448;a0Y&#65533;471&#65533;Z&#65533;m&#65533;&#65533; 1E%Et &#65533;1h&#65533;&#65533;&#65533;&#65533;&#65533;&#65533;&#65533;&#65533;&#65533;&#65533; ;&@S5&#65533;&#65533;,&#65533;c&#65533;- 
&#65533;&#65533;S&#65533;&#65533;
.&#65533;y	c&#65533;&#65533;e&#65533;.&#65533;#S&#65533;&#65533;&#65533;v&#65533;G&#65533;`&#65533;@&#65533;&#65533;"&#65533;_C+&#65533;ws :P&#65533;&#65533;N&#65533;H\&#65533;
U&#65533;U&#65533;	&#65533; e&#65533;&#65533;e&#65533;a&#65533;&#65533;f&#65533;&#641;&#65533;&#65533;'O&#65533;n&#65533;&#65533;&#65533;&#65533;&#65533;M&#65533;e&#65533;67&#65533;&#65533;5&#65533;&#65533;s&#65533;p&#65533;`i&#65533;&#65533;
A0&#65533;&#65533;cj&#65533;*&#65533;&#65533;&#65533;u&#65533;&#65533;&#65533;["Y1 N&#65533;&#65533;&#65533;!y>~&#65533;B&#65533;&#65533;)&#65533;&#65533;&#65533;U&#65533;C&#65533;Z&#65533;xa &#65533;&#65533;	#&#65533;8^b &#65533;rV&#65533;#&#65533;&#65533;0T&#65533;&#65533;W+#T]&#65533;&#65533;&#65533; &#65533;G&#65533; @&#1048;&#65533;!&#65533; [&#65533;!&#65533;&#65533;&#65533;&#65533;&#65533;&#65533;&#65533;c&#65533;&#65533;&#65533;&#65533;!&#65533;&#65533;&#65533;&#65533;&#65533;g&#65533;&#65533;e&#65533;2J&#65533;&#65533;&#1443;Wb<:&#65533;[&#65533;I&#65533;<*&#65533;-&#65533;&#65533;;&#65533;&v,&#65533; &#65533;&#65533;:0&#65533;&#65533;&#65533;1 sB	&#65533;z
J&#65533;k&#65533;d&#65533;&#65533;&#65533;%&#65533;QG'vR
3 58&#65533;&#65533;&#65533;=&#65533;&\a)o&#65533;&#65533;&#65533;e&#65533;&#65533;V&#65533;KSL&#65533;&#1529;&#65533;F!v&#65533;)&#65533;Fm&#65533;&#65533;&#65533;2&#65533;&#65533;7&#65533;L&#65533;&#65533;&#65533;l&#65533; &#65533;&#65533;&#65533;&#65533;M&#65533;&#65533;/k0&#65533;3]F5&#65533;s&#65533;&#674;Y&#65533;C &#65533;b&#65533;&#65533;"&#65533;&#65533;&#65533; O+&#65533;Q&#65533;7&#1103;Uk&#65533;):R&#65533;[&#65533;Z&#65533;&#65533;!+&#65533;&#1602;h4&#65533;&#65533;&#65533;.&#1154; &#65533;&#65533;7 &#65533;&#65533;&#65533;&#65533; &#65533;*&#65533;&#65533;0&#65533; &#65533;&#65533;&#1207;&#65533;&#65533;,&#65533;q&#65533;4&#65533;&#65533;&#65533;&#65533;`P&#1600;&#65533;&#65533;8&#65533;&#65533;`tqoL&#65533;5&#65533;&#65533;&#65533;&#65533;&#65533;B&#65533;&#65533;=,`b~&#65533;&#65533;a@Faw
b&#65533;&#128;e&#65533;&#65533;p&#65533;P+&#65533;a-Hl&#65533;u&#65533;sz.&#65533; # 0&#65533;&#65533;&#65533;
<&#65533;&#65533;OJ&#65533;&#65533;&#65533;h&#65533;c%&#65533;&#65533;_&#65533;'&#65533;EK&#65533;e3"1`i&#65533;&#65533;]&#65533;09R&#65533;0&#65533;&#65533;q^0&#65533;&#65533;&#65533;h5&#65533;T&#65533;&#65533;b4F&#65533;&#65533;l&#65533;&#65533;&#65533;:&#65533;;	&#65533;,&#65533;&#65533;W&#65533;^ B{&#65533;ps&#65533;
P! 7RSL&#65533;@ &&#65533;&#65533;&#65533;&#65533;&#65533;&#65533;&#65533;lC&#65533;&#1440;&#65533;&#65533;&#65533;&#65533;7&#65533;&#65533;&#65533;TL&#65533;V
&#65533;&#65533;&#65533;&#65533;b&#65533;$&#65533; x&#65533;&#65533;&#65533;&#65533;`_&#65533;&#65533;&#65533;&#65533;&#65533; &#419;&#65533;e&#65533;&#65533;
P&#65533;$&#65533;&#65533;@&#65533;&#65533;&#65533;5&#65533;&#65533;&#65533;&#65533;&#65533;=&#65533;[2N&#65533;&#65533;&#65533;&#65533;23&#65533;&#65533;!&#65533;Gm&#65533;"S6?g&)0Y.  &#65533;&#65533;02 `P&#65533;&#65533;d&#65533;RD &#65533;@ &#65533;2&#65533;&#65533;f[$&#65533;5&#65533;&#65533;ETk&#65533;&#65533;&#65533;&#65533;;&#65533;&#65533;:&#65533;k&#65533;dG&#65533;_&#65533;&#65533;S	`&#65533;&#65533;,&#65533;B1&#65533;(&#65533;&#65533;&#65533;=p&#65533;?&#65533;&#1062;&#65533;&#65533;&#65533;S&#65533;1 (0&#65533;&#65533;j{l@&#65533;&#65533;\J&#65533;=&#65533;&#65533;*&#65533;&#65533;  U&#65533;&#65533;&#65533;`a&#65533;D&#65533;Vr)av&#65533;&#65533;~J&#65533;&#65533;&#65533;*&#65533;:.&#65533;=P&#65533;&#65533;&#65533;&#65533;*&#65533;&#65533;$&#65533;&#65533;&#65533;&#65533;@Y&#65533;0 5@-&#65533;&#65533;&#65533;QH&#65533;&#65533;&#65533;&#65533;:&#9527;1M&#65533;0 &#65533;&#65533;&#65533;&#65533;q2&#65533;&#65533;^Dh+0B&#65533;&#65533;5`&#612;&#65533;&#65533;&#65533;,&#65533;T&#65533;&#65533;&#65533;& S]gvv2&#65533;&#1359;&#65533;C:&#65533;&#1122;&#65533;-^+&#65533;&#65533;&#65533;AS&#65533;&#1268;i&#65533;&#65533;h&#65533;a+&#65533;&#65533;&#65533;{D&#65533;&#65533; )&#65533;&#65533;0$}e&#65533;&#65533;&#65533;&#65533;)[&#65533;V&#65533;&#65533;u&#65533;d&#65533;h&#65533;&#65533;&#65533;>F&#65533;p&#65533;P&#65533;:&#65533;&#65533;%&#65533;3&#65533;< :&#65533;&#65533;V&#187;&#65533;k_&#65533;x}jupf&#65533;&#65533;yp&#65533; &#65533;&#65533;pd&#65533;eT&#65533; &#65533;j&#65533;jm8&#65533;&#65533;j&#65533;cn&#65533;M&#65533;&#65533;)&#65533;&#65533;&#1790;&#65533;$&#65533;&#65533;&#65533;&#65533;&#65533;+Pp&#65533;&#65533;  K&#65533;D&#65533;&#65533;&#65533;0&#65533;U&#65533;a"&#65533;&#65533;`	| S&#65533;&#65533;Q&#1141;&#65533;c-&#65533;&#894;%5&#65533;.&#65533; &#65533;F&#65533;p4/	&#65533;&#65533;kxB S@sSx&#65533;l+&#65533;&#65533;86p6&#65533;&#65533;&#65533;&#65533; &#65533;&#65533;&#65533;+&#65533;&#65533;&#65533;F*&#65533;&#65533;Fx~&#65533;&#65533;&#65533;>6&#65533;&#65533;&#65533;&#65533;&#65533;&#65533;#Q`>&#65533;&#65533;p	+&#65533;$1 7&#65533;&#65533;&#65533;+&#65533;&#65533;R&#65533;&#65533;&#1516;0#&#65533;s&#65533;D&#65533;
&#65533;&#65533;&#65533;M &#65533;p&#65533;&#65533;Ab&#65533;pUb&#65533;:s&#65533;&#65533;{ &#65533;W&#65533;w&#1961;&#65533;&#65533;L2`\&#65533;v	&#65533;r&#65533;&#65533; &#65533;6
2&#65533;&#65533;M&#65533;&#65533;/&#65533;&#65533;t&#65533;P6&#65533;&#503;w&#65533;&#65533;&#65533;&#65533;&#65533;R&#65533; &#65533;&#65533;&#65533;n&#65533;&#65533;&#65533;&#1721;w;&#65533;J&#65533;&#65533;h8&#65533;G&#65533;P&#65533;4q&#65533;g&#65533;&#65533;f&#65533;6>:8&#65533;&#1190;|&#65533;&#65533;&#65533;&#725;1&#65533;C&#672;&#65533;&#65533;Bmz7&#65533;&#65533;&#65533;m&#65533;&#65533;
&#65533;&#65533;d&#65533;&#65533;&#65533;E&#65533;M&#65533;&#65533;	&#65533;%&#65533;&#65533;
&#65533;!&#65533;8&#65533;&#65533;g&#65533;&#65533;sV&#65533;b&#65533;R&#65533;}3&#1584;
&#59301;<-~&#65533;&#65533;&#65533;t&#65533;ug&&#65533;&#65533;&#65533; &#65533;&#65533;&#65533;&#65533;0(P&#65533;g/&#65533;&#65533;i&#65533;	*&#65533;&#65533;(09&#722;&#65533;&#65533;d c&#65533;I;vd&#65533;&#65533;&#65533;r&#65533;e&#65533;&#65533;}-&#65533;&#65533;&#65533;&#65533;&#65533;>&#65533;]&#65533;&#65533;&#65533;}&#65533;&#65533;&#65533;:&#65533;=&#65533;&#65533;}&#65533;C&#65533;&@&#65533;&#65533;&#65533;p&#65533;v7?&#65533;+eq~z&#65533;&#65533;&#65533; 	&#65533;&#65533;&#65533;&#65533;Y7&#65533;&#20640;&#65533;&#65533;&#65533;  &#65533;t&#65533;&#65533;&#65533;+&#65533;w&#65533;&#65533;&#65533;&#65533;@`&#65533;&#65533;e&#65533;&#65533;M&#65533;a&#900;&#65533;&#65533;&#65533;&#65533;&#670;P&#65533;&#65533;&#65533;6&#65533;pl<&#65533;&#65533;v&#65533;&#369;&#65533;~&#65533;&#65533;
P&#65533;&#65533;&#65533;&#65533;&#65533;&#65533;&#65533;f"5&#65533;&#65533;&#65533;&#65533;X&#65533;d&#65533;qP)mb*&#65533;&#65533;&#65533;D&#65533;&#65533; v0&#65533;&#65533;]o &#65533;"&#65533;0<`&#65533;:&#65533;<7&#65533; \&#65533;&#65533;2&#65533;&#65533;&#65533;.&#65533;&#65533;&#65533;&#65533;&#65533;-&#65533;;&#65533;&#65533;=&#65533;&#65533;?&#65533;&#65533;:&#65533;0&#65533;&#65533;&#65533;!&#65533;;/a"&#65533;&#65533;9&#65533;
&#65533;f&#65533;S+&#65533;"$&#65533;0-&#65533;&#65533;&#65533;&#1801;e&#65533;(&#65533;GV&#65533;Z&#65533;&#65533;-&#65533;&#65533;@&#65533;&#65533;&#65533;@O"&#65533;&#65533;&#65533;&#65533;&#65533;&#65533;.1"A&#65533;&#65533;&#65533;&#65533;&#65533;&#65533;&#65533;""&#65533;5&#65533;&#65533;'$ +&#65533;&#65533;&#65533;&#65533;&#65533;&#65533;&#65533;&#65533;&#65533;,&#65533;&#65533;&#65533;&#65533;&#65533;&#65533;&#647;!&#65533;1&#65533;&#65533;&#65533;A&#65533;+&#65533;&#65533;1&#65533;&#65533;&#65533;&#65533;&#65533; >6 c&#65533;&#65533;&#263; z|&#65533;g"   $@ &#65533;h&#1288; &#65533;&#65533;#&#65533;0 &#65533;@&#65533;&#65533;@&#65533;&#65533;&#1175;&#65533;i&#65533;b&#668;I&#65533;&#65533;&#859;8s&#65533;&#65533;&#65533;&#65533;eK)O R&#65533;Q!&#65533;&&#65533;&#65533;dH&#65533;&#65533;8`&#65533;&#65533; L&#65533;&#1056;&#65533; &#65533;q &#65533;"&#65533;&#65533; LX'&#65533;&#65533;	R&#65533;&#65533;&#65533;&#65533;E&#65533;N0&#65533;x &#65533;&#65533;&#65533;	W&#65533;s&#65533;&#65533;&#65533;1bp
0&#65533;S&#65533;j&#552;&#65533;&#183;B0'p&#65533;&#65533;&#65533;/&#65533;&#65533;8,&#65533;0&#65533;&#65533;&#65533;V&#65533;}&#65533;&&#65533;&#65533;H&#65533;I&#65533;2&#65533;j&#65533;Z&#65533;&#65533;E&#65533;"v8&#65533;&#65533;	&#65533;&#65533;&#65533;&#866;&#237;v"&#65533;&#65533;&#65533;`&#65533;&#65533;&#63407;(O&J*&#65533;&#65533;0&#65533;&#65533;&#65533;	&#65533; `&#65533;&#65533;T&#65533;&#65533;4&#65533;D&#65533;
&#65533;O&#65533;&#65533;&#13192;ChR&#65533;&#65533;RK,&#65533;&#65533;&#1218;6&#65533;&#65533;&#65533;&#65533;&#65533;&#65533;OD`H&#65533;QE&#65533; H&#65533;&#65533;Q&&#65533;`&#65533; QU!h&#65533;&#65533;
&#65533;<0&#65533; !&#65533;VA6x&#65533;g&#65533;&#65533;(N#&#65533; M'&#65533;@@9p`"X'&#65533;2&#65533;0&#65533; #&#65533;C$&#65533;'H&#65533;1&#65533;u&#65533;n&#65533;&#65533;&#392;$=V&#65533;H300&#209;D>p mj&#65533;R &#65533;5@&#65533;&#65533;x|&#65533;T&#65533;A*&#65533;JF&#65533;&#65533;&#65533;~J`&#65533;&#65533;5\-$`&#65533;/&#65533;&#65533;&#65533;!&#65533;1&#65533;8C&#65533;_&#390;A:`P@&#65533;)Mn&#65533;&#65533; #:|P@<&#65533;&#65533;&#65533;&#65533;&#65533; &#65533;&#65533; `&#65533;&#65533;&H$&#65533;2e&#65533;!`B&&#65533;A@U{`K&#1276;&#65533;&#65533;v&#65533;-&#65533;&#65533;&#65533;PDEt&#65533;~Hm&#65533;&#65533;RMa&#65533;&#65533;@ ,&#65533;t&#65533;	!@&#65533;&#65533;&#65533;	&#65533;&#65533;&#65533;_&#65533;4
&#65533;h&#65533;b&#65533;2&#65533; &#65533;&#65533;&#65533;#&#65533;&#65533;&#854;&#65533;^&#65533;&#65533;m&#65533;&#65533;'&#65533;&#65533;&#65533;&#65533;&#65533;"&#65533;&#1544;8&#65533;=pAU&#65533;&#65533;&#65533;&#65533;)h&#65533;HX&#1457;4&#65533; &#65533;&#65533; iU's%&#65533;&#65533;
&#65533;a[C<&#65533;:&#65533;9&#65533;=&#65533;&#65533;h2u&#65533;$&#65533;&#65533;@&#65533;&#65533;+`P&#663;&#65533;`&#65533;&#65533;&#65533;&#65533;,i&#65533;&#65533;&#65533; <&#1282;&#65533;	PY&#65533;l:&#65533;p&#65533;2h&#65533;&#65533;phP&#65533;8&#65533;&#65533;&#65533;)u8E?&#65533;R&#65533;Th-&#65533;	V&#65533;&#40408;g&#65533;&#65533;&#65533;&#65533;t&#65533;uCa&#65533;D&#65533;6 SY~&#65533;	 &#65533;Hg!&#65533;`&#65533;&#65533;&#65533;&#65533;B!&#65533;# { +&#65533;&#65533; 'Lp&#65533;	&#65533;&#65533;BA&#65533;&#65533;&#65533;&#65533;&#65533;&#65533;0&#65533;&#65533;r5.&#65533;&#65533;&#65533;4&#65533;&#65533;Aw&#65533;#&#65533;`&#65533;&#65533;$&#65533;&#65533;&#65533;&#65533;&#65533;&#65533;&#685;p&#65533;&#65533;
(&#65533;&#65533;&#65533;
+&#65533;&#65533;'B&#65533;&#65533;z&#65533;P&#65533;4p9D&#65533;!&#65533;Fq&#65533;&#65533;&#65533;XH&#65533;&#65533;&#65533;|&#65533;L&#65533;&#65533;&#65533;*7&#65533;&#65533;&#65533;
zP&#65533;8&#65533;_&#65533;	 ,V&#65533;`-&#65533;@&#65533;&#1224;&#65533;&#65533;&#65533;	 &#65533;&#65533;&#65533;&#65533;<&#65533;YM&#65533;s&#65533;&#65533;&#65533;&#65533;h&#65533;&#65533;w&#65533;&#65533;0&#65533;#HBD40&#65533;&#65533;U&#65533;r>&#598;&#65533;6G&#65533;*Z&#65533;A&#65533;&#65533;&#65533;&#65533;&#65533;&#65533;n#&#65533;&#135;N&#1413;&#65533;h,V@'I&#65533;&#65533;0&#65533;z &#65533;f*Ie&#65533;&#65533;0&#65533;D@(&&#65533;[&#65533;:4J&#65533;X&#65533;&#65533;&#65533;&#65533;1}&#65533;F&#65533; 
P&#65533;&#65533;&#65533;`&#65533;7&#65533;&#65533; &#65533;x&#206; &#65533;:&#65533;&#65533;&#450;!&#65533;&#308;&#65533;&#65533;&#65533; &#65533;&#65533;	VV`,>0&#784;&#33338;ab-xMzx&#65533;&#65533;&#65533;.&#65533;&#65533;!d &#65533;&#65533;A&#65533;c:&#65533;K#P &#65533;&#65533;)8Q0&#65533; &#65533;
!8&#65533; a{ 
`S&#65533;&#65533;p&#65533;$&#65533;W&#65533;&#65533;&#65533;n! &#65533;6U&#65533;!f%&#350;&#65533;OI&#65533;&#65533;&#65533;'b+&#65533;&#65533;&#65533;J&#1026;n	&ZG&#65533;!0%q	0&#65533;R&#65533;&#65533;&#65533;&#65533;&#65533;&#65533;&#65533;^H&#65533;&#65533;&#65533;wsB&#65533;&#65533;x#&#65533;&#65533;&#65533;&#65533;t&#65533;H&#65533;&#65533;N&#65533;@6!n3JX&#294;# &#65533;#&#65533;!&#65533;iB48 Kg&#65533; GT#9d&#65533;&#65533;J`4&#65533;T&#65533;c&#65533;&#65533;[&#65533;r&#65533;,;o&#65533;'&#65533;&#65533;1+0&#65533;xl&#65533;&#65533;#&#65533;&#65533;@^H`&#65533;&#65533;,P&#65533;<41G`/ &#65533; ,`V&#65533;&#65533;&#65533; +&#65533;&#65533;Q&#65533;@ A6&#65533;&#65533;iO*&#65533;&#65533;&#65533;&#65533;&#65533;&#65533;&#65533;&#65533;
%
&#65533;#V&#65533;&#65533;&#65533;HDZ0 &#65533;S&#65533;&#65533;&#65533;AW&#65533;&#65533;*V(&#65533;*Wg&#65533;&#65533;&#65533;\$q&#65533;&#65533;Iz0/&#65533;&#65533;&#65533;"&#65533;d(&#65533;7&#65533;&#65533;&#65533;i&#65533;
&#65533;lR&#65533;P&#65533;08,Pc!&#65533;&#1298;&#298;`L'H&#65533;2&#65533;&#65533;,4A&#65533;. &#65533;&#65533;&#356;&#65533;p&#65533;n&#193;&#65533;&#65533;&#65533; &#65533;&#65533;3P&#65533;&#65533;&#65533;&#65533;&#65533;fP&#65533;n&#65533;&#65533;(&#65533;!&#65533; &#65533;&#65533;^&#65533;7&#65533;D&#65533;|&#65533;7&#65533;&#65533; &#65533;6&#65533;&#65533;&#65533;&#65533;z&#65533;&#65533;&#65533;E&#65533;b&#65533;&#65533;2 &#65533;Ae&#65533;X&#65533;&#65533;&#65533;Jzfu&#65533;&#1902;,&#65533; &#1136;&#65533;[&#65533;]&#65533;`>6 &#65533;&#65533;&#1580;&#65533;Fr&#65533;-&#65533;&#65533;&#65533;&#65533;&;9s&#65533;SP&&#65533;&#65533;\I"F&#65533;&#65533;&#65533;&#65533;$&#65533;&#65533;&#65533;vb&#65533;&#65533;&#233;Q&#65533;&#65533;&#65533;&#65533;&#65533;&#65533;&#65533;>`&#65533;&#65533; b &#65533;43<p&#65533;&#65533;&#65533;H&#65533;
FO!&#1443;&#65533;D&#65533;&#65533;m&#65533;&.0C&#736;,A46&#65533;A&#65533; &#65533;X&#65533;&#65533;&#65533;I&#65533; &#65533;&#65533;d&#65533;&#65533;&#65533;&#65533;@}&#65533; &#65533;&#65533;m&#65533;-&#65533;&#65533; &#65533;&#216;&#65533;V&#65533;Nt&#65533;;&#65533;]
@&#65533;Le&#65533;, @&#65533;1h&#65533;N<)DP@&#65533;&#65533;&#65533;&#65533;@@&#65533;&#65533;D&#65533;&#65533;&#65533;x8&#65533;&#65533;u7&#65533;&#65533;&#65533;F&#65533;" &#65533;@&#65533;&#65533;&#65533;"t&#65533;O&#951;&#65533;&#65533;--N&#65533;&#65533;
	FJ&#65533;e&#65533;I&#65533;&#65533;Y&#65533;&#65533;t&#65533;&#65533;&#65533;n&#65533;W5v	&#65533;l` p"&#65533;&#65533;E&#65533; i=&#65533;E&#65533;5&#65533;&#65533;&#65533;&#65533;-h&#65533;&#858;Am&#65533;CMo&#65533;&#65533;&#65533;E&#65533;!&#65533;&#65533;&#65533;&#65533;&#65533;&#65533;&#65533;Q&#65533;&#747;!&#65533;&#65533;F&#65533; @&#65533;&#65533;&#65533;z3&#65533;2&#65533;`&#65533;&#65533;q&#65533;l&#65533;&#65533;&#1028;N&#1010;&#65533;&#65533;I&#65533;@jp&#65533;C&#65533;kl&#65533;(&#65533;&#65533;&#65533;V&#65533;&#65533;&#65533;&#65533;-X&#65533;$d4&#65533;&#65533;@&#65533; Z&#65533;&#65533;&#65533;&#65533;#&#65533;&#65533;&#65533;n&hs&#65533;"R /K&#65533;"&#65533;&#65533;"m&#1621; &#65533;%&#65533;&#65533;&#65533;&#65533;7&#65533;&#65533;&#65533;X&#65533;&#65533;w&#65533;&#65533;l&#65533;&#65533;&#65533;V&#65533;iW&#65533;&#65533;cF&#65533;&#65533;H&#65533;&#65533;Z ;z&#65533;&#65533;_Y@&#65533;&#65533;&#65533;0&#65533;&#65533;&#1097;&#1092;]~X&#65533;h8&#65533;&#65533;&#65533;0&#65533;<&#65533;&#65533;&#65533;.X&#65533;&#65533;&#65533;  &#65533;b<l&#65533;&#65533;N'&#65533;U'w&#65533;&#65533;x@&#65533;0&#65533;
d&#65533;&#65533;d&#65533;A1Y&#65533;M&#65533;&#65533;\GKV&#65533;&#65533;&#65533;Uf&#65533;d&#65533;L&#65533;1&#65533;m@&#65533;w$sEVu&#65533;N&#65533;E&#65533;&#65533;0&#65533;f2&#65533;%&#65533;p@&#65533;l&#65533;&#65533;+&#65533; i%H&#65533;_&#65533; &#65533;&#65533;&#65533;F&&#65533; ;&#65533;!D&%:&#65533;4-&#65533;PQ&#65533;y6x&#65533;9&#65533;9&#65533;Be&#65533;e.&#65533;.b4:&#65533;&#65533;&#65533; ;&#65533;	`#2&#65533;#)&#65533;&#65533;%#&#65533;+1&#65533; 0&#65533;&#65533;&P&#65533;W&#65533;&#65533;@&#65533;&#65533;	Pv`"E&#1124;&#65533;q&#65533;G3&#65533;P?$&#65533;&#65533;&#65533;	&#65533; )&#65533;U9&#65533;p&#65533;&#65533;l&#65533;&#65533; A&#65533;d$s"&#65533;p	&#65533;&#65533; 5&#65533;&#65533;&#65533;(&#65533;Pgag)&#65533;72&#65533;&#65533;0 `&#65533;0W&#65533;E Ne
&#65533;&#65533;ag&#65533;&#65533;&#65533;	d*&#65533;&#65533;&#65533;&#65533;&#65533; &#65533;&#65533;&#65533;&#65533;`&#65533;b";&#65533;&#65533;V&#65533;=&#65533;^$ 8&#65533;&#65533;&#65533;c&#65533;"^&#65533;&#65533; 9'Qo&#65533;&#65533;&#65533;&#65533;&#65533;4&#65533; &#65533;&#65533;D&#65533;&#65533;!&#65533;vb\&#65533;@&#65533;H&#65533;7 :R&#65533;&#65533;M&#65533;A&#65533;@&#65533;&#65533;&#65533;&#65533;&#2036;"&#65533;&#65533; %&#65533;=&#65533;$&#65533; &#65533;&#65533;&#65533;`+Php	i&#65533;&#65533;&#65533;{?&#65533;]&#65533;&#65533;&#65533;R'&#65533;&#65533;&#65533;&#65533;h&#65533; +&#65533;40 6&#65533;&#65533;&#65533;&#65533;&#65533;> &#65533;{&#65533;&#65533;dV&#65533;P &#773;t3R&#65533;&#65533;&#65533;	=G &#65533;q1}&#65533;&#65533;q'&#577;&#65533;&#65533;&#65533;hHQ&#915;|&#65533; &#65533;&#65533;&#65533;&#65533;&#65533;W&#65533;v&#65533;0#s$Z( G&#65533; 	 &#65533;5&#65533;V5tV&#65533;2$&#65533;&#65533;&#1108; "!&#65533;&#65533;&#65533;&#65533;y&#65533;MD-@1!L&#65533;Z&#65533;x&#65533;8(.<&#1539;eO`D&#65533;4@&#65533;g f&#65533;:C!4`&#65533;&#65533;0&#65533;(&#65533;ExH'G+&#65533;&#65533;3*0/+&#65533;K&#65533;&#65533;%&#65533;:P&#65533;_&#65533;&#65533;' T&#65533;&#65533;;&#65533;&#65533;&#65533;&#65533;&#65533;&#65533;@4&#65533;&#65533;&#65533;Y  &#65533;&#65533;3&#65533;+&#65533;C1&#65533;YN&#65533;&#65533;&#65533;&#65533;0&#65533;L@vWA&#65533;&#65533;&#65533;&#65533;	&#65533;&#65533;&#65533;&#65533;&#65533; T&#65533;&#65533;&#65533;`p;&#65533; w&#1680;;X5#&#1072;&#65533; f&#65533;%(&#65533;a&#65533;&#1542;&#65533;`Q&#65533;9X&#65533;&#65533;f&#65533;S"&#65533;,@ho	&#65533;&#65533;8&#65533;EuoxY&#65533;&#65533;.&#65533;g!=@&#65533;&#65533;n&#65533;&#65533;;&#65533;&#65533;&#65533;&#65533;'H&#65533;!! >&#65533;C&#65533;|&#65533;^&#65533;&#65533;&#65533;0&#65533;\'y&#65533;&#65533;&#65533;&#65533;p*&#65533;^&#65533;&#65533; &#65533;A(&#65533;&#65533;&#65533;&#65533;&#65533;z&#65533;N&#65533;4&#65533;r&#65533;A&#65533;1H&#65533;	&#65533;@=&#65533;r&#65533;&#65533;@#P?&#65533;C&#65533;(s	&#65533; g&#65533;
@ iXx4	&#65533;&#65533;&#65533;&#65533;@4&#65533;,&#65533;'&#65533;@s*V&#65533;&#65533;  &#65533;[hdKw&#65533;	k&#65533;Q`&#65533;&#65533;&#65533; #7/}F&#65533;&#65533;&#65533;:	&#65533;n&#65533;Y&#65533;8Y&#65533;&#65533;&#65533;&#65533;H&#65533;d&#65533;&#65533;&#65533;yP[ &#65533;>P2&#65533;m&#65533;&#65533;E^6`^&#65533;&#65533; *&#65533;j&#65533;R&#65533;&#143;&#65533;x&#65533;&#65533;&#65533;ihS,5 &#65533;&#65533;5E&#65533;&#65533;&#65533;2PH&#65533;&#65533;&#65533;&#65533;&#65533;&#65533;&#65533;ht&#65533;)&#65533;&#65533;&#65533;'&#65533;s&#65533;&#65533;&#65533;&#65533;&#65533;l&#65533;-p8&#1611;&#65533;0 @ZI<&#65533;&#65533;P&#65533;P&#65533;&#65533;6&#65533;&#65533; &#1052;&#65533;`#S&#65533;r@&#65533;W`"&#65533;@ @C&#65533;U&#65533; #&#65533; '&#176; &#65533; &#65533;&#65533;`@ f&#65533;&#65533;&#65533;b5&#65533;+&#1124;j&#65533;&#65533;&#65533;C&#2036; &#65533;&#65533;[&#65533;$/&#65533;@&#65533;&#65533;,&#65533;F&#65533;&#65533;&#65533;DZq&#65533;Ot&#65533;-&#65533;7&#65533;(&#65533;ZQF905&#65533;&#65533;&#65533;&#65533;PH&#65533; &#65533;r&#65533;4K&#65533;&#65533;&#65533;)R &#65533;K&#65533;&#65533;L&#65533;&#65533;
&#65533;&#65533;&#65533;8$0_&#65533;&#65533;&#65533;&#65533;0&#65533;&#65533;&#65533;1&#65533;&#65533;P 2t$&#65533;Dw&#65533;&#65533;	&#65533; x&#65533;\&#65533;Q&#65533;C=&#65533;&#720;"p_\&#65533;&#65533;I&#65533;*&#65533;@&#65533;&#65533;F&#65533;	&#65533;)&#65533;l&#65533;@do&#65533;t &#65533;c&#65533;&#65533;&#65533;&#65533;&#65533;+&#65533;5&#65533;&#65533;s&#65533;!4 w&#65533;&#1062;$ &#65533;&#65533;&#65533;&#65533;&#65533;p &#65533;:@8&#65533;&#65533;18P&#65533;R&#65533;&#65533;g&#65533;&#65533;&#65533;":F&#65533;&#205;_Fi&#65533;&#65533;5o2`3P&#65533;&#65533;&#65533;&#65533;o+K&#65533;VVC&#65533;9&#65533;ZfD&#65533;x&#65533;&#65533;U"&#65533;&#65533;x&#65533; tr7&#65533;&#65533;&#65533;a&#65533;!) &#65533; O&#65533;y+2#,&#65533;&#65533;2&#65533;&#65533;&#65533;y&#65533;5&&#65533;&#65533;D%&#65533;w&#65533;&#65533;=&#65533;&#1307;f&#65533;$&#65533;0)&#65533;QK&#65533;&#65533;3asH' &#65533;j
&#65533;K
N"=d&#65533;&#65533;&#65533;i+&#65533;&#65533;E&#65533;
4&#65533;$&#65533;#|P&#65533;0&#65533;&#65533;&#65533;&#65533;&#65533;&#1633;p&#65533;&#65533;$w&#65533;&#65533;e1'&#65533;&#65533;&#65533;&#65533;&#65533;&#65533;&#65533;&#65533;7052/&#65533;&#65533;N&#65533;x.&#65533;!&#65533;3&#65533;F&#65533;&#652;Zt&#65533;g&#65533;&#65533;{&#65533;U&#65533;LTC#&#65533;&#65533;&#65533;&#754;&#65533;&#65533;Qy	q&#65533;&#65533;&#65533;R&#65533;9&#65533;B &#65533;&#65533;&#65533;$fH&#65533;&#65533;&#65533;*&#65533;V&#65533;
&#65533;Gi&#65533;&#65533;&#65533;  T&#65533;f?&#65533;&#65533; {$#NeI&#65533;&#65533;p	&#618;&#65533;k&#65533;&#65533;&#65533;&#1600;&#65533;&#65533;&#65533;i&#65533;&#65533;&#65533;t4	\&#65533;&#65533;&#65533;&#65533; &#65533;&#65533;&#65533;h&#65533;n3#	&#65533;~&#65533;&#65533;(|&#65533;&#1178;W&#65533;"&#65533;;&#65533;p&#65533;l&#65533;&#65533;&#65533;#~ @&#65533;&#65533;0#mJ
zT&#65533;&#65533;_&#65533;&#65533; W&#65533;&#65533;&#65533;&#65533;X&#65533;t&#65533;3+5<8&#65533;2&#65533;&#65533;C&#65533;!T&#65533;$!&#65533;U&#65533;2H &#65533;dH\&#65533;&#65533;.K&#65533;&#292;U&#65533;qDk&#65533;&#65533;&#65533;zg 6&#65533; >PNQ&#65533;&#65533;#g&#65533;&#65533;p&#65533;h_1&#65533;$&#65533;v&#65533;&#65533;Z9R&#65533;&#65533;&#65533;/H"&#65533;[&#65533;/E&#65533;&#65533;{&#65533;,&#65533;&#65533;=&#65533;j&#65533;&#961;2p# ,&#65533;n&#65533;&#65533;W&#65533;&#65533;3&#65533; =&#65533;&#65533;&#65533;&#65533;&#65533;&#65533;&#65533;$II~&#65533; &#65533;3#&#65533;=,&#65533;A}A
S"&#65533;x&#65533;v-t &#65533;i_#&#65533;_&#65533;&#585;&#65533;&#65533;&#65533;&#65533;20&#65533;G&#65533;&#65533;&#65533;&#65533;0xp;dt 6&#65533;/&#65533;&#65533;x&#65533;&#65533; &#65533;Z&#65533;(Fa&#65533;M$9[&#65533;y$+E&#65533;|&#65533;*&#65533;d&#65533;&#65533;)1&#65533;X&#65533;&#65533;&#65533;&#65533;&#65533;"F&#65533;&#65533;e aFA&#65533;&#7984;&#65533;f>&#65533;5P,\&#65533;&#1632;&#65533;&#65533;Z&#65533;r&#65533;Wt&#65533;`&#65533;&#65533;&#65533;	+M&#65533;&#65533;b&#65533;]f(`&#1821;&#65533;2&#65533;
5&#65533;&#65533;P6&#65533;&#65533;&#65533;G&#65533;	*&#65533; &#65533;&#65533;#p *&#65533;: x&#65533;ap&#65533;&#65533;G&#65533;&#1351;&#65533;&#65533;%u&#65533;&#65533;P'-P1S&#65533;w&#65533;&#65533;6*t&#65533;g&#65533;&#194;&#65533;&#65533;(/Z @&#65533;X-&#65533;(&#65533;%&#335;&#65533;@ ( 	{F8{j*&#65533;"&#65533;2,Y&#65533;:Y&#65533;8&#65533;&#65533;E@&#65533;z&#65533;Jo*Q!&#65533;S &#65533;&#65533;h=&#65533;I&#65533;)zye&#65533;&#65533;&#65533;&#65533;&#65533;&#65533;w&#65533;F&#65533;s &#65533;C$&#65533;Y&#65533;51&#65533;&#65533;Br&#65533;&#65533;>0&#65533;&#65533;&#65533;&#65533;&#65533;a&#65533;&#65533;&#65533;;&#65533;&#65533;&#65533;&#65533;jhf1',Pu&#65533;`&#65533;$ES'#&#65533;7<@&#65533;#&#65533;"&#65533;~;&#65533;&#65533;&#65533;&#65533;R&#65533;&#65533;/ Ws#5&#65533;&#65533;o&#65533;&#65533;&#65533;fv&#65533;&#1102;&#65533;0&#65533;&#65533;fU9&#65533;F@]z&+#ox&#65533;04i&#65533;&#1552;&#65533; `!&#65533;:&#65533;R&#65533;&#65533;&#65533;p&#65533;&#65533;"&#65533;{&#65533;&#65533;'&#65533;&#65533;!&#65533;&#65533;8&#65533;&#65533;&#65533;&#65533;&#65533;&#65533;&#65533;&#65533;}&#31477;&#65533;&#65533;P~&#65533;[o&#65533;&#65533;A&#65533;A&#65533;N&#65533;:Fh&#65533;"&#65533;2&#65533;&#65533;`&#65533;,Pt1r&#65533;+;- &#65533;&#65533;t&#65533;&#65533;9&#65533;Ch&#65533;p&#65533;3&#65533;&#65533;F?`<&#65533;0x*&&#65533;u&#65533;&#65533; &#65533;Q&#1081;&#65533;`y&#65533;#&#65533;7	&#65533;&#65533;=#@h43&#65533;&#65533;: s&#65533;1&#65533;\&#1669;&#65533;&#65533;&#65533; +V'&#1867;4&#65533;$&#65533;&#65533;G&#65533;Yu&#65533;"&#65533;(SA&#65533;E/&#65533;&#65533;l&#65533;`5p&#65533; g&#65533;C&#65533;&#65533;&#65533;%g&#65533;bYQ5&#65533;Q&#65533;%DL&#65533;&#65533;E&#65533;eadapp&#65533;O&#65533;l-$k9x&#65533;&#65533;&#65533;Zlm!&#65533;&#65533;&#65533;E&#65533;&#65533;Q;&#65533;&#65533;&#65533;&#65533;:w]N&#65533;t&#65533;Q&#65533; ;T @cBXd&#65533;;
&#65533;&#65533;c"&#65533;Y&#65533; u&#65533;1#&#65533;&#65533;*&#65533;&#65533;@&#65533;&#65533;&#65533;;&#65533;&#65533;2&#65533;/#'
ts<&#65533;&#825;&#65533;&#65533;&#65533;&#65533;&#65533;K&#65533;R&#65533;Q	8&#65533;&#65533;~&#65533;a#0 &#65533; &#65533;&#65533;?&#65533;p&#65533;&#65533;0&#65533;/9&#65533;	&#65533;1&#65533;"&#65533;&#65533;&#65533;&#65533;X&#65533;/&#65533;!&#65533;)@3&#65533;&#65533;4)&#65533;&#65533;Q&#65533;cu*&#65533;&#65533;P&#65533;2&#1313;	&#65533;[%&#65533;&#65533;!d&#65533;8&#65533;&#65533;&#65533;mp&#65533;kyC,.Jf&#65533;&#65533;&#65533;&#65533;&#65533;"&#65533; ?&#65533;&#65533;CDb&#65533;&#65533;&#65533;&#65533;&#65533;4&#65533;&#65533;=&#65533;&#65533;s&#65533;A"M%&#65533;0p&#1803;&#65533;`)Gb&#65533;&#65533;t$0C* &#65533;&#65533;=&#65533;\P&#65533;n2&#65533;3&#65533;VM&#65533;&#65533;&#65533;kv<&#65533;&#65533;&#65533;S&#65533;7`&#65533;&#65533;&#65533;2&#65533;&#65533;>&#65533;"t&#65533;H
,&#65533;&#65533;&#65533;&#65533;v&#65533;&#65533;1
/&#65533; |&#65533;&#65533;z&#1065;	&#65533;&#65533;'q&#1849;4&#65533;&!&#65533;%5 .s7&#65533;z&#65533;6&#65533;&#65533;]&#65533;&#65533; &#65533;7 9,&6&  7	7&#65533;	
?&#65533;&#65533;&#65533;
 7&#65533;&#65533;&#65533;&#65533;&#65533;&#65533;&#65533;&#65533;&#65533;&#65533;&#65533;&#65533;&#65533;&#65533;&#65533;&#65533;&#65533;&#65533;&#65533;&#65533;&#65533;&#65533;&#65533;&#65533;&#65533;&#65533;&#191;&#65533;&#65533;&#65533;&#488;&#65533;&#65533; &#65533;&#65533;

B&#65533;
	&#1567;&#65533;&#65533;&#65533;&#65533;&,/# =!&#65533;-&&#65533;&#65533;&#65533;&#65533;>-20&#65533;BC&#65533;>X&#65533;a&#65533;Z&#65533;c&#65533;
."@&#65533;a&#65533;&#65533;Bp&#65533;a&#65533;&#65533;-*\x+F&#65533;2Tx0a&#65533;&#65533;T<&#65533;&#65533;> \&#65533;!@$D&#65533;&#65533;&#65533;&#65533;&#781;,'l&#65533;0&#1408;	 &#65533; &#65533;PZ	 &#65533;&#65533;&#65533;:9Lx`&#65533;EPLpu&#65533;&#65533;&#65533;4&#1425;&#65533;@b&#65533;X&#65533;@`&#323;=&#65533; &#65533;&#65533;@&#65533;-zX0q&#65533;&#65533;J&#65533;&#65533;]B &#65533;&#65533;&;4&#65533;&&#65533;&#65533;T&#65533;\&#65533;&#65533;ul&#65533;&#65533;&#1520;c&#734;M;X1&#1450;1@X&#65533;&#65533;3Q&#65533;*Y&#65533;NM&#1191;J	B%l&#65533;&#65533;&#65533;&#65533;(&#65533;K@&#65533;&#65533;9&#65533;L`(&#65533;&#138;&#65533;@&#65533;&#65533;&#65533;&#135;bX&#65533;&#65533;&#65533;"&#65533;nI&#65533;&#65533;2&#65533;&#65533;/&#65533;XP&#65533;&#65533;&#65533;+<&#65533;JPp&#65533;,&#65533;PR&#65533; &#65533; T&#65533;A&#65533;P&#65533;t 
%&#65533;p&#65533;Y&#65533;&#65533;F&#65533;&#65533;0B:T&#65533;@&#14080;K&#65533;B&#65533;<pB&#65533;@&#65533;!&#65533;&#65533;&#65533;&#65533;&#65533;&#65533;&#65533;&#65533;Y&#1757;C&#65533;@&#65533; Y-&#65533;!&#65533;&#65533;&#65533; 
Y&#65533;&#65533; &#65533;<wYb&#65533;`B%wCq;X&#65533;&#65533;&#65533;&#65533;f(&#65533;&#65533;Jkp&#65533;r[mt&#65533;i&#65533;x&#65533;v&#65533;&#65533;,cYi&#65533;Yr&#65533;&#65533;&#65533;7&#65533;#&#65533;$"A&#65533;1&#65533;N&#65533;&#65533;&#65533;&#65533;pN[&#65533; &#65533;
&#65533;e&#65533;-h&#65533;`2@U_ &#65533;&#65533;y.&#65533;&#65533;p0&#65533;\&#65533;PQ&#65533; &#65533;
:&#65533;y1H&#65533;OUy&#65533;A&#65533;&#65533;&#65533;&#65533;pA{&#65533;&#65533; |4P0+&#65533;&#65533;&#65533;&#65533;&#65533;aL@B &#65533;@@,&#65533;4&#65533;U1&#65533;&#65533; 1` &#65533;:&#65533;&#65533;,&#65533;&#65533;x&#65533;&#65533;D&#65533;P&#65533;&#65533;<&#65533; &#65533;6K&#65533;-  9&#65533;A&#65533;&#65533; O6&#65533;&#65533;#0&#65533;	6 &#65533;&#65533;&#65533;H&#65533;&#1625;? &#65533;&#858;&#1968;y&#1691;&#65533;3g&#65533;4&#65533;l&#65533;&#65533;t&#65533;&#794;n&#65533;&#65533;&#65533;g(&#65533;&#65533;&#65533;&#65533;'&#65533;	fg&#65533;&#65533;&#65533;&#65533;h&#65533;&#1032;\&#65533;&#65533;u&#65533;&#65533;&#65533;&#65533;q&#65533;C@*&#65533;&#65533;&#65533;*`&#65533;PC&#65533;1&#65533;&#65533;Bjh&#65533;@6&#65533; @&#65533;&#65533;$8&#65533; &#65533; y&#65533;&#65533;&#65533;,}:&#65533;&#65533; &#65533;&#65533;p.`@&#65533;y2&#65533;&#65533;l:&#65533;4&#65533;|@&#65533;&#65533;&#65533;&#65533;5&#65533;A}M&#65533;&#65533;&#65533;T&#65533;&#65533;&#65533;p&#65533;&#65533;T&#65533;G&#65533;&#65533;&#65533;
c&#65533;&#65533;` &#65533;M&#65533;jN&#65533;&#65533;&#65533;	&#65533;&#835;&#65533; }&#65533;&#65533;d7&#65533;v@LDY&#65533;N<&g
Lb&#65533;p'&#65533;&#818;&#65533; &#65533;&#1818;&#65533;&#65533;&#194;&#65533;&#65533;&#65533;o&#65533;-{&#65533;J&#1022;&#65533;&#65533;&#65533;&#1051;&#65533;&#65533;&#65533;$&#65533;&#65533;s&#467;&#65533;&#65533;&#65533;&#65533;4X&#65533;&#65533;'h&#65533;&#65533;&#902;&#65533;&#65533; 6I&#65533;	0&#65533;,&#65533;-&#65533;&#65533;&#65533;TP&#65533;&#65533;L&#65533;&#65533;D&#65533; &#65533;hsPA&#65533;0&#65533;&#65533;	&#65533; $P&#65533;
H`Y D8&#65533;Z
&#65533;@@?"@&#65533;b&#65533;$&#65533;`,&#65533;A&#65533;&#65533;L &&#65533;n!&#65533;&#65533;&#65533;&#65533;`A)
M &#65533;&#65533;&#65533;&#65533;;6&#65533;A?"c&#65533;$&#65533; &#65533;i&#65533;:`&#1344; .&#65533;	z&#1083;G4&#65533;&#65533;&#65533;F&#1028;V&#65533;K&#65533;&#65533;`Y&#736;&#65533;S&#65533;&#65533;{3;&#65533; I&#65533;:&#65533;<&#65533;&#65533;&#960;F&#65533;&#65533;/e&#65533;[&#1623;&#65533;&#65533;&#65533;&#65533;H@&#65533;R)&#65533;&#65533;M0&#65533;P&#65533;x<P&#65533;&#1325;+Xc&#65533;XR@&#65533;Y&#65533;$A `&#65533;&#65533;*&#1588;&#65533;b.&#65533;E &#65533;Q&#65533;R&#65533;&#65533;&#65533;+&#65533;&#65533;z0K0`&#65533;&#65533;&#65533;Z&#65533;&#65533;&#65533;&#65533;&&#65533;sPk@&#65533;
&#65533;P@&#65533;	4&#65533;1 &#65533;G&#65533;&#65533;&#65533;`U&#65533; &#65533;&#65533;M&#65533;&#65533; &#65533;4&#65533;1<&#65533;:`@{0&#65533;&#54016;&#65533;&#65533;$&#65533;>ato+&#65533;6:Q44M&#65533;+i&#65533;&#65533;6&#65533;&#39696; &#65533;H&#65533;DD&#65533;&#65533;>#&#65533;3&#65533;T&#65533;Gj"&#65533;&#65533;&#65533;6>&#65533;g&#65533;&#65533;&#65533;&#65533; &#65533;t &#65533;0j&#65533;&#65533;A&#65533;8&6 &#65533;bY&#65533;W&#65533;ZT@&#65533;;h!V y&#65533;E(<(A&#65533;H`T&#65533;&#65533;g\&#65533;&#65533;&#65533;&P&#65533;&#65533; k5x&#65533;&#65533;p&#65533;&#65533; E	@&#65533;2:&#65533;U&#65533;=&#65533;&#65533;0&#65533;&#65533;`I:&#65533;&#65533;)sQD=&#31815;&#65533;zFD&#65533;&#65533;&#65533;&#65533;&#65533;0K/(&#65533;&#65533;&#65533;&#65533;0~"&#65533; &#65533;&#65533;<#ze&#65533;p&#948;;&#65533;lM&#65533;&#65533;)&#65533;4&#65533;&#65533;&#65533;&#65533;&#65533;&#65533;-&#65533;&#65533;wV&#65533;/&#65533;&#65533;o"A&#65533;&#65533;=R&#65533;0&#65533;"&#65533;n&#65533;&#58506;&#1044;)&#65533;x0&#65533;D&#65533;&#65533;y'`<&#65533; &#65533;a&#65533;&#65533;&W4@ !&#65533;Bx&#65533;&A&#65533;.0X|&#65533;&#65533; $&#65533; &#65533;AYI,X&#65533;&#65533;&#65533;J)&#65533;&#65533;8 
x`!T&#65533;&#65533;ZX&#65533;P &#65533;r&#65533;&#65533;m,&#65533;&#65533;&#65533;@?&#65533;\&#65533; E-`&#65533;&#65533; uX`%&#65533;&#65533;sfv&#65533;&#65533;&#65533;&#65533;&#32868;p
&#65533;g&#65533;&#65533;t@&#65533;&#65533;#@&#65533;&#65533;&#65533;&#65533;3&#65533;&#65533;F&#65533;G&#65533;@ N&#65533;s&#65533;n&#65533;&#65533;d&#65533;27&#65533;<&#65533;)~&#65533;c&#65533;&#65533;n&#65533;3f&#65533;A'(&#1613;&#65533;1 &#65533;sz&#65533;L&#65533;F'i&#65533;
.b&#65533;L61&#65533;&#65533;1	&#65533;o&#936;*&#65533;&#65533;&#65533;&#65533;&&#65533;5&#65533;`V&#65533;Xy4`&#65533;&#65533;&#65533; &#65533; &#65533;&#65533;&#65533;`X1&#65533;&#65533;*&#65533;&#65533;O&#65533;@&#65533;&#65533;&#65533;{ &#65533;&#65533;&#65533;&#65533;"@&#65533;&#65533;&#65533;&#65533;&#65533;&#65533;Z&#65533;&#65533;#&#65533;&#65533;&#65533;&A&#65533;l%&#65533;&#65533;&#65533; ,xB@&#65533;&#65533;i>&#65533;&#65533;zpI&#65533;XKS&#620;=M&#65533;&#65533;P&#65533;&#65533;&#65533;'d>&#65533;&&#65533;~&#65533;m&#65533;&#65533;&#65533;m&#65533;&#65533;If&#65533;X&#65533;&#65533;&#65533;&#65533;RR@.&#65533;5&#65533;&#65533;P8&#870;&#65533;&#65533;&#65533; P&#65533;4&#65533;!3D,G&#65533;&#65533;`&#65533;U(&#65533;l&#65533;&#65533;9D($&#65533;@VH&#65533;&#65533;&#65533;&#65533;aKr6&#65533;&#65533;<
&#65533;&#65533;	Z &#420;L`&#65533;&#65533;t&#65533;.&#65533;&#65533;*&#65533;	A&#65533;^&#65533;&#65533;&#65533;`( &#65533;,&#65533;&#65533;&#65533;`d%&#65533;&#65533;&#65533;&#65533;&#65533;&#65533;`"P&#65533;X&#65533;]&#65533;&#65533;tA[B&#65533;&#65533;&#65533;&#65533;1&#65533;:&#65533;2 h&#65533;8;5&#65533;&#65533;F&#65533;q&#65533;gZ&#65533;o&#65533;&#65533;Ps&#65533;&#65533;&#549;&#65533;&#65533;&#65533;&#65533;&#65533;&#65533;&#65533;&#65533;L\&#65533;C&#65533;o&#65533;&#65533;I&#65533;{&#65533;&#643;:S&#65533;&#65533;&#65533;cJ~&#65533; &#65533;c&#65533;`&#65533;cM&#65533;:W%~&#65533;&#65533;&#65533;+&#65533;0 +&#65533; *&#65533;$&#65533;&#65533;&#65533;&#65533;1X&#65533;1 &#65533; &#65533;A&#65533;&#1537;N&#65533;n[&#65533;GD0&#65533;2&#65533;``&#65533;&#65533;PX;e~&#65533;:&#65533;&#65533;%1`&#65533;\&#65533;&#65533;&#65533;&#65533; .&#65533;&#65533;&#65533;&#65533;&#65533;O&#65533;'&#65533;0&#65533;&#1889;&#65533;&#65533;&#65533;&#65533;Aa&#65533;G&#65533;c&#65533;&#65533;&#65533;&#65533;&#65533;(&#65533;&#65533;m&#478;&#65533;Dg&#65533;&#65533;&#65533;&#65533;&#65533;v&#65533;3&#65533;&#65533;&#65533;S&#65533;&#65533;&#65533;r&#65533;&#65533;&#65533;oHc@y&#65533;&#736;&#65533;@ew&#65533;	&#65533;w&#65533;&#65533;r4ld&#1959;b&#65533;tfISC&#65533;&#65533;t
&#65533;&#65533;&#65533;+&#65533;:&#65533;s! py%&#65533;&#65533;c&#804;6&#65533;&#65533;9&#65533;&#65533;&#65533;&#65533;&#65533;&#65533;bk&#65533;;AU&#65533;3P&#65533;&#65533;P X &#65533;6&#65533;&#65533;&#65533;8)&#65533;&#65533;q&#65533;-p, K&#65533;K^&#65533;O&#65533;6-P&#65533;&#65533;fD&#65533;nH&#65533;&&#337;x&#65533;D&#65533;Q&#65533; &#65533;&#65533; &#65533;\&#65533; n&#65533;|&#1543;v&#65533;d&&#65533;3=&#65533;'&#65533;w&#65533;V(&#65533;4&#65533;`&#65533;q&#65533;&#65533;R&#65533;	&#65533;&#65533;&&#65533;(&#65533;a&#65533;&#65533;&#65533; z3Y&#65533;&#65533;&#65533;0&#65533;6&#65533;qXx@*&&#65533;&#65533; uC BH 01 ;&#65533;3-&#65533;&#65533;261,&#65533;K69&#65533;&#65533;ksq@&#65533;V^&#65533;&#65533;!1YD&#65533;&#65533;i'@:60,t@&#65533;
V&#65533;V%Z+<9&#65533;c&#65533;&#65533;'&&#65533;P\o8(&#65533;'&#65533;]b'Efz3~8&#65533;&#65533;(q&#65533;[s&#65533;&#65533;&#65533;'&#65533;e&#65533;F4&#65533;E\	&#65533;n&#65533;&#65533;u&#65533;0&#65533;GU&#65533;bY&#65533; &#65533;&#65533;(&#65533;&#65533;#&#65533;#&#65533;&#65533;.&#1681;5&#65533;!&#65533;&#65533;&#65533;#B&#65533;C&#65533;&#65533;&#65533;A1@#eV0g&#65533;M
&#65533;2&{&#65533;#]&#65533;O&#65533;k&#65533;5E&#65533; &#65533;0D&#65533;&#65533;&#65533;$&#65533;&#65533;M&#65533;A;&#65533;&#65533;&#65533;&#65533;O&#65533;6-F&#65533;&#1800;&#65533;&#65533;?&#65533;&#65533;&#65533;& &#611;e&#65533;q&#65533;XS&#65533;8&#65533;&#65533;![&#65533;%n&#65533;&#65533;&#65533;T&#65533;fy&#65533;&#65533; np&#65533;&#65533;&#65533; \&#65533;&#65533;&#65533;	-?XF4&#65533;e7`4&#65533;4&#65533;&#65533;4&#65533;&#65533;&#65533; <&#65533;|&#65533;b*Pf&#65533;!)&#65533;&#65533;@B&#65533;&#65533;1&#65533;r%&#65533;4&#65533;&#65533;{5 n&#65533;A&#65533;&#65533;&#65533;qA&#65533;7&#65533;A&#65533;00&#65533;!&#65533;&#65533;>@ &#65533;&#65533;&#65533;w 6PQ2&#65533;()-h"&#65533; &#65533;p6&#65533;e&#65533;!&#65533;pF#JC&#65533;&#65533;&#65533;&#65533; (]FY&#65533; ? S&#65533;&#65533;&#65533;&#65533;2&#65533;&#65533;=bwm&#65533;&#65533;&#65533;F&#65533;d&#65533;&#65533;&#65533;Y&#65533;iI0&#65533;&#65533;3&#65533;&#65533;&#65533;&#65533; &#65533;9&#65533;&#1190;~@&#65533;\&#65533;0	&#65533;&#65533;9&#65533;u4c	&#65533;&#65533;"e&#65533;&#65533;$&#65533;l&#65533;!&#65533;&#1637;1&#65533;AX&#65533;&#1048;:&#65533;&#65533;&#65533;&#65533;*&#65533;&#65533;Z&#65533;Yc&#1076;k&#65533;&#65533;).8 &#65533; &#65533;+&#65533;&#65533;&#65533;  &#65533;)&#65533;&#65533;&#65533; !p&#65533;&#1890;t&#65533;6&#65533;&#65533; &#65533;O0&#65533;&#65533;&#65533;@&#65533;!	&#65533;&#65533;	&#65533;&#65533;S@p	&#65533;`&#561;&#65533;&#65533;2&#65533;&#65533;'&#65533;&#65533;c&#65533;H&#65533;e&#65533;^&#65533;&#65533;L3&#65533;n&#65533;sn8H:2&#65533;	&#65533;t&#65533; ;`	U&#65533;ZUZ?7&#65533;&#65533;Y&#65533;&#65533;&#65533;E6&#65533;	&#65533;S&#65533;2&#65533;J'&#65533;+,=[&#65533;7$`"Sc&#65533;@&#65533;D&#150;S&#65533;&#65533;&#65533;uc5{QP&#65533;&#65533;P&#65533;&#65533;o&#65533;
 >pHA !&#65533;(&#65533;#&#65533;&#65533;	&#65533;g&#65533;&#65533;B S\&#1225;&#65533;r9&#65533;PY&#65533;&#65533;K&#65533;I&#65533;&#1038;&#65533;ZS&#65533;&#65533;byd[&#65533;3I&#65533;&#65533;&#65533;&#7382;&#65533;
&#65533;S\&#65533;&#65533;&#65533;&#65533;&#65533;&#65533;vi&#65533;a&&#65533;`&#65533;,&#65533;>
&#65533;&#65533;&#65533;5:&#65533;E-`&#65533;&#65533;(/&#65533; &#65533;&#65533;=W&#65533;:&#65533;&#65533;i#);&#65533;&#65533;!c&#65533;r ` g&#65533;&#65533;$"&#65533;&#65533;&#65533;&#65533;&#65533;y&#65533;4&#65533;&#65533;&#65533;$&#65533;1&#65533;*$&#65533;&#65533;&#65533;J&#65533;*&#65533;-&#65533;'&#65533;{&#977;&#65533;	&#65533; ,&#65533; 0z&#65533;&#65533;A&#65533;&#65533;1;@&#1552;\H*4&#65533;&#1551;y&#65533;eLj&#1168;Q&#65533;&#65533;&#65533;&#65533;&#1708;&#65533;&#65533;&#65533;&#65533;&#65533;f	H&#65533;3&#65533;d&#65533;?&#65533;&#228;j&#65533;&#65533;X>&#65533;
Xl&#65533;x&#65533;.&#65533;&#65533;"&#65533;&#65533;&#65533;(&#65533; &#65533;6&#65533;<V&#65533;&#65533;&#65533;{&&#65533;&#65533;!u&#65533;u&#65533;&#65533;P&#65533;A&#65533;&#65533;&#65533;4&#65533;x*f &#65533;&#65533;&#65533;!g2&#65533;:5`:&#65533;&#65533;P&#65533;	&#65533;&#65533;6{&#65533;`&#65533;*&#65533;&#65533;FgDu&#65533;&#65533;&#65533;(&#65533;&#65533;%&#65533;u&#65533;&#65533;c&#65533;	&#65533;U?&#65533;&#65533;I&#65533;:&#65533;Ud&#65533;&#65533;&#65533;\&#65533;vB&#1786;&#65533;:3&#65533;&#293;o&#65533;Gr&#65533;&#65533;&#65533;&#65533;Z&#65533;u=*&#65533;R&#65533;3G&#65533;5$x&#65533;(&#65533;&#65533;4&#65533; @&#65533;&#65533;&#65533;!xJ&#65533;5&#65533;&#65533;(:&#65533;q&#65533;]$&#65533;&#291;&#65533;q&#65533;&#65533;&#65533;A&#65533;e&#65533;SC*&#65533;&#65533;&#65533;&#65533;1&#65533;%1&#65533;&#65533;&#65533;#&#65533;&#65533;6&#65533;&#65533;&#65533;*&#65533;&#65533;z&#65533;7	&#65533;(y&#65533;I@&#65533; &#65533;&#1458;&#65533;&#65533;&#65533;&#65533;'Cm&#65533;k	&#65533;&#65533;&&#65533;&#65533;&#65533;G&#65533;&#65533;]&#65533;&#65533;&#65533;&#775;Dk&#65533;&#65533;&#1310;&#65533;&#65533;P&#65533;&#65533;n)&&#65533;
S&#65533;&#65533;&#65533;&#1088;&#65533;&#65533;.&#65533;p&#65533;&#65533;~&#65533;&#65533;D&#65533;&#65533;1YDC&#31793;&#65533;@^&#65533; f&#65533;%&#65533;&#65533;&#65533;%&#65533;a:&#65533;:F):5&#65533;&#65533;p&#65533;mQ&#849;5&#65533; u, 	&#65533;&#65533;=0&#65533;`&#65533;?&#411;(&#65533;#	z&;fG&#1497;~&#1552;e&#65533;&#1616;&#65533;&#65533;&#65533;	n1>&#65533;&#65533;&#65533;&#65533;J]&#65533;G&#65533;&#65533;&#65533;&#65533;d&#65533;eGd&#65533;&#65533;0&#65533;!SY&#1467;-C&#65533;&#657;I&#65533;k%&#65533;&#65533;&#65533;1Ljl&#65533;&#65533;&#65533;&#65533;&#65533;K&#65533;&#65533;
 &#65533;&#65533;&#65533;I :&#65533;&#1057;*h&#65533;g&#65533;&#65533;&#65533;&#65533;&#65533;P&#65533;z#&#65533;e&#65533;&#65533;&#65533;&#65533;Ac&#65533; &#65533;&#65533;2&#65533;@&#65533;&#65533;,&#65533;)&#65533;&#65533;(&#65533;ia&#65533;%jm&#65533;&#65533;&#65533;K&#669;&#65533;&#65533;&p&#65533;&#65533;&#65533;
k\&#65533;@&#65533;&#65533;&#65533;<&#65533;H&#65533;&#65533;o&#65533;&#65533;xI&#65533;&#65533;&#65533;&#65533;&#65533;6p^&#65533;ZR&#65533;Ze<+O&#1239;t&#65533;I&#65533;#tJ&#65533;&#65533;&#65533;&&#65533;p?J&#65533;T&#65533;bqq&#65533;p]N&#65533;u&#65533;&#65533;b%&#65533;&#65533;&#65533;! &#65533;=&#65533;&#65533;E&#65533;&#65533;?&#65533;&#65533;4I&#65533;&#920;&#65533;&#65533;I&#65533;
 @P&#65533;&#65533;d&#65533;_&#65533;&#65533;8;v&#65533;&#65533;&#65533;&#65533;&#65533;G&#65533;&#65533;&#1132;&#65533;&#65533;&#65533;<&#65533;LF&#65533;k&#65533;&#65533;&#65533;3-&#65533;&#65533;j +&#65533;&#65533;&#65533;c&#65533;0&#65533;&#65533;HC&#198;'&#65533;I	&#65533;&#65533;&#65533;N&#65533;&#65533;&#65533;&#65533;lK&#65533;&#65533;&#65533;&#65533;&#65533;m&#65533;Sqq&#348;<&#65533;&#65533;1M	*F"l&#65533;&#65533;"&#65533;&#65533;&#30489;&#65533;!&#65533;M&#65533;?
v&#65533;	GJ&#65533;&#65533;&#65533;Z\&#65533;=&#65533;&#65533;*&#65533;vi&#65533;z&#65533;&#1196;K&#65533;v&#65533;O&#65533;b&#65533;
&#65533;&#65533;&#65533;&#65533;&#65533;Z&#65533;E&#65533;&#1289;\P&#65533;&#65533;&#65533;`&#65533;M&#65533;ZHJ&#65533;&#65533;&#65533;%A&#65533;&#65533;&#65533;&#65533;lc&#112090;&#65533;&#65533;IKs&#65533;W&#65533;&#65533;xz&#65533;&#65533;&#65533;<7&#65533;&#65533;&#65533;i&#65533;&#65533;j:&#65533;&#65533;1&#65533;&#65533;&#950;;&#65533;&#65533;&#65533;L	&#65533;s&#65533;M&&#65533;&#65533;n&#65533;9&#820;{v&#65533;&#14757;z&#65533;&#65533;j,&#65533;w}&#65533;&#65533;&#1814;&#65533;&#1258;&#65533;<&#65533;&#1169;&#65533;&#65533;&#65533;,&#65533;&#65533;&#65533; &#65533;>&#65533; &#65533;&#65533;&#65533;&#65533;&#65533;H&#52020;&#65533;\c2	_&#65533;Z&#1379;I&#65533;1&#65533;&#65533;*&#1950;&#65533;4&#65533;&#65533;&#1951;&#65533;Mm&#65533;&#65533;&#65533;&#65533;&#65533;&#65533;9u&#1946;&#65533;O&#65533;9 &#65533;R
&&#65533;&#65533;c&#1740;&#65533; &#65533;w&#65533;&#65533;&#65533;&#65533;&#65533;X&#65533;b&#65533;&#65533;&#65533;&#65533;H&#65533;&#65533;^Hp&#65533;&#65533;&&#65533;[&#65533;&#65533;>.}&#65533;&#65533;{&#65533;&#65533;&#65533;ZPk&#65533;1+&&#65533;&#65533;Y9&#785;@&#65533;&#1334;~&#65533;
&#65533;I{&#25096;#I&#65533;f&#1951;&#65533;;&#65533;(S&#65533;^&#65533;e&#65533;&#65533;I~9&#65533;Oz	O
I&#65533;&#65533;&#1708;w&#65533;ze-+	p&#65533;&&#65533; &#65533;g&#65533;D\s]&#65533;&#65533;&]&#65533;`&#65533;v!]&#65533;&#829;&#65533;0&#869;&#65533;>s&#65533;&#65533;&#65533;ucI&^&#65533;&#65533;Q&#65533;R&#65533;T\&#65533;]=&#65533;[&#418;{&#65533;&#65533;&#65533;T&#65533;u&#65533;b&#65533;&#65533; &#65533;&#65533;&#65533;a6C]|	&#65533;&#65533;&#65533;&#65533;R.&#65533;&#65533;&#65533; &#65533;&#65533;&#65533;&#237;P&#65533;=&#65533;&#65533;&#65533;!\x&#65533;&#65533;
|&#365;&#65533;&#65533;&#65533;&#65533;a~&#65533;%&#65533;q7&#65533;}&#65533;n&#65533;&#65533;&#778;R&#65533;&#65533;&#65533;k&#65533;&#65533;4.WF4)&#65533;&#65533;&#65533;&#65533;9&#65533;&#1605;&#65533;VJI&#65533;}(M&#65533;[=0&#65533;M&#65533;1&#65533;&#65533;?&#1458;ojG&#65533;&#65533;uP^&#65533;&#21347;&#65533;&#65533;A&#1558;&#65533;Z.&#44368;&#65533;&#65533;&#808;&#65533;&#65533;b&#65533;&#65533;&#65533;L&#65533;[J&#65533;QF&#65533;&#65533;n3E&#65533;<&#65533;R&#533;&#65533;h&#65533;L2c(&#65533;&#65533;&#65533;&#1930;V*G&#65533;=&#65533;i
&#65533;&#65533;`+&#65533;&#65533;)&#65533;R9&#65533;&#65533;h&#65533;&#65533;&&#65533;&#65533;&#65533;\m:&#65533;&#65533;
&#65533;&#65533;&#65533;'&#65533; O&#1851;&#65533;Q%&#65533;&#65533;&&#65533;d&#65533;&#65533;&#65533;&#65533;&#65533;&#65533;[&#65533;&#65533;3&#65533;He&#65533;&#65533;&#65533;f&#65533;&#65533; ((&#65533;	*&#65533;&#65533;?QN&#65533;~&#65533;;&#65533;\62&#65533;&#65533;e&#65533;&#65533;J&#65533;&#65533;>	&#65533;~&#65533;t&#65533;&#65533;&#346;&#65533;jX&#65533;.&#65533;mf&#65533;&#65533;&#65533;v&#65533;&#65533;~&#65533;`&#65533;&#65533;%&#65533;G&#65533;&#65533;&#65533;&#65533;m
t&#65533;n&#65533;&#65533;Q&#65533;e|4&#65533;U&#65533;&#65533;&#65533;&#65533;&#65533;&#65533;&#65533;P&#65533;R&#65533;&#65533;cmG&#65533;&#65533;lq&#65533;{&#65533;&#65533;}n=&#65533;&#65533;&#65533;&#65533;&#65533;&#65533;J&#65533;&#65533;	\&#560;> &#65533;u&#65533;&#65533;&#65533;&#65533;(&#65533;&#65533;e}&#65533;&#65533;&#19876;Co=J&#65533;cq&#65533;&#1975;&#65533;&#65533;b?&#65533;&#65533;=&#65533;&#65533;&#65533;&#65533;Q&#65533;&#65533;&#65533;&#65533;&#65533;s
x&#65533;&#65533;&#65533;v&#65533;&#65533;x&#65533;&#65533;+&#65533;&#65533;2&#65533;V&#65533;F&#65533;[&#65533;&#65533;&#65533;&#65533;[&#65533;&#65533;/&#65533;$&#65533;&#65533;b&#65533;&#65533;=&#65533;'&#65533;&#65533;C&#65533;&#65533;f&#65533;&#65533;&#65533;8&#65533;}&#65533;&#65533;.&#65533;&#65533;&#1593;&#65533;&#65533;>&#65533;Z&#65533;&#65533;&#65533;v>=&#65533;&#65533;&#65533;&#65533;&#65533;&#65533;v&#65533;;&#65533;e&#65533;&#65533;>&#65533;&#65533;&#65533;&#65533;,O&#65533;&#413;&#65533;&#65533;_&#65533;&#701;&#65533;&#65533;&#65533;}2\b&#65533;G])
<&#65533;HQd&#1759;&#65533;u&#65533;&#65533;&#1679;&#65533;&#65533;eS&#65533;~&#65533;>&#65533;&#65533;&#65533;&#65533;F	^&#65533;&#65533;&#65533;9&#1510;N&#65533;&#65533;&#65533;&#65533;&#65533;&#65533;&#65533;F&#65533;&#65533;&#65533;&#65533;@&#65533;&#65533;z&#65533;c&#65533;p&#65533;&#65533;&#1785;7&#65533;&#65533;&#65533;&#65533;&#65533;&#65533;_&#65533;&#65533;&#65533;L&#65533;&#65533;0&#65533;Qf&#65533;&#65533;&#65533;:wn&#65533;&#65533;}&#65533;&#65533;&#65533;&#65533;&#65533;
&#65533;e&#65533;&#65533;?c&#65533;&#65533;7&#65533;&#65533;-&&#65533;@&#65533;&#65533; d@&&#65533;?&#65533;&#65533;&#1977;&#65533;&#65533;&#65533;&#65533;&#65533; &#65533;&#421213;e&#65533;&#65533;&#65533;&#65533;&#65533; &#65533;&#65533;&#65533;\fm&#65533;&#65533;&#65533;k7&#65533;d&#65533;&#65533;&#65533;&#2042;&#65533;dI&&#474;?&#65533;h&#65533;&#65533;I&#65533;&#65533;&#65533; 
&#65533;&#65533;&#65533;&#65533;o=Y&#65533;Q`&#65533;&#65533;I+&#65533;:v&#65533;|t&#65533;&#65533;&#65533;&#65533;&#65533;&#65533;%&#65533;&#65533;U&#65533;&#65533;&#65533;&#65533;&#65533;?.a&#65533;drL0&#65533;&#65533;&#65533;R&#65533;&#65533;&#65533;&#65533;>	&#65533;&&#1292;&#65533;&#1749;&#65533;&#65533;]&#65533;&#65533;	7/&#1649;&#65533;lb&#65533;&#65533;&#65533;i&#65533;&#65533;0&#65533;&#65533;&#65533;&#65533;&#65533;z&#65533;&#65533;[&#65533;&#65533;&#65533;&#65533;Hn&#65533;3&#65533;&#65533;&#65533;&#65533;/&#65533;
 &#65533;&#65533;&#65533;&#65533;&#65533;&#65533;V&#65533;&#65533;_&#831;&#65533;&#65533;&#65533;&#65533;&#65533;&#65533;&#65533;&#65533;&#65533;a&#65533;&#65533;1&#65533;&#65533;Rf&#27838;&#65533;&#165;&#1091;&#65533;&#65533;&#65533;&#65533;&#65533;&#65533;!&#65533;&#65533;7&#844;&#65533;&#65533;9k&#65533;i&#65533;&#65533;&#65533;4&#65533;p&#65533;&#65533;&#65533;&#65533;&#65533;O&#65533;&#65533;&#65533;&#65533;&#65533;(&#65533;&#65533;&#65533;&#65533;)&#65533;v&#65533;&#65533;&#65533;om_9&#65533;5&#65533;&#65533;&#65533;&#65533;R5&#65533;&#65533;.&#65533;&#65533;&#46643;`&#65533;QZo&#65533;R&#65533;&#65533;&#65533;&#65533;&#65533;&#65533;?&#65533;&#65533;&#65533;=&#65533;l&#65533;'&#65533;yR&#65533;&#65533;&#65533;&#1628;&#65533;&#65533;&#65533;G%\h7&#65533;&#65533;
&#65533;0&#65533;&#65533;&#65533;&#65533;n&#65533;&#65533;&#65533;&#65533;&#65533;&#65533;-`d|-&#65533;&#65533;&#65533;&#65533;&#65533;&#65533;&#65533;&#65533;&#65533;&#65533;,n]N&#65533;<&#65533;&#65533;
eg&#65533;&#65533;&#1447;k&#65533;&#65533;&#65533;&#65533;&#65533;I#&#65533;n&#65533;&#65533;&#65533;&#65533;&#65533;&#65533;&#65533;(&#65533;~&#65533;&#65533;&#65533;&#65533;&#65533;&#65533;&#65533;&#65533;Q&#65533;&#65533;&#65533;t&#65533;
&#65533;&#65533;&#65533;.&#65533;Rn&#65533;&#65533;&#65533;.&#65533;&#65533;F0&#65533;&#65533;&#65533;&#65533;.&#65533;&#65533;.])&#65533;2&#65533;&#65533;r|&#65533;&#65533;&#65533;&#65533;&#65533;&#65533;3&#65533;I&#65533;&#65533;&#65533;&#65533;l&#65533;Ap&#65533;&#65533;([&#65533;&#65533;&#65533;&#65533;&#65533;h&#65533;&#65533;&#65533;&#65533;b&#818;&#65533;&#65533;, &#65533;w&#65533;&#65533;&#65533;&#65533;&#65533;&#65533;&#65533;_H&#65533;$&#65533;&#65533;&#65533;ml&#65533;A)&#65533;&#65533;&#65533;'&#65533;&#65533;'\&#65533;&#65533;&#65533;&#65533;)&#65533;&#65533;&#65533;&#65533;n&#65533;&#65533;&#65533;&#65533;yx&#65533;&#65533;&#65533;&#65533;&#65533;?HH6&#65533;Ann&#65533;&#65533; &#65533;&#65533;N
w&#65533;&#959;&#65533;&#65533;&#65533;&#65533;&#65533;G&#65533;&#65533;&#65533;&#65533;&#65533;&#65533;&#65533;&#65533;&#65533;&#65533;&#65533;Mv&#65533;&#65533; &#65533;&#768;(&#65533;q-&#65533;[&#65533;&#65533;d&#65533;&#65533;&#65533;&#65533;&#65533;hor&#65533;&#65533;&#65533;&#65533;&#65533;[&#65533;ocY&#65533;&#65533;&#65533;&#65533;.&#48110;&#65533;&#794;&#65533;h&#65533;l&#65533;&#65533;&#65533;&#65533;&#65533;<&#65533;&#65533;_[&#65533;m&#65533;o&#65533;Lt&#65533;&#65533;&#65533;&#65533;&#65533;&#65533;&#65533;&#65533;&#65533;&#65533;&#65533;"O&#65533;!W[Iv&#65533;&#65533;&#65533;&#65533;&#65533;&#65533;j&#65533;&#65533;F{&#1205;&#65533;&#65533;&#65533;&#65533;&#65533;&#65533;&#65533;&#65533;eI&#65533;{H&#65533;l&#65533;&#65533;&#65533;&#65533;&#65533;&#65533;&#65533;&#65533;7&#65533;dr%&#65533;&#65533;&#65533;&#65533;&#65533;&#65533;Or&#65533;&#65533;&#65533;&#65533;&#65533;&#65533;&#65533;&#65533;&#65533;?&#65533;N0&#65533;&#65533;&#65533;&#65533;&#65533;&#65533;'y}&#65533;&#65533;o&#65533;  !&#65533; F ,
  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566;&#65533;&#65533;&#65533;&#65533;&#65533;&#65533;&#65533;&#1110;&#65533;&#65533;&#65533;&#65533;&#65533;&#65533;&#65533;&#65533;&#65533;&#65533;&#1922;&#836;&#826;&#65533;&#65533;&#65533;&#12231;&#65533;&#65533;&#65533;&#65533;&#65533;&#65533;&#65533;&#65533;&#65533;&#65533;&#65533;&#65533;&#65533;&#65533;&#65533;&#65533;&#1595;&#65533;&#65533;&#65533;rUK&#65533;
^&#65533;w&#65533;&#65533;z&#65533;&#65533;&#65533;&#65533;#J&#65533;&#65533;l&#65533;?&#65533;bZ&#65533;c&#65533;&#65533;&#65533;&#65533;&#65533;O#&#393;(S&#65533;\&#65533;+&#65533;&#464;'?&#65533;)&#65533;%C&#65533;&#65533;6&#65533;&#65533;(0&#65533;p&#65533;&#65533;dI&#65533;&#65533;&#1123;&#65533;`&#65533;D&#65533;&9&#65533;Po&#65533;&#1708;&#65533;U&#65533;!!4h&#65533;3&#65533;5&#65533;&#65533;K&#65533;&#65533;K&#65533;:&#65533;&#956;&#65533;&#65533;)&#1372;l&#65533;&#65533;v&#65533;&#65533;&#65533;&#65533;&#65533;n&#65533;&#65533;5&#65533;&#454;e,&#65533;&#872;^&#65533;6&#65533;&#65533;&#65533;n&#65533;Kt#&#65533;&#65533;;9&#65533;&#65533;\&#65533;&#133;!&#65533;&#65533;&#65533;4&#65533;U&#65533;&#65533;&#65533;&#1256;;I;,u*&#65533;~&#65533;&#65533;B&#65533;`&#65533;&#65533;&#65533;&#65533;s&#65533;&#65533;&#65533;\54&#65533;&#65533;&#65533;` &#65533;&#65533;Bc&#65533;+&#65533;&#65533;c&#65533;&#65533;RK&#65533;N&#65533;&#337;&#65533;E&#65533;]&#65533;&#65533; &#65533;&#65533; j&#65533;&#27285;|y&#401;&#65533;&#65533;&#65533;-|7&#65533;&#65533;&#65533;s&#65533;o&#65533;&#65533;&#65533;!&#65533;&#65533;)`&#65533;&#65533; &#1715;vSmg&#65533;o&#65533;uWx&#65533;y&#65533;&#65533;V&#65533;&#65533;&&#65533;h&#65533;qe&#65533;n&#65533;&#65533;&#65533;&#1862;&#65533;1Fs&#65533;&#65533;&#65533;p@&#65533;&#65533;&#65533;(J4&#65533;Tm&#65533;&#65533;w&#65533;9&#65533;W^&#65533;m&#65533;&#65533;>&#65533;Wq&#65533;&#65533;@-&#65533;7&#65533;{4&#65533;W&#65533;z&#65533;&#65533;n&#65533;&#65533;&#65533;B&#65533;-&#65533;&#65533;&#65533;c?&#65533;#&#65533;&#65533;V&#65533;\vI&#65533;aK&#65533;&#65533;V&#65533;5 &#65533;&#65533;n&#65533;&#65533;&#65533;`C	&#65533;&#65533; &#65533;6&#65533;'$&#65533;46(&#1950;s&#65533;&#65533;&#65533;5&#65533;#&#65533;$J&#65533;\h&#65533;Q&#65533;&#65533;&#65533;6&#65533;&#65533;u&#65533;&#65533;&#65533;&#65533;Gx	&#65533;`&#65533;&#65533;J&#65533;`9&#52227;&#65533;&#65533;&#65533;(&#65533;&#65533;H&#65533;&#65533;&#65533;&#65533;}&#65533;f&#65533;g&#65533;&#65533;z&#65533;R&#65533;")&#65533;&#35772;*&#65533;h&#65533;W&#65533;Jf|&#65533;^&#65533;4*	&#65533;94&#65533;&#65533; &#65533;; &#65533;&#65533;s
&#65533;&#65533;&#65533;&#65533;v &#65533;&#65533;&#65533;i&#65533;&#65533;Z!^&#65533;&#65533;&#65533;&#1773;&#65533; &#65533;n&#65533;&#65533;6&#65533;&#65533;[rEf!]&#65533;&#65533;&#65533;&#65533;wOZ&#65533;&#65533;w7 &#65533;&#65533;;&#65533; &#65533;&#65533;& 0B&#65533;@&#65533;&#65533;&#65533;-&#65533;&#65533;.&#65533;xrZ|&#65533;B&#65533;&#65533;&#65533;n&#65533;j&#65533;&#65533;&#601;&#65533;!&#65533;&#65533;&#65533;&#652;&#1444;&#65533;b&#65533;&#65533;&#1372;&#65533;&#65533;&#65533;&#65533;-&#65533;78&#65533;&9&#65533;i3 &#65533;6q&#65533;*`&#65533;&#65533; -&#65533;3H&#65533;&#65533;&#65533;&#65533;&#65533;
T|&#65533;&#65533;xJ&#65533;&#65533;&#65533;&#65533;&#65533;w&#65533;LY&#65533;&#65533;&#65533;&#65533;&#65533;&#65533;T&#65533;&#65533;I&#65533;o&#65533;{&#65533; x
&#65533; &#65533;Q&#65533;&#65533;4K&#65533;#&#65533; &#65533;	!g&#65533;M/&#65533;&#65533;&#65533;?&#65533;p&#65533;&#65533;&#65533;*Pu&#65533;&#65533;B,&#65533;&#65533;5>K'}&#65533;&#65533;U&#65533;&#65533;dw&#65533;39U9&#65533;b	&#65533;y&#65533;&#65533;{g&#65533;K&#1229;@&#65533;6&#313;&#65533;&#65533; p&#65533;&#65533;&#65533;;&#65533;7$&#65533;&#65533;&#65533;&#65533;&#65533;&#209;+<&#65533;&#65533;F&#65533;&#65533;q3&#65533;&#65533;&#65533;&#65533;&#65533;&#65533;&#65533;m&#65533;&#645;&#65533;H&#65533;&#65533;&#65533;&#65533;&#65533;D&#65533;^{&#1926;`&#65533;r&#65533;4&#65533;&#65533;&#65533;&#65533;&#65533;?,&#65533;&#65533;#&#65533;4 B&#65533;&#65533;1&#65533;&#65533;4&#65533;&#65533;&#65533;&#65533;&#65533;&#65533;k &#65533;&#65533;8&#65533;&#65533;.&#65533;&#65533;d&#65533;*I&#65533;O&#65533;&#65533;&#65533;&#65533;&#65533;&#65533;&#65533;&#65533;]&#65533;&#65533; &#65533;6&#65533;0}&#65533;+~+&#65533;&#65533;&#65533;&#65533;A&#65533;Z&#65533;&#65533;&#65533;w&#65533;6&#65533;a&#65533;{&#65533;&#65533;&#65533;&#65533;&#65533;yE+&#65533;&#65533;N&#65533;)&#65533;%/h&#65533; Ee&#65533;*.c&#65533;&#65533;V7ViH&#65533;[&#65533;&#65533;&#65533;&#65533;h&#65533;&#65533;XDFZ&#65533;&#423;U}k&#65533;"&#65533;&#65533;g&#65533;&*&#65533;&#65533;&#65533;\&#65533;^xC&#65533;!yF&#65533;&#65533;&#65533;
&#65533;&#65533;&#65533;tH&#65533;&#65533; &#509;&#65533;|k&#65533;&#958;&#1386;>m&#65533;tJ&#65533;&#65533;&#65533;s&#1188;,8&#610;$&#65533;&#65533;&#65533;&#65533;&#65533;L&#65533;&#65533;&#65533;Y&#65533;F%;&#65533;&#65533;&#65533;&#65533;cD&#65533;&#65533;&#65533;&#65533;&#65533;=&#65533;&#65533;j&#65533;&#65533;&#65533;'&#65533;).&#65533;N&#65533;e!y<&#65533;&#65533;&#65533;b
+&#65533;&#65533;
&#65533;3&#65533;>&#65533;L\Z&#13459;L&#65533;&#65533;&#65533;&#65533;&#1395;&#65533;M&#65533;U&#65533;&#65533;&#65533;&#65533;R.u&#65533;&#65533;/&#65533;&#65533;&#65533;m2(&#65533;&#65533;&#402;&K&#65533;Y+xtS&#65533;5oY&#65533;&#65533;%&#65533;kb&#65533;&#65533;&#65533;#d&#65533;z.&#65533;^&#65533;&#65533;&#65533;&#65533;[`&#65533;L&#65533;&#65533;&#65533;w|0P &#65533;i&#65533;L&#65533;&#65533;L&#65533;>&#65533;A&#65533;&#65533;&#65533;&#65533;4NX&#65533;&#65533;U&#65533;<U7C&#65533;&#65533;&#65533;A<'{&#65533;Gx&#65533;wk&#65533;J&#65533;t&#65533;&#65533;&#65533;E-&#65533;&#65533;&#65533;IST\&#65533;m&#65533;*V&#65533;&#65533;c&#65533;&#65533;&#65533;&#65533;}&#65533;b&#65533;^&#65533;0B"&#65533;p&#65533;h8u'&#65533;8&#1373;&#65533;g&#65533;NX&#1316;Qs&#65533;+&#65533;&#65533;f&#65533;p&#65533;7l&#65533;&#65533;N R&#65533;&#65533;F(&#65533;&#65533;l&#65533;&#65533;^M&#65533;&#65533;&#65533;-i&#65533;1&#65533;&#65533;&#65533;~j&#65533;&#65533;&#1229;p4&#65533;5&#65533;&#65533;&#65533;4>&#65533;Qm[&#65533;j$&#65533;&#65533;&#65533;cB&#65533;(O&#65533;5&#65533;&#65533;S@&#65533;'&#65533;&#65533;&#65533;&#65533;~&#65533;lf&#65533;4P&#65533;&#65533;StjQ[G&#65533;&#65533;&#65533;&#65533;7I&#65533;Y&#65533;&#65533;&#65533;WOF&#65533;&#65533;DaUe&#65533;P&#65533;&#1640;N>&#65533;h&#65533;&#65533;D&#65533;&#65533;&#65533;&#65533;&#65533;_&#65533;6:NT&#65533;\&#65533;&#65533;+&#65533;&#65533;;D&#65533;VPx&#65533;,>&#65533;&#65533;&#65533;&#65533;&#65533;&#65533;&#65533;`&#65533; &#65533;&#65533;M&#65533;&#65533;&#65533;]M&#65533;M&#65533;&#65533;&#65533;f#t&#1766;N&#359;&#65533;M&#65533;6HR&#65533;J6r&#65533;S}Jhm&#65533;&#65533;Uz3&#65533;c&#65533;&#65533;&#65533;d&#65533;&#65533;&#65533;<?vI; &#65533;lA&#65533;y&#65533;&#65533;&#65533;Ze&#65533; >&#65533;&#65533;&#65533;&#65533;&#65533;&#65533;&#65533;&#65533;S9qS&#65533;&#65533;&#40440;&#65533;Ivs&#65533;
&#65533;''&#65533;&#65533;m&#65533;&#65533;&#65533;*]kG&#65533;W[&#1434;K&#65533;&#65533;&#65533;Dr&#65533;L&#65533;T&#65533;@9&#65533;&#65533;p#c'&#65533;&#65533;&#65533;P&#65533;&#65533;&#65533;&#65533;&#65533;X&#65533;&#65533;&#65533;&#65533;&#65533;Ik&#65533;p\&#65533;y&#65533;z&#65533;&#65533;) &#65533;&#65533;&#65533;&#892;-&#65533;&#65533;H>&#65533;&#65533;leY&#65533;&#65533;	&#65533;[&#65533;&#65533;&#65533;m&#65533;&#65533;&#65533;-2&#65533; &#65533;N&#65533;&#65533;&#1994;&R&#65533;J&#65533;&#65533;u&#65533; &#65533;>q&#65533;$&#65533;,&#65533;I&#820;a&#65533;&#65533;&#65533;d&#65533;./&#65533;&#65533;y&#65533;r=w&#65533;3&#65533;&#65533;*&#65533;&#65533;&#65533;*&#65533;0&#65533;B
&#65533;&#65533;&#65533;&#65533;K8&#65533;Y&#65533;&#65533;&#65533;1&#65533;Z&#65533;h+&#65533;&#65533;&#65533;&#65533;&#65533;H
&#65533;&#65533; !&#65533;&#65533;=&#65533;*A&#65533;&#65533;&#65533;us&#65533;&#65533;c&#65533;&#65533;&#65533;&#65533;&#65533;&#65533;&#65533;2&#65533;&#65533;&#1745;&#65533;i[&#65533;&#65533;&#65533;&#65533;&#368;&#269;W&#65533;"&#65533;&#65533;&#65533;bv&#65533;&#65533;s&#65533;&#65533;z&#423;&#65533;&#65533;&#65533;&#65533;v@&#65533;*T&#213;&#65533;=&#65533;Y&#65533;&&#65533;wBP.<e-&#1193;&#65533;&#484;&#65533;X&#65533;G&#65533;w
&#65533;&#65533;&#65533;&#65533;&#65533;=&#65533;VV&#65533;}&#65533;&#65533;hB&#65533;&#65533;&#65533;d&#65533;G&#65533;&#65533;5&#65533;&#65533;&#65533;&#65533;;&#65533;&#65533;X&#65533;&#65533;H&#65533;&#65533;&#65533;&#65533;:&#1880;F+&#1374;&#65533;&#65533;,P&#65533;s&#65533;kF&#65533;&#65533;&#65533;&#65533;w&#65533;&#65533;&#65533;y81/&#65533;gP T&#65533;=&#65533;a/&#65533;'&#65533;>B&#65533;&#65533;&#65533;&#65533;&#65533;&#65533;S&#65533;*&#65533;5B51&#65533;$rx&#65533;&#65533;&#65533;&#65533;k&#65533;&#65533;($iL)q&#65533;&#65533;8]&#1959;'&#65533;&#65533;&#65533;M&#65533;`&#692;&#65533;&#65533;&#65533;1R0&#65533;l&#65533;^&#209;U&#65533;&#65533;<&#65533;&#65533;&#65533;3g&#208;&#65533;&#65533;%&hka&#796;&#65533;cl&#65533;&#65533;9zG&#65533;rx_f&#65533;uG&#65533;&#65533;'&#2006;&#65533;d&#65533;"&#65533;y&#65533;~&#65533;
&#65533;D&#65533;|&#28807; `(W&#2045;\&#1011;&#65533;n/{&#65533;&#65533;&#65533;x5&#65533;o&#65533;&#65533;&#65533;&#65533;3$t&#65533;&#65533;zwF[ST}?&#65533;&#1336;&#65533;&#65533;&#65533;,;&#65533;W&#65533;|j
&#65533;&#65533;&#65533;~&#65533;&#65533;-&#65533;4hF&#65533;&#65533;[	&#65533;p&#65533;s&#65533;h&#65533;&#65533;=&#65533;q&#65533;&#65533;=&#65533;&#65533;x&#65533;&#65533;&#65533;&#65533;&#65533;&#65533;(&#65533;[`&#65533;Bc&#65533;uM%1&#65533;_&#65533;tp"_an&#65533; &#65533;yha&#65533;B4&#65533;'[&#65533;&#65533;<&#65533;e v~&#65533;&#65533;o&#65533;&#65533;&#65533;&#65533;&#65533;&#65533;&#65533;&#65533;*`{&#65533;&#65533;%rf%&4&#65533;]&#65533;&#65533;w&#65533;&#65533;1&#65533;&#65533;c&#65533;&Qv&#65533;q&#65533;D*>&#65533;&#65533;&#1171;$&#65533;Q&#65533;qX1]&#65533;C&&#65533;v-j&#65533;x&#65533;&#65533;d&#65533;w[b b&#65533;k&#65533;&#65533;qAS&#65533;&#65533;&#65533;A]5,&#65533;Dk(|&#65533;t&#65533;!%r&#65533;Y&#65533;Am=X\&#65533;cBMd*H3!&#65533;rV&#65533;&#65533;&#65533;e&#65533;t	`&#65533;&#65533;t&#65533;&#65533;M&#65533;sf&#65533;s4Z`&ivX&#65533;G&#65533; &#65533;&#65533; )S&#65533;&#65533; `W&#65533;/&#198;&#65533;&#65533;h&#65533;w&#65533;g&#65533;&#65533; !&#65533;&#65533;&#65533;QV &#65533;t&#65533;6u&#65533;&#65533;?;&#65533;39&#65533;1&#65533;&#65533;#&#65533;cw^A&#65533;&#65533;&#281320;&#65533;B2&#65533;&#65533;/ &#65533;L&#65533;Cy&#65533;C7&#65533;h&#65533;&#65533;w&#65533;w&#65533;A(&#65533;&#65533; &#65533;&#65533;&#65533;&#65533;&#65533;u&#65533;'&&#65533;&#65533;`I$&#65533;2&#65533;&#65533;5&#65533;&#65533;&#65533;&#65533;&#65533;&1&#65533;J+&#65533;F*|&#65533;>&#65533;&#65533;$&#65533;b"&#65533;H&#65533;X/&#65533;"&#65533;rFfj&#65533;N_c5"77`2x&#65533;' &#65533;&#65533;&#65533; J&#65533;&#65533;&#65533; &#65533;&#65533;3&#65533;}G&#65533;7&#65533;&8&#65533;32le&#65533;e&#65533;&#65533;0KsM&#65533;D8&#65533;T&#65533;S&#65533;&#65533;Y&#977;}	[&#65533;&#65533;Q$&#65533;&#65533;JB&#65533;|&#65533;RkkdK&#65533;&#65533;&#65533;w&#65533;x{w&#65533;&#65533;&#65533;&#65533;@1&#65533; &#65533;&#65533;&#65533;&#65533;&#65533;6&#65533;$&#65533;#!&#65533;&#65533;&#65533;Fdx&#65533;&#65533;&#65533;&#65533;WiH&#65533;k&#65533;"*@&#65533;m&#65533;C&#65533;%[&#65533;]&#65533;!&#65533;&#65533;*Q&#65533;re&#65533;&#65533;T7&#65533;S&#65533;z&#65533;U;i3&#65533;W!pf(&#65533;WV&#65533;4E$&#65533;&#65533;1&#65533;&#65533;&#65533;&#65533;&#65533;&#65533;0&#65533;y,b&#65533;&#65533;&#65533;I &#65533;&#65533;h&#65533;k|SI&#65533; !&#65533;&#65533;&#65533;&#65533;G&#65533;&#215;&#65533;S8y&#65533;&&#337;C&#65533;V&#65533;&#65533;c#W$^&#65533;_&#65533;&#65533;fw%O. "&#65533;&#65533;&#65533;&#65533;5w&#65533;&#65533;&#65533; '&#65533;
1 &#65533;&#65533;.C&#65533;_&#65533;O&#65533;0g&#65533;&#65533;&#34830;$ym&#65533;&#65533;&&#65533;ys&#65533;&#65533;0&#65533;S-yYT&#65533;u%4j&#65533;&#65533;c&#65533;&#65533;&#65533;B&#1614;&#65533;&#65533;O&#65533;&#65533;/&#65533;&#65533;xo&#65533;&#65533;4&#65533;H!&#65533;n&#65533;V{Df4&#65533;&#65533;&#65533;&#65533;" &#65533;&#65533;&#65533;&#65533;=&#65533;&#65533;&#65533; &#65533;&#1715;(J&#65533;&#65533;&#65533;GE&#65533;&#65533;&#65533;T&#65533;lP&#65533; GIyg&ClG'^S&#65533;&#65533;i&#65533;&#65533;&#65533;&#65533;&#65533;&#65533;cb&#65533;&#65533;&#2132;p&#65533;?&#65533;Su&#65533;&#65533;&#65533;.&#65533;&#65533;Nx&#65533;l&#65533; (&#65533;&#65533;a)Z&#65533;&#65533;g&#65533;&#65533;&#65533;  &#65533;&#65533;Y)&#65533;&#65533;&#65533;&#65533;&z=&&#65533;9ci&#65533;(&#65533;&#65533;&#65533;'=}&#65533;rM&#65533;>&#65533;&#65533;\ogV&#65533;)&#65533;&#65533;D&#65533;&#65533;q!&#65533;&#65533;= _E05H)yzUM?@&#65533;vX=Uj&&#39046;&#65533;&#2413;Y&#65533;&#65533;dJ&#65533;&#65533;&#65533; &#65533;&#65533;z&#65533;&#65533;&#65533;&#1126;&#65533;PI&#65533;&#65533; j&#65533;&#65533;r&#65533;ud&#65533;W@&#65533;&#65533;6&#65533;&#65533;`2&#65533;&#65533;&#65533;O&#65533;&#202;f&#65533;_&#65533;&<}&#65533;N&#65533;&#65533;E&#204;Ji&#65533;&#65533;&#65533;- &#65533;o&#65533;&#65533;&#65533;&#65533;&#65533;
&#49765;&#65533;&#65533;~&#1637;%&#65533;&#65533;S&#65533;&#65533;&#65533;&#65533;&#65533;&#65533;a&#65533;&#65533;&#65533;~w(i&#65533;.}$&#65533;&#65533;&#65533;C&#65533;&#65533;7E&#65533;&#65533;A&#65533;&#65533;Z&#65533;g&#65533;m&#65533;&#65533;&#65533;&#65533;cML
G&#65533;-&#65533;&#65533;g ~w2%&#65533;&#65533;&#65533;c&#65533;	&#65533;z
&#37503; &#65533;&#65533;&#65533;H&#65533;&#65533;hI/&#65533;&#65533; @{ &#65533;D&$>&#1384;&#65533;&#65533;T&#65533;h&#65533;b&#65533;/"&#65533;&#65533;J&#65533;Qi|rP&#65533;"8$U&#65533;q&#65533;&#65533;w3j&#65533;&#1418;&#65533;<&#65533;&#65533;&#65533;&#1041;&#65533; &#65533;&#65533;&#65533;&#65533;+&#65533;nJ/&#65533;&#65533;&#65533;&#65533;Gl-&#65533;$&#65533;F&#65533;eK@@&#65533;&#65533;bw?	3[%:&#65533;&#65533;&#65533;f8&#65533;oAKu&#65533;&#65533;1&#65533;A&#65533;l&#602;&#40478;&#65533;&#1706;&#65533;&#65533;H&#65533;	&#65533;&#65533;%b&#1713;a+`&#65533;&#65533;X&#65533;%&#65533;XI
9&#65533;&#65533;:&#1732;y22]&#65533;T&#65533;&#65533;`&#65533;d&#65533;f&#65533;tP&#65533;G93&#65533;&#65533;T&#65533;l&#65533;7d&#65533;y	&#65533;6&#65533;&#65533;
&#1466;&#65533; &#65533;&#65533;&#65533;&#65533;PL4&#65533;&#65533;&#65533;]&#65533;&#65533;&#65533;&#65533;&#65533;2&#65533;&&#65533;f\?&#65533;8&#65533;L&#65533;&#65533;LW&#65533;u&#65533;K
&#65533;&#65533;F&#65533;J&#65533;3J&#65533;n&#65533;u &#65533;$&#65533;&#65533;qj&#65533;t&#65533;0&#65533;&#65533;&#65533;&#65533;&#65533;&#65533;&#65533;
&#65533;A&#678;&#65533;	 &#65533;-&#65533;	&#65533;&#65533;&#65533;&#65533;o&#65533;_&#65533;FB&#65533;&#65533;J&#65533;e)&#65533;&#65533;n1&#65533;y&#65533;&#65533;	 &#65533;&#65533;&#65533;"NB4&#65533;&#65533;&#65533;bl&#65533;&#65533;p&#65533;&#65533;0&#65533;q
&#65533; &#65533;&#65533;1&#65533;&#65533; ,&#65533;&#65533;:&#65533;&#65533;&#65533; Mk&#65533;4A&#65533;&#65533;O$&#33454;x&#65533;1	M&#65533;&#65533;&#65533;&#65533; [&#65533;f&#65533;3&#65533;&#65533;&#65533;	&#65533;&#65533;&#65533;&#65533;*&#65533;T7J&#65533;B~iQ&#65533;&#65533;&#65533;&#65533;&#65533;t&#65533;&#65533;&#65533;&#65533;$&#65533;a!&#65533;&#366;+	&#65533;&#65533;&#65533;v	#K&#65533;@&#65533;s&#65533;p[x&#65533;C;&#1990;&#65533;q4(:&#65533;&#65533;&#65533;7|&#65533;R&#65533;/7&#65533;8&#65533;Hi&#65533;&#65533;&#65533;&#65533;&#65533;)&#65533;&#65533;&#65533;Kn2&#65533;V}K6&#65533; &#65533;&#65533;&#1912;&#65533;&#65533;&#65533;&#65533;&#65533;G&#65533;S11&#65533;bw"v70W&#65533;&#65533;&#65533;&#403;P&#65533;Q%&#1762;p&#65533;&#65533;&#65533;&#65533;iBK&#65533;:&#65533;A&#65533;&#65533;dx&#65533;@
&#65533;&#65533;&#349;&#65533;2&#65533;&#65533;&#65533;&#65533;+0&#65533;0w^&#65533;&#65533;&#65533;&#65533;&#711;&#65533;8&#1295;&#65533;&#65533;L&#65533;$u)&#65533;	.&#65533;jc&#65533;&#65533;&#65533;&#65533;&#65533;D-n&#65533;Q&#65533;]&#65533;&#65533;p&#65533;V!&#65533;&#65533;`&#65533;&#65533;&#65533;&#65533;M<t!&#65533;&#65533;@&#65533;-&#65533;&#65533;G&#65533;&#65533;h&#65533;&#65533;g&#65533;F_&#65533;&#65533;qu#&#65533;H&#65533;k\&#65533;oy(&#65533;kr\Y&#65533;z&#65533;&#65533;H"&#65533;&#65533;&#65533;&#65533;g#p&#65533;&#65533;<.&#65533;d&#1150;&#65533;&#65533;&#65533;&#65533;&#65533;&#65533;n&#65533;x&#65533;&#65533;&#65533;&#65533;\&#65533;@;&#65533;'&#65533;&#65533;&#65533;&#65533;L&#65533;&#65533;&#65533;&#65533;9&#65533;&#65533;&#65533;N!&#65533;M}t5&#65533;*<"&#65533;&#65533;&#65533;&#65533;&#65533;N;&#367;&#65533;&#65533;;&#65533;f&#65533;	(&#65533;&#65533;yZ&#65533;J&#1041;&#65533;E&#65533;&#65533;CJ
Abk&#65533;%&#65533;&#65533;&#1092;a&#65533;&#65533;(t4&#65533;&#65533;?&#65533;&#679;&#65533;b&#65533;&#65533;o&#65533;KP&#65533;&#853;&#65533;&#65533;&#65533;ca&#65533;&#65533;&#65533;! &#65533;&#65533;&#65533;A&#65533;&#65533;]&#65533;G&#65533;&#65533;j7&#65533;Q&#65533;:&#65533;&#65533;&#65533;&#65533;3&#65533;&#65533;&#65533;tV&#65533;&#65533;p#T,&#65533;-&#65533;| &#65533;&#65533; &#65533; &#65533;*&#65533;&#65533;UA&#65533;iE&#65533;'&#65533;&#65533;6U &#65533;&#65533; &#65533;&#65533;&#65533;&#65533;Be&#65533;&#65533;7&#65533;D*&#65533;&#65533; R9&#65533;QM6;&#65533;&#65533;&#65533;M&#65533;c&#65533;&#65533;&#65533;Y`&#65533;0+`&#176;)&#65533;9&#65533;&#65533;&#65533;k&#65533;&#65533;&#65533;&#65533;&#1628;&#65533;&#65533;E]	&#65533;&#1626;&#65533;&#65533;M	&#65533;&#65533;&#65533;=&#1067;8&#65533;&#65533;m&#65533;i4&#65533;&#65533;X&#65533;^&#65533;&#65533;x&#65533;a&#65533;&#65533;&#65533;&#65533;X&#65533;U&#459;&A&#65533;&#65533;$&#1057;&#65533;2+&#65533;&#65533;&#65533;9&#65533;jZ&#65533;P&#65533;:&#65533;&#65533;=dp&#65533;X&#65533;3*P&#65533;7j&&#65533;e&#65533;}o&#65533;&#65533;'E4&#65533;SY&#65533;&#65533;P""rb&#65533; #p&#65533;	!&#2040;b&#1796;&#65533;&#1807; &#65533;,	0 &#65533;Z&#65533;AJ&#65533;&#589;&#65533;&#901;:|4&#65533;&#65533;&#65533;0C@&#65533;S&#65533;5|&#1003;M&#65533;&#65533;&#65533;E+68P&#65533;\&#65533;&#65533;&#65533;&#65533;&#65533;&#65533;V&#65533;&#65533;	6&#65533;Pj&#65533;&#65533;&#65533;0
@&#65533;1 &#65533;&#65533;&#65533;p &#65533;0 :&#65533;I&#65533;^H&#65533;&#65533;&#65533;C7t&#65533;c&#65533;a2&#65533;F&#65533;&#65533;w&#65533;&#65533;&#65533;&#65533;/D|&#65533;&#65533;L&#65533;&#65533;<m&#65533;ZN&#65533;$&#65533; @&#65533;m]@&#65533;g&#65533;!&#65533;dWUb&#65533;&#65533;)*t&#65533;&#65533;v&#65533;&#65533;&#65533;&#65533;&#65533;K&#65533;E&#65533;]9&#65533; 0&#65533;zc&#65533;&#764;&#65533;&#65533;H<&#65533;&#404;&#65533;_B&#65533;@&#65533;&#65533;&#65533;M$p&#65533;&#65533;&#65533;(9R&#65533;4&#39167;&#65533;/i&#65533;{&#65533;&#65533;&#65533;/S&#65533;&#65533;&#65533;&#65533;&#65533;&#65533;Wf7
&#65533;&#65533;&#65533;`X&#65533;&#65533;TL&#65533;&#65533;4&#65533;&#65533;&#65533;&#65533;Z&#65533;&#65533;HX&#65533;&#65533;S&#65533;}8L&#65533;D3&#65533;%#&#65533;&#65533;&#65533;@V&#65533;&#1668;BXa&#876;"_&#65533;p^&#65533;&#65533; &#65533;&#65533;$`&#65533;&#65533;&&#65533;,2&`t8w,*e&#65533;=&#65533;Q&#65533;}&#65533;s-&#65533;&#65533;&#65533;&#65533;L&#65533;C&#65533;&&#65533;u&#885;&#65533;c&#65533;~&#65533;&#65533;&#65533;:&#65533;&#65533;&#65533;&#1446;&#65533;&#65533;&#65533;&#65533;&#65533;&#65533;&#65533;&#65533;&#65533;Ua&#65533;&#65533;&#65533;&#65533;1&#65533;&#65533;2&#65533;v&#65533;B&#65533;H&#65533;F&#65533;&#65533;K&#65533;&#65533;y&#65533;&#65533;&#65533;_&#65533;#9`5e&#65533;y&#65533;Ub $&#65533;,&#65533;&#65533;K&#65533;&#65533;&#65533;&#65533;&#65533;&#65533; &#65533; &#65533;&#65533;&#65533;]&#65533;&#65533;~b!F&#65533;&#65533;&#65533;i&#65533;&#65533;FH&#65533;&#65533;s&#65533;&#65533;>Z&#65533;N&#65533;"&#1262;H&#65533;&#65533; &#65533;|Bb&#65533;&#65533;#N&#65533;EBL&#65533;^i&#65533;&#65533;
&#65533;&#65533;&#65533;&#65533;*&#65533;&#65533;&#65533;&#65533;&#65533;&#65533;U &#65533;[Z(!8&#65533;J&#65533;5R2W&[&#65533;&#65533;&#65533;ygi&#65533;&#65533;&#65533;'&#65533;&#499;>&#1586;#8&#65533;&#65533;&#65533;&#65533;&#65533;&#65533;Z\&#65533;&#65533;&#65533; &#65533;;V&#65533;&#65533;&#65533;- &#65533;&#65533;s&#65533;&#65533;&#65533;1c&#65533;'&#65533;K&#65533;&#65533;\&&#65533;>&#65533;&#65533;&#65533;&#65533;&#929;&#65533;K&#65533;&#65533;@:&#65533;1BED&#65533;c?-&#65533;&#65533;7&#65533;&#65533;+&#65533;H&#65533;&#65533;&#65533;&#65533;&#65533;&#65533;&#65533;- &#65533;]&#65533;k&#65533;!&#65533;&#65533;m&#65533;x&#65533;&#65533;GFF&#65533;F&#65533;(&#65533;&#65533;&#669;W&#65533; &#65533; ;	&#65533;7B?&#65533;&#65533;	7 !!&#65533;&#65533;&#65533;!&#65533;&#65533;&#65533;&#65533;&#65533;&#65533;&#65533;&#65533;&#65533;&#65533;&#65533;&#65533;&#65533;&#65533;&#65533;&#65533;&#65533;&#65533;&#65533;&#65533;&#65533;&#65533;&#65533;&#65533;&#65533;,&#65533;&#65533;&#374;&#65533;&#65533;&#615;&#65533;&#65533;&#65533;&#65533;&#65533;&#65533;&#65533;&#65533;&#65533;&#65533;&#65533;
&#65533;B&#65533;7	&#65533;;96&#65533;&#65533;&#1371;&#810;&#934;&#65533;&#65533;&#65533;&#65533;&#65533;&#65533;&#65533;&#65533;&#65533;&#65533;&#65533;&#65533;&#1737;
&#1852;5b&#65533; &#65533;&#65533; ,&#65533; B&#65533;N&#65533;H&#65533;:&#65533;;y
&#65533;&#65533;&#463; &#65533;
f!$1"n&#65533;x5&#65533;&#65533;g&#65533;&#65533;9&#65533;&#65533;I&#65533;4A&#1718;R&#65533;&#65533;`
&#65533;!&#65533;1&#65533;&#65533;4&#65533;./&#65533;\&#692;i1&#65533;&#65533;Nk&#65533;h&#65533;B&#65533;b%wp&#65533;%v&#65533;&#65533;&#65533;&#65533;&#65533;*zP&#65533;&#65533;]&#65533;&#65533;&#65533;&#65533;0&#65533;&#65533;*YYgc1&#65533;&#65533;&#1696;&#65533;M&#65533;&#65533;i&#65533;@&#65533;@!A$rhR&#65533;k1&#65533;mK&#65533;2H&#65533;&#65533;=&#65533;&#65533;&#65533;C7B&#65533;&#65533;&#1039;H&#65533;B&#65533;&#65533;Bl&#65533;f&#65533;&#65533;Z&#65533;M&#65533;&#65533;&#65533;me&#65533;&#65533;{&#65533;&#65533;&#65533;LZ4&#65533;,X'"q&#65533;&#65533;&#1912;&#65533;5&#65533;&#65533;&#65533;&#65533;M&#65533;6^&#65533;p&#65533;&#65533;q
&#65533;&#65533;&)5&#65533;&#65533;&#65533;&&#65533;&#65533;m&#65533;B&#65533;z-)&#65533;&#65533;^,&#65533;&#65533;&#65533;&#65533;B&#65533;^:&#65533;&#65533;|YS&#65533;x@-&#147;x&#65533;hc&#65533;j&#65533;&#65533;&#65533;&#65533;&#65533;&#65533;=&#65533;O&#65533;&#65533;&#65533;&#65533;$&#65533;	1&#1926;s&#65533;&#65533;&#647;&#65533;&#65533;&#65533;1.&#65533;&#65533;{&#65533;2&#65533;*&#65533;Q&#138;&#65533;p [-02e&#65533;nB&#65533;&#65533;&#65533;&#65533;&I"B &#65533;7&#65533;,&#65533;&#65533;&#1253;&#65533;&#65533;=&#65533;&#65533;24&#65533;l&#65533;7Y&#65533;&#65533;$&#65533;@&#65533;at&#65533;&#514;+5&#65533;r&#65533;la&#65533;S&u,&#65533;&#65533; ar0A1&#65533;)"K!^7)&#65533;4&#65533;M&#65533;&#65533;&#65533;&#65533;&#65533;%X&#65533;&#65533;&#65533;&#65533;&#65533;&#65533; 9&#65533;&#65533;N3&#65533;3&#65533;!&#1716;0&#65533;&#65533;H#&#851;wI&#65533;&#65533;&#65533;&#65533;&#65533;&#65533;&#35317;&#65533;&#65533;d,u%&#65533;&#1486;&#65533;&#65533;&#65533;O&#65533;y&#65533;&#65533;x&#65533;&#65533;$&#65533;&#65533;&#65533;&#65533;&#65533;e&#65533;(@&#65533; N&#65533;&#65533;&#65533;&#65533;#&#65533;&#65533;&#65533;h&#65533;,`~:L&#65533;jq&#65533;&#65533;1&#65533;I&#65533;(z&#65533;R3&#65533;qS.f!6&#65533;`&#65533;9&#65533;at&#65533;8&#65533;,&#65533;&#65533;&#65533;&#65533;hN&#65533;)r&#65533;i&P*(%&#65533;m&#65533;&#65533;&#65533;&#65533;&#65533;3&#65533;&#65533;&#65533;&#65533;"&#65533;&#65533;(ns&#65533;B&#65533;&#65533;W`&#65533;&#65533;j -7eHP&#65533;&#65533;\G&#65533;W.&#65533;&#46576;o2E&#65533;(&#65533;&#65533;@&#65533;&#65533;&#975060;R&#65533;&#65533;&#65533;&#65533;&#65533;&#65533;&#65533;L0&#65533;&#65533;q&#65533;
 2&#65533;  &#65533;g&#193;"w&#65533;&#65533;PN70E&#65533;&#65533;L&#65533;&#65533;O2&#65533;&#1225;&&#65533;LB&#65533;$&#65533;&#65533;L&#65533;:&#65533;&#65533;2&#65533;g&#65533;+&#65533;R&#65533;&#65533;&#65533;&#495;&#65533;&#65533;!0&#65533;q[/vZ&#65533;e&#65533;98&#65533;.&#65533;&#65533;&#65533;&#65533; &#65533;Q&#65533;&#65533;&#65533;&#65533;&#65533;&#65533;&#65533;&#65533;&#65533;:{&#65533;&#65533;&#936;&#65533;&#65533;&#65533;&#65533;p &#65533;&#65533;La&#65533;&#65533;&#65533;y&#65533;5&#65533;&#13382;&#65533;"&#65533; &#65533;&#65533;&#65533;&#65533;&#65533;e&#65533;3rN&#65533;)&#65533;&#65533;&#65533;&#1866;EB&#65533;&#65533;&#65533;x5&#65533;=&#65533;&#65533;&#65533;.&#510;K&#1286;&#65533;&#65533;7&#65533;&#65533;&#65533;X8&#65533;y&#65533;t&#65533;qs&#65533;J&#65533;&#65533;&#65533;&#65533;&#65533;9!L&#65533;&#65533;&#65533;&#964;&#65533;AR&#65533;&#65533;D&#65533;CI6&#65533;&#65533;$k*&#65533;&#65533;&#65533;|&#65533;&#65533;&#65533;!p@m!&#65533;&#65533;&#65533;&#65533;1cz&#65533;&#65533;&#384;&#65533;&#65533;>&#65533;&#65533;4&#65533;I&#65533;&#65533;&#65533;&#65533;&#65533;t&#65533;&#65533;J?&#65533;&#65533;$&#65533;&#65533;4z_:&#65533;&#65533;,i&#65533;Pf[E&#65533;&#788;B&#65533;"#&#65533;(@.&#65533;?c&#65533;pc&#65533;&#65533;&#65533;p%&#65533;hlj$&#65533;&#507;&#65533;1&#65533;\t&#65533;Zn&#65533;&#65533;F&#65533;&#65533;x&#65533;&#1135;G&#65533;M&#301;&#65533;&#65533;/&#65533; %&#65533;&#65533;^&#65533;E&#65533;&#246;&#65533;&#65533;j&#65533;:@q&#26875;&#65533;q@&#65533;QT&#65533;&#360;&#65533;&#65533;)&#65533;;&#65533;&#65533;%BdX&#65533;z&#65533;4.q&#65533;&#65533;I/&#65533;&#65533;&#65533;&#65533;&#65533;&#335416;@&#65533;D&#65533;&#65533;p$&#65533;&#65533;^&#65533;~&#65533;.)&#65533;p&#65533;&#65533;&#65533;&#65533;&#65533;&#65533;H&#65533;&#65533;j&#65533;\&#65533;$6&#367;)&#65533;&#65533;qM&#65533;@&#65533;2&#65533;&#65533;6&#65533;$>&#65533;SS&#387;&#65533;&#65533;0I&#65533;&#65533;&#65533;=&#65533;&#65533;BB&#65533;&#65533;5^&#65533; &#65533;!M&#65533;FIJ&#65533;&#65533;&#65533;&#65533;&#65533;&#65533;&#65533;&#65533;v&#65533;>B&#65533;H&#65533;f&#65533;&#65533;W&#65533;
&#65533;&#65533;&#65533;&#1829;)&#1620;&#65533;&#65533;&#65533;&#65533;+U&#65533;&#65533;'&#65533;&#65533;P@&#65533; "aT&#65533;A&#65533;`&#65533;|&#65533;&#65533;\C&#65533;k&#65533;&#65533;&#65533;&#65533;Ct&#65533;@&#65533;&#65533;C}&#65533;&#65533;9	&#65533;&#65533;E2&#608;Jb&#65533;+&y&#65533;w&#65533;&#65533;c&#65533;2&#65533;^l&#65533;5&#65533;&#65533;0=!&#65533;$&#65533;~&#65533;:&#65533;&#65533;&#65533;&#65533;L&#65533;	&#65533;+@&#65533;&#65533;&#65533;&#65533;&#65533;I&#65533;&#65533;LMR&#65533;&#65533;xT&#65533;&#65533;&#65533;&#65533;&#65533;h&#65533;&#16867;&#65533;&#1628;S0&#1192;&#65533;&#65533;/&#892;a&#131;&#65533;&#65533;&#65533;^&#65533;&#65533; Q&#65533;T`L&#65533;&#65533;&#65533;&#65533;&#65533;&#65533;*q&#65533;&#65533;&#65533;&#65533;I%&#65533;E&#65533;e&#65533; &H&#65533;&#65533;&#65533;>e&#65533;&#65533;&#65533;&#65533;&#65533;q30-8&#65533;&#65533;&#65533;&#696460;3~&#306;&#65533;h`&#65533;&#65533;hX&#65533;{&#65533;R&#65533;i&#248;&#65533;6 @}l5ab
|@&#65533;&#65533;y'^w!&#65533;&#65533;&#65533;LK5&#65533;&#65533;0;&#65533;F/r^&#65533;J&#65533;&#65533;&#65533;&#65533;&#65533;&#65533;&#65533;5
&#65533;D&#65533;&#10418;h&#65533;&av&#65533;&#65533;&#65533;dE+i&#65533;chBTX 2x&#65533;&#65533;u&#65533;T&#65533;&#65533;7m/&#65533;}&&#65533;&#65533;&#65533;Q/&#65533;&#590;NZ&#65533;b&#65533;4<A&#65533;&#65533;&#65533;9ZZ~G&#65533;&#65533;` &#65533;8&#65533;	&#65533;t&#65533;&#65533;&#1806;&#8824;Y&#65533;N&#65533;&#65533;&#65533;j&#65533;&#65533;&#65533;&#65533;&#65533;&#65533;&#65533;OK0&#65533;&#65533;&#65533;)0 &#65533;[g!&#65533;&#65533;1&&#65533;&#65533;@&#65533;&#65533;&#65533;&#65533;	&#65533;d&&#65533;&#65533;&#65533;A&#65533;&#65533;&#65533;E<&#65533;&#65533;?h&#65533;
@&#65533;&#65533;=&#65533;&#65533;&#65533;%&#65533;&#65533;&#65533;
,xI&}~&#65533;&#166;&#65533;&#65533;C&#65533;C&#65533;&#65533;&#65533;L?q&#65533;&#65533;&#65533;j&#65533;0V;&#65533;9&#65533;p&#65533;{&#65533;#&#65533;U <&#65533;<&#65533;&#65533;A&#65533;&#65533;&#65533;h&#956;&#65533;}&#65533;&#65533;
&#65533;PA&#65533;&#65533;w&#65533;&#65533;{HU_&#65533;L&#65533;I&#65533;&#65533;&#65533;&#65533;r81D&#65533;o&#65533;&#65533;&#65533;&#46607;n=&#470;&#65533;#M&#65533;Y&#65533;&#65533;&#65533;HH  &#65533;&#585;&#65533;&#65533;0[*&#65533;&#65533;7&#1478;m^&#65533;&#65533;&#65533;_&#65533;&#65533;
&#1656;&#65533;&#65533;&#65533;&#65533;&#65533;
&#65533;/a&#65533;d&#65533;&#65533;S&#330;&#65533;
g&#65533;&#65533;5&#65533;h&#476;&#65533;&#65533;X&#65533;i&#65533;$Oj1&#65533;&#65533;&#65533;&#65533;&#65533;&#65533;&#65533;&#65533;5a&#65533;&#65533;
&#65533;^&#65533;&#65533;g&#65533;Y"&#65533;3H&#65533;&#65533;&#65533;-<&#65533;&#65533;[?K&#65533;&#65533;&#65533;&#671;+&#65533;.&#65533;f&#65533;&#65533;"&#65533;&#65533;&#65533;&#65533;&#65533;&#1972;6&#65533;&#65533;)(&#65533;&#65533;&#65533;&#65533;
&#65533;&#65533;&#65533;eO1&#389;&#65533;4} &#65533;w&#65533;&#65533;&#65533;&#65533;R&#65533;&#65533; &#65533;Z&#65533;&#65533;A(&#65533;t&#65533;&#65533;JG)&#65533;3&#65533;p&#65533;&#65533;g
&#65533;&#65533;&#802;&#65533;&#65533;"g&#65533;o&#65533;&#65533;'&#65533;3m&#65533;3l&#65533;!(&#65533;I&#65533;&#65533;g&#65533;D&#65533;w5=&#65533;k&#859;A&#65533;kph&#65533;N&#65533;#&#65533;&#65533;&#65533;O`&#65533;&#65533;&#65533; j&#1777;&#65533;}I&#65533;&#65533;~0&#65533;&#65533;WJ&#65533;&#65533;XPj8&#65533;@&#65533;n"&#65533;&#65533;&#1059;&#65533;'&#65533;K5&#65533;n&#65533;"P&#131;J&#65533;2"u%&#65533;&#65533;.&#65533;&#65533;<&#65533;[&#65533;&#65533;,V&#65533;&#65533;&#1070;&k_&#65533;"\&#65533;&#65533;&#65533;&#65533;&#277;&#65533;R&#65533;&#65533;d<7&#65533;&#65533;&#65533;&#65533;&#65533;&#65533;e&#65533;&#65533;&#65533;&#65533;G&#65533;xP&#65533;=&#65533;&#65533;&#65533;	8&#65533;&#65533;&#65533;&#65533;,#;t&#65533;%T&#65533;&#65533;&#65533;&#65533;(&#65533;W&#65533;&#1829;X&#65533;&#65533;c&#65533;a&#65533;o}&#65533;&#65533;&#65533;&#65533;|&#65533;&#65533;&#65533;&#65533;2&#65533;y&#65533;&#65533;&#65533;6&#65533;&#65533;&#65533;Q&#65533;_&#65533;f1CsaA!k&#65533;&#65533; :Y&#65533;&#65533;&#65533;:r&#65533;&#65533;&#65533;VhI&#65533;7&#65533;}&#65533;1&#65533;t&#65533;&#65533;x&#65533;&#65533;'&#65533;&#65533;K&#65533;&#65533;6&#1399;,&#65533;&#65533;Ow&#65533;_&#65533;p~[e*%]8o&#65533;&#65533;&#65533;t%E~6&#65533;&#65533;;&#65533;&#65533;Luq&#65533; '2&#65533;W&#65533;E&#65533;&#65533;Z&#65533;})&#65533;c[&#65533;Q&#65533;&#65533;t{&#65533;%}&#65533;?A&#65533;5&#65533;c8&#65533;&#65533;`_2&#65533;6-&#65533;8@&#65533;EW8
{&#65533;uf&#65533;&#65533;E&#65533;W&#65533;&#130;s&#65533;&#65533;&#65533;u e{&#65533;&#65533;&#65533;&#65533;&#65533;&#65533;&#65533;&#65533;b	BGRV&#65533;47&#1728;4&#65533;&#65533;&#65533;gH&#65533;	&#65533;&#65533;&#65533;K&#65533;&Pi&#65533;&#65533;xh}|&#65533;$&#65533;R#&#65533;&#65533;$l:&#65533;&#65533;&#65533;s&#65533;&#65533;[QF7U$s&#65533;HO&#65533;&#65533;1&#65533;&#65533;o&#65533; n&#65533; S&#65533;q&#65533;@9}8&#65533;SE&#65533;&#65533;T&#469;@&#65533;
`O9&#65533;P&#65533;Q@&#65533;5&#65533;CM&#65533;&#65533;Q&#1201;d&#65533;2	@eT&#65533;&#65533;k&#65533; &#65533;H&#65533;Q!  X=&#65533;pd&#65533;v&#65533;&#65533;&#65533;f%0z&#65533;tr`&#640;Fqs&#65533;:&#65533;> &#65533;V&#65533;&#65533;;&#65533;&#65533;R&#65533;&#65533;&#65533;&#65533;V&#65533;&#65533;&#65533; &/LF`&#65533;&#65533;6&#65533;&#65533;&#65533;&#65533;il&#65533;N&#65533;&#65533;dK&#65533;&#65533;&#65533;?&#65533;h+&#65533;p/&#65533;RX&#65533;&#65533;&#65533;@ &#65533;&#65533;e&#65533;cX&#65533;&#65533;&#65533;wGh5&#65533;t[&#65533;&#65533;\&#65533;P ak&#311;&#65533;k&#65533;)5&#463;&#65533;wCXh[&#65533;
i&#65533;&#65533;?h&#65533;&#65533;a$tMh&#65533;2&#65533;&#65533;a#7'&#65533;h&#65533;&#65533;F&#65533;F{&#65533;P&#65533;&95C&#65533;
uR&#65533;`&#65533;C &#65533;5&#65533;a7&#65533;&#65533;w3&#65533;[?I&#65533;&#65533;T>&#65533;B)v&#65533;{2?&#65533;&#65533;&#65533;&#65533;+0L&#65533;&#65533;&#65533;3&#65533;t&#65533;IY&#65533;&#65533;&#65533;w&#65533;&#65533;P &&#65533;&#65533;(%&#65533;&#65533;&#65533;&#65533; EI&#65533;Pa&#65533;(&#65533;&#65533;;(&#339;&#65533;95&#65533;]Pq&&#65533;s3E&#65533;&#65533;}&#65533;&#65533;&#65533;&#65533;&#65533;W&#65533;d&#65533;x~`&#65533;e&#65533;V&#65533;l&#65533;-&#65533;&#65533;&#65533;&#912;+W&#65533;&#65533;&#65533;&#65533;.W&#65533;A&#65533;`&#65533;&#65533;&#65533;&#65533;,&#65533;&#65533;&#65533;&#65533;&#65533;Vh&#65533;#	&#65533; Ri&#65533;&#65533;&#65533;&#65533;<Y&#65533;T&#65533;MeA&#65533;uk}&#65533;&#65533;U&#65533;9&#65533;&#65533;C`&#65533;8&#65533;&#65533;V&#65533;"&#65533;&#65533;i&#65533;&#65533;i&#65533;v ?f&#65533;A&#65533;	&#65533;&#65533;m&#65533;v@Q&#1670;tzbq&#65533;&#65533;6&#65533;&#65533;&#65533;#1&#65533;d&#65533;A%&#65533;&#65533;&#65533;r&#65533; &#65533;&#65533;&#65533;
&#65533;-ps&#65533;9&#65533;&#65533;&#65533;&#65533;&#65533;&#65533;&#393;~&#65533;&#65533;X&#65533;\&#65533; qD> T=&#65533;	@8&#65533;O	&#1474;&#65533;A&#65533;&#65533;#eb6 j
&#65533;<&#65533;s#&#65533;H&#65533;y&#65533;zG&#65533;&"$&#65533;&#65533;&#65533;&#65533;77&#65533;@&#65533;&#65533;&#65533;=; h3/&&#65533; :-PB&#65533;@&#65533;8 0) &#65533;a&#1376;&#65533;&#65533;&#65533;+&#65533;]7&#65533;wV<&#65533;#_W.X&#65533;&#65533;2s53# > &#65533;&#65533;A&#65533;&#65533;'B&#65533;b&&#65533; &#65533;q%9o1&#65533; &#65533;HS&#1189;S&#65533;&#337040;X!&#65533;jV&#65533;&#65533;&#65533;	wJ#/D&#65533;&#65533;& :zJ&#65533;
X&#65533;		&#65533;P&#65533;R
	&#65533;&#65533;>b&#65533;	A&#65533;oS"&#65533;&#65533;&#65533;Y&#65533;&#65533;u&#65533;)&#65533;6&#65533;&#65533;&#65533;:U&#65533;)3&#65533;@&#65533;%'&#65533;={V&#65533;&#65533;8&#65533;P&#65533;&#65533;3I&#65533;&#65533;L&#65533;b}Z&#65533;U&#65533;)f]&#65533;&#65533;&#65533;z&#672;f&#65533;
&#65533;
&#65533;&#65533;&#65533;&#65533;R&#65533;&#65533;0&#65533;@ &#65533;5:&#65533;@:`&#65533;:L&#65533;&#65533;&#65533;s&#65533;&#65533;@&#65533;&#65533;w<X&#65533;G&#65533;&#65533; &#65533;JeAj&#65533;&#65533;&#65533;&#65533;&#65533;&#65533;W&#65533;,&#65533;&#65533;&#65533;&#65533;&#4589;&#65533;&#65533;&#65533;`l&#65533;&#65533;&#946;&#65533;lJRw&#65533;N!&#65533;&#65533;&#65533;E&#65533;v!&#65533;&#65533;&#65533;&#65533;&#65533;>&#65533;X$5HhN&#65533;&#65533;&#65533;&#65533;N&#65533;:&#65533;&#65533;[&#65533;&#65533;c)&#65533;r&#65533;Y&#65533;"&#65533;j,V&#65533; jt;|&#65533;S&#65533;&#65533;&#65533;&#65533;j&#65533;&#65533;	HXKf1&#65533;Y&#65533;&#65533;n&#65533;K&#65533;&#65533;1&#65533;&#65533;&#65533;T&#65533;&#242;&#65533;&#65533;@1&#65533;&#65533;&#65533;GO7!&#65533;~&#65533;c&#65533;v&#65533;&#65533;Y$&#65533;Z&#65533;e&#65533;&#65533;&#65533;&#65533;&#65533;[&#65533;&#65533;&#65533;hB &#65533;2&#65533;&#65533;&#65533;q&#65533;t&#65533;L&#65533;o&#65533;T&#65533;&#65533;9u&#65533;&#65533;&#65533;{2&#65533;J>{Bz&#65533;&#65533;&#65533;&#65533;&#65533;&#65533;	&#65533;
&#65533; k&#65533;&#65533;&#65533;&#65533;&#1061;v&#65533;&#65533;&#65533;
O&#65533;D&#65533;&#65533;Q{x&#65533;|[&#65533;&#65533;&#65533;^&#65533;&#65533;h&#65533;&#65533;&#65533;&#65533;X(&#65533;j*%&#65533;+&#65533;Eg&#65533;  &#65533; 6&#65533;&#65533;9\&#65533;&#65533;Hz5p&#65533;j&#65533;,&#65533;&#65533;J&#65533;&#65533;&#65533;&#65533;&#65533; %&#65533;&#65533;&#65533;&#65533;(z&#65533;#&#65533;d&#65533;&#65533;A&#65533;&#65533;&#65533; ?&#1208;&#65533;&#65533;&#65533;r&#12854;i- p&#65533;u&#65533;%&#65533;&#65533;&#65533;&#65533;&#65533;/&#443;&#65533;&#65533;2&#65533;&#1547;&#65533;!1&#65533;=^&#65533;&#65533;&#65533;5a&#65533;J8	&#65533;.2&#65533;&#65533;c&#65533;&#1183;&#65533;DANh.P&#65533;&#65533;&#65533;"&#65533;&#65533;k&#65533;M&#65533;&#65533;&#65533;&#65533;,&#65533;"&#65533;3l&#65533;&#65533;&#65533;Ch&#65533;'C&#65533; &#65533;T&#65533;&#65533;&#65533;-&#65533;p&#65533;&#65533;8*B;9&#65533;&#65533;Ze&#65533;&#65533;&#65533;&#65533;&#65533;Z}&#65533;&#65533;\d&#65533;&#65533;&#65533;&#1108;&#65533;&#65533;}&#65533; %,&#65533;&#65533;.a&#65533;>&#65533;&#65533;&#65533;&#65533;Y&#65533;&#65533;&#65533;G&#65533;&#9460;&#65533;k<)&#65533;&#65533;&#65533;z&#65533;&#65533;9&#65533; &#65533;&#65533;&#65533;&#65533;<&#65533;&#65533;&#65533;&#65533;&#65533;!A&#65533;K&#65533;&#65533;&#65533;Z&#65533;.&#65533;O&#65533;]&#65533;~&#65533;;&#65533;1,&#214;&#65533;&#65533;&#65533;5*	&#65533;Y,.&#65533;&#65533;&#65533;&#65533;l&#65533;&#65533;&#65533;]&#65533;&#65533;&#65533;]&#856;&#65533;&#65533;
d&#65533;&#65533;&#65533;&#65533;&#65533;[&#65533;F!&#65533;j&#65533;3&#65533;"l*8&#65533;;&#65533;:&#65533;&#65533;&#65533;46!7&#65533;&#1058;>S&#65533;@&#65533;&#1676;&#65533;&#65533;&#65533;Af*#abv
&#65533;&#65533;b&#65533;&#65533; -&#65533;&#783;e&#65533;&#65533;v&#65533;&#65533;5&#65533;R4&#65533;&#65533;A&#65533;&#65533;^&#65533;v&#65533;&#65533;&#65533;/[&#65533; Nu&#65533;&#65533;2&#65533;&#65533;&#65533; &#65533;&#65533;&#65533;&#65533;AF@#&#65533;&#65533;t|&#65533;&#65533;V&#65533;Z&#65533;&#65533;u&#65533;;G&#65533;Y&#65533;6%&#65533;A2S&#65533;az&#65533;v&#65533;&#65533;("0&#65533;E&#65533;&#65533;&#65533;&#65533;&#65533;&#65533;}&#65533;3&#65533;&#65533;&#65533;&#65533;&#65533;/&#65533;&#65533; &#65533;l&#65533;`&#65533;&#65533;&#65533;Q&#65533;&#65533;&#65533;a&#65533;D&#65533;S<]cV&#65533;&#65533;aml&#65533;&#65533;&#65533;&#65533;^ePg8&#65533;&#65533;
&#65533;1w\&#65533;j\0&#65533;&#65533;&#65533;*&&#65533;'&#65533;&#65533;J,&#65533;&#65533;`30[B &#65533;'&#65533;I&#65533;&#65533;&#65533;[#$2&#65533;&#65533;&#302;Z&#65533;&#65533;=&#65533;&#65533;+Buf&#65533;&#65533;&#65533; &#65533;&#65533;#C&#65533;b&#952;&#316;&#65533;&#65533;L&#592;:&#65533;&#65533;
p %&#65533;&#65533;C&#65533;Q&#65533;(u&#65533;Eq&#65533;&#65533;&#65533;kj&#65533;&#65533;!&#514;&#65533;^&#65533;_=&#65533;r&#65533;Z&#65533;&#65533;
&#65533;&#65533;&#65533;h&#800;!&#65533;c&#65533;}&#65533;i&#65533;q&#65533;&#65533;N3&#65533;{FCa&#65533;r)o&#65533;l&#65533;g4&#65533;&#65533;[1[I&#65533;j&#65533;/&#65533;&#1150;&#65533;&#65533;&#65533;3&#744;&#65533;DF.&#65533;K&#65533;0&#65533;&#65533;IY#&#65533;&#65533;
w&#65533;M&#65533;:A&#65533;&#65533;.3I&#65533;s&#65533;&#65533;&#65533;A&#65533;&#65533;Z&#65533;&#65533;&#65533;8&#65533;&#65533;&#65533;&#65533;&#65533;k&#1430;&#65533;&#65533;&#65533;&#65533;&#1458;&#65533;j&#1385;&#65533;&#65533;I&#65533;q-&#65533;d&#65533;#&#65533;C&#1094;&#65533;&#65533;&#65533;&#65533;8J:&#65533;&#65533;&#320;|&#65533;5&#65533;&#65533;&#65533;w&#65533;6c&#65533;R&#65533;W-&#65533;f&#65533;&#65533;2&#65533;&#1069;0 ]&#65533;&#65533;&#65533;&#1046;a&#65533;=&#65533;<&#65533;0&#65533;&#65533;@&#65533;Z#E&#753;&#65533;D&#65533;:&#65533;DV&#65533;&#65533;&#65533;u=&#65533;	&#65533;G&#65533;&#65533;&#65533;&#65533;ZWI&#65533;&#65533;&#65533;i&#65533;
1`+b&#65533;k&#65533;1&#65533;m&#65533;&#65533;&#65533;5&#65533;K&#65533;V$&#65533;
M&#65533;&#65533;&#65533;A3&#776;v&#65533;g&#65533;-&#65533;&#65533;k&#65533;&#65533;oF&#65533;5^a $#$t&#65533;x,&#65533;&#65533;;&#65533;@ &#65533;lC&#65533;&#65533;&#65533;&#65533;&#65533;&#65533;&#65533;&#65533;&#65533;&#65533;&#65533;&#65533;W&#65533;]61&#65533;&#65533;&#65533;l4$EH&#65533;&#65533;&#65533;&#65533;M>H&#65533;8&#65533;&#65533;=|?ZX0K.&#65533;&#65533;Rs* j2&&#65533;M&#65533;$F&#65533;&#65533;cBU &#65533;&#65533; &#65533;M&#65533;q&&#65533;&#65533;&#65533;&#1811;&#65533;&#65533;c&#65533;AR8&#65533;&#65533;=cHrX&#65533;^'&#65533;- &#622;0D&#65533;&#65533;&#65533;&#65533;i&#65533;&#65533;E&#65533;&#65533;g&#65533;q&#65533;p} $&#65533;&#65533; &#65533;>&#65533;&#65533; &#65533;&#65533;D&#65533;R &#65533;&#65533;hdk&#65533;-]&#65533;*&#65533;H&#65533;&#65533;u~L&#65533;0&#65533;&#65533;m\l&#65533;&#1020;  &#65533;]A&#194;&#65533;&#65533;&#1781;0&#65533;&#65533;
!&#65533; &#65533;&#255;Y&#65533;_N&#65533;G&#1953;:yM&#65533;&#65533;C]	>z^&#65533;e&#65533;&#65533;c&#65533;^	&#65533; &#858;z^&#65533;&#65533;&#65533;m&#65533;&#65533;&#65533;&#65533;&#65533;&#65533;=&#65533;w0&#65533;&#65533;#&#65533;&#65533;	W&#65533;P&#65533;&#65533;S&#65533;&#65533;PE&#65533;&#65533;&#65533;D&#65533;&#65533;P&#65533;&#65533;&#65533;&#65533;X&#65533;-*&#65533;&#65533;&#65533;pV&#65533;&#65533;&#65533;&#65533;s&#65533;&#65533;m&#65533;&#65533;&#65533;ZN&#65533;&#65533;&#65533;`&#65533;&#65533;&#65533;e&#65533;&#65533;&#65533;%:2&#65533;&#65533;`&#65533;U&#65533;I&#65533;&#65533;&#65533;&#65533;s{)&#65533;&#436;2&#65533;&#65533;c&#65533;<&#65533;n&#65533;7&#65533;&#65533;V&#65533;3t
&#65533;&#65533;[}&#65533;&#65533;&#65533;I&#65533;&#65533;&#65533;k&#65533;&#995;&#65533;&#65533;&#65533;>&#65533;&#65533;:&#65533;!&#65533;&#65533;&#65533;&#65533;&#65533;B&#65533;&#65533;E&#14269;&#65533;Q&!&#65533;X8&#65533;&#65533;&#65533;P"&#65533;g&#65533;&#65533;R1&#65533;:}&#65533;N&#65533;x$&#65533;&#65533;&#1904;9D&#65533;0&#65533;L&#65533;R&#65533;&#65533;%&#65533; &#65533;&#65533;&#65533;&#65533;&#65533;2&#65533;&#65533;.&#65533;" &#65533;fk&#65533;&#65533;r&#65533;Mm&#65533;=2&#65533;&#65533; H&#65533;:&#65533;&#65533;t&#861;&#410;6W&#65533;&#65533;&#65533; &#65533;&#65533;&#65533;&#65533;p&#65533;&#65533;k@&#65533; &#65533;&#65533;&#65533;)&#65533;&#65533;&#65533;&#65533;" &#65533;&#65533;A&#65533;T&#65533;1"&#65533;&#65533;&#863;p?&#65533;&#65533;&#65533;/M&#65533;&#65533;;&#65533;&#65533;&#65533;y&#65533;&#65533;&#65533;&#65533;&#65533;x&#65533;h&#65533;&#65533;>&#65533; &#65533;&#65533;&#65533;&#65533;&#65533;&#65533;&#65533;&#65533;&#65533;&#65533;&#65533;&#65533;&#65533;&#65533;&#65533;&#65533;&#65533;&#65533;&#65533;&#65533;&#65533;&#65533;&#65533;&#65533;&#65533;&#65533;&#65533;&#65533;&#65533;&#65533;&#65533;&#65533;&#65533;&#65533;2&#65533;&#65533;&#65533;&#65533;&#65533;&#65533;,: &#65533;7&#65533;B&#65533; 	;9&#65533;&#1336;&#65533;&#65533;&#65533;&#65533;&#65533;&#65533;&#65533;&#65533;&#65533;&#65533; B??&#65533; &#65533;&#65533;&#65533;&#65533;&#65533;&#65533;&#65533;*&#65533;&#65533;&#65533;&#1628;&#65533;&#65533;v&#166;mB>&#65533;*\&#65533;I&#65533;&#65533;R /&#1138;B(&#65533;Xh&#65533;&#65533;&#65533;&#65533; I&#65533;Zi&#1272;][&#65533;&#65533;.j&#65533;8v,&#65533; &#65533;&#65533;&#65533;&#65533;MK&#65533;!&#65533;&#65533;`]8&#65533;aAC["&#65533;&#65533;)&#65533;
I&#65533;J&#65533;J&#1361;5L&#65533;=&#65533;&#65533;&#65533;"<F&#65533;&#65533;&#65533;cG D&#65533;&#1422;&#65533;&#65533;&#65533;	Q&#65533;6&#65533;/d7<&#65533;&#65533;y&#65533;YIi!B&#1826;&#65533;&#1155;	&#65533;'Emy&#65533;&#65533;&#65533;&#481;C&#65533;&#65533;&#65533;	&#65533;6&#65533;&#65533;t&#65533;&#1775;&#65533;p&#65533;&DH&#65533;&#65533;v&#1548;&#65533;&#65533;&#65533;;&#65533;p&#65533;&#65533;&#65533;&#65533;&#65533;$&#65533;_&#65533;&#65533;Sm&#65533;[&#65533;&#65533;p	&#65533;&#65533;&#65533;&#65533;0e1&#65533;&#65533;&#1059;K&#65533;&#65533;&#65533;0&#65533;w&#65533;,&#65533;&#65533;&#65533;/ &#65533;Lo]&#65533;&#224;&#65533;bN&#65533;7&#65533;&#65533;8&#65533;v5n&#65533;&#65533;^&#65533;g&#65533;y&#65533;&#65533;&#65533;&#65533;&#341;E&#65533;&#65533;&#65533;&#65533;-&#65533;&#65533;@&#65533;&#65533;&#65533;&#65533;s&#65533;<&#65533;&#65533;	P&#65533;\l&#65533;TpB?@&#65533;&#65533;q&#65533;`c&#65533;pH'&#65533;&#65533;r&#65533;"&#65533;!><T	\*V0&#65533;&&#65533;&#65533;\:&#65533;&#65533;2&#65533;%P&#65533;M8&#11670;;&#65533;&#65533;&#65533;5&#65533;&#65533;S8
(&#65533;&#65533;1&#65533;&#65533;W@!&#65533;%&#65533;V&#65533; &#65533;&#65533;&#65533;(&#65533;]&#65533;g&#65533;h&#65533;&#65533;:2@&#65533;T &#65533;&#65533;&#65533;)b+&#65533;X&#65533;d-&#65533;hbr&#65533;&#65533;Y&#65533;CPx&#65533;r&#65533;p&#65533;&#65533; \&#65533; =&#65533;&#65533; y&#65533;&#65533;Qz>6&#65533;&#65533;:&#65533;&#65533;7&#65533;|&#65533;!&#65533;h7&#65533;'N1?&#65533;&#65533;&#65533;&#65533;&#65533;&#65533;&#65533;,&#65533;R&#65533;J|&#65533;&#65533;6&#65533;&#288;&#65533;&#65533;&#65533;'&#65533;&#65533;&#65533;ck:&#65533;sv&#65533;&#65533;&#65533;r*&#65533;g&#65533;M&#65533;&#65533;&#65533;&#65533;`&#65533;P*&#65533;2&#65533;|.&#65533;&#1602;&#65533;&#65533; &#65533;:&#65533;&#65533;
&#65533;U~&#65533;=SP&#698;&#65533;&#65533;<&#65533;&#65533;W&#65533;B&#65533;&#65533;UZ	Z#&#65533;&#65533;&#65533;#&#65533;v&#65533;&#65533;R&#65533;,&#65533;'&#65533;&#65533;&#65533;&#65533;L&#65533;&#65533;
&#65533;p&#65533;&#65533;<o=&#65533;7p&#1741;4 &#65533;&#65533;&#65533;;&#65533;T&#65533;j&#65533;&#65533;kr&#65533;,)&#65533;&#65533;&#65533;&#65533;_&#65533;:IS]&#65533; P`T&#65533;vH&#65533;&#65533;&#65533;&#646;&#65533;&#65533;&#65533;DD
_}&#65533;V,4@&#65533;6&#1426;&#65533;Y$\4&#65533;b&#65533;u  ;&#65533;H&#65533;&#65533;&#65533;&#65533;Z&#65533;T&#65533;&#65533;}&#65533;&#65533;d&#65533;c&#65533;Xi&#65533;&#65533;SR&#65533;.L&#65533;&#65533;U "@&#65533;v *-U&#65533;&#65533;_rt&#65533;&#65533;j&#65533;@D&#65533;3_&#65533;&#65533;&#65533;&#65533;K&#65533;9&#65533;%m@&#65533;=$[f&#65533;&#65533;n}&#65533;&#1285;&#65533;^?&#65533;LK&#65533;A-&#65533;y&#545;&#65533;`&#65533;&#65533;&#65533;m 	l t(I&#65533;&#175;&#65533;WR&#65533;&#65533;uR&#65533;&#65533;;&#65533;|da&#65533;&#65533;&#65533;&#65533;K&#65533;&#65533;Kp@&#65533;&#65533; i&#65533;|[;&#65533;5&#65533;&#65533;&#65533;@@&#65533;&#65533;&#65533;&#65533;0}&#65533;&#65533;&#65533;&#65533;#&#65533;B.|&#1416;&#65533;&#65533;&#65533;s&#65533;&#1031;!&#65533;U&#65533;&#65533;&#65533;&#65533;,&#65533;*&#65533;&#65533;&#65533;&#65533;&#65533;&#65533;&#65533;&#65533;wc&#65533;&#65533;&#65533;2&#65533;&#65533;&#65533;l&#65533;&#65533;&#850;B&#65533;&#65533;N&#65533;&#65533;I&#65533;&#65533; &#65533; Tr&#65533;^&#65533; @[&#65533;&#65533;&#65533;&#65533;>p&#65533;&#65533;&#65533;5 BtH&#65533;%h?d&#65533;&#65533;d&#65533;&&#526;&#65533;&#65533;&#65533;&#65533;&#65533;&#65533;&#65533;&#65533;.&#1807;L&#65533;&#65533;&#65533;&#65533;&#65533;&#65533;e&#65533;&#65533;&#827;&#65533;#&#65533;a&#65533;&#65533;F|&#65533;&#65533;&#716;8D&#65533;r&#65533;&#65533;&#65533;>8^%&#65533;C`&#65533;&#65533;t&#65533;&#65533;L &#65533;&#65533;&#65533;7&#65533;>&#65533;&#65533;-h@&#65533;&#65533;&#65533;~&#65533;#B"&#65533;H:&#65533;DQf?&#65533;&#65533;i&#65533;&#65533;u&#65533; 6&#65533;&#65533;&#385;&#65533;&#65533;&#65533;&#65533;b&#65533;X&#65533;=&#65533;q2&#65533;@&#65533;2K&#65533;&#65533;&#65533;0&#1457;&#300;B&#1538;&#65533;&#65533;e:&#65533;Z&#65533;&#65533;&#65533;&#65533;`J&#65533;&#65533;I&#65533;g&#65533;hI&#65533;&#65533; &#65533;o&#65533;W&#65533;&#65533;&#65533;&#65533;l;_&#65533;C &#65533;&#65533;[&#1929;&#65533;ze)&#65533;&#65533;8HLg&#65533;+&#65533;7G&#65533;y&#65533;&#65533;&#65533;&#65533;[&#205;l&#65533;&#65533;[t&#65533;&#65533;i&#65533;O&#65533;L&#65533;k&#65533;"&#65533;&#65533;&#65533;c &#65533;&#65533;	&#65533;&#65533;&#65533;&#65533;JT&#65533;j &#65533;Q&#65533;&#65533;&#560;&#65533;(\$&#65533;&#65533;&#65533;&#65533;&#65533;h*Z&#65533;JI&#65533;s*&#65533;kEp&#65533;E&#65533;E&#65533;(&#65533;1LI` 4e&#65533;&#65533;&#65533;'>e&#65533;&#65533;&#65533;4&#65533;&#65533;Q1F&#1219;&#65533;&#65533;&#65533;%&#65533;`&#65533;&#65533;V"#Jp`&#65533;t&#65533;*)Q&#65533;&#65533;&#65533;p"&#65533;NV&#65533;sj2F&#1296;&#65533;U&#65533;&#65533;&#65533;u&#65533;&#65533;K&#65533;&#65533;q&#65533;4&#65533;L&#65533;UWq&#65533;p$@fB 2&#65533;&#65533;&#65533;&#65533;J&#65533;&#65533;Eh&#65533;=&#65533;&#65533;&#65533;&#65533;&#792;:Z&#211;&#1002;&#65533;[`&&#65533;Ab&#65533;'&#65533;&#65533; s1&#65533;&#65533;&#65533; &#65533;I&#65533;0&#65533;B&#65533;r&#65533;p,&#65533;h\&#65533;	=-&#65533;&#65533;&#65533;s&#65533;2&#65533;&#65533;A&#65533;&#65533;&#65533;8K	&#65533;p&#65533;&#65533;]&#65533;Cy&#65533;&#65533;"|&#65533;&#65533;6_
&#65533;&#65533;&#65533;W&#65533;&#65533;4&#65533;Eh&#65533;&#65533;&#65533;&#65533;@a&#65533;K&#65533;&#65533;y&#65533;\NB%x &@h2&#65533;1&#65533;&#1250;VS;	&#65533;NI&#65533;Z&#1582;5&#65533;&#65533;	 X]&#295;|&#708;&#65533;R&#65533;tU&#65533;&#65533; A
&#65533;&#65533;@4&#65533;&#65533;	I&#65533;s$
=&#65533;$&#65533;&#65533;K~&#65533;IE~O&#65533;&#65533;1&#489;&#65533;&#65533;V&#65533;&#65533;7&#65533;&#1253;&#65533;&#65533;n&#65533;&#65533;7  &#65533;_{R&#65533;ht&#65533;a&#65533;&#65533;m&#65533;z-&#65533;&#65533;&#65533;&#65533;&#65533;&#65533;&#65533;=M &#65533;&#65533;)+&#65533;&#1377;U&#65533;48&#65533; &#65533;s&#65533;&#65533;&#65533;k&#65533;&#65533; &#65533;2$&#65533;&#65533;<&#65533;&#65533;EZ&#65533;G&#65533;&#65533;@&#65533;&#65533;^&#65533;&#65533;&#65533;d $&#65533;&#65533;
&#65533;wdQ*m&#65533;y&#65533;M:+L&#65533;=\D&#65533;&#65533;@&#65533;o &#65533;;,&#65533;`&#65533;&#65533;&#65533;&#65533;="&#65533;[;&#65533;&#65533;&#65533;I&#65533;&#65533;&#65533;&#65533;_&#65533;+U &#65533;&#65533;&#65533;&#65533;Ae J&#65533;f&#65533;7d&#65533;R?&#65533;&#65533;5%&#65533;&#65533;g&#65533;&#65533;R&#472;p&#65533;o&#65533;&#65533;&#65533;&#1834;c&#65533;xI 9&#65533;i&#65533;&#1372;lS&#65533;&#65533;&#65533;stL&#1689;&#65533;&#65533;  _&#65533;&#65533;(&#65533;Yc&#65533;N&#65533;&#65533;&#65533; &#65533;&#65533;0Z&#65533;
&#65533;P)&#65533;6u&#65533;&#65533;-&#65533;&#65533;8&#65533;&#65533;%1&#65533;N&#65533;-+(&#65533;|a z`k&#65533;&#1077;Y&#65533;uS&#65533;pP&#65533;&#65533;,h&#65533;J|&#65533;'&#1760;*&#65533;@p l&#65533;&#65533;&#1858;&#65533;&#65533; ~&#65533;&#65533;)&#473;&#65533;&#65533;>&#65533;JN &#65533;UQ7&#65533;4&#65533;_jL|7&#65533;&#65533;&#65533;o&#65533;&#65533;VG Lwd&#1487;&#65533;&#65533;IP&#65533;s&#65533;N}"&#65533;BW]h&#65533;&#65533;b	&#65533;|b&#65533;&#65533;x&#65533;(&#65533;6&#65533;&#65533;j&#65533;&#65533;&#65533;&#65533; .n,7&#65533;&#17240;&#65533;qZq&#65533;&#65533;&#1431;&#65533;"&#65533;&#65533;xx&#65533;(&#65533; &#65533;X&#65533;R&#65533;|&#65533;&#65533;&#65533;&#65533;&#65533;S&#65533;&#65533;"IB&#65533;&#65533;&#65533;&#65533;O&#65533;&#65533;dk&#65533;&#65533;[&#65533;D&#65533;&#65533; &#65533;0&#65533;&#65533;&#65533;`m&#65533;&#65533;*&#65533; &#65533;;&#65533;&#65533;uK`&#65533;&#22399;&#65533;A(1&#65533;
 &#65533;3B&#65533;J9&#65533;\&#65533;&#65533; =)s&#65533;B &#65533;Q&#65533;,&#65533;&#65533;;>&#65533;RPl7&#65533;?5&#65533;iLP&#65533;&#65533;&#65533;&#65533;&&#65533;&#65533;&#65533;&#65533;&#65533;&#65533;W&#65533;&#65533;P&#65533;&#65533;8&#65533;P&#65533;m&#65533;?g&#65533;&#65533;{&#65533;!v&#65533;9+&#65533;|@&#65533;n&#65533;&#65533;&#65533;8@&#65533;&#1175;&#65533;.&#65533;&#1268;&#65533;q&#65533;&#65533;v&#65533;s&#65533;&#65533;&#65533;&#65533;r$&#395;&#65533;&#65533;#&#65533;&#65533;&#65533;@7&#65533;&#65533;i1&#65533;Dq&#65533;s@&#65533; &#65533;&#65533;/!6<&#65533;&#65533;&#65533;&#65533;}&#65533;AYDs`&#65533;&#65533;N&#65533;&#65533;#)&#65533;&&#65533;-xGx&#65533;&#65533;k&#65533;&#65533;B&#65533;&#65533;k&#65533;6I?x&#65533;E&#65533; TD&#65533;&#65533;`&#65533;&#65533;BR&#65533;aM+&#65533;W,&#65533;<d&#65533;]&#65533;&#65533;&#65533;t&#65533;4	p$g&#65533;b'&#65533;&#65533;r&#65533;&#65533;vh	&#65533;&#65533;1&#65533;&#65533; fU&#65533;&#65533;&#65533;e&#65533;=`S&#65533;$Mbt&#65533;043U&#65533;{~G &#65533;&#65533;Oa&#65533;%&#65533; @;&#65533;`&#65533;b&#65533;&#65533;*&#65533;&#65533;&#65533;  &#65533;`-K8+&#65533;&#65533;&#65533;&#65533;@(@Y&#65533;&#65533;WHP&#65533;&#65533;&#65533;cR	@&#65533;&#65533;&#65533;+&#65533;\&#65533;qu&#65533;&#65533;&#65533;&#150;p&#65533;?GO>a&#65533;=[&#65533;L3&#65533;&#65533;*&#65533;UDegse&#65533;&#65533;$'&#65533;&#65533;MR*&#65533;&#758;=&#65533;&#65533;&#65533;&#65533;&#65533;aF&#65533;&#65533;&#65533;a&#65533;F&#65533;%0}&#65533;Yu"gvcC&#65533;&#65533;&#65533;n&#65533; V&#65533;&#65533;&#65533;&#65533;> &#65533;&#65533;&#65533;q&#65533;&#65533; \1 rr&#65533;&#65533;&#65533;&#65533;$xA/9&#65533;:"&#65533;:Q&#65533;,3&#65533;&#65533;]&#65533;OF&#65533;=`&#65533;&#65533;\+&#65533;&#65533;*&#65533;@G&#65533;&#65533;&#65533; \&#65533;f(ev&#65533;&#65533;j&#65533;&#65533;&#65533;X<3	x&#65533;&#65533;&#65533;Z!'l&#65533;n&#65533;&#65533;&#65533;'9.&#65533;\B&#65533;SV&#65533;&#65533; /T  &#65533;h1F&#65533;&#65533;2&#65533;a,&#65533;1&#65533;&#65533;5wetF&`&#65533;/&#65533;V&#65533;>&#65533;"+&#65533;&#65533;w&#65533; N	&#65533;&#65533;,&#65533;N'&#65533;&#65533;X&#1687;8]&#65533;
&#65533;&#65533;&#1542;0&#65533;dR&#65533;(&#65533;&#65533;E	^ 10-}3l&#65533;&#65533;-Uo9^&#65533;&#1291;
&#65533;*({I&#65533;&#65533;&#65533;`&#65533;cW&#336;&#65533;y&#65533;&#65533;I&#964;&#65533;&#65533;}h>&#65533; &#65533;&#65533;&#65533;P&#497;&#65533;&#65533;2T&#65533;&#65533;)&#65533;&#65533;	,&#65533;&#65533;0Q5
&#65533;?&#65533;&#65533;/+5%}&#65533;&#65533; [@`?&#65533;L7i&#65533;b&#65533;&#65533;S&#65533;&#65533;k&#65533;c8 =`&#65533; P%&#65533;@&#65533;&#65533;&#65533;&#65533;_&#65533;9&#65533;&#65533;u&#65533;Au&#65533;)l&#65533;h&#65533;0 &&#65533;0&#65533;&#65533;?&#65533;Vp&#65533;
&#65533;&#1038;&#65533;-P6&#65533;&#65533;6&#65533;&#65533;6&#980;{&#65533;S &#65533;&#65533;&#65533;&#65533;v&#65533;$#_&#65533;&#65533;`&#65533;&#65533;&#1604;@o&#65533;&#65533;B&#65533;&#65533;Q&#65533;;`!I_&#65533;}[q&#65533;JQAPg=qU2y &#65533;&#65533;&#65533;&#65533;v&#65533;yU&#65533;&#65533;V&#65533;&#65533;&#65533;5&#65533;&#65533;%&#65533;L?` &#65533;&#65533;&#65533;i&#65533;&#65533;+&#65533;50&#65533;&#65533;&#65533;&#65533;a&#65533;&#65533;&#65533;8&#65533;PG&#65533;)b&#1401;QE:&#65533;C&#65533; &#65533;E	9&#65533;P 7&#65533;=/U.&#65533;C*&&#65533;%&#65533;RV&#65533;E~&#65533;&#65533;&#65533;f$&#65533;O7&#65533;=&#65533; =&#65533;&#65533;&#65533;3W&#65533;&#65533;&#65533;&#65533;&#65533;GN8v F	&#65533;&#65533;y&#65533; &#65533;&#65533;P&#65533;&#65533;y&#65533;~&#672;i&#65533;s&#65533;!&#65533;&#65533;&#65533;&#65533;&#65533;'1 ;&#65533;&#65533;DZ&#65533;2*j8/5!7&#65533;d6&#65533;&#65533;!&#65533;.6%&#65533;&#65533;&#65533;O&#65533;C&#65533;;pp&#65533;d&#65533;!8$0
&#65533;&#65533;,&#65533; &#65533;3G  l"&#65533;&#65533;3d&#65533;&#405;0&#836448;&#65533;Y4	&#905;;&#65533;&#65533;&#1081;&#65533;2X&#65533;=,&#65533;_&#65533;P8!'&#65533;T*&#65533;k&#65533;&#65533;w&#65533;&#65533;y&#65533;&#65533;&#65533;&#65533;;_7 &#65533;fG&#65533;&#65533; CZ&#65533;7&#65533;&#65533;&#65533;&#65533;0+g&#65533;&#65533;&#65533;&#65533;&#65533;&#65533;&#65533;&#2701;&#65533;&#65533;NQ"rrD&#65533;&#65533; ,&#65533;!@p&#65533;*a.&#65533;#&#65533;&#65533;o&#65533;&#65533;>&#65533;&#65533;&#65533;&#65533;{&#65533;&#65533;&#65533;&#65533;&#65533;T&#65533; `ej=&#65533;&#65533;&#65533;&#65533;&#65533; Q<&#65533;|  &#65533;&#65533;%qB&I&#65533;&#65533;D&#65533;SQ&#65533;y1&#65533;CX&#65533;&#65533;&#65533;&#65533;g&#65533;&#65533;0&#65533;@,8&#65533;&#65533;&#65533;(*&#65533;&#65533;&#65533;&#65533; {Bo&#65533;A&#65533;&#65533;&#65533;i1sh&#65533;\&#65533;0hS &#65533;1&#65533;^e&#65533;!&#65533;&#65533;  &#65533;fO&#65533;&#65533; &G&#65533;&#65533;u&#65533;t;8 &#65533;&#65533;&#65533;2&#65533;&#65533;&#65533;t&#65533;&#65533;&#65533; &#65533;&#65533;&#65533;b&#65533;`&#65533;(H&#65533;3&#65533;^$Z&#65533;aWKe&#65533;P}G"&#65533;
|@@^_3&#65533;d&#65533; >&#65533;DRZ &#65533;8FA&#65533;&#65533;UIa&#65533;&#65533;z&#65533;va&#65533;u;&#65533;&#65533;p&#65533;&#1393;&#65533;&#65533;&#65533; &#65533;&#65533;&#65533;&#65533;,&#65533;/&#65533;3 a#T2p/&#65533;PXzyu|&#65533;&#65533; &#65533;;&#65533;&#39145;&#65533;W&#65533;k5P&#65533;!&#65533;F&#65533;R&#65533;9_!&#65533;f&#178;P&#65533;&#65533;&#65533;&#65533;&#65533;v&#65533;&#65533;&#65533;&#65533;3&#65533;&#65533;4x&#65533;.&#65533;&#65533;&#65533;&#65533;r&#65533;&#65533;{r&#65533;<&#65533;<X=&#65533;&#65533;b9&#65533;=&#65533;8iF&#65533;a&#65533;&#65533;h&#65533;P&#65533;&#1253;6`
[&#65533;F/&#65533;u&#1541;&#65533;
g$&#65533;%q&#65533;&#65533;(O6Vhh&#65533;&#65533;&#1757;&#65533;f&#65533;P&#65533;	p&#65533;&#1855;&#65533;&#65533;g&#65533;&#65533;&#65533;\&#65533;&#65533;v&#65533;N&#65533;i=&#65533;&#65533;i&#65533;&#65533;&#65533;W=!&#65533;&#65533;&#65533;4&#65533;A-xEiY&#65533;rq=a*&#65533;l&#65533;Lg &#65533;&#65533;>&#65533;t
A&#65533;&#65533;+,[iy2&#65533;:L2&#65533;&#1089;"T&#65533; 'p`dj&#65533;&#65533;&#65533;|s &#65533;&#65533;&#65533;&#65533;|&#65533;`9&#65533; !&#65533;$2&#65533;&#24949;m&#399;&#65533;UP&#65533;&#65533;zQ%^ 2&#65533;&#65533;P`&#65533;xdwD&#65533; -&#65533;J*9\&#65533;\!&#65533;&#1027;!&#65533;&#65533;&#65533;7.&#65533;r+,F&#65533;&#65533;&#65533;r!&#65533;H&#65533;&#65533; WA&#65533;&#65533;=CiT&#65533;&#65533;sn&#65533;&#65533;/&#65533;E\&#65533;&#378;&#1115;&#65533;&#65533;A<c&#65533;Ph&#65533;'&#65533;&#65533;<A&#65533;&#65533;&#65533;&#426;\&#65533;v&#65533;c&#65533;z<<&#65533;&#65533;&#65533;L&#65533;&#65533;+&#65533;&#65533;&#65533; +&#65533; 
)&#65533;&#65533;L&#65533;r&#65533;&#65533;&#1081;T&#65533;o&#65533;z@&#65533;&#65533;[&#65533;6&#65533;l^&#65533;&#65533;&#499;Ps@f&#1031;&#65533;x,&#65533;m&#65533;y&#65533;&#65533;&#65533;tf&#933;&#65533;&#65533;&#65533;&#65533;0K&#65533; &#65533;&#65533;*&#65533;<k`&#65533;&#65533;&#65533;$S&#65533;u&#65533;&#65533;r&#65533;X&#65533;D&#65533;/	&#65533;V &#65533;JF &#65533;T&#1916;8&#65533;TIt&#65533;`&#65533;N&#65533;&#65533;`&#65533;m&#65533;u&#65533;&#65533;&#1233;&#65533;9&#65533;&#65533;&#1041;&#65533;F&#65533; &#65533;t&#65533;H&#65533;rt&#65533;&#65533;T&#65533;@&#65533;@3&#65533;O&#65533;&#65533;O&#65533;&#65533;>2&#65533;&#65533;q&#65533;.&#65533;&#65533;n&#1243;&60,`&#65533;&#65533; f&#65533;\&#65533;&#65533;&#65533;~&#65533;AQ&#65533;&#1426;(&#65533;t&#65533;&#65533;uX&#65533;&#65533;R=&#65533;&#65533;&#65533;	&#65533;&#43935;&#65533;qJ&#65533;:	)&#65533;&#65533;&#65533;&#712;0J7&#65533;&#65533;=jm &#65533;Ln&#65533;&#65533;&#65533;&#65533;&#65533;u&#65533;l&#65533;&#65533;/&#1466;V&#65533;{w&#65533;e&#65533;W&#65533;&#65533;B&#65533;&#65533;&#65533;&#65533;+&#65533;\&#65533;&#65533;s&#65533;I!&#65533;M&#1617; &#65533;&#65533;&#65533;Bv&#65533;&#65533;=	A<@&#65533;&#65533;Q&#65533;/&#65533;&#65533;W:/&#432; -$,&#879;&#65533;&#65533;\L&#1980;f&#65533;=&#65533;&#65533;@-&#65533;&#65533;&#65533;3[%&#65533;&#65533;<&#65533;r &#65533;&#65533;K~~w&#65533;&#65533;&#65533;	 &#65533;!y&#65533;&#65533;L4&#65533;}&#65533;&#65533;?C&#65533;&#65533;&#65533; &#65533;&#65533;&#65533;&#65533;}&#65533;&#716;	&#65533;5}I&#500;}F&#65533;)&#65533;&#65533;&#6625;lU.&#65533;&#65533;d&#65533;&#65533;&#65533;&#65533;`&#1319;&#65533;&#1561;p&#65533;&#1614;'&#65533;&#65533;&#65533;&#65533;!&#1169;&#65533;&#216;g&#65533;&#65533; &#65533;C
&#65533;&#65533;<&#65533; 0@%+Ps.&#65533;&#65533;+x&#65533;&#65533;y&#65533;d&#65533;&#65533;-ba#6&#65533;&#65533;&#65533;b&#65533;&#65533;Rp&#65533;&#65533;K&&#65533;B Z&#65533;&#65533;@&#65533;&#65533;&#1700;&#65533;&#65533;&#65533;&#65533;gH&#65533;}x&#65533;m&#65533;=&#65533;w&#65533;	&#65533;}&#65533;Y&#65533;&#1371;&#65533;&#65533;&#65533;@= y&#65533;&#65533;0&&#65533;=TR&#65533;&#65533; &#65533;&#65533;&#65533;5A&#65533;&#65533;@p&#65533;&#65533;^tE&#65533;x1.&#65533;B&#65533;*;-&#65533;s&#65533;/^&#65533;Ql{&#65533;&#65533;2&#65533;&#65533;&#65533;&#65533;|&#65533;&#65533; &#669;@&#65533;&#65533;d&#65533;&#65533;&#65533;?&#65533;&#65533;,&#65533;&#65533;&#65533;CO&#65533;e(V[&#65533;57&#65533;B &#65533;p&#65533;&#65533;h&#65533;&#65533;>>;&#65533;&#65533;&#65533;z&#65533;!4>&#65533;y&#65533;&#65533;S.1} #Q` `&#65533;+0&T&#65533; y" &#65533;&#65533;&#383;B&#65533;K;&#65533;PM&#65533;&#65533;y"&#65533;&#65533;&#65533;&#65533;&#65533;b&#678; 1&#65533;T $&#65533;O=J&#65533;-4&#602;3&#65533;1A&#65533;&#65533;!2&#65533;n&#65533;G&#65533;>&#65533;v&#65533;2&#65533;~w&#65533;&#65533;R&#65533;&#65533;  1&#65533;&#65533;|Q&#65533;&#65533;&#65533;H&#65533;0E8&#65533;G&#65533;}"&#65533;&#65533;q|&#704;&#65533;&&#1208;&#797;&#65533;-&#65533;&#65533;/b&#65533;E\;&#65533;X&#65533;&#65533;&#65533;&#65533;&#65533;&#65533;&#65533;!=1&#65533;&#65533;=8&#65533;&#65533;&#65533;&#65533;5&#65533;&#65533;c &#65533;F#&#65533;rl&#65533; #&#65533;&#65533;&#65533;&#65533;L&#65533; 6 &#65533;&#65533;9}&#65533;&#65533;&#2010;&#65533;&#65533;&#1009;&#65533;&#65533;m&#65533;!P&#65533;>/=<>j:&#65533;&#65533;&#1624;&#65533;	&#65533;g @&#513;&#65533;[	f&#65533;i?&#65533;Y ? &#65533;&#65533;&#65533;&#65533;&#65533;5^&#65533;&#65533;&#65533;&#65533;&#65533;&#65533;&#65533;1&#65533;1i&#65533;8/&#65533;R&#65533;/&#65533;Q&#65533;f&#65533;&#65533;3&#65533;&#65533;&#65533;&#65533;m&#65533;&#65533;&#65533;j'jO&#65533;&#65533;Nw;&#65533;h&#65533;<&#65533;m&#65533;&#65533;&#65533;&#65533;w&#65533;&#65533;&#65533;	B&#65533;2&#65533;`&#65533;n2	&#1571;&#65533; &#65533;+&#65533;5&#1762;@&#65533;&#65533;&#65533;O&#65533;&#189;#&#65533;&#65533;&#496;&#65533;&#65533;&#65533;&#65533;$^&#65533;&#65533;&#65533;&#65533;N&#65533;:&#65533;&#216;&#65533;,&#65533;+aH+&#65533;&#65533;&#65533;&#65533;&#65533;c&#65533;&#65533;&#65533;&#65533;&#65533;&#65533;_	pd&#65533;&#338;&#65533;J&#65533;Ll_&#65533;r.&#65533;&#65533;&#65533;&#65533;&#65533;&#65533;&#65533;&#65533;&#65533;&#65533;&#65533;&#65533;&#65533;&#65533;.2&#65533;&#65533;&#65533;!#+&#65533;"+,+3&6 	B?&#65533;&#65533;7&#65533;
 &#65533;&#65533;&#65533;&#65533;&#65533;&#65533;&#65533; &#65533;7&#65533;??
7&#65533;&#65533; &#65533; !!1&#65533;,!#&#65533;&#65533;&#65533;1&#65533;&#65533;&#65533;5A&#65533;&#65533;&#65533;&#65533;&#65533;&#65533;&#65533;H&#65533;&#65533;&#65533;&#65533;&#65533;K&#65533;0&#65533;&#65533;&#65533;Z&#65533;&#65533;!&#65533;&#65533;&#65533;o&#65533;&#65533;&#65533;&#65533;&#65533;&#65533;b]&#65533;	&#65533;4hP&#65533;1Z&#65533;Sg&#65533;@&#65533;r+X&#65533;B`A&#65533;e&#65533;&#65533;L  &#65533; t&#65533;&#65533;&#65533;@&#65533;&#65533;&#65533;bA&#65533;&#65533;&#774;&#65533;& &#65533;!&#65533;&#65533;&#65533;o.&#65533;8&#65533;&#199;&#65533;h&#65533;&#65533;&#65533;)B&#65533;i&#65533;&#669;&#65533;&#65533;H&#65533;p&#65533;>&#65533;k&#65533;&#65533;x&#65533;;q&#65533;&#65533;&#65533;/H&#65533;&#65533;`&#65533;&#65533;k&#65533;&#312;p&#65533;E'0&#65533;3@Vt&#65533;p`W&#65533; &#65533;&#65533; z+&#65533;2!; D&#65533;u&#65533;&#65533;&#65533;]&#65533;s&#65533;&#65533;',\&#65533;iI3&#65533; !B&#65533;nAB&#65533;
y&#65533;e&#65533;I[&#65533;&#65533;&#65533;0H\&#65533;n{&#65533;m&#65533;&#65533;*&#65533;&#65533;0&#65533;&#65533;&#65533;LH<_&#65533;z&#65533;3&#65533;&#65533;&#65533;%B&#65533;&#65533;P&#65533;&#65533;&#65533;&#65533;E1&#65533;&#65533;&#65533;X!| M2O &#65533;p&#65533;(&#65533;n&#65533;&#65533;Tn&#65533;&#65533;&#65533;&#65533;o&#65533;&#65533;B&#65533;=&#65533;P  !&#65533;&#65533;/&#65533;R!!e&#65533;/`&#65533;{1&#65533;@&#65533;&#65533;g&#65533;&#65533;&#65533;&#65533;&#65533;&#65533;:&#65533;'C=&#65533;A&#65533;_E&&#65533;V&#65533;A"#!&#65533;()e&#65533;&#65533;D"&#65533;A&#65533;&#65533;H&#65533;&#65533;&#65533; &#65533;7G&#65533;E&#65533;&#65533;&#65533;Fj& B$ &#65533;&#65533;&#65533;&#65533;&#65533;)A&#65533;&#65533;
Q p84&#65533;`&#65533;	,&#65533;$X&#65533;f=&#65533; "`>p&#65533;&#65533;%&#65533;&#65533;Hd &#65533;&#1316;""&#65533;cj!>IQ&#65533;S&#65533;&#65533;&#65533;H&#65533;*&#47878;\	I2a&#65533;&#65533;?&#65533;<&#65533;H&#65533;&#65533;p  = &#65533;&#65533;-&#65533;&#65533;!&#65533;&#65533;-Xc(U&#1196;&#65533;C+~`K.E&#65533;/&#65533;-&#65533;&#65533;n&#65533;!&#65533;&#65533;j	&#65533;&#65533;&#65533;&#65533;&@@&#65533;C)&#65533;X&#65533;iY&#65533;&#65533;&#65533;&#65533;_3&#65533;7&#65533;t)&#168;&#65533;&#65533;j&#65533;&#65533;/'&#65533;P&#1064;3R&#65533;;G&#65533;H]&#65533;&#65533;&#65533;H&#65533;&#65533;&#65533;H>&#65533;&#65533;&#65533;&#65533;@@&#65533;&#65533;4&#65533;&#65533;&#65533;,BB&#65533;`B;&#793;&#65533;B&#65533;&#65533;
Qx[eR&#65533;a&#1063;&#65533;&#65533;&#65533;&#65533;&#65533;&#65533;&#65533;<&#65533;|@&#65533;&#65533;
$&#65533;p&#65533;&#65533;&#65533;`XY&#65533;&#65533;K@&#65533;&#626;&#65533;3f&#65533;62&#65533;&#65533;&#65533;Sv&#65533;p$M&#65533;-&#65533;_&#65533;F&#65533;zi&#65533;Kd&#65533;&#1552;&#1424;&#65533;P&#65533;,|&#65533;&#65533;W&#65533;&#65533;\&#65533;p&#65533;6 &#65533;r&#65533;&#65533;&#65533;e&#65533; Di&#65533;&#1309;;C&#65533;&#65533;n&#65533;&#65533;6&#65533;>&#65533;&#65533;&#65533;&#65533;:1&#65533;oD&#65533;&#806;&#65533;b&#65533;&#65533;&#65533;&#65533;~V:&#65533;
&#65533;&#65533;""&#65533;&#65533;&#65533; t&#65533;&#65533;;\&#65533;&#65533;@Cq&#65533;&#65533;|&#65533;nO&#65533;[&#65533;&#65533;&#65533;s\&#65533;&#65533;&#65533;&#65533;&#65533;H&#65533;bv&#65533;&#65533;$&#65533;  &#65533; Z&#65533;>&#65533;&#65533;p&&#65533;pn&#65533;@T&#65533;&#65533;&#65533;{.L/Mm.&#65533;X&#65533;&#65533;h&#65533;&#65533;]&#65533;@&#65533;&#65533;k&#65533;&#65533;&#65533;1&#65533;&#65533;1&#65533;?&#65533;S&#65533;
@RnX/d&#65533;&#65533;&#65533;FH6Ni&#65533;&#65533;&#65533;G1&#65533;&#65533;1&#65533;`B[&#65533;&#65533;&#65533;=B&#65533;@&#65533;y@&#65533;&#65533;&#65533;I&#65533;&#65533;wh@2@L&#65533;L, &#65533;f&#65533;&#65533;g]&#61663;&#65533;@?&#1856;&#65533;&#65533;&#65533;\4&#65533;1o&#65533;7&#296;Vj&#65533;&#65533;@&#65533;P 0j&#65533;f&#65533;&#65533;%`&#1936;&#386;&#65533;@&#65533;&#65533;$Z&#65533;&#65533;&#65533;&#65533;I3&#65533;A&#65533;LH&#516;G&#65533;)^!&#65533;2&#65533;,2!&#65533;|&#65533;&#65533;&#65533;&#65533; &#65533;&#65533;&#65533;G&#65533;&#65533;$&#65533;<&#65533;&#65533;9&#65533;	&#65533;G&#65533;&#65533;@.+&#65533;&#65533;B&#65533;&#65533;	!N&#65533;[&#65533;1f&#1645;A
c&#65533;a&#65533;&#65533;&#65533;&#65533;&#65533; +&#65533;2&#65533;H&#65533;&#65533;1M&#65533;&#65533;&#65533;&#65533;&#527;&#65533;&#65533;`U&#65533;J&#65533;&#137;&#65533;&#65533;..|&#65533;#&#65533;&#65533;hSJ&#1172;O6&#65533;&#65533;r&#65533;F&#65533;&#65533; &0&#65533;`&#65533;&#65533;&#65533;&#65533;&#65533;.&#65533;&#242;(}&#65533;&#65533;
&#65533;&#65533;h&#65533;A&#65533;&#65533;&#65533;d @8&#837;1&#65533;&#65533;#/	cs&#65533;&#65533;&#65533;`!&#65533;)&#65533;&#65533;&#65533;h&#1027;&#65533;YEM&#65533;&#65533;X&#65533;&#65533;ha&#65533;#-0@/| &#65533;
d&#65533;V&#65533;d&#65533;js&#65533;&#65533;&#65533;&#65533;r;$NFMF&#65533;\r9R&#65533;&#65533;&#65533;EX M&#65533;&#65533;&#65533;AD0 &#65533;.f/Y&#65533;&#65533;X@ &#65533;l&#65533;&#65533;&#1152;F&#65533;@&#65533;F&#65533;&#65533;S&#65533;&#65533;&#65533;Z&#65533;&#65533;4&#65533;&#65533;&#885;&#65533;`p&#65533;8&#65533;.5&#65533;`dx\Z&#65533;BX&#65533;*(&#65533;/
&#65533;&#65533;I&#145997;&#65533;S&#65533;&#65533;&#65533;?R&#65533;Pd!n&#65533;&#65533;&#65533;$iR &#65533;^_.&#65533;&#1271;H&#65533;a&#65533;&#65533;&#65533;&#65533;&#65533;Rdg&#65533;
 &#65533;&#65533;x&#65533;&&#65533;&#65533;6&#65533;&#65533;&#65533;&#65533;X }it\pB &#65533;I8;&#65533;b. &#65533;&#65533;l&#65533;&#65533;&#65533;&#65533;^&#65533;&#421;&#1447;&#65533;&#65533;'n&#65533;&#1825;&#65533;&#65533;5&#65533;&%&#1094;&#65533;&#65533;C&#65533;,&#65533;f&#65533;O&#65533;&#65533;&#65533;&#65533;b&#65533;&#65533;&#65533;&#64675;&#65533;&#65533;gTH&#65533;&#65533;!&#65533;K&#65533;!&#65533;&#65533;&#65533;&#65533;&#65533;_g9*.&#65533;&#65533;PX#&#65533;&#65533;+2 *P~h&#65533;xe&#65533;]>`E&#65533;&#65533;g&#65533;)rnEBB@?-&#1324;&#65533;Q.&#65533;&#65533;&#65533; e&#65533;bhg\Wz&#65533;&#65533;&#65533;=`&#65533;:&#65533;%Nu&#65533;[&#65533;)0&#65533;4&#65533;&&#65533;&#65533;EM&#65533;)&#65533;&#869;s&#65533;&#65533;O52&#65533;!&#65533;&#65533;&#65533;&#65533;&#65533;o&#65533;&#65533;&#65533;D&#665;e&#65533;&#65533;&#65533;&#13032;&#65533;Z"&#65533;*&#65533;&#516;zT;
  &#65533;&#65533;M{&#65533;&#65533;&#65533;&#65533;[&#65533;P&#65533;&#65533;,sF!t(e\$&#65533;
2&#65533;&#65533;&#65533;&#65533;&#65533;o5&#65533;&#65533;&#65533;'<h &#65533;G&#65533;&#65533;&#65533;&#65533;:&#65533;&#65533;&#65533;g&#65533;Wk&#65533;d&#65533;&#65533;&#65533;##1&#65533;&#65533;&#1310;&#65533;&#1586;lI&#1944;&#65533;U&#65533;,&#65533;&#65533;@&#1446;]2&#65533;B,&#65533;!&#65533;&#65533; L1&#65533;&#65533;Dt&#1692;&#65533;&#65533;:~z&#65533;/1&#65533;j*`&#65533;Mq&#65533;&#65533;&#65533;Z$@mC&#65533;ON&#65533;&#65533;P&#65533;!&#65533; [d&#65533;s&#65533;jsb&#65533;uA&#65533;xB&#65533;&#65533;&#65533;a&#65533;&#65533;S
b&#65533;&#65533;R&#65533; b&#65533;a&#65533;
I&#65533;&#1052;er&#65533;&#65533;=<R&#65533;c&#65533;L`&#65533;V&#65533;&#65533;&#65533;&#65533;&#65533;&#65533;6&#65533;3P&#65533;&#65533;&#65533;G&#65533;&#65533;s@&#65533;&#65533;&#65533;\&#65533;Y&#535;nRwq#8&#65533;&#65533;&#65533;&#65533;&#65533;&#65533; &#65533;&#65533;'&#65533;F(&#65533;&#65533;e&#65533;&#65533;a&#65533;>1O&#65533;&#65533;&#65533;JL&#65533;&#65533;'>&#65533;&#65533;&#65533;&#65533;}@l%Z,&#65533;F&#65533;%&#65533;<'&#65533;&#65533;fx,&#65533;s&#65533;D&#65533;#i&#65533;&&#65533;&#65533;i&#65533;8ZCp&#745;o&#65533;$=PA&#65533;vC\ &#65533;&#65533;#&#65533;G:&#65533;&#65533;&#65533;&#65533;&#65533;\&#65533;i&#65533;&#65533;Zx&#1416;&#65533; &#65533;~&#65533;&#65533;&#65533;e@2*;j&#65533;8&#65533;X&#65533;&#65533;&#65533;r&#65533;|0E&#1177;&#65533;jS.r&#65533;&#65533;}&#65533;B`&#65533;S@&#65533;&#65533;&#65533;?WAa&#65533;	tNm&#65533; &#65533;%&#65533;W^&#65533;&#65533;@&#65533;&#65533;]:&#65533;4&#65533;?@2Y|&#65533;%;,&#65533;{&#65533;  &#65533;o&#65533;T&#65533;&#65533;&#65533;
&#65533;]&#65533;^&#65533;v|G&#65533;&#65533;&#65533;&#65533;-s&#65533;&#65533;z&#65533;&#65533;&#65533;&#65533;vW}&#65533;&#65533;.=&#65533;*	t2/&#65533;&#65533;&#65533;&#65533;=w(N&#65533;&#65533; &#65533;@b&#65533;&#65533;G&#65533;-z&#65533;3h&#65533;&#65533;CS3&#65533;E&#65533;&#65533;na&#65533;&#65533; 5&#65533;&#65533;@$&#65533;X&#65533;!	&#65533;&#65533;L&#65533;@~&#65533;@&#65533;1u&#65533;&#65533; sG #v&#65533;_&#65533;%&#65533;q&#65533;gk&#65533;acuq	&#65533; &#65533;&#65533;ka&#65533;xU&#194;+F&#65533;&#65533;Z&#65533;U&#65533;bmm&#65533;Jq&#65533;8\$&#65533;P&#65533;b+&#65533;PLA{&#65533;9&#65533;29mL&#65533;&#65533;2&#65533;&#65533;4"&#65533;-:&#65533;&#65533;p&#65533;&#65533;T7w&#65533;Z&#65533;b}8hY&#65533;&#65533;)&#65533;&#65533;,;h&#65533;&#65533;&#65533;&#65533; 	&#65533;&#65533;#&#65533;Di&#65533;o&#65533;&#65533;&#65533;&#65533;&#65533;&#65533;5&#65533;&#65533;ux5"&#65533;`m@&#65533;>&#65533;U5&#65533;&#65533;&#480;&#65533;&#65533;{+&#65533;K&#65533;Q&#65533;m
&#65533;&#65533;'!?/&#65533;{&#65533;R&#65533;w&#65533;&#65533;&5&#65533; &#65533;&#65533;0&#65533;xNg&#65533;&#65533;&#65533;i&#65533;  &#65533;&#65533;&#65533;&#65533;X&#65533;&#65533;&#65533;&#65533;&#65533;&#65533;&#65533;bq&#65533;&#65533;&#65533;&#65533;b1&#65533;&#65533;>}&#65533;ZR  5&#65533;r: 7&#65533;W&#65533;r[&#65533;A&#65533;QBOG6K&#65533;&#65533;zJ&#65533;&#65533;K1{V&#65533; 'tv.7&#65533;J&#65533;&#65533;.&#65533;&#65533;&#65533;4&#65533;d #&#65533;&&#65533;!,+ j&#65533;&#65533;%&#65533;&#65533;Y&#65533;&#65533;S2n&#65533;8&#65533;8&#65533;&#65533;	S"	cce&#65533;&#65533;%h^#77`&#65533;&#65533;&#65533;7&#65533;0 &#65533;q&#65533;&#257;V7"!&#65533;:@@U&#65533;{&#65533;b&#65533;&#1830;&#65533;&#65533;w&#65533;E&#65533;3&#65533;uK&#65533;(Q&#65533;tuvFi$&#65533;&#65533;&#65533;&#65533;.&#65533;.&#65533;(&#65533;&#65533; 6&#65533;&#65533;&#65533;&#65533;%y&#65533;*I&#65533;&#65533;a&#65533;&#65533;&#278;t&#65533;'&#65533;&#65533;&#65533;&#65533; ,J&#65533;9+ &#65533; M`&#65533; 1&#65533;L&#65533;N]!O-&#65533;-&#65533;&#65533;&#65533;b&#65533;&#65533;8&#65533;B(&#65533;qPB&#65533;z{&#65533;z&#65533;&#65533;\&#65533;&#468;&#65533;&#65533;&#65533;&#65533;&#65533;&#981;&#65533;&#65533;..c:g$&#65533;&#65533;bM&#65533;D!/&#65533;)&#952;2rT#&#65533;&#65533;G&#65533;&#65533;|&#65533;%&#65533;&#65533;>&#65533;<siT6e&#65533;Ve~&#65533;&#65533;N	!&#65533;&#65533;&#65533;c&#65533;PTX&#65533;&#65533;"&#65533;M|sx&#224;&#65533;; S&#65533;&#65533;{&#65533;&#65533;.&#65533; .&#65533;&#65533;"&#65533;&#65533;&#65533;&#65533;PG&#65533;9{&#65533;&#65533;&#65533;&#65533;3Lq&#65533;w9&#65533;&#65533;&#65533; h&#65533;{&#65533;v  &#65533;8&#65533;&#65533; 3 0@+&#65533;fbI&#65533;&#65533;&#65533;&#65533;"C&#65533;/&#65533;&#65533;vT,&#65533;g#r&#65533; #" 3&#65533;&#65533;&#65533;y&#65533;&#65533;9&#65533;ER I+&#65533;&#65533;N!&#65533;w&#65533;000D&#65533;PA&#65533;){&#65533;&#65533;dL&#65533;&#65533;l&#65533;&#65533;P&#65533;yh&#65533;U&#65533;p&#65533;&#65533;&#65533;-&#65533;&#65533;3&#65533;&#65533;p&#65533;@\&#65533;P&#65533;&#65533;&#65533;rLU&#65533;`&#65533;r -&#65533;D&#65533;[&#65533;f&#65533;$i&#65533;(u7k'&#65533;&#65533;&#65533;&#65533;+&#65533;P;&#65533;	&#65533;&#540;$&#65533;s
NJ&#65533;&#65533;k{1 &#65533;U&#65533;&#65533;&#65533;&#65533;&#65533;`#&#65533;fc&#65533;Ri #&#65533;{&#65533;R&#65533;/39D&#65533;&#65533;&#65533;&#65533;&#65533;:3nK!{\&#65533;1&#65533;&#65533;?&#65533;&#65533;&#65533;04R&#65533;{&#65533; /&#65533;D&#65533;&#65533;F(&#65533;C&#65533;*&#65533;&#65533;L&#167;&#65533;!&#65533;w&#65533;"3=&#310;&#65533;&#65533;x}u&#65533;&#65533;&#65533;b&#65533;&#65533;&#65533; J&#65533;&#199;@&#65533;1v&#65533;&#65533;	&#65533;c&#65533;5m&#65533;&#65533;`&#65533;f&#65533;&#65533;Q&#65533;T(&#65533;&#65533;&#65533;&&#65533;Q&#65533;&#65533;&#65533;&#65533;&#65533;&#65533;&#192;&#65533;!{&#65533;&#65533; &#65533;bOw&#65533;&#65533;F&#65533;/&#65533;2s&#65533;&#65533;Q&#65533;q&#65533;N'&#65533;&#2003;5&#65533;&#65533;&#65533;	"&#65533;&#65533;'&#65533;&#65533;&#65533;2&#65533;&#65533;C&#65533;&#65533;&#65533;&#65533;&#65533;&#65533;&#65533;*vG%&#65533;&#65533;OE*1^&#65533;&#1474;,&#65533;ZA&#65533;&#65533;O&#1715;4&#65533;P ##5W&#65533;&#65533;b&#65533;&#65533; &#65533;2&#65533;&#65533;&#65533;B
&#65533;&#65533;&#65533;[&#65533;&#65533;&#65533;&#65533;&#65533;&#65533;&#65533;&#65533;&#65533;&#65533;&#65533;9&#65533;&#65533;:4<&#65533;!h&#65533;s,&#65533;@&#65533;&#65533;]c&#65533;{&#65533;&#65533;&#65533;W&#65533;&#65533;&#65533;!r&#65533;qC[Bw&#65533;&#65533;&#65533; &#65533;&#65533;sww&#65533;3&#65533;j&#65533;<&#65533;p&#65533;'&#65533;I&#65533;q3j&#65533;Gp&#65533;a"gj&#65533;&#65533;YUbA&#65533;&#65533;^&#65533;0&#65533;0#E7p &#65533;&#65533;euP&#65533;&#65533;{&#65533;&#65533;.&#65533;98&#65533;E9&#65533;&#65533; 	F&#65533;&#65533;O!'&#65533;0&#65533;U:&#65533;h&#65533;&#65533;&#65533;z&+&#65533;4vS PV&#65533; ^{&#65533;&#65533;$&#65533;&#65533;&#65533;&#65533;&#65533;Ip&#65533;&#65533;&#65533;&#65533;&#65533;&#65533;&#65533;&#65533;6h&#65533;&#2004;*&#65533;cC(%&#65533;&#65533;7+0&#65533;&#65533;q!af=&#65533;0  &#65533;2&#65533;&#65533;L&#65533;&#65533;85L3C&#65533;-Ek&#65533;N&#65533;&#65533;&#65533;&#1587;&#65533;&#65533;&#65533;&#65533;&#65533;&#65533;&#65533;'64P&#65533;<&#65533;&#65533;&#65533;f&#65533;&#65533;!3u&#65533;	"&#1669;&#65533;&#65533;&#65533;_&#65533;&#65533;&#65533; &#65533;&#65533;&#65533;Ce#&#65533;%&#65533;7&#65533;y &#65533;&#520280;&#65533;z&#65533;&#65533;&#65533;	&#65533;&#65533;&#65533;&#65533;&#65533;&#65533;&#65533;"&#65533;&#65533;&#65533;&#65533;&#65533;b&#65533;"&#65533;\%&#65533;5H&#65533; &#65533;M&#65533;4&#65533;&#65533;
OGT*&#65533;&#65533;&#65533;JJn&#65533;&#65533;!N&#65533;&#65533;a&#65533;&#65533;p&#65533;?&#65533;.G&#65533;8&#65533;#59@+fW&#65533;1&#65533;&#65533;&#65533;F&#65533;*'&#65533;%&#65533;&#65533;&#65533;&#65533;+&#65533;K1|&#65533;Rbi&#27740;#A#L)2&#65533;&#65533;&#65533;PZ\F&#65533;aU@&#65533;&#65533;&#65533;b.&#65533;&#65533;m&#65533;	(&#65533;8{&#65533;t&#65533;FN9{&#65533;4h&#65533;&#1528;&#65533;P&#65533;&#65533;&#65533;b&#65533;&#65533;lYm[*<]&#65533;&#65533; &#65533;v	q	`Gr#&#65533;&#65533;q&#65533;&#65533;X|jpI&#65533;eS&#65533;P3&#65533;p&#65533;&#65533;20,3P Z&#65533;R# .&#65533;D x(&#65533;6/u&#65533;4O1&#65533;&#65533;E:E&#606;&#65533;&#65533;&#65533;&#65533;(&#65533;&#65533;&#65533;&#65533;&#65533;i&#65533;&#65533;x&#65533;&#65533;Gm&#65533;%0&#65533;/&#65533;tT&#65533;(@&#65533;=r	 xJ&#65533;&#65533;&#65533; &#65533;&#7813;&#65533;&#689;6+&#65533;&#65533;<eKd&#65533;&#65533;&#65533;&#65533;&#65533;6&#65533;&#65533;$&#65533;Ik &#65533;[&#65533;9&#65533;N&#65533;&#65533;mk-&#65533;X&H&#65533;(L&#65533;-.p &#65533;&#65533;&#65533;Y6&#65533;b&#65533;&#65533;{?qP&#688;&#65533;&#65533;P&#65533;&#65533;&#65533;"&#65533;*&#65533;'{$&#65533;m&#65533;&#65533; &#65533;&#65533;S&#65533;FiT,&#65533;&#887;&#65533;b&#65533;&#65533;&#65533;k&#65533;&#65533;$ &#65533; :&#65533;#&#65533;&#65533;&#65533;'&#65533;&#65533;&#65533;&#65533;&#65533;&#925;\&#65533;&#1305;&#65533;*&#65533;A&#65533;&#65533;&#65533;&#65533;	]3&#65533;&#65533;NvA#@ &#65533;(y 1 &#65533;R&#65533;&#65533;<&#65533;{E&#65533;&#65533;&#65533;UT&#65533;w&#1203;6&#788;_&#65533;&#65533;&#65533;&#1189;&#65533;.AJ-6&#65533;r&#65533;&#1163;&#65533;&#65533;&#65533;&#65533;&#65533;&#65533; &#65533;H^U&#65533;z~~&#65533;&#65533;L&#65533; &#65533;&#65533;o&#65533;&#65533;&#65533;\&#1287;P&#65533;&#65533;B&#65533;&#65533;)&#65533;g[# &#65533;"	" i &#65533;&#44361;&#65533;4Z&#65533;7&#65533;B /&#65533;>&#65533;v(/v&#65533;&#65533;&#65533;&#65533;Lt8[&#65533;&#65533;&#65533;'&#65533;<b&#65533;p&#65533;V&#65533;E&#65533;0]
&#65533;L#r@S&#65533;bP&#65533;&#65533;C(SP&#1663;&#65533;%&#65533;`&#65533;&#65533;&#65533;x&#65533;&#65533;&#65533;&#65533;x&#65533;MH&#65533;,N&#65533;K1 &#65533;&#2012;X&#65533;)&#65533;&#608;&#65533;7Eu&#65533;u&#146;&#65533;s  m"&#1832;=g:n&#65533;V&#65533;&#65533; &#65533;&#65533;E&#1694;&#65533;&#65533;EwKMq&#277;&#65533;J&#65533;&#65533;;&#1215;]m-&#65533;y 
&#65533;&#65533;Z#|&#65533;&#65533;_R= &&#65533;&#65533;&#65533;	_&#65533;Tq&#65533;Au&#65533;&#65533;x&#65533;&#65533; H&#65533;_&#65533;&#65533;&#65533;&#65533;&#65533;Cn&#65533;Y&#65533;cf&#65533;&#65533;W&#65533;&#65533;*"&#65533;`&#65533;71/&#65533;&#65533;&#1286;&#65533;/c:4`apRh&#65533;|?:&#65533;E&#65533;+&#65533;&#65533;!&#65533;	&#65533; ?WQ&#65533;&#65533;&#65533;&#65533;s&#65533;B&#65533; 2G%&#65533;&#65533;S 6 $0&#65533;|&#65533;y&#65533;S=&#65533;&#322;&#65533;3&#65533;|z&#65533;#&#65533;	&#65533;s&#1896;&#65533;&#65533;&#65533;&#7119;&#65533;&#65533;&#65533;64&#65533;jf3&#65533;&#65533;^s$`&#65533;e&#65533;K&#65533;D1&#65533;&#65533;*&#65533;,V,&#65533;/g&#65533;k&#65533;&#65533;T8&#65533;]&#65533;&#65533;bk&#65533;&#65533;&#65533;&#65533;2&#65533;B&#65533;&#65533;	&#65533;&#65533;[(&#65533;@&#65533;a
&#65533;P&#65533;i^&#65533;&#65533;&#65533;/=&#65533;&#65533;&#1271;1%&#1195;&#65533;.&#65533;2M$&#65533;%&#65533;m&#65533;&#65533;E&#65533;&#65533;&#65533;&#65533;&#65533;&#65533;#&#65533;&#65533;&#65533;Y&#65533;&#65533;&#65533;`YA&#65533;*&#65533;sT?&#65533;&#65533;Lc(/&#65533;&#65533;&#65533;FCc&#65533;pPM&#65533;&#65533;&#65533;&#1541;&#65533;F&#65533;&#65533;B&#65533;&#65533;eg&#65533;&#65533;&#65533;H&#65533;&#65533;&#65533;.7@ &#1148;&#65533;gaG&#65533;P&#65533;Rr&#65533;&#65533;G&#65533;&#65533;,&#65533;&#65533;$&#65533;&#65533;&#65533;&#65533;<&#65533;j{&#65533;&#65533;&#65533;<!&#65533;S&#65533;%&#65533;	&#65533;&#65533;#}EI&#65533;0f&#65533;^	5&#65533;&#65533;&#65533;8 0rfF&#65533;&#65533;"`&#65533; &#65533;. &#1212;{&#732;&#65533;pM&#65533;&#65533;>&#65533;6&#65533;&#747;'&#65533;`&#65533;&#65533;54&#65533;#;&#65533;(P%]W&#65533;&#360; &#65533;O&#65533;&#65533;A&#65533;g:&#65533;&#65533;&#65533;&#1705;63 Hv&#65533;&#65533;&#65533;&#65533;&#65533;#SL&#65533;ER&#65533;$&#65533;/
1+&#65533;&#65533;q~x &#65533;&#65533;&#65533;a&#65533;&#65533;&#65533;&#65533;}j!C&#65533;%/&#65533;&#65533;&#65533;&#65533;&#65533;&#65533;"&#65533;C&#65533;0&#65533;&#65533;$&#65533;&#65533;5Q:w&#65533;&#65533;6&#463;y&#65533;&#65533;t&#65533;Y&#65533;;&#65533;g&#65533;&#65533;Jz?V&#65533;&#65533;oEN&#65533;.&#65533;&#65533;&#65533;t&#65533;&#65533;C.&#65533;&#65533;&#65533;&#65533;&#65533;&#65533;&#65533;&#65533;&#65533;&#65533;?&#65533;&#65533;&#65533;9&#65533;!	&#65533;&#65533;/5&#65533;ko_&#941;"&#8912;&#65533;>-1&#65533;&#65533;5&#65533;&#65533;&#65533;&#65533;&#65533;&#957;&#65533;$?&#65533;&#65533;$&#65533;&#65533;&#65533;&#65533;<om&#65533;&#65533;V ]h&#65533;6&#65533;&#65533;&#65533;..O&#65533;a@&#65533;9	&#65533;Q&#65533;H+&#65533;s&#65533;&#65533;l G&#1037; <),&#65533;&#65533;-&#65533;&#65533;&#65533;&#65533;&#65533;&#65533;&#65533;,&#65533;&#65533;&#65533;&#65533;2&#65533;&#65533;&#65533;&#65533;&#65533;5>5&#65533;&#65533;&#65533;&#65533;&#65533;&#65533;&#65533;&#65533;&#65533;&#65533;&#65533;&#65533;&#65533;&#65533;&#65533;&#65533;&#65533;&#65533;&#65533;&#65533;&#65533;&#65533;$&#65533;&#65533;&#65533;+=#&#65533;,.*<($"==& :&#65533;&&#65533;&
;

?7  &#65533;&#65533;&#65533;&#65533;&#65533;&#65533;&#65533;	&#65533;&#65533;&#65533;<&#65533;n&#65533;&#65533; A	&HgB&#65533;6$&#65533;&#65533;G&#65533;&#65533;&#65533;$&#65533;PA&#65533;*b&#65533;>(@&#65533;&#65533;&#65533;|&#65533;Bf&#65533;C&#65533;H&#65533;N&#65533;&#65533;&#65533;%g&#65533;Z&#65533;6@X/&#65533;&#65533;&#65533;!]&#692;),hzE3&#65533;&#65533;&#65533;*%&#65533;C/@&#65533;V}&#65533;&#65533;k&#65533;'8&#1068;&#65533;	lc<&#65533;0bF&#65533;TPP!&#65533;&#65533;p&#65533; P&#65533;&#65533;`&#65533;&#65533;v0&#65533;W&#65533;&#65533;J#&#65533;&#65533;/ &#65533;&#65533;  &#65533;&#65533;g&#65533;'~&#65533;q&#65533;&#65533;&#65533;q&nX`a&#65533;&#65533;*6d&#65533;p*5&#65533;&#65533;&#176;&#65533;&#65533; ~&#484;%&#65533;1Y&y&#885;T&#65533;i&#65533;P&#65533;&#65533;&#65533;DJ&#1641;&#65533;&#46298;&#1490;9)&#65533;S&#1671;QRK&#65533;hLdF&#65533;p&#65533;B&#65533;&#65533; &#65533;&#65533;-c&#65533;	(*&#65533;&#65533;B&#65533;l &#65533; 8&#65533;&#65533;&#65533;&#65533;	&#65533; ;F$D&#65533;&#65533;c&#65533;c&#65533;MR&#65533;/M&#65533;A&#1139;C&#65533;&#65533;&#65533;&#65533;&#65533;Q&#65533;&#65533;/hDN6&#65533;0&#65533;
&#65533;&#65533;&#65533;&#65533;&#65533;p"&#65533;G&#65533;1&#65533;&#65533;7A,ABv&#65533;=U&#65533;&#65533;&#65533;U&#65533;.&#65533;L&#65533;d&#1359;.Gf&#65533;XH6&#65533;,&#65533;&#65533;^%&#65533;&#65533;ed&#65533;-g&#65533;&&#65533;&#65533;2(&#65533;B!5<&#65533;&#65533;U&#65533;&#65533;&#65533;[&#65533;&#65533;` =&#65533; &#65533;&&#65533; 9&#65533;&#1550;;&#65533;&#65533;&#65533;&#65533;X&#65533;#&#65533;S&#65533;(&#65533;e&#65533;3O;=&#288;B&#65533;&#65533;&&#65533;7&#65533;xC&#65533; ]&#65533;T&#65533;@JiwR&#65533;@&#65533;&#65533;&#481;K&#65533;&#65533;T&#65533;+%Ty/C!Ic-&#65533;U&#65533;&#65533;&#65533;:&#65533;&#65533;_:&#65533;)49%-.9[^*&#65533;&#65533;&#65533;&#65533;e&#65533;L$]&#65533;H@P&#65533;$&#65533;F# &#65533;&#65533; +&#65533;&#65533;&#192;8	&#65533;&#65533;&#65533;(&#65533;iD&#65533;a=&#65533;D
&#65533;&#65533;&#65533;NYh&#1057;>(&#65533; < &#65533;&#65533;&#65533;RD&#65533;E&#65533;&#65533;kAG&#65533;&#65533;At&#65533;&#65533;z&#65533;PLs>`&#65533;$&#65533;U%\%5X[&#65533;&#806;,|&#65533;&#726;Y&#65533;&#65533;&#65533;&#65533;&#65533;L ]&#65533;F'&#65533;&#65533;,2&#65533;&#65533;A &#65533;@USC&#65533;&#65533; MIf&#65533;&#65533;&#65533;
*&#65533;&#65533;1s&#65533;&#65533;K0&#65533;
<0	|&#65533;8&#65533;H&#65533; &#65533;&#65533;1&#65533;&#65533;0&&#65533;=&#65533;JZ&#612;bP&#65533;=&#65533;mzqC@|&#65533;&#65533;`&#65533;Zt&#65533;i&#65533;I hGl]&#65533;$|P&#65533;8s&#65533;&#65533;&#65533;5&#65533;&#1009;D&#65533;&#65533;&#65533;&#65533;6&#65533;&#65533;&#1191;&#65533;n;&#65533;H&#65533;g&#65533;&#65533;&#65533;Y&#65533;&#65533;&#65533;&#65533;m&#65533;Vi*g&#65533;$&#65533;3'&#65533;p&#65533;?&#834;'&#65533;&#65533;*p&#65533;C&#65533;#&#65533;&#65533;2	&&#65533;F&#65533;&#65533;pq&#65533;&#65533;ic&#65533;&#65533;3<@&#65533;D&#65533; &#65533;&#65533;V<~;E&#65533;&#65533;/&#65533;@ )&#65533;&#65533;	+jAH@&#65533;p&#65533;5&#65533;&#1457;&#65533;B&#65533;` &#65533;-P&#65533;p&#65533;&#65533;0&#65533;[ &#65533;&#65533;Z"&#65533;n&#1870;H&#65533;&#65533;+&#65533;&#65533;%C&#65533;&#65533;&#65533;&#65533;tR&#65533;&#65533;bC[&#65533;J!&#65533;G:H&#1030;$&#65533;V
&#65533;C&#65533;L(&#65533;]&#65533;`&#65533;&#65533;&#65533;&#65533;B`&#65533;&#65533;~ &#65533;&#65533;1&#65533;&#65533;>"&#65533;Li&#65533;3Hb&#65533;&#65533;&#65533;&#65533;&#65533;T!&#65533; >!`&#65533;+&#65533;9&#65533;D&#65533;<&#65533;&#65533;(@&#65533;%&#65533;&#65533;&#65533;&#65533;WAa,&#65533;"&#65533;&#65533;&#65533;&#65533;&#65533;BB&#65533;&#65533;&#486;&#65533;7&#65533;&#65533;&#65533;B&#65533;A&#1789;&#65533;iV&#65533;Y#&#65533;&#65533;>&#65533;a`54C&#65533;A:R&#65533;`3&#65533;U&#65533;&#65533;&#65533; d+ 
&#1026;&#65533;|&#65533;E&#65533;&#65533;;&#65533;&#65533;7&#65533;1JpA_&#65533;s8&#65533;&#65533;&#65533;&#65533;&#65533;&#65533;C&#65533;&#65533;H&#65533;~&#65533;&#65533;&#65533;l&#65533;&#65533; 78 Z` ,`R&#65533;6&#65533;B&#65533;u&#65533;&#65533;` &#65533;T&#65533;4@j&#65533;&#65533;	e&#65533;4Z&#65533;jh&#65533; &#65533;(qHSH&#65533;v^&#65533;&#65533;(&#65533;&#65533;&#65533;`&#65533;&#65533;&#65533;&#65533;2\ &#65533;I&#65533;@ &#65533;@&#65533;&#65533;d&#65533;&#65533; +f$'0A&#65533;L $&#65533;&#65533;&#65533; &#65533;*&#65533;&#65533;G &#65533;?r8&#65533;_K&#65533;J&#65533; &#65533;&#65533;&#1123;&#65533;&#65533;&#65533;%t &#65533;>9q&#65533;;&#65533;&#65533;,&#65533;&#65533;&#65533;++&#65533;&#65533;&#65533;X P&#65533;&#65533;&#65533;&#65533;4[P&#65533;|&#65533;2&#65533;F Vp&#65533;o&#65533;&#65533;$&#65533;&#65533;&#65533;&#65533;OB&#65533;&#65533;&#65533;&#65533;$-T&#65533;Ht&#65533;&#65533;&#65533; &#65533;T&#65533;O$&#368;&#65533;&#65533; &#65533;&#65533;&#65533;	&#65533;&#65533;&#65533;P&#65533;U&#65533;&#65533;&#65533; 2&#65533;]&#65533; >00 m  
\&#65533;t`h&#65533;&#65533;Bc&#65533;&#65533;\&#65533;bk&#65533;&#65533;&#65533;&#65533;H)&#65533;&#65533;&#65533;&#65533; w&#65533;&#65533;A&#65533;UeU&#65533;&#65533;&#65533;&#65533; =`AZHppbX&#65533;]&#65533;q=&#65533;&#65533;f@&#65533;@p8&#65533;O&#65533;&#65533;d.&#65533;:k[wPH&#65533;&#65533;fUUn&#65533;&#65533;&#65533;Z&#65533;a&#65533;`&#65533;p&#65533;95'L&#65533;`&#65533;&#65533;Z&#65533;&#65533;&#65533;V-&#65533;#&#65533;2xB&#65533;@	t&#65533;&#65533;&#65533;}&#65533;@>&#65533;&#65533;&#65533;&#65533;xh&#649;&#65533;&#65533;g&#65533;&#65533;*F&#65533;`&#65533;d&#65533;,&#65533;&#65533;&#65533;|&#65533; "E&#65533;&#65533;&#65533;@&#65533;uH% R!&#65533;%}H&#65533;t&#65533;a/&#65533;&#65533;&#1817;Hw2&#65533;B&#65533;&#21875;&#65533;&#901;&#65533;&#65533;&#65533;&#65533;&#65533;&#65533;&#65533;&#65533;F&&#65533;&#65533;&#65533;&#65533;X&#65533;#&#65533;T,&#65533;7'P&#65533;&#65533;a&#65533;&#65533;2&#65533;&#65533;&#65533;)&#65533;q&#65533;*&#65533;!&#65533;8&#65533;yD&#65533;&#65533;Yl&#546;&#65533;&#65533;/a
&#65533;&#65533;<.&#65533;&#65533;&#241;t&#65533;C^x&#65533;+P&#65533;&#65533;I&#65533;*&#1060;/.&#65533;ay&#384;&#65533;&#65533;&#65533;&#65533;&#65533;&#65533;&#65533;(-6&#65533;&#65533;&#65533;&#65533;&#65533;&#65533;5nk&#65533;&#65533;"&#65533;7Mby&#419;&#65533; &#65533;&#65533;&#65533;hy8&#65533;PPa&#65533;kL&#65533; ! &#65533;T &#65533;&#65533;,&#65533;&#1250;&#65533;&#65533;<&#65533;@Y&#65533;&#65533;&#65533;R&#65533;&#947;&#65533;Q&#65533;>&#65533;&#65533;4I|H&#65533;&#65533;dh&#65533;u&#65533;&#65533;>&#65533;&#65533;&#65533;&#65533;@F\&#65533;&#65533;&#65533;&#65533;G1&#65533;&#65533;#&#1913;&#65533;u&#65533;)&#65533;J&#65533;=&#65533;&#65533;B2&#65533;&#65533;|7&#65533;&#65533;&#65533;c&#65533;~&#65533;i&#65533;&#65533;DY&#65533;R&#65533;qW]&#65533;	
1&#65533;h&#65533;&#384;nCB &#1325;&#65533;$H&#65533;Cb1Z&#65533;&#65533;;pb&#65533;n&#65533;K&#65533;4 &#65533;&#65533;&#65533;%#&#65533;OE;&#65533;&#65533;	XhhPM&#65533;&#65533;  A6p&#65533;X&#65533;,8Wl&#65533;t&#65533;d8&#353;&#65533;rL&#65533;"3&#65533;\`&#65533;>&#65533;@&#1440;&#65533;&#14672;&#65533;W&#65533;&#65533;&#65533;o{+&#65533;&#65533;&#16772;'@&#687;eG&#1988;xk'&#65533;&#65533;&#65533;&#65533;@ &#65533;&#65533;@&#65533;I"&#65533;&#65533;"&#65533;le&#65533;Db&#65533;&#65533;`6=H&#65533;a&#65533;&#1620;3&#65533;2&#65533;y&#787;&#65533;Y&#65533;&#65533;W4&#65533;; &#65533;&#65533;|`P	&&#65533;Zk&#65533; +c{!(
&#65533;Q[&#65533;&#65533;(&#65533;&#65533;h&#65533;&#65533;&#65533;&#65533;&#65533;&#65533;&#1409;&#65533;,&#1469;oJ&#65533;S9&#65533;-$&#65533;&#65533;&#65533;&#65533;&#65533;&#1932;&#938;(&#65533;
Vp!&#65533;&#65533;&#65533;&#65533; X&#65533;&#65533;I&#65533;&#65533;&#65533;
&&#65533;&#65533;&#65533; &#65533; &#65533;&#65533;&#65533;&#65533;&#65533;&#65533;@&#65533;)_-&#65533;&#65533;x2&#65533; &#65533;s&#65533;&#65533;o&#65533;)&~3&#65533;&#65533;{&#65533;&#65533;o&#65533;uD&#65533;&#65533;c&#65533;X{SSn&#65533;e0v&#65533;V&#65533;H&#65533;`'&#65533;&#65533;$+&#65533;6B&#65533;D$8I&#65533; &#65533;&#65533;uV%$&#65533;K&#65533;&#65533;%H&#65533;%&#65533;&#65533;-&#65533;eiV!]&#65533;&#65533;k+&#65533;&#65533;P	p#W&#65533;/&#65533;"M&#65533;@:daQ&#65533;A 02&#65533;&#65533;:&#65533;*t*&#65533;YTKHdK&#65533;`&#65533;&#65533;!&#65533;~FL&#65533;EmL4&#65533;`~&#65533;&#65533;&#65533; ,p*  7&#65533;&#65533;&#65533;&:&#65533;a`Q&#65533;V&#65533;,=&#65533;&#65533;&#65533;&#65533;4&#65533;&#65533;.eB<#
k&#65533;&#1472; &#65533;(-&#65533;0&#65533;&#65533;
!&#65533;O&#65533;%F&#65533;z&#65533;&#65533;%&#1856;5&#65533; $&#65533;&#65533;mRG#@w-`M^162*@&#65533;`&#65533;XG>CD&#65533;%"&#196;I&#65533;&#65533;&#65533;_R&#65533;f"4S&#65533;&#65533;3g&#19909;&#65533;&#65533;1&#65533;&#65533;"&#65533;C*&#65533;m&#65533;*&#65533;&#65533; =&#65533; $V&#65533;P'&#65533;hJQ&#65533;&#65533;&#65533;u&#65533;qO&#1794;-|&#65533;&#65533;{&#65533;&#65533;,&#65533;t&#65533;&#65533;5&#65533;&#65533;&#65533;$&#65533;&#65533;-F&#65533;%'&#65533;i&#65533;&#1032;0&#65533;O#&#65533;g&#65533;P<&#65533;5 :P7%&#65533;%E&#65533;&#65533;&#65533;?&#65533;a3"&#65533;&#65533;qH&#65533; &#65533;(WTf',&#65533;w8&#65533;&#65533;	&#65533;f[&#65533;&#65533;D*&#65533;g&#65533;&#65533;#np`Q&#65533;
&#65533;&#65533;xO&#65533;  3&#65533;N&#65533;P`AP
KQ%&#65533;&#65533;U&#65533;N$O&#65533;&#65533;&#65533;u&&#65533;@&#65533;a &#65533;f
S7&#65533;7&#65533;&#65533;s%#&#65533; &#65533;s)@@ c&#65533;?&#1911;?&#65533;K&#65533;fY&#65533;7~c>&#65533;&#65533;~T&#65533;&#65533;&#65533;8,&#65533; HT~!)&#65533;&#65533;B&#65533;5&#65533;&#65533;%J0&#65533;=&#65533;&#65533;. G-q &#65533;&#65533;&#65533;p&#65533;{&#65533;&#65533;&#65533;&#65533;T&#65533;u&#65533;tAc&#65533;&#65533;&#65533;&#65533;&#65533;s&#65533;!(,MI$[u2&#65533;&#65533;`%Vwi&#65533;u&#65533;&#65533;&#65533;"A@V!qoqLR&#882;&#65533;h&#65533;&#65533;^&#65533;/ &#65533;&#392;R
&#65533;&#65533;K&#65533;&#65533;$&#65533;(&#65533;0&#65533;&#65533;
&#65533;v&#65533;&#65533;SZ&#65533;BLs#&#65533; 4&#65533;&#65533;*&#65533;&#65533;	  &#65533;&#65533;&#65533;3&#65533;&#65533;05&#65533;U&#65533;o&#65533;[BRcCB#0&#65533;\&#65533;g	1P&#65533;&#65533;&#65533;&#65533;&#65533;s"&#65533;&#65533;0&#65533;&#65533;&#65533;&#65533; V&#65533;b&#65533;&#65533;&#65533;
&#65533;0&#65533;&#65533;&#65533;U7&#65533;*&#65533;t&#65533;$b&#65533;`z&#65533;4Ub&#65533;jNkP.8i2  v&#65533;Z&#65533;$ %pq&#65533;#&#1286;Y&#65533;DcL&#65533;&#65533;eF&#65533;&#65533;x4UEf0'g&#65533;&#65533;&#65533;&#65533;0:P@7&#65533;% -@T6i&#65533;9! &#65533;[4;&#65533;Dv &#65533;&#65533;&#65533;
=II&#65533;he&#65533;U&#65533;&f&#65533;m5HBc&#65533;HQ &#65533;o&#65533;&#65533;5&#65533;RB&#65533;A]&#65533;) y.J&#65533;v&#65533;&#65533;&#65533;&#65533;&#65533;o&#65533;&#65533;&#65533;&#224;&#65533;&#65533;i&#65533;2&#65533;g&#65533;&#65533;&#65533;&#65533;&#65533;2F&#65533;A&#65533;&#65533;&#65533; .G&#65533;&#65533; ;&#1059;?j8)E&#58589;K&#65533;D&#65533;1f&#65533;&#65533;&#65533;s&@@_4 -&#65533;u&#65533; &#65533; &#65533; z)&#65533;8N7&#65533;J0(p&#65533;3&#65533;h&#65533;e&#65533;&#65533;&#65533;&#65533;(s&#65533;&#65533;H&#65533;j]B&#65533;u:9
&#65533;g<&#65533;&#65533;32VPn&#65533;&#65533;&#65533;&#65533;t0&#65533;.c&#65533;p R&#65533;&#65533;&#65533;17&#65533; &#65533; 	&#65533;H&#65533;&#65533;6&#65533;(@*B&#65533;&#65533;>x&#65533;(E`K&#65533;
*u&&#65533;3 g)&#65533; n! !  &#65533;C ,&#65533;&#65533;%4&#65533;P&#65533;$O+&#65533;;&#65533;I;fBo&#65533;p&#65533;&#65533;&#65533;-&#65533;V$'4A&#65533;&#65533;&#65533;g,&#65533;
P H9V&#65533;r
&#65533;&#65533; &#65533;V&#65533;X&#65533;|&#65533;&#65533;+&#65533;V@]q&#65533;c&#65533;G&#65533;&#65533;*'&#65533;&#65533;!&#65533;$02&#65533;&#65533;&&#65533;2
K&#65533;&#65533;&#65533;&#65533;&#65533;2&#65533;	&#65533;&#65533;/&#65533;r&#65533;9S&#65533;AK\&#65533;Z&#65533;R&#65533;d &#65533;&#65533;!b- J&#65533;&#65533;&#65533;&#65533;&#65533;&#65533;j&#65533;h:^&#65533;&#65533;iH&#65533;&#65533;$&#65533;Wk&#65533;&#65533;GK1`&#65533;&#65533;XP`[&#65533;&#65533;&#65533;K&#65533;k]IQ&L&#65533;aRbo&#65533;CbEQ&#65533;(&#65533;dc&#65533;`%'&#65533;&#65533;&#65533;&#65533;&&#65533;&#65533;\&#65533;/&#65533;&#65533;y&#65533;&#65533;!tkYGf&#65533;9&#1113;>7&#65533;&#65533;c6&#721;&#65533;CK,&#65533;&#65533;&#65533;J&#65533;-"$&#65533;&#65533;G@!&#65533;c&#65533;.@$ &#65533;&#65533;&#65533;*N	 C@&#65533;&#65533;&#65533;;&#288;wMO%&#65533;&#65533;z&#65533;%v
&#65533;X	&#65533;f&#65533;&#65533; X&#65533;D&#65533;&#65533;&#65533;<&#65533; V&#65533;k	+&#752;&#65533;Z
1&#65533;i&#65533;&#65533;JH&#65533; &#65533;
&#65533;ot &#65533;&#65533; &#65533;&#65533; &#65533;Y#&#65533;&#65533;&#65533;sv&#65533;t&#65533;&#65533;9&#65533;&#65533;K9&#65533;&#65533;&#65533;fU&#65533;)>&#1046;&#65533;I&#65533;C9&#65533;L&#65533; &#65533;ZM&#65533;&#65533;&#65533;&#65533;V^q&#65533;&#65533;p %&#65533;&#65533;n$VVH&#65533;;&#65533;'P&#65533;&#65533;0&#65533;&#65533;[&#65533;&#65533;8&#65533;&#65533;1&#65533;Oy8%&#65533;&#65533;&#1048;&#65533;&#65533;&#65533;&#65533;v%&#65533;&#65533;&#65533;T&#65533;&#801;p03EV\#&#65533;h&#65533;.DM&#65533;&#65533;J&#65533;&#65533;*&#65533;B9&#65533;(I(&#65533;&#65533;&#65533;@&#65533;&#65533;@&#65533;iV&#65533;&#65533;`)&#65533;&#721;|&#490;&#65533;SM&#65533;7&#65533;&#65533;9&#65533;&#65533;&#65533;&#65533;,&#65533; P&#65533;&#65533;9&#65533;&#65533;&#65533;d7 &#65533;&#65533; W}&#65533;#&#65533;:`-S&#65533;vKl\&#65533;&#65533;%c&#65533;&#65533;;6>q&#65533;&#65533;9|&#65533;&#65533;&#65533;&#65533;q8RK&#481;&#65533;{&#65533;Wk&#65533;&#65533;i4&#65533;q*&#291;=&#65533;	&#65533;pV,a&#65533;Y&#65533;X(:&#65533;/&#65533;&#65533;la&#65533; &#65533;<9&#65533;&#65533;&#65533;&#65533;ui&#65533;&#65533;)&#65533;)F&#65533;7&#65533;YZa&#65533;U&#65533;J&#65533;&#65533;?`&#65533; &#65533;P3&#65533;e&#65533;&#65533;&#65533;,O&#65533;&#65533; f&#132;TV&#65533; )&#65533;&#65533;&#1772;&#65533;&#65533;&#65533;Q&#65533;&#65533;`&#65533;&#65533;A&#65533;nu%&#65533;&#65533;&#65533;T}&#65533;&#11796;6MU&#65533;%z&#65533;5&#65533;&#65533;bS&#65533;)6?&#65533;&#65533;&#65533; &#65533;-&#65533;i.W,&#65533;&#65533;-p &#65533;&#65533;~B &#65533;*b&#65533;&#65533;A"&#65533;&#65533;&#65533;&#65533;vY&#65533;e~/e&#65533;&#65533;&#65533;&#65533;&#65533;&#65533;>&#65533; &#65533;6J"&#65533;9&#65533;&#65533;?&#65533;&#65533;!V &#65533;Qy&#65533;&#65533;7*0 )&#65533;&#65533;&#65533;&#65533;A: `t$\&#65533;&#65533;&#65533;l&#65533;&#65533;T&#65533;eE&#65533;&#65533;&&#65533;&#65533;&#65533;WG&#65533;N&#65533;]&#65533;&#65533;&#65533;&#65533;N&#65533;3&#65533;&#65533;&#65533;`BO-&#65533;&#65533;3gP&#65533;&#65533;b&#1538;&#65533;N&#65533;
&#65533;pr$&#65533;&#65533;&#65533;!&#65533;<2&#65533;n`Cu*&#65533;&#65533;&#65533;@&#65533;6&#65533;&#65533; imY&#65533;&#65533;D&#65533;&#65533;Y&#65533;&#65533;&#65533;&#65533;k+71&#65533;&#65533;&#65533;&#65533;	2&#65533;b&#65533;+~ &#65533;&#65533;&#65533;&#65533;&#65533;&#65533;&#65533;&#65533;r&#65533;(&#65533;nh)@^`+&#65533;&#65533;0a P&#65533;&#65533;( &#65533;&#65533;A&#65533;&#65533; <&#65533;1;J&#65533;&#65533;:f&'&#7100;pc%&#1714;0+&#65533;|*X&#1314; G1&#65533;&#1442;l#O<S&#65533;v#3&#65533;&#65533;0&#65533;\&#65533;&#65533;&#65533; ms6&#65533;m&#65533;d&#65533;7\&#65533;&#65533;&#65533;&#65533;2!>P&#65533;&#1673;C^&#65533;F&#65533;&#65533;"&#65533; 40$&#65533;e&#65533;p*$&#65533;!!&#65533;#&#65533;&#65533;&#65533;&#65533;&#65533;&#65533;}#&#65533;&#1699;&#65533;&#65533;&#65533;&#65533;&#65533;5%&#65533;5&#65533; !p&#65533;&#65533;X7&#65533;&#65533;P,&#1301;m.i&#65533;&#65533;&#65533;F&#65533;&#1270;s&#65533;m&#65533;&#65533;&#65533;X7A&#65533;&#65533;f&#65533;Oi5&#65533;&#65533;<w+o&#65533;1(1&#65533;QV&#65533;&#65533;#&#65533;?&#65533;:y&#65533;&#1005;ZZ&#65533;&#65533;&#65533; N!sL&#65533;m&#65533; -&#65533;E!&#65533;&#65533;Q&#65533;&#65533;&#65533;&#65533;}&#65533;&#65533; p&#65533;"@wl	8t&#65533;p&#65533;&#65533;y;2	f&#65533;&#65533;&#65533;&#65533;3&#65533;\&#469;&#65533;&#65533;&#65533;t&#65533;&&#65533;&#65533;&#65533;x&#65533;&#65533;N&#65533;&#65533;WGj&#65533;&#65533;vH3VmpNH@&#65533;}t&#65533;_S &#65533;\)v&#520;0 &#65533;&#65533;&#65533;&#65533; 0 !&#65533;?&#65533;&#65533;&#65533;r&#65533;:.&#65533;`Z&#65533;V&#65533;&#65533;B>`Tb&#65533;&#65533;}(&#65533;'&#65533;rV&#65533;@u"?8'&#65533;&#65533;&#65533;&#65533;P&#65533;A&#65533;&#65533;&#65533;:05m&#65533;-&#65533;q
-&#65533;A&#65533;}!&#65533;VC&#65533;&#1069;B&#65533;	&#65533;B&#65533;^B&#65533;&#65533;&#65533;&#65533;(8]&#65533;L&#65533;&#65533;3/&#65533;&#65533;&#65533;TA&#65533;&#65533;&#65533;BB a'&#65533;1`&#65533;
#&#65533;&#65533;&#65533;&#65533;!MDD&#65533;&#65533;ki-&#65533;#&#65533;IDZA>&#65533;&#65533;&#65533;&#65533;1E
&#65533;&#65533;&#65533;pK&#65533;&#65533;&#65533;&#65533;!&#65533;nK]&#65533; *yP&#65533;&#65533;&#65533;&#65533;v0&#65533;&#65533;ko&#65533;&#65533;&#65533;&#65533;]|h&#65533;&#65533;z&#65533;&#65533;>&#65533;WCH&#65533;&#65533;&#65533;Q&#65533;4&#65533;U&#65533;G! &#65533;
&#65533;&#65533;K&#65533;&#65533;&#65533;&#65533;&#65533;-1cJ&#65533;&#65533;T&#65533;)	+P6SUVY&#65533;&&#65533;&#65533;dg&#65533;h!&#65533;Q&#1523;&#65533; &#65533;&#65533;j&#65533;&#65533;&#65533;Xd&#65533;L&#65533;&#1705;g &#65533;&#65533;&#65533;t&#65533;G&#65533;&#65533;&#65533;	&#65533;(&#65533;M&#65533;K&#65533;&#1069;&#65533;$y-&#65533;+&#385509;&#65533;&#65533;Lv&#65533;&#65533;y&#65533;&#65533;&#65533;^P&#65533;E&#65533;j&#65533;&#65533;vGJCH&#65533;
"
Z&#65533;&#65533;&#65533;&#65533;o&#65533;&#65533;P%&#65533;:&#65533;&#65533;9O%&#65533;&#65533;&#65533;&#65533;&#65533;&#65533;&#65533;&#65533;&#65533;&#65533;&#65533;&#65533;&#65533;&#65533;&#65533;"&#65533;&#65533;.&#65533;&#65533;&#65533;&#65533;&#65533;&#65533;&#65533;3<.&#65533;&#65533;&#65533;!1,12$=!+==$&6==7	& 7&#65533;&#65533;	&#65533;7
?&#65533;

 --&#65533;&#65533;&#49943;&#65533;&#65533;&#65533;  @B
&#65533;7&#65533;0!&#65533;&#65533;&#65533;&#65533; &#65533;a&#65533;	>,&#65533;&#65533;b&#65533;&#65533;<@V!&#65533;&#65533;"V&#65533;d&#65533;&#65533;&#65533; 5M@&#65533;;&#65533;&&#65533;B4&#65533;&#65533;!&#65533;H&#65533;&#65533;&#65533;&&#65533;+&#65533;x&#65533;&#65533;&#65533;Q&#65533;&#65533;N"2u)&#65533;|n2U&#65533;B&#1259;X&#65533;
&#65533;&#65533;&#1861;:&#65533;|`&#65533;&#65533;&#65533;\&#65533;v5&#65533;&#65533;G&#65533;I*Z&#65533;b&#65533;&#65533;I&#65533; &#65533;&#65533;Qm$H<h&#65533;bD` &#65533;=3A&#65533;&#65533;&#65533;&#65533;&#65533;&&#65533;&#65533;&#65533;	nD&#1040;n&#1914;&#65533;J&#65533;~&#65533;@/&#65533;&#65533;n&#65533;&#65533;&#65533;Sy&#65533;&#65533;&#65533;$&#65533;c&#65533;T&#65533;*P@&#65533;G@&#65533;&#65533;S }&#65533;&#65533;t&#65533;&v']&#65533;v&#65533;&#65533;Q&#65533;C&#65533;M@&#65533;&#65533;&#65533;&p&#65533;N~&#65533;&#1963;L&#65533;&#65533;.&#65533;&#65533;&#65533;&#65533;H>c&#65533;p&#65533;|S&#65533;&#65533;&#65533;:_&#65533;\F_&#65533;$&#65533;z&#65533;&#65533;&#65533;&#65533;Vd&#65533;R<1T0&#65533;!&#65533;7&#65533;1h^"&#65533;&#65533;(B{'&#65533;P&#65533;`L&#65533;A&#65533;&#65533;CX`b&#65533;=vd&#65533;L&#65533;7?d =JAG&#65533;V&#65533;y&#65533;&#65533;= $&#65533;&#65533;H"&#65533;&#65533;d&#65533;<6&#65533;&#65533;&#65533;Xc0&#65533;	$6&#65533;&#65533;A0&#65533;%d&#65533;4&#65533;]&#65533;T`!|0H&&#65533;&#65533;&#65533;&#65533;QgT&#65533;&#65533;d&#65533; )&#65533;&#65533;&#65533;OxV&#65533;&#65533;;Tb_S3&#65533;&#194;F&#65533;h&#65533; &#65533;&#65533;|yhO&#65533;&#65533;&#65533;M&#65533;&#65533;
<FA`&#65533;&#65533;x&#65533;]\U&#65533;&#65533;&#65533;&#65533;&#65533;&#65533;&#65533;&#65533;o$&#65533;p&#65533;&#65533;"&#65533;&#65533;B&#65533;B@BT$%7HP6&#65533;&#65533;&#65533;&#65533;?&#65533;d&#65533;&#65533;g&#65533;&#65533;&#65533;ZY&#627;&#65533;p&#65533;7&#65533;&#65533;&#65533;&#65533;=i&#1775;$x&#65533;&#65533;W2 &#65533;(&#65533;&#65533;&#65533;5&#65533;&#65533;^&#65533;&#65533;xd&#522;Y&#65533;@&#65533;&#65533;s&#65533;&#65533;&#65533;N&#65533;d2&#608;&#65533;Tp&#65533;Q&#65533;iW&#65533;L&#65533;g&#65533;%&#65533;4&#65533;!&#65533;&#65533;Em&#65533;De&#65533; &#65533;wH"cqQ&#65533;&#65533;&#65533;&#65533;s>5&#65533;\F&#65533;$&#65533;	W6y:&#65533;qNRAP&#65533;`&#65533;&#65533;&#65533;&#65533;; &#65533;&#65533;&#65533;&#65533;&#65533;C&#65533;M&#65533;A&#65533;&#65533;&#65533;j p@ &#65533;&#65533;B&#65533;$$&#65533;&#65533;0.&#65533;&#1776;&#65533;&#65533;&#65533;G&#65533; i&#65533;&#65533;&#65533;&#1615;&#65533;U&#65533;  &#65533; &#65533;&#65533;&#65533;|&#65533;mf&#1740;&#65533;&#65533;2$&#65533;C&#65533;`HS&#65533;=x&#65533;&#65533;
!&#65533;&#65533;[D&#65533;&#65533;&#65533;*+"LD&#65533;)b&#65533;I$&#65533;&#65533;D"&#65533;&#65533;:&#65533;pS'&#65533;&#65533;])&#65533;&#65533;zS"&#65533;&#65533;&#65533;m&#65533;H&#1566;&#1332;3&#65533;&#65533;!+&#65533;\&#65533;&#65533;&#65533;&#65533;&#65533;&#65533;&#65533;U&#65533;&#65533;&#65533;A&#65533;0&#65533;&#65533;&#65533;&#65533;&#65533;T1J-&#65533;&#65533;&#65533;&#65533;i&#65533;&#1382;<p@ Um&#65533;&#65533;_&#65533; <C&#65533;c&#65533;QF&#65533;&#65533;}&#65533;&#65533;	&#65533;:&#65533;F
w&#65533;Mx&#65533;	@&#65533;v!&#65533;G&#65533;&#65533;7&#65533; &#65533;&#65533;A&#65533;#$ &#65533;etL .&#65533;&#65533;X&#65533;&#65533;8&#65533;Q&#65533;&#65533;&#65533;&#65533;&#65533;(g&#65533;X&#65533;t&#65533;&#65533;&#65533;&#1287;y&#65533;&#65533;&#65533;&#65533;&#65533;IP#"&#65533;&#65533;!&#65533;&#65533;%&#65533;&#65533;6&#65533;&#65533;U&#65533;&#65533;p-&#65533;8&#65533;.&#65533;<&#65533;g&#65533;G&#65533;"1&#65533;&#65533;&#65533;]&#65533;d9&#65533;&#65533; "w&#65533;&#65533;&#65533;&#65533;v&#65533;a >&#65533; &#65533;&#65533;>,@&#65533;&#65533; fW&&#65533;A&#65533;&#65533;&#65533;H&#65533;4J&#65533;&#65533;&#65533;&#1379;3&#1170;&#1444;H&#65533;&#65533;{P&#65533;&#65533;&#65533;&#65533;&#65533;1&#65533; @X&#65533;&#65533;@ &#65533;z&#65533;&#65533;&#65533;&#65533;h&#65533;&#65533;`c
&#65533;&#65533;Q&#65533;@o+&#65533;@5&#65533;&&#65533;F&#65533;T!xF&#65533; \&#65533;fQ&#65533;&#65533;&#65533;9&#65533;`&#65533;+&#65533;&#65533;d&#65533;&V&#65533;y&#65533;a&#65533;-&#65533;&#65533;+R=&#65533;&#65533;0{&#65533;&#65533;s&#65533;&#65533;&#65533;QD&#65533;&#65533;G &#65533;
&&#65533;&#65533;\&#65533;h&#65533; &#65533;	<&#65533;&#65533;&#65533;A&#65533;&#18155;I&#65533;&#65533;&#65533;&#65533;&#65533;W#&#65533;&#65533;&#65533;&#65533;Fi9&#65533;D&#65533;&#65533;Z&#65533;&#65533;>  I&#65533;MRGMr&#65533;&#65533;&#65533;&#65533;&#1039; &#65533;.&#65533;&#65533;`W&#65533;&#65533;C &#65533;T&#65533;&#65533;&#65533;&#65533;(R&#65533;&#65533;+&#65533;6&#65533;)&#65533;&#65533;&#65533;{&#65533;V&#65533;&#65533;
5&#65533;&#65533;&#65533;y&#65533;f&#65533;>C|&&#130;YI&#65533;&#65533;X1%	&#65533;fX3<&#65533;&#65533;&#65533;&#65533; Du1&#65533;I+&#65533;}&#65533;&#65533;;5&#65533;V&#65533;1}&#65533;&#65533; &#65533;&#65533;B&#65533;&#65533;&#65533;d&#65533;2bR&#65533;&#65533;&#65533;&#65533;&#65533;&#65533; &#65533;X&#65533;EY&#65533;B@&#65533;&#65533;e&I&#65533;&#65533;&#65533;f&#65533;&#65533;&#65533;2.B&#65533;&#65533;&#65533;-P&#65533;&#65533;!&#65533;D&#65533;|!%L&#65533;/&#65533;@5&#65533; !&#65533;\&#65533;X&#65533;&#65533;&#65533;&#65533;&#65533;&#65533;$(,&&#65533;d&#2044;f&#65533;&#65533;&#65533;T&#65533;&#65533;&#65533;D&#65533;F&#65533;JK&#65533;6&#361;&#65533;&#65533;&#65533;&#65533;&#148;X&#65533;}&#65533;&#65533;b),&#65533;&#65533;	&#65533;&#65533;">&#65533;3&#65533;O#ztD&#65533;:6&#65533;&#65533;&#65533;`"#&#65533;&#65533;0&#65533;&#65533;&#65533;5&#65533;M&#65533;&#65533;&#65533;(&#577;B&#65533;&#65533;"&#65533;&#65533;+&#65533;&#65533;&#65533;&#65533;!Ho&#65533;&2
-6hs&#65533;&#1130;&#65533;T:` &#65533;&#65533;&#65533;,ux&#65533;4m&#65533;NQ1&#65533;FT&#65533;&#65533;&#65533;l&#65533;&#65533;&#65533;U4&#65533;&#65533;3&#65533;W4&#581;&#65533;F2`&#65533;E,*&#65533;D&#65533;1&#65533;y"&#1613;&#1236;&&#65533;&#1212;6&#65533;T"&#65533;s&#65533;{&#65533;&#65533;&#65533;&#65533;&#65533;y|&#65533;&#65533;&#65533;(,`1"&#65533;_&#65533;5&#65533;&#65533;&#65533;l\&#65533;&#65533;&#65533;d&#65533;&#65533;2&#65533;x&#65533;&#65533;`h=H&#65533;&#65533;&#65533;=&#65533;VaJV&#65533;}S&#65533;5&#65533;&#65533;6&#65533;c`I&#1027;x@>`&#65533;)E&#65533;7&#65533; 07&#65533; &#65533;&#1585;&#65533;&#65533;&#65533;&#65533;{&#65533;T
u&#65533;&#65533;L&#65533;T&#65533;&#65533;i&#65533;b^EH7&#555;&#211;:&#65533;&#65533;&#65533;*&#65533;&#65533;&#65533;&#65533;&#58069;&#65533;l&#65533;&#65533;%+&#65533;}&#65533;&#65533;&3&#65533;1hA&#65533;8d&#65533;	&#65533;&#65533;&#65533;75&#65533;b&#65533;0)&#65533;:
&#65533; &#65533;f~
9Qn@&#65533;&#65533;&#65533;tMC&#710;7f&#65533;O&#988;&#65533;&#65533;&#1772;&#65533;&#65533;&#65533;&#65533;u&#65533;&#65533; Y&#1229;pd  XV@&#65533;&#65533;&#65533;P&#65533;B0&#65533;&#65533;&#65533;r")&#65533;&#65533;&#65533;&#65533;&#65533; &#65533;+&#65533;&#65533;Js&p&#65533;]&#65533;&#65533;ai&#65533;Ya&#65533;`&#65533;'B&#65533;&#65533;T&#65533;&#65533;u&#65533;M&#65533;&#65533;&#65533;&#458;&#65533;&#65533;&#65533;Pq&#65533;)v&#65533;&#65533;&#65533;&#65533;&#1893;/&#65533;&#65533;&#65533;*&#65533;&#65533;
aB&#65533;&#65533;&#65533;*0&#65533;.
bnr&#65533;&#65533;_mR&#65533;6p&#65533;	&#65533;&#65533;p&#65533;E&#815;j&#65533;&#65533;&#65533;&#65533;MH
?&#65533;&#65533;t&#65533;&#65533;&#65533;&#65533;7Q&#65533;Eth&#65533;HG&#65533;@&#65533;&#65533;pcAD&#65533;&#65533;,mz&#65533;`&#65533;&#65533;<&#65533;&#65533;	\&#1168;ry&&#1668;&#65533;wU&#65533;C&#65533;Fi&#65533;&#65533;yk&#65533;&#65533;g&#65533;H&#65533;&#65533;'&#65533;yN*oD&#45682;t&#65533;i+&#65533;2&#65533;1QR&#65533; QO&#65533;&#2248;&#65533;&#65533;=V&#65533;\&#65533;&#65533;&#65533;&#65533;cbW
&#65533;H&#65533;&#65533;&#65533;A&#65533;&#65533;&#65533;&#65533;0&#65533;$0b&#65533;&#65533;HeQ#&#65533;&#65533;p6&#65533;&#65533;&#65533;s&#65533;&#65533;&#65533;o{&#65533;&#65533;}$&#65533;A_&#65533;&#65533;&#65533;&#65533;&#65533;&#65533;!&#65533;1&#65533;B&#1957;&#65533;&#65533;yp	&#65533;&#65533;&#65533;a^&#65533;&#65533;_&#65533;a&#65533; &#65533;#e&#65533;&#65533;L&#65533;@S&#65533;&#65533;2i&#65533;&#65533;t)&#65533;p"Pz&#65533;&#65533;&#65533; &#65533;`{&#65533;&#65533;D&#65533;&#65533;&#65533;<&#65533;3D:&#65533;&<&#65533;3<a&#65533;	&#65533;#&e#&#65533; &#65533;&#65533;{&#65533;&#65533;KD&#65533;V&#65533;&#65533;8&#1286;2&#65533;&#65533;Q*T'@&&#65533;&#65533;	&#65533;&#65533;l&#65533;&#65533;
`@2&#65533;&#65533; 5Q(C&#65533;otvo&#65533;+&#65533;t&#65533;;&#65533;,&#65533;&#65533;;&#65533;~Y&#65533;&#65533;UY&#65533;@&#65533;&#65533;-&#65533;Pho&#65533;vsf4@ P&#65533;v&#65533;B7&#65533; &#65533;G&#65533;( &#65533;Rj&#65533;5 
&#65533;&#65533;&#65533;	4&#65533;##&#65533;c=!&#65533;&#65533;&#65533;&#65533;&#65533; *&#65533;T&#65533;&#65533;9&#65533;&#1474;A6}saZ&#65533;	&#65533;d&#1344;	x	&#65533; &#65533; VT&#65533;3q3	?&#65533;)K&#65533;d638&#65533;P $`&#65533;&#65533;R&#65533;&#65533;C5JU&#65533;dE :&#65533; &&#65533;&#65533;u&#65533;&#65533;&#65533;O&#65533;%&#65533;G&#65533;&#65533;&#65533;&#65533;t&#65533;g{6@&#65533;"U&#1351;Cp&#65533;tg|&#65533;&#65533;! &#65533;&#65533;%.B  0 &#65533;&#65533;[N&#65533;&#65533;&#65533; &#65533;t>G3\\&#65533;!&#65533;X[,&#65533;<&#65533;mGv&#65533;&#65533;)E&#65533;z&#65533;&#65533;;jt&#65533;&#65533;9&#65533;<d&#65533;&#65533;Q&#65533;&#65533;=cM&#65533;sUH&#1428;&&#65533;1e6&#65533;xb&#65533;&#65533;&#65533;&#65533;&#65533;&#65533;O@GQ&#65533;&#65533;Io&#65533; _g&#65533;J&#65533;&#65533;O`;&#65533;4&#65533;&#65533;&#65533;W&#65533;&#65533;"&#65533;WR2&#65533;&#65533;w&#65533;1pv&#65533;&#65533;@&#65533;Q&#65533;&#65533;-&#65533;&#65533;&#65533;$&#65533;2#N#&#226;$&#65533;4 v-AsW1&#65533;&#65533;0@ #p&#65533;&#65533;&#65533; &#65533;&#65533;9H&#65533;*&#65533;!_&#65533;&#65533;lND&#65533;R&#209;&#65533;&#65533;=&#65533;&#65533;|&#65533;`lu2Q&#65533;N/4&#1063;T&#629;&#65533;&#65533;pr3&#65533;Gjw&#65533;Q&#65533;&#65533;&#65533;gH&#65533;\+&#65533;&#65533;&#65533;2&#65533;&#65533;;&#65533;O&#65533;&#65533;(T&#65533;Wz:g^&#65533;&#65533;&&#65533;&#65533;_&#65533;&#65533;F$0 4&#65533;%P&#65533;B,2BR&#65533;&&#65533;%R2gEB`&#65533;A&#65533;&#65533;$&#65533;g&#65533;&#65533;g~6{9&#65533;&#65533;&#65533;&#65533;&#65533;-&#65533; wto&#65533;&#65533; PR&#65533;&#65533;&#65533;BR2y`!S@n&#65533;! $&#65533;&#65533;	&#65533;&#65533;:&#65533;&#65533;&#65533;&#65533;&#65533;Q<&#65533;&#65533; #m&#65533;{&#65533;&#65533;&#65533;&#65533;&#65533;&#65533;y&#65533;Wg&#65533;X!&#65533;&#65533;&#65533;0UY&#65533;N&#65533;&#65533;3%#'&#65533;0YQ&#65533;iu&#65533;K&#65533;3\&#65533;>&#65533;ur&#65533;&#65533; @,(&#65533;2&#65533;R&#65533;&#65533;Ap&#65533;&#65533;@&#65533;G7`&#65533;B&#386;5&#65533;p]&#606;&#65533;y$&#65533;v&#65533;vv&#65533;@&#65533;Q&#65533;p&#65533;&#65533;&#65533;X&#65533;Q&#65533;ax!< 7&#65533;&#65533;&#1029;&#65533;E&#65533;B&#65533;2&#65533;&#65533;&#65533;O&#65533;&#1220;&#65533;>w&#347;R&#65533;	.&#65533;S&#65533;&#65533;Z&#65533;'&#65533;-&#65533;TA0	&#65533;4T&#65533;&#65533;&#65533;&#65533;p:&#65533;&#65533;6&#65533;&#65533;{&#65533;UI&#65533;&#65533;yR&#65533;&#65533;&#65533;&#65533;&#65533;&#65533;&#65533;&#65533;D1 0N&#65533;&#65533;;&#65533;&#65533;s&#65533;f&#65533;
&#65533; &#65533;$&#65533;!1p&#65533;A&#65533;n&#65533;N&#65533;?*P#  &#65533;R&#65533;&#1779;"&#65533;&#65533;&#65533;&#65533;: XX&#65533;&#65533;]yh&#65533;$b)&#65533;&#65533;&#65533;\&#65533;:a&#65533;&#65533;&#65533;&#65533;7&#65533;qp6 &#65533;f:&#65533;&#65533;2R&#65533;!qTC`:&#65533;`!'pW&#65533;&#65533;&#65533;K&#65533;@zd&#65533;eG&#65533;&#65533;&#65533;p|?&#65533;6A&#65533;+&#65533;E&#65533;6{3&#65533;g&#65533;'4D&#65533;c&#65533;S&#65533; >&#65533;&#65533;/D!  zT&#65533;&#65533;R&#65533;	&#65533;&#65533;&#65533;&#1400;&#65533;;&#65533;T&#65533;&#65533;&#65533;&#65533;&#65533;&#65533;A&#65533;&#65533;	&#65533;&#65533;&#65533;&&#65533;*&#65533;&#65533;&#65533;p &#65533;&#65533; -0&#65533; &#1088;u&#65533;~_#ZA&#65533;W&#65533;7x&#65533;>  O[wz&#65533;&#65533;|h&#65533;yX7&#65533;Yo&#65533;Fp&#65533;`;@g&`&#65533;p*%a&#65533;4&#65533;~2]&#65533;t*&#65533;0 &#362;5&#65533;J:&#65533;{&#65533;mHQD'qK&#65533;3&#65533;a
&#65533;f<&#65533;&#65533;&#65533; ES&#65533;8&#65533;Es<&#65533;&#65533;s&#65533;&&#65533;&#65533;&#65533;&#65533;&#65533;0&#65533;&#65533;Cg&#65533;&#65533;(&#65533;l&#65533;pT&#65533;5&#65533;&#65533;D&#65533;P&#65533;"&#65533;y&#65533;P&#65533;&#65533;q0S &#65533;B'?t&#65533;P 7-&#65533;3@-@i&#65533;b&#65533;Sp&#65533;qg&#65533;&#65533;7&#65533;&#65533;g&#65533;G&#65533;-&#65533;y&#65533;&#65533;wk&#65533;6&#65533;&#65533;Q&#65533;&#65533;A&#65533;Pi&#65533;U&#65533;&#65533;' &#65533; &#65533;+&#65533;&#65533;&#65533;:&#65533;&#65533;&#65533;#&&#65533;&#65533;b0E&#65533;&#65533;&#65533; X&#65533;&#65533;6a&#65533;&#65533;!_&#455;!6x&#65533;&#65533;&#65533;&#65533;'&#65533;(F&#65533;&#65533;&#65533;z&#65533;&#65533;B
&#65533;%&#65533;&#65533;&#65533;&=pk[&#65533;7A3&#65533;&#65533;0#I{W'&#65533;CU&#65533;8l3&#65533;;&#65533;&#65533;7&#65533;&#65533;&#65533;_v&#65533; &#65533;J&#65533;I&#65533;t0&#65533;"%a&#65533;@I&#733;&#65533;&#65533;&#65533;	/"&#65533;&#763;k&#65533;&#752;&#65533;&#65533;g$Z&#65533;,&#65533;K`g*0&#1991;"&#65533;&#65533;&#65533;&#65533;#&#65533;&#65533;&#65533;*=&#65533;&#65533;&#65533;F&#65533;p&#65533;&#65533;&#65533;&#65533;&#65533;3	 &#376;jqcE(:&#65533;&#65533;&#65533;j&#65533;x{&#65533;&#194;&#65533;Kc{`&#495;e&#65533;o2&#65533;sH6:6&#65533; Y&#65533;VQ>0&#65533;[&#65533;a&#65533;&#65533;&#65533;78&#65533;&#65533;&#65533;&#65533;=`&#65533;&#65533;&#65533;&#65533;7&`&#65533;&#226;&#65533;&#65533;2&#65533; 8&#65533;5&#65533;7&#65533;&#65533;:l&#65533;&#65533;
7D4a&#65533; rw#&#65533;`&#65533;&#65533;v&#65533;&#65533;p&#65533;A &#65533;&#65533;Y&#65533;(*&#65533;x!p &#65533;&#65533;&#65533;X
&#65533; '&#65533;&#65533;(&#65533;HKc&#65533;1&#65533;)p&#65533;&#65533;1&#65533;E&#65533;v&#65533;T1&#65533;$&#65533;&#65533;!I5N&#65533;&#65533;&#65533;&#65533;&#65533;r''&#906;&#65533;&&#65533;&#65533;Q!&#65533;'&#65533;&#65533;&#65533;L&#289;&#65533;=&#65533;D&#65533;&#65533;C|A&#65533; &#65533;J JK&#65533; &#752;&#65533;&&#65533; &#65533;&#65533;=&#65533;&#65533;=&#65533;&#65533;&#65533;#&#65533;+&#65533;&#65533;&#65533;u&#65533;&#65533;$	&#65533;Y&#65533;&#65533;d&#65533;pw&#65533;p&#65533;y#&#65533;&#65533; ;&#65533;&#65533;&#65533;&#65533; w*&#65533;h&#65533;'&#65533;5}A&#65533;d &#65533;C&#65533;W,&#65533;<`&#65533;&#65533;VK45&#65533;^:&#65533;:P&#65533;&#65533;&#65533;&#65533;&#65533; 0&#65533;E1x&#65533;E&#489;&#65533;x&#65533;&#65533;&#65533;&#65533;a&#65533;&#65533;&#65533;y&#65533;I]&#65533;&#65533;&#65533;&#65533;&#65533;&#65533;&#65533;&#65533;)&#65533;{qc!&#65533;&#65533;&#65533;I&#65533;f&#65533;U&#65533;>&#65533;&#65533;D5e1&#65533;&#65533;BL+&#65533;u&#65533;&#65533; -r* =k	"@ C&#65533;p8.P Q Ql&#65533;&#65533;5}H&#65533; I&#65533;&#65533;b\Z&#65533;&#65533;Dw&#65533;&#65533;&#1746;&#65533;D&#65533;h&#65533;
o&#1104;% &#65533;%&#65533;G+&#65533;"&#65533;&#65533;h^*`=&#65533;&#65533;zE &#65533;&#65533;&#65533;&#65533;3<&#65533;2&#65533;&#65533;dt&#65533;&#65533;&#65533;&#65533;Y&#65533;&#65533;4	2&#65533;&#65533;&#65533;&#248;&#65533;&#65533;&#65533;&#65533;&#65533;F\&#65533;3Q!&#65533;0&#65533;j#&#65533;&#65533;Xq&#65533;r}&#65533;&#1204;2&#65533;&#65533;C&#520;&#65533;aU&#65533;s	,{&#65533;&#65533;&#65533;N&#65533;&&#65533;&#65533;W&#65533;4&#65533;&#65533;&&#65533; "&#65533;{T&#65533;W$@ 3@&#65533;&#65533;&#65533;1&#65533;&#65533;&#65533;&#65533;&#65533;&#65533;&#65533;&#65533;&#65533;-&#65533;&#65533;TH&#65533;&#65533;H=&#65533;&#65533;?&#65533;&#65533;&#65533;`a&#65533;HN&#65533;!
Q&#65533;!&#65533;u+&#65533;&#65533;&#65533;&#65533; &#65533;&#65533; M&#65533; h&#65533;&#65533;&#65533;&#65533;&#65533;&#65533;p&#65533;L;*&#65533;
(&#65533;&#65533;Mt&#65533;(T&#65533;:&#65533;&#1939;*&#65533;&#65281;wM&#65533;:&#65533;&#1936;&#65533;&#65533;&#65533;&#65533;&#667;&#65533;x&#65533;&#65533;U:9&#65533;I&#65533;&#65533;&#65533;&#65533;F0,&#65533;&#65533; N,	W&#65533;fC&#188;&#65533;(T&#65533;d&#65533;&#65533;L&#65533;&#65533;$ &#65533;W+.ZXc>`&#65533;w&#65533;&#65533;&#65533;&#65533;&#65533;&#65533;,&#65533;&#65533;&#65533;-y&#572;^z(&#65533;&#65533;&#65533;&#65533;ug&#65533;&#65533;&#65533;j&#65533;.&#65533;&#65533;`5&#65533;"&#65533;k&#65533;dW&#65533;<&#65533;&#65533;][&#65533;2^1&#65533;&#481;&#65533;1&#65533;&#65533;&#65533;&#913;&#65533;7#_	L&#65533;&#65533;&#65533;
3&#65533;&#65533;&#65533;&#65533;<&#65533;&#65533;&#65533;&#65533;&#65533;p&#65533;k&#65533;4&#65533;m&#65533;g}&#65533;`&#65533;&#65533;
)&#65533;&#65533;&#65533;&#65533;&&#1043;&#1293; 
#$0|&#65533;ar&#65533;!&#1481;Bm^5&#65533;}&#65533;&#65533;&#65533;&#65533;Pn&#65533;2'&#65533;R#&#65533;&#65533;&#65533;&#65533;n$8&#65533;&#65533;P&#65533;&#65533;&#1870;&#65533; &#65533;&#65533;&#65533;D@QNv&#65533;X&#65533;}p&#65533;&#65533;n&#65533;%$P/:Qi &#65533;&#65533;&#65533;;&#65533;4&#65533;@&#65533;&#65533;&#65533;&#65533;j[[1i/D&#65533;&#65533;&#65533;&#65533;i&#65533;u&#65533;TF&#65533;:X&#65533;&#65533;&#65533;&#65533;&#65533;&#65533;^&#65533;&#65533;P&#65533;&#65533;H&#65533;=aUR&#65533;]&#65533;&#65533;l#1&#65533;93&#65533;\&#65533;&#65533;L5{L
C&#65533;&#329;&#65533;[&#65533;&&#65533;!u&#65533;Nc	&#65533;&#65533;u1$C#p &#65533;@ :&#65533;&#65533;&#65533;%p 7p5	g&#65533;&#65533;v&#65533;YXzg&#65533;G&#65533;"]&#65533;&#65533;o&#65533;&#65533;Q&#65533;~7&#65533;&#65533;&#65533;7g&#65533;&#65533;a&#65533;s &#65533;&#624;r&#65533;&[)4	&#65533;&#65533;&#65533;*&#65533;&#374;&#65533;3&#65533;&#65533;E&#65533;&#65533;:ZUl&#65533;}&#65533;YW&#65533;(&#65533;&#65533;&#65533;&#1181;jb}</&#65533;&#65533;&#65533;6=N&#65533;&#65533;2&#65533;*Xc&#65533;b&#65533;&#65533;7&#65533;&#65533;&#65533;&#65533;E&#65533;&#65533;3&#8453;&#65533;43&#65533;&#65533;uC&#65533;&#65533;c T0&#65533;[d&#65533;;>/&#65533;&#65533;P20&#65533;: > &#65533;y{&#65533;&#65533;~ R&#65533;h-pAd&#65533;&#65533;&#65533;&#65533;z&#65533;&#65533;&#65533;&#65533;~&#65533;M&#65533;_U&#65533;!&#65533;&#65533;$6l&#65533;	6=&&6$&#65533;:+.,1!1+.$"&#65533;&#65533;&#65533;&#65533;&#65533;&#65533;&#65533;&#65533;&#65533;++&#65533;&#65533;&#65533;&#65533;&#65533;&#65533;&#759;&#65533;A&#65533;:&#65533;&#65533;&#65533;&#65533;&#65533;&#65533;&#1652;&#65533;&#65533;&#65533;&#1971;:*&#3801;&#1840;&#65533;&#65533;&#65533;+&#65533;&#65533;&#65533;&#65533;&#1910;&#65533;&#65533;&#65533;&#65533;&#65533; @`V&#65533;?g&#65533;&#65533; &#65533;o_&#65533;e&#65533;&#46416;&#1731;&#65533;&#948;]&#65533;f&#65533;&#1925;a1va&#65533;&#65533; *&#65533;&#65533;&#1345;&#65533;&#65533;$A &#65533; &#65533; &#65533;&#65533;&#65533;B &#65533;&#65533;P
&#65533;&#65533;` &#65533;&#65533;Z&#65533;w&#65533;*&#65533;  D0  &#65533;&#65533;I&#65533;
&#65533; AY&#65533;&#65533;&#65533;Z  &#65533;PL$XX&#65533;&#65533;&#130;Gt&#65533;x4&#65533;&#65533;&#65533;V<&#65533;s&#65533;1 &#65533;D&#65533;&#224;&#65533;ZkdKl&#65533;2q&#65533;6&#65533;&#65533;&#65533;s?{&#65533;zah&#65533;&#65533;62&#65533;&#65533;&#1703;&#65533;t7&#65533;Z&#65533;&#65533;M&#65533;&#65533;{8&#65533;&#65533;Ux&#1599;&#1075;23&#65533;&#65533;&#144;|&#65533;
n+ &#65533;&#65533;[!&#65533;`&#65533;&#65533;&#65533;p&#65533;&#65533;8&#65533;aK&#65533;&#65533;,&#65533;&#65533;{&#65533;&#65533;a&#65533;p&#65533;&#1059;&#65533;&#65533;>&#65533;X&#65533;m&#65533;-&#65533;&#65533;&#65533;3&#65533;	&#65533;^&#1872;&#65533;XE&#65533;@&#65533;X	t&#65533;TD&#65533;v&#65533;&#65533;QVte! 
(@&#65533;Q&#65533;&#65533;&#65533;Wi&#65533;&#65533;&#65533;6I&#65533;&#65533;#&#65533;&#65533;&#65533;&#65533;$&#65533;&#65533;	+0&#65533;]&#65533;&#1346;5!&#65533;&#65533;&#65533;&#65533;&#65533;X34&#65533;	&#65533;TDZ &#65533;s&#65533;&#65533;8&#65533;5l&#65533;Z?&#65533;TY'&#65533;&#65533;a&#65533;\v&#65533;@&#65533;&#65533;a&#65533;&#65533;V&#906;_j&#65533;&#65533;g&#613;&#65533;&#854;&#65533;t&#65533;S:&#65533;X/&#65533;&#65533;&#65533;&#65533;6DN &#65533;&#65533;&#65533;/&#65533;Rp$&#65533;,,0&#65533;&#65533;&#65533;%A&#65533;`&#65533;:(
LH&#65533;),b&#65533;7&#1584;O_&#65533;&#1281;&#65533; SM5&#65533;`apz&#65533;&#65533;TZq&#65533;&#65533;R;e&#65533;X&&#65533;&#65533;&#65533;&#65533;4&#65533;~&#65533;&#65533;L&#65533;&#65533; &#65533;&#65533;W&#65533;&#65533;&#65533;&#65533;
&#65533;L&#65533;:&#65533;&#65533;61&#65533;ME&#65533;@n;YV&#65533;6&#65533;=&#65533;&#65533;$/&#65533;&#65533; &#65533;2d&#1702;&#65533;&#65533; &#65533;&#65533;&#65533;&#65533;&#65533;B&#65533;%&#65533;oT&#65533;]&#65533;&#65533;&#65533;Sni&#65533;Tj&#65533;&#65533;X1&#227;&#65533;&#65533;&#65533;;&#65533;L+.&#65533;&#65533;B&#65533;a&#65533;&#65533;s(&#65533;&#65533;-|&#65533;&#65533;%&#65533;E6&#65533;t &#65533;@$&#65533;&#65533;l=&#1026;&#65533;;&#65533;&#65533;OG(&#65533;&#65533;*&#65533;&#65533;SQA0a&#374;ZQ&#65533;
&#65533;UX&#65533;&#65533; &#65533;&&#1024;SN&#65533;&#65533;[+|B+p&#65533;,&#65533;u&#65533;.&#65533;&#65533;0C&#816;&#65533;,-&#65533;@&#563;&#801;lG&#65533;&#65533;&#65533;&#65533;&#65533;Y5&#65533;&#65533;&#65533;&#65533; &&#65533;nC&#65533;A&#65533;&#65533;&#65533;z&#65533;M&#65533;&#65533;>l&#65533;C&#65533;\&#1808;&#65533;&#65533;@&#65533;&#65533;&#65533;&#65533;&#65533;XD1&#65533;m&#65533;p)kJ9&#65533;#&#65533;&#65533;&#621;&#65533;p&#65533;+=&#65533; 7&#65533;!S&#65533;&#65533;&#65533;0&#65533;&#65533;&#65533;&#65533;=&#65533;&#65533;cd<&#65533;D&#65533; DfA+tp@M$&#65533;&#65533;&#65533; &#65533;&#65533;d&#65533;&#65533;&#65533;*&#65533;K&#65533;S85+&#1355;[&#65533;&#65533;S&#65533;b&#65533;&#65533;Pd%&#263;h%&#65533;&#65533;!lP&#65533;=x&#65533;&#65533;zt&#65533;- &#65533;&#65533;&#65533;H &#65533;'&#273;@&#65533;i HFpN&#65533;&#65533;T &#65533;&#65533;G&#65533;&#65533;&#65533;"p
M&#65533;&#1024;
x&#65533;6P&#65533; R%&#65533;&#65533;#J&#65533;&#65533;&#65533;h&#65533;'m&#65533;K&#65533;&#65533;&#65533;,N&#65533;}T z)c&#65533;&#65533;&#1390;&#65533;`&#65533;S&#65533;A&#65533;&#65533;0&#65533;&#65533;}&#65533;]&#65533;&#65533;&#65533;0j G&#65533;&#65533;&#65533;J&#65533;&#65533;v8&#65533;&#65533;Z&#65533;&Z&#65533;&#65533;`!&#65533;&#65533;&#27714; >&#65533; br&#65533;&#65533;&#65533;&#65533;&#65533;&#65533;@M&#65533;&#65533;&#65533;&#65533;&#65533;&#65533;|"&#65533;&#65533;4+m&#65533;&#65533;*&#65533;&#65533;&#65533;&#65533;&#65533;t&#65533;BJ&#65533;&#65533;	&#65533; T"&#65533;!rB @BS&#65533;4p&#65533;&#65533;&#65533;&#65533;&#13603;>@Kumd H&#65533;_f&#65533;p&#65533;QEHwq&#65533;#N&#65533;&#65533;;&#65533;&#65533;t$r7LG&#65533;h&#65533;&#65533;&#65533;]'&#65533;b+&#65533;&#65533;'MHMj&#65533;&#65533;aX&#65533;&#65533;5&#1648;A&#65533;&#65533;#{!)&#1390;&#65533;&#65533;&#65533;76OS&#65533;x&#65533;&#1985;7{`+w$&#512; P&#65533;&#65533;`&#65533;@nT&#65533; &#65533;&#65533;&#65533;&#65533;&#65533;bQ&#65533;o- &#65533;&#65533;&#65533;
!&#65533;&#65533; &#65533;|&#65533;Z&#65533;&#65533;&#65533;&#65533; p&#65533;j&#65533;&#65533;J&#65533;&#65533;+&#65533; ;&#65533;&#65533;&#65533;M&#65533;&#65533;&*&#65533;&#65533;(}`&#65533;&#65533; p@5&#65533;KU 18 ;H&#65533;&#65533;&#65533;&#65533;31&#65533;8&#65533;&#65533;&#65533;Q&#65533;&#65533;Se&#65533;)&#65533;
X&#65533;.X58&#65533;x&#65533;c&#65533;&#65533;&#65533;04&#65533;`&#65533;&#65533;x&#65533;&#65533;&#65533;&#65533;&#65533;&#65533;&#65533;\7&#65533;&#65533;&#65533;f&#65533;!&#65533;GT&#65533;&#65533;&#65533;&#65533;&#65533;)8&#65533;)&#65533;F&#65533;gu&#65533;P&#65533;&#65533;'&#65533;F&#65533;&#65533;&#65533;BH&#65533;&#65533;&#65533;&#65533;S"0&#65533;U%3V&#65533; &#65533;&#65533;&#1944;h#Y{&#65533;&#65533;&#65533;Q&#65533;&#1205;> &#65533; &#65533;&#65533;&#65533;&#372;@&#65533;&#65533;$I*G&#65533;&#65533;i&#65533;40I&#65533;  (&#65533;&#65533;dY6) $ &#65533;&#65533;#&#65533;   O&#65533;e>x&#65533;<&#65533; Ut	A&#65533;&X&#193;d&#65533;2&#65533;&#65533;eDaLjv&#65533;&#65533;|gp&#65533;&#65533;d&#65533;q&#65533;&#65533;&#65533;&#65533;q&#65533;&#65533;&#65533;&#39872;&#1899;&#65533;7&#65533;&#65533;&#65533;S&#65533;DS&#65533;&#65533;) &#65533;@`G&#813;&#65533;Vb&#65533;[&#65533;(&#65533;&#65533;%q+&#65533;@2yH&#65533;&#65533;B&#65533;&&#65533;b5&#65533;&#171;2&#65533;&#65533;>/r&#65533;&#65533;1P&#65533;>&#65533;&#65533;&#65533; #8&#65533;&#65533;&#1347;&#65533;&#65533;&#65533;&&#65533;PP&#65533;&#65533;!Ve'\&#65533;-o&#65533;&#65533;&#65533;&#65533;&#65533;C&#65533;M)nG&#599;&#65533;&#65533;Y&#65533;m&#65533;&#65533;<&#65533;&#65533;$&#65533;&#65533;9&#65533;
<&#65533;6X&#65533;&#65533;!&#65533;@&#65533;J<&#1570;m&#65533;f75@=QHt&#65533;&#65533;H:4BLs]l&#65533;&#65533;J&#65533;&#65533;&#2440;&#65533;&#65533;&#65533;	&#65533;&#65533;&#65533;&#1830;&#65533;'&#65533;[&#65533;Xu&#65533;H&#65533;.$&#1904;P&#65533;i T&#65533;G/F&#65533;&#65533;x&#65533;&#65533;1&#65533;&#65533;nX&#65533;2B&#65533;h2&#65533;&#65533;&#65533;&#65533;&#582;&#65533;&#65533; &#65533;&#65533;&#65533;&#65533;&#65533;&#998;&#65533; "x7&#65533; &#65533;&#65533;&#65533;&#65533;&#65533;Z &#65533;&#65533;&#65533;/&#65533;A&#1658;&#65533;&#65533;(KK&#65533;&#65533;B\&#65533;Q&#65533;&#65533;~S&#65533;&#65533;&#65533;&#65533;&#65533;&#65533;@J&#1031;
&#65533;?&#65533;&#65533;&#65533;S>e&#65533;	F&#65533;l`%
8&#65533;0&#65533;FxA&#65533;Q9&#65533;J&#65533;&#65533;&#65533;&#65533;5D@[&#65533;&#65533;\z&#65533;&#65533;l&#65533;&#65533;V&#65533;lsf&#65533;j+V&#65533;i`^@l&#65533;&#65533;&#65533;&#65533;A25&#65533;*&#65533;&#65533;&#65533;&#65533;&#1480;&#65533;B>&#65533;&#65533;&#65533;<&#65533;r:&#65533;74R&#65533;xC&#65533;.1&#65533;&#65533;&#65533;.&#65533; &#65533;bS&#65533;q&#65533;&#125122;Q&#65533;
&#65533;&#65533;Vx&#65533;@&#65533;D8 C&#65533;&#65533;2g,&#65533;"F$4&#65533;&#65533; &#65533;!&#65533;Wz&#21728;d&#65533;"5@&#65533;&#65533;&#65533;Ht&#65533;;&#65533;h W|&#65533;5V&#347;&#65533;?&#65533;&#65533;{&#65533;&#65533;&#65533;0&#65533;g6(&8&#65533;&#65533;&#65533;&#65533;H&#65533;
p&#65533;J&#65533;<8a&#65533;<&#65533;&#65533;b&#65533;~@[a&#65533;&#65533;&#65533; .&#65533;&#65533;&#65533;]3&#65533;w&#65533;f&#65533;&#65533;nu&#65533;&#434;W&#65533;&#65533;&#65533;&#65533;&#65533;Y&#65533;&#65533;3,&#65533;&#65533;&#65533;&#65533;&#154;&#65533;<&#65533;A&#65533;&#65533;	8P]&#65533;9&#65533;tx&#65533;7 a&#65533;&#65533;&#65533;`&#65533;&#65533;T&#65533;1&#65533;&&#65533;|@&#65533;H&#65533;&#65533;&#65533;&#65533;D&#65533; &#65533;&#65533;&#65533;c&#65533;4&#65533;54,64&#65533;&#65533;m_&#65533;e&#65533; b&#65533;H&#65533;&#65533;&#65533; &#65533;uRG/?&#128;&#65533;&#65533;e&#65533;&#65533;&#65533;&#65533;q=&#65533;`#0&#65533;&#65533;,&#65533;&#65533;Bc&#65533;CX&#65533;3 &#65533;&#65533; `;&#65533;P3&#65533;~&#65533;&#65533;r	Q<`g 
&#65533;p&#65533;S&#65533;_&#65533;&#65533;&#65533;c&#65533;t&#65533;B}&#65533;&#65533;&#65533;&#65533;.i&#65533;2<&#65533;!m&#1009;u&#65533;3)4`&#65533;08&#65533;$&#65533;&#65533;M-&#65533;&#65533;&#65533;&#65533;/Lb&#65533;A:&#65533;~&#65533;a&#65533;R&#65533;&#65533;a&#65533;7s&#65533;&#65533;<p&#65533;a10&#65533;&#65533;&#65533;!J4&#65533;c&#65533;&#65533;? ,`*&#65533;&#65533;d&#65533;oHn&#65533;5&#65533;R&#65533;o&#65533;+7` &#65533;\&#65533;&#65533;&#65533;&#65533;9&#65533; &#65533;"{$8p=&#65533;&#65533;:Dr5pDP2&#65533;&#65533;&#65533;&#65533; tV	&#65533;&#65533;g/&#65533;ug&#65533;&#65533;_T&#65533;&#65533;Py&#65533;@&#65533; 1&#65533;P&#65533;&#65533;Wp&#65533;&#65533;b$ @(w&#65533;&#65533;ZrPNlD&#65533;N&#65533;0 1&#65533;i&#65533;cV\&#65533;&#65533;&#65533;&#65533;qfh<&#65533;&#65533;&#65533;&#65533;&#65533;&#65533;&#65533;6DwD7&#65533;&#65533;&#65533;7&#65533;7&#65533;&#65533;B ,0 &#65533;&#65533;!u&#65533;$&#65533; 8U PW)&#65533;c@f&#65533;qwd&#65533;I( &#65533;4&#65533;&#65533;&#65533;&#65533;W&#65533;eQ&#65533;+&#65533;c &#65533;&#65533;Q<&#65533;&&#65533;?"&#65533;&#65533;&#65533;?~$&#65533;:&#65533;&#65533;	w V&#65533; 5&#65533;&#65533;#&#65533; .&#65533;&#65533;k&#65533; &#65533;B&#65533;e&#65533;]&#65533;&#65533;0b&#65533;0i&#65533;&#65533;	VW=&#65533;&&#65533;&#65533;(&#65533;&#65533;F&#65533;0&#65533;3&#65533;&#65533;&#65533;t&#65533;G&#65533;A<&#65533;!&#65533;&#65533;&#65533;d&#65533;$&#65533;`~&#65533;$X&#65533;%+&#65533;
$ &#65533;&#65533;qy&&#65533;&#65533;L&#65533;`a&#65533;&#65533;
&#65533;$&#65533;&#65533;A&#65533;p&#65533;&#65533;&#65533; P: &#65533;Pu+@ >&#65533;&#65533;&#65533;0P-"&#65533;&#65533;1&#1361;@Q.&#65533;HOA&#65533;Uf&#65533;&#65533;"&#65533;e&#65533;4",h&#65533;&#65533;  &#65533;&#65533;&#65533;3"#&#65533;&#65533;&#65533;?=&#65533;,."&#65533;S$p&#65533;&#65533;(&#65533;`C sX&#65533;&#1506;&#65533;&#65533;T&#65533;P2.4> s&#65533;&#65533;'&#65533;&#65533;~&#65533; &#65533;aP(S&#65533;9&#65533;&#65533;.&#65533;P &#65533;j&#65533;ss'wY&#65533;@:&#65533;&#65533;#L&#65533;A&#65533;&#65533;&#65533;%e8uW&#65533;&#65533;&#65533;x"&#65533;{>$&#65533;jYQ&#65533;&#65533;tz&#65533;&'&#65533;&#65533;&#65533;,&#65533;&#65533;"#02=&#65533;B&#65533;&#65533;S)2&#65533;p&#65533;&#65533;&#65533;6P&#65533;Z&#65533;&#65533;KF E!nK+&#65533;&#137;?&#65533;&#65533;&#65533;e
&#65533;	 n
`&#65533;&#65533;I&6&#65533;I"<&#65533;3A&#65533;&#281;&#65533;&#65533;3s&#65533; "3 0&#65533;@&#65533;b&#65533;}Z&#65533;:@/\&&#65533;&#65533;j&#65533;&#65533;|&#65533; &#1936;&#65533;W&#65533;&#65533;I%q&#1165;<&#65533;t&#65533;c&#65533;^&#65533;&#65533;z&#65533;#A&#65533;&#65533;&#65533;l#'&#65533;Y&#65533;&#65533;&#65533;"&#65533;
&#65533;`&#65533;&#65533;{b8&#65533;) FG&#65533;vq&#65533;&#65533;&#65533;&#65533;&#65533;&#65533;A&#65533;&#65533;X&#65533;&#65533;&#65533;9&#65533;&#65533;&#65533; + &#561;8&#65533;?sA&#65533;Z&#1474;Z&#65533;=&#65533;;&#65533;&#65533;&#65533;T,&#65533;]cx;&#65533;&#65533;&#65533;T&#65533;X&#65533;&#65533;x5&#65533;5?&#65533;&#65533;&#65533;V&#65533; &#65533;&#65533;&#65533;b6 @#&#65533; &#65533;)]BS &#1706;v&#65533;D &#65533;p &#65533;&#65533;&#65533;a_*0b"&#395;&#65533;{	yb&#65533;_&#784;&#976;:&#65533;i&#65533;g&#65533;'&#65533;&#65533;J&#65533;&#65533;&#65533;p&#65533;&#65533;&#65533;^kt&#339;r(C&#65533;&#65533;0_u&#65533;r&#65533;uH&#65533;i	+Y&#65533;S&#65533;t&#65533;&#65533;&#65533;   &#65533;N&#65533;&#65533;T&#65533;&#65533;@E&#65533;&#65533; 0S:&#65533;&#65533;zRW&#65533;&#65533;&#65533;&#65533;&#65533;r&#65533;	&#65533;:&#65533;A&#65533;&#65533;6&#65533;&#65533;+&#65533;&#65533;@q&#1632;JU ;&#65533;&#65533;&#65533;U&#65533;R,&&#65533;QN&#65533;_&#65533;\&#65533;%un8&#65533;&#65533;&#65533;7&#65533;&#65533;b&#65533;5&#65533;Z&#65533;&#65533;&#65533;&#65533;&#65533;@ *!s&#65533;,&#65533;&#65533;=&#65533; &#65533;3U&#65533;$&#65533;@&#65533;)l&#65533;&#65533;C&#65533;6=&#65533;&#785;&#65533;`D)3l%&#65533;'&#742;pH&#65533;&#65533;;&#65533;&#65533;&#65533;&#65533;V&#65533; .&#65533;&#65533;&#65533;2d&#65533;&#65533;RT&#65533;&#65533;tP&#65533;|(DB
&#65533;`&#65533;`&&#65533;&#65533;r&#65533;rT64uC H88&#65533;}i&#65533;&#65533;&#65533;|&#65533;T&#65533;&#65533;&#65533;5P{&#65533;:&#65533;P&#65533;r&#65533;&#65533;0zv'&#944;*&#65533;]&#65533;
&#65533;&#65533;Y&#65533;t:&#65533;&#65533;&#65533;6	&#65533;t&#65533;&&#65533;c&#65533;ak&#65533;;&#65533;&#65533;0&#65533;RSyG&#65533;%&#65533;&#65533;W&#65533;5&#65533; @&#65533;[&#65533;5&#65533;&#65533;1Y *(g&#65533;?{d-&#65533;)d&#65533;~&#65533;U&#65533;&#65533;	&#65533;!m&#65533;&&#65533;W&#65533;P(j&#65533;,&#65533;&#65533;&#22786;*kz23&#65533;&#65533;F/&#65533;&#65533;t&#65533;&#65533;j&#1165;&#65533;&#65533;V&#65533;&#65533;&#65533;&#65533;9&#65533;&#65533;~l&#65533;
p&#65533;&#65533;P&#65533;&#65533;2&#65533;&#65533;%&#65533;RS&#65533;`&#65533;&#65533;&#65533;&#65533;	0#&&#65533;I`&#65533;0C&#65533;&#65533;I/PM&#65533; :&#65533;l{a`&#65533;&#65533;2cO&#65533;Cy<0z&#65533;&#65533;AqN$h?&#65533;
,6$&#65533;*0&#65533;y6@&#65533;4&#65533;&#65533;8&#65533;;`H&#1141;&#65533;&#513;&#65533;&#65533;&#65533;&#65533;&#65533;&#65533;aZ&#65533;RL &#65533;u ;&#65533;B
f&#65533;w67F  *&#65533;&#65533;&#65533;&#65533;&#65533;&#162;4p"&#65533;1Qt&#65533;&#65533;A&#65533;&#65533;GP&#65533;2&#65533;&#152;&#65533;&#65533;R.0C&#65533;&#65533;k&#65533;&#65533;P3g&#65533;a&#65533;*&#65533;&#65533;&#65533;r &#65533;@D&#65533;&1&#65533;e&#65533;5&#65533;(&#65533;&#8478;&#65533;}&#932;&#65533;Sip&#65533;pR.&#65533;&#65533;!e&#65533;%&#65533;s&#65533;k&#65533;&#65533;&#65533;}&#65533;"l&#65533;"! W@&#65533;6&#65533;&#65533;1&#65533;.&#65533;Gkl&#65533;@"&#65533;&#65533;&#65533;&#65533;A&#65533;%&#65533;&#65533;$&#65533;0*x=@&#65533;&#65533;\&#65533;&#65533;5(R~T	&#65533;Zk&#65533;EIHc>&#65533;u&#65533;&#65533;&#65533;e&#65533;%"& g$ +`&#65533; l&#65533;&#65533;2&#65533;&#65533;8 `H&#65533;&#65533;&#65533;@$&#65533;8&#65533;	&#65533;1&#189; &#65533;&#65533;&#65533;B&#65533;'DS&#65533;&#65533;&#65533;M(T+&#65533;H&#174;&#65533;q&#65533;`&&#65533;&#65533;&#65533;&#65533;&#802;&#65533;s&#65533;&#65533; I&#1925;i&#65533;&#65533;;&#65533;Y&#65533;&#65533;&#65533;&#65533;9q&#65533;{e&#65533;&#65533;k&#2007;&#65533;&#65533;&#65533;&#65533;0N&#11362;&#65533;k&#251;&#65533;V=R0&#65533;&#65533;(,&#65533;&#65533;*`&#65533;A5&#219;&#65533;&#65533; 5Pm$&#65533;So;&#65533;& v<_f&#65533;&#65533;en&#65533;&#65533;&#65533;M,&#65533;+]q[&#65533;F?&#65533;F,&#65533;&#65533;=fs6,&#65533;,+0&#65533;&#65533;," &#65533;&#65533;&#65533;P&#65533;&#65533;60&#65533;u&#207;C&#65533;P)X7c%&#65533;&#65533;Yd0&#65533;0z&#65533;&#65533;:&#454;'zb
&#65533;&#65533;L&#65533;&#65533;&#1400;>W&#65533;&#65533;&#65533;2(&#65533;l.&#65533;&#65533;&#65533;&#65533;C&#65533;&#65533;sL&#1596;&#1399;&#65533;&#65533;Q&#65533;&#65533;z1-6&#65533;Yd&#65533;&#65533;&#65533;&#1795;c&#65533;&#65533;@&#65533;al&#65533;a~&#1932;&#65533;^&#65533;(1u:	!&#65533;U	?&Q34&#65533;3&#65533;Z&#65533;b;&#65533;&#65533;i&#65533;4&#65533;+
&#65533;&#65533;&#65533;&#65533;&#65533;Q\&#65533;&#65533;n5u&#65533;&#65533;i &#65533;0Ti#1&#65533;&#65533;&#1920;&l&#65533;&#65533;;&#65533;Ss}&#65533;x2G&#65533;&#1710;&#65533;&#65533; &#65533;&#65533;&#65533;:f&#65533;t&#65533;R]&#65533;&#65533;8&&#65533;$
"&#65533;&#65533;&#65533;&#65533;&#65533;X: CW(&#65533;&#65533;8f&#65533;DV	k&#65533;&#65533;X&#65533;&#65533;&#65533;IM&#65533;&#65533;9&#65533;&#65533;YL&#10869;|YEtk!&#65533;&#65533;&#65533;i9&#65533;!&#65533;; &#65533;&#65533;W*&#65533;(&#65533;gY&#65533;&#65533;s~D < Q&#65533;X4a&#65533;&#65533;;SA&#65533;5&#65533;  .!A2I)	 @p ^&#65533;&#65533;NC,n&#65533;3$&#65533;&#65533;`*'&#65533;"&#65533;&#65533;&#65533;`+&#307;p&#65533;p&#65533;9&#65533;-v(P&&#154;p  :p/)&#65533;&#65533;&#65533;1&#65533;L~&#1421;&#65533;F%&#65533;Ev&#65533;&#65533;&#1574;&#65533;&#65533;%V&#65533;&#65533;[&#65533;&#65533;U&#65533;&#65533; ;&#65533;):&#65533;g1mULVu$`es&#65533;&#65533;&#65533;&#65533;r&#1880; &#65533;&#65533;&#65533;aX~&#65533;ss%&#65533;E&#145;&#65533;&#65533;qi$=2&#65533;R9&#65533;&#65533;!&#65533;-0 8&#65533;&#65533;q &#1485;&#65533;)&#1686;&#65533;&#65533;?&#65533;&#65533;!	`&#65533;w&#65533;RC&#65533;&#65533;=n&#65533;&#65533;&#65533;&#65533;~&#65533;(&#65533;B&#65533;d&#65533;I!&#65533;a&#194;&#65533; -y2W &#65533;3T&#65533;
T&#65533;&#65533;&#65533;:&#65533;9&#65533; &#65533;&#65533;&#65533;	] &#65533;&#65533;k&#65533;&#65533;&#754;&#65533;&#65533;&#65533;0&#65533;&#65533;&#65533;s&#65533;`E&#65533;e&#65533;[&#65533;p&#65533;#&#65533;;(X&#29990;M&#1210;0S7,@k&#65533;&#65533;vv_&#65533;&#65533;z&#65533;zY&#65533;&#3123;&#65533;&#65533;&#65533;&#65533;&#65533;/D]&#65533;R&#65533;M&#65533;C&#65533;&#65533;
&#65533;B&#65533;&#65533;&#65533;nj&#65533;&#65533;&#65533;{7&#65533; ". s&#65533; &#65533;!J-kY&#65533;&#65533;&#65533;T&#65533;&#180;&#65533;&#65533;m&#65533;y&#65533;z&#65533;!]a&#1099;4nQ&#65533;w&#65533;&#65533;@\&#65533;&#65533;&#65533;	nH1&#65533;_&#386;}&#65533;&#65533;, &#65533;?F=#&#65533;p30&#65533;&#1715;J  v&#65533;&#65533;u&#65533;V&#65533;&#65533;&#65533;gZ&#65533;k&#65533;W&#65533;x(
&#65533;&#65533;9&#65533;Tu&#65533;&#65533;&#65533;&#65533;&#65533;'&#65533;Y&#65533;XASNb&#1760;&#2034;Z+&#65533;&#957;&#65533;&#65533;V&#65533;A&#65533;&#65533;F#&#65533;&#65533;j&#65533;#`&#65533;&#65533;&#65533;X&#65533;&#65533;&#65533;&#65533;&#65533;%`&#65533;)&#65533;&#65533;&#65533;&#65533;&#65533;&#65533;&#65533;&#65533;QK?&#65533;.&#65533;=-,&#65533;&#65533;A!,, ((&#65533;1&#65533;,#/&#65533;&  &#65533; &
&&77B?&#65533;&#65533;>&#65533;&#65533;&#65533;&#334;&#65533;&#65533;&#65533;&#65533;&#65533;&#65533;&#65533;&#65533;&#65533; 	?&#65533;&#65533;BB
7&#65533;&#1902;&#65533;!-=$.+>=:&#65533;&#65533;$.&#65533;&#65533;b&#65533; :A&#65533;pa&#65533; x&#65533;&#65533;;GD0 F&#65533;f<P&#65533;l&#65533;&#65533;&#65533;V&#65533; &#65533;&#65533;&#1384;q&#65533;B&#65533;&#65533;8&#65533;2H&#65533;f&#65533;2{&#65533;&#65533;X&#65533;&#65533;+7&#65533;I(&#65533;3A&#65533; D:T&#65533;H&#65533;&#65533;N\&#65533;&#65533;&#65533;&#65533;@&#65533;&#65533;&#65533;T@&#65533;&#65533;hupe&#65533;&#65533;P&#65533;&#748;&#65533;&#65533;A1&#65533;p(&#65533;&#65533;&#65533;!&#65533;&#65533;jA&#65533; T`Q&#65533;&#65533;&#65533;&#65533;&#65533;&#65533;&#65533;&#65533; 1HP'&#65533;DX0W&#65533;&#1143;$X&#65533;&#65533;7^&#65533;&#65533;6B&#65533;&#65533;ts&#47499;&#65533;A0&#1638;&#65533;&#65533;&#65533;C&#65533;n&#65533;n&#1618;un&#65533;=
0a&#65533;	/.`&#65533;P&#65533;&#65533;VP&#65533;&#65533;"&#1312;&#397;&#65533;jD$`&#65533;z&#65533;1&#65533;h&#65533;@&#65533;Z&#65533;!&#65533;&#65533;pa&#65533;&#65533;&#65533;&#65533;7&#65533;&#65533;t&#65533;B)&#65533;C=&#65533;&#65533;&#65533;>1&#308;&#65533;E&#65533;&#65533;&#65533;wM&#65533;!&#65533;&#65533;U&#65533;&#65533;,&#65533;O8X&#65533;Z&#65533;56&#65533;Yh9&#65533;&#65533; \&#65533;UWP&#65533;&#65533;Zi&#65533;&#65533;JPM\,d&#65533;&#65533;G&#65533;&#65533;7&#65533;*%3c&#65533;&#65533;H&#65533;&#65533;E&#65533; &#65533;&#65533;&#65533;m&#65533;@&#65533;
P&#65533;&#65533;q&#65533;	d&#65533;&#65533;&#65533;9&#65533;&#65533;s@&#65533;AW&#65533;=&#65533;M+7(&#65533;&#65533;v"&#65533;&#65533;767&#65533;0@&#65533;&#65533;&#65533;&#65533;j("h&#65533;0&#65533; &#65533;&#65533;5&#65533;&#65533;r&#65533;j&#1908;`&#65533;\WK!&#65533;@&#65533;*&#65533;&#65533;
h&#65533;*&#65533;@A(&#65533;0&#65533;ERTH(&#65533;u&#1925;&#65533;&#65533;K^&#65533;5QQ&#65533;8yA&#65533;d&#65533;K&#65533;&#65533; &#65533;~&#65533;82&#65533;x&#65533;<&#65533;&#65533;&#65533;C;&#1441;&#496;&#65533;L&#65533;&#65533;&#65533;&#65533;5&#65533;&#65533;&#65533;P&#65533;`&#65533;&#65533;&#65533;p&#65533;@&#65533;&#65533;&#1490;w9&#65533;an&#65533;b&#65533;U&#65533;&#65533;&#65533; XR&#65533;#L=8@&#65533;&#65533;&#65533;&#1457;&#65533;&#65533;E&#65533;	WE&#65533;L&#65533;A&#65533;Q"&#65533;d@&#65533;&#65533;&#65533;&#65533;&#65533;Ag&#65533;&#65533;@&#65533;-	(&#65533;j&#65533;&#65533;&#65533;&#65533;&#65533;&#65533;0&#65533;&#1926;-&#65533;</&#1243;4&#65533;2*&#65533;&#65533;ij&#1908;&#65533;&#65533;'&#65533;&#1027; &#65533;0&#65533;&#65533;F&#65533;&#65533;|rBK,Y&#65533;SW,H&#65533;";&#65533;&#65533;Q&#65533; &#65533;&#65533;&#65533;&#65533;&#65533;P&#65533;&#65533;W&#65533;&#65533;&#65533;&#65533;&#65533;R&#65533;|&#65533;&#65533;&#65533;&#65533;mo&#65533;&#65533;&#65533;P&#65533;&#65533;&#65533;_[&#65533;<@F.&#65533;y.&#65533;] Ch&#1026;&#65533;f&#65533;kv&#65533;&#65533;p2&#1544;N;&#65533;E&#65533; &#65533;&#65533;`P%&#65533;L-4&#65533;&#65533;&#65533;,&#65533;8&#65533;+&#1557;^}};&#65533;&#65533;
&#65533;1B&#65533;&#65533;Aq ]AX{&#65533;&#65533;&#65533;&#65533;&#65533;&#65533;&#65533;&#65533;RK4&#65533;Lt&#65533;&#65533;&#65533;gp&#65533;&#65533;ly&#65533;&#65533;#&#65533;A4&#65533;&#65533;&#65533;+
h&#65533;&#65533;}s&#65533;7&#65533;B&#65533;&#65533;8@&#65533;!&#65533;Xg4&#1417;&#65533;$&#65533;#&#65533;x&#65533;&#65533;G&#65533;X&#65533;/&#65533;<&#65533;+&#65533;&#65533;t,B&#65533;&#65533;&#65533;&#65533;:&#65533; &#1206;-B&#65533;$&#65533;&#65533;I&"&#65533;&#65533;=$,	[&#65533;&#65533;:&#65533;&#65533;&#65533;#&#1233;2&#65533;&#65533;	,G&#65533;&#65533;&#65533;&#65533;\&#1045;&#65533;	&#65533;X&#65533; &#65533;pE0B&#65533;k-X&#65533;&#65533;&#65533;#&#65533;&#65533;Vf&#65533;&#635;&#65533;&#65533;&#65533;\&#65533;&#65533;p&#65533;&#65533;H&#65533;	&#65533;eI&#65533;i[R&#65533;&#65533;&#65533;&#65533;}&#65533;&#65533;&#1813;;&#65533;&#65533;&#65533;&#65533;!A,@&&#1280;&#65533; &#65533;q&#65533;B9&#65533;hY&#65533;~&#65533;&#65533; &#65533;&#65533;&#65533;&#65533;jS&#65533;&#65533;&#65533;&#65533;} k&#65533;4"&#65533;IF&#65533;f&#65533;&#65533;&#65533;V&#65533;
R>&#65533;&#65533;X&#65533;d1HO&#65533;&#65533; &#65533;"a&#65533;L`&#65533;&#65533;&#65533;&#65533;,&#65533;&#65533;8&#65533;PA	 T&#65533;E&#65533;&#65533;&#65533;&#65533;@W&#933;.DV&#65533;&#65533;&#65533;&#65533;&#65533;F&#65533;X&#65533;&#65533;w&#65533;$0L#2b D&#65533;&#65533;&#65533;EbK&#65533;6t&#65533;h&#65533;s&#65533;&&#65533;&#65533;0&#65533;oj&#65533;&#65533;&#65533;&#65533;e;t&#65533;&#65533;&#65533;\&#65533;U&#65533;&#65533;Ew&#65533;b&#65533;&#65533;i&#65533;e&#65533;`[&#65533;&#65533;
&#65533;O&#65533;&#65533;+&#512;&#65533;<&#65533;&#65533;&#65533;&#65533;%y&#65533;wt`&#65533;&#65533; &#65533;F&#1025; :&#65533;h>&#65533; 	$@&#65533;N&#65533;&#65533;&#65533; =	&#65533;|7&#65533;A&#65533;&#65533;&#65533;Q&#65533;He&#65533;&#65533;&#65533;&#65533;N&#65533;&#65533;v&#65533;&#65533;&#65533;&#65533;&#65533;&#65533;&#65533;&#65533;&#65533;&#65533;&#65533;&#65533;&#384;&#65533;,&#65533;J &#65533;m&#65533;&#65533; Z&#65533;&#65533;$Tp1&#65533;&#65533;IQ	K&#65533;~x$/&#65533;22|t#QD`x@b&#65533;&#65533;9&#65533;i&#65533;&#1258;N8$&#65533;&#65533;&#65533;<&#65533;&#65533;&#65533;x&#65533;&#65533;|M3zD&#65533;N!&#65533;&#65533;H+X&#65533;#|&#65533;&#65533;N&#539;&#65533;Q&#65533;&#65533;!^U&#65533;(&#65533;'=M&#65533;hm&#65533;m&#65533;:&#65533;BY"&#65533;&#65533;'U&#1181;x&#65533;T&#65533;|&#65533; &#65533;&#65533;&#65533;>&#65533;&#1824;&#65533;&#65533;&#65533;&#65533;b&#65533;&#65533;,&#65533;&#65533;&#65533;&#65533;`4&(&#65533; &#65533;cA~O	 Zqp&#65533;&#65533;f&#65533;d&#65533;&#65533;&#65533;&#65533;&#65533;q&#65533;&#65533;&#65533;&#65533;&&#65533;Q&#65533;&#65533;&#65533;@UdrZ&#65533;&#65533;&#65533;&#65533;9p &#65533;&#65533;,&#65533;&#65533;&#65533;&#65533;&#65533;&#65533;x&#65533;h &#65533;W"j&#65533;J&#65533;&#65533;&#65533;qW&#65533;&#65533;k(&#250;&#65533;ybr&#65533;&#65533;&#65533;&#65533;&#65533;Sz&#65533;&#65533;i"c&#65533;&#65533;&#65533;&#65533;J&#65533;P&#&#65533;&#65533;&#65533;&#65533;&#65533;f&#518;^&#65533;&#65533;&#65533;&#65533;+d&#65533; &#65533;d&#65533;R*&#65533;&#65533;&#65533;&#65533;&#65533;&&#65533;`&#65533;D&#65533;`&#65533;&#680;&#65533;&#65533;&#65533;&#65533;&#65533;A&#65533;@&#65533;&#1364;&#65533;&#65533;P&#65533;`&#65533;&#65533;W&#65533;&#65533;&#65533;` #&#65533;&#65533;&#65533;&#65533;
q&#65533;`&#65533;CZ:&#65533;&#65533;&#65533;&#1417;S&#65533;[&#65533;]T#&#65533;A &#65533;&#65533;&#65533;&#65533;L&#65533;&#65533;&#65533;t&#65533;&#65533;Z&#65533;&#65533;&#65533;&#65533;&#65533;&#65533;&#65533;;&#65533;&#65533;&#65533;&#65533;{&#65533;|&#65533;&#65533;
`&#65533;&#65533;&#65533;1*@&#65533;
&#65533;.5&#65533;&#65533;&#65533;,&#1153;&#65533;@%&#65533;s&#65533;&#65533;&#65533;&#65533;&#65533;&#65533;Q(^a&#65533; &#65533;&#65533;&#65533;&#65533;/&#65533;&#65533;@&#65533;(&#65533;&#65533;&#1915;&#65533;&#65533;&#16294;&#65533;VA&#65533;&#65533;2$&#65533;&#65533;&#65533;M&#65533;tl&#65533;Q&#65533;&#65533;}&#65533;x&#65533;dF&#65533;gP&#65533;&#1217;]&#65533;&#65533;&#65533;&#65533;&#65533;&#65533;s&#65533;=+&#65533;i&#65533;&#65533;e&#767;&#65533;3ZAd&#65533;&#65533;wi	<0&#65533; `  &#65533;&#65533;4&#65533;
T&#65533;K`&#65533;&#65533;W&#65533;h&#65533;zR&#65533;&#1350;&#65533;&#855;&#65533;&#65533;4&#1242;&#65533;&#65533;&#65533;&#1959;_&#65533;687P&#65533;z&#65533;m&#65533;&#65533;i&#65533;&#65533;9&#65533;A&#65533;`m}&#65533;@<p&#65533;I&#65533;#&#65533;&#65533;&#907;+1G&#65533;&#65533;b[&#65533;d0&#65533;&#65533; &#699;	i&#65533;T9e&#65533;+&#65533;&#65533;&#65533;&#65533;&#65533;&#65533;'&#65533;&#65533;P"XO~ &#65533;C&#65533; &#65533;&#65533;&#65533;N&#65533;$[&#65533;&#65533;jAJD&#65533;&#1570;d&#65533;&#65533;N&#65533;g!&#65533;&#414;&#65533;\&#65533;&#65533;;&#65533;p#Dy&#65533;&#910;&#65533;&#65533;iJV7!&#65533;&#65533;0(&#65533;-&#65533;&#333;do-&#65533;E$0^c&#1629;&#65533;&#65533;g&#65533;@&#2004;k&#65533;*89&#65533;t &#65533;&#65533;&#1133;H@&#65533;&#65533;F&#65533;H&#65533;&#65533;|&#65533;+(K&#65533;g&#65533;&#65533;9&#65533;n>&#65533;:&#65533;i&#65533;&#65533;I 5&#65533;&#65533;&#65533;&#65533;&#65533;$h@&#65533;&#65533;&#65533;@y&#65533; _&#1123;&#65533;&#65533;
+&#65533;&#65533;&#65533;&#65533;&#65533;&#65533;-&#65533;&#1910;N&#65533;P &#65533;&#65533;3	Sn&#65533;&#65533;n{&#65533;6&#65533;DY&#65533; 
XY&#65533;&#65533;8&#65533;&#65533;f&#65533;&#65533;&#65533;A	G1&#65533;z"aP&#65533;0&#65533;&#65533;:1n&#65533;eSQA&#65533;GY&#65533;m@1d&#65533;&#65533;&#65533;&#65533;&#65533;7S&#65533;B{&#65533;bD&#65533;>&#65533;)&#65533;l&#65533;&#65533;qg&#65533;-&#65533;&#65533; A&#65533;g&#65533;&#65533; @&#65533;&#65533;&#65533;&#65533;= &#65533;Sv&#65533;&#65533;?BU3&#176;T&#65533;g}&#65533;&#65533;-&#65533;&#65533;&#65533;I&#65533;t&#65533;&#65533;(&#65533;p&#65533;P&#65533;&#65533;&#65533;^a 0 &#65533;j&&#65533;&#65533;#OQX&#65533;&#65533;B&#65533;`EA&#65533;-PQ&#65533;	&#65533;f&#65533;&ve&#65533;.&#65533;Af&#65533;r&#65533;&#65533;`p&#65533;&#65533;	&#265;&#65533;@&]&#65533;<V&#65533;&#65533;;=&#65533;!&#65533;Z&#65533;D(!&#65533;v&#65533;&#65533; &#65533;&#65533;?!>&#65533;m&#65533;&#65533;3b&#65533;rAG&#65533;hGp&#65533;&#65533;P&#65533;&#65533;&#65533;&#65533;&#65533;,&#65533;6&!7Cp_&#65533;B3&#65533;"0&#65533;`&#65533;&#65533;&#65533; $&#65533; &#65533;w&#65533;S&#65533;&#65533;s,&#65533;,p>&#65533;&#65533;J&#65533;&#65533;&#65533;&#65533;AG>&#65533;&#65533;?&#65533;&#65533;&#65533;T&#65533;&#65533;sj&#65533;&#65533;&#65533;&#65533;_&#65533;4@&#65533;T&#65533;&#65533;}&#65533;G&#65533;&#65533;B'&#65533;&#65533;~ &#65533;U&#65533;$P# &#65533;&#65533;D&#65533;5&#65533;P92`a!O! &#65533;&#65533; H&#65533;@&#65533;R&#65533;&#65533;o&#65533;;&#65533;aE]&#65533;0&#65533;8&#65533;8J&#65533;&#65533;# 7&#65533;&#65533;&#1650;&&#65533;Jq5&#65533;&#65533;o&#65533;0_&#65533;+w8&#65533;T&#65533;&#65533;Ag&#268;&#65533;&#65533;&#65533;&#65533;.0&#65533;sv&#65533; &#65533;2q&#65533;#6t6p<d(&#65533;qu!&#65533;`,&#65533;1V'&#65533;&#65533;2&#65533;&#65533;4&#65533;Q? &#65533;&#65533;&#65533;7`&#65533;@}&#1639;&#65533; y(&#65533;3&#65533;&#65533;2_BS17&#65533;&#65533;s@&#65533;&#65533;q)&#65533;d 7P $&#65533;J&&#65533;&#65533;qK&#1144;f&#65533;$&#1219;"00$<*%&#65533;&#65533;F&#65533;&#65533;ZD&#65533;&#65533;&#1122;L&#65533;&#65533;1&#65533;&#65533;&#65533;d&#65533; &#65533;&#65533;&#65533;pL&#65533;T }&#65533;"&#65533;C&#65533; !Pv 4&#65533;)%&#65533;&#65533;&#65533; l&#65533;fwow&#65533;SgB6&#65533;&#65533;L&#65533;H$`4I&#65533;o&#65533;[&#65533;D-F\ &#65533;"n&#65533;&#65533;P:|&#65533;.x:&#65533;R"1 &#65533;&#65533;A&#246;&#65533;/&#65533;F(&#65533;&#65533;+&#65533;
&#1046;&#65533;$&#65533;&#65533;!@`J&#65533;_&#65533;W}K&#1624;&#65533;&#65533;}7?&#65533;&#65533;&#65533;&#46425;S%)&#65533;&#65533;&#65533;&#65533;&#65533;D&#65533;&#65533;&#65533;&#65533;K&#65533;*<&#65533;u&#65533;&#65533;&#65533; m&#65533;&#65533;0&#65533;0&#65533;=&#65533;F%&#65533;&#65533;P&#65533;&#65533;&#1730;&#65533;s,&#65533;&#65533;&#65533;&#65533;&#65533;5&#65533;fB&#65533;&#65533;&#65533;Q&#65533;0p4p&#65533;&#65533;&#65533;&#65533;p1  &#65533;{8&#65533;.j&#65533;&#65533;&#65533;QY &#65533;&#65533;-
Xn&#65533;p&#65533;}&#65533;&#65533;bBJ&#65533;&#65533;&#65533;IPuc -pyS&#65533;7&#65533;&#65533;F$&#65533;&#65533;9C&#65533;Q&#65533;&#65533;Xf2&#65533; p$ z-&#65533;"&#65533;&#65533;&#65533;5`&#65533;
&#65533;&#1057;R5&#65533;ReJ&#65533;!~&#65533;&#65533;I&#65533;8((&#65533;&#65533;&#65533;&#65533;s&#65533;&#65533;_`8&#65533;t&#65533;S&#65533;&#65533;&#65533;P|0@&#65533;0@&#65533; $0fr&#65533;&#65533;K&#65533;&#65533; t U&#65533;L(A&#65533;&#65533;0&#65533;K&#65533;*&#65533;&#65533;Ajq@H&#65533;&#65533;&#65533;P!U;c1&#65533;&#65533;o)&#65533;&#65533; &#65533; &#65533;&#65533;&#65533;]&#65533;&#65533;MtE&#65533;gL86A	d&#65533;v&#65533;&#65533;g&#65533;&#65533;E&#65533;`;&#65533;FX;&#65533;w+&#65533;&#65533;&#65533;&#65533;+&#65533;1 &#65533;	,]s&#1688;+p&#65533;&#65533;: 0Q&#65533;>`&#65533;&#65533;&#65533;P &#65533;&#65533;&#65533;7&#65533;I&#65533;0&#65533;^1+e31pR2&#65533;&#65533;9:`o&#65533;p &#65533;&#65533;7&#65533;U&#65533;K&#65533;&#65533; &#1712;&#65533;&#65533;&#65533;!'&#65533;( &#65533;&#65533;&#65533;&#65533;&#65533;&#65533;&#29073;9&#65533;#t&#65533;$j&#65533;&#65533;&#65533;&#65533;P|k&#65533;K&#65533;&#65533;J7&#65533;9&#65533; #&#65533;5@R%p N&#65533;&#65533;&#65533;&#65533;&#65533;Z&#559;+!%a#pK&#65533;sf&#65533;)&#65533; |W&#65533;>&#65533;v&#65533;Qz&#65533;&#65533;&#65533;&#65533;heYt&#65533;hC&#65533;&#65533;k8&#65533;&#65533;g&#65533;B.f["&#65533;&#65533;&#65533;3&#65533;7&#480;&#65533;4 :&#65533;/&#65533;4!$HbWD/W&#65533;e.&#65533;X&#65533;`+&#1270;h&#65533;&#1555; #d&#65533;: &#65533;(&#65533;LpA#p&#65533;&#65533; "0y&#65533;=&#65533;d#0H|i>V&#25633;&#65533;&#65533;S&#65533;##&#65533;&#65533;j&#65533;d&#65533;&#65533;&#1653;&#65533;&#65533;i&#65533;(&#65533;@&#65533;&#65533;&#65533;&#65533;S&#65533;&#65533;	&#65533;&#65533; &#65533;Sh2@b&#405;&#65533;!&#65533;P&#65533;&#65533;,_P&#65533; &#65533;&#65533;4&#65533;&#65533;&#65533;&#65533;1 ,&#65533;C>0&#65533;&&#65533;M.&#65533;Kz! #p]Kz&#65533;&#65533;&#65533;!&#65533;#&#65533;&#65533;yEs&#65533;&#65533;&#65533;b"'&#65533;&#65533;3&#65533;&#65533;E&#65533;y$&#65533;z&#65533;&#65533;&#65533;]a&#1481;&#65533;&#65533;&#65533;U&#65533;&#65533;&#65533;&#560;&#65533;#Q&#65533;&#65533;&#65533;&#65533;&#65533;?D!k(pmQz&#65533;&#65533;5y. 	&#65533;=7h60@&#65533;&#613;&#65533;&#65533;6q&#65533;Va%^&#65533;&#65533;t&#65533;&#65533;='&#65533;4&#65533;&#65533;2cX&#65533;&#65533;2&#65533;
`3&#65533;&#65533;&#65533;&#65533;&#65533;&#65533;_[&#65533;&#65533; &#65533;&#65533;b.&#65533;?03w&#65533;&#65533;&#65533;k&#65533;&#65533;&#65533;b&#65533;X&#65533;L<Q-&#65533;e`&#65533;&#65533;u!&#65533;o&#65533;oW+&#65533;R&#65533;a&#65533;-&#505;{Q&#65533;&#65533;pm&#65533;&#65533;&#65533;&#65533;&#65533;'&#65533;\dmE&#65533;&#65533;&#65533;BM&#65533;gCB&#65533; &#65533;&#65533;a&#65533; |QRt1`b&#65533;&#65533;&#65533;o&#65533;&#65533;$/&#65533;&#65533;68P&#65533;&#65533;v}7&#65533;"D&#65533;&#65533;W
&#65533;Ky&#65533;1&#65533;
&#65533;&#65533;	&#65533;U&#65533;&#65533;h&#65533;&#65533;<^&#65533;1&#65533;#&#65533;
1#7Tb
N&#1202;&#65533;&#65533;+  &#65533;!30&#65533;
=&#65533;&#65533;&#65533;^&#65533;&#65533;&#65533;&#65533;&#65533;`&#65533;&#65533;U&#561;i&#65533;&#570;*0&#65533;&#1643;&#65533;&#65533;&#65533;t8&#65533;/&#65533;&#65533;&#65533;&#65533;q&#65533;+&#65533;JKFD/ob&#65533;5:&#65533;G&#960;`
m&#65533;&#65533;G0U&#65533;&#65533;&#65533;=9&#699;u!&#613;&#65533;&#65533;c&#65533;5o{%:&#65533; &#65533;:%.&#65533;&#65533;&#65533;&#65533;qZ&#65533; 0#&#65533;&#65533;w&#65533;&#65533;&#65533; &#65533;>R&#65533;40@&#65533;S&#65533;c&#65533;Ci&#65533;&#65533;&#65533;APqb&#65533;P@&#65533;dWC }H&#65533;-&#65533;F&#65533;0Yp&#65533;L2@zAo&#65533;&#65533;c&#65533;&#65533;db &#65533;kc&#65533;&#65533;&#65533;(8&#65533;	!&#65533;h&#65533;` X(# &#65533;(&#65533;c&#65533;S.&#65533; l m\+&#65533;I&#65533;&#65533;&#65533;&#65533;&#65533;qH&#65533;&#65533;q&#65533;-&#65533;&#65533;t 6&#65533;
&#65533;&#65533;&#65533;&#65533;)&#65533;71|&#65533;&#65533;QQ&#65533;&#65533;U!w&#65533;&#65533;&#65533;	&#65533;	\x[1y$&#65533;&#65533;&#65533;Bep&#65533;&#65533;&#65533;&#65533;s&#65533;&#65533;&#65533;yDTD&#65533;&#65533;&#65533;#1&#65533;*&A&#65533;&#65533;J&#65533;&#65533;&#65533;cPi&#65533;&#65533;&#65533;f&#65533;v&#65533;$@SA&#65533;&#65533;  NK&#65533;D&#65533;&#65533;&#65533;P&#65533;&#65533;%:c&#65533;Ta&#65533;&#65533;+&#65533;$&#65533;&#65533;q&#709;!&#65533; &#65533;&#65533;u&#65533;\&#65533;t &#65533;)&#65533;8=o&&#65533;0 &#65533;&#65533;&#65533;M&#65533;&#65533;p#&#65533;-`&#65533;F&#65533;:&#65533;y&#65533;&#65533;&#65533;.&#65533;;@J]&#65533;&#65533;iX&#65533;&#65533;&#65533;&#187;&#65533;t&#65533;=&#65533;(&#65533;lUu&#65533;&#65533;Iq2X&#65533;!@&#65533;&#65533;&#65533;s 13&#65533;&#65533;	(%&#65533;({&#65533;&#65533;&#65533;&#65533;*&#65533;o&#65533;&#65533;&#65533;&#65533;vb8&#65533;h'f&#65533; &#65533;8&#65533;
+f?/&#65533;cxpc%&#65533;/&#65533;E1`&#65533;{&#65533;&#65533;24&#65533;&#65533;&#65533;	yW"&&#65533;X&#65533;&#65533;>&#65533;;&#65533;&#65533;&#65533;0&#65533;&#65533;&#65533;a&#65533;/&#65533;"&#65533;&#65533;a&#65533;&#65533;${+a&#65533;Ob$&#65533;nM=&#65533;&#1009;*&#850;M&#65533;@d #\H&#65533;&#65533;&#65533;+&#65533;
&#65533;&#65533;D&#65533;_zr&#65533;Y&#636;&#1871;:S&#65533; 9(&#65533;&#65533;'&#65533;2&#65533;&#65533;?&#65533;0&#65533;TEU&#65533;0&#65533;&#272;&#65533;&#65533;&#65533;&#65533;5;DA5F&#65533;&#65533;!1F0ldk&#65533;0&#1682;y&#65533; &#65533;&#65533;#.Ps&#65533;$j6 &#65533;--&#65533;&#65533;&#65533;y77&#65533;&#65533;*&#172;^ U&#65533;:P&#65533;DF&#65533;&#65533;&#65533;&#65533;&#65533;ZE&#65533;Cx1[xQ6&#65533;[&#65533;$ &#65533;P	7&#65533;c&#65533;&#65533;&#65533;&#65533;3L&#65533;j*&#65533;T&#65533;6?#&#65533;&#65533;&#65533; &#65533; 	&#65533;t&#65533;R&#65533;&#65533;&#65533; &#65533;R&#65533;&#65533;&#65533;q&#65533;&#1671;&#65533;)s&#65533;p&#65533;'&#65533;&#65533;hH&#65533;&#1966;i&#65533;T9?qhS&#65533;
&#65533;&#65533;&#65533;&#65533;N3qo&#65533;@ &#65533;+&#65533;\&#798;&#65533;1<&#65533;-a
,&#65533;-f!&#65533;w&#65533;&#65533;&#65533;&#65533;&#65533;&#65533;v0&#65533;S&#65533;H&#65533;P&#65533;&#65533;e}4/&#65533;&#1818;&#65533;6, &#65533;&#65533;>]B&#65533;&#65533;&#65533;&#65533;&#65533;&#65533;hq&#65533;&#65533;&&#65533;+2E&#65533;&#65533;.&#65533;q&#65533;=&#65533;xE&#65533;&#65533;)&#65533;9&&#65533;&#65533;+&#65533;&#65533;R&#65533;&#65533;&#65533;&#65533;&&#65533;:&#65533;D&#65533;&#65533;E &#65533;;&#65533;&#65533;	r&#65533;})&#65533;5-&#65533;:xP&#65533;&#65533;&&#65533;QC
&#65533;&#65533;2@p&#65533;z&#65533;?&#65533;&#65533;&#65533;&#65533;&#65533;iT&#65533;&#65533;&#65533;2(&#65533;&#65533;&#65533;&#65533;H&#65533;0`&#65533;D&#65533;&#65533;&#65533;
&#65533;y\&#65533;($ $Q&#65533;Z&#65533;[&#65533;$+1.+211&#65533;&#65533;&#65533;&#65533;&#65533;&#65533;&#65533;55&#65533;"&#65533;&#65533;1$&#65533;"&#65533;&#65533;&#65533;&#65533;&#65533;&#65533;&#65533;&#65533;&#65533;&#65533;&#65533;&#65533;&#65533;&#65533;&#65533;&#65533;&#65533;&#65533;&#65533;&#65533;&#65533;&#65533;,&#65533;&#65533;&#1034;+.&#65533;&#65533;&#65533;&#65533;&#65533;#&#65533;> &#65533;&#65533;+&#65533;&#65533;&#666;1"&#65533;&#65533;&#65533;&#65533;h)&#65533;7&#65533;&#65533;6p&#65533;~&#65533;8 AI&#65533;&#65533;&#65533;&#65533;&#65533;K`&#65533;>4&#65533;\&#65533;&#65533;&#65533;0&#65533;&#65533;&#65533;&Id\0B&#256;&#65533;0|`&#65533; &#65533; =&#65533;`q&#65533;  l&#65533;&#65533;&#65533; &#65533;~&#65533;q&#65533;&#1254;ND&#65533;&#1696;j&#65533;&#65533;i&#65533;&#693;&#65533;W|&#65533;0@&#65533;`&#65533;&#65533;S L&#65533;&#65533;CA
&#65533;&#65533;M&#65533;T-&#65533;&#65533;( &#65533;&#65533;&#65533;$6&#65533;&#65533;&#65533;&#185;["D0`&#65533;&#65533;R<E&#65533;1&#65533;&#199;
Z&#65533;P&#65533;p&#1525;Z&#65533;\`&#1580;&#65533;EP&#65533;&#65533;&#65533;&#65533;&#65533;@Z:&#65533;&#65533;O&#65533;A56&#65533;&#65533;c&#65533;&#65533;&#65533;4&#65533;&#65533;&#65533;.l&#65533;dd&#65533;p&#65533;&#65533;&#65533;&#65533;&#65533;7&#65533;W&#65533;&#65533;_&#65533;&#65533;Y&#65533;&#1928; &#65533;|&#65533;&#65533;&#65533;A&#65533;&#65533;O&#65533;&#65533;b&#65533;b&#65533;&#65533;&#65533;6&#65533;*&#65533;&#65533;" b&#65533;$&#65533;_&#65533;7A=&#65533;&#65533;&#65533; )pC&#65533;PS&#65533;,&#65533;&#65533;:&#65533;d&#65533;
*&#65533;`&#65533;,|&#65533;&#65533;&#65533;&#1027;S>%&#65533;&#65533;B &#65533;&#65533;Zg&#65533;8&#1355;D`UC_&#65533;h&#65533;[&#65533;&#65533;I c&#65533;e &&&#65533;[BW&#65533;&#65533;&#65533;"&#65533;H &#65533;&#65533;`&#65533;&#65533;&#65533;^4+&#65533;&#65533;&#65533; -&#65533;&#65533;&#65533;$40&#65533;#L&#65533;&#65533;&#65533;&#65533; &#65533;i&#65533;&#65533;w&#65533;sY&#65533;&#65533;q&#65533;`c&#65533;"1N+&#65533;u&#65533;a>&#65533;&#65533;YW&#65533;0A&#65533;L&#65533;B&#65533;e#[HujRC&#65533;&#65533;&#65533;!&#65533; &#65533;Hg6&#65533;#&#65533;&#65533;&#65533;	w&#65533;< &#65533;@]WjW&#65533;&#65533;0&#65533;0&#65533;@&#65533;Ag)&#65533;2?&#65533;s* &#65533;&#65533;&#65533;&#65533;
#dP*&#65533;V ) &#65533;&#65533;&#65533;&#65533;S&#65533;`&#65533;Hk&#65533;&#926;E&#1297;J1&#65533;Sh&#65533;AYR&#65533;xU&#65533;&#65533;&#65533;&#65533;7&#65533;%V&#65533;&#65533;x&#201;I&#65533;&#65533;T&#65533;)&#65533;&#65533;&#65533;S7\&#65533;&#65533; r&#65533;v&#65533;&#65533;p 1&#640;&#65533;8&#65533; a!&#65533;&#65533;7&#65533;.&#65533;r&#65533;+&#65533;'&#65533;4&#65533;g"g#B(&#65533;&#1970;&#65533;m&#65533;&#65533;&#65533;&#65533;?-h&#65533;+w&#65533;@	&#65533;V  &#65533;&#394;V&#65533;J&#65533;=&#65533;&#65533;
lp&#65533;	&#65533;&#65533;&#65533;&#65533;G/&#65533;pP#&#65533;&#65533;M&#65533;&#65533;&#65533;&#65533;&#65533;@ 2c&#65533;.D&#65533;K(&#65533;3&#65533; &&#65533;&#65533;&#65533;&#65533;x&#65533;&#236;j"?&#65533;<RN&#65533;&#65533;&#65533;!|&#65533;&#65533;
&#65533;&#65533;BHH0&#65533;	`&#65533;$HkA6Tk&#65533;=&#65533;Sp&#65533;&#65533; He&#65533;&#65533;e&#65533;+#&#65533;&#65533;k&#65533;&#65533;Z&#65533;$&#65533;&#65533;&#65533;&#65533;&#65533;&#65533;/R
@&#65533;&#65533;Y|&#1888;&#65533;&#65533;@&#65533;-$&#65533;y
&#65533;&#65533;B*&#65533; &#65533;&#65533;&#65533;R&#65533;&#65533;,&#65533;\>:@g&#65533;E&#65533;&#65533;b%A(&#65533; #&#65533;&#65533;&#65533;	&#65533;&#65533;0j&#65533;>&#65533;i2@~;&#65533;&#65533;&#65533;:|ZA/@&#65533;p&#65533;!&#65533;X &#65533;v'G&#65533;&#65533;&#65533;XhQ&#65533;&#65533;&#65533; &#65533;8&#65533;&#65533;@&#65533;C&#65533;KE&#65533;&#65533;&#65533;&#65533; 9&#65533;&#65533;&#65533;b&#65533;&#65533;&#61805;}&#65533;xf&#65533;&#65533;>H&#65533;&#65533;&#65533;&#65533;kT&#65533;&#65533;&#65533;&#65533; z&#65533;3&#65533;&#65533;&#65533;&#65533;!&#65533;&#65533;C&#65533;&#65533;&#65533;&#65533;&#65533;- 	>&#65533;&#65533;&#1056;&#65533; `2&#65533;9&#65533;|N&#65533;&#65533;|&#65533;&#65533;&#65533;)lq&#65533;&#65533;&#65533;:t&#65533;&#65533;,R&#65533;
&#65533;pG&#65533;:&#65533;P^h }&#65533;&#65533;&#65533;(&#65533;cQ&#65533;&#65533;&#65533;&#65533;  ,&#65533;&#65533;
f&#65533;&#65533; ZB&#65533;(q&#65533;a,&#65533;m~KO|`&#65533;&#65533;&#65533;ph&#65533;cll	&#65533;&#1156;F&#65533;&#65533;a&#65533;*&#65533;y&#65533;@@q&#65533;]&#35221;&#65533;/@(gm&#65533;&&#1055;Enc 3&#65533;&#65533;
X &#65533;G'l&#65533;`&#1382;&#65533;N&#65533;&#65533;&#65533;&#65533; <pX&#65533;bn.&#65533;A0&#65533;&#65533;&#65533;A&#65533;&#65533;-0&#1224;T 1&#65533;&#65533;<&#65533;)&#65533;`q&#65533;&#65533;&#65533;D&#65533;&#65533;&#1937;
d&#65533;D(&#65533;0ddj+PM&#65533;&#65533;&#65533;`*&#65533;A&#65533;&#696;!	 &#65533;Z&#65533;C&#65533;&#65533;&#65533;'.&#65533;&#65533;&#65533;,&#65533;
H&#65533;2G;&#65533;wY&#65533;&#65533;T`&#65533;&#65533;I_)&#65533;Z&#65533;u&#65533;&#65533;&#65533; |&#65533;&#65533;B&#65533;&#65533;&#65533;z&#65533;`X&#65533;&#65533;Y&#65533;&#65533;P&#65533;Y&#65533;Ed0&#65533;&#65533;p@&#65533;&#65533;@"dC&#65533;Z&#1426;WJ&#65533;(Hv&#65533;&#65533; l`;&#65533;!6L&#65533; &#65533;&#65533;V&#65533;K&#65533;9&#65533;y &#1535;[\&#65533;&#65533;c(H&#65533;	pj?l&#65533;&#65533;&#65533;&&#65533;?-&#65533;&#65533;&#65533;c&#65533;XC!&#65533;T@`T-&#65533;#&#65533;X&#1384;&#65533;&#65533;&#65533;@&#65533;I`b0X&#65533;&#65533;0t=&#65533;&#65533; 2x 6X&#65533;&#65533;&#65533;&#65533;G&#65533;E&#65533;9&#65533;Y&#65533; &#65533;&#65533;&#65533;x&#65533;&#65533; ' (&#65533;m{0"&#65533; I0M&#65533;&#65533;Z&#65533;&#65533;t&#65533;4v2:&#65533;t&#65533;)Np"&#65533;zDWKU&#65533;&#65533;q&#65533;t3A&#65533;&#65533;`M&#65533;)&#65533;O&#65533;D&#65533;&#65533;x&#65533;? 	g&#65533;vZ&#65533;_&#65533; *P&#1890;&#65533;&#65533;Z&#65533;8.YT&#65533;*+&#65533;&#65533;b&#65533; *b&#65533;&#65533;&#65533;Z` T,&#65533;&#65533;`
Wq&#65533;>&#65533;&#65533;0&#65533;A&#65533;&#65533;&#65533;]C&#65533;&#65533;&#65533;qH&#65533;&#65533;&#65533;&#65533;U#&#1076;`Zp&#65533;=h3&#65533;&#65533;T&#65533;&#65533;&#65533;&#65533;:&#65533;'&#65533;&#659;W&#65533;U=8&#65533;&#65533;8&#65533;yjBO0&#65533;ECj&#65533;&#65533;I&#65533; 6&#65533;!&#65533;L&#65533;:8&#65533;
2&#65533;&#65533;&#65533;|&#65533; e,s&#65533;&#65533;&#65533;&#65533;[&#65533;=&#65533;&#65533;&#65533;&#65533;&#1457;&#1101;&#65533;&#65533;Yb&#65533;N&#65533;&#65533;\&#65533;&#65533;u&#65533;;&#65533;&#65533;HH&#65533;&#722;F"&#65533;&#65533;dQ	@F&#65533;&#65533;&#65533;&#65533;&#65533; &#65533;&#65533;W &#65533;&#65533; &#65533;i&#65533;T&#65533;g&#65533;&y\# M*&#65533;&#65533;3&#65533;uL`&#65533;5_=&#65533;/&#65533;&#1730;&#65533;&#65533;&#65533;c_y1&#65533;&#65533;b&#65533;&#65533;_c@&#65533; K3&#65533;&#65533; 6&#65533;V&#65533;j&#65533;&#65533;&#65533;@N&#65533;&#65533;&#65533;9&#65533;&#65533;hD&#65533;&#65533;&#65533;&#65533;S&#1280;&#65533;*'&#65533;&#65533;5&#65533;("z&#65533;	&#65533;#&#65533;&#1719;&#65533; i&#65533;&#1101;nA2&#65533;&#65533;&#65533;&#65533;&#65533;&#65533;l&#65533;&#65533;&#65533;&#1221;&#65533;&#65533;&#65533;'pDE&#65533;M&#65533;&#65533; ?+&#65533;&#65533;$(&#65533;n[&#65533;&#65533;&#65533;&#65533;&#65533;&#65533;D'^LY&#65533;;&#65533;&#65533;EUy&#65533;T&#65533;&#34191;CG&#65533;&&#65533;&#65533;H$&#1637;E}isp-P@h&#65533;&#521;&#65533;z
x P @z&#65533;&#65533;h&#65533;&#65533;&#65533;&#65533;Aa&#65533;&#65533;&#65533;]&#65533;W,,H &#694;x&#318;AH_;&#65533;b&#166; 1)&#65533;&#65533;&#65533;6HB&#65533;Z&#65533;&#65533;\&#65533;$`&#65533;&#65533;5e&#65533;&#65533;a&#32001;&#65533;&#65533;&#65533;@F8&#65533;a ,I&#65533;&#65533;2&#65533;&#65533; &#65533;&#65533;*ex&#65533;&#65533;2&#65533;&#65533;jJ&#65533;&#65533;P *n&#65533;eyJ&#65533;> M&#65533;&#65533;# &#65533;P&#65533;&#65533;7!&#65533;4&#65533;P&#65533;HxA!@&#65533;|p&#65533;&#65533;DQn&#65533;&#65533;R<&#65533;&#65533;&#65533;wT&#65533;&#65533;&#65533;&#65533;&#65533;&#65533;&#65533;jG&#65533;&#65533;&#65533;&#65533;o&#65533;y&#65533;(&#10903;&#65533;&#65533;&#65533;&#65533;&#65533;BE&#65533;a,&#65533;&#65533;&#65533;&#65533;n&#65533;&#65533;!u&#65533;&#65533;Y  &#65533;y&#65533;&#65533;&#65533;&#65533;:&#65533;p9&#65533;&#65533;%&#65533;&#65533;J&#65533;&#65533;p&#65533; &#65533;&#65533;>&#65533;&#65533;B&#65533;P &#65533;&#65533;,$'So&#65533;&#65533;Z
i&#65533;'&#65533;R	$&#65533;&#65533;Qr&#65533;P*&#65533;d&#65533;&#65533;	&#65533;0&#65533;&#65533;&#65533;&#65533;hl&#65533;&#65533;&#65533;g[w#&#65533;&#65533;&#65533;&#65533;&#65533;q &#65533;&#65533;w&#65533; &#65533;&#65533;&#65533;&#65533;y&#65533;1 5 `&#65533;&#65533;&#65533;&#65533;&#65533;&#65533;&#65533;&#65533;t&#65533;"&#65533;@ P&#65533;&#65533;#&#65533;<&#65533;&#65533;f	@B&#65533;\&#65533;SK&#65533;\&#773;.&#65533;grd}zh&#65533; )W.&#65533;$&#65533;es	 &#65533;&#65533;&#65533;e&#65533;qP !`&#65533;@ &&#65533;&#65533;'&#65533;W(&#65533;&#65533;8&#65533;W.&#65533;0&#65533;P*@ &#65533;&#65533;&#65533; sS8F&#65533;+09&#65533;gc&#65533;(1&#65533;u<&#65533;sS2&#65533;&#65533;m&#65533;Q:&#1972;  &#65533;Y#W&#65533;w?CD&#65533;JD&#65533;txpB&#65533;&#65533;K&#65533;&#65533;B&#65533;&#65533;N.&#65533;U-&#65533;&#65533;1@&#65533; &}bl0",&#65533;g&#65533;&#65533;R&#65533;\&#65533;-&#65533;&#65533;&#65533;&#65533;tH&#65533;>&#65533;3s&#65533;I0 QT' =&#65533;Z&#65533;&#65533;&#65533;&#65533;' &#65533;%&#65533;x&#65533;t-5S&p"vq/I&#65533;]&#65533;Wrv8;&#65533;5#{&#65533;&#65533;&#65533;&#65533;;&#65533;&#65533;|&#65533;rx"E	&#65533;q"b-&#65533;&#65533;,&#65533;;1&#65533;' !&#65533;Pb&#65533;`&#65533;*@W&#65533;&#65533;&#65533;&#65533;&#65533;h&#65533;*&#65533;&#65533; &#65533;&#1036;o3C2AX&#65533;p[&#65533;&#65533;1A2&#65533;2&#65533;&#65533;&#65533;j&#65533; v&#65533;4[&,&#65533;8&#65533;&&#65533;V&#65533;&#65533;&#65533;Tex+& &#65533;N&#65533;X&#65533;&#65533;&#65533;1&#65533;k&#65533;&#65533;:&#65533;	&#65533;&#65533;- &5P&#65533;&#65533;t&#65533;&#65533;J&#65533;3k&#65533;P&#65533;&#65533;p &#65533;&#65533;Z&#65533;&#65533;p&#65533;&#65533;&#65533;&#65533;<&#65533;&#65533;0E5&#65533;*&#65533;&#65533; i &#65533;9 PgB".o&#65533;pQ&#65533;wvr&#1239;&#65533;k&#337;&#65533;&#65533;&#65533;&#65533;-u:~4<*&#65533; 7:'2SI&#65533;&&#65533;&#65533;&#65533;<&#65533;&#65533;&#65533;&#65533;a&#65533;&#65533;&#65533;Y&#65533;6LC@&#65533;&#65533;)3G!&#65533;&#65533; ,=&#65533;P
1
&#818;V&#65533;)0r&#65533;(&#65533;&#65533;` -0N&#65533;8K&#65533;&#65533;L&#65533;&#65533;7&#65533; &#65533;?&#65533;S&#65533;k6&#65533;F'2* L&#65533;b5M&#65533;'&#65533;d&#65533;&#65533;Y&#65533;B	b&#1240;LUl\g&#65533;&#65533;(&#65533;&#65533;&#65533;)&#65533;&#65533;&#65533;h&#65533; x&#65533;	! &&#65533;&#65533;	'H#&#65533;&#65533;&#65533;,1&#65533;&#65533;g#&#65533;(&#65533;&#65533;&#65533;5&#65533;;p&#65533;&#65533;e"&#65533;e$&#65533;&#65533;s&#65533;&#65533;\&#65533;}y&#65533;J&#65533;;&#65533;5/&#65533;  
p&#65533;&#65533;&#65533;&#65533;&#65533;|MAN&#65533;D&#65533;&#65533;3&#65533;Q&#65533; &#65533;0[[X&#65533;a&#65533;u&#65533;b&#65533;&#65533;8&#65533;&#65533;&#65533;&#65533;>&#65533;&#65533;&#65533;&#65533;?&#65533;&#65533;Y&#65533;'&#65533;&#65533;q&#65533;&#65533;
:4&#65533; &#65533;&#65533;Z&#65533;&#108913;@&#65533;0Nafy&#65533;&#65533;&#65533;w&#65533;M&#65533;&#65533;rRY&#65533;!&#65533;C(^Eu&#65533;a&#65533;&#65533;&#65533;&#65533;OVC{&#65533;&#65533;+Cz"&#65533;	&#65533;&#65533;&#65533;)&#65533;&#65533;&#65533;szdX&#65533;?&#65533;&#65533;'&#65533;C'&#65533;&#65533;b&#65533;&#65533; )&#65533;?&#65533;`ja&#65533;y&#65533;P5#x&#65533;@&#65533;&#65533; 6&#65533;[&@&#65533;oF&#65533;}j&#65533;}qA&#65533;F&#65533;rHz%&#65533;&#65533;&#65533;&#38004;c &#65533;&#65533;"&&#65533;/)B$&#65533;&#1506;H&#65533;]"T=&#65533;8^e&#65533;z&#65533;8&#65533;&#65533;&#65533;j&#65533;P&#65533;[&#65533;[ &#65533;&#65533;&#65533; 9&#65533;f&#65533;9&#65533;&#65533;)&#65533;m&#368;&#65533;&#65533;i&#65533;&#65533;	&#65533;7&#65533;7&#65533;&#65533;&&#65533;1	&#65533;v&#65533;@	sC` P&#65533;&#65533;&#65533;&#65533;i&#65533;&#65533;&#65533;&#65533;&#65533;lr&#65533;,V&#65533;&#65533;&#65533;74	&#65533;&&#65533;2&#65533;&#1076;6fs3&#65533;0lTC&#65533;&#65533;&#65533;&#1479;&#65533;&#65533;v&#65533;&#65533;&#65533;&#65533;5*&#65533;&#65533;&#308;&#65533;&#65533;HO&#65533;&#65533;2&#65533;&#65533;ZQ&#1223;&#65533;# &#65533;&#65533;5&#65533; &#65533;&#65533;8&#65533;&#65533;M&#65533;9u0 fh&#65533;&#65533;&#65533;e"LQsS&#65533;|&#65533;]z6#&#65533;&#65533;&#65533;&#28305;&#65533;&#1159;~&#65533;&#65533;&#65533;\&#1893;/&#65533;E>A&#65533;&#65533;5uf`&#65533;&#65533;q &#65533;Z&#65533;&#65533;&#65533;&#65533;&#65533;&#65533;SrB,&#65533;<&#65533;
&#65533;&#65533; 2&#65533;y &#65533;	|&#65533;5e5Y&#65533;&#65533;*9&#65533;&#65533;&#377;&#65533;@&#65533;(b2l&#65533;u`&#65533;p	f&#65533;&#65533;1&#65533;cw&#65533;x&#65533;&#65533;&#65533;@6&#389;&#65533;&#65533;&#65533;M!&#65533;{&#65533;@&#65533;&#65533;&#65533;&#65533;'&#228;*&#65533;&#65533;&#65533;&#65533;C&#65533;&#65533;dtL&#65533;&#65533;&#65533; &#65533;P &#65533;&#65533;"&#65533;;&#65533; &#65533;5&#65533;&#65533;&#65533;&#65533;&#65533;J" V&#65533;&#65533;	$&#1052;!&#65533;&#65533;&#65533;&#1053;&#65533;z&#65533;&#65533;|q v&#65533;&#65533;Gh&#65533;&#65533;&#65533;\&#65533;G&#65533;K&#65533;&#65533;;&#65533;&#65533;&#1636;&#65533;&#65533; tx&#65533;&#65533;l1&#65533;i&#65533;$&#65533;&#65533;&#65533;hf&#65533;H&#65533;&#65533;&#65533;&#65533;S*[x&#65533;&#65533;&#65533;&#65533;0q&#65533;!Bc3&#65533;t&#65533;e&#65533;A&#65533;&#65533;L%&&#65533;\&#1129;vj&#65533;,&#16230;&#65533;I5(&#65533; &#65533;P&#65533;c&#65533;j&#65533;I-pl&#65533;I&#65533;)4^&#65533;_&#65533;YU&#65533;6&#65533;&#10210;`[8	&#65533;?&#65533;p&#65533;&#65533;p&#65533; &#65533;(&#65533; 
{&#65533;Za&#65533;@&#65533;&#65533;&#65533;&#65533;&#65533;G&#65533;&#65533;&#65533;&#65533;@-&#65533;&#65533;v>&#65533;&#65533;g-&#65533;&#1379;L&#65533;]D&#65533;&#65533;&#65533;M&#65533;RL&#65533;&#65533;g&#65533;&#65533;&#183;T&#65533;|&#65533; @&#65533;
`\&#1498;r&#65533;&#65533;&#65533;<&#65533;e&#65533;&#65533;]&#65533;40x&#65533;&#65533; C,j&#65533;`&#65533;u&#65533;
.0.`3%&#65533;&#65533; &#65533;&#65533;Pf;6&#65533;{5&#65533;9&#65533;&#65533;&#65533;&#65533;&#65533;7&#1730;hCF&#65533;JJI&#65533;&#65533;&#856;d&#65533;"u/&#65533;o&#65533;@&#65533;b&#65533;&#65533;&#65533;&#65533;d&#65533;&#65533;8&#65533;&#65533;&#65533;&#65533;7&#65533;&#65533;&#65533; {&#65533;P}&#65533;&#65533;b&#65533;XoqE&#65533;&#65533;k&#65533;&#65533;&#65533;&#65533;&#65533;P&#65533;D&#65533;&#65533;s&#65533;p[+&#65533; #&#65533;V &#65533;&#65533;S&#65533;*M&#65533;B &#65533;$0&#65533;)&#65533;I&#65533;&#65533;BZ&#65533;&#65533;wg"ER&#65533;&#65533;0&#65533;&#65533;&#65533;;&#65533;&#65533;y&#65533;&#65533;H&#65533;&#65533;h&#65533;<&#65533;&#65533;&#65533;&#65533;X &#65533;&#65533;&#65533;,&#65533;&#65533;9&#65533;&#65533;2&#65533;R&#65533;sr&#65533;( &#65533;Q_&#65533;.&#65533;&#65533;O&#65533;M&#65533;&#65533;&#65533;"0&#65533;0N&#65533;(P&&#65533;0h &#57651;A&#65533;&#65533;&#65533;&#314; &#54332;&#65533;&#65533;&#65533;"&#65533;&#65533;&#65533;&#65533;&#65533; @&#65533;&#129;`!&#65533;&#65533;I&#65533;&#65533;8&#65533;&#65533;de&#65533;&#65533;&#65533;%&#65533;&#65533;ak!&#65533;nx>&#65533;&#65533;&#65533;j&#65533;&#65533;v*tX&#65533;%j<&#65533;&#65533;&#65533;	<'&#65533; 2&#65533;&#65533;&#65533;$&#65533;H>4-0%&#65533;8&#65533;4 &#65533;&#65533;@&#65533;&#65533;"; &#65533;U&#65533;v&#410;&#65533;&#65533;&#65533;|&#65533;:b&#65533;&#65533;saA;d&#65533;:37&#65533;&#65533;&#65533;:Wj&#65533;/7&#65533;$!i&#65533;&#65533;  `3&#65533;&#65533;p[&#65533;&#65533;
&#65533;P5&#65533;0x&#65533;&#65533;&#65533;&#65533;eVsV&#65533;:&#65533;X&#65533;AUHX&#65533;|&#65533;&#65533;p&#65533;XN&#65533;mkO&#65533;&#65533;b3&#65533;3dyc@&#65533;&#1008;z\&#65533;[&#26741;i&#65533;,&#65533;m&#65533;&#65533;(&#65533;&#65533;N&#65533;&#65533;ee&#32639;v&#65533;Zb&#65533;&#65533;@&#65533;&#65533;&#65533;0	&#65533;z&#65533;V4[!@|&#65533;^,&#65533;<&#65533;&#65533; &@&#65533;&#65533;?
&#65533;&H+M&#65533;&#65533;}r&#65533;&#65533;?5]2,&#65533;&#65533;'&#65533;&#65533;&#957;G&#65533; &#65533;&#65533;q&#65533;QKBQ:&#65533;&#65533;q E&#65533;&#65533;(&#65533;&#65533;&#65533;&#65533;1
&#65533;s>&#65533;M&#65533;&#65533;&#65533;&#65533;&#65533;07&#65533;Ml&#65533;F{&#65533;&#65533;&#65533;0
b&#65533;j&#65533;3c&#65533;8&#65533;&#65533;&#65533;Q&#65533;&#65533;K&#65533;&#65533;&#65533;z&#65533;#e)&#65533;E"  `=9&#65533;p&&#65533;~F &#65533;"1 {[&#65533;&#65533;&#65533;&#65533;(w&#65533;7Yd&#65533;&#65533;&#65533;&#65533;
&#65533;l&#65533;&#65533;&#65533;}&#65533;
v}&#65533;&#1860;8OZ3x&#65533;k&#65533;Y!p &#65533;&#65533;0&#65533;E 4&#65533;<&#65533;"0&#65533;&#65533; >~:AZ$j&#65533;&#65533;E&#65533;&#65533;$&#65533;&#65533;L&#65533;N&#65533;&#65533;&#1559;}&#1671;&#65533;,}qQ&#65533;&#65533;&#65533;h&#65533;|>"8e&#65533;&#65533;&#1126;&#65533;)8&#65533;0&#65533;&#65533;q&&#65533;&#65533;&#532;@&#65533;&#65533;&#65533;uXS&#65533;:&#65533;|U&#1034;&#65533;	B'&#65533;&#65533;7$f&#65533;(2&#65533;&#65533;K&#65533;1&#65533;&#65533;`&#65533;&#65533;K@&#65533;&#65533;$>r&#65533;&#65533;!&#65533;&bR&#912;e&#65533;t&#65533;hlMX&#65533;&#65533;&#65533;d&#65533;&#65533;&#65533;qq&#65533;8&#65533;P&#65533;&#65533;gm&#65533;&#65533;W,'&#65533;	"5&#65533;^5yP&#65533;&#65533;$yv&#65533;&#65533;&#65533;W&#65533;@ H&#65533;rfx&#65533;&#65533;&#65533;0	&#65533;&#65533;&#65533;$m&&#65533;o&#65533;&#65533;.K&#65533;;G]&#65533;&#65533;&#65533;&#65533;&#65533;&#309;z]y&#65533;"&#65533;U&#65533;<?@Yj-{aF&#65533;&#65533;P&#65533;&#65533;"`'mk&#65533;&#65533;!&#65533;` &#65533;&#65533;x&#65533; &#65533;(&#65533;&#65533; Q&#65533;&#65533;&#65533;&#65533;h&#65533;c'&#65533;5&#65533;&#65533;1'&#65533;
&#65533;U&#1490;&#65533;&#65533;&#65533;V)$@{/`j&#65533; b5&#65533;X&#65533;(&#65533;@C&#65533;&#65533;_b&#65533;P7&#65533;&#65533;7&#65533;&#65533;U#&#65533;&#65533;&#65533;&#65533;&#65533; q&#65533;!&#65533;&#8144;F{&#65533;&#65533;	&#65533;VT piLl&#65533;&#65533;&#65533;+&#65533;n&#65533;&#1294; q&#65533;Po&#65533;<&#65533;@d('&#666;&#65533;&#65533;&#65533; &#65533;&#65533;p&&#65533;&#65533;L&#65533;$&#65533;/0R&#65533;&#65533;a-&&#65533;/=j&#65533;g&#65533;Y&#2039;n&#65533;&#65533;&#65533;&#65533;&#65533;&#65533;&#65533;&#65533;&#65533;&#65533;&#65533;&#65533;&#65533;&#65533;&#65533;&#65533;&#65533;&#65533;&#65533;&#65533;&#65533; &#65533; 
&#65533;?
&#65533;B	&#65533;7	;- =7- $!&#65533;&#776;&#65533;&#65533;1&#65533;&#65533;&#65533;&#644;&#65533;,&#65533;5&#1734;++&#65533;&#65533;-2&#711;+&#65533;&#65533;&#65533;&#65533; &#65533;&#65533;
&#65533;Xp &#65533;&#65533;*j&#65533;&#65533;&#65533;L&#65533;&#65533;g&#1045;&#65533;&#65533;&#65533;x&#65533;ZX&#65533;&#65533;&#65533;&#65533;&#65533;&#65533;&#65533;@Y&#65533;E.<{&#65533; Y &#65533;&#65533;>&#65533;&#65533;&#65533;&#65533;s&,&#65533;'&#65533;@&#65533;= &#65533;pbD&#65533;=&#65533; &#65533;&#537;&#65533;&#65533;&#65533;8aN&#65533;&#65533;&#65533;&#65533;&#65533;+&#65533;&#65533;&#65533;,XH&#65533;&#65533;&#65533;  &#65533;&#65533;&#65533;B&#65533;l&#65533; &#65533;&#65533;Z$,H``&#65533;&#65533;,&#65533; L&#65533;H&#65533;`q)B~&#65533;Buc&#65533;O@&#65533;A&#65533;&#65533;8+&#65533;M&#65533;&#65533;iI&#65533;&#65533;&#65533;&#65533;3(&#65533;	R&#65533;&#65533;|C&#65533;&#65533;&#65533; ^&#65533;8`&#65533;@&#65533; h&#65533;&#65533;&#707;:|x&#65533;C=B&#1595;&#65533;&#65533;gO6&#65533;&#65533;&#65533;&#65533;&#65533;?{&#65533;&#65533;`&#65533;&#199;C&#1632;h&#65533;&#65533;&#65533;
<]&#65533;&#65533;&#65533;B&#65533;&#65533;&#65533;!Q&#65533;&#65533;&#65533;H&#65533;A&#65533;&#65533;`&#65533;&#65533;&#65533;'&#65533;!&#65533;I&#65533;&#65533;\&#65533;AM&#65533;UO&#65533;4	pPO&#65533;0A&|&#65533;]#&#65533;`2&&#65533;&#65533;&#65533;&#65533;&#65533;p&#65533;&#65533;J&#65533;&#65533; $&#65533;d5&#65533;hA&#65533;(#Al3&#65533;d8&#65533;&#65533;&#65533;hL !&#288;&#65533;!,X&#65533;y!X&#65533;^,&#65533;&#65533;d&#1043; &#65533;&#65533;@jj&#65533;$&#65533;11&#65533;`&#65533;
&#65533;&#65533;&#65533;&#65533; &#65533;  (&#65533;b&#65533;%&#65533;
+&#65533;&#1888;&#65533;e&#65533;E&#65533;&#65533;f&#65533;5%/&#65533;f&#39256;2&#65533;&#65533;&#65533;q&#65533;&#65533;'&#65533;&#65533;&#65533;
+&#65533;&#65533;&#65533;m7 &#65533;&#65533;@&#65533;
&#65533;&#65533;
?&#65533;&#65533;g &#65533;(]!&#65533;*&#65533;&#65533;&#65533;	&#65533;0 &#65533;0&#65533;&#65533;|&#65533;v1<&#65533;&#65533;,&#65533;A@`&#150;K M}+tS&#65533;b&#65533;&#65533;&#65533;&#65533;1&#65533;SO.&#65533;&#65533;&#65533;
&#65533; &#65533;{=m0&#65533;37p&#65533;&#65533;&#65533;&#65533;&#65533;'&#65533;?*Y&#65533;&#65533;&#65533;W&#65533;&#1765;#&#36664;&#65533;E&#65533;bHR#&#65533;&#65533;&#65533;L\&#65533;&#65533;BM&#65533;#&#65533;!(&#65533;#L&#65533;&#65533;&#65533;&#65533;Y ;&#65533;&#65533;c*&#65533;&#65533;&#65533;&#65533;&#65533;pO.&#65533;&#65533;&#1026;
$,G 	&#65533;E $&#65533;&#576;X&#65533;(	&#65533;b&#65533;*?D&#65533;n&#65533;|&#65533;h&#65533;j&#65533;h5:Rq&#65533;d&#65533;M)"4r&#666;&#65533;&#65533;&#65533;"&#65533;&#65533;&#65533;z&#65533;*&#65533;&#65533;b&#65533;	&#65533;&#65533;$m&#65533;
&#1539;&#65533;Z&#65533;"a >b&#65533;&#1736;<&#65533;$&#65533;3&#65533;B&#65533;&#65533;#=<$&#65533;@&#523;&#65533;cOQ^s3*&#65533;H
)&#1588;,&#65533;<p2.@&#65533;`!*5k&#65533;&#65533;@&#65533;B#&#65533;&#65533;bE&#65533;&#65533;DQ1b&#65533;4T&#65533;&#65533;H&#65533;,H&#65533;&#65533;&#65533;&#65533;&#65533;gX!K2/LbG&#65533;&#65533;&#65533;,dy&#65533;3&#1875;&#65533;8A&#65533;&#65533;>6&#65533;7&#65533;&#65533;T&#65533;L&#65533;#&#65533;)&#65533;&#65533;L&#19080;
&#65533;e&#2037; x,`&#65533;H &#65533;&#65533;>`IH0&#65533;&#65533;i+7&#65533;&#65533;&#65533;b&#65533;`&#65533;&#65533; &#65533;:&#65533;Mp&#65533;S$TJ&#65533;&#65533;&#65533;&#65533;&#65533;fB&#65533;&#65533;&#65533;&#65533;
&#65533;1&2&#65533;x&#65533;/c&#65533;&#65533;d 	&#1692;
 &#65533;LH.&#65533;&#65533;1&#65533;&#65533;&#65533;x&#65533;@&#65533;%1`&#65533;
&&#65533;&#1649;&#65533;{q	&#65533;&#65533;&#65533;&#65533;>&#65533;`O8&#65533;&#65533;J&#65533;&#65533;&#65533;&#65533;s&#65533;&#65533;&#65533;`&#65533;&#65533;zV&#65533;i, <#&#65533;&#65533;&#65533;&#65533;H&#65533;pPa&#65533;&#65533;R$v&#65533;&#65533;B&#1049;&#65533;f&#65533;&#65533;$RJ&#65533;(V&#65533;C&#65533;&#65533;'&#65533;^&#65533;'&#65533;&#65533;&#65533;r&#65533;Q&#65533;`&#65533;&#65533;m(&#65533;&#65533;&#65533;%z&#65533;}&#65533;\&#65533;&#65533;I'&#65533;R&#65533;&#65533;=
K&#65533;&#65533;+	&#65533;@,&#597;&#65533;(C)
&#65533;I&#65533;lT@&#65533;2>&#65533;&#65533;g!CG&#65533;F&#65533;.&#65533;8-&#65533;i&#8494;y&#65533;&#65533;&h&#65533;b&#65533;&#65533;&#65533;&#352;&#1027;&#65533;q&#65533;6&#65533;"&#65533; &#65533;&#65533;&#65533;&#65533;G&#65533;U&#65533;'!&#65533;&#65533;&#65533;tA&#65533;&#65533;&#65533;B>&#65533;8&#65533;<E@gY&#65533;A&#65533;h&#65533;,&#65533;b&#65533;&#65533;&#65533;&#65533;&#65533;&#59239;}&#65533;Y&#65533;V&#65533;X&#65533;&#65533;C5&#65533;&#65533;<&#65533;@&#65533;&#65533;<@Kd&#65533;;|&#65533;&#65533;I&#65533;8&#65533;&#65533;&#65533;&#65533;&#65533;E&#65533;R&#65533;$&#65533;
|o1&#65533;&#65533;.&#65533;&#65533;,&#65533;O&#65533;&#65533;&#65533;&#65533;%&#65533; &#65533;	&#65533;&#1177;&#65533;&#65533;&#65533;&#65533;	g<&#65533;V&#65533;&#65533;t&#65533;l&#65533;:&#65533;	tf&#65533;&#65533;&#65533;20K&#65533;&#65533;S)@&#65533;Ad@&#65533;~"8&#65533;&#65533;&kV8&#65533;&#65533;:&#65533;hK,&#65533;p2&#65533;G&#65533;b&#65533;&#65533;ig3K&#65533;4&#65533; &#65533;&#65533;(,i&#65533;&#65533;@"n"	f&#65533;o&#65533;&#65533;EU&#65533;b%&#65533;&#65533;c &#65533;P&#65533;U&#65533;V+&#65533;&#65533;D/{lC&#1370;&#65533;&#785;&#65533;&#65533;5&#65533; &#65533;bDE&#65533;e&#65533;|T&#65533;&#65533;&#65533;$&#65533;w&#65533;	x rIJ&#65533;ub`&#65533;f4O`&#65533;&#65533;&#65533;RB7&#65533;&#65533;C&#65533;=&#65533;&#65533;&&#65533;gBH&#65533;)8&#65533;&#65533;zr&#65533;4f'=X&#65533;
&#65533;&#65533;&#65533;pg&#65533;S6tdW&#65533;&#65533;g&#65533;&#65533;&#65533;&#65533;&#65533;&#65533; J&#1536; &#65533;&#65533;&#65533;&#65533;&#65533;~u P&#65533;N&#65533;&#65533;&#65533;^E&#65533;&#65533;W(&#65533;&#65533;m'h&#65533;&#65533;x38V&#65533;cw&#65533;c&#65533;&#65533;&#1244;&#65533;&#65533;&#65533;7&#65533;
J&#65533;T&#65533;&#65533;	n&#65533;&#65533;&#65533;&#65533;&#65533;!&#65533;2p0`&#65533;&#65533;@&#65533;&#65533;OJ&#65533;&#65533;&#65533;r&#65533;&#65533;&#65533;&#65533;&#65533;&#65533;&#65533;.C&#65533;<&#65533;o&#1040;D&#65533;]&#65533;&#65533;&#65533;,$	X=&#65533;8YO,&#65533;&1A&#65533; &#65533;&#65533;vHj&#65533;Yow&#65533;&#1996;\@*&#65533;&#65533;&#65533;af&#65533;D'&&#65533;&#65533;&#65533;c?YR&#65533;4#I&#65533;8C&#65533;\&#65533;Q&#65533;&#65533;&#128;&#65533;hF&#65533;*c#&#65533;Z&#65533;&#65533;S&#65533;&#65533;,&#65533;sex4( &#65533; F&#1667;&#65533;&#65533;&#65533;+(@&#65533;&#65533;&#65533;dd@x&#65533;&#65533;&#65533;&#65533;&#65533; Nf1h&#65533;	&#65533;&#65533;&#294;&#65533;&#65533;&#1184;&#65533;YC&#65533;P&#65533;&#460;&#65533;&#65533;&#65533;w&#65533;&#65533;&#34511;&#65533;&#65533;&#65533;&#65533;E)&#65533;&#65533;i&#65533;&#65533;b &#65533;&#65533;&#65533;&#65533; @&#65533;&#65533;&#65533;v&#65533;z&#65533;&#65533;&#65533;&#65533;&#65533;X&#65533;&#65533;@&#65533;5c&#65533;&#65533;&#65533;8&#65533;&#65533;
&#65533;wV&#65533;z&#65533;&#65533;&#65533;&#65533;&#65533;&#65533;ywN&#65533;&#65533;&#65533;&#65533;&#65533;&#65533;&#921;&#65533;W"&#65533;&#65533;^qGQ&#65533;Y/ZG&#65533;A`f&#65533;"H$&#65533;N&#65533;&#65533;&#65533;"&#65533;&#65533;"F/&#65533;t&#65533;t&#65533;&#65533;pl&#65533;	&#65533;)&#65533; &#65533;&#65533;&#65533;_9&#65533;&#65533;@&#65533;&#65533;< &#65533;h&#65533;&#65533;&#65533;&#65533;&#65533;0kP&#65533;&#19848;+	x&#65533;&#65533;b&#65533;{p&#65533;"G-&#65533;&#65533;2&#65533;mp&#65533;&#65533;m3j3&#65533;-&#65533;&#65533;O&#65533;&#65533;&#65533;&#65533;Dv&#1786;'&#65533;&#65533;&#65533;J&#65533;&#65533;&#65533;&#65533;'P&#65533;m&#65533; &&#65533; &#65533;&#65533;&#65533;+&#65533;&#1570;&#65533;j=&#65533;&#65533;A&#65533;^C(&#1213;%e&#65533;&#65533;q&#65533;&#65533;:&#65533;&#65533;m&#65533;T&#65533;&#65533;&#65533;&#65533;Rl 3&#1550;|.-&#65533;A&#416;&#65533;
W&#65533;U"K|	Wy&#65533;&#65533;&#65533;'*P&#1129;&#65533;&#65533;:.&#45536;&#65533;Gev&#65533;&#936;*&#65533;|&#65533;&#65533;&#65533;@_&#65533;*&#65533;&#65533;O&#65533;&#65533;h&#65533;'v&#65533;M&#65533;_
1HC QV+ /&#65533;&#65533;9&#65533;+&#65533;!&#65533;&#65533;\&#65533;<TX&#65533;4c%;4
&#65533;&#65533;m&#65533;@Y&#65533;n&#65533;&#65533;&#65533;fs&#65533;C&#65533;	&#65533;5&#65533;&#65533;Nu&#65533; @&#65533;L&#65533;"&#65533;&#65533;&p &#65533;&t&#65533;/&#65533; 000Z=&#65533;Q&#65533;haE\u&#65533;>&#65533;&#65533;+&#65533;5r&#65533; `#&#65533;&#65533;pC {@ _Q6&#65533;;X&#65533;S&#1767;.L&#65533;GP&#65533;q&#65533; C&#835;/&#65533;&#65533;7&#65533;&#65533;&#65533;a&#65533;sL&#65533;)h4x~!&#65533;&#65533;e-:&#65533;":( #3Pr3&#65533;{&#65533;<Y(&'&#65533;;&#65533;&#65533; @&#65533;rQ&#65533;xsr &#65533;p-&#65533;@&#65533;&#65533;&&#65533;PM3&#65533;q )&#65533;&#65533;&#65533;A&#65533;b(&#65533;X&#65533;&#65533;&#65533;4o&#65533;&#65533;&#65533;c &#65533;&#65533;&#65533;6&#65533;Q&#65533;&#65533;q&#65533;&#65533;&#65533;&#65533;&#65533;N&#65533;D&#65533;&#65533; ~Q`b&#65533;P S&#65533; TaE&#65533;&&#65533;k&#65533; @&#65533;CWH&#65533;_)&#65533;.#0lt&#65533;&#65533;&#65533;&#65533;)&#65533;s&#805;:&#65533;&#65533;C;&#65533;2_&#65533;&#65533;&#65533;&#65533;2&#65533;&#65533;&#65533;j&#65533;vQ_&#65533; tiT"&#65533;&#65533;&#65533;&#65533;&#65533;&#65533;'3&#65533;&#65533;T#&#65533;&#65533;T}&#65533;^h3<&#65533; &#65533;&#65533;&#65533;qR&#65533;-+&#65533;d%	&#65533;#&#65533;&#65533;&#65533;=p$&#65533;&#65533;\t!H&#65533;V&#65533;0&#65533;&#65533;&#65533;Vw&#65533;&#65533;5E&#65533;y0&#65533;N&#65533;&#65533;x)&#65533;
36
&#65533;
&#65533;x&#65533;&#65533;&#65533;x&#65533;&#65533;"&#65533;Dd<&#65533;&#65533;&#65533;&#65533;8&#65533;d&#65533;a&#65533;&#65533;v&#65533;&#65533;Pn&#65533;!&#65533;1I{$ &#65533;&#65533;&#65533;1K[&#65533;-w_6&#65533;4&#65533;64&#65533;A`&#65533;kb&#65533;&#65533;H&#65533;&#65533;\&#65533;P&#65533;56&#65533;i&#65533;&#65533;JBq1`]&#65533;t "",$I&#65533;V'6&#65533;&#65533;&#65533;b#<a&#65533;=&#65533;%p&#65533;% W&#65533;\&#65533;,&#65533;I&#65533;&#65533;;&#65533;U&#1251;&#65533;3 &Vye&#65533;@X2&#65533;s&#65533;R&#65533;&#65533;@
&#65533;R&#65533;&#65533;!&#65533;*&#65533;%o&&#65533;N&#65533;&#65533;1&#523;&#65533;&#65533;)&#65533;&#1281;&#65533;&#65533;&#65533;&#65533;&#65533;B&#65533;kcY'&#65533;
$&#65533;1
bIw&#65533;#3&#65533;*&#65533;&#65533;j&#65533;9&#65533;&#65533;Sh^"&#65533;b]&#65533;*&#65533;&#65533;q&#65533;&#65533;>&#65533;$&#65533;&#1033;&#693;&#65533;#&#65533;jXq&#65533;&#65533;Ub&#65533;&#65533;&#65533;g&#65533;/Q;&#65533;y&#65533;e.&#65533;&#65533;v&#65533;D&#65533;&#65533;&#65533;&#65533;&#65533;.&#817;p6b&#65533;0=&#65533;@&#295;s0S)w&#65533;&#65533;&#65533;u&#65533;C0!&#65533;U=ZK'&#65533;E&#65533;P:0&#65533;&#65533;T&#65533;&#65533; !&#65533;+@ -&#65533;G=q &#1056;"&#65533;&#65533;-&#65533;&#65533;WG &#65533;h&#65533;p&#65533;v!@ V&#65533;S&#65533;&#65533;  &#65533;(&#65533;&#65533;(&#65533;&#65533;5[SB&#65533;&#65533;&#65533;&#65533;&#65533;&#65533;.$x&#65533;F&#65533;&#65533;A
&#65533;&#65533;&#65533;?&#65533;w4&#65533;&#65533;,b&#65533;$A#&#65533;e&#65533;@`G1&#65533;d=0&#65533;c&#65533;
!0#&#65533;!&#65533;&#65533;`&#65533;g9&#65533;1'&#65533;&#65533;1&#65533;S&#65533;5|&#65533;&#65533;&#65533;&#65533;:r1:&#65533;&#65533;&#65533;2&#65533;r:2`&#65533;0&#65533;&#65533;&#65533;&#65533; .&#65533;w&#65533;&#65533;&#65533;h&#65533;&#65533;D@&#65533;p&#65533;&#65533;&#65533;&#65533;#QH&#65533;92&#65533;&#65533;&&#65533;`G&#65533;&#65533;&#65533;&#65533;%5 &#65533;&#65533;`&#65533;&#65533;&#65533;;&#65533;&#65533;&#65533;&#65533;&#65533;@"&#65533;%;&#65533;p &#65533;v&#65533;:&#65533;@$08BwP &#65533;&#65533;f&#65533;A &#65533;&#65533;Kfm;P&#65533;; &#65533;&#65533;&#65533;&#65533;&#65533;MT&#65533;&#65533;&#65533;&#65533;&#65533;Y9&#65533;7&#1118;&&#65533;
&#65533;t&#65533;L&#65533;; Z&#65533;ZM&#65533;&#65533;&#65533;H"I&#65533;&#65533;  &#65533; &#65533;@ &#65533;sVA&#65533;&#65533;&#65533;0\Q&#65533;&#65533;0&#65533;T#&#65533;t&#65533;:&#65533;&#65533;-7&#65533;&#65533;&#65533;f&#65533;gy&#65533;i
qS&#65533;&#65533;\0=&#65533;&#65533;=0&#65533;R&#65533;&#65533;$&#65533;&#65533; &#65533;	&#65533;5&#65533;#@-&#65533;<&#65533;E&#65533;&#65533;&#65533;&#65533;&#65533;&#65533;=&#65533;5&#65533;#)&#65533;~02 &#65533;&#65533;b&#65533;&#65533;|&#65533;$&#65533;>#&#65533;S&#65533;&#65533;&#65533;&#65533;&#65533;e!#&#65533;!&#65533; !&#65533;&#65533;8G&#65533;&#65533;&#65533;&#65533;z(3'@bN&#65533;&#65533;&#65533;k&#65533;4(/&#65533;i(?&#65533;&#65533;&#65533;)&#65533;m:q&#65533;&#65533;&#65533;&#65533;&#65533;&#65533;48&#65533;&#65533;&#65533;&#65533;&#65533;&#65533;{&#65533; J&#65533;&#65533;ZT&#65533;"&#65533;&#65533;&#65533;&#65533;pa+&#65533;q0  &#65533;&#65533;+&#65533;&#65533;Vi&#65533;&#65533;JQ&#65533;&#65533;3&#65533;S&#65533;&#65533;Z&#65533;;&#65533;&#65533;Ua&#65533;cQ&#65533;&#65533;&#65533;-&#65533;2R&#65533;&#65533;&#65533;&#65533;&#65533;  &#65533;&#65533;&#65533;&#65533;.&#65533;&#65533;"p:`#M&#65533;GT&#65533;0j&#65533; 5&#65533;&#65533;&#65533;w&#65533;'&#65533;A&#1030;&#65533; /1 n&#65533;&#65533;&#1264;&#65533;&#65533;a&#65533;p&#65533;&#65533;&#65533;9e&#65533;&#358;#)&#65533; &#65533;&#65533;&#65533;01p&#65533;X'&#65533;uTr&#65533;&#65533; p&#65533;&#65533;oAE&#65533;:-WC&#65533;9T7&#65533;t&#65533;&#65533;&#65533;&#65533;&#65533;&#65533;5&#65533;e&#65533;&#65533;&#65533;&#65533;{&#65533;&#65533;&#65533;X&#65533;u&#65533;&#65533;&#65533;N&#65533;(&#65533;&#24707;&#65533;&#65533;&#65533;&#65533;4&#65533;&#65533;&#65533;z:&#3645;&#65533;&#65533; "3&#65533;sK&#65533;:&#65533;&#65533;#1t&#65533;j&#65533;&#65533;.&#65533;&#65533;F&#65533;&#65533;[&#65533;Uvz{d"%:&#65533;&#10285;&#65533;5h&#65533;.&#65533;&#65533;=E=&#65533;`&#65533;#&#65533;&#65533;&#834;/!rJuiiu5`L&#65533;KD&#65533;C&#65533;J&#65533;&#65533;&#65533;&#65533;%1&#65533;[&#65533;I&#65533;@6"3)04&#65533;/&#65533;&#65533;@&#65533;&#65533; &#65533;co&#65533;&#65533;&#65533;,PF&#65533;&#65533;&\#W&#65533;&#65533;p&#65533;,b(&#65533;A&#65533;&#65533;&#65533;btwD\&#275;&#378;~&#65533;&#65533;&#65533;LNj&#65533;&#65533;+
&#65533;&#65533;C&#65533;dM&#65533;&#65533;Lk&#65533;( `&#65533;Y &#65533;Q h&#65533; &#65533;s&#65533;6&#65533;&#65533;&#65533;1Cs&#65533;p#&#65533;P31 TRs&#65533;T
|x]%h&#1719;.P&#65533;gh&1&#65533;z
,&#65533;&#65533; &#65533;&#65533;&#65533;&#65533;Ge]R#P&#65533;"&#65533;&#65533;&#65533;v&#65533;y~&#65533;&#65533;<&#65533;&#65533;&#65533;,&#65533;,Y&#65533;g&#65533; &#1322;&#65533;	G [F&#65533;z{&#65533;&#65533;&#466;v?7P&#65533;K~&#65533;&#65533;&#65533;USH&#65533;'=!&#65533;)&#65533;=`&#65533;&#65533;;&#65533;Rv &#65533;V&#65533;&#65533;f&#65533;&#65533;m&#65533;&#65533;
&#65533;
4&#65533;&#65533;&#65533;F&#65533;&#65533;X&#65533;)&#65533;&#65533;<&#1446;CM&#65533;)' zw&#65533;R7&#65533;L4 Z- Z5&#65533;&#65533;&#65533;&#65533;FZ!%,04&#65533;e&#65533;&#65533; &#65533;)&#65533;"&#65533;j&#65533;q&#65533;&#65533;iK&#65533;x&#65533;&#65533;&#65533;6&#65533;IbZ&#65533;b&#65533;G&#65533;>=#&#65533;#&)&#65533;+&#65533;t&#65533; &#65533;&#65533;&#65533;&#65533;g&#65533;	&#65533;&#65533;&#65533;}n 2&#65533;)&#65533;&#65533;&#65533;%h&#65533;&#65533;&#65533;Ya&#65533;&#65533;i&#65533;q &#65533;Cel&#65533;=&#65533;q<q%&#65533;#&#65533;`&#65533;&#1666;&#65533;&#65533;&#65533;%&#65533;]&#65533;&#65533;!&#65533;&#65533;&#65533;1Dr&#297;&#65533;
&#65533;&#65533;&#65533;f-p&#65533;H &#65533;&#65533;&#65533;K&#65533;
&#65533;&#65533;A; 5Ymc&#65533;	&#65533;,&#65533;d=&#65533;e&#65533;6&#65533;q&#65533;&#65533;&#65533;W&#65533;&#65533;W&#1026;B&#65533;&#65533;&#65533;&#1072;!@w&&#65533;6&#65533;&#65533;&#65533;AA&#65533;`&#65533;&#65533;]5 :%&#65533;&#65533;&#65533;&#65533;&#65533;&#65533;!"S&#65533;&#65533;b&#65533;$&#65533;us&#65533;&#65533;&#65533;?@&#506;	&#65533;->n&#65533;&#65533;&#65533;&#65533;&#65533;i&#65533;&#65533;&#65533;T2&#65533;&#65533;;&#65533;&#65533;&#65533;&#65533;a&#1419;"&#65533;&#65533;&#65533;&#65533;c9S&#65533;!n&#65533;7(@&#65533;&#65533;9&#65533;&#65533;&#65533;q&#65533;&#65533;0P&#65533;{&#65533;'Q&#65533;&#65533;&#65533;>@&#65533;&#65533;pu2&#65533;&#65533;s&#65533;&#241;k&#65533;q  (&&#65533;4&#65533;l>L&#65533;5T
&#65533;ec[S&#65533;H|&#65533;&#65533;&#65533;a&#65533;&#65533;&#65533;6&#65533;&#65533;&#65533;`7&#65533;=&#906;a&#65533;&#65533;&#65533;k&#65533;q&#65533;&#65533;'&#65533;"&#65533;&2&#65533;e4&#65533;&#65533;I&#65533;&#65533; &#65533;&#569;&#65533;&#65533; w&#65533;Q&#65533;!f&#65533;&#65533;&#1131;:@b&#65533;a&#65533;p&#65533;&#65533;&#65533;&#65533;&#65533;Q&#373;&#65533;&#65533;&#65533;i&#65533;*&#1971;&#65533;@:?!: P&#65533;&#65533;&#65533;&#65533;q<Ae{&#65533;&#65533;E&#65533;&#65533;&#65533;U0&#65533;/&#65533;&#65533;&#65533;5 d
l2-r&#1971;&#1387;P&#65533;^&#65533;&#65533;&#65533;&#65533;&#1984;!2W&#65533;&#65533;=Pv&#65533;&#65533;{ZX* &#65533;&#65533;&#65533;&#65533;&#65533;&#65533;	&#65533;,Q#&#362;&#65533;&#65533;&#65533;d^&#65533;6&#65533;&#65533;&#65533;Hl&#65533;&#65533;&#65533;0&#65533;&#65533;&#65533;5n&#65533;&#65533;$&#65533;X&#65533;0&#65533;&#65533;&#65533;&#65533;&#65533;&#65533;"&#65533;+v&#65533;&#65533;p&#65533;e&#65533;,&#65533;" &#65533;&#65533;6&#65533;&#65533;^&#65533;&#898;dz5bW&#65533;&#65533;&#65533;4&#763;#,&#65533;J;L:&#65533;&&#65533;&#65533;&#65533;J X&#65533;6&#65533;q&#65533;&#65533; vh&#65533;Y2&#510;&#65533;&#65533;&#65533;15&#65533;p&#65533;&#65533;&#65533;)w&#65533;id8&#65533;&#1934;&#65533;5&#65533;&#65533;&#65533;p&#65533;&#65533;$&#1615;&#65533;
	B&#65533;&#65533;5&#65533;&#65533;&#65533;s	=&#65533;&#65533;"  &#65533;(=&#65533;&#65533;<&#65533;*&#65533;es&#65533;Pu&#65533;,5K7R&#65533;A&#65533;u
&#65533;]&#65533;&#65533;&#705;&#65533;&#65533;&#65533;&#65533;&#65533;D&#65533;h}&#65533;j]&#65533;&#65533;&#65533;W&#65533;V&#65533;7 P&#65533;&#65533;4&#65533;W:eI:5W&#65533;&#65533;"0'&#65533;P&#65533;&#65533;,`D+&#65533;&#65533;?,&#65533;U&#65533;&#65533;0R&#65533;&#65533;&#65533;cI8&#65533;g&#65533;&#65533;&#65533;C&#65533;vx\	hz4&#65533;~&#65533;  UK|&#65533;B>A sf9J&#65533;&#65533;&#65533; uF&#65533;XW&#65533;&#65533;Y&#65533;,I&#65533;&#65533;&#65533;&#65533;&#65533;%&#65533;{y&#65533;<&#65533;&#65533;&#65533;+>C2>6&#65533;+&#65533;""&#65533;$.(3=- -! 7 &#65533;&#65533;&7


&#65533;&#65533;?B&#65533;BB	&#65533;&#65533;&#65533;&#65533;&#1156;&#65533;&#65533;&#65533;&#65533;&#65533;&#65533;&#65533;&#65533;&#65533;&#65533;&#65533;&#65533;&#65533;&#65533;&#65533;&#65533;&#65533;&#65533;&#500; 	&#65533;&#65533;		?&#65533;&#65533;;
&&#65533;&&#65533;,X&#65533;XP D4H&#65533;&#65533;&#65533;h&#65533;*d &#65533;&#65533;j&p1 H&#65533;=Z`"&#65533;&#65533;!B! &#65533; "&#65533;jLV&#65533;#@g&#65533;&#65533;6 &#24839;&#65533;X&#65533;&#65533;&&#65533;B&#789;&#65533;"0&#65533;A<\&#65533;x&#65533;P&#65533;	&#65533;.&#65533;&#65533;&#65533;DBXl&#65533;P!&#1152;	+\`&#65533;@m&#65533;B&#65533;e&#65533;A4&#65533;&#65533;&#65533;&#65533;B8 &#65533;&#65533;&#65533;Q;&#65533;P &#65533;&#65533;1 &#65533;M&#65533;UC<&#65533;&#65533;!4@&#65533;1X&#65533;&#65533;z&#65533;(@&#10570;(f\bQ&#65533;CW&#65533;P&#1864;&#65533;/A.]
lA&#65533;&#65533;&#65533;	&#65533;&#1232;&#65533;&#1651;i&#65533;&#65533;)_&#956;&#65533;&#65533;&#65533;&#1766;5C&#65533;&#65533; &#65533;&#1657;|&#65533;&#65533;&#65533;&#65533;&#65533;X &#65533;&#65533;a&#65533;G&#65533;&#65533;0aA&#65533;W9&#65533;&#65533;&#8384;*D&#65533;pH&#266;&#65533;&#65533; &#65533; &#65533; >&#65533;P`&&#65533;&#65533;J&#65533;p&#65533;4d&#65533; 6&#65533;@&#65533;&#65533; &#65533; &#65533;M,p&#65533;[&#65533;L&#65533;&#65533; T&#1058;U0&#65533;&#65533;&#65533;p
)&#65533;&#65533;D&#65533;&#65533;&#65533;$&#65533;G+P&#65533;b
`m&#65533;&#65533;P&#65533;x@Z&#1316;TM5"&#65533;&#65533;	&#65533;M!&#65533; &#65533;F&#65533;&#65533;AALb&#1026;-p&#65533;5&#65533;P&#65533;Me&#65533;&#65533;&#65533;!&#65533;&#65533;AO|&#65533;TP&#1068; A@&#65533;0&#65533;"d&#65533;&#65533;&#65533;&#65533;gA&#65533;&#65533;&#65533; A&#65533;&#65533;2&#65533;o&#65533;&#65533;B2&#65533;)&#65533;N&#65533;E&#1897;&#65533;&#65533;&#65533;&#65533;&#65533;s&#65533;:&#52499;&#65533;0&#65533;&#65533;"&#65533;&#65533;Q
&#65533;	&#65533;&#65533;&#65533;&#65533;@p @k*&#65533;p&#65533;e(x&#65533;&#65533;Xa&#65533;S$D&#65533;&#65533;
li&#65533;1&#65533;D#5LN0&#65533;5&#65533;T&#65533;&#65533;&#65533;\@&#65533;U&#65533;S\j &#65533;	&#65533;&#65533;4&#65533;LP&#65533;`	&#65533;&#65533;\P"/&#65533;P&#65533;&#65533;&#65533;.&#65533;h&#65533;&#65533;&#65533;n :XP&#65533;=9u&#65533; &#898;&#65533; P&#65533;&#65533;&#65533;0&#65533;&#65533;P6aR&#65533;Vj	&#1447;&#65533;,|pAF&#1372;0B!1&#65533;{
&#65533;&#65533;&#65533;J	S#c:@&#65533;&#65533;&#65533;X &#65533;$ 
&#65533;&#65533;B&#65533;&#65533;&#65533;X`B&#65533;a&#65533;]7&#65533;&#65533;o&#65533;*&#65533;2&#484;3&#65533;q&#473;&#65533;&#1834;t&#65533;m&#65533;&#65533;;wN&#65533;\&#65533;]o&#65533;&#65533;"&#65533;&#65533;7&#65533;`&#65533;	&#65533;&#65533;p&#65533;	&#65533;&#65533;&#65533;`&#65533;&#65533;0h~f&#65533;A-&#65533;poG&#65533;L &#65533;&#65533;&#65533;{4W@&#65533;c5P8&#65533;`&#65533;!&#65533;&#65533;&#65533;c4n-&#65533;&#65533;&#49500;&#65533;&#857;&#65533;@&#65533;%\&#65533;&#65533;I&#65533;K&#65533;:&#65533;PN&#65533;&#65533;&#65533;8&#65533;`&#65533;VPR&#65533;]&#292;'+]&#65533;&#65533;&#65533;1HJ&#65533; eALa&#65533;=\s&#65533;36Y&#1278;A&#65533;<&#65533;@&#65533;po&#65533;1&#65533;Y&#65533;(6&#65533;&#65533;,! AK&#1956;&#65533;&#65533;L@5&#65533;&#65533;B&#65533;&#148;&#65533;H'&#715;[4&#65533;&#65533;&#65533;N=8@&#65533;f&#65533;x&#1027;R&#65533;&#65533;T8%&#65533;&#65533;M&#65533;0N'&#65533;6&#65533;&#65533;&#65533;8&#801;r r&#65533;&#65533;&#65533;&#65533; &#65533;j5)&#65533;&#65533;&#65533;H&#65533;&#65533;&#65533;c5hX' &#65533;S&#65533;[&#65533;&#65533;&#65533;,&#65533;&#65533;&#65533;(&#65533;	a&#65533;L	~"&#65533;&#65533;&#65533;8&#65533;&#65533;&#65533;&#65533;&#65533;&#65533;&#65533;&#65533;&#65533;&#65533;YED&#65533;&#65533;&L&#129;&#65533;	&#65533;&#65533;cANr.&#65533;x&#65533;$&#875;	&#65533;r&#65533;l &#65533;&#65533;&#65533;&#65533; 
&#65533;&#65533;$a!&#65533;T&#65533;F|`8&#65533;&#65533;5&#65533;``/&#65533;&#65533;&#65533;&#65533;`&#65533;&#65533;M&#65533; b&#65533;;&#65533;&#65533;5 &#65533;&#65533;2&#65533;&#65533;&#65533;&#65533;&#65533;`&#65533;&#65533;&#65533;K&#65533;L@+*&#65533;&#65533;&#65533;RA 	&#65533;&&#65533;0&#65533;&#65533;&#65533;&#501;&#65533;&#65533;!&#65533;@&#65533;&#65533;&#65533;&#65533;*&#65533;&#65533;&#65533;&#65533;&#65533;&#7693;T=&#65533;_u&#65533;&#65533;v&#65533;&#65533;z&#65533;&#65533;v&#65533;&#65533;S&#65533;&#65533;,&#1027;&#65533;D3< &#65533;AT &#65533;&#65533;&#65533;&#65533; &#65533;&#65533;$&#65533;?}&#65533; 6&#65533;&#65533; &#1025;4&#65533;.&#65533;9I&#65533;,&#65533;&#65533;@&#65533;' &#65533;&#65533;&#4715;T&#65533;(v2&#65533; &#65533;&#65533;&#65533;P&#65533;w&#65533;{&#65533;&#65533;k&#2010;&#65533;G&#65533;T&#65533;&#65533;&#65533;8@ &#65533;M&#65533; &#65533;&#65533;&#65533;&#65533; &#65533;&#65533;) &#65533;&#584;%&#65533;&#65533;&#65533;&#65533;&#65533;2D&#65533;&#65533;%5&#685396;\&#65533;\V&#65533;&#65533;&#65533;&#65533;(&#65533;:&#65533;
&#65533;&#65533;.&#65533;-`Wq&#65533;&#65533;a&#65533;&#65533;(&#65533;&#65533;&#65533;&#65533;DP d # &#65533;
@ &#1844;68Ot  &#65533;C&#65533;a&#366;&#65533;&#65533;\&#65533;m&#312; &#65533;&#65533;&#65533;t&#65533;&#1222;s{&#65533;hG&#65533;7SEc&#65533;}&#65533;&#65533;,&#65533;bx7&#65533;&#65533;E&#65533;p&#65533;&#65533;&#65533;&#65533;&#65533;Z&#65533;&#65533;8bd,	8&#65533;&#65533;&#65533;My&#65533; @!p&#65533;&#65533;-&#65533;&#65533; 0&#65533;&#65533;4 f+[&#65533;M^DHj&#65533;&#65533; #&#65533;&#65533;&#65533;k&#65533;&#65533;&#65533;1&#65533;&#65533;9&#65533;ASoyc&#65533;&#65533;&#65533;F&#65533;&#65533;&#65533;&#65533;&#65533;&#65533;&#677;&#65533;`&#65533;&#65533;&#65533;&#65533;
N00&#65533;&v,&#65533;&#65533;&#65533;&#65533;u.~ A2	P&#65533;s5 [&#65533;*C&#65533;&#65533;&#65533;&#65533;&#65533;2&#65533;n&#65533;&#65533;&#65533;&#65533;"&#65533;&#65533; T&#65533;&#65533;0&#65533;&#65533;&#65533;&#65533;&#65533;+X&#65533;O&#65533;&#65533;&#65533; #81L&#65533;R&#65533;&#65533;(>s `'&#65533;&#65533;T&#65533;&#65533;Q&#1234;&#65533;&#65533;P&#65533;a9&#1057;&#65533;&#65533;v7&#65533;&#65533;&#65533;m0E&#65533;Z&#1058;&#65533;=OBX@&#65533;&#65533;&&#65533; &#65533;&#65533;&#65533;CF&#65533;&#65533;&#65533;&#65533;&#65533;}&#65533;u.,`5!&#65533;jb&#65533;&#65533;dM&#65533;&#65533;&#65533;&#65533;J7=&#65533;G+&#326;c,&#65533;I&#65533;&#65533;&#65533;&&#65533;&#65533; &#65533;:2n 0&#65533;"vO&#65533;L&#65533;G&#65533;P&#65533;&#65533;&#65533;'	`"\$ehh&#65533;pN*!&#65533;&#65533;Jd|&#65533;Q&#65533;y&#65533;&#65533;@y &#65533;&#65533;?&#65533;&#1104;,&#65533;/ R(L#F&#514; @D&#65533;`&#65533;&#65533;&#65533;&#65533;@A&#65533;&#65533;,&#65533;&#1355;&#65533;&#65533;&#65533;&#65533;qGp8&#65533;&#65533;V}&#65533;&#65533;Q&#65533;&#65533;&#65533;&#65533;&#65533;&#65533;W&#65533;&#65533;&#665;
&#441;+&#65533;O&#65533;&#65533;"=X&#65533;F 5&#65533;&#65533;YR&#65533;&#65533;&#65533;/E &#65533;9E&#65533;/(3~&#65533;&#65533;	[B&#65533;&#65533;
&#65533;&#65533;'F&#65533;&#65533;&#1030868;=&#65533;&#1027;&#65533;&#65533;&#65533;&#65533;&#65533;&#65533;&#404;&#65533;&#65533;H ?e&#65533;&#65533;Jz&#257;
@b&#1093;&#65533;&#65533;.r/&#65533;&#65533;&#65533;1&#65533;uAM>&#1069;&#65533;&#65533;h&#65533;&#65533;&#65533;J&#65533;OZ&#65533;O&#65533;&#65533;s!8@&#65533;&#65533;0c&#65533;&#65533; &#65533;&#65533;&#65533;&#1851;&#65533;n&#65533;d	H`\&#65533;T&#65533;  K&#65533;&#65533;&#65533;Xg&#65533;&#65533;&#65533;&#65533;&#65533;&#65533;o&#65533;&#65533;&#65533;Y&#65533;&#65533;am&#65533;&#65533;&#65533;&#65533;&#65533;&#65533;&#65533;&#65533;&#65533;'&#65533;]5&#65533;TY&#65533;&#65533;
"&#65533;N&#65533;&#65533;&#65533;&#65533;&#65533;&#65533;`&#65533;&#65533;&#65533;(&#65533;&#65533;&#65533;&#65533;A&#65533;'5c&#65533;&#65533;&#516;&#65533;u&#65533;X N&#65533;&#65533;X0bH&#421;&#65533;&#65533;*5@&#65533;|&#65533;J&#65533;&#65533;L+&#65533;G&#65533;|` &#567;&#65533;&#65533;V&J&#65533;H&#65533;&#65533;&#65533;
T	&#65533; .&#65533;&#65533;&#65533;m&#65533;%H8&#65533;&#1102; &#65533;&#140;6&#65533;&#65533;&#65533;!*&#65533;W&#65533;Y&#65533;&#65533;&#65533;&#65533;&#65533;@&#65533;&#65533;&#65533;&#65533;Hp\04&#65533;\&#65533; JE&#65533;z&#65533;4! uS S&#65533;7&#65533;&#65533;	,;+&#65533;b*&#65533;&#65533; &#65533; #&#65533;m&#65533;f&#65533;2YD&D&#65533;&#65533;&#65533;*&#65533;d4&#65533;n&#65533;&#65533;&#65533;0&#65533;&#65533;$O&#65533;ry&#65533;&#65533;)&#65533;&#65533;)&#2004;+ &#65533;D 
&#65533;RV]&#65533;&#65533;Fg&#65533;&#65533;&#65533;p&&#65533;&#65533;\C &#65533;!&#65533;=?&#65533;wV%&#65533;"&#65533;u1@&#65533;v!&#65533;U,.&#65533;&#65533;0&#65533;0=1-&#65533; hXq&#65533; &#65533;E*&#65533;MA@&#65533;L&#65533;@,@	&#65533;&#65533;&#65533; ~1Gs&#65533;p1&#65533;A5!&#65533;&#65533;@k+!J&#65533;&#65533;&#65533;U&#65533;/&#65533;&#65533;&#65533;',&#65533;vV&#65533;&#65533;/+Q2b&#65533;#t&#65533;&#65533; &#65533;&#65533; &#65533;@&#65533;3&#65533;\&#65533;
&#65533;!&#65533;&#65533;"&#65533;pB&#65533;&#65533;&#65533;6&#353;N&#65533;&#65533;&#536;&#65533;&#65533;&#65533;d{so&#65533;&#65533;Z8&#65533;&#65533;e&#65533;!9)&#65533;&#65533; &#65533;&#65533;7&#65533;
&#65533;P$`&#65533;p:&#65533;&#65533;"A&#65533;&#65533;&#65533;&#65533;b0&#65533;@ G&#65533;2@r&#65533;&#202;&#65533;Wxd&#65533;&#65533;B&#65533;&#65533;&#65533;FE@&#65533;0 u&#65533;a	P#-&#65533;G&#65533;&#65533; &#65533;&#65533;@&#65533;4Uw &#65533;@ &#65533;cJd&#65533;&#65533;Qi&#65533;Dq&#65533;""&#65533;?&#65533;&#65533;&#65533;" &#65533;ql&#65533;R:&#65533;6. 5U1&#65533;w'p>`&#65533;p"yq5=&#65533;&#65533;&#65533;(`2&#65533;?V&#65533;&#65533;D&#65533;&#65533;&#65533;&#65533;H&#65533;&#65533;W*&#488;&#65533;`&#65533;<Dy&#65533;@O&#65533;e&#65533;&#65533;&#65533;&#65533;d6 Y&#65533;&#65533;p&#65533;&#65533;&#65533;&#65533;&#65533;'&#65533;C0 l2&#596;}&#65533;(-+&#65533;[R&#65533;u&#65533;l&#65533;B&#1039;%?C%? &#65533;I1rV&#65533;xEkZ&#65533;k&#65533;&#65533; 	a&#65533;&#65533;I&#65533;!31''&#65533;< &#65533;=$ '&#65533;&#65533;3}b&#65533;i:2'&#65533; &#65533;=&#65533;&#65533;`eqJ&#65533;t	W&#65533;-` eR>f&#65533;]&#65533;$@0&#65533;9+&#65533;&#65533;V&#65533;&#65533;5&#65533;9&#65533;&#65533;!&#65533;_&#65533;+&#65533;&#65533;D&#65533;&#65533;[&#216;,&#65533;a&#65533;&#65533;&#65533;&#65533;*5&#65533;&#65533;~&#65533;&#65533;&#65533;)&#65533;&#65533;7&#65533;4&#65533;8&#65533;{1,&#65533;+ )&#65533;t&#65533;H#&#65533;$&#65533;&#65533;#'&#65533;($&#65533;&#65533;F&#65533;t&#65533;&#65533;$]$s<q:tRY&#65533;h&#65533;$Z&#65533;&#65533;QG*&#65533;	  &#65533;.w&#65533;#`:&#65533; j&#65533;( &#65533;"&#65533;`	&#65533;	&#65533;&#65533;u&#65533;#&#65533; +&#65533;&#65533;f&#65533;&#65533;]&#65533;`_r.T&#65533;<&#65533;w{'Y#pq&#65533;&#65533;0(2&#65533;&#65533;@#&#65533;&#65533;&#65533;&#65533;9}2{p1[&#65533;&#65533;+&#1304;	0N&#65533; &#65533;&#65533;&#65533;&#369;d-&#65533;d&#65533;&#65533;&#65533;
e&#65533;&#65533;*&#65533;&#65533; &#65533;4+&#65533;&#65533;B&#65533;"4&#65533;X&#65533;&#65533;=&#65533;qK5. &#65533;+`A09B&#65533;&#65533;UK&#1280;&#65533;X&#65533;K&#65533;$*p&#65533;&#65533; s&#247;&#65533;x2r&)q&#65533;u	eJ&#65533;-Cva&#65533;&#65533;F g&#65533; eq/&#65533;&#65533;/&#65533;R4&#65533;FHa&#65533;x&#65533;&#65533;&#65533;q&#65533;'@J"7X&#65533;-&#65533;5&#65533;l&#65533;&#65533;#G&#65533;z&#65533;&#65533;&#65533;F!	'2V@&#65533;&#65533;&#65533;&#65533;\-0 !&#65533;-LB&#65533;@&#65533;T@|&#65533;8&#65533;0d&#65533;e&#65533; 8AVO&#65533;wN-o
&#65533;e&#65533;U&#65533;6&#65533;&#65533; +&#65533;&#65533;&#65533;&#65533;&#65533;Z8&#65533; 4&#65533; 6&#65533;=&#65533;d&#65533;,rib+`,!&#65533;G &#65533;&#65533;:P &#65533;/&#65533;&#65533;x&#65533;w	&#65533;>W	`\220?Q$&#65533; !&#65533;0|&#65533;]&#65533;Q&#65533; &#65533;&#65533;&#65533;r/Z>&#65533;U-RR&#6421; v&#65533;!2P1&#65533;dr&Xr!3	&#65533;&#65533;&#65533; n&#65533;gr&#65533;-2R&#1120;u4&#65533;`&#65533;q&#65533;(&#65533;X Q &#928;&#65533;&#65533;JX6&#1071;&#65533;&#65533;&#65533; /p&#65533;&#65533;o&#65533;r&#65533;&#65533;&#65533;&#65533;&#65533;&#65533;6&#65533;&#65533;Z&#1776;&#65533;;Z&#65533;&#65533;*&#65533;p&#65533;&#65533;Y&#1473;)&#65533;&#65533;&#65533;&#65533;A&#65533;&#65533;;&#65533;&#65533;&#65533;_F)&#65533;&#65533;,&#65533;zgG&#65533; Q3&#65533;g/0&#65533;&#65533;&#65533;&#65533;&#65533;d&#65533;&#65533;u.&#65533;&#65533;&#1088;b&#65533;13?qp=&#65533;%&#65533;d&#1514;&#65533;&#65533;V-v&#65533;_E\&#65533;&#962;&#65533;<s!&#65533;uV&#57482;&#65533;#%@&#65533;6&#65533;&#65533;&#65533;9T	6Cu&#65533;9 &#65533;&#65533;`IQ8Tdd#&#65533;HE#&#65533;&#65533;=u&#65533;&#65533;!&#65533;"d6&#65533;>=&#65533;6P( 0&#65533;6&#65533; &&#65533;o&#65533;&#65533;i&#65533;)&#65533;&#185;{&#65533;NZ&#65533;&#65533;&#65533;&#65533;n&#65533;Pe&#65533;{&#65533;6+&#65533;1&#65533;&#65533;&#65533;&#65533;&#65533;!&#65533;2 w  GX&#65533;&#65533;&#65533;&#65533;z&#65533;&#65533;5+&#65533;Mb7&#65533;(w&#65533;K<T&#65533;&#65533;'&#65533;&#1570;&#1767;&#65533;&#65533;F>C &#65533;&#65533;&#65533;|&#65533;&#65533;$O&#65533;&#65533;*&#65533;&#65533;
&#65533;&#65533;p:&#65533;-P	&#65533;L#&#65533;{">O"&#65533;1!~>  k&#65533;"r:&#65533;?&#65533;|&#65533;&#65533;m)&#65533;)&#65533;lE>5u&7&#65533;Wq&#65533;'-wJV&#65533;;%&#65533; K&#65533;j&#65533;Fp:&#65533;5&#65533;&#65533;&#65533;&#65533;S&#65533;$#&#65533;OK6&#65533;&#65533;&#65533;&#65533;6:h&#65533;&#65533;*&#65533;n,%&#252;&#65533;N&#65533;&#65533;C&#65533;e &#65533;I&#65533;kyO&#65533;&#65533;&#65533;a&#65533;\c&#65533;&#65533;,|c&#65533;AG&#65533; &#65533;&#65533;9xYV(&#65533;&#65533;&#65533;/&#65533;&#65533;&#65533; &#65533;&#211;]uo&#65533;+0&#65533; &#1995;l`h&#65533;&#65533;b&#65533;C&#65533;&#65533;&#65533;<A&&#65533;l\&#65533;0&#65533;3&#65533;&#65533;PAE'H&#65533;&#65533;U&&#65533;[&#65533;&#65533;&#65533;&#65533;&#65533;&#65533;&#65533;&#65533;uRE&#65533;&#65533;6&#65533;&#65533;0&#65533;&#65533;&#65533;u D#&#65533;p&#65533;C&#65533; z6&#65533;&#65533;&#65533; .&#65533;uFgr&#65533;!&#65533; GX!$@&x&#1160;&#65533;&#65533;b&#65533;&#65533;&#65533;&#65533;1&#65533;x:&#65533;&#65533;HMZ&#545;7&#65533;&#65533;&#65533;&#65533;d&#65533;&#65533;f&#65533;:8&#65533;y&#65533;c&#65533;&#65533;Z=` &#65533;&#65533;
&#65533;&#65533;
&#65533; s&#1071;grX &#65533;&#65533;&#65533;t:&#65533; I-&#65533;&#65533;J&#65533;wF&#65533; &#65533; &#65533;Cg&#65533;Fj&#65533;&#65533;&#65533;2Es&#65533;Aud$&#65533;|&#65533;&#690;3&#65533;&#65533;->&#65533;M&#65533;!1&#65533;2aR&#65533;&#646;G&&#65533;9_&#65533; &#65533;q2&#65533;&#65533; >&#65533; 9&#65533;"Z&#65533;;L&#65533;wV&#65533;W&#65533; L&#65533; |L:0(&#65533;B&#65533;&#65533;&#65533;&#65533;7 P\R&#65533;B&#65533;&#65533;m&#65533;+&#65533;<&#65533;&#65533;&#65533;&#65533;ax&#65533;e eI&#65533;pc&#65533;0&#65533;&#65533;&#65533;]75&#1282;&#65533;@?&#65533;+&#65533;pii&#65533;&&#65533;o~&#1229;&#65533;&#65533;c"&#65533;5&#65533;a/&#65533;&#65533;|&#65533;;&#65533;}+0'4&#65533;1   -`&#65533;&#65533;Vu&#65533;&#65533;|6QJ_&#65533;&#65533;(!K!22&#65533;&#65533;RH&#65533;e&#65533;y&#1333; &#65533;&#65533;%&#65533;&#65533;( Q&#65533;b&#65533;	1&#65533;%&#65533;#SU&#65533;&#65533;Rr&#65533;&#65533; &#65533;&#65533;&#65533;/&#65533;&#65533;^&#65533;9`&#65533;2&#65533; =5&#65533;&#65533;A&#65533;/&#65533;&#65533;&#65533;nvJ}M&#65533;&#776;&#224;&#65533;F&#182; >&#1284;&#1371;&#65533;&#65533; &#1329;&#65533;{&#65533;&#65533;&#65533;&#65533;=&#65533;&#65533;&#1127;{o&#65533;&#65533;&#65533;&#65533;rO&#65533;&#65533; &#65533;P&#707;c&#65533;&#65533;&#65533;\}&#65533;&#65533;&#65533;A&#65533;j&z&#65533;d&#65533;7&#65533;&#65533;=`5&#1103;XS&#65533;&#65533;:&#65533;?&#65533;F&#65533;)&#65533;n&#65533;#+&#65533; &#65533;&#65533;! &#65533;&&#65533;&#65533;&#65533;&#65533;&#65533;S0H!d&#65533;&#1890;&#65533;u&#65533;&#65533;&#65533;&#65533;&#65533;<@p&#370;&#65533;&#65533;>&#65533;&#65533;W2q1&#65533;b[&#65533;&#65533;#&#65533;YR3 &#65533;x &#65533;&#65533;	&#65533;4T&#65533;T:7&#65533;	&#65533;&#65533;&#65533;3K &#65533;&#65533;*&#65533;&#65533;$ M&#65533;&#65533;5&#65533;P|&#65533;Z&#65533;&#65533;P&#65533;&#65533;&#540; @&#65533;(&#65533;&#137;71&#65533;Y3H&#65533;&#65533;&#65533;Cf>y&#65533;j&#65533;W8l&#65533;&#65533;&#65533;@&#65533;\&#65533;&#1894;&#65533;&#65533;&#65533;&#65533;`&#65533;&#65533;A# E\V&#65533;-!&#65533;&#65533;Sa&#65533;+&#65533;	,t =F&#65533;W%1-,a~&#65533;=&#65533;&#65533;1&#65533;! :!"&#65533;&#65533;Qp/#`&#65533;&#65533;&#65533;1Vq&#65533;3 <&#65533;V3`&#65533;&#65533;()&#65533;&#65533;TH&#65533;p&#65533; &#65533;	&#65533; p&#65533;z,&#65533;&#65533;&#65533;
&#65533;c&#65533;&#483;@ &#65533;&#65533;@Su&#65533;&#65533;p &#65533;&#65533;&#65533;&#65533;&#65533;O&@6&#65533;&#1777;&#1256;e&#65533;d]&#65533;&#65533;C&#65533;&#65533;^.&#65533;LV&#65533;~o&#65533;D&#65533;&#65533; &#65533;&#65533;&#65533;&#65533;&#65533;&#65533;H)&#65533;a&#65533;&#65533;rD&#65533;AX&#65533;s&#65533;&#65533;&#65533;9 naga!&#65533;&#65533;9&@&#2020;Q&#65533;\1Fy&#65533;&#65533;	&#65533;&#65533;0(:&#65533;1RH%"P@mXu/&#65533;`bFq&#65533;&#65533;&#65533;P N:VC\&#65533;" &#65533;a/N&#65533;=0bHbPDR&#65533;&#518;J&#65533;p&#65533;B&#65533;'&#65533;R-&#65533;&#65533; &#65533;	&#65533;&#65533;/ &#65533;<&#65533;P8&#65533;c(!)&#65533;+&#65533;P&#65533;&#65533;sG2&#65533;f&#65533;&#65533;&#65533; &#65533;&#65533;wo&#65533;d&	&#65533;77		
&#65533;BB?B	&#65533; &#65533;&#65533; &#65533;&#65533;&#65533;&#65533;&#65533;&#65533;&#65533;&#65533;&#65533;&#65533;&#65533;&#65533;&#65533;&#65533;&#65533;&#65533;&#65533;&#65533;&#65533;&#65533;&#65533;&#65533;&#65533;&#65533;&#65533;&#65533;&#65533;&#65533;&#65533;&#65533;&#65533;&#65533;&#65533; &#65533;&#65533;&#65533;?&#65533;&#65533;&#65533;
&#65533;
&#65533;&#326;=&&!&#65533;&#65533; 64++&#65533;&#65533;*&#65533;$+&L u!F&#65533;} &#65533;8&#65533;o	,z&#65533;&#65533;&#65533;&#65533;T&#65533;&#65533;&#65533;&#65533;TM&#65533;7@&#65533;T&#65533;&#65533;&#65533;&#65533;5&#65533;&#65533;PF&#65533;&#65533; &#393;&&#65533;&#65533;&#65533;T<&#65533;!&#199;*h&#65533;&#65533;BH&#65533;
&#65533;P&#65533;L&#65533;`&#65533;/&#65533;	,`&#65533;pj-m= &#65533;Ab&#65533;-,0&#65533;v&#65533;E&#65533;&#65533;(&#65533; &#65533;i&n$&#1969;C&#65533;&#65533;E&#65533;A2D&#65533;R&#65533;M&#65533;|y&#65533;&#65533;&#65533;T&#65533;&#992;C&#65533;M&#65533;t&#65533;]&#65533;4C&#532;I&#65533;0J&#65533;)&#65533;q&#65533;&#1650;&#1034;0A&#65533;&#65533;#&#65533;&#65533;&#266613;
x&#65533;BE&#65533;n&#65533;`A&#65533;5Pm&#65533;>&#65533;&#65533;&#65533;&#136;
0&#65533;{&#65533;&#260;]1t&#65533;pa&#325;X1&#65533;&#65533;&#65533;
P&#65533;  |&#65533;&#65533;E9&#65533;&#65533;&#65533;;M B&#65533;|&#65533;&#65533; &#65533;@ E&#65533;t&#65533;H$&#65533;&#65533;@ P&#65533;&#65533;@J > &#65533;E&#65533;&#65533;s&#65533;&#65533;, &#65533;&#65533;&#65533;&#65533;A&#65533;&#65533;&#65533;6k&#368;B&#65533;&#65533;&#65533;X&#65533;&#65533; 0&#65533;,&#65533;&#65533;A&#65533;0&#65533;=&#65533;M&#65533;Ehp&#65533;!&#65533;&#65533;&#65533;&#65533;c&#65533;$&#65533;H$7Tg0&#65533;&#65533;&#65533;&#65533;/&#65533;&#65533;b&#1694;|&#65533;&#65533;&#30693;&#65533;&#65533;&#65533;'d"L%7$&#65533;@!
H&#65533;&#65533;c&#65533;<#&#65533;n&#65533;I&#65533;0&	 &#65533;!&#65533;u&#65533;&#65533;O.Zp&#65533;(`P&#65533;
$&#65533;&#65533;).&#65533; &#65533;&#65533;~&#65533;&#1024;&&#65533; q&#65533;&#65533;&#65533;&#65533;S	&#65533;PA
&#65533;A&#65533;<&#65533;&#65533;A&#65533;&#65533;&#65533;`&#65533;W&#65533;&#65533;&#65533;&#65533;TO=&#65533;&#65533;&#65533; f] &#65533;7#y&#65533;&#65533;>,&#65533;pPE&#65533;BC.&#298;J6&#65533;P&#65533;B'LP&#65533;&#65533;@&#65533;A(&#65533;&#65533;&#65533;)lU&#65533;&#65533;k&#65533;c&#65533;+&#65533;B&#65533;&#65533;&#65533;&#304;&#65533;`m&#65533;&#65533;&#65533;0&#65533;e&#65533;<L&#65533;2&#65533;&#65533;,&#65533;X&#65533;&#65533;&#65533;&#65533;3&#65533;&#65533;l@&#65533;&#65533;&#65533;&#65533;(&#65533;*&#65533;&#65533;Dh[H&#65533;A&#65533;&#65533;[&#65533;&#65533;&#65533;&#65533;&#546;&#65533;2gb&&#65533;p@5DR h&#65533;&#65533;&#65533;&#65533;h&#65533;A&#65533; $&#65533;&#65533;&#65533;&#65533;&#24042;&#65533; &#65533;&#65533;-&#65533;&#65533;)40`H&#65533;3A&#65533;&#65533;&#65533; &#65533;"&#1348;R&#65533;&#65533;H+,&#258;c&#38915;&#65533;tA&#65533; &#65533;-&#65533;UV&#65533;&#65533;@&#65533;&#65533;&#65533;l U 5&#65533; &#65533;@&#65533;&#65533;&&#65533;&#65533;&#65533;&#65533;^&#65533;\L=&#65533;5&#65533;E ji&#65533;wr&#65533;eM@!< &#65533;&#65533;}PqG&#65533;`&#65533;&#65533;p3`2 &#65533;&#65533;&#65533;	6&#65533;6"&#65533;&#65533;&#65533;mn&#412;3l&#65533;&#65533;dj&#65533;&#65533;&#65533;&#65533;&#65533;&#65533;&#65533;&#65533;&#65533;t&#65533;1@&#926;&#65533;c8&#65533;@&#2018;&a&#65533;1&#65533;q&#65533;6&#65533;v 	&#65533;&k)@r&#65533;A&#65533;<OUR&#65533;&#65533;
&#65533;&#65533;Q@>`&#65533;&#65533;.V &#65533;!p&#65533;a&#65533;9E4 &#65533; :&#65533;A&#65533;&#65533;&&#65533;&#65533;P&#65533;&#65533;&#65533;&#65533; 	&#65533;>&#65533; &#65533;v&#65533;&#65533;#&#65533;`&#65533;J&#65533;6}&#65533;B &#65533;&#65533;&#65533;x&#65533;&#65533;@&#65533;	HN&#65533;(,X&#65533;F&#65533;&#65533;&#65533;b#N&#65533;&#65533; Z &#65533;d&#65533;/&#65533;&#65533;,&#65533; -&#65533;&#65533;&#65533;&#65533;&#65533;u&#65533;#k&#65533;i &#65533;4&#65533;	&#65533;1&#65533;(&#65533;2&#65533;&#65533;&#65533;~&#65533;&#65533;Df&#65533;&#65533;IN&#65533;&#62688;e&#65533;&#65533;'&#65533;&#65533;E &#65533;&#65533;Y&#65533;&#65533;&&#65533;!&#65533;&#65533;&#65533;&#65533;D8&#65533;1&#65533;3&#65533;&#65533;&#65533;#  R&#65533;=&#65533;&#65533;.&#65533;K	6&#65533;&#65533;XXE>&#65533;&#65533;&#65533;&#65533;&#65533;"X [h&#65533; |*[a&#65533; &#65533;2Q&#65533; *&#65533;&#65533;&#65533;&#65533;&#65533;&#65533; &#65533;@	zT&#65533;! @1$&#65533;&#65533;PD&#65533;l&#65533;N&#65533;  (&#1536;IZ&#65533;&#214; &#65533; Ap&#65533;&#65533;&#501;&#65533;c&#65533;@)V&#65533;&#65533;&#65533;' hAw&#65533;j&#65533;
\j&#65533;O&#65533;P&#65533;&#65533; &N8&#65533;	z\&#65533;&#65533;@&#65533;"&#65533;VI&#65533;&#65533;&#65533;&#65533;&#65533;T0&#65533;&#65533; M&#65533;@&#65533;Pm&#65533;&#65533;&#65533;&#65533;&#65533;&#65533;&#65533;8&#65533;rF3&#65533;&#65533;&#65533;
 &#65533;b&#65533;&#65533;&#65533; 0&#65533;&#425;0&#65533;&#65533;HI&#65533;$&#65533;R&#1025;&#65533;&#65533;
@&#65533;&#65533;H&#65533;G0A&#65533;&#65533;&#606;&#65533;b0 tH ' TP&#65533;m&#65533;&#65533;&#65533;:&#65533;?j&#65533;&#65533;&#65533;&#65533;&#65533;&#65533;&#65533;&#65533;!&#65533;@?XN0dCrV](&#65533;9]G&#65533;#l&#65533;&#953;R)&#65533; &#65533;&#65533;&#65533;&#65533;(@BNE&#65533;&#65533;&#659;'&#65533;b&#65533;&#65533;A&#65533;&#65533;!&#65533;i&#65533;&#65533;&#65533;&#65533;0&#65533;&#65533;&#65533;	Z@&#65533;&#65533;&#65533;6&#65533;A^v&#1219;&#65533;o&#760;m&#65533;&#65533;J&#65533;FQ&#65533;&#65533;n&#65533;44=%m&#65533;&#65533;&#65533;x&#65533;&#65533;&#65533;&#65533;P&#65533;$"&#65533;&#65533;&#65533;&#1660;	N&#1037;$&#65533;&&#65533;k*'&#65533;! &#65533;&#65533; c&#65533;w&#65533;&#65533;8&#65533;&#65533;j1&#65533;|`&#65533;R4p``+Cb&#65533;(Z&#65533;&#65533;Zd(&#65533; K&#65533;&#65533;=T&#65533;>&#65533;I t0qe@&#65533;&#65533;&#65533;&  &#65533;&#65533;* "X=2 &#65533;&#65533;&#65533;?&#65533;G &#65533;&#65533;&#65533;&#65533;&#1463;&#65533;&#65533;?2@&#65533;&#65533; &#65533;&#65533;&#65533;
j&#65533;&#65533;`t1&#65533;&#65533;?&#65533;&#65533;^&#65533;r&#65533;A&#65533; &#1520;&#65533;&#65533;&#65533;&#65533;&#65533;60&#65533;&#65533;hF#&#65533;+H&#65533;4&#65533;s&#65533;&#65533;%&#65533;&#65533;]A&#65533;&#65533;&#65533;x/)7s^a&#65533;5&#65533;&#65533;d&#65533; 5F<#&#65533;&#65533;Dn&#65533;A& P&#65533; &#65533;e&#65533;V&#65533;&#65533;&#65533; &#65533;&#65533;"c0&#65533;&#65533;q&#65533;<&#1140;&#65533;0P!2&#65533;iL&#65533;H^&#65533;&#65533;&#65533;&#65533;&xr0&#65533;&#65533;|3&#65533;&#65533;&#65533;L&#65533;&#65533;
&#65533;l-@T.&#65533;&#65533;@i&#49785;&#65533;cP&#65533;;F&#65533;h&#65533;&#65533;P&#65533;&#65533;&#65533;A&#65533;:&#65533;@]5&#65533;  Dx2&#65533;D D6l&#65533;a&#65533;zTA^)f&#65533;&#65533;( K&#65533;zoD&#65533;jm&#65533;L2&#65533;&#65533;8&#65533;&#65533;&#65533;&#65533;&#65533;&#65533;&#65533;&#65533;&#65533;&#65533;>{V&#65533;'.S(&#65533;AWQ&#1381;#&#65533;\]&#65533;Tm&#2004;&#65533;&#65533;D&#65533;&#65533;xAck&#65533; &#65533;V&#65533;&#65533;&#65533;@&#65533; &#65533;'&&#65533;&#65533;UJ!&#65533;;&#65533;ZO&#65533;&#65533;-&#65533;&#65533;A&#65533;u1&k:&#65533;&#65533;5bX&#65533;&#65533;g|&#65533;&#65533; 6@&#982;<&#65533;o&#65533;k0i&#65533;&#65533;y&#65533;&#395;<&#65533;&#65533;Q&#65533;H5&#1569;
&#65533;GZ?&#65533;#0&#65533;d&#65533;&#65533; z&#1841;&#65533;q }&#65533;r&#1271;&#65533;,&#65533;&#65533;Y&#65533;+&#65533;e&#65533;rS&#65533;F=&#65533;&#65533;&#65533;&#65533;&#65533;&#65533;SL&#65533;l>&#65533;&#65533;&#65533;7&#65533;y@&#1647;~&#65533;&#65533;D&#65533;&#65533;[VN&#65533;N&#65533;&#65533;n&#65533;&#1431;`&#65533;H&#65533;63&#65533;&#1458; &#65533;@u&#65533;&#65533;ZP&#65533;&#65533;&#65533;&#65533;t&#65533;&#65533;#&#65533;upc~&#65533;h >&#65533;&#65533;&#65533;*8&#65533;&#1350;&#65533;&#65533;#t(&#65533;FI&#1038;
t`&#65533;"&#65533;&#65533;;Vx+@&#65533;~B&#65533;s&#65533;&#65533;<&#65533;&#65533;&#65533;38xl&#65533;#ABg&#65533;:(&#65533;"9t!&#65533;&#65533;n-BL&#65533;	&#65533;2&#65533;/Z&#65533;<'4'q]&#65533;&#65533;q6C3&#1365;hG~&#65533;&#65533;&#65533;p&#65533;y"8&#65533;&#65533;T^yRJ&#65533;@(`q&#65533;P3&#65533;R&#65533;&#65533;2&#65533;0H\S&#65533;b&#65533;K+0:x6=1&#65533;v&#65533;b&#65533;&#65533;*>&#65533;p&#65533;KZ&#65533;X&#65533;&#65533;0@]&#65533;&#65533;&#65533;p*&#65533;NU"P&#65533;wt5&#65533;td5&#65533; p&#65533;&#65533; \*  &#65533;m/!2&#65533;&#65533;&#65533;&#65533;Q;1&#65533;t&#65533;=&#65533;&#65533;Q!&#65533;1&#65533;&#65533;~&#65533;8P+`-` fU	/&#65533;$&#65533;<&#65533;pf&#65533;!	2&#65533;T&#65533;&#65533;&#65533;f(g&#65533;&#65533;&#65533;&#65533;	vF&#65533;&#65533;&#65533;&#65533;&#65533;&#65533;?'&#65533;=3qMCz&#32906;&#65533; &#65533;&#65533;3&#65533;&#65533;J&#65533;@aY&#65533;8H&#65533;a*@ &#65533;F&#65533;&#65533;G@&#65533;@&#65533;&#65533;%&#1889;5l&#65533;=&#65533;1	&#65533;wS  7&#65533;B&#65533;6&#65533;4+&#65533; 5&#65533;&#65533;!&#65533;&#65533;&#65533;*+&#65533;%&#65533;2`+P&#65533;&#65533;7,&#65533;#1PG"&#65533;E&#65533;8&#65533;B"&#65533;Wo&#65533;^D+&#65533;&#337;&#65533;-&#65533;&#65533;&#65533; &#257;&#65533;&#65533;&#65533;&#65533;vW%Px&#65533;V	UK&#65533;(&#65533;Ka&#65533;&#65533;8&#65533;&#65533;&#65533;&#65533;o&#65533;z8%U&#65533;Q&#65533;'zx&#138;29&#65533;&#65533;q&#65533;p	=z&#65533;(U&#65533;Ph&#65533;fh&#65533;&#65533;&#65533;&#65533;&#65533;tUY&#65533;&#65533;vU7`z&#65533;5Gv%i&#65533; &#65533;&#65533;CP0B&#1568;K&#65533;&#65533;6&#65533;$&#65533;>&#65533;&#65533;&#65533;~&#65533;&#65533;&#65533;l&#65533;&#65533;&#65533;&#65533;C&#65533;uU
&#65533;&#65533;&#65533;,[b&#65533;>&#65533;&#65533;&#65533;FbP&#65533;0G& q&#65533;&#65533;H +&#65533;,p&#65533;``e)&#65533;&#65533;09&#65533;&#65533;&#65533;A%&#65533;&#65533;5&#65533;5!wU&#65533;DB&#65533;4 T
P]&#65533;@h&#65533;]&#65533;&#65533;R-&#65533;3&#65533;&#65533;vbT4Y&#65533;&#65533;&#65533;#
&#65533;p&#65533;&#65533;p^;	&#65533;&#65533;T&#65533;)&#65533;2&#65533;0%&#65533;x&#65533;2&#65533;H&#65533;pU)&#65533;5&#65533;=&#65533;d4 &#65533;g&#65533;t&#65533;&#65533;E&#65533;d&#65533;{H&#65533;s&#65533;&#65533;&#65533;@j)
`i&#65533;dL,Rv&#65533;&#275;VH&#65533;2X&#65533;1%&#65533;&#65533;&#65533;&#65533;&#65533;I&#65533;:P&#65533;"ZD$&#65533;0&#65533;>&#65533;2v[c&#65533;&#65533;<	&#65533;	@q"	&#65533;RDK&#65533;$Ss&#65533;&#65533;m&#65533;mf5&#65533;	 >&#65533;z&#65533; &#65533;&#65533;&#65533;&#65533;&#65533;w&#65533;8&#65533;&#65533;&#65533;&#65533;y&#65533;z&#65533;&#65533;NC@&#65533;&#65533;&#65533;&#65533;9]&#65533; &#65533;&#65533;&#65533;&#65533;\` &#65533;PK&#65533;t_=&#65533;&#65533;6&#65533;*&#65533;M \&#65533;&#65533;&#65533;&#65533;!&#65533;<&#65533;A&#65533;@2&#65533;$&#65533;Q &#65533;&#65533;v:&#65533;@A&#65533;RI&#65533; 	&#65533;&#65533;&#65533;&#65533;&#65533;&#65533;g&#65533;6lm#J &#65533;&#65533;K&#65533;`&#65533;&#677;&#65533;:5 l&&#65533;16&#65533;&#65533; $&#65533;* >&#65533;h&#65533;ms&#272;&#65533;aY&#65533;\&#65533;&#65533;@dpg&#65533;&&#65533;!&#65533;P&#65533;&#65533;&#65533;&#65533;&#65533;&#65533;&#65533;&#65533;&#65533;w&#65533;35j&#65533;!&#65533;&#65533;&#65533;&#65533;&#65533;I&#65533;I(8z&#65533;3&#65533;f?&#65533;&#65533;&#65533;qL&#65533;\&#65533;H	&#65533;&#65533;R-e&#65533;0>&#65533;&#65533;&#65533;&#65533;&#65533;"&#65533;2 >&#65533;&#65533;b&#65533;&#65533;&#65533;&#65533;p&#65533;&#65533;-&#65533;&#65533;:&#65533; P&#65533;m/&#65533;/l&#65533;rp&#65533;&#65533;&#65533;&#65533;0-&#65533;T8!&#65533;P=&#65533;E0&#65533;Y&#65533;a*&#65533;P&#65533;!&#65533;&#65533;p&#65533;nN)O8&#65533;%&#65533;AY&#65533;&#65533;&#65533;_&#65533;&#65533;5	&#65533;; &#65533;w@V&#65533;	 &#65533;&#65533;&#65533;~V'&#65533;&#65533;3>&#363;4&#65533;&#65533;&#65533;&#65533;&#65533;)&#65533;&#65533;SEZ&#65533;&#65533;&#65533;&#65533;&#65533;&#65533; &#65533;9&#65533;+&#65533;@a&#65533;q&#65533;&#65533;2Y&#65533; :&#65533;&#65533;&#65533;tWEB&#65533;&#332;&#65533;&#1376;&#65533;&#65533;&#65533;&#65533;&#65533;7uuQ~!&#65533;&#65533;&#65533;h, &#65533;&#65533;AZ&#65533; &#65533;t/,%l&#65533;&#65533;&#65533;&#65533;&#65533;&#65533;  &#65533;(0&#65533;H!&#65533;(&#65533;u&#65533;o6&#65533;&#65533;E@	&#65533;<&#65533;X X&#65533;&#65533;p3&#65533;@&#65533;2&#65533;&	dpE&#65533;I&#65533;'&#65533;&#65533;g&#65533;&#65533;&#65533;$&#65533;5&#65533;&#65533;&#65533;z&#65533;&#65533;T]&#528;&#65533;&#65533;Wh'k&#65533;(333&&#65533;&#65533;1&#65533;H&#65533;P&#65533;&#65533;(&#65533;/&#65533;&#65533;`$&#65533;B&#65533;*P &#65533;&#65533;5&#65533;*&#65533;&#65533;f%B &#65533;&#65533;&#65533;cc&#65533;&#65533;K)&#65533;A&#65533;6M&#65533;e&#65533;W<a&#65533;Z#d&#65533;&#65533;#&#65533;5&#65533;&#65533;k&#65533;&#65533;&#65533;&#65533;X2&#65533;&#65533;d&#65533;&#65533;4&#1488;$&#65533;DKM&#65533;&#65533;&#65533;(  S&#65533;2&#65533;&#65533;&#65533;@ -&#65533;S	3&#65533;&#65533;&#65533;I&#65533;&#65533;^&#65533;s&#65533;&#65533;3&#65533;&#65533;&#65533;&#65533;&#65533;&#65533;8&#65533;J%@&#65533;USR&#65533;&#65533;@Yh=I@++&#65533;&#65533; s&#65533;KbZ&#65533;&#65533;GYBB&#6758;|4	&#65533;&#65533;&#65533;*&#65533;H&#65533;&#65533;&#65533;5-&#65533;&#65533;t&#65533;"&#65533;&#224;Zo&#65533;P&#65533;&#65533;&#65533;&#65533;>Z&#65533;W&#65533;&#65533;9&#65533;&#65533;#&#65533;+P"s&#65533;{&#65533;[V&#65533;] &#65533;&#156;&#65533;QP&#65533;&#65533;`AW&#65533;&#65533;&#65533;))&#65533;(&#65533;&h\&#65533;nR&#65533;&#288;(&#65533;]~'@&#65533;&#42726;&#65533;@&#65533;p &#65533;&#65533;!L^8
I&#65533;J4URe&#65533;f?&#65533;&#65533;xPS	&#65533;f_P&#65533;]&#65533;\&#65533;e&#65533;&#65533;<Z&#65533;&#65533;HB	&#65533;\&#65533;o&#65533;&#65533;%&#65533; \&#65533;&#65533; &#65533;7@&#65533;&#65533;,eM&#65533;&#412;&#65533;K&#65533; =&#65533; )&#65533;nr&#65533;&#65533;#&#65533;!0y&#65533;"&#65533;&#196;&#65533;K&#65533;Ja604@&#65533;A=&#65533;$\$`&#65533;&#65533;@&#65533;	&#65533;2&#65533;&#65533;1p&#65533;&#65533;h&#39698;w&#65533;Ls&#65533;&#65533;&#65533;&#65533;&#65533;&#65533;&#65533;,&#65533;u&#65533;5&#65533;&#65533;/&#65533;>&#65533;&#1003;&#65533;(&#65533;"y&#65533;`&#65533;dM&#65533;&#65533;&#829;&#65533;;gr&#65533;
A&#65533;&#65533;&#65533;ohR>&#65533;e&#65533;&#65533;&#65533; #t&#65533;&#65533;&#65533;&#65533; &#65533;&#65533;&#65533;/iTV &#65533;H&#65533;ZsD\&#65533;&#65533;&#65533;&#65533;&#65533;&#65533; m&#1244;&#65533;d*&#65533;&#65533;.&#65533;/@&#65533;dzX&#65533;&#65533;4&#65533;&#65533;&#65533;L&#65533;&#65533;&#65533;q&#65533;&#65533;&#864;hH&#65533;:Ez&#65533;\&#65533;9&#65533;4&#65533;&#65533;&#65533;&#65533;&#65533;&#65533;Z&#65533;&#65533;&#65533;&#555;Az&#65533;4&#208;S&#65533;q&#65533;&#65533;&#65533;@ &#65533;&#65533;&#65533;x&#65533;&#65533;`c&#65533;&#65533;&#65533;"&#65533;Rti0	U&#65533;/&#1424;)h+&#65533;&#65533;"&#65533;&#65533;&#65533;&#1648;[n,&#65533;&#65533;G&#65533;%\&#65533;":&#65533;&#65533;&#65533;&#65533; 61
=&#65533;&#65533;&#65533;&#65533;&#65533;q'.&#65533;&#65533;&#1137;&#65533;&#65533;&#65533;&#65533;R&#65533;>&#65533;i&#65533;&#65533;&#65533;^(&#65533;&#65533;I&#65533;&#65533;&#65533;g&#65533;&#65533;39&#65533;4&#65533;&#65533;y&#65533;&#65533;&#65533;[&#65533;&#65533;WTv&#65533;#&#65533;&#65533;&#65533;"8&#65533;J&#65533;&#65533;5UOs&#65533;"&&#65533;jb&#65533;&#1565;	 &#65533;&#65533;&#65533;RS%&#65533;&#65533;&#65533;@&#65533;P&#65533;`&#65533;R)&#65533;Q&#65533;&#65533;*uU &#65533; \&#65533;&#65533;\&#65533;i[&#65533;&#65533;&#65533;fF &#243604;P&#65533;&#65533;5&#1299;"&#65533;k&#65533;&#65533;&#65533;0&#65533;&#65533;V&#65533;&#65533; 6&#65533;&#1562;&#65533;&#65533;&#65533;^F&#65533;&#65533;&#65533;'&#65533;&#65533;&#65533;&#65533;&#65533;&#65533;&#65533;&#65533;&#65533;&#65533;&#65533;&#65533;&#65533;&#65533;p7z1;q&#65533;;(B&#65533;&#65533;&#65533;&#65533;&#65533;H&#65533;(&#65533;6k=&#65533; &#65533;&#65533;&#65533;EKy1Hjr&#65533;&#65533;5&#65533;tf&#65533;<&#904;&#65533;&#1328;a6&#65533;&#65533;l&#65533;&#1777;&#65533;&#65533; f&( &#65533;`p-W&#65533;&#65533;+&#65533;Ko&#65533;&#65533;&#65533;&#65533;+&#65533;&#65533;P&#65533;&#65533;]&#65533;K&#65533;qqvol&#65533;&#800;&#65533;-8&#65533;&#65533;\&#65533;*9&#1752;Q&#65533;&#65533;\J>&#65533;&#65533;>&#30503;y"&#65533;&#65533;&#65533;3&#65533;~Qx&#65533;&#65533;2N3&#65533;&#65533;&#65533;&#65533;&#65533;U&#65533;&#65533;&#65533;$&#65533;&#65533;2&#65533;z&#65533;#	v,	W&#65533;&#1915;A&#65533;&#65533;e&#65533;&#65533;&#65533;&#65533;\6&#65533;&#65533;&#65533;&#597;&#65533;&#65533;d&#65533;&#65533;&#65533;e&#65533;&#65533;&#65533;&#1552;\C&#65533;&#65533;/&#65533;e%&#65533; &#65533;K&#65533;&#65533;R&#65533;&#65533;5		&#65533;&#65533;,&#65533;&#65533;&#65533;&#65533;&#65533;#&#65533;&#65533;&#1776;&#65533;T&#65533;&#65533;&#65533;<&#65533;&#65533;
&#65533;E&#65533;&#65533;>T6&#65533;N&#65533;\?&#65533;-&#65533;;UxK&#65533;(Pu&#65533;&#65533;p	&#65533;&#65533;&#65533;Y&#65533;&#65533;(&#65533;!_&#65533;u%9		&#65533;Y&#65533;&#65533;&#65533;7&#65533;H&#65533;&#65533;5m=&#65533;5&#65533;$9&#65533;+e&#65533;&#65533;{&#65533;C&#800;@&#65533; 9&#65533;&#65533;&#65533;&#65533;&#65533;&#65533;&#65533;&#65533;&#65533;&#378;&#65533;>&#65533;@&#65533;`q	|,y&#65533;&#65533;&#65533;&#65533;)&#65533;&#65533;7&#65533;&#862;
r&#65533;&#65533;&#65533;&#65533;&#65533;TT&#65533;&#65533;&#1947;&#65533;2&#1845;"&#65533;4@&#65533;z&#65533;&#65533; &#1677;&#65533;&#65533;&&#65533; &#65533;(&#65533;&#65533;&#65533;&#65533;&#65533;&#65533;&#65533;7&#65533; +I&#65533;&#65533;&#65533;]&#65533;&#65533;&#65533;!;&#65533;*&#65533;&#65533;&#65533;[&#65533; &#65533;YA&#65533;9&#65533;0&#65533;&#65533;&#65533;&#65533;%&#65533;&#65533;DP&#65533;B[S&#65533;&#65533;|<5&#65533;&#65533;s&#584;"&#65533;8&#65533;&#65533;~&#65533;&#65533;&#65533;&#65533;&&#65533;&#65533;&#65533;&#65533;&#5467;&#862;U]q&#65533;&#65533;&#65533;MS&#65533;B@&#65533;,&#65533;&#65533;Y&#65533;&#65533;B&#65533;A&#65533;(&#65533;I&#65533;	&#65533;&#65533;&&#65533;&#65533;&#65533;I&#65533;&#65533;&#65533;&#65533;&#65533;&#963;p&#688;x<&#65533;pX&#65533;Sh2S&#65533;&#65533;&#65533;&#65533;f&#65533;D&#65533;&#65533;&#65533;&#65533; &#65533;a&#1038;"&#65533;&#65533;,&#65533;&#65533;*&#1790;n&#65533;/{&#65533;&#65533;&#65533;&#65533;&#65533;n&#65533;&#65533;&#65533;&#65533;&#1759;'&#65533;&#65533;_&#65533;&#65533;&#65533;	&#65533;O&#65533;&#65533;^&#65533;.I&#65533;&#65533;&#65533;}&#65533;&#65533;S&#65533;^&#768;>&#65533;/I&#65533;&#65533;1&#65533;q.&#65533;xPO&#637;&#957;&#65533;AI&#65533;8.>&#1115;&#65533;&#65533;&#65533;Ac}&#65533;&#65533;&#65533;T@&#65533;&#65533;&#65533;&#65533;&#459;&#65533;3&#65533;}&#65533;.;&#65533;&#65533;o&#65533;&#65533;&#65533;3&#65533;&#65533;&#65533;&#65533;&#65533;&#65533;&#65533;&#65533;&#65533;&#65533;&#65533;&#65533;&#65533;&#65533;&#65533;&#65533;&#65533;&#65533;&#65533;&#65533;&#65533;&#65533;&#65533;&#65533;&#65533;&#65533;&#65533;&#65533;&#65533;&#65533;&#65533;&#65533;&#65533;&#65533;&#65533;&#65533;&#65533; &#65533;&#65533;&#65533;7B7&#65533;7
;
B?&#65533;&#65533;?
&#638;	&#65533;
	7B&#65533;&#65533;
&#65533;7 &#65533; &#65533;7	&#65533;&#65533;&#634;&#65533;&#65533;7;;&#65533; 
&#65533; &&#65533;& =&#65533;&=&&#65533;&#65533;&#65533;	&#65533;&#65533;&#65533;&#65533;&#65533;B&#65533;&#65533;&#65533;y&#65533; &#65533;&#65533;h&#65533;&#65533;&#65533;&#65533;+: P5&#65533;!B&#65533;Z+&#65533;&#65533;h@&#65533;&#65533;P&#65533;&#65533;&#65533;HQ&#65533;&#65533;N(S&#65533;\&#626;&#65533;&#727;0}
i&#65533;)S&#65533;^&#65533;&#1817;&#65533;&#65533;&#65533;&#65533;&#65533;&#65533;#&#65533;&#65533;1B&#65533;%X&#65533;T&#65533;&#65533;a&#65533;&#65533;)&#65533;N&#65533;&#65533;&#65533;#&#65533;&#65533;&#65533;^&#65533;l&#65533;3q&#65533;&#65533;	&#1528;=cw&#46582;&#65533;Vy&#65533;&#65533;4&#65533;&#65533;u&#65533;&#65533;*&#65533;&#2047;&#65533;X&#65533;Buj$&#65533;&#65533;&#65533;c*^&#824;&#65533;&#65533;&#459;A&#65533;
ys'&#65533;&#65533;[M&#65533;&#1392;j>\&#1866;}&#65533;G&#65533;&#65533;\g&#860;&#65533;WL&#65533;_s&#65533;&#65533;&#65533;&#65533;l&#65533;&#65533;n&#65533;~H&#1486;&#65533;&#65533;\&#65533;&#65533;U{-&#65533;h&#65533;&#65533;I&#65533;E &#65533;&#1967;k?&#65533;64&#1056;&#65533;&#65533;&#65533;b&#1006;s&#664784;&#203;O&#65533;&#65533;x&#65533;&#65533;]&#65533;&#65533;=T&#65533;&#65533;-&#65533;d&#65533;l&#65533;&#65533;m&#65533;&#65533;2=x&#65533;&#65533;&#65533;d&#65533;&#65533;&#65533;U3&#65533;&#65533;&#65533;4&#65533;&#528;&#65533;&#65533;3&#744;S&#65533;3&#65533;8&#65533;@=&#65533; Pl@&#65533;&#65533;Q&#65533;S&#65533;~&#65533;]^&#65533;&#65533;R&#65533; &#65533;&#65533;&#65533;v&#65533;&#65533;&#65533;y0&#65533;(&#65533;4^"&#65533;!8J6
Ne&#65533;&#65533;O&#65533;T0&#65533;&#65533;b&#65533;ZK&#65533;%BG	&#65533;U7C&#65533;1QrU&#2004;&#65533;x&#65533;3&&#65533;j&#65533; DD&#65533;&#65533;&AC&#65533;@&#65533;-l^t&#65533;|&#65533;&#65533;&#1506;u&#65533;6&#65533;M/&#1448;&#65533;|&#65533;)&#1933;&#65533;&#65533;d&#65533;)&#65533;ef&#65533;-;&#65533;&#65533;&#65533;&#65533;&#65533;&#65533;R&#65533;5&#65533;&#65533;%$&#65533;[
~&#65533;@&#65533;1e&#65533;&#65533;&#65533;i&#65533;Z&#65533;&#65533;&#65533;&#65533;&#65533;\m1&#65533;&#65533;&#65533;U&#65533;Sv&#65533;XF&#65533;&#65533;&#65533;i&#47992;&#65533;&#1165;&%h&#65533;*&#65533;&#65533;
-&#65533;$z&#65533;&#65533;y!&#65533;j^^u&#65533;li&#65533;&#65533;i&#65533;ZJ&#65533;&#65533;&#65533;&#65533;&4-VOu&#22167;V1&#65533;&#65533;tk&#65533;&#1116;&#65533;
JRe.&#65533;&#65533;&#65533;&#65533;/&#65533;&#65533;&#65533;&#65533;#&#65533;&#65533;&#65533;2&#65533;&#65533;&#65533;&#65533;/&#65533;&#65533;&#65533; r&#65533;6Y&#65533;&#65533;&#65533;&#65533;&#65533;w&#28110;&#65533;KU
&#65533;*&#65533;|A&#65533;&#541;&#65533;Z&#65533;&#65533;&#65533;,&#65533;&#65533;{&#1211;.&#65533;&#65533;&#65533;(&#712;nZ &#65533;//&#65533;S&#65533;KZwEqn&#65533;6&#65533;TO&#65533;Wl~X&#65533;&#65533;&#65533;&#65533;Y&#65533;&#65533;{&#65533;&#65533;&#65533;Qv2(R&#65533;l&#65533;&#65533;X?&#65533;+&#65533;(wL,&#65533;`Lgd&#65533;&#65533;&#65533;EN\1&#65533;U&#65533;=M&#65533;&#65533;&#65533;&#65533;&#65533;&#65533;&#65533;&#65533;?&#65533;|&b&#1628;&#65533;%6{c&#65533;&#65533;!&#65533;=R&#65533;&#65533;&#65533;f&#65533;&#65533;&#65533;o&#65533;'&#65533;&#65533;&#65533;&#65533;&#65533;>alv&#65533;}&#65533;K&#65533;&#65533;&#65533;&#65533;&#65533;8&#65533;&#65533;uu&#65533;&#65533;/S.F`n&#65533;+&#65533;nc&#65533;&#65533;.&#65533;%35&#65533;&#11248;&#65533;E&#65533;YD&#65533;&#65533;&#65533;&#65533;fGIn&#65533;&#65533;xen&#65533;C&#65533;[&#65533;Av&#65533;4*&#65533;&#65533;&#65533;&#65533;&#65533;&#65533;g&#65533;}&#65533;&#65533;u/&#65533;&#65533;a&#65533;&#65533;`&#65533;UQE&#65533;.Oz&#65533;&#65533;&#65533;&#65533;I&#220;&#65533;&#65533;&#65533;&#65533;&#65533;+]$a&#65533;k&#65533;&#65533;&#65533; &#65533;&#65533;Hv&#65533;&#65533;:&#65533;&#65533;&#65533;PQ&#65533;&#59874;&#65533;)&#65533;\&#40156;Wq&#65533;&#65533;&#65533;M&#65533;&#65533;s&#65533;&#65533;(Ra&#65533;H&#65533;:&#65533;_ GH&#65533;:&#65533;$&#65533;&#65533;&#65533;&#65533;>&#65533;&#59435;&#65533;&#65533;&#65533;lp&#65533;&#65533;X.p&#65533;r&#2011;&#9482;&#65533;a&#65533;-0&#65533;Z&#65533;;h@!&#65533;uc&#65533;&:&#65533;&#65533;Oh&#65533;&#65533;&#65533;:1&#65533;&#65533;&#65533;&#65533;VI"&#264;&#65533;_&#65533;&#65533;:M$&#65533;&#65533;&#65533;&#65533;&#65533;&#65533;&#65533;&#65533;,p&#65533;&#65533;BX&#65533;&#65533;A&#65533;x|&#65533;&#65533;03&#65533;&#65533;y&#65533;W &#65533;&#65533;<&#65533;
&#65533;&#65533;0&#65533;&#65533;Ue&#65533;&#65533;n0#&#65533;$&#65533;eT&#65533;.&#65533;&#65533;&#65533;&#65533;N&#65533;r)&#65533;&#65533; &#65533;&&#65533;&#597;.fS&#65533;&#65533;&#789;H&#65533;&#65533;&#65533;=&#65533;&#65533;&#65533;&#65533;&#65533;&#65533;&#65533;g@&#65533;w&#65533;O&#65533;&#65533;&#65533;N&#65533;e;G&#65533;ez&#65533;HfN&#65533;&#65533;&#65533;&#65533; &#65533;&#65533;TT&#65533;&#65533;6&#65533;&#65533;&#65533;&#65533;h&#65533;+&#65533;#0&#65533;&#65533;&#65533;&#65533;&#65533;&#65533;H&#65533;&#65533;&#65533;UdDE&#65533;&#1124;&#65533;&#65533;3b&#65533;&#65533;<&#65533;&#65533;Mj"&#65533;&#65533;"&#1836;Zh@&#65533;8&#1221;&#65533;y&#65533;&#65533;&#65533;&#65533;&#65533;o&#65533;&#65533;&#65533;&#65533;=&#65533;&#65533;&#65533;&#65533; &#65533;&#65533;
&#65533;&#65533;&#65533;Z&#65533;&#65533;%&#65533;&#65533;a&#65533;/&#65533;uPV&#65533;TO&#65533;2J&#1170;b&#65533;W<'Ha)&#1197;&#65533;&#65533;&#65533;0M&#65533;&#65533;&#65533;&#65533;&#65533;&#65533;hj&#65533;&#65533;&#65533;Nw&#65533;I&#65533;TGUt)O&#65533;J&#65533;_.';
&#65533;P&#65533;&#65533;&#1318;~r'&#65533;jN&#65533;J&#1386;&#65533;pPx&#65533;U&#65533;&#65533;U<&#65533;&#65533;&#65533; !&#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15;&#65533;&#65533;&#65533;&#65533;&#65533;&#65533;&#65533;&#865;&#65533;&#65533;&#65533;&#65533;&#65533;&#65533;&#65533;&#1616;&#65533;&#65533;&#65533;&#65533;&#65533;&#1221;&#65533;&#65533;&#65533;&#65533;&#65533;&#65533;&#65533;&#65533;&#65533;&#65533;&#65533;&#65533;&#648876;&#584;&#65533;&#65533;&#65533;&#65533;&#65533;&#65533;&#65533;&#65533;&#65533;cd&#65533;&#65533;y*\&#65533; &#65533;&#65533;&#65533;|&#65533;&#65533;&#65533;"8&#65533;&#65533;&#232;&#65533;&#65533;&#65533;C&#65533;IR&#65533;&#65533;&#65533; <xr&#65533;D&#65533;S~&#65533;&#65533;&#65533;?&#65533;I&#65533;Y&#65533;&#65533;&#991;@&#65533;&#65533;|&#65533;&#1190;&#65533;nkE&#65533;&#65533;&#65533;&#65533;&#65533;&#65533;Ah@U'2&#65533;&#65533;j&#65533;&#65533;5&#65533;&#65533;&#65533;3+&#65533;&#65533;)&#65533;&#65533;&#408;N&#65533;&#65533;U&#65533;&#1399;9&#65533;&#65533;&#65533;&#65533;&#1589;&#65533;&#1915;&#65533;&#257;w&#65533;&#65533;\ &#65533;5;x&#65533;a&#65533;&#65533;+&#65533;wW&#65533;!G&#65533;&#65533;-&#1004;x3k&#65533;&#65533;Io&#421;&#65533;vkx2i&#268;&#65533;&#65533;&#65533;4qb&#1198;a[&#65533;&#65533;vj&#65533;N_M&#65533;&#65533;&#65533;&#65533;&#65533;yF	&#65533;f&#1269;o 0YC&#65533;&#65533;&#65533;&#65533;&#65533;:&#65533;&#65533;&#47727;&#65533;j?x2e&#65533;&#65533;&#65533;&#65533;&#65533;;&#65533;&#65533;&#65533;wW&#65533;K&#65533;{&#65533;&#65533;&#65533;&#535;o&#65533;&#65533;u&#65533;4&#1287;}&#65533;v&#65533;&#1929;&#65533;nT9&#65533;&#65533;Q]aL&#1093;&#1923;*4{&#65533;=u&#1794;&#65533;A&#65533;w&#65533;&#65533;G&#65533;~&#65533;9&#65533;&#65533;~&#65533;v]`&#65533;&#65533;&#65533;]s&#65533;)&#65533;_`	:&#65533;&#65533;&#65533;Q&#65533;&#65533;{4E&#65533;&#65533;&#65533;L&#65533;Ziy&#65533;b/N5&#65533;r&#65533;q&#65533;&#65533;6&#65533;p&#65533;|&#65533;Ei@&#65533;oy&#65533;|&#65533;&#65533;6&#65533;&#65533; &#65533;&#65533;\&#65533;#j&#1026;&#65533;C&#65533;(&#65533;xNA2f<&#65533;&#65533;fg&#65533;&#65533;3&#65533; 0&#65533;x(6&#65533; 	<I&#65533;&#65533;&#65533;p&#65533;H &#65533;&#65533;&#65533;]v&#65533;&#65533;&#65533;&#65533;J&#65533;&#65533;{
&#65533;&#65533;&#65533;eS&#65533;g&#27058;y&#65533;&#26336;&#65533;&#65533;&#1039;svb&#65533;.&#65533;% 9&#65533;&#65533;{`H&#65533;C&#65533;&#65533;e&#65533;%&#65533;&#45567;"&#65533;&#22777;&#65533;&#65533;~
&#65533;b&#65533;e&#65533;&#65533;&#1000;&#65533;F+&#65533;@&#65533;&#65533;j&#65533;e
&#2032;&#65533;&#65533;&#65533;	&#65533;&#65533;&#65533;&#65533;&#65533;7+
 &#65533;@&#65533;B	i&#65533;&#65533;&#65533;w&#65533;&#65533;'l&#65533;&#65533;&#65533;Z&#65533;iW>&#65533;"&#65533;C&#44439;%&#65533;,&#65533;g&#65533;&#65533;&#65533;&#65533;&#65533;&#8064;.w> &#65533;m&#65533;&#65533;P&#679;&#65533;?&#65533;&#65533;&#65533;&#65533;&#65533;JZ&#65533;|!&#65533;&#65533;&#65533;<&#65533;,&#727;&#65533;
<9l&#65533;*&&#65533;&#65533;&#65533;&#65533;N&#65533;o&#804;s&#65533;&#65533;&#65533;[4a&#65533;&#36584;r&#65533;n&#65533;&#65533;&#65533;&#65533;&#65533;&#65533;(?&#65533;&#65533;0&#65533;&#65533;?&#65533;	&#65533;&#65533;O&#65533;&#65533;5&#65533;0&#65533;&#65533;&#65533;2&#972;&#1738;&#65533;"&#65533;%&#65533;&#65533;&#65533;&#65533;&#65533;t&#65533;&#65533;&#65533;\Q&#65533;X&#65533;&#782126;&#65533;&#65533;,&#65533;|	&#65533; [&#65533;
&#65533;&#65533;[&#65533; '&#65533;&#65533;|&#65533;/^&#65533;&#65533;d;&#65533;&#65533;&#65533;}&#1968;&#65533;&#65533;%[&#65533;&#65533;&#65533;; 0&#65533;&#65533;;&#65533;&#65533;L?))&#65533;&#65533;J&#65533;&#65533;R6&#65533;S&#65533;&#65533;v&#65533;&#65533;&#65533;&#65533;MW&#65533;&#65533;7p\u&#65533;
&#65533;&#65533;&#65533;|&#65533;&#65533;,&#65533;@&#65533;Zz&#65533;?&#65533;&#65533;&#65533;XS}r&#65533;&#65533;&#65533;&#65533;&#65533;&#65533;Q&#65533;g;z&#65533;&#65533;&#795;m&#65533;&#65533;g?&#65533;x&#65533;&#65533;W]/&#65533;&#65533;=&#1959;&#65533;$R&#65533;&#65533;&#65533;&#65533;&#65533;I&#65533;&#65533;&#65533;&#65533;&#65533;&#65533;HI&#65533;5&#65533;)/V]&#65533;Fg&#65533;&#65533;U}&#65533;
&#65533;&#65533;&#498;&#65533;NxD&#65533;7&#65533;&#65533;z&#1025;&#65533;&#65533;&#65533;H&#65533; 4/]3Y&#65533;Z&#65533;D ]&#65533;&#65533;&#65533;&#65533;&#65533;iHd&#65533;&#65533;_@&#65533;&#65533;&#65533;&#65533;&#519;&#65533;&&#65533;&#65533;fq&#65533; &#65533;&#65533;2 &#65533;u#&#288;
&#65533;&#366;~p&#65533;V;&#65533;v&#65533;&#65533;1&#65533;o,&#65533;&#65533;P=&#65533;}0&#65533;&#65533;j&#65533;R(:&#65533;&#65533;c&#65533;3Y&#1700;D3=)&#65533;5&#65533;&#65533;&#65533;p&#65533;&#65533;Gwh8&#65533;&#65533;&#65533;&#65533;E&#65533;&#65533;&#65533;&#65533;|(&#65533;&#65533;&#65533;&#65533;&&#65533;&#65533;q&#65533;lX[&#65533;N&#65533;6&#65533;u&#65533;&#65533;`&#65533;&#65533;&#65533;'/&#65533;0&#65533;&#65533;t 13N&#65533;q h`&#65533;X&#65533; 4  &#65533;&#1625;&#65533;x&#65533;&#65533;&#65533;&#65533;h~&#65533;&#65533;&#65533;xa&#784;TSd&#65533;(L&#65533;!&#65533;&#65533;&#65533;<&'=GES
&#65533;x&#65533;&#65533;&#65533;5&#65533;Hn&#65533;#V&#65533;,7<L&#65533;X&#65533;&#65533;&#65533;}t&#65533;&#65533;&#65533;Eu&#65533;&#65533;L+&#65533;&#65533;t&#65533;(78&#65533;&#65533;}&#65533;C
p&#65533;3&#65533;(h"&#65533;p`&#295;1G&#65533;&#65533;R&#65533;K&#65533;&#65533;&#65533;_*5&#65533;&#65533;`J&#65533;&#65533;P&#65533;R&&#65533;)&#65533;&#65533;&#65533;0J&#65533;O&#65533;&#65533;&#65533;X&#65533;&6&#745;?&#65533;&#65533;<&#413;&#899;PTh&#65533;.G6&#65533;im&#65533;&#65533;&#65533;&#65533;&#65533;&#65533;&#65533;&#65533;&#65533;&#1387;&#65533;M&#65533;&#65533;fI)>&#65533;c&#65533;&#1752;&#65533;&#65533;&#65533;8w&#65533;&#65533;X&#65533;&#65533;J&#65533;&#65533;&#470;&#65533;0&#65533;<&#65533;&#65533;3:&#10217;&#65533;*p"&#65533;&#1882;I&#65533;&#65533;&#65533;%&#65533;f&#65533;&#65533;)<&#65533;&#65533;&#849;:st&#1940;&#65533;&#65533;%&#65533;&#1013;&#65533;&#65533;p&#1374;6&#65533;&#65533;U*&#65533;sQ&#65533;&#65533;"U)&#65533;&#65533;0z&#65533;&&#65533;&&#65533;&#65533;&#65533;&#65533;&#65533;&#65533;&#65533;&#65533;&#65533;$&#65533;&#65533;^]a&#65533;,':&#65533;&#65533;L&#65533;&#65533;
&#65533;n0H&#65533;&#65533;Oz8  &#65533;&#65533;&#65533;&#65533;.}p5_c&#65533;v&#846;&#65533;P&#65533;&#65533;
&#65533;2+:&#1704;6&#65533;\&#65533;&#65533;&#65533;X&#65533;&#65533;&#65533;&#65533;&#65533;&#65533;M&#65533;&#65533;o&#65533;&#65533;s&#65533;&#65533;)(&#65533;&#65533;R&#65533;&#65533;-&#65533;&#65533;]e_'&#65533;&#65533;o+&#65533;&#65533;&#65533;DK&#65533;&#65533;>p&#65533;&#65533;s&Y&#65533;f6&#65533;s&#65533;,&#65533;&#65533;&#65533;&#65533;)&#65533;J&#65533;&#65533;%&#65533;p&#65533;&#65533;&#1687;Ze9k&#65533;&#65533;*&#65533;w&#65533;gSd)S&#65533;^&#65533;aX&#65533;&#65533;L&#65533;&#65533;&#65533;.&#65533;[s&#65533;&#65533;s
&#65533;]>1}&#65533;t&#65533;&#65533;*&#65533;I7r&#65533;C&#65533;&#65533;>/&#65533;&#65533;&#65533;_&#65533;&#65533;&#65533;&#65533;&#65533;}&#65533;b+R&#65533;&#65533;O&#65533;,&#65533;&#65533;&#65533;38^&#65533;bp&#65533;&#65533;6 &#65533;6@2&#65533;'{+*&&#65533;p&#65533;: &#65533;&#807;&#65533;&#65533;&#65533;x;&#65533;g&#65533;`Z&#65533;&#65533;&#65533;&#65533;+&#65533;&#1161;!`&#65533;&#65533;8&#65533;_1wb&#65533;&#65533;ul&#65533;&#65533;AW&#65533;&#65533;&#65533;dZ+rh e=KY&#65533;5 &#65533;&#65533;&#65533;&#65533;}U&#65533;Eb&#65533;rP&#65533;A+&#65533;&%&#65533;zh&#65533; &#65533;F&#65533;&#65533;&#65533;&#65533;d&#65533;&#65533;&#65533;&#65533;&#823;&#65533;&#65533;nf&#65533;&#65533;<a	&#296;l&#65533;EE&#65533;&#65533;N&#65533;&#1261;&#65533;&#65533;4@a)'9&#65533;S&#65533;&#65533;&#65533;g}kd&#1871;a&#65533;rs&#65533;&#65533;&#1732;&#65533;&#65533;B&#65533;&#65533;t&#65533;&#65533;&#65533;9&#65533;&#65533;&#65533;&#65533;&#65533;M&#65533;/&#65533;D&#65533;(&#65533;&#65533;[+&#65533;O|&#65533;h0&#65533;&#65533;*&#65533;&#65533;&#65533;&#65533;&#65533;&#65533;&#1234;#&#65533;&#65533;&#65533;&#1583;&#65533;P&#65533;&#65533;&#65533;&#1303;&#65533;h&#65533;&#65533;:D&#65533;&#65533;&#65533;&#65533;)3&#65533;&#65533;&#65533;FL&#65533;]&#65533;&#65533;&#65533;6&#65533;<&#634;|&#65533;sd&#65533;#"x&#65533;&#46974;&#65533;k_&#65533;S&#65533;&#65533;&#65533;d&#65533;f&#65533;oM&#65533;&#65533;.&#65533;^H&#65533;&#65533;&#65533;X&#65533;&#65533;&#65533;&#65533;i&#65533;gG&#65533;&#65533;*&#65533;R&#65533;n&#65533;&#65533; &#65533;&#65533;F2&#65533;E&#65533;&#65533;+5&#65533;?&#65533;6&#65533;
[&#65533;&#65533;6&#65533;O&#65533;&#65533;&#65533;&#65533;g&#65533;&#65533;D)%&#65533;E=.&#1223;&#1520;&#65533;J}&#65533;&#65533;3&#65533;B	&#65533;1jf&#65533; &#65533;J&#20987;&#448;p&#65533;&#65533;&#65533;&#1810;&#65533;&#65533;&#65533;B&#65533;`&#65533;_:/&#65533;{&#65533;UU&#65533;[&#65533;&#65533;IS?&#65533;&#65533;&#65533;|&#65533;?&#65533;&#65533;Tm&#613;&#65533;(M&#65533;&#65533;&#65533;l&#65533;5&#65533;&#65533;&#1972;&#1191;4j&#65533;&#65533;p&#65533;C&#65533;&#65533;&#65533;&#1274;&#65533;&#65533;w&#65533;&#65533;@&#65533;Hi9P&#2012;w&#65533;v&#65533;[&#65533;&#65533;&#65533;v&#65533;&#65533;V&#65533;,&#65533;&#65533;&#65533;&#65533;wns&#1791;&#65533;s&#65533;&#65533;Y&#65533;&#65533;&#65533;&#65533;W&&#65533;&#65533;v[pmm.&#65533;+&#65533;T&#65533;&#65533;W&#46699;!`J&#65533;:K&#65533;kT&#65533;&#65533;&#65533;3r&#65533;u&#1836;&#65533;&#65533;-&#65533;p&#65533;^&#65533;	L&#65533;&#65533;&#65533;XXX&#65533;&#65533;Z&#225;+&#65533;#&#65533;;&#65533;[&#65533;&#65533;&#65533;&#65533;Ig&#65533;&#65533;#'"|&#65533;&#65533;&#327;&#65533;&#65533;t&#65533;&#65533;[&#65533;|&#65533;&&#65533;O,&#65533;H.&#65533;7&#65533;c &#65533;FbG"&#65533;t&#65533;&#65533;m&#2007;&#65533;q&#65533;e$&#65533;3FY&#65533;I0#FE&#65533;D&#65533;&#65533;vo&#65533;!&#65533;&#65533;p&#65533;E&#65533;E&#65533;  &#65533;&#65533;+&#65533;,@z6&#65533;{8t&#65533;w&#65533;1@&#65533;&#65533;fo;&#65533;^d"&#65533;w&#65533;&#65533;\&#65533;dR&#1747;&#65533;"&#65533;W&#65533;s&#65533;&#65533;T&#65533;5&#65533;&#65533;!D
&#65533;->PVT'T\&#65533;9&#65533;3&#65533;&#65533;&#65533;%opx:x&#65533;&#65533;$&#65533;&#65533;&#65533;K&#65533;wx&#65533;N&#65533;&#65533;&#65533;[&#65533; FQ&#65533;o&#65533;1&#65533;RI_&#65533;^&#65533;29&#65533;"m&#65533;pA&#65533;b&#65533;D&#65533;&#65533;&#65533;&#65533;RA&#65533;$T;&#65533;&#65533;^s&#65533;#o`&#65533;gjC&#65533;&#65533; &#65533;hR|$`&#65533;&#65533;A&#65533;&#65533;&#65533;&&#65533;5K&#65533;1\GxwJGpD'Zpql&#65533;"&#65533;h&#65533;&#65533;S6 R&#65533;&#65533;Y`S&#65533;&#65533;&#65533;Q&#65533;H&#65533;&#65533;&#65533;&#65533;&#65533;;&#65533;&#65533;<&#65533;#[ae6i,&#65533;&#65533;&#65533;JDw&#65533;#Rv&#65533;&#65533;s &#65533;&#65533;&#65533;4&#65533;(&#65533;&#65533;Gy&#65533;0&#65533;1&#65533;g&D&#65533;oJc\\S5P#/ &#65533;8&#65533;j&#65533;b&#65533;&#65533;&#65533;[&#65533;t&#1574;$ &#65533;S2SB&#65533;2I&#65533;F&#65533;%&#65533;&#65533;&#65533;&#65533;+&#65533;&#65533;&#65533;&#65533;&#65533;@&#65533;C&#65533;M&#65533;K&#65533;C!&#65533;&#65533;&#65533;&#65533;&#65533;&#65533;&#295;&#65533;&#65533;px&#65533;R%&#65533;&#65533;&#65533;&#65533;9/8&#65533;>PA8&#65533;V&#65533;J&#65533;&#65533;o9&#65533;b"&#1552;!&#65533;jaU&#65533;)8A5EB&#65533;CO&#65533;&#65533;8&#65533;4h	ybq&#65533;sW&#1044;&#65533;0&#65533;&#65533;1N&#65533;&#65533;&#65533;&#65533;7&#65533;&#65533;w&#65533;Qe&#65533;&#65533;&#65533;8&#65533;&#65533;t(p&#65533;&#65533;k&#65533;B`&#65533;FyH&#500;2'&#65533;&#65533;&#65533;&#65533;&#65533;c&#65533;&#65533;&#65533;%a!y2 8S&#65533;%3~&#65533;.&#65533;ZhC&#65533;]BaHcD&#65533;&#65533;&#65533;&#65533;bQ&#65533;&#65533; &#65533;a00;&#65533;&#65533;c*Y&#65533;2af&#65533;&#65533;E&#196;&#65533;| &#65533;w&#65533;&#65533;M&&#65533;&#65533;&#65533;A]&#65533;1&#65533;v&#65533;&#65533;H,Sr&#65533;&#65533;&#65533; F&#65533;`]&#65533;&#65533;	&#65533;A&#65533;&#65533;)&#65533;6s8&#65533;"!Y$&#65533;$&#65533; (&#65533;&#65533;&#65533;4)&#65533;&#65533;aD&#65533;m&#65533;&#65533;&#65533;&#65533;&#65533;&#65533;-&#65533;""&#65533;dB&#65533;gA[9~o@&#65533;0&#65533;iK&#65533;I&#65533;&#65533;k&#65533;&#65533;J&#65533;&#65533;6&#65533;3?$&#65533;&#65533;E6&#65533;uh#v&#65533;TMt&#65533;&#65533;&#1054;&#65533;&#65533; 0&#65533;k&#65533;a&#65533;&#720;&#65533;&#65533;=&#65533;_f&#65533;&#65533;&#65533;&#65533;&#65533;&#65533;
&#65533;&#65533;&#65533;Vt$	&#65533;&#65533;l&#65533;&#65533;2&#65533;&#65533;E&#1956;`&#65533;&#65533;y &#65533;}j%xY[g&#65533;+&#65533;v&#65533;1&#65533;&#65533;W&#65533;&#65533;/I&#65533;&'"&#65533;&#65533;i&#65533;&#65533;P&#65533;&#65533;'\&#65533;p&#65533;&#65533;P0m*&#65533;&#65533;'!P;&#1122;6&#65533;&#65533;0&#65533;&#65533;pxXt&#65533;ww)&#65533;|V.)&#65533;99:M&#65533;a-d ~w&#65533;&#1060;&#65533;P&#65533;&#65533;a&#65533;Kl&#65533;'&#65533;]&#65533;&#65533;2&#65533;HJ%P'Fh&#65533;&#65533;&#65533;Q&#65533;E@$  &#65533;C&#65533;:&#65533;/&#65533; n* s&#43404;  &#65533;P E&#65533;&#65533;2f&#65533;&#1782;k&#65533;&#65533;!JEws&#65533;X&#65533;&#65533;Ve&#65533;@	ey&#65533;&#65533;&#65533;&#65533;J&#65533;&#65533;T&#65533;-gW}9r&#65533;.&#65533;#&#65533;}&#65533;&#65533;&#65533;&#65533;A#9&&#65533;A0&#65533;&#65533; e "@g&#65533;)&#65533;&#65533;&#65533;&#65533;>&#65533;&#65533;&#65533;&#65533;)&#65533;Z&#65533;?&#65533;8&#65533;<&#65533;TQoR8&#65533;p&#65533;^o&#65533;8&#65533;r<s&#65533;i`&#65533;b&#65533;:;&#65533;&#65533;&#65533;+&#65533;bZ&#65533;&#65533;A&#65533;#O&#27864;&#65533;&#330;&#65533;h}&#65533;&#65533;&#65533;&#65533;C&#65533;&#65533;pp&#65533;&#65533;- 4. &#65533;&#65533;&#65533;h&#65533;-[&#65533;&#65533;&#53312;;&#65533;&#65533;9QtN&#65533;`
&#1449;"&#65533;7&#65533;C9R"i9&#65533;3&#65533;;&#65533;&#65533;(-&#65533;Bqf&#65533;&#65533;&#65533;1&#65533;6}&#65533;>&#65533;&#65533;&#65533;&#65533;p	&#65533;&#65533;&#65533;b&#65533;&#65533;&#65533;&#65533;0Q&!&#65533;0P&#65533;&#1378;&#65533;&#65533;&#65533;:yx |&#65533;&#65533;|<&#65533;&#65533;&#65533;C^&#65533;&#65533;J&#65533;&#65533;%&#65533;n[&#65533;&#65533;&#65533;`&#65533;&#65533;fK'25U/&#65533;&#65533;W&#65533;z9&#1204;4&#65533;&#65533;&#65533;&#65533;&#65533;m	&#65533;&#65533;&#65533;	A&#65533;&#65533;&#65533;&#65533;&#65533;0oz&#65533;&#65533;0&#65533;qx&#65533;cI&#65533;&#65533;+:%#6/&#65533;k&#65533;;>&#248;&#65533;&#65533;&#65533;^8:&#65533;c&#65533;1%,dBt&#65533;g&#65533;&#65533;&#1682;0&#65533;&#65533;&#65533;G&#65533;&#65533;\r&#65533;&#65533;&#65533;10:&#37181;&#65533;&#65533;[&#65533;r!&#65533;./3&#65533;&#65533;&#65533;u&#65533;&#65533;!&#571;$&#65533;1&#65533;&#65533;&#65533;$G&#65533;E &#65533;Gv&	X&#65533;x1&#1702;&#65533;@&#65533;a&#65533;;&#15407;&#65533;&#65533;9K!O&#65533;3YlmV3&#65533;&#65533;&#65533;)4:O&#65533;D&#65533;&#65533;:)&#65533;[&#65533;S&#65533;&#65533;B&#65533;&#65533;>/%8Vo&#65533;&#683;$&#65533;&#65533;I&#65533;
&#65533;C&#65533;&#65533;&#65533;&#65533;|&#65533;&#65533;&#65533;&#65533;&#65533;It)&#65533;&#65533;&#65533;6=,&#65533;Fi\H&#65533;%&#1210;&#65533;O&#65533;&#65533;CKV9&#65533;&#65533;4&#65533;&#65533;&#65533;X= q&#65533;&#65533;h&#65533;$zv&#65533;&#65533;&#65533;&#65533;&#65533;&#65533;&#65533;fv&#65533;&#65533;&#65533;&#65533;&#65533;'4Q&#65533;
h&#65533;&#65533;Vlf&#65533;h&#65533;E6%S&#65533;&#65533;:8Gh&#65533;k&#65533;&#284;0j&#65533;(&#65533;HE&#65533;^&#65533;&#65533;n&#65533;3&#65533;&#65533;5eTRl@&#65533;&#65533;&#65533;'&#65533;&#509;e&#65533;&#1147;	.P&#65533;&#65533;1&#65533;&#65533;r&#65533;&#65533;&#65533;* $0&#65533;&#65533; &#65533;&#65533;o&#65533;U&#65533;&#1564;e1&#65533;&#65533;&#65533;&#65533;&#65533;&#65533;&#65533;}&#65533;&#65533;(&#65533;&#1923;&#65533;&#65533;g`&#65533;`*&#65533;&#65533;&#65533;&#65533;&#65533;&#65533;&#65533;&#65533;&#65533;&#399;@&#65533;&#128;&#65533;:
.<	&#65533;&#65533;P&#65533;#@&#65533;Wl|6&#65533;&#65533;kV&#65533;6u9&#65533;&#65533;&#65533;&#65533;6&#65533;&#65533;}AK&#714;P*M&#65533;&#65533;oP%Cy&#65533;&#65533;/&#65533;&#65533;K1r&#65533;&#530;41&#65533;J&#65533;<d,&#65533;&#65533;&#65533;_b&#65533;&#65533;&#65533;c&#65533;yC|p&#65533;&#65533;ZB&#65533;a&#65533;&#65533;=Y&#65533;5&#65533;sW_ &#65533;&#65533;2&#764;&#1888;&#65533;&#65533;M&#65533;(&#65533;&#65533;V\E&#65533;&#65533;R&#65533;&#699;&#65533;&#65533;&#65533;&#65533;&#65533;*\&#632;3&#1029;&#65533;&#65533;&#65533;&#65533;V*&#65533;  R&#65533;&#65533;s&#65533;	5&#65533;&#65533;(&#65533;&#65533;&#65533;&#65533;q	&#65533;&#65533;&#1088;&#65533;X+&#65533;5&#65533;&#65533;U*&#65533;O&#65533;c&#65533;&#65533;&#65533;;zX&#65533;&#65533;+zIM	4m&#65533;c&#65533;&#65533;&#65533;&#65533;&#65533;	&#65533;&#65533;SYU&#65533;Ak&#65533;&#65533;$&#65533;1&#65533;&#65533;>A&#65533;%h"&#65533;J&#895;&#65533;y&#65533;&#65533;,&#65533;$T_&#65533;.C&#65533;F&#65533;&#404;&#65533;&#65533;&#65533;&#659;&#65533;&#65533; K&#65533;P&#65533;&#65533;^L&#65533;&#65533;&#65533;&#65533;p&#65533;&#65533;&#65533; 7M= &#65533;&#65533;2j{&#65533;&#65533;&#65533;q&#65533;P=&#256;&#65533;g&#65533;&#65533;2&#65533;c+&#65533;&#1158;&#65533;&#65533;e&#1892;&#65533;&#65533;' &#65533;&#65533;&#65533;\_&#65533;H&#65533;&#65533;Ft&#65533;&#65533;&#65533;&#65533;"&#65533;&#65533;t&#65533;?kb&#65533;&#65533;&#65533;&#65533;1&#65533;&#595;p&#65533;&#65533;	s&#65533;J&#65533;Zz1&#65533;&#65533;Ir&#65533;Y&#65533;6TC:@P9&#65533;8&#65533;5&#65533;{&#895;f&#65533;6aAea&#65533;&#65533;A^&#65533;Y	&#65533;gp&#838;&#65533;&#65533;&#65533;9&#65533;&#65533;vYP&#65533;!&#65533;&#65533;=C	&#65533;&#1915;&#65533;}&#65533;I&#1517;=5&s+d&#65533;^&#65533;1&#1639;&#65533;^&#65533;	c$&#65533;&#65533;O&#65533;'Y&#65533;S&#65533; @lmL&#65533;*&#65533;&#65533;&#65533;@&#65533;&#65533;zt&#65533;2&#65533;N?4&#65533;&#65533;&#65533;&#65533;&#65533;&#65533;l$&#65533;&#65533;&#65533;R3=Ts+l&#65533;x&#65533;&#65533;^&#65533;&#65533;&#65533;&#65533;&#866;y#&#65533;1&#65533;&#65533;'&#65533;4&#2011;a?&#65533;s&#65533;&#65533;&#65533;&#65533;d1&#65533;&#65533;-&#1634;P&#65533;&#65533;5&#65533;bM2&#65533;&#65533;&#65533; &#65533;&#65533;&#65533;&#65533;q2&#65533;&#65533;&#65533;&#65533;&#65533;[i&#65533;|&#65533;&#65533;%8D&#65533;EN&#65533;&#65533;Cs&#65533;|3R&#65533;&#65533;&#65533;wDg&#65533;&#65533;&#1038;1&#65533; &#65533;&#65533;&#65533;&#65533;&#807;&#65533;&#772;&#65533;&#65533;|&#65533;2 rE&#65533;?&#65533;Q&#65533;Q&#65533;+r =`d&#1095;62&#65533;R&#65533;vQF&#65533;&#65533;1&#65533;J3:;&#65533;&#65533;&#65533;^&#65533;7$&#65533;&#65533;&&#65533;&#1923;&#65533;&#65533;q*&#65533;&#65533;k&#65533;&#65533;[&#2022;;&#65533;&#65533;&#65533;p&#65533;8T&#65533;.(&#65533;c&#65533;;&#65533;&#65533;&#65533;&#65533;J&#65533;4&#65533;&#65533;D&#65533;&#65533;E&#65533;J&#65533;&#65533;&#65533;&#65533; &#65533;&#65533;&#65533;]
&#65533;l_" 0&#65533;
p&#65533;&#1529;&#65533;`&#65533;W&#65533;!Y&#65533;&#65533;&#65533;vP&#65533;i&#65533;_&#65533;&#65533;&#65533;&#65533;c&#65533;&#65533;&#65533;&#65533;KT&#49528;&#65533;f&#333;&#65533;&#389;&#65533; &#65533;&#65533;&#65533;m,&#65533;>&#65533; ]'&#65533;&#65533;e|&#65533;&#65533;nM)&#65533;&#65533;:&#242;&#65533;&#65533;&#4996;2&#65533;&#65533;-N-X&#65533;^&#65533;s&#1214;&#65533;H&#65533;KD&#65533;f >J&#65533;m&#65533;dF&#65533;&#65533; &#65533;&#65533;&#65533;,&#65533;&&#65533;p&#65533;@&#65533;&#65533; ws&#65533;"&#65533;"hJ&#65533;L&#65533;=0&#65533;+&#65533;&#65533;&#65533;w&#65533;%&#65533;&#1289;,~&#65533;A&#65533;&#65533;D6&#65533;p&#65533;&#65533;&#65533;&#65533;!!&#415;&#65533;&#65533;&#65533;&#65533;07=_&#65533;B&#65533;7&#65533;&#65533;&#65533;"k&#65533;h&#65533;kq&#65533;&#65533;1y1_&#65533;#Uk&#65533;-&#65533;&#65533;&#1281;&#65533;+)<&#65533;&#65533; p&#65533;&#65533;&#65533;/n_~_n&#65533;&#65533;qy&#65533;;&#65533;"&#65533;&#65533;&#65533;+&#65533;=&#65533;&#518;&#65533;B&#65533;&#65533;z&#65533;&#65533;u&#65533;&#65533;&#65533;2&#65533;&#65533;E&#65533;F[&#65533;&#65533;&#65533;&#65533; n&#622;&#65533;&#65533;&#65533;&#65533;~&#65533;&#65533;1&#65533;&#65533;ll&#65533;`D&#65533;&#65533;q&#1888;m&#65533;&#65533;&#65533;&#65533;&#65533;d&#65533;G
)D&#65533;&#65533;$&#65533;&#65533;&#1662;&#65533;&#65533;&#65533;	&Xt&#65533;<'"@&#65533;&#65533;)U~&#65533;&#65533;&#65533;&#336;g&#65533;&#65533;>&#65533;zP)D&#65533;!	  &#65533;!!-!&#65533;&#65533;&#65533;&#65533;&#65533;&#65533;&#65533;&#65533;&#65533;&#65533;&#65533;&#65533;&#65533;&#65533;&#65533;&#65533;&#65533;&#65533;&#65533;&#65533;&#65533;1!&#65533;&#65533;&#65533;&#65533;&#65533;&#65533;&#65533;&#65533;&#65533;&#65533;&#65533;&#65533;&#65533;&#65533;&#65533;&#65533;&#65533; 7
B&#65533;?B	7&#65533;&#65533; &#65533;&#65533;&#65533;&#65533;&#65533;&#65533;&#65533;&#65533;&#65533;&#65533;&#65533;&#65533;&#10040;&#65533;&#65533;&#65533;&#65533;&#65533;7&#65533;B&#65533;	;&#65533;??&#1353;&#65533;&#65533;&#65533;&#65533;$u&#65533;I&#65533;&#65533;&#65533;B&#65533;2&#496;&#65533;Cq1X<$'c&#65533;'P&#65533;t&#65533;;&#65533;I@v&#65533;4 &#65533;F&#65533;&#65533;g&#806;&#65533;4,;n&#65533;4~&#65533;q&#65533;&#859;8g-&#65533;&#65533;X6w&#65533;<{&#65533;&#65533;$>|&#65533;&#65533;&#65533;&#65533;&#65533;&#65533;-^&#2018;F&#65533;(&#65533;&&#65533;&#65533;&#65533;&#65533;zq&#1519;6&#65533;&#65533;&#65533;y&#65533;&#65533;A&#65533;&#65533;l}d"%k@&#65533;9&#65533;&#65533;#Z&#65533;}&#65533;D6&#65533;(&#65533;,&#1599;&#65533;&#65533;&#65533;0o&#65533;&#65533;&#65533;&#65533;&#65533;g&#64002;j&#65533;&#65533;Vz
UjF&#65533;&#374;&#65533;x&#65533;&#65533;&#65533;&#65533;|&#65533;&#65533;&:&#65533;&#65533;c&#65533;-B&#65533;}$K*8M&#65533;&#65533;2^&#156;z&#65533;&#65533;&#2011;&#65533;&#65533;&#65533;&#65533;;&#65533;>&#65533;XfT&#65533;&#65533;&#855;&#65533;&#65533;2/&#65533;&#65533;g&#65533;&#65533;&#65533;&#65533;p8jWj&#65533;&#65533;V~&#65533;&#65533;gIfto,_&#65533;&#65533;[L&#65533;&#65533;&#65533;s&#65533;88@d&#65533;&#65533;AP
&#567;&#65533;=;(`&#65533;4&#65533;&#65533;&#65533;^Y&#65533;B~&#65533;u&#65533;W&#65533;&#65533;R+&#2162;a&#65533;&#65533;|7&#65533;f&#65533;x&#65533;%M&#65533; %&#65533;h&#65533;5&#65533;&#65533;&#65533;&#65533;J&#65533;&#65533;&#65533;F&#1601;&#65533;cNI&#65533;&#65533;>&#65533; c&#65533;r&#65533;&#65533;&#65533;`2&#65533;&#65533;V&#1609;8f&#65533;!`O&#65533;(&#65533;+|xQ&#65533;&#65533;`D&#65533;Y=&#65533;	7k&#65533;&#65533;2&#65533;!&#65533;&#1804;&#65533;&#65533;V&#65533;u&#65533;M&#65533;8O&#65533;&#65533;&#65533;&#65533;w)cf&#65533;&#65533;&#65533;K&#65533;&#65533;&#65533;dF&#65533;`&#38624;oJ&#65533;@T&#65533;&#65533;&#65533;}&#65533;&#65533;&#65533;Z&#65533;	&#65533;|  q&&#65533;&#65533;&#34381;H&#65533;X&#35311;h	(8asW{Q&#65533;m&#65533;m&#65533;&#65533;YM"4*M&#65533;T&#65533;	&#65533;&#65533;&#65533;&#65533;VV&#65533;U;A &#65533;-~&#65533;&#65533;&#65533;d&#65533;7&#65533;&#65533;`&#65533;&#65533;F&#65533;&#65533;i&#65533;p"&#65533;&#35420;t-&#65533;&#14958;&#65533;&#65533;L9&#65533;&#129;&#65533;+&#65533;&#65533;&#65533;rH
&#65533;&#65533;&#65533; gZ&#65533;&#65533;2&#65533;4&#65533;l26&#65533; # t&#65533;&#65533;&#65533;&#65533;&#65533;u&#65533;Z&#65533;&&#65533;&#65533;P&#319;&#2034;J;&#65533;&#65533;YmY&#65533;jWJ'&#65533;J&#65533;&#65533; &#65533;&#65533;yPd&#829;&#65533;B'&#318; &#65533;D&#65533;,&#65533;&#65533;!&#65533;&#65533;%Z&#65533;$<&#65533;=&#65533;&#65533;b+&#65533;&#65533;&"j&#65533;&&#895;&#65533;Z&#65533;W14&#65533;f&#65533;R&#65533;(&#65533;v&#65533;A&#65533;&#65533;;,g&#65533;@ &#65533;&#65533;R&&#65533;&#65533;S&#65533;g&#65533;A9O&#65533;&#65533; tQ`2&#65533;e&#65533;WG&#65533;X&#65533;&#65533;_Ht
1&#65533;6C &#65533;.&#65533;&#65533;'+&#65533;V&#65533;%`SgcB &#65533;&#65533;I&#65533; &#65533;&#65533;z&#65533;&#65533;&#65533;&#1923;&#65533;_j&#65533;a&#65533;q&#65533;5&#65533;q&#65533;&#2489;&#65533;c&#65533;h&#65533;3%&#65533;&#65533;{A
&#65533;&#65533;&#65533;B&#65533;&#65533;&#65533;}@|&#65533;&#65533;l&#65533;&#1842;&#65533;3Ra&#65533;&#65533;/&#65533;z~rV'7&#65533;*7&#65533;&#65533;Jk&#65533;`&#65533;&#65533;~&#65533;G5Y-h&#65533;S&#65533; &#65533;)&#13941;&#65533;)@2
~&#65533;.>A	&#65533;G}>&#65533;SQ&#65533;&#65533;&#65533;T=&#65533;r&#21721;&#65533;&#65533;&#65533;&#65533;&#65533;&#65533;&#65533;XNi&#65533;; x &#65533;!h&#65533;{&#65533;6&#65533;&#65533;'&#65533;j'&#65533;&#65533;@&#65533;&#65533;&#65533;&#65533;&#65533;Ah&#65533;n10&#65533;&#65533;&#65533;x&#65533;+@)@8],&#65533;<&#65533;&#65533;!&#65533;&#1118;U&#65533;g6&#65533;0&#65533;|&#65533;&#65533;&&#65533;&#65533;&#65533;&#65533;0&#65533;YV&#65533;&#65533; 'X&#65533;Z&#65533;&#65533;E&#65533;Z&#65533;:&#65533;+&#65533;&#65533;&#65533;H&#65533;>1,V&#65533;&#65533;,4#&#65533;&#65533;M}FbW&#65533;:&#65533;&#65533;&#65533;)&#65533;&#65533;&#65533;4A&#65533;&#65533;&#65533;GS&#65533;&#65533;j\$&#65533;&#65533;s &#1286;n
&#1229;&#65533;&#1358;3&#65533;&#65533;&#65533;$&#65533;&#65533;&#65533;&#65533;W&#65533;&#65533;U&#65533;&#65533;&#201;&#65533;$PQ$&#65533;&#65533;]J(E&#65533;T&#65533;&#65533;H&#65533;?:&#65533;F&#65533;&#65533;K&#65533;Q&#65533;p&#1099;$&#65533;&#65533;7>&#65533;&#65533;3r&#65533;&#65533;$%}&#65533;&#65533;q&#65533;0&#1384;8&#65533;&#65533;&#65533;`&#65533;&#65533;&#65533;BT&#65533;&#65533; M(&#65533;o&#65533;&#65533;&#65533;&#65533;&#65533;&#65533;u&#65533;?&#65533;L 9fj
&#65533;&#65533;&#65533;NeF&#65533;&#65533;&#65533;Y&#65533;~&#65533;eV&#734;&#65533;z&#65533;&V&#65533;Df4&#65533;&#65533;&#65533;& &#1378;&#65533;&#65533;I&#65533;`F&#65533;^&#65533;&#65533;&#65533;a&#65533; &#65533;&#65533;&#65533;&#65533;E02&#65533;<&#65533;&#1374;&#65533;aom&#65533;&#65533;&#65533;&#65533;9(f.m&#65533;g$&#65533;2&#65533;&#65533;&#65533;Q&#65533;&#65533;d&#65533;i&#65533;}&#65533;
&#65533;gBF`&#65533;&#65533;E&#65533;:e&#65533;D&#65533;!A&#65533;PSr0B&#65533;&#65533;&#65533;&#65533;lP&#475;&#65533;&#65533;\&#65533;`&#65533;&#65533;k&#65533;D&#1157;&#65533;	&#65533;4K;&#65533;;UDJk&#65533;D(&#65533;X&#65533;&#1836;&#65533;&#513;0q*A&#65533;R$&#65533;&#65533;$&#65533;&#65533;br&#65533;&#65533;[&#65533;7^&#65533;&#65533;&#65533;&#65533;H&#65533;+&#65533;&#65533;+&#65533;F&#1507;)r#C4&#65533;+&#660;&#65533;&#65533;&#65533;GMVs&#627;&#65533;&#65533;&#1599;E&#65533;&#65533;U&#65533;&#65533; &#65533;V&#65533;|&#65533;&#65533;b@&#65533;&#65533;P&#65533;j&#65533;&#1688;&#65533;&#65533;pG`g&#65533;&8]&#781;TKq&#65533;9&#65533;d$@&#65533;2
&#65533;&#571;67&&#65533;&#65533;:z&#65533;&#65533;=&#65533;$Bx&#65533;&#65533;*V"&#65533; =Q&#65533;R&#65533;&#65533; &#65533;&#65533;&#65533;&#65533;	&#65533;&#65533;F&#65533;K&#65533;uDu3u&#65533;&#65533;&#1955;r&#65533;&#65533;bNCo&#65533;6&#65533;&#65533;&#65533;&#65533;Z&#65533;4&#699;h&#65533;|l &#65533;&#65533;&#65533;}&#65533;i&#65533;&#65533;&#1796;&#65533;@[u&#65533;&#65533;&#65533;&#65533;e>/ `(&#65533;,&#65533;_.q&#65533;&#65533;&#65533;&#65533;9&#65533;L&#65533;pIiN&#65533;wp&#65533;jJ&#65533;&#65533;TZ&#65533;5&#65533;&#65533;H@&#65533;nc&#65533;&#65533;]B &#65533;`&&#65533;y&#65533;o&#65533;&#65533;&#65533;L0&#65533;}&#65533;C&#65533;&#65533;&#65533;&#65533;@&#65533;ZSw&#65533;&#65533;&#65533;@:&#65533;HJWBh%&#65533;Kb&#65533;&#65533;]3&#65533; &#65533;Q\&#65533;&#65533;&#65533;&#65533;&#65533;v_&#25493;&#65533;&#1808;^v&#65533;&#65533;@h>CO
YG@e&#65533;&#65533;&#65533;2&#65533;]&#65533;&#65533;&#65533;E3&#65533;/T,&#65533;d&#65533;bK&#65533;&#65533;116&#65533;s&#65533;&#65533; ^&#65533;}6&#65533;Be&#65533;&#65533;_YH&#65533;&#65533;	&#65533;x&#65533;NbU&#65533;&#65533;&#65533;q&#1137;&#65533;&#65533;)&#65533;a&#65533;tl*oD+Ha&#65533;5&#65533;&#65533;U&#65533;]&#65533;&#65533;&#65533;p&#65533;&#65533; h&#65533;&#65533;>&#65533; '&#65533;&#58721;;No&#65533;&#65533;S&#65533;*P&#65533;9F&#65533;&#65533;&#65533;(&#65533;B&#65533;&#65533;&#65533;&#1096;5JW&#65533;HN&#65533;&#65533;q`Xv7&#65533;&#65533;-B >&#65533; 9?&#65533;>V&#65533;*&#65533;&#65533;v&#65533;&#65533;&#65533;&#65533;&#65533;T0t^wUe&#65533;
&#65533; &#65533;M&#2001;&#953;:h&#65533;p&#65533; &#1829;r&#65533;&#1360;:&#65533;&#65533;|&#65533;&#65533;(&#65533;&#65533;(@&#65533;8#*|&#65533;q&#65533;m*&#65533;&#65533;(&#65533;&#65533;K &#65533;&#1604; g&#65533; &#65533;&#65533;&#720;Fs&#65533;&#65533;-&#65533;&#65533;&#65533;p&#65533;p&#65533;#w/ZH(&#65533;&#65533;&#65533;&#65533;&#65533;&#65533;e&#65533;&#65533;&#65533;<U&#65533;&#65533;_&#65533;&#65533;&#65533;&#33904;E9&#65533;/p1D&#65533;6 &#65533;&#65533;w&#65533;4&#65533;(g0&&#65533;'&#65533;k&#65533;y&#65533;#&#65533;6&#65533;j&#65533;&#65533;&#65533;&#65533;&#65533;)N&#65533;&#65533;X&#65533;&F&#630;&#65533;at&#65533;}`&#65533;h&#65533;'&#65533;&#65533;&#65533;J&#65533;ZM&#65533;&#65533;<`&#65533;&#65533;c	e&#65533;&#1637;&#65533;&#65533;=&#65533;}&#65533;u&#65533;^&#65533;:&#65533;&#65533;%H?J&#2008;(Q&#65533;[U&#65533;&#65533;8&#65533;&#65533;H-&#65533;BL3&#65533;$&#65533;&#65533;&#65533;K&#65533;y*&#65533;e&#65533; 6 &#65533;m=&CGa7a`:&#65533;&#65533; &#65533;Qn&#1624;9&#65533;[&#65533;y&#65533;&#65533;N&#65533;#d&#65533;V&#65533;&#65533;&#65533;&#65533;&#65533;L&#65533;&#65533;m&#65533;5,Q?
&#65533;P<&#65533;b&#65533;&#65533;&#65533;&#65533;&#65533;&#65533;&#65533;3&#65533;@&#65533;X&#65533;&#65533;Qc&#65533;0&#65533;Qk&#592;q&#65533;&#65533;v&#65533;9&#65533;&#65533;&#65533;&#65533;@U&#65533;&#65533;&#65533;&D&#65533;H&#2004;d+&#65533;&#1382;#&#65533;&#65533;&#65533;w;	&#65533;^7&#65533;p&#65533;@	W/&#65533;&#65533;,&#65533;!~&#65533;S(7&#65533;&SE&#65533;D&#65533;Q&#65533;&&#1570;&#65533;]v#5&#65533;-pK&#65533;:&#65533;&#65533;:&#65533;&#65533;&#65533;6'&#65533;&#65533;gUH&#65533;~E&#65533;&#65533;&#65533;d&#65533;u:c&#1700; V&#65533;e&#65533;&#65533;i+&#65533;rQ&#65533;y&#65533;&#65533; +&#65533;&#65533;).&#65533;&#65533;&#65533;&#65533;u&#65533;d
QV-/&#65533;&#65533;5&#65533;Tiuh&#65533;&#65533;&#65533;vqu4p&#65533;y&#65533;`Y7 &#65533;&#65533;{&#65533;'&#65533;n&#65533;30&#65533;&#65533;&#1122;&#65533;1&#65533;&#65533;-S&#65533;Az&#65533;A&#65533;gIQ\&#65533;&#65533;I&#65533;a&#65533;|&#65533;&#65533;W&#65533; &#65533;&#65533;$V&#65533;k&&#65533;9&#65533;&#65533;1O&#65533;U&#65533;&#65533;&#65533;&#65533;r&#65533;:G&#65533;&#65533;&#65533;[&#65533;&#65533;&#65533;&#1346;P P&#65533;&#65533;p\&#65533;6&#65533;&#65533;~&#65533;&#65533;b&#65533;&#325;s&#65533;T@&#65533;&#65533;&#65533;;u>&#65533;&#65533;YND+@x&#65533;g&#65533;?&#65533;&#65533;g&#65533;xv<&#65533;&#65533;qsr -`&#65533;U&#65533;&#65533;QZ&#65533;H&#65533;%H&#65533;t}4 Y_&#65533;&#65533;&#65533;C&#65533;m(-&#65533;X&#65533;&#65533;&#65533; H&#65533;w"-`=&#65533;&#65533;x&#65533;EI&#65533;*Q&#65533;&#65533;&#65533;=eT&#65533;N&#1144;*t&#65533;&#65533;s&#65533;2&#65533;}&#65533;Hv&#65533;7&#65533;Y&#65533;&#65533;&#65533;&#65533;&#65533; x&#65533; J&#65533;&#65533;l&#65533;&#65533;&#65533;1|&#65533;ByrTn,v&#65533;&#65533;&#65533;&#65533;|Ho&#65533;&#65533;k&#1313;ny&#203;&#65533;&#65533;&#65533;.&#65533;&#65533;S&#65533;L&#65533;2&#65533;sR&#65533;&#65533; &#65533;G&#65533;2BFg#&#65533;&#337;&#65533;4\ubqwY&#65533;s @8&#65533;&#65533;7'&#65533;&#65533;~DpjPis;4  -Y+yaO6	&#65533;&#65533;&#65533;pN&#65533;af&#48586;&#65533;|&#65533;T1&#65533;&#65533;#e'&#65533;)Cffr'~&#65533;)s&#65533;&#65533;&#65533;&#65533;jY&#65533;&#65533;&#65533;q&#65533;&#65533;&#65533;"pN&#65533;&#65533;&#65533;
&#65533;&#65533;))0r&#65533;&#65533;~SH&#65533; J&#65533;&#65533;p&#65533;-+A$&#65533;H|&#65533;E&#65533;Iy	&#65533;&#65533;#&#65533;&#1303;&#65533;&#65533;?y	&#65533;&#65533;2&#65533;&#65533;n&#65533;$&#65533;uU&#65533;"&#65533;&#65533;&#65533;I fyZ&#65533;B7+&#65533;k2&#65533;&#65533;	&#65533;&#65533;5&#65533;&#65533;2&#65533;$FW&#65533;4K&#65533;	&#65533;4&#65533; &#65533;&#65533;kT&#65533;_+j&#65533;)&#65533;&#65533;hZ&#65533;&#65533;P&#65533;&#65533;\&#65533;*0&#65533;&#65533;F&#65533;%6@&#65533;&#65533;&#65533;&#65533;*&#65533;&#65533;&#65533;&#65533;#M&#65533;&#65533;!&#65533;U&#65533;&#65533;&#65533;L&#65533;a2&#65533;.y&#65533;[a0 &#65533; `2&#65533;M&#65533;'&#65533;_&#65533;&#65533;-]y&#65533;&#65533;=1$!&#65533;&#65533;&#648;&#65533;@	&#65533;`&#65533;'pI7	/&#65533;&#65533;&#65533;U&#65533;&#65533;&#65533;q*U&#65533;.0P`&#65533;&#65533;&#65533;&#65533;"&#65533;&#65533;Q&#65533;&#65533;&#65533;`&#65533;bYv&#65533;M&#65533;&#65533;6&#65533;&#65533;&#65533;,A&#65533;0&#65533;&#65533;9&#65533;&#65533;i g
5P&#65533;&#65533;&#1159;%0 ^&#65533;h&#65533;&#65533;c&#65533;u&#65533;o&#65533;s&#65533;&#65533;&#65533;&F>&#65533;&#65533;4&#65533;&#65533;&#65533;H0&#65533;	98Ii&#65533;4ujw&#65533;&#65533;&#65533;K&#65533;%&#65533;&#65533;&#65533;*@?&#65533;	&#65533;&#65533;N0&#65533;&#65533;&#65533; &#65533;6&#65533;g!M&#\5&#65533;/
&#65533;A?&#65533;@&#65533;&#65533;{l&#65533;&#65533;0&#65533;	 &#65533;o&#65533;3&#65533;&#65533;&#65533;Esdz&#65533;@(04&#65533;&#65533;0&#65533;&#65533;&#65533;;&#65533;'&#65533;
`d&#65533;_g&#65533;%#&#65533;>&#65533;!&#65533;&#65533;&#65533;\=&#65533;)|&#65533;c&#65533;.d	>&#65533;&#65533;1&#65533;&$TQ&#65533;W&#65533;d&#65533;;&#65533;&#65533;p&#65533;&#65533;O5C&#65533;!&#65533;&#65533;L&#65533;-y&#65533;&#65533;'&#65533;&#65533;KV&#65533;h&#135;,sQ~t&#65533;&#65533;q&#65533;anBG&#65533;&#65533;&#65533;m&#65533;&#65533;$&#65533;l&#65533;Y9&#65533;.&#65533;&#65533;)&#65533;&#65533;m&#65533;X&#65533;&#65533;`ULz;&#65533;:S&#65533;KH&#65533;/5&#65533;&#65533;HEX&#65533;&#65533;&#65533;g&#65533;v"H)-&#65533;+B&#65533;&#65533;&#65533;J&#1402;&#65533;&#65533;Z&#65533;&#65533;A&#65533; p&#65533;&#65533;&#37025;&#65533;d!V&#65533;y&#65533;fV|&#65533;*@&#65533;n2[(a&#65533;n&#65533;o&#65533;1|&#624;&#65533;&#65533;I~&#1029;	!:R]pi&#65533;/E&#65533;8D&#65533;#8&#65533;&#65533;&#65533;	%;NOQ&#65533;&#65533;&#65533;N;I&#65533;+&#65533;&#65533;&#65533;
&#65533;(&#65533;&#65533;&#65533;&#65533;&#65533;}&#65533;b/&#65533;y&#65533;&#65533;!&#65533;F&#65533;&#65533;]&#65533;&#65533;&#65533;1&#65533;&#65533;i&#65533;q
p&#65533;&#65533;)&#65533;z(;&#65533;&#65533;&#65533;&#65533;7&#65533;&#65533;&#65533;4&#65533;e&#65533;V&#65533;MbT`&#65533;c&#65533;Eh&#65533;&#65533;e&#65533;?5&#65533;A&#65533;&#65533;&#65533; $
&#65533;&#65533;&#65533;&#65533;&#65533;&#65533;&#65533;&#65533;F&#65533;&#65533;Q&#65533; &#65533;&#389;_H&#65533;&#65533;bkG&#65533;&#65533;&#65533;&#1090;&#65533;&#65533;/r &#65533;)U7&#65533;;!&#65533;&#65533;&#65533;&#65533;*}ZE&#65533;A&#65533;&#65533;&#65533;&#65533;{&#65533;!&#65533;s&#65533; &&#65533;'&#65533;/&#65533;&#65533;&#65533;&#65533;&#65533;!V&#65533;
@qw&#944;Pj&#1211;Md&#65533;bp&#65533;J&#65533;I&#65533;&#65533;&#65533;v&#65533;
&#65533;k
Ur
&#65533; &#65533;&#65533;0R&#65533;&#65533;^&#65533;A)&#65533;&#3756;&#65533;Pe&#65533;&#65533;d&#65533;&#65533;e]&#65533;&#65533;u&#65533;U&#65533;S&#65533;&#65533;"R&#65533;[&#65533;4&#1092;*\x&#65533;A&#65533;&#65533;&#65533;0&#65533;&#65533;&#65533;&#65533;&#65533;m&#65533;&#65533;&#65533;i^K:&#65533;t&#65533;`i,&#65533;za:&#65533;;X&#65533;3&#65533;&#65533;&#65533;6($r&#65533;&#65533;D&#65533;&#297;0&#65533;C\Q&#301;0  @&#65533;&#65533;&#1148; 3 w&#65533;&#65533;&#65533;&#65533;:lG;;R"$&#65533;&#65533;&#65533;3&#65533;&#65533;5,M&#65533;&#1142;&#65533;&#65533; &#65533;A
H&#65533;&#65533;&#65533;u&#65533;h,g&#65533;SE&#65533;	&#65533;fd&#65533; ;E&#65533;&#65533;&#65533;&#65533;ur>O&#65533;&#65533;&#65533;A-7&c&#65533;*$,&#65533;&#65533;&#65533;[&#65533;	y
@&#65533;{;&#65533;&#65533;@<
@&#65533;&#65533;&#65533;ou9&#65533;&#65533; &#65533;"r~j&#65533;&#65533;K&#65533;&#65533; Cbh&#65533;&#65533;&#65533;&#1463;&#65533;&#65533;5c&#65533;&#65533;&#65533;&#65533;&#65533;Q&#65533;&#65533;T&#65533;y&#65533;&#65533;;%H&#65533;&#65533;&#65533;&#65533;^[&#65533;&#65533;!;&#65533;
&#65533;&#65533;&#65533;&#65533; &#65533;&#65533;&#65533;4&#65533;o&#65533;U&#65533;8&#65533;>&#65533;&#65533;&#65533;&#65533;&#65533;&#65533;&#65533;YbS&#65533;&#65533;o&#65533;&#65533;&#65533;s&#65533;&#65533;&#1135;&#65533;	K&#65533;@&#65533;&#773;&#65533;8&#65533;&#65533;U&#65533;?&#65533;&#65533;K&#65533;!&#65533;&#65533;qw&#65533;&#65533;&#588;&#65533;r&#65533;<}o&#65533;&#65533;&#65533;&#65533;%F>&#65533;&#65533;9c
N&#65533;,]&#65533;,&#65533;&#65533;&#65533;(&#65533;"&#65533;@c2&#65533;&#65533;:=i7&#65533;[&#65533;&#65533;&#65533;T&#65533;&#489;&#65533;&#65533;Br<&#65533;&#65533;&#65533;D&#986;&#65533;o&#65533;H&#65533;&#65533;&#65533;&#65533;&#65533;q&#65533;&#65533;5&#65533;&#65533;Q7mZ3r&#65533;&#65533;M&#65533;&#65533;&#65533;?&#65533;&#65533;6)g'#&#65533;G7&#65533;S&#65533;&#65533;&#65533;zMX&#65533;&#65533;@&#65533;&#65533;L&#65533;&#65533;&#65533;&#65533;&#65533;r P&#65533;&#65533;!j|&#65533;a&#1391;
oE&#65533;_p&#65533;&#65533;&#65533;_&#65533;&#1179;&#65533;=&#65533;
&#65533;@&#65533;&#65533;T7(&#65533;&#65533;&#65533;&#252;<"&#65533;U*&#65533;&#1064;0 &#65533;&#65533;&#65533;_&#65533;&#1475;b&#65533;&#65533;&#65533;	&#65533;&#65533;\u&#65533;&#65533;#&#65533;(3ooS&#65533;&#65533;&#65533;&#65533;H&#65533;&#65533;T&#65533;%&#65533;&#65533;~U&#65533;w&#65533;&#322;&#65533;'L&#65533;	?&#65533;?!R"&#3191;&#65533;&#65533;&#65533;&#65533;&#65533;&#65533;&#65533;u&#65533;sW&#65533;X&#1094;&#1656;[J$&#65533;Q6&#65533;&#65533;&#65533;&#65533;&#65533;%a&#65533;	5g&#65533;`&#65533;&#65533;' &#65533;o&#10337;&#65533;&#65533;	&#65533;&#65533;V&#65533;&#65533;&#65533;Yv="&#65533;&#65533;
p&#65533;&#2660;&#65533;&#65533;&#65533;d5&#65533;Y&#65533;Mwb&#65533;fn&#65533;@1m&#65533;&#65533;\&#65533;E&#65533;?i&#65533;`[&G&#65533;&#65533;&#65533;Q&#65533;
 &#1102;&#65533;&#65533;PAZW {&#65533;&#65533;u&#65533;f&#65533;
N+
"&#65533;&#1378;&#65533;2e2&#65533;&#65533;y&#65533;Y H&#65533;`^&#65533;J&#1053;L&#65533;&#65533;b &#65533;P)&#65533;3&#65533;&#65533;&#65533;"5&#65533;J&#65533;&#65533;
&#65533;$&#1379;3 }M&#65533;&#65533;@&#634;&#65533;1&#65533;=&#65533;1 &#65533;&#65533;&#65533;B&#65533;	&#65533;`C&#65533;r&#65533; &#65533;&#65533;Wb:y&#65533;)^&#65533;&#65533;u(&#65533;&#65533;&#65533;&#65533; &#65533;&#65533;&#65533;&#65533;X&#65533;&#65533;l&#65533;&#49121;&#65533;R&#65533;
&#65533;&#65533;&#1165;P&#57358;&#65533;&#65533;g&#65533;s&#65533;x&#65533;&#65533;&#65533;ED&#65533;&#65533; &#65533;h&#65533;D&#65533;g&b&#65533;A&#1727;&#65533;V>&#128;D&#1636;{&#65533;&#65533;&#65533;&#65533;&#65533;&#65533;&#65533;&#65533;&#65533;z&#1305;V&#65533;ut&#65533;l&#65533;>&#65533;^&#65533;30V:K&#65533;&#65533; &#65533;&#65533;`a&#65533;&#641;U&#65533;&#65533;qgN &#65533;&#65533;&#65533;&#65533;?1G3&#65533;=&#65533;E&#65533;&#65533;&#65533;e&#65533;^&#65533;!&#65533;&#1189;&#65533;?,	*&#65533;"&#1954;Pc6&#65533;s&#65533;^&#55060;&#65533;_&#65533;M&#65533;n&#65533;r&#65533;"Od1%&#65533;&#65533;&#65533;&#65533;Y&#24507;&#65533;&#65533;]F&#65533;&#65533;&#65533;2$*&#1889;&#65533;&#65533; &#65533;&#65533;&#65533;&#1674;cD&#65533;0&#65533;&#65533;&#65533;n&#65533;&#65533;Sj&#65533;q&#65533;"J&#65533;GA&#65533;&#305;0&#65533;xM &#65533;&#65533;&#65533;:&#65533;&&#65533;d&#65533;;"&#65533;&#65533;&#65533;&#65533;&#65533;|&#65533;&#65533;8~&#65533;&#65533;~&#65533;&#35713;&#42889;&#65533;&#8555;&#1117;d&#65533;&#65533;&#65533;&#65533;A&#65533;	&#65533;"&#65533;&#65533;v&#65533;L&#65533;&#1610;&#65533;;&#65533;&#65533;U&#65533;&#65533;C&#65533;Z{&#1296;&#65533;&#65533;c9&#65533;n&#65533;{&#1649;,&#65533;&#65533;0 &#1664;?&#775;&#65533;;{&#65533; .#%I2&#65533;&#65533;&#65533;&#65533;&#65533;&#65533;&#65533;&#65533;&#65533;K&#65533;&#1616;&#65533;&#65533;H&U>k&#65533;&#65533;^_&#65533;Z&#65533;&#65533;6&#65533;=b&#65533;~&#65533;1u$&#65533;Y&#65533;&#65533; &#65533;	&#65533;Y-"&#65533;&#65533;@&#65533;&#65533;&#65533;&#283;&#65533;A&#65533;[5&#65533;s&#65533;&#65533;U3&#65533;&#65533;&#65533;&&#65533;<&#646;/N7&#65533;&#65533; 
&#65533;}&#65533;&#65533;@&#65533;q&#65533;c&#622;5&#65533; l&#830;&#65533;P&#65533;l&#65533;.&#65533;&#65533;Z&#65533;?BJ
&#65533;%&#65533;&#65533;&#65533;&#49625;]Y&#65533; &#65533;3&#65533;&#65533;$&#65533;&#65533;^=&#65533;:2*&#65533;&#65533;&#65533;` P y&#65533;r&#65533;0&#65533;&#65533;	&#65533; @&#65533;.% p&#65533;&#65533;&#65533;&#65533;&#65533;,&#65533;O)&#65533;!|&#65533;&#65533;[01&#65533;&#65533;
 &#65533; 7	7?
	
7
@&#65533;6&#65533;&#65533;&#65533;&#65533;&#65533;&#65533;&#65533;&#65533;&#65533;&#65533;&#65533;&#65533;&#65533;&#65533;&#65533;&#65533;&#65533;&#65533;?? &#65533;&#65533;&#65533;&#65533;&#65533;&#65533;&#65533;&#65533;&#65533;&#65533;&#65533;&#65533;&#65533;&#65533;&#65533;&#873;&#65533;&#65533;&#65533; &#65533;&#65533;&#65533;&#65533;&#65533;&#65533;&#65533;&#65533;&#65533;&#65533;&#65533;&#65533;&#65533;&#65533;$&#804;>&#65533;-&#65533;&#1060;&#14636;&#65533;&#65533;&#65533;&#65533;&#65533;&#65533;B&#65533;7 	P&#65533;&#65533;&#1254;{&#65533;D&#65533;&#65533;J=&#65533;&#65533;C&#65533;&#65533;&#1423; &#65533;d&#292;&#65533;&#1511;1B&#65533;[f
&#65533;xF&#65533;zp&#65533;&#65533;&#65533;&#65533;&#65533;.d&#65533;&#65533;R&#65533;J&#65533;&#65533;R&#65533;&#65533;i&&#991;@]&#65533;<&#65533;aH&#65533;d&#65533;&#65533;}&#65533;&#65533;&#65533;X&#65533;&#65533;&#1601;&#65533;&#65533;&#65533;&#65533;7&#65533;&#65533;&#65533;z H&#65533;&#65533;&#65533;-D&#65533;&#65533;F&#65533;&#1321;&#1348;c&#65533;8&#65533;&#65533;&#1284;pS&#65533;&#65533;A&#65533;Qg&#65533;&#65533;&#1744;&#65533;AL&#65533;5&#65533;&#65533;&#65533;&#65533;g&#65533;&#65533;N&#65533;&#65533;6&#65533;&#65533;&#65533;&#65533;&#65533;H7!&#65533;W&#1056;G`^q&#65533;&#65533;!&&#905;&#65533;EV_&#65533;?&#65533;&#65533;&#65533;"P&#65533;Tbx &#65533;@&#65533; &#65533;&#65533;ZK^&#65533;&#65533;
l&#65533;!Ko&#65533;&#65533;&#65533;d@ w&#65533;&#65533;&#65533;&#65533;&#65533;&#65533;&#65533;&#65533;!]BP)&#65533;&#65533;/&#65533;}&#65533;&#65533;&#65533;r\&#65533;+&#65533;S&#1187;&#65533;&#65533;cZk&#65533;&#65533;"&#65533;-&#65533;&#65533;&#65533;.X&#65533;'&#65533;9&#65533;&#1396;&#65533;&#65533;(&#65533;5&#65533;&#65533;5t&#65533;O:-&#65533;!v$&#65533;4b&#65533;&#65533;T B<&#65533;&#65533;&#65533;. &#65533;9&#65533;aP /&#65533;&#65533;&#65533;&#65533;,&#65533;T&#65533;_A%&#65533;pA&#65533;&#65533;A 
&#65533;,&#65533;D&#65533;&#65533;=&#65533;&#65533;L &#65533;&#65533;$c6Ap&#65533;&#65533;&#65533;Mtb&#65533;i&#65533;&#65533;&#65533;&#65533;qf&#65533;&#65533;I&#65533;d&#65533;"&#65533; &#65533;&#65533;@&#65533;^:&#65533;f@&#65533;&#65533;!U&#65533;&#65533;e&#65533;Z&&#65533;	&#65533;f8&#65533;tR&#65533;&&#65533;&#65533;#&#65533;&#65533;&#65533;!&#65533;&#65533;&#65533; Yq&#65533;j&#65533;&#65533;&#65533;&#65533;&#65533;&#65533;&#65533;&#65533;*Cry&#65533;;&#65533;R &#65533;RAKIa&#65533;D-4&#65533;kD> r&#65533;@&#65533;&#65533;OV&#65533;Yi&#65533;K[&#65533;&#65533;&#65533;&#65533;R&#65533;d&#65533;&#65533;&#65533;7&#65533;&#65533;(&#65533;Y&#65533;` &#65533;&#1075;&#65533;*&#65533;&#65533;ZJ&#65533;&#65533;&#65533;p&#65533;A&#65533;&#65533;&#65533;&#65533;N&#65533;&#65533;&#65533;&#65533;&#65533;J
&#65533;R&#65533;&#65533;[S&#65533;&#65533;BB &#65533;&#543;&#65533;J&#65533;P+W:&#65533;TX&#65533;&#65533;&#65533;&#65533;"&#65533;&#65533;&#65533;&#65533;.&#65533;&#65533;p y!&#65533;&#65533;&#65533;&#65533;L0R5."&#65533;C&#65533;Y	&#65533;&#65533;&#65533;&#336;!&#65533;%&#65533;&#65533;&#65533;!&#65533;&#65533;&#65533;&#65533;&#65533;&#65533;p- &#65533;&#65533;
4&#65533;A&#65533;&#65533;g!&#65533; hB&#65533;V&#65533;&#65533;&#65533;&#65533;&#65533;UWJ&#65533;&#65533;&#65533;&#65533;5R&#65533;&#1263;&#65533;&#65533;&#65533;8&#65533;_CZ9&#65533;&#38768;&#65533;3SC(&#65533;<&#65533;a&#65533;`&#65533;&#65533;&#65533;,&#65533;&#65533;vx&#65533;&#65533;&#65533;&#65533;w&#65533;'rV&#65533;&#65533;&#65533;\&#65533;k[&#1648;j&#65533;A&#65533;l|&#65533;&#65533;&#65533;w&#65533;&#65533;&#65533;&#65533;'&#65533;&#65533;B&#65533;&#65533;&#65533;H&#65533;]@J&#972;kk&#65533;&#65533;4&#65533;&#65533;&#48167;;}&#65533;&#65533;p2&#65533; 7&#65533;&#65533;&#65533;&#65533;9&#65533;;kh&#65533;&#65533;
&#65533;&#65533;K&#65533;:J &#65533;:.&#65533;&#65533;&#1086;X&#65533;:0+&#65533;&#65533;Jy&#65533;< :&#65533;&#65533;&#65533;o&#65533;o.)w&#65533;&#193;n&#65533;&#65533;&#65533;CL&#65533;"&#65533;Ce&#65533;&#65533;l&#65533;&#65533;6
-% &#65533;&#65533;Hh.&#65533;eE&#65533;A&#1037;&#65533; &#65533;J=&#65533;2E]&#65533;&#65533;<&#65533;&#65533;&#65533;eU&#65533;JW&#65533;lj&#65533;P&#65533;J&#1315;&#65533;&#65533;&#65533;&#65533;j&#65533;&#65533;m$&#65533;8&#65533;I&#65533;&#65533;&#65533;&#65533;&#65533;%&#65533;&#65533;r&#65533;&#65533;
&#65533;e=
,&#65533;&#65533;&#65533;H&#65533;&#65533;&#65533;&#65533;&#65533;&#65533;e0x&#65533;&#65533;&#65533;Cm&#65533;&#65533;&#65533;&#525;	l &#65533;W&#65533;2&#65533;&#65533;&#65533;&#65533;&#65533;&#65533;b )&#65533;&#65533;&#65533;&#65533;&#65533;d@	&#65533;'|&#65533;&#65533;&#65533;&#65533;&#65533;p&#65533;&#65533;:&#65533;&#65533;z`&#65533;+&#240;9&#65533;&#65533;&#65533;AGZLEsA`&#1656; 
D&#65533;&#65533;&#65533;&#65533; &#65533;&#832;$C&#65533;X&#65533;`Qu}{H' &#65533;&#65533;k&#65533;&#65533;H$&#65533;Gi&#65533;&#65533;&#65533;&#65533;&#65533;(&#65533;&#65533;&#65533;G&#65533;8&#65533;&#65533;&#65533;&#1344;&#65533;q* &#1842;&#65533;)d@I-!&#65533;B&#65533;&#65533;Q1F&#65533;&#65533;&#65533;&#65533; &#65533;&#65533;&#65533;2&#65533;t&#65533;&#206;`&#65533;y&#65533;0, &#65533;
&#65533;fC~X &#65533;	&#65533;&#65533;JyF&#65533;1&#65533;Y&#65533;&#65533;"&#65533;&#65533;5&#65533;h si@
 &#65533;`&#65533;9&#65533;&#65533;&#65533;2&#65533;&#65533; &#65533;&#65533;&#65533;4 &#65533;&#65533;L&#65533;zb`Pl&#65533;c;&#65533;&#65533;&#65533;@&#65533;&#65533; &#65533;&#65533;&#65533;&#65533;q.b&#65533;d)&#65533;9&#65533;&#65533;&#65533;&#65533;&#65533;FX&#65533;&#65533;&#65533;&#370;&#65533;&#65533;hFJY	&#65533;&#65533;&#65533;&#1034;E&#65533;*G&#65533;ps&#1054;&#65533;O&#65533;&#65533;`7.&#65533;&#65533;
&#65533;)|&#65533;&#65533;X&#65533;&#65533;&#65533;&#65533;M&#65533;&#65533;X&#65533;&#65533;&#65533;&#65533;&#688;5&#65533;H&#65533;$&#65533;&#65533;&#65533;=&#65533;&#65533;&#65533;'T&#65533;P&#65533;&#1675;M&#65533;&#65533;&&#65533;2{I&#65533;O&#65533;&#65533;P*B&#65533;&#65533;\&#65533;&#65533;&#65533;!aE&#65533;2&#1014;&#65533;*&#65533;&#65533;HE&#65533;&#65533;&#65533;&#65533;&#65533;R&#1259;5M&#65533;$&#65533;&#65533;&#25928;0&#65533;&#65533;&#65533;Cl&#65533;-`&#65533;BX&#65533;&#65533;c&#65533;e&#65533;&#65533;&#65533;2@cF&#65533;s&#65533;L##&#65533;N$&#245;$Ej`&#65533;&#65533;,&#65533;&#65533;&#65533;"&#65533;&#65533;4H(`&#65533;S5&#65533;&#65533;F&#65533;\E+P&#65533;&#65533;ET@ D7Y.&#258;&#65533;1c$&#65533;A&#65533;5V@&#65533;$&#65533;nu&#65533;m&#65533;s^&#65533;fo- &#65533;z&#65533;O&#65533;3&#65533;*B@&#65533;&#65533;&#65533;&#65533;a&#65533;Ue 7E YlmX&#65533;I&#65533;4&#65533; &#65533;&#65533;"&#65533;4&#65533;,&#65533;&#65533;&#65533;( [M1 cJ&#65533;&#65533;&#65533;4&#65533;&#65533;&#65533;&#65533;&#65533;1(&#65533;B"e&#65533;&#65533;bS&#814;g&#65533;Of)(&#65533;g*J&#65533;VM&#65533;&#65533;&#65533;1jM&#65533;&#65533;lW&#65533;&#65533;%&#65533;WP&#65533;&#65533;9&#1097;t &#65533;&#65533;&#65533;&#65533;(&#65533;&#65533;^l&#65533;&#65533;o&#65533;0&#65533;&#65533;b&#65533;'&&#65533;&#65533;Do&#65533;&#1686;&#309;&#65533;&#65533;&&#1738;&#65533;&#65533;&#65533;?|&#65533;&#65533;&#1671;&#65533;&#65533;<&#65533;&#65533;&#65533;:Q&#65533;&#65533;&#65533;e8&#65533;&#65533;B&#65533;&#65533;&#65533;Ep&#65533;&#65533;S&#65533;&#65533;&#65533;&#650;&#65533;j&#65533;^&#65533;&#65533;	&#65533;]&#65533;N&#65533;#
&#65533;&#65533;9&#65533;A&#65533;1&#65533;&#65533;Q&#1805;&&#65533;&#65533;&#65533;3&#65533;&#65533;hb7 &#65533;&#65533;rjy&#65533;&#65533;`&#863;&#65533;cq
&#65533; &#65533;&#65533;!&#65533;K*5&#65533;1y &#65533;$&#65533;Jk:&#65533;&#65533;&#65533;i[)(/L&#65533;L}^&#65533;ft&#65533;C&#65533;&#65533;,;&#65533;&#65533;Z&#65533;&#65533;0&#65533;d&#65533;*0&#65533;&#65533;&#1049;&#65533;@v1&#65533;&#65533;&#65533;y&#65533;<&#65533;0&#65533;a
\X:a&#65533;M
&#1853;&#65533;&#65533;kd:$Td&#65533;&#993;&#65533;F&#644;&#65533;&#65533;C&#65533;&#65533;)	&#65533;&#65533;&#65533;*&#65533;#&#65533;j%b&#65533;5:[s&#65533;&#65533;t&#65533;&#65533;&#65533;z&#65533;A9t&#65533;&#65533;&&#65533;&#65533;,&#65533;&#65533;8uF9&#65533;[%&#65533;&#1640;&#65533;&#65533;r&#65533;&#65533;&#65533;! \&#65533;`&#65533;&#65533;U&#65533;o&#65533;Z;&#65533;<zOT&&#65533;G~B&#65533;I*\l&#65533;[&#65533;&#65533;S&#65533;q6&#1671;u&#65533;rG&#65533;&f&#65533;&#1083;=k&#65533;&#65533;&#65533;&#65533;0,&#65533;&#65533;@5&#65533;&#65533;&#65533;zn.:&#65533;&#65533;&#65533;&#65533;&#65533;c0&#65533;&#65533;&#65533;&#65533;(&#65533;N&#65533;	&#65533;V&#65533;&#65533;&#65533;b`&#65533;&#65533;n&#65533;&#19009;&#65533;&#65533;&#65533;p&#65533;gJ &#65533;&#65533;_&#65533;&#65533;&#65533;&#424;*&#65533;&#65533;;@&#65533;r O&#65533;I)&#65533;* xZ`L&#65533;&#65533;&#65533;
e&#65533;^F1&#65533;	$&#65533;1&#65533;&#65533;&#65533;&#65533;}&#65533;&#65533;&#65533;BC`<vp&#65533;]*CwW p&#65533;&#984; qH&#65533;&#65533;b&#65533;4&#65533;&#65533;&#65533;&#65533;8
&#65533;}q&#65533;&#65533;&#65533;&#65533;&#65533;&#65533;~&#65533;&#65533;}&#65533;@&#65533;&#65533;&#65533;D&#742;&#65533;&#65533;&#65533;6&#65533;tmH&#759;*&#65533;&#65533;W&#65533;s&#65533;@D&#561;0S&#65533;&#65533;G&#65533;&#65533;&#65533;&#65533;}=&#65533;9&#65533;&#65533;4C~b&#65533;gSN|&#65533;(&#65533;gEv8&#65533;&#65533;&#65533;`@&#65533;&#65533;r&#65533;&#65533;o&#65533;&#65533;&#65533;&#65533;s&#65533;&#65533;L&#65533;&#65533;&#65533;&#65533;p&#65533;2	&#65533;&#65533;&#65533;*&#65533;p&#65533;'y'V
w&#65533;$&#65533;t	
&#65533;&#65533;?|&#65533;Q&#65533;K	&#65533;#:Tk*&#65533;yd&#65533;&#65533;$RA)F&#65533;&#65533;&#65533;&#65533;&#65533;&#65533;&#65533;jV7M:Q&#65533;&#65533;:&#65533;&#65533;&#65533;&#65533;&#65533;#K&#65533;bW"&#65533;&#65533;Tm&uO&#65533;&#65533;F
&#948;&#65533;@V&#65533;+M&#65533;9MQ9>"]JCz&#65533;&#65533;&#65533;uj&#65533;&#65533;F-&#65533; J&#65533;FDp4&#65533;)&#65533;`&#65533;&#65533;L- &#65533;@Q&#65533;Ha &#65533;&#65533;|&#65533;p}&#65533;&#65533;&#65533;&#65533;&#65533;*(Y&#65533;@j&#65533;&#65533;0;D$^s7:A&#65533;U&#65533;6#<&#65533; &#65533;QJ&#65533;&#65533;(&#65533;xnkt59R-&#65533;&#65533;&#65533;;&#65533;= 5&#65533;yPO&#65533;p@&#65533;@ 3%0bT&#65533;&#65533;j&#65533;p@&#65533;&#65533;3&#65533;&#65533;<q&#65533;&#65533;&#65533;xrz&#65533;2` G+&#65533;x*zA'T&#65533;&#65533;&#65533;SQ&#65533;X&#65533;&#65533;v&#65533;B&#65533;&#65533;~&#65533;u&#65533;&#65533;Qv0&#65533;&#65533;&#65533;V&#65533;=&#65533;}&#65533;!&#65533;Tu&#65533;&#65533;/C.0E&#65533;e&#65533;B&#65533;t||&#65533;&#65533;*&#65533;7x&#65533;6+s
&#65533;&#65533;&#65533;&#65533;
G&#65533;Xt P&#65533;&#65533;Z&#65533;j&#65533;&#1036;=, Oa&#65533;4&#65533;&#65533;_90U&#65533;v1q&#65533;&#65533;&#65533;?&#65533;-4@7&#65533;qV&#462;&#65533;`D_&#65533;&#65533;~&#65533;'&#65533;&#65533;&#65533;e>&#65533;b99
G&#65533;:&#65533;`L@&#65533;RVXr&#65533; ^&#65533;&#65533;=&#65533; .&#65533;'62X&#65533;a fA0&#65533;,;5&#65533;8v&#65533;&#65533;n;&#65533;$ @/&#65533;M=&#65533;&#65533; &#65533;G&#10308;:c&#65533;&#65533;!&#65533;<&#4813;7f&#65533;&#65533;&#65533;&#65533;&#65533;"&#65533;&#65533;pA&#65533;a&#65533;h&#65533;&#65533;i&#65533;&#65533;S&#65533;a$`&#65533;c&#65533; &#65533;R"?&#65533; &#65533;Mb&#65533;6zY&#65533;\]&#589;&#65533;&#65533;&#65533;q\&#65533;&#65533;4&#65533;RO5&#65533;&#65533;&#65533;C&#65533;&#65533;	$&#65533;8q&#65533;0R&#65533;I^&#1591;7=&#65533;i&#65533;&#65533;&#65533;&#65533;&#65533;&#65533;b&#65533;"&#65533;&#65533;&#65533;.o5O&#65533;@wkd&#65533;0N&#65533;i-&#65533;8@?v&#65533;&#65533;g&#65533;kh7kp&#65533;/&#65533;&#65533;&#65533;
&#65533;&#65533;=`!&#65533;&#65533;{w&#65533;s&#65533;&#65533;&#65533;&#65533;&#65533;&#65533;	&#65533;&#65533;(&#65533;&#65533;&#65533; &#65533;&#65533;=&#65533;y&#65533;@w&#65533;@O&#65533;"&#65533;&#65533;&#65533;&#65533;.L&#65533;&#65533;Wg&#65533;&#65533;X&#65533;4{Vu&#65533;S&#65533;R5&#65533;&#65533;a &&#65533;>&#65533;V(Ow&#65533;&#65533;&#65533;&#65533;&#65533;&#65533;  &#65533;v&#65533;i*&#65533;&#65533;b&#65533;V&#65533;&#65533;&G&#65533;P?4&#65533;&#1061;"&#65533;&#65533;]q&#65533;e&#65533;&#65533;GO&#65533;zEp,&#65533;A<HY
&#1769;n&#65533;$Uq6p&#65533;&#65533; 10 3v=5&#65533;o+&#65533;=&#65533;H&#65533;&#65533;&#65533;&#65533;P&#65533;B#c*&#65533;H&#65533;*&#65533;h
h
WiT&#65533; ^"
t&#135;&#65533;Q`&#65533;"X&#65533;&#65533;&#65533;&#65533;&#65533;Uc)&#65533;&#65533;&#65533;YY&#65533;&#65533;&#65533;&#65533;c -&#65533;&#65533;#`%&#65533;&#65533;&#65533;&#65533;&#65533;&#65533;&#65533;y&#65533;&#1385;H&#1298;&#65533;J&#65533;&#65533;L&#65533; &#65533;eBuCs&#65533; w[&#65533;&#65533;+&#65533;&#65533;&#65533;H PF&#65533;&#65533;&#65533;qd&#65533;s&#65533;OO&#65533;&#65533;7&#643;X&#65533;f !i&#65533;;&#65533;&#65533;>&#385;Z&#65533;&#65533;&#65533; z&#65533;.&#65533;&#65533;)&#65533;&#65533;&#65533;&#65533;&#65533;&#65533;x&#1386;3&#65533;&#65533;&#65533;<&#65533;Zp&#65533;:}&#65533;&#65533;&#65533;&#65533;&#65533;5P
5 &#65533;&#65533;&#65533;N&#65533;W&#65533;2&#65533;&#65533;$&#65533;&#65533;&#65533;c&#30468;&#65533;d6&#65533;&#65533;&#65533;& ;&#65533;&&#65533;&#65533;&#65533;9"^&#65533;&#65533;&#65533;&#1036;&#65533;DF&#65533;&#65533;}&#65533;&#65533;&#65533;&#65533;BL&#65533;%2L&#65533;)`
&#65533;&#65533;p&#65533;&#65533;&#65533;&#65533;K&#65533;W&#65533;	<4&#65533;S0;&#65533; &#65533;x&#65533;7&#65533;&#65533;k&#1944;&#65533;&#65533;A&#65533;p&#65533;3i&P&#65533;&#65533;&#65533;&#65533;+&#65533;&#65533;&#65533;$&#65533;2&#65533;&#65533;&#65533;Bu|u&&#65533;&#65533;c:&#65533;&#65533;&#65533;]&#65533;&#65533;5&#65533;&#65533;H|&#65533;&#65533;&#65533;&#65533;3&#65533;&#65533;&#65533;&#65533;19%]&#65533;w&#65533;&#65533;@n&#65533;7&#65533;&#65533;&#65533;MeW &#65533; *&#65533;&#65533;-0i&#65533;	P{G&#65533;&#65533; .&#65533;.&#65533;X&#65533;`&#65533;&#65533;]&#65533;&#65533; eJ&#65533;.&#65533;M;7&#65533;k&*&#65533;e&#65533;
#*&#65533;&#65533;&#65533;6&#65533;&#65533;(&#674;Ys\&#65533;z&#65533;CGrF&#65533;7&#65533;X&#1398;P!&#65533;&#65533;U(&#65533;w  =@&#65533;t4uAZ&#65533;&#65533;&#65533;`OY&#65533;&#65533;&#65533;i2&#65533;&#65533;&#65533;&#65533;^&#65533;kP0+	&#65533;@VQ&#65533;&#65533;&#65533; z&#65533;z&#65533;Gz&#65533;&#65533;!&#65533;Q&#65533;&#65533;1&#65533;&#65533;#6 w&#65533;_&#65533;y&#65533;7&#65533;&#65533;&#65533;&#1031;&#65533;&#65533;3q
p&#65533;&#65533;x&#65533;&&#65533;&#65533;_Qx-&#65533;a&#65533;I&#1146;O&#65533;&#65533;1&#65533;&#65533;&#65533;! &#65533;&#65533;?&#65533;v&#65533;&#65533;z&#65533;A&#65533;P&#65533;&#1576;&#65533;"&#65533;&#65533;F&#65533;S&#65533;Q&#65533;&#65533;P&#65533;!`#&#65533;Q &#65533;2&#65533;&#65533;Q
&#1794;&@T&#65533;&#65533;&#65533;&#65533;s&#186;&#65533;.&#65533;&#65533;&#65533;AE6l&#65533;&#65533;&#65533;8&#65533;D&#65533;&#65533; ?&#65533;&#65533;G&#65533;Q&#65533;&#65533;z&#65533;0&#65533;&#65533;&#65533;B/&#65533;&#65533;&#65533;0e&#65533;z)5&#65533;	&#65533;m&#65533;&#65533; &#65533;;&#65533;:&#65533; &#65533;Q2B$j&#65533;! #&#65533;&#65533;&#65533;F[&#65533;q|(Z&#65533;&#65533;w&#65533;AX&#65533;&#65533;*`&#65533;@&#65533;&#65533;&#65533;G &#65533;)&#65533;h&#65533;&#65533;qjH&#65533;E5$&#65533;)Hz&#65533;&#65533; 6p !&#65533;]&#65533;&#65533;C&#65533;k&#65533;&#65533;&#1036;&#65533;P &#65533;&#65533;yG&#65533;&&#65533;&#65533;&#65533;&#65533;,2&#65533;1&#65533;GQ+**1 }&#65533;=*&#788;T&#65533;&#65533;.&#65533;&#65533;,:
E}[
-&#65533;*&#65533;&#65533;&#65533;A	&#65533;xY	fFA&#11409;&#65533;&&#65533;* &#65533;&#65533;$&#65533;&#65533;4&#65533;  &#65533;L &#65533;&#65533;&#65533;` &#65533;&#65533;9&#65533;&#65533;#8&#65533;&&#65533;&&#65533;&#65533; !&#65533;&#65533;u&#65533;&cs&#164;&#65533;V&#65533;<&#65533;&#65533;&#65533;+@0@&#65533;&#65533;&#65533;P30E1&#65533;&#65533;qq&#65533;&#65533;&#65533;a$&#65533;&#65533;&#65533;p&#65533;[&#65533;&#65533;&#717;&#65533;&#65533;	&#65533;@&#65533;I|-
&#65533;M$@&#65533; 2&#65533;&#65533;s&#65533;&#165; 1&#65533;v&#65533;u7"&#65533;
&#65533;f0&#65533;&#65533;&#65533;	UM&#65533;&#65533; &#65533;Ah43&#65533;|Pz!2&#65533;|&#65533;]&#65533;&#65533;&#65533;a&#65533;%&#65533;`4$&#65533;[&#65533;R&#65533;&#65533; |z	&#65533;&#65533;&#980;&#65533;J&#65533;&#65533;$f!]&#1221;&#65533; 3w02AwI#&#65533;&#65533;&#65533;&#65533;@&#880;&#65533;~&#65533;&#65533;&#65533;&#65533;&#65533;&#65533;&#65533;^&#1882;o&#65533;A&#65533;l&#65533;*A&#65533;F.&#65533;&#65533;&#65533;q#&#65533;a@&#65533;b ~<$\ &#65533;z&#65533;l&#65533;&#65533;&#65533;&#65533;d q&#65533;- &#65533;*&#65533;Y&#65533;&#65533;&#65533;&#65533;	&#353;F&#65533;&#65533;3&#65533;&#65533;&#65533;&#65533;&#65533;O&#65533;&#65533;&#65533;,&#532;J'p&#65533;\")P&#65533;&#65533;&#65533;&#65533;&#65533;@&#65533;&#65533;"IT &#65533;A&#65533; &#65533;4&#65533; Gq&#65533;&#65533;S1nt\f0&#65533;&#65533;&#1271;&#65533;8&#65533;&#65533;&#65533;&#65533;&#65533;&#65533;&#65533;_&#65533;'&#65533;&#65533;506
3&#65533;G&#65533; &#65533;F&#662;F&#65533;W&#65533;:&#65533;&#65533;&#65533;m"&#65533;&#1379; &#65533;|#lp&#65533;&#65533;&#672;%&#65533;cQ&#65533;i&#65533; }&#65533;&#65533;@F&#65533;`&#65533;&#65533;\ pR;@&#65533;&#65533;]~&#65533;`&#154; @q!&#65533;&#65533;&#65533;&#65533;&#65533;=p&#65533;5&#65533;&#65533;q,I
&#25464;&#65533;=/&#65533;&#809;&#65533;&#65533;&#65533;i &#65533;>&#65533; ~
&#65533;&#65533;&#65533;E&#65533;xy&#65533;&#65533;.p&#65533;&#65533;&#65533;b &#65533;10 =<&#65533;r=J9kT&#65533;L&#65533;&#65533;w,&#131;&#65533;&#65533;/&#65533;&#65533; &#65533;&#65533;&#65533;C&#65533; `&#65533;&#65533;&#65533;b0&#65533;-&#65533;	WW~
1&#65533;&#65533;&#65533;L~&#65533;&#422;&#65533;&#65533;(&#65533;&#65533;&#65533;&#65533;&#65533;\p&#65533;&#65533;A&#65533;&#65533;9O_s&#65533;,&#65533;X]G	X!&#65533;=@&#65533;	J&#65533;&#65533;#&#65533;&#65533;	>&#65533;q	
.&#65533;&#65533;&#65533;&#65533;&#65533;P.p&#65533;&#65533;&#65533;
5&#65533;>S;&#65533;.C&#65533;:L
 &#65533;&#65533;&#65533; s&#65533;&#65533;&#65533;p "&#65533;&#65533;&#65533;H&#65533;7O&#65533;&#65533;Q&#65533;a0RaJ&#65533;cLR,&#65533;gn&#65533;CC&#65533;&#65533;$y*&#65533;&#65533;&#65533;&#65533;&#65533;&#65533;&#65533;&#65533;p&#65533;&#65533;7A`&#65533;&#65533;]|&#65533;|Ae&#65533;;&#65533;&#65533;&#65533;O&#65533;&#65533;&#65533;1&#1870;&#65533;;`&#65533;b&#65533;&#65533;&#921;J&#1092;t7&#65533;! &#65533;&#65533;"&#65533;&#65533;&#65533;&#466;&#65533;\&#65533;9&#65533;&#65533;	r&#65533;}6N&#65533;&#65533;&#65533;)W&#65533;&#549;5	&#65533;&#65533;&#1323;&#65533;&#65533;+&#65533;!2&#65533;&#65533;-&#65533;&#65533;&#65533;&#7020;&#65533;^+&#65533;&#1685;~&#65533;&#65533;&#65533;&#65533;V&#65533;&#65533;te&#65533;A1&#65533;{&#65533;&#65533;$0 &#65533;
0&#65533;&#65533;Z&#65533;(	&#65533;6&#65533;&#65533;&#65533;&#65533;&#65533;H?&#65533;&#65533;I&#65533;R/n&#65533;&#65533;h =&#65533;-N&#65533;# &#65533;asG&#65533;&#65533;0f&#65533;<&#65533;&#65533;&#65533;&#65533;>&#65533;&#65533;&#65533;&#65533;&#65533;&#308;x&#65533;
_~&#65533;&#65533;@ "&#65533;0&#65533;7p=&#65533;&#65533;g&#65533;1p/J3&#65533;=&#65533;&#65533;z&#65533;>&#65533;y&#65533;&#65533;960c &#65533;4`1&#65533;&#65533;!&#65533;&#65533;YMb&#65533;3+M2,&#65533;&#65533;&#65533;&#65533;&6&#65533;CU&#65533;dBq&#65533;*&#65533;+&#65533;&#65533;q&#65533;&#65533;
 <&#65533;i6R^+&#65533;w+  &#65533;&#65533;&#65533;"&#65533; &#65533;&#65533;Rg&&#65533;&#65533;&#65533;^0&#65533;&#65533;,Z&#65533;&#65533;&#65533; &#65533; 7B?&#65533;
7&#65533;&#65533;&#65533;.,1&#65533;&#65533;&#65533;&#65533;&#65533;&#65533;&#65533;&#65533;&#65533;&#65533;'&#65533;&#65533;&#65533;&#65533;&#65533;&#65533;&#65533;&#65533;&#65533;5&#65533;&#65533;1&#65533;&#242;&#65533;&#435;&#65533;&#65533;&#65533;&#65533;&#65533;&#65533;&#65533;&#358;&#65533;"&#65533;&#923;&#65533;&#65533;&#65533;&#65533;&#65533;&#1067;&#1592;&#65533;&#65533;&#65533;&#65533;&#65533;-$-$&#65533;!!&#65533;&#65533;;
&#65533;&#65533;&#1121;D7`X&#65533;&#65533;&#65533;&#65533;Ed(&#65533;@EhLp&#33165; Bh&#65533;&#65533;C,><X@"&#65533;&#65533;d&#65533;&#65533;&#65533;&#65533;A6c&#65533;nn&#65533;a&#65533;&#991;@&#65533;
ua&#65533;&#1123;HKH&#65533;&#65533;&#65533;&#65533;D&#65533;&#65533;&#65533;h&#65533;#8&#65533;&#65533;&#65533;E&#65533;&#65533; |]&#65533;&#65533;&#65533;
&#65533;&#65533;n&#65533;&#65533;&#65533;&#65533;#&#65533;
40&#65533;&#65533;]_4&#65533;x&#65533;&#65533;j&#65533;`&#132;,B&#65533;&#65533;&#65533;&#65533;&#65533;q&#65533;>X85n&#65533;&#65533;_q&#65533;9&#65533;&#65533;&#867;&#65533;*l&#65533;<3&#65533;i&#65533;0&#65533;&#65533;&#65533;&#65533;&#1520;k9&#65533;&#65533;&#65533;[)[&#65533;&#65533;A&#65533;&#65533;&#65533;&#65533;.&#65533;&#65533;`&#65533;&#65533;&#65533; &#65533;&#65533;&#65533;`&#65533;)"@&#65533;&#65533;u&#65533;&#65533;Z&#65533;&#65533;&#65533;&#65533;/6&#65533;&#65533;0&#65533;, &#65533;8&#65533;rR&#65533;J&#65533;B&#65533;s&#65533;&#65533;&#65533;&#65533;fJ&#65533;~&#65533;Mc[)&#65533;6 0&#65533;&#358;&#65533;OC&#65533;&#65533;&#65533;&#65533;&#65533;&#65533;2@&#914;`)&#420;&#65533;.5&#65533;4@Q&#65533;`&#65533;,w['&#65533;&#65533;@&#65533; R &#65533;&#65533;i&#65533;`u$&#65533;DB&#65533;&#65533;e&#65533;I&#65533;A0!	0&#65533;&#65533;"&#65533;=G&#65533;dYp&#65533;
4V@&#65533;A}&#65533;|C&#65533;&#65533;K&#65533;&#65533;&#65533;m&#65533;t&#65533;@&#65533;&#65533;"f&#65533;bV&#65533;&#65533;&#65533;&#65533;&#65533;&#65533;`&#65533;&#65533;&#65533;&#65533;]&#65533;&#65533;}&#65533;@P&#65533;Ox&)&#65533;X&#65533;)=%1`@&#65533;!&#65533;p&#204;jb&#65533;@&#65533; 0PB@P&#1176;M5&#65533;]w&#65533;&#65533;
&#65533; &#65533;s
h&#65533;&#65533;&&#65533;p&#65533;-|&#65533;&#1940;&#65533;&#65533;O &#65533;C&#65533;&#65533;&#65533;&#65533;&#65533;&#1276;';&#65533;"(&#65533;&#65533;&#65533;&#65533;&#65533;&#65533;&#65533;@A&#1286;&#65533;&#1347;.x&#65533;
&#65533;&#65533;B &#65533;&#65533;CO&#65533;`&#65533;&#65533;J&#65533;&#65533;&#65533;&#65533; &#65533;;0&#65533;&#65533;;@ ~q
&#65533;&#65533;&#65533;&#65533;	&#65533;v&#65533;&#65533;e&#65533;&#65533;AG&#65533;&#65533;&#1126;&#65533;H&#65533;0&#65533;A&#65533;&#65533;&#65533;1P&#65533;
u&#65533;V&#65533;<>&#65533;&#65533;&#65533;&#1622;&#65533;&#65533;&#65533;&#65533;mf&#65533;%N@&#65533;5&#65533;+,&#65533; n &#1287;&#65533;S&#65533;&#65533;&#65533;+&#65533; A	 &#65533;&#65533;&#65533;`&#65533;	PB&#65533;x
&#65533;&#65533;&#65533;&#535;&#65533;&#65533;62&#65533;&#65533;&#65533;	 &#65533;0&#65533;&#65533;PJ`B1&#65533;&#65533;&#65533;&#65533;&#65533;&#1027;&#65533; &#65533;&#65533;&#65533;&#65533;&#65533;9&#65533;\&#65533;&#65533;*&#65533; b x&#65533;&#65533;&#65533;&#65533;&#65533;&#65533;I&#65533;m&#65533;`&#707;&#65533;r&#65533;T@&#65533;&#65533;&#65533;$&#65533;x&#65533;y&#65533;&#65533;&#65533;)p&#65533;P*&#65533;B't2BCO&#65533;#&#65533;=&#65533;&#65533;#&#65533;>m&#1919;zu&#65533;&#65533;/%&#65533;Uj!&#65533;$,D&#65533;E&#65533;&#65533;S@@K&#65533;-&#65533;
-&#65533;&#65533;&#65533;h&#65533;&#691;&#65533;T*CD&#1044;J)&#65533;PL&#65533;&#65533; &#65533;L&#65533;I1&#65533;&#65533;
7&#65533;&#65533;I&#65533;&#65533;&#65533;(n&#592;&#65533;&#65533;7&#65533;&#65533;&&#65533;d&#65533;&#65533;&#65533;&#342;&#65533;&#14679;U&#65533;Z&#65533;X&#65533;N&#65533;U!bu&#65533;D&#65533;&#65533;
&#65533;&#65533;&#65533;E@&#65533;&#65533;&#65533;"&#65533;&#65533;&#584;_&#65533;X&#65533;E&#65533;&#145;&#65533;&#65533; 0<&#65533;,&#65533;&#65533;`&#65533;8@
&#65533;+&#65533;&#65533;~&#65533;kMLP&#65533;&#821;4&#65533;&#65533;&#65533;N&#65533;IL8A:@U&#65533;S&#65533;&#65533;5X&#65533;&#65533;&#65533;&#65533;&#65533;UH&#65533;_&#774;83&#65533;&#65533;&#65533;&#65533;2&#65533;&#65533;&#65533;&#65533;&#65533;&#65533;f&#65533;&#65533;&#65533; _;&#65533;	&#65533;&#65533;&#65533;K&#65533;&#65533;&#65533;Dt*&#65533;&#65533;/"&#65533;PK&#65533;2&#65533;&#65533; &#65533;&#65533;&#65533;K@`[&#65533;(B0&#65533;&#65533;]&#65533;&#65533;
N
('&#65533;&#65533;&#65533;U&#65533;C&#65533;&#65533;&#65533;&#65533;&#65533;-0 &#65533;h!&#65533;&#65533;&#65533;&#65533;	N &#65533;`kAY&#65533;_&#65533;Z&#65533;&#65533;&#65533;&#1122;[&#1670;&#65533; &#65533;Y&&#65533;2&#65533;P2&#65533;p&#65533;1 &#65533;&&#65533;&#65533;&#65533;(PH"&#65533;&#65533;&#65533;&#65533;0&#65533;"&#65533;R&#65533;
&#65533; &#65533;9&#65533;h&#65533;}	& ?&#65533;A&#65533;l6y&#65533;`&#65533;
 ` 0@;SL(VP&#65533; h&#65533;&#65533;v&#65533;
!&#65533;p&#65533;hV3,&#65533;&#65533;&#65533;&#65533;&#65533;[&#65533;k&#65533;i L&#65533; 1O&#65533;&#65533;Pnf&#65533;&#773;d&#65533;
 &#65533;'g<&#21454;&#65533;&#65533;R&#65533;L&#65533;&#65533;&#65533;F0&#65533;&#65533;&#65533;&#65533;&#65533;&#65533;&#65533;B1&#65533;&#65533;m&#65533;[&#65533; U &#65533;U*V&#65533;&#65533;! &#65533;=&#65533;T!&#65533;&#65533;+&#65533;&#65533;&#65533;!Y&#65533;
P&#65533;v@&#65533;&#65533;&#65533;:&#65533;G`&#65533;@R&#65533;&#65533;&#65533;&#65533;bK&#65533;&#65533;&#65533;F&#65533;&#65533;z&#65533;&#65533;b&#65533;t6&#65533;6&#65533;&#65533;&#65533;&#65533;&#65533;X&#1642;&#65533;P
+&#65533;&#65533;&#65533;D&#65533;J&#65533;B7M/&#65533;&#65533;+&#65533;5&#65533;v9&#65533;8$&#65533;&#65533;Z&#65533;&#65533;&#65533;&#65533;"&#65533;Ne p&#65533;i]-&#65533;
A&#65533;R&#65533;&#65533;&#65533;&#1408;&#1525;&#65533;4&#65533;4[&#65533;&#65533;&#523;J&#65533;AHA&#65533;&#65533;e&#65533;Z&#65533;,&#65533;&#65533;&#65533;&#65533;S&#65533;&#65533;&#65533;l&#65533;&#65533;;0&#65533;&#65533;*&#65533;&#65533;&#65533;X}"&#65533;&#65533;&#65533;+&#65533;&#65533;Yle&#65533;<&#65533;&H&#65533;&#65533;&#65533;&#65533;  J&#65533;8p(&#65533;&#65533;/ @&#65533;&#65533;+&#65533;L&#65533;h&#65533;&#65533;*&#65533;
B&#65533;&#65533;I&#65533;&#1404;&#65533;/&#65533;1GU&#65533;&#65533;Ta &#65533;(&#65533;`25&#65533;DO0&#65533;&#65533;m&#65533;$xi1Z&#65533;'5&#65533;&#65533;NN&#65533;&#65533;h&#65533;'S&#65533;q&#1797;J&#65533;K&#65533;c&#65533;&#65533;&#65533;2&#65533;h3&#315;	Y&#65533;&#65533;|&#568;&#65533;)4&#65533;!H&#65533;&#65533;V! y,$, &#65533; *&#65533;:&#65533;&#65533;c&#65533;$&#65533; jq$&#65533;&#65533;[}&#65533;&#65533; &#65533;&#65533;&#65533;IOv&#65533;&#65533;&#65533;&#65533;h&#65533;&#65533;tQ,&#65533;+&#65533;p-%&#65533;&#65533;D*<V&#65533;q&#65533;M&#65533;&#65533;&#65533;&#65533;&#65533;&#65533;&#65533;?&#65533;%&#65533;&#65533;&#65533;ja@M&#65533;&#65533;&#65533;&#65533;arH&#65533;@&#65533;&#65533;\&#65533;&#65533;&#65533; &#65533;&#65533;j&#65533;$&#65533;&#65533;&#1399;&#65533;T&#65533;&#65533;&#65533;&#65533;&#65533;}&#65533;vj&#65533;5	&#65533;8,&#65533;&#65533;%&#65533;&#65533;&#65533;$c'&#65533;&#65533;&#65533;N
&#65533;&#65533;&#65533;
&#65533;<&#65533;hS&#65533;+q&#65533;F&#65533;B&#65533;~E&#42497;&#65533;N&#65533;~wcGmY&#65533;&#65533;&#65533;5&#65533;&#571;&#65533;6%(&#563;p&#65533;&#65533;@&#65533;&#65533;&#65533;&#65533;El&#65533;4&#65533;&#65533;f3$)&#65533;5|Y&#299; &#65533;3&#65533;&#65533;5&#65533;&#65533;W&#65533;e&#65533;&#65533;@&#65533;&#65533;&#65533;h< S&#65533;Z&#65533;&#65533;&#65533;/
&#65533;&#65533;'/&#65533;h&#65533;&#65533;B&#1488;}ob&#65533;-&#65533;R*&&#65533;i&#65533;&#65533;&#65533;p&#65533;&#65533;&#65533;&#65533;X&#65533;P&#65533;@5-FQQ&#65533;2#ET&#65533;dT&#65533;&#65533;)1 &#65533;D&#65533;
&#65533;&#65533;&#65533;\&#65533;l&#65533;I&#65533; &#65533;&#587;u&#65533;&#65533; lK&#65533;#&#65533;	&#16141;Z1&#65533;&#65533;&#65533;&#65533;&#65533;&#1640;&#65533;&#65533;?&#65533;&#65533;5-&#65533;saz&#65533;3&#65533;&#65533;&#65533;D&#65533;@&#65533;&#65533;X&#65533;N*&#65533;&#65533;\&#65533;|&#65533;&#65533;gJZ&#65533;_&#65533;&#65533;&#65533;^D&#65533;R&#65533;:&#65533;k&#1186;&#65533;&#65533;&#65533;&#65533;.z&#65533; &#65533;&#65533;&#65533;V#V9a
&#65533;&#65533;&#65533;&#65533;_&#65533; &#65533;&#65533;E&#65533;&#65533;&#1861;&#65533;&#65533;^s&#65533;&#65533;&#65533;|i&#65533;&#65533;n&#65533;&#65533;n%	&#65533;f&#65533; &#65533;T&#65533;&#65533;o&#65533;&#65533;m&#65533;NC&#65533;jc&#65533;{&#65533;&#65533;&#65533;_s=&#65533;_i&#65533;&#65533;p&#65533;dC&#65533;&#30440;leYH&#65533;@&#65533;&#65533;O&#65533;4&#65533;0&#849;)&#65533;2AT|w|&#65533;A&#65533;P$&#65533;@r&#65533;pr&#65533;&#65533;`&#65533;&#65533;x&#65533;x &#65533;\&#65533;&#65533; (&#65533;*&#65533;`&#65533;(&#65533;d&#65533;4&#65533;P.@o&#65533;&#65533;2xC&#65533;&J&#65533; &#65533;9&#65533;Af&#65533;&#1764;.&#65533; 5&#65533;p&#65533;&#65533;<* &#65533;*7qDCr&#65533;&#65533;m&#65533;&#65533;&#65533;2|&#65533;||!#x~Q
&#65533;k6b	&#65533;(&#65533;Ac&#65533;b=i#:p[$ pe5 -83&#65533;Y4&#65533;c3&#65533;&#65533;&#65533;H&#65533;&&#65533;&#65533;l"&#65533;&#65533;}&#65533;a&#65533;&#65533;&#65533;5p"&#65533;&#65533;&#65533;	&#65533;BI&#65533;``&#65533;A%&#65533;`4P/&#65533;&#65533;8&#65533;U&#65533;&#65533;)W&#65533;q&#65533;$4\&#65533;D\&#65533;`&#65533;&#65533;1)#&&#65533;&#65533;&#65533;BC&#1509;
:&#65533;&#65533;=&#65533;-&#65533;@&#65533;`-v&#65533;n&#65533;&#65533;&#65533;&#65533;"3&#65533;x &#65533;^5a2EF&#65533;@>0&#65533;&#65533;&#65533;#&#65533;&#65533;m&#65533;&#65533;&#65533;&#65533;2&#65533;&#65533;=@c&#65533;%&#65533;&#65533;L&#65533; &#65533;&#65533;  `$P&#65533;q&#65533;'&#65533;&#65533;_:&#65533;`&#65533;S36&#65533;2<&#65533;&#65533;N&#65533;&#65533;;Ss|Y&#65533;&#65533;A&#65533;	&#65533;qvN pII6P$&#65533;3&#65533;*&#65533;&#65533;d`&#65533;u &#65533;&#65533;C/ED&#65533;@ &#65533;&#65533;&#65533;&#1256;&&#65533;&#65533;X;&#65533;s&#35147;&#65533;&#65533;7&#65533;&#65533;&#65533;X&#65533;#p&#65533;&#65533;=%j0&#65533;!&#65533;Rw7&#65533; &#65533;&#65533;Pv" %&#65533;"&#65533;&#65533;@f&#65533;\&#65533;&#65533;``&#65533;0l&#65533;4&#65533;&#65533;a@R@&#65533;Af%#&#65533; &#65533;$&#65533;&#65533;5&#65533;&#65533;{&#65533;f,&#65533;<pP&#65533; Q  + E&#65533;ED&&#65533;&#65533;&#65533;5VVg#i &#65533;&#65533;c&#65533;&#65533;&#65533;&#65533;&#65533;2&#65533;c&#65533;&#65533;&&#65533;R&#65533;&#65533;&#65533;&#65533;&#65533;@g T1&#65533;1&#65533;"P&#65533;&#65533;&#65533;"&#65533;&@6p&#65533;/6&#65533;O&#65533;/&#65533;H&#65533;B&#65533;Xx&#65533;&#65533;#$&#213;)iE&#65533;&#65533;5&#65533;Sf3I&#65533;&#65533;&#65533;&#65533;:0 $0&#578;0$ =Xc&#65533;&#65533;+_&#65533;5B&#65533;a.K&#65533;&&#65533;ij&#65533;L&#65533;6&#65533;&#391;&#65533;&#65533;~&#65533;	S&#65533;P&#65533;&#65533;#&#65533;&#349;2!@_p +0TrY
V&#65533;W&#65533;&#65533;&#65533;&#65533;&#65533;Bw&&#65533;h&#65533;&#65533;&#65533;&#65533;&#65533;4&#65533;&#65533;7 &#65533;&#65533;*&#65533;&#65533;2b&#65533;&#65533;(&#65533;04 J6&#65533;"	&#65533;&#65533;&#65533;!Y^&#65533;CN&0&#760;&#65533;M&#65533;&#65533;y&#65533;&#65533;&#1629;&#65533;&#1036;&#65533;g}&#65533;&w(&#65533;&#65533;&#1833;&#65533;V7&#65533; &#65533;&#65533;y&#65533;&#65533;Ybs&#65533;&#65533; Sb&#65533;B &#65533;:/&#65533;&#65533;{4)A;Q&#65533;&#65533;&#65533;&#65533;u&#65533;lX&#65533;N&#65533;*&#65533;&#65533;V&#65533;h#&#65533;7b&#65533;[&#65533;&#65533;e(&#65533;&#65533;&#65533;M&#65533;M&#65533;&#65533;&#65533;FVg)&#65533;%&#65533;Y!>&#65533;2$&#1697;&#65533;&#65533;/Y^&#65533;&#65533;D5q&#65533;&#65533;t&#65533;&#65533;%C&#65533;z&#65533;EY&#65533;
&#65533;&#65533;Z&#65533;&#65533;&#65533;t &#65533;&#65533;0&#65533;`&#65533;`r7ba\	Q&#65533;&#65533;t&#65533;'&#65533;#&#65533;2&#65533;&#65533;/@&#65533;BG&#65533; &#65533;||&#65533;x$&#65533;ZN"(&#65533; &#65533;2Q' 
&#65533;50 .&#65533;L1	E3&#65533;&#65533;n"&#65533;{9&#65533;&#65533;&#65533;^w&#65533;:&@t3V&#65533;u&#65533; + &#65533; ,r*&#65533;$?6&#65533;$s%4a3P::[&#65533;&#65533;*&#65533;J&#65533;{&#65533;&#65533;h>Y)$!t&#65533;N#&#65533;&#65533;&#65533;&#65533;&#65533;V&#65533;rG*&#65533;&#65533;&#65533;	&#1141;	&#65533;&#65533;%&#65533;%2q&#65533;&#65533;	P&#1446;&#65533;&#65533;sGu&#19686;&#65533;p&#65533;&#65533;&#1515;Kw&#65533;pZL
&#65533;&#65533;&#65533;\W&#65533;&#65533;^&#65533;&#65533;M&#65533;"&#65533;e
&#65533;&#65533; &#65533;?&#65533;&#65533;&#65533;c&#65533;#&#65533;V&#65533; +s&#65533; S6b&#65533;l$&#65533;&#65533;0&#65533;&#65533;&#65533;"&#65533;#&#65533;;&#65533;
&#65533;&#65533;v$j&#65533;Y&#65533;\:P0&#65533;&#65533;p&#65533;&#65533;v?&#65533;&#1139;&#65533;R&#65533;&#65533;&#65533;2&#65533;&#65533;j&#65533;ai&#65533;&#65533;`&#65533;&#65533;t&#65533;&#65533;-y&#65533;
&#65533;&#65533;&#788;_DTp&#65533;SwR]F7`m:P &#65533;C w@&#65533;P	m&#65533;Y&#65533;&#65533;O&#65533;&#65533;W&#65533;YS$~1&#65533;&#65533;&#65533;&#65533;$&#65533;&&#65533;0$Wi(Et&#65533;&#65533;
1&#65533;
&#65533; ,0&#65533;
&#1170;_GKB&#65533;M&#65533;&#65533;ia{&#65533;&#65533;R&#65533;ce:V2   i&#65533;+&#65533;&#65533;m&#65533;t0W&#65533;k1 &#65533;qm&#65533;&#65533;&#65533;#&#65533;g&#65533;&#65533;q&#65533;&#65533;A&#65533;4&#65533;oF&#65533;&#586;&#65533;&#65533;G&#65533;\&#65533;&g&#1101;&#65533;(&#65533;_0S&#65533;&#65533;	&#65533;&#65533;&#65533;F&#65533;:|&#65533;&#65533;o&#65533;v&&#65533;&,&#65533;&#65533;j&#65533;&#65533;F&#65533;&#65533;0&#65533;
&#65533;b&#65533;&#65533; ,&#65533;&#65533;d&#65533; f#&#65533;R`	&#65533;&S &#65533;&#65533;&#65533;&#65533;Vn6&#65533;&#65533;7&#65533;&#65533;&#65533;&#65533;&#65533;&#65533;&#65533;&#65533;I&#65533;&4#&#65533;S8r&#65533;t&#65533;6&#65533;V&#65533;p&#65533;Dt&#65533;&#65533;p1!&#65533;*1&#65533;&#65533;1,&#65533; V&#65533;&#11631;&#65533;E&#65533;&#65533;nr&#65533;!&#65533;z&#65533;>1 6Y2@&#65533;&#65533;&#65533;^&#65533;R&#65533;&#65533;
W9&#65533;  &#65533;&#65533;Q`[&#65533;WR
&f<P&#65533;@m&#65533;*,&#65533;O&#65533;ja&#65533;&#65533;?$&#65533;&#65533;;&#422;|&#65533;g&#1547;&#65533;3I,lmG%0
&#65533;@s &#65533;#)&#65533;&#65533;&#65533;$&#65533;&#65533;@%}&#65533;Z4i.&#65533;&#249;&#65533;&#65533;Xf&#303;zJ&#831;&#65533; &#65533;&#65533;&#65533;&#65533;#K}&#65533;0J&#1046;`&#65533;eo&#65533;_!0,@&#65533;>&#65533;:&#65533;<*&#65533;&#65533;&#65533;4&#65533;j&#65533;]&#65533;&#65533;&#65533;&#65533;i&#65533;9&#65533;v&B&#65533;0j+&#65533;;7&#65533;4
&#65533;#01E &#65533;&#65533;58&#1762;
K&#1151;&#745;
&#65533;&#65533;aJ&#65533;&#65533;y&#65533;&#65533;A,K&#65533;&#65533;&#65533;&#65533;&#65533;&#65533;&#65533;&#65533;E&#65533;&#65533;f&#65533;&#65533;%*&#65533;&#65533; &#1200; P&#65533;@&#65533;x6&#65533;&#65533;`&#65533;f&#65533;:&#65533;&#65533;f&#795;&#65533;6\&#65533;&#65533;g&#65533;vGI&#65533;&#65533;&#65533;&#1076;&#65533;&#65533;&#65533;&#65533;&#65533;&#65533;&#65533; f.pe&#65533;&#65533;%&#65533;&#65533;&#65533;yj&#65533;&#65533;K&#65533;&#65533;+&#65533;s&#65533;Q{&#65533;7-0a&#65533;Z9&#65533;&#65533;&#65533;`a>&#65533;&#65533; "&#65533;&#65533;&#65533;s1$ &#65533;E&#65533;#&#523;&#65533;f\&#1190;5kE&#65533;&#65533;9&#65533;&#65533;#&#65533;&#65533;A&#18426;&#65533;&#65533;&#65533;Ou&#65533;&#65533;fN&#65533;&#65533;&#65533;:P&#65533;{&#65533;f%b&#65533;&#65533;UT&#65533;u
q&#65533;,p&#65533;&#65533;I&#65533;&#679;&#65533;&#65533;X8&#65533;n&#65533;,&#65533;&#65533;~mJ&#65533;&#1840;&#1260;DL&&#65533;}%&#65533;e&#65533; &#65533;&#65533;&#65533;&#65533;&#65533;L` &#65533;e&#65533;[&#65533;r:ri&#65533;V|&#65533;`&#65533;&#65533;&#65533;&#65533;&#65533;&#65533;oA&#65533;Mx#fm&#65533;Vv&#65533;UU&#65533;44&#65533;E&#65533;&#65533;t&#65533;D.9&#65533;&#65533;{&#65533;.&#65533;&#65533;E&#65533;&#65533;&#65533; &#65533;&#65533;&#65533;&#65533;	&#65533;&#65533;&#65533;?b&#65533;&#65533;&#65533;>&#65533;&#65533;`v5&#65533;da&#65533;&#1344;W =&#65533;hF&#65533;c6E&#65533;VPj&#65533;&#65533;&#1084;&#477667;&#65533;&#65533;&#65533;!r$&#65533;&#842;|&#65533;&#65533;GI&#65533;R&#65533;X&#65533;&#65533;e!&#65533;&#1885;e
i&#65533;&#65533;R&#1229;
A1&#65533;M0&#65533;n.T&#65533;X&#1464;	&#65533;&#65533;&#65533;&#65533;&#65533;1&#65533;&#65533;&#65533;&#65533;CMv&#65533;&#65533;M=&#65533;&#65533;&#65533;( vC&#65533;40/&#65533;V3&#65533;D`&#65533;&&#65533;z&#65533; &#65533;&#65533;H&#65533;{&#65533;;0b +k/&#65533;&&#65533;F&#65533;&#65533;&#65533;&#1979;1&#65533;6&#65533;V
2&#65533;&#65533;1&#65533;*&#65533;9&#65533;&#65533;tD&#65533;7Kg&#65533;1u.&#65533;4j&#65533;&#65533;yZ&#65533;&#65533;E&#65533;L&#65533;&#65533;&#65533;&#65533;2&#65533;&#65533;&#65533;&#65533; &#65533; $0&#65533;&#65533;&#65533;&#65533;D5@ (@&#65533;	MbSJ&#65533;&#65533;&#65533;Qr&#65533;2&#65533;{&#65533;&#65533;&#65533;&#65533;v,\&#65533;&#65533;V&#65533;H&#65533;&#65533;|&#65533;$G$&#65533;&#65533;c&#65533;&#65533;'8&#65533;V7&#65533;&#65533;&#65533;&#863;&#65533;&#65533;D&#65533;2&#65533;&#65533;d>&#65533;&#65533;~&#65533;&#65533;&#65533;&#65533;v&#65533;X&#65533;&#65533;&#65533;&#65533;&#65533;&#65533;7M&#65533;&#65533;-&#65533;&#65533;&#65533;' 1 &#160;&#65533;D63!@ @&#65533;&#65533;`mp@&#880;&#65533;&#65533;}&#65533;&#65533;&#65533;I&#65533;N&#65533;h&#65533;}&#2045;3$tV$o&#65533;{i&#65533;8&#65533;&#65533;B1L&#65533;&#65533;$&#65533;_&#65533;&#130;1&#65533;&&#65533;HE&#65533;&#65533;Q_&#65533;C&#65533;&#65533;&#65533;*7&#65533;tB&#65533;S&#65533;&#65533;m&#65533;&#48915;&#65533;&#46677;&#65533;&#65533;&#65533;c&#718;_z&#65533;Dd'`&#65533;6&#65533;I :&#65533;p&#65533;&#65533;"&#65533; 3&#65533;M&#65533;&#65533;&#65533;&#65533;&#65533;};&#65533;p&#65533;#&#65533;&#65533;&#758;#&#65533;#&#65533;g&#65533;&#65533;*m&#65533;V&#307;h&#65533;&#65533;3&#65533;&#65533;&#65533;&#65533;&#65533;&#65533;&#65533;sN+ &#65533;c&#65533;&#65533;&#65533;&#65533;&#617;&#65533;ib>&#65533;&#761;&#65533;?&#65533;&#65533;&#65533;&#65533;&#65533;E, &#1128;'&#65533;&#65533;&#65533;&#65533;&#65533;^&#65533;&#65533;z&#65533;&#65533;&#65533;&#65533; &#65533;At[&#65533;&&#65533;&#65533;u&#65533;Z&#65533;&#65533;>f-B`&#65533;&#65533;e0P4&#65533; =&#65533;Jk&#65533;3?b&#65533;&#65533;&#65533;1&#1986;p&#65533;&#65533;W&#65533;&#65533;u&#65533;|&#65533;*&#65533;3&#65533;&#65533;&#2046;IR&#65533;n$6PP&#65533;b
=X&#1311;&#65533;&#1861;c&#65533;&#65533;&#65533;
>&#65533;P&#65533;^&#65533;&#880;&#65533;2K&#65533;&#65533;&#65533;&#65533;&#65533;&#65533;W&#65533;&#65533;=&#65533;&#65533;#&#65533;&#65533;&#65533;81&#65533;&#65533;j&#25813;&#65533;g+&#65533;_&#65533;&#65533;&#65533;&#65533;&#65533; F+&#65533; &#65533; cC &#65533;&#65533;:&#65533;&#65533;&#65533;q7)k&#65533;5&#65533;[Z&#65533;&#65533;&#65533;lG0%Dg7&#65533;C&#65533;&#65533;&#65533;=&&=& -=(*$!1&#65533;&#65533;&#65533;&#65533;&#65533;&#65533;&#65533;&#65533;&#65533;&#65533;&#65533;&#65533;&#65533;&#65533;&#65533;&#65533;&#65533;&#65533;&#65533;&#65533;&#65533;&#65533;&#65533;&#65533;&#65533;&#65533;$&#65533;&#65533;&#65533;&#65533;&#65533;&#65533;&#735;&#65533;&#829;C&#65533;&#1184;&#65533;&#65533;&#65533;&#1271;&#1397;)0&#65533;&#1594;&#65533;)&#65533;&#65533;&#1447;&#65533;&#65533;&#65533;((&#65533;+&#65533;&#65533;&#65533;&#65533;0a&#65533;A	h&#65533;P&#65533;&#65533;&#65533;7 &#65533;!.0b&#65533;(J&#1767;Q!D&#65533;&#65533;G&#65533;&#65533; n<D&#65533;@&#65533;&#65533;&#65533;	"8&#65533;		B&#65533;`!C&#65533;@M&#65533;&#65533;&#65533;'X
|z &#65533;&#65533;&#65533;&#65533;Hq&#65533;&#65533;&#65533;[&#65533;&#65533;&#65533;&#65533;&#65533;&#65533;mW^T&#65533;&#1658;&#65533;a&#65533;
a&#362;]&#65533;&#65533;P&#65533;<&#65533;&#65533;&#437;&#65533;Vk&#65533;mE5&#65533;&#65533;\PwU&#65533; &#65533;C&#65533;*U&#65533;&#65533;&#65533;4`&#65533;sDx&#3522;&#65533;&#65533;BiL&#65533;c&#461;	8D&#65533; &#65533;&#65533;D7&#10934;&#65533;&#65533;&#65533;P&#65533;&#65533;&#65533;s&#65533;V"&#65533; &#65533;M	&#65533;mX &#65533;\&#65533;&#65533;&#65533;T&#65533;&#65533;&#65533;uA&#65533;R&#65533;&#65533;UPQ#&#65533;2&#65533;&#65533;E55&#65533;x&#65533;&#65533;&#65533;&#65533;_&#65533;&#65533;x&#65533;d&#65533;e&#65533;&#65533;/&#65533;&#65533;-&#65533;E5Y&#65533;Q&#65533;%&#65533;z&#65533;&#65533;P&#65533;)&#65533;&#65533;r+&#1557;&#577;#XV&#65533;&#65533;O7H&#65533;&#65533;pXSJ&#65533;&#65533;&#65533;'	!J&#65533;&#65533;&#65533;ZG &#65533;&#65533;M&#65533;!E`&#65533;7&#65533;&#65533;K,&#65533;Zf&#65533; g&#65533; &#65533;\H&#65533;h&#65533;&#65533;`&#65533;&#65533;&#65533;.&#1113;&#65533;`+wy&#65533;x&#65533;&#65533;r&#65533;/&#65533;&#65533;&#65533;&#65533;	x&#65533;&#65533;`&#65533;)M&#65533;f&#65533;&#65533;*&#65533;L&#65533;A&#65533;&#65533;W&#65533;<p` &#65533;PR	+x`Y+0B&#65533;xP&#65533;&#65533;&#65533;C&#65533; j&#65533;	
 &#65533;PK0&#65533;&D&#65533;&#65533;6[u[T&#65533;@#e&#65533;&#65533;C?L&#65533;Ro&#65533;&#65533;h&#65533;&#65533;&#65533;=(&#65533;Ai&#65533;&#65533;	5@P@&#873;r&#65533;&#65533;` @v&#65533;`&#65533;3Y&#65533;&#65533;&#65533;4&#65533;&#27966;dIm-b~r&#65533;;&#1198;&#65533;&#65533;z&#65533;2#&#65533;zbbr&#65533;&#65533;B )]C&&#65533;&#65533;&#65533;
+&#65533;`':`&#65533;P&#65533; &#65533;&#65533;p/&#65533;Z&#65533;4&#1040;C1tCC&#65533;f&#65533;E&#65533;&#65533;H&#843;&#65533;u4&#65533;l$&#65533;K?&#65533; &#65533;%&#65533;&#65533;&#65533;&#65533; &#65533;0&#65533;&#65533;	#X&#65533;&#65533;:&#65533;&#65533;&#65533;,&#65533;&#1821;1&#65533;&#65533;&#65533;&#65533;A'.&#65533;<yI3&#65533;D&#65533;K9&#65533;6&#65533;K1^
8.&#65533;&#65533;b;M&#65533;&#1058;C~&#65533;)&#65533;&#65533;&#65533;&#65533;r&#65533;s&#65533;\&#65533;&#65533; P&#130;8&#65533;R&#65533;&#65533;+&#65533;&#65533;&#65533;$&#34818;&#65533; B&#65533;1,&#65533;h&#65533;&#65533;&#65533;&#65533;VF&#65533;Tl(&#65533;&#65533;&#65533;&#65533;&#65533;&#65533;&#65533;&#65533;&#65533;&#65533;&#1561;&#65533;
'l&#65533; $&#65533;&#65533;&#65533;&#65533;t&#65533;&#65533;c(t0&#65533;l &#65533;h&#65533;&#65533;&#65533;G&#65533;hc&#65533; A&#65533;&#65533;&#65533;&#1020;L&#1914;PNg&#65533;n&#64596;w&#65533;}f&#65533; |&#65533;a&#65533;^&&#65533;&#65533;eMt&#65533;88`a_ BX&#65533;=&b&#65533;	$&#1081;6&#65533; &#65533;@3!DP&#65533;&#65533;m&#65533;&#65533;&#65533;)&#65533;*&#65533;&#65533;&#65533;!A@&#65533;l3&&#65533;&#223;IHL&#1287;(BX&#65533;&#65533;(@!4&#65533;,&#65533;&#65533;;&#65533;&#65533; <&#65533;d&#65533;FvJW b&#65533;'v&#65533; +&#65533;PT PcFh-/U	iU)aW^&#65533;o-&#65533;&#65533;&#65533;&#1508;C&#65533;&#65533;&#65533;+z&#65533; *T7&#65533;&#65533;P&#65533;N&#1432;&#65533;&#65533;,&#65533;&#65533;	@&#65533;`&#65533;0 &#65533;&#65533;&#65533;8&#1175;&#65533;&#65533;&#65533;&#62203;&#65533;&#65533;&#65533;45&#65533;&#65533;&#65533;&#65533;N&#65533;&#65533;&#65533;J&#65533;1 $ p&#65533;&#65533;g&#65533;F&#1088;&#65533;a@&#65533;bp&#65533;&#65533;h	&#65533;&#65533;&#65533;&#65533;&#65533; ^ X&#65533;x&#65533;&#65533;k&#65533;&#65533;&#65533;&#65533;&#65533;&#65533;&#65533;SC^1l&#65533;&#228;&#65533;p&#65533;T&#65533;&#65533;&#65533;N6&#65533;8&#65533;V&#65533;)%fCy@&#65533;&#1556;&#65533;N&#65533;&#65533;&#65533;! 	(&#65533;&#65533; @X&#65533;P0bm/&#65533;&#65533;Uf^&#65533; 8&#65533;/U(J&#65533;&#65533;
W&#65533;&#65533;&#65533;'&#65533;&#65533;&#65533;&#65533;J3&#391;&#65533;F&#65533;%&#65533;AL&#65533;&#65533;Xm&#65533; 8 &#65533;&#65533;&#1103;t&#65533;&#65533;&#65533;q&#65533;&#65533;&#65533;C&#65533;g|ML&#65533;x&#65533;a&#65533;&#65533;&#65533;&#65533;&#65533;4&#65533;&#65533;&#65533;P_&#65533;[&#65533;&#65533;@@aA&#65533;^&#65533;&#65533;J&#65533;xM;9q&#65533;@&#65533;&#65533;kN x&#65533; &#65533;&#65533;&#65533;&#65533;3&#65533;&#65533;8$&#65533;&#65533;"CI &#65533;8F3%d4&#65533;&#65533;I&#65533;b&#65533;&#65533;p&#65533;)M3/&#65533;*&#65533;&#65533;&#65533;U8&#65533;&#65533;H&#65533;Ex@ &#65533;&#65533;&#65533;b&#65533;L&#65533;b -h&#65533;&#65533;J&#65533;l&#65533;&#65533;&#65533;&#65533;&#65533;'&#65533;N&#65533;&#65533;f&#65533;?&#65533;&#65533;x&#65533;N,&#65533;&#65533;`8-&#65533;&#65533;&#65533;,&#65533;HD&#1025;&#65533;&#65533;k3^&#65533;&f &#65533;&#65533;&#65533;&#65533;(A&#65533;t&#65533;!B &#65533;0&#65533;gZ&#65533;f&#65533;,"&#65533;iP&#65533;&#65533;*n\k&#65533;J&#65533;&#65533;!(&#65533;3&#65533;I&#65533;&#65533;n &#65533;&#65533; t8&#65533;t &#65533;t&#65533;.'&#65533;z&#65533; &#65533;`$) H[&#65533;&#65533;&#65533;)&#65533;&#65533;&#65533;&#65533;&#65533;4M&#65533;ly@&#65533;6Ji&#65533;&#65533;&#65533;&#65533;&#65533;&#65533;5&#65533;&#65533;&#65533;5&#65533;&#65533;&#65533;&#65533;
&#65533;d5&#65533;=@&#65533;&#65533; &#65533;&#65533;&#544;z&#65533;n&#65533;&#65533; &#65533;@&#65533;&#65533;&#65533;ef9&#65533;&#65533;!&#65533;&#65533;D"7&#65533;&#65533;V&#65533;"&#65533;&#605;Hd$TL&#65533;Op&r	g:SN:&#65533;&#65533;&#65533;2i&#65533;f@&#65533;h&#65533;&#65533;&#65533;&#65533;(&#65533;&#65533;&#65533;&#65533;.&#65533;4@&#65533;tH&#65533;gp&#65533;=&#65533;E&#65533;-&#65533;&#65533;&#65533;&#65533;&#65533; &#65533;1&#65533;&#65533;&#65533;|O&#65533;&#65533;E&#65533;&#65533;&#65533;\T&#65533;m$P(&#65533;&#65533;L&#65533;&#65533;&#65533;&#65533;&#65533;

&#65533; DmQ&#65533;&#1071;&#65533;&#791;7&#65533;V&#65533;&#65533;&#65533;C2&#65533;&#65533;q&#65533;"&#65533;&#65533;&#65533;$3B&#65533;&#65533;,&#65533;4&#65533;&#65533;&#65533;w&#65533;&#65533;i&#65533;#(&#65533;kQ '&#65533;&#65533;1%&#65533;e	&#65533;&#65533;&#65533;&#65533;$5&#65533;&#65533;&#65533;:&#65533;&#65533;<6&#65533;E
&#65533;&#65533;o&#65533;E&#65533;&#931;+5V&#65533;4&#65533;v&#65533;&#65533; &#65533;&#260;8j&#65533;E&#65533;&#65533;_&#65533;&#65533;
&#65533;`&#65533;g&#65533;q&#65533; 0&#65533;<&#65533;&#65533;Y&#65533;(&#65533;P"
&#65533;&#65533;&#65533;~&#65533;&#65533;&#65533;&#65533;&#65533;&#65533;)mN&#576;&#65533;&#65533;&#390;1&#65533;!&#65533;&#65533;&#65533;	l &#65533;&#65533;&#65533;#&#65533;D
,&#65533;&#65533; &#65533;&#65533; y&#65533;
&#65533;&#65533;&#65533;&#65533;O&#65533;%#&&#65533;zG&#65533;1.&#65533;&#65533;&#65533;V;T&#65533;&#65533;&#65533;s&#11542;&#65533;S6&#65533;a&#65533;&#65533;P& 4&#65533;p l&#65533; 
&#65533;&#1406;T Q&#65533;aI&#1025;&#65533; 8%v&#65533;&#65533;&#65533;&#65533;&#65533;&#65533;o.!&#65533;4&#65533;i&#65533;&#65533;&#65533;8.l6&#65533;&#1816;&#65533;:3G
&#65533;&#65533;&#65533;oB&#65533;&#1534;&#65533;1&#65533;D&#65533;&#65533;V&#65533;&#65533;&#65533; &#65533;
&#65533;	&#65533;]Sc&#65533;&#65533;uA&#65533;j,&#65533;jM&#65533;&#65533;&#1213;&#1591;&#1250;&#65533;
&#65533;&#65533;&#588;&#704;E)s&#65533;&#1510;dUN]W&#65533; V&#65533;i&#65533;L&#65533;&#65533;^&#65533;a&#65533;&#65533;.!0 &#65533;&#65533;&#65533;~&#65533;@&#65533;&#65533;e&#65533;&#65533;&#65533;&#1778;,&#65533;&#65533;4S&#65533;&#65533;&#65533;&#65533;B&#65533;&#65533;K&#65533;a&#65533;&#564;$:&#65533;&#65533;O&#65533;&#65533; L&#65533;@&#65533;,&#65533;&#65533;&#65533;{&#65533;A}&#65533;&#65533;&#65533;]&#65533;5&#65533;Hu&#65533;;&#65533;f&#65533; .I&#65533;!&#65533;o&#65533;&#65533;:&#65533;&#65533;, T5&#65533;&#65533;uS&#65533;&#65533;\-['&#65533;o_&#65533;&#65533;&#1433;V&#65533;&#65533;&#747;&#65533;&#65533;&#65533;&#65533;i&#65533;&#65533;
z9&#65533; &#65533;1+&#65533;K&#65533;&#65533;&#65533;P&#65533;&#65533;H@&#65533;&#65533;&#65533;J&#2020;&#65533;v&#65533;&#65533;8&#65533;!7&#65533;7&#65533;&#65533;&#65533;f&#65533;#}&#65533;#&#65533;1T&#65533;&#65533;&#65533;&#65533;*&#65533;r&#65533;R *p3  $&#65533; !&#65533; &#65533;&#65533;&#65533;&#65533;W&#65533;X!%--&#65533;hv&#65533;:&#65533;&#65533;&#65533;U&#65533;hTQW"M&#65533;&#65533;}&#65533;&#65533;o&#65533; cl&#65533; &#65533;&#65533;.&#65533;ibav&#65533;v&#65533;7}F&#65533;&#65533;@q&#1107;W,&#65533;B$&#65533;&#65533;&#65533;&#65533;&#65533;/`7WtX&#65533;&#65533; &#65533;&#65533;x&#65533;Zavl3&#65533;gf&#65533;&#1460;f&#1716;M)AZ&#65533;&#65533;y&#65533;&#65533;&#65533;Q&#65533;c&#65533;q@+&#65533;&#65533;&0=&#65533;}&#65533;B&#65533;&#65533;&#26632;&#1408;i&#880;&#65533;SCS&#65533;&#65533;5/&#65533;&#65533;F
@i&#65533;S&#65533;&#65533;&#65533;p&#65533;&#65533;&#65533;`I3&#65533;>H
 &#65533;
&#65533;-&#65533;&#65533;B&#65533;&#65533;	k"&#65533;	&#65533;&#65533;v&#65533;7:&#65533;!&#65533;&#65533;r$G5&#65533;L+$T&#65533;D&#65533;&#65533;&#65533;I &#65533;S&#65533;N!&#65533;y5W2&#65533;W0&#65533;&#65533;4&#65533;'-`&#65533;&#65533;u&#65533;	U&#65533;	&#65533;ezr&#65533;@4fw&#65533;
&#65533;q|&#65533; !`,&#65533;w-&#65533;eC1 p&#65533;&#65533;;Oa&#65533;v&#131;F&#65533;&#65533;&#65533;&&#65533;&#65533;
d&#65533;C&#65533;&#65533;H&#1287;{&#65533;D}&#65533;&#65533;0&#65533;p&#65533;&#65533;&#1376;&#65533;-&#65533;d%&#65533;t&#65533;1pG&#65533;9'a&#65533;9&#65533;&#65533;&#65533;&#65533;;&#65533;5bf&#65533;&#65533;)&#65533;Jj&#65533;1&#65533;f&#65533;W9&#65533;#a4&#65533;/&#65533;&#65533;E0&#65533;&#65533;a&#65533;C k&#65533; O&#65533;1`&#65533;-Qi&#65533;&#65533;&#65533;u&#65533;&#65533;&#65533;}&#65533;(&#65533;&#65533;xu&#563;&#65533;f&#65533;_&#65533;&#260;&#976;&#65533;fr&#65533;&#65533; (&#65533;|&#65533;p
 &#65533;<I!\&#65533;&#65533;}a.&#65533;^1&#65533;WA&#65533;x@w&#65533;&#65533;/&#65533;0[dx&#65533;&#65533;;&#65533;_&#65533;&#402;&#65533;&#65533;jx&#65533;&#65533;"&#65533;f\q`$Q&#65533;_&#65533;#8&#65533;y1a[&#65533;_&#65533;&#65533;&#65533;  &#65533;5&#65533;&#65533;&#65533; &#65533;	+p&#65533; E&#65533;P&#65533;&#65533;+&#65533;x&#65533;$I&#65533;
&#65533;v&#65533;&#65533;u&#65533;9&#65533;V'&#65533;Yi &#65533;&#65533;k&#65533;I6&#65533;_"& |T&#65533;&#65533;D%PQB)&#65533; &#65533;;&#65533;0&#65533;&#65533;	&#65533;g	Bi/~t $&#65533; @7P0ra&#65533;&#65533;&#65533;&#65533;&#65533;r&#65533;&#65533;@`&#65533;&#65533;YHilV&#65533;&#65533;&#65533;q&#50386;rt&#65533;$&#65533;&#65533;	&#65533;&#65533;&#65533;H&#65533;:&#65533;eMy &#65533;&#65533;c&#65533;`' &#65533;	P&#65533;Q5&#65533;%TDu&#65533;8c&#65533;&#65533;,+&#65533;4&#65533;&#65533;\&#65533;&#65533;8&#65533;&#65533;&#65533;XW&#65533;&#65533;z5E&#65533;&#65533;&#65533;5&#65533;&#65533;5d&#65533;-&#65533;.&#65533;&#65533;C&#65533;B-=&#65533;&#65533;&#65533;&#65533;BzF }R#W;&#65533;&#65533;&#65533;&#65533;69&#65533;3`&#65533;&#65533;&#65533;&#65533;AF&#65533;	*6&#65533;M&#65533;#m&#65533;C)0&#65533;&#65533;&#65533;G Y&#65533;&#65533;L50 &#65533;
&#65533;T A+&#65533;&#65533;!&#65533;&#65533;&#65533;&#65533;*0$&#65533;4&#65533;&#65533;]&#65533;&#65533;&#65533;&#65533;S&#65533;<&#65533;@&#65533;&#65533;&#65533;&#65533;&#65533;BbB&#65533;(&#65533;&#65533;$&#65533;&#65533;&5&#65533;&#65533;PI&#65533;&#65533;&#65533;A&#65533;`q &#65533;#?Z&#65533;U&#65533;0.&#65533;h&#65533;!z &#65533;&#65533;H&#65533;&#65533;n[T7&#65533;>s&#65533;&#1494;a;&#65533;&#65533;1)P&#65533;&#65533;vyM&#65533;&#65533;s@&#65533;>&#65533;yT&#65533;1-&#65533;&#65533;@$Rx#@&#65533;P	0&#65533;&#65533;1&#65533;&#65533;_hb&#65533; &#65533;V
NJU&#65533;;&#65533;&#65533;w&#65533;&#65533;&#65533;^IV&#65533;*&#65533;(2&#65533;VFXBu&#65533;0&#65533;&#65533;p&#65533;&#65533;&#65533;Mf&#65533;$@&#65533;&#65533;&#65533;urqt! &#65533;T%da	&#65533;&#65533;&#65533;WI$ 2&#65533;&#65533;p&#65533;&#65533;h&#65533;n&#65533;2&#65533;N&#65533;@&#65533;s&#65533;0s&#65533;>$1-q.)&#65533;:&#65533;&#65533;&#65533;&#65533;&#65533;&#65533; &#65533;s*Co&#65533;*&#65533;&#65533;s&#65533;`&#65533;#P&#65533;13&#65533;&#65533;>&#65533;/Y&#65533; &#65533;&#1546;&#65533;p"p\&#65533;&#65533;&#65533;e&#65533;5W&#65533;&#65533;&#499;V&#65533;&&#65533;&#65533;e&#65533;&#65533;P &#65533;&#65533;&#1223;&#65533;&#65533;&#65533;&#65533; &#65533;G&#65533;4&#65533;&#65533;5&#65533;&#65533;a3=7
&#65533;&#65533;mw&#65533;	G&#65533;NP&#65533;g&#65533;&#65533;x&#65533;x&#65533;&#65533;&#65533;0&#65533;&#65533;
/Aylx&#65533;&#65533;&#65533;&#65533;5@{Y&#65533;{q&#65533;m.&#65533;2&#65533; %&#65533;&#65533;&#65533;47>&#1041;&#65533;i&#65533;&#65533;&#65533;&#65533;%D&#65533;&#65533;$&#65533;tq&#65533;&#65533;&#1257;ee<&#65533;&#65533;% &#65533;^&#65533;&#65533;&#65533;*&#65533;s{~5&#65533;&#65533;&#65533;&#65533;&#65533;=&#65533;&#65533;&#65533;X,&#65533; q&#65533;&#65533;	5@&#1303;	D"&#65533;&#65533;-`&#65533;&#65533;&#65533;<&#65533;cV &#65533;&#65533;&#65533;&#65533;(>&#65533;X&#65533;&#65533;0&#65533;Ym&#65533;&#65533;
&#65533;&#65533;&#1708;/W&#65533;&#65533;'&#65533;&#65533;7&#65533;&#65533;q&#65533;&#65533;Ixd&#596;q:&#65533;G7&#65533;X&#65533;p@#H&#65533;# "@&#65533;&#65533;&#65533;#`Q&#65533;&#65533;'&#65533;I&#65533;S,&#65533;bA&#65533;{&#65533;Eol&#65533;J&#65533;&#65533;B&#65533;&#65533;V:]+\
v! 10&#249;#&#65533;&#65533;&#65533;FV&#65533;&#65533;1/&#65533;SB&#65533;&#65533;0B&#65533;'&#65533;&#65533;&#1041;&#65533;S&#65533;R&#65533;xA&#65533;!&#65533;&#65533;<1$L&#65533;&#65533;#&#65533;m&#65533;&#65533;&#65533;L.&#65533;L&#65533;&#65533;&#65533;eF5&#65533;?&#65533;&#65533;&#65533; P&#65533;S&#65533;&#65533;"&#65533;&#65533;&#65533;6&#65533;&#65533;g&#65533;>&#65533;&#65533;=@ >0&#65533;B&#65533;&#65533;&#65533;	2&#65533;
&#65533;&#65533;D&#65533; [E
&#65533;\&#65533; &#65533;&#65533;&#65533;&#65533;-Z&#65533;;C6&#65533;&#65533;iP[i&#65533;&#65533;&#65533;&#65533;W&#65533;&#65533; &#65533;W&#223;&#425;&#65533;&#65533;|t[Kv	&#65533;&#65533;&#65533;tb&#65533;	&#65533;&#65533;&#65533; L$&#65533;&#65533;G&#65533;&#65533;&#65533;&#65533;&#65533;&#65533;&#65533;&#65533;0&#65533;E&#65533;Q&#65533;&#65533;&#65533;`;&#65533;&#65533;q`n&#65533;aJ"&#65533;t;WH&#65533;#&#65533;E=&#65533;:&#65533;`1P&#65533;&#65533;R5" +&#65533;&#65533;&#65533;&#65533;db'F&#65533;A&#65533;&#65533;0&#65533;&#65533;c&#65533;&#65533;&#65533;a7&#65533;&#1059;b&#65533;&#65533;&#65533;&#65533;&#136;s&#65533;&#65533;&#65533;&#848;&#65533;E&#65533;&#65533;&#65533;&#228;p&#65533;&#65533;&#65533;&#65533;s&#65533;J&#65533;&#65533;J&#65533;&#65533;^O&#65533;A&#65533;&#65533;Au9&#65533;g&#65533;*&#65533;&#65533;&#1383;&#65533;&#65533;x&&#65533;&#65533;F\Z&#65533; cZ&#1092;Y&#65533;&#1855;&#65533; #=[*E &#65533;0&#65533;_ag<W&#65533;&#65533;&#65533;^ YL $@&#65533;&#65533;&#65533;&#65533;,0t ]b&#65533;&#65533;z&#65533;P&#65533;&#65533;T&#65533;&#65533;
&#65533;&#65533;0*/\'&#65533;&#1045;&#65533; P&#65533;0&#65533;
2&#65533;&#65533;&#65533;&#65533; =&#65533;&#65533;l	&#65533;&#65533;IB&#65533;5^&#65533;CL&#65533;&#65533;\&#14960;&#65533;i<&#65533;&#65533;:&#65533;&#65533;4&#1057;&#65533;&#65533;,&#65533;&@7&#65533;&#65533;X&#65533;s&#65533;&#65533;&#65533;&#65533;&#65533;ag&#65533;&#1772;&#65533;S&#1536;y&#65533;W&#65533;&#65533;)&#1637;)&#65533;(y&#65533;CR &#65533;&#65533;G&#65533;$0&#65533;&#65533;G( UEs%@	1&#65533;&#65533;q&#65533; &#65533;u
&#65533;&#65533; &#65533;&#65533;&#65533;
9q;&#65533;&#65533; &#65533;{aBo&#65533;&#65533;o&#65533;u&#65533;`c&#913;.fWd&#65533;M&#65533;&#65533;"&#65533;&#65533;&#65533;k: pi&#65533;a1^&#65533;&#65533;&#65533;H&#65533;&#65533;&#65533;&#65533;&#65533;&#65533;^#&#65533;U&#65533;&&#65533;&#65533;&#65533;&#65533;&#65533;&#65533;x3&#65533;&#65533;L&#65533;&#65533;) &#65533;&#65533;"&#65533;7&#65533;P&#65533;!#Ss&#65533;]9:R&#65533;&#65533;&#65533;>b~&#65533;!/&#65533;&#65533;&#65533;&#65533;&#65533;  :&#65533;&#65533;&#65533; &#65533;&#65533;f7G&#65533;&#65533;&#65533;` &#65533;G&#65533;&#65533;&#65533;aG&#65533;b&#65533;&#65533;&#65533;B&#65533;&#65533;&#10800;B&#65533;L&#65533; &#65533;K7&#845;&#65533;^&#65533;&#65533;&#65533;&#1969;]R &#65533;-&#65533;kB&#65533;0 .U&#65533;&#65533;
>f&#65533;&#65533;@&#65533;#&#65533;&#65533;-&#65533;"&#65533;	@&#65533;&#65533;&#65533;9&#65533;Q)!G?&#65533;V&#65533;fF&#65533;:&#65533;&#65533;-&#65533;&#65533;b<9&#65533;3&#65533;_&#65533;s.&#65533;&#65533;!z6&#65533;z&#65533;N&#65533;/UD 0=&#65533;d&#65533;&#65533;&#65533;&#1915;pp&#65533;&#65533;0&#65533;&#65533;^Gcbs&#65533;&#65533;\&#65533;4&#65533;&#65533;&#65533;p5}&#65533;&#65533;lm&#65533;f&#65533;&#65533;0&#65533;&#65533;j&&#65533;\R&#234;&#65533;&#40768;&&#65533;0 &#65533;lhQj&#65533;@ &#65533;&#65533;	&#65533;yq&#65533;&#65533;{6&#65533;&#65533;QN4 000'&#65533;_&#65533;A&#1634;Q"&#65533;&#352;f&#43805;}F &#65533;&#65533;8&#65533;4"B&#65533;x&#65533;&#65533;X- 	&#65533;&#65533; &#65533;"&#65533;N&#65533;T'&#65533;73&#65533;.Pq&#65533;4&#65533;&#65533;&#65533;&#65533;&#65533;0F&#65533;I&#65533;&#1251;
&#249;&#1533;p'-&#65533;&#65533;2~&#65533;
&#65533;VS&#65533;&#65533;&#65533; &#65533;&#1055;P&#65533;7p&#65533;R&#65533;t&#65533;:&#65533;&#65533;&#65533;U&#65533;&#65533;&#65533;&#65533;.&#512;{6T&#65533;`2~&#65533;@&#65533;&#65533; &#482;Qd/&#65533;`&#65533;t &#65533;7&&#65533;&#65533;d&#65533;&#65533;&#65533;'"&#65533;&#65533;&#65533; )&#65533;&#1627;&#65533;&#65533;g` 	&#65533;#&#65533;&#65533;j&#65533;S&#65533;&#65533;0&#65533;0@&#65533;&#65533;W&&#65533;&#65533;&#65533;&#65533;&#65533;&#65533;&#65533;/&#65533;&#65533;h&#65533;\zV)&#65533;@ &#549;]Bz&#65533;B&#65533;&#65533;&#65533;%&#13339;&#48220;1&#65533;&#65533;&#65533;&#65533;J&#65533;a&#65533;Z9-&#65533;&#65533;-&#65533;&#65533;X=&#65533;	[-&#65533;&#65533;[O&#65533;&#65533;&#65533;&#65533;I&#65533;&#1857;z
0&#65533;&#65533;/=&#65533;[xz&#65533;&#65533;&#843;&#65533;C$&#65533;&#65533;!&#65533;E&#65533;Z&#65533;&#65533;&#65533;&#65533;yFOFhy8&#65533;)&#65533;",a"R&#65533; &#65533;&#129;&#65533;! 0R&#65533;7&#65533;&#65533;&#65533;&#1848;mW&#65533;&#65533;K&#65533;8p&#65533;&#65533;Z&#65533;&#65533;&#65533;a&#65533;&#65533;X&#65533;[&#65533;&#65533;: 0@A&#65533;> &#65533;[&#65533;ib&#1586;&#65533;[=w&#65533;&#65533;&#65533;!&#65533;&#803;&#65533;=&#65533;&#65533; &#65533;&#65533;&#65533;1#,3= $&#65533;6&&=&7&#65533;&#65533;&#65533;7	&#65533;?&#65533;7 &#65533;&#65533;&#65533;&#65533;&#65533;&#65533;&#65533;&#65533;&#65533;&#65533;&#65533; B&#65533;
&#65533;&#676;&&#65533;&#65533;&&#65533;&&#65533;$&#$*11&#65533;&#65533;&#65533;&#25082;&#65533;"&#65533;&#65533;,&#65533;&#65533;$&#65533;$&#65533;rU&#65533;&#65533;&#65533;&#65533;&#65533;\&#65533;J&#65533;PW&#65533;J&#65533;&#65533;B&#65533; R&#65533;&#529;&#65533;F^>&&#65533;p&#65533;&#65533;.u&#65533;&#65533;&#65533;&#65533;&#468;0Sr@Y&#65533;%"&#65533;+&#65533; &#65533;&#65533;&#65533;!>Z&#65533;&#65533;&#65533;&#65533;&#65533;&#65533;q&#65533;&#65533;&#65533;&#65533;
d&#65533;8bBG:<X&#65533; 
HP&#65533;I&#65533;Q	^&#65533;:[*m!&#65533;&#65533;`&#65533;&#65533;&#65533;Y&#65533;&#65533;5&#65533;&#65533;&#65533;&#65533;&#65533;8&#65533;2f&#65533;$D&#65533;a&#65533;Dc=:  &#65533;E=
|&#65533;$"&#204;tD&#65533;xP&#65533;&#65533;&#65533;&#65533;8\&#65533;@SW&#65533;}&#65533;&#65533;&#65533;&#65533;&#65533;tF_-&#65533;&#65533;&#65533;k&#65533;&#54847;\&#65533;&#65533;R%_&#65533;"&#65533;<&#65533;&#65533;&#65533;&#146;)+&#65533;T&#65533;"&#65533;/A'\o&#65533;&#65533;&#65533;&#65533;&#65533;&#869;&#65533;`fy&#65533;&#65533;H&#65533;&#65533;g&#65533;x/-&#65533;_&#65533;&#1474;&#65533;&#65533;&#65533;
` &#65533;&#65533;P&#65533;&#65533;&#65533;"&#65533; &#65533;&#65533;&#65533;&#65533;&#65533; &#65533;&#65533;&#65533;&#65533; &#65533;&#65533;&#65533;&#65533;&#65533;&#65533;B(K&#65533;&#65533;b&#65533;r&#65533;uO0&#65533;	va
&#65533;h
(,6&#418;':&#65533;&#1027;&#65533;&#65533;	&#65533;&#65533;&#65533;pA
&#65533;&#65533;&#65533;&#65533;p&#65533;  D&#953;@&#65533;&#65533;B&#65533;G&#65533;&#65533;w&#65533;o&#65533;5&#65533;v{5'@rY&#65533;)f.!&#65533;&#65533;&#65533;/e^W&#65533;&#65533;&#65533;t&#65533;%QB+&#65533;$&#65533;&#65533; ]&#65533;&&#65533;&#65533;&#65533;&#65533;AiX&#65533;&#65533;!)&#65533;&#65533;&#1328;P&#65533;;!&#65533;`1&#65533;&#65533;&#65533;e&#65533;p@&#65533;8J[;&#65533;5!)&#65533;&#65533;&#65533;
 &#65533;&#65533;&#519;+&#65533;	&#65533;_%Nx&#65533;&#564;&#65533;@&#65533;Z&#65533;&#65533;&#1176;(&#65533;5&A0&#65533;&#65533;$&#65533;&#65533;
(t&#65533;&#65533;+&#65533;0&#65533;<&#65533;&#65533;,&#65533;&#65533; @5&#65533;&#65533;3te`&#65533;1&#65533;&#65533;xZ&#65533;"gL$&#65533;&#65533;&#65533;&#65533;&#65533;D&#65533;&#65533;&#65533;E&#65533;f&#65533;!2T&#65533;&#65533;&#65533;&#65533;/j&#65533;Q&#65533;c&#65533;&#65533;&#65533; # z&#65533;1&#65533;&#65533;&#65533;&#65533;&#65533;&#65533;&#65533;&#65533;3P&#65533;&#65533;=&#65533;&#65533; `B&#65533;&#65533;`&#65533;B&#65533;&#65533;-@&#65533;&#65533;&#65533;&#65533;	 jz&#65533;7x2
*;&#65533;e!)p&#65533;&#65533;&#65533;zY&.&#65533;2&#65533;U&#65533;\&#65533;&#65533;`&#65533;34&#744;&#65533;V2b :t&#65533;	&#65533;&#65533;1&#65533;&#65533;&#1026;&#65533;&#65533;A&#65533;&#65533;&#65533;&#65533;P&#65533;&#65533;Q&#65533;Y&#65533;;&#65533;N&#65533;O&#65533;jCc&#65533;&#65533;K&#65533;&#65533;9\&#65533;_Bw	&#65533;L&#65533;Z&#65533;0s&#65533;m$&#65533;q&#65533;&#65533;&#12120;&#65533;&#65533;F&#65533;&#65533;&#65533;K&#65533;x&#65533;&#65533;@&#65533;	$&#278;&#65533;&#65533;		U!4{&#65533;.4&#65533;&#65533;&#65533;&#65533;&#65533;&#65533;3&#65533;`3W&#65533; 2V&#65533;3b&#65533;&#65533;&#65533;&#65533;&#65533;7 &#65533;A&#65533;&#65533;s&#65533;&#65533;&#65533;&#65533;*N&#65533;aM&#65533;"&#65533;Y6&#65533;`TxB&#65533;&#65533;&#65533;
,@ &#65533;|Ar?&#65533;y&#65533;&#65533;'<&#65533;&#65533;&#65533;&#65533;&#65533;I.&#65533;/Z&#65533;&#65533;&#65533;&#65533;&#65533;4 &#65533;&#65533;&#65533;5&{&#1359;9&#1800;&#65533;&#65533;/&#65533;&#65533;&#65533;ny@H&#8548;	J&#65533;q&#65533;&#65533;&#65533;G&#65533;t	&#65533;$&#65533;_b&#65533; &#65533;f &#65533;H&#65533;,&#65533;&#65533;&#65533;T }~&#65533;Xr&#1218;x&#65533;&#65533;Rz&#65533;&#65533;&#65533; &#65533;g	E&#65533;&#65533;&#65533;\&#65533;J&#65533;&#65533;@0&#65533;hx&#65533;	&#65533;&#65533;&#65533;v@=e&#65533;7&#65533;&#65533;:u &#65533;@&#65533;&#65533;;&#65533;&#65533;&#65533;&#65533;&#65533; H&#65533;&#65533;l&#65533;4L:&#65533;K&#65533;&#65533;&#1341;&#65533;&#65533;&#1568;C&#65533;Q&#65533;&#65533;&#65533;J&#65533;&#65533;"{B&#65533;Xp_g&#65533;&#65533;+H&#65533;&#65533;C#(&#65533;&#65533;&#65533;&#65533;&#65533;&#65533;&#65533;o&#65533;&#65533;&#65533;&#65533;&#65533;&&#65533;&#65533; &#65533;&#65533;&#65533;&#65533;*&#65533;T@&#65533;X&#65533;&#65533;pt&#65533;&#65533;&#65533;\&#65533;&#65533;&#65533;	&#65533;1&#65533;&#65533;&#65533;&#65533;&#65533;Q&#65533;&#65533;BB	p&#65533;&#65533;vv&#65533;&#65533;&#65533;&#65533;&#65533;&#486;(&#65533;jB&#65533;&#65533;&#1214;&#65533;&#65533;&#65533;t	P, %,&#1030;t0&#65533;]@>8X.4&#65533;&#65533;(.&#65533;&#65533;h&#65533;&#65533;r&#65533;1&#65533;&#65533; 90&#65533;	&#65533;u)a&#65533;kB&#65533;@J:&#65533;&#65533;&#65533;&#65533;&#65533;dG&#65533;^e'&#65533;d&#65533;,8&#65533;&#65533;&#65533; c&#65533;eiH&#65533;&#65533;h&#65533;~ &#65533;&#65533;&#65533;&#65533;&#65533;H&&#65533;Q.J&#65533;1&#65533;&#65533;@N&#621;&#65533; &#65533;&#65533;&#65533;,&#65533;&#65533;O,&#65533;+j&#65533;&#65533;>&#65533;&#65533;&#65533;&#65533;
;H&#65533;&#65533;l&#65533;*&#65533;&#65533;I9k&#65533;@`&#65533;&#65533;&#65533;'2-&#65533;:&#65533;;&#65533;&#65533;1&#65533;@&#65533;2N&#65533;@&#65533;lA&#65533;&#65533;q&#65533;&#65533;&#65533;Z&#65533;&#65533;&#65533;[&#65533;&#65533;fB%L&#65533;.&#65533;&#65533;^&#65533;2&#3866;&#65533;P&#65533;L'&#65533;h:J&#65533;v%&#65533;bn;&#65533;|Ga&#65533;V&#65533;&#65533;&#65533;#&#65533;G&#65533;J&#65533;&#65533;&#65533;L@&#65533;z&#65533;&#65533;sy &#65533;{@&#65533;C&#65533;&#65533;`)&#65533;@&#65533;,P &#65533;@ &#65533;r&#65533;fNX&#65533;&#65533;fBa&#65533;*A&#65533;&#65533;U&#65533;&#65533;+Y&#65533;G
(&#65533;&#65533;&#65533;&#65533;i(&#65533;&#65533;&#65533;&#65533;c&#65533;` :`@]C&#1026; 	*&#65533;&#65533; :&#65533;k&#65533;&#65533;&#65533;C3T&#65533;B `&#65533;&#525;dr&#1729;&#65533;	&#65533;.&#65533;&#65533;M &#65533;T&#611;&#65533;$&&#65533;&#65533;&#65533;PY&#65533;3]n&#65533;&#65533;&#65533;X&#65533;aua&#65533;
v&#65533;&#65533;a&#65533;r*0&#65533;&#65533;;,&#65533;&#65533;^
&#65533;G&#1506;&#65533;H&	E)&#65533;&#65533;!&#65533; X&#65533;&#65533;,@,68K!Ba&#65533;(`&#65533;J&#65533;&#65533;P&#65533;&#65533;JU#&#65533;&#65533;&#65533;{&#65533;	!&#65533;T&#65533;!&#65533;&#65533;&#65533;j&#65533;&#65533;2&#65533;m&#65533; 0&#65533;=PU &#65533;&#65533;|&#65533;'DQ&#65533;Z&#65533;&#65533;'&#65533;&#65533;d&#65533;&#65533;&#65533;dEN`&#65533;&#65533;3%U[&#65533;J&#65533;Z&#65533; j'&#65533;&#65533;&#65533;I(&#65533;&#65533;&#849;4%&#65533;&#65533;K&#65533;&#65533;1&#65533;N"&#65533;M&#65533;@&#65533;J&#65533;5&#65533;&#65533;I&#65533;68;&#65533;&#65533;#uL`$&#65533;&#65533;&#65533;a@&#1656;"n4@&#65533;	T4&#65533;&#65533;z&#65533;P&#65533;&#65533;&#65533;%%&#65533;&#65533;D&#65533;&#65533;\&#65533;!&#65533;z&#65533;0L&#65533;$$
&#65533;X |&&#65533;Y#Z&#65533;`&#65533;&#65533;&#65533;
Z&#65533;&#1766;&#65533;B!9Aa&#65533;&#65533;&#65533;Is&#65533;uIk &&#65533;`&#65533;&#1034;&#65533;&#65533;&#65533;&#65533;t&#65533;&#65533;&#65533;&#65533;v&#65533;&#65533;Ax&#65533; <.K&#65533;-&#1603;IkY3&#65533;&#301;t
&#65533;F&#65533;/&#65533;&#65533;&#65533;q&#65533;&#65533;Ih&#65533;&#65533;J"&#65533;&#24564;3&#65533;&#65533;&#65533;&#65533;6&#65533;,`v&#65533;&#65533;@( &#65533;&#65533;w`&#65533;q&#65533;&#65533;(~Wm&#65533;H&#65533;E&#65533;6&#65533;&#65533;.&#65533;*uy2>&#65533;&#65533;o&#65533;mU&#65533;&#65533;&#65533;1X&#65533;&#65533;&#65533;j&#65533;	&#65533;&#65533;B:&#65533;&#65533;P&#1206;&#598;$h&#65533;&#65533;&#65533;-&#65533;&#65533;&#65533;&#65533;&#65533;&#32847;2&#65533;&#65533;&#65533;&#65533;&#65533;&#571;t&#65533;&#65533;Z&#65533;&#65533;  F&#65533;tm&#65533;&#65533;Z&#65533;W$&#65533;s&#65533;Pz&#65533;&#65533;&#65533;R*&#65533;&#65533;G&#995;}&#65533;Io  @=:#&#65533;>&#65533;.HP&r&#1371;K&#65533;H&#65533;;&#65533;0b&#65533;H&#65533;\&#65533;'&#65533;	Z L:&#65533;&#65533;&#65533;&#65533;&#65533; &#65533;&#65533;	&#65533;2PA&#65533;&#65533;&#65533; /` 5&#65533;Z,9&#65533;&#65533;gI&#367;&#65533;=&#65533;&#37450;&#398;&#65533;&#65533;&#65533;&#65533;@}&#65533;&#65533;Y&#65533;[&#65533;2*&#65533;@&#65533;&#65533;&#65533; g'&#65533;B	&#65533;&#65533;&#65533;&#65533;	`&#65533;&#65533;&#65533;&#65533;{ &#65533;{&#65533; &#65533;&#65533;&#65533;&#65533;&#65533;&#65533;&#65533;*.&#65533;x	&#65533;&#65533;&#65533;&#65533;&#65533;&#65533;1&#65533;w&#65533;h&#65533;pA C'&#65533;:&#65533;b&#65533;&#65533;R&#65533;&#65533;x&#65533;&#65533;:=&#65533;&&#65533;&#65533;I1xq&#65533;p&#65533;d9&#65533;[&#65533;p&#65533;!)&#65533;&#65533;^&#65533;Ck*&#65533;&#65533;Q:v*0`c$ &#1776;== F7&#65533; @&#65533;3&#65533;&#65533;3;p&#65533;P&#1639;}&#65533;&#65533;&#65533;#M&#65533;&#65533;&#288;dq&#65533;&#65533;&#65533;; 4&#65533;~&#65533;&#65533;	&#65533;&#65533;+P &#65533;c0&#65533;Q&#65533;q'`P1ovN&#65533;&#1217;8	&#65533;F0&#65533;ow&#65533;&#65533;a!g&#65533;&#65533;&#65533;i&#65533;,&#65533;&#65533;&#65533;&#65533;X&#65533;" &#65533;1yBb$0&#65533;x%&#65533;&#65533;&#65533;_&#65533;&#65533;x&#65533;q&#65533;&#65533;O&#65533;E7   t&#65533;&#65533;&#65533;r1&#65533; n&#65533;E:*&#65533;f`L;cuNE}o&#65533; &#65533;@&#65533;]&#1268;}MW&#65533;&#65533;&#65533;!R&#65533;&#65533;&#65533;&#65533;&#65533;&#65533; &#65533;(!&#65533;&#65533;&#65533;
&#65533;{l H$`F&#65533;A&#65533;Q '&#65533;&#65533;&#65533;o&#65533; p&#65533;,&#65533;2&#65533; `&#65533;.AT&#65533;`$]2cH&#65533;x&#65533;&#65533;&#65533;}1a/&#65533;&#65533;&#65533;&#65533;&#65533;.`/W&#65533;w54@J&#65533;&#65533;&#65533;&#65533;x&#65533;&:&#65533;+&#65533;.&#65533;8&#65533;&#65533;&#65533;&#65533;1&#65533;lf&#65533;&#65533; a&#65533;L&#65533; &#65533;&#65533;"&#65533;e*\&#65533;d&#65533;pTu&#65533;&#65533;&X&#65533;&#65533;U&#65533;&#65533;&#65533;l^&#65533;3&#65533;&#65533;+K&#65533;s@`a&#65533;F&#65533;&#65533;&#65533; &#65533;%&#65533;$&#65533;az#_&#65533;$*&#65533;&#65533;s.%&#65533;&#65533;RG!&#65533;1&#65533;Y&#65533;c&#65533;A&#65533;i6&#65533;&#65533;1f"/6&#65533;x&#65533;SA&#65533;&#13364;&#65533;%&&#65533;6&#65533;J2&#65533;C&#65533;P&#65533;`+&#65533;&#931;.&#65533;%&#65533;&#65533;Xh)%W&#65533;&#65533; &#65533;&#65533;&#65533;,@X &#65533;;!`=&#65533;&#65533;&#65533;e&#65533;&#65533;)L&#65533;E&#65533;&#65533;l&#65533;B7&#65533;&#65533;EERb&#65533;e&#65533;h41Y+:sd&#65533;V&#65533;&#65533;	 @ P=&#65533;&#65533;&#65533;&#65533;&#65533;3&#65533;&#65533;t^&#65533;&#65533;0N&#65533;="  $&#65533;&#65533;&#65533;4S&#65533;3&#65533;&#65533;&#65533;vxWR&#65533;&#65533;&#65533;wZS&#65533;&#65533;h&#65533;Y&#65533;x&#65533;p&#65533;XZc"&#65533;&#65533;&#65533;P&#65533;!&#65533;a&#65533;o&#65533; CPIZ&#65533;A&#65533;_n%`65&#65533;&#65533;1&#65533;&#65533;&#65533;&#65533;O1P=&#65533;&#65533;&#65533;A6N\&#65533;&#65533;&#65533;32
&#65533;)&#65533;&#1475;&#65533;Vta BP&#65533;&#65533;&#65533;}&#65533;c&#65533;F#&#65533;JC&#65533;&#65533;
Y&#65533;)&#928;,&#65533;&#65533;&#65533;&#65533;GEX@@6OP &#1478;Ry&#65533;&#65533;&#65533;  hF&#65533;1!&#1488;&#65533;Y&#65533;&#65533;P+&#65533;Y&#65533;&#65533;YZ81&#65533;}&#65533;U&#65533;S&#65533;&#65533;p!&#65533;&#65533;4%&#65533;&#65533;g&#65533;:,CH&#65533;&#65533;$)&#65533;&#65533;HD*`-p&#65533;Y&#65533;P	&#65533;&#65533;|&#65533; *&#65533;&#65533;&#65533;&#65533;&#65533;c=Jw!&#65533;&#65533;F&#65533;B&#65533;&#65533;'
&#65533;&#65533;&#65533;3&#65533;&#65533;.j/`L`0&#65533;@2k0&#65533;&#65533;&#65533;pJ&#65533;K&#65533;"k&#65533;[{A&#65533;&#65533;d&#65533;&#65533;aS&#65533; &#65533;0&#65533;&#65533;O&#65533;&#613;&#65533;b)H`&#65533;C  &#65533;H&#65533;&#65533;&#65533;	(&|F&#65533;c&#65533;&#65533;p&#65533;&#65533;j1 A&#65533;&#65533;T&#65533;&#65533;&#1153;-&#65533;&#65533;P&#65533; %+`&#65533;;&#65533;&#65533;r&#65533;&#65533;&#65533;0^&#1159;
&#65533;U*]&#65533;!&#65533;&#65533;&#65533;&#65533;#&#65533;/&#65533;&#65533;\&#65533;&#65533;)&#65533;!G7*H&#65533; 6&#65533;&#65533;&#65533;&#65533;e&#65533;*pP#`&#65533;&#65533;f`0&#65533;x+&#65533;&#65533;O&#65533;&#65533;&#65533; G&#65533;&#65533;,A&#65533;&#65533;&#65533;&#65533;p&#65533;!20&#65533;n-&#65533;7/&#65533;&#65533;&#65533;1&#65533;&#65533;&#906;p&#65533;&#65533;&#65533;T%C&#65533;G&#65533;&#65533;7&#65533;X&#65533;y&#65533;u&#65533;eYY &#65533;.wa&#65533;9&#65533;&#65533;&#65533;&#65533;K2r$0[ &#65533;p`&#65533;)&#919;&#65533; &#65533;&#65533;M&#65533;J~&#65533;V&#65533;:M.xE&#65533;B%R&#65533;&#65533;e&#65533;pu&#65533;&#1063;&#65533;&#65533;+0h&#65533; &#65533; !&#65533;U(0&#65533;&#65533;6E:p,&#65533;&#65533;$1&#65533;*P7$&#65533;&#65533;qmR&#65533;)&#65533;p&#65533;s7&#65533;PE[&#65533;d&#65533;(3&#65533;1&#65533; &#65533;&#1238;&#65533;&#65533;#&#65533;0&4]&#65533;&#65533;W&#138;&#65533;8a&#65533;yRQ&#65533;&#65533;&#65533;p?4aS&#65533;W%W&#65533;/)	W 30p&#65533;=b&#65533;&#35214;&#65533;&#65533;&#65533;&#65533;s&#1312;=&@F&#65533;&#65533;
&#65533;&#631;k&#65533;ts&#65533;&#65533; {X'ZkeXfut&#65533;+v&#65533;&#65533;g;&#65533;&#65533;=&#65533;Fx&#1201;+p&#65533;&#65533;H&#65533;&#65533;&#65533;&#65533;&#65533;&#65533;!&#65533;&#65533;{&#65533;&#65533;%&#65533;1&#65533;]&#65533;&#65533;&#65533;&#65533;*(&#65533;&#2009;A&#65533;zW&#65533;&#65533;&#65533;&#65533;&#65533;%2&#65533;&#65533;"Xv&#65533;&#65533;&#65533;&#65533;&#65533;&#65533;&#403;&#65533;a&#65533;b&#65533;Bp&#65533;[&#1673;&#65533;02%&#65533;$&#65533;&&#65533;&#65533;&#65533;:&#65533;[2#&#65533;&#40988;&#65533;&#65533;D&#65533;&#65533;I5&#65533;"&#65533;#&#65533;&#65533;Za&#65533;3&#65533;&#1769;^&#65533;	&#65533;&#65533;&#65533;&#65533;T&#65533;&#65533;>@&#65533;PI&#65533;f&#65533;6[%&#65533;&#65533;&#65533;M&#65533;|j4&#65533;Z1&#65533;&#65533; &#65533;&&#65533;$&#65533;$&#65533;&#65533;&#65533;5@#:&#65533;&#65533;-1yP&#65533;&#65533;tpS&#65533;%&#65533;eH&#65533;&#65533;&#65533;S?&#65533;6Z'Q&#65533;(&#65533;6]&#65533;T&#65533;&#65533;l&#65533;&#1100;&#65533;uy&#65533;5'&#65533;d&#65533;&#65533;iB&#65533;W&#65533;&#65533;9&#65533;&#65533;&#65533;&#65533;&#65533;g qz&#65533;O&#36908;&#65533;&#65533;v+&#65533;  &#65533;&#65533;*&#65533;=&#65533;-&#65533;&#65533;~H&#65533; &#65533;&#65533;	=&#65533;(}JNjVM&#65533;&#65533;:&#65533;=&#65533;&#65533;TW&#65533;&#65533;j&#65533;&#65533;z&#65533;&#65533;ty&#65533;!r&#65533;>&#65533;&#65533;&#65533;ad&#65533;d&#65533;&#65533; &#65533;W}&#65533;&#65533;Hd&#65533;$&#65533;=0&#65533;^'&#65533;&#65533;&#65533;k%p&#65533;&#65533;&#65533;G$V*&#1068;&#65533;'&#65533;:[&#65533;$&#65533;IC&#65533;&#65533;?f&#65533;/<&#65533;&#65533;Yx&#65533;&#65533;c@&#65533;S&#65533; &#65533;'%&#65533;4&#65533;i&6&#65533;&#65533;&#65533;&#1487;A&#65533;vZ&#225;&#65533;&#65533;&#65533;5S&#65533;d2u6;Pz&#65533;&#65533;'Mo`r&#65533;&#65533;,&#65533;!&&#65533;&#65533;S&#65533;5&#65533;I&#65533;&#65533;&#65533; #&#65533;;&#65533;&#65533;	&#65533;Pdz<2q&#65533;!&#65533;Z&#65533;j	9i&#65533;&#65533;!t&#65533;ku&#65533;&#65533;&#65533;P|&#65533;@&#65533;&#65533;s&#65533;&#65533;G$uP&#65533;&#65533;_2&#65533;P&#65533;&#1184;&#65533;&#65533;&#65533;&#65533;2 0&#65533;d`&#65533;&#65533;&#65533;&#65533;&#65533;|&#65533;&#65533;&#65533;HX&#65533;J&#65533; &#65533;&#65533;&#65533;&#65533;&#65533;.0&#65533;&#65533;&#65533;(&#65533;&#65533;&#6810;&#65533;x&#65533;&#65533;hdB&#65533;z/;21&#65533;&#65533;%&#65533;~&#65533; &#65533;h7&#65533;&#65533;&#65533;3&#65533;r&#65533;!&#65533;&#65533;A&#65533;&#65533;D&#65533;. 
&#65533;&#65533;4?&#65533;e[VEv!&#65533;3t;&#65533;I7&#65533;;0&#65533;&#65533;&#65533;&#65533;&#65533;&#65533;J&#65533;&#65533;o,}&#65533;
:&#65533;2&#65533;B&#65533;&#65533;ZWo&#65533;0S&#65533;'p :&#65533;&#65533;&#65533; &#65533;5;&#65533;{]&#65533;&#65533;pR'u&#65533;&#65533;C&#65533;&#65533;&#65533;&#65533;&#65533;}&#65533;O&#65533;&#65533; &#65533;G&#65533;&#1379; F&#65533;&#65533;&#65533;&#65533;&#65533;
!&#65533;-<&#65533;&#65533;&#65533;&#65533;b&#65533;&#65533;*5`&#65533;Xwq&#65533;+AVO&#65533;KB`_I$|h&#65533;W&#65533;t&#65533;dY?8&#65533;F_& P&#65533;t&#822;&#65533;&#65533;)&#65533;fEI&#65533;|!Wf+Z&#436;&#65533;&#65533;l&#65533;&#65533;YuMO&#65533;M&#640;&#1903;&#65533;&#65533;&#65533;Ts  
$0 Gt&#65533;&#65533;|&#65533;&#65533;t&#898;L".&#65533;g10&#65533;&#65533;`&#65533;[&#65533;&#65533;&#65533;&#65533;(&#65533;&#65533;YZr2b&#65533; &#65533;1?&#65533;&#65533;&#65533;&#65533;oY?&&#65533;&#65533;&#65533;&#747;%&#65533;&#1729;&#65533;_Ji&#65533;7&#1906;&#65533;A&#65533;&#65533;&#65533;l&#65533;A+&#65533; v&#65533;&#65533;"_r&#65533;&#65533;+]_@&#65533;&#305;&#65533;<&#65533;&#65533;)&#65533;2&#65533;&#65533;&#1065;W&#65533;"&#65533;pL&#1104;]&#65533;]+C&#65533; H'SNUU&#65533;8D&#65533;&#65533;&#65533;&#65533;&#65533;>&#65533;k&#1127;&#65533;&#65533;&#65533;&#65533;&#65533;f!&#65533;	\}&#1228;&#65533;(0t&#1596;&#65533;& &#65533;&#65533;&#65533;&#30991;^B&#65533;-&#65533;:&#65533;JM&#65533;&#65533;*&#65533;y&#65533;e+&#65533;B8&#65533;yKkW&#65533;&#65533;&#65533;}.U&#65533;Y70A'&#65533;X&#65533;! '&#65533;&#65533;&#65533;av&#65533; &#65533;#&#65533;'&#65533;&#65533;&#65533;&#1401;]&#65533;/	5&#65533;z&#65533;&#65533;&#65533;&#65533;B&#65533;-=&#65533;&#65533;`&#65533;&#65533;@#oh;` }&#65533;&#65533;D P	&#65533;nL`;0t+&#65533;6&#65533;&#65533;&#65533;&#65533;&#65533;&#65533;*&#65533; &#1980;\&#65533;&#65533;"OC  PL&#65533;8|&#65533;DC&#65533;&#65533;&#65533;>&#65533;&#65533;&#65533;&#65533;V&#65533;'10&#65533;[&#65533;VD&#65533;7&#65533;7&#281;&#65533;&#65533;'l&#65533;wc&#65533;&a&#65533;!P6&#65533;II&#65533;&#65533;/&#65533;&#65533;&#65533;kh\&#65533;&#65533;e(&#65533;0&#65533;@p&#65533;&#65533;&#65533;&#65533;&#65533;O*M&#65533;&#65533;&#65533;&#65533;%&#65533;9Yt7&#65533;&#65533;&#65533;&#65533;&#65533;r %@&#65533;&#65533;&#142;&#1554; HE&#65533;B
&#65533;u&#65533;&#65533;I&#65533;
&#65533;2&#65533;&#65533;*wa&#65533;.-Iyv&#65533;F&#65533;&#65533;&#65533;&#65533;
p&#65533;4E&#65533;&#65533;&#65533;&#65533;&#65533;&#65533;c: &#65533;0$&#65533;&#65533;5&#65533; #[&#65533;<&#65533;B&#1146;&#65533;&#65533;&&#65533;.&#65533;&#65533;&#65533;&#65533;&#1831;RB&#65533;&#65533;:&#65533;&#65533;&#65533;&#65533;p&#65533;3&#65533;&#65533;&#65533;>"L&#65533;3&#65533;'&#65533;*h&#65533;jR&#65533;L&#65533;y$
&#65533;&#65533;&#65533;A&#65533;,&#65533;&#65533;&#65533;&#65533;&#65533;1&#65533;&#65533;&#65533;&#65533;&#65533;&#65533;&#65533;#,&#65533;&#65533;&#65533;$)1#$,:& =&&#65533;&7&#65533;7&#65533;
B&#65533;B?&#65533;&#65533;7 &#65533;&#65533;&#65533;&#65533;&#65533;&#65533;&#1945;&#65533;  7	&#65533;&#65533;B&#65533;
	&#65533;&#65533;	4&6=-/ A@&#65533;&#65533;"\&#65533;0!&#65533;&#65533; D|&#65533;&#65533;&#65533;G&#65533; $n&#65533;&#65533;&#65533;&#65533;&#65533;TH&#65533;&#65533;O&#65533;*tH&#65533;&#65533;E&#65533;o0&#65533;&#65533;iP&#65533;&#65533;8*&#65533;9&#65533;&#65533;B&#65533;&#65533;&#65533;1&#65533;&#65533;8&#65533;&#65533;&#65533; `&#65533;d&#65533;p&#65533;Uo>c&#65533;&#65533;&#36059;&#65533;K1.&#65533;dhc&&#65533;&#65533;t&#329;!B&#65533;&#65533;0;j&#65533;&#65533;&#65533;&#65533;M&#65533;&T`1dQ\&#65533;<-|@&#65533; &#65533;Dd&#65533;&#65533;&#45104; &#65533;@&#65533;&#65533;4w?&#65533;-&#65533;&#65533;&#65533;Zl&#19717;&#65533;&#65533;3&#65533;&#65533;P"&#65533;C7&#65533;&#65533;&#65533;5IO&#65533;0	= &#65533;&#65533;Q&#65533; &#65533;*D&#65533; &#65533;&#65533;Bo&#65533; &#65533;&#65533;&#65533;&#65533;"/(&#65533;T&#65533;G*B#&#65533;v&#65533;)b&#65533; &#65533;"&#65533; &#65533;&#65533;Epa_&#65533;&#65533;&#65533;I;0&#65533;S&#65533;7
&#65533;&#65533;&#266;&#65533;ci&#65533;.@&#65533;J3u&#65533;&#65533;|&#65533;&#65533;&S5&#65533;&#65533;&#65533;PU .\2&#65533;[9U&#65533;&#65533;feX&#65533; &#65533;q&#65533;&#65533;V&#65533;D&#65533;6&#65533;&#65533;&#65533;^&#65533;&#65533;>=C&#65533;`&#65533;HT G	&#65533;&#65533;,&#65533;&#65533;
+&#65533; &#65533;&#65533;f&#978;&#65533; &#65533;&#65533;&#65533;`&#65533;&#65533;T"0&#65533;&#65533;d)&#65533;i&#65533;&#65533;$N&#65533;&#65533;&#65533;&#65533; Ae3&#65533;&#65533;VL&#65533;&#65533;F&#65533;n @&#65533;#,P&#65533;&#65533;&#65533;	=\@&#65533; P&#65533;&#65533;Hy&#65533;hCH'&#65533;&#65533;^G &#65533;&#65533;y(&#65533;&#65533;&#65533;S&#65533;&#65533;7&#65533;&#65533;rZ&#65533;&#65533;"&#65533;')%O2\]e&#65533;&#65533;&#65533;U&#552;EM&#65533;&#65533;X&#65533;%5&#65533;C x"&#65533;~PA|&#65533;&#65533;&#65533;	&#65533;h	&#65533;&#65533;&#1589; y&#65533;z&#65533;Q&#65533;&#65533;`$[u&#65533;F" z"&#65533;o&#65533;
J&#65533;E&#171;&#65533;&#65533;&#65533;&#65533;&#65533;"&#65533; :&#65533;A18&#65533;En+t&#65533;@&#65533;` &#65533;&#65533;&#65533;&#65533;<&#65533;4gRY%:Xj&#65533;e&#65533;<1&#65533;&#65533;j&#65533;&#65533;&#65533;&#65533;2&#65533;M&#65533;&#65533;1&#65533;cB&#65533;&#65533;1`&#65533; +&#65533;&#65533;&#65533;P&#65533;&#65533;x2H&#65533;0PA&#65533;yE&#65533;&#65533;1XT(]&#65533;&#65533;	&#65533;J&#65533;&#65533;&#65533;<@
&#65533;&#722;j&#65533;5H&#65533;B)&#65533;v&#1985;H&#65533;#&#65533;*&#65533;&#65533;&#65533;&#65533;&#65533;&#65533;&#65533;&#65533;"L&#65533;&#65533;&#65533;"h&#65533;&#65533;&#65533;H&#65533;Q&#65533;2&#65533;&#65533;&#65533;&#65533;&#65533;&#1689;&#65533;\&#65533;&#1238;&#65533;H8+&#65533;&#65533;&#65533;&#65533;@^&#65533;@$&#65533;&zw^.r&#65533;&#65533;&#65533;I8* &#65533;\&#65533;!&#65533;?Kp@&#65533;6i&#65533;=L&#65533;&#65533;!&#65533;&#65533;:&#65533;L)&#65533;
0&#65533;&#65533;6&#65533;A&#65533;&#65533;&#65533;a&#65533;S&#65533;&#65533;&#65533;&#65533;&#65533;~f<&#65533;I &#65533;c&#65533;X n &#65533;&#65533;'<&#65533;P&#65533;<&#65533;&#65533;"&#65533;=&#65533;x&#1409;C&#65533;GR&#65533;zzTAU&#65533;/&#65533; n[&#65533;&#65533;{&#65533;&&#65533;&#65533;x&#65533;&#65533;&#65533;&#65533;&#65533;@`_'qj&#65533;&#65533;&#65533;&#2044;&#65533;+&#65533;&#65533;.&#65533;i (5&#65533;&#65533;>,z@&#65533;&#65533;&#65533;&&#65533;B!`&#65533;&#65533;&#65533;&#65533;KE&#65533;h	j%	f &#65533;&#65533;'XP=&#65533;&#65533;Q&#65533;Db&#65533; &#65533;&#65533;H&#65533;A&#65533;&#65533;&#65533;`&#65533;&#65533;&#65533; 
`&#65533;a&#65533; ;0F< &#65533;/c&#65533;&#65533;&#65533;4&#65533;&#1028;c&#65533;&#65533;&#65533;&#65533;8@1&v&#393;&#65533;K@4&#65533;1u&#65533;A@&#65533;H  :p&#65533;&#65533;&#65533;&#65533;x&#65533;X?&#65533; &#65533;&#65533;=&#65533;W4&#65533;&#65533;1&#65533;	&#65533;0/&#65533;0&#65533;&#65533;.N@#8@&#65533;$5&#65533;n&#65533;&#65533;'
U 8&#65533;&#65533;&#65533;o&#65533;&#65533;y&#65533;&#65533;lF&#65533;l4
&#65533;J&#65533;+C&#288;$%&#65533;P$&#65533;e&#664;TnQ&#65533;&#65533;	$ &#65533;&#65533;&#65533;@&#65533;&#65533;=Q&#1612;F&#65533;	&#65533;b,A&#65533;`&#65533;2%Et&#65533;&#65533;+&#65533;&#65533;
. &#65533;&#65533;=x@
RP&#65533;`Q&#65533;@@&#65533; `&#65533;+&#65533;&#65533;d&#65533;b&#65533;d&#140;&#65533;&#65533;&#65533;&#65533;&#65533;Q4&#65533;Q&#65533;F&#65533;&#65533;&#65533;&#65533;&#65533;A&#65533;&#65533;&#65533;&#65533; (&#65533;&#65533;&#65533; &#65533;H&#65533;&#65533;fP &#65533;+H&#65533;/L A&#65533;`%&#65533;z&#65533;
&#65533;#E&#276;>&#65533;W&#65533;&#65533;J&#65533;&#65533;(,8&#65533;|&#65533;&#65533;	&#65533;$&#65533;&#65533;&#65533;&#65533;&#65533;&&#65533;&#65533;9&#65533;&#65533;&#65533;&#65533;&#65533;D0Jb  &#1545;"&#65533;?fH&#65533;1M7&#65533;&&#65533;Q&#65533;+l&#65533;D7P&#65533;&#65533;d&#65533;+&#65533;[i Z&#65533;&#65533;&#65533;%P&#65533;%&#65533;&#65533;e&#65533;&#65533;)V&#65533;
&#65533; H/&#65533;F &#65533;&#65533;@&#65533;A&#65533;A&#65533;$D&#65533;&#65533;+;0V&#65533;v&#65533;&#65533;&#65533;U&#65533;U>&#65533;&#65533;&#1010;&#65533;&#65533;&#65533;9G2&#65533;&#65533;&#51209;&#65533;i&#65533;&#65533;^&#65533;&#65533;&#65533;M&#65533;+&#65533;V&#65533;&#65533;`S&#65533;&#65533;HCQ&#65533;&#65533;&#65533;&#65533;&#65533;!$J&#65533;&#65533;&#65533;D&#65533;&#904;I&#65533;&#65533;B&#65533;&#65533;&#65533;&#65533;y&#65533;B&#65533;B&#65533;&#65533;&#65533; &#65533;&#65533;N&#65533;ZQ&#65533;\&#65533;&#65533;&#65533;7F&#65533;&#65533;*&#65533;BU(&#65533;&#65533;g&#65533;r]&#65533;&#65533;&#65533;0&#65533;&#65533;&#65533; &#65533;m&#65533;&#65533;&#65533;TCd&#65533;&#65533;&#65533;&#65533;&#65533; H A83j&#65533;&#65533;%Bq&#65533;k!&#65533;@&#65533;> &#65533;#&#65533;V(&#65533;1h&#65533;&#65533;x@c&#65533;
&#65533;&#65533;=&#65533;1&#65533;&#65533;>&#65533;&#65533;&#65533;*zx&#65533;.&#65533;.&#65533;&#65533;<&#1425; b,&#65533;_&#65533; &#65533;6j0@<&#65533;C&#65533;D&#65533;&#65533;&#65533;c&#65533;u&#65533;&#65533;T&#65533;+&#128;z,&#65533;V&#65533;*(P)T&#65533;=u&#65533;&#65533;&#65533;$&#65533;V&#65533;&#544;&#65533;{&#65533;]&#65533;&#65533;&#65533;&#65533;6&#65533;Y&#65533;L&#65533;&#65533;&#65533;L&#65533;&#65533;o&#65533;1&#65533;&#1578;<&#65533;[F&#65533; &#65533;&#65533;&#65533;l`<&#65533;&#65533;#<&#65533;H&#65533;&#65533;h&#65533;&#65533;8&#1087;&#65533;&#65533;LA&#65533;&#65533;
 &#1227;|&#65533;D:x&#65533;B M&#65533;B7&#65533;@&#65533;@&#65533;'O3&#65533;&#65533;T&#65533;,&#65533;&#65533;b&#65533;&#65533;H&#65533;&#300;&#65533;0fV&#65533;D&#65533;&#65533;6`@	&#65533;&#65533;&#65533;B&#65533;RN&#611;&#65533;&#65533; ?gE&#65533;(&#65533;D:0\t2E&#65533;&#65533;&#65533;l|&#276;&#65533;NZ&#1827;&#65533;g&#65533;%D/q&#65533;	:&#65533;&#65533;+
&#65533;n)&#65533;&#65533; j&#65533;&#65533;hn&#65533;Y&#65533;&#65533;D"<@&#65533;&#65533;&&#65533;I=&#65533;&#65533;c1&#65533;B&#65533;&#65533;&#65533;&#65533;T&#65533;&#65533;1P
E&#65533;&#65533;7&#65533;&#65533;~&#65533;&#65533;\&#65533;&#542;F&#65533;]@&#65533;Lf6I&#65533;Z`&#65533;&#65533;&#65533;H=&#65533;@CM &#65533;`&#65533;&#65533;&#65533;[CT&#65533;F8&#65533;&#65533;&#65533;,bb&&#65533;&#65533;&#65533;&#65533;&#65533;&#65533;&#65533;x&#65533;&#65533;&#65533;&#65533;&#65533;&#65533;y&#65533; bp&#65533;&#65533;AX&#65533; 'I&#65533;&#65533;z&#65533;&#65533;&#65533;&#65533;qP&#65533;&#65533;
Ce&#65533;&#1880;YVW&#65533;"A	&#65533;&#65533;&#65533;Vq&#65533;&c	"er@,|&#65533;~{&#65533;V&#65533;&#65533;l-0&#65533;[S&#65533;&#65533;&#65533;&#65533;&#65533;&&#65533;&#65533;m&#65533;
&#65533;&#65533;&#65533;3&#65533;s7&#65533;@p
!HR4&#65533;KWy@&#65533;&#65533;&#65533;!b&#65533;e&#65533;C&#65533;H]&#65533;@c`&#65533;&#65533;X .&#1025;&#65533;}c&#65533;&#65533;(&#65533;@&#65533;&#65533;&#65533;]`&#65533;6h&#65533;&#65533;&#65533;D&#65533;cx&#65533;&#65533;&#65533;5T&#65533;;&#65533;{c4&#65533;&#65533;"&#65533;`G&#65533;g\&#65533;-F&#65533;dL~&#65533; &#65533;&#65533;&#65533;&#65533;&#65533;x;&#65533;8?&#65533;j&#65533;&#65533;&#65533;&#65533;j&#65533;&#65533;&#65533;&#65533;&#65533;C&#65533;&#65533;&#65533;&#65533;&#65533;%;&#65533;&#65533;/&#65533;Rg"&#65533;A7aU[%p&#65533;0_&#65533;R&#65533;&#65533;f^!w&#65533;3N&#65533;4"5\z&#65533;&#65533;QU&#65533;0&#65533;R &#65533;&#65533;M&#65533;	4K&#65533;PA&#65533;}&#65533;&#65533;&#65533;&#65533;X1&#65533;2&#65533;&#65533;f]&#65533;J6&#65533;&#65533;&#65533;&#65533;&#65533;Q &#65533; i&#65533;&#65533;/&#65533;:P	! - c&#65533;&#65533;&#65533;Q&#65533;P&#1120;+&#65533; sj&#65533;j&#65533;&#65533;|&#65533;&#65533;|?&#65533;E&#65533;&#992;e&#65533;N&#451;&#65533;&#65533;F&#65533;BGq4#c-&#65533;2&#65533;&#65533;1 (&#65533;R^&#65533;&#65533;&#65533;&#65533;IJ&#65533;+&#65533;"#u3]&#65533;&#65533;SO&&#65533;&#65533;&#65533;Upm1&#65533;r)&#65533;R.X&#65533;T5S&#65533;(qxR!% S&#65533;&#65533;%Q
&#65533;&#65533;l,`d3	&#65533;_&#65533;&#65533; 8&#65533;T&#65533;&#65533;$&#65533;q*/Q&#65533;XH @	,0-$&#65533;&#65533;&#65533; <##" &#65533;&#65533;F&#65533; &#65533;42fu>0 w&#65533;3>&#65533;&#65533; $&#65533;q&#65533;:e&#65533;f%&#65533;w&&#65533;Y&#65533;$Y&#65533;j&#65533;t&#65533;&#65533;r&#65533; &#65533; &#65533;&#65533;D&#65533;e&#65533;&#65533;t,gN&#65533;&#65533;&#65533;&#65533;-&#65533;B- #&#65533;&#65533;XC&#65533;W'&#65533;M&#65533;*&#65533;&#65533;h&#65533;&#65533;*&#65533;&#65533;`&#65533;!L	&#65533;&#65533;1a\&#65533;h&#65533;1X &#65533;f&#65533;6(1r=&#65533;*:%]&#65533;%&#65533;&#65533;&#65533;X&#65533;&#65533;&#65533;&#65533;2&#65533; '&#65533;9W&#65533;	b!e<QYV&#65533;&#65533;:

+&#65533;).&#65533;T
&#65533; x&#65533;&#65533;1&#65533;Q&#65533;&#65533;&#65533;+N&#65533;n&#65533;u p&#65533;@&#65533;}&#65533;S&#65533;`&#65533;	P&#65533;&#65533;&#65533;*&#65533;qR&#65533;&#65533;&#65533;AFb&#65533;0&#65533;&#65533;&#65533;&#65533;p&#65533;&#65533;a[(b&#65533;0&#65533;&#65533;&#65533;&#65533;&#65533;2&#65533;H&#65533; &#65533;0&#65533;AS &#65533;!&#65533;&#65533;:&#65533;*&#65533;e#\Q#K`&#65533;	&#65533;	&#65533;&#65533;&#65533;&#65533;U$3 oh	&#65533;!&#65533;0&#65533;4Am8&#65533;&#65533;,T%)&#65533;4]Hs,&#65533;&#65533;&#65533;&#65533;8&#65533;&#65533;	.C\V&#65533;c&#65533;5&#65533;&#65533;$&#65533;q&#65533;%o&#65533;3 '&#65533;&#65533;c^&#65533;-&#65533;	:<&#65533;B	\&b&#65533;My^.&#65533;"&#65533;,&#65533;	&#65533;&#65533;3&#65533;'#&#65533;p&#65533;&#65533;&#65533;$(#&#65533;'DW6&#65533;.8&#65533;&#65533;&#65533;&#65533;q&#65533;&#65533;@ &#65533;!kD7%aXs&#65533;|V&#65533;&#65533;w9UP&#65533;~&#65533;&&#65533;&#65533;14&#65533;&#65533;p H&#65533;#0&#65533;&#65533;:&#65533;a/$&#65533; . yA t&#65533;&#65533;2&#65533;&#65533;P&#65533;p&#65533;,&#65533;&#65533;&#65533;&#65533;&#65533;&#65533;&#65533;]$04&#65533;&#65533;Vn%5"R0!&#65533;&#65533;&#65533;,x&#65533;&#65533;&#19973;`*&#65533;0&#65533;&#65533;&#65533;&#65533;:&#65533;AvJh&#65533;&#65533;&#65533;&#65533;7&#65533;&#65533;Zeg&#65533;&#65533;10&#65533;&#65533;U&#65533;&#65533;7&#65533;8(&#65533;5&#65533;uu"i&#65533;&#65533;&#65533;} %&#65533;?&#65533;&#65533;>.P,p -&#65533;&#65533;r   &#65533; &#65533;&#65533;+#&#65533;&#65533;$&#65533;T@  Ci&#65533;D&#65533;&#65533;a&#65533; c;&#65533;&#65533;O;W&#65533;K&#65533;%^8%&#65533;&#65533;!&#65533;&#65533;&#65533;ub]S&#65533;&#65533;&#65533;:p&#65533;(@&#65533;b*&#609;U&#65533;&#65533;. 4&#65533;=&#65533;n&#65533;`?&#65533;q&#65533;p T!&#65533; &#65533;E&#65533;&#65533;&#65533;!&#65533;&#65533;'&#65533;e&#65533;&#65533;g>&#65533;&#65533;&#65533;G&#65533;r&#65533;v&#65533;	&#65533;&#65533;&#65533;&#65533;.&#65533;E	&#65533;&#65533;[&#65533;&#65533;oj\&#65533;:ws&#65533;&#65533;&#65533;&#65533;)8_F&#65533;&#65533;P,&#65533;&#65533;&#1953;`&#65533;PE&#1300;&#65533;	&#65533;&#1879;2&#65533;Py&#65533;$&#65533;* &#65533;7I&#65533;F|2O2s&#65533;j%&#65533;jO&#1360;%u&#65533;;&#65533;*b&#65533;&ar&#65533;0&#65533;&#65533;&#65533; &#65533;0id#&#65533;&#65533;&#65533;&#65533;&#65533;p &#65533;W!@ 2%&#65533;(&#65533;`L2&#65533;+E&#65533;&#65533;&#65533;&#65533;I&#65533;B		&#65533;&#65533;&#65533;&#65533;7&#65533;iu&#65533;V&#65533;Sk&#65533;_Z&#65533;&#65533;&#65533;&#65533;J&#65533;6sf&#65533;t,;#Ap..&#65533;w&#65533;&#65533;*&#65533;&#65533;X&#65533;^5&#65533;8Nj3X&#65533;&#65533;r&#65533;]&#65533;P&#65533;&#65533;&#65533;x, &#65533;`&#65533;FI"&#65533;&#1039;g&#65533;&#65533;&#65533; &#65533;&#65533;&#65533;9&#65533;A&#65533;J&#65533;w*(`&#65533;Z&#65533;:l=@g&#65533;/`&#65533;JG; <&#65533;&#65533;0P&#65533; &#65533;:&#65533;w&#65533;O]da&#65533;D%5s&#65533;:3F&#65533;&#65533;u &#65533;&#65533;&#65533;&#65533;' &#65533;#!&#65533;-'&#65533;A&#65533;0&#65533;&#65533;&#65533;&#65533;&#65533;&#65533;&#65533;	pa&#65533;URiR:	 &&#65533;Nq&#65533;&#65533;	8&#65533;&#65533;`&#65533;&#65533;*&#41136;`]}&#65533; ,`8&#65533;&#65533;&#65533;5!&#65533;&#65533;9&#65533;&#65533;.&#1860; xb&#65533;&#65533;&#65533;!&#65533;B&#65533;&#65533;6&#65533;&#65533;&#1107;&#65533;d&#65533;&#65533;&#65533;\k&#65533;&#65533;$p&#65533; ,&#65533;&#65533;V;&#65533;d*&#65533;F#&#65533;R&#65533;&#65533;K &#65533; ,&#65533;8 #8r&#65533;C&#65533;.l&#65533;&#65533;&#65533;&#65533;C0 (&#65533;&#65533;$&#65533;&#65533;P&02&#65533;&#65533;&#65533;&#65533;&#65533;&#65533;&#65533;&#65533;&#65533;rY&#1600;?#kmtP&#65533;py&#65533;L&#65533;Nm&#65533;IH/.&#65533;,<&#65533;`Zo&#65533;&#65533;&#65533;&#65533;avU&#65533;&#324;y"d&#65533;
&#33143;&#65533;0 &#65533;&#65533;A&#65533;2&#65533;iyk&#65533;&#65533;&#65533;(qJ&#65533;0n&#65533;`'b&#65533;34&#65533;R9&#65533;	 &#65533;!&#65533;&#65533;&#65533;-5&#65533;f"&#65533;`&#65533;&#65533;&#65533;L;	7&#65533;&#65533;&#65533;|>&#65533;	&#65533;$A&#1494;Q*&#65533;&#65533;&#65533;&#65533;&#65533;&#65533; 3 &#65533;V&#65533;&#65533;"&#65533;i9w&#65533;I&#65533;&#65533;&#65533;&#65533;T&#65533;&#65533;&#65533;&#65533;&#65533;` &#65533;&#65533;&#65533;&#65533;N&#65533;&#65533;&#65533;&#65533;1&#65533;c(&#65533;9&#65533;+&#65533;&#745;&#65533;p&#65533;q0&#1367;&#65533;z1&#65533;0&#65533;&#65533;&#65533;&#65533;&#65533;&#65533;G+0&#65533;&#65533;f2p
5&#65533;&#65533;&#65533;*P @.2&#65533;&#65533;*&#65533;M&#65533;:	&#65533;z7&#65533;| &#65533;&#65533;&#404;&#65533;&#65533;x&#65533;&#65533;2&#65533;&#65533;K&#65533;m&#65533;&#65533;&#65533;{&#65533;&#65533;y15&#65533;	C!&#65533;&#65533;8&#65533;-"&#1151;&#65533;&#65533;&#338;&#65533;&	&#35829;&#65533;&#65533;&#65533;=b&#65533;|&#65533;)&#65533;I'"R&#65533;2C`n&#65533;&#65533;*&#65533;q&#65533;&#65533;34 
R)3=&#65533; &#251;,&#65533;&#65533;&#65533;D&#65533;%;&#65533;&#65533;&#65533;l}n&#65533;$&#65533;&#65533;&#65533;&#65533;R&#65533;#&#65533;@1&#65533;&#65533;X&#65533;&#65533;&#65533;&#65533; &#65533;&#65533;&#65533;C= &#65533;&#65533;&#65533; o&#65533;&#65533;&#65533;&#65533;&#65533;BH!&#65533;G&#65533;&#1523;&#65533;&#65533;&#161;>  &#65533;&#65533;x@1Z&#65533;^&#65533;&#65533;&#65533;Iad&#65533;6?&#65533;&#65533;&#65533;56&#65533;J$V&#65533;&#65533;i5 &#65533;&#394;&#65533;(&#65533;q&#65533;&#155;!i&#65533;&#65533;p`&#65533;	f&#65533;# &#65533;&#51265;o&#65533;][&#65533;-&#65533;&#65533;&hJ&#65533;-V&#65533;r&#65533;PC &#65533;&#65533;&#65533;&#65533;"&#65533;&#65533;"gl&#65533;( &#65533;H"(&#65533;QX]9:&#65533;PDFMF;cPA&#65533;&#65533;?!C&#65533;Y6Oc&#65533;&#65533;a&#65533;&#65533;:&#65533;F 	&#65533;&#65533;&#65533;&#65533;9&#65533;Q?"&#65533;>&#65533;pBY&#65533;&#65533;H&#65533;x*&#65533;&#65533;  #Fs{,`!+ &#1702;&#65533; K&#65533;@z]&#65533;-&#65533;+/&#65533;&#1002;&#65533; lJ&#65533;&#65533;\d&#65533;&#65533;&#65533;W[n&#65533;DB&#65533;&#65533;&#65533;)&#65533;&#65533;d"&#65533;m&#65533;V&#65533;&#65533;&#65533;&#65533;u&#65533;#vF&#65533;&#65533;F>P&#65533;,q&#65533;z&#65533;u &T&#65533;&#65533;}&#65533;&#65533;?&#65533;R
t&#65533;Uq&#65533;,&#65533;&#65533;&#1931;r&#65533;-&#65533;&#65533;&#65533;"&#65533; &#65533;&#65533;/&#65533; &#65533;+c&#331;&#65533;&#65533;&#65533;I%@&#65533;;B&#65533;&#65533;0	&#65533;;&#65533;(&#65533;&#65533;&#1884;&#65533;d&#65533;}&#65533;&#65533;Q&#65533;C&#65533;&#65533;@&#65533;Q{&#65533;o&#65533;&#65533;&#65533;+ 2@n&#65533;&#65533;&#65533;&#65533;&#65533;&#65533;(&#65533;xwC&#65533; R&#65533;&#65533;[&#65533;&#65533;&#65533;-
V &#65533;&#65533;&#65533;<&#701;&#65533;5&#65533;&#65533;o&#65533;+!&#65533;A&#65533;9	wM	x&#65533;&#65533;y"As&#65533;rV &#65533;&#65533;]dAB1B&#65533;&#65533;lO&#65533; 'P&#65533;ZvK&#65533; "&#65533;&#65533;<>&#65533;'&#65533;]a3&#65533;&#65533;M4&#65533;&#65533;&#65533;>&#65533;&#65533;n&#65533;q	va&#65533;&#65533;&#65533;C&#65533;&#65533; 
&#65533;5&#65533; &#65533;&#65533;3&#65533;~&#65533;{wu&#65533;2&#65533;%Q&#65533;&#65533;&#65533;k&@:@0&#65533;3& erW&#65533;Y&#65533;&#65533;&#65533;rY`&#65533;&#65533;&#65533;+&#65533;U1&#65533;4&b&#65533; ;@&#65533; D-p&#65533;&#65533;PZ&#65533;&#65533;&#643;7 qW&#65533;&#65533;&#65533;J&#65533;g9&#65533;I3#u !&#65533;&#65533;0&#65533; &#65533;&#65533;&#65533;&#65533;,&#65533;	e
bL3q<%)S&#65533;&#65533;8&#65533;&#65533;S&#65533;&#65533;H&#65533;E&#65533;o&#65533;`"&#65533;&#65533;&#65533;	&#65533;&#65533;E!&#65533;M&#65533;J*&#65533;	+t&#65533;JC&#1123;tKoa&#65533;&#65533;|&#1103;ppL8&#65533;&#65533;6J&#65533;&#65533;0&#65533;Q&#65533;&#65533; &#65533;2&#65533;&#65533;iA&#65533;&#65533;&#65533;`&#65533; 5|&#65533;u&#65533;q &#65533;&#65533;4&#65533;Y+&#65533;&#65533;&#65533;&#65533;_&#65533;&#65533;>&#65533;&#65533;&#65533;J|1cTs&#65533;&#65533;:&#65533;!&#65533;&#1973;&#65533;qc&#65533;  &#65533;A>02&#65533;&#65533;&#65533;&#65533;&#65533;G&#65533;13EZ+P7mKR&#65533;p*&#65533;e1&#65533;&#65533;&#65533;@&#65533;&#65533;'R+&#65533;&#65533;&#202;Jg&#65533;&#65533;M&#65533;&#65533;&#65533;&#65533;5(&#65533;	&#65533;\&#65533;&#65533;3Caa&#65533;1&#65533;&#65533;&#65533;&#65533;J5q&#65533;&#65533;&#65533;x&#65533;&#65533;	8B&#65533;&#65533;rf&#65533;&#1635;&#65533;V&#65533;3&#65533;eLk}&#65533;&#65533;EP-&#65533;&#65533;&#65533;&#65533;&#65533;&#65533;&#65533;W-@&#65533;)*0&#65533;&#65533;]]&#65533;&#65533;&#65533;&#65533;&#2574;!&#65533;&#65533;}o	?	7  &#65533;&#65533;&#65533;&#65533;&#65533;&#65533;&#65533;&#65533;&#65533;&#65533;&#65533;&#65533;&#65533;&#65533;&#65533;&#65533;7
BB&#65533;?&#65533;?B&#65533; 		&$+*=#!5&#65533;&#65533;&#65533;"&#65533;&#65533;&#65533;&#595;&#65533;&#65533;&#784;&#65533;&#65533;&#65533;&#65533;&#65533;&#65533;&#65533;&#65533;&#65533;&#65533;&#65533;&#65533;&#65533;&#65533;&#65533;&#65533;&#65533;&#400;+2D&#65533;&#65533;&#65533;&#1155;&#65533;&#65533;&#65533;&#61563;L&#65533;a&#65533;&#65533;0 :1&#65533;&#65533;&#65533; &#65533;&#65533;&#65533;$`q&#65533;Q&#65533;&#1661;w&<&#65533;&#65533;/&#65533;k&#65533;Xdl))&#65533;&#65533;&#65533;5&#65533;&#65533;$&#65533;&#1540;u!]XA/&#65533;+Z&#65533;<&#65533;a!&#65533;5hd&#65533;P &#384;&#65533;@&#65533;	,&#402;&#65533;&#65533;&#1346;	 &z&#65533;`&#132;&#65533;&#65533;v&#65533;&#65533;j&#65533;&#65533;E &#65533;&#65533;&#65533;&#65533;a&#219;"tR
&#65533;R&#65533;$ &#65533;&#661;&#65533;&#65533;=&#65533;@&#65533;b&#65533;>&#65533;P&#65533;b&#327;1&#65533;&#65533;&#65533;A&#65533;&#65533;&#65533;&#65533;Z@&#65533;&#65533;&#65533;&#65533;\D&#65533;Y&#65533;&#65533; R*&#18248;J&#65533;&#65533;&#65533;&#65533;E&#65533;&#65533;dF&#65533;&#65533;&#65533;&#65533;.P@&#65533;&#65533;&#1161;&#65533;&#65533;&#65533;T#&#65533;5|.&#65533;&#65533;&#65533;<&#65533;&#65533;I-d&#65533;PA)D&#65533;
&#65533;J&#65533;&#65533;v)(O&#65533;&#65533;q&#65533;AC&#65533;&#65533;\&#65533;&#65533;@&#65533;&#65533;&#65533;t&#65533;C&#65533;d0^$&#65533;4&#141;O9]X&#65533;;8A"&#65533; &#58467;&#65533;
&#65533;<&#65533;&#65533;1&#65533;t&#65533;&#65533;+P&#65533;[p&#65533;&#65533;@e	&#65533;r&#65533;!&#65533; &#65533;&#65533;b&#65533;&#65533;cdxH&&#65533;	,&#65533;&#65533;!&#65533;&#65533;"&#270;&#65533;&#65533;&#65533;J]7&#65533;2&#65533;&h :&#65533;pBg0&#65533;&#65533;6&#65533;)`&#65533;&#65533;&#2004;&#65533;&#65533;&#65533;<pA>p&#65533;&#65533;L&#65533;H&#65533;&#65533;&#65533;&#65533;x&#65533;&#65533;&#65533;{&#65533;QD&#65533;&#65533;4&#65533;&#65533;&#65533;$1&#839;&#65533; ZI&#65533;T@A4&#65533;&#65533;&#65533;N&#65533;&#65533;-1#hK2a&#65533;&#65533;&#65533;&#1059;&#65533;&#65533;@&#65533; &#65533;`&#65533;j&#65533;&#65533;PDBz&#65533;&#65533;C&#65533;Ut&#65533;&#65533;&#65533;&#65533;AN&#65533;JI&#65533;@Oq&#65533;&#65533;Y`0&#65533;&#65533;&#65533;
x0&#65533;
:d`&#65533; |@&#65533;&#65533;@|7&#65533;&#205;4&#65533;8&#65533;?&#65533; &#65533;&#65533;|&#65533;#&#65533;&#65533;&#65533;&#65533;Hn&#137;b&#65533;!&#65533;*?P&#65533;&#65533;&#65533;&#65533; &#65533;`&#65533;!X &#65533;N|&#65533;&#65533;Ni&#65533; M&#65533;4&#1282;}&#65533;`&#65533;&#65533;$&#65533;Lo&#65533;&#65533;&#65533;&#65533;&#65533;@&#65533;&#65533;<iv!b&#65533;%&#65533;M&#65533;&#65533;8&#65533;&#65533;O&#65533;&#65533;&#65533;V)c&#65533;p&#65533;p&#65533;&&#65533;O&#65533;
&#65533;W&#65533;&#65533;&#65533;&#400;Q1] :X&#65533;3&#65533;&#65533;&#65533;&#65533;6&#65533;J&#65533;v&&#65533;L&#65533;='IBBY-&#65533;-	&#65533;AT&#65533;N&#65533;4G~&#65533;>&#65533;&#65533;&#65533;A:&#65533;&#65533;}c3&#65533;&#26788;&#65533;&#65533;&#65533;NII{&#65533;&#65533;;&#65533;Q&#65533;&#65533;'&#65533;&#1660;3f	&#65533;o&#65533;pC4&#65533; Y+&#65533;Xie"h &#65533;&#65533;&#65533;&#65533;&#65533;&#65533;4&#65533;&#65533;'P"p&#65533; &#65533;&#65533;N|,&#65533;&#65533;&#65533;	4P&#65533;+tp@$&#784;&#65533;#30&#65533;&#65533;u6&#65533;7,o/&#65533; U&#65533;r&#65533;0&#65533;&#65533;&#65533;&#65533;&#65533;&#65533; %y&#65533;(U@ M&#65533;&#65533;dAZ&#65533;}sZ&#65533;t&#65533;D
BD&#65533;#D&#65533;&#65533;Tz&#65533;,&#65533;&#65533;&#65533;m&#65533;P[LD &#65533;LN&#65533;A8B8&#65533;&#65533;Md3&#65533;&#65533;
b&#65533;&#65533;&#65533;&#65533;# [&#65533;(&#65533;@+1&#65533;SO&#65533;&#65533;+&#65533;&#65533;&#65533;2iF&#65533;!&#65533;&#1836;,&#65533;;No,&#1025;&#65533;d-h&#65533;,p&#65533;&#65533;`&#65533;
fQ&#65533;&#65533;&#65533;&#65533;&#65533;&V&#65533;&#65533;&#65533;u&#1553;&#65533;&#65533;
&#1568;_B&#65533;#r&#65533;&#65533;6&#65533;I&#65533;&#65533;D&#65533; &#65533;	&#65533;G&#65533;1D+q#d&#65533;   &#65533;V0&#65533; K&#65533;&#65533;
&#65533;!&#65533;0&#65533;>&#65533;h&#65533;E&#65533;&#65533;nY&#65533; $&#65533;D&#65533; &#1804;Qy@&#65533;!&#65533;T&#65533;|1F10 &#65533;9}&#65533;  &#65533;,&#1193;g&#65533;&#65533;"A&#65533;&#65533;EP&#65533;Lp&#65533;B&#65533;&#65533;&#65533;b&#65533;&#65533;Yd&#65533;&#65533;&#65533;&#65533;&#65533;&#65533;&#65533;L`&#65533;Y&#65533;&#65533;A&#65533;&#65533;&#65533;&#65533;&,&#65533;a&#65533;&#65533;	x&#65533;J&#65533;U3:&#65533;&#65533;&#65533;&#65533;dB&#65533;LO1&#65533;&#65533;&#65533;&#65533;\&#65533;p8&#65533;;r&#65533;pR"=hF&#65533;&#65533;Ic,`&#65533;Q&#65533;&#65533;n#7t&#65533;&#65533;&#65533;<&#65533;H``2H&#65533;&#65533;v&#65533;Nu&#65533;&#65533;&#65533;&#65533;&#65533;#&#65533;!!g&#65533;&#1488;C6&#65533;&#65533;`&#65533;&#65533;&#65533;&#65533;%R&#65533;&#65533;G&#65533;&#65533;)\>R&#65533;&#65533;&#65533;2&#65533;UT &#65533;}Cj$@&#875;&#65533;d&#65533;&#65533;9YK&#65533;&#65533;&#65533;3i&#65533;@j&#65533;&#65533;tJ&#65533;&#65533; x&#65533;&#65533;\I&#65533;#8@Pr3&#65533;#&#65533; 5&#65533;`&#65533;&#65533;&#65533; &#65533;U&#65533;k,	OM&#65533;&#65533;&#65533;&#65533;&#65533;&#65533;&#65533;&#65533;jdU~ \@&#1162;&#65533;=&#65533;V&#65533;s&#65533;t*&#65533;&#65533;9&#65533;&#65533;q&#65533;``&#65533;.&#65533;@h&#65533;?&#65533;x&#65533;~5&#65533;b&#65533;@,)&#65533;&#65533;J&#65533;&#65533;&#65533;&#65533; `&#65533;*c&#65533;&#65533;&#65533;&#65533;o"1&#65533;&#65533;&#65533; &#65533;v&#65533; &#65533;@p6@&#65533;&#65533;`\: &#65533;2&#65533;E,&#65533;h
&#65533;R&#65533;   !&#65533;&#65533;&#65533;a&#1171;&#65533;.&#65533;&#65533;&#65533;]&#65533;B&#65533;0*&#65533;&#65533;^Y"&#65533;>"&#65533;&#65533;&#65533;&#65533;,&#65533; &#65533;&#1328;&#65533;&#65533;Gm `&#1287;(Z&#65533;&#65533;&#65533;Ik&#65533;W5&#65533;&#65533;&#65533;d&#65533;&#65533;&#65533;&#31255;x<&#65533;&#668;(&#65533;Js&#65533;;&#65533;&#65533;?&#65533;&#65533;0&#65533;&#1784;&#65533;&#65533;_&#65533;5&#65533;S&#65533;V&#65533;&#65533;
&#65533;&#65533;!I&#65533;h&#65533;&#65533;&#1580;&#65533;P&#65533;&#65533;&#965;&#65533;V`^&#65533;&#65533;&#65533;tf&#65533; &#65533;4&#65533;P&#65533;l&#65533;{&#65533;#&#65533;&#65533;&#65533;o&#65533;1&#65533;&#65533;&#968;(&#65533;1"&#65533;#&#65533;&#65533;&#1536;&#65533;&#65533;&#65533;&#65533;60&#65533;&#65533;&#65533;&#65533;Q &#65533;&#65533;g&#65533;&#65533;H&#65533;d&#65533;:&#65533;#&#65533;&#65533; &#65533;&#65533;&#65533;&#65533;&#65533;a?&#65533; &#65533;R &#65533;&#65533;&#65533;F &#65533;@|&#65533;A8&#65533;&#65533;a&#65533;&#65533;&#65533;8&#65533;Jk&#65533; &#65533;-`&#65533;&#65533;&#65533;&#65533;DS8&#65533;:UB&#65533;&#65533;cX&#65533; &#65533;&#65533; Y&#65533;&#65533;&#65533;&D&#65533;&#65533;7&#65533;Y,&#1024;}y &#65533;#  RPNcd&#65533;W&#65533;L6&#65533;P]$I&#65533;$&#65533;	&#65533;&#65533;V0&#65533;&#65533;C&'&#26887;Y`&#65533;&#65533;&#65533;@+ Of 	&#65533;1%&#65533;&#65533;&#65533;X	&#65533;&#65533;Fngu2Z&#65533;)_&#65533;&#65533;8Qz`&#65533;&#65533;&#65533;m&#65533; r &#65533;&#65533;&#65533;1&#65533;&#65533;&#65533;&#65533;'&#65533;;8&#65533;,5&#65533;c&#65533;&#65533;V( &#65533;&#403;&#65533;\(6&#65533;&#65533;&#65533;=&#65533; j;0fj&#65533;{^&#65533;HFt9&#65533;%R&#65533;W3~G
&#65533;t	&#65533;&#65533;&#65533;Sl]e*Q8&#65533;7&#65533;[q&#65533;y%&#65533;S&#65533;fJp&#65533;z@&#65533;  &#65533;x&#65533;&#1954;&#65533;T&#65533;&#65533;	&#65533;&#65533;XO&#65533;,&#65533;H@&#65533;l&#233;	A&#65533;5&#65533;&#65533;&#65533;:$&#65533;z&#65533;&#65533;&#1836;5&#65533;&#684;1aH&#65533;&#65533;i\'&#65533;8&#65533;i<m_&#1107; N&#65533;&#65533;Y&#65533;&#65533;+&#65533;IH&#65533;&#65533;"r&#65533;&#65533; HP &#65533;&#65533;-	p&#65533;rS&#65533;B&#65533;&#65533;&#65533;&#65533;X&#65533;&#65533;$&#65533;=<&#991; &#65533;&#65533;&#65533;|&#65533;&#524;BYz&#716;f&#65533;&#65533;F&#65533;Ab@n&#287;&#65533;}&#65533;t&#65533;&#65533;&#65533;!&#65533;&#65533;s&#65533;R&#65533;&#65533;&#65533;j&#65533;A&#65533;d&#65533;%&#65533;IA&#65533;&#65533;Vv&#65533;&#65533;+&#65533;HQ &#65533;C~&#65533;z&#65533;&#65533;_&#65533;&#65533;&#1192;&#65533;C&#65533;&#65533;&#260;1&#65533;6&#65533;l&#65533;&#65533;&#65533;u&#65533;F&#65533;&#1231;&#65533;&#65533;(&#65533;&#65533;&#65533;:"&#65533;&#65533;&#65533;&#65533;&#65533;rGsE&#65533;`6&#65533;+ &#65533;&#65533;4,&#65533;&#65533;R)&#65533;2&#65533;!w&#65533;P&#65533;`bG&#65533;by&#65533;Z&#65533;T&#65533;!'Q1&#65533;.&#65533;&#65533;+\&#65533;S&#65533;sH$ :&#65533;&#65533;#Uq;@q&#65533;%$&#65533;&#65533;	DBR&#65533;&#65533;&#65533;&#65533; G&#65533;&#65533;0&#65533;&#65533;y&#65533;0%&#65533;&#65533;g&#65533;`KO&#65533;&#65533;w &#65533;  &'&#65533;&#65533;4&#368;&#65533;%_&#65533;UH&#65533;L  &#65533;&#65533;-9&#65533;J&#65533;&#65533;A&#65533;&#65533;K&#65533;&#65533;&Xw	PFsY/&#65533;=&#65533;G	6&#65533;c&#65533;$&#65533;&#65533;]%'&#65533;p^&#65533;5&#65533;B&#65533;&#65533;&#65533;@w	&#65533;&#65533;N&#65533;*&#65533;&#65533;?&#65533;X&#65533;3&#65533;&	Xd``i&#65533;V&#65533;6&#65533;'a&#65533;&'&#65533;4&#65533;)0&#65533;&#65533;&#65533;.1&#65533;<l/&#65533; @(4&#65533; Q&#65533;?F&#65533;&#65533;
&#65533;G&#65533;']&#65533;@R&#65533;&#65533;H&#65533;p&#65533;&#65533;R&#65533;xqJ8qS&#65533;$&#65533;f#`&#65533;Re&#65533;&#65533;"&#65533; $ Pj&#65533;&#65533;+4Q&#65533;&#65533;:&#65533;\ud&#65533;&#65533;l&#65533;&#65533;&#65533;&#65533;r&#65533;1'&#65533;&#65533;K&#65533;H&#65533;3]w	&#65533;	&#65533;&#65533;~&#65533;&#65533;'@	m&#65533;Xl&#65533;ag&#65533;&#65533;F6&#2000;&#65533;BA+&#65533;v&#65533;	7&#65533;cqO&#65533;&#65533;nc&#65533;Y0-0,&#65533;r&#65533;&#65533;C&#65533;R>\%8^&#65533;
&#65533;0)&#65533;&#65533;&#65533;=`7"&#65533;&#65533;&#65533;f&#65533;/&#65533;&#65533;$:&#65533;y0#z4%&#65533;&#65533;/&#65533;s&#65533;&#65533;&#65533;&#65533;p&#65533;Q&#65533;&#65533;XgC&#65533;0N&#65533;&#645;&#65533;&#65533;&#65533;0L
 p4e#&#65533;@&#65533;&#65533;$&#65533;D&#65533;&#65533;2&#992;&#65533;&#65533;d2&#65533;&#65533;&#65533;&#65533;`6&#65533; 7&#65533;&#65533;kat&#65533;&#65533;&#65533;2&#65533;&#65533;D	P&#65533;T&#65533;&#65533;v&#65533;-&#65533;hBI	o&#65533;&#65533;8&#65533;&#65533;&H# f&#65533;vx&#65533;*7"&#65533;+"&#65533;&#1024;&#65533;a&#65533;&#65533;Wq&#65533;&#65533;&C&#65533;1'*&#65533; !&#65533;&#65533;	:0!/&#65533;`&#65533;&#65533;&#65533;"  &#65533; "PY9#/,&#65533;&#65533;P&#65533;&#65533;&#65533;I&#65533;P&#65533;.`&#65533;BO&#65533;.&`H&#65533;&#65533;#S"
S2&#65533;&#65533;/L&#65533;b9&#65533;&#65533;&#65533;zyV&#65533;&#65533;&#65533;0&#65533;h
&#65533;&#65533;:Y&#65533;1&#65533;&#65533;&#65533;w=E):p&#65533;C% $pt5&#65533;$2c&#65533;&#65533;.0>&#65533;&#65533;j&#65533;@8O&#65533;&#65533;&7C&#65533;&#65533;@	osn&#65533;&#65533;a&#785;* t	&#65533;A8-0>G&#325;&#65533;&#65533;0p1p :&#65533;H'&#65533;T&#65533;P&#65533;&#65533;dl&#65533;&#65533;&#65533;Q&#65533;&#65533;)&#65533;&#65533;K&#65533;&#65533;n&#65533;7&#65533; '&#65533;7CAl(&#65533;0&#65533;5&#65533;&#65533;&#65533;9&#65533;Q ;&#65533;&#65533;`%&#65533;+&#65533;(+PN&#65533;Ic{&#1088;&#65533;&#65533;:&#65533;:``%&#65533;?&#192;Z7@ &#65533;&#65533;.Vrq&#65533;&#65533;z&#65533;U<]9$`&#65533;&#1384;&#65533;&#65533;&#65533;$&#1653;&#65533;&#65533;xQ&#65533;&#65533;&#65533; z$&#65533;`&#65533;H@&#65533;/&#65533;j&#65533;&#65533;7&#65533;^)&#65533;-&#65533;&#65533;&#65533;&#65533;&#65533;&#65533;a$&#65533;e&#65533; `3&#65533;&#65533;X&#65533;&#65533;}&#65533;P&#393;&#65533;cm}&#65533;&#65533;N-$i&#65533;&#65533;[&#65533;&#65533;&#65533;&#65533;(W &#65533; bX&#65533;4&#65533; &#65533;HAB&#65533;q&&#65533;2&WB&#65533;:&#65533;1$	C&#65533;uY&#65533;&#65533;&#65533;&#913;4 &#1024;&#65533;@AQ&#65533;0C&#65533;&#65533;0&#65533;&#65533;&#65533;c&#65533;``pw3&#65533;9&#65533;&#65533;&#65533;&#65533;JJ&#65533;ZS&#65533;:	 &#65533;&#65533;&#65533;R&#65533;c~&#1288;&#65533;@&#543;&#65533;&#65533;	S&#65533;u&#65533;&#65533;0&#65533;&#65533;S%&#65533;&&#65533;&#65533;&#65533;0h&#65533;F"&#65533; '&#65533;p&#65533;%&#65533; >Rui&#65533; r&#65533;&#4123;e)0c#&#65533;,&#65533;&#65533;i&#65533; &#65533;.%J	<@n<&#65533;&#65533; `&#986;n&#65533;U&#65533;&#65533;!&#65533;Cp-PA&#65533;
BE&#65533;6`&#65533;&#65533;0&#65533;F$P&#65533;FSL'`K&#65533;PM&#65533;&#65533;5&#65533;Z&#65533;&#65533;pY&#65533;&#65533;&#65533;(&#65533; &#65533;L&#65533;&#801;-&#65533;r&#65533;@U1(2`&#65533;&#65533;0 &#65533;&#65533;}p &#65533;+&#65533;"&#65533;&#65533;&#65533;T9&#65533;Z&#65533;&#65533;&#65533;p&#65533;&#65533;&#65533; ahr&#65533;: &#65533;&#65533;.&#65533;y&#65533;&#65533;$&#65533;#z&#65533;&#65533;&#65533;?h0&#65533;&#1749;y&#65533;&#65533;:&#65533;&#65533;&#65533;U";4&#65533;{L&#65533;_ @&#65533;]&#65533;I&#65533;j`:&#65533;:A&#65533;&#65533;&#65533;&#65533;&#65533;&#65533;"&#65533;&#65533;r(&#65533;3I&#65533;&#65533;&#65533;&#65533;>&#65533;&#41068;&#65533;&#65533;i&#65533;&#65533;6`'&#65533;&#65533;Q&#65533;}&#65533;&#65533;  a4&#65533;0&#65533;Q-&#65533;^*&#65533;&#65533;T&#65533;&#65533;&#65533;H&#65533;0#9	&#65533;&#65533;xC&#65533;&#65533;F&#65533;&#65533;&#65533;&#65533;&#65533;P~&#65533;&#65533;.)&#65533;&#65533;&#65533;N&#65533;&#304;&#65533;R&#65533;c+y B&#65533;&#65533;'H @ &#65533;&#65533;&#65533; &#65533; Rn&#65533;&#65533;&#65533;ux0&#65533;p7=y&#65533;&#65533;&#65533;<qA&#65533;&#65533;;&#65533;q&#65533;&#65533;&#65533;+&#65533;&#283;&#65533;&#65533;	q,EF(%;rq&#65533;S&#65533;i&#65533;.&#65533;Y^6{$&#65533;0&#65533;Bb&#663;< ,&#65533;P&#65533;&#1312;i&#65533;%Pu&#65533;)&#65533;&#65533;&#65533;HAtNC&#65533;X&#65533;&#65533; :!&#65533;b9c+`NIq&#65533;UL&#65533;{&#65533;{&#65533;&#65533;&#65533; &#65533;&#65533;H6&#65533;&#65533;&#65533;(P&#65533;&#65533;&#65533;I&#65533;&#65533;$&#65533;0&#65533;&#65533;"Q&#65533;E?&#65533; .&#65533;&#65533;`+&#65533;'&#65533;b$&#65533;n&#65533;&#65533;(&#65533;|&#1968;n &#65533;$!&#65533;.X'&#65533;302c ,&#65533;10Qp&#65533;&&#65533;\+<&#65533;0&#65533;X&#65533;&#65533;"%&#65533;&#65533;:&#350;&#65533;3s&#65533;&#65533;&#65533;J&#65533;\&#65533;
{&#260;r&#65533;o&#65533;&#65533;&#65533;IX$D&#65533;&#65533;&#65533; oB*&#65533; C&#65533;&#1067;&#65533;&#65533;&#65533;I&#65533;r&#65533;&#65533;&#65533;)G&#65533;&#65533;1&#65533;[&#65533;&#65533;K"&#65533;Y&#65533;&#65533;&#65533;m&#65533;&#65533;&#65533;@&#65533;r&#65533;&#1809;O4:&#65533;@&#65533;&#65533;4&#65533;&#65533;&#65533;~	&#65533;&#65533;B&#65533;&#65533;W&#65533;&#65533;g&#65533;2>&#65533;X60&#65533;g+).6@I&#65533;&#65533;)8rQDUa&#65533;&#65533;Q@&#65533;X'&#65533;&#65533; 0> &#65533;$N'	&#65533;H?&#65533;gQ&#65533;\&#65533;&#65533;#&#65533;&#65533;\~&#65533;
&#932;WR&#65533;&#65533;X&#65533;&#65533;&#65533;&#65533;&#946;&#65533;G&#65533;&#65533;<&#65533;Z^&#65533;d;J"95&#65533;&#65533;tl&#65533;&#65533;:s&#65533;	Ib&#65533;&#65533;	&#65533;i&#65533;%b&#65533;6&#65533;C5_A\X'pE&#65533;L!gwu&#65533;0&#65533;&#65533;5k&#65533;&#65533;xyb0&#65533;t&#65533;d&#65533;&#65533;&#65533;p5&#65533;D_f&#65533;7&#65533;&#65533;&#65533;iw08-}&#65533;&#65533;&#65533;j&#65533;G@G&#65533;&L&#65533;tli&#65533;&#65533;&#65533;v&#65533;&#65533;&#65533;&#65533; &#65533;'&#65533;&#65533; >p&#65533;&#65533;I U&#65533;&#65533;&#65533;Q~&#65533;&#65533;S&#65533;gb	&#65533;&#65533;&#65533;&#65533;3b1&#65533;`H&#65533;&#65533;&#368;p&#65533;J&#65533;%&#65533;&#65533;h&#65533;&#1411;&#65533;-&#65533;&#65533;&#65533;*&#65533;m)S&#65533;&#65533;f&#65533;&#65533;,&#65533;1(#&#65533;&#65533;14&#65533;+02&#65533;&#65533;!X>&#65533;5p!1)t&#65533;&#65533;%8&#65533;&#65533;O&#65533; k!&#65533;+&#65533;*&#65533;$l2M 	&#65533;&#65533;a&#65533;&#65533;T4&#1653;&#65533;5&#65533;t&#65533; &#65533;2 $7&#65533;Hcw&#65533;&&#65533;&#65533;&#65533;&#65533; 5&#65533;&#65533;&#65533;S&#65533;	j[&#65533;&#65533;=&#65533;d&#65533;6&#65533;u&#65533;$&#65533;&#65533;P:0 &#65533;-&#65533;&#65533;r-&#65533;&#65533;&#65533;B1&#65533;U&#65533;k&#65533;4&#65533;&#65533;&#65533;s{&#65533;v&#65533;`I;S&#65533;F >&#65533;H&#65533;&#65533;
&#65533;|q&#65533;&#65533;&#65533;@&#65533;&#65533;&#65533;&#65533;
&#65533;h&#65533;g&#65533;3&#65533;X&#65533;$^<S]$/P&#65533;&#1453;&#65533;&#65533;LR# &#1049;,  C&#65533;`&#65533;&#65533;_&#65533;&6y&#65533;	&#65533;<>&#65533;&#65533;`&#65533;'@x&#65533; 5&#65533;_&#65533;&#65533;%&#65533;D&#65533;&#65533;&#65533;a&#65533;DL&#65533;B8F&#65533;&#65533;&#65533;&#65533;&#65533;BM&#65533;&#65533;DU&#65533;&#65533;&#65533;&#65533;&#65533;r&#65533;*&#65533;&#743;&#65533;$P|rOo3&#65533;&#65533;&#65533;&#65533;n)&#65533;{_&#65533;w&#65533;(	n&#39366;*&#65533;w"&#65533;?U&#65533;&#65533;9b&#65533;4!-}&#65533;D&#65533;`&#65533;&#65533;a+&#65533;&#65533;&#65533;&#65533;&#65533;&#65533;AE&#65533;&#65533;&#65533; *P&#65533;SY&#65533;&#65533;PhzFa}&#65533;#K&#65533;&#65533;&#65533;p&#65533;&#65533;&#832;&#917;d&#65533;m&#65533;
M,&#65533;V&#65533;&#65533;G70&#65533;&&#65533;&#65533;&#65533;  I7 &#65533;&#65533;00@&#65533;$QT&#65533;s _&#65533;	Ar&#65533;&#65533;&#65533;&#65533;&#65533;	tY&#65533;&#65533;&#65533;Z&#65533;&#65533;W&#65533;P}&#65533;&#65533; &#65533;&#65533;P&#65533;I#?&#65533;]:d&#65533;8&#65533;&#65533;}&#65533;`p&#65533;&#65533;sA(&#65533;&#65533;k&#65533;NC &#65533;&#65533;&#65533;&#65533;&#65533;3&#65533;&#65533;O&#930;&#65533;&#65533;&#65533;0&#65533;Q&#65533;&#65533;&#65533;&#65533;&#65533;#9A&#65533;&n&#65533;&#65533;&#65533;%"+q-&#65533;&#65533;I&#65533; 1&#65533;&#65533;&#65533;7@&#65533;&#65533;&#65533; %&#65533;<&#65533;C&#65533;+
p&#65533;&#65533;&#65533;&#65533;\$#&#65533;&#65533;?&#65533;&#65533;p&#65533;&#65533;G	&#65533;URG&#65533;&#65533;&#1419;&#65533;1O&#65533;10J $ &#65533;d &#65533;&#1235;_&#65533;$"b&#65533;&#65533;@&#65533;&#65533;T_7&#65533;!&#65533;8$&#65533;L:_	]k>&#65533;d&#65533;&#65533;&#65533;%*a&#65533;&#65533;/-nU2&#65533;\	&#65533;&#65533;)&#65533;`?&#65533;"&#65533;&#65533;&#65533;&#65533;=&#65533;&#65533;[6,P &#65533;&#65533;j&#65533;K&#65533;.
&#65533;&#65533;&#65533;<C .&#65533;&#65533;+&#65533;&#65533;"&#65533;&#65533;&#65533;&#65533;&#65533;&#65533;&#65533;&#65533;&#65533;&#65533;1-,&#65533;&#65533;C&#65533;&#65533;&#65533;&#65533;!&#65533;-1+$:',!-- 7&#65533;7B&#65533;&#65533;?	7&#65533;&#65533; &#65533;&#65533;&#65533;&#18641;&#65533;&#65533;&#65533;&#65533;&#65533;&#65533;&#65533;&#65533;&#65533;&#65533;&#65533; &#65533;&#65533;	

??&#65533;&#65533;M&#65533;vc&#1783;&+&#1059;G&#65533;$F8&#65533;@	
&#65533;&#516;!F#zT&#65533;B"#c&#65533;&#65533;W&#65533;
U&#65533;0/ $I1.&#65533;&#65533;&#65533;3f&#65533;w&#65533;N&#65533;&#65533;&#65533;B0&#65533;&#65533;&#320;0_^&#65533;&#65533;&#65533;w#U&#65533;A&#65533;Q&#65533;&#65533; &#65533;&#65533;EI&#65533;ZE&#65533;P&#65533;&#65533;&#65533;&#65533;&#65533;8i&#65533;[&#65533;7u&#656;Q&#65533;!>&#65533;&#65533;&#65533;Ta*T&G&#65533;&#65533;
&#65533;&#65533;2VL&#32960;D&#65533;X&#65533;p&#65533;S&#65533;nb&#65533;0 &#1344;Z"N&#65533;8&#65533;j&#65533;@&#65533;@&#65533;&#65533;3jX04B &#65533;*,&#65533;&#65533;&#65533;	x&#65533;&#65533;&#65533;&#65533;&#65533;&#65533;u&#231;&#65533;&#65533;&#65533;rt&#65533;j&#65533;&#65533;}&#65533;<"D&#65533;'}&#65533;&#65533;$P&#973;&#65533;7&#65533;&#65533;&#65533; &#65533;&#289; &#65533;@B&#65533;M&#65533;&#65533;p&#65533;71&#65533;&#65533; +&#65533;@ZlE&#65533;M"&#65533;&#65533;&#65533;m&#65533;&#65533;1)X&#65533;!&#65533;%&#65533;!&#1298;]]&#65533;&#65533;&#277;&#904;&#65533;@&#65533;&#65533;w&&#65533; &#65533;
&#65533;&#65533;0@^&#65533;&#65533;&#65533; &#65533;&#65533;&#65533;I&#65533;r(UZ:-FH&#65533;uIG&#65533;&#65533;&#65533;ngUA&#65533;
#!&#65533;@&#65533;A&#65533;E&!$h6&#65533;&#65533;&#65533;&#65533;4&#65533; &#65533;`Al! &#65533;B&#65533;&#65533;&#65533;Cd&#65533;`&#65533;
&#65533;&#65533;`&#65533;z&#65533;L&#1218;	&#65533;&#65533;&#65533; z?(0&#65533;t &#65533;A&#65533;fYw&#65533;v&#65533;)!&#65533;$&#65533;&#65533;&#1619;&#65533;&#65533;4&#65533;bs&#65533;%&#65533; 8&#65533;z &#65533;!&#65533;B&#65533;s&#65533;&#65533;&#65533;R t&#65533;&#65533;&#65533;&#65533;4A&#65533;>0U &#65533;t&#65533;&#65533;&#65533;&#65533;&#65533;&#65533;&#65533;Yp&#65533;P&#65533;&#65533;S&#65533;@&#65533;H&#65533;"&#65533;RcR&#65533;&#1497;&#65533;&#65533;&#65533;@&#65533;&#65533;&#65533;&#65533;"*&#65533;&#65533;&&#65533;&#65533;tA&#65533;F&#65533;3&#65533;&#65533;G!U+&#824;&#936;&#65533;DL1M /_&&#65533;&#65533;-u&#65533;&#65533;&#65533;&#65533;&#65533;&#65533;&#65533;&#65533;&#65533;;&#65533;&#65533;&#65533;&#65533;]>9&#65533;&#65533;&#65533;$d&#65533;&#65533;#" 2&#65533;&#65533; &#65533;&#65533;&#65533;&#65533;!% H&#65533;5&#65533;"8&&#322;	&#65533;@&#65533;	6&#65533;&#65533;&#65533;&#65533;p\C&#65533;(-&#65533;sB&#65533;*]8&#65533;E&#65533;&#65533;&#65533;i&#65533;&#65533;&#65533;\&#65533;sN&#65533;&#65533;w*sE@z&#65533;$)8&#65533;P  =&#65533;&#65533;&#65533;&#65533;+&#65533;&&#65533;Y&#65533;&#65533;&#65533;	P%&#65533;Ms&#65533;WP&#65533;83&#1281;&#65533;m&#65533;&#65533;&#65533;&#65533;\&#65533;&#65533;&#65533;L,&#65533;
FA&#65533;`R`[&#65533;	gq  &#65533;*&#65533;&#65533;&#65533;1&#65533;D&#65533;-D2 Ef8-&#65533;;8-&#65533;&#65533;&#65533;|&#65533;$YQNpb$&#65533;&#65533;&#65533;N&#65533;VH"&#65533;&#65533;#&#65533;RpY\<&&#65533;&#772;&#65533;&#65533;&#65533;kuy &#65533;>&#65533;&#65533;&#65533;&#65533;2&#65533;`
0Rz&#65533;"r&#65533;&#727;&#65533;r&#65533;
&#65533;&#65533;It&#65533;&#65533;!&#65533;&#65533;Y&#65533;&#65533;&#65533;&#65533;!"&#65533;&#65533;&#65533;k&#65533;`&#65533;&#65533;f&#65533;&#65533;&#65533;,&#65533;89&#65533;&#65533;#&#65533;&#65533; k0&#65533;&#65533;0&#1405;&#65533;y&#65533;&#65533;!&#65533;&#65533;<F%6||c&#65533;&#65533;&#65533;sX&#65533;W <B`&#65533;&#65533;&#65533;&#65533; &#65533;XA`&#65533;&#65533;8&#65533;C&#65533;&#65533;&#65533;&#65533;C&#65533;d&#65533;0&#65533;&#65533;&#65533;f&#65533;&#65533;K|nv&#65533;&#65533;[Jv&#65533; u&#65533;&#65533;&#65533;V&#65533;5&#65533; {&#65533;&#694;Q&#65533;&#65533;<&#65533;3&#1499;&#65533;Z}&&#65533;s&#65533;[&#65533;&#65533;G0%bd&#65533;&#65533;	&#65533;&#65533;y`&#65533;&#65533;&#65533;Q&#65533;&#65533;$&#65533;&#65533;&#65533;"Cx\'da&#65533;|&#65533; &#65533;o&#65533;R&#65533;&#1736;hp&#65533;xJWN&#65533; &#544;|d\&#65533;Mh&#65533;0E&#65533;&#65533;&#65533;&#65533;&#65533;b$&#1098;D&#65533;$I&#65533;&#65533;&#65533;&#65533;&#65533; &#65533;D>&#65533;M,+&#65533;&#65533;&&&#65533;
 0H&#65533;&#65533;@ (A	,&#65533;&#65533;@&#519;	&#65533;&#65533;	F&#65533;&#65533;&#1137;&#65533;xL&#65533;&#65533;Kq&#65533;&#65533;&#65533;&#65533;&#65533;D&#65533;m&#65533;&#65533;Q&#34400;&#65533;C&#28458;&#65533;&#65533;&#65533;&#65533;	D&#65533;&#65533;1W$ AN$&#65533;&#65533;&#65533;G &#65533;F&#65533;\&#65533;&#65533;P&#65533;&#65533;@&#65533;&&#65533;$5	&#65533;&#65533;d @&#65533;&#65533;*&#65533;&#65533;&#65533;g&#65533;5 _E/&#65533;	&#65533; 6u
l&#65533;&#65533;&#65533;;K:&#65533;&#65533;(\&#57344;n9"z&#65533;&#65533;&#65533;$&#65533;&#65533;%L&#65533;&#65533;shP(&#65533;&#65533;P&#65533;&#65533;[&#65533;HXP &#65533;)"&A&#1064;&#65533;&#65533;&#65533;Q|&#65533;&#65533;+&#1473;&#65533;2&#65533;&#65533;&#65533;1&#65533;[V&#65533;bP&#65533;Q&#65533;ef&#65533;@
6PS&#65533;L&#65533;A&#65533;` 	&#65533;'L&#65533;U@&#65533;&#65533;&&#65533;&#657;&#65533;n0P&#65533;&#65533;&#65533;&#337;&#65533;n&#65533;Ck&#65533;l&#65533;F&#65533;	R&#65533;&#65533;&#65533;BP&#65533;:&#65533;&#65533;*p&#65533; 
&#65533;O}|&#65533;&#65533;&#65533;& &#65533;T&#65533;&#65533;y^ &#2003;E%&#65533;&#321;&#65533;&#65533;'&#65533;&#65533;&#65533;$&#65533;&#65533; 4&#65533;&#65533;&#65533;&#65533;&#65533;&#526;&#1845;&#65533;&#65533;@&#65533;*.tWq&#65533;V &#65533;!jG&#65533;&#65533;&#65533;&#65533;&#65533;$&#65533; ).@&#65533;D&#65533;&&#65533;&#65533;&#65533;]<"&#65533;A&#65533;@Sd&#65533;Z:&#65533;b&#65533;D&#65533;I&#65533;&#65533;&#149;&#65533;u&#65533;v<&#65533;N&#65533;B&#65533;&#65533;&#65533;5&#65533;J&#65533;lBaA&#65533; *@Ea&#65533;&#65533;@U`]Q&#65533; H&#65533;&#65533;|&#65533; &#65533;&#65533;d&#65533;&#65533;&#65533; &#65533;&#65533;&5o&#65533;&#65533;&#65533;PJj&#65533;&#65533;&#1388;&&#65533;&#65533;I&#65533;&#412;&#65533;&#65533;<,[Bi&#65533;&#65533;&#65533;&#65533;&#65533;&#65533;#Z&#22048;&#65533; &#65533;;0&#65533;&#65533;^&#65533;O&#65533;^hre!&#65533;&A&#65533;f$t&#65533;&#65533;Zn&#65533;&#65533;K&#65533;&#65533;&#65533;&#65533;&#65533;N&#1166;&#65533;UV&#65533;&#65533;L&#65533;&#65533;&#65533;,&#65533;&#65533;Y&#65533;&#65533;&#65533;&#65533;&#65533;&#65533;&#65533;&#65533;Y0V&#65533;&#65533;n&#65533;&#65533;&#65533;&#65533;*&#65533;2&#65533;(&#65533;h&#65533;X $j&#65533;&#65533;&#65533;&#65533;&#65533;0&#65533;&#65533;Lv&#325;&#65533;Aa&#65533;&#65533;H&#65533;E&#65533;&#385;Jh&#65533;`&#65533;Y&#65533;2&#65533;&#65533;p&#65533;&#65533;x&#65533;H&#65533;b&#65533;l&#65533;&#65533;@&#65533;&#65533;&#807;i	 &#65533;X<&#65533;D&#65533;UB&#65533;84h5s&#65533;'&#65533;8&#65533;6t&#65533;J&#65533;J&#65533;I?&#65533;&#65533;(&#65533;60N=-  b&#65533;)&#591;&#65533;&#322;&#65533;(@&#65533;K&#65533;&#65533;t&#65533;2&#65533;1
Ib&#65533;&#65533;z-&#65533;vVm&#65533;V&#65533;K&#521;z&#65533;yP&#65533;&#65533;4&#65533;.~&#65533;g]&#65533;&#65533;&#65533;&#65533;B&#65533;&(&#65533;&#65533;&#65533;Eu&#65533;&#65533;&#65533;?&#65533;P	&#65533;.:&#65533;SQ&#65533;&#65533;&#65533;&#65533;&#65533;&#65533;`&#65533;k&#65533;a[Kp&#65533;&Y	QRT&#65533;]&#65533;Kl^&#65533;)\&#65533;&#65533;bR&#65533;{&#65533; P`&#65533;&#65533; LV&#65533;Vp&#65533;&#65533;&#65533;&#1697;B&#65533;C&#65533;i&#65533;u&#65533;)&#65533;&#65533;&#1142;6Xq&#65533;R&#65533;&#65533;&#1440;-&#65533;&#65533;{&#65533;&#65533;&#65533;>U5&#1337;N&#65533;,>&#65533;&#65533;&#65533;,&#65533;&#65533;&#65533;&#65533;!&#65533;&#65533;&#65533;Sh&#65533;E&#65533;6&#65533;&#65533; A&#65533;&#65533;p&#65533;JP	&#65533;&#65533;R&#65533; &#65533;&#65533;&#65533;t;3	&#865;&#65533;V&#65533;D&#65533;&#65533;B&#65533;&#65533;$M#&#65533;&#65533;Ln&#65533;EG&#65533;&#65533;&#65533;&#65533; &#2003;&#65533;&#65533;&#65533;{}&#65533;&#65533;h&#65533;$Wz	&#65533;&#65533;&#65533;%&#65533;9&#65533;TZ&#65533;&#676;^&#65533;8V&#65533;V&#65533;$&#65533;&#65533;r&#65533;E"So	&#65533;&#65533;&#65533;X$&#65533;&#1079;&#65533;q&#65533;W&#65533;f&#65533;Gen&#65533;`&#65533;.0&#65533;&#65533;H *&#65533;&#65533;&#65533;I &#65533;&#65533;&#65533;R &#65533;&#65533;3& &#65533;&#65533;(&#65533;&#65533;4-)c&#65533; l&#65533;&#65533;MY&#65533;)h&#65533;vnw&#65533;&#65533;5*&#65533;!6&#65533;&#65533;b&#65533;Rw,&#65533;J&#65533;(	Q&#65533;&#65533;&#65533;&#65533;@:@J&#65533;0& b&#65533;0 &#65533;&#65533;
 &#65533;0$p-&#65533;&#65533;7Y&#65533;5p/&#65533;p%	`&#65533;0k&#65533;&#65533;/&#65533;
&#65533;B  >l&#65533;*&#65533;[	&#65533;&#65533;&#1028;&#65533;&#65533;&#65533;@f&#65533;&#65533;}	&#65533;&#65533;r&#65533;C&#65533;5-2&#65533;F&#65533;W&#65533;w2d&#65533;o&#65533;&#65533;&&#1603;Qe>^% &#65533;&#65533;rC@W/&#65533;q&#65533;&#65533;&#65533;"#1 H1%R7&#65533;&#65533;% &#65533;%&#65533;&#65533;lUJ :&#65533;'&#65533;&#65533;1O b&#65533;q&#65533;4&#65533;A&#65533;&#65533;*Xl&#65533;B)xv&#65533;&#65533;b&#65533;8&#65533;#dYD &#65533;t&#65533;l,&#65533;*&#1792;&#65533;7OX(  I &#65533;"!&#65533;G1P&#65533;@Hq`4#00I%YQ=&#65533;}&#65533;s/&#65533;f$+&#65533;2&#65533;#/&#65533;@;&#65533;&#65533;.&#65533;;&#65533;S+&#65533;&#65533;y&#65533;2ftX&#65533;#&#65533;d%F&#65533;p&#65533;W2&#65533; &#65533;tQH&#65533;0f+Et&#65533; mF&#65533;f _V0)&#65533;$Y&#65533;]!&#65533;~7|a&#65533;!&#65533;  2 &#65533;d%.&#65533;C&#65533;z&#65533;&#65533;&#65533;&#65533;KPy3|3@&#65533;&#65533;A=`&#65533;&#65533;&#65533;5 &#65533;6&#65533;&#65533;l&#65533;6&#65533;J&#65533;h&#65533;w&#65533;&#65533;Y&#65533;&#1088;h&#65533;(&#1316;484M&`O&#65533;O:&#65533;&#65533;S&#65533;&#65533;Q&#65533;&#65533;Q	&#65533;Q&#65533;7`0&#65533;\qR1&#65533;$0&#65533;&#65533;&#65533;Z&#65533;P&#65533;&#65533;&#65533;{&#65533;\&#65533;&#65533;5&#65533;D=&#148;O&#65533;Pd&#65533;D	&#65533;f zufhTA&#2007;YbR>C&#65533;&#65533;1
&#65533;AfcR&#65533;&#65533;pCR0#.&#65533;&#65533;%&#65533;<&#65533;Gv&#65533;"z&#65533;rT%)0&#65533;&#65533;z&#65533;02pQ{&#65533;7&#65533;3&#65533;&#65533;@J'G&#65533;&#65533;&#65533;7&#65533;&#65533;s &#65533;R&#65533; &#65533;	&#65533;/@+&#65533;`6@&#65533;&#65533;C
8&#246;&#65533;8v+Xc&#65533;B&#65533;&#65533;&#65533;&#42561;aSB&#65533;&#65533;*QYw&#65533; &#2016;GF&#65533;&#65533; 6&#65533;]y &#616;&#65533;!6&#65533;&#65533;'&#65533;&#65533;(o!&#65533;&#65533;, *&#65533;- &#65533;$&#65533;&#65533;Z&#65533;_O&#65533;&#65533;"&#65533;s!+ I&#65533;!@K&#65533;&#65533;&&#65533;&#65533;g2	}q&D&#65533;"Y&#65533;&#65533;&#65533;1&#65533;&#65533;c. /?Cn&#65533; |&#65533;&#65533;a&#65533;&9&#65533;&#65533;2 &#65533;&#65533;&#65533;-/\B&#65533;&#65533;&#65533;&#65533;Wj&#65533;P&#65533;&#65533;&#65533;8&#65533;"&#65533;&#65533;I&#65533;0U&#65533;	3Y&#65533;&#65533;&#65533;&#65533;>&#65533;:8E&#65533;&#65533;r&#65533;W\p)<&#65533; ) D&#65533;PpW Q&#65533;#9&#65533;g:&#65533;wQ $&#65533;&#65533;&#65533;&#65533;&#65533;&#65533;B&#65533;!&#65533;)	`lQ&#65533;$&#65533;x&#65533;&#65533;"&#65533;&#65533;)m;F*&#65533;r&#1904;&#65533;X&#65533;&#65533;&#65533;G1(&#65533;0+DXK*&#65533;&#65533;&#65533;&#65533;$&#65533; $&#65533;AP&#65533;S:&#65533;&#65533;@_4^"&#65533;swbh&#65533;g&#65533;&#65533;#&#65533;x&#65533;;]&#65533;V&#65533;&#65533;&#65533;&#65533;&#65533;Jt&#65533;&#65533;%&#65533;>&#65533;&#65533;&#65533;.&#65533;^)&#65533;f&#65533;RPt`&#65533;
&#65533;$&#65533;y&#65533;i&#528;&#65533;T&#65533;&#65533;+:a>
&#65533;#R&#65533;&#65533;#_&#65533;	=q&#65533;Fpp&#65533;&#65533;c &#65533;&#65533;
&#1134;Z&#65533;&#65533;~&#65533; 	&#65533;D&#65533;&#65533;@b&#65533; Q&#65533;&#65533; 1@&#65533; @(&#65533;@@v&#566;Yt2&#65533;A&#65533;1&#65533;&#65533;x&#65533;&#65533;&#65533;&#65533;G@&#65533;&#65533;&#65533;&#65533;&#65533;&#65533;&#65533;&#65533;M&#65533;b&#65533;w@&#65533;&#65533;&#1090;&#65533;&#65533;&[$t&#65533;y&#65533;U2&#65533;(&#65533;Cg>&#65533;V&#65533;>*Q&#65533;&#65533;6&#65533;-,u
&#65533; mv&#65533;f
&#65533;&#65533;-q&#65533;l&#65533;3&#65533;0 >&#65533;&#65533;2&#65533;|$&#65533;2d\	g&#65533;	.&#65533;&#65533;&#65533; &#65533;&#65533;"&#65533;OB&#65533;Tsxz&#65533;2"&#65533;&#65533;&#65533;&#65533;~D&#65533;&#65533;b8&#65533;5&#65533;^&#65533;%&#65533;&#65533; !&#65533;&#65533;&#65533;3A&#65533;&#65533;&#65533;&#65533;6Q AB*&#65533;&#65533;M&#65533;r&@&#65533; &#689;D&#65533;&#65533;&#65533;&#65533;?0&#65533;MX&#65533;A&#65533;u&#65533;&#65533;'B&#65533;DY&#65533;&#65533;&#65533;&#65533;(&#65533;Zl2&#65533;&#65533;*;&#65533;  ;&#65533;t-&#65533;&#65533;'_UP&#65533; &#65533;6&#65533;6!&#65533;&#65533;`&#65533;&#65533;D-&#65533;3R^&#65533;&#65533;*&#65533;#&#65533;:&#65533;&#65533;&#65533;`&#1287;A&#65533;'&#65533;2&!&#65533;GG&#65533;D]&#65533;&#65533;,&#65533;&#65533;&#65533;&#65533;O#@&#65533;V&#65533;&#65533;=2&#65533;&#65533;#&#65533;Z@&#65533;&#65533;vc&#65533;G&#65533;&#65533;p&#65533;CV&#65533;0<&#65533;pW7&#65533;,&#65533;=&#65533;s0&#65533;&#65533;#-<&#65533;3&#65533;&#65533;,#P&#65533;&#65533;&#65533; =P_&#65533;&#65533;&#1513;b
&#65533;* &#566;&#65533;&#65533;Di3Vc&#26625;&#65533;&#311;&#65533;&#65533;)&#65533;&#65533;  ;&#65533;&#65533; &#65533;Bc&#65533;&#65533;!&#65533;&#65533;0&#65533;&#65533;6x&#65533;s0&#65533; 	&#65533;+<&p[&#802;?C* &#65533;&#65533;!&#65533;Q2LU T &#65533;dE5&#65533;&#65533;*&#65533;tv&#65533;&#65533;&#65533;U `&#65533;&#547; &#65533;&#65533;,&#65533;&#65533;&#65533;&#65533;.&#65533;$<W&#65533;&#65533;GE&#65533;V	k&#65533;-&#65533;-\%*&#65533;&#330;&#65533;&#53133;&#65533;	p&#65533;&#65533;1&#65533;&#65533;7&#65533;&#65533;-&#65533;\o&Eq9&#65533;&#65533;&#65533;/!&#65533;
&#65533;&#134;#&#65533;	&#65533;&#65533;y+&#65533;&#65533;%&#65533;&#65533;{95,` &#65533;r qR&#784;F&#65533;qE0 8&#1823;&#65533;.0&#65533;]6@	`&#65533;&#65533;&#65533;p&#65533;&#65533;F\5&#14395;DY&#65533;&#65533;&#273;&#65533;&#65533;&#65533;P&#65533;&#65533;v&#65533;&#65533;&#65533;&#65533;&#65533; &#65533; 8d&#65533;c&#65533; M&#65533;&#65533;+&#65533;?&#65533;&#65533;&#65533;&#65533;}&#65533;&#65533;&#65533;p&#65533;&#65533;#$h&#65533;{&#65533;i&#65533;&#65533;#&#65533;&#65533;&#65533;&#65533;&#65533;&#65533;=&#65533;v&#65533;&#237;&#65533;&#65533;&#858;&#65533;&#65533;s&#65533;*&#65533;w&#65533;`i&#65533;qz&#65533;=&#65533;2&#65533;E&#65533;8&#65533;&#65533;Pk&#573;5&#65533;E/zjS&#65533;1&#65533;,&#65533;&#65533;1&#65533;&#65533;^&#65533;/w&#65533;/d&#65533;&#1189; &#65533;2&#65533;&#65533;&#65533;,+` C&#65533;&#65533;}UKc&#65533;<&#65533;C&#65533;n#S&#65533; &#65533;7&&#65533; ;@&#953;&#65533;&#65533;&#65533;E&#65533;lI&#65533;#$*&#65533;,&#991;&#65533;&#65533;IQ1&#65533;&#65533;&#65533;&#65533;&#65533;&#65533;&#65533;V&#65533;&#65533;&:	O&#65533;&#65533;#`y&#65533;&#1805;&#65533;&#65533;-&#499; &#65533;&#65533;+&#1092;&#65533;E&#65533;&#65533;"&#65533;&#65533;>4!&#65533;&#65533;&#1091;&#65533;:1&#65533;&#65533;S.&#65533;&#65533;&#1115;&#65533;&#65533;&&#65533;Y&#65533;p&#65533;&#65533;Q&#65533;2&#65533;&#65533;A]Pv&#65533;-p&#65533;&#65533;l(	&#632;&#65533;&#65533;q&#65533;5&#65533;&#65533;&#65533;&#65533;8&#65533;B&#65533;&#65533;&#65533;&#65533;KS	&#65533;j&#65533;&#65533;'&#65533;C&#65533;7&#65533;&#65533;OVJ&#65533;o&#65533;|PrY	@ &#65533;f&#65533;&#65533;&#65533;&#65533;)rk@&#65533;&#65533;V&#505;k];d&#65533;A P&#940; &#65533;lf&#65533;&#906;Z&#65533;V:N&#65533;&#1538;&#65533;c&#65533;&#982;&#65533;&#65533;&#65533;P&#65533;B&#1440;&#65533;,&&#65533; &#65533;&#65533;&#65533;&#65533;:&#65533;&#65533;1&#65533;+&#65533;E&#65533;&#65533;K&#65533;7b&#65533;B&#65533;&F&#65533;q=*&#65533;&#65533;Y&#65533;s&#65533;&#65533; &#65533;!8*Gs&#65533;s&#65533;&#65533;&#65533;&#65533;.<_&#65533;E&#792;&#65533;&#65533;&#65533;&#65533;:&#65533;&#65533;&#65533;%:lgP&#65533;&#65533;&#65533;&#65533;&#65533;)&#65533;&#65533;&#65533;&W2&#65533;&#65533;&#65533;W~&#65533;#c=&#65533;&#65533; &#65533; q&#65533;v&#65533;r&#65533;&#65533;&#65533;Pu8&#65533;&#65533;K&#65533;&#65533;R&#65533;&#65533;1&#65533; #&#65533;&#65533;.&#65533;&#65533;&#65533;=&#65533;&#65533;&#65533;e&#65533;&#65533;*]. &#65533;T&#65533;44$0$&#65533;&#65533;&#65533;4=0J b&#497;4
&#65533;&#65533;&#65533;YYlv&#65533;&#65533;1N&#65533;*~&#65533;\&#65533;&#65533;Z&#65533;l&#65533;&#65533;&#65533;Y1+&#65533;F(&#65533;@ &#65533;&#65533;&#65533;&#65533; &#65533;A#:o!;D&#65533;&#65533;&#65533;Y&#65533;&#65533;&#65533;>@2&#65533;s\&#65533;~.@R&#65533;Y&#65533;&#65533; &#65533;q&#65533;&#65533;
&#65533;&#65533;`&#65533;:p&#65533;&#65533;&#65533;6&#65533;s$&#1085;&#65533;A&#1177;&#65533;=4f&#65533;8rQ&#65533;3&#65533;&#65533;B kZJ/g&#65533;&#683;&#65533;O>F1p&#65533;&#65533;&#65533;G&#65533;|GW&#65533;&#65533;>u
6  /&#65533;&#65533;H&#65533;/W$&#65533;&#65533;&#65533;#r3t&#65533;%&#65533;&#65533;&#521;`IAq&#65533;&#65533;&#188;7C&#65533;&#65533;&#65533;k&#65533;R1- oF&#65533;<]&#65533;k4 nC&#65533;&#65533;&#65533;l#&#65533;&#65533;6DiB&#65533;5&&#65533;h&#65533;V&#65533;~cO<*<v&#65533;r&#65533;By&#65533;B0	q&#65533;b7&#65533;&#882;aJ&#65533;G^
&#65533;&#65533;-(	&#65533;6Od]&#65533;&#65533;c{;&#65533; &#65533;	B,-P&#65533;&#65533;&#65533;QC&#65533;"&#65533;&#1416;`&#65533;p&#65533;P*p-&#65533;&#65533;1!&#65533;&#65533;&#65533;&#65533;&#65533;&#65533;V&#65533;q?&#65533;p5.&#65533;)V&#65533;&#65533;$&#65533;|&#65533;&#65533;	&#65533;	@K&#65533;P&#65533;&#65533;=(&#65533;:1# DH%&#65533;&#65533;%I&#65533;&#65533;&#65533;&#65533;\&#65533;;&#1198;E0&#6814;&#65533;&#65533;!&#65533;&#65533;"&#65533;Y2STY&#65533;&#65533;!&#65533;&#65533;;F&#65533;&#65533;&#65533;r"'&#507;&#65533;&#65533;&#65533;(&#65533; pE :	b&#65533;&#65533;YV&#65533;N&#65533;+F&#65533;&#65533;b2&#65533;&#65533;&#65533;M&#65533;c&#65533;(B*&#65533;v&#65533;*&#65533;&#65533;&#65533;&#65533;&#65533;&#65533;&#65533;7-&#65533;8ln *'(,"$&#65533;&#65533;'+&#65533;##&#65533;!&#65533;&#65533;11++",&#65533;A&#65533;$&#65533;&#65533;!&#65533;+C2&#65533;&#65533;&#65533;&#65533;,--."1&#238;&#65533;&#65533;&#65533;'&#65533;&#1996;&#65533;&#65533;!&#65533;&#65533;&#65533;3&#65533;,!1,&#65533;&#65533;&#65533;&#65533;&#65533;&#65533;6a&#65533;*r@pp&#65533;	t&#65533;d&#65533;h&#65533;&#65533;&#65533;2&#65533;&#65533;>,&#65533;&#65533;1&#65533;8+6&#65533;$jA&#65533;*d}&#65533;l&#65533;1r,*&#65533;&#65533;&#65533;J&#65533;$&#65533;X&#65533;AD&#65533;&#65533;&#65533;1&#65533; 	&#65533;&#65533;@B&#65533;zX&#65533;A@i&#65533;& $HpC?~A&#65533;&#65533;&#65533; h &#65533;&#65533;&#65533;&#65533;8vD5&#65533;&#65533;&#1915;x&#65533;&#43339;&#65533;W_G&#65533;&#65533;-&#65533;\)k&#1451;a&#65533;WT=&#65533;&#65533;ZZ~ A&#1411;k8b&#65533;9h&#65533;y&#65533;&#65533;`C&#65533;.&#65533;k%&#65533;&#1731;Eb&#65533;`&#65533;&#65533;&#65533;+&#65533;&#65533;sy &#65533;lh&#65533;&#65533;&#65533;&#65533;E&#65533;O&#65533;&#65533;@ &#65533;,hNo&#65533;B&#65533;&#65533;2&#65533;}&#65533;&#65533;x&#65533;t%&#65533;7&#65533;&#65533;&#65533;&#65533;&#65533;C&#65533;&#65533;&#65533;&#65533;&#65533;&#65533;&#65533;&#65533;&#1296;&#65533;M&#65533;&#65533;S&#65533;g&#65533;&#65533;&#65533;\&#65533;&#65533;;&#65533;,&#1184;]&#65533;@&#65533;-&#65533;&#65533;&#65533;&#65533; ySn&#65533;&#65533;&#65533;&#65533; "@PR&#65533;=&#65533;:t0#@B=&#65533;&#65533;Uh&#65533;cW_&#65533;&#65533;W&#65533;&#65533;&#65533;&#65533;[h`@&#65533;&#65533;&#2003;{E)&#65533;T&#65533;&#65533;d&#65533;&#65533;`&#65533;&#65533;U$b
&#65533;&#65533;XWg@&#65533;&&#65533; 	 &#65533;@&#65533;&#65533;&#65533;&#65533;&#65533;*&#65533;R&#65533;N8&#65533;M&p&#65533; <&#65533;&#65533;&#65533;&#65533;8&#65533;H&#65533;0&#65533;-&#65533;r&#65533; &#65533;y&#65533;'#a&#65533;&#65533;  &#65533;&#65533;
 | 	\&#65533;&#65533;C&#65533;w(&#65533;&#65533;^&#65533;&#65533;&#65533;&#65533;&#65533;&#65533;B&#65533;z,#&#65533;5&#65533;&#65533;b&#65533;+=t&#65533;&#65533;g&#65533;X+#&#1616;s0&#65533;-"&#65533;&#65533;U&#65533;&#65533;&#65533;&#65533;&#65533;*F~&#65533;&#65533;&#65533;}&#65533;
&#65533;@6&#65533;_&#65533;&#65533; l
&#65533;&#65533;&#65533;w&#65533;&#65533;&#65533;0&#65533;&#65533;T&#65533;2&#65533;6&#65533;&#65533;+&#65533;&#65533;`P @&#65533;&#65533;T&#65533;@J &#65533;	&#65533;&#65533;	(&#65533;&#65533;&#65533;&#65533;u&#65533;am)&#65533;&#65533;`h&#65533;&#65533;&#65533;&#65533;T&#65533;&#65533;&#65533; C&#65533;&#1493;Zn&#65533;&#65533;Zi%&#65533;&#65533;X&#65533;&#65533;&#65533;V:p@&#65533;[&#65533;&&#65533;y&#65533;P&#65533;( &#65533;&#65533;&#65533;Rq&#65533;&#65533;Q&#65533;i&#65533;&#65533;&#65533;&#1730;&#65533;&#65533;*$&#65533;|&#65533;J|@&#65533;T&#65533;U&#65533;++#&#65533;&#65533;&#840;rn\&#65533;&#65533;&#24721;&#65533;&#65533; &#65533;&#65533;&#65533;&#65533;&#65533;  &#65533;p&#65533;&#65533;&#65533;&#65533;-K&#65533;&#65533;&#65533;:&#65533;+!&#65533;K&#65533;L&#65533;&#65533;&#65533;&#65533;&#65533;#&#65533;&#1025;&#65533;tl&#65533;7&#65533;s&#65533;&#65533;n&#65533;&#65533;
3&#65533;#/0A@&#65533;&#65533;/&#65533;}&#65533;h&#65533;&#65533;&#615;+. PC&#65533;&#65533;&#65533;&#65533;r&#65533;&#65533;&#65533;P"@'&#65533;&#65533; p&#65533;&#65533;p&#65533;&#65533;
p&#65533;&#65533;`@=Db&#65533;	Ol&#1551;+' &#65533;d%`&#65533;&#65533;Kr&#65533;&#65533;IF &#65533;]&#65533;l&#65533;&#65533;&#65533;5r&#65533;_Zr&#39255;&#65533;	&#65533;&#65533;&#65533;_&#65533;&#65533;&#65533;&#65533; T&#65533;c0	* A$80&#65533;&#65533;f,&#65533;M &#65533;&#65533;&F&#65533;&#65533;(&#65533;&#65533;~&#65533;&#65533;*4&#65533;GV&#65533;&#65533;`&#65533;=&#65533;&#65533;&#65533;6&#65533;c&#65533;&#65533;b&#65533;]X&#65533;&#65533;nI.&#65533;&#65533;P&#65533;6n&#65533;&#65533;&#65533;&#65533;7j
;-":*&#65533;&#65533;\&#65533;V}&#65533;R&#65533;&#65533;&#65533;&#65533;.&#65533;&#65533;j'8A(&#65533;x~c&#65533;&#1536;l&#65533;D(&#65533;@&#65533;&#65533;&#65533;C&#65533;&#65533;&#65533;&#1316;&#392;&#65533;I&#65533;&#65533;&#65533;&#65533;&#65533;@4OL&#65533;R&#65533;&#65533;&#65533;T&#65533;'(AzP&#65533;{X&#65533;=&#65533;&#65533;	i"]E&#65533;&#65533;&#65533;4I&#65533;I&#65533;b&#65533;1&#65533;&#65533;&#65533;&#65533;y&#65533;T&#65533;&#65533;&#65533;&#65533;&#630;t	 @P&#65533;&#65533;&#65533;&#65533;&#65533;G&#65533;&#65533;dv&#65533;&#65533;@ &#65533;&#65533; &#65533;&#65533;"5E.@&#65533;&#65533;&#65533;&#65533;&#65533;&#65533;&#65533;&#65533;V1W@I&#65533;0p&#65533;&#65533;&#65533;&#65533;?&#65533;(]q&#65533;&#65533;E&#65533;&#65533;&#65533;B&#65533;n\ 7&#65533;&#65533;&#65533;ox8&#65533;nx&#65533;&#65533;&#65533;&#65533;:&#65533;&#65533;&#65533;&#65533;&#65533;b0&#65533;Ke3&#65533;&#65533;&#65533;&#65533;&#65533;&#65533;n&#65533;i&#65533;&#65533;&#1536;f&#65533;&#65533;`xm&#65533; &#65533;B8B&#65533;_tO&#65533;&#65533;|@&#65533;&#65533;&#65533;&#65533;#&#65533;9&#65533;&&#65533;@G&#65533;,p
}E0U&#65533;d\&#65533;M>&#65533;&#65533;&#65533;&#690;&#65533;&#65533; `?x&#1624;|`&#65533;&#65533;h	0&#65533;&#65533;&#65533;@&#65533;&#1318;&#65533;Jd&#65533;&#65533;`&#65533;&#32693;&#65533; Hc%b&#65533;&#65533;2&#65533;&#65533;&#65533;&#65533;
 &#65533;wlL&#65533;&#65533;`Q&#65533;0 E|&#65533;F&#460;&#65533;&#65533;&#65533;+&#65533;&#65533;&#65533;&#65533;&#65533;V&#65533;&#65533;&#65533;&#65533;&#65533;&#65533;&#65533;&#65533;&#270;!5A&#65533;x&#65533;Q@&#65533;QZ\&&#65533;h&#65533;&#65533;\7h@3[&#65533;&#65533;
&#65533;id&#65533;&#65533;<&#65533;D:&#65533;5V&#1273;&#65533;A&#65533;5#&#65533;B&#65533;&#65533;@9&#65533;k&#65533;&#65533;45E|&#65533;&#65533;&#65533;w&#65533;]&#65533;xG `

\`|&#1561;@&#65533;!&#65533;&#65533;&#65533;`=&#65533;&#65533;&#65533;&#65533;&#65533;&#65533;{a&#65533;*&#660;&#65533;p&#65533;IG&#65533;S&#65533;&#65533;&#1934;,c&#65533;X&#65533;d|&#65533;&#65533;%&#65533;x%,&#65533;&#65533;&#65533;&#65533;&#65533;&#65533;_x)&#65533;&#65533;&#65533;g&#65533;7q&#65533; @&#65533;U x&#65533;&#65533;0#(&#65533;t&#65533;=`S($&#65533;&#65533;&#65533;&#65533;&#65533;&#65533;
&#65533;m&#65533;3``{KA|>3&#65533;5C=&#65533;M&#65533;\8&#65533;c}&#65533;&#65533;&#65533;&#65533;V&#479;
t&#65533;t&#65533;jhk&#65533;R_.&#65533;%&#65533;0&#65533;*&#65533;M&#65533;Z&#65533;&#65533;>&#461;&#65533;&#1169;,h&#65533;70&#65533;&#65533;&#65533;0&#65533;&#65533;&#65533;&#65533;+N +&#65533;Z&#65533;Z&#65533;N&#65533;eXd&#65533;H
$&#1040;H&#65533;U&#65533;
P6&#65533;|)XA&#65533;$@&#65533;&#65533;&#65533;&#65533;&#65533;Y&#65533;&#65533;2&#65533;uE,&#65533;&#65533;^Y&#65533;%)&#65533;/&#65533;)_{7&#65533;&#65533;&#65533;&#65533;bB&#65533;&#65533;n_a&#932;&#648;y&#65533;&#65533;&#65533;&#65533;0$&#65533;&&#65533;An&#65533;&#65533; &#65533;:H&#65533;4V&#65533;f5&#65533;&#65533;N x7&#65533;x&#65533;j&#65533;#r&#65533;&#65533;&#65533;L&#65533;&#65533;R&#65533;&#65533;&#65533;&#65533;9&#65533;&#65533;&#65533;&#65533;&#65533;&#65533;3&#65533;&#65533;!K&#65533;&#65533;&#1089;P Z&#65533;#F`&#65533;&#65533;&#65533;&#65533;&#65533;|&#65533;&#65533;&#65533;&#65533;
4+&#65533;&#65533;;iXY&#65533;&#645;o&#65533;L&#65533;:&#65533;P:d&#65533;&#65533;&#65533;&#1539;&#65533;&#65533;?&#65533;&#1162;&#65533;#4&#65533;Bc&#65533;P&#65533;&#65533;w&#234;&A^&#65533;f&#65533;&#65533;,&#65533; &#65533;PO&#65533;&#65533; ( A&#65533; &#65533;x&#65533;&#65533;0'&#65533;&#65533;fk)&#65533;w&#65533;&#65533;&#65533;EL*&#65533;i&#65533;-&#65533;&#65533;&#65533;r&#65533;&#65533;O%&P1&#1363;]&#65533;,&#65533;&#65533;&#65533;&#65533;&#65533;&#65533;p-&#65533;E&#65533;l&#65533;$&#65533;&#65533;R6e&#65533; &#65533;&#65533;&#65533;&#65533;F0&#65533;&#65533;u&#65533;&#65533;pW&#65533;&#65533;Vp&#65533; &#65533;y&&#1307;&#65533; &#65533;&#65533;O&#65533;&#65533;H@&#65533;&#65533;sB&#65533;&#1080;&#560;&#65533;&#65533; &#65533;&#65533;Xj&#65533;h:$&#1164;&#65533;&#65533;&#65533;&#1178;A-7&#65533;&#65533;&#65533;5&#65533;P&#65533;&#65533;&#65533;NjS2&#65533;&#65533;	&#549;W&#1696;p&#65533;&#65533;&#65533; &#65533;)G&#65533;;&#65533;&#65533;@a&#65533;D&#1235;&#65533; \.&#65533;
Z&#1803;e&#65533;f#(&#65533;&#65533;EL
d@'(&#65533;&#65533;;B&#65533;&#65533;A&#65533; &#65533;(&#65533;Zl&#65533;&#65533;h&#65533;&#65533;_&#65533;&#65533;&#65533;H&#65533;&#65533;&#65533;rc&#65533;&#65533;<&#65533;&#65533;&#651;x&#65533;/&#65533;La&#65533;&#65533;&#65533;&#65533;w&#65533;&#65533;;&#65533;u0 }&#65533;&#65533;$  0 -&#65533;&#65533;&#65533;&#65533;&#65533;}&#65533;&#65533; &#65533;&#65533;w&#65533;&#65533;&#65533; (P&#65533;wE/&#65533;!&#65533;%
&#65533;&#65533;:~tZ&#65533;&#65533;N &#65533;x&#65533;P,&#65533;F&#65533;&#65533;	&#65533;&#65533;&#65533;r&#65533;&#65533;&#65533;*&#65533;+&#65533;&#65533;&#65533;&#65533;+&#65533;&#65533;AYa&#65533;IF&#65533;&#65533;&#65533;&#65533; `2e&#65533;	&#65533;&#65533;&#65533;&#1568;0Gr&#65533;
&#65533;3`!&#65533;&#65533;)&#65533;a
,Q!pO&#65533;&#65533;&#65533;`%&#65533;r+&#65533;,&#65533; &#65533;10V&#65533;&#65533;&#65533;0&#515;0hAT&#65533;T&*&#65533;~BbIdQ&&#65533;&#65533;$&#65533;&#65533;i&#65533;&#65533;&#65533; s&#849;&#65533;Q$&#65533;&#65533;&#65533;I&#65533;33&#65533;&#65533;05c&#65533;/;&#65533;p|& @ &#65533;&#65533; 5&#65533;@&#65533; &#1218;hqC&#65533;&#65533;4 &#65533;&#65533;0P8&#65533;R&#65533;|&#65533; &#65533;R9&#65533;&#65533;M&#65533;P&#65533;&#65533;x&#65533;(%&#65533;6&#65533;&#65533;&#65533;&#65533;&#65533;&#65533;O&#65533;pP&#65533;q&#65533;&#65533;6&#65533;`E&#65533;'&#65533;&#65533;:qg9/P&#65533;pN&#65533;&#65533;&#65533;g&#65533;&#65533;W&#65533;&#65533;B&#65533;f,~Bx&#65533;&#65533;&#65533;&#65533;&#65533; 7{&#65533;n/&#65533;+&#65533;8&#803;W&#65533;6&#65533;4R&#65533;&#65533;&#65533;uHp.&#65533;/&#65533;}6p&#65533;&VC 6&#65533;&#65533;=&#65533;Tj&#65533;X$&#65533;&#65533;&#65533;&#65533;(	&#65533;&#65533;&#65533;&#65533;&#65533;2&#65533;&#65533;j/ &#65533;&#65533;&#65533;33&#65533;c<2'&#65533;&#65533;/"60&#65533; x&#65533;&#65533;&#65533;  &#644;&#65533;&#65533;{&#65533;&#65533;;&#65533;&#65533;&#65533;P!&#65533;&#65533;4T	&#1220;!&#65533;L&#65533;
&#65533;lEv"q:x&#65533;P F.04&#65533; (T&#65533;&#65533;&#65533;p(@	&#65533;@P&#65533;&#1359;&#65533;RP&#65533;`&#65533;&#65533;G&#1809;&S&#65533;*&#65533; 50[&#65533;b 0&#65533;TiW&#65533;DD}&#65533;&#65533;&#65533;ua&#65533;w:7&#65533;!H&#16575;t&#65533;3&#65533;/&#65533;
z&#65533;6&#65533;&#65533;4&#65533;Y&#65533;&#65533;l&&#65533;7&#65533;.7fI &#65533;0y (s0	&#65533;@0&#65533;&#65533;~&#65533;&#65533;tn1qAx)y&#65533;P&#65533;%&#65533;7j&#65533;&#65533;_&#65533;u&#65533;4HK&#65533;3&#65533; J&#65533;L&#65533;&#65533;&#65533; La<&#65533;U&P&#65533;&#65533;@ &#65533;&#65533;z&#65533;&#65533;&#65533;q$&#65533;&#65533;F.&#65533;&#65533;&#65533;0&#65533;&#65533;K  !&#65533;&#65533;;&#65533;&#65533;&#65533;B .&#65533;/&#65533;4u7G&#65533;Q&#65533;&#65533;&#65533;3&#65533;C&#65533;4&#65533;p&#65533;&#65533;dC&#65533; *&#1223; &#65533;&#65533;&#65533;xC&#65533;mT*&#65533;P&#65533;&#65533;&#65533;^&#65533;S!&#65533;r&#65533;&#65533;	 pns&#65533;&#65533;sIYK&#65533;"&#753;-Q&#65533;&#65533;T 0 *&#65533; &&#65533;$0&#65533;Fa7&#65533;#2s0&#65533;At&#65533;&#65533;s&#1939;%&#65533;&#65533;t&#65533;y&#65533;NE2UU&#65533;^&#65533;&#65533;uf1'Yq &#65533;&#65533;h &#65533;#Z&#65533;&#65533;&#65533; &#65533;3&#65533;&#65533;&#65533;?&#65533;$" l&#65533;
&#65533; zu"&#65533;x&#65533;(BD&8GM&#65533;	&#65533;(7F&#65533;&#65533; &#65533;&#65533;&#65533;@&#65533;#&#65533;&#65533;R&#65533;&#65533;&#65533; j&#65533;c&#65533;cc&#65533;&#65533;I&#65533;pg&#65533;4h  &#65533;&#65533;&#65533;&#65533;S&#65533;0&#65533;a )&#65533;9R&#65533;&#132;&#65533; )_&#65533;&#65533;$Fzwm&#65533;&#65533;2)0p &#65533;7[D&#65533;&Di&#65533;&#65533;0 XB7&#65533;r@&#65533;cU&#65533;kq5`7&#65533;&#65533;&#65533;2*3?Si&#65533;u%&#65533;&#65533;&#65533;&#65533;&#65533;T&#65533;&#65533;&#65533;Ve&#65533;&#65533; *S&X= &#65533;}lR}$&#65533;&#65533;&#65533;
&#65533;&#65533;#&#65533;&#65533;{vm&#65533;A&#65533;&#168;&#65533;&#65533;&#65533;&#65533;Q&#65533;B &#65533;&#65533;&#65533;&#65533;	p&#65533;d&#65533;&#65533;&#65533;&#65533;&#65533;&#65533;&#65533;&#65533;&#65533;F&#65533;&#65533;X4~TP!u&#65533;"&#65533;R&#65533;&#65533;@ 5&#65533;'&#65533;&#65533;&#65533;f &#65533;z8&#65533;Q&#65533;&#65533;(&#65533;&#65533;B&#65533;l&#65533;&#65533;&#65533;&#65533;&#65533;S& ,` &#65533;&.ZX&#65533;	,t&#65533;9+&#65533;)&#65533;&#65533;&#65533;w&#65533;b&#65533;iX Hpv"&#65533;&#65533;U&#65533;&#65533;&#65533;&#65533;&#65533;&#65533;&#65533;d&#65533;<b &#65533;h&#65533;&#65533;_[1K&#65533;&#65533;w&#65533;#&#65533;&#65533;!c&#65533;E_&#65533;&&#65533;&#65533;j`&#65533; >bu&#65533;&#65533;&#65533;&#65533;4&#65533;&#65533;`&#65533;A&#65533;&#65533;g;&#65533;&#65533;2&#65533;8&#65533;BL&#65533;P&#65533;+x8M&#65533;&#65533;&#65533; ZX&#65533;&#65533;&#65533;5&#65533;5l&#65533;&#65533;d'&#65533;Y&#65533;,E&#65533;:&#65533;D$E &#65533;&#65533;&#65533;&#65533;&#65533;<]&#65533;
G&#65533;B.Ii&#65533;&#65533;&#65533;`&#65533;*7O&#65533;&#65533;$&#65533;&#65533;3&#65533;&#65533;&#65533;(&#65533;9 )&#65533;&#65533;T..DY&#65533;-&#1085;&#65533;5 3&#65533;A&#65533;B(&#65533;&&#65533;&#65533;
4j&#65533;&#65533;&#65533;&#65533;&#65533;&#65533;Y&#65533;&#65533;UQ& .q&&#65533;&#65533;UD&#65533;_&#65533;a&#65533;W&#65533;&#65533;&#65533;f&#65533;&#65533;&#145;&#65533;id&#65533;I's&#65533;B&#65533;&#65533;y&#65533;E^&#65533;&#65533;=0&#65533;&#65533;=&#65533;GW&#65533;&#65533;&#65533;0&#65533;Bc\&#65533;4&#65533;+q-&#65533;&#65533;j&#65533;&#65533;R&#65533; &#65533;`&#65533;&#65533;&#65533;-&#65533;&#65533;&#65533;&#65533;L]89b&#65533;"9sK6&#65533;s&#65533;&#65533;	M&#65533;&#65533;R*&#65533;&#65533;&#65533;&#65533;&#1210;*&#14351;&#65533;&#65533;|&#65533;&#65533;"
&#65533;d&#65533;&#65533;x&#65533;z&#65533;&#190;zr9I
fte&#65533;6E}w&#65533;J&#65533;c@y&#65533;&#65533;&#65533;&#65533;X&#65533;e&#65533;d&#65533;6P &#65533;Sv5&#65533;HVChFa,&#65533;H]q&#65533;&#65533;&#65533;_
@&#65533;\$&#65533;&#65533;&#65533;&#65533;&#65533;"&#737;&#65533;R&#65533;&#65533;T&#65533;iI&#65533;Ew,&#65533; c&#65533;&#65533;33D&#65533;S( :R&#65533;)zC&#65533;&#65533;&#65533;&#65533;a8&#65533;-&#65533;&#65533;W&#65533;H&#65533;#&#65533;X&#65533;pN&#65533;&#65533;<&#65533;$&#65533; m&#65533;N6&#65533;&#65533;&#65533;&#65533;&#65533;&#65533;&#65533;&#65533; A )c&#65533;|&#65533;w&#65533;`
G&#65533;&#65533;f&#65533;f&#65533;&#65533;&#65533;(h&#65533;A&#65533;&#65533;	&#65533;'&#65533;	&#65533;&#65533;]&#65533;&#65533;Tt&#65533;&#65533;&#65533;&#362;eeV&#65533;,
&#65533;&#65533;x&#65533;&#65533;&#65533; -&#65533;{&#65533;0&#65533;h&#65533;G]&#65533;&#65533;&#65533;&#65533;F&#65533;&#65533;Y&#65533;&#65533;D&#65533;[&#65533;,&#65533;&#65533;r-&#65533;&#65533;K/S~_&#65533;_&#65533;|1&#65533;&#65533;&#65533;&#65533;(&#65533;B&#65533;$&#65533;>&#65533;|&)TZ!iB&#65533;4P&#65533;f&#65533;.&#65533;V&#65533;bh&#1159;|&#65533;&#65533;&#65533;j
&#1345;&#65533;&#65533;!&#65533;&#65533;&#65533;@&#65533;&#65533;8aAi[p&#65533;&#65533;9&#65533;&#65533;1&#65533;0 &#65533;&#65533;!&#65533;R"R&#65533;&#65533;o&#65533;&#65533;/&#65533;O&#65533;&#65533;"&#65533;&#65533;&#65533;&#65533;&#65533;&#65533;&#65533;C&#65533;`O&#65533;K&#571;&#65533;Z3nx&#65533;&#65533;6&#65533;'&#65533;@%&#65533;xG:&#65533;&#65533;o|&#65533; &#65533;+pM&#65533;|E&#65533;rCPtoX<1B&#65533;&#65533;&#65533;x&#65533;&#65533;R&#65533;"p*&#65533;D&#65533; o-<2Vs"h&#65533;&#65533;HW&#65533;0+<1^&#65533;&#65533;.&#65533;&#65533;&#65533;&#65533;&#65533;%Iu&#65533;f:&#65533;&#1213;&#65533;T&#65533;'&#65533;&#65533;=;&#65533;&#65533; &#188;HlR&#65533;&#65533;&#65533;&#65533;&#65533;,&#65533;5&#65533; -@&#65533; &#65533;*&#65533;4nrr&#65533;*&#65533;S8$&#65533;8&#2092;&#65533;&#65533;&#65533;0L&#65533;5",&#65533;4&#65533;&#65533;Y&#65533;&#65533;o&#65533;rCm&#65533;N&#65533;&#65533;`4&#65533;&#65533;s	G&#65533;G&#65533;D&#65533;&#65533;,@&#65533;&#65533;&#65533;z&#65533;&#26668;C|&#65533;&#65533;S&#65533;10&#65533;&#65533; &#1206;3&#65533;&#65533;&#65533;&#709;W1R!&#897;&#65533;&#65533;q&#65533;q
uR&#65533;A7!&&#65533;%&#65533;&#65533;P4 &#65533;&#65533;&#65533;&#65533; n 0G<H1&#65533;&#65533;&#65533;#-W&#65533;s&#65533;&#65533;G&#65533;&#65533;&#65533;AeIi&#65533;&#65533;&#65533;t^&#65533;&#65533;&#1245;&#65533;DU&#1453;$&#65533;&#65533;&#65533;M]&`&#65533;0l&#10695;4y#!  &#65533;@ k&#65533;e&#65533; g&#65533;P  4B&#65533; &#65533;&#65533;&#213;&#65533;&#65533;qvQ	&#65533;m"&#65533;;&#65533;&#65533;&#65533;&#65533;&#65533;&#65533;%&#65533;P/.&#65533;&#65533;*&#65533;&#65533;d:&#1888;&#65533;&#65533;
&#65533;0&#65533;&#65533;(tT&#65533;	&#65533;&#65533;&#65533;z&#65533;&#65533;A;&#65533; s#6&#65533;&#963;7R&#65533;&#65533;ErFBt(&#65533;&#65533;&2a&#2040;!"a&#65533;L1<,dA&#65533;c&#65533;c{ &#65533;&&#65533;1&#65533;&#65533;K&#65533;&#65533;&#65533;f&#65533;9&#65533;`r&7&#65533;&#65533;	&#65533;u&#1957;&#65533;&#65533;L&#65533;&#65533;%j&#65533;&#65533;xQ&#1890;&#65533;&#65533;&#65533;&#65533;,@p0&#65533;&#65533;m&#65533;&#65533;&#65533;;K&#65533;c7&#65533;3&#65533;;&#65533;&#65533;&#65533;N&#65533;&#65533; &#65533;h"&#65533;&#65533;&#65533;&#65533;B&#65533;&#65533;.j&#208;&#65533;-
|&#65533;%'8&#65533;&#65533;h&#65533;&#65533;C&#1091;&#65533;&#65533;}Rb&#269;&#65533;&#228;&#65533;Q &#65533;<m&#65533;&#65533;&#65533;&#65533;\&#65533;"N&#65533;&#65533;&#65533;&#65533;wF0&#65533;0&#65533;N&#65533;&#65533;&#65533; &#65533;J&#964;&#65533;!b&#65533;&#65533;	"&#1007;w[W&#65533;0W`}a&#65533;&#602;&#65533;&#65533;
&#65533;4&#65533;&#65533;$@<&#65533;;&#65533;&#65533;r&#65533;&#65533;&#65533;cr&#65533;HO]&#65533;&#65533;&#65533;&#65533;&#65533;l d&#65533;&#65533;N&#65533;&#65533;&#65533;&#65533;"&#1263;&#65533;&#65533;&#170;&#65533;=h&&#65533;LFr DR!2y4&#65533;&#65533;6b7Q&#65533;&#65533;\&00&#65533;\&#65533;&#234;1&#65533;&#65533;lq&#65533;]D&#65533;&#65533;&#65533;I&#65533;&#65533;>@&#65533;&#65533;&#65533;-&#65533;8w&#65533;\\&#1024;;&#997;&#65533;&#65533;(&#65533;&#65533;7&#949;dC&#65533;&#65533;&#65533;A&#65533;&#65533;6&#65533;&#65533;q&#65533;&#65533;&#65533;&#1474;*&#65533;`&#65533;&#65533;e&#65533;)&#65533;o&#65533;G&#65533;&#65533;]&#65533;<&#65533;F3&#65533; &#65533;&#65533;a&#65533;&#65533;&#65533;&#65533;5y&#65533;&#65533;&#65533;&#65533;&#65533;&#65533;&#65533;&#65533;&#65533;),,$+$=&#65533;77  &44&&
&#65533;&#65533;	
&#65533;BB&#65533;&#65533; &#65533;&#65533;&#65533;&#65533;&#65533;&#65533;&#65533;&#65533;&#65533;&#65533;&#65533;&#65533;&#65533;&#65533;&#65533;&#65533;&#65533;&#65533;&#65533;&#65533;&#501;&#625;&#65533;&#65533; 7&#65533;B?	;B&#65533;7&#65533;&&#65533;&#65533;=&=67&#65533; !*#!+$&#65533;"$B&#1050;P!&#65533; &&#65533;&#65533;a&#65533;V&#65533;&#65533;&#65533;&#65533;&#65533; &#65533;E.V<&#65533;&#65533;`&#133;\, &#65533;&#65533;&#65533;@&#65533;&#65533;&#65533;1&#1475;1FX&#65533;&#65533;&#65533;&#65533;
"rUD2@
&#65533;XV&#65533;&#65533;&#65533;A&#65533;
&#1304;5!@&#65533;Y*&#65533;&#65533;@!E.B&#65533;y&#256;&#65533;R>8@&#65533; .\Ln&#1584;s&#65533;&#65533;&#65533;>&#65533;&#65533;&#65533; &#65533;&#65533;r[&#65533;Y&#65533;)&#65533;&#65533;,&#65533;&#65533;&#65533; f&#65533;&#65533;&#354;&#65533;'V&#65533;&#65533;&#65533;&#65533;"?&#65533;&#65533;a&#65533;&#65533;
V&#65533;Q&#65533;&#65533;
8&#65533;	&#65533; = &#65533;&#65533;&#65533;&#398;&#65533;()&#65533;&#65533;&#65533;&#65533;&#65533;.a2&#65533;J&#1452;X&#65533;&#65533;)_&#956;&#65533;&#65533;&#65533;&#142;c&#65533;&#65533;&#793;pV&#65533;FY#&#65533;&#65533;&#1166;O&#65533;-u*p&#65533;&#65533;y&#65533;=,&#65533;&#65533;&#8394;I&#65533;&#65533;aB&#65533;Xm&#65533;u&#65533;&#65533;=UPA-&#65533;#&#65533;E&#65533;&#65533;c3&#65533;&#65533;&#65533;>&#65533;&#65533;b&#65533;o&#65533;%BS&#65533;&#65533;GN &#65533;.&#65533;&#65533;@&#65533;F:&#65533;&#65533;\  &#65533;@,&#65533;&#65533;>&#65533;&#65533;a.:p&#65533; AX&#65533;&#65533;^&#65533;&#65533;@&#65533;&#65533;&#65533;Z&#65533;&#65533;&#65533;&#65533;P&#65533;R_X&#65533;&#65533;@#&#65533;-&#65533; QOX&#65533;e@X&#65533;&#65533;U&#65533;0I&#65533;	#< Ca`6&#65533;&#65533;B-&#65533;&#65533;	(d r!&#1808;HyT&#138;	&#65533;@(&#65533;&#65533;
&#65533;&#65533;5&#65533;
g&#65533;3O!wt&#65533;v&#65533;&#39389;JG]&#65533;<&#65533;&#65533;4&#65533;Ts&#65533;6&#65533;&#65533;ZI9&#65533;`&#65533;C&#65533;&#65533;  	#,p&#65533;!&#65533;&#65533;&#65533;&#65533;&#65533;F&#65533;&#65533;p@RhyOQ|&#65533;	h &#65533;&#65533;&#65533;&#65533;A*&#65533;&#65533;S-c&#65533;`&#65533;&#65533;&#65533;&#65533;&#65533;&#65533;&#65533;p&#65533;&#65533;&#65533; &#65533;&#65533;?(~&#65533;&#65533;&#65533;w=&#65533;&#65533;"|&#65533;&#65533;)<0&#65533;&#65533;&#65533;4&#320;&#65533;7HP&#65533;FL&#65533;5$&#65533;&#65533;-&#65533;`&#65533;=m&#65533;&#65533;&#902;K&#65533;&#65533;B&#65533;@X=&#65533;&#65533;&#65533;&#65533;&#65533;OA|m,&#65533;9&#65533;A&#65533;&#65533;>&#65533;!&#65533;&#65533;]1&#65533;&#65533;Z,,&#35842;x`&#65533;@&#1221;  &#65533;&#65533;%&#65533;8&#65533;&#65533;w&#65533;&#65533;"
&#65533;&#65533;&#65533;M4&#65533;&#65533;ir&#65533;&#65533;&#65533;&#65533;`{j&#65533;,&#65533;&#65533;&#65533;4	&#65533;&#65533;&#65533;	H&#15777;&#15394;&#65533;&#65533;*&#65533;`&#65533;&#65533;h@&#65533;X0B1&#65533;&#65533;@VH&#65533;
p @&#65533;&#65533;&#65533;&#65533; ]&#65533;p&#65533;&#65533; C&#65533;&#65533;@&#65533;&#65533;&#65533;&#65533;&#65533;,!&#65533;"NlA a.&#65533;&#65533;`P&#65533;O"&#65533;Sh Xp&#65533;C^&#65533;:4&#65533;zQp-9&#65533;&#65533;&#65533;hP&#65533;&#65533;&#65533;eA2&#65533;"&#65533;0xB&#65533;&#65533;"&#65533;	&#65533;&#65533;
7&#65533;&#65533;&#65533;&#65533;&#65533;cQ&#65533;&#65533;&#65533;&#65533;&#65533;&#65533;B&#65533;,H&#65533;&#65533;I]&#65533;=-)&#308;&#65533;&#65533;@&#65533;h&#65533;&#65533;V{y1&#65533;	
P &#65533;  H&#65533;	rS	G&#65533;B	&#65533;Mo&#65533;&#65533;K&#65533;&#65533;&#65533;\&#65533;&#65533;&#65533;&#65533;z&#65533;c#&#1768;N&#65533;*&#65533;&#65533;&#65533;7&#65533;i&#65533;&#65533;2a&#65533;&#65533;&#65533;v@&#65533;it`-i&#65533;h@'Z  &#1026;o!h&#65533;-mM&#65533;@&#65533;p#&#65533;&#65533;&#65533;&#65533;Af&#65533;:&#65533;(H>1H.&#65533;$&#65533;^`/&#65533;&#65533;$&#1025;aE'X | &#65533;&#65533;# &#65533; &#65533;&#65533;%&#65533;=q&#65533;&#65533;&#65533;5&#65533;&#65533;	3_&#65533;@&#65533;L&#65533; &#65533;&#65533;O-&#65533;R&#65533;&#65533;&#65533;&#65533;a&#65533;H^_&#65533;4&#65533;'>@4Z&#65533;&#65533;&#65533;&#65533;&#65533;&#65533;&#65533;&#65533;&#65533;&#65533;D&#65533;7&#65533;&#65533;0&#65533;&#65533;&#65533;&#65533;F&#65533;&#65533;&#65533;@O&#65533;&#65533;&#65533;^
&#65533;&#65533;&#65533; &#65533;! &#65533;&#65533;`&#65533;)&#65533;&&#65533;P08&#65533; u&#65533;v&#65533;:&#65533;&#65533;&#1797;tD&#1536;S&#65533;&Q&#65533;&#65533;T5HqLt&#65533;&#65533;&#65533;&#65533; jE&#65533;&#65533;p:\&#65533;
PM,&#65533;d+@SA &#65533;&#65533;d&#65533;$&#65533;&#65533;Gd&#65533;&#65533;@b" A$&#65533;&#65533;&#65533;&#65533;(&#65533;&#65533;vQ&#65533;&#65533; _&#65533;[&#65533; `&#65533;>&&#65533;a&#65533;&#65533;&#65533;E&#65533;&#65533;C&#65533;&#65533;&#65533;C&#65533;&#65533;&#65533;&#65533;+1bN&#65533;&#65533;T&#65533;&#65533;&#65533;&#65533;|@S&#65533;dEhA&#65533;&#65533;H0&#1213;P` &#65533;&#65533;&#65533;&#65533;2&#65533;7&#65533;x&#65533;
\ !<&#65533;w&#1042;&#65533;h&#65533;X&#65533;&#65533;&&#65533;X#pFH&#65533;K&#65533;&#303;&#65533;&#65533;H &#65533;i@&#1280;&#65533; &#1386;&#65533;9m&#1520;F&#65533;,&#65533;&#65533;&#65533;gS&#65533;&#65533;^&#65533;&#65533;5&#65533;N&#65533;$l&#65533;$&#65533;&#65533;v&#65533;&#65533;&#65533;@Vs $&#65533;&#65533;&#65533;&#65533;&#65533;t&#65533;d  x&#65533;jaNp M&#65533;&#65533;N&#65533;&#65533;&#65533;/x&#65533;'p&#65533;&&#65533;&#65533;BE&#65533;&#65533;&#65533;&#65533;\5y&#65533;&#65533;V 0&#65533;lk:.8B
&#65533;&#65533;9&#65533;&#65533;&#65533;,*&#65533;
&#65533;SRA)&#65533;&#65533;/&#65533;&#65533;1&#65533;@&#65533;T&#65533;&#65533;&#65533;&#65533; pa&#65533;.@&#65533;7&#65533;b=&#65533;v&#65533;&#65533;
&#65533; &#65533;&#65533;&#65533;"w9&#65533;&#65533; s@AA&#65533;&#65533;&#65533;&#65533;I'&#65533;&#65533;_j2&#65533;t&#65533; &#65533;&#65533;&#65533;|&#60800;&#404;&#65533;1&#65533;&#65533;&#65533;XGa&#65533;`&#65533;i&#65533;s&#65533;4&#65533;k|&#65533;;`&#65533;%&#65533;G&#65533;&#65533;_W&#65533;bNij:&#65533;:&#65533;4&#1286;&#65533;"&#65533;&#836;*&#65533;&#65533; &#65533;`5+XBG&#65533;&#65533;!@L&#65533;d,`&#65533;j2:"&#65533;&#65533;}&#65533;&#65533;&#65533;K&#65533;("r&#65533;&#65533;Z &#65533;dV@&#65533;F&#65533;&#65533;d$&#65533;&#65533;Er`&#65533;&#65533;&#65533;:&#65533;&#65533;@?&#65533;P&#65533;&#65533; P&#65533; &#65533;P@&#65533;&#380;&#65533;&#65533;&#65533;Dv&#65533;&#65533;&#1893;$&#65533;&#65533;&#65533;DI&#65533;|@U$A&#65533;(&#65533;[&#65533;d1&#65533;Pn&#65533; 8)&#65533;&#65533;&#65533;Jb
&#65533; (&#65533;A&#65533;O&#65533;6 &#65533;uq&#65533;&#65533;&#65533;&#65533;&#65533;&#65533;N1LU	aj&#65533;&#65533;&#65533;&#65533;i&#65533;8&#65533;-&#65533;&#65533;&#65533;&#65533;s&#65533;&#65533; &#65533;&#65533;&#65533;&#1654;W&#65533;6&#65533;u&#65533;$V&#1601;\ Y&#65533;&#825;&#65533;&#65533;&#65533;&#65533;&#65533;pX&#65533;.&#65533;&#65533;z&#65533; &#65533;C@&#65533; &#65533;x&#726;F!&#65533;ht&#1442;Z&#65533;dIGR&#65533;&#65533;&#65533;&#65533;&#65533; &#65533;&#65533;&#65533;&#65533;&#65533;&#65533;X&#65533;A&#65533;&#65533;&#65533;@M@&#1858;&#65533;$50LY H&#65533;&#65533;*J&#65533;&#65533;&#65533;D&#65533;&#65533;i&#65533;>{![< W
#&#65533;k&#65533;Z&#65533;&#65533;&#65533;-
&#65533;&#1300;&#65533;}&#65533;&#65533;&#65533;6&#65533;&#65533;l@&#65533;&#65533;&#65533;0 &#65533;&#65533;&#65533;!&#65533;&#65533;&#65533;Q 0&#65533;&#65533;>G
MA&#65533;&#65533;\7&#65533;P&#65533;K&#65533;b&#65533;&#65533;&#65533;&#955;&#1923;&#65533;&#65533;RY&#474;7&#65533;&#438;&#65533;&#65533;h&#65533;&#65533;&#65533;H&#65533;$Z@]:%&#65533;&#65533;l}&#65533;&#65533;&#65533; 6&#65533;&#65533;&#65533;<&.Z&#65533;/&#65533;M&#65533;T/&#65533;?@r &#65533;\LT&#65533;&#65533;i&#65533;&#65533;2 40&#65533;&#65533;&#65533;(9&#65533;&#65533;&#65533;=@&#65533; &#65533;L&#65533;&#65533;&#65533;`x&#65533; &#65533;&#65533;&#65533;&#65533;,&#65533;@&#65533;U&#65533;&#65533;&#65533;"%i&#65533;&#65533;V&#1025;&#65533;*n_{+K[&#65533;&#65533;[&#65533;&#65533;| @C&#65533;&#65533;&#65533;&#65533;w&#65533;&#65533;=&#65533;&#65533;&#65533;&#65533;&#65533; @&#65533;
&#65533;Zt)&#65533;&#65533;&#65533;k&#65533;=&&#65533;&#65533;h&#65533;&#65533;6&#65533;p&#65533;&#256;&#65533;&#65533;&#65533;lv76wQ{w&#65533;h&#65533;&#65533;w$)&#65533;&#65533;	&#65533;ax&#65533;&#65533; &#65533; ,p&#65533;O&#65533;tnu( 	&#65533;&#65533;&#65533;:&#65533; t*&#65533;=&#65533;&#65533;B&#65533;np&#65533;&#65533;P"p&#65533;R&#65533;0&#65533;&#65533; #$0_S&#65533;&#65533;&#65533;&#65533;&#65533;ovqy&#65533;&#65533;.a&#65533;&*&#65533; &#65533;F
&#65533;t&#65533;G+&#65533;R&#65533;'>@T&#65533;K&#65533;z.9c&#65533;"#$&#65533;`SB"Y&#65533;=&#65533;VoS8&#65533;&#65533;W&#65533;P&<2%2u0&#65533;"@.&#65533;&#65533;9Q&#65533;H&#65533;*`R@gr&#65533;{auyo&#65533;&#65533;$ &#65533;~Y&#65533;q(&#65533;e
&#65533;Q5&#65533;l&#65533;F4&#65533;&#65533;&#65533;&#65533;8&#65533; &#65533;e&#65533;@&#65533;`B&#1793;&#65533;&#65533;&#65533;&#65533;@&#65533;D{&#65533;r'&#65533;&#65533; $&#65533;%"rK%!&#65533;&#65533;x&#65533;`,'`&#65533; M&#65533;pO1]&#65533;&#65533;`+&#65533;C=qp1q&#65533;&#65533;<=&#65533;&#65533;&#65533;s&#65533;&#65533;&#65533;&#65533;&#65533;=Sb7&#65533;d&#65533;&#65533;\&#65533;]&#65533;QJv&#65533;%h&#65533;&#65533;?&#4503;T&#65533;F &#65533;&#65533;R&#65533;3&#65533;&#65533;h&#65533;! MduY&#65533;&#65533; &#65533;/&#65533;3&#65533;A&#65533;&#65533;&#65533;SS&#65533;2&#65533;NAw2P&#65533;K&#65533;0@&#65533;0+&#65533;/C&#65533;(&#65533; &#65533;&#65533;!&#65533;&#65533;@&#65533;25&#65533;&#65533;M&#65533;&#65533;	&#65533;$&#65533;)&#65533;Vq&#65533;&#1556;&#65533;W&#65533;&#65533;&#848;&#65533;&#65533;(&#65533;&#65533;v&#65533;(5&#65533;a&#65533;a &#65533;33e&#65533;=Yv$`.,0&#65533;&#65533;kA&#65533;F&#65533;2W&#65533; &#65533;=!!&#65533;&#65533;|O&#65533;=X&#65533;&#65533;&#65533;H~HK&#65533;&#65533;&#65533;&#65533;,&#65533;  
s0 &#65533;Q+&#65533;|wL&#65533;10&#65533;&#65533;&#65533;^X&#65533; &#658;f4&#65533;s=(@s&#65533;&#65533;iO&#65533;]&#65533;01&#65533; 8&#65533;q&#65533;K9M&#65533;^&#65533;&#65533; *&#65533;&#65533;`&#65533;@&#65533;	&#65533;\K&#65533;:S &#65533;&#65533;%&#65533;&#65533; `r &#65533;d&#65533;&#65533;m&#65533;V&#65533;t&#65533;WA&#65533;&#65533;x&#65533;N&#1629;z'*R&#65533;wgsBY5&#65533;&#65533;&#65533;&#65533;QX&#65533;&#65533;@ &#65533;5.D "&#65533;F&#65533;5&#615;&#65533;"R&#65533;&#65533;&#65533;&#65533;"0&#65533;*P&#65533;x!&#65533;U&#835;o&#65533;&#65533;S5&#65533;"&#65533;&#65533;&#65533;=&#65533;&#65533;x2&#65533;&#65533;r&#65533;&#65533;J-$&#65533;=&#65533;&#65533;&#65533;Q"pp&#65533;q"*r&#65533;e&#1445;&#65533;3$i&#65533;&#1112;q&#65533;qzI&#65533;-&#65533;&#65533;!&#65533;&#65533;&#65533;&#65533;e&#65533;/0i
R?&#65533;ees&#65533;6$'&#65533;u&#65533;&#65533;B  &#65533;&#65533;		dXk#
&#65533;yL&#65533;&#65533;&#708;w&#65533;&#65533;fm&#65533;I*&#65533;%c	dBD9&#65533;&#65533;&#65533;@n-d_&p|&#65533;&#65533;S&#65533;%  &#65533;a&#65533;M&#65533;[&&#65533;X'e&#65533;&#65533;&#1032;\&#65533;&#65533;&#65533;;&#65533;&#65533;DMwf&#65533;0t&#65533;&#65533;i"&#65533;u&#65533;T>zB"" &#65533;&#65533;,1&#65533;&#65533;12&#65533;&#65533;&#65533;S&#65533;&#65533;c&#65533;HG&#65533;&#65533;!yv:&#65533;&#65533;&#65533;&#65533;<&#65533;IQ&#65533;Ar"ZD.&#65533;&#65533;9T&#65533;&#65533;&#65533;PU&#65533;&#65533;
&#65533;$Z&#65533;B&#65533;&#65533; &#27740;=&#65533;&#65533;&#65533;X&#65533;&#65533;&#65533;@&#65533;&#65533;&#65533;@ FL&#65533;r
*t6Tb&#65533;H&#65533;&#65533;y&#65533;&#65533;&#65533;&#65533;W&#65533;Y1&c&#65533;"AlA&#65533;&#65533;`&#65533;b&#65533;1Ko:`=&#65533;aD0/&#65533;&#65533;!&#65533;:&#65533;&#65533;Z4&#65533;&#65533;e&#65533;&#1184;&#65533;&#65533;&#136;&#65533;8  |"cS&#65533; 3j'&#65533;2&#65533;&#197;&#65533;S&#65533;To&#65533;&#65533;M['&#65533;h&#65533;#&#65533;&#65533;&#65533;&#65533;&#65533;&#65533;91&#65533;&#65533; "&#65533;\'p&#65533;&#65533;3&#65533;r&#65533;&#65533;g&#65533;/&#65533;#&#65533;&0'&#65533;/+&#65533;CQ&#65533;$&#65533;u&#65533; &#65533;(i&#65533;&#65533;&#65533;&#65533;P &#65533;jr&#65533; 4@<d!&#65533;I &PXmJ&#65533;&#65533;&#65533;v&#65533;&#65533;Ml*&#65533;abI&#65533;&#65533;&#1719;zB&#65533;d*&#65533;W&#65533;&#65533; &#65533;&#1604;&#65533;6`&#65533;	&#65533;:&#65533;A &#65533;$N&#65533;P&#65533;&#65533;&#65533;&#65533;y&#65533;&#65533; &#65533;`u&#65533;&#65533;|_&#65533;p&#65533;&#65533;Sq&#65533;&#65533;cJ&#65533;&#65533;&#65533;&#65533;&#65533;$'&#65533;&#65533;&#65533;7&#65533;$!&#65533;C&#65533;IT-&#65533;P&#65533;p&#65533;&#65533;&#65533;rt	&#65533;&#65533;&#65533;j_&#65533;=&#65533;Eq$&#65533;&#65533;,P&#65533;&#65533;@.&#65533;2&&#65533; &#773;&#65533;&#65533;&#65533;02&#65533;,z&#65533;{8*&#65533;&#65533;@&#65533;e0&#65533;&#65533; &#65533;&#65533;&#65533;&#65533;   P`o)30&#65533;#&#65533;&#65533;	{V&#65533;&#65533;&#1080;&#65533;&#65533;&#65533;yB&#65533;wk	&#65533;&#65533;L&#65533;&#65533;&#65533;H*&#65533;b&#65533;n&#65533;&#1440;a	&#65533;lT&#65533;	&#65533;&#65533;@@&#65533;&#65533;X&#65533;c&#65533;Q &#65533;W&#65533;&#65533;&#65533;W&#65533;7&#65533;=&#65533;?f&#65533;'&#65533;7H&#65533;. j&#65533;$&#65533;&#65533;[*7&#65533;&#65533;&#65533;&#65533;G%&#65533;SY&#65533;9'ZJ&#65533;I&#65533;&#65533;kD&#65533;@{	!`&#65533;dYA&#65533;;PV$ &#65533;&#65533;_&#65533;0%C&#65533;<>@@EQ&#65533;Az1&#65533;uC&#65533;!C0[1&#65533;&#65533;&#65533;`&#65533;Y &#65533;&#65533;\&#65533;&#65533;&&#65533;&#65533;p, &#65533;(@,@A&#65533;C&#65533;&#65533;:&#65533;:*&#65533;/&#65533;&#65533;&#65533;&#65533;$&&#65533;&#65533;&#65533;@qe&#65533;&#65533;&#65533;&#65533;&#65533;d)&#65533;AwK&#65533;be&#65533;&#65533;&#65533;&#65533;W\&#65533;jz	&#65533;&#65533;Vr&#65533;&#65533;&#65533;&#65533;)oA&#65533;14&#65533;&#65533;B"&#65533;&#65533;K&#65533; _G`SpQ>&#1169;d\k'P;_b"w&#65533;Mu&#65533;u&#65533;&#65533;N&#65533;&#65533;&#65533;&#65533;&#65533;&#65533;&#65533;g1 &#65533;.&#65533;%)Y&#65533;S&#65533;,&#65533;wu&#65533;g&#65533;S&#65533;&#65533;&#65533;G&#65533;O&#65533;:P&#65533;&#65533;  Kr#b.O&#65533;"&#65533;C&#65533;j2&#65533;&#65533;&#65533;i^&#65533;0OT&#65533;&#65533;-&#65533;3FM!jI &#65533;S&&#65533;qP	&#65533;P&#65533;&#65533;&#230;&#65533;&#65533;v&#65533;(c&#65533;&#65533;&#65533; &#65533;*V\&#65533;&#65533;&#65533;2*&#65533;Aty;{&#65533;K&#65533;B&#294;MNcc&#65533;&#65533;c&#65533;4&#65533;Z(&#65533; &#65533;&#65533;&#65533;&#65533;I#	R&#435;&#65533; !&#65533;Y&#65533;I&#65533;&#65533;P&#65533;&#65533;@.Pe2!&#65533;&#65533;e&#65533;&&#65533;=&#65533;qt$&#65533;i&#65533;	&#65533;3u&#65533;&#65533;$&#65533;&&#65533;8+&#65533;R&#65533;&#65533;# =Pb&#65533;$i&#65533;R&#65533;~&#65533;# xy&#65533;.&#65533;#	&#65533;&#65533;&#65533;&#65533;8<rT]-.'&#65533;-&#65533;&#65533;`(&#65533;#&#65533;&#65533;@&#65533;$J&#65533;I@&#65533;S&#65533;6PQ&#65533;&#65533;&#65533;&#43419;&#806;"&#65533;&#1199;&#65533;&#65533;&#65533;p&#65533;3&#65533;.&#65533;5Dg&#65533;&#65533;datc<}&#65533;6vc&#65533;&#65533;&#65533;&#65533;`	&#65533;K&#65533;&#65533;&#65533;f &#1644;&#65533;'%e&#65533;'&#65533;' &#65533;&#65533; k83&#65533;/&#65533;jA&#763;_b&#65533;9&#65533;&#65533;&#1333;&#346;&#65533;&#65533;&#65533;&#65533;&#65533;&#65533;&#65533;KH&#65533;@{&#65533;P3&#65533;|	&#65533;	` &#65533;&#65533;4 +&#65533;&#65533;C&#65533;p^&#65533;&#65533;!&#242;&#755;&#65533;&#65533;&&#65533;&#65533;. 	"&#65533; &#65533;$&#65533;&#65533;>&#65533;Q&#65533; D :P&#65533;		-&#65533;&#65533;&#65533;:&#65533; &#65533;&#65533;&#65533;`_g^&#65533;X&#65533;&#65533;#&#65533;A&#65533;&#65533;	T&#65533;&#65533;p&#65533;&#65533;&#65533;&#65533;&#129;&#65533;7&#65533;&#65533;/&#65533;&#65533;&#65533;&#65533;&#65533;&#65533;&#65533;L&#65533;D&#65533;&#65533;&#65533;w&#65533;q&#65533;&#65533;1
&#65533;
g&#65533;hCS g5&#178;&#65533;@M&#65533;!@ &#65533;W&#65533;&#65533;'&&#65533;	&#65533;b&#65533;)&#65533;'&#65533;7&#65533;!!&#65533;"iQ&#65533;8u&#65533;&#65533;&#65533;/&#65533;&#65533;!&#65533;53&#65533;W_&&#65533;!&#65533;(U&#65533;&#65533;&#65533;1&#65533;&#65533;?9&#65533;H&#65533;&#65533;0&#65533;!:&#65533;G-A>K&#65533;|&#65533;Z@*&#65533;4&#65533;&#65533;|&#65533;]x&#65533;S&#65533;&#65533;0'&#65533;&#65533;
&#65533;*&#65533;&#65533;J:&#65533;&#65533;&#65533;&#65533;e&#65533;; #0&#65533;&#65533; &#65533;&#65533;&#65533;&#65533;&#65533;&#65533;r@dA$&#65533;&#65533;&#65533;5&#65533; &#65533;N&#65533;&#65533; &#65533;Aw%&#65533;,&#65533;Y&#65533;&#65533;3&#65533;&#65533;B&#65533;qa&#65533;a&#65533;&#65533;U&#65533;&#522;p&#65533;107&#65533;A 0&#65533;T&#65533;2&#65533;'wQ,&#1397; &#65533;aot&#65533;&#65533;uR&#65533;&#65533;_ A&#65533;F&#65533;&#65533; .&#65533;W&#65533;&#1096;&#65533;&#65533;Y&#709;+&#65533;&#65533;R,&#65533;9&#65533;R&#65533;&#65533;u'&#65533;1&#65533;_9&#65533;&#65533;&#65533;&#65533;&#65533;&`&#65533; &#65533;&#65533;&#65533;&#65533;&#65533;$&#65533;%'r&#65533;C`&#65533;&#65533;r G&#65533;Y`n53&#65533;&#65533;p&#65533; 0f&#65533;OP?sY33&#65533;&#65533;&#65533;	`	@L&#65533;E&#65533;&#65533;5&#65533;&#65533;L&#65533;P&#65533;ab&#65533;&#65533;&#1982;&#65533;&#65533;A&#65533;x&#65533;&#65533;&#65533;i&#65533;&#65533;&#65533;Vm&#65533;m&#65533; &#65533;k;# J0&#65533;&#65533;8p6yo&#65533;&#567;F#&#65533; &#65533;F&#65533;&#65533;e&#65533;i&#65533;{d&#65533;&#65533;,&#65533;,HbhR&#65533;'#&#65533;S7&#65533;&#65533;&#65533;&#65533;D&#65533;&#65533;+&#65533;[^F&#65533;Cl&#65533;k&#65533;,C&#65533;!a[= &#65533;&#65533;b&#65533;q&#136;z&#65533;_q&#65533;&#65533;&#65533;$Q&#65533;&#65533;&#482;b4&#65533;I&#65533;&#65533;{!w&#65533;@&#65533;,&#65533;, &#65533;kvC	&#65533;&#65533;&#65533;&#65533;cp&#65533;&#65533;&#631;&#65533;A&#65533;v
&#65533;@&#65533;lAg_&#65533;&#65533;j&#65533;l&#65533;&#65533;@&#65533;&#65533;&#65533;Rym&#65533;  &#65533;&#65533; &#65533;&#65533;#&#65533; t#&#65533;&#65533;&#65533;&#65533;(h&#65533;&#65533;C@`!ab&#65533;Rp&#65533;1&#65533;&#65533;&#65533;&#65533;0&#65533;A`bCp&#65533;1A" *&#65533;&#65533;&#65533;P&#65533; &#1073;&#65533;&#65533;&#65533;Q&#65533;&#65533;aj&#65533;0Q&#65533;c&#65533;&#65533;&#65533;Q&#65533;&#65533;2&#65533;&#65533;&#65533;&#65533;3&#65533; @&#65533;-&#65533;&#65533;0@b&#65533;"&#65533;&#65533;A  P!2&#65533;_&#65533;P&#65533;&#65533; d&#65533;X&#65533;@ &#65533; X`&#65533;&#65533;&#65533;0TP&#65533;&#65533;&#65533;&#65533;U&#65533;@ *T&#65533;"V&#387;"&#65533;Uh&#65533;"&#65533;
u&#65533;>xp+&#65533;H&#65533;XA&#65533;B&#65533;+B|&#65533;&#65533;&#65533;&#65533;7`:&#1026;&#65533; N&n&#65533;&#65533;&#65533;)&#65533;&#65533;l&#65533;#RA 8!B&#65533;&#1722;&#65533;P&#1111;&#65533;u&#65533;&#65533;&#1725;&#65533;7&#65533;&#1981;|&#65533;&#65533;&#65533;8&#65533;&#65533;&#65533;&#65533;W\W&#65533;m&#65533;g9&#65533;$$r"	*K&#65533;&#65533; &#65533;
&#65533;xQb&#65533;P&#65533;>&#65533;I#PhaA &#65533;*J&#65533;&#1122;b&#65533;&#65533;&#65533;hA&#65533;D&#65533;_$n&#65533;&#65533;&#65533;.z= .&#65533;_&#65533;&#65533;&#65533;uT&#65533;&#65533;3&#65533;&#65533;4&#65533;6&#65533;A&#65533; Z&#65533;&#65533;&#65533;b&#65533;&#65533;&#65533;&&#65533;(6&#65533;B&#65533;	*&#65533;&#65533;6&#65533;wm'8&#65533;81!`&#65533;&#65533;"&#65533;`&#65533;"&#65533;&#65533;X&#65533; HS&#65533;7&#65533;&#65533;BL&#65533;&#65533;AK&#65533;&#65533;6F&#65533;&#65533;A/&#65533;P&#65533;+|&#65533;&#65533;A&#65533;&#65533;4&#65533;&#65533;B$&#65533;I8D&#65533;g TE&#65533;	8\&#65533;"Bh&#65533;HW	Lb&#65533;&#65533;&#65533;Zm&#65533;\&#65533;&#65533;RX&#65533;Zn&#65533;e&#65533;^~)&#65533;t&#325;&#65533;[g5&#65533;#7 &#65533;&#65533;W&#65533;,yCe&#65533;`&#65533;:0@&#65533;S&#65533;h&#65533;&#65533; &#65533;0&#65533;P&#65533;j&#65533;&#65533;&#65533;&#65533; H@&#65533;
&#65533;}p@@&#65533;&#65533;,&#65533;p)&#65533;&#65533;r0-p &#65533;&#65533;A]d0&#65533;)&#65533;P`1&#65533;&#65533;J
&#65533;&#65533;
&#65533;&#65533; &#65533;.*X&#65533;5&#264;&#65533;TC&#65533;&#65533;Ml4&#65533;-&#65533;&#65533;7@&#65533;$S;D&#65533;M $&#65533;&#65533;&#65533;&#65533;&#65533;5&#65533;&#204;;&#65533;T&#65533;Q&#65533;`A|@&#65533;&#65533; 3&#65533;&#65533;,4&#65533;&#65533;#X@&#65533;
G&#65533;&#65533;K &#65533;&#65533;M7\&#1667;(&#1848;&#65533;&#65533;&#65533;=&#65533;&#65533;&#65533;f&#65533;q&#65533;;t&#65533;&#65533;&#65533;5V&#65533;gi&#65533;&#65533;ZS&#65533;I&#65533;t&#65533;&#65533;r&#65533;.&#65533;saX&#908;X&#65533;DpfY&#65533;E&#65533;e_&#65533;YX&#65533;`&#65533;&L&#1683;S &#65533;rP&#65533;D&#169;7&#65533;&#65533;|&#1027;&#65533;``*-&#65533;&#65533;&#65533;&#65533;0&#1026;&#65533;&#65533;B&#1604;&#65533;?b&#65533;@&#65533;&#65533;&#65533;&#65533;1p0&#65533;X0&#65533;&#65533;&#65533;&#1335;K@P&#65533;&#65533;&#65533;&#65533;
2X`"3&#65533;&#65533;(	&#65533;&#65533;@&#65533;&#65533;&#65533;c
&#65533;&#65533;&#65533;&#65533;/= &#65533;5&#65533;@&#1529;&#65533;&#65533;.&#65533;0&#65533;
,&#65533;&#65533;&#65533;
&#65533;0&#65533;&#65533;@l$`P&#65533; I&#65533;&#65533;P(&#65533;g&#65533;	T&#65533;$&#65533;&#65533;&#65533;="&#65533;@&#65533;!&#65533;`&#65533;%(&#65533;&#65533;	KzgXG"?l,I&#65533;&#65533;&#65533;&#65533;&#65533;&#65533;5_9W&#65533;&#65533;&#65533;O&#65533;-&#65533;%Wb&#65533;&#65533;&#65533;c&#65533;)&#65533;C&#65533;3&#65533;!&#65533;&#65533;&#65533;B&#65533;&#65533;&#65533;&#65533;&#65533;8&#65533;I@&#65533;M8P&#65533; \l2&#65533;&#65533;&#65533;=&#65533;&#65533;I`a&#65533; &#65533;&#65533;&#65533;	H&#65533;&#65533;
&#65533; &#65533;&#65533;48 &#65533;&#65533;&#65533;@&#65533;/8 &#65533;&#65533;`&#65533;
&#388;L&#65533;	&#65533; &#597;J&#65533;&#65533;_5&#65533;  &#65533;.p &#65533;&#65533;T&#65533;&#65533;&#65533;}L&#65533; $&#65533;&#65533;)	d d&#65533;&#65533;0 k|R @%&#65533;0&#65533;&#65533;
&&#65533;&#65533;#&#65533;&#65533;&#65533;(  A&#65533;&#65533;&#65533;&#65533;z&#65533;&#65533;g&#65533;&#65533;&#65533;&#65533;&#65533;6&#65533;&#65533;&#2041;&#65533;6	&#65533;&#65533;&#65533;&#65533;&#65533;&#65533;&#65533;x&#65533;FK$&#65533;&#65533;3E&#65533;Jqy&#65533;&#65533;&#65533;P&#65533;r&#65533;u&#65533;&#65533;t34&#65533;)N&#65533;&#65533;&#65533;!&#&#65533;&#65533;o&&#65533;&#1347;&#65533;&#65533;&#65533;Q{b&#65533;'R!&#65533; &#65533;`X&#65533;&#65533;

 &#65533;X&#65533;&#65533;&#65533;&#65533;K\ B&#65533;R.x&#65533;1f&#65533;_&#1031;&#65533;&#161;L
&#12083;&#65533; &#65533;&#65533;	&#1061;
RG&"&#65533; x &#65533;&#65533;&#65533;H&#65533;/&#65533;&#65533;&#65533;&#65533;&#65533;\p&#65533;@:&#65533;&#65533;&#65533;@(&#65533;&#65533;^4 &#65533;&#65533;'>&#65533;g`&#65533;&#65533;&#65533;]~:&#65533;Nh&#65533;]?Y&#65533;+$&#65533;&#65533;v8
!&#65533;|&#1027;&#665;&#65533;!&#65533;%2{p= X &#65533;=x&#65533;&#65533;6&#65533;&#65533;&#65533;x&#65533;|m&#65533;0&#65533;&#65533;Mv&#65533;J*&#65533;)&#65533;&#65533;&#1316;zIL+C%&#65533;&#65533;&#65533;&#668;J&&#65533;A&#65533;&#65533;&#65533;&#65533;&#65533;&#65533;&#65533;h&#65533;j&#65533;C&#65533;&#65533;j!&#65533;&#65533;>&#65533;&#1281;, &#65533;&#65533;&#65533;Cq&#65533;&#65533;2@&#65533;`&#65533;pXx0d&#65533;0%Z&#65533;&#65533;&#65533;F&#65533;&#65533;x`+&#65533;&#65533;*T&#65533;SX&#65533;!G),`2&#65533; &#65533;&#65533;&#65533;&#65533;&#65533;Ax@2&#65533;&#65533;&#65533;&#65533;1PA	L&#65533;&#65533;t&#65533;&#65533;&#65533;@Ki|&#65533;&#65533;yIIBp&#65533;$&#65533;&}@1
P&#65533;]5&#65533;@$&#65533;H@/&#65533;ELj&#65533;&#65533;d&#65533;O&#65533;&#65533;+z&#65533;&#65533;p&#65533;&#421;&#65533;f&#65533;&#65533;]#&#65533;MX&#356;#&#65533;B2&#65533; &#65533;&#65533;+S&#65533;{&#65533;&#65533;&#65533;&#65533;rLe&#65533;_&#65533;&#1287;&#65533; &#65533;&#65533;ca9&#65533;e&#1447;&#65533;A&#65533;&#65533;&#65533;8: &#65533;>&#65533;[~&#65533;&#65533;80&#65533;RZ&#65533;&#65533;&#65533; !&#65533;&#65533;&#65533; T&#65533;&#65533;C&#65533;O&#65533;aR&#65533;&#65533;&#8&#65533;n&#65533;&#65533;&#65533;&#65533;vQA~&#65533;&#65533;<&#824;@IP&#65533;&#65533;
&#65533; t&#65533;W 4+&#65533;&#65533;&#65533;&#35638;&#65533;&#65533;&#65533;&#65533;X&#65533;&#65533;&#65533;
Z &#65533; &#65533;0 "&#65533;&#65533;&#65533; .0&#65533;PJ&#65533;E&#65533; &#65533;X0  &#65533;]Z&#65533;,6&#65533;&#65533;&#65533;Y&#65533;#+ &#65533;Sj&#65533;M&#65533;&#65533;&#65533;&#65533;&#158;&#65533;@&#65533;&#65533;	&#65533;&#65533;Y&#65533;"&#65533;&#65533;&#65533;&#65533;wh&#65533;@\T&#65533;^&#65533;&#65533;w&#1100;^t&#65533;&#65533;W&#65533;&#65533;=&#65533;;&#1263;&#65533;.cU%=&#65533;&#65533;&#65533;$&#65533;&#65533;&#65533;5&#1641; h&#65533;&#65533;&#65533;&#65533;&#65533;B&#65533;&#65533;PQ&#65533;`&#65533; &#65533;&#65533;Uc &7pM)&#65533; &#65533; &#65533;&#477;&#65533;!&#65533;&#65533;&#65533;1 &#65533;> Pr:&#257;&#65533;&#65533;&#65533;&#65533;S&#65533;D&#65533;em &#65533;CH*j&#1026;&#65533;X7&#65533;)&#65533; &#65533;-`@&#65533;-A<&#65533;&#65533;&#65533;&#65533;&#65533;&#65533; nb  t&#65533;&#65533;&#65533;@&#65533;$&#65533;&#65533;&#65533;]&#65533;)-V&#65533; &#65533;^[&#65533;&#65533;&#65533;&#65533;&#65533;&#65533;&#65533;&#65533;H&#65533;QU&#1316; &#65533;	}
&#65533;f~j&#65533;M&#65533;&#65533;Lm&#65533;&#65533;O&#65533;^&#65533;&#65533;&#65533;-&#65533;{&#65533;&#65533;&#422;&#65533;G&#65533;M&#65533;&#65533;W&#65533;&#65533;q&#65533;Lj&#65533;U&#65533;8&`H&#65533;	? &#65533;O&#65533;w&#65533;&#65533; r&#1856;|&#65533;X&#65533;'&#65533; &#1798;`}&#65533;&#65533;\B0&#65533;&#65533;H F&#65533;&#65533;.&#65533;&#65533;&#65533;Y &#65533;8&#65533;&#65533;&#65533;
&#65533;&#65533;&#65533;&&#65533;&#65533;5&#65533; &#65533;&#65533;&#65533;
D&#65533;7&#65533;U[=&#65533;&#65533;ZPU&#65533;&#65533;&#65533;v&#65533;upt&#65533;&#65533; .&#65533;&#65533;a5H`&#65533;,&#1374;&#65533;&#65533;(B6(Eg&#10532;R` &#65533;&#571;&#65533;&#65533;&#65533; n&#65533;1C( &#65533;y&#65533;&#65533;&#65533;&#65533;|&#65533;&#65533;W&#65533;Q!&#65533;&#65533;&#65533;&#65533;LQ&#65533;L"&#65533;&#65533;&#65533;5m&#65533;|\!t-s&#65533;@&#65533;].v&#65533;^8jr&#65533;&#1958;&#65533;R&#65533; &#65533;/t&#65533;&#65533;R&#288;O&#65533;&#65533;&#605;$&#65533;^X  &#65533;&#321;X&#527;x&#65533;t 8&#65533;
TQ&#65533;&#65533;&#65533;&#65533;&#65533;(d&#65533;5&#65533;&#65533;&#65533;*"&#65533;) 7&#65533;Md,0'B&#65533;@
&#65533;&#65533;o&#65533;P+&#65533;
`nG&#65533;Bc@&#65533;&#65533;1`(&#65533;&#65533;.&#65533;(&#65533;r .e&#65533; &#65533;&#65533;0&#65533;]?Bh&#65533;aU&#65533;&#65533;UEU&#65533;Gh&#65533;32&#65533;&#65533;{&#65533;&#65533;{G&#65533;&#65533;-CMi&#65533;|Q&#65533;r&#65533;&#65533;_&#65533;&#65533;&#65533;&#65533;&#65533;&#65533;&#65533;iY&#65533;U&#65533;&#65533;K[&#65533;	Z&#65533;s&#65533;M&#65533;&#65533;e&#65533;C&#65533;&#65533;U&#65533;&#65533;.&#65533;("&#65533;0&#65533;&#65533;A&#65533;R.V&#65533;&#65533;q Gj&#65533;&#65533;&#65533;`&#65533;&#65533;d*H&#65533;&#65533;5&#65533;&#65533;&#65533;.`&#65533;(&#65533;&#65533;&#1014;l&#65533;&#65533;"Z&#65533;"&#65533;&#65533;0=0b&#65533; #&#65533;&#65533; $@&#65533; &#65533; -&#65533;"&#65533;&#65533;$&#65533;u&#65533;&#65533;&#65533;g&#65533;&#65533;u&#65533;e &#65533;a&#65533;&#65533;z&#65533;&#65533;&#65533;?&#65533;&#65533;SKDCs&#65533;P&#65533;V&#65533;J?0K&#65533;&#65533;&#65533;&#65533;I&#65533;hI(&#65533;&#65533;H?D&#65533;r&#65533;IO&#65533;31&#65533;&&#65533;&#65533;&#65533;@ &#65533;&#65533;}&#65533;W 0X&#65533;&#65533;
&#65533;&#65533;NQ
&#65533;aZ&#65533;,&#65533;P Q1a,&#65533;Z&#65533;&#65533;4$T&1&#65533;bP q&#65533;p &#65533;~*=R&#65533;qw&#65533;&#65533;&#65533;&#65533;&#65533; w. O&#65533;s&#65533;&#65533;
}4E&#65533;&#65533;&#65533;&#65533;0&#65533;X&#65533;&#65533;&#65533;e#&#65533;&#65533;a9&#65533;s&#65533;o&#65533;de&#65533;A&#65533;&#65533;&#65533;&#65533;_h9#&#65533;7&#65533;aQ@&#65533;&#65533;&#65533;&#65533;&#65533;?\&#65533;'&#65533;g&#65533;^SB&#65533;Y&#65533;&#65533;/C3&#65533;X:c &#65533;r&#65533;&#65533;?2&#65533;!S$&#65533;&#65533;>&#65533;&#65533;#aeq&#1879;=\S&#65533;&#65533;4&#65533;/&#65533;. Q&#65533; &#65533;&#65533;R
&#65533;c,&#65533;5`&#65533;Z&#65533;&#65533;`&#65533;A&#65533;	&#65533;8pb=pi$7&#65533;P)0&#65533;F&#65533;&#65533;0 &#65533;% %&#65533; &#65533;:&#65533;)0&#322;:&#65533;&#65533;R
%-B&#65533; &#65533;+dP&#65533;&#65533;u&#65533;&#65533;u`7&#65533;D&#65533;KC
&#1047;&#65533;&#65533;&#65533;@-&#65533; &#65533;Ba&#65533;P&#65533;&#65533;&#65533;@?R&#65533;&#65533;7&P &#65533;1&#65533;&#65533;&#65533;&#65533;J3&#65533;8h&#888;>&#1640;laT&#1650;&#65533;&#65533;&#606;&#65533;&#1109;&#65533;1&#65533;&#65533;84&#65533;&#65533;&#65533;&#65533;&&#65533;&#65533;g&#65533;qq[Hs
&#65533;&#65533;&#65533;&#65533;p&#65533;&#65533;E&#65533;&#65533;ept&#65533;+r {&#65533;B&#65533;	\&#65533;m&#65533;&#65533;K&#65533;&#65533;&#65533;"L&#65533;8&#65533;&#65533;M&#65533; &#65533;I&#65533;"e&#65533;R v	)?!(&#65533;&#65533;% &#65533;E7&#65533;V&#65533;p8A&#65533;&#65533;&#65533;/ &#65533;#&#65533;&#65533;]&#65533;&#65533; &#65533;&#65533;&#65533;&#65533;%&#65533;&#65533;&#65533;&#65533;&#65533;&#65533;5dSSX
aE_`P&#65533;4@4qrs&#616;;&#65533;_f&#65533;q&#65533;T%&#65533;>&#65533;&#1118;o
&#65533;&#65533;YJ&#65533;0&#65533;nQ_&#65533;&#65533;V&#65533;I&#65533;&#65533;E&#65533;&#65533;&#65533;0&#65533;:0&#65533;&#65533;e9N1H&#65533;@ 7&#65533;&#65533;+kU#p8&#65533;&#65533;'&#1632;-*pnke&#65533;(&#65533;
X&#65533;	6rkA&$&#65533;+&#65533;&#65533;&#65533;&#65533;&#65533;&#65533;B&#65533;&#65533;&#65533;&#65533;&#65533;d&#65533;-&#65533;&#65533;;&#65533;&#65533;	'bR&#65533;r&#65533;h0S&#65533; &#65533;&#65533;&#65533;r&#1939;&#65533;!&#65533;	&#65533;&#65533;&#65533;
&#65533;s&#65533;E&#65533;&#65533;]&#65533;&#65533;&#65533;&#65533;SaK&#65533;@;P@X&#65533;sS&#65533;_?ukq&#65533;&c%F&#65533;&#65533;&#65533;yQr8&#65533;6&#65533;/w|&#65533;&#65533;J&#65533;X}&#65533;&#65533;&#65533;&#65533;;&#65533;4&#65533;&#65533;@&#1491;=&#65533;D&#65533;&#1034; k&#65533;&#65533;&#65533;2&#65533;&#65533;[?r &#65533;&#65533;5&#65533;D&#65533;&#65533;&#65533;&#65533;I&#65533;G&#65533;*`&#65533;&#65533;Ru@&#65533;&#65533;S93&#65533;NQ# PR#&#65533;o&#65533;(&#65533;j&#65533;!3@H&#65533;A &#65533;&#65533;&#65533;&#65533;"( E&#65533;&#65533;+&#65533;&#65533;#&#65533;s&#65533;p&#65533;&#65533;`&#65533;&#65533;	&#65533;@&#65533;0&#65533;`3&#65533;&#65533;&#65533;K&#65533;&#65533;qSZ&#65533;zF&#65533;&&#65533;&#65533;q&#65533;&#65533;&#65533;&#65533;&#65533;>U&#65533;&#65533;&#694;mk&#65533;&#65533;?&#65533;S&#65533;Pu&#65533;g&#65533;&#65533;0smRUD^X&#65533;U&#1257;zY`]h&#65533;iH-`&#65533;A &#65533;&#65533; &#65533;&#65533;/&#65533;&#65533;=&#65533;5&#137;&#65533;&#65533;&#65533;x3&#65533;(&#65533;# &#65533;&#65533;&#65533;&#65533;&#65533;b%&#65533;&#65533;y9&#65533;&#65533;&#65533;&#65533;&#65533;@-&#65533;&#65533; e&#65533;&#65533;&#65533; &#65533;%YZ&#65533;<&#65533;u$&#65533;K&#65533;=&#65533;&#65533;PiUb@&#65533; &#65533;&#65533;&#65533;(&#65533;}=&#65533;$8&#65533;&#65533;&#65533;QD&#214;&&#65533;@&#65533;z&#65533; ?&#65533;@U&#65533; &#65533;mj3)&#65533;&#65533;k&#65533;szJN(id&#65533;&#65533;l&#65533;|@ss&#65533;q|qB]&#65533;]&#65533;+&#65533;&#65533;t&#65533;X;`&#65533;&#65533;&#65533;zgKB&#65533;7&#65533;&#65533;&#65533;b&#65533;W5&#65533;0&#65533;0
xbR&#65533;&#65533;&#65533;U&#65533;p&#65533;&#65533;"&#65533;'
&#65533;&#65533;I!&#65533;'&#65533;a&#65533;&#65533;&#65533;A&#65533;5r9&#65533;V&#65533;&#65533;&#1075;&#65533;"&#65533;&#65533;Rt	 <(/*&#65533;&#65533;'&#65533;&#65533;4&#65533;&#65533;&#65533;&#65533;qqh4 &#65533;d&#65533;L&#65533;&#65533;`q&#65533;e&#65533;"&#65533;I'&#65533;2&#65533;y&#65533;U&#65533;^&#65533;,&#65533;&#65533;&#65533;p|#&#65533;J@qb1&#65533;!	Ua|8h&#65533;R&#65533;S&#65533;*O&#65533;&#65533;&#65533;&#65533;8&#65533;x&#65533; 9&#65533;&#65533;*PRR&#65533;Ho&#1619;&#65533;b&#1419;&#65533;&#65533;L&#65533;&#65533;`R&#65533;&#65533;<&#65533;&#65533;  Pm&#65533;p&#65533;&#65533;zg&P &#65533; 
;&#65533;P&#65533;&#65533;&#65533;Pud&#65533;&#65533;&#65533;\&#65533;e&#1029;&#65533;&#65533;&#65533;&#65533;3`&#65533;&#65533;&#65533;&#65533;54@K&#65533;&#65533;&#65533;XG&#65533;;&#65533;&#65533;&#65533;&#65533;{&#65533;MR2R<TVL&#65533;m&#65533;IT&#65533;&#65533;8&#65533;KL&#65533;&#65533;j>&#65533;'&#65533;&#65533;&#65533;8@&#65533;{&#65533;&#65533;&#65533;qF&#65533;	=&#65533;bV`\{" &#65533;E=&#65533;&#65533;ym&#65533;Q >&#65533;&#65533;&#65533;y &#65533;6 &#65533;7 &#65533;4&#65533; &#65533; &#65533;D&#65533;Q&#65533;&#65533;&#65533;GY&#65533;&#65533;R&#65533;  &#65533;&#65533;&#65533;,&#65533;^&#65533;.&#65533;[,&#65533;&#65533;&#65533;&#65533;&#65533;p9&&#65533;y&#65533;p)&#65533;@&#65533;=S8$&#65533;4I\&#65533;g&#2021;&#65533;
`&#65533;_&#1117;&#65533;5&#65533;&#65533;J&#65533;gU&#65533;&#65533;&c&#65533;&#65533;X&#65533;7&#1886;&#65533;&#65533;6&#65533;&#322;P$l&#65533;iZ&#65533;&#65533;m&#65533;&#65533;&#65533;&#461;&#65533;8K:c9&#65533;`1&#65533;&#65533;)&#65533;;&#65533;&#65533;	&#65533;&#65533;&#65533;5k`- )&#65533;&#65533;[&` a&#65533; &#65533;)&#65533;&#65533;2y&#65533;s&#65533;&#65533;u52&#65533;&#65533;@&#65533;&#65533;zD&#65533;cO&#65533;G#&#65533;&#65533;,&#65533;" &#65533;&#65533;3`fE2u&#65533;&#65533;&#65533;&#65533;&#65533;&#65533;F&#65533;T	4 '&#1883;&#3759;^&#65533;11&#65533;&#65533;&#65533;&#65533;C&#65533;&#65533;9%&#65533;(c&#65533;8m&#65533;&#65533;{dR%l&#65533;&#65533;&#65533;u&#65533;Se>d|&#344;&#65533;&#65533;t >`407&#65533;&#1286;T5&#65533;AZF&#65533;QK&#65533;"&#65533;S{&#65533;g&#65533;&#65533;	=P&#65533;&#65533;	!`5&#65533;	&#65533;
R&#65533;(&#65533; $&#65533;&#65533;&#65533;&#65533;i@&#65533;=&#65533;&#65533;#6@qJ&#65533;&#65533;R&#65533;1&#65533;l)Y&#65533;	7&#1168;&#65533;0`=&#65533;Iy &#65533;%4&#65533;$&#65533;g&#65533;&#65533;&#65533;&#65533;&#347;]i&#65533;l{"&#65533;$k*%&#65533;&#65533;&#65533;%w&#65533;>&#65533;&#65533;|,&#65533;&#65533;&#65533;Y&#65533;b&#65533;|x+&#65533;&#65533;&#65533;JP9&#65533; G&#65533;=&#65533;&#65533;&#65533;9R gQ}&#65533; &#65533;D&#65533;&#65533;&#65533;R&#65533;]&#65533;&#65533;&#65533;&#65533;&#65533; &#65533;&#65533;&#65533;p&#65533;&#65533;@&#65533;&#65533;	&#65533;2&#65533;&#65533;&#65533;&#65533;	&#65533;a9y&#10513;&#65533;)&#65533;&#65533;K$V&#65533;&#65533;&#65533;&#65533;&#65533;x&#65533;$&#65533;+&#65533;&#65533;a	 &#65533;=&#65533;&#65533;&#823;_&#65533;&#65533; &#65533;&#1155;&#65533;P&#65533;&#65533;&#65533;CT&#65533;&#65533;&#65533;&#65533;.&#32487;{&#65533;&#65533;&#65533;oA&#65533;7&#65533;d>^Xu|1&#65533;qhl&#65533;@&#65533;&#65533;&#717;&#65533;Y&#65533;@&#65533; &#65533;z&#65533;&#65533;&#65533;Zu	*&#65533;&#65533;&#65533;#&#65533;&#65533;&#65533;;[&#65533;&#65533;\2
$&#65533;V}&#65533;&#65533;&#65533;(&#65533;q&#65533;{"<O&#65533;&#65533;0&#65533;Q&#65533;ugt&#65533;&#65533;&#65533;D4&#65533;rB]&#65533;d\4`&#65533;j=&#65533;&#65533;|&#943;d&#65533;>&#65533;&#65533;&#65533;k&#65533;&#65533;&#65533;i&#65533;5]&#65533;s&#65533;&#65533;G&#65533;hMX&&#65533;*&#65533;.&#65533;e&#65533;r&#65533; hd.&#65533;]KsV&#65533;&#65533;&#65533;#4&#65533;O}&#65533;q	}B17&#65533;HU&#65533;]n&#65533;&#65533;&#65533;TS&#65533;&#65533;'&#65533;&#65533;&#65533;=`y	&#65533;"LTSUa`'&#65533;0&#65533;&#65533; t&#65533;P&#65533;Q&#65533;Q&#65533;)^ > &#65533;h=K&#65533;"&#65533;L&#65533;&#65533;&#65533;&#65533;&#65533;&#65533;~&#65533;&#65533;&#368;D&#65533;?&#1228;/&#1533;&#65533;72O%k&#65533;&#65533;&#65533;&#65533;TF&#65533;&#65533;&#65533;&#65533;&#65533;N_&#65533;|g&#65533;M&#65533;&#65533;N&#632;&#65533;\&#1865;&#65533;BM{T&#65533;H60&#65533;&#65533;&#65533;'@&#65533;]&#65533;-`"M&#1481;&#65533;&#65533;&#65533;&#65533;]&#65533;&#9683;&#65533;*&#65533;Q&#65533;l&#65533;	&#65533;&#65533;ml3=&#757;	@b:&#65533;h?&#65533;c&#65533;&#65533;&#705;&#65533;=i&#65533;z&#65533;A&#65533;&#65533;g&#65533;Ao|^&#65533;&#65533;'&#65533;&#65533;+&#65533;9#|Q&#65533;&#65533;&#65533;&#65533;sj*1&#65533;&#65533;&#65533;&#65533;-?6&#65533;J8&#65533;&#65533;&#65533;q&#65533;:&#65533;&#65533;4&#65533;1&#65533;&#65533;&#65533;3w&#65533;&#65533;g&#65533;f1j&#65533;&#65533;&#65533; &#65533;&#1439;[&#65533;\1&#65533;;&#65533;&#65533;e&#65533;O&#65533;&#65533;D&#65533;G&#65533;s5&#65533;&#65533;&#65533;&#65533;	&#65533;&#65533;&#65533;&#65533;&#1907;&#1838;`m&#65533;	q&#65533;&#1515; &#65533; D&#65533;&#65533;e,&#65533;&#65533;Ej9sSH&#65533; s&#65533;&#65533;&#65533;S&#65533;&#65533;$9&#65533;.G2$&#65533;&#65533;+?&#65533;$&#65533;o&#65533;&#65533;O&#65533;&#65533;_&#65533;&#65533;&#65533;&#65533;&#65533;&#65533;&#65533;$&#65533;&#65533;3zz&#65533;e&#65533;V&#65533;&#65533;&#65533;#u&#65533;&#65533; &#65533; @Xh&#65533;&#65533;`rS&#65533;&#65533;`Rx&#65533;x39Ix&#65533;&#65533;0&#65533;xi&#65533;&#65533;&#65533;i"&#65533;hB&#65533;(Z*A&#65533;@ zH&#65533;Ips0p&#65533;&#1027;)$&#65533;@$&#65533;&#65533;&#65533;&#65533;K4H&#65533;&#211136;@y&#65533;&#65533;&#65533;&#65533;C&#65533;&#65533;&#65533;3&#65533;Shi&#65533;&#65533;&#65533;M&#65533;m`&#65533;a&#65533;&#1024;&#65533;&#65533;&#65533;&#65533;&#65533;1_p&#65533;&#65533;&#65533;&#65533;&#65533;&#65533;&#65533;0&#65533;&#65533;&#65533;<&#65533;0&#65533;&#133;&#65533;w&#65533;?&#65533;&#65533;&#65533;U&#65533;&#65533;&#186;&#65533;h1n&#65533;&#65533;r!&#65533;&#65533;-&#1733;@&#65533;&#65533;^&#1284;<&#65533;a&#65533;&#1230;D&#65533;&#65533;&#65533;Q&#65533;k*?&#1378;&#65533;&#65533;&#65533;f&#65533;.1&#65533;&#65533;)R'1;&#65533;&#65533;(	=XU%@&#65533;%&#65533;(p&#65533;&#65533;#D8&#65533;B&#65533;ce8&#65533;&#65533;&#65533;a&#65533;YJ3&#65533;!h&#65533;&#65533;&#65533;7 !440&#65533;&#65533;&#65533;&#65533; B&#65533;C&#65533;.1F&#65533;&#65533;&#65533;Q&#65533; &#65533;&#65533;&#596;+[&#65533;&#65533;9&#65533;&#65533;&#65533;U&#65533;&#65533;8<&#65533;&#65533;&#65533;uw&#65533;&#65533;8&#65533;C&#65533;I&#65533;&#65533;&#65533;&#65533;&#65533;C&#65533; &#65533;&#65533;&#65533;&&#65533;g&#1950;&#65533;r&#65533;&#65533;&#1191;;{&#65533;=|)&#65533;&#65533;&#65533;:I&#65533;&#65533;&#65533;&#65533;	=&#65533;~+4&#65533;&#65533;&#65533;&#2016;&#65533;&#8552;7&#65533;e&#65533;c&#65533;&#65533;&#65533;5&#65533;22&#65533; &#65533;_&#65533;&#65533; &#65533;G&#65533;n&#65533;b&#65533;&#65533;>?&#65533;`&#65533;H`&#65533;&#65533;&#65533;u&#1423;<&#65533;A ZF&#65533;&#65533;&#65533;;F&#65533;ZQ&#65533;&#65533;&#65533;&#65533;DsWlqI&#65533;&#65533;$&#65533;&#65533;&#65533;Z&#65533;x&#65533;&#65533;YIEr&#65533;7g&#65533;V	r&#65533;$&#65533;&#65533;V&#65533;T&#65533;`&#65533;&#65533;<B&#65533;XQi&#65533;5&#65533;&#65533;5	&#728;&#65533;$&#65533;&#65533;9&#65533;"&#65533;IYX&#65533;4&#65533;a&#65533;&#65533;_;&#65533;&#65533;&#65533;&#65533;@&#65533;Hf&#65533;f&#65533;&#65533;&C&#65533;M&#65533;&#65533;m&#65533;_br&#65533;c&#2004;&#65533;NM;thd&#65533;&#65533;&#65533;o&#1961;&#65533;)&#65533;&#65533;&#65533;& H&#65533;&#65533;T&&#65533;Z3BeU&#65533;H`&#65533; @C)&#65533;\&#65533;hx&#65533;&#65533;"RF&#65533;&#65533;&#1182;B&#65533;&#65533;6{M&#65533;&#65533;9&#65533;V&#65533;r&#65533;k&#65533;&#65533;&#65533;7&#65533;=&#65533;&#65533;	l&#65533;&#65533;K&&#65533;&#65533;&#65533;gQh&#65533;9&#65533;&#65533;&#65533;&#65533;&#65533;&#65533;&#65533;&#65533;&#65533;-cLQE&#65533;&#65533;^ye&#65533;&#65533;&#65533;5&#65533;5&#65533;7{&#65533;&#65533;&#65533;$&#65533;*`!&#65533;&#1944;&#65533;HJ&#65533;I&#65533;&#65533;!&#65533;0&#65533;&#65533;&#65533;,&#65533;.%&#65533;&#65533;"&#65533;&#65533;&#1845;*&#65533;3	&#65533;.}&#65533;s&#65533;H&#65533;&#65533;&#65533;9q.&#65533;OLq&#65533;g&#65533;&#65533;i&#65533;.&#65533;&#65533;&#65533;wC\T&#65533;\&#65533;e&#65533;a&#65533;&#65533;BSd4$.&#65533;&#713;&#65533;&#65533;&#65533;'&#65533;&#13451;*&#65533;&#65533;&#65533;&#65533;@&#65533;$e&#65533;D&#65533;5&#65533;&#65533;&#65533;&#65533;S&#65533;&#65533;&#65533;F&#65533;WX&#65533;&#65533;u&#65533;Z:&#65533;0,&#65533;;&#65533;kq&#65533;^6B&#65533;9v&#65533;&#65533;&#65533;f&#1841;i2&#65533;3&#65533;&#65533;^&#65533;^J&#65533;&#65533;&#65533;'&#65533;s&#65533;2Inwm&#65533;o#*&#65533;8&#65533;y&#65533;ppJ&#65533;t2^&#65533;&#65533;,&#65533;&#65533;%&#720;gl}&#65533;/&#65533;rJC!&#65533;F&#65533;e&#65533;V&#65533;f&#65533;&#65533;&#65533;&#65533;&#65533;&#65533;&#65533;&#65533;v&#43695;&#65533;5&#65533;&#386;&#65533;q&#65533;&#65533;&#11941;%L*&#65533;&#619;&#65533;&#65533;&#65533;w&#65533;(W&#65533;2PHuK&#65533;&#65533;% &#65533;2&#65533;C\l&#65533;!&#65533;&#65533;&#65533;&#569;&#65533;x/&#65533;<99/&#65533;G&#65533;&#65533;8&#65533;{nNi&#65533;\&#1324;F&#65533;"&#65533;,&#65533;&#65533;&#65533;&#65533;~&#65533;&#65533;&#65533;&#65533;&#65533;&#65533;`6&#65533;,&#65533;U2&#65533;&#65533;&#65533;h&#65533;b&#65533;&#65533;e/f)&#65533;&#65533;Y&#65533;T&#65533;&#65533;&#65533;&#65533;$-!V%}m&#65533;P&#65533;&#65533;&#1415;&#65533;&#65533;@&#65533;X&#65533;^&#65533;L&#65533;>9i-"y&#1262;~&#65533;&#65533;p&#65533;
h&#65533;76&#65533;&#65533;mNc&#65533;&#65533;`&#65533;?&#65533;&#65533;%&#65533;3Z+8&#65533; jK&#65533;&#65533;	&#65533;&#65533;&#65533;&#65533;A&#65533;I*0&#65533;0K&#65533;&#65533;&#65533;A&#65533;&#65533;Y&#65533;q&#65533;2&#428;&#65533;E&#65533;&#65533;\&#65533;+&#65533;&#65533;&#65533;&#65533;M&#65533;&#737;&#65533;&#65533;F&#65533;&#65533;`&#65533;{&#65533;(DlU.`s&#65533;&#65533;&#65533;&#65533;&#65533;&#65533;7&#65533;&#65533;\&#65533;" &#65533;&#65533;@&#65533;&#65533;&#65533;s<&#65533;&#65533;+.&#65533;~&#65533;&#65533;&#65533;#	I1&#65533;&#65533;&#65533;K&#65533;h&#65533;&#65533;&#65533;2&#65533;&#65533;&#65533;&#65533;&#65533;!&#65533; &#65533;&#65533;&#65533;2XU2&#65533;&#65533;&#65533;%&#65533;&#65533;[&#65533;$&#65533;&#65533;=QKV&#1152;&#65533;&#1446;I-)f&#65533;&#65533;&#65533;<^&#65533;`
S&#65533;a&hbX&#65533;&#65533;&#1098;s&#65533;&#65533;&#65533;&#65533;&#65533;N&#65533;&#65533;&#640;&#269;&#65533;&#65533;&#65533;&#65533;aCF&#65533;&#65533; )&#211;/p&#65533;'k&#65533;&#65533;&#65533;-Q#&#65533;C&#65533;/\C"&#65533;	&#65533;x:r&#65533;&#65533;L&#65533;&#65533;@&#65533;g&#65533;&#65533;&#1108;&#65533;4&#65533;?&#65533;&#65533;g&#65533;&#65533;d"&#65533;&#65533;:vl&#37111;&#65533;=&#65533;NyJt&#65533;&#65533;{&#65533;=i8-&#65533;T&#65533;&#65533;&#65533;(:=&&#65533;i&#1292;&#65533;&#65533;b.s&#65533;&#65533;&#65533;&#65533;|R&#65533;&#65533;&#65533;vQ&#65533;Rt&#65533;4M&#65533;&#65533;)&#65533;&#65533;it$	k&#65533;:&#65533;&#65533;i$1W&#65533;@qIRg&#65533;&#65533;4&#780;fS&#65533;j+	&#65533;&#65533;j&#65533;PcZ&#1260;ju&#65533;&#65533;&#65533;&#65533;&#65533;&#65533;Q/&#1386;Z{&#65533;&#1376;&#65533;A&#65533;p&#65533;&#65533;&#65533;)X#&#1047;}&#65533;&#65533;~IG#B+&#65533;&#581;\&#65533;&#65533;_&#65533;&#65533;&#65533;&#65533;U&#1877;&#65533;>c&#1423;i#F&#65533;![&#65533;&#65533;O&#837;&#65533;K
%&#65533;iH&#65533;%&#65533;&#65533;&#65533;.HGgG&#65533;&#959;&#65533;v&#65533;&#65533;&#65533;V&#65533;&#65533;&#65533;bl&#65533;&#65533;&#65533;&#65533;!hBu&#65533;x&#65533;&#65533;&#65533;z&#65533;&#65533;&#65533;uAz&#1728;&#994;&#65533;&#65533;&#65533;-&#65533;V_&#65533;Q&#65533;.r&#65533;&#65533;&#65533;CEVZy&#65533;&#65533;&#65533;&#22544;[&#65533;
&#65533;&#65533;J(&#65533;&#65533;\&#65533;&#65533;&#65533;&#65533;-&#65533;yg&#65533;&#65533;*&#65533;3{5&#65533;<&#65533;q2&#65533;|&#65533;&#65533;B&#65533;&#65533;&#65533;&#65533;&#65533;.&#65533;ogW&#65533;&#65533;7&#65533;R&#65533;y&#65533;`&#1075627;	aP:&#65533;&#492;&#65533;>B#&#65533;&#65533;&#65533;&#65533;&#65533;]&#65533;>H&#65533;Nm&#65533;?&#65533;a&#65533;&#65533;@&#65533;&#65533;^&#65533;&#65533;&#65533;2&#65533;A&#1263;&#65533;&#65533;&#65533;&#1069;&#65533;x&#65533;4&#65533;&#65533;I&#65533;:&#65533;<K&#65533; mf[&#65533;$&#65533;v&#65533;&#65533;Y&#65533;U&#65533;&#65533;&#65533;d&#65533;&#900;&#65533;oH&#65533;&#65533;`&#65533;^Q&#65533;I&#65533;&#65533;&#65533;g&#65533;E&#65533;}&#65533;'&#65533;&#65533;p&#65533;&#65533;0&#65533;&#65533;&#65533;n&#65533;8&#65533;&#65533;d&#65533;y&#65533;l6.Ev&#65533;&#65533;g&#65533;n&#65533;&#65533;&#65533;,&#65533;7&#65533;7mc&#1368;ro&#65533;&#65533;@z&#65533;^&#65533;&#65533;	&#65533;<&#65533;D+&#65533;&#65533;o&#65533;&#65533;a&#65533;&#65533;&#65533;EKz&#65533;6>&#65533;W&#65533;E&#65533;Rz&#1244;&#65533;&#65533;&#65533;;]&#65533;@  !&#65533; I ,
  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438;&#65533;&#65533;&#65533;&#65533;&#65533;&#65533;&#65533;&#65533;&#65533;&#65533;&#65533;&#65533;&#65533;&#1387;&#65533;&#65533;&#65533;&#65533;&#1634;&#730;&#65533;&#637;&#65533;&#65533;&#65533;&#65533;&#65533;&#65533;&#65533;&#1548;&#65533;&#1990;&#65533;&#65533;&#556057;&#65533;&#65533;&#65533;&#65533;&#65533;&#65533;&#65533;&#65533; &#65533;m&#65533;(Y;g&#65533;&#65533;y;&#555;&#65533;&#65533;_&#65533;&#65533;&#65533;H&#65533;&#65533;&#65533;S&#65533;XiB&#65533;&#65533;]&#65533;o&#65533;1&#65533;&#65533;&#65533;F&#65533;&#65533; @&#65533;&#65533;&#65533;&#727;0c&*ir^=&#65533;&#65533;&#65533;&#65533;S&#65533;A&#65533;&#65533;&#65533;&#65533;&#65533;&#65533;:&#65533;&#65533;d*]&#65533;&#65533;&#214;I3&#65533;3
rd&#1374;?&#65533;j&#65533;&#65533;'H&#65533;&#65533;\&#557;&#65533;&#1651;h&#65533;%&#65533;(&#65533;%&#940;+&#65533;&#65533;&#65533;&#65533;q&#65533;&#689;t&#65533;a 6,&#261;6&#65533;
L&#65533;T&#1491;&&#65533;&#1981;&#65533;&#65533;q&#14989;!H&#65533;;/V&#65533;&#65533;&#65533;&#65533;&#65533;z&#65533;e&#65533;&#992;C#J&#65533;&#65533;&#65533;&#65533;&#65533;F&#65533;&#65533;a&#65533;X&#65533;&#65533;cc&#65533;6B&#1754;eo&#1340;&#65533;&#65533;[&#65533;&#65533;&#65533;&#65533;&#65533;1&#65533;i&#65533;[&#65533; @9k&#1746;&#65533;F&#65533;&#65533;m&#65533;&#65533;Y&#65533;&#65533;^3&#65427;&#65533;b&#65533;,&#65533;&#65533;&#65533;&#65533;&#65533;jF.&#65533;&#65533;&#65533;&#793;h&#65533;&#65533;(t&#65533;&#65533;&#65533;&#65533;&#65533;&#65533;&#65533;&#65533;&#65533;bie_&#538;&#65533;&#65533;]&#65533;5&#65533; 9&#65533;ar{&#65533;9&#65533;R&#65533;Mv&#65533;|&#65533;&#65533; &#65533;&#65533;&#65533;&#65533;&#65533;&#65533;a&#65533;&#65533;Zf&#65533;&#65533;x`#"&#65533;&#65533;|&#669;&#65533;&#65533;X &#65533;&#65533;&#65533;'[6&#65533;<&#65533;&#13304;D8PvEP&#65533;u&#65533;5 &#65533;&#65533;},&#65533;&#476;	&#65533;p&#65533;&#65533;&#65533;g &#65533;&#65533;e&#1600;&#825;h&#65533;&#65533;&#65533;5&#65533;&#65533;W&#65533;&#65533;%f6]w&#65533;&#65533;&#65533;p&#65533;B&#65533;WD&#65533;&#65533;w&#65533;e@&#65533;i&#65533;&#65533;&#65533;&#65533;&#1648;	$&#65533;@&#65533;&#65533;=&#65533;&#65533;{&#65533;rH&#65533;&#65533;!z&#65533;V&#65533;i&#65533;&#65533;&#65533;&#65533;Y]&#65533;&#65533;vJ&#65533;&#65533;qe~&#65533;&#65533;&#65533;j/&`D5#&#65533;7&#65533; &#65533;7 &#65533;@&#65533;&#665;&#65533;+&#65533;&#65533;&#65533;&#65533;!&#65533;&#65533;F
c&#65533;&#65533;j&#65533;'&#65533;&#65533;a&#65533;&#65533;x&#65533;&#65533;&#65533;&#65533;&#65533;F[&#65533;A:Q8&#65533;}&#65533;	 &#65533;/2W7&#65533;J&#65533;&#65533;&#65533;&#65533;*&#65533;&#65533;&#65533;&#65533;(&#65533;&#65533;:Z&#313;U&#65533;n&#65533; $ &#65533;&#65533;	&#65533;mmW&#65533;&#65533;l#&#65533;&#65533;)&#65533;&#65533;&#65533;	Wc&#65533;&#65533;&#65533;_&#65533;/&#65533;V&#65533;&#65533;&#65533; ;&#65533;K.&#65533;s&#65533;:/&#65533; c&#65533;@&#65533;&#65533;FJ&#65533;
&#65533;J&#65533;&#65533;g\&#65533;|&#65533;&#65533;&#65533;^&#65533;&#65533;/U&#65533;&#65533;D&#65533;&#927;	&#65533;U]Fai&#65533;&#65533;~&#65533;&#65533;&#65533;&#65533;&#65533;&#65533;%_,o&#65533;q&#65533; &#65533;&#65533;rB&#65533;&#65533;a&#65533;B&#295;@&#65533;&#689;&#1590;*&#65533; &#1754;&#65533;|&#65533;hf&#65533;&#65533;&#65533;&#65533;e&#65533;:&#65533;&#65533;&#65533;:&#65533;7L&#65533;l&#65533;i[/&#65533;c&#65533;&#65533;&#690;z8h&#65533;&#65533;%&#65533;&#65533;&#1670;j&#65533;&#65533;&#65533;&#1664;&#65533;&#65533;
@&#65533;_o&#65533;6sg&#65533;|r&#65533;&#65533;M1&#65533;g&#65533;&#65533;y&#65533;&#65533;b&#65533;n&#65533;6.&#65533;&#65533;M&#65533;&#65533;&#65533;1&#3410;&#5549;&#65533;2]&#65533;&#65533;&#65533;&#65533;&#65533;&#65533;;&#65533;;9&#65533;P&#65533;&#65533;2&#65533;?l&#65533;&#65533;7&#65533; &#311;;L&#65533;&#65533;&#65533;&#65533;&#65533;&#65533;&#65533;&#65533; |&#65533;&#65533;Esm&#65533;&#65533;" 5&#65533;G'6&#65533;&#65533;&#65533;&#65533;&#65533;_7q&#65533;&#65533;&#65533;&#65533;&#65533;Q&&#65533;6&#65533;Z&#65533;&#65533;i&#65533;"&#65533;&#65533;&#65533;mMdk&#65533;^&#65533;&#65533;&#65533;<&#65533;&#65533;l{+;&#65533;&#65533;&#65533;
ZP&#65533;&#65533;&#65533;X&#65533;n&#65533;l&#65533;S&#65533;
U&#65533;&#65533;&#65533;&#65533;s&#65533;	&#65533;&#65533;/&#65533;&#65533;D~1&#65533;!&#65533;&#65533;&#1616;&#65533;&#65533;&#65533;|&#65533;&#65533;&#65533;&#65533;L&#65533;&#65533;&#65533;&#65533;&#65533;&#65533;&#65533;&#65533;sa&#65533;&#65533; B&#65533;a&#65533;c&#65533;:&#65533;&#65533;&#65533;&#65533;&#65533;=n&#65533;,b&#65533;&#806;&#65533;&#65533;Ne)&#65533;&#65533;&#65533;@x&#65533;G&#65533;&#65533;X
ZP&#65533;&#65533;c&#65533;&#65533;&#65533;&#65533;&#65533;&#65533;&#65533;m:&#65533;.F&#65533;q &#1758;&#65533;&#65533;&#65533;&#65533;(`bD&#65533;&#65533;&#1207;&#65533;&#65533;m&#65533;&#65533;d&#65533;&#65533;NV@&#65533;Eq&#65533;&#290;&#65533;2&#65533;.?&#65533;&#65533;&#65533;&#65533;&#65533;&#65533;&#1624;h&#65533;_&#65533;&#65533;&#65533;5&#65533;&#65533;&#1616;&#65533;&#65533;&#444;&#65533;&#346656;f&#65533;&#65533;{MJ&#65533;N&#65533;c&#65533;
e>&#65533;&#65533;qYK&#65533;&#634;h&#65533;&#65533;&#65533;pF&#65533;&#65533;7&#65533;N&#65533;DK]$&#65533;&#65533;&#65533;DFJ&#65533; 0&#65533;%&#2037;H~&#65533;ZK&#65533;RS&#65533;&#65533; &#1676;&#65533;5%\&#65533;R&#65533;&#65533;&#65533;&#65533;:82z	&#65533;S&#65533;!&#65533;&#568;&#65533;&#65533;xb!4'i&#65533;v6N&#65533;&#65533;+&#65533;&#65533;&#65533;AFF&#65533;&#65533;&#65533;&#65533;&#65533;&#65533;&#610;&#65533;&#65533;_&#65533;"&#65533;q:&#65533;pZ&#65533;>1J&#65533;8&#65533;<&#65533;cG$&#65533;	&#65533;X8<r&#65533;&#65533;<&#65533;M&#497;&#65533;'&#65533;)&#65533;F&#65533;&#65533;M&#65533;s&#65533;&#65533;&#65533;&#65533;&#1446;&#624;&#65533;&#65533;U5&#65533;C!&#65533;&&#65533;L2&#1724;&#65533;E&#65533;&#65533;	&#65533;h"3&#65533;rTG	&#65533;&#65533;e*p&#65533;&#65533;&#65533;&#65533;`KSz&#297;&#65533;&#65533;|+M&#65533;0&#65533;R>&#65533;&#65533;PL&#65533;*&#564;&#65533;NN&#65533;l&#65533;S&#65533;R&#65533;&#65533;(,QE]Ll&#65533;r&#65533;&#65533;0&#65533;&#65533;&#65533;&#65533;&#65533;S2
&#65533;&#65533;&#853;^Uh&#65533;&#65533;1&#65533;J1P[ 
S&#65533;G&#65533;&#65533;&#65533;RfIp&#65533;&#65533;
zE&#65533;&#65533;h]&#65533;G&#65533;E.j&#65533;"(&#65533;&#49525;&#65533;&#48045;&#65533;Lt&#65533;d&#65533;&#65533;&#65533;f&#65533;&#65533;&#65533;-&#65533;~S'&#37157;[4M?&#65533;HH&#65533;s&#65533;&#65533;&#65533; 0)&#65533;&#65533;Y6i&#65533;i&#65533;4P x&#65533;qe-&#65533;\&#65533;HZ]()O&#65533;&#65533;5&#65533;&#65533;+f&#65533;&#65533;f&#65533;r&#65533;pZ&#65533;&#65533;&#65533;&#65533;&#65533;4*&#242;&#65533;}q&#1758;&#65533;&#65533;&#65533;&#65533;syu&#65533;&#65533;&#65533;X&#65533;&#65533;0zY&#65533;&#65533;&#65533;Y&#65533;@&#65533;H&#65533;&#65533;Ml&#65533;&#65533;&#65533;F  TxkneK&#65533;&#65533;R*R&#65533;'&#65533;&#65533;&#65533;&&#65533;&#65533;&#65533;j,t&#65533;&/LG\&#65533;Hs&#65533;H&#65533;&#65533;&#65533;&#65533;&#65533;&#65533;#&#65533;>8&#65533;&#65533;NZ&#65533;J&#65533;&#65533;T&#65533;&#65533;&#65533;\,&#65533;&#65533;&#540;&#65533;v&#65533;qN&#65533;]&#65533;a&#65533;&#65533;&#65533;:x&#65533;O&#65533;3w&#65533;&#65533;&#65533;&#65533;&#65533;_f&#65533;&#65533;-&#65533;&#65533;/&#65533;&#65533;$&#65533;&#65533;&#65533;&&#65533;&#65533;&#65533;&#65533;8K&#65533;9W&#65533;&#148;&#65533;&#65533;\&>&#65533;&#65533;L&#65533;&#65533;&#65533;~p  [6&#65533;&#65533;2Ag&#65533;" &#65533;~&#65533;F&#65533;&#65533;F&#65533;9&#65533;d&#65533;&#65533;&#65533;&#65533;T&#65533;&#65533;l5,&#65533;+&#65533;kH!2&#65533;&#65533;[&#65533;&#65533;&#566;&#65533;&#65533;5&#2003;pm+&#65533;B\ '&#65533;&#65533;s&#65533;3&#65533;Ed%&#65533;&#65533;@f&#65533;56&#65533;[&#65533;YXa&#65533;nB&#65533;P F;&#65533;&#65533;tk&#65533;L&#65533;&#65533;&#65533;3&#65533;&#65533;M,&#65533;&#65533;&#65533;N&#65533;&#65533;95*&#65533;^&#65533;&#65533;&#65533;w&#65533;&#65533;SJ&#65533;&#65533;&#65533;&#23585;&#65533;&#65533;&#65533;W&#65533;&#65533;&#65533;&#65533;2&#65533;&#65533;&#65533;&#65533;&#61730;9]&#65533;&#65533;ZS&#65533;w&#65533;9&#65533;&#65533;&#65533;|M&#65533;y&#65533;@&#65533;#&#65533;f&#65533;&#65533;&#65533;,&#65533;6&#65533;]tN]C;	&#65533;A&#408;&#65533;yz&#65533; 3/T2&#65533;&#65533;&#65533;&#65533;i&#65533;0&#65533;&#65533;&#65533;&#65533;7&#65533;y5N&#65533;U#&#65533;&#65533;&#65533;&#65533;&#65533;&#65533;&#65533;&#65533;&#65533;&#65533;&#65533;&#65533;&#65533; ;&#65533;&#65533;&#65533;&#65533;&#65533;d,&#65533;8&#65533;&#65533;&#65533;&&#65533;&#65533;&#65533;  J0&#65533;,&#65533;(&v1&#65533;&#65533;&#65533;BJ&#1888;&#65533;?&#65533;~e5&#65533;&#65533;R&#65533;@m&#65533;&#65533;&#65533;dy,&#65533;&#65533;r&#65533;&#556;W:&#65533;z&#65533;&#65533;&#65533; &#65533;&#65533;&#65533;8&#65533;6&#65533;&#65533;&#65533;g&#65533;&#65533;&#65533;z!0z&#65533;&#1598;"4&#65533;'IH&#65533;/xf&#65533;&#65533;&#65533;@ N&#65533;&#65533; &#65533;u&#65533;&#65533;&#65533;&#65533;>&#65533;&#65533;&#65533;:&#65533;-&#65533;d&#65533;&#65533;c h&#65533;1&#65533;&#65533;&#269;$&#65533;&#65533;=Z&#65533;Hx6&#65533;B&#65533;&#1947;ei&#65533;&#1609;&#65533;&#65533;&#65533;&#487;&#65533;&#65533;&#1122;Xc&#65533;&#65533;&#65533;&#65533;Q&#65533;&#65533;0&#65533;&#65533;e&#65533;&#65533;?Q{&&#65533;&#65533;&# A&#65533;D&#65533;&#794; &#65533;&#65533;<&#65533;2%&#65533;&#65533;&#65533;&#65533;&#65533;&#65533;&&#65533;&#65533;F&#65533;0&#65533;v&#65533;&#65533;B&#65533;&#65533;&#65533;gDR&#65533;&#65533;w}&#65533;_
&#65533;1@&#65533;8&#65533;#om&#65533;H&#65533;&#65533;&#65533;F &#65533;0&#65533;%&#65533; &#65533;}&#65533;&#65533;Y&#65533;g&#65533;DQ7I7&#65533;&#65533;^&#65533;&#65533;p$&#65533; `~&#65533;&#65533;y&#65533;k&#65533;~D&&#65533;&#65533;!&#65533;&#65533;I&#65533;&#65533;&#65533;PvE,&#65533;h&#65533;e&#65533;&#65533;&#65533; w&#65533;w?&#65533;T&#65533;&#65533;-$vFM&#65533;K&#65533;X&#65533;U"&#65533;=gbj"#&#65533;;rwFG&#65533;]&#65533;b&#65533;	~$p&#65533;&#1735;@Gx&#65533;F&#65533;1q&#65533;4/&#65533;&#65533;E&#65533;&#65533;!Tb`&#65533;$r&#65533;&#65533;&#65533;T&#65533;h&#65533;[&#65533;&&#65533;&#65533;D &#65533;1&#65533;&#65533;27L&#1731;&#65533;#bh0&#65533;&&#65533;R V'[@Xy&#65533;7&#65533;&#65533;&#1543;&#65533;I&#65533;W#&#65533;	+ $ &#65533;"&#65533; &#65533;&#1089;&#65533;&#65533; !&#65533;&#65533;&#65533;(&#65533;u)>4"&#65533;e&#1028; &#65533;uh&#65533;&#65533;6&#65533;Qt&#65533;[~h&#65533;v&#65533;&#65533;&#65533;"&#65533;&#65533;q&#65533;&#65533;57hmg#\&#65533;c82&#65533;!&#65533;&#65533;(a&#65533;&#65533;p&#65533;&#65533;&#65533;&#65533;%&#65533;&#65533;&#65533;&#65533;#f&#65533;&#65533;&#65533;(("0&#65533;(2&#65533;%&#65533;&#65533;z)&#65533;&#65533;\&#65533;&#65533;GwHV9V#"&#33535;&#65533;]&#65533;&#65533;&#65533;e &#65533;FP&#65533;&#65533;w`G4(&#65533;d&#65533;'z&#65533;i&#65533;&#65533;"&#65533;A&#65533;&#65533;eZ&#65533;&#65533;  +PH5&#65533;&#65533;&#65533;&#65533;&#65533;&#65533;&#65533;"&#65533;*&#65533;$ 4&#65533;Ay/7&#65533;&#65533;&#65533;&#65533;~A&#65533;R&#65533;R &#65533;O>@%&#65533;h&#65533;&#65533;&#65533;(;&#65533;&#65533;&#65533;&#1423;L&#65533;&#65533;'&#65533;&#65533;&#65533;5k#:&#65533;=&#65533;X&#65533;h&#65533;&#65533;%)&#65533;B&#1447;&#65533;&#65533;B"&#65533;&&#65533;&#1353;&#65533;x05&#65533;,&#65533;+p0]&#65533;&#65533;+&#65533;[ i&#65533;X&#65533;x&#65533;&t&K&#65533;=&#65533;<R]"&#65533;*b&#65533;&Wn}(&#65533;&#65533;&#65533;Da3c3&#65533;&#65533;9&#65533;&#65533;Q0H3%&#65533;&#65533;X&#65533;&#65533;&#65533;sZ[&#65533;&#65533;&#65533;&#65533;&#65533;&#65533;&#65533;Fr&#65533;!&#65533;r24;2&#65533;&#65533;&#65533;&#65533;&#65533;&#65533;&#65533;&#65533;&#65533;Fq~-&#65533;&#65533;2&#65533;&#65533;&#65533;7 5?01&#1635;I&#65533;wF&#65533;&#65533;"&#65533; &#65533;T;&#65533;IY&#65533;&#65533;HR&#65533;&#65533;Xj&#1364;&#65533;&#65533;N&#65533;&#65533;\H&#65533;"E&#65533;CE&#65533;&#65533;ay&#65533;&#65533;1  &#65533;&#65533;8&#65533;l&#65533; &#65533;&#65533;&#65533;<bw&#65533;8&#65533;%Hy&#65533;&#65533;lBw&&#65533;$c&#65533;&#65533;V&#65533;e6&#65533;"b&#1618;{&#65533;W&#617;&#65533;&#65533;&#65533;x&#65533;'4&#65533;&#65533;&#65533;&#65533;L/5iC&#65533;!&#65533;&#65533;\&#65533;-&#65533;C@&#65533;
p&#65533;&#65533;&#65533;(&#65533;FOa2&#65533;&#65533;&#65533;&#65533;&#65533;&#65533;  !&#65533;&#65533;&#65533;&#65533;&#65533;&#65533;&#65533;&#65533;&#65533;&#65533;a&#65533;&#65533;Y&#65533;&#65533;&#65533;&#65533;&#65533;R&#65533;7&#65533;1&#65533;P\'&#65533;&#65533;X"&#65533;A&#65533;:c6n&#65533;n)T+&#65533;t@&#65533;&#65533;v&#65533;uAV#&#65533;&#65533;;&#65533;&#65533;/Y&#65533;L&#65533;
 &#65533;&#65533;&#65533;&#65533;&#65533;)0&#65533;b&#65533;&#65533;$&#65533;&#65533;0&#65533;r" ,p&#65533;d&#65533;1$;&#65533;Z[{&#65533;&#65533;&#65533;&#65533;&#65533;k&#65533;&#65533;L&#65533;kD&#65533;qFsF&#65533;a&#65533;&#65533;Iz&#65533;C1[+&#65533;EC:&#65533;&#65533;G&#65533;&#65533;2Y&#264;&#65533;&#65533;GY`&#525;+ &#65533;&#65533;p&#65533;&#65533;t&#65533;0&#65533;&#65533; &#65533;cy0&#65533;&#65533;
v
0q&#1330;M&#65533;I&#65533;&#65533;&#65533;&#65533;\&#65533;-#&#65533;Y&#65533;2P&#65533;q&#65533;6/S"&#65533;&#65533;&#65533;Y&#65533;&#65533;&#65533;u&#65533;U	(?&#65533;8isU&#65533;v&#65533;U+'`&#65533;c&#65533;&#65533;&#65533;5&#65533;&#65533;&#65533;&#65533;&#65533;0&#65533;&#65533;ysmt&#65533;~&#65533;)w
@&#65533;&#65533;!*my*&#65533;Qk&#65533;7z&#65533;h&#65533;r&#65533;9&#65533;5`&#65533;&#65533;H&#1708;&#65533;zI&#65533;0p&#65533;\&#65533;gm&#65533;&#65533;E&#65533;O&#65533;X&#65533;/&#65533;l &#1541;z:&#65533;&#65533;&#65533;p&#65533;J;&#65533;p&#65533;&#65533;&#65533;&#65533;&#65533;0Qe*&#65533;&#65533;&#65533;&#65533;/R&#65533;)dR6I&#65533;6&#65533;$i&#65533;A&#65533;&#65533;
d&#65533;bqf&#65533;s.{$R&#65533;=&#65533;&#65533;>Wb}&#65533;&#65533;$qTa&#65533;&#65533;7"&#65533;&#65533;@{1&#65533;&#65533;&#65533;*!&#65533;3Y&#65533;&#65533; &#65533;6
p >t&#65533;N&#65533;&#65533;L&#65533;&#65533;H&#65533;6&#65533;&#65533;9&#65533;&#1715;&#65533; *#hX48&#65533;&#65533;&#65533;Z`gK&#65533;&#65533;1b&#65533;&#65533;&#65533;y&#65533;x&#65533;cF&#65533;=1&#65533;0 !{	&#65533;A
P &#65533;@j&#65533;t&#65533;&#65533;y&#65533;9&#65533;c&#65533;&#65533;&#65533;&#65533;&#65533;ib{[L>5i&#65533;&#1152;&#65533;{&#65533;Fma&#65533;%&#65533;&#65533;&#65533;&#65533;GZ&#65533;1&#65533;&#65533;R&#65533;c6&#65533;&#65533;&#65533; &#65533;&&#135;W&#65533;&#65533;&#65533;+	\&#65533;&#65533;&#65533; _#A&#65533;&#65533;{&#65533;BX-&#65533;&#65533;Qg~&#65533;crN_gB&#65533;&#65533;2(&#65533;&#65533;&#65533;&#65533;&#428;&#65533;&#65533;	&#65533;2r}&#65533;dU2&#65533;&#65533;I&z&#65533;&#65533; &#65533;X{&#65533;&#65533;<q&#65533;e&#65533; &#65533;&#65533;+&#65533;.&#65533;&#65533;fJ  &#65533;x&#65533;%&#65533;+&#65533;/Ut2;4&#65533;&#65533;&#65533;&#65533;&,4&#65533;0jB&#65533;&#65533;F&#65533;[
&#65533;8&#65533;"&#65533;H&#65533;d/&#65533;&#65533;R&#65533;Y/T"&#65533;&P&#65533;&#65533;&#65533; -k7&#65533;&#65533;&#65533;&#65533;&#65533;	&#65533;|&#65533;&#65533;&#65533;&#65533;&#65533;3&#65533;W&#65533;&#65533;2&#65533;&#65533;*D&#65533;",J&#65533; t&#65533;&#65533;&#65533;_1"&#65533;AB|&#65533;&#65533;&#65533;N=&#65533;&#65533;&#65533;&#65533;&#65533;&#1154;Fq&#65533;p&#65533;lQ&#65533;&#1087;&#65533;&#65533;&#65533;1&#65533;&#65533;K&#65533;#&#65533;g&#65533;!p&#182;&#65533;l&#65533;&#65533;G&#65533;&#65533;K&#65533;V]&#65533;C&#65533;&#65533;i&#65533;&#65533;&#65533;&#65533;9&#65533;Sf=,&#65533;j.&#707;&#65533;&#65533;&#65533;&#65533;G}n&#65533;;&#65533;&#65533;&#65533;&#65533;kA-&#65533;&#65533;&&#65533;&#65533;h&#65533;&#65533;!&#65533;u"~$&#65533;&#65533;f&#65533;&#65533;k&#65533;&#65533;&#65533;&#65533;gm;&#65533;1&#165;&#65533;&#65533;!?&#65533;&#65533;&#65533;
&#533;P'|&#65533;e&#65533;2MZ&#65533;&#65533;&#65533;V&#65533;b&#65533;&#65533;&#65533;&#65533;l9J&#65533;,&#65533;&#65533;,&#65533;+$&#65533;&#65533;&#65533;:&#65533;,&#65533;e!&#65533;&#65533;5g&#65533;&#65533;2H&#1782;&#3276;&#65533;&#65533;~&#65533;&#65533;&#65533;&#65533;A&#720;&#65533;v&#65533;&#65533;&#65533;&#65533;VO&#65533;&#65533;8&#65533;vM2u&#591;&#65533;J&#65533;&#65533;&#65533;&#65533;Q&#65533;&#65533;&#65533;|	&#65533;&#65533;k&#65533;&#65533;&#65533;&#65533;&#1095;v&#65533;&#65533;a$/&#65533;I&#65533;Ds?&#65533;/&#65533;&#65533;m]:&#65533;&#65533;&#65533;*&#65533;TH&#65533;	&#65533;bT&#65533;1^=d&#65533;&M&#481;&#65533;&#65533;&#65533;&#65533;&#65533;&#65533;#+`&#65533;.&#65533;&#65533;I	)&#65533;)p&#65533;l.&#2202;&#65533;&#65533;&#65533;&#65533;&#65533;&#65533;[}&#65533;k @m&#65533;H&#65533;lo&#65533;&#65533;~&#65533;b&#65533;&#65533;G&#65533;&#65533;s&#65533;{&#65533;W&#65533;L&#65533;5&#65533;&#65533;Z &#65533;kj7&#65533;&#65533;&#65533;&#65533; &#65533;&#65533;:@&#65533;1&#65533;&#65533;&#65533;P)&#65533;&#65533;&#65533;<&#949;&#662;{a&#65533;&#1160;&#65533;f&#35117;&#65533;&#65533;H&#65533;&#65533;6#n`&#65533;&#65533;&#65533;L&#65533;&&#65533;C.N&#65533;_u&#800;&#65533;u&#65533;&#65533;h&#1510;&#40545;(J&#65533;@&#65533;H&#65533;&#65533;e]&#1269;&#65533;&#1087;&#65533;  &#65533;;&#428;&#65533;t}&#65533;&#65533;&#65533;"&#65533;	&#65533;B0Bs&#65533; @&&#65533;&#65533;&#65533;m&#65533;m&#65533;e&#65533;&#65533;wm5&#65533;&#65533;V&#65533;4"2&#65533;h&#65533;&#65533;&#65533;+&#65533;&#65533;&#65533;j&#65533;&#65533;&#65533;`&#65533;&#65533;y &#65533;&#65533;&#65533;0&#65533;&#65533;&&#65533;&#65533;,&#65533;&#65533;9%lH&#65533;5&#65533;~M&#65533;&#65533;;y&#65533;)&#65533;&#65533;6ez&#65533;o&#65533;&#65533;#&#65533;&#65533;&#65533;R&#65533;"&#65533;&#65533;&#65533;0&#65533;*&#65533;&#633;&#65533;&#65533;0,}
&#65533;&#65533;&#138;&#65533;&#1207;&#65533;&#65533; &#65533;&#65533;~1&#65533;Cum&#65533;&#65533;3(~&#65533;5&#65533;&#65533;&#65533;.w&#65533;&#65533;&#65533;(&#65533;&#65533;&#65533;&#65533;^&#65533;&#65533;I&#1334;&#65533;9&#65533;&#1983;&#65533;&#65533;&#65533;\&#65533;&#65533;
&#65533;&#65533;&#65533; &#65533;&#65533; S&#65533;m
&#65533; &#65533;+&#65533;.&#65533;&#65533;&#65533;CR&#65533;*N&#65533;&#65533;!2&#65533;&#65533;+_cs&#65533;#&#65533;&#65533;lJ&#65533;&#1901;Z&#65533;0&#65533;\&#65533;.&#65533;&#65533;&#65533;&#65533;*&#65533;&#65533;&#65533;l&#886; &#65533;&#65533;&#65533;|&#65533; '&#65533;&#65533;&#65533;m&#65533;&#65533;&#806;P&#65533;&#65533;1&#65533; &#65533;j-~&#65533;f<
&#65533;&#65533;%&#678;&#65533;&#65533;t&#65533;&#65533;&#65533;C(&#65533;&#65533;B&#41175;C&#65533;rC"u&#65533;1.&#65533;&#65533;GMb2B^&#65533;f&#65533;x&#65533;kN&#65533;lJ&#65533;&#65533;`&#65533;9M&#65533;&#65533;&#65533;=&#1463;`&#1419;&#65533;&#65533;&#65533;&#65533;&#160;&#65533;~&#65533;&#65533;[&#65533;&#65533;&#65533;&#65533;
&#65533;&#65533;=gB+&#65533;&&#65533;'P&#65533;&#687;|bS&#65533;&#65533;
\&#65533;&#65533;if&#65533;	TD&#65533;5&#65533;?&#394;&#65533;&#65533;&#65533;&#65533;&#65533;&#65533;G(&#1832;&#65533;&#65533;n&#65533;?sBQa&#65533;&#65533;<&#65533;un2&#65533;'&#65533;&#65533;&#65533;&#65533;&#65533;,&#65533;&#65533;&#40439;&#65533;r&#65533;1&#65533;yPH&#65533;&#65533;&#65533;C&#65533;	0&#65533;&#65533;@&#65533;&#65533;&#65533;&#65533;Ie&#65533;&#65533; &#65533;&#65533;l!Elj8&#65533;&#65533;I]&#65533;|z&#65533;dm&#65533;&#65533;B]&#433;&#65533;&#65533;&#65533;&#65533;!&#65533;."/&#676;&#65533;t&#65533;&#65533;}&#1422;&#65533;A&#65533;&#65533;. &#65533;&#65533;&#65533;Q1&#65533;&#65533; &#65533;>&#65533;&#652;&#65533;&#65533;Qk&#65533;&#65533;&#65533;&#65533;y&#65533;&#65533;&#65533;&#65533;&#65533;&#65533;&#65533;N&#65533;&#65533;b&#65533;!"d&#65533;#1:&#65533;&#65533;*0h&#65533;&#65533;&#65533;&#65533;&#65533;&#65533;&#65533;]&#65533;T&#65533;&#65533;&#65533;&#65533;3'@&#65533;&#65533;&#65533;Adf&#65533;YV&#65533;Py&#65533;_&#65533;z2&#65533;&#65533;~F%&#65533;&#65533;&#65533;M-&#65533;&#65533;)&#65533;&#65533;&#65533;&#1679;&#65533;dr&#778;L&#65533;&\>&#65533;?&#65533;&#65533;&#65533;&#65533;,&#65533;&#65533;8M&#421;&&#65533;&#65533;&#65533;&#65533;W&#65533;&#65533;	6A&#65533;&#65533;R&#65533;&#24269;&#65533;[&#65533;&#65533;b&#65533;&#65533;&#65533;k'&#65533;"&#65533;&#65533;&#65533;&#65533; &#65533;&#176;-'n.f&#65533;&#65533;&#65533;"&#65533;6"R2|&#65533;j]&#65533;&#65533;&#65533;&#65533;&#65533;o&#65533;%&#65533;&#65533;D&#65533;&#65533;&#65533;&#394;92&#65533;&#65533;&#65533;8<Oj&#65533;	!`&#65533;&#65533;=&#65533;C&#65533;e&#65533;&#65533;'&#65533;&#65533;&oWs&#65533;1&#65533;&#65533;&#65533;&#65533;&#65533;&#65533;&#65533;(&#65533;"0&#65533;&#65533;&#65533;&#65533;o>6"pM&#65533;&#65533;&#1886;&#65533;<&#65533;g&#65533;&#65533;X&#65533;P&#65533;&#65533;0&#65533;&#65533;&#65533;&#65533;uR Y&#35546;/&#65533;&#65533;&#65533;E#dz&#65533;&#65533;&#65533;&#65533;&#65533;&#316;&#65533;7&#65533;&#259;2  ;BB
	B?
 &#65533; &#65533;!&#65533;&#65533;-&#65533;&#65533;&#65533;&#65533;&#65533;&#65533;&#65533;&#65533;&#65533;&#65533;&#65533;&#65533;&#65533;&#65533;&#65533;&#65533;&#65533;&#65533;&#65533;)&#65533;&#65533;&#65533;&#65533;&#65533;&#65533;&#65533;&#65533;&#65533;&#65533;&#65533;&#288;&#65533;&#535;&#65533;&#65533;&#65533;&#65533; &#65533;&#65533;7	?@ 
7&#1290;&#65533;&#65533;&#65533;&#65533;&#573;&#65533;&#65533;&#65533;&#65533;&#65533;&#65533;&#65533;&#297;&#65533;&#65533;&#65533;&#65533;&#65533;77

@&#65533;&#65533;?&#65533;&#65533;}s!D9&#65533;&#65533;v
&#21080;&#65533;OB&#65533;&#65533;&#65533;&#157;&#331;&#65533;@&#65533;&#65533;&#561;#.a&#65533;&+&#1472;&#65533;&#65533;H!&#65533;uStC}&#1832;}&#65533;&#428;&#65533;J&#65533;z&#35943;&#991;&#65533;VA&#65533;T&#65533;&#1655;&#65533;?(8&#65533;)&#1216;&#65533;&#65533;&#297;&#65533;Bd&#65533;j&#65533;&#65533;VW&#65533;`aUp76,P&#65533;&#65533;Nk&#65533;U&#65533;2&#65533;&WVk&#65533;T&#65533;&#65533;&#65533;&#65533;&#645;&#65533;&#1452;&#2047;=~0&#65533;&#65533;&#1109;;&#65533;:&#65533;`F&#65533;
&#65533;&#65533;d&#65533;-'&#65533;|k&#1948;&#65533;&#65533;&#65533;
<&#65533;{ &#2045;"G&#65533;t&#65533;&#65533;&#65533;kM&#65533;&#65533;mT&#65533;&#65533;&#65533;&#65533;b&#65533;Bq&#65533;&#65533;;VfQf2
A&#65533;"CN&#65533;k,D&#65533;3&#65533;&#65533;/g)&#65533;ai&#65533;&#65533;&#65533;&#65533;&#65533;S&#65533;v\Px&#65533;A&#65533;hc&#65533;&#65533;&#65533;N&#65533;&#39800;&#65533;&#425;&#65533;@&#65533;T&#65533;J&#65533;*&#65533;&#65533;&#65533;&#65533;&#65533;&#65533;&#65533;&#65533;R&#65533;L@&#65533;&#65533;a&#65533;0&#65533;\&#65533;)&#65533;&#65533;7&#65533;Tf&#65533;~Y&#65533;
&#65533;a&#65533;&#65533;&#65533;&#481;+h&#65533;z&#65533;&#65533;&#65533;&&#65533;X&#65533;I&#65533;&#65533;R>B &#65533;&#65533;}&#65533;&#65533;f&#65533;}&#65533;&#65533;Y&#65533;&#65533;&#65533;&#65533;J&#5380;  	&#65533;&#65533;&#65533;(&#65533;&#65533;}Jx&#65533;t8&#65533;&#65533;&#65533;&#65533;h&#65533;R&#65533;U&#65533;oX&#65533;&#65533;&#65533;B9&#65533;Xr3&#65533;&#65533;dj&#65533;&#65533;&#65533;&#65533;C&#361;)&#65533;" &#65533;&#65533;&#862;i&#65533;d&#909;P&#65533;&#65533;&#65533;u&#65533;5XO"x&#65533;&#30893;T&#65533;a;&#1445;&#65533;Z&#65533;&#65533;S&#65533;If&#65533;&#65533;}&#65533;t#&#65533;4&#65533;h2&#65533;n&#65533;2jj+&#65533;a&#1808;&#65533;&#65533;jd&#65533;&#65533;d&#65533;R&#65533;Yf&#65533;&#65533;&#1121;&#65533;8z*X&#65533;p&#65533;&#65533;&#65533;&#65533;)&#65533;&#65533;W&#65533;2&#65533;Hcf>&#65533;pj&#65533;"&#65533;&#65533;&#65533;o&#65533;fk^n"&#65533;d | &#65533;&#1258;&#65533;&#65533;s&#65533;r&#65533;&#65533;5&#65533;&#65533;R&#65533;&&#65533;}i&#65533;&#65533;&#1726;B&#65533;,-&#65533;@/F2&#65533;&#65533;&#65533;o&#65533;&#65533;&#65533;#&#65533;4@&#65533;#CB&#65533; &#65533;u&#65533;&#65533;e&#65533;&#65533;xZ&#65533;&#321;zn] &#65533;c7&#65533;&#65533;&#332;&#65533;&#65533;D&#65533;&#1457;&#65533;&#65533;&#65533;&#1277;a&#65533;\qG&#65533;&#65533;&#65533;&#65533;(&#65533;&#65533;g&#65533;P&#65533;^&#65533;&#65533;&#65533;IT&#65533;&#65533;q&#65533;&#65533;&#65533;i&#65533;*bHP&#65533;&#65533;/G&#65533;&#65533;&#65533; &#65533;&#561;&#65533;&#65533;0&#65533;l$&#65533;,&#65533;E&#65533;&#65533;&#1154;R&#65533;/&#65533;&#65533;&#681;^toW&#65533;6K&#374;&#65533;&#65533;&#65533;&#65533; H&#65533;u&#65533;j&#65533;9i&#65533;&#65533;V&#65533;H!&#1972; &#65533;&#65533;&#65533;&#65533;&#65533;&#65533;BZ&#65533;,&#65533;&#65533;h&#65533;^&#65533;N&#65533;j/&#65533;&#65533;N&#65533;&#65533;&#65533;&#65533;Xu&#65533;4&#65533;(&#65533;\&#65533;5#L;}I&#65533;&#65533;~&#65533;9&#65533;8;Y&#65533;<u&#65533;&#65533;"&#65533;9&#65533;4&5)&#65533;&,0b&#65533;&#2046;h&#65533;&#65533;-&#1324;&#65533;h&#65533;&#65533;&#65533;&#674;&#65533;&#14102;&#65533;&#65533;&#65533;2&#65533; &#65533;74R&#65533;&#65533;:&#2015;&#65533;k&#65533;&#65533;&#631;&#65533;&#65533;&#65533;d&#65533;&#65533;&#65533;L&#65533;d&#65533;tP^Z P&#65533;8&#65533;&#65533;r&#65533;qAbq&#861;"X&#65533;S&#65533;&#65533;&#65533;&#65533;&#65533;R&#65533;&#65533;%3>"1&#65533;I&#65533;;_"h(nE&#65533;7%&#65533;&#65533;P&#65533;&#65533;&#65533;&#65533;PKIJJ&#65533;}&#65533;&#65533;&#65533;&#65533;&#65533;o&#65533;iY1&#65533;&#65533;&#65533;&#65533;	`&#65533;&#65533;&#65533;P&#65533;0&#65533;z0X)L&#65533;$&#65533;&#65533;&#65533;X&#65533;X=&#65533;d&#1906;&#65533;5&#65533;&#65533;O&#65533;R&#65533;s! &#65533;.z&#65533;y&#65533;P&#65533;*&#65533;--&#65533;C :&#65533;&#65533;u&#65533;&#335;t&#65533;mk&#65533;&#65533;&#65533;&#65533;&#65533;&#65533;&#65533; &#65533;&#57471;&#65533;	!MO&#65533;)~XGu`0Y+
&#65533;Ps&#65533;&#65533;4e6&#65533;&#65533;It&#65533;&#65533;0R4",&#65533;&#475;&#1073;&#65533;&#65533;P&#65533;y&#65533;&#65533;Y&#65533;&#65533;[3c>&#65533;)R&#65533;&#65533;&#65533;&#65533;*5&#65533;&#65533;P%E:&#65533;&#65533;6&#65533;&#65533;&#65533;&#65533;]&#65533;R&#65533;5&#65533;\&#65533;r4D&#805;&#65533;p&#691;&#1324;:&#65533;cbU&#65533;&#557;&#65533;bJJ&#65533;7&#65533;&#65533;IA}R&#65533;&#65533;Eq&#65533;7&#65533;&#65533;S;&#65533;!&#65533;&#65533;&#65533;!+Z&#65533;$.y&#65533;
&#65533;&#65533;~&#65533;JV4&#65533;B&#65533;Eq%&#1472;UL&#65533;C&#65533;&#65533;&#65533;3U&#65533;h<J&#65533;s5:J&#1136;&#65533;b&#65533;#B&#65533;|(+&#65533;&#65533;&#65533;tD&#65533;C8'.&&#65533;&#65533;S&#65533;&#65533;]{&#65533;&#65533;&#65533;&#65533;:&#65533;<n E&#65533;&#65533;&#65533;$&#65533;&#65533;&#65533;e~*\F&#65533;&#65533;WSb&#65533;&#65533;6l
&#65533;&#65533;,5&#1708;&#65533;*i&#65533;R&#65533;&#1227;l&#65533;&#65533;&#632;DCSm&#65533;S&#356;&#65533;"&#168;T&#65533;U&#65533;b&#65533;Gx&#65533;&#65533;z,&#65533;i&#457;&#65533;&#65533;&#65533;y&#65533;b&#65533;4&#65533;&#65533;&#65533;U&#65533;&#65533; C &#65533;*&#65533;&#65533;&#65533;&#65533;&#65533;mS&#65533;&#65533;&#65533;h&#65533;a&#65533;J jE&#65533;&#65533;&#65533;&#65533;&#65533;&#65533;Bu"&#65533;&#65533;PG-U&#65533;\&#65533;&#65533;g&#65533;r&#65533;&#65533;R&&#65533;>&#65533;^&#65533;(&#65533;9/4BB"8&#65533;`D&#65533;#&#65533;uEa&#65533;&#65533;#&#65533;)#&#65533;&#65533;&#65533;&#65533;%Lb&#65533;6&#65533;&#65533;M&#65533;hY_&#65533;&#65533;@kU,&#65533;Z&#65533;&#65533;t&#65533;D&#65533;&#65533;&#65533;&#65533;&#65533;',v&#65533;&#65533;&#65533;H]Q[&#65533;H&#65533;&#65533;&#65533;hi&#65533;"E&#65533;d&#65533;&#65533;&&#65533;&#65533;V0&#65533;&#65533;&#65533;7]&#65533;]&#65533;-+&#65533;^V`&#65533;8&#65533;5&#65533;&#65533;6&#65533;'&#65533;,%&&#65533;&#65533;F	&#65533;&#65533;i&#65533;aQ&#65533;&#65533;&#65533;&#65533;MG&#65533;Y&#65533;I&#65533;^
&#65533;&#65533;&#65533;V&#1898;&#65533;!&#65533;LOK&#65533;*l&#65533;&#65533;&#65533;&#65533;I&#65533;&#65533;5
&#786;&#65533;&#65533;1&#65533;&#65533;&#65533;&C &#65533;K'&#65533;M&L1&#65533;U&#65533;&#65533;&#557;&#65533;&#65533;'0&#65533;N&#65533;&#65533;i&#65533;&#65533;&#65533;P&#65533;&#65533;f+<&#437;V\a-&#65533;&#65533;1&#65533;&#65533;0e&#65533;&#65533; -&#65533;F,UVw CA&#412;&#65533;\&#65533;&#65533;N&#65533;&#546;P&#65533;^&#65533;J&#65533;&#65533;\!&#65533;nc&#65533;!&#65533;&#65533;e&#65533;&
&#65533;&#65533;Xl&#65533;&#65533;&#65533;/&#65533;aL&#65533;&#65533; C2&#1780;M&#65533;R&#65533;&#65533;!&#65533;&#65533;tf&#65533;6l*-&#65533;N&#65533;k&#65533;+&#856;9&#65533;&#65533;&#65533;P&#65533;&#65533;j&#65533;&#65533;&#65533;I&#65533;&#65533;&#65533;&#65533;&#65533;h&#65533;'&#65533;@z&#65533;B'&#65533;&#65533;-&#65533;$&#65533;0j&#65533;&#65533;O&#65533;:&#65533;:Y(L&#65533;A&#65533;5&#65533;&#992;&#65533;qF&#34435;p&#65533;&#65533;&#956;x&#65533;:&#65533;&#65533;&#65533; PN\e&#65533;>&#65533;&#65533;K!&#65533;R&#65533;&#65533;&#65533;&#65533;&#65533;M[&#65533;&#1843;yz&#65533;V>&#65533;kn&#65533; &#65533;&#65533;&#65533;Py6&#65533;&#65533;ItD}&#65533;C&#65533;&#65533;}&#65533;?j&#65533;jMr%:%&#65533;7+P }&#65533;&#65533;&#65533;;&#65533;*&#65533;&#65533;&#65533;&#65533;P&#59240;&#65533;$&#65533;&#65533;S&#65533;Dv&#65533;Xl&#65533;K&#65533;r|&#1416;!7&#65533;Q&#65533; &#65533;Q&#65533;&#65533;j&#65533;H&#65533;<&#65533;\R&#65533;&#65533;&#65533;&#65533;t&#65533;&#65533;&#65533;0dVRE&#65533;&#65533;+u&#65533;&#65533;&#65533;&#65533;8&#65533;&#65533;=YH&#65533;&#65533;8"cc&#65533;&#65533;&#65533;x9Q&#1014;&#65533;&#65533;l&#65533;&#65533;&#65533;&#65533;&#65533;&#65533;?&#65533;C&#65533;u6&#65533;&#65533;&#65533;&#65533;R.&#65533;&#65533;T}&#65533;&#65533;&#65533;&#65533;r&#65533;&#65533;p&#65533;gny&#65533;Jdt&#65533;V&#65533;T-&#65533;R{&#65533;&#65533;V&#65533;`p&#65533;&#65533;&#65533;&#65533;&#65533;	&#65533;&#1870;&#1850;&#65533;&#65533;{&#65533;Mj,&#65533;<dP,&#65533;6Z&#65533;&#65533;`&#65533;R&#65533;5&#65533;&#65533;&#65533;c&#65533;&#65533;&#65533;&#1338;&#65533;&#65533;&#65533;g)&#65533;x&#65533;#^&#963;&#65533;&#65533;6&#65533;F&F&#65533;&#65533;*&#65533;&#65533;&#65533;&#65533;&#65533;"u&#65533;&#65533;:F&#65533;^&#65533;?&#65533;&#65533;[E&#65533;ro&#65533;&#65533;Y&#65533;&#65533;&#65533;}&#65533;&#65533;&#65533;=Xe&#65533;J&#65533;&#65533;&#65533;&#65533;:&#65533;&#65533;ox&#65533;&#65533;e21VI&#65533;-Y&#65533;&#65533;&#308;&#65533;&#65533;~T&#65533;&#65533;&#65533;&#65533;&#65533;%~&#65533;(&#65533;b&#65533;&#65533;&#65533;&#65533;~2&#65533;s V&#65533;uT&#65533;d&#65533;^\&#433;:cFe;F@&#65533;u~i&#65533;&#65533;&#65533;&#65533;I&#65533;&#65533;&#65533;+&#65533;C&#65533;D'"&#65533;O&#65533;r&#65533;Udb&#65533; &#65533;Sf&#65533;p&#65533;&#65533;%`&#65533;40&#65533;&#65533;&#65533;X$RO&#65533;[&#65533;2j&#65533;&#65533;l&#65533;&#65533;&#65533;&#65533;&#65533;&#65533;(xANvr&#65533;E&#65533;&v~&#65533;u&#65533;'M&#65533;&#65533;	&#65533;&#65533;-!Z3&#65533;`dKQh!V&#65533;{X&#65533;D&#65533;5&#65533;gA&#65533;&#65533;M&#65533;&#65533;	&#65533;7W$&#65533;&#65533;j&#65533;&#65533;u&#1232;T&#65533;&#65533;_j&#65533;_ts&#65533;p	&#65533;&#65533;&#65533;cok&#65533;]&#676;wF
u&#65533;
>&#65533;&#65533;r&#65533;A&#65533;fA&#65533;&#65533;&#65533;&#25064;&#65533;a&#65533;5&#65533;p 07&#65533;E&#65533;CB&#65533;d!&#65533;W1ZV&#65533;V?&#65533;&#65533;&#65533;8<i&#65533;s&#1858;2&#65533;&#65533;&#65533;\w.X&#65533;&#65533;'T6/SR &#65533;&#65533;R&#65533;&#65533;&#65533;&#65533;H-&#65533;&#65533;$&#65533;tH3$I&#65533;6s&#1159;&#65533;[&#65533;8&#65533;&#65533;5<&#65533;&#65533;&#65533;&#65533;&#65533;"F&#65533;&#65533;&#354;
5&#65533;NR# &#65533;X&#65533;  &#65533;!&#65533;&#65533;*&#65533;)<B&#65533;&#65533;4&#65533;&#65533;&#65533;&#65533;&#65533;J*4T&#65533;P&#65533;H&#65533;b &#65533;]&#65533;&#65533;&#65533;&#65533;@o&#65533;5*3&#65533;Gdwr k&#65533;6&#65533;h&#65533;un&#65533;&#65533;9&#65533;ny&#65533;&#65533;\&#65533;&#65533;d%aF&#65533;'&#65533;p&#65533;]@&#65533;rnd&#65533;p"&#65533;/&#65533; &#65533;&#65533;H&#65533;&#65533;(.pNF&#65533;!#&#65533;D&#65533;&#65533;A&#65533;R&#65533;&#65533;J&#65533;1&#65533;wq+&#65533;?&#65533;X&#65533;&#65533;Ha&#65533;&#65533;&#65533;&#65533;&#65533;&#65533;1kH&#65533;u&#676;@J&#65533;A&#65533;&#65533;&#65533;O&#65533;&#65533;aJ&#65533;&#65533;&#65533;0'&#65533;&#1093;&#65533;q"&#65533;@z&#65533;Cy2&#65533;7&#65533;b&#65533;&#65533;&&#65533;&#65533;1DS_&#1670;.&#65533;&#65533;"rq&#65533;B
w&#65533;&#65533;0&#65533;}&#65533;,U~Pi3g&#65533;L&#65533;~&#65533;4S&#65533;`&#65533;&#65533;c	]o&#65533;&#65533;e&#65533;(7&#65533;dH&#65533;&#65533;&#65533;[\&#65533;&#65533;.&#65533;W`,0w&#540;&#65533;i&#65533;2&#65533;&#65533;!&#65533;&#65533;&#65533;t&#65533;&#65533;q&#1761;M&#65533;%&#65533;&#65533;0&#65533;a]&#65533;k3&#65533;{&#65533;&#65533;E&#65533;{7@&#65533;u&#65533;WO&#65533;5&#65533;&#65533;}&#65533;`+ &#65533;q^&#65533;P&#65533;X&#65533;`&#65533;ry	&#65533;&#65533;69Y&#65533;No#&#65533;&#65533;_y5&#65533;&#65533;&#65533;r`V&#65533;&#65533;m&#65533;&#65533;;&#65533;\Q&#65533;)&#65533;G&#65533;&#65533;
b%A&#65533;&#65533;&#65533;&#46103;D&#65533;&#65533;&#65533;@P&#65533;]&#65533;&#65533;&#65533;5&#65533;p>&#65533;p&#65533;&#65533;hi(5&#65533;*&#65533;Ep&#65533;c3&#65533;Q  f	>&&#65533;v&#65533;&#65533;_&#65533;&#65533;&#65533;"JM&#65533;
&#178;yP&#65533;3&#65533;p&#65533;$(\&#65533;N&#65533;9&#65533; 1$&#65533;&#65533;&#65533;S&#65533;&#65533;&#65533;@O&#65533;b&#65533;]c}2N &#65533;Pv&#65533;&#65533;&#65533;&#65533;&#65533;&#65533;&#65533;yt&#65533;Xg&#65533;0=68&#65533;&#514;Apr&#1303;1R&#65533;x&#65533;v>&#65533;'L&#65533;6<*&#65533;4Jh&#65533;&#65533;}\!?&#1026;&#65533;uMq &#65533;z% &#65533;&#65533;&#65533;&#65533;4&#65533;(&#65533;&#65533; &#65533;&#65533;db{&#65533;b&#65533;&#65533;U&#65533;I&#65533;&#65533;5)&#65533;[&#65533;j&#65533;B&#65533;:&#65533;Sh&#65533;#9*&#65533;Zx*&#65533;I|;&#65533;&#65533;&#65533;&#1689;6 &#65533;&#65533;&#65533;&#65533;M&#65533;$&#65533;fI&#65533;&7&#65533;&#65533;=&#65533;^&#65533;Q)B2&#65533;CE&#65533;&&#65533;&#65533;q@@&#65533;p&#65533;&#65533;w
s&#65533;w&#1098;J&#65533;d&#65533;&#65533;&#65533;J	 J} w&#65533;,&#65533;U&#65533;&#65533;1&#65533;&#65533;7)t&#65533;&#65533;gCUh&#65533;&#1412;&#65533;&#65533;]kf&#65533;&#65533;1&#65533;~&#65533;&#65533;&#65533;&
T&#65533;3{&#65533;^U&#65533;&#65533;&#65533;&#65533;V&#65533; y&#1666;Z&#177;A&#65533;&#65533;&#65533; ,&#65533;&#65533;&#65533;2K&#65533;&#65533;r&#65533;GI1E&#65533;&#65533;&#65533;Q6&#65533;&#65533;0r
&#65533;&#65533;Z&#134;2.s&#65533;&#65533; [&#65533;&#65533;F[&#65533;&#65533;F^y&#65533;M &#1505;A&#65533;N&#65533;8&#65533;D&#65533;2T&#65533;#&#65533;&#65533;s&#65533;&#65533;d&#65533;E8&#65533;1&#65533;&#65533;&#65533;y@1a&#65533;z&#65533;&#65533;B&#65533;&#2001;!&#65533;3}$4 &#65533;K&#65533;&#65533;z+&#65533;&#65533;%&#65533;S)e2&#65533;LV&#65533;&#65533;I&#65533;Q"&#65533;&#65533; K&#65533;&#65533;&#65533;&#65533;&#65533;x&#65533;j&#65533;w(4&#65533;j^&#65533;j&#65533;0u&#65533;k&#65533;&#65533;U&#65533;&#65533;P&#65533;&#65533;(}&#65533;5&#345;0&#65533;&#65533;&#65533;AN&#65533;u&#65533;&#65533;e&#65533;&#1080;&#65533;BUW&#65533;g&#65533;&#65533;&#65533;/&#65533;N&#65533; &#65533;&#65533;&#65533;b&#65533;&#65533;/&#65533;&#65533;n&#65533;TFV&#65533;0&#65533;e&#65533;&#65533;(&#65533;&#65533;&#65533;/JDC]&#65533;VAb^&#65533;&#65533;1&#65533;2&#65533;{%&#65533;*5&#65533;&#65533;&#65533;&#65533;&#65533;&#65533;@&#65533;QH&#65533;&#65533;/&#65533;&#65533;IC&#65533;{j&#65533;2&#65533;6?O7;G&#65533;z&#65533;&#224;f&#65533;&#65533;j&#65533;	x*&#65533;&#65533;Gp&#65533;D&#65533;U&#65533;&#1092;&#65533;r&#65533;"l.c	i&#65533;W&#65533;&#65533;p&#65533;&#65533;1&#65533;&#65533;&#65533;&#65533;&#65533;[%P &#65533;&#65533;W&#65533;&#65533;/I&#65533;&#65533;f&#65533; Z&#65533;Wv/&#65533;&&#65533;&#65533;HgjU&#65533;&#147;7&#65533;K&#65533;&#1154;SND2&#65533;&#65533;T&&#65533;&#65533;&#65533;&#170;&#65533;&&#65533;A&#65533;G&#65533;&#65533;&#65533;K&#65533;&#65533;}Qm&#65533;&#65533;&#65533;'&#65533;&#65533;u&#65533;&#65533;&#65533;h%&#65533;_&#65533;&#65533;&#65533;3&#65533;> &#65533;&#65533;R&#65533;
&#65533;&#65533;&#65533;~&#65533;=&#65533;&#65533;[q@&#65533;&#65533;$&#65533;-@g	&#65533;P&#65533;C&#65533;&#65533;f\F&#65533;=[j&#65533;e	s1Q&#65533;CPm&#65533;b&#65533;&#65533;U&#65533;p&#65533;&#65533;P&#65533;&#65533;&#65533;&#65533;&#65533;&#65533;h&#65533;A&#271;&#65533;&#65533;y&#65533;P(&#65533;&#1619;&#65533;&#65533;&#1517;&#65533;aT&#65533;&#65533;$"&#65533;&#65533;&#65533;b3&#65533;)&#65533;c&#65533;$9t(c3&#65533;&#65533; (&#65533;&#541;&#65533;&#597;L^&#65533;6g&#65533;&#65533;Y&#65533;M&#65533;w&#65533;&#65533; I&#65533;*5&#65533;&>&#1807;&#65533;T+&#65533;&#65533;r`q&#65533;&#65533;S&#65533;&#65533;&#65533;&#65533;&#65533;f&#65533;&#26111;&#65533;q&#65533; pN&#65533;$&#65533;=A&#65533;&#65533;R&#65533;b) &#65533;2&#65533;&#65533;&#65533;&#65533;(&#65533;&#65533;[&#65533;&#65533;&#65533;-&#65533;S&#65533;&#65533;!J&#65533;&#65533;&#65533;&#65533;_J&#65533;&#11988;&#65533;W&#935;&#65533;#&#65533;1&#65533;:<&#65533;&#65533;.&#65533; 6@fb &#65533;&#65533;/&#65533;)lBY&#65533;zu&#65533;AZ4&#65533;&#65533;j&#65533;L&#65533;&#65533;R&#65533;Ey&#65533;&#65533;&#65533;:&#65533;9 &#65533;{&#65533;&#65533;G&#65533;d&#65533;l&#495;`&#65533;*&#65533;U&#65533;&#65533;&#65533;&#65533;g&#65533;1r&#65533;X&#65533;&&#65533;&#65533;b&#65533;&#65533;&#65533;(T&#65533;&#65533;&#1154;&#65533;&#65533;H&#65533;S&#65533;a&#65533;=&#65533;&#65533;&#65533;&#65533;&#65533;u&#65533;&#1250;0 (`&#65533;y&#65533;!&#65533;&#1060;&#65533;f&#65533;&#65533;
f&#65533;%,&#65533;	&#65533;&#65533;1&#65533;Q&#65533;&#65533;0&#65533;&#65533;&#65533;&#65533;&#65533;n2&#65533;a&#1782;&#145;&#65533;Bc&#65533;&#65533;&#65533;&#65533;&#65533;ao&#65533;&#65533;2&#65533;&#1242;&#65533;f&#65533; &#65533;9
&#65533;&#65533;&&#65533;&#1825;&#65533;b&#65533;&#65533;y*&#65533;&#65533;/ &#65533;;qljAm&#65533;&#65533; 4f&#65533;*&#65533;&#65533;U(;&#65533;uh&#65533;^ji/T{N&#65533;&#65533;&#65533;&#65533;&#65533;!&#65533;K&#65533;D@ &#65533;\&#65533;&#65533;G &#65533;J&#65533; &#65533;u&#65533;&#65533;a&#65533;
&#65533;t&#65533;&#65533;
i&#65533;(&#65533; &#65533;6Q:&#65533;2&#1024;&#65533;&#65533;xm&#65533;4&#65533;T&#65533;&#507;&#65533;#&#65533;|R&#65533;m&#65533;&#65533;&#65533;@	&#65533;n&#53931;&#65533; &#65533;<&#65533;a&#65533;<&#65533;&#65533;&#65533;&#65533;y&#65533;&#65533;&#65533;C	m&#65533;&#65533;`Z!&#65533;&#65533;oH`&#65533;k7I&#65533;e&#65533;l&#65533;&#65533;&#65533;d&#65533;&#65533;&#65533;'N&#65533;&#65533;&#65533;3&#65533;&#65533;&#65533;M]1B<j5&#65533;V&#65533;&#65533;&#65533;&#65533;1&#65533;&#65533;&#65533;\&#65533;&#65533;&#65533;B+d\&#65533;&#65533;jt&#65533;&#881;&#65533;\&#65533;&#65533;5&#65533;\&#65533;1L0{T&#65533;QQ	&#65533;&#65533;T/m&#65533;&#65533;&#1627;]&#65533;&#65533;0&#65533;>&#65533;&#65533;0&#65533;&#65533;iA&#65533;&#65533;&#65533;&#65533;` &#65533;&#65533;&#65533;_Z&#65533;&#65533;&#65533;&#65533;&#65533;&#65533;T&#65533;d&#65533;&#65533;&#65533;c&#65533;&#65533;&#65533;<<&#65533;P&#65533;&#65533;&#65533;(&#1688;s&#65533;N&#65533;&#65533;P&#65533;*|&#65533;&#65533;&#65533;&#65533;&#65533;9;b&#65533;&#65533;4&#65533;bb^&#1773;Z&#65533;
-&#1028;U&#65533;&#65533;&#65533;]A&#65533;&#1901;d#&#65533;_:&#53269;w&#65533;n;&#65533;`0&#1157; &#65533;&#1968;;&#65533;s&#65533;\&#65533;-&#65533;g_&#65533;&#65533;&#1067;&#65533;;Wg&#65533;vM&#65533;&#65533;X&#65533;^&#65533;JN&#65533;03)&#65533;KK7&#32931;&#65533;&#65533;c&#65533;q&#65533;&#65533;X&#65533;5  K&#65533;&#65533;`&#65533;L2i6&#65533;	,+&#632;&#65533;]&#65533;'&#65533;&#65533;&#65533;3&#65533;&#65533;p&#65533;&#65533;&#65533;&#65533;&#65533;?&#65533;&#65533;&#65533;&#302;5'f&#65533;c&#65533;Ye:*Q')<i$*ar-&#65533;&#65533;+
g&#65533;&#65533;&#65533;&#65533;&#65533;.j&#65533;&#65533;o}&#65533;.&#65533;&#65533;r&#65533;&#65533;&#65533; \&#65533;ThE&#65533;&#65533;&#65533;&#65533;&#65533;&#65533;^",&#65533;&#65533;&#65533;D&#65533;&#65533;&#65533;&&#65533;@+&#65533;&#65533;T&#65533;6&#65533;&#65533;z&#65533;&#65533;>l|
1`&#166973; &#65533;!A&#65533;&#65533;&#1904;&#65533;-O8&#65533;8&#65533;p&#65533;~&#65533;&#65533;&#65533;Nbd&#65533;&#65533;&#65533;~&#65533;
	&#65533;&#65533;&#65533;&#65533;&#10928;&#65533;&#65533;@d&#65533;&#65533;&#65533;&#65533;&#65533;&#65533;
R&#65533;X;&#65533;0&#65533;Q	a&#65533;&#65533;Si&#65533;&#1650;@&#65533;&#65533;&#41663;{&#65533;&#65533;&#65533;"u&#65533;E&#65533;&#65533;&#65533;$(&#65533;&#1408;~&#65533;&#65533;&#2040;I&#65533;&#65533;&#65533;O&#65533;&#65533;R&#65533;:&#65533;
5&#65533;&#65533;&#65533;&#65533;&#65533;Rj&#65533;	&#65533;s6
&#65533;E2&#65533;#&#65533;&#65533;|&#65533;w&#65533;&#45003;7&#65533;2&#65533;&#65533;$&#65533;Zf &#65533;0&#65533;&#65533;&#65533;:&#65533;8&#65533;&#65533;&#65533;&#65533;,&#65533;&#65533;[&#65533;-0&#65533;;&#65533;&#65533;k&#65533;&#65533;&#65533;&#65533;S&#65533;&#65533;:&#65533;&#65533;Qf&#65533;&#65533;&#65533;&#65533;&#65533;9&#65533;k&#65533;#&#65533;D&#65533;&#65533;&#65533;0&#65533;WpJ&#65533;&#65533;&#65533;&#65533;&#65533;&#65533;q&#65533;(&#65533;}D&#65533;D+&#65533;&#65533;=?&#65533;&#65533;&#65533;&#65533;&#65533;&#65533;&#65533;#&#65533;4A&#65533;&#65533;&#65533;88-&#65533;&#65533; &#65533;Q&#65533;&#65533;C&#1037;&#65533; 1&#65533;&#65533;&#65533;&#65533;&#65533;&#65533;&#65533;.&#65533;&#65533;5&#65533;&#65533;&#65533;&#65533;&#65533;&#65533;&#65533;&#65533;&#65533;&#65533;&#65533;&#65533;&#65533;&#65533;&#65533;&#65533;.2&#65533;&#65533; &#65533;&#65533;&#65533;&#65533;&#65533;&#65533;&#65533;&#65533;&#65533;&#65533;&#65533; ! &#65533;&#65533;&#65533;

 7&#65533;	@;&#65533;&#65533;&#65533;&#65533;&#65533;&#65533;&#65533;&#65533;&#65533;&#65533;&#766;7??&#65533;&#65533;&#65533;&#65533;&#65533;$&#65533;&#65533;&#65533;&#65533;&#65533;&#65533;&#65533;&#65533;,,&#65533;&#65533;&#65533;&#65533;	&#65533;&#65533;"&#65533;&#65533;&#65533;*T&#65533;o!%Y&#65533;&#65533;]&#65533;q
SCK&#65533;&#65533;=&#65533;`&#65533;#&#65533; `&#65533;&#65533;1p7R&#65533; &#65533;@&#65533;2&#928;Isx&#65533;c&#65533;&#65533;&#65533;&#65533;&#65533;R &#65533;&#65533;&#65533;40&#65533;BH&#65533;&#65533;q&#65533; +2&#65533;&#65533;&#65533;I&#65533;&#65533;C4&#65533;VmeU&#65533;&#1519;&#65533;&#65533;9&#65533;Jj&#65533;&#65533;&#65533;&&#65533;&#65533;&#65533;1$&#65533;:&#65533;&#65533;&#65533; A&#65533;;&#65533;&#65533;&#65533;&#65533;S{_k&#65533;2	' &#65533;tI&#65533;la&#65533;&#65533;Z `9@&#65533;b&#65533;*&#65533;&#65533;fD=B&#65533;+`J&#65533;&#65533;&#65533;^&#890;&#65533;&#65533;&#1007;L&#65533;H&#65533;,&#65533;	&#65533;-u&#65533;&#65533;&#65533;A&#65533;%&#65533;)KI&#65533;&#65533;K&#65533;&#65533;&#65533;&#65533;~&#65533;&#65533;&#802;&#65533;J&#65533;M&#65533;0&#65533;C&#65533;&#65533;C&#65533;?&#65533;5&#65533;`A&#65533;&#1284;b&#65533;&#65533;&#65533;&#65533;B
&#65533;&#65533;&#65533;&#65533;z`P&#65533;h&#65533;&#65533;Z,U&#65533;&#65533;~&#65533;(&#65533;&#65533;X&#65533;&#65533;apN6&#65533;&#65533;&#65533;`/&#1113;&#65533;nZ&#65533;&#65533;&#65533;&#65533;a&#65533;X&#65533;R&#65533;&#28932;&#65533; 0E&#65533;X&#65533;t&#65533;&#65533;+&#1287;&#65533;|h&#65533;&#65533;	.&#65533;h&#65533;(&#721;&#65533;&#65533;1z&#65533;A&#65533; BF6&#1472;&#65533;`&#65533;a7&#65533;@-&#65533;d3GQ&#65533;&#65533;`&#65533;&#65533;&#65533;o&#65533;&#65533;,&#65533;9&#65533;&#65533;&#65533;m&#65533;&#65533;rA&#65533;&#1880;c+&#65533;v&#14122;A&#65533;&#65533;g&#65533;&#65533;C&#65533;(&#65533;YSl&#65533;`I&#65533;#DE&#1061;&#65533;{i&#65533;&#65533;&#893;IM-d&#65533;&#65533;PLV&#65533;&#65533;2&#65533;M
4p&#65533;m&#65533;H%P&#65533;&#65533;I
&#65533;tF&#65533;&#65533;+&#65533;&#65533;U=&#65533;&#65533;+&#65533;TvM&#1753; &#65533;o&#65533;&#65533;&#65533;&#65533;
&#65533;&#65533;q&#65533;z&#1004;8&#65533;&#65533;)9&#65533;&#65533;u&#65533;7	 E&#65533;&#65533;&#65533;Bd&#65533;< N"}"" &#65533;$&#65533;&#65533;`&#65533;&#65533;F
&#65533;&#65533;&#138;Y&#1198;&#65533;&#65533;mB,&#65533;&#62173;&#65533; *!|p@<\r&#65533;&#65533;&#65533;&#65533;&#65533;Bd&#65533;&#65533;&#65533;&#1797;&#65533;b&#65533;&#65533;&#65533;(&#65533;8&#65533;&#65533;-'l&#65533;f&#65533;F&#65533;^&#1187;'&#65533;&#65533;&#65533;&&#65533;H&#65533;B&#65533;r&#65533;8&#65533;&#65533;A&#65533;&#65533;z&#65533;j{&#65533;&#65533;R&#65533;;A &#65533;&#65533;&#65533;_B&#65533;&#65533;q2)g&#65533;AlM&#65533;a&#65533;4&#65533;&#65533;6&#65533;$&#65533;~&#65533;@w/[&#65533;&#65533;&#65533;&#65533;&#65533;<Jk&#1688;&#65533;C&#65533;&#65533;
~?&#65533;&#65533;v&#956;f&#65533;{	h[;&#65533;&#65533;].Z&#65533;&#65533;&#65533;V&#65533;&#65533;&#65533;TR&#65533;O{&#65533;&#65533;K&#65533;$PL#w&#65533;&#65533;
t&#65533;&#65533; &#65533;,&#65533;Uh&#65533;&#65533;&#1699;&#304;&#1965;<&#65533;&#65533;&#65533;&#65533;Q&#65533;"&#1829;&#65533;>&#65533; w&#65533;"QE&#65533;5&#65533;rF&#65533;&#65533;&#65533;&#65533;j&#65533;&#65533;K&!&#65533;&&#65533;&#65533;!a&#65533;&#65533;&#1417;&#1856;&#65533;&#65533;&#65533;P d"&#65533;&#194;d=&#65533;&#65533;&#65533;\&#65533;&#872;&#65533;&#65533;&#65533;&#65533;&#65533;@&#65533;x&#219;H&#65533;&#65533;r&#65533;&#65533;&#65533;HUc% &#65533;&#65533;&#65533;$&#65533;2`&#65533;&#65533;&#65533;(&#65533;V&#65533;$f&#65533;&#65533;&#868;n&#65533;&#65533;HH&#65533;&#65533;&#65533;^xckK&#1678;9&#801;u0&#65533;&#65533;&#65533;&#65533;0&#65533;&#65533;LL&#65533;v&#65533; &#65533;&#65533;&#65533;B&#65533;@0&#65533;&#65533;&#65533;h&#65533;&#65533;&#65533;&#65533;&#65533;&#65533;!Gn&#65533;4&#404;$&#65533;#&#788;`&#65533;&#65533;$&#65533;&#65533;3~&#205;o &#65533;k&#65533;M&#65533;&#65533;&#65533; 1&#65533;#&#65533;&#65533;'&#65533;q&#65533;&#65533;Ko+&#65533;&#65533;
c&#65533;&#65533;1&#65533;&#65533;&#65533;/&#65533;W*&#1302;3&#65533;"&#65533;x&#65533;&#65533;&#65533;&#65533;a@i&#65533;&#1605;o&#275;	(&#65533;I&#65533;&#65533;&#65533;@(&#65533;&#65533;&#2100;&#65533;4G=&#65533;I1&#65533;&#1296;hT &#65533;&#65533;@&#65533;K&#65533;&#65533;dh&#65533;(w&#65533;B&#65533;&#65533;&#65533; &#65533;&#65533;4ja0q I&#1080;&#65533;V&#65533;&#65533;d&#65533;s&#65533;R$gaH.&#65533;&#65533;&#422;~&#65533;&#65533;L!PR?l H7s#&Z&#65533;i2Dt&#65533;&#65533;&#65533;5&#65533;	&#65533;&#65533;&#65533;H$$D&#65533;&#65533; &#65533;[d&#65533;&#65533;&#65533;u &#65533;&#65533;.&#65533;&#65533;K&#1306;&#65533;J~&#65533;K;&#65533;&#65533;7&#65533;H aB&#65533;!cZ&#65533;&#65533;,&#65533;	HL&#65533;-&#65533;&#65533;&#65533;l&#65533;&#1848;Y&#65533;O&#65533;&#65533;&#65533;&#65533;<H^&#65533;T\`O&#65533;X i&#1230;@r&#65533;0gH&#65533;5!&#65533;&#65533;)&#915;&#65533;hL(L  &#65533;&#989;&#65533;&#65533;P&#65533;HI&#65533;HLpB&#65533;@Zp A<&#65533;*&#65533;S&#65533;(JU&#65533;&#65533;&#65533;F&#65533;@F&#65533;wQ&#65533;deo;-,&#65533;E&#65533;.&#65533;1D&#65533;Y
 &#65533;c&#65533;&#65533;Z<&#65533;2&#65533;t&#65533;&#65533;&#65533;vA':&#65533;&#65533;&#65533;&#65533;b&#498;&#65533;_4&#65533;jU&#65533;&#65533;&#1092;\&#65533;V]D&#65533;d&#65533; DVFeT&#65533;B&#65533;&#65533;&#65533;N&#65533;&#65533;&#65533;&#65533;&#65533;H &#65533;&#65533;@&#65533;I&#65533;&#65533;&#65533;(&#65533;x&#65533;&#65533;&#65533;&#369;}&#65533;@&#65533;&#65533;0&#65533;v&#65533;&#65533;]&#65533;3&#65533;&#65533;?&#65533;&#65533;Q&#65533;&#65533;]&#65533;&#65533;kR&#65533;&#65533;=&#65533;n&#65533;&#65533;&#65533;&#65533;T&#65533;&#65533;X&#65533;&#65533;&#65533;&#65533;&#65533;l/&#229;&#65533;h&#65533;';P&#65533;/f&#1704;g&#65533;&#65533;&#65533;&#65533;&#65533;&#65533;&#65533;pB=a&#65533;B`&#65533;&#65533;M&#65533;Q&#65533;&#65533;&#65533;c$'Z&#65533;K&#65533;&#65533;	&#65533;&#65533;&#65533;^1&#65533;V3J&#65533;s&#65533;&#1510;8&#65533;&#65533;d&#65533;B&#65533;&#65533;&#65533;>&#65533;C&#65533;j&#1043;&#65533;&#1548;&#65533;&#1972;y&#65533;&#65533;&#65533;:&#65533;4&#65533;/]&#65533;C&#65533;T&#65533;&#65533;A&#65533;&#65533;&#65533;&#901;&#65533;lr&#65533;h&#65533;&#65533;&#1380;&#65533;&#65533;&#65533;c&#65533;&#65533; &#65533;p&#65533;|P&#178;&#65533;&#65533;&#65533;x&#65533;r&#65533;&#65533;+&#65533;&#65533;P&#65533;?&#65533;&#65533;&#65533;&#65533;=&#65533;&#65533;L0&#65533;&#65533;.F&#65533;y	&#65533;[&#65533;T:&#65533;{&#65533;7&#65533;Q&#65533;&#65533;A&#65533;2")'&#259;&#65533;&#65533;y&#610;pQ9&#1214;&#65533;&#65533;&#65533;E&#65533;"Md&#65533;@&#65533;D&#65533;g&#65533;&#65533;'&#65533;&#65533;E&#65533;&#65533;&#65533;&#65533;&#65533;r&#65533;&#65533;
V&#65533;)&#65533;3&#65533;&#65533;p&#65533;&#65533;&#65533;)Ng(&#65533;&#65533;&#65533;B&#65533;&#65533;~&#65533;fnu&#65533;[&#65533;&#65533;&#65533;&#65533;H&#65533;D&#65533;&#65533;&#65533;&#65533;&#65533;&#65533;.&#65533;(V&#65533;sm&#65533;&#65533;&#65533;&#65533;&#65533;&#65533;&#65533;GW&#65533;&#65533;&#65533;k$Z&#65533;,h&#65533;&#65533;&#1800;txXCaL/&#65533; &#65533;`&#65533;&#65533;&#65533;G=&#65533;n)._J&#65533;&#65533;&#65533;z&#65533;b&#65533;p&#65533;&#65533;&#65533; AA;A&#65533;d f&#65533;mtG&#65533;C&#65533;&#65533;&#65533;E.&#65533;&#65533;&#65533;&#895;&#65533;&#65533;f'&#65533; &#65533;&#65533;&#65533;&#65533; &#65533;&#65533;"&#65533;&#65533;O&#65533; 6&#65533;Z&#65533;&#65533;,&#65533;&#65533;i&#1883;50&#65533;&#65533;!&#65533;m&#65533;J9C&#65533;&#65533;%&#65533;P&#65533;P&#65533;!&#65533;D&#65533;2&#65533;(@#&#65533; &#65533;He&#65533;&#65533;h&#65533;&#65533;B&#65533;&#65533;&#65533;L4&#65533;&#65533;&#65533;&#65533;*&#65533;[&#65533;X=&#65533;&#65533;&#65533;(&#1534;&#65533;
&#65533;+&#65533;&#65533;&#65533;&#65533;>(  &#32867;&#65533;K&#65533;&#65533;&#65533;&#65533;&#65533;K&#65533;h&#65533;&#65533;R&#65533;&#65533;6e&#65533;&#65533; -&#65533;7L &#65533;o&#1113;&#65533;&#65533;&#65533; p&#65533;&#65533;=>&#65533;&#65533;&#65533;"?#[Rb&#65533;e&#65533;WuzE(&#1040;IV&#65533;Wn&#65533;&#65533;:&#65533;&#65533;f(&#65533;&#469;&#65533;&#65533;R&#65533;x&#65533;v &#65533;'&#65533;[&#65533;&' &#65533;&#65533;&#65533;&#65533;&#65533;&#65533;&#65533;&#65533;K}&#65533;@&#65533;&#65533;wo7&#65533;&#65533;9w3&#748;&#65533;r6,	N&#65533;&#65533;f+u&#65533;t(&#65533;" [&#65533;&#65533;&#65533;&#65533;&#65533;)&#65533;&#65533;~d&#65533;&#65533;&#65533;&#508;&#1828;'B&#65533;3&#65533;G&#65533;&#65533;t&#65533;&#65533;&#65533;4&#65533;&#65533;?&#65533;<h&#65533;&#65533;&#65533;dE&#65533;&#65533;&#65533;&#65533;&#65533;pr:)&#65533;&#65533;t&#65533;&#65533;&#65533;$&#65533;&#65533;=I&#65533;&#1920; &#65533;&#65533;S&#65533;wl&#65533;&#65533;CvFkV&#65533;&#65533;&#65533;mB&#65533;&#65533;u&#65533;(&#65533;@ #&#65533;N&#65533;&#65533;&#65533;	-`,&#65533;$ :&#65533;W/Jf6&#65533;&#65533;;&#65533;'l&#65533;~Ov/H&#65533;&#65533;)&#65533;{v'&#65533;E&#65533;&#65533;WH&#65533;&#65533;-8&#65533;Z&#65533;By>!p&#65533;fb&#65533;%&#65533;&#65533;
97v&#1687;Z_&#65533;&#65533;&#65533;4:&#65533; &#65533;)M&#65533;	&#65533;-@&#65533;a &#65533; &#65533;W&#65533;&#65533;"41c&#65533;&#65533;I)&#65533;!DRi&#65533;&#65533;3&#65533;&#65533;(,@&#65533;dA&#65533;&#148;Z&#65533;&#65533;@&#65533;&#8454;&#65533;&#65533;&#65533;&#65533;!&#65533;&#65533;9 /&#65533;&#65533;&#65533;yaad&#65533;P7x&#65533;> &#65533;&#65533;l&#65533;
&#65533;#B&#65533;&#65533;o;&#65533;0&#65533;CO&#65533;! &#65533;
&#65533; &#65533;&#65533;&#65533;&#65533;1&#65533;F&#65533;
 St%nvb&#65533;A,&#65533; %(LB&#65533;=@ 5Pi&#65533;"7&#65533;=1 6&#65533;&#65533;3(h&#65533;p~2b&#65533;Q&#65533;&#65533;&#65533;_&#65533;&#65533;B&#65533; x  &#65533;0&#65533;:b&#65533;&#65533;P&#65533;C	F&#65533;@M&&#65533;&#65533;X %&#65533;&#65533;&#65533;R&#65533;`(&#65533;P&#65533;(&#65533;&#65533;5&#65533;%H&#65533;C{dU&#65533;&#65533;u&#65533;&#65533;a&#65533; {#cwptE&#65533;&#65533;h&#65533;&#65533;&#65533;&#65533;&#65533;M&#65533;&#65533;U&#65533;AY&#65533;H'&#65533;4&#65533;W&#65533;&#65533;x&#65533;&#65533;&#65533;&#65533;&#65533;&#65533;s<&#65533;DG&#65533; o$3!&#65533;A&#65533;`&#65533;u&#65533;&#65533;@&#65533;a&#65533;&#65533;Ek&#65533;&#65533;5Y&#65533;&#1281;&#65533;&#65533;&#65533;&#65533;2&#65533;&#65533;o&#65533;F%6*&#65533;'&#65533;&#65533;&#65533;pQh&#65533;&#65533;;&#725;3 &#65533;&#65533;|&#65533;F&#1828;{\&#65533;p&#65533;PL&#65533; &#65533;&#65533;A"d7u#1&#65533;&#65533;&#65533;&#1927;8T)&#65533;&#65533;h;5Z&#65533;@t&#65533;$	`4 &&#65533; =&#65533;C&#65533;C#1fhs&#65533;&#65533;f&#65533;^I' &#65533;&#65533; C3cd+"&#65533;&#65533;&#65533;A`&#65533;GA>&#65533;W&#65533;&#65533;;&#65533;GW% F&#65533;7&#65533;&#65533;&#65533;eP&#65533;r PL!&#1102;&#65533;#c&#65533;&#65533;' &#65533;I&#65533;&#65533;I'&#30915;&#65533;f&#65533;&#65533;  &#65533;&#65533;?&#65533;&#65533;T&#65533;Pt&#65533;&#65533;&#65533;00&#65533;"&#65533;&#65533;p&#65533;&#65533;&#65533;&#65533;AahV&#65533;=&#65533;&#139;SD&#65533;9AL"%<&#65533;e&#65533;&#65533;w&#65533;&#65533;bE&#1200;J&#65533;&#65533;&#65533;	C1&#65533;&#65533;]&#65533;5&#65533;&#65533;d`X&#65533;&#65533;M!&#65533;&#65533;%&#65533;t&#65533;7t&#65533;T&#65533;Ca&#65533;e &#65533;&#65533;js&#65533; &#65533;X4w&#65533;&#65533;1[&#65533;&#65533;&#65533;@@&&#65533;&#65533;>&#65533;HB)&#65533;55&#65533;X	&#65533;)Y&#65533;&#65533;X&#65533;&#65533;&#65533;&#65533;&#65533;&#65533;&#65533;g&#65533;&#65533;&#65533;&#65533;*F&#65533;1u$@&#65533;&#65533;&#65533;	.H&#65533;HK{E9)^C&#65533;	&#65533;9&#65533;D8%&#65533;&#65533;\&&#65533;Y&#65533; &#65533;&#65533;oQ4&#65533; .REh&#65533;&#65533;&#65533;&#65533;&#65533;:&#65533;&#65533;&#65533;a&#65533;&#65533;&#65533;&#65533;7&#65533;&#65533;L&t&#65533;&#65533;&#65533;&#65533;G&#65533;&#65533;! p E-`L&#65533;T `Q
D&#65533;!&#65533;c&#65533;&#65533;&#65533;c&#65533;cj&#65533;&#65533;D;pZ&#65533;&#65533;&&#65533;$+&#65533;  &#65533;&#65533;"P&#65533;4&#65533;?7&#65533;&#65533;c3&#65533;&#20884;$&#1672;2\A&#65533;&#65533;99
&#65533;[9? puZ&#65533;'&#65533;&#65533;,]~&#65533;&#65533;&#65533;@&#65533;;&#65533;D&#65533;&#65533;&#65533;&#65533;c&#65533;&#65533;&#65533;&#65533;D=5^&#65533;^x&#65533;&#65533;&#65533;6&#65533;: >?j&#65533;&#65533;4&#65533;&#65533;@&#65533;\&#65533;&#234;&#65533;*#&#65533;&#65533;&#65533;&#65533;1&#65533;	a&#65533;&#65533;&#65533;'&#65533;?w6&#65533;&#65533;&#65533;z&#65533;&#65533;7&#65533;H&#65533;N&#65533;E&#65533;&#65533;u(K&#65533;Hc&#65533;k&#65533;&#65533;&#1378;q&#65533; &#65533;&#65533;j&#65533;F -&#65533;"%?j_t&#65533;>&#65533;&#65533;&#65533;H	&#65533;&#65533;`&#65533;'G&#65533;"&#65533;Z&#65533;&#65533;&#65533;&#65533;Y!&#65533;&#65533;&#65533;&#65533;#&#65533;c&#65533;)&#65533;h1M&#65533;&#65533;0KS&#65533;I&#65533;&#65533;0v&#65533;b&#65533;&#65533;&#65533;bn]&#65533;&#65533;&#65533;$&#65533;v&&#65533;`6`&&#65533; &#65533;&#65533;&#65533;&#65533;&#65533;&#65533;5G&#65533;}&#65533;U7 &#65533;T	p<&#65533;&#65533;,&#65533;&#65533;&#65533;&#19883;1cf&#65533;&#65533;&#65533;&#65533;j&#65533;*d &#65533;&#65533;W&#65533;`&#65533;&#65533;&#65533;&#65533;&#65533;1R)&#65533;&#65533;&#65533;&#65533;=&#65533;&#65533;&#65533;}&#1367;IY&#552;&#65533;&#372; U{&#65533;&#65533;.&#65533;&#65533;+&#65533;&#65533;k&#65533;o&#65533;&#65533;&#65533;&#65533;@&#65533;&#65533;gv{	&#65533;B&#65533;&#65533;&#65533;pA&81&#65533;&#65533;&#65533;m>&#65533;&#65533;&#352;%&#65533;&#65533;J&#65533;&#65533;&#65533;&#65533;|$A >@&#65533;&#65533;&#65533; &#65533;  &#65533;`&#65533;F&&#65533;&#65533;&#65533;~r&#65533;
&#65533;	&#65533;&#65533;3&#65533;&#65533;#M&#65533;&#65533;&#65533;pQ&#65533;ZG:&#65533;(&#1105;e`&#65533;j&#65533;&#65533;cr&#65533;cm&#65533;&#65533;}&#1410;&#65533;=16@ &#65533;iLE&#65533;&#65533;&#65533;r4p&#65533;_&#65533;&#65533;&#65533;&#65533;&#65533;w&#65533;5Qd&#65533;&#65533;&#65533;gtl>&#65533;&#65533;&#65533;Fp<k&#65533;l1p &#65533;[A1&#65533;D&#65533;&#65533;{&#65533;k&#65533;0&#1159;>&#65533;&#65533;&#65533;!@&#65533;W&#65533;497p&#65533;&#65533;%s`:&#65533;]&#65533;y&#65533;&#65533;h&#65533;&#65533;Qj&#65533;&#65533;&#65533;M&#65533;&#65533;D&#65533;2&#65533;M&#65533;B&#65533;K
b&#65533;&#60602;`y&#65533;&#65533;eT&#65533;&#65533;&#65533;&#65533;&#65533;&#65533;&#65533;;&#65533;&#65533;&#1167;&#855;&#65533;&#65533;-&#65533;v&#65533;&#65533;&#65533;y&#65533;5}u(vaT&#65533;&#65533;&#65533;(+&#65533;27e"a[ &#65533;&#65533;>c&#65533; &4WsC&#65533;B&#65533;&#65533;&#65533;y	f:
&#65533;&#65533;+8&#65533;/uv3Ta&#65533;&#65533;Wf&#65533;&#65533;#z&#65533;(&#65533;L\&#65533;Z&#65533;&#65533;l$&#65533;&#65533;&#65533; &#65533;&#425;V@@ &#65533;<@&#65533;&#65533;q &#65533;&#65533;&#65533;@X$&#65533;&#65533;&#65533;6&#65533;4:&#65533;&#65533; R&#65533;~9&#65533;g5&#65533;&#65533;&#65533;&#65533;V&#65533;&#65533;@&#65533;&#65533;&#65533;\&#65533;P:&#65533;&#65533;&#65533;!,:&#65533;$\y/jf&#437;!b&#65533;5?&#65533;&#65533;)&#65533;O{&#65533;*@{Y&#65533;GSg&#65533;&#65533;h&#65533;&#65533;[&#65533;&#65533;#&#65533;aF&#65533;1&#65533;&#65533;y&#813;&#65533;0&#65533;&#65533;3&#65533;&#65533;&#65533;W&#65533;[? &#65533;&#65533;Q|&#65533;&#65533;=&#65533;q &#65533;4&#1863;:%\&#65533;&#65533;K&#65533;SF&#65533;H]R[&#65533;&#65533;1`R&#65533;FQ0$&#65533;P &#65533;&#538;&#65533;&#65533;&#65533;J&#65533;&#65533;pI;J&#65533;w&#65533;:&#65533;\&#65533; a&#65533;&#793;1&#65533;&#65533;&#65533;&#65533;&#65533;&#65533;< 0&#65533;&#65533;&#65533;$&#65533;,&#65533;$&#65533;^&#65533;&#65533;1&#65533;'1&#65533;&#65533;,U5&#1941;&#65533;&#65533;&#65533;J&#65533;&#65533;K  &#65533;	&#65533;6:&#65533;@&#1033;&#65533;"&#65533;&#65533;&#65533;&#65533;.K	&#65533;l&#65533;ZqY&#65533;&#65533;&#65533;&#65533;
&#65533;)&#65533;&#65533;&#65533;&#65533;"&#65533;q+ e*0+&#65533;$&#65533;L"z&#65533;j&#65533;iK&#1188;>C&#670;&#65533;&#65533;&#65533;L&#65533;&#65533;`$&#65533;e&#65533;&#65533;d &#65533; &#65533;&#65533;P 2l&#65533;&#65533;Q&#65533;&#65533;&#65533;/&#65533;&#1006;&#65533;&#65533;&#306;es
.P&#65533;&#65533;g&#65533;&#65533;&#1195;&#65533;{&#65533;Sk&#65533; &#65533;&#65533;D=&#65533;v:&#65533;&#65533;4&#65533;&#65533;y&#65533;&#65533;m&#65533;&#65533;>&#65533;&0&#65533;"I&#65533;	,&#1232;L&#65533;&#65533;&#65533;f&#65533;&#65533;&#65533;&#65533;:SUI,&#65533;&#65533;&#65533;=&#65533;6l&#65533;&#65533;&#65533;&#65533;
}&#65533;t&#65533;6g&#65533;+rsi&#65533;
&#65533;$ #@&#512;&#65533;&#65533;s&#65533;&#65533;&#65533;}j&#797;&#65533;&#65533; &#65533;&#65533;&#65533;&#1772;D&#65533;&#65533;^&#65533;M&#65533;nL@48&#1747;&#65533;u&#65533;S&#65533;&#65533;&#1965; &#1761;&#65533;/&#65533;&#65533;
&#65533;&#65533;
r&#65533;%l&#65533;&#65533;&#1495;p&#65533;$0&#65533;x	&#65533;&#65533;&#65533;&#65533;&#65533;&#762;&#65533;1&#65533;>+j!&#65533;G&#65533;&#65533;$&#65533;LIA Rr&#65533;&#65533;f&#135;q&#65533;&#65533;&#65533;&#65533;?cO&#65533;9E&#65533;&#65533;&#65533;WA&#65533;5&#65533;&#65533;P0q &#65533;E&#65533;&#65533;&#65533;9J&#65533;p26&#65533;U!'&#65533;&#65533;g+~&#65533;u=&#65533;&#65533;&#1133;7#`&#65533;i.&#65533;1&#65533;	&#1115;	&#65533;r_J&#65533;A&#65533;&#65533;I!&#65533;&#65533;i&#65533;}RN@p&#65533;&#65533;&#65533;L&#65533;D&#65533;&#65533;&#65533;&#65533;&#296;O&#65533; &#65533;&#65533;&#65533;& d&#65533;&#65533;
G&#65533;&#65533;&#65533;&#65533;&#65533;&#65533;&#65533;!:&#65533;&#65533;&#65533;&#65533;k&#65533;&#65533;&#65533;v&#65533;:u&#65533;&#65533;8p&#65533;s=(Y&#65533;h	>&#65533;	.@&#65533;c~	&#65533;&#65533; Rm5&#65533;&#65533;p&#65533;&#65533;&#65533;};i&#65533; `&#65533;&#65533;&#65533;&#65533;,&#65533;&#65533;&#65533;&#65533;&#65533;f&#65533;F&#65533;S&#65533;s&#65533;p4&#65533;&#65533;&#65533;&#65533;~&#65533;&#65533;&#65533;&#65533;&#65533;&#65533;&#65533; &#65533;^&#65533;&#65533;&#65533;&#65533;~&#65533;&#65533;C'&#65533;&#65533;Q&#65533;!&#65533;&#65533;q6'&#65533;&#65533;3&#65533;(o&#612;*&#65533;%&#65533;,vqA&#65533;&#65533;@&#65533; &#65533;>*&#1360;D&#65533;&#65533;&&#65533;W&#65533;S\c&#65533;<<@&#65533;tG&#65533;  &#65533;m	lz"DB	&#65533;.F0&#65533;&#65533;9&#65533;&#65533;&#2033;Ax&#65533;^&#65533;R&#65533;X,&#65533;Y7s&#65533;b&#65533;i&#65533;S&#65533;&#65533;	&#65533;&#65533;&#65533;.0 &#65533;"&#65533;&#65533;&#65533;P&#65533;&#65533;&#65533;w&#65533;&#669;Z&#65533;&#65533;&#855;]&#65533;B&#65533;&Q[&#1409;[\`&#65533;&#65533;-&#65533;o/&#65533;&#65533;i&#65533;+ &#1677;&#65533;&#65533;=&#65533;&#65533;&#65533;&#65533;e(~&#65533;E&#65533;&#65533;&#65533;P+&#65533;&#65533;&#65533;&#65533;PU"Xd&#65533;`'&#65533;&#65533; > &#65533;&#65533;&#65533;&#1692;Z&#65533;&#65533;}&#65533;|H&#65533;&#65533;S&#65533;D&#65533;Rr &#65533;DAU&#65533;y ,&#65533;&#65533;&#65533;&#65533;E&#1067;&#65533;f$&#65533;&#65533;	&#65533;&&#65533;L&#65533;&#65533;&#65533;&#65533;&#65533; &#65533;&#65533;k&#65533;&#65533;<=&#65533;9(h"3&#65533;#v4&#65533;&#65533;&#65533;&#65533;&#65533;@'@2&#65533;&#65533;U{$&#65533;>!&#65533;}&#65533;<1CO&#1697;&#65533;&#65533;&#65533;yA&#65533;B&#1443;&#65533;&#65533;p0 4&#65533;7.&&#65533;>o&#65533;&#65533;&#65533;&#65533;&#65533;&#65533;&#65533;&#65533;&#65533;&#65533;&#65533;&#65533;&#65533;&#65533;&#65533;&#65533;&#65533;&#65533;&#65533;&#65533;&#65533;&#65533;&#65533;&#65533;&#65533;&#65533;&#65533;&#65533;&#65533;&#65533;&#65533;&#65533;&#65533;&#65533;&#65533;&#65533;&#65533;&#65533;&#65533;&#65533;&#65533;&#65533;&#65533;&#65533;1-"$+!! 7B
7
?B?&#65533;&#65533;? &#65533;&#65533;&#65533;&#65533;&#65533;&#65533; &#65533;&#65533;
&#65533;&#65533;		77&#65533;-$$&#65533;&#65533;4&#65533;&#65533;a&#162;	&#65533;&#65533;B#&#65533;<&#65533;p!K&#65533;&#65533;LP&#65533;"&#65533;A1&#65533;&#65533;xi$&#595;(-b&#65533;!&#65533;&#65533;	&#65533;]&#65533;P	&#65533;|&#65533;&#65533;&#65533;&#65533;5DC&#65533;->&#65533;&#65533; `&#65533; !:X&#65533;B&#65533;&#65533;g	&#65533;&#1880;&#65533;&#65533;&#65533;7&#65533;
G&#65533;&#65533;-&#65533;cg5&#65533;
&#65533;M&#65533;W&#65533;&#65533;>&#65533;@QPP10&#65533;B\.D1&#65533;&#65533;(&#65533;u&#65533;&#280;&#65533;&#65533;C&#65533;|Dt&#65533;&#65533;&#2003;2z&#65533;{&#1842;&#65533;&#65533;&#65533;&#65533;S&#65533;2X
&#65533;d&#65533;&#65533;-&#65533;li&#65533;&#65533;S&#65533;&#65533;xP&#711;A8&#65533;&#65533;&#65533;&#65533;&#65533;S&#65533;-L<{Vo&#65533;&#65533; XS &#65533;-&#65533;&#65533;.u&#65533;v]rB&#65533;	&#65533;7&#65533;&#65533;&#65533;=n&#65533;XA&#65533;&#65533;&#1186;&#65533;&#65533;&#65533;&#65533;b&#65533; BP&#65533;&#32835;&#65533;-&#65533;&#65533;&#1031;E=$&#65533;h&#65533;&#65533;&#65533;&#65533;&#65533;H&#65533;h%&#65533;&#65533;&#65533;&#65533;rh!i&#65533;h&#65533;*&#65533;U$&#65533;&#65533;&#65533;&#65533;_ &#65533;&#65533;B!8W&#65533;5`	1&#65533;&#65533;+&#65533;&#65533;&#65533;3&#65533;g&#65533;&#65533;&#569;C7&#65533;#N&#65533;&#65533;&#65533;&#65533;X&#65533;3&#65533;&#65533;T&#65533;&#65533;4&#65533;xG@!&#65533;&#65533;&#65533;@ zr&#1138;M&#65533;T0&#65533;!&
&#65533;&#65533;(&#65533;t}n&#65533;2&#65533;Rn&&#65533;&#65533;&#65533;&#65533;&#65533;)H2!&#65533;&#65533;&#65533;*f&#65533;&#65533;#D&#65533;D&#65533;8C&#65533;&#65533;
t&bE$&#65533;&#65533;&#65533; 8&#65533;&#65533;	&#65533;&#65533;&#65533;wDpSV|NDE
R&#65533;X&#65533;&#65533;X&#65533;&#65533;&#65533;C&#65533;&#65533;Xp&#65533;&#65533;cAy$t&#1602;/!&#65533;4&#65533;&#65533;&#65533;5&#65533;J)&#1076;&#65533;&#65533;&#65533;YIh&#65533;	j-*^&#65533;@&#65533; &#65533;y&#65533;&#65533;&#65533; &#53646;\p&#65533;	"2&#65533;&#65533;	&#1155;&#65533;&#65533;&#65533;&#65533;&#65533;&#65533;"&#65533;&#65533;&#65533;B"&#34819;&#65533;&#49152;&#65533; &#65533; &#65533;pr&#65533;	&#65533;&#65533;9&#65533;&#65533;\	+Y&#65533;hs 	 &#65533; = PO&#65533;&#65533;B 0&#65533;?&#65533;&#65533;&#65533;&#65533;##&#65533;A&#65533;B&&#65533;&#65533;y&#65533;&#65533;2&#65533;&#229;&#65533;,&#65533;&#65533;&#65533;,&#65533;&#65533;z>pl&#65533;&#65533;&#65533;&#875;RC&#65533;*&#424;!&#65533;`@ &#65533;`@n&#65533;`0ZQ@DGVv&#65533;0&#65533;&#65533;&#65533;&#65533;&#65533;1XcAu&#65533;5&#65533;h&#796;=&&#65533; %0&#65533;&#65533;&#65533;[]J&#65533;&#65533;s&#65533;&#65533;Y&#65533;n&#65533;&#65533;j/Q&#65533;&#65533;&#65533;&#65533;&#65533;&#19116;&#65533;&#65533;&#65533; N"&#65533;&#65533;C+&#65533;$>gTz 1&#65533;&#65533;&#65533;&#65533;&#65533;&#65533;~&#65533;%&#65533;
*8&#65533;&#65533;0c&#65533;7&#65533;`&#65533;O% j;=L	&#65533;&#65533;	&#65533;p674&#65533;&#65533;&#65533;&#65533;&#65533;&#65533;&#65533;&#65533;h&#65533;1U&#65533;&#65533;&#65533;dZ&#65533;BC&#65533;&#65533;@?&#65533;C&#65533;&#65533;!&#65533;&#65533; ]&#65533;&#1174;&#65533;}.S>JH&#65533;&#65533;&#65533;&#65533;&#65533;&#65533; #	&#65533;kt&#65533;8&#65533;&#65533;&#65533;&#65533; Z&#65533;1"&#65533;d&#65533;$W&#65533;f$&#65533;&#65533; J ]} W&#65533;&#65533;Gv`	&#65533;'F&#65533;&#65533;&#65533;&#65533;q&#65533;&#65533;8naY[&#65533;U&#65533;$&#65533;&#65533;=2&#65533;&#1024; &#65533;&#65533;&#65533;4&#65533;&#65533;&#65533;U&#65533;F&#65533;&#65533;\\ &#65533;b&#1126;K&#65533;&#65533;&#65533;	&#65533;W&#65533;&#65533;&#65533;&#65533;&#65533;&#65533;Xb	&#65533;&#65533;&#65533;A&#65533;(H:*"&#65533;$^<&#65533;&#65533;:W&#65533;E&#65533;&#65533;&#65533;9&#65533;!"&#65533;-B.&#65533;Q<&#65533;&#65533;&#65533;&#65533;&#65533;&#65533;g$&#65533;&#65533;A&#65533;&#65533;&#1697;1{&#65533;p&#65533;6&#65533;&#65533;c&#65533;#&#65533;&#65533;:8&#65533;&#65533;6&#65533;S&	&#65533;`=8&#65533;
&#65533;&#65533;(E&#65533;&#65533;&#65533;&#65533;h&#65533;r&#65533;D&#65533;&#65533; &#65533;&#65533;a&#65533;gDq
"&#65533;$&#65533;&#65533;!B&#65533;K51K=&#65533;K&#65533;4&#65533;[&#65533;A&#65533;&#65533;&#65533;9#&#65533;E/&#65533;&#65533;&#65533;&#65533;4&#65533;,&#65533;&#65533;&#65533;&#65533;x&#65533;&#65533;x&#65533;Fn A&#65533;@&#65533;&#65533;!&#582;&#65533;&#65533;+&#65533;@Y&#65533;$zt&#65533;x4&#533;&#65533;r&#1519;&#65533;`&#65533;.&#65533; Al&#65533;A&#65533;8&#65533;kZ&#65533;&#65533;E&#65533;&#65533;&#65533;&#65533;17::&#1312;R&#65533;&#65533;&#65533;%&#65533;&#65533;&#65533;5e&#65533;,&#65533;&#65533;&#65533;VP&#65533; C&#65533; ' &#315;&#65533;@&#65533;&#65533;&#65533;&#65533;s&#65533;@&#65533;p&#65533;Q&#65533;h%&#65533;&#65533;&#65533;&#65533;&#65533;
(&#65533;&#65533;&#65533;&#65533;&#65533;NJn&#65533;&#65533;&#65533;dN&#65533;&#65533;d&#65533;&#65533;bq%&#65533;7&#65533;&#65533;N$aEBpt%&#65533;&#65533;$&#42611;rt7p&#65533;&#65533;&#65533;&#65533;&#65533;&#65533;dQ]=X&#65533;bT&#65533;&#65533;D&#65533;&#65533; 8 c`@&#65533; )+X&#65533;&#65533;&#65533;&#65533;&#65533;&#65533;&#65533;&#65533; s&#65533;&#65533;&#65533;B&#65533;p&#65533;R&#65533;*&#1417;&#65533;cR?&#65533;4&#65533;&#65533;I@&&#65533;&#65533;
$&#65533;&#65533;(&#65533;{&#65533;&#65533;E"5	&#65533;b&#65533;&#65533;(&#65533; &#65533;;&#65533;=&#65533;F&#65533;t&#65533;[)1&#65533;(&#65533;&#65533;2&#65533;J&#65533;%pn&#65533;`&#65533;i&#65533;&#65533;&#65533;f"&#65533;&#65533;b `.&#65533;&#65533;G1&#65533;|`% &#65533;xI&#65533;&#65533;v @&#65533;&#65533;&#402;C}j &#65533;lZ&#65533;&#65533;$fC&#65533;@e&#65533;&#65533;&#65533;H(&#65533;&#65533;7<&#65533;&#65533;&#65533;FT&#65533;`&#65533;H-N&#43711;&#65533;VX-A&#65533;?K&#65533;u&#65533;&#65533;&#65533;tQ\&#65533;\&#65533;&#65533;N8&#65533;	&#65533;
&#65533;i&#65533;\E&#65533; &#65533;&#65533;Z&#65533;]A"0&#65533; &#65533;&#65533;&#65533;&#65533;&#65533;y+@&#65533;&#65533;f+ c &#65533;A&#65533;&#65533;+6t&#65533;pU:&#65533;&#65533;XL&#65533;+9&#65533; {&#65533;C&#65533;vX &#65533;&#65533;L&#65533;7&#65533;EPj &#65533;E&#1906;&#65533;B&#65533;&#65533;x&#65533;%	ZF3&#65533;g&#65533;&#65533;81&#65533;&#65533;&#65533;>qW&#65533;&#65533;x&#65533;/&#65533;V&#65533;&#65533;&#65533;p\Q&#65533;T&#65533;&#65533;&#65533;&#65533;&#65533;W&#2009;&#65533;&#65533;9&#65533;'&#65533;l+D &#65533;&#65533;&#50193;&#65533;Y`&#65533;L&#65533;T&#65533;&#65533;p~W&#65533;&#65533;&#311;7hA\&#65533;5&#65533;R# &#783;&#65533;&#65533;&#65533;&&#65533; &#65533;H&#65533;&#65533;A&#65533;&#65533;#Op&r!&#65533;B{&#65533;[4&#65533;so&#65533;&#65533;&#65533;302h&#65533;0+&#1539;&#65533;&#65533;X-P&#65533;:&#65533;`#&#65533;$&#65533;&#65533;Z&#65533;&#65533;cI&#65533;&#65533;>&#65533;&#65533;&#65533;&#65533;&#65533;5p&#65533;&#1058;&#65533;g&#65533;&#65533;xn 9&#65533;&#65533;&#65533; &#65533;&#65533;&#65533;I&#65533;5&#65533;&#65533;1(l 0 H&#65533;&#65533;&#317;&#65533;&#65533;&#65533;-(h&#65533;&#65533;&#1998;&#65533;&#65533;Ps&#65533;I&#65533;&#65533;{&#65533;Z&#65533;&#65533;:&#65533;,&#65533;
v{,Z&#65533;,&#65533; AB&#65533;&#65533;&#65533;&#65533;&#65533;x&#65533;&#65533;Nv&#65533;&#65533;vH&#65533;&#1391;&#65533;a&#250;&#65533;Y&#65533;-VRQ v&#65533;&#65533;z8}W@&#65533;W&#65533;&#65533;&#894;@D +&#65533;@ P&#65533;H&#65533;T`&#65533;7!&#65533;DD&#65533;&#997;>`&#65533;Y&#65533;s&#65533;#"&#292;Z&#65533;dN
&#65533;"&#65533;iEHS2` &#65533;&#65533;EB&#65533;r&#65533;F&#65533;= ^&#65533;&#65533;&#65533;@&#65533;&#65533;&#65533;h&#65533;Yw&#65533;qj&#65533;:&#65533;&#65533;&#65533;6&#65533;&#65533;&#65533;zE&#65533;'&#65533;*&#65533;&#65533;&#508;O&#597;9&#65533;w&#65533;&#65533;&#65533;&#65533;&#65533;g&#65533;D &#65533;&#65533;nl&#65533;K&#65533;&#65533;&#65533;gD&#65533;&#65533;&#65533;&#65533;&#65533;&
&#65533;&#65533;le&#65533;/X&#1224;<&#65533;pm&#65533;H0&#65533;&#65533;&#65533;_&#1042;0&#65533;&#65533;d&&#65533;&#65533;&#65533;Y=V&#65533;bu &#65533;&#65533;y[7C^'&#65533;=-&#65533;ja&#65533;&#65533;t<&#65533;+&#65533;F @@/(&#65533;@ &#65533;" &#65533;&#65533;(1&#65533;  &#65533;&#65533;V&#65533;bE}f&#65533;&#65533;K&#65533;&#65533;&#65533;V5w:&#65533;&#65533;Q&#742;E&#65533; &#65533;&#65533;&#65533;&#65533;&#65533;@ &#65533;J&#65533;&#65533;&#65533; &#65533;&#65533;S06u&#65533;&#65533;`?6R!6&#65533;U{&#65533;&#65533;T&#65533;&#65533;p&#65533; &#65533;0g&#65533;S%&#65533;&#65533;q >`6P t &#65533;&#65533;(&#65533;&#65533; KE&#65533;lp&#65533;(/b^5-W
"&#65533;b&#65533;&#65533;~&#65533;&#65533;&#65533;	&#65533;-&#65533;&#65533;&#65533;&#65533;*&#65533;&#65533;:&#65533;B&#65533;&#65533;!p&#65533;::&#65533;%xdN&#65533;RD&*&#65533;&#65533;&#65533;$&#65533;6BbI&#65533;6]&#65533;6&#65533;&#65533;&#65533;N\h&#65533;&#65533;<&#65533;&#65533; 6&#65533; P0&#65533;&#65533;>&#65533;p ^&#65533;&#65533;>&#65533;@9&#65533;s M&#65533;&#65533;+i&#65533;M&#65533;|UV&#65533;C&#65533;}&#65533;&#65533;-&#65533;e
T&#65533;n?6&#65533;&=&#65533;nd.LQ +&#65533;p&#65533;&#65533;>&#65533;&#65533;d&#65533;+Sb40U&#65533;C7&#65533;<[&#65533;l&#65533;u^&#65533;u&#65533;#6&#65533;&#65533;&#65533;&#65533;&#65533;&#65533;&#65533;&#65533;7&#65533;D&#65533;`&#65533;&#65533;&#65533;nw
P?&#65533;&#65533;/&#65533;&#65533;&#65533;&#65533;*}sd~ k~&#65533;!b&#65533;P&#65533;r2&#65533;g&#65533;&#65533;3/&#65533;V
&#65533;&#65533;4&#65533;&#65533;&#65533;&#65533;Q&#65533;5&#65533;0&#65533;(@+ &#65533;&#65533;P<#0%Vz&#12622;D&#65533;=&#65533;&#65533;T&#65533;&#65533;*&#1091;\&#65533;0X&#65533;Q&#65533;$Mrjiq&#65533;&#65533;o25#0H:&#65533;
+&#65533;&#65533;&#65533;&#65533;&#65533;8,U&#65533;&#65533;&#65533;&#65533;M^I	&#65533;&#65533;$r&#65533;E&#65533;
&#65533;?&#65533;&#65533;&#65533;2x&#65533;;&#65533;&#65533;"&#65533;y&#65533;&#65533;.x6&#65533;&#65533;&#65533;g&#65533; &#65533;dN&#65533;&#65533;( *&#65533;I5ID9mc$psQ&#65533;C&#65533;@7	8eT&#65533;*0&#65533;w&#65533;3 y&#65533;A)H]0pE&#65533;L&#65533;&#65533;&#65533;	&#65533;s3&#65533;&#65533;&#65533;&#65533;ji-&#65533;7
&#65533;&#65533;
&#65533;I&#65533;&#65533;&#65533;\&#65533;p&#65533;&#65533;5&#65533;&#1045;&#65533;s;&#65533;VA&#65533;&#65533;'-&#65533;*&#65533;sd&#65533;e&#65533;FU&#595;1&#65533;&#65533;N]&#65533;jB)&#65533;s&#65533;_7X&#65533;C3OIUT5e &#1956;%&#65533;&#65533;"&#65533;"3DD9&#65533;TAe&#65533;+@dt&#283;4&#65533;
1&#65533;&#65533;&#65533;&#1622;D&#65533;
&#65533;&#65533;e&#65533;bmdv7/<3&#65533;&#65533;7\&#65533;&#65533;&#65533;-&#65533;i&#65533; .&#65533;&#65533; &#65533;X&#65533;&#65533;NTf&#65533;&#65533;uN
&#65533;1@&#1029;&#65533;&#65533;T&#65533;=&#65533;8=&#65533;E&#65533;D+&#65533;&#65533;&#591;&#65533;(&#65533;M0&#65533;&#65533;(@&#65533;U&#65533;&#65533;-&#65533;B P&#65533;C&'&#65533;&#65533;9&#65533;&#65533;&#65533;&#65533;&#65533;b&#65533;&#1001;'&#281;&#65533;&#65533;H&#65533;&#65533;0C&#65533;&#65533;3&#65533;&#65533;4jn&#65533;&#65533;\yb&#65533;&#65533;&#65533;&#65533; <&#65533;M&#65533;r D
&#65533;P&#65533; /&#65533;t*b&#65533;&#65533;0p&#65533;u&#65533;v&#65533;Fr&#65533;&#65533;&#65533;`7&#65533;$&#65533;&#65533;{&#65533;9e&&#65533;&#65533;7&#65533;-&#65533;%&#65533;&#65533;&#1252;&#65533;&#65533;	&#65533;&#65533;:&#65533;=F&&#65533;\&#65533;}&#65533;gnI&#65533;B]YnC&#65533;&#65533; &#65533;p&#65533;E&#65533;&#65533;R&#65533;&#65533;20&#65533;&#65533;JyL&#65533;py.&#65533;&#65533;&#65533;$ &#65533;&#65533;&td&#65533;&#65533;kJ@&#65533;&#65533;&#65533;&#65533;h!p&#65533;u&#65533;&#65533;8&#65533;pc&#65533;O&#65533;&#65533;&#65533; 0PR&#65533;c^&#65533;&#65533;%*&#65533;&#65533;0#&#65533;&#65533;}
&#65533;1&#65533;&#65533;
G&#65533;&#65533;u&#65533;&#1135;%&#65533;H}(&#65533;&#65533;9R&#65533;&#65533;&#65533;02.&#65533;&#65533;q&#65533;5 &#65533;&#65533;F0l2&#65533;.&#65533;7*&#65533;X&#65533;
&#65533;&#65533;  &#65533;-&#65533;{&#65533; Wf&#65533;X'IU(&#65533;&#65533;fI&#65533;&#1586;&#65533;$>z&#65533;av&#65533;&#65533;`&#65533;&#65533;M`&#65533;of%&#65533;&#65533;w&#65533;30&#65533;y&#65533;&#65533;&#65533;t&#65533;&#65533;&#65533; w&#65533;;&#65533;K&#65533;&#1202;s&#65533;
h&#65533;%&#65533;&#65533;N )p&#65533;&#65533;&#65533;$&#65533;+&#65533;>&#65533;&#65533;<&#65533;&#65533;*&#65533;&#49779;&#65533;&#65533;&#65533;&#1330;&#65533;z$&#65533;2&&#65533;&#65533;&#65533;&#65533;&#65533;`&#369;&#65533;&#65533;&#65533;`PD:%$@#%X;-&#65533;9&#65533;%
\&#65533;&#65533;&#65533;&#65533;&#65533;+&#65533;5&#65533;R&#65533;\J&#65533;&#65533;[@&#65533;&#65533;~&#65533;&#65533;	1Q&#65533;&#65533;"&#65533;&#65533;@&#65533;&#65533;&#65533;Y32r&#65533;e+6`&#65533;Fe&#65533;
&#65533;q&#65533;-&#65533;&#65533;&#65533;V-&#65533;{[V&#28148;R&#65533;o&#65533;Z&#65533;$`B,0z;y$&#65533; &#65533;&#65533; m&#1539;Z&#1735;&#65533;&#65533;w&#65533;&#65533;3&#65533;&#65533;@&#65533;&#65533;&#65533;C&#65533;&#65533;&#65533;&#65533;&#65533;W&#65533;&#65533;&#65533;&#65533;&#65533; Y&#65533; &#65533;&#65533;Ib2(&#65533;&#65533;	+&#65533;&#65533; .`&#65533;&#65533;C&#65533;A$N 4&#65533;`%&#65533;e&#65533;&#65533;&#65533;&#65533;&#301;s&#65533;j&#65533;&#65533;&#65533;Y{cv=&#347;&#65533;K7&#65533;h&#65533; &#65533;&#65533;&#65533;V :&#65533;d* ) A&#65533;&#65533;&#65533;&#65533;^:L&#65533;L&#65533;`&#65533;&#26357;&#65533;&#65533;&#65533;&&#65533;[1<u	&#65533;&#65533;0&#65533;&#65533;&#65533;&#65533;>X&#65533;&#65533;1 &#65533;55&#65533;&#65533;:&#65533;f&#65533;=`&#65533;lB	&#65533;`	&#65533;&#65533;a&#242;&#65533;&#65533;&#65533;x&#65533;a7&#353;z[&#65533;&#65533;o&#65533;&#65533;`&#65533;&#65533;&#65533;d-&#1065;(&#65533;#&#65533;a&#65533;V&#65533;p$)&#65533;0&#65533;:{%&#65533;{7&#65533;&#65533;&#65533;&#65533;W"&#65533;3&#65533;&#65533;:&#65533;k@.&#1125;&#65533;{&#65533;&#65533;&#65533;&#65533;k&#65533;eL&#65533;&#65533;&#65533;@&#65533;#0cb&#65533;&#65533;pw&#65533;&#65533;-&#65533;&#65533;h^&#65533;&#65533;&#65533;&#65533;&#65533;$&#65533;&#65533;&#65533;[F&#65533;F$&#65533;&#65533;HI&#65533;&#65533;#&#65533;&#65533;&#65533;&#65533;H&#65533;V&#65533;&#65533;&#65533;S&#65533; &#65533;&#65533;J
&#65533;r&#65533;&#65533;&#1099;&#65533;\&#65533;P&#65533;?&#65533;w" &#65533;&#65533;&#65533;&#1526;&#65533;&#416;&#65533;&#65533;&#65533;&#65533;.&#65533;E#Y&#65533;&#65533;&#65533;&#65533;@1&#1035;A&#65533;0`.&#646;g &#65533;&#65533;&#65533;`$&#65533;`&#65533;&#65533;&#65533;&#65533;`QRj&#1221;=2pS&#65533;3&#65533;D&#65533;&#65533;&#1673;&#65533;p`8UT6^&#65533;&#65533;Q<Lf^%NB t&#65533;8	A&#65533;\!&#65533;Ri&#65533;N&#65533;	&#65533;&#65533;lh1 &#65533;&#65533;L(;&#65533;+,&#65533;!\ &#65533;1='&&&#65533;&#65533; &#65533;&#1568;&#65533;&#65533;.&#65533;7&#65533;&#65533;&#65533;:&#65533;Gh&#65533;%&#65533;t&#65533;&#601;&#65533;#<&#65533;&#65533; &#65533;%&#65533;&#1994;&#65533;d"f{&#65533;0>`j]&#65533;I&#65533;&#65533;o&#65533;fD
N&#65533;V!`&#65533;|&#65533;,P!&#65533;&#208;R&#65533;&#65533;&#65533;&#65533;&#65533;&#65533;r&#65533;&#65533;&#65533;r&#1153;&#65533;&#65533;&#65533;&#65533;K&#65533;{]&#658;&#65533; ;88&#65533;&#65533;F, B&#65533;ldH 0&#65533;`U&#65533;E&#65533;MMO&#65533;6&#65533;&#65533;&#65533;T&#65533;&#65533; &#65533;&#1441;$R&#1093;&#65533;&#1048;PPV&#65533;&#65533;&#65533;(`&#65533; &#65533;&#65533;&#65533;"5&#65533;&#65533;*&#65533;
P&#65533;|te&#65533;&#65533;&#65533;>*&#65533;&#65533;&#65533;&#65533;m&#65533;{x&#65533;A-&#65533;&#65533; c&#65533;\&#65533;&#65533;&#65533;!&#65533;&#971;&#65533;*&#640;/&#65533;i)x&#1954;&#65533;pc&#65533;ll8 &#65533;&#65533;&#65533;&#65533;&#65533;&#65533;e&#65533;	&#65533;1&#65533;&65
&#65533;sQ&#65533;&#65533;&#65533;&#65533;&#65533;&#65533;l7Q1S&#65533;&#65533;UeU(&#65533;`&#65533;&#65533;%&#65533;&#65533;.$&#65533;	a&#65533;#&#65533;+l&#317;&#65533;&#65533;|&#65533;&#65533;&#65533;9&#65533;&#65533;&#65533;&#65533;&#65533; mp&#65533;	&#65533;@^A&#65533;l&#65533;	#hc:&#65533;W&#65533;&#65533;4!&#65533;&#65533;&#65533;A&#65533;*@&#65533;&#65533;&#65533;[ &#65533;I&#65533;N&#65533;/|N'&#65533;&#65533;bG<&#65533;O&#65533;:&#65533;&#65533;&#65533;:Zu&#65533;Y@ZS&#65533;N'~&#65533;0H&&#65533;"&#65533;&#65533;&#987;1`&#65533;t&#65533;
&#65533;&#65533;&#65533;S&#65533;-=W&#65533;2&#65533;A&#65533;&#65533;(&#65533;&#65533;&#65533;zh &#65533;>&#1446;&#65533; \&#65533; &#65533;&#65533;&#65533;&#65533;/ &#65533;&#65533;&#65533;&#65533;0 @&#65533;A@U9&#65533;UL&#65533;%4&#65533;(&#65533;&#65533;pe&#65533;7&#65533;&#65533;xO&#65533;&#65533;R&#65533;&#65533;&#65533;:kU#D,:&#65533;&#65533;&#65533;>&#65533;[&#65533;&#65533;&#65533;&#65533;Sg&#65533;&#65533;&#65533;&#65533;$R&#65533;&#65533;&#65533;bU&#65533;&#29984;&#65533;.c&#65533;L&#65533;&#65533;Ns.U	s^&#31440;s&#65533;!?
&#65533;&#65533;0E&#65533;&#65533;&#65533;s&#65533;&#65533;^J&#65533;&#65533;&#65533;1&#65533;  *&#65533;A$+dm&#65533;&#65533;&#65533;`H;&#65533;<&#65533;ae&#65533;Y&#65533;&#65533;f&#65533;&#65533; &#65533;Y*&#65533;&#65533;&#65533;&#65533;&#65533;@UBd^Dp&#65533;&#65533;(&#65533;*&#65533;s&#65533;j&#65533;*&#65533;&#65533;w&#65533;&#65533;n&#65533;&#65533;%]&#65533;&#65533;&#65533;|s&#65533;&#65533;&#65533;}&#65533;&#65533;&#65533;m&#1819;}fJ?4f&#65533;b&#65533;&#65533;&#65533;&#1357;&#65533;Q&#65533;&#65533;&#65533;D&#65533;&#65533;&#65533;&#65533;P&#65533; #Z)&#65533;&#65533; p>&#65533;&#65533;#&#65533;M-/&#65533;&#65533;&#65533;H9&#65533;&#65533;&#609;&#65533;y(&#65533;&#65533;T&#65533;&#65533;s&#64261;&#65533;D&#65533;&#65533;&#65533;'SiM 0  &#65533;&#65533;&#65533;'&#65533;&#65533;&#65533;&#65533;TD&#65533;<&#65533;&#65533;3&#65533;=
&#509;!a&#65533;	s]&#65533;n&#65533;&#65533;"&#65533;	K&#65533;a*&#65533;@&#65533;&#65533;]&#65533;q&#65533;&#519;&#65533;&#65533;J  &#65533;&#65533;&#65533;&#65533;&#65533;&#65533;%&#65533;&#65533;n0&#65533;N+&#65533;&#65533;&#65533;&#65533;0)_&#65533;&#65533;&#65533;&#65533;}k&#65533;Q&#1994;O&#65533;7	&#65533;`Mm&#65533;W>FA0%m&#65533;AX5&#65533;&#65533;CB&#65533;i&#65533;x&#65533;3&#65533;/uV&#65533;&#65533;&#65533;&#65533;&#65533;&#65533;&#65533;-	&#65533;	fo&#65533;&#65533;&#65533;&#65533;&#65533;&#65533;&#65533;&#1591;&#65533;&#65533;&#65533;&#65533;X&#65533;&#65533;&#778;&#65533;(p>&#65533;&#65533;`G &#65533;
&#65533;&#65533;I&#65533;`_&#65533;E&#65533;&#65533;&#65533;&#65533;&#65533;&#65533;&#65533;7&#65533;Y&#65533;J&#65533;&#65533;&#65533;O&#65533;&#65533;&#65533;%d&#65533;&#65533;&#65533;%&#65533;&#65533;&#65533;$512!-&#65533;&#65533;&#65533;,&#65533;&#65533;&#65533;&#65533;&#65533;&#65533;&#65533;&#65533;&#65533;1,&#65533;&#65533;&#65533;&#65533;&#65533;&#65533;&#65533;&#65533;&#65533;&#65533;&#65533;&#65533;&#65533;&#65533;&#65533;&#65533;&#65533;&#65533;&#65533;&#65533;&#65533;&#65533;&#65533;&#65533;2&#65533;&#65533;&#65533;&#65533;&#65533;&#174;"&#65533;&#304;&#65533;&#65533;&#65533;&#796; &#65533;&#65533;&#65533;&#65533;&#65533;&#909;$$!*:&#65533;&&&#65533;&#65533;&#65533;	
;

B? &#65533; &#65533;&#65533;&#65533;E&#1568; &#65533;H&#65533;>&#65533;&#304;&#65533;~7|$&#65533;q@&#65533;B(&#65533;H&#65533;&#65533;;	=&#65533;#`&#65533;  Fh&#1091;&#65533;&#65533;&#65533;>p &#65533;C&#65533;&#65533;&#65533;&#65533;&#65533;&#65533;&#65533;zSui&#65533;&#65533;O&#65533;0&#65533;&#436;)&#65533;)&#65533;&#208;,&#65533;TU&#65533;^&#65533;&#65533;&#65533;+&#1180;&#1130;&#65533;&#65533;T3SJ1(&#65533;(&#65533;&#65533;&#65533;&#65533;&#65533;&#65533; &#65533;&#65533;&#1223;&#65533;*&#65533;&#65533;&#65533;&#65533;^t&#65533;&#65533;a#&#65533;&#65533;6@&#65533;&#65533;`&#198;;w;n&#65533;&#1745;OA@&#65533;&#65533; ha*J&#65533;Bx&#65533;&#65533;&#65533;F&#65533;&#65533;B2n&#65533;x&#65533;&#65533;c&#65533;i&#65533;X,&#65533;@&#65533;-f&#65533;&#65533;P&#65533;&#65533;&#65533;dK&#65533;&#65533;U&#65533;0&#65533;J)&#65533;Z/P&#565;&#811;&#65533;Z&#65533;&#65533;&#65533;&#65533;&#65533;&#65533;+VX&#65533;&#65533;K&#65533;,&#955;&#65533;&#65533;&#65533;)j&#65533;&#65533;mE{d&#65533;&#65533;)L&#65533;Wa&#65533;&#65533;:&#65533;&#65533; *&#65533;P&#65533;&#65533;&#65533; &#65533;$&#65533;fB&&#65533;Y&#65533;&#65533;&#65533;@f i&&#65533;A&#65533;W&#65533;&#65533;&#65533;&#65533;H&#261; &#1792;&#65533;F&#65533;&#65533;&#65533;X;&#65533;&#65533;F&#65533;I!&#65533;p&#65533;.Y&#65533;@1&#65533;&#65533;B-&#65533;&#65533;&#65533;1o&#65533;&#65533;H4&#65533;&#65533;5&#65533;v&#65533;| &#65533; 09S&#65533;M9%{&#65533;< &#65533;&#65533;^}&#65533;%)&#65533;&#1394;&#65533;'&#65533;5%&#65533;3+&#65533;0&#65533;&#65533;T&#65533;&#65533;*&#65533;`&#65533;&#65533;P&#65533;0&#65533;0&#824;&#65533;c&#1955;&#65533;)&#65533;OE&#65533;&#65533;Cf&#65533;&#65533;@&#65533;&#65533;u"D &#65533;; &#65533;">,r&#1306;&#65533;1&#65533;#+&#65533;i	&#65533;&#65533;A2.H&#65533;&#65533;$&#65533;&#65533;@AM+&#65533;&#65533;" 	
aR&#65533;&#65533;&#845;"L|]&#65533;PCz_&#65533;&#65533;&#65533;^&#65533;e)&#65533;&#65533;%&#65533;&#65533;&#65533;`&#65533;r&#65533;&x&#65533;=&#65533;&#65533; $x0&#65533;
&#65533;&#65533;*&#65533;$&#65533;n&#65533;&#65533;&#65533;:&&#65533;&#65533;&#65533;&#65533;bF&#65533;&&#65533;?&#1313;&#65533;&#65533;&#65533;P=&#65533;E;&#1323;OD&#65533;&#65533; &#1027;4&#65533;3Wa < A&#65533;&#65533;=|&#65533;&#65533;p, k &#65533;>&#65533;Y\1&#65533;&#65533;f&#65533;
ZO&#65533;9&#65533;\&#65533;&#65533;&#65533;.&#65533;&&#65533;A&#65533;S&#65533;0f^9&#65533;&#65533;&#65533;&#65533;D'&#65533;U"&#65533;d&#65533;&#65533;&#65533;P&#65533;q&#65533;&#65533;3=&#65533;&#65533;&#65533;&#65533;,&#65533;&#65533;&#60343;5f(&#65533;&#65533;&#65533;l4&#65533;@&#65533;=&#65533;&#65533;&#65533;&#65533; Z&#65533;F&#65533;(&#65533;JI&#65533;&#65533;&#65533;&#65533;&#65533;4&#65533;&#65533;&#65533;&#65533;&#65533; &#65533;h&#65533; T&#65533;&#65533;Z=>&#65533;&#65533;&#65533;&#65533;&#65533;&#65533;&#65533;&#65533;&#65533; 0q&#65533;Z&#65533;&#65533;&#65533;p&#65533;h&#65533;&#65533;+&#558;&#65533;r&#65533;^U&#65533;:&#65533;;&#65533;rW&#65533;M-]@&#990;&#65533;&0&#65533;&#65533;~&#65533;&#65533;<&#65533;&#65533;+&#65533;x2&#65533;
&#65533;8&#65533;&#65533;&#65533;&#65533;&#65533;&#65533;r&#65533;X@&#65533;@ &#65533;+&#65533;+HPBI&#776;&#65533;&#65533;@&#65533;&#65533;
&#65533;&#65533;&#224;&#65533;&#65533;P&#65533;&#65533;o&#65533;&#65533;L&#65533;&#65533;&#65533;&#65533;&#65533;&#65533;xP&#65533;&#65533;&#65533;&#65533;&#65533;-! l4'&#65533;`&#65533;(`@
T&#65533;=y1&#65533;V&#65533;d&#65533;,&#65533;IY&#155;&#65533;&#65533;b!&#65533;.&#65533;j&#65533; {>B&#65533;&#65533;&#65533;&#65533;&#1070;$OT	+/L&#65533;6&#65533;&#65533;&#65533;P9&#65533;&#65533;&#65533;&#65533;0q&#65533;&#65533;`&#65533;	OV&#1026;Z&#65533;&#65533;+ 
J&#65533;&#65533;)&#65533;b&#65533;&#65533;&#65533;&#65533;&#65533;>&#65533;&#65533;&#65533;_u&#65533;&#65533;&#65533;"%)&#65533;4` &#65533;I&#65533;&#65533;18&#65533;A&#65533;C
L&#65533;&#65533;O#&#65533;&#65533;&#65533;b&#65533;&#65533;PB&#811;#4&#1579;&#65533;&#65533;+&#65533;	X&#65533;&#65533;&#65533;&#145;R&#65533;SH IZ &#65533;#[(&#65533;U&#411;a)&#65533;&#65533;<+&#65533;&#65533;(J&#65533;&#65533;&#65533;H &#65533;Lok&#65533; p&#65533;&#65533;1&#65533;,1&#65533;&#65533;#,&#65533;r`&#65533;&#65533;;&#65533;8&#65533;5&#65533;&#65533;YQ&#65533;&#65533;&#65533;&#65533;&#65533;dH3&#65533;&#65533;6>&#65533;8&#65533;4X&#65533;E&#65533;@
&#65533;&#65533;ao&#65533;&#65533;&#65533;&#65533;&#65533;,&#65533;%3&#65533;&#65533;&#65533;=C+&#65533;$
?&#65533;&#65533;flR!&#65533;$'`&#65533;,1&#65533;&#65533;&#65533;&#65533;&#65533;&#65533;|&#65533;&#65533;"&#65533;b&#65533;N&#65533;(c&#65533;G]L&#65533;V&#65533;&#65533;y&#65533;6&#65533;a2 +&#65533;&#65533;&#65533;c&#65533;, f&#65533;! X&#65533;&#65533;@&#65533;p&#65533; &#65533;5&#65533;&#776;%%8&#65533;G&#65533;q&#65533;&#65533;0,p(r&f4#&#65533;G1d&#65533; &#65533;T&#65533;0&#65533;0&#65533;&#65533;R[k*F&#65533;&#65533;&#65533;"&#65533;&#65533;@>&#65533;@&#1962;&#65533;&#65533;Z ,ZY&#65533;%&#65533;PVa+&#65533;|&#65533;K ]&#65533;&#65533;&#1676;O:%;naB&#1258;&#65533; @ &#65533;&#65533;I&#65533;QJ\I&#65533;)&#65533;A&#65533;&#65533;&#65533;&#544;-&#65533; &#65533;b&#65533;&#65533;&#65533;&#65533;E{(A6&#65533;H&#65533;&#65533;&#65533;&#65533;&#65533;&#1959;0&#65533;T&#65533;&#65533;&#1744;OC&#65533;HJ&#65533;&#65533;o&#65533;3&#65533;&#65533;&#65533;&#65533; &#65533;j&#65533;,@&#65533;&#65533;%&#65533;d&#65533;~&#65533;&#65533;rU&#65533;-&#65533;*&#65533;&#65533;&#65533;p&#65533;&#65533;&#65533;U&#65533;Tg&#628;~&#65533;c&#65533;&#65533;&#1676;&#65533;&#65533;@&#65533;&#65533;&#65533;D&#65533;&#65533;6w>&#65533; &#65533;&#65533;W&#65533;"	+&#65533;&#65533;Nt&#466;&#65533;&#65533;E &#65533;@$&#65533;&#65533;&#65533;p\	P@Y&#65533;&#65533;&#65533;&#65533;D&#65533;=&#65533;&#65533;Z&#65533;Y&~YT&#65533;5Z&#65533;&&#65533;,MNU&#65533;M&#65533;&#65533;#<&&#65533;H&#65533;&#65533;&#65533;`&#65533;\0&#65533;P2x'~!`&#65533;(&#65533;(&#65533;D7&#65533;l@u&#65533;s&#65533;&#65533;&#65533;&#784;&#65533;&#65533;`&#65533;&#65533;Wq]&#65533;~&#65533;&#65533;X&#65533;&#51938;&#65533;&#65533;+p&#711;&#65533;&#65533;&#65533;&#65533;&#65533;(&#65533;&#65533;&#65533;&#65533;&#65533; &#65533;,Y^	< &#65533;EpqE(D|`#&#65533;-&#65533;&#65533;a?&#65533;&#65533;&#65533;C&#65533;&#65533;/r&#65533;&#65533;&#65533;y&#65533; '&#65533;&#65533;&#65533;&#65533;@+&#65533;&#65533;&#65533;1 &#65533;H&#65533;A&#65533;H [&#65533;&#65533;&#65533;&#65533;(2I&#65533;!&#65533;&#564;&#65533;+#&#65533;)&#65533;&#65533;&#65533;&#65533;wL&#65533;zSMR&#65533;Q>!&#65533;&#65533;.R&#65533;9+
e]&#65533;e&#65533;	&#65533;&#65533;$&#65533;&#65533;	tp&#65533;]&#65533;&#65533; &#65533;&#1128;&#65533;v&#1795;B&#65533;&&#65533;&#65533;&#65533;Fm&#65533;&#65533;C&#65533;j&#65533;r`&#65533;&#49165;&#65533;&#65533;&#65533;G&#65533;OV&#65533;&#65533;p&#65533;"&#65533;n&#65533;`G*&#65533;*'f@&#65533;&#65533;
.LAk<7Q&#65533;W&#65533;E)M&#65533;&#65533;+&#65533;&#65533;&#40986;&#65533;+1&#65533;&#65533;xt5&#65533;;&#65533;&#1338;p&#65533;m&#65533;&#65533;Q&#65533; &#662;&#65533;J&#65533;&#65533;&#65533;&#1443;p&#65533;t&#65533;/&#65533;I&#65533;l	&#65533;&#65533;&#65533;&#1719;&#65533;&#65533;yf&#65533;!&#65533;&#65533;gt&#65533;!&#65533;&#65533;&#65533;gO&#280;&#65533;&#65533;QHJ0&#65533;>M8$&#65533;&#65533;Y0&#65533;\ z&#65533;7* ubl&#65533;&#65533;&#65533;,&#65533;WD =ZrF&#65533;&#65533;&#65533;&#65533;H&#65533;;u5&#65533; \=&#65533; g
_&#65533;&#65533;<&#1972;&#65533;{+/6
&#654;R&#65533;<&#65533;,&#65533;]c&#65533;&#65533;68&#65533;-|=&#65533;'4&#65533;q`&#65533;;U&#65533;&#65533;#&#65533;W&#65533;&#65533;8s7G&#65533;&#65533;&#65533;9&#65533;&#65533;&#65533;&#65533;j&#65533;&#65533;&#1555;^0&#65533; &#65533;&#65533;O:&#65533;&#65533;fc&#65533;&#65533;@&#65533;U&#65533;D:&#65533;^&#65533;&#65533;&#65533;&#65533;("V,}&#65533;w&#1946;&#65533;&#65533;{&#1815;U&#964;\&#941;@
&#65533;&#65533;j+1MtK&#65533;&#65533;,6@&#65533;&#65533;&#65533;lr&#275;M&#65533;
&#65533; &#65533;.p&#65533;?g&#65533;&#809;@95h1&#65533;@&#65533;&#65533;&#65533;&#65533;8&E&#65533;&#65533;&#65533;<5G&#65533;Y&#65533;&#65533;LBF&#65533;&#65533;m&#65533;aQy&#65533;gSI&#65533;R&#65533;7A!`EiQ -&#65533;a=p2&#65533;&#65533;#`H&#65533;eW&#65533;T&#65533; J]&#65533;&#65533;wd&#65533;&#65533;,&#65533;&#1090;&#65533;&#65533;N&#1665;&#65533;AWWaK&#65533;&#65533;I&#65533;5&#65533;:X}&#65533;&#65533;&#65533;D,&#65533; \&#65533;&#65533;3&#1651; &6 :&#65533;2(&#65533;R&#65533;c &#65533;&#65533;Y	&#65533;6,&#65533;&#65533; h/+"?6 F&#65533;4Ws&#65533;b):uS&#65533;&#65533;&#65533;&#65533;=P &Q &#65533;$&#65533;80&#65533;&#65533;&#65533;&#1696;A&#65533;p$*&#65533;A&#65533;
w&#65533;EA&#65533;Wp&#65533;&#65533;,&#65533;4%U49#Q&#65533;.&#65533;}&#65533;&#65533;V^&#65533;VkR:\Q5&#65533;&#65533;0c&#65533;&#65533;&#65533;&#65533;:&#65533;h&#65533;t*&#65533;iS&#65533;&#65533;>&#65533;&#192;-'&#65533;&#65533;&#65533;7r&#65533;&#65533;&#65533;y6i$&#65533;bT&#65533;bz&#65533;&#65533;l3&#65533;DR&#65533;Y&#65533;&#65533; b#@@	p&#65533;&#65533;u&#65533;$  B&#65533;2&#65533;{=hu.X]&#65533;&#65533;&#65533; &#65533;-&#65533;j&#65533;&#65533;vd&#65533;i&#65533;+&#770;|&#65533;7&#65533;&#65533;&#65533;v&#65533;,&#65533;0:&#65533;&#65533;$&#65533;&#65533;.p&#65533;&#65533;zx&#65533;2&#1282;=&#65533;&#65533;w&&#65533;%1#|"L 01&A&#65533;c&#65533;&#65533;B`&#552;Li&#65533;L&#65533;h&#65533;mj&#65533;&#65533;&#65533;17&#65533;g5@&#65533;Q8&#65533;a&#65533;&#65533; ^P &#65533;&#65533; &#65533;D]#&3`p kW5&#65533;`e&#65533;&#65533;Z&#462;&#65533;i,&#65533;\&#65533;(&#65533;&#65533;P)w&#65533;ue&#65533;&#1219;o&#65533;riy}&#65533;&#65533;&#65533;vQI`-&#65533; &#65533;&#65533;&#65533;&#65533;&#65533;&#65533;2
&#65533;&#65533;&#65533;@O81&#65533;&#65533;g2 4%& Ps&#65533;&#65533;&#65533;$U&#65533;$@14i6&#65533;&#65533; @&#65533;0&#65533;&#65533;&#65533;r~&#65533;S&&#65533;&#200;F&#65533;Q-&#65533;MmF!&#65533;iL"Up&#65533;_(@`*&#65533;J&#65533;*&#65533;@&#65533;&#65533;E+.@&#65533;&#65533;&#65533;&#65533;&#65533;&#65533;p&#65533;2&#65533;O&#65533;&#65533;&#65533;&#65533;^o&#65533;b&#65533;
]&#65533;h%&#65533;&#65533;&#65533;Yj&#65533;&#65533;&#65533;3&#65533;
`yI&#65533;&#65533;
&#65533;&#65533;&#912;i&#65533;O&#65533;&#65533;x1,&#65533;$&#65533;l &#65533;&#65533;z&#65533;&#65533;&#65533;t&#65533;&#65533; &#65533;&#65533;If&#65533; &#65533;&#65533;E1`&#65533;i/@&#65533;&#65533;@@7c7&#65533;&#65533;&#65533;wFi&#65533;&#65533;Hl&#65533;fL&#65533;&#65533;&#65533;&#65533;&#65533;  $&#65533;r4k&#65533;&#65533;	.p&#65533;08!&#65533;T5&#65533;&#65533;&#65533;:@b&#1729;&#65533;&#65533;PoH3&#65533;&#65533;,&#457;&#65533;&#65533;X&#65533;&#65533; &#65533;w&#65533;&#65533;#&#65533;e&#65533;	%f&#65533;&#65533;&#65533;4&#65533;&&#65533;1^&#65533;I&#65533; 0&#1691;|&#65533;w&#65533;0 )0fUeL@&#65533;}b/P&#65533;&#65533;F&#65533;d&#65533;&#65533;&#65533;&#65533;LqH&#65533;Y&#65533;&#65533;/vVjz&#65533;&#65533;q&#65533;f&#65533;	(&#65533;&#65533;.q@&#65533;G,&#65533; D&#65533;G&#65533;&#65533;&#65533;&#65533;U-&#65533; 9&#65533;R&#65533;5R&#65533;,s^&#65533;&#65533;&#65533;QD&#65533;(!zV&#65533;P&#65533;&#65533;0&#65533;&#65533;"u5d-JC&#65533;&#65533;p&#1825;I;&#65533;&#65533;&#65533; &#528;&#65533;PK&#65533;&#65533;GQq&#976;&{Ac	&#65533;&#65533;#&#65533;&#65533;`[0Yva&#65533;@8&#65533;&#65533;HUy&#65533;&#65533;)'"shh&#65533;&#65533; z&#65533;&#65533;&#65533;&#65533; &#65533;&#65533;".u #@&#337;=$p&#65533;cN_&#65533;&#65533;4&#65533;j&#65533;&#65533;jC&#65533;&#65533;!W&#65533;D&#65533;&#65533;&#65533;&#65533;&#65533;&#65533;&#65533;RA?&#65533;7&#65533;&#274;%&#65533;&#65533;&#65533;:Ym&#65533;&#65533;&#1060032;&#65533;Ds&#144;&#65533;&#65533;&#498;&#65533;w+&#65533;&#65533;	&#65533;
&#65533;&#65533;!:&#65533;0(!&#65533;	&#65533;&#65533;P&#65533;	$&#65533;&#65533;}"&#65533; !1&#65533;S&#65533;&#65533;&#65533;Mq&#65533;jtMx&#65533;&#65533;"a>`y?0&#65533;f!&&#65533;&#65533;	 &#65533;I &#65533;r&#65533;&#65533;&#65533;&#65533;0A&#65533;&#65533;jI&#65533;:&#65533;&#65533;>z&#65533;&#65533;T&#65533;&#65533;&#65533;%&#65533;y&#65533;4&#65533;
&#65533;&#65533;<&#505;u&#65533;&#65533;O&#65533;p&#65533;&#65533;&#65533;&#65533;'{Y1.R&#65533;&#65533;U]&#65533;&#65533;3&#65533;u=&#65533;u&#65533;c&#65533;&#65533;\&#65533;%>@+&#65533;RxQ&#65533;A>f
xq~&#65533;&#65533;&#65533;r@$ &#65533;)]&#65533;&#65533;&#65533;f&#65533;&#65533;f&#65533;r&#65533;&#65533;!&	0&#65533;&#65533;:F0&#65533;&#65533;;&#65533;&#65533;&#65533;&#65533;&#65533;&#65533;&#65533; &#65533;ReVi=&#65533;s&#65533;&#65533;uWpa&#65533; v&#65533;=	e&#65533;g&#724;&#65533;pk2&#65533;&#65533;&#65533;^&#65533;&<&#65533;&#65533;$[&#10013;&#65533;&#65533;&#65533;|&#65533;S&#65533;\&#65533;9?&#65533;t&#1743;&#65533;R.&#65533;&#65533;;L&#65533;%E&#65533;Z&#65533;&#1191;
B&#65533;i@I&#1553;&#65533;`^&#65533;&#65533;&#65533;,0&#65533;&#65533;s
U:R&#65533;?&#65533;)	 &#65533;&#65533;&#65533;&#65533; &#65533;0&#65533;&#65533;"f8Z
K&#65533;&#65533;&#65533;7&#65533;&#65533;ktz!j&#65533;&#65533;#>&#65533;krdv[&#65533;&#65533;0&#65533;KZ&#65533;_p&#65533;&#65533;&#65533;}@&#65533;&&#65533;&#65533;oAhj&#65533;&#65533;
&#65533;*&#65533;&#65533;&#65533;v&#65533;Dw&#65533;J:,&#65533;&#65533;&#65533;2&#65533;&#65533;&#65533;
&#65533;&#65533;&#1051;i&#65533;&#65533;&#1063;2&#65533;&#65533;&#65533;kA&#65533;o&#65533;J&#65533;&#65533;(0"&#65533;&#65533;I&#65533;&#65533;&#65533;&#65533;8[&#65533;&#65533;rLA&#65533;RSF&#65533;Ep`&#65533;&#65533;I&#65533;e&#65533;7v3&#65533;&#65533;Fq&#65533;	&#65533;&#65533; &#65533;P%0r&#65533;8&#65533;2 &#65533;&#65533; &#65533;&#65533;b0R#&#65533;&#65533;5p&#65533;&#65533;F8i&#65533;a&#65533;V&#65533;U"&#65533;&#65533;&#65533;&#65533;C
P&#65533;&#65533;*&#65533;&#65533;BK&#65533;<&#65533;&#65533;&#1627;&#65533;A
6v	&#2024;9&#513;:&#65533;Hc&#65533;PGo -&#65533;i+e&#65533;'&#65533;&#65533;&#65533;&#65533;&#65533;ln&#65533;&#65533;&#1910;y&#65533;m33&#65533;/yV&#65533;&#691;&#65533;&#65533;>&#220; rj&#65533;: U&#65533;p&#65533;&#65533;&#65533;&#65533;&#65533;&#65533; )@&#65533;&#65533;h&#619;Q&#65533;&#65533;	[&#65533;uBQ&#1927;q&#65533;&#65533;&#65533;SI0v2C&#65533;&#1211;-&#65533;&#65533;]H9&#65533;&#65533;; &#65533;<&#65533;!&#65533;G\&#65533;&#65533;_&#65533;&#65533; &#65533;:&#65533;'&#65533;&#65533;B&#65533;&#65533;C &#65533;8{<&#65533;&#65533;1I!-&#65533;Y&#65533;&#65533;"FV&#65533;&#65533;&#65533;/&#65533;4 P+&#857;&#65533;T&#65533;Q&#65533;&#65533;/ &#65533;&#65533; &#50811;&#65533;@&#65533;&#65533;@	&#65533;&#65533;&#65533;&#65533;&#65533;3L&#65533;&#65533;&#65533;&#65533;&#65533;`&#65533;&#65533;QCBHd>0&#65533;&#147;&#65533;&#65533;h,@&#65533;!i &#65533;:^&#65533;&#65533;UIb&#65533;%&#65533;&#65533;I&#65533;U5=a&#65533;&#65533;&#65533;C':&#65533;&#65533;&#65533;%m&#65533;n&#132;&#65533;&#65533;&#65533;,&#65533;G# &#65533;PU/`x);	&#65533;3(&#65533;&#65533;$	&#65533;T&#732;	&#65533;&#65533;#&#65533;&#65533;&#65533;M&#65533;&#337;#&#65533;0&#65533;*`&#65533;[&#65533;&#65533; 6&#65533;|&#65533;&#65533;&#65533;.0xPU ?&#65533;G&#65533;vj&#65533;&#65533;&#65533;&#65533;ceB-&#65533;~4&#65533;3c&#65533;E&#65533;3&#65533;L
)%My&#65533;&#65533;0x&#65533;&#65533;&#65533;(U&#65533;&#65533;S&#65533;&#1878;x&#65533;oA-|Y
&#65533;&#65533; &#1849;O&#65533;9&#65533;_&#65533;DIL#&#65533;b&#65533;5H&#65533;&#65533;UpY&#630;v0[.&#65533;&#65533;&#65533;l\&#65533;&#65533;&#65533;f&#65533;&#65533;S&#65533;&#65533;Sb4&#65533; Zj?&#65533;&#65533;&#1292;yq&#65533;0k&#13093;i>r&#65533;&#65533;&#65533;&#65533;&#65533;IG+&#65533;5^M3 <  &#65533;1(&#65533;&&#65533;&#65533;&#65533;&#65533;i&#65533;D&#291;&#65533;&#65533;R&#65533;b1c&#65533;&#65533;&#65533;&#65533;&#65533;&#65533;&#65533;&#65533;&#65533;&#65533;&#65533;&#65533;[&#309;C	&#65533;&#65533;	&#65533;Uoe&#65533;&#65533;&#65533;&#65533;&#65533;&#65533;&#65533;0 &#65533;&#65533;eH&#65533;&#65533;&#65533;=p&#65533;(&#65533;i&#65533;#&#65533;8&#65533;&#65533;$>: &#65533;l&#65533;s&#65533;&#65533;&#65533;&#65533;}&#65533;x&#500;A"&#65533;&#65533;mv+7y&#65533;&#65533; &#566;&#65533;6&#65533;#&#65533;,@Y&#65533;&#65533;&#65533;&#65533;&#65533; &#65533;&#65533;&#65533;%JB2&#65533;	&#65533;&#65533;aV&#65533;&#4425;&#65533;&#65533;
&#65533;	w&#321;e&#65533;o&#65533;i&#65533;&#65533;&#65533;;&#65533;&#65533;&#65533;3&#65533;p&#65533;H&#65533;%&#65533;&#65533;N&#65533;&#497;	,&#65533;	#F&#65533;&#65533;	&#65533;&#34480;vFtn&#65533;&#65533;<&#65533; P&#65533;\:&#65533; &#65533;&#65533;&#65533;	&#65533;&#392;&#65533;1&#65533;+&#65533;Z&#65533;&#65533;(&#65533;<s4kp&#65533;&#65533;s+&#65533;)o&#65533;f&#65533;U&#65533;a&#65533;&#65533;&#65533; st *@C&#65533;+&#65533;&#65533;4&#65533;	&#65533;]S&#65533;&#65533;{7&#65533;&#65533;Q#&#1596;M&#65533;&#65533;p&#65533;&#746;&#65533;&#65533;&#65533;2&#65533;&#65533;&#65533;2&#65533;&#65533;&#65533;8:&#65533;&#65533;&#65533;&#65533;5&#65533;o=&#65533;-c=;P&#65533;&#65533;Er;&#65533;t &#65533; +d&#65533;P!&#65533;&#65533;&#65533;-1 > &#65533;f&#15596;&#65533;kF&#65533;8&#65533;"d&#65533;&#65533;&#65533;&#65533;&#65533;	$&#65533; &#65533;&#65533;&#65533;~&#65533;0?&#65533;Ys6p&#65533;&#65533;&#65533;&#65533;'&#65533;&#65533;>&#65533;w&#65533;=&#65533;<&#65533;&#65533;&#65533;&#65533;[&#65533;P&#65533; 1 Wp=&#65533;w:&#65533;&#672;&#65533;G&4&#65533;&#65533;&#65533;HOx&#65533;&#65533;z&#65533;o&#65533;9&#65533;&#65533;&#65533;&#65533;<&#65533;&#65533;&#65533; &#65533;IN&#65533;P&#65533;&#65533;p&#65533;&#65533;(&#65533;oa&#65533;&#65533;&#65533;&#65533;&#65533;&#65533;&#65533;&#65533;&#65533;<&#358;2!&#65533;&#65533;&#65533;&#65533; &#65533;\&#65533;Q%&#65533;&#65533;`&#65533; &#65533;q&#65533;&#65533;&#65533;0-&#65533;Zx\!	&#65533;&#65533;/&#65533;)&#65533;&#65533;_&#65533;&#65533;E(&#65533;&#65533;S&#65533;^8&#65533;&#65533;6"&#65533;l-&#65533;&&#65533;&#1087;:&#65533;&#65533;&#65533;&#65533;G-&#65533;&#1563;p&#65533;	&#65533;Xo +p&#65533;?~&#65533; 		&#65533;2c &#65533;&#65533;&#650;|<=&#65533;&#65533;&#65533;S&#65533;9&#65533;v&#65533;&#65533;&#65533;&#65533;&#65533;M:X&#65533;{5W2\&#65533;$&#65533;&#65533;EeF1&#65533;&#65533;
!ZK&#65533;&#65533;&#40151;&#65533;P+1&#65533;&#65533;$$&!=7&&#65533;&& =&7&#65533;&#65533;&#65533;&#65533;&#65533;BB
7		  &#65533;&#65533;&#65533;&#65533;&#65533;&#65533;&#65533;&#65533; 	B??	&#65533;
&#65533;&#65533;&&#65533;666&#65533;!4+!**&#65533;2$,&#65533;&#65533;A&#65533;&#65533;&#65533;&#65533;.1&#65533;&#65533;&#65533;.T&#65533;u&#989;&#65533;&#65533;	8&#65533;"/]&#65533;BT&#65533;p&#65533;&#331;3&*&#65533;Q&#65533;@&#65533;A&#65533;&#65533;H|&#65533;Bv&#65533;&#65533;o&#65533;&#459;&#65533;=@X&#65533;^&#65533;&#65533;*U&#65533;q&#65533;e &#65533;&#65533;V&#65533;x8&#65533;&#135;D&#65533;0 &#1092;&#65533;>\&#1121;&#65533;N<q&#65533;	&#65533;  &#65533;	U&#65533;&#65533;!K&#65533;,&#65533;&#65533;bh&#65533;&#65533;&#65533;aV&#341;&#65533;x&#1098; &#65533;&#324;&#65533;U&#65533;l&#65533;Y4l4&#65533;DV&#65533;zH&#65533;Jb&#65533; <&#65533;0&#65533;&#65533;CjT&#65533;p F>(&#65533;&#65533;&#65533;4&#1093;*tZ&#65533;&#65533;'K\&#829;{h&#990;&#65533;-h&#65533;&#65533;w&#65533;&#65533;&#65533;%"&#65533;5&#65533;&#65533;&#1055;&#65533;&#65533;iQ&#65533;;&#65533;wc&#65533;h&#65533;&#65533;i&#65533;&#65533;4&#65533;w&#65533;a&#65533;09@&#65533;&#65533;&#65533;&#65533;UPA&#65533;&#65533;&#65533; &#65533;&#65533;&#65533;0&#65533;C&#65533;X@&#65533;b &#65533; @*4&#65533;&#65533;J&#65533;|&#65533; `?&#51200;\s&#65533;bWt&#65533;&#65533;_&#65533;&#65533;&#65533;)
&#65533;&#65533;`3&#65533;@c&#65533;b&#65533;Df&#65533;d,@&#65533;&#65533; &#65533;\&#65533;&#65533;&&#65533;&#65533;Ql <&#65533;&#65533;&#65533;H%H&#65533;Z'&#65533;&#65533;r-9%&#65533;
&#65533;0]F&#65533;)2&#65533;J&#65533;]N&#65533;pi&#65533;1&#65533;&#65533;i&#65533;%n&#65533;&#65533;s%E?&#65533;&#65533;&#65533;;+L&#65533;&#65533;`zD&#65533;`&#459;@&#272;&#65533; &#65533;&#130;&#65533;&#65533;H$&#65533;=1|&#65533;&#65533; `A&#65533;c&#65533;LC	 &#65533;w&#65533;-,&#65533;2&#65533;&#65533;C\7&#688;b&#65533;&#65533;ba&#65533;x=&#65533;&#65533;&#65533; &#65533;"`"&#65533;&#65533;&#1417;&#65533;p&#65533;&&#65533;uP@&#65533;
&#65533;&#65533;&#65533;&#65533;
|&#1026; G&#65533;g&#65533;"5&#65533;2A
f&#65533;0R&#65533;C"&#65533;&#65533;gh"1U&#65533;.&#65533;&#65533;<&#65533;i&#65533;	&#65533;k^&#65533;:&#1117;&#65533;&#65533;&#65533;&#22154;&#65533;g&#65533;aw/nL&#65533;yx&#65533;0Pg&#65533;&#65533;C-m&#65533;&#65533;K }&#65533;"&#65533;	 &#65533;NZ%"B-&#65533;y&#65533;=CzfN A9#<@@&#65533;&#65533;&#65533;&#65533;X|r&#65533;*&&#65533;&#65533;(&#65533;&#65533;j&#65533;&#65533;=+&#65533;6&#65533;&#65533;0
&#65533;&#65533;&#65533;&#65533;"CXZ&#65533;&#65533; &#65533;&#65533;&#65533;0&#1025;(&#65533;&#65533;@0&#65533;&#65533;:t&#65533;&#65533;
&#65533;&#65533;0Bq&#65533;&#65533;&#65533;`&#65533;do"s&#65533;;&#65533;wI&#65533;&#65533;&#65533;%
	&#28826;&#65533;Ax`&#65533;P&#65533;&#65533;&#65533;&#65533;'&#1956;&#65533;m&#65533;A&#65533;&#65533;&#65533;&#65533;&#65533;*&#65533;&#65533;&#65533;A&#65533;&#65533;4T  &#34635;&#65533;&#65533;n$QT3&#65533;T&#65533;&#65533;&#65533;&#65533;&#65533;@&#65533;Y&#65533;N"`&#65533;B+&#65533;pC&#65533;&#65533;0[ ! &#65533;&#65533;&#65533;&#65533;`	'&#65533;&&#65533;&#65533;&&#65533;y&#65533;&#65533;`&#65533;&#65533;
,&&#65533;E+rz L?&#65533;&#65533;
&#65533;&#65533;H&#65533;&#65533;&#65533;&#65533;*&#65533;C&#1560;&#65533;@ 	&#65533;&#65533;	XP_pd%&#65533;
-&#65533;&#65533;s&#65533;m &#48782;;20&#65533;
&#65533;D$&#65533;&#65533;&#65533;&#65533;&#65533;7&#65533;&#65533;6&#65533;&#65533;Ht&#65533;&#65533;m#&#65533;&#65533;&#65533;02 &#65533;&#65533;	M&#65533;&#65533;&#65533;&#65533;.&#65533;T &#65533;Mx&#65533;&#65533;
&#65533;s*&#65533;(&#65533;$".&#65533;&#65533;&#65533;$&#65533;P >X&#65533;&#65533;&#65533;&#65533;&#65533;&#65533;Hp;&#65533;)Y>&#65533;D3B&#65533;&#65533;&#65533;&#65533;; &#65533;,6&#65533;D@ &#65533; F&#65533;~&#65533; bD&#848;@&#65533;&#65533;X&#65533; &#1136;t&#65533; &#65533;&#65533;=&#65533;CHq@B&#65533;&#65533;&#65533;RA&#65533;&#65533;L<&#65533;&#65533;A&#65533;D8&#65533;|&#65533;c+i&#65533;&#65533;&#374;&#65533;&#65533; p&#65533;&#65533;&#65533;J6xZ&#65533;&#65533;$&#65533;W&#65533;bn9&#65533;&#65533;rg&#65533;&#65533;M&#65533;&#65533;&#65533;t&#65533;&#65533;&#65533;&#65533;(&#65533;b`&#65533;p&#65533;&#65533;&#65533;M:&#65533;<`|@&#65533;Z&#65533;&#65533; &#65533;&#65533;p	gZ&#65533;&#65533;&#65533;"(|5b  &#65533;I&#65533;8&#65533;0&#65533;|1b&#1351;&#65533;x
&#65533;5/$2AW&#65533;&#65533;i+8&#65533;2&#1077;T&#65533;,&#65533;&#65533;AU&#65533;&#65533;d y	&#65533;6d`7&#65533;&#65533;-00&#65533;d&#65533;b]&#65533;($&#65533;&#65533;&#65533;)&#65533;&#65533;RD&#65533;&#65533;&#65533;&#65533;&#65533;c$&#30136;0E&#65533;R&#65533;&#65533;B%z&#65533;&#65533;,PSS&#65533;&#65533; &#65533;p`&#65533;x$&#65533;&#65533;&#65533;&#65533;J&#65533;&#65533;&#65533;pG &#65533;@R63&#65533;Y&#65533;&#65533;&#65533;d&#65533;Y&#65533;&#65533;[L&#65533;	W&#1058;&#65533;L+`&#65533;&#65533;2&#65533;)H&#65533;<&#65533;m&#65533; :`&#65533;&#65533;&#65533;&#65533;A&#65533;&#555;&#65533;4&#65533;P4NL&#65533;&#65533;t[]oQ&#65533;h!&#65533;&#65533;&#65533;ti&#65533;&#65533;P)&#65533;&#65533;J}&#65533;EJ&#65533;dq&#65533;&#65533;&#65533;.&#65533;Ri&#65533;T&#65533;&#65533;[&#65533; &#65533;A&#65533;"&#65533;Ar&#65533;&#65533;&#1800;w&#65533;&#65533;&#65533;&#65533;&#65533;&#65533;|&#65533;T&#65533;L &#65533;8&#65533;3&#65533;q>M&#65533;&#65533;&#65533;XD
3&#65533;&#65533; &#65533;PXKG&#65533;&#65533;&#1930;&#65533;&#65533;&#65533;_&#65533;
&#65533;f&#65533;L&#65533;&#65533;&#1714;<&#65533;&#65533;0&#65533;l&#65533;&#65533;&#65533;J&#65533;f&#65533;S)#x&#65533;&#65533;R&#65533;&#65533;&#65533;&#65533; 	&#65533;P{&#65533;&#65533;}g&#65533;=&#65533;A&#65533;E&#65533;&#65533;E'&#65533;&#65533;E&#65533;F7&#65533;&#1399;&#65533;#&#65533;G&#65533;3&#1540;My&#65533;Er&#448;&#1890;N&#1465;@&#65533;\&#65533;&#65533;`dNI&#65533;&#65533;(&#65533;&#65533;$&#65533;EH&#65533;&#65533;H`&#65533;( G&#65533; &#65533;&#65533;&#65533;_&#65533;&#1307;	b5&#65533;-~V&#65533;&#65533;&#65533;c&#65533;W&#65533;&#65533;u&#65533;Q&#65533;&#329;&#65533;:j&#65533;&#65533;=x&#65533;$P&#65533;&#65533;F&#65533;&#65533; j	&#65533;\ &#65533;&#65533;&#65533;p&#65533;&#65533;&#65533;&#65533;&#65533;&#65533;r&#65533;&#65533;&#65533;h&#1215;&#65533;&#65533;-&#65533;&#65533;&#65533;&#65533;
&#65533;LAe&#65533;&#65533;&#65533;m>&#65533;&#65533;v&#65533;&#65533;` &#65533;*&#65533;d&#65533;&#65533;&#65533;\ ]`r&#65533;I]&#65533;z&#9907;V2K&#65533;&#65533;&#65533;X&#65533;&#524;O1&#65533;&#65533;&#65533;I&#65533;&#65533;&#65533;8  4a&#65533;h16&#65533;*a&#65533;&#65533;@7&#65533;&#65533;&#65533;*u&#65533;J&#65533;&#65533;&#65533;&#65533;&#65533;[*&#65533;y	&#65533;@}&#65533;&#65533;q'$&#65533;&#65533; &#65533;$&#65533; @ &#65533;,&#65533;,&#65533; &#1025;|p&#65533;9&#65533;h@&#65533;.&#65533;X%&#65533;&#65533;H&#65533;&#65533;J&#65533;vQ&#65533;&#65533;&#65533;&#65533;jz&#65533;]&#65533;&#65533;&#65533;H&#65533;&#65533;&#65533;&&#65533;&#65533;&#65533;XPQ~i&#65533;[&#65533;&#65533;&#65533;&#65533;0&#65533;x]Z&#65533;~&#65533;&#65533;}+&#65533;&#65533;u&#65533;1g&#65533;&#65533; &#65533;9&#65533;&#65533;c"B :$\`&#65533;g ,&#65533;&#65533;&#65533;U&#65533;&#65533;e&#65533;B@&#65533;]&#65533;&#65533;"{&#65533;&#65533;&#65533;I&#65533;=&#65533;&#65533;A&#65533;h$&#65533; z&#65533;1ld&#65533;&#65533;&#65533; =b&#65533;&#65533;H&#65533;#Tv&#65533;9+&#65533; @&#273;&#65533;p&#65533;&#65533;N4&#65533;I&#65533;&#65533;\&#65533;&#65533;J*`&#65533;.&#65533;`4=95|&#65533;U&#660;&#65533;c&#65533;&#65533;&#65533;&#65533;[&#65533;&#65533;&#65533;,x&#65533;z1&#65533;&#65533;j&#65533;K&#65533;s|&#65533;l&#65533;&#65533;Oc&#65533;&#65533;^&#65533;&#65533;&#65533;&#65533;[@&#597;&#65533;'F&#65533;&#65533;b&#65533;&#65533;/b&#65533;&#65533;(/j[&#65533;.|&#65533;1&#1682;&#65533;)& &#65533;<&#65533;&#65533;k&#65533;|&#65533;c&#65533;@&#65533;&#65533;&#65533;&#65533;$&#65533;&&#65533;&#65533;:&#65533;A&#65533;&#65533;&#65533;P\&#65533;I&#65533;&#65533;1h&#65533;(&#65533;&#65533;B6&#65533;&#65533;F&#65533;5&#65533;?t&#65533;7&#65533;r&#65533;7P&#65533;Fy&#65533;&#65533;"&#65533;x&#65533;.7b7&#65533;95&#65533;(&#65533;&#65533;&#65533;0.  &#65533; l&#65533;G  '0~&#65533;&#65533;&#65533;cs&#65533;3'SM&#65533;6E&#1572;|&#65533; Kr!P&#65533;w&#65533;&#65533;t_T&#65533;
&#949;l&#65533;&#65533;M&#65533;?&#65533;^&#65533;&#65533;$`5,&#65533;&#65533;03&#65533;BDN! &#65533;6?5@/&#65533;&#65533;H&#65533;&#65533;&#65533;q|&#65533;.d&#65533;%&#65533;I&#65533;&#65533;%[&#65533;y&#65533;&#65533;Q`&&#65533;'&#65533;P&#65533;&#65533;0&#65533;&H18&#65533;`&#65533;&#65533;&#65533;-&#65533;}&#65533;A@&#65533;&#65533;CS&#65533;%P1&#65533;p&#65533;%&#65533;,@&#65533;@	&#65533;`&#65533;&#65533;&#65533;&#65533;&#65533;	". M'm&#65533;g|JrE&#65533;rm&#65533;U&#65533; =p6 ?[C &#65533;oT "Pv&#65533;oN&#65533;&#65533;p&#65533;&#65533;#ET&#65533;92dv&#65533;zV+4H&#65533;&#65533;hQ#&#65533;&#65533;1&#1975;w&#65533;2K&#65533;S&#65533;&#65533;Q-&#65533;t&#65533;&#65533;q&#65533;$&#65533;2&#65533;&#65533;0 &#65533;&#65533;Ct3p* }%( * `&#65533;U&#65533;1aC^&#65533;&#65533;{&#65533;t<&#65533;P
&#65533;&#65533;!g&#65533;T'+uVOuJC&#551;U&#65533;N&#65533;&#65533;m	&#65533;	[gH&#65533;C&#65533;	&#65533;6'#(,Psr&#65533;&#65533;&#65533;&#65533;&#65533;H(%[)&#65533;/f&#65533;F:=	&#65533;&#65533;-V&#141;&#65533;&#65533;%t&#65533;Hx &#65533;Y&#65533;ubA&#65533;&#65533;&#65533;&#65533;&#65533;o&#65533;hLy&#65533;BTI&#65533;&#65533;&#65533;&#65533;&#65533;&#65533;A&#65533;&#65533;'s&#65533;&#65533;rB&#65533;.&#65533;&#65533;&&#65533;&#65533;=&#65533;&#65533;dD&#65533;&#133;&#65533;k3&#65533;J&#65533;LBHid	6&#65533;M&#65533;&#65533;!&#65533; &#65533; &#65533;&#65533;e&#65533;Ng+#]8&#65533;!)&#65533;&#65533;&#65533;&#65533;&#65533;p"&#65533;p &#65533;>2b$ + f&#65533;q&#65533;A&#65533;&#65533;1&#65533;`G&#65533; 4$5P&#65533;-)P7Q)&#65533;`h[&#65533;8&#65533;PIy1&#65533;`'r/T&#65533;8&#65533;&#65533;&#65533;&#65533;&#65533;&#65533;&#1428;[b&#65533;&#65533;&#65533;#&#65533;x&#65533;&#65533;Sx&#65533;T}&C&#65533;00n&#65533;2.&#65533;+&#65533;&#65533;_&#65533;6&#722;3&#65533;^aAa&#65533;{&#65533;&#65533; &#65533;&#65533;&#65533;d&#65533;&#65533;&#65533;&#65533;
M&#65533;=&#1109;&#17491;iV&#65533;bF&#65533;w&#65533;&#65533;&#65533;V&#65533;&#65533;,&#65533;f0&#65533;e9&#65533;(&#65533;pw&#65533;!&#65533;&#65533;1&#65533;&#65533;h&#65533;c&#65533;&#65533; 0 3&#65533;A` %&#65533;k&#65533;/&#65533;&#65533;&#65533;&#65533;&#65533;HI&#65533;&#65533;_D9m&#65533;&#65533;Z&#65533;!&#65533;&#65533;&#65533; Y&#65533;ij&#65533;&#65533;Q&#65533;&#65533;@&#65533;p:&#65533;&#65533;&#65533;&#65533;&#65533;`a&#65533;qW)&#65533;&#65533;&#65533;&#65533;s&#65533;&#65533;z&#65533;&#65533;&#65533;(&#65533;&#65533;&#65533; CC&#65533;{&#65533;+0&#65533;&#65533;&#65533;&#65533;&#65533;m&#1553;SW&#65533;f&#65533;*>T&#65533;<&#65533;&#65533; j?P:&#65533;*`&#65533;@D0 &#65533;H&#65533;&#65533; &#65533;&#65533;0J&#65533;&#65533;;Y&#65533;&#65533;:&#65533;&#65533;3&#65533;(&#65533;w=&#65533;f&#65533;w&#65533;&#65533;&#65533;H&#65533;&#65533;N&#604;&#65533;?&#65533;&#65533;,1]&#65533;&#65533;&#65533;&#65533;C&TI&#65533;w=$DYX_&#65533;&#65533;&#65533;Q&#65533;J&#65533;Rk&#65533;4&#65533;&#65533;&#65533;R&#65533;0Axf&D&#65533;g &#65533;+&#65533;A2&#65533;&#65533;&#65533;&#65533;@06#09&#65533; &#65533;<&#65533;&#65533;"&#65533;&#65533; r&#65533;9!rAlZZ 
&#65533;&#65533;&#65533;r&#65533;
&#65533;=&#65533;&#65533;&#65533;&#65533;*&#65533;A/ `&#65533;^&#65533;Q &#419;0TF'&#65533;'&#65533;&#65533;Gs&#65533;&#65533;O&#65533;P@/&#65533;&#65533;&#65533;:`]b(&#65533;&#65533;x&#65533; &#65533;i.&#65533;&#65533;fn&#65533;&#65533;P@&#65533;b[&#65533;&#65533;&#65533;sJ&#65533;&#65533;&#65533;&#65533;&#65533;!@&#65533;&#65533;N&#65533;&#65533;R&#65533;&#65533;&#65533;9&#65533;&#65533;&#65533;h&#65533;$&#65533;&#65533;&#65533;Y2&#65533;! k`8&#65533;&#65533;&#65533;&#65533;Z&#65533;0P#nF&#65533;*&#65533;&#355;   &#65533;`&#65533;&#65533; $&#65533;&#65533; 1&#65533;H4&#65533;(&#65533;	&#65533;P5:sE&#65533;=&#65533;"&#65533;&#65533;&#65533;&#65533;i|&#65533;rmB&#65533;+w&#65533;u&#65533;a-  &#65533;h*&#65533;&#65533;&#65533;&#65533;D]&#65533; P
&#733;&#65533;&#65533;XW&#65533;&#65533;p&#65533;f1a'q&#65533;)H]&#65533;Yc&#65533;
&#65533;&#65533;D&#65533;&#65533;q&#65533;t&#65533;&#65533;I9&#65533;ao)[&#65533;&#65533;p
&#65533;&#65533;&#65533;yZ&#65533;V&#65533;6&#713;&&#65533;.t&#65533;o&&#65533;V %"&#65533;, &`&#65533;%&#65533;q&#65533;,&#65533;u4 &#65533;V&#65533;!&#65533;1&#65533;&#65533;&#65533;&#65533;&#65533;&#65533;u&#65533;&#65533;.&#65533;&#65533;&#65533;&#65533;]&#65533;q
n&#65533;&#65533;&#65533;= V&#65533;,&#65533;0)&#65533;?&#65533;g&#65533;W&#65533;O &#65533;Q'a&#65533;`5Puj'&#65533;&#65533;&#65533;&#65533;jW&#65533;r&#65533;p^&#65533;q&#65533;&#65533;&#1799;o&#65533;&#4211;A&#65533;&#65533;&#65533;&#65533;&#65533;-nH&#65533;&#65533;x&#65533;Q&#65533;q&#65533;&#65533;&#65533;pp5&#65533;&#65533;&#65533;&#65533;&#65533;jy3&#65533;g6$ @A&#65533;l&#65533;s(&#65533; ,Pn$ &#1376;,&#65533;&#65533;7@YG&#65533;j&#65533;&#65533;&#65533;J!u&#65533;!nj&#65533;&#65533;&#65533;*&#65533;&#65533;&#176;UXF&#65533;&#65533;&#65533;	&#65533;^$&#65533;&#65533;&#65533;nT '&#65533;&#65533;sFv&#65533; &#65533;&#65533;`&#65533;&#65533;&#65533;.&#65533;&#1221;&#1793;&#65533;&#65533;q&#65533;&#65533;`&#65533;&#65533;w&#65533;1 Lk&#65533;&#65533; &#65533;&&#65533;R&#65533;I&#65533;&#65533;4fr9[p.&#65533;&#65533;2&#65533;9C&#65533;&#65533;8&#65533;&#65533;R%9&#65533;&#65533;$&#65533;v&#65533;&#378119;&#65533;u&#65533;&#65533;J&#65533;&#65533;73 &#65533;Q&#65533;(f%2&#65533;i&#65533;&#65533;8&#65533;0W&#65533;&#65533;p&#65533;#G&#65533;&#65533;&#1040;\&#65533;&#65533;Vf&#65533; &#65533;&#65533;*&#65533;)m&#65533;e&#65533;&#431; &#65533;; &#65533;&#65533;ru&#65533;&#65533;]m;3&#65533;&#65533;&#65533;&#65533;!   &#65533;i6s&#65533;00hI&#65533;&#1316;&#65533;R@&#65533;j&#65533;t:p9&#65533;&#65533;
&#65533;&#65533;(8#&#65533;&#65533;&#65533;Y<:&#65533;t&#65533;Yxa^"&#65533;V&#65533;&#65533;&#65533;a&#65533;&#65533;k&#1080;g: &#65533;1&#65533;&#656;/&#65533;&#65533;&#65533;e&#65533;z&#1465;&#65533;H>&#65533;0&#343;hJq&#65533;T(<&#65533;&#65533;&#65533;&#65533;&#65533;>P &#65533;&#65533;&#65533;&#65533;`3( &#65533;&#65533;,@)'&#65533;Fn;&#65533;&#65533;&#65533;&#65533;*L&#65533;&#65533;&#65533;[]&#65533;+ Y4}&#65533;!H7&#65533;&#65533;",&#65533;&#65533;&#65533;U &#65533;&#65533;&#1303;&#65533;;&#65533;&#65533;P&#65533;(&#65533;5&#65533;QP"&#65533;0&#65533;'&#65533;A&#65533;a?&#65533;.&#65533;&#65533;&#65533;&#65533;1&#65533;kB&#65533;&#65533;qy&#65533;~'&#65533;?&#65533;&#65533;&&#65533;&#65533;
]&#65533;&#65533;&#65533;P&#1864;&#696;&#65533;.&#65533; p&#65533;Q&Ry&#65533;+&#65533;&#65533;9;&#65533;p&#65533;&#65533;vM&#1123;W_.A5i&#65533;PP&#65533;hQ&#65533;	&#65533;&#65533;`0&#65533;;a&#65533;&#65533;&#65533;&#65533;s&#65533;p &#65533;P&#65533;&#65533;Lp 	&#65533;5&#65533;&#65533;&#65533;q+K&#863;&#43665;#$&#65533;F&#65533;+&#65533;v&#65533;C
f&#65533;,&#65533;&#65533;&#65533;&#65533;&#65533;&#65533;&#65533;&#65533;uy &#65533;b(`&#65533;8g`&#65533;0Aq&#65533;&#48147;&#65533;&#65533;F&#654;&#65533;t11_A:y&#65533;&#65533;D&#65533;`&#65533;qx&#65533;&#65533;&#65533;74[9&#65533;&#65533;+q6&#65533;x'7&#65533;%&#65533;&#65533;`DU&#65533;P&#65533;&#65533;5&#65533;&#65533;a&#65533;&#65533;&#65533;&#65533;%&#183;!&#65533;&#65533;&#65533;&#1083;"E/@&#65533;-&#65533;F&#65533;&#65533;&#65533;5&#65533; qA&#65533;:&#65533;&#65533;:,  +&#65533;&#65533;V"&#65533;@&#65533; O0"&#65533;&#65533;&#65533;i&#65533;NBpL]!k&#65533;&#65533;8&#65533;&#330;&#65533;&#65533;&#65533;-&#65533;&#65533;t<&#1485;,&#65533;,2&#65533;&#65533;&#65533;&#65533;:@&#65533;&#65533;1&#65533;~s&#65533; =&#65533;&#65533;p&#65533;7}Bq4%&#65533;1p &#65533;&#65533;&#65533;&#65533;@&#65533;1&#65533;10&#65533;Iq)&#65533;&#65533;N&#1539;GZ~&#65533;xA&#65533;&#65533;TweY`x]&#65533;p&#65533;&#65533;R&#65533;&#65533;&#65533;h.&#65533;&#65533;!&#65533;/&#65533;*&#65533;&#65533;&#65533;v#&#65533;&#65533;`q&#65533;&#65533;#&#65533;&#65533;A&&#65533;&#65533;L|&#65533; 0&#65533;n=&#65533;"&#65533;&#65533;nt &#65533;,&#65533;&#65533;	&#65533;\&#65533;q26c3&#65533;RFf&#1719;&#1203;&#65533;&#65533;&#65533;t&#247;X&#65533;&#65533;&#65533;&#65533;@&#65533;&#65533; !&#1068;3ln&#65533;	&#65533;H>P[0"  0  &#65533;&#65533;&#65533;a@=&#65533; A'fM!2&#256;V&#65533;&#65533;&#65533;S&#65533;1&#65533;&#65533;&#65533;r	3&#690;U&#65533;&#65533; &#65533;&#65533;&#65533;:&#65533;&#65533;&#65533;%^&#65533;&#65533;p&#65533;&#65533;Qnk&#65533;2 X&#65533;_	4&#65533;&#65533;&#65533;9Q&#65533;`2[75&#65533;!m&#65533;&#65533;B&#65533;s&#65533;?!&#65533;&#65533;b	+&#65533;&#65533;6&#65533;&#65533;&#65533; OK@W&#65533;[   %&#65533;@t	&#65533;pcA&#65533;^6&#65533;&#65533;@&#65533;V&#65533;&#65533;4&#65533;0&#65533;&#65533;&#65533;&#65533;*hyK&#65533;&#65533;&#65533;&#65533;&#65533;+&#65533;x&#65533;&#65533; zj:p&#65533;n&#65533;L&#65533;BR&#65533;F&#65533;WhC&#65533;6&#65533;k8&#65533;&#65533;jh&#65533;i&#65533;&#65533;lz&#65533;p&#65533;E&#65533;&#65533;&#65533;&#65533;&#65533;b&#65533;mS y&#65533;&#65533;!&#65533;&#1229;D&#65533;&#65533;&#65533;&#65533;t&#65533;:&#65533;&#65533;&#65533;G+qw&#65533;&#65533;&#65533;+&#65533;&#65533;&#65533;t&#65533;i&#65533;v&#65533;&#65533;&#65533;&#65533;&#65533;&#65533;$&#65533;B&#65533;J@&#65533;&#65533;@d#&#65533;&#1658;O&#65533;&#65533;,7 &#65533;p2P +b&#65533;&#65533;
&#65533;&#65533; k&#65533;dtu&#65533;&#65533;&#65533;&#65533;&#65533;&#65533;&#65533;+&#65533;&#65533;&#727; &#65533;B&#741;F&#1072;&#65533;&#65533; )&#65533;&#65533;: &#65533;T&#65533; lH&#65533;&#65533;O&#65533;Bs-&#65533;A&#65533;&#65533;9;&#65533;&#65533;&#65533;&#65533;=&#65533;B&#65533;Q&#65533; R &#65533;x&#1384;&#65533;	1&#65533;&#65533;&#65533;&#65533;&#65533;&#65533;&#65533;+&#65533;&#65533;1&#65533;&#65533;&#65533;&#65533;&#65533;&#65533;&#65533;.1&#65533;&#65533;&#65533;&#65533;&#65533;&#65533;!&#65533;&#65533;&#65533;&#65533; &#65533;&#65533;&#65533;&#65533;&#65533;&#65533;&#65533;&#65533;.&#65533;&#65533;&#65533;&#65533;&#65533;&#65533;2&#65533;&#65533;&#65533;&#65533;&#65533;&#65533;2.&#65533;,+1 * >&#65533;$$7&&#65533;6&#65533;&7&#65533;BB?B
	;&#65533;$ &#65533;AA (&#65533;5&#65533;!*B&#65533;F0  &#65533;&#65533;&#65533;&#65533;&#65533;&#65533;&#65533;&#65533;zh&#65533; g#&#65533;	%$&#65533;&#1776;!E$&#65533;&#65533;&#65533;&#65533;m,,&#65533;&#65533;OR3zdq&#65533;P_&#65533;&#65533;d&#65533;6@&#65533;&#65533;l&#65533;Ur&#65533;"Y&#65533;YM&#1451;&#65533;Bx&&#65533;&#65533;h&#65533;&#65533;Hf}&#65533;TE&#65533;zn@6&#65533;Z&#65533;&#65533;&#65533;&#65533;*&#65533;&#65533;&#65533;&#65533;&#65533;T5&#65533;j@!&#65533;&#65533;0&#65533;&#65533;pk&#65533;`K&)4cR &#65533;&#65533;&#65533;BV&#65533;&#65533;
M &#65533;/	&#65533;VTH&#65533;&#65533;&#65533;
&#65533; Q&#199;V @ ^<&#65533;&#65533;&#215;&#65533;#F}	4X&#65533;&#65533;o&&#65533;s>W8&#65533;&#65533;=;&#65533;q&#65533;&#65533;&#996;&#65533;&#65533;CJO@V&#65533;P&#65533;&#65533;&#65533;z &#65533;!	,&#65533;&#65533;$BD!l,&#65533;&#65533;&#65533;&#65533;&#65533;&#65533;&#65533;&#65533;\&#65533;Q3&#65533;Y&#1192;&#65533;&#65533;Q&#65533;&#65533;R`&#65533;b&#65533;eA&#65533;&#65533;0&#65533;&#65533;@&#65533;,&#65533;(o&#65533;&#65533;&#65533;&#65533;b&#65533;B%&#65533;&#65533;Uz&#65533;&#65533;b3&#65533;r&#65533;^&#65533;&#65533;&#65533;%&#65533;&#65533;&#65533;,&#65533;&#1588;@6&#65533;q..&#65533; /&#65533;&#65533;5"&#65533;&#65533;&#65533;
&#65533;PY4N &#65533;!,&#65533;&#65533;l0&#65533;\&#65533;%&#65533;&#65533;&#65533;6&#65533;&#65533;&#65533;i&#65533;&#65533;SQp&#1875;&#65533;&#65533;&#65533;&#65533;1&#1500;&9FwV&@QEy&#65533;v! &#65533;EX&#65533;@&#65533;	&#65533; &#65533;&#65533;&#65533;&#65533;
&#65533;&#65533;B&#65533;HB&#65533;&#65533; $&#65533;&#65533;&Z3X&#65533;&#65533;&#65533;&#65533;L&#65533;&#65533;j&#65533;|8	&#65533;\&#65533;` d&#65533;&#65533;x&#1536;$&#65533;0&#65533;*&#65533;=&#65533;&#65533;!CB&#65533;b$&#65533;@&#1352; &#65533;!&#65533;VAD&#65533;U>Z%3&#65533;&#277;Z&#65533;q$&#65533;'L&#65533;&#65533;&#65533;T&#65533;| &#65533;&#65533;&#65533;$[&#65533;V&#65533;4&#65533;`&#65533;&#65533;`&#65533;B U!&#65533;b-c&#65533;>\#&#65533;&#65533;I&#180;S  &#65533;=&#65533;&#65533;CNX&#65533;&#65533;&#65533;/ A=&#65533;&#65533;@
h&#65533;g&#65533;&#65533;&#65533;p &#65533;&&#65533;D&#65533;6TID}V3 
 &#65533;&#65533;v&#65533;$`<+&#65533; _I&#65533;&#65533;&#65533;l&#65533;&#65533;&#65533;Hh	d 
&#65533;&#65533;&#65533;W9U&#65533;&#65533;&#65533;;&#65533;6&#65533;,B.T\U&#1735;&#65533;P-"C&#65533;8J&#65533;&#65533;@7&#65533;&#65533;l&#65533;&#65533;&#65533;3.&#65533;&#65533;&#65533;&#65533;T&#65533;\V&#252;&#65533;&#65533;&#65533;b6Z>&#65533;&#65533;_&#65533;u&#65533;Q%&#65533;&#65533;&#65533;&#65533;&#65533;"@&#65533;&#65533;(&#65533;&#65533;&#65533;&#65533;&#65533;,&#65533;&#65533;T-&#65533;&#65533;&#65533;;&#898;&#65533;+&#65533;&#65533;&#65533;1H&#65533;&#65533;1!2&#65533;&#65533;&#65533;	-&#65533;fr&#65533;l&#65533;y7(}&#65533;E&#65533;&#65533;S3&#65533;&#65533; `&#65533;A
&#65533;&#65533;&#65533;&#65533;&#65533;&#65533;{&#65533;&#65533;&#65533;&#65533;m&#65533;&#65533;o&&#65533;&#65533;&#65533;t&#65533;|  &#65533; L\0((&#65533;O1&#65533;/.&#1025;a&#65533;&#65533;o$&#65533;&#65533;^[=	&#65533;
&#65533;Q&#65533;c&#65533;owq&#65533;h&#65533;6V ) &#65533;!\  &#65533;e&#65533;E&#65533;8
%LG&#65533;&#65533;&#65533;j+.<tL&#65533;&#65533;!%j&#65533;	`Z&#65533;Bm&#65533;&#65533;&#65533;&#65533;`&#65533;&#65533;5c&#65533;&#65533;J&#65533;&#65533;&#65533;&#65533;&#65533;&#65533; Fp&#65533;
&#65533; !`&#65533;&#65533;F&#65533;&#948;O% F&#65533;$&#65533;&#65533;&#65533;&#65533;&#65533;&#65533;&#65533;hOg;C&#65533;u&#65533;&#65533;oO&#65533;&#65533;v&#65533;&#65533;| &#65533;&#65533;&&#65533;&#65533;&#65533;&#65533; X&#65533; &#65533;&#65533;&#65533;1
t&#65533;  &#65533;k&#65533;&#65533;&#65533;@ c&#65533;&#65533;, &#65533;&#65533;M`p&#65533;{&#441;Dc&#65533;B&#65533;N &#65533;D3&#65533;&#65533;"G&#65533;&#65533;&#1132;&#65533;)j&#65533;&#65533;&#65533;]`&#65533;&#65533;&#65533;C&#65533;&#65533;"|&#65533;Ka>d&#65533;&#65533;[&#65533;O&#65533;K&#65533;&#65533;*&#65533;$	1&#288;@#&#65533;#&#65533;BJc&#65533;&#65533;&#65533;&#65533;
&#65533;T&#65533;&#65533;	&#65533;&#65533;/&#65533; 	4U&#65533;&#1824; G&#65533;&#65533;c&#65533;&#65533;f&#65533;+&#65533;>&#65533;X&#65533;($&#65533;&#65533;&#65533;&#65533;t P&#65533;G&#65533;&#65533;z&#65533;&#65533;&#65533;?&#65533;&#65533;&#65533;&#65533;ch@&#65533;&#65533;&#65533;PA{2 n&#65533;g&#65533;&#65533;'&P&#65533;cpk&#65533;&#65533; B&#65533;$D&#65533;U&#65533; &#65533;&#65533;Q6&#65533;Ar&#65533;&#65533;&#65533;D&#65533;BK|&#65533;.&#65533;&#65533;
,pE&#65533;,&#65533;"X&#65533;BQX&#65533;&#65533;&#65533;U&#65533;1&#65533;r.&#65533;+K.&#65533;b5C|&#65533;A&#65533;S&#65533;R&#65533;&#65533;&#65533;';j&#65533;&#65533;$j &#65533;Vk&#65533;<iP&#65533;$&#65533;&#65533;&#65533;N&#65533;# @&#65533;c&#65533;E&#65533;&#65533;&#65533;TG =7&#65533;&#65533;	hR&#65533;&#65533;3&#65533;$&#1345;&#65533;=&#65533;&#65533;G&#65533;&#65533;&#65533;&#65533;&$&#65533;&#1960;,d* &#65533;T&#65533;a&#65533; &#65533;&#65533;
bP
&#65533;g\M&#65533;0:I&#65533;&#65533;&#65533;?-&#65533;&#65533;W	&#65533;&#65533;(3&#65533;&#65533;(Z&#65533;&#65533;4"5&#65533;`*&#65533;&#65533;&#65533;43-[y&#65533;VA&#65533;&#65533;&#65533;&#65533;19d] &#1079;&#65533;&#65533;r&#65533;nK&#65533;&#65533;&#65533;A&#65533;T&#65533;l&#65533;x{&#65533;a&#65533;t&#624;&#65533;xb&#65533;&#65533;D&#65533;&#65533;&#38106;&#65533;&#65533;&#65533;p7&#65533;&#65533;0&#65533;&#65533;@c&#65533;t&#65533;l&#65533;`&#65533;lA/Y0 &#65533;=&#65533;<&#65533;2&#65533;&#65533;f&#65533;&#65533;&#1134;&#65533;&#65533;m&#65533;rh&#65533;&#65533;&#65533;t}&#65533;&#65533;&#65533;&#65533;&#65533;&#65533;&#65533;i&#65533;&#65533;&#65533;	&#65533; &#65533;&#266;U*X+	V&#65533;&#65533;dc&#65533;[&#65533;,&#65533;00Y=a!&#65533;#&#65533;&#65533;&#65533;X%v&#65533;&#65533;&#65533;@&#65533;zXe&#65533;,X`v&#65533;&#65533;V&#65533;&#65533;&#65533;&#65533;}&#65533;
&#65533;&#65533;&#65533;&#65533;J4cd&#65533;&#65533;&#65533;D&#65533;`~&#65533;H0&#65533;\1Lb&#1509;&#65533;(&#65533;hQ&#65533;9&#65533; &#65533;PC&#65533; E LZZ'q&#65533;&#65533;&#65533;h2&#65533;&#65533; &#65533;&#65533;&#65533;&#65533;

 &#65533;&#65533;&#65533;&#65533;!&#65533;A<&#65533;bY&#65533;&#65533;"&#65533;c&#65533;{3G@&#65533;{&#915;&&#65533;8&#65533;X&#65533; M&#65533;>&#65533;Q&#65533;y&#65533;;&#65533;&#65533;&#65533;&#65533;&#65533;&#65533;&#65533;&#65533; &#65533;&#65533; &#65533;`@&#65533;%%&#65533;J&#65533;Y&#65533;+&#65533;'&#65533;&#65533;&#65533;W&#65533;&#65533;	&#65533;m&#65533;s&#65533;e0&#65533;M&#336;~R]&#65533;Tq&#65533;&#65533;&#65533;> &#65533;&#65533;&#65533;&#65533;&#65533;&#65533;``&#65533;&#65533; G&#65533;+&#65533;&#765;&#65533;&#65533;!&#65533;P&#65533;
d&#65533;J|4%&#65533;K&#65533;&#65533;&#65533;&#190;&#65533;*X0"&#65533;;b&#2047;,&#65533;&#65533;V0&#65533;&#65533;N&#65533;B&#65533;&#65533;0&#65533;&#28800;X@&#65533;&#65533;&#65533; &#65533;&#65533;&#65533;&#65533;/\&#65533;^`&#65533;&#65533;&#1172;&#65533;&#65533;&#65533;l&#65533;&#65533;v&#65533;/Cl&#65533;7"&#65533;r&#65533;G&#65533;&#65533;&#65533;&#65533;&#65533;&#1174;&#65533;*r &#65533;&#65533;&#65533;: &#65533;Z0&#65533;!&#65533;&#65533;&#65533;&#65533;t&#65533;&#65533;D\&#65533;r#x&#65533;&#65533;&#65533;&#65533;n?I&#65533;&#65533;k&#65533;&#65533;`&#65533;K&#65533;&#65533;,&#65533;T&#65533;?	&#65533;!4@&#65533;&#65533;$&#65533;/&#65533;&#65533;&#65533;%.&#65533;^&#65533;w&#65533;&#65533;8 Q&#65533;Dq&#65533;&#65533;v&#65533;&#65533;&#65533;^Z&#65533;&#65533;&#65533;&#65533;?&#65533;Stw&#65533;&#65533;Vx&#65533;^ C&#65533;&#65533;2Yn&#65533;SeXY&#65533;&#1004;s&#65533;&#65533;,
r!&#65533;Z`&]%~&#65533;x&#65533;&#65533;&#65533;+&#65533;&#65533;@`{&#65533;@&#65533;&#1359;7@`&#65533;&#65533;&#65533;<P_X&#65533;hC@&#65533;>&#65533;&#65533;:&#65533;I&#65533;&#65533;u&#65533;&#65533;&#65533;Uiw\&#65533;&#65533;cPD&#65533;qF1Sc;pc4`&#65533;U<VH,`&#65533;&#65533;(&#65533;-&#65533;w&#65533;5,( P&#65533;&#65533;@NL6) &#65533;&#65533;&#65533;  #p&#65533;&#65533;&#65533;&#65533;&#65533;&#65533; A&#65533;"x&#65533;i&#65533;@h&#65533;/&#65533;{`Qcu&#65533;&#65533;@^&#65533;0fd+A&#65533;J&#65533;&#65533;S&#65533;0Vf&#65533;&#65533;&#65533;^	&#65533;~3}&#65533;&#65533;e0&#65533;&#65533;&#65533;pz\&#65533;7&#999;hf&#65533;"-@9g&#65533;;&#65533;&#65533;-&#65533;vs&#65533;&#65533; &#65533;&#65533;0 &#65533;Q
`*yC&#65533;@&#65533;&#65533;c6%`&#65533;&#65533;2&#65533;&#65533;7&#65533;k&#65533;&#65533;=&#65533;Y&#65533;&#65533;=J&#65533;&#65533;%&#65533;R>&#65533;&#65533; 3g4&#65533;&#65533;VZ:&#65533;>&#65533; &#1120;(`~&#65533;<`|@	&#65533;d/&#65533;|&#65533;bib&#210;
'p450&#65533;&#65533;CW#@&#65533;&#65533;&#65533;hFQz&#65533;#CM&#65533;]&#65533;zO&#65533;d&#65533; &#65533;S&#65533;&#65533;SCj&#65533;&#65533;&#65533;{D"&#65533;&#65533;q&#65533;`&#65533;5&#65533;g&#65533;10z&#65533;@ &#65533;,:3&#65533;-&#65533;	/&#65533;&#65533;dad&#65533;&#65533;rp&#65533;|7 &#65533;&#65533;&#65533;eR  ,P2&#65533;&#65533;)&#65533;&#65533;&#65533;&#1395;4&#65533;G&#65533;&#65533;&#65533;(Y&#65533;&#65533;(\&#65533;b&#65533;'7&#65533;&#561;P&#65533;A&#65533;|&#65533;46 +&#65533;T&#65533;r&#65533;H&#65533;f: @.&#65533;5&#65533;&#65533;&#65533;&#65533;<<&#65533;c&#65533;Sqbq&#65533;D&#65533;&#65533;&#65533;&#65533;;&#65533;&#65533;&#65533;&#65533;Bm&#65533;B=a&#65533;auT5$&#65533;&#65533;&#65533;x&#65533;xnH#&#65533;V&#65533;&#65533;D&#65533;`^Y&#65533;&#65533;&#65533;&#65533;&#65533;&#65533;zv&#65533;&#65533;Q&#65533;$&#65533;&#65533;&#65533;:&#65533;&#65533;py'CW&#65533;&#65533;P6&#65533;S,o3&#65533;f&#65533;&#65533;"0T&#65533;a&#65533;&#65533;&#65533;1&#65533;*pk&#65533;Z0 F&#65533;O&#65533;X~&#65533;O&#65533;a)'&#65533;Y1&#65533;&#65533;&#65533;us&#65533;3&#65533;bP7s&#65533;&#65533;&#65533;3)i4&#65533;Y&#1590; c&#65533;2&#65533;ra&#65533;S -`h&#65533;&#65533;&#65533;$&#65533;&#65533;&#65533;s&0&#65533;&#65533;&#65533;TBS&#65533;&#65533;x&#65533;&#65533;[&#65533;pf&#65533;CC&#65533;P,5&#1157;Fx&#65533;2>&#65533;&#1047;p&#65533;&#65533;\n&#65533;e&#65533;G&#65533;5&#65533;9P5h&#65533;&#65533;&#65533;&#65533;&#65533;&#65533;&#65533;
j	&#65533;)&#65533;R&#65533;&#1558;&#65533;|wS#_&#65533;S&#65533;q&#65533;$&#65533;&#65533;Cb7*&#65533;&#65533;&#65533;&#65533;&#65533;*0i(&#65533;{`t&#65533;&#65533;P&#65533;`&#65533;&#65533;	p &#65533;IZ &#65533;2&#65533;'GS)&#65533;(&#65533;&#65533;&#150;R&#65533;"<CPw&#65533;2~&#65533;Fh&#65533;>zH&#65533;H&#65533;&#65533;Q2&3&#65533;&#65533;*&#65533;+p &#65533;&#65533;&#65533;&#65533;N
P*J&#65533;B%&#192;1P&#65533;&#65533;K&#65533;K4&#65533;&#65533;a&#65533;@i&#65533;0&#65533;&#65533;&#65533;&#65533;Bu&#65533;K3&#65533;&#65533;&#65533;"+&#65533;1&#1140;,&#65533;`&#65533;&#65533;&#65533;/&#65533; a&#65533;0:^&#65533;$&#65533;&#65533;&#65533;j&#65533;7&#65533;&#65533;vy/&#65533;&#65533;f&#65533;&#65533;&#65533;`&#65533;&#65533;&#65533;: M&#65533;&#1126;F&#65533;&#65533;,b &#65533;yG&#65533;&#65533;6&#65533;0Eh\8RK&#65533;500H/&#65533;&#65533;dK&#65533;&#65533;3u3&#65533;X&#65533;'&#65533;b&#65533;&#65533;6&#65533;&#65533;5&#65533;&#65533;&#65533;h&#65533;&#65533;{&#65533;*&#65533;X&#1574;d&#65533;&#65533;  +&#65533;8P&#65533;( &#65533; &#65533;&#65533;J&#65533;weH6A&#65533;&#65533;&#65533;Z	I&#65533;J&#65533;ErUA9w&#65533;&#65533;QU&#65533;&#183;f&#65533;9n:*&#65533;&#65533;&#65533;.&#65533;&#65533;;&#65533;D&&#65533;&#65533;.L&#65533;&#65533;^&#22810;&#65533;
&#65533;`&#65533;&#65533;P"&#65533;&#65533;&#65533;R&#65533;k&#65533;&#65533;08&#65533;&#65533;&#65533;w&#65533;	20,&#65533;&#65533;,&#65533;&#65533;&#65533;&#65533;VA&#65533;#5Y&#65533;"-:&#65533;&#65533;&#65533;T&#65533;@^,7&#65533;&#65533;"phR &#65533;q+&#65533;&#65533;&#65533;&#65533;&#65533;&#65533;j&#2022;2&#65533;Qc0&#65533;X&#65533;&#65533;G&#65533;Z&#65533;&#65533;3&#65533;q&#65533;&#65533;Q&#65533;&#65533;&#320;%&#65533;&#65533;&#65533;GJ&#65533;t&#65533;sc&#65533;5&#65533;&[&#65533;$ &#65533;&#65533;&#65533;&#65533;,@ &#65533; &&#770;&#65533;<&#65533;;r!Yxy?&#65533;/&#31658;&#65533;I&#65533;f&#65533;Mp&#65533;&#65533;)&#65533;&#65533;p1d&#65533;&#65533;U&#3066;&#65533;Jw&#65533;	&#65533;e}y&#65533;R]&#65533;1}&#65533;kB1&#65533;]&&#65533;&#65533;&#65533;	&#65533;&#65533;&#65533;&#65533;%&#65533;&#65533;&#65533;&#65533;&#65533;/R_((&#65533;&#65533;&#65533;!&#65533; fAS0&#65533;&#65533;!`&#65533;&#1595;=&#65533;W&#65533;&#65533; &#65533;_3)&#65533;&#65533;d&#65533;+x&#65533;&#65533; &#65533;Dd&#65533;&#65533;H&#65533;*0?&#65533; &&#65533;$&#65533;&#65533;1s3 h( &#368;=&#218;&#65533;&#65533;&#65533;w&#65533;k&#65533;&#65533;&#65533;@&#65533;m7&#65533;5&#65533;Ibd! a&#1322;O&#65533;0+&#65533;&#65533;n&#65533;J&#65533;@LB&#65533;:&#65533;&#65533;&#65533;G_&#65533;&#65533;&#65533;PFG&#65533;F&#65533;]&#65533;&#65533;&#65533;X,s&#65533;&#65533;hr&#65533;B&#65533;S2&#65533;S&#65533;&#65533;&#65533;U&#65533;K&#65533;QR&#65533;p9pf&#65533;#\&#65533;k&#65533;&#65533;&#65533;&#65533;&#65533;J &#65533;&#65533;&#65533;&#65533;]7&#65533;3&#65533;Z.&#65533;`&#65533;sV&#65533;&#65533;*&#65533;3&#65533;w6&#65533;_&#65533;DPWJ&#65533;F&#65533;&#65533;&#65533;/&#65533;p&#65533;&#65533;j@G&#65533;%%&#65533;&#65533;&#65533;)&#65533;r&&#65533;'/&#65533;&#65533;-J)&#65533;c)&#65533;&#65533;2*&#65533;&#65533;(Y&#65533;B>&#65533;Pu&#65533;&#65533;>&#65533;=k&#65533;&#65533;c4Z&#65533;`&#65533;x &#65533;V&#65533;q&#65533;&#65533;Eo&#65533;&#65533;1@.&#65533; D\&#1463;i&#65533; )0-&#65533;a&#65533;&#65533;@&#65533;f&#65533;&#65533;&#65533;&#215;&#65533;0-&#65533;uz&#65533;#&#65533;&#65533;fX&#65533;&#65533;v&#65533;&#65533;&#65533;-&#65533;j&#65533;3&#65533;&#65533;&#65533;sc&#65533;@&#65533;&#65533;a&#65533;x&#65533;9&#65533;&#65533;&#65533;>q&#65533;&#65533;&#65533;`T&#65533;&#65533;&#65533;&#65533;S&#65533;TL&#65533;&#65533;SvF0&#65533;&#65533;&#65533;jL&#65533;(&#2038;:&#65533;`&#65533;&#65533;qC&#65533;&#65533;&#65533;E&#1824;jY&#65533;xJg/&#65533;&#867;)&#65533;&#65533;&#65533;&#65533;&#65533;&#65533;'%&#65533;&#65533;&#145;&#65533;+p&#65533;&#65533;b&#65533;&#1536;&#65533;Tb/&#65533;&#65533;&#65533;b&#65533; _c&#65533;x,&#65533; &#65533;X&#65533;&#407;&#65533;.p&#65533;!&#65533; &#65533;JA4%'D&#1722;W&#65533;&#65533;oAd7"&#65533;&#1766;&#65533;&#65533;&#65533;~kJ?&#65533;&#65533;&#65533;&#65533;s&#65533;&#65533;&#65533;&#65533;S&#65533;V&#65533;0&#65533;r\&#65533;p&#65533;&#65533;&#65533;&#65533;b&#65533;&#65533;h&#65533;>&#65533;];&#65533;&#65533;&#65533;&#65533;&#65533;&#194; ><&#65533;&#65533;&#65533;&#65533;:&#65533;6&#65533; &#65533;&#65533;x&#65533;LT&#65533;#b&#65533;p q3` H&#65533;&c2&#65533;&#65533;&#1985;&#65533;E&#65533;&#65533;&#65533;&&#65533;Yv&#65533;Q=
E&#65533;&#641;&#65533;[&#65533;&#65533;&#65533;&#65533;&#65533;&(UG&#65533;1&#65533;F)jH&#65533;{&#65533;!`&#65533;C&#65533;&#65533;&#65533;&#65533;@&#65533;&#65533;&#65533;% &#65533;` u<p&#65533;&#65533;&#65533;&#65533;+ P&#65533;&#65533;gcJ&#65533;xT&#65533; ;&#65533;&#65533;|&#65533;&#65533;&#65533;k&#65533;Raoy9^=&#848;&#65533;=e&#65533;oW&#65533;L&#65533;&#65533;&#65533;lIK,e2T &#65533;&#1477;B V&#65533;1&#65533;w&#65533;&#65533;&#65533;&#65533;@|c&#65533;&#65533;&#65533;&#65533;&#65533;RJ&#65533;&#65533;T&#65533;4q`&#65533;&#65533;&#316;a&#65533;&#65533;@ &#65533;375 &#65533;=&#65533;Ew&#65533;,&#65533;&#65533;&#65533;&#65533;&#65533;! *&#65533;`&#65533;&#65533;j&#65533;C&#65533;(&#65533;2#3&#65533;&#65533;4C&#65533;&#65533;O&#65533;&#65533;&#65533;&#65533;&#65533;(s&#65533;G&#65533;A)&#65533;&#65533;l
&#65533;3&#65533;&#1082;&#65533;&#65533; &#65533;P&&#1136;`&#65533;> &#1858;+p6`&#65533;&#65533;@&#65533;G&#65533;nK&#65533;&#65533;&#65533;&#65533;!  &#65533;&#65533;i 7!&#65533;&#65533;&#624;!)&#65533;&#65533;&#65533;&#61068; m_=u&#65533;P!%&#65533;S;Q&#65533; &#873;~CB"-C@&#65533;C&#65533;&#65533;?&#65533;DTX]&#65533;)g&#65533;&#65533;&&#65533;:5&#65533;J&#65533;&#570;&#65533;2&#65533;4Z|&#65533;&#65533;&#65533;&#65533;0&#65533;&#65533;&#65533;a&#65533;F&#65533;
&#1234;&#65533;]N&#65533;E$ H%&#65533;&#65533;`&#65533;Y6&#65533;"&#65533;*@&#65533;m&#65533;&#65533;6~;f &#65533;04vFY&#65533;&#65533;&#65533;x&#65533;&#65533;&#65533;&#65533;&#65533;\&#65533;&#65533;&#65533;l&#1441;GV&#65533;&#65533;`v&#65533;&#65533;&#65533;~&#65533;&#65533;?C&#65533;&#65533;&#65533;&#65533;qpF&#65533;&#65533;&#65533;B&#65533;&#65533;E0f&#65533;&#65533;&#65533;&#65533;"D&#65533;&#65533;&#65533;&#65533;&#65533;&U&#65533;&#65533;L&#65533;9qC]&#65533;&#65533;,2eB&#65533;&#65533;&#65533;S&#65533;&#65533;u&#65533;&#65533;&#65533;.&#65533;#&#65533;  &#65533;&#65533;V&#65533;=&#65533;1`o(&#65533;&#65533;!&#65533;eA(&#65533;&#65533;&#65533;&#65533;&#65533;
&#65533;&#65533;&#65533;Qf&#65533;&#65533;&#65533;F&#65533;,&#65533;:&?&#65533; _X&#65533;dE&#65533;8&#12855; &#65533;&#65533;
&#65533;=2`7&#65533;{f&#65533;&#65533;1+&#65533;H&#65533;&#65533;&#65533;&#65533;O&#65533;qa&#65533;8p>&#65533;&#65533;a&#65533;=&#65533;&#65533;Y&#65533;&#65533;&#26238;e
&#65533;&#65533;&#65533;&#65533;i~ &#65533;%w&#65533;&#65533;
#))&#65533;&#65533;$0,g9&#65533;y&#65533;@%&#65533; &#65533;D_1&#65533;&#65533;&#65533;&#65533;Y_zM&#65533;\.#~&#65533;|y&#65533;&#65533;e&#65533;x^&#65533;%&#65533;&#65533;&#65533;&#65533; &#65533;&#65533;&#65533;k&#65533;n &#65533;&#65533;&#65533;&#65533;&#65533;&#65533;p&#65533;@[ &#65533;*&#65533;&#65533;0&#65533;&#65533;&#65533;8>8&#65533;{c$pzR&#1998;:0&#65533;&#632;	&#65533;`&#65533;-&#65533;&#65533;I&#65533;&#65533;&#65533;F&#65533;Mb&#65533;Z&#65533;"&#65533;w&#65533;&#65533;0 &#65533;.&#65533;zD&#65533;pc&#65533;I&#65533;*&#65533;H/`&#65533;/&#65533;F&#65533;&#65533;&#65533;&#65533;&#65533;&#65533;.&#65533;&#65533;Zg&#65533;(/&#65533;&#65533;&#65533;"&#65533;H&#65533;f&#65533;FqcK&#65533;k&#65533;$ &#65533;! &#65533;&#65533;:P&#65533;1?_@d&#65533;&#65533;&#65533;L|'&#65533;&#65533;E&#65533; jt&#65533;r&-(&#65533;F&#65533;q&#65533;&#65533;^iRq&#65533;vI&#65533;&#65533;&#1710;-&#65533;Cs&#65533;n&#65533;&.e8&#65533;'/&#65533;&#65533;&#610;
&#65533;=&#65533;&#65533;AA&#65533;&#65533;&#65533;&#65533;3A&#65533;&#65533;&#65533;&#65533;+&#65533;&#65533;&#65533;&#65533;&#65533;'&#65533;&#65533;+&#65533;1&#65533;&#65533;&#65533;&#65533;&#65533;+&#65533;&#65533;&#65533;&#65533;&#65533;&#65533;"&#387;&#65533;.&#65533;&#775;&#65533;&#547;,-&#65533;&#65533;1&#65533;&#65533;&#65533;'"&#65533;&#65533;'-$**=&=&&&#65533;4		L @&#65533;&#65533;&#65533; 7X&#65533;&#65533;&#65533;XE&#65533;&#65533;&#331;&#65533;&#65533;`)&#65533;&#65533;"&#65533;&#65533;B$8&#65533;&#65533;&#65533;&#65533;z $t&#65533;G&#65533;G&#65533;(&#65533;b&#138;>T&#65533;@&#65533;&#65533;&#65533;&#65533;>p&#65533;&#65533;E XKz&#65533;X-&#65533;`&#65533;&#65533;Y&#65533;M@6&#1367;&#65533;&#65533;&#65533;&#65533;"&#65533;UkF&#65533;&#65533;(iH&#65533;&#65533;&#65533;eS&#65533;V&#65533;&#65533;P&#65533;De&#65533;XaE&#65533;&#65533;&#65533;bJ&#65533;&#65533;&#65533;&#65533;&#65533;!&#65533;FY*&#65533;pQ8S&#65533;D" &#65533;Z&#65533;j&&#65533;&#65533;&#65533;q&#65533;p8&#65533;Y&#65533;,&#65533;=s&#65533;&#65533;&#65533;&#65533;c&#65533;&#65533;>r&#65533;&#65533;EzXP &#65533;&#65533;/t8&#65533;C:&#65533;&#65533;&#65533;&#65533;`&#65533;&#398;&n$@P&#195;~&#65533;&#65533;&#65533;&#65533;&#65533;&#65533;&#65533;1^&#65533; &#65533;&#65533;&#198;7&#65533;W&#65533;I!t&#65533;	6&#65533;C&#65533;	X@@B&#65533;B&#65533;$d&#65533;"&#65533;\&#65533;&#65533;T &#65533;b&#65533;U&#65533;&#65533;	&#65533;T0&#65533;l&#65533;x'&#65533;,&#65533;&#65533;&#65533;1&#65533;&#65533;E&#65533;7"0&#1160;  @#&#65533;0F&#65533;i&#65533;Hj&#65533;&#65533;&#65533;&#65533;	.&#1640;&#65533;i&#65533;&#65533;Y l`&#65533;5&#65533;a%&p&#65533;_#1fB&#65533;&#65533;5&#65533;&#65533;} @pl&#65533;#&#65533;&#65533;B&#65533;&#65533;b&#1113;J~&#148;%.T&#1062; 1H&#65533;AZ&#65533;p&#65533;&#65533;&#65533;\ "d&#65533;B+D&#65533;@4&#65533; |`&#65533;	&#65533;p@-&#65533;&#65533;	&#65533;g&#65533;J&#65533;&#65533;P&#65533;]B&#30192;&#394;A&#65533;&#375;CJ(&#65533;&#65533;{& &#65533;	> &#65533;B&#65533;@B&#65533;&#65533;&#65533;<:a	,&#65533;&#65533;X&#1218;&#65533;&#65533;d0VU&#65533; A&#65533;&#65533;/&#65533;&#65533;{Hd&#65533;\ ^&#65533;$&#65533;&#65533;K&#65533;&#65533;26&#65533;(&#65533;)'&#65533; `M9&#574;&#65533;NE&#65533;&#65533;&#65533;>&#65533;&#65533;&#65533;&#65533;&#65533; &#65533;',&#65533;Z&#65533;<j&#65533;XN&#65533;v&#65533;&#65533;&#65533;`&#65533;&#65533;U&#65533;DK^@h&#65533;&#1268; +&#65533;<&#65533; &#65533;w&#65533;r!&#65533;&#65533;&#1382;<
&#65533;+2&#65533;O&#65533;@
#X&#65533;&#65533;&#65533;&#65533;&#65533;#@A&#65533;" &#65533;
&#65533;&#65533;P@P&#65533;Pz&#65533;PI
(&#65533;&#65533;|&#65533;&#65533;j&#65533;h&#65533;&#65533;&#65533;7I
&#65533;_6&#65533;&#65533;@&#65533;&#65533;&#65533;&#135;&#65533;P@0&#65533;&#65533;&#65533;@&#65533;O"&#65533;&#65533;&#65533;`&#65533;&#800;z)&#65533;&#65533;&#65533;R@&#65533; &#65533;&#65533;*&#65533;d&#65533;&#65533;S&#65533; |b0,&#65533;u&#642;&#65533;py.e&#65533;.&#65533;NNJde)&#65533;(&#65533;&#65533;&#65533;&#65533;{&#65533;
+A&#65533;&#65533;n&#65533;&#65533;&#65533;&#65533;&#65533;&#65533;&#65533;&#65533;u&#649;&#65533;&#65533;#2H&#65533;&#65533;&#65533;'k&#65533;&#65533; s&#65533;@&#65533;,0L%&#65533;A&#65533;Av&#65533;B-Y~X&#65533;:p2$ DV&#65533;&#65533; &#65533;&#65533;>&#65533;&#65533;&#65533;&#65533;&#65533;X&#65533;>&#65533;&#1091;&#65533;&#65533;C&#65533;H&#65533;&#65533;&#65533;&#65533;&#65533;l!&#65533;&#65533;&#65533;FA&#65533;X&#65533;?&#65533;&#65533;&#65533;T&#65533;&#65533;&#65533;A&#65533;&#65533;p-&#65533;&#65533;+( 	J&#65533;&#65533;b k&#65533;&#65533;&#65533;&#65533;s	&#65533;&#65533;C&#65533; &#65533;x&#65533;h&#65533;&#65533;:A&#642;&#65533;`d&#65533;21&#65533;F&#65533;3s&#65533;`z&#65533;@(&#65533;5&#65533;&#65533;@H&#65533;&#65533;&#65533;t&#65533;
&#65533;0#7&#65533;@f&#65533;&#1199;fp&#65533;]&"&#65533;-z&#65533;>&#65533;` 3&#65533;&#65533;&#65533;pP&#65533;&#65533;&#65533;&#65533;fT&#65533;"c21&#65533;&#65533;&#65533;r&#65533;;K&#65533;&#65533; &#65533;*p&#65533;F>TLE)&#65533;&#65533;%bp Q&#65533;&#65533; ]&#65533;&#65533;Jd2~O&#65533;V0t&#65533;&#65533;p"&#65533;$ &#65533;&#65533;  &&#65533;h&#65533;&#65533;&#65533;&#65533; q&#65533;&#65533;&#65533;&#65533;&#65533;g&#65533;&#65533;(.&#566;&#65533;-&#65533;V$q&#65533;BV&#65533;@~pg3X+&#65533;	:&#65533; 0&#65533;&#65533;&#65533;	I@&#65533;&#65533;Piy&#65533;&#65533;70$F&#65533;,#}K8&#65533;EFc0&#65533;&#65533;D&#65533;&#65533;&#65533;8L%&#65533;R&#65533;^s&#65533;~b&#65533;&#65533;C&#65533;-&#65533;P@&#65533; &#65533;2&#65533;&#258;&#65533;&#65533;#2&#65533;&#65533;&#65533;&#65533;D&#65533;+,&#65533;g~
&#65533;B*&#65533;&#65533;&#65533;F&#65533;c&#65533;&#65533;8&J!X_bf&#65533;&#65533;8I&#65533;&#65533;Sb&#65533;
2&#65533; &#621;&#65533;&#65533;&#65533;&#65533;H&#1264;K|`&#65533;6&#65533;&#65533;&#65533;&#65533;&#65533; B&#65533;&#65533;C=@p&#65533;J`&#65533;&#65533; a&#65533;b/!r6`
&#65533;&#65533;O&#65533;&#65533;&#65533;&#65533;@J@&#65533;>(&#65533;&#65533;`&#65533;G&#65533;&#65533;P &#65533;&#768; &#65533;A/@&#65533;8i!&#65533;@&#65533;
&#65533; &#65533;@&#65533;W&#65533;&#65533;&#65533;w&#65533;HA
&#65533;u&#65533;&#65533;&#65533;&#65533; &#65533;x&#65533;J&#65533;&#65533;&#65533;~&#65533;&#65533;
f&#65533;b&#65533;:ZA8'&#65533;&#65533;0s&#65533;`&#65533;&#65533;&#65533;RD&#65533;&#1145;4&#65533;&#65533;&#65533;1Gq&#65533;!8&#65533;"!J#kJ4R&#65533;&#65533;&#65533;y<&#65533;~!;{"&#65533;"A&#65533;^&#65533;&#65533;&#65533;S&#65533;&#65533;\&#65533;R	:&#65533;&#65533;&#65533;&#65533;&#65533; &#65533;c
&#65533;&#65533;{&#65533;&#65533; *pGIp L.&#65533;>&#65533;>&#65533;&#65533;&#65533;&#65533;&#65533;&#65533;@	I&#65533; &#65533;&#65533;&#65533;#\e&#65533;&#65533;&#65533;&#290;&#65533;&#65533;&#65533;V	pI&#65533;&#1412;&#65533;-&#65533;7 &#65533;BH`&#65533;,&#65533;F&#65533;&#65533;,u{&#65533;&#65533;&#65533;&#65533;&#65533;&#65533;&#65533;)-2&#65533;&#65533;&#65533;&`&#65533;OF)&#65533;&#65533;&#65533;$&#1097;&#65533;l8>&#65533;&#65533;&#65533;8&#65533;&#65533;X&#65533;=&#65533;&#65533;d4&#65533;$#&#65533;&#65533;6&#65533;&#65533;&#65533;*bG&#65533;&#65533;&#65533;jc&#65533;jBL@&#65533;&#946;&#65533;&#65533;&#65533;&#65533;C&#65533;&#65533;b 
&#65533;&#65533;&#65533;EC&#65533;(&#65533;42&#65533;C-X&#65533;&#65533;fp&#65533;h`&#1184;1&#65533;6F_$I&#65533;h&#1151;&#57674;h&#65533;&#65533;&P&#65533;DC&#65533;)d &#65533;&#65533;A&#65533;k&#65533;&#65533;jI&#65533;J
&#65533;&#65533;&#65533;&#65533;Y&#65533;O/#&#65533;&#65533;:&#65533;&#65533;k&#65533;&#65533;&#65533;&#65533;D&#65533;&#65533;<&#65533;&#65533;K,}&#65533;X&#65533;&#65533;(9&#65533;&#65533;i2&#65533;<"&#880;u%6U!30&#65533;&#65533; &#65533;&#65533;&#65533;t&#65533;&#65533;&#65533;&#65533;iE&#65533;Li&#65533;&#65533;&#65533;0)9*&#65533;&#65533;&&#65533;t&#65533;
"4&#65533;s&#65533;*&#65533;&#65533;$E@[&#65533;&#65533;&#1202;4~	&#65533;&#65533;[&#65533;p51&#65533;0&#65533;&#65533;&#65533;&#65533;&#65533;4n&#65533;&#65533;&#65533;&#65533;&#65533;@{T&#65533;&#65533;+&#65533;&#65533;"&#65533;H@QA&#65533;&#65533;H&#65533; &#65533;`&#65533;&#65533;>&#65533;:{&#65533;&#65533;.7&#65533;&#65533;<.&#65533;J&#65533;&#65533;B\Ar85X`;&#65533;H&#1007;&#65533;S&#65533;&#65533;D|&#65533;`VY&#65533;&#1388;uU&#65533;#a &#65533;&#36220;&#65533;&#65533;&#65533;^&#65533;:&#65533;7 @&#65533;y &#65533;2`&#65533;&#65533;1[&#65533;(&#65533;YtX1&#65533;J&#65533;&#65533;&#65533;	(Q&#65533;&#1358;&#65533;dOQD 7c~_8p&#65533;\&#65533;&#65533;+Os&#65533;3S;3z&#65533;(Q&#580;&#65533;OG&#65533;0b8!&&#65533; X&#1538;&#65533;&#65533;&#65533;&#65533;&#65533;&#65533;&#65533;&#65533;gA&#65533;Y&#65533;&#65533;p v$Ho&#65533;&#65533;&#65533;&#1035;&#65533;&#65533;&#65533;.&#65533;
Rp&#65533;&#65533;)&#65533;|0&#65533;&#65533;@6&#65533;&#65533;wh.&#65533;&#65533;&#65533;&#65533;&#272398;0H0&#65533;&#1572;&#65533;&#65533;a&#65533;&#65533;f&#65533;&#65533;&#65533;6 &#65533;w&#65533;&#65533;&#65533;P&#65533;&#65533;(&#65533;A&#65533;pUU&#65533;&#65533;&#65533;^&#65533;z/Z&#65533;&#1368;	&#65533;IR&#65533;K&#65533;\&#65533;A @ S&#65533;&Y#&#65533;P5&#65533;0 &#65533;&#65533;$s&#65533;`
&#65533;&J&#65533;Rh&#65533;;i&#65533;&#65533;&#65533;&#65533;&#65533;&#65533;q&&#981;3&#65533;	. Zh&#65533;G&#65533;cS&#65533;&#65533;
`Y&#65533;&#130;&#65533;P^&#65533;&#65533;2&#65533;	&#65533;7&#65533;&#65533;(&#65533;&#65533;&#65533;!&#65533;1PjF&#65533;&#65533;&#65533;&#65533;PK&#65533;	&#65533;&#65533;&#65533;&#65533;xxQ&#65533;&#65533;51`}"&#65533;pd&#65533;&#65533;2&#65533; &#65533;&#65533;	&#65533;&#65533;P&#65533;3&#65533;^1&#65533;9&#65533;&#65533;! &#1876;qXC$ &#65533;b5&#65533; 6 @U&#65533;+7
`VBPK&#65533;&#65533;&#65533;t&#65533;$&#65533;F&#65533;&#65533;t1&#65533;u&#65533;&#65533;K^&#65533;/&#65533;&#65533;&#65533; &#65533;&#65533;&#65533;+&#65533;$@s&#65533;5 &#65533;!,&#65533;^&#65533;C',P P&#65533;&#65533;8P=&#65533;&#65533;^&#65533;&#65533;Ow
&#65533;sk1Qe&#65533;&#65533;%j&#65533;&&#65533;6' %Z2&#65533;&#65533;(&#65533;&#65533;#&#65533;<v	{1&#65533;Q1n&#65533;c&#65533;&#65533;zg&#65533;F_xhQy&#65533;p<&#65533;!1&#65533;\&#65533;U,&#65533;o&#65533;:&#65533;$&#65533;&#65533;+&#65533;	 `&#65533;I$HH"?P&#65533;&#65533;&#65533;3 |uN&#65533; >&#65533;/@ e&#65533;@_`X-  &#65533;&#65533;B&#65533;$&#65533;LD6&#65533;f6&#65533;(&#65533;&#65533;`&#65533;&#65533;QUj&#65533;*&#65533;+&#65533;r6!&&#65533; &#65533;&#65533;&#65533;&#65533;
YX&#65533;&#65533;
2&#65533;*&#65533;=0&#65533;t
-&#65533;7&#65533; &#65533;&#65533;:&#65533;2&#65533;R|n&#560; #&#65533;hr&#65533;F&#65533;P/&#65533;[&#65533;$e&#65533;&#65533;&#65533;%&#65533;a&#65533;&#65533;&#65533;:'&#65533;  Z&#65533;;&#65533;&#65533;&#65533;4&#65533; 
&#65533;&#65533; sV	*&#65533;B&#1220;O"
&#65533;&#65533;&#65533; r\|uWRX4
c&#65533; 5&#65533;0&#65533;&#65533;a0 &#65533;M`&#65533;&#65533;fr&#65533;C&#65533;#&#65533;2/&#65533;&#65533;r&#65533;Q8-&#65533;&#65533;d<~&#65533;-&#65533;4qU&#65533;&#65533;&#65533;&#65533;&#65533;a&#65533; &#65533;&#65533;&#65533;&#65533;u&#65533;v&#65533;&#65533;U&#65533;b&#65533;&#65533;x&#65533;&#65533;&#65533;&#65533;&#65533;&#65533;Xj&#65533;&#65533;&#65533;t &#65533;  U3&#65533;`&#65533;R #T3&#65533;&#65533;&#65533;&#65533;&#65533;O9 1`&#65533;W(&#65533;&#65533;&#65533;Ro&#65533; {&#65533;&#65533;@&#65533;&#65533;&#65533;Q-&#65533;&#65533; rX&#65533;w7&#65533;$&#65533;q3P/&&#65533;P&#65533;H)03";&#65533;O&#65533;t:p&&#65533;&#65533;$&#65533;&#65533;b&#65533;V( &#65533;X&#65533;&#65533;&#65533;5&#65533;&#65533;&#65533;$!R)&#65533;&#65533;^&#65533;&#65533;E&#65533;x&#65533;~&#65533;.c# &#65533; &#65533;&#65533;'>f&#65533;N&#65533;&#65533;%&#65533;`H&#65533;!
8R&#65533; 9&#65533;&#65533;8&#65533;0 &#65533;HOP&#65533;x&#65533;&#65533;&#65533;&#65533;X&#65533;&#65533;&#65533;,&#65533;E&#65533;D&#65533;&#65533;D}&#65533;A&#65533; &#65533;)`&#65533;D&#65533;#&#65533;&#65533;&#65533;&#313;`&#65533;a*&#65533;&#65533;)je&#65533;[wb@&#65533;l9,US:[j5g&#65533; E&#65533;# Wt:&#65533;&#65533;z&#65533;c&#65533;&#65533;&#65533; )p/ 2&#65533;&#65533;&#65533;R&#65533;&#65533;&#65533;&#65533;&#65533;&#65533;&#65533;&#65533;$ 0Y&#65533;c&#65533;+ &#65533;&#65533;y&#65533;	-@|BBG&#65533;G&#65533;&#65533;R-&#65533;'&#65533;<&#65533;&#65533;Se&#65533;=@IJ&#65533;&#21076;&#65533;n&#65533;Q&#65533;&#65533;
&#65533;a&#65533;&#65533; ,0&#65533;O&#65533;
&#65533;&#65533;SDa &#65533;*+ &#65533;1&#65533;sqc&#65533;V-&#65533;&#65533;6"  
*&#65533;M&#65533;`p&#65533;&#65533;05W&#65533;%@ >b&#65533;H&#65533; &#65533;T&#65533;bj?&#65533;U1&#65533;Af&#1230;g*+&#489;&#65533;&#65533;A[&#65533; 7&#65533;&#65533; &#65533;&#65533;&#65533;)*U&#65533;&#65533;&#65533;A&#65533;0&#65533;Ps&#65533;&#65533;&#65533;l&#65533;&#65533;$H&#65533;(&#65533; P&#65533; o&#65533;Q{!/&#65533;h&#65533;(&#1642;&#65533;&#65533;&#65533;&#65533;*&#65533;&#65533;xnr&#65533;q&#65533;^9&#65533;&#65533; p&#65533;&#65533; q&#65533;&#65533;&#65533;eh&#65533;!&#65533;e&#65533;s&#65533;&#65533;&#65533;Am&#65533;6&#65533;8Aa&#65533;c&#65533;r&#65533;`$&#65533;g&#65533;&#65533;&#65533;^v&#65533;2<&#65533;l&#65533;&#65533;om&#65533;Gx&#65533;S%Q9q&#65533;&#65533;&#65533;iW;&#65533;$
&#65533; pbYC_tc
&#65533;u/	&#65533; &#65533;UZE;&#65533;&#65533;	++j:V&#65533;AZW&#65533;&#65533;r&#65533;&#65533;+&#65533;&#65533;+ >&#65533;J	&#65533;_&#65533;&#65533;&#65533;&#65533;&#65533;	?&#65533; +&#65533;&#65533;&#65533;@d&#65533; v&#65533;8&#65533;&#65533;X&#65533;&#65533;&#65533;&#65533;N&#65533;&#65533;&#65533;&#65533;&#65533;&#65533;&#65533;xydX&#65533;G&#65533;Q&#65533;1&#65533;;CQ&#65533;nR&#65533;\&#65533;#&#65533;&#65533;cB{&#65533;S&#65533;$eq&#65533;(@&#65533;E&#65533;3
:&#65533;&#65533;y&#65533;&#1149;&#65533; Cp&#65533;&#65533;&#65533;mwA	&#65533; &#65533;&#275;&#65533;&#65533;O&#65533;Fp&#65533;&#65533;&#65533;	&#65533;u&#65533;&#8428;|10&#65533;&#65533;z
)&#65533;
&#65533;P%`z&#65533;0<:&#65533;&#65533;.&#65533;,  +@&#65533;&#65533;&#676;&#65533;&#65533;7V&#65533;&#65533;P&#65533;&#65533;&#65533;A&#65533;1 &#65533;K6b:V&#65533;f	&#65533;&#65533;&#65533;_&#65533;d&#65533;q&#65533;&#65533;&#65533;u&#65533;&#65533;l&#65533;v&#65533;2,V&#1274;&#65533;&#65533;&#65533;p&#65533;;&#65533; &#65533;,&#65533;&#65533;&#65533;5&#65533;&#65533;vX&#65533;"&#65533;W&#65533;&#1732;}&#65533;Z&#65533;&#65533;2E)0DQ2&#65533;&#65533;q\&#65533;&#65533;&#65533;*;&#65533;&#65533;f&#65533;&#65533;t&#65533;&#65533;&#65533;4')&#65533;%?&#65533;&#65533;t&#65533;'|)&#65533;m&#65533;$`&#65533;o&#65533;&#65533;(&#65533;&#65533;&#65533;$&#65533;&#65533;p<
&#65533;&#65533;&#65533;e
lI&#65533;PG&#65533;&#65533;&#65533;n-&#65533;HKIB&#65533;&#65533;ok8&#65533;&#65533;+&#65533;&#65533;g2$p'&#65533;&#65533;7P&#65533;lSnu&#65533; &#65533;&#1796;&#65533;`b{&#65533;+&#65533;$&#276;&#65533;&#65533;&#65533;&#65533;K&#65533;&#65533;:+&#65533;yPL&#65533;&#65533;[&#65533;A&#65533; `H&#65533;u &#65533;&#65533;r &#65533;&#65533;B&&#65533;mH&#65533;3 b&#65533;[nP)&#65533;E&#65533;&#65533;	&#65533;&#65533;8&#65533;&#65533; &#65533;&#65533;>&#65533;iA&#65533;/&#65533;&#65533;&#65533;1&#65533;Q&#65533;<&#65533;&#65533;O&#65533;/#&#65533;$&#65533;&#65533;S&#65533;d&#65533;42d&#65533;S&#65533;i&#65533;<&#65533;w f0uh&#65533;&#65533;Qi&#65533;&#65533;4:&#65533;,:&#65533;&#65533;"B&#65533;&#65533;"&#65533; &#65533;&#65533;&#65533;$t&#65533;&#65533;Qq&#65533;	m&#65533;&#65533;&#65533;&#65533;8&#65533;&#65533;&#352;&#65533;&#65533;&#65533;T&#65533;!&#65533;*&#65533;+&#65533;0&#65533;&#65533;&#65533;4&#65533;(&#65533;u&#65533;&#65533;&#65533;cu&#65533;&#65533;u&#65533;8&#65533;&#420;u-9&#65533;&#65533;j&#65533;&#65533;&#65533;6XC5&#65533;&#65533;W&#65533;&#65533; &#65533;P&#65533;@&#65533;&#65533;43`wFStDs&#65533;&#864;&#65533;&#65533;B&#65533;&#65533;&#65533;.t4&#65533;L(pB"o&#65533;&#65533;c&#65533;S2&#65533;&#65533;&#65533;&#65533;1h&#65533;&#65533;&#65533;&#65533;O&#65533;&#65533;&#65533;vj&#65533;&#65533;&#65533;(&#65533;>+}&#563;&#65533;T&#65533;3}&#65533;=O&#1546;&#65533;&#65533;y&#65533;&#65533;&#65533;=03&#65533;&#1622;&#65533;&#65533;wb6&#65533;&#65533;	"@2&#65533;&#65533;@JT&#65533;|&#65533; &#65533;M= &#65533;2q?W&#65533;&#65533;0)&#65533;&#65533;&#65533;?&#65533; 4  &#65533;&#65533;W&#65533;+C<6&#65533;&#65533;&#65533;r&#65533;]&#65533;`&#65533;&#65533;&#65533; &#65533;-&#65533;&#65533;&#65533;@&#65533;&#65533;@x&#65533;&#65533;1&#65533;&#65533;n2 &#65533;&#65533;3  O1!x
&#65533;&#65533;h7]A&#65533;&#65533;A	&#65533;&#65533;&#65533;Q&#65533;&#65533;&#914;&#65533;i&#65533;&#65533;&#65533;&#65533;&#65533;0!&#65533;&#65533;O2&#65533;&#65533;&#65533;d&#65533;&#65533;-&#65533;r;&#15656;zz&#65533;&#65533;1/2&#65533;7:q&#65533;x&#5522;&#65533;P{&#65533;d&#65533;`&#65533;D%cU&#65533;S&#330;&#65533;9&#65533;&#65533;&#65533;3$&#65533;&#65533;&#65533;&#65533;&#65533;v&#65533;13`R&#65533;&#65533;.H51-,&#65533;Yl&#65533;&#65533;&#65533;&#1005;JT&#65533;#&#65533; &#65533;&#1070;K&#65533;&#65533;&#65533;P 8&#65533;Z&#65533;&#65533; ,&#65533;&#810;l&#65533;&#65533;
f&#65533;&#65533;&#65533;fut&#65533;&#65533;U&#65533;K&#65533;Uc &#65533;9Y) @G1&#65533;&#65533;!&#65533;C9&#65533;B&#65533;d&#65533;0T&#65533;&#65533; XIc&#65533;&#65533;0&#65533;@&#65533;0K&#65533;*
@&#65533;&#65533;r&#65533;u&#65533;x&#65533;A	+p3&#65533;d&#65533;2&#2032;Z&#65533;3y&#65533;T&#65533;1&#65533;@}&#65533;\&#65533;&#65533;d&#65533;&#65533;Yy&#65533;&#65533;o&#65533;&#65533;&#65533;&#65533;#e&#65533;3B&#632;&#65533;&J\3&#65533;&#65533;V&#43029;&#65533;f&#65533;cO|&#65533;&&#65533;J+Z$&#65533;&#65533;&#65533;v%&#65533;&#65533;W$&#65533;#mH<:&#65533;)&#65533;&#65533;@&#65533;&#65533;&#65533;@&#65533;&#65533;d &#65533;M&#65533;&#844;&#29656;&#65533;Vu&#65533;&#65533;&#65533;&#65533;kcs&#65533;T&#65533;&#65533;Z3`&#65533;&#65533;&#65533;&#65533;&#65533;&`&#65533;M&#65533;&#65533; &#65533;U&#65533;n2q 7&#65533;&#65533;< '&#65533;&#65533;&#65533;&#65533;0&#65533;ggR&#65533;&#65533;\&#65533;mq&#65533;
&#65533;a^a"1&#65533;&#65533;&#65533;&#65533;hB>&#1240;&#65533;&#65533;&#65533;&#65533;w&#65533;0&#65533;7x&#65533;&#65533;&#65533;x4&#65533;&#65533;&#65533;P+&#65533;&#65533;&#65533;c	&#65533;Q4&#65533;&#65533;I&#65533;25&#65533;g"&#65533;d	20&#65533;c&#65533;S&#65533;0s,0&#65533;(&#65533;&#65533;2&#65533;&#65533;&#65533;z&#65533;x&#65533;K%&#65533;S&#65533;&#65533;&#65533;&#65533;U&#65533;-[&#65533;*&#65533;,&#65533;tA&#65533;(&#65533;&#2046;&#65533;@&#65533;&#65533;&#65533;&#65533;&#65533;@&#65533;!(&#65533;=&#65533;&#65533;&#65533;&#65533;&#65533;m&#65533;	s&#65533;&&#65533;&#65533;&#364;q&#65533;&#65533; n&#65533;&#65533;.&#65533;&#341;&#65533;2q}Xr&#65533;&#65533;&#65533;&#65533;&#65533;%@{
&#65533;$1&#65533;&#65533;&#65533;~&#65533;&#65533;c;&#65533;j&#65533;&#65533;&#65533;qA	&#65533;&#65533;.@ Y&#65533;]<e9%&#65533;K&#65533;QQ&#65533;!2&#65533;>&#65533;&#65533;3&#65533;<B&#65533;&#65533; vD&#65533;O+R&#65533; 3&#65533;&#65533;U&#65533;.&#65533;}As&#643;)28"8 <&#65533;:=#$($  7	?B&#65533;??	7&#65533;7&#65533;&#65533;&#65533;&#65533;&#65533;&#65533;&#65533;&#65533;&#65533;&#65533;&#65533;&#65533;&#65533;&#65533;&#65533;&#65533;&#65533;&#65533;&#65533;&#65533; 
&#65533;B
&#65533;&#65533;&#65533;&#65533;7&  !,+".#&#65533;&#65533;*&#65533;&#65533;&#65533;&#65533;&#65533;&#65533;&#65533;&#65533;&#65533;&#65533;=X&#65533;&#65533;<W&#65533;&#65533;:(&#65533;]+|&#65533; &#65533;
 &#65533;E&#65533;>&#65533;0&#65533;&#65533;GW+:N&#65533;`&#65533;C+T&#65533; &#65533;
&#65533;&#65533;E&#65533;&#65533;&#65533;&#65533;&#65533;B<&#65533;&#65533;*&#65533;	Xb&#65533;!&#65533;&#65533;&#65533;&#65533;&#65533;&#65533;&#65533;&#1026;&#65533;&#65533;&#65533;&#65533;*(&#65533; &#65533;&#65533;8&#65533;`&#65533;|&#65533;&#65533;&#65533;&#65533;&#65533;J&#65533;&#65533;a&#65533;&#65533;&#65533;&#1850;&#65533;&#65533;&#65533; l>,p!I>&#65533;(b&#65533;+b&#65533; !@	&#65533;&#65533;&#65533;B DS&#65533;&#65533;&#65533;"e*BU'&#65533;M&#65533;t&#65533;r&#65533;x6E&#65533;'
&#65533;)&#65533;&#65533;&#65533;2f&#65533;l&#65533;&#65533;&#65533;*&#65533;&#65533;&#65533;a&#65533;&#65533;&#65533;vB&#65533;7b!&#65533;k&#65533;!F&#65533;IW&#65533;nHa&#65533;U&#65533;
&#65533;&#65533;&#65533;&#65533;|&#65533;WZ&#65533;&#65533;!&#65533;&#65533;,&#65533;&#65533;B&#65533;* &#65533;&#65533;&#65533;-|a1&#65533;"R&#65533;&#65533;X&#65533; &#65533;'K$P&#65533; Qy&#65533;\D&#65533;V&#65533;ED= &#65533;&#65533;c&#65533;K= &#65533;n&#65533;e&#65533;=&#65533;e0&#65533;-&#65533;f |Y&#65533;T-"&#178;Y&#65533;T`b &#65533;&#193; &#65533;`&#65533; &#49712;&#65533;P&#65533;&#65533;*&#65533;&#65533;&#65533;$&#65533;`3`BH&#65533;&#65533;	&#65533;`C3&#65533;&#65533;&#65533;Ie&#65533;$&#65533; )&#65533; c&#65533;&#65533;&#65533;f&#1690;l&#65533;YN&#65533;&#65533;&#65533;k !De&#65533;|"&0&#65533;&#65533;&#65533;&#65533;p&#65533;&#65533;&#65533;&#65533;Wb&#65533;&#65533;&#32769; e&#65533;P;.&#65533; PPID]&#65533;&#155;&#65533;U &#65533; -/&#65533;"(&#65533;|P&#65533;&#65533;&#65533;&#65533;&#65533;@ 8&#65533;OzC&#65533;L&#65533;&#65533;2&#65533;+&#65533;&#65533;&#65533;,&#65533;&#65533;&#65533;> |&#65533;d&#65533;k-]&#65533;S	&#65533;Jb AP&#1738; &#65533;&#65533;&#65533;<&#65533;E&#65533;
>&#65533; &#65533;i&#65533;&#65533;&#708;-y&#65533;(&#65533;a&#65533;&#65533;+&#65533;2@Bl@&#65533; &#65533;&#65533;$t&#65533;&#65533;SPP&#65533;(&#65533;QN&#65533;0&#596;&&#65533;@&#65533;&#65533;` !&#65533;	&#65533;Ie&#65533;&#65533;&#65533;&#65533;&#65533;J*n&#65533;l&#65533;-pR&#65533;(&#65533;&#65533;&#65533;&#65533;&x&#65533;&#65533;q&#65533;&#65533;&#65533;&#65533;Cm&#65533;&#1824;A&#65533;&#65533;&#1794;:ap&#65533;#&#65533;b&#65533;&#65533;&#1392;SC &#65533;&#29780;(Dp &#65533;9#&#679;O;&#65533; &#65533;&#65533;&#65533;&#65533;4&#65533;P&#65533;a.&#65533;&#65533;%&#65533;?&#65533;&#65533;&#65533;&#65533;lC&#65533;<&#65533;&#65533;PU&#65533;&#65533;B&#65533;05p&#65533;=&#65533;Nq5&#65533;&#65533;&#65533;%.&#65533;&#65533;&#65533;&#898;&#65533;wA&#65533;&#65533;@WZ&#65533;&#65533;&#65533;8L&#65533;&#65533;,2 U&#65533;
&#65533;+K~Z?4@&#65533;\ &#65533;&#65533;&#65533;&#65533;,&#65533;&#65533;&#65533;+,t@&#65533;A&#65533;&#352;&#65533;;&#65533;I&#65533;&#65533;&#65533;@&#65533;1&#65533; @&#65533;&#65533;k&#65533;&#65533;&#65533;j&#65533; &#65533;2&#65533;&#65533;&#65533;&#65533;x&#65533;F&&#65533;&#65533;&#65533;&#65533;'&#65533;o&#65533;&#65533;&#65533;&#65533;&#65533;&#65533;;P&#65533;&#65533;l&#65533;%&#65533;&#65533;m7&#65533;&#65533;&#65533;&#65533;&#65533;&#65533;&#65533;<	&#715;&#65533;&#65533;&#386;&#65533;`:&#65533;&#1147;2&#65533;D&#65533;;j&#65533;Z&#65533; j&#65533;C(WT$&#65533;&#65533;&#1280;Q4&#65533;;<&#65533;&#65533;E&#65533;&#65533;&#65533;&#65533;T&#65533;Ey@&#65533;\A&#65533;&#65533;&#65533;Z&#65533;&#65533; HV  [&#65533;%^&#1385;&#65533;A&#65533;&#65533;&#65533;wXh&#65533;&#65533;&#65533;&#65533;`e<Y`&#65533;5a&#65533;}@&#65533;&#65533;E&#65533;&#65533;8A7&#65533;
hPpI&#1800;&#65533;&#65533;&#65533;&#65533;&#65533;&#65533;&#65533;&#65533;0&#65533;,&#65533;&#65533; &#65533;&#65533;?&#1953;&#65533;&#2037;"U&#65533;&#65533;f&#65533;PQ&#65533;V&#65533;&#65533;&#65533; (A	x %	TOK&#1467;Ml.Q&#65533;}&#65533;&#65533;&#65533;L&#65533;&#135;&#65533;&#65533;y&#65533;M&#65533;&#65533;@R1'R &#65533;N&#65533;I&#65533;l&#65533;Q&#65533;&#262;&#65533;&#65533;&#65533;X@&#65533;&#65533;&#65533;&#65533; pTA	F &#65533;&#517;&#65533;@&#65533;w&#65533;&#65533;	d,qiE
&#65533;&#65533;X(C&#65533;&#65533;&#65533;6&#65533;#&#65533;&#65533;@&#65533;&#65533;&#65533;&#65533;U&#65533;&#65533;&#65533;Z1:&#65533;A&#65533;& xmD.&#1833;h!"&#65533;&#65533;&#285;&#65533;&#65533;&#65533;L'&#65533;
&#65533; &#65533;a	9&#65533;kq+&#65533;5	B&#65533;&#65533;Hq&#65533;&#65533;&#65533; QF@)W ^&#65533;&#65533;&#65533;U&#65533;&#65533;&#65533;&#65533;&#65533;&#65533;&#65533;[r!&#65533;&#23811;&#65533;&#65533;&#1536;?&#65533;&#65533;
@" K{I&#65533;&#65533;F&#65533;&#65533;&#65533;\X
T&#65533;F&#65533;&#65533;P&#65533; `&#65533;&#65533; 0TK( &#65533;B&#65533;%M&#65533;&#65533;h&#65533;&#65533;!S&#65533;>I&#65533;6&#65533;&#65533;M,&#65533;)&#65533;TI&#65533;&#65533;c&#65533;&#1249;&#65533;A&#65533;&#65533; h-&#65533;0&#1025;n>&#65533;&#65533;&#65533;&&#65533;^&#65533; &#65533;&#65533;LcQ&#65533;&&#65533;$&#65533;&#65533;`_Q&#65533;3&#65533;dr&#65533;&#65533;&#65533;<&#65533;&#65533;W&#65533;e&#65533;h&#65533;&#65533;&#65533;&#65533;C(&#65533;&#65533;gd &#65533;|&#65533;&#65533;:&#65533;A&#65533;&#65533;&#65533;&#65533;\&#65533;,&#65533;&#65533;lE&#65533;&#65533;H*&#65533;f@&#65533;QJ/&#65533;lj,&#65533;&#65533;KY&#65533;&#65533;&#65533;!X&#65533;&#65533;`&#65533;\&#65533;&#65533;h&#65533;Hdix&#65533;&#65533;&#65533;v&#65533;&#65533;&#65533;&#65533;w `F&#65533;&#65533;&#65533;A&#65533;&#65533;x(&#65533;&#65533;	Z&#65533; &#65533;4&#65533;RT`(-Q&#65533;&#65533;&#65533;d*&#65533;&#65533;JL&#65533;&#65533;P&#65533;dU&#65533;++&#65533;oa&#65533;h&#65533;&#65533;0#&#65533;&#1190;L&#65533;&#65533;Q'&#65533;V&#65533;r*&#65533;@9 &#65533;
&#65533;'&#65533;&#65533;&#65533;&#65533;r&#65533;&#65533;&#65533; &#65533;*(&#65533;&#65533;p&#65533;sN&#65533;&#65533;&#65533;dA+1
d*&#65533;(mX&#65533;&#65533;$x&#65533;&#65533;&#65533;@)z&#65533;1&#1726;&#65533;"&#65533;&#65533;&#65533;E+&#65533;&#65533;&#65533;`S&#65533;-_&#65533;&#65533;&#65533;&#65533;&#65533;!&#65533;} @i&#65533;&#65533;`&#65533;G&#65533;&#65533;&#16952; Q&#65533;pHKD&#65533;&#65533;r&#65533;&#65533;<$@&#65533;u,&#65533;&#65533;}&#65533;G>.&#65533;&#65533; B&#65533;&#65533;&#65533;&#65533;>(@s>&#65533;&#65533;8e&#65533;@&#65533;R`&#65533;  &#65533;&#65533;&#65533;$Q&#65533;W&#65533;&#65533;&C&#65533;T&#65533;F&#65533;&#65533;&#65533;4i&#65533;&#65533;&#65533;&#65533;&#65533;&#65533;&#65533;&#65533;%&#65533;^4#h&#65533;	0  &#65533;&#65533;&#65533;-&#65533;[^M&#65533;&#65533;$&#65533;+&#65533;	&#65533;A&#65533;x&#65533;&#649;&#65533;&#65533;&#65533;&#65533; Q:&#65533;&#65533;&#65533;yWGe1&#65533;d&#65533;&#65533;&#65533;&#65533;A&#65533;&#242;&#65533;
	&#65533;&#65533;0&#65533;&#65533;&#65533;&#65533;&#65533;g&#65533;&#65533;<0&&#65533;I&#65533;&#65533;|&#65533;&#65533;PJ`&#65533;T&#65533;&#1599;&#65533;(&#65533;jpN&#65533;&#65533;4l&#65533;f+T0&#65533;&#65533;-v&#65533;)v&#65533;W&#65533;&#65533;&#65533;&#709;&#65533;@&#65533;,&#65533;&#65533;>&#65533;&#1085;&#65533;&#65533;&#65533;&#65533;&#65533;(p&#65533;w&#65533;Ad` <&#65533;	<&#65533;V&#65533;&#65533;&#65533;PZ&#65533;&#65533;&#65533;&#65533;&&#65533;&#65533;6&#65533;v&#65533;)L&#65533;&#65533;Nj&#65533;&#65533;&#65533;4jJI&#65533;&#65533;~I&#65533;&#65533;(&#65533;$&#65533;f&#65533;&#65533;>&#65533;&#65533;Tt&#65533;&#65533;V|&#65533; +@F;h&#65533;`=&#65533;&#65533;7BbVG&#65533;{&#65533;4&#65533;&#65533;&#65533;F&#65533;"&#65533;&#65533;;&#65533;&#65533;&#237;hm&#65533;(&#65533;&#65533;&#65533;#w(&#65533;&#65533;&#65533;G'&#65533;&#65533;Q-&#65533;&#65533;&#837;,&#65533;&#65533;&#65533;9@
&#65533;_&#65533; |&#65533;&#65533;n&#65533;z`1  q  @&#525;,&#65533;]&#65533;&#65533;|&#65533;4&#65533;c@&#65533;q&#65533;&#65533;&#65533;&#65533;&#65533;;&#65533;4&#65533;&#65533;&#65533;&#65533;;;&#65533;&#65533;&#65533;&#65533;E&#65533;0r&#65533;l&#65533;	d&#65533;@+ &#65533;&#1091;#&#65533;&#65533;0&#65533;u&#65533;#a&#65533;z&#65533;&#65533;C3&#65533;tW"&#65533;&#65533;&#65533;&#65533;3&#65533;2&#65533;&#65533;,&#65533;>&#65533;&#65533;&#65533;&#65533;v&#65533;&#65533;&#2007;X&#65533;&#65533;Z&#65533;&#65533;fdA,GX&#65533;&#65533;`-$ G&#65533;&#65533;6&#65533;i&#65533;l&#65533;p@&#65533;B &#65533; )&#65533;y#&#65533;
o&#65533;&#65533;1<&#65533;0Z&#65533;UD&#65533;p$&#65533;&#65533;q/&#65533;0m&#65533;pZ0"{&#65533;-&#65533;`l_#P&#65533;R&#65533;
)`!&#65533;&#65533;&#65533;B&#65533;d&#65533;&#65533;B&#65533;&#65533;gZ&#65533;&#1360;#&#65533;&#65533;
&#65533;Y&#65533;b4&#65533;&#65533;Ran&#65533;>HM&#65533;e&#65533;c|(&#65533;&#65533;N\# R-&#65533;"&#65533;2&#65533;pE&#65533;,&#65533;F9AT@K@?>@	6&#65533;	`?&#65533;U&#65533;g&#65533;T&#65533;U&#65533;~&#65533;xC&#46536;&#65533;2J:&#65533;U &#65533;21&#65533;J&#65533;`	&#65533;&#65533;'<SUB &#65533;W&#65533;PT ,
&#65533;&#65533;&#65533;9&#65533; &#65533;
 y#g&#65533;2d&#65533;-RJ&#65533;b&#65533;)&#65533;?3&#65533;R/;&#65533;F&#65533;&#65533;&#65533;>v!&#65533;@4&#65533;A&#65533;&#65533;&#65533;BN&#65533;a"2 (6;J&#65533;952&#65533;rN&#65533;"&#65533;(&#65533;
&#65533;-&#65533;&#65533;Sgn&#65533;&#1457;0*"@$&#65533;"2pf&#65533; F&#65533;&#65533;H&#65533;&#65533;3! &#65533;&#65533;44&#65533;qi&#65533;#0Z&#65533;A"&#65533;7Q( 00^!&#65533;7`&#65533;Q f1&#65533;&#65533;v&#65533;0&#65533;`&#65533;I&#65533;&#65533;I&#65533;&#65533;~&#65533;8&#65533;&#65533;'@'&#65533; 3&#65533;J&#65533;@3SB&#65533;]&#65533;a&#65533;vC3A&#65533;0&#356;&#65533;@(&#65533;0  &#65533;6*0&#65533;5 &#65533;$&#65533;&#65533;&#65533;a/jx&#65533;&#65533;&#65533; &#65533;"m!x&#65533;&#65533;.X&#65533;&#65533;&#65533;-1&#65533;*}&#65533;)&#65533;6&#65533;DY,p"&#65533;;&#65533;&#65533;R&#65533;&#65533;&#65533;&#65533;N&#65533;/&#65533;'&#65533;v0*&#65533;"4H&#65533;&#65533;&#65533;4 T&#65533;l&#65533;5| &#65533;&#65533;) P/&#65533;B&#65533;!"&#65533;6.&#65533;&#65533;5*&#1038;E&#65533;l&#65533;10Y&#65533;&#65533;&#65533;&#65533;&#1443;&#65533;&#65533;h&#65533;e]&#65533;J_~f&#65533;&#65533;I 2e6&#65533;U+&#65533;&#1096;&#65533;&#65533;	&#65533;V&#65533;&#65533;h\r&#65533;p &#65533;h&#65533;' &#65533;&#65533;&p h0&#65533;&#65533;5&#65533;&#65533;6&#65533;&#65533;&#65533;o&#65533;&#65533;&#65533;r&#65533;&#65533;DR&#65533;&#65533;0&#65533;(@B4 &#65533;#[Q&#65533;_&#65533;&#65533;p&#65533;-` &#65533;#&#65533;P&#65533;&#65533;q&#65533;@n&#65533;qH&#65533;&#65533;qo&#65533;&#65533;"P&#65533;p&#65533;&#65533;8r.a:_qF`&#65533;&#65533;gD#&#65533;&#65533;&#65533;:&#65533;&#65533;M ARSqd3qr&#65533;@&#65533;CK&#65533;&#65533;G&#65533;&#65533;7&#65533;(&#65533;Q :&#65533;?&#65533;0&#65533;&#65533;wP  8D4  $ ,&#1344;[f&#65533;&#65533;&#65533; s&#65533;(3&#65533;i&#65533; &#65533;&#65533;7>&#65533;&#65533;d&#65533;&#65533;$&#65533;w-&#65533;&#65533;&#65533;J&#65533;&#65533;	&#65533;&#1125;&#65533;e(T&#65533;}B &#65533;"&#65533;P&#65533;&#65533;[ 1"p|&#65533;&#65533;{&#65533;56&#65533;qq&#65533;f&#65533;PD&#65533;d&#65533;@&#65533;&#65533;
&#65533;&#65533;Q&#65533;&#65533;&#65533;(h&#65533;q"E&#65533;ksB&#1905;&#65533;&#65533; &#65533;Z&#65533;&#65533;W&#65533;am&#65533;y&#65533; `0&#1091;d&#65533;&#65533;&#65533;@ &#65533;&#22981;
&#65533;&#65533;Y=0&#65533;&#65533;*&#65533;&#65533;
_X &#65533;&#65533;m&#65533;#S&#59936;Ev&#65533;"Fcf&#65533;b8&#65533;u$ -`T&#65533;6&#65533;A-P(&#65533; +&#65533; &#65533;04&#65533;J	&#65533;&#65533;^;&#65533;U&#65533;	&#65533; U&#65533;&#65533;T&#65533;&#65533;&#204;T&#65533;I&#65533;&#65533;is&#65533;&#65533;&#65533;&#65533; 3GU&#65533;&#65533;&#65533;&#65533;` &&#65533;'P \w"&#65533;/&#65533;&#65533;&#65533;?&#65533;q]&#65533; &#65533;{E&#65533;2&#65533;!&#65533;1%&#65533;&#65533;&#1988;L&#65533;W&#65533;z&#65533;=vT&#65533;&#65533;RA&#65533;.&#65533;C&TvT&#65533;:%&#65533;ga&#65533;L+&#65533;Z&#65533;p&#65533;&#65533;F-AY&#65533;&#65533;&#65533;&#65533;v&#65533;&#65533;&#65533;&#640;.&#65533;:&#65533;` &#65533;sP&#65533;$&#65533;A&#65533;&#65533;l13uA%&#65533;x&#65533;5X&#65533;3bX&#65533;a&#65533;&#65533;p,06&#65533;&#242;1&#65533;3&#65533;=&#65533;&#65533;C&#65533;A*&#65533;p&#65533;&#65533;&#65533;h&#65533;#&&#65533;`t&#65533;&#65533;&#65533;&#65533;W&#65533;&#65533;42&#65533;I&#65533;&#1646;&#65533;8&#65533;=g 7?&#65533;&#65533;	&#65533;&#65533;&#65533;0&#65533;.&#65533;%&#65533;p&#65533;a&#65533;Ea?&#65533;&#65533;I|D\5&&#65533;{!hq&#529;&#65533;$&#65533;&#65533;*&#65533;&#65533;&#65533;/&#65533;7B&#65533;0&#65533;A&#65533;&#65533;&#65533;-&#65533;&#65533;mt&#65533;&#65533;Z&#65533;&#65533; &#65533;s9&#65533;BO&#65533;&#65533;&#65533;&#65533; ^4&#65533;&#65533;9&#65533;&#65533;l@[0&#65533;z+&&#65533;&#65533;4oCCPjH&#11881;[e&#65533;1&#65533;J&#65533; &#65533;#E&#65533;10&#65533;&#65533;5&#65533;+x0Z&#65533;CR&#65533;eQ&#1157;&#65533;#P &#65533; T &#65533;&#65533;(0p3b&#65533;J&#65533;&#65533;&#65533;&#65533;&#65533;@&#65533;&#65533;:>&#65533;&#65533;&#65533;j&#65533;?&#65533;&#65533;&#65533;T &#65533;&#65533; sTx&#65533;T&#65533;u&#65533;&#65533;^&#65533;&#65533;#Pl&#65533;&#65533;&#65533;[X&#65533;`-lq&#65533;&#65533;&#65533;&#65533;;&#65533;*&#65533;b:&#65533;&#65533;*	GD&#65533;&#65533;kS&#65533;&#65533;@&#65533;-&#65533;D&#65533;!&#65533;&#65533;a&#65533;&#65533;&[&#65533;&#65533;JcSD&#65533;[h&#1425;/&#65533;&#65533;-  &#65533;f&#65533;(V01m&#65533;&#65533;&#65533;4&#65533;6}J&#257;4&#65533;&#65533;&#65533;.#p#&#65533;
&#65533;2' &#65533;0&#423;&#65533;&#65533;&#65533;&#65533;&#65533; Z[	&#65533;0&#65533;&#281;-E &#65533;A&#65533;!&#65533;&#65533;&#65533;q3^U`^u&#65533;&#65533;&#65533;$&#65533;#&#65533;&&#65533;K2t&#65533;&#65533;&#65533;=&#65533;&#65533;J&#65533;~57
7@&#65533;`&#1059;&#65533;&#1200;&#65533;&#65533;&#65533;&#65533; p0h+&#65533;R$qn! &#65533;&#65533;&#65533;&#305;&#65533;&#65533;!P/#1&#65533;&#65533;P!1K&#65533;&#65533;&#65533;&#38488;G&#65533;&#65533;&#65533;N(B&#65533;&#65533;~&#65533;O*&#65533;&#65533;e5&#65533;&#65533;&#65533;2&#65533;7&#65533;v%`&#65533;0#jG&#65533;,&#65533;i&#65533;,F'X&#65533;`&#65533;&#65533;&#65533;  &#65533;&#65533;&#65533;B&#65533;&#65533;&#65533;&#65533;&#65533;&#65533;V7j&#65533;5+&#65533;&#65533;&#65533;&#65533;&d#&#65533;&#65533;)&#65533;:@&#65533;&#65533;&#65533;g&#861;F"&#65533;&#65533;:&#65533;
~F&#65533;&#65533;&#65533;&#65533;&#65533;&#65533;:p&#65533;=&#65533;	&#65533;l	x&#65533;&#65533;&#65533;Q&#65533;&#65533; &#642;[&#65533;&#65533;l>&#65533;&#65533;>&#65533;T	&#65533;V&#65533;@`F&#65533;&#65533;&#65533;&#65533;&#65533;&#65533; &#65533;&#65533;=&#65533;CV&#65533;&#65533;91 E&#65533; &#65533;&#65533;!v&#65533;*l!&#65533;&#65533;&#65533;MHQ.&#65533;?Tr&#65533;n&#65533;@&#65533;&#65533;] g&#65533;Pa`Y&#65533;&#1442;B&#65533;&#65533;C&#65533;[ 8L&#65533;8[&#65533;&#65533;?yF!&#65533;&#65533;&#65533;&#65533;&#65533;&#65533;5&#65533;&#65533;&#65533;3m&#65533;P&#65533;*&#65533;S1 y&#65533;&#65533;&#65533;&#65533;&#65533;&#65533;a&#65533;M,@&#65533;&#1283;&#65533;&#65533;;&#65533;&#65533;(&#65533;&#65533;&#65533;&#385;&#65533;&#65533;*Je5P~zCzl0pFG&8&#65533;}&#65533;&#65533;R&#65533;|-&#65533;#Qc:A &#65533;z]9&#65533;&#65533;&#797;&#65533;&#65533;&#65533;$&#65533;&#65533;=&#65533;&#65533;K-&#65533;&#65533;&#65533;_&#65533;a&#65533;z&#65533;
A=yC&#65533;~&#41208;&#65533;H&^UI[&#65533;&#65533;&#65533;L&#65533;)=d &#65533;&#65533;&#505; 5f&#65533;&#65533;&#65533;!&#65533;0&#65533;s['-&#65533;&#65533;&#65533;R&#65533;&#65533;Z9F&#65533;O&#65533;-&#65533;&#65533;J&#65533;c&#65533;4h&#65533;&#65533;&#65533;O5&#65533;ZY&#65533;C  &#65533;M&#65533;&#65533;&#65533;&#65533;R&#65533;e1  &#65533;&#65533;&#65533;dFQf50=&2&#65533;R&#65533;&#65533;<&#65533;o7 &#3440;&#65533;&#65533;B &#65533;&#65533;&#65533;&#65533;`z&#65533;n&#65533;&#65533;@&#65533;t#A&#65533;j&#65533;a&#65533;&#1140;&#65533;2&#65533;r&#65533;
:&#65533;&#65533;&#661;&#65533;7&#65533;0n&#65533;&#1120;&#65533;&#65533;0:P&#65533;ORq 3&#65533;4`&#65533;S&#65533;j&#65533;6&#65533;TbH4)(&#65533;&#65533;&#65533;'&#65533;0s&#65533;&#65533;&#65533;&#65533;&#65533;&#65533;T&#65533;
&#65533;&#65533;&#65533;>&#65533;n&#65533;&#65533;&#65533;I&#65533;&#65533;&#65533;L&#65533;&#65533;+&#65533;&#2007;T&#65533; &#744;v&#65533;&#65533;&#65533;(@"@&#65533;I"&#65533;U|!t&#65533;(&#1260;&#65533;&#65533;&#65533;&#65533;&#65533;!	1J N3)0* &#65533;r&#65533;";&#65533;&#65533;n &#65533;.&#65533;B&#65533; k&#65533;+&#1344;&#65533; i%&#65533;&#10533;/&#65533;|P1&#65533;6&#65533;8&#65533;&#65533; &#65533;cwfC&#65533;&#65533;;&#65533;:&#65533;&#65533;Z9f"$&#65533;C&#65533;$wb&#65533;9&#65533;@;&#65533;0&#65533;+ 5ND6&#65533;&#65533;;Tw&#65533; &#65533;&#65533;b:&#65533;&#65533;#&#65533;W(&#65533;Bc&#65533;&#65533;;&#65533;"&#65533;6P&#65533;0 &#65533;5P&#65533;\&#65533;c&#65533;	&#65533;&#65533;Mz_&#65533;'8B&#65533;
W&#65533;&#65533;&#65533;~&#65533;o&#65533;&#681;&#65533;&#65533;S&#65533;w3&#65533;
&#65533;&#65533;&#65533;#@&#65533;&#65533;&#65533;kw&#65533;
R &#65533;l7&#65533;&#65533;;&#65533;.&#65533;&#65533;.&#65533; 0&#65533;{! H&#65533;&#65533;&#65533;Z&#1136;}*>&#65533;&#65533; &#65533;2w_&#65533;M1qD&#65533;&#65533;	&#65533;5Ab&#65533;v&#65533;F"&#65533;9;&#65533;&#65533;&#1713;0&#1985;6&#65533;s&#65533;&#65533;G&#65533;&#65533;1&#65533;10&#65533;&#65533;R&#896;&#65533;b&#65533;&#65533;&#65533;+6R&#65533;P&#65533;&#65533;&#65533;sd&#65533;&#65533;Mu&#65533;G&#65533;d&#65533;(&#65533;&#1934;}l&#65533;&#65533;"&#65533;&#65533;W&#65533;5,&#65533;&#65533;&#65533;5&#65533;&#537;:: ,&#65533;u&#65533;&#65533;&#65533;<D&#65533;&#65533;s&#65533;&#65533;&#65533;&#625;&#65533;1&#65533;&#65533;W&#65533;&#65533;&#65533;&#7365;&#65533;.&#65533;&#65533;&#65533;&#65533;&#65533;:y:b&#65533;{~(&#65533;&#65533;&#65533;Is4'&#65533; &#65533;UB&#65533;&#65533;&#65533;&#65533; &#65533;F%`x [ T&#65533;&#65533;&#65533;&#65533;&#65533;B.&#65533;&#65533;&#174;&#65533;xp9&#65533;y&#65533;@&#65533;&#65533; 4*&#65533;B&#65533;52D.d9A&#65533;1 '&#65533;&#65533;&#65533;-&#65533;&#65533;&#65533;&#65533;&#65533;&#65533;&#65533;&#65533;5&#65533;)&#65533;&#65533;&#65533;&#65533;&#65533;'&#65533;&#65533;&#65533;&#65533;&#65533;&#65533;&#65533;!&#65533;&#65533;1&#65533;&#65533;&#65533;)&#65533;&#65533;&#65533;&#65533;&#65533;&#65533;&#65533;&#65533;""&#65533;,&#65533;$2&#65533;,1&#65533;&#65533;&#65533;&#65533;!&#903;++&#65533;&#65533;&#65533;&#65533;#&#65533;&#65533;h!aL$0&#65533;p&#65533;&#65533;&#65533;&#65533;&#65533;H&#65533; &#65533;&#65533; &#65533;&#65533;1B&#65533;&#65533;f&#65533;5r&#65533;&#595;(S&#65533;\&#65533;&#65533;&#65533;H0!|l!&#459;&#65533;D&#65533;&#65533;&#65533;&#65533;&#65533;&#65533;pJx!&#65533;	$ H(&#65533;&#65533;
$N&#65533;8&#65533;"&#65533;&#65533;a`0v&#65533;&#65533;
&#65533;4@&#65533;]&#65533; ( h&#65533;&#1280;

&#65533;B&#65533;**&#65533;&#65533;R&#65533;a&#65533;&#65533;&&#65533;T&#65533;&#65533; &#65533;
&#65533;&#65533;&#65533;G&#65533;<&#65533;J4&#65533;C&#65533;10&#65533;&#65533;&#65533;W&#65533;*&#65533; q&#65533;&#65533;A&#65533;] &#65533;&#65533;e&#65533;&#65533;#&#65533;`&#65533;&#65533;&#65533;XBO&#65533;
Q ?r&#65533;&#65533;&#65533;V&#65533;&#65533;1&&#65533;-TPh&#65533;H &#65533;&#65533;&#65533;&#65533;O x&#65533;&#65533;Iqb&#65533;a.&#65533;+ &#65533;&#65533;$:t A&#65533;E&#65533;& &#65533;`&#65533;&#65533;7&#65533;$&#65533; xNq&#65533;&#65533;G&#65533;
I&#65533;D&#65533;&#1668;Vh&#65533;(&#65533;:'&#65533;L6m&#65533;`OB&#65533;S	&#65533;dCP  &#65533;wC&#65533;U&#65533;|C^pp&#65533;+&#65533;m&#65533;7M&#65533;0&#65533;&#65533;H&#65533;&#65533;C&#65533;.&#65533;&#65533;L&#65533;] $cRd&#65533;&#65533; Z&#65533;L&#65533;&#65533;&#65533;A&#65533;&#65533;+&#65533;&#65533;&#65533;@ &#65533;&#65533;&#65533;&#65533;&#65533;&#65533;L&#65533; &#65533;D&#65533;A#]&#65533;&#65533;&#65533;&#65533;-&#65533;&#65533;&#65533;"b0&#65533;L2&&#65533;&#65533;&#65533; &#65533;&#65533;&#1370;*&#65533;&#65533;'&#548;&#65533;,+<&#65533;&#65533;"&#65533;i&#65533;&#65533;C=.2&#65533;%DA&#65533;&#65533;	&#65533;n&#65533;&#65533;&#65533; &#65533;h&#65533;&#65533;l&#65533;NH&#65533;M`B	&#1616;Q&#65533;&#65533;w&#65533;&#65533;?&#65533;&#65533; &#65533;8)h&#65533;G&#65533;J&#65533;Hk&#65533;&#65533;v&#65533;&#65533;N&#65533;&#65533;K&#65533;r&#65533;!&#65533; (&#65533;C	&#65533;Q& &#65533;&#65533;+&#65533;&#65533;	> &#65533;^a&#65533; &#65533;
M @&#65533;	&#208;R&#65533;s&#65533;&#65533;&#65533;q&#65533;*RHUo&#65533;X*&#65533;&#65533;H&#65533;&&#65533;_&#65533;\P&#233;m*y&#65533;&#65533;&#65533;&#65533;U&#65533;&#65533;L&#65533;`%&#65533;&#65533;I&#65533;&#240;bp&#65533; \ :0 &#65533;&#65533;X\&#65533;&#65533;&#65533;b&#65533;2{&#65533;ff*]&#65533;
9<&#65533;&#65533;CL&#65533;&#65533;&#65533;&#65533;T&#65533;/&#65533;x`&#65533;&#65533;J#"C&#65533;b&#65533;&#65533;=&#65533;&#65533;@&#65533;&#65533;&#65533;&#65533;e&#65533;&#65533;rA&#65533;
&#65533;@&#65533;&#65533;Z&#65533;@~G1T@F&#65533;C4Q&#65533;&#65533;N&#65533;&#65533;&#65533;&#1316;A&#65533;&#1634;T&#65533;&#65533;&#65533;f&#65533;9&#65533;%&#65533;Y&#65533;zx&#65533;:&#1555;N:itC&#65533;&#65533;`&#65533;&#65533;&#65533;&#65533;&#65533;B$&#65533;&&#65533;+&#65533;@&#65533;
!X0 lk%^&#65533;)a)&#65533; :o~&#65533;&#65533;k*&#65533;<&#65533;&#65533;L&#65533;h/&#65533;&#65533;&#65533;;Ve  &#65533;&#65533;	&#65533;I9&#65533;T&#65533;&#65533;&#65533;&#370;&#65533;&#65533;<>%8s+&#1456;&#65533;&#65533;&#65533;(lP&#65533;lk&#65533;,
&#65533;&#65533;&#65533;L&#65533;Nb;&#65533;p&#65533; 2 EV&#65533;3&#65533;d@y&#65533;&#65533; &#65533;C&#65533;&#65533;8&#65533;&#65533; L&#65533;P&#137;&#65533;@+Y/8&#65533;&#65533;(B &#65533;e0&#65533;&#65533;&#65533;&#65533; &#65533;&#65533;&#65533;&#65533;;0&#65533; ,&#65533;@Bn&#65533; #&#65533;
&#65533;&#65533;&#65533; ) @
&#65533;&#65533;&#65533;"W&#65533;D&#65533;r)!&#65533;&#65533;H&#65533;m-&#65533;91&#65533;P&#65533; &#65533;&#65533;&#65533;@;&#65533;&#65533;E &#65533; `,&#65533;[V&#65533;X&#65533; " &#65533;&#65533;&#65533;&#65533;k&#65533;T
Pp&#65533;^&#65533;&#65533;0W&#65533;&#65533;Q&#65533; "@,&#65533;&#65533;&#65533;&#65533;i&#65533;&#65533;"@&#65533;&#65533;x&#65533; 60 M&#65533;&#65533;tJ&#65533;&#65533;h&#65533;9R1&#1305;&#65533;&#65533;&#65533;&#65533;&#42051;\bch&#65533;!<&#65533;&#65533; he0&#65533;-&#65533;$&#65533; &#65533;&#65533;Atr[+&#65533;&#65533;|I&#65533;&#65533;\1 HZNu`p0OWB&#65533;&#65533;&#65533;Q&#65533;d``&#65533;3&#65533;qV '&#65533;Y&#65533;0&#65533;I&#65533;L`1&#1536;XQ&#65533;&#65533;&#65533;:J8 @  `8&#65533;&#65533;pb %&#65533;]7B&#65533;x&#65533;&#65533;ENhbM@R&#330;Z&#65533;B&#65533;&#65533;&#65533;&#65533;&#65533;E&#65533;&#65533;H&#65533;"&#65533;
&#65533;&#65533;x&#1904;&#65533;&#65533;A&#65533;L@p&#65533; &#65533;&#65533;`}&#65533;&#65533;-1&#65533;&#65533;&#65533;&#65533;&#65533;&#65533;>&#65533;X`$Q&#1568;X&#65533;&#65533;0&#65533;&[2M&#65533;&#65533;4A`&#65533;&#65533;by&#65533;&#65533;D&#65533;&#65533;&#65533;\&#65533;[&#65533;&#1619;I\&&#65533;&#65533;&#65533;p&#65533;n>F&#65533;&#65533; m&#Y &#65533;J&#65533; &#65533;2t&#65533;&#65533;$&#65533;&#65533;@v&#65533;*&#185;&#65533;&#65533;4)e&#65533;L&#65533;S)5&#65533;Im&#65533;n&#65533;"&#65533;&#1611;&#65533;iSi&#65533;9&#65533;&#65533;8&#65533;&#65533;>`&#65533;a&#65533; BTI &#65533;D&#65533;>Y&#65533;&#65533;B &#65533;af>&#65533;&#65533;&#65533;&#802;~&#65533;y&#65533;( D%c&#65533;&#65533;&#65533;8&#65533;&#1188;&#65533; &#65533;b6/&#65533;\*vNC&#65533;&#65533;&#65533;MD&#65533;&#65533;/&#65533;@$&#65533;&#65533;Q&#65533;&#65533;&#65533;&#65533;@&#65533;&#65533; X&#65533;&#65533;&#65533;K &#65533;&#65533;H&#1026;a&#65533;&#65533; &#65533;&#65533;&#65533;@&#65533;"&#65533;&#65533;&#65533;&#65533;*"b&#65533;c&#65533; &&#65533;&#65533;&#65533;r&#65533;&#65533;>F H&#65533;v&#65533;&#65533;&#65533;/5c&#65533;
&#282;&#65533;&#65533;&#65533;f13&#65533;10a+D&#65533;&#65533;4&#361; 
&#65533;W&#65533;r$,&#1561;&#65533;&#65533;&#65533;h&#65533;&#65533;&#65533;y&#65533;#Y&#65533;&#65533;&#65533;'YA&#65533;&#65533;&#65533;MR m&#65533;@p.&#65533;&#65533;Ba@ &#65533; V@&#65533;Ep&#65533;&#65533;@&#65533;!'C&#65533;8A(|&#65533;@&#65533;&#65533;(& &#65533;&#65533;8
np 	0&#65533;(
&#65533;H&#17438;&#65533;&#65533;&#65533;&#65533;;"F&:&#65533;&#65533;|&#65533;)&#65533;Ts]!J<7&#65533;69&#65533;&#65533;HR&#65533;D=&#65533;&#577;p &#65533;&#65533; g[&#65533; &#65533;F&#65533;&#65533;&#65533;&#65533;1&#65533;@&#65533;&#65533;&#65533;&#65533;BBD&#65533;K'&#65533;2@\I&#65533;#\&#65533;&#65533;&#65533;&#65533;e&#65533;x&#65533;	&#65533;W	&#65533;P&#65533;+&#65533;$&#65533;(&#65533;V{&#65533;[&#65533;[&#1206;J&#1712;`&#65533;&#65533;&#65533;X`66&#65533;b&#65533;j&#65533;@&#65533;&#65533;&#65533;&#65533;0V&#65533;&#269;[S&S&#65533;&#65533;$%&#65533;&#65533;&#65533;^&#65533;fm&#65533;"S&#65533;&#65533;#K&#65533;PP&#65533;(&#65533;r&#65533;6U@G"&#65533;q/&#65533;JQ&#65533;&#65533;9&#65533;
j&#65533;GY0&#65533;&#65533;&#65533;	@ &#65533;&#65533;}&#65533;&#65533;$&#65533;)&#65533;&#65533;hC&#65533;&#65533;]?&#65533;\&#1031;&#65533;(D_&#65533;&&#65533;PD$&#65533;&#65533;	M&#65533;w&#65533;&#65533;&#65533;H&#65533;22:&#65533;|1&#65533;&#51848;&#65533;l &#65533;JW&#65533;&#886;>&#65533;V&#1025;&#65533;3&#65533;@4&#65533;&#65533;9&#65533;&#65533;&#65533;&#65533;&#65533;
&#65533;&#65533;d@/&#65533;H&#65533;&#65533;AC"0:6&#65533;&#65533;&#1472;F&#65533;&#65533;p"&#65533;$&#65533;&#65533;a&#65533;]q&#65533;5] m&#65533;e\&#65533;R,$y&#65533;c&#65533;&#65533;!&#65533;&#65533;&#65533;P<&#65533;&#65533;\+=&#65533;2wi_&#65533;0/%&#65533;&#65533;&#65533;N"&#65533;&#65533;026&#65533;&#65533;6i|8&#65533;vh@&#65533;#&#65533;&#65533;k"=^xA&#65533;U&#65533;-le?&#65533;HA3&#65533;a[&#65533;&#65533; ;&#65533;&#65533;&#1346;{&#65533;&#65533;">&#65533;&#65533;@" 1Z u&#65533;n&#65533;`DD&#65533;T&#65533;jN~&#65533;K(Pu&#65533;&#65533;z^D!&#1120;G&#65533;&#65533;B(|&#65533;4&#65533;$&#65533;&#65533;&#65533;&#65533;&#1485;y&#65533;l!0&#65533;bF&#65533; Q&#65533;k&#65533;z&#65533;d&s&#65533;	x&#65533;1&#65533;&#65533;&#65533;&#65533;=&#65533;T&#65533;&#65533;&#65533;
z&#65533;<=&#65533;p&#65533;&#65533;&#65533;`&#65533; &#65533;o&#65533;&#65533;fB&#65533;6
&#176;b&#65533;&#65533;)&#65533;&#65533;0&#65533;rr&#65533;&#65533;W6&#65533;&#65533;6&#65533;&#65533;& |&#65533;bB&#65533;!4&#65533;_&#65533;r&#65533;  @ &#65533;&#65533;)&#65533;2&#65533;&#65533;P&#65533;}!&#65533;*&#65533; &#65533;&&#65533;&#65533;#&#65533;&#65533;R&#65533;&#65533;I1P,-&#65533;oD :pEgGRS&#65533;&#65533;[F&#65533;&#65533;:&#65533; &#65533;E3W~&#65533;8h&#65533;!&#65533;r\&#65533;&#65533;Q&#65533;}CdF&#65533;:&#65533;&#65533;#&#65533;&#65533;B5u'p&#65533;,&#65533;?:(-&#65533;=&#65533;\O&#65533;'&#65533;Q
_&#65533;w	&#65533;'2&#65533;	C	+&#65533;&#65533;&#65533;&#65533;*WT*5&#65533;&#65533;$&#65533; 
W
=&#65533;kM&#65533;h&#65533;a&#65533;Q`&#65533;&#65533;I&#65533;-&#65533;&#65533;l2&#65533;&'&#65533;&#65533;dh&#65533;&#65533;&#65533;R9&#65533;%&#65533;&#65533;&#65533;&#65533;&#65533;#&#65533;0&#65533;&#65533;s&#65533;&#481;&#65533;&#65533;W&#65533;&#65533;G&&#65533;&#65533;&#65533;&#65533;G&#65533;`A0&#65533;0&#65533;0! 4&#65533;&#65533;&#65533; &#65533;h&#65533;&#65533;/@N!0A&#65533;@[L&#65533; @k #*&#65533;w&#65533;f &#65533;hEaF
&#65533;r&#65533;i&#65533;2Frs&#65533;&#65533;&#65533;&#65533;x~&#65533;&#65533;s5!:-)' &#65533;CnFF&#65533;r-0;&#65533;s@&#65533;6&#65533;p` &#65533;&#65533;&#65533;2&#65533;&#65533;>&#65533;  W&#65533;&#65533;p`4G#&#65533;$@W&#65533;b&#65533;&#65533;N&#65533;&#65533;&#65533;&#65533;&#65533;n2=,&#277;&#65533;&#65533;w&#65533;1&#65533; &#65533;b;!&
&#65533;v 8&#65533;k&#65533;`OwRp&)&#65533;'&#65533;&#65533;%&#65533;r&#65533;%
	&#65533;(&#65533;&#65533;iw>&#65533;&#65533;.  t'&#65533;&#65533;&!&#65533;&#65533;0
>&#65533;^5&#65533;pCV$yHw&#65533;`=9&#65533;i&#1062;+0@&#65533;t&#65533;pBEu	&#65533;~,`r xH(R B&#65533;&#65533;-&#65533;&#530;&#65533;&#65533;\&#65533;&#65533;&#65533;&#65533;r\2iF&#65533;&#65533;s3YR&#65533;&#65533;j	&#65533;,&#65533;dF&#65533;p
*&#65533;$@1&#65533;&#65533;&#65533; &#65533;t&#65533;&#65533;@V&#65533;GoA&#65533;&#65533;&#65533;c&#65533;h&#65533;T&#65533;D&#65533;&#65533;d&#65533;3&#65533;U&#65533;0U&#65533;`&#65533;T	&#65533;&#1224;&#65533;8&f7&#65533;1`3>P&#65533;*&#65533;&#65533;G(&#65533;&#65533;&#65533;'&#65533;&#65533;L&#65533;A	&#65533;j&#65533;`=&#65533;d&#1345;(r&#65533;&#65533;f(0h&#65533;<&#65533;dr&#65533;\!&#1567;&#65533;s0&#65533;I]&#65533;w&#65533;p &#65533;&#435;&#65533;X&#65533;4&#65533;&#65533;^&#65533;&#65533;&#1664;&#65533;&#65533;R&#65533;F+@&#65533;&#65533; &#65533;,&#65533;2:&#65533;}&#65533;Q"&#65533;&#65533;]<&#65533;Ds&#65533;w&#65533;Z&#65533;&#65533;1A7&#65533;&#65533;&#65533;ER&#65533;,@1A&#65533;CFv&#65533;r)&#65533;&#65533;*&#65533;<*&#65533; S&#65533;P>&#65533;<&#65533; oa&#65533;[i7&#65533;&#65533;\&#65533; 7&#65533;#1P&t&#65533;&#65533;	JZ'0>6B&#65533;&#65533;&#65533;r&#65533;&#65533;&#65533;&#65533;
&#65533;&#65533;70&#65533;&#65533;Vo&#65533; &#65533;&#65533;k&#65533;&#65533;
m9&#65533;&#65533;&#65533;J&#65533;&#65533;	&#872;&#65533;(&#65533;2L4M&#65533;d&#65533;&#65533;
&#65533;&#65533;&#65533;&#65533;&#65533;2&#65533;!&#65533;&#65533;&#65533;$&#65533;&#65533;&#65533;0&#65533;'X&#65533;f&@&#65533;&#65533;&#65533;0! &#65533;&#65533;&#65533;&#65533;@&#65533;&#871;`,Ga,&#65533;p&#65533;	&#65533;@ ;0g?&#65533;8;`_J&#65533;W*s[&#65533;+&#65533;&^&#1692;&#65533;&#65533;rF&#65533;8&#65533;,#Q[&#65533;&#65533; &#65533;aP,&#65533;&#65533;&#65533;&#65533;'&#65533;p7 Pr
&#65533;&#65533;#`&#65533;0&#65533;u&#65533;ed&#65533;&#65533;&#65533;^%&#65533;&#65533;&#65533;&#65533;&#65533;Hu2&#65533;&#65533;0c&#65533;&#65533; o&#65533;2&#65533;bh!&#65533;c&#65533;&#65533;r&#65533;Y&#65533;3>x8 0`A&#65533;&#65533;x&#65533;2&#65533;&#65533;&#65533;W&#65533;V&#65533;&#65533;&#1258;)S	:&#65533;&#65533;&#65533;24y1H &#65533;&#65533;B&#65533;&&#65533;&#65533;+P&#65533;&#65533;&#65533;&#65533;1&#65533;$&#65533;
#&#65533;I&#65533;d &#65533;&#65533;pot|	PC558&#65533; &#65533;@@&#65533;dj-&#65533;&#65533;&#65533;2&#65533;&#1719;4&#65533;&#65533;&#65533;&#65533;&#65533;he&#65533;^&#65533;1&#65533;&#65533;(&#65533;&#966;u&#65533;@&#65533;0'0pS&#65533;QB&#65533;&#65533;)@&HY&#65533;&#65533;
@C&#65533;&#65533;&#65533;Z&#65533;0* $&#1049;&#65533;&#65533;nO&#65533;\cr&#65533;&#65533;z.&#65533;@&#65533;&#65533; .&#65533;m
@&#65533;p`&#65533;4,  =&#65533;e&#65533;3&#65533;&#65533;bP&#65533;J&#65533;&#434;&#65533;D	&#65533;A#&#65533;f&#65533;lRH*&#65533;0d	&#1803;&#65533;&#65533;&#65533;UY5o&#65533;&#65533;&#65533;%&#65533;R[ L(H&#65533;&#65533;&#65533;ikM&#65533;wIit|>t&#65533;&#65533;&#65533;H&#65533;g&iD&#1378;&#325;-&#65533;~&#65533;&#65533;&#65533;&#65533;&#65533;s@\)wD&#65533;E&#65533;a#&#65533;f@ &#65533;&#65533;#&#65533;f&#65533;&#65533;t&#65533; &#65533;&#65533; &#65533;&#65533;IJbO&#65533;&#65533;L8&#65533;W&#65533;H&#65533;&#65533;Jl&#65533;&#65533;7w&#65533;M&#65533; Jnr&#65533;&#65533;3&#65533;&#65533;
&#65533;&#65533;k&#65533;&#65533;Zre3&#65533;&#65533;&#65533;&#65533;&#65533;S&#65533;&&#65533;u&#65533;&#65533;&#65533;&#65533;&#65533;&#65533;Q*PTu@u5&#65533;&#65533;&#65533;&#65533;&d&#386;Ql&#65533;&#65533;&#65533;&#65533;&#65533;UV&#65533;&#65533;&#65533;t&#65533;&#65533;$&#65533;Rw&#65533; = &#65533;]!(&#65533;f&#65533;p&#65533;`&#65533;e&#65533;Q &#65533;,&#65533;&#65533;#[wm"[&#65533;K&#65533;5u +&#65533;&#65533;&#65533;&#65533;7yP"&#65533;&#65533;&#65533;X&#65533;&#65533;&#65533;&#65533;&#65533;<E&#65533;&#65533;\ &#65533;&#65533;s&#65533;E"6&#65533;&#65533; &#65533;&#65533;8&#65533;Cid&#65533;f!&#65533;q &#65533;[A
&#65533;&#65533;&#65533;&#65533;#[&#65533;&#65533;`y>r &#65533;
&#65533;0`&#65533;&#65533;&#65533;3&#65533;0 '&#65533;&#65533;@&#65533;s&#65533;x&#65533;&#65533;D6'&#65533; O&#65533;&#65533;J&#65533;&#65533;&#65533;`.&#65533;/&#65533;&#65533;&#65533;QW&#65533;&#65533;&#65533;5&#65533;&#65533;&#65533;&#65533;&#65533;&#65533;&#65533;&#769;&#65533;b
[&#65533;n&#65533;&#65533;q&#65533;j&#65533;&#65533;&#990;U(&#65533;m&#65533;&#65533;&#65533;oW&#581;8%P&#1980;&#65533;&#65533;Vz&#65533;&#65533;pL-&#65533;&#65533;&#65533;	l&#65533;&#65533;&#65533;H&#65533;f$&#65533;^&#65533;&#65533;&#65533;d&#1330;fs&#65533;[&#65533;P&#65533;i&#65533;&#65533;X*s&#65533;9&#65533;8&#65533;9&#65533;	&#65533;&#65533;(&#65533;&#65533;}&#65533;j ,&#65533;UF&&#65533;f&#65533;rC4J3&#65533;&#65533;&#65533;R&#65533;&#65533;d&&#65533;&5@&#65533; &#65533;/&#65533;P&#65533;&#65533;&#65533;&#65533;&#65533;&#65533;78&#65533;,&#65533;&#691;&#65533;&#65533;&#65533;w"pt&#65533;&&#65533;@Y&#65533;e@&#65533;&#65533;8&#65533;&#65533;&#399;&#65533;&#65533;z&#65533;,&#65533;&#65533;&#968;|=?K&#65533;&#65533;o%V&#65533;&#472;&#65533; mm&#65533;&#65533;@c&#65533;x&#65533;z	" +&#65533;&#65533;&#65533;&#65533;&#65533;Af"0&#65533;	&#65533;(p&#65533;&#65533;H&#65533;C,&#65533;\1P%q&#65533;-`O=&#65533;$@&#65533;&#65533;&#65533;0R%Gg2M:&#65533;&#65533;DV&#65533;&#673;&#65533;&#65533;&#813;&#65533;8&#65533;&#65533;&#65533;&#65533;s&#65533;&#65533; @ Rz&#65533;A&#65533;&#65533;C0&#65533;,&#65533;&#65533; &#65533;&#65533;&#65533;&#65533;&#65533;&#1040;L&#65533;&#65533;;#pCq"&#65533;5 1H-e&#65533;J&#65533;p p7&#65533; x&#65533;x&#65533;&#65533;k&#65533;`&#65533;*0Pqd1&#65533;&#65533;&#65533;$`f&#65533;|
&#65533;`&#65533;&#65533;&#65533;&#65533;6&#257;A&#65533;1 &#65533;&#65533;&#65533;&#65533;&#65533;&#65533;&#65533;&#65533; &#65533;Y-&#65533;z!&#65533;=dq&#65533;&#65533;&#65533;
s&#65533;&#65533;&#65533;>p&#65533;&#298;&#65533;0&#65533;yl
)&#65533;&#65533;
&#65533;7y&#65533;@Z#($3 (&#65533;X&#65533;&#65533;T&#65533;&#65533;&#65533;&#65533;&#65533;7&#65533;&#65533;g	&#65533;O$B&#65533;&#65533;g&#65533;2&#65533;&#65533;f&#65533;&#565;&#65533;7&#65533;&#65533;`>!/&#65533;&#65533;&#65533;,&#65533;a:&#65533;&#65533;.&#65533;&#65533;|>&#65533;f 0&#65533;&#65533;yi,&#65533;:&#65533;&#65533;|&#65533;0&#65533;q&#65533;\&#1868;@s&#65533;&#65533;Ja&#65533;&#65533;) ?&#65533;&#65533;0+&#65533;(&#65533;P&#65533;&#65533;a&#65533;&#65533;YGj&#65533;P&#65533;;&#1821;&#538;FQ&#65533;#&#65533;$/&#65533;	0&#65533;Z&#65533; &#65533;&#65533;&#65533;W1&#65533;&#65533;&#65533;p&#65533;>&#65533;&#65533;	&#65533;&#1054;&#65533;&#65533;&#65533;q&#65533;&#65533;p&#65533;&#65533;r1&#65533;&#65533;&#65533;T&#65533;&#65533;Wm&&#608;&#65533;{B<"&#65533;CjH&#65533;&#65533;3&#65533;&#65533;&#65533;&#65533;OeTk$PV&#65533;+$&#65533;&#65533;&#65533;@(&#65533;&#65533;&#1967;>&#65533;!	 &#65533;&#65533;7D5&#65533;Uf_
&#65533;&#65533;&#65533;c.e&#65533;^&#65533;.&#65533;b:At&#65533;p,A<&#65533;?&#65533;&#65533;:&#65533;,@=&#65533;&#1140;&#65533;d&#65533;&#65533;
F&#65533;S&#65533;&#65533;>s7&#65533;pJ&#65533;}&#65533;&#65533;&#65533;xLfB&#1009;H&#748;&#65533;&#65533;q&#65533;&#65533;QUWt7&#65533;3&#65533;&#65533;7&#65533;&#65533;#&#65533;&#65533;(&#65533;@W&&#65533;i5)P&#65533;&#65533;&#65533;# &#65533;&#65533;&#65533;&#65533;&#65533;&#65533;=1@ &#65533;&#65533;@ &#65533;&#65533;&#65533;&#65533;&#65533; &#65533;&#65533;K&#65533;&#65533;&&#65533;	=&#65533;K&#65533;&#65533;&#65533;&#65533;F&#65533;_&#65533;&#65533;@&#65533;V&#65533;a&#65533;
S#&#65533;-!Pdq &#1075;&#65533;r6&#65533;&#65533;&#65533;""@ 2&#65533;&#65533;&#65533;3 &#65533;4&#65533;&#65533;J&#65533;r &#65533;rP&#65533;&#65533;&#65533;&#65533;&#65533;&#65533;YZ&#65533;/&#65533;&#973;&#65533;&#65533;&#65533;&#65533;.^#E &#65533;O>&#65533;&K&#65533;j&#65533;&#65533;ZH&#65533; =&#133;IC5C&#65533;y&#65533;o&#65533;&#65533;&#65533;=&#65533;&#141;G&#65533;&#65533;q&#65533;)&#65533;dS&#65533;:&#65533;&#65533;A(4B&#65533; &#65533;&#65533;#+ &#65533;-)O&#65533;)&#65533; &#65533;&#65533;&#65533;yd=.&#65533;&#65533;5+0&#65533; &#65533;&#65533;z&#65533;B	&#65533;Q&#65533;>&u"&#65533;&#65533;&#65533;&#65533;&#65533;&#65533;)&#65533;&#65533;&#1121;`&#65533;
l&#65533;%&#65533;&#65533;&#65533;e&#65533;&#65533;11""&#65533;&#65533;.*&#65533;!!+$! --!!=&& &6;&		& 7	
	;B&#65533;7 &#65533; &#65533;&#65533;&#65533;&#65533;&#65533;&#65533;&#65533;&#65533;&#65533;&#65533;&#65533;&#65533;&#65533;&#65533;&#65533;&#65533;&#65533;&#65533;&#65533;&#65533;&#65533;&#65533;&#65533;&#65533; 	
&#65533;?B&#65533;?
74&= &#65533;
8p&#65533;&#138;T&#65533;x&#65533;&#65533;@&#65533;&#65533;>&#65533;&#65533;C(i0&#194;&#65533;*\ d&#196;G&Z@hQmQ&#65533;|&#65533; &#65533;&#65533;8l&#65533;mB&#65533;2Tp&#65533;&#65533;E&#65533;i&#65533;	p!&#65533;&#406;&#65533;U&#65533;p&#65533;&#132;	N&#65533;9&#65533;&#65533;&#65533;&#65533;&#65533;11
d&#65533;y&#65533;&#65533;0h&#65533;&#65533; *TH1`&#65533;&#65533;6P+&#65533;&#65533;&#65533;&#65533;EA$X&#65533;&#65533;&#65533; &#65533;&#65533;&#65533;^&#65533;&#65533;A@2&#65533;0`&#65533; &#65533;X&#65533;xp&#65533;R &#65533;X&#65533;&#65533;&#65533;&#65533;&#65533;+&#65533;hP&#65533;D&#65533; 4&#65533;c&#65533;&#65533;&#65533;~&#1912;&#65533;@&#526;&#65533;O&#65533;lY:h&#65533;Y&#65533;N&#65533;&#65533;&#65533;&#65533;&#1587;k&#65533;v&#65533;s&#65533;&#65533;*NOH=&#65533;&#65533;v&#65533;&#733;&#65533;&#65533;&#65533;7$tPLb&#65533;cKTL(@&#65533;X&#65533;&#65533;&#65533; 1	`R ]2 "	&#65533;&#65533;
&&#65533;@&#65533;ELC5&#65533;&#65533;&#65533;P&#65533;$&#65533;`&#65533;&#65533;&#65533;&lq&#65533;S7.X&#65533;%h&#65533;&#65533;Le&#65533;`/V&#65533;&#65533;_&#65533;\5&#65533;PT&#65533;&#65533;B\&#65533;&#65533;.0&#65533;D&#65533;&#65533; %&#65533;&#65533; 61&#65533;4,&#1441;&#65533;70f&#65533;&#65533;"]M&#65533;&#65533;6&#65533;T&#65533; p&#65533;"<m"&#65533;&#65533;&#65533;%a,`&#65533;&#65533;lbR&#65533;C^&#65533;
 &#65533;PC	&#65533;&#65533;6&#65533;&#65533;B#&#65533;&#65533;,&#1072;Ko&#65533;$S&#65533;<? &#65533; s&#65533;1&#65533;L:&#65533;&#65533;C&#65533;v&#65533;&#65533;j&#65533;&#65533;E#&#65533;4&#1230;;&#65533;&#515;&#65533;y&#65533;  2=&#65533;b&#65533;, @@-h&#65533;&#65533;$&#65533; * &#65533;&#65533;&#65533;
&#65533;@&#65533;
&#65533;^&#65533;LN9&#65533;&#65533;&#65533;`&#65533;&#65533;$&#65533;tRa.&#65533;&#65533;&#65533;/.&#65533;&#65533;5:&#65533;&#65533;&#65533;(&#65533;&#65533;&#1794;&#65533;&#65533;=\&#65533;&#65533;&#65533;&#65533;&#65533;&#65533; 2 UQ&#65533;&#65533;$&#65533;U &#65533;
&#65533;D%$[&#65533;} &#134;&#65533;L&&#65533;Rm&#65533;&#65533;
&#65533;&#65533;@!&#65533;&#65533;]8&#65533; &#65533;	C@&#65533;5dV&#65533;&#65533;i&#65533;&#65533;&;} &#65533;&#65533;&#65533;&#65533;&#65533;W &#65533;-&#65533;0@g0&#65533;@&#65533;&#65533;K&#65533;X&#1024;&#65533;&#65533;J&#65533;&#65533;*&#65533;@&#65533;-|&#65533;J&#65533;&#65533;&#65533;&#65533;&#65533;&#65533;"&#65533;/?&#65533;m&#65533;&#65533;&#65533;L4&#1252;M&#65533;l&#65533;&#65533;&#65533;&#1771;&#65533;&#65533;N&#65533;&#65533;O&#65533;&#65533;&#65533;727&#65533;&#65533;B&#65533;	&#65533;&#65533;s@&#65533;l,&#65533;&#65533;Op &#65533;c-@&#65533;p&#65533;&#65533;t&#65533;&#65533;;&#65533;0&#65533;T&#65533;&#65533;&#65533;&#65533;fDa2"!Y=P&#65533;#&#65533;&#65533;&#65533;
L&#65533;n\&#65533; %7Z&#65533;&#65533;&#65533;&#65533;d0&#65533;^RU&#65533; .&#65533;&#65533;S&#900;&#65533;`&#65533;O&#65533;&#65533;&#65533;	d&#65533;&#65533;&#65533;&#65533;|K	&#65533;9&#1934; &#65533;&#65533;&#65533;l:m%H&#65533;&#65533;,@@&#65533;&#65533;0rB&#65533;&#65533;P%&#65533;&#65533;&#65533;`\m$,&#65533;)&#65533;[%|1&#65533;&#65533;&#65533;&#65533;P-&#65533;AH  &#65533; &#65533;&#65533;&#65533;&#65533;S &#65533; &#65533;&#65533;?&#65533;q&#65533; &#65533;&#65533;&#422;&#65533;&#1102;HGT&#65533;&#65533;&#65533;
W&#65533;&#65533;p&#65533;mntcGx&#65533;c|&#65533;&#65533;&#65533;I&#65533;	&#65533;&#65533;+&#65533;&#65533; Bnp *&#65533;7H&#65533;B.F,&#65533; &#65533;g&#65533;$&#65533;&#65533;|&#65533;!&#65533;XK\P&#65533;hm&#1368; &#65533;N#&#65533;&#65533;&#65533;`&#65533;06, !&#65533;]&#65533;{&#65533;&#65533;0&#65533;&#65533;	X&#65533;31Y_"&#65533;&#65533;'&#65533;&#46477;&#65533;<&#65533;&#65533;F&#65533;=&#65533;Bz!&#65533;	J&#1025;&#65533;&#65533;`&#65533;&#65533;&#65533;&#65533;b 1]&#65533;&#65533;&#65533;&#65533; &#65533;&#65533;&#65533;2s&#65533;&#65533;,&#65533; H&#65533;V&#65533;&#65533;
8w&#65533;&#65533;&#65533;&#65533;T&#1025;&#65533;-&#65533;Ap &#65533;&#65533;%&#65533;&#65533;&#1067;e&#65533;b&#65533;&#65533;&#65533;&#65533;&#65533;#B&#65533;C9&#65533;I&#427;LhU&#65533;&#65533;&#65533;&#65533;5Dh&#65533;V&#1308;&#65533;&#1116;l&#65533; 8&#65533;k,@	&#65533;&#65533;=&#65533;Y&#65533;H0&#65533;&#65533;&#65533;&#65533;1&#65533;&#65533;&#65533;3&#65533;&#65533;w&#65533;&#65533;0 &#65533;&#65533;&#65533;`w&#65533;&#65533;&#65533;&#65533;&#65533;&#65533;&#324;2&#65533;S&#65533;%&#65533;`&#65533;&#65533;`&#65533;U
&#65533;&#298;&#65533;I&#948;&#65533;G8&#65533;&#65533;
R ){x&#65533;&&#65533;&#65533;&#65533;J&#65533;`&#65533;&#65533;6Q&#65533; (&#65533;"@&#65533;&#65533;@&#65533;`*?&#65533;&#1989;> &#65533;r"&#65533;&#65533;&#65533;]&#65533;/&#65533; &#65533;&#65533;F&#65533;&#65533;&#65533;l&#65533;*zPF@&#65533;&#65533; H&#65533;$&#65533;&#65533;L*`e~4&#30590;&#65533;&#65533;wj&#65533;&#65533;&#65533;&#65533;8&#65533;X&#65533;u':&#65533;&#65533;&#65533;/&#65533;&#65533;( S
&#65533;&#65533;.&#65533;&#65533; &#65533;&#65533;&#65533;B`&#65533;Uh,h&#65533;A6&#65533;2&#65533;-h&#65533;&#65533;&#65533;&#294;	&#65533;`&#65533;X&#65533;&#65533;&#65533;&#65533;&#65533;$'5Q&#65533;&&#65533;@@B.0&#65533;iX7&#65533;<){&#65533;h&#65533;&#65533;V@ o&#65533;&#65533;&#65533;@
^V&#65533;%&#65533;&#65533;&#640;&#65533;&#65533;!&#65533;&#65533; Cp&#65533;f&#65533;&#65533;&#65533;9&#65533;&#65533;O
&#65533;&#1686;&#65533;$+h	&#954;&#65533;x&#65533;'&#65533;:&#65533;
p7&#65533;&#1796;&#65533;&#65533;&#65533;"&#65533; +&#65533;
&#65533;k&#65533;&#65533; ANb[&#65533;	F&#65533; &#65533;&#65533;34Ym,8@R1|v&#65533;&#65533;f6&#65533;)d&#65533;&#65533;&#65533;ZF;&#65533;&#65533;&#65533;7&#65533;&#65533;@>&#65533;&#65533;`&#65533;w&#65533;&#65533;<c&#65533;&#65533;=&#65533;&#65533; W&#65533;&#65533; 	&#65533;T&#65533;&#65533;&#65533;6&#65533;&#65533;&#65533;#&#65533;&#65533; U
T&#65533;&#65533;&#65533;d&#65533;&#65533;&#65533; &#65533;&#65533;&#65533;&#65533;,&#65533;!$&#65533;&#1941;!h&#65533;&#65533;S&#65533;^@@&#65533;&#65533;^>&#65533;6&#65533;[mt&#65533;3&#65533;&#65533;G@T&#65533;&#65533;QF$&#65533;3p&#65533;r&#65533;&#65533;e}&#65533;&#65533;&#65533;&#1338;` &&#65533;$PN&#65533;&#65533;&#65533;0&#65533;Qt&#65533;T&#1280;&#65533;T`&#65533;&#65533;&#65533;&&#65533;4?&#65533;&#65533;%;&#65533;&#65533;&#65533;,P$&#65533;bld&#65533; F0&#65533;
&#65533;&#65533;oQ&#65533;*&#65533;t &#65533;&#65533;{&#65533;&#65533;SDY&#65533;D<&#65533;mg:&#65533;S!&#65533;&#65533;&#65533;&#65533;H,
&#65533;L&#65533;r[&#65533;%&#1881;&#65533;&#65533;&#65533;b&#65533;&#65533;&#65533;E&#65533;&#65533;&#65533;C[&#65533;&#65533; &#1025;C u &#65533;&#1203;Et&#65533;&&#65533; Y&#65533;b&#65533;&#65533;&#65533;&#65533;&#65533;&&#65533;&#65533;u&#65533;8&#65533;@Rh~#Y&#65533;}%ND&#65533;>Q86|r\&#65533;)`&#65533;&#65533;&#818;&#65533;M&#65533;&#65533;@U&#65533;&#65533;A&#65533;&#544;&#65533;4
&#65533;&#65533;Q-B&#65533;&#65533;&#65533;g&#65533;&#65533;&#65533;s&#65533;&#65533;&#65533;-	&#65533;P"G\@}@&#65533;&#65533;&#65533;&#65533;+i&#65533;t&#65533;g&&#65533;z&#65533;&#65533;_D2 &#65533;\&#65533;!&#65533;y&#65533;K0&#65533;Q$P*&#65533;A&#65533;W&#65533;	P&#65533;&#65533;x2&#65533;7a&#65533;&#65533;&#1881;z&#65533;&#65533;mB&#65533;us&#65533;5&#65533;&#65533;&#65533;&#65533;s&#65533;&#65533;U&#65533;&#769;&#65533;&#65533;&#65533;&#65533;z`&#65533;o &#65533;&#65533;&#65533;&#65533;*&#65533;J&#65533;&#65533;&#65533;g&#898;p&#65533;4&#65533;&#65533;&#1090;FW`&#65533;QT&#65533;&#65533;&#65533; [2&#65533;#&&#65533;&#65533;j&#65533;&#65533;#HQ	6&#65533;&#65533;G&#65533;&#65533;f&#65533;&#65533;&#65533;&#65533;J&#65533;}&#65533;&#65533;&#65533;&4!|[;&#65533;&#65533;8X&#65533;uWdFP&#65533;l&#65533;C&#65533;&#65533;p5&#65533;&#65533;&#65533;&#548;&#65533;0,8&#65533;c<&#65533;&#65533;p@_dT:	"5&#65533;&#65533;&#65533;&#65533;&#65533;&#65533;&#65533;y&#65533;8f"R&#65533;S,0&#65533;#&#65533;&#65533;@3&#65533;&#65533;00>Q305&#65533;b&#289;|&#65533;n&#65533;`M&#65533; $&#65533;*<&#65533;=&#65533;n&#65533;w&#65533;(F&#65533;&#65533;*&#65533;%yy&#65533; &#65533;EC&#1606;zW&#65533; =&#65533;+ &#65533;	&#65533;y&#65533;! N&#65533;&#65533;b&#65533;:&#65533;qH&#65533;"p&#65533;&#65533;r &#65533;,  OD&#65533;&#65533;&#65533;/R !&#65533;	1&#65533;h&#65533;b&#65533;9&#65533;!&#65533;VtB&#65533;b04!=&#65533;&#65533;&#65533;{&#65533;&#65533;V+&#65533;	9&#65533;'1u`F	Cgvg&#65533;0
c(	ir&#65533;J&#65533;2&#65533;r&&#65533;-RQ&#65533; kpa&#65533;@	0p  &#65533;&#65533;&#65533;Q`&#1975;&#65533;5&#65533;fz,&#65533;&#65533;R&#65533;$&#65533;&#65533;,+p@&#65533;&#65533;&#65533;@&#65533;u&#65533;0B&#65533;&#65533;&#65533;`&#65533;d&#352; !&#65533;&#65533;&#65533;>f&#65533;)&#65533;&#65533;&#65533;'*&#65533;&#65533;R)8+&#65533;Vd&#65533;Yc8&#65533;pQp1&#65533;&#65533;+`&#65533;&#65533;V&#65533;&#65533;?&#65533;&#65533;0&#65533;h&#150;&#65533;-)& $&#65533;z{&#65533;	&#65533;&#65533;&#65533;2&#65533;&#65533;I&#65533;C &#65533;&#65533;c[&#65533;&#65533;T&#65533;F&#65533;$&#65533;&#65533;#3e]F&#65533;^&#65533;EA.=&#65533;W$!&#65533;&#65533;J&#65533;&#65533;p&#65533;&#65533;$&#65533;&#65533;4rU!&#65533;' 8*p@&#65533;C&#65533;&#65533;&#65533;&#65533;&#65533;&#65533;#&#65533; &#65533; pW&#65533;&#65533;&#65533;&#65533;uz &#65533;(E41&#65533;&#65533;&#65533;&#65533;,@ &#65533;"&#65533;5&#241;&#65533;&#65533;w&#65533;&#65533;&#65533;f6Pp%R)&#65533;&#65533;fd&#65533;&#65533;*2&#1282;4&#65533;nX&#65533;c&#65533;  &#65533;&#65533;Y&#65533;cS&#65533;&#65533;W&#65533;@&#65533;1&#65533;&#65533;&#65533;&#65533;&#65533;O&#65533;P&#65533;G'0 0 (C""&#65533;s&#65533;&#65533;%&#65533;g]&#65533;&#65533; p4N\Xib
L&#65533;.1 &#65533;&#65533;[&#65533;&#65533;'&#65533;0&#65533;$&#65533;D&#65533;&#65533;!&#65533;#&#65533;!&#291;p#&#65533;&#65533;HGW-Ui )&#65533;S&#65533;  o&#65533;&#65533;&#65533;}Sg&#65533;&#65533;I1 &#65533;&#65533;Sq!,&#65533;,@1@#&#65533;H &#65533;&#65533;&#65533;&#65533;V&#65533;W&#65533;p&#65533;&#65533;&#65533;yygS&#65533;&#65533;&#65533;&#65533;5&#1429;5$&#65533;&#65533;7&#65533;&#65533;&#65533;gg&#65533;?*&#65533;D7&#65533;&#1090;&#65533;&#65533;nd&#65533; &#400;c-h&#65533;\&#65533;&#65533;S5&#65533;A&#65533;L>&#65533; /`m&#65533;&#65533;&#65533;&#65533;L&#65533;&#65533;"&#65533;&#65533;H&#65533;&#65533;>A	u&#65533;?&#65533;S&#65533;AGL&#65533;&#65533;I:a&#65533;&#65533;r&#65533;|1x&#65533;/a"=3&#65533;K1&#65533;&#65533;}&#65533;&#65533;#pfG&#65533;0~v-&#65533;&#65533;6&#65533;:&#65533;&#65533;xB&#65533;^^B'&#65533;[&#65533;&#65533;#7&#1474;|A&#65533;7*O%%3&#65533;P&#65533;&#65533;p&#65533;@&#65533;'&#65533;&#65533;&#65533;L&#65533;P%&#65533;@O&#65533;w&#65533;
&#65533;&#65533;5&#65533;&#65533;&#65533;&#65533;&#65533;&#65533;n&#65533;V&#65533;&#65533;&#524;&#65533;)&#65533;&#65533;Jn&#65533;&#65533;&#65533;p&#65533;&#65533; y&#65533;d&#65533;&#65533;YY9&#65533;&#65533;.6u#&#65533;s&#65533;&#65533;|%0 p&#65533;`59&#65533;:&#65533;"&#65533;&#65533;!&#65533;gQ~&#65533;2 9&#65533;51 k&#65533;P&#65533;&#65533;{&#65533;&#65533;{c&#65533;$g%&#65533;H&#65533;B0^&#65533;za&#65533;H%*gD&#65533;&#65533;&#65533;` &#65533;&#65533;&#65533;Q&#65533;E#q&#65533;&#65533;=&#65533;VZ&#65533;~&#65533;&#65533;b&#65533;7&#65533;eI &#65533;&#65533;f&#65533;&#65533;{&#65533;&#65533;&#65533;`&#65533;&#65533;s'&#65533;&#65533;&#65533;+&#65533;&#65533;S&#65533;L&#65533;.	&#65533;3D&#65533;+ &#65533; 8&#65533;&#65533;&#65533;&#65533;!&#65533;&#65533;a&#65533;&#65533;&#65533;A&#65533;&#1369;j&#65533;e&#65533;&#65533;&#65533;&#65533;&#65533;7&#65533;qNv&#65533;A&#65533;Q&#65533;&#65533;&#65533;&#65533;Qc&#65533;0&#65533;&#65533; ` (&#65533;&#65533;@0&#65533;q &#65533;#0(&#65533;$4&#65533;v&#65533; :&#65533; &#65533;&#65533;&#65533;"&#65533;WQ3&#65533;j &#65533;E&#65533;`3&#65533;J&#1034;h&#65533;/&#65533;1*&#65533;&#65533;&#65533;!&#65533;p&#65533;&#65533;&#65533;!C&#65533;S&#65533;S&#65533;"&#65533;`%&#65533;!i?F% *&#65533;!&#65533;p`&#65533;&#65533;HzQ&#65533;&#65533;E]&#65533;` 1a3edP&#65533;p8W&#65533;&#65533;&#65533;0p&#65533;8/k &#65533; &#65533;&#65533;A&#65533;2&#65533;&#65533;a	&#65533;w@&#65533;B/&#65533;&#208;&#65533;&#65533;@o	 &#65533;&#65533;m&#65533;&#65533;h&#65533;&#177;&#65533;&#65533;XG&#65533;*&#65533;&#65533;&#65533;)&#65533;L&}3&#65533;&#65533; (+&#65533; 9@f&#65533;^&#65533;&#65533;SZ &#65533;&#65533;Tr.0&#1033;
&#65533;!&#1619;mK[&#65533; &:&#65533; &#61100;&#65533;@&#65533;1&#65533;-&#65533;&#65533;U&#65533;1&#65533;&#65533;&#65533;9&#65533;&&#65533; &#65533;P;u&#65533;@&#65533;$E&#65533;bK&#65533;8%,`P&#65533;'&#65533;&#1024;`&#65533;&#65533;&#65533;<&#65533;^&#1018;&#65533;nq"<Q&7&#65533;/0$&#65533; Lj&#65533;+&#65533;&p&#65533;&#65533;&#65533;7 $&#65533;&#65533;,&#65533;&#65533;:&#65533;&#65533;&#65533;&#65533;bp55&#65533;&#65533;&#65533;P&#65533;&#65533;&#65533;&#65533;!6&#65533;*&#65533;jB&#65533;x&#65533;T&#65533;&#65533;@&#65533;B&&#1548;&#65533;&#65533;&#65533;&#65533;rd&#65533;&#65533;n&#65533;Y&#65533;&#65533;5ED-&#65533;+&#65533; #@V&#65533;_&#65533; ,&#65533;&#65533;p	O&#65533;&#65533;&#65533;r&#65533;T&#65533;k!&#65533;(AGJ&#65533;&#65533;k8i:&#65533;	'&#65533;=hc$`&#65533;=	&#65533;]v&#65533;PI&#65533;UX&#65533;	&#65533;p&#65533;&#65533;3&#65533;H&#65533;7&#65533;U&#65533; B7&#65533;T2&#65533;= &#65533;&#65533;x"q&#65533;:f&#65533;'P&#65533;B&#65533;&#65533;&#65533;3u&&#65533;&#65533;(&#1048;&#65533;&#65533;@	1p&#65533;T&#65533;~&#65533;&#65533;+$&#65533;:`&#65533;&#65533;a&#65533;&#65533;
&#65533;5)5BHX&#65533;&#65533;&#213;&#65533;)*`&#65533;6A&#65533;&#65533;&#9494;ji&#65533;&#65533;&#65533;&#65533;&#65533;JX8&#65533;&#65533;)&#65533;&#65533;&#65533;&#65533;6&#65533;(p8O&#65533;&#65533;e&#65533;4&#65533;1f&#65533;s,&#65533;&#65533;&#65533;&#65533;+&#65533;8&#65533;5$;&#65533;rZ1K&#65533;P&#65533;4&#65533;&#65533;&#65533;b:&#65533;&#65533;&#65533;UN&#65533;&#65533;$&#65533;pl&#65533;E&#65533;&#1258;Q1 m&<&#65533;&#65533;O&#65533;:'9K &#65533;^Z&#65533;HB&#65533;"g	j&#65533;	&#65533;&#65533;!&#65533;&#65533;&#65533;s&#65533;9 &#65533;&#65533;"&#65533;<~&#65533;JA&#65533;&#65533;E&#65533;(&#65533;&#65533;GZ&#65533;&#65533;&#65533;K &#65533;@&&#65533;&#65533;p30&#65533; &#65533;(&#65533;9XI&#65533;&#65533;HFo9&#65533;'4&#65533;
&#65533;b&#65533;BCf&#65533;`&#65533;&#65533;`&#65533;&#65533;&#65533;Y&#65533;d&#65533;&#65533;( 5&#65533;&#65533;&#65533;&#65533;&#65533;Y&#65533;$'@&#65533;\xw&#65533;&#65533;&#65533;&#65533;DSQcQaBh6&#65533;APh&#65533;&#65533;&#4258;&#65533; &#65533;R&#65533; &#65533;{q.&#65533;&#65533;9`&#65533;&#65533;&#65533;7*"g&#65533; :P W&#65533;])"4&#65533; &#65533;[ ~&#65533;&#65533; [&#65533;&#65533;'&#65533;s&#65533;0&#65533;&#65533; 1&#65533;&#65533;C&#65533;&#65533;	&#65533;h&#65533;&#65533;$&#65533;F{&#65533;TJ0  &#65533; &#65533;0 :@&#65533;O1&#65533;_&#65533;"*b&#65533;&#65533;&#65533;&#65533;x36`&#65533;&#65533;&#65533;n&#65533;q&#858;&#65533;&#65533;&#65533;` _=na=&#65533;&#65533;&#65533;6iiN&#1666;&#65533;jk-X&#65533;&#1089;&#65533;&#65533;e&#65533;R &#65533;&#65533;b&#65533;e&#65533;%>=S0>R&#65533;/p&#65533;&#65533;q&#65533;&#65533;&#65533;&#65533;<2&#65533;&#65533;&#65533;&#65533;&#65533;D&#65533;+:$&#65533;3&#65533;&#65533;&#65533;!P&#65533;A Q&#65533;`&#7592; &#65533;hJ&#65533;&#65533; ;&#65533;S&#65533;15P]&#65533;"&#65533;X&#65533;1&#65533;&#65533; 4u:&#65533;l[ &#65533;b&#65533;3_j&#65533;o&#65533;&#65533;&#65533;|p ,&#65533;&#65533;&#65533;&#65533; &#65533;`&#65533;&#65533;?S&#65533;C&#65533;&#65533; @&#65533;` eB&#65533;O=&#65533;&#65533;&#721;&#65533;!&#65533;);&#65533;&#65533;&#65533;m,&#65533;&#65533;&#1082;a&#65533;&#65533;&#65533;2&#65533;&#65533;j &#65533;&#65533;zk-\}Y&#865;&#65533;e&#65533;=&#65533;&#65533;&#356;e&#65533;q\d&#65533;
&#65533;B&#65533;}t0!A&#65533;y&#1533;	&#65533;&#65533;&#65533;&#65533;3kD:&#65533;&#1678;Q&#65533;yd&#65533;G=D>&#65533;/ &#65533;&#65533;b|&#65533;&#65533;&#65533;&#65533; q)&#65533;&#65533;&#65533;!&#65533;&$&#65533;&#65533;^@0m&#65533;|&#65533;u.&#65533;&#65533;	&#65533;e.&#65533;GJ.&#65533;&#65533;&#65533;:&#65533;e&#65533;q&#65533;&#65533;r&#65533;Q;yg:0&#65533;	 4&#65533;p&#65533;&#65533; O)D&#65533;&#65533;U&~&#65533;&#65533;&#65533;yS&#65533;&#65533;&#65533;c&#65533;n~&#65533;e)&#65533;&#65533;~N&#65533;&#920;&#65533;1F+&#65533;P&#65533;5&#65533;n_&#626;Y&#65533;&#65533;D s&#65533;Du )Ve
&#65533;&#65533;~ 8Hi&#65533;14&#65533;&#65533;&#1858;30&#24035;qP&#65533;I=.0&#65533;&#65533;l&#65533;&#65533;&#65533;&#65533;&#65533;4?"&#65533;3&#65533;&#65533;P!&#65533;T0c&#65533;n&#65533;&#65533;&#65533;+&#1039;iG&#65533;&#65533;;&#65533;=&#65533;!&#65533;<xF]&#65533;I.&#65533;k?q &#65533;&#65533;8 2&#65533;&0!YJ*t[0/&#65533;&#65533; &#65533;H00R="&#65533;&#65533;=p&#65533;&#65533;1I<&#65533;WN#Uf&#65533;&#65533;?&#65533; &#65533;&#65533;&#65533;&#65533;&#65533;&#65533;&#65533;&#65533;<&#1850;&#65533;&&#65533;&#65533;&#65533;R&#65533;&#65533;&#65533;&#65533; 5TH&#65533;)&#65533;g&#65533;&#65533;N&#980;-V&#65533;&#65533;o`f&#65533; <&#65533;b-  :&#65533;&#65533;~K&#65533;CAJ&#65533;&#65533;&#65533;4&#65533;TN#i&#65533;:&#65533;&#65533;<r&#65533;;&#65533;&#65533;&#65533;&#65533;"}^-`z:Q&#65533;&#65533;(&#65533;&#65533;]&#65533; * 
w5Od;&#65533;&#65533;h}&#65533;3	&#65533;&#65533;&#65533;&#65533;[&#65533;&#65533;&#65533;!&#65533;&#65533;&#65533;fK&#65533;&#65533;  &#65533;+&#65533;&#65533;"+(( &#65533;&#65533; =$&#65533;$6,	#6&=7B??

;&#65533;&#65533;B	77 &#65533;&#65533; &#65533;&#65533;&#65533;&#65533;&#1446;&#1604;&#65533;&#65533;&#65533;&#65533;&#65533;&#65533;&#65533;&#65533;&#65533;&#65533;&#65533;&#65533;&#65533;&#65533;&#65533;&#65533;&#65533;&#65533;&#65533;&#1731;&#65533;&#65533; &#65533;&#65533;&#65533;
&#65533;&#65533;
&#65533;	&#65533;8[v&#65533;&#65533; &#65533;&#65533;&#65533;&#65533;B|&#65533;&#65533;&#65533; &#65533;4 A&#65533;&#65533;V&#65533;&#65533;a&#65533;&#65533;&#65533; < &#65533;!&#65533;&#65533;SRb&#65533;f&#65533;BV&#65533;@&#65533;&#65533;|&#65533; %&#65533;
*&#336; &#65533;&#65533;F&#65533;\&#65533;&#65533;&#323;5,&#65533;&#65533;`bH&#65533;D&#65533;&#65533;@lN&#65533;"6,&#65533;0!&#65533;*&#65533;`&#65533;&#65533;B&#65533;0%w&#65533;&#65533; `&#65533;A&#65533;&#65533;_F&#65533;r&#65533; `T&#65533;A &#65533;\!"&#65533;lt@&#65533;&#65533;&I&#65533;&#65533;&#130;-&#65533; Bp&#65533;&#65533;&&#65533;&#65533;&#65533;	&#65533;((A&#65533;`?&#65533;&#65533;&#65533;A2f&#65533;&#65533;A&#65533; &#65533;Ek&#65533;&#65533;&#65533;N&#65533;&#65533;&#65533;&#65533;&#1587;O&#65533;o&#65533;<z&#65533; $p&^&#65533;p`
&#65533;!8~7&#65533;&#65533;&#65533;&#65533;&#65533;7&#65533;1Z`&#65533;&#65533;&#65533;&#199;&#65533;l0Qb$&#65533;R	p&#65533;@i&#65533;&#65533;&#65533;D&#65533;&#65533;&#461;&#65533;&#65533;&#65533;`0KR&#65533;4&#65533;	&#65533;&#65533;B9A&#65533;&#65533;S ,0&#65533;!eD va&#65533;
5&#65533;@b.&#65533;&#65533;
'`&#65533;&#65533;&#65533;&#1025;\,
&#65533;(	&&#65533; 	&#65533;&#65533;&#65533;&#65533;"5&#65533;PA"&#65533;4&#65533; &#65533;U&#65533;(&#65533;&#65533;Pv&#65533;Q&#65533; &#65533; &#65533;u&#65533;(&#65533;&#65533;Y 0xPU&#65533;&#65533;@&#65533;
&#65533;&#65533;4&#65533;&#65533;:&#65533;@t D&#65533;`&#65533;		&#65533;&#65533;&#65533;&#65533;/&#65533;g&#65533;2&#65533;tZO&#65533;HC&#65533;t&#65533;ig&#43624;&#65533;&#65533;&#65533;u&#65533;A&#65533;L&#65533;D&#65533;y&#65533;&#65533;&#65533;&#65533;0&#65533;,&#1228;2&#65533;&#65533;r&#65533;&#65533;F$CD&#65533;&#869;B~&#65533;	&#65533;&#65533;&#65533;&#65533;p&#65533;&#65533;&#65533;&#65533;&#65533;X&#65533;CN&#65533;&#65533;Jpp&#65533;,B&#65533;&#65533;&#65533;&#65533;&#65533;&#65533;&#65533;&#65533;&#65533; oX(&#65533;&#65533;C&#65533;*&#65533;;&#65533;&#65533;&#65533;P&#65533;}@&#65533;EbR&#1618; @[&#65533;&#65533;&#65533;M&#65533;&#65533;&#65533;%) &#65533;d[&#65533;k&#65533;#s&#950;o ,0&#65533;&#65533;@&#65533;&#65533;&#65533;&#65533;:&#65533;`&#65533;&#65533;(&#65533;0&#65533;|p&#1628;&#65533;&#1024;O(&#364;`%Q&#65533;`&#65533;&#65533;
9&#65533; &#65533;-&#65533;@&#65533;&#65533;&#65533;[&&#65533;&#65533;A&#65533;D&#65533;&#65533;y&#65533;X&#65533;ip &#65533;&#65533;=&#1024;&#65533;J5&#65533;IG&#65533;8&#65533;&#65533;&#65533;&#65533;l&#65533;}&#925;&#65533;&#65533;*&#65533;&#65533;:&#65533;@&#65533;&#65533;tm&#65533;q&#652;W&#65533;	 &#65533;&#65533;(!&#65533;-e&#65533;&#65533;!$F&#65533;(&#65533;&#65533;E} 3!&#65533;0Q
/&#65533;p&#65533;- &#65533;&#1280;z\).#~]&#65533;A&#65533;&#65533;;&#65533;&#65533;&#65533;&#65533;&#65533;)&#65533;&#65533;&#65533; d&#65533;B.H&#65533;@()&#65533;&#65533;&&#308;&#65533;	&#65533;&#290;&#198;&#65533;&#65533;	,&#65533;	;&#65533;&#65533;&#65533;),&#65533; &#65533;
&#65533;&#1027;Q&#65533;}&#65533;J&#65533;&#65533;&#65533;&#65533;&#65533;&#65533;pS&#65533;l&#1033;J&#65533; &#65533;@@+&#65533;&#65533;&#65533;3&#65533;&#65533;'&#65533;O&#65533;&#65533;&#1312;t&#65533;PZ+ZpH@4H&#65533;q&#65533;&#65533;&#65533;I$kX&#65533;p&#65533;O&#65533;&#65533;9&#65533;&#65533;&#65533;&#65533;5&#65533;&#65533;&#65533;&#65533;&#65533;&#65533;&#65533;&#65533;&#65533;s&#65533;6+Z&#65533;&#65533;n&#65533;9&#65533;&#2006;&#65533;&#65533;&#65533; &#65533;&#65533;LP O<&#65533;x&#65533;&#65533;&#65533;
P0&#65533;&#65533;@#@5&#65533;&#65533;&#65533;$f&#65533;aAX@ ~=&#65533;&#65533;j&#1037;&#65533;1&#65533;&#65533;
&#65533;\ {x&#65533;&#575;&#65533;&#65533;/&#65533;  &#65533;&#65533;&#9595;&#65533;@L\&#65533;,&#65533;&#65533;&#65533;&#65533;@&#65533;6 &#65533;0&#65533;y@2&#65533;&#65533;L&#65533;&#65533;qI[\&#65533;&#65533;2&#65533;&#65533;&#65533;8&#65533;	&#65533;!&#65533;&#65533;^_&#65533;Q&#65533;I#&#65533;&#65533;h&#65533;	&#65533;&#65533; &#65533;&#65533;	4&#65533;!&#65533;&#65533;&#65533;#&#65533;P` $&#65533;(&#65533;p &#65533;M&#65533; =&#65533;&#65533;x,g&#65533;Qs&#65533;&#65533;&#65533;&#65533;9*<&#65533;&#65533;I&#65533;rj&#65533;3&#65533;Frj&#524;o&#65533;&#65533;&#65533;?&#65533;C&#65533;&#65533;&#65533; &#65533;H$Z`&#65533;T@&#65533;i&#65533;@&#65533;&#65533;\i&#65533;&#65533;&#65533; &#65533;&#65533;@+&#65533;&#65533;&#65533;&#65533;va&#65533;r&#65533;&#65533;`&#65533;&#65533;&#65533;u&#65533;_i &#65533;R&#65533;&#65533;d&#65533;1@&#65533;)&#65533;&#65533;&#65533; &#65533;&#65533; hJiP&#65533;h&#65533;&#65533;&#65533;&#65533;&#65533;6j@Y&#65533;G!&#65533;&#65533;&#65533;u3&#65533;&#65533;P0&#65533;A&#65533;A&#65533; #X&#65533;&#65533;&#65533;&#65533;`K*8^&#65533;5UT&#65533;e&#65533;5Z`<J<&#65533;&#65533;	&#65533;b&#65533;91&#65533;+&#65533;&#1059;&#65533;vA&#65533;@-&#65533;h0DIQ
p&#65533;1&#65533;&&#65533;&#65533;&#65533;p-&#65533;&#65533;X&#935;&#65533;&#65533;&#65533;*&#25388;d'&#65533;&#65533;Pd&#65533;
&#1006;&#65533;&#65533;&#65533;a&#65533;&#65533; &#65533;z&#1356;h *&#65533;A&#65533;&#65533;&#65533;&#65533;&#65533;@Z0&#65533;&#65533;I1{#	b"&#65533;J4BI/&#65533;&#65533;Q<&#65533;&#65533;V:&#65533;<h'&#65533;&#65533;&#65533;9&#65533;",#Fp&#65533;t&#65533;&#65533;( &#65533;&#65533;&#65533;&#65533;T&#65533;
H&#65533;&#65533;&#65533;&#65533; &#65533;&#65533;&#65533;+&#65533;A&#65533;)&#65533;x&#65533;&#65533;&#65533;&#65533;1&#65533;@&#65533;_&#65533;c&#65533;a&#65533;$&#65533;
d&#65533;&#65533;&#65533;%&&#65533;&#65533;JE38&#65533;A&#65533;:4&#65533;X\0p&#65533;&#65533;@Q&#1330;At&#65533;I z4&#65533;&#65533;h&#65533;#&#65533;Jy&#65533;]#m3&#65533;#6o&#65533;&#65533;&#10540;&#65533;w&#65533;c&#65533;&#65533;m&#65533; &#65533;<{&#65533;y&#65533;b&#65533;&#65533;ah&#65533;&#65533;H0&#662;&#65533;&#65533;&#65533; (&#65533;&#65533;QbA&#65533;&#65533;`&#65533;,&#65533;, &#65533;&#65533;&#65533;Z&#65533;Dl@.!&#65533;V	&#65533;h&#65533;&#65533;s&#65533;&#65533;"&#65533;&#65533;@?&#65533;h&#65533;J &#65533;}i&#65533;|&#65533;&#65533;UD0&#65533;F< E<H*bH&#65533;&#65533;&#65533;&#65533;+(A:&#65533;	P@.&#65533;`&#65533;&#65533;K&#65533;&#65533;/v6@&#65533;&#65533;&#65533; p&#65533;FF2&#65533; p 4&#65533;&#65533;DRB&#65533;&#65533;&#65533;%-F&#65533;`D&#65533;&#65533;&#65533;E5&#293;B&#65533;&#65533;p&#65533;&#65533;&#65533;1&#65533;&#1860;&#65533;>&#65533;&#65533;3&#65533;C&#65533;p&#65533;&#65533;&#65533;&#65533;&#65533;vd[E&#65533;x&#65533;CV&#65533;&#65533;3&#65533;|&#65533;&#65533;Z3&#65533;:H4/XK&#65533; &#32779;z&#65533;>,&#65533;H&#65533;YHJ;&#65533;&#65533; 8&#65533;
t&#65533;&#65533;&#65533;&#65533;J&#65533;&#65533;&#65533;&#140;\&#65533;&#65533;,&#65533;&#1114;&#409;&#65533;%7BAe&#65533;u&#65533;
&#65533;&#65533;tz@&#65533;P&#65533;7I&#65533;&#65533;&#65533;&#65533;Y&#65533; &#65533;F&#65533;;&#65533;&#65533;&#65533;Mg&#65533;k&#65533;@&#65533;&#65533;KQ&#65533;&#521;&#65533;&#65533;3 NCNO&#65533;v&#65533;b&#65533;&#65533;&#65533;&#65533;&#65533;&x&#65533;2&#65533;&#65533;6b&#65533;Y&#1064;]F7&#65533;c&#65533;l&#65533;W&#65533;&#65533;&#65533;&#65533;&#65533;&#65533;p&#65533;aG&#65533; &#65533;&#65533;c-&#65533;mm&#65533;&#65533;&#65533;,&#65533;v:&#65533;]&#65533;&#65533;/&#65533;&#65533;&#65533;&#65533;&#65533;&#65533;&#65533;&#65533;0&#65533;S[F$"&#65533;&#65533;&#65533;?&#65533;&#65533;m, FU|&#65533;&#65533;C&#65533;@O&#65533;#&#65533;0&#65533;b&#65533;P&#65533;&#65533;0&#65533;&#65533;&#65533;&#65533;&#65533;&#65533;Z&#65533;&#65533;2-pjv&#65533;&#65533;&#65533;&#65533;&#65533;%xLuM*R:&#65533;z(:pL&#65533;"37a&#65533;%&#65533; &#65533;(&#65533;&#65533;Y&#65533;&#65533;- &#65533;&#65533;(.&#65533;&#65533;&#65533;&#65533;*E&#65533;&#65533;&#65533;&#65533;&#65533;&OM&#65533;&#65533;z"7&#65533;, [h&#65533;{i&#65533;&#1598;	&#65533;&#65533;4v&#65533;&#65533;&#65533;&#65533;&#65533;]&#1888;^c2fC&#65533;&#65533;&#65533;`6u&#65533;w
&#65533;&#65533;j&#65533;d&#65533;&#65533;=&#65533;&#65533;5&#65533;&#65533;~&#65533;v&#65533;&#65533;O&#65533;o&#65533;/&#65533;&#65533;&#65533;ap&#65533;,&#65533;2	j4	,&#65533;&#65533;$L&#65533;&#65533;&#65533;T&#65533;&#65533;&#65533;,!"  +&#65533;QqF>p&#65533;_&#65533;@$F&#65533;q@s0,B!i#0&#65533;C9Bai*@U&#65533;&#65533;H&#65533;&#65533;\&#65533;&#65533;.(&#65533;e.R&#65533;&#65533;}-P-1`;s4k$f
&#65533;e&#65533;6X&#65533;*&#65533;%p&#65533;&#65533;&#65533;8&#65533;	 &#65533;8B&#65533;}X $&#65533; &#65533; 	&#65533;5=&#65533;A &#65533;7&#65533; 87&#65533;B&#65533;o'm&#65533;&#65533;&#65533;@&#65533;&#65533;&#65533;&#1545;&#65533;xN6&#65533;e&#65533;d&#65533;&#65533;&#65533;7[c&#65533;x&#65533;&#65533;M&#65533;n&#65533; &#65533;	&#65533;TD&#65533;&#65533;,&#65533;  &#818;,&#65533;&#65533;F&#65533;w &#65533;&#65533;7&#65533;&#65533;&#65533;&#65533;&#65533;&#65533;   Vq&#549;(&#65533;5pr&#65533;62&#65533;r|W"/"&#65533;TG&#65533;Rb}"P`&#65533;&#65533;`&#65533;&#65533;dR,(&#65533;P&#65533;&#65533;$P&#65533;&#65533;&#65533; &#65533;&#65533;&#65533;4]A&#65533;	&#65533;6&#65533;bRs&#65533;,&#65533;!&#65533;&#65533;&#65533;&#65533; * &#65533;:0[&#65533;&#65533;n&#65533;R &#65533;0t&#65533;&#65533;b&#65533;`)&#65533;&#65533;v&#65533;&#65533;EBpWd&#65533;Q&#65533;Bw&#65533;29&#65533;&#65533;If&#65533;&#65533;%|'d&#65533;&#65533;NT#$&#65533;&#65533;5&#65533;@B&#65533;,&#65533;L#@&#65533;&#65533;&#65533; &#65533;fj&#65533;&#65533;25.&#65533;  v&#65533;W&#65533;jE&#65533;&#65533;>&#65533;$&#65533;p&#65533;&#65533; &#65533;|>!&#65533;3 &#65533;sb!	&#65533;?8&#65533;&#65533;h4W&#65533;'0&#65533;&#1495;-`!q&#65533;]&#65533;u,&#65533;8!)&#65533;3r!	&#65533;&#65533;]&#65533;P&#65533;`&#65533;!&#65533;&#65533;i&#65533;&#65533;
"Q \g!&#65533;&#65533;(&#65533;&#65533;&#212;&#136275;&#65533;&#803;7$x&#65533;&#65533;!&#65533;&#65533;&#65533;Y&#65533;e&#65533;h 7&#65533;	H&#65533;&#65533;&#65533;&#65533; Y8I &#65533;&#65533;BZ&#65533;&#65533;&#65533;5&#65533;`M&#65533;&#65533;X&#65533;&#65533;d&#65533;&#65533;&#65533;t7p(&#65533;&#65533;(p&#65533;!00
&#65533;&#65533;&#65533;&#65533;R^$&#65533;=&#65533;1H&#65533;c r&#65533; [z1&#65533;u&#65533;&#65533;0 p9&#65533;D9&#65533;w *&#65533;&#65533;xQ2> &#784;`&#65533;&#65533;D&#65533;&#65533; u&#65533;_&#65533;&#65533;8Ktia1;#I-+P:+Q&#65533;q(B7&#65533;&&#65533;p&#65533;&#65533;h(,&#65533;&#65533;=`@&#65533;Bt&#65533;E;0i&#65533;A =&#65533;*h4 d3p &#65533;&#65533;&#65533;7x&#65533;&#65533;&#65533;d&#65533;&#65533;Np'n-i &#929;&#65533;9&#65533;T&#65533;&#65533;&#65533;&#65533;c&#65533;p&#65533;0&#65533;&#65533;&#65533;N&#65533; &#65533;&#65533;&#65533;C&#65533;$&#65533;&#65533;(-&#65533;(&#65533;%)&#65533;8+C 7AyQ/+&#65533;&#65533;8{a&#65533;PR&#65533;&#65533;c&#65533;x%&#65533;3&#65533; &#65533;&#65533;M 'r *0&#65533;&#65533;&#65533;d r&#65533;:0&#65533;T:&#65533; &#65533;p0*&#65533;&#65533;W U&#65533;ZC#(&#65533;^2&#65533;q}P
G&#65533;< (@
&#65533;]&#65533;$&#65533;&#65533;&#65533;P  y&#65533;p&#65533;&#65533;&#65533;&#65533;&#65533;HI&#65533;FCDoX&#65533;&#65533;?J&#65533;4&#65533;T5H~s7&#65533;&#65533;\c&#65533;&#65533;&#65533;<I+&#65533;&#65533;&#65533;U&#65533;&#65533;JtwY&#65533; (&#65533;&#65533;`jXaO&#1273;&#65533; &#65533;8A(&#65533;` &&#65533;eq)&#65533;&#65533;[&#65533;A	&#65533;(I&#65533;[&#65533;P&#65533;&#65533;&#65533;v(G3&#65533;A	=&#65533;$ 5_&#65533;:&#549;<GH&#65533;5&#65533;|2&#65533;5&#674;(=&#65533;?&#65533; &#65533;&#65533;X^@/Q 'pRKu $&#65533;_&#65533;p#0 Y&#65533;&#65533;x6@087
uj0&#65533;@ &#65533;&#65533;&#65533;~&#65533;&#65533;!&#65533;&#65533;8$&#65533; &#65533;?&#65533;7&#65533;&#65533;A&#65533;!B&#65533;&#65533;&#1142;&#65533;&#11355;&#65533;ec&#65533;8&#65533;j&#65533;&#65533;i 0x;w&#65533;&#65533;&#1588;5&#65533;&#65533;&#65533;&#466;q8J &#65533;&#65533;&#65533;8 	&#65533;&#65533;$0&#65533; f&#65533;B&#65533;&#65533;&#65533;&#65533;ZLC'SPD4 3&#65533;&#65533;z&#65533;&#65533;+0&#65533;!3&#65533;&#65533;&#65533; p&#65533;.&#65533;&#65533;.&#65533;9pE"pR3&#65533;&#65533;%&#65533;&#1176;`s&#65533;)Qo(a*&#65533;&#65533;&#65533;1kK,&#65533;&#65533;>B8&#65533;#&#65533;&#65533;p=A&#65533;&#65533;LM&#65533;O&#65533;ye&#65533;	p&#65533;&#65533;JY&#65533;w#B&#65533;Q;@Z&#65533;U7&#1834;&#65533;aS6&#65533;l&#65533;&#65533;T&#65533;w&#65533;a &#65533;T&#65533;&#65533;QCFf&#65533;Q&#65533;K&n&#65533;9)&#65533;`(&#65533;3&#65533;&#65533;&#65533;&#65533;&#65533;U&#65533;V&#65533;&#65533;W&#65533; 3C&#65533;ul&#65533; #0&#65533;$3&#65533;&#65533;3&#65533;&#65533; &#65533;*&#65533;
&#65533;?&#482;&#65533;&#65533;&#65533;T5>U-
J&#65533; &#65533;-	5;&#65533;Ty%&#65533;@-&#65533; &#853;j&#65533;&#65533;&#65533;Z&#65533;&#65533;
&#65533;&#65533;q&#65533;(]&#65533;L&#65533;,*1@&#65533;&#1144;&#65533;6&#65533;&#65533;&#65533;&`&#65533; &#65533;&`&#65533;&#65533;8&#65533;
 &#65533;d&#224;5&#65533;&#65533;~&#65533;&#65533;M&#65533;&#65533;&#65533;&#65533;&#446;h&#65533;&#65533;&#65533;&#65533;&#65533;&#65533;&#65533;@&#65533;7.&#65533;M&#65533;n&#65533;)fJZ?I+&#65533;a&#65533;&#65533;Lz&#65533;&#65533;&#65533;8J,:&#65533;&#65533;&#65533;$&#65533;&#65533;5'&#244;T&#65533;;&#65533;:@K?uA&#65533;w(_'&#65533;&#65533;2H&#65533;&#65533;&#65533;&#65533;&#65533;099Av&#65533;&#65533; 5&#65533;&#65533;~&#1026;- 8&#65533;&#65533;:y&#65533;&#65533;l
&#65533;G&#65533;&#65533;&#692;&#65533;&#65533;&#65533;&#65533;,&#65533;&#195;&#65533;LC(&#858;&#65533;8&#65533;6Y+&#65533;,&#65533;&#65533;R&#65533;EYx&#65533;Q&#65533;&#65533;5&#65533;&#65533;&#65533;vl&#65533;&#65533;
&#65533;&#65533;&#65533;7I&#65533;p3r*H	0&#65533;&#65533;&#65533;C&#65533;&#65533;&#65533;&#65533;MwS&#65533;6)N&#65533;$l	&#65533;W&#65533;&lp ,&#65533;&#65533;&#65533;&#65533;@&#65533;&#65533;&#65533;<&#65533;&#65533;&#65533;`/&#47600;&#65533;&#65533;pH&#65533;&#65533;&#65533;r&#65533;&#65533;#*&#65533;&#65533;DR'&#65533; J&#65533;N&#65533;	n:)	&#65533;	&#65533;&#65533;~-0$&#65533;L&#65533;&#65533;&#65533;&#65533;+&#65533;&#65533;:t&#65533;"&#65533;+	(&#65533;u7&#65533;*P#0L&#65533;A&#65533;`836t&#65533;&#65533;A&#65533;4v&#65533;gn&#65533;5&#65533;X&#65533;&#65533;&#723;&#65533;&#638;&#65533;06+t&#65533;b&#65533;&#65533;&#65533;&#65533;&#65533;&#1990;&#65533;&#65533;&#984;"B_+~c+&#65533;c&#65533;&#65533;L &#1626;&#65533;&#65533;7&#65533;P?&#836;u&#65533;&#65533;&#65533;&#65533;&#65533;&#65533;8t`(PA&#65533;q[>U&#65533;&#65533;&#65533;&#65533;&#65533;&#65533; &#65533;t&#65533;J&#180;h&#65533;u&#65533;&#65533;'&#65533;&#65533;&#65533;u&#65533;+&#65533;u)UR&#65533;	&#65533;P&#65533;i#@&#65533;TM&#65533;&#65533;&#65533;F&#65533;,={&#65533;&#65533;&#65533;(4&#65533;
&#65533;&#65533;DY|&#65533;&#65533;v"v&#65533;4&#65533;&#65533;&#65533;K&#65533;&#65533;&#65533;&#65533;u6&#65533;M&#65533;2&#65533;&#65533;-&#65533;&#65533;&#65533;&#65533;&#65533;&#65533;N&#65533;1&#65533;4&#1000;&#65533;B &#65533;i}&#65533;\&#65533;&#65533;RZ4&#65533;&#65533;(&#65533;&#65533;&#65533;QF-+&#65533;-&#65533;8'&#65533;L&#65533;K&#65533;,&#65533;F8&#65533;!W&#65533;&#65533;&#65533;$oX&#65533;&#65533;&#65533;&#65533;&#65533;&#65533;4,&#65533;Tq [&#65533;&#65533;&#65533;1&#65533;"6&#65533;&#65533;Z&#65533;&#65533;&#65533;&#65533;&#65533;&#65533; ,&#65533;/ao-2d'DQcC&#65533;n&#65533;@)&#65533;N 8&#65533;%&#65533;2&#65533;`<&#65533;&#65533;dx&#65533;&#1021;&#65533;[&#65533;7Y&#65533;F&#65533;s&#65533;&#65533;&#65533;&#65533;&#65533;&#65533;&#65533;x&#65533;&#65533;&#65533;&#65533;&#65533;&#1738;&#65533;)&#65533;&#65533;&#65533;&#65533;&#65533;+?&#65533;a&#65533;&#65533;a&#65533;lp&#65533;&#65533;&#65533;&#65533;-&#65533;&&#65533; &#65533;{&#65533;&#65533;a&#65533;&#65533;z9&#65533;&#65533;( &#65533;&#65533;,&#65533; &#65533;&#65533;k}QB&#65533;" &#65533;|u&#1335;V&#65533;\&#65533;4&#65533;7i,&#65533;&#65533;&#65533;d&#65533;&#65533;&#65533;: &#65533;&#65533;y&#65533;SS5.&#65533;&#742;&#65533;&#65533;LE&#65533;&#467;&#65533;ld&#65533;&#65533;&#39678;i,*7F&#65533;G&#65533;&#65533;2&#65533;&#65533;n&#65533;&#65533;&#65533;&#65533;&#65533;4&#65533;7&#1535;!&#65533;&#65533;2B&#65533;AZ&#166;&#65533;(&#65533;&#65533;xf>&#65533;Ve&#65533;C&#65533;&#65533;&#22966;&#65533;&#65533;&#65533;&#65533;x&#65533;d&#65533;U&#65533;&#65533;T&#65533;d>&#65533;P8&#65533;n>)&#65533;&#65533;&#65533;&#65533;&#65533;hI&#65533;&#65533;&#65533;&#65533;&&#65533;4&#65533;,&#65533;&#65533;&#65533;&#65533;1&#65533;p&#65533;B7&#65533;&#65533;&#65533;&#65533;&#65533;&#65533;&#65533;:P&#65533;&#65533;H&#65533;5&#65533;&#65533;=&#65533;l}g&#65533;z&#65533;&#65533;}Gd}&#65533;&#14194;&#65533;&#65533;lm&#65533;&#65533;&#65533;&#65533;?&#65533;:9&#65533;&#65533;&#65533;&#65533;&#1113;&#65533;v&#65533;5&#65533;~&#65533;z&#65533;5&#65533;&#65533; =&#65533; &#65533;&#65533;&#65533;L&#65533;O&#65533;&#65533;H5|&#65533;`,`&#65533;&#65533;Y&#65533;&#65533;&#65533;u j|&#65533;F&#65533;&#904;A&#65533;&#65533;SUvUK&#206;.&#65533;&#65533;&#65533;&#1932;&#65533;@&#65533;&#65533;w&#65533;<&#65533;&#65533;a&#65533;b<@L&#65533;#&#65533;&#65533;9&#65533;<&#65533;&#913;8&#65533;&#65533;^d&#65533;&#65533;&#65533;&#433;&#65533;&#65533;0Z&#65533;&#65533;&&#65533;Xsw6n&#65533;&#65533;|&#65533;m&#65533;N&#65533;A&#65533;w&#65533;&#65533;&#65533;&#65533;&#65533;Vn&#65533;&#65533;&#65533;&#65533;&#65533;C&#162;
 &#65533;M	&#65533;&#65533;&#1027;tbt&#65533;q&#65533;&#65533;&#65533;&#65533;&#65533;x6&#65533;&#65533;&#65533;u&#65533;&#65533; &#65533;&#65533;&#65533;&#65533;&#65533;&#65533;&#65533;uP(@ >&#65533;:&#65533;&#1047;&#65533;@C&#65533;&#65533;&#65533;&#65533;&#65533;&#65533;&#65533;S&#65533;M&#65533;&#65533;&#65533;y&#65533;&#65533;&#65533;&#65533;ULvPe&#1434;P&#65533;&#324;d&#65533;q]&#65533;&#65533;d&#65533;&#65533;W&#65533;<i&#65533;p6a&#65533;&#65533;u&#65533;E&#65533;&#65533;&#65533;m&#65533;N_&#65533;Y&#65533; ;)mw&#65533;&#65533;&#65533;&#65533;&#65533;1o&#65533;5&#1194;&#65533;n&#306;&#65533;-&#65533;&#65533;&#65533; &#65533;=&-$!=--=7> 6&#65533;&#65533;!!&#65533;::&#65533;&#65533;*,&#65533;&&#65533;&#65533;,!&#65533;&#65533;7--,!!*6& 7 
&#65533;6&&&#65533;&#65533; &7&#65533;	&#65533;&#65533;&&#65533;&#65533;	 	
B&#65533;?B&#65533;&#65533;?&#65533;?&#852; &#65533;&#65533;&#65533;&#65533;
		&#65533;&#65533; &#65533;&#65533; 4&#65533;@&#65533;&#65533; 1X&#65533;&#65533;&#65533;&#199;#J&#65533;H&#65533;&#65533;&#331;3j&#65533;&#561;&#65533;&#463; )>X&#65533;&#65533;$&#65533;B&#65533; &#65533;$&#562;A&#65533;&#65533;&#891;qC&#65533;&#65533;v&#65533;&#65533;&#65533;$&#65533;&#65533;&#65533;y&#65533;HK`&#65533;&#65533;Ql&#65533;H&#65533;&#65533;&#65533;&#65533;&#65533;(`&#65533;&#65533;d&#65533;X:@&#65533; &#65533;&#65533;&#65533;i&#65533;J &#65533;#&#65533;&#65533;8 m*	>&#65533;@ @&#65533;&#65533;x&#65533; A&#65533;&#65533;Y``&#65533;&#65533;4&#65533;1&#65533;&#65533;&#65533;h> =&#65533;y&#65533;,&#65533;&#65533;oC&#65533;Lg&#65533;F&#65533;s8&#1137;k&#65533;O&#65533;<|&#65533;d&#65533;&#65533;0&#65533;@P6<8&#65533;d&#65533;&#1784;s&#65533;&#65533;&#891;&#65533;&#65533;%&#65533;4&#65533;&#65533;8A&#65533;/a.3 Ahv;n&#65533;0w._"&#65533;I&#65533;Ac&#65533;&#65533;J&#65533;&#65533;v&#65533;&#65533;<&#65533;B&#65533;{&#65533;&#65533;e&#65533;&#65533;&#65533;&#744;&&#65533; &#65533;&#65533;Nn 1&#65533;&#65533;!&#517;&#65533; &#65533;=&#65533;&#65533;V*&#65533;&#1024;	&#65533;P[ &#65533;@2&#65533;0&#65533;T>&#65533;&#65533;$&#65533;&#65533;lw&#65533;&#65533;&#65533;&#1299;f;$&#65533;&#65533;srF&#65533;M&#65533;h&#65533;&#65533;&#65533;&#65533;s&#65533;&#65533;&#65533;@	W[I&#65533;&#65533;&#65533;&#65533;@)dH:&#65533;6&#65533;q&#65533;&#65533;&#65533;ZL&#65533;q&#65533;"h&#65533;&#65533;<&#65533;&#823;O[&#65533;0&#65533;Y[&#65533;&#65533;&#65533;&#65533;vuuxMSv}h&&#65533;&#65533;&#65533;&@ "&#65533;T&#65533;&#65533;B&#65533;r&#65533;k&#65533;Wt&#65533;XB{I0M8&#65533;)&#65533;C&#65533;&#65533;p&#65533;;&#65533;&#65533;&#65533;:=&#65533;9!&#65533;&#65533;\OO&#65533;#&#65533;w&#65533;	&#65533;&#65533;L&#65533;&#65533;&#65533;O&#65533;&#65533;h&#65533;&#65533;&#65533;&#65533;$m<)&#47924;&#65533;j&#65533;F#5&#65533;Pp'&#65533;&#65533;q&#65533;&#65533;&#65533;&#65533;b&#65533;&#904;.&#65533;$&#65533;&#65533;!&#65533;&#65533;,&#65533;\&#65533;&#65533;7&#65533;R&#65533;$O&#65533;H7&#65533;x&#65533;&#65533; >3&#65533;&#65533; =&#515;&#65533;&#65533;7&#65533;`H3&#65533;&#65533;T&#65533;&#65533;X"&#65533;{&#65533;Ic&#65533;SuM&#65533;&#65533;<&#65533; &#65533;u&#65533;&#65533;s&#65533;&#65533;i&#65533;M&#65533;h&#65533;3&#65533;&#1060;h&#902;&#65533;93&#65533;z&#65533;&#65533;&#65533;&#65533;&#65533;&#65533;&#65533;&#65533;&#65533;&#65533;&#65533;&#65533;&&#65533;C&#65533;&#65533;j&#65533;&#65533;(&#65533;&#65533;&#65533;,&#65533;&#19183;&#65533;&#65533;&#65533;&#65533;&#65533;&#65533;&#65533;&#65533;&#65533;b;&#65533;PZ&#65533;&<&#65533;&#65533;&#65533;A&#65533;s0=&#65533;	&#65533;&#65533;8&#65533;&#65533;&#65533;&#65533;4&#65533;&#65533;X&#1310;55&#65533;4&#65533;}&#65533;U&#592;GCaJ} )&#65533;$&#65533;&#65533;&#65533;5Y&#65533;M&#65533;^&#65533;&#65533;&#65533;&#65533;&#65533;aS4&#65533;c"9&#65533;DI&#65533;&#65533;x&#65533;w3&#864;f&#65533;j&#65533;%	[&#65533;9&#65533;l&#65533;&#652;7&#65533;&#65533;&#65533;&#65533;z&#65533;-,&#65533;&#65533;&#65533;&#65533;b&#65533;9&#65533;&#1609;&#65533;&#65533; &#65533;C4&#65533;^v&#869;&#65533;k&#65533;&#65533;V3&#65533;3	 D&#65533;&#65533;ys&#65533;&#65533;:S&#65533;&#65533;&#65533;u&#65533;;^]#H&#65533;R]V]&#65533;&#65533;&#65533;&#65533;&#65533;,&#65533;&#65533;gD&#65533;(&#65533;&#65533;0zu&#65533;&#65533;&#65533;&#65533;K&#65533;\&#65533;<&#65533;&#65533;&#65533;&#65533;p&#65533;y&#65533;&#35311;&#65533;&#625;>$&#65533;&#65533;&#65533;&#65533;&#65533;&#65533;w&#1072;&#65533;&#65533;&#65533;&#65533;&#65533;&#65533;(&#65533;&#14329;&#65533;&#1420;g8&#65533;&#65533;&#65533;j&#65533;.q-l:&#65533;&#65533;&#65533;JU&#65533;&#65533;&#65533;Z&#65533;&#65533;^0&#65533;&#65533;h&#65533;x&#65533;&#65533;F4&#65533;&#65533;&#1008;F3&#65533;td'7u&#65533;oQzF= &&#65533;&#65533;-50&#65533;X&#65533;&#65533;&#65533;iW&#65533;&#65533;&#65533;(&#65533;&#65533;9&#65533;|GJ&#65533;J*'&#65533;x&#777;8&#65533;&#65533;> 0!&#65533;&#65533;&#65533;T&#1982;&#1309;&#65533;9&#65533;&#65533;N&#65533;&#65533;R;r,a9&#65533;&#65533;&#65533;P&#65533;!&#65533;&#65533;mh&#65533;(&#65533;&#65533;&#65533;y&#65533;&#65533;>KC&#65533;	&#65533;&#65533;&#65533;X'JZTV&#65533;&#65533;&#65533;(&#65533;&#65533;g&#65533;&#65533;&#65533;?&#65533;&#65533;&#258;&#65533;&#65533;}&#65533;&#65533;$'I&#65533;J^&#264;)Y&#65533;P&#65533;%&#65533;U&#65533;&#65533;k&#65533;&#1341;&#65533;&#65533;&#65533;s&#65533;&#65533;&#65533;&#65533;&#13242;&#65533;\&#65533;B&#65533;,&#65533;&#65533;&#65533;&#4800;d&#65533;8&#65533;&#65533;&#65533;&#65533;&#65533;N&#65533;2&#65533;	&#65533;&#65533;&#65533;&#65533;&#65533;c3D&#65533;&#65533;g8&#65533;:&#65533;9&#65533;L&#65533;)52L&#65533;26Gc&#65533;HU&#65533;SI$&#65533;g&#65533;r&#65533;&#65533;!&#65533;{&#1387;&#65533;&#65533;
&#65533;&#65533;l &#65533;J&#595;&#65533;DK&#65533;1&#1094;&#65533;&#65533;kzFa&#65533;1 &#65533;&#65533;F&#65533;&#65533;CD&#65533;K&#65533;8
(P&#65533;unC&#65533;&#65533;&#65533;!&#65533;%&#65533;&#65533;=&#65533;w&#65533;&#65533;P?q&#65533;&#1614;w&#65533;nz&#65533;d&#65533;&#65533;&#65533;&#65533;m&#65533;#&#65533;&kJSRa&#65533;&#65533;&#65533;D&#65533;LgJS&#65533;&#65533;&#65533;H|&#65533;&#65533;&#65533;	&#65533;!R"&#65533;"8n&#65533;X&#65533;P&#65533;k8&#65533;lC&#65533;K &#65533;~&#65533;&#1338;0&#65533;5&#603;&#65533;:d&#65533;&#65533;&#65533;CF&#732;]&#1844;&#1587;w|fz3&#65533;C&#65533;&#65533;p/&#65533;@ RJ&#65533;&#65533;&#3045;&#65533;I&#65533;&#65533;~X&#1278;&#65533;&#65533;&#65533;&#65533;&#65533;&#65533;9X`%g&#65533;	&#65533;&#65533;&#65533;&#65533;&#1287;&#65533;*&#65533;&#65533;&#65533;&#65533;&#65533;$&#65533;&#65533;&#65533;n	&#65533;&#65533;s&#65533;h&#1386;5&#65533;:y&#65533;:&#65533;&#65533;,o&#65533;&#65533;Y2&#65533;&#65533;U&#892;=&#65533;S&#65533;&#65533;&#65533;"kd&#65533;&#65533; DI<&#65533;irR&#65533;Rw.&#65533;&#65533;.:o*X&#65533;)&#952;+A&#65533;<&#65533;&#65533;X*&#65533;{&#65533;0&#65533;&#65533;B&#65533;&#65533;}qS&#65533;X[8M1>LD{&#65533;&#65533;fw&#65533;&#65533;&#65533;&#65533;"&#65533;FuL&#65533;&#65533;1)K&#65533;R&#65533;&#65533;$&#65533;&#65533;dW&#65533;&#65533;6&#65533;&#65533;&#65533;&#65533;&#1662;&#65533;$dG>&#65533;&#65533;&#65533;`&#65533;=!&#65533;&#65533;&#65533;&#65533;&#65533;R&#65533;0&#65533;&#65533;(&#65533;,Z&#485;)&#544;&#65533;&#65533;&#65533;&#65533;&#65533;3&#65533;^&#65533;Mu&#65533;&#65533;(P!:a&#65533;&#356;&#65533;6&#683;}]e$&#65533;b&#65533;&#65533;8NL&#65533;&#65533;C&#65533;W{}qq&#65533;+N&#65533;&#65533;&#65533;&#65533;&#65533;&#65533;@M&#65533;&#65533;&#65533;&#65533;.&#65533;-t&#65533;&#65533;X&#65533;&#681;&#65533;f&#65533;&#65533;l&#65533;h&#65533;&#65533;&#65533;&#65533;&#65533;&#244;+ &#65533;&#567;&#65533;&#65533;53&#65533;o&#65533;d&#65533;#&#689;&#65533;>&#65533;&#65533;&#65533;&#65533;g`B&#65533;&#65533;=l&#65533;&#65533;&#65533;&#65533;\&#43821;<&#65533;Me&#65533;aYY!B&#65533;&#65533;&#65533;&#65533;.&#65533;&#65533;&#65533;'&#65533;&#65533;Jp&#65533;&#65533;n&#65533;&#831;n&#65533;1_&#65533;L&#65533;&#65533;&#65533;P&#65533;s&#65533;&#65533;m&#65533;2K&#65533;&#65533;&#65533;&#65533;-&#65533;_&#65533;*&K&#65533;G*&#65533;:&#65533;&#65533;CQ&#65533;&#65533;'&#65533;&#65533;&#65533;&#65533;&#65533;-.&#65533;&#466;&#65533;K&#65533;9&#65533;z-u&#65533;&#65533;&#562;7&#65533;x&#65533;&#1038;&#65533;&#65533;&#65533;&#65533;N&#65533;&#65533;&#65533;}&#65533;&#65533;!&#65533;&#65533;&#65533;jE&#65533;&#65533;o&#1637;p&#1872;%&#65533;|&#65533;&#65533;gZ&#65533;I&#65533;1&#65533;C&#65533;&#65533;'m=&#65533;I &#65533;Z#E&#65533;&#65533;&#65533;&#65533;o&#65533;,&#65533;w6&#1165;&#65533;&#65533;Ws&#65533;&#65533;g&#65533;1&#65533;&#65533;g&#65533;&#65533;y5&#717;&#65533;&#65533;&#65533;rl&#975;&#65533;&#65533;v&#65533;9 &#65533;&#65533;&#65533; &#65533;&#1385;&#65533;&#65533;&#65533;&#65533;&#65533;V9G&#65533;&#65533;
&#65533;S&#65533;VZ&#65533;&#65533;&#65533;&#65533;Se3D&#65533;X&#1751;&#65533;8rXN{<&#65533;@z9&#65533;*&#65533;#_U&#65533;+&#65533;9&#65533;&#65533;&#65533;M&#65533;&#65533;&#65533;&#65533;d&#65533;\&#65533;&#65533;J&#4796;&#65533;(?&#65533;O&#65533;`&#65533;&#65533;0&#65533;iNK.&#65533;&#65533;&#65533;&#65533;&#65533;&#65533;&#65533;IO&#65533;Ds&#65533;&#65533;&#65533;&#799;&#65533;*&#65533;&#65533;`&#65533;&#1116;&#65533;6&#65533;&#2037;&#65533;U&#65533;&#65533;&#65533;O&#65533;&#401;&#65533;{m'&#65533;&#65533;&#65533;&#65533;4&#65533;&#65533;&#65533;zk
N#&#65533;&#65533;&#65533;M&#65533;;&#65533;9?&#65533;&#65533;]&#65533;&#65533;&#65533;O&#65533;&#1195;&#65533;&#65533;l|&#65533;^g'&#65533;&#65533;n&#65533;!_-&#65533;#&#65533;&#65533;&#65533;gzn&#65533;&#65533;&#65533;&#65533;&#65533;&#65533;&#65533;O&#65533;&#385;Z&#65533;&#65533;&#65533;&#65533;c
&#65533;&#65533;&#65533;O&#65533;&#65533;&#65533;
&#65533;&#65533;&#65533;W&#65533;o&#65533;c&#65533;&#65533;Ab&#65533;&#65533;&#65533;&#198;&#65533;o{&#65533;&#65533;O&#65533;&#65533;[&#65533;&#65533;v2&#65533;&#1911;&#65533;&#65533;&#687;&#65533;9\&#689;&#65533;yP&#65533;~&#65533;&#65533;&#65533;@&#65533;&#65533;&#65533;_m&#65533;&#65533; &#65533;)#d&#65533;&#65533;Vt&G[&#65533;s&#65533;&#65533;c&#65533;s#Jw8&#65533;&#65533;[&#65533;&&#65533;x&#65533;&#65533;22&#65533;&#65533;q&#65533;>.&#65533;r&#65533;&#65533;t&#65533;&#65533;w&#65533;&#65533;c63K&#65533;f&#65533;&#65533;,&#1538;&#65533;&#65533;&#65533;&#65533;?8E?c&#65533;&#65533;8:&#65533;&#65533;+&#65533;>&#65533;&#65533;D&#65533;l&#65533;t&#65533;%_.x&#65533;g*&#65533;&#65533;@&#1540;N8\&#65533;wr&#65533;f_7&#65533;lE=&#65533;&#65533;Z&#65533;&#65533;&#65533;z1&#65533;[&#65533;&#65533;D&#65533;&#65533;&#65533;B&#65533;L&#517;h&#65533;&#65533;*c`&#65533;&#65533;w&#65533;&#65533;e&#65533;Y&#65533;&#65533;tX&#65533;"wD&#65533;~&#65533;&#65533;v^g&#65533;~&#65533;&#65533;&#65533;+&#629;`&#7427;_&#65533;&#65533;&#65533;&#65533;&#65533;&#65533;&#65533;&#65533;S&#65533;ro&#65533;&#65533;&#65533;h2hm&#65533;&#65533;&#65533;`&#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766;&#65533;&#65533;&#65533;&#65533;&#65533;&#65533;&#65533;&#65533;&#65533;&#65533;&#65533;&#1596;&#65533;&#65533;&#65533;&#217;&#65533;&#65533;&#65533;&#65533;&#65533;&#65533;&#65533;&#65533;&#65533;&#65533;&#65533;&#65533;&#1775;&#65533;&#65533;&#1794;&#65533;&#65533;&#65533;&#65533;&#65533;&#65533;&#65533;&#65533;&#204;&#65533;&#65533;&#65533;&#65533;@`&#65533;C&#65533; R&#65533;vP&#65533;&#65533;&#65533;#J4.&#1467;u&#65533;&#1337;r6&#65533;`C&#65533;&#65533;.j7&#65533;&#65533;&#595;'&#65533;aWo^&#151;!c&#65533;&#65533;2Z&#65533;&#65533;g&#65533;&#65533;9&#65533;%&#671;@&#65533;Jyp#&#156;&#65533;.&#65533;i&#65533;7&#65533;1_A&#65533;
&#65533;N&#65533;B&#65533;j&#1914;&#65533;eEDX&#65533;&#1620;I&#65533;#&#794;UQ=ku&#65533;&#65533;&#65533;&#65533;p&#65533;&#65533;J&#65533;&#65533;]S&#65533;&#1558;}&#65533;mY&#65533;f&#65533;5h a&#65533;&#65533;{&#65533;^\&#65533;,&#65533;&#65533;&#65533;#K~T/I&#65533;n^&#1780;&#65533;7&#65533;M!D&#65533;`&#65533;&#65533;&#65533;&#65533;E&#65533;8-G&#65533;&#65533;c&#726;&#65533;u$S&#65533;mA&#65533;j`@C&#65533;&#65533;"&#65533;&#65533;xg&#65533;&#65533;G<&#65533;q&#65533;&#65533;[&#65533;&#65533;;&#65533;&#65533;&#65533;&#65533;=&#65533;"]j63gJO&#65533;t&#65533;&#65533;i]{^&#65533;&#65533;w&#65533;&#65533;&#65533;&#65533;&#65533;,|&#65533;>&#65533;&#65533;&#1790;^&#65533;&#65533;&#65533;&#65533;&#65533;VI&#65533;&#65533;Tf&#1100;vx&#65533;&#65533;&#65533;  &#65533;	G&#1347;F&#65533;&#65533;r&#65533;)&#65533;&#65533;&#65533;[&#65533;1&#65533;abF]$&#65533;&#65533;K=&#65533;1&#65533;&#65533;|&#65533;&#65533;6rp&#194;&#65533;f&#1995;&#65533;v&#65533;y&#65533;&#65533;&#65533;x&#65533;=8&#1680;&#65533;Pd&#65533;iX&#65533;nQ&#65533;&#65533;&#17653;&#65533;&#65533;&#65533;s&#65533;)	&#1859;&#14151;&#65533;&&#65533;&#65533;`2hZ&#65533;dF&#65533;&#65533;!&#12477;	&#65533;&#65533;&#65533;Id&#65533;&#65533;&#65533;&#65533;<P&#27239;(R&#65533;&#65533;z&#65533;Ixa7h@&#65533;`	&#65533;y&#65533;E&#65533;&#65533;&#65533; )&#39203;&#65533;&#65533;&#65533;ok&#65533;&#65533;&#65533;&#65533;&#65533;&#65533;&#65533;`ZF&#65533;&#65533;&#65533;{&#65533;j&#65533;$&#65533;i&#771;p&#65533;&#65533;&#65533;:&#65533;J&#65533;&#65533;?*&#65533;&#65533;1&#65533;&#65533;&#65533;	(@&#65533;&#65533;&#65533;m*,&#65533;
"&#65533; &#65533;&#65533;BJ&#65533;&#65533;&#65533;&#65533;$i&#65533;UU&#65533;&#65533;&#65533;~6"V&#65533;&#65533;&#65533;mlR&#65533;D xS&#65533;	&#65533;o6`&#65533;i&#65533;&#65533; BD&#65533;&#65533;&#1920;&#65533;?$&#65533;&#65533;&#65533;]*K&#65533;
&#523;@ &#65533;&#1643;&#65533;&#65533;*&#65533;&#65533;&#65533;&#65533;ls&#65533;Z&#65533;nZ&#65533;&#65533;X&#65533;&#65533;&#65533;&#65533;&#65533;Cvq&#65533;&#65533;&#65533;&#65533;.&#65533;&#65533;*gi&#65533;&#65533;D@&#65533;i&#65533;
2&#65533;&#65533;B&#808;&#65419;&#65533;<&#65533;&#65533;&#65533;%P+&#65533;&#65533;&#65533;+&#65533;&#65533;4&#65533;&#65533;&#65533;&#65533;&#65533;&#458;&#65533;&#65533;&#65533;&#65533;&#65533;&#65533;&#65533;9O&#65533;el&#65533;V&#65533;&#65533;&#65533;W4&#65533;&#65533;b&#65533;k&#65533;&#65533;<3&#65533;3&#65533;  &#65533; &#65533;&#65533;-&#65533;&#65533;%y0&#65533;:&#65533;&#65533;&#65533;>*&#65533;&#65533;-&#65533;&#65533;&#65533;&#60463;u;&#50775;6hcj&#65533;!&#1166;,&#65533;^-&#65533;>&#65533;&#54599;2&#65533;)&#65533;&#65533;&#65533;&#65533;sB&#65533;&#65533;&#65533;&#65533;yY&#319;	&#65533;&#65533;C&#65533;^1w&#65533;e&#65533;&#65533;&#65533;&#65533;&#65533;&#65533;&#65533;&#1014;&#65533;&#65533;h&#65533;&#65533;@/&#65533;&#65533;&#65533;h&#65533;&#65533;&#65533;&#65533;6I&#65533;C
M&#65533;=&#65533;iV&#65533;|9&#65533;y!&#65533;&#65533;-x&#65533;&#1759;=&#65533;&#65533;&#65533;.Z6&#65533;&#166;&#65533;&#65533;&#65533;&#65533;&#65533;&#65533;&#65533;&#65533;F#&#65533;&#65533;&#65533;n&#65533;j&#65533;&#65533;&#65533;&#1227;&#65533;&#65533;&#65533;H/&#65533;&#65533;bJ&#65533;&#65533;&#65533;&#65533;&#1227;&#65533;&#65533;' 1oD&#65533;K&#65533;>&#1026;&C)&#65533;=C&#65533;&#65533;6&#65533;&#65533;&#65533;&#65533;XT&#65533;&#65533;6&#65533;&#65533;q&#65533;^n!&#65533;&#65533;B&#65533;&#65533;&#65533;"&#65533;_	&#65533;&#65533;50&#65533;`E&#65533;&#1356;&#65533;G&#65533;N&#65533;f&#65533;&#65533;&#65533;mt&#65533;<&#65533;P~&#65533;&#65533; A5&#65533;M&#65533;&#65533;d&#65533;&#65533;&#65533;&#65533;i%,!&#65533;b&#65533;&#1625;Oa-&#65533;"&#65533;&#65533;:&#65533;&#65533;&#65533;'&#65533;&#65533;Ng,&#65533;&#1645;W&#65533;&#65533;&#1416;,&#65533;'&#65533;q&#65533;&#65533;&#508;&#65533;&#65533;&#65533;Q
xf&#65533; &#65533;&#65533;I&#65533;&#65533;&#65533;D&#65533;hi$;&#65533;&#65533;h&#65533;&#65533;&#65533;&#65533;7&#65533;&#65533;&#65533;}$DShI0&#65533;K&#65533;^,,&#65533;&#65533;J&#65533;,&#65533;.C&#65533;b&#65533;&#65533;&#65533;&#65533;8$rx&#65533;&#65533;*&#65533;R&#65533;&#65533;&#65533;G&#65533;>&#65533;\ Ey4&#65533;&#65533;1&#65533;&#65533;&#65533;n&#65533;&#65533;&#65533;&#65533;k&#65533;
R@&#65533;&#318;N&#65533;-hz#O#&#1656;&#65533;_&#65533;{|&#1239;&#65533;&#65533;:S&#65533;&#65533;G&#65533;&#65533;i&#65533;&#1576;&#65533;&#65533;L'4j&#65533;#&#65533;Rx&#65533;&#65533;&#65533;&#65533;&&#65533;&#65533;&#65533;m@&#65533;g(i&#65533;&#65533;&#65533;Ma$&#65533;&#65533;7uV&#65533;]&#65533;lv&#65533;&#65533;&#65533;&#65533;4N>&#65533;&#65533;&#65533;&#65533;&#1026;&#65533;)g[&#65533;&#65533;&#65533;RpG-&#65533;"&#65533;<A0L&#65533;|z&#65533;W)&#65533;8&#65533;&#65533;&#65533;4|&#65533;&#65533;]&#1082;7&#210;&#65533;&#65533;l&#65533;&#65533;2s&#65533;:0&#65533;&#65533;[EK&#65533;&#65533;&#65533;1}&#65533;ND&#718;rtcT&#65533;"/&#65533;&#65533;L&#65533;&#65533;K&#65533;&#65533;&#1387;&#65533;-3&#65533;&#65533;&#1769;Ao&#1085;&#65533;&#65533;NX&#65533;!&#65533;L&#65533;&#308;&#65533;mbU&#65533;BO<`&#65533;&#65533;m&#65533;&#65533;&#65533;&#65533;c#&#65533;(&#65533;3&#65533;&#65533;&#65533;j&#65533;JX&#65533;&#65533;R&#65533;&#65533;hP&#65533;&#65533;Ovbd&#65533;&#65533;&#65533;)&#65533;]&#65533; &x'&#65533;f8&#65533;L&#65533;j<(&#65533;D&#65533;j&#65533;&#65533;1&#65533;&#65533;&#65533;'&#65533;&#422;R
M&#65533;&#714;p&#65533;T.&#65533;&#65533;3&#65533;R,b&#65533;Y&#65533;&#65533;EO&#65533;&#65533;&#65533;#}f&#65533;>&#742;.&#65533;&#65533;D&#65533;&#65533;&#65533; &#65533;&#65533;5VS&#65533;&#65533;MM&#65533;v&#65533;&#65533; A&#65533;&&#65533;Z&#1246;t&#65533;Rc[k&#65533;0^&#65533;pp&#65533;&#65533;&#65533;&#65533;&#8867;p&#65533;&#65533;Ug&#65533;&#65533;\&#65533;Ca&#687;~&#65533;gAD&#65533;&#65533;&#65533;/UP&#65533;J&#65533;&#65533;&#65533;fV&#65533;GL0&#65533;&#65533;&#65533;\W&#65533;,&#65533;Q&#65533;?^&#65533;<&#65533;Ye]X&#65533;f.T~&#65533;&#65533;T &#65533;&#65533;v&#65533;(=&#65533;&#65533;GS&#65533;;&#65533;W&#65533;S1S&#65533;E&#1049;&#65533;P&#65533;D3&#65533;:3&#65533;&#65533;&#65533;&#65533;q&#65533;%,K&#65533;&#65533;&#65533;JcX0&#65533;&#65533;&#920;Y&#65533;&#65533;u	p T&#65533;&#65533;4BXs&#65533;&#65533;&#339;&#65533;&#65533;	&#65533;&#65533;&#65533;d&#65533;*&#65533;&#65533;&#462;,&#65533;&#65533;~&#65533;&#65533;&#324;&#65533;&#65533;&#65533;]E&#65533;&#65533;&#65533;Wl&#65533;&#65533;&#65533;S&#65533;&#65533;AV&#65533;h&#65533;8&#65533;&#65533;&#539;&#65533;p&#65533;Z\>&#65533;sU&#65533;n&#65533;'&#65533;D&#65533;w_"&#1815; &#65533;V6&#65533;&#65533;
&#65533;n3c&#65533;&#65533;&#65533;&#65533;Q&#65533;!&#65533;&#65533;f(=C7&#65533;&#65533;&#61820;&#65533;&#1207;&#65533;4&#65533;&#65533;&#65533;&#65533;s=&#65533;&#65533;H&#65533;&#65533;&#65533;!o&#65533;&#65533;&#65533;sVz&#65533;&#65533;5&#65533;&#65533;,&#65533;&#65533;&#65533;9&#65533;u&#65533;&#65533;4@&#65533;&#65533;&#65533;&#802123;&#65533;&#65533;@&#65533;N6&#65533;/l o&#65533;)>&#65533; )&#65533;J&#65533;j\H&#65533;&#65533;V&#65533;&#65533;(J&#65533;ohb\2&#65533;&#65533;&#65533;]&#65533;&#65533;'&#65533;&#65533;L~&#65533;&#65533;>6@&#65533;=&#65533;HM&#65533;o:&#65533;&#65533;k[&#65533;&#65533;:&#65533;	v&#65533;ck&#65533;&#65533; #AB@r&#65533;gw&#65533;G&#65533;&#60478;&#65533;.&#65533;&#842;&#65533;&#65533;&#65533;B&&#65533;&#65533;	q&#65533;&#65533;&#65533;&#65533;%?&#65533;&#65533;&#65533;1&#65533;&#65533;&#65533;n&#65533;&#65533;z&#65533;&#65533;&#65533;6D6&#65533;&#65533;&#65533;E@&#65533;&#65533;&#65533;&#65533;&#65533;&#65533;&#65533;&#65533;&#65533;X&#65533; l&#65533;en&#65533; BNm&#65533;t&#65533;#K&#65533;&#65533;m&#65533;Pf&#65533;&#65533;l5&#65533;&#65533;&#65533;&#65533;&#65533;4&#65533;&#65533;&#65533;&#65533;&#65533;M&#65533;Q&#65533;&FX&#65533;4&#65533;X&#65533;&#65533;&#65533;&#65533;P/&#65533;&#65533;&#65533;&#65533;@/&#65533;&#65533;v&#65533;&#65533;{&#65533;&#65533;`B&#65533;&#65533;&#65533;&#65533;&#65533;&#65533;5&#65533;b	V  &#65533;&#65533;&#65533;&#65533;B&#65533;&#65533;l&#65533;&#1679;&#65533;r;&#65533;&#820;&#65533;Ix&#65533;&#65533;&#65533;&#65533;&#65533;i&#65533;k.W&#509;&#65533;c&#65533;`&#65533;&#1546;&#65533;E  &#65533;f&#65533;K&#65533;P&#65533;&#65533;&#65533;C6AE&#65533;&#65533;&#65533;Ii&#65533;G%&#65533;>@&#65533;2mf&#65533;&#65533;&#65533;PtB&#65533;hg&#65533;&#65533;&#65533;K_-V&#65533;&#65533;F>&#65533;&#65533;&#65533;&#65533;Jg&#65533;1|	n&#65533;,V&#65533;~a|&#65533;&#65533;$&#65533; -&#65533;&#65533;/&#65533;d7&#65533;DF&#65533;&#65533;x_&#65533;\aeP&#65533;&#65533;p`m]3u&#65533;&#65533;q#&#65533;&#65533;&#65533;&#65533;&#65533;#&#65533;!5&#65533;&#65533;z&#194;&#1009;#&#65533;&#65533;&#65533;&#65533;zjq&#65533;1V&#65533;&#65533;6Q&#65533;&#65533;4"F!&#65533;K&#65533;<&#65533;&#65533;D&#65533;5X&#65533;&#65533;
(&#65533;&#65533;BDJ?&#65533;9&#65533;eg&#65533;#35&#65533;3&#65533;ral&#65533;0Hl&#65533;v#&#65533;&#65533;z#&#65533;z&#1474;&#65533;&#65533;bTb$&#65533;&#65533;&#65533;R$  P&#65533;o&#65533;&#65533;&#65533;reD&#65533;"&#65533;>&#65533;hiPu&#65533;&#65533;<M9&#65533;&#65533;!>&#65533;H&#65533;rY vH&#65533; &#65533;SV1C&#65533;6^({&#326; &#65533;&#65533;&#65533;&#65533;W&#65533;Kb&#65533;&#65533;&#65533;-;&#65533; &#65533; &#65533;&#65533;&#65533;&#65533;$.U'&#65533;vsOgQ&#65533;v&#65533;/&#65533;&#65533;7&#65533;XC2&#65533;L}&#65533;&$X<&#65533;&#65533;A&#65533;Tq1* &#65533;q&#65533;?&#65533;B&#65533;&#65533;3&#50317;1D&#65533;&#65533;]&#65533;4&#65533;6$&#65533;w&#65533;]$&#65533;~&#65533;Q&#65533;n&#65533;&#65533;&#65533;'&#65533;8%R"@&#65533;(&#65533;&#65533;a&#65533;&#65533;&#65533;{T{Fp<&#65533;B? &#65533;&#65533;s0&#65533;&#1285;mr&#65533;&#65533;&#524;?&#65533;&#65533;1&#65533;&#65533;'a&#405;n D&#65533;:&#65533;&#65533;kE&#65533;l&#65533;#&#65533;&#65533;$`h'1&#65533;&#65533;H@&#65533;L"> &#65533;h9z&#65533;*&#65533;+&#65533; #Y&#65533;&#65533;&#65533;9&#65533;Xf&#65533;&#65533;&#65533;T&#65533;&#65533;W&#65533;o)2&#65533;7xF<&#65533;W&#65533;&#65533;&#65533;
9+&#65533;1&#65533;R&#65533;H~&#65533;Pv&#65533;6&#65533;&#65533;3e#Y&#65533;A!F4[&#65533;2q&#65533;Z&#65533;&#65533;"&#65533;&#65533; Z&#210;~>&#65533;M""{&#65533;+&#65533;&#65533;	&#65533;&#65533;w4&#65533;X&#65533;7o&#65533;q$Z;&#65533;DS&#65533;IX&#65533;(!&#65533;?Fiq\&#65533;h&#65533;&#65533;&#65533;&#65533;'&#65533;&#65533; BU&#65533;4W+&#65533;/vfF&#599;&#65533;&#65533;&#65533;S&#65533;W&#65533;&#65533;@z&#65533;&#65533;&#65533;&#1025;o&#65533;&#65533;Qu&#65533;&#65533; P&#65533; -&#65533;V&#65533;&#65533;8=&#65533;Q&#65533;&#65533;&#65533;q&#65533;&#65533;6H&#65533;&#65533;E&#65533;&#65533;6&#65533;&#65533;0wGg&#65533;&#65533;&#65533;Po&#65533;&#65533;q X|&#65533;&#65533;.&#65533;v>&#65533;&#65533;&#65533;&#65533;\&#65533;&#65533;&#65533;F-e!&#65533;&#65533;"&#65533;&#65533;&#65533;&#65533;&#65533;&#65533;&#65533;I&#65533;&#65533;&#65533; &#65533;c&#65533;-pyv&#65533;~&#65533;Wl&#65533;)&#65533;&#65533;F&#65533;&#65533;It&#65533;k&#65533;FP&#1237;A&#65533;&#65533;&#388;&#65533;Y&#65533;!~UW<#Ys&#65533;&#65533;5N&#65533;F&#65533;&#65533;q&#65533;&#65533;&#65533;'LRG-&#65533;Q&#65533;U@&#65533;b&#65533;&#65533;sy&#65533;D1&#65533;r&#65533;&#65533;!&#65533;\8R&#65533;!FC&#65533;E&#65533;&#65533;V&#1987;053#IVj&#65533;'H&#1632;$ |9&#65533;&#65533;r&#65533;&#65533;T:R&#65533;Z?&#65533;y{91&#65533;$p*&#65533;y&#65533;&#1633;w&#65533;&#65533;&#1434;&#65533;&#65533;&#65533;&#65533;&#65533;&#65533;&#65533;_&#65533;0&#65533;"/f&#65533;'&#65533;&#65533;&#65533;!VF,9&#65533;r3&#65533;r=&#65533;]&#65533; .0 &#65533;&#65533;[LJZ%D&#65533;!&#65533;/&#65533;&#65533;=C&#65533;V0&#65533;&#65533;&#65533;&#65533;"J&#65533;&#45123;dI"0uD~&#65533; Y&#65533;	&#65533;&#65533;&#65533;@r&#65533;&#65533;&#65533;&#65533;@&#65533;&#65533;&#65533;fm&#65533;&#65533;j&#65533;g&#65533;&#65533;S&#65533;&#65533;;S?PE&#65533;&#65533;&#65533;11&#65533;&#65533;JR&#65533;5&#65533;;Ix&#65533;U8&#65533;TB&#65533;6FErzi&#65533;&#65533;&#65533;3!&#65533;1a&#65533;&#65533;&#65533;&#65533;&#65533;&#65533;X(&#65533;&#65533;Q5L&#65533;&#65533;&#65533;&#65533;b&#65533;m&#65533;p&#65533;&#65533;&#65533;hIw&#65533;&#65533;&#65533;D&#65533;&#65533;"
&#1682;&#586;&#65533;&#65533;&#65533;sP&#65533;&#65533;+R&#65533;:^Y&#65533;uC#v~*&#65533;&#65533;&#65533;H&#65533;&#65533;f&#65533;0 &#65533;hj&#65533;w&#65533;P&#65533;yq&#65533;&#1030;&#133;&#65533;&#65533;r&#1041;&#65533;&#65533;6&#65533;D(&#65533;:x&#65533;&7&#493;&#65533;&#65533;&#65533;&#1647;&#65533;&#65533;j&#65533;x=%&#65533;O&#65533;V^vP $sFujG&#65533;&#65533;&#65533;&#65533;Nc&#65533;&#65533;&#65533;g1 &#65533;&#65533;1&#65533;&#65533;C&#65533;o}R&#65533;h&#65533;#7&#65533;Eii&#65533;#pcTZ&#65533;&#65533;,c&#65533;&#65533;!{&#65533;IK&#65533;&#65533;P&#65533;~'$&#65533;;&#1609;&#65533;&#65533;F&#65533;&#65533;\i&#65533;&#65533;&#65533;&#65533;&#1544;&#65533;&#65533;N	{&#65533;N&#65533;&#65533;5&#421064;&#65533;&#561; &#65533;&#65533;0&#65533;&#65533;&#65533;,&#65533;(W/d&#65533;)<7&#65533;"~&#65533;&#65533;jfkEc1&#65533;&#65533;&#65533;2E&#65533;&#65533;x&#65533;CP&#65533;&#65533;M&#65533;g#&#65533;&#65533;w&#65533;&#65533;&#65533;&#65533;5e&#65533;&#65533;&#1079;&#65533;&#2917;&#65533;&#7832;=&#65533;Q&#65533;a&#65533;&#65533;z&#65533;1&#65533;3&#65533;&#65533;h
uZwV&#65533;&#65533;  -&#65533;&#1096;&#21817;&#65533;&#65533;,r(&#65533;r&#65533; &#65533;8&#65533;&#65533;&#1497;W&#65533;&#65533;&#65533;,0*i&#65533; PK&#559;V&#65533;-&#65533;&#65533;&#352;c&#65533;&#65533;F&#65533;&#65533;2P6Xe8\&#65533;*OF4L&#65533;0A&#65533;&#65533;&#65533;&&#65533;1!n9&#65533;&#65533;K
>&#65533;&#65533;&#65533;&#65533;Q&#65533;F&#65533;;3&#65533;&#65533;!&&#65533;]&#65533;r&#1094;&#65533;@&#65533;&#65533;&#65533;x&#65533;&#65533; &#65533;&#65533;Qo&#65533;&#65533; &#65533;	]&#65533;~6&#65533;fh.R  a&#65533;J&#65533;&#65533;O&#65533;&#65533;&#65533;&#65533;M&#65533;|&#65533;&#65533;P&#65533;&#65533;&#65533;P&#65533;;&#65533;&#1765;W&#65533;&#65533;&#65533;&#65533;&#65533;=&#65533;SC&#65533;Z&#65533;V &#65533;a(&#65533;&#559;z&#65533;;&#65533;&#65533; &#65533;9) A&#65533;j&#65533;&#347;&#65533;&#65533;&#65533;&#65533;&#65533;G~}6r!&#65533;Y&#65533;Vp&#65533;&#65533;P&#65533;t3&#65533;A&#65533;@&#65533;hV&#65533;&#65533;&#65533;	&#274;&#65533;&#65533;KE&#282;E&#65533;&#65533;[&#65533;&#65533;D&#65533;&#65533;#&#65533;&#65533;Bmur')J&#1984;&#65533;b
&#65533;&#65533;&#65533; `	 &#65533;p&#65533;&#65533;&#65533;Q&#65533;-@&#65533;&#65533; j&#65533;D&#65533;&#65533;&#65533;cRT7DZLs{&#65533; &#65533;&#483;|&#65533;,&#36637;&#65533;&#65533;&#65533;&#65533;V8&#65533;(5.&#65533;&#65533;&#65533;&#65533;01 [&#65533;&#65533;2&#65533;&#65533;0"&#823;&#65533; cZ&#65533;&#65533;&#65533;&#65533;[&#65533;&#65533;$uIN&#65533;h&#65533;&#65533;gm&#65533;&#1336;?&#65533;rK&#65533;3i"&#65533;K&#65533;Y&#65533;&#65533;&#50182;&#65533;&#65533;W&#65533;&#65533;2&#1140;/&#65533;U&#65533;d)E'&#65533;G&#65533;&#65533; &#65533;&#65533;&#902;@&#65533;|&#65533;eK	&#1132;=q]*I&#65533;&#65533;CT&#65533;q9&#1644;&#65533;C^&#65533;V&#65533;D[&#65533;&#65533;y&#65533;&#719;&#65533;&#65533;x&#65533;&#65533;%sW&#548;&#65533;n&#65533;L&#65533;S{&#65533;d.%&#65533;&#65533;\&#65533;{9&#65533;&#65533;&#65533;&#628;&#65533;&#1033; &#865; &#65533; R&#65533;R&#65533;&#65533;K&#65533;&#65533;&#65533;|jI&#65533;&#65533;	&#65533;&#65533; &#65533;Wr&#65533;A$E,M&#65533;X&#65533;&#65533;j&#65533;#c$T&#65533;&#65533; &#65533;"&#65533;K&#65533;&#65533;&#65533;&#65533;;]! &#65533;&#1676;&#65533;a&#65533; 1 &#65533;&#65533;&#65533;h&#65533;&#65533;6&#65533;t2@&#65533;,&#65533;(&#65533;w&#65533;Q&#65533;v&#1616;v&#65533;|&#65533;&#65533;=&#65533;s&#65533;L&#65533;x&#65533;&#65533;+0&#65533;,P&#65533;&#65533;j&#65533;&#65533;T&#65533;&#65533; b&#65533;&#65533;3@="A&#65533;ViC74&#65533;E&#65533;&#65533;s&#65533;&#65533;&#65533;&#952;&#65533;Tb&#65533;H'ut&#65533;&#65533;"&#65533;&#65533;k&#65533;&#65533;&#65533;&#65533; > &#65533;KA&#65533;&#65533;&#65533;&#65533;z&#296;&#65533;=H&#65533;&#65533;&{4Z&#65533;&#65533;x&#65533;s:U&#65533;Py&#1806;&#65533;&#65533;&#65533;&#169;&#65533;&#65533; Bg&#1009;<pA	6a&#65533;&#65533;&#65533;&#65533; &#65533;&#65533;&#192;c&#65533;&#1629;&#65533;&#1038;&#65533;&#65533;&#65533;{&#65533;&#65533;<m
&#65533;	Kg&#65533;gYy &#65533;mi'O&#65533;e&#65533;&#65533;6_&#65533;<1k&#1411;&#65533;&#65533;s&#65533;&#65533;&#65533;Q:&#65533;&#65533;Lt5&#65533;&#344;Ysk-&#65533;~&#65533; u &#65533;u&#65533;
	+@&#65533;&#65533;P&#65533;&#65533;@&#65533;&#65533;p&#872;&#65533;$

 &#65533;&#65533;&#65533;&#821;&#65533;l&#654;x&#32883;7A&#65533;&#65533;0&#65533;;C$J&#65533;&#65533;&#65533;&#65533;&#65533;&#65533;&#65533;Q2lUEXh>&#65533;{/@v&#65533;&#65533;1@iY k&&#65533;&#65533;&#65533;]
&#65533;&#65533;`&#1832;&#65533;&#1789;j&#65533;&#65533;&#65533;&#65533;F&#65533;&#65533;&#65533;h&#65533;VA&#65533;&#65533;V&#65533;3R&#1238;H.G&#65533;&#65533;*j&#65533;N-&#65533;I&#65533;T&#65533;d&#65533;M&#65533;&#65533;P&#65533;U&#65533;&#65533;_>	&#65533;yGW&#65533;&#65533;`&#65533;&#65533;&#65533;   &#65533;&#65533;C&#65533;&#65533;&#65533;/&#65533;J&#65533;u3C&#65533;b'&#65533;5&#65533;&#65533;X&#65533;&#65533;&#65533;-4&#65533;u?&#65533;&#65533;p@&#65533;
&#65533;' /:P&#65533;y&#65533;*<}&#65533;P&#65533;&#65533;&#65533;&#65533;&#65533;&#65533;G&#65533; Z&#65533;&#65533;&&#65533;f<E&#65533; &#65533;0&#65533;&#65533;Xm&#65533;&#65533;&#65533;&#65533;&#65533;&#65533;&#65533;A&#65533;&#65533;&#65533;&#65533;@&#65533;&&#65533; c&#65533;jL&#65533;&#65533;&#65533;
@&#65533;W&#65533;H&#65533;&#65533;Ts&#65533;S-+&#65533;'&#65533;&#65533;&#782;O&#65533;f/&#65533;&#65533;&#65533;&#65533;D1 &#65533;&#65533;2&#65533;(r&#65533;n0&#65533;cz&#395;&#65533;&#65533;&#65533;&#65533;&#65533;"&#65533;J&#1724;&#65533;&#65533;0 dn&#65533;&#65533; &#65533;&#65533;&#65533;&#65533;FlDAW&#65533;&#65533;*&#65533;Jf&#65533;&#65533;&#65533;9k&#65533;&#65533;&#65533;&#65533;&#65533;&#65533;&#65533;&#65533;?&#65533;&#65533;&#65533;= &#65533;y&#65533;&#65533;&#21600;&#65533;&#65533;P}+&#1531;&#65533;	.P&#65533;|r&#65533;&#65533;&#65533;fd&&#1717;2YfE&#65533;&#65533;O~&#65533;&#65533;{&#65533;W&#65533;&#1967;&#65533;L&#65533;&#65533;7v/&#65533;Bl&#65533;~&#65533;,"jl &#65533;"&#65533;&#65533;&#65533; !&#1076;&#65533;0&#65533;&#65533;:&#65533;.p&#65533;v$&#65533;&#65533;9&#65533;
L&#65533;&#65533;&#65533;&#65533;&#65533;0&#65533;&#65533;&#65533;
ij&#65533;&#707;<> s&#65533;&#65533;&#65533;&#65533;&#65533;&#65533;pRr v/&#65533;W11&#65533;%&#65533;&#65533;:&#65533;b&#65533;@&#65533;&#1834;&#65533;oqa&#65533;br&#65533;&#65533;3&#65533;R&#65533;W&#65533;K&#37648;&#65533;(&#65533;N]&#65533;&#65533;0&#65533;	j&#65533;wry&#65533;&#65533;&#65533;&#65533;8&#65533;&#65533;&#65533;&#65533;&#65533;v&#65533;&#65533;&#65533;&#65533;7&#65533;&#65533;x<&#65533;Z&#65533;&#65533;&#65533;=hu&#65533;&#65533;&#65533;<&#65533;&#65533;}&#65533;%q&#65533;6&#65533;.`&#65533;vm&#65533;"&#65533;&#65533;&#65533;&#65533;-	&#65533;&#65533;&#65533;
&#425;&#65533;&#65533;m&#65533;b&#65533;&#65533;.&#65533;&#65533;dp"&#65533;&#65533;&#65533;")N&#65533;}&#65533;&#65533;&#65533;O9Ow&#65533;P&#65533;&#65533;?-&#65533;u&#65533;&#65533;&#65533;&#65533;&#65533;&#65533;&#65533;&#65533;&#65533;&#65533;&#65533;2&#65533;&#65533;&#65533;&#65533;&#65533;&#65533;&#65533;&#65533;&#65533;&#65533;&#65533;&#65533;&#65533;  &#65533;&#65533;&#65533;&#65533;&#65533;&#65533;&#65533;&#65533;&#65533;&#65533;&#65533; &#65533;&#65533;&#65533;7B??&#65533;&#65533;&#65533;&#65533;&#65533;&#65533;&#65533;&#65533;&#65533;&#65533;&#65533;&#65533;&#65533;&#65533;&#1230;&#65533;&#65533;&#65533;&#65533;&#497;&#65533;7
7&#65533;

	&#65533;&#65533;B&#65533;?&#65533;&#243;&#65533;&#65533;&#65533;&#65533;&#809;&#65533;&#65533;&#65533;&#65533;&#65533;&#65533;&#65533;&#65533;&#65533;	&#65533;T&#65533;&#65533;&#65533;M&#65533;NY+&#65533;&#65533;&#65533; y&#65533;h&#370;&#65533;&#65533;[&#65533;&#65533;Udg&#50731;w&#65533;(L&#65533;&#595;(51k&#65533; &#65533;6n;(&#65533;&#65533;c&#65533;^8&#65533;&#65533;&#65533;NC1y&#65533;
u&#65533;&#34493;F&#65533;L&#65533;4&#65533;&#1190;PMqP&#65533;&#65533;aQB0\&#65533;J&#65533;&#65533;&#65533;y	&#65533;&#790;Oc&#642;&#1723;2&#65533;&#1783;'	1&#65533;0&#1549;;4&#65533;&#65533;+6]N\.&#65533;&#65533;sx&#65533;^[&#65533;&#65533;8&#65533;|0 n&#65533;	&#65533;#czJ&#65533;^&#65533;&#65533;Y&#65533;&#65533;&#65533;X7X&#65533;&#65533;fn$&#65533;npQGl%&#65533;^&#65533;&#65533;&#65533;&#1718;_s&#65533;&#65533;&#65533;A&#65533;&#65533;Br&#65533;&#65533;pi	>}mdJ&#65533;"&#65533;^~	&#208;&#65533;&#65533;[WCM&#65533;&#65533;&#65533;V&#65533;c&#65533;L&#65533;&#65533;&#65533;eyn&#65533;&#65533;&#65533;&#65533;%7d&#1312;,O&#65533;&#65533;&#65533;	A D&#65533;&#1853;q&#65533;U&&#65533;z&#65533;&#232;H&#65533;&#65533;L@Yz&#65533;52&#65533;@ T&#65533;&#65533;yk&#65533;&#65533;J&#65533;&#65533;6|&#65533;$0_/&#65533;&#65533;&#65533;x&#65533;d&#65533;(&#65533;u"rphh&#65533;&#65533;'&#65533;&#65533;$NE?&#65533;A&#65533;&#65533;&#65533;X&#65533;y&#65533;M&#65533;\&#65533;&#65533;\ Bc&#65533;Lr&#65533;J:5b&#65533;=@X+fS&#65533;D&#65533;(&#65533;&#65533;&#65533;7&#65533;v&#65533;#&#65533;D&#65533;&#65533;&#65533;H+&#1171;]&#65533;&#65533;C&#65533;^;&#65533;c&#65533;Y$N&#65533; &#65533;&#65533;>&#65533;WUjP&#65533;I&#65533;&#65533;&#65533;TQ=&#65533;p&#65533;&#65533;&#65533;&#65533;&#65533;V&#65533;&#65533;&#65533;&#65533;XC&#65533;&#65533;&#65533;JGs_h{&#65533;&#65533;&#65533;]f&#65533;&#65533;,&#65533;&#65533;ul&#65533;UD&#65533; (pNL&#65533;&#65533;Y9&#65533;R&#65533;>GY&#65533;$<LU Y&&#65533; )5&#65533;&#65533;&#65533;X&#65533;&#65533;Bi[=
&#65533;
&#65533;|9[s&#65533;2+`m&#65533;&#65533;M&#65533;&#65533;&&#65533;-(&#870;&#65533;l&#65533; D|c&#65533;}m^&#65533; &#65533;&#65533;C&#65533;&#65533;&#65533;&#65533;&#65533;&#65533;%
$&#65533;&#65533;&#65533;&#65533;&#65533;R&#65533;UU &#65533;V	'O-&#65533;&#65533;&#65533;}&#65533;&#65533;&#65533;&#889;4&#65533;&#65533;&#65533;&#65533;&#65533;5&#65533;Z&#65533;&#65533;p&#65533;L&#176;&#65533;&#65533;^&#65533;;&#65533;&#65533;@ &#65533;t@z&#65533;&#65533;&#65533;C1Gv(u&#65533;&#65533;'&#65533;J&#65533;mn&#65533;K&#65533;&#65533;)c<&#65533;&#65533;Z&#65533;5/&#272;&#65533;&#65533;l&#65533;&#65533;}&#65533;&#65533;&#65533;&#65533;h&#65533;r&#65533;!&#65533;A&#65533;Be&#65533;L&#65533;&#65533;&#65533;L&#65533;6l&#65533;&#65533;&#65533;&#754;&#65533;$&#65533;I&#65533;C&#65533;&#65533;2&#65533;.&#65533; A&#65533;&#65533;&#65533;F&#2026; h`&#65533;&#65533;&#245;P&#65533;X&#65533;& x&#2007;&#65533;|e&#65533;$&#65533;;&#189;&x?l &#65533;&#320;{&#65533;&#65533;&#65533;&#65533;HR&#65533;&#65533;R&#65533;&#65533;s&#65533;&#65533;"q&#65533;BB]e&#65533;"&#65533;&#65533;&#65533;&#65533;}OL1&#65533;&#65533;g&#65533;&#65533;&#65533;o&#65533;C&#65533;<-rc&#65533;&#65533;@&#65533;&#65533;S&#65533;&#65533;&#65533;Y%%&#65533;&#65533;I' y&#65533;&#65533;jK3&#65533;&#65533;_R&#65533;&#65533;&#65533;(]&#65533;O&#65533;&#1162;1X&#65533;&#65533;m2&#628;&#65533;<&#65533;^^&#65533;&#1635;gk=a7&#65533;&#65533;&#1888;&#65533;%&#65533;
&#65533;&#65533;&#65533;(S&#1409;&#65533;W&#65533;&#65533;!hX#&#65533;~u&#65533;t;&#65533;&#65533;&#65533;&#65533;"&#65533;&#65533;&#65533;"&#65533;&#651;&#65533;.B&#65533;&#65533;&#65533;&#65533;&#65533;&#65533;&#65533;&#65533;W?&#65533;&#65533;\&#65533;&#65533;&#65533;&#65533;&#65533;&#65533;&#65533;&#65533;D$iQ&#65533;&#65533;&#65533;&#65533;&#65533;,&#65533;F&#65533;&#65533;&#65533;0Y&#65533; &#65533;J&#1594;&#65533;U&#65533;&kUF&#65533;&#65533; zI&#41452;&#65533;&#65533;&#442;2"r&#65533;}?H&#65533;l&#65533;&#65533;x&#65533;&#65533;O &#65533;G&#65533;&#65533;&#65533;&#65533;&#65533;&#65533;8c5@&#65533;&#65533;Rp&#65533;ii&#65533;&#65533;&#65533;`a&#266;&#65533;K&T&#65533;x&#65533;&#65533;0&#65533;&#65533;)&#65533;&#65533;&#65533;2&#65533;ct&#65533;a&#65533;;`&#65533;&#65533;&#65533;&#65533;0J(&#65533;'&#65533;&#65533;=&#65533;9&#65533;&#65533;&#65533;&#65533;$#00
+&#65533;V&#65533;&#65533;&#65533;&#65533;&#65533;i^&#65533;k&#65533;K1&#65533;TJ&#65533; S]&#65533;q&#65533;.)&#65533;9YQ&#1028;&#65533;N&&#719;&#65533;P%&#65533;n&#65533;a:&#65533;w&#65533;&#65533;&#65533;>C7&#65533;xC6h&#65533;&#65533;&#65533;&#65533;J}&#65533;&#65533;p&#65533;&#65533;&#65533;&#65533;f0&#65533;H&#65533;t&#65533;&#65533;&#65533;W
MA&#402;l&#65533;%&#65533;3 i<&#65533;rh4&&#65533;F&#491;&#1295;&#65533;&#65533;Kp&#65533;E&#65533;&#65533;8&#65533;p&#65533;&#65533;)&#65533;q&#65533;}v&#65533;&#65533;w&#65533;f&#65533;4F&#65533;u &#65533;|&#65533;&#65533;&#65533;&#65533;&#65533;&#65533;0B ?&#65533;g&#65533;D&#65533;y&#65533;nJ&#65533;C&#65533;&#65533;&#65533;tO&#65533;&#1318;&#65533;D&#65533;g<&#272;&#65533;&#65533;P&#65533;&#65533;&#65533;&#65533;	v F&#65533;&#314;&#65533;J-HE&#1570;F&#65533;7&#65533;)j&#65533;U}&#65533;@&#65533;&#65533;'&#65533;&#65533;&#65533;&#798;&#1926;&#65533;&#65533;&#65533;I#7&#65533;&&#65533;&#65533;&#65533;R<&#65533;P&#65533;&#65533;&#65533;A&#65533;&#65533;&*Z&#65533;uJ&2+*j&#65533;W&#65533;!hr&#65533;&#65533;&#65533;&#65533;&#403442;&#65533;Z=&#830;6&#65533;#&#65533;{&#65533;&#65533;2&#65533;&#1229;s&#65533;&#65533;c&#65533;&#65533;D%&#65533;J&#65533;&#65533;9$M&#974;&#65533;
&#65533;&#65533;&#65533;&#65533;%&#65533;S&#65533;|#&#65533;c&#65533;K8&#65533;&#65533;&#65533;&#65533;\&#65533;<?"&#65533;3L8&#65533;x&#65533;&#65533;{q&#65533;&#65533;M&#65533;M *&#65533;&#65533;p&#65533;&#65533;&#65533;T&#65533;&#65533;M&#65533; &#65533;
{&#65533;&#65533;&#65533;&#65533;Q&#65533;&#27169;:&#65533;&#65533;q&#1165;&#65533;&#65533;E&#65533;&#65533;2T&#1117;&#65533;V&#65533;&#65533;'x&#65533;&#65533;;&#65533;
Q&#65533;f&#65533;&#65533;&#458;Rs&#65533;&#65533; &#65533;Ab&#65533;&#65533;&#65533;#|&#65533;2&#65533;&#65533;&#65533;GQ)&#65533;&#65533;zD&#65533;&#65533;&#65533;>dO1&&#65533;&#65533;"&#65533;?JGZ17&#65533;&#65533;&#65533;"w&#65533;.&#65533;&#65533;8A\J&#65533;&#65533;I&#65533;J&#65533;&#65533;&#65533;&#65533;&#65533;&#65533;&&#65533;&#65533;0&#65533;&#65533;)#| g6
&#65533;P&#65533;&#65533;&#534;uE&#65533;x&#65533;&#65533;>&#65533;&#65533;&#1580;&#65533;&#65533;)]&#65533;&#65533;&#65533;&#65533;&#65533;&#65533;E&#65533;&#65533;&#65533;ED&#65533;&#514;4R&#65533;&#65533;&&#65533;&#65533;&#65533;&#65533;&#65533;P&#65533;j  &#65533;&#65533;&#65533;Y&#65533;&#65533;&#65533;:>&#65533;c&#65533;&#65533;&#65533;&#65533;&#65533;\&#65533;\&#65533;$&#707;&#65533;&#65533;&#65533;:&#65533;&#65533;|&#65533;NyG&#65533;&#65533;&#65533;&#65533;0&#65533;^&#65533;&#65533;&#65533;&#65533;\&#65533;M&#65533;&#65533;*F2&#65533;&#65533;Q<&#65533;&#65533;>81G&#1136;E&#65533;Xn&#65533;&#65533;)i!&#65533;&#65533;o&#65533;&#65533;/Fl&#65533;&#65533;GL&#65533;4&#65533;&#65533;&#65533;a&#65533;&#65533;&#997;&#65533; L&#65533;.&#65533;I&#65533;&#65533;&#65533;&#65533;:&#182;PK8I&#65533;3YE<&#65533;&#65533;&#65533;n!Jb&#65533;h&#65533;&#65533;&#65533;/&#65533;&#65533;&#65533;&N&#65533;&#65533;&#65533;&#65533;&#65533;&#65533;y&#65533;m&#217;3w&#65533;&#65533;mS&#65533; X|X&#65533;B&#65533;&#65533;<2&#65533;&#65533;&#65533;S&#65533;\&#65533;&#65533;&#65533;&#65533;&#65533;&#65533;j(&#65533;q&#65533;&#65533;&#65533;&#1925;&#65533;-&#65533;R&#65533;&#65533;&#65533;(vg&#65533;,&#65533;&#65533;#&#65533;&#65533;R&#65533;D&#65533;&#65533;7*(V&#434;&#65533;N&#65533;2I&#65533;&#65533;&#65533;)F&#65533;F &#65533;&#65533;}&#13370;&#65533;`&#65533;&#65533;s&#65533;&#65533;<&#65533;&#65533;}@&#65533;&#1324;&#65533;Y&#65533;&#65533;&#65533;4&#65533;<l&#65533;<KyK&#65533;&#65533;&#65533;&#65533;I.&#65533;&#1714;F&#65533;)&#65533;79&#65533;5&#65533;&#65533;&#62078;D&#65533;r&#65533;F&#65533;&#65533;&#65533;%]&#65533;&#65533;&#65533;
)&#65533;&#65533;&#65533;&#65533;&#65533;&#65533;&#1317;:]&#65533;Q&#65533;WzM-&#65533;&#65533;&#65533;&#65533;&#65533;f&#65533;s&#65533;&#65533;&#65533;W&#1367;&#65533;&#65533;&#65533;>&#65533;&#692;&#65533;	c&#65533;=&#65533;&#65533;"&#65533;&#65533;&#65533;&#65533;&#65533;w&#225;7&#65533;&#65533;&#65533;'&#65533;X+&#65533;&#65533;&#955;KU&#65533;.n&#884;F&#65533;&#65533;?yc &#65533;c^v&#65533;&#65533;&#65533;-&#65533;&#65533;&#65533;pV&#65533;&#65533;>&#65533;5W&#65533;:,&#65533;&#65533;n&#65533;P&#65533;7&#798;X{&#65533;[&#65533;Y&#65533;&#65533;&#65533;]'&#65533;^r&#65533;F&#65533;3  g&#65533;&#65533;C@&#65533;&#65533;$&#65533;&#65533;&#65533;Q&#65533;&#65533;Q&#65533;&#65533;&#65533;(&#65533;Z"&p&#65533;&#65533;e&#65533;&#65533;1{&#65533;&#65533;&#65533;&#65533;-L&#65533;1&#65533;{&#65533;Q|Z&#65533;&#65533;,&#65533;&#65533;&#65533;&#65533;'b&#65533; &#65533;*&#65533;g}&#65533;&#65533;]&#65533;&#65533;&#65533;&#65533;&#65533;N&#65533;&#65533;h&#65533;&#65533;u&#65533;&#65533;&#65533;;,&#65533;&#65533;&#65533;&#65533;Q&#65533;&#65533;{&#65533;>` -&#65533;&&#65533;&#65533;&#65533;&#65533;>&#65533;&#65533;sY&#65533;W8B8&#65533;6&#65533;Y&#65533;U&#65533;wi o7?f$xc$j&#65533;w(Z&#65533;)&#65533;k"&#65533;P{&#65533;&#65533;<CH&#65533;BJ&#65533;&#65533;&#65533;_C&#65533;&#65533;}dvv&#65533;{&#65533;3#  |&#65533;yE&#65533;Y&#65533;&#65533;	>&#65533;	D&#65533;0 &#65533;3&#65533;&#65533;&#65533;D&#65533;-&#65533;&#65533;&#65533;}&#65533;&#65533;'&#65533;5oB4&#65533;'?p&#65533;eE2&#65533;b&#65533;&#65533;6&#65533;dH&#65533; [o5h*&#65533;X9&#65533;E&#65533;c::gS	&#65533;2@X*D&#65533;&#65533;&#65533;&#65533;&#65533;R&#65533;&#65533; &#65533;g&#1952;%|&#65533;r&#65533;Ar&j1&#65533;;&#65533;E&#65533;&#65533;&#65533;g:&#65533;:&#65533;cz&#65533;&#65533;u&#65533;&#65533;`k&#65533;&#65533;&#65533;g&#65533;q&#65533;&#65533;eO&#65533;&#65533;dG&#65533;&#65533;P&#65533;&#65533;!*&#65533;H&#65533;xg&#65533;&#65533;^&#1840;?&#65533;&#65533;Ud-'&#65533;{&#65533;&#65533;&#65533;&#65533;@W.&#65533;&#65533;&#65533;&#65533;#&#65533;&#65533;s&#65533;` Pt&#65533;&#65533;L
 &#65533;&#65533;&#65533;&#65533;[]&#65533;&#65533;`xq&#65533;B^g&#65533;D&#1025;&#65533;&#65533;8&#65533;&#65533;X&#65533;&Qs%u&#65533;&#65533;&#65533; *&#65533;&#65533;&#65533;_&#65533;j7&#65533;8&#65533;6&#65533;g~&#65533;R&#65533;&#65533;,&#458;J&#65533;&#65533;R?Po&#65533;j\u&#65533;6sh]&#65533;@$&#65533;&#65533;>&#65533;Zih(&#65533;&#65533;&#65533;&#65533;}&#65533;&#65533;s &#65533;{&#65533;;&#65533;AqG&#65533;/&#65533;`&#65533;&#65533;1&#65533;&#65533;&#65533;&#65533; &#65533;&#65533;f&#65533;01 &#65533;	+`x&#65533;}&#65533;%&#65533;T&#65533;+xf&#65533;&#65533;&#65533;&#65533;3ud+&#65533;]2^4&#65533;*	E7&#65533;!{&#65533;!&#65533;&#65533;&#65533;&#65533; &#65533;&#65533;&#65533;&#65533;DWd#B&#65533;'&#65533;&#65533;&#65533;$BgIQ&#65533;&#65533;&#65533;&#65533;-ZYG&#65533;cs&#65533;4fN&#65533;&#65533;K&#65533;\	}
&#65533;VVT&#65533;&#65533;>\!f&#1184;&#65533;&#65533;&#65533;&#65533;&#65533;s&#65533;&#65533;&#65533;p&#65533;&#65533;P&#65533;&#65533;&#65533;/&#65533;&#65533;y&#65533;m&#65533;r&#65533;%&#65533;1&#65533;&#65533;- &#65533;GG&#65533;o&#65533;}&#65533;E>&#65533;&#65533;&#65533;:G@&#65533;&#65533;7o&#65533; s&#65533;`G&#65533;&#65533;@ &#65533;&#65533;&#65533;Pp&#65533; &#65533;&#592;&#65533;&#65533;&q&#65533;&#65533;~&#65533;K5E&#65533;0=&#65533;B&#65533;&#65533;&#65533;&#65533;ST
&#65533;&#65533;&#65533; &#65533;&#65533;&#65533;I5&#65533;&#65533;y1&#65533;
&#65533;&#65533;Y&#65533;&#65533;`&#65533;diO^#|&#65533;iX&#65533;V&#65533;C@0&#65533;&#65533;E`&#65533;!&h&#65533;&#65533;E&#65533;"oG!j	oT@&#65533;h,&#65533;	v&#65533;Xn&#65533;,7#A&#65533;I&#65533;&#65533;!&#65533;&#65533;&#65533;&#65533;&#65533;A&#65533;xx&#65533;#wqEaq&#65533;pb&#65533;&#65533;>&#65533;r&#65533;0&#65533; &#65533;k&#65533;&#1059;&#65533;&#65533;&#65533;&#65533;&#65533;&#65533;&#65533;&#65533;&#65533;=h&#65533;bj&#65533;|&#1561;&#65533;&#65533;&#65533;i&#65533;/&#65533;&#65533;W&#65533;&#65533;&#65533;&#65533;;&#65533;&#65533;1&#65533;&#65533;B_T&#65533;EM&#65533;5U&#65533;&#14393;&#65533;&#65533;?I&#65533;e2Z%u&#65533;S&#65533;S&#65533;&#65533;&#921;&#65533;&#65533;*^X&#65533;vJ&#65533;Bf&#65533;&#65533;p&#65533;&#65533;*&#65533;&#65533;&#65533;5B&#65533;A&#65533;&#65533;&#65533;&#65533;Pi&#65533;&#65533;&#65533;&#65533;&#65533;&#65533;s&#65533;&#65533;]&#65533;w&#65533;^&#65533;'.&#65533;&#65533;Aq&#65533;h&#65533;M7b&#2016;?&#65533;S&#65533;&#65533;&#65533;

&#65533;	P&#65533;&#1141;=e" :Lk&#616;c&#1624;1&#65533;&#65533;iaHyq7q>&#822;HW&#65533;ehS&#65533;&#65533;S&#65533;B&#65533;&#65533;&#65533;&#65533;?&#65533;d&#65533;Zg&#65533;Q&#65533;_&#65533;u=l&#65533;-&#65533;TUM&#65533;]Z&#65533;;&#65533;&#65533;&#65533;&#65533;q&#65533;&#65533;)&#65533;&#65533;8^&#65533;&#65533;G&#65533;&#65533;Sj'tM&#65533;l&#65533;&#65533;p&#65533;p&#65533;&#65533;&#65533;

&#65533;&&#65533;&#65533;&#65533;k&#65533;&#65533;+V>P&#65533;&#65533;p&#65533;&#65533;&#65533; &#65533;g0&#1845;&#65533;b&#1228;&#65533;u&#65533;&#65533;R0&#21127;&#65533;|&#65533;&#65533;0&#65533;P&#65533;n&#65533;8&*&#65533;&#65533;&#65533;z|&#65533;&#65533;&#65533;X:Rb
 &#65533;&#65533;6A&#65533;&#65533;8&#65533;z7&#65533;YhI7x3&#65533;$&#65533;&#630;E&#65533;!E&#65533;&#65533;
&#65533;&#65533;`&#65533;&#65533;@g m&#65533;9Z&#65533;&#65533;&#65533; &#65533;5^&#65533;<&#65533;P&#65533;5&#65533;3&#65533;&#65533;&#65533;&#65533;3&#65533;&#65533;"&#65533;&#65533;+&#65533;xM&#599;%uS#Yi[&#65533;p&#65533;&#65533;&#65533;A&#65533;M&#65533;&#65533;Cc&#65533;&#65533;&#65533;&#65533;&#65533;[&#65533;&#65533;&#65533; 1I&#65533;&#65533;&#65533;&#65533;M&#65533;  &#65533;&#65533;.["&#65533;&#65533;d&#65533;&#65533;/e'l&#65533;v&#65533;&#65533;	&#65533;RWZ1&#65533;&#65533;(&#65533;&#65533;$&#65533;'~oQI&#65533;&#65533;&#65533;&#65533;&#65533;>&#65533;&#65533;&#65533;p'&#65533;"f
p&#65533;ekuk&#65533;6&#65533;.&#65533;*;%xDe&#65533;R&#65533;Us&#65533;=&#65533;E&#65533;$&#65533;&#65533;&#65533;R&#65533; &#65533;&#65533;`@$k&]V@r&#65533;	&#65533;&#65533;)A&#65533;&#65533;&#65533;&#65533;0&#65533;t&#65533;R!P =u&#65533;&#1921;&#65533;&#65533;&#299;&#65533;&#65533;&#176;&#14042;&#65533;qA&#65533;iTj&#65533;4&#65533;&#65533;9&#65533;J&#65533;&#331;	&#65533;[	&#65533;{&#65533;a&#65533;&#65533;1G&#1848;!&#65533;&#65533;!8&#65533;&#65533;k&#65533;&#65533;&#65533;&#65533;&#567215;4a&#65533;q&#65533;&#65533;ev:~&#65533;-p&#65533;&#65533;k&&<s&#65533;&#65533;&#65533;	"@&#65533;$cP &#65533;d&#65533;&#65533;
&#65533; &#1477;Y&#65533;8&#65533;k<B&H\g&&#65533;#&#65533;&#65533;&#65533;m&#65533;&#65533; H&#65533;&#65533;&#65533;y&#65533;&#65533;&#65533;&#65533;&#65533;&#1107;&#65533;&#65533;&#65533;K&#65533;h-&#65533;&#65533;jXxR&#65533;&#65533;0>&#65533;&#725;&#65533;qc&#65533;&#65533;&#65533;&#65533;K&#65533;V_[#qrV(j&#65533;&#65533;&#65533;&#65533;&#43304;Lq&#65533;k$&#65533;k&#65533;&#393;7 &#65533;&#65533;l&#32770;&#65533;T&#65533;&#65533;d&#65533;Xt&#65533;d9&#65533;&#65533;:d&#65533;&#65533;|;&#65533;&#65533;&#65533;e4"bN4&#65533;{&#65533;`
;H	2p&#65533;na&#590;&#65533;&#65533;j&#65533;&#627;&#585;&#65533;&#65533;tk&#65533;s0&#65533;yy&#65533;&#65533;&#1454;&#43714;&#65533;Y7BVG{&#65533;Rv&#65533;C/)&#65533;&#65533;`&#65533;{; +&#65533;&#65533;&#65533;WM\jk:&#65533;&#268;&#65533;&#65533;&#65533;b&#65533;&#65533;m&#65533;&#65533;&#65533;e6&#65533;&#65533;&#65533;&#65533;U&#65533;M&#65533;&#65533;u&#65533;+&#65533;*&#65533;&#65533;VA5ru&#65533;&#65533;&#65533;&#65533;&#65533;3&#65533;&#65533;&#65533;&#65533;&#65533;6&#65533;D&#65533;D&#65533;)r&#65533;&#65533;&#65533;X&#849;C;&#65533;&v[&#65533;&#65533; &#2033;>W&#65533;&#65533;&#65533;&#65533;&#65533;[&#65533;xW&#65533;_*&#758;&#65533;%&#65533;&#65533;R|7&#507;%&#65533;&#65533;&#65533;&#1092;0&#65533;&#65533;	&#65533;&#65533;&#65533;LP&#65533;=&#65533;9G&#65533;&#274;:&#65533;&#65533;|&#65533;&#65533;LP&#65533;&#65533;QD&#65533;&#65533;8gD&#65533;
#R&#1261;B5&#65533;&#65533;E&#65533;&#269;Zy &#65533;&#65533;z+@&#65533;P&#65533;&#65533;&#65533;M&#65533;&#65533;&#65533;!&#65533;&#65533;&#65533;4&#65533;&#65533; @]K&#65533;x&fHq!`&#65533;yq&#964;&#65533;9&#65533;&#65533;&#65533;$.&#65533;&#65533;&#65533;f"VQ&#65533;&#65533;ROy}k&#65533;&#1510;&#65533;&#1502;}	@h&#65533;E&#65533;&#65533;"&#65533;7-aQ&#65533;2&#65533;&t&#65533; y1&#65533;&#65533;&#65533;&#65533;h&#65533;B>&#65533;&#65533;AY&#65533;&#65533;q0{&#65533;E&#65533;A&#65533;&#65533;&#65533;&#65533;&#65533;&#65533;D&#65533;&#1364;C&#65533;&#65533;
t&#65533;&#65533;&#65533;&#65533;n&#65533;&#65533;bx &#65533;M1&#65533;]&#65533;&#65533;&#65533;<&#377;&#65533;&#65533; '&#65533;&#65533;'&#65533;s!+&#65533;I&#65533;I&#65533;v &#65533;&#65533;k8dsr	1 &#65533;E)&#65533;&#65533;&#65533;7&#65533;&#65533;:Y&#65533;1b'&#65533;&#1164;&#65533;wS&#65533;&#65533;&#62332;e[&#65533;&#65533;S&#65533;;&#65533;X&#65533;&#65533;c&#65533;-&#65533;&#65533;@&#554;$EL&#65533;&#65533;&#65533;p&#65533;[&#65533;6A&#65533;1&#65533;;9c&#65533;<B&#65533;&#65533;
&#65533;&#65533;&#65533;4/=6&#65533; &#65533;&#65533;[&#65533;&#65533;&#65533;wh&#65533;&#65533;&#65533;&#147;.&#65533;&#65533;&#65533;uu[5-&#65533;&#65533;&#65533;Z3"&#65533;&#65533;&#65533;&#65533;/&^LG&#65533;&#65533;&#65533;D&#65533;&#65533;2&#1924;&#65533;&#65533;&#65533;*&#65533;qS[vj&#65533;2M&#644;&#65533;&#65533;&#65533;`&#65533;&#65533;=!gW' &#65533;&#65533;&#65533;NP&#65533;&#65533;&&#65533;&#65533;Q&#65533;&#65533;&#65533;C&#65533;rTR&#65533;&#65533;%~&#65533;`&#65533;&#1963;j&#65533;&#65533;>&#1705;&#65533;&#65533;&#65533;&#65533;&#65533;%m&#65533;B&#65533;&#65533;,&#65533;&#65533;;e&#65533;&#65533;yc&#65533;&#65533;_0&#65533;&#65533;`&#65533; &#65533;F8@N&#65533;&#65533;&#65533;&#646;&#65533;&#65533;B&#65533;.UWZ[&#65533;:XA&#65533;&#65533;&#65533;Me&#65533;Q,*&#65533;&#65533;&#609; &#65533;&#65533;&#65533;&#65533;&#65533;;&#65533;.q)Q&#1704;&#65533;&#65533; &#65533;X
1&#65533;&#65533;&#65533;&#65533;#&#65533;&#65533;f&#65533;RY/E D&#65533;&#65533;&#65533;&#65533;&#65533;S)&#65533;&#65533;S^&#65533;RS&#65533;&#65533;&#65533;P&#65533;(&#65533;T1P&#65533;&#976;&#65533;&#65533;H&#65533;.!&#65533;9&#65533;&#460;&#65533;&#65533;&#65533;&#65533;&#766;&#65533;r&#65533;T&#65533;C&#65533;c&#65533;@&#65533;DsG&#65533;N&#65533;&#65533;W&#65533;^&#65533;<&#65533;V&#29357;&#65533;&#46251;&#65533;&#65533;&#65533;y&#65533;(&#65533; @&#65533;&#65533;&#65533;&#65533;&#1816;+ &#65533;&#65533;&#65533;&#65533;W&#65533;&#65533;Q&#65533;&#65533;&#405;<&#65533;&#65533;p&#65533;&#65533;v&#65533;&#65533;Qx$&#1755;1<&#65533;&#65533;&#65533;2&#65533;CV(&#65533;f@&#65533;B/&#65533;&#65533;8&#65533;4&#65533;&#65533;&#65533;DI&#65533;&#65533;D&#65533;&#65533;&#65533;YS1`&#65533;&#65533;>&#65533;&#65533;&#65533;&#65533;0C&#65533;&#65533;"&#65533;
| P&#65533;R&#65533;&#65533;A&#65533;)
H&#65533;V&#65533;	&#65533;&#65533;s&#65533;&#65533;&#65533;&#65533;m&#65533;+&#65533;s&#197;B&#65533;&#65533;&#65533;	v&#65533;&#65533;&#65533;zL^_&+&#65533;<&#65533;,gs&#65533;&#65533;q&#65533;&#65533;&#65533;&#65533;&#65533;i&#65533;,D4&#65533;&#65533;&#65533;&#65533;0&#65533;&#65533;{&#65533;>&#65533;{&#65533;&#65533;+"&#65533;&#65533;L  `&#65533;&#65533;$&#65533;$&#65533;*_&#65533;	&#65533;&#65533;x&#65533;?&#65533; ]&#65533;&#65533;&#1307;4&#65533;&#65533;
9>&#569;&#65533;D#&#1762;_&#65533;&#65533;[&#65533;&#65533;&#65533;s&#65533;^&#65533;>A &#65533;@3&#65533;&#65533;"X&#65533;&#1420;&#65533;&#65533;&#65533;j&#65533;&#65533;; &#65533;&#65533;&#65533;&#65533;'&#65533;5&#65533;&#65533;i&#65533;&#65533;&#65533;_6%L&#65533;&#65533;	_&#65533;&#65533; &#65533;&#65533; 	??7&#65533;77	7@;&#65533;&#65533;&#65533;&#65533;&#65533;&#65533;&#65533;&#65533;&#65533;&#65533;&#65533;&#65533;&#65533;&#65533;&#65533;&#65533;&#65533;&#65533;&#65533;?&#65533;&#65533;&#65533;-&#65533;&#65533;!&#65533;&#65533;1,&#65533;&#65533;&#65533;&#65533;&#65533;1&#65533;&#65533;&#65533;&#1192;&#65533;&#65533;&#65533;&#65533;&#65533;&#65533;&#65533;&#1957;&#65533;&#65533;&#65533;&#65533;&#65533;&#65533;&#65533;&#65533;&#65533;&#65533;&#65533;&#65533;&#2157;&#65533;&#65533;&#65533;&#65533;
&#65533;&#65533;&#65533; &#65533;&#65533;&#65533;&#65533;@&#65533;&#65533;V(T&#65533;I&#65533;&#1904;W&#735;&#65533;]:&#65533;
&#645;R&#65533;&#65533;&#285;zB#&#65533;&#65533;yH&#65533;&#65533;&#595;(S&#65533;&#65533;&#65533;R&#65533;&#65533;&#65533;8&#65533;\WP1&#65533;p&#65533;&#65533;@&#65533;}&#65533;v&#65533;H`&#65533;&#65533;'W0W&#65533;p&#65533;_&#65533;B~&#65533;AC&#65533;&#65533;44q&#801763;&#65533;
&#65533;| c&#65533;&#65533;cIK&#65533;,&#354;X&#1719;p&#65533;AX&#65533;&#65533;&#65533;q&#65533;y,D&#65533; &#65533;&&#65533;&#65533;&#594;"&#65533;&#65533;&#65533;&#65533;,&#65533;8W&#65533;n&#65533;&#65533;&#65533;&#65533;$&#65533;&#65533;HB&#65533;(&#65533;4&#65533;&#65533;\c)&#65533;F&#65533;:&#65533;&#65533;yW&#916;&bm&#65533;nc&#65533;&#65533;-JUn&#65533;&#65533;0&#65533;8j&#65533;&#65533;&#65533;	YC[
@ &#65533;&#65533;&#65533;&#65533;&#65533;5 &#65533;&#65533;I&#65533;&#65533;:y&#65533;"ZScM&#65533;&#65533;&#65533;&#65533;'>>&#65533;&#65533;PL&#65533;&#65533;SP&#65533;h&#65533;&#65533;1 Z&#65533;&#65533;&#65533;&&#65533;*&#65533;5x&#65533;f&#65533;4&#65533;&#65533;R
&#65533;q3@&#65533;&#532;&#65533;F&#65533;&#837;e&#14919;&#65533;P(D	w&#65533;&#65533;$&#1410;%&#65533;&#65533;@&#65533;d&#65533;&#65533;S&#65533;&#65533;&#65533;Hy\&#65533;&#65533;&#65533;/&#65533;4&#65533;&#65533;K&#65533;q&#65533;n&#65533;&#65533;J&&#65533;^&#65533;b&#65533;F&#65533;U&#65533;&#65533;4yR&#65533;&#65533;RS2&#65533;&#65533;@&#65533;D&#65533;&#65533;&#65533;&#65533;c&#65533;&#65533;&#65533;&#65533; D&#1033;&#65533;/6 -&#65533;&#65533;&#65533;1&#65533;&#65533;&#65533;!&#65533;&#65533;&#1758;=&#65533;A8(&#65533;&#65533;
&#65533;}C$6&#65533;&#65533;'&#65533;iR&#65533;&#65533;&#65533;5p&#65533;&#65533;&#65533;&#65533;4A&#65533;&#65533;^&#65533;J}p&#65533; &#808;&#65533;#@&#65533;N&#65533;P&#65533;NZ&#65533;&#65533;&#10906;&#65533;)&#65533;&#65533;T&#65533;V7f&#65533;&#65533;}&#65533;&#65533;&#65533; &#65533;&#65533;&#65533;3[&#65533;&#65533;&#65533;q&#65533;&#65533;&#65533;&#65533;4&#65533;>2&#65533;'&#65533;R&#26049;7#&#65533;	W&#65533;&#65533;&#65533;A&#65533;&#65533; &#65533;U&#65533;j&#65533;&#65533;&#65533;&#65533;&#65533;N3&#65533;s&#1258;L&#65533;H&#65533;&#65533;&#65533;"#QE&#65533;Of&#65533; P&#65533;&#65533;&#65533;&#65533;H&#65533;&#65533;&#65533;&#65533;&#65533;&#65533;&#1199;&#65533;^&#65533;M&#65533;&#65533;&#65533;&#65533;&#65533;&#65533;&#65533;&#65533; &#65533;FC05&#1306;&#65533;k)2<\&#65533;&#65533;&#65533;&#65533;>@&#65533;?(p*&#65533;&#65533;~&#65533;*F&#65533;z&#65533;&#765;&#65533;&#65533;&#65533;z&#65533;&#65533;/,&#65533;&#65533;&#65533;&#65533; &#65533;42HL&#65533;4.&#65533;<&#65533;&#65533;*&#65533;&#65533;*Q&#65533;)t&#65533;7.\C2*+&#65533;&#65533;&#65533;&#1098;&#65533;cv&#65533;B*&#65533;&#65533;S&#65533;&#65533;&#65533;w&#65533;&#65533;&#65533;&#1165;&#65533;&#65533;&#65533;>&#65533;J&#65533;nu-Pe2&#65533;X&#65533;&#65533;F&#65533;R&#778;&#65533;^&#65533;B&#65533;SG>&#65533;&#65533;&#65533;&#65533;c&#65533;'&#65533;7k&#65533;&#65533;&#65533;0C&#156;RHZ&#65533;&#65533;'&#65533;P&#65533;&#65533;v&#65533;:ERe&#65533;&#1308;<z&#65533;IK&#65533;&#65533;&#65533;&#65533;. m&#65533;&#65533;9&#65533;bN&#65533;&#65533;&#865;VM&#65533;&#65533;k]&#65533;&#65533;&#65533;&#65533;&#65533;9)&#65533;&#65533;&#65533;&#65533;9&#65533;&#1026;(e&#65533;&#679;&#65533;B&#65533;
L&#65533;]&#65533;&#65533;&#65533;&#65533;!&#65533;&#65533;&#65533;&#65533;h&#65533;"&#65533;&#65533;&#65533;nyU&#65533;&#65533;&#65533;&#65533;R&#65533; &#65533;&#65533;@&#1594;&#65533;&#65533;hLP&#65533;&#65533;=Q@&#65533;y,a&#1413;2&#65533;@&#65533;,gkpA&#65533;\B&#65533;&#65533;$XQ"&#65533;R	&#65533;&#65533; t&#65533;&#65533;L&#1215;&#65533;&#65533;BM&#65533;&#65533;Y&#65533;F$&#65533;X%4&#65533;&#65533;1&#65533;\+ * &#65533;8".&#840;0YP&#65533;-&#65533;f.ta&#65533;ZT&#65533;&#65533;&#65533;(&T&#65533;T&#65533;?&#65533;&#65533;#C&#65533;[QS1&#65533;&(&#65533;U>&#5451;&#65533;% Bt&#65533;&#65533;&#65533;H&#467;@`u&#65533;&#65533;9&&#65533;,&#65533;-H{&#65533;&#65533;O&#65533;&#65533;&#65533; &#65533;&#65533;>&#65533;&#1152;&#65533;L&#65533;@@&#65533;&#65533;C/&#65533;u&#65533;$&#65533;&#65533;! ` D0&#65533;v&#65533;Qc&#65533;&#65533;a&#65533;4b`w:.84 &#65533;F
,E2GYjJCB&#65533;&#65533;&#65533;&#65533;&#65533;!&#65533;&#65533;&#65533;F 0&#65533;&#65533;&#65533;Z&#65533; &#65533;&#65533;&#65533;e`!H]&#65533;G&#65533;H&#65533;#&#1564;&#65533;*)3&#65533;gvbd&#300;&#65533;&#65533;&#65533;Esj&#65533;Z@&#65533; #=0 4&#65533;3K&#65533;,+&#65533;&#65533;Ne&#65533;&#65533;T&#65533;lL&#65533;)&#65533;&#65533;$9x&@&#65533;ky$&#65533;&#65533;&#65533;&#65533;D&#65533;&#65533;&#65533;&#65533;&#65533;&#65533;&#65533; $fF&#65533;&#65533;T!eW&#65533;Mv&#65533;)B@@&#65533;&#65533;V&#65533;]&#65533;&#65533;/&#65533;&#1612;&#65533;%&#65533;)ER&#65533;&#65533;3.&#65533;&#65533;&#65533;&#65533;D&#65533;&#65533;&#65533;`]H
 S&#65533;&#65533;&#65533;&#65533;m
&#65533;&#65533;&#65533;&#65533;t&#65533;A&#65533;q	&#65533;y5.&#65533;E
2Gn&#65533;0&#65533;X&#65533;_&#65533;&#65533;&#1608;&#65533;&#65533;*U&#65533;&#65533;&#65533;`&#65533;S&#65533;&#65533;&#65533;&#65533;&#65533;5);"72&#65533;&#1247;>QK&#65533;&#65533;_&#65533;1D&#65533;&#65533;&#170;&#65533;>9Y,$&#65533;&#65533;&#65533;&#65533;
I&#65533;I&#65533;-&#65533;!&#65533;`&#65533;&#65533;&#65533;&#65533;*nZ&#65533;&#65533;&#65533;S6Z-A xo&#1116;&#65533;|:&#65533;].0i&#65533;&#65533;&#65533;+&#65533;&#65533;XV&#65533;6&#65533;&#65533;2&#65533;&#65533;&#65533;&#65533;5&#65533;&#65533;;&#65533;&#65533;b&#65533;  &#65533;U&#65533;&#39630;D&#65533;&#65533;Ms&#65533;&#65533;&#65533;&#65533;&#65533;#&#65533;PE+re&#65533;+d)&#65533;Q&#65533;h&#65533;&#65533;x&#65533;&#65533;13&#1264;*!&#65533;Rv&#65533;%&#65533;cJ&#65533;M&#65533;f&#65533;	&#65533;B&#65533;\&#65533;
6-&#65533;&#65533;vID&#65533;&#65533;}&#65533;P&#65533;V&#65533;&#65533;&#65533;*&#65533;"7&#65533;B\&#65533;Z&#65533;&#65533;X)V&#65533;[&#65533;u&#65533;&#65533;&#65533;@`&#65533;&#65533;&#65533;&#65533;y&#65533;&#65533;~y
}&#65533;bVR&#65533; &#65533;&#65533;&#65533;D&#65533;|&#65533;&#65533;&#65533;(&#65533;&#65533;&#65533;&#65533;-&#65533;i7[14&#65533;&#65533;&#65533;mh5&#65533;&#65533;Npe&#65533;&#65533; &#602;)&#65533;&#65533;&#65533;&#65533;, &#65533;&#65533;&#65533;-{9))V&#65533;&#65533;&#65533;&#65533; &#65533;&#65533;&#65533;&#65533;&#65533;&#65533;&#65533;y&#65533;&#65533;&#65533;>`&#65533;"m&#65533;&#65533;&#65533;Z&#65533;?@&#65533;&#65533;xY&#65533;&#65533;&#65533;0&#65533;Uc&#65533;&#65533;&#65533;"&#65533;&#1013;a&#65533;&#65533;&#65533;&#19090;&#65533;&#65533;Z&#65533;&#65533;2&#65533;&#65533;&#65533;&#1251;{&#65533;&#65533;/{zb&#65533;a&#65533;&#65533;&#65533;&#65533; |+&#65533;h&#65533;J,&#65533;&#65533;t	&#65533;&#65533;
&#65533;hQ&#65533;&#792;+&#65533;#!&#65533;B&#65533;R}]&#65533;&#65533;,&#65533;D>&#1110;C&#65533;f&#65533;&#65533;;&#65533;*d&#65533;&#65533;R&#65533;&#1502;&#65533;&#65533;tS&#65533;&#65533;8&#65533;$&#65533;8&#65533; &#65533;&#65533;bj@#&#65533;&#65533;&#65533;2&#65533;|&#65533;-&#1122;&#65533;`&#65533;sQ&#65533;&#65533;K&#65533;&#65533;&#65533;&#65533;$&#65533;&#65533;&#65533;&#65533;*.`%&#65533;>QP8 &#65533;Z&#65533;P&#65533;&#65533;,&#65533;&#65533;&#1326;&#65533;3&#65533;qWS|&#65533;&#65533;(4D&#65533;&#65533;R&#65533;&#65533;&#65533;R&#65533;0&#65533;	|&#65533;W&#65533;^*o&#65533;!`&#65533;&#65533;&#65533;5&#65533;5&#65533;&#65533;&#1928;G&#65533;&#65533;!2&#65533;&#65533;oS &#65533;&#65533;_&#65533;&#65533;#&#65533;~$&#65533;4!&#65533;y	g
&#717;M&#65533;&#65533;[&#65533;@
&#65533;mKS&#65533;&#65533;&#65533;&#65533;EU&#65533;&#65533;&#65533;9]&#65533;5a%&#65533;7v&#65533;&#65533;&#65533;&#65533;&#65533;b&#65533;&#65533;B_&#65533;&#65533;C&#65533;&#65533;&#65533;\P&#1843;Eb&#65533;q &#65533;I&#65533;Fj&#65533;&#65533;ts&#65533;b&#65533;t*&#65533; &#65533;b&#65533;T&#65533;&#65533;&#65533;,bB&#65533;JE]&#65533;40&#65533;&#65533;&#65533;&#65533;Aq&#65533;&#65533;Q&#65533;&#65533;T&#65533;&#65533;s&#65533;E[8 &#65533;&#65533;b&#65533;|&#65533;|,&#65533;&#65533;&#65533;&#65533;7&#65533;&#65533;&#65533;&#65533;R&#65533;&#65533; &#65533;qix&#65533; 2h&#65533;C&#65533;&#1501;cVJX&#65533;.!H7&#65533;&#65533;~&#65533;L%<&#65533;X &#1025;&#65533;&#65533;&#545;	@-&#65533;(&#65533;&#65533;&#65533;&#65533;TP&#65533;&#65533;wO&#65533;&#65533;&#65533;&#65533;&#65533;ku&#65533;n]&#1946;&#65533;&#163;I&#65533;3LTAse&#65533;&#65533;ga*eG}&#65533;v%Fir.&#65533;&#65533;Y&#65533;#&&#65533;6&#65533;&#65533;n&#65533;?&#65533;0P&#65533;O&#65533;&#65533;t&#65533;W&#65533;3&#65533;K&#65533;6
. &#576; y&#65533;I&#65533;&#65533;&#65533;B &#65533;&#65533;&#65533;&#65533;R)V@&#65533; C A]&#65533;F3&#65533;|x&#65533;&#65533;&#65533;&#65533;vBpNpu &#65533;B*&#65533;a&#65533;0ea6&#65533;{w&#65533;C
&#65533;W&#65533;5&#65533;(85&#65533;&#65533;&#65533; b,&#65533;&#65533;&#65533;&#65533;-@ &#65533;&#65533;0&#65533;&#65533;(&#65533;tJ&#65533;&#65533;&#65533;7&#65533;r+uhz&#65533;?&#65533;;&#65533;&#65533;r&#65533;v&#65533;+&#65533;&#65533;&#65533;Q)&#65533;\6&#65533;&#65533;(-` v&#65533;A&#65533;g&#65533;Np&#65533;&#65533;&#65533;&#65533;'&#65533;1c85f&#65533;(&#65533;@&#65533;&#65533;&#65533;F0k!@XV&#65533;!&#65533;!@&#65533;?&#65533;@&#65533;-&#65533;k&#65533;&#65533; &#65533;&#65533;s&#65533;^&#65533;&#65533;y&#65533;w&#65533;&#65533;&#65533;v4p 6&#65533;50L&&#65533; &#65533;&#65533;;&#65533;L&#65533;t"1G%&#65533;&#65533;a&#65533;r5&#65533;&#65533;&#65533;&#65533;&#65533;T&#65533;{G
&#65533; AAD)&#65533;T@&#65533;S&#65533;.`&#65533;4F)&#65533;vp&#1219;&&#65533;;&#65533;&#65533;ME&#65533;7&#65533;hB&#65533;=&#65533;4p &#65533;6&#65533;t#&#65533;bqX&#65533;&#65533;$o&#65533;M&#65533;&#65533;&#65533;I&#65533; 6&#65533;T&#65533;T`D%
asf&#65533;N&#65533;E:&#65533;`)&#65533;j&#65533;XE&#65533;&#257;&#65533;&#65533;G&#65533;V &#65533;g&#65533;	&``&#65533;cP&#65533;&#65533;`&#65533;&#65533; 1@_&#1302;&#65533;q&#65533;`&#65533;%Aj) 9&#65533;
&#65533;b&#65533;0&#65533;&#65533;(&#65533;%
k&#65533;0&#65533;  &#65533;o&#65533;&#65533;7+&#65533;Zp&#65533;QU$]0&#65533;v&#65533; &#65533;WR!	&#65533;V	&#65533;&#65533;%&#65533;&#65533;&#65533;^&#65533;j&#65533;&#65533;&#65533;#&#1986;u&#65533;:0 &#65533;&#65533;&#65533;4&#65533;0
SIG(&#65533;[&#65533;O&#65533;?h&#65533;&#65533;`|V@&#1350;#=p&#65533;,&#65533;H
&#65533;k+&#65533;n&#65533;&#65533;IdRd&#65533;&#65533;g&#65533;uE ik&#65533;&#65533;$&#65533;4&#65533;/&#65533;F~&#65533;$!!)&#65533;B&#65533;m&#65533;&#65533;&#65533;H&#65533;&#65533;S=&#65533;U&#65533;iORqFbL?&#65533;&#65533;&#65533;&#1945;&#65533;&#65533;FX&#65533;Q&#65533;&&#65533;&#65533;Ho?(v&&#65533;r&#65533;V&#65533;&#65533;V&#65533;(N?`&#65533;&#65533; &#65533;  + 4;&#65533;&#65533;0 1`[&#65533;"
&#65533;3&#65533;&#65533; &#65533;s&#65533;I&#65533;	&#65533;H&#65533;=&#65533;&#65533;_f&#65533;&#1561; s&#65533;&#65533;i
&#65533;@&#65533;&#65533;&#65533;`! AE-&#65533;&#65533;&#65533;H&#65533;%&#1521;Ve*&#65533; &#65533;&#65533;yIEhR&#1621;3&#65533;&#65533;7`&#65533;86`&#65533;&#65533;\qP &#65533;&#65533;4}&#65533;,&#65533;:|^&#65533;{&#65533;V&#65533;&#65533;|&#65533;1 &#721;8&#65533;)&#65533;&#65533;N &#65533;&#65533;&#65533;&#65533;P &#65533;&#65533; &#65533;&#65533; qdmyk&#65533;?&#65533;&#65533;Q_b7&#65533;(S&#65533;&#65533;&#65533;&#65533;N04&#65533; &#65533;&#65533;bxQ&#65533;&#65533;&#65533;,&#65533;9&#65533;&#65533;&#65533;&#65533;K4J,V&#65533;Q&#65533;5ZfF*&#65533;]H&#65533;`p&#65533;qh|&#65533;Q&#65533;Ikde5&#65533;&#65533;&#65533;&#65533;}&#65533;&#65533;@:&#65533;&#65533;&#65533;;&#65533;&#65533;f&#65533;&#65533;0c&#65533;&#65533;0&#65533;	&#65533;T#&#65533;`i]&#65533;&#65533; &#65533;5LjB&#65533;&#65533;&#65533;Z%E&#65533;.p &#65533;&#65533;&#65533;?&#65533;PJ&&#65533;{(#&#65533;&#65533;&#65533;g&#65533;D&#65533;.4?&#65533;&#65533;&#65533;(	U&#65533;%-`hj&#65533;2&#65533;&#65533;&#65533;D2&#65533;K&#65533;{?# &#65533;Z{&#65533;`&#65533;&#65533;&#65533;+#)&#65533;&#65533;&#65533; &#65533;*v&#65533;&#65533;&#65533;&#65533;Y\!
&#65533;U&#65533;U&#1441;R&#65533;9}r&#65533;v&#65533;Y&#65533;*I&#65533;&#65533;7= &#65533;&#65533;&#65533;&#65533;&#65533;"@7{_D
~&#65533;1P7m&#65533;7 &#65533;!&#65533;	&#65533;BK9&#65533;q&#65533;&#545;
&#65533;&#65533;&#65533;&#65533;&#65533;d
"&#65533;=&#2485;&#65533;]z&#1415;&#65533;`3&#65533;&#65533;&#65533;:<&#65533;A&#65533;1	&#65533;&#65533;v&#65533;V&#65533;&#1254;= %P&#65533;+`&#65533;&#65533;0&#65533;*6P&#65533;t&#65533;1v&#65533;&#65533;&#65533;f&#65533;&#65533;	&#1012609;T&#26630;&#65533;&#65533;&#65533;[
P&#65533;&#65533;I&#65533;C&#65533;t&#1300;d*)	&#65533;r&#65533;Ghk&#65533;eRh&#65533;&p&#65533;&#65533;&#65533;oK k&#65533;
7&#65533;@ aX&#65533;&#582;=+&#65533;&#65533;&#65533;wW&#1708;E&#65533;V&#65533;4z&#65533;b8w&#65533;&#65533;&#65533;T&#65533;&#65533;6i&#65533;&#65533;&#2516;&#65533;&#65533;&#65533;&#65533; &#65533;F&#214;S&#65533;E/&#65533;&#65533;&#65533;&#65533;g&#65533;&#65533;mz >&#65533;/&#65533;'&#65533;6&#65533;&#65533;b1&#65533;W&#1504;&#65533;&#65533;5$
Z
&#65533;_	{&#65533;Tzt&#674;iZX9
&#65533;f+&#65533;`]&#65533;3h&#65533;&#65533;t(&#65533;&#65533;Bl&#65533;s)Io&#65533;&#65533;2%&#65533;8&#65533;&#65533;k&#1669;&#65533;si	&#65533;&#65533;&#65533;w &#65533;I &#65533;!&#65533;&#65533;&#65533;&#65533;Ly&#65533;&#763;950fmM2&#65533;&#65533; u&#65533;&#65533;&#65533;&#65533;Qr1 '@&#65533;&#65533;`2Q@&#65533;&#65533;h,&#65533;7&#65533;]&#65533;&#65533;]a&#1344;&#65533;H&#65533;Ko3&#65533;v&	&#65533;`&#65533;9Y&#65533;B=&#65533;&#65533;dbC&#65533;9y
96&#65533;&#65533;&#65533;&#65533;p&#65533;t
&#65533;; !R:%bFKKp0&#65533;1&#65533;&#65533;8&#65533;P&#65533;B/lN&#65533;+&#65533;RM&#65533;N&#65533;8&#65533;Q&#65533;)S&#65533;3x&#65533;&#65533;&#65533;&#65533;&#65533; &#65533;&#65533;P&#65533;2&#65533;&#65533;&#65533;5I
&#65533;&#1065;&#65533;&#65533;&#65533;\&#65533;&#65533;t2&#65533;&#65533;pJx&#65533;0b&#65533;{7)&#65533;&#65533;za0&#65533;&#692;=&#65533;y@ &#688;U&#65533;&#65533;+e&#65533;e&#65533;y&#65533;{Kx&#65533;B%&#65533;6&#65533;&#65533;&#65533;p&#65533;&#65533;&#65533;3&#1082;p &#176;&#65533;&#65533;&#65533;bx
Of&#65533;Z.<&#65533;O&#65533;&#685;&#65533;&#144;k&&#65533;6#-&#65533;&#65533;'Y I&#65533;q84*&#65533;y&#65533;&#65533;&#65533;&#65533;&#65533;&#1270;N&#65533;&#65533;\&#65533;/&#65533;&#65533;\&#65533;&#65533;7&#65533;&#65533;J&#65533;&#65533;/+j
H&#1097;&#65533;&#65533;&#65533;&#65533;q~pQ&#65533;R&#65533;&#65533;&#65533;	>b&#65533; &#65533; &#65533;|&#65533;&#65533;8&#65533;&#65533;@&#65533;+A4
$p&#287;&#65533;=}&#65533;v&#65533;p&#65533;&#65533;&#65533;\vS&#65533;?&#65533;&+k%&#65533;&#65533;&#65533;&#65533;o&#65533;&#65533;f&#65533;iz&#65533;E&#65533;&#65533;&#65533;G&#65533;&#65533;&#65533;fI&#65533;&#65533;Nm&#65533;2l&#65533;&#65533;&#65533;&#1833;b&#65533;&#65533;&#65533;l&#65533;l&#65533; &#65533;&#65533;&#65533;@&#65533;&#65533;B`|+&#65533;#{hp&#65533;2PQBAV&#65533;&#65533;E&#65533;&#65533;&#65533;&#65533;&#1081;&#65533;`z&#65533;&#65533;\&#65533;X&#65533;&#65533;$&#65533;]&#65533;e&#65533;&#65533; W5S&#65533;!&#1112;&#65533;tG4OBb&#65533;&#65533;&#65533;&#1472;P&#65533;&#65533;&#65533;$&#65533;c&#65533;&#65533;&#65533;&#65533;&#65533;&#65533;&#65533;@C/&#65533;r,&#65533;ex&#65533;{x&#65533;&#65533;27&#65533;g&#65533;E&#65533;&#1809;&#65533;&#65533;B&#65533;)vu]?e>Y
9R&#65533;&#65533;&#65533;`8&#65533;$&#65533;&#65533;1&#65533;&#65533;&#292; &#1053;\&#65533;h&#65533;&#65533;&#65533;`&#65533;$&#65533;&#65533; &#65533;&#65533;
b&#65533;&#65533;}&#65533;'_&#65533;&#65533;&#65533; &#65533;L<&#65533;&#65533;&#65533;Y&#65533;p&#65533;&#65533;tM&#65533;YtT&#65533;+&#65533;6sr9&#65533;&#65533;L&#65533;h&#65533;&#65533;`&#65533;&#65533;s&#65533;D&#65533;[&#65533;&#65533;&#65533;&#65533;@[&#65533;1&#65533;&#65533;<&#65533;%&#65533;&#65533;&#65533;&#65533;&#65533; &#65533;F&#1783;&#1584;]&#65533;)#$s1 &&#65533;	Y &#65533;&#65533;Q&#65533;&#65533;d&#65533;QJ&#65533;	&#65533;u8&#65533;&#65533;&#65533; _r&#65533;&#65533;&#65533;&#65533;g&#65533; &#65533;3&#65533;&#65533;&#65533;=&#65533;&#65533;;&#65533;&#65533;$&#65533;
1&#65533;&#65533;&#65533;@}&#65533;<&#65533;&#65533;&#65533;&#1584;&#167;@/&#65533;&#65533;l&#1533;@+&#1470;),,Ep&#65533;&#65533;&#65533;9
R&#65533;~&#65533;&#65533;&#65533;l=`&#65533;&#65533;zy;&#65533;	&#65533;J@&#65533;5E&#65533;|&#65533;&#65533;k&#65533;GC&#65533;&#65533;&#65533;&#65533;qXA&#1143;,*&#65533;&#65533;U+&#65533;#Z&#65533;1'&#65533;<&#65533;&#10069;W&#65533;&#1644;&#861;&#65533;&#65533;&#65533;&#65533;S&#65533;&#65533;&#65533;@&#65533;~:t+&#65533;@J&#65533;P&#1494;@&#65533;&#65533;C9&#65533;&#65533;&#65533;&#65533;?&#65533;&#65533;&&#65533;&#65533;&#65533;@ &#65533;&#65533;&#65533;&#65533;&#65533;&#65533;&#65533; &#65533;(X:&#65533;&#65533;&#65533;O~U&#65533;&#65533;<&#65533;j&#65533;I&#65533;&#65533;+&#1615;k
, &#65533;&#65533;1&#65533;&#65533;X&#65533; #&#65533;&#65533;`&#65533;&#65533;&#65533;&#65533;z&#65533;&#65533;$+$&#65533;Ce&#65533;&#65533;&#65533;7hY&#65533;&#65533;&#65533;  &#65533;&#65533;&#65533;$@+&#65533;_&#65533;&#1413;&#65533;&#65533;&#65533;^&#65533;&#1358;9%&#65533;S&#65533;Bn5&#65533;&#65533;&#65533; &#65533;p&#65533;&#65533;&#65533;&#65533;&#65533;&#65533;';ql(&#65533;K<'  p&#65533;
&#65533;E&#65533;xJ$&#65533;#B&#65533;&#65533;&#65533;&#65533;&#65533;R&#65533;&#65533;KX!b &#65533;	&#65533;&#65533;A&#65533;&#65533;&#65533;&#65533;&#1063;&#65533;&#65533;P.&#65533;&#65533; 7`&#65533;o&#54893;e&#65533;[+&#65533;q&#65533;&#65533;&#1849;&#65533;)&#65533;L&#1008;&#65533;&#65533;&#65533;'q&#65533;&#65533;&#65533;&#65533;*&#65533;P^
QoO&#65533;lq!&#65533;&#65533;c&#65533;x &#65533;&#65533;{%A*&#65533;&#65533;&#65533;`'1 B&#65533;&#65533;+oE&#65533;mE!r&#65533;o/&#65533;&#65533;&#65533;(&#65533;&#65533;`&#65533;&#65533;1"&#65533;*`&#65533;(&#65533;&#65533;@&#65533;&#1380;&#65533;&#65533;^Q&#65533;&#65533;&#1614;&#65533;]z&#65533;,&#65533;&#65533;&#65533;&#65533;&#65533;&#65533;&#65533;&#65533;&#65533;&#65533;&#65533;&#65533;&#65533;&#65533;&#65533;&#65533;eK&#65533;&#65533;&#65533;&#65533;&#65533;p &#65533; |&#65533;&#65533;&#65533; #@Ae&#65533;q;n|&#65533;JF&#65533;a&#65533;.3W4c5&#65533;y&#65533;&&#65533;X&#65533;&#65533;0`&#65533;T&#861;2&#65533;:&#65533;z$&#65533;~&#65533;&#65533;&#65533;Uo)&#65533;&#65533;&#65533;5&#65533;&#1326;&#65533;&#65533;k_&#65533;&#65533;=e
&#65533;
P&#65533;&#65533; e&#65533;&#65533;&#65533;&#65533;&#1057;@P&#65533;&#65533;&#65533;&#65533;H/&#65533;&#65533;p
?7	  
?
 &#65533;&#65533;&#65533;&#65533;&#65533;&#65533;&#65533;&#65533;&#65533;&#65533;&#65533;?&#65533; 	7 7&&#65533;-/,&#65533;'&#65533;&#65533;",2&#65533;&#65533;&#65533;0A&#65533;&#65533;&#65533;&#65533;&#65533;&#65533;&#65533;&#65533;&#65533;&#1621;&#65533;&#65533;&#65533;&#65533;&#65533;&#65533;&#65533;&#65533;&#65533;&#65533;&#65533;&#65533;&#65533;&#65533;&#65533;&#65533;&#65533;&#65533;&#65533;&#65533;&#1424;&#65533;&#65533;&#65533;..&#1646;&#65533;-&#65533;)&#65533;&#65533;&#1154;X&#65533;&#65533;&#65533;
&#65533;`&#65533;Q7&#65533;&#65533;1&#65533;! "4)o^6y#!|&#10497;SEQ	&#65533;&#65533;B&#65533; A&#65533;Q="&#65533;P@&#332;&#65533; &#587;A &#65533;&#65533;&#65533;&#65533;?&#65533;J&#65533;&#65533;&#65533;[%G&#65533;j&#65533;&#65533;A&#65533;&#65533;o&#65533;!&#65533;6A&#65533;&#1459;h&#1258;&#65533;$um&#65533;!&#65533;5&#65533;7&#65533;&#65533;,`&#65533;&#65533;Co&#65533;H&#65533;&#65533;&#65533; X&#65533;&#65533;&#65533;&#65533;&#65533;!(E&#65533;P&#65533;&#65533;R6h&#65533;R&#65533;&#65533;RBl&#65533;2&#65533;&#65533;@&#65533;,|&#65533;&#65533;&#194;&#65533;a]X&#65533;bE&#65533;&#65533;&&#65533;hal&#65533;&#65533;&#65533;&#65533;u&#65533;Yn&#65533;1&#65533;^&#720;!&#65533;Y\&#291;K&#65533;&#60224;&#65533;&#65533;&#65533;&#65533;;&#65533;l&#65533;&#65533;>&#65533;&#65533;*&#65533;9V&#65533;j&#65533; =x&#65533;&#65533;P&#65533;7&#65533;&#65533;4T&#65533;&#65533;&#65533;&#65533;8(&#65533;&#65533;&&#65533;&#65533;$&#65533;G&#65533;)&#65533;&#65533;	&#65533;A0U&#65533;`!h@@&#65533;&&#65533;]U&#65533;=&#65533;T@X&#65533;)'NW&#1229;E&#65533;rPu&#65533;u/&#1432;&#65533;&#65533;8&#65533;&#65533;&#65533;MH&#65533;c&#65533;T&#65533;D&#65533;s&#1509;@&#65533;=  $`&#65533;=&#65533;&#465;!6&#65533;7
"&#65533;D`&#65533;W*&#65533;&#65533;&#65533;^r"&#65533;|G&#65533;%  &#65533;B@i	<&#65533;O - &#65533;74:c	]~&#65533;6&#65533;&#65533;x6&#65533;&&#65533;(q&#65533;&#65533;Mm}j5d&#65533;&#65533;<&#65533;&#65533;&#65533;&#65533;H&#65533;u>r#,&#65533;&#65533;&#65533;&#65533;&#65533;&#65533;&#65533;9
;&#65533;&#65533;&#65533;&#65533;&#65533; V&#65533;&#65533;h&#65533;&.&#65533;&#65533;"&#65533;&#65533;9Z&#65533;$&#65533; @lz@&#65533;&#65533;&#65533;&#65533;&#65533;'>{&#65533;5&#65533;d&#65533;8O-&#65533;&#65533;&#65533;&#65533;e+&#1908;&#65533;&#65533;I&#65533; "P:		&#1590;N&#65533;f&#65533;&#65533;&#65533;&#65533;3&#65533;&#65533;&#65533;&#65533;Bz~&#65533;&#65533;?O&#65533;&#65533;>&#65533;&#65533;@ &#65533;&#65533;&#65533;&#65533;)	&#65533;P@  &#65533;~&#65533;^d &#65533;t&#608;&#65533;]v g&#65533; &#65533;&#65533;&#65533;&#65533;Y&#65533;68v D &#65533;&#65533;1|P@&#65533;&#65533;&#65533;Dz&#65533;&#65533;&#65533;&#1498;&#65533;T&#65533;A&#65533;&#65533;&#65533;&#65533;&#65533;&#65533;&#65533;&#65533;4
&#65533;^&#65533;kNX&#65533;&#65533;&#65533;A&#65533;P3&#65533;^ &#65533;&#65533;&#65533;A&#65533;;dd &#65533;=[&#65533;,+T&#65533;  4&#65533;&#65533;K&#65533;  &#65533;+&#65533;&#65533;&#65533;7&#65533;a&#65533;/&#1636;&#65533; &#65533;&#65533;&#65533;J8&#65533;Y&#65533;0p&#65533;X A}&#65533;&#65533;&#65533; &#65533;&#65533;MNY&#65533;&#65533;&#51708;&#65533;i&#65533;&#65533;Z&#65533;&#65533;n&#65533;91&#65533;&#65533;&#65533;R^&#65533;&#65533;s&#65533;#&#65533; @42&#65533;&#65533;-&#65533;&#65533;&#65533;L@&#65533;Scp&#65533;-&#65533;`&#65533;6&#65533;&#65533;	4\&#65533;&#65533;&#65533;P&#65533;&#65533;&#65533;+&#65533;$&#65533;&#1903;_QF	&#65533;&#65533;`5&#65533;R[&#65533;&#65533;&#65533;&&#65533;&8&#65533;IZ&#65533;&#4944;h&#65533;%&#65533;&#2006;BX&#65533;Y"&#65533;	&#1530;&#65533;`N&#65533;wM^L Z&#555893;&#65533;N&#65533;AR)&#65533;&#65533;&#65533;C&#65533;&#65533;&#65533;^&#194;8=&#65533;&#65533;
b\&#65533;,&#65533;&#65533;y?x
a&#65533;&#65533;(t&#65533;&#65533;&#65533;&#65533;&#65533;	dB&#65533;&#65533;RQ&#65533;`&#65533;&#65533;S&#65533;&#65533;W&#65533;@ fCbA*0&#65533;q&#65533;+&#704;&#65533;&#1874;/m,Lt\&#65533;
 *P&#65533;x&#65533;k&#65533;4&#2040;&#65533;@!&#65533;&#65533;&#65533;&#65533;&#65533;l&#65533; 2F1&#65533;R&#65533;a$cH&#65533;:&#65533;$&#65533;&#65533; (&#65533;O"@p&#65533;H&#65533;&#65533;&#65533;A&#65533; `&#65533;&#65533;&#65533;&#65533;B&#65533;X&#65533;6c?O&#1325;V&#65533;&#65533;<&#65533;CT&#65533;&#65533;A4P&#65533;&#65533;{&#65533;&#65533;N&#65533;&#65533;&#65533;8Fra@\&#65533;&#65533;J 'X#j&#65533;&#65533;u&#65533;&#65533;&#65533;Hu&#65533;&#65533;&#65533;&#65533;x\&#65533;]&#65533;&#65533;b8h&#65533;&#65533;&#1570;u&#65533;&#65533;8Jw&#65533;&#65533;=&#65533;&#65533;jb Bp&#65533;&#65533;`"&#65533;&#65533;&#65533;&#65533;&#65533;&#65533;@aEP&#65533;&#65533;PD2 i!&#65533;6&#65533;OT,&#65533;&#65533;&#1156;&#65533;:S&&#65533;<rJ&&#65533;A&#65533;&#65533;("&#65533;&#65533;&#65533;&#65533;E &#65533;P408&#65533;&#65533;IH&#65533;(&#65533;:
&#65533;&#65533;y&#65533;*G&#65533;&#1645;;vj[&#65533;&#65533;&#65533;&#65533;&#65533;u)V&#65533;&#65533; H0 &#65533;E&#65533;&#65533;&#65533;&#65533;&#1026;X&#65533;&#65533;&#65533;`<C(&#65533;"D&#65533;&#65533;&#65533;&#65533;&#65533;Y1&#65533;&#65533;&#65533;S<	7y^&#65533;A&#65533;&#65533;	Z&#65533;&#65533;&#65533;@&#65533;9 	85Sb<&#65533;(x@I&#65533;A&#1119;I# .`&#1677;*!&#65533;Y&#65533;o.P&#65533;0=Z&#65533;v$&#65533;&#65533;$-&#65533;G{jgO&#65533;&#65533;&#65533; &#65533;B&#65533;&#65533;<&#65533;&#65533;&#65533;D&#65533;&#65533;a$t$pA&#65533;P`&#65533;t-&#65533; &#65533;rLba &#65533;@J&#65533;	&#65533; &#65533;&#65533;N@5&#65533;w&#65533;%&#65533;=&#65533;po79 &#65533;j&#65533;@a&#65533;&#65533;4&#65533;&#65533;&#65533;N&#65533;&#65533;_&#65533;&#65533;&#65533;,&#65533;&#65533;&#65533;^&#65533;;tti&#65533;&#65533;%&#65533;&#65533;{&#65533;
XE-*&#65533;+&#65533;&#65533;q&#65533;f&#65533; &#65533;12&#1060; &#65533;Z&#65533;A`&#65533;&#65533;&#65533;&#65533;&#65533;i~;" &#65533;"|&#65533;5&#65533;+&#65533;\&#65533;r-PvSgj&#1183;S&#65533;&#65533;&#65533;Z5&#65533;|p&#65533;&#65533;`I-&#65533;&#65533; 3&#65533;~&#65533;a)&#65533;&#65533;&#65533;&#65533;3M &#65533;E&#65533;&#65533;&#1885;q&#65533;&#330;z;:&#65533;&#65533;eB&#65533;$1&#65533;e&#65533;b`{&#65533;A\&#65533;&#65533;&#65533;&#65533;%&#65533;&#65533;s&#65533;B4h&#65533;&#65533;&#65533;P)&#65533;&#65533;&#65533;$P&#65533;&#65533;|&#65533;
&#65533;&#65533;&#65533;$l	&#65533;&#65533;q&#65533;&#65533; &#65533;&#65533;&#65533;"&#65533;9&#65533;&#65533;@&#65533;&#65533;&#65533; &#65533;X@&#65533;&#65533;&#65533;&#65533;	4&#1328;0t1I&#65533;gu&#65533;`&#65533;&\%&#65533;bH&#65533;lJ d&#65533;&#65533;&#65533;H&#65533; *P&#65533;&#65533;&#828;[&#65533;,&#65533;"&#65533;(H{&#65533;O\&#65533;-aA&#65533;f&#65533;e&#65533;&#65533;`&#65533;&#65533;&#65533;<a&#65533;`j&#65533;&#65533;KX&#65533;&#65533;&#65533;LK&#65533;&#65533;Pb%B:&#65533;h3eG&#65533;K&#65533;4&#1711;&#65533;&#65533;&#65533;&#65533;]&#65533;ahe&#65533;&#65533;&#65533;S&#65533;R&#65533;v&#65533;P@&#65533;$Sz&#65533;Ew.UX2&#65533;F&#65533;=&#65533;&#65533;!&#65533;
tp&#65533;&#65533;(&#65533;j&#65533;;&#65533;*&#285;&#65533;q&#65533;&#65533;&#65533;0E_&#65533;'U&#65533;&#65533;j&#65533;&#65533;&#65533;a&#65533;V&#65533;L&#65533;F4&#65533;&#65533;'&#65533;@.`&#65533;dO&#65533;z&#65533;&#65533;$&#65533;x&#65533;&#65533;>&#65533;[ZL&#65533;u`&#65533;&#65533;,Qm4&#65533;IE<&#65533; 5> WK&#65533;&#65533;(	&#65533;s>@3&#65533;&#65533;}&#65533;&#65533;&#65533;^ &#65533;K&#65533;&#65533;d&#65533;+&#65533;&#65533;F-&#65533;V&#65533;^&#65533;&#65533;7z&#65533;&#65533;c&#65533;&#65533;M&#65533;,a0&#65533; >&#65533;^@&#1769;
8 1&#65533;&#65533;
v&#65533;&#65533;?@veG&#65533;&#65533;q|`&#65533;-GG&#65533;&#65533;Q&#65533;f&#65533;a&#65533;=	^L \G 0&#65533;&#65533;&#65533;C)# PQ&#65533;&#65533;U&#65533;&#65533;&#736;&#65533;RH&#65533;&#65533;&#65533;&#65533;Z&#953;&#65533;&#65533;*&#65533;&#65533;&#65533;uL(A8&#65533;zK&#65533;&#65533;|&#65533;\'9;&#65533;]C&#65533;&#65533;a+1&#65533;`&#65533;&#65533;&#65533;u&#65533;&#65533;XJ&#65533;p&#65533;z&#65533;&#65533;7]&#65533;&#65533;%&#65533;WZ&#65533;&#65533;&#65533;0V&#65533;&#65533;&#65533;XX }|&#1024;@&#65533;A&#65533;oP&2M&4&#65533;&#2113;-&vi}&#46753;j>F&#65533;&#65533;&#65533;si* B #@&#65533;&#65533; (&#65533;&#65533;&#65533;&#65533;&#65533;&#65533;&#65533;]&#65533;&#65533;'&#65533;`m&#65533;@1Ix&#65533;5w&#1127;&#65533;&#65533;m&#2002;(&#65533;f&#65533;A)&#65533;b%&#65533;&#65533;&#65533;D5&#65533;ub:&#65533;&#65533;$p&#65533;<@_>&#65533;Jb02A&&#65533;_&#65533; =&#65533;W&#65533;SHH&#65533;&#65533;+&#65533;I&#65533;P&#65533;`&#65533;&#65533;0!&#65533; M!&#65533;D &#65533;p &#65533;F&#65533;&#65533;m0#&#65533;&#65533;!&#65533;&#65533;)&#65533;p&#214;)&#65533;r&#65533;v&#65533;h@&#65533;|H&#65533;h&#65533;&#65533;&#65533;^&#277;A&#65533;W	]&#65533;)c&#65533;&#65533;&#65533;E!P&#65533;4 &#65533;8&#65533;oO8e4!&#65533;vp&#65533;t&#65533;&Q&#65533;&#65533; &#65533;I&#65533;'6p%&#65533;>-B&#65533;&#65533;&#65533;st}rp&#1312;R&#65533;&#65533;Q&#65533;&#65533;&#65533; &#65533;	>&#65533;'&#65533;txq&#65533;.&#65533;l&#65533;4xSm}&#65533;&/&#65533;&&#65533;&#65533;2gsE	&#65533;?&#65533;&#65533;@&#65533;A&#65533;T,&#65533;IN&#65533;&#65533;[ &#65533;cI &#65533;&#65533;<&#65533;&#65533;%v&G&#65533;&#65533;fTz&#65533;&#65533;&#65533;22A&#65533;&#65533;&#65533;&#65533;C&#65533;UD2`(0 PYI&#65533;K4 &#65533;&#65533;&#65533;G-`&#65533;&#65533;&#65533;&#65533; .&#65533;&#65533;&#1201;&#65533;s&#65533;&#65533;E&#65533;&#65533;@&#65533;@&#65533;&#65533;8G&#65533;&#65533;&#200;&#65533;hFbd&#65533;&#65533; &#65533;&#65533;31&#65533;0  &#65533;x,&#65533;
-`lP6&#65533;[&#65533;&#65533;<4@&#65533;&#65533;g&#65533;e&#65533;&#65533;&#65533;%"&#65533;&#65533;'%11&#65533;&#65533;6&#65533;&#65533;&#65533;C` P&#65533;&#65533; 0P&#65533;b&#65533; &#65533;)= 	&#65533;&#65533;&#65533;!}&#65533;je:$&#65533;&#65533;&#65533;;&#65533;2]X#a&#65533;miy&#65533;-&#65533;1&#65533;&#65533;:}W+G&#65533;||+0 &#65533;e&#65533;"@S pk&#65533;b&#65533;=&#65533;&#65533;&#65533;&#65533;~:&#65533;Z&#65533;&#65533;ZYv&#65533;&#65533;7]&#65533;	&#65533;R&&#65533;
&#65533;J&#65533;0&#65533;&#65533; &#65533;8&#65533;&#65533;$&#65533;a'uB&#65533;Q	&#65533;8$,b&#65533;&#65533;8&#65533;2Ec&#65533;&#65533;V&#65533;0}&#65533;PsH3 (@&#65533;&#65533;@&#65533;&#65533;K&#65533; [&#65533;&#1233;&#65533;25[&#1600;m&#65533;&#65533;&#65533;`&#65533;&#65533;y<&#65533;7&#65533;e%C &#65533;7eI&#65533;&#65533;	&#65533;' y3&#65533;XGu &#65533; 8&#65533;I&#65533;a&#65533;I &#65533;a>&#65533;$&#65533;&#65533;5-&#53333;&#65533;A!h&#65533;E&#65533;6"&#65533;3&#65533;&#65533;B&#65533;)&#65533;&#65533;&#65533;R&#65533;	&#65533;&#65533;rzI	&#65533;&#65533;&#65533;&#65533;&#65533;@&#65533;&#65533;b&#65533;&#65533;&#65533;&#65533;&#65533;P&#65533;&&#65533;&#65533;40&#65533;&#65533;&#65533;<&#65533;4&#65533;&#65533;&#65533;&#65533;F&#65533;U&#65533;&#65533;T&#65533;&#65533;&#65533;&#65533;&#65533;pE&#65533;6*&#65533;&#65533;!*P(@0b5$!&#65533;r&#65533;&#65533;&#65533;.&#65533;A&#65533;"&#65533;"x8Fy&#65533;&#65533;	&#65533;W&#65533;E&#65533;&#65533;o&#1361;&#65533;Y&#65533;&#65533;5&#65533;Q&#65533;P&#65533;pcI!&#65533;&#65533;0*&#65533;2&#65533;&#65533;[&#65533;&#65533; &#65533;$,&#65533;&#65533;z&#65533;8&#65533;&#65533;&#65533;&#65533;y	;S&#65533;P}S&R&#65533;&#65533;&#65533;Iv&#65533;T&#65533;Nj&#65533;+`P*@&#65533;c&#65533;$`OB*j&#65533;&#65533;&#837;&#65533;&#65533;&#65533;&#65533;&#65533;&#65533;B&#65533;&#65533;g&#65533;n&#65533;pg`:F,&#65533;x &#65533;q&#65533;&#65533;h&#65533;(.2NB	>&#65533;&#65533;5P<w&#65533;r&#65533;hD\%&#65533;d&#65533;&#65533;&#65533;[=Tc0S&#65533;&#65533;%
.&#65533;&#65533;&#1459;&#65533;&#65533;:"&&#65533;&#65533; 31&#65533;H&#65533;&#65533;v&#65533;
&#65533; 3pHs&#65533;N&#65533; &#65533;&#65533;)XY .&#65533;a[&#65533;%&#65533;m&#65533;>G&#65533;&#65533;1	YI@&#65533;JL&#65533;*&#65533;x&#65533;&#65533;x&#65533;Z)ey&#65533;L&#65533;J#10V&#1264;&#65533;.<&#65533;3w&#65533;L&#65533;0N+  &#65533;&#65533;f&#65533;&#65533;&#435;&#65533;&#65533;&#65533;&#65533;&#65533;v&#232;\&#65533;&#65533;)&&#65533;R&#65533;ec&#65533;*wHM&#65533;B&#65533;sEvF`D&#65533;k]&#65533;+&#65533;B&#65533;E&#65533;&#65533;&#65533;&#1111;-&#65533;f&#65533;[&#65533;x&#65533;@n&#65533;`&#65533;P-&#65533;("i&#65533;P&#65533;&#176;Xd1&#65533;600&#65533;~&#1864;H&#65533;&#65533;
"&#65533;I&#65533;J1k&#65533;E&#65533;&#65533;	
&#65533;&#65533;=@&#65533;O&#65533;&#65533;+A&#65533;o&#65533;t&#65533;/&#65533;F&#65533;&#65533;(ag&#65533;&#65533;-3&#65533;&#65533;&#65533; &#65533;&#65533;Wb[&#65533;&#65533;&#65533;@&#1161;&#65533;&#65533;8#$ &#65533;&#65533;x&#449;&#65533;t2&#65533;&#65533;&#65533;&#65533;&#65533;!D&#65533;&#65533;&#65533;&#65533;o&#65533;~&#65533;&#65533;+1Q&#65533;&#65533;&#375;&#1882;&#65533;4&#65533;%&#65533;&#65533;	+a&#65533;&#65533;&uXEv&#65533;&#65533;U&#65533;d=2&#65533;Bk&#65533;&#65533;l&&#65533;#&#65533;&#65533;I&#65533;f&#65533;&#65533;n&#65533; b&#65533;&#65533;&#65533;$&#65533;&#65533;&#65533;&#65533;H&#65533;&#1047;&#65533;&#65533;,&#65533;&#65533;]'&#65533;Q1Y&#65533;=&#65533;a&#65533;&#65533;&#65533;5&#65533;3V&#65533;0&#65533;E&#65533;e&#65533;p&#65533;3&#65533;&#65533;SWVp&#65533;"&#65533;y&#65533;&#65533;&#65533;&#65533;~;&#65533;&#65533;z&#65533;&#65533;&#65533;*D&#65533;26&#65533;H=&#65533;d&#65533;[/8&#65533;&#65533;&#65533;#!Gq&#65533;_ &#65533;q&#65533;&#65533;9&#65533;&#65533;R&#65533;&#65533;&#65533;&#65533;&#65533;&#65533;{h!&#65533;)&#65533;&#65533;uG#&#65533;d&#65533;0V&#65533; \&#65533; &#65533;&#65533;&#65533;7&#65533; #  @1$ %&#65533;&#65533;x&#65533;&#65533;W&#65533;&#65533;&#1485;&#65533;T&#65533;&#65533;_&#65533;&#65533;I`&#65533;&#65533;cZz+&#65533;&#65533;&#65533;
&#65533;|&#65533;&#65533;[&#1579;~Mg6?U@&#65533; C6L&#65533;&#65533;&#65533;]&#65533;&#65533;&#65533;&#65533;9&#65533;s&#1985;_&#65533;&#65533;uS&#65533;&#65533;&#65533;"g&#65533;&#65533;&#65533;F &#65533;?;s&#65533;J,L&#65533;&#65533;&#65533;# 9&#1465; (=&#65533;&&#65533;t=&#65533;&#65533;&#65533;i&#65533;&#65533;~g&#65533;&#65533;&#33856;&&#65533;&#65533;PH^F&#65533;t&#65533;&#65533;dj"cl40&#65533; &#65533;H&#65533;&#65533;&#65533;&#65533;&#65533;c&#65533;?&#65533;1&#65533;&#65533;&#65533;q&#65533;PG:Bx&#65533;Q##
&#65533;&#65533;&#65533;&#65533;wt&#65533;-)&#65533;.w&#65533;Xl&#65533; &#65533;D	&h+JL	&#65533;S&#65533;&#65533;&#65533;&#65533;2&#65533;&#65533;$p&#65533;S&#65533;\&#65533;&#65533;&#65533;tW8&#65533;&#65533;&#65533;&#65533;d&#65533;&#65533;u%&#65533;&#65533;&#65533;&#65533;j&#65533;
&#65533;`&#65533;&#65533;I&#65533;&#65533;&#65533;&#65533;&#65533;&#65533;StG&#65533;&#65533;\&#65533;&#65533;&#65533;&#65533;)&#65533;&#65533;j&#65533;&#65533;&#65533;4&#65533;@2R&#65533;&#65533;?&#65533;&#65533;&#65533;T&#65533;*F&#65533;:m&#65533;&#811;&#65533;U&#65533;&#65533;1bc&#65533;a.&#65533;&#65533;&#65533;&#65533;5J6&#65533;/&#65533;&#65533;0&#65533;@.@&#65533;+&#65533;[&#65533;&#65533;&#65533;t&#65533;&#65533;!&#65533;`7,&#65533;&#65533;|O&#65533;&#65533;&#65533;&#65533;&#65533;&#65533;0+&#65533;%5q06A&#65533;Z&#361;/&#65533;i&#65533;=p&#65533;S&#65533;$&#65533;.&#65533;.&#65533;P &#65533;&#65533;&#65533;&#65533;0-&#65533;Wc&#65533;2m&#65533;&#65533;IS&#65533;&#65533;&#65533;"&#65533;&#65533;#>]&#65533;{&#65533;&#943;&#65533;K~r&#65533;1&#65533;x&#65533;&#65533;&#144;$@&#65533;&#65533;0 &#65533;[&#65533;[WXf4p&#65533;&#65533;&#65533;&#65533;10&#764;&#65533;:&#65533;0=b&#65533;/Q&#65533;&#65533;&#65533;=&#65533;&#65533;p&#65533;*&#65533;&#65533; h&#65533;. Q P*&#65533;&#65533;:&#65533;X&#1106;)&#65533;0&#65533;w&#65533;<&#65533;L&#65533;&#65533;&#65533;<#&#65533;&#65533;:&#53728;&#65533;&#65533;&#65533; |&#65533;i#&#65533;&#65533;&#65533;&#1612;Y&#65533;&#65533; @&#65533;&#65533;"}Bd&#65533;&#65533;F&#65533;&#65533;c&#65533;&&#65533; sJ>n-	&#65533;t&#65533;&#65533;tH;p&#65533;4&#65533;T6&#65533;0kI~+	&#65533;&#65533;&#65533;p&#65533;b=e&#65533;*&#65533;&#65533;&#65533;&#65533;J&#65533;&#65533;i&#290;$&#65533;		+&#65533;:P^&#65533;b&#65533;&#65533;a&#65533;&#65533; 'P@"&#65533;&#65533;&#65533;&#65533;&#65533;,M$ci &#65533;&#65533;&#65533;{.&#65533;Y&#65533;W+&#65533;&#65533;;&#65533;&#65533;&#65533;&#65533;o&#65533;&#65533;&#65533;Q&#65533;&#65533;"&#332;&#65533;&#65533;9&#65533;&#65533;&#65533;0 '&#65533;&#65533;&#65533;&#65533;"<&#65533;&#65533;&#65533;&#65533;U&#65533;P &#65533; \&#65533;*LWP2&#65533; L&#65533;&#65533;&#65533;&#700;&#65533;%&#65533;	&#65533;%p&#65533;&#65533; 4&#65533;&#65533;m&#65533;!4P&#65533;l^0&#370;S rw&#65533;8&#65533;&#65533;&#65533;&#65533;&#1611;&#65533;-&#65533;&#65533;&#65533;!&#65533;&#65533;v&#65533;s&#65533;&#1804;&#65533;b4A&#65533;z&#65533;&#65533;b&#65533;r&#65533;&#65533;&#1482;2&#65533;&#65533;:Z&#65533;aQ&#65533;wc`D&#65533;&#65533;X{dVa&#65533;/&#65533; &#65533;6 &#65533;&#65533;&#65533;+&#65533;&#65533; &#65533;b&#65533;&#65533; %P&#65533;d&#65533;&#65533;&#65533;&#65533;T&#65533;&#65533;&#65533;w`A &#65533;&#65533;	&#65533;&#65533;&#65533;&#65533;7_&#65533;&#65533;&#65533;d&#65533;:0]&#65533;q&#65533;;&#65533;A&#65533; &#65533;n&#65533;+&#65533;&#65533;&#65533;&#65533;M&#65533;vQ&#65533;`l&#65533;&#65533;zmX@&#65533;.&#65533;b&#65533;&#65533;&#65533;%:0&#65533;|JN	5&#65533;(@s0W&#65533;j&#65533;&#65533; &#65533;&#65533;mI&#65533;&#65533;e>({iM&#65533;M&#65533;&#65533;&&#65533;[w+f&#65533;7
&#65533;&#65533;.
{1=&#65533;&#65533;@&&#1115;&#65533;C&#65533;p&#65533;&#65533;$J&#65533;&#65533;&#65533;&#65533;y&#65533;  &#65533;F	&#150;j&#65533;1	&#65533;!&#65533;&#65533;&#65533;&#65533;9&#65533;&#65533;aX&#65533;&#65533;&#65533;N&#65533;&#65533;&#65533;"K&#65533;&#65533;&#65533;2&#65533;&#65533;&#65533;f&#65533;dX!gL&#65533;j&#65533;: &#65533;?&#65533;m&#65533;0%&#65533;&#65533;t$&#65533; &#65533;z7)&#65533;D&#65533;`'&#65533;&#65533;&#65533;w&#65533;&#1730;&#65533;&#65533;&#65533;~&#65533;4>C&#65533;t&#65533;&#65533;Ub% p&#65533;&#65533;>&#65533;<	&#65533;6	*#.&#65533;&#65533;&#65533;&#65533;jAMB&#65533;r&#65533;&#65533;&#65533;T&#65533;1&#65533;&#65533;&#65533;qU4&#65533;q)&#65533;)M?&#65533;Rz&#65533;5E&#65533;4	+ &#65533;,&#65533;SP >&#65533;&#65533;&#65533;H4&#65533;&#65533;zi&#65533;&#65533;&#65533;&#65533;af&#65533;&#65533;<&#65533;&#65533;T8&#65533;e&#65533;&#65533;zT&#65533;&#65533;&#65533;&#65533;~&#65533;&#65533;W&#65533;t&#65533;&#65533;$0'&#65533;&#65533;>&#65533;&#65533;-&#65533;&#65533;|&#65533;TS}9&#65533;&#65533;$&#65533;eJL.c&#65533;0 &#65533;~&#65533;&#65533;&#65533;Vha&#603;&#65533;&#65533;&#65533;&#65533;&#65533;1&#65533;&#65533;&#65533;&#65533;&#65533;.-.&#65533;).&#65533;&#65533;&#65533;&#65533;&#65533;&#65533;&#65533;&#65533;&#65533;&#65533;&#65533;!-,6&#65533;((=/&&&#65533;77;;
;?	  &#65533;&#65533;&#65533;&#65533;&#65533;&#65533;&#65533;&#65533;&#65533;&#65533;&#65533;
&#65533;
?&#65533;B
&#65533;
	&#65533;74	&#65533;&=&#65533; &#65533;A.@Q&#65533;A&#65533;&#65533;8&#65533;&#65533;&#65533;@!T&#65533;dT
&#65533;&#65533;&#65533;&#65533;&&#65533;2&#65533;`&#132;U&#65533;&#65533;\&#626;&#65533;&#727;0c&#65533;&#65533;&#65533;&#65533;LBT&#65533;&#65533;&#65533;&#65533;&#65533;#}&#65533;TT&#65533;1 &#65533;P&#65533;U&#65533;AM&#65533;Pt&#65533;	#`<Tr&#65533;<&#65533;(&#65533;&#65533;E&#65533;&#65533;|cP&#65533;&#65533;~&#402;=&#65533;&#65533;&#65533;j&#65533; &#65533;&#65533;VM&#65533;&#65533;V&#65533;&#65533;&#65533;puwQ&#65533;^<&#65533;&#65533;&#65533;`,&#65533;&#65533;&#65533;=LX&#65533;\&#65533;&#65533;	 &#65533;
&#65533;P&#65533;i9&#65533;"&#65533;@&#65533;$!&#1515;+&#65533;&#1736;&#65533;j&#65533;G [~4&#699;&#65533;&#65533;&#65533;R&#65533;&#65533;}&#65533;6&#65533;&#65533;&#65533;M&#65533;&#65533;s&#65533;qR&#65533;tp&#65533;&#65533;$&#65533; $J&#65533;B&#65533; &#65533;W&#65533;&#65533;c&#65533;&#65533;2&#65533;(&#65533;&#65533;&#65533;M&#65533; &#65533;"&#65533;c	&#65533;9&#65533;g&#65533;&#65533;j&#65533;&#65533;M7&#65533;&#65533;&#65533;%&#65533;A&#65533;&#65533;&#65533;7 &#65533;&#65533;&#65533;&#65533;s&#65533;&#65533;&#65533;&#65533;	&#65533;&#65533;&#65533;&#65533;&#65533; &#65533;&#65533;$&#65533;&#65533;&#65533; P&#65533;
&#841;3H&#65533;&#65533;(&#1021;dc#&#65533;%&#65533;&#65533;)>&#65533;"B&#65533;A&#436;&#65533;J
)&#65533;I&#65533;L&#65533;&#65533;&#65533;$&#65533;d&#65533;(\&#65533;&#65533;10A&#65533;&#65533;&#65533;&#65533;&#1675;&#65533;0@&#65533;&#65533;&#65533;6`A"+&#65533;&#65533;&#65533;?`2&#65533;i&#65533;&#65533;&#65533;&#65533;'D]	&#65533;&#65533;b{QC` &#65533;&#65533;&#65533;&#65533; 6&#65533;&#65533;&#65533;&#65533;;&#65533;&#65533;&#65533;j&#65533;&#65533;}&#65533;X&#65533;6&#65533;&#65533; :&#65533;&#65533;&#65533;	&#65533;P&#65533; s&#65533;2&#65533;jZV&#65533;&#65533;8&#65533;m,&#65533;"&#65533;Q?5&#65533;*2$G&#65533;&#65533;-&#65533;&#65533;&#65533;0&#65533;&#65533;Mw&#65533;Y~&#65533;@G&#65533;&#65533;t&#65533;&#65533;&#65533;&#65533;
&#65533;<p&#65533;KA&#65533;@Hcv@#k&#65533;ZP&#65533;f&#65533;'&#65533;H@&#65533;{oq&#65533;&#65533;&#65533;&#862;u&#1909;6&#65533;&#65533;&#65533;&#65533;&#65533;&#65533;S&#65533;&#65533;&#65533;`&#65533;( >&#65533;P&#65533;&#65533;&#65533;&#65533;2&#65533;&#65533;&#65533;O?4&#65533;&#65533;&#65533;&#65533;&#65533;&#65533;U&#65533;^R*&#65533;HJ&#65533;&#65533;&#65533;mjA&#65533; C&#692;&#404;&#65533;O&#65533;&#65533;(&#65533;#I&#65533;XHJ&#65533;Ll&#65533;&#65533;&#65533;&#65533;2&#65533;&#65533;}&#65533;&#65533; &#65533;&#65533;&#65533;tA&#1146;
&#65533;&#65533;&#65533;Y&#65533;hH&#65533;&#65533;&#65533;cH&#65533;&#65533;`&#65533;BGqC&#800;&#65533;
L&#65533;&#65533;&#65533;&#65533;6&#65533;&#65533;&#65533;0&#65533;&#65533;L&#65533;4&#65533; &#65533;&#65533;&#65533;&#65533;&#65533;&#65533;^&#65533;r&#65533;o&#65533;H&#65533;`&#65533;&#65533;&#65533;B8&#65533;@&#65533;&&#1040;&#65533;&#65533;n&#65533;&#65533;&#65533;0,&#65533;p&#65533; hp&#65533;*&#65533;4C&#65533;&#65533;F&&#612;&#65533;R&#65533;&#65533;7&#65533;I&#65533;D&#65533;&#65533;R&#65533;&#65533;&#65533;&#1263;M&#65533;{&#65533;E=&#65533;e&#65533;@;m%&#65533;&#65533;&#65533;z&#65533;({&#65533;(&#65533;'&#65533;s&#65533;jx&#65533;A&#65533;&#65533;,&#65533;&#65533;&#65533;
&#65533;&#65533;U&#65533; R+t@&#65533;6&#65533;&#65533;C(&#65533;&#65533;B&#65533;%&#65533;i&#65533;:&#65533;&#65533;&#65533;h5{&#65533;&#65533;&#65533;&#65533;&#65533;5w#&#65533;&#65533;&#65533;&#65533;&#65533;[&#65533;'&#65533;&#65533;X&#65533;8&#65533;&#65533;&#65533;@F&#65533;&#65533;d&#65533;e&#65533;0^K&&#65533;&#65533;I&#65533;/&#65533;&#65533;qt&#1467;<&#65533;
&#65533;&#65533;Vs&#65533;&#65533;&#320;*q-&#65533;&#65533;&#65533;:`As.&#65533;&#65533;	&#65533; x%AV`&#65533;<&#65533; 7h	&#65533;&#1473;`&#65533;:&#65533;Kf&#65533;M&#65533;&#65533;&#65533;:&#65533;&#65533;&#65533;&#65533;-`&#65533;L&#65533;&#65533;&#65533;?l&#1803;RJ&#65533;>&&#65533;!&#65533;&#65533;QT&#65533;P&#65533;,Q#&#65533;
&#65533;&#65533;&#65533;&#65533;!LD &#65533;&#65533;0if&#65533;2!o&#65533;&#65533;&#65533;&#65533;Y&#65533;&#65533;&#65533;K &#65533;<&#65533;&#65533;&#65533;#)AJP)&#65533;&#65533;&#65533;&#472;X@&#65533;&#65533;d9/&#65533;L&#65533;&#65533;J&#65533;G @&#65533;H@&#65533;8&#65533;L&#65533;&#65533;7d&#65533;&#65533;a1?&#65533;&#65533;&#65533;6&#65533;X&#65533;&#144;&#65533;#&#65533;#&#13760;&#65533;}&#65533;L&#65533;&#65533;:e1&#65533;&#65533; &#65533;@&#65533;&#65533;&#65533;&#65533;&#65533;l>&#65533;D.ek$&#65533;&#65533;tG&#65533; &#65533;&#65533;8&#65533;d#&#65533;r&#65533;H&#65533;>S&#65533;i&#65533;i&#65533;H&#65533;T&#65533;&#65533;&#65533;&#65533;
&#65533;+$&#65533;g,VX&#65533; &#65533;&#65533;&#65533;&#65533;J&#1131;	&#65533; Z*&#65533;&#65533;&#65533;&#65533;&#65533;*,@[0tP 0C &#65533;&#65533;=&#65533;H&#65533;_&#65533;&#65533;[1&#65533;&#65533;0&#65533;rA&#65533;&#65533;b&#65533;&#65533;5&#65533;&#65533;&#65533;&#65533;&#65533;&#65533;"&#65533;&#65533;3&#65533;&#65533;V&#65533;&#65533;&#65533;`&#65533;S&#65533;)I&#65533;&#850; 	i&#65533;&#65533;g&#65533;>q&#599;&#65533;`&#65533;&#65533;R&#65533;c&#65533;&#65533;:&#65533;i&#65533;$&#65533;P&#65533;q&#65533;.&#65533;A%&#65533;U~&#65533;&#65533;U&#65533;&#65533;LX5&#65533;T,(+&#65533;&#65533;&#65533; 0p &#65533;T&#65533;&#65533;&#65533;D@&#65533;V`&#1025;n&#65533;&#65533;eHR&#65533;&#25367;&#65533;~:&2c&#65533;&#65533;4oP&#65533;<&#1064;>wi(&#65533;<&#65533;
&#65533; D&#65533;&#65533; &#65533;&#65533;Q&#65533;&#65533;&#65533;PJP&#65533;G&#65533;x&#65533;G&#65533;&#65533;&#65533;nRW'&#65533;U&#65533;&#65533;&#65533; tq&#65533;&#65533;&#65533;&#65533;&X&#65533;=&#65533;U&&#65533;jpJ&#65533;A&#65533;SY#@&#65533;j&#65533;&#65533;`&#65533;(&#65533;Lp>	t&#65533;&#65533;&#65533;QJEJ&#65533;&#65533;.&#65533;]&#65533;=&#65533;&#31705;&#65533;&#65533;&#65533;&#1567;6&#65533;&#65533;&#65533;&#65533;t&#65533;&#65533;&#65533;X*&#65533;&#65533; &#65533;&#65533;W1 l$':&#65533;&#65533;&#65533;\P&#65533;&#65533;&#65533;H4&#65533;&#65533;s`&#65533;&#65533;I&#65533;&#65533;&#1365;$&#65533;&#1723;&#65533;*R #&#65533;&#65533;L&#65533;&#65533;;&#65533;&#65533;&#65533;{s&#65533;aU&#65533;bDq>&#65533; Hn'b&#65533;&#65533;&#65533;&#65533;&#65533;&#65533;5&#65533;&#65533;c&#65533;&#65533;&#65533;-P&#65533;^  &#65533;&#65533;&#65533;1&#65533;&#65533;&#65533;^&#1113;&#65533;	&#65533;&#65533;&#65533;&#65533;&#65533;IG&#65533;&#65533;&#65533;v@&#676;&#752;&#65533;	 @M&#65533;&#65533;&#65533;2&#65533;&#65533;V &#65533;b&#65533;%P &#65533;&#65533;&#22736; &#336;PR(&#65533;#|&#65533;i&#65533;&#65533;I=&#65533;&#65533;N&#65533;&#65533;&#65533;&#65533;4ndA&#65533;&#65533;&#65533;Dx&#65533;ZKtL&#65533; t&#65533;\i&#65533;'Z&#65533;&#65533;&#65533;uN&#65533; 1&#65533;)t*d&#65533;A, 
&#65533;'&#65533;&#65533;&#65533;&#65533;&#65533;&#65533;d&#65533;&#65533;&#65533;o&#65533;&#65533;&#65533;E&#65533;&#65533;&#1624;uM&#65533;2uZg&#65533; &#65533;&#65533;k&#65533;&#65533;)M&#638;E$&#65533;&#65533;@q&#65533;S
&#65533;&#65533;}&#65533;&#65533;bl&#65533;&#65533;&#65533;&#65533;D&#65533;&#65533;&#65533;&#65533;&#65533;&#65533;P&#65533;Lg,P&#65533;&#65533;C&#65533;<&#65533;&#451;&#65533; &#65533;&#65533;
"YuhRV&#65533;&#65533;&#65533;X&#65533;0g1&#65533;&#65533;
T&#65533;G`&#65533;&#65533;&#65533;g&#65533;&#65533;[>e&#65533;y&#65533;r&#1062;&#65533;&#65533;&#65533;"&#65533;`N&#65533;_&#65533;&#65533;&#65533;&#65533;&#65533;J&#65533;&#65533;&#65533;,&#65533;>&#65533;&#65533;&#65533;&#301;!H0&#1078;&#65533;&#509;1&#65533;?&#65533;&#65533;&#65533;&#65533;

)&#65533;&#65533;&#65533;&#65533;&#65533;Xp&#65533;dK&#65533;A&#1902; n&#65533;&#65533;&#65533;zH&#65533;~&#65533;&O&#65533;T`&#65533;m&#65533;&#65533;"X&#65533;"&#65533;$&#65533;$'pQu*Q&#1438;&#65533;&#65533;L&#65533;  @&#65533;&#65533;(&#65533;<0'b&#65533;OR&#65533;&#65533;&#2014;&#65533;&#65533;k\H&#65533;&#65533;v&#65533;n&#65533;a&#65533;@&#65533;&#65533;?H&#65533;&#65533;0T&#65533;1&#65533;&#65533;*&#65533;1A&#65533;{&#65533;l&#65533;&#65533;&#1122;D&#65533;,&#65533;&#65533;
x&#65533;&#65533;ZYP&#65533;&#65533;D&#65533;&#65533; &#37523;&#65533;"&#876;&#65533;v} 	N&#65533;|&#65533;fW&#65533;&#65533;B)&#65533;(!&#65533;pc &#65533;&#65533; &#65533;&#65533;'`&#65533; &#65533;&#65533;m H&#65533;&#65533;,  _&#65533;&#65533;z&#65533;G~(O&#65533;&#65533;M[~&#65533;&#65533;h&#65533;&#65533;&#65533;&#65533;&#65533;&#65533;S&#65533;&#65533;(i&#65533;u"BN&#65533;&#65533;j2h,&#65533;&#65533;	&#65533;e9&#65533; :&#65533;a(!0i&#65533;H&#65533;&#65533;k&#65533;| 8j!&#65533;-+&#65533;&#65533;&#65533;+&#1781;B&#65533;qD11&#65533;5P[S=@{&#65533;&#65533;&#65533;	p_XR P-P'Q%%/&#65533;y&#65533;&#65533;'&#65533;'&#65533;&#65533;y&#65533;&#65533;f&#869;J &#65533;E&#65533;&#65533;#&#65533;&#65533;B&#65533;.&#65533;U&#65533; ,p &#65533;&#65533;&#65533;&#65533;&#65533; &#65533;&#65533;*&#65533;M&#65533;&#65533;&#65533;T&#65533;&#65533;:aP&#65533;&#65533;V&#65533;Fp&#65533;&#65533;"w!&#65533;ON&#65533;+&#65533;va&#65533;v&#178;{D2P&#65533;&H&#65533;]&#65533;&#65533;BI&#65533;r&&#65533;JQ&#65533;&#65533;h&#65533;&#65533;&#65533;l&#65533;&#65533;.&#65533;&#65533;8&#65533;&#65533;KB8&#65533;&#65533;0&#65533;Sy&#65533;&#65533;1s&#65533;&#65533; &#65533;Wh8B;&#65533;F&#65533;b  H&#65533;&#65533;&#65533;&#65533;&#65533;B&#65533;&#65533;&#65533;@&#65533;!&#65533;	&#65533;)1D^bUQ$&#65533;&#65533;&#65533;@}"MG&#65533;&#65533;bY&#65533;#&#65533;&#65533;]&#65533;T*K&#65533;\&#65533;CVQc3mO&#65533;0|&#65533;&#65533;&#65533;#p &#65533;"*&#65533;%&#65533;v&#373;&#65533; 0&#65533;&#65533;0*$&#65533;MQ&#65533;&#65533;=$&#65533;>&#65533;&#65533;R&#65533;c&#65533;v&#65533;&#65533;&#65533;E&#65533;&#65533;&#65533;&#65533;#gxs&#65533;&#65533;Z d!&#65533;&#65533;&#65533;&#512;&#65533;&#65533;*&#65533;$'&#65533;-&#65533;u&#65533;+.&#65533;&#65533;&#65533;q&#65533;p1&#65533;&#851;&#65533;7s#&#65533;\	&#1485;s&#65533;&#65533;&#65533;&#65533;&#65533;&#65533;#\G&#65533;&#65533;sIRCi&#65533;&#65533;&#65533;8B0^&#65533;&#65533;&#65533;1
&#65533;&#65533;:8&#65533;&#65533;U&#65533;H&#65533;3&#25806;&#1039;&#65533;+A!'&#65533;}&#65533;C@Pa&#65533;.&#65533;D&0&#65533;&#65533;Di&#65533;6bY?&#65533;R*w/C7w&#65533;pm4&#65533;m	&#65533;mwag|r!n&#65533;&RQD   `[#0&#65533;*@ |&#65533;$Pi$&#65533; &#65533;&#65533;	&#65533;<)6L&#65533;"&#741;:Fy&#65533;&#65533;=vk&#65533;&#65533;&#65533; B&#65533;o&#474;1v&#65533;&#65533;F&#65533;+~D&#4669;&#65533;/&#65533;;UbP&#65533;&#65533;`#&#65533;&#65533;q&#65533;r[&#65533;( &#65533;3 6&#65533;p &#65533;QaaKbF&#65533;&#65533;&#65533;@@y&#65533;d-&#65533;~0%S2&#65533;yq&gv&#65533;_&#65533;ry&#65533;y&#65533;v&Ah0 "E%@ &#65533;&#65533;&#65533;&#65533; B&#65533;&#65533;G&#65533;&(%3&#224;&#65533;,&#65533;&&#65533;A&#65533;F4 W)0.1WB&#65533;&#65533;&#65533;x0i&#1509;B1&#65533;1Q&#65533;EY,&#65533;Bf	&#65533;&#65533;$&#65533;0"&#65533;+3}&#65533;1&#65533;*@z$0&#65533;M&#65533;&#65533; &#65533;(&#65533;) Pt&#65533;&#65533;D@wYxr&#65533;r&#65533;c&#65533;&#65533;1&#65533;7&#65533;d&#65533;&#65533;&#65533;&#65533;/&#65533;%e :&#65533;0 &#65533;:@JH=&#65533;P
(B&#65533;W"xU&#65533;	9QW&#65533;&#65533;&#65533;&#65533;J&#65533;&#65533;5&#65533;7&#65533;&#65533;&#65533;pP&#65533;D#&#65533;&#65533;G]2&#65533;sH&#65533;&#65533;&#65533;A&#611;&#65533;&#65533;&#65533;2
&#65533;&#65533;&#65533;B&#1281;&#65533;&#65533;<E 5P&#65533;&#5038;6    .&#65533;&#65533;M&#65533; @R?&#65533; z&#65533;8W$&#65533;&#65533;(&#65533;&#65533;&#65533;&#65533;	f0_&#65533;?&#65533;0z&#65533;&#65533;g&p t&#65533;F&#65533;`u&#65533;F&#65533;2[&#455;&#65533;&#65533;*&#65533;&#65533;&#65533;,&#65533;E&#65533;	4H;q&#65533;<B&#65533;&#65533;W>&#160;>&#65533; 0}&#65533;1&#65533;%&#65533;oCI&#65533;&#65533;ieg&#65533;$1CDQd$AH&#65533;&#65533;&#65533;V&#65533;&#65533;&#65533;H&#65533;&#65533;	&#65533;C&#1218;
~&#65533;
&#65533; ,&#65533;  &#65533;5&#65533;q&#65533;&#65533; |#9@&#65533;zpon&#65533;@&#65533;&#65533;&#65533;&#65533;RE&#65533;&#65533;x &#65533; 0&#65533;r?&#65533;&#65533;y&#65533;&#65533;&#65533;a&#65533;`&#65533;P&#65533;i_&#1034;&#65533;g G
~F*42G&#65533;r+&#65533;&#65533;"P&#65533;&#65533;&#65533;&#65533;O$d&#65533;&#65533;c0Q&#65533;j&#65533;T&#65533;&#65533;Y&#65533;*${,J&#65533;j|z&#65533;v&#65533;Ji^R&#65533;=&#65533;}&#65533;&#65533;&#65533;3&#65533;&#65533;&#65533;Z1
0&#65533;ppiP &#65533;00&#65533;0&#65533;Y&#65533;6&#65533;@&#65533;&#65533;&#65533;K&#65533;s8&#65533;!	&#65533;&#65533;B7.u1[`&#65533;#&#65533;P( &#145;@&#65533;`4 1&#65533;q'&#65533;&#65533;b&#65533;r&#65533;$ "&#65533;&#65533;&#65533;^,&#65533;@e&#65533;&#65533;U,`%r&#65533;p&#1569;&#65533;&#65533;o&#65533;>&#65533;&#65533;VQ&#65533;Ul'&#65533;;&#65533;
&#65533;@p&#65533;7OJ&#65533;&#65533;&#65533;&#65533;U&#65533;O-&#65533;&#65533;&#65533;&#65533;E&#65533;r&#65533;'! &#65533;&#1672;&#65533;&#65533; &#65533;W&#65533;E=p
P&#1492;%w<&#65533;6&#65533;R/&#65533;!&#65533;&#65533;&#65533;&#65533;&#65533;&#65533;ZT35&#65533;&#65533;qV&#65533;&#65533;&#65533;L&#65533;&#65533;&#65533;&#65533;r&#65533;&#65533;&#65533;P&#65533;0xq Mw &#65533;59*DBtJ&#65533;r&#65533;&#65533;Q&#65533;&#65533;&#65533; &#65533;&#65533;&#65533;iG&#65533;v2a&#65533;/&#65533;3&#65533;&#65533;&#65533;'&#65533;#&#65533;&#65533;,&#65533;&#65533;&#189;C{M&#65533;(&#65533;-&#65533;
$bj&#65533;3 Pb&#65533;&#65533;&#65533;"&#65533;&#65533;&#1049;7CYQK=&#65533;	&#65533;&#65533;&#65533;soAMp&#65533;&#65533;&#65533;&#65533;&#65533;&#65533;&#65533;u&#65533;&#65533;Z(?|Q<&#65533;V&#65533;&#65533;&#65533; &#1904;&#65533;`&#65533;&#65533;&#65533;!&#65533;&#65533;&#65533;&#65533;$E&#65533;&#65533; 4&#65533;&#65533;&#65533;D&#65533;&#65533;0p u $`D&#65533;&#65533;
*@&#65533;&#65533; &#65533;-&#65533;&#1039;9&#65533;&#65533;%DI&#65533;LE&#65533;&#65533;&#65533;"&#65533;&#65533;{C&#424;&#65533;&#65533;&#65533;.&#65533;&#65533;BV!t&#65533;<B&#65533;ku&#65533;&#65533;@3&#65533;&#65533;Vu7&#65533;p`o1&#65533;&#65533;0&#65533;4'&#65533;0&#65533;z$&#65533;&#65533;&#65533;K	 &#65533;B^|&#65533;&#65533;& &#65533;Z&#65533;	&#65533;&#65533;&#65533;(&#65533;S&#65533;U&#65533;@&#65533;&#65533;f&#65533;&#65533;Zq\&#65533; %0'&#65533;C>&#1778;XQS
C&#65533;&#65533;&#65533;@%+PQ&#65533;Mp&#65533;'&#65533;&#65533;&#65533;b&#65533;&#65533;&#65533;&#641;&#65533;&#65533;&#65533; xO&#65533;A&#700;1&#65533;&#65533;~hI&#65533;&#65533;&#763;&#65533;&#65533;zV&#65533;&#65533;b&#193;r&#65533;*(&#65533;&#65533;&#65533;%# &#199;
Z&#65533;&&#65533;f&#65533;PK&#65533;&#65533;&#65533;tE&#65533;r&#65533;IsV&#65533;v&#65533;&#65533;&#65533;?&#65533;S&#65533; &#65533;L&#65533;&#65533;R&#65533;$&#65533;&#65533;&#65533;J&#65533;&#1142;.&#65533;_&#65533;1&#65533;&&#65533;&#65533;&#65533;&#65533;;&#65533;&#65533;[+&#65533;B&#65533;&#65533;|&#395;&#626;&#65533;HJ&#671;&#65533;"<&#65533;&#65533;&#65533;&#65533;-&#65533;U?Y,JWI&#65533;v&#65533;<&#65533;q&#65533;a&#65533;N.&#65533;&#65533;j&#65533;&#65533;h&#65533;&#65533;&#65533;1p&#65533;&#65533;i&&#65533;&#65533;&#65533;&#253;&#65533;DP&#65533; P'&#65533;&#65533;&#65533;&#65533;_&#65533;&#65533;/&#65533;/&#39973;b&#65533;&#65533;&#65533;&#65533;&#65533;&#65533; g&#65533;L&#65533;&#65533;&#65533;&#65533;Fo&#1221;&#65533;0'&#65533;m&#65533;,&#65533;7p.$p&#65533;*b

&#65533;&#65533;QI&#65533;&#65533;{&#65533;&#65533;2&#65533;p+&#65533;Q&#65533;&#65533;&#65533;kTP&#65533;|&#65533;&#65533;&#65533;&#65533;&#65533;&#65533;&#711;&#65533;&#65533;&#65533;&#1128;&#65533; &#65533;o&#65533;&#65533;	T&#65533;C5&#65533;&#65533;}P&#65533;Z=,)!&#65533;&#65533;&#65533;&#39081;'&#65533;&#1879;C=:&#65533;&#65533;}:&#65533;&#65533;b!&#65533;&#65533;&#65533;4`&#65533;'4&#65533;&#65533;)&#65533;&#65533;:&#65533;&#65533;ZJ &#65533;H&#65533;'\:}&#65533;&#1472;&#65533;&#65533;r&#65533;7f&#65533;6&#65533;i_"gJ )&#65533;&#65533;e&#65533;$&#65533;&#65533;&#65533; &#65533;2#g2`x&#65533;&#65533;&#65533;o&#65533;%&#65533;-,&#65533;	Z!;xxV&#65533;&#65533;&#65533;BR&#65533;&#65533;&#65533;&#65533;MM&#65533;&#65533;&#65533;#&#65533;|H&#65533;&#65533;+\%47&#65533;.0
Aa&#65533;.&#65533;N&#65533;X &#65533;&#65533;U&#65533;J&#65533;<&#170;&#65533;&#579;p>`&#65533;&#65533;a[&#65533;&#65533; \E&#65533;&#2002;1&#65533;#y;`6'&#65533;1kj4>&#65533;&#65533;/hvEq&#65533;2&#65533;A&#65533;&#65533;&#65533;6(&#1069;&#65533;1a&#65533;4@&#65533;&#65533;3#F&#65533;1&#65533;&#65533;w}p&#65533;&#65533; 
&#65533;,&#1037;&#65533;&#65533;t	&#1757;&#65533;&#65533;&#65533;&#65533;&#65533;3&#65533;)&#65533;&#65533;&#65533;&#65533;&#65533;&#65533;&#65533;&#65533;H&#65533;&#65533;&#65533;I&#65533;B&#65533;&#65533;JaP&#65533;q
Q&#65533;&#65533;&#65533;&#65533;3-&#65533;(&#65533;5 l`*3Ph%G&#65533;b&#65533;8<&#65533;F&#65533;&#65533;&#65533;+@&#65533;>&#65533;&#65533;B&#65533;&#65533;&#65533;&#65533;&#65533;&#65533;/Z&#65533;01&#65533;`&#65533;&#65533;P&#1684;xh&#65533;&#65533;&#65533;!Fd5&#65533;&#65533;N&#65533;&#11440;'@:&#65533;&#65533;%&#65533;&#65533;&#65533;#)@&$89&#155;4?s&#65533;Q&#65533;&#65533;&#65533;&#65533;&#65533;&#65533;&#65533;5&#65533;&#65533;&#65533;&#65533;&#65533;%I&#65533;&#65533;)&#65533;# &#185;m&#65533;&#65533;&#218;'N;*&#65533;&#65533;&#65533;&#65533;sX&#65533;&#65533;	Np&#65533;^&#65533;&#65533;qz&&#65533;&#65533;&#65533;m	&#65533;&#65533;&#65533;&#65533;	&#65533;&#65533;&#65533;1&#65533;&#65533;@!&#65533;&#65533;&#65533;&#65533;&#65533;\7Q&#65533;!:&#65533;d&#65533;G &#65533;+>&#65533;eB3l@&#974;N&#65533;M&#65533;"?&#65533;~c&#65533;'P2&#65533;Z&#65533;&#1053;p&#65533;&#65533;{1v&#65533;a&#65533;&#65533;{1&#65533;&#65533;O&#65533;&#65533;@&#65533;&#65533;&#1729;O&#65533;sL&#65533;&#65533;&#65533;XI)@&#65533;&#1041;B&#65533;&#65533;;&#65533;&#65533;=&#65533;&#65533;IV	DJ&#65533;&#65533;&#65533;&#65533;5&#65533;&#65533;"&#65533;al&#65533;m&#65533;&#65533;&#65533;&#65533;&#65533;&#65533;&#65533;&#65533;&#65533;e&#65533;&#65533;B&#65533;s&#65533;&#65533;C&#65533; &#65533;u&#65533;&#65533;&#65533;S D&#65533;&#65533;&#65533;&fRDT&#65533;&#65533;&#65533;&-`;"&#65533;]	&#65533;5&&#65533;&#65533;a;&#65533;&#65533;&#65533;0o&#65533;m>/&#65533;+&#65533;V&#65533;&#1392;@oM-&#65533;&#65533;&#40257;Mr&#65533;&#65533;&#65533;y(&#1624;d	&#65533;f7&#65533;&#65533;<&#65533;&#961;v&#65533;&&#65533;=&#65533;p)v&#517;&#65533;G&#65533;,`V&#65533;qa&#65533;&#65533;U&#65533;a,)%:&&&=&#65533;4	77&#65533;&#65533;&		;
BB&#65533; &#65533;&#65533;&#65533;&#65533;&#65533;&#65533;&#65533;&#65533; 7
B??&#65533;7	
&#65533;&#65533;&6&#65533;&#65533;&#65533;!=:,$3("*&#65533;&#65533;*:&#65533;*&#65533;&#65533;&#65533;&#1902;&#65533;&#65533;&#65533;&#65533;&#65533;Z&#602;p&#65533;^&#65533;&#65533;$ &#170;P&#65533;
&#65533;=hQ]EV&#65533;p&#65533;q&#1410;&#65533; b)&#65533;&#65533;&#65533;&#65533;&#65533;H&#1443;XQ&#65533;7&#65533;&#65533;N&#65533;W&#65533;a&#65533;	&#65533;&#65533;z&#65533;&#65533;&#65533;,bN&#65533;&#65533; &#192;X&#65533;k&#65533;&#65533;N	2| B&#65533;AR&#65533;h&#65533;	[;&#65533;&#65533;&#65533;	&#65533;O&#65533;FEX&#65533;&#65533;*&#65533;&#132;n( &#65533;v&#65533;F	&#65533;XG&#65533;L&#65533;a&#65533; &#65533;&#65533;&#65533;&#65533;&#330;&#65533;&#65533;&#65533;!F&#65533;HL&#65533;0@*&#65533;*6&#65533;c&#65533;&#65533;&#65533;X"b &#65533;&#65533;V&#65533;ba&#65533;17&#65533;&#65533;&#65533;fB&#65533;&#65533;&#65533;&#65533;&#65533;&#65533;&#65533;&#65533;*J&#65533;9,&#65533;(&#65533;b&#65533;&#65533;/&#65533;N&#65533;&#65533;&#65533;&#65533;3&#65533;&#704;|gwo8u%b&#65533;W1&#65533;H&#65533;&#65533;\&#65533;&#202;&#65533;6[&#65533;&#65533;&#65533;&#330;&#65533;&#65533;&#65533;Cq&#65533;C&#65533;&#65533;@$= &#65533;&#65533;6  &#65533;$&#65533;&#65533;@I%&#65533;&#52235;/i&#65533;&#150;[qE'?&#65533;&#65533;&#65533;^
 &#65533;K&#65533;&#65533;("&#65533;a&#65533;&#216; H&#65533; 3&#65533;&#65533;&#65533;&#65533;-&#65533;g&#1798;&#65533;q<A&#65533;B
&#65533;H&#65533;	&#65533;&#65533;&#65533;&#997;&#65533;AJ&#65533;|w&#65533;&#65533;&#65533;&#1305;wf&#65533;&#65533;&#65533; Q&#65533;&#65533;E&#65533;4W:p&#65533;&#65533;Ov\^&#65533;d&#65533;&#65533;\&#65533;M&#65533;=&#65533;&#65533; 'XP&#65533;&#65533;Y@P&#65533;X&#65533;C  u]L &#65533; &#65533;&#65533;p&#65533;&#65533;&#65533; &#65533;0&#65533;	&#65533;&#65533;K_&#65533;p&#65533;&#65533;$j&#65533;&#65533;e&#65533;&#65533;x&#1545;.B0(&#65533;_&2&#65533;&#65533;&#65533;.&#65533; I0&#65533;A&#65533;-&#65533;&#65533;&#65533;	$@5O&#65533;&#65533;&#65533;&#65533; &#65533;5&#1285;&#65533;>`IS&#65533;M&#65533;&#65533;&#65533;&#65533;&#65533;
b'&#65533;M]&#65533;&#154;&#65533;&#65533;&#65533;KRr&#65533;t&#65533;[&#65533;fl&#65533; &#65533;&#1322;&#65533;:&#65533;,`\:&#65533;&#65533;&#65533;&#65533;&#65533;G&#65533;NC&#65533;&#65533; |R&#65533;i9&#65533;&#65533;$0&#65533;&#65533;&#65533;Tb%&#65533;&#65533;&#65533;*%
&#65533;&#65533;(&#65533;x&#1686;*i&#65533;N\&#65533;&&#65533;I0;&#65533;&#65533;`&#65533;+X&#65533;&#65533;&#65533; F&#65533;X&#65533;&#65533;&#65533;=&#65533;3&#65533;&#65533;&#65533;P&&#65533;FW@&#65533;KA&#65533;&#723;&#65533;&#65533;;\w _F(&#65533;&#65533;K&#65533;t&#65533;nn*= BJ&#65533;]&#65533;&#65533;&#65533;&#65533;P@D&#65533;&#65533;&#1425;&#65533;&#65533;&#65533;}Ah&#65533;6&#65533;&#65533;
&#65533;P ^C&#65533;&#65533;&#65533;@&#65533;E&#65533;C&#65533;1qC	2@&#65533;&#65533;2)&#65533;&#65533;&#1043;&#65533;  =&#65533; @":&#65533;&#65533;%&#65533;&#65533;B&#65533;	;&#65533;@	&#65533;!r&#65533;q&#65533;[&#65533;%D&#65533;&#65533;&#65533;$&#65533;&#65533;&#65533;&#65533;HPtp@&#65533;&#65533;<&#65533;&#65533;FB&#65533;2X0&#65533;k&#65533; &&#65533;]&#65533;#=n&#65533;&#65533;:&#65533;Q7&#65533;F&#65533;[Ql Y&#65533;t=}wY~&#65533;&#65533;k&#65533;&#65533;&#65533;&#65533;&#65533;+=&#65533;!&#65533;&#65533;H&#65533;L&#65533;&#65533;&#65533;&#65533;` q&#65533;&#65533;&#65533;l&#65533;&#65533;&#1928;&#65533;&#65533;&#65533;qi&#65533;&#65533;&#65533;W&#65533;&#65533;'&#65533;&#65533;8@&&#65533;3&#65533;&#65533;
&#65533;&#65533;
0 &#65533;b&#65533;&#65533;&#65533;n&#65533;	! [&#65533;&#65533;"&#65533;Y&#65533;
/p!0:&#65533;&#65533;]C,&#65533;&#65533;&#65533;@&#65533;8'&#65533;, &#65533;h`(&#65533;x&#65533;B@&#65533;u&#65533;"&#65533;&#65533;SJ&#65533;&#65533;t&#65533;lkJG&#65533;:&#65533;k'&#65533;&#65533;&#65533;e&#65533;.&#65533;&#65533;}&#65533;C&#65533;B6#&#65533;)&#65533;&#65533;&#65533;&#1184;`Rb&#65533;B&#65533;&#65533;&#65533;&#65533;A&#65533;&#65533;}&#65533;f}&#65533;&#65533;,&#65533;&#65533;t&#65533; |&#65533;9&#65533;&#65533;&#65533;$W&#65533;`&#65533;@&#65533;&#65533;-@J&#65533;&#65533; &#65533;JTl,
P a0A&#65533;K&#65533;@?&#65533;&#65533;(.&#65533;&#65533;P&#65533;#&#65533;s!/~&#65533;	]&#274;u&#65533;&#65533;#z&#65533;H&#65533;&#243;&#65533;
&#1049;t &#65533;&#65533;&#65533;8&#65533;&#65533;&#65533;&#65533;&#65533;&#65533;&#65533;+l&#65533;&#65533;{Ld&#65533; &#65533;(6&#65533;L`
&#65533;R&#65533;&#65533;6&#65533;3Ms&#65533;&#65533;+&#65533;&#65533;U0&#65533;(&#65533;J&#65533;%&#65533;&#65533;{Gc[,&#264;&#65533;&#65533;&#1867;d&#1183;&#65533;&#65533;S&#65533;&#1264;&#65533;M&#65533;&#65533;&#65533;!&#65533;u&#65533;&#65533;&#65533;J&#65533;  &#65533;&#65533;&#65533;8&#65533;
@&#65533;&#65533;&#65533;&#65533;&#586;`&#402;&#65533;Zz&#918;&#65533;&#65533;K0<&#65533;&#65533;&#65533;y&#65533;.&#65533;&#65533;. j*U&#65533;Pfb&#65533;Zt&#65533;*	t&#65533; &#65533;&#65533;&#1025;^@&#65533;l [*X&#65533;&#65533;&#65533;&#65533;&#65533;	l7&#65533;&#65533;&#65533;X\&#65533;&#1191;&#65533;&#65533;&#65533;&#65533;f&#65533;&#65533;!c=J&#65533;&#65533;&#65533;|&#65533;&#65533;A&#65533;@&#65533;&#65533;J&#228;=&#65533;&#65533;&#65533;&#65533;&#65533;&#65533;&#65533;h,&#65533;F&#65533;R&#65533;z{IbP4&#65533;L *&#65533;#>&#65533;&#65533;UFN1&#65533;x&#65533;&#65533;D&#65533;t%&#65533;&#65533;&#65533;&#65533;&#65533;&&#65533;+B@.&#65533;&#65533;&#65533; &#65533;&#1070;u&#65533;@L &#65533;&#1712;&#65533;%&#65533;/zp&#65533;I@R&8&#65533;
P`R &#65533;&#65533;5D&#65533;&#65533;@V  a&#65533;* &#65533;&#65533;G&#65533;&#65533;&#65533;&#387;&#65533;Lk&#65533;&#65533;z&#65533;D&#65533;&#65533;K&#65533;	&#65533;&#65533;&#65533;h&#65533;&#65533;eW&#65533;pmu&#65533;^&#65533;u&#65533;&#65533;&#65533;^
M&#65533;y&#65533;5&#65533;&#65533;#H&#65533;"&#65533;T`3-&#65533;pF&#65533;&#65533;\&#65533;&#65533;$X =&#65533;S:N&#65533;&#65533;Tf$*p&#65533;&#65533;&#65533;&#65533;&#65533;a&#65533;J_,&#65533;&#65533;&#65533;&#65533;p&#65533;&#65533;&#1720;&#65533;2&#65533;&#65533;&#65533;&#65533;&#65533;NV&#65533;Q&#65533;/&#65533;@b&#65533;	&#65533;&#65533;0&#65533;&#65533;
&#65533;u!&#65533;J&#65533;	8&#564;&#65533;}&#65533;&#65533; (I&#65533;&#65533;}^`]vN+H&#65533;:&#65533; &#1563;lV&#65533;&#65533;&#65533;&#65533;&#1134;&#65533;&#65533;&#65533;&#65533;U&#28994;&#65533;&#65533;`[&#65533;^&#65533;,&#65533;F6\D0&#65533;00&#65533;t&#65533;^&#65533;&#65533;
N&#65533;&#65533;&#65533;&#65533;-&#65533;&#65533;ib0e}&#65533;&#65533;V&#65533;
$,&#65533;&#65533; &#65533; 6`@z&#1081;&#65533;&#65533;&#65533;&#65533;&#65533;&#65533;C4 C}&#65533;&#65533;&#65533;i&#65533; &#65533;:D&#65533;&#65533;&#65533;X&#65533; &#65533;:&#697;9p&#65533;N&#65533;&#65533;r&#65533;+ &#65533; &#65533;<@&#65533;&#65533;&#65533; &#65533;&#65533;&#65533;k&#317;&#65533;&#65533;&#65533;IB`e&#5246;r&#65533;&#65533;&#1874;&#65533;&#65533;,HJ&#1250;&#1252;w&#65533;"&#65533;g&#65533;j&#65533;&#65533;5'6&#65533;&#65533;D&#65533;V`l}x,&#65533;&#65533;+uX&#65533;!{&#65533; &#65533;&#65533;&#65533;&#65533;G&#65533;\C&#1796;&#65533;L&#65533;&#65533; A?4&#65533;U&#65533;4&#65533; 2&#65533;@&#65533;h`H&#65533;&#65533;&#65533;&#65533;j.bML&#65533;d&#65533;&#65533;&#65533;B&#65533;D&#65533;&#65533;RYV&#65533;&#1536;=&#65533; &#65533;z&#65533;&#65533;$&#65533;&#65533;&#65533;8#<&#1049;&#65533;&#65533;&#65533;^&#65533;&#65533;w&#65533;&#65533;C'&#65533;}K(Lf&#283;&#65533;	&#65533;&#65533;$&#65533;&#65533;&#65533;$l&#65533;uw00&#65533;8xL&#65533;b&#65533;v&#1285;&#65533;u4&#65533;&#65533;&#65533;&#65533;&#65533;&#65533; &#65533;&#65533;&#65533;q&#65533;&#65533;&#65533;&#65533;&#65533;L&#65533;H1@&#65533;&#65533;,&#65533;&#65533;U&#65533;&#65533;X&#65533;z" 3&#65533;&#65533;&#65533; <@hu%B&#65533;/&#65533;&#65533;X>&#65533;x%&#65533;&#65533;P&#65533;&#65533;<*U@ v60Y&#65533;&#65533;&#65533;&#65533;d&#65533;&#65533;1&&#65533;&#65533;
`&#65533;X@&#65533;&#65533;&#282;~3$&#65533;J&#65533;6 &#65533;m^!1&#65533;h
&#65533;A&#65533;;g&#65533;&#65533;&#65533;&#65533;&#65533;&#65533;&#65533;&#65533;&#65533;z&#65533;&#65533;J&#65533;|Gr&#65533; k&#65533;&#65533;R&#65533;&#65533;&#65533;`!&#65533;'&#65533;IV&#65533;&#65533;C&#57615;&#65533;]&#65533;&#65533;&#65533;Pi&#65533;&#65533;5&#65533;&#65533;
&#1489;&#65533; #&#65533;A&#65533;= &#65533;@ &#65533;  S.c &#65533;&#65533;B&#65533;&#65533;	&#65533;&#65533;0	nqk&#65533;2&#65533;';=&#65533;` fd&#65533;&#65533;{&#65533; 
&#65533;&#65533;&#65533;b]&#65533;&#65533;0@&#65533;' -&#65533;d 5@d&#65533;&#65533;RQ&#65533;%N&#65533;pf&#65533;-1&#65533;&#65533;&#65533;2!&&#65533;I&#65533;&#65533;[25&#65533;  &#65533;w(&#65533;^&#65533;&#65533;G0&#65533;@&&#65533;&#65533;&#65533;`U&#65533;@&#65533;'&#65533;%&#65533;s&#65533;q&#65533;>&#65533;&#65533;&#65533;v&#65533;&#65533;&#65533;PymgU0[$ &#65533;G'0!&#65533;  P}p&#65533;!$S(&#65533;<&#65533;&#1025;&#65533;&#65533;	DP	&#65533; 2Gq&#65533;C2+&#1538;6tS&#65533;CO&#65533;D0&#65533;&#65533; V&#65533;F&#65533;&#65533;&#65533;#J&#65533;H&#1872;&#65533;&#65533;&#65533;&#65533;Be&#65533;M&#65533;&#65533;&#65533;&#65533;A&#65533;r&#65533;&#65533;&#65533;&#65533;&#65533;&#65533;+&#65533;E/&#65533;&#65533;
A &#65533;&#65533;pi&#65533;EX&#65533;&#65533;
&#65533;V&M&#65533;1&#65533;t%&#65533; BE&#65533;\&#1588;&#65533;a]"&#65533; &#65533;+ pn&#65533;YU ~&#65533;D&#65533;Q[[a1	 t&#65533;&#65533;&#65533;&#65533;
u1{=T&#65533;)H7 &#65533;)&#65533;&#65533;)&#65533;C&#65533;u6p&#259;&#65533;&#65533;t+ &#65533;&#65533;F1&#65533;&#65533;&#65533;!&#65533;&#65533;Pn&#65533;1&#65533;/`&#65533; &#65533;&#65533;s1 cgw&#1968;A8&#65533;J&#65533;6ap&#65533;&#65533;&#65533;!k&#65533;.&#65533;(px&#65533;!J'&#65533;&#65533;&#65533;6bXX&#1464;/&#65533;P&#65533;&#65533;&#417;&#65533;&#65533;&#65533;&#65533;&#65533;TM]&#65533;&#65533;&#65533;#&#65533;S $ =&#65533;(&#65533;&#65533;(&#240;L&#65533;rD&#65533;&#65533;&#65533;&#65533;K>&{&#65533;&#65533;C*?&#65533;&#65533;&#65533;&#65533;&#65533;|&#65533;L&#65533;@ 4@&#65533;q&#65533;u'b+D&#65533;&#65533;&#65533;`^V&#65533;q'&#65533;&#65533;V^&#65533;]&#65533;&#65533;E&#65533;&#65533;#&#65533;q0&#65533;7&#65533;@bR&#65533;
%$A&#65533;"1&#65533;1&#65533;&#65533;z&#65533;%&#65533;&#65533;G (&#65533;p1x&#65533;&#65533;G&#65533;APc&#65533;&#65533;W&#65533;)@~cQ&#65533;01&#65533;&#65533;&#65533;&#65533;@~3!&#65533;a#&#65533;&#65533;#,#@0&#65533;90-&#65533;&#1141;&#65533;Ic!&#65533;&#65533;0	u&#65533;&#65533;)&#65533;c$*&#65533;%\w&#65533;K5&#65533;&#65533;-#)-<:  &#65533;&#65533;&#65533;H=&#65533;f mo&#65533;/&#65533;1&#65533;&#65533;&#65533;e&#65533;$P&#65533;&#65533;>z&#1291;oq&#65533;&#65533;&#65533;&#65533;&#65533;&#65533;R&#65533;&#65533;&#65533;h\B%&#65533;&#65533;&#65533;&#65533;&#65533;@&#65533;&#65533;fY&#65533;&#65533;Oa&#65533;/Z&#65533;&#65533;N&#65533;&#65533;>&#1720;&#65533;&#65533;:P?&#65533;&#65533;9&#65533;
&#65533;! =pk&#65533;&#65533;pqC@*&#65533;X&#65533;*5&#65533;d'b1e&#65533;&#65533;&#65533;&#65533;&#65533;c&#65533;.&#65533;S&#212;* `kl!&#65533;&#65533;O&#65533;&#65533;&#65533;t&#65533;&#65533;zkh&#65533;{%&#65533;(&#65533;<*5#&#65533;B!P&#65533;, +0!&#65533;p&#65533; @^&#65533;T&#65533;&#65533;@#&#65533;
8)&#65533;&#65533;&#65533;&#65533;&#65533;&#65533;Vy&#65533; BSB&-&#65533;5&#65533;&#65533;&#65533;:>_Ho@.&#1702;G&#65533;&#1250;&#65533;&#65533;&#393;O&#1685;&#65533;&#65533;>s&#65533;&#65533;	L&#65533;' &#1684;:A&#65533;H&#65533;&#65533;&#1202;
F&#65533;I&#65533;E2Py&#65533;&#65533;~&#65533;&#65533;A!D&#65533;-&#65533;&#65533;&#65533;&#65533;&#65533;&#65533;D&#65533;$	&#65533;D	&#65533;y&#65533;A &#65533;&#65533;&#65533;Z&#65533;y{&#65533;
	&#65533;&#65533;&#65533;&#65533;	&#65533;`"&#65533;&#65533;_&#65533;&#65533;&#65533;&#65533;@&#65533;&#65533;o@#@&#65533;F&#65533;&#65533;7,   r"&#65533;R&#65533;{&#65533;&#65533;&#65533;&#65533;&#65533;&#65533;2 v/&#65533;&#65533;I$&#65533;&#65533;D8SR~&#65533;&#65533;&_4&#65533;^&#65533;fg&#65533;&#65533;&#65533;&#65533;&#65533;&#65533;V$&#65533;1&#65533;&#65533;&#65533;w&#65533;i&#65533;&#65533;&#65533;@*pbx&#65533;&#65533;h&#65533;q5&#65533;&#65533;2&#65533;H&#65533;&#65533;#&#65533;q&#1505;&#65533;&#65533;&#65533;w 0y&#65533;U&#65533;2&#65533;P&#65533;r&#65533;&#65533;T&#65533;&#65533;&#65533;)&#65533;T&#65533;((&#65533;?&#65533;5t&#65533;&#65533; b1K`&#65533;G&#65533;U&#65533;T&#65533;-@&#65533;&#65533;&#65533;#@&#65533;+@#ed&#65533;&#65533;p &#65533;&#65533;&#65533;&#65533;&#65533;&#65533;0&#65533;C&&#65533;y&#65533;%&#65533;v&#65533; &#65533;PR&#65533;&#65533;% &#65533;&#65533;&#65533;&#65533;&#65533;&#65533;&#65533;Y&#65533;cb&#65533;&#65533;cQ&#65533;&#65533;&#65533;(vB
&#65533;&#65533;&#65533;&#65533;~rA&#65533;D&#65533;1>&#65533;vYfX&#65533;&#65533;h&#65533;V&#65533;&#65533;&#65533;&#65533;<&#65533; &#65533;&#65533;A3P &#65533;(&#65533;/Ss!&#65533;&#65533;&#65533;lKL&#65533;&#65533;&#600;|&#65533;
&#65533;)wa24&#65533;7PShk&#65533;&#65533;&#65533;#  MBsE&#65533;&#65533; -&#65533;B(#&#65533;]&#1041;w&#65533;A8&#65533;&#1038;&#65533;`&#65533;!&#65533;&#65533;F&#65533;e&#65533;v&#24942;&#684;*P?n&#65533;q&#65533;&#65533;&#65533;5WC&#65533;&#65533;4&#65533;ix&#65533;&#65533;6&#65533;*&#65533;&#65533;9&#65533;!r&#65533;&#65533;&#65533;1&#65533;&#65533;&#65533;"aXp&#65533;Et&#65533;&#65533;&#65533;Q&#65533;&#65533;&#65533;X&#65533;&#65533;4&#65533;&#65533;$P5&#65533;"&#680;U"@}&#65533;9p:@&#65533;&#65533;&#65533;&#65533;&#65533;R 0&#65533;1&#65533;9&#65533;&#65533;&#65533;&#65533;=&#65533;S&#65533;&#65533;c@
&#65533;&#65533;bL&#65533;/d ,'&#65533;:@U/V&#65533;XRP&#65533;&#65533;g&#65533;TV&#65533;! #p@=`@jB&#65533;$lB/&#65533;&#65533;O-&#65533;%x"&#65533;&#65533;$&#65533;b&#65533;,{bN&#65533;k&#65533;.&#1132;(L&#65533;l~&#65533;&#1530;&#65533;$ 51&#65533;!@T&#65533;F&#65533;3>&#65533;H3Q&#65533;Z$&#65533;&#65533;8&#65533;+G<&#65533;Aq&#65533;&#65533;#f#1&#65533;*&#1101;&#65533;&#65533;H&#65533; ,&#65533;&#65533;&#65533;&#65533;c&#65533;QV&#518;3"&#65533;&#65533;&#65533;&#65533;01F6)&#65533;K&#65533;)t&#65533;c!<&#318;&#65533;R1; 
&#65533; "0&#65533;&#65533;]YQL&#65533;+&#65533;U$&#65533;&#65533;@  &#65533;&#65533;&#1522;&#65533;&#65533;3&#65533;3&#65533; `ZeT3@-1&#65533;&#65533;Y&#65533;@N&#65533;..`&#65533;K#n&#65533;&#65533;&&#65533;&#65533;&#65533;&#65533;!&#65533;C&#65533;&#65533;&#65533;p$&#514;5&#65533;&#1057;&#65533;frm&#65533;&#65533;6v#&#65533;&#65533;&#65533;&#65533;c&#65533;&#65533;&#65533;'&#65533;\&#65533;&#65533;5O$a&#65533;(&#65533;S&#65533;F&#65533;F&#65533;&#65533;&#65533;&#65533;W&#65533;&#65533;A&#65533;91@&#65533;$Ptpk&#65533;"03PU,&#65533;&#860;c B5L x&#65533;8D
&#65533;&#65533;&#65533;.&#65533;&#437;piAC&#65533;&#65533;-&#65533;T2F&#65533;YE (pF&#65533;&#65533;SA&#65533;&#65533;&#65533;&#65533;&#65533;A9&#65533;&#65533;/QF&#65533;&#65533;c%@&#65533;=N&#571;&#65533;&#65533;^s&#65533;vl&#65533;&#583;$q&#65533;&#65533;h&#1458;pyA&#65533;&#65533;B&#65533;&#12538;Q&#65533;4
&#65533;6,&#65533;&#65533;&#65533;
&#65533;EP&#65533;L&#65533;cyn}D&#65533;&#65533;&#65533;|1@&#65533;&#65533;f$&#65533; &#65533;&#65533;n&#65533;&#65533;P%&#65533; &#1505;m&#65533;''&#65533;&)&#65533;&#65533;Rr&#65533;'1&#65533;:L&#1229;&#65533;d&#65533;Cf}&#65533;&#65533;
L&#65533;&#65533;&#65533;iQ&#1875;&#65533; &#65533;p&#65533;&#65533;&#65533;y&#65533;Y&#65533;&#65533;y&#65533;M &#65533;&#65533;&#65533;&#65533; '`(r&#65533;&#65533;&#65533;I&#65533;V&#65533;A&#65533;&#65533;&#65533;K&#65533;&#65533;c yMB/}&#65533;*&#65533;$&#65533;6&#65533;&#65533;<&#65533;&#65533;\&#65533;y&#65533;&#536;&#65533;r&#65533;5c&#65533;^k&#65533;#G&#65533;$B&#65533;&#65533;&#65533;&#65533;X&#65533;&#65533;&#65533;&#65533;h&#162;&#65533;&#65533;&#65533;d&#65533;R#VJ&#65533;7B*&#65533;&#65533; &#65533;n7%&#65533;uP%&#65533;&#65533;&#65533;p3&#65533;s !&#65533;B&#65533;y"[&#65533;	k&#65533;2Fd&#65533;&#197;&#65533;g|&#65533;!&#65533;&#65533;&#65533;&#1464;&#65533;&#65533;&#65533;&#65533;_B&#65533;b<7 U@.U&#65533;&#65533;
&#65533;&#65533;&#65533;sM!&#65533;Nh&#65533;&#65533;&#65533;&#65533;&#65533;&#65533;&#65533;&#65533;@&#65533;&#65533;&#65533;E&#65533;P&#65533;bs=&#65533;&#65533;&#65533;&#65533;&#827;&#65533;&#65533;q&#65533;(&#65533;&#237;]&#65533;&#65533;&#65533;&#65533;$&#65533;kp}&#65533;!&#65533;&#65533; &#65533;)A&#10613;>&#65533;c&#65533;$Q&#65533;'>qFh7&#65533;&#65533;a&#65533;&#65533;&#65533;' pf&#65533;&#65533;+ &#65533;#O&#65533;.&#65533;&#65533;J&#65533;9&#65533;#&#65533; )"&#65533;	&#65533;2&#65533;.t&#65533;9&#65533;@&#65533;C&#65533;&#65533;&#65533;&#65533;:&#5001;&#65533;&#65533;&#65533;&#65533;8&#65533;&#65533;B&#65533;&#65533;h!&#65533;S)2&#65533;&#65533;$5`69&#65533;&#65533;- `&#65533;&#65533;&#65533;#^&#65533;1&#65533;A&#65533;&#65533;.:_&#65533;&#65533;
q']&#65533;&#65533;&#65533;&#65533;&#65533;Z&#65533;&#65533;&#65533;&#65533;1qgS|Oba&#65533;&#65533;
&#840;H<&#65533;E&#65533;chQ&#65533;&#65533;&#65533;&#65533;&#65533;&#65533;&#65533;a8}_&#65533;mo&#65533;&#65533;&#65533;
@ q&#65533;&#65533;&#65533;&#65533;Gp/AyC)&#65533;.&#65533;&#65533;&#65533;&#65533;&#65533;m&#65533;(p(Ne&#65533;]&#65533;&#65533;p:1r&#65533;&#65533;&#65533;[a&#389;&#65533;vp{;&#65533;&#65533;<d?k&#65533;s>&#65533;&#1464;&#65533;K&#65533;Z&#65533;&#65533;2Y&#65533;7&#65533;W&#65533;(&#65533;&#65533;]o&#65533;-//&#65533;3(x&#65533;.@h,&#65533;&#65533;D&#65533;&#65533;&#65533;e&#1209;&#65533;&#65533;s&#65533;$uq&#1094;&#65533;P,&#65533;&#65533;! &#65533;&#65533;$^e&#65533;6A&#65533;&#65533;*?lO&#65533;>G>j&#65533;^&#65533;&#659;C%&#65533;'&#65533;&#65533;-&#65533;&#65533;s&1 &#65533;e&#65533;W&#65533; &#65533;&#65533;&#65533;B&#65533;&#65533;&#65533;F&#65533;&#65533;&#65533;&#65533;&#65533;+%@6&#65533;T&#65533;3&#65533;	B 	 1Ff28&#65533;&#65533;	  ;&#65533;&#65533;&#65533;.#7&#65533;
&#65533; l&#65533;@1&#65533;Q&#65533;P&#65533; &#65533;&#65533;U&#65533;&#65533;l&#65533;&#65533;-Y&#65533;&#65533;&#65533;+&#65533;2a&#65533;$&#65533;ww2\(X&#65533;&#65533;L&#65533;&#65533;/>X&#65533;&#65533;&#65533;&#65533;&#65533;&#65533;&#65533;&#65533;&#65533;&#65533;&#65533;&#65533;&#65533;&#65533;&#65533;,- ,&#65533;&#65533;&#65533;&#65533;&#65533;&#65533;A&#65533;&#65533;&#65533;&#65533;&#65533;&#65533;&#65533;&#65533;&#65533;&#65533;&#65533;&#65533;&#65533;&#65533;&#65533;&#65533;&#65533;&#65533;&#65533;21&#65533;&#65533;2&#65533;&#65533;&#65533;2.&#65533;1&#65533;"&#65533;A&#964;&#65533;&#840;&#65533;*&#65533;'&#65533;"++5	=#$6&6 &&#65533; 	& 7	BB??	n&#65533;   B&#65533;&#65533;0`&#65533;&#65533;&#65533;&#65533;&#65533;&#65533;&#65533;"ahAA &#65533;&#65533;&#65533;&#65533;&#65533;&#65533;&#65533;&#65533;0!&#65533;(&#65533;&#65533;A@&#65533;$&#65533;YX&#65533;&#324;,X&#65533;&#65533;&#65533;D2, &#65533;P
&#65533;6&#65533;t&#65533;X&#65533;	X4!*!+VQJ4a&#65533; O&#65533;&#1666;&#65533;P&#65533; Jq&#65533;P
m&#65533;&#65533;@(jJ1Z48&#65533;H&#65533;&#65533;&#65533;~&#65533;$&#65533;&#65533;&#65533;It!VzP4&#65533;b&#194;.&#65533;" C&#501;&#65533;&#65533;&#65533;dA+U&#65533;&#65533;8,&#65533;&#65533;&#65533;&#65533;&#65533;%b&#135;E&#65533;&#65533;&#65533;`&#65533;+6&#65533; !A&#65533;&#65533;#&#1469;&#65533;&#65533;&#24257;>&#65533;&#65533;3&#65533;&#65533;>*H&#65533;&#65533;&#65533;&#65533;&#65533;>&#65533;nH!C&#65533;&#65533;y&#65533;O}&#65533;&#531;@&#65533;	= &#65533;&#65533;@&#65533;$8\&#560;"&#65533;t&#65533;P1&#65533;U&#65533;v&#65533;
C&#65533;Z&#65533;2A0&#65533;1r&#65533;#&#65533;&#151;&#65533;&#65533;"&#65533;#&#65533;L"&#65533; |F&#65533;$J&#65533;&#65533;] &#65533;2\+&#65533;&#65533;2R&#65533;Xd&#65533;&#65533; 1&#65533;(&#65533;*1|&#65533;H3&#65533;&#65533;&#65533;&#65533;&#65533;l&#65533;[?&#1426;&#65533;>FT	!&#65533;&#65533;Hl&#65533;@0&#65533;.&#65533;&#65533;&#65533;,@&#65533;&#65533;,h&#65533;@,HT  p&#65533;X&#1027;
-X0&#65533;(P&#65533;&#65533;@&#65533;=$PO<&#65533;&#65533;zB&#65533;H&#65533;&#65533;]B&#65533;&#65533;&#65533;w4`@x	&#1027;&#65533;s&#65533;&#65533;S&#65533;z&#65533;P&#65533;j&#65533;+&#65533;pLd&#65533;&#65533;&#65533;&#65533;&#65533;#&#65533; @N,V%&#65533;Z&#65533;HR&#65533;&#65533;h	U&#65533; <0@&#65533;&#65533;<&#65533;1,&#65533;&#65533;Z8 &#65533;&#65533;&#65533;8&#65533;&#65533;!l&#65533;k]&#65533;`&#65533;&#65533;&#65533;q&#65533;`~I&#65533;b\P&#65533;6&#65533;e#WS&#65533;.VW0f&#65533;6Z%X+H&#65533;M&#65533;&#65533;Ym&#65533;PI&#65533;&#65533;	&#65533;.L&#65533;A&#65533;&#65533;ke &#65533;<&#65533;M&#65533;@&#65533; &#65533;&#65533;f !<&#65533;A:0PB	(X@&#65533;&#65533; `&#65533;t;&#65533;3P!&#65533;y&#65533;&#65533;C8'$&#65533;Y&#1290;&#65533;P&#65533;d&#65533;&#65533;%&#65533;i&#65533;&#65533;	&#65533;4&#65533;D&#65533;p &#65533;&#65533;_ &#65533;c&#65533;&#65533;p@&#65533;&#65533;&#65533;&#65533;&#65533;L
&#65533;cZOJR&#65533;&#65533;&#65533;h&#65533;3&#65533;C&#65533;&#1366;&#65533;&#65533;&#65533;
&#65533;vi&#65533; &#65533;&#65533;P{&#65533;C&#65533;&#65533;&#530;4&#65533;[&#65533;&#65533;Ph|&#65533;2&#65533;&5z&#65533;3*&#65533;&#65533;hx&#65533;&#65533;K(&#65533;,&#65533;`&#65533;J3&#65533;,R&#65533; "p&#65533;&#65533;e0AW4@&#65533; B$< g&#65533;IP&#65533;&#65533;&#65533;&#65533;&#65533;&#65533;4&#17504;% &#65533;y&#65533;y&#65533;h&#65533;8&#65533;P&#65533;&#65533;EzyDXt&#65533;@&#65533;&#65533;@s&#65533;&#65533;#&#65533;&#65533;I%&#65533;&#65533;&#65533;>&#65533;&#65533;&#65533; #&#65533;
&#65533;P&#65533;*&#65533;0 	&#65533;&#65533;	&#65533;v&#65533;^1&#65533;&#65533;-p&#1498;P&#65533;1A iI&#65533;&#65533;&#65533;G&#65533;B&#1064;&#65533;&#65533;AA&#65533;5gK&#65533;&#65533;B-o9. &#65533;&#65533;!&#65533;Ad )&#65533;&#65533;*6(
&#65533;&#65533;&#65533;F&#65533;&#65533;N`&#65533;&#65533;\&#65533;&#65533;&#65533;5&#65533;B&#65533;9+(&#65533;BVm\&#65533;Fl&#65533;lg&#65533;&#65533;&#1026;&#65533;&#65533; &#65533;D&#65533;&#1042;-&#952;&#65533;"&#65533;&#65533;&#1585;&#65533;&#65533;d&#65533;&#65533;}&#65533;s<&#65533;&#65533;f&#65533;;&#65533;>n`&#65533;&#65533;Qog&#65533;&#65533;c &#65533;&#65533;&#65533;&#65533;#
&#65533;&#65533;T&#65533;&#65533;3&#65533;&#65533;8&#65533;%&#65533;!&#65533;	, &#65533;>&#65533;`(&#65533; &#65533;G&#65533;
&#65533;&#65533; AF&#65533; &#65533; 6&#518;,&#65533;b&#65533;(&#65533;&#258;&#65533;@v&#65533;f&#65533;&#65533;6&#65533;&#65533;D^W-&#65533;&#1869;/[&#65533;&#65533;(&#65533;b&#65533;(4&#65533;&#65533;*&#65533;#Z&#65533;&#65533;&#4302;&#65533;{&#65533;&#65533;D&#65533;@&#65533;!n&#65533;N&#65533;/&#65533;&#65533;~&#65533;eWi&#65533;&#65533;K04X&#65533;&#65533;&#65533;mY	&#65533;"&#65533;f F&#65533;Gw-X&#65533;&#65533;
&#65533;`&#65533;ZAH&#65533;&#65533;&#292;k&#65533;&#65533;t&#65533;&#65533;vl&#62402;J H&#65533;7H!(&#65533; &#1113;B&#65533;&#65533;K&#65533;L&#65533;R&#65533;y&#65533;&#65533;&#65533;|&#65533;&#65533;{A	^`?@'QGT&#65533;&#65533;H`1`&#65533;&#65533;w&#65533;L&&#65533;E0-&#65533;&#65533;&#1986;&#65533;&#65533;&#65533;&#65533; &#65533;&#65533;!&#65533;0^p&#65533;v&#65533;&#65533;T&#65533;*&#1411;L%h&#65533;&#477;Mf&#65533;cIF%@h&#65533;"2uP&#348;"&#65533;9&#65533;Fu)&#65533;&#1221;&#65533;)&#65533;&#65533;&#65533;&#65533;JQ&#65533;n&#261;&#65533;r&#65533;&#65533;U"&#65533;&#65533;T`7s&#65533;1P0 &#65533;&#65533; &#65533;&#65533;@U&#65533;$&#65533; &#65533;H&#191;&#65533;&#65533;&#65533;&#65533;&#65533;&#65533;&#65533;&#65533;&#65533;&#65533;&#65533;&#225;6&#65533;&#65533;D&#65533;H&#1098;&#65533;&#65533;R&#65533;T&#65533;P}(O|	&#65533;I&#65533;&#65533;&#65533;&#65533;@&#65533;%*&#65533;&#65533;
&#65533;  &#65533; 	X&#65533;&#65533;F3&#65533;g&#65533;&#65533;&#65533;-&#65533;&#65533;&#65533;2@&#65533;&#65533;&#65533;&#1273;&#65533;
&#65533;&#65533;&#65533;HR8&#65533;@&#65533;8&#65533;&#65533;&#65533;&#65533;(WZ&#65533;A&#65533;&#65533;&#65533;B&#65533;&#65533;&#65533;[&#65533;&#65533;&#65533;E@&#65533;y&#65533;o5d&#65533;&#65533;&#65533;.#QeB&#65533;&#65533;T.&#65533;/&#65533;&#65533;KM;`\Q&#65533;&#65533;@8&#1033;&#65533;&#65533;4`&#65533;m&#65533;g&#65533;&#65533;&#65533;&#65533;i&&#65533;<&#65533;w&#65533;&#65533;5@B$U&#65533;v&#65533;R&#65533;&#65533;&#65533;5&#65533;Q&#65533;>O&#65533;&#65533;&#65533;&#65533;&#65533;&#65533;&#65533;&#65533;&#65533;-
<&#65533;2&#65533;&#65533;5&#65533;&#65533;&#65533;&#65533;x@&#65533;!&#65533;&#65533;P]&#65533;&#65533;t= &#657;I&#65533;^}
H@&#65533;&#65533;&#65533;q&#65533;&#65533;&#65533;&#65533;(&#65533;U|&#65533;
&#65533;V&#65533;&#65533;	&#65533;&#65533;"Ki&#65533;U&#65533;&#1865;&#65533;&#65533;&#1445;&#65533;Le&#65533;5Z&#65533; (@&#65533;'"&#65533;&#65533;&#65533;!&#65533;&#65533;&#65533;AQpD&#65533;!&#65533;&#65533;&#65533;&#65533;2&#65533;&#65533;
t&#65533;*&#65533;JQ&#65533;D&#65533;* &#65533;&#65533;@&#65533;CK&#65533;&#65533;&#65533;#&#65533;p&#65533;|&#65533;&#65533;+&#65533;@&#65533;l&#65533;=&#65533;:&#65533;h&#65533;&#65533;jW<Q&#792;&#65533;&#65533;&#65533;&#65533;Eh&#65533;GN&#65533;&#65533;&#65533;;6A=@&#65533;R&#65533;&#65533;0&#65533;&#65533;>P5&#65533;L[&#65533;&#65533;&#65533;N4w&#65533;&#65533;X&#65533;1x #\%
&#65533;&#65533;&#65533;bw&#65533;$(&#65533;+
&#65533;&#65533;o&#65533;9&#65533;&#65533;|&#65533;&#65533;&#50334;E&#17483;&#65533;yT&#65533;&#65533; &#65533;&#65533;&#65533;&#65533;\&#65533;Z&#65533;ho&#65533;&#65533; &#65533;*p&#65533;d&#65533;/&#572;&#65533;&#65533;$%&#65533;=?f&#65533;&#65533;T&#65533;% &#65533;&#65533;P&#65533;:&#1139;&#65533;&#65533;&#1012;&#65533;0>&#65533;&#689;:(:&#65533;F&#65533;&#65533;&#65533;&#65533;&#65533;&#65533;d&#65533;&#65533;&#65533;H&#65533;&#65533;P&#65533;&#65533;|&#65533;&#532;r&#65533;&#65533;i&#65533;&#65533;&#494;*&#65533;&#65533;&#65533;&#65533;&#65533;&#65533;9&#65533;&#1934;&#65533;&#65533;H`,y	&#65533;&#65533;	&#65533;&#65533;&#65533;&#65533;&#65533;	B&#65533;6NF&#65533;&#65533;e&#65533;&#65533;F&#65533;&#65533;;1MQ&#65533;&#65533;&#65533;&#65533;&#65533;BE&#65533;q1UT &#65533;!&#65533;&#65533;&#65533;%&#65533;&#65533;U&#65533;44CQZ&#65533;&#65533;&#65533;C&#65533; &#65533;D&#65533;&#65533;&#65533;&#1989;p&#65533; &#65533;&#65533;&#65533;&#1648;;&#65533;&#65533;S&#65533;&#65533;&#65533;SD~&#65533;H&#65533;&#65533; &#65533;&#1411;&#65533;&&#65533;N&#65533;&#65533;&#65533;d&#65533;&#65533;P`Y&#65533;&#65533;P&#65533;.d&#65533;$IA&#65533;&#65533;[&#65533;&#65533;7&#65533;&#65533;&#65533;;q &#65533;&#65533;&#65533;9&#26190;y&#65533;&#1961;&#65533;-&#65533;i&#65533;.&#65533;&#65533;R &#65533;&#65533;?&#1171;&#65533;L&#65533;&#65533;%'yOH2H&#65533;8&#65533;v&#65533;&#65533;&#65533;d&#65533;:0O&#65533;&#65533;&#65533;B%&#65533;&#65533;&#65533;E&#65533;&#65533;r&#65533;  &#65533;&#65533;&#65533;c-&#420;"C6D&#65533;x&#65533;q]&#65533;&#65533;&#65533;8&#65533;p&#65533;&#65533;!J/&#65533;%;c C&#65533;%&#65533;&#65533; &#65533;&#65533;+&#65533;g#&#65533;&#65533;&#65533;9hE&#65533;u&#65533;w3X&#65533;z&#65533;VDD  &#65533;v2&#65533;&#65533;p&#65533;V&#65533;&#65533;v7u+>!U&#65533;&#65533;+P"`/&#65533;'p]`.&#65533;W*@ &#65533;f&#65533;k &#65533;&#65533;F&#1623;&#65533;&#65533;	&#65533;&#65533;&#65533;lNG	&#65533;u&#1523;3&#65533;qUG&#1783;&#65533;cq[&#65533;q \(C&#65533;&#65533;S;= &#65533;=&#65533;&#65533;B:`&#65533;&#65533;`XE1&#65533;&#65533;#&#65533; &#65533;&#65533;&#65533;'&#65533;u&#65533;Al&#65533;7&#65533;&#65533;hzx8i&#65533;
&#65533;8&#65533;RVB&#65533;&#65533;Q&*&#65533;"4&#65533;a3&#65533;L(g&V&#65533;&#65533;7#&#65533;&#451;xv&#65533;&#65533;@&#65533;&#65533;&#65533;&#65533;y&#65533;K?&#65533;C1&#65533;&#65533;&#65533;&#65533;.P&#65533;&#65533;^,&#65533;7P0+s&#65533;+@ 107&#65533;=&#65533;&#65533;&#65533;B 5&#65533;&#65533;k&#65533;&#65533;=&#65533;=&#65533;0&#65533;M'~xH~&#65533;3u4&#65533;!&#65533;&#65533;P&#65533;! &#65533;=&#65533; RS& &#65533;g- ?&#65533;5&&#65533; :@&#65533;2 &#65533; &#65533;&#65533;&#65533;&#65533;w&#65533;P'`q'&#65533;4&#65533;\&#65533;&#65533;Ue!&#65533;&#65533;
&#65533;&#65533;9&#65533;W&#65533;&#65533;&#65533;7&#65533;X	&#65533;&#65533;&#65533;Kv&#65533;H&#65533;
&#65533;  aM r&#65533;&#65533;VCI8E&#65533;
 
&#65533; &#65533;&#65533;	_&#65533;D&#65533;K@&#65533;&#65533;&#65533;&#65533;&#65533;v"&#65533;d&#65533;&#65533;J7&#65533; &#65533;&#65533;#&#65533;`&#65533;[(&#65533;&#65533;p0&#65533;&#65533;<&#1073;&#65533;l}&#65533;3&#65533;&#65533;b&#65533;&#1351;@&#65533;l1&#65533;
&#65533;c&#65533;A#&#65533;[&#65533;!5= &#65533;
A er  &#65533;&#65533;3O{&#65533;n&#65533;&#65533;  &#65533;t&#65533;C+P:`:(&#65533;*&#65533;+&#1621;	&#65533;D&#65533;&#65533;0^.p&#65533;&#65533; &#65533;&#65533;7&#65533;T&#65533;&#65533;F&#65533;d$&#65533;aob5&#65533;V
&#65533;&#65533; 5 &#65533;7YK&#65533;&#65533;z3&#65533;r&#65533;&#65533;KBI~&#65533;d&#65533;&#65533;A&#65533;*7%a2&#65533;X&#65533;&#65533;+&#65533;1t&#65533;.&#131;&#65533;&#65533;1+&#65533;&#65533;:&#65533;&#65533;"&#65533;&#65533;xS&#65533; _T \C &#65533;&#65533;[&@# *P&#65533;k&#65533; p&#65533;P&#65533;&#65533; 4&#65533;&#65533;a&#65533;w&#65533;&#65533;&#65533;&#65533;il&#65533;&#65533;&#65533;Qo&#65533;P&#65533;u'1Os K&#65533;&#65533;1j91 &#65533;R*&#65533;&#65533;e1&#1045;&#65533;C
&#65533;&#65533;*&#65533;C&#65533;a:J&#65533;,Sq/&#65533;7C&#65533;%BN&#65533;&#65533;1&#745;q&#65533;p&#65533;&#65533;&#65533;4X&#65533;4f&#65533;&#65533;\&#65533;&#65533;J@&#65533;&#65533;N5&#65533;&#65533;R&#65533;#wa&#65533;&#65533;_&#65533;X	_rRYf&#65533;&#65533;{da$=&#65533;vna&#65533;" j&#65533;&#65533;0@54&#65533;^YD*&#65533;'q&#65533;&#65533;+&#65533;&#1364;W!&#65533;A&#65533;&#65533;.P&#65533; 
&#65533;&#65533;&#65533;&#65533;&#65533;&#65533;:&#65533;&#65533;&#65533;&#65533;2&#65533;~3c92&#65533;&#65533;&#65533;&#5970;BZ&#65533;&#65533;l&#65533;@&#65533;&#65533;~p&#65533;P%&#65533;^&#65533;'%&#65533;}2&#65533; &#65533;F &#65533;&#65533;t&#65533;T"s+&#65533;&#65533;L5 1H;Sn&#65533;&#65533;f&#65533;B&#65533;Szo&#65533;&#65533;i`Ip:gXj7g&#65533;g&#65533;&#65533;j"
-tiF&#65533;s&#65533;JO7&#65533;,~qm:z&#65533;&#65533;IC8T&#65533;
iz&#65533;B&#65533;J&#65533;9&#65533;&#65533;&#65533;&#65533;&#65533;p&#65533;&#531;&#65533;&#65533;*P&#65533;0$ $&#65533;&#65533;!@&#65533;'+ ]&#65533;O&#65533;" &#65533;=0 yR&#65533;:&#65533;&#65533;F}&#65533;2&#65533; ?&#65533; ;&#65533;&#65533;&#65533;=MW&#65533;Wl&#65533;&#1505;&#65533;)Z&#65533;Qc&#65533;&#65533; =&#65533;&#65533;F\&#65533;&#65533;i&#65533; |Y a&#65533;&#65533; >1%&#65533;&#65533;c&#65533;&#65533;&aV&#65533;&#65533;&#65533;x&#65533;&#65533;&#1972;3&#65533;&#65533;DW&#431;L&#65533;&#65533;&#65533;q&#65533;&#65533;&#65533;17IOL&#65533;&#1224;^&#65533;&#65533;B2&#65533;#&#65533;&#65533;2J&#65533;&#65533;M&#65533;&#65533;&#1045;&#65533;&#65533;8&#65533; _&#65533;L}+r(
Pq&#1459;&#65533;&#65533;<4&#65533;&#65533;&#65533;&#65533;g&#1748;&#40085;&#65533;qw&#65533;'J&#948;i&#65533;&#65533;KlQl&#65533; &f&#65533;&#65533;&#65533;p&#65533;&#65533;B?i&#65533;&#65533;&#65533;"@C &#65533; &#65533;E bc1`\ &#65533;eD 7 mIl&#65533;&#65533;P&#65533;Gc c?&#65533;tB&#65533;&#65533;;Q|&#65533;Z7>&#65533;!&#721; fD&#65533;&#65533;&#65533;&#65533;c&#65533;<&#65533;$0{&#65533;&#65533;cG&#65533;8,Hih!&#65533;Ia6&#65533;&#65533;K&#65533;&#65533;&#65533;LX&#65533;;&#65533;FJ&#65533;&#65533;&#65533;x+P =P&#65533;i&#65533;&#65533;8&#356;a&#65533;#&#65533;&#65533;&#65533;&#65533;$r&#65533;Jb&#7836;&#65533;#w$	&#65533;&#65533;{&#65533;&#65533;&#65533;&#9537;&#65533;7&#65533;&#2554;&#65533;&#65533;&#65533;jZ&#65533;&#65533;&#65533;&#65533;8 	&#65533;&#65533;&#65533;&#667;&#65533;!&#65533;&#65533;&#65533;&#65533;&#65533;&#65533; "&#65533;\&#65533;&#65533;&#65533; &#65533;&#322;&#65533;&#65533;&#65533;&#65533;B&#65533;&#65533;'&#65533;&#1206;c4&#65533;}H'&#65533;Z&#65533;z@&#65533;&#65533;&#65533;&#65533;)&#65533;A&#65533;H&#65533;1&#65533;&#65533;e=pE,&#65533;}&#65533;m&#65533;[5&#65533;&#65533;d1 &#65533;=P.p,&#65533;p  &#65533;T &#65533;K&#65533;&#65533;r&#65533;&#65533;h&#65533;&#65533;w&#65533;A&#65533;9K&#1173;&#65533; &#65533;&#65533;&#65533;o[&#65533;C&#65533;&#1029;&#65533;&#65533;N&#65533;&#65533;S&#65533;&#65533;
&#65533;E&#65533;&#65533;&#65533;ftpM&#65533;f!&#65533;&#65533;(&#65533;&#65533;pE&#65533;*&#65533;WL&#1090;3h0&#65533;d>&#65533;^&#65533; &#65533;&#65533;)By&#65533;TB&#65533;&#65533;r&#65533;B=B&#65533;&#65533;&#65533;$&#65533;&#65533;&#65533;Y"9&#65533;%&#65533;&#65533;E&#65533;&#65533;8Q9&#65533;;&#65533;J &#65533;['&#65533;YHw4Ah&#65533;t&#65533;&#65533;P&#65533;&#65533;&#65533;&#65533;h(&#65533;&#65533;&#65533;&#65533;&#65533; 5#&#65533;&#65533;&#65533;d7&#65533;@&#65533; :PX8&#65533;5P&#65533;&#65533;WV&#65533;P&#65533;!1&#65533;&#65533;&#65533;
r&#65533;t&#65533;|&#65533;&#65533;&#65533;,&#65533; >&#65533;0&#65533;&#65533;&#65533;&#65533;&#65533;t-L&#65533;+&#65533;y6&#65533;'/@&#65533;cff&#65533;&#65533;&#65533;&#65533;&#65533;&#65533;V&#65533;&#65533;"&#65533;`-&#65533;m5&#747; |&#65533;&#65533;.&#65533;&#65533;&#65533;*&#65533;oF}]&#65533;&#65533;&#65533;&#65533;[5&#821;&#65533;&#1087;&#65533;&#65533;&#65533;&#65533;&#65533;@V&#65533;:@ &#1032;&#65533;&#65533;IJ&#65533;$&#65533;b&#65533;&#65533;&&#65533;b'&#65533; '&#65533;=8kb8&#65533;&#65533;&#65533;&#792;&#65533;&#65533;=&#65533;Z5&#65533;
5&#65533;&#65533;x&#65533;'R#<^'`&#65533;}&#65533;I&#418;&#65533;&#65533;&#65533;&#65533;&#65533;&#65533;&#65533; X&#65533;&#65533;&#65533; &#65533; 	w&#1797;&#65533;;&#65533;&#65533;&#65533;si&#65533;P&#65533;_f-.p&#65533;<&#65533;&#65533;&#65533;	&#65533;1%&#65533;&#65533;&#65533;A&#65533;/&#65533;7m&#65533;&#65533;&#65533;&#65533;&#65533;&#65533;r&#65533;#&#65533;&#65533;`gt&#65533;eRAg&#65533;:&#1372;(&#65533;p&#65533;&#65533;e&#65533;&#65533;\1p&#65533;&#65533;lf&#1155;_&#65533;o;3O&#65533;&#65533;5p#&#65533;d&#65533;&#181;&#65533;&#65533; &#65533;}&#65533;&(@ &#65533;I`&#65533;&#65533;&#65533;xt&#65533;&#65533;p&#65533;&#65533;w)v&#65533;B&#65533;&#65533;&#65533;&#65533;Z&#65533;&#65533;&#65533;Y&#1099;<&#65533;&#65533;&#65533;&#65533;' &#65533;&#65533;&#65533;&#65533;@ t&#65533;&#65533;c;]1&#65533;	QV/4 &#65533;J&#65533;*B"&#65533;`.&#65533;0&#65533;5&#65533;&#65533;E&#65533;/&#65533;&#65533;Q&#65533;F&#65533;hu#!E5#&#65533;&#65533;-`p&#65533;&#65533;&#65533;&#65533;j&#65533;U&#65533;J&#65533;g&#65533;Y\e[!&#65533;4r&#65533;&#65533;&#65533;o&#65533;&#658;	&#65533;&#65533;jq
&#892;
.&#65533;&#65533;*&#65533;&#65533;zgpEMT&#65533;&#65533;'`G&#65533;g-&#132;V"&#65533;&#65533;12X%&#65533;s^g4p&#65533;I(&#65533;10&#65533;IS&#65533;^L5&#65533;&#65533;&#65533;&#65533;&#65533;b&#65533;}'&#65533;&#65533;&#65533;!zP&#65533;&#65533;4&#65533;P&#65533;&#65533;ky&#65533;&#65533;Hi&#65533;[+ &#65533;\&le&#65533;&#65533; &#65533;3&#65533;&#65533;.CH&#65533;.P&#65533;TD	&#65533;r&#65533;&#65533;&#65533;&#65533;&#65533;&#65533;K>&#65533;n&#65533;Z&#65533;z&#65533;"&#65533;C()&#65533;g#&#65533;&#65533;&#65533;&#65533;&#65533;e&#65533;1&#65533;z&#65533;&#65533;G.&#65533;&#65533;f7z&#65533; &#65533;&#65533;:&#300;&#65533;M&#65533;7H
0I&#65533;&#65533;fH&#65533;&#65533;&#386;&#65533;2&#65533;&#1036;nV&#65533;&#65533;[&#65533;&#65533;o&#65533;F].&#65533;&#65533;&#65533;&#1209;&#65533;&#65533;e&#65533;&#65533;2&#65533;Z&#1743; 8f&#65533;	&#65533;&#354;&#65533;&#65533;$ 1pE&#65533; &#65533;!*&#65533;&#65533;o&#65533;5[4H&#65533;Y~&#65533;&#65533;^&#65533;BS&#65533;&#65533;&#65533;&#65533;&#65533;&#65533;U&#65533;&#65533;K*	0&#65533;h2P'X|1&#65533;&#65533;)ijYo&#65533;[&#65533;&#65533;&#65533;&#65533;jp6
&#65533;&#65533;&#65533;WZ&#65533;$&#65533;"&#65533;&#65533;&#65533;F&#65533;&#65533;0F&#65533;N&#65533;Np&#65533;z Y&#65533;(&#65533;&#65533;&#65533;&#1346; &#65533;M&#65533;d&#65533;?"&#65533;&#65533;&#65533;^x\R&#65533;&#65533;&#65533;Qf&#65533;G	&#65533;&#65533;y&#65533;&#65533;$O&#65533; &#65533;v&#65533;&#65533;S&#65533;,&#65533;u"&#65533;05&#65533;a?Wt&#65533;bT&#65533;A&#65533;&#65533;&#65533;&#268;&#65533;&#65533;8<&#65533;u(u>&#65533; '&#65533;@&#65533;&#945;A&#65533;b&#1559;&#65533;.O&#65533;&#65533;&#65533;&#65533;&#65533;&#65533;&#65533;&#65533;&#65533;2&#65533;E&#65533;&#65533;=&#65533;'+&#65533;&#65533;)&#65533;R&#65533;&#65533;&#65533;&#65533;&#65533;&#65533;:&#65533;&#65533;&#65533;&#65533;&#65533;L&#65533;&#65533;O`&#65533;&#65533;&#65533;Y&#65533;L'RfxM&#1821;,&#65533;B+Ozx&#65533;P&#65533;y&#65533;VV&#65533;&#65533;7T&#65533;&#65533;&#65533;f&#65533;&#65533;u&#65533;D!!&#65533;&#65533;&#65533;&#65533;&#65533;&#65533;&#65533;&#65533;&#65533;&#65533;A&#65533;&#65533;&#65533;&#65533;&#65533;&#65533;&#65533;&#65533;&#65533;&#65533;&#65533;"&#65533;..&#65533;&#65533;&#65533;.2&#65533;&#65533;&#65533;5&#65533;&#65533;)&#65533;.&#65533;)1.5&#65533; )$++&#65533;$:,&= 44;@
?
B7&#65533;7 &#65533;-44h &#65533;&#65533;&#65533;*&#65533;&#65533;A n @ &#65533;b=!?2&#65533;&#65533;&#65533;`&#65533;	=L&#65533; `B&#65533;v:,&#65533;A&#65533;D-\&#65533;&#65533;&#65533;&#65533;&#65533;&#65533;#HT&#65533;`&#1131;&#65533;#N	&#65533;&#65533;JA&#65533;Tx&#65533;@$Pph&#65533;(cOI&#65533;
1"&#65533;0]&#65533;tY va&#65533;f&#65533;A&#65533;&#65533; &#65533;&#65533;a&#65533;&#65533;&#65533;U&#65533;&#65533;=J&#65533;&#65533;CD&#65533;&#65533;&#65533;&#65533;\&#65533;$}H*H&#65533;&#65533;&#65533;&#65533;&#65533;&#65533;&#65533;QD&#65533;R&#65533;6&#65533;&#65533;&#65533;+&#65533;&#65533;&#65533;_&#65533;&#65533;&#65533;&#65533;1&#65533;&#65533;&#1666;&#65533;B)&#65533;&#65533;@}&#65533;p&#65533;&#65533;gP&#65533;{[ &#65533;h`&#65533;&#65533;@&#65533;#$ @&#196;&#65533;;v&#65533;&#65533;&#65533;{G}&#65533;&#65533;&#65533;0vk&#65533;&#65533;&#65533;+&#128;BAP2O&#65533;F	&#65533;%&#65533;&#65533;&#65533;-&#65533; &#65533;-<w&#65533;$|&#65533; 	&#65533;&#65533;"	{&#341;&#65533;i5&#65533;B#|5&#65533;&#65533;&#65533;4&#65533;R&#65533;hV	\F#&#65533;h&#65533;3&#65533;&#65533;5&#65533;l5&#65533;&#65533;&#65533;|eW[&#65533;&#65533;5J&#65533;&#65533;XV&#65533;&#65533;-&#65533;&#65533;&#65533;!&#65533;&#65533;UV &#65533;2A":&#65533;&#65533;L`&#65533;&#65533;u&#65533;p&#65533;&#65533;&#65533;&#65533;	&#65533;&#65533;&#65533;&#65533;x&#151;&#65533;&#65533;|&#65533;H&#65533;\BZ @&#65533;fab&#65533;@&#65533;A&#65533;5
#DH&#65533;Q&#65533; &#65533;j&#65533;&#65533;&#65533;d&#65533;@&#65533;uR&#65533;&#65533;#X&#65533;&#65533;
&#65533;&#65533;LJ0`C>6&#65533; &#65533;<&#65533;P&#65533;_>&#65533;&#65533;O&#65533;w&#65533;z&#65533;&#65533;&#65533;&&#65533;&#65533;&#65533;&#65533;C~&#65533;&#65533;`&#65533;	&#65533;&#65533;s`` "&#65533;+$&#65533;` l@&#65533;4&#65533;!&#65533;#&#65533;&#65533;&#65533;&#65533;,&#65533;&#65533; O&#65533;&#65533;$1,c"Q&#65533;h&#65533;ed&#65533;	&#65533;&#65533; @Yv&#65533;&#65533;ngY&#65533;&#65533;@&#65533;&#65533;&#65533;&#65533;&#570;.&#65533;
IX2&#65533;D#2&#65533;&#65533;b+&#65533;&#65533;&#65533;&#65533;&#65533;I&#65533;&#65533;H&#65533;m&#65533;&#65533;&#65533;&#65533;&#65533;Gb &#65533;.&#65533;&#65533;"g%&#65533;&#65533;%b&#65533;>&#65533;h&#65533; #,p&#65533;s&#65533;&#65533;&#65533;&#65533;p&#65533;A&#65533;l &#65533; XP&#65533;s&#65533;I&#65533;0P&#65533;7&#65533;&#65533;8$`BBP&#65533;&#65533;&#65533;P&#65533;&#65533;&#51818;&#65533;z&#65533;&#65533;&#41963;&#65533;aTQd&#65533;
&#65533;G%Y&#65533;&#65533;&hP&#65533;
&#65533;4t*&#65533;PV&#65533;P&#65533;&#65533;"&#65533;&#65533;&#65533;e&#65533;$&#65533;&#65533;&#65533;l&#65533;&#65533;;&#65533;O&#65533;&#65533;Ht&#65533;&#65533;&#65533;.&#65533;&#65533;@&#65533;&#65533;<&#65533;B
m1&#65533;&#65533;)e&#65533;&#65533;&#65533;D&#65533;&#65533;R&#65533;[&#65533;R&#65533;&#65533;&#65533;&#38729;F:&#65533;H&#65533;VVe~-\&#65533;&#65533;&#65533;&#65533;&#65533;&#65533;V&#65533;&#65533;&#65533;'p&#65533;&#65533;Apk&#65533;&#65533;P&#65533;l&#65533;W\1&#65533;&#65533;&#65533;&#65533;&#65533;&#65533;8&#65533;%&#65533;k&#65533;&#65533;L&#65533;1H.&#65533;&#65533;&#65533;&#65533;&#65533;&#65533;&#65533;V&#65533;d&#65533;l i8&#65533;@GI&#65533;!&#65533;&#65533; DxZ>&#65533;&&#65533;&#65533;&#65533;j&#20557;&#65533;&#65533;F&#65533;&#65533;&#65533;&#65533;<_&#65533;D&#65533;&#65533;&#65533;}&#65533;
m
&#65533;@
&#65533;*&#65533;&#65533;n@A&#65533;&#65533;d&#65533;p	
P&#65533;hM&#65533;&#65533;&#65533;V&#65533;fg&#65533;&#65533;&#65533;x (&#65533;&#65533;&#65533;`4&#65533;+&#65533; &#65533;&#269;&#1585;&#65533;H=AX[&#65533;u&#421;&#65533; &#65533;&#65533;Z>&#65533;/&#65533;e!&#65533;&#65533; &&#65533;``&#65533;&#65533;K($&#65533;&#65533;&#65533;&#65533;&#65533;
&#257;	t &#65533;&#65533;&#65533;&#65533;.&#65533;
X&#65533;~T&#65533; 1Q&#65533;z&#65533;&#65533;&#65533;&#1630;#&#65533;w1mZ&#65533;BHN&#65533;7&#65533;e&#65533;\&#65533;&#65533;R&#65533; 5&#65533;&#65533;Z&#65533;0&#65533;&#65533;@_&#65533;&#65533;&#65533;RV`4&#65533;&#65533;&#65533;V"`c&#65533;d"&#65533;&#65533;&#65533;&#65533;0&#65533;@&#65533;&#65533;
&#65533;6&#65533;&#65533;l8&#65533;&#65533;&#65533;H&#65533;&#65533;G&#65533;HE&#65533;&#65533;&#65533;&#65533;&#1540;D{&#1795;&#65533;&#65533;&#65533;&#65533;&#65533;Gv&#65533;@&#65533;(`&#65533;&#65533;&#65533; &#65533;&#65533;&#131;t R=&#65533;&#65533;b&#65533;&#65533;n\&#65533;RN0 x&#65533;*KiP+&#65533;&#65533;U &#65533;&#65533;H&#65533;B&#65533;&#65533;&#65533;&#65533;&#65533;&#65533;I&#65533;Nj&#1209; ,&#65533;w&#65533;&#65533;&#65533;&#65533;l&l &#65533;5'#&#65533;&#65533;&#65533;% kM&#65533;&#65533;i&#65533;B&#65533; &#65533;&#65533;#&#65533;&#65533;&#65533;Z&#65533;a&#65533;C&#65533;

&#65533;&#65533;&#65533;0,&#65533;c0HI&#65533;&#65533;:&#65533;R&#65533;x&#65533;&#65533;K*2Q3&#65533;$e.m&#65533;KPE&#65533;&#65533; &#65533;&#65533;Q&#1344;@&#65533;&#65533;&#65533;&#65533;7&#65533; &#65533;&#65533;&#65533;&#65533;&#65533;iL&#65533;&#65533;~&#65533;(&#65533;&#65533;&#65533;&#65533;@&#65533;&#65533;&#65533;Z&#65533;qM&#65533;f&#65533;&#65533;&#65533;&#65533;`x&#65533;&#65533;`?	&#65533;&#65533;&#65533;&#65533;&#65533;&#65533;&#65533; &#65533;&#65533;:0&#65533;&#65533;0@&#65533;2&#65533;T 2&#65533;&#65533; JP&#65533;&#65533;`,&#65533;X&#65533;2&#65533;D&#65533;X&#65533;&#65533;&#65533;&#546;h;W&#65533;&#65533;oP
&#1544;$&#65533;	&#65533;&#65533;&#65533;&#65533;&#65533;&#65533;&#65533;&#1409;&#65533;&#65533;Z&#65533;&#65533;"~&#65533;C&#65533;&#65533;&#65533;@X&#65533;&#65533;=&#65533; @&#65533;&#65533;b"1:b&#65533;&#65533;Ev&#65533;&#65533;&#560;&#65533;s&#65533;s&#65533;&#288;&#65533;&#65533;&#65533;k&#65533;&#65533;&#65533;KjF&#65533;
&#65533;)&#65533;jSO&#683;R &#65533;+@P&#65533;8&#65533; &#65533;@2&#65533;&#65533;&#65533;&#65533;-Y&#65533; (&#65533;&#65533;&#65533;&#65533;v<M@&#65533;=6 &#65533;uT&#65533;&#65533;_G&#65533;&#65533;A&#65533;&#65533;U&#65533;$&#65533;F&#65533;&#65533; &#65533;=&#65533;&#65533;&#65533; IdL4&#65533;  3|&#65533;&#830;&#65533;&#65533;&#65533;)jB&#65533;&#65533;r?&#65533;n&#65533;*&#65533;&#65533;&#65533;&#16914;&#65533;1 &#65533;,Lk)&&#65533;w&#65533;&#65533;&#65533;<&#65533;&#65533;b&#65533;&#65533; &#65533;&#28389;S	#&#65533;&#65533;X&#65533;&#65533;`&#65533;&#65533;g&#65533;&#65533;`&#65533;&#65533;&#65533;h&#65533;<K&#65533;&#65533;&#65533;&#65533; E#t&"'&#65533;&#65533;&#882;&#65533;&#65533;&#65533;J&#65533;Yv@A
&#65533;&#65533;&#65533;D&#65533;Y&#65533;&#65533;L&#65533;*&#65533;7B?&#65533;&#65533;&#65533;O&#65533;$&#65533;&#65533;&#65533;&#65533;&#65533;0@(&#65533;P &#65533;&#1270;`:$&#65533;G&#65533;&#65533;&#65533;v&#65533;D&#65533;pxFU*ua&#65533;&#65533;&#65533;&#1894;CZ&#65533;M&#65533;&#65533;&#370;&&#65533;&#65533;n&#65533;&#65533;&#65533;?&#65533;M&#65533;  g&#65533;&#65533;&#65533;@&#28180;&#65533; &#65533;&#65533;3[T&#1027;5&#65533;&#65533;&#65533;&#65533;H&#65533;&#65533;&#65533;&#65533;&#65533;&#65533;!&#65533;r`&#65533;NAq&#65533;+&#1750;3&#65533;(74&#65533;?C@X&#65533;	@&#65533;&#65533;&#65533;&#65533;&#65533;&#65533; n&#449;b&#65533;&#65533;0=&#65533;mN&#1160;&#65533;z&#65533;B&#65533;&#1090;&#65533;4&#65533;i&#65533;&#65533;&#65533;c.&#65533;&#65533;&#65533; &#65533;`&#65533;Y&#65533;&#65533;&#65533;H &#65533;YA#]&#65533;&#65533;wbt&#65533;P,&#65533;&#65533;P%w&#65533; B&#65533;T` "&#65533;&#65533;6&#65533;o&#65533;&#65533;&#65533;&#65533;&#65533;S &#65533;&#65533;&#65533;&#65533;&#65533;&#1461;&#65533;&#65533;@D?u&#341;&#65533;	&#65533;&#65533; &#65533;&#65533;<D&#65533;&#65533;v&#65533; "@&#65533;
@C&#65533; 2p&#65533;&#65533;&#65533;&#65533;&#65533;&#65533;^D&#65533;&#65533;&#65533;,B&#65533;,,\&#65533;*&#65533;=$D&#65533;pA:&#65533;&#65533;.b *&#65533;A#A&#65533;O$	&#65533;uf,q&#65533;&2&#65533;D&#1870; :&#65533;	&#65533;&#65533;d&#65533;&#65533;IGAA&#65533;#.I&#65533;&#65533;&#65533;I&#65533;&#65533;}c}&#65533;&#65533;&#65533;&#65533;&#65533;dA&#65533;&#65533;WdT&#513;\&#65533;&#65533;&#65533;TA2&#65533;&#65533;&#65533;&#65533;!,P&#65533;&#65533;3&#65533;]&#65533;&#65533; &#65533;d&#65533; "d?&#65533;.X&#949;&#65533;&#852;&#65533;&#65533;&#640;&#65533;j&#65533;&#65533;&#65533;K&#65533;	&#65533;SLH&#65533;W &#65533;b&#65533;@W&#65533;R&#65533;U&#65533;&#65533;u&#65533;&#65533;u&#65533;vA&#65533;&#65533;tUb7N4&#65533; o&#65533;6ESC#$&#1478;+&#65533; &#65533;&#65533;&#512;<&#65533;q~<&#65533;=&#65533;&#65533;6&#65533;'/&#65533;&#65533;:&#65533;w~&#65533;s?&#65533;,0FA&#65533;&#65533;&#65533;&#65533;E=uE&#65533;&#65533;{G0209&#65533;&#65533;8&#65533;&#65533;&#65533;#9&#65533;&#65533;&#65533;;Z&#65533;&-`sr&#65533;&#65533;vg?&#65533; &#65533;f&#65533;&#65533;'&#65533;&#65533;g&#65533;Q0&#65533;goqhrr&#65533;^"$U&#65533; &#65533; &#65533;dT&#65533;&#65533;]&#65533;,1&#65533;&#65533;a	&#65533;&#65533;&#65533;s&#65533;>&#65533;q,&#65533;{&#65533; rF&#65533;@"&#65533;bQ&#65533;	pr&#65533;Fq &#65533;&#65533;'&#65533;qL&#65533;&#65533;al&#65533;&#65533; ;puzUM&#65533;&#65533;&#65533;&#65533;&#65533;&#65533;&#65533;d&#65533;&#65533; &#65533;XO&#65533;vKG4C#3&#65533;-&#65533;-&#65533;&&#65533;#&#65533;&#65533;9&#65533;
&#272;&#65533;q8&#65533;+&#65533;#&#65533;&#65533;y907 &#65533;4A&#65533;pG&#65533;&#1826;g=&#65533;&#65533;&#65533;p{&#65533;&#65533;&#65533;13(&#65533;X<&#65533;p	KX&#65533;-0'/s&#65533;&#65533;&#65533;O,&#65533;Ux&#528;]&#65533;&#65533;9&#65533;f&#416;EgA<c&#65533;M&#65533;&#65533;7&#65533;%&#65533;&#65533;&#65533;&#65533;sS
P C&#65533;_ZDd;&#65533;	&#65533;3P !&#65533;&#65533; &#65533;&#65533;&#65533;&#65533;G/&#65533;D 
&#65533;&#65533;&#65533;)p>&#65533;@-&#65533;*&#65533;&#65533;&#65533;sp&#65533;@j&#65533; &#65533;&#65533; /pv7&#65533;&#65533;PC&#65533;&#65533;&#65533;b	&#65533;&#65533;&#65533;$&#65533;&#65533;&#65533;&#65533;L&#65533;&#65533;&#65533;l&#65533;eb+&#65533;&#65533;B&#950;D&#65533; &#65533;&#65533;<Fqlq=&#65533;&#65533;&#65533;SU&#65533;|&#65533;&#65533;&#65533;X&#65533;`qC`&#65533;;&#65533;K&#65533;"&#65533;&#65533;&#65533;h&#65533;t&#65533;&#65533;&#65533;J&#65533;5h&#65533;P&2&#65533;&#65533;eF
v&#65533;?&#65533;
&#65533;&#65533;n&#65533; &#65533;;&#65533;&#65533;&#65533;&#65533;&#65533; ,`&#65533;&#1720;e&#65533; &#65533;&#65533;&#65533;&#65533;Bm&#65533;o&#1824;&#65533;rH&#65533;&#65533;8&#65533;{])&#65533;ep>&#65533;'Z&#65533;&#65533;&#65533;9&#65533;fj1&#65533;&#65533;`pZU,&#65533;&#65533;&#65533;P&#65533;&#65533; &#65533;&#65533;c&#65533;@j7&#65533;&#65533;m'/&#65533;pL&#65533;@HX&#65533;&#65533;x&#65533;W&#65533;&#65533;&#65533;h&#65533;W&#65533;M&#65533;&#65533;btUk&#65533;$&#65533;&#65533;t)	P &#65533;BL&#65533;&#65533;&#65533;Y&#65533;&#65533;>V&#65533;$@&#65533;17&#65533;&&#585;!&#65533;&#65533;!&#65533;+)&#65533;;s&#&#65533;&#65533;S&#65533;2 &#65533;}&#65533;&#65533;&#65533;R&#65533;&#65533;F&#65533;/&#65533;&#65533;n&#65533;&#65533;#i &#65533;7<&#65533;A&#65533;03&#65533;&#65533;}+S,&#65533;;9&#65533;"D&#65533;#&#65533;B&#65533;&#65533;@#&#65533;iR&#65533;&#65533;~QB
C&#65533;`\9&#65533;&#65533;&qM{&#65533;&#65533;sS&#65533;Z&#65533;&#65533;R&#65533;08&#65533;%<&#65533;  &#65533;s&#65533;U=&#65533;,	Em&#65533;1&#65533;.&#65533;&#65533;8&#65533;&#65533;&#65533;&#65533;3I &#65533;.&#65533;N&#65533;0&#65533;&#65533;!@7&#65533;&#65533; &#65533;&#65533;A&#65533;&#65533;&#65533; &#65533;&#65533;WVC&#1317;&#65533;&#65533;M&#65533;&#65533;&#65533;t&#65533;t&#65533;a&#65533;!&#65533;:&#65533;&#65533;f :pV&&#65533;&#65533; A@Dg!K,&#65533;<&#65533;&#65533;fkB&#65533;&#65533;&#65533; &#65533;&#65533;%K&#65533;&u&#65533;p:&#65533;L&#65533;/&#65533;&#65533;j&#65533;[&#65533;&#1504;&#65533;&#65533;<&#1668;&#65533;u!
&#65533;u&#65533;!u&#65533;z&#65533; I&o&#65533;&#65533; &#65533;6"&#65533;&#65533;*Y&#343;&#65533;x&#65533;i1&#65533;B&#65533;T&#65533; &#65533;&#65533;&#65533;$i&#65533;	.:&#65533;GT&#65533;&#65533;-&#65533;&#65533;&#65533;&#65533;'&#65533;&#65533;&#65533;t&#65533;&#65533;&#65533;~&#65533;%&#65533;,T&#65533;7 &#65533;&#65533; jsy&#65533;U&#65533;&#65533; ,``7#&#65533;&#65533;ljc:P4p)&#65533;&#65533;&#65533;&#65533;A7 X&#65533;@*{&#1344;&#65533;&#65533;*&#65533;1l&#17503;&#65533;b_)u&#65533;h+&#65533;&#65533;M&#65533;6si&#65533;p !i&#65533;&#65533;'&#65533;Y&#65533;&#65533;&#65533;	&#65533;2v&#65533;Y&#65533;}&#65533;&#65533;/&#65533;&#65533;&#65533;3w&&#65533;q&#65533;-r*&#65533;ld"!&#65533;FK
	G<&#65533;'&#65533;gW&#65533;p.:&#65533;'&#65533;&#65533;Hp&#65533;;&#65533;8%&#65533;&#65533;yc&#65533;nl&#65533;G&#46255;|$&0Y&#65533;s8&#65533;C0&#65533;&#65533;&#65533;&#65533;(_&#65533;-&#65533;&#1689;Hr	&#65533;a3&#65533; ddA&#65533;fJ&#65533;&#65533;&#65533;Mx'pZ&#65533;q&#128;)&#65533; %0&#65533;&#65533;&#65533;YP&#65533;6<{XX&#65533;&#65533;M-&#65533;&#65533;&#65533;&#65533;1&#65533;*0l&#65533; 6&#65533;&#65533;Q&#65533;&#65533;&#65533;&#228;&#65533;&#65533;46&#65533;&#65533;&#65533;ow&#65533;<'8&#65533;&#65533;9&#65533;&#65533;!Q5x.&#65533;&#65533;&#65533;@4obIQ-<&#65533;&#65533;&#65533;*  PE&#65533; \r&#65533;&#65533;&#65533;y&#65533;&#65533;&#65533;g&#65533;&#65533;@=&#65533;&#65533;&#65533;&#65533;'&#65533;3&#65533;'&#65533;S&#65533;gA1+&#1514;&#65533;p;&#65533;&#293;&#65533;]Y&#65533;g]B&#65533;I&#65533;$&#65533;&#65533; i&#65533;V&#65533;cqY.&#65533;&#65533;H	-`&#65533;&#39131;;&#65533;p&#65533;q m&#65533;703s&#65533;&#65533;Z&#65533;$&#65533;Bb~=&#65533;t&#65533;R3&#65533;&#65533;&#65533;:&#65533;N&#65533;&#726;X&#65533;&#65533;vu&#65533;i*&#65533;&#65533;u'&#65533;&#65533;&#65533;&#65533;&#65533;{&#65533;&#65533;&#65533;&#65533;h &#65533;F 'y f&#65533;
&#65533;y2&#65533;&#65533;' 	=&#65533;} F~Q&#65533;&#65533;9c9f&#65533;zpQ&#65533;&-&#65533;&#65533;&#65533;;&#38532;gF&#65533;q&#65533;	3$W<&#65533;{&#65533;&#65533;Y&#65533;&#65533;&#65533;&#1243;i&#65533;<t&#65533;"&#65533;7Ar&#65533;&#65533;/&#65533;&#65533;g&#65533;&#65533;J&#65533;C&#65533;  &#65533;eQD&#65533;&#65533;&#65533;'%&#65533;&#65533;&#65533;HA4&#65533;&#65533;&#65533;rx96&#65533;&#65533;2&#65533;j,pp&#65533;&#65533;`M2f&#65533;(&#65533;&#65533;&#65533;&#65533; &#65533;&#65533;*70&#65533;aX_&#65533;M&#65533;&#65533;M&#65533;{&#65533;~%l[&#65533; &#65533;&#65533;&#65533;X&#65533;&#65533;&#65533;`&#65533;&#65533;&#65533;&#65533;&#65533;&#65533;&#65533;!2&#65533;"&#65533;&#65533;&#65533; )&#65533;o&#1442;&#65533;&#65533; &#65533;&#65533;-e&#65533;n&#65533;&#65533;p>&#65533; O&#1299;&#65533;&#65533;S&#65533;	S&#65533;&#65533;&#65533;&#65533;&#65533;W&#65533;&#65533;&#65533;&#65533;&#65533;&#65533;5&#163;"Y&#65533;5]&#65533;7&#65533;_&#65533;&,&#65533;q&#65533;u&#65533;cf}&#65533;K"=&#65533;C&#5828;&#65533;J&#65533;5&#65533;&#65533;#KA&#65533;"R&#65533;&#65533;I&#65533;&#65533;5%p&#65533;C/&#65533;&#65533;&#65533;&#65533;:hC&#65533;&#65533; g&#65533;( (&#65533;@-&#65533;2&#65533;0'_&#65533;&#65533;+0<a&#65533;l&#65533; !&#65533;K4&#65533;$&#65533;&#65533;&#65533;&#370;&#65533;B&#65533;K&#65533;[&#65533;3k&#65533;&#65533;NOW6*&#65533;&#65533;5DCg&#65533;+'&#65533;&#65533;p_&#65533;&#65533;Q1s%&#65533;3 &#65533;&#65533;\4&#65533;p&#65533;&#65533;<&#65533;*{&#65533;K!&#726; &#65533;s&#65533;z&#65533;8p&#65533;Qd	S&#65533;g9&#65533;&#65533;&#65533;&#65533;8X&#65533;%-1&#1112;&#65533;F&#65533;&#65533;&#65533;&#65533;~!&#65533;&#65533;]s&#65533;&#346;Yr&#65533;u~&#771;F&#65533;&#65533;#i&#65533;#&#65533;wx&#65533;x?
&#65533;!&#65533;C@&#65533;"UUE3&#65533;J&#65533;5&#65533;&#65533;.+&#65533;U&#65533;z&#65533;G&#65533;%,@ #&#65533;Jz&#65533;V1&#65533;k&#65533;,N&#65533;N[&#65533;k &#65533;&#65533;t&#65533;5&#65533;A&#65533;&#65533;&#65533;_&#65533;&#65533;8X&#65533;qv&#65533;&#65533;d$&#65533;,&#65533;O	2 &#65533;#&#65533;j&#65533;1 /&#65533;^+@&#65533;1}U(H}Y&#65533;+&#65533;&#65533;'@&#65533;G%&#65533;&#65533;&#65533;k!Q&#65533;&#65533;&#65533;E&#65533;J&#65533;-&#65533;vs&#65533;1&#1063;&#65533;&#135;v&#65533; &#65533;&#65533;Z&#65533;D1&#65533;$&#65533;h&#65533;0gT&#65533;5.&#65533;&#65533;{q
&#65533;4A&#65533;&#65533;=&#65533;x&#65533; 	,&#65533;h&#65533;	Eo&#65533;&#65533;&#65533;&#65533;!Gv&#65533;&#65533;-&#65533;&#1326;p&#65533;.&#65533;0&#65533;c&#65533;&#65533;$&#65533;&#65533;Ja4&#65533;g&#65533;&#65533;% !` l&#65533;$&#65533;lj&#65533;b]yl}&#65533;&#65533;V&#65533;u>&#65533;bM&#65533;&#65533;&#65533; 0&#65533;&#65533;X&#65533;N5(c&#65533;R &#65533;D &#65533;!&#65533;&#65533;s#s&#65533;&#65533;&#65533;&#65533;&#65533;[3&#65533;;P]lT&#65533;^4FD&#65533;odRH&#65533;&#65533;GA&#65533;q&#65533;q&#65533;&#65533;&#65533;&#65533;&#65533;&#65533;=@+0 &#65533;&#65533;&#65533;&#65533;EGD&#65533;"&#65533;L&#65533;gK
 (&#65533;`}&#65533;P U&#65533;&#65533;UQ(&#65533;&#65533;+R Cs?&#65533;n&#65533;&#65533;&#65533;K&#65533;D-/7&#65533;&#65533;<&#65533;&#65533;&#65533;&#65533;&#65533;0. *&#65533;&#65533;&#65533;PR&#1339; -&#65533;z&#65533;&#65533;&#65533;6R"1P&#65533;pj&#65533;&#65533;&#1628;Xm&#65533;&#65533;&#65533;&#1832;_&#65533;&#65533;w&#65533;&#65533;&#149;&#65533;&#65533;&#65533;x&#65533;&#65533;jw &#65533;&#65533;+&#65533;&#65533;sXV&#848;&#65533;{&#65533;$]&P &#65533;$&#65533;&#65533;o"*i&#65533;8&#65533;1>7>H];<&#65533;r&#65533;+&#65533;&#65533;o&#65533;{&#65533;)]&#65533;^
&#65533;X> 8&#65533;Vz&#65533;R&#65533;&#65533;
Q6&#65533;&#65533;&#65533;59\&#65533;&#529;&#65533;D&#65533;p&#65533;P&#65533;{&#65533;
&#65533;&#65533;&#65533;&#65533;&#1639;		&#65533;&#65533;96QR&#65533;<&#65533;&#65533;p&#65533;&#65533;
e&#65533;
&#65533;o&#65533;8Q&#65533;&#65533;&#1900;&#65533;&#65533;&#65533;&#1927;=#&#65533;8
&#65533;&#65533; &#65533;+&#65533;&#65533;;&#200;&#65533;&#65533;"0&#65533;]&#65533;=Z&#65533;B] M&#65533;[&#65533;)&#65533;-&#65533;*&#64016;*b!&#65533;&&#65533;$&#65533;Q&#65533;k&#65533;&#65533;&#65533;&#65533;&#65533;&#65533;&#65533;s&#65533;&#65533;&#65533;&#65533;(&#65533;&&#65533;x&#65533;&#65533;&#65533;&#65533;"&#65533;&#65533;&#65533;&#65533;&#65533;\&#65533;&#65533;R&#65533;&#65533;&#65533;&#65533;&#65533;&#65533;&#65533;-&#1842;1&#65533;&#65533;#&#65533;&#65533;!*nLD&#1799;p&#65533;&#65533;&#65533;2 &#65533;"e&#65533;&#65533;h&#65533;&#65533;&#65533;v&#65533;&#65533;^B&#65533;&#65533;&#642;&#65533;&#65533;&#65533;&#65533;-2&#65533;&#65533;&#65533;1&#65533;1&#65533;&#65533;.,&#65533;&#65533;&#65533;&#65533;&#65533; &#65533;&#65533;'"&#65533;&#65533;#&#65533;&#65533;3+-:$#!6 &#65533;&#65533;7	&#65533;B??&#65533;&#65533;&#65533;&#65533; &#65533;&#65533;&#65533;&#65533;&#65533;&#65533;&#65533;&#65533;&#65533;&#65533;&#65533;&#65533;&#65533;&#65533;&#65533;
@BB(&#34208;&#65533; 	L&#65533;('&#65533;&#65533;V&#65533;`&#1090;&#128;
2|Ab &#65533; &#65533;y&#65533;0&#65533;1A&#65533;0
@&#65533;AHC&#65533;&#65533;
&#65533;&#65533;e&#65533;!C&#19803;&#65533;!&#65533;&#65533;U &#65533;&#65533;&#65533;E&#65533;~p&#65533;&#65533;&#65533;&#65533;FUH&#65533;&#65533;BH&#65533;6 RE!&#65533;&#65533;j`&#65533;QcE&#65533;]&#65533;S&#65533;E&#65533;F&#65533;&#65533;6&#1088;&#65533;&#65533;&#65533;&#65533;&#65533;N&#65533;&#65533;=&#65533;&#65533;&#65533;ZM$&#65533;&#65533;	&#65533;&#65533;&#65533;&#65533;&#65533;&#65533;&#65533;b&#65533;&#65533;*]&#65533;&#65533;&#65533;&#65533;&#65533;}eT&#65533;
&#65533;X&#65533;&#65533;A&#65533;<&#65533;"&#65533;C,X&#65533;&#65533;Z&#65533;	 z0&#65533;&#65533;B&#65533;&#65533;!&#65533; &#65533;&#1053;&#65533;C&#65533;&#65533;&#65533;&#65533;&#65533;&#65533;&#65533;k&#2030;&#65533;>&#65533;&#65533;O&#65533; s&#65533;E&#65533;&#65533; &#65533;j&#65533; `AZ&#65533;:T`&#65533;&#65533;&#65533;&#65533;&#65533;R!&#65533;=@2P 	L@&#65533;(r&#65533;("&#65533;@L&#272;&#65533;R`&#65533;&#65533;U&#65533;&#65533;&#65533;!&#65533;&#65533;AMq&#65533;B#&#65533;e2J**"&#65533;&#65533; &#65533;"&#65533;&#65533;2A&#65533;`R&#65533;*``E&#65533;&#65533;&#65533;<&#65533;R&#65533;,=&#65533;&#65533;B,&#65533;&#65533;*q)&#65533;BK&#65533;19&#65533;]&#65533; BO&#65533;y&#65533;&#65533;&#65533; &#65533;e+lZD&#65533;X&#65533;
&#549;&#65533;Ai-$i`&#65533;&#65533;|&#65533;&#65533;\%&#65533;&#65533;,WM&#65533;A&#65533;]&#65533;&#65533;,P&#65533;	:c&#65533; P_ \7&#65533;!`8
8&#65533;]9&#65533;h&#65533;u&#65533;q&#65533;&#43760;&#65533;&#65533;&#65533;=&#65533;&#65533;&#65533;&#1064;&#65533;&#65533;M&#65533;&#65533;U X\q6&#65533; &#65533;
$&#65533;R E-|&#65533;&#65533;&#65533;P&#65533;&#590;0&#65533;&#65533;dXI-q&#65533;(&#65533; #W&#65533;&#65533;&#65533;"&#65533;&#65533;K&#65533;&>&#65533;J'p&#65533;P"&#65533;~`&#65533;W&#65533;&#65533;&#65533;	v&#65533;&#65533;A1&b&#65533;Qw&#10982;v1 e[&#65533;|&#65533;&#65533;x&#65533;&#65533;"&#65533;&#1154;g&#65533; a&#65533;&#65533;PY*\Y&#65533;&#65533;&#65533;&#65533;&#65533;,&#65533;&#65533;&#65533;&#65533;h"h&#65533;l&#65533;&#65533;&#65533;b&#65533;cW(V&#65533;u&#65533;
&#65533;&#65533;4&#65533;,&#65533;&#65533;&#65533;-&#65533;&#65533;&#65533;@++&#65533;&#65533;2?&#65533;@B*. !&#65533; S,&#65533;&#65533;t`	$P&#65533; *&#65533;`&#65533;&#65533;&#65533;pr&#65533;&#65533;&#65533;6&#65533;M&#65533;&#65533;&#65533;1&#65533;j&#65533;&#65533;&#65533;&#65533;3&#65533;w &#65533;\y?&#65533;&#65533;&#65533;7&#65533;&#65533;{&#65533;i&#65533;A,&#65533;G!&#65533;&#65533;&#65533;
&#65533;/+&#65533;&#65533;&#65533;,@&#65533;Z&#65533;5&#65533; &#65533;&#65533;m&#65533;9 &#65533;J%Lpe&#65533;o`&#65533;c&#65533;W&#65533;&#65533;&#65533;&#65533;u[&#65533;S&#65533;&#65533;c&#1747;&#65533;d&#513;S&#65533;&#65533;a&,&#65533;p&#65533;L&#65533; T&#65533;&#65533;b&#65533;j&#65533;g+&#65533;LX"\&#65533;R&#65533;`&#65533;&#65533;V&#256;&#65533;&#65533;3&#314;&#65533;&#65533;&#623;&#65533;j&#65533;&#65533;A5&#65533;H&#65533;@&#65533;&#65533;&#65533;,4? &#65533;@>0xk\&#65533;&#65533;,X&#65533;&#65533;C&#65533;I&#65533;AB&#65533;&#65533; &#65533;J&#65533;&#65533;`&#65533;&#65533;&#65533; &#65533;&#65533;&#65533;&#65533;&#65533;('
&#65533;[9&#65533;C&#65533;&#65533;&#65533;&#65533;0L&#65533;&#65533;P&#65533;4&#65533;o&#65533;&#65533;Y&#65533;7P&#65533;D!@|&#65533;&#65533;&#65533;A;<`&#65533;X3:&#65533;D&#65533;&#65533;&#65533;0T(%C	&b@&#65533;)&&#65533;X&#65533;%&#65533;&#1494;}%)  &#65533;1 
&#65533;&#65533;H&#65533;&#65533;&#65533;W$&#65533;,)q&#65533;zw
&#65533;&#65533;)&#65533;#0&#65533;&#65533;&#65533;+&#65533;&#65533;&#65533;&#65533; &#65533;kA&#65533;&#65533;KD1&#65533;&#65533;&#65533;A&#65533;&#65533;$&#65533;w&#65533;%KU&#65533;JB&#65533;&#65533;Lv&#65533;P",&#65533;&#65533;xl4&#65533;&#65533;&#65533;|&#65533;&#65533;N&#1440;&&#65533;&#65533;&#65533;&#65533;y1<)&#65533;J&#65533;g&#65533;&#65533;$H&#65533;&#65533;@0&#65533;9$ ,&#65533;&#65533;dT &#65533;&#65533;h&#65533;&#65533; S4&#65533;&#65533;&#65533;&#65533;S&#65533;&#65533; &#65533;&#65533;&#65533;ub&#65533;&#65533;vZ1&#1985; &#65533;?&#65533;&#65533; &#65533;&#65533;&#1223;p+&#65533;&#1666;S&#65533;	&#65533;+&#65533;&#65533;@
&#65533;&#65533;18&#65533; P&#65533;&#65533;T\&#65533;|&#65533;&#65533;&#65533;2V&#65533;0%$5&#65533;&0EHM.dJ&#65533;&#65533;&#65533;&#65533;&#65533;&#65533;d / &#65533;&#65533;K&#65533;&#1300;&#65533;`B&#65533;BK&#65533;w&#65533;&#65533;&#65533;d6#&#65533;&#65533;b&#65533;Q&#65533;&#65533;&#65533;p&#65533;&#1429;I&#65533;
"&#1578;&tI&#65533;&#65533;&#65533;=&#65533;N&#65533;&#65533;bH&#65533;&#65533;1 QPp&#65533; d&#65533;$&#65533;&#1256;&#65533;+&#65533;&#65533;J&#65533;#	 &#65533;BC&#1058;&#65533;/&#65533;Af &#65533;&#65533;&#65533;@%*&#65533;&#65533;0<m"_&#65533;&#65533;&#65533;$&#65533;t`2&#65533;!&#65533;&#65533;T&#65533;&#65533;&#65533;`&#65533;&#65533;d&#65533;&#65533;&#65533;z&#65533;J:&#65533;9Gu&#65533;c&#246;&#65533;&#65533;w&#65533;[&#65533;&#65533;&#65533;
:&#65533;&#65533;FB&#65533;&#65533;&#65533;&#65533;&#65533;&#65533;C&#65533;B P&#65533;2 &#65533;-h&#65533; &#65533;&#65533;&#983;^c&#65533;&#65533;Bsz&#353;h&#65533;&#65533;a\2LA	>&#65533;2&#65533; &@&#65533;W\P&#65533;B&#65533;o&#65533;"&#65533;'e#H{&#65533;E &#65533;<&#65533;T&#65533;<&#65533;I&#65533;&#65533;b&#65533;dW-&#65533;&#65533;&#65533;H&#65533;e &#65533;H&#1979;@r&#65533;,&#65533;$&#65533;&#65533;&#65533;6&#65533;B $p&#65533;&#65533;&#65533;8&#65533;&#65533;[,q&#65533;C&#65533;2&#65533;l&#65533;&#65533;&#65533;"&#65533;\&#65533;'&#65533;&#65533; &#65533;" &#65533;e&#65533;&#65533;&#65533;b&#65533;&#65533;Q &#65533;U@[s&#65533;>&#65533;S&#65533;&#65533;&#65533;&#65533;m&#65533;I&#490;lxC&#962;&#65533;&#65533;&#65533;&#65533;&#65533;OF&#65533;Q&#65533;&#65533; &#65533;\&#65533;B&#1955;0IMcl&#65533; &#65533; &#65533;&#65533;&#65533;@&#65533;&#65533;d!)&#65533;ZL RCb&#65533;,&#65533;&#65533;C&#65533;&#65533;&#65533;&#65533;^baxT,|,p&#65533;&#65533;&#65533;xH9&#65533;`&#65533;&#65533;y&#65533;u&#65533;T&#65533;&#65533;A&#65533;u4&#65533;&#65533;E&#65533;&#1475;&#65533;&#65533;Rw&#65533;+&#65533;*|&#65533;GD&#65533;#&#65533;r&#65533;	-&#65533;&#65533; &#65533;&#65533;P&#65533;n&#65533;&#65533;&#65533;K&#65533;8e&#65533; &#65533;$Q&#65533;L F&#65533;*&#65533;@&#65533;/l&#65533;&#65533;M=(@m&#65533; \ LYRz&#65533;0 &#65533;&#65533;( Hp&#65533;&#65533;&#65533;?Jk G&#65533;&#65533;&#65533; ! &#65533;n`&#65533;&#65533;*&#65533;&#65533;&#65533;&#65533;,&#65533;:!&#65533;&#65533;&#65533;&#65533;;E }&#65533;&#65533;O.&#65533;&#65533;&#65533;o&#65533;&#65533;&#65533;&#65533;eA
&#65533;&#65533;8&#65533; &#1029;&&#263;&#65533; "&#65533;&#65533;ABf&#856;&#65533;+Z`8&#65533;&#1416;&#65533;&#65533;(A&#65533;
L&#65533;&#65533;q&#65533;&#65533;&#65533;;&#65533;W&#65533;&#10876;&#65533;&#65533;&#65533;&#65533;&#65533;&#65533;&#65533;&#65533;4y&#258;X0&#65533;W&#65533;&#65533;d"&#65533;L&#65533;Q=&#65533;7&#65533;-&#65533;&#65533;t&#65533;r&#65533;&#65533;9hxD&#65533;G&#65533;&#65533;u~&#65533;X^R&#65533;&#65533;3&#65533;&#65533;:&#65533;$&#65533;PI=q&#65533;&#65533;&P &#65533;&#65533;@ p&#65533;4T&#65533;&#65533;&#65533;&#65533;&#65533;c}&#65533;&#1666;&#65533;&#65533;T@~&#65533;sn&#65533;N&#353;&#65533;&#65533;&#65533;&#65533;|w6&#65533;&#65533;y&&#65533;&#2032;'yPd &#65533;&#65533;&#65533;&#65533;B&#65533;c&#65533;eUK&#65533;@H&#65533;&#65533;@&#65533;\&#65533;&#65533;&#65533;x -&#65533;&#65533;*&#65533;&#65533;&#65533;<&#65533;&#65533;&rz&#65533;&#65533;&#65533;&#65533;&#65533;?&#65533;;tZ&#65533;&#65533;&#65533;DE&#65533;&#65533;J&#65533;(9&#65533;&#65533;&#65533;k&#65533;&#65533;jA&#65533;&#53336;&#65533;($&#65533;&#65533;&#65533;&#65533;&#65533;}&#65533;8*V	&#65533;&#65533;$Q&#65533;&#65533;W&#65533;&#65533;&#65533;HD&#1058;:Y&#65533;k!&#560;c?&#65533;T&#65533;&#65533;e&#65533;&#65533;&#65533;b&#65533; i! &#65533;&#65533;E&#65533;&#65533;^&#65533;&#65533;vg&#65533;&#65533;*&#65533;&#65533;&#65533;P&#65533;@ +pw&#353;)&#65533;`;p&#65533;&#785;x&#65533;u&#65533;*&#65533;"B&#65533;t&#65533;W&#65533;&#65533;}&#65533;+*hOQ&#65533;fD`8&#65533;&#65533;&#65533;:&#65533;&#868;-A&#65533;=&#65533;!@<=Q&#65533;
F1qF	%&#65533; n&#65533;&#65533;&#65533;
U&#65533;:=
&#65533;2bGw?(1&#65533;&#65533;"&#65533;&#65533;%&#1059;&#65533;&#65533;&#65533;q	$C&(&#65533;L&#65533;CI  &#65533;p]&#65533;&#65533;UDR{q&#65533;F	&#65533;THqh&#65533;`a&#65533;R^&#65533;p&#65533; !*@&#65533;&#65533;r&#65533;&#65533;r&#65533;
0`<cQ)0 1&#65533;(&#65533;B$&#65533;s&#65533;rF&#65533;y&#65533;&#65533;}&#65533;3Qt#C&#65533;&#65533;5:&#65533;9=&#65533;&#65533;3&#65533;&#65533;Zi&#65533;x&#65533;8&#65533;&#65533;&#65533;&#65533; &#65533;0H@&#65533;5Z&#65533;"CJ1&#65533;&#65533;&#65533;&p*&#65533;&#65533;m!&#65533;6@&#65533; &#65533; @ &#65533;"
&#65533;&#65533;<@Ry&#65533;.&#65533;&#65533;`&#65533;&#65533;T&#65533;p&#65533;2&#65533;&#65533;e&#65533;W3#  &#65533; &#65533;A&#65533;K^R&#65533;&#65533;<A&#65533;&#65533;&#65533;s0J&#65533;gA&#65533;i+&#65533;m&#65533;1c0&#65533;
C&#65533;&#65533;0UU&#65533;?&#65533;D&#65533; &#65533;"&#65533;@&#65533;:&#65533;&#65533;&#65533;&#65533;
:&#65533;S&#65533;cQ&#65533;E&#65533;U0&#65533;_&#65533;QK1&#65533;|!qg&#65533;>&#65533;&#65533;F&#65533;AP\_A&#65533;&#65533;s3 &#65533;&#65533;k&#65533;s4&#65533;&#65533;p &#929;#&#65533;Z&#65533;AN&#65533;&#65533;y&#65533;pC&#65533;&#65533;n&#808;&#1112;&#65533;.&#65533;"3A+~&#65533;Z&#65533;&#65533;B&#65533;&#1880;-&#65533;8&#65533;5&`&#65533;:&#65533; &#65533;#[&#65533;$&#65533;  c6)&#65533;l&#65533;D*&#65533; &#65533;1&#65533;S"&#65533;&#65533; &#65533;c&#65533;(&#65533;P^&#65533;&#65533;%M&#65533;&#65533;&#65533;&&#65533;&#65533;'"&#65533;&#65533;$!ph&#65533;c&#65533;&#65533;C<&#65533;I&#65533;0&#65533; .=0m&#65533;&#65533;4b&#65533;i| &#65533;HF&#65533;&#65533;&#65533;&#65533;@&#65533;&#65533;	&#65533;F
)hy1pS&#65533;S&#65533;&#65533;&#65533;(@sH&#65533;iA&#65533;8u&#65533;&#65533;&#65533; r&#65533;!&#65533;`;&#65533;>`:P&#65533;p&#65533;")&#65533;&$&#65533;0&#993;=&#65533;)&#65533;pB&#2061;&#65533;p&#65533;&#65533;@d&#65533;&#65533;&#65533;&#65533;nj&#65533;&#65533;&#1368;	5&#65533;&#65533;&#65533; &#65533;&#65533;C&#65533;&#1549;&#1376;m
Q\= L&#65533;M#&#65533;&#65533;&#65533;!&#65533;4&#65533;&#65533;# _2&#65533;$.&#65533;&#65533;=, {&#65533;|v&#65533;	#Z%=&#65533;&#65533;&#65533;3&#65533;&#1401;
&#65533;&#65533; 0i&#65533; &#65533;|&#65533;)(&#65533;I&#1001;"&#65533; ?}&#65533;R&#65533;&#65533;&#65533;&#65533;0&#65533;"&#65533;G&#65533; &#65533;&#65533;(&#65533;a&#65533;:U&#65533;&#1123;&#65533;4&#65533;&#65533;qr`!9Q&#484;&#295;$&#65533;&#65533;T~&#65533;
Pg&#65533;*&#65533;3 &#65533;&#65533;&#65533;&#65533;|`3&#65533;&#65533;I&#65533;s&#65533;a&#65533;&#65533;NcX&#65533;&#65533;1e
qkSn&#65533;O&#65533;a 7&#65533;&#65533;&#65533;E&#65533;&#65533;&#65533;&#65533;&#65533;&#65533;&#65533;T&#17794;&#65533;&#65533;o&#65533;&#65533;6&#65533;r&#65533;R&#65533;&#65533;&#65533;&#65533;&#65533;&#65533;&#65533;Ewu&#65533;L&#65533;&#65533; 4&#65533;U&#65533;(&#65533;&#1423;&#738;0 &#65533;x&#65533;3&#65533; &#65533;&#65533;&#65533;&#65533;q&#65533;!&#65533;&#65533; 3>lBr&#65533;p&#65533;&#65533;&#65533;|&#65533;iA&#65533;|&#65533;tt&#65533;S( &#65533;]E&#65533;&#65533;&#65533;&#65533;&#65533;fu0#&#65533;&#65533; &#65533;')'QD&#65533;ss&#65533;r&#65533;&#65533;&#65533;&#65533;b}>&#65533;AS~&#65533;f&#65533;0@&#65533;&#65533;&#65533;&#65533;1j&#65533;&#65533;G &#65533;	&#65533;&#65533;uE) &#65533;>"&#65533;0uRNq&#65533;&#65533;,&#65533;&#65533;5&#65533;&#65533; &#65533;&#65533;&#65533;Qx&#65533;ZZs7&#65533;p5D&#65533;&#65533;@d&#65533;x&#65533;&#65533;
o&#65533;&#1194;&#65533;C)8&#65533;	&#65533;C&#65533;w&#65533;fs  &#65533;lW&#65533;s&#65533;2y&#65533;(0&#65533;C 6#&#65533;&&#65533;q&#65533;&#65533;&#65533;&#65533;&#65533; &#65533;@;&#65533;V&#65533;-&#65533;&#65533;&#65533;&#65533;&#65533;!&#65533;XO31dQ&#65533;&#65533;Wc&#65533;a&#65533;&#65533;EV1&#65533;Ao&#65533;&#65533;&#65533;.&#65533;&#65533;&#65533;&#65533;&#65533;7)&#65533;&#1716;2r@&#65533;&#65533; Y&#65533;&#65533;wh/&#65533; &#65533;&#1238;&#65533;	&#65533;&#65533;&#65533;0%&#368;&#65533;&#65533;&#65533;&#65533;&#65533;Z+R&#65533;C0s*&#65533;<&#65533;&#65533;&#65533;0fFQ&#65533;&#65533;&#65533;&#65533;&#65533;&#65533;!1<&#65533;0&#65533;&#65533;p&#65533;l&#65533;% ( $0P&#65533;f6`8&#65533;&#65533;6q&#65533;N86{&#65533;&#968;&#65533;&#65533;Ot3&#65533;?&#65533;&#65533;&#65533;&#65533;d&#65533;k&#65533;6&#65533;qO&#1121;O&#65533;,&#65533;&#65533;&#65533;&#65533;6&#65533;0e&#65533;&#65533; &#65533;Q&#65533;G&&#65533;*&#65533;,@ &#65533;&#65533;9?&#65533;&#65533;&#65533;2&#65533;s|&#65533;&#65533;&#65533;&#65533;]"?32(]&#65533;1@jp&#65533; ^&#65533;p#&#65533;&#65533; A@&#65533;R&#65533;($R1R	&#65533;G`6P'u&#65533;&#65533;&#65533;&#65533;T&#65533;\D&#65533;	UP&#65533;&#65533;&#65533;-` &#65533;`&#65533;	
&#65533;&#65533;&#65533;5Pf(&#65533;&#1133;#&#65533;`Q\&#65533;&&#65533;hl&#65533;&#65533;p&#65533; #&#65533;&#65533;#&#65533;0&#65533;V(G&#65533;@&#1226;&#65533;# j4$&#65533;P%&#65533;P&#65533;&#65533;)$&#65533; 4@zj&#65533;&#65533;&#65533;,&#65533;B&#1371;&#65533;&#65533;&#65533;&#65533;&#1080;&#65533;0&#65533;&#65533;&#65533;&#65533;&#65533; <D&#65533;a&#65533;&#65533;Q&#65533;F4f,`X&#65533;&#65533;0y&#65533;&#65533;&#65533;&#65533;@&#65533;&#65533;
&#65533;2&#65533;&#65533;&#65533;P&#65533;p	'&#65533;S&#65533;#&#65533;&#65533;~&#65533;&#65533;(s&#65533;k&#65533;&#65533;.Nl&#65533;&#65533;&#65533;F1&#65533;>&#65533;&#65533;&#65533;wA&#65533;[EYt&#65533;&#65533;a&#65533;R	&#65533;0A&#65533;Z&#1715;&#65533;DCq&#65533;	;Bs5 &#65533;&#65533;P7.&#65533;I$&#65533; &#65533;&#65533;&#65533;4
-&#65533;<ia&#65533;&#65533;1P&#65533;&#65533; '&#65533;&#65533;C&#65533;Y0&#65533;>&#65533;&#65533;&#65533;S&#65533;&#65533;(&#65533;&#65533;A&#65533;jX&#1877;RV&#65533;O&#65533;`&#65533;&#65533;a&#65533;>&#65533;!&#65533;&#65533;&#65533;($&#65533;&#65533;&#65533;Z&#65533;&#1171;=&#65533;yv|y&#65533;4&#65533;&#65533;&#65533;x&#65533;@+&#65533;&#65533;&#65533;&#65533;&#65533;&#65533;8&#65533;&#65533;s	&#65533; &#65533;8A&#65533;)&#65533;o&#65533;&#65533;	&#65533;&#65533;&#65533;&#65533;$&#65533;U#&#65533;<&#65533; &#65533;A&#65533;w&#65533;&#65533;Lz&#65533; &#65533;&#65533;l&#65533;&#65533;!&#65533;&#65533;C&#65533;'&#65533;&#65533;<&#65533;M&#65533;#&#65533;&#65533;BI&#65533;$&#65533;&#65533;SA
3&#65533; D&#65533;&#65533;(&#65533;&#65533;&#65533;KKQ&#65533;E[Ek&#65533;&#65533;&#65533;@&#65533;&#65533;&#65533;`&#65533;&#65533;"&#65533;&#65533;/iA&#65533;vg&#65533;
~(R&#65533;&#65533;&#65533;>	&#65533;
A @&#65533;&#65533;/&#1401;&#65533;F&#65533;&#65533;m&#65533;vUA&#65533;&#65533;>&#65533;&#65533;&#65533;^&#65533;K&#65533;`&#65533;&#65533;ar&#65533;&#65533;%&#65533;-d6&#65533;<6&#65533;&#65533;&#65533;&#65533;O&#65533;&#65533;B&#65533;B2x&#65533;&#65533;r&#65533;&#65533;&#65533;&#65533;&#65533;&&#65533;N&#65533;&#65533;6&#65533;C,&#65533;&#65533;&#65533;]A&#65533;&#65533;&&#65533;&#65533;;&#65533;M;&#65533;&#65533;&#65533;&#65533;&#65533;,&#65533;&#65533;5&#65533;pQ*&#65533;&#65533;&#65533;&#65533;M&#65533;&#65533;^ &#65533;&#65533;q&#65533;&#65533;T&#65533;&#65533;U&#65533;&#65533;	&#65533; AP&#65533;@&#65533;>&#65533;&#65533;&#65533;$&#65533;+~`&#65533;h&#65533;p	V1}&#65533;&#65533;M&#336;&#65533;&#65533;&#65533;&#65533;&#65533;#4aV&#65533;S~&#65533;&#65533;&#65533;&#665;.&#65533;#Tp&#65533;&#65533;&#65533;`&#65533;#&#65533;K&#65533;b&#65533;<&#65533;&#65533;R|&#65533;&#65533;4"1&#400;&#65533;S&#65533;+&#65533;&#65533;C&#65533; 83&#65533;,&#65533;&#65533;&#65533;>)cLj&#65533;@R]N&#65533;8  #&#65533;FG&#65533;<&#65533;&#65533;}'*PP &#65533;P&&#65533;+-&#65533;&#65533;3&#65533;Bt#&#65533;&#65533;&#65533;&#65533;&#65533;x&#1632;&#65533;1?&#65533;&#65533;,&#65533;&#65533; ;`6&#65533;&#65533;'&#65533;;\O&#65533;
&#33005;}!&#65533;7 &#65533;&#65533;&#65533;%&#65533;&#65533;&#65533;&#65533;#,&#65533;8&#65533;&#65533;g&#65533;S'  &#65533;}&#65533;&#65533;&#65533;5&#65533;A&#65533;P_&#65533;{~K29&#65533;Km$&#65533;"P&#65533;&#1181;J&#65533;"s&h&#65533;&#65533;r
$&#65533;.&#65533;Kk&#65533;m&#65533;b{&#65533;E&#65533;&#65533;"&#1373;Z"&#65533;eKI(!)Y1&#65533;&#65533;j&#65533;&#65533;&#65533;g&#65533;&#65533;0 "&#65533;	&#65533;&#65533;|&#65533;l&#65533;\&#65533;s&#65533;&#65533;*pX{&#65533;c3&#65533; ( ) &#65533;&#65533;&#65533;&#65533;+&#65533;Z&#65533;*_~<&#65533;O&#65533;&#65533;7o&#65533;&#65533;9&#65533;**&#65533;&#65533;&#65533;Je?X-&#65533;(0P AW&#65533;&#65533;&#65533;,`Qf&#581;&#65533;@6&#65533;&#65533;R&#65533;N!&&#65533;&#65533;N,&#1077;U&#65533;E&#65533;&#65533;=.&#65533;&#65533;Y&#65533;&#65533;&#65533;&#65533;G&#65533;&#65533;K&#65533;&#65533;&#65533;q&#65533;&#65533;&#65533;&#65533;&#65533;#&#65533;&#65533;&#65533;&#65533;&#65533;AB&#65533;&#65533;&#65533;0&#65533;(&#65533;%Z7w&#65533;&#65533;&#65533;&#65533;K&#65533;%&#742;_&#65533;&#65533;J7FG&#65533;&#65533;&#65533;&#65533;&#65533;&#65533;kF&#65533;&#65533;&#65533;G.P&#65533;&#65533;V&#65533;U&#65533;&#65533;FJ:@
&#65533;&#65533;M*`I&#65533;&#65533; ^A
N*kX&#65533;d&#65533;&#65533;N&#65533;&#65533;q&#65533;&#65533;&#65533;c&#65533;&#65533;x&#65533;&#65533;&#65533;m&#65533;&#1730;&#65533;&#65533;&#65533;{SC&#65533;X&#65533;&#65533;&#65533;&#65533; &#65533;&#1820;Z8&#65533;!&#65533;&#611;n'E&#65533;&#65533;&#65533;&#4008;&#65533; &#65533;0a9&#65533;&#65533;oA  wU&#65533;n"&#65533;&#65533;&#65533;G&#65533;S3&#65533;V&#1097;&&#65533;J	&#65533;[&#65533;&#65533;W&#65533;J&#65533;&#65533;0cf&#65533;&#65533;{	&#65533;m>as&#65533;&#65533;\U&#1579;&#65533;<\)&#65533;&#65533;&#65533;&#65533;&#65533;/OF&#65533;39&#65533;&#65533;&#65533;%E&#65533;j(&#65533;T(&#65533;@&#65533;&#65533;4^1&#65533;&#65533;=I&#65533;Q&#65533;`&#65533;0(+p&#65533;P>&#65533;0P&#65533;&#65533;k&#65533;b&#65533;H$%*-::&7&&#65533;


B?B &#65533;&#65533;&#65533;&#65533;&#65533;&#65533;&#65533;&#65533;&#65533;&#65533;&#65533;&#65533;&#65533;&#65533;&#65533;&#65533;&#65533;&#65533;&#65533;&#65533;&#65533;&#65533;&#65533;&#65533;&#65533;&#65533;&#65533;&#65533; 	&#65533;&#65533;&#65533;&#65533;&#65533;
	7&#65533;&@&#65533;6= =1*$$#$($&#65533;121&#65533;,&#65533;&#65533;&#65533;&#65533;`&#65533;Z&#65533;P/@&#65533;	S&#65533;&#65533;&#65533;V &#65533;&#65533;8&#65533;&#65533;U&#65533; >&#65533;Rtk&#65533;F\(&#65533;Lh&#65533;y%]e xb &#65533;&#65533;&#65533;0&#65533;@QP&#400;d&#65533;!r&#65533;&#65533;"&#65533;&#65533;&#65533;c.}H<&#65533;&#65533;C&#65533;&#65533;&#65533;`&#65533;&#821;&#65533;`0WN&#65533;(&#65533;`@&#65533;W&#65533;t&#65533;&#65533;&#65533;z.&#65533;&#65533;!bB&#65533; $T&#65533;=&#65533;&#65533;B&#65533;D8&#65533;&#65533;&#65533;`&#65533;.&#65533;h&#65533;aX&#65533;&#65533;A&#65533;!&#65533;>hL &#65533;%P8 &#65533;	&#65533;x&#65533; &#65533;&#65533;P	>q&#65533;&#65533;&#65533;(R&#65533;N&#65533;&#649;k&#65533;&#65533;X&#65533;
N&#65533;80Y&#398;EH&#65533;,&#65533;L~&#534;&#65533;I&#65533;k4l8&#65533;@! &#65533;4&#65533;P!@@&#65533;@	&#65533;&#65533;B&#65533;8`&#65533;
&#65533;"b&#65533;&#65533;&#65533;14&#65533;.&#65533;R&#65533;-.<4SJ&#65533;&#65533; 	l&#65533;L &#65533;;&#65533;&#65533;u&#65533;; &#65533;&#65533;R&#65533;&#65533;&#1354;\&#65533;l&#65533;
&#65533;&#65533;&#65533;&#266;[`	&#65533;`.=&#65533;BA.&#560;&#65533;&#65533;&#65533;&#65533;e&#65533;@&#65533;&#65533;oD &#65533;}|P&#65533;&#65533;L &#65533;.my&#65533;&#65533;2&#65533;R&#65533;N&#65533;&#139; V&#65533;&#65533;O&#65533;4K.I&#65533;Q&#65533;&#65533;&#65533;$&#65533;&#65533;&#65533;`&#65533;G&#65533;I&#65533;-&#65533; &#65533;$&#65533;&#65533;&#65533;&#65533;E &#65533; a&#65533;' &#65533;`&#65533;#`&#65533;&#65533;@&#65533;H@&#65533;=&#65533;&#65533;&#65533;ib&#65533;(&#65533;&#65533;&#65533;&#65533;r&#65533;&#65533;o&#65533;j&#1834;&#65533;&#65533;\1&#65533;@&#65533;\&#65533;1&#65533;t&#65533;p&#65533;&#65533;
 @ &#65533;t&#65533;&#65533;~!`&#65533;&#65533;&#65533;&#65533;Qb&#65533;:t&#65533;:&#65533;&#1320;&#65533;=*&#65533;
&#65533;wS&#65533;&#65533;]&#65533;$&#65533;&#65533;&#65533;&#65533;A
L>P&#65533;&#65533;(&#65533;&#65533;C+&#65533;2_Ko&#65533;&#65533;&#65533;S	&#65533;XP\M&#65533;&#65533;K&#65533;&#65533;fAT&#65533;F &#208;2&#65533;&#65533;&#65533;"T C6&#65533;u&#65533;&#65533;&#65533;V_[&#65533;&#65533;&#65533;P&#65533;&#65533;B&#65533;&#65533;p&#65533;!0&#65533;&#65533;&#65533;$&#65533;w&#65533;/&#65533;&#65533;
I	 &#65533;I&#1908; :&#65533;&#65533;&#65533; #`&#65533;|4p@>'&#65533;&#65533;w/&#65533;  !&#65533;&#65533;&#65533;2&#65533;%&$&#65533;Ct&#65533;d&#65533;n&#648;&#65533;&#65533;*&#65533;&#158379;l&#65533;&#65533;rV!wL&#65533;&#65533;&#65533; &#65533;N&#65533; m&#65533;
&#65533;&#65533;" `&#65533;&#65533;&#1025; q&#65533;@&#65533;&#65533;&#65533;)A&#1312;-!&#819;&#65533;&#65533;&#65533;
 N&#65533;&#65533;CfY&#65533;&#65533;J&#65533;|&#65533;&#65533;G&#65533;{,&#65533;&#65533;&#65533;&#65533;V@&#65533;b&#65533;p&#65533;CrM&#65533;&#65533;&#65533;U.&#65533;&#65533;&#65533;)u>@D&#65533;&#65533;&#65533;&#65533; &&#65533;&#65533;&#65533;&#65533;&#65533;&#65533;`&#65533;"&#65533;&#65533;&#65533;&#65533;&#65533;&#65533;&#65533;&#65533;&#144;A\  &#65533;&#65533;&#65533;BB&#65533;&#65533;v&#65533;&#65533;&#65533;&#65533;,&#65533;&#65533;P@B&#65533;$&#65533;	di&#42255;&#65533; i&#65533;&#65533;&#65533;`& X&#65533;
BPTEq&`	&#65533;&#65533;&#65533;k&#65533;&#65533;&#65533;~&#65533;&#65533;&#65533;$&#65533;6d+&#1768;TA&#65533;&#65533;&#65533;n&#65533;&#65533;&#65533;+Y!c9&#65533;	&F&#65533;+&#65533;x &#65533;&#65533;&#65533;P&#65533;p&#65533;&#65533;&#65533;L*&#65533;&#65533;&#65533;@(`@0P&#65533;&#65533;&#65533;b &#65533;&#65533;R,p&#65533;&#65533;m&#65533;&#65533;&#65533;S&#65533;&#65533;&#65533;D
L&#65533;&#65533;.6&#65533;$&#65533;&#65533;&#65533;?0(&#65533;&#65533;&#65533;&#65533;~a&#65533;"NLGx&#65533;&#65533;k	&#65533;'y `&#65533;&#65533;m,&#65533;x&#65533;&#65533;&#65533;G&#65533;xKbcL&#65533;2 &#65533;&#65533;?&#65533;&#65533;.&#65533;&#65533;&#574;l&#65533;0&#65533;(&#65533;{\&#65533;b&#65533;%,0b&#65533;&#65533;B"&#65533;&#65533;&#65533;}&#65533;&#65533;&#65533;&#65533; G&#65533;&#65533;&#65533;W&#65533;o&#65533;"&#65533;&#65533;&#65533;\@'-$(8*P&#65533;0&#65533;g$&#65533;VP&#65533;WL&#65533; ;&#65533;6&#65533;&#65533;&#65533;&#65533; &#65533;&#65533;7`&#65533;&#65533;q&#65533;k&#1209;A&#65533;&#65533;&#65533;&#65533;&0&#65533;fH&#65533;z&#65533;Fn6&#65533;9&#65533;&#65533;&#65533;&#65533;PW&#65533;2^s &#65533;4(&#65533;Nx0&#65533;r}&#65533;40h?&#65533;H&#65533;E	&#65533; b&#65533;
&#65533;&#65533;"&#65533;<&#65533;|z @&#65533;&#65533;&#65533;
&#65533;P&#65533;&#65533;*&#65533;&#65533;b&#65533;&#65533;&#65533;3)%D&#65533; T@&#65533;|h&#65533;#Q"RN"&#65533;`_Z&#775;&#65533;&#258;%n&#65533;&#65533;K&#65533;@r	&#65533;L&#65533;.&#709;1|&#65533;&#455;&#65533;d{&#65533;8&#65533;C4&#65533;&#65533; e&#65533;&#65533;Ey&#65533;&#65533; &#65533;&#65533;&#65533;"&#65533;/&#65533;&#65533;&#65533;V&#65533;`&#65533;&#65533;%V@&#65533;&#65533;L&#65533;>&#65533;&#65533;ZD&#65533;b&#65533;_&#65533;00&#65533;@&#65533;&#65533;d&#1498;&#65533;PE`&#65533; &#65533;MAP&#65533; qo7&#65533;4&#65533;&#65533;NP&#65533;j9&#65533;&#65533;&#65533;WPe&#65533;&#1462;M)&#208;[*&#65533;&#1019;m&#65533;#&#65533;&#65533;&#65533;c	&#65533; @&#65533;&#65533;"&#65533;T&#65533;&#65533;&#65533;&#65533;T&#65533;
&#65533;&#65533;&#65533;&#65533;  &#65533; >&#65533;0&#65533;5@it&#65533;E2&#65533;&#65533; &#800;30JA&&#65533;&#65533;Kx@&#65533;&#65533;x&#1490;&#65533;&#65533;&#65533;&#65533;N&#65533;&#65533;.*&#65533;&#65533;^&#65533;&#65533;&#65533;&#65533;\&#65533;22&#65533;&#65533;&#65533;.(&#65533;K&#65533;B.&#65533;GAb&#65533;&#65533;&#65533;&#65533;!8&#65533;-b&#65533;&#65533;!&#65533;&#65533;&#65533;MZV|&#65533;&#65533;"Y&#65533;&#65533;&#65533;IP&#65533;A%&#65533;%&#65533;&#65533;&#65533;`"&#65533;&#65533;B>0jk&#65533;&#65533;"@3Q-`&#65533;&#65533; ?K&#65533;&#65533;&#65533;&#65533;&#65533;DdQKx &#65533;"/&#65533;&#65533;&#65533;&#1670;6&#65533;&#65533;&#65533;oX&#65533;&#65533;@@p&#65533;+O&#65533;&#65533;l&#65533;&#65533;*0&#65533;&#65533;2&#65533;y&#65533;5&#65533;am&#65533;&#65533;&#65533;S&#65533;)&#65533;	JQ&#65533;&#1974;&#65533;X&#65533;eG&#65533;Pf&#65533;&#65533;&#65533;^&#65533;&#65533;&#65533;	&#65533;&#65533;B"&#65533;&#65533;&#1602;z&#65533;eNx&#65533;&#65533;&#65533;&#65533;2&#65533;&#65533;$&#65533;UX&#65533;&#65533;_&#65533;H
&#65533;$&#65533;&#65533;&^jR_&#65533;&#65533;#&#65533;e&#65533;&#65533;&#65533;O&#65533;a%&&#65533;&#65533;[NB0X&#65533;(&#65533;&#65533;P&#65533;&#65533;&#65533;V&#65533;&#65533; &#65533;](&#65533;@0&#65533;"&#65533;[&#65533;@v2CP&#65533;&#65533;&#65533;H]&#65533; >:Yb&#65533;&#65533;x&#65533;1&#65533;&#65533;2&#65533;&#65533;&#65533;&#65533;*&#65533;@&#808;&#450;&#65533;&#65533;&#65533;&#65533;F &#65533;i-Q&#65533;2&#65533;,&#65533;)K&#65533;&#65533;&#65533;&#65533;
SK&#65533;&#65533;&#65533;&#65533;_&#65533;&#65533;&#65533;Z&#65533;&#65533;&#65533;&#65533;&#65533;&#65533;&#65533;g&#65533;Tb&#65533;9@%B`&#65533;&#65533;&#65533;&#65533;&#65533;c&#1165;&#65533;&#65533;`A&#65533;2&#65533; D&#65533;BL&#65533;&#65533;2&#65533;4&#65533;&#65533; &#65533;&#65533;&#65533;)1&#65533;&#65533;&#65533;&#65533;X&#65533;&#65533;&#65533;J&#65533;\&#65533;+9&#65533;A[&#65533;&#65533;&#65533;&#65533;&#197;&#65533;&#65533;z&#65533;&#65533; &#65533;
2&#65533;&#65533;&#65533;&#65533;&#65533;&#65533;&#65533;&#65533;&#65533;&#65533;&#65533;&#65533;y9&#65533;N&#65533;&#6008;?&#65533;+KC&&#1237;p&#65533;<_&#65533;&#52672;&#60791;&#65533;\y&#65533;UO0&#65533;V&#256;&#65533;&#65533;&#65533;@|0&#65533;@&#65533;F&#65533;&#65533;5Q`&#65533; &#65533;&#65533;:&#65533;@"&#65533;&#65533;&#65533;&#65533;&#65533;Pg%&#65533;&#65533;,&#65533;&#65533; &#65533;'&#65533;VP&#65533;j&#65533;,d-&#65533;w_&#65533;&#65533;&#134;&#65533;Ys(>1&#65533;X&#65533;&#65533;&#880;&#65533;7&#65533;Y,t &#65533;&#65533;&#65533;T@&#65533;&#65533;4f,&#65533;B&#65533;&V@&#65533;  "pi&#182;=A)u&#65533;1&#65533;&#65533;&#1091;P&#65533;_&#65533;&#65533;&#65533;	&#65533;@&#1047;(2&#65533;&#65533;e&#65533;)F00t&#65533;&#65533;s&#65533;QvF&#65533;&#65533;2H&#65533;tg&#65533;&#65533;%&#65533;J3&#65533;&#65533;&#65533;1&#65533;&#65533;1'&#65533;>h&#65533; c*&#65533;T&#65533;t&#65533;U+@Kn&#65533;&#65533;q&#65533;&#65533;H&#65533;P9&#65533;P0$0{5 P&)t.U(@&#65533;&#65533;k' *&#65533;S&#65533;H&#65533;R&#65533;P_&#65533;gp&#65533;Y&#65533;z& &#65533;&#65533;O&#65533;&#65533;f&#65533;&#65533;	B`|&#65533;f&#65533;&#65533;{&#65533;&#65533;&#65533;&#65533;&#65533;&#65533;!&#65533;B+9 {3Z&#1344;|ws &#65533; &#65533;2`o$&#65533;*`&#65533;e &#65533; H&#65533;!B+@<&#65533;&#65533;&#65533;"PGU&#65533;K 0&#65533;&#65533;&#65533;&#65533;`K3khr=&#65533;&#65533;&x&#65533;' &#65533;&#65533;[&#65533;&#65533; ^&#65533;b%%&#65533;gL&&#65533;n&#65533;&#65533;&#65533;5&#65533;^X.l&#452;&#65533;&#65533;&#65533;&#65533;&#65533;%`&#65533;&#65533;tE&#65533;-'&#65533;pmR&#65533;W&#65533;.&#65533;6 YuM&#65533;|&#65533;&#65533;b&#65533;q' V'&#65533;&#65533;x&#65533;&#65533;
T
W@ ,@ ,&#65533;&#65533;&#65533;g0&#65533;-&#65533;#&#65533;
1&#65533;1:&#65533;&#65533;&#65533;:@)&#65533;+&#65533; @p
&#65533;	&#65533;&#65533;e
 &#65533;`p6&#65533;&#65533;&#65533;l8&#65533;n[q&#65533;&#65533;Q+&#65533;tu&#65533;+&#65533;!
&#65533;u &#65533;&#65533;(&#65533;&#65533;(&#65533;&#65533;'d-&#65533;Y&#65533;&#65533;&#65533;G&#65533;&#65533;&#65533;$&#65533; &#65533;&#65533;sQx&#65533;&#65533;-1d&#65533;V|a&#65533;&#65533;%I&#65533;&#65533;&#65533;@&#65533;&#65533;&#1491;&#65533;%3&#65533;	Q&#65533;$}&#65533;]&#65533;&#65533;$&#65533;nQ &#65533;s=piA&#65533;u&#65533;&#65533; &#65533;m7:&#65533;&#65533;r&#65533;&#65533;&#65533;K&#65533;I0&#65533;<,&#65533;2&#65533;"#V"%&#65533;t-A05&#65533;&&#65533;&#65533;&#65533;&#65533;&#65533; H+&#65533;~ "@&#65533;6!0 ')6  (&#65533;&#65533;&#65533;&#65533;-P`Qt&#65533;&#65533;7&#65533;=&#65533;&#65533;@	p=&#65533;	f&#65533;&#65533;{&#65533;O&#65533;&#65533;&#65533;Bn&#65533;&#544;9&#273;	&#65533;e&#65533;&#65533;5&#65533;r"&#65533;[-0	 XR&#65533;.&#65533;}&#65533;K&#65533;&#65533;"&#65533; p)U&#65533;b8j !rh&#65533;l&#65533;v r&#65533;0x&#65533;ub&#65533;6T&#65533;#V&#65533;&#65533;/&#65533;&#65533;Z|S@ .pMD 6&#65533;;&#65533;&#65533;&#65533;1&#65533;&#65533;k&#65533;&#65533;&#65533;&#65533;&#1750;6
q&#65533;&#65533;w&#65533;Kr&#65533;&#65533;R&#65533;d&#65533;:q&#65533; &#65533;-1 &#65533;&=&#65533;y&#65533; ADq-&#65533;&#65533;_h&&#1036;&#65533;I p&#65533;&#65533;8	&#65533;-&#65533;5x&&#65533;"E&#65533;`*p&#65533;&#1505;N&#65533;&#65533;@p[&#65533;&#17444; &#65533; &#65533;\'&#65533;N*&#65533;UC7q&#880;C&#65533;U&#65533;tqYX)&#65533;p * )&#65533;&#65533;S"0&#65533;&#65533;&#65533;&#65533;2A&#65533;&#65533;&#65533;(3&#65533;d&#65533;F&#65533;u'w3&#65533;-&#65533;1N&#65533;6CU&#65533;&#65533;&#65533;@&#65533;p,&#65533;&#65533;&#65533;&#65533;c.@LC&#65533;# &#65533;R&#65533;&#65533; &#65533;&#65533;n"&#65533;&&#65533;,:`&#65533;&#65533;&#65533;q&#65533;w&#1495;&#65533;&#65533;+0 qv.&#65533;&#65533;d&#65533;&#65533;&#65533;&#65533;&#65533;-&#65533;?&#65533;&#65533;y&#65533;V&#65533;&#65533;&#65533;E^&#65533;U*S&#65533;&#65533;-&#65533;mM&#65533;8G&#65533;y&#65533;p &#65533;&#65533;n&#65533;J]&#65533; Bd&#65533;&#65533;@ &#65533;&#65533;C&#65533; &#65533;0{&#65533;&#65533;BE2WL&#65533;&#65533;&#65533;&#65533;u&#65533;&#65533;&#65533;7$&#65533;&#65533;6&#65533;&#65533;	&#65533;1
@)&#1952;A`D&#65533;&#65533;&#65533;&#65533;T&#65533;H	T&#65533;@9&#65533;Pd&#65533;x&#65533;.&#65533;&#65533;W*Af&#65533;&#65533;""e&#65533;H&#65533;l!&#65533;&#65533;&#65533;Ga=O&#65533;&#65533;=&#65533;&#65533;x&#65533; &#65533;&#65533;*hT -`3v&#65533;&H&#65533;2&#65533;&#65533;aF&#65533;6#";-&#65533;n-&#65533;!?&#65533;.&#65533;z0&#65533;&#65533;&#65533;&#1547;L&#65533;&#65533;f&#65533;:&#65533;U)&#65533;B&#65533;J&#65533;&#65533;&#65533;&#65533;&#65533;^&#65533;&#65533;RGn@d ]&#65533;&#65533;!&#65533;&#65533;&#65533;D&#65533;@&#65533;T&#65533;&#65533;-&#65533;A&#65533;Z jk&#65533;Ft&#65533;&#65533;eD!&#65533;	u&#539; &#65533;&#65533;&#65533;)O&#65533;&#65533;&#65533;&#65533;&#65533;B&#65533;27&#65533;&#65533;&#65533;0B&#65533;`q&#65533;&#65533;&#65533;&#65533;eFd'&#65533;-   0aXb!&#65533;S&#65533;&#65533;&#65533;
&#65533;&#65533;&#65533;;&#65533;0@&#65533;&#65533;&#65533;x&"&#65533;]T&#65533;&#65533;&#65533;  &#65533;&#65533;&#65533;G&#65533;&#65533;St*y*2@&#65533;&#65533;&#65533;2&#65533;&#65533;`&#65533;q &#65533;&#65533;rq&#65533;&#65533;&#65533;&#65533;xF{2&#65533;&#65533;&#65533;&#65533;&#65533;Ic&#65533;@'&#65533;&#65533;&#65533;&#65533;G&#65533;&#65533;
T&#65533;&#65533;&#65533;&#65533;&#65533;&#65533;0@1&#65533;0&#65533; &#65533;q&#65533;&#65533;K&#65533;Z'&#1481;'&#65533;0x&#65533;&#65533;V3&#65533;&#65533; {&#65533;&#65533;&#65533;&#65533;L&#65533;&#65533;&#65533;&#65533;A&#65533;Q&#65533;&#65533;&#65533;D&#65533;&#65533;d4&#65533;	&#65533;
	 &#65533;g&#65533;&#1626;h&#65533;p&#65533;&#65533;&#65533;&#65533;&#65533;bF&#65533;&#65533;p&#65533;&#65533;eq&#65533;bP&#65533;&#65533;&#65533;}'&#65533;:`%&#65533;&#65533;n!&#65533;&#1174;s&#65533;&#65533;&#65533;`Y&#65533;l&#65533; wj&#65533;d&#65533;5pO&#65533;W&#65533;&#65533;(#&#65533;&#65533;$m?&#65533;tp&#65533;C0!Warr9H0&#65533;&#65533;&#65533;-+`P'R&#65533;$&#65533;T/&#65533;&#65533;&#65533;~&#65533;&#65533; &#65533;&#65533;&#65533;&#65533;	&#65533;&#65533;&#65533;&#65533;sQM&#1050554;.&#65533;&#65533;&#65533;V%&#65533;G&#65533;`W:&#65533;8+&#65533;x[&#65533;x&#65533;7n&#65533;6&#65533;&#65533; [&#65533;SHq3&#65533;&#65533;`M&#65533;&#65533;A&#65533;&#65533;|&#65533;&#65533;&#65533;&#65533;	&#65533;N&#65533;&#65533;e7p&#65533;&#65533;&#65533;&#65533;&#65533;M&#65533;&#65533;&#65533;&#65533;&#65533;Z&#65533;W&#65533;:&#65533;&#65533;UWv&&#65533;&#65533;&#1684;&#65533;& &#65533;&#65533;b4@&#65533;&#65533;XVa&#65533;k'H x&#65533;&#65533;G<&#65533;&#65533;D&#65533;h&#65533;;i&#65533;.&#65533;=&#65533;hT!<&#65533;.&#65533;,%&#65533;&#65533;r&#65533;U&#65533;I,A0&#65533;8&#65533;&#65533; ^&#65533;&#65533; &#65533;L  &#65533;&#65533;5&#65533;}&#65533;&#65533;&#65533;&#65533;G&#65533;&#65533;T&#65533;D&#65533;&#65533;`&#65533;f&#65533;	&#65533;&#65533;&#65533;2 &#65533;&#1772;&#65533;,*q dd&#65533;&#65533;&#65533;@G!#U&#65533;L:&#65533;&#65533;u>&#65533;QG&#65533;) o&#1634;&#65533;M&#65533;&#65533;&#65533;&#1112;(&#65533;M&#65533;&#65533;&#65533;P&#65533;&#65533;e&#65533;p7&#65533;&#65533;&#65533;&#65533;v&#65533;&#1325;&#65533;O&#65533;&#65533;&#65533;[?pB&#65533;p&#1240;2&#65533;dP&#65533;l`<)&#65533;"A9&#65533;f  &#65533;Z&#65533; +&#65533;u&#1986;Q&#65533;g$/&#65533;&#1368;8 HH7IS&#65533;x&#65533;0 &#65533;&#65533;}&#65533;~5&#65533;w&#65533;VL&#65533;&#65533;&#65533; &#65533;&#65533;&#65533;a&#65533;&#65533;6 `F<`&#65533;&#1523;\w&#1320;P4&#65533;x0&#65533;PIN&#65533;&#65533;2q&#65533;`&#65533;0Be&#65533;0&#65533;&#65533;W&#1577;T&#65533;&#65533;i&#65533;`%&#65533;&#65533;tpE'&#65533;I&#136;)&#65533;vP&#65533;s&#65533;&#65533;2&#65533;&#65533;&#65533;&#65533;&#65533;o.id&#65533;	&#65533;&#65533;[O&#65533;&#65533;&#65533;j8B&#65533;+<=6h&#65533;&#65533;B&#65533;&#65533;lc&#65533;&#65533;4&#65533;&#65533;&#65533;[&#65533;D6 &#65533;&#65533;j,")&#841;&#65533;9GA=`&#65533;}&#65533; =&#65533;(&#65533;3@N&#65533;&#65533;0A&#65533;&#65533;&#65533;A&#65533;= <&#65533;&#65533;`&#65533;P&#65533;S4BTB&#420;&#65533;"(&#65533; &#65533;p-&#65533;&#65533;&#65533;pM`A &#65533;j"Q22&&#65533;W&U&#65533;D&#65533;n&#65533;&#65533;5&#65533;$"&#65533;&#65533;&#65533;*&#65533;&#65533;&#65533;8R0&#65533;&#65533;&#328;&#65533;&#65533; mA!&#65533;v&#65533;b-`aw&#65533;Yo&#65533;&#65533; &#65533;&#65533;&#65533;&#65533;&#65533;;&#65533;&#65533;e&#65533; ;I&#65533;@M&#65533;"5&#65533;`.>pr$&#65533;W8FD 	&#65533;)&#65533;&#65533;+&#65533;	D&#65533;&#65533;	&#65533;&#65533;&#65533;gS*?-&#65533;&#1821;&#65533;+&#65533;@&#65533;&#65533;1&#65533;&#2010;&#65533;N&#65533;&#65533;+&#65533;&#65533;&#65533;&#65533;d+&#65533;#&#65533;W6F<&#65533;l&#65533;%&#65533;P&#65533;&#65533;&#65533;A2&#65533;W0&#65533;:&#65533;&#65533;&#65533; <HU&#65533;Ur&#65533;:>b&#65533;&#65533;+&#65533;^q&#65533;&#65533;&#65533;@&#65533;m&#65533;&#65533;&#65533;&#65533;-a&#65533;
&#65533;&#65533;&#65533;p>&#65533;hE&E#&#65533;&#65533;&#65533;m&#65533;mx&#65533;i &#65533;t&#65533;p1&#65533;&#65533;C&#65533;&#65533;yz&#65533;&#65533;&#65533;F&#65533;&#65533;0rb0&#65533;i&#65533;K&#65533;8&#65533;&#65533;$o&#65533;"&#65533;&#65533;&#435;&#65533;}&#65533;. ( +&#65533;(&#65533;&#65533;n&#65533;&#65533;C&#65533; 0&#65533;](D&#65533;G&#65533;&#65533;mP&#65533;&#65533;pB(&#65533;&#65533;&#823;x&#65533;&#65533;o&#11657;C&#65533;Ee`SB&#65533;&#65533;	O&#65533;:&#65533;B &#65533;S`&#65533;&#65533;` _T'&#65533;\&#65533;RXAH5&#65533;1e&#65533;f&#65533;&#65533;&#65533;&#65533;b&#65533;0U&#65533;N&#65533;&#65533;&#484;&#65533;&#65533;1&#65533;&#65533;&#65533;&#65533;?&#65533;Mq%:&#366;`5p&#65533;3b&#65533;X&#9686;&#65533;&#65533;@&#65533;&#65533;&#65533;~&#65533;&#65533;&#65533;w1&#65533;F2` &#65533;u0&#65533;&#65533;
&#65533;Ey&#65533; &#1844;&#65533;&#65533;$&#65533;&#65533;&#65533;?&#65533;M&#1741;&#189;&#65533;{&#65533;&#65533;W&#65533;&#65533;
&#65533;&#65533;&#65533;K&#65533;b;&#65533;@U1&#65533;&#65533;qP`&#65533;&#65533;&#65533;&#65533;&#65533;A&#65533;=P&#65533;wx&#65533;&#65533;&#65533;)&#65533;&#65533;&#65533;&#65533;&#65533;&#65533;&#65533;&#65533;&#65533;&#65533;&#65533;i&#65533;2&#65533;&#1377;N6p &#65533;d&#65533;&#65533; ?v&#65533;&#65533;&#65533;0&#65533;S&#65533;&#65533;&#65533;aVE"T&#65533;*"&#65533;c&#65533;&#65533;3&#65533;&#65533;`&#65533;4&#65533;&#65533;9y*&#65533;b<&#65533;&#65533;2&#65533;&#65533;*&#65533;Xi&#65533;5&#65533;0&#61055;&#65533;4wX&#65533;&#65533;&#65533;4&#65533;&#65533;~&#65533;-E&#65533;s,&#65533;;Q&#1124;&#676;&#65533;&#65533;$&#65533; )&#65533;&#65533;&#65533;&#65533;&#65533;@&#65533;&#65533;!*""&#65533;)A&#65533;&#65533;&#65533;&#65533;+'',($1,&#65533;!!((=&4&;&&	;
&#65533;B&#65533;	 &#65533; &#65533;&#65533;&#65533;&#65533;&#65533;&#65533;&#65533;&#65533;&#65533;&#65533;&#65533;&#65533;&#65533;&#65533;&#65533;&#65533;&#65533;&#1649;&#65533;&#65533;&#65533;&#65533;7&#65533;?&#65533;&#65533;BB?&#65533;	6&#65533;&#65533;|X0&#65533;&#65533;&#195;b8&#65533;&#65533;@I&#65533;Up!&#192;a&#65533;F&#65533; U&#65533;(C,|&#65533;Va&#65533;AnX&#65533;0RH&#65533;&#65533;&#1593;&#65533;$)@&#65533;&#65533;n&#65533;l&#65533;&#197;N&#65533;Lpa"&#65533;C&#65533;2&#65533;&#65533;r&#65533;&#65533;! &#65533;<
&#65533;&#65533;&#65533;d &#65533;0B&#65533;&#65533;(@ &#65533;v&#65533;[&#65533;,&#65533;&#65533;B&#65533;(>YV Y&#65533;&#65533;LD&&#65533;`&#65533;&#65533;&#65533;,
&#65533; "&#65533;&#65533;&#65533;&#65533;0bTD.,X 4@`Pa&#65533;l&#65533;D&#65533;0&#65533;h&#65533;&#65533;~h&#65533;&#65533;B&#65533;! p &#65533; &#65533;@p 2f	n$mZ&#65533;k&#65533;&#65533;mSG&#65533;&#65533;&#65533;&#65533;&#1587;&#65533;c&#65533;Bx&#65533;)C`&#65533;z
n&#65533;&#65533;&#65533;&#65533; &#65533;&#65533;&#65533;#
D&#65533;&#65533;&#65533;&#65533;@&#65533;p&#65533;&#65533;h&#65533;R>&#65533;&#65533;D&#65533;p&#65533;e&#1904;P7&#65533;4X&#65533;A%&#65533;1T&#65533; #\&#65533;&#65533;Mx&#65533;F&#65533;vR&#65533;&#65533;,&#65533;&#65533;&#65533;
p&#65533;B\&#65533;8PtXh&#65533;&#65533;&#65533;N&#65533;&#65533;.&#65533;&#65533;sA
&#65533;< 
&#65533;]p&#65533;&#65533;9)&#65533;&#65533;-|&#65533;R&#65533;)&#65533;&#65533;&#65533;+&#65533;5&#65533;DP&#65533;&#65533;A$`"2&#65533;&#65533;B&#57408; &#65533;&#65533;&#65533;&#65533;&#65533;&#65533;!|&#1026;(  	&#65533;&#65533; &#65533;&0`A&#65533;&#65533;"A;&#1824; &#65533;p&#65533;&#65533;m&#681;&#65533; &#65533;Ls&#65533;X&#65533;6&#65533;i&#65533;&#43692;&#65533;&#65533;&#65533;t&#65533;U&#65533;x
 a&#65533;&#65533;&#65533;&#65533;&#65533;`B&#65533;IP&#65533;=&#65533;`&#65533;J&#65533;pA&&#65533;P 6&#65533;&#65533; &#65533;&#65533;&#65533;#@&#65533;H>:&#65533;k~&#65533;&#65533;&#65533;H&#65533;&#65533;&#1401;5Ltd-0&#65533;&#65533;&#65533;_F&#1174;&#65533;=&#1959;&#65533;Q&#65533;&#65533;&#65533;Q&#65533;P&#65533;&#65533;&#65533;&#65533;&#65533;
E&#65533;fPS&#65533;Y&#65533;m`&#65533;&#65533;&#65533;	&#65533;J&#65533;&#65533;&#658;C&#65533;&#65533;@Y	(&#65533;&#65533;G&#65533;\&#65533;&#65533;+4&#65533;o&#65533;&#65533;&#65533;&#65533; &#1417;&#65533; &#65533;p&#65533;~Q&#65533;3(&#65533;&#65533;V&#65533;0@&#65533;p) 
3&#65533;&#65533;&#65533; &#65533;p@:`&#65533;$ p $&#65533;&#65533;&#65533;&#65533;U&#65533;s&#857;&#65533;&#65533;t&#65533;*&#65533;&#65533;tc&#65533;&#65533;&#65533;x&#65533;]<&#65533;&#1840;&#65533;&#65533;&#65533;&#65533;y&#65533;@&#65533;	&#65533;&#65533;&#65533;&#65533;&#65533;&#65533;&#65533;/n&#65533;#&#65533; y!&#65533;P i*&#65533;W&#65533;&#65533;&#65533;&#65533;&#65533;[&#65533;&#65533;&#65533;]$ ^nQ&#65533;e&#65533;Z &#65533;dM&#65533;&#65533;&#65533;&#65533;&#65533;&#53269;A~&#65533;H&#65533;*&#65533;L&#65533;@5LP&#65533;9&#65533;$q&#65533;7X&#65533;&#65533;E&#65533;&#1613;E&#65533;L&#65533;&#65533; &#65533;M&#65533;&#886;&#65533;"~'Bj&#65533;"BC&#65533;&#65533;&#65533;Q&#65533;&#65533;V+&#65533;&#65533;	&#65533;&#65533;&#65533;8&#65533; &#65533;C!&#65533;&#65533;U&#65533;&#65533;&#65533;&#65533;&#65533;> &#65533;\E!&#65533;
h&#65533;&#65533;&#65533;&#65533; ( 
Xp &#65533;p&#65533;&#65533;	&#65533;3&#1283;8kc&#65533;4&#65533;&#65533;&#65533;&#65533;&#65533;&#65533;(La9&#65533;7&#65533;D@|&#65533;&#547;M%g&#65533;&#65533;Npz &#65533;&#65533;>P&#65533;t&#65533;%&#65533;H&#65533;-&#65533;&#65533;L&#1025;&#1573;'&#65533;("H`&#65533;&#65533;&#65533; ,&#65533;K&#250;&#65533;o$*&#65533;TX&#65533;&#65533;&#65533;1&#65533;&#65533;&#65533;&#65533;&#65533;&#65533;)&#65533;&#65533;&#65533;A8&#65533;?u/ $&#65533;&#65533;\&#65533;&#507;&#65533;l&#65533;*&#65533;&#65533;&#65533;Z&#65533;&#65533;&#65533;$&#65533;&#65533;&#65533;D&#65533;&#65533;u$&#65533;L:&#65533;&#65533;&#65533;v&#65533;&#65533;&#65533;&#65533;4&#65533;&#65533;b d&#65533;&#65533;O$@&#65533;&#65533;:&#65533;H&#65533;&#65533;&#65533;&#65533;	&#65533;&#65533;&#65533;
P`&#65533;: 6ZpI &#65533;&#65533; &#65533;8&#65533;| 1&#65533;Mp &#65533;&#65533;&#65533;l&#65533;&#65533;&#488;&#65533;&#65533;&#65533;&#65533;&#65533;{*&#806;6&#65533;&#65533;w&#65533;0&#65533;&#65533;&#65533;r&#65533;&#65533;&#65533;J9&#65533;r&#65533;g&#65533;&#1504;&#65533;M&#65533;&#65533;|&#65533;&#65533;&#65533;7&#65533;1,bb&#65533;@&#65533;&#65533;&#65533;Zt&#65533;,&#65533;&#65533;&#1565;&#65533;X&#65533;&#65533;%0+X&#65533;&#65533;&#65533;$D&#65533;#r$>&#65533;"/&#65533;&#65533;.&#65533;@&#65533;$*&#65533;&#65533;L&#65533;&#324;'&#65533;"&#65533;	&#65533;1uEE&#65533;$.&#65533;&#65533;R&#65533;@&#65533;\&#65533;;&#65533;&#65533;&#65533;[&#65533;&#65533;&#65533; |d_&#65533;&#65533;\&#65533;&#481;&#65533;&#1036;&#65533;&#65533;&#65533;y&#65533;$&#65533;&#65533;$&#65533; 
PA&#65533;4&#65533;&#65533;&#65533;	&#65533;&#65533;&#65533;P&#65533;&#65533;&#65533; &#65533;&#65533;&#65533;^&#65533;	&#65533;&#65533;p&&#65533;0&#65533;&#65533;MT&#65533;&#65533;&#65533;&#1335;&#894;&#65533;&#65533;U&#65533;&#65533;F;b&#65533;&#65533;m&#65533;&#65533;&#65533;>l&#65533;&#65533;P&#65533;&#65533;
&#65533;&#65533;*x&#65533;&#65533;&#65533;Q&#65533;&#65533;&#65533;&#65533;&#65533;&&#65533;AB&#65533;&#65533;&#65533;>&#65533;&#65533;&#65533;&#65533;Tx&#130;d&#65533;&#65533;2&#65533;L&#65533;&#65533;G&#65533;&#65533;&#65533;	.&#65533;&#65533;-Z]&#65533;&#65533;&#65533;W&#65533;&#65533;&#65533;\f&#65533;&#65533;&#65533;&#65533;&#65533;,K&#65533;K</nXO\bBE&#65533;&#65533;&#65533;PT&#65533;&#65533;&#65533;&#65533;&#65533;&#65533;&#65533;&#65533;Qh&#65533; <P&#65533;&#65533;I&#65533;&#65533;
>&#65533;&#65533;C&#65533;*5&&#65533;V2&#65533;Tzgz&#65533;aF&#65533;&#65533;&#65533;&#65533;&#65533; &#640;V &#65533;&#65533;&#65533; &#65533;B05&#65533;&#65533;&#65533;U>&#65533;@\&#65533;c&#65533;&#65533;#&#65533;&#50920;&#65533;&#65533;&#65533;&#65533;&#65533;(N&#65533;I&#65533;&#130;&#65533;&#65533;&#65533;%g2&#65533;&#65533;P&#65533;&#65533;&#65533;+V&#65533;&#65533;&#65533;&#65533;F &#65533;Y 	&#65533;&#65533;&#65533;5'[@&#65533;|&#65533;&&#65533;Bi&#65533;	&#65533;&#65533;&#65533;e&#65533;&#65533;VR&#65533;&#65533;&#65533;&#65533;&#65533;Dp&#65533;&#65533;&#65533;0&#65533;e&#65533;R,&#65533;lTR&#65533; X&#65533;:-#" &#65533;K&#65533;&#65533;&#65533;&#65533;&#65533;&#65533;F&#65533;&#65533;(& .h&#65533;&#65533;8	L &#65533;&#65533;BAd"&#65533;&#65533;)>@O!R&#65533;F&#65533; 2J&#65533;&#65533;&#65533;l7&#65533;H&#65533;&#65533;PBJS&#65533;&#65533;&#65533;@:}&#65533;w&#65533;&#65533;i,&#65533;&#65533;
$&#65533;9t`&#65533;&#65533;&#1121;:!&#65533;)Q&#835;R	&#65533;&#65533;&#65533;6&#65533;QQ&#65533;&#65533;&#65533;&#2762;&#65533;Mmr&#65533;&#65533;&#65533;&#65533;&#65533;&#65533;8sU&#65533;&#65533;M&#65533;b&#65533;3x&#65533;&#65533;&#65533;8&#65533;&#65533;&#65533;&#65533;&#65533;
/97&#65533;0&#65533;w  &#1033;l\&#65533;\&#65533;I*&#65533;&#65533;&#65533;T&#65533; &#65533;&#65533;&#65533;&#65533;r	&#65533;&#65533;`[&#65533;&#65533;Vc&#65533;&#65533;h.&#65533;@&#65533;&#65533;Q&#65533;Vi&#65533;r`&#65533;W&#65533;	&#65533;Fq&#65533;xq@&#65533;Xk&#212;H
&#65533;&#65533;&#65533;&#65533;m`"&#65533;S&#65533;&#65533;&#65533;%&#65533;t$ -h  &#65533;&#65533;x&#65533;R&#1469;&#65533;t4&#65533;&#65533;&#65533;NP&#65533;lh, )&#65533;A`&#65533;%T&#65533;r`NgH$m\&#65533;P&#65533;&#65533;
&#65533;&#65533;t 1p&#65533;Bx#&#65533;&#65533;&#65533;v&#65533;!z&#65533;&#1143;&#65533;&#65533;&#65533;x~&#65533;v&#65533;&#65533;&#65533;w&#65533;&#347;.&#65533;!1&#65533;&#233;&#65533;&#65533;lB&#65533;pvc &#65533;&#65533;&#65533;&#65533;$ &#65533;&#65533;&#65533;`&#65533;&#65533;&#65533;&#248;&#65533;&#65533;x&#65533;'&#65533;[@TP&&#716;+5 &#65533;&#65533;&#65533;b&#65533;oC&#65533;9&#65533;Y&#65533;$p|&#65533;,)&#65533;&#65533;Z9&#65533;U&#65533;&#65533;_&#65533;&#1536;-&#65533;&#1812;$&#65533;&#312;XAD&#65533;P&#65533;d&#65533;&#65533;F&#65533;{&#65533;RQ, /&#65533;&#65533;_T&#65533;J&#65533;|&#65533;LPr%&#65533;'&#65533;o&#65533;#&#65533;&#65533;W&#65533; I&#65533;&#65533;&#65533;'&#65533;&#65533;n!s&#65533;&#65533;@{JC&#65533;bB&#65533;&#65533;&#65533; ,`&#65533;&#65533;@y&#65533; *&#65533;&#65533;)&#65533;1&#65533;BC&#65533;&#65533;!&#65533;&#65533;uM&#65533;w&#65533;&#65533;,&#65533;{&#65533;6&#272;X&#65533;C&#848; t&#65533;6=&#65533;v-&#65533;5&#65533;&#65533;&#65533;(&#65533;&#65533;k&#65533;#q&#65533;&#65533;	&#65533;&#65533; @&#65533;&#65533;r&#65533;&#65533;&#65533;1&#65533;&#65533;q&#65533;&#65533;&#65533; .pq&e=&#65533;;A&#65533;&#65533;&#65533; EA/~&#65533;.&#65533;&#65533;Ep&#65533;}1&#65533;&#65533;=VI&#65533;&#65533;"q-&#65533;&#65533;5&#65533;E&#65533;&#65533;+&#65533;$T&#65533;M@&#65533;A&#65533;-s%&#65533;&#65533;$&#65533;&#499;f%&#65533;&#65533;%Y&#65533;=	&#65533;-pkA&#65533; =&#65533;&#65533;&#65533; @'5&#65533;&#65533;eY&#65533;v&#65533;@&#230;)&#65533;&#65533;l&#65533;&#65533;Xt&#65533;V&#65533;&#65533;@[&#65533;rbz&#65533;&#65533;&#65533;&#65533;bw&#65533;7&#65533;0+&#65533;dx &#65533;&#65533;"8&#65533;&#65533;L&#65533;y&#65533;q &#65533;&#65533;&#65533;&#65533;3 r&#65533;dk. Bf&#65533;s&#65533;6&#65533;=!ag&#65533;h&#65533;&#65533;b1q&#65533;&#65533;#&#65533;&#65533;3&#65533;&#65533; &#65533;R ?7s&#65533;(	&#65533;P&#65533;vP &#65533;&#65533;&#65533;5' -&#65533;')&#65533;[&#65533;e&#65533;&#65533;"&#65533;c&#65533; &#65533;&#65533;&#65533;&#65533;&#65533;t&#65533;&#65533;7IZ&#65533;7&#65533;&#65533;pQp&#65533;&#65533;	&#65533;5 %@&#65533;>&#65533;&#65533;&+0^A&#65533;T&#65533;&#65533;5QT q&#65533;	5-!&#65533;!I
q 0&#65533; &#65533;!&#65533;kn&#65533;aC&#65533;p&#65533;6N&#65533;&#65533;t7M`&#65533;m&#65533;&#65533;&#65533;[9X&#65533;N n&#65533;pW3D&#65533;&#65533;&#65533;L6&#65533;&#65533;#&#65533;q&#65533;&#65533;@&#65533;&#65533;0&#65533;pHR"&#65533;e&#65533;&#65533;Sn&#65533;&#65533;7
	&#65533;&#65533;&#65533;'&#65533;z 
&#65533;%GP[6E%&#65533;&#65533;g&#65533;|&#65533;&#65533;	&#65533;&#65533;I&#65533;&#65533;Q2q&#65533;&#65533;&#65533;&#65533;&#65533;P&#65533;$ZM2J&#65533;.&#65533;&#65533;MAK^&#65533;d&#65533;&#65533;&#65533; "&#65533;,&#65533;&#65533;&#65533;mP&#65533;^&#65533;Z&#65533;s?!&#65533;&#65533;4A0&#65533;tB&#65533;	.&#65533;D&#65533;&#65533;#&#65533;&#65533;&#65533;/G&#825;'&#65533;?&#65533;rd&#65533; &#65533;&#65533;P1@y&#65533;&#65533;&#65533;&#65533;@esWf&#65533; &#65533;&#65533;
 8S&#65533;vg &#65533;&#65533;W&#533;&#65533;b&#65533;&#65533;&#65533;b&#65533;&&#65533;BPcr&#65533; &#65533;&#1538;&#65533;&#65533;C&#65533;&#65533;
&#1058;0&#65533;4]&#65533;O8&#65533;&#65533;&#65533;r!&#65533;&#65533;%@Eu&#65533; &#65533;&#65533;&#65533;Bk&#65533;cT&#65533;&#65533;]&#65533;&#65533;!&#65533;8s&#65533;|@&#65533;%&&#65533;7&#65533;&#65533;]bk&#65533;d]&#65533;Kx&#65533;&#65533;0H-&#65533;&#65533;&#65533;-v&#65533;&#65533;fKjd`T "&#65533;(&#65533;)	&#27781;&#65533;&#1106;.&#65533;f&#65533;U+&#65533;&#65533;{g0"&#65533;aD"'P"'&#65533;&#65533;&#65533;&#65533;&#65533;&#65533;C&#65533;+&#65533;F i&#65533;)&#582;l&#65533;&#65533;@&#65533;@C#h&#65533;_&#65533;Z&#65533;&#65533;&#65533;b&#65533;b*
jW!BU&#65533;L&#65533;&#65533;&#65533;&#65533; &#65533;PZ&#65533;&#65533;"@&#65533;u}k&#65533;0Yt&&#65533;&#65533;&#65533;&>&#65533;"uQ'&#65533;[H&#65533;&#65533;&#65533;'	_vF&#65533;/&#65533;&#65533;;&#65533;
S3`&#65533;{&#65533;&#65533;_x)T&#65533;ow:@3&#65533; e&#65533;&#65533;E&#65533;&#65533;
9&#65533;or&#65533;Ip&#65533;&#65533;N&#65533;#&#65533;s.`&#65533;Z&#65533;s'&#65533;o`1&#65533;q&#65533;&#65533;e&#1624;&#65533;@E&#65533;s5&#65533;&#65533;&#65533;&#65533;&#65533;{Q&#65533;&#65533;C&#65533;&#65533;(&#65533;&#65533;y&#65533;k$&#65533;9p8&#65533; &#65533;&#65533;6P &#65533;3y&#65533;Pc&#65533;$W&#65533;A&#65533; c&#65533;&#65533;cW&#65533;&#65533;&#65533;s7&#65533;&#65533;&#65533;&#65533;f&#65533;&#65533;&#65533;}3?0&#65533;&#394;&#65533;&#65533;l &#65533;d 	&#65533;9_&#65533; E&#65533;&#65533;&#65533;&#65533;Q+&#65533;'&#65533;&#65533;$&#65533;&#65533;&#1389;&#65533;&#65533;/?&#65533;oBE&#65533;~&#65533; i&#65533;$,1&#65533;&#65533;&#1055;&#65533; &#65533;&#65533;OF5;&#65533;&#65533;&#65533;&#65533;LA&#1181;&#65533;IPA'4&#65533;?&#65533;&#65533;.&#65533;3&#65533;"1#-!&#65533;=&#65533;&#65533;&#65533;&#65533;&#65533;&#65533;;&#65533;8&#65533;p&#65533;E &#65533;I"&#65533;&#65533;&#65533;Y1&#65533;F&#65533;&#65533;&#65533;H&#65533; &#65533;|)Ar}&#65533;&#65533;&#65533;&#65533;&#65533;JPZ&#65533;&#65533;&#160;9[#&#65533;`&#65533;@`N&#65533;&#65533;)&#65533;5C
8"h&#65533;&#65533;N&#65533;0X*2&#65533;}&#65533;&#651;B&#65533;&#65533;&#65533;4&#65533;X&#65533;&#65533;A&8x&#65533;60k)&&#65533;(&#65533;&#65533;/J&#65533; &#65533;&#65533;&#65533;2P+01&#65533;`j2O&#65533;:S&#1673;/ U&#65533;sI&#65533;#|&#65533;&#65533;2&#65533;8[ED[R&#65533;&#65533;&#65533;&#65533;aGRT.G&#65533;{.&#65533;&#65533;&#65533;=)&#65533;p&#65533;&#65533;&#65533;&#65533;'	&#65533;%Z&#65533;&#65533;!&#65533;&#65533;)@
&#65533; S<p&#65533; &#65533;&#65533;&#65533;1)>&#65533;&#65533;qh0&#65533;{28&#65533;#G C&#65533;&#65533;&#65533; &#65533;&#65533;*@&#65533;,&#65533;&#65533;+&#65533;&#65533;&#65533;;&#65533;&#65533;CQ9&#65533;R+&#65533;&#65533;l&#65533;@&#65533;j&#65533;t&#65533;&#65533;@&#65533;ls&#65533;&#65533;&#65533;&#763;&#65533;1+X&#65533;71&#297;&#65533;&#17522;&#65533; &#65533;)dO&#65533;F&#65533; )&#65533;&#65533;&#65533;"E5&#65533;&#65533;rH&#65533;4`DaQ&#65533;pT4S-	p!&#65533;
}-S&#65533;*-R&#65533;	&#65533;&#65533;k&#65533;&#65533;&#65533;&#65533;O	&#65533;&#65533;!&#65533;2Ab&#65533;	&#65533;H&#65533;&#65533;&#65533;y&#65533;&#65533;q&#1134;&#65533;0;&#65533;#&#65533;&#65533;4&#65533;&#65533;<qP&#65533;%&#65533;&#65533;Z&#65533;&#65533;Cm&#65533;&#65533;&#65533;&#65533;&#65533;AL&#650;h&#65533;g&#65533;&#65533;w*E9R1_ -&#65533;&#65533;&#583;2&#65533;&#65533;	C&#65533;$&#65533; &#65533;&&#65533;&#65533;&#65533;&#65533;m&#65533;Q&#65533;&#65533;Pb9&#65533;fl&#65533;&#65533;XZ&#65533;&#65533;&#65533;&#65533;M.&#65533;z&#65533;&#65533;a&#65533;&#65533;&#65533;&#65533;&#65533;+6&#65533;L&#65533;x&#65533;hv;y&#65533;f &#65533;H&&#65533;a	&#65533;(&#65533;{&#65533;&#65533;[f&#65533;:&#65533;&#65533;&#712;&P&#65533;I&#65533;p&#65533;0a/&#1648;-A&#65533; 0&#65533;&#65533;&#65533;=&#65533;&#65533;&#1131;&#65533;	&#65533;&#65533;!&#65533;d&#65533;&#65533;J&#65533; # &#65533;&#65533;&#65533;&#65533;&#65533;&#65533;&#65533;&#65533;P;J&#65533;&#65533;&#65533;_1p &#65533;&#65533;t&#65533;P.M&#65533;Q?&#65533;&#65533;`&#65533;Q h&#65533;H.jV&#65533;S$&#65533;(&#65533;^&#65533;d&#65533;0#&#65533;&#65533;&#65533;D'[6&#65533;x:&#65533;V!&#65533;&#65533;&#65533;a&#65533;r&#65533;I&#65533;&#65533;P&#65533;&#65533;l&#65533;&#65533;&#65533;'&#65533;&#65533;&#65533;&#65533;&#65533;&#65533;+b4t&#65533;&#65533;&#65533;&#65533;&#650;~&#65533;9)a&#65533;)&#65533;&#65533;&#65533;-P`F&#65533;?'&#65533;&#65533;&#65533;&#65533;&#65533;&#65533;&#65533;:&#65533;Zd&#11484;2b&#65533;&#65533;&#65533;&#65533;&#65533;&#65533;9#FYd&#65533;6.&#65533;T&#65533;&#65533;&#65533;2&#65533;7&#65533;&#65533; &#65533;&#65533;&#65533;e&#65533;&#65533;- &#65533;&#65533;&#65533;&#65533;	&#65533;"&#274;&#65533;&#65533;	s&#65533;p&#65533;6&#65533;
&#65533;S&#65533;x&#65533;1&#65533;tP&#65533;&#65533;&#65533;r<&#65533;,&#65533;
&#65533;&#65533;)&#65533;&#65533;0&#65533;&#65533; &#65533;/P&#65533;&#65533;&#65533;&#65533;n&#65533;M*@&#65533;&#65533;&#65533;&#65533;&#65533;e7M&#65533;B8B&#65533;&#65533;&#65533;&#65533;(&#65533; &#65533;bY	&#65533;C&#65533;&#65533;&#65533;4&#65533;&#65533;&#65533;e&#65533;&#65533;;y&#65533;&#65533;#(Z&#65533; /&#65533;*`&#65533;C&#65533;>	a: &#65533;&#65533;&#65533;F&#65533;&#65533;\V:&#65533;&#65533;Ce%SJ&#65533;	&#65533;}f4&#65533;gb
&#65533;&#65533;&#65533;&#65533;&#65533;&#65533;%&#65533;d1&#65533;&#65533;y&#65533;c&#65533;\&#65533;W&#65533;0&#65533;&#65533;h0&#65533;=&#65533;G&#1032;&#1146;&#65533; &#65533;\&#65533;&#65533;P)&#65533;M&#65533;&#65533;	S6J;&#65533;&#65533;&#65533;&#65533;4&#65533;&#65533;&#65533;\&#65533;F&#65533;&Y$&#65533;&#570;&#65533;<&#65533;&#65533;&#65533;&#65533;&#65533;`&#65533; (&#65533; &#65533;&#65533;nr8il&#65533;S\&#65533;D&#65533;&#65533;&#65533;&#65533;&#65533;&#1055;&#65533;lb_&#65533;&#65533;&#65533;&#65533;&#65533;&#1089;nX^6&#65533;v+&#65533;&#65533;&#889;&#65533;X6&#65533;xz&#65533;&#65533;P&#65533;{* 3&#65533;&z&#65533;*&#65533;yV&#65533;#'&#65533;&#65533;&#65533;&#65533;($F0/&#538;&#65533;&#65533;&#65533;t&#1546;&#65533;&#65533;_4&#65533;p&#65533;&#46536;&#65533;%&#65533;	&#65533;$&#65533;c[=
+ ;/&#65533;&#65533;&#65533;50r{$&#65533;&#65533;&#65533;&#65533;iJPDba%&#970;&#65533;$]&#65533;&#65533;&#65533;&#65533;&#65533; DBEgq&#65533;&#1637;&#65533;@>]&#65533;e&#65533;)b&#65533; 
Z%&#65533;>G&#65533;C&#65533;"&#65533;`&#65533;&#65533;<&#65533;&#65533;a&#65533;P&#65533;B M,&#65533;&#65533;&#65533;&#65533;&#65533;&#65533;&#65533;&#65533;&#65533;B&#65533;@&#65533;&#65533;w&#65533;	&#65533;"?7&#65533;&#65533;&#65533;~&#65533;&#65533;V&#65533;&#65533;&#1501;&#65533;&#65533;&#65533;&#65533;V+&#65533; &#65533;+0Y&#65533;&#65533;&#65533;
*&#65533;^\&#65533;&#65533;(#p_&#65533;g&#65533;&#65533;&#65533;R&#65533;
&#65533;-g~ VZ&#65533;&#65533;&#65533;&#65533;"( .h&#65533;QP&#65533;>	>p@O&#65533;&#65533;&#65533;5 X&#65533;&&#65533;&#65533;&#65533;&#65533;&#65533;g&#65533;E&#65533;T^Rk&#65533; <&#65533;,&#65533;w&#65533;PB2&#65533;/`QJ&$"`h&#65533;I"&#65533;s&#65533;&#65533;jb*&#65533;#&#65533;m2`&#65533;O&#65533;&#65533;}&#65533; &#65533;&#65533;&#65533;&#65533;(-`6&#65533;1b&#65533;bx&#65533;&#65533;md&#65533;&#65533;&#65533;)&#65533;&#65533;&#65533;y7&#65533;O&#65533;&#65533;Bm}&#65533;&#65533;T&#65533;&#65533;&#65533;&#65533;&#65533;&#65533;&#65533;&#65533;&#65533;(&#65533;
&#65533;&#65533; &#65533;&#65533;&#65533;&#65533;J&#65533;7	&#65533;#F&#65533;&#65533;&#65533;1&#65533;6&#65533;
&#65533;#&#65533;g1&#65533;&#65533;&#65533;o}&#65533;&#965;&#65533;&#65533; &#65533;`U&#65533;&#65533;t?&#65533;G&#65533;.Y&#65533;2&#65533; &#65533;C&#65533;3y&#65533; &#65533;&#65533;f&#65533;.&#65533;.&#65533;&#65533;3&#65533;"9,,*&#65533;&#65533;&#65533;&#65533;&#65533;&#65533;.&#65533;&#65533;&#65533;!#('&#65533;&#65533;+*&&#65533;* ":(3&64&7&#65533; &#65533;7?B&#65533;&#65533;??B&#65533;
7&#65533;&#65533;&#65533;&#65533;&#65533;&#65533;&#65533;&#65533;&#65533;&#65533;&#65533;&#65533;&#65533;&#65533;&#65533;&#65533;&#65533;&#65533;&#65533;&#65533;&#65533;&#65533;&#65533;&#1669;&#65533;&#65533;`&#65533;&#65533;@ &#65533;7m&#65533;	2 &#65533;l&#65533;&#65533;  !&#257;&#1504; &#65533;&#65533;&#65533;=>XXfA&#65533;&#65533;&#65533;\&#65533;&#65533;D&#65533; jT&#65533;&#65533;&#65533;":Lh&#65533;X&#65533;&#65533;~R&#65533;R&#65533;&#65533;0&#65533;&#65533;3R&#65533;N&#65533;z&#65533;&#65533;&#65533;&#65533; &#65533;&#65533;&#65533;4 &#65533;8,X&#65533;B&#65533;	.&#65533;  &#65533; &#65533;@&#65533;&#65533;6d&#65533;&#1048819;7W&#65533;&#65533;&#65533;&#1511;&#65533;
)&#65533;&#65533;&#65533;J&#65533;&#65533;vD&#65533;&#65533;&#65533;&#65533;C&#65533;$M
&#65533;B&#65533;&#65533;X&#65533;&#65533;&#65533;gi-&#65533;&#65533;pA&#65533;Aw&#65533;=&#65533;a@	$&#65533;P&#65533;qa@&#65533;>&#65533;XQ&#65533;&#65533;&#65533;j7&#65533;(&#65533;&#65533;6m
(H&#65533;&#65533;&#65533;9u&#65533;&#65533;?^|V&#65533;&#65533;&#1259;_&#1022;=@wi,&#65533;&#65533;k&#1657;M"1&#65533;&#65533;k?d&#1283;	&#65533;&#65533;3 @3&#65533;lDJ &#65533; (@K#t&#65533;&#65533;*\@,&#65533;&#65533;&#65533;&#65533;&#65533;&#65533;&#65533;&#65533; @>,&#65533;&#65533;#L&#65533;,YI&#65533;<&#65533;&#65533;H&#1810;&#65533;&#65533;P&#65533; &#65533;4&#65533;&&#65533;lv&#65533;&#65533;0&#1328;Cx&#65533;&#65533;A&#65533;0&#65533;	'` &#65533;"&#65533;"K&&#65533;P&#65533;&#65533;&#65533;9A10U&#65533;&#65533;&#65533;&#65533;@	VA&#65533;&#65533;@Bg&#65533;&#65533;&#65533;
&#65533;\&#65533;&#65533;&#65533;TI&#65533;B&#65533;&#65533;K
&#65533;|&#65533;&#65533; =&#65533;&#65533;D&#65533; Am&#65533;&#65533;S&#65533;&#65533;&#65533;	&#65533;&#65533;&#65533;&#65533;A  &#65533;&#65533; &#65533; &#65533;@GND&#65533;&#65533;&#65533;v&#65533;t&#65533;w&#65533;4&#65533;&#65533;x&#65533;&#65533;&#1968;&#65533;k&#65533;&#65533;&#65533;&#65533;@&#65533;&#65533;&#65533; &#65533;]t&#65533;&#65533;&#65533;&#65533;&#65533;&#65533;S&#65533;	e&#65533;&#65533;&#65533;(&#65533;i@@	,&#65533;&#65533;&#65533;P;&#65533;X`&#65533; &#65533;&#65533;3K&#65533;T&#65533; &#65533;Z&#65533;
+L&#65533;&#65533;&#65533;&#65533;-&#65533;&#65533;&#65533;g&#65533;~&#65533;&#65533;&#65533;&#65533;&#65533;&#65533;&#65533;&#65533;$x&#65533;2&#65533;	4&#65533;&#65533; |0&#65533;&#65533;&#65533;&#65533;&#65533;a%&#65533;-`%&#65533;&#655;L&#65533;&#65533;
&#65533;&#65533;&#65533;#D&#65533;&#65533;M7&#65533;0&#65533;&#65533;3&#65533;&#65533;TpA
&#65533;Yx&#65533;&#170;&#65533;&#65533;&#65533;&#135;,L&#65533;j&#65533;C&#65533;1&#65533;@@_&#65533;&#65533;&#65533;	"&#65533;p&#65533; #&#65533;0&#65533;:&#65533;&#65533;&#65533;
&#65533;&#1154;&#65533;&#65533; &#65533;t &#65533;	( w)0&#65533;&#1238;#&#65533;9s&#65533;yEA&#65533;&#65533;7&#65533;&#65533;&#65533;=&#65533;|&#65533;Bkw&#65533;I&#65533;&#65533;v~gd&#65533;	&#1038;B&#65533;H&#65533; &#65533;p&#65533;U&#65533;T&#65533;<"Uc&#65533;U	&#65533;&#65533;&#65533;&#65533;&#65533;.BU(u&#65533;&#65533;&#65533;&#65533;@'&&#65533;&#65533;&#65533;tD/&#65533;&#65533;@&#1175;,$]d&#65533;,&#65533;&#65533;"?&#65533;&#65533;&#65533;&#368;&#65533;Z$&#65533;&#65533;}&#65533;&#65533;&#65533;&#65533;
&#65533;]&#65533;,&#65533;&#65533;&#65533;SM &#65533; &#65533;&#65533;&#65533;+&#65533;&#644;z&#65533;Ll.`A
t0&#65533;x4% &#65533;	&#65533;<6XT T$(&#65533;JL&#65533;&#65533;b$&#65533;,&#65533;&#65533;0 8$&#65533;&#65533;@&#65533;,P&#65533;&#65533; A&#65533;&#65533;A8&2&#65533;&#65533;<7&#65533;&#65533;,gh`&#826;&#65533;!G&#65533;"&#65533;&#65533;z<0@&#65533;&#65533; &#65533;&#65533;&#65533;&#65533;&#65533;l&#65533;&#65533;h&#65533;"&#65533;&#65533;%p&#65533;@! &#65533;J&#65533;&#65533; 
&#65533;  &#65533;`&#65533;&#65533; `%&#65533;&#65533;k@&#65533;/4&#65533;&#65533;2_V0&#65533;6j + i&#65533;t	&#65533;M 61&#65533;&#65533;&#65533;&#65533;A(&#65533;$&#65533;2
&#65533;)z"&#65533;&#65533;'&#65533; w&#65533;&#65533;&#65533;d,&#65533;$&#65533; ,&#65533;&#65533;kX$&#41134;H&#65533; a&#65533;T&#65533;&#65533;.X@&I&#65533;&#65533;&#65533;=&#65533;1&#65533;W#@&#65533;&#65533;BL&#65533;K#y0`&#65533;&#65533; o h&#65533;&#65533;&#65533;T4d&#65533;&#65533;4&#65533;&#65533;&#65533;&#65533;&#65533;&#65533;pt &#65533;&#65533;&#65533;&#65533;&#65533;p<$&#65533;!:&#65533;&#1131;&#65533;&#65533;&#65533;p&#65533;B&#65533;>&#65533;&#65533;&#65533;&#65533;&#65533;g&#65533;M&#65533;&#65533;E&#65533;(&#65533;&#65533;&#1552;"z&#65533;U&#65533;&#65533;&#65533;C`:&#65533;pZ0 &#65533;T&#65533;&#65533; (`&#65533;&#65533;&#65533;`&#65533;9!8 R&#65533;%/+`T,2&#65533;	&#65533;&#65533;k:&#65533;&#65533;&#65533;b&#65533;;w , {&#65533; < &#65533;&#65533;&#65533;T&#65533;J&#65533;#S G&#65533; 2;&#65533;&#626;&#65533; `&#65533;:&#65533;
f&#65533;&#65533;&#65533;+DI&#65533;&#65533;&#65533;&#65533;&#65533; f&#65533;P+p&#65533;&#65533;&#65533;+I&#65533;&#65533;*M&#65533;&#65533;-&#65533;&#65533;&#65533;!&#65533;q/`b*xD&#65533;&#65533;&#65533;&#65533;^&#65533;H&#1137;&#65533;@(&#65533;&#65533;lP (c$&#65533;H4"&#65533;+l&#65533;`&#65533;&#65533;&#65533;&#65533;v6&#65533;&#65533;Ct&#65533;&#65533;W&#65533;&#65533;O&#65533;&#65533;&#65533;&#1178;&#65533;&#65533;&#65533;X&#65533;=&#65533;
?&#65533;&#65533;&#65533;dX&#65533;&#65533;X&#65533;&#65533;A{p&#65533;4&#65533;-0&#65533;
&#65533;&#65533;]&#65533;F6&#65533;&#65533;&#65533;&#65533;4a&#65533;,&#65533;&#65533;O&#65533;.&#65533;	2x&#65533;&#366;6&#65533;&#65533;&#65533;u&#65533; Z&#65533;&#65533;&#65533;&#65533;zG]0&#65533;X$ &#65533; 8&#65533;5&#65533;&#65533;(&#65533;&#65533;
&#65533;&#65533;(&#1546;0*&#65533; &#65533;8@o&#65533;&#65533;&#1155;&#65533;<&#65533;&#65533;&#65533;&#65533;&#65533;&#65533;&#65533;= &#65533;Wc&#65533;"&#65533;,B<&#65533;&#65533;Pp&#65533;&#65533;@Q&#65533;/IRu&#65533;&#65533;&#65533;&#65533;}= &#65533;QN&#65533;&#65533;&#65533;&#65533; $@	&#65533;!&#65533; &#65533;&#65533;m&#65533;&#65533;6$`:z&#1772;&#65533;&#129;&#65533;&#65533;&#65533;&#65533;	&#65533;&#65533;&#65533;I&#65533;&#65533;&#65533;&#65533;&#65533;X6&#65533;j)w&#65533;&#65533;Z$&#65533;4&#65533;&#65533;&#65533;&#65533;k&#65533;&#65533;&#65533;&#65533;&#65533; N&#65533;&#65533;&#65533;@&#65533;j&#65533;&#65533;&#65533;>&#65533;&#65533;E&#65533;9&#65533;&#65533;d(H&#65533;<&#65533;T,`n&#65533;&#65533;&#65533;&#65533;&#65533;2&#65533;&#65533;`&#65533;&#65533;:&#65533;W&#65533;&#65533;&#65533;;&#65533;&#65533;&#65533;&#65533;x&#65533;&#65533;7&#65533;&#65533;a	]&#65533;&#65533;n&#65533;
&#65533;Y&#65533;&#65533;&#65533;B&#280;f&#65533; &#65533; @QW&#65533;&#65533;*&#65533;iET &#65533;&#65533;&#1224;7 bE&#1312;3&#65533;&#65533;&#65533;$ ?&#65533;&#65533;8n @&#65533;&#65533;&#65533;&#65533;c&#65533;&#65533;Z@ X &#65533;b&#65533;
n	LG&#65533;&#65533;4&#65533;&#65533;&#65533;$T&#65533;&#1672;NEv&#65533;d@&#65533;WA&#65533;&#65533;&#65533;&#65533;&#65533;~>&#65533;hB\K&#65533;&#65533;&#65533; "&#65533;&#65533;&#65533;t&#65533;&#65533;&#65533;(` B x`&#65533;iA&#65533;E&#65533;&#65533;K&#65533;&#65533;R\sT%&#65533; @&#2020;)&#65533;Aej@&#65533;&#65533;&#65533;h2
&#65533;&#65533;&#65533;m&#65533;FL&#65533;&#65533;X&#65533;I&#65533;H &#65533;&#65533;&#65533;&#65533;&#65533;&#65533; n|&#65533;R)@D&#65533;/e&#65533;&#65533;&#65533;&#65533; {&#65533;&#65533;n&#65533;&#414;6%%&#65533;D&#65533;9&#65533;&#65533;P&#65533;a@&#65533;&#65533;&#65533;C&#65533;&#1860;S&#65533;+&#65533;&#65533;&#65533;&#65533;(&#65533;&#65533;u&#65533;8&#65533;-&#65533;@SZI&#65533;&#65533; &#65533;p[&#65533;^&#65533;&#65533;U5&#65533;L&#65533;&#65533;&#65533;&#65533;&#65533;;&#65533;&#65533;a&#65533;|59&#65533;&#65533;&#65533;&#2016;&#65533;&#65533;&#65533;&#65533;Z&#65533;\pV&#65533;&#65533;vn`+&#65533;V&#1142;&#65533;F2&#65533;T&#65533;s"j&#65533; &#65533;&#65533;&#65533;wU&#65533;&#65533;"X&#65533;&#65533;z&#65533;&#65533;&#65533;&#65533;&#65533; &#65533;P&#1050;&#65533;&#65533;&#65533;,&#65533;RL>0M&#65533;@|?q&#65533;&#701;&#65533;#&#65533;&#65533;&#65533;&#65533;P&#65533;hN&#1728;&#65533;v
&#65533;M&#65533;&#65533;^&#65533;$&#65533;M&#65533;.d &#65533;#&#65533;&#1858;&#65533;&#65533;&#65533;7.q -&#65533;&#65533;#&#65533;r&#65533;s#&#65533;&#65533;' &#65533;&#65533;A &#65533;Pq865:&#65533;IrtP&#65533;B&#65533;&#65533;c)#]%&#65533;pd&#1762;*&#65533;g50 &#65533;`C&#65533;u[&#65533;R&#65533;Pv&#65533;Ee&#65533;'z<&#1539;&#65533;&#65533;y&#65533;e&#65533;&#65533;Y&#1682; &#65533;2+Q4 7`+a5n&#65533;;+A3\l&#65533;	k2.&#65533;&#65533;1&#65533;&#65533;a&#65533;&#65533;|ECB&#65533;&#65533;35u&#65533;&#65533;@&#65533;WJ&#65533;@&#65533;&#65533;&#65533;@&#65533;T&#65533;&#65533;9&#65533;3&#65533;Co6;&#65533;v1&#65533;&#65533;&#65533;$&#65533;&#65533;mh&#65533;P k1&#65533;iOaU<W	&#65533;&#65533;&#65533;7&#65533;&#65533;p &#65533;p%&#65533;&#65533;|F%h&#65533;5 (RQ&#65533; )&#65533;&#65533;p')&#65533;6'&#65533;B&#65533;t&#65533;}&#65533; &#65533;&#1026;0	 &#65533;&#65533;&#65533;e&#65533;Z&#65533;$D&#65533;&#65533;&#65533;&#65533;&#65533;!&#65533;&#65533;,&#65533;W&#65533;&#65533;eE&#65533;DaE&#536;7G&#65533;-!ba&#65533;0&#65533;u'&#65533; =&#65533;)L&#1638;<Pt+`R&#65533;&#65533;=&#65533;&#65533;&#65533;&#65533;;I&#65533;@(&#65533;<&#65533;a&#65533;u>&#65533;]?q&#65533;&#65533;&#65533;]&#65533;0vKE&#65533;\&#65533;+C>&#163;Pu&#65533;l&#483;)&#65533;&#65533;&#65533;t&#65533;&#65533;&#65533;&#65533;U\&#65533;:`&#65533;`G&#65533;A&#65533;t 2 0&#65533;ABwA&#65533;S! "&#65533;$,&#65533;u&#65533; &#65533;&#1732;3}F`l&#65533;  g&#65533;&#65533;1 &#65533;0&#65533;#&#65533;`
&#65533;&#1846;b&#65533;&#65533;&#65533; &#65533;&#65533; GED`y&#65533;Qf&#1520;&#65533;sO&#706;8&#65533;&#65533;&#65533;p&#65533;&#65533;; O&#65533;u-&#65533;&#65533;7&#65533;1C&#65533;&#65533;Nf&#65533;-&#65533;`7&#65533;&#65533; 6&#513;#&#65533;&#65533;&#65533;6&#65533; '5&#65533;&#65533;7vB5 &#65533;6ua&#65533;&#65533;&#65533;.&#65533;;V &#65533;&#65533; P &#65533;a&#65533;&#65533;&#65533;&#65533;`>A>M&#65533;&#65533;&&#65533;&#65533;&#65533;b&#65533;&#65533;&#65533;g/6&#65533;=&#65533;   PL&#65533;2&#65533; &#65533;&#65533;|A)pr:&#65533;.3&#65533;&#65533;Af )&#65533;&#65533; $,@\&#65533;&#65533;c&#65533;6&#65533;&#65533;&#65533; 1=&#65533;W &#1028;:&#65533;An#A&#65533;'&#65533;&#65533; ;`&#65533;o&#65533;p&#65533;&#65533;&#65533;o&#65533;&#65533;Z&#65533;&#65533;&#65533;8 Uv&#65533;z&#65533;&#65533;d&#65533;b&#65533;&#65533;%&#65533;&#65533;u[&#65533;&#65533; &#65533;&#65533;&#65533;+&#65533;p&#65533;&#912;$*&#65533;/2&#65533;&#65533;&#65533;q&#65533;&#65533;sF&#65533; &#65533;&#65533;&#65533;&#65533;,&#65533;Db2x&#65533;9&#65533;p.:"#   &#65533;$&#65533;J&#65533;Ab3&#65533;>P&#65533;&#65533;!&#65533;&#65533;&#65533;4 !)&#65533;1 -g|&#65533;JP &&#65533;&#65533;	&#65533;&#65533;&#65533;&#65533;>I&#65533;e&#65533;&#65533;$p!0:<&#65533;-0
&#65533;&#65533;&#65533;.&#65533;2!x~6&#65533;2&#65533;ZS&#65533;fn&`E7&#65533;&#65533; -&#65533;b&#65533;pp&#65533;&#65533;&#65533;&#65533;B&#65533;&#65533;&#65533;O&#65533;c&#65533;&#65533;z&#65533;&#65533;B&#65533;&#65533;B&#65533;e&#65533;&#65533; &#65533;7&#65533;Y7&#65533;C&#1057;&#65533;9&#65533;&#65533;&#65533; !p]o
(k&#65533;(&#65533;&#65533;F&#65533;'&#65533;&#65533;&#65533;`*&#65533;%c&#65533;  M&#65533;06]&#65533;	&#65533;'&#65533; &#65533;~4&#65533;&#65533;&#65533;=&#65533;'  &#65533;q!&#65533;F&#65533;P&#65533;k&#65533;&#65533;p&#65533;Q&#65533;&#65533;g&#65533;CM?&#65533;*&#65533;&#65533;c&#65533;0\ &#65533;GB!&#65533;%`KE'<&#65533;0&#65533;1&#65533;&#65533;
&#65533;;,&#65533;&#65533;@pv E&#65533;c&#65533; &#65533;6&#65533;c5&#65533;V&#65533;&#65533;&#65533;7&#65533;0&#65533;&#65533;&#65533;&#65533;'hI&#65533;&#65533;b &#65533;Dn&#65533;&#65533;&&#65533;&#65533;&#65533;"&#65533;&#65533; ;&#65533;-&#65533;&#65533;&#65533;&#65533;&#65533;&#65533;7|&#65533;&#65533;0
&#65533;| Q&#65533;&#65533;&#65533; !&#65533;)[F&#65533;&#65533;c&#65533;&#65533;&#65533;d&#65533;&#65533;<&#65533;&#65533;&#65533;q&#65533;&#65533;&#65533;&#65533;`&#65533;&#65533;m}&#1426;l&#65533;M&#65533;&#65533;&#65533;t&#65533;&#65533;5&#65533;q):&#65533;'&#65533;F- 4%0&#65533;47&#65533;&#65533;&#65533; 3`&#65533;&#65533;&#65533;&#65533;&#65533;55
P&#65533;&#65533; &#65533; 7&#65533;A&#864;1}{&#65533;0&#65533;j >&#65533; +a&#65533;&#65533;&#65533;x&#65533; 0&#65533;7&#65533;q&#65533;&#65533;e&#65533;C&#648;h&#65533;s&#65533;&#65533;&#65533;&#65533;2&#65533;E&#65533;&#65533;p&#65533;[&#65533;
&#65533;7&#65533; &#65533;&#65533;&#65533;&#65533;&#65533;9&#65533;@&#65533;"6&#65533;1YK&#65533;.&#65533;5:&#65533;X
K
S$Eb&#65533;P`N&#65533;`x&#65533; 2@=P.&#65533;&#65533;q&#65533;&#65533;2V<&#65533;	`X	?&#65533;!&#1158;3&#65533; 30!&#65533;*`x&#65533;&#65533;&#65533;&#65533;6&#65533;&#162;h$)0&#65533; =&#65533;7 &#65533;T]&#65533;&#65533;b&#65533;#&#65533;&#65533; &#65533;t
+@.D&#65533;5P[&#65533;6 &#65533;'&#65533;&#65533;q/x&#65533;&#65533;<P&#65533;R&#65533;
a&#65533;&#65533;&#65533;&#65533;?&#65533;&#65533;H&#65533;&#65533;&#65533;&#65533;&#65533;d&#65533;C&#65533;&#65533;&#65533;(;Z&#65533;k F&#65533;%o&#65533;&#65533;&#65533;&#65533;p&#65533;&#65533;B&#65533;&#65533;b7-&#65533; &#65533;&#65533;&#65533;&#65533;A&#65533;&#65533;&#65533;&#65533;t&#65533;G&#65533;$j&#65533; `&#65533;&#65533;.}-&#65533;&#65533;j&#65533;	d&#65533;&#65533;&#1185;&#65533;p&#65533;&#65533;%&#65533;h&#65533;&#65533;&#65533;@&#65533;X1&#65533;`3&#65533;(P@@]&#65533;&#65533;)q&#65533;pT&#65533;L&#65533;&#65533;("&#65533;HSh&#65533;&#65533;&#65533;&#65533;q&#65533;bJ&#65533;!&#65533;$@%&#65533;Rt}&#65533;&#65533;4&#65533;x&#3046;f&#65533;&#1072;P'F&#65533; &#65533;:@&#65533;y &#65533;&#65533;x&#65533;7&#65533;Y&#65533;p&#65533;v&#65533;&#65533;E&#65533;HO#+,B\&#65533;JZ&#65533;xO&#65533;&#65533;D&#65533;^&#65533;C&#65533;z&#65533;&#65533;&#65533;&#65533;9&#65533;s &#65533;.&#65533;"Y&#65533;a}&#65533; *&#65533;(`cq'&#65533;b#F&#65533;&#65533;&#65533;&#65533;0 &#65533;&#364;v &#65533;(&#65533;4&#65533;
&#65533;&#65533;"$V&#65533;5g
#&#65533;	&#65533;1/&#65533;A t)&#65533;?&#65533;&#65533; 4&#65533;@&#65533;&#65533;8&#65533;
f3!"RQ&#65533;&#65533;g-0&#65533;7&#65533;A&#65533;u=z
0&#65533;&#65533;cdU
"r 9k*c&#65533;f>pn&&#65533;F&#65533;V{&#65533;&#65533;FX&#65533;&#65533;&#52914;E&#65533;&#1129;&#65533;&#65533;&#65533;&#65533;&#65533;p&#444;&#65533;>x&#65533;09 P*&#65533;&#65533;&#65533;po&#65533;&#65533;*Tn&#65533;c&#65533;&#65533;&#65533;&#65533;W&#65533;i&#65533;y
1&#65533;2c&#65533;&#65533;!p&#65533;wn6b&#65533;&#65533;&&#65533;S=q&#65533; ]!&#65533;0&#65533;&#65533;(<&#65533;tJ&#65533;&#1488;V&#65533;! :V	-p`&#65533;2&#65533;&#65533;\"`j-&#65533;`W4k&#65533; =#&#65533;-&#65533;0&#65533;.&#65533;&#65533;&#65533;&#65533;c8&7&#65533;&#65533;&#65533;p&#65533;&#65533;*=`&#65533;`4`/4&#65533;&#65533;0&#65533;[L&#65533;&#65533;S4E&#65533;D&#65533;&#65533;&#65533;&#254;&#65533;&#65533;+&#65533;&#65533;yQ&#65533;yL&#65533;&#65533;&#1192;,JT&#65533;&#65533;+&#65533;\&#65533;&#65533;LP&#1420;+&#65533;Rwc7\9&#65533;W&#65533;S&#65533;&#65533;F&#65533;Rt&#65533;&#65533;qh@&#65533; &#65533;&#65533; &#65533;F&#65533;&#65533;0	.&#65533;&#65533;(WhjU#K&#65533;Q_&#65533;0'R*&#65533;&#65533;L$m&#65533;&#65533;"&#65533;U}1  &#65533;q&#65533;$:* &#65533;&#65533;2&#65533;'
&#65533;c!&#65533;&#65533;`5t&#65533;uv&#65533;'.&#65533;xw &#65533;h*&#65533;79D&#65533;&#65533; 0N&#65533;&#1779;&#65533;&#65533;9&#65533;X&#65533;Y&#65533;&#65533;C&#65533;&#65533;=&#65533;d"&#65533;&#65533;&#65533;+%&#65533;&#65533;F&#65533;&#65533;&#65533;,D&#65533;&#65533;&#65533;&#65533;,&#65533;5P&#65533;7&#65533;F]&#65533;&#65533;y&#65533;\&#65533;&#65533;&#65533;&#65533;@&#65533;6/ &#65533;H&#65533; &#65533;&#65533;BBE&#65533;4&#65533;&#65533;b4&#65533;*u#q
&#65533;$)&#65533;\cf
!`0J&#65533;H&#65533;&#65533;&#65533;&#65533;&#65533;0&#65533;\&#65533;&#65533;&#65533;p&#65533;=P&#65533;&#65533;&#65533;:f&#65533;AkL&#65533;&#65533;K]n&#65533;;&#2022;B&.&#65533;&#65533;&#65533;	1&#65533;w&#65533;1q&#65533;f*}&#65533;&#65533;&#65533;BYcG6 0n&#65533;k&#65533;&#65533;E&#65533;&#65533;&#65533;&#65533;i&#65533;t&#65533;&#65533;~&#65533;&#65533;@&#65533;&#65533;&#65533;L&#1480;z@&#65533;&#65533;&#1116;z&#65533;<&#65533;&#65533;XV&#1220;&#65533;&#65533;&#65533;"&#65533;&#65533;&#65533;&#65533;"n&#1234;&#65533;&#65533;$&#65533;&#65533;JK &#65533;&#65533;&#65533;&#65533;&#65533;&#65533; &
&#65533;&#65533;_&#992;&#65533;;	&#65533;&#65533;{fR%&#65533;%&#65533;vZ&#65533;{l&#65533;5j&#65533;&#65533;&#65533;p&#65533; &#65533;S&#65533; m&#65533;&#65533;#&#65533;&#65533;	&#65533;f@&#65533;&#65533;:W\3Pk&#65533;&#65533;&#65533;=
q(&#65533;mlf&#65533;&#65533;&#65533;Z&#65533;&#65533;&#65533;0&#65533;&#65533;f&#65533;&#65533;&#65533;&#65533;&#1265;
&#65533;&#65533;&#65533;&#65533;&#65533;wy&#1851;j&#1612;&#65533;}&#65533;:&#1987;)&#65533;&#65533;LD&#65533;&#65533;&#65533;C&#65533;{C&#65533;&#65533;&#65533;&#1312;&#65533;pXDf&#65533;i&#65533;&#65533;P&#65533;f&#65533;&#960;P{&#65533;&#65533; KQ&#65533;~ > &#65533;&#65533;_&#65533;32@6&#65533;pE{&#65533;X8&#65533;&#65533;&#65533;&#65533;&#65533;&#65533;&#65533;/  T&#65533;&#65533; &#65533;Q`	&#65533;+&#65533;UA&#65533;&#65533;&#65533;mJ&#65533;&#65533;:1&#65533;$&#65533;/c&#65533;MI&#65533;&#65533;p&#65533;0~=p&#65533;&0N&#65533;)&#1334;=&#65533;&#65533;zC&#65533;&#65533;&#65533;l&#65533;=&#65533;&#65533;9He;&#65533;&#65533;&#662;*K&#65533;&#65533;-&#65533;&#65533;9&#65533;3&#65533;&#65533;yIC<&#65533; *&#65533;:&#65533; h&#65533;f&#65533;&#65533;An&#65533;&#65533;W&#65533;F&#65533;&#65533;&#65533;&#65533;&#65533;"&#65533;&#1450;&#65533;.&#65533;h~v&#65533;&#65533;&#65533;R-`7 &#65533;&#65533; =&#65533;?"2&#711;&#65533;kq;/T7MaU&#65533;f+Q&#65533;&#65533;&#65533;&#65533;&#65533;&#862;&#65533;&#65533;0&#529;*&#65533;  77&#65533;& &#65533;7&#65533; &&#65533;&#65533;&#65533;	?&#65533;	&#65533;&#65533;&#65533;&#65533;&#65533;&#65533;&#65533;&#65533;&#65533;&#65533;&#65533;&#65533;&#65533;&#65533;&#65533;&#65533;&#65533;&#65533;&#65533;&#65533;&#65533;&#65533;&#65533;&#65533;&#65533;&#65533;&#65533;&#65533;&#65533;&#65533;&#65533;&#65533;&#65533;&#65533;&#65533;&#65533;&#65533;&#65533;&#65533;&#65533;&#65533;&#65533;&#65533;	BB&#65533;&#1108;&#65533;&#65533;&#1110;

&#65533;&#65533;
	&#65533;&#65533;&#65533;$&#65533;,,$&&!!&#65533;&#65533;-nX0"\&#65533;
|X&#65533;&#65533;
/t`&#65533;&#65533;^3$&#65533;&#65533;&#65533;6&#65533;8&#65533;&#65533;&#65533;&#65533;	z&#65533;&#560;&#65533;@&#65533;#T&#65533; B&#65533;T,`(&#65533;`&#65533;&#65533; &#65533;(@&#65533;Zt(&#65533;	4&#413;#J&#65533;QA&o$&#65533;d&#65533;&#65533;'B
&#65533;B&#65533;&#65533;&#65533;L&#65533;6u{&#65533;V&#65533;2&#65533;;&#65533;&#65533;n&#65533;&#65533;x&#65533;&#65533;&#65533;&#759;&#65533;_^&#65533;N#!&#65533;&#65533;N&#65533;&#65533;N[&#65533;#&#65533;i&#1392;!&#65533;|&#65533;&#65533;&#65533;\&#65533; &#65533;,H P&#65533;@&#65533;&#65533;h&#65533; &#65533;	&#65533;&#65533;z\n!!&#65533;,&#65533;&#65533;q&#65533;&#65533;&#65533;&#65533;&#65533;&#65533;a&#65533;+z&#65533;&#65533;&#65533; iib@Db&#65533; &#65533;Q&#65533;&#65533; &#65533;&#65533;kH&#65533;}&#65533;"qT&#65533;&#65533;
&#65533;&#65533;&#65533;:,&#65533;`&#65533;B&#65533;&#65533;&#65533;&#65533;M&#65533;&#65533;$&#65533;&#65533;[u&#65533;&#65533;l&#65533;d37&#65533;[&#65533;&#65533;	[mq&#65533;L&#65533;"]&#65533;&#65533;&#65533;&#1477;f&#65533;&#65533;&#65533;ba]s&#65533;&#65533; &#65533;&#65533;&#65533;VaA&#65533;&#1537;a=3Y4
&#65533;&#65533;Cg&#65533;u&#1411;&#65533;&#65533;0Zi&#65533;H0&#65533;K&#65533; B@&#65533;B&#65533;@&#65533;&#65533;&#65533;&#65533;K&#65533;u&#65533;&#65533;&#65533;p+`0&#65533;=&#65533;
,&#65533;&#65533;u6&#140;dF&#65533;&#65533;&#65533;&#65533;
=X&#65533;&#65533;!&#65533;&#65533;&#65533;&#65533;&#65533;&#65533;&#65533;&#65533;`&#65533;&#65533;&#65533;3&#65533;&#65533;&#65533;&#65533;L&#65533;\B>&#65533;x&#65533;V&#65533;&#65533;&#65533;7&#1952;&#65533;V&#65533;' ,&#65533;!&#65533;&#65533;&#65533;V&#65533;&#65533;LH!+v&#65533;&#43692;&#65533;&#65533;&#65533;,&#65533;z&#776;&#65533;  
H&#65533;&#65533;%&#65533;:hY
&#65533;&#65533;&#65533;&Hf&#65533;&#65533;&#65533;&#65533;9$&#65533;&#65533;9&#65533;F&#65533;&#65533;&#65533;&#65533;&#65533;N&#1552;&#65533;&#65533;&&#65533;&#65533;%4&#65533;
X&#65533;Bf&#65533;95:&#65533;&#65533;&#65533;&#65533;:&#65533;`Ai&#65533;&#65533;&#65533;&#65533;&#65533;&#65533;&#65533;K&#65533;u&#65533;&#65533;8&#65533;i&#16986;&#65533;h&#1310;&#65533;&#65533;\&#65533;	6$&#65533;&#65533; &#65533;TC&#65533;&#65533;4&#65533;+b
&#65533;
&#65533;&#65533;&#65533;h@bN"1v&#65533;j&#65533;&#65533;(&#65533;&#65533;&#65533;&#65533;&#65533;&#65533;J&#65533;&#65533;ia#&#65533;$&#65533;&#65533;1&#65533; p&#65533;Bxs&#65533;	P&#65533;@&#65533;&#65533;&#65533;&#65533;e &#65533;x&#65533;&#65533;`@
&#493845; h&#65533;?&#65533;Z&#65533;C&#65533; &#65533;&#65533;&#65533;&#65533;$H&#65533;&#65533;&#65533;C&#65533;&#65533;&#65533;4&#65533;&#65533;?&#65533;%&#1369;i@(=-`&#65533;		b&&#65533;,&#65533;OGc&#65533;&#65533;&#65533;K&#1186;3&#65533;&#65533;&#65533;b1&#65533;r+&&#65533;n&#65533;&#65533;[&#65533;\j1&#65533;&#65533;&#65533;&#65533;&#65533;&#65533;&#65533;&#65533;.z &#65533;BL&#65533;&#65533;&#65533;&#65533;&#65533;&#65533;&f&#65533;&#65533;"&#65533;Z7<ci&#65533;&#65533;&#65533;f&#65533;&#65533;O&#65533;&#65533;C&#65533;4R&#65533;&#65533;P&#1600;&#65533;&#65533;8}&#65533;	8iBA&#65533;&#1464;&#65533;&#1647;&#65533;&#1602;>x&#65533;9J 	=EwZ&#65533;&#65533;/&#65533;[O,&#65533;M&#65533;&#65533;rI&#65533;&#65533;@&#65533;&#65533;`&#65533;V&#65533;4c&#65533;3)&#65533;&#65533;d~@&#65533;&#65533;1&#65533;&#65533;&#65533;&#65533;$&#65533;N)&#65533;c&#65533;\N&#65533;&#65533;Y&#65533;&#65533;\&#65533;&#65533;Z&#65533;&#65533;NA&#65533;&#65533;Y,1&#65533;&#65533;B&#65533;&#65533;&#65533;&#65533;&#65533;p8{&#65533;&#271;p&#65533;&N&#65533;M#B&#65533;6s&#65533;&#65533;l&#754;&#65533;&#65533;:&#65533;&#65533;&#65533;&#65533;H6&#65533;A&#65533;Lc0&#65533;&#65533;b&#65533;hh&#65533;&#65533;&#1176;D*
3&#65533;&#65533; d&#65533;&#65533;{s&#65533;&#65533;&#65533;V&#65533;0p(
&#65533;&#65533;2)h&#65533;P&#65533;#&#65533;&#65533;"*&#65533;&#65533;&#65533;&#65533;%&#65533;!Y&#65533;2&#65533;&#65533;>&#65533;qe&#65533;&#65533;&#708;D&#65533;:&#65533;&#899;&#65533;&#65533;&#65533;W~5&#65533;7ZB&#65533;!\#&#65533;&c1b&#65533;&#65533;&#65533;	&#65533;&#65533;&#65533;&#65533;i"&#65533;&#65533;J8L&#65533;? &#65533;&#65533;$8&#65533;&#65533;$&#65533;&#65533;&#65533;b9&#65533;"&#65533;r &#65533;&#65533;&#65533;PKj^&#65533;A&#65533;Qze&#65533;&#65533;&#65533;[&#65533;	 &#65533;F&#65533;&#65533;&#65533;3&#65533;1&#65533;N+!$&#65533;Y&#65533;&#65533;&#65533;4&#65533;t&#65533;&#65533;?&#65533;&#65533;&#65533;&#65533;&#65533;&#65533;&#65533;8gQ:Xl&#65533;&#65533;&#65533;;&#65533;a#9P(P&#65533;!&#65533;&#65533;&#65533;&#65533;p&#65533; &#65533; $&#65533;&#65533;&#65533;!&#65533;#&#65533;+D>&#65533;&#65533;B&#65533;&#65533;&#65533;; 2qh&#65533;$j&#65533;NB&#65533;8&#65533;g&#65533;&#65533;&#65533;l>j&#65533;h4&#65533;&#65533;&#65533;dH&#65533;Ch&#65533;&#65533;&#65533; &#65533;c4=!&#65533;&#65533;8gEo&#65533;&#65533;&#65533;&#65533;ol&#65533;rx$&#65533;!%X
&#65533;&#65533;&#65533;@j,H&#65533;9t&#65533;S&#65533;&#1318;1 IL&#65533;Ee&#1610;@aJO&#65533;&#65533;&#65533;&#65533;`&#65533;W4&#65533;&#65533;K&#65533; ~b<&#65533;*c&#65533;&#65533; &#65533;Hk'&#65533;&#65533;&#65533;N&#65533;-&#65533;h&#65533;&#65533;BtM,&#65533;&#65533;&#65533;0\&#65533;&#65533;&#65533;&#65533;&#65533;O&#65533;&#65533; 5f&#65533;(2`c`&#268;kjl~4&#323;z&#65533;&#65533;R&#65533;T&#65533;&#65533;&#65533;,fcU&#65533;&#65533;&#65533;#&#65533;Ua4&#65533;&#933;&&#65533;&#65533;0&#65533;v&#1045;_."&#65533;&#65533;`&#65533;&#65533;&#65533;2&#65533;z>b~&#65533;@Q=)'&#65533;&#65533;mexf3&#65533;Yq&#65533;&#65533;G&#65533;&#65533;G8z&#65533;iL K&#65533;&#65533;C6&#65533;&#65533;&#65533;T&#65533;3&#65533;&#65533;6&#65533;&#65533;&#65533;&#65533;&#65533;K(,k@&#65533;q&#65533;&#65533;"d&#689;QID%&#65533;&#65533;f&#65533;&#65533;^&#65533;&#65533;&#1244;&#65533;jY!=+&#1679;A(%jlZ,&#65533;L&#65533;j&#65533;&#65533;*&#65533;&#946;0Q&#65533;&#65533;&#65533;m#Q&#65533;2&#65533;&#65533; \W&#65533;{	Lj&#65533;&#65533;R&#65533;f&#65533;1&#65533;&#65533;&#65533;r&#65533;dD!&#65533;&#65533;&#65533;&#1713;Q2&#65533;!&#65533;<&#65533;&#65533;K`&#65533;T$&#65533;&#65533;&#65533;Nv&#65533;0&#65533;&#65533;` &#65533;&#65533;&#65533;&#65533;&#65533;&#65533;&#65533;&#65533;&#65533;&#27386;&#1062;3B8&#65533;&#65533;&#65533;&#65533;&#65533;?i&#65533;fF&#65533;&#65533;aa#|&#65533;&#65533;,&#65533;&#65533;_&#65533;B&#65533;&#65533;&#377;&#65533;a&#65533;BaV&#65533;&#65533;&#65533;R&#65533;R&#65533;&#65533;V&#65533;@&#65533;.aF&#65533;{&#65533;&#806;6f&#65533;N@	ad3G&#65533;&#65533;&#375;&#65533;`&#65533;&#65533;QUB&#65533;P&#65533;&#65533;&#65533;h&#65533;U&#65533;H&#65533;&#65533;&#65533;&#65533;Q&#65533;jd'fcn&#65533;&#65533;
&#65533;<f&#65533;&#65533;-&#65533;V&#65533;&#65533;L@
&#65533;&#65533;&#65533;&#65533;&#65533;;&#65533;iE&#65533;K`&#65533;&#65533;&#65533;b&#65533;&#65533;&#65533;&#65533;j&#65533;8&#65533;i&#65533;&#65533;&#65533;&#1424;D%&#65533;&#65533;FX&#65533;E&#65533;&#65533;./&#65533;d&#65533;&#65533;F;&#65533;&#65533;*&#65533;&#65533;O72&#670;B&#65533;&#65533;,:=&#65533;&#65533;&#65533;B&#65533;&#65533;&#65533;&a&#65533;&#65533;Vx&#65533;Wm&#294;3&#65533;bK<u&#65533;k&#65533;&#65533;`&#65533;	&#65533;&#65533;E&#65533;:2[#v&#65533;M]&#65533;y&#65533;&#65533;&#65533;T&#65533;&#65533;8b&#65533;a&#65533;&#65533;&#65533;H&#65533;&#65533;&#65533;&#1175;&#65533;1z&#65533;[|C&#65533;`&#65533;&#65533;&#1613;k&#65533;&#65533;t&#65533;~a&#65533;&#65533;&#65533;&#65533;&#65533;&#65533; &#65533;y&#65533;v^&#65533;r&#65533;z&#65533;.&#65533;t&#65533;&#65533;`&#65533;&#65533;)&#1684;	8&#65533;&#65533;R&#65533;&#65533;K
&#65533;rl&#65533;&#65533;(&#65533;%&#65533;2@^cB&#65533;e&#65533;&#65533;&#65533;&#65533;&#375;&#65533;u&#65533;<z&#65533;-3&#65533; %}&#554;&#65533;&#653; &#65533;&#65533;&#65533;&#65533;&#65533;z&#65533;&#65533;&#65533;P &#65533;&#65533;nd&#65533;1&#65533;&#1738;#11j&#65533;&#65533;&#65533;&#25625;&#65533;&#65533;&#65533;<Sv}&#65533;!c&#65533;Q&#65533;&#65533;J%&#1064473;&#65533;&#65533;&#65533;&#65533;u&#65533;&#65533;K+&#65533;&#65533;&#65533;{&#65533;@N&#65533;&#65533;&#65533;q=&#65533;}0&#65533;(&#65533;"S&#65533;v7&#65533;w&#65533;|dS1&#371;&#65533;0&#65533;j&#65533;&#65533;T3&#65533;+&#65533;/&#65533;&#65533;ei&#65533;&#65533;a&#65533;W&#65533;&#65533;&#1915;&#65533;[&#65533;h&#65533;&#65533;mB&#36070;`&#65533;1La&#518;&#30248;&#65533;&#1022;&#65533;&#626;@&#65533;&#65533;&#65533;/}>R&#65533;&#65533;&#65533;!`&#65533;2{=jQ&#65533;Fbw#&#65533;2>6&#65533;&#65533;xJ->&#65533;&#65533;&#65533;45R&#65533;&#65533;&#65533;/&#65533;&#65533;V&#65533;&#65533;kt'Y6&#65533;|&#65533;&#65533;q;&#65533;Y&#65533;"Z&#65533;vYZ&#65533;}8&#65533;&#65533;2z&#65533;w*&#65533;&#65533;&#65533;g.Yr4G 2tj&#65533;b&#65533;&#65533;+B)&#65533;,&#65533;X,&#65533;+7;@ &#65533;Uwl&#65533;&#65533;&#65533;Yr&#65533;uX&#65533;&#65533;9&#65533;G&#65533;DX&#65533;&#65533;&#65533;H~&#65533;ai&#65533;&#65533;P&#65533;~&#65533;&#65533;bv&#65533;&#1621;&#65533;sg&#65533;&#65533;+<&#65533; D&#65533;"&#65533;&#65533;&#65533;&#65533;aMY&#65533;?&#65533;e &#65533;&#65533;&#65533;&#65533;g_W&#451;&#886;cA_&#1670;}Fx&#65533;x&#65533;_&#65533;!K(d&#65533;&#65533;Mw&#65533;&#65533;fcr&#65533;	&#65533;1n&#16766;&#65533;W&`_&#65533;w&#65533;&#65533;t&#65533;&#65533;#yxTZ&#65533;&#65533;t	hm?&#65533;,#2C&#65533;&#65533;&#65533;8&#65533;s+_ r0&#65533;&#65533;&#65533;&#65533;|&#65533;&#65533;N&#65533;x+N&#65533;RuU8&#65533;4Gr&#65533;&#65533;fuG&#65533;&#65533;&#65533;E"&#65533;fY&#65533;6&#65533;~H&#65533;&#648;&#65533;_g&#65533;H8&#65533;&#65533;&#65533;&#65533;5*&#65533;&#65533;&#65533;&#65533;p&#65533;&#65533;&#65533;h&#65533;N&#1549;i&#65533;&#65533;wH&#65533;S&#65533; 3_<&#65533;M&#65533;%&#65533;&#65533;P&#65533;&#65533;&#65533;&#65533;&#65533;~&#65533;&#519;E&#65533;&#65533;&#65533;&#65533;t&#65533;&#65533;W_&#65533;8h&#65533;&#65533;&#65533;&#65533;@&#65533;&#65533;z&#65533;R"&#65533;G+hx&#65533;&#65533;&#335;&#65533;&#65533;q&#65533;&#1283;&#65533;&#65533;9&#65533;B2L&#65533;&#65533;&&#65533;&#65533;&#65533;:&#65533; 2&#1846;B&#65533;$G &#65533; C&#65533;&#65533;&#128;=EH&#1383;&#65533;&#37985;em&#40270;9&#65533;4&#65533;!&#65533;(iR7y&#65533;&#65533;&#65533;<H_&#65533;&#1992;	P&#65533;@&#65533;&#147;&#65533;UHG&#24979;&#65533;&#65533;&#65533;&#65533;X&#65533;P&#65533;&#65533;&#65533;}&#65533;&#65533;&#65533;&#65533;&#65533;N&#65533;q&#65533;Rr&#65533;&#65533;n&#65533;R&#65533;DZ&#65533;&#1235;;&#65533;S&#65533;&#65533;&#65533;c&#65533;&#65533;(&#65533;n&#65533;&#65533;&#65533;z{&#65533;&#65533;&#65533;q&#65533;}&#65533;1"=&#65533;1&#65533;&#65533;&#65533;&#65533;&#65533;1&#65533;EZ	I$f2i&#65533; .&#65533;S&#65533;&#65533;&#65533;&#65533;&#65533;&#65533;&#65533;;E}u(&#65533;&#65533;F2&#65533;w&#65533;&#1623;&#65533;&#65533;C&#65533;&#65533;&#65533;&#65533;x&#65533;)I&#65533;&#65533;&#531;O	&#65533;&#65533;&#65533;&#65533;&#65533; &#65533;&#65533;)&#65533;m&#65533;M7Y&#65533;Yc&#65533;&#198;&#65533;V+&#65533;&#65533;9D&#65533;&#65533;&#65533;w&#65533;&#65533;}X&#65533;&#65533;&#65533;Y&#65533;pz#&#65533;19m&#65533;x&#65533;U	&#65533;&#65533;&#65533;t&#65533;y&#65533;=)i*I&#65533;&#65533;i&#65533;&#1721;&#65533;&#65533;&#65533;&#65533;I&#65533;&#65533;&#65533;&#65533;&#65533;`&#65533;&#65533;&#65533;F&#65533;&#65533;&#65533;qu&#65533;z&#605;&#65533;&#65533;&#65533;&&#1246;&#65533;&#65533;:x&#65533;&#65533;8y&#65533;xzsqz&#65533;	&#65533;&#65533;&#65533;&#65533;&#65533;&#65533;A&#65533;$&#65533;&#65533;&#65533;y&#65533;&#65533;1&#65533;&#606;MI&#65533; &#1696;
Y'&#65533;&#65533;&#65533;&#1684;9J&#65533;9"&#148;&#65533;&#65533;&#1697;&#65533;z&#65533;H&#65533;y&#65533;.i&#65533;&#1628;&#65533;&#65533;*T&#65533;mVy&#65533;&#65533;&#65533;m
&#1548;&#65533;&#65533;6z&#65533;&#65533;&#452;&#65533;&#65533;&#65533;g&#65533;&#65533;&#65533;&#65533;Sm&#65533;&#65533;B:&#65533;&#65533;X&#65533;i&#65533;&#65533;&#65533;9&#65533;X&#65533;D&#1700;Bz&#65533;&#65533;&#65533;}@&#65533;&#65533;NZ&#65533;V&#1690;J8&#65533;&#65533;y&#65533;@ !&#65533; H ,	   &#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0;&#162;&#65533;&#65533;&#65533;&#65533;&#65533;&#65533;&#65533;&#65533;&#65533;&#1564;&#65533;&#1181;&#65533;&#65533;&#1086;&#65533;&#65533;&#65533;&#65533;&#65533;&#65533;&#65533;&#65533;&#65533;&#65533;&#65533;&#65533;&#65533;&#65533;&#65533;&#1688;&#65533;&#65533;&#65533;&#65533;&#65533;&#65533;&#65533;&#1087;&#1798;&#65533;&#65533;(&#65533;&#65533;"x&#65533;2=+8&#65533; &#65533;V&#65533;I&#65533;H&#65533;b&#65533;&#65533;0&#65533;r/^&#65533;W&#65533;9H&#65533;&#65533;&#65533;S&#65533;\&#65533;2#&#65533;&#65533;&#65533;&#65533;kSI&#65533;&#65533;&#44610;&#1056;&#65533;&#863;&#65533;.&#65533;S&#65533;&#65533;&#662;H&#65533;*&#65533;h&#65533;&#65533;PA2q&#65533;&#65533;)N&#65533;&#65533;=&#65533;&#841;&#65533;&#65533;&#1317;`&#202;-w&#65533;P?&#65533;V&#65533;R]&#65533;-&#65533;&#65533;W&#65533;"D&#65533;&#65533;&#65533;&#65533;&#797;D&#65533;
&#759;&#65533;_U&#65533;F&#65533;&#65533;5&#65533;NoV&#65533;&#65533;
k&#65533;D0|&#65533;q^&#65533;&#65533;j&#65533;&#65533;9&#65533;&#1116;	&#1138;&#858;&#65533;&#65533;&#65533;&#599;&#1754;T&#65533;C&#65533; b&#65533;L&#65533;+&#1757; &#65533;,&#1785;&#65533;o&#65533;&#65533;&m;&#65533;<&#65533;V5&#65533;&#1387;&#65533;&#65533;i:r&#65533; &#65533;&#65533;VH&#65533;q&#65533;i&#65533;&#65533;O&#65533;%B&#65533;&#65533;&#65533;&#1622;&#65533;&#65533;&#65533;&#65533;&#65533;&#65533;&#65533;>&#65533;N&#65533;&#65533;%O~&#65533;&#65533;&#65533;&#65533;&#65533;u&#65533;&#65533;|&#65533;-&\y&H&#65533;S&#65533;&#65533;u{&#65533;&#65533;&#65533;&#65533;N&#65533;&#65533;&#65533;df&#65533;&#65533;&#477;&#65533;&#65533;u&#65533;&#65533;&#65533;z&#65533;&#65533;\&#65533;M]e*&#65533;&#65533;&#65533;<&#65533;Kb&#65533;&#65533;l&#65533;&#65533;a&#1936;&#65533;&#65533;7`&#65533;D&#65533;&#65533;i&#65533;&#65533;&#65533;&#65533;d&#65533;x&#1801;&#65533;&#65533;|&#65533;&#65533;&#65533;Uf0f&#65533;&#65533;)A&#65533;&#65533;&#65533;&#65533;&#65533;W&#65533;;b5W&#65533;	$&#65533;	(&#65533;@&#65533;&#65533;E&#65533;&#65533;r&#65533;&#65533;\&#65533;L&#65533;&#65533;&#65533;l&#65533;)	&#65533;i!j &#65533;&#65533;$&#65533;	&Q[&&#65533;&#65533;(&#65533;&#1128;&#65533;i&#65533;!&#65533;a&#65533;&#65533;&#65533;&#65533;&#65533;&#421;&#65533;~&#65533;&#1904;&#65533;7&#65533;&#65533;&#65533;\&#65533;
&#65533;gd&#65533;F&#65533;\B$&#65533;^&#65533;j&#65533;g&#65533;r&#65533;&#65533;z&#65533;&#65533;e&#65533;H&#65533;nX.&#65533;&#65533;F&#65533;d&#65533;?&#65533;T8b&#65533;rQ&#65533;&#2027;&#65533;&#65533;Fj&#65533;&#65533;&#1952;&#65533;B(`&#65533;&#65533;&#65533;&#65533;&#14067;&#65533;*EP&#65533; &#65533;&#65533;
&#65533;&#65533;7XX&#65533;&#51336;Us&#65533;&#65533;U&#65533;e&#65533;&#65533;koC&#65533;~)]&#65533;"&#423;&#65533;&#65533;&#1573;)*&#65533;G&#1930;m&#65533;B &#65533;&#65533;j&#65533;c&#65533;" D&#179;&#65533;q&#65533;n
&#65533;q&#65533;v;ks@&#65533;&#65533;r&#65533;&#1788;&#65533;&#65533;I&#65533;&#65533;<V&#65533;&#65533;H&#65533;&#65533;%&#65533;uplE&#65533;&#65533;r7c'&#65533;?&#65533;&#65533;&#65533;&#65533;k[&#65533;&#65533;&#65533;k&#65533;#&#65533;&#65533;&#65533;	1&#65533;&#65533;&#65533;&#65533;ll]&#65533;&#65533;
&#65533;&#65533;&#65533;R&#65533;&#65533;&#65533;d&#65533;&#65533;&#1431;&#65533;&#65533;X2&#65533;7&#65533;&#65533;4;{&#65533;-&#65533;>*Lm&#65533;F&#1754;&#1342;&#1706;&#65533;&#65533;j&#65533;&#65533;7&#65533;&#65533;&#65533;&#65533;&#65533;&#65533;8&#65533;&#65533;&#65533;&#65533;&#65533;&#65533;&#65533;&#65533;T&#65533;/&#65533;S&#1624;&#65533;&#65533;?&#65533;8&#65533;uZ3&#40182;&#65533;&n&#65533;r&#65533;&#283;N&#65533;[&#65533;&#65533;&#65533;&#998;&#65533;&#1238;&#65533;0&#65533;X&#65533;&#65533;&#65533;K&#65533;-&#65533;&#65533;&#65533;&#65533;&#65533;gd&#65533;J&#65533;)*&#65533;&#65533;K&#65533;&#65533;&#65533;&#65533;&#65533;&#65533;l&#65533;&#65533;&#65533;&#65533;r&#65533;&#65533;&#65533;k&#65533;&#65533;&#65533;&#1318;;&#65533;&#65533;&#65533;.&#65533;&#65533;
@\z&#65533;E&#65533;&#65533;&#65533;.&#65533;p&#65533;?&#65533;&#934;&#65533;N&#65533;&#65533;4&#65533;&#1718;&#65533;&#65533;&#65533;8&#65533;&#65533;v&#65533;&#65533;v&#65533;t<2U&#65533;+&#65533;&#65533;W&#65533;&#65533;&#65533;&#65533;l&#65533;"9 0&#65533;&#65533;(&#1397;&#1061;.Mo*\&#65533;t&#65533;*&#65533;a-b&#65533;\&#65533;F?&#65533;&#65533;P&#65533;$L&#65533;&#65533;7&#65533;&#65533;&#65533;&#65533;U&#65533; &#65533;jg-&#65533;	&#65533;g&#65533;+^&#65533;0u&#65533;&#65533;0&#65533;(&#65533;M&#65533;&#65533;&#65533;&#65533;&#65533;DI&#729;&#65533;&#31395;5&#65533;&#65533;&#65533;vv&#65533;[&#65533;&#65533;&.&#65533;P@&#65533;
&#65533;&#65533;&#65533;&#65533; i?&#65533;_&#65533;|&#65533;&#132;&#65533;0~&#1537;&#65533;&#65533;&#22917;,p&#65533;&#65533;a&#65533;&#65533;#&#65533;|@&#65533;I]&#65533;%&#65533;^&#65533;h&#65533;&#65533;&#65533;s"&#65533;&#65533;O&#65533;&#65533;&#605;lPF+&#65533;q;`&#6902;&#65533;&#65533;&#65533;&#65533;0|? &#65533;"&#65533;GX&#65533;I&#65533;W&#65533;&#65533;r&#65533;o&#65533;&#65533;l&#42132;&#65533;'Q&#65533;5i&#65533;,I&#65533;U&#65533;&#341;&#65533;\&#65533;&#65533;#X)2Y\&#65533;&#65533;2HF&#65533;&#65533;QZ&#65533;&#65533;c&#65533;f&#65533;&#65533;S&&#65533;{&#65533;&#1304;2&#65533;&#1574;r&#65533;&#65533;&#65533;&#1224;i&#65533;Pv&#65533;Oq2&#65533;&#65533;&#65533;&#65533;&#52310;&#65533;&#65533;]\&#65533;&#65533;&#65533;&#65533;x&#65533;&#65533;&#65533;'&#65533;F&#65533;u+c&#65533;&#65533;&#65533;)&#65533;5W&#65533;&#65533;&#668;V%&#65533;&#65533;&#65533;&#65533;&#65533;3W&#65533;L&#65533;&#65533;&#65533;&#65533;# &#65533;&#65533;&#65533;JX&#65533;&#65533;&#65533;&#808;&#1564;W&#45672;&#65533;_&#65533;F&#65533;#&#65533;&#65533;&#65533;"&#65533;&#65533;&#65533;&#65533;m&#65533;&#65533;k&#65533;M(8&#65533;&#422;>&#65533;&#65533;>&#65533;&#65533;iv&#65533;&#65533;)dX&#65533;&#65533;CEs&#65533;&#65533;g8&#65533;&#65533;&#65533;$&#65533;G&#65533;M&#65533;PU&#65533;&#65533;W&#65533;@&#65533;Zy&#65533;
_&#65533;&#65533;Aaf0&#65533;c&#65533;2=V8&#65533;&#65533;]&#65533;L&#65533;(KX5Sm&#65533;tD&#65533;&#65533;'V&#65533;&#65533;&#65533;M|Kl&#65533;4k^r&#65533;K
&#65533;&#65533;Rt&#65533;&#65533;&#65533;gr~&#65533;j&#65533;&#65533;@&#65533;@hf>&#65533;)3[h&#389;&#65533;pOBS&#65533;dy&#65533;PF&#65533;&#65533;&#65533;U&#65533;L&#65533;&#65533;&#65533;&#65533;&#1051;5mX&#65533;&#65533;&#1507;&#65533;U&#65533;&&#65533;,&#65533;&#65533;7&#65533;=&#65533;&#65533;&#65533;K&#65533;b&#65533;&#65533;&#65533;&#65533;&#65533;8&#8973;?s&#65533;&#65533;&#65533;&&#807;&#65533;cS&#65533;&#65533;:V2I&#65533;&#65533;&#65533;&#65533;w&#65533;&#65533; !&#1044;I;-n&#65533;~&#65533;
Y&#65533;>&#65533;.&#65533;&#65533;]&#65533;l&#65533;u&#65533;&w&#1289;|&#65533;&#65533;[&#65533;&#65533;&&#65533;&#65533;&#65533;+&#65533;N&#65533;t[5M&#65533;>&#375;&#65533;&#65533;o&#65533;X&#65533;atg&#750;Sy&#65533;?
A&#65533;&#65533;&#65533;&#65533;x&#65533;1b&#660;Li&#65533;&#596;&#65533;Kh&#65533;T&#65533;s&#65533;&#65533;&#65533;;&#65533;&#65533;\x&#65533;&#65533;&#65533;&#65533;&#65533;F&#65533;Nd&#65533;[>p&#65533;rc&#65533;3&#65533;e&#65533;W&#65533;&#65533;q&#65533;: &#65533;  !&#65533;&#65533;x&#65533;T&#530;&#65533;]&#65533;&#65533;&#65533;&#65533;&#65533;u&#65533;`&#65533;.&#65533;TD&2*&#65533;   h&#1026;&#678;[&#65533;:&#65533;!g=&#65533;&#221;&#65533;&#65533;&#65533;/BIG&#65533;J,&#65533;l Pk&#65533;&#65533;HS&#65533;&#65533;&#65533;K2&#65533;u&#65533;K&#65533;&#65533;U&#65533;n&#65533;&#65533;&#65533;&#65533;&#65533;&#65533;&#65533;]&#65533;&#65533;pup$HI&#65533;&#1284;M&#65533;.&#65533;&#65533;&#65533;i&#65533;&#65533;&#65533;&#65533;'/k&#1611;&#65533;&#65533;&&#65533;&#65533;&#65533;&#65533;8&#65533;'&#1483;&#65533;w&#65533;g&#65533;5/&#65533;&#65533;&#65533;@&#65533;HC}-&#65533;:>a&#65533;&#65533;&#65533;G&#65533;R&#65533;4&#65533;&#65533;&#65533;&#65533;&#65533;iC_y]&#65533;&&#1308;&#65533;&#65533;[&#65533;z.&#65533;&#65533;B&#65533;&#65533;G?k&#65533;#&#65533;
=j-&#65533;T>#r&#65533;;&#65533;&#1349;Y&#65533;n&#65533;&#65533;&#65533;&#65533;&#65533;&#65533;&#65533;I%&#65533;&#65533;bj]&#65533;[oe:63&#65533;&#65533;&#65533;1F&#1456;i&#65533;&#65533;&#65533;]&#65533;&#65533;&#65533;&&#65533; &#1678;&#65533;&#65533;&#65533;{!/zH33&#65533;a&#65533;	`&#1678;&#65533;p&#65533;p&#1874;_&#1241;Ntd
&#65533;&#65533;&#65533;&#65533;k&#65533;0&#6592;&#65533;|9&#65533;{&#65533;5&#65533;&#65533;'={&#65533;&#65533;&#65533;Bs]'&#65533;^$1&#65533;n&#65533;UnZK2&#65533;	N&#65533;&#65533;&#1154;&#65533;&#65533;&#65533; &#65533;&#65533;H%/mN&A<&#65533;&#65533;&#65533;@ #&#65533;&#65533;X&#65533;ns[P&#1637;28&#65533;heW`n&#65533;&#65533;&#65533;&#1520;&#65533;&#65533;Lt mx&#65533;+t&#65533;E&#65533;r&#65533;&#65533;&#1316;&&#65533;&#65533;+&#65533;0&#65533;&#65533;Y&#65533;&#65533;&#65533;R&#65533;t&#65533;&#65533;&#65533;J&#65533;x&#65533;f&#65533;&#65533;&#65533;&#65533;t&#65533;&#65533;L|&#65533;
&#65533;z2&#65533;C&#65533;?! &#65533;H&#65533;&#65533;&#65533;&#65533;0&#65533;&#65533;D&#65533;&#65533;#G&#65533;&#1833;*&#65533;&#65533;&#65533;l&#65533;P&#65533;zXx&#65533;t&#65533;&#65533;&#65533;&#65533;n&#810;&#65533;o&#65533;&#65533;E&&#65533;&#65533;&#65533;&#65533;&#65533;&#65533;n&#65533;JV]T&#65533;&#65533;yR&#65533;n&#65533;&#1511;:&#65533;OVH@&#65533;&#65533;&#65533;`&&#65533;&#65533;&#65533;@&#65533;&#65533;<&#65533;&#65533;Ti&#65533;`&#65533;{&#65533;Wp&#65533;&#65533;0&#65533;!e`&#65533;_&#65533;C	&#65533;|&#65533;3y:&#65533;\2&#65533;p'U-&#65533;V.+&#65533;1Y&#65533;l&#65533;&#65533;h&#65533;f]P&!&#65533;&#65533;#]wG*h-&#65533;&#65533;b%&#65533;&#65533;1&#65533; &#65533;{$&#65533;z&#65533;' &#65533;&#65533;~&#65533;'%&#65533;VA&#65533;lyRy&#65533;&#65533;W&#65533;&#65533;YuaO&#65533;|AG_(&#65533;!&#65533;v|&#65533;&#65533;-sCO-t8 Z&#65533;r &#65533;&#65533;&#65533;w&#65533;Sm&#65533;z&#65533;'3&#65533;&#65533;[D&#65533;=p n8&#65533;&#65533;w	1@ v&#65533;v&#65533; &q]&#65533;&#65533;J-A&#65533;2&#65533;&#65533;rK&#65533;k&#65533;&#65533;YQ&#65533;>&#65533;h&#65533;&#65533;D&#65533;&#65533;fS&#65533;&#65533;&#65533; &#65533;v`&#65533;g7Wy9FJ&#65533;F &#65533;V<&#65533;g&#65533;&#65533;e~&#65533;&#65533;&#65533;7&#65533;0v(:&#65533;>&#65533;e#&#65533;&#65533;&#65533;&#65533;@ &#65533;y( &#65533;&#65533;&#65533;&#65533;&#65533;&#65533; &#65533;"&#65533;Bi&#392;r&#65533;O&#65533;&#65533;E> G&#65533;&#65533;O$$&#65533;&#65533;s&#65533;&#65533;&#65533;r"&#65533;&#65533;w`&#65533;3&#65533;fM&#65533;&#65533;&#65533;]&#65533;&#65533;0&#65533;Vd&#65533;Rg&#65533;y!0i&#65533;&#65533;#&#65533;&#65533;&#65533;&#65533;`R&#65533;V&#65533;h&#65533;&#65533;&#65533;&#65533;&#65533;&#65533;# l&#65533;
. kX&#65533;]2$&#65533;&#65533;`&#1159;.T$`&#65533;$<6&#65533;\&#65533;Q&#65533;f&#65533;&#65533;&#65533;&#1624;f)&#65533;&#65533;r&#65533;tE&#65533;&#65533;$j&#65533;&#65533;$&#65533;r&#65533;u$e&#65533;
&#65533;&#65533;#`u8n&#65533;&#65533;<&#65533;z&#321;	&#65533;&#65533; &#65533;&#65533;&#65533;. &#65533;' $0}&#33449;w&#65533;&#65533;&#65533;g(&#1365;UH&#65533;gl*L&#65533;0&#65533;&#65533;&#65533;&#65533;^[&#65533;)fQY&#65533; &#1889;&#65533;(R&#65533;&#65533;g~&#65533;c&#65533;&#65533;F&#65533;!mf<&#65533;&#65533;.X1ak'{0Wb&#65533;&#65533; !06g&#65533;&#65533;61U\Q&#65533;@&#65533;&#65533;  &#65533;8&#65533;~8&#65533;&#65533;J&#65533;&#65533;d
&#65533;&#65533;&#65533;dLh>&#65533;&#65533;&#65533;:4&#65533;8&#65533;W0&#65533;&#65533;&#65533;2'&#65533;&#65533;di$&#65533;&#1296;&#65533;&#65533;V7&#65533;&#65533;&#65533;&#65533;S^&#65533;&#65533;Np	iP &#65533;&#65533;$&#65533;8yN21#!&#65533;&#65533;"&#65533;&#65533;X&#65533;&#65533; &#65533;&#65533;&#65533;&#65533;UR"r]Cd&#65533;&#65533;&&#65533;&#65533;g&#65533;u,h~&#1200;<&#65533;&#65533;k1AF&#65533;&#65533;47&#65533;&#65533;AF#&#65533;D &#65533; Uus&#65533;D&#65533;1X&#65533;&#65533;
&#65533;&#65533;&#65533;&#65533;&#65533;@st&#65533;&#65533;GgDq6!&#65533;&#65533;y&#65533;&#65533;&#65533;B&#65533;NY+&#65533;0&#65533;87W&#65533;MLS`&#65533;vCDN&#65533;A&#65533;&#65533;&#65533; &#65533;&#65533;&#65533;.&#65533;#}&#65533;R&#65533;&#65533;g&#65533;&#65533;'&#65533;6m&#65533;&#1108;]Yz&#65533;grt&#65533;&#65533;20&#65533;&#65533;&#65533;3&#65533;u&#65533;w&#65533;j{a&#65533;{WHd^:+&#65533;0f&#65533;HM3&#65533;&#65533;&#65533;,wDX&#65533;&#65533;@U% %&#65533;	>&#65533;&#65533;Fj"<W&#65533;.A&#65533;&#65533;(6)0Y p]&#65533;0"&#65533;&#65533;{3$&#65533;&#65533;%A&#65533;&#65533;%&#65533;S1&#65533;J&#65533;YQ&'&#65533;&#65533;&#65533;p&#65533;d\&#65533;"\~&#356;c&#65533;&#599;&#65533;)&#65533;S&#65533;ci$&#65533;&#65533;-
&#65533;\SM&#65533;&#65533;&#65533;&#65533;t&#65533;"M&#1442;shms8&#65533;	&#65533;&#65533;P&#65533;&#65533;2g&#65533;&#65533; A&#65533;(
4#&#65533;I&#65533;&#65533;A&#65533;W"&#65533;W&#65533;&#35201;rU;&#65533;VR&#65533;&#65533;0m$T&#65533;k<&#65533;+&#65533;&#65533;&#65533;z&#65533;&#65533;k&#65533;:7&#65533;&#65533;]&#1314;L]&#65533;=u&#65533;{&#65533;~&#65533;H&#65533;&#65533;d&#65533;&#65533;&#65533;&#65533;"!&#65533;&#65533;&#65533;D&#65533;r_&#65533;&#65533;t&#65533;~dh&#65533;&#65533;-&#65533;>&#65533;jf&#65533;0W3"&#65533;#&#65533;x&#65533;Rz&#65533;&#65533;@&#353;s&#65533;&#65533;U&#65533;&#65533;)&#65533;f&#65533;&#65533;?&#65533;&#65533;3&#46242;k&#65533;&#65533;w&#65533;Gc#	&#65533;00 &#65533;  &#65533;&#65533;	`&#65533;ztQ&#65533;b&#65533;7=-x&#65533;&#838;n&#65533;a??f7&#65533;R7&#65533;R>\'&#65533;&#65533;&#230;&#65533;j&#65533;U&#65533;q9:P&#65533;&#65533;WB&#65533;&#65533;z`cx&#65533;&#65533;$&#65533;+&#65533;|e&#65533;&#65533;&#65533;G1`&#65533;&#65533;z&#65533;&#65533;&#65533;&#65533;|i#&#65533;AvmW&#65533;H&#65533;&#65533;S&#964;F&#65533;&#65533;H+48}&#1173;&#65533;&#65533;&#65533;t&#65533;Z&#65533;&#65533;&#65533;T&#65533;&#65533;&#65533;&#65533;ZB&#65533;3f>+8	&#65533;(j&,&#65533;zL&#65533;1&#65533;1@&#65533;&#65533;&#65533;"&#306;&#65533;&#65533;&#65533;&#65533;&#65533;&#65533;&#65533;GQ/&#65533;&#65533;&#65533;&#65533;#&#65533;&#65533;&#65533;J1
b&#42582;p&#65533;&#65533;&#65533;i&&#65533;q=A&#65533;&#65533;&#48566;&#65533;T&#65533;&#65533;&#65533;R-y&#65533;P^D7&#65533;&#65533;P&#65533;C&#65533;&#65533;&#1143;)h&#65533;y%h&#65533;&#65533;&#65533;&#65533;G&#65533;&#1761;&#65533;*&#65533;&#65533; 0&#65533;&#65533;t"q&#65533;A&&#65533;C &#65533;h&#65533;&#65533;>&#693;&#65533;&#65533;B?&#65533;&#65533;;&#65533;9&#65533;&#65533;&#1809;&#65533;+&#1462;&#65533;&#65533;&#65533;3&#65533;b*&#65533;&#65533;&#65533;&#65533;:!&#65533;Be5N&#65533;&#65533;GKkn&#671;&#65533;K+06&#65533;&#65533;&#65533;&#639;&#267;A`3&#65533;T&#779;&#65533;&#65533;z !v&#65533;4I&#65533;Vp@&#65533;#&#996;H!&#65533;&#65533;&#65533;&#65533;&#65533;&#65533;&#65533;h&#65533;a&#65533;s&#65533;@&#65533;O&#65533;FBO&#65533;'W&#65533;&#65533;&#65533;&#65533;!&#65533;&#65533;R&#65533;g&#65533;J&#65533;	{&#65533;F_&#65533;)&#65533;&#65533;P&#65533;[|&#65533;4z&#65533;&#65533;&#65533;&#65533;&#65533;ep&0j&#65533;544?&#65533;l&#65533;+3&#65533;&#65533;	&#65533;+&#65533; &#65533;6^E&#65533;.&#1691;E&#65533;x&#65533;Qh&#65533;&#1538;&#65533;qe
( &#65533;tz9	$&#65533;7&#65533;
$  &#65533;&#65533;L&#65533;&#65533;&#65533;&#65533;&#65533;&#65533;n$&#65533;&#65533;$(&#65533;&#65533;D&#65533;&#65533;&#65533;	F&#65533;VQ&#65533;k&#65533;W,	&#65533;&#65533;!Wr2&#65533;Y&#65533;&#65533;a&#247;\Y&#65533;VF^&#65533;~&#65533;&#65533;&#65533;&#65533;G&#65533;&#65533;"Q&#65533;&#65533;&#65533;&#486;j[0&#65533;&#65533;8&#65533;&#65533;&#65533;&#65533;a+LsY&#65533;9Z&#65533;&#65533;&#65533;{&#65533;Y<&#65533;&#65533;&#65533;j;R&#65533;^5&#65533;&#65533;&#65533;!&#65533;pi!0{\#5i&#65533;&#65533;1&#65533;&#65533;&#65533;@.&#65533;&#65533;&#65533;&#65533; <&#65533;2&#65533;&#65533;&#65533;&#65533;g&#65533;&#65533;BW&#65533;&@&#65533;-&#65533;&&#65533;V&#65533;&#65533;&#65533;L&#65533;uz&#65533;iK){H@CW&#65533;&#65533;$&#65533;&#65533;&#65533;&#65533;&#65533;&#65533;I&#65533;&#65533;U&#65533;&#65533;,&#65533;d&#65533;	&#65533;&#65533;p_>&#65533;P*0sy&#65533;&#65533;4|2E;|&#65533;3`:3&#65533;&#65533;%&#65533;L&#65533;]&#65533;&#65533;O\qYZ&#65533;6W&#65533;#&#65533;H&'&#65533;&#65533;	&#65533;Z&#65533;&#65533;=&#65533;&#65533;&#65533;&#65533;&#65533;&#65533;1`&#65533;P &#65533;&#65533;&#65533;&#65533;L&#65533;h&#65533; &#65533;]&#65533;&#65533;&#65533;W&#65533;&#65533;)/&#65533; &#65533;&#65533;2&#65533;&#65533;&#611;&#65533;mC:&&#65533;g &#65533;v>&#65533;&#65533;&#65533;&#65533;j- nv6:&#53198; &#65533;&#65533;&#65533;&#65533;&#65533;,}(&#65533;Su_&#65533;&#65533; &#169;s}&#65533;#V&#65533;2s!$ &#65533;&#1295;@t&#65533;!&#65533;q|&#65533;#Be`&#65533;&#65533;&#65533;z&#65533;&#65533;_S&#65533;&#65533;M&#65533;R&#383;&#192;&#65533;;&#65533;&#65533;&#65533;&#65533;7&#65533;&#65533;&#65533;&#1341;s?&#65533;+e*&#65533;k&#65533;&#65533;&#65533;&#65533;i&#65533;~R&#65533;&#65533;,&#65533;&#65533;*&#65533;(&#65533;'&#65533;~&#65533;&#65533;f&#65533;&#65533;1&#65533;	&#4050;&#65533;&#65533;~&#65533;&#1766;&#65533;&#65533;1P&#65533;&#585;&#65533;&#65533;_&#65533;qiF&#65533;o&#65533;*&#65533;E&#65533;&#65533;J9&#65533;&#1723;&#65533;&#65533;&#65533;/e&#1616;&#65533;ZB&#65533;&#65533;\k&#65533;h&#65533;&#65533;&#65533;Z&#65533;3*
kXqp&#65533;q&#65533;&#65533;&#65533;
&#1733;&#65533;|&#65533;ZhWN|5&#65533;&#65533;&#65533;&#65533;X&#65533;&#65533;&#65533;Z&#65533;&#65533;&#65533;&#65533;&#65533;&#65533;e&#65533;f]M&#65533;+&#65533;	&#65533;&#65533;{&#65533;&#65533;&#65533;&#65533;X<	&#65533;-&#65533;&#65533;p&#65533;a&#65533;&#65533;!`&#65533;{&#1677;&#65533;,&#1884;)C&#65533;#-&#65533;&#65533;#&#65533;&#65533;G&#65533;&#65533;&#65533;-&#65533;&"*V&#65533;A(4&#65533;t&#65533;n&#65533;&#65533;&#65533;|	:z e&#65533;&#65533;2^	/<&#65533;&#421;&#65533;&#6768;&#65533;hA&#65533;&#65533;^]&#65533;&"%p-= &#65533;
*&#572;J&#65533;&#65533;<&#65533;&#65533;EW&#65533;&#1459;*&#65533;&#65533;&#243;&#65533;#&#65533; &#65533;&#65533;&#65533;&#65533;&#65533;p&#65533;4[&#65533;}Ln&#65533;
qP&#65533;&#65533;&#65533;V+.&#65533;&#65533;3-&#65533;tT&#65533;R= &#952;&#65533;&#65533;&#65533;&#65533;S)CO&#65533;h&#347;#  m&#955;$&#65533;&#65533;&#65533;[&#65533;&#65533;
 &#65533;&#65533;&#65533;~&#65533;&#65533;&#65533;&#65533;- &#65533;&#65533;#&#65533;&#65533;l&#65533;&#65533;&#65533;c&#65533;.&#65533;&#65533;3&#65533;(l&#65533;b&#65533;"&#65533;&#65533;&#65533;&#65533;<w^K&#65533;&#65533;o&#65533;
&#65533;	&#65533;m&#65533;7:&#65533;&#65533;&#65533;&#65533;C&#65533;&#65533;&#65533;&#65533;H &#65533;&#879;H+&3&#65533;D&#65533;&#65533;j&#65533;L&#65533;&#65533;&#65533;    ,  &#65533;&#65533;&#65533;`&#65533;@?&#65533; N>&#65533;,
5-e&#65533;@&#65533;f"a&#65533;&#65533;xV>$&#65533;&#27938;&#65533;&#65533;&#65533;&#929;&#65533;&#65533;bnuO$&#65533;c&#65533;&#65533;d&#65533;6 &#65533;&#65533;&#65533;8X&#65533;&#65533;-&#65533;
p&#65533;&#65533;2&#203;	i&#65533;&#65533;&#65533;&#65533;&#65533;&#65533;J `&#65533;&#65533;&#65533;5&#65533;&#65533;&#65533;N&#65533;&#65533;&#65533;&#65533;e2tB&=&#65533;&#65533;&#65533;W&#65533; 10&#65533;&#65533;&#65533;&#1011;&#65533;&#65533;&#65533;&#65533;p&#65533;;&#65533;&#65533;&#65533;&#65533;&#65533;w&#65533;|*&#65533;&#65533;&#65533;&#65533;
&#65533;&#65533;N2&#65533;kK&#65533;&#65533;u&#65533;j2&#65533;R%&#65533;&#65533;(&#65533;&&#65533;&#65533;k 8&#65533;&#65533;&#65533;.=v&#65533;&#65533;@&#65533;&#65533;@&#65533;9&#65533;O&#65533;&#65533;H&#65533;&#65533;&#65533; &#65533;&#65533;&#65533;&#65533;D&#65533;&#65533;&#65533;&#65533;&#65533;q&#65533;&#65533;6&#65533;s.?s&#65533;&#1885;a&#65533;R0&#65533;2&#65533;&#65533;&#65533;0 &#65533;&#65533; &#65533;&#65533;&#65533;A&#65533;Ap&#65533;*a&#65533;jQ&#65533;p&#65533;&#1816;);&#65533;&#65533;&#65533;&#65533;&#65533;&#65533;_i&#65533;&#65533;(&#65533;&#65533;DF2$<&#65533;&#65533;K&#65533;&#65533;#&#65533;y&#65533;&#65533;&#65533;&#65533;3@&#1618;&#65533;&#65533;|Q  t&#65533;z<&#65533;-&#65533;&#65533;&#65533;{q-&#65533;&#65533;v&#65533;&#65533;c&#65533;x~&#65533;U&#65533;&#65533;&#65533;2/&#65533;&#65533;Kcs&#65533;Ad&#65533;Zi&#65533;&#65533;&#65533;&#65533;Y_
o	&#65533;&#65533;
&#65533;&#65533;&#65533;&#65533;&#65533;&#65533;&#65533;&#65533;&#65533;&#65533;d&#1784;&#65533;	 &#65533;	
7&#65533;B??&#65533;&#65533; &#65533;&#65533;&#65533;&#65533;&#65533;&#65533;&#65533;&#65533;&#65533;&#65533;&#65533;&#65533;&#65533;&#65533;&#65533;&#65533;&#65533;&#65533;&#65533;&#65533;&#65533;&#65533;&#65533;&#65533;&#65533;&#65533;&#65533;&#65533;7BB	7&#65533;&#65533;&#65533;&#65533;B
&#65533;;&#65533;&#65533;&#65533;&#65533;&#65533;&#65533;&#65533;!!&#65533;&#65533;&#1242;&#65533;&#65533;&#65533;&#65533;&#65533;&#65533;,&#65533;&#65533;&#2024;&#65533;&#65533;.7.&#65533;&#65533;&#1638;&#65533;&#65533;&#65533;&#65533;&#65533;&#65533;&#65533;&#65533;&#65533;&#65533;&#65533;&#65533;&#65533;&#65533;&#65533;4,c&#65533;l&#1467;&#65533;&#65533;*\&#65533;&#65533;&#1781;v &#65533;&#65533;7(&#65533;&#65533;_&#65533;&#65533;)&#65533;&#552;Q$&#65533;!`&#65533;&#65533;A&#65533;4L&#65533;&#65533;!l&#65533;&#65533;&#65533;&#65533;0?&#65533;&#65533;
&#199;P&#65533;hFD7S&&#65533;x&#65533;&#65533;&#65533;`&#65533;E}&#65533;&#65533;	&#65533;&#65533;&#65533;J&Q^S&#65533;&#65533;&#65533;&#1387;&#59790;&#65533;&#65533;&#65533;Q&#65533;"tUl$L&#65533;|&#65533;(<&#65533;V&#65533;&#65533;M!&#65533;M&#65533;\&#65533;x&#65533;&#376;y&#65533;&#65533;<E&#65533;&#65533;$O&#65533;<&#65533;(D
&#65533;&#65533;&#65533;h&#65533;FX&#65533;&#65533;&#65533;&#65533;&#65533;&#65533;3&#65533;&#65533;i&#65533;'&#65533;&#65533;&#65533;aHA&#65533;D&#65533;&#65533;&#65533;&#65533;1P&#65533;&#65533;f8T&#65533;&#65533;&#65533;M8&#65533;&#65533;W~kN|&#65533;&#65533;&#65533;2&#65533;	&#65533;&#65533; @[]&#65533;m&#65533;_&#65533;I&#65533;&#65533;&#65533;&#65533;&#65533;&#65533;&#65533;&#65533;&#65533;&#65533;|&#65533;qu&#65533;&#65533;v&#65533;
;l&#65533;&#65533;&#65533;%&#65533;&#65533;
&#65533;&#65533;J&#65533;&#65533;Y=&#1225;a&#65533;&#65533;&#65533;p &#65533;&#65533;JV&#1781;E&#65533;sMT&#65533;W&#1269;V]2&#65533; 4&#65533;I&#65533;&#65533;&#65533;w&#65533;aP&#65533;&46&#65533;&#65533;&#65533;&#65533;&#65533;&#65533;&#65533;&#65533;.&#65533;4&#65533;}R&#65533;G~j&#65533;MC-&#1053;+'&#65533;&#65533;5~&#65533;&#65533;K&#65533; &#65533;r2&#65533;&#65533;Q&#65533;&#65533;&#65533;G5&#65533;&#65533;#&#65533;d&#65533;\&#65533;X&&#65533;m&#65533;4CO(&#65533;g&#65533;X;(&#65533;&#65533;j,&#65533;&#65533;&#65533;#!&#582;&#65533;&#65533;d`&#65533;,&#65533;&#65533;&#65533;&#65533;G&#65533;px&#65533;&#65533;&#65533;&#65533;&#65533;&#65533;&#65533;&#65533;&#1859;
l&#65533;&#65533;&#516;&#65533;8b&#65533; &#952;&#65533;uF&#965;&E&#65533;&#65533;{Q*&#65533;c&#65533;&#65533;0lV&#65533;VM2F&#65533;x&#65533;\0&#65533;&#65533;{zH&#65533;&#65533;$c'l:&#1633;&#65533;&#65533;&#65533;&#547;H&#65533;7HU&#65533;G&#48235;(g&#65533;H&#65533;&#65533;5E&#65533;}51Q6
&#65533;&#65533;
<&#65533;A&#65533;&#65533;&#65533;v&#65533;&#65533;&#65533;%K &#65533;&#65533;&#65533;&#65533;zkM&#65533; &#65533;l&#65533;,&#65533;+.7&#65533;F&#65533;&#65533;&#65533;&#65533;"dh&#65533;&#65533;&#65533;"&#65533;UP&#65533;F&#65533;*G	&#65533;K!&#65533;4 t&#65533;h #51&#65533;+,dp&#65533;+x7RA&#65533;&#65533;&#65533;&#65533;*&#1576;&#65533;!s! &#65533;d&#65533;^)&#65533;&#65533;&#65533;O&#65533;BDG:&#65533;&#65533;=&#65533;&#65533;&#65533;$&#65533;&#65533;X&#65533;	&#65533;&#65533;&#65533;k
&#65533;&#295;V&#65533;&#65533;:=@&#65533;&#65533;?&#65533;&#65533;&#65533;&#424;&#65533;&#65533;&#65533; &#65533;&#65533;`&#65533;&#65533;Z&#65533;&#65533;&#65533;&#65533;&#65533;.&#1638;Y&#65533;1T&#65533;<'&#1393;&#65533;}&#1189;&#65533;\E&#65533;&#65533;"&#65533;JO6_[&#65533;&#65533;&#1811;&#65533;Wa&#65533;>j&#65533;'+&#65533;&#65533;&#65533;3BZ!9&#1170;&#65533;&#65533;s &#65533;&#65533;@]&#65533;&#65533;y*Du&#65533;&#65533;6&#65533;5&#65533;&#65533;&#65533;&#65533;&#65533;mAt&#1506;&#65533;6&#65533;&#65533;Y&#65533;!&#65533;&#65533;&#65533;GzLTp&#65533;&#65533;sm)&#65533;&#65533;I6wc&#65533;&#65533;&#65533;j&#65533;&#65533;&#65533;1v&#65533;&#65533;w.O&#65533;&#65533;&#65533;Q&#65533;=&#65533;N<n&#65533;&#65533;mC$k#@&#65533;&#65533;&#65533;9&#65533; }u&#65533;l&&#65533;&#65533;+&#65533;H&#65533;&#65533;ykF&#65533; $&#65533;6Oc&#65533; &#1718;&#65533;E&#65533;&#65533;&#65533;c2&#65533;&#65533;[c&#65533;F&#65533;&#65533;&#65533;&#65533;) @&#65533;&#65533;&#65533;&#65533;
&#65533;&#65533;@&#65533;Q&#65533;&#65533;U&#65533;l&#65533;&#65533;M&#65533;6;z&#65533;~&#65533;&#65533;#&#65533;&#65533;&#65533;P&#65533;&#65533;[&#65533;&#65533;s&#65533;&#65533;&#65533;&#65533;&#65533;oP&&#1236;&#65533;)&#1907;A&#65533;*c]&#65533;j&#931;SO&#65533;	 &#65533;y&#65533;&#65533;`&#65533;&#65533;#(v&#65533;OI&#131;Y><&#65533;&#65533;-eB&#65533;&#65533;&#65533;I&#65533;#&#65533;&#65533;&#65533;;&#1547;X&#65533;.&#65533;{&#65533;,!FL&#544;&#65533;&#65533;&#65533;(&#65533;&#65533;
&#65533;&#65533;@1H&#65533;'&#65533;&#65533;&#65533; j&#65533;&#65533;U&#65533;&#65533;!!H2&#65533;&#65533; A=&#65533; V&#65533;&#65533;(&#65533;%.R&#65533;BLy cNF&#65533;&#65533;&#65533;&#48786;4LPI&#1858;&#65533; F&#65533;&#65533;Xxpge&#65533;&#65533;)Y&#65533;&#65533;&#65533;D!c&#65533;&#65533;a />&#65533; &#65533;h&#65533;K]&#65533;&#65533;9&#65533;&#65533;A#<&#65533;&#65533;&#65533;&#65533;&#65533;&#276;&#65533;G(C&#65533;&#592;&#65533;&#65533;'*&#65533;&#65533;&#65533;&#65533;x&#65533;qrc&#65533;&#65533;8Is&#651;&#65533;&#65533;a&#65533;yR&#65533;&#65533;I&#65533;&#65533;K&#65533;&#65533;&#65533;k&#65533;W~@&#65533;}d>_&#65533;&#65533;&#1040;5&#65533;@&#65533;\Z&#65533; T&#65533;0s&#65533;&#65533;2&QO&#65533;5t.&#65533;&#65533;&#65533;&#65533;X&#65533;D6&#65533; &#65533;&#65533;Kt&#65533;b&#65533;&#65533;&#65533;J&#65533;{~&#65533;jx(&#65533;&#65533;&#65533;g@I/sgF&#65533;&#65533;:&#65533;P&#65533;&#65533;&#65533;7&#65533;&#460;&#65533;HL-&#65533;!&#65533;I_&#65533;&#65533;&#65533;&#65533;&#65533;d&#65533;E&#65533;&#65533;db25&#65533;dS&#65533;b	`&#65533;&#65533;9w&#65533;"&#65533;&#65533;Q@&#65533;&#65533; &#65533;V&#65533;uca&#65533;&#65533;~Q" &#65533;mz&#65533;&#65533;Ya&#65533;Hf&#1837;_&#65533;&#65533;{q0@=&#65533; &#65533;&#65533;iE	&#65533;&#65533;p&#65533;#)\&#65533;<&#65533;e&#65533;&#65533;&#65533;&#65533;:&#400;&#65533;&#65533;&#65533;T&#65533;%41&#65533;&#65533;M.&#65533;x%&#280;L&#65533;&#65533;Dx&#65533;)&#65533;&#65533;&#65533;=
Z&#65533;P&#65533;9&#1379;&#65533;&#65533; &#65533; &#398;e9&#65533;A&#139200;&#65533;&#65533;zFmZJ.&#65533;[rmw)P&#65533;&#140;;&#65533;&#65533;SmW&#65533;&#65533;&#65533;'&#65533;|&#65533;&#65533;&#65533;[&#65533;&#65533;&#65533;&#65533;I&#65533;jlcG&#65533;\B&#65533; dN&#65533;&#65533;&#65533;&#65533;&#65533;&#65533;p&#65533;5&#65533;&#610;&#65533;&#65533;y&#65533;&#65533;&#65533;@&#65533;-,
&#65533;&#65533;&#65533;fEe&#65533;V&#65533;&#65533;D	J&#1826;&#65533;i&#65533;i&D&#65533;&#65533;V&#65533;C&#65533;&#65533;e&#65533;&#65533;X@&#65533;0&#65533;&#65533;"rHo|@&#65533;&#65533;D&#65533;&#65533;&#65533;0<&#65533;&#65533;Q.&#65533;&#65533;&#21632;&#65533;UG&#65533;&#65533;&#65533;<&#65533;\F	&#65533;&#65533;&#65533; 7&#65533;&#65533;&#65533;&#65533;&#65533;&#65533;&#65533;&#65533;&#65533;&#65533;&#65533;u&#65533;fcL&#65533;["+&#65533;1&#65533;&#65533;&#65533;v!&#65533;B)<&#65533;&#65533;>&#65533;&#65533;H&#65533;*&#65533;"H&#65533;&#65533;T#&#65533;&#65533;F&#65533;&#1796;rA4"&#65533;&#65533;&#65533;&#65533;25# &#65533;B&#65533;&#65533;&#65533;&#65533;'&#65533;&#65533;M a^&#65533;Pk&#65533; O&#65533;&#65533;&#65533;&#65533;2N&#65533;s&#65533;d&#65533;Idyv&#65533;&#65533;V&#65533;x&#65533;&#65533;&e&#65533;&#65533;&#65533;8&#65533;&#65533;Y&#65533;%f&#65533;&#65533;&#65533;f&#65533;&#65533;*&#879;&#65533;`,$m&#65533;f&#65533;&#65533;&#65533;squ&#65533;\u&#65533;(&#27043;w~$u&#65533;&#65533;
&#65533;&#65533;"e5:e2S!:b&#65533;&#65533;&#65533;&#65533;_&#65533;&#65533;Y&#65533;M&#65533;p1&#65533;8A(&#674;&#65533;O&#65533;^&#65533;*
&#65533;c&#65533;&#65533;&#65533;z&#65533;]-&#65533;gh&#65533;&#65533;&#65533;A&#65533;&#65533;z&#65533;&#65533;bv`M	&#65533;&#65533;&#65533;&#65533;1'&#65533;&#65533;&#65533;/&#65533;,&#65533;NI#&#65533;&#65533;G&#65533;&#65533;&#65533;-&#65533;&#65533;]2&#65533;&#65533;1&#65533;&#65533;)&#65533;&#65533;&#777;&#65533;k
&#65533;V#&#65533; )jp2&#65533;{&#65533;&#65533;0a&#65533;&#65533;9&#65533;i&#512;&#65533;I&#65533;P&#65533;&#65533;&#65533;&#65533;&#65533;&#65533;A&#65533;M5N&#65533;P&#65533;&#65533;D9SQ :~O]e&#65533;&#65533;t&#65533;
&#65533;&#65533;&#65533;&#65533;&#65533;F&#65533;V&#65533;&#65533;&#65533;&#65533;&#65533;&#65533;W&#65533;&#65533;5&#65533;:?&#65533;v&#65533;&#65533;&#65533;&#65533;&#65533;X&#65533;WQ&#65533;h&#65533;
&#65533;a&#65533;&#65533;&#65533;&#65533;SA$&#65533;&#65533;&#65533;&#65533;I&#65533;$5f&#65533;Kh&#65533;&#486;&#65533;&#964;&#221;&#65533;1Jd&#65533;0&#65533;&#65533;&#65533;&#65533;?&#65533;&#65533;>&#65533;#.n&#65533;-p&#65533;@&#65533;&#65533;&#65533;&#65533;[*&#65533;K&#65533;&#65533;&&#308;O&#65533;&#65533;GPt&#65533;&#65533;iNF&#65533;7&#65533;&#65533;W&#65533;&#65533;&#65533;Js&#65533;7=&#653;&#31038;|wB&#65533;^n&#65533;c&#65533;DuD=-H&#65533;Fm&#65533;D&#65533;&#65533;VyvKz&#65533;&#65533;&#65533;&#65533;&#65533;r&#65533;|&#1558;&#65533;g&#65533;I&#65533;D&#65533;&#65533;&#65533;&#65533;&#65533;sFW&#65533;&#65533;&#65533;v&#65533;&#65533;"&#65533;&#65533;\!`{&#65533;^&#65533;9&#65533;R&#65533;#y4&#65533;&#65533;&#65533;l&#65533;&#65533;q&#65533;q$&#65533;&#65533;&#65533;uJ)&#65533;0&#65533;C&#707;C&#65533;`vU&#65533;^&#65533;&_&#65533;AL=pe
h&#65533;&#65533;h&#65533;&#65533;>&#65533;&#65533;&#65533;P&#65533;&#65533;p|&#65533;1&#65533;#&#65533;V8&#65533;&#65533;-!ptg&#65533;&#65533;U&#65533;bg&#65533;&#65533;a&#65533;a1}]q)&#65533;7JRB;&#65533;5&#65533;' 3&#65533;>4&#65533; &#65533;&#65533;&#65533;&#65533;&#65533;&#65533;&#65533;&#65533;&#65533;	&#65533;&#65533;.'&#65533;Ez&#65533;w&#65533;baaT.w}&#65533;B?AM&#65533;D\J&#65533;&#65533;&#65533;&#65533;&#65533;&#65533;&#65533;J&#65533;w~'&#65533;&#65533;0&#65533;7*&#65533;8o&#28885;r#&#65533;&#65533;H&#65533;&#65533;&#65533;&#65533;}&#65533; _ &#65533;a!&#65533; 
&#65533;4K&#65533;&#65533;&#65533;%k&#65533;&#65533;^&#65533;&#65533;&#65533;E!&#65533;v&#65533;.51+p'&#65533;WKo&#65533;&#65533;&#65533; &#65533;X &#65533;<&#65533;
q&#65533;}~U&#65533;&#65533;B&#65533;7-&#65533;"&#65533;j&#1328;z&#65533;&#65533;2&#65533;6hD&#65533;F7&#65533;rQ!&#65533;g&#65533;&#65533;&#65533;&#65533;	-&#65533;&#65533;&#65533;&#65533;D&#65533;H)&#65533;!'k[&#65533; @&#65533;a&#65533; &#416;z&#65533;e&#65533;8XIbM&#65533;&#65533;9&#65533;&#65533;&#65533;s &#65533;7&#65533;M(&#65533;&#65533;&#65533; &#65533;&#65533;&#65533;.P|&#259;&#65533;&#65533;;y&#65533;yD &#65533;&#65533;;
&#65533;O&#65533;2J&#65533;"&#65533;,&#65533;/&#65533;pzr&#1232;&#65533;&#65533;%&#65533;&#65533;g&#65533;"fBg&#65533;&#65533; &#632;Rn&#65533;	&#65533;0
&#65533;&#65533;&#65533;j&#65533;*WQ X&#65533;Io&#65533;&#65533; Q&#65533;&#65533;0.&#65533;&#65533;7&#65533;&#65533;w&#65533;&#65533;&#65533;&#65533;u&#65533;hF-&#65533;:&#65533;&#65533;&#65533;*&#65533;&#65533;9x8&#65533;&#65533;&#65533;#&#65533;n1lYRl&#65533;d&#390;&#65533;&#65533;N&#65533;& r&#65533;&#65533;3&#65533;w-&#65533;&#65533; `&#65533;RLC&#65533;&#65533;d;&#65533;$&#65533;&#65533;xDZ&#65533;L&#65533;&#65533;*('&#65533;8&#65533;|&#65533;
9cA&#65533;&#65533;&#65533;S&#65533;(o&#65533;&#65533;3&#1152;&#65533;&#65533;&#65533;+&#65533;1g&#65533;XBN&#948;	&#65533;`x&#65533;&#65533;&#65533;&#65533;B&#65533;$&#65533;&#65533;DKq&#65533;10&#65533;&#65533;&#65533;P&#65533;8n9&#65533;
&#65533;&#65533;&#65533;I&#65533;&#1222;&#65533;S%&#65533;&#65533;\&#65533;n&#65533;&#65533;&#65533;&#65533;&#65533;T&#65533;g@&#65533;  Y&#65533;'DU1&#65533;&#65533;&#65533;0 h&#65533;&#65533;&#65533;
0&#65533;&#65533;p&#65533;X&#65533; hHK&#65533;H &#65533;&#65533;[&#65533;&#65533;&#65533;&#65533;U&#65533;&#17323;&#65533;&#1750;I&#65533;&#65533;?~&#65533;<&#65533;NY&#65533;&#65533;&#65533;&#65533;?`&#65533;\&#65533;i&#65533;"&#65533;&#65533;&#65533;(&#65533;y&#65533;&#65533;C@&#65533;&#65533;A&#65533;&#1616;V&#65533;%fy&#65533;v5P&#65533;&#65533;&#65533;~q&#65533; p	L&#65533;&#65533;e"dj&#65533;&#65533;+&#65533;&#65533;hW	7&#65533;cP&#65533;&#65533;&#65533;&#65533;`{z&#1225;&#65533;(@2&#65533;T'&#65533;&#65533;<I&#65533;r	 &#65533;
L&#65533;!1&#65533;fEU5&#65533;m&#65533;&#65533;D&#65533; s~S&#65533;&#65533;&#65533;R&#65533;&#65533;X&#1346;&#65533;&#65533;&#65533;&#65533;&#65533;&#1024;&#65533;0 *:&#65533;v"p&#65533;&#65533;3&#65533;MZ Q&#649;&#65533;&#65533;v&#65533;E&#65533;&#65533;$&#65533;&#65533;&#65533;&#65533;a&#65533;O&#65533;p&#65533;`&#65533;pT&#65533;f?&#65533;(I3a$0&#65533;&#65533;>&#65533;2=&#65533;&#65533;z&#65533;&#65533;t2e&#65533;K1^&#65533;*&#65533;1s6k&#65533;F&#65533;&#65533;&&#65533;@9&#65533;&#65533;2P&#65533;&#65533;O&#65533;Q&#65533;&#65533;&#65533;&#65533;&#65533;&#65533;A&#65533;V&#65533;&#65533;
"&#65533;>&#65533;&#65533;&#65533;W&#65533;&#65533;,#ER&#65533;Bz&#65533;&#65533;&#65533;W1&#65533;&#65533;&#65533;V&#65533;	6B@"0zuI&#65533;7&#65533;&#65533;St5&#65533;@8mjU&#65533;&#458;&#65533;:&#65533;Is&#654;&#65533;&#65533;-&#65533;-&#65533;&#65533;&#1370;&#65533;&#65533;b&#65533;}&#65533;&#65533;&#65533;&#65533;&#65533;c&#65533;&#65533;&#65533; F&#65533;Ni&#65533;&#65533;&#65533;&#65533;&#65533;&#65533;i&#65533;&#65533;@&#65533;&#65533;&#65533;w&#65533; &#65533;&#65533;:EDW5&#65533;8(1mQ@&#65533;&#65533;}&#292;&#65533;&%&#65533;&#65533;Q:&#65533;U&#65533;~&#65533;&#65533;fS&#65533;u&#65533;$r&#1173;&#65533;&#65533;&#65533;&#65533;&#65533;&#65533; 0&#65533;f&#65533;
&#61105;&#65533;v&#65533;&#65533;1&#65533;&#65533;&#65533;&#65533;Dz&#65533;&#65533;9|Yg&#1351;!&#65533;&#65533;1\&#146;&#65533;(z&#65533;r&M&#65533;&#65533;&#65533;&#65533;d &#65533;&#1191;&#65533;&#65533;&#65533;=&#65533;l&#65533;&#65533;&#65533;F
p&#65533; "dk&#65533;&#65533; &#65533;&#65533;&#65533;&#65533;&#65533;n&#65533;&#65533;"&#65533;q9&#65533;&#65533;&#65533;2<&#65533;F"&#65533;M&#65533;&#65533;!&#65533;&#65533;&#65533;&#1957;P&#65533;P0&#65533;{D&#65533;&#65533;&#65533;&#65533;&#65533;T&#65533;&#65533;&#65533;&#65533; &#65533;&#65533; &#65533;&#65533;q&#65533;&#65533;#0x&#65533;&#65533;&#65533;Z@&#65533;&#65533;&#65533;z6&#65533;2G&#65533;B:^Ej&#1687;0]P&#65533;A&#65533;2&#65533;&#65533; &#65533;)&#65533;&#65533;Vq$u&#1270;{&#65533;>&#65533;p`&#65533;#&#65533;a2&#65533;\&#65533;&#65533;&#65533;$&#65533;(&#65533;B&#65533;4&#65533;#)g&#65533;t&#65533;&#65533;&#65533;&#65533;&#65533;EU~cq&#65533;&#65533;&#65533;&#65533;0&#65533;&#65533;&#65533;I&#65533;&#30894;B
!&#65533;&#65533;&#65533; &#65533;U&#65533;`C&#65533;&#65533;m&#65533;&#65533;h;S&#1114;F&#65533;&#65533; N&#605;&#65533;B&#65533;1w&#65533;&#65533;&#65533;&#65533;&#761;&#65533;pd; &#65533;&#65533;&#65533;&#65533;UF&#65533;VCI	&#65533; &#65533;&#65533;&#65533;+t&#65533;;&#65533;U9&#65533;;&#65533;&#65533;
\7"&#65533;&#65533;}s&#65533;&#65533;I&#65533;x&#65533;&#65533;+&#65533;VDy
&#65533;i&#65533;&#65533;%&#65533;r'&#65533;&#65533;&#65533;#c&#65533;&#65533;&#1379;&#65533;(f&#65533;(
 &#65533;&&#65533;&#65533;'&#65533;3&#65533;+cX&#65533;]&#65533;&#65533;&#65533;
 <&#65533;&#65533;&#65533;h&#65533;k&#65533;q&#65533;&#65533;&#65533;&#65533;&#65533;!&#65533;p&#65533;&#65533;%;,'&#65533;&#65533;*@L&#65533;&#65533; P&#65533;`&#65533;*&#65533; {"&#65533;&#65533;9e&#1489;&#65533;:^&#65533;&#65533;x&#65533;\*&#12352;&#65533;&#65533;G&#65533;&#65533; &#65533;j&#65533;>&#65533;&#65533;&#65533;&#65533;0P&#65533;&#65533;&#420;&#65533;&#65533;&#65533;P&#65533;	YSI&#65533;&#65533;},GF &#65533;Jq&#65533;;&#65533;&#65533;&#65533;e#&#65533;&#65533;&#65533;&#65533;7&#65533;$e&#65533;&#65533;Pv-kl&#65533;&#65533;&#65533;&#65533;Y o&#65533;&#65533;{b&#419;&#65533;&#65533;&#65533;6N&#401;&#65533;&#65533;&#65533;fx &#65533;&#65533;&#65533;:&#65533;uM&#65533;&#65533;&#65533;&#65533;7E=%&#65533;.|&#65533;v<'O*&#65533;&#65533;&#65533;&#65533;&#65533;&#65533;&#65533;=&#65533;&#65533;&#65533;&#65533;tr&#65533;&#65533;&#804;0&#65533;&#65533; &#65533;&#65533;\B&#65533;&#65533;r&#65533;D *U\&#65533;Ud&#1420;&#65533;&#65533;l7D&#65533;&#65533;&#65533;&#65533;&#65533;R+%&#65533;tY)&#65533;&#65533;C&#65533;&#65533;
&#65533;&#65533;&#65533;&#65533;&#65533;&#65533;&#65533;&#65533;0 *`>&#65533;&#65533;&#65533;&#65533;6XY5&#65533;u&#1636;&#65533;&#65533;&#65533;*;	[&#65533;&#65533;&#65533;`&#65533;3&#65533;f&#65533;&#65533;}P &#65533;v&#65533;I $&#65533;&#65533;~&#65533;
C"&#65533;&#65533;;&#65533;&#65533;&#65533;C&#65533;&#65533;T&#1102;&#65533;=&#65533;q MB	&#65533;&#65533;&#65533;H1&#65533;c&#65533;L&#65533;O&#65533;&#65533;&#65533;&#65533;&#65533;&#65533;&#65533;&#65533;&#1237; &#65533;&#65533;(&#65533;!*lG&#65533;&#65533;&#65533;
C&#65533;&#65533;&#65533;&#65533;&#65533;t&#65533;K&#65533;&#65533;&#65533;&#65533;&#65533;&#65533;-&#65533;&#129;&#65533;*a&#65533;u7 DC	6&#65533;&#65533;5&#65533;&#65533;O&#65533;5&#65533;@&#65533;o&#65533;&#65533;&#65533;&#65533;	&#65533;&#65533;&#65533;&#65533;&#65533;p&#65533;@g&#65533;&#65533;d&#65533;p&#65533;&#65533;5&#65533;-&#65533;&#65533;&#65533;&#65533;z+=~ja{~&#65533;	&#65533;7&#65533;
&#65533;}&#65533;&#65533;&#65533;8&#65533;U&#65533;&#65533;&#65533;b&#65533;0m&#65533;c&#65533;=@&#65533;GA
]I&#65533;&#65533;&#65533;&#65533;&#65533;&#65533;Y &#65533;=&#65533;G'&#741;[&#65533;&#65533;&#65533;f)&#65533;&#65533;5&#65533;&#65533;	8&#1175;ml&#65533;5&#65533;#&#65533;y(#&#65533;&#65533;%&#65533;j&#1496;&#65533; &#65533;-z&#65533;R4&#65533;"Y&#65533;!&#65533;^&#65533;0} Q&#65533;3&#65533;Bc&#65533;
H&#65533;&#2004;&#65533;{&#65533;f&#65533;&#65533;&#65533;&#65533;
>Y
&#65533;&#65533;&#1962;p#pN&#65533;M&#65533;)&#65533;&#65533;l&#65533;&#65533;&#65533;&#65533;I&#65533;&#65533;DOP #&#65533;xpTz&#65533;&#65533;/S&#65533;g&#65533;&#65533;&#65533;3&#65533;-&#65533;&#65533;&#65533;"rP Ns#05g&#65533;.&#65533;&#65533;@&#65533;s&#65533;&#65533;cK&#65533;&#65533;&#65533;:+ &#65533;+&#65533;&#65533;P&#65533;:&#65533;&#65533;5&#65533;@&#65533;&#65533;-&#65533;SM?&#65533;6i&#65533;&#65533;$&#65533;r&#65533;}&#65533;&#65533;&#65533;!Q3&#65533;1&&#65533;4&#65533;&#65533;	&#65533;&#65533;&#65533;&#65533;&#65533;&#65533;&#65533;^&#65533;X2Y&#1177;&#65533;1WG&#65533;&#65533;&#65533;&#65533;6D&#65533;i&#65533;&#65533;&#65533;m>&#1237;&#1026;O&#65533;4&#65533;x	&#65533;&#1522;NSSP>
K&#65533;&#65533;&#65533;P&#65533;&#28899;>&#65533;~r&#65533;E&#65533;&#65533;&#65533;&#65533;&#65533;&#65533;6&#65533;6&#65533;[&#65533;&#65533;	
&#65533;aJ&#65533;&#65533;\4a.&#65533;=-&#65533;@&#670;$&#65533;&#65533;r&#65533;
@&#65533;5&#65533;-|;&#65533;P&#65533;5&#65533; &#65533;~&#65533;&#65533;&#65533;2 >&#65533;W&#65533;&#65533;&#65533;`|Y&#65533;&#65533;4*@ &#65533;X5&#65533;&#65533;&#65533;0;R&#65533;e4g(&#65533;&#65533;&#65533;&#65533;01@8*&#65533;&#65533;&#65533;0 fE&#65533;&#65533;m&#65533;&#65533;^y&#1118;#NC	P&#931;@&#65533;&#65533;N.
o&#65533;&#65533;&#65533;FM!&#65533;&#65533;&#65533;&#65533;&#65533;&#356;7zch@p^&#65533;&#65533;&#65533;&#65533;&#65533;&#65533;|)G&#65533;n&#1164;&#65533;&#65533;&#65533;&#65533;&#65533;&#65533;&#65533;V&#65533;$A0&#65533;|m&#65533;&#65533;l3&#65533;&#65533;&#65533;&#65533;&#65533;&#940;&#65533;&#1900;:9&#65533;&#65533;&#65533;&#65533;&#65533;D	&#65533;@&#65533;&#65533;+&#65533;S;&#65533;&#65533;+&#65533;BQ@&#65533;b&#65533;&#65533;-@ &#65533;&#65533;&#65533;&#65533;&#65533;&#65533;5<&#65533;S&#65533;&#65533;A&#65533;&#65533;N&#65533;:Y &#65533;i&#65533;,&#65533;K
;&#65533;&#65533;%6Ll&&#65533;&#65533;z&#65533;&#65533;&#65533;&#65533;&#65533;.&#65533;C-3&#65533;)Ha&#65533;&#65533;&#664;&#65533;f+p2&#65533;Q35A&#65533; &#65533;o&#65533;&#65533;K&#1989;&#65533;&#65533;{&#65533; X>+&#65533;a{)&#65533;-n9c&#65533;(&#65533;H&#65533;&#65533;&#65533;&#65533;>&#65533;C&#65533;&#65533;&#65533;&#65533;&#65533;c&#65533;&#65533;&#65533;&#65533;&#65533;,>@&#65533;&#65533;&#65533;&#65533;&#65533;&#65533;*&#65533;&#65533;d&#65533;45&#65533;&#65533;/N&#65533;&#65533;&#65533;&#65533;#&#65533;&#65533;-!@ &#65533;C&#65533;(&#65533;&#65533;S&#64451;&#65533;&#65533;&#65533;&#65533;M&#65533;`&#65533;+&#65533;qb&#716;	?Q&#65533;&#65533;&#65533;D&#65533;>&#65533;
n&#65533; &#65533;:a&#65533;V&#65533;&#43424; &#65533;&#65533;&#65533;&#65533;&#65533;&#65533;&#65533;&#65533;&#65533;&#65533;&#65533;&#65533;&#65533;&#65533;&#65533;&#65533;&#65533;&#65533;&#65533;&#65533;&#65533;&#65533;&#65533;+! &#65533; 7?&#65533;7
@;@	&#65533; &#65533;&#65533;&#65533;&#65533;&#65533;&#65533;&#65533;&#65533;&#65533;&#65533;&#65533;
?&#65533;&#65533;&#65533;!!=-&#65533;&#65533;&#65533;&#65533;&#65533;&#65533;0&#1677;&#65533;&#65533;&#65533;&#65533;&#65533;&#65533;&#65533;&#65533;&#65533;&#65533;&#65533;&#65533;$&#65533;&#65533; 
&#425;&#65533;&#65533;&#65533;&#65533;0&#65533;&#65533;&#65533;&#65533;\88A&#65533;`,&#65533;*B&#65533;\%P&#65533;1&#65533;&#65533;&#65533;PA&#65533;P&#855;:&#65533;	&#65533;&#65533;&#65533; A&#65533;KU&#65533;&#65533;v@&#65533;j!Z4&#65533;r&#65533;&#65533;&#65533;&#65533;R&#65533;HW&#65533;&#65533;{?&#65533;;*0&#1255;&#65533;",&#65533;H&#65533;&#65533;RM$tpE&#65533;&#65533;=&#65533;E&#65533;A&#65533;&#65533;`&#65533;&#65533;&#65533;&#65533;&#65533;T7&#65533;&#65533;2&#65533;&#65533;WA&#65533;Y&#65533;&#65533;d&#65533;)T[&#65533;&#65533;{&#65533;&#65533;D&#65533;&#264;&#65533;Di2&#65533;&#65533;&#464;	&#328;&#65533;&#65533;+&#65533;LXMT&#65533;&#65533;:&#65533;&#1090;+&#65533;&#65533;=XpW/&#65533;Ad)&#65533;&#65533;1&#65533;G p&#65533;&#65533;Pf&#65533;&#65533;&#65533;&#65533;&#65533;&#65533;B{V*U&#65533;&#65533;osE&#65533;f&#65533;&#65533;&#65533;&#65533;?|>&#65533;&#65533;h&#65533;&#65533;*d&#65533;&#957;&#65533;d&#65533;&#65533;&#65533;&#65533;p,xL&#65533;;&#65533;p&#65533;&#65533;&#65533;&#65533;a&#65533;Q&#1680;&#65533;&#65533;yS&#65533;&#65533;.`&#65533;&#65533;&#65533;&#65533;n~&#65533;&#65533;&#65533;yy%&#65533;2&#65533;&#65533;2\&#65533;&#22684;.4G	@&#65533;IX&#65533;LgP{&#65533;&#65533;&#65533;K&#65533;=&#65533; B.Lv&#65533;&#65533;&#482;| &#65533;x&#65533;8&#65533;%&#65533;4  &#65533;R@_&#65533;&#65533;PH&#65533;&#65533;5&#65533;&#65533;&#65533;fd&#65533;@&#65533;d&#65533;&#65533;&#65533;*k&#65533;&M7&#65533;0&#65533;&#65533;J>&c&#65533;)	$&#65533;&#65533;`&#65533;&#65533;<&#65533;&#65533;X&#600;&#65533;"&#65533;sV4&#65533;&#65533;)-&#65533;&#65533;&#65533;( oH&#65533;&#65533;&#65533;&#65533;yb&#65533;P6&#65533;VF!W )&#65533;&#65533;&#65533;Q&#65533;Y&#40312;&#65533;f&#65533;N&#65533;G&#65533;j"K&#65533;&#65533;&#1837;&#26697;&#65533;&#65533;(9&#65533;<&#65533;Va&#65533;&&#65533;&#65533;&#65533;~&#65533;&#65533;k.&#65533;&#65533;&#65533;d&#65533;&#65533;&#65533; &#65533;&#65533;&#65533;&#65533;&#65533;
n&#65533;&#65533;D%&#65533;&#65533;u&#65533;V&#65533;g&#65533;&#65533; j0&#65533;>&#65533;&#65533;&#65533;:&#65533;i&#65533;&#65533;,&#65533;$J&#65533;&#65533;z&#65533;&#65533;i	&#65533;&#65533;&#65533;&#65533;}w@&#65533;<&#65533;T&#65533;&#65533;&#65533;0&#65533;(`/&#65533;&#65533;&#65533;&#65533;m&#1564;Y&#65533;&#65533;&#332;~6()t&&#1895;&#65533;<Pj &#65533;1"&#52812;&#65533; &#65533;"+|&#65533;&#950;&#65533;&#65533;Fq &#65533;&#65533;&#65533;&#65533;&#65533;%h&#65533;&#65533;&#65533;&#136;&#65533;&#65533;pE&#65533;&#65533; D&#65533;&#65533;&#65533;I
U&#65533;A&#65533;l_&#65533;&#65533;/* &#65533;&#65533;&#65533;4nx&#65533;h&#65533;&#65533;/&#65533;&#65533;1&#65533;%{G2&#65533;e&#65533;`&#65533;&#65533;4&#65533;&#65533;I97'&#65533;&#65533;a&#65533;5  &#65533;&#617;"t.&#65533;6&#65533;@&#65533;&#65533;&#65533;&#65533;&#65533;f&#65533;&#65533; H&#65533;5
.&#65533;A&#65533;&#65533;&#65533;&{&#65533;-&#65533;&#65533;&#65533;&#65533;a&#65533;&#65533;"5&#65533;&#65533;&#65533;Q&#65533;&#65533;<5&#65533;&#1638;#<&#65533;m&#65533;&#65533;&#65533;7&#65533;&#65533;&#65533;Qu&#65533;&#65533;+o&#65533;^1T&#65533;&#65533;&#65533;&#65533;&#65533;N&#65533;&#1195;)5Qth&#65533;&#65533;!'&#65533;S	&#65533;&#65533;3&#65533;&#65533;G/n&#65533;i&#65533;&#65533;(&#65533;&#65533;&#65533;&#65533;\U&#65533;&#65533;&#65533;&#65533;,0&#65533;A)&#65533;&#65533;0{&#65533;(&#65533;d&#65533;-CQ&#65533;Sf&#65533;&#65533;-&#65533;:{@&#1896;&#65533;&#65533;&#65533;&#65533;&#65533;'t&#65533;&#65533;&#65533;S&#65533;t-zd&#65533;&#65533;"&#65533; &#65533;<p&#65533;&#65533;&#65533;&#65533;&#65533;
qAB&#65533;&#65533;<&
&#65533;0&#65533;	&#65533; s&#65533;Lw7 &#65533;$&#65533;&#390;Tr?&#65533;$B&#65533;&#65533;r&#65533;&#65533;pi1&#65533;&#65533;&#65533;P&#65533;8 &#65533;&#65533;JTv	$b*&#65533;&#65533;&#65533;H&#65533;Lic&#65533;&#65533;&#12493;t&#65533;&#65533;&#65533;|&#65533;  h Z&#65533;
!&#65533;&$OV&#65533;6&#65533;=&#65533;&#358;&#65533;3&#65533;'&#65533;h`&#65533;  
 &#65533;&#65533;,Z@&#65533;`6&#65533;2&#65533;&#65533;&#65533;&#65533;$
&#1212;D&#65533;#&#65533;&#65533;&#65533;#&#65533;&#65533;&#65533;&#65533;&#65533;^
!&#65533;lv&#65533;0&#65533;&#65533;&#65533;i&#65533;&#65533;&#65533;&#65533;87&#65533;&#65533;,L&#65533;&#65533;JQ!R&#65533;&#65533;&#65533;&#65533;&#65533;@D&#65533;Q&#65533;1qjl$Tn&#65533;H:2&#65533;&#65533;	v&#65533;&#65533;3&#65533;&#65533;$eR&#65533;&#65533;&#65533;&#1537;3.&#65533;&#65533;&#65533;&#65533;*I&#65533;&#65533;&#65533;&#65533;W&#65533;&#65533;&#65533;e&#65533;&#65533;	&#65533;&#65533;'&#65533;5&#65533;d&#65533;&#65533;&#65533;0_>E&#65533;&#65533;K&#65533;/&#65533;&#65533;&#65533;y&#65533;&#65533;t&#65533;Hg&#65533;4&#65533;&#65533;  &#65533;&#65533;V&#65533;&#65533;b&#65533;&#65533;&#65533;&#65533;iQ H&#65533;&#65533;l&#65533;&#65533;&#65533;{&#65533;Y&#65533;qZ!8 &#65533;&#65533;.]L&#65533;&#226;&#65533;&#65533;E &#65533;;J&#65533;&#65533;&#65533; &#65533;&#65533;B&#65533;&#65533;( &#65533;q&#65533;4n(O&#65533;B^Dm6TJ&#65533;GV&#65533;
&#984;&#65533;&#65533;Y"`&#65533;&#65533;&#65533;~	&#65533;q&#65533;&#669;&#65533;&#65533;<&#65533;&#65533;&#65533;2BD(&#334;U&#65533;Uq&#65533;v&#65533;1)0&#65533;&#65533;XE&#65533;r&#65533;&#65533;&#65533;^&#65533;v&#65533; 8=&#65533;&#65533;p&#1110;T@&#65533;v&#65533;H6wV&#65533;&#65533;R&#65533;-s)&#65533;&#65533;&#65533;-&#65533;`@;'i$&#65533;&#65533;`B&#65533;z@lV&#65533;&#65533;(6+&#65533;&#65533;$	3]no&#65533;c[\&#65533;M&#65533;&#65533;|u&#65533;)AO&#1090;&#65533;&#65533;&#65533;gs5&#65533;Gf&#65533;P&#65533;&#65533;&#65533;q&#65533;&#65533;Z(&#65533;JiD&#65533;v9 t2D&#65533;&#65533;&#65533;&#65533;&#65533;!&#65533;!<	^&#65533;&#65533;*&#65533;&#65533;*&#65533;R&#65533;&#65533;xpJ&#65533;&#65533;&#65533;&#65533;	8&#65533;IT` K&#65533;&#65533;"&#65533;s&#65533;&#65533;Jb&#65533;;&#65533;?P&#65533;&#65533;?R&#65533;*h1&#65533;'Z&#65533;mY"P&#65533;&#65533;/&&#65533;&#65533;&#65533;XP&#65533;^|&#65533;&#65533;&#65533;&#128;X&#65533;&#65533;&#65533;,wzx&#65533;dQ
&#65533;&#65533;L=1&#65533;&#1476;&#65533;&#65533;%b &#65533;&#65533;"&#65533;&#65533;&#65533;&#65533;4&#65533;&#65533;X&#65533;&#65533;~1&#65533;&#65533;&#1321;0&#65533; c_.&#176;&#65533;&#65533;+P&#65533;&#65533;o&#65533;r&#274;&#65533;&#65533;e&#65533;&#65533;t&#65533;N$&#65533;&#65533;&#65533;&#65533;&#65533;#&#65533;&#65533;&#65533;10&#16817;#&#65533;Fdx&#65533;&#65533;u T&#65533;&#65533;]&#65533;&#65533;&#65533;aMl&#1803;&#65533;qJ&#65533;&#65533;M_`q&#65533;&#65533;&#65533;M&#65533;&#65533;0&#1585;&#65533;&#65533;6<lNS&#65533;a @y&#1405;T}&#65533;&#65533;#Y,z&#65533;i&#65533;Ax&#65533;G&#65533;&#65533;**&#65533;&#65533;
F&#65533;&#65533;&#65533;I&#65533;@&#65533;&#65533;&#65533;&#65533;&#65533;[(&#65533;wnv&#65533;!{&#65533;&#65533;d&#65533;&#65533;&#65533;hF`&#65533;&#65533;\I1&#65533;&#65533;&#65533;"&#65533;1&#65533;l&#65533;&#65533;&#65533;1&#65533;(HL&#65533;&#1699;&#65533;&#65533;G&#65533;+:FXf&#65533;.&#65533;&#65533;j&#65533;0&#65533;eJ&#65533;&#65533;&#65533;~&#65533;&#65533;&#933;&#65533;/4	&#65533;&#65533;a?&#65533;!&#65533;?&#65533;&#65533;(&#65533;v2&#65533;h&#65533;R&#65533;&#65533;bF&#65533;&#65533;,nBr&#65533;6&#65533;6&#65533;&#65533;P5+/r)dB&#65533;&#65533;&#65533;d&#65533;&#65533;hD!&#65533;&#65533;	&#65533;&#65533;/&#65533;}&#65533;5&#65533;a,&#65533;&#185;~o&#65533;&#65533;P&#65533;j?&#65533;&#65533;p&#65533;&#65533;&#65533;]&#65533;&#65533;&#65533;&#65533;@&#65533;*J&#65533;:&#65533;&#315;&#1924;&#65533;g&#65533;V&#65533;&#65533;&#65533;YQ*,Z&#65533;&#65533;r&#65533;&#65533;&#65533;&#65533;&#65533;&#65533;&#65533;]"&#65533;3&#65533;LC&#65533;@&#65533;h&#65533;}E$&#65533;&#65533;&#1383;KY&#65533;&#65533;_&#65533;&#65533;Y&#1385; @"&#1026;l&#65533;'&&#65533;&#65533;:0&#65533;J{Z+9&#65533;&#65533;5&#65533;&#65533;&#65533;&#65533;&#65533;nV&#65533;&#65533;8&#65533;&#65533;&#65533;&#1028;&#65533;&#65533;">`4&#65533;&#396;&#65533;&#65533;&#65533;&#65533;tm&#1299;v&#65533;&#65533;xs&#65533;&#65533;D5&#65533;G&#65533;&#266;&#65533;&#65533; z*&#65533;H&#65533;&#65533;5N&#65533;&#65533;%&#65533;=Y&#65533;s&#65533;&#65533;&#65533;`;"&#65533;,&#65533;&#65533;l9HL&#65533;&#65533;&#65533;Q&#65533;z&#65533;&#65533;&#65533;&#65533;^&#65533;
#&#65533;&#65533;)&#65533;ik &#65533;&#65533;r*Y&#65533;Ef+&#65533;&#65533; _hyoC}1&#65533;&#65533;. G&#65533;&#811;&#65533;&#65533;&#65533;K=&#65533;;&#32015;&#65533;&#726;&#65533;&#65533;o&#65533;&#65533;&#65533;l&#65533;m&#65533;N&#65533;&#65533;&#65533;.&#65533;&#65533;&#65533;vhP
&#65533;&#65533;wn&#65533;Sx&#65533;d&#65533;&#65533;&#65533;&#65533;ry&#65533;V&#65533;&#65533;&#65533;S&#65533;&#65533;@ TA"&#65533;&#65533;r&#65533;&#65533;^y1w&#65533;&#65533;aXVV&#65533;&#65533;}&#65533; z&#65533; &#65533;&#65533;&#65533;&#65533;%#&#65533;&#65533;N&#65533;&#65533;`&#65533; &#65533;5D&#65533;&#65533;&#65533;'Qt&#65533;a|&#65533;{H!B&#65533;&#65533;$u&#65533; [&#65533;&#65533;' `&#65533;f!
:tSK&#65533;&#65533;Xx&#65533;n&#65533; 4&#65533;}&#65533;`}Az&#65533;&#65533;2&#65533;1S&#65533;PhUR&#65533;A]&#65533; ]DN&#65533;&#65533;&#65533;&#65533; `&#65533;z&#65533;J&#65533;
&#65533;&#65533;&#65533;&#65533;&#65533;u5z&#65533;a&#65533;&#65533;u&#65533;s
&#65533;Bk&#65533;I-@ pqQSu=&#65533;`@
&#65533;#d4&#65533;&#65533;ux&#65533;D'Y(5 *@&#65533;&#65533;X&#65533;&#65533;&#65533;`&#65533;&#65533;&#65533;W&#65533;&#65533;e&#65533;0 &#65533;NEA~&#65533;&#65533;m&#65533;&#65533;tOGQ*&#65533;4!&#65533;v<-sE&#65533;&#1094;ag;&#65533; @` >&#65533;%p,.&#65533;7&#65533;&#65533;*&#65533;&#65533;l&#65533;L&#65533;EA0&#65533;&#65533;5&#65533;&#1161;&#65533;c&#65533;U&#65533;&#65533;&#65533;&#65533;&#65533;&#65533;p2&#65533;1&#65533;H&#1777;M`fXb&#65533;TBq&#65533;&#65533;3&#65533;P> !&#65533;&#65533;&#65533;&#65533;t;S;&#65533;?2A=&#65533;&#65533;:&#65533;&#65533;&#65533;cd&#65533;P&#65533;0r5&#65533;&#65533;&#65533;h&#65533;0&#65533;&#65533;&#65533;&#65533;&#65533;6&#65533;0&#65533; &#65533;5&#65533;8U&#65533;&#65533;#&#65533;&#65533;M&#65533;&#65533;f&#65533;7&#65533;G&#65533;F&#65533;&#65533;W2&#65533;TvqxTq&#65533;07&#65533;I?tI	&#65533;O&#65533; /k&#65533;UZ&#65533;&#65533;=&#65533;&#65533;&#65533;Ji&#65533;&#65533;&#65533;1s&#65533;&#65533;@&#65533;8&#65533;Se&#65533;B.&#65533;X&#65533;&#65533;&#65533;a:apq&#65533;&#65533;3?SW&#65533;&#65533;B&#65533;A&#65533;&#65533;&#65533;&#65533;x
u&#65533;cdf-&#65533;S&#65533;&#65533;&#65533;!`X&#65533;#&#65533;5&#65533;&#65533;V	&#65533;H9]&#65533;XK&#65533;k(&#65533;&#65533;q&#65533;&#65533;&#65533;KVQk8&#65533;>&#65533;&#65533;5S F&#65533;&#65533;&#65533;et9&#65533;&#65533;&#65533;&#65533;3&#65533;G&#65533;&#65533; &#65533;&#65533;Zf &#65533;U&#65533;CAT(&#65533;&#65533;&#65533;6&#65533;3@&#65533;&#65533;y&#65533;&#65533;S&#65533;&#65533;8&#65533;&#65533;&#65533;`i @ + 5Bv&#65533;>,0&#65533; @&#65533;
&#65533;&#65533;B!&#65533;&#65533;&#65533;MFI3x,&#65533;&#65533;&#65533;&#65533;3
e&#65533;&#65533;= F<&#65533;&#65533;&#65533;s{&#65533;n"P&#65533;&#65533;&#65533;\&#65533;&#65533;g&&#65533;&#65533;&#65533;)&#65533;&#65533;FY[e&#65533;&#65533;I&#65533;1_LT10&#65533;7,&#65533;&#65533;&#65533; pp>@&#65533;gPp5&#65533;{&#65533;b_&#65533;Q`&#65533;)C&#65533;
A&#65533;&#65533;&#65533;M&#65533;&#65533;&#65533;P &#65533;""&#65533;&#65533;&#65533;&#65533;&#65533;&#65533;&#65533;LVl&#885;m&#65533;&#65533;&#65533;U&#65533;	*&#65533;	&#65533; 1&#65533;&#65533;&#65533;&#65533; &#65533;e&#65533;&#65533;p&#65533;&#65533;&#65533;&#65533;t&#65533;3&#1760;'z&#65533;>>&#65533;i&#65533;&#65533;&#65533;&#65533;A &#65533;P[&#65533;tge&#1629;&#65533;R8&#65533;&#65533;'&#65533;1 &#65533; 
&#65533;&#65533;9r9@`&#65533;y&#65533;&#65533;&#65533;&#65533;`-&#65533;&#65533;=&#65533;e&#65533;&#65533;6&#65533;"&#65533;&#65533;&#65533;0 Q +p&#65533;&#65533;2&#65533;&#65533;s-&#65533;&#65533;&#65533;Q#m&#65533;3m&#65533;cW&#65533;&#65533;%&#65533;$B&#65533;Bg&#65533;s&#65533;BP&#65533;7&#65533;&#65533;&#65533;1&#65533;b&#65533;rR.&#65533;gL!&#65533;I&#65533;wJ(&#65533;&#65533;*Oy&#65533;&#65533;&#65533;]9&#65533;(&#65533;N&#65533;&#65533;R&#65533; &#65533;&#65533;jm&#65533;%E&#65533;K&#65533;(W
&#65533;&#65533;(7E&#65533;E&#65533;S'&#65533;Ei	&#65533;YC&#65533;&#65533;&#65533;j&#65533;&#65533;&#65533;y&#65533;_b&#65533;&#65533;&#65533;&#65533; :cf~V
&#65533;	; agC,&#65533;&#65533;p&#65533;Iv&#65533;;&#65533;cg&#65533; =p 7@ %@&#65533;&#65533;@&#65533;{,&#65533;&#65533;P&#65533;Y&#65533;! [	&#1425;DT	yz&#65533;K	&#65533;&#65533;e&#65533;&#65533;&#65533;&#65533;&#65533;<V'I&#65533;&#65533;b4F&#65533;&#65533;
&#65533;&#65533;&#65533;PCP&#65533;
&#65533;&#65533;&#65533;c&#65533; _&#65533;&#65533;&#65533;&#65533;&#65533;&#65533;&#65533;&#65533; i&#65533;u U &#65533;&#65533;!&#65533;&#65533;a&#65533;r!&#65533;&#65533;&#65533; &#65533;U&#65533;3&#65533;&#65533;&#65533;&#65533;&#65533;&#596;&#65533;&#65533;`&#65533;&#65533;C&#65533;&#65533;2 `&#65533;:&#65533;&#342;&#65533;&#65533; 	&#495;;&#65533;T.&#65533;&#65533;&#65533;&#65533;bj&#65533; &#65533;td&P&#65533;; &#65533;&#65533; Sa&#65533;Z1&#65533;'&#65533;&#65533;K&#65533;&#65533;&#65533;&#65533;&#65533;&#65533;.P5&#65533;(&#65533;&#65533;&#65533;&#65533;&#65533;C&#65533;&#65533;\&#65533;;&#65533;zd&#65533;I
|x&#65533;&#65533;&#65533;i&#466;&#65533;lB5g&#65533; G5&#65533;&#65533;e&#65533;d&#65533;/Hx &#65533;a&#65533;&#65533;#&#65533;RW&#65533;&#65533;vD
&#65533;Y4&#65533;&#65533;&#65533;L&#65533;\&#65533;&#65533;&#65533;&#65533;1&#65533;&#65533;bh&#65533;PLY!c&#65533;&#65533;- &#65533;E&#65533;&#65533; @'4&#65533;L&#65533;&#65533;&#65533;B&#1523;&#65533;&#65533;(w(j&#65533;&#65533;T~&#65533;0&#65533;pT&#65533;&#65533;&#65533;+&&#65533;61!@&#65533;&#65533;I&#65533;&#65533;;&#65533;y]&#65533;v &#65533;\QKRDz&#65533;&#65533;&#65533;&#65533;s&#65533;U^&#65533;#A&#65533;!&#65533;r%&#65533;>&#65533;h&#65533;&#65533;ct&#65533;e,h&#65533;&#65533;}-&#680;[Q&#65533;&#65533;a&#65533;&#65533;&2p&#65533;0&#65533;&#65533;&#65533;&#65533;&#1378;&#65533;`&#65533;A5&#65533;zfb9&#65533;Y&#65533;w&#65533;&#65533;&#65533;r&#65533;Ph&#65533;  &#65533;	V&#65533;&#65533;&#65533;&#447216;&#65533;&#65533;&#65533;&#65533;&#65533;&#65533;3"
x Fp
h&#65533;wg&#65533;&#65533;rW&#65533;&#1389;!K",q&#65533;&#65533;hkF`&#65533;&#65533;u= &#65533;&#65533;jb&#65533; BX&#65533;&#65533;Za&#65533;&#65533;&#65533;&#65533;&#65533;6h&#65533;&#274;&#65533;&#65533;B&#65533;}&#65533;u&#65533;&#65533;&#65533;N,&#65533;f&#65533;&#65533;Y&#65533;&#1050;	8?R&#65533;d&#65533;3&#65533;&#65533;[&#65533;3A&#65533;7&#65533;&#65533;7&#65533;&#65533;&#65533;r&#65533;&#65533;2q&#65533;&#65533;&#65533;(&#65533;! &#65533;&#65533;&#65533;&#65533;&#65533;&#1201;/&#65533;&#37028;&#65533;&#65533;W&#65533;&#65533;<&#65533;&#65533;&#572;H&#65533;&#65533;1&#65533;PB&#65533;e&#65533; &#65533;&#65533;&#65533; &#65533;&#65533;&#65533;&#65533;&#65533;m&#65533;&#65533;B"xq&#65533;H6BuJwj&#65533;*&#65533;c&#65533;0/t1&#65533;&#65533;`{&#65533;&#65533;&#65533;&#65533;=&#65533;~&#65533;KFU&#65533;&#65533;,D&#65533;&#65533;&#65533;eh&#65533;&#65533;U&#65533;+&#65533;9,\&#65533;Y&#65533;5P&#65533;&#65533;&#65533;
&#1452;SG&#65533;&#65533;VuF&#65533;&#65533;T|&#1474;&#65533;&#65533;&#65533;&#65533;&#65533;Sd&#65533;&#65533;L!`$&#65533;&#645;&#65533;&#1056;WU&#65533;&#65533;.pb!@&#65533;e&#65533;5&#65533;B&
&#65533;~$R&#65533;5&#65533; &#65533;&#65533;%&#65533;&#65533;&#65533;}S&#65533;&#65533;&#65533;&#65533;&#65533;%&#65533;&#65533;&#65533;&#65533;:|&#65533;32&#65533;S`&#65533;&#357;&#65533;&#65533;_G&#65533;G(&#65533;|&#65533;HT&#65533;&#65533;&#65533;H%&#65533;&#65533;p&#65533;&#65533;@T&#65533;&#1056;p&#65533;&#65533;&#65533;&#65533;&#65533;<&#65533;`&#65533;&#65533;&#65533;TA&#65533;&#65533;r&#65533;}(Z&#65533;6&#65533;y&#65533;(	,?&#65533;&#65533;&#65533;U&#65533;&#65533;&#65533;:&#65533;R&#65533;q&#65533;R7Ft2&#65533;&#65533;&#65533;&#327;&#65533;?#&#385;b&#65533;B&#65533;a &#65533;&#65533;&#65533;t&#65533;&#65533;?&&#65533;&&#65533;`<&#65533;0&#65533;&#65533;W&#65533;&#65533;&#65533;&#65533;\b~&#65533;D&#65533;&#562;&#65533;;&#65533;&#65533;&#65533;&#65533;v&#65533;2&#65533;&#65533;&#65533;  &#65533;&#65533;'&#65533;&#65533;0+&#65533;@F(&#65533;&#65533;&#65533;q&#65533;~c9&#65533;&#65533;&#65533;)C&#65533;&#65533;:&#65533;&#65533;&#422;&#65533;&#65533;_&#65533;&#65533;V&#65533;&#65533;8&#65533;	*
eHw&#65533;0&#893;&#65533;&#65533;&#65533;&#65533;_6e-&#65533;U&#65533;|&#65533;&#65533;1l&#65533;PY&#65533;=9{&#65533;$&#65533;&#65533;&#65533;-!&#65533;&#65533;&#65533;'&#65533;&#65533;*9&#65533;&#65533;,&#65533;&#65533;&#65533;3d7&#65533;&#1707;&#65533;&#65533;&#65533;&#65533;&#346;&#65533;&#65533;&#65533;r=&#65533;-VP&#65533;&#65533;&#65533;&#65533;&#65533;d&#1182;&#65533;&#65533;&#65533;(&#65533;&#1239;`&#65533;(u&#65533;&#65533;`&#65533;L&#65533;X&#65533;p&#65533;&#65533;0
&#65533;&#65533;&#65533;w&#65533;;&#65533; &#65533;Pd9M&#65533;&#65533;!#&#65533;&#65533;;1&#65533;g&#65533;&#65533;&#65533;+z&#65533;&#65533;&#65533;&#65533;&#65533;&#65533;	&#65533;&#65533;Q&#65533;.c&#65533;@&#65533;|L&#65533;&#1806;t&#65533;&#65533;V&#65533;&#65533;m&#65533;&#65533;<&#65533;&#1007;r9&#65533;&#65533;`&#65533;&#65533;:U~&#1978; &#65533;&#65533;5&#65533;&#65533;&bN&#65533;_&#65533;I&#65533;* P"/{T&#65533;&#65533;&#65533;A,pwE\&#65533;&#65533;&#65533; A&#65533; 0&#65533;&#1063;&#65533;R]&#65533;&#65533;&#65533;w'&#65533;&#65533;aC&#65533;  &#65533;&#65533;&#65533;[&#65533; `<,&#65533;&#65533;&#65533;	dnlQ&#200;&#65533;&#65533;k&#65533;&#65533;;B&#65533;rC&#65533;i&#65533;&#65533;5&#65533;4&#65533;z:&#65533;(&#65533; 2&#65533;*&#65533;P&#65533;&#65533;"&#65533;Qs&#65533;i&#1405;&#65533;tw&#1751;	&#65533;&#65533;&#1118;&#65533;&#65533;&#65533;&#65533;&#65533;&#65533;&#65533;&#222;&#65533;&#65533;&#1655;>&#65533;,`# &#65533;&#65533;]&#65533;$&#65533;&#65533;Pg&#65533;5&#65533;&#65533;&#65533;21{&#1652;6&#65533;&#65533;M&#65533;p&#65533;,&#65533; &#65533;Wp&#65533;.C]&#65533;U7&#65533;&#65533;&#65533;@&#65533;t)&#65533;&#65533;&#65533; B&#65533;&#65533;&#65533;&#65533;&#65533;T&#65533;&#65533;&#65533;&#65533;J[,&#65533;3|&#65533;&#65533;& &#65533; *&#65533;&#65533;&#65533;
&#65533; &#65533;z
d_LQ/	&#65533;B&#65533;&#65533;&#65533;I&#65533;c&#65533;.P&#65533;&#65533;&#65533;?&#65533;&#279;+&#65533;&#65533;d&#65533;&#65533;z&#65533;&#65533;7b,@&#65533;&#65533;&#65533;&#65533;&#65533;&&#65533;&#65533;F^&#65533;&#65533;7&#65533;Pa*&#65533;>~&#65533;*&#1031;M:&#65533;	&#65533;r&#65533;~Z&#65533;0%@!7vMpH&#65533;*$&#65533;&#65533;&#65533;&#65533;lA&#65533;Nu<&#65533;&#65533;&#65533;&#65533;J&#65533;j&#65533;4&#65533;&#65533;&#65533;%&#65533;:&#65533;=&#65533;&#65533;&#65533;1&#65533;z&#65533;&#65533;&#65533;&#1048;&#65533;&#65533;A&#65533;sO&#65533;&#65533;&#65533;&#65533;&#65533;/&#65533;&#65533;&#65533;&#1540; &#65533;^5"&#65533;&#65533;@- .,&#65533;|4;X&#65533;&#65533;+h&#65533;i&#65533;  &#65533;&#65533;&#65533;W+&#65533;:&#404;&#65533;0 &#65533;&#65533;x&#65533;zdJ&#65533;&#65533;&#65533;&#65533;&#65533;&#65533;&#65533;&#65533;&#65533;&#65533;&#65533;@&#65533;C&#65533;NY&#65533;m&#65533;&#65533;W)&#65533;&#65533;&#65533;&#65533;&#65533;&#65533;&#65533;1!&#65533;&#65533;1&#65533;,$&#65533;,&#65533;(!- &#65533;7 
7&&&#65533;B	
&#65533;
? &#65533;&#197;&#65533;&#333;&#65533;&#65533;&#65533;&#1007;&#1276;??
	&#1590;&#65533;&#65533;+&#65533;!&#65533;!--+&#65533;&#65533;&#65533;&#65533;&#65533;0&#65533;&#65533;&#65533;&#65533;&#65533;&#65533;&#65533;&#65533;&#65533;&#65533; (&#65533;_&#65533;&#65533;&#44775;&#65533;&#65533;&#65533;	#J&#65533;Gp&#65533;v "3&#65533;A&#65533;F-l&#65533;&#1038;&#65533;E&#65533;(&#65533;&#65533;&#65533;#&#65533; .V0P# :!L{&#65533;&#65533;V"7&#65533;&#65533;&#65533;@0c&#65533;&#65533;)]to&#65533;&#65533;&#65533;T&#65533;&#65533;&#1717;l&#65533;^&#65533;a&#65533;&#65533;&#65533;&#65533;d&#65533;0&#65533;&#65533;&#65533;&#65533;&#65533;f;&#65533;3&#65533;&#65533;&#65533;&#65533;
&#65533;&#65533;h&#65533;&#65533;!&#65533;&#65533;n&#65533;X&#65533;&#202;&#65533;4&#65533;uHw&#65533;&#65533;&#200;&#65533;4&#65533;&#65533;`a&#65533;2&#65533;&#65533;X;&#65533;Q&#65533;xq^&#65533;&#65533;e&#65533;-4&#65533;#&#65533;&#65533;XRi1}#&#65533;&#65533;&#65533;&#65533;KF;_Sa&#65533;I{&#65533;&#65533;&#65533;5]&#65533;2&#65533;@&#65533;&#65533;!X`&#65533;&#65533;@&#65533; j&#560;&#65533;&#65533;&#65533;&#651;al&#65533;&#65533;L7&#65533;&#65533;&#65533;&#2020;&#65533;&#65533;&#1259;_&#65533;&#65533;&#65533;a&#65533;&#65533;&#65533;7&#65533; ?&#65533;\&#65533;(M&#65533;&#65533;aA&#65533;=&#65533;&#65533;` @|&#65533;&#65533;		&#65533;f&#65533;+6!,B&#65533;P0&#65533;&#1110;&#65533;m&#65533;&#65533;&#65533;L4&#65533; &#65533;&#65533;&#65533;5t&#65533;&#65533;&#65533;&#65533;p&#65533;&#65533;&#65533;&#65533;*&#65533;&#65533;&#65533;
&#65533;#&#65533;_>&#65533;&#65533;@&#65533;&#65533;&#65533;j&#65533;g&#65533;H&&#65533;xQ7&#65533;
6&#65533;A,&#65533;'&#65533;&#65533;&#65533;IR@2&#1060;,`&#65533;&#65533;0&#65533;%0`&#65533;&#65533;`B&#65533;  DV&#65533;&#65533;p4&#1414;&#65533;?&#65533;&#65533;&#65533;&#65533;n&#65533;Y&#65533;6&#65533; A&#65533;&#65533;V&#65533;I2@&#65533;!x&#65533;&#65533;&#65533;&#65533;&#65533;&#65533;H)VN&#65533;&#65533;&#65533;D&#65533;@&#65533;)&#65533;%>d&#553;	&#65533;Z&#65533;&#65533;J&#394;&#65533;&#65533;&#65533;V&#65533;z$&#65533;&#65533;&#65533;
22&#65533;=&#65533; AY&#65533;$&#65533;0&#65533;+ &#65533;Z,B`-R&#65533;s["&#65533;	&#65533;&#65533;G&#65533;P>&#65533;c&#65533;#&#65533;PS&#65533;&#65533;&#65533;&#65533;&#65533;&#65533;BG&#65533;0&#65533;&#65533;b<&#65533;&#65533;*2&#65533;%&#65533;&#65533;'h&#65533;&#65533;&#1901;&#65533;&&#65533;&#65533;aD&&#65533;c&#65533;&#65533;UpAc+p&#65533;#&#65533;&#65533;)X&#65533;"&#65533;xeI,&#65533;&#65533;
 &#65533;&#65533;&#65533;N&#65533;&#65533;Al&#65533;];[&#65533;&#65533;[.83&#65533;&#65533;(0.o&#65533;&#65533;&#65533;j~C&#65533;2 W +&#65533;`&#65533;&#65533;&#65533;-\P&#65533;&#65533;| *<1L'k&#65533;&#65533;6F&#65533;&#131;U&#65533;kb&#65533;"F&#65533;&#65533;&#65533;X&#65533;]&#65533;oDp&#65533;>&#65533;&#65533;Pu&#65533;&#65533;A&#65533;1)",&#65533;o&#65533;HU&#65533;qC&#65533;&#65533;&#65533;"\0&#65533;&#65533;&#65533;|&#65533;&#65533;H&#65533;@P&#65533;&#65533;&#65533;[&#65533;n&J &#65533;@&#65533;0^&#65533;@&#65533; d&#65533;&#65533;<J&#65533;E&#65533;V&#65533;@&#65533;|cs&#65533;&#65533;	&#65533;e&#65533;n&#65533;&#65533;&#1287;&#65533;&#65533;Jq @&#65533;&#65533;&#65533;Cf&#65533;<&#65533;&#65533;B&#65533;&#65533;I!p&#65533;$@&#65533;qj&#1026;-&#65533;&#65533;&#1693;R&#65533;&#65533;&#65533;Q&#65533;&#428;&#65533;&#65533;&#65533;h&#65533;!&#65533;R&#65533;MUt!&#65533;&#65533;(&#65533;|0_>`Ht&#65533;@$	&#65533;P0&#65533;	&#65533;`%!X;201|&#65533;&#65533;T&#65533;BB&#65533;g&#65533;N]M&#65533;&#65533;&#65533;
Wh&#65533;&#65533;&#65533; &#65533;&#65533;D&#65533;:&#65533;/D\`5 Y&#65533;&#65533;&#65533;<&#65533;KX&#65533;&#65533;w &#65533;&#65533;&#65533;(&#65533;N&#65533;&#65533;f&#65533;N&#65533;0&#65533;&#65533;>&#1325;`&#65533;f&#65533;
,&#65533;r&#65533;i&#65533;&#65533;&#65533;&#65533;&#65533;4p&#65533;&#65533; n&#65533;&#65533;&#65533;&f&#65533;&#65533; &#65533;&#65533;&#65533;q&#65533;L&#65533;l&#65533;&#65533;&#65533;w0&#65533;2"hd&#65533; &#65533;&#65533;Ro x&#65533;&#65533;&#65533;&#65533;&#65533;*W&#65533;&#65533;&#65533;&#65533;&#751;&#65533;&#65533;&#65533;&#65533;%&#65533;1&#65533;&#65533; &#65533; #XQP&#65533;&#65533;Z<&#65533;?0A o E &#65533;&#65533;(&#65533;z&#65533;0CFht&#65533;]vP&#65533;;&#65533;	\Q&#65533;&#65533;K&#65533;@>&#65533;&#65533;&#65533;#j&#65533;&60&#65533;}&#65533; 0&#65533;&#65533;aHHH&#65533;&#65533;&#1179;&#65533;&#65533;&#65533;;yB&#65533;&#65533;.%J	B&#65533;80
pBU&#65533; &#65533;&#65533;>&#65533;&#65533;@9Q&#65533;R&#1445;X&#65533;Am@&#65533;&#65533;/
&#65533;&#65533;40w	&#65533;&#65533;*`&#65533;tA&#65533;G'&#65533;Z&#65533;&#65533;u&#65533;&#65533;&#65533; &#65533;w&#65533;&#65533;y&#65533;2&#65533;&#65533;&#1705;&#65533;&#65533;7svs0 g]jPM&#65533;&#65533;;&#65533;&#65533;>9B&#65533;&#65533;M" E!#&#206;H&#65533;%*&#65533;&#65533;&#290;rW&#65533;&#65533;&#65533; -&#65533;&#65533;V&#65533;4&#65533;A&#65533;$&#65533;&#65533;@@&#65533;Z+t&#65533;d&#65533;|B&#65533;'&#65533;E&#1322;&#65533;(Q6h4&#65533;&#65533; &#65533; `>t$h$&#65533;&#65533;&#65533;v
&#65533;+H(&#65533;7&#65533;Z&#65533;&#65533;|&#65533;a_jH)&#65533;'lW$&#65533;&&#65533;F[&#65533;&#65533;*&#65533;6l)^&#65533;*NXd&#65533;&#65533;&#65533;&#727;&#65533;&#65533;eU*&#65533;&#833;&#65533; &#1858;&#65533;p&#14835;&#65533;fN&#65533;S &#65533;j&#65533;&#65533;i&#65533;&#1282;A&#65533;d6&#1448;&#65533;0&#1729;&#65533;&#400;&#736;C&#65533;&#65533;," S&#65533;H7!@&#65533;&#65533;z&#65533;&#65533;&#65533;f
G&#65533;&#65533;&#65533;0&#65533;.&#65533;c3C&#65533;&#65533;&#65533; $&#65533; %&#65533;&#65533;&#618;T.&#65533;&#65533;(aB&#65533;}J&#65533;&#65533;40&#65533;&#65533;|&#65533;f&#65533;p  &#65533;9&#65533;68R!  $&#65533;4	&#65533;@6&#65533;TP&#65533;)	J&#65533;/v,H&#65533;&#1965;&#65533;&#65533;D&#706;s&#65533;&#65533;{&#65533;&#65533;&#1424;&#65533;&#65533;&#65533;&#65533;&#65533;z&#65533;&#65533;&#65533;ns%5e&#65533;&#65533;B&#65533;dT &#349; 1<V0&#65533;BD&#65533;8&#65533;#Z&#65533;&#65533;&#65533;&#65533; &#65533;)&#65533;&#65533;&#65533;
w`U&#65533;ts`&#65533;&#65533;=&#65533;&#65533;6D&#65533;&#65533;j&#65533;U&#65533;8&#65533;iQp&#65533; -"Q&#65533;a@&#65533;&#65533;SN&#65533;&#65533;&#65533;&#65533;=&#65533;Q&#65533;Wx&#65533;\&#65533;hKu&#65533;&#65533;&#65533;&#65533;&#65533;&#65533;{&#65533;)t&#65533;&#65533;&#65533;D0&#65533;&#65533;XO[*L p&#65533;&#65533;@&#65533;&#65533; :D&#65533;&#65533;&#65533;&#65533;&#65533;'&#65533;&#65533;Jp&#65533;&#65533;&#65533;&#65533;&#65533;~&#65533;&#65533;n&#65533;A4t&#65533;7/&#65533;&#65533;&#65533;JiM&#65533;>&#1148;o&#65533;&#65533;&#65533;<tP&#65533;p&#65533;H&#65533;fm&#65533;D&#65533;V&#65533;G~&#65533;{&#65533;&#65533;x&#65533;&#65533;2&#1038;&#65533;RZ&#65533;A~&#65533;c&#65533;H#A&#65533;&#65533;8'&#65533;&#65533;&#65533;&#65533; &#65533;&#65533;'"&#65533;&#65533;r&#65533;&#65533;0&#65533;&#65533;&#65533;"&#65533;&#65533;&#65533;lD4B&#65533;&#65533;K&#65533;f[~2@&#65533;U&#65533;&#65533;&#39604;0&#65533;\]&#65533;
&#65533;&#65533;&#65533;@	@0&#65533;&#65533;0sj&#65533;&#65533;&#65533;]&#65533;&#65533;&#65533;&#65533;&#65533;&#65533;K7&#65533;&#65533;&#65533;&#65533;<&,B&#65533;V&#65533;&#65533;X+&#65533;&#844;GE,P&#65533;&#2027;,,x&#65533;&#65533;&#65533;	A&#65533;&#65533;$@&#65533;\&#65533;&#65533;&#65533;l&#65533;&#1623;&#1256;&#65533;&#65533;>3a&#487;}&#65533;M4&#65533;&#65533;&#2015;h#(&#65533;&#65533;\&#871;&#65533;1&#65533;&#65533;`&#65533;1_A4&#65533;&#65533; LAK&#1904;&#65533;&#65533;D/<&#65533;C&#65533;&#65533;&#65533;&#427;-"&#65533;&#65533;6&#65533;&#65533;!&#65533;gl&#65533;),&#643; {&#65533; &#65533;&#65533;2&#65533;&#65533;&#65533;/&#65533;0p&#65533;K&#65533;%&#65533;Bj3&#65533;-&#65533;L&#65533;[&#65533;O&#65533;&#65533;k&#65533;&#65533;&#1056;"&#65533;n&#65533; t`&#65533;:@&#65533;U<Y<&#65533;>&#65533;XA&#65533;y&#65533;N&#65533;&#65533;&#65533;&#65533;&#65533;1N&#65533;d&#65533;T&#65533;&#367499;&#270;4ix&#65533;!&#65533;NOa&#65533;&#65533;MK&#65533;g &#65533;&#65533;a\` &#65533;I&#65533;(&#65533;^x &#65533;&#65533; \1a@f&#65533;&#65533;&#65533;&#65533;[&#65533;0&#65533;&#65533;9&#65533;&#65533;9&#65533;v&#65533;[B&#65533;_&#65533;0Vuk&#65533;` `(&#65533;&#65533;+&#65533;Y p/&#65533;&#65533;&#65533;&#65533;P&#65533;%&#65533;&#65533;&#65533;Fn&#65533;g&#65533;&#65533;&#1351;*3&#65533;&#65533;.&#65533;?&#65533;&#65533;i&#65533;0 ( &#65533;&#65533;@ &#65533;&#65533;$&#65533;&#65533;b&#65533;&#65533;@&#65533;@&#65533;4=P_6P:&#65533;&#65533;3&#65533;fz&#65533;C&#65533;&#65533;?&#65533;&#65533;f&#65533;#&#65533;&#65533;zr7&#65533;&#65533;9&#65533;-&#65533;T&#1427;;!&#65533;&#65533;Nvc3 &#65533;&#65533;&#65533;M&#65533;&#65533;C&c&#65533;dx&#65533;qi&#65533;&#65533;^&#65533;*&#65533;1c&#65533;wE&#65533;nQ&#65533;&#65533;	&#65533;}&#65533;7&#65533;&#1414;!&#65533; &#65533; &#65533; 	W&#65533;a=&#65533;$&#65533; `4@&#65533;&#65533;&#65533;cZ&#1216;?{B[&#65533;c:$-&#65533;&#65533;Zru6Z]&#65533;^,&#65533;Q&#65533;&#65533;.&#65533;&#65533; $@&#65533;b#&#65533;&#65533;&#65533;&#65533;a&#65533;&#65533;!&#65533;&#65533;&#65533;&#65533;F&#65533;&#65533;9<&#65533;&#65533;s&#65533;&#28868;&#65533;&#65533;wn&#65533;!&#65533;&#65533;|5h)&#65533;G10 &#65533;h&#65533;8&#65533;qa &#65533;&#65533;&#65533;&#65533;(.b&#65533;U6&#65533;{7&#65533;k&#65533;hU&#65533;&#65533;&#65533;0&#65533;8&#65533; &#65533;q&#65533;&#65533;{a&#65533;3&#65533;qkj&#516;!&#65533;y]&#65533;:&#65533;0&#65533;	&#65533;	&#65533;&#65533;&#65533; L7&#65533;p&#65533;&#65533;Qt&#65533;P],P&#65533;&#65533;&#65533;&#4371;9&#65533;c,&#65533;R&#1107;&#65533;&#65533;t3&#65533;&#65533;0D&#65533;pm0 M&#65533;)&#65533;&#65533;3/6&#65533;p(&#65533;E&#65533;&#65533;&#65533;&#65533;V&#65533;&&#65533;-83&#65533;fZ&#65533;&#65533;o&#65533;lq7Z!&#65533;4	D ( &#65533;q>!&#65533;~@ &#65533;i&#65533;&#65533;&#65533;P&#65533;8&#65533;+i&#65533;&#65533;&#65533;Xcr&#65533;&#65533;/$&#65533;&#547;M9&#65533;nKI1e&#65533;&#65533;;y&#65533;*&#65533;&#65533;Ah&#65533;\P/0 P&#65533;l,&#65533;2&#65533;/n&#65533;#&#65533;&#65533;U&#1605;&#65533;9&#65533;`	&#65533;&#65533;&#65533;3&#65533;&#65533;&#65533;vkU&#65533;&#65533;&#65533;&#65533;&#65533;R
&#983;R&#65533;d'&#65533;=&#65533;&#65533;=dC&#65533;&#65533;~&#65533;&#65533;&#65533;&#65533;$&#65533;'o&#65533;W5&#65533;6&#65533;&#65533;&#65533;;&#65533;m$p&#65533;*&#65533;&#65533;&#65533;(&#65533;C&#65533; &#65533;%^&#65533;_&#65533;q&#65533;xf&#65533;&#65533;mF&#65533;6&#65533;&#65533;&#65533;D&#65533;@P&#65533;&#65533; &#65533;z&#65533;	 &#65533;G	,`0&#65533; &#65533;&#65533;J&#65533;&#65533;@%$&#65533;a4&#65533;&#65533;&#65533;&#65533;02x&#65533;&#65533;j|&#65533;*&#65533;7&#65533;&#65533;g&#65533;&#65533;)o&#65533;&#65533;&#65533;0x&#65533;$&#65533;ra&#65533;P5&#65533;F&#65533;0&#1009;	(`/T"ID &#65533;>&#65533;#\&#65533;&#65533;u&#65533;I`b&#65533;&#65533;&#65533;S&#65533;<&#65533;&#65533;w&&#65533;&#65533;&#65533;%&#65533;F&#65533;&#65533;&#65533;e&#65533;}&#65533;&#65533; &#65533;&#65533; pM}&#65533;G&#65533;&#65533;&#65533;&#65533;:H&#65533;&#65533;h0&#65533; &#65533;
!p&#65533;k:7xw&#65533;&#65533;S&#65533;(5i&#65533;&#65533;&#65533;rM&#1175;d# &#65533;&#65533;&#65533;C&#65533;&#65533;E&#373; &#65533;%\(&#65533; &#65533;p&#65533; &#65533;
PP.&#65533;&#65533; &#65533;!&#65533;}&#65533;E&#65533;_V&#65533;3&#65533;@&#65533;&#65533;&a&#65533;&#65533;&#65533;3&#65533;:i-w&#65533;C&#65533;6&#65533;&#65533;&#65533;&#65533;i{c&#65533;x&#65533;:&#65533;
Q&#65533;#&#43740;&#65533; &#65533;H&#65533;&#65533;v&#65533;&#65533;&#65533;@j,	<&#65533;&#65533;	g&#65533;&#65533;}Fh+&#65533;I&#65533;xO+&#65533;)ra&#65533;#Po&#65533;; EE&#65533;&#65533;&#65533;`&#65533;&#1216;&#65533;&#65533;'&#65533;"&#65533;_fx&#65533;SzU&#65533; &#65533;6$&#65533;|&#65533;2&#65533;5 u&#65533;&#65533;RK&#65533;#,&#65533;W&#65533;2&#65533;t&#65533;&#605;&#298;0%:*J&#65533;&#65533;j&#65533;&#65533;A&#65533;P&#65533;&#1427;\&#65533;'&#65533;h&#65533;&#65533;P@X&#65533;"\&#65533;&#65533;&#65533;wk?&#65533;&#65533;&#65533;K&&#65533;&#65533;&#65533;&&#65533;&#65533;&#65533;&#65533;&#65533;gE`&#65533;&#65533;fU&#65533;&#65533;U*P/0b*&#65533; &#65533;[&#65533;0-&#65533;&#65533;&#263;&#65533; &#65533;|&#65533;sh*H8G7&#1321;0&#65533;&#65533;	#&#65533;&#65533;}?b&#65533;&#65533;1&#65533;&#65533;a&#65533;&#65533; 	&#65533;&#65533;,0&#65533;&#65533;u%@
!&#65533;&&#65533;&#65533;&#65533;	`&#65533;skd&#65533;eA!"&#65533;*&#65533;T`&#65533;&#65533;&#65533;&#65533;&#65533;&#65533;-&#65533;&#65533;8&#65533;&#65533;B&#65533;&#65533;&#65533;&#65533;&#65533;&#65533;E*@a+ Z&#65533;i&#65533;%	2S7x&#65533;&#65533;2&#65533;_&#65533;&#65533;&#65533;ow:z&#65533;&#41073;J&#65533;~Mb0&#65533;U2&#65533;R+xo&#65533;w+f&#65533;U&#65533;A$&#65533;&#65533;=0Z&#65533; &#65533;&#65533;yk&#65533;&#65533;J[`&#65533;&#65533;f&#65533;&#65533;&#65533;&#65533;&#65533;&#65533;&#65533;E[%"&#65533;;'&#65533;
&#65533;&#65533;&#65533;@U&#65533;qu(6&#65533;p,&#65533;&#65533;&#65533;&#65533;"&#65533;&#65533;&#65533;a;=g&#65533;~&#65533;&#65533;<&#65533;+j&#65533;f;&#65533;&#65533;&#65533;v&#65533;C* <&#65533;&#65533;2&#65533;&#65533;&#1974;bq
)0	&#65533;raj&#65533;&#65533;&#65533;&#65533;&#65533; &#795;&#65533;1[Z&#65533;`vR9K2&#65533;&#65533;&#65533;k&#65533;&#65533;&#65533;x&#65533;&#65533;&#65533;5(&#65533;cQ&#65533;yQ&#65533;D:@a&#65533;/$0z/T&#65533;&#65533;4?&#65533;G&#65533;5&#65533;B&#65533;&#65533;p&#65533;K&#65533;&#65533;Q&#65533;&#65533;&#65533;&#65533;&#841;&#65533;&#65533;&#1623;+Jx&#14786;&#65533;&#65533;Vb%&#65533;z;,p
&#65533;$+&#65533;&#65533;&#65533;)I&#65533;@&#65533;[_UX&#65533;&#65533;h"&#65533;&#65533;_	[&#65533; v{&#65533;h&#65533;v&#816;E&#65533;&#65533;{.Lg&#65533;&#65533;z&#65533;&#65533;l&#65533;&#65533;&#65533;]&#65533;$&#65533;	"&#65533;"&#65533;&#65533;.&#65533; &#65533;&#65533;QG&#65533;&#65533;&#65533;^&#65533;&#65533;i&#65533;b&#65533;  &#44607;{&#65533;&#65533;_C&#65533;W|&#65533;&#65533;v&#618;&#65533;&#65533;Wc{&#65533;[3&#65533;m&#65533;&#65533;&#65533;Ap&#65533; 9&#65533;  5 Pr&#65533;/P_&#65533;*r&#65533;@;&#65533;&#65533;"&#65533;y,&#65533;&#65533;kE&#65533;P&#65533;&#65533;&#65533;&#65533;l	&#65533;&#65533;&#65533;&#65533;&#65533;7a&#65533;&&#65533;V OS15s&#65533;W&#65533;&#65533;n4!&#65533;y&#1137;X\&#65533;&#65533;8&#65533;Y&#65533;@&#65533;&#65533;:N&#65533;L&#65533;mA&#65533;&#65533;Y&#65533;&#667;&#65533;	)&#65533;&#65533;t&#65533;&#65533;0&#65533;&#65533;&#65533; &#65533;&#65533;=u&#65533;&#65533;&#370;c&#65533;&#65533;Q&#65533;i7,pwr&#65533;&#65533;E&#65533;&#65533;&#458;&#65533;*!&#65533;&#65533;&#460;:h&#65533;&#65533;&#65533;ChV&#1056;3PD&#65533;&#65533;B&#65533;U*5&#65533;&#65533;B&#65533;&&#65533;;&&#65533;`LF &#65533;\9&#65533;&#65533;\&#65533;?&#65533;&#608;&#65533;*&#65533;
&#65533;&#65533;&#65533;x&#65533;&#65533;&#65533;&#65533;w&#65533;&#65533;C&#65533;D|&#65533;&#65533; . &#65533;fI&#65533;$&#65533;&#65533;&#65533;&#65533;&#65533;&#65533;&#36045;&#65533;&#65533;<c3	&#65533;&#65533;&#65533;`&#65533;L@(&#65533;&#65533;&#65533;1U&#65533;>*W*K&#65533;&#65533;K4&#65533;z&#65533;&#65533;&#65533;j&#65533;fw&#65533;&#65533;&#25212;&#65533;KH&#65533;)}&#65533;r&#65533;>( |+ $	&#65533;*P&#65533;&#65533;&#65533;;;&#65533;.Xi<&#65533;u&#65533;&#65533;F&#65533;3&#65533;&#65533;T6+&#65533;&#65533;$&#65533;	&#65533;Qt&#65533;&#65533;Q~p0&&#65533;ys	.P)	R,/&#65533;&#65533;$&#65533;]"W&#65533;5&#65533;i&#138;4&#65533;{@&#65533;&#65533;F*&#65533;R&#65533;Z_H&#65533;5&#65533;#&#65533;&#65533;&#65533;{
L;&#65533;&#65533;V(/`&#65533;I=1&#65533;&#65533;&#10277;& *&#65533;R&#65533;  &#65533;Y&#65533; =&#65533;|&#65533;!U5&#65533;&#1771;&#65533;&#65533;~&#65533;=Hk[&#65533;&#65533;&#65533;&#65533;U&#717;&#65533;&#65533;&#65533; Q&#65533;&#65533;$&#65533;&#65533;r&#65533;&#65533; &#65533;&#65533;:PS&#65533;&#65533;6&#65533; r&#65533;&#65533;&#65533;&#65533;&#1214;&#65533;{D g;VVq&#65533;vY&#65533;&#65533;&#65533;<_G(&#65533;B&#65533;&#65533;&#65533;r&#65533;&#65533;S &#65533;&#65533;
&#65533;&#65533;&#65533;]b&#65533;&#65533;&#65533;&#65533;C&#65533;&&#951;~&#65533;r&#772;&#65533;L|i&#65533;&#65533;JG&#65533;	1&#65533;b&#65533;&#65533;&#65533;6y&#65533;}&#65533; &#65533;&#65533;|&#65533;$&#65533;&#65533;[&#65533; &#65533;&#65533;&#65533;y&#65533;&#65533;3&#65533;)c(&#65533;;&#65533;2&#65533;&#65533;z&#65533;&#65533;P0]&#65533;c	Q&#65533;!&#65533;fgHe&#65533;l&#65533;&#65533;<4&#65533;&#65533;&#65533;9&#65533;&#1563;&#65533;&#65533;;P&#65533;D&#65533;&#65533; &#65533;&#65533;GK&#65533;y	16_&#65533;&#65533;&#65533;M&#65533;&#65533;!^&#65533;&#65533;&#65533;~~&#65533;&#65533;a~I&#65533;d
&#65533;&#65533;"&#65533;c6&#65533;	&#65533;&#65533;&#65533;DR&#65533;&&#65533;&#65533;&#65533;&#65533;&#65533;&#65533;K&#65533;&#65533;?F	H@&#65533;s&#65533;3&#65533;Kk'E&#65533;&#65533;J	&#65533;&#65533;>&#65533;&#65533;B&#65533;&#65533;&#65533;[&#65533;W &#65533;&#65533;&#65533;4&#65533;|0&#65533;&#850;P&#65533;&#65533;*&#65533;&#65533;&#1398;&#65533;&#65533;8a&#65533;&#65533;&#65533;a0i0&#65533;&#65533;+@&#65533;&#65533;&#65533;~&#65533;eR&#65533;-	&#65533;&#65533;&#65533;Y&#65533;N&#65533;&#65533;+&#65533;&#65533;&#65533;obr1&#65533;<&#65533;&#65533;(P6&#65533;)#L&#65533;G&#65533;XfPU&#65533;vq&#65533;&#65533;&#65533;&#65533;&#65533;\&#65533;&#65533;&#65533;&#65533;&#65533;_&#65533;&#65533;&&#65533;|Y&#65533;?o&#65533;&#65533;&#65533;@3)r	&#65533;&#65533;&#65533;^&#65533;JY`&#65533;S+&#65533;;&#65533;:HL&#322;&#65533;%Q&#65533;&#65533;L|].&#65533;&#65533;&#65533;&#65533;&#65533;&#65533;`1Q&#65533;\1eXk)&#65533;#X&#65533;;&#65533; &#65533;&#65533;h}MZ&#65533;"&#65533;I e&#65533; &#65533;&#65533;>r&#65533;@&#65533;w&#65533;&#65533;^&#65533;&#65533;&#65533;9&#1395;&#65533;q&#65533;&#65533;B&#65533;j&#65533;K&#65533;&#65533;p&#1158;r&#65533;&#65533;&#65533;&#65533;4&#65533;$0'&#65533; " &#65533;9&#65533;my&#65533;3&#65533;&#65533; &#65533;&#30499;&#65533;&#65533;&#65533;<&#65533;&#11017;&#65533;&#65533;&#65533;&#65533;&#65533;&#65533;e&#65533;,&#290;V&#65533;!:NwDN&#65533;T&#65533;&#65533;&#65533;&#65533;;9 0a&#65533;=&#65533;&#65533;@&#65533;&#65533;z|&#65533;&#65533;
&#65533;g&#65533;&#65533;u&#65533;&#65533;&#65533;jP&#65533;&#528;kv&#65533;&#65533;Z&#65533;Zt[Q&#65533;&#65533;&#65533;{l%&#65533;&#65533;&#867;&#65533;&#65533;4p',+$,1"+&#65533;&#65533;&#65533;&#65533;&#65533;&#65533;&#65533;&#65533;&#65533;&#65533;&#65533;&#65533;&#65533;&#65533;&#65533;&#65533;&#65533;&#65533;&#65533;&#65533;&#65533;&#65533;&#65533;&#65533;&#65533;&#65533;&#65533;&#65533;&#65533;.&#65533;&#65533;&#65533;&#65533;&#65533;&#65533;&#65533;&#65533;&#65533;&#65533;&#65533;&#65533;&#65533;&#65533;&#65533;&#286;&#65533;&#65533;&#65533;&#65533;1&#65533;+1&#65533;&#65533;:*&#65533;-+&%%=	&4;

?	7 @&#65533;&#65533;&#65533; &#65533;`&#65533;&#65533;'JD&#65533;0!&#65533;B&&#65533;!D&#462;BL`&#65533;=R&#65533;8`&#65533;&#65533;F&#65533;&#65533;&#65533;':&#65533;%&#65533;&#65533;*S&#65533;
.a&#1158;&#65533;F&#65533;	&#65533;p&#65533;&#65533;&#65533;&#65533;V&#65533;&#65533;&#65533;80&#65533;%&#65533;&#65533;&#65533;&#65533;X&#65533;j&#65533;&#65533;&#65533;6B.&#65533;kP&#65533;&#65533;&#1459;X+X&#65533;EY^&#65533;.`jP &#65533;UL&#65533;8&#65533;&#65533;E&#65533;^3}&#65533;`&#65533; H&#65533;CI&#65533;&#65533;z/&#65533;&#65533;&#1767;&#65533;#&#65533;>",x&#65533;&#65533;&#65533;&#65533;&#65533;&#65533;&#65533;&#65533;&#65533;&#65533;&#1593;&#65533;&#65533;(H &#65533;&#65533;&#65533;&#65533;
tHga&#65533;&#65533;&#65533;&#65533;b &#65533;&#65533;^&#65533;&#65533;i-!&#65533;} &#65533;&#65533;_P&#65533;2o&#65533;&#65533; &#65533;_&#65533;v&#65533;`\|&#65533;&#65533;&#65533;&#65533;&#65533;&#65533;a!&#65533;X`&#65533;&#65533;b
&#65533;&#65533;U4&#65533;&#65533;*\p&#65533;&#65533;&#65533;,&#65533;&#65533;tC)&#65533;R&#65533;$&#65533;B&#65533;0&#65533; $&#65533;	&#65533;`&#65533;J:&#65533;@ =&#65533;&#65533;s&#65533;d&#65533;x&#65533; A&#65533;UdB&#65533;1&#65533;h&#65533;aPZi.j&#65533;&#65533;	 Q&#65533;?&#65533;	!&#65533;l&#65533;&#65533;@&#65533;m*&#65533;Ca
$&#65533;&#65533;&#65533;&#65533;&#65533;&#65533;@`&#65533;M$8&#65533;)&#65533;]&&#65533;R&#65533;&&#65533;&#65533;7 \]&#65533;i&#65533;Y&#65533;&#65533;&#65533;z&#65533;!W A&#65533;G&#65533;v&#65533;&#65533;'&#65533;#LU.k&#65533;&#65533;R).D&#65533;&#65533;
*&#65533;\)&#65533;
&#65533;`&#65533;Th7&#65533;D&#65533;;&#65533;&#65533;@@<?&#65533;@C&#65533;&#65533;&#65533;8b&#65533;u&#65533;&#65533;&#65533;5&#65533;&#65533;Q&#65533;*&#65533;p&#65533; q&#65533;&#65533;>&#65533;Fn&#65533;&#65533;&#65533;k&#65533;&#65533;H-&#288;B
&#65533;&#65533;&#65533;&#65533;\0H &#65533;&#65533;&#65533;)l`&#65533; V&#65533;&#65533;&#65533;"&#65533;&#65533;f&#65533;5&#65533;p>&#65533;m&p
&#65533;&#1884;&#65533;&#65533;&#65533; &#65533;g&#65533;&#65533;&#65533;&#65533;K&#65533;[&#65533;&#65533;&#65533;&#65533;)&#65533;+H &#65533;&#65533;m0&#65533;
4B&#65533;n6&#65533; 
J ;)&#65533; &#65533;&#65533;&#65533;$&#65533;&#65533;@(&#65533;&#65533;f&#65533;h &#65533;&#65533;&#65533;&#65533;bY&#65533;&#65533;&#65533;E#&#65533;:&#65533;&#65533;&#65533;c&#65533;:&#65533;&#65533; &#65533;:(V, !I&#65533;B&#1913;&#65533;&#65533;&#65533;&#65533;&#65533;x&#65533;&#65533;&#65533;#pCH&#65533;*5L&#65533;&#65533;P&#65533;&#703;&#65533;&#65533;k&#65533;2&#65533;n&#65533;&#65533;W2&#65533;K&#65533;&#65533;Y=K
&#65533;&#65533;4"&#65533;&#65533;&#65533;o&#65533;|&#65533;&#65533;+x JK-&#65533;p
&#65533;&#65533;&#65533;;&#65533;\&#65533;&#65533;&#818;&#65533;B&#65533;&#65533;F&#65533;*&#65533;&#570;&#65533;&#65533;&#1034;X&#65533;&#65533;k&#65533;|[I (&#65533;;6l&#512;%X@O#&#65533;|Jp	t&#65533;&#65533;h-&#65533;(&#65533;y&#65533;U&#65533;9o/Zw&#65533;41r&#65533;&#65533;.&#65533;'&#65533;*d(W&#65533;H&#65533;;~&#65533;
OU&&#2001;2 &#65533;$\&#65533;\&#65533;p&#65533;
&#65533;@&#65533;
!&#65533;@&#65533;&#65533;&#65533; &#65533;	#@&#65533;&#65533;&&#65533;&#65533;	&#65533;&#65533;&#65533;B2"&#65533;&#65533;J a&#553;&#65533;R&#65533;Ad&#65533; &#65533;H?&#65533;&#65533;&#65533;&#65533;H&#65533;&#65533;l&#65533; &#65533;&#65533;&#65533; 
 &#65533;X@@&#1728;[>&#65533;&#65533;@&#1696;&#65533;&#65533;a	&#65533; -&#65533;&#65533;&#65533;&#65533;&#65533;b6R&#65533;mx2&#350;&#65533;&#65533;&#65533;&#65533;&#65533;&#65533;&#65533;EP@&#65533;W&#65533;K&#65533;#&#65533;B&#65533;Q&#301;'`Ot$>&#65533;&#65533;~&#65533;&#65533;AX&#65533;&#65533;&#65533; A@ALG&#65533;y0 %/&#65533;I6e&#65533;h&#65533;&#65533;&#65533;#&#65533;1&#65533;&#65533;&#65533;&#65533;&#65533;f<&#65533; #&#65533;&#1729;&#65533;q&#65533;$p&#65533;&#65533;V&#1153;&#65533;.&#65533;&  T&#65533; ,&#65533;&#65533;&#65533;&#65533;O&#65533;@&#65533;X"nh&#65533;&#65533;&#65533;R!&#65533;/x"&#65533;W&#65533;&#65533;)&#65533;&#65533;-&#65533;R&#65533;NLQ=&#65533;&#65533;(&#65533;&#65533;Yj&#65533;M&#65533;&#65533;X(&#65533;&#65533;+B&#65533;&#65533; C9&#65533;	(`&#65533;&#65533;&#65533; >P&#65533;'&1	D&#657; I &#65533; &#65533;<&$!&#65533;&#65533;(6&#65533;&#65533;&#65533;c$jF82&#65533;&#65533;&#667;&#65533;ic7+i&#65533;&#352;-@&#65533;&#134;&#65533;j&#65533;&#65533;*&#65533;A'2p&#65533;&#65533;&#65533;&#65533;&#65533;-qg&Z&#65533;i&#65533;e&#65533;&#65533;N &#65533;!b&#65533;*&#65533;)a&#65533;N&#65533;&#65533;.&#65533;E&#65533;v
&#65533;&#65533;&#65533;&#65533; &#65533;&#1482;H&#65533; A&#65533;:G j-&#65533;[&#65533;{&#65533;&#65533;6&#65533;	&#65533;P&#65533;&#65533;=>N>&#65533;&#65533;&#65533; &#65533;&#65533;&#65533;&#65533;@e&#65533; 7D&#65533;H&#65533;$( &#65533;&#65533;&#65533;<&#65533;k&#65533;$i(0&#65533; &#65533;@&#65533;D&#65533; Q&#65533;b&#65533;&#65533;k&#65533;&#65533;&#65533; q&#65533;&#65533;M&#65533;&#65533;~8&#65533;&#65533;~&#65533;L&#512;&#1446;&#65533;<&#65533;&#65533;&#65533;&#65533;&#65533;	)&#65533;&#65533;&#65533;(&#65533;`&#65533;rB &#65533;&#65533;&#65533;M&#65533; (&#65533;G&#65533;
&#65533;@ &#65533;@,p&#65533;&#65533;&#65533;&#65533;KE&#65533;@fs&#65533;&#65533;&#65533;&#65533;t&#65533;r&#65533;"MD*&#65533;&#65533;&#65533; @6&#65533;&#65533;&#65533;Q&#65533;&#65533;&#65533;&#65533;c&#65533;<&#65533; <&#65533;&#65533;&#65533;|@&#65533;KT$&#65533;&#65533;
&#65533;&#65533;&#65533;X&#65533;J&#1296;r&#65533;&#65533;v&#65533;+5&#65533;y&#65533;&#65533;;&#610;-&#65533;&#65533;&#274;&#65533;:&#65533;&#288;7&#65533;&#65533;< &#65533;&#65533; = h&#65533;0&#65533;&#65533;&#65533;xAyA&#65533;&#65533;&#65533;9&#65533;&#65533;&#65533;|$*t&#65533;sd&#65533;&#65533;&#65533;D&#65533;&#65533;&#65533;&#65533;u&#65533; &#65533;&#65533;&#1031;&#65533;$&#65533;YJ*&#65533;&#65533;&#65533;Z&#65533;j9]!i&#65533;&#65533;&#65533;R&#65533;&#65533;&#65533;&#65533;&#65533;W&#65533;&#65533;&#65533;	V@&#65533;&#65533;&#65533;&#65533;/&#65533;vK &#65533;&#65533;f&#65533;,V&#65533;&#65533;&#65533;^to&#65533;}
.&#65533;&#65533;R~&#65533;X&#65533;&#65533;&#65533;(&#65533; P&#65533;	 &#65533;&#65533;&#1552;m=&#65533;HGU&#65533;&#65533;G&#65533;z&#1336;&#2034;&#65533;J.&#65533;&#65533;9&#65533;	&#65533;Y&#65533;&#65533;&#65533; &#65533;&#65533;&#65533;Gh&#65533;&#65533;%&#65533;&#65533;&#65533;6dY&#65533;X&#65533;&#65533;@lA`dP&#65533;T"C}&#65533;&#65533;K&#65533;%&#65533;&#65533;(&#65533;&#65533;&#65533;&#65533;&#53265;&#65533;^&#65533;&#65533;{&#65533;&#65533;^S&#65533;&#65533;KQ&#65533;&#65533;x&#65533;ldpb&#53402;T`*&#65533;f=@.&#65533;&#65533;2*&#1027; {&#65533;3&#65533;	2P&#65533;&#65533;&&#65533;&#65533;1n$)&#65533;#&#65533;!&#65533;@&#65533;&#65533;&#65533;An)&#65533;@ &#65533;&#65533;&#65533;&#65533;	&#65533;GV/X&#65533;$,b&#1153;tz0&#65533;&#65533;&#65533;&#65533;&#65533;&#65533;&#65533;&#65533; &#65533;&#65533;%&#65533;1"&#65533;&#65533;d)&#65533;`q&#65533;&#65533;PXwI&#65533;Y8`RYwK&#65533;p
&R`d&#65533;T&#65533;!`&#65533;)&#65533;&#65533;
&#65533;P&#65533;P9&#313;b@&#65533;&#65533;&#65533;8 uW&#65533;ve j&#65533;&#65533;&#65533;&#65533; &#65533;&#65533;R&#65533;&#65533;&#65533;	&#65533;Y&#65533;&#65533;M&#65533;b&#65533;&#65533;HG8&#65533;,&#65533;eA&#65533;&#65533;i&#65533;&#65533;&#65533;&#65533;&#1937;=u&#65533;Hu&#65533;#&#65533;&#65533;
X&#1026;&#65533; A&#65533;&#65533;'*&#65533;%&#65533;`^&#65533;aA&#65533;&#65533;x&#65533;&#65533;/&#65533;&#65533;k&#65533;.&#65533;&#1674;&#65533;py/8&#65533;&#65533; &#65533;&#65533;Y&#65533;&#65533;&#65533;&#65533;&#1737;&#65533;&#65533;&&#65533;&#65533;(!t&#65533;j&#65533;d&#65533;[V&#65533; M&#65533;f<p&#65533;&#65533;&#65533;&#65533;$=I&#65533;&#1153; &#65533;(&#65533;t&#65533;&#65533;&#65533;&#65533;&#65533;s&#65533;&#65533;&#65533;&#65533;&#65533;&#65533;E&#65533;#S&#65533;:&#65533;5&#65533;T_&#65533;H&#65533;&#65533;&#65533;&#65533;&#65533; &#65533;z&#65533;j&#65533;	&#65533;&#161;&#65533; .&#65533;L&#1150;&#65533;&#65533;\&#65533;&#65533;k&#65533;&#65533;&#65533;&#65533;l&#65533;&#903;&#65533;q&#65533;KNQ&#65533;3&#65533;pB&#65533;/5^&#1921;&#65533;&#65533;&#65533;&#65533;,&#65533;&#65533;&#65533;y&#65533;&;&#65533;&#65533;@&#65533;W&#65533;&#65533;&#65533;&#65533;RSQ&#65533;&#65533;1&#65533;&#65533; &#65533;&#65533;1P+&#65533;:A  &#65533;&#65533;(&#65533;&#65533;&#65533;&#65533;5&#65533;f&#65533;1&#65533;!!F1&#65533;Q@&#65533;1&#823;N&#65533;&#65533;u&#65533;a:&#65533;&#65533;6&#65533;&#65533;&#65533;3V 0G&#65533;"&#65533;3]&#65533;a/R&#65533;x&#65533;5	&#65533;6&#1442;yi&#65533;c&#65533;#&#65533;rRDpPY&#65533;c&#65533;&#65533;X&#65533;xl#;&#65533;&#65533;&#65533;0~&#65533;&#65533;4&#65533;g&#65533;&#65533;&#65533;-vx&#65533;P		\&#65533;&#65533;L&#65533;&#65533;!&#65533;Y&#65533;  # 5P# &#65533;S &#65533;&#65533;o&#65533;&#65533; &#65533; &#65533;S+,s\4&#65533;#&#65533;U	&#65533;8&#65533;&#65533;\W&#65533;&#65533;Ao&#65533;&#65533;&#65533;&#65533;&#65533;V&#65533;&#65533; A&#65533;O&#65533;Y&#65533;, 0B&#65533;&#65533;&#65533;&#65533;&#65533;&#65533;&#65533;&#65533;&#65533;
&#65533;&#65533;d&#65533;&#65533;-J&&#65533;&#65533;jAv &#65533;&#65533; &#65533; &#65533;&#65533;^&#65533; jc&#65533;8&#65533;aR&#65533;&#65533; 7&#65533;&#65533;&#65533;&#65533;p&#65533;`&#65533;0&#65533;&#65533;&#65533;&#65533;
@&#65533;&#65533;&#65533;`I#&#65533;*&#65533; 3&#65533;?&#65533;w&#65533;&#65533;&#65533;&#65533;&#65533;&#65533;&#65533;&#65533;&#65533;&#65533;&#65533;09&#65533;&#65533;8&#65533;q&#65533;&#65533;&#65533;!h&#65533;F&#65533; &#65533;#@:&#65533;&#65533;&#65533; n&#65533;I&#65533;0 0#P&#65533;!
:!L&#65533;&#65533;K&#65533; &#65533;,y&#65533;&#65533;ih&#65533;&#65533;yb&#65533;&#65533;
&#65533;&#65533;&#65533; Y&#65533;7s&#65533;&#65533;1&#65533;R~&#65533;	:#; 8R6&#65533;`&#65533;p0&#65533;0]&#65533;&&#65533;Ix `&#65533;f!&&#65533;&#65533;&#65533;A`&#65533;2&#65533;&#1423;?&#65533;&#65533;&#65533;[v:T&#65533;&#65533;&#65533;&#65533;4+&#65533;&#65533;	&#65533;`\u pA&#65533;&#65533;;,&#65533;Z$ [ ,&#65533;&#65533;&#65533;&#65533;5&#65533;QJ&#65533;]j&#65533;&#65533;K&#65533;b&#65533;3dJ&#65533;pdB
&#65533;&#65533;5@&#65533;&#65533;&#65533;k&#1363;&#65533;q&#65533;E&#65533;X&#65533;=&#65533;&#65533;=&#65533;&#65533;p&#65533;MV&#65533;&#65533;&#65533;
&#65533;4'BS&#65533;&#65533;&#65533;'&#65533;&#65533;A+&#65533;$&#65533;&#65533;&#65533;	s &#65533;a&#65533;&#65533;xT&#65533;&#65533;&#65533;&#4337;q\Bpg&#65533;&#65533;&#65533;^&#65533;&#406;&#65533;\&#65533;&#65533;#%q&#65533;&#65533;&#65533;+&#65533;&#65533;&#65533;$&#65533;0&#65533;I=  .Z&#65533;(	&#65533;#	&#65533;&#65533;&#65533;&#65533;
2	&#65533;&#65533;Y&#65533;4&#65533;P&#65533;:&#65533;C&#65533;&#65533;d&#65533;9&#65533;N&#65533;&+5&#65533;&#65533;&#1800;	&#65533;&#65533;p&#65533;%&#65533;&#65533;
&#65533;f&#453;&#65533;&#65533;_&#65533;&#65533;-&#65533;0!! zz[2'&#65533;A&#65533;&#65533;&#65533;o&#65533; 7 u&#1081;'&#65533;Gv0&#65533;&#65533;&#65533;P+&#65533;ch&#65533;T&#65533;&#65533;'&#65533;:&#65533;3Va&#65533;S &#65533;&#65533;3&#65533;D}&#65533;i&#65533;6&#65533;&#65533;&#65533;&#65533;&#65533;yy&#65533;	20&#65533;9&#65533;&#65533;s&#65533;&#977;&#65533;&#65533;A&#65533;df&#65533;*&#65533;&#65533;	&#65533;&#65533;	&#65533;z9&#65533;ypa&#65533;-&#65533;&#65533; &#65533;y&#65533;&#65533;k&#65533;E&#65533;h&#65533;&#65533;\)&#65533;);@v&#681;&#65533;&#65533;$+&#65533;&#65533;&#65533;cuW&#65533;@&#65533;*\+&#65533;w&#65533;&#65533;#n&#65533;&&#65533;C*`&#65533;#`:+J&#65533;&#65533;&#65533;&#65533;) &#65533;C0&#65533;&#65533;s&#65533;&#65533;&#65533;&#65533;P^&#65533;&#65533;&#65533;kx&#65533;&#65533;&#65533;&#65533;cDEyK&#65533;&#65533;&#65533;&#65533;&#65533;&#65533;&#65533;&#65533;[&#65533;D&#65533;&#65533;&#65533;XqMa - d&#65533; &#65533;t&#65533;9kXB&#65533;&#65533;&#65533;&#65533;c&#65533;l&#65533;0=&#65533;p &#65533;&#65533;U C&#65533; u&#65533;2&#65533;1nN&#65533;&#65533;g&#65533;&#65533;&#65533;@p&#65533;&#65533;@X7&#65533;;&#65533;"m&#65533;m&#1113;U"1&#65533;&#65533;&#65533;&#65533;`&#65533;4&#65533;&#65533;(&#65533;5S p,I&#65533;(&#65533;I&#146;&#65533;&#65533;Z&#65533;w/&#65533;I-&#65533;	e &#65533;KWg*^&#65533;2 j&#65533;8	E&#65533;@>&#65533;g&#65533;&#944;
&#65533;	&#65533;&#65533;&#65533;Wyx&#65533;&#65533;p&#65533;&#65533;
&#65533;JsV&#65533;E5 &#65533;bte&#65533;&#65533;8]Or &#65533;&#65533;$&#65533;&#65533;?&#65533;&#65533;&#65533;Z}&#65533;&#65533;s@|&#65533;aj9&#65533;&#65533;}&#65533;&N9&#65533;&#65533;&q8&#65533;#&#65533; &#65533;c)PI@&#65533;&#65533;&#65533;"&#65533;&#65533;&#65533;j&#65533;&3 Sf,&#65533;fF&#787;D&#65533;W&#65533;&#9054;&#65533;&#65533;F
&#65533;j&#65533;&#65533;A&#65533;]&#65533;CY&#65533;-&#65533;&#65533;\&#65533;&#65533;&#65533;8Y&#65533;h&#65533;&#65533;&#65533;&#65533;&#65533;&K&#65533;A&#65533;[&#65533;&#65533;&#65533; ?;\&#65533;% &#65533;&#65533;
&#65533;&#65533;s&#65533; C1&#65533;&#545;
&#65533;&#65533;`:&#65533;&#65533;&#65533;P&#65533; )&#65533;18&#65533;"&#65533;&#65533;0@&#65533;&#65533;)&#65533;&#65533;W#f&#65533;&#65533; &#65533;&#65533;&#65533;&#65533;&#65533;&#605;&#65533; &#65533;&#65533;&#65533;sA&#65533;9!3 &#65533;(B&#65533;&#65533;(&#65533;I47E_&#65533;pM&#65533;6nr&#65533;&#65533;2z
&#65533;&#65533;&#65533;&#65533;&#65533;&#65533;k&#1226;X&#65533;&#65533;&#65533;&#185;,&#65533;+&#65533;&#65533; &#65533;&#65533;&#65533;&#65533;HX&#1345;'K&#65533;&#65533;&#65533;10/&#65533;&#65533;&#65533;pKq  &#65533;!&#65533;%&#65533;&#65533;'6b&#65533;v&#65533;&#65533;&#65533;k&#65533;@dH&#1291;%1A  *&#65533;BO=b&#65533;PG&#65533;&#65533;4&#65533;*&#1072;&#65533;0&#65533;&#65533; &#65533;
d&#65533;&#65533;czo'>&#65533;(6&#65533;dfzI&#1146;Q&#65533;l;=&#65533;5&#65533;B&#65533;&#65533;k&#65533;D<,&#65533;6&#65533;>&#65533;$j&#65533;
H&#65533;	&#65533;	_&#65533;->&#65533; &#65533;(&#65533;P	,&#65533;3&#65533;y&#65533;&#65533;_&#65533;&#65533;&#65533;&#65533;&#65533;F 4h%&#65533;&#65533;&#65533;fG:B&#65533;d9'&#65533;&#65533;w&#65533;|g&#65533; (}&#65533;&#65533;&#65533;kkMWB&#65533;\&#65533;&#65533;&#65533;{&#65533;p&#65533;#&#65533;&#65533;v&#65533;&#65533;&#930;&#65533;&#65533;0	h&#482;&#65533;E.h#	&#65533;&#65533;&#448;D2e&#65533;&#65533;1&#65533;&#65533;Px&#65533;5&#65533;&#65533;EgQB&#65533;G&#65533;h,Q&#65533;&#65533;&#65533;R[&#65533;.&#65533;!&#65533;~&#65533;	&#642;	"Z(\S>@&#65533; &#65533;&&#65533;$
S:&#65533;bOvT}H&#65533;T&#65533;&#65533;&#1161;K&#65533;N&#65533;&#65533;"&#65533;u\&#65533;&#65533;2b &#65533;&#65533;7
<"&#65533;1&#65533;t&#65533;&#65533;0G&#65533;20V&#65533;&#65533;oC&#65533;&#65533;&#65533;O&#65533;p-&#65533;&#65533;&#65533;	p&#65533;c<q%&#65533;%&#65533;
<O!&#65533;&#65533;&#65533;/&#65533;&#65533;&#65533;&#65533;&#65533;]&#65533;%&#65533;&#65533;s&#65533;&#65533;kj&#65533;&#65533;&#65533;K&#65533;'&#65533;x0&#435;&#65533;&#65533;&'R&#65533;&#65533;q&#65533;&#65533;&#65533;&#65533;&#65533; .\&#65533;&#65533;r&#65533;eN&#65533;!`&#65533;&#65533;&#65533;> @%&#65533;&#65533;&#65533;&&#65533;g&#65533;i9&#65533;"&#65533;G[&#65533;"6&#1071;&#65533;&#65533;;&#65533;9&#65533;oCJIB &#65533;C!&#65533;@;&#65533;&#65533;&#65533;5m)&#65533;-&#65533;&#65533;P&#65533;"&#65533;&#65533;?qFC-S&#65533;&#65533;
I9wm&#65533;&#65533;&#65533;l&#65533;&#65533;	&#65533;&#65533;.,7')+KAP&#65533;h&#65533;J{&#65533;&#65533;&#65533;	&#65533;&#65533;v&#65533;gK&#65533;&#65533;k&#65533;p&#65533;.E.@&#65533;&#65533;&#65533;<&#65533;	&#65533;t&#65533;{ 6&#65533;7&#65533;&#65533;*p @v&#65533;?> 3&#65533;&#65533;&#65533;8&#65533;c9M&#65533;&#65533;1l&#65533;g.&#65533;"1&#65533;8&#65533;u&#65533;@8&#65533;+&#65533;&#65533;&#65533;A&#65533;sA&#65533;, B&#65533;&#65533;L&#247;&#65533;q\&#65533;&#65533;r&#65533;&#65533;^q&#65533;&#65533;&#65533;K046F&#65533;D&#65533;&#65533;'&#65533;	&#65533;{&#65533;&#65533;&#65533;&#1068;&#65533;&#65533;g&#65533;&#65533;&#65533;Y&#65533;^%&#65533;&#65533;&#781;)9
&#65533;&#65533;&#65533;&#65533;&#65533;P&#65533;@&#65533;&#65533;&#65533;&#65533;&#383;&#65533;&#65533;'&#65533; &#65533;O?SY.&#65533;-&#65533;&#511;&#65533;I&#65533;V] &#65533;&#65533;&#65533;&#65533;%&#65533;f%q+&#65533;&#65533;7&#65533;$Q\h&#65533;&#65533;D +&#65533;#&#65533;"h&#65533;&#65533;&#65533;&#65533;&#65533;&#65533;d&#65533;!&#65533;&#65533;&#1200;&#65533;:+&#65533;p	&#65533;&#65533;&#65533; &#65533;&#65533;&#65533;&#65533;'&#65533;&#65533;c	!&#65533;	&#65533; &#65533;&#65533;&#65533;&#65533;&#65533;(&#65533;&#65533;]{.	&#442;g&#65533;&#65533;d&#65533; U&#65533;&#65533;p&#65533;&#65533;	&#65533;&#65533;d?-&#65533;.F&#65533;&#65533;&#65533;X&#65533;&#65533;,&#65533;&#65533; wT+QY3&#65533;0k4c 0&#65533;&#65533;!&#65533;I&#65533;&#65533;N&#65533;MQw\@ 8&#65533;&#65533;&#65533;&#65533;Ge}w&#65533;;N&#65533;t&#65533;&#65533;&#65533;&#1372;&#65533;U-&#65533;q&#65533;N&#65533;&#65533;6  :&#65533;G&#65533;&#65533;.&#65533;x&#65533;=&#65533;Q	&#65533;&#65533;f
0&#65533;bNP&#65533;4&#65533;&#65533;&#65533;&#65533;&#65533;&#65533;&#65533;&#65533;[!&#65533;&#65533;y&#65533;&#65533;&#65533;yh&#65533;&#65533;&#1548;n&#65533;&#65533;i&#65533;^&#65533;t&#65533;O&#65533;m5&#65533;e&#65533;jQ&#65533;DZ&#65533;&#65533;&#65533;_ &#65533;&#65533;&#65533;}&#65533;&#1314;,&#274;7H&#65533;&#65533;I&#65533;`&#65533;k>&#65533;9&#697;&#65533;{T&#1049;8 O&#65533;AH&#65533;&#65533;&#941;&#65533;t#E&#65533;&#65533;)o&#65533;&#65533;&#65533;qA&#65533;:` &#65533;J&#65533;,&#65533;&#65533;&#1208;&#65533;&#65533;&#65533;E &#65533;4&#65533;&#65533;Q:G#&#65533;&#65533;q&#65533;5&&#65533;&#65533;`H&#65533;&#65533;aJ=&#65533;5&#65533;J&#65533;k&#65533;&#1209;&#65533;&#65533;&#65533;v&#65533;`&#65533;&#1657;&#65533;&#65533;~&#65533;&#65533;	q&#65533;C&#65533;&#65533;X&#65533;	&#65533;
{&#65533; &#65533;&#65533;3&#65533;&#65533;&#65533;&#65533; &#65533;9#&#65533;-a&#65533;,@ t&#765;&#65533;&#310;:<&#65533;-*&#65533;:&#65533;/"&#65533;b##&#65533;&#65533;&#65533;N&#65533;!&#65533;+&#65533;&#65533;%&#65533;&#65533;&#514;&#65533;&#65533;=P&#65533; g&#65533;%&#65533;p4&#65533;	u5&#65533;&#65533;9b&#65533;- &#65533;>&#65533;&#65533;&#65533;&#65533;H&#65533;&#304;&#65533;&#65533;&#65533;Q&#65533;U&#65533;&#65533;&#65533;4&#65533;&#65533;&#65533;&#30785;&#65533;&#65533;&#65533;-@&#65533;&#65533;&#65533;QG	&#65533;G&#65533;&#65533; -&#65533;&#65533;fj-`P &#65533;&#65533;&#65533;&#65533;&#65533;&#464;&#65533;&#65533;&#65533;&#65533; $&#65533; &#65533;&#65533;&#65533;&#1410;&#65533;&#65533;&#725;&#65533;&#65533;&#65533;&#65533;{&#65533;&#65533;T2~_	&#65533;&#65533;m&#65533;&#65533;d/&#65533;h&#65533;&#65533;]&#65533;0( &#65533;&#65533;dF +p	&#65533;&#65533;vv&#1811;L+*&#65533;&#65533;&#65533;&#65533;&#65533;&#65533;&#65533;A&#65533;1&#65533;&#65533;&#65533;!&#65533;&#65533;&#65533;&#65533;&#65533;&#65533;&#65533;&#65533;&#65533;&#65533;&#65533;&#65533;&#65533;&#65533;&#65533;&#65533;&#65533;&#65533;&#65533;&#65533;&#65533;1&#65533;&#65533;&#65533;&#65533;&#65533;&#65533;&#65533;&#65533;&#65533;1.&#65533;&#65533;&#65533;C+&#65533;.&#65533;22,-&&#65533;&#65533;(+!$#:$:=  &&#65533;&#65533;	n$&#65533;A&#65533;&#65533;&#65533;3&#65533;&#65533;@&#65533;r&#65533;R&#65533;&#65533;&#65533;@!BT&#65533;&#65533;#&#451;&#65533;0(&#65533;&#65533;&#65533;= x&#4097;&#65533;!t@&#65533;`C`'T&#65533;`&#256;\4 &#65533;b&#65533;&#65533;V2&#65533;%
V*&#65533;'&#65533;&#65533;$~&#160;T&#65533;&#65533; NA&#65533;&#65533;&#65533;&#65533;2D&#65533;)&#65533;z&#65533;&#65533;&e&#65533;>&#65533;j&#65533;&#65533;Tda&#65533;&#65533;&#65533; &#65533;&#65533;P&#65533;&#65533;Z&#65533;&#65533;&#65533;&#65533;D`%&#65533;&#65533;F`&#65533;&#65533;&#65533;{!	&#65533;&#65533;&#65533;Fg&#65533;4L$h&#65533;F&#65533; "&#65533;v&#65533; &#65533;&#65533;&#65533;&#65533;04 &#65533;&#1120;&#65533;

4&#65533;Y$&#65533;0A&#65533;8&#65533;7&#65533; @&#65533;C10`@ &#2010;[&#65533;@&#65533;
&#65533;1&#65533;&#65533;*&#65533;)2&#65533;&#803;Bd&#65533;E&#65533;&#65533;&#65533;&#65533;2&#65533;W&#65533;&#65533;&#65533;0xJ&#65533;k&#65533;md&#65533;&#65533;$&#65533; &#65533;&#576;V&#65533;&#65533;&#65533;%&#65533;&#65533;WAF&#65533;&#65533;&#65533;L0@&#65533;8&#65533;&#65533;&#65533;&#65533;&#65533;&#65533;vG	0&#65533;%&#65533;T-&#65533;&#65533;5&#1473;
"&#65533;@&#65533;P&#65533;`&#65533;&#65533;&#65533;f/&#65533;&#65533;O&#65533;yv&#65533;;&#65533;&#65533;	
&#65533;P&#65533;&#65533;&#65533;k&#65533;&#65533;&#65533;m?&#65533;@F7&#65533;&#65533;A	p&#1435;	=&#65533;@&#65533;&#461;&#65533;&#65533;&#65533;&#65533;A&#65533;&#65533;@&#65533;@&#65533;y<&#65533;T}&#65533;&#65533;&#65533;
&#65533;W"(&#65533;9&#65533;*&#65533;<&#65533;&#65533;+&#65533;&#65533;&#65533;|J&#65533;'&#65533;&#65533;&#65533;)&#65533;2&#65533;zRMW&#65533;A2^Y&#65533;Jr&#65533;&#65533;&#65533; _+h&#65533;&#65533; 'd8&#65533;L0&#65533;#d0&#65533;&#65533;&#65533;&#65533; ,&#65533;&#65533; &#65533;l&#65533;&#65533;&#65533;j!&#65533;&#65533;A&#65533;&#65533; &#65533;t$x&#65533;&#65533;&#65533;C?&#65533;&#65533;0\@4,&#65533;&#65533;[f&#1637;Bi&#65533;&#65533;C&#65533;&#65533;&#65533;0 d&#65533;&#65533;&#65533;&P`&#65533;&#65533;O<6h&(&#65533;I&#65533;6(&#65533;S&#65533; &#65533;&#65533;|`A;*&#65533;&#65533;_$4&#65533;&#65533;x&#65533;UwY&#65533;a*YE&#65533;&#457;X&#65533; &#65533;&#65533;&#65533;&#31249;z&#65533;U1&#65533;p&#65533;&#65533;+n&#65533;2^&#65533;}2Z&#65533;+&#65533;B&#65533;&#65533;&#65533;|&#65533;E
tJH&#2400;&#65533;&#65533;
&#27712;B&#65533;&#65533;hc&#65533;d&#65533;	$&#65533;&#65533;&#65533;=H&#65533;o&#65533;&#65533;&#1581;	D&#65533;&#65533; &#65533;&#395;&#65533;1T&#65533;&#65533;Q&#65533;&#65533;"&#65533;ip&#65533;&#65533;&#65533;}G&#65533;
&#65533; &#65533;P&#65533;&#65533;&#65533;eM&#65533;U&#65533;p	?);&#65533;&#65533;&#65533; &#65533;'&#65533;Z&#65533;&|P&#65533;,&#391;&#65533;H&#65533;&#65533; &#65533;`&#65533;U0(*'lq2&#65533;(&#65533;n&#65533;D9&#65533;&#65533;&#65533;&#1784;&#302;z&#65533;&#65533;&#65533;u:.2&#65533;&#65533;3&#65533;&#65533;t*$&#65533;H^S}P&#65533; n&#65533;Q: -&#65533;6)2&#65533;#<&#65533;4V&#65533;@d&#65533;,&#65533;`&#65533;&#65533;&#65533;&#65533;C=&#65533;6&#65533;;p&#65533;&#247;;&#1342;&#65533;	8&#65533;&#65533;&#65533;&#65533;[  0P&#65533;)HG0R&#65533;&#65533;3&#65533;&#65533;>&#19520;x&#65533;&#65533;&#65533;
h`&#65533;&#65533;&#65533;2 `&#65533; !,(&#65533;

@&#65533;G&#65533;B)&#65533;&#65533;!N&#65533;&#65533;J,e*&#65533;&#65533;&#65533;{&#65533;&#65533;<&#65533;&#65533;Q&#65533;&#65533;O&#65533;@v
o@&#65533;&#65533;aT&#34056;&#65533;"&#65533;&#65533;&#65533;&#65533;-&#65533;&#444;&#65533;&#65533;*&#65533;&#65533;&#65533;&#65533; a&#65533;D&#65533; s
`&#65533;L Gc&#65533;	^@ !&#65533;( &#65533;&#65533;27&#65533;&#65533;n&#65533;&#65533;@&#65533;&#65533;6C&#65533;!&#65533;)B&#65533;r&#65533;&#65533;`o &#65533; &#65533;0&#65533;&#65533;&#65533;&#65533;!&#65533;X0&#65533;&#65533;`&#65533;&#65533;: &#65533;&#65533;&#65533;&#65533;&#65533;&#65533;j&#65533; |@H0&#65533;&#65533;&#65533; C&#65533;H&#65533;L&#65533;1%&#65533;&#65533;7&#65533;Y&#65533;.e;F.> &#65533;R	&#65533;?&#65533;L RP&#65533;?&#65533;&#65533;!4 F&#65533;`&#65533;&#65533;&#65533;&#65533;x&#65533;&#65533;D-&#65533;z&#65533;`, 92&#65533;&#65533; (p'(&#65533;x <H@A{|K7EH&#65533;D&#65533;&#65533;&#65533;o&#65533;&#37524;&#65533;4@&#65533;&#65533;&#65533; K\&#65533;&#65533;'"${0&#65533;&#65533;,&#65533;Z@&#65533;@&#65533;@z&#65533;@ :P`P &#65533;&#65533;&#65533;-0&#65533;&#65533;@&#65533;c&#65533;e_&#65533;&#65533;*I&#65533; &#65533;)*&#65533;&#295;&#65533;&#65533; &#65533;>&#65533;2&#65533;r&#65533;Z&#65533;&#65533;&#65533;*~bq&#65533;P&#1346;*U&#65533;c &#65533;&#65533;b&#65533;&#65533;P&#65533;8&#65533;/q&#65533;&#65533; %&#65533;&#65533;&#65533;&#65533;&#65533;&#65533;&#65533;&#65533;DDU"V&#65533;&#65533;0Esy@&#65533;b0]U&#65533;&K&#65533;V,0&#65533;X&#65533;&#65533;&#65533;&#65533;$(&#65533;6?&#65533;j&#65533;&#65533;|&#65533;&#65533;  vX8&#65533;#y&#65533;&#65533;A&#65533;!&#65533;&#65533;u@&#65533;&#65533;&#65533;&#65533;&#65533;&#65533;&#65533;2&#65533;X:&#65533;&#65533;kN&#65533;Rp	 8&#65533;&#65533;&#65533;&#65533;{&#65533;&#677;Yp&#65533;&#65533;H\&#65533;s&#65533;&#65533;&#65533;&#65533;/P&#65533;&#65533;X
0&#47680;G&#65533;&#65533;&#65533;X&#65533;?;&#65533;]&#65533;$&#65533;OM&#65533;&#65533;S&#65533;&#65533;R&#65533;T`&#65533;&#65533;Bb&#65533;u&#65533;`&#65533;=&#65533;PF&&#65533;D&#65533;&#65533;&#65533;&#65533;:&#65533;
&#65533;&#65533;&#65533;&#65533;e%&#65533;A&&#65533;&#1089;&#884;&#65533;&#65533;?
&#65533;xDrHy$&#65533;&#65533;&#65533;7&#65533;&#65533;&#65533;*&#65533;ZD&#65533;&#972;&#65533;f&#65533;&#65533;&#65533;[G&#65533;&#65533;7&#65533;&#65533; #(&#65533;&#65533;&#65533;&#65533;x&	2p&#65533;&#65533;&#65533;xVN9&#65533;&#65533;&#65533;/&#65533;nl6&#65533;=&#65533;M&#65533;E\D_Z&#65533;&#65533;&#65533;&#65533;&#65533;#&#65533;&#65533;&#65533;)&#65533;l&#65533;l&#65533;+V:&#65533;&#65533;d&#65533;(&#65533;&#65533;C&#65533;,&#65533;u&#65533;&#19985;T'b,&#65533;&#65533;+N&#65533;&#65533; &#65533;&#65533;% &#65533;&#65533;&#65533; v&#65533; 4&#65533;&#65533;em3%&#65533;&#65533;Q&#65533;&#65533;&#65533;h$&#65533;&#65533;|*&#65533;L&#65533; &#65533;&#65533;&#65533;&#65533;&#65533;X&#65533;u&#65533;#&#65533;8 C{&#65533;&#65533;&#65533;&#369;&#65533;&#65533;k&#65533;h,&#65533;%(&#65533;c8&#65533;=&#65533;&#65533;G&#65533;)O@@&#65533;&#65533;&#65533;q&#65533;&#620;&#65533;&#176;&#65533;=&#65533;&#65533;&#65533;&#65533;k&#65533;F&#65533;&#65533;&#65533;&#65533;.$&#65533;&#65533;&#65533;&#65533;NTHm&#65533;l!a&#65533;P&#65533;&#65533;&#65533;!8&#65533;&#65533;
,&#65533;&#65533;&#65533;
R&#65533;&#65533;,&#65533;2&#1266;$&#65533; 4&#1674;&#65533;?&#65533;&#65533;G!&#65533;r&#65533;5&#65533;&#65533;D&#65533;"&#65533;&#65533;&#65533;&#1658;&#65533;ho&#65533;o$*&#65533;&#65533;~&#65533; u&#65533;&#65533;#&#65533;.Y&#65533;&#65533;O<&#65533;~&#65533; 
&#1024;\&#65533;&#65533;&#65533;WDP&#65533;Q&#65533;%&#65533;&#65533;D5!le&#65533;&#65533;&#65533;&#565;&#65533;&#65533;SA&#65533;&#65533;&#65533;&#65533;A&#65533;&#65533;K1&#65533;Z&#65533;&#65533;>FD&#285;&#65533;&#65533;&#65533;e&#65533;'w&#65533;&#65533;RI&#65533;(H&#65533;`&#65533;&#65533;&#65533;.
!&#65533;| ; &#65533;Z&#65533;d@&#65533;&#65533;Z&#65533;$&#65533;&#65533;f&#65533;E(@{&#65533;&#65533;&#65533;&#65533;g&#65533;&#65533;8&#65533;4&#65533;"S&#65533; gz&#65533;5&#65533;D&#65533;&#65533;&#65533;&#65533;&#65533;&#65533;&#65533;	|&#65533;&#65533;p&#3854;&#65533;K&#65533;\&#65533;Jq%&#65533;&#65533;&#65533;D_&#65533;&#65533;j%&#65533;&#65533;&#65533;&#65533; &#65533;&#65533;I4h&#573;&#65533;&#65533;D&#65533;&#65533;&#65533;&#65533;l&#65533;1&#65533;&#65533;]V UU,Yu0&#65533;*&#65533;&#65533;&#11146;&#65533;&#65533;&#65533;S"v!M&#65533;H&#65533;%@&#65533;.&#65533;&#65533;X"x;b&#65533;&#65533;u&#65533;g&#65533;$&#65533;$&#65533;&#65533;n&#65533;&#65533;&#65533;&#65533;&#1531;>&#65533;c3&#65533;7&#65533;0I&#65533;&#65533;#&#65533;F&#65533;&#65533; h&#65533;!@^&#65533;?&#65533;&#65533;XN&#65533;&#65533;G&#65533;8&#65533;&#65533;&#65533;&#65533;P&#65533;rDL&#65533;z&#65533;&#65533;&#65533;&#65533;jp3&#65533;&#65533;&#65533;&#65533;&#65533;y&#65533;&#65533;	&#65533;4
&#65533;g
&#65533;&#65533;0&#65533;0*&#65533;F&#65533;&#65533;S&#65533;&#65533;e&#65533;S;6&#65533;WaM&#65533; &#65533;&#65533;&#65533;&#65533;P&#65533;)&#65533;&#65533;#W0@1K&#65533;9&#65533;&#65533;x&#65533;&#65533;	&#65533;5 p#&#65533;dA&#65533;&#65533;FH!P-&#65533;j&#65533;0p &#65533;C&#65533;$&#65533;&#65533;X&#65533;&&#65533;&#65533;J2&#65533;&#65533;&#65533;&#65533;?Sx6z&#65533;]&#65533;nO&#65533;&#65533;&#65533;P: 3`N&#65533;&#65533;`&#65533;	,&#65533;&#65533;!A&#65533;&#65533;p&#65533;D&#65533;z(C&#65533;&#65533;&#65533;&#65533;F&#65533;&#65533; &#65533;24&#65533;Wd&#65533;'Mq&#65533;xT(B9x&#65533;<&#65533;&#65533;&#65533;&#65533;&#65533;&#65533;V%&#65533;&#65533;&#65533;|&#65533;sX(&#65533;&#65533;dd&#65533;e&#65533;"9&#65533;T4&#65533;@J&#65533;5UQ
C&#65533;s(&#65533; p4&#65533;w&#65533;3 &#65533;&#65533;&#65533;ue4&#65533;i&#65533;QO&#65533;&#65533;1.&#65533;&#65533;G=%mCM&#65533;&#389;&#65533;&#65533;?&#65533;&#65533;XA6&#65533;&#65533;#&#65533;&#65533;a&#65533;&#65533;~&#65533; -`N&#65533;2>`&#65533;&#65533;Q$ &#65533;&#65533;u&#65533;/
Y&!A&#65533;&#65533;&#65533;&#65533;'>v'&#65533;&#65533;[(z&#65533;&#65533;C1p^&#65533;P&#65533;&&#65533;&#65533;&#65533;
! "A3d!|b&#65533;
;&#65533;\?6	|
&#65533;&#65533;&#65533;D#7&#65533;K^
&#65533;&#65533;\&#65533;x(&#65533;&#65533;y&#65533;R3&#65533; &#65533;;@&#65533;(&#65533;&#65533;*&#65533; :&#65533;&#65533;@&#65533;&#65533;1 + )4&#65533;Y&#65533;&#65533;3&#65533;&#497;nP&#65533;&#65533;ho Q&#65533;}HyR&#65533;&#65533;A&#65533;O&#65533;H&#65533;&#65533;&#65533; @B&#65533;&#65533; P3&#65533;0K&#65533;&#65533;7S#&#65533;&#65533;bm&#65533;&#65533;&&#65533;:&#65533;Hd&#65533;&#65533;&#65533;&#65533;{Yaz&#65533;&#65533;	@&#65533;X&#65533;F&#65533;&#65533;s\Q&#65533;&#65533;t5&#65533;&#65533;&#65533;&#65533;&#9325;v`^&#65533;
&#65533;7+&#65533;&#65533;&#65533;w(%7]&#65533;4Q&#65533;	0G|+PZP K&#65533;@Jw3! J/&#65533;Vu&#65533;x&#65533;rP\Y&#65533;E&#65533;%&#65533;O&#65533;&#65533;&#65533;&#65533;]vXO9&#65533;}Fa&#65533;F1&#65533;@F"q#&#65533;`&#65533;&#65533;S 3i+&#65533;&#65533;q&#65533;T
'&#65533;&#1378;@&#65533;D&#65533;4&#65533;T&#65533;&#65533;[.&#65533;y%&#65533;UbQ	&#65533;&#65533;)hg&#65533;&#65533;\X&#65533;[DU&#65533;&#65533;&#65533;ki^&#65533;&#65533;&#65533;S&#65533;&#65533;&#65533;	y&#65533;Ldf&#65533;`IVX&#65533;&#65533;ps &#65533;f[1&#65533;1&#65533;bAb&#65533;&#65533;!{&#65533;HC|&#65533;KH &#65533;&&#65533;&#65533; g#1n&#65533;&#411;4&#65533;F&#65533;&#65533;&#65533;&#65533;$I&#65533;?&#65533;&#65533;&#1927;&#65533;&#65533;&#65533;O&#65533;1.&#65533;&#65533;_&#65533;i&#65533;u)Qw @F8q&#65533;@&#65533;Z&#65533;&#65533;&#65533;DGwEhr,1p&#65533;&#65533;;E&#65533;|&#65533;PQ&#65533;&#65533; >&#65533;p&#65533;&#65533;#&#65533;'&#65533;Pc2UD\qd  &#65533;#"P&#65533;		C&#65533; &#65533;Bm&#210;z#&#65533;&#595530;&#65533;&#65533;&#1639;&#65533;&#65533;&#65533;&#65533;&#65533;'`&#65533;2&#65533;&#65533;&#65533;&#65533;&#65533;b1&#65533;d4T&#65533;&#65533; &#65533;&#65533;&#65533;&#65533; `PdU+&#65533;3 &#65533;&#43610;&#65533;cP&#65533;%0$&#65533;/Vy&#65533;&#65533;&#65533;ZR996&#65533;!&#665;&#65533;&#65533;&#65533;d#&#65533;g&#65533;Ap&#65533;eYG &#65533;&#65533;&#65533;&#65533;k&#65533;pH:&#65533;&#65533; *07=%Pj&#65533;
@a&#65533;&#65533;&#65533;dT!x&#65533;8FrNQla&#65533;+&#65533;(&#65533;	)&#65533;&#65533;k&#65533;z&#65533;,&#65533;&#65533;&#65533;(
&#65533;&#65533;er&#65533;4Rv&#642;&#65533;&#65533;74E(&#65533;Bb&#65533;&#65533;&#65533;kl&#65533;&#65533;&#65533;&#65533;P!7l!&#65533;Q&#65533;p @40&#65533;R&#65533;&#65533;&#65533;H&#65533;#&#65533;P &#65533;s7&#65533;B&#65533;&#65533;Z&#65533;&#65533;!&#65533;&#1699;>&#65533;&#65533;&#65533;`&#65533;Av6a1&0&#65533;TF&#65533;b&#65533;&#65533; >@I&#65533;J=&#65533;&#65533;&#65533;&#65533; &#65533;&#65533;(&#65533;N&#65533;P&#65533;&#65533;&&#65533;0N)r&#65533;Y*W*(&#65533;&#65533;
&#65533;U&#65533;&#65533;*&#65533;&#65533;&#65533;zDf)dA&#65533;}&#65533;	&#65533;(&#65533;s&#65533;&#65533;&#65533;(&&#65533;&#65533;p&#65533;&#65533;G&#65533;2&#65533;!&#65533;&#65533;s&#65533; &#65533;&#65533;&#65533;)
&#65533;&#65533;&#65533;&#65533;&#65533;^&#65533;&#65533;1&#65533;&#65533;H/P*&#65533;aP
-&#65533;&#65533;&#65533;&#65533;&#65533;&#65533;h8j&#65533;&#65533;&#65533;&#65533;&#65533;Tm&#65533;&#65533;&#65533;&#65533;&#65533;&#65533;7&#65533;o&#65533;&#65533;_&#65533;a &#65533;e&#65533;6&#65533;p#&#65533;&#65533;UP&#65533;`&#65533; &#400;&#65533;&#65533;&#65533;+0,&#65533;&#65533;2`#QE'&#65533;&#65533;*&#65533;&#65533;Z(8&#65533;&#65533;&#1583;Sf&#65533;)&#65533;&#65533;&#578;&#65533;{+y&#65533;&#65533;{&#65533; :&#65533;&#65533;[o{Y&#65533;&#65533;Y&#65533;*
g&#1763;&#65533;&#65533; &#65533;&#65533;i1&#1200;&#65533;&#65533;yc&#65533;&#65533;0T&#65533;,&#65533;&#65533;!&#65533;fm$Q&#65533;&#394;&#65533;~0&#65533;Q&#65533;]&#65533;&#65533;&#698;&#65533;U&#65533;&#65533;$&#65533;N)D&#65533;`h&#65533;&#65533;X]&#65533;FW&#65533;hi$&#65533;@wP:0WPW&#578;0q|*&#65533;&#65533;!*&#65533;&#65533;0B&#65533;)|&#65533;@	&#320;b&#65533;&#65533;,&#65533;:`  &#65533; r;&#65533;&#65533;[&#65533;g&#65533;&#65533;	&#65533;
l&#65533;9&&#65533;\&#65533;+Q&#65533;!N#&#65533;&#65533;&#65533;
w&#65533;Z0w&#65533;&#65533;&#65533;
d&&#65533;:&#65533;&#65533;cu&#65533;&#65533;(&#65533;&#65533;&#65533;&#65533;p&#65533;T&#65533;&#65533;wC&#65533;T 0:&#65533;tg&#65533;&#65533;0BY&#65533;&#65533;U&#65533; .C&#65533;%&#65533;J~&#65533;&#65533;nq&#65533;Ot&#65533;1&#1440;s&#65533;&#65533;z&#65533;gC&#65533;&#65533;U?&#65533;&#65533;4 #&#65533;SB&#65533;&#65533;&#65533;&#1796;&#65533;&#65533;&#65533;$&#65533; &#65533;&#65533;M&#65533;Z&#65533;&#65533;@!YJ&#65533;&#65533;!Z,&#65533;>&#65533;&#1059;&#607;l!N*&#65533;t|&#65533;&#65533;&#65533;#&#65533;&#65533;L*L*&#65533;	9&#65533;:
&#65533;j&#65533; C9)Q!e&#65533;&#65533;]&#65533;] K'2&#65533;P)&#65533;+s&#65533;Q&#65533;&#65533;&#65533;s!&#519;N&#65533;&#65533;!&#65533;&#1045;*m&#1346;-l&#65533;&#65533;$&#65533;i}B&#65533;6l3G;&#1707;&#65533;O
&#65533;g&#65533;$&#65533;&#65533; &#65533;>J{>&#65533;b&#65533;4`&#65533;7&#610;C&#65533;, &#65533; `I&#65533;&#65533;)&#65533;&#65533;&#65533;sS3&#65533;c&#65533;A&#65533;\lZ&#65533;&#65533;pK X1&#812;;Xq'|&#65533;&#65533;`M&#65533;&#65533;[&#65533;S+&#65533;&#65533;&#65533;<&#65533;&#65533;d&#65533;&#65533;	&#65533;2&#65533;&#65533;&#65533;&#65533;I4i&#482;@&#65533;Y%S&#65533;&#65533;b&#65533;&#65533;p{0&#65533;&#65533;&#65533;= &#65533;&#65533;&#65533;&#65533;Y&#65533;" &#65533;':&#65533;&#65533;&|&#65533;6&#65533;c&#65533;-&#65533;!&#65533;&#65533;"&#65533;i#G&#65533;t&#65533;&#65533;b[&#65533;&#65533;&#65533;&#65533;&#65533;X&#65533;&#65533;%1l&#65533;@&&#65533;
$ &#65533;&#65533;&#65533;&#65533;&#65533; > !0&#65533;&#65533; `"&#65533;1pQ&#65533;&#65533;&#65533;QLQ*gR1&#65533;O&#65533;&#930;zI&#65533;&#65533;;&#65533;,&#65533;&#65533;&#65533;&#65533;w:&#316;:&#1656;
Y`\&#65533;&#65533;aA	s&#65533;=&#65533;&#65533;;&#65533;2&#65533;&#65533; 9&#65533;&#65533;_e&#65533;&#65533;]&#1693;&#65533;15j&#65533;&#65533;0&#65533;&#65533;0m&#65533;u&#65533;K&#65533;QC1" &#65533; &#65533;&#65533;jp&#65533;&#65533;1&#65533;&#65533;&#65533;"q-	&#65533;C	&#65533;Wnt6&#65533;&#65533;&#65533;&#65533;&#1569;&#65533;?&#65533;s&#65533;&#65533;&#65533;?f&#65533;%&#65533;&#1485;&#65533;&#65533;&#65533;&#65533;Bp&#65533;'#&#65533;W' |c&#65533;&#65533;&#65533;&#65533;&#65533;
&#65533;T&#65533;&#65533;w	&#65533;B&#65533;&#65533;&#65533;2&#65533;q=:6&#65533;&#65533; &#65533;S
&#65533;&#65533;C&#65533;&#65533; &#1049;L&#65533;C&#65533;lc4&#65533;	5&#1287;:f&#65533;Y&#65533;u&#65533;|&#65533;&#704;IR&#65533;5eW&#65533;&#65533;&#65533;&#294; &#1426;&#65533;q&#65533;&#65533;&#65533; &#65533;&#65533;&#65533;	&#65533;R&#65533;b,T:t&#65533;:&#65533;%5Q&#65533;P&v &#65533;5&#65533; &#65533;&#65533;&#65533; &#65533;&#65533;&#65533;&#65533;&#65533;&#65533;W?^o&#65533;&#65533;&#65533;K+&#65533;&#65533;>&#65533;.&#65533;&#65533;&#65533;&#65533;/&#65533;*&#65533;9&#65533;&#520;db=&#65533;$@w r&#65533;bI:p&#65533;! &#65533;Tp(&#65533;&#65533;)y&#65533;&#742;&#2043; &#65533;(&#65533;&#65533;#&#65533;:&#65533;&#65533;1&#65533;&#65533;&#65533;]Fh$&#65533;;C` &#65533;&#65533;&#65533;&#65533;&#65533;c&#65533;Mb&#65533;=&#65533;T[&#65533;e&#65533;&#65533;
:&#65533;0&#65533;&#64064;&#65533;=	iN&#65533;&#65533;&#65533;2&#65533;LM&#65533;&#65533;d&#65533;T[&#65533;C&#65533;&#65533;W&#65533;&#65533;AtK!&#65533;0'`8&#65533;&^&#65533;}&#65533;&#65533;1&#65533;"v&#65533;%&#65533;>
&#65533; `.P&#65533;&#65533;1&#1844; &#65533;kG&#65533;&#65533;&#65533;gCZ&#65533;~&#65533;&#65533;6&#65533;\C &#65533;&#65533;p&#65533;3 T&#65533;!&#65533;f-0@ P&#65533;&#65533;
W&#65533;k&#65533;&#65533;&#65533;&#65533;1&#65533;&#65533;	X&#65533;dY>&#65533;&#812;	q|&#65533;&#65533;U&#65533;,&#65533;&#65533;p% &#65533;J]&#65533;	CA&#6645;>&#65533; \&#65533;`#&#65533;K&#65533;&#65533;&#65533;&#65533;&#65533;E&#65533;&#65533;&#65533;A&#65533;&#65533;&#923277;&#65533;yK&#65533;=&#65533;&#65533;&#86576; &#65533;B&#65533;&#65533;4 P&#65533;E6j&#65533;%6`7&#65533;&#65533;z&#65533;FNr&#65533;&#65533;}k&#65533;&#65533;`o&#65533;&#65533;.&#65533;/&#65533;&#65533;&#65533;&#65533;6 4`&#65533;  '*q&#65533;&#65533;v&#65533;&#65533;&#65533; PB&#65533;&#65533;&#1352;&#65533; &#65533;&#65533;
&#65533;&#65533;&#65533;T&#65533;r&#65533;p&#65533;$x&#65533;I&#662;&#65533;OO\(&#65533;?&#65533;qH&#65533;H7&#65533;&#65533;&#65533;&#65533;x&#1145;&#65533;&#65533;&#65533;&#65533;&#65533;&#65533;b&#65533;&#65533;&#65533;VQ4b&#65533;&#65533;(?&#65533;(KPT&#65533;!&#65533;&#184;&#65533;"&#65533;
&#65533;]&#65533;_%)Y&#65533; &#65533;Y&#65533;Pb1 &#65533;&#65533;&#65533;&#65533;A&#65533;&#65533;7&#65533;&#65533;&#65533;.&#65533;bF&#65533;&#65533;&#65533;\ 7  &#65533;&#65533;&#65533;&#65533;&#65533;&#65533;&#65533;&#65533;&#65533;&#65533;&#65533;&#65533;&#65533;77	@?
	
BB7&&&#65533;6%--'$#$"",&#65533;&#65533;3&#592;A&#65533;&#65533;&#65533;&#65533;&#65533;&#65533;&#1940;&#65533;&#65533;&#65533;&#65533;"&#65533;&#657;&#65533;&#65533;&#65533;&#275;&#65533;&#65533;&#65533;&#65533;9&#65533;&#65533;&#65533;A~$M &#65533;^&#65533;F&#65533;&#65533;{&#65533;&#194;M n@&#390;&#65533;&#65533;}&#65533;(	[&#65533;"&#65533;ArqpRGN 1&#65533;&#65533;8\&#65533;&#65533;B0H,&#65533;&#65533;A,:&#65533;&#65533;&#65533;&#65533;A&#65533;
<x &#1089;  	&&#65533;&#65533;$&#65533;&#65533;R?&#65533; 
&#65533;&#65533; 2&#65533;&#65533;&#631;&#65533;0\&#65533;&#65533; e&#65533;&#65533;Rp*&#1345;$0&#65533;&#65533;&#65533;N&#65533; @b&#65533;
r&#65533;`&#65533;w&#65533;j&#65533; &#65533;d&#65533;
*&#617;|3&#65533;&#264;&#65533;&#65533;B&#65533;q&#65533;&#65533;&#65533;&#65533;H&#32192;&#65533;&#65533;6&#65533;X&#65533;c&#65533;&#65533;&#65533;&#65533;&#65533;7\&#1920;&#974;B&#65533;#&#65533;&#65533;8&#65533;0'w&#65533;&#65533;^&#65533;n&#231;;&#65533;|R&#65533;'&#65533;&#65533;xA$&#65533;)&#65533;T&#65533;&#132;	&#65533;&#65533;v&#65533;&#65533;7&#65533;&#65533;&#65533;&#65533;&#65533;	=&#65533;	&#65533;&#1026;
 L&#65533;A'&#65533;
	&&#65533;&#65533;W&#65533;&#65533;&#65533;&#65533;Xa!&#65533;CX
&#65533; 7p[&#65533;p&#65533;&#65533;n&#65533;\&#65533;&#1152;&&#65533; `c&#65533;&#65533;!Y?$&#65533;&#65533;*/&#65533;&#65533;
:p&#65533;&#65533;&#65533; :&#65533;p&#65533;f$@&#65533;A\&#1025;0&#65533;&#65533;&#65533;H&#65533;&#65533;&#65533;&#65533;8&#65533;/&#65533;&#65533;G&#65533;9&#65533;&#65533;p&#272;&#65533;4&#65533;a&#65533;B&#65533;	&#65533;&#1801;&#65533;hG	)8`&#65533;Hx>p&#65533;CV&#65533;&#65533;&#65533;7Y&#65533;D&#65533;&#65533;&#65533;PCsoe&#65533;N=&#65533;Q&#65533;E&#65533;&#65533;#&#65533;*|&#65533;h#/&#65533;v&#65533;&#65533;(&#65533;&#65533;
&#65533;&#65533;3$&#65533;W&#65533;.:&#65533; *L@(&#65533;&#65533;` @@,0&#65533;-&#65533;&#65533;	Z&#65533;pra)&#65533;lJ'd&#65533;&#65533;Zm1r)&#65533;s*&#65533;"&#65533;&#65533;d&#65533;&#52646;&#1834;J`&#65533;&#65533;`>&#65533;`CP&#65533;&#65533;&#65533;N>&#65533;&#65533;Ae2&#65533;&#65533;&#65533; u&#65533;&#838;N&#65533;&#65533;&#65533;&#65533;&#65533;&h-&#65533;f]w&#65533;&#65533;&#65533;
<t&#65533;(@E&#65533;TP&#65533;&#65533;&f&#65533;Bo&#65533;T&#65533;&#65533;&#65533;&#65533;I &#65533;&#65533;&#65533;>&#65533;dSj ,
q$'^#&#65533;&#65533;B&#65533;&#65533; &#65533;&#65533;&#65533;|&#65533;L&#65533;M $&#65533;&#65533;I&#65533;&#65533;A&#65533;Q &#65533;B0&#65533;J&#65533;&#65533;Xp&#65533;  &#65533;t&#65533;	$&#65533;&#65533; &#65533;&#65533;&#65533;&#65533;&#65533;b&#65533;b&#65533;\$J&#65533;&#65533;dz&#65533;&#65533;&koB!&#65533;&#65533;@&#65533;	&#65533;@&#65533;	&#65533;&#65533;&#65533;&#65533;P 	&#65533;&#65533;&#65533;&#65533;
&#65533;&#65533;&#65533;!t&#65533;&#65533;EF&#65533;Ce&#65533;$g$&#65533;`k&#65533;&#65533;&#65533;%D*&#65533;&#1672;&#65533;&#65533;Y	q*&#65533;v&#65533;&#65533;&#65533;&#65533;&#65533;&#65533;&#65533;&#65533;&#49049;&#65533;^O&#65533;&#65533;&#65533;&#65533;&#65533;\&#65533;&#65533;[&#65533;&#65533;&#65533;&#65533;&#65533;1&#65533;0&#65533;&#65533;~P
&#65533;d&#65533;ok&#65533;&#65533;9&#65533;&#65533;&#65533;&#65533;&#65533;&#65533;&#65533;&#65533;&#65533;&#65533;w&#65533;` e&#65533;&#65533;&#1026;&#65533;&#65533;&#65533;&#65533;&#65533;&#65533;6&#65533;-(@ZP6H&#65533;"&#65533;A`z`&#65533;A&#65533;&#65533;X &#65533;&#65533; &#65533;3l!&#65533;&#65533;&#65533;&#65533;;o@&#65533; E&#65533;b&#65533;!&#65533;pw&#65533;&#65533;^ I0&#65533;&#65533;&#65533;	&#65533;&#65533;&#65533;
t&#65533;b&#65533;1PPK&#65533;&#65533;&#65533;&#65533;&#65533;`&#65533;&#65533;&#65533;&#65533;&#65533;? &#65533;G&#65533;&#706;&#65533;n&#65533;&#65533;xe&#65533;&#65533;2&#65533;%B&#65533;c&#65533;&#65533;&#65533;4&#65533;&#65533;p&#65533;#&#65533;&#65533;&#65533;&#65533;8&#65533;F4&#65533;Ct&#65533;&#65533;H#&#65533;Id 9&#65533;&#65533;&#65533;&#65533;q&#65533;&#65533;&#65533;&#65533;4&#65533;&#65533;&#65533;E&#65533;Q&#65533;]h&#65533;= 	&#65533;&#232;&#65533;&#65533;&#65533;q&#65533;O&#1166;	X&#65533;$&#65533;T. X&#65533;*&#65533;&#65533;&#65533;
&#65533;hm3<C(.&#65533;(NX!&#65533;&#65533;[&#65533;&#65533;&#65533;A&#65533;&#65533;&#65533;. &#65533;ft!Q$&#65533;.9*&#65533;&&#65533;8o&#65533;*&#65533;6&#1025;&#65533;,0&#65533;r&#65533;T&#65533;&#1192;&#65533;X&#1067;&#65533;, &#65533;_#V N&#65533;@&#65533;&#65533;&#65533;&#65533;&#65533;?&#65533;$&#65533;&#65533;9.&#65533;&#65533;@A&#65533;Z&#65533;9&#65533;x&#65533;&#65533;&#65533;6&#65533;# &#1033;gE&#65533;s&#65533;I&#65533;qdp
D&#1085;G &#65533;$&#65533;&#65533;&#65533;G&#65533;&#65533;D&#65533;"%&#65533;&#65533;&#65533;&#65533;&#65533;$:'X5&#65533;S&#65533;x<  - &#65533;T C&#65533;&#65533;\&#65533;&#65533;&#65533;P&#65533;$&#65533;H&#65533;&#65533;&#65533;J&#65533;X4T&#65533;`&#65533;D"&#65533;&#65533;&#65533;,a&#65533;L&#65533;m4&#65533;vp&#65533;qI`&#65533;/(%&#65533;&#65533;L(&#65533;p&#65533; 	&#65533;&#626;\ &#65533;&#65533;{&#65533;&#65533;&#65533;&#171;&#65533;&#65533;q&#65533;a,h&#65533;)@	&#65533;Aa&#65533; &#65533;N&#65533;&#65533;o&#65533;&#65533;&#65533;%!(&#65533;8 &#65533;\&#65533;v&#65533;&#65533;&#65533;&#65533;&#65533;&#65533;N&#65533;&#65533;&#65533;&#65533;F=@&#65533;&#65533;t=&#65533;Y&#65533;&#1447;H&#65533;4b|&#65533;EYE&#225;&#65533;`$ &#65533;\&#65533;&#65533;&#65533;&#65533;d&#65533; &#65533;MV&#65533;&#65533;&#65533;&#65533; A&#65533;0&#65533; &#65533;*h&#65533;	b&#65533;@&#65533;z&#65533;&#65533;"&#65533;&#65533;|ZRl\A&#65533;h&#65533;#&#65533;(&#65533;&#65533;&#1835;a&#65533;&#65533;	&#65533;V&#65533;	&#65533;&#65533;=&#65533;A&#65533;&#192;&#65533;`| &#65533;r&#65533;q/G&#65533;&#65533;I&#65533;&#65533;Y`&#65533;94&#65533;&#65533;&#65533;&#65533;c&#65533;&#65533;r(&#65533;z&#65533;&#65533;&#65533;R0&#65533;&#65533;&#65533;v8&#65533;u&#1665;>$&#65533;&#65533;&#65533;&#65533;!&#65533;&#65533;&#65533; >&#65533;&#65533;Ks&#65533;&#65533;&#65533;&#65533;&#65533;pm&#65533;9&#65533;L&#65533;{rI&&#65533;&#65533;&#65533;q&#65533;&#65533;&9.0&#65533;&#65533;&#65533;>&#65533;&#65533; &#65533;
&#65533;o,&#65533;&#65533;&#65533;0&#465;{ &#65533;&#65533;6&#65533;Z&#65533;L&#65533;
&0&&#65533;
Zn&#65533;&#65533;&#65533;&#65533;ecm1&#65533;&#1908;{P&#65533;a&#65533;.B&#65533;,i
(`p&#65533;M&#65533;S&#65533;&#65533; q!(Z&#11558;&#65533;@&#65533;(@i&#65533;)&&#65533;@&#65533;	&#65533;k&#65533;&#1797;&#65533;9&#65533;;	r&#65533;C&#65533;&#65533;&#65533;&#65533;&#290;C&#65533;o	&#65533;&#65533;&#65533;&#65533;&#65533;&#65533;&#65533;e!&#65533;&#65533;&#65533;&#1167;<R&#65533;h&#65533;&#65533;&#65533;%&#65533;F;&#65533;u&#65533;&#65533;xa&#65533;&#65533;`U&#65533;@&#65533;8&#65533;3&#614;&#65533;?6&#65533;`&#65533;&#65533;t T*&#65533;8&#65533;&#65533;	&#65533;&#28604;C&#65533;H&#65533;D8Z&#65533; `&#65533;Ufa&#65533;&#65533;&#65533;,&#65533;3&#65533;:A&#65533;m&#65533;&#65533;P&#65533;&#65533;u&#65533;&#65533;&#65533;H&#65533;&#65533;&#858; &#65533; &#1814;&#65533;&#65533;F&#65533; @X(&#65533;EW&#65533;&#65533; (P&#65533;h =0Z&#65533;!&#65533;&#1486;&#65533;"y &#65533;&#65533;3&#65533;&#65533;@"%i&#1792;y&#65533;&#65533;&#65533;pt&#65533;&#65533;&#275;B&#65533;'	xe&#65533;&#65533;&#65533;u&#65533;^&#1509;.&#65533;s&#65533;CG&#65533;&#65533;&#65533;;/&#65533;c&#65533;&#65533;&#65533;0&#65533;6	&#65533;&#65533;;	&#65533;&#65533;Cvb&#65533;&#65533;c&#65533;^&#65533;h?"&#65533;&#65533;&#65533;"&#65533;&#65533;&#65533;@0 &#65533;&#65533;'&#65533;#&#65533;&#65533;qO&#65533;&#65533;X &#65533; &#65533;$p&#65533;x@P/`&#65533;+P`&#65533;&#65533;&#65533;9&#65533;BP&#65533;	-&#65533;&#65533;&#65533;&#1362;&#731;&#65533;&#65533;T &#313;&#65533;&#65533;$&#65533;n&#65533;&#65533;2@&#65533;Y&A&#65533;&#65533;&#65533;z&#65533;&#65533;^&#65533;s]@':&#65533;&#65533;#^&#65533;&#65533;&#65533;&#65533;&#65533;&#1062;s&#65533;4&#65533;&#65533;:AU@&#65533;&#65533;40&#65533;v&#1088;&#65533;&#65533;&#65533;&#65533;9$&#65533;&#65533;U&#592927;x=&#65533;&#65533;&#65533;@$&#65533;&#65533;&#65533;v	&#65533;&#65533;r&#65533;&#65533;&#65533;(&#65533;&#65533;&#65533;KM&#65533;PC&#65533;DDqH&#1213;KU&#65533;&#65533;&#65533;&#65533;/&#65533;&#65533;4&#65533; &#65533;' &#65533;mK&#65533;&#65533;&#65533;2&#65533;A%01&#65533;P&#65533;dTa@&#65533;&#65533;&#65533;Dp&#65533;f,&#65533; &#994;K&#65533;g&#65533;"&#65533;&#65533;~&#65533;&#65533;0&#65533;&#65533;7q6"g/X&#1090;(&#65533; -`@&#65533;S\/&#65533;&#65533;p#  <? &#65533;&#65533;*F @&#65533;<&#65533;C*&#65533;&#65533;&#65533;3&#65533; &#65533;&#65533;:E	&#65533;&#65533;&#65533;&#65533;&#65533;|_&#65533;gq&#65533;&#65533;dt&#65533;&#65533;b&#65533;0jU&#65533;&#65533;1&#65533;&#65533;`&#65533;q&#2032;W&#65533;1&#65533;4vx}&#65533;!Al&#65533;&#65533;`&#65533;&#65533;z"9&#65533;&#65533;0/1&#65533;H&#65533;`'&#65533;w&#65533;-i7&#65533;&#65533;g&#65533;7&#65533;3&#65533;&#65533;*&#65533; &#65533;&#65533;&#65533;es :&#65533; Z&#65533;g&#65533;bg&#65533;4#&#65533;&#65533;&#65533;&#65533;`&#65533;&#65533;f}&#65533;2&#65533;&#65533;&#65533;]gaB(&#65533;*&#65533;'&#65533;&#65533;&#65533; >&#65533;@&#65533;P&#65533;"&#65533;U&#65533;3qbpbqV1@"&#65533;50V&#65533;&#65533;&#65533;&#65533;&#65533;&#65533;&#65533;&#65533;R&#65533;X&#65533;61&#65533;Q1&#65533;v&#65533;#k&#65533;%	&#65533;&#65533;ah&#65533;&#65533;W@3xuh&#65533;&#65533;&#65533;R&&#65533;R&#65533;&#65533;c3&#65533;A&#65533;	14#&#65533;2pq&#65533;&#65533;&#65533;at
&#65533;&#65533;&#65533;8D&#65533;&#65533;b4u&#65533;A=&#65533;&#65533;  A&#65533;&#65533;&#65533;&#65533;1l&#65533;&#65533;&#65533;2&#65533;3&#65533;5&#65533;5z&#65533; @  $P 
&#65533;  6&#65533;	gcfg&#65533;&#65533;&#65533;4B&#65533;=@<P]t&#1217;&#65533;~&#65533;&#65533;T&#1893;&#65533;&#65533;`g&#65533;xr&.&#65533;pe.&#1043;  &#65533;H &#65533;&#65533;`&#65533;?* =0r&#65533;&#65533;&#65533;b' &#65533;u:.`H2p3&#65533; &#65533;v}&#65533;0&#65533;&#65533;&#65533;&#65533;&#65533;&#4895;$	C&#65533;5@&#65533;&#65533;&#65533;&#65533;/&#65533; .&#65533;2&#65533;&#65533;4&#1280;E&#65533;&#65533;&#65533;&#65533;*&#65533;&#65533;) A&#65533;&#65533;Q1P8[&#65533;Ya&#65533;p|&#65533;&#65533;&cj&#65533;&#65533;&#65533;&#65533;'&#65533;:z&#65533;j&#1971;&&#65533;q$&#65533;&#65533;&#65533;&#65533;W?&#65533;&#65533;vV&#65533;! &#65533;&#65533;&#65533;H%&#65533;&#65533;&#65533;&#65533;+  &#65533;&#65533;"&#65533;**&#65533;$&#65533;&#65533;P >p=&#65533;"&#65533;&#65533;&#65533;4gd!
-P&#65533;pMuk&#65533;c&#65533;V&#65533;T,&#65533;v&Z9&#65533;&#65533;e&#65533;&#65533;7"4&#65533; &#65533;&#65533;E 6U&#65533;6`&#65533;W 0 &#65533;s&#65533;&#1359; &#65533;0&#65533;&	&#65533;Wj1&#65533;&#65533;&#65533;  &#65533;&#65533;&#65533; &#65533;)&*a'11&#65533;&#65533;&#65533;C0&#65533;&#65533;5&#65533;)&#65533;$	@&#65533;&#65533;"	&#65533;P&#65533;&#65533;~&#65533;&#65533;G&#65533;&#65533;]H&#65533;Ez''&#65533;)&#65533;&#65533;X&#65533;&#65533;}?&#65533;t&#65533;&#65533;&#1081;|&#65533;>&#65533;&#65533;&#65533;&#65533;&#65533;j&#65533;*&#65533;&#65533;&#65533;&#65533;2&#65533;p&#65533;&#65533;" &#65533;;&#65533;9&#65533;&#65533;~UH
 @09&#65533;h&#65533;Z &#65533;&#65533;&#65533;&#65533;#Vl&#65533;@od&#65533;x=&#65533;&#65533;&#65533;P&#65533;&#65533;I&#65533; &#65533;E&#65533;&#65533;&#65533;X&#65533;&#65533;`y&$7&#65533;4&#65533;g&#65533;&#65533;B&#65533;&#65533; *3&#65533;&#65533;V &#65533;&#65533;&#65533;C 4&#65533;&#65533;&#65533;&#65533;4T&#65533;&#65533;&#65533;&#65533;d&#65533;&#65533;`)&#65533;&#65533;$ v&#65533;&#65533;&#65533;0q:1&#65533;8&#65533;&#65533;O&#65533;&#65533;&#65533;Gt&#65533;)WXj&#65533;&#65533;&#65533;2&#65533;4-a\&#65533;1&#65533;&#65533;&#65533;&#65533;/&#65533;50&#65533;m&#65533;&#65533;%&#65533;{&#1984;&#65533;MW&#65533;&#326;&#65533;&#478;&#65533;3&#65533;3?&#65533;&#65533;'&#65533;&#65533;&#65533;*1&#65533;/&#65533;&#65533;W&#65533;&#65533;&#65533;&#65533;&#65533;s pK"3&#65533; <&#65533;n+`8&#65533;V8&#65533;_a,&#65533;&#65533;!
&#65533;\&#65533;&#65533;&#65533;&#65533;&#65533;2g&#65533;&#65533;&#65533;&#65533;P&#65533;&#65533;w&#65533;&#65533;:f}&#65533;
&#65533;,@&#65533;%0&#65533;BFs&#65533;29&#65533;&#65533;4&#65533;p&#65533;.54&#65533;q&#65533;&#65533;311&#65533;D&#65533;&#65533;)&#586;&#65533;!&#65533;&#65533;&#65533;d &#65533;&#65533;p&#65533;@V&#65533;`}!{"NWjdr&#65533;m&#65533;&#65533;!s>&#65533;	&#65533; &#65533;l	I&#65533;&#65533;d&#65533;XktR&#65533;&#65533;&#65533;p$`{BA&#65533;&#65533;&#65533;Q&#65533;p&#65533;&#65533;  &#65533;&#65533;F&#65533;&#1696;&#65533;&#65533;&#65533;L30pS&#65533;" -p&#65533;p"&#65533;?&#65533; U;wVF&#65533; [&#65533;Q&#65533;,f!"M&#65533;]&#65533;o&#65533;&#65533;o&#65533;&#65533;%{&#65533;&#65533;&#65533;!&#65533;)B&#65533;	K&#65533;q0 &#65533;3&#65533;(&#65533;&#65533;A &#65533;?	&#65533;&#65533;h&#65533;&#65533;836,SP:&#65533;&#1122;&#65533;&#65533;&#65533; &#65533;&#65533;&#65533;&#65533; Q&#65533;Q&#442;Qph&#65533;&#65533;!H&#65533;&#65533;4&#326;PZG&#65533;&#65533;&#65533;2G&#65533;%&#65533;]&#65533;p&#65533;&#33797;![&#65533;Sr|&#65533;(&#65533;l&#65533;{&#65533;&#65533;l&#65533;Pu&#65533;&#65533;h&#65533;+)Q5&#65533;&#65533;&#65533;pR3Z*0l&#65533;Dr3 {@!&#65533;+&#65533;U"W )&#65533;\]32&#65533;&#65533;T`&#65533;l&#4207;{7H&#65533;A&#65533;&#65533;&#65533;&#65533;	7@Tr&#65533; &#65533;&#65533;	'&#65533;&#65533;CW&#65533;#[&#65533;&#65533;;5&#65533;&#65533;O&#65533;&#1083;8cO&#65533;&#65533;j&#65533;+(&#170;%&#65533;&#65533; ,&#65533;&#65533;&#1415;%&#65533;&#65533;H1&#65533;!&#65533;2#&#65533;&#65533;X4!*&#65533;&#65533;&&#65533;&#65533;FAa&#65533;(&#65533;&#65533;x)&#65533;&#65533;&#65533;|U&#65533;-  7Z&#65533;&#65533; a(2&#65533;0&#65533; &#65533;H&#65533;W&#65533;5 ZZq&#65533;$&#65533;ZE%.0 &#65533;1-&#65533;&#65533; ;&#1408;&#65533;&#65533;&#65533;&#65533;F&#65533;%&#65533;3s(&#65533;&#65533;q&#65533;eY&>&#65533;	&#65533;Jh!!&#65533;f&#65533;o &#65533;&#65533;%#R"9,Z&#65533;&&#65533;	UlSo&#65533;H,&#468;
@&#65533;+T=0&#900;W&#65533;{&#368;&#65533; @&#65533;&#65533;.&#65533;&#65533;}gz&#65533;&#65533;N&#65533;&#65533;>$a&#65533;&#65533;&#65533;9&#65533;M&#65533;W,%'&#65533;&#65533;&#65533;b&#65533;&#65533;P=&#65533;&#65533;0y4p&#65533;Y@4&#65533;&#65533;&#65533;'(&#65533;&#65533;0&#65533;C&#65533;&#65533;BW&,Z&#65533;11=%U3&#65533;&#65533;M0&#65533;&#65533;^gi&#65533;Q;[&#65533;&#65533;&#65533;k&#65533;4&#1799;u\r&#65533;x&#65533;&#65533;&#65533;&#65533;t&#65533;'1&#65533;*@q&#65533;&#65533;+2&#65533;g&#65533;p&#65533;A&#65533;,
"#a&#65533;\&#65533;l &#65533;&#65533;&#65533;&#65533;&#65533;i&#65533;o&#65533;&#65533;TY
t&#1353;&#65533;@&#65533;&#65533;&#65533;#{
&#65533;&#65533;5&#65533;H&#65533;3&#65533;&#65533;&#65533;&#65533;p>t&#65533;#&#65533;4$&#65533;&#65533;>&#65533;})&#65533;&#65533;2p&#65533;&#65533;5&#65533;=&#65533;&#65533;.&#65533;&#65533;'&#65533;OAl&#65533;&#65533;&#65533;&#65533;&#65533; A&#65533;&#65533;P&#65533;# &#65533;&#65533;&#65533;&#65533;P&#65533;&#65533;c	l;&#65533;3 &#65533;b&#65533;U&#65533;&#65533;&#65533;k&#65533;&#65533;s&#65533;&#488;%&#65533;'&#65533;&#65533;?&#65533;2!&#65533;E&#65533;&#65533;PC=&#65533;;w&#65533;pq&#65533;g&#65533;&#65533;A&#65533;a&#65533;f.q&#65533;J&#65533;p &#65533;&#65533;&#65533;+% VOa &#65533;*&#65533;&#65533;&#65533;,R]I&&#1786;7&#65533;&#65533;q&#65533;*&#65533;d6T&#65533;&#65533;@&#65533;&#65533;&#65533;
1&#65533;&#65533;&#65533;e&#65533;+&#65533;*&#65533;}]{$a &#65533;+'#p=&#65533;&#65533;&#65533;&#65533;&#65533;1&#65533;&#65533;a&#65533;&#65533; &#65533;&#65533;*&#65533;0c&#65533;Q(&#65533;W&#65533;P5&#65533;&#65533;+&#65533;&#1049;-&	&#65533;&#654;@&#65533;&#65533;{F&#65533;&#65533;&#65533;&#65533;c~t'l&#65533;&#65533;@&#65533;1&#1140;@&#65533;<Qj-:u&#65533;`&#65533;Fn&#65533;`&#65533;&#65533; &#65533;&#65533;&#65533;&#65533;&#65533;m1&#65533;1&#65533;&#65533;4[EJ&#65533;/&#65533;I&#65533;&#65533;g VX!,
PB&#65533;I&#65533;&#65533;mAO	-&#65533;=&#65533;&#65533;y	@]&#65533;&#65533;,&#65533;&#725;|a,icJ8Oq&#65533;&#65533;B.&#37291;&#65533;&#65533;?{ 0&#65533;_&#65533;a&#1344;b&#65533;?&#65533;&#65533;&#65533;&#65533;&#65533;3&#65533;+	&#65533;34&#65533;&#65533;mG&#65533;&#65533;&#65533;.!1&#65533;3	&#65533;&#65533;&#65533;iQ&#65533;&#65533;=&#65533;&#65533;&#65533;Y&#65533;2&#65533;M&#65533;&#1314;&#65533;6&#65533;&#65533;&#65533;&#65533;&#65533;/c&#65533;&#65533;&#65533;0&#65533;Tg&#65533;&#65533;&#65533;&#1431;&#65533;u"&#65533; '1&#65533;&#65533;D&#65533;0&#65533;&#65533;&#65533;0&#65533;@&#65533;&#65533;&#65533;&#65533;&#1489;&#65533;.&#65533;&#515;%&#65533;N&#65533;8&#65533;l/L&#65533;<k&#65533;|&#65533;+&#65533;&#65533;@&#65533;
;&#65533;j&#65533;&#65533;&k&#65533;&#65533;<&#65533;f	"gzno&#65533; &#65533;&#65533;&#65533;&#65533;#&#65533;@E&#65533;e&#65533;e*0\5&#1235;5! &#65533;v&#65533;&#166;(&&#65533;4>CC&#65533;l}&#65533;3@&#65533;&#65533;0&#1521;&#65533;&#65533;&#65533;&#65533;D&#65533;@&#65533;&#65533;&#65533;!&#65533;Z&#65533;&#65533;'q&#65533;&#1100;&#65533;&#1659;q&#65533;&#65533;~?&#65533;R{&#65533;&#65533;&#65533;8b&#65533;&#65533;t&#65533;8&#65533;&#65533;c&#65533;V&#65533;1+p4&#65533;&#65533;H&#65533;&#65533;&#1579;&#65533;n&#1828;&#65533;&#65533;>P04%&#65533;,A&#65533;N*1 &#65533;w&#65533;P&#65533;~&#65533;&#65533;&#65533;&#65533;q&#65533;05&#65533;'&#65533;K&#65533;&#65533; # ?&#1976;&#65533;8!&#1072;&#65533;l&#65533;D&#65533;L&#65533;K!h&#65533;&#1348;&#65533;&#65533;&#65533;&#65533;iO&#65533;T U&#65533;2#eQ&#65533; &#295;&#65533;P&#65533;p= M&#65533;&#65533;5&#65533;&#65533; 2&#65533;)&#65533;&#65533;&#65533;^C &#65533;&#65533;`&#65533;v&#65533;t&#65533;&#65533;~&#65533;&#65533;&#65533;&#65533;-&#65533;,0&#65533;&#65533;&#1184;,&#65533;FG6&#65533;)&#65533;A&#65533;&#65533;Y6&#65533;&#65533;n&#65533;0&#65533;&#65533;"&#65533;&#65533;&#65533;4h&#65533;u&#65533;&#65533;&#65533;&#65533;&#65533;&#65533;R&#65533;&#65533;&#65533;QDg=#&#65533;7`&#65533;&#65533;A&#65533;&#65533;Y1 %&#726;*&#1691;&#65533;&#65533;0&#65533;0&#65533;&#65533;A$+$+&#65533;"* :&&&6;;
&#65533;B?B;?7
7 &#65533; &#65533;&#65533;&#65533;&#65533;&#65533;&#65533;&#65533;&#65533;&#65533;&#65533;&#65533; &#65533;&#65533;?&#65533;?
BB&#65533;7&#65533;	&#65533;=!,:$&#65533;&#65533;&#65533;&#65533;5&#65533;$1&#65533;-&#65533;'&#65533;&#65533;1&#65533;*&#1057;&#65533;&#65533;
)@d&#65533;`&#65533;^*&#65533; &#65533;&#65533;t&#65533;(&#65533;z&#65533;oWG]&#65533;z&#65533;&#65533;`&#65533;*&#65533;&#65533;E&#65533;cDx&#65533;=0A&#65533;&#65533; &#65533;L&#65533;&#65533;W &#65533;P&#65533;&#65533;&#65533; &#65533;V&#65533;&#65533;%&#65533;%JFL&#65533;&#65533;&#65533;&#65533;&#65533;&#65533;&#65533;&#65533;!&#65533;)&#65533;.>>&#65533;&#65533;&#65533;]e}&#65533;z&#65533;5 R&#65533;Q&#65533;	&#65533;UaE&#65533;a&#65533;&#65533;&#65533;.,r&#65533;\q`&#198;>J&#65533;`a&#65533;&#65533;&#65533;:I &#65533;&#65533;&#65533;&#65533;7:I&#65533;J&#65533;	&#65533;&#65533;&#65533;,Bc&#65533;&#65533;z]&#65533;Z1b&#65533;)&#65533;&#65533;&#65533;&#65533;&#65533;&#1001;B&#65533;z&#65533;C&#65533;=&#65533;Y8`A&#65533;/8p&#65533;&#1159;&#65533;<&#1351;&#65533;&#65533;&#65533;+&#65533;&#65533;&#65533;&#65533;&#65533;&&#65533;&#65533;&#1761;&#65533; @\`&#65533;&#65533;&#65533;&#65533;B&#65533;&#65533;&#65533;
&#65533;7G&#909;&#65533;B&#65533;&#65533;3&#65533;NK&#65533;&#65533;j&#65533;<pY 1bSU)&#65533;DN5&#65533;&#65533;B(&#65533;&#65533;I&#65533;&#65533;02B&#65533;F&#65533;Eu&#65533;&#65533;S&#65533;FS&#65533;&#65533;&#65533;&#65533;&#65533;&#65533;&#65533;&#65533;&#65533;<dc.&#65533;p@&#65533;>&#65533;&#65533;&#65533;&#65533;&#65533;`WH@&#65533;&#65533;
%&#65533;&#65533;&#65533;&#65533;&#65533;@ 	M&#65533;&#65533;	&#65533; &#65533;Cdb&#65533;	&#65533;&#65533;&#65533;%&#65533;&&#65533;0&#65533;4$&#65533;h&#65533;&#65533;Bj&#65533;f&#65533;~&#65533;A2&#65533; &#65533; +7PCh&#1524;&#65533;&6 @@^&#65533;p XYP
&#65533;@#&#65533;&#65533;&#65533;!P&#65533;&#65533;G@&#65533;>&#65533;C/`&#65533;&#65533;&#65533;&#65533;1&#65533;&#65533;`&#65533;|(.?&#65533;&#65533;&#65533;&#65533;&#65533;r&#65533;zL&#65533;&#65533;&#65533;L&#65533;3A}&#65533;!D&#1399;&#65533;&#65533;h&#65533;&#65533;&#1153;1,&#65533;l[+&#65533;:
(&#65533;&#65533;&#65533;y,&#65533;&#65533;&#65533;&#65533;B&#65533;&#65533;&#65533;LP&#65533;&#65533;D&#65533;&#65533;&#65533;_/&#65533;\@S&#65533;&#65533;&#65533;]&#65533;&#129;&#65533;%0J&#65533;&#65533;#&#65533;&#190;&#65533;t&#65533;Z"U@T&#65533;p&#65533;@&#65533;&#65533; &#65533;&#65533;.&#65533;@E&#65533;@B,P&#65533;,jB&#65533;&#65533;&#65533;&#65533;Cm&#65533;	&#65533;Y4&#65533;&#65533;b&#65533;&#65533;&#65533;V'&#65533;D?5LK(&#65533;&#65533;&#65533;V
h&#65533;\&#65533;4 '&#65533;cP@=0&#65533;&#65533;&#65533;V&#65533;&#65533;&#65533;&#65533;&#65533;&#65533;&#65533;&#65533;&#65533;Z&#65533;&#65533;&#65533;B&#65533;&#65533; XML&#65533;TR&#65533;&#65533;&#65533;&#65533;T|&#65533;&#65533;DL:&#65533;&#65533;&#65533;^&#320;&#65533;&#65533;&#65533;&#65533;#&#65533;&#1841;&#136;&#65533;&#65533;u&#65533;&#65533;.@8#,&#65533;#v&#65533;,R&#65533;W&#65533;&#65533;p&#1511;&#926038;&#65533;&#65533;&#65533;&#65533;[%&#65533;&#291;&#65533;&#65533;&#65533;"&#65533;y3&#65533;&#65533;&#65533;0&#65533;&#65533;\*&#65533; #x&#65533;Dc&#65533;&#130;&#65533;w2#5@5	=&#65533;&#65533;&#65533;
0@6&#65533;&#65533;&#65533;A[-&#65533;2&#65533;&#65533;&#1033;+4L&#65533;fBZM&#65533;>&#65533;b&#65533;Zm?&#65533;&#65533;(= &#65533;&#65533;pCh&#65533;~J&#65533;@&#65533;N&#65533;K H&#65533;X&#65533;&#65533;&#65533; &#65533;:@ &#65533;&#65533;&#65533; &#65533;0&#65533;&#65533;: &#65533;@: &#65533;&#65533; $&#65533;Z&#65533;&#65533;&#65533;`&#65533;&#65533;&#65533;&#65533;&#65533;eP&#65533;&#65533;&#65533;5&#65533;&#65533;1&#65533;	&#65533;&#65533;&#65533;^&#65533;&#65533;~t&#65533;&#65533;&#65533;&#1426;&#65533;&#65533;'6&#65533;&#65533;9 &#65533;l&#65533;&#65533;&#65533; SsqM&#65533;H@`&#65533;&#65533;m&#65533;&#65533;&#65533;Y&#65533;&#65533;&#65533;&#65533;&#65533;H-&#65533;]/&#65533;\&#65533;&#65533;,&#65533;&#65533;&#65533;&#1551;F&#65533;&#65533;&#65533;j{&#65533;&#65533;D&#65533;\@&#65533;R&#65533;&#946;&#65533;&#65533;!a SBP &#65533;@0H&#65533;9BpX@ NA:&#1027;LT-&&#1312;&#1100;j&#65533; ~&#65533;0&#65533;&#1088;&#65533;&#65533;&#65533;&#65533;&#65533;4 &#65533;&#65533;&#65533;8&#65533;&#65533;&#65533;%H&#65533;&#65533;8&#65533;(&#65533;t&#65533;&#65533;&#65533;&#65533;9 &#65533;&#65533;&#65533;|&#65533;&#65533;^&#65533;&#65533;r&#65533;@t&#65533;H&#1193;_T&#65533;@>y	F&#65533;&#65533;l&#65533;Vh&#65533; &#65533;&#65533;&#65533;&#65533;&#65533;&#65533;y&#65533;P&#65533;&#65533;&#65533;	`&#65533;Vy{&#65533;R &#65533; &#65533;n&#65533;Y&#65533;w2,&#65533;&#269;'&#65533;@z0&#65533;B_VBc 
&#65533;M&#65533;&#65533;%=&#65533;&#65533;P&#65533;&#65533;&#65533;&#65533;&#65533;&#65533;		t&#65533;y&#65533;$v&#65533;&#65533;&#65533;V&#65533;&#65533;&#65533;&#65533;"&#65533;&#65533;&#65533;&#65533;+&#65533;,&#65533;&#65533;(XR&#65533;&#65533;&#1075;'rq&#65533;p&#65533;L&#65533;sSa&#65533;IH&#65533;&#65533;&#65533;&#65533;&#65533;z&#65533;&#65533;&#1074;&#65533;PM&#65533;I@mRq&#65533;&#65533;"&#65533;L&#65533;&#65533;ZIV&#65533;&#65533;O&#65533;&#65533;3Z&#65533;UQ&#65533; TK&#65533;9&#65533; &#65533;&#65533;`&#65533;f&#65533;&#65533;,U fJR&#65533;&#65533;`&#65533;B&#65533;jvP
&#65533;^ &#65533;X&#65533;N&#65533;B&#65533;&#65533;}(&#65533;&#65533;U&#65533;&#65533;Xx&#65533;&#65533;5&#65533;h&#65533;|&#65533;Fu&#65533;' &#65533;&#65533;&#65533;0-&#1201;&#65533;&#65533;A_s&#65533;&#65533;&#65533;E&#65533;P&#65533;H4&#65533;&#65533;	dv&#65533;V&#65533;&#65533;Y&#65533;&#65533;c&#65533;#ci N &#904;&#65533;&#65533;&#65533;&#65533;,`&#65533;QV&#65533;&#65533;@D&#65533;D&#65533;"&#65533;y&#65533;&#65533;
&#65533;&#65533;
t&#65533;b&#65533;X	H&#65533;&#912;&#65533;&#65533;&#65533;u&#65533;&#65533;&&#65533;&#65533;&#65533;hD H@&#65533;&#65533;`"&#65533; &#65533;&#65533;&#65533;&#65533;&#65533;&#65533;A$0&#65533;&#65533;u&#150;&#65533;&#518;&#65533;FA&#65533;"&#65533;&#65533;?&#65533;{&#65533;&#65533;a&#65533;&#65533;O&#65533;&#65533;&#65533;g&#65533;&#65533;&#65533;ZzI&#65533;&#65533;&#65533;&#290;2a&#65533;&#65533;&#65533;&#65533;+ &#65533;&#65533; &#65533;q&#65533;&#65533;
:&#65533;&#65533;&#65533;@&#65533;&#65533;@V &#65533;&#376;*\&#65533;H &#65533;[a &#65533;&#65533;&#65533;P&#65533;&#65533;&#353;&#642;&#65533;!o&#65533;]&#667;&#65533;Az&#65533;1&#65533;&#65533;<&#1503;&#65533;z&#65533;HJN}&#65533;&#65533;}&#65533;`&#65533;+A&#65533;&#65533;Y&#65533;i&&#65533;x&#65533;&#65533;sa&#65533;&#65533;X&#65533;&#65533;&#65533;
'NJ&#65533;&#65533;&#65533; )|&#65533;O:bp&#65533; ;8t/&#65533;P&#65533;&#65533;&#65533;&#65533;Iz*&#1175;&#65533;&#65533;&#65533;&#65533;[K&#65533;&#65533;TT&#65533;0&#65533;&#65533;0g &#65533;&#65533;&#65533;&#65533;%&#65533;C&#65533;&#65533; &#65533;&#65533;&#65533;_5&#65533;D&#65533;&#65533;&#65533;&#65533;S&#65533;&#65533;-l&#65533;&#65533;&#65533;S&#65533;3&#65533;&#65533;
w&#65533;&#65533;&#65533;o&#65533;&#65533;x&#65533;&#65533;&#65533;>P[
,D&#65533;5@&#65533;zW&#65533;&#65533;&#65533;X &#65533;&#65533;&#65533;&#65533;&#65533;P]&#65533;&#65533;&#65533;&#65533;&#65533;>&#65533;&#65533;&#65533;	&#65533;Yp#&#65533;v&#65533;&#65533;	&#65533;&#65533;&#65533;&#65533;;&#1624;&#65533;&#65533;&#65533;AyJ&#65533;&#65533;4l]8&#1605;&#65533;b`uxY?Z&#65533;NHN`!&#65533;jl.&#65533;F&#65533;8&#351;&#65533;&#65533;!J&#65533;&#65533;g&#65533;&#65533;ivD*&#65533;,"&#65533;"&#65533;&#65533;d&#65533;7&#318;&#65533;?&#65533; ID&#65533;&#712;&#65533;BE'5&#65533;G`F&#65533;&#65533; G&#65533;X&#65533;}&#65533;Y&#65533;&#65533;E  G&#65533;&#65533;&#65533;n&#65533;&#65533;&#65533;P &#65533;0 f0@'8&#65533;&#65533;&#65533;&#65533;f&#65533;P&#65533;n`1&#65533;Z&#65533;&#65533;x&#65533;&#65533;1d&#65533;?7&#65533;&#65533; &#65533;({&#1033;&#65533; &#65533;,`&#65533;&#1052;&#65533;&#65533;&#65533;&#65533;&#65533;&#65533;@H.&#65533;&#65533;&#65533;&#65533;n".&#65533;&#65533;D&#65533;&#65533;&#65533;(&#65533;ZT&#65533;.&#65533;&#645;&#65533;&#65533;&#65533;r&#65533;0&#65533;&#65533;&#65533;-&#65533;Vz&#65533;&#65533;&#65533;s&#65533;&#65533;&#10611;&#65533;>X&#65533;&#65533;xML.&#65533;&#65533;&#65533;W&#65533;z&#65533;LlB&#65533;&#65533;~J&#65533;'o&#65533;b&#65533;Sw/&#65533;F0&#65533;_&#65533;`&#65533;&#65533;&#65533;&#65533;&#65533;Bt]&#65533;&#65533;Y&#65533;c&#65533;)&#65533;&#65533;$&#65533;&#65533;&#65533;80&#65533;C&#65533;`&#65533;"X&#65533;,`&#918;92=R&#65533; r!	&#65533;&#65533;L@ -3&#65533; %p =@>~g
&#65533;&#65533;&&#65533; >Sw0y&#65533;w&#65533;`&#65533;&#65533;3&#65533;P&#65533;&#65533;&#65533; @&#65533;&#65533;&#65533;S&#65533;P&#65533;&#65533; &#65533;&#65533;&#65533;&#65533;$`&#65533;&#65533;{C&#65533;C&#65533;,P&#65533;&#65533;0 &#65533;0z`&#65533;&#65533;D&#65533;&#65533;&#65533;&#65533;s&#65533;80&#65533;&#65533;R&#65533;&#65533;&#65533;E#g.&#65533;&#65533;/&#65533;/&#65533;a.n$XVm5&#65533;&#65533;er$pv&#65533;8ja<&#65533;&#65533;N:&#65533;d0D^&#65533;Aq{&#65533;&#65533;c*&#65533;CU&#65533; F&#65533;&#65533;&#65533;D"( &#65533;&#65533;@&#65533;&#65533;p&#65533;r!'&#65533;.0&#65533;b &#65533;&#65533;&#65533;h&#65533;D&#65533;R&#65533;7&#65533; &#228;"&#65533;&#65533;;3&#65533;&#65533;
&#65533;&#65533;>p'6?|&#65533;&#65533;&#65533;&#65533;?&#65533;&#65533;&#65533;&#65533; ;&#65533;&  S>&#65533;xv1&#65533;@F&#65533;)&#65533; 	'p*&#65533;&#65533;:&#65533;&#65533;o`&#65533;;!.&#65533; p&#65533;pp&#65533;.&#65533;&#65533;;&#65533;&#65533;&#65533;C*Rh%&#65533;&#65533;&#65533;&#65533;&#65533;CD<:&#65533;,o&#65533; &#65533;U/&#1170;|&#65533;"&#65533;&#65533; 3&#65533;jt&#65533;^! &#65533;&#65533;+&#65533;&#65533;$q&#65533;&#65533;@&&#65533;ZA&#65533;&#65533;&#65533;&#65533;7@&#65533;o&#65533;&#65533;&#65533;&#65533;1&#519;&#65533;S<&#65533;&#65533;&#65533;,[&#65533;(FBc&#65533;&#65533;`&#65533;&#65533;S&#65533;g&#65533;&#65533;&#65533;@%&#65533;&#65533;@ &#65533;0&#65533; 3&#65533;&#65533;h&#65533;&#65533; &#65533;&#65533; Lc &#65533;&#65533;&#65533;ut&#65533;&#65533;E3"b&#65533;2&#65533; J&#65533;&#65533;&&#65533;  >&#65533;	&#65533;Dv&#65533;&#65533;5@&#65533;!&#65533;&#65533;F,A&#65533;)&#65533;&#65533;Y=&#65533;&#65533;  &#65533;\&#65533;Ry&#65533;@R&#65533;"0;11&#65533;&#65533;&#65533;R&#65533;3-&#65533;&#65533;F&#65533;&#65533;F	';f&#65533;&#65533;&#65533;+&#65533;9&#65533;$M&#65533;d&#65533;.y&#65533;&#65533;0&#65533;&#65533;&#65533; 4$&&#65533;A&#65533;c]&#65533;&#65533;#0&#65533; T&#65533;&#65533;g&#65533;R&#65533;W0*[&#65533;&#65533;~H00&#65533;CP`&#65533;&#65533;&#65533;4d/gup &#65533;0%&#65533;&#65533; %PV' \&#65533;&#65533;&#65533;]&#65533;&#65533;v&#65533;&#65533;
 &#65533;3	&#65533;&#65533;a&#65533;&#65533;&#65533;&#65533;eei&#65533;D&#65533;I&#65533;4&#65533;@JQ&#65533;&#65533;
\Cx&p&#65533;v&#65533;&#65533;I&#65533;g&#65533;&#1025;U6&#65533;G&#65533;&#65533;+&#65533;&#1624;&#65533;		&#65533;*&#65533;&#65533;&#65533;(s&#65533;/ <&#65533;&#65533;Q,&#65533;V(&#65533;&#65533;&#65533;B&#65533;OgqZt&#65533;&#65533;&#65533; &#65533;N&#65533;&#65533;^&#65533;&#65533;R&#65533;'&#65533;H"2&#65533;|&#65533;~:N/r&#65533;&#65533;&#65533;5QJ&#65533;}_&#65533;#&#65533;B#J&#65533;"&#65533;O&#65533;`/^&#1119;&#65533;&&#65533;&#215;]<"2&#65533;e&#65533;!g&#65533; &#65533;&#65533;&#65533;&#65533;`&#65533;`&#65533;	&#65533;C>&#65533;t3&#1440;3	&#65533;p&#65533;h&#65533;&#65533;}&#65533;Il&#65533;`J&#65533;&#65533;&#65533;?
&#65533;&#65533;&#65533;&#65533;&#65533;&#65533;&#65533;&#65533;d&#65533;&#65533;:&#65533;&#65533;&#65533;|&#65533;$ h&#65533;g&#65533;eN&#65533;_U&#65533;&#65533;#UT b&#65533;&#65533;7&#65533;&#65533;kc3E&#65533;&#65533;&#65533;:&#65533;&#65533;|#2&#65533;$ !&#65533;7#&#65533;&#65533;&#65533;L's `7]&#65533;&#65533;3 6&#65533;_&#65533;&#65533;#y&#65533;&#65533;wo$&#65533;&#65533;FIag&#65533;&#65533;S&#65533;&#65533;1&#65533;"*!&#65533;&#65533;`.9&#65533;d&#65533;%&#65533;&#65533;&#65533;&#65533;1&#65533;P4&#65533;B#&#65533;9g&#65533;*&#65533;&#65533;X&#65533;G&#65533;&#65533;' !&#65533; &#65533;&#65533;S&#65533;3 &#65533;&#65533; &#65533;d&#65533;&#65533;	4&#65533;v&#65533;&#65533;>7&#65533;V6&#65533;&#65533;&#1704;&#65533;4&#65533;&#65533;Z&#65533;
&#65533;&#65533;&#65533;A&#65533;i&#65533;&#65533;&#65533;&#65533;rJ&#65533;&#65533;&#65533;p&#65533;I" &#65533;Y&#65533;&#65533;S&#65533;X&#65533;tD&#65533;l&#65533;d&#65533;&#1579;&#65533;+S&#65533;&#65533;&#65533;&#65533;&#65533;:&#65533;&#354;&#65533;"&#65533;(1Q&#65533;":q&#65533;&#65533;0;@&#65533;!!&#65533;&#65533;=K&#65533;&#65533;&#65533;`C&#65533;Bt&#65533;&#65533;&#65533;&#65533;E&#65533;&#65533;P9A&#65533;&#65533;X#1&#65533;c9&#65533;"AR&#65533;r&#65533;2&#65533;7e&#65533;&#65533;&#65533;&#65533;{|&#65533;&#65533;&#65533;{&#65533;s- &#65533;&#65533;,!2 J&#65533;0&#65533;&#65533;A&#65533;&#65533;&#65533;U\&#65533;&#65533;6&#65533;&#65533;,&#65533;*s &&#65533;a&#65533;0&#65533;?&#65533;8
&#65533;&#1237;_i&#65533;&#65533;`"&#65533;$&#65533;&#65533;&#65533;&#65533;a&#656;&#65533;?P&#65533;j(=0&#65533;L&#164;&#65533;p6&#65533;&#65533;2&#65533;B9&#65533;&#65533;k&#65533;_&#1496;&#65533;2&#65533;&#65533;&#65533;&#65533;1 G!&#65533;&#65533;)&#65533;&#65533;&#65533;,r&#65533;0 &#65533;&#65533;*a4;&#65533;&#65533;a&#65533;&#65533;i&#65533;&#65533;M&#65533; [&#65533;&#65533;>&#65533;c&#65533;>&#1706;&#65533;&#65533;&#65533;&#65533;&#65533;TA&#65533;&&#65533;e&#65533;'&#65533;&#65533;&#65533;&#65533;&#65533;uz&#65533;ljy&#1230;&#65533;E&#65533;JE~&#65533;z&#65533;&#65533;pT&#65533;6Q&#65533;0 &#65533;)`&#65533;;&#65533;U$@v~4&#65533;&#1051;[&#65533;p&#65533;@>&#65533;&#1100;&#65533;&#65533;'&#65533;&#65533;3;&#65533;'&#65533;&#65533;&#65533;#&#65533;&#65533;e&#65533;0&#65533;:&#65533;&#65533;s&#65533;?:XLUI &#65533;@X&#65533;( &#65533;@#&#65533;&#65533;>&#65533;&#65533; &#65533;&#65533;&#65533;78&#65533;&#65533;+&#65533;c&#65533;[ `&#65533;&#65533;&#1773;&#147;&#65533;&#65533;@sR&#65533;&#65533;x&#65533;&A&#65533;&#65533;&;B&#65533;&#65533;,&#65533;OJ&#538;n1&#65533;S	&#65533;&#65533;&#65533;S;&#65533;d&#65533;&&#65533;e&#347;&#65533;&#65533;=t&#65533;Zd7_KH^kQB=&#65533;&#65533;"GH*&#65533;&#65533;12&#65533;&#65533;9tS`&#65533;O&#65533;&#65533;>&#65533;{)&#65533; &#65533;&#65533;\e&#65533;&#65533;&#65533;(`&#65533;&#465;(6P(&#65533;`&#65533;&#65533;&#65533;&#65533;&#65533;&#65533;v&#65533;&#65533;N&#65533;JP|&#65533;
&#65533;A
Ls&#65533;&#65533;
>&#65533;
&#65533;&#65533;.&#65533;5 &#65533;KiB '&#65533;&#65533;T0&#65533;Q)0* UFhuSS&#65533;	 &#65533;&#65533;&#65533;y,s&#65533;&#65533;!<&#65533;&#65533;&#65533;&#65533;&#65533;q8%+&#65533;/&#65533;&#65533;s1-)r&#65533;	Mss&#65533; @D&#65533;0 &#1368;z&#65533;S&#65533;}&#65533;pO&#65533;&#65533;&#65533;&#65533;&#65533;&#65533;&#65533;*$(&#65533;g&#65533;&~&#65533;&#65533;?&#65533;&#65533;&#65533;Tho&#65533;&#65533;C&#65533;&#65533;#,&#65533;&#65533;&#65533;&#65533;DA3v!?,*g&#65533;`*&#65533;&#65533;&#65533;&#65533;&#65533;Jb&#65533;&#65533;m&#65533;'&#65533;&#65533;&#65533; &#65533;&#65533;x&#65533;K&#65533;U&#65533;&#65533;'	&#65533;'Dm&#65533;&#65533;Y&#65533;&#65533;&#65533;&#65533;&#65533;6.&#65533;5&#65533;P+A0v&#65533;&#65533;&#65533;Z&#65533;&#65533;0'6&#65533;&#65533;&#65533;;+g|&#65533;N+&#65533;&#65533;7&#65533;T/y&#65533;&#65533;2&#65533;&#65533;&#65533;Xl1V]4&#65533;&#65533; Cp)rC&#65533;Z&#65533;R&#65533;y=&#65533;G$&#65533;&#65533;D&#65533;O&#65533;S&#65533;&#65533;{@E
M&#65533; &#65533;5E&#65533;s= jAI&#65533;&#65533;3&#65533;T&#65533;.&#65533;&#682;&#65533;&#65533;&#65533;;\&#65533;I#&#65533;&#65533;.&#65533; [&#65533;&#65533;+&#65533;R&#65533;Zf;&#65533;d&#65533;(PY&#65533;&#65533;p	&#65533;&#65533;$v&#65533;&#65533;&#65533;&#65533;`4&#65533;+&#65533;&#65533;&#65533;&#65533;&#65533;?&#65533;&#65533; D&#65533;&#65533;&#65533;&#65533;&#65533;s&#65533;&#65533;q &#65533;&&#65533;5>u+ &#65533;c&#65533;@&#65533;&#65533;pO;&#65533;&#65533;&#65533;&#65533; =&#1048;^&#65533;&#65533;&#65533;&#65533;=q96!&#65533;\&#65533;&#65533;Y&#65533;w&#65533;&#65533;Y&#65533;&#65533;&#65533;;&#65533;S&#65533;=&#65533;&#1496;&#65533;j&#65533;F"I&#1443;B2&#65533;$&#65533; }&#65533;&#65533;u&#65533;Z&#65533;=/&&#65533;&#65533;&#65533;e&#65533;+&#65533;*&#65533;0&#65533;&#65533;%&#65533;n&#65533;; f&#1211;g&#490;<&#65533;&#65533;%j,CYR&#65533;$&#65533;H&#65533;&#65533;H&#65533;D&#65533;&#65533;(&#65533;&#65533;&#65533;+&#65533;&#65533;&#755;&#65533;&#65533;!&#65533;&#65533;&#65533;&&#65533;W&#65533;Db&#65533;&#65533;&#65533;&#65533;4&#65533;&#65533;!V&#65533;m'-&#65533; e&#65533;w&#65533;&#65533;v&#65533;&#65533;'&#65533;y&#65533;&#65533;@&#204;&#256;nT  0>`D*&#65533;: -&#65533;7&#65533;&#65533;|&#65533; &#65533;&#65533;!&#65533;&#1167;2&#65533;67&#65533;&#65533;&#65533;&#65533;&#65533;9&#65533;yo&#65533;&#65533;!&#65533;&#65533;hF&#65533;&#65533;w&#65533;&#65533;$&#65533;&#65533;&#65533;&#65533;q.m+#p&#65533;u&#65533;?&#65533;R,01 F&#65533;0`&#65533;&#65533;&#65533;U0&#65533;&#1593;&#65533;fu&#756;.C#&#65533;&#65533;B9&#65533;&#65533;?&#154;&#65533;&#65533;&#65533;&#65533;&qET&#65533;k&#65533;&#65533;&#65533; &#65533;&#65533;#o&#65533;
!4&#65533;&#65533;&#65533;d&#65533;&#65533;&#65533;&#65533;8&#65533;H`2v&#65533;Q&#65533; &#65533;&#65533;u&#1504;&#65533;&#65533;&#456;&#2044;&#65533;&#65533;&#65533;&#16455;^&#65533;!&#358;&#65533;Z&#65533; &#65533;&#65533;Uoe(&#65533;&#1036;&#65533;&#65533;?&#65533;k2 &#65533;&#65533;j&#65533;&#65533;4,&#65533;&#65533;d&#65533; 2g:&#65533;&#65533;.&#65533;!'^J&#65533;pTZY&#65533;&#65533;VE&#65533; !&#65533;&#65533;A&#65533;/I&#65533;&#65533;]&#65533;&#346;sQnC&#65533;&#65533;o&#65533;A&#65533;E&#284;l*S'/&#65533;&#65533;-&#65533;S&#65533;09&#65533;&#65533;&#65533;&#65533;&&#65533;A/u&#65533;OTQ&#65533; &#65533;Q)&#65533;-;L&#65533;&#65533;[&#65533;&#1752;w^Gq&#65533;&#65533;=Thh&#65533;W&#65533;6&#65533;&#65533;&#65533;&#65533;&#65533;1&#65533;DE,&#65533;b&#65533;&#65533;&#65533;&#65533; Jr&&#65533;mc&#65533;&#65533;F 6@&#65533;>!O(&#65533;F&#65533;&#65533;<wq&#65533;&#65533;_&#65533;&#65533;&#65533;J&#65533;&#65533;p&#2015;a&#65533;&#65533;&#65533;`&#904;&&#65533;&#65533;?<$*&#65533;<]&#65533;<&#65533;!&#65533;&#65533;}5P&#65533;&#65533;G[&#450;&#65533;&#65533;I ag&#65533;&#65533;!%&#65533;&#65533;&#65533;&#65533;/&#65533;P&#65533;&#65533;:0Vv925D&#65533;b:&#65533;-;&#65533;&#147;&#65533;[&#65533;4&#65533;Z&#65533;&#65533;&#65533;Aa&#65533;&#65533;&#65533;|&#65533;&#65533;&#65533;#.1&#65533;&#65533;&#65533;&#65533;&#65533;&#65533;&#65533;&#65533;&#65533;-&#65533;&#65533;&#65533;&#65533;&#65533;&#65533;"&#65533;&#65533;&#65533;( &#65533;&#65533;&#65533;2&#65533;&#65533;"&#65533;&#65533;"&#65533;&#65533;&#65533;&#65533;&#65533;!&#65533; !&#65533;&#65533;&#65533;&#65533;.+-1!,	= & 7
	&#65533;??B7 &#65533;7&#65533;&#65533; &#65533; &#65533;E&#65533;&#65533;&#65533;&#65533;*&#65533;%&#65533;&#65533; #H&#65533;`&#65533;$&#65533;&#462;]; &#65533;iX&#1089;
!B&#65533;&#65533;A&#65533;.B&#65533;P&#65533;Q$&#65533;&#65533;TA&#65533;&#65533;&#65533;&#65533;8PD&#65533;&#65533;jcB&#65533;A&#65533;p&#65533;D-@&#65533;V  +&#65533;&#65533;Ti&#65533;!&#65533;&#65533;&#65533;|&#65533;U&#65533;&#65533;[&#65533; = )&#65533;jq=&#65533;&#65533;B&#65533;e&#65533;&#65533;r&#65533;&#65533;,1X&#65533;q( &#65533;&#65533;&#65533;i*0&#65533;$Z&#65533;p&#65533;&#65533;&#65533;&#65533;8Q&#65533;&#1460;	T&#65533;Z&#65533;" &#65533;&#65533;&#65533;UU%&#65533;&#65533;&#65533;&#65533;@&#65533;8&#65533;h0&#65533;&#65533;#&#65533;&&#65533;p&#65533;nZhA&#65533;:&#65533;&#65533;-XP&#65533;&#65533;&#65533;|&#65533;&#65533;'o&#65533;&#65533;|&#65533;&#65533;&#65533;&#65533;&#65533;&#65533;&#65533;&#65533;&#65533;&#65533;&#735;I&#65533; F&#65533;AQ&#65533;&#65533;&#65533;OG1&#65533;&#65533;&#65533;,@@l&#65533;&#65533;&#65533;&#65533;<@@l&#65533;Au&#65533;H$LS&#65533;6&#65533;&#65533;u(&#1324;@&#65533;&#65533;&#65533;Yo&#65533; &#65533;HB.&#65533;}&#65533; $&#65533; &#65533;#&#65533;&#65533;d&#65533;&#65533;&#65533;Z!&#65533;&#1316;J&#65533;<&#65533;[$X&#65533;&#65533;P)",&#65533;&#65533;O&#65533;c!-&#65533;r&#65533;\&#65533;pu&#65533;T;&#65533;BkL0P!T&#65533;l&#65533;H&#65533;&#65533;*&#65533;&#65533;`&#65533;&#65533;ir&#65533;[,&#65533;%!>.2&#65533;0&#65533;!$&&#1042;A|L"&#65533;&#65533;&#1026;V&#65533;&#65533;0Cb&#65533;z&#65533;1&#65533;L &#65533;4&#65533;&#65533;&#65533;&#65533;,7&#65533;&#65533;&#65533;9&#65533;&#65533;z&#65533;&#65533;6&#65533;&#65533;&#65533;!&#65533;E&#65533;&0&#65533;&#65533;@&#65533;&#65533;&#65533;&#65533;&#65533;C|&#65533;g&#65533;&#65533;&#65533;w_~ &#65533;&#65533;&#65533;&#65533;&#65533;&#65533;> @  &#65533; &#65533;|&#65533;CP&#65533;&#65533;t&#65533;`&#65533;,&#65533;I &#65533;&#65533;@VH&#65533;&#65533;&#65533;&#65533;&#65533; 		lP&#65533;iJEH&#65533;
<&#65533;eU 
t&#65533;%&#65533;#k&#65533;e&&#65533;Y"O&#320;0AU&#65533;A0&#65533; '&#65533;p&#65533;&#65533;v&#65533;0&#65533;H
#9&#65533;v{&#65533;&#65533;k&#65533;&#65533;&#65533;
w=&#65533;&#65533;'U0J&&#65533;R&#65533; &#65533;&#65533;X&#65533;&#65533;&#65533;@3&#65533; &#65533;&#65533;&#65533;&V^&#65533;H&#1666;#&#65533;&#65533;&#65533;&#65533;&#65533;&#65533;&#65533;7&#65533;L&#65533;&#65533; !z:&#65533;&#65533;&#65533;&#65533;0&#65533;9&#65533;&#65533;
&#65533;&#65533;B#0p&#65533;
4&#65533;&#65533;&#65533;&#65533;Qz&#65533;&#65533;&#65533;{&#65533;&&#65533;x|&#65533;&#65533;&#65533; D&#65533;&#65533;&#65533;&#65533;~&#65533;		&#65533;p&#65533;&#65533; &#65533;&#65533;&#65533;U+x@B&#65533;&#65533;&#65533;&#65533;&#65533;| &#65533;d&#65533;&#65533;'&#65533;5&#65533;B'&#65533;&#65533;&#65533;f&#65533;HP'`S&#332;&#712;%4&#65533;&#65533;&#65533;&#65533;z&#65533;qM&#65533;&#65533;S\0A&#65533;i%|d&#1276;I6A'`&#65533;n&#65533;@&#65533;&#65533;
rzLB],&#65533;&#65533;&#65533;&#65533;Y&#65533;rD$&#65533;&#602;D-&#65533;&#65533;O&#65533;5&#65533;*[2K\&#65533;&#65533;#&#65533;&#65533;&#65533;4&#65533;" &#65533;DHE	&#65533;&#288;AAL$&#65533;&#65533;~&#65533;&#65533;@&#65533;&#65533;  &#65533;P&#65533;$&#65533;&#65533;u&#65533;'&#65533;C&#65533;F&#65533;,&#65533;?&#65533;&#65533;&#65533;&#65533;&#65533;N"&#65533;&#65533;P&#65533;E|&#65533;&#65533;&#65533;&#65533;!i&#65533;b&#65533;&#65533;x+&#65533;&#65533;
N@PE (&#65533;e
&#65533;&#65533;&#65533;&#65533;#&#65533;P\&#65533;&#65533;	&#65533;&#65533;&#65533;&#65533;hQ&#65533;&#65533;".p&#65533;&#65533;&#65533;&#65533;&#65533;&#65533;&#1615;&#65533;@B	7&#65533;&#65533;I&#65533;31&#65533;&#65533;&#65533;&#65533;&#667;&#65533;&#64642;&#65533;M`X@d&#65533;d0&#65533;&#65533;L
&#65533;&#65533;&#65533;2U&#65533;i*+&#65533;D&#65533;>XPP&#65533;H&#65533;\&#65533;%f&#65533;&#65533;,&#65533;F)#&#65533;&#65533;,G&#65533;&#65533;V&#65533;&#65533;&#65533;&#65533;&#65533;"#4&#65533;&#65533;&#65533;&#65533;n&#65533;jA&#65533;F &#65533;xn&#65533;r&#65533;&#1918;&#65533; &#1568;&#65533;&#65533;E&#65533;! &#65533;?&#65533;&#65533;&#65533;6g8l:  P&#65533;
&#65533;&#65533; |&#65533;&#65533;>h &#65533;1&#65533;&#1042;&#65533;M&#65533;I&#65533;r&#65533;\&#65533;G&#65533;"D7&#65533;BN&#65533;hm`@&#65533;$!&#65533;) &#65533;*&#65533;&#65533;w&#65533;&#65533;, &#34643;&#65533;&#65533;&#65533;-&#65533;&#65533;@k&#1064;H\&#65533;&#65533;&#65533;&#65533;&#65533;\&#65533;&#65533;cm&#65533;&#65533;&#65533;&#65533;&#65533;G&#65533;t&#65533; x
&#65533;&#65533;Z=&#65533;U&#65533;D'wI&#65533;)&#65533;&#65533;&#65533;`&#65533;&#65533;&#1234;H	&#65533;>&#65533;'&#65533;
@&#65533;`1 &#65533;&#65533;h|&#65533;q&#65533;]t$&#65533;&#65533;I,2 &#65533;,@ &#65533;\&#65533;Z&#1611;:&#65533;&#65533;&#65533;t&#65533;&#65533;&#65533;	&#161;&#65533;&#65533;d%G&#65533;&#65533;+q&#65533;&#65533;&#65533;&#65533;C&#65533;&#65533;&#65533;&#65533;&#432;!&#65533; &#65533;&#65533;q&#65533;&#65533;#&#65533; &#65533;:AX&#65533;&#65533; 1(+RB&#65533;@-P&#65533;&#65533;Z&#65533;&#65533;@Cm+&#65533;@&#65533;&#65533;&#65533;&#65533;&#65533;4&#471;;&#65533;&#65533;&#65533;&#65533;]^|&#65533;4&#65533;"4&#65533;&#65533;&#65533;d&#65533;&#65533;\&#65533;&#65533;y&#65533;&#65533;F0i&#65533;*&#65533;Q V=&#65533;di&#65533;S&#65533;b;w&#65533;^&#65533;j&#65533;T&#65533;Uh&#65533;Sr&#65533; V&#65533;&<>&#65533;j&#65533;k6P
&#65533;< qAS&#378;\&#65533;&#65533;&#65533;&#65533;5&#65533;&#65533;@&#65533;n3&#65533;A&#65533;&#65533;6h&#65533;X&#65533;&#65533;&#65533;K&#65533;]&#65533;q,&#65533;&#65533;&#65533;&#65533;h&#65533;@X`&#65533;&#630;&#65533;&#65533;&#65533;&#65533;&#65533;@&#65533;&#65533;PS@y&#65533;{&#65533;c&#65533;#K-&#65533;&#65533;&#65533;D&#65533;&#65533;&#65533;c#&#65533;0@$ &#65533;&#65533; &#1038;&#65533;4P&#65533;"
E&#65533;ai-
^@&#65533;&#65533;&#65533;x&#65533;&#65533;&#65533;&#65533;&#65533;&#65533;&#65533;D&#65533;P&#65533;&#65533;&#65533;&#65533;&#65533;YAD&#65533;&#65533;&#65533;&#65533;Nf&#65533;9%&#65533;ne&#65533;1&#65533;A3&#65533;C&#65533;,/E&#65533;B&#65533;(&#65533;"6&#65533;,f;&#65533;s&#65533;&#65533;&#642;T {&#1253;o(&#65533;&#65533;&#65533;&#65533;&#65533;&#65533;%*&#65533;W&#65533; &#65533;0&#65533; &#65533;&#65533;&#65533;&#65533;&#65533;Y&#65533;&#65533;0&#65533;&#65533;&#1312;&#65533;h&#65533;&#65533;&#65533;Q&#65533;&#65533;#&#65533;jZ&#65533;N&#65533;&#65533;[&#65533;&#65533;&#65533;M]B&#65533;&#65533;'&#65533;08&#65533;&#65533;&#65533;P&#65533;,|&#65533;&#65533;3&#65533;d&#65533;8"6T&#65533;]L&#65533;&#65533;p/&#65533;a!&#65533;&#65533;&#65533; xHk&#65533;&#65533;&#65533;:m&#65533;H&#65533;&#65533;&#65533; -&#65533;<x&#65533;&#65533;a&#65533;*CA&#65533;4`#&#65533;E4@2@ &#65533;&#65533;&#65533;.1&#65533;&#65533;&#65533;L&#65533;dDC&#65533; &#65533;&#65533;&#65533;&#65533;&#65533;$;"O&#65533;c9&#65533;&#65533;&#65533; <&#65533;&#9412;&#65533;&#65533;E&#65533;[&#65533;&#65533;&#65533;s&#65533;u&#65533;r&#65533;&#65533;&#65533;4lM&#65533;&#65533;[f'&#65533;<`8.g&#65533;D&#65533;&#65533;&#65533;$h&#65533;&#65533;*&#65533;;&#65533;&#65533;&#65533;8MoPv&#65533;&#65533;V&#65533; b&TH\&#65533;0`_&#65533;% ir*fA0qG7&#44507;&#65533;%&#65533;L&#65533;&#65533;NG`&#65533;
J&#65533;P&#65533;v&#65533;0&#65533; 	&#65533;&#65533; &#65533;|,&#65533;&#65533;&#65533; &#65533; &#65533;&#65533;S&#65533;&#65533;&#231;X&#1996; &#65533;&#65533;m&#65533;&#65533;&#65533;p+&#65533;v&#768;XI &#65533;0&#65533;H]`&#65533;&#65533;`!&#65533;T&#65533;&#65533;p7,&#65533;Fu# G $&#65533;&#65533;Q&#65533;&#65533;oh&#65533;Ahe&#65533;&#65533;F&#65533;&#65533;&#65533;&#65533;&#65533;B&#65533;H{&#65533;&#65533;`8"&#65533;&#65533;&#65533;,&#65533;b&#65533;&#65533;Yjo>At:==6&#928;8$e&#65533;Bl`&#65533;CY&#65533;&#65533;&#65533;&#65533;RW&#65533;&#65533;gF.V&#65533;&#65533;}HE&#65533;&#1000;&#65533;C&#65533;eDv(&#65533;Q5o&#65533;&#65533;&#65533;#V~&#65533;!, 
<	<#&#65533;&#65533;$&#65533;&#65533;6 &#65533;$&#65533;&#65533;&#65533;E &#65533;&#65533;&#65533;a&#65533;  &#65533;W&#65533;W&#65533;&#65533;&#65533;&#65533;!&#65533;)&#65533;x6h,&#65533;%y&#65533;m&#65533;m&p9&PL x<&#65533;&#65533;! &#1858;!X&#1664;'(&#65533;&#65533;Q&#65533;&#65533;I&#65533;v&#65533;20Q&#65533;3qP/2gP&#65533;&#65533;&#65533;&#65533; 2&#65533;;&#65533;0&#65533; ' 	M&#65533;	kT&#65533;	,rT&#65533;|&#65533;\rh
&#65533;O&#65533;J&#65533;pfzh|85&#65533;V&#65533;&#65533;#H&#65533;&#65533;#&&#65533;v&#65533;&#65533;G&#65533;u1pj&#65533;qs&#65533;`&#65533;&#65533;	F&#65533;e;R*EGv&#65533;&#65533;&#65533;&#65533;v&#65533;g
&#65533;t[&#65533;&#65533;&#65533;&#65533;&#65533;O#&#65533;d&#65533;&#65533;\&#65533;	:&#65533;> `R'.&#65533;p#&#65533;&#65533;k,&#65533;A&#65533;L&#65533;Wc&#65533;&#65533;m'&#65533;&#770;x&#65533;&#65533;x&#65533;v&#65533;&#65533;X&#65533;`97@y?08&#65533;s9p9~w7@&#65533;&#65533;0&#65533;g2X&#65533;?&#65533;D&#65533;&#65533;#&#65533;&#65533;0>&#193;'&#65533;i`&#65533;'P/&#65533;p&#65533;Q&&#65533;@ +&#65533;T&#65533;&#65533;&#65533;\&#65533;Y&#65533;&#65533;h`&#65533;&#65533;Tb&#65533;#h&#65533;hRqXUU&#65533;\&#65533;M&#65533;?0 &#65533;E!&#65533;&#65533;?I&#65533;Qvv	o&#65533;$&#65533;U{&#65533;&#65533;&#65533;3&#65533;&#65533;	eG&#65533;&#65533;P&#65533;&#65533;2&#65533;&#65533;E&#65533;p%c&#65533;&#65533;i-&#65533;G&#65533;`&#65533;*&#65533;&#65533;s&#65533; ?&#65533;-~&#65533;&#65533;&#65533;@b&#65533;&#65533;C&#65533;c&#65533;eC&#65533;x&#65533;7&#65533;7&#65533;S3c&#65533;&#65533; &#65533;&#65533;&#65533;&#65533;# ?h !1n`&#65533;&#65533;&#65533;#0oQ6&#65533;#pq &#65533;&#65533;Z[&#65533;,&#65533;&&#65533;&#65533;!-&#65533;&#65533;z&#65533;Nd~!#&#65533;VB&#65533;&#65533;v&#65533;0;&#65533;&#65533;t&#1030;ua^Y8^
1 &#65533;&#65533;x,&#65533;&#65533;&#65533;	 	t&#65533;p&#65533;&#65533;b>" !&#65533; &#65533;&#65533;JA,&#65533;F&#65533;&#65533;&#1971;v&#65533;2&#65533;Pv13&#65533;j&#65533;I&#65533;&#65533;&&#65533; e&#65533;&#65533;Q&#65533;6&#65533;Ufg>I&#135;&#65533;&#65533;Rq[`"<&#65533;SU&#65533;&#65533;1]&#65533;&#65533;&#65533; &#65533;Cv x	n&#65533;N&#65533;0x8fy&#65533; *&#65533;&#65533;f&#65533;l&#65533;M&#65533;;&#65533;&#65533;q&#65533;!&#65533;&#65533; &#65533;&&#65533;w&#65533;&#65533;&#65533;&#1632;&#65533;&#65533;V&#65533;&#65533;D1&#65533;&#65533;&#65533;`&#65533;&#65533;&#65533;D&#65533;&#65533;s&#65533;R1e!&#65533;e	(Q(&#65533;&#65533;5: QD<&#65533;	3Y&#65533;g2&#65533;&#65533;-&#65533;2@q&#65533;&#65533;&&#65533;&#65533;	pe&#65533;p;N&#65533;%J=&#65533;b1w&#65533;_&#65533;v&#65533;)3q*&#65533;a4rw.` C&#65533;&#65533;&#65533;:&#65533;t_&#65533;cH&#328;&#65533;p&#65533;pS&#65533;&#65533;&#65533;  &#65533;$&#65533;&#65533;* c$&#65533;s&#65533;&#65533;RF&#65533;&#65533; &#65533;&#65533;Z2 "e&#65533;&#65533;A&#65533;S pp&#65533;&#65533;l&#65533;&#65533;+&#65533;QN&#65533;&#65533;&#65533;&#65533;*&&#65533;&#65533;z&#65533;&#1368;&#65533;&#65533; &#65533;N&#65533;6&#65533;;&#65533;C! &#65533;@A*&#65533;c&#65533;T @@&#65533; &#65533;&#65533;&#65533;R#&#65533;1 Ri$&#65533;&#65533;3&#65533;&#65533;r&#65533;p&#65533;`&#65533;&#65533;&#1897;R&#65533; P4I%&#65533;&#65533;=`&#65533;&#65533;4&#720;(a&#1571;&#65533;&#65533;&#65533;~B&#65533;&#65533;`&#65533;&#65533;&#65533;;&#65533;&#65533;&#65533;w&#65533;Z&#65533;MRq&#65533;P&#65533;&#65533; rr1&#65533;|&#65533;S&#65533;&#65533;[&#65533;@^&#65533;	xdm81B3&#65533;`&#65533;&#65533;&#65533;z&#65533;&#65533;&#65533;&#65533;}p 5&#65533;&#65533;&#65533;||&#65533;3,=&#65533;&#65533;p.&#65533;A&#65533;' <&#65533;&#65533;&#65533;&#65533;&#65533;3:&#65533;% ++&#65533;&#65533;q 6&#65533; &#65533;&#65533;S9&#65533;hb&#65533;
X&#65533;u80h&#65533;&#65533;&#65533;M&#65533;*&#65533;D&#65533;m*&#65533;+d&#65533;-&#65533;d&#65533;9&#65533;&#65533; :q$ 
0.&#65533;&#65533;)&#65533;&#65533;*( Qqh&#65533;&#65533;	C&#65533;eq&#65533;&#65533;4kx$p&#65533;&#65533;	&#65533;&#1609;4&#65533;&#65533;u&#65533;@&#65533;&#65533;Rt&#65533;	D&#65533;J&#65533; &#65533;&#65533;&#65533;&#65533;5&#65533;&#65533;zq'&#65533;&#65533;&#65533;&#65533;
&#65533;)&#65533;&#65533;!&#65533; S&#65533;&#65533;R&#65533;P &#65533;y,&#65533;0&#1888;0DI8\&#65533;&#65533;S	}&#65533;&&#65533;&#65533;u&#65533;EG&#65533;&#65533;m&#65533;&#65533;&#65533;&#65533;&#65533;&#65533;&#65533;&#65533;Q&#65533;&#65533;&#65533;]&#65533;&#65533;&#65533;&#851;&#65533;&#65533;&#65533;z&#65533;M&#65533;&#65533;g%  &#65533;&#65533;&#65533;&#65533;&#65533;&#65533;
&#65533;&#65533;&#65533;M&#65533;&#65533;8&#65533;q&#65533;6&#65533;j&#65533;X&#1316;C&#65533;4b=&#65533;m&#65533;&#65533;74&#65533; &#65533;&#65533;9&#65533;&#65533;&#65533;&#65533;&#65533;Z%&#65533;+&#65533;y]&#711;+&#65533;&#65533;h1	 &#65533;g*&#65533;&&#65533;i]fQ e&#65533;fM&#65533;pe&#65533;&#65533;&#65533;^&#65533;s;&#65533;&#65533;?{&#65533;SN&#65533;2&#65533;&#65533;]Wx&#65533;<4B0P&#65533;&#65533;Tz&#65533;&#65533;&#65533;?&#65533;&#65533;!Lw&#65533;{&#65533;&#65533;&#65533;W&#65533;%&#65533;Y&#180;@&#65533;	A&#65533;$&#65533;P&#65533;dW&#65533;&#65533;iGd&#65533;V)&#65533;(&#65533;J&#65533;r&#65533;`/B&#65533;&#65533;"Q &#65533;&#65533;&#65533;&#65533;'\&#65533;
]&#65533; 	CqaVQ&#65533;&#65533;&#65533;<&#1840; &#65533;V&#65533;'n*&#65533;&#1624;&#65533;&#65533;&#1130;*&#1995;&#65533;#&#65533;&#65533;6v|&#65533;*;&#65533;&#65533;&#65533;bb&#65533;&#65533;W}';&#65533;-&#65533;&#65533;d&#65533;!&#65533;z^F &#65533;&#65533;_Q&#65533;&#65533;<GS&&#65533;6&#65533;&#65533;&#65533;0&#65533; )KQt4e&#65533;0&#65533;&-Gk&#65533;&#65533;'&#1061;&#65533;R_I[	22&#65533;RU&#65533;Ba&#65533;t'UJ&#65533;&#65533;5]Q*&#65533;&#65533;YXvc&#449;{V$&#65533;&#65533;Pd&#65533;Pba&#65533;&#65533;^&#65533;&#65533;&#240;@&#65533;f&#65533;"&#65533;xa&#65533;,&#65533;;F&#65533;%	! *#!&#65533;&#65533;a&#65533;[q&#65533;#EJ v&#65533;7	&#65533;&#65533;%&#65533;&#65533;',R(&#65533;&#65533;&#65533;{&#65533;&#65533;ps&#65533;N6&#65533;?&#65533;Bb&#65533;s9&#65533;E,&#754;,+&&#65533;z<&#65533;&#65533;&#65533;J+y&#65533;&#65533;<&#65533;&#65533;q&#65533; D&#65533;L &#65533;RL&#65533;J&#65533;&#65533;6WC10  &#65533;&#65533;	&#65533; &#65533;&#65533;l#)`&#1164;P&#65533;&#65533;&&#65533;dJ&#65533;&#65533;&#65533;<A`&#65533;)&#65533;T&#65533;P+C&#65533; E&#65533;1HX.	&#65533;M4U&#65533;&#65533; 'r&#65533;&#65533;&#65533;f&#65533;p&#65533;&#65533;&#65533;&#65533;C0]4"0^&#65533;$&#65533; e&#65533;4#r&#65533;*PK&#65533;&#65533;X*]dWR&#65533;!`#&#65533;&#65533;HB0&#65533;\6&#65533;&#65533;&#65533;q&#65533;&#65533;Et&#65533;_&#65533;K #0&#65533;0#P/&#65533;&#65533;32a&#65533;&#65533; &#65533;&#65533;,a6rtA&#65533;In$&#65533;a&dB&#65533;&#65533;&#65533; &#65533;&#65533;&#65533;&#65533;&#65533;&#65533;,C;&#65533;F&#65533;&#1034;s|1&#1106;-&#65533;v&#65533;q*&#65533;+5&#65533;$7&pn`nA&#1393;&#65533;&#65533;&#65533;&#65533; &#65533;74&#65533;P{?3 #@	&#65533;i&#65533;1^&#65533;d&#65533;&#65533;&#65533;&#65533;&#65533;&#65533;f&#65533;&#65533;&#65533;&#65533;&#65533;&#65533;&#65533;m&#65533;0&#65533;&#65533;T&#65533;&#65533;&#65533;&#65533;q&#65533;&#65533;6 )&#65533;0\Y-\&#65533;JOB&#65533;W&#65533;&#65533;r&#65533;1J&#65533;pn&#65533;2&#65533; &#65533;&"&#65533;&#65533;&#65533;&#65533;&#65533;?O"eJ&#65533;y&#65533;&#65533;@&#65533;&#65533;,T&#65533;1J&#65533;&#65533;&#65533; &#65533;&#65533;
T&#65533; X&#65533;:Q&#65533;Q&#65533;0)&#65533;&#65533;&#65533;=A	P&#65533; :@&#65533;&#1051;&#65533;@&#65533;7(&#65533;&#65533;&#65533;&#65533;&#65533;&#65533;q&#1664;&#65533;&#65533; A,u8&#65533;&#65533;&#65533;Mm	J9&#65533;, &#65533;&#1795;L&#65533;C
 7&#65533;7&#65533;&#65533;ps&#65533;&#1866;'*b>B.&#65533;T&#65533;&#65533;*
&#65533;S'Gt&#65533;&#65533;&&#65533;(p[&#65533;&#65533;ih&#65533;i&#65533;W&#65533;wB	&#65533;"0]T?6&#65533;&#65533;^Z+&#65533;#\d&#65533;&#65533;&#65533;t&#65533;&#65533;;&#65533;Y&#65533;&#65533;&#65533;&#65533;&#65533;z&#65533;

,&#65533;[3&#65533;!&#65533;PF 9&#65533;0V&#65533;:&#65533;3&#65533;`&#65533;&&#65533;L&#65533;)&#65533;5 n&#65533;fA&#65533;&#65533;+3G9p&#65533;[Q	6&#65533;&&#65533;&#65533;&#65533;&\&#65533;)&#180;5&#65533;x&#65533;Y&#65533;=[&#65533;&#65533;&#65533;z4&#65533;&#65533;@&#65533;&#65533;yA&#65533;&#65533;-~&#65533;B+Xb&#65533;x&#65533;&#65533;&#65533;M&#1963;&#1071;&#65533;&#65533;yDK&#65533;&#65533;&#65533;m&#1707;lE>&#65533;`G&#65533;s%&#65533;&@$Vgv\&#65533;5&#65533;
&#65533;"GG&#65533;hM&#65533;e[b!&#1946;&#65533;&#65533;%&#65533;(T&#65533;&#65533;&#65533;&#65533;&#65533;;V&#65533;T8&#65533;&#65533;&#65533;&#65533;&#65533;&#&#65533;9@&#65533;&#65533;&#1117;&#65533;l&#65533;
&#65533;|&#65533;5&#2006;0>;:&#11756;R:&#65533;1(&#65533;K#&#65533;e&#65533;&#1042;d&#65533;Q&#65533;	.@&#65533;&#65533;&#65533;;&#65533;&#65533;l&#65533;&#65533;&#65533;I &#65533;&#65533;SQ+&#65533;&#65533;&#65533;&#65533;<`&#65533;&#65533; &#65533;&#65533;R&#65533;q&#65533;&#65533;&#65533;&#65533;{&#65533;&#65533;D&#65533;<f&#65533;s  &#65533;0K&#65533;&#65533;x:&#1910;&#65533;9f jmS_m&#65533;&#65533;&#65533;&#65533;&#1300;k&#65533;&#65533;&#1578;&#65533;&#65533;m&#65533;8&#65533;% &#65533;.&#65533;&#65533;&#65533;?&#65533;&#2032;&#65533;C&#65533;!R0&#65533;&#65533; &#65533;&#65533;&#65533; D05&#65533;&#65533;d'&#65533;&#65533;&#65533; &#65533;&#65533;&#65533;R51&#65533;w&#65533;&#65533;=&#65533;p7&#65533;&#65533;&#65533;&#65533;&#65533;&#65533;&#65533;&#273;&#65533;&#65533;e&#65533;&#65533;3N&#157;z:&#65533;Qv&#65533;&#65533;&#65533;&#65533;&#1007;'{F&#65533;&#65533;e&#65533;&#65533;&#65533;&#65533;&#65533;Z&#65533;,&#65533; +p&#65533;'&#65533;&#65533;&#65533;D&#65533;>&#65533;3&#65533;&#65533;n&#65533;H o&#65533;E&#65533;&#65533;/&#65533;&vHED&#65533;&#65533; @&#65533;&#65533;&#65533;
t&#65533;#!p&#65533;)\&#65533;!&#65533; $,*/%(&#65533;& &77 ??
&#65533;  &#65533;&#65533;&#65533;&#65533;&#65533;&#65533;&#65533;&#65533;&#65533;&#65533;&#65533;&#65533;&#65533;&#65533;&#65533;&#65533;&#65533;&#65533;&#65533;&#65533;&#65533;&#65533;&#65533;&#65533;&#65533;&#65533;	&#65533;BB

&#65533;&#65533;7	&#1303;&#65533;-2&#65533;#!#+*"3"&#65533;!-$.&#65533;.!4&#65533;&#65533;&#65533;AX&#65533;&#65533;&#65533;`^&#65533;.&#65533;&#65533;&#65533;&#65533;&#65533;Bx$6&#65533;&#65533;&#65533;&#65533;C&#65533;Y
&#65533;0`^g&#65533;&#65533;G&#65533;a&#65533;
&#65533;@x&#65533;b@+&#65533;&#65533;&#65533;dP&#65533;`&#65533;V&#65533;hM&#65533;&#65533;&#65533;B?&#65533;f&#65533; &#65533;&#194;&#65533;&#65533;pq&#65533;&#1348;&#65533;&#65533;&#65533;&#65533;&#65533;
&#65533;WW]1(&#65533;&#65533;c`8^`!` &#65533;&#65533;&#65533;)&#65533;&#65533;

Vp&#65533;&#65533;&#65533;&#65533;&#65533;Ap&#65533;&#65533;&#65533;] &#65533;PP&#65533;&#65533;&#65533;E2lXA&#45192;2"&#65533;(&#65533;&#65533;&#65533;&#65533;>|0&#65533;&#65533; /H@1HB&#65533;&#65533;4=C&#65533;)&#65533;&#65533;&#65533;D&#65533;+&#65533;&#65533;_&#65533;d&#65533;Z&#956;&#65533;s&#65533;NA VY2 &#65533;l&#65533;&#65533;@&#65533;&#65533;N7z`&#65533;&#65533;@&#65533;&#65533;"@&#65533; `&#65533;$`h"Fd$&#65533;>n5o&#65533;&#65533;Tc1uKZ&#65533;&#65533;&#65533;M&#65533;pUDF&#53697;&#65533; ^Y&#65533;bH&#65533;&#65533;0&#65533;&#65533;,&#65533;AEX&#65533; -2ED&#65533;Qi&#65533;&#65533;&#65533;V_q&#65533;E &#65533;-$&#65533;0b+&#65533;&#65533; .&#65533;&#65533;aW&#65533;&#65533;&#65533;F=&#65533;Q !(&#65533;&#65533;&#65533;0cD&#65533;m0&#65533;,&#65533;&#65533;-&#65533;LR&#65533;@&#65533;.R&#65533;&#65533;&#65533;&#65533;`eE5&#65533;&#65533;&#65533;<&#65533;0&#65533;
&#65533;<&#65533;p1&#65533;PA"`PC1&#65533; &#65533;1&#65533;&#65533;&#65533;-p  -&#65533;&#65533;&#65533;`&#65533;&#65533;&#65533;&&#65533;&#65533;&#65533;u&#65533;&#65533;&#65533;p&#65533;&#65533;&#65533;Tr&#65533;*&#65533;&#1834;&#65533;&#65533;jKr&#65533;E71&#65533;X&#65533;&#65533;&#65533;l&#65533;&#65533;&#65533;	&#65533; 0H-&#65533;&#65533;&#65533;&#65533;H&&#65533;&#65533;&#65533;&#65533;a&#65533;C&#65533;&#65533;C[&#65533;a&#65533;&#65533;&#65533;&#65533;,=&#65533;d&#65533;&#65533;&#65533;&#65533;&#65533;M7&#914;]&#65533;PC+&#65533;&#65533;a*&#65533; &#65533;#&#65533;&#65533;&#1291;&#65533; i&#65533;U&#65533;4&#65533;?&#65533;&#65533;P F&#65533;&#1418;&#65533;&#65533;$&&#65533;&#65533;;2&#65533;&#65533;s&#65533;&#65533;
]t&#65533; .&#65533;N&#65533;&#65533;,0&#65533;&#65533;&#65533;7Q&#65533;{M&#65533;C^-&#65533;S&#65533;\p&#65533;&#65533;&#65533;@1&#65533;&#65533;^5r@Bx&#65533;!_&#65533;&#65533;&#65533;`@&#65533;&#65533; &#65533;@Bt&#65533;A&#65533;p-&#65533; &#65533;kB5&#65533;z&#65533;C'&#65533;&#65533;&#65533;&#1700;&#65533;&#65533;&#65533;&#505;*&#65533;&#65533;&#65533;}&#65533;,&#1233;&#65533;&#65533;1&#65533;a&#65533;&#65533;&#65533;&#65533;&#65533;&#65533; @!&#65533;`6-&#65533; I&#65533;&#65533;/&#65533;&#65533;&#65533;`HV|a@&#65533;J0&#65533;&#65533;&#65533;guFK&#1300;&#65533;&#65533;&#65533;A@&#65533;B &#65533;&#65533;P&#65533;K&#65533;>0&#65533;2h%&#65533; |V$&#65533;&#65533;&#640;>&#65533;&#65533;|H_&#65533;&#65533;&#65533;@+b{&#65533;&#65533;&#65533;d&#65533;&#65533;cB&#65533;@&#65533;U&#65533;N&#65533;&#1592;&#65533;&#65533;&#65533;^&#65533;z&#65533;&#65533;&#65533;0&#65533;&#65533;/&#65533;o-&#65533;&#65533;&#65533;&#429087;&#65533;#VCQ&#65533;&#65533;&#65533;K&#65533;&#65533;&#65533;,@&#65533;&#65533; &#65533;W&#65533;&#65533;(/z&#65533;	&#65533;g&#65533;&
s&#65533;ZA{&#65533;&#65533; &#65533;&#65533;F&#417;&#65533;&#65533;&#65533;Z&#65533;H&#232;&#65533;&#65533; '&#65533;&#65533;0l&#65533;&#65533; &#65533;&#65533;&#65533;~&#65533;&#165;&#65533;l&#65533; &#65533;&#65533;&#65533;&#65533;&#65533;j}tbau&#65533;a&#65533;&#65533;V&#576;&#65533;4&#65533;&#65533;&#65533;&&#65533;&#65533;&#65533;8 &#65533; 8&#65533;
,`&#65533;&#65533;&#65533;*8H0$&#65533;'&#65533;F&#65533;H&#65533;&#65533;&#65533;&#65533;&#65533;O&#65533;N,&#65533;&#65533;&#65533; &#65533;&#65533;&#132036;q&#65533;&#65533;6p&#65533;`&#65533;&#1870;hW&#65533;&#65533;v;&#65533;J&#65533;h6&#65533;@D#X&#65533;-&#65533;&#65533;*S&#65533;`+&#65533;&#1884;glM&#65533;E{QID&#1046;&#65533;&#65533;iA4D%Q&#65533;LG&#65533;R&#65533;K&#65533;&#65533;8&#65533;=&#65533;&#65533;2&#65533;&#65533;']q&#65533;(F&#65533;&#65533;&#65533;&#65533;
@&#65533;j&#385;&#65533;d &#65533;&#65533;P&#65533;K&#65533;4&#65533;R>&#65533;&#65533;&#65533;&#65533;50\`&#65533;&#65533;&#65533;&#65533;p H&#65533;48&#65533;&#65533;0T&#65533;&#65533;!&#65533;^&#65533;~
&#65533; &#65533;q&#65533;aD&#65533;&#65533;j&#65533;&#65533;&#65533;&#65533;&#65533;&#65533;'&#65533;&#65533;R6&#65533;&#65533;t&#65533;&#65533;#PA>&#65533; &#65533;&#65533;&#65533;#	^&#1410;H&#65533;1&#65533;&#65533;&#65533;j1&#65533;&#65533;\`&#65533;&#65533;V P:&#65533;(0(&#1256;&#65533;n!&#65533;l&#65533;/&#65533;&#65533;&#65533;&#65533;&#65533;&#65533;4(2&#65533;&#65533;~&#65533;0&#65533;&#65533;&#65533;&#65533;&#65533;
f&#65533;&#65533;&#65533;BI3
&#65533;2 "&#65533;aDt &#65533;n&#65533;&#65533;&#65533;&#65533;bC>F&#65533;&#65533;&#65533;8&#1720;d <p CB&#65533;W&#65533;&#65533;!)IA&#65533;. &#65533;I&#65533;ONYY
6`&#65533;	l`w&#65533;&#65533;Pp&#65533;(&#65533;&#65533;&#65533;`@	$`&#65533;&#65533;IB&#65533;&#65533;U&#65533;z&#65533;&#65533;&#65533;7&#65533;&#65533;a&#65533;&#65533;&#65533;&#65533;&#65533;&#65533;&#65533;+Nq&#65533;[&#65533;;K&#65533;pcO(B&#65533;@F"&#65533;Fd&#65533;&#65533;&#65533;SF&#65533;&#65533;m^&#65533;s&#65533;&#1164;&#409;UX&#65533;"D!
+n&#65533;&#65533;P&#65533;!&#65533;%&#65533;&#65533;&#65533;&#65533;&#65533;&#1609;`&#65533;&#65533;&#65533;&#65533;&#65533;&#65533;&#1229;5&#554;!&#65533;&#65533;&#65533;R&#1162;&#65533;d&#65533;H&#65533;&#65533;&#65533;d&#65533;&#65533;@Gx&#65533;**&#65533;&#65533;rP`"&#65533;&#65533; Z&#65533;&#65533;&#65533;%+(&#65533;&#711;&#65533;&#65533;^&#65533;&#65533;*&#65533;&#65533; F&#65533;&#65533;Y&#1320;&#65533;&#65533;[&#65533;&#65533;&#65533;&#65533;&#65533;&#65533;&#65533;&#65533;U&#65533;&#65533;*i !&#65533;&#65533;^&#65533;&#65533;&#65533;\ &#65533;]&#65533;"s&#65533;L`&#65533;H&#65533;I&#65533;4 &#65533;&#65533;+&#65533;&#65533;TY&#65533;&#65533;Y`6VeIP&#65533;&#65533;&#65533;&#65533;w&#65533;	&#65533;&#2032;M8;T&#65533;&#65533;&#65533;&#65533;2&#65533;
x&#65533;N&#65533;&#65533;&#65533;&#65533;q*&#65533;&#65533;&#65533;%,+K%&#65533;AzP&#65533;b&#65533;&#1548;
&#335;&#65533;# &#65533;t&#65533;&#65533;&#65533;#&#65533;&#129;1&#65533;&#65533;*&#65533;L&#65533;&#65533;&#65533;2&#65533;L&#65533;D &#65533;&#65533;&#65533;V&#65533;v&#65533;&#65533; G&#65533;V&#65533;&#1836; XYCN7&#65533;&#65533;pu!+&#906;c&#65533;&#658;&#65533;&#65533;&#65533;<]&#65533;0&#65533;&#65533; l@&#65533;&#65533;&#65533;7&#65533;&#65533;&#65533;r~&#65533;&#65533;&#65533;&#65533;]&#65533;&G&#811;Iz%-&#65533;&#304;&#65533;f&#65533;pK&#65533;&#65533;&#1737;&#65533;&#65533;&#65533;&#65533;8&#65533;r&#65533;&#65533;&#65533;d&#65533;`&#569;>p}&#65533;&#65533;3vg&#65533;`m;&#65533;&#65533;	&#65533;&#1088;&#65533;%N?&#65533;&#10801;+-&#65533;6&#65533;!pt8+&#65533;&#65533;&#65533;&#65533;&#65533;-VL&#65533;f&#65533;T&#65533;&#65533;J&#65533;Do>&#1115;G	k&#65533;&#65533;&#65533;%BP
&#65533;@#0HH C&#65533;&#65533;8&#65533;+&#65533;&#65533;&#65533;g&#65533;T;&#65533;&#65533;I&#65533;t.&#65533;"n&#65533;&#65533; &#65533;&#65533;&#65533;&#65533;&#65533;&#65533;
4&#65533;+]mq@#&#65533;&#65533;~&#65533;&#65533;&#65533;&#65533;V&#516;&#65533;P&#65533;u-@\&#65533;BOl4&#65533;X/&#65533;&#65533;kl&#65533;=&#65533;&#65533;&#65533;&#65533;&#65533;&#65533;
&#65533; !_&#65533; l&#495;x|&#65533;&#65533;&#65533;&#65533;<V&#65533;&#65533;J+(*&#65533;&#65533;&#65533;D&#65533;&#65533;@&#65533;u&#65533;&#65533;@&#65533;&#65533;o&#65533;&#65533; &#65533;VP&#65533;&#65533; !U&#65533;)&#65533;&#65533;|:&#65533;&#65533;X &#65533;&#65533;5&#65533;PE&#65533;&#65533;*p&#65533;&#65533;&#65533;&#65533;l&#65533;&#65533;J&#65533;8/N&#65533;wf&#1288;{C&#65533;&#65533;&#65533;&#65533;KX&#65533;{&#65533;&#65533;&#65533;(,&#65533;&#65533;8 -&#65533;=&&#65533;&#65533;*&#65533;&#65533;Y b&#65533;@&#65533;7&#65533;&#65533;&#65533;rO@&#65533;t&#65533;E &#65533;&#65533;8&#65533;&#65533;%0&#65533;Z&#65533;&#65533;&#65533;,P&#65533; &#65533;l&#65533;~@&#65533;&#65533;&#65533;&#65533;&#65533;2&#65533;'&#65533;{&#65533;0&#65533; o&#65533;&#65533;3<&#65533;Ra &#65533;&#65533;.&#65533;l&#65533;&#65533; d[R&#65533;f&#65533;2&#65533;&#65533;.(u@m&#65533;+@K1MfQAlFQ &#65533;@'  &#65533;-&#65533;W!&#65533;k*&#65533; w&#65533;&#65533; &#65533;&#65533;iLb'=&#65533;=  1POv/ 
pB&#65533;&#65533; &#65533;b	&#65533;8&#65533;QO&#65533;&#65533;&#65533;a@d&#65533;{`[&#561;
&#65533;zs	&#65533;)&#65533;A6&#65533;&#65533;	&#65533;&#65533; &#65533;tr|&#65533;
5&#65533;N&#65533;`'&#65533;&#65533;&#65533;k&#65533;
&#65533;$$$9@(&#65533;&#65533;R_&#65533;0&#65533;G-&#65533;%4I&#65533;:&#65533;jWU&#65533;t<&#65533;&#65533;!&#65533;4&#65533;&#65533;_&#65533;0h[G&#65533;&#65533; &#65533; 5@&#65533;&#65533;s:1&#65533;`5&#65533; &#65533;6L5&#1781;&#65533;&#179;$&#65533;W;f&#65533;
&#65533;N&#129;^qt&#65533;N%=&#65533;
!&#65533;;&#65533;&#65533;=#&#65533;&#65533;w7&#65533;&#65533;$ ?&#65533;
_&#65533;
2&#65533;&#65533;#S&#65533;<&#65533; =&#65533;r&#65533;$
&#65533;&#65533;&#65533;&#1412;g 
&#65533;&#65533;Y&#65533;"O&#65533;&#65533;P&#65533;&#65533;	[H
&#1169;{a&#65533;Eq&#65533;@P&#65533;|i{w|&#65533;&#65533;|	&#65533; &#65533;6&#65533;NQ&#65533;EP&#65533;"!$&#65533;&#65533;~@g&#65533;&#65533;\&#65533;'P&#65533;&#65533;(Ig;{&#65533;&#65533;v&#65533;&#65533;&#65533;=CX&#65533;U&#65533;&#65533;5P&#65533;&#65533;&#65533;c&#65533;D	&#65533;&#65533;&#65533;07&#65533; Ge&#65533;5&#65533;!H&#65533;2&#65533; 6&#65533;G+p1
&#65533; &#65533;Si&#65533;C&#65533;  ' &#65533;&#65533; &#65533;e&#65533;&#65533;&#65533;S&#65533;&#65533;&#65533;&#65533;u&#65533;B$`&#65533;"p4&#65533; 5VB.&#65533;&#65533;1=t&#65533;&#65533;PS`bEd0,H&#65533;&#852;&#65533;a&#65533; V&#581;&#65533;&#65533;$5&#65533;&#65533;Y#0`3	&#65533;h|&#65533;1{&#65533;"8&#65533;&#65533;	&#65533;`
&#65533;&#65533;&#65533;&#65533;t&#65533;2&#65533;&#65533;7yS+&#65533;&#65533;	mH	&#65533; /	&#65533;a)7&#65533; &#65533;9&#65533;q 6&#65533;b&#65533;?&#65533; d3&#65533;&#65533;&#65533;&#65533;8 &#65533;'&#65533;R'psI&#65533;&#65533;&#65533;Z&#65533;t&#65533;&#65533;.`tG&#65533;w&#65533;
&#65533;vb
&#65533;5@1&#65533;&#65533;
&#65533;W0&#65533;&#65533;y&#65533;&#65533;@&#65533; 5&#65533;I+&#65533;a&#65533;s&#65533;cb&#65533;&#65533;&#65533;J&#65533;1i&#65533;@@ &#65533;@+&#65533;w 4&#65533;&#65533; A&#65533;2@y&#65533;&#65533;M&#65533;&#65533;'5&#65533;@&#65533;&#65533;/)&#65533;@&#65533; )V&#65533;&#65533;&#65533;&#65533;&#65533;&#65533;&#65533;&#65533;&#65533;&#65533; &#65533;9&#65533;&#65533;@mq&#65533;$&#65533;t2&#65533;&#65533;(&#65533;- ,&#65533;&#65533;|%g&#65533;&#65533;&#65533;&#65533;)%	W{&#65533;&#65533;&#65533;&#65533; &#65533;&#65533;y&#65533;&#65533;&#65533;{d&#65533;{&#1281;&#65533;O&#65533;&#65533;&#65533;DB@6P&#65533;z4P)&#65533;B * &#65533;,&#65533;&#65533;I($&#65533;"o	&#65533;&#65533;   XI+&#65533;!&#65533;x503QAm&#65533;2 &#65533;2p&#65533;Q!(5 ;)&#65533;_bWu&#65533;&#65533;~&#65533;&#65533;&#65533;&#65533;&#65533;&#65533;8 &#65533;D&#65533;&#65533;&#65533;&#65533;&#65533;it&#65533;<&#65533;!!V&#65533;&#65533;&#65533;K@b&#65533;&#65533;?&#65533;M&#65533;&#65533;G&#65533;XJ3&#65533;P&#65533;&#65533;&#65533;q@&#65533;&#65533;&#65533;&#65533; 0&#65533;&#65533; &#65533;l&#65533;&#65533;
]&#65533;0r7&#65533;&#65533;U&#65533;]&#65533;
+@p(&#65533; &#65533;&#65533;33,&#65533;jQs&#65533;"@1&#65533;Cqe!&#65533;NSO&#65533;&#65533;+	&#65533;P&#65533;"C&#65533;&#65533;+&#65533;&#65533;p&#65533;&#65533;<&#65533;&#65533;&#65533;&#65533;ZJ*+`v&#65533;H&#65533;QJC&#65533;w	&#65533;)&#65533;"&#65533;d&#65533; 0&#65533;&#65533;&#65533;&#65533;W&#65533;X`&#65533;
 &#65533;B&#65533;&#65533;;&#65533;&#65533;&#65533; &#65533;e&#65533;;(8a<)5&#65533;$
&#65533;<&#65533;&#65533;&#65533;t&#65533;G&#65533;&#65533; ,C&#65533;&#65533;&#65533;&#65533;M&#65533;kt&#65533;Bpp &#65533;&#65533;TJ&#65533;'&#65533;q &#65533;&#65533;&#65533;&#65533;&#65533;&#65533;"v5&#65533;y&#65533;0&#65533;&#65533;&#65533;&#65533;WE
Mw&#65533;F2&#65533;&#65533;&#65533;%&#65533;&#65533;&#65533;n&#65533;1&#65533;R&#65533;&#65533; &#65533;&#65533;Q_@B&#65533;&#65533;&#65533;vax&#65533;P + 	&#65533;&#65533;&#65533;&#65533;&#65533;&#65533;N1DO&#65533;)&#65533;&#65533;&#65533;&#65533;8]Ez&#65533;&#48823;&#65533;&#65533;aEDM&#65533;7&#65533;&#65533;	B&#65533;&#65533;&#65533;D&#65533;&#65533;Y&#65533;(&#65533;&#65533;86&#65533;&#65533;<0]c/&#65533;#1 &#65533;&#65533;9&#65533;&#65533;"&#65533;
0&#65533;~@&#65533;&#240;MBua5)&#65533;L&#65533; &#65533;_ &#65533;&#65533;&#65533;&#65533;
&#65533;3;61d:&#65533;s&#65533;s]&#65533;KR ]&#65533;`&#65533;&#65533;&#65533;&#65533;&#65533;&#65533;;"3w&#65533;5i&#65533;*&#65533;
3 &#65533;Au&#1720;&#65533;&#65533;dJ!&#65533;&#65533;&#65533;&#148;&#65533;bs&#65533;`=&#65533;_TUO!&#65533;Zi\5h/|&#65533;AyX&#65533;;&#65533; &#65533;&#65533;&#65533;!&#65533;&#65533;@`3q &#65533;c9*&#65533;M&#65533;&#65533; &#65533;G&#65533;i&#65533;I7&#65533;&#1360; &#65533;cO&#65533;"F&#65533;|&#65533;&#65533;&#65533;Q&#65533;f&#65533;&#65533;Nz+&#65533;&#65533;&#65533;K&#65533;+&#65533;0	&#65533;q &#65533;|as8&#65533;&#65533; &#65533;&#65533;g $ &#65533;2dmbS&#65533; &#65533;0&#65533;j\&#65533;&#65533; &#65533;p&#65533;8'&#65533;cY&#65533;"H;A@TB&#65533;$B&#65533;jT&#65533;&#65533;0s!n@&#65533;&#65533;U -&#65533;-(Uq&#65533;U&#65533;&#65533;/pGA0'p&#65533;y" &#65533;W&#65533;&#65533;&#65533;&#65533;&#65533;#&#65533;^&#65533;&#2009;3uFRA&#65533;&#65533;&#65533;.&#65533;;&#65533;&#269;,&#65533;&#65533;&#1227;&#65533;   &#65533;l&&#65533;JS&#65533;&#65533;I&#1188;&#65533;&#1156;/&#65533;Q&#65533;&#65533;&#65533;#d&#65533;%P<Pg04&#65533;@@&#65533;6&#65533;&#65533;&#65533;`&#65533;&#65533;e&#65533;p&#65533;&#65533;A&#65533;&#65533;&#65533;7&#65533;a+;8&#65533;p+&#65533;&#65533;W4Q&#65533;&#65533;2@ \;`ad
bU#-@YDCo&#65533;&#65533;$&#65533;K0J2#&#65533;&#65533;+&#65533;k'`&#65533;&#65533;C&#65533; &#65533;&#1812;&#65533;&#65533;X,&#65533;&#65533;q>(&#65533;&#65533;>&#65533;V!`v.s;&#65533;&#65533;d&#65533;wv-&#65533;&#65533;[&#65533;" T1<&#65533;&#65533;2&#65533;&#65533;@&#65533;"y+&#65533;&#65533;*H&#65533;+-`U&#65533;&#568;&#1556;PHA&#65533;@&#65533;&#65533;&#65533;&#65533;&#65533;&#65533;jS&#65533;0&#65533;0t&#65533;=&#65533;aW*1a&#65533;&#65533;"&#65533;&#65533;b`&#65533;&#65533;E&#65533;'D&#65533;N&#65533;&#65533; &#65533;&#65533;	&#65533;+&#65533;
&#65533;7g&#65533;w
&#65533;&#65533;&#65533;&#65533;&#65533;&#65533;E&#65533;&#65533;B
&#65533;
&#65533;&#65533;zov+&#65533;&#65533;&#135;&#65533;4 &#65533;M$P&#65533;&#65533;-`&#65533;&#65533;r&#65533;( &#65533;&#65533;A&#65533;%&#65533;&&#65533;&#65533;&#65533;&#65533;&#65533;&#65533;&#65533;* ]&#65533;&#65533;&#65533;c&#65533;D&#65533;/&#65533;3"&#65533;8;'5f+0&#65533;%;# &#65533;=yqN&#594;@&#65533;>&#65533;`t< &#65533;&#65533;U&#65533;&#65533;iY&#65533;lcQJ<&#65533;@	T'&#65533;&#65533;E&#65533;&#65533;k>@&#65533;&#65533;!$A&#1061;4&#65533; F&#65533;&#65533;^&#65533;P&#65533;&#65533;%	&&#65533;&#65533;k&#65533;aSO1N|&#65533;h&#65533;&#65533;0&#65533;2@&#65533;jB&#65533;P&#65533;-y&#65533;b1&#65533;E&#65533;o&#65533;4{P&#65533;&#65533;&#65533;w&#159;r+&#65533;&#65533;&#65533;<&#65533;&#65533;&#65533;{&#65533;,&#65533;&#65533;MP&#65533;&#65533;O&#65533;&#65533;&#65533;&#65533;&#65533; &#65533;&#65533;&#65533;&#65533;&#65533;&#65533;&#65533; &#65533;z* &#65533;
&#65533; &#65533;?&#65533;Z
&#65533;J&#65533;r
&#65533;j&#65533;&I&#65533;&#65533;K%&#65533;$&#65533;&#65533;&#1567;&#65533;^M&#65533;GA_&#65533;
&#65533;&#65533;-F&#65533;&#65533;:&#65533;R&#1526;&#65533;&#65533;!&#65533;&#65533;&#65533;&#65533;&#65533;&#65533;&#65533;&#65533;X&#65533;&#65533;:G&#65533;&#65533;<&#65533;?&#65533;;2&#65533;U1&#65533;&#65533;`d&#65533; &#65533;&#65533;"&#65533;_&#65533;&#65533;l&#65533; &#65533;F&X&#65533;&#65533;&#65533;&#65533;&#65533;*;~F&#65533;\{u?!&#65533; 0&#65533;&#65533; *&#65533;P&#65533;&#65533;&#65533;'&#65533;&#65533;&#65533;&#65533;=&#65533;&#65533;T&#26270;&#65533;	&#65533;&#65533;P&#65533;&#65533;e&#65533;@{&#65533;&#65533;&#65533;&#65533;&#65533;&#1996;~f&#65533; }# g3&#65533;&#65533;@I&#65533; mdQ&#65533;&#65533;>e :&#65533;y&#65533;`&#65533;3&#65533;`&#65533;&#65533;lb&#65533;jA&#65533;&#65533;&#65533;F&#65533;&#65533;0"&#1603;&#65533;F&#65533;D&#65533;&#65533;&#65533;IR'&#65533;y&#65533;&#65533;A&#65533;&#65533;%&#65533;&#65533;&#65533;&#65533;&#65533;(&#65533;&#65533;	J&f&#65533;&#682;]&#65533;&#65533;p!-&#65533;&#65533;	&#65533;i&#65533;j&#65533;&#65533;qDY,&#65533;K&#65533;&#65533;"1&#65533;I&#65533;:$&#65533;iP[q&#65533;&#65533;(&#65533;5p&#65533;Dg&#65533;&#65533;&#65533;Q&#65533; &#65533;&#65533;
&#65533;&#65533;b&#65533;~FVT&#65533;)&#65533;&#65533;&#65533;&#65533;%86&#65533;f&#65533;&#65533;&#65533;&#65533;&#65533;/7&#65533;j&#65533;g&#65533;Y&#65533;	V&#65533;uB&#65533;sy&#1552;&#65533;&#65533;*&#65533;&#65533;B&#65533;qr&#65533;"'p&#65533;&#65533;&#65533;&#65533;&#65533;&#65533;0&#65533;&#65533;1i&#65533; &#65533;&#65533;&#65533;&#65533;&#65533;3<P0&#65533;_0M!3&#65533;j&#65533;&#65533;&#65533;&#1704;>&#65533;&#65533;i&#65533;&#65533;,&#65533;>&#65533;&#65533;&#65533;B&#65533;y&#65533;qm&#65533;i&#65533;&#65533;)&#65533;&#65533;3&#65533;!&#65533;$k&#65533;"&#65533;wK,&#65533;&#65533;gj&#65533;&#65533;&#65533;E&#65533;L&#65533;R&#65533;5: &#65533; &#65533;&#65533;R@&#65533; mq@0&#65533;&#65533;&#65533;&#65533;}+`&#65533;&#65533;&#65533;/&#65533;&#65533;c&#65533;A&#65533;&#65533;@&#65533;&#65533;P&#65533;&#65533;&#65533;y&#65533;g&#65533;&#65533;84&#65533;4@ @	;&#65533;e&#65533;D&#65533;*&#65533;0^&#65533;&#65533;&#65533;|{&#65533;&#65533;&#65533;&#65533;h&#65533;&#65533;*&#1360;z'$&#65533;&#65533;&#65533;&#65533;&#65533; 30 &#65533;-&#65533; :as&#65533;&#65533;C&#65533;&#65533; D&#65533;r|&#65533;4&#65533; &#65533;&#65533;&#65533;b'&#47713;;&#65533; &#65533;&#65533; &#65533;&#65533;xO&#65533;b4&#65533;&#65533;Hu&#65533;_&#65533;#&#65533;Y&#65533;r :&#65533;M&#65533;T# $&#65533;'&#65533;9+#$&#65533;&#65533;&#65533;((&#65533;&#65533;&#65533;&#65533;&#65533;&#65533;.&#65533;&#65533;&#65533;&#65533;)&#65533;--&#65533;'&#65533;&#65533;2-&#65533;&#65533;!&#65533;&#65533;''1,11$&#65533;/=-&#65533;#1
"	/4&#65533;7
7  (&#65533;&#65533;&#65533;&#65533; 4&#65533;!&#65533;&#65533;"F&#65533;E&#65533;&#65533;&#331;3j&#65533;&#561;&#65533;&#458;#>l&#65533;&#65533;&#65533;&#65533;,(&#65533;%&#65533;0&#65533;0A`&#65533;&#65533;n!
&#65533;&#65533;&#65533;&#65533;&#65533;-X&#65533;hA&#65533;B{&#65533;&#65533;@&#65533;&#65533;"B&#65533;&#65533;&#65533; ST&#65533;&#65533;p!&#65533;\&#65533;b&#65533;&#65533;&#65533;&#65533;&#65533;W&#65533;&#65533;1a&#65533;&#65533;&#65533;&#294;&#65533;&#65533;`&#65533;&#65533;&#65533;*L&#65533;E&#65533;&#1675;&#65533;p&#65533;`7oVOu&#65533;&#65533;vB&#65533;&#1056;Nrq&#65533;kEe{1&#65533;&#65533;&#65533;o&#65533;@`T&#65533;9&#65533;
, dz&#65533;	C@o&#1262;&#65533;x@&#1518;#&#65533;\ &#65533;!F&#65533;Y(@&#65533;(p XbDt 0c&#65533;&#65533;?&#65533;&#65533;`A&#65533;&#65533;&#65533;u` &#65533;&#1921;& H8P&#65533;&#65533;	.,&#1632;&#265;&#65533;&#65533;O&#65533;&#65533;&#65533;&#65533;&#65533;C&#65533;$iR&#65533;	&#65533;&#65533;&#65533;K &#1936;&#65533;7&#65533;`&#65533;W&#65533;&#65533;$`&#65533;r&#65533;&#65533;&#65533;X&#65533;`&#65533;- @!,@&#65533;=&#65533;&#65533;&#65533;
&#65533;q&#65533;A'D#&#65533;AE1&#65533;&#65533;	,L&#65533;VgU@&#65533;W5%&A&#65533;r&#1740;!&#65533;hUf&#65533;&#65533;&#65533;Y &#65533;&#65533;KS&#65533;&#65533;&#65533;&#65533;&#65533;&#65533;iU&#1178;&#65533;&#65533;&#65533;A^;&#65533;b%/R&#65533;H x@[oe0&#65533;^&#65533;&#65533;@Qxb&#65533;m&#65533;&#65533;W&#65533;vM#s}&#1024;&#65533;&#65533;&#1025;+&#65533;&#65533;^Vr&#65533;@&#65533;X&#65533;&#65533;&#65533;&#65533;&#65533;;0%,<&#65533;
&#65533;c&#65533; &#65533;&  AB&#65533;tCK&#65533;&#65533;z 0&#65533;&#65533;{c&#65533;&#65533;&#2031;&#65533;+&#65533;G&#65533;}
'&#65533;&#65533;*&#65533;&#65533;&#148;&#65533;&#65533;c&#65533;9&#65533;&#65533;C:9@&#65533;P QBYM$&#65533;E S&#65533;@A&#65533; |&#65533;&#65533;+&#1798;I`p&#65533;&#65533;&#65533;h&#65533;ZgL6&#65533;&#65533;&#65533;P&#65533;&#65533;&#65533; &#65533;g&#65533;y&#65533;'Z&#65533;&#65533;LA&#65533;&#65533;]{&#65533;&#65533;&#65533;_&#65533;&#65533;&#65533;&#65533;+&#65533;ZH&#65533;.&#65533;Y&#65533;&#65533;&#65533;d&#65533;&#65533;$(&#65533;&#65533;yP0&#65533;&#65533;`&#65533;&#65533;
s&#65533;u&#639;&#65533;\5&#65533;$&#65533;]&#65533;&#65533;&#65533;h	p&#65533;&#65533;.i&#65533;&#65533;PC&&#65533;`&#65533;&#65533;~v&#65533;&#65533;&#65533;X &#65533;`p&#65533;4&#65533;&#65533;# 5H
&#65533;&#65533;&#65533;* PT&#65533; &#65533;&#65533;&#1197; $&#65533;&#65533;&#65533;&#65533;^|&#65533;&#65533;&#65533;&#65533;&#65533;&#65533;&#65533;~$&#65533;&#65533;D7&#65533; M&#65533;`t&#65533;B@&#65533;&#65533;(&#65533;&#65533;={.0:<&#65533;2&#65533;&#65533;&#65533;&#65533;&#65533;&#65533;	_&#65533;L/&#65533;&#65533;D&#65533;<V
C/m&#1764;&#65533;&#65533;&#889; (&!@&#65533;4&#65533;o^u&#65533;m&#65533;i&#65533;LmS&#65533;6&#65533;Hy&#65533;&#65533;&#65533;&#65533;,2DP&#65533;^mk&#65533;&#65533;&#65533;	&#556;&#65533;B%&#65533;v&#65533;&#65533;&#65533;&#65533;Eiq&#65533;x3
&#65533; &#65533;&#65533;]p&#65533; h&#65533;&#65533;&#1328; @&#65533;N&#65533;[&#65533;
 &#65533;=&#65533;&#65533;(&#65533;@8H@&#65533;J&#65533;$&#65533;T$@&#65533;&#65533;  TP	&#65533;&#65533; 	j[r&#65533;&#65533;8&&#65533;&#65533;&#65533;"&#65533;+&#65533;&#65533;J>&#65533;&#737;wH&#65533;`&#65533;!#&#65533;&#65533;&#65533;&#65533;&#65533;D&#65533;&#65533;&#65533; &#1027;&#65533;L&#65533;!X	:&#65533;&#65533;`:&#65533;&#65533;&#65533;w&#65533;&#65533;&#65533;X@&#65533;&#65533;&D &#65533;>&#65533;&#65533;h)&#65533;&#65533;&#65533;\p&#65533;*&#65533;&#65533;DD3 &#65533; p,8&#65533;&#65533;<&#65533;&#65533;@&#65533;G&#65533;&#65533;&#65533;~&#65533;P&#65533;W0&#976;&#65533;.EK$b:A&#65533;&#65533;&#65533;.PE^D&#65533; &#65533;&#65533;&#65533;Ni&#65533;e*! &#65533;`E&#65533;E&#65533;&#65533;#&#65533;|M&#65533;y3BZg&#65533;&#65533;xLKz&#65533;Y%&#65533;&#65533;&#65533;&#65533;r&#65533;&#65533;J&#1025;MT&#65533;&#65533;&#65533;N@ TBNP&#65533; `&#65533;
5&#65533;m&#65533;&#65533; A&#65533;&#65533;`&&#65533;&#65533;@\&#65533;$&#65533;n&#65533;@ _&#65533;&#65533;&#65533;&#65533;a&#65533;~x&#65533;&#65533;&#65533;d&#65533;&#65533;+&#65533;J&#65533;h&#65533;&#65533;@=H@<t*|&#65533;&#65533;H&#65533;"&#65533;z&#65533; &#65533;	V&#65533;6&#65533;f'&#65533;E&#65533;&#65533;&#65533;&#65533;&#65533;&#65533;h&#65533;&#65533;gMD&#1152;&#65533;&#65533;g&#50519;R&#65533;&#65533;&#65533;`TPb&#65533;s&#65533;&#65533;~&#65533;&#65533;&#65533;j&#65533;&#65533;$-&#65533;&#65533;&#65533;b&#65533;(x"U<$u&#65533;6~&#65533;&#65533;&#65533;mtk&#65533;&#65533;&#65533;&#522;&#65533;a HA&#65533;&#65533;z&#65533;&#65533;B&#65533;`L&#65533;&#65533;|t&#65533;J&#65533;Q&#65533;I&#65533;&#65533;&#65533;&#65533;&#65533;y`*&#65533;V&#65533;&#65533;&#65533;$&#65533;j&#65533;N`&#65533;A&#65533;1J&#65533;6&#65533;uh&&#65533;AR&#65533;&#1581;nw&#65533;!;&#65533;F&#65533;&#992821;&#1984;hO&#65533;&#65533;o&#634;&#65533;&#65533;&#65533;&#65533;,&#65533;U&#65533;jA~Lv ]r&#65533; tc,s&#65533;Mqr&#1138; &#65533; )&#65533;&#65533;+8&#65533;p&#65533;,&#65533;&#65533;E8&#65533;&#65533;m&#65533;&#65533;&#65533;D@&#65533;&#65533; &#65533;p}&#65533;&#65533;&#65533;z&#65533;b3;K&#65533;&#65533;I&#65533;&#65533;&#65533;&#65533;8
&#65533;&#65533;&#65533;&#65533;9L&&#65533;ZH&#65533;qe&#65533;&#65533;&#65533;$&#65533;&#65533;<G&#65533; &#65533;&#65533;GC&#65533;&#65533;.&#531;&#65533;&#65533;&#65533;&#65533;%.O&#65533;&#65533;@ &#65533;`&#65533;&#65533;6* &#65533;&#65533;&#65533;&#65533;&#65533;?&#65533;&#65533;NJ&#65533;&#65533;&#65533;&#65533;C0 &#65533;hp&&#65533;&#65533;4&#65533; v&#65533;8!<&#65533;n	&#65533;&#65533;{&#65533;&#65533;7wf&#65533;&#65533;@&%&#65533;&#65533;&#65533;&#65533;Q&#65533;&#65533;OAL&#65533;&#65533;&#65533;m&#65533;a?@&#65533;u&#1332; 0@&#65533;&#65533;ZF	@A&#65533;@T&#65533;&#65533;}&#65533;$0QA&#65533;L`p&#65533;KG&#65533;&#1744;&#65533;&#65533;&#1030;&#65533;&#65533;&#65533;8&#65533;&#65533;<+rj&#65533;&#65533;&#65533;BE,&#65533;&#65533;62&#65533;&#65533;&#65533;`E#&#1616;t&#65533;&#65533;D&#65533;&#65533;&#65533;&#65533;&#65533;&#65533;&#65533;&#65533;b&#65533;&#65533;&#65533;&#1938;H&#65533;y&#1520;RG&#65533;&#65533;$T &#1026;&#65533;&#65533;mDp&#65533;x&#65533;T_m"rE%&#65533;&#65533;&#65533;w&#1296;Q%]`&#65533;h&#65533;&#65533;2&#65533;,&#65533;&#65533;&#65533;&#65533;&#65533;&#65533;&#661;&#65533;&#65533;B&#65533;j&#65533;&#65533;
&#65533;&#65533;&#65533;+)DW&#65533;&#65533;q&#65533;&#65533;L&#65533;rs&#65533;S)I&#65533;8&#1666;&#65533;` P&#65533;A&#65533;*&#65533; R&#65533;MN5+&#65533;&#65533;C@F`&#65533;&#65533;&#65533;&#65533;&#65533;&#65533;&#65533;&#65533;&#65533;&#65533;|i=&#65533;&#65533;&#65533;e/&#65533;.&#65533;v&#65533;F2&#65533;] 6&#65533;&#704;|1&#65533;&#65533;&#65533;&#65533;Ld@"&#65533;&#65533;&#65533;%&#65533;&#1276;&#65533;&#65533;W)i&#65533;UP&#65533;R&#65533;E9&#65533;55G&#65533;&#65533;Gg&#65533;&#65533;aba&#65533;l`&#65533;&#65533;&#65533;&#65533;&#65533;@PC&#65533;m&#65533;:&#65533;&#65533;\&#65533;q*x\&#65533;$-&#65533;u{H&#65533;5P&#65533;g&#65533;&#65533;d&#65533;%&#65533;J&#65533;T&#65533;&#65533;Z{ &#65533;&#65533;&#65533; &#65533;&#65533;&#65533;&#65533;f+&#65533;	&#65533;Y&#65533;<&#65533;%Ks&#666;&#65533;&#65533;&#65533;&#65533;&#65533;He&#543;&#65533;q&#65533;&#65533;R\&#65533;,&#65533;&#65533;nZ&#65533;&#65533;wF0&#1078;&#65533;@\j&#65533;&#65533; &#65533; w4&#65533;5""&L&#65533;&#65533;v&#65533;&#65533;&#65533;&#65533;0X&#65533;&#65533;&#65533;I&#65533; &#65533;.&#1249;&#65533;&#65533;/T&#65533;&#65533;Qj&#65533;
&#65533;TbP&#65533;FZ&#65533;&#65533;&#65533;b&#65533;)-!&#65533;&#65533;-U&#65533;&#65533;&#65533;}&#65533;k&#65533;X&#65533;&#65533;2&#65533;y&#65533;^&#65533;&#65533;K&#65533;'[(&#65533;h&#65533;&#65533;l2&#65533;2&#65533;&#65533;G&#65533;/ &#65533;	YA_#&#65533;"22&#65533; &#65533;&#65533;&#65533;}ESG&#65533;@;'&#65533;'&#65533;&#65533;7pp &#65533;f*&#65533;&#65533;)7P-&#1841;A&#1270;7p&#65533;&#65533;F&#65533;&#65533;v&#65533;N&#65533;&#65533;c&#65533;y8&#65533;&#65533;&#65533;&#65533;C&#65533;O&#65533;+&#65533;"&#65533;&#65533;&#65533;&#65533;&#65533;gc	&#65533;*M&#65533;6&#1063;&#65533;&#65533;&#65533; &#65533;J 
+@Ppm&#65533;&#65533; p&#65533;$0&#65533;`Qb%h&#65533;#lsA&#65533;+&#65533;Q&#65533;k&#65533;'B&#65533;1Wq&#65533;&#65533;&#65533;#&#65533;&#65533;= $&#65533;0xd`%NBR&#65533;&#65533;&#65533;Fk&#65533;~&#65533;&#65533;D0k^M&#65533; v
&#65533;PvHd@=`'&#65533;(?T
&#65533;@&#65533;&#65533;Q&#65533;#j''3 &#65533;5&#65533;P&#65533;4Mm5v&#65533;D>M!&#65533;G'&#65533;5pH&#65533;&#65533;&#65533;&#324;=&#65533;%&#65533;&#65533;-`B&#65533;&#65533;&#65533;&#65533;&#65533;TD&#65533;&#65533;n&#65533;d&#65533;&#65533;m&#65533;&#65533;&#65533;&#65533;&#8707;&#65533;DO&#65533;ay(q&#65533;CZu&#65533;&#65533;8a+2q&#65533;q 0.]C&#65533;&#65533;0&#65533;3 &#65533;$&#65533;	&#65533;&#65533;P&#65533;&#65533;K&#65533;&#65533;Pv1. %&#65533;Q&#65533; &#65533;"&#65533;&#65533;A4n&#65533;&#65533;&#65533;&#65533;`fb&#65533;RG` &#65533;&#65533;Q&#65533;&#65533;]z&#65533;E&#65533;&#65533;`&#65533;&#65533;4&#65533;;&#65533;@&#65533;&#65533;G1&#65533;@&#436;F&#65533;32&#65533;&#65533;k&#65533;F&#65533;]%Hu1&#65533;&#65533;&#65533;UGi@2 
&#1345;&#688;&#901;&#65533;&#65533;`l&#65533;&#65533;N@]&#1568;	&#65533;#&#65533;}v#N&#65533;&#65533;&#65533;\P&#65533;&#65533;d&#65533;!3,&#65533;`(&#65533;&#65533;*&#65533;E&#65533; &#65533;x'a&P &#65533;&#65533;8Rc&#65533;x&#65533;&#65533;c7dC>6&#65533;&#65533;Yn&#65533;hO&#65533;&#65533;&#65533;1I&#65533;&#65533;&#65533;c&#65533;G&#65533;&#65533;X&#65533;5&#65533; 10&#65533;&#65533; &#65533;E0&#65533; &#65533;!h&#65533;&#65533;&#65533;&#65533;/'foQr&#65533;&#1073;_1&#65533;"w@X:`^&#65533;&#65533;'&#65533;^&#65533;u[&#65533;+&#65533;T&#65533;&#65533;'&#65533;&#65533;`"p1PK>&#1606;72t&#1536;4_&#65533;)/6
R&#65533;*pJ&#65533;Rf#&#65533;:&#65533;&#65533;	x &#65533;hX&#65533;iJC 8&#65533;F&#65533;&#65533;&#65533;PLClDYUx$&#65533;$p	Rf)1&#1034;04#0@&#65533;9&#65533;&#65533;b&#65533;T70F&#65533;&#65533; &#1166;&#65533;&#65533;?p&#65533;c&#65533;eCxaY&#65533;Y&#65533;&#65533;TY&#65533;Cy&#65533;&#65533;&#161;&#65533; &#65533;&#65533;&#65533;&#65533;*+&#65533;B&#65533;&#65533;C&#65533;&#65533;Q`n3&#65533;&#65533;'&#65533;	&#65533;Q&#65533;&#65533;)&#65533;pEw&#65533;G&#65533;0W&#65533;&#65533;~&#65533;&#65533;K%&#65533;&#65533;&#65533;	&#65533;&#65533;	&#65533;`&#65533;$ $ X%&#65533;A&#65533;c&#65533;
|&#65533;&#65533;&#65533;>&#65533;r &#65533;u&#65533;$P4&#65533;&#65533;&#65533;rT4YR:A@&#65533;1(p #@y2&#65533;&#65533;&#65533;&#65533;a^&#65533;&#65533; &#65533;&&#65533;~=v&#65533;@"p&#65533;&#65533;	&#65533;50 g5M&#65533;&#65533;p	Y&#65533;
!P.4A&#65533; 9Ba&#65533;f@&#65533;!&#65533;+&#65533;c&#65533;&#65533;8/+!&#65533;
&#65533;#&#65533;N&#65533;i&#65533;&#65533;O&#65533;a,$1D,TD&#65533;&#65533;&#1388;?&#65533;8&#65533;!&#65533;&#65533;&#65533;&#65533;#&#65533;b+&#65533; &#65533;&#65533;6&#65533;3!&#65533;&#65533;&#65533;&#65533;&#1008;&#65533;&#65533;&#65533;&#65533;&&#65533;&#65533;f&#65533;&#65533;&#65533;/&#65533; @&#65533;T&#65533;H&#65533;&#771;&#65533;&#65533;(k&#65533;#Ap:!P&#65533;o2$)&#65533;~&#65533;0&#65533;)0+&#65533;&#65533;P&#65533; &#65533;&@ &#65533;AWy-&#65533;[&#65533;&#65533;&#65533;&#65533;&#65533;EF&#65533;&#65533;&#65533;&#65533;&#65533;&#65533;&#65533;I&#65533;&#65533;&#65533;D9	aZ&#65533;&#65533;`&#65533;$&#435;&#65533;K97'	m&#65533;#&#65533;&#1558;&#65533;C,&#65533;AMD !&#65533;%09A &#65533;`3	e!)&#65533;Mt&#65533;F7&#65533;&#65533;&#65533;&#65533;&#65533;G&#1323;y&#65533;77&#1333;F3&#65533;`&#65533;C!j&#65533;B&#65533;O/&#65533;&#65533;*x *&#65533;d&#65533;"&#65533;&#65533;&#65533;|&#692;&#65533;&#65533;J&#65533;R R&#65533;N'evQI &#65533;&#1479;i&#65533;aG&#65533;Huz	&#65533;#&#65533;G&#65533;.&#65533;&#395;&#65533;v;&#65533;&#65533;oB&#65533;0&#65533;&#65533;;&#1520;&#65533;s&#65533;O"&#65533;&#65533;@
"&#65533;GE&#65533;&#65533; &#65533;&#65533;kZ&#65533; H&#65533; 3&#65533;P&&#65533;&#65533;;x&#65533;0&#65533;~&#65533;T0C@&#65533;[A'p5&#65533;
&#65533;g]&#65533;	$&#65533;&#65533;&#688;s&#65533;hd"&#65533; `!&#65533;&#65533;&#65533;&#65533;)3!@# xN&#65533;DV&#65533;Xvoj; 0&#65533;3&#65533;+&#65533;&#65533;&#65533;&#65533;&#65533;&#65533;C&#65533;e&#65533;&#65533;d&#65533;&#65533;&#65533;yBP &#65533;xNdo&#65533;L7&#65533;B$ fj&#65533;#&#65533;P &#65533;&#65533;&#65533;&#65533;"&#65533;&#65533;*  1@\&#65533;&#65533; ;&#65533;&#65533;	P&#65533;{Fs&#65533;.0.WR&#65533;h`<s	&#65533;$f9&#65533;&#65533;1	+&#65533;h&#65533;&#65533;&#65533;d3&#65533;@F&#65533;'5{a&#65533;f:&#65533;&#65533;&#65533;F&#65533;X&#65533;"&#65533;4K&#65533;&#65533; &#3742;~P;&#65533;t&#65533;&#65533;&#65533;|&#65533;&#65533;Q&#65533;@&#65533;s&#65533;&#65533;&#65533; &#65533;&#65533;f@+0&#65533;HZ
:!&#65533;S&#1208;&#65533;Cx . &#65533;&#65533;&#65533;X&#65533;2&#65533;7zc&#65533;7&#65533;&#65533;O&#65533;y,eZ?&#65533;y&#65533;TH&#65533;8&#65533;Q&#65533;&#65533;X!mC &#65533;pP(@E&Rm`~&#65533;&#65533;3&#65533;A&#65533;&#65533;&#65533;I 1&#65533;&#65533;##&#65533;p&#65533;`&#65533;5&#65533;&#65533;L&#65533;x&#65533;c&#65533;&#65533;y&#65533;0`5p_f&#65533;&#65533;.&#65533;F17&#65533;|qQ&#65533;&#65533;&#65533;r&#65533;SR&#65533;&#65533;&#799;&#65533;<C%&#65533;&#65533;B/b&#65533;&#65533;&#65533;@Mj&#65533;IES&#65533;s#-0&#65533;&#65533;D`:&#65533;2&#65533;1K&#65533;%&#65533;[&#65533;&#65533;&#65533;~YA$P`"p&#65533;&#65533;6 M&#65533;A&#65533;&#65533;&#65533;m(!&#65533;&#65533;&#65533;&#65533;&#65533;&#65533;7"&#65533;&#65533;&#65533;&#1024;S&#65533;&#65533;&#1112;I$o+!7&#65533;&#65533;&#65533;&#65533;&#65533; '1P&#65533;g&#65533;&#65533;&#65533;&#65533;3&#7910;\&#65533;kR	1&#65533;u&#65533;&#65533;7 &#65533;+ &#65533;&#65533;A&#65533;W&#65533;&{W5&#65533;&#65533;ij&#65533;&#65533; &#65533;'&#65533;&#65533;&#65533;	#&#65533;&#65533;&#65533; 5&#65533;6C&#65533;&#65533;(&#65533;&#65533;/0J&#65533;ag&#65533;&#65533;&#65533;0(&#65533;#:50i&#65533;4&#65533;p&#65533;&#65533;&#65533;%P/&#65533; &#65533;c&#65533;Ma3&#65533;_hFz&#65533;_&#65533;S,`&#65533;^{&#65533;b&#65533;&#65533;5fZ- iC* &#65533;$!7A &#65533;u&#721;*&#65533;&#65533;&#65533;*&#10318;&#65533;&#65533; &#65533;fc&#65533;&#65533;c\&#65533;c$&#65533;&#1058;&#65533;7ck&#65533;F&#65533;m&#65533;CN.&#65533;&#65533;K&#65533;0&#65533;Ds&#65533;&#65533;&#65533;6 &#65533;E&#65533;&#65533;&#65533;&#65533;V5&#65533;	&#65533;@K&#65533;-&&#65533; i&#65533;@&#65533;&#65533;
DL(&#65533;pJs&#65533;
&#1493;&#65533;G&#65533;Hc2&#65533;z,p&#65533;&#65533;H|&#65533;&#65533;&#65533;&#65533;&#65533;)h&#65533;&#65533;&#65533;&#65533; t&#65533;2Wa%&#65533;_W4*@ &#65533;&#65533;I9qV&#65533;,r&#65533;&#65533;IP<t"&#65533; &#1291;+	&#65533;&#65533;&#65533;t2W	&#1328;/"&#65533;$&#65533;&#65533;&#65533;&#65533;&#65533;3L&#65533;)&#65533;&#65533; &#65533;&#65533;&#65533;F&#65533;cAxD&#65533;px&#65533;%&#65533;2DC;&8&#65533;^&#65533;]&#65533;#&#65533;&#522;+&#65533;&#65533;nX&#737;&#65533;'-&#65533;&#65533; &#65533;0&#65533;&#65533;&#65533;!|&#65533;%0  F9>&#65533;&#65533;&#65533;Pd&#8167;&#1888;&#65533; K22t&#65533;yyb<&#65533;~&#65533;3&&#2025;&#65533;rH*&#65533;c&#65533;&#65533;x$&#65533;P0&#65533;L=&#65533;!&#65533;f{[G0&#65533;&#65533; &#65533;&#65533; Y&#65533;>&#65533;@&#65533;&#65533;&#65533;&#65533;&#1477;#K	T&#65533;&#65533;N&#65533;&#65533;U2&#65533;&#65533;M&#65533;&#65533;&P&#65533;aKjH&#65533;22&#65533;&#65533;&#65533;
Lk&#65533;&#65533;`o&#65533;P&#65533;p&#65533;  A(&#65533;%@&#65533;'&#65533;*&#65533;7+&#65533;&#762;&#65533;.4&#65533;&#65533;&#65533;&#1055;=&#65533;4n&#65533;&#65533;,;&#65533;&#65533;:~y&#65533;&#65533;&#65533;&#65533;o&#65533;&#65533;&#65533;He&#65533;&#65533;&#65533;&#65533;!&#65533;&#65533;&#65533;&#65533;&#65533;Q?&#65533;&#65533;(&#65533;&#65533;&#65533;&#65533;A&#65533;z\AUH  &#65533;y&#65533;&#65533;*0y!&#65533;&#65533;@&#65533;&#65533;#I&#65533;&#65533;a&#65533;&#65533;<y&#65533;&#65533;&#65533;&#65533;&#65533;%&#65533;;&#65533;0$fZZVP&#65533;&#65533;\ &#65533;@&#65533;&#65533;`&#65533;g#f`&#65533;&#65533;&#65533;0&#65533; (&#65533;&#65533;N&#65533;&#733;&#65533;b&#65533;S&#65533;_A&#65533;*&#1975;("9I2&#65533;&#65533;&#65533;&#65533;	C#
]qs?&#65533;4&#65533;yP&#65533;u&#65533;&#65533; Q(PB3&#65533;&#65533;,&#65533;ry&#65533;&#65533;B(&#65533;,a&#65533;.>C&#65533;(&#65533;&#65533;~&#65533;&#65533;Q&#65533;&#65533;&#65533;&&#65533;&#65533;&#65533;&#65533;&#65533;&#65533;&#65533;&#65533;O&#65533;a &@!&#65533;&#65533;E&#65533;&#65533;&#65533;.&#65533;&#65533;bV&#65533;,&#65533;&#65533;&#65533;$
#DG&#65533;G&#789;F&#65533;~&#46099;)&#65533;&#1228;&#65533;&&#65533;KjRV&#65533;0d6I@&#65533;`&#65533;&#65533;T9&#65533;&#65533;	}&#65533;4 &#65533;&#65533;&#65533;&#65533;vH&#65533;;&#65533;&#65533;&#65533;K1&#65533;4&#65533;@&#65533;V&#65533;&#65533;
&#65533;e3vA&#65533;&#65533;&#65533;&#65533;&#65533; *xW&#65533;&#65533;iF&#65533;&#65533;=&#65533;!%&#65533; #9Qk&#65533;f&#65533;&#65533;&#65533;&#65533;&#65533;T  `&#65533;&#65533;,&#65533;&#65533;&#65533;mX[+&#65533;&#65533;&#65533;)&#65533;&#65533;&#65533;&#65533;ck&#65533;&#65533;
ZGV&#65533;&#65533;&#65533;&#65533;?
&#65533;&#65533;&#65533;_-&#65533;&#65533;zI&#65533;&#65533;&#65533;n9&#65533;." $,&#65533;&#65533;.&#65533;&#65533;&#65533;&#65533;1&#65533;&#65533;&#65533;&#65533;&#65533;&#65533;&#65533;&#65533;&#65533;&#65533;+&#65533;&#65533;&#65533;&#65533;AA"+0&#65533;!1&#65533;11&#65533;&#65533;&#65533;"&#65533;&#65533;&#65533;(&#65533;*&#65533;&#65533;&#65533;&#65533;&#65533;+'&#65533;+&#65533;&#65533;&#65533;#'&#65533;&#65533; &#65533;!*$!"&#1539;}&#65533; &#65533;&#65533;l=&#65533;p &#65533;(fx@&#65533;&#65533;
,&#65533;&#65533;!&#257;=L&#65533;&#65533; &#65533;B P&#65533; &#65533;1&#65533;l&#65533;&#1152;&#65533;@&&#65533;&#488;h&#65533;z&#65533;*]&#692;&#65533;&#1255;P&#65533;J&#65533;J&#65533;&#65533;&#65533;I&#65533;&#65533;&&#65533; B&#65533;&#65533;|&#65533;5&#65533;RN&#65533;B&#65533;&#65533;P&#1042;&#65533;&#65533;& l&#65533;Q&#65533;@&#1811;T<&#65533;&#65533;@&#65533;&#65533;&#65533;P&#65533;ZA&#65533;&#65533;$&#65533;&#65533;a&#65533;8&#65533;r&#65533;D&#65533;&#65533;
p&#65533;&#65533;WR&#65533;&#65533;&#65533;&#65533;&#65533;&#65533;B&#65533;+`&#618; &#65533;&#65533;KI&#65533;&#65533;0C&#65533;-I&#65533;2&#65533;S&#65533;&#65533;&#65533;&#132;5X<X&#65533;&#65533;A&#65533;
&#65533;Q&#65533;r&#65533;g&#65533;0y&#65533;&#65533; &#65533;&#65533; Pz=	&#65533; $ZQ&#65533;R*&#65533;XMl; &#65533; &&#65533;Xp`D&#65533;"&#65533;XP&#65533;&#263;O+&#65533;P&#65533;&#65533;3-<p&#65533;+&#65533;` >&#65533; !;&#65533;&#65533;&#65533;N	&#1812;VLl&#65533;4V_APOVF!u&#1353;(&#65533;&#65533;&#65533;,&#65533;H&#65533;V	u&#65533;U@E&#65533;Y d&#65533;&#65533;M8)p&#65533;N5&#65533;X&#65533; @&#65533;&#65533;ui`A	(D&#65533;W&#1876;&#65533;Al &#65533;&#65533;Io&#716;4&#65533;.&#65533;&#65533;&#65533;&#65533;"&#65533;!` &RCEI&#65533;&#515;&#65533;&#65533;`&#65533;$&#65533;&#65533;&#65533;d&#65533;&#65533;&#65533;&#65533;&#65533; `&#65533;&#65533;p&#65533;
&#65533;&#65533;&#65533;&#65533;&&#656;#&#65533;+&#65533;if&#65533;&#65533;&#65533;i&#65533;T&#65533;NA &#65533;7&#65533;&#304;&#65533;%&#65533;6&#65533;&#311;&#65533;:dpKB1(&#65533;&#65533;&#65533;&#65533;'&#65533;e&#65533;3"&#65533;&#65533;A$,4K_=&#65533;&#65533; &#65533;PPB	 ,I&#65533;u&#65533;&#65533;&#128;&#65533;&#65533;O;&#65533;U&#65533;M&#65533;"&#65533;&#65533;L9&#65533;&#65533;OAuE&#65533;Q%&#65533;h&#65533;&#65533;&#65533;oT/n&#341;Wxe#&#65533;9&#65533;dV&#65533;4&#65533;$D-&#65533;&#65533;RX &#65533;&#65533;HF &#65533;&#65533;PW]<CR*&#65533;0R/,&#65533;=&#65533;&#65533;Ely#l&#65533;+!&#1065;&#65533;=&#1529;Y 64&#65533;&#65533;!@&#65533; }B`Ay&#65533;&#65533;&#65533;&#65533;'H&#65533;d&#65533;@:0&#65533;u&#65533;&#65533;&#65533;&#65533;}n~p&#65533;&#65533;&#65533; &#65533;&#65533;=&#65533;&#65533;&#65533;h&#65533;| 	&#65533;&#1330;&#65533; 1t@&#65533;@&#65533;&#65533;o&#65533;`K9X2&#65533;&#65533;*&#65533;P_(&#65533;&#65533;&#65533;P'&#65533;*1@LO&#65533;&#65533;&#65533;  36&#65533;&#65533;PQ&#65533;&#65533; : &#65533;&#65533;	&#65533;&#65533;Ln%&#65533;&#65533;5,&#65533;r&#65533;8&#1022;&#65533;/&#65533;&#65533;I&#65533;&#65533;,[&#65533;&#65533;/&#868;@&#65533;:o.	)!K&#65533;wk&#65533;H#X`@&#65533; &#65533;&#65533;5&#65533;&#65533;&#65533;"&#65533;&#65533;	&#65533;&#65533;&#65533;&#65533;	^W&#65533;&#65533;&#65533;&#65533;&#65533;&#65533;&#65533;&#65533;4A+H&#65533;&#65533;&&#65533;&#65533;&#65533;8>~&#65533;&#65533;&#65533;p ;&#65533;&#65533;&#65533;&#65533;&#65533;&#65533;&#65533;Y&#65533;P&#65533;b.&#65533;D&#65533;&#65533;	"&#65533;&#65533;&#65533;L"&#672;&#65533;S&#65533;#	`&#65533;&#65533;&#65533;&#65533;4I&#65533;`&#65533;j` q&#65533;OL`Y&#65533;&#65533;&#65533;&#65533;&#65533;&#65533;&#65533;&#65533;&#65533;&#65533; 2&#65533;X&#65533;&#65533;W@&#65533;
&#65533;@|&#65533;&#65533;OZ&#65533;&#65533; =&#65533; D7>&#65533;&#65533;Z&P&#65533;NZ&#65533; u&#65533;E'&#65533;&#65533;	&#65533;d$&#65533;&#65533;ON&#65533;&#739;&#65533;&#65533;&#65533;&#65533;&#65533;+y k &#65533;.D&#65533;&#65533;&#65533;,ZK&#65533;&#65533;&#65533;=&#65533;Y %S,  P &#65533;&#65533;x&#65533;<&#65533;&#65533;&#65533;l&#65533;01&#65533;@=B&#65533;&#65533;&#65533;&#65533;#$pN 8p0 &#65533;&#65533;1b&#65533;&#65533;&#65533; &&#65533;e&#65533;D&#65533;&#65533;G&#65533; &#65533;Q&#65533; &#65533;&#200;&#65533;\F&#65533;&#65533; &#65533;&#65533;&#65533;H&#65533;1&#65533;&#65533; &&#65533;&#65533;l' 'c&#65533;H&#65533;4&#65533;U@#&#65533;&#65533;&#65533; &#65533;s&#65533;R~&#65533;4&#65533;&#65533;&#65533; D&#65533;&#65533;M&#65533;&#65533;`$&#65533;W&#65533;&#65533;&#65533;8E&#65533;&#65533;@ &#65533;*&#65533;Rp-&#65533;Dd?~A&#65533;T&#1087;A uIR&#65533;&#65533;(&#65533;  *&#65533;&#65533;Iq &#65533;&#65533;&#65533;.&#40080;L&#1317;!&#65533;$a&#65533;&#65533;b;.&#65533;w|&#65533;&#65533;Lg
&#65533;a&#65533;(&#65533;X&#65533;&#65533;0&#65533;&#65533;&#65533;`j1&#65533;I]"G)&#65533; 7&#65533;K }`$)&#65533;&#65533;&#65533;&#65533;6I&#65533;t`&#65533;&#65533;&#65533;&#65533;$&#65533;&#65533;<&#65533;j&#65533;@l3&#65533;&#65533; &#65533;qFh&#65533;,0&#65533;&#65533;/"&#65533;O(&#472;&#65533;]&#65533;r&#65533;&#65533;&#65533;( IL &#65533;V&#65533;&#65533;/&#65533;&#65533; l&#65533;&#65533;ZaT&#65533;[,&?&#65533;&#65533;&#65533;+&#65533;&#65533;&#65533;&#65533;|&#65533;&#65533;&#65533;(&#65533;&#65533;u&#65533;&#65533;h&#65533;&#65533;&#65533;&#65533;@&#65533;&#65533;&#65533;Q&#65533;l&#65533;.&#65533;r &#65533;	!|&#65533;E*&#65533;&#65533;&#65533;&#65533;&#65533;j&#65533;&#2036;&#65533;&#65533;
t`&#65533;m&#65533;Z:&#65533;&#65533;	
@&#65533;&#65533;.(  &#65533;b&#65533;6.&#65533;&<&#65533;POht&#65533;2`&#65533;j)M&#65533;K&#65533;&#65533;V&#65533;_&#65533;&#65533;
&#65533;&#65533;&#698;&#65533;eW]<&#65533;&#65533;+&#65533;D&#65533;6 &#65533;B&#65533;A&#65533;&#65533;Z&#65533;&#65533;7jqUN`?&#65533;&#65533;=:&#65533;&#65533;&#65533;&#65533;'&#65533;b,&#65533;7	 ;@eh`&#65533; d#&#65533;&#65533;*&#65533;< (`&	H0&#65533;`Xb_%a&#65533;j(# &#65533; &#65533;A&#65533;&#65533;&#65533;4g&#65533;&#65533;$D&#65533;&#65533;&#65533;&#65533;a&#65533;w&#65533;&#65533;L&#65533;1@<&#65533;&#65533;&#65533;&#65533;&#65533;&#1074;&#65533;&#65533;&#65533;&#65533;3>q&#65533;, &#65533;&#65533;HB&#65533;3&#65533;&#65533;! )I &#65533;t&#65533;%&#32795;&#65533;&#65533;8W!h &#65533;(G&#65533; &#65533;*1&#65533;uw =&#65533;&#65533;&#65533;'&#65533;J&#65533;E/&#65533;:&#65533;&#1104;&#65533;)z&#65533;%H&#65533;U&#65533;I|c&#65533;&#65533;Z&#65533;&#65533;~)&#65533;&#65533;&#65533;&#65533;&#65533;		&#65533;2&#65533;&#65533;A,Njj&#65533;&#65533;&#65533;&#65533;/:&#65533;5&#65533;&#65533;$&#65533;"&#65533;&#65533;H"&#65533;&#1944;"&#654;&#65533;A\G&#65533;&#65533;T&#65533;&#65533;&#65533;&#65533;Hc&#65533;&#65533;k&#65533;` Z &#65533;X+&#65533;&#65533;@c&#65533;&#65533;&#65533;#0&#65533; &#288;&#65533;&#65533;A	b&#65533;g&#65533;g&#65533;&#65533;&#65533;3z	T&#65533;&#65533;&#65533;&#65533;0F&#65533;S&#65533;K`")8H$&#65533;&#65533;&#65533;*I&#65533;M&#65533;H&#65533;&#65533;&#65533;&#65533;&#65533;h&#65533;"&#65533;&#65533;O/&#65533;`&#65533;p&#612;&#65533;&#65533;&#594;&#65533;K &#65533;L&#65533;&#65533;4&#65533;&#65533;X4&#65533;&#65533;&#65533;&#65533;4&#65533;x&#65533;&#65533;&#65533;g&#65533;I&#65533;F&#65533;&#65533;#vy_E&#65533;&#65533;&#65533; &#65533; ^ &#65533;&#65533;H&#65533;&#65533;#&#65533;&#65533;o &#65533;.w_&#65533;R&#65533;	&#65533;&#65533;jt&#65533;hY&#65533;C&#65533; -&#65533;&#65533;$&#1026;&#65533;&#24646;&#65533;A&#65533;X]s&#65533;>>Z&#65533;&#65533;&#65533;{&#65533;&#65533;	J@&#65533;I&#65533;&#65533;&#65533;nP@&#65533;&#65533;b Fq&#65533;lV4&#65533;"A<&#65533;	i&#65533;&#65533;&#65533;&#65533;?q3&#65533;@&#65533;&#65533;&#65533;$*n&#65533;!&#65533;&#65533;&#65533;	ApeH&#65533;4&#65533;&#65533;&#65533;&#514;x&#65533;]iSG;0F&#1133;&#65533;/&#65533;&#65533;&#65533;*rQ&#65533;d&#65533;G	&#65533;&#65533;&#1147;&#65533;"!&#65533;&#65533;6&#65533;&#65533;&#65533;&#65533;<&#65533;&#65533;KF8_o&#65533;&#65533;K&#65533;&#814;G=&#65533;&#65533;v&#65533;&#65533;H&#65533;TO&#65533;fA&#65533;&#65533;[2&#65533;&#65533;&#65533;&#65533;&#1452;&#65533;&#65533;&#65533;&#65533;X&#65533;&#65533;&#65533;&#65533;&#65533;&#65533;D&#65533;
&#65533;&#65533;&#65533;&#65533;'&#65533;e&#65533;&#65533;&#65533;a	&#65533;&#65533;&#65533;&#65533;	1&#65533;[#D&#65533;` =P&#65533;C!v'	)@0p+&#65533;?&#65533;Eo&#65533;c&#65533;@k0&#65533;N&#65533;&#65533;&#65533;&WB&#65533;&#65533;=P jb&#65533;&#65533;PD&#65533;&#65533;J&#65533;0P%&#65533; R&ePdfvI :E(&#65533;$P\uAi;60]&#65533;P%&#65533;#?`;&#65533;&#65533;!&#65533;^&#65533;'^&#65533;&#1478;nx/##1&#65533;&#65533;Sm$&#65533;&#65533;;8A&#65533;B&#65533;#D&#65533;S&&#65533;=Hr O%&#65533;$&#65533;&#65533;$&aW&+@e+&#65533;&#65533;Ag% O&#65533;Wb&#65533;&#65533; d&#65533;C)&#65533;X&#65533;1&#65533;&#65533;*&#65533;L_&#65533;%&#65533;2  &#65533;`&#65533;>&#65533;O&#65533;g,&#65533; 6&#65533;AP6&#65533;t80&#65533;(&#65533;	@&#65533;&#65533;!&#65533;qc@&#65533;AO&n&#65533;&#65533;&#65533;N&#65533;T&#65533;c&V&#65533;m&#65533;&#65533;,fM&#65533;&#65533;&#65533;A'b&#65533;v# ,`u&6&#65533;e 1&#65533;U h|&#65533;@ &#65533;_`&#65533;&#65533;b$g;`60~&#65533;E.&#65533;&#65533;&#65533;2#]&#65533;;so&#1552;y^&#65533; &#65533;1&#65533;}v&#65533;<&#599;H<&#65533;#&#65533;&#65533;;&#65533;J&#65533; ;0&#65533;E-@E}q %Q[eg&#65533;GsU*&#65533;&#65533;v&#65533;&#65533;vQ-&#65533;$@&#65533;&#65533;&#65533;B&#65533;@&#65533;&#65533;:0:`&#65533;(*@&#65533;&#65533;~}&#65533;$&#65533;&#65533;&#65533;	&#65533;0 &#65533;X &#200;DGCb%&#65533;&#65533;Vn2O&#65533;xd1 m7&#65533;/&#65533;&#65533;`&#65533;&#65533;	&#65533;&#65533;
&#65533;&#65533;Y&#65533;K&#65533; F&#65533;&#65533;8&#65533;Z&#65533;&#65533;C&#65533;&#65533;m&#65533;&#65533; &#65533;&#65533;> B&#65533;&#65533; (.&#65533;&#65533;@7&#65533;Y&#65533;&#65533;0&#65533;&#65533;&#65533;&#65533;&#65533;&#65533;&#65533;l&#65533;!#hidrk&#65533;&#65533;&#65533;&#65533;&#65533;'/&#65533;#^&&#592569;&#65533;Oq</'09&#65533;4q&#65533;&#65533;&#65533;&#65533;&#65533;i&#65533;&#65533;-&#65533;&#1523;\_&#65533;'ab&#65533;O"@U&#65533;5&#65533; &#65533;&#65533;&#65533;c*0&#65533;$	&#65533;&#65533;	 @uL&#65533;q&#65533;@&#65533;Yl&#65533;z&#65533;&#65533;0M&#65533;y3 L&#65533;&#65533;&#65533;&#65533;8&#65533;&#65533;o+vk3&#65533;P `)&#65533;0&#65533;&#65533;&#65533;&#65533;&#545;e&#65533;S&#65533;&#65533;&#65533;	&#65533;&#65533;&#65533;"@&#65533;&#65533;&#65533;5&#65533;&#65533;#&#65533;y&#65533;&#65533;f&#65533;&#65533;_Cq&#65533;c&#65533;&#65533;IA&#65533;A,&#65533;&#65533;&#1173;$u!/&#65533;bh;&#65533;&#65533;$B&#65533;?&#65533;]	&#65533;i;&#65533;]&#65533;f}7&#346;6z&#65533;KA&#65533;&#65533;'#7RT&#65533;&#583;{8=&#65533;&#65533;F
Gm&#65533;&#1747;c&#1157;K&#65533;&#5894;&#65533;&#65533;&#65533;N&#65533;&#65533;&#65533;2 &#65533;&#65533; &#65533;+&#65533;&#65533;O&#65533;&#65533;&#65533; <Iy&#65533;D&#65533;&#65533;
&#65533;&#65533;x&#65533;p&#65533;&#65533;c&#65533;lr,&#65533;p&#65533;&#65533;&&#65533;3	&#65533;#k&#65533;%&#65533;&#65533;7DY'&#65533;&#65533;&#65533;y&#65533;p&#65533;&#65533;&#65533;`&#65533;d&#65533;&#65533;&#65533;&#65533;!D,W&#65533;'q2L&#65533;~&#768;&#65533; 9&#65533;_&#65533;1-v&#65533;T*q9!&#65533;f&#65533;&#65533;/@?R<U&#65533;i$h&#65533;E&#65533;0zh&#65533;}8&#1707;&#65533;&#65533;&#65533;&#65533;<t&#65533;Wi&#65533;&#65533;&
&#65533;&#65533;&#65533;&#65533;<G=rD.K*::&#65533;t&#65533;&&#65533;%&#65533;&#65533;Bly&#65533;rc&#65533;&#65533;&#65533;X &#65533;T&#65533;&#65533;y&#65533;&#65533;&#1849;&#65533;&#65533;&#1848;&#65533;`&&#65533;r4B	$ 1'c&&#65533;0&#65533;'&#65533;
&#65533;&#65533;&&#65533; &#65533;7&#65533;*&#65533;&#65533;&&#65533;"	-&#65533; K+"D&#65533;e&#65533;&#65533;;0&#65533;&#65533;&#65533;&#65533;9&#65533;&#65533;O0&#65533;&#65533;&#65533;@&#65533;%&#65533;0v &#65533;&#65533;&#65533;f&#65533;e&#65533;&#65533;QW$c&#65533;&#65533;D9+&#65533;q! &#65533;@3a;0&#65533;F?&#65533;&#65533;?&#65533;I&#65533;^&#65533;/&#65533;&#65533;&#65533;&#65533;&#1716;N;/&#65533;
&#65533;:&#65533;#&#65533;cH
&#65533;#$&#65533;0B&#65533;0&#1269;&#65533;w :P8&#65533;&#65533;&#65533;`&#65533;&#65533; p6pP&#65533;&#1761;+PD/&#65533;X&#65533;P&#65533;&#65533;b&#65533;&#65533;	k/&#65533;N` .@N&#65533;4>&#65533;&#65533;&#65533;&#1098;u	|&#65533;&#65533;4K&#65533;^&#65533; T+&#65533;W&#65533;&#65533;&#65533;b&#65533;&#65533; P&#65533;&#65533;&#65533;&#1889;  E&#65533;1&#65533;&#1052;Bq&#65533;&#65533;0$&#65533;Y8| H-&#65533;1aK-`z&#65533;6&#65533;5|Q&#65533;l&#65533;&#65533;- &#65533;|&#963;Hha0|t&#65533;&#65533;|&#65533;'N{&#65533;&#65533;&#65533;&#65533;8&#355;8&#65533;!;&#65533;S&#1050;#W+D{&#826;0<GB&#65533; #ju&#65533;T-`[&#65533;&#65533;&#65533; Bou2+&#65533;&#65533;&#65533;7&#65533;4r&#65533;&#65533;I&#65533;0&#65533;P$&#65533;&#65533;$3&#65533;	&
chc&#65533;&,{2ac&#65533;+&#65533;np&#65533;!&#65533;&#65533;&#321;&#65533;&#65533;&#65533;1NFM&#65533;&#65533;&#65533;&#99938;&#65533;&#65533;
&#65533;8&#65533;/D&#65533;&#65533;&#65533;k&#65533;t$&#65533;Q&#65533;&#65533;
&#65533;,@&#65533;93b&#65533;'&#65533;54#&#65533;$&#65533;&#65533;^> ;1&#65533;FR&#65533;$&#65533;&#65533;i&#65533; b&#65533;]&#65533;&#65533;^&#65533;&#65533;&#65533;&#65533;GDAi&#65533;S<&#65533;&#65533;yX&#65533;&#65533;W&#65533;d&#65533;H&#65533;&#65533;&#65533;&#1219;,@&#65533;\u&#65533;&#65533;&#65533;Kl$&#65533;Ap&#65533;&#65533; &#65533;&#65533;&#65533;X+&#65533;[ &#65533;b#I &#65533;&#65533;&#65533;&#65533;_&#65533;&#65533;,Za !&#65533;&#65533;&#65533;@e- 7&#65533;8&#65533;p&#65533;0M}&#65533;k&#65533;8&#65533;&#65533;8-&#65533;&#65533;&#65533;&#65533;Y_&#65533;&#65533;*pp#~e>ov &#65533;2&#65533;'&#65533;&#1162;&#65533;*^&#65533;WEg&#65533;u &#65533;C#" 9Pc:p&#65533;&#65533;&#65533;$&#65533;&#65533;e&#65533;,]&#65533;&#65533;&#65533;&#65533;E&#65533;8A~?'&#65533;&#65533;l&#65533;?&#65533;&#65533;_\&#938;&#65533;
4&#65533;|t &#65533; &#65533;d;&#65533;jR-&#65533;^&#65533;.&#65533;r &#65533;V &#65533;2&#65533;&#65533;&#65533;Q&#65533;&#65533;:&#65533;&#65533;9&#65533;P&#65533;&#65533;&#65533;&#65533;&#65533;_,&#65533;,p$zB&#65533;S&#65533;c&#65533;&#65533;Z
&#65533;&#65533;#&#65533;20&#65533;&#65533;&#65533;	&#65533;&#65533;x&#65533;&#65533;z&#65533;*(&#65533; &#65533;q8&#65533;&#65533;,W&#65533;&#65533;1W&#65533; aG&#65533;&#65533;**&#65533;&#271;&#65533;V&&#65533;&#65533;l&#65533;@,,p c&#65533;k&#65533;_Rv&#65533;e&#65533;&#65533;&#65533;&#65533;x&#65533;p&#65533;&#65533;&#65533;KB &#65533;&#65533;9&#65533;
Tj&#65533;&#65533;&#65533;'!Z,&#65533;&#65533;S&#65533;ZL&#65533;&#65533;k&#65533;h&#65533;&#65533;&#65533;/]Ao&#65533;Fm1&#65533;,Q4A&#65533;&#65533;7]&#65533;0G&#65533;&#65533;&#65533;&#65533;B]&#65533;&#65533;&#65533;_&#65533;&#65533;~Q &#65533;&#65533;b#4\&#65533;&#65533;LEl&#65533;m&#65533;mp&#65533;&#65533;V &#65533;&#65533;&#65533;&#65533;&#65533;&#65533;;&#65533;,\	&#65533;&#65533;   p&#65533;f"&#65533;5Y&#646;&#65533;&#65533;&#65533;A&#65533;&#65533;!PZ&#65533;&#65533;&#65533;&#65533;1DB,-P&#65533;&#65533;&#65533;]&#65533;&#65533;Q&#65533;  &#65533;&#65533;"t&#65533;&#65533;'!]&#65533;&#65533;&#65533;[&#65533;QC&#65533;T&#65533;&#65533;{&#65533;3ri&#65533;:c&#65533; y0&#65533;7rbtc&#65533;r&#65533;&#65533;]B&#65533;&#65533;i&#65533;&#65533;&#65533;&#500;c&#65533;&#1059;&#65533;\;&#65533;T&#65533;&#65533;&#65533;Y/&#65533;=&#65533;&#65533;#.(&#65533;$"&#65533;$&#65533;&#65533;M&[ &#65533;&#65533;' K4F&#65533;&#65533;I&#65533;&#65533;+@ &#65533;&#65533;1\&#65533;&#65533; tb2&v&#65533;&#65533;&#65533; &#65533;&#65533;&#65533;&#65533;}&#65533;w>2&#65533;X7q ?&#65533;[&#65533;n&#65533;>X&#65533;&#65533;$&#65533;^b=0&#65533;&#65533;1&#65533;wI$&#65533;
 @&#65533;Y&#65533;&#65533;&#65533;fe:&#65533;"!Sd4 f&#65533;P&&#65533;'E{&#65533;&#65533;HrQ/A<&#65533;&#65533;&#65533;&#65533;BR&#65533;0z&#65533;e]#+%/&#65533;&#65533;&#65533;p&#65533;&#65533;&#65533;:&#65533;<&#65533;&#65533;<&#65533;|F:&#65533;&#65533;&#65533;P&#65533;!&#65533;$`T|)14J":&`:a&#65533;,&#65533;~2&#65533;UM&#65533;5&#65533; <<&#65533;&#65533;0,@[u&#65533;Zv&#65533;y&#65533;&#65533;!`$&#65533;&#65533;7&#196;#`M&#65533;!"&#65533;5P&#65533;= &#65533;&#65533;&#65533;-`&#65533;Q$]&#65533;&#65533;uU&#1253;0&#65533; $&#65533;&#65533;&#65533;Q&#65533;&#65533;&#65533;&#65533;=YH &#277;$&#65533;w2&#65533;&#1116;IR[Q3[.G;&#65533;$PCsT~`}=
&#65533;|5&#65533;.w-&#65533;w&#65533;i&#65533;y&#65533;"&#65533;&#65533;q>&#65533;&#65533;/&#65533;f 3&#65533;&#1363;|r0c^=&#65533;&#65533;#:&#65533; 	@ -@F&#65533;!0F&#65533;.]&#65533;&#65533;&#65533;[&#65533;&#65533;&#65533;>&#65533;&#65533;*&#65533;&#65533; &#65533; Y8>&#65533;&#65533;&#65533;3&	&#65533;&#65533;&#65533;&#65533;&#65533;n&#65533;&#65533;&#65533;5&#434;&#2003;Q`.&#65533;&#65533;R&#65533;&#65533;&#65533;&#65533;&#65533;*qa&#65533;&#65533;v@&#65533;&#65533; QRc&#65533;&#65533; &#65533;-&#65533;y+{!t6`F&#65533;IRU&#65533;&#65533;&#65533;G&#65533;Q&#65533;&#65533;&#65533;0rG&#65533;&#65533;L&#65533;S&#65533;&#65533;}&_dm&#65533;Y&#65533;&#65533;&#65533;^.E&#65533;l&#65533;&#65533;P&#65533;#&#65533;&#1829;}m&#65533;&#65533;&#65533;N.&#663;&#65533;&#65533;&#65533;&#65533;H&#65533;&#65533;V>Q&#65533;&#65533;+J2&#65533;&#65533;&#65533;0&#65533;eKl!&#65533;r5k &#65533;&#65533;poa&#65533;+0>&#65533;&&#65533;&#65533;6-3&#65533;+&#65533;&#65533;	&#65533; :-cM&#65533;s&#1749;L:&#65533;X&#65533;z
&#65533;&#65533;N)2&#65533;M&#65533;!&#65533;d&#65533;Q&#65533;$`V&#65533;(&#65533;&#65533;~&#65533;A&#1668;7$`&#65533;g&#1661;&#65533;&#65533;&#65533;Sqa&#65533;s&#65533;s&#65533;&#65533;oQ&#65533;j&#65533;!lZ&#65533;&#65533;&#1935;&#65533;Z&#65533;&#65533;	I#)uih&#65533;&#65533;&#65533;&#65533;S&#474;&#65533;.a;@&#65533;^W&#65533;$&#1826;:&#65533;&#65533;p&#65533;p&#65533;*n~61, .!$$,!-- $+&#65533;(&,5$&#65533;!!1&#65533;&#65533;(",: $( #$*&#65533;#&#65533;&#65533;7 6  &#65533;&#65533; 7&#65533;&#65533;7&& &#65533;&#65533;&#65533;
B&#65533;&#65533;($A&#65533;x&#65533;@&#65533;@a&#65533;y
h@&#65533;0&#65533;(&#65533;&#65533;&#463; C&#65533;I&#65533;&#65533;&#65533;&#595;(S&#65533;\&#626;&#65533;&#727;0Cj&#65533;&#65533;&#65533;&&#65533;&#65533;4HT&#65533;&#65533;@D &#65533;&#65533;&#65533;&#65533;&#65533;g&#65533;&#1345;wH&#65533;&#65533;`&#65533;A&#65533;%a&#160;&#65533;&#65533;	(q&#65533;T&#65533;A&#65533;(&#65533;&#65533;a&#65533;BZ=n&#65533;&#65533;&#65533;&#65533;b&#65533;q!FM18X&#65533;P`A<0&#65533;&#65533; &#65533;
< &#65533;&#65533; @PP1ID!N&#65533;&#65533;&#65533;"&#65533;
&#65533;&#65533;ZP&#65533;&#65533;E&#65533;l&#65533; &#65533;C&#65533;F,&#1063;#&#65533;+	&#65533;ti(&#65533;&#65533;&#65533;&#65533;	&#65533;&#65533;&#65533;w#A&#65533;A$&#65533;0&#65533;&#65533;&#65533;K&#65533;x&#65533;b&#346;&#65533;8&#65533;O&#65533;&#65533;&#65533;&#65533;&#65533;&#1259;_9s&#65533;M&#65533;t&,n&#65533;:@&#65533;@8&#65533;~T&#65533;&#1155;	(&#1283;?0&#65533;A9&#65533;&#65533;&#65533;&#65533;Bc&#65533;&#65533;# 9&#65533;&#65533;&#65533;&#65533;&#65533;&#65533;@I&#65533;&#1026;, D&#65533;	Z&#65533;BSjp&#65533;WHP&#65533;L0#&#65533;&#65533;0&#65533;,!&#65533;&#65533;&#65533; &#65533;3&#65533; &#65533; &#65533;	&#65533;H@	&#820;&#65533;_t&#65533; < &#1584;H0!P&#65533;	0&#65533;
i`&#65533;&&#65533;d&#598;=&#65533;  &#65533;&#355; c&#65533;&#65533;_P;&#65533;}&#65533;w&u&#65533;D`@u&#65533;G&#65533;'&#34820;j&#65533;'&#65533;^M&#65533;X&#65533;v;&#65533;t&#65533;@U&#65533;&#65533;A&#65533;)&#65533;@&#65533;H&#65533;Sp&#65533;8&#65533;.#@&#65533;&#40973;&#65533;g&#65533;&#65533;CB=CB&#65533;&#65533;&#65533;&#65533;:&#65533;eB>8&#65533;Bl&#65533;&#65533;&#65533;6&#65533; +L&#65533;&#65533;]4&#65533;&#65533;&#65533;&#65533;@!	&#65533;@&#65533;8&#65533;h&#65533;#&#65533;&#65533;@$&#65533;&#65533;&#65533;0&#65533;&#65533;&#65533;)&#65533;@&#65533;&#65533;&#65533;&#65533;C@",&#65533;&#65533;C&#65533; &#65533;u&#65533;&#65533;&#65533;&#1060;p&#65533;g&#65533;F&#65533;&#65533;D&#65533;E&#65533;&#65533;&#65533;1&#65533;G,&#65533;&#65533;&#65533;&#65533;(&#65533;&#65533;:&#65533;&#65533;|&#65533;Q&#65533;&#38613;
  &#65533;&#65533;&#65533;&#65533;$ &#65533;&#65533;&#65533;&#65533;&#65533;
&#65533;@#&#65533;&#65533;&#1381;j&#65533;&#65533;&#65533;F,H&#65533;&#65533;-^2&#65533;&#65533;0&#65533;&#65533;c
&#805;(X&#65533;-&#65533;l&#65533;&#37025;&#65533;l&#65533;\&#65533;&#65533;&#65533;&#65533;&#65533;e&#65533;&#65533;H,MuPoc;)&#65533; %3"#X&#1155;&#65533;&#65533;&#65533;cCS&#65533;&#1379;&#65533;u&#65533;% &#65533;&#65533;&#65533;&#65533;&#65533;;&#65533;3&#65533;&#65533;l&#862;&#65533;&#65533;Q&#65533;Z&#65533;&#65533;Wn&#65533;y&#65533;i&#65533;Qw)&#65533;&#65533;x&#65533;&#65533;P&#65533;M&#65533;&#65533;P&#65533;5&#1487;F .&#65533;gw&#65533;&#65533;{&#65533;p&#65533;&#65533;&#65533;	S&#65533;&#65533;@,hR&#65533;&#65533;=&#65533;&#65533;$@@-&#65533;B&+t&#65533;&#65533;
;w&#34185;puI&#65533;&#65533;f&#65533;1&#65533;Tc2&#65533;&#65533;&#65533;&#65533;&#65533;#&#65533;-&#65533;90&#65533;I0(&#65533;`&#65533;	p&#65533;&#65533;N>&#65533;&#65533;}&#65533;U=N&#65533;79&#1863;(7&#65533;[&#65533;b&#65533;%n&#65533;&#65533;&#65533;&#65533;&#65533;&#65533;&#65533;&#65533;I&#65533;r&#800;7&#65533;@a&#65533;si&#65533;&#65533;"&#65533;J&#65533;!&#65533;&#65533;&#65533;v&#65533;7}!&#65533;!.&#65533;,&#65533;&#65533;	&#65533;&#65533;+&#65533;&#65533;&#65533;u@&#65533;&#65533;&#65533;&#65533;fz&#1157;.L`	P8_&#65533;Dp&#65533;&#65533;	V&#65533;c 	&#65533;&#65533;&#65533;&#65533;- &#65533;&#65533;&#65533;&#65533;
&#65533;&#65533;CQ9@&#65533;cL&#65533;&#65533;&#65533;&#65533;&#65533;l&#65533;&#65533;&#65533;&#65533;c0/x[%&#65533;a&#65533;(% &#849;&#65533;&#65533;" &#65533;mp &#65533;H&#65533;&#65533;&#65533;&#65533;+"&#65533;I&#65533;&#65533;n:&#594996;\{&#65533;'&#65533;&#65533;c&#65533;&#65533;&#65533;b)&#65533;!&#334;&#65533;&#65533;&#65533;&#65533;(&#65533;&#65533;dI&#65533;&#65533;E&#65533;b&#65533;v&#65533;C&#65533;:&#65533;%l&#65533;Fa&#1040;:&#65533;&#65533;J&#65533;&#65533;}&#65533;`8$(&#65533;t&#65533;&#65533;#LD&#65533;&#65533;,&#65533;&#65533;&#65533;&#65533;&#65533;&#65533;|P &#65533;N&#65533;&#65533;&#65533;&#65533;&#65533;&#65533;S&#65533;&#65533;&#1795;L&#65533;&#65533;&#65533;*&#65533;&#65533;&#65533;;A'&#65533;&#65533;$+EBJ*MxB&#65533;&#65533;&#65533;0&#65533;D&#65533;&#65533;&#65533;'&#65533;&&#65533;&#65533;~&#65533;$c	&#65533;;F&#65533;&#65533; &#65533;}&#65533;&#65533;&#65533; &#65533;yP&#65533;8&#65533;AZ&#65533;&#65533; &#65533;1&#65533;P&#65533;&#65533;&#65533;&#65533;A&#65533;(&#65533;CcT&#65533;C&#65533;0 Vz&#65533;=l >&#65533;&#65533;vi1&#65533;&#65533;&#65533;&#65533;.&#65533;&#65533;^&#65533;&#65533;TZ&#65533;
}<&#65533;Vq&#65533;&#65533;>P8w&#65533;#&#65533;&#65533;&#65533;!&#65533;&#65533;8)&#65533;>w<&#65533;s&#65533;&#65533;&#65533;&#65533;1 ;P&#65533;?&#37838;&#65533;ga&#65533;&#65533;&#65533;&#65533;I&#1458;&#65533;&#65533;%&#65533;&#65533;$|.&#65533;0LTR &#65533;&#65533;&#65533;&#1561;&#65533;&#65533;*&#65533;&#65533;>&#65533;&#65533;&#65533;z&#65533;&#967;(&#65533;E&#65533;s'/&#65533; wmJ&#65533;;&#65533;&#256;&#65533;&#65533;	-&#65533;[h&#65533;WG&#65533;#&#12400;&#65533;&#380;#&#65533;&#65533;&#65533;&#832;&#65533;WQ	&#65533;&#65533;W&#65533;&#65533;OF)&#65533;&#65533;&#65533;-&#65533;&#65533;&#65533;~&#65533;&#65533;&#65533;&#65533;P&#65533;&#65533;&#1245;&#65533;*;*D&#65533;c&#65533;&#65533;u&#65533;&#65533;&#65533;&#65533;$	&#65533;q&#139;&#65533;R;&#65533;&#65533;&#65533;&#65533;7&#65533;&#65533;&#366;k@O&#65533;J&#65533;_&#65533;.G&#65533;&#65533;&#65533;&#65533;&#65533;&#65533;&#11239;F&#65533;gi&#65533;&#65533;~&#65533;&#65533;x=ul&#65533;&#65533;&#65533;&#65533;&m&#65533;&#65533;&#65533;&#65533; K(&#65533;=&#65533;&#65533;&#65533;&#65533;&#65533;c&#65533;L&#65533;EkC^&#65533;&#65533;Qm	%&#65533;&#65533;&#65533;j&#485;H&#65533;`h&#65533;pW)&#65533;&#65533;&#65533;&#65533;&#65533; 1&#65533;3&#65533;&#65533;:&#65533;&#65533;&#1560;D&#65533;K&#65533;&#65533;*&#65533;),&#1792;&#65533;qQU&#65533;VSk&#65533;&#65533;&#65533;b8&#65533;&#65533;#9&#65533;q/&#65533;&#65533;zZ&#65533;RV9&#65533;&#65533;&#65533;z&#65533;&#65533;]&#65533;&#65533;&#65533;+&#65533;z&#65533;&#65533;&#65533;&#65533;&#65533;|%p&#65533;RE&#640;0&#65533;y&#65533;&PD&5aK	~8&#65533;m&#65533;&#65533;&#65533;eD&#65533;)&#65533;&#65533;&#65533;&#65533;l&#65533;&#65533;V&#65533;&#65533;"&#65533;\&#65533;U&#65533;&#65533;Qg
G&#65533;&#1634;&#65533;&#65533;&#65533;&#65533;s&#65533;&#65533;^&#65533;&#65533;&#65533;&#65533;_&#65533;&#65533;y&#65533;]&#1024;&#65533;&#905;&#65533;&#65533;&#65533;&#65533;1lQ&#65533;&#65533;&#207;&#65533;<&#65533;&#65533;&#65533;A&#65533;/!&#65533;@&#794;R&#65533;&#65533;&#65533;&#65533;&#65533;&#65533;&#65533;~&#1807;&#65533;I&#65533;&#65533;h&#65533;{z&#1799;&#65533;C&#65533;b;&#65533;&#65533;&#65533;NN&#65533;zz.a&#65533;&#65533;&#65533;9'&#65533;&#1594;p~[&#65533;O&#65533;t&#65533;I&#65533;9&#65533;#&#43163;&#65533;&#65533;&#65533;&#65533;c&#560;=&#65533;&#65533;&#65533;js&#1521;9&#65533;l&#65533;&#65533;&#65533;Sp&#65533;&#65533;i&#65533;&#65533;&#65533;%&#65533;&#65533;
&#65533;"&#65533;%&#65533;b&#65533;&#65533;&#65533;&#65533;p&#65533;l&#65533;&#65533;&#65533;&#65533;&#206;M&#65533;W&#65533;&#65533;"I&#65533;Z+&#65533;z6[O&#65533;:du&#65533;R&#65533;&#65533;`{lu=|,K&#65533;{&#65533;"&#65533;y&#65533;&#65533;xR&#65533;&#65533;%&#65533;&#65533;&#65533;/&#65533;#-&#65533;&#1089;r&#65533;&#65533;v4&#490;&#65533;DQ2&#65533;&#65533;E(&#65533;&#65533;&#526;&#65533;&#164;&#65533;&#65533;&#2003;;&#65533;&#65533;
2&#65533;&#65533;&#65533;&#65533;+7&#65533;E&#65533;&#65533;O!D&#65533;&#65533;&#65533;&#65533;&#65533;&#65533;?&#65533;&#65533;A&#65533;&#65533;qp4&#65533;&#65533;&#65533;h&#65533;&#65533;&#65533;|w&#523;u&#65533;w&#65533;	&#65533;&#65533;&#65533;;&#65533;I&#65533;&#65533;\&#65533;&#65533;:bk&#65533;z&#1911;P&#65533;&#65533;&#65533;&#65533;tu`&#65533;&#65533;y&#65533;&#65533;
&#65533;}&#65533;O&#65533;&#65533;0&#65533;&#65533;&#65533;&#65533;&#65533;&#65533;h&#65533;&#65533;M)&#65533;&#65533;&#1450;uC&#65533;
&#65533;s&#65533;Q&#65533;&#1433;&#65533;Az&#65533;:\&#65533;qMJ&#65533;&#65533;.&#65533;&#65533;&#789;t&#65533;&#65533;&#65533;?&#65533;&#65533;>*&#65533;G&#65533;&#65533;}&#65533;&#65533;1&#65533;;&#65533;&#65533; &#65533;&#65533;&#65533;&#65533;&#65533;&#65533;"&#65533;&#1486;&#65533;)&#65533;&#65533;&#65533;&#65533;&#65533;&#65533;_	&#65533;3&#65533;&#65533;&#1764;&#65533;`&#65533;B>&#65533;&#65533;&#65533;&#65533;&#65533;7&#65533;/&#65533;&#65533;y&#65533;&#65533;/&#65533;&#65533;Q~e0&#65533;J&#65533;B&&#65533;}&#65533;g'r&#65533;j&#1445;7j&#65533;[&#65533;[yt&&#65533;"k&#65533;2&#65533;&#65533;;@&&#65533;&#65533;y&#65533;&#65533;'&#65533;&#65533;\&#65533;&#65533;8&#65533;0&#65533;&#65533;6x&#65533;&#65533;Ab&#65533;9<&#65533;1{&#65533;!W&#65533;}&#65533;&#65533;&#65533;&#65533;7W-&#65533;f&#65533;&#65533;/	&#65533;@&#65533;&#65533;{*&#65533;)&#65533;q&#65533;&#65533;1B!U&#65533;e&#65533;&#65533;h&#65533;!fh&#65533;}&#65533;&#65533;&#65533;$&#65533;Wh&#65533;V~&#65533;l&#65533;&#65533;a&#65533;r]&#65533;b3g8X&#65533;v5&#65533;&#65533;=&#65533;O&#65533;&#65533;'&#65533;&#65533;'&#65533;&#65533;T'&#65533;j&#65533;=!paVuk&#65533;&#65533;&#65533;&#65533;W&#65533; 2C&#65533;G&#65533;&#65533;NQ&#65533;y&#65533;kW&#65533;T8~R&#65533;&#65533;&#65533;&#65533;o&#65533;&#65533;H^&#65533;&#65533;&#65533;C&#65533;|&#65533;&#65533;&#65533;0&#65533;P2hz&#65533;w&#65533;&#65533;&#65533;&#65533;0&#65533;&#65533;z&#65533;t&#65533;&#65533;hv}Hf"&#65533;&#65533;U&#65533;d:&#65533;&#65533;G&#65533;2s&#65533;)&#65533;k&#65533;&#65533;/X8&#65533;&#65533;&#456;	&#65533;B&#65533;o&#65533;&#65533;)E&#1093;&#65533;h~&#65533;V&#65533;f&#65533;Qy&#65533;q&#65533;7q&#65533;X&#65533;&#65533;&#65533;Sv&#65533;&#1539;&#65533;&#65533;b&#65533;7&#65533;&#65533;flfUt&#65533;BY&#65533;I&#65533;hfCH&#65533;&#65533;&#65533;&#65533;!&#65533;q&#65533;y&#65533;A&#65533;z&#65533;l&#65533;&#65533;'A&#65533;$&#65533;&#65533;&#65533;3v&#65533;8&#65533;	&#294;\&#1960;&#65533;&#65533;&#65533;$x&#65533;&#65533;U"9&#65533;)&#65533;&#65533;|&#65533;&#29667;3&#65533;&a&#65533;&#65533;yH&#65533;&#65533;&#65533;&#65533;yh&#65533;I&#65533;Y'\&#65533;'{&#65533;H&#65533;D?(&#65533;9&#65533;DY&#65533;&#65533;Xv&#65533;XbpH0&#65533;x&#65533;&#65533;&#25866;&#65533;/|7)&#65533;&#65533;&#65533;&#65533;(&#65533;7&#65533;&#65533;7F&#65533;&#65533;8@9&#65533;p9&#65533;p&#65533;&#65533;&#65533;&#65533;w&#65533;&#65533;&#65533;&#65533;HE&#1622;ngI&#65533;&#65533;Xy&#65533;u&#65533;YGz	&#65533;&#65533;&#65533;|vH&#65533;2c>&#65533;3&#65533;!&#65533;&#65533;&#65533; x)z&#65533;&#65533;&#65533;u&#65533;H&#65533;)&#65533;1&#65533;&#65533;&#65533;&#65533;I&#65533;?i&#65533;	&#65533;&#65533;c&#65533;6z&#65533;ry)&#65533;&#65533;&#1300;&#65533;4&#368;9&#65533;l\7lI{&#65533;&#275;&#65533;Y&#65533;xX&#65533;&#65533;&#65533;&#65533;&#65533;y&#65533;&#65533;&#65533;v[&#65533;d&#65533;&#65533;Z'&#65533;N&#38524;&#65533;a&#65533;t&#65533;&#65533;&#65533;v&#65533;1{&#65533;&#65533;&#65533;u&#65533;&#65533;&#65533;!&#65533;&#65533;&#65533;&#65533;&#65533;&#65533;&#65533;tI&#65533;&#361;&#65533;"T,&#65533;~#&#65533;y9z&#404;q(-&#65533; &#65533;i&#65533;8V:\&#65533;i&#65533;&#65533;&#65533;&#65533;&#1689;&#65533;&#65533;&#65533;9&#65533;II&#65533;'&#65533;&#65533;i&#65533;&#65533;&#65533;'&#65533;u
]j&#65533;`&#65533;&#65533;
&#65533;&#65533;"O{\&#65533;&#65533;'&#65533;&#65533;&#65533;z&#65533;0&#65533;z&#65533;9x&#65533;J&#65533; &#65533;&#65533;lO&#65533;&&#65533;&#65533;e'&#1665;]&#18063;&#65533;~u	\&#65533;Vs8&#65533;&#65533;&#65533;8&#65533;&#65533;%&#65533;96&#65533;&#65533;&#65533;v&#1321;&#65533;&#531;&#65533;Y'&#65533;w&#65533;&#65533;i&#65533;&#65533;[&#65533;1|&&#65533;!PO&#65533;&#65533;(&#65533;yb&#65533;d&#65533;&#65533;&#65533;Zj&#65533;&#65533;&#65533;&#65533;ab<iA&#65533;&#65533;&#65533;<xg&#65533;'s&#65533;&#65533;&#65533;d&#65533;wl-&#65533;&#65533;&#65533;&#65533;9&#65533;&#65533;&#65533;&#65533;[z&#65533;x&#65533;&#65533;&#65533;&#65533;&#1229;&#65533;&#65533;&#65533;&#65533;u&#65533;\zya&&#65533;s&#65533;Y~V&#65533;&#65533;&#65533;&#65533;V;&#65533;Hc&#65533;&#65533;&#65533;:&#65533;&#65533;&#1511;H	v&#58823;&#65533;V&#65533;9&#65533;&#65533; @&#65533;Iz&#65533;&#65533;A&#65533;;y&#65533;&#65533;&#65533;&#1194;&#65533;&#65533;&#65533;&#65533;&#65533;\>Y&#65533;&#1705;G&#65533;&#65533;B&#65533;~&#65533;9}&#1194;&#65533;&#1707;&#65533;&#65533;&#65533;A\>&#65533;&#65533;y&#65533;Y{{r&#65533;={&#65533;&#65533;&#65533;&#65533;&#65533;&#65533;&#65533;&#65533;W&#65533;&#65533;&#65533;y+&#65533;ud&#65533;&#65533;&#1708;&#65533;
&#65533;&#65533;&#65533;&#65533;.&#65533;&#65533;&#65533;\&#65533;&#65533;9N&#65533;g%&#65533;&#65533;&#1645;&#65533;&#1710;&#65533;(Y&#65533;Z&#65533;:&#65533;b)&&#65533;&#65533;:&#65533;v&#65533;&#65533;&#1711;&#65533;&#65533;&#65533;j&#65533;&#65533;9&#65533;x&#65533;8&#65533;&#65533;q&#65533;&#302;&#65533;&#65533;&#65533;K&#65533;a"&#65533;?&#65533;
&#65533;{&#65533;&#65533;&#65533;&#65533;
&#65533;&#65533;HI&#65533;&#1452;&#65533;&#65533;&#65533;";&#65533;^
&#65533;b&#342;6&#65533;
K&#65533;,&#65533;&#65533;z&#65533;*&#65533;&#65533;-&#65533;O&#65533;  !&#65533; H ,   &#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362;&#65533;&#65533;&#65533;&#65533;&#65533;&#65533;&#65533;&#65533;&#65533;&#65533;&#1120;&#65533;&#65533;&#527;&#1411;&#65533;&#65533;&#65533;&#65533;&#65533;&#65533;&#65533;&#65533;&#65533;&#65533;&#65533;&#65533;&#65533;&#65533;&#65533;&#65533;&#65533;&#65533;&#65533;&#65533;&#65533;&#65533;&#654;&#65533;&#1290;&#65533;&#65533;&#65533;&#65533;&#65533;&#65533;&#65533; &#65533;z&#65533;&#65533;^&#65533;x&#65533;&#65533;L&#65533;&#65533;&#65533;~&#65533;&#65533;A&#65533;3j&#65533;&#65533;&#65533;&#1506;^
z&#65533;"&#65533;&#65533;p\&#626;&#65533;J&#65533;&#65533;&#65533;G&#65533;&#65533;9A7qNB&#987;@&#65533;T&#65533;&#65533;>&#65533;.&#65533;*]Za!z2u&#65533;:&#65533;&#65533;U&#65533;|&#65533;`1h&#65533;KVq&#65533;cJ&#65533;&#65533;YZ0i~]&#719;&#65533;&#1399;a&#65533;&#65533;&#65533;Pq&#65533;&#65533;&#65533;m&#65533;&#65533;T&#65533;V&#65533;&#1663;&#65533;GJ&#65533;l/&#65533;Vt&#65533;&#65533;kk&#65533;qM&#65533;mH6@Y&#65533;O&#65533;R17&&#65533;W&#65533;_&#65533;&#65533;C&#65533;&#887;oj\&#65533;$&#65533;m&#65533;0&#65533;&#65533;&#65533;&#65533;+&#65533;'9e &#65533;+o&#65533;&#65533;8q&#65533;~&#65533;&#65533;N<&#65533;S&#965; &#65533;G&#65533;uJ&#65533;4P&#65533;&#65533;&#65533;u&#338;&#65533;6&#65533;&#65533;&#65533;&#65533;&#65533;X_&#65533;&#65533;&#65533;&#65533;&#65533;&#65533;&#65533;&#1255;#&#65533;&#65533;&#65533;\&#65533;&#65533;7&#65533;&#65533;=&#65533;e&#65533;&#1391;&#65533;&#65533;Y1&#65533;t&#65533;h&#65533;u&#65533;&#1603;k&#65533;&#65533;&#65533;&#65533;z6U9&#65533;u&#65533;t&#65533; n7t&#65533;&#65533;V&#65533;&#30791;&#65533;APt&#65533;mH&#65533;xY&#65533;&#65533;bv&#65533;&#65533;&#65533;c&#65533;\&#65533;&#65533;&#65533;4&#65533;&#65533;&#65533;^&#65533;&#65533;&#65533;c&#65533;m&#65533;y&#65533;&#1606;&#65533;	`&#65533;W,&#65533;ha&#65533;&#65533;&#65533;iW&#65533;m&#65533;&#65533;`b&#65533;&#65533;d&#65533;H&#65533;&#65533;&#65533;~\&#65533;&#65533;&#21989;&#1816;P&#65533;u[k &#65533;]&#65533;&#65533;&#65533;&#65533;&#1888; &#65533;&#65533;&#65533;&&#65533;oj&#65533;nw&#65533;i B!% Ri&#65533;&#65533;&#65533;&#65533;&#65533;!&#65533;zr&#65533;&#65533;&#65533;s&#65533;&#65533;&#65533;V:&#65533;Z&#65533;&#65533;	&#65533;&#65533;]W&#65533;&#65533;t&#65533;)&#65533;&#65533;&#65533;&#65533;F"} $ &#65533;7&#65533;&#669;&#65533;&#65533;&#65533;`&#65533;
$0&#65533;&#65533;&#65533;&#65533;&#27107;&#65533;g&#65533;s&#65533;	i&#65533;&#65533;Y&#65533;&#65533;OM*&#65533;xY9$&#65533;&#65533;&#65533;&#65533;&#65533;o&#65533;&#65533;&#65533;&#65533;&#65533;&#65533;&#65533;k&#65533;&#65533;	&#299;D&#65533;Z'&#65533;&#65533;&#65533;&#65533;&#65533;&#65533;&#65533;&#65533;&#65533;&#65533;&#65533;zG&#65533;&#65533;&#65533;&#65533;V&#65533;v&#65533;&#854;,&#65533;&#65533;&#65533;)&#65533;r0&#65533;d&#65533;&#65533;&#65533;&#65533;?<i&#65533;&#65533;&#65533;&#65533;'&#65533;7&#65533;&#65533;&#7845;&#65533;`&#65533;&#65533;&#65533;&#65533;&#65533;m&#65533;E&#65533;&#65533;&#65533;Q~\&#65533;&#65533;&#65533;&#65533;&#65533;&#65533;&#65533;&#65533;&#700;A"&#65533;+i&#65533;+3@bz&#65533;&#65533;x)ay&#65533;&#65533;&#65533;
&#65533;<&#65533;&#65533;* &#65533;i+
&#65533;
&#65533;# &#65533;&#65533;D=r&#65533;&#65533;;&#65533;&#65533;$&#65533;7g&#65533;&#65533;&#65533;&#65533;&#65533;t&#65533;e[y1w&#65533;Z3&#65533;&#65533;O&#65533;c&#65533;&#65533;&#65533;w&#65533;&#65533;&#65533;&#65533;&#1213;f&#65533;3&#65533;&#65533; D&#65533;vG&#65533;a&#65533;E\&#756;&#65533;&#65533;	Z&#65533;&#65533;$&#65533;x&#65533;7|&#65533;&#250;&#65533;G'&#65533;&#65533;&#65533;&#349;&#65533;&#65533;9&#65533;cCf&#65533;-z7&#65533;&#65533;&#65533;c &#65533;&#65533;&#65533;&#65533;C&#65533;&#65533;1&#65533;J&#46968;	 &#65533;w&#65533;&#65533;v1&#65533;	&#33464;&#65533;&#65533;&#65533;+&#65533;&#65533;&#65533;&#65533;|t&#65533;rK&#65533;&#65533;!&#65533;y&#65533;X%"\&#65533;&#65533;W&#65533;Mc&#65533;&#327;&#65533;O&#65533;^>/w&#65533;^*&#65533;&#65533;&#65533;&#1869;&#65533;&#65533;P&#65533;~&#65533;&#65533; @5&#65533;&#65533;&#2013;&#65533;&#65533;~KN{&#65533;u:&#65533;&#65533;&#65533;&#65533;&#65533;&#65533;<(&#65533;mM&#1777;&#65533;&#65533;B&#65533;&#65533;Y&#65533;&#65533;(&#65533;\&#65533;f&#65533;&#65533;&#65533;I:&#65533;&#65533;&#65533;&#1445;+)&#65533;O|&#65533;&#65533;&#65533;&#65533;;&#65533;&#65533;&#65533;(&#65533;&#65533;&#65533;&#65533;V+&#65533;0]&#65533;#R&#65533; 4&#65533;&#65533;j|&#65533;&#65533;&#65533;&#65533;&#65533;&#490;7i	61&#65533;S^&#65533;6&#65533;&#65533;X&#65533;&#1558;&#65533;&#65533;&#65533;&#65533;&#896;&#65533;&#65533;&#1773;&#65533;&#65533;+r&#65533;&#645;)&#65533;X&#65533;&#65533;1&#65533;`&#65533;q&#65533;J@&#65533;&#65533;8,&#65533;/&#65533;A}&#65533;6&#65533;&#65533;&#65533;Mo&#65533;&#65533;&#65533;(&#65533;iE&#65533;&#65533;J#bv&#65533;>z&#65533;4&#65533;kN&#65533;&#65533;&#65533;x&#65533;&#65533;u$;&#65533;&#65533;hF\&#65533;&#65533;nW&#65533;&#65533;&#65533;"&#65533;C&#65533;&#65533;&#65533;?&#65533;M&&#65533;!"E&#65533;&#65533;&#65533;Q{&#65533;&#65533;D&#65533; &#65533;}&#65533;n&#65533;&#65533;&#65533;$&#65533;%&#65533;o&#65533;&#65533;I&#65533;$&#65533;&#65533;&#65533;Z&#65533;=\&#65533;TgH&#65533;&#65533;/W3\&#65533;&#65533;\H1).i&&#65533;&#65533;&#52787;N&#65533;&#65533;V&#65533;&#65533;&#65533;&#65533;&#65533;&#65533;.c$&#65533;&#65533;&#65533;b&#65533;&#65533;`p&#65533;&#65533;&#65533;&#65533;&#65533;5&#65533;&#1379;3p&#65533;&#65533;:G&#65533;4&#65533;Oq3&#1595;|Y]}&#65533;&#65533;'&#65533;&#65533;E&#65533;}^&#65533;H&#65533;&#65533;\&#65533;&#65533;&#65533;&#550;E&#65533;V&#65533;&#65533;&#65533;3&#65533;!&#65533;a&#65533;b&#65533;&#65533;&#65533;&#65533;%MW&#65533;S&#65533;&#65533;&#65533;%&#65533;$g'&#65533;&#65533;&#65533;:G:&#719;&#65533;'E&#65533;a&#1370;&#65533;&#65533;&#65533;&#65533;]T&#65533;&#65533;&#65533;&#65533;6&#65533;h&#65533;&#65533;mLk)&#65533;f&#65533;&#65533;d&#65533;&#65533;&#65533;J&#65533;x@&#65533;t4&#65533;&#65533;Pr]&#65533;&#65533;&#1509;&#65533;&#65533;&#65533;&#1706;&#65533;/C&#65533;&#65533;fn&#65533;&#65533;Im&#65533;@&#65533;&#65533;&#65533;&#65533;)K{&#65533;&#65533;&#65533;&#65533;N&#65533;&#65533;&#65533;&#65533;&#65533;8&#65533;&#65533;*kD&#65533;&#65533;@It B&#65533;t&#65533;\!&#65533;&#65533;XT1&#65533;&#65533;&#65533;&#65533;&#65533;H(&#139;! j$&#65533; ouWY&#1865;l9&#65533;&#65533;&#65533;&#1718;&#65533;&#65533;~&#65533;Y8&#1230;&u&#1592;&#65533;&#65533;&#65533;hb$K&#65533;&#65533;&#65533;&#65533;|&#65533;&#65533; &#65533;&#65533; #0P&#65533;&#65533;fuP&#65533;&#65533;0WZ&#65533;&#65533;R&#65533;n%&#65533;&#65533;&#65533;&#65533;q&#65533;p&#65533;#C&#65533;c&#65533;)&#65533;^&#65533;s&#65533;l-&#65533;&#65533;6\&#65533;I&#65533;&#65533;E$&#65533;Y&#65533;&#65533;&#65533;&#65533;&#65533;4m&#65533;&#65533;(&#65533;UF!&#65533;&#65533;PSk&#65533;&#65533;~&#65533;,X&#65533;&#65533;&.&#65533;u&#65533;*&#65533;&#65533;&#65533;9&#65533;j&#65533;dFm&)&#65533;&#65533;&#668;h?&#65533;&#65533;	d3s&#65533;B&#65533;m&#1536;&#65533;~&#65533;&#65533;z&#65533;&#65533;&#65533;JZw&#65533;&#65533;&#65533;&#65533;&#65533;nN@ &#65533;o&#65533;&#65533;&#65533;D&#65533;wM&#65533;\&#65533;.* &#65533;&#65533; &#65533;&#65533;&#65533;&#1727;&#65533;^&#65533;k&#2030;&#65533;&#65533; &#65533;&#1934;w$C&#65533;t&#65533;&#65533;&#65533; (_&#65533;&#65533;jN&#65533;&#65533;`~&#65533;&#193;&#65533;&#65533;`J&#65533;&#65533;0C&#65533;&#65533;&#65533;~)&#443;&#65533;&#65533;&#65533;m/ 
&#65533;&#65533;&#65533;&#65533; {&#65533;G&#22524;&#65533;A&#65533;JI
 &#65533;&#65533;&#65533;s&#65533;&#65533;&#65533;&#1900;&#65533; &#65533;&#65533;Z&#65533;R&#65533;M&#65533;"&#65533;.&#65533;$J%&#65533;&#65533;&#65533;G&#65533;&#65533;(
&#65533;&#65533;v2&#65533;8M&#65533;&#65533;A&#65533;&#65533;&#65533;&#65533;b&#65533;&#65533;$6&#65533;@&#65533;&#65533;&#65533;y&#65533;h&#65533;&#65533;&#65533;7SKI&#65533;)Sm
@&#65533;&#65533;Z&&#65533;&#65533;*&#1548;&#65533;&#65533;2'&#65533; &#65533;v&#65533;JbA3&#65533;|R&#1289;|&#65533;&#65533;'&#65533;P&#65533;Xekp&#65533;&#65533;&#65533;&#65533;&#65533;&#65533;&#65533; &#65533;4&#65533;X&#65533;&#65533;&#65533;&#1390;&#65533;G&#65533;V&#65533; &#65533;&#65533;&#65533;&#65533;&#65533;>&#65533;B0&#65533;&#65533;&#65533;&#65533;&#65533;]3&#65533;&#65533;&#65533;9&#65533;&#65533;0&#65533;&#65533;&#65533;
 &#65533;i&#65533;7&#65533;&#65533;&#65533;Vvp[W&#65533;&#1397;&#65533;&#65533;:3&#65533;S&#379;a&#65533;2>&#1560;&#65533;&#65533;=&#65533;&#65533;e&#65533;&#65533;&#65533;&#65533;&#65533;M)&#65533;&#65533;3+amU&#4782;o&#65533;n&#65533;&#65533;&#65533;&#65533;2&#65533;*+&#65533;&#65533; &#65533;j&#1180;o&#65533;^&#65533; |&#65533;L&#65533;T&#65533;^S&#65533;&#65533;&#65533;&#65533;/&#65533;&#65533;&#65533;dv&#1241;&#65533;0&#65533;&#65533;&#65533;%O&#65533;&#65533; g&#65533;1&#65533;L&#65533;&#65533;&#65533;g&#65533;G&#1194;&#65533;,$&#65533;)y-&#65533;&#7683;&#65533;s&#65533;&#65533;&#65533;I&#65533;8Vl&#65533;&#65533;D&#65533;+&#65533;8&#65533;'N&#65533;&#65533;&#1960;&#65533;=;vw&#65533;&#65533;8E&#65533;&#65533;&#65533;&#65533;&#514;VjBPk&#65533;&#65533;&#65533;9&#65533;&#65533; F&#65533;&#65533;&#65533;&#65533;9&#65533;r&#65533;&#65533;&#65533;&#65533;&#65533;E&#65533;p&#65533;&#65533;&#15701;&#65533;&#65533;&#65533;b&#1234;=Rd&#65533;&#65533;&#483;&#65533;r&#65533;%F&#65533;U&#65533;&#65533;&#65533;=o&#65533;a~k&#65533;Yhlw?V&#65533;@j$wZ&#65533;	H&#65533;"&#65533;=D&#65533;@}?0x&#65533;&#65533;g|&#65533;[ &#65533;~/^f&#65533;&#65533;&#65533; &#65533;&#302;&#65533;&#1015;&#65533;&#65533;{&#65533;&#65533;&#10036;1&#65533;lb&#65533;&#65533;^&#65533;&#65533;&#65533;&#680;&#65533;&#65533;h&#65533;%&#65533;&#65533;&#65533;&#65533;Mj
z&#65533;~&#65533;&#65533;&#65533;&#65533;9x&#65533;a[[&#65533;1|&#65533;	&#551;|&#65533;&#65533;HP &#65533; ! k&#65533;]</d&jK`Pb&#65533;&#1473;y3P&#65533;&#65533;&#65533;&#65533;&#65533;&#65533;&#65533;9&#65533;=&#65533;_&#65533;M&#65533;<7$;Jc0&#65533;&#65533;-&#65533;|&#1207;w&#65533;&#65533;&#65533;:&#65533;K&#65533;{&#65533;&#65533;	1&#65533;1P&#65533;&#65533;&#65533;"&#65533;x&#65533;+&#65533;&#65533;&#1410;w{B&#65533;'&#65533;EnU&#65533;X&#65533;&#65533;&#65533;&#65533;'H_&#65533;q)&#65533;&#578;USv&#65533;3Fc&#65533;&#65533;Q&#65533;&#65533;t&#65533;U9&#1669;&#65533;0&#65533;8p&#65533;6g&#65533;5_&#65533;kH6&#65533;S&#65533;&#65533;x0|I&#65533;
&#65533;
$&#65533;'  &#65533; ,@&#65533;&#65533;&#65533;&#65533;d&#65533; &#65533;hv^&#65533;&#65533;&#65533;%'~&#65533;&#65533;&#65533;&#65533;&#65533;HA&#65533;f&#65533;&#65533;c&#65533;!&#65533;3&#65533;2/Y&#65533;X+t?v5@&#65533;&#385;&#65533;&#65533;*z'/c&#65533;&#65533;}&#65533;h &#65533;x&#65533;y&#65533;U:&#65533;U&#65533;&#65533; &#65533;%&#65533;*@,&#65533;&#65533;&#65533;	0&#215;x&#1037;&#65533;Xq&#65533;o&#65533;&#65533;^&#65533;&#65533;:&#65533;U P&#65533;g&#65533;U7'&#65533;3I~&#65533;7p7Avd5q&#949;&#65533;d=&#65533;&#65533;&{"d&#65533;&#65533;B&#65533;$Q&#65533;&#257;&#65533;&#65533;y1&#65533;&#65533;|&#65533;}`&EY@&#65533;{0&#65533;s&#65533;PP&#65533; +&#65533;  "@%&#65533;&#1521;nH-1g/D &#65533;Sj&#65533;86&#65533;V&#65533;&#65533;7!&#65533;05H	&#65533;"L&#65533;&#65533;&#1098;R-pRZ&#65533;8S+&#65533;]&#65533;-8H{&V/&#65533;&#65533;'Hw #&#65533;&#65533;&#65533;X&#65533;o!0&#65533;Q6&#65533; !&#65533;&#65533;0 &#1344;&#65533; $&#65533;$0E&#65533;x+&#65533;%Cgq-@ pp5DO&#65533;t&#65533;&#65533;*&#65533;&#65533;45&#65533;)C &#65533;(=&#65533; &#65533;&#65533;`&#65533;S|&#65533;r&#65533;z&#65533;t&#65533;3SUL&#307;Z&#65533;&#65533;gkB0&#65533;&#65533;!/6p&#65533;ex&#65533;&#65533;p&#65533;&#65533;-p&#65533;cE&#65533;&#65533;&#65533;q1&#65533;0&#65533;0 ' H&#65533;p &#65533;&#65533;(g&#65533;B&#65533;Ab&#65533;x&#65533;v&#65533;&#65533;>?e+Oc;&#65533;JCS&#65533;aUB&#65533;&#65533;&#65533; &#65533;(&#65533;9&#65533;&#65533;7&#65533;IY&&#65533;U&#65533;\&#65533;&#65533;o&#65533;&#65533;-*&#65533; kvk&#65533;R&#65533;&#65533;&#65533;G&#65533;&#65533;&#65533;	&#65533;&#65533;&#65533;i&#65533;rN&#65533;P&#65533;&#65533;&#593;&#65533;" [y&#65533;&#65533;&#65533;jrp]&#65533;Y&#65533;&#65533;H&#65533;r?&#65533;S<&#65533;&#65533;$&#65533;g &#65533;&#65533;&#65533;	&#65533;&#65533;0&#65533;Q&aS%}F&#65533;~&#65533;.}#&#65533;&#65533;\	&#65533;&#65533;&#65533;&#65533;k&#65533;'-^&#65533;@H&#65533;&#65533;z&#65533;&#65533;0&#65533;@&#65533;0&#65533;&#65533;U9&#65533;&#65533;&#65533;&#34559;&#65533;t&&#65533;7&#65533;&#65533;;'1r&#65533;&#65533;&#65533;4&#65533;&#65533;T&#65533;&#65533;e&#65533;&#65533;&#65533;h!E	 Y:&#65533;G&#65533;]	&#843785;y&#65533;QN8&#65533;w&#65533;A%9&#65533;{YE&#65533;F&#65533;&#65533;Q&#65533;&#65533;3*=&#65533;	  Qqk&#65533;&#65533;&#65533;2&#65533;*`&#65533;@7j0&#65533;:Q&#65533;WHy-&#65533;&#65533;ckU&#65533;W&#65533;&#65533;d-&#65533;&#65533;U&#65533;#&#65533;&#65533;'@C&#65533;DV&#65533;5^&#65533;&#65533;98o&#65533;f|&#65533;bG=&#65533;%E4g&#65533;&#65533;&#65533;7!&#65533;E.@gP&#65533;&#65533; &#65533;&#65533;Y\	&#65533;I&#65533;utj `}P$'&#65533;&#65533;a&#65533;H&#65533;Uj&#65533;s;&#65533;PV&#65533;&#65533;#t&#65533;5&#65533;'~&#65533;v#j&#65533;Z48&#65533;&#65533;p&#65533;1&#65533;&#65533;Jm&#65533;&#65533;&#65533;&#674;&#65533; i&#65533;&#65533;&#65533;bu:&#65533;&#65533; &#65533;6+&#65533; &#65533;"&#65533;rj&#65533;&#65533;0&#65533;<&#65533;&#65533;>&#65533;&#65533;PS&#65533;Fu&#1179;&#65533; &#65533;7&#65533;&#65533;jW&#65533;&#65533;9uF. (&#65533;XbX}&#65533;Z1@|&#65533;H&#889;&#65533;&#65533;J&#65533;&#65533;&#65533;w&#65533;h&#65533; &#65533;_R&#65533;&#65533;2{u&#431;&#65533;q;&#65533;&#65533;0&#65533;&#1253;Qb*&#565;(h-&#65533;D&#65533;&#65533;K&#65533;+e$&#65533;e&#65533;U*p&#65533;f&#65533;g&#65533;1&#65533;&#615;SKKB&#65533;q!!&#65533;&#65533;&#65533;&#65533;&#65533;P(&#65533;r&#65533;&#65533;&#65533;&#65533;U&#65533;&#65533;$&#65533;VgN'&#65533;&#65533;i&#28829;&#65533;&#65533;*&#65533;B`Zj&#65533;&#65533;&#65533;\l&#65533;&#65533;`3&#65533;Si&#65533;Zh&#65533;&#65533;&#65533;&#65533;#%&#65533;\<&#65533;Q~b{&#65533;&#65533;&#65533;&#65533;&#65533;m-Z#&#65533;&#65533;&#65533;&#65533;`[Dze=&#65533;{&#65533;"/6&#65533;X&#65533;L0Wcn&#65533;&#65533;7&#65533;Qd&#65533;	&#65533;x;cR&#65533;hU&#65533;v*:&#65533;&#65533;~&#65533;&#65533;;6S&#65533;&#65533;&#65533;&#65533;&#65533;&#65533;`&#65533;&#65533;&#65533;&#65533; &#65533;&#65533;&#65533;&#65533;!kR&#167;&#65533;&#65533;|r&#65533;W{)`&#65533;&#65533;&#65533;&#65533;*&#65533;b`>&#65533;&#65533;&#65533;&#65533;&#65533;&#1722;&#65533; &#65533;&#65533;{&#65533;'&#65533;E&#65533;rOH&#65533;AE &#65533;&#65533;8&#65533;&#65533;o&#65533;&#65533;2
"+P&#65533;&#65533;&#65533;&#65533;&#65533;&#65533;&#65533;&#256;&#65533;%&#65533;	&#65533;#&#65533;&#65533;&#583;3&#65533; &#65533;7C~%b&#65533;&#65533;&#65533;&#65533;;b&#65533; =+R&#65533;*&#65533;&#65533;&#65533;U&#65533;)&#65533;&#65533;R31&#65533;&#65533;B&#65533;yHc&#65533;(&#65533;"z"&#65533;!&#1361;3`&#65533;&#65533;)&#65533;j&#65533;A]&#65533;;&#65533;}x&#65533;&#65533;3w&#65533;&#65533;&#65533;]2I&#65533;a*`&#65533;yV&#65533;`&#65533;&#65533;&#65533;<\&#65533;&#65533;&#65533;&#65533;%RCn&#65533;&#65533;S&#65533;r&#65533;&#65533;Z&#65533;Wo&#65533;/&#65533;&#65533;e&#65533;&#65533;&#65533;j3lm#&#65533;&#65533;&#65533;)&#65533;&#65533;n&#65533;H&#65533;&#65533;I&#65533; &#65533; <&#65533;&#65533;&#65533;&#65533;&#65533;[&#65533;&#65533;D&#65533;&#65533;Q12e&#65533;/&#65533;&#65533;+&#65533;x*re&#65533; @&#65533;&#65533;v{&#65533;&#65533;$&#65533;&#65533;&#65533;&#65533;&#65533;R&#65533;&#65533;&#65533;&#65533;P&#65533;V&#65533;&#65533;&#65533;	+p&#65533;&#65533;&#1145;g&#65533;&#65533;z%&#65533;&#65533;&#65533;7&#65533;&#65533;;&#65533;a%v&#65533;&#555;	&#65533;v,mIm&#65533;&#65533;g
&#65533;&#65533;&#65533;&#65533;&#65533;;&#65533;Y&#65533;'&#65533;'&#65533;&#65533;J&#65533;&#65533;&#65533; &#65533;9&#65533;a&#65533;"]&#65533;Z&#65533;
1R&#1392;&#65533;/&#65533;&#65533;&#65533;3&#65533;f&#65533;I&#65533;r&#65533;jKt&#65533;&#65533;b)m&#65533;\&#65533;R&#65533;%J&#65533;2X&#41538;&#65533;4&#65533;yn&#65533;&#65533;<&#65533;t>&#65533;B&#65533;#&#65533;%&#65533;P&#65533;&#65533;\&#65533;5&#65533;&#65533;&#65533;d<&#794;&#65533;&#65533;i&#65533;&#65533;c&#65533;&#65533;C2P*&#65533;&#65533;&#65533;J&#65533;&#65533;G`1&#65533;&#65533;&M&#65533;[Q&#65533;\&#65533;u&#65533;fw&#65533;7&#65533;i&#65533;&#65533;&#369;z&#65533;&#65533;&#65533;x&#65533;,,P:p&#65533;&#65533;&#65533;
&#65533;|]!0&#65533;zhSS;&#65533;&#308; &#65533;&#65533;&#1755;&#65533;&#65533;&#65533;&#65533;&#65533;&#675;&#65533;{&#65533;&#65533;(n"&#65533;&#65533;&#65533;1&#65533;&#65533;&#65533;&#65533;M&#65533; Pk!&#65533;#&#65533;&#65533;&#65533;t&#65533;&#65533;&&#65533;	&#65533;l&#65533;Q&#65533;%}&#65533;&#65533;&#65533;b]!&#695;&#65533;W&#65533;S&#1815;&#65533;s&#65533;$[&#65533;&#65533;&#65533;&#65533;%&#65533;&#65533;<i(&#65533;&#65533;&#65533;O&#65533;u&#65533;N(&#65533;&#65533;&#538;&#65533;%&#65533;&#65533;&#65533;
[&#1873;&#65533; &#65533;a&#1312;&#65533;xH&#65533;&#65533;&#65533;YsA&#16897;&#65533;8u&#65533;&#65533;*v&#65533;&#65533;D^&#65533;f Y&#65533;&#65533;K&#65533;&#801;\ay&#65533;(f&#65533;(	&#1354;G &#65533;&#65533;,j&#65533;W&#65533;&#1354;&#65533;&#65533;	 &#65533; &#65533;Dd&#65533;i&#65533;B&#65533;&#1197;	a&#65533;&#65533; u&#21213;&#65533;&#65533; &#65533;&#65533;a&#65533;l&#65533;&#65533;&#65533;T*&#65533;g&#65533;&#65533;bd&#65533;&#65533;&#149;?{M/&#65533;&#65533;&#65533;&#65533;1&#65533;&#65533;&#65533;8&#65533;b&#65533;&#65533;&#65533;&#65533;&#65533;`&#1832;&#65533;&#65533;&#65533;&#65533;&#65533;&#65533;&#65533;&#65533;@]&#65533;&#65533;l;&#65533;&#65533;&#1981;W&#65533;S5&#65533;&#65533;E&#65533;a&#65533;&#65533;&#65533;&#65533;&#65533;&#65533;s&#65533;\&#65533;&#65533;&#65533;n&#65533;&#65533;tcfw&#65533;Q i90s&#65533;&#65533;[=&#835;&#65533;&#65533;&#65533; ]&#65533;&#991;&#65533;&#65533;y&#65533;&#65533;&#65533;&#65533;HOiC&#65533;\~&#65533;&#65533;&#65533;&#65533;&#65533;&#65533;M&#65533;&#65533;E&#65533;?f&#65533;_R&#65533;n&#65533;&#65533;"&#65533;! $&#65533;3 ^&#65533;G~.&#65533;	&#65533;`&#65533;&#65533;RF-&#65533;&#65533;'-&#65533;$&#326;S&#65533;&#65533;+&#65533;&#65533;%a&#65533;&#1091;&#65533;&#850;))&#65533;uv&#1345;}&#65533;?&#65533;"PN&#65533;0&#65533;&#65533;&#65533;&#65533;n&#65533;&#65533;&#895;cX3&#65533;(&#65533;&#65533;&#65533;&#65533;&#65533;T&#65533;&#65533;&#65533;&#65533;&#65533;75&#65533;&#65533;::&#65533;&#65533;&&#65533;bnR&#65533;r:W&#65533;&#65533;&#65533;&#65533;d&#387;#&#65533;n&#65533;
&#65533;&#65533;W&#1569;&#65533;.S&#65533;'&#65533;_u{&#65533;&#65533;b&#65533;&#357;c&#65533;&#65533;&#65533;T&#65533;C!&#65533;d-z&#65533;R&#65533;H&#65533;-U&#65533;&AW 1&#970;&#65533;s" &#65533;R)&#65533;  @&#65533;&#615;d&#65533;&#65533;&#65533;&#65533;&#65533;x9&#65533;&#198;&#65533;s@&#65533;\&#65533;&#65533;6&#65533;&#65533;&#65533;G&#65533;&#65533;'&#65533;^*I&#65533;B)&#65533;&#65533;&#65533;$AG|!0&#65533;!&#65533;&#65533;"&#65533;
&#65533;&#65533;bH)&#65533;)&#65533;9
M &#65533;&#65533;&#65533;&#65533;&#65533;&#65533;*&#65533;!&#65533;wC&#65533;:&#65533;!T&#65533;v&#65533;"&#1571;%&#65533;&#65533;X&#344;BP7{\rbu^x&#65533;x>w&#65533;V!  s&#65533;&#65533;' 	p&#65533;})&#800;p&#65533;&#907;{TX&#65533;0xy&#65533;7>&#65533;QjK.] :eW&#65533;_Z&#65533;&#1689;&#65533;&#65533;&#65533;+&#65533;&#65533;0&#65533;&#65533;&#65533;&#65533;?&#65533;&#65533;-&#145;#&#65533;&#65533;,p&#188;-uBuE&#65533;l&#581;'&#65533;&#65533;&#65533;D&#65533;&#65533;d&#65533;f3F&#65533;&#65533;g;Aun&#1383;&#722;Q &#1352;	&#65533;8 &#286;0 &#65533;&#65533;&#65533;g&#65533;&#65533;&#65533;&#65533;&#65533;&#65533;&#65533;&&#65533;&&#65533;&#65533;) &#919;&#65533;>W&#1921;&#65533;f&#65533;&#65533;&#65533;&#65533;&#65533;6=$qE@&#65533;&#65533;=-&#65533;&#65533;&#65533;&#65533; +0|m&#65533;p&#65533;&#65533;&#65533;&#65533;&#65533;&#908;&#65533;&#65533;&#65533;&#65533;=&#65533;&#65533;v&#65533;&#65533;&#65533;&#65533;6g&#65533;&#65533;{&#65533;Jh&#65533;z#&#65533;&#65533;&#65533;&#65533;&#65533;&#65533;U&#65533;&#65533;&#65533;AeuR-rbOq[7&#65533;&#65533;{&#938;&#65533;a&#65533;&#65533;,f&#65533;&#65533;&#800;&#65533;&#65533;&#65533;	. &#65533;&#65533;`&#65533;&#65533;Z&#65533;&#65533;@&#65533;&#65533;$&#65533;&#65533;&#65533;&#65533;&#65533;O&#65533;tJ&#65533;&#65533;&#65533;i&#65533;0&#65533;&#65533;&#65533;Z&#65533;&#65533;5  
B??B&#65533;?7&#65533;&#65533;&#65533;&#65533;&#65533;&#65533;&#65533;&#65533;&#65533;&#65533;&#65533;&#65533;&#65533;&#65533;&#65533;!&#65533;&#65533;&#65533;&#65533;&#65533;&#65533;&#65533;&#65533;,&#65533;&#65533;&#65533;&#65533;&#65533;&#65533;&#65533;&#65533;&#65533;&#65533;&#65533;&#65533;&#65533;&#65533;&#65533;&#65533;&#65533;&#65533;&#65533;&#65533;&#65533;+&#65533;	&#65533;B&#65533;&#65533;&#65533;&#1420;&#65533;&#65533;&#65533;&#65533;&#65533;&#65533;&#65533;&#65533;&#480;&#65533;&#65533;&#65533;&#65533;&#65533;&#65533;&#65533;&#231;&#426;&#1026;&#65533;	&#65533; &#65533;&#65533;&#65533;&#65533;&#65533;&#65533;&#65533;&#65533;f@&#65533;&#65533;&#65533;:&#65533;3&#1408;&#324;x&#65533; &#65533;&#65533;&#65533;.&#65533;&#65533;&#65533;&#65533;P&#65533;&#65533;&#65533;&#355;(OYBM&#65533;&#65533;&#65533;S &#65533;&#65533;@G7 R&#65533;&#65533;7&#65533;&#65533;]&#65533;&#65533;&#65533;XH&#65533;@&#65533;
&#65533;J&#1657;S&#65533;&#65533;K&#65533;H&#65533;&#65533;~ &#65533;!&#65533;I&#65533;`&#65533;J&#65533;&#669;&#65533;y&#808;'-f&#65533;T&#65533;@ QWb&#65533;]&#65533;vb&#65533;`&#252;zM&#65533;B=i&#65533;h&#1452;)&#65533;G&#65533;&#65533;7&#337;&#65533;&#65533;&#65533;&#1014;&#65533;&#65533;&#65533;T&#65533;&#65533;&#65533;jnS8&#65533;&#65533;S'&#1005;
&#65533;V&#65533;&#65533;X&#1198;*T@&#65533;Z$&#65533;f&#65533;&#65533;b&#65533;&#65533;&#65533;&#65533;^G}&#65533;V&#65533;&#50800;QW&#65533;[&#65533;&#65533;p&#65533;&#1615;U&#65533;L&#65533;&#65533;&#65533;&#65533;ASI&#65533;6&#65533;&#65533;&#65533;&#65533;M&#65533;6&#65533;5	&#65533;_MX&#65533;&#65533;,&#65533;+&#65533;&#65533;&#65533;&#634;&#65533;)&#65533;Z&#65533;&#65533;*O&#65533;}&#65533;7&#65533;S&#1881;' j&#65533;A&#65533;&#65533;&#65533;&#65533;"&#65533;&#65533;&#65533;&#65533;H'&#65533;&#65533;W&#65533;&#65533;h&#65533;&#65533;`k=0&#1664;$&#65533;^i&#65533;&#1045;U=&#65533;4&#65533;m T&#65533;^&#65533;i`&#65533;7&#65533;&#65533;&#65533;:%&#65533;8&#65533;\&#65533;&#65533;&#65533;*P&#65533;&#65533;&#65533;&#65533;F&#65533;&#65533;!&#65533;T&#479;]&#65533;-&#65533;J@&#65533;&#65533;&#65533;,&#65533;p&#65533;P&#65533;&#65533;e&#65533;$&#65533;&#65533;&#65533;]WE&#65533;&#65533;&#65533;T&#1355;&#65533;&#65533;T&#65533;']~)&#65533;0&#65533;e&#65533;R{&#65533;<b&#65533;&#65533;}&#65533;&#65533;&#65533;&#65533;&#65533; K&#65533;&#65533;B&#65533;&#65533;5&#65533;&#65533;&#65533;t&#65533;
&#65533;)&#65533;&#65533;c&#65533;D&#65533;&C&#65533;N,&#65533;H&#65533;?S&#65533;i&#65533;#&#65533;&#65533;&#597;<R&#65533;*&#65533;&#65533;&#65533;$&#65533;&#65533;@?7 y&#65533;&#65533; DxMV&#65533;&#65533;9&#65533;&#1544;&#65533;Cp&#65533;RA
[&#65533;B&#682;&#65533;&#65533;&#65533;&#65533;i&#65533;&#65533;yDs&#65533;S&#65533;
"fu	&#65533;f&#65533;&#65533;&#65533;&#65533;v&#65533;&#65533;&#10227;&#806;[&#65533;l4#dA&#65533;@SS&#65533;&#65533;R&#65533;&#65533;!&#65533;&#1775;&#65533;^&#65533;Ab&#1066;&#65533;-&#65533;NK&#65533;:&#65533;&#1810;&#65533;-q-&#65533;j&#65533;`&#65533;@d&#65533;&#65533;&#65533; &#65533;&#65533;+&#65533;;r$?&#65533;U+&#65533;&#65533;&#47752;&#65533;&#65533;&#65533;8vqLG6&#65533;&#65533;&#65533;&#65533;&	h;~&#65533;&#65533;&#65533;3&#65533;&#65533;<@&#65533;,,&#65533;&#65533;&#65533;q)&#65533;&#65533;&#65533;].&#1958;1~&#65533;a+&#65533;65&#65533;&#65533;&#65533;$&#65533;&#65533;$Od&#65533;*&#65533;&#65533;1m&#65533;M&#65533;&#65533;&#1536; H&#65533;&#37223;nr&#65533;&#65533;,|)-Q?S=g&#65533;&#65533;\&#65533;&#65533;&#65533;&#65533;u&#65533;&#65533;M&#65533;.r&#65533;&#65533;&#65533;K&#65533;r&#65533;&#65533;&#65533;l&#65533;&#44297;]\&#65533;K&#65533;M&#65533;i&#65533;&#65533;njje*o&#65533;&#65533;/&#65533;w&#65533;i&#65533;/&#65533;1Z&#65533;&#65533;F&#65533;	&#65533;!&#65533;&#65533;&#65533;KG^&#65533;&#65533;vcS&#65533;\&#65533;&#65533;9&#65533;j&#1054;&#65533;&#788;&#65533;{]&#65533;&#65533;3&#65533;&#65533;&#65533;&#65533;&#65533;[&#65533;u&#1154;	Y>&#65533;&#65533;&#65533;|m&#65533;.&#65533;<&#65533;H&#65533;{&#65533;&#65533;:&#65533;&#65533;6&#65533;&#65533;&#65533;&#65533;&#65533;i&#65533;-&#1655;&#65533;~M&#409;	&#65533;&j&#65533;&#827;y&#1369;jr&#65533;8%&#65533;&#65533;v&#65533;&#65533; n&#65533;&#65533;#&#65533; b&#65533;&#65533;gN&#65533;&#65533;OS&#65533;&#65533;&#65533;&#65533;Z1 &#65533;|&#65533;{&#65533;0&#65533;0&#65533;P&#65533;&#65533;,&#65533;S B&#65533;Jd&#65533;y&#65533;&#647;L&#65533;&#65533;&#65533;&#65533;&#65533;B&#65533;2X"O&#65533;z&#768;&#65533;R&#65533;&#65533;&#65533;&#65533;%&#1295;&#65533;&#65533;@&#65533;t&#65533;#;&#65533;&#65533;.>&#65533;~&#65533;&#65533;@&#65533;hX&#65533;.&#65533;cA&#65533;&#65533;%&#65533;&#65533;Y&#65533;&Za>Dp&#65533;&#65533;C&#65533;p"=&#65533;&#65533; @+&#65533;`&#65533;c&#65533;{!&#65533;&#65533;&#65533;&#65533;&#65533;&#65533;=&#65533;"&#65533;&#65533;p"&#65533;`&#65533;mkd&#65533;&#65533;&#65533;&#65533;4L"&#65533;@FL&#65533;&#65533;&#65533;[&x&#65533; \H!&#65533;hF?EL&#65533;&#65533;)&#65533;LD c&#65533;&#65533;&#65533;&#65533;:&#65533;&#65533;)&#65533;H&#65533;&#65533;F,&#65533;&#65533; &#65533;R&#65533;pB&#65533;&#65533;T&#65533;&#65533;tY&#65533;&#65533;&#65533;&#65533;O1&#65533;&#1472;H-&#65533;u&#65533;&#65533;V&#65533;D&#65533;h&#65533;&#65533;e&#65533;RL&#65533;&#65533;&#65533;.&#65533;&#65533;&#65533;d*9&#65533;&#65533;{<&#65533;&#65533;K&#65533;&#65533;&#65533;K&#65533;qGh&#65533;	&#65533;&#65533;g&#65533;&#65533;0O &#65533;L&#65533;&#65533;er&#65533;z&#65533;3&#65533;&#65533;&#65533;:&#65533;&#65533;M&#65533;co&#65533;HJ%&#65533;&#65533;&#893;&#65533;?&#65533;O&#65533;&#65533;3&#65533;sB0 &#65533;&#65533; `D&#65533;p5&#65533;(;& &#65533;&#65533;&#65533;&#65533;&#65533;&#65533;*&#65533;&#65533;}`&#65533;ID&#65533;&#1387;H&#65533;F&#65533;5&#65533;&#65533;;V&#65533;&#65533;&#65533;&#65533;&&#65533;&#65533;7a(N &#65533;&#65533;2&#331;&#65533;`&#65533;&#65533;D}"&#65533;&#65533;D
@%&#65533;&#653;.(&#65533;&#65533;PR&#65533;< &#65533;I;&#1578;v&#65533;&#65533;u&#65533;&#65533;&#65533;n&#65533; B]C-4&#1094;S&#65533;ZSb&#65533;&#65533;&#65533;Oa(&#65533;:&#65533;4&#65533;9&#1183;&#65533;&#65533;:&#65533;&#65533;k&#65533;Y&#65533;&#65533;2P&#65533;&#65533;U@&#65533;&#65533;&#65533;&#65533; 1W7udK$Xd&#65533;&#65533;&#65533;(&#65533;p&#65533;F&#65533;;hK_&#676;{&#65533;P\	&#65533;&#65533;&#65533;&#65533;u&#65533;%&#65533;0&#65533;&#65533;X4T&#65533;&#65533;&#65533;@&#65533;J&#65533;&#65533;&#562;uI,&#65533;&#65533;&#65533;n&#65533;Rqr&#65533;&#65533;
&#65533;&#65533;n"&#65533;u&#65533;2m"&#65533; &#65533;&#65533;]'&#65533;]c&#65533;+I&#1061;2&#65533;&#65533;&#65533;`&#65533;L&#65533;&#65533;PAM
o&#65533;R't<`&#65533;&#65533;.j*0VU&#65533;c&#65533;9`&#65533;&#65533;&#65533;S{Y&#65533;?D&#65533;&#65533;.5&#65533;&#65533;(&#65533;|&#65533;A&#65533;&#65533;&#1795;&#65533;~&#65533;&#579;n&#65533;X&#65533;q&#65533;E&#65533;&#65533;Y&#65533;&#65533;&#65533;B &#65533;&#65533;&#514;&#65533;&#65533;KbP&#65533;&#65533;&#65533;&#65533;&#65533;&#65533;&#65533;L&#65533;&#65533;&#65533;&#65533;&#65533;&#65533;_y&#65533;&#65533;&#65533;&#65533;&#65533;&#65533;#.J&#65533;&#65533;+|&#65533;N&#65533;0&#65533;&#65533;A`&#65533;l&#65533;&#65533;Y&#65533;`&#65533;W&#65533;~&#65533;9&#65533;jrL&#65533;!d&#65533;DtS&#65533;&#65533;&#65533;&#65533;&#65533;v&#65533;&#65533;5&#65533;q"&&#65533;&#65533;&#65533;&#65533;&#65533;3*r&#65533;ea&#65533;&#65533;&#65533;lj&#288;tS&#65533;p&#65533;(&#65533;&#65533;&#836;&#968;&#65533;&#65533;x&#65533;&#65533;&#1109;uh.&#65533;&#65533;&#65533;'&#65533;qz&#65533;&#65533;@?Pb^&#65533;x&#65533;>*x&#871;&#65533;&#705;&#65533;&#65533;`l&#65533;nf!&#65533;&#65533;&&#65533;&#65533;&#65533;
38&#65533;&#65533;+&#65533;d&#65533;9&#65533;&#426;&#65533;-&#65533;{&#65533;&#65533;R&#65533;M&#65533;E&#65533;8&#65533;Z&#65533;A&#65533;&#65533;&#921;&#65533;&#65533;&#65533;&#65533;&#65533;f&#65533;&#65533;&#65533;&#65533;(&#65533;>[}x&#65533;3&#65533;&&#65533;&#65533;&#65533;
`&#65533;W&#65533;J9&#65533;&#65533;H k&#65533;&#65533;3&#65533;&#65533;*t#e&#65533; &#65533;&#65533;I6S&#65533;&#65533;|x&#65533;A,&#65533;A&#65533;&#65533;M^{&#65533;_g&#65533;/&#65533;&#65533;.&#65533;$&#65533;&#65533;&#65533;&#1150;n:&#65533;&#65533;&#65533;&#65533;4&#65533;(&#65533;$&#65533;&#65533;&#1102;xj&#65533;&#65533;:&#65533;&#65533;Db{&#65533;J&#65533; &]&#65533;^Ny	&#65533;&#65533;3&#65533;]S&#65533;]&#65533;B&#65533;q&#65533;&#65533;&#65533;:&#65533;H&#65533;QYh7&#65533;Q&#65533;&#65533;&#65533;Tn&#65533;s&#65533;&#65533;&#65533;&#65533;q&#918;&#65533;&&#65533;}+&#65533;G&#65533;&#65533;&#65533;q&#65533;&#65533;&#1157;N&#65533;&#65533;0pJ&#65533;&#65533;&#65533;.q_u&#65533;i&#65533;F&#65533;&#65533;&#65533;&#65533;&#65533;&#969;&#65533;n&#65533;&#65533;&#65533;=&#65533;o&#65533; (<Zm23&#65533;&#65533;+`&#65533;&#65533;T&#65533;&#65533;3JU&#65533;f+c'&#65533;&#65533;m=&#65533;9&#65533;D@&#65533;]&#65533;&#65533;l&#65533;r&#65533;&#65533;&#907;W&#65533;&#65533;&#65533;&#65533;&#65533;{(YB=;w/}B&#65533;&#65533;B]'&#65533;<&#65533;6&#65533;&#65533;| M&#65533;&#65533;&#65533;&#65533;; &#65533;&#65533;&#65533;&#65533;&#65533;MCF&#65533;|&#65533;Y&#65533;&#65533;&#65533;p&#65533;&#65533;t&#65533;&#65533;&#65533;@~&#65533;&#821;h|&#65533;&#65533;&#65533;&#65533;&#65533;%M&#1954;p<&#65533;6W?&#65533;$&#65533;cdx&#65533;&#65533;&#65533;&#65533;u&#65533;&#65533;ja&#65533;&#65533;&#65533;&#65533;i&#65533;&#65533;&#65533;&#65533;&#65533;.|&#65533;t&#65533;&#65533;&#65533; &#65533;&#65533;]9}2~J&#65533;&#65533;v&#65533;&#65533;AX&#65533;&#65533;&#65533; &#65533;4m&#65533;&#65533;d&#65533; &#65533;w&#65533;'&#65533;~&#65533;&#65533;72xb&#65533;&#65533;?i'3&#65533;&#65533;&#65533;V&#65533; (&#65533;T<z&#65533;G&#65533;&#65533;E-2&#65533;w&#65533; 8&#65533;0D&#65533;gjc&#65533;&#65533;uc5 &#65533;aq&#65533;
)&#65533;_&#65533;PH:&#65533;{&#65533;&#65533;8&#65533;&#65533;,)ui&#65533;>I&#65533;Is&#65533;&#65533;a&#65533;&#65533;l`&#65533;P'z&#65533;&#65533;&#65533;<GcPs$&#65533;P &#65533;&#65533;5&#65533; &#65533;%&#65533;&#65533;&#65533;0e&#65533; j&#65533;&#65533;&#65533;P&#65533;1v&#65533;3M&#65533;\&#65533;q0h!s4&#65533;&#65533;&g&#65533;&#1429;M&#65533;aS&#65533;D&#65533;&#65533;e&#65533;	&#65533;&#65533;&#65533;I?&#65533;&#65533;&#65533;G&#65533;&&#65533;&#65533;&#65533;A&#453;&#65533;&#65533;=&#65533;4~ 	sE&#65533;&#65533;9w&#65533;m&#65533;Co&#65533;&#65533;2&#65533;1e[N"&#65533;&#65533;c&#65533;&#65533;&#65533;p &#65533;Ha!E&#65533;^62\&#65533;1U^x. 4gaw&#65533;&#65533;,4"&#65533;Ghb&#65533;o&#65533;if&#65533;&#65533;&#65533;+&#4357;&#65533;&#65533;g&#65533;&#65533;&#65533;pO&#65533;@aN&#65533;w&#1936;?&#65533;&#65533;<&#65533;*&#65533;&#65533;%&#65533;?b&#65533;&#65533;&#65533;3&#65533;e_2- 1&#65533;d&#65533;w&#65533;rT1v^=TQ#&#526;kv&#65533;&#150;&#65533;&#65533;fz&#65533;@%9&#65533;	(&#65533;*`&#65533;m&#65533; qt&#65533;x&#65533;1&#65533;k3O`]&#65533;&#65533;t&#65533;dZr;yeQ$&#65533;`&#65533;&#65533;r C6.&#65533; &#65533;&#65533;&#65533;0 3 O38M&#65533;4Cp&#65533;&#65533;p&#65533;7 A 
BWiv&#65533;@&#65533;^&#65533;&#65533;
+ -&#65533;q
pA&#65533;&#65533;&#65533;36S&#65533;-0ej&#65533;&#65533;9&#65533;;>&#65533;fq&#65533; @0dx&#65533;/M&#65533;;&#65533;&#65533; &#65533;&#65533;&#65533;&#65533;..&#65533;&#65533;&#65533;e&#65533;L4A&#65533;&#65533; j&#65533;&#65533;p }&#65533;8j&#65533;&#65533;"1i&#65533;$TI5&#65533;H&#65533;&#65533;q? &#65533;&#65533;[ p#&#65533;&#65533;T&#65533;d&#65533;p&#65533;&#65533;>=&#65533;&#65533;&#65533;&#65533;&#65533;&#65533;p,_r0I&#65533;s &#65533;&#65533;Wh&#65533;&#65533;b+r&#65533;&#65533;yv6&#65533;"t=IPm&#65533;wY&#65533;'GP&#208;&#65533;M&#65533;	&#65533;&#65533;^&#65533;&#65533;
&#65533;&#65533;Ge&#65533;&#65533;&#65533;&#1549;(&#65533;;0&#65533;&#65533;*&#65533;w~{w&#65533;&#65533;&#65533;gWra&#65533;y&#65533;&#65533;&#65533;&#65533;&#65533;y`#&#65533;&#65533;@S44&#65533;&#65533;&#65533;`{&#65533;&#65533;+ &#65533;`k&#137;q) &#65533;*&#65533;YN&#65533;a&#65533;&#65533;XGC&#65533;&#65533;&#65533;q&#65533;:&#65533;&#1055;&#65533;&#65533;dj3&#65533;&#65533;9&#65533;U&#65533;&#65533;&#65533;&#65533;&#65533;`&#65533;#&#65533;9*&#65533;&#65533;.?&#65533;*&#65533;S &#65533;I&#65533;&#65533;Zx2h&#25572;d&#65533;/g&#65533;&#65533; e${&#65533;-e&#65533;(1&#65533;x&#65533;&#65533;)&#65533;3d&#1753;A@'&#65533;&#65533;G" &#65533;&#65533;&#65533;!&#65533;&#65533;7&#65533;xz&#65533;&#65533;&#65533;5&#1356;S&#65533;&#65533;YA&#65533;&#65533;w&#65533;` {TQ&#65533;&#65533;-`&#65533;	: 
&#65533;Q&#65533;&#65533;&#65533;QX&#65533;&#65533;'&#65533;&#65533;&#65533;&#65533;\i&#65533;&#65533;/&#65533;$&#65533;"&#65533;&#65533;/&#65533;(%v&#65533;N&#65533;&#65533;b&#2004;+&#65533;b &#65533;&#65533;&#65533;0&#65533;Ux &#65533;&#65533;&#65533;5&#65533;dq9&#65533;,	&#65533;&#65533;3&#65533;L1d,$&#65533;\&#65533;dY&#65533;F&#65533;WO&#1590;y&#65533;@&#65533;7&#65533;<&#65533;uS&#65533;I\kq[y&#65533;	 &#65533;WC&#65533;SYa&#65533;dCf&#65533;s&#65533;h#&#65533; Co"ur-&#65533;&#65533;&#65533;C&#268;fr}&#65533;9&#65533;&#1570;&#65533;&#65533;H&#65533;&#65533;&#65533;8-&#65533;&#65533;
0EIT&#65533;:yez:&#65533;&#65533;*\&#65533;|%p&#65533;zgN&#65533;S&#65533;L&#65533;&#65533;&#65533;vq&#65533;N%&#65533;lf&#65533;w&#41263;&#65533;&#65533;&#65533;%&#65533;&#65533;	&#65533;&#65533;n&#65533;p&#65533;J  1&#65533;x&#65533;	d&#65533;2]&#65533;ff&#65533;A:&#65533;&#65533;~RqT&#65533;&#65533;[!&#65533;anx&#65533;U0{&#65533;&#65533;&#1113;&#65533;q
@ &#65533;E&#65533;&#65533;|&#65533; &#65533;&#65533;g&#65533;&#65533;'K&#65533;L&#65533;A&#65533;IDEY&#65533;&#65533;&#65533;&#65533;5"^'\&#65533;&#65533;n&#65533;&#65533;&#65533;&#65533;a&#65533;&#65533;&#65533;&#65533;A&#65533;U&#65533;&#65533;8&#65533;&#65533;
M&#65533;&#65533;&#65533;&#65533;cB [w&#65533;&#65533;Cd&#65533;N&#65533;"l&#65533;4a\&#65533;'	y
.&#65533;K&#65533;&#65533;&#65533;% )E&#65533;
&#1865;
&#65533;G&#65533;i &#65533;&#1311;8*&#65533;p&#65533;7&#65533;[&#65533;iq&#65533;&#65533;3&#65533;&#65533;W=&#65533;'&#65533;cg&#65533;&#65533;&#65533;&#65533;&#65533;;{&#65533;&#65533;&#65533;&#65533;&#65533;&#65533;&#65533;&#65533;&#65533;&#65533;! }/&#65533;6&#65533;}&#1778;~&#65533;3}&#65533;&#65533;&#65533;&#65533;	:&#65533;k&#65533;&#65533;jo&#1089;&#65533;&#675;&#65533;&#65533;K&#65533;&#65533;"&#1362;&#65533;&#65533;x&#65533;&#65533;&#65533;{&#65533;&#65533;&#1172;&#65533;&#65533;&#65533;&#65533;&#65533;&#65533;&#65533;&#65533;jrl1'r&#65533;&#65533;nkH&#65533;9&#65533;&#65533;2&#65533;Bq&#65533;&#65533;
H&#65533;&#65533;&#40077;&#1090;&#65533;&#16074;&#65533;&#65533;&#65533;&#65533;&#65533;Y&#65533;1&#65533;B&#65533;&#65533;I &#65533;i0t(&#65533;:&#65533;&#65533;h&#65533;&#65533;5&#65533;w.&#65533;}&#65533;G&#65533;"l&#65533;&#65533;
lU&#65533;;&#65533;&#65533;&#65533;&#65533;&#65533;&#65533;t&#65533;<I;&#65533;/&#65533;t,&#65533;&#65533;&#65533;&#65533;&#65533;B&#65533;S+h &#65533;&#65533;$	&#65533;d01',&#65533;&#65533;&#65533; u+&#65533; &#65533;&#65533;&#65533;Z&#65533;&#65533;&#65533;%)&#65533;&#65533;&#35416;&#65533;[&#1685;&#65533;&#65533;&#65533;&#65533;Y&#65533;&#65533;&#65533;?J5Lt&#65533;p&#65533;[~!&#65533;pI&#65533;J&#65533;@K&#65533;bw1J&#65533;&#65533;&#65533;&#65533;&#65533;&#65533;&#65533;&#65533;&#65533;&#65533;&#65533;t9&#65533;XH.&#65533;&#65533;&&#65533;&#65533;5.&#65533;P&#65533;&&#65533;&#65533;R&#65533;&#65533;T[LA.&#65533;HU
C&#65533;f: &#65533;&#65533;"B|?&#65533;&#65533;\&#65533;X5&#65533;&#65533;1nm&#65533;&#65533;r?@
p1<&#65533;S&#65533;;&#65533;&#65533;&#65533;&#65533;O&#65533;&#65533;+&#65533;+&#65533;&#65533;&#65533;s&#65533;&#65533;&#65533;&#65533;6&#65533;&#65533;&#65533;&#65533;&#65533;&#65533;w&#65533;0&#65533;-&#65533;&#65533;&#65533;t^c&#65533;&#65533;&#65533;&#65533;j&#65533;&#65533;i5&#65533;yq@2&#65533;s&#65533;	&#65533;$&$&#65533;s&#65533;&#65533; &#65533;&#65533;#&#65533;Ea&#65533;o&#65533;&#65533;,&#65533;`&#65533;&#65533;)&#65533;a&#65533;	S&#65533;2=@>0&#65533;&#65533;&#1436;&#65533;&#65533;&#65533;D&#65533;&#65533;VcC+3&#65533;&#65533;&#65533;&#65533; H&#65533;<t&#65533;&#65533;&#65533;aY&#65533;&#65533;Uci8]&#65533;<&#65533;&#197;%&#65533;
M&#65533;c&#65533;&#65533;ac3&#65533;&#65533;1&#65533;&#65533;&#65533;&#65533;&#65533;e&#65533;&&#65533;>&#65533;&#65533;q1o&#65533;&#65533;&#65533;zA&#65533;:&#65533;g&#65533;&#65533;
&#65533;## &#65533;&#488;&#65533;&#65533;A&#65533;&#65533;&#65533;6)&#65533;'&#19564;&#65533;pDy&#65533;ZzT o:N&#65533;&#65533;&#65533;&#721;o&#65533;&#65533;u%'&#65533;&#65533;-&#65533;&#65533;&#65533;&#65533;&#1655;p&#65533;&#65533;'&#65533;
&#65533;{&#1094;&#65533;`=&#65533;&#65533;P&#65533;&#65533;&#65533;T&#65533; P,&#65533;&#203;0'&#65533;	&#65533;
.p&#65533;&#65533;&#65533;3&#65533;i)&#65533;(86&#65533;8&#65533;V&#1397;&#65533;&#65533;vr&#65533;&#694;t&#65533; &#65533;&#65533;f k&#65533;zf&#65533;.&#65533;&#65533;&#65533;&#65533;j,&#65533;p&#65533;Dk&#65533;&#65533;$&#65533;&#1124;&#1145;&#65533;2R&#65533;j&#65533;6&#65533;&#65533;&#65533;:&#65533;&#65533;&#65533;m&#51304;"d&#65533;&#65533;5&#1133;&#65533;&#65533;&#65533;_&#65533;| aQw&#65533;&#65533;&#65533;Tj&#65533;
*&#65533;9&#65533;n&#65533;&#65533;&#65533;&#65533;&#65533;`&#65533;&#65533;\PU&#65533;&#65533;&#65533;`&#65533;
&#65533;Z&#65533;}&#65533;&#65533;&#65533;E&#65533;&#65533;&#65533;&#65533;!c&#65533;1<
^|&#65533;?&#65533;b&#65533;r&#65533;&#65533;~&#136;&#537;}p:&#65533;&#65533;q&#65533;&#65533;&#65533;&#1512;&#65533;&#65533;!
&#65533;&#65533;&#65533;&#65533;&#65533;&#65533;&#65533;&#65533;&#65533;<&#65533;&#65533;S4&#65533;s!0$&#65533;&#65533;&#65533;&#65533;&#65533;1S3c&#65533;q&#837;&#65533;&#1823;7&#65533;&#65533;&#65533;'}&#65533;&#65533;&#65533;&#1247;&#65533;m&#65533;T3#&#65533;ew&#65533;&#65533;'bw&#65533;&#65533;&#65533;!I&#65533;&#65533;M3&#65533;&#65533;&#65533;DKr2i&#65533;2b-&#65533;&#65533;6&#65533;x&#65533;cK&#65533;B&#65533;&#65533;4&#65533;&#65533;&#65533;
&#65533;&#65533;&#65533;A&#65533;&#65533;&#65533;&#65533;J&#65533;#p ]&#65533;I&#65533;>&#65533;  #z+0&#65533;&#65533;7 /&#65533;o%&#65533;&#65533;&#65533;/gk)&$S&#65533;&#65533;t&#65533;&#65533;i&#65533;!&#65533;&#65533;TK&#65533;,&#65533;  f &#65533;&#65533;#&#65533;N&#65533;{&#141;&#65533;&#65533;&#65533;&#65533;&#65533;&#1108;B&#65533;D[&#367;&#65533;a"Pm3&#65533;`&#65533;&#65533;	+&#65533; ih&#65533;&#65533;#&#65533;'&#65533;		&#65533;k&#65533;&#65533;M<&#65533;&#65533;P&#65533;z&#65533;#6&#65533; R0&#65533;&#65533;&#65533;kq'&#65533;&#65533;&#65533;&#65533;&#65533;
&#65533;-$e&#65533;c&#65533;TJ&#65533;&#65533;&#1034;&#65533;&#65533;@ek&#65533;@W&#65533;&#65533;%&#65533;&#65533;&#65533;&#65533;9 sHR/&#65533;&#65533;&#65533;q&#65533;A2m&#1954;&#65533;&#65533;&#65533;b&#36182;&#65533;&#65533;&#65533;&#65533;&#65533;d&#65533;+&#65533;.]&#65533;&#65533;&#65533;d&#65533;&#65533;f&#65533;&#65533;&#65533;&#65533;&Z&#65533;&#65533;$&#65533;&#65533;1&#65533;7&#65533;{&#65533;E9&#65533;eL"&#65533;&#65533;>] |G&#65533;/r&#65533;&#65533;&#65533;s>1\&#65533;'T&#65533;&#65533;&#65533;*&#65533;Xy&#65533;,:B&#65533;'&#65533;&#65533;&#65533;&#65533;&#65533;I&#65533;  # H0/u+J&#65533;VB@E]E&#65533;&#1082;&#65533;&#65533;&#65533;&#65533;,&#65533;-p&#65533;&#65533;g F&#65533;&#65533;v&#65533;Y&#65533;&#65533;&#65533;I&#65533;A#`&#65533;	z&#368; &#65533;A&#65533;&#65533;{&#65533;~P_&#65533;&#65533;&#65533;&#65533;&#65533;5&#65533;&#65533;z&#65533;?&#65533;'&#65533;jZ&#65533;&#65533;o&#65533;&#65533;&#65533;&#1729;&#65533;c#}&#65533;>&#65533;k&#65533;:!(&#65533;&#65533;&#65533;&#65533;&#65533;GA&#65533;&#65533;V&#65533;&#65533;69^
q&#65533;8p&#65533; &#65533;&#65533;&#65533;A&#65533;zt&#65533;Jy&#65533;&#65533;&#65533;p&#65533;&#65533;BSW&#65533;&#65533;&#65533;&#65533;	&#65533;&#65533;&#65533;&#65533;i&#65533;&#65533;s&#65533;&#65533;p&#65533;&#65533;uA&#65533;%`&#65533;&#65533;&#65533;&#65533;&#65533;&#65533;c&#65533;&#65533;&#65533;i&#65533;&#65533;&#65533;c2&#65533;&#65533;-&#65533;&#577;|&#65533;1&#65533;b&#65533;&#65533;L&#65533;&#65533;&#65533;&#65533;&#65533;:S&#65533;&#65533; ZQ&#65533;W&#65533;D&#65533;&#65533;J)&#65533; &#65533;]dUt&#65533;&#65533;&#65533;&#65533;&#65533;&#65533;b&#1014;&#65533;
&#65533;&#65533;`&#65533;&#65533;&#65533;q9&#65533;&#65533;&#65533;B&#65533;&#65533;&#65533;&#65533;&#65533;+&#65533;&#65533;&#65533;&#65533;&#65533;&#65533;&#65533;&#65533;&#65533;&#65533; &#65533;&#65533; ?&#65533;&#65533; &#65533;!&#65533;,&#65533;&#65533;-1&#65533;&#65533;&#65533;&#65533;&#65533;&#65533;&#65533;&#65533;&#65533;&#65533;&#65533;&#65533;&#65533;&#65533;&#65533;&#65533;&#65533;&#65533;&#65533;&#65533;&#65533;&#65533;&#647;&#65533;&#65533;&#65533;&#65533;&#65533;&#65533;&#65533;&#1401;&#65533;55&#65533;&#65533;&#65533;&#65533;&#65533;&#65533;&#65533;&#65533;	?B?&#65533;?77BB7	
&#65533;&#65533;&#65533;&#65533;&#65533;&#65533;&#65533;&#65533;&#65533; A&#65533;`&#65533;&#65533;B&#65533;u&#65533;&#65533;&#65533;&#1955;*&#65533;-&#65533;&#1517;&#65533;&#65533;&#65533;&#65533;&#65533;&#65533;&#65533;Q&#65533;&#65533;&#65533; C&#65533;&#1336;c&#65533;&#65533;&#65533;PR&#65533;'.&#65533;L&#65533;&#1309;&#65533;&#65533;0A&#65533;x&#65533;8<5&#65533;F&#65533;F&#65533;&#65533;&#65533;&#1850;&#65533;&#65533;&#65533;&#65533;	&#65533;&#65533;&#65533;&#65533;&#65533;T&#65533;&#1587;&#65533;&#1387;&#65533;\\|@&#65533;Wd.&#65533;r&#65533;&#65533;
eTB&#65533;)&#65533;&#65533;,&#65533;&#65533;&#65533;I&#65533;`&#65533;&#65533;<t&#65533;n&#65533;d&#65533;&#65533;&#65533;&#65533;~%D&#65533;K&#65533;"H&#65533;&#65533;&#65533; L&#65533;P&#65533;&#65533;U&#65533;&#65533;&#65533;&#65533;1&#65533;{&#65533;8O&#65533;&#65533;&#65533; !&#65533;&#65533;&#65533; &#65533;b&#6657;&#65533;7(&#65533;{N&#65533;&#190;I&#65533;&#65533;&#65533;&#65533;&#65533;K&#65533;&#65533;S&#65533;&#65533;&#65533;H&#65533;}&#65533;&#65533;(D&#65533; &#65533;&#65533;(-&#65533;A&#65533;u&#65533;&#795;.&#65533;&#65533;~&#65533;%ggD&#65533;Z&#65533;O&#65533;&#65533;,&#65533;&#65533;&#65533;&#65533;&#65533;&#65533;&#65533;(&#65533; ^&#65533;,&#65533;o&#65533;@F&#65533;S&#65533;=&#65533;b~!w&#65533;L9yb`b@&#65533;D&#65533;&#65533;&#65533;h&#65533;RZ5`&#65533;5&#65533;rz&#65533;&#65533;&#65533; M&#65533;01X&#65533;M5&#65533;&#65533;&#65533;&#65533;`P&#65533;?5h&#65533;&#65533;*&#65533;&#65533;&#65533;&#65533;&#65533;&#65533;@<;&#65533;&#65533;&#65533;&#65533;&#65533;(P&#65533;&#65533;"&#65533;%i &#65533;&#65533; &#65533;'<&#65533;&#65533;e &#353;`<{&#65533;-&#65533;Z&#65533;&#65533;&#65533;&#65533;"&#65533;&#65533;&#65533;&&#65533;&#65533;&#65533;&#65533;&#65533;&#155;&#65533;&#65533;&#65533;f&#65533;&#65533;biBc&#65533;5#b&#65533;&#65533;?+&#65533;S&#65533;P &#65533;&#65533;<P&&#65533;dNUVeg&#65533;&#65533;$.q&#65533;I:&#65533;S&#65533;(&#65533;&#65533;	&#65533;&#65533;tl&#65533;&#65533;/>&#65533;&#65533;&#65533;2&#65533;&#65533;&#65533;&#65533;&#65533;f&#65533;&#65533;b
&#65533;&#65533;&#65533;&#65533;aG&#65533;+&#65533;hH&#65533;6J&#65533;t&#65533;&#65533;&#65533;&#65533;&#268;&#65533;Q&#65533;/2&#65533;&#65533;&#65533;[&#65533;p$ &#65533;&#65533;&#65533;RR&#65533;&#692;_=5&#65533;=&#65533;JH&#65533;O6
t&#65533;LT@&#65533;&#65533;&#65533;&#65533;&#65533;i&#65533;8&#65533;&#65533;T&#65533;c&#65533;&#65533;&#65533;&#65533;h&#65533;&#65533;:&#1583;&#65533;6k&#65533;"+&#65533;S&#65533;k+VT&#65533;k&#65533;&#65533;&#65533;m&#65533;&#65533;Ib&#65533;^&#65533;&#65533;&#65533;~&#65533;@s&#65533;+*&#65533;&#58634;XaF&#65533;!&#65533;&#65533;&#65533; &#65533;2.4 HT&#65533;1o&#65533;p!AX&#65533;tH&#65533;&#65533;4H&#65533;2&#65533;&#484;&#65533;twlP&#65533;&#65533; 1)8J	?&#1059;&#65533;&#65533;&#65533;$&#65533;O&#65533;ze$&#65533;D&#9404; ,F&#65533;o&#65533;At&#65533;	&#65533;&#65533;8&#65533;T&#65533;
[&#65533;&#65533;&#65533;z&#65533;N-&#65533;&#65533;&#65533;&#65533;p7&#65533;&#1221;4nHl &#65533;Jd&#65533;88&#65533;&#65533;&#65533;&#727;&#65533;~&#65533;&#65533;&#65533;D&#65533;&#65533;}w&#65533;3&#65533;&#65533; &#65533;|&#65533;&#65533;&#65533;&#65533;J&#65533;&#65533;&#285;O9&#65533;&#65533;?. &#65533;!&#974;<&#65533;m&#65533;&#65533;&#65533;h&#65533;af&#65533;$&#65533;&#65533;&#65533;&#292;z&#65533;c7&#65533;  W&#65533;=&#65533;'&#65533;&#65533;&#65533;&#65533;&#65533;'/&#65533;cI&#65533;&#65533;&#65533;/0T&#1031;&#65533;&#65533;+&#65533; &#65533;&#65533;	&#2004;&#65533;^,&#1110;W&#65533;=&#65533;&#65533;nR&#65533;JN&#644;&#65533;S&#65533; R_[&#65533;&#65533;&#65533;&#65533;)~&#65533;&#65533;
&#65533;&#214;Z&#65533;&#65533;C&#65533;&#65533;g&#65533;&#65533;?Fl&#65533;Q.tP#b &#65533; N&#65533;
&#65533;&#65533;^$&#65533;	&#65533;&#65533;&#65533;*&#65533;&#65533;&#65533;f&#65533;&#65533;t&#65533;PJ`&#65533;P @&#65533; &#65533;gmYZ&#65533;&#65533;*C&#65533; &#65533;SF
Gx-8&#65533;`&#65533;@&#65533;&#1259;&#65533;&#65533;M&#65533; &#65533;&#65533;0 &#65533;&#65533;&#65533;  0&#65533;A|&#65533;&#65533;/&#65533;,:&#65533;&#65533;i&#65533;&#65533;FI&#65533;&#65533;%&#65533;&#65533;p&#65533;&#65533;&#65533;&#65533;*Xu&#65533;# 2&#65533;*D&#65533;#&#65533;cEd<@YU&#1315;&#65533;~Q&#65533;J*C:X{"&#1080;&#65533;,xcP&#1026;&#65533; @7&#65533;&#65533;M&#65533;&#65533;*ir*g&#65533;%t&#65533;t&#65533;&#65533;1@"&#65533;&#65533;&#65533;4&#65533;&#65533;El4&#65533;jTm&#65533; &#65533;z&#65533;&#65533;&#65533;\`R$&#65533;	b&#65533;.-&#65533;rr9&#41296;&#65533;D&#65533;4-`c&#65533;G&#65533;S&#65533;Cl&#1817;0/&#65533;&#65533; &#65533; &#65533;b&#65533; {&#544;&#65533;&#21071;A&#65533;K&#65533;&#65533;-&#65533; &#65533;&#65533;|&#17364;&#65533;d&#65533;&#65533;&#65533;&#65533;g&#65533;D&#65533;jzrq&#65533;&#65533;&#65533;&#236;5&#65533;=VC&#65533;;F:qF&#65533;*J4d&#65533;)V&#65533;&#65533; B8< &#65533;dY&#65533;&#65533;=0&#1303;8R&#65533;s&#65533;&#192;&#65533;P&#65533;&#65533;!(v c&#65533;&#65533;&#65533;)&#65533;v&#1107;Y&#65533;h &&#1025;H&#65533;VS&#65533;&#65533;/&#65533;&#65533;	l&#65533;&#65533;&#65533;&#65533;&#65533;1&#65533;&#1393;&#65533;5&#65533; K&#65533;&#65533;^`&#65533;I%@7|+*U4j+mf&#65533;&#65533;&#65533;S &#65533;&#65533;&#65533;,&#65533;&#65533;"&#65533;&k4L&#65533;&#289;+T1 t@&#65533;&#65533; &#65533;&#65533;n9m 8&#65533;?D3 &#65533;@`&#65533;&#65533;>&#65533;&#65533;M(vn&#65533;CI&#65533;&#65533;v&#65533;a&#756;&#65533;S&#65533;|&#65533; &#65533;4WR4&#65533;&#65533;7J+`U&#65533;H&#65533;
oP&#65533;lT&#65533;&#65533;b&#65533;&#65533;&#65533;A&#65533; &#65533; 
2`&#65533;&#65533;#&#65533;"r&#65533;?&#65533;e\m;&#1476;T&#65533;&#65533;S&#65533;&#65533;&#65533;&#65533;&#65533;&#65533;!&#65533;g&#65533;J&#65533;&#65533;4=y&#65533;f2&#65533;r&#65533;&#65533;&#65533;&#65533;&#65533;s&#65533;&#65533;&#65533;  8&#65533;&#65533;`a4&#65533;8$L]&#65533;V`j%#&#65533;&#268;&#65533;&#65533;UA7&#65533;&#65533;"&#65533;Q&#65533; &#65533;&#65533;&&#65533;W(Y:&#65533;&#65533;[&#65533;H&#65533;&#65533;&#65533;!&#65533;[&#65533;N&#65533;&#65533;&#65533;@&#65533;"&#65533;&#65533;T&#65533;v&#65533;_&#453;@lf&#65533;5?.R&#65533;&#65533;&#65533;&#65533;z&#65533;&#1649;31&#65533;1C= z&#65533;&#65533;(`&#65533;&#65533;&#65533;{&#65533;&#65533;u&#65533;t*&#65533;:&#65533;T&#65533;&#65533;%&#65533;&#65533;]g&#65533;D[u&#65533; 2&#65533;&#65533;7&#65533;XrG&#65533;&#65533;&#65533;&#65533;&#65533;&#65533;&#65533;&#65533;n &#65533;b&#65533;P&#65533;;&#65533;&#65533;':&#65533;hO&#65533;w&#65533;P&#65533;&#65533;.i&#65533;&#65533;z&#65533;&#65533;%!&#916;.&#65533;&#65533;A&#65533;@&#65533;&#1117;GMj&#65533;&#65533;jG&#65533;&#65533;>++&#65533;&#65533;
&#65533;S&#65533;O&#65533; 	&#65533;&#65533;V&#65533;=Z&#65533;TS&#65533;&#65533;D%&#65533; &#65533;!&#65533;h&#65533;&#65533;&#65533;F&#65533;{Yt&#65533;tY7!&#65533;R[&#65533;j&#65533;&#65533;L&#65533;G&#65533;]n&#65533;&#65533;;&#65533;Km&#65533;&#65533;z&#65533;&#65533;F&#65533;2e&#65533;Us#&#1042; &#65533;L&#65533;&#709;&#65533;&#65533;t&#65533;[&#65533;&#65533;1&#65533;&#65533;	&#65533;[&#65533;&#65533;aUN&#65533;&#65533;k\r&#1420;&#65533;&#65533;xS>&#65533;&#65533;S &#65533;&#65533;@w&#65533;&#65533;}&#65533;&#65533;&#1582;&#65533;`g7yi1&#65533;@JbK%&#65533;9h(&#65533; &#65533;R&#65533;`2jY&#65533;&#65533;A;&#65533;&#65533;6&#65533;&#65533;&#65533;r&#65533;"&#65533;&#65533;&#65533;2&#65533;&#65533;m&#65533;O&#65533;&#457;%b;V&#65533;6&#65533;JR%&#1809;&#65533;t&#65533; P&#678;&#65533;!4&#65533;@&#65533;&#65533;&#65533;!&#65533;P&#65533;q&#65533;&#65533;&#65533;&#65533;'&#65533;v&#65533;&#65533;&#65533;p&#65533;.Z&#65533;&#65533;&#65533;&#65533;&#65533;Bzxj&#65533;&#65533;&#420;&#11051;&#279;&#65533;&#65533;&#385;u$llD&#776;wclN&#65533;&h%>t&#65533;&#681;&#65533;&#65533;&#65533;&#65533;&#65533;w"&#65533;&#65533;=q&#65533;5&#65533;&#65533;IV&#65533;+&#65533;`&#65533;&#65533;&#1480;T&#65533;o=`<4&#65533;tF#&#65533;o&#65533;?&#65533;Z&#65533;r$!!O
&#65533;&#65533;OFW-&#65533;&#65533;V,+"&#65533;H&#65533;hw("&#65533;&#271;&#65533;V&#65533;&#65533;>&#65533;yA&#65533;&#45527;&#65533; &#65533;4F&#65533;&#65533;&#65533;J@`K&#65533;&#65533;&#65533;4&#65533;&#65533;&#65533;9&#65533;&#65533;hOL&#65533;&#65533;&#65533;/&#65533;Ny&#65533;&#65533;L&#65533;&#65533;&#65533;`	&#65533;2
!&#65533;!+0 f&#65533; \EV`&#65533;&#65533;&#65533;&#65533;F1&#65533;
kB,&#65533;Gm!&#65533;} hw	F"&#65533;&#65533; &#65533;2<3L&#65533;@4&#65533;R_&#65533;r)}&#65533;C&#65533;&#65533;&#65533;&#65533;1%l&#1511;/&#65533;&#65533;k4&#65533;^&#65533;t&#65533;W	&#65533;B&#65533;&#1169;>BF(&#65533;>&#65533;v,@}&#1252;B&#65533;7&#65533;W&#65533;&#65533;&#65533;&#65533;F&#720;y&#65533;&#65533;*/&#65533;&#65533;#*&#65533;Q &#65533;&#65533;$qD&#65533;&#65533;&#65533;P&#65533;&#65533;e&#65533;&#65533; &#65533;C?`O&#65533;`&#65533;R&#65533;&#65533;*&#65533;!
+0p)&#65533;,m&#65533;&#65533;N&#1334;&#65533;&#65533;1&#65533;QY&#65533;WYrd&#65533;m&#65533;0'&#65533;$&#65533;,&#65533;RqI&#65533;tki&#65533;r&#65533;p&#65533;&#65533;re9&#65533;&#65533;i[X^B&#65533;p8&#65533;B`=&#65533;&#65533;)16 &#65533;&#65533;Q`&#65533;.&#65533;&#65533;U&#65533; &#65533;p&#65533;w"&#65533;&#1249;&#65533;&#65533;&#65533;\&#65533;b&#823;}&#65533; ,&#65533;"&#65533;b-w&#65533;&#65533;	{&#65533;2&#65533;&#65533;&#65533;&#65533; &#65533;{&#1238;&#65533;	&#65533;&#65533;xV&#65533;6  >&#65533;R&#65533;F
81&#65533;&#65533;&#65533;&#65533; <6Y&#768;0&#65533;&#65533;&#65533;<&#65533;p1&#65533;&#65533;y&#65533;&&#65533;&#65533;&#65533;Evhm#g&#65533;p&#65533;&#65533;rP&#65533;(b&#65533;&#65533;&#65533;&#65533;KpXb:&#65533;3NU^&#1299;7cVq&#65533;	-`&#65533; O&#65533;&#65533;&#65533;2W&#65533;P&#65533;I%Q He8&#65533;c9i&#65533;gm&#65533;7&#65533;&#65533;BUA&#65533;&#65533;&#65533;&&E&#65533;&#65533;7 /&#65533;C2(&#65533;^&#65533;)7&#65533;&#65533;h&#65533;&#65533;&#65533;&#65533;&#65533;ObY&#65533;k$&#65533;x
g4$S&#65533;&#65533;Qq&#65533;I&#65533;,A&#65533;&#65533;&#65533;&#65533;&#65533;-&#65533;&#65533;%&#65533;&#65533;&#65533;Hbt&#65533;&#65533;C&#65533;J@ xCoI&#65533;&#65533;P*&#65533;&#65533;AD&#65533;X&#65533;&#65533;&#65533;kGR6C&#65533;&#65533;. &#65533;&#65533;0W&#65533;&#65533;F&#65533;O(&#65533;&#65533; N8&#65533;\&#65533;,X5&#65533;&#65533;/#"&#65533;&#65533;r&#65533;@k&#65533;&#65533;&#65533;	&#65533;&#65533;qe&#65533;)>&#65533;sO&#65533;B&#65533;5&#65533;kz&#65533;R&#65533;&#65533;d&#65533;&#65533;e,Z&#65533;p5y&#65533;&#1480;&#65533;9_t(q&#65533;E&#65533; Q&#65533;Ai&#65533;L5&#65533; &#65533;&#65533;*&#65533;&#65533;	&#65533;&#65533;=&#65533;W&#65533;&#65533;k2&#65533;&#65533;&#65533;&#65533;h&#65533; 8N&#65533;\*&#65533;G&#65533;J&#65533;V&#65533;%&#65533;w&#65533;WA&#65533;&#65533;M)a&#65533;`w&#65533;A1U-&#65533;&#605;"#&#65533;&#65533;x&#65533;'&#65533;&#65533;=&#65533;q &#65533;"e&#65533;F&#65533;K&#65533;&#65533;V&#65533;Hx&#65533;&#65533;O&#65533;&#65533;&#65533;&#65533;E.b&#65533;2&#65533;&#65533;&#65533;&#65533; &#1536; :r&#65533;l&#65533;&#65533;C&#65533;#e&#65533;}&#65533;IC
&#65533;&#65533;c110,&#65533;&#65533;9&#65533;&#65533; &#65533;&#65533;&#65533;&#65533;`#F/0&#65533;&#65533;&#65533;&#65533;&#65533;gxZ&#65533;R&#65533;&#65533;	 &#65533;3
 &#65533;D* &#65533; &#65533;&#65533;]&#65533;!j&#65533;&#65533;s&#65533;b4B&#65533;&#65533;5&#65533;OZ&#65533;U&#65533;'@~PE&#65533;&#65533;!5&#65533;T&#65533;5&#65533;&#65533; &#65533;&#65533;:%6P  b&#65533;g=bf&#65533;&#65533;&#65533;&#65533;&#65533;G&#65533;p&#258;&#65533;0x&#65533;&#65533;Q Pm&#65533;&#65533;b/&#65533;&#65533;Y-&#65533;G&#65533;M'&#65533;{V&#65533;&#65533;_&#768;&#65533;&#65533;P&#65533;"&#65533;&#65533;&#65533;j&#65533;&#65533;0I&#65533;&#65533;&#65533;Lv9A6X&#65533; &#65533;X&#65533;&#65533;&#65533;1&#65533;&#65533;&#65533;1(&#65533;-pr&#65533;	&#65533;:&#65533;Z&#65533;h&#65533;zB:8#&#65533;&#65533;[&#65533;a&#65533;r
 &#65533;&#65533;&#65533;&#65533;
h_&#65533;R&#1008;&#65533;&#29472;&#65533;&#65533;&#65533;&#65533;D
&#65533;&#65533;:&#65533;&#65533;Z9'&#65533;&j.&#65533;|&#65533;a&#65533;&#65533;6&#65533;$&#65533;&#65533;&#65533;"kv1:(u&#65533;t&#65533;Aq =&#65533;x&#65533; &#65533;&#65533;T&#65533;G5&#65533;&#65533;&#65533;&#65533;}R&#65533;&#65533;^U&#65533;&#65533; &#65533;&#65533;&#65533;`&#65533;&#65533;&#65533;5&#65533;&#65533;&#65533;#&#65533;J`&#65533;&#65533;&#65533;`&#65533;&#65533;t&#65533;i&#65533;&#65533;&#65533;I&#65533;.&#65533;&#65533;Z&#65533;&#65533;4&#65533;&#65533;>p &#65533;'&#65533;0LR&#65533;1a&#65533;Rq&#65533;cG&#1775;ry&#65533;&#65533;y&#65533;rm&#65533;(&#65533;&#65533;&#65533;y&#65533;&#65533;M&#65533;@sFC&#65533;&#65533;@&#65533;0j&#65533;.&#65533;${&#65533;u @q&#65533;&#65533;}aQ&#65533;A&#65533;&#65533;&#65533;*&#65533;&#65533; &#65533;&#65533;	&#65533;&#65533;&#65533;&#65533;u&#65533;&#65533;-&#65533;&#65533;P&#65533;FT&#65533;&#65533;f`"$?DKR&#65533;  U&#65533;TX&#65533;&#65533;E&#65533;Jy64&#65533;&#65533;+&#65533;&#65533;&#65533;&#65533;&#65533;&#65533;1&#65533;&#65533;12
&#65533;V$C	&#65533;'&&#65533;%&#65533;&#65533;S[WP&#65533;@&#65533;p&#65533;&#65533;@/&#65533;k&#65533;
&#65533;&#65533;&#65533;H&#65533;&#65533;X&#65533;&#65533;&#65533;Z963wK&#65533;&#1569;&#65533;&#65533;&#65533;&#65533;&#65533;0+i}@&#65533;&#65533; &#65533;&#65533;&#65533;&#65533;+0&#65533;&#65533;&#65533;&#65533;&#65533;&#65533;A"2&#65533;&#65533;&#65533;H&#65533;&#273;&#65533;&#65533;1&#65533; l&#65533;G&#65533;&#65533;7&#65533;b&#65533;k&#65533;W {&#65533;(&#65533;H2&q$4&#65533;~&#1573;&#65533;,4&#65533;P&#65533;&#65533;kJ&#65533;+&#65533;
w&#65533;X9&#65533;&#65533;&#65533;q&#65533;&#65533;&#65533;r&#65533;ev&#65533;fy61&#65533;&#65533;&#65533;:&#65533;&#65533;Z&#65533;` V2)}&#65533;&#65533;kS &#65533; &#65533;&#194;&#65533;:&#65533;&#22717;&#65533;&#65533;J&#65533;E  .)&#65533;n1&#65533;]vg&#65533;u&#65533;!2G+&#65533;&#65533;
r&#65533;c&#65533;V&#65533;s <&#65533;x`&#65533;&#65533;&#65533;P&#65533;&#65533;#&#65533;E3&#65533;x&#65533;vp*"j&#65533;N&#65533;6&#65533;&#65533;&#65533;&#65533;>P&#65533;#	SiD%&#65533;&#65533;&#65533;&#65533;!&#65533;( &#65533;&#65533;%b&#65533;`&#65533;&#65533;&#65533;o&#65533;I&#1082;4&#65533;&#65533;tL"&#65533;p&#65533;&#65533;&#455;&#65533;&#65533;u&#65533;&#65533;&#65533;4&#65533;'&#65533;&#65533;FB(T&#65533;&#65533;q
Ju
&#65533;H&#65533;!&#65533;w&#65533;&#65533;&#65533;2JS&#65533;&#65533;:&#65533;&#65533;*&#65533;#o&#65533;&#65533;&#65533;&#65533;0&#65533;>&#65533;B&#65533;&#65533;A>B&#65533;i7,&#65533;(&#65533;*&#65533;K&#65533;&#65533;O&#65533;&#65533;;MBZ&#65533;&#65533;&#65533;A0&#65533;&#65533;&#65533;Q>&#65533;`%&#65533;&#65533;&#65533;Se&#65533;Tf&#65533;&#65533;6&#65533;&#65533;#&#65533;B&#65533;D&#65533;|o&#65533;&#65533;9&#65533;&#65533;&#65533;A&#65533;`&#65533;&#65533;
,&#65533;&#838;0,&#65533;&#65533;&#65533;&#65533;5<&#65533;&#65533;&#65533;zQ&#65533;&#1115;#&#65533;&#65533;&#65533;+&#948;y&#65533;&#65533;Q&#65533;B
&#28905;&#65533;&#65533;&#65533;1:R&#65533;_Lwa&#65533;W!&#65533;&#65533;&#65533;&#65533;p&#65533;&#65533;&#65533; &#65533;&#65533; _B&#65533;BY&#65533;Qq|&#926;&#65533;&#65533;#&#65533;y#&#65533;&#65533;&#65533;#&#65533;'&#194;&#1158;&#65533;&#65533;`&#65533;&#65533;&#65533;{&#519;`&#65533;;`[R%&#65533;&#65533;$)#% &#65533;&#65533;@&#65533;l4o}1 P&#65533;	&#65533;4&#65533;P*&#65533;&#65533;&#65533;&#65533;&#65533;( &#65533;&#65533;U&#65533;&#1151;&#65533;c&#65533;&#65533;0&#65533;<v"?&#65533;&#65533;c&#65533;&#65533;Q&#65533;&#65533;&#65533;v&#65533;&#65533;&#1592;D(&#65533;&#65533;&#1217;&&#65533;N&#65533;xPq4&#65533;1Z%&#343;p&#65533;9t&#65533;Pl?(&#65533;u&#65533; &#65533;N0Q&#65533;&#1419;&#65533;0I&#65533;18&#65533;P&#1207;&#65533;~&#65533;&#65533;&#65533;&#65533;E&#65533;&#1082;&#65533;&#65533;&#65533;Y&#65533;&#65533;&#65533;&#65533;|&#65533;f})"&#65533;&#65533;&#65533;&#65533;dZ{r&#65533;TR&#65533;&#65533;&#65533;CW&#65533;	&#65533;&#65533;2X{I&#65533;&#65533;&#1275;YN&#65533;F&#65533;&#65533;b&#65533; &#65533;&#65533;&#65533;  2p&#65533;\A$&#65533;L&#65533;p	&#1360;&#65533;&#65533;&#65533; &#65533;h&#65533;&#65533;y&#65533;c&#65533;4 &#65533;&#65533;0&#65533;B&#65533;BEgu&#65533;&#503;&#65533;&#65533;&#65533;%:m&#65533;&#65533;&#65533;&#65533;V&#1027;&#65533;*&#65533;	!&#65533;&#65533;K&#65533;b&#65533;Rr&#65533;ag$&#65533;B&#803;&#65533;&#1612;Iy&#65533;o7w&#65533;l&#65533;0@&#65533;7W&#65533;t&#65533;&#65533;&#65533;&#65533;c#&#924;T&#65533;,&#65533;#JV,p&#1120;(+&#65533;&#65533;&#65533;^&#65533;#
&#65533;&#65533;h&#65533;:&#65533;V&#65533;&#65533;O&#65533;&#65533;#&#65533;&#65533;ZA.&#65533;[2\&#65533;z &#65533;|&#65533;&#65533;&#65533;/&#65533; s&#65533;&#65533;&#65533;&#65533;&#65533; &#65533;3&#65533;+&#65533;&#65533;E]&#65533;&#1877;TJ&#65533;<)4&#65533;&#65533;@&#1603;0&#23168;&#65533;&#65533;&#65533;+20&#65533;&#65533;&#65533;&#65533;uo&#65533;;&#65533;&#188;&#65533;&#529;:Si>[&#65533;;#Dw#&#65533;Fx-&#65533;A&#65533;&#65533;0*WN&#65533;z'&#65533;0 RC&#65533;J>&#65533;&#65533;&#65533;&[&#65533;8&#65533;&#65533;&#65533;1 l&#65533;&#65533;&#65533;&#21492;>&#65533;&#65533;&#65533;|&#65533;@&#65533;&#65533; &#65533;5&#65533;&#65533;&#65533;
 ]&#65533;&#65533;l=&#65533;J!`&#65533;&#65533;&#1637;&#65533;&#65533;&#65533;&#65533; Xw&#65533;&#65533;&#65533;K&#65533;&#65533;5&#65533;&#65533;&#65533;N.Z
b&#65533;&#65533;&#65533;&#65533;3k&#65533;L2p&#65533;i7W&#65533;&#65533;<&#65533;)&#65533;&#65533;*#&#65533;]&#65533;&#65533;&#65533;dC 5y;I&#65533;&#65533; &#65533;PB"&#65533;&#65533;&#65533;o&#65533;3&#65533;1&#65533;&#65533;&#65533;&#65533;&#65533;&#65533;&#65533;K&#65533;&#65533;&#65533;5&#65533;!=_&#65533;&#65533;@&#65533;&#65533;&#65533;J&#65533;&#65533;&#65533;x&#65533;
&#65533;&#65533;P&#65533;&#65533;&#65533;&#65533;&#65533;&#65533;&#65533;m&#65533;x,&#65533;3:T!&#65533;&#65533;&#1370;&#288;0&#65533;Z&#65533;&#65533;&#65533;&#65533;_cX&#65533;P:&#65533;&#65533;&#65533;  (+i&#65533;4s&#65533;1xt&#65533;^3a&#65533;t&#65533;&#65533;&#65533;&#65533;h&#65533;&#65533;A&#65533;&#65533;&#65533;&&#65533;&#65533;wY&#65533;3&#65533;z_[@ &#65533;a&#65533;&#65533;U&#65533;&#65533;&#65533;&#65533;i&#65533;,&#65533;v&#65533;&#65533;&#65533;&#65533;&#65533;[?&#65533;&#65533;&#65533;&#65533;KqY&#65533;(&#65533;"O_&#65533;`&#65533;&#65533;&#65533;&#65533;/&#65533;q&#65533;&#65533;&#65533;:&#65533;&#65533;&#65533;!nlx&&#65533;?&#65533;&#65533;&#65533;&#65533;&#65533;r&#65533;`)l&#65533;	&#65533;0&#65533;&#65533;&#65533;&#65533;+E&#65533;
1@&#65533;&#65533;.&#65533;&#65533;P&#966;&#65533;&#65533;&#65533;&#65533;&#65533;]&#65533;&#65533;&#65533;&#65533;Pn&#65533;H&#65533;&#65533;&#65533;&#1890;&#419;#&#65533;&#65533;q@&#65533;&#65533;&#65533;=&#65533;&#65533;k&#65533;'G @p&#65533;&#65533;&#65533;&#65533;&#65533;R5&#65533;Su:u&#65533;H o% }  !#+&#65533;&#65533;+0&#65533;&#65533;&#65533;&#65533;&#65533;&#65533;&#65533;.&#65533;&#65533;&#65533;&#65533;&#65533;&#65533;&#65533;&#65533;&#65533;&#65533;&#65533;&#65533;&#65533;&#65533;&#65533;&#65533;&#65533;&#65533;&#65533;&#65533;&#65533;&#65533;&#65533;&#65533;&#65533;&#65533;&#65533;&#65533;&#65533;&#65533;&#65533;&#65533;&#65533;&#65533;,&#280;&#65533;&#538;++:3(!&#65533;&#65533;>77 & @
	 7?
 &#65533;&#65533;&#65533;&#65533;&#65533;&#65533;&#65533;D&#65533;mP!?~I&#65533;  l&#65533;&#65533;v&#65533;@&#65533;&#65533;4&#65533;&#65533;&#65533;X&#65533;&#65533;RU&#65533;&#65533;H&#65533;&#65533;X&#65533;]&#65533;&#65533;B&#65533;&#65533; )_&#644;&#65533;`&#65533;&#65533;31&#65533;(&#65533;U&#798;@c&#65533;&#65533;&#65533;g&#65533;@&#65533;&#65533;&#65533;&#65533;#&&#65533;HaRj&#65533;E&#65533; 0T&#65533;&#65533;&#65533;	&#65533;&#65533; &#65533;&#65533;A
~ &#65533;^=|&#65533;X&#65533;7p &#65533;o7&#65533;&\&#65533;&#65533;^[@ha&#65533;&#65533;&#65533;0(&#65533;&#65533;E&#65533;&#65533;h!*&#65533;&#65533;H&#65533;Ci&#65533;&#65533;@-&#65533;&#65533;@&#65533;&#65533;T&#65533;&#65533;blv$s5&#65533;&#65533;0&#65533;&#65533;&#65533;u&#65533;a&#65533;V0v&#65533;Sz&#65533;8&#65533;&#65533;&#65533;,&#65533;&#65533;@B8&#65533;&#65533;&#65533;&#65533;&#65533;Y{;&#666;7&#65533;z&#65533;4&#65533;&#65533;&#65533;q	&#409;&#65533;`B&#65533;,{@&#1281;&#323;$Z| &#65533;Q&#65533;&#65533;	32EV&#65533;&#65533;&#65533;Rl&#65533;&#65533;&#65533; &#65533;&#65533; &#65533;&#65533;&#65533;&#65533;6A&#65533;(E&#65533;&#65533;j&#65533;p&#65533;&#65533;w-&#65533;	&#65533;&#65533;%t0s6&#65533;&#65533;&#65533;8&#65533; &#65533;&#65533;&#65533;u&#65533;`&#65533;]=&#65533;&#65533;3&#65533;? &#65533;&#1358;&#65533;! &#909;&#65533;H  ,me5&#65533;`&#65533;"&#65533;@d&#65533;B .T&#65533; J&#65533;&#401;&#65533;lXa-f&#65533;In&#65533;D&#65533;&#65533;hg&#65533;&#65533;=&#65533;	&#65533;0&#1346;&#65533;&#65533;&#65533;0&#65533;PAhs&#65533;&#65533;\R&#65533;)&#65533;`A-&#65533;&#65533;&#65533;
w&#65533;EH5&#65533;0&#530;B&#65533;(O&#65533;o&#65533;&#65533;]&#65533;&#1605;&#65533;&#65533;&#65533;&#65533;&#65533;N^&#65533;9&#65533;|@&#65533; &#65533;&#65533;(d(&#65533;&#65533;I&#65533;&#65533;&#65533;D[+!a&#65533;&#65533;wRH`&#65533;&#65533;6&#65533;,&#65533;&#65533;)&#65533;,&#65533;g$&#65533;<p&#65533;/)m&#1162;%&#65533;&#65533;#&#65533;&#65533;U$&#65533;X&#1613;=&#65533;)962&#65533;	1&#65533;&#65533;;~&#65533;&#65533;&#65533;=&#65533;&#65533;&#65533;&#65533;v}&#65533;&#65533;1&#65533;&#65533;&#65533;8&#65533;4&#65533;&#65533;&#65533;&#65533;B@&#65533;&#301;PQ&#65533;p&#65533;hK&#65533;r9&#65533;S"&#65533;l&#65533;'&#65533;&#275;\&#65533;&#65533;&#65533;&#65533;&#65533;m&#65533;&#65533;&#1826;&#65533;&#65533; \&#65533;&#65533;`&#65533;'&#65533;&#65533;Y &#65533;&#65533;cX&#65533;&#65533;&#65533;A&#65533;`&#65533;<&#65533;&#65533;&#65533;&#624;^x&#65533;&#65533;Wz&#65533;1&#65533;&#65533;&#65533;&#65533;&#65533;p&#65533;&#65533;l&#65533;L$&#65533;J*$C2&#65533;&#65533;w &#65533;&#65533;1&#65533;s){&#65533;r&#65533;.&#65533;&#65533;2RP|&#65533;l&#65533;&#65533;/&#65533;&#65533;`p&&#65533;&#65533;HF&#65533;9&#65533;Ac@B&#65533;0	$L &#65533;
1$&#65533; &#65533;# -D&#65533;&#65533;&#65533;&#65533;N&#65533;a&#65533;&#65533;#&#65533;H&#65533;&#65533;;&#65533;;g&#65533;&#65533;&#65533;&#65533;!HC@&#65533;&#65533;&#65533;@&#65533;2&#65533;&#1695;p&#65533;&#65533;%$&#65533;,&#65533;&#65533;J$&#65533;t`&#2032;`0&#65533;&#65533;>&#65533;3Py#.&#65533;&#65533;&#65533;\&#65533;&#65533;&#65533;&#65533;AH<&#65533;Tn&#65533;&#65533;&#1162;< &#65533;H&#65533; &&#65533;m&#65533;&#769;N6u&#65533;wX&#65533;-R&#65533;&#65533;&#65533;&#65533;&#65533;|C:?`&#65533;&#65533;5&#65533;b&#65533;&#65533;&#65533;&#65533;&&#65533;&#65533;m{&#65533;&#65533;jf3&#65533;&#65533; &#65533;&#65533;&#65533;&#65533;d	J&#17605;&#65533;bq&#65533;&&#65533;n&#65533;8&#65533;R&#65533;&#65533;X%&#65533;r&#65533;> &#65533;U&#65533;&#65533;}&#65533;&#65533;&#65533;.&#65533;&#65533;p@&#65533;` &#65533;|&#65533;(=$w&#65533;J<`&#65533;&#65533;R%&#65533;T&#65533;&#65533;&#65533;@&#1042;%}c_&#65533;E&#65533;&#65533;&#65533;&#65533;&#1837;&#65533;[S&#65533;&#65533;m. J&#65533;&#65533;&#65533;T\&#65533;C&#65533;&#65533;XH&#65533;H&#65533; |&#65533;s&#65533;(<&#65533;&#65533;&#65533;@&#65533;.&#65533;.t&#65533;&#65533;&#65533;p+ &#65533;&#65533;5&#65533; &#65533;{(b%t0&#65533;&#65533;P&#65533;&#65533;:&#1026; &#65533;0&#65533;&#65533;2&#65533;&#65533;&#65533;,M&#65533;&#65533;<&#65533;c&#65533;&#65533;E&#65533;~&#65533;%&#65533;&#65533;&#65533;%&#65533;(&#65533;&#65533;&#65533;`
&#65533;&#65533;+@,&#65533;5&#65533;&#65533; &#65533; c -&#65533;.H&#65533;&#65533;&#65533;&#644;2E"&#65533;(&#65533;#&#65533;,^&#65533;YT&#65533;&#65533;sr&#65533;H&#65533;&#65533;M&#27880;T&#65533;QC3A&#65533;B&#65533;&#65533;`&#65533;7bN5&#65533;&#65533;B_&#65533;&#65533;&#65533;OS\M&#65533;&#65533;T1&#65533;&#65533;&#65533;(&#65533;&#65533;9&#65533;VP&#65533;&#65533;&#65533;'2&#65533;&#65533; &#65533;&#65533;&#65533;0&#65533;&#65533;{2&#65533;1yV&#540;&#65533;&#65533;&#65533;&#65533;D&#65533;&#1245;&#65533;&#65533;&#65533;&#65533;&#65533;&#65533;2&#65533;F@3&#65533;&#65533; &#1801;6&#65533;*s&#65533;&#65533;&#65533;&#65533;&#65533;&#65533;0&#65533;&#65533;&#65533; &#65533;&#65533;c!I&#65533;:&#65533;z&#65533;G&#65533;&#65533;&#65533;w&#65533;&#1231;~&#65533;&#65533;&#65533;]&#65533;&#65533;&#65533;&#65533;&#65533;&#65533;&#65533;&#65533;8&#65533;;&#65533;&#65533;&#65533;84`c&#65533;N*@&#65533;&#65533;<&#65533;NA&#65533;m4!Tre&#65533;?&#65533;l&#65533;p
I&#65533;&#65533;kJ&#65533;&#65533;M8 B&#65533;M:&#65533;&#65533;`@t&#65533;&#65533;,, &#65533;&#65533;&#65533;k&#65533;&#65533;V&#65533;$&#65533;&#481;&#65533;2+&#65533;|&#65533;&#65533;&#65533;^&#65533;&#65533;&#65533;ZF'(&#65533;&#533;h&#65533;&#65533; %&#1025;&#274;&#65533;!&#65533;&#65533;@d&#65533;UL`b&#65533;&#65533;GJ&#65533;&#65533;V&#65533;'j&#65533;a?n&#65533;&#65533;&#65533;&#65533;&#65533;(&#1813;N&#65533;[&#65533;b&#65533;&#65533; 	&#65533;&#65533;&#65533;N`&#65533;^a&#65533;N^.&#734355;&#65533;&#65533;&#65533;l5:&#65533;&#65533;&#65533;C&#65533;;1&#65533;vH&#65533;\.&#41975;&#65533;&#65533;
@&#65533;H!&#65533;&#65533;@:&#65533;#T&#65533;&#65533;H&#65533;&#65533;&#65533;@&#65533;&#65533;XW&#65533;&#65533;.&#65533;&#65533;N%&#1740;&#65533;&#65533;&#65533;Of&#65533;#&#65533;M8&#65533;q&> &#2004;&#65533;&#65533;d&#65533;p&#65533;AbH'
@&#65533;3&#65533;&#65533;$&#65533;"&#65533;7&#65533;/8 ip&#65533;&#65533;^&#65533;b&#65533;T&#65533;@HZ&#65533;&#65533;&#65533;&#65533;@&#65533;&#65533;  
@ 8&#65533;&#65533;,&#65533;Ip&#65533;Z&#65533; &#65533;d&#65533;&#65533;+8&#65533;^&#205;&#65533;p<&#65533;l&#65533;@#a&#65533;@&#65533;&#65533;&#65533;D0SS&#1464;&#65533;2(&#65533;&#65533;8&#65533;&#65533;&#65533;&#65533;2]Lr0&#65533;&#65533;&#65533;&#65533;Iy&#65533;&#65533;&#65533;d.
&#65533;&#65533;e&#65533;&#65533;&#65533;&#1123;&#65533;&#65533;R&#65533;&#65533;&#65533;A&#1281;&#65533;L&#65533;&#65533;&#65533;  jA:w&#65533;@,&#65533;&#65533;TR0 &#65533;&#65533;&#65533;&#65533;&#65533;,&#65533;&#65533;IK&#65533;MP4hK_	%Y&#1782;X@&#65533;-&#65533;/x&#390;7&#65533;h&#65533;
|&#65533;c&#65533; ,&#65533;fW:B&#65533;@&#65533;=`&#65533;&#65533;i&#65533;k&#65533;&#65533;v&#65533;&#65533;m!&#65533;&#65533;Y&#65533;_D z&#65533;z&#65533;&#65533;&#65533;&#65533;f&#65533;&#65533;&#65533;`0&#65533;%&#65533;X&#65533;%&#65533;@R[&#65533;d%-{&#65533;&#65533;	L97&#65533;+`>V$Z&#65533; t&#65533;&#65533;&#65533;^&#33882;&#65533;d&#65533;&#65533;&#65533;`&#65533;9&#65533; , ]&#65533;&#65533;@&#65533;c&#65533;&#65533;:&#65533;&#65533;o&#65533;&#65533;&#65533;e&#65533;Aq&#65533;&#65533;CX&#65533;&#65533;&#65533;&#65533;&#65533;0Pr&#65533;rJ&#65533;H&#65533;}&#65533;&#65533;&#675;&#65533;*3U`}*E&#375;%-&#65533;`&#65533;d&#65533;&#1031;wz)&#65533;r&#65533;&#65533;5&#65533;&#65533;0&#65533;&#65533;&#65533;&#65533;&#65533;:&#65533;.a  &#65533;&#1604;&#65533;APxe&#65533;&#65533;}RV&#65533;&#65533;&#65533;|&#65533;o&#65533;&#65533;0e&#65533;&#490;&#65533;XgW(q&#65533;&#65533;=&#65533;&#65533;&#65533;sa&#65533;&#65533;@) A&#65533;~&#65533;&#65533;;&#65533;&#65533;y&#65533;r\&#65533;&#65533;|&#65533;&#65533;&#65533;&#1559;&#65533;\&#65533;/G&#65533;&#1339;&#714;&#65533;${&#65533;(&#65533;,&#65533;&#65533;N&#65533;`6?&#65533;&#65533;&#65533;&#65533;&#65533;&#65533;y- &#65533;S:&#65533;v&#65533;u~I&#65533;&#65533;&#65533;9}lA&#65533;7&#65533;*X&#65533;`&#65533;&#65533;`9&#65533;&#65533;\CC  W&#65533;&#65533;&#65533;$&#65533;&#65533;f&#65533;&#65533;y&#65533;)&#65533;}kc3=&#65533;b&#65533;&#65533;H&#887;&#65533;6&#65533;&#65533;I&#65533;U5&#65533;&#65533; &#65533;(`&#65533;&#65533;&#65533;P=&#65533;	.@g&#65533;&#65533;&#65533;&#65533;J0`#6 P&#65533;y&#65533;'&#65533;Gk^d-&#65533;pQ&#65533;&#65533;f&#65533;k h&#65533;e+[Q& N&#65533;,&#65533;'&#65533;&#65533;&#1203;
&#65533;0nU3?p&#65533;mevx&#65533;&#65533;&#65533;&#65533;&#1025;h(!&#1111;-&#65533;p_'Dx&#65533;[-&#65533;&#65533;2&#65533;&#816; &#65533;@
 ?J,qc:&#65533;&#65533;P&#65533;C4pe&#65533;j]uK;"*D&#65533;&#65533;g5&#65533;'&#276;$&#65533;&#65533;&#65533; v= 0@ ,@*`&#65533;(h<$8l&#65533;&#65533;& EU]&#65533; m?&#65533;cs&#65533;2l&#65533;)3CmX&#65533;&#65533;q&#134;.&#4814;&#65533; p}:S&#65533;p|&#65533;&#65533;&#65533;&#65533;&#65533;&#65533;`&#65533;&#65533;`+ &#65533; &#65533;Pd%&#65533;1$&#65533;U!&#65533;cLgL&#65533;E&#65533;Oa&#65533;bfR&#65533;&#65533;phq[&#65533;_gX&#65533;&#65533;-&#65533;$`e&#65533;&#65533; &#65533;$dZM1_pD&#65533;XM&#65533;&#65533;&#408;&#65533;&#65533;|&#65533;&#65533;7u'&#65533;&#65533;H&#520;
@d&#1986;&#65533;&#65533;Xf&#65533;G (&#65533;&#65533;&#65533;~-Pq: R&#65533;A&#65533;&#65533;k	&#65533;&#65533;&#65533;H;&#65533;zs&#65533;&#65533;&#65533;f&#65533;g&#65533;`&#65533;&#65533;kJ&#65533; fl&#65533;`o*&#65533;O.&#65533;4&#65533;&#65533;*&#65533;&#65533;&#65533;G!&#65533;	&#65533;@x&#65533;&#65533;=!&#65533;&#65533;&#65533;r&#65533;`I`&#65533;H2&#65533;p&#65533;&#65533;
&#65533;&#65533;-t&#65533;%p&#65533;R&#65533;&#65533;b87&#65533;&#65533; RDgNb&#65533;&#65533;U&#65533;&#65533;)&#1297;`&#65533;f&#65533;&#65533;2&#65533;wf&#65533;a[	&#65533;&#65533;&#65533;f&#65533;&#65533;/ , &#65533;<UEoMaq&#65533;
 &#65533;&#65533;&#65533;&#65533;&#65533;0Ng)&#65533;&#65533;&&#65533;&#65533;7&#65533;Hp&#65533;&#65533;&#65533;r&#65533;
&#65533;&#65533;q&#65533;	&#65533;Up&#65533;`Mj3 *0&#65533;&#65533;&#65533;&#65533;5&#65533;&#65533;5&#65533;6g&#65533;y
&#65533;&#65533;&#65533;/d&#65533;&#65533;
p&#65533;&#65533;&#65533;&#65533;`&#65533;&#65533;Q&#65533;?&#65533; &#65533; c=&#65533;&#65533;&#65533;+&#65533; 
&#65533;t&#65533;)&#65533;X&#65533;aB#&#65533;x9A#&#65533;&#65533;&sG&#65533;m&#65533;3&#65533;8lH&#65533;&#65533;&#65533;&#65533;&#65533;	&#65533;&#65533;&#65533;	j&#65533;^XT&#65533;&#65533;+&#65533;&#65533;W1 &#65533;&#65533;($&#65533;&#65533;&#65533;Z1"]&#65533;&#65533;&#65533;&#65533;&#65533;yW:"&#65533;&#65533;&#65533;&#65533;O&#65533; ou&#65533;&#65533;e&#65533;&#65533;&#65533;&#65533;s :&#65533;#&#65533;&#65533;&#65533;X&#65533;d3&#65533;&#65533;=&#65533;&#65533;7&#65533;!3&#65533;&#65533; &#264;!&#65533;&#65533;&#65533;&#65533;C&#65533;IT&#65533;4x.qI9QZ&#65533; m&#65533;&8#-&#65533; &#65533;>&#65533;'&#65533;&#65533;
t&#65533;d&#65533;0_&#65533;b&#65533;+@t5P.eg&#65533;&#65533;q[f,&#65533;$&#65533;a5Qn&#65533;&#65533;&#65533;&#65533;&#65533;&#65533;V&#65533;w[	&#65533;$&#65533;k&#52291;&#65533;&#65533;*@:P&#65533;"&#1045;&#65533;&#65533;i b&#65533;05&#65533;&#65533;&#65533;C&#65533;&#65533; &#65533;7&#65533;a&#65533;&#65533;&#65533;&#65533;&#65533;&#65533;&C &&#65533;&#65533;&#65533;(A&#65533;ATm&#65533;&&#65533; &#65533;&#65533;&#65533;=@&#65533;&#65533;&#497;&#65533;3&#65533;'M$&#65533;&#65533;Hg&#65533;&#65533;&#65533;G&#65533;f&#65533;*&#65533;&#65533;4&#339;&#65533;&#600;&#65533;1$`&#65533;U[&#65533;&#65533;
&#65533;5R&#65533;&#65533;Z*&#65533;&#65533;r&#65533;&#65533;&#65533;!&#65533;&#65533;&#65533;U&#65533;h&#65533;p&#65533;&#65533;&#65533;&#65533;$Vb'&#14994;&#65533;B&#65533;&#65533;&#65533;W&#65533;\*&#65533;&#65533;BM&#65533;"&#65533;`&#65533;`B&#65533;`&#65533;-D&#65533;U1<&#65533;&#65533; ( ~&#65533;p"P&#65533;&&#65533;o9J\7&#65533;&#65533;*&#65533;&#65533;&#65533;-&#65533;Zk&#65533;[&#65533;e&#1258;&#65533;&#65533;#%&#65533;&#65533;ofy&#65533;&#65533;&#65533;T&#65533;p,^X_P^(&#65533;!&#65533;&#1832;n&#65533;	&#65533;&#65533;e|> &#65533;&#65533;H&#65533;6&#65533;&*&#65533;(&#65533;&#65533;	&#65533;q	&#65533;&#65533; +&#65533; *&#65533;~&#65533;91iC&#65533; / N&#65533;1&#65533;&#65533;&#65533;z&#65533;p&#65533;#&#65533;&#685;&#65533;&#65533;@6&#65533;*&#65533;&#65533;]&#65533;&#65533;&#65533;&#65533;56&#65533;&#65533;&#65533;ew&#65533;1&#65533;fn)&#65533;v-&#65533;Q&#65533;I&#65533;-N&#65533;&#65533;&&#65533;&#65533;&S&#65533;9!&#65533;&#65533;i&#65533;&#65533;&#65533;,&#65533;&#65533;&#65533;D-&#65533;&#65533;Me	c&#65533;q&#65533;&#65533;&#65533;P&#65533;v6hI&&#65533;&#65533;&#65533; e#R0"4&#65533;&#65533;A&#65533;&#&#65533;Up&#65533;&#65533;ckeu0e&#65533;QI&#65533; ;&#65533;f&#65533;#&#65533;&#65533;sVb6P&#65533;&#65533;&#65533;&#65533;&#65533;&#65533;'=&#65533;6^&#65533;5&#65533;1&#15791;&#65533;&#65533;&#65533;&#65533;Z0&#1062;@&#65533;bYm&#65533;&#65533;sw &#65533;{'oX2&#65533;&#65533;&#65533;* L&#65533;d&#65533;&#65533;&#65533;&#65533;&#65533;J&#65533;&#65533;&#65533;c&#65533;&#65533;b-4	,&#65533;&0&#65533;&#65533;!&#65533;0&#65533;Z:&#558;&#65533;&#65533;?t &#65533;1A]&#65533;j &#65533;&#65533;&#65533;&#65533;&#65533;&#65533;[&#65533;uV&#65533;?&#65533;)&#65533;%}1&#65533;a&#65533;&#65533;`&#65533;&#65533;i&#65533;&#65533;9&#65533;Dtp6&#65533;&#1768;d&#65533;&#65533;
&#65533;x&#65533;Qz0q&#65533;&#65533;&#65533;-&#65533;(C&&#65533;-&#65533;&#65533;T&#65533;	v&#65533;NO&#65533;B *&#65533;&#1603;<&#65533;&#65533;&#1185;&#65533;e*@&#65533;wc9;8# E&`&#65533; &#65533;&#1564; 5A&#65533;s/+&#65533;&#65533;&#65533;;&#65533;&#65533;)}&#65533;&#65533;&#65533;&#65533;&#65533;#	&#65533;&#65533;&#65533;:&#65533;&#43558;V4&#65533;&#65533;O&#65533;&#65533;;AX$0&#65533;PD!0&#1716;}&#65533;0&#65533;S&#65533;gxS&#65533;(&#65533;&#65533;rs&#65533;
&#65533;&#65533;U&#65533;&bZ &#65533;Oh&#651;&#65533;&#65533;	&#65533;n&#65533;&#65533;&#65533;0Qe&#65533;8(8&#65533;e&#33334;&#65533;c&#65533;&#65533;1B\Uw&#65533;jyL&#65533;zC5&#65533;&#65533;5&#65533;a]&#65533;;	&#1083;&#65533;&#65533;&#65533;&#65533;&#65533;D&#65533;&#65533;&#65533;0z($&#65533;>&#65533;n?&#65533;&#65533;&#65533;Z&#65533;&#65533;&#65533; &#1041;=1&#65533;&#65533;\_l&#65533;'&#65533;&#65533;&#65533;&#65533;G&#65533; s&#65533;x&#65533;	'F&#65533;&#65533;&#65533;UY2 1`&#65533;&#65533;"#&#65533; &#65533;uh 8&#65533;&#65533; &#65533;#&#65533;&#65533;&#65533;/&#65533;l&#65533;&#65533;&#65533;F&#65533;&#65533;z#&#65533;`e5&#65533;&#65533;&#1837;&#65533;&#65533;&#65533;@P\&#65533;&#65533;0A&#65533;]G&#65533;&#65533;i&#65533;P7&#65533;#c&#65533;&#235;&#65533;SC&&#65533;&#65533;&#65533;&#65533;&#65533;&#1299;	/&#65533;&#65533;&#818;&#65533;&#65533;=&#65533;&#65533; -&#991;'&#65533;,&#65533;&#65533;&#65533;&#65533;&#65533;-&#546;&e&#65533;P&#65533;&#65533;&#65533;5&#65533;&#65533;,Pz&#1282;%V+P&#65533;&#65533;&#65533;<&#65533;&#65533;&#65533;T&#65533;
~<&#65533;fo&#65533;o&#65533;&#65533;&#65533;&#65533;K7&#65533;#<Q/*&#65533;&#65533;*C"Fi&#65533;&#65533;L&#65533;;&#65533;&#65533;&#65533;N&#65533;&#1643;&#65533;&#65533;&#65533;&#65533;:&#65533;;&#65533;&#65533;#&#65533;
T&;wD0Q&#65533;!&#65533;
w&#65533;
A&#65533;&#65533;&#65533;&#65533;&#65533;&#65533;&#65533;(&#65533;`&#65533;c#Q&#1454;P&#65533;c&#65533;&#65533;9qDx&#128;&#65533;] &#65533;{+&#65533;!&#65533;z&#65533;-p&#65533;&#65533;%(  &#65533;1Dqk&#65533;?_&#65533;&#955;w&#878;&p&#65533;u&#65533;&#65533;5&#65533;&#65533;*&#65533;a0&#65533;&&#65533;&#65533;Z1&#65533;Z&#65533;c&#65533;&#65533;Z&#65533;&#65533;`&#65533;[	 &#65533;G&#65533;Hn|&#65533;&#1602;M&#65533;&#65533;&#65533;e&#65533;&#65533;&#65533;&#65533;&#65533;&#65533;C&#65533;&#65533;&#65533;C&#65533;&#65533;&#65533;&#65533;&#65533;&#1616;
]&#65533;&#65533;S&#65533;%&#65533;&#65533;C&#65533;0 &#65533; &#65533;L&#1424;* J&#65533;&#65533;&#65533;&#1475;&#65533;&#65533;&#65533; &#65533;`&#65533;&#65533;X#;u5C"o&#1404;K&#65533;Q&#65533;|/@t(aDq&#65533;&#65533;&#65533;&#65533;)@ &#65533;&#65533;Y&#65533;&#65533;&#342;&#65533;3&#65533;6&#65533;&#65533;&#65533;'&#65533;&#65533;
&#65533;85ZGD&#320;7&#65533;lH&#65533;;{&#65533;&#65533;&#1817;]&#65533;&#65533;
5&#65533;-x&#1525;2&#65533; *&#65533;&#65533;! &#65533;p`&#65533;&#65533;&#482;&#65533;f&#65533;&#65533;&#65533;j&#65533;&#65533;&#65533;~&#65533;Q5m&#65533;&#1537;bu&#65533;&#65533;&#65533; |[M&#65533;&#65533;&#65533;&#1308;/&#65533;&#65533;7&#65533; &#65533;&#65533;%&#65533;" n&#1314;MN&#65533;	(&#65533;&#65533;!&#65533;d&#65533;&#65533;8&#65533;&#65533; z&#65533;&#65533;g&#65533;S&#65533;-&#718;&#65533;&#65533;&#65533;P3&#65533;&#65533;&#65533;P&#65533;'l&#65533;
f&#65533;	&#65533;&#65533;&#65533;&#65533;8&#1136; &#65533;&#65533;6\;&#938;&#65533;GG&#1163;(=X&#65533;#&#65533;&#65533;&#65533;Q&#65533;&#65533;Q&#65533;	;;&#65533;&#65533;&#65533;PFqU&#65533;&#1137;u&#65533;&#502;&#65533;<&#65533;&#65533;&#65533;&#1264; &#65533;&#6597;u"R[r&#65533;;&#65533;4&#65533;I&#65533;p&#65533;&#65533;&#1345;&#65533;dN>&#65533;&#65533;&#65533;&#959;&#65533;@8&#65533;&#65533;&#65533;&#65533;
o9&#65533;%&#65533;&#65533;&#65533;p9pT	"&#65533;&#65533;P&#65533;+0t&#65533;2"&#65533;&#65533;&#65533;&#65533;&#65533;&#65533;%&#65533;.~&#65533; &#21033;&#65533;&#65533;.&#65533;&#65533;i&#65533;74&#65533;k&#65533;k{!&#65533;e{&#65533;Fi&#65533;&#65533;&#65533;f&#65533;5&#65533;9#&#65533;&#65533;&#65533;&#65533; &#65533;14&#65533;&#65533;&#65533;
+IZK&#65533;0"O+O
&#65533;&#65533;/&#65533;I&#65533;&#65533; &#65533;H\{&#65533;*&#65533;&#65533;F&#65533;	8&#65533;	&#65533; J&#65533;&#65533;&#65533;&#65533;&#65533;&#65533;G&#65533;4&#65533;&#65533; &#65533; &#65533;~qt6&#65533;&#65533;~&#65533;&#65533;&#1948;&#65533;&#65533;o>&#65533;&#65533;Nc$9&#65533;&#65533;&#65533;>&#65533;&#65533;A&#65533;&#65533;&#65533;&#65533;&#65533;fa&#65533;8k&#65533;o&#65533;f&#65533;4)`&#65533;P&#65533;&#1100;&#65533;&#1589;&#65533;&#533;&#65533;&#65533;&#65533;*w_&#65533;&#65533;	&#65533; '&#65533;!a&#65533;&#261;&#65533;-&#65533;&#65533;&#65533;&#65533;&#65533;4&#65533;&#65533;z&#65533;&#65533;	&#65533;&#65533;"&#65533;,i&#65533;&#65533;(L&#65533;I&#65533; +:&#65533; 0&#65533;&#65533;Pf&#65533;&#65533;7&#65533;&#65533;&#65533;&#65533;&#65533;]3U$&#65533;&#65533;c=f0&#65533;&#65533;$&#65533;&#65533;&#65533;&#1401;&#65533;&#65533;;&#65533;&#65533;^# &#65533;#&#65533;P
&#65533;&#65533;+"&#65533;&#65533;&#65533;&#65533;.+&#65533;&#65533;&#65533;&#65533;&#65533;&#65533;&#65533;&#65533;&#65533;&#65533;&#65533;&#65533;&#65533;&#65533;&#65533;&#65533;&#65533;&#65533;&#65533;&#65533;&#65533;&#65533;&#65533;&#65533;&#65533;&#65533;&#65533;&#65533;&#65533;&#65533;&#65533;,-&#65533;&#65533;&#65533;&#65533;&#65533;&#65533;&#65533;&#65533;&#65533;&#720;&#65533;.&#65533;&#208;1&#65533;&#65533;&#65533;.&#976;A&#65533;-&#65533;&#964;&#65533;38",(&#65533;%%&$H0A&#65533;F&#65533;; &#65533;&#65533;   tH&#1088;&#65533;&#661;*&#65533;D "&#65533;&#65533;&#65533;! ?R&#65533;"&#65533;&#65533;	L&#65533; @@B	`0&#199;,&#65533;A@\ &#65533;*L&#65533;&#65533;&#65533;&#65533;N&#65533;}2*&#65533;&#65533;&#65533;G&#65533;&#1386;&#65533;&#65533;T&#65533;&#65533;&#65533;&#138;K&#65533;&#65533;&#65533;&#65533;&#65533;U&#65533;+&#65533; W+&#65533;b[6&#1264;F&#65533;&#65533;@&#65533;(&#65533;1<&#65533;&#65533;&#65533;GQR&#65533;P&#65533;&#65533;&#65533;d&#65533;\ &#65533;P&#65533;T(&#65533;&#65533;&&#65533;4&#65533;a&#65533;&#65533;A&#65533;	]&#65533;8 &#65533;&#65533;D&#65533;4h&#1364;3Z&#65533;&#65533;&#65533;P&#65533;B&#65533;)Y
Q&#65533;&#65533;&#65533;&#65533;&#65533;3@BEg<&#1888;&#65533; &#65533;8&#65533;&#65533;U&#65533;>&#1859;&#65533;&#65533;n&#1914;"&#799;_&#65533;n&#65533;&#65533;e&#65533;?+&#65533;&#65533;U~&#65533;U/&#65533;&#65533;&#65533;[&#65533;&#65533;&#65533;&#65533;&#65533;	rA(&#65533;@&#65533;"0&#65533;&#65533;&#65533;2AT0 $tp&#65533;&#65533;&#65533;1p&#65533;@&#65533;`$&#65533;#Ai&GC@;$&#65533;&#65533;4&#65533;&#65533;AD G&#65533;CE@&#65533;m&#65533;&#65533;"&#65533;x# ;&#65533;&#65533;&#65533;? p&#65533;B
G&#65533;q&#65533;)&#65533;&#65533; &#65533;t@@+t&#65533;Q&#65533;&#65533;@&#65533;&#65533;!`-&#65533;&#65533;4l&#65533;&#65533;&#65533;&#65533;&#65533;)'+p&#65533;&#65533;
9i&#65533;s&#65533;)1&#65533;i&#65533;)&#65533;&#65533;&#65533;n&#65533;&#65533;e&#65533;&#65533;&#65533;"&#1000; {6%B )&#65533;p+&#65533;&#65533;&#65533; &#65533;/&#65533;0&#65533;&#65533;&#65533;`&#65533;&#65533;&#65533;&#65533;h	&#65533;&#1259;	&#65533;&#65533;&#65533;&#65533;&#65533;PQ&#65533;:f&#65533;&#65533;&#65533;&#65533;A&#65533;F0d&#65533;&#65533;!&#65533;7&#65533;+q&#65533;&#65533;&#65533;L&#65533;&#65533;`&#65533;!&#65533;B&#65533;
&#65533;Vs&#65533;h'H5,&#65533;&#65533;#1&#65533;&#65533;A'L
{&#65533;&#65533;I
.&#65533;n&#65533;n-u&#65533;&#65533;B"L:&#65533;&#65533;b&#65533;Z&#65533;&#65533;&#65533;o &#1797;&#65533;!,&#65533;&#65533;&#65533;\&#65533;a&#65533;&#65533;
&#1004;&#65533;&#65533; z&#65533;&#65533;380&#65533;
$&#65533;D ?(HG&#65533;&#65533;&#65533;C@&#65533;&#65533;h&#65533;p	&#65533;v&#65533;&#65533;&#65533;&#65533;&#819;&#65533;&#1707;&#65533;&#65533;5&#65533;+&#65533;&#65533;&#65533;I&#65533;*&#65533;;&#65533;D)&#65533;&#65533;5@&#65533;&#65533;BP`&#65533;
&#65533;` !5&#65533;&#65533;&#65533;_&#65533;&#65533;'J&#65533;%&#65533;[&#65533;I&#65533;p&#65533;]6,&#65533;&#65533;K&#65533;&#65533;&#65533;^&#65533;&#65533;"&#65533;5&#65533;&#65533;n*uO&#65533;&#65533;e&#65533;&#65533;++&#65533;&#65533;pW&#65533;Np&#65533;
*&#549;L:(&#65533;&#65533;&#65533;&#65533;@A2&#65533;&#65533;&#65533;&#65533;tFPN=&#65533;&#65533;&#65533;		4Y@&#65533;&#65533;&#65533;D7Z&#65533;c&#65533;6&#65533;&#65533;cn&#65533;&#65533;&&#65533;&#758;.&#65533;P&#65533;&#65533;W&#65533;	&#65533;
t&#65533;L &#65533;&#65533;&#65533;`*&#65533;&#65533;&#65533;,&#65533;&#65533;+&#65533;&#65533;7d&#65533;}V&#65533;(7&#65533;&#65533;&#65533;&#65533;&#1808;Pb&#1530;&#65533;-&#65533;-&#65533;+r&#65533; &#65533;<&#65533;~&#65533;&#65533;&#65533;`&#65533;&#65533;&#65533;&#65533;&#65533;L=&#65533;&#65533;*2&#65533;&#65533;L&#65533;<N(&#65533;-&#65533;Y:&#65533;&#65533;D&#65533;&#65533;&#65533; &#65533;?T&#65533;&#65533;&#65533;(P&#65533;2&#65533;&#65533;1&#65533;&#65533;&#1042;&#65533;Iu&#65533;&#65533;&#65533;tV&#65533;&#65533;JW&#65533;HvS&#65533;&#65533;&#65533;D&#65533;&#65533;&#65533;j"&#65533;ii&*&#65533;&#65533;h&#65533;&#65533;,`b&#512;bB`&#65533;&#65533;&#65533;&#65533;,&#65533;A~FA&#65533;S&#65533;%]X	K&#65533;&#65533;1o&#65533;&#65533;&#65533;&#65533;&#65533;x&#65533;&#65533;"&#65533;X&#65533;&#65533;&#65533;&#65533;&#65533;g<&#65533;&#65533; &#65533;&#65533;2&#65533;*&#65533;&#61483;P&#65533;eNQ@+fFr&#65533;@&#65533;<&#65533;&#65533;&#65533; &#65533;&#65533;&#65533;hb&#65533;|&#65533; &#65533;bRKP(&#65533;&#65533;jf&#65533;&#65533;Q&#65533;&#65533;3N&#65533;&#65533;#&#65533;&#1665;&#65533;R&#65533;&#192;xH&#65533;&#65533; 4$&#65533;&#65533; &#65533;&#65533;&#65533;,8&#65533;&#634;&#65533;Iu&#65533;"&#65533;&#65533;#&#65533; &#65533;8&#65533;U&#65533;|&#65533;&#65533;&#65533; C&#65533;&#65533;?&#65533;&#65533;{`&#65533;j&#65533;&#141;&#65533;&#65533;f  0Gf(c}&#65533;&#65533;&#65533;)
&#65533;&#65533;ph &#65533;
(&#65533;&#245;@ #&#65533;&#65533;8&#65533;t&#65533; -&#65533;a&#65533;&#65533;#&#65533;&#65533;@R!H"&#65533;&#65533;P&#65533;&#65533;d&#65533;?&#65533;r&#398;b&#33864;&#65533;&0R&#65533;/ &#65533;	@&#65533;&#65533;@ x@&#65533;&#65533;&#65533;)G&#65533;Xz&#1027;YE&#65533;&#65533;1D&#65533;&#65533;a&#65533;G&#1254;&#1000;&#65533;&#65533;&#65533;&#65533;&#65533;e (O&#65533;D&#65533;>ljS[&#65533;&#65533;PMA&#65533;2&#65533;-^&#65533;8)(&#1158;&#65533;Q\@&#65533;&#65533;R&#65533;&#65533;&#65533;F&#922;>&#65533;Z&#65533;&#65533;
V&#65533;&#65533;&#65533;&#65533;&#65533;$&#65533;\&#65533;&#65533;&#65533;SB&#65533;&#65533;&#65533;]K,i#&#65533;&#262;f&#65533;s6!a 4P&#65533;K&#65533;%~&#65533;&#65533;$&#65533;&#1188;&#65533;&#65533;&#65533;-X&#65533;&#65533;&#65533;&#65533;&#65533;&#65533; &#65533;y&#65533;&#65533;&#65533;&#65533;E&#1728;Sx&#65533;T&#65533;5x&#65533;&#65533;*x1&#65533;	$&#65533;.MeF&#65533;n&#65533;&#65533;1&#65533;k&#65533;&#65533;&#65533;&#65533;hE&#4645;&#65533;E&#65533;&#65533;EP&#65533;8&#65533;&#65533;i&#65533; R &#65533;8&#65533;&#65533;&#65533;&#65533;Q&#65533;&#65533;&#65533;@&#65533;!&#65533;@M^`&#65533;l&#65533;c&#65533;&#65533;'&#65533;bI&#65533;D%p&#65533;%ie&#1085;jDv&#65533;bhf&#65533;&#65533;&#65533;&#65533;H Cr4&#752;;&#65533;&#65533;N&#65533;'&#65533;&#65533;#&#65533;&#65533;&#65533;&#65533;J\&#65533;~18&#65533;!&#65533;&#65533;&#65533;~&#65533;N&#65533;4&#65533;|&#65533;&#65533;&#64016;&#65533;&#65533;&#65533;)&#65533;HX,=&#65533;!2&#65533;&#65533;G&#256;&#65533;6*&#65533;l&#65533; &#35000;a&#65533;Ap=&#65533;&#1088;n6&#65533;&#65533;&#65533;Pj`&#65533;`nAdI &#65533;&#65533;P&#65533;*&#65533;&#65533; &#65533;&#65533;s y&#65533;I&#65533;&#65533;^&#65533;P&#65533;5&#65533;4n#C&#65533;&#65533;&#65533;6p&#65533;D&#65533;^	&#65533; 	&#65533; &#65533;6J	&#65533;&#65533;c&#65533;&#65533;P&#65533;&#65533;&#65533; +&#65533;K_\&#65533;&#65533;&#65533;@]&#65533;&#65533;&#65533;&#65533;&#65533;*upP&#65533;y&#65533;9=&#65533;q&#65533;&#65533;R&#65533;&#65533;G&#65533;&#177;_&#65533;&#65533;-&#65533;&#65533;&#65533;c &#65533;&#65533;&#65533;&#65533;$&#65533;&#65533;C&#65533;AP|AF&#65533;&#328;+@TP &#65533;@4&#65533;AhF&#65533;&#65533;V&#65533;H*	&#65533;&#65533;J&#65533;^&#65533;&#65533;&#65533;&#65533;&#65533;]l>&#65533;&#65533;&#65533;F&#393;&#65533;{ &#65533;&#65533; XsLv&#65533;2X&#65533;&#65533;pU(&#65533;&#1536;&#65533;&#65533;&#65533;&#65533;&#65533;@&#65533;\XA&#65533;&#65533;&#65533;E&#1319;H&#65533;m&#546;oR&#65533;&#29791;&#65533;&#65533;&#65533; P@&#65533;b&#65533;p2&#65533;"f&#65533; P&#65533;P&#65533;YRqMeJH&#65533;&#65533;HfD&#65533;&#656;&#65533;p&#65533;(V&#65533;8` &#65533; uH&#65533;&#65533;\$
MbQD&#65533;&#9518;tHJ&#65533;&#65533;&#65533;K&#65533;*&#794;&#65533;nd&#65533;&#65533;&#65533;$$B&#62227;&#65533;x&#65533;&#65533;;&#65533;A,&#65533;&#65533;(&#65533;` &#65533;2&#65533;&#65533; *&#65533;Hv&#65533;z&#65533;&#65533;&#65533;qo&#65533;&#65533;&#1045;<q&#65533;&#65533;\hc4lS&#65533;&#65533;|H&#65533;&#65533;m&#65533;&#65533;&#65533;ZYl&#65533;?&#65533;&#65533;&#65533;'&#65533;(A&#807;p7&#65533;&P\b&#65533;&#65533;&#65533;38p&#65533;&#65533;&#65533;\f&#65533;&#65533;&#65533;Dt&#65533;I)&#65533;n&#65533;&#65533;&#65533;$&#65533;6&#65533;&#65533;Ej&#65533;&#576;&#65533;&#65533;$&#65533;&#1167;&#1339;X&#65533;&#65533;&#65533;&#65533;$&#65533;&#65533;u&#65533;&#65533;&#65533;* B&#2008;S&#256;&#1876;&#65533;&#65533;&#65533;,>,.&#65533;&#65533;&#65533;&#65533;z&#1269;&#65533;@z&#1053;&#65533;&#65533;[,&#65533; &#65533;&#1737;&#65533;&#1218;_`&#65533;&#65533;*&#65533;&#65533;B&#65533;&#65533;&#65533;Q&#1877;y&#65533;&#65533;~&#65533;|[&#65533;&#65533;!hE&#65533;&#65533;@:O&#65533;&#65533;,&#65533;u q &#65533;&#65533;*n&#65533;C;&#65533;m	az?&#65533;&#65533;&#65533;s>'3@&#65533;FC&#65533;sI&#65533;f+=4q EF 3<Z&#65533;V&#65533;4y1&#65533;"` &#65533;V	&#65533;CM&#65533;'&#65533;&#65533;p&#65533;Pi<&#65533;E-&#65533;cd&#65533;~&#65533;4'&#65533;#w&#65533;&#65533;&#65533;&#65533;&#65533;&#65533;1&#65533;W&#65533;Qp

KQ&#65533;&#65533;N&#65533;&#65533;&#65533;
p&#65533;0$p l%# + &#65533;+j&#65533;,&#65533;,&#65533;w+x&#65533;z&#65533;&#65533;&#65533;&#65533;q^&#65533;;05Q"&#65533;a&#65533;&#65533;&#65533;t @)0&#65533;N&#65533;&#65533;,&#65533;&#65533;P	&#65533;&#65533;	&#65533; A{&#65533;@&#65533;G&#65533;&#65533;&#65533;PV|&#65533;'&#65533;W&#65533;&#65533;&#65533;6ut&#65533;@&&#65533;&#65533;&#65533;:&#65533;.&#65533;&#65533;&#65533;&#65533;&#65533;&#65533;F&#65533; &#65533;x o&#65533;&#65533;I&#65533;?&#65533;D !&#65533;y&#65533;4&#65533;&#65533;s&#65533;m& &#65533;6Ws&#65533;&#65533;t&#65533;&#65533;q&#65533;4c3d&#65533;3Q:&#65533;&#65533;;)&#65533;*&#65533;3&#65533;#S=&#65533;@&#65533;,&#65533;&#65533;&#65533;|Q&#65533;fnp&#65533;&#65533;$(&#65533;qw&#65533;	&#65533;0 A&#65533;=&#65533;&#65533;&#65533;b&#65533;&#65533;.&#65533;&#65533;&#65533;L&#65533;pXds#b&#65533;^&#65533;
&#65533;F&#65533;&#65533;h&#65533;&#65533;F&#65533;LP4@ QH
&#65533;&#65533;Z:&#65533;&#65533;4&#65533;C:&#65533;&#65533;&#65533;HB&#65533;s.!Q&#65533;!&#41287;&#4780;&#65533;&#65533;&#65533;e~h&#65533;&#65533;&#65533;C &#1030;0#&#65533;&#65533;&#65533;r&#65533;kp &#65533;&#65533;&#65533;&#65533;&#65533;h&#65533;&#65533;P1.&#65533;c)&#65533;&#65533;X
&#65533;e'&#65533;&#65533;p&#65533;>&#65533;&#324;c	b&#65533;W&#65533;&#65533;e9p&#65533;&#65533;&#65533;D" &#944;)&#65533;6 0&#65533;&#65533;   &#65533;&#65533;)&#65533;d&#65533;n&#65533;"<&#65533;&#65533;u&#65533;2&#65533;&#65533;ex&#65533;pcC&#65533;J&#65533;lLB&#65533;^&#65533;&#65533;%$ "#&#65533;$&#65533;&#65533;&#65533;&#65533;pR 0&#65533;YID~S  &#65533;\&#65533;!d&#65533;&#65533;="P&#65533;&#65533;0&&#65533;b&#1207;&#65533;&#65533;&#65533;m	Px&#65533; &#65533;&#65533;&#65533;wu&#214;2uE&#65533;&#65533;a25&#65533;D&#65533;]&#65533;T&#65533;5&#65533;&#65533;M2&#65533;&#65533;(&#65533;du`&#65533;Q`g5&#65533;&#65533;&#65533;m&#65533;D:M&#65533;&#65533;&#65533;7)0&#65533;e8&#65533;])C7&#65533;&#65533;s&#65533;&#65533;_E&#65533;&#65533;CGC " R&#65533;&&#65533;&#65533;L G&#65533;-&#65533;&#65533;&#65533; ,P&#65533;!	1&#65533;C0&#65533;( &#65533;
9&#65533;1&#65533; &#65533; &#65533;&#65533;)&#65533;D&#65533;|&#65533;CN>	$Z&#65533;=&#65533;L&#65533;1&#1099;L&#65533;Y&#65533;Y&#65533;7@&#65533;&#65533;!&#65533;8&#65533;@&#65533;xYS&#65533;&#65533;&#201;&&#65533;@5B&#65533;&#65533;&#65533; &#65533;T&#65533;o&#65533;9 $P=P &#65533;&#65533; w&#65533;t&#65533;4`^(&#65533;&#65533;u$79&#65533;0#3&#65533;&#65533;<&#65533;I &#65533;&#65533;&#65533;4&#65533;"9&#65533;tP7Yb&#65533;&#65533;d0,`!&#65533;x T	&#65533;=&#65533;6h&#65533;&#1431;&#65533;x&#65533;&#65533;&#65533;&#65533;&#65533;&#65533;!&#65533;
#&#65533;7&#223;&#65533;&#65533;B&#65533;Q&#65533;bhY&#65533;&#65533;&#65533;&#65533;&#65533;P&#65533;[wP&#65533;F&#65533;!}0&#26943;4T4&#65533;&#65533;&#65533;v&#65533;@S&#65533;0&#65533;&#213;&#65533;&#65533;H&#65533; >&#65533;$&#65533;`&#65533;&#65533;+pd"&#65533;&#65533;t2:&#65533;2&#65533;&#65533;%{r*&#65533;swz&#976;&#65533;&#65533;1&#65533;&#65533;&#65533;&#65533;&#65533;F&#65533;=&#65533;&#65533;&#65533; &#65533;A Y4&#65533;)h&#65533;0&#65533;'p&#65533;&#65533; &#65533;&#65533;7&#65533;TV&#65533;6&#1721;&#65533;w[&#65533;#D&#65533;&#65533;&#65533;h&#490;I>&#65533;VR&#65533;&#147;&#65533;FL&#65533;j&#65533;2&#65533;!&#65533;@&#233;	&#65533;&#65533;	&#65533;F	-pG&#65533;[&#65533;bn&#65533;&#65533; &#65533;s 6&#65533;`:pA&#65533;b&#65533;&#65533;&#65533;"5aB&#65533;&#65533;&#1575;5II;&#65533;w&#65533;9t?y_@&#65533;&#65533;&#65533;&#65533;ll&#65533;<&#65533;&#65533;&#65533;&#65533;&#65533;P # &#65533;&#65533; &#65533;q &#65533;3&#65533;5&#65533;r:&#65533;1&#65533;&#65533;|L&#65533;Gm&#273;j&#65533;&#65533;&#65533;&&#65533;&#65533;o&#65533;&#65533;&#65533;&#65533;&#65533;&#65533;v&#65533;&#65533;L1o&#65533;P &#65533;0 &#65533;&#65533;&#65533;&#65533;7s&#65533;&#65533;r::YAQN$0&#65533;&#65533;&#65533;0&#65533; 9&#65533;&#65533;a;&#65533;9@:&#65533;&#65533;$
0I6&#65533;;@&#65533;&#65533;d&#65533;&#65533; &#65533;J'&#65533;P&#65533;&#65533;&#65533;*&#65533;&#65533;&#65533;&#65533;`&#65533;&#65533;&#65533;$&#65533;%]&#65533;k&#65533;`r0&#65533;&#65533;&#65533;0^C
&#65533;$&#65533;&#65533;&#216;&#65533;F&#65533;|&#65533;&#65533;&#65533;9&#65533;g&#2023;j&#65533;G{&#65533;&#1266;
3&#439;&#65533;&#65533;\&#65533;&#65533;i&#65533;&#65533;r&#65533;`&#65533;&#65533;!  "&#65533;&#65533;&#65533;&#65533;N6&#65533;>&#65533;<'&#65533;2)rsG&#65533;K&#65533;^5&#65533;y3&#65533;&#65533;0#2#$&#65533;&#762;&#65533;&#65533;&#65533;&#65533;EWK P !0\&#65533;@&#65533;&#65533;&#65533;&#65533;T0fu&#65533;p&#65533;&#65533;Z&#65533;S&#65533;&#65533;4 &#65533;&#65533;E&#65533;X5&#65533;p&#65533;&#65533;&#65533;~&#65533;&#65533;p&#65533;&#65533;t&#65533;Y&#65533;'&#65533;p{&#65533;&#65533;&#65533;&#65533;&#65533;o;GuB15&#65533;Ud&#65533;	&#3034;U&#65533;n&#65533;&#1027;M&#65533;1&#65533;&#65533;9&#65533;#`5AX&#1658;&#65533;,!&#65533;&#65533;uB>&#65533;#{&#1354;<&#65533;:&#65533;q&#65533;4&#65533;&#65533;C&#65533;&#65533;&#65533;T =&#65533;&#65533;&#65533;4&#65533;)&#65533;V &#65533;&#65533;&#65533;S&#65533;&#65533;&rA&#65533;(&#65533;&#65533; !&#65533;T&#65533;&#65533;rs&#65533;
T&#19458;!&#65533;&#65533;&#65533;&#65533;E@[&#65533;&#65533;N0&#65533;&#65533;&#65533;&#65533;&#65533;lx&#65533; .&#65533;lx
&#65533;&#65533;P&#65533;&#65533;&#65533;	&#65533;&#65533;&#65533;L&#65533;&#65533;&#65533;i&#65533;A&#65533;&#65533;x&#65533;&#65533;&#65533;0GNl&#65533; @\(&#65533;&#65533;&#65533;Ta5&#65533;&#65533;&#65533;&#65533;$&#65533;&#65533;&#65533;&#65533; a\I&#65533;;&#65533;&#65533;Ld&#65533;&#65533;;3 q:&#65533;Ol,q&#65533;15&#65533;C O&#65533;`O+&#65533;|&#65533;&#65533;; &#65533;&#65533;b#&#65533;&#65533; &#65533;FGDeB"J&#65533;T&#65533;q&#65533;oJ&#65533;&#65533;,'/l&#65533;E&#65533;&#65533;&#65533;y3&#65533;lcECz	MU&#57771;&#65533;&#65533;n&#65533;&#65533;&#493;P&#65533;&#65533;&#65533;&#65533;&#65533;&#65533;&#65533;/$ &#65533;0\ 4&#65533;t&#65533;&#65533;&#65533;:&#65533;&#65533;&#65533;&#65533;;vW)q$-&#65533;2&#1516;3&#65533;&#607;d&#65533;&#65533;3?&#65533;_+++r&#65533;O&#65533;&#65533;&#65533;&#65533;a&#65533;#&#65533;@ !&#65533;0)&#65533;&#65533;&#65533;x&#65533;{&#65533;*;u&#65533;p	V'&#65533;U&#65533;IF&#65533;@b
&#65533;&#65533;&#65533;&#65533;&#65533;N&#65533;{T&#65533;K>&#65533;pg-6i&#65533;&#65533;	'&#65533;w&#65533;&#65533;i?|)`&#65533;/&#65533;&#65533;%E&#65533;&#1252;&#65533;&#65533;Z&#65533;p&#65533;	&#65533;&#65533;*&#65533;<&#65533;&#65533;&#65533;&#65533;	WO&#65533;8&#65533;$kf433&#65533;3&#65533;&#195; &#65533;&#65533;&#65533;~8&#65533;&#65533;&#65533;:&#704;%&#65533;1H]&#65533;&#65533;Q@&#65533;&#65533;hO$`d%
&#65533;&#65533;&#65533;&#65533;&#65533;<&#65533;&#65533;.&#65533;&#65533;&#65533;&#65533;K&#65533;&#65533;&#65533;|&#65533;b&#65533;	&#65533;&#65533;&#65533;&#65533;&#65533;&#65533;&#65533;v&#65533;T&#65533;&#65533;m&#65533;o&#65533;&#65533;&#65533;&#65533; &#65533;&#65533; =&#65533;0K.P&#65533;w4&#65533;&#65533;&#65533;&#65533;3v&#65533;!&#65533;&#65533;`e&#65533;&#65533;'"&#65533;4'S#&#65533;&#65533;O&#65533;-J&#337;&#1623;&#65533;3&#65533;&#65533;&#65533;@&#65533;e&#65533;&#65533;&#65533;&#65533;O&#65533;&#65533;&#65533;4nlg6 &#65533;&#65533;V(&#65533;M&#1222;V&#65533;]&#65533; &#65533;ca	S&#65533;	&#65533;-
#p&#65533;&#65533;&#65533;&#65533;&#45217;e&#65533; 2p&#65533;&#65533;l&#65533;7*?&#65533;&#1488;Fe&#65533;~ &#65533;&#65533;at1h&#65533;&#65533;&#65533;&#65533;Z&#65533;&#65533;v&#65533;&#65533;$&#65533;&#65533;`&#65533;&#65533;0K&#65533;&#65533;G1&#65533; &#65533;xP*&#65533;&#65533;&#65533;&#65533;1&#65533;Y!sQ&#65533;&#65533;eq^-&#65533;"Bb&#412;]&#65533;	&#65533;H&#65533;3=&#65533;&#65533;C+&#65533;{&#65533;,Ok(&#65533; (P&#65533;+&#65533;O&#65533;]&#65533;&#65533;r&#65533;!&#65533;@&#65533;&#65533;\	2 &#65533;P&#65533;&#65533;<aw0rd&#1034; q&#65533;&#65533;?&#65533;&#65533;&#65533;&#65533;&#65533;k&#65533;/bk&#65533;tr&#65533;&#660;>l&#65533;&#65533;'t&#65533;@1&#65533;&#65533;}J&#65533;&#65533;&#65533;p.&#65533;<&#65533;&#65533;|&#65533;&#65533;!&#65533;&#65533;&#65533;]&#65533;&#65533;O"&#65533;bU&#65533;ZuB&#65533;&#1688;$fNCu&#65533;+jn
P#@P&#65533;&#65533;s-&#65533;s1a&#65533;(&#65533;&#65533;&#65533;1&#65533;&#1588;p"&#65533;N&#65533;&#65533;U&#65533;&#65533; &#65533;*)P&#65533;#Lp&#65533;3Y( 7\E=&#65533;(&#65533;h
+&#65533;&#65533;&#65533;&#65533;c1&#65533;&#65533;&#65533;&#65533;&#65533;z^&#65533;k&#739;&#65533; ey&#65533;l&#65533;&#65533;&#65533;,
&#65533;U&#65533;0)p&#303;&#960;&#65533;::(&#65533;	&#65533;&#65533; &#65533;&#65533;r&#65533;+ C!E&#65533;K&#65533;&#65533;%&#787;*&#65533;B-q&#65533;='$&#65533;&#824;&#65533;&#65533;i  &#65533;kz&#65533;"&#65533;&#65533; 3&#65533;&#65533;"6&#65533;&#65533;x&#65533;&#13192;&#432; 3&#65533; &#65533;r1&#965;@;&#65533;&&#65533;&#65533; &#65533;&#65533;	&#65533;	&#65533;&#65533;K9~	&#65533;L&#65533;&#65533;&#65533;&#65533;&#65533;gi&#65533;DC&#65533;Y9&#65533;&#65533;a&#65533;l&#65533;&#65533;cA&#65533;(p&#65533;&#1412;&#65533;Z&#65533;d&#65533;&#65533;?&#628;KQ&#65533;&#65533;  ?,R&*&#65533;&#65533;&#65533;&#65533; Y%}_z&#65533;P 0+&#65533;&#65533;&#65533;{w6&#65533;;&#65533;&#65533;)1&#65533;>&#65533;:23&#65533;&#65533;&#65533;&#65533;&#65533;&#65533;us&#65533;a&#65533;g&#65533;&#65533;k&#65533;1l&#65533;&#65533;C&#65533;=P+&#65533;&#65533;&#65533;"-&#65533;&#65533;&#65533;&#65533;!-	2&#65533;&#65533;!&#65533;&#65533; 	t&#65533;|
b	)@w&#65533;&#65533;&#65533;z&#65533;6&#1515;!&#65533;&#65533;lW
"&#65533;~&#65533;`&#65533;&#65533;&#65533;D&#65533;&#65533;&#65533;&#65533;&#950;&#65533;&#65533;&#144;&#65533;&#65533;&#65533;&#65533;&#62128;&#65533;d(&#65533;&#65533;&! &#65533;!&#65533;#&#65533; (!$4=&&477&#65533;	&&#65533;B??	7  &#65533;7&#65533;&#65533;&#65533;&#65533;&#65533;&#65533;&#65533;&#65533;&#65533;&#65533; BB
&#65533;	
	&#65533;
&#65533;/&#65533;>&#65533;%,%3&#65533;$++&#65533;&#65533;&#65533;,&#65533;&#65533;&#65533;1&#65533;+0&#65533;&#65533;&#65533;&#65533;&#1674;'&#65533;&#65533;&#65533;?Y&#65533;Z&#65533;&#65533;!-&#65533;&#65533;t&#65533;PCF&#65533;~f&#1832;"A&#65533;&#65533;&#1386;&#65533;p&#65533;&#65533;$9&#65533;$&#65533;`&#65533;[+b<&#65533;&#65533;a&#131; 2&#1818;&#65533;n&#379;'8&#65533;+&#65533;D&#65533;&#65533;&#65533;&#65533;
*
&#65533;hQ`F&,`p@&#65533;&#65533;L&&#1056;&#65533;&#65533;S(7L&#65533;@&#65533;&#65533;`&#65533;TyK&#65533;?&#65533;&#65533;&&#65533;-&#65533;T$&#65533;h$&#65533;&#65533;%g&#65533;$&#65533; a	&#65533;&#65533;u0a&#65533;&#65533;&#1076; CBTXHIK&#65533;.&#65533;Jq &#65533;J&#26022;&#65533;&#65533;&#65533;&#717;,h&#65533;&#65533;Po&#65533;&#65533;m&#65533;&#1188;&#65533;&#65533;&#65533;&#65533;&#336;&#65533;[&#65533;&#844; 0A&#65533;&#65533;BI'&#65533;%B&#65533;&#65533;(R`pQ&#709;&#65533;&#65533;t&#65533;&#65533;&#65533;E&#65533;&#65533;b&#65533;<:&#65533;&#65533; q!"`&#65533;H&#65533;&#65533;&#65533;&#65533;tB7f &&#65533;&#65533;&#65533;Wj&#65533;&#65533;V)r&#65533;&#65533;q&#65533;&#65533;&#65533;&#65533;&#65533;&#65533;&#65533;&#65533;&#65533;W&#65533;/&#65533;p&#65533;26&#65533;&#65533;&#65533;V2&#65533;A`&#65533;5`&#65533;+&#65533;0&#65533;&#65533;&#65533;&#65533;R&#65533;&#65533;&#65533;@l&#65533;aC&#65533;&#257;L`G, &#65533;K&#65533;&#65533;C&#65533;i&#65533;}!!g&#65533;XDw&#65533;&#65533;]FX&#65533;&#65533;C.&#65533;&#65533;&#65533;
R&#65533;r&#65533;&#65533;&#65533; &#1812;=&#65533;f&#65533;&#65533;&#65533;GD&#65533;&#65533;-&#65533;&#65533;&#65533;&#65533;B,&#65533;&#65533;s&#65533; &#65533;P&#65533;g&#65533;HBd&#65533;}&#65533;&#65533;c&#65533; &#65533;x&#65533;&#65533;,&#65533;&#65533;*n&#65533;&#873;&#65533;o  &#65533;&#65533;c1&#65533;&#65533;g&#65533;L&#128;&#65533;a&#65533;PX(&#65533;p&#65533;&#65533;&#65533;,&#65533;@	$ &#1187;&#65533;-X&#65533;&#65533;&#1618;
&#65533;&#65533;&#65533;\&#65533;E&#65533;&#982;w&#65533;s&#65533;n"&#65533;yK(&#65533;&#65533;Q&#65533;cR&#65533;e-&#65533;Wg@&#65533;n&#65533;&#1052;5&#65533;Q&#65533;&#4912;&#65533;?_&#65533;r%:[&#65533;&#65533;&#307;J&#65533;{&#65533; b&#65533;4O5&#65533;&#65533;{&#65533;@&#65533;&#65533;&#65533;&#65533;&#65533;`%&#1892;&#65533;I&#65533;d	H&#65533;
&#65533;C&#65533;&#65533;&#330;)pM&#65533;o&#65533;&#65533;&#65533;CZl	S&#65533;^&#65533;2&#65533;3&#65533;X:&#65533;
&#65533;&#65533;:&#65533;&#65533;&#65533; &#65533;2&#65533;&#65533;*&#65533;@ yFd^&#65533;&#65533;Q&#322;Ia&#65533;[(&#65533;I&#65533;&#65533;Tp&#65533;
b&#65533;v&#65533;t&#34724;Y@&#65533;4s-!&#65533;=&#65533;F&#65533;&#65533;&#65533;&#65533;&#65533;|&#65533;&#65533;&#65533;M&#65533;&#65533;&#65533;&#65533;y&#65533;[&#65533;&#65533;'&#65533;.&#65533;a&#65533;C<&#65533;&#65533;-P@D3&#65533;]@&#65533;&#1622;&#65533;
&#65533;Tp@X@&#65533;P"&#65533;6&#65533;&#65533;&#65533;=p&#65533;
&#65533;d&#65533;L&#65533;&#65533;)j&#65533;<&#65533;&#809;&#65533;j&#65533;B&#65533;"&#65533;(&#65533;\B&#65533;&#65533;&#65533;@k#X`",&#65533;&#65533;&#65533;&#65533;$S&#65533;&#65533;$&#65533;q`A 2&#65533;H&#65533;&#65533;&#65533;&#65533;+&#65533;@&#65533;&#65533;?&#65533;-&#65533;&#65533;0/&#65533;&#65533;T&#65533;&#65533;&#65533;r&#1552;
&#65533;&#65533;59&#65533;-D`&#65533;:5&#65533;n&#65533;&#65533;&#65533;,&&#1071;&#65533;1% A&#65533;G&#65533;0&#65533;QGJ 8F&#65533;&#65533; &#65533;&#65533;6@&#65533;8C&#65533;A&#65533;u  1=&#65533;D&f7m&#65533;&#65533;&#65533;P
&#65533;&#65533;&#65533;&#65533;&#65533;R&#65533;f&#65533;&#65533;N&#65533;/&#65533;&#65533;&#65533;&#1026;  &#65533;(0^&#5642;&#65533;&#65533;&#65533;&#44544;4@&#65533;&#65533;,1&#65533;=&#65533;1&#65533;%`&#65533;b&#65533;h&#65533;&#65533; &#65533;&#65533;&#65533;&#65533;&#65533;&#65533;l'Gz&#65533;B0r&#65533;&#65533;&#65533;L &#65533;&&#65533;>&#1672;&#65533;&#65533;&#1297;&#65533;*LKc
N-X&#65533;&#65533;
T&#65533;&#65533;!&#65533;n&#65533;&#434;&#65533;i.&#65533;&#65533;RlH&#65533;@&#65533;&#1283;<3&#65533;KB&#65533;HAE&#65533;Q&#65533;$&A	Rh&#65533;%&#65533;0P&#434;&#65533;&#65533;nTRb]v&#65533;&#65533;&#65533;S(&#65533;&#1545;&#65533;P\&#65533;
&#65533;CG&#65533;`&#65533;&#65533; P@&#65533;m&#65533;&#65533;@*&#65533;&#65533;X&#65533;k=8@&#65533;)&#65533;,&#65533;&#65533;&#65533;&#65533;&#65533;Z@&#65533;+&#65533;i&#65533;&#65533;'m(&#65533;e&&#65533;LW&#65533;62&#65533;G&#65533;4&#65533;@|4&#65533;&#65533;,&#65533;&#65533;F&#65533;S&#65533;&#65533;Oi&#65533;,&#65533;wx&#65533;&#65533;"\ a  ,&#65533;!X&#65533;	&#65533;&#1262;&#65533;&#65533;&#65533;&#65533;A&#65533;C&#65533; A&#65533;K&#65533;h&#65533;L_&#65533;eE|&#65533;&#65533;^@&#65533;&#65533;&`&#65533;&#65533;&#65533;&#65533;2i&#65533;-	&#65533; D&#65533;&#65533;K&#65533;H:&#65533;6 ,&#65533;<&#65533;&#65533;&&#65533;&#65533;d&#65533;F1&#65533;q&#65533;.&#65533;%&#65533;&#65533;&#65533;@&&#65533;O&#65533;&#65533;!&#65533;L&#65533;
&#65533;&#65533;&#1329;!"&#65533;&#65533;@&#65533;6&#65533;&#298;K&#65533;&#65533;,
J5&#65533;&#1186;&#65533;&#65533;GC&#65533;s&#65533;5"r&#65533;&#65533;&#65533;E&#65533;&#288;8!8>&#65533;&#65533;dY&#65533;(EW&#65533;*&#65533;T&#65533;EC&#65533;&#65533;Q&#65533;&#65533;&#65533;D&#65533;&#65533;}&#65533;Y,N
&#65533;#&#65533;8&#65533;&#65533;&#65533;SICzP"&#65533;}&#65533; &#65533;&#65533;M&#1411;&#65533;p&#65533;&#65533;&#65533;.&#65533;9&#65533;u&#65533;A(&#65533;:&#65533;&#65533;&#65533; b&#65533;T&#65533;&#65533;&#65533;C&#65533;$_&#65533;p&#65533;&#65533;&#65533;&#65533;&#65533;&#65533;&#65533;&#65533;&#65533;%&#65533;`&#65533;q&#65533;&#65533;(&#65533;K"&#65533;G&#65533;&#65533;KQ#&#65533;&#65533;&#65533;@&#65533;y&#65533;D &#65533;&#65533;@&#65533;&#65533;vZ&#65533;&#65533;
&#1347;&#65533;@0&&#65533;&#65533;((1	&#65533;
&#65533;%b}&#65533;d&#65533;&#65533;J&Xq&#65533;a&#65533;"&#65533;
&#65533;&#65533;&#65533;n+= &#65533;&#65533;&#65533;&#65533;A4&#65533;T  @F+&#65533;&#65533;f6	mL &#65533;ydqL-&#65533;&#65533;-4&#65533;&#65533;[P&#65533;.&#65533;&#65533;Z&#65533;+&#65533;{&#65533;&#65533;n	&#65533;(p&#65533;&#65533;&#65533;&#65533;&#65533;/ &#65533;&#65533;&#65533;wP1&#65533;%&#65533;&#65533;@4I&#65533;ux!&#65533;\AeY&#65533;&#65533;V&#65533;&#65533;&#979;jP&#65533;u&#65533;&#65533;6KiT&#65533;&#65533;&#65533;&#557;5&#65533;AX`&#65533;FpB&#65533;a rkT*&#65533;&#65533;&#65533;&#65533;Jt&#65533;W&#65533;&#65533;y9.14&#65533;&#65533;&#65533;&#65533;]Q&#65533;&#65533;&#65533;&#65533;+&#65533;2&#65533;Fz&#65533;&#65533;=&#65533;;4&#65533;$&#65533;k&#65533;&#65533;&#65533;&#65533;|hy&#65533;&#65533;k;&#65533;&#65533;&#1654;&#65533;Q&#65533;:d*&#65533;
&#65533;{&#65533;8&#65533;U &#65533;&#65533;&#65533;&#65533;&#65533;&#65533;^&#65533;&#1122;&#65533;&#65533;&#65533;&#1434;6&#498;&#1895;&#65533;@&#65533;&#65533;&#65533;w&#65533;&#65533;&#65533;G&#65533;P&#65533;K&#65533;&#65533;&#65533;6p&#65533;`# &#65533;&#379;b&#65533;`&#65533;V&#65533;&#65533;&#65533;3(&#65533;&#65533;&#65533;&#65533;&#65533;/&#65533;Y&#65533;&#845;*H&#65533;&#65533;&#65533;.%/&#65533;1z&#65533;&#65533;(&#65533;&#65533;*&#65533;<&#65533;&#65533;&#65533; &#65533; &#65533;% &#65533;f6&#65533;&#65533;]&#65533; yT[h?'\I &#65533;&#65533;k&#65533;f&#65533;<&#65533;b*&#65533; .&#65533;&#65533;&#65533;&#65533;"&#65533;!&#65533;>obugA&#65533;Jq^&#65533;&#65533;Xn&#605;l&#65533;&#65533;&#65533;r&#65533;&#65533;c&#65533;&#65533;D&#65533;&#65533;&#65533;`:"!dK&#65533;&#65533; D&#65533;&#65533;Y&#65533;4
&#65533;&#65533;&#65533;EOP&#65533;Nw&#65533;b&#65533;`EJ@&#65533;1&#65533;35&#65533;&#65533;V,j&#65533;&#65533;&#65533; A&#65533;&#65533;&#65533;T&#65533;g&#65533;@@2`&#65533;&#65533; F2&#65533;?&#65533;C&#65533;&#65533;a@&#65533;&#65533;&#65533;&#65533;; &#65533;&#65533;Svt&#65533;{&#65533;N&#65533;n&#65533;&#65533;Y&#65533;i&#65533;lH&#65533;&#135414;&#65533;&#65533;&#65533;_leq&#65533;&#65533;g&#65533;&#65533;$S&#65533;&#65533;&#65533;&#65533;@t[wL0\ E%?y&#65533;u0 YLR6"&#65533;$0!&#65533; &#65533;J"&#65533;&#65533; @PF&#65533;q&#65533;&#65533;eq &#65533;&#65533; &#65533;@D&#65533;!!5P&#65533;Qk&#65533;P\&#65533;d0&#65533;&#65533; &#65533;&#65533;;&#65533; &#65533;&#65533; : {Q&#65533;(&#65533; 8pVl&#65533;&#65533;c&#65533; &#65533;lQa	5AU &#65533;&#65533;&#65533;O}u>&#65533;T&#65533;~g&#1409;&#65533;}&#65533;BP&#65533;96AO&#65533;/&#65533;&iG&#65533;~
&#65533;R&#65533;&#65533;&#65533;ZmV@wd&#65533;q&#65533;  &#65533;1Z7Y`Q&#65533;&#65533;f&#65533;&#65533;1&#65533;0N&#65533;'&#65533;&#65533; y&#65533;='&#65533;0(p&#65533;&#65533;E&#65533;&#65533;&#65533;	;2
&#65533;&#65533;k *rA(&#65533;7&#65533;&#65533;&#65533;&#65533;&#65533;	&#65533;E&#65533;&#65533;	&#65533;&#65533;E&#65533;]&#65533; &#65533;*  &#65533;p&#65533;&#65533; &#65533;4>I&#65533;e&#65533;7 e4'&#65533;&#65533;&#65533;Y&#65533;@(&#65533;%!&#65533;&#29045;p
&#65533;g	&#65533;Pt&#65533;&#65533;&#65533;&#65533;gp~v&#65533;&#65533;&#856;B&#65533;&#65533;&#65533;l&#65533;im&#65533;h&#65533;Z&#65533;` &#65533;V!&#65533;v@&#65533;Q&#65533;`&#65533;&#65533;$P.@5&#65533;&#65533;&#65533;	&#65533;B&#65533;#,&#65533;p &#65533;4&#65533;BNP&#65533;4	&#65533;&#65533;a&#65533;&#65533;x&#65533;Wc&#65533;&#65533;:I  &#65533;8
&#65533;&#65533;C&#65533;p%`&#65533;&#65533;&#65533;0&#65533;g5&#65533;&#65533;( &#65533;&#65533;&#65533;$&#65533;&.`&#65533;&#65533;&#65533;5&#65533;&#65533;&#65533;e&#65533;&#1394;Q&#65533;&#65533;,yG9&#65533;x*&#65533;&&#1102;&#65533;5&#65533;"YZo&#65533; &#65533;&#65533;z<&#65533;u&#65533;e&#65533;&#65533;&#65533;!h&#65533;&#65533;&#65533;mXw&#65533;uQ&#65533;j9.0 yd`eI&#65533;a  $&#65533; &#65533;&#65533;RF2&#65533;B&#65533;&#65533;3 Q&#65533;"&#65533;&#65533;HV&#65533;&#65533;>&#65533;&#65533;Xs&#65533;&#65533;&#65533;&#65533;K&#321;&#65533;&#65533;&#65533;&#65533;&#65533;)&#65533;&#65533;&#65533; Xd&#65533;&#65533;&#65533;d#`&#65533;&#65533;Z@ &#65533;&#65533; &#65533;3P=&#65533;-&#65533;&#65533;&#65533;p1@ZHy$&#65533;&#65533;-&#65533;R&&#65533;(&#65533;&#65533;.!)&#65533;m~&#65533;pg)&#65533;p&#65533;?Aw.uw&#65533;&#65533;1A4Q*&#65533;&#65533;&#65533;9&#65533;&A`&#65533;&#65533;>Q&#65533;@&#65533;&#65533;F,Q&#65533;kR/&#65533;&#65533;&#65533;&#65533;&#65533;&#65533; &#65533;b&#65533;/&#65533;m&#65533;&#65533; &#65533;yl`&#65533;&#65533; &#65533;/ ;0&#65533;&#65533;Zl&#65533; ;<&#65533;[&#65533;H
&#65533;k7z&#65533;'&#65533;0&#65533;&#65533;&#515; bXA	&#1764;=``:0.&#65533;B!&#65533;A%&#65533;&#65533;W&#65533;p9&#65533;&95&#65533;P Pub&#65533;u&#65533;c, &#65533;&#65533;&#65533;&#65533;Z&#1613;&#65533;&#65533;R&#65533;@u&#65533;&#65533;pF&#65533;s1 &#65533;`&#65533;w7&#1944;&#65533;&#65533;d .&#65533;&#65533;&#65533;gZ$]"`&#65533;5 &#65533;$Y&#34405; &#65533;A&#65533;@H&#65533;&#65533;@,x A&#65533;2&#65533;v'&#65533;#&#65533;&#65533;p8w &#65533;&#65533;L>fTy&#65533;&#65533;.7&#65533;&#65533;.7&#65533;&#65533;&#65533;2X&#65533;&#65533;&#65533;&#65533;:&#65533;&#65533;%&#65533;b&#65533;&#65533;&#65533;&#65533;I &#737;&#65533;! #`kT&#65533;N1p$&#65533;
K5&#1676;&#65533;0'&#65533;7@(Qvy~M&#65533;P&#65533;&#65533;&#65533;x&#65533;&#65533;w&#65533;a&#65533;Y&#65533;&#65533;0 Aj\ho&#65533;8_&#1041;p!&#65533;g&#65533;&#65533;5&#65533;&#65533;'&#65533;H&#65533;&#65533;xY&#65533;h&#954;#&#65533;0&#65533;&#65533;&#65533;&#65533;.&#65533;>|C@&#65533;&#65533;x *P&#65533;*PqQ&#65533;$ &#65533;&#65533;&#65533;t&#65533;&#65533;<&#65533;&#65533;&#65533;&#65533;
St
&#65533;&#65533;&#34913;&#65533;&#65533;&#65533;&#65533;&#341;z&#65533;@[&#65533;&#65533;&#65533;p+&#65533; 5(&#65533;"-0&#65533;P&#65533;&#65533;&#65533;R`1&#65533;A&#65533;hC&#65533;&#65533;&#65533;&#65533;&#65533;9&#65533;U&#65533; &#65533;4}&#65533;0(&#65533;Xpe&#65533;n&#65533;"&#65533;&#65533;&#65533;&#65533;+&#65533;H@rC&#65533;Wu&#65533;&#65533;\&#65533;5&#65533;&#65533;&#65533;&#65533;&#65533;:_&#65533;&#65533;_b&#65533;&#65533;,a&#65533;&#65533;a@&#65533;&#65533;&#65533;&#65533; s&#65533;A&#65533;&#65533;&#65533;0&#65533;a;&#65533;&#65533;"&#65533;4( &#65533;q
&#1251;d&#65533;2&#65533;&#65533; &#65533;+&#469;&#65533;U&#65533;!J&#65533;0&#1449;&#65533;R)e&#65533;S&#65533;"3px&#65533;i&#65533;J&#65533;#0B&#65533;&#65533;&#65533;,&C2 &#65533;&#65533;eKQeGZ&#65533;&#65533;&#65533;1\0~i&#65533;$&#65533;C&#65533;&#65533;7z&#65533;A&#1069;&#65533;&#65533;&#65533;_f8\{Pi&#65533;&#2010;&#65533;n&#938;>&#1142;yX6&#65533;F&#65533;  &#65533;k&#65533;&#65533;R&#65533;&#65533;R&#1603;!`@4&#65533;aV&#65533;&#65533;&#65533;&#65533;&#65533;&#65533;&#65533;&#65533;&&#65533;S&#65533;&#65533;&#65533;&#65533;&#65533;&#65533;T&#65533;&#45170;&#65533; &#65533;&#65533;&#65533;AV\0&#65533;3+&#65533;dP"\!5YYq&#65533; -&#65533;&#65533;&#65533;R&#65533; &#65533;&#65533;&#65533;^W#0?(&#65533;&#65533;&#65533;{ZG&#65533;F&#65533;&#65533;B	&#65533;&#65533;XW{&#65533;%&#65533;Wd&#65533;&#65533;&#65533;A&#65533;&#65533;&#65533;&#65533;&#65533;&#65533;&#65533;&#65533;Vgs&#65533;&#65533;&#65533;.&#65533;T&#65533;&#65533;&#65533;&#65533;&#65533;&#65533;&#65533;L&#1825;&#1577;&#65533;FR')&#65533;q9"0'&#65533;c@&#65533;4;j&#65533;&#65533;&#65533;&#65533;&#65533;*p -&#65533;M&#65533;&#65533;&#65533; &#65533;y&#642;&#65533;&)l&#65533;2&#65533;&#65533;&#65533;?&#65533;&#65533;4!j
&#65533;Pr&#65533;[UF&#65533;&#65533;&#65533;&#65533;*&#65533;*Z&#65533;,  :&#65533;&#65533;v&#65533;"&#314; &#65533;&#65533;9&#65533;(&#65533;0R|E&#65533;&#1110; C&#65533;c6J:~{&#65533;c&#65533;;&#65533;.&#65533;!`u&#65533;!PE&#65533;j`&#65533;+z_B&#65533;&#65533;&#65533;8|&#65533;ah&#65533;&#65533;&#65533;&#65533;&#65533;Y&#65533;_&#65533;#&#65533;&#65533;Z-&#65533;&#65533;&#65533;20&#65533;&#65533;Wu&#65533;&#65533;>Qe`C&#65533; ?!&#65533;&#65533;&#65533;"&#65533;&#65533;i&#65533;PZE &#65533;
|&#1151; &#65533;
&#65533;&#1505;&#65533;&#65533;7&#65533;&#65533;Pr	 &#65533;&#65533;2"H
&#65533;J&#65533;a)`4&#65533;ZF&#65533;&#65533;&#65533;P&#65533;8&#65533;}&#65533;&#65533;7&#65533;&#65533;&#65533;g&#65533;@&#65533;Q&#65533;&#750;&#65533;4&#46621;]gm&#65533;&#65533;Y@&#715;Ha&#65533;?&#65533;&#65533;'&#65533;&#65533;&#65533;~Qv&#1499;&#65533; O &#65533;AwW0&#65533;&P{&#1294;&#65533;QMSr#&#65533;_YU&#65533;(&#65533;0w&#65533;&#65533;&#65533;,-&#65533;&#65533;x@&#65533;&#65533;py-&#65533;&#960;?&#65533;!V&#65533;[&#65533;X
&#65533;&#65533;
&#65533;&#65533;&#769; F$&#65533;&#65533;`T&#65533;YT&&#65533;&#65533;&#65533;&#65533;&#65533;&#65533;t&#65533;PC@p&#65533;]&#65533;&#65533;V[#&#65533;&#65533;&#65533;.&#65533;&#65533;&#65533;xN]i&#65533;&#45064;&#65533;&#65533;&#65533;&#65533;&#65533;`&#65533; &#65533;3|MbHc&#65533;+&#65533;&#65533;&#65533;S60&#65533; bS}2&#65533;/6&#65533;&#65533;&#65533;h7&#65533;HL&#65533;&#65533;&#65533;]&#65533;+Qb&#65533;&#65533;Ze&#65533;&#65533;&&#65533;T&#65533;&#65533;Is9fbH&#65533;B!&#65533;&#65533;&#65533;&#65533;d&#65533;/&#65533;&#65533;`:&#65533;&#65533; &#65533;B"&#65533;&#65533;&#65533; &#65533;&#65533;F&#65533;:&#65533;DE&#65533;&#65533;2&#65533;7UBP
&#65533;p]&#65533;r&#65533;P4ck&#65533;bz&#65533;d&x&#214;b1&#65533; &#65533;&#65533;&#65533;&#65533; &#65533;&#65533;a&#65533;V  &#65533;{>&#65533;&#1389;&#65533;&#65533;" Jx&#65533;&#65533;&#65533;&#65533;WE"-&#65533;&#65533;q&#65533;&#65533; &#65533;&#65533;$&#65533;&#65533;&#65533;&#65533;H&#666;`&#65533;3&#65533;j&#1494;&#65533;p&#65533;&#65533;<&#65533;&#65533;W*&#65533;g\wc&#65533;&#65533;N&#65533;P6&#65533;i&#65533;&#65533;L3&#65533;&#1783;<p+&#65533;&#65533;&#65533;&#65533;x&#65533;(0&#65533;lh+&#65533;&#65533;&#65533;&#65533;&#65533;Q&#65533;&#65533;&#65533; &&#65533;&#65533;&#65533;E&#65533;z &#65533;S?EE&#65533;2?&#65533;2&#256;&#65533;D&#65533;&#65533;pm&#65533;&#65533;&#65533;&#65533;F&#65533;
&#65533;%*=v| &#65533;&#65533;V#P+&#65533;&#65533;t"&#65533;/&#65533;
: &#65533;(&#65533;&#65533;8&#65533;&#65533; `&#65533;Qj&#65533;&#758;@@&#65533;&#65533;&#65533;[&#65533;jC&#65533;;Q&#65533;~&#65533;&#65533;&#65533;&#65533;&#65533;&#65533;7&#65533;?X&#65533;&#65533;<>&#65533;tu&#65533;&#65533;f&#65533;Y&#65533;&#65533;_8&#65533;r&#65533;(&#65533;'p&#65533;)&#65533;&#65533;&#65533;-&#65533;1&#65533;$OU!/:e&#65533;&VJvy&#65533;&#65533;;c(Y&#65533;&#65533;&#1881;8&#65533;s#&#65533;&#65533; n&#65533;!%Gs;t
]&#65533;	&#65533;Q&#65533;&#514;&#65533;R&#65533;&#65533;Q&#65533;J#&#65533;&#65533;&#65533;$&#65533;s&#65533;q&#65533;&#65533;&#65533;,&#65533;F&#65533;n&#1678;.(&#65533;&#65533;&#65533;RB}&#65533;&#65533;&#65533;&#65533;D&#65533;1&#65533;\k&#65533;&#65533;&#65533;Y&#65533;&#1253;&#65533;&#65533;&#65533;]G&#65533;x&#65533;tAm&#65533;&#65533;&#65533;&#65533;M&#65533;&#65533;m&#65533;&#65533;&#65533;&#65533;U&#65533;&#65533;&#65533;`&#65533; &#65533;&#65533;8&#65533;&#65533;c&#65533;&#65533;0&#65533;*@&#65533;&#65533;8&#65533;E`&#65533;#&#65533;\&#65533;W&#65533;&#65533;&#65533; &#65533;+&#65533;&#65533;&#65533;v&#65533;Yk&#2030;&#65533;WUsH&#65533;YZ1`\&#65533;&#65533;&#65533;ZF&#65533;&#65533;] &#65533;&#65533;B&#494;&#65533;&#65533;\6&#65533; &#65533;A&#65533;s!&#1694;&#65533;&#65533;P&#65533;&#65533;h&#65533;G&#65533;8B&#65533;r&#65533;%1&#65533;&#187;v&#65533;D9&#65533;6&#65533;&#65533;&#65533;X2 &#65533;&#65533;&#65533;&#65533;&#65533;A&#65533;&#65533;u&#65533;[&#65533;&#65533;@.&#65533;&#65533;&#65533;`O&#65533;*&#65533;T&#65533;&#65533;*5C&#65533;q*&#65533;b&#65533;&#65533;9&#65533;3&#65533;&#65533;&#65533;l
&#65533;&#65533;jD&#65533;L&#65533; &#65533;I&#65533;&#65533;s-z&#1902;&#65533;&#65533;&#65533;&#65533;&#65533;&&#65533;<&#65533;&#65533;&#65533;&#65533;&#65533;Q=1zq0b&#65533;&#65533;1&#65533;1 s&#65533;&#65533;VA&#65533;&#65533;&#65533;j&#65533;&#65533;` &#65533;&#65533;&#65533;?&#65533;&#65533;&#65533;sGP&#1794;?!&#65533;&#65533;&#65533;\&#65533;jI&#65533;&#65533;&#65533;-&#65533;my&#65533;#&#65533;%&#65533;=&#65533;&#65533;&#65533;g&#65533;l&#65533;&#65533;&#65533;&#65533;&#65533;&#65533;&#65533;&#65533;&#65533;1&#65533;&#65533;&#65533;&#65533;&#65533;&#65533;A&#65533;+1--&#65533;&#65533;&#65533;'"(& 3$:&7	&#65533;&#65533;&&#65533;B?B	B&	 77 &#65533;&#65533;&#65533;&#65533;&#65533;&#65533;&#65533;&#65533;  	7;&#65533;

	
?
7&z0@A&#65533;&#65533;&#65533;Q -f&#65533;`&#65533;J&#1031;&#65533;&#65533;&#1027;d&#65533;T&#65533;P&#65533;S&#65533;*&#65533;&#65533;$&#65533;
&#65533;eD*@&#65533;&#65533;D}&#65533;5jP&#65533;Kf&#65533;Y&#65533;&#65533;NK>-&#65533;!&#65533;&#65533;&#65533;;a&#65533;J*&#65533;OD&#65533;&#65533;&#65533;:&#65533;CrQ&#65533;&#65533;&#65533;&#65533;h&#65533;&#65533;&#65533;e&#1033;&#65533;*&#65533;	D3MwV&#65533;Mr	}%&#65533;&#65533;&#232;&#65533;&#65533;2&#65533;&#65533;&#65533;a&#65533;&#65533;
)b&#65533;hABV&#65533;&#65533;@&#65533;

&#65533;&#65533;&#65533;@ &#65533;&#65533; {&#65533;D&#65533;A&#65533;&#65533;n&#65533; '.&#1588;&#65533;5&#65533;c&#65533;.<;&#65533;!&#65533;&#65533;&#65533; &#65533; &#65533;H	>&#65533;A"&#65533;&#65533;tL + &#65533;&#65533;&#65533;& B&#65533;PA6l&#65533;<IFGR&#65533;GU&#65533; &#65533;%&#65533;&#65533;&#65533;&#65533;,&#65533; &#65533;)&#65533;5&#65533; s&#65533;&#65533;&#65533;,u&#65533; 4&#65533;&#65533;&&#65533;&#65533;&#65533;V
&#65533;UQ4&#65533;"`"2!&#65533;~UT&#65533;&#65533;&#65533; .(&#65533;x&#582;&#65533;&#65533;TP9#!6&#65533;T $&#65533;'v&#65533;$&#65533;r&#65533;&#65533;&#65533;'7Y@&#65533;!(RWP$X@J
&#65533;&#65533;B$C&#65533;#&#65533;B&#65533;&#65533;@@@<&#65533;&#65533;=&#65533;&#1808;&#65533;4BD#<&#65533;&#65533;0[m&#65533;&#1830;"n<&#65533;&#65533;;&#65533;d&#65533;	&#65533;&#65533;f4&#65533;D&#65533;/0'1$D &#65533;&#65533;@A&#65533;L&#65533;&#65533;X0&#144;L&#65533;	&#65533;"""|*&#65533; &#65533;r&#65533;y&#65533;xr)&#65533;A&#65533;&#65533;&#65533;&#65533;X&#65533;&#65533;F&#65533;&#65533;	&#65533;&#65533;MW&#65533;p&#65533;^&#65533;X&#65533;R\	&#65533;&#9993;@&#65533;&#65533;&#65533;7&#65533;&#65533;&#65533;&#65533;0D&#65533;2&#65533;IS&#65533;PK&#65533;V%[&#65533;&#1030;&#65533;S&#65533;&#65533;&#65533;)&#65533;D&#65533;&#65533;T"1`&#65533;&#65533;v&#65533;D@'&#65533;;&#65533;
 &#65533;&#1027;8&#65533;&#65533;
&#65533;N&#65533;&#65533;&#65533;0A1&#65533; &#65533;*&#65533;`$	 C&#65533; &#65533;&#65533;&#65533;&#65533;p&#65533;&#65533;5&#65533;&#65533;&#65533;Z6&#65533;	&#65533;8&#65533;&#65533;f!&#65533;s&#65533;&#65533;&#65533;&#65533;&#65533;&#65533;&#65533;&#65533;,r&#65533;&#65533;&#1217; XPB	(0`&#65533;*&#65533;&#65533;&#65533;&#65533;&#65533;0&#65533;&#65533;$`@&#65533;_@&#65533; kU &#65533;&#65533;X&#65533;A~%E&#65533;$&#65533;&#65533;:!&#65533;&#65533;O&#65533;&#65533;[&#65533;&#65533;&#65533;rZ&#65533;4&#65533;&#65533;U@C&#65533;&#65533;&&#65533;&#65533;=,V&#65533;&#204;&#65533;kkn}'&#65533;&#65533;4&#65533;&#65533;r&#65533;&#65533;h[&#65533;q&#65533;&#131;4!e&#590;&#65533;&#65533;&#65533;&#65533;&#65533;&#65533;&#65533;	&#65533;&#65533;
&#65533;&#65533;&#65533;&#65533;&#65533;&#65533;&#65533;&#65533;
C
,P B&#65533;&#65533;@&#65533;I&#65533;&#1623;=h&#65533;&#65533;3&#65533;&#65533;c&#65533;&#65533;&#1256;&#65533;&&#65533;*&#65533;&#65533;&#65533;N+&#65533;&#65533;&<&#65533;(P&#65533;&#65533;,2 d&#65533;&#65533;&#65533;]hFA@,&#65533;&#65533;A&#65533;&#65533;&#65533;B&#65533;$&#65533;&#65533;X&#65533;&#65533;&#65533;A&#65533;,9&#65533; 
h&#65533;)p<)&#65533;+&#65533;
&#1158;&#65533;
@<&#65533;s&#65533;&#65533;&#65533;G&#65533;@on`%&#65533;P&#65533;&<>&#65533;&#65533;&#65533;&#65533;q&#65533; [fD&#65533;= ),GI<"&#65533;pW4	"0 X&#65533;&#65533;&#65533;&#65533;&#65533;B#N&#65533;`&#65533;A*p&#65533;&#65533;&#65533;)&#65533;@:@&#65533;&#65533; &#65533;&#65533;	D&#65533;n&#65533;#&#65533;&#65533;n k&#65533;l&#65533;&#65533;a9:&#65533;&#355;L&#65533;[&#65533;p`&#65533;:&#65533;!&#65533; R(&#65533; &#65533;&#65533;(AXp x@i.XbK0` &#1617;&#65533;&#65533;&#65533;@g&#65533;&#65533;D2 y&#65533;&#1579;( Z&#65533;&#65533;Z
%u&#65533;J&#65533;&#65533;&#65533;&#65533;&#65533;&#65533;&#65533;,&#65533;&#65533;hnwA&#65533;&#65533;@&#65533;&#65533;`\&#65533;X@"P&#65533;&#65533;
&#65533;&#65533;&#356;:$&#65533;&#65533;&#65533;`C&#65533;`&#65533;	'8&#65533;&#65533;&#65533;&#65533;&#65533;&#65533;&#65533;&#65533;C&#65533;k -&#65533;H&#65533;4Qd^&#65533;)&#65533;&#65533;xPp&#65533;U&#65533;&#65533;+X&#65533;!.&#65533;,&#65533;2h&#65533;/u`&#65533;@&#65533;J &#65533;;
&#65533;d&#65533;@&#65533;&#65533;&#65533; &#65533;l   &#65533;M&#65533;&#1192;FRJ&#973;&#65533;k&#65533; &#65533;&#65533;/&#65533;?,&#65533;#ei;&#65533;
&#65533;6R&#65533;&#65533;&#65533;&#1695;>&#65533;@L&#65533;dD&#65533;&#65533;I&0&#65533;[>@&#65533;@&#65533;&#65533;&#65533;&#65533;&#65533;nbp5yW*1&#65533;&#65533;i1e&#65533;F<&#65533;G4&#65533;&#65533; &#65533;&#65533;"&#65533;&#65533;&#65533;&#65533;B&#65533;&#65533;4&#65533;hbTqA4a:&#65533;m&&#65533;&#65533;&#65533;&#65533;@~.pkB&#65533;(d&#65533;V2g&#65533;VC&#65533;4&#65533;&#65533;V*`&#65533;&#785;&#65533;&#65533;&#1627;!,&#65533;&#65533;@HAa`&#65533;&#65533;`&#65533;&#65533;]z&#65533;&#65533;Q&#65533;&#1344;" K4:&#65533;&#65533;t; 37&#65533;C&#65533;&#65533;&#65533;d&#65533;;d&#65533;n#@z2&#65533;&#65533;&#65533;&#65533;W&#65533; &#65533;e&#65533;&#65533;C&#65533;- &#65533;q&#65533;*i4&#65533;.&#65533;Bg&#65533;S* CC,&#65533;X&#65533;2&#65533;O&#65533;&#65533;SC@&#65533;&#65533;&#65533;&#65533;&#65533;"xU&#65533;&#65533;Y&#65533;&#65533;&#65533;&#65533;&#65533;&#65533;&#65533;|&#65533;DQ&#1338;&#65533;Wyb&#65533;&#65533;M&#65533;e&#65533;&#65533;&#1054;C+h&#65533;#&#65533;J&#65533;&#65533;@&#65533;&#65533;&#65533;&#65533;&#1649;&#65533;Zo&#65533;P&#65533;&#65533;_"T&#65533;		H&#65533;l&#65533;K&#65533;A	vW&#65533;0Y&#65533;&#65533;&#65533;&#65533;&#65533;^cC;Q&#65533;+&#65533;/Z&#65533;&#1088;v&#65533; J&#65533;&#65533;&#65533;LVc&#65533;&#65533;@&#1155;&#65533;&#65533;&#65533;&#65533;
X&#65533;&#65533;&#65533; &#65533;&#65533;&#65533;&#65533;	&#65533; 8@&#65533;&#65533;RL !(o&#65533;&#65533;&#65533;~&#65533;&&#65533;AN&#65533;&#65533;hY&#65533;]&#65533;81"\P&#65533;&#65533;&#65533;&#533;&#65533;1E \`FB&#65533; s&#501;K&#65533;MZ&#65533;&#65533;&#65533;&#65533;&#65533;&#65533;8&#65533;&#65533;r\D$YQJ+=&#65533;&#65533;&#65533; &#65533;/&#65533;+&#1464;B&#65533;&#65533;k&#65533;M&#65533;^&#278;&#65533;	 3&#175;&#65533;TL&#65533;6&#65533;
|&#65533;&E&#65533;&#65533; F&#65533;&#65533;&#65533;&#65533;&#65533;&#65533;gw&#65533;h	8`#` ?;&#65533; &#65533;&#65533;L&#65533;&#65533;qD&#65533; &#65533;)n[&#65533;Z&#881;&#65533;v fi&#65533;G5&#65533;&#65533;&#65533;&#65533;&#65533;&#65533;1k+&#65533;&#65533;&#65533;d;w(&#65533;a&#65533;
&#65533;$&#65533;A&#65533;&#615;
H&#65533;#{&#65533;&#65533;|&#65533;&#65533;&#65533; A^x&#65533;&#65533;&#65533;[q&#65533;z@&#65533;d&#65533;&#65533;&#65533;`&#65533;R1)&#65533;&#65533;&#65533;&#65533;&#65533;&&#65533;&#65533;&#65533;I&#65533;&#65533;&#65533;l&#65533;<&#65533;(&#65533;xb&#65533;]FB$&#65533;*&#65533;6e!LD *&#65533;\1O&#65533;{ 9:C&#65533;,M$&#1416;T13R"p&#65533;^&#41542;&#65533;&#65533; E&#65533;&#65533;@N&#65533;`# &#65533;&#65533;&#65533;&#65533;&#65533;
&#65533;`Y&#65533;&#65533;&#65533; &#65533;@&#65533;:&#65533;&#65533;r&#65533;&#1574;e&#65533;,d&#65533;L\&#65533;&#65533;d&#65533;&#65533;E&#65533;j&#65533;S&#65533;&#65533;&#65533;&#65533;#&#65533;&#65533;F&#65533;&#65533;&#65533;&#65533;&#65533;9&#65533;9@BS)&#65533;n&#65533;Q&#65533;2&#65533;P+&#65533;	&#65533;&#65533;L&#65533;&#65533;4&#65533;*@JK&#65533;&#65533;_&#65533;2u)7!
(&#65533;&#65533;B<0&#65533;&#65533;x&#65533;K&#65533;L_&#65533;7x&#65533;&#65533;&#65533;K&#65533;;u0'&#65533;JT&#65533;-&#65533;&#65533;2&#65533;&#65533;&#65533;&#65533;&#65533;h&#65533;&#65533;h&#65533;&#65533;I&#65533;&#65533;W&#65533;z&#65533;&#65533;&#65533;&#65533;25IC&#65533;:&#65533;&#65533;:lD&#65533;b&#65533; &#65533;&#65533;&#65533;	=&#65533;:&#65533;&#65533;&#65533;&#447;&#65533;6&#65533;&#267;q !H&#65533;=h&#65533;:&#1425;&#65533;&#65533;\&#65533;+VG&#65533;[|&#65533;g&#65533;	d&#65533;&#65533;1	&#65533;8PwG&#65533;Q%`X&#65533;&#65533;&#65533;&#65533;&#65533;&#65533;&#65533;r*&#65533;&#65533;&#65533;'&#65533;e3)!&#65533;&#65533;&#65533;&#65533;B&#65533;P&#65533;&#65533;&#65533;&#65533;[5&#65533;1A&#65533;U9&#65533;!&#65533;08&#65533;@&#65533;&#65533;,3&#65533;hD6&#65533;2&#65533;&#65533;G&#65533;00rCaV&#65533;4!&#65533;:A5`!&#65533;Uie!A&#65533;u+&#65533;d&#65533;WWZ+&#65533;I&#65533;&#65533;"&#65533;4B&#65533;&#65533;&#65533;5&#65533; !Ps}c&#65533;.&#65533;/&#65533;*T&#65533;&#65533;*.P&#65533;&#65533;$&#65533;@#&#65533;(&#65533;'`	&#65533;&#65533;a&#65533;&#65533;(&#65533; &u&#65533;&#65533;`=&#65533;&#65533;&#65533;T&#65533;&#65533;&#65533;G_&#65533;&#65533;&#65533;l&#65533;G&#1152;;`E&#65533;&#65533;g|W &#65533;&#65533;;(06Q6B1W&#65533;)`7
R&#65533;L&#65533;&&#65533;&#65533;&#65533;r$&#65533;#kv!d%p\A
;&#65533;&#65533;
&#65533;&#65533;&#65533;`\&#65533;0&#65533;ET&#65533;ts&#65533;Tu6>&#65533;{&#65533;V|&#65533;Ten&#65533;`[&*&#65533;rg&#65533;&#65533;+&#65533;&#65533;	&#65533;&#65533;&#65533;r&&#65533;&#65533;3&#65533;B &#65533;&#65533;Ii&#65533;&#65533;@&#65533;&#65533;rx9QS&#65533;.6'(&#65533;I&#65533;&#65533;T~j&#65533;&#65533;A/&#65533;`&#65533;4 c&#65533;!@S C )&#65533;d!D&#65533;"&#65533;\$&#65533;k&#256;&#65533;(&#65533;X&#65533; w&#65533;S h&&#65533;
 ` &#65533;&#65533;P&#65533;&#65533;HA&#65533;&#65533;l&#65533;&#65533;&&#1248;&#65533;&#65533;&#65533;`G_/&#65533; 0&#65533;X&#65533;a&#65533;&#65533;&#65533;&#65533;&#65533;2&#65533;@(&#65533;f&#65533;&#65533; &1g&#65533;P+&#65533;pJ&#65533;#&#65533;W	&#65533;p&#65533;(pOQt&#65533;&#65533; &#65533;"N;2&#65533;.@&#65533;	&#65533;&#65533;&#65533;L&#65533;&#65533;tp&#65533;	&#65533;"&#65533;&#65533;&#65533;&#65533;&#65533; +$&#65533;@&#65533;f47&#65533;&#65533;_xy&#65533;&#65533;S4rM&#65533;?u&#65533;C&#65533; &#65533;E#]K\&#65533;I&#65533;&#65533;7&#65533;&#65533;K&#65533;)X5&#65533;S&#65533;&#65533;T:&#65533;0 0R4E 0 &#65533;d&#65533;q &#65533;MF&#65533;&#65533; $&#65533; &#65533;&#65533;c]TY&#65533;`&#65533;h&#65533;&#65533;&#65533;G&#65533;&#65533;&#65533;v&#65533;&#65533;bk&#65533;b7&#65533;=&#1625;Z&#65533;&#65533;&#65533; _&#65533;c0R( -P *P;HG P%&#65533;O&#65533;&#65533;s&#65533;&#65533;c.R\&#65533;&#65533; &#65533;A!&#65533;E&#65533; L@U6&#65533;A"JQT2"%q94!/&#65533;&#270;-@,u&#65533;U&#65533;6&#65533;I},&#65533;i&#65533;&#65533;&#65533;>0&#65533;&#65533;&#65533;K# 9u1 "&#65533;+i&#65533;g&#65533;f&#65533;&#65533;&#65533;1 }&#65533;ThV&#65533;&#65533;uI	U&#65533;&#65533;&#65533;&#65533;{&#65533;&#65533;d&#65533;5 V&#65533;&#65533;F&#65533;3@ g4&#65533;a)P4&#65533;&#65533;; &#65533;&#65533;p&#65533;r&#65533;&%3Q&#65533;&#65533;l&#65533;Y 39&#65533;k@&#65533;p&#65533;e&c&#65533;&#65533;~&#65533;&#65533;%6 &#65533;&#65533;%P&#65533;&#65533;&#65533; @0pt"@Y&#65533;-& &#65533;&#65533;&#65533;&#65533;B &#65533;&#65533;L&#65533;"&#65533;q|&#65533;&#65533;	&#65533;&#65533;&#65533;f	sq6&#65533;(K5&#65533;C!E#&#65533;0DB=&#65533;&#65533;&#65533;&#65533;[&#65533;&#65533;`&#65533;Q &#65533;&#1632;&#65533;&#65533;&#65533;:&#65533;&#65533;}&#65533;&#65533;	&#65533;Z]3#&#65533;G,&#65533;&#65533;&#65533;`&#65533;R&#65533;
R&#65533;]&#65533;[&#65533;P<"3&#65533;&#65533;&#65533;&#65533;&#65533;&#65533;&#65533;&#65533;&#65533;N!&#65533;&#65533;	&#65533;/&#65533;( 0&#65533;>0(&#65533;!&#65533;a >&#65533;O&#65533;XP&#800;7#3^&#65533;b&#65533;&#65533;x{&#65533;b&#65533;&#65533;&#65533;%<&#65533;&#65533; %&#195;&#65533;1&#65533;&#65533;&#65533;Y&/P&#65533;&#65533;&#65533;&#65533;E&#65533;+@&#65533;a&#65533;S&#65533;@&#65533;+0"PA&#65533;D&#65533;&#65533;h&#1960;&#65533;&#65533;:yv&#65533;&#1050;,&#65533;&#65533;72
&#65533;&#65533;&#65533;&#65533;'_&#65533;&#65533;&#65533;B|z
xD&#65533;1&#65533;e&#65533;Z%'`&#65533;0&#65533;G&#65533;&#65533;p&#65533;s&#131;U&#65533;&#65533;&#65533; ,&#65533;&#65533;:E&#65533;B&#65533;Z"p&#65533;0&#65533;-&#65533;P&#65533;&#65533;h_&#65533;&#65533;&#65533;L&#65533;
#&#65533;$&#65533;&#65533;`4&#65533;A*&#65533; &#2001;%&#65533;&#65533;%&#65533;=&#65533;=&#65533;m5#&#65533;0I&#65533;&#65533;qq&#65533;j&#65533;&#65533;&#65533; &#65533;&#65533;FoT2iB<&#65533; &#65533;&#65533;a&#65533;&#65533;wQ%@ 4&#65533;&#65533;&#65533;>&#65533;&#65533;&#65533;&#65533; .`&#65533;D&#1732;O(&#65533;9Rq3&#65533; &#65533;&#65533;+4&#65533;^&#65533;%&#65533;&#65533;&#65533;!&#65533;T&#65533;)O!u&#65533;&#65533;&#65533;&#65533;&#65533;^&#65533;Rfz&#65533;R&#65533;&#65533;&#65533;&#65533;@*F&#65533;+&E&#65533;&#65533;&&#65533;t&#65533;/&#65533; {&#65533;&#65533;z&#65533;&#65533;&#65533;g&#65533;6&#65533;&#65533;&#65533;8D	y &#459;&#65533;!86&#65533;&#65533;Xy&#65533;A%A0T&#65533;&#65533;"4&#65533;	&#65533;&#65533;&#65533;!?$p&#65533;(&#65533;F&#65533;t O#P&#65533;&#65533;xJ<&#65533;&#65533;&#65533;cv&#65533;&#65533;Y36&#65533;&#65533;&#65533;&#65533;V&#65533;	E&#65533;&#65533;!&#65533;.&#65533;&#65533;&#1376; 6C&#65533;Q&#65533;@&#65533;*&#65533;O&#65533;!`@&#65533;j&#65533;&#65533;4&#65533;#@@-,p
I&#65533;	&#65533;&#65533; Gq&#65533;p&#65533;ZEy&#65533;&#1730;&#65533;B
&#65533;3&#65533;h&#65533;BSY&#65533;urx&#65533;&#65533;&#65533;?;,U&#65533;&#65533;P?&#65533;7&#65533;&#65533;{&#65533; V&#65533;&#65533;0&#65533;<&#65533;6[<j&#65533;&#65533;&#65533; &#65533;&#65533;&#65533;QN;1S(&#65533;D+,&#65533;&#65533;&#65533;&#65533;&#65533;B<q]&#65533;&#65533;&#65533;7g5&#65533;	&#65533; %&#65533;{&#927683;&#65533;&#65533;&#65533;&#65533;&#65533;(&#65533;RL&#65533;NpaePt&#65533;&#65533;Y&#65533;{&#65533;&#65533;@G &[:F?p&#65533;3!&#65533;&#65533;K&&#65533;Fp&#65533;/I=ib&&#65533;&#65533;u&#65533;!&#65533;v&#65533;&#65533;*&#65533;$&#65533;&#65533;GX+p&#65533;48&#65533;V>&#65533; T&#65533;&#65533;&#65533;b*&#65533; -1&#65533;&#65533;&#65533;a&#65533;@:&D&#65533;&#65533;V&#65533;&#65533;&#65533;&#65533;A&#65533;,s
2&#65533;t_V!+&#65533;{&#65533;&#65533;KK-&#65533;&#65533;&#65533;&#65533;!3&#65533;&#65533;Q&#65533;XMv&#65533;&#65533;&#65533;_i&#65533;&#65533;Fd(&#65533;-#&#65533;*+&#65533;&#65533;&#65533;&#65533;K&#65533;%&#65533;  .0\&#65533;&#65533;H&#65533;&#65533;&#65533;&#65533;&#65533;&#65533;+&#65533;&#65533;`AHS2&#65533;V&#65533;0&#65533;r >&#65533;c&#65533;x&#65533;&#65533;&#65533;&#65533; &#65533;&#65533;F&#65533;$,&#65533;&#65533;&#65533;h&#65533;&#65533;&#65533;&#65533;&&#65533;&#65533;&#65533;&#65533;=&#65533;&#65533;&#65533;&#65533;3&#65533;&#65533;&#65533;&#65533;&#65533;!&#65533;&#65533; &#65533;&#65533;-&#65533;&#65533;#Po&#65533;b&#65533;	&#65533;&#65533;&#65533; &#65533;&#65533; 
&#65533;P&#65533;&#65533;W<5&#65533;.&#65533;&#65533;!L&#65533;&#65533;&#65533;&#65533;&#65533;&#65533;&#65533;B&#65533;_&#65533;,!&#65533;8Uh&#744;&#65533;&#65533;,(:&#65533;&#65533;,7&#65533;VH)&#65533;&#65533;v&#65533;&#65533;%&#65533;y&#65533;@{&#65533; &#65533;&#65533;D&#65533;&#65533;&#65533;&#65533;DQ&#65533;&#65533;3
&#65533;"[#&#65533; &#65533;&#65533;&#65533;e&#65533;&#65533;e#V&#65533;i&#65533;&#65533;&#65533;&#65533;cC&#65533;Y&#65533; &#65533;3 &#65533;&#65533;&#65533;&#65533;U&#65533;&#65533;&#65533;u7#&#65533;a &#65533; &#65533;&#65533;J&#1591;|&#65533;7)&#65533;! &#65533;a2&#65533;&#65533;&#65533;&#65533;CQ&#65533;sc&#65533;G&#65533;A&#65533;$@&#65533;&#65533;? &#65533;,:&#65533;Q  &#65533;x&#65533;&#65533;c &#805;
&#65533;q&#65533;&#65533;&#65533;(`-:/a&#65533;&#65533;&#65533;&#496;&#65533;&#65533;&#65533;f&#65533;^A&#1045;6T
&#65533;r&#65533;/z&#65533;^&#65533;&#65533;&#65533;&#65533;&#65533;YU&#65533;l&#65533;|&#65533;)&#65533;#Jks<A&#1142;&#65533;V&#194;&#65533;2&#372;&#65533;R&#65533;/&#65533;&#65533;)&#65533;}"$&#65533;&#65533;	&#65533;$&#65533;gc&#65533;&#65533;	&#65533;0&#1041;[B)7x&#65533;(&#65533; {4M&#65533;&#65533;u^$2q4]
&#65533;P&#65533;&#65533;&#1892;d&#65533;.VZ &#65533;1&#65533;)&#65533;E&#65533;j&#65533;S&#65533;&#65533;&#65533;&#65533;G&#65533;&#65533;;,0~&#65533;P&#65533;)u&#65533;&#65533;&#65533;0@&#65533;&#65533;M&#65533;F&#65533;&#1562;&#65533;&#65533;	u&#65533;($&#65533;	p!&#65533;R&#65533;&#65533;t&#65533;t5'P1&#65533;&#65533;&#65533;4*i&#65533;&#65533;&#65533;R5&#65533;|&#65533;r&#65533;d&#65533;m	&#65533;7&#65533;	h)gq6N&#65533;&#65533;&#65533;2w#&#65533;4r&#65533;&#65533;&#65533;@&#65533;&#65533;`MA&#65533;&#65533;p0(&#65533;p&#65533;&#65533;L&#271;p&#65533;)oH&#65533;1&#65533;&#625;&#65533;Q^&#65533;&#65533;B&#65533;p&#22245;&#65533;\.B)v^k&#495;&#65533;0Q&#65533;z3cr&#65533;&#65533;<u&#65533;A <&#65533;&#65533;&#65533;c&#65533;&#65533;&#65533;&#65533;b&#65533;!t&#65533;4\.1!1`n&#65533;@&#65533;2&#65533;R&#65533;4&#65533;q&#65533;&#65533;B&#262;&#65533;.D&#65533;&#968;L&#65533;&#65533;&#65533;7&#65533;r{-&#65533;T]&#65533;&#381;&#65533;yni&#65533;M&#65533;[&#65533;&#65533;P&#65533;&#65533;&#65533;"W&#65533;&#65533;`&#65533;&#65533;\&#65533;v&#65533;&#65533;&&#65533;&#65533;ALK&#65533;y	&#65533;i&#65533;&#65533;Z&#65533;-|5&#65533;$*&#65533;&#65533;Q;C&#65533;a&#65533;&#65533;&#65533;&#65533;&#65533;&#65533;  P &#65533;*&#65533;C}&#65533;&#65533;&#65533; &#65533;$IY&#65533;&#65533;C&#65533;2}G&#65533;c&#65533;e&&#1184;&#65533;&#65533;a&#65533;P/&#65533;Y&#65533;-&#65533;&#65533;m&#65533;.&#65533;&#65533;&#65533;'&#65533;&#65533;f.&#65533;7&#65533;m&#65533;!&#65533;&#65533;| &#1274;&#65533;~=p&#65533;J&#65533;xY5&#65533;pI1Cp&#65533;&#65533;#&#65533;@&#65533;$&#65533;&#65533;&#65533;&#65533;	&#65533;4/K&#65533;&#964;B&#65533;&#65533;&#65533;QT&#1167;p:,Bj&#65533;?&#65533;&#65533;55&#65533;WQ&#65533;&#65533;&#65533;&#65533;C&#65533;Abs&#65533;?&#65533;&#65533;&#65533;&#65533;{s&#65533;&#3537;&]&#65533;@,NX&#65533;C&#65533;&#1348;&#65533;N!	&#65533;btuA 94&#65533;&#65533;M_# Px&#65533;q &#65533; o
&#65533;1&#65533;&#65533;'&#65533;&#65533;&#65533;&#65533;&#1268;&#65533;2p&#65533;&#65533;&#65533;e&#65533;a&#65533;l&#65533;?&#65533;BB
	&#65533;

&#65533;&=,3:#.&#65533;1,!&#65533;&#65533;&#65533;&#65533;&#65533;&#65533;&#65533;"&#65533;&#65533;&#380;&#65533;&#65533;&#65533;&#65533;1"&#65533;&#65533;&#65533;&#65533;&#1830;$&#65533;&#2022;&#65533;.&#827;&#65533;2&#65533;&#65533;&#65533;&#65533;&#65533;&#65533;&#65533;&#65533;&#65533;1&#65533;!#"X&#65533;Pa&#65533;&#65533;{1X&#65533;S&#65533;+:L&#65533;M&#1920;&#65533;&#65533;&#65533;&#65533;L&#65533;U&#65533;&#65533;5&#65533;&Q&#65533;&#65533;]*&#65533;&#65533;6Q[GS"*&#65533;<8aE@[&#65533;&#65533;M 1 F&#65533;|N&#65533;2&#65533;&#65533;f&#65533;&#65533;&#65533; O:dx&#65533;&#65533;[HH&#65533;hQ&#65533; &#65533;:&#65533; 	&#65533;H&#65533;&#65533; h&#65533;&#1056;&#65533;&#65533;t&#65533;&#65533;&#65533;&#65533;&#65533;-&#65533;*&#65533;5` &#65533;&#65533;&#65533;&#65533;"&#65533;&#65533;&#65533;F&#65533;E8&#65533;h&#65533;0A&#65533;&#65533;W#ZX`&#65533;
+Nt&#65533;`@&#65533;&#65533;tAb&#65533;)b&#65533;0&#65533;&#65533;L1nIT'mBK,&#65533;&#65533;&#65533;&#65533;m&#65533;&#65533;&#65533;8&#65533;a%_&#65533;&#65533;.l&#65533;&#65533;&#65533;.&#65533;(Y&#65533;+&#65533;1V&#65533;&#65533;&#65533;&#65533;n[aA&#65533;&#65533;	'&#65533;U7&#65533;A&#65533;&#65533;&#65533;&#65533;k&#65533;&#65533;Xr&#65533;&#65533;%&#852;&#29563;&#65533;&#65533;&#65533;&#65533;&#65533;&#65533;K &#65533;&#65533;&#65533;t&#65533;&#65533;o&#65533;} &#65533;<M&#65533;&#65533;&#65533;"]K&#65533;P B9&#65533;CG&#65533;&#65533;.&#65533;&#65533;&#28809;&#65533;&#524;&#65533; &#65533;Ul&#65533;&#65533;w&#65533;`A-<&#65533;A&#65533;i&#65533;@	&#65533;&#65533;;,BB&#65533;&#65533;&#65533;7&#65533;EXtv&#65533;sXf9&#65533;Ma &#1792;&#65533;&#65533;&#65533;&#65533;@c&#65533;&#65533;&#65533; &#65533;	=D&#65533;&#65533;&&#65533;l&#65533;&#65533;t`&#65533;$t&#65533;,+&#65533;&#65533;&#65533;)&#65533;&#65533;C8&#65533;p&#65533;&#65533;u r&#65533; 3A@&#65533;h,&#65533;&#65533;5&#65533;*&#65533;|&#65533;I&#65533;&#65533;&#65533;&#65533;&#65533;s&#65533;&#65533;5U&#65533;6U&#65533;&#65533;|#NW&#65533;&#65533;v&#65533;h#S&#65533;T@&#162;.E&#65533;t95&#65533;&#65533;D&#65533;&#65533;r&#65533;6&#65533;&#370;@j&#65533;&#370;&#177;Q@&#65533;&#65533;HP&#65533;&#65533;Z&#663;L&#65533;T&#65533;&#65533;&#65533;&#65533;*&#65533;&#65533;&#65533;M
&#65533;&#65533;&#65533;&#65533;&#65533;>)&#65533;,&#65533;8@+&#65533;&#65533;)&#65533; A&#65533;&#65533;A&#65533;&#65533;&#65533;P	&#65533;&#65533;&#65533; (&#65533;&#65533;BL&#65533;/@&#65533;&#65533;p&#65533;@&#65533;&#65533;&#65533;&#65533;HRRie`~ii&#65533;&#65533;&#65533;&#65533;&#65533;&#65533;y&#65533;7$&#65533;&#65533;&#65533;&#65533;&#65533;%&#65533;&ed$?&#65533;&#65533;&#65533;-*&#65533;0@&#65533; B,`O .&#65533; &#65533;&#65533;&#65533;&#65533;T,&#65533;;-A&#65533;&#65533;&#65533;&#65533;W&#65533;&#65533;&#65533;LB&#65533;&#65533;s&#1664;`o/W&#65533;&#65533;a: C&#1193;&#65533;&#65533;&#65533;&#65533;)&#65533;V&#65533;O&#65533;&#65533;<@&#65533;&#65533;+M&#65533;k&#65533;l >&#65533;=p_ &#65533;]&#65533;1Nw&#65533;&#65533;w&#65533;U&#65533;B/&#65533;&#65533;&#65533;}6&#65533;*K&#65533;&#65533;A&#65533;[A0#C&#65533;&#533;3V&#1347;&#65533;b&#65533;y1|&#65533;&#65533;vWP&#65533;&#65533;,Z+"`&#65533;&#65533; &#65533;		(<&#65533;\$x&#65533;_&#65533;&#65533;&#65533;&#65533;`B&#65533;&#65533;&#65533;2&#65533;N6I&#65533;[oM&#65533;@&#65533;&#65533;	&#65533;&#65533;&#65533;|q	&#65533;\&#65533;&\7&#65533;Es&#65533;gIF&#65533;_&#65533;P&#1422;&#65533;P!&#65533;p`- &#65533;&#65533;N%&#65533;N&#65533;o8&#65533;&#1244;&#65533;x#x&#65533;\&#65533;&#65533;V&#65533;n&#65533;&#65533; &#65533;@  &&#65533;&#65533;&#65533;&#65533; &#1221;0T!&#65533;&#65533;&#65533;&#65533;Y&#65533;&#65533;R&#65533;&#1281;&#65533;Vq&#65533;&&#65533;&#65533;/&#65533;u&#65533;&#65533; 6C&#65533;&#65533;&#65533;@pA	C1P[&#65533;F&#65533;&#65533;#l&#65533;&#65533;6&#65533;&#65533;&#65533;&#65533;&#65533; x:&#65533;&#65533;&#65533;&#65533;&#65533;p&#65533;&#65533;&#65533;&#65533;&#65533;&#65533;<&#65533;R' &#65533;7$&#65533;)a&#20676;&#65533;1&#65533;)Fd&#65533;{<&#65533;r&#65533;8&#65533;
T&#65533;&#774;D@&#65533;&#65533;&#65533;&#65533;` T$&#65533; Lf2gR&#65533; &&#65533;1)&#65533;&#65533;.wQ&#65533;6)&#65533;.Q&#65533;K&#65533;&#65533;c&#65533;&#65533;&#65533;4m&#65533;,&#65533;&#65533;&#2011;&#65533;Vb&#65533; FS&#65533;v@H&#65533;5P&#65533;A&#65533;&#65533;X&#65533;`)Z&#65533;&#65533;&#65533;&#65533;n&#65533;&#65533;&#65533;&#65533;0&#65533;&#65533;X&#65533;&#65533;&#65533;id&#65533;	I&#65533;&#65533;<&#65533;s84&#65533;&#65533;%G-&#65533; m&#65533; &#65533;|8&#1100;fN&#65533;&#65533;,&#65533;e&#65533;#	&#65533;TD&#65533;&#65533;"&#65533;&#65533;q&#65533;`&#65533;6T&#65533;&#65533;F&#65533;_&#65533;Cl&#65533;)&#65533;&#65533;'&#65533;,&#65533;d 8&#65533;An&#65533;`-y&#65533;&#65533;v&#65533;0h&#65533;1F &#65533;{&#65533;&#65533;?&#65533;qF$&#65533;s&#65533;&#65533;'&#65533;&#65533;$&#65533;&#65533;(g&@&#65533;&#65533; h=&#65533;&#65533;J Q&Bf&#65533;_&#65533;c &#65533;&#65533;&#65533;&#65533;Hm&#65533;* &#65533;%01&#65533;&#65533;&#65533;&#65533;&#65533;\&#65533;&#522;9&#65533; c9&#65533;&#65533;T&#65533;&#65533;&#65533;*&#65533;&#65533;-'0&#65533;0&#65533;#h&#1587;&`&#65533;&#65533;&#65533;JkTK&#644;&#65533;&#65533;&&#65533;f&#870;(&#65533;"&#65533;6.&#65533;&#65533;&#65533;&#65533;b&#65533;&#65533;:&#65533;y&#65533;^jC&#65533;&#65533;r&#65533;u&#65533;9&#65533;&#65533;b&#65533;&#65533;=Cm&#65533;@&#65533;&#65533;&#65533;&#65533;D&#65533;E5y&#65533;:&#65533;kE^&#65533;W-&#65533;&#65533;#&#65533;&#65533;P&#65533;&#65533;c&#65533;&#65533;&#65533;&#65533;"K*&#65533;C&#65533;&#65533;' K&#65533;&#65533;]&#65533;h&#65533;B"&#65533;&#1733; &#65533;T
&#65533;&#65533;C&#65533;&#65533;&#65533;H&#65533;,&#65533;&#65533;&#65533;*&#65533;N&#65533;&#65533;&#65533;&#65533;G&#32797;F&#65533;S&#65533; ;e!&#65533;'1I&#65533;&#65533;&#65533;]2	&#228;&#65533;&#65533;#&#65533;i (]&?1&#65533;)J7x&#65533;&#65533;&&#1219;GDo&#65533;&#65533;$`&#65533;&#65533;&#65533;&&#65533;&	P &#65533;u[&#65533;!F&#65533;R&#65533; &#65533;K&#65533;&#65533;&#65533;&#65533;U&#65533;&#65533;&#65533;&#65533;&#65533;FK&#65533;&#65533;B?&#65533;&#65533;6V&#65533;&#65533;Dz4T/&#65533;&#65533;&#65533;&#65533;&#65533;b&#65533;RE&#65533;&#65533;&#65533;&#65533;b&#65533;&#65533;&#65533;$At&#65533;Y&#65533;&#65533;&#65533;&#65533;J&#65533;3.&#65533;&#65533;&#65533;`&#65533;;bU2S&#65533;&#65533;&#65533;Er&#646;&#65533;&#65533;&#65533;&#65533;&#550;0`7&#65533;&#65533;&#65533;&&#65533;&#65533;}EbT"t3&#65533;&#65533;P`&#65533;q`X&#65533;t@&#65533;&#65533;&#65533;uVN&#65533;,&#65533;"&#65533;x(&#65533;@b&#65533;&#65533;&#65533; x&&#65533;
&#65533;J5&#65533; I &#65533;&#907;&#1976;&#65533;.v&#65533;K{&#2011;&#1307;&#303;&#65533;&#65533;K&#65533;`v&&#65533;&#65533;&#65533;&#65533;4s&#65533;&#65533;&#65533;&#65533;&#65533;LQ&#65533;&#65533;&#65533;&#65533;c&#65533;&#65533;&#65533;&#65533;&#65533; 1&#65533;F&#65533;* &#65533;&#65533;h&#65533;y&#65533;&#65533;Zl&#65533;c&#65533;b&#65533; ,&#65533;&#65533;R&#65533;&#65533;q&#65533;&#65533;s&#1844;&#65533;&#65533;t&#65533;&#65533;j&#65533;&#65533;8&#65533;:	&#65533;Lt#)&#65533;&#65533;&#65533;	&&#65533;&#65533;8:&#65533;?&#65533;s<5G&#65533;&#65533;K7&#65533;&#65533;&#65533;{$r&#65533;&#65533;&#65533;d &#65533;VaD=&#65533;&#65533;&#65533;L&#65533;&#65533;&#65533;&#135;^z&#65533;&#65533;"&#65533;#&#65533;@Y2mG|"&#65533;E`f s&#65533; (Z&#1059;&#65533;G&#65533;a+D&#65533;&#65533;p@+X&#65533;.&#1024;&#65533; <&#65533; 
 8@9'A&#65533;5&#1091;&#65533;-&#65533;a:LZ&#65533;'&#65533;&#65533;&#1285;&#676;&#65533;&#65533;8 &#65533;2)&#65533;&#65533;I4{&#65533;[&#65533;  @&#65533;@	(&#834;&#65533;&#65533;_8&#65533;q}&#65533;&#65533;&#65533;&#65533;&$&#65533;1&#65533;&#65533;od&#65533;A&#65533;&#65533;&#65533;
&#65533;&#65533;&#65533;;/ x'&#219;xBtwc#&#65533;&#65533;k_&#65533;z&#65533;&#65533;n\&#65533;&#65533;&#65533;&#65533;C&#65533;%^&#65533;di1Q&#65533;&#65533;p&#65533;ho&#65533;\&#65533;&#65533;&#65533;&#65533;&#65533;H&#65533;&#65533;&#65533;&#65533;&#65533;&#677;&#65533;&#65533;j&#65533;&#65533;&#65533;0&#65533;{&#65533;]&#65533;&#65533;r&#65533;&#65533;&#65533;&#1510;b4&#65533;m`&#65533;s q &#65533;;&#65533;&#65533;=f&#65533;&#65533;&#65533;&#65533;I&#65533;C7&#65533;38;4&#65533;$&#65533;~of&#32100;&#65533;I&#65533;P&#65533;&#65533;&#65533;h&#65533;&#65533;&#1074;&#65533;y&#65533;1&#65533;&#65533;?m2$&#65533;T0&#65533;&#65533;=&#65533; *&#65533; 5l&#65533;&#65533;  &#65533;h&#65533;&#65533;r,&#65533;Q&#65533;`6Ve`~s&#65533;B&#65533;&#65533;&#65533;&#65533;0&#65533;&#65533;&#65533; &#65533;&#65533;<&#65533;&#65533;&#1702;y&#65533;&#65533;b&#65533;&#65533;q4JQDz&#65533;
&#65533;&#65533;&#65533;Pz6&#65533;!&#65533;&#43394;&3l&#65533;6E&#65533;0g&#65533;&#65533;&#65533;.Qx&#65533;&#65533;5*8j&#65533;0&#65533;7&#65533;&#65533;r&#65533;0&#65533;4.&#65533;z&#1252;(PPd&#65533;w&#65533;2&#8432;&#65533;+Qk&#65533;&#65533;P#P]&#65533;&#65533;Gk&#65533;+&#65533;A&#65533; &#65533;X 6&#65533;y&#65533;fw =&#65533;i&#65533;d&j&#65533;$E QR>EUvQ&#65533;g$&#65533;&#65533;&#65533;$&#65533;&#65533;&#65533;&#65533;Hm"&#65533;q `(&#65533;FR&#65533; 1&#65533;$(~&#65533;7C&#65533;P&#65533;p&#65533;@$x;&#65533;X5"&#65533;bl&#65533;&#65533;s*&#65533; &#65533; &#65533;&#65533;&#65533;&#65533;L&#65533;&#65533;%&#65533;&#65533;&#65533;QRo&#65533;&#65533;L&#65533;[&#65533;&#65533;4)esQ'v&#65533;$&#65533;LBxgxsdG3&#65533;z&#65533;`/[&#65533;= &#65533;\D+&#65533;&#65533;&#65533;&#65533;R4&#65533;&#65533;&#65533;Y(qH&#65533;&#65533;xaS&#65533;&#65533;&#65533;;&#65533;&#65533;&#65533;zuW%&#65533;&#65533;<&#65533;&#65533; &#65533;&#211;A&#65533;G(&#65533; &#65533;V1E"%&#1032;&#65533;&#65533;&#65533;$&#65533;; ?&#65533;^&#60489;Z&#65533;]&#65533;-&#65533;1&#65533;43&#65533;3v `&#65533;&#65533;t<&#65533;< 1HY &#65533;&#65533;J3&#1920;0 P2 &#65533;"P,%&#65533;Mz&#65533;&#65533;&#65533;&#65533;&#65533;
&#65533;[&#65533;&#65533;5&#768;.&#65533;PB&#65533;R&#65533;2&#65533;&#65533;e&#552;&#65533;&#65533;h&#65533;q&#65533;90X&#65533;&#65533;p	4&#65533;6&#65533;S9&#65533;
&#65533;8dy@&#65533;&#65533;F&#65533;$&#65533;-U&#65533;Ex&#65533;&#65533;"&#65533;j&#65533;L&#65533;&#65533;B>x&#65533;S(&#65533;:{&#65533;&#65533; &#65533;&#65533;2&#65533;K&#65533;B%~G0&#545;F&#65533;&#65533;&#1041;&#65533;&#65533;r&#65533; 0P &#65533;6$S&#65533;&#65533;2N&#65533;M&#65533;&#65533;s2&#65533;i4&#65533;&#65533;6&#65533;T7a%&#65533;$&c"U&#65533;3&#65533;d&p &#65533;`P1&#65533;0, 0{&#65533;[&#65533;&#65533;k&#1968;!&#65533;fPvA&#65533;&#65533;&#65533;c
&#65533;#$&#65533;5*&#65533;&#65533;:&#65533;W)&#65533;4&#65533;&#65533;&#65533;&#65533;W&#65533;&#65533;! m7L&#65533;&#65533;&#65533;5&#65533;&#65533;/&#1992;p&#65533;qK+sew&#65533;r B@|Q)&#65533;&#65533; N&#65533;&#65533;&#65533;&#65533;&#65533;o&#65533;&#65533;&#65533;&#65533;w48"p&#65533;&#65533;&#65533;&#65533;%&#1494;%&#65533;*&#65533;'`N&#65533;`&#65533;21&#65533;0	A)`"&#65533;.&#65533;$&#65533;:p&#1254;8^&#65533;&#65533;?&#802;&#65533;&#65533;0:0&#65533;AiM&#65533;&#65533;&#65533;&#1608;&#65533;&#65533;&#65533;Tj&#65533;9&#65533;&#65533;&#65533;T&#65533;Q?&#65533;Q&#65533;&#65533;2cG\&#65533;J&#65533;&#65533;^&#65533; P H$&#65533;&#65533;1&#65533;0&#65533;+0&#65533;pd&#934;3&#65533;y&#65533;( '&#65533;PA O*&#65533;e2W&#65533;o&#65533;&#65533;&#65533;&#65533;APPZ&#65533;&#65533;P&#65533;7L	6G9&#65533;/4y&#65533;&#65533;8&#65533;C&#65533;&#65533; !&#65533;&#311;6&#65533;h,&#65533;G.&#65533;!1P,9Qb.&#65533;EW&#65533;SA&#65533;y&#65533;ce&#65533;&#65533;&#65533;&#65533;e&#65533;{&#65533;x&#65533;&#65533;P&#65533;1&#65533;#&#65533;R&#65533;&#1968;&#65533;&#65533;&#65533;&#65533;9&#65533;@L&#65533;p6&#1968;&#65533;&#65533;b`&#65533;&#65533;v&#65533;!1]1_q 
&#1574;&#65533;&#65533; @ ; &#65533;eI&#65533;(&#65533;dz&#65533;&#65533;t&#65533;&#65533;&#65533;q&#65533;&&#65533;&#65533;@&#65533;c&#65533;Q&#65533; :R:P-` "i&#65533;6&#1882;@2@O&#65533;pW$p4&#65533;&#65533;d!&#65533;&#65533;&#65533;2
&#65533;&#65533;&#65533;&#65533;&#65533;[&#65533;$&#65533;&#65533;&#65533;&#159;'0K&#65533;8q&#352;&#65533;&#65533;z&#65533;&#65533;a	6&#65533;M&#65533;&#65533;crT&#65533;P<vy!&#65533;&#65533;n&#65533;r&#65533;&#65533;Q&#65533;P&#65533;&#65533;e&#65533;[&#65533;&#65533;&#65533;&#65533;&#65533;&#65533;&#65533; &#65533;&#65533;&#160;&#65533;&#65533;&P&#65533;&#65533;&#65533;L;&#65533;&#1156;&#1131;P&#65533;B72&#65533;2Vao&#65533;&#65533;&#65533;(&#65533;C>	&#65533;a0`&#65533;&#65533;u(&#65533;0BC330&#65533;U&#65533;&#65533;=&#65533;&#65533;&#65533;	u&#65533;j&#65533;I&#65533;J&#65533;&#65533;&#65533;&#65533;J&#65533;~a&#65533;&#65533;&#65533;&#65533;&#65533;&#65533;?Zav&#65533;&#65533;&#65533;&#542;&#65533;C(&#65533;,%#$ &#65533;&#65533;P 6&#65533;d&#65533;JH&#65533;y&#65533;H&#65533;&#65533;&#65533;1&#65533;Y&#65533;PQ&#65533;W&#65533;&#65533;CB1z&#65533;&#65533;(=&#65533;&#65533;%Cl&#65533;&#65533;az&#65533;&#65533;&#65533;&#65533;&#65533;!&#65533;&#65533;Qd&#65533;&#65533;&#65533;q]&#65533;u6&#65533;7yA&#65533;&#65533;&#65533;&#1776;&#65533;&#65533;G&#65533;&#1184;&#65533;y&#65533;&#65533;&#65533;&#65533;q#0&#65533;B&#65533;&#65533; D&#65533;&#65533;&#65533;&#65533;&#65533;d&#65533;&#65533;&#65533;&#65533;&#65533;yKf(&#65533;# &#65533;&#65533;VZ[&#65533;L&#65533;T=:"&#65533;^Q1B&#65533;=&#65533;&#65533;B&#65533;&&#65533;j&#65533;X&#65533;WR&#65533;&#65533;&#65533; &#65533;&#65533;&#65533;&#65533;jb&#1480;Xk_&#65533;:&#65533;&#65533;cQ&#65533;#pY&#65533;&#65533;(,&#65533;L&#65533;&#65533;z&#65533;R&#65533;&#65533;,)P!7V8&#65533;5 &#65533;	9+&#65533;&#65533;N'&#65533;`&#65533;J&#65533;@&#45453;K&#65533;)04 pOY8&#65533;5&#65533;&#65533;4K)&#65533;&#65533; E4X&#65533;$y&#65533;&#65533;U&#65533;qT'&#65533;9&#65533;&#65533;&#65533;&#65533;.&#65533;&#65533;g&#65533;4&#65533;0&#65533;&#65533;L&#65533;&#65533;&#65533;P&#65533;LC@}Cm&#65533;&#65533;b2&#65533;&#65533;l&#65533;&#65533;&#65533;$Q&#65533;&#65533;
P&#65533;&#65533;5v&#65533;&#1077;&#65533;&#65533;8&#65533;&#65533;](Pc&#65533;_&#65533;t&?&#358;&#65533;	&#65533;&#65533;&#348;.&#65533;I&#1001;&#65533;&#65533;w^S5?&#65533;&#65533;?&#65533; &#65533;p &#65533;&#65533;&#65533;&#65533; &#65533;&#65533;r&#65533;&#65533;b#<XCH!&#65533;A&#65533;S=&#65533;r&#65533;VL?g&#65533;&#65533;&#65533;&#65533;r&#65533;L&#65533;&#65533;&#216;L&#65533;&#65533;&#65533;&#65533;%Gx&#65533;a&#65533;&#65533;&#65533;&#65533;&#65533;&#65533;&#65533;&#65533;&#65533;H[(}&#65533;&#65533;&#65533;x&#65533;&#65533;&#65533;&#65533;'&#65533;b&#65533;&#65533;&#65533;,&#65533;P&#65533;!!8TY&#65533;V}9&#65533;`L&#65533;&#1214;&#65533;sz&#65533;1:&#65533;&#65533;&#65533;3A&#65533; &#65533;&#65533;"i&#65533;3r&#65533;L&#65533;J&#65533;;&#65533;nc&#65533; 1`&#65533;&#65533;t( t`&#65533;&#65533;3vI%,&#65533;=,&#65533;u!j&#65533;\&#65533;|&#65533;E~&#65533;%`&#65533;p^ S3&#65533;&#65533;_h'1:0;&#65533;v &#65533;&#65533;&#65533;-P_&#65533;&#65533;&#65533;
&#65533;l&#65533;8KV[)&#65533;&#65533;i&#65533;&#65533;&#65533; &#65533;&#65533;&#65533;1&#65533;2&#65533;&#65533;x&#65533;O&#788;&#65533;2pQ.'&#65533;&#65533;&#65533;&#65533;&#65533;&#65533;&#65533;&#65533;&#65533; &#65533;&#65533;P&#65533;Edz^&#65533;I&#65533;&#65533;&#65533;&#65533;-&#65533;&#65533;&#65533;@&#65533;7q&#65533;&#65533;v&#65533;_AzNeVe&#65533;&#255;1&#65533;N
&#65533;&#65533;&#65533;&#65533;&#1366;&#65533;&#65533;&#65533;
f&#65533;6lay&#65533;&#65533;0&#65533;:&#12441;&#65533;2<&#65533;&#65533;&#65533;&#65533;@
&#1076;&#65533; @&#65533;&#65533;*1g&#65533;&#65533;&#1355;3?&#65533;&#65533;gZ&#65533;S&#65533;&#65533;V=&#65533;FA%D%&#65533;&#65533;3&#65533;q6`&#65533;t &#65533;&#65533;&#65533;&#65533;H&#65533;f&#65533;&#65533;&#65533;p> 0K>&#65533; 2&#65533;
&#65533;&#65533;&#65533; &#65533;e&#65533;"@&#65533;dts&#704; t&#65533;&#65533;&#65533;&#65533;&#65533;&#65533;@&#65533;$&#65533;&#65533;#&#65533;&#65533;&#65533;&#65533;&#65533;&#65533;&#65533;&#65533;&#65533;C1bC&#1336;:&#65533;&#65533;)&#65533;C!&#225;&#65533;&#65533;cQP&#65533;&#65533;&#65533;`&#65533;8&#65533;&#65533;0}0&#65533;R&#65533;&#65533;&#65533;&#65533;E!'&#65533;&#65533;a&#65533;&#1226;3&#65533;&#65533;.&#65533;C,a&#65533;A&#65533;El&#65533;0)&#65533;m *&#65533;&#65533;0@*@*&#65533;]&#65533;&#65533;&#65533;ch't>&#65533;3&#65533;&#65533;&#65533;&#65533;~&#65533;}&#1961; &#65533;&#65533;&#65533;6&#65533;L&#206;&#65533; fB3&#65533;&#65533;&#65533;g&#65533;&#65533;&#65533;*&#65533;z
&#65533;&#65533;R&#65533;t&#65533;&#65533;&#65533;&#1301;&#65533;+&#65533;&#65533;&#65533;h &#65533;&#65533;&#65533;&#65533;&#65533;&#65533;Bq8&#1129;)&#65533;&#65533;L&#65533;&#65533;&#65533;&#65533;7&#65533;&#65533;EA/r&#65533; 6&#19706;&#65533;&#65533;&#65533;&#65533;G&#65533;p&#65533;&#65533;&#65533;'&#65533;&#65533;&#65533;P&#65533;TO"j&#65533;UA&#65533;&#65533;@*4&#65533;&#65533;&#65533;&#65533;+b-_&#65533;&#65533;&#65533;&#65533;&#65533;$JFCP&#65533;&#65533;&#65533;=*&#65533;&#65533;&#65533;&#1067;&#65533;&#65533;(&#65533;@&#59442;&#65533;Pf&#65533;&#65533;>&#65533;U&#65533;&#65533;*e&#65533;&#65533;&#65533;c3b&#263;&#65533; <&#1325;:@&#65533;&#65533;&#65533;&#65533;:lX&#65533;&#65533;&#65533; 	&#65533;?lu&#65533;X&#65533;&#65533;&#1937;[T$S&#65533;~&#65533;&#65533;{&#65533;
|&#65533;&#65533;-&#65533;t@P&#65533;&#65533;*&#65533;] g&#65533;t&#65533;`Q&#65533; B&#65533;0>&#65533;
(&#65533;&#65533; Qw&#65533;&#1068;-&#65533;&#65533; &#65533;$&#65533;&#65533;&#65533;K~&#65533;&#65533;0&#65533;&#65533;,&#522; &#65533;&e&#2032;'&#65533;M &#65533;?&#65533;8O&#65533;&'&#65533;&#65533;
&#65533;X&#65533;r&#65533;(l&#65533;&#65533;
&#65533;
&#65533;x&#1159;&#65533;9&#65533;&#65533;c&#65533;%&#65533;&#65533;F7&#65533;b.L&#65533;+&#65533;2&#65533;&#65533;dy&#1908;b&#65533;@8&#65533;&#65533;
&#65533;&#65533;&#65533;u&#65533;&#65533;&#65533;	&#65533;&#65533;a&#65533;
&#65533;&#65533;&#65533;>|1 *6&#65533;&#65533;8.&#65533;40&#65533;(&#65533;,&#65533;t_&#65533;&#65533;] &#65533;+c&#65533;&#774;1I5&#65533;y&#65533;i{&#65533;&#65533;&#65533;&#1921;>%`iZ3D@p&#65533;e&#65533;=&#65533;&#65533;
&#65533;&#65533;fl&#65533;&#65533; *&#65533;/.&#65533;AX*Ao=G&#65533;&#65533;)&#65533;b]&#65533;&#65533;TDC'q&#65533;R&#65533;&#65533;J)&#65533;&#65533;z&#1348;UX&#65533;&#65533;1&#65533;&#65533;)&#65533;4v&#65533;&#65533;&#65533;&#65533;&#65533;%&#65533;&#65533;-m&#65533;&#65533;&#65533;&#65533;&#65533;--1&#65533;&#65533;&#65533;+&#65533;&#65533;&#65533;&#65533;&#65533;&#65533;&#65533;&#65533;!&#65533;&#65533;&#65533;&#65533;&#65533;&#65533;&#65533;2&#65533;&#65533;&#65533;&#65533;&#65533;&#65533;&#65533;&#65533;&#65533;&#65533;&#65533;&#65533;&#65533;&#65533;&#65533;&#65533;&#65533;"+&#65533;(($-!,*$&#65533;== &#65533;&& 7
?&#65533;	7&#65533;7 &#65533; 0!o)\&#560;&#65533;&#65533;[P-&#65533;&#65533;&#65533;!@&#65533;&#65533; &#65533;!&#65533;L&#65533;HP&#65533;^I  &#65533; p&#65533;8p`Q Y$8@bF"d&#65533;&#65533;I&#1088;&#65533;T&#65533;&#65533;0a&#65533;&K &#65533;&#65533;&#65533;&#65533;C&#65533;&#65533;.&#512;&#65533;&#65533;&#65533;h &#65533;&#65533;&#65533;T&#65533;R&#65533;&#65533;3&#65533;g&#65533;5&#65533;R&#65533;[1V&#1285;&#65533;&#65533;&#65533;&#65533;&#65533;0&#65533;PTH&#65533;&#65533;Nh{@&#65533;&#65533;^I&#65533;Q&#65533;W&#65533;&#65533;&#65533;&#65533;>&#65533;&#65533;&#65533;&#65533;G)&#65533;XI&#65533;&G&#65533;J&#65533;&#65533;&#65533;P&#65533;&#651;>$&#65533;g&#65533;&#65533;&#65533;
)>&#65533;p&#65533;!&#65533;&#65533;&#65533;
&#761;&#65533;&#65533;&#65533;.&#65533; &#65533;B&#1608;Xt&#65533;&#65533;B&#65533;&#65533;=n&#65533;&#65533;&#65533;A&#65533;;&#65533;&#65533;&#65533;`&#65533;&#65533;&#1259;_&#65533;&#65533;&#223;5&#65533;&#65533;Q&#65533;~	&#65533;&#65533;&#65533;$= `&#65533;$T0C^t@A" &#65533;
&#65533;H$lr&#65533;8&#65533;M2&#65533;P&#65533;
&#65533;&#65533;b&#65533;Q&#65533;&#65533;&#1047;"&#65533;)&#65533;m&#65533;@&#65533;&#65533;H&#65533;+Y&#201;\&#65533;L@&#65533;&#589;&#65533;&#65533;&#65533;V-I-d&#65533;&#65533;&#65533;^Q&#65533;&#65533;&#65533;&#65533;J&#65533;&#65533;g&#65533;Y&#65533;&#65533;	&#65533;&#65533;&#65533;&#65533;&#1170;&#65533;&#65533;&#65533;&#65533;&#65533;&#656;&#65533;&#65533;I'F&#65533;H/B&#1431;!V}P Qx&#65533;I*&#65533;U&#65533;l&#65533;`&#65533;&#65533;/$&#65533;@&#65533;L&#65533;&#65533;L&#65533;&#65533;(&#65533;&#65533;#&#65533;&#65533;&#65533;&#65533;&#65533;*t&#1042;
#0P
`A	&#65533;P&#65533;@&#65533;d 	|g&#65533;>&#65533;&#65533;7PA%&#65533;&#19320;&#65533;ZB&#65533;5&#65533;@&#65533; &#65533;"&#1091;&#65533;	&#65533;&#547;,t&#65533;$ S&#65533; &#65533;2&#65533;p&#65533;&#65533;&#65533;`#x2A&#65533;&#65533;&#65533;h&#65533;&#65533;)	&#65533;"&#65533;"&#65533;`&#65533; &#65533;&#65533;`X&#1033;&#65533;\&#65533;r&#400;!u*"&#65533;K&#65533;&#65533;pA#&#65533;*S L&#65533;&#65533;&#65533;4`&#65533;&#65533;&#65533;&#65533;&#65533;&#65533;
&#65533;&#65533;&#65533;&#65533;&#65533;I%3&#65533;P&#65533;&#65533;:> &#65533;&&#65533;>&#65533;[&#65533;
&#65533;{	J&#65533;h&#65533;dPr)3."&#65533;h&#65533;&#65533;&#65533;&#65533;&#65533;.S&#192;&#65533;lH&#160;&#65533;@&#65533;&#65533;&#65533;0AX &#65533;&#65533;K@:&#65533;&#65533;A&#65533;&#65533;)&#65533;O&#65533;&#65533;_&#65533;&#65533;(&#65533; &#65533;&#65533;j&#65533;&#65533;&#65533;&#65533;&#65533;&#65533;&#65533;t&#65533;&#491;F&#65533;&#65533;A}&#65533;&#65533;	&#65533;![&#65533;&#65533;DPH^.@&#65533;&#65533;&#65533;&#65533;	p&#65533;Y&#65533;&#65533;&#65533;V&#65533;z&#65533;
+`p&#65533;Y:&#65533;&#65533;	&#65533;N&#65533;H
&#65533;T0B&#65533;9&#65533;"&#65533;&#65533;YITP&#65533;&#65533;rW&#65533;hf&#65533;YyB&#65533;&#65533;F&#65533;-&#65533;&#65533;iB&#65533;&#65533;y&#65533;&#219;U&#8338;X@&#65533;	&#65533;"&#65533;)<fru&#65533;&-21Kf%&#65533;Ll&#65533;Q=&#65533;
&#65533;`&#65533;
CS&#65533;Tp&#65533;'*l&#65533;,&#65533;&#65533;&#65533;x&#65533;_C&#65533;&#65533;&#65533;@&#65533;&D&#65533;4&#65533; B&#65533;&#65533;&#65533;_&#65533;&#65533;8@&#65533;&#65533;&#803;&#65533;8&#65533;&#65533;&#65533;S&#65533; &#65533;GJ&#65533;&#65533;
&#65533;B &#65533;~&#65533;#&#65533;\=u&#65533;&#65533;D n&#65533;&#65533;A	&#65533; V&#65533;X&#65533; @<Rb&#65533;&#65533;:hA&#65533;$&#65533;&#65533;&#65533;T&#65533;d&#65533;go	@&#65533;&#65533;&#65533;dH &#65533;l"!&#65533; &#65533; &#65533;CL1&#65533;&#65533;~&#65533;#Lx&#65533;"&#65533;&#65533;&#65533;&#65533; &#65533;&#65533;&#65533;I&#65533;p&#65533;&#65533;@&#65533;"&#65533;&#65533;o&#65533;&#65533;&#65533;0,@&&#65533;&#65533;	E&#65533;i&#65533;(&#65533;&#65533;7&#65533;KM^&#65533;&#65533; \&#65533;"@&#65533;0)N&#65533;&#65533;H&#65533;U%&#65533;&#65533;hL&#65533;&#65533;P&#65533;&#65533;k&#65533;,u&#65533;e*c&#65533;&#65533;&#65533;&#917;&#65533;&#65533;&#65533;"HWX`.{K&#65533;P&#65533;E&#65533; J 5.&#65533;<K &#65533;&#65533;&#65533;&#65533;S&#65533; &#65533;:&#65533;rRr &#65533;F&#65533;&#65533;	&#65533;&#65533;&#65533;&#65533;&#65533;&#65533;m&#65533;@|&#65533;&#65533;&#65533;s&#65533;&#65533;&#65533;E"&#65533;&#65533;t&#65533;&#65533;&#65533;&#65533;&#65533;?w&#65533;h &#65533;&#1025;,&#65533;`&#65533;*&#65533; &#65533;4&#65533;,&#65533;A&#65533;. &#65533;`f	&#65533; T &#65533;&#65533;&#65533;3&#65533;&#65533;T@ B&#65533;@&#65533; &#65533;g&#65533;@&#65533;J&#65533;&#65533;&#65533;&#65533;g&#65533;f.B&#65533;&#65533;q&#65533;qIG&#65533;\&#65533;&#65533;^0&#65533;=&#65533;&#65533;0&#65533;&#65533;
r&#65533;&P -X&#65533;%X &#65533;&#65533;A&#65533;&#65533;&#65533;&#65533;	C&#65533;&#65533;&#65533;<S&#65533;&#65533;2&#65533;&#261;gh&#65533;&#65533;&#65533;1 &#65533;p&#65533;4&#65533; &#65533;]P&#65533;&#65533;&#65533;u&#65533;`EV&#65533;&#65533;.&#65533;i&#65533;C+&#65533;-i&#65533;&#65533;&#1546;&#65533;!X`&#65533;	&#65533;&#65533;'&#65533;d&#65533;&#320;b&#65533;&#65533;AH&#65533;&#65533;&#65533;d&#65533;&#65533;7h&#65533;?
8&#65533;V&#65533;&#65533;O&#65533;h&#65533;&#65533;5&#65533;&#65533;l&#65533;&#65533;&#65533;&#65533;&#1270;&#65533;&#65533;N
&#65533;qH%6&#65533;	49&#65533;&#65533;&#65533;&#65533;&#65533;&#65533;&#65533;
&#65533;V3P&#65533;(0&#65533;Q&#65533;&#65533;&#65533;&#65533; @AD&#65533;&#16899;I*&#65533;&#1561;A&#624;&#65533;&#65533;&#915;7]&#65533;&#65533;&#65533;o0&#65533;kA1?&#65533;&#65533;AX"E&#65533;.P&#1047;
&#65533; &#65533; 6@&#65533;QmU3T"Al,&#65533; !&#680;&#65533;[&#65533;&#1112;&#65533;&#65533;&#65533;!)&#65533;0&#65533; 2&#65533;&#65533;&#65533;-Y!&#65533;&#65533;
C&#65533;<C&#65533;Q&#65533;&#65533;&#65533;)&#65533;&#65533;Y&#65533;lj&#65533;&#65533;`&#65533;&#65533;&#65533;	(@J &#65533;&#65533;j&#65533;&#65533;"K&#65533;+0&#65533;A0&#65533;*l&#65533;yB,"9r&#65533;Z&#65533;m&#65533;U&#65533;&#65533;3&#65533;.&#65533;&#65533;"?&#65533;m &#65533;Z&#65533;|&#65533;&#65533;&#65533;&#65533;J*&#65533; &#65533;&#65533;<f&#65533;&#65533;o&#65533;&#65533;p*'&#65533;&#65533;P64W&#1872;&#65533;Q&#65533;}b&#65533;&#65533;"L&#65533;&#65533;A(&#65533;<&#65533;&#65533;\&#65533;&#65533;H&#65533;&#65533;W&#65533;&#65533;&#65533;NZ&#65533;&#65533;&#1141; &#65533;/#&#65533;X&#65533;5&#65533;&#65533;&#65533;T(&#65533;t &#909;D&#65533;2`3&#65533;x&#65533;J&#65533;&#65533;Y%&#65533;&#65533;>&#1108;a&#65533; W&#65533;Q&#65533;E4&#65533;&#65533;&#65533;T&#1121;&#65533;&#65533;:&#65533;&#65533;S3&#65533;&#65533; &#65533;&#1797;c&#65533;I&#65533;-*&#65533;&#65533;EDrx
b9 &#65533;	&#65533; b&#65533;&#403;r\&#65533;!&#65533; 8&#65533;@&#65533;&#65533;&#65533;:0&#65533;&#65533;	 q&#65533;&#65533;Aa>&#65533;&#65533;&#65533;&#65533;&#65533;8$&#65533;&#65533;1T # &#65533;	&#65533;&#65533;&#65533;U&#65533;&#65533;%mA<&#65533;&#65533;&#65533;@&#65533;,&#65533;&#65533;&#65533;P&#65533;/&#65533;&#65533;00w}&#65533;*&#65533;&#1094;R&#65533;&#65533;&#65533;* GX&#65533;&#65533;D&#65533;O&#1758;7/b? &#34121;&#65533;>#&#65533;b&#572383;&#65533;&#450;&#65533;Ib&#65533;Wo&#522;F&#65533;H@`&#65533;Z*&#65533; &#65533;9"P&#65533;H%0s&#65533;&#65533;(D c&#65533; E&#65533;|oLs|&#65533;P&#65533;N[))@&#65533;&#65533;&#65533;&#65533;>&#65533;&#65533;&#65533;4&#65533;N?&#65533;&#65533;D&#532;&#65533;&#65533;.&#65533;A&#65533;&#65533;&#65533;&#65533;h@N\&#65533;20e4G0&#65533;hIJ&#65533;'&#65533;q&#65533;>&#65533;&#65533;&#65533;&#65533;V&#65533;&#65533;&#65533;n&#65533;&#264;&#65533;N&#65533;&#65533;&#65533;d40 }&#65533;&#65533; &#65533;&#65533;?&#65533;XN&#65533;f&#65533;&#65533;X&#65533;&#65533;&#65533;&#65533;J&#65533;<&#65533;Qv&#65533;&#65533; +&#65533;&#65533;B&#65533;&#65533;&#65533;&#65533;F&#65533;&#65533;&#65533;.&#65533;&#65533; &#65533;&#65533;C&#65533;&#65533;&#65533;Ib&#65533;mB^ &#65533;&#65533;&#65533;&#65533;3M &#1719;X }&#65533;m\&#65533;UJ&#65533;&#65533;Yd&#65533;&#65533;&#65533;&#65533;&#65533;U&#65533; b<  SA',2	&#65533;e1&#65533;A&#65533;c	&#65533;%/&%	&#65533;&#65533;
&#65533;fa&#65533;1	&#65533;W&#65533;&#65533;XR&#65533;>v1G&#65533;'&#65533;&#65533;:&#65533;&#65533;c<&#65533;&#65533;&#65533; `"&#65533;F&#65533;"&#65533; &#65533;&#65533;S}&#65533;V]5c&#65533;c&#65533;q&#65533;&#65533;&#65533;U&#65533;:&#65533;#&#65533;&#65533;&#65533;OA&#65533;e&#65533; B&#65533;[&#65533;Bi&#65533;#&#65533;71{&#65533;&#1477;jgCQf<&#65533;C%D&#65533;e(&#65533;&#65533;z`W&#65533;3`P *0 @&#65533;&#65533;u"R&#65533;&#65533;&#65533;&#65533;	&#65533;!	"@(0&#65533;&#65533;aF&:`a'u&#65533;?&#65533;TO&#65533;x&#65533;&#65533;&#65533;#?&#65533;as&#65533;&#65533;R&#65533;=&#65533;&#65533;%&#65533;FwH&#65533;s,&#65533;&#65533;$&#65533;Y&#65533;cq"&#65533;E ?&#65533;U&#880;:1n&#65533;K7ES0|&#65533; A&#65533;&#65533;8<&#65533;&#65533;	&#65533;TUG&#65533;1&#65533;.&#65533; ?&#65533;0&#65533;0&#65533;&#65533;	u&#65533; #9,&#65533;!&#65533;&#65533;&#65533;qKh&#65533; U&#65533;<)Qm&#65533;6&#65533;+ &#65533;6=&#65533;&#65533;U&#65533;&#65533;&#65533;^x&#65533;&#65533;` &#65533;`e&#65533;&#65533;{%&#65533;f&@&#546;D%&#65533;p Un&#1876;$ Q&#65533;"x&#65533;?&#65533;#&#65533;&#65533;S8&#65533;(P&#65533;
&#65533;&#65533;-RFWR&#65533;&#65533;&#65533;$&#65533;&#65533;AA&#65533;c&#65533;Eqm&#65533;&#65533;&#65533;0Ka24&#65533;&#65533;&#65533;71p+&#65533;&?&#65533;@.&#65533; &#65533;&#65533;g&#130;&#65533;&#65533;_&#65533;&#65533;&#65533;S^&#65533;	2&#65533;&#65533;X&#65533;'&#65533;&#65533;1&#65533;&#65533;&#65533;&#65533;&#65533;Umb	&#65533;&#65533;?&#65533;Hu&#65533;S&#65533; '5&#65533;^&#65533;&#65533;&#65533;&#65533;U K&#65533;i&#65533;% &#65533;]@,  @&#1037;` &#65533;&#65533;y&#65533;  &#65533;#&#65533;pfV&#65533;)&#65533;f&#65533; zS&#65533;H7&#65533;&#65533;&#65533;&#65533;w&#207;7 &#65533;7&#65533;&#65533;&#65533;*&#65533;a=&#65533;*&#65533;L&#65533;&#65533;&#65533;&#65533;,0R&#65533;1&#65533;3&#65533;DA^7 &#65533;@"Y&#65533;&#65533;&#65533;Y&#65533; Y%&#65533;&#65533;L&#65533;<&#517; (A1&#65533; &#65533;&#65533;&#65533;&#65533;c&#65533;@(`5&#65533;&#65533;0&#65533;&#65533;&#65533;`?z .&#65533;=&#65533;&#65533;XQ&#65533;!&#65533;"	&#65533;&#65533;H#
&#65533;&#65533;&#65533;8x&#65533;
>&#65533;-+i%&#65533;AL~ePA^T1y1O:&#65533;P&#65533;,( &#65533;Rs&#496;#O&#65533;&#65533;&#65533;&#65533;&#65533;J&#65533;&#65533;*&#65533; :@5&#65533;&#65533;AD8&#65533;&#65533;&#65533;&#1112;&#65533;&#65533;&#65533;9}@+&#65533;&#952089;&#1605;bpb8&#65533;&#65533;&#65533;e&#65533;&#65533;&#65533;b&#65533;hD&#65533; 9&#65533;4&#65533;p/m&#65533;h&#65533;%&#65533;&#65533;&#65533;&#65533;>&#65533;&4&#65533;)9{"k&#65533;'	]qH&#65533;&#146;Q	&#65533;9&#65533;&#65533;+ &#65533;)b2D#Rs&#65533; &[G	&#65533;&#65533;W&#65533;1&#65533;&#65533;<&#65533;&#65533;&#65533;("0K&#26370; '&#65533;pk&#65533;`&#65533;j&#65533;GC\(d	&#65533;&#65533;3rSsgasn9",rxh	!&#65533;&#65533;&#65533;ZEI&#65533;_X&#65533;"@t`A&#65533;&#65533;&#65533;&#65533;&#65533;bh"!&#65533;&#65533;&#65533;
#0N&#65533;\&#1716;&#65533;&#65533;&#462;&#65533; p&#65533;&#65533;&#65533;x1&#65533;&#65533;&#65533;/&#41309;f[6&#65533;U&&#1921;Bg&#65533;&#65533; q :&#65533;&#65533;`P +!Q&#65533;!&#65533;&#65533;K&#65533;P &#65533;\A&#65533;&#65533;]?&#65533;.&#65533;5&#65533;0(6&#65533;&#65533;}&#65533;w8&#65533;&#65533;&#65533;1`&#65533;a&#65533;29&#65533;x^&#65533;S	&#65533;&#65533;&#65533;&#65533;#&#65533;&#65533;y&#65533;&#65533;w&#65533;&#984;&&#65533;&#65533;\&#65533;&#1037;&#65533;&#65533;
&#1136;!&#65533;&#65533;S&#65533;'&#65533;&#65533;%&#65533;&#65533;	b&#65533;<Rl&#65533; &#65533;,2&#65533;&#65533;&#65533;&#65533;&#65533;TV@Z5R3&#220;&#65533;&#65533;&#65533;C(n&#65533;&#65533;a&#65533;&#65533;&#65533;F0<&#65533;"&#65533; *@v&#65533;(gI&#65533;&#171;&#65533;'&#65533;i&#65533;B7{&#65533;&#65533;&#65533;&#65533;J{&#65533;&V1&#65533;*&#65533;wB]&#65533;&#65533;&#65533;)!N,!-&#65533;&#65533;&#65533;&#65533;1&#65533;   `Q &#1637;&#65533;p2&#65533;=F$&#65533;+P.@2"P&#65533;&#65533;F&#65533;&#65533;&#65533;
&#65533;4&#65533;	&#65533;&#65533;&#65533;&#65533;&#65533;&#65533;m  
&#65533;H&&#65533;ia&#65533;&#65533;	&#65533;&#65533;	b$&#65533;b&#65533;baUD+G&#65533;&#65533; 2p&#65533;&#65533;
&#65533;&#65533;&#65533;2&#65533;&#65533;&#65533;F&#65533;#9&#65533;{&#65533;&#65533;&#65533;i%&#65533;&#65533;"&#65533;&#65533;&#65533;&#65533;&#65533;cT	b&#65533;0&#65533; &#65533;
&#65533;&#65533;H&#65533;&#65533;&#65533;&#65533;@F&#65533;&#65533;0&#65533;&#65533;U&#65533;vbP&#65533;N&#65533;&#65533;{+&#65533;T	r	#"&#65533;&#65533;^<&#65533;*  &#65533;&#65533; 6@&&#65533;&#1082;B&#65533;&#65533;&#65533;6p&#65533;+&#65533;.Z&#65533;u#&#65533;i p&#65533;2p&#65533;&#65533; &#65533;Yq&#65533; \ &#65533;&#65533;&#65533;&#65533;!&#65533;V&#65533;&#65533;&#65533;v;+?&#65533;%+0"p'@A\r&#65533;:PV&#65533;	&#65533;!&#65533;&#65533; %&#65533;&#65533;yPG:A&#65533; &#65533;EB2&#65533;-&#65533;pS&#65533;&#65533;&#65533;sI&#65533;gI&#65533;pk&#65533;&#65533;&#65533;1&#65533;;<&#65533;?&#65533;,7&#65533;hJ&#65533;@"&#65533;&#65533;&#65533;&#65533;Q*&#65533;&#65533;JU	l&#65533;d$&#65533;)&#65533;&#1538;iL1GF&#65533;A&#65533;&#65533;&#65533;r&#65533;&#65533;&#65533;bZZ&#65533;&#65533;	&#65533;&#65533;&#65533;&#65533; 0&#65533;V~&#65533;0@\&#65533;P&#65533;&#65533;&#65533;	&#65533;	&#65533;-&#65533;EP`
&#65533; &#65533;*&#65533; D8&#65533;*&#65533;:&#65533;&#65533;N&#65533;&#65533;75$&#65533;7DO&#65533;&#65533;p&#65533;&#65533;{i6&#65533;&#65533;[&#65533;&#65533;&#65533;@&#65533;nO&#65533;&#65533;S &#65533;9+0G&#65533;W.&#65533;%At&#65533;:600&#65533;&#65533;V&#65533;J$x{I&#65533;y&#65533;&#65533;&#65533;p&#65533;&#65533;&#65533;#	&#65533;&#65533;IZ&#65533;&#65533;&#65533;lg_a&#65533;
5x	&#65533;1?Y&#65533;&#65533;=[&#377;&#65533;&#65533;&#65533;&#356;&#65533;&#65533;!kqJv&#65533;&#65533;&#65533;&#65533;&#65533;&#521;&#65533;&#65533;4i&#65533;&#65533;&#65533;r&#1256;YW@&#65533;&#65533;&#65533;&#65533;c&#65533;&#65533;I&#1561;&#65533;&#65533;3&#65533;&#65533;')P&#65533;&#65533;&#65533;To!KS2&#65533;A&#65533;VR&#65533;t[0yig&#65533;#-&#1415;
*&#65533;&#65533;@ &#65533;&#65533;,q&#65533;&#65533;&#65533;&#65533;6&#65533;*l5&#65533;x&#65533;+&#65533;&#65533;&#754;u{&#65533;&#65533;&#65533;&#65533;&#65533;&#65533;&#65533;O&#65533;&#65533;&#65533;@ p&#65533;&#1722;d&#65533;r`&#193;&#65533;<S&#65533;	&#65533;&#65533;U&#65533;&#65533;Vb&#65533;q#30&#65533;`P&#65533; /qeI&#65533;&#65533;; &#65533;&#65533;0&#65533;&#65533;&#65533;&#65533;&#65533;0&#65533;&#65533;&#65533;&#65533;&#991;T7&#65533;&#65533;p&#65533;|'p&#65533;&#1079;&#65533;
'W&#65533;{&#65533;-9&#65533;Vws&#65533;c%&#65533;&#65533;V&#65533;&#65533; 	&#65533;&#65533;&#65533;vC&#65533;0&#65533;l&#786;&#65533;&#65533;&#65533;L&#65533;a&#65533;&#65533;+kGPq&#65533;C&#65533;&#65533;0&#65533;I&#65533;
!&#65533;&#65533;&#65533;x&#65533;~&#65533;3&#65533;s&#65533;&#65533;&#65533;&&#65533;&#65533;&#65533; &#65533;$410&#65533;&#65533;r&#65533;o$TB&#65533;pNW&#65533;B-&#65533;&#65533;&#682;&#65533;&#65533;pV}&#1387;@&#65533;&#65533;&#65533;&#65533;&#65533;j&#65533;Cg&#65533;_k>&#65533;&#65533;&#65533;)&#65533;B &#65533;	  &#65533;&#65533;1:$p&#65533;&#65533;	g&#65533;&#65533;UK&#65533;&#65533;&#65533;EH&#65533;#&#65533;&#65533;+#U(&#65533;&#65533;JS&#65533;&#65533;r&#65533;&#65533;&#65533;
HrRTu&#65533;&R&#65533;&#20255;p&#65533;&#1219;r&#65533;xg&#65533;gY&#65533;&#65533;u,W6&#65533;	&#65533;&#65533;.&#65533;&#65533;$Q&#65533;&#65533;&#65533;&#65533;aY(0ADW&#65533;
&#65533;&#65533;&#65533;=&#371;&#65533;P&#65533;&#65533;&#65533;8&#65533;&#381;&#65533;`u&#65533;&#65533;6p%&V"\&#65533;5&#65533;!&#65533;QD &#65533;&#65533; -&#65533;F&#65533;&#65533;&#65533;Y*&#65533;v&#65533;l&#65533;&#65533;&#65533;K&#65533;&#65533;&#65533;)&#65533;"&#65533;&#65533;a&#65533;&#65533;&#65533;a&#65533;&#65533;p&#65533;&#65533;&#65533;G&#65533;0f&#65533;&#65533;[^&#65533;6&#65533;&#65533;e&#65533;&#65533;-&#65533;9&#65533;&#65533;&#65533;E &#65533;B0#&#65533;-&#65533;&#65533;&#65533;@`G&#65533;&#65533;V&#65533;!&#65533;&#65533;&#65533;&#65533;&#65533;0&#65533;T&#65533;,&#65533;&#65533;8&#65533;N4&#65533;&#65533;&#65533;&#65533;	&#1251;#&#65533;&#65533;	&#65533; j&#65533;&#65533;9&#514;>y"&#65533;
&#65533;1$~&#65533;,&#65533;&#65533;&#65533;k$&#65533;&#65533;`*&#65533;&#65533;&#65533;&#65533;&#65533;	&#65533;
&#65533;&#65533;>&#65533;&#65533;&#1665;d&#65533;Oj&#65533;&#65533;3&#65533;: j&#65533;&#65533;>&#65533;&#65533;q:&#65533;#&#65533;q&#65533;s&#65533;$&#65533;&#65533;'@&#1954;&#65533;crI&#65533;t&#65533;&#65533;$"&#65533;m&#65533;/a*N&#65533;M&#65533;R` &#65533;&#65533;%&#65533;&#65533;&#65533;@&#65533;&#65533; K&#65533;&#65533;L&#65533;&#65533;&#65533;
&#65533;r&#65533;t&#65533;.&#65533;K&#65533;l&#65533;&#65533;&#65533;&#65533;&#65533;S&#65533;C&oh6&#65533;&#865;&#65533;&#65533;v4I&#65533;&#65533;&#65533; &#65533;,&#65533;&#65533;&#65533;|i&#65533;&&#65533;&#65533;&#65533;e&#65533;'	&#65533;s&#65533;V&#65533;&#65533;" 62&#65533;&#65533;rt&#65533;&#65533; &#65533;T	&#65533;f&#65533;}&#65533;
&#65533;H&#65533;&#65533;&#65533;&#65533;%&#65533;Tu&#65533;?&#65533;&#65533;&#65533;"$&#65533;&#65533;&#65533;M~*&#65533;&#65533;D&#65533;r&#65533;&#37970;*&#65533;&#65533;P  T	r&#65533;&#65533;8Jt&#65533;,&#65533;&#65533;&#65533;&#65533;&#65533;+
nFw
\&#65533;b	&#65533;&#2003;&#65533;&#65533;&#65533;&#65533;&#65533;<+ 0'&#65533;&#65533;XvZ&#65533;&#65533; &#65533;&#65533;R&#65533;:&#65533;&#65533;'&#65533;B&#65533;&#65533;eq&#65533;p&#65533;&#65533;0&#65533;2o7&#65533;]
`x&#65533; q;&#1333;&#65533;pN&#65533;,[C&#65533;G# !&#65533; &#65533;6@F&&#65533;	&#65533;>'Cy&#65533;&g\4t&#65533;&#65533;&#65533;>/D'&#65533;'kY
&#65533;&#65533;_(&#65533;p&#65533;p&#65533;&#65533;&#65533;q&#65533;1$&#65533;&#65533;&#65533;&#65533;&#65533;&#65533;&#65533;&#65533;&#65533;&#65533;&#65533;&#65533;&#65533;+&#65533;1&#65533;&#65533;&#65533;!3&#65533;2=&#65533;&#65533;&#65533;&#65533;&#65533;&#65533;&#65533;&#65533;&#65533;&#65533;&#65533;&#65533;&#65533;&#65533;&#65533;$&#65533;&#65533;&#65533;&#65533;--&#537;&#65533;&#65533;&#1076;&#65533;&#65533;.!&#65533;'&#65533;&#65533;&#357;5&#65533;)&#65533;$1&#65533;&#65533; 0!1+&#65533;&#65533;&#65533;T&#65533;&#65533;p&#65533;@&#65533;&#65533;&#65533;&#65533;&#65533;&#65533;	 0&#65533;&#65533; B~ P&#65533; &#65533;D 5h&#65533;&#1056;&#65533;R&#65533;@X&#594;e&#65533;&#65533;&#65533;b&#668;I&#65533;&#65533;M&#65533;&#65533;&#65533;nah&#65533;&#65533;@o(&#65533;&#65533;&#65533;"&#65533; &#65533; &#65533;s
&#65533;#&#65533;&#65533;&#65533;$&#65533;&#65533;&#134;$P&#65533;HQ&#65533;&#65533;V&#65533;@&#65533;R&#65533;G(&#65533;0C&#65533; V&#65533;A6&#1583;&#65533;&#65533;&#65533; &#65533;[&#65533;&#282;&#65533; &#384;N&#65533;p&#65533;&#131;&#480;H&#65533;0G&#65533;A&#65533;"&#65533;N&#65533;&#65533;&#65533;&#65533;&#65533;5&#65533;&#65533;2U&#65533;0&#65533;&#65533;&#65533;6&#196;g&#65533;@]&#65533;'hB1`\]<&#65533;'&#65533;,&#65533;/&#65533;}P&#65533;&#65533;&#65533;,&#65533;U&#65533;!&#65533;Wqc&#65533;=7b&#65533;&#65533;S 	 &#65533;&#65533;&#65533;&#65533;1H8 &#65533;&#65533;&#65533;A*&#65533;&#65533;&#65533;A&#1024;6d8&#65533;&#65533;m&#65533;#&#65533;&#65533;&#65533;l&#65533;P&#65533;@&#65533;@&#65533;&#65533;&#65533;
0`&#65533;p&#65533;	&#65533;Y&#65533;&#65533;&#65533;?$&#65533;&#65533;QE bI'&#65533;&#277;N(&#41224;M,&#65533;&#65533;&#65533;9Y&#65533;&#65533;&#65533;&#65533;&#65533; 	 &#65533;Fb$Z&#65533;D&#65533;P&#65533;@)&#65533;eA))&#65533;@A&#65533;@&#65533; , B&#65533;&#65533;&#65533;&#1026;-&#65533;C]2E2
0&#65533;	~&#65533;&#156;)ADC	c	RC&#65533;&#65533;
&#65533;(RJe1&#65533;B,&#65533;p@)&#65533;9&#65533;A"&#65533;9&#65533;]E
>H&#65533;&#65533;6&#65533;&#65533;2&#65533;k&#65533;&#65533;C&#65533;y&#65533;T&#65533;V&#65533;&#65533;&#65533;&#65533;;&#65533;&#65533;	
&#65533; &#65533;$ `&#65533;[.&#65533;&#65533;f	x&#65533;&#65533;&#65533;W&#65533;#~&#65533;2&#65533;m&#65533;WI&#65533;2&#65533;4@!|&#65533;&#65533;&#65533;&#65533;j&#65533; &#65533;&#65533;fhF&#65533;
 &#816;&#65533;&#65533;`B3&#65533; &#158;,&#65533;&#65533;&#65533;p@!`x&#65533;Obbx&#65533;&#65533;?&#65533;&#65533;G&#65533;AI&&#65533;&#65533;&#1386;(&#65533;h0&#65533;'&#65533;p2&#65533;`&#65533;O#&#1656;TB&#65533; &#65533;ftqG
&#65533;&#65533;&#65533; &#65533;8&#65533;K&#65533;&#65533;&#65533; &#65533;&#65533;&#65533; Xe0&#65533;[!4&#65533;q&#65533;&#65533;&#65533;&&#65533;T &#65533;)&#65533;l&#65533;&#65533;#)L&#65533;h)$v&#1866;&#65533;U`b#&#65533;&#65533;RI5&#65533;&#65533;k3&#65533;:&#65533;&#65533;4&#65533;B]&#65533;&#65533;ZNsl0&#65533;&#65533;&#65533;&#65533;&#65533;&#65533;&#65533;'&#65533;&#65533;!&#65533;&#65533;&#65533;&#65533;&#65533;d&#1852;'A3&#65533;&#65533;&#65533;B,&#65533;&#65533;&&#65533;T &#65533;,&#65533;[&#65533;&#65533;&#65533;&#65533;&#65533;	&&#65533;6&#65533;m&#324;8X@ &#65533;&#65533;d +&#65533;U%&#65533;Z0C	<&#65533;0&#65533;&#65533;k&#65533;&#65533;=&#65533;8H&#65533;&#65533;M&#65533; &#65533;&#30435;&#65533;>&#65533;RL8&#65533;8&#65533;&#65533;o&#65533;v&#65533;0&#65533;&#65533;&#65533;&#65533;R7&#65533;!&#65533;W$&#65533;=i&#65533;6&#65533;P@$`&#65533;&#65533;# @8&#65533;g&#653; ,&#65533;6AC&#65533;Dk#&#1562;&#65533;&#65533;J&#65533;&#65533;0h&#65533;'&#65533;&#65533;&#65533;mKT&&#65533;&#65533;&#65533; &#1609;yb&#65533;&#65533;&#65533;T&#65533;Y&#65533;&#65533;V, M&l&#65533;&#65533; M&#65533;&#65533;&#65533;Z3&#65533;b&#65533;
C&#65533;2&#65533;b
Nf&#65533;A&#65533;L&#65533;&#65533;&#256;@o&#65533;N r&#65533;j&#65533;%P`&&#65533;&#65533;;!&#65533;B&#269;&#65533;>&#65533;&#65533;&#65533;P&#65533;!&#65533;&#65533;&#65533;\&#65533; &#65533;0&#65533;|&#65533;h&#65533;&#65533;&#65533;k&#65533;&#65533;&#65533;,t &#65533;&#65533;{z@ &#65533;&#65533;&#65533;b&#65533;r&#65533; &#65533;&#65533;&#65533;'$z&#65533;L&#65533;G&#65533;&#65533;9&#65533;&#65533;&#65533;J&#65533;<&#65533;H&#65533;b?&#65533;G2&#65533;Nn&#65533;CAR&#65533;&#65533;&#65533; /eP&#65533;&#65533;&#65533;t,&#65533;&#65533;
&#65533;&#65533;&#65533;&#65533;&#65533;*P&#65533;g@&#65533;&#504;&#65533;gy&#65533;L"a
y&#65533;Kd0&#65533;&#65533;e&#65533;r&#65533;T&#65533;A&#65533;1&#65533;&#65533;&#65533;&#65533;&#65533;&#65533;&#65533;&#65533;&#65533;-n&#65533;H&#65533;&#65533;&#65533;*&#65533;&#33088;K[&#65533;&#65533;Pg1*@&#65533;Hp&#65533;+&#65533;&#65533;&#65533;Mb&#1053;&#65533;&#1312;&#65533;a&#65533;&#65533;&#1100;&#65533;Xq&#65533;'"&#65533;&#65533;PA#&#65533;&#65533;I&#65533;&#65533;&#65533;&#65533;&#65533;&#65533; &#65533; A&#65533;3&#65533;iQz&#65533;@$	E&#65533;,>&#65533;&#65533;&#65533; &#65533;&#65533;&#65533;&#65533; XBbP 0&#65533;A&#65533;&#1917;:&#65533;&#65533;]&#65533;_#
X8h&#65533;&#65533;A&#689036;&#841;XR&#65533;&#65533;]&#65533;D(6&#65533;&#65533;V&#65533;CJ &#65533;&#65533;MD$&#65533;20FH@%xX&#65533;s&#65533;<!8&#65533;&#65533;&#65533;&#1526;&#65533;i&#65533;&#65533; &#65533;N&#65533;&#65533;`6&#65533;&#614;&#65533;
&#65533;&#65533; &#65533;&#65533;&#65533;A&#65533;&#1416;&#65533;G &#65533;&#65533;&#65533;&#65533;85&#65533;` &#65533;<h<&#65533;n&#65533;@F&#65533;&#65533;&#65533;JQ&#65533;&#65533; i&#65533;&#65533;&#65533;Wt&#65533;8&#65533;V0&#65533;H&#65533;&#65533;Cl&#65533;jeA&#65533;&#265;&#65533;l#&#65533;&#65533;&#1327;8h[&#65533;&#65533;&#65533;z6FZ&#65533;U%D&#65533;,3&#65533;&#65533; t&#65533;e&#65533;h&#65533;@&#65533;Z	s20&#65533;&#65533;P&#1042;V&#65533;*&#65533;lDb@&#65533;T&#65533;%*&#65533;C&#65533;p&#65533;&#65533;NBuC&#65533;&#65533;&#1480;\2&#1305;&#65533;&#65533;iHM&#65533;&#148;&#65533;&#65533;8&#65533;&#65533;&#1451;j';&#65533;
K${&#65533;&#65533;| &#65533;&#65533; /` 	B&#65533; B:&#65533;@}&pB &#65533;&#65533; ~&#65533;4&#65533;A&#65533; &#65533;&#65533;&#714;X@&#65533;}&#65533;&#65533;&#65533;&#65533;6&#65533;V@&#65533;&#65533;&#65533;]l|&#65533;&#65533;&#65533;D&#65533;j&#65533;&#65533;"c&#65533;H&#65533;&#65533;&#65533;p&#65533;E&#65533;}&#65533;5X&#65533;^u On&#65533;2@&#65533;&#65533;l%k&#65533;&#65533;rq
j&#65533;5CC `&#65533;&#1509;&#65533;	&#65533;Bgc&#65533;&#65533;&#65533;&#866;&#65533;&#65533;&#65533;U&#65533;.&#65533;&#65533;&#65533;&#65533;&#580;~&#65533;!&#65533;&#65533;&#65533;
Wh&#65533; &#65533;0&#65533;#`&#65533;a@&#65533;&#65533;K!&#65533;&#65533;SL<&#65533;!&#65533;&#65533;4&#65533;&#65533;&#65533;&#65533;&#65533;&#65533;  	&#65533;PkRP&#65533;*&#65533;&#65533;	cp&#65533;#&#65533;&#65533;T&#65533;#&#65533;&#61699;tG hXH@F@'W&#65533;@%A&#65533;&#65533;6&#65533;&#65533;lz&#65533;&#65533;&#65533;&#65533;&#65533;K&#65533;A&#918; &#65533;U&#65533;
f$&#65533;&#65533;N&#65533;<&#65533;4d&#65533;lqt&#65533;&#65533;^&#65533;&#65533;o&#65533;&#65533;%e&#65533;&#65533;K&#65533;&#65533;-&#65533;&#65533;&#65533;(  X&#65533;M*&#65533;&#65533;
&#65533;&#65533;5&#65533;d&#65533;l
iq&#65533;U&#329;D&#65533;i&#65533;%ia&#65533;:D&#65533; &#65533;t&#65533;&#65533;<&#65533;&#65533;&#65533;&#65533;g&#65533;&#65533;Cz&#65533;&#65533;(&01o 2d&#65533;&#65533;"&#65533;Jc&#65533;q&#65533;m]@M&#65533;&#65533;{+&#65533;Ao&#65533;a H&#65533;&#65533;B&#65533;&#65533;}1&#65533;jLB&#693;&#65533;w&#65533;k`&#65533;&#65533;x&#65533;l&#65533;O$fl&#65533;&#1402;&#65533;G&#65533;&#65533;c&#65533;_R&#1457; *%@	T&#65533;&#65533;
&#65533; &#65533;P&#65533;
X&#65533;T1pf\&#65533;&#65533;&#65533;&#65533;tSO&#65533;y&#65533;[&#65533;H&#65533;h9"&#65533;&#1678;&#65533;!+)GQ[&#65533;$T[&#65533;&#65533;6&#65533;&#65533;&#65533;&#65533;!_B&#65533;&#65533;X/&#65533;m"&#65533;&#65533;m&#65533;&#65533;&#65533;&#65533;T&#65533;
&#65533;u&#65533;b&#65533;&#65533;O&#65533;t&#65533;8,&#65533;D&#65533;&#65533;5Z&#65533;&#65533;&#375;&#65533;&#65533;b&#65533;&#65533;8&#65533;U5{&#65533;$f&#65533;1&#65533;#&#65533;#& :p&#65533;
&#65533;
&#65533;#&#65533;&#65533;i&#65533;\0&#65533;8|&#65533;
q	&#65533;l&#65533;W&#65533;&#65533;&#65533;>&#65533;&#65533;4AE`,r`[vv&#65533;H'&#65533;&#65533;#RI7&#65533;#vGa;@a!&#65533;un &#65533; &#65533; pp&#65533;Pd&#65533;`-&#65533;U-&#65533;&#65533;o&#65533;a6&#65533;&#65533;\W&#65533;7bV^&#65533;&#65533;&#65533;2&#65533; &#65533;&#65533;8&#65533;&#65533;yRL&#65533;&#65533;N&#65533;s\&#65533;&#65533;ph&#65533;P
&#65533;Z`&#65533;U &#65533;&#65533;@ &#65533;e7/&#65533;	 ~&#65533;&#65533;M&#65533;y&#65533;7&#65533;@<m"	&#65533;&#65533; &#65533;Q&#65533;|&#65533;!:t&G( (Q L%yBg8!p&#65533;bW&#65533;`0."c&#65533;&#65533;f&#65533;	&#65533;&#65533;V8P3&#65533; $&#65533;ROa$G&#65533; cw&#65533;!&#65533;&#65533;uB&#65533;;&#65533;v&#65533;Bu`&#1546;	&#65533;k&#65533;@"cI&#65533;uQH	`&#65533;a&#65533;.2j/un&#65533;z8M&#65533;S-!p&#65533;&#65533;&#65533;34&#65533;&#65533;&#65533; @:xQ3F&#65533;'`DW"&#65533;&#65533;&#65533;&&#65533;&#65533; &#65533;62pAf X&#65533;&#65533;P&#65533;g	T&#65533;&#65533;D
&#65533;uV&#135;+0&#65533;+ R&#65533;&#65533;\&#65533;we.@&#65533;0O&#65533;D"D+&#65533;N9Q6&#65533;&#65533;LEA&#65533;t&#65533;&#65533;rq&#65533;LL&#65533;Yy&#65533;?&#65533;&#65533;z&#65533;q&#65533;nxvqU5*&#65533;&#65533;'&#65533;&#65533;,&#65533;@
&#65533;Y&#65533;+=&#65533; &#65533;QeC-@?p&#65533;>(
F7&#65533;&#65533;!&	&#65533;G&#65533;g&#65533; &#65533;Vk"&#65533;f &#65533;S"F&#65533;H&#65533;X&#65533;&#65533;f0&#65533;<&#65533;&#65533;H&#65533;&#65533;wG&#65533;&#65533;&#65533;&#65533;&#65533;U)`&#65533;p +WV&#65533;R>p&#65533;&#65533;s@yy&#65533;&#65533;&#65533;&#65533;&#65533;&#65533;DO&#65533;5 RBB&#65533;`*1`]b&#65533;\&#65533;a&#65533;:P&#65533;&#65533;P&#65533;&#65533;X&#65533;&#65533;4&#65533;&#65533;&#65533;&#65533;&#65533; @&#65533;`&#65533;&#65533; 
&#65533; 0d|g
L6[&#65533;	&#65533;&#65533;&n&#65533;8&#65533;&#65533;&&#65533;&#65533;0*&#65533;&#65533;- n&#65533;g&#65533;r&#65533;&#65533;4&#65533;(nR&#65533;?&#65533;&#65533;&#65533;&#65533;&#65533;54Z&#65533;	'P*>I&#65533;&#65533;AU&#65533;&#65533;i&#65533;&#65533;4x&#65533;x&#65533;.C3qxHl&#65533;(1pF&#65533;^a-&#65533; &#65533;:&#65533;&#65533;&#65533;&#65533;w-;DbK&#65533;_A&#65533;C&#65533;l&#65533;&#65533;1K&#65533;kdG&#65533;V&#65533;&#65533;h'I&#65533;DI5&#65533;`9&#65533;_aaBbz&#65533;&#65533;&#65533;b&#65533;&#65533;_RR N&#65533;..@ &#65533;B&#65533;&#897;jY %&#65533;Dl&#65533;%&#65533;&#65533;f&#65533;&#1233;o&#65533;&#65533;[&#65533;?&#65533;ag&#65533;@4Tdq&#65533;N&#65533;&#65533;&#65533;&#65533;p&#65533;B&#65533;#w"&#65533;r}f&#65533;X&#65533;P
9.&#65533;1*F&#65533;P&#65533;&#65533;.&#65533;&#65533;"pu0&#65533;B&#65533;&#65533;%T&#65533; &#65533;&#65533;&#65533;a[ P&#65533;?&#65533;'G&#65533;&#65533;$]&#65533;&#65533;s&#65533;!d&#65533;&#65533;&#65533;p9&#65533;&#65533;&#65533;Q$&#65533;W&#65533;F)&#65533;Rzt&#65533;~&#65533;RaBb&#65533;"&#65533;B"$&#65533;&#65533;&#65533;!&#65533;&#65533;I&#65533;&#65533;+&#65533;&#65533; :&#65533;&#65533;&#65533;A&#65533;&#65533;FI=&#1109;7p&#65533;&#65533;&#65533;I&#65533;&#65533;6P7e&#65533;&#65533;zD$&#65533;&#65533;k&#65533;q&#65533;0"`@&#65533;&#65533;=J&#65533;&#65533;K &#65533;3&#65533;Y&#65533;b
&#65533;A&#65533;&#65533;P&#65533;&#65533;&#65533;&#65533;8O+&#65533;&)&#65533;C&#1777;&#65533;F&#65533;\&#65533;&#65533;q&#65533;%&#65533;&#65533;@&#353;2)&#65533;&#65533;&#1112; &#65533;&#1282;y&#65533;&#1069;&#65533;&#65533;	&#65533;&#65533;7 T*B&#65533;&#65533;&#65533;e@&#65533;B-/&#65533;q a&#65533;&#65533;n&#387;x'&#65533;N&#65533;&#65533;&#65533;&#65533; &#65533;&#65533;4x&#65533;WC&#65533;PdP&#65533;&#65533;2&#65533; j&#65533;g&#65533;Be&#65533;&#65533;D&#65533;6&#65533;&#65533;&#65533;c9=D&#65533;&#65533;/&#65533;h&#65533;R@$*&#65533;J1E$&#65533;&#65533;lp&#65533;v&#65533;*&#65533;&#65533;Z&#65533;G&#65533;)&#65533;0&#65533;&#65533;v8&#65533;;^gUxaqda&#`_&#65533;bF&#65533;&#65533;.P&#65533;&#65533;6&#65533;"&#65533; E\ $ #0? &#65533;]&#65533;&#65533;)&#754;&#65533;&#65533;x&#65533;`F&#65533;P1&#65533;>g:&#65533;n&#65533;@&#65533;7*&#65533;, X.&#65533;a&#65533;7
&#65533;&#65533;&#65533;W&#65533;3&#65533;&#65533;&#65533;&#65533;&#65533;&x&#65533;E&#65533;&#65533;*&#65533;^A &#65533;&#65533;h&#65533;|&#65533;&#65533;P&#65533;! &#65533;&#526;&#65533;&#65533;V&#65533;W&#65533; &#65533;&#65533;$&#65533;q&#65533;&#65533;&#65533;&#65533;&#65533;I&#65533;e&#65533;r&#65533;&#65533;\&#65533;]V)[&#65533;s`!&#65533;o&#65533;&#65533;0&#65533;&#65533;E&#65533;A p&#65533;1 @?]U#q&#65533;>{&#65533;&#65533;&#65533;&#65533;U&#65533;&#65533;&#65533;&!<&#1120;H6&#65533;&#65533;;&#65533;&#65533;&#65533;&#691;8&#65533;S&#65533;t=&#65533;j W&#65533;Rz ,&#65533;^&#65533;X>&#65533;U (0@'fR
YB\\&#65533;&#65533;0&#65533; $&#65533;p&#65533;&#65533;&#65533;&#65533;&#65533;&#65533;Q.&#65533;&#65533;&#65533;Q&#65533;&#65533;&#65533;\&e&#65533;&#65533;&#1168;&#65533;*&#65533;`&#65533;5&#65533;E&C&#65533;1 &#65533;&#65533;&#65533;&#65533;e&#65533;&#65533;AO&#65533;(&#65533;&#65533;&#65533;Px&#65533;64&#22497;&#65533;&#65533;@&#1882;&#65533;i&#65533;g&#65533;&#65533;&#65533;oZ*.&#262;&#65533;\&#65533;&#65533;&#65533;&#65533;&#65533;&#1304;&#65533;G^&#65533;Pb#&#65533;*&#65533;&#65533; &#65533;&#65533;&#65533;&#65533;+&#65533;>=&#65533;)&#65533;&#65533;|&#65533;&#65533;rJ&#65533;#\&#65533;H&#65533;!&#65533;&#65533;&#65533;&#65533;&#65533;@&#65533;&#65533;#&#65533;&#65533;[&#427;b36I<!"&#1595;&#65533;;r1#&#65533;&#65533;&#65533;&#65533;&#65533;}t "&#65533;&#65533;&#65533;&#65533;&#65533;\&#65533;&#65533;4d&#65533;&#65533;&#65533;$&#65533;6&#65533;Y&#65533;h&#65533;p&#65533;&#65533;2~&#65533;&#65533;&#65533;@8&#65533;&#65533;&#65533;3gp&#65533;W&#65533;g4X&#65533;*VB&#65533;&#65533;-&#65533;&#195;@L&#65533;2&#65533;&#65533;&#65533;&H&#65533;.&#65533;Ks&#65533;@&#65533;B&#65533;&#65533;x&#65533;3&#65533;&#65533;&#177;CP*&#65533;K&#65533;b&#65533;:&#65533;&#65533;6k&#65533;&#65533;&#65533;,&#65533;&#65533;	&#65533;F&#65533;&#65533;&#65533;2&#65533;[1@p&#65533;&#65533;&#65533;J&#1904;&#65533;Z&#65533;@&#65533;&#65533;&#65533;&#65533;&#65533;K@$&#65533;&#65533;&#65533;/P:&#65533;*&#65533;}&#65533;lG&#65533;1C&#65533;?&#65533;#]g&#65533;_Lc`(l&#65533;5k"8k&#65533;k&#65533;&#65533;F&#65533;S&#65533;*}tv&#65533;.&#65533;i&#65533;=&#65533;	_)10 &#65533;&+)	&#913;|&#65533;(&#65533;&#65533;	&#65533;Qf&#65533;f&#65533;q#&#65533;g&#65533;k&#65533;&#65533;&#65533;&#65533;&#65533;t&#65533;k	&#65533;yM&#65533;&#65533;{&#65533;E^&#65533;&#65533;(&#65533;Ae4&#65533;&#65533; &#65533;&#65533;!]`*&#65533;&#65533;&&#65533;p&&#65533;&#65533;Z&#65533;7P[&#65533;&#810;:&#65533;&#65533;&#65533;1 ,&#65533;| |\&#65533;I&#65533;	&#1081;&#65533;)+`&#1090;&#65533;&#65533;&#65533;&#65533;;B&#65533;&#65533;+&#65533;&#65533;C&#65533;&#65533;\0@&#65533;1&#65533;&#65533;R&#65533;P&#65533;a&#65533;&#65533;C;4&#65533; @@k&#65533;&#65533;SS=ETa\t&#65533;h&#65533;&#978;&#65533;&#65533;8&#65533;&#65533;&#65533;&#65533;v&#65533;&#988;&#65533;u@!(; &#65533;$&#65533;x&#65533;/e@5o&#65533;]6&#65533;?&#65533;*&#65533;!3.&#65533;}&#65533;&#65533;e&#65533;&#65533;oa.&#65533;+&#65533;a|&#65533;&#65533;h	A:&#65533;&#65533;&#65533;*&#65533;c&#65533;&#65533;"&#65533;&#65533;s%&#65533;W+&#1078;HlndX&#65533;&#65533;	&#65533;&#65533;n&#65533;&#65533;	&#65533;&#65533;&#1377;g0<&#206;&#65533;&#14029;&#1069;&#65533;i,"&#65533;&#65533;$&#65533;&#65533;&#65533;i	+ y=&#65533;O
&#65533;&#65533;v&#65533;x&#65533;q&#65533;*&#65533;u&#65533;&#65533;&#65533;&#65533;&#65533;4&#65533;&#65533;+&#65533;W&#65533;&#65533;'&#65533;$P&#65533;r:&#65533;GzAJ&#65533;V&#65533;&#65533;;a&#65533;&#65533;&#65533;; T&#843;`&#65533;&#65533;&#979;&#65533;&#65533;9kk\&#65533;N&#65533;&#65533;D&#65533;_"&&#65533;!&#65533;&#65533; &#65533;&#65533;&#65533;Q`pX&#65533;(&#65533;&#1762;&#65533;&#65533;&#65533;g&#65533;-&#65533;&#65533;&&#65533;&#65533;&#65533;CT2&#2026;&#65533;&#65533;C9&#65533;&#65533;&#65533;&#65533;P&#65533;&#65533;!&#65533;&#65533;l
&#65533;U&#65533;9&#65533;&#65533;&#65533;!&#65533;Q&#65533;&#65533;&#65533;&#50835;!&#65533;s&#65533;&#65533;	=&#65533;&#314;=
&#65533;&#65533;&#65533;p (m&#65533;&#65533;A[&#65533;&#65533;x&#1184;&#65533;h&#65533;&#65533;cu2{&#65533; r&#65533;&#65533;q, v&#65533;N&#65533;@&#65533;B&#65533;; ) &#65533;&#65533;p &#65533;?&#65533;00 >&#65533;

&#65533;) &#65533;&#65533; 7P$1>GVH &#65533;-&#65533;f&#1572;h&#65533;&#65533;v&#65533;L&#65533;&#65533;Z&#65533;!n&#65533;(&#65533;T4&#1173;JI=&#65533;&#65533;/Fw&#65533;&#65533;&#65533;&#1670;J3&#65533;&#65533;&#65533;&&#65533;&#65533;&#65533; =&#65533; &#65533;&#65533;(&#65533;&#65533;.&#65533;&#65533;&#65533;s.&#65533;&#65533;b&#65533;&#65533;f>&#65533;&#65533;&#65533;&#65533;Yy&#65533;5%e
&#65533;9Df&#65533;&#65533;&#65533;&#65533;qW	&#65533;k
&#65533;&#65533;&#65533;FC&#65533;X8f&#65533;	H7g&#65533;&#65533; &#65533;4&#65533;&#65533;+n!&#65533;Z3&#65533;[&#65533;*H]&#65533;G(CP
&#65533;&#1370;&#65533;t+&#65533;&#65533;`&#65533;&#65533;?cZ&#65533;!&#65533;&#65533;\bf>*&#65533;&#65533;8x>&#65533;pP&#65533;&#65533;i&#65533;&#65533;!&#65533;t&#65533;&#65533;&#65533;&#65533;&#65533;I	&#65533;&#65533;"r&#1014;~&#65533;J?&#65533;&#65533;&#65533;0l&#65533;&#65533;&#65533;&#65533;&#65533;=&#65533;lJ&#65533;&#65533;&#65533;&#65533;>-&#65533;&#65533;&#65533;\c<&#65533;&#65533;&#65533;3'j@,&#65533;&#65533;&#65533;&#62065;SRF&#65533;9!&#870;s&#65533;D&#65533;@&#65533;p&#1853;&#65533;1&#65533;#,&#65533;&#65533;*&#65533;h&#65533;J&#1884;,&#65533;pu &#65533;s&#65533;&#65533;&#65533;&#65533;&#65533;~&#65533;g&#65533; &#65533;&#65533;&#981;7&#65533;sgl	&#65533; &#65533;^&#65533;K^&#65533;&#65533;0I&#65533;&#65533;&#65533;sG&#65533;&#65533;&#65533;@&#65533;!+@&#65533;&#65533;-P ' 3&#65533;}&#65533;a&#65533;&#65533;x&#65533;&#65533;@?@&#65533;U$}$Gq&#65533;&#65533;&#1896;&#65533;F&#65533;/`&#65533;J&#65533;&#65533;&#1679;0&#65533;&#65533;K&#65533;&#65533;ik,n;&#65533;7b&#65533;rX&#65533;j&#65533;]3&#65533;&#65533;&#65533;(y&#65533;&#65533;&#65533; &#1133;.&#65533;!&#65533;&#65533;i,&#65533;o&#65533;  (&#65533;&#65533;&#65533;&#65533;!&#65533;.&#65533;!A&#65533;&#65533;&#65533;  &#65533;&#65533;&#65533;&#65533;&#65533;&#65533; &#65533;&#65533;&#65533;&#65533;&#65533;&#65533;&#65533;&#65533;.&#65533;1&#65533;"&#65533;+&#65533;&#329;A&#904;&#65533;!&#65533;(&#65533;&#792;"&#65533;1&#65533;&#65533;&#65533;&#65533;&#65533;&#65533;&#65533;&#65533;&#1991;!&#65533;&#65533;+&#65533;}&#65533; &#65533;#&#65533;H&#65533;&#65533;V0&#65533;@&#65533;&#65533;,&#65533;8@@&#65533;	 	 &#65533;!&#65533;&#17363;'K
I &#65533;% "4h &#180;i&#65533;r&#65533;&#65533;&#627;&#65533;&#991;@&#65533;
&#65533;&#65533;&#65533;&#65533;&#65533;&#65533;pyC&#65533;!)&#65533;
Q&#65533;&#65533;	68&#65533;&#65533;H&#65533;ha&#65533;&#65533;$z&#65533;&#65533;&#65533;E&#65533;&#65533;D&#65533; q@&#65533;&#65533;G8&#65533;&#65533;&#65533;&#65533;&#65533;X}]&#65533;xp-&#65533;&#65533;z&#65533;&#65533;&#65533;$
&#1847;\&#65533;rah&#65533;&#65533;&#264;&#65533;2&#65533;&#65533;&#65533;&#65533;	&#65533;>h&#65533;1 ]&#65533;L&#65533;&#65533;&#65533;&#65533;&#65533;&#65533;&#65533;c&#65533;p&#65533;&#65533;&#65533;B&#65533;!m&#65533;
&#65533;:4@&#65533;N&#65533;1&#65533;&#65533;k&#65533;&#65533;	&#65533;&#65533;&#65533;&#65533;6&#65533;&#65533;&#65533;$H``&#65533;8_,F&#65533;&#65533;Y1-&#65533;&#65533;P&#65533;>Z&#65533;@&#65533;&#65533;(">t`&#65533;&#65533;&#65533;t&#65533;&#65533;	&#65533; HN=EJ'&#65533;T&#65533;/&#65533;$SMTX&#65533;Pf&#65533;&#65533;e&#65533;Q1i&#65533;&#65533;K!%0&#65533;&#65533;@H4|D B&#65533;eD&#65533;&#65533;,&#65533; `B!&#65533; 1&#65533;@&#65533;
$&#65533;uIf]&#65533;
&#65533;\&#65533;A&#65533;&#65533;I&#65533;?&#65533;@ 5&#65533;&#65533;&#65533;`&#65533;d&#65533;8&#65533;|0&#65533;]&#65533;&#65533;&#65533;@,$R&#65533; ^&&#65533;[ *P&#65533;&#65533;	&#65533;&#65533;&#65533;g&#65533;qPC7)&#65533;V&#65533;6A@h&#1252;&#65533;&#65533;7&#65533;Qp&#65533;E&#65533;&#65533;yH&#617;&#1623;n&#65533;&#65533;&#1047;A6CI&#65533;&#65533;<&#65533;3&#65533;\`&#65533;41Xp&#65533;8&#65533;&#65533;&#65533;&#65533;&#65533; *<&#65533;&#65533;OzP&#65533;
+L&#65533;	#&#1317;A*&#65533;&#65533;&#65533;&#65533;&#65533;>&#65533;>&#65533;@&#65533;0 &#65533;\e 7&#65533;&#65533;IO&#65533;&#65533;&#65533;/iSM6Y&#65533;i&#65533;&#35243;&#65533;:}&#65533;QH%&#65533;R&#65533;7&#65533;0&#65533;&#65533;+&#65533;&#65533;c^9T&#65533;&&#65533;B&#65533;&&#65533;&#65533; $X&#65533;A&#65533;Pe]&#65533;2@&#25895;&#65533;&#65533;1&#65533;u&#65533;&#65533;&#1105;BB&#65533;&#65533;\&#65533;,&#65533;1&#65533;&#65533;5&#65533;&#65533;&#65533;B&#65533;&#65533; &#65533;%"&#65533;&#65533;m&#65533; &#65533;q&#65533;&#65533;}&#65533; &#65533;"&#65533; z&#416;@&#65533;BvRPe3AvE &#65533;-2&#65533;&#65533;/&#65533;3&#65533; &#65533;&#65533;&#65533;@2&#65533;t&#65533;&#65533;&&#65533;<Cy&#652;&#65533;&#65533;&#65533;,&#65533;&#65533;o0+&#65533;&#65533;8&#65533;&#65533;&#65533;%&#65533;&#65533;&#65533;&#65533;&#65533;k&#65533;B&#65533;&#65533;&#65533;&#65533;&#65533;]n&#65533;C$8&#65533;V&#65533;$&#65533;P$@&#65533;&#65533;&#65533;Vm&#65533;oB &#65533; B@&#65533;&#65533; P%!&#65533;&#65533;|.&#65533;&#65533;&#31675;P&#65533;N&#65533;Q&#65533;bk&#65533;&#65533;&#65533;&#65533; &#65533;W&#65533; &#65533;&#65533;&#65533;&#1357;l&#65533;+&#65533;=&#65533;&#65533;&#65533;k&#65533;5s&#65533;&#65533;,&#65533;&#65533;
&#65533;\ &#65533;&#65533;&#65533;&#65533;&#65533;&#2021;LS&#65533;&#65533;&#65533;&#65533;\&#65533;A3&#65533;"2&#65533;&#65533;,&#65533;&#65533;
x,g R&#65533;&#65533;&#65533;&#65533;\&#65533;&#65533; rZ&#65533;&#65533;A&#65533;d'&#65533;&#65533;@Ts&#65533;&#65533;&#65533;&#65533;8Jq&#65533;&#65533;&#65533;&#65533;9M&#65533;&#65533;&#65533;&#65533;bKJA.&#65533;6&#65533;Y	&#65533;}&#65533;&#65533; c&#65533;&#65533;&#65533;D&#65533;Q&#65533; &#65533;&&#65533;&&#65533;,&#65533;J &#65533;&#65533;7&#65533; }&#65533;  &#65533;3Z&#65533;@2x&#65533;f0&#65533;,(@&#65533;&#65533;&#65533;&#65533;&#65533; &#65533;B&#65533;J\&#65533;&#65533;&#65533;&#65533; &#65533;&#65533;&#65533;&#65533;v&#65533;&#65533;6&#65533;1'7)&#699;d&#65533;x&#65533;&#65533;D
&#65533;&#65533;^g&#65533;&#65533;u$*@&#65533;0 &#65533;D&#65533;h&#65533;4 &#65533;&#65533;'&#65533;&#65533;&#65533;8
&#65533;&#65533;&#65533;c&#1331;@X&#65533;@&#65533;&#65533;	&#65533;&#65533;&#65533; >&#65533;J&#65533;9&#65533;&#65533;h&#65533;Q,#2h&#65533;t&#65533;r&#65533;&#65533;&#65533;&#65533;&#65533;&#65533;&#65533;&#65533;&#65533;&#1546;]&#65533;&#65533;(+&#65533;&#65533;e8y ' &#65533;41f7 &#65533;b&#65533;,G&#65533;L&#65533;F&#65533;&#65533;Q&#65533;&#65533;&#65533;K&#65533;!r&#65533;&#65533;>Bi&#65533; ,&#65533;N &#65533;&#65533;@&#65533;!&#65533;c&#65533;&#65533;3X&#65533;z&#65533;&#65533;&#65533;@&#65533; G  &#65533;&#65533;&#65533;&#65533;E &#65533;H&#65533;&#65533;8&#65533;y&#65533;&#65533;%&#65533;&#65533;o&#65533;&#394;Z&#65533;&#65533;7&#65533;#RDd &#65533;.&#65533;%&JI&#65533;&#65533;&#65533;&#65533;&#65533;2@C8b&#65533;&#1634;&#65533;@&#65533;`d
&#65533;&#65533;I&#65533;(&#65533;&#65533;l &#65533;&#65533;&#65533;&#65533;P&#65533;
&#65533;&#65533;&#65533;/&#65533;# t 3&#65533;&#65533;&#65533;B&#65533;D\ &#65533;&#65533;&#65533;u&#65533;&#65533;/,&#65533;&#65533;&#65533; #&#65533;&#65533;H&#1241;&#65533;(&#65533;1&#65533;&#65533;1&#65533;/&#65533;&#65533;&#65533;&#65533;&#65533;&#65533;(j&#65533;&#65533;f:&#36861;T&#65533;b&#65533;&#65533;b&#65533;Y&#65533;d&#65533;?&#65533;&#65533;&#65533;&#65533;Z&#65533;0&#65533;&#65533;&#65533;&#65533;d&(8&#65533;v&#65533;X&#65533;"O8P&#65533;&#65533; &#65533;&#65533;Yl	&#65533;elMW8&#65533;(&#65533;I@Zh	&#65533;&#65533; &#65533;v&#65533;s&#65533;hR&#65533;5f&#65533;&#65533;&#65533;M&#65533;&#1829;Q&#65533;&#65533;&#65533;&#65533;BQJ&#65533;H"&#65533;`#`$@X-&#65533;`|&#65533;$&#65533;Y &#65533;*&#65533;&#65533;&#65533;&#65533;6&#65533;X&#65533;3GsF&#65533;:
&#65533;&#65533;c&#65533;&#65533;&#65533;}&#65533;c&#65533;lB5&#65533;&#65533;R&#65533;&#65533;&#65533;B&#65533;LG&#65533;&#1949;ovI_3iC T&#65533;Q]&#65533;@&#65533;&#65533;&#65533;q&#65533;"&#65533;E&#65533;&#65533;&#65533;9&#1280;?&#65533;'&#65533;&#65533;
&#65533;E&#65533;m&#65533;=&#265;&#65533;6&#65533;	x &#65533;&#65533;&#65533;p>&#65533;u&#65533;&#65533;
&#65533;,P&#65533;F&#65533;TZm&#65533;&#65533;&#65533;C@`&#65533;4J&#65533;&#65533;9&#65533;&#65533;A;&#65533;&#65533;&#65533;&#65533;&#65533;&#65533;&#65533;)&#65533;&#65533;&#65533;&#65533;&#65533;aYg&#65533;&#65533;&#65533;Gp&#65533;m&#65533;&#65533;&#65533;$;&#65533;C&#65533;&#65533;&#65533;N&#1336;&#65533;&#65533;&#65533;=t;&#65533;&#65533;&#65533;5TN&#65533;&#65533;z&#65533;&#716;-&#65533;3 v+ &#65533;&#65533;H&#65533;&#65533;&#65533; &#65533;&#65533;&#65533; &#65533;&#65533;F&#65533;F&#65533;`+&#65533;@&#65533;/&#26115;<&#65533;&#65533;A&#65533;&#65533;
&#65533;1&#65533;&#65533;`&#65533;A&#65533;&#706;'&#65533;;j&#65533;=W&#65533;R&#65533;3+t&#1255;o*&#65533; &#65533;#| p&#65533;&#65533;)&#65533;&#65533;MP&#65533;A&#65533;&#65533;MTb&#65533;&#65533;&#65533;+"&#65533;&#65533;&#65533;a&#65533;U&#65533;&#538;e&#65533; &#65533;"@&#65533;&#65533;p&#65533;&#65533;&#65533;&#65533;]&#65533;&#65533;"&#65533;b&#65533;g&#65533;(&#42055;@&#65533;f&#65533;b&#65533;&#65533;!@&#1047;X&#65533;&#65533;I&#65533;&#65533;&#65533;&#65533;&#65533;&#65533;ps6F&#65533;`Z&#65533;&#1314;t&#65533;" &#65533; &#1626;&#65533;&#65533;&#65533;uFq&#65533;&#65533;&#963;&#953;&#65533;&#65533;&#65533;{@ &&#1029;.&#65533;DJ&#65533;lI&#65533;%&u&#65533;	h&#65533;"2&#1581;B&#65533;N h&#65533;&&#65533;&#65533;&#65533; &#65533;k@LQV&#65533;D &#65533;J[&#65533;&#65533;F
o&#65533;	'&#65533;&#65533;Sl&#65533;J&#65533;r&#65533;&#65533;*@&#65533;&#65533;&#860;j &#65533;&#65533;&#65533;U&#65533;&#65533;&#65533;P&#65533;&#65533;&#65533;&#65533;&#65533;&#65533;%8&#65533;&#65533;&#65533;~&#65533;&#65533;&#65533;&#65533;&#65533;&#65533;f&#65533;q&#65533;&#65533;~&#65533;&#65533;&#65533;lT0&#65533;&#65533;.&#65533;&#65533;&#65533;
&#65533;1&#65533;K&#65533;&#65533;&#65533;&#1358;&#65533;&#65533;S&#65533;Q&#65533;&#65533;&#65533;&#65533;8&#289;&#65533; \&S&#65533;&#65533;;`&#65533;&#65533;.4&#65533;&#65533;&#65533;&#65533;&#65533;@@- &#65533;$ F &#65533; [WI@J ]&#65533;&#65533;dB&#357;&#65533;qwN&#65533;&#65533;wJ&#65533;&#65533;&#1980;&#65533;&#65533;BE;@&#65533;&#65533;9D&#65533;Yt:@: &#65533;&#65533;&#65533;0&#65533;&#65533;4@-:&#65533;G&#65533;?`$	&1@%&#65533;&#65533;&#65533; A@q,&#65533;b&#65533;1&#65533;&#65533;&#65533;%`I&#292;6&#65533;FbJ&#65533;p&#1601;X&#65533;&#65533;dp&#65533;'yW?&#65533;=&#65533;$&#65533;&#65533;r&#65533;	u,&#65533;&#65533;p'0&#65533;'&#65533;0&#65533;&#65533;k}qA&#65533;aB[&#65533;d&#65533;+&#65533;&#65533;Xb&#65533;b&#65533;S&#65533;  &#65533;/&#65533;	&#65533;&#65533;(+x&#65533;&#65533;&#65533;R&#65533;e* &#65533;k&#65533;09&#65533;q$00&#65533;uc$&#65533;&#65533;e #a 	` &#65533;&#65533;&&#65533;h
EQ&#65533;}LqF&#65533;W;2V~&#65533;&#1544;&#65533;P@7"f4B&#65533; &#65533;&\`!&#65533;HA&#65533;\&#65533;_&#65533;M#pT&#65533;&#65533;&#65533;$@L&#65533;0U&#65533;&#65533;1&#65533;&#65533;QR&#65533;+S2&#65533;&#65533;&#65533;P&#65533;&#65533;o&#65533;&#65533; p&#1797; 	&#65533;	Ar&#65533;&#65533;X&#65533;z&#896;4&#65533;0
&#65533;Jx&#65533;_sUee&#65533;&#65533;'n&#65533;07&#1264;1{&#65533;&#65533;&#65533;Fs&#65533;&#65533;$9C&#65533;3&#65533;s&#65533;p) 5&#65533;&#65533;&#65533;*&#65533;hL&#65533;p>&#65533;&#65533;&#65533;b&#65533;`&#65533;&#65533;qm3&#65533;&#65533;>6,  &#65533;t7&#65533; j'  =&#65533;(&#65533; &#65533;&#65533;|=&#65533;8&#65533;<-q 9&#65533;A&#65533;&#65533;P&#65533;Fg&#65533;'f&#65533;&#65533;0&#65533;gN&#65533;&#65533;&#65533;&#65533;&#65533;.&#65533;~CW&#65533;&#65533;31&#65533;:3&#65533;&#65533; &#65533;U! &#65533;t S&#65533;+&#65533;EH&#65533;(&#65533;&#65533;&#65533;&#913;	#&#65533;@r0N 	vn[u&#65533;&#459;`&#65533;&#752;A&#65533;1U5 &#65533;&#65533;U&#65533;&#65533;>&#65533;) e&#65533;&#65533;W&#65533;M&#65533;Gv&#65533; &#65533;&#65533; &#65533;1&#65533; &#25432;&#65533;B%P&#65533;&#65533;n&#65533;&#65533; lS*&#65533;@%+07&#65533;&#65533;&#65533;2)  &#65533; Z&#65533;*&#65533;&#65533;0J&#65533;QB&#65533;&#65533;&#65533;&#65533;&#65533;g&#65533;d75P&#336;&#65533;be&#65533;&#65533;&#65533;&#65533;<&#65533;&#65533;&#65533;&#65533;N&#65533;"&#65533; /&#65533;Y&ey&#65533;u&#65533;c&#65533;V&#65533;:&#65533; ;&#65533;Ew&#65533;&#65533;8%~&#10707;&#1593;&#65533;&#65533;b=)tO&#65533;~&#65533;F<S&#65533; 4&#65533;|tv @!&#65533;|$ &#65533;r b&#65533;&#65533;&#65533;(&#65533;A&#65533;&#65533;&#65533;"HX&#65533;0&#65533;&#65533;6&#65533;aA&&#65533;&#65533;&#65533;&#65533;@,&#65533;*&#65533;pjr&#65533;&#65533;b&#65533;(&#65533;&#65533;@K2 v`8&#65533;C*:&#65533;XU!&#65533;&#65533;z)&#65533;v&#65533;0%&#65533;&#65533;=3@&#65533;&#65533;iw	-&#65533;$-&#65533;&#65533;V &#65533; 
&#65533;=a+&#65533;&#65533;1}&#65533;&#65533;&#65533;sy-&#65533; &#65533; 208j&#65533; &#65533;&#65533;5 *&#65533;-&#65533;_Cs#_A,&#65533;&#65533;q]&#65533;}x(uu&#65533;tE/MQw&#65533;G4Ws&#65533;h.&#65533;&#65533;&#65533;t&#65533;s&#65533;"G&#65533;f&#65533;}&#65533;6"!RPA]&#65533;-QgE &#65533;&#65533;r>&#65533;$'&#65533;"*&#65533;v&#65533;&#65533;1p&#65533;&#1476;&#65533;6&#945; &#65533;X&#65533;R-Pq&#1332;M&#65533;&#65533;&#65533;) '&#65533;	&#769;&#65533;&#65533;@&#65533;&#65533;&#65533;w4O&#65533;&#65533;&#65533;&#65533;A &#65533;=&#65533;&&&#65533;p&#65533;pcU&#65533;&#65533;(
#@ &#65533;&#65533;#&#65533;&#65533;&#65533;	&#65533;&#65533;a&#65533;0 &#65533;&#65533;e%&#65533;A@&#65533;r"&#65533; 1&#65533;R'&#65533;v&#65533;P@&#820;&#65533;$*&#65533;pT]&#65533;&#65533;hS&#65533;p-p&#65533;# &#65533;&#65533;&#65533;&#65533;0&#65533;&#65533;&#65533;c 0&#65533;}" P-`U&#65533;&#65533;&#65533;E&#65533;F&#65533;f&#65533;Qqjh2~u&#1712;&#65533;&#65533;&#58535;v&#65533;D&#65533;~&#65533;&#65533;"}&#65533;P&#65533;e W&#65533;C&#65533; B * &#65533;&#65533;sf&#4130;@ &#65533;&#65533;&#65533;xN&#65533;&#65533;P3&#65533;/&#65533;L&#65533;&#65533;&#65533;C &#65533;&#65533;A&#65533;3&#65533;A&#65533;&#65533;7:&#203;&#65533;&#65533;&#65533;&#65533;3&#65533;$<0 &#65533;7&#65533;r3B&#880;&#65533; 6%&#65533;&#65533;6&#65533;&#65533;&#65533;hHG&#65533;Xp&#65533;$+&#65533;&#65533;&#65533;R"p&#65533;&#65533;&#65533;&#65533;&#65533;&#65533;xA&#65533;2&#65533;&#65533;	&#65533;3P&#65533;"
&#65533;3&#65533;&#65533;&#65533;&#65533;E
&#65533;^{q2&#65533;@T+P&#593;3 :4S &#65533;=&#65533;+&#65533;&#65533;3&#65533;e&#65533;o*t&#65533;}&#65533;&#1401;&#62961;&#149;	+&#65533;&#15841;{&#65533;&#65533;&#65533;&#65533;&#65533;>;&#65533;g&#65533;&#65533;W}&#65533;&#65533;&#65533;/{[%0&#65533; &#65533;&#65533;4H2&#65533;&#65533;$&#65533;b4&#65533;&#65533;=GC&#65533;&#1905;p3;&#65533;&#65533;&#65533;&#65533;0C	&#65533;n&#65533;&#1622;&#65533;&#65533;M&#65533;&#65533;&#65533;rd&#65533;W<&#65533;&#65533;X&#65533;&#65533;&#65533;&#65533;TT&#65533;=&#65533;&#65533;0$&#65533;Uz&#65533;a~&#65533;&#614;l&#65533;t&#65533;&#65533;"&#65533;&#65533;w&#65533;FTW	&#65533;&#65533;&#65533;&#65533;3&#65533;&#65533;$&#65533;&#65533;&#65533;&#65533;A(&#65533;&#65533;e*&#65533;&#65533;PB.0#pcH&#65533; &#65533;&#65533;&#65533;
C
&#1379;&#65533;h&#65533;&A2#[&#65533;&#65533; ag;P&#65533;\&#65533;G&#65533;&#65533;&#65533;gk&#65533;w:c8&#65533;&#65533;>&#65533;&#65533;;qT&#65533;#t&#65533; &#65533;s<&#65533;R&ie &#65533;rf"P&#65533;$&#65533;&#65533;:&#65533;&#65533;&#65533;$&#65533;&#65533;&#65533;&#65533; H d_&#65533;&#65533;&#65533; &#65533;i8&#65533;&#65533;$&#65533;y&#65533;&#65533;&#267;&#65533;&#65533;(&#65533;&#65533;X&#65533;2'$&#65533;q?&#65533;@Ld&#65533;&#65533; '&#65533;&#65533; &#65533;&#65533;&#65533;&#65533;P1&#65533;n>q&#65533;DE	&#65533;P @&#65533;&#65533;y1X dd&#65533;&#65533;&#65533;&#65533;x&#1504;'n!3 &#65533;3,&#65533;'&#65533;&#65533;&#65533;  u0^&#65533;&#65533;&#65533;j$b' &#1027;Z$}&#65533;&#65533;BU&#65533;P.&#65533;&#65533; &#65533;&#65533;&#65533;'QkT=&#65533;&#65533;&#1052;.2&#65533;=9&#65533;)&#65533;h&#65533;)Re$&#65533;
&#65533;&#65533;&#65533;f0&#65533;&#65533;a\!&#65533;&#65533;&#65533;C:&#65533;+&#65533;r	]&#65533;u&#1264;&#65533;2:&#65533;&#65533;&#674;,&#65533;lx&#65533;py&#65533;`3&#65533;&#65533;	&#65533;6&#65533;&#65533;2&#65533;&#65533;&#65533;$
 6&#65533;&#65533;l&#65533;&#65533;&#65533;&#65533;&#65533;&#65533;&#65533;W&#65533;&#65533;@3`&#65533;&#65533;`&#65533;r&#65533;E2&#65533;`&#1041;&#65533;tLP+dn8z L$c{e&#65533;&#65533;	Ge5&#65533;i3&#65533;@>,#*&#65533;&#65533;/S&@&#65533;&#65533;&#65533;} P&#65533;:tF!A
&#65533;<$&#65533; &#65533;&#65533;&#1959;6W&#65533;u&#65533;&#1148;&#1402;&#65533;&#65533; &#65533;&#1045;")&#65533;~c}&#65533;LAR-a &#65533;&#65533;E!@ &#65533;0+  &#65533;h&#65533;y&#65533;H#&#65533;&#65533;m{4* -&#65533;&#65533;&#65533; *'&#65533;)e8c&#65533;A&#65533;z&#65533;&#65533;v&#65533;ZU&#65533;&#65533;p&#65533;&#65533;g&#65533;H&#65533; &#65533;&#65533;&#65533;4&#65533;aph,-&#65533;VI&#65533;LI0x&#928;=5&#65533;&#65533;<&#65533;X9&#65533;&#65533;&#65533;	&#65533;0&#65533;&#65533;>j&#65533;IP2^&#65533;t	3&.&#65533;&#65533;&#65533;v&#65533;G&#65533;&#65533;&#65533;_ns&#65533;L&#1095;#+ 1`O&#65533; %0=$&#65533;&#65533;"	&#65533;NA
F%&#65533; @&#65533;[z&#65533;&#65533;h&#65533;&#65533;&#65533;.AL.&#65533;+&#65533;7Pe-D&#65533;h"\&#65533;s#&#65533;&#65533;&#65533;&#65533;&#65533;g,
&#65533;&#65533;&#65533;&#65533;&#65533;v0*&#65533;19BC&#65533;&#65533;,1C&#65533;w3P&#65533;&#65533;&#1740;&#65533; &#65533;?S&#65533;5&#65533;&#65533;&#65533;&#473; l&#65533; &#65533;&#65533;b`.P&#65533;&#65533;03&#65533;/&#65533; 6&#1348;&#65533;p#5&#65533;	PL&#65533;&#65533;_i&#65533;+&#65533;&&#65533;1<0&#65533;&#65533;&#65533;	&#65533;p.&#65533;&#65533;&#65533;"&#65533;L[&#65533;+$&#65533; 
&#65533;&#65533;&#65533;A l&#65533;&#65533;b+&#65533;&#65533;&#65533;`39&#1188;9%&#65533; &#65533;)-&#65533;&#65533;tv&&#65533;&#65533;&#65533;h&#65533;f&#65533;&#65533;B&#65533;&#65533;g&#65533;&#65533;&#65533;]]h&#65533;&#1181;L&#65533;G&#65533;&#65533;x&#65533;P&#65533;&#65533;&#65533;&#65533;irmTp&#65533;J&#65533;&#65533;&#65533;=`&#65533;M%*$z&#65533;&#65533;1&#65533;&#65533;fT'&#65533;&#65533;&#65533;#&#65533;p&#65533;#&#65533;]`&#65533;V&#65533;c&#65533;&#65533;&#65533;c&#65533;&#65533;&#65533;u&#65533;A*&#65533;*&#65533;k&#65533;&#65533;P	&#65533;&#65533;&#65533;t&#65533;&#65533;s>&#65533;&#65533;nGP&#65533;&#65533;&&#65533;&#65533;L&#65533;  &#1053;&#65533;`&#65533;&#65533;GS&#65533;&#65533;&#65533;pQX&#65533;&#65533;01&#65533;&#65533;&#65533;&#65533;.&#65533;&#65533;PFr2&#65533;&#65533;,&#65533;&#65533;&#65533;D&&#65533;%&#65533;m^&#65533;&#65533;)&#65533;[Fg&#65533;&#65533;x8:&#65533;s&#65533;&#65533;&#65533;&#65533;!&#65533;&#65533; &#65533;*&#65533;$"&#65533;~&#65533;F,,q &#65533;2&#65533;&#65533;5^10&#65533;&#65533;&#65533;&#65533;@&#65533;&#65533;v'&#65533;9_9&`&Q30`&#65533;e&#65533;u&#65533;Hm&#65533;&#65533;&#65533;&#65533;&#65533;&#65533;`p&#65533;&#65533;
&#65533;:&#65533;CZ&#65533;A4^?7&#65533;K&#65533;J&#65533;&#65533;Q&#65533;VT&#65533;&#65533;O&#65533;p	t&#65533;G&#65533;&#65533;&#65533;$u&#65533;6&#65533;&#65533;`&#65533;&#65533;&#65533;T$U&#65533; |1
&#1025;B&#65533;&#65533;&#65533;&#65533;_&#65533;&#65533;1&#65533;+&#65533;d1&#65533;&#65533;&#65533;3;5=CKh&#65533;B&#65533;&#65533;* r&#65533;b&#65533;&#65533;&#65533;&#65533;&#1565;&#65533;=&#65533;&#65533;NW&#65533;&A&#65533;bM&#65533;b&#65533;&#65533;V&#65533;&#65533;&#65533;&#782;&#65533;&#65533;&#65533;!&#1210;&#65533;&#65533;&#65533;&#65533;&#65533;G&#65533;&#65533; &#65533;&#65533;	 %&#65533;&#65533;&#65533;MiZ}&#65533;&#65533; &#65533;&#65533;[L&#65533;&#65533;v%&#65533;&#65533;&#65533;I&#65533;c&#65533;&#65533;&#65533;5U&#65533; *&#65533;&#65533;y&#65533;&#65533;2&#65533;1M&#65533;&#65533;&#65533;I&#65533;&#65533;u&#65533;&#65533;`&#65533;@&#65533;{q&#65533;&#65533;&#65533;s&#65533;&#65533;&#65533;&#65533;N&#65533;&#65533;(&#65533;&#1148;|&#65533;t+q&#65533;[
&#65533;@&#65533;&#65533;[c0+&#65533;&#65533;jc&#65533;&#65533;&#65533;Z	&#65533;*"-&#65533;)(1&#65533;(((%&&#65533;7 &#65533;&#65533;7B?&#65533;B;&#65533;&#65533;&#65533;?	&#65533; &#65533;&#1602;&#65533;&#65533;&#65533;&#65533;&#65533;&#65533;&#65533;&#65533;&#65533;&#65533;&#65533;&#65533;&#65533;&#65533;&#65533;&#65533;&#65533;&#65533;&#65533;&#65533;&#65533;&#65533;&#65533;&#65533;&#65533;&#895;&#65533;&#65533;&#65533;?
&#65533;~$HP 0q`&#257;&#65533;,&#65533;&#65533;"&#65533;(:&#65533;`A&#65533;&#65533;&#65533;(&#65533;`&#65533;&#65533;&#131;I&#65533;&#65533;&#65533;">&#65533;&#265;&#374; f0HQ&#196;1h~7!&#65533;5AN&#65533;&#65533;&#65533;&#65533;&#65533;.&#65533;&#65533;&#65533;&#1221;%)d&#65533;p&#65533;@H+.&#65533;$&#65533;&#65533; HZ&#65533;&#65533;&#65533;&#65533;&#65533;L."&#65533;&#65533;&#65533;&#65533;p&#65533;&#65533;@bMn8SD&#65533;&#65533;`@A,< A&#65533;@%&#65533;L&#65533;KA&#65533;R"~&#65533; "&#65533;&#65533;&#65533;&#65533;AB&#65533;:F&#65533;&#65533;&#65533;&#65533; n&#65533;0&#65533;+?
&#65533;&#65533;[&#65533;&#65533;^&#65533;"H&#65533;&#65533;&#65533;M&#65533;&#65533;&#65533;+_&#956;&#65533;&#65533;&#65533;&#65533;&#323;0&#960;&#65533;z&#65533;t&#65533;&#65533;L&#65533;o &#65533;n(&#65533;&#65533;gn&#65533;&&#1064;E&#65533;
`xp!F&#65533;2tb&#65533;&#65533;"&#783;\&#65533;QW&#65533;q3S/g&#65533;(L&#65533;&#65533;t`W,A%&#65533;&#65533;&#65533;!<&#65533;&#65533;x&#65533;\&#65533;&#368;X@&#1364; W&#65533;@&#65533;&qR&#65533;&#65533;&#65533;PC'&#65533;8)05&#65533;!&#65533;&#65533;&#65533;I(B&#65533;&#65533; &#65533;&#65533;pA > 
86Z&#65533;t&#65533;&#65533;&#65533;&#65533;d("-&#65533;&#65533;&#65533;	&#65533;h&#65533;&#65533;&#65533; &#65533;+&#65533; @<t@QM&#65533;
,%P@B&#65533;G
$D&#65533;&#65533;	&#65533;&#694;&#65533;&#65533;(&#65533;&#65533;w&#65533; &#65533;&#65533;=&#65533;7M5GU&#65533;:r&#65533;e&#65533;&#39324;v*&#65533;t&#65533;bPu&#65533;E&#65533;A=&#65533;&#65533;&#65533;&#1002;&#65533;1#&#65533;?&#65533;&#1027;&#65533;&#65533;&#65533;q@	&#65533; &#1666;&#65533;y&#65533;&#65533;A&#65533;&#65533;&#65533;&#65533;	0&#65533;&#65533;QuE&#65533;W txf\*&#65533;&#1044;7&#65533;P&#65533;aB&#65533;&#65533;&#65533;j&#65533;-}`N &#65533;&#65533;P`&#65533;,	W&#65533;4&#65533;&#65533;b4&#65533;&#65533;	`A&#65533;\@.N	&#65533;&#65533;&#65533;U]A&#65533;[&#65533;'&#65533;&#65533;&#65533;^&#65533;EH&#65533;&#65533;&#65533;0@&#65533;B ly&#65533;&#65533;%,&#65533;&#65533;&#158;`&#65533;S$&#65533;t&#65533;&#65533;q&#65533;&#65533;&#65533; &#65533;0 t r&#65533;X&#65533;&#65533;H&#65533;&#65533;&#65533;&#65533; &#65533;&#65533;&#65533;&#65533;&#65533;v@&#65533;&#65533;&#65533;&#65533;s&#65533;&#65533;&#65533;z&#65533;&#65533;&#65533;\w]N&#65533;&#65533;&#65533;&#65533;S&#65533;u&#65533;&#65533;&#65533;4&#65533;&#65533;&#65533;@F&#65533;l&#65533;C&#65533;&#65533;F'	T&#65533;b&#65533;&#65533;&#65533;&#321;7&#65533;&#65533;&#65533;X~p1&#65533;1<D&#65533;&#65533;n&#65533;&#65533; n&#65533;k&#65533;
G=&#65533;U&#65533;wE&#65533;
'&#65533;&#65533;n + m$'&#65533;&#65533;B&#347;p0&#65533;R&#65533;P&#65533;"&i&#65533;&#65533;&#65533;@&#65533;&#65533;&#65533;o&#65533;^~S&#65533;Hr&#65533;&#65533;R&#65533;&#65533;A,xH&#65533; U&#65533;&#65533;H&#65533;2 &#65533;<&#65533;&#65533;J`)H$3A@gTx@&#65533;&#65533;&#65533;	q&#423;&#65533;*&#65533;&#65533;&#65533;:&#65533;H&#65533;&#65533;&#65533;&#65533;	&#790;4 	(p&#65533;w &#65533;o~ &#65533; gj&#1320;&#65533;q&#65533;s)&#65533;9&#65533;&#65533;&#65533;&#65533;6yL&#65533;&#1393;G8@e&#65533;&#65533;&#65533;Be&#65533;&#65533;)&#65533;4=x&#65533;H@&#65533;&#65533;!&#65533;&#65533;X&#1033;@ &#65533;@&#65533;n&#167;&#65533;&#65533;K2&#65533;@.A !&#65533;&#65533;=b&#65533;H&#65533;&#65533; (&#65533;&#65533;&#65533;.&#10376;p` R&#65533;Y&#65533;&#65533;&#65533;gE&#65533;&#65533;$ d&#65533;@&#65533;&&#65533;&#65533;&#65533;&#65533;&#65533;&#65533;&#65533;K&PRh&#65533;A(&#65533;&#65533;SKl&#65533;'b<&#65533;	&#65533;R&#65533;&#65533;T&#65533;E&#65533;&#65533;&#65533;b&#65533;.:&#65533;`I&#65533;&#65533;tv&#65533;&#65533;&#65533;&#65533;@h "&#65533;&#65533;$&#65533;&#65533;&#65533;q7&#65533;&#65533;&#65533;nw&#65533;A+T`&#65533;&#65533;&#65533;F	CL&#1599;&#65533;&#65533;"&#65533;&#65533;&#65533;&#65533;~&#65533;&#65533;d&#65533;&#1582;&#65533;&#65533;&#65533;&#65533;d&#65533;M(8kPGl8&#65533;v &#65533;&#65533; c6&#65533;/&#65533;h&#65533;!FA&#65533;z&#65533;-5&#871;&#65533;&#65533;&#65533;F&#1044;m&#65533;Q&#65533;&#65533;&#65533; &&#65533;&#65533;O &#65533;K&#65533;|8&#65533;&#65533;&#65533;@[pAD0&#65533;!i&#65533;(&#65533;p&#65533;&#65533;@ p&#65533;&#65533;&#65533;&#65533;+[&#65533;H &#65533; e(P&#65533;&#65533;pb&#65533;Q &#65533;2&#65533;&#65533;&#65533;K&#65533;&#65533;X&#65533;By&#65533;&#65533;&#65533;H*&#65533;
@
?z&#65533;%&#65533;&#65533;&#65533;>&#65533;&#65533;8&#65533;\X&#65533;B&#65533;&#65533;n&#65533;Cp&#65533;B d&#65533;=q&#65533;
&#65533;&#65533;:&#65533; >p&#65533;TI&#65533; *&#65533; >:&#65533;@&#65533;&#65533;&#65533;&#65533;*j&#65533;&#65533;?Dh(&#65533;4&#65533;	&#65533;&#65533;&#65533;&#65533;d&#65533;&#65533;&#65533;~]&#65533;&#65533;&#65533;!&#65533;g6@&#65533;!&#65533;@E@d$&#65533;6&#65533;9Mz&#1027;_&#873;&#602;d&#65533;&#65533;&#65533;&#327;2eF#&#65533; 	&#65533;&#65533;L &&#65533;@&#65533;&#65533;:&#65533;y,&&#65533;V
&#65533;&#65533;&#65533;&#65533;0/&#65533;&#65533;<
/&#65533;R`&#65533;&#65533;&#65533;h&#65533;AG&#65533;eu &#65533;&#65533;J&#65533;Le&#65533;&#65533;"&#65533;b@
&#1280;0QDp&#65533;&#65533;b&#65533;&#65533;&#65533;&#65533;<ml&#65533;"X&#65533;u&#65533;&#65533;&#65533;Ab4&#65533;&#65533; &#65533;#&#65533;z&#65533;&#65533;&#65533;SABY&#65533;u	`h&#65533; L'&#65533;&#65533;&#65533;$&#65533;x&#65533;&#65533;&#65533;+Tb  &#65533;&#65533;j&#65533;	X&#65533;&#65533;&#65533;&#65533;% &#65533;l&#65533;~&#65533;&#65533;&#65533;&#65533;&#65533;]&#65533;3*JG&#65533;&#65533;&#65533;&#65533;&#65533;&#65533;)f&#65533;&#65533;&#65533;E&#65533;d&#1279;&#65533;l&#65533;&#65533;&#65533;&#65533;	&#65533;q&#65533;&#65533;&#65533; , M&#65533;&#65533;&#65533;\c&#65533;R&#65533;&#65533;pr&#65533;&#65533;&#65533;`q$PY/A&#65533;|D-	&#65533; &#65533;@&#65533;&#65533;&#65533; P&#65533;ynIu&#65533;&#65533;FE0&#65533; E%^&#65533;;&#65533;V.p&#65533;a&#65533;G&#65533;P&#65533;&#65533;e#/&#65533;M)\&#65533;&#65533;@&#65533;p&#65533;dP&#65533;&#65533;&#65533;Z&#65533;&#65533;&#65533;&#65533;0&#65533;&#65533;&#65533;&#65533;&#65533;3!6&#10546;-&#65533;&#65533;_* &#65533;%Ep&#65533;&#65533;^&#65533;$&#65533;X&#65533;^j&#65533;&#65533;Y&#65533;&#65533;}5&#65533;&#65533;h\&#65533;Z&#65533;&#65533;Jx!&#65533;P&#65533;l&#65533;&#65533;`&#65533;&#65533;Ag&#65533;&#65533;&#65533;U+N8&#65533;6&#65533;n{{k{&#65533;5&#65533;&&#65533;&#65533;5c&#65533;&#65533;&#65533;&#65533;2n`&#65533;^&#65533;fNx
&#65533;d&#65533;(&#65533;&#65533;
t&#1027;&#65533;&#65533;&#65533;H&#65533;&#65533;&#65533;&#65533;/H&#65533;Y
&#65533;&#65533;Qp&#65533;&#65533;a&#65533;&#65533;)&#65533;!6&#65533;&#65533;L@?T)2&#65533;&#65533;tzLzI&#65533;)0&#65533;R&#65533;&#65533;&#65533;&#65533;&#65533;Q&#65533;4&#65533;(&#65533;&#65533;{LQ&#65533; &#65533;&#65533;8@&#65533;.@&#65533;&#65533;"&#65533;c&#65533;&#26941;-aLz&#65533;&#65533;Rj&#65533;&#65533;&#65533;e&{&#320;0&#65533;a@ &#65533;"&#65533;C&#65533;g&#192;&#65533;&#65533;&#65533;j&#65533;&#65533;&#65533;&#65533;V,&#65533;,`&#65533;X&#65533;&#65533;t&#65533;&#65533;)D&#65533;@&#65533;&#65533;&#65533;&#65533;i&#65533;R/4pAi&#65533;jT&#1712;&#65533;&#65533;M&#65533;&#65533;sM&#65533;&#65533;5&#65533;&#65533;&#65533;hcQ&#65533;&#65533;&#65533;.Zp&#65533;PZ&#65533;P&#65533;B&#65533;
 K-0&#65533; <`&#65533;&#65533;,r  &#65533;	0&#65533;C&#65533;&#65533;=50&#65533;b  &#65533;&#65533;W&#65533;&#65533;K&#65533;<$&#65533;/@&	A&#65533;U@&#65533;
&#65533;&#65533;.&#65533;&#65533;&#65533;&#65533;G&#65533;Z&#65533;=zD,P&#65533;&#65533;`]&#65533;aw[pT&#65533;z&#65533;"&#65533;x$&#65533;|&&#65533;u\F&#65533;&#65533;&#65533;]@&#65533;b]&#65533;]&#1615;t@%&#65533;&#65533;&#65533;,n&#65533;02&#65533;S'y&#65533;f&#65533;@.Pv)&#65533;&#65533;&#65533;$&#65533; P&#65533;%@4rb}Bt&#65533;r&#65533;&#65533;(&#65533; &#65533;&#65533;&#65533;.&#65533;b&#65533;dx(&#65533;&#65533;^&#65533;&#65533;UX&#65533;x&#65533; +&#65533;&#65533;&#65533;&#65533;&#65533;?`&#65533;&#65533;&&#65533;"4&#65533;v&#65533;P&#65533;z+&#65533;0&#65533;&#65533;FsQ&#65533;>0&#65533;Mx&#65533;1{DlT&#65533;1810,&#65533;j&#65533;% -.&#65533;<Cr&#65533;&#65533;0>&#65533;&#65533;K&#65533;,0&#65533; &#65533;!&#65533;&#65533;&#65533; 550
*&#65533; H&#65533;&#65533;	Pw%o&#65533; < &#65533;d$&#65533;]&#65533;!L&#65533;$-&#65533;{&#65533;&#65533; 50&#65533;=A&#65533;'ey&#65533;&#65533;&#65533; &#65533;a&#65533;`s&#65533;PV&#65533;&#65533;pB= &#65533;P&#65533;n&#65533;d&#65533;0&#65533;&#65533;1n/v&#65533;*&#65533;&#65533;&#65533;{6&#65533;2&#65533;&#65533;xf&#65533;xB &#65533;&#65533;K&#65533;&#65533; 4 &#65533;t &#65533;'&#65533;&#65533;&#65533;qrf&#65533;&#65533;&#65533;&#65533;9M!P0p6)&#65533;&#1746;_R/p&#65533;&#65533;&#65533;s='&#65533;&#65533;TM&#65533;0&#65533;&#65533;&#65533;eA&#65533;&#65533;{S&#65533;&#65533;&#149;`&#65533;#&#65533;&#65533;!*&#65533;UL1>S `!6&#65533;"&#65533;60-&#65533;&#65533;&#65533;]&#65533;&#65533;jK&#	^6O&#65533;"&#65533;&#65533;	&#65533;&#65533; Y&#65533;&#65533;	&#65533;&#65533;1C&#1840; &#65533;&#65533;&#65533;&#65533;&#65533;,&#65533; 6&#65533;y~&#65533;>&#1448;
A&#65533;&#65533;&#65533;&#65533;@&#1094;zgmSC5z5&#65533;X&#65533;&#65533;&#65533;*&#852;A&#65533;&#65533;&#65533;&#176;&#65533;&#65533;X&#848;4&#65533;R{%%'&#65533;&#65533;&#65533;T;&#65533;&#65533;9K&#65533;&B&#65533;&#65533;^&#65533;3 &#65533;3&#65533;&#65533;&#65533;dC$Ps&#65533;!6P9-#p)@=&#65533;p&#65533; E&#65533;,&#65533;x!&#65533;{&#65533;01X&#65533;@&#65533;& L&#65533;R\$
\a"&#65533;&#393;a$`"&#65533;&#65533;&#65533;U'c&#65533;p&#65533;h;&#65533;&#65533;o&#65533;1&#65533;A|&#65533;&#65533;K&#65533;&#65533;d&#65533;t&#65533;&#65533;&#65533;&#1808;&#65533;!2j&#65533;&#65533;(&#65533;'t&#65533;&#65533;u&#65533;R(;Hw&#65533;&#65533; `&&#65533;n&#65533;0Jcm&#65533;2)&#65533;"xZY&#65533;&#65533;L&#65533;&#65533;&#65533;.x*&#65533;&#65533;KxWb&#65533;(&#65533;p(BF&#65533;l}B Q &#65533;s&#65533;&#65533;7t&#65533; &#65533;>&#65533;Bal&#65533;P&#65533;0&#65533;"&#65533;&#65533;&#65533;3!&#65533;&#65533;&#65533;=3K&#65533;&#65533;&#65533;&#65533;P&#65533;T,U&#65533;&#65533;&#65533;s+ 'rC'@#&#65533;0 &#65533;CUuSH}tXa>(&#65533;}&#65533;&#65533;^&#65533;&#65533;&#65533;`\`8'&#65533;a&#65533;$`P((&#65533;&#65533;M&#65533;.@pj&#65533;''&#65533;)4&#65533;&#65533;&#65533;@&#65533;&0&#65533;$d&#1625;4&#65533;5m&#65533;&#65533;&#65533;&#1425;@.x&#65533;9&#65533;tz&#65533;&#65533;x&#65533;&#65533;&#65533;&#65533;x&#65533;&#65533;&#65533;&#65533;(!&#65533;&#65533;&&#65533;T&#65533;&#65533;  &#65533;Q&#65533;&#65533;&#65533;&#65533;&#65533;&#65533;%&#65533;1#&#65533;G &#65533;>&#65533;2`* /&#65533;s &&#65533;U&#65533;r+&#65533;&#65533;&#65533;5y;&#65533;&#65533;t&#65533;R14&#65533;&#65533;%&#65533;$s&#65533;,&#65533;r&#65533;+&#65533;#8&#65533;&#65533;&#65533;%&#65533;&#65533;Pe.P\&#65533;&#65533;&#65533;	?1&#65533;) &#65533;S:0'&#65533;'g&#65533;&#65533;&#65533;H&#65533;&#65533;	&#65533; F|"2+&#65533;('&#65533;&#65533;! &#65533;B&#65533;,&#65533;&#65533;&#674;F6&#65533;&#65533;gYJ&#65533;&@&#65533;Ms&#65533;&#65533;a&#65533;y&#65533;&#65533;W&#65533;;&#65533;&#65533;&#65533;@&#65533;Xm&#65533;Bd&#65533;&#65533;X&#65533;&#65533;cJs&#65533;&#65533;&#65533;q :&#65533;#-&#65533;P&#65533;&#65533;&#65533;u&#65533;J&#65533;Rf&#65533;y&#65533; : &\&#65533;&#65533;7-b&#65533;B$&#65533;&#65533;R'&#65533;&#65533;h&#65533;P &#65533;w!&#65533;&#65533;|&#65533;j&#65533;&#65533;&#65533; &#65533;Pf&#65533;}&#65533;&#65533;
&#65533;&&#65533; &#65533;&#65533;.&#65533;&#65533;[y&#65533;)0 &#65533;&#65533;&#65533;&#65533;:&#65533;`s,&#65533;&#65533;N&#65533;&#65533;&#65533;1&#65533;A&#65533;&#65533;P8!&#65533;F&#65533;8'`&#65533;&#65533;&#65533;&#65533;p&#65533;DS &#65533;d&#65533;&#65533;&#65533;4`K&#65533;&#65533;&#65533;&#65533;&#65533;	 &#65533;&#65533;&#65533;?md&#65533;&#65533;b&#65533;V&#65533;&#65533;;&#65533;&#65533;&#65533;b	&#734;&#65533;?&#65533;'&#65533;&#65533;?F&#65533;)&#65533;G&#65533;&#65533;&#65533;&#65533;+: &#65533;Yu&#65533;L&#65533;.&#1746;^ ( ,&#65533;U"&#65533; &#65533;&#65533;, bUG`$&#65533;&#65533;&#65533;&#65533;5
&#65533;"Ps&#65533;&#65533;J&#65533; 0$&#65533; a&&#65533;&#65533;G&#65533;F&#65533;
&#65533;,&#65533;Ay&#65533;&#65533;u{&#65533;0&#65533;&#65533;D&#65533;j	&#65533;&#65533;`*&#65533;&#65533;&#65533;$&#65533;&#65533;w$	V&#65533;Dt&#65533;&#65533;&#65533;&#65533;p2'K&#65533;!Fu&#65533;3&#65533;Z&#65533;' &#65533;P3%U}g&#65533;&#65533;r(&#65533;&#65533;c'&#65533;b!xuEm&#65533;&#65533;&#65533;&#65533;&#65533;&#65533;-&#8624;&#65533;&#65533;&#65533;tM&#65533;&#65533;(&#208;n&#65533;O&#65533;&#65533;&#65533;&#65533;`&#65533; &#65533;9&#65533;&#65533;&#65533;! O		&#65533;&#65533;&#1257;t&#65533;i4|&#65533;&#65533;0O:9)0-`U )5`&#65533;7&#65533;GbF{&#65533;&#65533;r &#65533;&#65533;#Z&#65533;V&#1733;3Q2
1t1 `&#65533; hg&#65533;&#65533;$&#65533;&#65533;1G&#65533;'&#65533;+"*7A&#65533;w&#65533;/j&#65533;&#65533;]&#65533;T&#65533;@ <&#65533;&#65533;%E&#65533;&#1517;q&#65533;&#65533;^ /Ps@cWK&#65533;=&&#65533;&#65533;&#1392;&#65533;&#1848;n
&#65533;r&#65533;&#65533;&#65533;L&#65533;4X&#65533;F*&#65533;x&#65533;B&#1309;&#65533;&#65533;&#65533;4B&#65533;R&#65533;gu&#65533;&#65533;&#65533;&#65533;&#65533;y&#65533;&#65533;`0|Qu&#1472;&#1330;&#65533;&#65533;&#65533;&#65533;]3&#65533;&#65533; &#65533;&#65533;d&#65533; |2Q&#65533;G&#65533;	I&#65533;&#65533; &#65533;&#65533;4&#65533;{[&#65533;e&#65533;&#65533;%&#65533;&#65533;&#65533;,pHE&#65533;&#65533;&#65533;p).&#65533; kQJ&#65533;&#65533;G&#65533;&#65533;}&#65533;$pt1&#65533;&#65533;&#65533;&#65533;6D1$jF&#65533;&#65533;QR&#65533;b&#65533;'*&#65533;3+&#65533;&#65533;;t&#65533;&#65533;x&#65533;QD3&#65533;&#65533;' &#65533;+L	 &#65533;tkz&#65533;&#65533;mj&#65533;&#65533;D&#65533;&#65533;R&#65533;.M&#65533;6F*9&#65533;&#65533;&#65533;|M;P&#65533;&#65533;?&#65533;&#65533;&#65533;2'&#1577;&#65533;&#65533;&#65533;&#65533;&#65533;&#65533;+&#65533;H&#65533;XRa{&#65533;&#65533;&#65533;h&#65533;>X&#65533;0&#65533;&#65533;&#65533;j&#65533;&#65533;&#65533;&#65533;&#65533;Utr&#65533;&#65533; eg&#65533;&#65533;~I&#65533;% &#65533;&#65533;gq,&#65533;&#65533;*`:&#65533;>&#65533;7D  *pH2K,&#65533;]&#65533;=P *&#65533;.iJ&#65533;+&#65533;\&#65533;&#65533;#&#65533;T&#65533;sl.&#65533;&#65533;<S'}&#65533;]U.&#65533;&#65533;&#65533;%&#65533; &#65533;d&#65533;&#65533;'K&#65533;&#65533;&#65533;;&&#65533;&#65533;$&#65533;&#65533;&#65533;;PK)&#65533;&#65533;&#65533;&#65533;&#65533;&#65533;&#65533;&#1204;&#65533;&#65533;&#65533;&#65533;&#65533;&#65533;f&#174;<@|M&#496;&#51595; &#65533;&#65533; &#65533;&#65533;0&#65533;&#65533;&#65533;&#65533;&#65533;&#65533;&#65533;0T,&#65533;&#65533;gy7&#65533;&#65533;]&#65533;-0&#65533;&#65533;dI(&#65533;0W3`&#65533;&#65533;&#1222;&#65533;&#65533;&#65533; _&#65533;*&#65533;|&#65533;&#65533;v&#65533; &#578;,j&#65533;`&#65533;t
&#65533;CC%u)&#65533;'0&#65533;9$&#65533;&#383;&#65533;	-f&#65533;`A&#65533;U&#1597;&#65533;&#65533;>Y&#65533; &#65533;&#65533;t&#65533;D&#65533;J@&#65533;&#65533;&#65533;"h*&#65533;e&#65533;b/&#65533;&#65533;]I:H(&#65533;A@&#65533;&#65533;:&#65533;&#65533;&#65533;	&#1775;&#65533;&#65533;&#65533;V&#65533;<&#65533;&#65533;mTL&#65533;Rn&#65533;x7&#65533;&#65533;&#65533;&#65533;:&#65533;&#65533;&#65533;&#65533;H>&#65533;	Q{A&#65533;!&#1582;Q&#65533;,&#65533;&#622;&#65533;&#65533;#|tF&#65533;&#65533;e08&#65533;&#65533;D&#65533;Pp&#65533;&#65533;&#65533;&#65533;&#65533;&#65533;&#65533; &#65533;z=&#65533;V&#65533;=&#65533;hx&#65533;s>_+&#65533;V.&#65533;=&#65533;>&#65533;Hh&#65533;0Eb&#65533;&&#65533;%Nj&#65533;&#65533;&#65533;&#65533;&#65533;&#65533;>&#65533;D&#65533;&#65533;g&#65533;&#65533;&#65533;-!Zq&#65533; &#65533;f#`&#65533;&#65533;&#38980;&#65533;&#65533;!/ !V"&#65533;E&#65533;M&#65533;H&#65533; &#295;5M&#65533;F&#65533;+&#648;&#65533;&#65533;&#65533;&#65533;&#65533;&#65533;=&#65533;&#65533;w&#65533;&#65533;&#675;&#65533;&#65533;&#65533;&#65533;&#65533;y:&#65533;?&#65533;U@&#65533;&#65533;Ev(&#736;&#65533;&#65533;&#65533;&#65533;!%&#65533; YBl&#65533;v &#65533; 0. &#459;&#65533;*P-&#65533;'&#65533;&#65533;&#65533;p2Y&#65533;<m&#65533;'&#65533;&#65533;
s&#238;1cj&#65533;k&#65533;O&#65533;".6`:&#65533;[&#65533;&#65533;`&#65533;&#65533;B &#65533;&#65533;&#180;&#65533;&#65533;&#65533;S&#65533; +G3&#65533;N&#65533;%+ &#65533;&#65533;
1&#65533;X&#65533;%&#65533;^l]G&#65533;&#65533;V+&#65533;&#65533; &#65533;&#65533;&#65533;&#65533;&#65533;&#65533;&#65533;&#65533;&#65533;&#65533;&#65533;&#551;&#65533;&#65533; O&#65533;*&#65533;-&#65533;&#65533;L&#65533;q:&#65533;&#65533;&#65533;&#65533;~&#65533;&#65533;|&#65533;x&#65533;&#65533;&#65533;m&#65533;(&#65533;&#65533;&#65533;&#65533; &#65533;*&#65533;&#65533;	+ &#65533;4&#65533;&#65533;&#65533;`&#65533;	&#65533;_u]&#65533;'n&#65533;{C7&#65533;M&#65533;a3&#65533;s&#65533;&#65533;1N&#65533;u&#65533;&#65533;&#65533;&#65533;&#65533;&#65533;b&#65533;]o.&#65533;&#65533;0 F&#65533;p&#65533;&#65533;>'&#65533;ua(hE&#65533;&#65533;&#65533;I&#65533;F&#65533;!3&#65533;!s&#65533;Gh&#65533;'>aK&#65533;u"&#65533;&#65533;&#65533;&#65533;&#65533;P&#214;> Eo&#65533;	qFc&#65533;&#65533;&#65533;yM&#65533;&#65533;(&#65533;&#65533;&#65533;&#65533;G&#65533;&#65533;)&#65533;&#65533;&#65533;N&#65533;&#65533;&#734;&#65533;&#65533;OX&#65533;&#65533;&#65533;&#65533;&#65533;&#65533;*&#65533;;&#65533;u&#65533;A&#65533;B&#65533;&#65533;0PR/?&#65533;&#65533;&#65533;(&#65533;&#65533;&#65533;1;&#65533;+&#65533;+&#65533;&#65533;@&#709;&#65533;&#65533;p&#65533;&#65533;PIH(-#+2-#$<%*( &#65533;+)(,*$$(&#65533;+"$1(&#65533;*!!&#65533;"&#65533;+5&#65533;=!#,$ =&=  -&#65533;$!&&#65533;&#65533; 		??&#65533;&#65533;&#65533;B&#65533;&#65533; G&#65533;&#65533;&#65533;{7&#65533;X&#65533;&#65533;@(&#65533;&#65533;&#65533;&#331;3j&#65533;&#561;&#65533;&#463; C&#65533;I&#65533;&#65533;&#65533;&#595;(KF&#65533;Q&#65533; 0,x&#65533;&#65533;&#65533;~&#65533;&#65533;% &#65533;&#65533;&#65533;&#65533;&#65533; 01&#65533;Az&#65533;&#65533;B[&#65533;&#65533;YX&#65533;&#65533;C W\&#65533;&#65533;!F,4&#65533;Qb&#65533;DE&VPa&#65533;E&#65533; <x@&#65533;&#65533;&#65533;Y&#65533;
=&#27736;p)&#65533;&#65533;&#65533;>&#65533;0A&#65533;
b&#65533;x@ Q 4&#65533;b&#65533;&#65533;&#65533;%JJ&#65533;&#65533;U(d&#65533;&#4100;&#65533;
t`&#65533;b&#65533;:&#65533;3T&#65533;&#65533;q&#1784;10&#65533;&#65533;	&#65533;(&#65533;&#65533;{
n(&#65533;w&#65533;{;fn&#65533;&#6242;&#65533;W&#65533;O&#65533;&#65533;&#65533;&#65533;&#65533;&#1259;&#65533;2&#65533;&#307;&#65533;C&#65533;&#65533;@Z&#65533;p&#1181;;G&#65533;&#65533;&#65533;&#65533;&#65533;&&#65533;&#1216;&#65533;c&#65533;n&#65533;&#65533;&#65533;B&#65533;|&#65533;&#65533;&#65533;dCM&#65533;&#65533;&#65533;3[}0&#65533;!&#65533;&#65533;
&#65533;&#65533;@`&#835;&#65533;&#65533;M`PZE1&#65533;&#65533;&#65533;&#65533;&#65533;N0&#65533;&#65533;p b&#65533;b&#65533;@0B->&#65533;<&#65533;yE&#65533;S&#65533; 6&#65533;H&#65533;^0&#65533;&#65533;-&#65533;&#65533;&#65533;&#65533;d&#65533; :&#65533;0&#65533;P&#65533;&#65533;TP&#65533;%&#65533;ro	&#65533;f&#65533;M&#65533;&#65533;S&#65533;}	DSu-&#65533;4&#65533;J&#65533;w&#65533;&#65533;&#65533;&#34956;6&#65533;&#65533;'&#65533;7&#65533;D&#65533;&#65533;sA&#65533;&#65533;&#65533;&#65533;OF&#65533;c\P#&#65533;b&#65533; +&#65533;&#65533; -t&#65533;&#65533;8&#65533;t l(&#65533;&#65533;&#65533;0&#1108;=G&#65533;:X&#65533;BC&#65533;&#65533;Q&#65533;Z&#65533;&#65533;0A-&#65533;&#65533;&#65533;&#65533;U6&#65533;J@&#65533;p&#65533;!P&#65533;&#65533;&#65533;d&#65533; 
+&#65533;&#65533;D&#65533;08&#65533;&#304;&#566;&#65533; T&#65533;3\&#65533;&#65533;P &#65533;If9&#1944;&#65533;&#65533;&#65533;&#65533;o=&#65533;&#65533;&#65533;-WO&#65533;6&#65533;u(&#65533;;&#65533;t&#65533;}&#65533;&#65533;q$
&#65533;&#65533;$&#65533;l&#65533;&#593;&#65533;Gi}&#65533;&#65533;t)&#65533;y2g&#65533;&#1097;&#65533;&#65533;1(&#65533;6Bi&#704;&#65533;-&#65533;&#65533;&#65533;&#1613;:NZXD`&#65533;&&#65533;&#65533;&#65533;h&#65533;&#65533;]| Tj&#65533;Pm0e&#65533;n(T@&#65533; &#65533;&#1026;&#65533;&#65533;&#65533;L&#65533;&#65533;<`&#65533;3&#65533;&#1024;
@&#65533;&#65533;*&#65533; &#65533;d#0 	&#65533;F&#65533;6&#65533;&#65533;&#65533;B&#65533;&#65533;&#65533;A&#65533;&#65533;N9&#65533;t&#1940;&#65533;
&#65533;d&#65533;._z&#65533;&#65533;&#65533;&#65533;&#1888; &#65533;;D&#65533;l&#65533;&#65533;&#65533;&#65533;&#65533;hK&#65533;&#65533;&#65533;&#65533;L% &#65533;&#65533;&#65533;&#65533;&#65533;yM5&#65533;@&#65533;Q&#65533;G&#65533;&#65533;&#65533;&#65533;J$&#65533;;&#65533;&#65533;
&#65533;&#65533;&#65533;&#65533;&#65533;&#65533;&#65533;!I5&#65533;B&#65533;&#1652;#&#65533;P&#1303;&#65533;&#65533;&#65533;&#65533;B&#65533; P@&#65533;01&#65533;&#65533;&#1576;JF&#65533;&#65533;h&#65533;A&#65533;&#65533;FVtP@H&#65533;&#65533;&#65533;&#65533;&#65533;x&#1154;&#65533;&#65533;(&#65533;&#65533; X&#65533;&#65533;&#65533;&#65533;`61A&#940;@9&#65533;&#65533;  &#65533;&#65533;N&#316;&#65533; @?? &#65533;&#65533;'&#65533;^&#65533; &#65533;2@w2&#65533; &#65533;&#65533;P>y&#65533;&#65533;H&#65533;"Q#&#65533;&#65533;K^&#65533;&#65533;4&#65533;7 ^@&#65533;&#65533;&#65533;&#65533;&#5646;>&#461;&#65533;&#65533; &#968;&#65533;&#65533;&#65533;&#65533;&#65533;&#65533;&#65533;&#65533;
.&#65533;[&#65533;&#65533;m &#65533;D7&#65533;B&#65533;X@D&#65533;&#65533;&#65533;Xa&#65533;H: &#65533;60&#65533;&#65533;FY&#65533;&#65533;Z&#65533;&#65533;&#65533;k&#65533;
&#65533;&#426;&#65533;&#65533;&#65533;&#65533;
&#65533;&#65533;&#65533;&#65533;&#65533;&#65533;&#65533;z(&#65533;&#65533;!&#65533;c&#65533;&#65533; =0&#65533;,v&#65533;&#65533;&#65533;r&#65533;/&#65533;&#65533;&#65533;p<&#65533;P1 ;&#65533;&#65533;Q&#65533;C&#65533;&#65533;c:l&#65533;&#65533;~H&#65533;b&#65533;&#65533;L&#65533;&#65533;x&#65533;j&#65533;&#65533;&#65533;
2:M&#65533;&#65533;'&#65533;i&#65533;&#65533;r&#65533; &#65533;?@&#65533;$&#65533;b!&#65533;&#65533; &#65533;2&#65533;!&#785;&#65533;&#65533;x&#65533;&#65533;(DV&#65533;&#65533;&#65533;&#65533;&#65533;!&#65533; &#65533;I&#65533;&#65533;X&#65533;&#65533;>&#65533;&#65533;k&#65533;&#65533; : &#1812;	PJ&#65533;
&#65533;&#65533;vT#`<&#65533;8c&#65533;d&#65533;&#65533;&#1231;&#65533;&#65533;&#65533;&#65533;X&#65533;qzE&#65533;(2&#65533;u&&#65533;&#65533;&#65533;|Pg9&#65533;S&#65533;&#65533;*&#65533;?
&#65533;eC&#65533;&#65533;&#65533;&#65533;&#65533;;&#65533;L&#65533;R&#65533;:&#65533;&#65533;(&#1095;f&#65533;&#65533;3M&#880;y&#65533;A&#65533;l&#65533;a&#65533; &#65533;&#65533;&#65533;&#65533;&#65533; (&#65533;&#65533;1hP&#65533; NpD&#65533;>u &#65533;x`*&#65533; #&#65533;&#65533;	j  Lc	&#1425;&&#65533;Xc:G6&#65533;&#65533;7,&#1051;&#65533;&#65533;X&#65533;8=JeV0 G&#65533;&#65533; &#65533;&#65533;[Z&#65533;&#65533;=&#65533;e&#65533;&#65533;&#65533;&#65533;XV&#65533;&#65533;aAf&#1168;&#65533;&#65533;&#65533;!&#65533;a&#65533;nw&#65533;[&#65533;8&#65533;&#65533;&#65533;{&&#740;&#65533;K&#65533;HL &#65533;&#65533;&#65533;&#65533;=&#65533;O&#65533;H&#527;&#65533;'&#65533;0&#65533;&#65533;G&#65533;~&#65533;&#65533;&#65533;&#65533;8L0&#65533;&#65533;&#65533;`&#1608;Q	&#2797;0r&#65533;&#65533;A,f@&#65533;l&#65533;2(c&#65533;&#65533; 1h&#1442;T&#65533;"&#65533;&#65533;n &#65533;	&#65533;&#65533;7&#65533;X&#65533;&#65533;)&#65533;&#65533;P&#1747;&#65533;Z&#65533;&#65533;ob&#65533;&#65533;"j)&#1760;&#65533;Pq&#65533;|h&#65533;&#65533;&#65533;&#65533;&#65533;&#65533;&#65533;&#65533;&#1971;D&#65533;&#52668;&#65533;&#65533;bM&#65533;&#65533;&#65533;&#65533;SD.M&#65533;rMjvP{&#65533;&#65533;&#65533;Ky&#65533;G&#65533;x&#65533;p
K94&#65533;&#65533; /8&#65533;&#65533;&#65533;F&#65533;&#65533;@D#&#65533;;&#65533;&#65533;6 D&#65533;'&#65533;&#65533;60&#65533;&#65533;  z &#65533;q&#65533;&#65533;&#65533;&#65533;|&#65533;&#65533;Q&#65533;6&#518;^&#65533;+p&#65533;&#487;.&#65533;&#65533;&#65533;&#65533;Xf&#65533;b&#65533;em&#65533;c&#65533;&#65533;&#65533;&#65533;&#1104;&#65533;&#65533;&#65533;&5&#65533;&#65533;&#65533;&#65533;1&#65533;&#65533;=N&#65533;R&#65533;&#65533;&#65533;?@&#65533;bM&#65533;!&#65533;mE@&#65533;&#65533;&#65533;q&#65533;,^&#65533;&#873;f6&#65533;&#65533;z&#65533;Sc&#65533;`&#65533;{&#65533;8&#65533;vG,&#65533;)&#65533;&#65533;&#65533;|@&#65533;l&#65533;z&#65533;!&#65533;%&#65533;&#65533;Gj&#65533;(&#65533;&#65533;&#65533;&#65533;&#65533;@C&#1622;n&#65533;&#65533;9E:&#65533;&#65533;&#65533;-&#65533;!&#1225;&#65533;&#65533;x^L&#65533;lbG&#65533;&#65533;&#65533;t&#65533;&#65533;&#65533;b&#65533;&#65533;x&#65533;/&#65533;"M&#65533;&#65533;&#65533;&#65533;z&#65533;&#65533;8&#65533;&#65533;{&#65533;&#65533;A!x&#65533;&#65533;i&#65533;9&#65533;&#65533;r8&#65533;&#65533;&#65533;&#65533;C&#65533;<[q&#65533;&#65533;_&#65533;&#65533;&#65533;$<&#65533;	&#1850;^Z&#65533;8&#1740;5&#65533;x#&#65533;&#65533;l3@&#65533;hpq1Z&#65533;h&#65533; &#65533;&#65533;&#65533;R&#65533;N&#65533;&#65533;&#65533;&#65533;&#65533;&#65533;M&#65533;&#65533;3&#65533;&#65533;&#65533;-&#65533;&#65533;&#65533;3&#65533;&#65533;&#65533;r&#65533;&#65533;&#65533;&#65533;&#860;|&#65533;&#65533;&#65533;&#65533; @&#65533;%&#65533;p&#65533;c&#65533;&#65533;=&#65533;Q&#65533;&#65533;&#65533;&T &#65533;&#65533;6&#65533;&#65533;ud&#65533;)4h&#65533;<&#65533;x&#65533;B<6`S9&#65533;hVczo&#65533;&#476;&#65533;|s&#65533;&#358;&#65533;y&#65533;&#65533;lv&#65533;&#65533;&#65533;5&#65533;7?8&#65533;&#65533;&#65533;s&#65533;&#65533;a&#65533;%D&#65533;{&#65533;&#65533;ET&#65533;{&#65533;C{{&#65533;!;&#65533;&#1021;y&#65533;&#65533;,&#65533;&#923;&#65533;&#65533;-PC&#65533;&#65533;&#65533;9&#65533;9&#65533;&#65533;j&#65533;&#65533;&#65533;(	~&#65533;&#65533;&#65533;q&#65533;&#65533;&#65533;zN&#65533;&#65533;	h&#65533;-A&#65533;&#65533;&#65533;&#65533;3VN6&#65533;&#497;}x&#65533;&#65533;&#65533;&#1290;&#1513;&#65533;&#65533; :X&#65533;r9&#65533;&#65533;p&#65533;	4T^&#65533;y&#65533;g:&#65533;s&#65533;&#65533;&#65533;&#65533;N1&#65533;L&#65533;&#65533;&#65533;&#65533;,>&#65533;"&#65533;M&#65533;&#65533;a&#65533;\B&#65533;K&#759;<&#65533;7&#1233;`hG}&#65533;z&#65533;}&#1171;&#65533;SuBG
(&#65533;SSw
ha&#65533;D &#65533;p&#65533;j,&#65533;	`&#65533;&#65533;9&#65533;Q35&#65533;&#65533;ScStn&#65533;&#65533;<E&#65533;~&#65533;vo&#65533;2o&#65533;&#65533;B&#65533;2JDi&#65533;v&#65533;Ld(.s>&#65533;}&#65533;]&#65533;f<!5&#65533;S&#1331;r6T3&#65533;uBWD &#65533;*&#65533;&#65533;&#65533;G=&#65533;&#65533;9&#65533;<&#1329;M&#65533;gh&#65533;|s'^&#65533;&#65533;<&#1380;Z;P1&#65533;&#65533;)tB^ha&#65533;&#65533;&#65533;J&#1457;h&#65533;A3&#65533;&#65533;&#65533;a(!&#65533;yC&#65533;&#65533;&#65533;&#65533;(J&#65533;b.Qz&#65533;Wi&#65533;&#65533;DPd&#65533;Q&#65533;&#65533;&#65533;B&#65533;0y8&#65533;<AF&#65533;Hm&#65533;7&#65533;;P&#65533;3	T&#65533;1u&#65533;9&#65533;#<T&#65533;Xdm%v&#65533;$^&#65533;1&#65533;&#65533;&#65533;a&#65533;gc&#65533;&#65533;'T1&#65533;W1&#65533;&#65533;&#65533;VC&#65533;&#65533;&#65533;=d&#65533;C&#1480;&#65533;X&#65533;"!z&#65533;t&#65533;(b/1b&#65533;2&#65533;&&#65533;ZDS&#65533;hsy&#65533;o&#65533;e73j&#65533;&#65533;p&#65533;wy:&#65533;z&#65533;&#65533;&#65533;&#65533;&#65533;&#65533;&#65533;&#65533;'S&#65533;&#65533;&#65533;8&#65533;%&#65533;E>P&#65533;&#65533;&#65533;oTWUfa&#65533;&#65533;o&#65533;7&#65533;{&#65533;~&#65533;&#65533;&#65533;E&#65533;&#65533;h&#65533;&#65533;&#65533;&#22605;E&#525;&#65533;&#65533;b&#65533;&#65533;C&#65533;4&#65533;&#65533;&#65533;a&#65533;'&#65533;aP[x7 uSrG&#65533;[UM&#65533;q<L(&#65533;8&#65533;&#65533;/&#65533;c&#65533;Q'p&#65533;<&#65533;&#65533;&#65533;&#419;a/&#65533;&#65533;&#65533;&#65533;1S/&#65533;@&#65533;0&#65533;8[V&#65533;i&#65533;t@L&#65533;&#465;\&#1621;&&#65533;&#65533;!&#65533;!f&#65533;&#65533;8\K&#1555;&#65533;&#65533;a&#65533;&#1355;&#657;~2&#65533;K&#65533;&#65533;u'&#65533;&#65533;&#65533;&#65533;o&#65533;&#65533;C&#65533;&#65533;'&#65533;q&#65533;&#65533;3&#65533;xn&#65533;9&#65533;pn'&#65533;&#65533;xZH&#65533;S&#65533;'&#65533;&#65533;&#65533;h&#65533;&#65533;&#65533;h&#65533;&#65533;6&#65533;&#65533;&#17752;&#65533;&#65533; &#65533;[+6)&#65533;&#65533;&#65533;"&#65533;L&#65533;&#65533;x&#65533;&#65533;&#65533;O&#65533;z1&#65533;S4X&#65533;9F&#65533; @&#65533;\&#65533;q\&#65533;1&#1569;1&#65533;&#1351;&#65533;&#65533;JU&#65533;~6&#65533;\3&#65533;&#65533;F&#65533;3C&#2434;7&#65533;2&#65533;=!vT&#65533;&#65533;0&#65533;&#65533;Yb&#65533;&#65533;&#65533;&#1561;&#65533;@&#65533;&#65533;&#65533;L&#65533;&#65533;&#65533; io&#65533;)&#65533;&#65533;h&#65533;&#65533;Q&#65533;&#65533;&#65533;{&#65533;4E&#65533;W&#65533;U&#65533;sv&#65533;&#65533;hy&#65533;<&#65533;XuH&#65533;&#65533;&#65533;&#65533;&#65533;B&#65533;%y&#65533;&#34500;c&#65533;)&#65533;&#65533;&#65533;&#65533;1&#65533;7&#65533;&#1256;&#65533;J&#65533;&#65533;&#65533;)),&#65533;&#65533;&#65533;&#65533;&#65533;&#625;~?'c&#65533;&#65533;&#65533;:uy&#42582;6&#65533;&#65533;&#65533;&#65533;&#65533;&#65533;B'Jh&#65533;&#65533;a<&#65533;o;&#65533;'&#65533;&#460;&#65533;)&#65533;&#65533;H&#65533;#) &#65533;&#65533;&#1096;T&#65533;3&#65533;D&#65533;&#65533;&#65533;&#65533;L&#65533;&#65533;&#65533;&#65533;;S%&#65533;&#65533;&#65533;s&#65533;}.&#1311;ti&#65533;Vz&#65533;&#65533;Y&#65533;:1.&#65533;&#65533;X&#65533;&#1337;&#65533;&#856;&#65533;&#1976;&#65533;+&#65533;I2&#65533;T&#65533;lJ&#65533;k&#65533;&#65533;@8iLzC8&#65533;J&#65533;	&#65533;&#65533;&#65533;'&#65533;B&#65533;yn&#65533;&#1054;X&#65533;&&#65533;&#65533;v&#65533;&#65533;&#65533;9GY&#65533;@&#65533;tb&#65533;&#65533;&#65533;&#65533;C!9tGz&#65533;&#65533;&#65533;&#1638;&#65533;&#678;&#65533;JH&#65533;0&#65533;&#65533;&#65533;!&#65533;BET9&#65533;K3&#65533;:&#65533;X&#65533;u&#65533;&#65533;&#65533;&#471;&#65533;:&#65533;&#65533;Y=&#65533;m6&#296;&#65533;:&#65533;&#65533;&#65533;G&#65533;&#65533;C&#65533;&#65533;&#65533;	D<&#65533;&#65533;&#170;&#65533;&#65533;2&#65533;J&#65533;H&#65533;a&#65533;&#65533;&#65533;&#588;%&#65533;a&#65533;&#65533;y&#65533;a&#65533;&#65533;!&#65533;A&#65533;`5&#65533;a&#65533;-&#65533;&#65533;r&#65533;&#65533;6&#65533;&#65533;&#65533;&#65533;!t&#65533;&#65533;&#65533;r&#65533;&#65533;&#1710;&#60068;+c)&#65533;f&#65533;&#65533;
<S&#65533;tj&#65533;^th@G&#65533;&#65533;
;-&#65533;&#65533;x&#65533;&#65533;2&#65533;&#25425;:z#&#65533;[&#65533;&#65533;&#65533;&#65533;(&#65533;2&#65533;&#46499;&#65533;&#65533;&#65533;&#1128;Y&#65533;s
	&#65533;2a(&#65533;&#65533;&#65533;A\&#65533;&#65533;&#65533;&#65533;dI;&#65533;J+&#65533;&#65533;.K&#65533;&#65533;&#65533;&#65533;Z&#65533;9j[6;&#65533;&#65533;&#1444;&#44456;n&#65533;K2&#65533;MD&#65533; [&#65533;&#65533;&#65533;&#65533;&#65533;J&#65533;&#65533;)&#221;,&#26676;%&#65533;&#65533;&#65533;D&#65533;&#65533;&#65533;6+&#65533;&#65533;1{R&#65533;~&#65533;&#65533;Cf&#65533;&#65533;&{&#65533;&#65533;y-&#756;h&#65533;&#65533;	&#65533;J&#65533;gqi&#65533;&#65533;&#65533;&#65533;&#65533;e&#65533;b&#65533;fw&#65533;&#65533;&#65533;zP&#65533;&#65533;&#65533;c{&#65533;&#65533;6&#65533;g&#65533;(&#65533;&#65533;&#65533;&#65533;&#65533;&#65533;&#560;&#1817;&#65533;&#65533;&#65533;dJ&#65533;&#65533;J) )&#65533;&#65533;2&#65533;&#65533;&#65533;P&#65533;'&#65533;$(&#65533;;&#65533;8&#65533;3&#65533;&#65533;&#31410;&#65533;{&#65533;&#65533;&#65533;&#65533;&#6374;&#65533;b&#736;JJoV&#65533;X&#65533;&#65533;<&#65533;v&#65533;:&#65533;:J'&#65533;>8&#65533;&#50874;&#65533;;&#65533;&#65533;Q&#65533;&#65533;&#65533;&#65533;&#65533;:&#65533;
&#65533;&#65533;&#65533;S&#65533;Z&#65533;~&#65533;&#65533;yK&#65533;+&#65533;&#65533;#U2&#65533;nK&#65533;&#65533;&#1789;&#65533;&#65533;;&#65533;&#65533;&#65533;&#65533;&#65533;&#65533;&#65533;*b&#923;&#65533;&#65533;zy&#65533;&#65533;s&#65533;&#65533;&#65533;&#65533;&#1532;/A\&#65533;[&#65533;&#65533;{&#65533;&#235;b"&#65533;&#65533;&#65533;&#1212;1&#65533;?&#65533;&#65533;8&#65533;&#65533;&#28283;&#65533;&#65533;&#65533;&#65533;&#65533;&#65533;&#65533;&#65533;&#65533;&#65533;&#1129;&#65533;&#1788;&#65533;g&#65533;L&#65533;9&#65533;&#65533;&#65533;&#65533;&#65533;&#65533;&#65533;&#65533;&#65533;&#818;&#65533;	&#65533;&#65533;W\&#760;&#65533;F&#65533;M&#65533;&#65533;
&#65533;.&#65533;&#65533;&#65533;&#1117;&#65533;Q&#65533;L&#65533;&#65533;&#65533;&#65533;&#65533;&#65533;&#65533;<&#65533;&#65533;&#65533;&#65533;&#65533;&#65533;&#65533;&#65533;z k&#65533;\zd{&#65533;>&#65533;&#65533;LB:&#65533;&#65533;A&#65533;7&#65533;&#65533;Jgi&#65533;&#65533;&#65533;&#65533;Z&#65533;&#65533;&#65533;&#65533;&#65533;t&#1787;&#65533;&#65533;;&#65533;&#65533;[\&#65533;f&#65533;Df&#65533;&#65533;b&#65533;&#65533;YL&#65533;&#65533;g&#65533;0&#793;,&#65533;O&#65533;
+&#65533;z&#65533;&#65533;&#65533;k&#65533;o&#65533;&#448;&#65533;x&#65533;&#65533;&#26356;&#65533;&#65533;y&#65533;  !&#65533; H ,   &#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65533;&#410;&#65533;&#65533;&#709;&#65533;&#65533;&#65533;&#65533;&#65533;&#65533;&#65533;&#65533;&#617;&#1618;&#65533;&#65533;&#65533;&#65533;&#65533;&#65533;&#65533;&#65533;&#65533;&#65533;&#65533;&#65533;&#65533;&#65533;&#1538;&#65533;&#65533;&#65533;&#65533;&#65533;&#65533;&#65533;&#65533;&#1858;&#65533;&#65533;&#65533;&#65533;&#65533; &#65533;&#65533;[&#65533; >C&#65533;&#307;&#496;&#65533;&#199;&#65533;&#65533;5Z8hY6u!Y&#65533;&#65533;&#65533;&#463; &#65533;4T&#1049;&#65533;&#65533;&#65533;,&#65533;[&#65533;2%&#65533;&#65533;&#65533;P&#65533;L5R&#65533;:B5C&#65533;&#65533;&#65533;SV&#924;&#65533;,&#65533;&#1302;&#65533;&#65533;&#1123;&#65533; Dh&#65533;p&#65533;I&#65533;A&#65533;R&#65533;I&#65533;&#65533;&#65533;{8+*X4#F&#65533;&#65533;&#65533;&#65533;&#65533;&#628;A&#65533;1&#65533;&#65533;&#65533;&#65533;&#65533;p&#65533;&#65533;&#65533;%&#65533;&#65533;i&#1595;]&#1126;&#1883;&#65533;f&#1535;92&#65533;&#65533;-`&#65533;1&#65533;&#65533;;&#65533;&#65533;c&#65533;&#881;{&#65533;&#65533;_&#428;&#65533;o&#2031;&#65533;8Fm&#65533;t&#40137;&#65533;&#65533;&#65533;&#65533;&#65533;&#65533;&#65533;&#496;cO&#65533;g&#65533;&#65533;&#779;&#65533;.5&#65533;A&#65533;&#65533;&#1241;&#65533;y&#65533;&#65533;&#65533;&#65533;(Wn&#65533;3qe&#65533;&#65533;&#65533;M-&#65533;&#65533;&#65533;h&#65533;l&#65533;^M<&#65533;`&#65533;&#65533;&#65533;G0}3gx&#65533;1&#65533;[&#65533;o &#65533;&#65533;&#65533;&#65533;s&#65533;&#65533;&#65533;&#65533;&#65533;~&#65533;&#65533;\&#1605;&#65533;&#65533;~&#65533;h&#1054;}e5&#65533;&#65533;&#476;Y&#65533;&#65533;&#65533;R&#65533;i&#65533;x&#65533;-w\f	&#65533;W!k|&#65533;&#65533;$&#65533;&#65533;J&#65533;Fu&#65533;Y|&#65533;&#65533;U&#65533;Y&#65533;%&#65533;|&#65533;&#65533;&#65533;r&#65533;%P&#65533;h&#65533;&#359;&#65533;@&#65533;@&#65533;&#65533;[o&#473;&#65533;&#65533;&#65533;&#65533;&#65533;}&#65533;&#65533;f&#65533;1&#65533;&#65533;&#65533;TVI	&#65533;&#65533;&#65533;&#65533;&#65533;r&#65533;c&#65533;>&#65533; &#65533;7&#65533;&#65533;&#65533;x&#65533;&#65533; &#65533;&#65533;F&#65533;r	&#65533;&#65533;D&#65533;Y&#65533;x &#65533;c&#65533;~'&#65533;&#65533;1y&#65533;]@Yi&#65533;ei_&#65533;&#65533;&#65533;&#65533;f"&#65533;i &#65533; &#65533;
&#65533;Y&#65533;p"&#65533;&#65533;&#65533;&#65533;	&#65533;&#65533;%&#65533;)&#65533;&#65533;&#65533;&#65533; y&#65533;&#65533;hZ&#65533;J5&#360;aS"j&#65533;&#65533;%&#5467;MiE&#65533;&#65533; (0&#2031;`&#65533;
&#65533;cbj&#65533; &#1808; &#65533;B&#569;)s&#65533;*&#65533;&#65533;?&#65533;&#2000;&#1266;j,&#65533;&#65533;&#65533;&#65533;Yy&#65533;:&#65533;D&#1898;.&#65533;Q&#65533;x&#65533;&#65533;q&#65533;&#65533;&#65533;&#65533;&#65533;&#65533;D&#65533;&#14636;.'f&#65533;&#65533;&#65533;:&#18775;&#65533;&#65533;&#65533;|&#65533;F+D&#65533;;X&#65533;&#65533;&#134;wa&#65533;&#65533;%&#65533;&#65533;&#65533;y&#65533;)B:&#65533;&#65533;&#65533;&#65533;&#65533;8w{&#65533;j&#65533;&#65533;&#65533;6&#65533;m7x&#738;&#65533;&#65533;^&#65533;@&#65533;@&#65533;[&#65533;@D&#65533;i&#65533;&#65533;&#65533;&#65533;&#65533;&#65533;&#65533;&#65533;&#65533;&#65533;&#65533;,||&#65533;&#65533;&#65533;&#65533;E&#65533;c&#65533;,&#65533;.&#65533;T&#739;&#65533;I&#65533;w2&#65533;&#65533;6l&#65533;3-&#65533;&#65533;2&#65533;-'&#65533;&#65533; d&#65533;&#65533;&#65533;B&#65533;&#65533;&#65533;&#65533;r&#65533;@-&#65533;&#65533;&#65533;&#65533;&&#65533;&#65533;&#65533;5"(U-x5&#65533;&#65533;&#65533;&#65533;Z&#65533;&#65533;4&#65533;&#65533;&#65533;'&#65533;&#65533;;&#65533;l0&#65533;7(&#65533;@&#1880;&#65533; r;&#65533;&#758;&#65533;?&#65533;&#65533;v&#65533;B,&#65533;&#65533;`&#65533;Im&#65533;&#65533;z&#65533;7r&#65533;&#65533;&#65533;&#1292;&#65533;4&#65533;&#65533;&#65533;d&#65533;&#65533;s&#65533;&#65533;N&#65533;)&#65533;	&#65533;r&#65533;&#65533;|&#65533;&#65533;&#65533;+&#65533;&#65533;&#65533;*&#65533;&#65533;5 &#65533;&#65533;?6[&#65533;&#65533;+&#713; &#65533;&#65533;m_&#65533;&#65533;Qj&#65533;&#65533;&#65533;&#65533;&#65533;&#65533;"&#65533;&#65533;&#65533;&#65533;s&#65533;]+&#65533;&#65533;&#65533;&#65533;c&#65533;&#65533;1|&#65533;&#65533;GK&#65533;&#65533;&#65533;&#1651;&#65533;&#65533;&#65533;&#65533;e&#65533;&#65533;JX&#65533;&#65533;&#65533;&#65533;&#65533;&#65533;-Sk&#65533;&#1807;&#65533;E4g5&#65533;R&#65533;&#65533;\&#65533;*&#65533;)&#65533;MBOkW]R&#65533;&#65533;&#61731;&#65533;&#65533;K&#65533;&#65533;(&#353;&#65533;e&#65533;&#65533;&#65533;&#65533;c-*&#65533;lt &#65533;Ad&#65533;&#65533;  &#65533;' &#65533;&#65533;l&#65533;c &#65533;&#65533;&#65533;,&#65533;&#65533;YE3[&#1670;$A8&#65533; &#65533;1&#65533;&#65533;&#65533;&#1310;&#65533;AE+[)!
&#65533;h
&#1748;L=&#65533;&#65533;&#65533;&#65533;&#65533;D&#65533;&#65533;{9D&#65533;&#65533;&#65533;&#65533;C2,h&#65533;&#65533;&#65533;&#65533;&#65533;&#65533;\&#65533;`&#65533;&#65533;N&#65533;&#65533;&#65533;&#1867;&#65533;> &#65533;&#65533;&#65533; &#65533;)Q&#65533;B&#65533; &#65533;&#65533;V#H&#65533;&#65533;>&#992;&#65533;ZRD&#65533;N&#65533;P&#65533;W&#65533;&#65533;E&#65533;&#65533;q&#65533;r3&#65533;&#65533;'W&#65533;Gv}z\&#65533;&#65533;&#65533;&#65533;qW<&#65533;&#65533;&#65533;$&#65533;&#65533;&#774;3&#65533;V&#65533;&#65533;&#353;&#65533;&#65533;M&#65533;&#65533;g2(&#65533;Lm%&#65533;&#65533;fD&#65533;&#65533;&#65533;)&#65533;Um&#65533;&#65533;pi&#65533;G
&#65533;Tu&#65533;\&#65533;.&#65533;&#65533;!V&#65533;L&#65533;: &#65533;&#65533;&#65533;&#65533;Smjr&#65533;&#65533;S)&#65533;,
&#65533;r&#65533;+&#1971;&#65533;g&#65533;&#65533;l&#65533;&#65533;&#1171;2;&#65533;&#65533;f&#65533;.#&#65533;Lh>&#65533;I&#65533;w&#65533;J3`&#65533;&#65533;!&#65533;&#65533;giY&#65533;C`34<"&#65533;sN&#65533;+&#65533; @&#65533; &#65533;h&#65533;&#65533;$&#65533;&#65533;&#65533;&#65533;&#65533;&#65533;[&#65533;&#65533;&#65533;&#65533;&#65533;
a&#65533;&#65533;z&#65533;#!&#847;&#65533;t&#65533;&#65533;p&#65533;&#65533;&#65533;&#65533;&&#65533;2&#65533;B&#65533;8&#65533;:L&#65533;Z&#65533;N:&#65533;&#65533;&#65533;&#65533;*&#65533;A&#65533;y&#65533;t&#65533;&#65533;M
p &#65533; @c|&#65533;tM&#65533;|`FV&#65533;&#65533;&#65533;&#65533;GI&#279;&#65533;|&#65533;6L&#65533;Ofn&#65533;gn&#65533;&#65533;KM&#65533;[&#65533;&#65533;&#65533;&#65533;,D&#65533;&#1052;&#65533;N&#65533;)l&#65533;&#65533;!&#65533;&#65533;Y&#65533;&#65533;&#65533;7&#65533;i&#65533;o&#65533;&#65533;&#65533; &#65533;k&#65533;@&#65533;&#65533;5&#65533;&#1168;D^&#65533;t0&#65533;&#65533;&#854;&#65533;&#65533;SF&#37161;&#65533;n&#65533;@&#65533;+N_&#65533;C&#65533;&#65533;F&#65533;6Eml&#65533;&#65533; #&#65533;&#65533;q&#65533;&#65533;*&#65533;&#65533;&#1400;e&#65533;q3&#65533;J&#65533;	&#65533;&#65533;`&#65533;1 A$P&#65533;&#65533;&#1685;q&#65533;u\g+C!&#65533;&#65533;ar,x&#65533;
&#65533;B&#29330;~a2X&#65533;Q&#1272;	}&#65533;]&#65533;&#65533;>&#65533;&#591;:&#65533;.&#65533;W&#65533;]&#65533;hB&#65533;,&#65533;tM&#65533;-c&#65533;&#686;g&#65533;$f&#1202;&#65533;&#65533; &#65533;-&#65533;J&#65533;D>&#65533;g&#65533;&#65533;)&#65533;&#65533;E&#65533;Dz&#65533;xg&#65533;&#65533;5&#65533;&#65533;&#65533;-&#65533;k\&#65533;a&#65533;? |;&#65533;&#65533;\&#65533;Ds>&#65533;%&#65533;YU&#65533;&#65533;:;4&#65533; +I&#65533;3&#65533;&#65533;L&#65533;v&#65533;&#65533;6"|&#65533; g-@&#1250;:)~&#65533;&#54831;&#65533;Xk#\L1&#65533;fp&#65533;&#65533;&#65533;&#65533;kS&#65533;^&#65533;^g&#65533;&#1232;&#65533;&#65533;>&#65533; &#65533;&#65533;
S`F}&#65533;&#65533;tq&#65533;&#65533;3&#65533;&#65533;&#65533;&#65533;&#65533;&#65533;&#65533;>L&#65533;X&#65533;H&#65533;S&#65533;&#65533;_&#65533;&!&#65533;rw+M&#65533;&#65533;&#65533;&#65533;Fj&#65533;&#65533;x&#65533;f&#65533;Q}4E&#65533;&#65533;;&#65533;Fo]&#65533;OPZ_&#65533;&#65533;L%@&#1262;"h&#65533;j&#65533;`&#65533;`&#65533;&#65533;U&#65533;&#65533;&#65533;;i&#65533;d&#65533;&#65533;&#65533;&#1184;.&#65533;&#65533;&#65533;&#1755;&#65533;&#65533;&#65533;&#65533;&#65533;&#65533;Q k!A&#65533;&#65533;-&#65533;&#65533;&#65533;&#65533;&#307;m@&#65533;&#65533;}&#65533;&#65533;n&#65533;&(&#65533;&#65533;&#65533;&#65533;@&#65533;a&#1882;Q&#65533;[&#65533;&#65533;&#65533;(v&#65533;&#65533;1&#65533;&#65533;&#65533;h&&#65533;I&#65533;)'&#65533;d&#65533;i&#65533;&#65533;&#1970;&#65533;&#65533;&#65533;|&#65533;ai&#65533;&#1248;s&#65533;&#65533;,+&#65533;&#65533;I|&#65533;&#65533;
&#65533;;&#65533; &#65533;F9&#65533;&#65533;&#65533;.'s&#65533;3&#65533;&#811;G f&#65533;|&#65533;&#65533;g)&#65533;}L&#65533;&#65533;&#65533;E&#65533;T&#65533;&#65533;&#65533;8`&#65533;okfVp7&#65533;w&#65533;&#65533;&#65533;\&#65533;&#65533;6&#65533;&#65533;n^Os&#65533;&#1779;
&#65533;&#65533;&#65533;&#65533;&#65533;&#65533;&#65533;  &#703;c&#65533;&#65533;9&#65533;#&#65533;H&#65533;ci&#65533;&#65533;&#65533;&#65533;&#65533;&#65533;&#65533;&#65533;&#65533;&#65533;U&#65533;&#65533;&#65533;Mv>&#65533;t&#65533;>&#65533;&#65533;n:&#65533;&#65533;&#65533;&#65533;&#65533;w&#65533;&#65533;&#65533;>&#1103;u&#65533;&#65533;&#65533;0o&#65533;&#65533;<0&#47405;&#65533;i\&#65533;X&#1017;&#65533;&#65533;&#65533;&#65533;g&#65533;%&#65533;{p&#65533;&#65533;&#65533;&#65533;&#65533;,!&#65533;z&#65533;&#1748;&#65533;&#413;&#65533;&#37439;&#65533;&#65533;&#65533;&#65533;K&#65533;GD;&#65533;&#65533;&#65533;&#65533;8u#&#65533;d&#65533;T9&#65533;x&#65533;&#65533;&#65533;x&#65533;&#65533;&#65533;&#65533;d&#65533;jO&#65533; &#65533;&#65533;8&#65533;&#65533;&#1998;k&#65533;I&#65533;&#65533;&#65533;
T&#65533;n&#65533;&#65533;E&#65533; uZb&#65533;&#65533;&#65533;|`#@&#65533;&#65533;Z_&#65533;z&#65533;&#65533;&#699;&#65533;9-H&#65533;&#65533;F 70!&#65533;{&#65533;&#65533;&#65533;E)E&#65533;8&#65533;&#65533;='&#65533;a&#65533;Ve&#65533;&#65533;dm&#65533;&#65533;_&#65533;&#65533;;r}&#65533;!; @$&#65533;b~ &#65533;$&#65533; + z&#65533;&#65533;&#65533;z&#65533;&#65533;5&#65533;R&#65533;*>&#65533;~&#65533;7&t&#65533;&#65533;&#65533;&#65533;)>&#65533;&#65533;*,Rj[&#65533;P~&#65533;q1&#65533;&#65533;4/hB:&#65533;6&#65533;&#65533;J<&#65533;|&#65533;&#65533;&#65533;&#65533;V`6P&#65533;u&#65533;&#65533;&#65533;&#65533;&#65533; &#65533;&#1990;@ &#65533;&#65533;1  @&#65533;&#65533;&#65533;W&#65533;&#65533;&#65533;&#711;e&#65533;ae'&#65533;xO&#65533;^E&#65533;&#65533;)&#65533;&#65533;W&#65533;a&#65533;&#65533;&#65533; &#65533;q&#65533;&#65533;k@&#65533;BxF&#65533;&#65533;6Q&#65533;V6&#65533;r/&#65533;-	(&#65533;&#65533;&#65533;a&#65533;j!e&#65533;&#65533;&#65533;&#65533;!\&#65533; 0 ~&#65533;5&#65533; cEX&#65533;1 &#65533;&#65533;&#65533;0&#65533;&#65533;&#65533;&#65533;fv&#65533;V/w&#65533;8NF8 YOGO&#65533;r)&#65533;4&&#65533;t&#65533;&#65533;&#65533;i&#65533;E&#65533;&#65533;&#520;&#65533;&#65533;P UA6o&#65533;vD&#65533;B&#65533;G&#65533;&#65533;9k&#201;&#65533;&#65533;&&#65533;B&#65533;SW&#65533;&#65533;w})&#65533; c&#65533;&#65533;&#65533;&#65533;\7R!&#65533;^&#65533;&#65533;&#65533;y1&#65533;#&#65533;*&#65533;&#65533;*@&#65533;yK&#65533;j&#65533;Sy\&#65533;-`V&#65533;&#65533;p&#65533;Qd'<&#65533;dL&#65533;$E&#65533;T&#65533;H&#65533;&#65533;B&#65533;&#65533;&#65533;&#65533;s@BN&#65533;4H&#65533;&#65533;@&#65533;&#65533;&#65533;]j&#65533;$&#65533;ei\f&#65533;\7&#65533;}&#65533;&#65533;Pj&#65533;&#65533;&#65533;_&#65533;20 &#65533;0\4A'@"&#65533;@&#65533;F&#65533;&#65533;&#65533;e6F&#65533;&#65533;&#65533;a&#65533;SJ&#65533;C&#65533;&#65533; &#65533;&#65533;gN&#65533;&#65533;&#65533;&#65533;\&#65533;
&#65533;Ql&#65533;3&#65533;&#65533;D'eRCLW{&#65533;&#1088;z&#65533;e/b}"?)-&#65533;&#65533;&#65533; &#65533;&#65533;I&#65533; &#65533;"&#65533;&#65533;&#65533;&#65533;&#65533; .&#65533;0 &#65533; \&#65533;&#65533;o&#65533;a1CV&#65533;S&#65533;B&#65533;Q&#872;=)	9kSi&#65533;>&#65533;'FfY&#65533;&#65533;$&#65533;6!&#65533;H&#65533;(&#65533;:t&#65533;b&#65533;&&#1782;/&#65533;QX&#65533;e&#65533;A&#65533;&#65533;A;&#65533;&#65533;&#65533;&#65533;{7	&#65533;P&#65533;AT&#65533;&#65533;&#65533;&#65533;{%&#65533;(&#65533;&#65533;m+&#65533;L&#65533;&#312;p&#65533;39DK&#753;*&#65533;,&#65533;H>x&#65533;&#65533;9Ne.&#452;&#374;hs2$G&#65533;&#65533;w)F&#65533;!c&#65533;_d&#65533;/V%M&#65533;A&#65533;&#65533;	F&#65533;&#65533;B'&#65533;y0&#65533;[&#65533;&#65533;hY?Yzi&#65533;1&#65533;c&#65533;V&#65533;&#65533;~&#65533;)$&#65533;&#65533;M&#65533;"6:O&#65533;&#197;&#65533;ap&#65533;ik&#65533;&#65533;7bf&#65533; &#65533;F&#65533;B &#65533;[&#65533;p&#65533;2o&#65533;bu{&#65533;+_&#65533;&#65533;&#65533;&#65533;&#65533; mY&#65533;%"d?&#65533;&#65533;&#65533;&#65533;&#65533;&#65533; 0 "&#65533;&#921;I&#65533;(\&#1848;y&#65533;&#65533;z&#65533;&Q&#65533;?:3&C&#65533;O&#65533;5C&#65533;&#65533;-&#65533;r&#65533;&#65533;&#65533;&#65533;1&#65533;#&#65533;b&#65533;&#65533;Au&#65533;A&#65533;&#65533;v@&#65533;E!`&#65533;I?&#65533;6&#65533;p&#65533;&#65533;&#65533;&#65533;kmaoA-p&#65533;&#65533; &#65533;y	&#65533;&#65533;&#65533;@FI*&#65533;&#65533;&#65533;\8X  @&#65533;&#65533;F&#65533;A&#65533;r@b	'&#65533;D&#65533;T#&#65533;s:&#65533;Q&#65533;Wd&#65533;E&#65533;T<&#65533;ofc!&#65533; !HY&#65533;&#65533;&#65533;&#65533;&#65533;z&#65533;&#65533;&#65533;&#65533;PP&#65533;&#65533;&#65533;(&#65533; '&#65533;&#65533;H}pZ&#65533;&#65533;&#65533;&#65533;&#65533;&#65533;/h&#65533;Gg&#1234;t5N&#872;&#65533;&#65533;&#65533;&#65533;&#65533;&#65533;&#65533;&#65533;j&#65533;&#65533;;
&#65533;*&#65533;&#65533;KVJu&#65533;&#65533;6"&#65533;\HzN&#65533;&#65533;&#670;V:&#65533;`rB&#65533;&#65533;&#65533;&#65533;&#65533;+&#65533;&#65533;@x&#65533;tBBN8&#65533;&#65533;R2&#65533;&#65533;Y&#65533;&#65533;&#65533;&#65533;&#65533;T&#65533;&#65533;&#65533;xIb &#65533;UH&#65533;]T&#65533;eP1&#65533;&#65533;1P&#65533;&#65533;&#65533;"&#65533;&#65533;&#65533;&#65533;P&#65533;	&#65533;&#65533;"p&#65533;d&#65533; r&#65533; O0&#65533;$&#65533;7&#65533;=&#65533;&#65533;&#65533;&#65533;&#65533;)&#1734;I&#65533;6;&#65533;&#65533;&#65533;P'	0x4&#65533;d&#65533;&#65533;&#65533;~&#65533;&#65533;zfamE&#65533;&#65533; (`&#65533;&#65533;&#65533;&#1056;&#65533;&#65533;&#65533;&#65533;&#65533;&#65533;&#65533;P&#65533;&#65533;&#65533;u&#65533; &#65533;0#&#65533;&#65533;t0*)O&#65533;1&&#65533;&#65533;&#65533;C&#65533;&#65533;&#65533;wQ&#65533;
&#65533;2&#65533;%&#65533;@Ct&#1458;&#65533;	8C+Km&#65533;&#65533;&#65533;&#65533;+&#65533;&#65533;5&#65533;T&#65533;^4&#65533;&#65533;&#1637;&#65533;"~&#65533;W+ }N&e&#65533;BELhl&#65533;&#65533;8MwwJ#%&#65533;C({&#65533;&#65533;&#65533;c&#65533;4?&#65533;&#65533;&#65533;?
&#65533;67&#65533;3&#65533;P&#65533;&&#65533;&#65533;zg8&#65533;&#65533;&#65533;&#65533;&#65533;<qX&#65533;&#65533;<&#65533;e&#65533;d8O4&#65533;Y&#65533;I&#65533;&#65533;&#65533;&#65533;;	pQ&#65533;&#65533;&#65533;&#65533;&#65533;#z&#65533;,&#65533;&#65533;?6ubA&#65533;W&#65533;&#65533;[&#65533;&#65533;:&#65533;\S&#65533;&#65533;&#65533;}&#65533;&#65533;mr&#65533;B&#65533;>wT&#65533;&#65533;CO?Ek&#65533;Q&#65533;h[&#65533;&#65533;&#65533;B &#1485;&#65533;&#65533;;!&#65533;2v&#65533;,E&#65533;Eb,&#65533;&#65533;Y6&#65533;&#65533;&#554;c?)&#65533;jk&#65533;&#65533;TY&#65533;&#65533;&#65533;;q&#65533;$&#65533;&#65533;&#65533;&#65533;&#65533;<7&#65533;@t.I&#65533;&#65533;&#65533;C
&#65533;&#65533;$&#65533;j&#65533;9&#65533;&#65533;&#65533;&#65533;&#65533;5#Ui*&#1503;:&#65533;kp&#65533;t9A&#65533;&#65533;&#163891;&#65533;&#65533;&#65533;q[z&#65533;&#65533;q&#65533;&#65533;H
&#150;&#65533;&#65533;9&#65533;	&#65533;N3&#65533;)&#65533;&#65533;
&#65533;&#65533;&#65533;.4J[&#65533; j#&#65533;&#65533;:L&#65533;%mgei&#65533;s&#65533;d&#65533;&#65533;0&#65533;^&#65533;&#65533;&#65533;1&#65533;&#1595;[l&#65533;&#426;*gf&#65533;c&#435;'f&#65533;!(&#65533;"&#65533;&#65533;&#65533;x&#65533;1)&#65533;&#65533;"<&#65533;A&#65533;&#1259;kL&#65533;m`f)H&#65533;"&#65533;+;&#65533;C&#65533;&#65533; [:&#65533;.&#1681;&#65533;&#65533;Z1&#65533;&#65533;`&#65533;x-&#65533;&#65533;f&#65533;sy&&#65533;E&#65533;&#410;&#804;&#65533;&#65533;B&#65533;b$&#65533;!'&#65533;&#65533;&#65533;&#65533;31e&#65533;&#65533;iE^Z&#65533;H&#65533;&#65533;J&#65533;&#65533;&#565;&#65533;&#65533;Z	 4&#65533;w&#65533;m&#65533;WSMd5&#65533;V&#65533;,&#65533;I&#65533;$&#65533;_q&#65533;&#65533;&#65533;R&#65533;&#65533;&#65533;&#65533;&#65533;))d&#65533;&#65533;
s&#65533;&#65533;2[&#4482;ia} &#65533;&#65533;&#65533;1&#65533;I&#735;P+&#65533;o&#47245;&#65533;&#65533;I1[&#65533;&#65533;j&#65533;t&#65533;&#65533;U&#65533;&#65533;/&#65533;&#65533;'&#65533;q &#65533;&#65533;&#65533;&#65533;&#65533;&#65533;&#65533;&#65533;21&#65533;&#65533;&#65533;&#65533;f&#65533;&#65533;&#65533;m%&#65533;
&#65533;.?!Sr&#65533;&#65533; &#1081;&#65533;I&#1117;&#65533;2&#65533;&#65533;&#65533;&#65533;*&#65533;&#65533;&#901;C&#65533;&#65533;'&#65533;&#65533;K9g&#65533;@i&#65533;t&#65533;6h&#65533;&#65533;{-&#65533;1.&#65533;&#65533;q!yCp&#65533;&#65533;ww&#65533;&#65533;&#65533;n9&#65533;>&#65533;1&#65533;&#65533;&#65533;&#827;&#65533;&#65533;0%@&#65533;&#65533;K&#65533;&#65533;&#65533;P&#65533;)&#65533;/'U&#65533;&#439;&#65533;&#65533;W)k&#805;&#65533;&#65533;&#65533;&#65533;b&#65533;y'&#65533;&&#65533;#&#65533;&#65533;A&#65533;wL&#65533;4  o&#65533;y&#65533;H&#65533;a&#65533;$&#65533;&#1104;@&#1686;P(&#65533;&#65533;&#65533;-&#65533;"&#65533;&#1142;{ji&#1381;&#65533;L&#1463;&#65533;&#65533;:&#65533;&#65533;&#65533;	&#1608;&#65533;c&#65533;&#65533;!&#65533;A&#65533;@&#65533;=&#65533;R&#65533;g&#65533;&#65533;&#1325;&#65533;w&#65533;&#65533;&#1673;&#65533;&#65533;&#65533;&#65533;5&#65533; &#65533;&#65533;B$&#65533;&#1664;F&#65533;,p&#65533;&#65533;49&#1021;&#65533;&#65533;&#65533;l&#65533;=,`&#65533;- ]j&#65533;{G&#65533;$&#605;!&#65533;&#393;&#763;ZgU&#65533;u&#65533;V|&#65533;&#65533;DI&#65533; &#65533;&#65533;&#65533;(&#65533;&#65533;}&#65533;B&#65533;&#65533;IGD&#65533;)3&#65533;&#65533;"&#65533;&#65533;&#65533;&#65533;C&#65533;Pp&#65533;&#65533;&#65533;/&#65533;J&#65533;65&#65533;&#65533;&#65533;vvdE&#65533;&#65533;>&#65533;3n:
~&#65533;&#65533;q@X&#65533;P&#65533;$I3i &#65533;&#65533;&#438;t&#65533;&#1297;,r&#65533;&#65533;&#65533;&#65533;P&#65533;G)M9&#1475;d&#195;xpi&K<y*&#65533;k  c&#65533;&#65533;Q&#65533;&#65533; &#65533;&#65533;	&#65533;&#65533;	1&#65533;	'&#65533;y,d*w#&#65533;U0GCi*Gks&#65533;&#65533;&#65533;R&#65533;*&#65533;&#65533;;+~D&#65533;&#65533;,/&#28128;r&#65533;ThzM&#65533;&#65533;&#65533;&#65533;&#65533;Q&#65533;&#65533;`B &#65533;&#65533;&#65533;&#65533;cM&#65533;i&#65533;g&#65533;w]y.&#65533;&#65533;&#65533;0J&#65533;&#65533;&#65533;&#65533;&#65533;<&#65533;&#65533;4:&#65533;f&#65533;&#65533;*&#65533;&#65533;#&#1043;M&#65533;k&#65533;&#329;&#65533;&#65533;x&#1706;&#65533;`&#65533;	P&#1879;`&#65533;P&#65533;  Z*&#65533;&#65533;  G&#65533;5&#65533;&#65533;$&#65533;Y;&#65533;$+
r&#65533;^&#65533;&#65533;I&#65533;\P&#65533;n&#65533;&#65533;9&#65533;&#65533;H]&#65533;2&#65533;m#&#65533;&#65533;A&#1322;T&#65533;"&#65533;
&#65533;&#65533;&#65533; &#65533;K}#@&#65533; &#65533;&#65533;&#65533;&#65533;&#65533;&#65533;+@fO&#65533;&#65533;H&#65533;&#65533;&#65533;&#65533;&#65533;dh&#65533;&#65533;&#65533;&#65533;!&#65533;a&#65533;&#65533;&#65533;&#65533;NC3&#65533;Y&#65533;r&#65533;Eb&#65533;y&#65533;&#65533;&#65533;&#65533;&#65533;&#65533;&#65533;&#65533;&#65533;&#65533;N&#65533;pk&#65533;&#181;3`?2&#65533;&#65533;9&#65533;!:&#65533;&#65533;&#65533;&#65533;&#65533;&#65533;&#65533;"g&#65533;&#65533;^&#65533;8Dx&#65533;7&#65533;&#65533;F&#65533;&#65533;&#1857;~3Nm	&#65533;&#65533;&#65533;&#65533;&#65533;&#65533;T!&#65533;;&#65533;G1>2*.	0&#65533;2p&#65533;&#65533;f~\&#65533;CE&#65533;'b&#65533;&#65533;r&#65533;3&#65533;v&#65533;&#65533;&#65533;.1&#65533;*&#65533;&#65533;&#65533;0&#65533;&#65533;_o\&#65533;&#40642;&#65533;1An&#65533;&#65533;&#65533;`&#65533;k)&#65533;&#65533;f&#65533;2&#65533;&#65533;&#65533;&#65533;1@&#65533;b&#2042;&#65533;&#1575;4&#65533;p&#65533;&#65533; }&#65533;&#65533;&#65533;K&#65533;&#65533;-&#65533;&#65533;&#65533;
u&#65533;&#65533;4>&#65533;=M&#65533;gD&#65533;i&#65533;,r&#65533;&Mg&#65533;F{&#65533;&#65533;&#65533;&#65533;w/8&#65533;&#65533;&#65533;A&#65533;w&#65533;C#&#65533;AY&#65533;=&#65533;t&#65533;&#65533;&#65533;&#65533;&#65533;61&#65533; =&#65533;&#65533;p&#65533;Y!?&#65533;{&#65533;QpW&#65533;5dHLl|4&#65533;3)&#65533;&#65533;	(PC&#65533;V&#65533;?F&#65533;(W&#65533;&#65533;B&#65533;#&#65533;O&#65533;&#1330;7R2}P&#65533;+&#65533;&#65533;Y&#65533;&#65533;&#65533;&#65533;;&#65533;&#65533;&#65533;&#65533;&#65533; &#65533;!&#65533;&#65533;&#65533;&#65533;&#65533;  ??7&#65533;&#65533;&#65533;B&#65533;&#65533; &#65533;&#65533;&#65533;&#65533;&#65533;&#65533;&#65533;&#65533;&#65533;&#65533;&#65533;&#65533;&#65533;&#65533;&#65533;&#65533;&#65533;&#65533;&#65533;&#65533;&#65533;&#65533;&#65533;&#65533;&#65533;&#65533;&#65533;&#131;&#65533;&#65533;&#65533;
&#65533;&#65533;&#65533;&#65533;&#65533;&#65533;&#65533;&#65533;&#1181;&#65533;&#65533;&#65533;&#65533;&#65533;&#65533;&#175;&#65533;&#65533;&#65533;&#65533;&#65533;&#65533;&#65533;&#65533;&#65533;&#65533;&#1907;&#65533;&#40078;&#65533;&#65533;&#1685;&#65533; 7&#65533;&#65533;&#65533;hR&#65533;S)N&#65533;b&#65533;&#1467;&#65533;#J&#65533;&#65533;&#55204;&#65533;  K&#65533;&#65533;L&#65533;NE&#65533;JS&#65533;h&&#65533;&#1280;aE-"}&#65533;&#65533;&#65533;&#65533;\ @&#65533;&#65533;(&#65533;&#65533;&#991;@&#65533;&#65533;p&#65533;&#65533;&#1968;|&#65533;$M&#1671;&#65533; 2&#65533;&#65533;&#65533;tpe&#65533;T&#65533;d&#65533;&#693;&#65533;W&#65533;!&#65533;+B&#65533;h;&#65533;&#65533; A&#65533;&#65533;B"&#65533;&#65533;&#65533;&#24409;G&#65533;m&#65533;U&#65533;&#65533;&#65533;DxL&#65533;0&#65533;C&#65533;
&#65533;&#65533;&#65533;&#65533;&#65533;,9&#65533;I&#65533;&#65533;&#65533;T&#65533;&#65533;&#65533;,&#65533;*T&#65533;&#65533;5L&#65533;t&#65533;|&#65533;&#65533;)&#65533;aQ&#65533;N7@q&#65533;US&#65533;&#65533;&#65533;B&#1814;&#65533;&#65533;[X&#65533;&#65533;o&#65533;&#65533;&#65533;"&#65533;&#1253;#&#65533;&#65533;s0=X&#65533;]*P@Kg)w*&#65533;Y&#65533;&#65533;g&#65533;"&#1274;&#65533;&#65533;yCx&#65533;u&#65533;p&#65533;&#65533; I &#65533;wI&#65533;V&#1924;&#65533;&#65533;&#65533;&#65533;v&#65533;7&#65533;7&#65533;&#65533;v&#65533;y&#65533;&#65533;"4W&#65533;r&#65533;E&#65533; &#65533;-%Yv&#65533;E&#65533;&#65533;~&#65533;`&#1551;A&#65533;&#65533;&#65533;&#65533;$r&#65533;&#65533;6J1e
!&#65533;&#535; &#65533;&#65533;&#65533;&#65533;@
&#1320;&#65533;[\&#65533;&#65533;$&#65533;!-#&#65533;c&#65533;&#65533;< &#65533;iW&#65533; &#65533;&#65533;h7aPA.&#65533;"x&#65533;(P[w&#65533;&#65533;HJkw)fW&#65533;%&#65533;C`&#65533;&#65533; &#65533;&#65533;6&#65533;B&#65533;&#65533;&#65533;&#65533;1&#65533;R&#65533;=&&b&#65533;|&#65533;)&#65533;C&#65533;&#1619;&#65533;&#65533;&#803;&#65533;$&#65533;&#65533;&#65533;&#1181;&#65533;Ao&#65533;D&#65533;&#65533;v
p&#65533;&#65533;&#588;G&#65533;&#65533;(&#65533;&#65533;&#65533;r&#9835;&#65533;&#65533;&#65533;g&#65533;&#65533;Gn*&#65533;i&#65533;zBj&#1940;y&#551;H&#65533;&#65533;@&#65533;&#65533;&#65533;&#65533;&#65533;pK&#65533;&#65533;S&#65533;&#65533;&#65533;&#65533;b(5&#59404;It&#65533;2)&#65533;j&#65533;/&#65533;&#65533;c&#65533;"&#65533;&#65533;&#517; $&#65533;	n7T&#65533;c&#65533;&#65533;-&#65533;B/&#65533;D8&#65533;K&#65533;&#65533;8&#65533;&#65533;&#65533;E&#1099;&#65533;&#65533;&#65533;R&&#65533;&#65533;&#65533;	&#65533;j&#65533;&#65533;@&#65533;&#65533;&#65533;&#65533;-mI&#65533;x&#65533;&#65533;E&#65533;(]&#65533;:*&#65533;#&#65533;&#65533;&#65533;@&#65533;&#65533;{.6&#65533;&#65533;X2>&#65533;&#65533;2&#65533;&#65533;&#65533;&#65533;&#65533;O&#65533;&#65533;&#65533;&#65533;G&#65533;&#65533;&#65533;&#65533;&#65533;&#65533;
l&#65533;)-&#65533;b@&#65533;&#65533;'&#65533;%m&#65533;&#65533; &#65533;3&#65533;Pc &#39441;&#65533;&#65533;&#65533;Y&#65533;`~&#65533;&#65533; &#65533;&#65533;&#65533; @z,&#65533;&#65533;cH&#65533;}&#65533;x&#65533;9kCm&#65533;&#65533;&#65533;&#65533;m&#65533;&#1162;C&#65533;&#65533;plK&#65533;&#65533;&#65533;-&#65533;0&#65533;Qm&#65533;&#65533;&#65533;!&#65533;pn&#65533;,	2&#65533;a&#65533;&#65533;	&#65533;
&#65533;&#65533;Y&#65533;	&#65533;	&#65533;5X&#65533;&#65533;&#65533;&#65533;&#65533;&#65533;&#65533;v!p7^&#65533;&#1805;G&#65533;$-&#65533;MQ&#65533;&#65533;?&#65533;d &#65533;u&#65533;l&#65533;&#65533;b&#65533;T&#65533;&#65533;t&#45995;&#65533;&#601;w&#65533;&#65533;L5U&#65533;&#65533;&#65533;&#65533;&#65533;&#65533;@,`&#65533;r&#65533;&#65533;&#65533;&#65533;&#65533;j&#65533;&#65533;<;1&#65533;0&#65533;O&#65533;K&#65533;&#65533;&#65533;&#65533;&#65533;D1&#65533;le{O	&#65533;~ &#65533;E&#65533;Bv}&#65533;&#65533;&#65533;~jD&#65533;&#65533;Q.N&#65533;
&#65533;s&#65533;HPq&#65533; !3&#65533;&#65533;B&#65533;&#65533; &#65533;` &#65533;&#65533;W&#65533;~%&#65533;&#65533;&#65533;&#65533;&#65533;3&#65533;y&#65533;!&#65533; #g{&#65533;j&#65533;&#65533;~NKR&#65533;&#65533;1&#65533;&#65533;&#65533;*g&#65533;&#65533;y&#932;~&#65533;c&#65533;&#65533;&#65533;&#65533;b&#65533;&#65533;&#65533;&#65533;&#65533;Yo&#65533;&#65533;&#65533; O#D&#65533;2&#65533;g}&#65533;&#65533;&#65533;H&#65533;&#65533;
&#65533; &#65533;A&#65533;]V&#65533;.R&#65533;&#65533;5&#65533;&#65533;R&#65533;h&#65533;%eA.&#65533;+YRBh&#65533;&#65533;N&#65533;f) 8E&#65533;&#65533;&#65533;&#65533;&#65533;HZ&#65533;&#1433;&#65533;&#1130;&#65533;&#65533;)&#65533; P0&#65533;0h&#65533;u&#65533;"&#65533;&#65533;C&#65533;&#65533;&#65533;&#65533;i&#65533;&#65533;&#65533;m&#65533;&#65533;7A4&#65533;&#65533;&#65533;V)8&#65533;&#65533;&#65533;&#65533;7&#65533;H>(,yT&#65533;&#1097;&#65533;&#65533;G;&#65533;&#65533;&#65533;&#65533;A&#65533;DO)(&#65533; *PIWS&#65533;6&#65533;&#65533;&#65533;vB3&#65533;&#65533;,&#65533;?&#65533;!C-1&#65533;&#65533;@x&#65533;@
RC 'L&#65533;<&/&#65533;w&#65533;A&#65533;&#65533;k&#65533;&#65533;&#65533;xY? &#65533;&#65533; &#65533;1&#65533;R&#65533;&#307;&#65533;I&#65533;&#65533;
AE1+&#65533;d&#65533;88&#65533;q&#65533;&#65533;&#65533;)"&#65533;&#65533;m&#65533;X&#65533;&#65533;'W1&#65533;p&#65533;Cm&#65533;?\&#65533;	&#65533;P&#65533;E&#65533;!=U,&#65533;'&#65533;&#65533;gD&#65533;&#65533;&#65533;&#65533;I&#65533;S&#65533;&#65533; &#65533;9,.a	&#65533;!5&#65533;b &#65533;&#65533;&#65533;q+&#65533;0C&#65533;&#65533;&#65533;&#65533;&#65533;\'4&#65533; aa&#65533;&#65533;&#1733;&#65533;9T&.&#65533;|&#65533;	&#65533;V1"&#65533;&#65533;&#65533;&#65533;x&#65533;%&#22630;^Zt&#65533;&#65533;\@&#65533;
h&#65533;&#65533;"&#65533;N &#65533;&#65533;*yT&#65533;(&#65533;V&#65533;4&#65533;fde&#65533;ILKS&#65533;p&#65533;&#65533;5Z &#65533;&#65533;a&#1563;&#65533;h&#65533;&#65533;&#65533;&#65533;&#65533;YMB&#65533;&#674;&#65533;4&#65533;&#65533;!8zs)7$)\&#65533;a&#65533;E@&#65533;&#65533;I5&#65533;&#65533;&#65533;a&#65533;k XZ&#65533;&#65533;/&#65533;@IR&#65533;&)&#65533;~> &#65533;&#65533;VU&#65533;&#65533;&#65533;&#65533;&#65533;@L|+K&#65533;&#65533;~O!&#65533;I&#65533;&#65533;&#65533;Q&#65533;&#390;&#65533;c&#65533;hG;;H&#65533;1G&#65533;K]1&#1110;&#65533;&#65533;d &#65533;&#1763;z&#65533;&#345;&#55289;&#65533;;&#65533;&#65533;&#65533;r&#65533;D&#332;&#65533;#: N&#65533;Cm&#65533;&#65533;2c&#65533;O&#65533;&#65533;x&#65533;&#65533;o-&#65533;&#1201;D&#678;&#65533;&#65533;&#65533;5e&#65533;&#65533;z&#65533;K&#42133;&#65533;&&#1200;
>O&#65533;`&#65533;D&#65533;v&#65533;AXVO&#65533;&#65533;
Z77|`&#65533;&#65533;&#65533;&#65533;O&#65533;8&#65533;P&#65533;&#65533;&#65533;-@&#65533;&#65533;l&#65533;PTT&#65533;&#65533;>&#65533;&#65533;&#65533;&#65533;uNf&#65533;h&#65533;&#65533;&#65533;X&#65533;&#65533;&#65533;XU&#65533; `)&#65533;^w&#65533;&#65533;&#65533;[&#65533;&#65533;&#65533;P&#65533;"&#65533;	&#65533;x&#65533;;
&#65533;]S_f
P*&#65533;Q&#65533;&#65533;h&#65533;&#65533;&#65533;Xd&#65533;&#65533;g&#65533;$]&#65533;J^Z&#65533;-&#1721;&#65533;H"&#1371;&#1332;r&#65533;=&#65533;N&#65533;!&#65533;&#65533;&#65533;I&#65533;&#65533;)p#>@&#65533;&#65533;&#65533;`Ocq/>&#37449;&#65533;&#65533;&#65533;&#65533;L/2&#65533;h&#65533;&#65533;&#65533;&#65533;&#65533;K&#65533;&#65533;&#65533;Hf3&#65533;s&#65533;&#65533;&#65533;I&#65533;&#65533;*&#65533;&#65533;&#1670;&#65533;&#65533;&#65533;h&#65533;d&#65533;&#1024;&#65533;&#65533;&#65533;&#65533;&#65533;&#1339;~[&#65533;&#65533;&#65533;&#65533;^&#65533;t&#65533;&#65533;&#65533;&#65533;&#65533;6^&#65533;SK&#65533;*&#65533;-&#65533;&#54425;&#1211;&#65533;;&#65533;0&#65533;&#65533;&#65533;&#65533;*_B&#65533;0-x&#271;J&#65533;B&#65533;h`P61&#65533;e&#65533;&#65533;m&#65533;&#65533;E&#65533;[&#65533;&#65533;i\&#65533;&#65533;&#65533;&#65533;I&#65533;&#65533;&#65533;*B&#65533;C&#65533;W'	&#65533;d&#65533;N&#65533;&&#65533;cJ&#65533;?&#65533;&#65533;&#65533;5&#65533;&#65533;#z/&#65533;&#65533;&#65533;&#65533;&#65533;K&#65533;`jl&#65533;l!H&#65533;Gv&#65533;&#65533;&#65533;	6G&#65533;C)&#65533;&#65533; &#65533;&#65533;&#65533;jD^&#65533;&#65533;&#1319;4&#65533;?&#65533;&#65533;w
	&#65533;A&#65533;&#65533;$&#65533;&#65533;1&#65533;&#65533;&#65533;O&#65533;&#1441;W&#65533;&#65533;&#65533;&#65533;G&#65533;&#65533;PsE&#65533;-u&#65533;&#65533;&#65533;%&#65533;l&#65533;&#65533;&#65533;Td&#65533;$&#65533;-j &#65533;&#241;&#65533;&#218;i@~ &#65533;N`.&#65533;Qb&#65533;V rg&#65533;"&#1626;&#65533;&#65533;%vW&#65533;="f&#65533;H&#65533;&#65533;A&#65533;&#65533;&#65533;,E}\&#65533;S&#65533;C&#65533;}&#65533;*F7&#65533;{)&#65533;/&#65533;&#65533;x,&#1942;&#65533;&#65533;t&#65533; &#65533;&#65533;&#65533;{&#65533;0&#65533;&#65533;q&#65533;&#65533;LZS&#65533;&#65533;&#65533;'$YO&#65533;&#65533;&#65533;$8~&#65533;&#65533;s&#65533;cY&#65533;`&#65533;I&#65533;&#65533;&#1874;&#65533;&#65533;&#65533;o[u>&#65533;&#65533;&#65533;{&#65533;f\"Z&#65533;&#358;t0&#65533;&#65533;`t&#65533;1q&#65533;&#65533;&#65533;B&#65533;&#65533;/&#65533;K&#65533;&#1183;\&#65533;&#65533;&#65533;&#65533;H&#2016;&#65533;w6be!&#65533;T&#65533;p&#65533;&#65533;N&#65533;&#65533;WRswV&#65533;&#65533;yn&#65533;&#65533;&#65533;&#65533;W&#65533;A6@&#65533;G &#65533;p&#65533;&#65533;&#65533;do&#65533;i&#65533;&#65533;&#65533;PX&#65533;B\&#65533;&#65533;3&#65533;v&#65533;q 'P&#65533;z-&#65533;!&#65533;&#65533;!? 4&#65533;!D&#65533;&#65533;^&#65533;wL(&#65533;&#65533;	&#65533;&#65533;'7` &#65533;&#65533;^&#65533;&#65533;&#65533;&#65533;7G&#65533;&#65533;&#65533;&#65533;@\&#65533;6Hk&#65533;R1(&#65533;&#65533;&#65533;T&#65533;&#65533;&#65533;C9R0&#65533;&#65533;	&#65533;0Z&#65533;9&#65533;&#65533;h&#65533;&#24933;&#65533;1-ZCM&#65533;F
 3H_&#65533; &#65533;7&#65533;	&#65533;T0yAQ&#65533;nC&#65533;%b&#65533;2&#65533;oP&#65533;,&#65533;v&#65533;&#65533;_&#65533;@
.p%&#65533;k&#65533;j%J&#65533;DUKb&#65533;&#65533;N\C{G&#65533;V&#65533;&#65533;.d	P&#65533;:&#65533;h3}&#65533;8 tI&#65533;|&#65533;&#65533;$&#65533;@&#65533;E&#65533;>&#65533;s-V4&#65533;&#65533;,XC&#65533;=&#65533;&#65533;z&#65533;5>&#65533;0nChW&#65533;x2&#65533;&#65533;&#65533;L&#65533;&#65533;&#65533;!}&#65533;4&#65533;&#65533;0O"Po&#65533;Tui&#65533;PtU&#65533;
L&#65533;o&#65533;3 &#65533;&#65533;&#65533;"C/&#65533;=&#65533;S&#65533;"~&#65533;&#65533;&#65533;&#65533;&#65533;&#65533;&#65533;&#65533;&#65533;&#65533;rpH*&#65533;#&#65533;J.fP&#1120;?_BcH&#65533;&#65533;&#65533;&=&#65533;&#65533;5@&#65533;e`I&#65533;	i&#65533;0&#65533;&#65533;&#65533;&#65533;&#65533; &#65533;&#65533;0 &#65533;&#65533;&#65533;@x&#65533;Z&#65533;E&#65533;&#65533;L~5&#65533;b&#65533;&#65533;B&#1720;t&#65533;&#65533;s%&#65533; &#65533;&#65533;&#65533;&#65533;&#65533;MhR &#65533;&#65533;&#65533;&#65533;#&#65533;81;qg&#65533;&#65533;?&#65533;C&#65533;&#65533;)&#65533;&#65533;&#65533;&#65533;	&#65533;&#65533;&#65533;WNcnif=&#65533;bgE<PrxgY
&#65533;P
=&#65533;&#65533;v &#65533;-&#65533;h&#65533;q|&#65533;&#65533;&#65533;6&#65533;&#65533; &#65533;&#65533;4&#65533;&#65533;5PB.&#65533;&#65533;tr&#65533;#&#65533;p14	@&#65533;ez$.iE
&#65533;&#65533;	@2X&#65533;d7&#65533;&#65533;&#65533;P  &#65533;&#65533;&#65533;&#65533;&#65533;@!U	&#65533;&#65533;W	 k9-&#1649;1x&#65533;&#65533;q&#65533;<&#65533;&#65533;K&#65533;&#65533;	&#65533;&#65533;D&#65533;BT@&#65533;I&#65533;`;9\&#65533; &#65533;<&#1026;X&#65533;C&#65533;&#65533;&#65533;,&#65533;&#65533;&#65533;&#65533;&#65533;&#65533;YZ
6&#65533;x&#65533;N6e&#65533;&#65533;]-Pg&#65533;(&#65533;T&#65533;&#65533;&#65533;B_&#65533;q&#65533;g3
B&#65533;&#65533;2 /&#65533;f&&#65533;&#65533;&#65533;&#65533;%k&#65533;&#65533;\ht&#65533;y_&#65533;&#65533;&#65533;&#65533;YH$tu&#65533;&#65533;U2#Wr&#65533;&#65533;&#65533;P&#65533;(p&#65533;&#65533;O/&#65533;&#65533;&#65533;&#65533;&#65533;8v&#65533;&#65533;/&#65533;&#65533;%J&#65533;	&#65533;J7&#65533;G&#65533;%&#65533;_su&J]3F&#65533;&#65533;&#65533;&#65533;&#65533;&#65533;:&#65533;v3&#65533;h\&#65533;g&#65533;&#65533;&#65533;:&#65533;&#65533; &#65533;&#65533;&#65533;v&#65533;&#65533;&#65533;&#65533;	R&#65533;	&#65533;f=eH	9&#65533;f&#65533;&#65533;&#65533;&#65533;&#65533;&#65533;&#65533;&#65533;Qtu&#65533;
&#65533;P-p9&#65533;&#65533;&#65533;;
&#65533;&#65533;&#65533;>&#65533;&#1040;&#65533;`&#65533;H9,&#65533;&#1536;
  &#65533;c&#65533;f&#65533;&#65533;p&#65533;}&#1561;&#65533;b&#65533;&#65533;;&#65533;,&#65533;Wp&#65533;	=&#65533;m
&#65533;LT&#65533;&#65533;&#65533;x A&#65533;&#65533;&#65533;2E&#65533;J&#65533;&#65533;&#65533;&#65533;L&#65533;&#65533;/i.&#65533;_ST&#65533;z &#65533;&#65533;T&#65533;&#65533;=T1&#65533;o&#65533;&#65533;&#65533;9T&#65533;&#65533;&#1096;$&#65533;o&#65533;&#65533;&#65533;b&#65533;w )@&#65533;&#65533;z+&#65533;&#65533;VD/.&#65533;O&#65533;X?&#65533; `&#65533;E&#65533;5D&#65533;T&#65533;&#65533;<	y&#65533;&#65533;&#65533;KA^&#163;%'&#65533;?&#65533;+&#65533;&#65533;&#65533;&#65533;s&#65533;&#65533;&#65533;&#65533;&#65533; &#65533;z-`&#65533;R&#1450;&#65533;*&&#65533;Y$Yf&#65533;P; &#65533;&#65533;PY`&#65533;7P Ph&#65533;&#65533;!3fs&#65533;&#65533;&#65533;&#65533;f&#65533;PaSJB@#&#65533;&#65533;D&#65533;	&#65533;G:&#65533;&#65533;C&#65533;&#65533;&#65533;i&#65533;&#65533;Y&#65533;{&#65533;|
$&#65533;@p &#65533;&#15529;&#65533;
&#65533;sYkr&#65533;A;&#8681;Jb&#629;&#65533;&#65533;#&#65533;t&0&#65533;	&#65533;&#65533;&#65533;;&#65533;&#65533;InH&#65533;&#65533;&#65533;&#65533;&#65533;&#65533;&#65533;&#65533;5&&#65533;I&#65533;&#65533;u:&#65533;B<{Bf&#65533;^&#65533;``&#65533;*.&#65533;q&#65533;&#65533;&#65533;z2I&#1494;&#65533;6U&#65533;7&#65533;K&#65533;&#65533;y&#65533;&#65533;&#65533;o&#913;&#65533;&#65533;5&#65533;["k&#65533;&#65533;$z,&#1061;&#65533;&#65533;&#65533;0&#65533;q4F&#65533;T&f&#65533;`&#65533;&#65533;&#65533;&#65533;H&#1736;p&#65533;u&#65533;&#65533;)G &#65533;y&#65533;
&#65533;K&#65533;R3&#65533;d`e&#65533;z/&#65533;;&#65533;&#65533;0&#65533; '&#65533;&#65533;W&#65533;kc&#65533;4&#65533;&#65533;&#65533;j`Zt&#65533;P&#65533;_&#65533;^h&#65533;+	"&#65533;&#65533;&#65533;&#65533;*&#65533;&#65533;v(&#65533;+>&#65533;+&#65533;&#65533; u2&#65533;&#65533;+<	&#65533;S;e<&#65533;jyW&#65533;&#65533;Cz&#65533;Yk&#65533;&#65533;k&#65533;&#65533;&#65533;&#65533;&#65533;/&#65533;d&#65533;&#65533;b&#65533;&#65533;[&#65533;T"&#2116; &#65533;&#65533;&#65533;S&#65533;&#65533;+&#65533;h&#65533;u"&#65533;&#65533;&#65533;?
9>u&#65533;ei&#65533;C`&#65533;&#65533;&#65533;&#65533;M&#65533;&#65533;&#65533;&#65533;g&#65533;uE&#65533;g&#65533;&#65533;&#65533;&#65533;&#65533;&#65533;&#65533;&#65533;&#65533;.L&#65533;&#65533;#{&#65533;&#65533;sE&#65533;&#65533;&#1679;&#65533;&#65533;b&#65533;8	&#65533;L
&#65533;&#65533;x&#65533;&#1694;&#65533;E&#65533;r&#65533;&#65533;&#65533; &&#65533;&#65533;&#65533;&#65533;1{"&#65533;CB&#65533;&#65533;&#65533;&#65533;&#65533;&#65533;Fdv&#65533;?&#65533;&#1276;[tU&#65533;&#386;&#65533;5&#65533;&#65533;	 &#65533;&#65533;&#65533;6&#65533;&#65533;P&#65533;P+S$!&#65533;o&#1385;&#65533;&#65533;&#65533;R&#65533;&#65533;S&#65533;&#65533; Ti&#65533;&#65533;$w&#65533;(|&#65533;"?&#65533;&#65533;&#65533;4\6&#65533;9;0&#65533;&#65533;e&#65533;&#65533;&#65533;6&#65533;;O&#65533;P&#65533;&#65533;&#65533;0E&#65533;?&#65533;8[&#65533;&#65533;2&#65533;&#65533;>&#65533;&&#65533;&#65533;F&#65533;&#65533;&#65533;&#65533;&#65533;U&#65533; '&#65533;&#65533;$&#65533;;&#65533;7&#65533;8&#65533;&#65533;#&#65533;gT&#65533;&#65533;&#65533;&#65533;v&#65533;f&#65533;&#65533;&#871;B&#65533;9&#65533;&#65533;&#65533;	&#65533;!c! &#65533;&#65533;
j&#65533;&#65533;7&#65533;&#65533;&#65533;&#65533;&#65533;/&#65533;`X&#65533;&#65533;P&#65533;&#65533;&#65533;&#65533;)a&#65533;S^&#65533;&#65533;Pu&#65533;*D&#65533;&#65533;LM&#65533;}p&#65533;N=&#65533;.&#65533;&#65533;}&#65533;J&#65533;&#65533;@&#65533;{&#65533;U&#65533;'&#65533;KI&#65533;&#65533;&#65533;&#65533;3}A&#65533;&#65533;p&#65533;z&#65533;&#65533;&#65533;&#65533;r&#65533;UY&#65533;&#65533;&#65533;?&#65533;&#65533;&#65533;M&#65533;Y&#65533;\&#65533;&#65533;&#65533;&#65533;&#65533;&#65533;&#65533;@V&#65533;&#65533;Y&#65533;&#65533;&#65533;&#195;&#65533;&#65533; &#65533;\P&#65533;&#65533;&#65533;bB&#65533;&#65533;S&#65533;&#65533;	]fA&#65533;&#65533;&#65533;DQ=,&#65533;s&#65533;&#65533;z&#65533;P &#65533;&#65533;<&#65533;@&#65533; U&#65533;&#65533;eq
&#65533;&#65533;PzYXB&#65533;&#65533;&#65533;Ad &#65533;&#65533;&#65533;&#65533;&#65533;|&#65533;i&#65533;&#1267;&#65533;&#65533;&#65533;
&#65533;&#65533;$A&#65533;&#65533;1&#65533;&#65533;&#65533;'&#65533;&#65533;&#65533;7DrIeR *&#65533;&#1300;&#65533;qm pq&#65533;&#65533;&#65533;o&#65533;&#1643;brm&#65533;&#65533;"o&#65533;&#65533;&#65533;&#65533;&#65533;<&#65533;&#65533;A&#494;=Mv&#65533; &#369;&#65533;&#1504;r&#65533;]A&#65533;y &#65533;]&#65533;&#65533;8F&#65533;F*&#65533;&#1061;&#960;&&#65533;'&#65533;&#65533;N&#65533;&#65533;`!&#65533;&#65533;&#65533;B&#65533;&#65533;kJU&#65533;&#65533;&#65533;6&#65533;{.&#65533;7&#65533;&#65533;&#65533;&#65533;H&#1861; &#65533; &#65533;&#65533;m&#65533;}&#65533;&#65533;&#65533;&#65533;'@&#65533;w&#65533;w&#65533;&#65533;&#65533;TXh&#65533;&#65533;TV&#65533;&#65533;&#65533;0k&#65533;V=&#65533;`&#65533;[mo&#65533;'3&#1453;`P&#1279;&#65533;&#1861;Q&#1478;<&#65533;^&#65533;&#65533;&#65533;&#65533;&#65533;&#65533;0+AiT&#65533;&#65533;&#65533;rz a&#65533;&#65533;]&#65533;&#65533;@J&#65533;T&#65533;dJ&#65533;x&#65533;&#65533;N4&#65533;a&#65533;Dp&#65533;c$&#65533;&#65533;`iX&#65533;&#1698;&#65533;&#65533;&#65533;A	&#65533;&#65533;7`&#65533;}	&#65533;P.kM
&#65533;,&#65533;&#65533;&#65533;g&#65533;&#65533;<&#65533;&#65533;e&#65533;&#65533;&#446;&#65533;1[5&#65533;&#65533;48&#1995;j&#65533;!&#65533;&#65533;&#65533;&#65533;&#65533;&#65533;&#65533;&#65533;6p 	s23&#65533;H&#65533;X&#65533;&#65533;&#65533;&#65533;&#65533;@9&#65533;1g&#65533;&#65533;:`&#65533;'&#65533;&#65533;0i&#65533;sM3&#1855;2*@&#65533;%w&#65533;M^&#65533;G&#65533;&&#65533;&#65533;/x&#65533;[\&#65533;&#65533;&#65533;B&#65533;&#65533;&#65533;&#65533;&#65533;Iq&#65533;&#65533;&#65533; d&#65533;&#65533;&#65533;r(&#65533;c&#65533;~&#65533;;$&#65533;&#65533;L
&#65533;&#440;*&#65533;0&#65533;4 B&#501;&#65533;_&#65533;&#65533;&#65533;&#65533;&#65533;l&#65533;V&#65533;&#65533;G&#65533;.&#65533; &#65533;&#65533;&#65533;&#65533;&#65533;  <&#65533;&#65533;O&#65533;&#65533;x&#65533;&#65533;&#65533;&#24080;&#65533;&#65533;&#65533;t&#1329;&#65533;YY&#65533;+&#65533;7&#65533;}h4,]u&#65533;&#43148;wE&#65533;&#65533;}&#65533;"G&#65533;9M&#65533;&#65533;* D&#65533;6A2&#65533;w&#65533;BB&#65533;+@&#65533;Z&#65533;&#65533;
&#49472;&#65533;&#65533;&#65533;&#1053;y&#65533;L&#65533;&#65533;&#65533;&#65533;&#65533;&#65533;&#65533;&#65533;.>&#65533;&#65533;&#65533;a&#65533;&#65533;&w&#65533;&#65533;{=&#65533;&#65533;&#65533;Bb&#65533;&#65533;&#65533;&#65533;(&#65533;&#65533;&#65533;&#1712;&#65533;&#65533;&#65533;&#65533;&#65533;&#65533;&#65533;&#65533;&#65533; &#65533;@&#65533;k(&#2036;i#&#65533;&#65533;q&#65533;/"&#65533;&#65533;&#65533;O&#65533;x&#1808;&#65533;&#65533;iE&#65533;&#65533;g&#65533;&#65533;&#130;&#65533;*&#65533;&#65533; &#65533;i &#65533;_&#65533;O&#65533;z&#65533;&#65533;n &#65533;z _L&#65533;[16R30R&#1893;<-&#65533;nHS	&#65533;&#65533;&#65533;&#1386;&#65533;INW)E&#65533;f&#65533;&#65533;3&#65533;&#65533; Eag&#65533;&#65533;@&#65533;&#65533;&#65533;&#65533;&#65533;&#65533;~&#65533;<&#65533;&#65533;o3&#65533;&#65533; `&#65533;&#65533;&#65533;&#65533;!&#65533;N&#65533;S]&#65533;&#65533;F0&#65533;&#65533;&#65533;h&#65533;^mo	z&#65533;&#65533;WnNq &#1383;&#1608;@&#65533;Z&#65533;k:&#65533;&#64021;@&#65533;t&#65533;&#1273;&#65533;&#65533;U&#65533;=&#1600;n&#65533;8&#65533;&#65533;N[&#65533;&#65533;&#65533;2O$&#65533;&#65533;&#65533;#CA&#65533;NK&#65533;\&#65533;d "b&#65533;&#248;&#23805;]&#65533;&#65533; =&#65533;&#1259;O&#65533;&#65533;(&#65533;Q&#65533;&#65533;P3&#65533;&#65533;&#65533;&#65533;&#65533;Q&#65533;R&#65533;&#65533;&#65533;&#152726;g&#65533;e&#1702;&#65533;Du&#65533;&#823;`=`N|_/&#65533; .&#65533;&#65533;&#65533;&#65533;&#65533;&#65533;&#65533;&#65533;&#65533;&#65533;&#65533;*&#65533;&#65533;&#65533;&#65533;&#65533;&#65533;&#65533;.&#65533;&#65533;&#65533;&#65533;&#65533;  7	
?&#65533;&#65533;&#65533;7&#65533;	&#65533; &#65533;&#65533;&#153;&#65533;&#65533;&#65533;&#511;&#65533;&#65533;77BB&#65533;&#955;&#65533;&#480;&#65533;&#65533;&#65533;&#65533;&#65533;&#65533;,&#65533;&#65533;A&#65533;&#65533;&#65533;&#65533;&#65533;&#65533;"&#65533;&#65533;1+&#65533;&#65533;&#65533;&#65533;!&#65533;&#65533;&#65533;M5`B&#65533;&#65533;1&#65533;&#424;&#65533;<&#65533;&#65533;.g&#65533;&#65533;&#65533;&#65533;&#65533;&#65533;&#65533;(&#65533;&#65533;L&#65533;&#272;&#65533;Y+g	&#65533;&#65533;&#65533;&#65533;&#640;&#65533;&#65533;&#65533;&#65533;Z&#65533;&#65533;)~&#65533;
=&#65533; r&#1541;=5	z&#65533;3&#65533;&#1122;&#65533;q&#65533;T&#65533;&#65533;QN&#65533;&#65533;6z00&#65533;	&#1320;Q&#65533;B-\&#65533;b&#1452;&#65533;4~&#65533;&#65533; []&#65533;|-M*5&#65533;&#65533;n&#65533;-3&#65533;2&#65533;&#65533;j.&#65533;&#65533;<&#65533;-@&#65533;&#65533;"&#1401;&#65533;]&#65533;B1&#65533;J&#65533;L&#65533;&#65533;\J&#65533;&#65533;VN&#65533;x&#65533;gC1,&#65533;&#65533;CF&#65533;U&#65533;(&#65533;&#65533;VA[&#65533;&#65533;8&#652;&#65533;yP1&#65533;&#65533; D&#65533;V&#65533;e&#65533;&#65533;&#65533;&#65533;&#65533;&#65533;&#65533;Z&#65533;l&#65533;T&#65533;&#1081;0&#65533;D&#65533;	U&#65533;`&#65533;&#65533;&#65533;&#949;E&#65533;&#65533;4{&#65533;"&#65533;&#65533;&#65533;&#65533;&#65533;&#65533;4&#65533;&#1460;&#65533;&#65533;&#65533;`&#65533;b&#65533; -&#65533;&#65533;_C&#65533;&#65533;&#1425;&#65533;&#65533;&#65533;&#1944;&#65533;&#65533;|&#65533;JZ&#65533;Us@&#373;&#65533;&#65533;}(&#356;g&#65533;8a7(&#65533;&#65533;&|&#65533;&#65533;y&#65533;TG&#65533;r&#129;&#65533;'r&#65533;b&#65533;&#65533;a(&#65533; &#65533;r&#65533;]Ah&#65533; &#65533;&#65533;;&#65533;&#65533;)d5&#65533;,h&#65533;&#65533;&#65533;+&#65533;&#65533;u&#65533;&#65533;&#65533;&#65533;&#65533;|&#65533;&#65533;v&#65533;Z,Y&#65533;3&#65533;&#65533;(,D&#65533;&#65533;/v&#65533;Q&#65533;]&#65533;&#65533;&#65533;i&#525;&#65533;&#65533;	&#65533;t&#65533;&#166;(8j&#605;&#65533;&#65533;B&#65533;`&#65533;&#65533;	U&#65533;&#65533;&#65533;m&#65533;&#65533;*@Z?&#65533;fe+&#65533;&#65533;GtF&#65533;&#65533;&#65533;&#65533;&#65533;&#65533;\&#65533;.&#65533;5[M&#65533;p0&#65533;$&#65533;&#65533;P&#65533;&#65533;Y&#65533;A&#65533;&#65533;&#65533;&#65533;&#65533;~ &#65533;;t&#65533;&#65533;&#65533;a&#65533;EYH&#65533;?&#65533;&#65533;&#65533;&#65533;&#65533;n&#65533;&#65533;K&#65533;&#65533;&#65533;.&#65533;y&#65533;y&#65533;@&#65533;K&#65533;&#65533;NI,kU&#65533;&#65533;w&#65533;)&#65533;`&#65533;&#65533;&#65533;!4V&#65533;&#65533;&#65533;&#65533;&#65533; \&#65533;&#65533;&#65533;&#65533;&#65533;&#65533;&#65533;&#65533;&#65533;&#65533;p&#65533;#&#65533;0R|1-[VZEKil&#1366;&#65533;&#65533;B&#65533;4&#65533;&#65533;&#1794;J&#65533;&#65533;&#65533;&#65533;b&#65533;P-r"zE&#65533;)2&#65533;i&#65533;&#65533;,&#65533;#&#65533; &#65533;r#&#65533;R&#65533;&#65533;&#65533;&#65533;&#65533; `UH\&#65533;s"r@&#65533;
+&#65533;&#65533;/&#65533;&#65533;&#65533;&#65533;&#65533;&#65533;&#65533;V&#65533;&#65533;&#65533; &#65533;&#65533;t&#65533;&#65533;YGn2&#65533;&#65533;&#65533;GK&#65533;H&#65533;-&#65533;&#65533;pS&#65533;&#1027;&#65533;&#65533;&#65533;#h?Rs(&#65533;&#65533;&#65533;y1&#65533;&#65533;&#1852;&#65533;&#65533;&#65533;v&#65533;&#65533;&#1971;&#132;$&#65533;&#65533;&#65533;7$i&#65533;&#65533;
$P&#65533;.}T5&#65533;&#65533;$&#65533;&#65533;&#19532;j)&#65533;/#&#65533;?Q&#65533;m&#1806;p&#65533;!&#65533;&#65533;&#65533;&#65533;zO,{(&#65533;&#65533;&#65533;&#65533;'&#65533;&#65533;^)b#b&#65533;{&#65533;4&#65533; &#65533;P&#65533;&#65533;&#952;r9&#65533;ri&#65533;&#352;&#65533;UR&#65533;VD\&#65533;&#356;h&#65533;&#65533;`p0&#65533;&#302;&#65533;&#65533;&#65533;,~{P&#65533;&#65533;Y&#65533; @	s&#65533;&#65533;&#65533;&#65533;_@&#65533;q&#65533;	&#65533;)&#65533;}&#65533;&#65533;&#65533;&#65533;P&#65533;F&#65533;#o&#65533;&#65533;&#65533;&#65533;&#65533;&#65533;&#65533;Ci`&#65533;&#65533;&#65533;B&#65533;%&#65533; &#65533;H20&#65533;&#65533;f&#65533;&#65533;b&#65533;&#65533;Z&#65533;k2*p H&#65533;&#65533;&#65533;&#65533;&#65533;C&#65533;&#65533;!2&#65533;&#65533;M&#65533;0&#65533;)&#65533;&#65533;&#65533;&#65533;&#65533;&#65533;&#1588;F&#65533;1&#65533;&#65533;ds&#65533;9&#65533;^&#65533;&#65533;1VTdZpi&#65533;K0&#65533;&#65533;&#65533;1H&#65533; &#65533;&#65533;&#65533;&#65533;&#65533;0'&#65533;J&#65533;	e+x&#65533;}&#65533;&#65533;[&#65533;g&#65533;
&#65533;&#65533;we$&#65533;(&#65533;]fw&#65533;N0&#65533;&#65533;{&#65533; &#65533; &#65533;QA&#65533;H&#65533;" &#65533;&#1350;z$Q&#406;>E&#65533;&#65533;$\&#65533;&#65533;?,&#65533;&#65533;EWH&#65533;&#65533;7C&2&#65533;rn&#65533;&#65533;&#65533;&#65533;&#65533;&#65533;CL >S&#65533;0N&#65533; B&#65533;&#65533; &#65533;dw&#65533;(&#65533;&#65533;h  &#1568;&#65533;p&#65533;&#65533;Z&#65533;Hk%9&#1427;do*2&#65533;X&#65533;0`9F&#65533;&#65533;&#65533;&#65533;&#65533;&#65533; >d&#65533;&#65533;&#65533;&#65533;n&#65533;M:&#65533;&#65533;&#65533;&#65533;&#65533;=&#65533;&#65533;&#65533;N&#65533;&#65533;&#65533;&#65533;&#65533;&#65533;&#65533;#&#65533;R2#&#65533;/&#65533;&#65533;F=J%&#65533;&#65533;  &#65533;&#65533;S &#65533;\%mT&#65533; &#65533;(^&#65533;&#65533;FM&#615;&#65533;&#65533;n&#65533;&#65533;&#65533;tR&#65533;&#65533;d&#65533;R >PM&#65533;T.&#65533;&#65533;&#65533;&#65533;6s&#65533;&#65533;,&#65533;Y&#65533;&#65533;&#65533;\&#65533; 'a`&#65533;&#65533;	R6o&#65533;&#65533;+M&#65533;RC&#65533;&#65533;;=&#65533;v&#65533;nr&#65533; (&#65533;`SFV&#65533;\,&#65533;7&#65533;&#1171;h&#65533;:&#65533;C7F&#65533;Z~&#65533;&#65533;(
f&#65533;G,@&#65533;h&#65533;\"&#65533;&#65533;&#65533;&#65533;&#65533;&#65533;&#1534;&#65533;d1j&#65533;&#65533;(&#65533;&#65533;Ch&#65533;
hV d&#65533;8(Wq&#65533;&#1290;&#65533;S?&#65533;&#65533;&#65533;?&#65533;$&#65533;&#65533;&#65533;&#65533;fQkB3&#65533;V&#65533;&#65533; &#65533;;&#65533;
&#65533;&#1536;&#65533;	EH&#65533;B&#65533;&#65533;&#1455;&#65533;)^1&#65533;T0U:1&#65533;F&#65533;&#1408; &#65533;&#65533;j&#65533;&#65533;&#65533; &#65533;&#433;2&#65533;&#65533;d&#65533;a&#65533;.L?&#65533; B&#65533;&#65533;&#65533;&#423;&#65533;&#1211;&#65533;b&#65533;E&#65533;bf&#65533;8&#65533;V&#65533;&#65533;&#65533;&#65533;&#65533;&#65533;&#65533;Mj+&#65533;&#65533;F&#65533;&#65533;&#65533;;,&#65533;&#65533;1[ V`T&#65533;I&#65533;-&#65533;Vh`&#65533;&#65533;&#65533;1"i1Z@J&#65533;&#65533;L/&#65533;&#1284;6&#65533;!PK&#65533;|&#65533;'&#65533;&#65533;&#65533;&#65533;&#1752;&#65533;&#65533;&#65533;(&#65533;)TOb[8Q&#65533;q&#65533;&#65533;&#65533;&#65533;JIo&#65533;F&#65533;Q,pKy&#65533;&#65533;&#65533;&#65533;&#65533;&#65533;&#65533;
E-&#65533;x&#65533;L&#65533;7&#1793;&#65533;$&#65533;&#65533;P&#65533;:bP&#65533;[&#65533;e-tDg&#65533;!&#65533;@EfP&#65533;&#65533;4&#65533;&#65533;A3&#65533;*&#65533;l&#65533;&#65533;&#65533;@&#65533;#&#65533;
A&#65533;9&#65533;h&#65533;&#65533;p&#65533;S&#65533;&#65533;xqSH&#65533;x&#65533;&#10492;H&#65533;V&#65533;&#65533;&#65533;&#65533;w&#1786;&#65533;rO&#65533;&#65533;Q&#65533;&#65533;	&#65533;&#65533;&#65533;u&#1931;h@ +&#65533;&#65533;y&#65533;&#65533;&#65533;{\U&#65533;|&#65533;zFhKia&#1803;&#65533;$B&#65533;X&#65533;2H&#65533; &#65533;&#65533;<&#65533; m&#65533;Q.zV&#65533;m&#65533;&#65533;&#65533;&#65533;G&#65533;&#65533;&#1499;&#65533;&#65533;b.&#65533;p&#65533;&#65533; "&#65533;T&#65533;&#65533;&#65533;  &#65533;&#65533;&#65533;&#65533;&#1376;&#65533;dH&#1184;&#65533;&#65533;p&#1065;e&#65533;S@A^&#65533;e&#65533;&#65533;&#65533; @&#65533;&#65533;&#65533;_&#65533;&#65533;&#1520;3H&#65533;&#65533;Z"2&#846;t`&#65533;k&#65533;&#65533;&p[&#65533;&#65533;&#65533;&#65533;w$&#65533;&#65533;Pr&#65533;&#1576;&#65533;A{90|N&#65533;&#65533;9'&#65533;1(z
&#65533;e{&#65533;<&#65533;E&#65533;[&#65533;&#65533;	&#65533;/"&#65533;G &#65533;<!&#65533;&#65533;&#65533;&#65533;*J6&#65533;H&#65533;&#65533;&#65533;&#65533;Dr	&#65533;
&#65533;&#65533;U&#65533;&#1336;b&#65533;&#425;&#65533;U
&#65533;(EL&#65533;k&#65533;a0&#65533;'&#65533;;&#65533;&#1469;#ox&#65533;&#65533;fHyA&#65533;f&#65533;&#65533;&#65533;&#65533;&#65533;&#65533;FyKb;&#65533;&#65533;&#65533;y&#65533;&#65533;K&#65533;`&#65533;Jf&#65533;&#1697;7&#65533;ST&#65533;`&#65533;f&#65533;U+&#65533;&#65533;&#65533;3#x&#65533;C\&#65533;&#65533;+&#65533;+&#65533;k&#234;d&#209;_O&#65533;d&#65533;]&#65533;&#65533;&#65533; C&#65533;&#65533;`&#65533;&#65533;&#65533;&#65533;&#65533;Hj&#65533;[&#1970;@X&#65533;e$&#65533;&#65533;x&#65533;,).]&#65533;&#65533;&#65533;
<&#65533;&#65533;@U&#401;Fm&#65533;&#946;<_*&#65533;]j;O&#65533;&#65533;Mt0&#65533;h&#278;y]&#65533;&#65533;x@m&#65533;Q&#214;&#65533;&#65533;BH$r&#65533;pV&#65533;S&#65533;&#65533;$U&#65533;&#65533;&#65533;`T:&#65533;5&#1536;L&#65533;&#65533;&#65533;&#1315;&#65533; ~2&#65533;&#65533;o&#65533;6&#65533;&#65533;&#65533;&#65533;0F&#65533;&#65533;3]g73&#65533;&#195;&#65533; c|A9&#65533;v%:&#65533;1&#65533; =^&#65533;FqSw&#65533; 0&#65533;p&#65533;e&#65533;Y,@&#65533;&#65533;*&#65533;&#65533;+&#65533;	&#65533;G&#65533;'&#65533;,&#65533;N&#65533;Y&#65533;3oCs&#65533;&#65533;&#65533;&hP0&#65533;&#65533;<#&#65533;

&#65533;z&#65533;S9&#1344;`>&#65533;?&#65533;I&#65533;5*zg&#65533;2 &#65533;C&#65533;#&#65533;A[&#65533;@&#65533;&#65533;&#65533;&#65533;&#65533;S{5N?&#65533;-2#@|8X&#65533;&#65533;C&#65533;G&#65533;lR,"0) xS&#65533;&#65533;&#65533;&#65533;ya#&#65533;\&#65533;&#65533;&#65533;:&#65533;E]A&#65533;&#65533;*1&#65533;&#65533;  &#65533;uZ&#65533;t&#65533;&#65533;&#65533;&#65533;[L&F6&#65533;@&#65533;&#65533;X'@&#759;&#65533;P&#65533;u&#65533;&#65533;2 p&#65533;	.b&#65533;&#65533;`&#65533;&#65533;&#65533;-D'&#65533;1q&#65533;j&#65533;V&#65533;~&#65533;&#65533;m&#65533;&#65533;7P&#65533;&#65533;&#65533;.	&#65533;&#65533;&#65533;r&#65533;A} &#65533;&#65533;s&#65533;&#65533;z&#65533;&#65533;&#65533;[&#65533;CJv&#65533;&#65533;&#65533;2 &#65533;7+ +&#65533;&#65533;&&#65533;&#65533;E@N=&#65533;-`,&#65533;U&#65533;&#65533;&#65533;&#65533;P&#65533;(&#65533;A&#65533;0&#65533;YShF"&#65533;&#848;w&#65533;w&#65533;&#65533;
0a0 c &#65533;cw4l&#65533;&#65533;&#65533;&#65533;&#65533;K&#65533;`x&#65533;&#65533;&#65533;E&#65533;&#65533; `&#65533;&#65533;&#65533;t&#65533;Q,&#65533;T&#65533;&#65533;^&#65533;s&#65533;&#65533;&#65533;@!  &#65533;UH&#65533;Pga&#65533;&#65533;0%w&#65533;&#65533;M&#65533;6&#65533;&#65533;^E&#65533;&#65533;&#65533;&#65533;&#65533;&#65533;%c&#65533;pZ&#65533;x
-P8&#65533;;&#65533;&#65533;'i&#65533;&#65533;V&#65533;Q&#65533;$&#65533;TTa'&#20498;*	&#65533;Cog&#65533;!&#65533;D&#65533;^&#65533;&#65533; &#65533;t/&#65533;RjVi&#65533;&#65533;@&#65533;&#65533;G&#65533;&#65533;ev&#65533;f1~8U&#65533;&#65533;]&#65533; s2&#65533;.&#65533;h2
&#65533;&#258;o&#65533; +&#65533;R&#65533;&#1030;aiF&#65533;&#65533;Q&#65533;&#65533;&#65533;u&#65533;r?7o&Y&#65533;&#65533;!&#65533; &#65533;&#65533; &#65533;pA&#65533;5!x&#65533;&#65533;&#65533;-&#65533;&#65533;@&#65533;&#65533;&#65533; M4&#65533;1&#65533;9&#65533;B9&#65533;&#65533;'&#65533;a0&#65533;&#646;y&#65533;3&#65533;XX	&#65533;:&#65533;&#65533;&#65533;&#65533;y;&#65533;hB&#65533;:&#65533;&#65533;&#65533;U\&#65533;X&#1943;w&#65533;s&#65533;&ST@&#65533;	 XrPA7`&#65533;p&#65533;
GH69 0+&#65533;&#65533;h&#65533;&#65533;a&#65533;V&#65533;&#65533;&#65533;&#65533;&#65533;Q&#65533;&#65533;&#65533;E&#65533;&#65533;&#65533;b	  b#&#65533;&#65533;D&#10441;&#65533;q&#65533;&#1604;&#65533;&#65533;s&#2008;~&#65533;&#65533;Q&#65533;&#65533;~h&#5346;c &#65533;a
&#65533;`&#65533;&#65533;d8&#65533;z&#65533;BX&#65533;&#65533; U&#65533; r:&#65533;a@&#65533;&#65533;  &#65533;Y&#65533;$&#65533;1&#65533;Nw$&#65533;>&#65533;b&#65533; &#65533;E2&#1744;&#65533;&#65533;&#65533;z&#65533;8&#65533;M&#65533;X#gE)K&#65533;I&#1986;&#65533;&#65533; &#65533;4&#65533;&#65533;BX &#65533;&#475;&#65533;p&#65533;v&#65533;k:Z'[)C2&#65533;&#65533;g&#65533;&#65533;BN3&#1539;&#65533;&#65533;&#65533;&#65533;&#65533;3&#65533;M*&#65533;&#65533;d&#65533;&#65533;&#65533;A$Q &#65533;&#65533;R&#65533;A&#65533;&#756;->5w&#65533;Yg&#65533;R&#65533;W&#65533;&#65533;R& <40&#65533;+-&#65533;E&#65533;S&#65533;&#65533;X&#65533;!
&#65533;	&#65533;*&#65533;&#65533;&#65533;T&#65533;`&#65533;.&#65533;m&#65533;	"&#65533;&#65533;&#65533;&#65533;0*F@&#65533;p,&#65533;+y&#65533;.`0">&#1620;;`9&#65533;J&#65533;&#65533;&#65533;&#65533;&#65533;&#65533;&#65533;9q&#65533;d9&#65533;P&#65533;E-`} Q&#65533;&#65533;(&#65533;&#65533;&#65533;yqx:Xe&#65533;
&#65533;&#65533;0R&#39975;"&#1060;&#65533;&#65533;6va[&#65533;&#65533;&#65533;&#65533;&#65533;&#65533;&#65533;&#65533;&#65533;&#65533;&#65533;v3k&#65533;8A&#64860;&#65533;&#65533;&#65533;wA&#65533;S&#65533;&#65533; &#65533;4&#65533;&#65533;c&#65533;&#65533;&#65533;1&#65533;b)&#65533;&#65533;&#65533;&#65533;I(@ &#65533;
0'W'
&#65533;&#65533;e&#65533;&#65533;2&#65533;g&#65533;&#65533;&#65533;B&#65533;YfJ9o&#65533;Q&#65533;6K);p&#65533;&#65533;)0_ s2WDE&#65533;!L[&#65533;&#65533;H&#65533;DOd)&#65533;&#65533;_
q&#65533;D&#65533;&#65533;0&#65533;?&#65533; cr&#65533;&#65533;&#65533;&#65533;&#65533;&#65533;- &#65533;&#65533;&#65533; &#65533;&#65533;[&#7463;Z648&#65533;&#65533;.&#65533;	&#65533;&#65533;&#65533;&#65533;&#65533;W&#65533;C&#65533;4&#65533;&#65533;&#65533; @&#65533;&#65533;&#65533;\y&#65533;0e&#65533;R&#65533;&#65533;&#65533;4Z3)X k{&#65533;&#65533;99cP .pl&#65533;Z&#65533;|Z&#65533;Cvob&#65533;&#65533;'l&#65533;&#65533;"W&#65533;n&#65533;q	&#65533;&#65533;&#65533;&#65533;q&#65533;	}&#65533;:&#65533;y`07LF"x&#65533;&#65533;b&#65533;&#65533;"qfH"&#65533;s&&#65533;1&#65533;W $ QdU&#65533;&#65533;*&#65533;-&#65533;&#65533;&#65533;&#65533;6b[l i&#65533;&#65533;$C&#65533;:J&#65533;&#65533;	`&#65533;	&#65533;&#65533;!]!"&#65533;Av&#65533;&#65533; &#65533;&#65533;&#65533;&#65533;Q.&#65533;){	&#65533;B&#65533;t&#65533;&#65533;&#65533;7&#65533;&#65533;<&#65533;&#65533;"&#65533;&#65533;H3$@.C0&#65533;&#65533;<&#65533;N&#65533;*<&#65533;X&#65533;r&#65533; &#65533;&#65533;&#65533;aj&#65533;&#65533;'&#65533;&#65533;&#65533;y&#65533;
ik&#65533;&#65533;&#65533;&#65533;3&#65533;0 +&#459;&#65533;"&#1856;Ay&#65533;:+0H&#1363;Y&#65533;@qq&#65533;d&#65533;&#65533;&#65533;jE9&#65533;0L&#65533;P@&#65533;K&#65533;?&#1808;&#65533;B&#65533;&#65533;d&#65533;&#65533;  K19&#65533;&#65533;&#1209;~E&#65533;&#65533;Av)&#65533;&#65533;jS&#65533;&#65533;&#65533;&#657;&#65533;l&#65533;&#65533;&#65533;`&#65533;.&#65533;;6U-\\&#65533;q&#65533;&#65533;!&#65533;"a}&#65533;&#65533;&#65533;uv&#65533;&#65533;*-&#65533;&#65533;
&#65533;&#65533;,&#65533;&#65533;hT&#65533;e&#65533;&#65533;p&#65533;&#65533;&#65533;&#27042;0&#65533;&#65533;;2&#65533;A &#65533;&#65533;U<&#65533;(W&#65533; 7&#65533;&#65533;&#65533;$@&#65533;7&#65533;&#65533;&#65533;5&#65533; !&#65533;+&#65533; W|&#65533;] &#65533;&#65533;&#65533;(&#65533;Y &#65533;j&#65533;<&#566;&#65533;&#65533;`&#65533;S&#65533;8T &#65533;H&#65533;P&#65533;7&#65533;x&#65533;&#65533;&#65533;&#65533;&#65533;&#65533;wQ 1 &#65533;&#65533;T&#1059;&#65533;  &#65533;&#65533;&#65533;z&#65533;JFd&#65533;@&#65533;k8&#65533;&#65533;&#65533;&#65533;&#65533;}&#65533;5&#65533;&#65533;&#65533;^&#65533;H-0&#65533;U&#244;
&#65533;&#65533;&#65533;&#65533;&#65533;zS"t&#65533;&#281;&#65533;qK&#65533;h&#65533;!$0&#65533;&#65533;&#65533;*2&#65533;&#65533;	&#583;&#65533;&#65533;Z&#65533;:&#65533;&#65533;f&#65533; R&#65533;A '&#445;&#65533;&#65533;"&#65533;d&#65533;y&#188;&#65533;&#65533;&#65533;&#65533;&#65533;&#65533; &#65533;&#65533;I>b&#65533;&#65533;w
&#65533;-&#65533;&#65533;&#1178; Y&#65533;9&#65533;+P&#65533;&#65533;}oQ&#65533;&#65533;&#65533;
=p&#65533;&#65533; &#65533;&#65533;&#65533; @&#65533;1&#65533;a&#65533;&#65533;&#65533;&#65533;#&#65533;&#65533;>'&#65533;&#65533;h"P&#65533;&#65533;&#65533;2 &#65533;&#65533;	&#65533;&#65533;A350usk&#65533;bQ?&#65533;&#65533;&#65533;{&#65533;&#65533;&#65533;3&#65533;&#65533;&#65533;&#65533; Er&#65533;?&#65533;&#65533;&#65533;PM,e&#65533;&#65533; ]{U&#65533;&#65533;&#65533; ,&#65533;&+K&#65533;&#65533;	3;&#65533;&#65533;'&#65533;p&#65533;^]"5'&#65533; !+k[&#65533;&#65533; '&#65533;&#65533;2&#65533;&#65533;:&#7110;&#65533;&#65533;&#65533;&#65533;&#65533;&#65533;P#$pr&#65533;0&#65533;&#65533;&#453;&#65533;&#65533;~q&#65533;j&#65533;&#65533;q&#65533;|&#65533;&#65533;&#65533;xg&#65533;&#65533;&#65533;&#65533;8&#65533;x
&#65533;~|&#65533;S&#65533;DSrD&#65533; &#65533;&#65533;<&#65533;&#65533;qKjK&#65533;&#65533;&#65533;r&#1239;&#65533;Tw&#65533;S&#65533;&#65533;(&#65533;@Nh,&#65533;r&#65533;&#65533;&#65533;&#65533;(L:l&#65533;&#65533;&#39767;&#65533;L=&#65533;&#65533;vqa&#65533;e&#511;!&#1574;&#65533;&#65533;&#318;&#65533;| &#65533;Y&#1548; 	T46&#65533;$ &#65533;&#65533;&#65533;&#65533;&#65533;HA&#65533;&#65533;!&#65533;&#65533;8&#65533;&#65533;.&#65533;6H0&#65533;&#65533;&#65533;D&#65533;&#65533;}&#65533;P.&#65533;P&#65533;&#734;&#65533;,&#1193;&#65533;s&#65533;EYSun&#65533;&#65533;&#65533;_%2&#65533;&#65533;#PP&#65533;&#65533;;uST0P&#65533;~&#65533;&#65533;&#65533;&#65533;&#65533;&#65533;&#65533;d&#65533;&#65533;&#65533;&#65533;E&#65533;Z&#65533;q&#65533;(&#65533;&#65533;ihG@&#65533;.{&#1663;&#65533;YM&#65533;&#65533;&#65533;&#65533;%&#65533;vp>&#65533;&#65533;A@.@e&#65533;&#65533;&#65533;*&#65533;	8&#65533;e&#65533;&#65533;&#65533;I&#65533;.&#65533;e&#65533;&#65533;Z`&#65533;&&#65533;'&#65533;&#65533;b<'&#65533;6&#65533;0&#65533;YG&#65533;RHlQpA&#65533;&#65533;q&#65533;e&#1431;&#65533;&#65533;&#65533;p}&#65533;&#65533;^&#65533;*&#65533;&#65533;w&#65533;&#1011;!Iv&#65533;jU9&#65533;&#65533;O&#65533;&`!@ &#65533;&#65533;&#65533;&#65533;&#65533;H!&#65533;&#65533;&#65533;&#65533;&#1079;&#65533;&#65533;u&#65533;&#65533;I&#65533;0&#65533; c&#65533;&#656;&#65533;&#65533;&#65533;1&#65533;&#65533;&#65533;&#11031;&#65533;&#1434;&#560;&#65533;&#65533;L&#727;w&#65533;&#65533;&#65533;&#65533;&#65533;&#65533;$&#65533;&#65533;S&#65533;&#65533;&#65533;&#65533;&#65533;&#65533;L&#65533; &#65533;+E`a&#65533;&#65533;P[U&#65533;T
&#65533;&#65533;&#65533;/b&#65533;|&#65533;&#65533;&#65533;3&#65533;&#65533;&#65533;8&#65533;&#65533;&#65533;&#65533;%&#65533;&#65533;zF2&#65533;&#65533;r&#65533;e!&#65533;x&#1449;&#789;H&#65533;&#65533;I&#65533;&#65533;`&#65533;&#1809;8pE&#65533;4>&#65533;`9&#65533;&#65533;&#1959;&#65533;<&#65533;&#65533;N&#65533;&#65533;&#65533;&#65533;Z&#65533;D&#65533;&#65533;q&#65533;&#1169;&#65533;&#65533;&#65533;2+&#65533;X&#65533;&#65533;&#1349;%&#1130;&#65533;&#1200;&#65533;&#65533;\mW&#65533;&#65533;&#65533;&#65533;*&#65533; &#65533;.N- L&#65533;D~&#65533;&#65533;&#65533;70&#65533;&#65533;A&#462;&#65533;'&#65533;&#65533;T$&#65533;&#65533;&#65533;&#65533;&#65533;
&#65533;H&#65533;dx@Ww&#65533;+Cs?&#65533;&#65533;&#65533;&#65533;Y><_+&#65533;lu&#65533;&#65533;o&#65533;&#65533;B4?'Ol&#65533;!%&#65533;vC]&#65533;&#65533;HR#[0&#65533;|Z,@ &#65533;&#1803;@ :&#65533;
@):n&#65533;V&#65533;&#65533;,&#65533;!&#65533;&#65533;&#65533;&#973;&#65533;["A M&#1259;&#241;&#65533;&#65533;G.&#65533;x Up&#65533;&#65533;&#65533;&#65533;p&#1368;W37&#65533;&#65533;s&#65533;F&#65533;;|&#65533;&#65533;&#65533;&#65533;ZW&#1138;&#1266;&#65533;&#65533;&#65533;y&#65533;&#65533;&#1037;G&#65533;&#65533;&#65533;5Rh$@&#65533;X0 &#23655;&#65533;W&#65533;:%*T^2n&#65533;X&#65533;0&#353;5&#944;V&#65533;&#65533;* j&#65533;&#65533;e}&#65533;&#65533;&#65533;0 .(&#65533; K&#65533;:&#65533;&#65533;&#65533;/&#65533; &#65533;&#65533;&#65533;&#65533;&#65533;&#65533;&#65533;&#65533;&#65533;&#65533;&#65533;&#65533;&#65533;&#65533;&#65533;&#65533;&#65533;&#65533;&#65533;&#65533;&#65533;&#65533;&#65533;&#65533;&#65533;&#65533;&#65533;&#65533;&#65533;&#65533;&#65533;&#65533;&#65533;&#65533;&#65533;&#65533;&#65533;,&#65533;+1*%&#65533; &  7&#65533; &7BB&#65533; ?	 &#1739;&#65533;&#65533;&#65533;&#1874;&#65533;&#65533;&#65533;&#65533;&#65533;&#65533;B??B	
&#65533;  !!&#65533;*X< &#65533;&#65533;&#65533;X:$C!Z&#65533;8@t&#65533;&#65533;&#65533;&#65533;	&#65533;
M&#65533;&#65533;`&#65533;&#65533;Yp&#552;j&#1123; I&#65533;&#65533;)$.T:z "&#65533;GG$6&#65533;&#65533;0&#65533;&#65533;&#65533;&#65533;&#65533;zba&#709;&#65533;

X a&#65533;
&#65533;0&#1091;&#65533;>n&#65533;CpC&#65533;&#65533;&#65533;k "h&#65533;&#65533;-&#65533;&#627;>&#65533;&#65533;&#65533;&#65533;&#65533;:&#65533;Z&#1913;Kp#A&#65533;&#65533;&#65533;B@&#65533;&#65533;&#65533;_>\ &#65533;&#65533;&#65533;+BF#E&#65533;&#65533;&#65533;a&#65533;&#65533;:B&#65533;LY&#65533;&#65533;&#65533;U&#65533;&#65533;	&#65533;#&#65533;$!b&#65533;&#65533;&#65533;&#65533;&#518;d&#65533; &#65533;&#65533;bB:P&#65533;:p`>&#65533;J&#862;&#65533;&#65533;.+&#65533;&#65533;"&#65533;e&#65533;yZ&#65533;\:&#65533;	&#1725;&#65533;&#65533;Y&#65533;&#65533;&#65533;&#65533;&#65533;&#65533;D
&#65533;0`4!D&#65533;&#33057;&#65533;&#65533;GAA&#1816;&#65533;&#65533;&#65533;&#65533;&#65533;&#65533;&#65533;/&#65533;AF&#65533;&#65533;&#65533;e&#65533;P 6rA&#65533;&#65533;&#65533;7 &#65533; u&#65533;&P&#65533; &#65533;-R *!c =&#65533;p@?&#65533;C&#65533;
&#65533;&#65533;X&#65533;!&#65533;7&#65533;&#65533;Y&#65533;)&#65533;f 5]i5&#65533;2&#65533;`C&#65533;&#65533; &#65533;&#65533;D&#65533;R9"&#65533;1`^'p*&#65533;@&#65533; &#65533;&#65533;5&#65533;&#2004;&#65533;@&#65533;\F&#65533;&#65533;,&#65533;U&#65533;&#65533;%I" P8IA<&#65533;&#65533;%&#65533;<&#65533;f?R&#65533;K&#65533;%c&&#65533;hB&#65533;
&#65533;&#65533;4&#65533;&#65533;b7&#65533; G
8&#65533;8#;&#65533;Yw&#65533;=`@$x&#65533;&#65533;&#65533;&#65533;&#65533;&#65533;&#65533;&#65533;&#65533;&#65533;iL&#65533;B~&#65533;&#65533;&#65533;
A@&#65533;&#65533;MBYRI&#65533;&#65533;&#65533;&#65533;b&#65533;&#65533;&#65533;&#65533;&#65533;lD&#65533;&#65533;&#65533;z&#65533;&#65533;TI&#514;&#65533;LP1&#65533;$,&#65533;,#fAdg&#65533;:&#65533;&#65533; &#65533;
&#65533;Uu&#65533;&#65533;&#65533;&#65533;&#65533;hrn:3
'&#65533;]5r&#65533; &#65533;&#65533;@BU&#65533;Z&#65533;
&#65533;(&#65533;S$&#65533;&#65533;&#65533;&#65533;&#65533;&#65533;0&$&#65533;bfh&#65533;F,qFJRdF_RL&#1715;&#65533;&#65533;&#65533;&#65533;&#65533;&#65533;&#65533;&#65533;Wx&#65533;&#65533;lX&#65533;&#65533;&#65533;&#65533;hh&#65533;&#65533;&#65533;# _&#1856;&#65533;0&#65533;H&#65533;8:&#65533;&#65533;s&#65533;xC2&#65533;C&#65533;&#65533;A&#65533;&#65533;&#65533;)0k,"HYhj&#65533;2 &#65533;&#65533;&#65533;&#65533;&#65533;`X&#65533;D&#65533;U&#65533;&#65533;al&#65533;Hje&#65533;&#65533;&#65533;tD&#65533; P&#65533;w&#65533;&#65533;&#65533;*c
,&#65533;&#65533;7`h&#65533;q/J&#569;mU&#65533;&#65533;&#65533;xL-&#65533;8&#65533;&#65533;`&#65533;
&#65533;!&#65533;b &#65533;&#65533;&#65533;^]1&#65533;&#65533;&#65533;tf&#207;&#65533;&#65533;&#48167;&#65533;&#65533;&#65533;&#65533;&#65533;*&#65533;&#65533;H&#65533;P&#65533;&#65533;&#65533;&#65533;^&#65533;T &#65533;&#65533;&#65533;`&#65533;H&#65533;0@`&#65533;&#65533;3S9S&#65533;	@P&#65533;4%&#65533;&#65533;n&#65533;&#65533;&#65533;&#65533;H&#65533;8&#65533;/ 8x&#65533;c&#65533;-&#65533;im&#65533;&#65533;&#65533;&#65533;C)&#65533;&#65533;!D|,/&#65533;&#65533;{&#65533;&#65533;&#65533;w&#65533;&#65533;&#65533;&#65533;If*&#65533;5&#65533;x&#65533;@HHi
&#65533;&#65533; &#65533;&&#65533;{&#65533;H&#65533;&#65533;&#65533;&#65533; &#65533;B&#1026;t &#65533;:&#396;v&#65533;=l&#65533;&#65533;f&#65533;;&#749;&#65533;&#65533;=j8`&#65533;lP&#65533;&#65533;@&#65533;&#65533;&#65533;&#65533;&#65533;&#65533;;X&#65533;
&#65533;5&#65533;h&#65533;m&#65533;&#65533;S&#65533;"d(&#65533;&#65533;&#136;&#65533;&#65533;	# ,&#65533;G&#65533;
*&#65533;d&#65533;&#65533;&#65533;&#65533;" &#65533;H&#65533;
&#65533;1&#65533;#&#65533;$9&#65533;x&#65533;&#65533;&#65533;&#65533;&#65533;E} &#65533;&#65533;=(&#65533;x&#65533;'&#65533; O&#65533;&#65533;WZb&#65533;Hq&#65533;&#65533;&#65533;v&#65533;Q&#65533;I&#236;&#65533;]RN&#65533;&#65533;8&#65533;G&#65533;'&#65533;&#65533;K&#65533;\&#65533;&#65533; &#65533;(@&#65533;x&#65533;&#65533;&#65533;A$@Pxp&#65533;!&#65533;&#65533;&#65533;&#65533;h&#65533;F]&#65533;&#65533;&#1610;ddGk&#65533;H\w1&#65533;zP&#65533;&#65533; &#65533;W)&#65533;Z@&#65533;&#65533;&2&#65533;&#65533;&#65533;d&#65533;rm&#65533;d&#65533;&#65533;&#65533;V&#65533;&#65533;e&#65533;de&#65533;&#65533;X&#65533;X$&#65533;]&#65533;4&#65533;P&#65533;&"&#4402;>p!)&#65533;&#65533;&#65533;A&#65533;t&&#65533;&#65533;wJ,&#65533;(K4&#65533;('&#65533;$G&#65533;&#65533;,c&#65533;0Jh@&#65533;&#65533;)&#65533;O&#65533;&#65533;4&#65533;<&#65533;H&#65533;4&#65533;S|j&#65533;>&#65533;	%U&#65533;&#65533;&#65533;R&#778;&#65533;&#65533;&#65533;F&#65533;"&#65533;n&#65533;&#65533;S .&#65533;&#65533;&#65533;&#65533;&#65533;&#65533;<&#65533;|@W,&#65533;@&#65533;^&#65533;!&#65533;D&#65533;&#65533;U&#65533;&#65533;2&#65533;&#65533;>3q&#65533;+&#65533;Hg4&#65533;&#65533;,cRUq&#65533;K{&#65533;0 0#i#+a&#65533;&#65533;&#65533;&#65533;&#65533;(&#65533;6T&#65533; &#65533;&#65533;&#65533;&#65533;'%&#65533;JU&#65533;N&#65533;*&#65533;&#65533;>U&#65533;&#65533;R&#65533;&#65533; &#65533;&#65533;ee&#65533;z>d&#65533;&#65533;&#65533;&#65533;0V&#65533;@&#65533;&&#65533; &#65533;@Ku &#65533;V&#65533;(6TX&#15144;&#65533;oE&#65533;z&#65533;&#822;<n&#65533;bF&#65533;G &#65533;&#65533; %(&#65533;&#65533;-I&#65533;&#65533;(j&#65533;&#65533;&#65533;&#65533;O&#65533;&#65533;x&#65533;`&#65533;&#65533;&#65533;&f&#65533;N&#65533;&#65533;&#65533;f&#65533;&#65533;&#65533;&#65533;>&#65533;@`0&#65533;#&#65533;&#65533;&#65533;;k&#65533;&&#65533;&#65533;&#65533;&#65533;or&#65533;P0 &#65533;&#65533; Cze 1m&#65533;&#65533;&#65533;Cn5ns&#1626;.&#65533;.	p&#65533;&#65533; &#65533;:&#65533;&#65533;+&#65533;f&#65533;&#65533;U&#65533; T%&#65533;&#65533;TR&#65533;^&#65533;&#65533;a2&#65533;&#65533;&#965;,v3t&#65533;?=&#65533;P&#65533;&#65533;&#65533;l&#1247;&#65533;q&#65533;a&#65533;&#65533;a&#65533;&#65533;j&#65533;hb&#65533;4'(&#65533;&#65533;-&#65533;&#65533;
X&#65533;N&#65533;xX=&#65533;I&#65533;.&#65533;.q&#1642;"&#205;&#65533;T&#65533;0&#65533;&#65533;i8&#65533;&#65533;,T&#65533;&#65533;&&#65533;&#65533;&#65533;`&#65533;&#65533;&#52353;o&#65533;&#65533;&#65533;&#65533;&#65533;&#65533;&#65533;&#65533;&#65533;,!&#65533;T
&#65533;&#65533;&#65533;&#65533;;&#65533;&#65533; U &#65533;4&#65533;j%&#65533;	`0&#65533;P&#65533;Pd&#65533;cG$f&#65533;&#65533;&#65533;&#65533;H(&#65533;T&#65533;PA1B&#65533;&#65533;&#65533;
<0si&#65533;*&#65533;&#65533;&#65533;&#1061;&#65533;qKq&#65533;L&#65533;|&#65533;j&#65533;B|&#65533;A&#65533;&#65533;+{&#65533;&#65533;o|`&#65533;&#65533;%&#65533;&#65533;Eh&#65533;b4&#65533;&#65533;&#65533;&#1062;26bHI&#65533;&#65533;&#65533;H&#65533;&#65533;&#65533;&#65533;qj5&#65533;&#65533;&#65533;2&#65533;&#65533;&#65533;&#65533;&#65533;!]<&#65533;)I&#65533;IE?&#65533;&#65533;&#65533;m&#65533;1&#1045;&#65533;&#65533;&#65533;&#65533;&#65533;&#65533;P&#65533; H0N<&#65533;n &#65533;A0u`2&#65533;&#1498;&#65533;&#65533;&#65533;&#65533;t&#65533;&#65533;p:B>(x&#65533;C&#1182;QT&#1025;&#65533;@&#65533;&#65533;&#65533;Pt &#65533;1&#65533;&#65533;&#65533;z&#65533;&#65533;&#65533;-O&#65533;1-e!Ax;&#65533;&#65533;-&#65533;yp,&#65533;
&#65533;"&#65533;&#65533;-D&#65533;&#65533;-U&#65533;.&#65533;&#65533;&#65533;+&#65533;b&#65533;5Pc&#65533;&#65533;&#65533;&#65533;C&#65533;Q&#65533;C&#65533;`&#65533;&#65533;&#568;&#65533;;\y&#65533;&#65533;&#65533;vt&#65533;`!&#65533;q&#534;J&#65533;&#65533;&#65533;=&#65533;&#65533; 
&#65533;+&#65533;&#65533;&#65533;z1K&#65533;&#65533;@L	&#65533;G^&#65533;Pdu&#65533;&#65533;&#65533;&#65533;G&#65533;%X&#65533;&#65533;&#1894;H,&#65533;
T&#65533;&#65533;"L&#65533; ,&#65533;&#65533;(
X &#65533;&#65533;` +P&#65533;=r+Eg&#65533;&#1508;&#432;&#65533;&#65533;(hF&#65533;{}wMG5`&#65533;G&#65533;.&#65533;&#65533;G&#65533;]&#65533;#&#65533;&#65533;,0"&#65533;C&#65533;&#65533;&#65533;b&#65533;&#65533;a&#65533;&#65533;&#65533;N&#65533;<a%&#65533;4&#65533;&#65533;&#65533;F&#65533;&#65533;&#65533;%&#65533;&#65533;&#65533;ONF&#65533;=&#65533; i1,&#65533;1`S6&#65533;$&#65533;&#65533;&#65533;&#65533; &#65533;C&#65533;"4&#65533;!V&#420;|1&#65533;|&&#65533;c&#65533;&#65533;L`v&#65533;l&#65533;(&#65533;P=&#65533;&#65533;&#65533;}h:-p!&#65533;#`k&#65533;&#65533;\&#65533;NrX&#1346;jce&#65533;n&#65533;&#65533;z&#65533;&#65533;:&#65533;&#65533;&#65533;&#65533;:&#65533;&#65533;qr&#65533;&#65533;5 &#65533;:&#65533;&#65533;	&#65533; Pi0 &#65533;&#65533;<F)&#65533;
&#65533;`:&#65533;$&#65533; 4&#65533;x&#65533;e&0&#784;VjU&#65533;r.$&#65533; (R&#65533;&&#65533;l&#65533;&#65533;&#65533;&#65533;v&#65533;@ &#65533;@+&#65533;F&#65533;cA#&#65533;U&#65533;1&#65533; ^@&#65533;"7h&#65533;X&#65533;P&#65533;&#65533;"&#65533;ox&#516;&#65533;Rj&#65533;&#65533;%&#65533;AV&#65533;+&#65533;&#65533;n	&#65533;0&#65533;&#65533;	&#65533;,3 $p O&#65533;9:@|Xn8HtAH&#65533;V&#65533;`vtw&#65533;&#65533;7&#65533;7&#65533;x&#65533;-&#65533;&#65533;`r&#65533;@9*@&#65533;&#65533;E%&#65533;#y&#65533;&#65533;o&#65533;p&#65533;u&#65533;W+&#65533;&#65533;O&#65533;fT&#65533;C&#65533;`w{&#65533;&#65533;u&#65533;g &#65533;8&#65533;3&#65533;&#65533;0c&#65533;&#65533;akVG&#65533;&#65533;P)&#1574;-%V&#65533;Pz"(%]qa&#65533;7z&#65533;Q3&#65533;D&#65533;&#65533;&#65533;"&#65533;Hx&#65533;[&#65533;["4&#65533;1@p&#65533;-0{p&#65533;(&#65533;zZT&#65533;&#65533;&#65533;a3&#65533;&#65533;&#65533; &#65533;&#65533;&#65533;&#65533;&#65533;&#65533;S&#65533;&#65533;&#65533;&#65533;&#65533;U@&#65533;R7	2$@ &#65533;A&#65533;Q3&#65533; &#65533;s"$=&#65533;&#65533;&#65533;&#65533;&#65533;Q&#65533;&#65533;&#65533;&#65533;pwI&#65533;{&#65533;w&#65533;&#65533;&#24597;I&#65533;Xx&#65533;&#65533;A!>&#65533;v@!:-PO&#65533;&#65533; &#65533;&#65533;m#&#65533;&#65533;@xBH&#65533;_&#65533;&#65533;&#65533;&#65533;&#65533;8J&#65533;&#65533;
&#65533;
&#65533;&#65533;&#65533;5[&#65533;"J?!&#65533;&#65533;K@B&#65533;1 pB&#65533;&#65533;R_&#65533;&#65533;)c]&#65533;RuaMg7&#65533;"&#65533;&#65533;|x&#65533;(&#65533;&#65533;(&#1412;V.&#65533; T&#65533;=P&#65533;M&#65533;.&#65533;&#65533;F&#65533; &#65533;&#65533;&#65533;Uv&#65533;&#65533;&#65533;2qJ^&#65533;&#65533;&#65533;i&#65533;}y,8J+@&#65533;T6_&#65533;S&#65533;&#65533;0&#65533; &#65533;PHX#&#65533;b/&#65533;P @s&#65533;&#65533;)0 &#65533;&#65533;g&#65533; &#65533;&#65533;&#65533;&#65533;f&#65533;&#65533;S/#?&#65533;&#65533;&#65533;T=&#65533;#&#65533;&#65533;&#1797;F&#65533;&#65533;1&#65533;&#65533;^ %&#65533;T&#65533;):&#65533;&#65533;&#65533;u&#65533;p&#65533;y	&#65533;gb@&#65533;8 '`_5I&#65533;&#65533;q&#65533;&#65533;&#65533;5&#65533;_s&#65533;&#339;&#65533;]&#65533; u&#65533;3,QX<S&#65533;0&#65533;f[&#65533;@5&#65533;*&#65533; &#65533;&#65533;RD&#65533;!&#65533;&#65533;&#65533;Gk&#65533;(h&#65533;&#65533;8M&#65533;&#65533;&#65533;&#65533;V&#65533;(C3&#65533;e&#65533;Ts-D)&#65533;&#65533;
&#65533;&#65533;&#65533;&#65533;TX&#65533;C&#65533;m&#65533;&#65533;Z&#65533;&#65533;h&#65533;&#65533;&#65533;&#65533;&#65533;&#65533;&#65533;:K&#393;&#65533;f&#65533;|&#65533;c&#65533;&#65533;Y4&#65533;y&#65533;&#65533;NA&#65533;&#65533;&#65533;0&#65533;&#65533;&#65533;&#65533;H~&#65533;u &#65533;1@ &#65533;2 a=&#65533;R&#65533;[w&#1099;&#65533;@H&#65533;  fg&#65533;3&#929;i&#65533;&#65533;&#65533;.vt&#65533;
wT! $&#65533;&#65533;1@B-&#65533;&#65533;q&#65533;&#65533;&#65533;&#65533;T:'A+S&#65533;&#65533;&#65533;A1&#65533;&#65533;&#65533;&#675;J
FDY&#65533;&#65533;&&#65533;$s&#65533;&#65533;&#65533;:&#65533;^&#65533;&#65533;!&#65533;h
&#65533;j]&#65533;C* V&#65533;&#65533;W
s&#65533;[&#65533;Zb&#65533;P$&#65533;f&#65533;&#65533;&#65533;&#65533;&#65533;"@WjZQu(	@&#65533;&#65533;:&#65533;( a$0L!`&#65533;=&#65533;s-&#65533;&&#65533;D-&#65533;&#65533;&#65533;3q&#65533;&#65533;P
K&#65533;|&#65533;&#65533;&#65533;&#65533;$&#65533;&#65533;&#65533;&#65533;&#65533;dA &#65533;&#65533;p&#65533;r&#65533;&#65533;J &#65533;&#65533;&#65533;&#402;fX&#65533;0 &#65533;(7`K&#65533;&#1563;.&#65533;&#1685;-&#65533;&#65533;&#65533;)%&#65533;&#65533;&\"j&#65533;a&#390;&#65533;/&#65533;8&#65533;Pg&#65533;Rb.&#65533;B=&&#65533;&#65533;&#65533;Rx&#65533; B$p*&#65533;&#65533;p&#65533;u&#65533;&#65533;&#65533;&#65533;qy	&#65533;&#65533;$&#65533;&#65533;p&#65533;&#65533;$7A;,_&#1033;&#1433;?I&#65533;&#65533;A&#65533;&#65533;g*a&#65533;a&#65533;
&#65533;c?&#65533;6&#65533;*&#65533;[n9&#1733;&#65533;7&#65533;&#65533;%&#65533;8q&#1141;u&#65533;&#65533;&#65533;a9#\kf$&#65533;&#65533;&#65533;&#65533; #&#65533;&#65533;]#P @W&#65533;&#65533;&#65533;H&#65533;&#65533;&#65533;&#65533;&#65533;&#65533;09{p&#65533;&#65533;% u&#65533;/&#65533;5?9EM&#65533;p0&#65533;	&#65533; bp&#65533;+PB&#65533;
&#65533;&#65533;v0;&#65533;t&#65533;W
-&#65533;Y5 (&#65533;&#65533;
)&#65533; &#65533;p&#65533;1{?&#65533;>@/b&#65533;:Pq&#65533; &#65533;@.&#1440;B&#65533;0l.&#65533;c&#65533;&#65533;Gp&#65533;&#65533; _(&#65533;&#327;&#732602;&#65533;K!N&#65533;&#65533;&#65533;&#65533;[ &#65533;a&#65533;&#65533;Y!
&#65533;&#65533;&#65533;k&#65533;&#65533;&#65533;&#65533;k@!&#65533;30P&#65533;&#65533;&#65533;&#65533;&#65533;iAUB&#65533;19,!&#1704;&#65533;n"I-"&&#65533;&#329;&#65533;&#65533;$&#65533;&#65533;R>&#65533;&#65533;&#65533;'V&#1765;&#65533;&#65533; @ &#65533;2&#65533;&#65533;\~df&#65533;rFW&#65533; G= &#65533;[&#65533;&#65533;R&#65533;&#1386;&#65533;@, `*0p&#65533;A&#65533;&#65533;&#65533;{z&#65533;uc&#65533;(7&#65533;p&#65533;5y&#65533;`&#65533;&#65533;&#65533;$(&#65533;&#1755;I&#65533;&#65533;*i&#65533;&#65533; {i&#65533;&#65533;J
201@0y&#65533;A6EB-:&#65533;!&#65533;&#65533;&#65533;J!V&#815;&#1701;[k&#65533;[8({Fe&#65533;bzl&#65533;c&#65533;&#65533;q&#65533;if&#65533; &#65533;&#65533;&#65533;R&#65533;5&#65533;&#65533;&#65533;&#65533;)&#65533;W&#65533;2  =&#65533;0&#1898;y&#65533;&#65533;&#65533; &#905;;&#65533;&#65533;Kh&#65533;&#65533;	&#1899;
;&#65533;&#65533;&#627025;&#65533;LT g&#65533;&#65533;5&#65533;
&#65533;<&#65533;p&#65533;yL&#65533;&#65533;&#65533;(&#65533;&#65533;]&#65533;* &#65533;&#65533;j]&#65533;&#65533;%&#65533;&#65533;Ms6M&#65533;A&#65533;\#&#65533;&#65533;&#65533;\ &#65533;R&#65533;&#65533;&#65533;p&#65533;6 ~,pB&#65533;&#65533;&#65533;Df
C&#1407;&#65533;Zj&#65533;,6&#65533;&#65533;@_)+&#65533;&#65533;	g+&#65533;M5&#65533;	a&#65533;C	&#65533;&#65533;D&#65533;l
uk&#65533;&#65533;+p P&#65533;&#65533;&#65533;rN&#192;&#65533;D&#65533;&#65533;&#65533;&#879;X&#65533;&#65533;E8&#65533;&#65533;a&#65533;a]&#65533;&#65533;'&#65533;l&#65533;&#856;]&#65533;&#65533;&#65533;"&#65533;!&#65533;&#65533;q&#65533;&#65533;&#65533;&#65533;&#65533;	&#65533;,\&#65533;@<}&#65533;&#65533;eX&#65533;&#65533;&#65533;(&#65533;V&#1490;
t &#65533;&#65533;&#65533;"o&#65533;	Q&#65533;&#65533;&#65533;&#65533;&#65533;q&#65533;&#65533;z&#65533;<&#65533;
X	rB&#65533;&#65533;R&#65533;M: V&#65533;l&#65533;Wx@ 8&#65533;&#65533;&&#65533;=&#65533;
y&#65533;"<#&#65533;	8\&#65533;#&#65533;t&#65533;&#65533;'VlW]( -`D(&#65533;/&#65533; Gp WI&#65533;&#65533;
&#65533;&#65533;D&#65533;tX&#65533;&#65533;F&#65533;E?&#65533;&#1590;&#65533;o&#65533;&#65533;WS3Z&#65533;P&#65533;Z
<f	&#65533;&#65533;	&#65533;5&#65533;&#65533;%O#&#65533;&#65533;<&#65533;@&#65533;M&#65533;&#1844;&#65533;[:P&#65533;SQ&#65533;G3:\&#65533;](&#65533;"&#65533;+K&#65533;rUe9&#65533;R&#65533;E&#65533;.&#65533;]SQ "&#65533;&#65533;$0$&#65533;&#65533;1&#65533;  [r&#65533;$."A&#65533;&#65533;+&#65533; &#65533;&#65533;7&#65533;&#65533;&#1128;&#65533;&#65533;#	&#65533;&#65533;.&#65533;&#525;&#65533;F2&#65533;&#1075;&#65533;&#65533;J&#65533; &#65533;&#65533;S&#65533;Z1&#65533;&#65533;"5&#65533;A7&#65533;&#65533;&#65533;&#65533;&#1941;&#65533;T&#65533;*&#65533;0&#65533;b&#65533;s*P]&#1091;mP&#65533;&#65533;X&#65533;[]&#65533;=&#65533;l&#277;l&#65533;5y `&#65533;&#65533;&#65533;r&#65533;&#65533;S&#65533;m&#65533;&#65533;v&p-q&#65533;#A&#65533;cn#&#65533; x
J&#65533;&#65533;&#65533;&#65533;&#65533;&#65533;g&#1900;*&#65533;&#65533;&#1019;&#65533;&#65533;&#65533;E&#65533; &#65533;&#65533;1&#65533;&#65533;&#65533;&#65533;j&#2023;&#65533;3&#65533;;U&#65533;&#1241;&#65533;&#65533;:D&#65533; &#65533;&#65533;'Y&#65533;Ibu&#65533;@b&#65533;&#65533;&#65533;&#65533;|&#65533;J dh&#65533;&#1414;-&#65533;&#65533;&#65533;$&#65533;&#65533;n&#65533;Q=g&#65533;&#65533; &#65533;&#65533;&#65533;14q&#65533;&#65533;E&#219;-&#65533;`/&#65533;&#65533;'&#65533;S&#65533;F<>>&#65533;&#65533;&#65533;D&#65533;&#65533;
"
e&#218;&#65533;A&#65533;	4@&#65533;%&#65533;i&#65533;P&#65533;.&#65533;&#14690;&#65533;&#65533;&#65533;dq&#65533;&#65533;s [&#65533;&#65533;'&#65533;&#65533;0&#65533;!0%`&#65533;'t 3&#65533;~&#65533;&#65533;n&#1514;&#65533;&#65533;&#65533;wa#&#605;&#65533;&#65533;&#65533;N&#65533;v &#65533;VQ&#65533;"&#65533;u&#65533;=&#1638;WEC&#65533;&#65533;UJ&#65533;&#65533;&#65533;&#65533;&&#1776;&#65533;G&#65533;*	&#65533;&#65533;G&#65533;&#65533;&#65533;.&#65533;V&#65533;6%&#65533;&#65533;LG&#65533;#&#65533;&#65533;;
 P&#65533;4l&#65533;L&#65533;&#65533;J_&#65533;;&#65533;&#65533;$[`&#374;t&#65533;&#65533;&#65533;&#65533;&&#65533;Z0*@<&#65533;v_&#65533;&#65533;&#65533;I|xA{f&#65533;?&#65533;&#65533;&#65533;&#65533;Hp&#65533;[&#65533;[&#65533;&#65533;&#65533;&#65533;k&#65533;&#65533;7&#1558;{b&#65533; U&#65533;&#65533;&#65533;&#65533;+&#65533;D7&#65533;&#65533;<&#65533;HR&#65533;Y&#65533;&#918;O_@&#65533;&#65533;1&#65533;v=&#65533;&#65533;&#65533;1%@&#65533;:&#65533;&#65533;&#65533;&#1243;&#65533;&#65533;&#65533;$a&#552;&#65533;&#65533;&#65533;0&&#65533;&#65533;p&#65533;&#65533;&&#65533;@&#65533;nPp &#65533;&#65533;&#65533;&#65533;&#65533;`&#65533;&#65533;&#65533;k&#65533;,-&#65533;(&#65533;&#65533;D &#65533;vk{&#65533;&#65533;&#65533;[
 &`cYR&#65533;&#830;&#65533;54>4&#65533;&#65533;q&#65533;	;w}&#65533;v&#861;&#65533;!&#65533;	&#65533;Fu&#65533;,&#65533;&#65533;e@:8&#65533;&#65533;&#65533;&#65533;&#65533;&#65533;&#65533;&#65533;&#65533;&#65533;&#65533;&#65533;&#65533;&#65533;&#65533;&#65533;&#65533;&#65533;&#65533;&#65533;&#65533;&#65533;&#65533;&#65533;&#65533;&#65533;&#65533;22&#65533;&#65533;&#65533;&#65533;&#65533;&#65533;&#65533;&#65533;&#65533;&#65533;&#65533;&#65533;&#65533;&#65533;&#65533;&#65533;&#65533;A&#65533; &#65533;&#65533;.5&#65533;&#65533;&#143;&#65533;&#65533;&#65533;)&#65533;1&#65533;&#65533;++*# $ %(&#65533;&#65533;&6&7&#65533;		
	7
&=  &#65533;&#65533;&#65533;]&#65533;`&#65533;&#65533; &#65533; n H&#65533;/&#65533;&#65533;&#65533;&#1640;&#65533;&#65533;&#65533;&#65533;6&#65533;1(!&#65533;@&#65533;,&#65533;(p&#65533;D3,t$@&#65533;&#65533;1b(&#65533;Ag-R, &#65533;&#65533;(&#65533;F?!&#65533;$`&#65533;&#65533;c&#65533;>&#65533;H&#65533;	&#65533;T]e&#65533;&#65533;&#65533;&#65533;&#65533;]=A&#65533;&#65533;&#65533;&#65533;,D&#65533;4&#65533;&#65533;fl&#65533;H*L&#65533;&#65533;&#65533;&#65533;"F&#65533; PB%=&#65533;$&#65533;B^D{
&#65533;&#65533;OD&#65533;&#65533;&#65533;p&#65533;&#65533;&#65533; &#65533;3&#65533;&#65533;? -
&#65533;&#65533;&#65533;q#&#65533;&#65533;&#65533;|4!a$&#65533;&#65533;``&#65533;&#65533;+(@!&#65533;X7q &#65533;`&#65533;%&#65533;*&#65533; 6i&#65533;E9&#65533;P&#65533;-(&#65533;E&#65533;U&#65533;&#65533;u&#65533;&#65533;&#386;6&#65533;&#65533;w&#65533;&#65533;-&#65533;Ja= 	`&#65533;&#65533;&#65533;`&#65533;.&#65533;&#65533;&#65533;&#65533;&#65533;#&#65533; (&#65533;$&#65533;H@O=&#65533;!&#65533;&#65533;d&#65533;	$eu&#65533;B@ Yp&#65533;F&#65533;&#65533;`&#65533;i$&#65533;fC&#65533;&#65533;Px0&#65533;&#65533;&#65533;	*\&#65533;&#65533;&#65533;	&#65533;U ,Xp@z&#65533;`0&#65533;&#65533;pW&#65533;&#65533;&#65533;%^$,i!"&#405;&#1483;)g%i&#65533;z&#65533;&#65533;ue$q&#65533;b&#65533;%&#65533;\&#65533;&#65533;9&#65533;&#65533;PA6&#65533;,&#65533; -&#65533;,&#65533;&#65533;#&#65533;&#65533;B+&#65533;0&#65533; &#65533;d&#65533;&#65533;+,D&#65533;	&#65533;&#65533;&#65533;&#65533;&#65533;0&#65533;D<8&#65533;@BH&#65533;AH&#65533;Y&#65533;A&#65533;`F
&#65533;by@;(&#65533;C&#65533;&#65533;=&#65533;&#65533; &#65533;T&#65533;R&#65533;&#65533;&#65533;^l&#65533;&#65533;&#1045;2&#65533;#&#65533; &#65533;&#65533;
@&#65533;&#65533;&#65533;1&#65533;&#65533;&#65533;&#65533;&#65533;a&#65533;#<i5	X&#65533;`R&#65533;%K&#65533;&#65533;&#65533;&#65533;Y	%W8&#65533;0&#65533;&#65533;&#65533;l
&#65533;&#65533;4&#65533;7&#65533;O:%&#65533;&#65533;q&#65533;&#65533;B&#65533;@@&#65533;&#65533;	zp&#65533;/0&#65533;&#65533;;&#65533;`&#65533;>H4A&#65533;D&#1638;&#65533;,$&#65533;"q>&#65533;DC&#65533;&#65533;E&#65533;&#65533;vC=&#65533;&#65533;&#65533;&#65533;&#65533;`&#65533;
&#65533;&#65533;|u&#65533;(Q~&#65533;&#65533;&*&#65533;&#65533;I&#65533;"(r&#65533; &#65533;&#65533;&#65533;&#65533;F&#65533;&#368;B&&#65533;H&#65533;K&#65533;&#65533;&#65533;&#65533;\k&#65533;&#65533;&#65533;=&#65533;&#65533;[&#65533;&#65533;
&#65533;&#65533;y
&#65533;`&#65533;tR&#65533;z&#65533;OL	&#65533;	CM0&#65533;
!L&#65533;@+H&#65533;&#65533;&#65533;\MB&#65533;&#1562;&#65533;D k$&#6336;;&#65533;&#65533;&#65533;Bz&#65533;&#283;6T&#65533;N&#65533; t)g&#65533;K&#65533;xD&#65533;i&#65533;a&#65533;&#65533;@&#65533;&#65533;0&#65533; @*&#65533;@@X&#65533;&#65533;&#65533;&#65533;&#65533; \&#65533; 1&#65533;&#65533;&#65533; &#65533;&#65533;$&#65533;Eu &#65533;"&#65533;&#65533;&#65533;&#65533;;&]n=L&#65533;ZC&#65533;&#65533;&#65533;&#65533; &#65533;A&#65533;&#65533;cRV)&#65533;?H!&#65533;&#65533;&#65533;-d&#65533;="X&#65533;&#65533;&#65533;O&#65533;&#65533;/`&#65533;N#t0&#65533;&#65533;u&#65533;`&#65533;&#65533;:&#65533;>&#65533;G&#65533;&#65533;&#65533;&#65533;J&#65533;x&#65533;q&#65533;&#65533;&#65533;&#65533;*G9&#65533;d&#65533;&#65533;C&#65533;@&#65533;1&#65533;&#65533;s&#65533;&#65533; &#65533;"v&#65533;&#65533; &#65533;&#65533;@ &#65533;&#65533;N&#65533;&#65533;F  4X &#65533;&#65533; NP&#65533;&#65533;DB*&#65533;	
,&#65533;7&#65533;8&#65533;;9E&#65533;&#65533; &#65533;v&#65533;&#65533;V&#65533;&#65533;X&#65533;
&#65533; Jdb&#65533;Nq&#65533;&#65533; E{&#65533;A&#65533;'5&#65533;&#65533;2.0&#65533;!2&#65533;&#65533;H&#65533;&#65533;U&#65533;:c5&#65533;@`&#65533;\&#65533; M&#65533;&#65533;  &#1468;c5#&#65533;&#65533;&#65533;'&&#65533;b&#65533;&#65533;"Nd&#65533;&#65533;&#65533;d&#65533;=n1%;@(&#65533;&#65533;C&#65533;lX0&#65533;X ?&#65533;;&#65533; f&#65533;&#65533;&#65533;=k&#65533;*&#65533;&#65533;%&#65533;
V&&#65533;(-&#65533;x&#65533;J&#65533;&#65533;KP&#65533;4I&#65533;&#65533;j&#65533;&#65533;&#65533;&#65533;&#65533;&#65533; }IA&#65533;&#65533;&&#65533;f
&#65533;&#65533;&#65533;Tj&#65533;!&#65533;&#65533;!&#65533;r,&#65533;O&#65533;Y&#65533;6&#65533;
&#65533;
|&#65533;&#65533; d ?h&#65533;&#65533;\ @&#65533;C
HR&#65533;w&#65533;h5&0\&#65533;.b&#520;&#65533;c
&#65533;&#65533;"(&#65533;A2&#65533;&#65533;&#65533;W&#65533;@a(B;:&#65533;&#65533;v&#65533;d(&#65533;@X@&#65533;&#65533;o1&#65533; Z&#65533;_)&#65533;'&#65533;R-.&#65533;-&#65533;&#65533;&#65533;9e&#65533;%ynaSUj&#65533;&#65533;&#65533;&#65533;&#65533;&#65533;&#65533;$s&#65533;&#65533;&#65533;#&#1159;&#65533;&#65533;t&#65533;&#65533;&#65533;&#65533;b6&#65533;H&#65533;ZXZ
&#65533;#&#65533;&#65533;&#65533;s&#65533;"&#65533;m&#65533;&#65533;&#65533;&#65533;&#65533;{&#65533;&#65533;&#65533;&#65533;(&#65533;#&#65533;&#65533;HF&#65533;&#65533;&#65533;&#65533;c3
&#65533;%*'&#65533;&#65533;8&#65533;!{&#65533;&#65533;?Lp&#65533;-&#65533;&#65533;&#65533;&#65533;;&#65533;: P&#65533;,&#1025;* &#65533;&#65533; r&#65533;&#65533;&#1286;%l%(d"&#65533;-v$Eh&#65533;2&#65533;&#65533;&#1530;&#65533;M)&#1579;&#65533;N7&#65533;&#65533;Lu&#65533;&#65533;&#65533;&#65533;&#65533;&#65533;&#65533;(&#136;&#65533;&#65533;&#65533;
PL&#65533;*&#65533;&#65533;&#65533;&#65533;&#65533; &#65533;`&#65533;&#65533;&#65533;u&#65533;dGFi&#65533;&#65533;&#65533;2H&#65533;y&#65533;&#65533;<&#65533;&#1030;d&#65533;2&#65533;&#65533;&#745;&#65533;&#65533;!&#65533;&#65533;&#65533;g&#65533;z&#65533; &#65533; E&#65533; &#65533;&#65533;G#`AH:&#65533;e@:&#65533;x@&#65533;e&#65533;*$^&#65533;e6&#65533;:[&#65533;&#65533;&#65533;;M&#1716;&#65533;F&#1260;0&#65533;<S%&#65533;k_&#65533;&#65533;/&#65533;&#65533;&#65533;T	&x&#65533;z
&#65533;B&#65533;&#65533;&#65533;&#65533;.1&#65533; dh&#65533;0&#65533;0&#65533;&#65533;&#65533;6&#65533;TX d&#65533;(Hp&#65533;&#48515;&#65533;&#65533;&#65533;<Fv&#65533;&#65533;&#65533;&#171;y&#65533;e&#65533;&#65533;5 &#65533; `&#65533;&#65533;5&#65533;&#65533;G&4&#65533;&#65533;&#65533;&#65533;y#&#65533;&#65533;`&#65533;IP`&:|b&#65533;'&#65533;X&#1683;&#65533;&#65533;@&#65533;Y&#65533;&#65533;&#65533;O,1 &#65533;&#65533;&#65533;&#65533;&#65533;&#65533;r&#65533;Z&#65533;&#65533;&#65533;&#65533;&#65533;&#357;&#65533;&#65533;KQ 5&#65533;&#65533;&#65533;&#65533;&#65533;"Q&#65533;&#65533;&#65533;$xt&#65533;1&#65533;i&#65533;&#65533;c&#65533;&#65533;x &#65533;&#65533;
&#65533;(&#65533;+&#65533;&#660428;\dq&#65533;&#65533;&#65533;&#65533;&#65533;&#65533; f&#65533;C&#65533;&#65533;@C"r&#65533;&#65533;C#;&#65533;GR&&#65533;&#65533;&#65533;<`
&#65533;&#65533; &#65533;&#65533;P=U&#65533;<&#65533;&#65533;/=2&#65533;Dzl&#65533;&#65533;'&#65533;Y&#65533;&#65533;&#65533;v&#65533;&#65533;&#65533;v&#65533;f&#65533;&#65533;mO&#65533;z&#65533;&#65533;<&#65533;&#237;&#65533;&#65533;&#65533;o2&#65533;H&#65533;o&#65533;6&#65533;[U&#65533;g&#65533;&#65533;1 &#65533;$&#65533; @&#578;&W:&#65533;  z&#65533;&#65533;{$&#65533;c&#65533;&#65533;&#65533;B&#65533;W&#65533;[_ &#65533;l&#65533;4&#65533;	@&#65533;&#65533;m&#65533;&#65533;&#65533; ~&#65533;&#65533;&#65533;j&#65533;&#65533;&#65533;&#65533; &#65533;}&#65533;X&#1026;&#65533;&#65533;.`fT^&#65533;;&#65533;&#65533;&#65533;	q@&#65533;&#65533;j&#65533;&#65533;@&#65533;&#65533;&#1335;&#65533;&#65533;&#65533;&#65533;&#65533;&#65533;9=&#65533;{&#65533;He&#1771;z>{	&#65533;g&#65533;
&#65533;+&#65533;6 4	FP &#65533;o&#65533;$=( 	&#65533;Q&#65533;&#65533;A&#65533;5i&#65533;Q*&#65533;){&#65533;&#65533;&#65533;%i&#65533;&#65533;@&#65533;&#65533;A&#224;=&#65533;&#65533;&#65533;&#65533;5(&#65533;H&#65533;&#65533;&#65533;&#65533;q&#65533;,&#65533;&#1003;Fm&#65533;&#65533;&#65533;&#65533;8&#65533;n&#65533; &#65533;!>&#65533;m#&#65533;&#65533;&#65533;m&#65533;&#65533;&#65533;tR&#65533;R&#65533;-&#65533;&#65533;&#65533;&#1039;>&#65533;X&#65533;&#65533;&#65533;#&#65533;&#65533;B&#65533;y0&#65533;&#65533;&#65533; 9&&#65533; &#65533;N&#65533;
&#65533;&#65533;&#65533;&#65533;;
&#65533;?&#65533;&#65533;&#65533;&#65533;I&#65533;&#65533;`&#65533;&#65533;D*&#1615;l&#65533;&#65533;4&#65533;^&#65533;(@#&#65533;w
&#65533;x&0rk&#65533;d&#65533;&#65533;&&#65533;B7&#65533;>V6&#65533;&#65533;sgu&#65533;u 5&#65533;t  1&#65533;&#65533;6&#65533;&#65533;&#65533;5D&#65533;&#65533;&#65533;	&#65533;&#1474;.
&#65533;eb&#65533;&#65533;&#65533;$&#65533;&#65533;&#65533;;&#65533;
&#65533;``D&#65533;CqSr&#65533;;P]&#65533;:&#65533; B$m&#65533;1e&#65533;&#65533;r&#65533;7W;&#65533;q9\F&#65533;1 &#65533;s&#65533;&#65533;&#65533;	W&#65533;&#65533;I/P0&#65533;&#65533;#&#65533;&#65533;0`\:10`M&#65533;l&#65533;.&#65533; gq@D&#65533;&#65533;?SU[2T28gW$&#65533;&#65533;E&#1057576;&#65533;&#65533;*&#65533;$g&#16458;&#65533;	&#65533;C<mD&#65533;Y,&#65533;3 ,&#65533;Sj&#1824;x&#65533;&#65533;I&#65533;e&#65533;&#65533;&#65533; }P&#65533;xf&#65533;k&#65533;&#65533;&#65533;b^&#215;_&#65533;1P&#65533;_&#65533;0&#65533;&#65533;c0&#65533;J%&#65533;$0 )&#65533;`k&#65533;&#65533; 109&#65533; \!&#65533;;&#65533;r &#65533;Z&#65533;h%&#65533;&#65533;
&#65533;&#1416;&#65533; 5&#65533;W[5&#65533;&#65533;&#65533;&#65533;PeD}"0n&#65533;&#65533;&#65533;o&#65533;P<&#65533;yhh&#65533;&#65533;[ &#65533;P&#65533;n&#65533;C7&#65533;&#65533;#&#65533;&#65533;#@#&#65533;I&#65533;&#65533;8"""&#65533;&#65533;&#65533;l&#65533;&#65533;8!&#65533;&#65533;!&#65533;&#65533;&#65533;9;:&#65533;&#65533;X	r &#65533;]&#65533;0+0(&#65533;&#65533;&#65533;p L&#65533;hp&#65533;&#65533;&#65533; .c;&#65533;b&#65533; c&#65533;&#65533;&#65533;|]&#65533;J&#65533;vK&#1602;&#65533;i&#65533;M&#65533;'>&#1025;dw[&#65533;7&#65533;&#65533;f&#65533;W&#65533;	u&#65533;J,P&#65533;&#641;6@F&#65533;11D&#65533;
$0&#65533;9% &#65533;2r&#65533;&#65533;&#65533;~Sf9&#65533;8&#65533;s&#65533;&#65533; C&#65533;&#65533;&#65533;&#65533;&#65533;*&#65533; &#65533;&#65533;&#65533;&#65533;FP?%e*&#65533;0
s&#65533;yBEd&#65533;&#65533; .P>&#65533;Q)&#65533;rT&#65533;&#65533;t&#65533;0&#65533;c&#65533;&#65533;Ts[&#65533;-&#65533;&#65533;&#65533;&#65533;Y&#65533;
&#65533;%&#65533;&#65533;U5&#65533;`C&#65533;it&#12452;%I&#65533;j&#65533;XU&&#65533;*f5r$	&#65533;&#65533;5@F&#65533;:&#65533;.'&#65533;P&#65533;&#65533;=PV&#65533;6:&#65533;&#65533;2&#65533;T&#65533;&#65533;&#65533;1&#65533;&#65533;8S&#65533;8&#65533;AY&#65533;&#65533;tl&#65533;y&#65533;&#65533; 
&#65533;O&#65533;T&#65533;l* Y`)&#65533;!P/&#65533;'&#65533;&#65533;F= G&#65533;`&#65533;2&#65533;&#65533;[&#65533;&#65533;&#65533;b~O&#65533;&#65533;X&#65533;0&#65533;&#65533;&#65533;&#65533;c&#65533;@4	B&#161;X&#65533;
@&#65533;&#65533;&#65533;&#65533;%T&#1655;Z&#65533;&#65533;	&#65533;Ch&#65533;Ep&#65533;&#65533;\&#65533;p1&#65533;&#65533;2'3pF#&#65533;&#65533; .&#65533;zcH&#65533;fr&#65533;)z$&#65533;s&#65533;b&#65533;&#65533;&#65533;&#65533; &#65533;)q&#65533;_Ar&#65533;&#65533;&#65533;a0&#66199;&#65533;&#65533;&#65533;*aqV )p&#65533;&#65533;?&#65533;q&#65533;Z&#65533;",`xG<&#65533;@&#65533;&#65533;	&#65533;&#65533;bD&#65533;=&#65533;'U&#65533;K"C`v+z3`hZ"&#65533;}e&#65533;K?&#65533;&#368;	&#65533;h&#65533;&#65533;&#65533;&#65533;4&#65533;&&#65533;&#65533; (!&#65533;y&#65533;&#65533;&#65533;d0;&#65533;#`Jf &#65533;&#65533;G&#65533;&#65533;]&#65533;&#65533;&#65533;GQhW.wP&#29026;&#65533;a&#65533;w&#65533;&#1189;&#65533;&#65533;O&#65533;(&#65533;w &#65533;&#65533;&#65533;G&#65533;_&#65533;"p&#65533;'<&#65533;&#65533;&#65533;&#65533;+&#65533;@&#65533;02q&#65533;&#65533;D&#65533;hbMy
&#65533;&#65533;o&#65533;4&#65533;K&#65533;&#65533;&#65533;03v	bBL&#65533;=&#65533;D&#65533;\&#65533;&#65533;&#65533;C&#65533; cw1Ca5&#65533;&#65533;&#65533;&#65533;q&4&#65533;w&#65533; @ yh5&#65533;A)&#65533;&#65533;&#65533;&&#65533;d&#65533;`mS&#65533;;&#65533;&#65533;&#65533;8&#65533;&#65533;&#65533;&#65533;y&#65533;Y&#65533;H&#65533;l pA&#65533;@c&#65533;&#65533;*0&#65533;&#65533;&#65533;*p Z?&#65533;'G?&#65533;
+&#65533;&#322;&#65533;j-;jp&#65533;V&#65533;K&#65533;&#65533;&#65533;
LT&#65533;&#65533;&#65533;&#65533;jG5A&#65533;&#65533;&#65533;&#65533;M&#1908;&#65533;&#65533;
,&#65533;iQ%&#65533;c&#65533;&#65533;	yQC&#65533;&#65533;&#65533;Je:&#65533;k&#65533; (&#65533;G}$&#65533;&#65533;&#65533;i&#65533;&#65533;31&#65533;&#65533;&#65533;&#65533;9&#65533; &#65533;Z*~D&#65533;%:&#65533;&#65533;VL&#65533;&#65533;3pg&#65533;1p&#65533;&#65533;<&#65533;&#65533;&#65533;&#65533;}&#65533;`&#65533;PL;&#65533;>&#65533;;&#65533;&#65533;+jD55 y&#65533;>&#52610;&#65533;&#65533;M&#65533;%&#65533;"&#65533;&#65533;k&#65533;j&#65533;5&#65533;&#65533;FNuxi&#65533;d}&#65533;&#65533;&#65533;&#65533;&#65533;&#65533;&#65533;+d4(&#65533;}&#65533;TqIR4&#1152;1&#65533;v&#65533;#&#65533;&#65533;&#65533;fP&#65533;&#65533; &#65533; &#65533;R&#65533;&#65533;&#65533;&#65533;Z[&#65533;&#65533;&#65533;&#65533;(z&#65533;7mp&#65533;"V&#65533;2&#65533;&#65533;&#65533;&#65533;&#65533;  &#65533;0&#1036;&#65533;&#65533;&#65533;&#65533;G{49&#65533;<7Y&#65533;&#65533;1&#65533;&#65533; \&#215;&#65533;l&#65533;&#65533;T&#65533;
&#65533;$&#65533;R&#65533;EA&#65533;&#53467;&#65533;&#65533;TI&#187;&#65533;*w&#65533;&#65533;&#65533;:|&#65533;&#65533;1 &#65533;oS&#65533;&#65533;Ny6&#65533;&#65533;0&#65533;&#65533;J .&#65533; (#'P8&#65533;!&#65533;&#65533;&#65533;&#65533;&#65533;e&#65533;&#65533;H31!z1z&#65533;&#65533;&#65533;"s&#65533;In&#65533;&#65533;&#65533;&#65533;3&#65533;&#65533;3`T&#65533;*&#65533;&#193;&#65533;&#65533;GDpHU=&#65533;q&#65533;&#65533;&#65533;"&#65533;Z&#65533;p[&#65533;[
<}&#65533;j	 l&#65533;&#65533;`M`A&#65533;Ia&#65533;&#65533;sp&#65533;&#65533;&#65533;r&#65533;B	&#65533;&#65533;+&#65533;&#65533;&#65533;&#65533;&#65533;&#65533;@p#0&#65533;2*PU&#65533;&#65533;z{c3P&#65533;&#65533;&#65533; @2&#65533;&#65533;s&#65533;&#65533;9&#65533;9&#65533;Y&#65533;&#65533;H&#246;&#65533; P&#65533;%&#65533;u a
@%`&#65533;&#65533;&#65533;3:k\x&#65533;C	&#65533;&#65533;wyL7R&#65533;0&#65533;&#65533;$&#65533; &#65533;vRhm&#65533;<&#65533;-GY&#65533;1
&#65533;%	AH&#65533;&#65533;&#65533;.^&#65533;&#65533;OK&#65533;&#65533;&#65533;&#65533;&#65533;
?&#65533;,&#65533; -p&#65533;aR&#65533;w&#65533;$Z&#65533;&#65533;8
f&#65533;.&#65533; C0" &#65533;&#65533;/` &#65533;&#65533;&#65533;&#65533;&#65533;s$&#65533;&#65533;&#65533;;)&#65533;$0&#65533;&#65533;&#65533;! 1P&#65533;&#65533;&#65533;&#65533;&#1124;60 &#65533;d t]&#65533;G&#65533;&#65533;2o+v&#65533;.t.&#65533;U&#65533;&#65533;-&#65533;[&#65533;&#1024;. &#65533;,&#65533;Z&#65533;&#65533; j#R)p&#65533;\$F&#65533;&#65533;&#65533;&#65533;&#65533;%,&#65533;&#65533;&#65533;",Z&#65533;V$HB
&#1264;p4&#65533;&#737;&#1969;J&#65533;&#65533;&#65533;&#65533;c&#65533;&#65533;&#65533;2n&#65533;&#65533;&#65533;&#65533;&#65533;&#65533;48&#65533;f#&#65533;]&#65533;SI& &#65533;5"&#65533;&#1353;&#724;&#65533;W&#65533;&#65533;\&#1688;;@&#65533;%&#65533;&#65533;(&#65533;&#65533;&#65533;&#65533;&#65533;&#65533;(qg&#65533;Gk;&#65533;&#65533;*0j&#65533;M&#65533;Z&#65533;Q&#65533;
@F&#65533;&#65533;&#65533;&#65533;&#1358;X&#65533;{F&#65533;&#65533;&#65533;&#65533;=&#65533;&#65533;;&#65533;&#65533;&#65533;@a6&#65533;4`&#65533;&#65533;&#65533;T&#65533;&#65533;&#65533;&#65533;&#65533;
:&#65533;	&#65533;&#65533;&#307;=r&#65533;[3&#65533;U&#65533;&#820;p&#1057;&#65533;u&#65533;/H&#65533;&#65533;&#65533; G&#65533;){&#1132;&#65533;`&#795;n&#65533;&#65533;&#65533;&#65533;&#695;&#1674;&#65533;@&#65533;8&#65533;S^&#65533;i&#65533;H&#65533;&#65533;l&#65533;&#65533;&#65533;&#65533;&#65533;&#65533;{D 3{ #&#65533;?)&#65533;2&#65533; (&#65533;&#65533;% &#65533;&#65533;&#65533;6&#65533;0~
	v&#65533;uhl&#65533;&#65533;&#65533;	&#464;.u&#65533;'&#65533;- &#65533;|&#65533;&#65533;uF1&#65533;&#65533;&#65533;&#65533;2&#65533;+1&#65533;&#65533;85@.&#65533;&#65533;)&#65533;&#65533;P&#65533;&#65533;#&#65533;&#65533;W&#65533;&#65533;&#65533;&#65533;i&#450;5@u&#65533;&#65533;2&#65533;#3&#65533;&#65533; rR&#65533;A+&#65533;#  >&#65533;V7&#65533;&#65533; &#65533; &#65533;&#65533;8$W&#65533;&#65533;@39&#65533;&#65533;&#65533;&#65533;*&#65533;&#65533;##&#65533;/&#65533;d%&#65533; %&#65533;ztFg,q&#65533;B+`4Aq<'p&#65533;3&#65533;&#65533;P !&#65533;w&#65533;&#65533;&#65533;T&#65533;,xh&#65533;	U&#65533;	&#65533;E&#1786;&#65533;&#65533;)&#65533;&#65533;U{	&#65533;&#65533;&#65533;&#65533;,&#65533;<&#65533;&#65533; &#65533;&#65533;b`&#65533;/&#65533;P-&#65533;&#65533;w=Ba)&#65533;1&#65533;&#65533;#l&#65533; =&#65533;-&#65533;z&#65533;&#65533;&#65533;&#65533;O &#65533;OR&#65533;4@e&#65533;&#65533;07&#65533;&#65533;XV&#65533;f~&#65533;&#65533;q&#65533;3&#65533;&#65533;&#65533;&#65533;&#65533;d@,&#65533;&#65533;I)&#65533;2&#65533; &#65533;pZ &#65533;R&#65533;T{x!&#65533;6&#65533;a&#65533;~$Q&#65533;S&#65533;7@&#65533;&#65533;&#65533;&#65533;x
*&#65533;
l&#65533;}&#65533;&#535;&#65533;
2T&#928;V&#65533;=&#1325;-L	w&#65533;~h4@&#65533;'V&#65533;&#65533; cKS]&#65533;I] &#65533; Mv0z}&#65533;&@^&#65533;(&#65533;&#65533;&#65533;.&#65533;&#65533;M&#65533;W&#1294;r&#65533;y&#65533;J&#65533;}$8k&#65533;J&#65533;&#65533;&#65533;X&#65533;4`( 	(&CC0 &#65533;a&#65533;Q&#65533;5&#65533;&#65533;&#65533;<&#65533;&#65533;q&#65533;&#65533;-g1&#65533;&#65533;&#65533;&#65533;&#65533;&#65533;&#65533;=&#65533;&#65533;&#65533;&#65533;n&#65533;&#65533;S&#38151;$
&&#65533;B&#65533;%&#65533;q&#65533;JC$&#65533;P&#65533;* &#65533;D2&#1768;6=Z&#65533;&#65533;B&#65533;H &#65533;/=&#65533;#p&#65533;&#65533;&#65533;%&#65533;)&#65533;d&#65533;&#65533;SW&&#229;&#65533;I&#65533;/&#65533;e&#65533;&#65533;27&#65533;&#65533;&#1517;l&#65533;m@&#65533;#}BI&#65533;*&#65533;&#65533;#}&#65533;&#65533;&#65533;R&#65533;9&#65533;&#65533;&#65533;C&#993;. #&#65533;&#65533;4&ttN&#65533;+&#65533;&#65533;&#65533;gp&#65533;&#65533;fd@)	;&#65533;C&#65533;`&#65533;&#65533;&#65533;=&#65533;R&#65533;}'&#65533;h&#65533;&#65533;D\&#65533;
k&#65533;&#65533;YY&#65533;&#65533;&#65533;&#65533;&#65533;0
X&#65533;&#65533;	&#65533;&#65533;&#65533;2&#65533;@u!&#65533; !&#65533;&#65533;0&#65533;&#65533; jE ou&#65533;&&#65533;&7B??
	  &#65533; 	&#65533;&#65533;&#65533;&#65533;&#65533;&#65533;&#65533;&#65533;&#65533;&#65533; ?B&#65533;&77&#65533;7 &#65533;&#65533;&&#65533;$4-"$$$$++*.-1&#65533;&#65533;&#65533;&#65533;&#65533;&#65533;&#65533;=-.&#65533;&#65533;&#65533;&#65533;&#65533;&#65533;&#65533;&#65533;&#65533;&#65533;&#65533;&#65533;&#65533;&#65533;+&#65533;2<&#65533; &#65533;_&#65533;>|&&#1035;&#62710;&#65533;/l*0&#65533;&#65533; &#65533; &#65533;(&#65533;&#65533;&#65533;	,@M&#65533;S&#65533;&#65533;&#65533;&#65533;!8A&#65533;$f&#65533;&#65533;a&#65533;^&#65533;&#65533;&#65533;&#65533;
&#65533;&#65533; A,BB&#65533;&h&#360;+ID&#65533;p&#65533;&#65533;A&#65533;&#65533;p&#65533;C&#65533;&#65533;U&#65533;,e&#65533;`&#65533;Ku&#65533;)&#65533;&#193;C1|(&#65533;&#65533;&#65533;tt&#65533;0&#65533;&#195;!0&#65533;&#65533;&#65533;Wm&#65533;&#65533;&#65533;k&#65533;S&#65533;qp&#65533;d&#65533;&#65533;{&#65533;&#65533;&#65533;siO&#65533;;&#65533;K&#65533;&#65533;&#65533;&#65533;?&#65533;`&#65533;I-do"&#65533;r &#65533;&#218;&#65533;&#65533;&#65533;&#65533;&#65533;r$&#65533;&#65533;&#65533;{&#65533;&#65533;W&#996;&#65533;&#65533;t1&#65533;&#65533;;&#65533;&#65533;0t&#65533;`&#65533;(&#65533;&#65533;&#65533;&#65533;&#65533;2&#65533;&#65533;&#65533;&#65533;&#65533;bI&#65533;&#65533;&#657;V&#65533;&#65533;&#65533;&#65533;&#65533;T.B&#65533;&#65533;&#65533;&#65533;u&#65533;g-&#65533;&#65533;3&#65533;&#65533;P &#65533;&#65533; n0&#65533;@&#65533; -h&#65533;		X&#65533;&#65533;t&#65533;&#65533;M &#65533;&#65533;QK&#65533;	&#65533;&#65533;&#65533; &#65533;FO &#65533;W>*&#65533;#Q &#65533;y&#1168;&#65533;9f&#65533;&#65533;&#65533;}c\8&#65533;&#65533;fA&#65533;&#65533;&#65533;&#65533;(&#1745;&#65533; %&#65533;&#65533;<J&#65533;&#65533;q&#65533;A+&#65533;&#65533;7&#65533;U@Bfp&#65533;&#65533;H&#65533;G &#65533;&#65533;AH&#31536; 
(,p&#65533;
%@&#65533;
x&#65533;&#65533;Jz6&#65533;&#65533;K&#65533;&#65533; *
&#65533;JU&#65533;I %]&#65533;&#65533;&#65533;g&#65533;`&#65533; >&#65533;}I&#65533;bK-&#65533;&#1155;%&#65533; &#65533;+&#65533;8@+X&#65533;&#65533;
`&#65533;6<P&#65533;r&#65533;f&#65533;&j&#9674;&#65533;SY8#,&#65533;&#933;M&#65533;&#65533;DF+&#65533;&#65533;&#65533;l"&#1626;&#65533;&#65533;&#65533;c&#65533;&#65533;H&#65533;&#65533;B&#65533;&#65533;&#65533;9&#65533;:&#65533;RCdS&#65533;o&#65533;@&#65533;A&#65533;&#65533;&#65533;@0&#65533;BL&#65533;`&#65533;&#65533;!xTM3x@&#65533;^&#65533; &#65533;&#65533;&#65533;p&#65533;Q&`L&#65533;p&#65533;#&#65533;&#65533;&#1162;#cU	(&#65533;&#57793;b&#65533;` T(&#65533;&#65533;&#621;&#65533;&#65533;&#65533;&#65533;&#65533;&#65533;&#65533;+= `&#65533;&#65533;&#65533;&#65533;&#65533;,t0A d&#65533;B&#65533;&#65533;&#65533;F&#65533;&#65533; J&#65533;*&#65533;N2\&#65533;&#65533;&#65533;&#65533;3&#65533;&#65533;?&#65533;&#65533;&#65533;#&#65533;&#65533;&#65533;&#65533;&#65533;@r=-&#65533;+6;&#65533;&#65533;Nf|&#65533;%\&#65533;B `&#65533;6&#1234;&#65533;&#65533;\(&#65533;&#65533;.@0&#65533;&#65533;:<&#65533;P&#65533;<&#65533;&#65533;(&#65533; ^&#65533;8&#65533;h&#65533;&&#65533;&#65533;S$@D*B&#65533;&#65533;$&#65533;N&#65533;_9&#65533;&#65533;o& &#65533;t>hz&#65533;,&#65533;/&#65533;&#65533;J-@I&#65533;&#65533;ad&#65533;&#65533;
&#65533;  ?&#65533;&#65533;&#65533;$&#65533;&#65533;$&#65533;p&#65533;D&#65533;&#65533;&#65533;&#65533;&#65533;&#65533;&#65533;&#1308;`@4&#1530;&#65533;c6&#65533;D&#65533;{vs2&#65533;&#65533;&#65533;&#65533;&#65533;A9NF&#1293;&#65533;&#65533;&#65533;L&#65533;&#65533;l&#65533;&#65533;Z&#65533;7|#&#65533;:z&#65533;&#65533;x&#65533;{!A
<&#65533;&#65533; &#65533;A&#65533;c
&#65533;n0&#65533;B	B4H *&#65533;&#65533;&#65533;G&#65533;"c&#65533;&#1624;&#65533;2&#65533;&#65533;E&#20712;`&#65533;J6AT&#65533;&#65533;v
&#65533;E&#65533;f&#296;x((A&#65533;|&#65533;@X&#65533;)&#65533; &#65533;6a&#65533;|&#65533;&#65533;D&#65533;&#65533;h&#65533;&#65533;&#65533;&#65533;&#65533;K&#1946;I~&#65533;c5&#65533;)K&#65533;&#65533;T&#1278;ypk\&#31424;}&#65533;5O&#65533;&#65533;H&#65533;&#65533;&#65533;&#65533;&#65533;w&#65533;GM&#65533;$&#65533;&#65533;& .&#65533;&#948; &#65533;&#65533;y`,>&#65533; &#65533;bS&#65533;&#553;p
;&#65533;J&#65533;q&#65533;&#65533;}&#65533;ch@U&#65533;(&#65533;`P&#65533;*Y+L&#65533; &#65533;PC&#65533;&#65533;P,p&#65533;&#65533;`0 A&#65533;s$&#65533;! A&#65533;T&#65533;&#65533;tO&#65533;k#&#65533;=q,_n#&#65533;&#65533;Q0e#&#65533;l&#65533;5p_=&#645;&#65533;&#65533;)&#1224;&#65533;x&#65533;@3L,&#65533;&E&#65533;	&#65533;qF&#65533;&#65533;f&#65533;&#65533;t&#65533;&#65533;T&#65533;&#65533;F8:&#65533; &#65533;&#65533;D&#65533;&#65533;<&#65533; &#65533;&#65533; &#65533;>&#65533;&#65533;&#65533;^3&#65533;&#65533;/&#65533;&#65533;Q&#1136;U"&#65533;Y&#65533;&#65533;}2-&#65533;d&#65533;2&#65533;(D*n&#65533;H E&#65533;&#325;&#65533; R&#65533;&#65533;%&#65533;&#65533;X&#65533;&#65533;&#65533;C&#65533;s	&#65533;&#65533;O&#65533;9&#65533;"39S&#353;&#65533;&#65533;&#65533;&#65533;7&#65533;&#65533;&#65533;0q&#65533;.RqDF&#65533;&#65533;Rb&#65533;&#1196;&&#65533;&#65533;&#65533;&#65533;&#65533;&#65533;&#65533;DJ6&#1624;&#65533;N&#512;ll&#890;&#65533;3&#65533;h:)&#65533;@
&#65533;&#65533;dh&#65533;n( A
&#65533;3&#65533;@h&#65533;.&#65533;&#65533;&#65533;&#65533;&#65533;&#65533;H&#65533;E@&#65533;8,W&#65533;z&#65533;b &#65533;Xv&#128153;t&#65533;A{b&#65533; &#65533;x 0e&#65533;&#65533;&#65533;|&#468; @t&#65533;&#65533;khfB&#65533;701 <1&#65533;ks&#65533;4a&#65533;&#65533; 9c=C&#65533;yp&#65533;F&#65533;&#65533;&#65533;O&#65533;&#65533;X"&#65533;E&#65533;O&#65533;&#65533;&#65533;&#65533;k&#65533;&#65533;*L&#257;p &#65533;0&#65533;jP&#65533;LX@^&#65533; @&#65533;X&#65533;#&#65533;#	&#65533;T&#65533;&#65533;&#65533;&#65533;-&#65533;N@&#65533;d)&#65533;0
.hG&#65533;&#65533;p&#65533;0&#65533;(U&#65533;&#65533;&#65533;c&#65533;&#65533;&#65533;&#65533;&#65533; &#65533;&#65533;&#65533;&&#65533; F
&#65533;&#65533;i(&#65533;&#65533;Pzp&#65533;Q&#65533;&#65533;D44 P@d&#65533;&#65533;/Ow&#65533;	&#65533;Fz&#65533;Gq&#65533;&#65533;&#65533;kJ&#732;I&#65533;G7&#65533;4&#65533;v&#65533;C\Lj2&#65533;&#65533;Pw&#65533;&#65533;q>&#65533;&#65533;&#65533;#&#65533;I	)&#65533;J&#65533;&#408942;:/:&#65533;&#65533;&#65533;`0&#65533;jwY0t&#65533;,&#65533;&#65533;&#65533;j&#65533;&#65533;W&#65533;,&#65533;&#65533;BR&#65533;&#65533;
7B+&#65533;&#65533;Q/z&#65533;`&#65533;f!&#65533;&#65533;A9J%&#65533;&#65533;yY&#65533;'Pc&#65533;!?\&#65533;&#65533;&#65533;5 Ax&#65533;
d&#65533;&#65533;"D&#65533;	@&#65533;&#713;wd&#65533;b&#65533;&#65533;pC&#65533;XY&#65533;(&#65533;[;p&#65533;&#65533;#&#65533;"IsM&#65533;&#65533;}&#772;][&#65533;&#65533;j`&#65533;Y&#1987;&#65533;%	&#65533;vR&#65533;	&#65533;TX&#65533;&#65533;&#65533;4&#65533;&#65533;l&#65533;&#65533;T&#65533;&#65533;B&#65533;&#65533;&#65533;`'A&#65533;	 1l /S&#65533;`1&#65533;&#597;l&#65533;&3,&#65533;+IVjY&#65533;2&#65533;$ aH&#65533;&#65533;@&#65533;k&#65533;&#65533;h&#65533;S2&#65533;<3xeB@<1G&#65533;p&#65533;B &#65533;&#65533;&#65533;5&#65533;{@jj&#65533;"&#65533; &#65533;&#65533;T&#65533;&#65533;&#65533;|9&#65533;6&#65533;1&#65533;t&#1108;&#65533;5dM&#65533;&Jt&#65533;m2$&#65533;&#65533;&#65533;K&#65533;~Bm&#65533;x z}&#65533;pq&#65533;LB*z&&#65533;&#65533;&#65533;&#772;$r&#65533;Q&#65533;Ts&#65533;&#2844;0&#65533;3g"&#65533;
d&#65533;&#65533;1{8s+]&#65533;D + &#65533;H&#65533;&#65533;Y&#65533; &#65533;}&#65533;.&#65533;r&#65533;L&#65533;&#65533;I&#65533;&#65533;&#52952;]|,d&#65533;&#65533;|3&#65533;&#130;&#65533;&#65533;+&#65533;&#65533;n&#65533;>|q&#65533;@&#65533;>L`&#65533;&#65533;+&#65533;v&#65533;&#65533;@&#65533;&#65533;@&#65533;&#65533;4&#65533;&#65533;&#65533;&#65533;&#65533;&#1548;&#65533;&#65533;&#65533;&#65533;n&#65533;vv&#65533;&#65533;&#65533;F&#65533;&#65533;qJ&#65533;&#65533;|&#65533;&#65533;&#65533;&#65533;&#65533;&#65533;&#65533;&#65533;n&#65533;#4&#65533;&#65533;;! [&#65533;&#65533;~<&#65533;a'&#65533;p&#65533;$&#65533;I&#65533;D&#65533;!T &#65533;t:&#65533;G@@&#65533;&#65533;&#65533;`#&#65533;&#65533; B0&#65533;X&#65533; @&#65533;\F  0&#65533; 
&#65533;
&#65533;&#65533;0b&#65533;Ps&#65533;f)Jvp	&#65533;c&#65533;&#65533;A&#65533;&#65533;&#65533;d;&#65533;A &#65533;&#65533;3&#65533;3 <&#65533;a/p&#65533;L&#65533;e(`&#65533;b5&#65533;;&#65533;&#65533;6&#65533;B&#65533;&#65533;0&#65533;&#65533;&#65533;j56m3wV&#65533;L%&#65533;&#65533;&#65533;lL&#65533;&#65533;{&#65533;&#65533;lk&#65533;P&#65533;<H&#65533;sE&#471;d]&#65533;K5&#65533;&#65533;1|&#65533;p&#65533;trKR &#65533;f5&#65533;* K3A&#65533;!$&#65533;G&#65533;C&#65533;ZlaJx1`&#65533;@&#65533;H&#65533;A&#65533;&#65533;&#65533;&#65533;F$&#65533;&#65533; &#65533;&#65533;&#65533;&#65533;g&#65533;&#65533;
Cpf/&#65533;&#65533;*&#65533;3&#1222;w&#65533;&#65533; &#65533;+&#65533;&#65533;u&#65533;B j#F+&#65533;	&#65533;B&#65533;&#65533;U&#358;0&&#65533;EA&#65533;&#65533; &#65533;,&Q\&#65533;u{&#65533;A&#65533;H&#65533;j&#65533;c&#65533;!&#65533;4S &#65533;M&#65533;&#65533;&#65533;tT&#65533;E&#65533;w>2&#65533;T%<&#65533;1<&#65533;6 ,c5&#65533;&#65533;&#65533;j&#65533;pYc&#1553;+#&#65533;&#65533; &#65533;/: &#65533; &#65533;&#65533;Bw&#65533;*(@sF&#65533;
&#65533;h&#65533;&#65533; &#65533;P)&#65533;w>&#65533;@h Y';&#65533;W&#65533;&#65533;;&#65533;&#65533;&#65533; &#65533;3&#65533;!x&#65533;&#65533;+H&#65533;(&#65533;.&#65533;%&#65533;&#65533;&#65533;LP&#65533;&#65533;t&#65533;<&#65533; #&#65533;&#65533;KG&#65533;Ap-&#65533;,p&#65533;&#65533;b&#65533;S&#65533;&#65533;&#65533;R&#65533;U&#65533;&#65533;j&#65533;&#65533;j&#65533;&#65533;#rc}&#65533;&#65533;'&#65533;d;&#65533;l)&#65533;5g##P5&#65533;V&#65533;R"]H$&#919;%N%,&#65533;Q=vu`T&#65533;&#65533;&#65533;&#65533;&#65533;&#65533;	'&#65533; &#65533;&#65533;U-@_+&#65533;b&#65533;&#65533;C&#65533;&#65533;x&#65533;C&#65533;&#65533;
:&#65533;B&#65533;0&#65533;&#65533;
&#65533;P&#65533;&#65533;`&#65533;xk&#65533;&#65533;)&#65533;&#65533;B&#65533;iAAK&#65533;&#65533;B %&#65533; PWA&#65533;0@'0U1 Y&#65533;&#1414;&#65533;&#65533;
C&#65533;&#65533;&#65533;#&#65533;_&#65533;E&#65533;V&#1331;c&#65533;&#65533;C&#65533;Tl&#65533;tH&#65533;/&#65533;&#65533;&#65533;C&#65533;&#65533;&#65533;&#65533;X
&#65533;k&#65533;&#65533; &#65533;&#65533;&#65533;&#65533;&#65533;u&#65533;&#65533;x>&#65533;l&#65533;&#65533;CP&#65533;&#65533;&#65533;cS&#65533;$aN&#65533;4F&#65533;	&#1665;^&#65533; &#65533;&#65533;7L&#65533;&#65533;<TuE1E&#65533;&#65533;&#65533;8&#65533;W P~2'Aw&#65533;&#65533;&#65533;&#65533;s(&#65533;&#65533;D@p&#65533; &#65533;&#65533;&#65533;&#65533;&#519;I&#65533;F
eqY*T&#65533;C1`&#65533;&#65533;&#65533;&#65533;3@(&#65533;p&#65533;1&#65533; &#65533;C&#65533;&#65533;&#65533;C&#65533;J~A&#65533;IU&#65533;&#65533;&#65533;!&#65533;x&#65533;#F&#65533;&#65533;H&#65533;	q-&#65533;&#1859;&#65533;D&#65533;	&#65533;&#65533;&#65533;&#65533;a&#65533;&#65533;i&#65533;&#65533;C&#65533;9&#65533;s&#65533;u3a&#65533;&#65533;$.P&#65533;&#65533;&#65533;&#65533;&#65533;4&#65533;&#65533;KH>2&#65533;&#65533;a&#1632;lP~&#65533;&#65533;T&#65533;&#65533; 7&#65533;WO&#65533;&#65533;*	&#65533;u%7&#65533;#` &#65533;$+` s'0`h&#65533;vQ&#65533;?3eA
&#65533;0&#65533;&#65533;`X&#65533;`9h&#65533;Y&#65533;&#65533;g&#65533;0&#65533;(&#65533;(sA&#65533;:U&#65533;0&#65533;&#65533;WR,&#65533;&&#65533; j&#65533;&#65533;7&#65533;H=:
&#65533;& &#65533;&#65533;&#65533;&#65533;UT#&#65533;&#65533;&#65533;-&#65533;-TROW&#65533;Lxj2&#65533;.&#65533;gVR'}S&#65533;&#1040;&#65533;&#65533;&#65533;&#65533;>7&#65533;r]&#1358;.DE+&#65533;#=&#65533;&#65533;R&#65533;+&#65533;s3?B&#65533;&#65533;&#65533;0S!&#65533;S' &#65533;&#65533;&#65533; &#65533;3&#65533;7B&#65533;hM&#65533;|F&#65533;&#65533;P&#65533;&#65533;`&#65533;&#65533;E&#65533; 
&eQp&#65533;(&#65533;0&#65533;&#65533;&#65533;v, * !&#65533;GO&#65533;"@~P&#65533;D&#65533;58&#1236;q&#65533;?U&#65533; &#65533;# %&#65533;qF&#65533;	&#650;&#65533;&#65533;`4&#65533;&#65533;&#65533;t&#65533;F-g4>R&#65533;&#65533;&#65533;&#65533;&#65533;&#65533;E&#65533;*&#65533;=&#65533;BHk&#65533;&#65533;+&#65533;N&#65533;`M&#65533;^&#65533;4&#65533;w&#65533;"&#65533;6&#65533;&#65533;&#65533;
&#65533;A&#65533;&#65533; r &#65533;3 5s&#486;&#65533;y&#65533;x 'J&#65533;B&#65533;&#65533;&#25024;&#65533;&#65533;&#65533;&#65533;&#65533;&#65533;&#65533;J&#65533;`&#65533;Hz&#65533;&#65533;&#65533;soj&#65533;&#65533;'&#65533;p&#65533;&#65533;Jh&#65533;f8&#65533;PG&#65533;25&#65533;T&#65533;&#65533;&#65533;]8#F&#65533;5&#65533;&#65533;&#65533;f<&#65533;F&#450;Lj&#65533;&#65533;5C&#65533;-&#65533;DM&#65533;WQ:Jv*&#65533;=9f&#65533;&#65533;&#65533;r&#65533;!&#65533;&#65533;&#1053;&#65533;8uNg$&#65533;G<&#65533;pO%&#65533;&#65533;&#65533;
T&#65533; e ;&#65533;'p!q &#65533;<&#65533;&#65533;&#65533;&#65533;&#65533;fS&#65533;&#65533;
&#65533;&#65533;
&#438;&#65533;&#65533;g B&#65533;&#65533;
&#65533;%&#65533;xl&#65533;9(&#65533;
w!uQ&#65533;ff&#65533;p&#65533;W&#65533;&#65533;:&#65533; &#65533;bP&#65533; &#65533;-P &#65533;&#65533;&#65533;1&#65533;/j&#65533;&#65533;d&#65533;f013&#65533;T.p{E&#241;&#65533;I&#65533;=A&#65533;&#65533;&#65533;vW&#65533;M5|D&#65533;&#65533;&#65533;&#65533;&#65533;!b&#65533;&#65533;d&#65533;Aw	&#65533;&#65533;c&#65533;	F:|&#65533;&#65533;&#65533;&#65533;Q0P[&#65533;&#65533;&#65533;Qn2#&#65533;&#1367;&#65533;&#65533; 0`&#65533;&#65533;$x&#65533;#&#65533;03&#65533;J&#65533;&#65533;_&#65533;"&&#65533;&#65533;&#65533;&#65533;D&#65533;s&#65533;Z&#65533;&#65533;Q&#65533;Ja;&#65533;O&#65533;&#65533;`&#65533;&#65533;S&#65533;i"Pwx&#1689;&#65533;s  &#65533;Y+&#65533;D1&#65533;&#65533;&#65533;}a&#65533;&#65533;&#65533;#_&#65533;&#65533;&#65533;&#65533;&#65533;&#65533; &#65533;&#65533;1$&#65533;&#65533;&#65533;&#65533;&#65533;&#65533;&#65533;P&#65533; &#65533;=B8&&#65533;]&#65533;&#65533;&#65533;6[&#65533; &#65533;L&#65533;k&#65533;&#65533;TL&#65533;@&#65533;&#65533;`v&#65533;`&#65533;:&#65533;&#65533;P&#65533;L&#65533;&#65533;%&#65533; 
&#65533;qD_&#65533;q&#65533;a&#65533;&#65533;&#65533;&#65533;1&#65533;&#65533;&#65533;v1ib La  s&#65533;A	`&#65533;19&#65533;CX&#65533;&#65533;`&#65533;@&#65533;=7[ 	7&#65533;&#65533;Q&#65533;&#65533;&#65533;&#65533;'xaJ&#65533;&#65533;  P &#65533;+&#65533;&#65533;S &#65533;&#65533;&#65533;+&#65533;&#65533;&#65533;# &#65533;8?&#65533;	<=&#65533;&#65533;&#65533;m&#65533;$\ &#65533;&#65533;4&#65533;r&#65533;JE:&#65533;&#65533;+1&#562;D&#65533;M>&#65533;\&#65533;&#65533;D&#65533;&#65533;21&#1137;,&#65533;&#65533;&#65533;&#65533;&#65533;&#65533;E&#65533;mL&#65533;&#65533;&#41203;d39{&#65533;&#65533;z&#65533;N&#65533;p	A3&#65533;&#65533;0&#65533;&#65533;di%&#65533;xr1&#65533;(X|`&#65533;c &#65533;U&#65533;&#65533;ah%Y&#65533;&#65533;)(&#65533;(&#65533;&#65533;&#65533;&#65533;&#65533;8&#65533;&#65533; &#65533;&n&#65533;i&#65533;&#65533;cd&#65533; &#65533;&#65533;&#65533;q &#1648; F&#65533;&#65533;&#65533;2&#65533;&#65533;i&#65533;&#65533;&#65533;-&#1175;LA&#1042;&#65533;g&#65533;&#65533;hTY&#65533;&#65533;:&#65533;&#613;"&#65533;&#65533;S&#65533;"'&#65533;fc&#65533;#&#65533;&#65533;u=&#65533;&#65533;&#65533;R&#65533;&#65533;&#65533;&#65533;&#65533;E&#65533;&#65533;G&#65533;, &#65533;&#65533;!&#65533;&#65533;1&#65533;9 u7&#65533;&#65533;&#65533;~&#65533;&#65533;&#271;&#65533;[&#65533;&#65533;3&#65533;"s:&#65533;1pY&#65533;r&#65533;z*W&#65533;D&#65533;n&#65533;g"yU&#65533;ns &#65533;&#326;'@u\ IYfK&#65533;	$@c&#65533;i,&#65533;}&#65533;&#65533;&#65533;F&#65533;&#65533;&#65533;&#65533;&#65533;&#65533;r&#65533;&#65533;9&#65533;&#65533;>&#65533;a&#65533; F&#65533;&#65533;]r&#65533;\=umd&#65533;v&#65533;&#65533;=L&mT&#65533;&#65533;&#65533;	&#65533;&#65533;&#65533;l&#65533;&#65533;*0C&#65533;G&#65533;&#65533;&#65533;&#220;J&#65533; 6&#65533;&#65533;&#65533;W:y&#65533; &#65533;&#1884;&#65533;`Y&#65533;&#65533;:x:&#65533;/&#65533; &#65533;&#65533;&#65533;;&#65533;S1A&#65533;&#65533;&#65533;?Q_&#65533;&#65533;01ojR&#65533;&#65533;4&#65533;E"@h&#65533;~5&#1209;Mf6&#65533;&#65533;&#65533;P&#65533;&#65533;;&#65533;&#65533;&#65533;&#65533;&#65533;v&#65533;8@q&#65533; &#65533;&#65533;Z&#65533;&#65533;W&#1363;&#65533; &#661;,}&#65533;^)&#65533;&#65533;&#65533;&#65533;&#65533;&#65533;E&#65533;&#1988;&#65533;&#65533;a&#577;.&#65533;&#65533;&#65533;W#&#65533;}&#65533;T&#65533;%+&#65533;2&#65533;&#65533;u&#65533;!&#65533;u%8&#65533;*&#65533;&#65533;&#65533;q&#65533;
&#65533;&#65533; &#65533;X: 9&#65533;*&#65533;	&#65533;&#65533;AF&#65533;4bI&#65533;&#65533;&#65533;&#65533;&#65533;9D g&#65533;A)&#65533;*&#65533;&#65533;'u&#65533;&#65533;#&#65533;&#65533;8&#65533;F0!&#65533;&#65533;`GwW q)1&#65533;&#65533;&#65533;&#65533;3&#476800;4J&#65533;6A&#65533;&#65533;&#65533;1&#65533;j&#283;i6&#65533;&#65533;`&#65533;=&#65533;&#65533;<b@&#65533;E:&#65533;&#65533;d&#65533;0&#65533;&#65533;&#65533;\&#65533;&#65533;&#65533;&#65533;Eb&#65533;&#65533;<&#65533;)&#65533;&#65533;o&#65533;&#65533;&#356;a>&#65533;v&#65533;&#65533;&#65533;e&#65533; }&#65533;t&#65533;cC+&#65533;>&#65533;+&#65533;Z&#65533;&#65533;&#65533;.&#65533;&#65533;&#65533;I&#65533;&#65533;&#65533;:&#65533; 
&#65533;&#1340;&#65533;&#65533;P&#65533;&#65533;&#65533;A	2y&#65533;&#65533;&#65533;
23&#65533;&#65533;&#65533;&#65533;~&#65533;&#65533;q(6[&#65533;@~tS&#65533;&#65533;W&#65533;}?C&#65533;	&#65533;Hy&#65533;'$;S{a&#65533;&#65533;&#1154;	2&#65533;5&#65533;#&#65533;G&#65533;.&#65533;+2&#65533;1&#65533;[7&#65533;&#27422;`<>o&#65533;&#65533;&#669; DQ&#65533;<&#65533;&#65533;?AG&&#65533;&#65533;=&#65533;D&#65533;"&#65533;1&#65533;&#65533;1u&#65533;r~&#65533;&#65533; O2)&#65533;&#65533;&#65533;&#65533;Q\W
cgt&#65533;&#65533;kpz&#65533;A@  &#65533;&#65533;x&#65533;&#65533;&#65533;6(&#65533;&#65533; &#65533;&#65533;&#65533;&#952;s^&#65533;'&#774;v"p&#65533;h&#65533;M&#65533;siX&#65533;&#65533;Qs	 47&#65533;&#65533;5
[&#65533;&#65533;>0 &#65533;&#65533;4&#65533;&#65533;'&#65533;&#65533;b&#65533;Q&#11502;&#65533;&#65533;&#65533;*>&#65533;#O&#65533;&#65533;&#65533;&#65533;{l&#65533;&#65533;*&#65533;&#65533;X&#65533;`&#65533;R&#65533;	rE.*7?&#65533;&#65533;Q&#65533;&#65533;J&#1213;&#65533;&#65533;&#256;@vCB&#65533;'&#65533;&#65533;E&#65533;&#65533;A&#65533;w*!&#65533;N&#65533;&#65533;&#65533;e'Sev>D'&#65533;&#65533;5	&#65533;&#65533;&&47		
&#65533;
B??&#65533;B	&  
7&#65533;&#65533;&#65533;&#65533;&#65533;&#65533;&#65533;&#65533;&#65533;&#65533;&#65533;&#65533; 77&#65533;B;&#65533;&#65533;
&#65533;7&#65533;&#65533;-!*($#&#65533;1"'&#65533;&#65533;&#65533; &#2016;&#1120;1,&#65533;A"&#65533;*A&#65533;.&#65533;X&#65533;&#65533;&#65533;AT. &#65533;B5&#65533;&#65533;>~&#65533;&#65533;&#65533;d
&#1983;&#65533;&#65533;&#65533;a&#65533;H&#65533;A&#65533;P5&#65533;`&#65533;x&#65533;6q"	j&#65533;	"k@&#65533;D&#65533;Q&#65533; &#65533;\&#65533;1&#65533;&#65533;='\&#65533;&#65533;&#65533;[&#65533;kXT&#65533;&#65533;'&#65533;<A} Z&#65533;&#65533;I&#65533;n&#65533;&#65533;&#65533;&#65533;&#65533;*PXA&#65533;D  dX&#65533;$#D&#65533;&#65533;B&#65533;$ &#65533;&#65533;&#65533;&#65533;&#65533;8&#65533;&#65533;&#65533;&#65533;J7 Pp	&#65533;!&#65533;&#65533;P&#65533;t)&#65533;'&#65533;N&#65533;&#65533;\&#65533;&#65533;*4&#65533;&#65533;&#65533; &#65533;&#332;&#65533;@&#65533;&#45070;#1@Q&#65533;!Z&#65533;Pa&#65533;&#65533;&#65533;g&#65533;PA&#65533;&#65533;&'H&#65533;&#65533;&#65533;&#65533;&#65533;gMM&#65533;p!&#65533;&#65533;P&#587;&#505;b&#65533;-&#65533;&#65533;&#562;{&#65533;	&#65533;7&#65533;&#65533;&#1057;&#65533;y&#65533;&#65533;$&#65533;&#65533;&#65533;&#65533;&#526;&#65533;&#1079;&#65533;xT&#65533;5&#65533;&#65533;D&#65533;C#&#65533;rA&#65533;%
u&#65533;&#65533;0&#65533;&#65533;| @@+&#65533;&#65533;&#65533;F&#65533;4&#65533;>|&#65533;$d&#65533;&#65533;
,&#65533;&#65533;&#65533;&#65533;&#65533;<&#65533;\(&#65533;&#65533;&#65533;&#65533;&#1026;&#65533;p&#65533;	&#65533;&#65533;rI,&#65533;&#65533;&#65533;k&#65533;! &#65533;&#65533;`&#65533;yP:&#65533;*&#65533;U !&#65533;i&#65533;9&#65533;@%&#65533;&#65533;!H &#65533;k&#65533;&#65533;&#65533;,&#65533;@&#65533;I<&#65533;B3&#65533;&#65533;&#65533;s&#65533;]C $&#65533;a&#1612;&#65533;M&#65533;&#65533;&#65533;A?Z&#65533;X&#65533;za&#65533;&#65533;W2(&#65533;^,&#65533;(H &#65533;&#65533;&#65533;9&#65533;&#65533;_&#65533;&#65533;&#65533;&#65533;R&#65533;&#65533;D&#65533;R8e&#65533;&#65533;&#65533;&#65533;:^&#65533;RES&#65533;&#65533;&#65533;G&#65533;N+.&#1552;E&#65533;,p@t&#65533;&#65533;&#65533;&#65533;3&#65533;&#65533;&#65533;z&#65533;9&#65533;Z&#65533; P@&#65533;&#65533;	,| &#131;$scc&#65533;&#1025;	fNv&#535;&#65533;0&#65533;&#65533;j_&&#65533; O:&#65533;)e&#65533;&#65533;N&#65533;b `BZy&#65533;,&`)&#65533;&#65533;t&#65533;&#65533;#,&#65533;A&#65533;J`&#65533;&#65533;&#65533;P,@&#65533;&#65533;3&#65533;D&#65533;fp&#65533;?&#65533;&#65533;&#65533;&#65533;0y&#65533;b(&#65533;&#65533;&#65533;&#65533;&#65533;R2&#65533;&#65533;y&#65533;&#157;&#65533;a]@&#65533; '4&#65533;I&#65533;&#65533;&#65533;}&#65533;&#65533;&#65533;Tw&#65533;i&#2018;9&#65533;&#65533;&#677; -&#65533;&#65533;&#65533;jQ&#65533;&#65533;&#65533;4<S&#65533;
'&#65533;7&#65533;B&#65533;F8aE}&#65533;A44&#65533;7X&#65533;&#65533;(lm&#65533;(P0&#65533;t&#65533;&#65533;-&#65533;&#65533;5&#65533;fb#&#65533;&#65533;   &#65533;."&#65533;4&#65533;cB,y&#1620;&#65533;&#65533;&#65533;&#65533;F&#65533;&#65533;i $r$c&#65533;&#65533;[f&#65533;&#65533;&#65533;b&#65533;cpmY&#65533;&#65533;&#65533;@&#65533;0&#65533;&#65533;&#65533;&#65533;M&#65533;&#65533;&#65533;@T]&#65533;&#65533;
+\&#65533;1,`&#65533;h`(AtPPX&#65533;&#65533; &#65533;U\&#65533;&#65533;A&#65533;p&#65533;&#65533;&#65533;(&#352;&#65533;&#65533;&#65533;2&#65533;u(~&#65533;&#65533;&#938;&#65533;y&#65533;&#65533;&#1196;5R&#1997;&#65533;&#65533;9&#65533;H&#65533;&#65533;&#65533;&#65533;&#65533;S&#65533;&#65533;;&#65533;]&#65533;&#65533;Q&#65533;&#65533;&#65533; &#65533;@n&#65533;&#65533;&#65533;5&#65533;
&#65533;T`&#65533;)I&#65533;n&#65533; &#65533;&#44058;&#548;&#65533;<	&#65533;&#65533;&#65533;P&#65533;<&#65533;&#65533;&#65533;F&#65533;D,&#65533;&#65533; &#65533;1ER@&#65533;&#65533;&#65533;&#65533;P}&#65533;&#65533; bbA!l	&#65533;&#65533;&#65533;zP0&#65533;&#65533;E&#65533;"	H&#65533;	d@ m"&#65533;
T&#65533;"O&#65533;&#65533;&#65533;
&#65533; &#65533;D&#65533; &#65533;X&#65533;&#65533;*p&#65533;k&#65533;( &#65533;&#65533;|b&#65533;C&#65533;& &#65533;i&#65533;-&#65533;&#65533; &#65533;&#65533;&#65533;= j&#65533;&#65533;I&#65533;&#65533;&#65533;P}~l&#65533;&#65533;&#28815;&#65533;1&#65533;
&#65533;+&#65533;xt?&#65533;'7#@M&#297;x<&#65533;$&#65533;1&#65533;&#65533;&#65533;&#65533;i3%'&#65533;pH&#65533;H"&#65533;(&#65533;C&#65533;&#65533;Th&#65533;YV &#65533;@&#65533;&#65533;S&#65533;&#65533;\P &#65533;&#65533;H$&#65533; &#65533;&#65533;&#65533;&#65533;N2&#65533;&#65533;&#65533;&#65533;M|&#65533;_ K&#65533;HU&#65533;P&#65533;&#65533;J&#65533;K&#65533;i&#65533;&#65533;&#65533;]L4&#65533;: &#65533;&#65533;&#65533;F(&#65533;&#65533;&#65533;&#331;&#65533;&#65533;'&#65533;Q
@ de XA8&#65533;"&#65533;&#65533;&#65533;&#1670;&#65533;&#65533;&#65533;&#65533;u1 V<&#65533;c
&#65533; 3Ad&#65533;M&#65533;Qg&#65533;y&#65533;re&#65533;B&#719;&#65533;6&#65533;&#65533;&#65533;b'\	$&#65533;&#65533;d0&#65533;v?&#65533;&#65533;zP!B&#1073;&#65533;}&#65533;&#65533;&#65533;8XR&#65533;U&#65533;" 
LZ&#65533;h&#65533;`#&#65533;F&#65533;8&#65533;&#65533;O$kA*AN0&#65533;_e&#65533;&#65533;&#65533;|&#65533;&#65533;&#65533;X&#65533;0(&#65533;\3&#65533;a1&#65533;x7%q'}F&#65533;&#65533;3'J&#65533;a&#65533;&#65533;R&#65533;[2R;&#65533;A  &#65533;@&#65533;hD1&#622;3Pa/>&#65533;&#65533;	`&#65533; &#65533; &#65533;I&#65533; |&#65533; +1&#65533;&#65533;&#65533;&#65533;	&#65533;&#65533;>&#65533;+&#65533;9&#65533;U&#65533;&#65533;_I*&#65533;J&#65533;&#65533;&#65533;vg&#65533;&#65533;&#65533;h&#65533;*`~&#65533;E&#477883;&#65533;mD&#65533;&#65533;&#65533;m&#65533;&#65533;&#1313;&#65533;&#65533;&#65533;&#65533;&#65533;&#65533;&#65533;0 &#65533;&#65533;&#65533;w"&#65533;&#65533;B(&#65533;&#65533;@&#65533;&#65533;&#65533;0&#65533;(&#65533;&#65533;GP&#65533;&#65533;&#65533;8&#65533;E&#65533;&#65533;&#65533;	M`B&#65533;P&#65533;&#65533;&#65533;e o&#65533;&#65533;&#65533;H &#65533;&#65533;&#65533;&#65533;f&#65533;/+&#65533;&#65533;&#65533;]&#65533;1A&#1068;V4 V&#65533;&#65533;&#65533;wV&#65533;&#65533;&#65533;B,;&#65533;&#65533;] &#65533;&#65533;&#65533;&#65533;&#65533;&#578;&#65533; X&#65533;b&#65533;
p&#65533;&#65533;@
.&#65533;&#65533;&#65533;"3mt&#65533;&#65533;x&#65533;Q"!h&#65533;H&#65533;&#65533;&#65533;|%cARB&#65533;+&#65533;&#65533;B &#65533;&#65533;#DMA&#65533;&#65533;&w&#65533;&#65533;>&#65533;,&#65533;&#65533;'&#65533; &#65533;@&#65533;&#65533;\&#65533;&#65533;o &#65533;{@&#345;|c&#65533;&#65533;&#65533;x&#65533;Ag&#65533;&#65533;Ww&#65533;&#65533;&#65533;&#65533;&#65533;4	d(&#65533;&#65533;&#65533;# `&#65533;V&#65533;j(&&#65533;&#65533;pb&#65533;&#482;Z&#65533;X0&#65533;&#65533;k&#65533;&#65533;&#65533;&#458;&#65533;&#65533;85Sa&#65533;V&#65533;&#65533;0&#65533;0&#65533;&#65533;T&#65533;{&x&#65533;*&#65533;`&#65533;&#65533;&#65533;'&#65533;&#65533;&#65533;&#65533;V)1&#65533;&#65533;&#65533;%P&#65533;0&#65533;&#65533;(&#1675; &#65533;^&#65533;&#65533;&#65533;-&#65533; &#65533;&#65533;&#65533;g&#65533;F&#65533;&#65533;2T&#65533;&#65533;e &#65533;&#65533;&#65533;A,&#65533;|, &#65533;&#65533;&#65533;HR&#65533;!&#65533;U&#65533;&#65533;&#673;4+&#65533;&#65533;&#65533;)Q,O&#65533;&#65533;:&#372;&#15464; $*&#65533;&#65533;&#65533;&#65533;&#65533;&#65533;^}&#65533;"x,&#65533;G&#65533;&#65533;!?^5#&#65533;&#65533;Z&#65533;A&#65533;&#65533;&#65533;&#65533;v&#65533;(@&#65533;vk[7&#65533;y!-p[H&#65533;&#65533;&#65533; *&#65533;@
n"[&#65533;&#65533;:&#65533;&#65533;&#65533;oHp( &#65533;;  
&#65533;&#65533;&#65533;&#65533;	&#65533;&#135; &#65533;&#65533;&#65533;E$X&#65533;&#65533;&#65533;n&#65533;|&#65533;&#65533;s&#65533;3&#65533;&#65533;&#65533;&#65533;&#65533;F&#65533;&#65533;&#1693;&#65533;&#65533;&#65533;/B&#65533;&#65533;a&#65533; *&#65533;6:`&#65533;) &#65533;OX&#65533;ZP&#65533;&#65533;(&#65533;A&#65533;q&#65533;Q&#65533;P&#65533;'&#775;&#65533;&#65533;&#65533;&#65533;})&#65533;Z?y&#65533;(&#65533;&#65533;&#65533;&#65533;}&#65533;&#3203;&#65533;+&#65533;)Aqc&#65533; '&#65533;&#65533;[&#65533;jy e!&#65533;&#11868;&#618;&#65533;&#65533;[ &#463;&#65533;0W&#65533;E&#65533;)&#65533;&#65533;\&#65533;&#65533;4U &#65533;&#65533;R&%&#65533;(&#65533;7&#65533;8&#65533;O,&#65533;@&#65533; &#65533;Lv&#65533;&#65533;&#65533;&#65533;0&#65533;&#65533;&#65533;1 +&#65533;&#65533;
b&#1281;LV  $0kZ/&#65533;;(a _7`&#49126;a&#65533;'l&#1955;
&#65533;ubG:&#65533;`v&#65533;&#65533;%&#65533;&#65533;vjw#&#65533;3@&#65533;&#65533;20&#65533;7"&#65533; &#65533;c3&#65533;!&#65533;3'2&#65533;&#65533;&#65533;&#65533;1P&#65533;s&#65533;&#65533;e[&#65533;&#65533;@>&#65533;2&#65533;"
A@3&#65533;&#65533;5=!R&#65533; &#65533;&#65533;"&#65533;&#65533; &#65533;y&#65533;&#65533;pf&#65533;e&#65533;G\<s&#65533; ''GH\&#65533;&#65533;&#65533;e&#65533;rm&#1271;y&#65533;&#65533;)&#65533;&#65533;\&#65533;&#65533;&#65533;FY#A]&#65533;'\aKRZ&#65533;&#65533;I2\&#65533;i)bJ&#65533;&#65533;F&#65533;&#65533;c,&#65533;'p&#65533;&#65533; !&#65533;&#65533; &#65533; &#65533;&#65533; 0 0!&#65533;#$ vED&#65533;&#65533;gD@B&#65533;v&#65533;<D&#65533;bCl&#65533;k&#65533;U		pD&#65533;1	f&#65533;/&#65533;`&#65533;10&#65533;``J&#65533;&#65533;2&#65533;0#&#65533;
)&#65533;q&#65533;gc55GK&#65533;&#65533;&#65533;&#65533;5&#65533;&#65533;q&#65533;*&#65533;r[(&#65533;&#65533;&#65533;g&#65533;&#65533; &#65533;&#65533;Ay)&#65533;!^wH+2r&#65533;&#65533;]A&#65533;&#65533;&#65533;&#65533;!&#65533;&#65533;	d Q&#65533;f&#65533;&#65533;y&#65533;&#65533;W&#65533;&#65533;q&#65533;8
F&#65533;V&#65533;&#65533;T&#65533;&#65533;&#65533;&#65533;4&#65533;p&#65533;`/6&#65533;&#65533;&#65533;p&#65533; &#65533;c&#65533;&#65533;<+&#65533;&#65533;&#65533;&#65533;<@Y*&#65533;&#65533;4`:P4@&#65533;&#65533;.&#65533;&#65533;l&#65533;$&#65533;`  &#65533;&#65533;&#65533;&#65533;&#65533;&#65533;&#65533;+&#65533;&#65533;k&#65533;&#65533; &#65533;10&#65533;&#65533;M&#65533;&#65533;0Dm&#224;&#65533;F -&#65533;&#65533;-&#65533;0&#65533;&#65533;&#65533;S! hs25&#65533;&#65533;&#65533;E7[&#65533;&#65533;Q4h&#65533;!T
.&#65533;&#65533;t&#65533;&#65533;	d&#1944;&#65533;&#65533;&#65533;5&#65533;&#65533;T&#65533;&#65533;|c&#65533;!{&#65533;&#65533;,&#65533;a&#65533;&#65533;&#65533;{qr&#1104;&#65533;A&#65533;V*&#65533;&#1554;&#65533;B5A|&#65533;X!&#1046;c# &#65533;%?&#65533;g&#65533;y&#65533;C&#65533;E&#65533;&#65533;&#65533;` &#65533;&#65533;2&#65533;&#65533;	&#65533;% $&#65533;A&#65533;pP&#65533;&#65533;&#65533;&#65533;$P&#65533;0YV'&#65533;8C&#65533;&#65533;&#65533;p	&#65533;SX&#65533;&N&#65533;Q&#65533;?&#274;&#65533;&#65533;,&#65533;Q&#65533;&#65533;&#65533;M&#65533;&#65533; &#65533;&#65533;LD@md"-p&#65533;P &#1032;&#823;  U(&#65533;}&#65533;+p(GU&#133;&#65533;&#65533;'Y &#65533;&#65533;&#65533;f&#65533;&#65533;)&#65533;&#65533;&#65533;&#65533;&#65533;&#65533;&#65533;}&#65533;y:@&#65533;(&#65533;q &#65533;e&#65533;&#65533; &#65533;&#65533;7H&#65533;{N%&#65533; &#65533;&#65533;&#65533;@$&#65533;&#65533;p&#65533;s&#65533;gU&#65533;7=&#65533;'e&#65533;&#65533;&#65533;`^mXR~ w&#65533;*&#65533;&#65533; &#65533;Z0&#65533;+&#65533;T##[&#65533;!Y&#65533;&#65533;&#65533; `&#65533; 3t&#65533;&#65533;%A&#65533;
&#65533;&#1417;&#65533;&#65533;&#65533;&#65533;&#65533;&#65533;uUb&#65533;&#65533;&#65533;%&#65533;&#65533;X&#65533;c!)>r pb&#65533;&#65533;&#65533;B&#65533;P')&#65533;&#65533;&#65533;&#65533;3{&#65533;&#65533;&#65533;E~&#65533;&#65533;&#65533;(V&#65533;
&#65533;&#65533;5&#65533;&#65533;q&#65533;&#65533;&#65533; \&#65533;t#&#65533;H&#65533;&#65533;&#65533;&#65533;$gJu6&#65533;&#65533;&#65533;&#65533;!&#65533;3,&#65533;tS:Q
&#65533;*&#65533;&#65533;uTAv&#65533;A&#65533;"&#65533;&#65533;^|	 2zb&#65533;&#65533;&#65533;[i<b&#65533;i&#65533;'p&#65533;&#65533;'Q&#65533;&#65533;w&#65533;&#65533;&#65533;&#65533;&#65533;i&#65533;&#65533;&#65533;m &#22562;q&#65533;&#65533;} c&#65533;1&#65533;&#65533;@&#65533;D&#65533;f8 D&#65533;`&#1732;$)&#65533;&#65533;&#65533;+<&#65533;_c*&#65533;	&#65533;7&#65533;&#65533;&#65533;&#65533;&#65533;&#65533;&#65533;t<&#65533;v7*&#65533;0&#65533;&#65533;&#65533;&#65533;jpA`&#65533;zw&#65533;W&#65533; &#65533;&#65533;T&#65533;v&#65533;^&#65533;5 &#65533;&#65533;F&#65533;q&#65533;&#65533;H&#65533;q+&#65533;&#65533;p]&#65533;&#65533;y&#65533;r&#65533;&#65533;-:d&#65533;6r&#65533;$&#65533;&#65533;p&#65533;&#65533;&#65533;,)&#65533;T&#65533;&#65533;wS)&#65533;p&#65533;1-&#65533;&#65533;^O(@&#65533;ye&#65533;GybV
wSp&#65533;T&#65533;'&#65533;&q7&#1233;&#65533;&#65533;&#65533;&#65533;&#65533;T&#65533;Q!j&#514;&#65533;&#65533;*&#65533;Y&#65533;VSd&#65533;#&#65533;&#65533;@m&#65533;&#65533;T:;&#65533;&#65533;l&#65533;M&#65533;&#65533;&#65533;&#65533;&#65533;$L&#65533;&#65533;&#65533;&#65533;&#65533;&#65533;&#65533;zl&#65533;&#65533;&#65533;aCAB&#65533;f&&#192;&#65533;$@<@ V&#65533;!&#65533;   -` &#65533;&#65533;WE!&#65533; &#65533;x&#65533;m&#65533;o1&#65533;$&#65533;0!&#65533;&#65533;-&#65533;&#65533;&#65533;z&#65533;&#65533;rA&#65533;>&#65533;&#65533;Z&#65533;[;
<&#65533;&#65533;W&#65533;&#65533;cS&#65533;O&#65533;o&#65533;9&#65533;&#65533;&#65533;
&#65533;&#65533;&#65533;z&#65533;&#65533;0pV*5&#65533;y0&#65533;&#65533;x&#65533;&#727;+p&#65533;.@,4K &#65533;i&#65533;=&#65533;# &#65533;&#65533;2&#65533;c&#65533;+q&#65533;&#1526;&#65533;&#1440;^I&#65533; 5&#784;&#65533;&#1315;&#65533;&#65533;&#65533;iuPT#@Z&#65533;3DbD&#65533;4/&#65533;S	w&#65533;C&#65533;&#65533;9A&#65533;&#65533;&#65533;5&#65533;7&#65533;&#65533;6&#65533;X&#65533;$&#65533;d&&#65533;&#65533;V&#65533;&#65533;&#65533;&#65533;U&#65533;&#65533;&#65533;&#65533;c@ %@#p1P&#65533; &#65533;=PT&#2&#65533;&#444080;~&#65533;R#PJ&#65533;&#65533;&#65533;wwe&#65533;&#65533;&#65533;n&#65533;&#65533;&#65533;&#65533;&#65533;&#65533;&#65533;X&#65533;&#65533;&#65533;/&#65533;GJq&#65533;1&#65533;&#65533;&&#65533;&#65533;A&#65533;!&#65533;b?&#65533;b
j{&#65533;;"&#65533;P&#65533;&#65533;&#65533;T&#65533;   _B&#65533; &#65533;s&&#65533;Qo&#65533;&#65533;2>&#65533;z&#65533;_&#65533;wSGUj&#65533; &#65533;IB0&#65533;Q&#65533;Y6wW!&#1096;"@P&#1987;.&#65533; &#65533;&#65533;`%&#65533;t&#65533;&#65533;3&#65533;)y&#65533;x&#65533;&#65533;\&#65533;H&#65533;v&#65533;&#65533;&#65533;&#65533;&#65533;&#65533;$E*<&#65533;&#65533;;Xc&#1719;,-P&#65533; JIX&#65533;\q,0!)&#65533;&#65533;c&#65533;tD&#65533;&#65533;$ *&#65533;J)C&#65533;  &#65533;&#65533;&#65533;*&#65533;BuQ7S&#65533;y{&#289;0@g&#65533;%&#65533;
%r&#65533;w'
&#65533;;i&#65533; &#65533;j
&#65533;b&#65533;tT97,Q&&#65533;A &#65533;&#65533;&#65533;&#376;E&#65533;&#65533;1&#65533;E&#65533;&#65533;&#65533;U&#65533;2(&#65533;&#65533;&#65533;&#65533;@Hj1&#65533;&#65533;"ME&#65533;&#481;<&#65533;'&#65533;r&#65533;&#65533;&#65533;&#65533;(&#65533;?b&#65533;`W&#65533;T&#65533;N&#65533;c P%&#65533;&#65533;&#601;&#65533;&#65533;J&#65533;
&#65533;
&#65533;N&#65533;$&#65533;	/D&#45009;&#65533;0(&#65533;&#65533;&#65533;5C&#65533;b}&#65533;%&#65533;&#65533;y&#65533;F&#65533;h&#65533;K&#65533;&#240;&#65533;+s&#65533;&#65533;7&#65533;)@&#65533;3&#65533;}&#65533;Izeh$a-&#65533;q&#65533;&#65533;&#65533;RT&#65533;3&#65533;&#65533;P&#65533;&#1446;&#65533;&#65533;a&#65533;&#65533;pn&#359;&#65533;$0'&#65533;j&#65533;&#65533;]&#65533;Kx&#65533;&#65533;y
&#65533;w\K&#65533;&#65533;&#65533;&#65533;&#65533;&#517;&#65533;&#65533;&#65533;}&#65533;&#65533;&#65533;\&#65533;&#1488;6o$ &#65533;&#65533;<&#65533;>&#65533;&#65533;^&#65533;HW &#65533;&#65533;P=&#65533;@# &#65533;&#65533;&#65533;@b &#65533;9&&#65533;%&#65533;&#65533;X_&#65533;&#1197;&#65533;&#65533;&N0&#65533;{&#65533;
&#65533;T&#1247;&#65533;&#65533;&#65533;&#65533;e&#65533;%Y0a"i&#65533;&#65533;V&#65533;&#65533;P &#65533;=!|&#65533;&#65533;&#65533;<&#65533;&#65533;@&#65533;$P f&#65533;i$&#65533;f&#65533;I|&#65533;T}W&#65533;{&#65533;S&#65533;&#65533;S&#65533;&#65533;2&#65533;&#65533;Cx&#65533;&#65533;&#65533;&#65533;p&#65533;&#65533;&#65533;&#65533;3V&#65533;	&#65533;&#65533;&#65533;S>#3J&#65533;&#65533;3&#592;DA&#2022;&#379;"C+&#65533;&#65533;26&#65533;7E2g&#65533;@&#65533;&#65533;&#65533;&#65533;&#65533;e&#65533;&#65533;&#65533;&#65533;;&#65533;&#65533;,:v02&#65533;-Q&#65533;'&#65533;Wz&#65533;v&#65533;jj%!*j x m.&#65533;1.V	&#1604;&#65533;a9B &#1033;[7%,l&#65533;&#65533;b?@(}&#65533;&#65533;);&#65533;#4 c;PF&#65533;`,&#65533; pg`&#65533;W &#65533;b&#65533;&#65533;&#65533;)&#65533;<D&#65533;!&#65533; ;V&#65533;^&#65533;"c{=&#65533;H&#65533; ~&#65533;4Z]Q]&#65533;5&#65533; j&#65533;@&#65533;&#65533;&#65533;?&#65533;&#65533;6&#65533;&#65533;'&#65533;7+&#1234;&#65533;MS;|&#65533;wg&#65533;K
i&#65533;&#65533;&#65533;&#65533;*v&#65533;sG
&#65533;&#65533;eE"&#65533;&#65533;&#65533;^&#65533; &#65533;&#65533;+&#65533;&#65533;[1s&#65533;N_< A&#65533;G<@&#65533;&#65533;&#65533;&#65533;,R1&#65533;!0&#65533;&#65533;b&#65533;&#65533;0&#65533;&#65533;&#337;&#65533;&#65533;&#65533;.&#65533;s&#65533;&#65533;&#65533;&#65533;&#65533;bCN3&#65533;&#65533;&#65533;p')&#65533;F&#65533;.&#65533;&#65533;;&#65533;Ogu{&#65533;8&#65533;&#65533;&#65533;0&#65533;&&#65533; &#65533;&#65533;[&#1575;&#65533;FjdK&#65533;`&#65533;1gm&#65533;*y	&#65533;&#65533; &#65533;&#65533;&#65533;&#65533;&#65533;&#65533;	&#65533;&#65533; &#65533;&#65533;&#65533;&#65533;&#65533;r&#65533;&#65533;&#65533; &#65533;&#65533;&#65533;&#65533;eo&#65533;\&#65533;&#65533;&#65533; &#65533;{&#65533;&#65533;2&#65533;&#65533;g&#65533;e@y&#65533;>i3t&#65533;%%"&#65533;o&#65533;y&#65533; -p&#65533;&#65533;&#65533;&#65533;0ECG&#65533;&#65533;H>&#65533;=&#65533;
T+
`c&#65533; <&#65533;&#65533;&#65533;&#65533;< 1&#65533;&#65533;&#65533;_&#65533;,H9&#65533;&w&#65533;&#65533;>&#65533;&#65533;U=R&#1930;&&#65533;&#65533;&#65533;&#65533;C&#65533;&#65533;&#1177;&#65533;&#65533;z&#65533;&#65533;hXy&#65533;X&#65533;	&#65533;&#65533;D\&#65533;XyC&#65533;0&#65533;V &#65533;pW&#65533;&# &#65533;1&#65533;&#65533;}|_&#65533;&#65533;M&#65533;&#65533;&#65533;&#65533;V&#65533;&#65533;6&#65533;G-&#65533;&#65533;b&#65533;	&#65533;&#65533;&#37234;a{&#65533;6sI&#65533;&#65533;[ww&#65533;&#65533;&#65533;&#65533;P&#65533;&#65533;&#65533;&#65533;&#65533;!y&#65533; &#65533;"JJ-&#65533;T&#65533;pzA&#65533;&#65533;&#65533;r&#65533;4\B&#65533;<&#65533;e&#65533;&#65533;<a&#65533;k&#433;&#65533;&#65533;U&#65533;&#65533;&#65533;%&#65533;b{3&#65533;}&#65533;}&#65533;2 0!&#65533;&#65533;	&#65533;,&#65533;&#65533;&#65533;)&#65533;	x&#65533;G&#65533;&#65533;1)'r$"j`&#65533;&#65533;0#6 &#65533;r&#65533;I&#65533;,
&#65533;&#65533;&#65533;&#65533;&#65533;&#65533;&#65533;&#65533;&#65533;&#65533;&#65533;&#65533;&#65533;  B?&#65533;&#65533;7
		&#65533;

7  &-$0&#65533;+!&#65533;&#65533;&#65533;&#65533;"&#454;&#65533;&#1479;&#65533;.&#65533;&#65533;&#65533;'&#1547;A&#65533;>7$&#65533;&#65533;"&#1803;&#65533;&#65533;A&#1094;&#65533;9Z&#65533;&#194;&#65533;	X&#65533;&#65533;z&#65533;e3$&#65533;!&#65533;&#65533;&#65533;&#65533;6pZz&#65533;*&#65533;4&#65533;&#65533;&#65533;^&#65533;qpA&#1543; $(lp&#65533;5 &#1147;&#65533;&#65533;t*&#65533;&h&#1667;&#65533;&#65533;9r&#65533;&#65533;8$&#65533;&#65533;&#65533;iE&#65533;P&#65533;+&#65533;>C&#65533;#&#65533;@&#65533;-
40&#65533;&#65533;-T&#65533;(&#65533;&#65533;&#65533;8p&#65533;D&?F&#65533;@A& @&#65533;)if&#65533;&#464;&#65533;C&#65533;&#65533;&#65533;&#65533;e&#65533;,&#65533;&#65533;&#65533;&#65533;P%A&#449;T&#65533;	&#65533;(P&#65533;&#65533;&#65533;&#65533;V&#65533;8&#65533;&#65533;  &d a&#65533;&#1024;!9>&#65533;=&#65533;&#65533;i&#65533;&&#65533;&#65533;TFx&#65533;4&#65533; &#65533;n&#65533;b&#65533;h&#65533;&#65533;&#1027;&#65533;"&#65533;&#65533;Q&#65533; u&#65533;&#65533;ZA&#65533;&#65533;&#65533;&#65533;&#65533;w&#65533;F_!r&#65533;zV&#65533;fH&#65533;&#65533;y9&#65533; X&#65533;&#65533;t&#65533;&#65533;&#65533;B&#65533;&#65533;&#65533;P&#65533;&#65533;T#a&#65533;w&#65533;&#65533;&#65533;&#65533;E&#65533;=0_J&#65533;&#65533;&#65533; 3&#1973;&#65533;&#65533;&#65533;b&#65533;&#65533;TR+d&#65533;7,&#65533;!)&#65533;&#65533;&#65533;&#65533;&#65533;~)&#65533;W&#65533;&#65533;&#65533;L0&#65533;$&#65533;&#65533;&#65533; -&#65533;&#65533;&#65533; @H0&#65533;
0p&H &#65533;	&#65533;&#65533;&#65533;f&#65533;&#65533;&#65533;Ib2-&#65533;&#1543;&#65533;&#65533;&#65533;d&#65533;Q&#65533; ;p&(&#65533;&#1904;G&#65533;p&#65533;&#65533;&#65533;*&#65533;@-&#65533;&#65533;B&#65533;@&#65533;B$&#65533;P&#65533;'&#65533; &#65533;C5&#65533;P&#65533; &#65533;&#65533;A`&#336;&#65533;< @&#65533;Fa&#65533;&#65533;9&&#65533;c &#65533;&#65533;NR&#1592;0&#1216;>&#65533;  &#65533;&#65533; &#65533;]&#65533;&#65533;!^t&#65533;&#65533;&#65533;8&#65533;=;R<"4&#65533;&#65533;&#65533;#&#65533;9"4&#65533;&#65533;5&#65533;T&#65533;&#65533;r&#65533;&#65533;j>B)&#1171;&#65533;&#65533;@0&#65533;x&#65533;A"BekJ&#65533;x7&#65533;&#65533;M&#65533;&#65533;9&#65533;&#65533;4&#65533;2&#65533;&#65533;M &#65533; &#65533;`#&#65533;$&#65533;P &#65533;&#65533; 	<&#65533;dH-&#65533;&#65533;A
l`&#65533;&#65533;VY0&#65533;hP&#65533;&#65533;C	(&#65533;&#65533;g*&#65533;qy&#65533;&#65533;&#65533;uR&#65533;aD&#65533;&#65533;&#65533;h&#65533;&#65533;&#65533;@&#65533;L2&#65533;e&#65533;l&#65533; (&#65533;y&#65533; 	&#1024;x&#65533;  +&#65533;&#65533;t&#65533;u@&#65533;@&#65533;`&#65533;}1$b&#65533;+/97&#65533;&#65533;&#1961;&#65533;7&#65533;&#65533;s&#65533;"&#65533;&#65533;&#65533;5&#65533;&#65533;/&#65533;&#65533;&#65533;&#65533;,uNu &#65533;&#65533;!&#65533;L&#12840;&#65533;s(&#65533;&#65533;PEA&#65533;O&#65533;&#65533;hlCY3 S_S&#65533;&#65533;&#65533;H&#65533;&#65533;&#65533;;&#65533;&#65533;O#@&#65533;&#65533;&#510;&#65533;&#65533;$&#65533;-=&#65533;(`G&#65533;^&#65533;!0&#65533;#&#65533;D?&#65533;< \&#65533;+=&#65533;&#65533;#&#65533;`7l@&#65533;,|P&#65533;p&#65533;&#65533;D&#144;&#65533;&#65533;&#65533;&#65533;&#65533;&#65533;+8&#1584;H8P&#145;=&#65533;B&#65533;*&#65533;]s'&#65533;	8L3&#65533;&#65533;D&#65533;g&#65533;&#65533;$vf&#65533;&#65533;eBL\&#65533;)&#65533;t&#65533;@&#65533;&#65533;&#65533;&#65533;T&#65533;(&#65533;@!&#65533;&#65533;
P&#65533;&#65533;&#65533;8A&#65533;&#65533;E] &#2010;&#65533;
V&#65533;0&#65533;&#65533;$&#65533;&#65533;s&#65533;b*&#65533;*+&#65533;SQ&#65533;&#65533;h&#65533;{\&#65533;&#65533;&#65533;TN2A&#65533;&#65533;"&#65533;&#65533;g&#65533;&#65533;&#65533; &#65533;l&#65533; &#317;&#65533;&#65533; &#65533;r&#65533;&#65533;:W&#65533;cY&#65533;&#65533;E&#65533;&#65533;&#65533;S&#65533;&#65533;FVp&#65533;R&#65533;&#65533;!I&#1628;&#65533;}Tc&#65533;H6&#65533;&#65533;&#65533;_b&#65533;H&#65533;.&#65533;
&#65533;&#65533;h &#65533;&#65533;`@&#65533;P&#65533;T&#65533;O&#65533;&#65533;&#&#65533;|IL&#65533;&#65533;&#65533;d&#65533;&#65533;Vm&#65533;&#65533;%CK AB&#65533;&#65533;`_&#65533;&#65533;&#65533;(&#65533;5<p&#65533;&#65533;D&#65533;&#65533; 3(&#65533; X`&#65533;P@/&#65533; 02&#65533;`@/@&#65533;j&#65533;&#65533;#&#65533;&#65533;&#65533;&#65533;e&#65533;XVXJ&#65533;nX%&#65533;&#65533;&#65533;Y&#65533;&#23328;&#65533;&#65533;&#65533;5&#65533;&#65533;:&#65533;&#65533;E&#65533;&#65533;8&#65533;&#65533;&#65533;x&#65533;&#65533;C&#65533;&#65533;x&#65533;p&#1796;&#65533;8D&#65533;&#65533;&#65533;&#65533;&#1387;A&#65533;]c&#65533;&#65533;O\&#65533;&#65533;
'qS\&#65533;&#65533;&#65533;D4&#65533;S,&#65533;	&#65533;&#65533;R&#265;&#65533;&#65533; >P&C&#65533;&#65533;o&#65533;&#65533;Z&#65533; &#65533;`3 H&#65533;I&#65533;&#65533;&#65533;&#65533;&#65533;&#65533;H&#65533;/&#65533;&#65533;(&#65533;	Nd&#65533;&#65533;&#65533;0&#65533;&#65533;3W&#65533;&#65533;&#65533;&#65533;&#65533;&#65533;&#65533;J&#65533;&#65533;&#65533;&#65533;Y&#65533;&#65533;&#65533;t&#65533; &#65533;e%&#65533;&#65533;ZAYt@=&#1558;T&#935;&#65533;X&#65533;!Pu@&#65533;&#65533;&#65533;(h91&#1559;&#65533;F&#65533;&#65533;&#288; !&#1564;&#65533;+l&#65533;&#65533;&#65533;s&#65533;m*&#65533;&4*"&#65533;&#65533;&#65533;&#1476;&#65533;bJ&#1394;&#65533;&#65533;&#65533;&#65533;S!&#576;&#65533;&#65533;&#65533;2&#65533; {}&#65533;5R&#65533;&#65533;*&#65533;R&#65533;"Xp&#65533;c81V&#65533;q&#65533;&#65533;&#65533;&#65533;&#65533;&#65533;`&#65533;&#65533;!.@ZC&#65533;Od&#65533;&#65533;O&#65533;&#65533;&#65533;r&#65533;"H	&#65533;&#65533;&#65533;<&#65533;&#65533;&#65533;&#65533; T0&#65533;&#65533;`x1&#65533;TpC&#65533; "&#65533;s"	B&#1072;8 &#65533;&#65533;$u&#65533;&#65533;-q&#596;3&#65533;.&#65533;  &#65533;&#65533;1@4&#65533;&#65533;!JTb&#65533;&#65533;X&#65533;BA&#65533;&#65533;p&#65533;L&#65533;&#65533;	J&#65533;&#65533;WX&#65533;,[A&#65533;&#65533;&#65533;C&#65533; &#65533;
B&#65533;L@&#65533;@&#65533;0&#65533;&#65533;&#65533;<.&#65533;j`&#65533;}L&#65533;&#65533;&#65533;>&#65533;&#464;&#65533;&#65533;&#65533;[A&#65533;a&#65533;&#65533;3&#65533;&#65533;&#65533;&#65533;&#65533;uiQ-&#65533;&#65533;&#65533; Z&#65533;&#65533;&#65533;&#65533;5U&#65533;&#65533;Nv&#65533;&#65533; 4'B&#65533;&#65533;H&#65533;#!&#65533;i&#65533;u&#65533;J>&#65533;&#65533;&#65533;&#65533;"&#65533;q&#65533;
&#65533;?I&#65533;&#65533;)"EZ^Dm,&#65533;eD&#65533;&#65533;&#65533;&#65533;&#65533;{&#65533;#&#1064;L&#65533;P.x &#65533;&#1145;&#65533;d&#65533;&#65533;&#65533;h&#65533;
"3&#65533;&#65533;9&#65533; <0&#65533;8q*xKr&#65533;I&#65533;`u&#65533;&#65533;&#65533;	&#65533;&#65533; &#65533;I%C&#65533;;[&#65533;&#65533;&#65533;f&#65533;&#65533;&#65533;(&#65533;&#65533;?8&#65533;)L0&#65533;&#65533;&#65533;E&#65533;&#65533;&#65533;X&#65533; L=&#65533;i&#65533;&#65533;&#65533;&#1491;&#946; 
p &#65533;7&#65533;x&#65533;"&#65533;&#65533;<@G&#65533;l&#65533;Pb;&#65533;.&#65533;p&#65533;&#65533;&#65533;1&#65533;\&#65533;"&#65533; )PXP&#65533;&#65533;K@&#65533;,&#65533;E6&#65533;&#65533;&#65533;&#65533;&#65533;&#65533;&#65533;#&#65533;Df&#65533;&#65533;&#65533;"V`&#65533;n<x&#65533; Ht&#65533;&#65533;&#65533;C`l N&#65533;&#65533;x&#65533;.&#65533;V&#65533;q&#65533;_&#65533;X&#65533;&#65533;(&#65533;:@&#65533;o&#65533;R&#65533;&#65533;FF@5&#65533;&#65533;zj 8&#65533;&#65533;&#65533;&#65533;&#65533;6&#12568;r64&#65533;&#65533;&#65533;n,&#65533;&#65533;hy&#65533;P&#65533;&#65533;&#65533;&#65533;&#65533;D&#65533;X,&#65533;&#65533;&#65533;8&#65533;&#65533;&#65533;&#65533;&#65533;&#65533; CVx&#65533;L&#1040;&#65533;&#65533;[2&#65533;&#65533;&#65533;&#65533;&#65533; P&#65533;&#65533;kI&#65533;&#65533;&#1309;1&#65533;&#65533;lk&#65533;&#65533;S&#65533;Ou:&#65533;&#65533;&#65533;n)UDt$&#65533;&#65533;T&#65533;y&#65533; L&#65533;&#65533;&#65533;&#65533;&#65533;'s&#65533;&#65533;&#1837;<7&#65533;&#65533;Mw&#65533;&#65533;LWb8&#65533;&#65533;gm1&#65533;Z&#65533;x&#65533;K|F&#65533;o&#65533;	B}&#65533;Y&#65533;&#65533;&#65533;&#65533;c&#65533;&#65533;p&#65533;&#65533;&#65533;&#65533;&#65533;&#65533;&#65533;&#65533;&#329;&#65533;VD_&#65533; bP&#65533;,&#65533;&#65533;A&#65533;0&#65533;&#65533;&#65533; _&#65533;&#65533;pl&#65533;&#65533;8&#65533;3&#65533;&Vg&#65533;v?CP4&#65533;k'l&#65533;`
&#65533;&#65533;z&#65533;w&#65533;&#65533;T*p &&#65533;&#65533;'&#65533;&#65533;&#65533;&#65533;-&#65533;&#65533;&#65533;pT&#65533;&#65533;&#65533;.&#65533;r;&#65533;VH7+&#65533;t&#65533;:&#65533;%C&#144;&#65533;&#65533;=&#65533;&#65533;!p7&#65533;:Q&#65533;Y&#65533;&#65533;&#65533;S-&#65533;1&#65533;&#65533;&#65533;&#65533;&#65533;D%S5&#65533;-&#65533;&#65533;&#65533;&#65533;&#65533;j&#65533;&#65533;-&#65533;&#65533;&#65533;*E&#65533;&#65533;&#65533;&#65533;8b&#65533;G&#65533;u e1&#65533;S&#65533;=&#65533;(@&#65533;&#65533;&#65533;&#65533;&#65533;&#65533;RG&#65533;&#65533;n&#65533;FR< V&#65533;x &#65533;&#65533;b3&#65533;%&#65533;&#65533;Q&#65533;a&#65533;&#65533;&#65533;&#65533;&#65533;5&#65533;&#65533;V&#65533;&#65533;!l&#65533;vIsl&#65533;d &#65533;f&#256;&#65533;x6&#65533;l&#65533;E3a&#65533;a(&#65533;uh8 F &#65533;&#65533;(  $p&#65533;g!1EV&#401;&#65533;&#65533;.+&#65533;^&#65533; &#65533;&#65533;&#128;&#679;9&#65533;&#65533;]&#65533;&#65533;< v z&#65533;F&#65533;!&#65533; &#65533;&#65533;&#65533;" Oq&#65533;&#65533;&#65533;&#65533; &#65533;&#65533;{&#65533;5&#65533;&#65533;# 0&#65533;*&#65533;-&#65533;r7w&#65533;piAvf3s&#65533;&#65533;]&#65533;7^
&#65533;&#65533;&#65533;&#65533;&#65533;O&#65533;P->&#65533;[&#65533;>7h&#65533;.M8&#65533;&#65533;&#65533;d[&#65533;a&#65533;&#65533;&#144;pqGZ&#65533;>&#65533;&#65533;&#65533;0&#65533;!&#65533;&#65533;&#65533;=&#65533;Y&#65533;A&#65533;&#65533;w(&#65533;w&#65533;c&&#65533;?&#65533;	&#65533;&#65533;&#65533;d	&#65533;&#65533;&#65533;&#65533;&#65533;R9	&#65533;&#65533;	!&#65533;A'&#65533;3QryE&#65533;&#65533;&#65533;&#65533;&#65533;#&#65533;&#65533;R$`&#65533;&#65533;&#65533;O&#65533;0_&#65533;0&#65533;~&#65533;I&#65533;x&#65533;&#65533;yH&#65533;&#65533;:I&#65533;]b4 &#65533;0&#65533;&#65533;3&#65533;1R\&#65533;&#65533;P &#65533;&#65533;pys'@&#65533;&#65533;2&#65533;V$#&#65533;&#65533;g&#65533;&#65533;&#65533;&#65533;&#65533;&#65533;C(&#65533;Pf&#65533;-u6#!f&#65533;9J&#65533;>&#65533;;&#65533;&#65533;-i&#435; &#65533;C&#65533;&#65533;$&#65533;&#65533;!`a&#65533;i&#65533;	&#65533;"&#65533;&#65533;&#65533;&#1106;`&#65533;&#65533;O&#65533;5@C&#65533;)8:&#65533;&#65533;&#65533;&#65533;&#65533;&#65533; &#65533; vn&#65533;A&#65533;&#65533;&#65533; ; &#65533;Qb8&#65533;2s&#65533;&#65533;&#65533;R9&#65533;&#65533;`@&#65533;&#65533; ('&#65533;x&#65533;r&#65533;&#65533;y&#65533; =@`&#65533;" &#65533;&#65533;:&#65533;&#65533;>&#65533;&#65533;Z&#65533;9 &#65533;&#28035;&#65533;a&#65533;bVM:&#65533;LqE&#65533;&#65533;Q&#65533;8y&#65533;B&#65533;0D&#65533; 'Jg&#65533;&#65533;1&#65533;&#65533;&#65533;&#65533;&#65533;&#65533;&#65533;&#65533;-,q&#65533;v&#65533;N&#65533;1-&#65533;&#65533;M&#65533;r&#65533;&#65533; &#65533;y\&#65533;`* &#65533;&#65533;{&#65533;I&#65533;&#65533; w&#65533;~&#65533;&#65533;&#65533;Ey&#65533; &#65533;n&#65533;&#65533;E&#65533;&#65533;Y&#65533;'@y&#65533;&#65533;P[&#65533;&#65533;O@&#65533;&#65533;&#65533;&#65533;00o#  N&#65533; ~W5$&#65533;&#65533;'&#65533;`&#65533;Y |Rmc2m&#65533;	&#65533;&#65533;I&#65533;&#65533;`&kA3&#65533;&#65533; &63~qQ(&#65533;D&#65533;4o&#65533;I3`n5&#65533;kN4o&#65533;&#65533;C1&#65533;"&#65533;V&#65533;]&#1029;&#65533;&#65533;&#65533;&#65533;&#65533;U<&#65533;:&#65533;=&#65533;&#65533;&#65533;&#65533;q&#65533;v6&#65533;B&#65533;{&#65533;&#114608;&#65533;&#65533;Q.&#65533;&#65533;S&#65533;&#65533;&#65533;@&#65533;	/x&#65533;d&#65533;x$&#65533; l&#65533;7&#1317; E&#65533;(P&#65533;&#1088;c&#65533;pC&#65533;A&#65533;&#65533;Y&#65533;&#65533;= r)a+&#65533;p&#65533;&#65533; &#65533;I &#65533;1&#65533;Yw&#65533;:&#65533;&#65533;x0%@%&#65533;&#65533;w&#65533;&#65533;wa&#65533;&#65533;&#65533;&#65533; 60&#65533;&#65533;&#65533;&#65533;&#65533;&#65533;&#65533;&#65533;i&#65533;&&#65533;&#65533;4&#65533;&#65533;&#65533;\&#65533;	k&#65533;&#65533;$&#65533;:`&#65533;oq 	&#65533;&#65533;&#65533;&#65533;&#65533;ba&#65533;&#65533;AK&#65533;O&#65533;03&#65533;H&#65533;&#65533;!0-&#65533;C&#65533;#r;&#65533;&#65533;&#65533;cZ2&#65533;+&#65533;M&#65533;r8&#65533;M}&#65533;&#65533;e&#65533;3&#65533;&#65533;&#65533;&#65533;&#65533;,&#65533;&#65533;!&#65533;&#65533;!c&#65533;!&#65533;g=X&#65533;&#65533;0 &#65533; &#65533;`Ey&#65533;8E&#65533;&#277;z&#65533;&#65533;&#65533; k&#65533;&#65533;	r&#65533;&#65533;+&#65533;+P&#65533;&#65533;&#65533;g~I&#65533;&#65533;xpY5&#65533;D&#65533;b&#65533;]`x&#65533;&#65533;&#65533;&#65533;G&#65533; U+&#65533;&#65533;&#65533;&#65533;Dx&#65533;
Ss&#65533;F&#65533;&#65533;&#65533;&#65533; ;P&#65533;&#65533;	&#65533;&#65533;&#65533;&#65533;&#65533;!h24D
&#65533;4
u&#65533;mMc&#65533;&#65533;wo&#1138;vaI&#65533;&#65533;'&#65533;.&#65533;&#65533;&#65533;p2&#65533;y#GQj`,&#65533;f"&#65533;"+&#65533;&#65533;!&#65533;&#65533;&#65533;Q&#65533;&#65533;2Pf&#65533; R&#65533;&#65533;&#65533;1&#1962;`&#65533;&#65533; B&#65533;: &#65533;&#65533;Ct&#65533;&#65533;}&#65533;)&#65533;  &#65533;,&#65533;m&#65533;;&#65533;q&#65533;v&#65533;&#65533;#E&#15045;&#65533;&#65533;#&#65533;/&#65533;
}&#65533;&#65533; &#65533;#&#65533;&#65533;ymd*&#65533;sR&#65533;&#65533;EG&#65533;#&#65533;&#65533;  ^&#65533;&#65533;&#65533;`&#162;&#65533;-&#65533;&#65533;;&#65533;Z&#65533;B !0+8&#65533;&#65533;% %|"&#65533;F)
 H3~&#65533;l&#65533;&#65533;[&#65533;&#902;&nBK&#65533;@p
4&#65533;?&#65533;
TG`"s(&#65533;C``~&#65533;&#65533;1<&#65533;W&#65533;	2&#65533;2co9Z&#65533;&#65533;&#65533;&#65533; 
WC&#65533;&#65533;"&#160;}&#65533;YQ~&#65533;*Fa,Q8{&#65533;&#65533;&#65533;&#65533;&#65533;&#65533;&#65533;&#65533;&#65533;+q&#65533;&#65533;j&#65533;VT6!V&#65533;&#65533;&#65533;z&#65533;&#65533;&#65533;&#65533;i9;E&#1362;q&#65533;F"&#65533;&#65533;3;$&#65533;&#65533;z&#65533;{&#65533;!&#65533;&#16033;<e(&#65533;&#65533;c&#65533;&#65533;&#65533;&#65533;-&#1040;&#65533;&#65533;*&#65533;&#65533;&#65533;=&#65533;p+ &#65533;&#65533; &#65533;`&#65533;Fu=&#65533; &#65533;65&#65533; &&#65533;&#65533;U&#65533;	V&#65533;:C&#65533;P&#65533;vT&#65533;@&#65533;F'&#65533;&#65533;%&#65533;&#65533;$P*0%&#65533;$&#65533;6b&#65533;=&#65533;c &#65533;&#65533;&#65533;&#65533;3&#65533; &#65533;&#65533;x 7v + O&#65533;&#304; &#65533;Tp&#65533; &#65533;&#65533;&#65533;HR&#65533;0&#65533;&#65533;C~Sp2&#65533;&#386;&#65533;&#65533;$&#65533;&#65533;!&#65533;&#65533;&#65533;&#65533;hg&#65533;*&#65533;&#65533;6'&#65533;9hd&#65533;&#65533;e&#65533;&#65533;&#65533;5(PQ&#65533;e\[&#65533;&#65533;&#65533;&#830;&#65533;&#65533;c(S4*&#65533;&#65533;&#65533;!Gwc&#65533;!D&#65533;CdS0$&#65533;(&#65533;&#65533;8AR&#65533;VA&#65533;&#65533;,&#65533;&#65533;&#65533;t&#65533;&#65533;&#65533;O55&#65533;m&#65533;&#65533;&#65533;UB&#65533; &#65533;6K&#65533;1vN&#65533;&#65533;&#65533;@C$&#65533;k&#65533;v&#65533;9&#65533;&#65533;@&#65533;'Or=&#65533;&#65533;C-&#65533;&#65533;&#65533;/&#65533;yK&#65533;[2` &#65533;&#65533;*P&#65533;&#65533;&#65533;P&#7662;&#65533;0)&#65533;&#65533;t}R&#65533;4&#65533; ?' 6w&#65533;&#65533;&#65533;&#65533;&#65533;&#1088;;/"<E&#65533;x&#65533;)&#1096;&#65533;&&#65533;&#65533;&#65533;&#65533;&#65533;E!&#65533;&#65533;&#65533;B&#65533;p,`&#65533;V&#65533;&#65533;3&#65533;&#65533;+s0x&#65533;|&#65533;pd;&#65533;&#65533;&#65533;,&#65533;&#1602; &#65533;&#65533;&#65533;5&#65533;Q&#65533;.G6"0d&#65533;&#65533;VC&#65533;Zd&#65533;)&#65533;<&#65533;&#65533;&#65533;5p !p&#65533;&#65533;\&#65533;1&#65533;p  &#65533;&#65533;xd&#65533;pb
&#65533;zl&#65533;&#65533;2&#65533;	7&#65533;&#65533;&#65533;\&#65533;Q&#65533;a&#65533;p	!&#65533;%&#65533;$&	 [&#65533;&#2024;J&#65533;B&#65533;eI&#65533;$&#65533;&#65533;t&#65533;j1&#65533;s&#65533;&#65533;&#65533;&#65533;&#65533;P{=2k&#65533;C0&#65533;<GZRZ&#65533;z&#1105;X&#65533;P&#65533;&#65533;i&#65533;&#65533;* &#65533;&#65533;&#65533;Zpw&#65533;&#65533;_&#65533;<&#65533;tQ&#65533;&#65533;q&#65533;&#65533;8&#65533;>f:+-&#65533;&#65533;* '&#65533;&#65533;$&#65533;&#65533;&#65533;&#65533;=(=f&#65533; e;&#65533;&#65533;8&#65533;&#65533;uH&#65533;99,@RYQ&#65533;&#65533;A&#65533;Re\;r$!&#65533;Z&#65533;&#65533;/&#65533;8GS&#65533;&#65533;s&#65533;`&#65533;&#65533;&#65533;Q&#65533;  +@=&#2300;&#65533;&#65533; l&#65533;VR&#65533;6&#65533;&#314;+!;b]&#65533;&#518;&#65533;&#65533;&#65533;&#65533;f&#65533;&#65533;K&#65533;&#65533;%[&#65533;&#65533;%&&#65533;&#65533;&#65533;&#65533;n&#65533;F ]&#65533;&#65533;(&#65533;&#65533;"&#65533;RzD%"&#65533;&#65533;&#1142;&#947;=&#256;)&#65533;	&#65533;(&#65533;1-&#65533;&#65533;&#65533;Z;&#65533;&#65533;d&\&#65533;&#65533;&#65533;:&#65533;]>(b{9&#65533;&#65533;8&#65533;r&#65533;&#65533;&#65533;h&#65533;&#65533;&#65533;&#65533;*&#65533;&#65533;[&#65533;&#65533;&#65533;&#65533;"`&#65533;%&#65533;|&#65533;&#65533;&#65533;&#65533;]f):&#65533;&#65533;]&#65533;&#65533;q:&#65533;*&#65533;e&#65533;&#65533;k&#65533;&#65533;Zq&#65533;&#65533;&#65533;&#65533;&#65533;&#65533;G2&#65533;&#65533;&#65533;ahTj&#65533;C&#65533;&#65533;Kr   5&#65533;&#65533;&#65533;  ,&#65533;&#65533;&#65533;. B&#65533;1&#65533; 5~&#65533;&#65533;&#65533;&#65533; &#65533;`4&#65533;&#65533;&#65533;t-&#65533;g&#65533;&#65533;&#65533;@}a&#65533;Pm&#65533;&#65533;

(&#65533;&#65533; C M4&#65533;#
6&#561;&#65533;D0!&#65533;&#65533;@U;;&#65533;&#65533;#&#144;<&#65533;&#65533;&#65533;d&#65533;&#65533;&#65533;b&#65533;GT&#65533;;`qi[{&#65533;&#65533;BET??&#65533;&#65533;C&#65533;&#65533;&#65533;A&#65533;'&#65533;&#816;&#65533;&#65533;&#65533;o0&#65533;0\&#641;&#65533;&#65533;r&#65533;!&#65533;]"&#65533;&#65533;&#65533;C0	&#65533;&#65533;v&#65533;Y&#65533;-U&#65533;&#65533;&#65533;B&#65533;#G&#65533;}T&#65533;5&#65533;&#65533;7&#65533;&#65533;&#65533;Nh:&#65533;`d&#65533;&#65533;9Jo@9HQ&#65533;Y&#65533;U&#65533;&#65533;3&#65533;\&#65533; %&#65533;$&#65533;&#65533;&#65533;z
&#65533;	]'5N&#65533;&#65533;L&#65533;&#65533;m&#62320;&#65533;-&#65533;@&#65533;l&#65533;&#65533;w&#65533;45&#65533;&#65533;&#65533;&#65533;&#65533;G@&#65533;P&#65533;<&#65533;&#65533;&#65533; &#65533;&#65533;a&#65533;&#1870;"&#65533;&#65533;n&#65533;&#65533;|_4&#65533;&#65533;&#65533;&#65533;C&#65533;2y&#65533;&#2818;&#65533;B&#65533;&#65533;Z&#65533;&#65533;&#65533;$&#65533;&#65533;&#65533;&#65533;&#65533;&#65533;&#65533;&#65533;&#65533;&#65533;&#65533;&#65533;&#65533;&#65533;&#65533;&#65533;&#65533;&#65533;&#65533;&#65533;&#65533;+&#65533;&#65533;+&#65533; &#65533;&#65533;&#65533;&#65533;&#65533;&#65533;..&#65533;&#65533;&#65533;&#65533;.,&#65533;CC&#65533;&#65533;&#65533;&#65533;,&#1219;&#65533;&#65533;&#65533;&#65533;&#65533;"&#65533;&#65533;&#1637;$#&#65533;&#65533;=-&#65533;&#65533; $&#65533;1&#65533;&#65533;0&#65533;&#65533;x*&#1314;&#65533;&#65533;&#65533;Z&#65533;&#65533;&#65533;!Z&#65533; p&#65533;	&#65533;H&#65533; 	  $P&#65533;&#65533;&#65533;I7D&&#65533;@J "D&#65533;0&#65533;&#65533;&#859;8s&#65533;W&#65533;d&#65533;&#65533;@&#65533;&#65533;&#65533;(]&#65533;&#65533;a&#65533;&#65533; | (j&#65533;b&#65533;-$(&#65533;&#65533;W&#65533;|H&#65533;&#65533;&#1250;q! &#65533;xPa &#65533;&#65533;&&#65533;`!`&#65533;&#65533;R&#65533;	 &#65533;&#65533;&#65533;zb&#65533;b&#65533;&#65533; h&#65533; 
q&#65533;B&#65533;F&#65533;0&#65533;l&#65533;1`&#65533;&#65533; @&#65533;;V+&#65533;&#65533;&#49744;U
Q&#65533;$&#65533;cK&#65533;f&#65533;}U	&#65533;&#65533; &#65533;&#65533;&#65533;&#65533;$&#65533;&#65533;YS&#65533;.4&#65533;4&#65533;&#65533;B&#65533;&#65533;X&#65533;&#65533;V
&#65533;dV6(&#65533;&#65533;&#65533;&#65533;&#65533;&#65533;rKUp&#65533;&#65533;&#65533;&#65533;&#65533;{&#65533;&#65533;&#65533;@4g&#65533; @&#65533;&#65533;&#65533;3^&#65533;P &#65533;#:0p&#575;@H	P&#65533;$&#65533;I&%p&#65533;&#65533;&#1298;1&#65533;rF&#65533;&#1795;&#65533;<&#65533;&#65533;O&#532;X4t(&#65533;K7&#65533;  @&#65533;V P@VX&#65533;u	`A&#65533;&#65533;&#65533;<#&#65533;3L &#65533;,0&#65533;&#65533;}&#65533; \&#65533;mK$&#65533;p&#65533;&:&#65533;W&#65533;}c&#65533; N>W&#65533; &#65533;@&#1059;g&#65533;H&#65533;&#65533;x&#65533;&#65533;waM&#65533;&#65533;Y)Ad&#65533; &#65533;&#65533;3&#65533;&#65533;&#65533;&#65533;
=@A
&#65533;T&#65533;H"&#65533;X&#65533;&#65533;&#65533;,&#65533;2&#65533;
&#65533;<y&#65533;gj&#65533;@]f&#65533;&#65533;5&#65533;`&#65533;B(B&#65533;"&#65533;&#65533;&#65533;O4&#65533;&#65533;&#65533;$&#65533;&#65533;&#65533;&#65533;U$d&#65533;LP&#65533;K,T`&#65533; &#65533;Y&#65533;Wa&#65533;&#65533;- p&#65533;|&#65533;U	4&#65533;&#65533;H"&#65533;&#65533;	$&#65533; &#65533;25`&#65533;&#65533;&#65533;v&#65533;&#65533;>!FM&#65533; &#65533;B&#65533;t&#65533;&&#65533;&#65533;&#65533;F9{&#65533;U5&#65533;&#65533;(&#1321;&#65533;:p&#65533;&#65533;\&#65533;@&#65533;, &#65533;5Hp&#65533;+&#65533;:&#65533;d&#65533;&#65533;$&#65533;&#65533;&#65533;*&#65533;&#65533;%>:&#65533;RJo&#65533;&#65533;&#65533;-Z*&#65533;[9&#65533;<&#65533;e)1&#65533;&#65533;I^&#65533;@ &#65533;&#65533;HJ&#65533;sD &#65533;%&#65533;&#65533; &#65533;&#65533;&#65533;@&#65533;&#65533; "&#65533;b&#65533;*1L&#65533;iM&#65533;\&#65533;&#65533;&`&#65533;&#65533;
#&#65533;&#65533;J&#65533;&#65533;0&#65533;^&#65533;&#65533;&#65533;&#65533;*ve&#65533;&#65533;l&#65533;
@5&#65533;&#1733;&#65533;&#65533;&#65533;&#65533;&#65533;l&#65533;&#65533;&#65533;#&#65533;&#65533; &#65533;U&#65533;&#65533;&#65533; &#65533;&#65533;&#65533;r+x&#65533;B&#65533;{&#65533;F&#65533;pCS#&#65533;0`&#65533;&#65533;Z&#65533;&#65533;&#804;-&#65533;&#1926;.z;7a`:P&#65533;7p&#65533;Q)8&#65533;&#65533;=&#65533;K&#65533;&#65533;&#65533;&#65533;B	<&#65533;Lk"&#65533;&#65533;&#65533;&#65533;
2b&#65533;@=X&#65533;&#65533; t B&#65533;9&#65533;$O)&#65533;&#65533;&#65533;&#65533;1X&#65533;@&#65533;ORA$&#65533;3&#65533;
&#65533;&#65533;f&#65533;p&#65533;\!&#65533;&#65533;Z7&#1810;&#65533;&#65533;DZJ
)&#65533;b&#65533;x&#65533;P05C&#65533;&#65533;"&#65533;*&#65533;&#65533;Ix&#65533;!d&#1079;l&#65533;nB;N&#65533;LG&#65533;R&#65533;
&#65533;&#65533;p&#65533;`Dn&#65533;#&#65533;n&#65533;I&#65533;&#65533;M&#65533;&#65533;I&#65533;`6&#65533;&#65533;A&#65533; &#65533;&#65533;&#65533; &#65533;A&#65533; F&#65533;
x&#65533; =&#65533;&#65533;D$p&#65533;5&#65533;\!i&#65533;&#65533;U&#65533;i)hs1i&#65533;&#65533;F&#65533;&#65533;&#65533;-&#65533;&&#65533;&#65533;&#65533;L0&#1026;&#65533; &#65533;[I&#65533;&#65533;9&#65533;&#65533;&#65533;&#65533;&#65533;J 8$38X=
`k&#65533;!o&#65533; C&#65533;4&#65533;`&#65533;&#65533; &#65533;&#65533;X&#65533;&#65533;T&#65533;&#65533;&#65533;$> H&#65533; (Ks&#65533;&#65533;
&#65533;"A&#65533;&#65533;&#65533;
TdC )x&#65533;&#65533;3
E&#65533;8&#65533; &#65533;&#65533;80(Cf&#65533;OV &#65533; .&#65533;&#65533;_ 6pnl&#65533;b`&#65533;m$&#65533; UJ&#65533;@"]s$a#&#65533;A&#65533;Gmq&#65533;~&#163;Q&#65533;SJTH&#65533;	&#65533;&#65533;&#1558;2&#65533;$>&#65533;rb&#65533;Y&#65533;&#65533;.&#65533;&#65533;)m&#65533;/&#65533;&#65533;&#65533;=B@ l&#65533;&#65533;P&#65533;&#65533;Q&#65533;&#65533;&#65533;Q&#65533;&#65533;H &#65533;&#65533;`#`@U&#65533;&#65533;.&#65533;8$$PA&#65533;J&#65533;&#65533;&#65533;&#65533;&#65533;ZY&#65533;\GJ&#65533;&#65533;aH&&#65533;&#65533;b!&#65533;A&#65533;j&#65533;&#65533;%&#65533;&#65533;Y&#65533;-X\V@&#65533;&#65533;e` &#65533;&#65533;@*`&#65533;P&#65533;2&#65533;j!&#65533;&#65533;
|`&#65533;&#65533;&#65533;&#65533;L&#65533; &#1539;e&#65533;B&#65533;(P&#65533; E&#65533; *sA T&#749;&#65533;&#65533;[ 4o6&#65533;4@26S&#65533;*&#65533;&#65533;J&#65533;"@&#65533;D&#65533;|&#65533;xb&#65533;&#1536;&#65533;6&#65533;C>&#65533;*p&#65533;6&#65533;&#65533;&#65533;|&#65533;p&#65533;^&#65533;e$ &#65533;&#65533;&#65533;&#65533;4N"{&#65533;&#65533;j@s
&#65533;o&#65533;[MF&#65533;9&#65533;F&#65533;r&#65533;&#65533; lN&#65533;
&#65533; &#65533;&#65533;&#65533;X&#65533;&#65533;&#65533;&#65533;&#65533;&#65533;.Bs 0`#Q&#65533;@&#65533;H4&#589;&#65533;ZUL
H&#65533;&#22546;ZWB_d&#65533;e&#65533;&#65533;HQ
	h&#65533;:&#65533;P  &#65533;
@&#65533;&#65533;8D `&#65533;&#65533;&#65533;U&#65533;&#65533;&#65533;
&#65533;4&#65533;m&#65533; k9j&#65533;W`ix +&#65533;&#65533;&#65533;\&#65533;&#1112;&#65533;b&#65533;&#65533; &#65533;v&#65533;&#65533;J&#65533;i&#65533;+3Y#Da&#65533;0!u~(&#65533;8~&#65533;GL#K&#65533;&#65533;A&#65533;&#65533;&#65533;y(&#65533;3 &#65533;cYHjg5&#148;E&#65533;&#65533;)&#65533;$K&#65533;9&#65533;0&#65533;&#65533;b`&#65533;&#65533;&#65533;#&#65533;"Vr@ +o&#65533;&#65533;2k8&#65533;n&#65533;o&#65533;&#65533; >&#65533;&#65533;&#65533;v&#65533;+:&#65533;d&#65533;K&#65533;&#65533;8o^&#65533;&#65533;&#65533;&#65533;&#65533;&#65533;,&#65533;D&#65533;%&#65533;&#65533;&#65533;&#65533;;&#65533;&#65533;fn&#65533;&#65533;\V&#65533;&#65533;g&#65533;&#65533;N&#65533;B&#65533;&#664;&#65533;&#65533;&#65533;ZQd&#65533;&#65533;&#65533;&#65533;@X1&#65533;F&#65533;b&#65533;h&#65533;VB&#65533;Jd&#65533;.&#65533;&#65533;N&#65533;I&#1102;&#65533;&&#65533;l&#65533;&#65533;"&#65533;
&#65533;&#65533;bK!l&#65533;&#65533;
&#65533;(23^&#65533;	N )&#65533;&#1058;:&#65533;&#65533; &#65533;&#65533;&#65533;&#65533;.&#65533;Zl.$&#65533;O&#65533;U&#65533;&#1819;j&#65533;XMV']&#65533;	&#65533;>&#65533;-&#65533;E&#65533;&#65533;@&#65533;&#1634;&#65533;&#65533;Dp&#65533;V6&#65533;Q&#65533;v!b&#65533;&#65533;B &#65533;0&#65533;2&#65533;&#65533;M&#65533;9!&#65533;'*&#65533;H&#65533;&#65533;&#65533;p&#65533;j`&#65533;&#65533;&#65533;&#65533;L&#65533;"UqK&#65533;&#65533;hM&#65533;&#65533;&#65533;&#1848;&#65533;&#65533;&#29839;&#65533;&#65533;?I&#65533;&#65533;&#65533;&#65533;j&#65533;)60AFf&#65533;&#65533;&#65533;l&#65533;&#65533;f&#1046;7&#65533;&#65533;/*&#65533;&#65533; \&#65533;(&#65533;&#65533;'[&#1195;&#65533;c0&#65533;x&#65533;4gd&#65533;&#65533;&#65533; 
*&#65533;`&#65533;+2T&#65533;]R[JU;;&#65533;X&#65533;&#65533;&#65533;<
HJ5&#65533;&#65533;L&#65533; 4&#65533;tg&#65533;Dg&#65533;&#65533;	&#65533;&#65533;,\&#65533;i&#65533;sfL<&#65533; fd&#65533;D&#65533;&#65533;H&#65533;&#65533;&#65533;&#1893;pA&#27929;4pP/&#65533;a&&#65533;Se&#65533;`&#65533;f	j&#65533;&#65533;&#65533;&#65533;&#65533;&#65533;<<&#65533;p&#65533;&#65533;&#65533;&#65533;&#65533;iA5&#65533;"&#65533;7Y!1&#65533;&#65533;n &#65533;p&#65533;&#65533;&#408;&#65533;&#65533;&#65533;&#65533;;&#65533;"&#65533;h$&#65533;o]&#65533;n@&#65533;&#65533;`&#65533;$&#65533; &#65533;L&#65533;&#65533;`WC&#65533;G&&#65533;&#65533;&#65533; &#65533;$&#65533;&#65533;h!&#65533;&)#&#65533;&#65533;&#65533;&#65533;C, &#65533;&#65533;a&#65533;&#65533;z&#65533;
&#65533;q&#65533;5&#65533;&#65533;2503&#65533;Pf&#65533;&#65533;!&#65533;$ffn&#65533;4$&#65533;&%&#65533;[22&#65533;4&#65533;At&#65533;0
&#65533;&#65533;=&#65533;p3}&#65533;L&#65533; &#65533;&#65533;5 &#65533;G
&#2039;z&#65533; #6&#65533;&#65533;BT>8W&#65533;a&#65533;	`Tc=_Q&#65533;#+&#65533;7),&#65533;"`q&#65533;	&#65533;&#65533;&#65533;	 J+0:&#65533;&#65533;}&#373;:&#65533;&#65533;(-?&#65533;	0g$A-&#65533;&#65533;E&#1682;!o&#65533;|n:&#65533;&#65533;"&#65533;&#65533;&#65533;&#65533;&#65533;&#65533; &#65533;7&#65533; #&#65533;&&#65533;`&#65533;0&#259;"&#65533;p# 1&#65533;B2` M&#65533;
;xH&#65533;UM3V&#65533;`4X2Cz&#65533;  &#65533;v 53o&#65533;# 7N&#65533; &#65533;q?&#65533;+8!7&#65533;	&#65533;0.S@&#65533;&#65533;_J&%=0$@w&#65533;&#65533;NbaDu[b&#65533;@&#65533;p*&#65533;&#65533;l&#65533;&#65533;
&#65533;&#65533;j&#65533;o9vX&#65533;f C&#65533;&#65533;&&#897;A&#65533;H&#65533;&#65533;*&#65533;0&#65533;&#65533;	&#65533;MF
(&#65533;#&h&#65533;>5&#65533;"Z"&#65533;\&#65533;&#65533;&+p , 0(0(&#65533;@ &#65533;} iN&#65533;\%1g^fS/&#65533;E&#1634;-&#65533;)!&#65533;&#65533; &#65533;3g&#65533;&#65533;&#65533;s\x&#65533;(@&#65533;:`C&#65533;N~A G&#65533;2,`.&#65533;&#65533;@w&#65533; .&#65533;&#65533;.&#65533;"&#65533;s,&#65533;"07&#65533;Y&#65533;&#65533;*v1p&#65533;&#65533;D'*&#65533;T&#65533;:&#65533;&#65533;*&#240;&#65533;&#65533;7a&#65533;&#65533;&#65533;&#65533;&#65533;b.&#65533;&#65533;`0&#65533;&#65533;)E&#65533;&#1140;%&#65533;`|!&#65533; &#65533;&#65533;V&#65533;&#65533;oR&#65533;__&#65533;&#65533; b_&#65533;M"&#65533;&#65533;d&#65533;[&#65533; &#65533;y&#65533;$XE9&#65533;&#65533;p$7a"&#65533;&#448;> &#65533;*:&#65533;#(S
-P5&#65533;Y0&#65533;&#65533;u,6&#65533;<*&#65533;(&#65533;M$&#65533;{&S,&#465;U-&#65533;&#65533;Qy&#65533;Ry&F{V&#65533;&#65533;&#65533;[&#65533;G (&#65533;q &#65533;&#65533;u{:&#65533;&#65533;&#65533;&#65533;S&#65533; &#65533;?b&#65533;6	&#65533;=&#65533;(`&#65533;o&#65533;&#65533;H 4&#65533;Z&#65533;Il&#65533;&#65533;&#65533;&#65533;&#65533;20 4&#65533;&#65533;
Z@;v	 &#65533; &#65533;wr&#65533;w_Q5&#65533;M&#65533;wC&#65533;#`h	@t&#65533;&#65533;&#65533;&#65533;&#65533;$&#65533;2+&#65533;&#65533;&#65533;&>&#65533;&#65533;8&#65533;9
&#65533;&#65533;v&#65533;&#65533;>&#65533; =&#65533;&#65533;R&#65533;z/t	Hw&#65533;&#65533;cD&#65533;1&#65533;&#65533;6&#65533;yA&#65533;0 2&#65533;n7&#65533;=s&#65533;E0&#65533;t &#65533;&#65533;&#65533; &#65533;&#65533;&#65533;G&#65533;6n&#65533;2&#65533;P&#65533;G&#65533;&#65533;&#65533; Ih{/&#65533;{&&#65533;F.&#65533;9&#65533;9&#65533;9&#65533;X&#65533;g&#65533;&#1637;8a:&#65533;b &#65533;Ru&#65533;|,&#65533;:O&#65533;&#65533;Q &#65533;3&#65533;G&#65533;,:&#65533;*+Pq&#65533;&#65533;&#65533;&#65533;&#65533;&#65533;6&#65533;5&#65533;4 )&#65533;&#65533;&#65533;&#65533;&#65533;&#65533;=0T&#65533;&#65533;&#65533;&#65533;&#65533;b&#65533;&#65533;&#65533;&#65533;&#65533;&#65533;yP&#65533;q	&#65533;HFd2m)O&#65533;8&#65533;h	&#65533;"k&#65533;[WV70&#65533;O&#65533;@&#65533;@Fc+&#65533;&#65533;	&#65533;&#65533;&#65533;*&#65533;&#65533;_&#1606;Oe&#65533;d&#65533;7&#65533;@k&#65533;%%&#65533;e%K&#65533;j&#65533;&#65533;&#65533;&#65533;pe&#65533;&#65533;1&#65533;C&#65533;>A3 &#65533;&#372;
b&#65533;u&#65533;0T&#1162;&#65533;zC+&#65533;%Z&#65533;&#65533;%1<$kuA@&&#65533;&#65533;&#65533;&#65533;&#65533;!&#65533;h&#65533;S&#65533;Z&#65533;Rm&#65533;&#65533;z!Ab&#65533;'&#65533;&#65533;&#65533;:&#65533;7&#65533;p&#65533;&#65533;&#65533;&#65533;&#65533;2s&#65533;C&#65533;*&#65533;P+P&#65533;&#65533;9&#65533;0&#65533;%&#65533;_3$30+xC&#65533;&#65533;&#65533;&#24872;&#65533;@F&#65533; &#65533;&#65533;&#65533;&#65533;&#65533;&#65533;&#65533;&#65533;&#65533;3	p=f&#65533;	&#65533;&#65533;&#65533;&#65533;&#65533;&#65533;&#65533;a&#65533;Lma&#65533;&#65533;P&#65533;2yAHk&#65533;`&#65533;&#65533;4kB&#65533;S$S&#65533;Z1P&#65533;&#65533;F,&#65533;b&#65533;p&#65533;p&#65533;}&#65533;M&#65533;R"cks&#65533;0N&#65533; v&#65533;
&#65533;&#211;&#672;@CO&#65533;&#65533;6#&#65533;@2`&#65533;&#65533;2:&#65533;&#65533;&#65533;&#65533;B&#65533;K;&#65533;&#65533;&#65533;G%&#65533;&#65533;<`'N gJ&#65533;@&#65533;&#65533;"]0@&#65533;&#65533;&#1749;-&#65533;&#65533;&#1509;&#65533; &#65533;!b&#65533; @&#65533;d&#65533; "9S&#65533;&#65533;&#65533;&#65533;^&#65533;AtS'q&#65533;! *&#65533;5 '&#65533; $&#65533;&#65533;&#65533;K+&#65533;&#65533;+&#65533;p9C&#65533;&#65533;&#65533;O2?#&#65533;2&#65533;Z9yE+\&#65533;7&#65533;&#65533;&#65533; &#65533;0 &#65533;
&#65533;o&#65533;3&#65533;W&#65533;&#65533;&#65533;&#65533;&#65533;&#65533;&#65533;Ij&#65533;&#65533;H&#65533;&#65533;
&#65533;&#65533;O%r[
&#65533;1`&#65533;&#65533;&#1044;&#65533;&#65533;&#65533;y&#65533;Y2&#65533;&#65533;&#65533;&#65533;O&#65533; >1&#65533;&#65533;Y*&#65533; M&#65533;w&#65533;Ew&#65533; &#65533;&#65533;	)&#65533;$v4k&#65533;! 5&#65533;U&#65533;0&#65533;&#65533;#&#65533;!&#65533;u&#65533;&#65533;&#65533;&#65533;&#65533;T&#65533;&#65533; &#65533;&#65533;Hd4&#65533;|7&#65533;|s&#65533;&#65533;&#65533;b-&#65533; kh&#65533;+R&#65533;&#65533;&#65533;)&#65533;Qr&#65533;q&#65533;[^&#65533;A+&#65533;g'X&#65533;&#65533;&#65533; @&#65533;&#65533;0&#65533;C[&#65533;=&#65533;&#65533;s&#65533;&#65533;:&#65533;"&#65533;&#65533;M&#65533;2z&#65533;OY&#65533;&#65533;X2&#65533;&#65533;&#65533; ) (&#65533;=&#65533;xz,&#65533;&#65533;@&#65533;JU9&#65533;$&#65533;&#65533;&#65533;&#65533;&#65533;&#65533;f}&#65533;&#65533;g&#65533;&#65533;&#65533;0n&#65533;Cch&#65533;E&#65533;&#65533;&#65533;&#65533;&#65533;&#65533;"G&#65533;k&#65533;&#65533;&#65533;Z`o&#65533;&#65533;HU&#65533;3&#65533;&#65533;&#65533;peKWkE&#65533;b
&#65533;2&#65533;&#65533;&#65533;&#65533;f+&#65533;&#65533;g9%@ &#65533;&#65533;&#65533;SH&#65533;	&#65533;; S`H&#65533;U&#65533;&#65533;1A]Z&#65533;:&#65533;&#1391;Q&#65533;|&#65533;&#65533;%&#65533;&#65533;,A ;-(&#65533;.&#65533;\\&#1484;&#65533;0A&#65533;&#65533;	$p=&#65533;&#65533;&#65533;&#65533; #&#65533;&#65533;00`,&#65533;&#65533;j%%&#65533;R+&#65533;&#1311;&#65533;I&#65533;&#1117;9&#553;&#65533;43&#65533;z&#65533;&#65533; M&#65533;|&#65533;&#65533;&#65533;P&#65533;&#65533;I'x&#65533;t&#65533;|&#65533;&#65533;(&#65533;q&#65533;&#65533;`'y&#65533;9	&#65533;qB&#65533;&#65533;&#65533;&#65533;'&#65533;@
&#65533;&#65533;&#65533;&#65533;&#65533;):&#65533;(&#65533;e=&#65533;q	n&#65533;&#65533;&#65533;&#65533;*CK&#65533;&#65533;&#65533;*&#65533;&#1024;&#65533;&#65533;&#65533;< &#65533;&#65533;Bm&#65533;@&#65533;&#1248;&#65533;&#65533;&#65533;	&#65533;&#65533;&#65533;C&#65533;{=&#65533; Q&#65533;&#65533;&#65533;&#65533;&#65533; Q&#65533;P&#65533;&#1124;&#65533;Y&#65533;&#65533;&#65533;&#65533;&#65533;-&#65533;&h&#65533;&#879;&#65533;P&#65533;&#65533;|r&#65533;&#65533;3&#65533;|&#65533;r9&#65533;&#65533;9&#65533;B-&#65533;&#65533;&#65533;sP*&#65533;[g&#65533;M&#65533;&#65533;&#65533;=A &#65533;&#65533;&#65533;V 1&#65533;&#65533;%A&#65533;S&#65533;6&#65533;#.54&#65533;@i&#65533;o&#65533;&#65533;&#65533;&#65533;fa@L`&#65533;*%-@&#65533;&#65533;%	C$ &#65533;[A' &#65533;
z&#65533;45&#65533;J&#65533;&#65533;&#65533;Co[*n&#65533;F&#65533;&#65533;&#65533; &#65533;&#65533;&#65533;&#65533;51y&#65533;a6&#65533;&#65533;&#65533;PBDX%&#65533;%&#193;&#566;&#65533;A> 
U&#65533;VzUl&#65533;	&#65533;&#65533;jc&#65533;p&#65533;&#65533;&#65533;&#65533;
* &#65533;&#65533;Il&#65533;6kC&#65533;&#65533;O&#65533;' X&#65533;&#65533;2/&#65533;Bg&#65533; :&#65533;&#1015;&#65533;a1&#65533;&#65533;E|&#65533;&#65533;Eb&#65533;-&#65533;&#65533;&#65533;S&#65533;L&#1745;]r&#65533;&#65533;H_&#65533;r+&#65533;&#65533;7 |&#65533;--I&#65533;h&#65533;&#65533;S&#65533;&#65533;72)*&#65533;G&#65533;d$:b$&#65533;K&#65533;H&&#65533;F&#65533;$R& &#65533;\&#65533;&#65533;&#65533;&,&#65533;&#65533;5&#65533;&#65533;s&#65533;A&#65533;&#65533;@&#65533;&#65533;4n&#65533;&#65533;&#65533;&#65533;]&#1604;&#65533;&#65533;&#65533;a&#65533;[n&#65533;o&#65533;p&#65533;&#65533;&#65533;&#65533;&#65533;pC&#65533; 1v&#65533;\&#65533;*&#65533;# &#65533;&#65533; &#65533;&#65533; <W&#65533;YQ8&#65533;&#65533;&#65533;&#65533;&#65533;&#65533;&#65533;B&#65533;%&#65533;&#65533;&#65533;+ &#65533;&#65533;"&#65533;&#21940;p&#38472;&#65533;0&#65533;&#65533;&#65533;&#65533;&#65533;&#65533;&#178;w&#65533; &#65533;&#65533;&#65533;ES&#65533;	&#65533;Q&#698;&#65533; &#65533;p&#65533;&#65533;{&#65533;W&#65533;&#65533;&#65533;&#65533;&#65533;8n:i-&#65533;&#65533;99!&#65533;&#65533;q#&#65533;&#65533;1&#65533;&#65533;c&#65533;/&#65533;&#65533;H@<&#65533;
&#1105;&#65533;&#65533;V&#65533;Bp@&#65533;&#65533;_=Q2x&#65533;&#65533;LE)&#65533;6Q&#65533;&#65533;&&#65533;A6	J&#65533;&#65533;4&#65533;&#65533;*&#65533;b&#65533;&#65533;#&#65533;C&&#65533; &#65533;&#65533;	8&#65533;T&#65533;?&#65533;&#65533;ZP&#65533;&#65533;%&#65533;&#1032;&#65533;&#65533;&#1735; &#1829;&#65533;&#65533;$Woi10&#65533;n6&#65533;]&#65533;&#128;Y29&#65533;&#65533;j&#65533;&#65533;
&#65533;&#65533;&#65533; &#65533;&#65533;&#65533;@&#65533; &#65533;<l'p#1&#65533;&#65533;&#65533;(git&#65533;H<|3&#65533;:T&#65533;&#65533;&#65533;6n&#65533;&#65533;nr&#65533;&#65533;&#52541;R
"-&#65533;&#65533;-&#52483;7&#65533;&#65533;)igl&#65533;&#65533;&#65533;&#65533;T&#65533;&#65533;7&#65533;&#65533;&#65533;&#65533;&#65533;&#65533;p*2l&#65533;!X"p&#65533;&#65533;&#65533; b&#65533;&#65533;4_$&#65533;l&#65533;&#65533;"&#65533;xY&#65533;&#65533;&#65533;&#65533;2&#65533;l*c!&#65533;D&#65533;&#65533; .n&#65533;j&#65533;&#65533;&#65533;v2&#65533;!w
&#820;&#65533;&#65533;&#65533;`&#65533;,SW&y&#65533;&#65533;&#65533;a&#65533;=/
&#65533;&#65533;[&#65533;&#65533;B&#65533;`$&#65533;4o&#65533;&#65533;@&#65533;) A &#65533;}=&#65533;S&#65533;&#65533;&#65533;&#65533;BV&#1757;a1&#65533;$&#65533;)Y&#65533;&#65533;0  8&#65533;&#65533;w <&#65533;&#65533; P&#1093;&#65533;C H\&#65533;&#65533;h<&#65533;~&#65533;&#65533;3&#65533;]/&#65533;&#1248;&#65533;1&#65533;g&#65533;&#65533;&#65533;&#65533;
 &#65533; &&=>,%'((+5(&#65533;&#65533;&#65533;&#65533;&#65533;&#65533;  C511&#65533;0&#65533;)-5&#65533;&#65533;&#65533;&#65533;&#65533;&#65533;)&#65533;&#65533;!!&#65533;$&#65533;&#804;#+&#65533;&#65533;&#65533;&#65533;&#65533;)&#65533;&#757; )&#65533;!,&#65533;&#1258;&&#1026;0&#65533;3w&#65533; &#65533;m&#65533;&#65533;(,&#65533;&#1485;h,X&#65533;7*&#65533;&#65533;"
&#65533;C&#65533;#$^&#65533; Q&#65533;FR&#65533;^V !*&#65533; Z"&#65533;&#65533;a0&#65533;
&#65533;dB&#65533;0b&#65533;<e.@<&#65533;&#65533;
*&#65533;&#65533; 5&#65533;
G&#65533;a&#65533;&#65533;&#131;-X@a&#65533;&#65533;-$H&#65533;Q`&#65533;	B7nA &#65533;	0&#65533;AC&#65533; 9
&#65533;V&#65533;6&#65533;&#65533;&#65533;&#65533;&#464;#K&#65533;&#65533;&#65533;1a&#65533;&#65533;&#65533;&#65533;&#65533;
 &#65533;&#65533;&#65533;&#65533;&#65533;&#65533;"&#65533;@&#65533;&#65533;}&#65533;&#65533;(&#65533;C&#332;T8&#65533;&#65533;&#65533;C&#65533;&#65533;&#65533;&#65533;&#65533;
&#65533;]&&#65533;&#65533;va@&#65533; &#65533;A&#65533;&#65533;s&#65533;2R=F&#65533;*Y1&#65533;D&#65533;&#65533;&#65533;G&#65533;&#65533;p&#65533;&#65533;K&#65533;T&#65533;
&#65533;MD&#65533;n&#65533;&#65533;8!&#65533;&#65533;A@&#65533;&#65533;;&#65533;&#65533;@W>&#65533;&#65533;XT<&#65533;P&#65533;<&#65533;4&#65533;&#65533;T&#65533;&#65533;L&#65533;M<&#65533; ;&#65533;&#65533;&#65533;,1&#65533;c&#65533;(8&#65533;A \&#65533;&#65533;
e&#65533;t&#65533; a*&#1282;&#65533;$&#65533;&#65533;&#65533;&#65533;&#65533;&#65533;
&#65533;&#65533;
0&#65533;p&#65533;	"&#65533;&#65533;&#65533;&$&#65533;@B[&#65533;&#65533;&#65533;	&#65533;`&#65533;X&#65533;&#65533;
&#352;&#65533;&#65533;&#65533;E&#65533;[&#65533;&#65533;E&#65533;\&#65533;&#65533;^D&#65533;W`&#65533;V&#65533;a&#65533;q&#65533;&#65533;`4&#65533;&#65533;&#30656;&#65533;b&#65533;&#65533;&#65533;!&#65533;!&#65533;&#65533;
&#65533;5Z&#65533;&#65533;&#65533;&#65533; /B@>&#65533;@ &#65533;&#65533;YA[&#17556;&#65533;0&#65533;$D&#65533;$$M&#65533;QB(&#65533;}`g-A&&#65533;&#65533;e&#65533;w5>p&#65533;&#65533;&#65533;&#65533;&#65533; Cz.&#65533;&#65533;&#65533;(&#910;TB&#65533;p&#65533;J&#65533;&#65533;&#65533;C&#65533;z&#65533;P0JKJ&#65533;&#65533;@ -t&#65533;&#65533;)&#65533;x&#65533;&#65533;Q&#1581;c)&#65533;@&#65533;5Bd&#65533;&#65533;0oR&#65533;&#65533;&#65533;&#65533; &#65533;Ad&#65533;B&#65533;m&#65533;&#65533;3&#65533;&#65533;&#1152;
&#65533;&#65533;&#65533;0&#65533;(l&#65533;&#65533;&#65533;B0&#65533;&#65533;&#65533; &#65533;&#65533;&#65533;&#65533; &#65533;"b&#65533;Z&#65533;$&#65533;B&#524;&#65533;&#65533;obvv&#65533;&#65533;&#973;&#65533;&#65533;&#65533;D:&#65533;&#970;i&#65533;\	&#65533;&&#65533;%&#65533; &#845;"&#65533;&#603;&#65533;&#65533;&#65533;&#605;&#65533;&#65533; &#65533; Bd
"&#1074;&#65533;@&#65533;&#65533; &#65533;&#65533;@&#65533;)&#65533;&#65533;(0@&#65533;\&#65533;L&#65533;&#65533;&#65533;&#65533;&#65533;|3&#65533;-73&#65533;B&#65533;&#65533;: W&#65533;M&#65533;&#65533;&#65533;&#65533;#y&#65533;]6&#65533;&#65533;S4&#65533;   &#65533;&#65533;&#65533;K&#65533;&#65533;&#65533;&#65533;:`,&#65533;&#65533;CQ&#65533;&#65533;&#65533;&#65533;'&#65533;&#65533;&#65533;:&#65533;&#65533;&#65533;,+&#65533;T&#65533;EM&#65533;&#65533; &#65533;&#65533;r&#65533;&#65533;&#65533;\&#65533;&#65533;:&#65533;cc&#65533;&#176;&#65533;&#65533;&#65533;
.p&#65533; &#65533;&#65533;l&#65533;&#65533;&#65533;&#65533;&#65533;$&#65533;M&#65533;&#65533;A,X&#65533;&#65533;l({&#65533;B&#65533;(/P&:&#65533;\&#65533;o&#65533;fW]x&#65533;&#65533;&#65533;I&#65533;a c&#65533;&#65533;hL&#65533;&#65533;
&#65533;@&#65533;@&#65533;T&#65533;&#65533; &#65533;?&#65533;&#1100;.	&#65533;&#65533;q&#65533;&#65533; XY&#65533;&#65533;x D, &#65533; P&#65533; v&#65533;&#65533;*&#65533;\&#65533;&#65533;&#65533;)p&#1577;&#65533;=80| MC0\&#65533;P&#1036;zq$&#65533;&#65533;&#65533;~&#65533;QaD&#65533;$&#65533;&#65533;&#65533;#&#65533;!&#65533;g0 &#65533;&#65533;&#65533;j"vEB0&#65533;F.`&#65533;]&#65533;@&#65533;	&#65533;&#65533;O0
&#65533;&#65533;&#65533;;_&#38477;6R&#65533;[4. &#65533;&#65533;" &#65533;S&#65533;~>d@"&#65533;Oqda&#65533;Q&#65533;p.&#65533;&#65533;&#65533;&#65533;n ev&#65533;&#65533;&#65533;2 &#65533;&#65533;&#65533;0&#65533;%&#65533;5,l(&#65533;@[&#65533;6B&#65533;&#65533;=8 X&#65533;&#65533;&#65533;&#65533;.l&#65533;^@&#65533;=E&#65533;&#65533;T&#65533;2&#65533;&#65533;&#65533;0&#65533;&#65533;&#65533; &#65533;I3j&#65533;&#65533;4&#65533;&#65533;gry 0@;* JP&#65533;l&#65533;c&#65533;F&#65533;&#65533;D&#65533;&#65533;` *&#65533;&#65533;d&#65533;f&#65533;8&#65533;&#65533; &#65533;X:&#65533;!d&#65533;&#65533;&#65533; '2&#65533;J&#65533;&#65533;&#65533;&#65533;
"&#65533;|}' QI&#65533;0+&#65533;&#65533;* &#65533;&#65533;(&#65533;&#65533;	`T&#65533;&#65533;WP&#65533;0R,&#65533;&#65533;&#65533;&#65533;&#65533;q&#65533;X&#65533;$#&#65533;)&#65533;s"&#65533;&#65533;TF&#65533;0&#65533;&#65533;&#65533;")y&#65533;`(@&#65533;3`&#65533;&#65533;&#65533;&#65533;&#65533;QO&#65533;&#65533;&#65533;2&#65533;#A&#65533;&#65533;&#65533;&#65533; }&#65533;-Z&#65533;&#65533;&#65533;&#65533;_h&#65533;&#65533;$B$&#65533;&#65533;&#65533;e&#65533;&#65533;
B&#65533;&#65533;`~&#65533;&#65533;"r9&#65533;&#65533;.&#65533;&#65533;]&#65533;&#65533;b
p&#65533;&#65533;1&#65533;&#1048;&#65533;Xf&#65533;0q&#65533;&#65533;f(&#65533;K&#65533;&#65533;&#65533;x&#65533;&#65533; n`&#65533;C&#65533; &#65533;&&#65533;y&#65533;&#65533;&#65533;$Hm&#65533;&#65533;3&#65533;e&#65533;P	x>`&#65533;y&#65533;+~s&#65533;C`=&#65533;&#1312;X&#65533;&#65533;&#65533;`
&#65533;VY&#512;tX&#65533;&#65533;&#65533;4&#65533;&#65533;	+&#65533;&#65533;Z;2&#65533;y<#E:&#65533;E&#65533;u&#65533;&#65533;n&#65533;&#65533;&#65533;&#500;&#65533;&#65533;&#65533;fk&#65533;&#65533;NaJ"&#65533;Hc&#65533;{&#65533;NH&#65533;|&#65533;j&#65533;&#65533;J&#65533;&#65533;&#65533;&#65533;g3&#65533;c 4p n&#65533;&#65533;&#65533;/3DA&#65533;t &#65533;&#65533;|TP&#65533;&#65533;&#65533;o!h&#65533;7H&#65533;&#65533;*`5&#65533;p &#652;Y`)&#65533;@_&#65533;&#1193;&#1596;`7Me/[3&#65533;h&#65533;N&#65533;M&#65533;&#65533;&#65533;&#65533;&#65533;#&#65533;&#1052;S&()&#65533;l&#405;&#65533;&#65533;n &#65533; oAD&#65533;&#65533;&#65533;&*$@&#65533;
8&#65533;&#65533;&#65533;&#65533; &#65533;+L&#65533;&#65533;@&#65533;&#65533;
m&#65533;N&#65533;"&#65533;&#65533;b,&#65533;u&#65533;&#1825;c&#65533;&#65533;&#65533;yH&#65533;>&#65533;>&#65533;:)0D&#65533;X&#65533;q&#65533;BKE &#65533;&#65533;$<&#65533;&#65533;"&#15521;&#65533;`&#65533;EU:^&#65533;&#65533;&#65533;&#65533;<&#65533;&#65533;&#65533;&#1110;&#65533;&#65533;&#65533;&#65533;+&#65533;UPT|&#65533;&#65533; &#65533;&#65533;a&#65533;&#65533;4<%r8&#65533;&#65533;P@&#65533;&#528;M&#65533;&#65533;&#65533;&#65533;&#65533;; Z&#65533;&#65533;&#65533;&#65533;F&#65533;&#65533;&#65533;&#65533;&#65533;&#65533;&#65533;5/0&#65533;&#65533;&#65533;4H&#858;3&#65533;0&#65533;tX=Vf&#65533;>N&#65533;&#65533;&#65533;'hQ7h&#65533;&#65533;*&#65533;? H&#65533;&#65533;0&#65533;k4&#65533;]&#65533;&#65533;&&#65533;^&#65533;&#65533;&#65533;&#65533;&#65533;<&#65533;ma  &#65533;
A&#65533;&#1165;BI&#65533;&#65533; Xq&#65533;3&#65533;*&#65533;j91D&#65533;@&#65533;d&#324;b?&#65533;&#65533;&#65533;,&#65533;&#65533;p&#65533;.#&#65533;&#65533;&#1082376;a?&#65533;&f/@%&#65533;&#65533;1&#65533;nl&#1861;&#65533;U&#65533;&#65533;&#65533; &#65533;&#65533; &#65533;N&#65533;&#65533;&#65533;&#65533;&#65533;!&#65533;c[3\&#65533;&#65533;&#65533;A4&#65533;&#65533;@&#65533;b&#65533;&#65533;eaEE<&#65533;&#65533;iU&#65533;E2 &#65533;&#65533;S5&#65533; &#65533;j&#65533;&#65533;&#65533;,&#1547;&#65533;I&#65533;5&#65533;&#65533;&#65533;&#65533;R`Y&#65533;&#553;&#65533;&#65533;&#65533;&#65533;&#65533;&#65533;My&#65533;G&#1729;&#65533;,,&#65533;bFY&#65533;&#65533;i	@&#65533;&&#65533;+&#65533;&#65533;&#65533;Aj`&#65533;&#65533;@&#65533;&#65533;&#65533;l,P&#65533;db62c&#65533;&#65533;Y&#65533;@&#65533;5A&#65533;&#65533;TX9N3Z&#65533;x:&#65533;jNSw&#65533;&#65533;"&#65533;&#65533;q&#65533;! dm&#65533;V&#65533;X&#1013;&#65533;-x&#65533;&#65533;&#65533;&#65533;)&#65533;Q^D_&#65533;$&#65533;m3*&#65533;&#65533;&#65533;&#65533;,&#65533;&#65533;Co6N&#65533;
&#65533;<&#65533;&#65533;#9&#65533;00&#65533; d$H5
9$R&#65533;&#65533;&#65533;- QA7Q&#65533;'&#65533;+&#65533;&#65533;&#65533;7&#65533;&#65533;N&#65533;&#65533;rP`(&#65533; Qba&#65533;C&#65533;&#65533;K=&#65533;&#65533;a5FXT5&#65533;@<c&#65533;As&#65533;&#1475;&#65533;&#65533;E&#65533;y&#65533;K&#65533;y&#65533;&#65533;?&#65533;!5&#65533;&#65533;&e&#65533;C&#65533;vW-0&#65533;&#65533;,097&#65533;O&#65533;:P:&#65533;&#65533; X!	A&#65533;r&#65533;&#65533; &#65533;6&#65533;B-&#65533;`!&#65533;/&#65533;&#65533;&#65533;&#65533;p&#962;t&#65533;&#65533;R&#65533;  &#65533;w&#65533;P.&#65533;&#1491;&#65533;	&#65533;`&#65533;&#65533;R&#65533;/&#65533;&i&#65533;p"AUI&#65533;w&#65533;&#65533;_e9lF
o&#65533;	au$&#65533;'&#65533;*P9 &#65533;G&#65533;&#65533;
&#65533;0/&#65533;	&#65533;&#65533;&#65533;!:W: &#65533;"&#65533;pS&#65533;9P|#0:5&#65533;*&#65533;&#65533;&#65533;
#&#65533;`&#65533;$p+&#65533;&#65533;cl&#65533;&#1410;vu2&#65533;E4H6&#65533;&&#65533;&#65533;'&#65533;&#65533;&#65533;n&#65533;&#65533;rqA&#65533;c&#65533;u&#65533;d @l &#65533;K&#65533;&#65533;!`#&#65533;&#65533;&#65533;
!r &#65533;"&#65533;&#65533;@
N&#65533;&#65533;pf&#65533;hP &#65533;P,&#472;s&#65533;8"&#65533; I&#65533;c&#65533;BPq,*&#65533;.&#65533;@Gbd7&#65533;&#65533;`&#65533;&#65533;P&#65533;!&#65533;&#65533;g@F&#65533;E&#65533;@&#65533;&#1793;>&#65533;&#65533;&#65533;v&#65533;S&#65533;&#65533;&#65533;&#65533;3p/ e5&#65533;&#65533;
Kq
 Q$&#65533;0u&#46096;&#65533;&#65533;C&#65533;&#65533;i_&#65533;3&#65533;#k&#65533;2R&#512;^&#65533;&#65533;&#65533;0&#65533;`D4e&#65533;! :zHU. P&#65533;zh1&#65533;&#65533;d% BR?0&#65533;&#65533;&#65533;>b!&#65533;S &#65533;&#65533;o&#65533;6&#65533;&#65533;4n8&#65533;&#65533;7&#65533;&#65533;Y4&#65533;&#65533;@7&#65533;&#65533;q"A&#65533;2&#65533;&#65533;5&#65533;e&#65533;T&#65533;7Q"NPQ1&#65533; *&#65533;*  ps&#65533;Z  ?&#65533;2aD&#65533;&#65533;R#GUe	pO	&#65533;&#65533;P&#65533;2 (&#65533;&#65533;&#65533;"EC&#65533;/2&#65533;&#65533;(Q0K&#65533;: U&#65533;;aR&#65533;&#65533;&#65533;_&#65533;&#65533;&#65533;&#65533;PA&#65533;&#65533;&#65533;
|&#65533;j&#65533;
&#65533;e+~!
6
P0&#65533;&#65533;/+&#65533;j&#65533;uC&#65533;%7
S&#65533;e`&#65533;&#65533;&#65533;&#65533;&#65533;b&#1635;
&#65533; &#65533;&#65533;0=&#65533;O&#65533;
&#65533;"&#65533;&#65533;&#65533;|i/`&#65533;0&#65533;&#65533;q&#65533;Hv3&#65533;dXz&#65533;X&#65533;9&#65533;6&#65533;'&#65533;&#65533;&#65533;r"M&#65533;&#65533;&#65533;&#65533;Vc8S&#65533;&#65533;5&#65533;S "&#65533;&#65533;xW&#65533;&#65533;=&#65533;&#65533;&#65533;&#65533;#O	[q##t
&#65533;&#65533;
&#65533;`&#65533;8?&#65533;^&#65533; &#65533;&#65533;&#65533;6_&#65533;L3&#65533;Q&#65533;pO&#65533;R_XE&#65533;&9 t&#65533;&#65533;&#65533;&#65533;6GI=&#65533;&#65533;&#65533;P>	1nJ"&#65533;P&#65533;&#65533;r&#65533;P2"	lZ &#65533;&#65533;=1&#65533;	&#65533;&#65533;7R5i&#768;&#65533;&#65533;&#65533;&#65533;&#65533;O&#65533;&#65533;r&#65533;Q&#65533;I:&#65533;SX>&#65533;&#65533;&#65533;&#1055;&#65533;u
&#65533;
&#65533;&#65533;6&#65533;&#65533;Z-&#65533;i&#65533; &#65533;&#840;Pjqb&#65533;ah&#65533;(43)2&#65533;d&#65533;&#65533;&#65533;@<&#199;7Z&#65533;	&#65533;&#65533;[&#65533;yY>3&#65533;Tn&#65533;Y&#65533;!G  W &#65533;&#65533;A&#65533;&#65533;%0;&#65533;7!* `&#65533;&#65533;1R&#65533;jO&#65533;^&#65533;&#65533;!&#65533;&#65533;G>&#65533;@&#65533;&#65533;3
i&#65533;%O'0e&#65533;P&#65533;&#65533;&#65533;&#65533;&#65533; 9&#65533;!&#65533; k0&#65533;&#65533;XjZ'&#65533;0&#65533;&#65533;->&#65533;
&#65533;&#65533;c3
A!&&#65533;X&#65533;&#65533;v&#65533;&#65533;&#65533;C
&#65533;B2PC&#65533;g{91&#65533;@&#65533;G[I@w]&#65533;&#65533;8&#1296;&#65533;:&#65533;s[&#65533;;5^&#65533;!|&#65533;R&#65533;&#65533;$&#65533;&#65533; &#65533; <&#65533;e&#65533;&#65533;<&#65533;&#&#65533;t)q&#65533;?&#65533;4&#65533;&#65533;&#65533;&#65533;X&#65533;z&#65533;&#65533;%(&#65533;&#65533;@&#65533;!'&#65533;F&#397;&#65533;&#65533;(&#65533;&#65533;)k&#65533;#,&#65533;R$@-&#65533;,&#65533;Us&#65533;o&#65533;	cZ&#65533;&#65533;hc&#65533;&#65533;&#65533;h&#65533;_&#65533;E&#65533;3]4&#1182;9&#65533;!&#65533;a1b-&#65533;&#65533;&#65533;&#65533;&#65533;&#65533;	-&#65533; 5!&#65533;&#65533;&#65533;&#65533;&#65533;&#65533;&#65533;ETT&#65533;")=~&#65533;_P=&#65533;&#65533;&#65533;&#65533;&#65533;3E1t&#65533;&#65533;&#65533;&#65533;&#65533;&#65533;&#65533;}1&#65533;&#65533; &#65533;Y&#65533;,&#65533;&#65533;&#65533;&#65533;&#65533;E&#65533;
&#65533;&#65533;&#65533;&#65533;(x&#65533; *&#65533;&#65533;!&#65533;G&#65533;1%&#65533;&#65533;m4&#556;&#65533;Dc0j( I3znh;&#65533;;&#65533;&#65533;&#996;&#65533;&#1581; &#65533;?&#65533;QY&#65533;:t2&#65533;&#65533;&#65533;&#65533;p&#1526;)=&#65533;a&#65533;&#65533; &#65533;$&#65533;v>4&#65533;&#65533;&#1824;	&#65533;&#65533;i; $&#65533;&#65533;&#65533;"U;&#31210;&#1538;&#65533;&#65533;&#65533;!&#645;&#65533;D&#1385;45u&#65533;8Hy&#65533;}H&#65533;c&#47109;&#65533;&#65533;,q&#65533;Q&#65533;&#65533;	(&#65533;&#65533;&#65533;-+W&#65533;I!&#65533;p&#65533;&#65533;&#65533;&#166;qDh&#65533; &#65533;&#65533;-&#65533; &#65533;S&#65533;&#65533;R&#65533;Pf&#65533;&#65533;&#65533;.&#65533;&#65533;&#65533;&#65533; 	?&#65533;&#65533;&#65533;$&#65533;RD&#65533;=H&#65533;UKJ&#65533;%1&#65533;@j&#65533; r&#65533; o&#65533;)=&#65533;m&#65533;&#65533;A&#65533;!c&#65533;&#65533;&#65533;&#65533;&#65533;AC&#65533;L&#65533;&#65533;,F;4&#65533;+'&#65533;&#65533;(&#65533;!X&#65533;&#65533;x&#65533; 3!&#65533;&#65533;&#65533;&#65533;A &#65533;,%&#65533;!&#65533;&#65533;# &#65533;&#65533;{&#65533;D &#65533;&#65533;&#65533; &#65533;&#65533;&#65533;&#65533;&#65533;b-&#65533;P$&#65533;&#65533;&#1985;&#65533;7EI&#65533;&#65533;a&#65533;$ 67e#1]&#65533;~&#65533;0u&#65533;I+GI&#65533;&#65533;&#65533;'p#1&#65533;&#65533;&#65533;&#65533;%k'2>&#65533;&#65533;P 
&#65533;&#65533;:/m&#65533;&#505;}&#65533;s&#65533;T06&#65533;&#65533;s+&#65533;;&#65533;6&#65533;&#65533;"`~&#65533; &#1568;&#65533;*&#65533;9&#65533;&#65533;&#65533;&#65533;#&#65533;&#65533;s R&#65533;&#65533;&#65533;M&#65533;%@<<d&#65533;n&#65533;wM&#65533;&#65533;&#65533;<&#65533;L5&#65533;&#65533;&#65533;{@&#65533;&#630;mt(_k&#638;&#1293;&#65533;fSxW&#65533;&#65533;o` &#65533;6&#65533;w&#65533;&#65533;&#65533;&#65533;{/q'&#65533;>&#65533;4&#65533;9Z&#65533;T&#1552;t&#65533;&#65533; &#65533;&#65533;5Q&#65533;GDe&#65533;n&#65533;&#65533;&#65533;&#65533;@&#65533;&#65533;&#65533;&#65533;&#65533;^=r&#65533;&#65533;"Q^&#1088;&#65533;~3K&#65533;&#65533;&#65533;3!fV&#65308;R&#65533;4W&#65533;Qvr#<&#65533;&#65533;&#65533;7%F#J<&#65533;&#65533;P&#65533; &#65533;&#65533;2&#65533;JW&#65533;&#65533;s&&#65533;&#65533;l&#65533;w&#65533;&#65533;r&#65533;&#65533;&#65533;&#65533;&#65533;&#65533;!$'V$v&#65533;W&#65533;x&#65533;&#65533;d&#65533;&#65533;&#65533;n&#65533;q#)&#65533;f&#65533;&#1212;&#891;&#65533;&#65533;&#65533;&#65533;,&#65533;&#65533;c6=&#65533;&#65533;&#65533;&#65533;&#65533;N&#65533;&#65533;Z&#65533;&#65533;s&#915;`, ?&#65533;:(5
&#65533;'0&#65533;&#65533;&#65533;p&#65533;&#65533;&#65533;&#65533;q&#65533;&#65533;wG&#65533;G&#65533;&#65533;&#65533;&#65533;6&#65533;s&#65533;&#65533;&#65533;&#65533;/	p\&#65533;9&#65533;&#65533;6&#65533;#&#65533;_6b3&#65533;&#65533;v&#65533;&#65533;&#65533;a&#65533;&#65533;`*&#65533;&#65533;&#65533;9&#65533;@-~&#65533;#&#65533;&#65533;&#65533;&#65533;&#65533;T`&#65533;Q&#65533;[;han&#65533;\&#65533;&#65533;&#65533;&#65533;&#65533;5&#65533;!Z&#65533;&#65533;7B	&#65533;&#65533;&#65533;&#65533;&#65533;&#65533;&#65533;8&#376;NQ&#65533;&#65533;-&#65533;WM&#65533;&#65533;G&#65533;dw	&#65533;&#65533;&#65533;&#65533;&#65533;&#65533;&#571;&#65533;&#65533;PN&#65533;&#65533;1&#65533;4&#65533;6s&#65533;xC
 &#65533;af&#65533;&#65533;&#65533;S&#65533; *V&#65533;&#65533;&#65533;5&#65533;&#65533;&#1350;&#65533;"&#65533;e2!&#65533;&#65533;,&#65533;&#65533;&#65533;&#65533;&#65533;&#1936;&#65533;HE&#65533;sA&#65533;
e&#65533;&#65533;;5Xy!~&#65533;&#65533;&#65533;&#65533;&#65533;;/&#65533;I&#65533;u&#65533;1 AR&#65533;&#65533;. &#65533;.I	6&#1210;&#65533;S&#2032;&#65533;&#65533;&#65533;&#65533;#&#65533;&#65533;&#65533;&#65533;&#65533;6&#65533;P&#65533;q*]:Rg--&#65533;r&#65533;0&#65533;&#65533;&#65533;9&#65533;&#65533;&#65533; 
&#65533;eR!&#65533;&#65533;0<&#65533;&#65533;&#65533;&#65533;&#65533;/&#65533;pB: a&#65533;S&&#65533;&#65533;&&#65533;&#65533;7_&#65533;zq&#65533;&#65533;&#65533;Q&#65533;&#65533;&#65533;[&#65533;&#65533;-&#65533;E&#65533;&#65533;u&#65533; &#65533;&#65533;&#65533;&#65533;M&#65533;uKP`r5B# &#65533;&#65533;&#65533;&#65533;&#65533;H&#65533;%?&#65533;x"&#65533;s&#65533;&#65533;&#65533;l&#65533;&#65533;9&#65533;]&#65533;&#65533;&#65533;&#65533;&#65533;&#65533;.*&#940;VPz&#65533;
&#65533;~%&#65533;&#65533;&#1968;&#65533;1
&#65533;Zu&#2001;&#65533;R@l&#65533;&#65533;/~&#65533;5&#65533;&#37002;&#65533;c*&#65533;c${&#65533;&#65533;&#65533;&#65533; H&#65533; 
&#151;+&#65533;(&#65533;&#1945;7q
:&#65533;&#65533;~&#65533;i&#65533;@.&#65533;N&#65533;&#65533;.pb^#O&#736;%&#65533;Q&#65533;9&#65533;p&#65533;*=p&&#65533;&#54098;A&#65533;^&#522;&#65533;&#65533;&#65533;&#65533;&#65533;m&#206;&#65533;&#65533;&#65533;&#65533;&#65533;&#65533;&#65533;5&#65533;W^&#65533;2)%&#65533;&#65533;&#65533;&#65533;V%&#65533;&#65533;W&#65533;V&#65533;&#65533;<bL&#65533;) )&#65533;5r\&#65533;/&#65533;\&#65533;.&#65533;#&#65533;&#65533;&#65533;T&#65533;u^&#65533;&#65533;[&#65533;h#w/2&#65533;&#65533;&#65533;&#65533;$&#65533;	=Z&#65533; &#65533;[&#65533;&#65533;" &#65533;;|rO&#65533;&#65533;&#65533;&#65533;&#65533;,&#65533;&#65533;&#65533; &#1007;3 &#65533;&#65533;&#65533;&#65533;"I&#65533;ns&#65533;g)O
*a\QX"9wu&#65533;4&#65533;&#65533;p>&#65533;&#65533;v&#65533;A'V&#65533;&#65533;&#65533;&#65533;&#65533;m&#65533;a&#65533;&#65533;-Xk&#65533;&#65533;JS&#65533;&#65533;,&#65533;e&#65533;&#65533;&#65533;&#65533;i(&#65533;&#65533;&#65533;&#65533;&#65533;&#65533;&#65533;&#65533;#&#65533;D&#65533;&#65533;&#65533;&#65533;&#65533;1&#65533;Nb-$#!&#65533;&#65533;&#65533;)A),&#65533;&#65533;0&#65533;&#65533;&#65533;&#65533;&#65533;&#65533;&#65533;&#65533;&#65533;&#65533;&#65533;&#65533;&#65533;#&#65533;.&#65533;&#65533;+&#65533;&#65533;&#65533;&#65533;&#65533;&#65533;)(&#1393;&#65533;.&#65533;&#65533;&#65533;$&#65533;&#65533;&#65533;)%&#65533;&#65533;&#208;21&#65533;&#65533;&#65533;&#65533;&#65533;+&#65533;A&#65533;&#65533; U&#65533;&#65533;jAM&#65533;&#65533;&#65533;b&#65533;&#65533;g&#65533;>&#65533;{pa&#65533;&#65533;_2&#65533;&#65533;&#65533;`&#65533;,| &&#65533;&#65533; H`I&#65533; T&#65533; p`&#65533;&#65533;7MH&#65533;qC&#527;$P&#65533;&#65533;gP?&#65533; &#65533;&#65533;@&#65533;&#65533;&#65533;G&#65533;&#65533;&#1387;X&#65533;j&#65533;&#693;+VC&#65533;0@h&#65533; &#65533; &#65533;U{&#65533;(P&#65533;?*`
&#65533;&4Y8 &#65533;@&#65533;&#65533;&#65533;Z| `&#65533;&#65533;Xl&#65533;&#65533;E&#65533;cU&#65533;&#65533;NS>Q#+cI&#65533;&#65533;je0&#65533;*&#65533;&#65533;&#65533;&#65533;&#65533;&#133;!C0L&#65533;v&#65533;&#190;
$E&#65533;@&#65533;6&#65533;n&#65533;&#65533;&#663;BT&#65533;&#65533;| jEXH+Lq&#65533;C&#65533;&#65533;&#65533;2L&#65533;&#65533;h&#65533;&#65533;&#65533;$&#65533;&#65533;`1=&#65533;&#65533;&#65533;&#65533;u&#65533;P&#65533;&#65533;&#65533;&#65533;"&#65533;&#65533;@&#65533;_&#65533;&#65533;=/1&#65533;&#65533;&#65533; &#65533;+&#65533;#Po(x&#65533;')&#65533;0&#65533;
&#65533;&#272;&#65533;5pA#&#65533;`A&#65533;&#400;&#1861;L&#65533;&#65533;$&#65533;&#65533;{`&#138; &#65533;@TQq&#357;R&#65533;&#65533;AR7^&#65533;&#65533;&#65533;@&#65533;UXb&#65533;&#65533;&#65533;Yi&#65533;&#65533;V; &#65533;&#65533;	&#65533;5 	&#65533;`&#65533;&#65533;&#65533;&#65533;&#65533;8 &#65533;"&#65533;`&#65533;
$4@&#65533;&#65533;CB&#65533;<&#65533;&#65533;74&#65533;&#65533;=&#65533;}Z
&#149;&#65533;Jy&#65533;&#65533;&#65533;Oe&#65533;<Pi&#65533;M!&#65533;&#65533;&#65533;q&#65533;&#65533;mR&#65533;CT&#65533;&#65533;&#65533;
&#65533;&#65533;CPa@g$&#65533;T &#65533;TM&#1025;
&#65533;&#65533;&#65533;(l&#65533;i 2Q&#65533;H&#65533;:J&#65533;&#65533;U&#65533;
H&#65533;2&#65533;)&#65533;&#65533;&#12383;&#65533;z&#65533;608 &#65533;p&#65533;O5&#65533;3&#65533;(&#65533;&#65533;B&#65533;p&#65533;&#65533;%6@,&#65533;
0&#65533;&#65533;@X`	$`&#65533;$
%&#65533;Q&#65533;h@&#65533;u&#65533;@&#65533;	up@[B(&#65533;C&#65533;I&#65533;&#1380;SP&#24099;&#65533;g&#65533;&#65533;&#65533;Z%TdY8&#65533;&#65533;&#65533;&#65533;j%&#65533;Rs&#65533;d2O&#65533;@S&#65533;0"&#65533;a &#398;&#65533;&&#65533;&#65533;&#65533;>&#65533;c&#65533; 3pB&#65533;4&#65533;
A&#65533;R&#65533;&#65533;d
$#x&#65533;&#65533;&#65533;&#65533;&#65533;1&#1558;V&#65533;&#65533;&#65533;~@B}&#65533;&#65533;&#1666;QEKTU&#65533;=k
&#65533;h&#65533;&#65533;&#65533;>&#65533;&#65533;&&#65533;&#65533;L&#65533;D2&#65533;B0&#307;&#65533;0&#65533;&#1898;$&#65533;J &#65533; !	&#65533;&#65533;HQ>(P&#65533;4&#65533;&#65533;
e(8&#65533;&#65533;-&#65533;&#65533;&#5288; &#65533; &#65533;&#65533;\0&#65533;&#65533;&#65533;
&#65533;`Ao@@(P+t&#65533;{n&#65533;&#65533; %&#65533;@A&#65533;&#65533;4&#65533;~up&#65533;M=P&#65533; RG)c&#65533;?0&#65533;&#342;q,&#65533;&#65533;&#65533;o&#65533;&#65533;XO502Zk&#65533;`2&#65533;Q?&#65533;&#65533; [ T&#65533;	w&#65533;I&#65533;L&#65533;^@&#65533;&#65533;&#65533;yC *@&#65533;h1 0`&#65533;a	&#65533;&#65533;J"&#65533;&#65533;&#65533;&&#65533;&#65533;&#65533;&#65533;;&#65533;&#65533;O7&#65533;,st#&#65533;&#65533;&#65533;Np4UDP&#65533;&#65533;&#65533;V&#65533;&#65533;B!`&#65533;}&#65533;R 2&#65533;&#65533;cB&#65533;Pp&#65533;&#65533;+&#65533;&#65533;6&#801;@&#65533;1@&#65533; ! |&8&#65533;&#65533;&#65533;3.@M8&#65533;P&#65533;&#65533;&#65533;H&#65533;&#65533;&#65533;U
{&#65533;&j&#65533;	C,&#65533; &#65533;&#65533;&#65533;&#65533;\ ,&#65533;&#65533;
(&#65533;/&#65533;Uq&#65533;&#65533;A	t&#65533;&#65533;&#65533;&#65533;"
@0@ @&#65533;&#132;&#65533;%e(P&#65533;&#65533;&#65533;&#65533;&#65533;&#65533;&#65533;(|&#65533;&#65533;(G&#65533;&#65533;&#65533;Odka&#65533;[&#65533;t&#65533;K&#1157;'[,@&#65533;H&#65533;0;&#65533;&#65533;D@&#65533;&#65533;,8A&#65533;T&#65533;!>~ 2&#65533;&#65533;&#65533;f&#65533;&#356;&#65533;`&#65533;Z0 &#65533;q`q[ 	&#65533;$&#65533;@&#65533;&#65533;4&#65533;&#65533;&#65533;j&#65533; &#65533;p`&#65533;&#65533;`&#65533;
}A&#65533;5EH&#65533;&#65533;&#1600;&#65533;::G&#65533;&#65533;&#65533;&#65533;&#65533;Z'&#65533;&#65533;9&#65533;~0s&#65533;&#65533;&#65533;).&#65533;}&#65533;@&#65533;[-&#65533;1i&#65533;5&#65533;J%
9&#65533;m&#65533; &#65533;q&#65533;dX&#65533;&#65533;&#65533;&#65533;&#65533;&#65533; z &#65533;j&#65533;&#65533;&#65533;Y&#65533;HD&#65533;&#65533;&#65533;M&#65533;&#2006;&#65533;&#65533;H0&#65533;*  &#65533;JZ&#65533;&#65533;&#65533;0 &#65533;&#65533;$&#65533;&#65533;HD&#65533;KQ&#65533;&#65533;&#65533;]&#65533;&#65533;X&#65533;j(&#65533;"&#65533;&#65533;&#65533;E-&#65533;[T&#65533;&#65533;T!&#773;)+&#65533;$&#65533;u&#65533;&#65533;Ia7Q:H&#65533;WI&#65533;AfJ&#65533;&#65533;T &#65533;+EA&#65533;"	f&#65533;q&#65533;&#65533;&#65533;&#65533;&#65533;&#65533;&#65533;	 &#65533;&#65533;D&#65533;S;&#65533;&#418;PA&#65533;&#65533;sh&#65533;&#65533;.@-&#65533;LM&#65533;@i&#65533;&#65533;&#62064;&#128;35&#65533;B+ &#65533;~C &#65533;WAA&#65533;B&#65533;&#65533;&#65533;`&#65533;&#65533;;!H&#65533;m&#65533;p&#65533;i&#65533;u&#65533;&#65533;f&#65533;&#65533;h&#65533;&#65533;&#65533;&#65533;&#65533;Q &#65533;uM5H&#65533;9&#65533;&#65533;&#65533;&#65533;800)h@a!X&#65533;J H&#65533;&#65533; &#65533;@6Y&#65533;H@-&#65533;&#65533;	z&#65533;M&#65533;(&#65533;TT&#65533;rU&#65533;:&#65533;&#65533;KT&&#65533;&#65533;&#1135;E&#65533;t&#65533;[`2&#65533;&#65533;%&#65533;|Qk&#65533;&#65533;2&#65533;2&#65533;B&#65533; 0&#65533;&#65533;x&#65533;&#65533;&#65533; &#65533;t@tt@]&#65533;&#65533;RL&#65533;;&#65533;&#65533;1u&#65533;&#65533;P"`&#65533; PdP&#65533;q&#65533;&#65533;&#65533;&Z&#65533;]&#65533;&#65533;&#65533;&#65533;&#65533;&#65533;2&#65533;#&&#65533;V&#65533;&#65533;2&#65533;t&#65533;2+&#65533;&#1344;&#65533;[Aa&#65533;&#65533;&#1868;bT&#65533;&#65533;)&#65533;Ba&#1477;X&#65533;	F`&#65533;e&#65533;&#65533;&#65533;&#65533;&#65533;&#65533;&#65533;&#65533;c&#65533;&#65533;&#65533;&#65533;\mD&#65533;&#65533;Q&#65533;@!3&#65533;&#65533;`u&#65533; X&#65533;@Q&#65533;&#566;&#65533;xR&#65533;H	0@&#65533;&#65533;Alp&#65533;&#65533;Ef&#65533;&#65533;&#1172;&#1194;&#65533;&#65533;&#65533;&#65533;BH&#65533;j&#65533;]&#65533;&#317;&#65533;&#65533;&#65533;)&#1070;_z&#65533;&#65533;&#65533;&#65533;&#65533;&#65533;&#65533;q&#65533;&#65533;&#65533;&#65533;cI	p&#65533;4 &#65533;u'p&#65533;&#65533;eBX&#65533;
P&#65533;&#65533;&#65533;&#65533;&#65533;T*0&#65533;,&#65533; &#65533; &#65533;&#65533;o|T&#65533;x[k&#65533;\&#1593;&#65533;h&#65533;&#65533;nD&#65533;&#65533;&#65533;&#65533;&#65533;@z0&#65533;Q@&#65533;&#65533;8&#65533;tT&#65533;fV`&#65533;JP&#65533;x$&#65533;&#65533;&#65533;&#65533;&#65533;&#65533;&#65533;VQ&#65533;&#65533;W7tF3 (&#65533;fj&#65533;t>  
d&#65533;00$&#65533;&#65533;B &#65533;&#65533;&#65533;8&#1764;&#65533;!S&#65533;&#65533;&#65533;&#65533;&#65533;9*&#65533;K-G&#65533;&#65533;&#65533;(&#65533;&#65533;	` H`(*K%&#65533;G&#65533;&#65533;-Y&#65533;&#65533;&#65533;&#955;&#1967;Rl&#65533;@ dlY&#65533;&#65533;4&#65533;&#65533;&#65533;&#65533;&#65533;&#65533;j&#65533;&#65533;^,&#65533;&#65533;Z&#65533;E&#65533;&#65533; 'F&#65533;&#65533;@2m&#65533;n&#40536;&#65533;&#65533; '&#65533;G&#65533;Pct&#65533;@&#65533;/ M&tG?A&#65533;&#65533;&#43630;&&#65533;&#65533;&#65533; &#65533;&#65533;&#65533;%b5Z&#65533;Gq9`&#986;&#65533;&#65533;*( &#1537;&#65533;# &#1587;&#65533;D&#65533; &#65533;&#65533;&#65533;5&#65533;A15&#65533;
 &#65533;&#65533;H9" B&#65533;&#65533;k&#65533;&#65533;&#65533;:&#65533;&#65533;&#65533;=&#65533;-&#65533;.&#65533;&#65533;hF&#65533;#PA&#65533;&#65533;q&#65533;Va &#65533;H&#65533;&#65533;`*&#65533;Qw\&#65533;&#65533;(&#65533;s&#65533;Pf&#65533;&#65533;M&#65533;D&#65533;g&#65533;D &#65533;t hy&#65533; "&#65533;kU&#65533;_,&#65533;=@V?&#65533;_&#65533;"`u#&#65533;lx&#65533;w.&#65533;&#65533;&#65533;&#65533;>$&#65533;k &#65533; 1bVJ&#65533;a&#65533;vV	&#65533;0I&#65533;B%/&#65533;&#65533;X&#65533;- &#65533;1&#65533;,0K"@pr P&#65533;&#65533;&#65533;`p*.* Q&#65533;&#65533;+ Pd]p&#65533;8.40NDq&#65533;G&#65533;&#65533;'&#65533;B&#65533;P&#65533;&#65533;P&#65533;
"&#65533;MD &#65533;z2&#65533;3,vF7&#65533;@+ps<3&#786896;&#65533;	&#65533;H&#65533;&#65533;r&#65533;gX3
&#65533;&#65533;&#65533;{&#65533;Y&#65533;p}? &#65533; A@&#65533;&#65533;&#65533;&#65533;8H &#65533;6&#65533;&#65533;+&#65533;H&#65533;&#65533;,&#65533;:-&#65533;m,0 &#65533;(&#65533;&#65533;:P&`#@  @&&#65533;&#65533;z.3`4&#65533;VB&#65533;? 7p&#65533;( Pw&#65533;#&#65533;&#65533;8l&#65533;0&#65533;&#65533;&#65533;8&#65533;l&#65533;&#65533;c&#65533;&#65533;43]2&#65533;+&#65533;v&#65533;@0&#65533;-&#65533;&#65533;&#65533;Ap/l(+ @G&#65533;u &#65533;S&#65533;QM,&#65533;&#65533;2 ?sT&#65533;&#65533;L&&#65533; 0F&#65533;HCA&#65533;&#65533;	+P>&#65533;-1&#65533;&#65533;&#65533;&#65533;&#65533;&#65533;R&#65533;`(&#65533;RD&#65533;&#65533;&#65533;&#65533;C&#65533;&#65533;e&#65533;0&#65533;b(&#65533;&#65533;&#65533;<j)&#65533;&#65533;&#65533;C&#65533;PD&6&#65533;&#65533;{p&#65533;
.&#65533;&#65533;0&#65533;&#65533;`( &#65533;&#65533;5s&#65533;b,&#1108;&#65533;&#65533;	 k&#65533;-0-&#65533;&#65533;in&#65533; W&#65533;&#65533;%7Q;7`;&#65533;x,&#65533;K&#65533;&#65533; &#65533;",bD&#65533;l&#65533;D%)XU&#1218;&#5656;{7ae&#65533;&#65533;kAx&#65533;&#65533;=&#65533;lj&#65533;x<&#65533;&#65533;7*&#65533;"&#65533;&#65533;0~&#65533;&#65533;&#65533;+&#65533;DE	s _)&#65533; &#65533;7&#65533;&#1625;&#65533;&#65533;Y&#65533; &#65533;CF&#864;5&#65533;&#65533; qb&#65533;&#65533;P7&#65533;R&#65533;8&#65533;&#65533;&#65533;v-&#65533;&#65533;q(&#65533;'&#65533;&#65533;&#65533;&#65533;<$&#65533;~]&#65533;
-&#65533;+&#65533;0&#65533;'_&#65533;(&#65533;&#65533;&#65533;]&#65533;`&#65533;8&#65533;&#1361;q~U&#65533;	&#65533;&#65533;&#65533;B&#65533;uvB&#65533;Q"&#65533;&#65533;&#65533;&#65533;, @'@&#65533;&#65533;"k&#65533;a)&#65533;T
&#65533;p&#65533;Cy@&#65533;6P i&#65533;&#65533;&#65533;DG&#65533;&#65533;0*&#65533;@&#65533;&#65533;xk&#65533;&#65533;;uw&#1960;&#65533; &#65533;w:R$&#65533;H&#65533;&#65533;&#65533;eU&#65533;&&#65533;kW&#65533;Q,I&#65533;&#65533;#&#65533;c&#65533;#&#65533;p&#65533;&#65533;|&#65533;&#65533;&#65533;&#65533;4&#65533;n&#65533;&#65533;	&#65533;% ZO$&#65533;&#65533;AF%[&#65533;+&#65533;
y&#65533;Y"&#65533;,&#65533;&#65533; '&#65533;-&#65533;&#65533;R2&#65533;
-)&#65533;&#65533;&#65533;!+&#65533;i&#65533;&#65533;{n&#65533;~&#65533;	&#65533;&#65533;
&#65533;rDKRZx&#65533;W&#1056;!&#65533;&#65533;&#65533;&#65533;)&#65533;bB&#65533;	p&#65533;e&#65533;r5&#65533;55&#65533;&#65533; =&#65533;30-&#65533;&#65533;A( &#65533;a
&#65533;H&#65533;W"&#65533;@&#65533;&#65533;Q?]&#65533; KH`4&#65533;&#65533;&#65533;>&#65533;c&#65533;
 &#65533;&#65533;k&#65533;f d1a&#65533;&#65533;&#65533;!&#65533;&#65533;y'afa&#65533;fI&#65533;Y&#65533;&#65533;&#65533;&#65533;c&#65533;&#65533;T&#65533;4"	"E Q<&#65533;&#65533;&&#65533;	&#65533;@F&#65533;&#65533;&#65533;M&#65533;%&#65533; &#65533;`&#65533;UC&#65533;"0&#65533;&#65533;&#65533;D&#65533;s&#65533;X&#65533;&#65533;S.40)^Xzd&#65533;`qQ&#65533;&#466;8&#1876;
&#65533;&#65533;r'&#65533;00 1`&#65533;&#1118;&#1762;&#65533;.&#65533;&#65533;&#65533;l&#65533;&#65533;&#65533;&#65533;&#65533;&#65533;1M3&#65533;&#65533;J&#1305;&#65533; p(@&#65533;p&#65533; &#65533;&#65533;&#65533;&#65533;&#65533;Q&#65533;"%&#173;&#1770;&#65533;&#65533;X&#65533;&#65533;0"|&#65533;K
 
&#65533;"&#65533;*`&#65533;&#65533;@&#65533;0&#65533;m&#65533;&#65533;>&#65533;&#65533;I&#65533;&#65533;&#65533;&#65533;Y5&#65533;R&#65533;w&#65533;&#65533;l&#250;IT&#1155;V`e/fj&#65533;&#160;&#65533;@kS .&#65533;&5&#65533;rH&#65533;UD&#661;2&#65533;?t&#65533;p"&#65533;&#65533;&#65533;$i&#65533;&#65533;&#65533;e|&#1808;-&#65533;&#65533;A0L	Sx4e(%&#65533;&#65533;7&#65533;&#65533;L &#65533;&#65533;&#65533;&#65533;s&#65533; &#65533;&#65533;&#65533;
+&#65533;&#65533;&#65533;&#65533;C&#65533;C&#65533;&#65533;:&#1040;	&#65533;@i&#65533;0&#65533;b&#65533;&#65533;,&#65533;`&#65533;x&#65533;&#65533;&#65533;Y&#1895;&#65533;P[i"&#65533;&#65533;W+&#65533;!&#65533;5K&#65533;?
%r~5&#65533;A&#65533;S 3z ^&#65533;.I&#65533;f&#65533;&#65533;a<a&#65533;OE&#65533;MQwU&#1761;&#65533;(&#65533;&#65533;+l&#65533;f&#65533;&#65533;G&#65533;&#42549;&#65533;&#65533;X&#65533;&#65533;&#65533;PW&#65533; c&#65533;C31@Bf&#65533;0&#65533;"`*(&#65533;MUHt&#65533;LCD&#65533;&#65533;M&#65533;A&#65533;&#65533;&#65533;Lf&#65533;p.D
&#65533;&#65533;&#65533;A&#65533;U&#65533;`&#65533;&#65533;`&#65533;&#65533;&#65533; u&#65533;g5&#65533;&#65533;&#65533;&#65533;&#65533;W &#65533;0&#65533;Y#	A X~5&#65533;&#65533;tnR &#65533;&#65533;&#65533;	&#65533;&#65533;&#65533;&#65533;&#65533;! &#65533;&#65533;&#65533;a&#65533;BE&#65533;&#65533;ySN&#65533;	-&#65533;&#65533;&#65533;&#65533;q`
&#1684;8&#65533;	)  @ &#65533;&#65533;]"&#65533;&#65533;&#65533;{&#65533;&#65533;a `K&#65533;3C&#65533;"&#65533;&#65533;a&#65533;&#65533;$4&#65533;&#65533;+#&#1677;&#65533;8&#65533;vLJ&#65533;&#65533;>&#65533;&#65533;>&#65533;6&#65533;&#65533;&#65533;k+&#65533;&#65533;&#65533;"|5@:&#65533;u&#65533;Q=`t&#65533;4'@&#65533;&#65533;
&#65533;&#65533;7 3P&#65533;&#65533;
1(&#65533; <
E
&#65533;&#65533;a}&#65533;&#65533;&#65533;4$&#65533;&#65533;p}F&#65533; &#65533;&#65533;E!>&#65533;1&#65533;19T7&#65533;+&#65533;&#65533;?&#65533; &#65533;W&#65533;5( &#65533;&#65533;b&#65533;&#65533;
+&#820;Q&#65533;&#65533;LD(:&#65533;&#65533;9&#65533;&#65533;	Dg[&#65533;@y&#65533;&#65533;&#65533;&#65533;&#65533;*_*&#65533; Cy&#65533;'&#713;&#65533;Q&#65533;&#65533;}&#65533;&#65533;&#65533;&#65533;&#65533;&#65533;c&#65533;}&#65533;0<qB&#65533;&#65533;a&#65533;&#65533;"Sxo&#65533;:&#455;y&#65533;&#65533;U&#65533;x>2&#65533;$K&#65533;&#65533;7&
 &#65533;&#65533; l{&#65533;&#65533;7y&#65533; R&#65533;z(&#65533;&#65533;"9&#65533;0&#65533;h1 &#65533;E&#65533;&#65533;~&#65533;@p&#65533;AG/&#1291;&#65533;70&#266;&#65533;&#65533; [&#65533;&#65533;}&#65533; &#852;!g@&#717;p0pu&#65533;&#65533;dc&#65533;&#65533;- &#65533;&#65533;+ &#65533;2\#&#65533;"4d&#65533;&#65533;;&#65533;'&#65533;G\B&#65533;&#65533;&#1892;&#65533;r&#1695;&#65533;&#65533;N5`;I&#65533;&#65533;{cQ&#65533;&#1920;*`b&#65533;@&#65533;&#65533;C&#65533;&&#65533;&#65533;&#65533;Fb&#65533;&#65533;&#65533; &#65533;:&#65533;`&#65533;&#65533;kk&#65533;&#65533;Vpl&#65533;&#65533;&#65533;`&#65533;z&#1054;m>&#65533;`ldq{&#65533; &#65533;&#1071;KL&#65533;?&&#65533;_!@n_&#65533;XiqGX
&#65533;r#a\&#65533;&#65533;&#65533;h(( &#65533;4&#65533;F&#65533;&#65533;&#65533;/0&#65533;&#65533;&#65533;&#65533;P]&#65533;F&#65533;!(&#65533;&#65533;&#65533;{&#65533;|&#978;&#65533;
F$L&#65533;&#804;P&#65533;&#65533;&#65533;
10!a&#65533;&#65533;&#65533;&#65533;	&#65533;;&#65533;c&#1979;m 	&#65533;&#65533;!&#65533;!C~&#65533;&#65533;&#65533;!&#65533;H&#65533;:&#1549;&#65533;qs{+"p&#65533;&#65533;-n&#65533;?&#65533;&#65533;]0&#65533;e&#65533;&#65533;1g9&#65533; &#65533;fA`%&#65533; 3&#65533;H&#65533;,BVB&#65533;&#65533;6K&#822;&#65533;&#65533;&#65533;Dw&#65533;&#65533;&#65533;&#65533;&#65533;&#65533;2&#65533;U
&#65533;C&#65533;&#65533;}&#65533;S&#65533;$5&#65533;&#65533;k&#65533;_&#65533;(<&#811;A&#65533;H&#65533;#@&#65533;&#65533;&#65533;f&#65533;pQ&#65533;%&#65533;&#65533;Az&#65533;&#65533;O&#65533;Dq&#65533;&#65533;@4{H&#65533;`3`&#65533;/&#528;(A&#65533;Y&#65533;&#65533;
3&#65533;&#65533;B/]&#65533;Q&#65533;&#65533;&#65533;,&#65533;&#65533;&#65533;g9T&#65533;#\&#65533;&#65533;&#65533;&#65533;&#65533;o&#38006;,&#65533;X&#65533;/&#65533;&#65533;!2IO&#65533;&#65533;&#65533;&#65533;&#65533;&#65533;+`&#65533;&#65533;@y&#65533;e&#65533;&#65533;&#65533;'&#65533;&#65533;&#65533;}3&#65533;&#65533;H&#65533;&#65533;Q &#65533;7TPA$ y&#65533;v8 wfe&#65533;&#65533;&#65533; &#65533;&#65533;&#65533;&#65533;m&#65533;J*3&#65533;&#65533;D&#65533;7&#65533;&#65533;c&#65533;&#65533;&#65533;s=Fq&#979;M&#65533;&#65533;i1"7P*&#65533;&#65533;J&#65533;5+&#65533;G*&#65533;K&#65533;&#65533;37Q&#65533;)&#169;e&#65533; /xX&#65533;	:&#65533;	&#65533;&#65533;B&#65533;&#65533;O&#65533;&#65533;/&#919; g&#1951;A&#65533;	&#65533;&#65533;&#65533;&#65533;&#65533;?&#65533;&#65533;M7-@Px@&#308;e&#65533;02&#65533; 9o&#65533;0&#65533;&#173;S&#65533;(&#65533; &#65533;d)&#65533;&#65533;&#65533;&#65533;&#65533;&#65533;&#65533;&#65533;&#65533;
&#65533;&#65533;@w&#925;)3&#65533;&#65533;&#65533;&#65533;&#65533;&#65533;)&#65533;&#65533;&#65533;>&#65533;&#65533;&#65533;&#65533;&#65533;Z`&#65533;y;&#1038;}\sg *&#1588;&#252;&#65533;&#65533;&#65533;nl2&#65533;kjq&#65533;&#65533;&#65533;I&#65533;&#65533;&#65533;@K!T&#65533;b@#2s%&#65533;&#65533;9r&#65533;&#65533;&#65533;&#65533;H&#65533;&#65533;	&#416;&#65533;&#65533;&#65533;'&#65533;"&#65533;.tvF&#65533;|E }&#65533;&#65533;&#65533; &#65533;h&#65533;&#65533;&#65533;&#65533;}&#65533;+&#65533;- &#65533;&#65533;E&&#65533;L&#65533;n&#65533;&#880;&#65533;K&#65533; &#65533;&#65533;O&#65533;2&#65533;&#65533;*&#65533;Gy&#65533;
&#65533;0&#65533;&#65533;nb	+&#65533;&#65533;&#65533;`q&#65533;&#65533;Df&#65533;}H&#65533; &#65533;&#65533;&#65533;i	Rl	-&#65533;&#65533;@;&#65533;]a&#65533; K@&#65533;&#65533;+&#65533;&#65533;0&#65533;&#65533;-GO1MK&#456;&#65533;&#65533;&#65533;&#65533;#&#65533;y>d&#65533;$&#65533;&#65533;&#65533;&#1491;&#65533;qa&#65533;3&#65533;3&#65533;77&#65533;~&#65533;X&#65533;&#65533;c!&&#1278;!xd'&#65533;c(@#&#65533;#!<&#65533;N?t k&#65533;(&#65533;&#65533;(0&#65533;&#65533;&#65533;&#65533;'&#65533;-&#65533;&#65533;&#65533;*&#65533;&#65533;&#65533;&#65533; 0&#65533;) $*1&#65533;)&#65533;,1&#65533;(&#65533;&#65533;&#65533; &#65533;&#65533;&#65533;&#65533;&#65533;&#65533;&#65533; &#65533;&#65533;&#65533;'"&#65533;&#57639;!,&#65533;+&#65533;!-&#65533;1+
&#65533;jA&#65533;&#65533;&#65533;V(&#65533;a&#65533;%$H` &#65533;&#65533; Lhp&#65533;&#65533;
 &#65533;I!
 &#65533;`&#65533;&#65533;&#65533;&#65533;a&#65533;y
&#65533;&#65533;o&#65533;&#65533;&#65533;&#65533;&#627;&#65533;&#991;@&#65533;
J&#65533;&#65533;&#1123;&#65533;fb&#65533;&#65533; &#405;PU*P`&#65533;&#595;)&#65533;
1aaE (&#65533;&#65533;  &#65533;V&#65533;&#65533;&#65533;&#65533;B&#65533;PdX&#65533;b&#327;,&#65533;`(&#65533;u&#65533;>&#65533;&#65533;,&#65533;&#65533;&#65533;&#65533;&#65533;&#65533;&#65533;&#65533;&#65533;P- s&#65533;hQ/&#65533;Nvr8&#65533;&#65533;&#65533;&#65533;&#65533;&#4192;2P 1A&#65533;30&#65533;]!c&#1664;0&#65533;&#65533;&#65533;&#65533;
G&#65533;:UP|1&#65533;Z&#65533;&#65533;s&#65533;P&Xs&#65533;Z;Bf&#65533;&#65533;u&#65533;&#65533;
&#65533;Ip&#65533;&#65533;
B &#65533; &#65533;	&#65533;P&#65533;@&#65533;B&#65533;`@X&pt&#65533;JB&#65533;&#65533;&#65533; TeU&#65533;D&#65533;&#65533;K&#292;TM&#65533;&#65533;&#65533;&#1287; &#65533;(&#65533;$&#65533;&#65533;&#65533;R4&#65533;K+*&#65533;&#65533;UV%&#258;$!`BX&#65533; @`A&#65533;P$L0@)&#65533;&#65533;&#65533;3,&#65533;&#65533;&#65533; &#65533;P&#65533;*"&#65533;&#65533;M&#65533;X&#65533;&#65533;v&#65533;&#65533;&#65533;&#65533;9&#65533;&#65533;5&#65533;]&#65533;&#65533;	&#65533;&#65533;s&#65533;&#65533;&#65533;&#65533;&#65533;N&#65533;&#65533;&#65533;,&#65533;&#65533;y&#65533;}&#65533;X P&#65533;A&#65533;&#65533; u`A|:cH&#65533;!j&#65533;5&#65533;b&#65533;&#65533;&#65533;&#65533;&#65533;W"&#65533;u&#65533;&#65533; &#65533;@&#65533;&#65533;'&#65533;0&#65533;&#65533;0&#65533;&#65533;&#65533;&#65533;0B&#65533;]2&#65533; ,3&#65533;X ]$N&#65533;&#65533;&#65533;(t&#65533;ch&#65533;&#65533;&#65533;J	&#65533; &#65533;&#65533;"%p&#65533;U%!&#65533;@&#65533;R&#65533;DS&#65533;%&#65533;+&#65533;&#65533;;&#65533;j'2&#65533;&#65533;-E&#65533;@I&#65533;N(&#65533;U&#65533;c&#65533;&#65533;h:xP &#65533;s=&#65533;#&#65533;$&#65533;&#65533;7&#65533;&#65533;B|&#65533;&#65533;&#65533;1$&#1154;&#65533;&#65533;&#65533;01&#65533;
*&#65533;&#65533; X&#65533;	q&#65533;&#65533;(!&#65533;&#65533;&#65533;|-&#65533; &#65533;)&#65533;E&#1673;&#65533;&#65533;R@{>@&#65533;&#607;$&#65533;O&#65533;&#1545;A&#65533; &#65533;&#65533; C|&#65533;&#65533;T&#65533;
"@B
&#65533;8&#65533;&#65533;&#65533;I&#65533;D&#65533;&#648;&#65533;9 $X&#65533;&#65533;&#65533;*H)&#65533;C#&#65533;M&#65533;&#65533;+t@&#65533;`&#65533;&#65533;&#65533;&#65533;5B8&#65533;&#65533;&#65533;0&#65533; &#65533;`Q&#65533;+%@&#65533;rD&#65533;&#1242;d-&#65533;*&#65533;d@&#65533;&#65533;&#65533;-&#65533;7&#65533;l&#65533;&#39463;&#65533;&#65533;O&#65533;&#65533;&#65533;.&#65533;&#65533;&#65533;&#680;&#65533;H1"X&#65533;&#65533;&#65533;_S]^&#519;A[@Bf&#65533;&#65533;&#65533;&#65533;&#65533;&#65533;$&#65533;:&#65533;&#65533;B&#65533;p &#65533;)&#65533;Ab&#65533;=&#65533;h&#65533;v}P&#65533;&#65533;&#65533;	&#65533;H_C&#65533;}&#65533;"\&#65533;7&#65533;&#65533;&#644;&#65533;&#65533;&#65533;A,S&#65533;
&#426;&#65533;H0&#65533;d&#65533;&#65533; jP&#65533;&#65533; c#&#65533; NP&#65533;&#65533;&#65533;.&#65533;&#65533;&#65533;&#65533;}&#65533;&#65533;5&#65533;&#65533;0&#65533;=-@&#65533;	&#65533;&#65533;&#65533;&#65533;!8@&#65533;&#65533;3&#65533;&#65533;&#65533;&#65533;0&#65533;&#65533;^&#65533;EpD&#65533;&#65533;_@>#H&#65533;t&#65533;&#65533;&#65533;&#65533;	P &#65533;&#65533;5#&#65533;Q&#65533;#&#65533;&#65533;Jf&#65533;n&#65533;&#65533;u&#65533;[&#65533;&#65533;H&#65533;&#65533;m&#65533;u)&#65533;g &#65533;&#65533;$$&#65533;&#65533;&#65533;&#60728;&#65533;&#65533;&#65533;f&#65533;a0&#65533;&#65533;&#65533;@>&#65533;P&#65533;8&#65533;&#65533;79&#65533;3qc&#65533;&#65533;	|`&#65533;@
p;uB&#65533;x *d&#65533;&#65533;&#65533;@u&#646;8&#65533;&#65533;&#65533;&#65533;3&#65533;&#65533;"6&#65533;&#65533;t&#65533;#p <&#65533;H &#65533;'&#65533; Ip&#65533;l &#65533;U P&#65533;&#65533;&#65533;&STB&#65533;&#65533;t&#65533;^&#65533;&#65533;&#65533;&#65533;S &#65533;&#65533;&#65533;&#65533;&#65533;&#65533;LF&#65533;
b*&#65533;&#65533;
&#65533;j&#65533;&#65533;f&#65533;N&#65533;&#289;&#65533;&#65533;->" P&#65533;&#65533; &#65533;&#65533;&#65533;&#818178;e&#896;&#65533;@~&#1475;-HZ*&#65533;9&#65533;&#65533;X&#65533;r&#65533;&#65533;\&#65533;4t"&#65533;&#65533;&#65533;e&#808;F7Z&#65533;&#1469;&#65533; m&#65533;K&#65533;xQ&#65533;ZR&#65533;&#1410;r&#65533;`"2B&#65533;&#65533; h&#65533;&#65533;40G z&#583;*&#65533;&#65533;&#65533;&#65533;9b *8A&#65533;Z* &#65533;&#65533;J'@&#65533;V&#65533;&#65533;&#65533;*<&#65533;&#65533;Gf&&#65533;c q&#65533;l6@
`R&#65533;P(&#65533;c&#65533;d&#65533;&#65533;&#65533;I&@_Vi&#65533;&#65533;&#65533;&#65533;2P&#65533;wt&#65533;H:&#65533;N8&#65533;&#65533;&#65533;&#65533;\&#65533;:z&#65533;&#65533;&#65533;1&#65533;T&#65533;C;&#65533;g4&#65533;&#65533;&#65533;&#65533;$Pb&#65533;G&#65533;8&#65533;&#65533;&#65533;&#65533;.&#65533;&#65533;SU7&#65533;X``&#65533;D&#65533;
&#65533;&#65533;0&#65533;X&#65533;E&#290;#&#65533;D&#65533;r	 	&#65533;&#65533;&#65533;;&#65533;nQ&#65533;&#1911;&#65533;&#65533;&#65533;&#65533;:&#65533;&#65533;a$&#1865;&#65533;&#65533;  &#65533;&#1802;  ^$&#65533;yi&#65533;r&#65533;rVF `&#65533;&#65533;&#65533;&#65533;F	7&#65533;&#65533;$&#65533;&#65533;F@ n&#65533;ih&#65533;&#65533;kB`&#65533;&#65533;l&#65533;,&#65533; g&#65533;K&#65533;uV&#65533;&#65533;&#65533;&#65533;Y&#65533;&#65533;#&#65533;bgR&#65533;d`y&#65533;&#65533;@&#65533;7W&#65533;@&#65533;&#65533;
&#65533;aO&#65533;&#65533;PN+&#65533;&#65533;&#65533;C-
z&#65533;^1&#65533;&#65533; &#65533;&#65533;.`{&#65533;a-&#65533;&#65533;R&#65533;o.&#65533;&#65533;&#65533;D< &#6227;+&#65533;w&#65533;&#65533;&#65533;&#583;&#65533;!&#65533;&#65533;&#65533;L&#1424; 1&#65533;x@,&#65533;&#65533;@X!&#65533;|&#1318;+&#65533;&#65533;+<L0&#65533;9&#65533;&#65533;A&#65533;&#65533;q&#65533;&#65533;&#65533;&#65533;y&#65533;&#1093;&#65533;&#65533;&#65533;Qpu&#65533;D-&#65533;IH!&#65533;&#65533;&#65533;&#65533;*&#65533;IHh 9 &#65533;&#65533;,&#65533;
>&#65533;&#65533;&#65533;&#65533;|!&#65533; &#65533;*&#65533;&#65533;
&#65533;)Mg&#65533;
&#65533;&#65533;&#65533;:&#65533;F&#65533; &#65533;&#65533;	&#65533;&#65533;&#65533;&#65533;?&#65533;Cep&#65533;6&#65533;&#65533;&#65533;&#65533;V&#65533;&#65533;3&#65533;&#65533;X&#65533;&#65533;"&#65533;N\&#65533;&#65533;-&#65533;&#65533;&#65533;@,&#65533;&#65533;c&#65533;&#65533;&#65533;&#65533;&#65533;A&#65533;&#65533;in&#65533;]&#65533;[!&#65533;(&#65533;&#65533;&#295;&#65533;A&#65533;&#65533;&#65533;_&#65533;&#65533;&#65533;&#65533;&#65533;&#65533;&#1025;R&#65533;&#65533;zj&#2032;&#65533;&#65533;&#65533;&#65533;&#65533;&#65533;n&#65533;&#65533;&#1153;&#1650; Yb&#65533;&#65533;h&#65533;&#65533;x&#65533; &#65533;r4&#65533;q%*:&#65533;&#65533;'\"&#65533;&#65533;W^&#65533;&#65533;7&#3746;&#65533;uW&#65533;X+w&#65533;m&#65533;F,&#65533;^&#65533;gxH&#65533;&#1024; C`z&#65533;&#65533;&&#65533;M&#65533; &#65533;n&#65533;U,&#65533;7k&#65533;<&#65533;U%&#65533;&#65533;
&#65533;&#65533; &#65533;-.&#65533;_. &#65533;v1&#65533;#9A&#65533;&#65533;	&#65533;T&#65533;Q&#65533;&#65533;&#65533;pF8&#65533;J&#65533;&#65533;C&#65533;O{&#65533;bC#&#65533;&#65533;L&#65533;&#65533;&#65533;8&#65533; B&#65533;'o&#1445;&#630;&#65533;k&#65533;&#65533;	e&#65533;r&#65533;&#65533;&#65533;&#65533;&#65533;5&#65533;&#65533; &#65533;&#65533;&#65533;!F&#65533;&#65533;
&#65533;TO&#65533;&#65533;RV &#65533;P}&#65533; &#65533;-&#65533;&#65533;&#65533;&#65533; p&#65533;znH&#65533;&#65533;j(IB&#65533;qv&#65533;&#65533;V&#65533;&#65533;.&#65533;!&#65533;;&#65533;&#65533;&#65533;&#201;&#65533;10&#1104;&#65533;*7&#65533;P&#65533;&#65533;5&#65533;&#65533;&#65533;&#65533;&#65533; W~&#65533;#K -`&#65533;tf<&#65533;c	&#65533;m&#65533;&#65533;|&#65533;&#65533;
&#65533;&#65533;<&#65533;&#65533;^&#65533;&#65533;&#65533;&#65533; &#65533;&#65533;4@&#65533;P)&#65533;&#65533;J&#1937;&#65533;&#65533;V&#65533;&#65533;o3!&#65533;&#65533;?&#65533;
 0&#65533;&#65533;=&#65533;&#65533;[5_$ XS1{u	O&#65533;6&#65533;*|&#65533;&&#65533;=&#65533;!0&#65533;&#65533;&#65533;<5h
&#65533;&#65533;)&#65533;+&#65533;&#65533;&#65533;)M2*&#65533;<`&#65533;&#65533;&#65533;7&#65533; &#65533;p&#65533;&#65533;#&#65533;*`^&#65533;Vr ,&#65533; / &&#65533; &#1813;;^&#65533;F&#65533;Sr&#65533;&#65533;|&#65533;w&#65533;h.&#65533;G&#65533;&#65533;)RN&#65533;.*&#65533;.rB &#65533;Q&#65533; %P	&#65533;NeG&#65533;5&#65533;@2&#65533;&#740;I&#65533; +&#65533;*}&#65533;&#65533;&#65533;Q&#65533;&#65533;d&#65533;&#65533; G&#65533;i-&#65533;&#65533;Ta&#65533;&#65533;&#65533;PW&#65533;@&#65533;0%&#65533;>+Pw#,&#65533;&#65533; &#65533;<&#65533;&#65533;S&#65533;&#65533;n=8w IL&#65533;&#65533;&#65533;X&#65533;c&#65533;C P&#65533;T1&#65533;
&#65533;I2*{&#65533;M(,&#65533;D1s&#65533;&#65533;0|&#65533;G#S&#65533;&#65533;m=&#65533;&#65533;&#65533;&#65533;&#65533;+&#65533;&#65533;{&#65533;+$C8&#546;#b&#65533; fq A#&#65533;&#65533;F	&#65533;.j&#65533;E&#65533;g&#65533;i&#65533;&#65533; i"l81&#65533;r8&#65533;u(;E&#65533;&#65533;&#65533;A8 =&#65533;#@5:"@ &#65533;&#65533;XA&#65533;41&#65533;(0&#65533;c&#65533;26&#65533;&#65533;#&#65533;
.@A%'&#65533;=&#1632;&#65533;a&&#65533;0&#65533; " y&#65533;@&#65533;8?H P_&#1859;&#65533;&#65533;0&#65533;V&#65533;&#65533;)=&#65533;Tp&#65533;+&#65533;Q&#65533;`&#65533;?&#65533;fsSa&#65533;S&#65533;&#65533;fW&#65533;&#65533;f!&#65533;w&#65533;&#65533;P +p	Ue&#65533; (s&#65533;&#65533;"f&#65533;JGs&#65533;&#65533;P
&#65533;5,&#65533;&#65533;vi &#65533;&#65533;>2[,q &#65533;Rs&#65533;r-#'&#65533;&#65533;|Y&#65533;&#65533;9"&#65533;&#65533;]99R!
&#65533;F&#65533;[&#65533; -&#65533;29B >&#65533;`a&#65533;F2&#65533;H&#65533;t&#65533;&#65533;H&#65533;&#65533;&#65533;VvQK&#65533;0l&#65533;r b&#65533;zC*&#65533; &#65533;5Mg&#65533;!&#65533;.&#65533;O% &#65533;&#65533;&#65533;bV*&#65533;R"&#65533;&#65533;K&#65533;@B^&#65533;A&#65533;&#65533;&#65533;`&#65533;&#65533;%&#65533;&#65533;u&#65533;&cO&#65533;`&&#65533;&#65533;&#65533;'0O&#65533;^n&#65533;:P,&#65533;&#65533;&#65533;27&#65533;s&#65533;`&#65533;(&#65533;&#65533;&#65533;%,&#65533;v[!S&#65533;&#65533;/sT9&#65533;&#65533;-&#65533;:&#65533;&#65533;&#65533;
"	R&#65533;.P&#65533;FV&#65533;R9
&#65533;=&#65533;&#65533;b&#65533;02&#65533;$P&#65533;&#65533; ~&#65533;
5el&#65533;&#65533;&#65533;2&#65533;Y
&#65533;&#65533;&#65533; &#65533;pWV3pE&#65533;"&#65533;T5&#65533;&#65533;&#65533;&#65533;o&#65533;%&#65533;0@&#65533;4 &#65533;&#65533;&#65533;&#65533;&#65533;&#1808;&#65533;&#65533;&#65533;&#65533;j&#65533;"`l&#65533;@&#65533; &#65533;C&c&#65533;'&X&#65533;&#65533;te*&#65533;&#65533;&#65533;&#65533;s&#65533;&#65533;Q'&#65533;&#65533;V&#65533;I&#65533;&#65533;yJ&#65533;&#65533;Y|Y&#65533;0!0p8&#65533;&#65533;&#65533; ~{&#65533;D:Bg`ai&#65533;E&#65533;r-*z\20&#65533;dH&#1377;&#65533;&#65533;&#65533;Y&#65533;Q3&#65533;!&#65533;F+&#133;WQ!
e&#65533;AG&#65533; -&#65533;-&#65533;&#65533;&#65533; Bx&#65533;*&#65533;&#65533;:_&#65533;r
&#65533;&#65533;MB[&#65533;&#65533;`&#65533;&#65533;A&#65533;X)&#65533;&#65533;N&#65533;ue$&#65533;&#65533;-` &#65533;gO&#704;
&#65533;&#65533;:t&#65533;)[&#65533;&#2004;D &#65533; &#65533;Pn&#65533;&#65533;'PM.&#65533;a&#65533;&#65533;b&#65533;&#65533;<&#640; &#65533;1A&#65533;5&#65533;&#65533;	(-&#65533;OJ1?&#65533;&#65533;&#65533;:&#65533;&#65533;U&#65533;4f&#65533;*&#65533;P&#65533;s&#65533;$!&#65533;!&#65533;=@ag&#65533; &#65533; &#65533;&#65533;9&#65533;2)u|&#65533;#:F&#65533;&#65533;B&#710;I&#65533;&#65533;)&#65533;R&#65533;Fu	@V&#65533;ER$^s ;@GND `&#65533;&#65533; !&#65533;&#65533;6&#65533;)&#65533;&#65533;&#65533;WDv:&#65533;'u&#65533;	c &#65533;il&#65533;	f,&#65533;&#65533;OiJ1@4&#65533;2;&#65533;&#65533;4&#65533;C(0>&#65533;&#65533;!zT1 @#&#65533;H &#65533;&#65533;3@`+ &#65533;DV&#65533;s&#65533;q?G&#65533;&#65533;W%0>s&#65533;<&#65533;&#65533; &#65533;&#65533;&#65533;k&#65533;&#65533; &#65533;$&#65533;33QHm&#65533;&#65533;&#65533;&#65533;cq zH$( P&#65533;O4&#65533;&#65533;+!^&#65533;&#65533;&#65533;Q0&#65533;E:&#65533;&#65533;+&#65533;&#65533;&#65533;.*r&#65533;&#65533;&#65533;&#65533;&#65533;&#65533;q&#65533;&#65533;9W&#65533;"&#65533;g1S:&#65533; &#65533;&#65533;&#65533;&#65533;&#65533;&#289;d&#65533;&#65533;&#65533; &#65533;1(j	&#65533;&#65533;M&#65533;&#65533;Y&#65533;fT&#65533; @&#65533;(&#65533;%&#65533;&#65533;&#65533;p	&#65533;i&#65533;&#65533;0&#65533;Kf&#65533;&#65533;e*&#65533;&#65533;&#65533;&#65533;&#65533;QC&#65533;&#65533;6&#65533;&#65533;4&#65533;f?&#65533;&#65533;`&#65533;&#65533;&#65533;@&#65533;&#65533;@&#65533;f&#65533;&#65533;%&#65533;3&#65533;&#65533;J` &#65533;b&#65533;1*@&#65533;"&#65533;@&#65533;&#65533;&#65533;&#65533;&#65533;&#65533;4
&#65533;/&#65533;BC&#65533;&#65533;!t /&#65533;&#65533;Pn&#65533;8^&#65533; [|V!-&#65533;&#65533;&#65533;u&#65533;b&#65533;&#437;&#65533;r-B&#65533;&#65533;&#65533;&#65533;u&#65533;&#65533;&#65533;hq<&#65533;&#65533;&#65533;:&#65533;P<w&#65533;&#65533;Ct&#65533;&#65533;b$&#65533;k&#65533;&#65533;!&#65533;&#65533; 4v&#495;8j&#65533;&#65533;&#65533;cA( &#65533;A&#65533; X&#65533;&#65533;+`s
&#65533;J&#65533;y&#65533;pxq2&#65533;q&#65533;pfCX'&#65533;&#65533;&#65533;*&#65533;< &#65533;&#65533;&#65533;&#65533;&#65533;#F&#65533;&#65533;&#65533;P#Eb&&#65533;&#65533;&#65533;&#65533;/#K&#65533;>&#65533;e&#65533;&#65533;
0(&#65533;&#1141;Q&#65533;&#65533;QT&#65533;T&#65533;! &#65533;&#65533;YK8T&#65533;#&#65533;! &#65533;&#65533;&#65533;Cs&jR&#65533;;&#65533;&#65533;1&#1130;c&#65533;&#65533;j&#65533;g;+qEw&#65533;&#65533;&#65533;&#65533;rS!f!S  A&#65533;#&#65533;&#65533;&#65533;7"6&#65533;&#65533;D&#65533;o&#65533;S&#65533;&#65533;&#65533;k&#65533;8@$[&#65533;U&#1353;&#65533;&#65533;Trb&#65533;&#65533;0&#65533;&#65533;D&#65533;7&#65533;&#65533;)&#65533;&#65533;[V&#65533;u"&#65533;&#65533;&#65533;*&#65533;e&#65533;B]&#65533;V&#65533;xQj*&#65533;$$&#65533;A.P&#65533;&#65533;x&#65533;&#65533;xj&#65533;'#P(&#65533;&#65533;!&#65533;&#65533;D&#65533;6 &#65533;O&#65533;bMRu&#65533;&#65533;a&#65533;&#65533;p+&#65533;&#65533;0&#65533;&#65533; N5_&#65533;|&#65533;b:r 6 iZ&#65533;&#65533;*J&#65533;&#65533;n&#65533;N1&#65533;&#65533;&#65533;&#65533;t&#65533;&#65533;C&#65533;&#65533;R&#65533;&#65533;3s&#65533;&#65533;E$#&#65533;&#65533;"&#65533;> &#65533;@a89&#65533;7&#65533;g&#65533;&#65533;&#65533;&#65533;~#&#65533;&#65533;,&#65533;#&#65533;&#65533;S&#65533;&#1091;_&#65533;&#65533;&#1656;p	1&#65533;0&#65533;&#65533;CA_|&#65533;
&#65533;L&#65533;	&#65533;&#65533;P>` &#65533;`Qmf&#65533;_&#65533;Zv&#65533;VS*&#65533;&#65533;NG&#65533;+~1_&#65533;&#65533;&#65533;&#65533;&#20423;&#65533;t&#65533;&#65533;&#65533;&#65533;&#65533;++&#65533;o&#1985;Wz&#65533;&#65533;6&#65533;&#65533; &#65533; =z &#65533;a>&#65533;2,@ &#65533;&#65533;/[x&#975;&#65533;&#65533;"&#1522;go&#65533;&#65533;h&#65533;X&#65533;&#65533;}&#65533;&#65533;gh&#65533;&#65533;K&#65533;&#1536;&#65533; r&#65533;&#65533;e&#65533; &#65533;G{&#65533;[&#65533;5&#65533;`&#65533;P$&#65533; 0&#65533;t&#65533;&#65533;&#65533;&#65533;|s&#65533;H+&#65533;&#65533;&#65533;&#65533;&#65533;u" -&#65533;-&#65533;> &#65533;&#65533;3&#65533;&#65533;&#65533;@*^&#65533;7b&#65533;K|&#65533;-&#65533;d'6`&#65533;)&#65533;,&#65533;&#65533; B&#65533;! 3 &#65533;*&#65533;*&#65533;e&#65533;9&#65533;&#65533;&#65533;$&#65533;$z&#65533;:&#65533;&#65533;I^n&#65533;&#65533;*S&#65533;e&#65533;7M&#65533;&#65533;y&#65533;&#65533;E&#65533;3&#65533;`&#65533;&#65533;c1=iy4&#65533;&#65533;B" &#372;&#65533;&#65533;!W&#65533;D E&#65533;&#65533;&#65533;o&#65533;9&#65533;&#65533;&#65533;&#65533;&#65533; Y&#65533;&#1643;.H&#65533;]&#65533;Q4&#65533;P&#65533;&#65533;d-&#65533;&#65533;%S,&#65533;wi&#65533;&#65533;&#65533;&#65533;&#65533;&#65533;#&#65533;&#65533;Bj&#626;&#65533; &#65533;A &#65533;&#65533;K&#65533;&#65533;#h&#65533;&#65533;&#65533;&#65533;#Mk&#65533;!&#65533;&l&#65533;1_ L10&#65533;p&#65533;A&#65533;4&#65533;WPU&#65533;&#65533;&#65533;&#65533;&#65533;&#65533;#&#65533;&#65533;&#65533;#&#65533;9I&#65533;&#65533;&#65533;&#1047;&#65533;(&#65533;&#65533;&#65533;$ &#65533;Csv&#65533;7+&#65533;W&#65533;"P&#65533;al@,` -&#65533;!&#65533;&#65533;&#65533;Kd?&#65533;&#65533;&#65533;Q&#65533;&#65533;&#65533;&#65533;&#65533;2kZ&#65533;]~&#65533;&&#65533; &#65533;b&#65533;&#65533;&#65533;&#65533;&#65533;-&#65533;&#65533;&#65533;&#65533;&#65533;:a&#65533;i|&#65533;]7&#481;&#65533;&#65533;&#65533;Oo&#65533;&#65533;&#65533;t&#65533; 3&#65533; :&#65533;&#267;`,vt&#65533;&#65533;,&#65533;1x&#65533;+a&#65533;
&#65533;0&#65533;&#65533;s 2P&#1835;Q	&#65533;&#65533;&#65533;^&#65533;0&#65533;  B"&#926;&#65533;-&#65533;-cR&#65533;&#65533;&#65533;A&#65533;&#65533;1&#65533;&#65533;H&#65533;&#65533;&#65533;&#65533;&#65533;&#65533;&#65533;	&#65533;ptv&#65533;q&#65533;&#65533;p:&#65533;7&#65533;&#65533;fqK!&#65533;+n&#65533;&#65533;&#236; $&#65533;{&#65533;0&#65533;&#65533;&#65533;>ga&#65533;)8&#65533;q&#65533;&#65533; &#65533;i&#65533;&#65533;&#65533;
&#65533;&#65533;,&#65533;&#65533;&#65533;|f&#65533;&#65533;&#65533;s-&#65533;9&#65533;&#65533; 8&#65533;q&#65533;lPg&#65533;&#65533;C &#65533; &#65533;Bm^X+&#65533;&#65533;BR)z&#65533;
&#65533;&#65533;
 &#65533;CS&#65533;! n&#65533;0&#65533;`Y&#65533;:&#65533;a(&#65533;&#65533;m1  &#65533;&#65533;&#65533;$.@S&#65533;&#65533;7860&#65533;&#65533;&#65533;f&#65533;&#65533;&#65533;I08&#65533;&#65533;&#65533;:0&#65533;z0@&#65533;v1(&#65533;NI&#65533;&#65533;c&#65533;!u&#65533;&#1182;&#65533;Eni#0&#65533;&#65533;&#178;RH<7&#65533;/%/8 	B&#65533;&#65533;?&#65533;?B	 &#65533;&#65533;&#65533; &#65533;&#65533;&#65533;&#65533;&#65533;&#65533;&#65533;&#65533;&#65533;&#65533;&#65533;&#65533;&#65533;&#65533;&#65533;&#65533;&#65533;&#65533;&#65533;&#65533;&#65533;&#65533;&#65533;&#65533;&#65533;&#65533;&#65533;&#65533;&#65533;&#65533;&#65533;&#65533;&#65533;&#65533;&#65533;7&#65533;	&#65533;&#65533;7&#65533;
7&#65533;&#65533;&#65533;&  &#469;-,$+!*&#65533;'&#65533;--*+T|&#65533;&#65533;&#65533;b`q&#65533;&#65533;2t&#65533;iE&#65533;
&#65533;	P&#1089; &#65533;
f&#65533;05&#65533;&#65533;&#65533;&#65533;(HXH&#65533;&#65533;&#65533;`&#65533;0&#65533;&#65533; $RTXQ.&#65533;b&#65533;&#65533;a F&#65533;&#65533;&#65533; &#65533;!&#65533;&#65533;0&#65533;8,0P&#1474;&#65533;;&#65533;F&#65533;&#65533; &#65533;&#480;&#65533;YG&#65533;Ak>&#65533;8&#65533;"Dxi&#65533;qA#H&#65533;$A&#65533;ti&#65533;J&#65533;2}&#65533;&#65533;&#65533;&#464;#K&#65533;L&#65533;&#65533;eWV&#65533;&#65533;XTb&#65533;&#65533;EX&#65533;%&#65533;&#424;""K&#65533;&#65533;=&#65533;&#65533;&#65533;&#65533;~Yp	-Vx &#65533;Aw&#65533;VH&#65533;I&#65533;ai&#65533;u&#65533;A*&#65533;N&#65533;)&#65533;&#65533;&#65533;&#65533;t&#65533;a&#65533;&#65533;&#65533;g&#65533;&(6&#65533;Rqa  CT &#65533;, BVD&#65533;&#65533;T&#65533;&#1095;B+`p@&#65533;&#65533;B=&#65533;&#65533;&#65533;x&#65533;y&#65533;bMo&#65533; &#65533;
0d&#65533;5-&#65533;d2&#65533;&#65533;%&#65533;&#65533;&#1880;&#65533;<C&#65533;1&#65533;e&#65533;&#592;|J(&#65533;\&#65533;&#65533;L6&#65533;&#17651;&#65533;B
0|h&#65533; &#65533;&#65533;#&#65533;&#65533;x&#65533;i&#65533;Y&#65533; &#65533;\b&#65533;k&#65533;&#65533;&#65533;7&#65533;&#65533;@v&#65533;&#65533;`0Bl&#65533;&#65533;C&#65533;*&#65533;@ (80&#65533;)!@G&#65533;4`&#65533;&#65533;&#65533;&#65533;b&#65533;&#65533;V'&#65533;p-&#65533;0z&#65533;&#65533;M>&#65533;0&#65533;>&#65533;&#65533;V\"&#65533; BL0&#65533;&#65533;BP[@PW&#65533;0&#65533;+&#65533;&#65533;&#65533;&#65533;db&#65533;$&#65533;&#65533;B|H&#65533;r&#65533;T&#65533;yx&#65533;&#65533;&#65533;2R&#65533;&#65533;;&#65533;&#65533;C	&#65533;&#65533;&#65533;%&$&#65533;&#65533;"&#65533;&#1592;4&#65533; &#65533;&#65533;&#580;Y&#65533;'&#65533;xb$&#65533;P&#65533;k&#65533;&#65533;&#65533;[&#65533;/S&#65533;A&#65533;Y&#65533;&#65533;;4&#65533;%#>&#65533;&#65533; |&#65533; &&#65533;U -&#65533;&#65533;&#65533;H0V&#65533;t&#65533;B:&#65533;&#65533;&#65533;&#65533;\'F+&#65533;0	*&#65533;&#65533;A	,7&#65533;gV&#65533;w&#65533;^iP&#65533;|&#65533;&#298;@&#65533; t&#65533;&#65533;&#65533;&#65533;`&#65533;( JL&#65533;pA  8p0P )h&#65533;#v&#65533;&#65533;\&#65533;%&#65533;&#65533;+&#65533;P&#65533;t@&#65533;0kO&#65533;&#65533;&#1929;&#65533;&#65533;\cI&#65533;&#65533;&#65533;g&#65533;&#65533;%~&D2	&#65533;&#65533;I1&#708;)d&#65533;&#65533;X&#65533;u&#1051;&#65533;&#65533;&#65533;g&#65533;&#65533;&#65533;&#65533;&#65533;o0&#65533;&#65533;h0a	&#65533;$&#65533;,c&#65533;i&#65533;&l5	&#65533;&#65533;[&#65533;&#65533;&#65533;X3&#65533;0&#65533;],og&#65533;5&#814;@&#65533;&#65533;?<&#65533;`&#65533;&#1621;&#65533;&#65533;&#65533;8!Xp&#65533;t&#65533;&#65533;&#65533;)-&#65533;&#65533;&#1025;U% &#65533;,<&#65533;&#65533;
q&#65533;&#65533;`&#65533;B&#466;@&#65533;&#65533;&#65533;0&#65533;&#65533;&#65533;3pCb&#65533;&#65533;<&#65533;&#65533;&#65533;z&#1026;j&#65533; 5&#65533;&#65533;z&#65533;1N&#65533;;&#65533;&#65533;kbC&#65533;t&#65533;&#65533;
 M`v&#65533;&#65533;oe&#65533;q&#65533;&#65533;&#65533;&#65533;*&#65533;QT&#65533;JW&#65533;08G&#65533;&#65533;&#65533;&#65533;&#65533;&#65533;\&#65533;&#65533;t&#65533;e( 0&#65533;Q &>h&#1469;&#65533;0&#65533;{P51&#65533;&#65533;&#65533;P&#65533;&#65533;X*0@&#65533;&#65533;&#65533;
`}&#65533;&#65533;w`sG&#65533;&#65533;&#65533;&#65533;&#65533;# &#65533;&#65533;&#65533;8&#65533;&#65533;t&#65533;q 	X&#65533;&#65533;,&#65533; &#65533;&#65533;&#65533;
@&#65533;&#65533;t&#65533;&#65533;BV&#65533;&#65533;AX`&#65533;&#65533;=&#65533;&#65533;+&#65533;br$&#65533;>0&#65533;@-&#65533;&#65533;&#65533;&#65533;&#65533;&#65533;&#65533;_&#65533;&#65533;<&#65533;&#36998;&#65533;&#65533;&#1111;.&#65533;&#65533;&#65533;  :"&#65533;rtB&#65533;\&#65533;&#65533;&#65533;K&#65533;&#65533;&#65533;&#65533;&#65533;f&#65533;Q9&#65533;P~1&#65533;#zT	S"@HH&#65533;2l&#65533;L&#65533;%6&#65533;Ilf&#65533; &#65533;&#65533;(&#65533;&#65533;3T uxk!>&#65533;&#65533; P2&#65533;&#65533;a=&#65533;&#65533;&#65533;W&#65533;|&#65533;cD&#65533;#O&#65533;f&#65533;&#65533;&#65533;l+&#65533;&#65533;&#65533;.&#65533; &#65533;uD*&#1025;$&#65533;&#65533;;&#65533;&#65533;!&#65533;&#65533;  &#65533;&#65533;&#65533;Q)&#1636;L0&#65533;0&#65533;&#65533;&#65533;(&#65533;&#65533;&#65533;&#65533;&#65533;%r&#65533;&#65533;]&#65533;pIc&#65533;&#65533;&#65533;4&#65533;%1`xK&#65533;&#65533;&#65533;1&#65533;3E08&#798;&#65533;&#65533;&#65533;&#65533;&#65533;&#65533;^&#1589;"s0?&#65533;$D&#65533;8&#65533;P&#65533;&#65533;:&#65533;&#65533;W&#65533;H&#65533;=((
&#65533; i'6&#65533;&#65533;&8&#65533;&#65533;Z&#1699;&#65533;Q&#65533;9&#65533;&#65533;&#65533;U&#65533;&#65533;v&#65533;&#65533;"g&#65533;&#65533;&#65533;&#65533;&#65533;&#65533;&#65533;8&#65533;&#65533;4&#65533;&#1030;(`&#65533;&#65533;&#65533;&#65533;&#65533; /)&#65533;&#65533;&#65533;b&#65533;R*(&#65533;&#65533;&#65533;&#65533;@#&#65533;[[&#65533;&#65533;%E&#65533; &#65533;&#65533;p&#65533;1.&#65533;e&#65533;&#65533;C&#65533;`x&#65533;a&#65533;t&#65533;,r
&#65533;&#65533;&#65533;&#65533;&#65533;&#65533;*1&#65533;&#65533;b&#65533;&#65533;G&#65533; "$&#65533;&#65533;J&#65533;$&#65533;&&#1079;&#65533;&#65533;@%p&#65533;V&#65533;&#65533;&#65533;l&#65533;a&#65533;D&#65533;&#65533;T&#65533;w&#65533;&#65533;&#65533;&#65533;jG &#65533;h&#65533; &#65533;l&#65533;s&#65533; &#65533;&#65533;"&#65533;&#65533;&#65533;\b&#65533;o&#65533;j&#65533; &#65533;K &#65533;g*&#65533;K&#65533;&#65533;&#65533;&#65533;a&#65533;kK	&#65533;X&#65533;`&#65533;&#65533;l&#208;q&#65533;k&#65533;4K"b&#65533;&#65533;B!( &#65533;&#65533;Y&#65533;/&#65533;&#65533;_&#65533;M&#65533;&#65533;W|&#65533;aF&#65533;W&#65533;%.&#65533;&#65533; &#65533;&#65533;b39&#1804;g&#65533;&#65533;&#65533;&#65533;J &#65533;s&#65533;&#65533;S&#65533;!-&#65533;(&#65533;&#65533;;@&#65533;,&#65533;&#65533;I&#65533;@&#65533;&#65533;&#65533;&#65533;&#65533;&#65533;lo!&#65533;&#65533;&#65533;1&#65533;&#65533;%Kr&#65533;&#65533;&#65533;I&#31246;&#65533;r&#65533;&#65533;&#65533;k&#65533;[&#65533;&#65533;&#65533;41&#65533;6xnV%&#1084;&#65533;&#65533;4&#65533;E&#65533;p]&#65533;Rw&#65533;BH3&#65533;&#65533;&#65533;&#65533;
&#1714;&#65533;&#1176;N&#65533;&#65533;vz&#65533;x&#65533;C:aax&#291;&#1277;&#65533;&#65533;5~&#65533;]I&#65533;Y&#65533;Li&#65533;&#65533; x&#335;&#65533;&#65533;N:@l&#65533;v&#65533;&#65533;&#65533;Oi*&#65533;&#65533;"&#65533;S&#65533;gf&#65533; v&#65533;&#65533;&#65533;P5&#65533;&#65533;&#65533;e&#65533;&#65533;&#1048;&#65533;&#65533;$&#65533;&#65533;&#65533;3&#65533;&#906;M%&#65533;"&#65533;]Y|&#65533;J&#65533;< 8xk0&#65533;5%6R&#65533;&#65533;&#1233;Pa&#65533;&#65533;&#65533;&#65533;&#65533;BKg&#65533;&#65533; _&#65533;n;&#65533;&#65533;+&#65533;&#65533;&#65533;&#6293;&#65533;&#65533;&#65533;&#65533;;&#65533;l&#65533;s&#65533;=&#65533;e!r6&#65533;I&#65533;\[&#65533;/&#65533;kE&#65533;&#65533;I&#65533;,&#65533;&#65533;&#65533;<Y&#65533;&#65533;2&#65533;&#65533;&#65533;D&#37085;&#65533;&#65533;&#65533;&#65533; wW&#195;e&#65533;V&#65533;Z&#65533;&#65533;q&#65533;b&#65533;&#30391;&#65533;zd&#65533;&#65533;zW!
&#65533;E9$&#65533;+&#65533;X&#65533;zm&#65533;&#65533;K&#65533;&#65533;&#65533;H&#65533;&#357;I&#65533;*D&#65533;&#65533;R&#65533;x&#65533;&#65533;&#65533;_&#65533;k6j&#65533; 2&#65533;&#65533;U&#65533;I o&#858;=X&#65533;&#65533;&#65533;k&#65533;&#65533;&#65533;&#65533;~M&#65533;:&#65533;&#65533;p&#65533;&#61438;&#65533;&#65533;"&#65533;:<&#65533;&#65533;{&#65533;&#65533;A&#65533;v&#65533;C&#65533;KP5&#65533;L&#65533;&#65533;&#65533;&#61774;zJ?&#776;d(S &#65533;)&#65533;Cl&#65533;&#65533;P&#65533;Z&#65533;&#65533;&#65533;}&#65533;)Q&#65533;&#65533;&#65533;&#65533;&#65533;&#714;&#65533;&#1182;r&#65533;&#65533; &#65533;ptZX&#65533;&#65533;/&#65533;A Pn&#65533;&#65533;t&#65533;}3&#65533;"&#65533;G/&#1503;&#65533;4(&#698;&#65533;&#65533;&#65533;KDG&#1310;7&#65533;k&#65533;Z&#65533;&&#65533;&#251;&#65533;L8&#65533;b5O&#65533;&#65533;&#65533;0&#65533;&#65533;: 6&#65533;&#448;&#65533;-,&#65533;*&#65533;B&#65533;3&#65533;&#65533; K&#65533;q(tB|&#65533;o&#65533;
&#65533;1{&#65533;7T{&#65533;WL0$c&#65533;&#65533;&#65533;$U&#65533;&#65533;p8&#65533;j&#65533;&#65533;<&#65533;w&#65533;EDh&#65533;U&#65533;&#65533;0&#65533;P&#65533;&#65533;7.&#65533;-2&#65533;08b'&#65533;:P&#65533;&#65533;|&#65533;&#65533;	 8o~&Wiw&#65533;S&#65533;&#65533;&#65533;&#65533;. &#65533;#&#65533;5K&#835;~&#65533;.&#65533;&#65533;#&Oh#K%BX&#65533;&#65533;RS
&#65533;Z&#65533;&#65533;x&#65533;h&#65533;9:&#65533;ZC0&#65533;i-4=&#65533;v	D&#65533;Ra4&#65533;0L(|v <&#65533;&#65533;bB&#65533;q.&#65533;"&#65533;gw&#65533;&#65533;_x&#65533;1&#65533;1&#65533;&#65533;78&#65533; ;&#65533; 4 8x1&#65533;8&#65533;&#65533;0y&#65533;Fg&#65533;&#65533;&#65533;&#65533;&#65533;%R&#65533;&#65533; 8&#65533;&#65533;@&#65533;&#65533;&#65533;j&#65533;1&#65533;^&#65533;zwpS'b&#65533;&#65533;oi&#1547;&#65533;x&#65533;&#65533;&#65533;&#65533;{UB&#65533;T"c&#65533;%u&#65533;&#65533;0&#65533;s&#65533;&#65533;. &#65533;A&#65533;1m?&#65533;}&#65533;&#65533;R_&#65533;&#65533;&#883;&#65533;&#65533;&#65533;0&#2018;&#65533;E&#65533;G&#65533;&#65533;&#65533;&#65533;4&#65533;8&#65533;`&#65533;&#65533;&#65533;IV5^&#65533;&#65533;e&#65533;s3RR9&#65533;:(eJ?&#65533;jq&#65533; U&#65533;&#65533;h(.&#1079;7&#65533;&#65533;Z&#65533;&#65533;&#65533;&#65533;h$&#65533;&#1552;&#65533;$&#65533;&#65533;Hb%&
&#65533;(0!U	&#65533;r&#65533;&#65533;&#65533; E|&#65533;4#&#65533;6	9hv&#65533;:x&#65533;-&#65533;@\&#1687;.&#1280;B&#65533;&#65533;&#65533;&#1165;WS&#1560;R&#65533;uc&#65533;&#65533;We&#1090;-71&#65533;&#65533;(&#65533;&#65533;&#65533;a&#65533;`&#65533;hJB&#65533;A&#65533;(	^&#65533;#`&#65533;zIS&#65533;&#65533;&#65533;&#65533;W9&#65533;&#65533;ZY&#65533;f{'fu&#65533;/&#65533;&#65533;%&#65533;p&#65533;&#65533;A$U:E@8&#65533;&#65533;R&#65533;e-J3&#65533;(&#65533;/&#65533;Jz&#65533;:&#65533;&#65533;h3&#65533;&#65533;&#65533;XJW:&#65533;&&#65533;&#65533;!&#65533;6&#65533;&#65533;&#65533;8X&#65533;j&#65533;&#65533;&#65533;P$7&#65533;@PZ&#65533;&#65533;.Y&#65533;&#65533;Dr%&#65533;&#65533;&#65533;	9C[&#65533;&#65533;&#65533;&#65533;/&#65533;1&#65533;Cub&#65533;P&#65533; uv&#65533;&#65533;H@&#65533;&#65533;K%|&#65533;"&#65533;&#65533;&#65533;0&#1687;%arw&#65533;&#65533;&&#65533;&#65533;hO&#65533;%d&#65533;&#65533;P"&#65533;:&#65533;&#65533;a&#65533;&#16741;V.l	uf&#65533;&#65533;D&#65533;t8F&#65533;&#65533; &#65533;#b,&#65533;i&#65533;RE"C&#65533;&#65533;9&#65533;&#65533;&#65533;C&#65533;0T;5C&#65533;Z&#65533;h	wh86&#65533;.;&#65533;&#65533;,uo&#65533;hB@&#65533;A&#65533;Cz&#65533;C 9&#65533;&#65533;&#65533;$&#65533;["B9bc8&#65533;A&#65533;&#65533;IWoB@oNYjJ%O&#65533;o&#65533; &#65533; &#65533;xb &#219;{#C&#65533;&#65533;&#65533;"zuSb{&#65533;&#65533;&#65533;&#65533;q&#65533;&#65533;&#65533;&#65533;ey&#65533;B&#65533;yz&#65533;R&#65533;Sa&#65533;&#65533;{&#565;#&#65533;p&#65533;!&#65533;hfcD&#544;B&#65533;@\f&#65533;j&#65533;&#65533;&#548;&#65533;H0&#65533;&#65533;7d
&#65533;PL&#65533;eb&#65533;0c&#65533;[&#65533;)&#65533;`&#65533;$&#65533;&#65533;;&#65533;&#65533;V&#65533;&#65533;Sp&#65533;A&#65533;&#65533;&#65533;&#65533;&#65533;RF&#65533;j&#65533;EB&#725;R,&#65533;&#65533;&#65533;&#65533;&#1008;a&#65533;&#65533;&#65533;]h:&#65533;&#65533;t;&#65533;&#65533;'.D&#65533;#E&#65533;&#65533;&#65533;@\&#65533;&#65533;&#65533;F&#65533;&#65533;&#2405;`&#65533;&#65533;&#65533;%Yu&#65533;&#65533;&#1705;&#65533;pu3T{&:T&#65533;&#65533;%l*u&#65533;&#65533;1&#65533;&#65533;&#65533;&#65533;S87&#65533;Y&#65533;&#65533;T&#65533;&#65533;&#65533;a&#65533;rJw&#65533;r&#65533;&#65533;&#65533;&#65533;&#65533;D&#65533;z$&#279;?&#65533;&#65533;&#65533;T&#65533;&#65533;&#65533;V'&#65533;&#65533;&#65533;c&#65533;&#65533;J&#65533;&#65533;J&#65533;&#65533;Wi)&#65533;Bk&#65533;a&#65533;&#65533;zc&#65533;0&#65533;gcg8\"\&#65533;&#676;&#740;L&#65533;y&#65533;&#65533;8|&#65533;&#65533;&#65533;&#65533;&#65533;&#612;&#65533;&#65533;&#65533;#&#65533;&#65533;&#65533;&#65533;C,&#65533;&#65533;&#65533;&#65533;/7&#22140;8&#65533;&#65533;&#65533;$j&#65533;_&#65533;i&#65533;3:&#65533;&#1197;&#65533;&u&#1031;&#65533;WR{z&#65533;@p&#65533;&#65533;&#65533;k&#65533;:&#65533;KE8&#65533;#^&#65533;R&#65533;&#65533;&#65533;&#65533;	&#65533;z]d&#65533;&#65533;1&#65533;S[&#65533;2&#65533;&#1114;[&#65533;JL0&#65533;;&#65533;a&#65533;BB1	&#65533;_&#1169;&#65533;&#65533;\&#65533;&#65533;#E&#65533;T&#65533;&#65533;s.&#65533;x&#65533;&#653;&#65533;&#65533;&#65533;&#65533;E&#65533;z&#65533;&#65533;c_&#626;9&#65533;&#65533;&f&#65533;3&#65533;aK[gJ%(&#65533; 9KY&#65533;8&#65533;&#65533;&#65533;
hK&#65533;&#65533;&#65533;&#65533;p&#65533;&#65533;&#65533;&#65533;&#1669;&#1700;a".@&#65533;&#65533;>&#65533;p&#65533;{&#65533;&#65533;&#65533;&#65533;&#65533;&#65533;f&#65533;&#65533;&#65533;&#65533;&#65533;&#65533;b&#1784;`Jie&#65533;Eu&#65533;&#65533;&#627;	&#65533;&#65533;:&#65533;	J&#65533;&#65533;#&#65533;&#65533;&#65533;&#1651;&#65533;&#65533;@&#65533;&#65533;&#65533;cx&#65533;:&#65533;h&#65533;&#65533;B&#65533;&#65533;&#65533;$.&#440;&#65533;;&#65533;&#65533;9&#65533;j&#65533;f&#65533;&#65533;r{&#65533;&&#65533;&#65533;q[&#65533;&#65533;&#65533;H$&#65533;#j&#65533;k&#65533;&#1641;Z&#65533;&#65533;&#65533;[&#65533;&#65533;&#65533;&#65533;&#65533;&#65533;&#65533;&#65533;z&#65533;7KL&#65533;&#65533;&#1659;&&#65533;&#65533;G&#65533;m&#65533;&#65533;&#65533;	&#65533;&#65533;&#65533;z&#65533;&#65533;&#65533;&#65533;
Y&#65533;&#65533; j&#65533;+&#65533;&#65533;&#745;]i&#65533;&#65533;Q%&#65533;t&#65533;"&#65533;.Sip &#65533;&#65533;v&#65533;&#65533;&#65533;;c&#65533;&#379;&#65533;{&#65533;U
&#65533;(
&#65533;&#65533;&#65533;
&#65533;
&#65533;&#65533;&#65533;&#65533;k&#65533;&#65533;W&#65533;&#1659;Z&#65533;&#65533;&#65533;&#65533;&#65533;oDR&#65533;&#39997;UlK&#65533;&#65533;&#65533;k &#65533;&#65533;&#65533;\&#65533;&#65533;&#65533;&#65533;k&#65533;9&#65533; &#65533;&#65533;&#65533;{&#65533;&#65533;K94&#828;&#65533;&#65533;&#65533;&#65533;L>;D&#65533;&#65533;j!&#65533;&#65533;*&#65533;&#65533;&#65533;K&#65533;&#65533;H<&#65533;&#65533;&#65533;Z&#65533;&#65533;&#65533;U&#65533;&#65533;&#65533;&#172;i&#65533;&#65533;3&#65533;&#65533;;&#65533;#&#65533;+/&#65533;&#65533;{&#65533;U&#65533;&#65533;	&#65533;&#65533;&#65533;b&#65533;&#65533;G&#65533;
&#65533;AT&#65533;k&#65533;X&#1689;&#65533;&#65533;&#65533;/F&#65533;&#65533;Z&#65533;&#65533;&#65533;&#65533;&#65533;$\&#65533;$&#65533;&#65533;#&#65533;{<&#65533;~&#65533;&#487;P&#65533;94&#65533;&#65533;f&#65533;(
{&#65533;&#65533;/&#65533;&#733;\&#65533;&#65533;80&#65533;&#1715;E&#65533;[p&#65533;&#65533;&#65533;&#65533;&#65533;{C&#65533;&#540;&#65533;&#65533;g&#65533;u&#65533;Vb&#65533;{&#65533;f&#65533;&#65533;&#65533;&#65533;&#65533;&#319;{&#65533;z&#65533;&#65533;&#65533;o]S&#65533;&#65533;Y&#65533;&#65533;&#65533;&#628;\&#65533;]&#65533;&#65533;&#65533;\&#65533;&#65533;&#65533;&#65533;6K&#65533;&#65533;&#65533;&#65533;&#65533;&#65533;&#65533;g&#65533;'&#65533;&#65533;&#65533;|&#821;L&#65533;&#65533;&#754;&#65533;&#65533;_Iu1&#65533;&#65533;&#65533;i&#65533;&#65533;&#65533;j&#65533;&#540;&#884;&#65533;&#65533;&#65533;&#65533;9&#65533;+91\&#65533;%&#65533;&#65533;&&#65533;C&#65533;&#65533;&#65533;&#65533;&#65533;;&#65533;j&#65533;n8&#65533;&#65533;&#65533;]&#65533;&#65533;Hr$&#65533;&#65533;&#65533;&#65533;&#65533;&#976;q&#65533;&#65533;v&#65533;&#65533;d%&#65533;&#65533;&#65533;%\&#65533;^\&#65533;&#65533;&#65533;&#65533;&#65533;&#65533;&#65533;&#35553;&#65533;&#65533;\&#65533;M&#65533;&#65533;&#65533;&#65533;}&#1147;&#65533;&#65533;&#65533;l9&#65533;&#65533;&#65533;`i&#237;&#65533;&#65533;"=&#1161;{&#878;[&#65533;&#65533;\&#65533;&#65533;&#65533;$&#65533;&#65533;"&#65533;&#185;&#65533;&#65533;,=&#65533;.]&#65533;&#843;&#65533;&#65533;]il&#65533;>&#65533;&#1275; &#1343; ;
</file>

<file path=ppt/media/image3.gif>
</file>

<file path=ppt/media/image4.gif>
</file>

<file path=ppt/media/image5.gif>
</file>

<file path=ppt/media/image6.gif>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FAF4CCE-0C3D-4BB3-986D-670A655F4409}"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3075362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AF4CCE-0C3D-4BB3-986D-670A655F4409}"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642462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AF4CCE-0C3D-4BB3-986D-670A655F4409}"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512666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AF4CCE-0C3D-4BB3-986D-670A655F4409}"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008818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FAF4CCE-0C3D-4BB3-986D-670A655F4409}" type="datetimeFigureOut">
              <a:rPr lang="en-US" smtClean="0"/>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256433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FAF4CCE-0C3D-4BB3-986D-670A655F4409}"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68461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AF4CCE-0C3D-4BB3-986D-670A655F4409}" type="datetimeFigureOut">
              <a:rPr lang="en-US" smtClean="0"/>
              <a:t>7/15/2021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623891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FAF4CCE-0C3D-4BB3-986D-670A655F4409}" type="datetimeFigureOut">
              <a:rPr lang="en-US" smtClean="0"/>
              <a:t>7/15/2021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1322436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AF4CCE-0C3D-4BB3-986D-670A655F4409}" type="datetimeFigureOut">
              <a:rPr lang="en-US" smtClean="0"/>
              <a:t>7/15/2021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028133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FAF4CCE-0C3D-4BB3-986D-670A655F4409}"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4131061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FAF4CCE-0C3D-4BB3-986D-670A655F4409}" type="datetimeFigureOut">
              <a:rPr lang="en-US" smtClean="0"/>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34312B-F0D6-4985-918C-3E163736E664}" type="slidenum">
              <a:rPr lang="en-US" smtClean="0"/>
              <a:t>‹#›</a:t>
            </a:fld>
            <a:endParaRPr lang="en-US"/>
          </a:p>
        </p:txBody>
      </p:sp>
    </p:spTree>
    <p:extLst>
      <p:ext uri="{BB962C8B-B14F-4D97-AF65-F5344CB8AC3E}">
        <p14:creationId xmlns:p14="http://schemas.microsoft.com/office/powerpoint/2010/main" val="218953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AF4CCE-0C3D-4BB3-986D-670A655F4409}" type="datetimeFigureOut">
              <a:rPr lang="en-US" smtClean="0"/>
              <a:t>7/15/2021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34312B-F0D6-4985-918C-3E163736E664}" type="slidenum">
              <a:rPr lang="en-US" smtClean="0"/>
              <a:t>‹#›</a:t>
            </a:fld>
            <a:endParaRPr lang="en-US"/>
          </a:p>
        </p:txBody>
      </p:sp>
    </p:spTree>
    <p:extLst>
      <p:ext uri="{BB962C8B-B14F-4D97-AF65-F5344CB8AC3E}">
        <p14:creationId xmlns:p14="http://schemas.microsoft.com/office/powerpoint/2010/main" val="3729515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xt"/><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2073"/>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800669" y="391061"/>
            <a:ext cx="10590662" cy="1323439"/>
          </a:xfrm>
          <a:prstGeom prst="rect">
            <a:avLst/>
          </a:prstGeom>
          <a:noFill/>
        </p:spPr>
        <p:txBody>
          <a:bodyPr wrap="square" rtlCol="0">
            <a:spAutoFit/>
          </a:bodyPr>
          <a:lstStyle/>
          <a:p>
            <a:pPr algn="ctr"/>
            <a:r>
              <a:rPr lang="en-US" sz="4000" dirty="0">
                <a:solidFill>
                  <a:schemeClr val="bg1"/>
                </a:solidFill>
                <a:latin typeface="Algerian" panose="04020705040A02060702" pitchFamily="82" charset="0"/>
              </a:rPr>
              <a:t>TRƯỜNG ĐẠI HỌC </a:t>
            </a:r>
            <a:r>
              <a:rPr lang="en-US" sz="4000" dirty="0" err="1">
                <a:solidFill>
                  <a:schemeClr val="bg1"/>
                </a:solidFill>
                <a:latin typeface="Algerian" panose="04020705040A02060702" pitchFamily="82" charset="0"/>
              </a:rPr>
              <a:t>PHENIKAa</a:t>
            </a:r>
            <a:r>
              <a:rPr lang="en-US" sz="4000" dirty="0">
                <a:solidFill>
                  <a:schemeClr val="bg1"/>
                </a:solidFill>
                <a:latin typeface="Algerian" panose="04020705040A02060702" pitchFamily="82" charset="0"/>
              </a:rPr>
              <a:t> KHOA CÔNG NGHỆ THÔNG TIN</a:t>
            </a:r>
          </a:p>
        </p:txBody>
      </p:sp>
      <p:sp>
        <p:nvSpPr>
          <p:cNvPr id="4" name="TextBox 3"/>
          <p:cNvSpPr txBox="1"/>
          <p:nvPr/>
        </p:nvSpPr>
        <p:spPr>
          <a:xfrm>
            <a:off x="2423614" y="4122618"/>
            <a:ext cx="7285630" cy="1446550"/>
          </a:xfrm>
          <a:prstGeom prst="rect">
            <a:avLst/>
          </a:prstGeom>
          <a:noFill/>
        </p:spPr>
        <p:txBody>
          <a:bodyPr wrap="square" rtlCol="0">
            <a:spAutoFit/>
          </a:bodyPr>
          <a:lstStyle/>
          <a:p>
            <a:pPr algn="ctr"/>
            <a:r>
              <a:rPr lang="en-US" sz="4400" dirty="0" err="1">
                <a:solidFill>
                  <a:schemeClr val="bg1"/>
                </a:solidFill>
                <a:latin typeface="Times New Roman" panose="02020603050405020304" pitchFamily="18" charset="0"/>
                <a:cs typeface="Times New Roman" panose="02020603050405020304" pitchFamily="18" charset="0"/>
              </a:rPr>
              <a:t>Quản</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lý</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khách</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sạn</a:t>
            </a:r>
            <a:r>
              <a:rPr lang="en-US" sz="4400" dirty="0">
                <a:solidFill>
                  <a:schemeClr val="bg1"/>
                </a:solidFill>
                <a:latin typeface="Times New Roman" panose="02020603050405020304" pitchFamily="18" charset="0"/>
                <a:cs typeface="Times New Roman" panose="02020603050405020304" pitchFamily="18" charset="0"/>
              </a:rPr>
              <a:t>: </a:t>
            </a:r>
            <a:r>
              <a:rPr lang="vi-VN" sz="4400" dirty="0">
                <a:solidFill>
                  <a:schemeClr val="bg1"/>
                </a:solidFill>
                <a:latin typeface="Times New Roman" panose="02020603050405020304" pitchFamily="18" charset="0"/>
                <a:cs typeface="Times New Roman" panose="02020603050405020304" pitchFamily="18" charset="0"/>
              </a:rPr>
              <a:t>X</a:t>
            </a:r>
            <a:r>
              <a:rPr lang="en-US" sz="4400" dirty="0" err="1">
                <a:solidFill>
                  <a:schemeClr val="bg1"/>
                </a:solidFill>
                <a:latin typeface="Times New Roman" panose="02020603050405020304" pitchFamily="18" charset="0"/>
                <a:cs typeface="Times New Roman" panose="02020603050405020304" pitchFamily="18" charset="0"/>
              </a:rPr>
              <a:t>ây</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dựng</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chương</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trình</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quản</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lý</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khách</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sạn</a:t>
            </a:r>
            <a:endParaRPr lang="en-US" sz="4400" dirty="0">
              <a:solidFill>
                <a:schemeClr val="bg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4929504" y="1936968"/>
            <a:ext cx="2273849" cy="15588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764740E9-23B0-45B5-8FA2-8557D1269D4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22073"/>
            <a:ext cx="1280160" cy="1154230"/>
          </a:xfrm>
          <a:prstGeom prst="rect">
            <a:avLst/>
          </a:prstGeom>
        </p:spPr>
      </p:pic>
      <p:pic>
        <p:nvPicPr>
          <p:cNvPr id="9" name="Picture 8">
            <a:extLst>
              <a:ext uri="{FF2B5EF4-FFF2-40B4-BE49-F238E27FC236}">
                <a16:creationId xmlns:a16="http://schemas.microsoft.com/office/drawing/2014/main" id="{588EFD60-F17B-47C9-92CA-B48FFE61DB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11839" y="0"/>
            <a:ext cx="1280160" cy="1176303"/>
          </a:xfrm>
          <a:prstGeom prst="rect">
            <a:avLst/>
          </a:prstGeom>
        </p:spPr>
      </p:pic>
    </p:spTree>
    <p:extLst>
      <p:ext uri="{BB962C8B-B14F-4D97-AF65-F5344CB8AC3E}">
        <p14:creationId xmlns:p14="http://schemas.microsoft.com/office/powerpoint/2010/main" val="266601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in)">
                                      <p:cBhvr>
                                        <p:cTn id="16" dur="20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circle(in)">
                                      <p:cBhvr>
                                        <p:cTn id="21"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3653" y="42390"/>
            <a:ext cx="6944694" cy="6773220"/>
          </a:xfrm>
          <a:prstGeom prst="rect">
            <a:avLst/>
          </a:prstGeom>
        </p:spPr>
      </p:pic>
    </p:spTree>
    <p:extLst>
      <p:ext uri="{BB962C8B-B14F-4D97-AF65-F5344CB8AC3E}">
        <p14:creationId xmlns:p14="http://schemas.microsoft.com/office/powerpoint/2010/main" val="183977972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4</a:t>
            </a:r>
          </a:p>
        </p:txBody>
      </p:sp>
      <p:grpSp>
        <p:nvGrpSpPr>
          <p:cNvPr id="4" name="Group 3"/>
          <p:cNvGrpSpPr/>
          <p:nvPr/>
        </p:nvGrpSpPr>
        <p:grpSpPr>
          <a:xfrm>
            <a:off x="2281451" y="311480"/>
            <a:ext cx="8268268" cy="944113"/>
            <a:chOff x="2240508" y="407015"/>
            <a:chExt cx="8268268" cy="944113"/>
          </a:xfrm>
        </p:grpSpPr>
        <p:sp>
          <p:nvSpPr>
            <p:cNvPr id="5" name="Rectangle 4"/>
            <p:cNvSpPr/>
            <p:nvPr/>
          </p:nvSpPr>
          <p:spPr>
            <a:xfrm>
              <a:off x="2240508" y="407015"/>
              <a:ext cx="8268268" cy="94411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539722" y="581955"/>
              <a:ext cx="1402026" cy="534978"/>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endParaRPr lang="en-US" sz="2800" dirty="0">
                <a:solidFill>
                  <a:schemeClr val="bg1"/>
                </a:solidFill>
                <a:latin typeface="Times New Roman" panose="02020603050405020304" pitchFamily="18" charset="0"/>
                <a:cs typeface="Times New Roman" panose="02020603050405020304" pitchFamily="18" charset="0"/>
              </a:endParaRPr>
            </a:p>
          </p:txBody>
        </p:sp>
      </p:grpSp>
      <p:pic>
        <p:nvPicPr>
          <p:cNvPr id="7" name="Picture 6">
            <a:extLst>
              <a:ext uri="{FF2B5EF4-FFF2-40B4-BE49-F238E27FC236}">
                <a16:creationId xmlns:a16="http://schemas.microsoft.com/office/drawing/2014/main" id="{DBB08687-4971-48E6-80FA-6D04AE2BDFC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80797" y="2375535"/>
            <a:ext cx="7201761" cy="3996045"/>
          </a:xfrm>
          <a:prstGeom prst="rect">
            <a:avLst/>
          </a:prstGeom>
          <a:noFill/>
          <a:ln>
            <a:noFill/>
          </a:ln>
        </p:spPr>
      </p:pic>
      <p:sp>
        <p:nvSpPr>
          <p:cNvPr id="8" name="TextBox 7">
            <a:extLst>
              <a:ext uri="{FF2B5EF4-FFF2-40B4-BE49-F238E27FC236}">
                <a16:creationId xmlns:a16="http://schemas.microsoft.com/office/drawing/2014/main" id="{80A702B5-F19B-4927-AFC8-29EA51C932E3}"/>
              </a:ext>
            </a:extLst>
          </p:cNvPr>
          <p:cNvSpPr txBox="1"/>
          <p:nvPr/>
        </p:nvSpPr>
        <p:spPr>
          <a:xfrm>
            <a:off x="4606231" y="1734076"/>
            <a:ext cx="3350892" cy="523220"/>
          </a:xfrm>
          <a:prstGeom prst="rect">
            <a:avLst/>
          </a:prstGeom>
          <a:noFill/>
        </p:spPr>
        <p:txBody>
          <a:bodyPr wrap="square" rtlCol="0">
            <a:spAutoFit/>
          </a:bodyPr>
          <a:lstStyle/>
          <a:p>
            <a:r>
              <a:rPr lang="vi-VN" sz="2800" dirty="0">
                <a:solidFill>
                  <a:schemeClr val="accent2"/>
                </a:solidFill>
              </a:rPr>
              <a:t>Giao diện trang chủ</a:t>
            </a:r>
            <a:endParaRPr lang="en-US" sz="2800" dirty="0">
              <a:solidFill>
                <a:schemeClr val="accent2"/>
              </a:solidFill>
            </a:endParaRPr>
          </a:p>
        </p:txBody>
      </p:sp>
      <p:pic>
        <p:nvPicPr>
          <p:cNvPr id="9" name="Picture 8">
            <a:extLst>
              <a:ext uri="{FF2B5EF4-FFF2-40B4-BE49-F238E27FC236}">
                <a16:creationId xmlns:a16="http://schemas.microsoft.com/office/drawing/2014/main" id="{88F379F8-6B19-46A4-BB48-0632ADDCB3BE}"/>
              </a:ext>
            </a:extLst>
          </p:cNvPr>
          <p:cNvPicPr>
            <a:picLocks noChangeAspect="1"/>
          </p:cNvPicPr>
          <p:nvPr/>
        </p:nvPicPr>
        <p:blipFill>
          <a:blip r:embed="rId3"/>
          <a:stretch>
            <a:fillRect/>
          </a:stretch>
        </p:blipFill>
        <p:spPr>
          <a:xfrm>
            <a:off x="486511" y="1689412"/>
            <a:ext cx="1707776" cy="1546412"/>
          </a:xfrm>
          <a:prstGeom prst="rect">
            <a:avLst/>
          </a:prstGeom>
        </p:spPr>
      </p:pic>
    </p:spTree>
    <p:extLst>
      <p:ext uri="{BB962C8B-B14F-4D97-AF65-F5344CB8AC3E}">
        <p14:creationId xmlns:p14="http://schemas.microsoft.com/office/powerpoint/2010/main" val="2416642080"/>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4</a:t>
            </a:r>
          </a:p>
        </p:txBody>
      </p:sp>
      <p:grpSp>
        <p:nvGrpSpPr>
          <p:cNvPr id="4" name="Group 3"/>
          <p:cNvGrpSpPr/>
          <p:nvPr/>
        </p:nvGrpSpPr>
        <p:grpSpPr>
          <a:xfrm>
            <a:off x="2281451" y="311480"/>
            <a:ext cx="8268268" cy="944113"/>
            <a:chOff x="2240508" y="407015"/>
            <a:chExt cx="8268268" cy="944113"/>
          </a:xfrm>
        </p:grpSpPr>
        <p:sp>
          <p:nvSpPr>
            <p:cNvPr id="5" name="Rectangle 4"/>
            <p:cNvSpPr/>
            <p:nvPr/>
          </p:nvSpPr>
          <p:spPr>
            <a:xfrm>
              <a:off x="2240508" y="407015"/>
              <a:ext cx="8268268" cy="94411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539722" y="581955"/>
              <a:ext cx="1402026" cy="534978"/>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endParaRPr lang="en-US" sz="2800" dirty="0">
                <a:solidFill>
                  <a:schemeClr val="bg1"/>
                </a:solidFill>
                <a:latin typeface="Times New Roman" panose="02020603050405020304" pitchFamily="18" charset="0"/>
                <a:cs typeface="Times New Roman" panose="02020603050405020304" pitchFamily="18" charset="0"/>
              </a:endParaRPr>
            </a:p>
          </p:txBody>
        </p:sp>
      </p:grpSp>
      <p:pic>
        <p:nvPicPr>
          <p:cNvPr id="7" name="Picture 6">
            <a:extLst>
              <a:ext uri="{FF2B5EF4-FFF2-40B4-BE49-F238E27FC236}">
                <a16:creationId xmlns:a16="http://schemas.microsoft.com/office/drawing/2014/main" id="{221908D1-13E4-447C-BA19-AB9F20FAF76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949678" y="2818755"/>
            <a:ext cx="6681020" cy="3727765"/>
          </a:xfrm>
          <a:prstGeom prst="rect">
            <a:avLst/>
          </a:prstGeom>
          <a:noFill/>
          <a:ln>
            <a:noFill/>
          </a:ln>
        </p:spPr>
      </p:pic>
      <p:sp>
        <p:nvSpPr>
          <p:cNvPr id="8" name="TextBox 7">
            <a:extLst>
              <a:ext uri="{FF2B5EF4-FFF2-40B4-BE49-F238E27FC236}">
                <a16:creationId xmlns:a16="http://schemas.microsoft.com/office/drawing/2014/main" id="{0994387E-90B9-4D54-9BAE-C5B9EFBAD74A}"/>
              </a:ext>
            </a:extLst>
          </p:cNvPr>
          <p:cNvSpPr txBox="1"/>
          <p:nvPr/>
        </p:nvSpPr>
        <p:spPr>
          <a:xfrm>
            <a:off x="4667298" y="2122895"/>
            <a:ext cx="3245780" cy="461665"/>
          </a:xfrm>
          <a:prstGeom prst="rect">
            <a:avLst/>
          </a:prstGeom>
          <a:noFill/>
        </p:spPr>
        <p:txBody>
          <a:bodyPr wrap="square" rtlCol="0">
            <a:spAutoFit/>
          </a:bodyPr>
          <a:lstStyle/>
          <a:p>
            <a:r>
              <a:rPr lang="vi-VN" sz="2400" dirty="0">
                <a:solidFill>
                  <a:schemeClr val="accent2"/>
                </a:solidFill>
              </a:rPr>
              <a:t>Giao diện đăng nhập</a:t>
            </a:r>
            <a:endParaRPr lang="en-US" sz="2400" dirty="0">
              <a:solidFill>
                <a:schemeClr val="accent2"/>
              </a:solidFill>
            </a:endParaRPr>
          </a:p>
        </p:txBody>
      </p:sp>
    </p:spTree>
    <p:extLst>
      <p:ext uri="{BB962C8B-B14F-4D97-AF65-F5344CB8AC3E}">
        <p14:creationId xmlns:p14="http://schemas.microsoft.com/office/powerpoint/2010/main" val="537247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4</a:t>
            </a:r>
          </a:p>
        </p:txBody>
      </p:sp>
      <p:grpSp>
        <p:nvGrpSpPr>
          <p:cNvPr id="4" name="Group 3"/>
          <p:cNvGrpSpPr/>
          <p:nvPr/>
        </p:nvGrpSpPr>
        <p:grpSpPr>
          <a:xfrm>
            <a:off x="2281451" y="311480"/>
            <a:ext cx="8268268" cy="944113"/>
            <a:chOff x="2240508" y="407015"/>
            <a:chExt cx="8268268" cy="944113"/>
          </a:xfrm>
        </p:grpSpPr>
        <p:sp>
          <p:nvSpPr>
            <p:cNvPr id="5" name="Rectangle 4"/>
            <p:cNvSpPr/>
            <p:nvPr/>
          </p:nvSpPr>
          <p:spPr>
            <a:xfrm>
              <a:off x="2240508" y="407015"/>
              <a:ext cx="8268268" cy="94411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539722" y="581955"/>
              <a:ext cx="1402026" cy="534978"/>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endParaRPr lang="en-US" sz="2800" dirty="0">
                <a:solidFill>
                  <a:schemeClr val="bg1"/>
                </a:solidFill>
                <a:latin typeface="Times New Roman" panose="02020603050405020304" pitchFamily="18" charset="0"/>
                <a:cs typeface="Times New Roman" panose="02020603050405020304" pitchFamily="18" charset="0"/>
              </a:endParaRPr>
            </a:p>
          </p:txBody>
        </p:sp>
      </p:grpSp>
      <p:sp>
        <p:nvSpPr>
          <p:cNvPr id="8" name="TextBox 7">
            <a:extLst>
              <a:ext uri="{FF2B5EF4-FFF2-40B4-BE49-F238E27FC236}">
                <a16:creationId xmlns:a16="http://schemas.microsoft.com/office/drawing/2014/main" id="{C5C7EED2-265F-445C-BFC8-C51460DE70D2}"/>
              </a:ext>
            </a:extLst>
          </p:cNvPr>
          <p:cNvSpPr txBox="1"/>
          <p:nvPr/>
        </p:nvSpPr>
        <p:spPr>
          <a:xfrm>
            <a:off x="656963" y="1970890"/>
            <a:ext cx="9291483" cy="4607415"/>
          </a:xfrm>
          <a:prstGeom prst="rect">
            <a:avLst/>
          </a:prstGeom>
          <a:noFill/>
        </p:spPr>
        <p:txBody>
          <a:bodyPr wrap="square" rtlCol="0">
            <a:spAutoFit/>
          </a:bodyPr>
          <a:lstStyle/>
          <a:p>
            <a:pPr marL="457200" marR="0">
              <a:lnSpc>
                <a:spcPct val="107000"/>
              </a:lnSpc>
              <a:spcBef>
                <a:spcPts val="0"/>
              </a:spcBef>
              <a:spcAft>
                <a:spcPts val="800"/>
              </a:spcAft>
            </a:pPr>
            <a:r>
              <a:rPr lang="vi-VN"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Tổng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kết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k</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ết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q</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uả</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đạt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này</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bao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gồm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20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Wingdings" panose="05000000000000000000" pitchFamily="2" charset="2"/>
              <a:buChar char=""/>
            </a:pP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Sau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này</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tìm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hiểu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đặc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tả</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sở</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mối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hệ</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giữa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thế</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nào</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kế</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chương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kế</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sở</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form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lí</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khách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Qua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quá</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khảo</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kế</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cài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đặt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đề</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tài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lí</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khách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nhóm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hoàn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việc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sau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Times New Roman" panose="02020603050405020304" pitchFamily="18" charset="0"/>
              <a:buChar char="-"/>
            </a:pP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Phát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biểu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vấn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đề</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Times New Roman" panose="02020603050405020304" pitchFamily="18" charset="0"/>
              <a:buChar char="-"/>
            </a:pP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Sơ</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usecase</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đặc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tả</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usecase</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trong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đó</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gồm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có</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việc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là</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cập</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nhật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lưu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trữ</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thêm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tin ….</a:t>
            </a:r>
            <a:endParaRPr lang="en-US" sz="2000" dirty="0">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Times New Roman" panose="02020603050405020304" pitchFamily="18" charset="0"/>
              <a:buChar char="-"/>
            </a:pP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class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sơ</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thực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thể</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Times New Roman" panose="02020603050405020304" pitchFamily="18" charset="0"/>
              <a:buChar char="-"/>
            </a:pP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sở</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dữ</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liệu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trong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sơ</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usecase</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2000" dirty="0">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60831260"/>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4</a:t>
            </a:r>
          </a:p>
        </p:txBody>
      </p:sp>
      <p:grpSp>
        <p:nvGrpSpPr>
          <p:cNvPr id="4" name="Group 3"/>
          <p:cNvGrpSpPr/>
          <p:nvPr/>
        </p:nvGrpSpPr>
        <p:grpSpPr>
          <a:xfrm>
            <a:off x="2281451" y="311480"/>
            <a:ext cx="8268268" cy="944113"/>
            <a:chOff x="2240508" y="407015"/>
            <a:chExt cx="8268268" cy="944113"/>
          </a:xfrm>
        </p:grpSpPr>
        <p:sp>
          <p:nvSpPr>
            <p:cNvPr id="5" name="Rectangle 4"/>
            <p:cNvSpPr/>
            <p:nvPr/>
          </p:nvSpPr>
          <p:spPr>
            <a:xfrm>
              <a:off x="2240508" y="407015"/>
              <a:ext cx="8268268" cy="94411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539722" y="581955"/>
              <a:ext cx="1402026" cy="534978"/>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endParaRPr lang="en-US" sz="2800" dirty="0">
                <a:solidFill>
                  <a:schemeClr val="bg1"/>
                </a:solidFill>
                <a:latin typeface="Times New Roman" panose="02020603050405020304" pitchFamily="18" charset="0"/>
                <a:cs typeface="Times New Roman" panose="02020603050405020304" pitchFamily="18" charset="0"/>
              </a:endParaRPr>
            </a:p>
          </p:txBody>
        </p:sp>
      </p:grpSp>
      <p:sp>
        <p:nvSpPr>
          <p:cNvPr id="8" name="TextBox 7">
            <a:extLst>
              <a:ext uri="{FF2B5EF4-FFF2-40B4-BE49-F238E27FC236}">
                <a16:creationId xmlns:a16="http://schemas.microsoft.com/office/drawing/2014/main" id="{C5C7EED2-265F-445C-BFC8-C51460DE70D2}"/>
              </a:ext>
            </a:extLst>
          </p:cNvPr>
          <p:cNvSpPr txBox="1"/>
          <p:nvPr/>
        </p:nvSpPr>
        <p:spPr>
          <a:xfrm>
            <a:off x="723331" y="1662608"/>
            <a:ext cx="9291483" cy="5089598"/>
          </a:xfrm>
          <a:prstGeom prst="rect">
            <a:avLst/>
          </a:prstGeom>
          <a:noFill/>
        </p:spPr>
        <p:txBody>
          <a:bodyPr wrap="square" rtlCol="0">
            <a:spAutoFit/>
          </a:bodyPr>
          <a:lstStyle/>
          <a:p>
            <a:pPr marL="342900" marR="0" lvl="0" indent="-342900" algn="just" fontAlgn="base" hangingPunct="0">
              <a:lnSpc>
                <a:spcPct val="150000"/>
              </a:lnSpc>
              <a:spcBef>
                <a:spcPts val="600"/>
              </a:spcBef>
              <a:spcAft>
                <a:spcPts val="600"/>
              </a:spcAft>
              <a:buFont typeface="Wingdings" panose="05000000000000000000" pitchFamily="2" charset="2"/>
              <a:buChar char=""/>
            </a:pP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Chương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mặc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dù</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chưa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hoàn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thiện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so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yêu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cầu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ban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đầu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xong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vẫn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thể</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đáp</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ứng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yêu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cầu</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bản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1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hệ</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lí</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khách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rất</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mong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nhận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bảo</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thầy</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góp</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ý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bạn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hoàn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thiện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pP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20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50000"/>
              </a:lnSpc>
              <a:spcBef>
                <a:spcPts val="600"/>
              </a:spcBef>
              <a:spcAft>
                <a:spcPts val="600"/>
              </a:spcAft>
              <a:tabLst>
                <a:tab pos="900430" algn="l"/>
              </a:tabLst>
            </a:pP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kiến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thức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kinh</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nghiệm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kĩ</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năng</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học</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tham</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gia</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Times New Roman" panose="02020603050405020304" pitchFamily="18" charset="0"/>
              <a:buChar char="-"/>
            </a:pP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Khi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tham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gia</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này</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giúp</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em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có</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nhiều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kinh</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nghiệm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khi</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thực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hiện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quản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lí</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học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nhiều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điều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từ</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việc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làm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2000" b="1" dirty="0">
                <a:solidFill>
                  <a:schemeClr val="accent2"/>
                </a:solidFill>
                <a:latin typeface="Times New Roman" panose="02020603050405020304" pitchFamily="18" charset="0"/>
                <a:ea typeface="Times New Roman" panose="02020603050405020304" pitchFamily="18"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Qua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dự</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này</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giúp</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chúng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em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hiểu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thêm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vấn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đề</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những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việc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khi</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làm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là</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như</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thế</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nào</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học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hỏi</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nhiều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điều</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từ</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bạn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trong</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nhóm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sự</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đoàn</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kết</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khi</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làm</a:t>
            </a:r>
            <a:r>
              <a:rPr lang="en-US" sz="2000" b="1" dirty="0">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nhóm</a:t>
            </a:r>
            <a:endParaRPr lang="en-US" sz="2000" dirty="0">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626738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1CE0DD-52F7-40F0-9736-9B646BFC4D65}"/>
              </a:ext>
            </a:extLst>
          </p:cNvPr>
          <p:cNvSpPr/>
          <p:nvPr/>
        </p:nvSpPr>
        <p:spPr>
          <a:xfrm>
            <a:off x="0" y="0"/>
            <a:ext cx="12192000" cy="6858000"/>
          </a:xfrm>
          <a:prstGeom prst="rect">
            <a:avLst/>
          </a:prstGeom>
          <a:solidFill>
            <a:srgbClr val="0F25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latin typeface="Lobster" panose="00000500000000000000" pitchFamily="2" charset="0"/>
              </a:rPr>
              <a:t>Thanks For Watching!</a:t>
            </a:r>
            <a:endParaRPr lang="vi-VN" sz="4400" dirty="0">
              <a:solidFill>
                <a:schemeClr val="bg1"/>
              </a:solidFill>
              <a:latin typeface="Lobster" panose="00000500000000000000" pitchFamily="2" charset="0"/>
            </a:endParaRPr>
          </a:p>
          <a:p>
            <a:pPr algn="ctr"/>
            <a:endParaRPr lang="vi-VN" dirty="0"/>
          </a:p>
        </p:txBody>
      </p:sp>
      <p:pic>
        <p:nvPicPr>
          <p:cNvPr id="3" name="Picture 2">
            <a:extLst>
              <a:ext uri="{FF2B5EF4-FFF2-40B4-BE49-F238E27FC236}">
                <a16:creationId xmlns:a16="http://schemas.microsoft.com/office/drawing/2014/main" id="{3FB9EBA4-BF7D-4FD7-864D-EBE5B21E88F2}"/>
              </a:ext>
            </a:extLst>
          </p:cNvPr>
          <p:cNvPicPr>
            <a:picLocks noChangeAspect="1"/>
          </p:cNvPicPr>
          <p:nvPr/>
        </p:nvPicPr>
        <p:blipFill>
          <a:blip r:embed="rId2"/>
          <a:stretch>
            <a:fillRect/>
          </a:stretch>
        </p:blipFill>
        <p:spPr>
          <a:xfrm>
            <a:off x="4706097" y="3552001"/>
            <a:ext cx="2779806" cy="2779806"/>
          </a:xfrm>
          <a:prstGeom prst="rect">
            <a:avLst/>
          </a:prstGeom>
        </p:spPr>
      </p:pic>
      <p:pic>
        <p:nvPicPr>
          <p:cNvPr id="5" name="Picture 4">
            <a:extLst>
              <a:ext uri="{FF2B5EF4-FFF2-40B4-BE49-F238E27FC236}">
                <a16:creationId xmlns:a16="http://schemas.microsoft.com/office/drawing/2014/main" id="{7D1C851E-3198-470E-A43D-4320649DE6C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41372" y="2006651"/>
            <a:ext cx="934538" cy="893303"/>
          </a:xfrm>
          <a:prstGeom prst="rect">
            <a:avLst/>
          </a:prstGeom>
        </p:spPr>
      </p:pic>
      <p:pic>
        <p:nvPicPr>
          <p:cNvPr id="7" name="Picture 6">
            <a:extLst>
              <a:ext uri="{FF2B5EF4-FFF2-40B4-BE49-F238E27FC236}">
                <a16:creationId xmlns:a16="http://schemas.microsoft.com/office/drawing/2014/main" id="{766F85CD-AC92-4D91-B624-D62086A03A8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89714" y="2006650"/>
            <a:ext cx="934538" cy="893303"/>
          </a:xfrm>
          <a:prstGeom prst="rect">
            <a:avLst/>
          </a:prstGeom>
        </p:spPr>
      </p:pic>
      <p:pic>
        <p:nvPicPr>
          <p:cNvPr id="9" name="Picture 8">
            <a:extLst>
              <a:ext uri="{FF2B5EF4-FFF2-40B4-BE49-F238E27FC236}">
                <a16:creationId xmlns:a16="http://schemas.microsoft.com/office/drawing/2014/main" id="{F4E7AA8C-42B7-4681-A5E2-2EB23E7DED7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68940" y="2006648"/>
            <a:ext cx="934539" cy="893303"/>
          </a:xfrm>
          <a:prstGeom prst="rect">
            <a:avLst/>
          </a:prstGeom>
        </p:spPr>
      </p:pic>
      <p:pic>
        <p:nvPicPr>
          <p:cNvPr id="11" name="Picture 10">
            <a:extLst>
              <a:ext uri="{FF2B5EF4-FFF2-40B4-BE49-F238E27FC236}">
                <a16:creationId xmlns:a16="http://schemas.microsoft.com/office/drawing/2014/main" id="{DB9C38F4-AB61-4688-928B-C517D8E55E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7282" y="2006649"/>
            <a:ext cx="934538" cy="893303"/>
          </a:xfrm>
          <a:prstGeom prst="rect">
            <a:avLst/>
          </a:prstGeom>
        </p:spPr>
      </p:pic>
    </p:spTree>
    <p:extLst>
      <p:ext uri="{BB962C8B-B14F-4D97-AF65-F5344CB8AC3E}">
        <p14:creationId xmlns:p14="http://schemas.microsoft.com/office/powerpoint/2010/main" val="42842327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7"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2627193" y="566114"/>
            <a:ext cx="6937612" cy="830997"/>
          </a:xfrm>
          <a:prstGeom prst="rect">
            <a:avLst/>
          </a:prstGeom>
          <a:noFill/>
        </p:spPr>
        <p:txBody>
          <a:bodyPr wrap="square" rtlCol="0">
            <a:spAutoFit/>
          </a:bodyPr>
          <a:lstStyle/>
          <a:p>
            <a:pPr algn="ctr"/>
            <a:r>
              <a:rPr lang="en-US" sz="2400" b="1" dirty="0">
                <a:solidFill>
                  <a:schemeClr val="bg1"/>
                </a:solidFill>
                <a:latin typeface="Times New Roman" panose="02020603050405020304" pitchFamily="18" charset="0"/>
                <a:cs typeface="Times New Roman" panose="02020603050405020304" pitchFamily="18" charset="0"/>
              </a:rPr>
              <a:t>BÁO </a:t>
            </a:r>
            <a:r>
              <a:rPr lang="en-US" sz="2400" b="1" dirty="0" err="1">
                <a:solidFill>
                  <a:schemeClr val="bg1"/>
                </a:solidFill>
                <a:latin typeface="Times New Roman" panose="02020603050405020304" pitchFamily="18" charset="0"/>
                <a:cs typeface="Times New Roman" panose="02020603050405020304" pitchFamily="18" charset="0"/>
              </a:rPr>
              <a:t>BÁO</a:t>
            </a:r>
            <a:r>
              <a:rPr lang="en-US" sz="2400" b="1" dirty="0">
                <a:solidFill>
                  <a:schemeClr val="bg1"/>
                </a:solidFill>
                <a:latin typeface="Times New Roman" panose="02020603050405020304" pitchFamily="18" charset="0"/>
                <a:cs typeface="Times New Roman" panose="02020603050405020304" pitchFamily="18" charset="0"/>
              </a:rPr>
              <a:t> BÀI TẬP LỚN HỌC PHẦN “LẬP TRÌNH HƯỚNG ĐỐI TƯỢNG”</a:t>
            </a:r>
          </a:p>
        </p:txBody>
      </p:sp>
      <p:sp>
        <p:nvSpPr>
          <p:cNvPr id="5" name="TextBox 4"/>
          <p:cNvSpPr txBox="1"/>
          <p:nvPr/>
        </p:nvSpPr>
        <p:spPr>
          <a:xfrm>
            <a:off x="2258703" y="2084549"/>
            <a:ext cx="7674592" cy="1446550"/>
          </a:xfrm>
          <a:prstGeom prst="rect">
            <a:avLst/>
          </a:prstGeom>
          <a:noFill/>
        </p:spPr>
        <p:txBody>
          <a:bodyPr wrap="square" rtlCol="0" anchor="ctr">
            <a:spAutoFit/>
          </a:bodyPr>
          <a:lstStyle/>
          <a:p>
            <a:pPr algn="ctr"/>
            <a:r>
              <a:rPr lang="en-US" sz="4400" dirty="0" err="1">
                <a:solidFill>
                  <a:schemeClr val="bg1"/>
                </a:solidFill>
                <a:latin typeface="Times New Roman" panose="02020603050405020304" pitchFamily="18" charset="0"/>
                <a:cs typeface="Times New Roman" panose="02020603050405020304" pitchFamily="18" charset="0"/>
              </a:rPr>
              <a:t>Đề</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tài</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Xây</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dựng</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hệ</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thông</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quản</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trị</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khách</a:t>
            </a:r>
            <a:r>
              <a:rPr lang="en-US" sz="4400" dirty="0">
                <a:solidFill>
                  <a:schemeClr val="bg1"/>
                </a:solidFill>
                <a:latin typeface="Times New Roman" panose="02020603050405020304" pitchFamily="18" charset="0"/>
                <a:cs typeface="Times New Roman" panose="02020603050405020304" pitchFamily="18" charset="0"/>
              </a:rPr>
              <a:t> </a:t>
            </a:r>
            <a:r>
              <a:rPr lang="en-US" sz="4400" dirty="0" err="1">
                <a:solidFill>
                  <a:schemeClr val="bg1"/>
                </a:solidFill>
                <a:latin typeface="Times New Roman" panose="02020603050405020304" pitchFamily="18" charset="0"/>
                <a:cs typeface="Times New Roman" panose="02020603050405020304" pitchFamily="18" charset="0"/>
              </a:rPr>
              <a:t>sạn</a:t>
            </a:r>
            <a:endParaRPr lang="en-US" sz="4400" dirty="0">
              <a:solidFill>
                <a:schemeClr val="bg1"/>
              </a:solidFill>
              <a:latin typeface="Times New Roman" panose="02020603050405020304" pitchFamily="18" charset="0"/>
              <a:cs typeface="Times New Roman" panose="02020603050405020304" pitchFamily="18" charset="0"/>
            </a:endParaRPr>
          </a:p>
        </p:txBody>
      </p:sp>
      <p:grpSp>
        <p:nvGrpSpPr>
          <p:cNvPr id="11" name="Group 10"/>
          <p:cNvGrpSpPr/>
          <p:nvPr/>
        </p:nvGrpSpPr>
        <p:grpSpPr>
          <a:xfrm>
            <a:off x="2348683" y="3987068"/>
            <a:ext cx="7494631" cy="1983467"/>
            <a:chOff x="2438397" y="4218537"/>
            <a:chExt cx="7494631" cy="1831309"/>
          </a:xfrm>
        </p:grpSpPr>
        <p:sp>
          <p:nvSpPr>
            <p:cNvPr id="4" name="TextBox 3"/>
            <p:cNvSpPr txBox="1"/>
            <p:nvPr/>
          </p:nvSpPr>
          <p:spPr>
            <a:xfrm>
              <a:off x="2438397" y="4218537"/>
              <a:ext cx="6760193" cy="1323439"/>
            </a:xfrm>
            <a:prstGeom prst="rect">
              <a:avLst/>
            </a:prstGeom>
            <a:noFill/>
          </p:spPr>
          <p:txBody>
            <a:bodyPr wrap="square" rtlCol="0" anchor="ctr">
              <a:spAutoFit/>
            </a:bodyPr>
            <a:lstStyle/>
            <a:p>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Giáo</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viên</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hướng</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dẫn</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    TS.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Trần</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Đăng</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Hoan</a:t>
              </a:r>
              <a:endPar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Lớp</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 </a:t>
              </a:r>
              <a:r>
                <a:rPr lang="vi-VN"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K13-CNTT</a:t>
              </a:r>
              <a:endPar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Nhóm</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sinh</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viên</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thực</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hiện</a:t>
              </a:r>
              <a:r>
                <a:rPr lang="en-US"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en-US"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C1011E27-C3B8-4CA3-9E5B-5B2E8A37BF01}"/>
                </a:ext>
              </a:extLst>
            </p:cNvPr>
            <p:cNvSpPr txBox="1"/>
            <p:nvPr/>
          </p:nvSpPr>
          <p:spPr>
            <a:xfrm>
              <a:off x="5754804" y="4849516"/>
              <a:ext cx="3810001" cy="400110"/>
            </a:xfrm>
            <a:prstGeom prst="rect">
              <a:avLst/>
            </a:prstGeom>
            <a:noFill/>
          </p:spPr>
          <p:txBody>
            <a:bodyPr wrap="square" rtlCol="0">
              <a:spAutoFit/>
            </a:bodyPr>
            <a:lstStyle/>
            <a:p>
              <a:r>
                <a:rPr lang="en-US" sz="2000" b="1" dirty="0">
                  <a:solidFill>
                    <a:schemeClr val="bg1"/>
                  </a:solidFill>
                  <a:effectLst/>
                  <a:latin typeface="Times New Roman" panose="02020603050405020304" pitchFamily="18" charset="0"/>
                  <a:ea typeface="Calibri" panose="020F0502020204030204" pitchFamily="34" charset="0"/>
                </a:rPr>
                <a:t>19010032 – </a:t>
              </a:r>
              <a:r>
                <a:rPr lang="vi-VN" sz="2000" b="1" dirty="0">
                  <a:solidFill>
                    <a:schemeClr val="bg1"/>
                  </a:solidFill>
                  <a:latin typeface="Times New Roman" panose="02020603050405020304" pitchFamily="18" charset="0"/>
                  <a:ea typeface="Calibri" panose="020F0502020204030204" pitchFamily="34" charset="0"/>
                </a:rPr>
                <a:t>T</a:t>
              </a:r>
              <a:r>
                <a:rPr lang="en-US" sz="2000" b="1" dirty="0">
                  <a:solidFill>
                    <a:schemeClr val="bg1"/>
                  </a:solidFill>
                  <a:effectLst/>
                  <a:latin typeface="Times New Roman" panose="02020603050405020304" pitchFamily="18" charset="0"/>
                  <a:ea typeface="Calibri" panose="020F0502020204030204" pitchFamily="34" charset="0"/>
                </a:rPr>
                <a:t>ạ </a:t>
              </a:r>
              <a:r>
                <a:rPr lang="vi-VN" sz="2000" b="1" dirty="0">
                  <a:solidFill>
                    <a:schemeClr val="bg1"/>
                  </a:solidFill>
                  <a:effectLst/>
                  <a:latin typeface="Times New Roman" panose="02020603050405020304" pitchFamily="18" charset="0"/>
                  <a:ea typeface="Calibri" panose="020F0502020204030204" pitchFamily="34" charset="0"/>
                </a:rPr>
                <a:t>Du</a:t>
              </a:r>
              <a:r>
                <a:rPr lang="en-US" sz="2000" b="1" dirty="0">
                  <a:solidFill>
                    <a:schemeClr val="bg1"/>
                  </a:solidFill>
                  <a:effectLst/>
                  <a:latin typeface="Times New Roman" panose="02020603050405020304" pitchFamily="18" charset="0"/>
                  <a:ea typeface="Calibri" panose="020F0502020204030204" pitchFamily="34" charset="0"/>
                </a:rPr>
                <a:t>y </a:t>
              </a:r>
              <a:r>
                <a:rPr lang="vi-VN" sz="2000" b="1" dirty="0">
                  <a:solidFill>
                    <a:schemeClr val="bg1"/>
                  </a:solidFill>
                  <a:effectLst/>
                  <a:latin typeface="Times New Roman" panose="02020603050405020304" pitchFamily="18" charset="0"/>
                  <a:ea typeface="Calibri" panose="020F0502020204030204" pitchFamily="34" charset="0"/>
                </a:rPr>
                <a:t>Thưởn</a:t>
              </a:r>
              <a:r>
                <a:rPr lang="en-US" sz="2000" b="1" dirty="0">
                  <a:solidFill>
                    <a:schemeClr val="bg1"/>
                  </a:solidFill>
                  <a:effectLst/>
                  <a:latin typeface="Times New Roman" panose="02020603050405020304" pitchFamily="18" charset="0"/>
                  <a:ea typeface="Calibri" panose="020F0502020204030204" pitchFamily="34" charset="0"/>
                </a:rPr>
                <a:t>g</a:t>
              </a:r>
              <a:endParaRPr lang="en-US" sz="2000" dirty="0">
                <a:solidFill>
                  <a:schemeClr val="bg1"/>
                </a:solidFill>
              </a:endParaRPr>
            </a:p>
          </p:txBody>
        </p:sp>
        <p:sp>
          <p:nvSpPr>
            <p:cNvPr id="9" name="TextBox 8">
              <a:extLst>
                <a:ext uri="{FF2B5EF4-FFF2-40B4-BE49-F238E27FC236}">
                  <a16:creationId xmlns:a16="http://schemas.microsoft.com/office/drawing/2014/main" id="{76FC3917-BBA2-4BF6-A2A9-F5B44F4CC054}"/>
                </a:ext>
              </a:extLst>
            </p:cNvPr>
            <p:cNvSpPr txBox="1"/>
            <p:nvPr/>
          </p:nvSpPr>
          <p:spPr>
            <a:xfrm>
              <a:off x="5754804" y="5249626"/>
              <a:ext cx="4178224" cy="707886"/>
            </a:xfrm>
            <a:prstGeom prst="rect">
              <a:avLst/>
            </a:prstGeom>
            <a:noFill/>
          </p:spPr>
          <p:txBody>
            <a:bodyPr wrap="square" rtlCol="0">
              <a:spAutoFit/>
            </a:bodyPr>
            <a:lstStyle/>
            <a:p>
              <a:r>
                <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19010005 – Trần Trung Chính</a:t>
              </a:r>
              <a:endParaRPr lang="en-U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solidFill>
                  <a:schemeClr val="bg1"/>
                </a:solidFill>
              </a:endParaRPr>
            </a:p>
          </p:txBody>
        </p:sp>
        <p:sp>
          <p:nvSpPr>
            <p:cNvPr id="10" name="TextBox 9">
              <a:extLst>
                <a:ext uri="{FF2B5EF4-FFF2-40B4-BE49-F238E27FC236}">
                  <a16:creationId xmlns:a16="http://schemas.microsoft.com/office/drawing/2014/main" id="{0F27C090-8436-4F73-A137-815418C027F8}"/>
                </a:ext>
              </a:extLst>
            </p:cNvPr>
            <p:cNvSpPr txBox="1"/>
            <p:nvPr/>
          </p:nvSpPr>
          <p:spPr>
            <a:xfrm>
              <a:off x="5754804" y="5649736"/>
              <a:ext cx="3839305" cy="400110"/>
            </a:xfrm>
            <a:prstGeom prst="rect">
              <a:avLst/>
            </a:prstGeom>
            <a:noFill/>
          </p:spPr>
          <p:txBody>
            <a:bodyPr wrap="square" rtlCol="0">
              <a:spAutoFit/>
            </a:bodyPr>
            <a:lstStyle/>
            <a:p>
              <a:r>
                <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19010019 – </a:t>
              </a:r>
              <a:r>
                <a:rPr lang="vi-V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Lưu</a:t>
              </a:r>
              <a:r>
                <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Minh</a:t>
              </a:r>
              <a:endParaRPr lang="vi-VN" sz="20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8" name="Picture 7">
            <a:extLst>
              <a:ext uri="{FF2B5EF4-FFF2-40B4-BE49-F238E27FC236}">
                <a16:creationId xmlns:a16="http://schemas.microsoft.com/office/drawing/2014/main" id="{5116903C-C492-49A3-9248-2A2F309435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2397" y="0"/>
            <a:ext cx="2632710" cy="1882764"/>
          </a:xfrm>
          <a:prstGeom prst="rect">
            <a:avLst/>
          </a:prstGeom>
        </p:spPr>
      </p:pic>
      <p:pic>
        <p:nvPicPr>
          <p:cNvPr id="13" name="Picture 12">
            <a:extLst>
              <a:ext uri="{FF2B5EF4-FFF2-40B4-BE49-F238E27FC236}">
                <a16:creationId xmlns:a16="http://schemas.microsoft.com/office/drawing/2014/main" id="{EE296981-75D3-4F95-A5EB-110C0DDBC5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8"/>
            <a:ext cx="2690949" cy="1899503"/>
          </a:xfrm>
          <a:prstGeom prst="rect">
            <a:avLst/>
          </a:prstGeom>
        </p:spPr>
      </p:pic>
      <p:sp>
        <p:nvSpPr>
          <p:cNvPr id="19" name="TextBox 18">
            <a:extLst>
              <a:ext uri="{FF2B5EF4-FFF2-40B4-BE49-F238E27FC236}">
                <a16:creationId xmlns:a16="http://schemas.microsoft.com/office/drawing/2014/main" id="{2E9AA980-EC48-46EC-85B9-8B92552D1370}"/>
              </a:ext>
            </a:extLst>
          </p:cNvPr>
          <p:cNvSpPr txBox="1"/>
          <p:nvPr/>
        </p:nvSpPr>
        <p:spPr>
          <a:xfrm>
            <a:off x="5665090" y="5994932"/>
            <a:ext cx="3235234" cy="400110"/>
          </a:xfrm>
          <a:prstGeom prst="rect">
            <a:avLst/>
          </a:prstGeom>
          <a:noFill/>
        </p:spPr>
        <p:txBody>
          <a:bodyPr wrap="square" rtlCol="0">
            <a:spAutoFit/>
          </a:bodyPr>
          <a:lstStyle/>
          <a:p>
            <a:r>
              <a:rPr lang="vi-VN" sz="2000" dirty="0">
                <a:solidFill>
                  <a:schemeClr val="bg1"/>
                </a:solidFill>
                <a:latin typeface="Times New Roman" panose="02020603050405020304" pitchFamily="18" charset="0"/>
                <a:cs typeface="Times New Roman" panose="02020603050405020304" pitchFamily="18" charset="0"/>
              </a:rPr>
              <a:t>19010020</a:t>
            </a:r>
            <a:r>
              <a:rPr lang="vi-VN" dirty="0"/>
              <a:t> </a:t>
            </a:r>
            <a:r>
              <a:rPr lang="en-US"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vi-VN"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Phạm Văn Minh</a:t>
            </a:r>
            <a:r>
              <a:rPr lang="vi-VN" dirty="0"/>
              <a:t> </a:t>
            </a:r>
            <a:endParaRPr lang="en-US" dirty="0"/>
          </a:p>
        </p:txBody>
      </p:sp>
    </p:spTree>
    <p:extLst>
      <p:ext uri="{BB962C8B-B14F-4D97-AF65-F5344CB8AC3E}">
        <p14:creationId xmlns:p14="http://schemas.microsoft.com/office/powerpoint/2010/main" val="25317124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4" name="TextBox 3">
            <a:extLst>
              <a:ext uri="{FF2B5EF4-FFF2-40B4-BE49-F238E27FC236}">
                <a16:creationId xmlns:a16="http://schemas.microsoft.com/office/drawing/2014/main" id="{BD716450-818C-46D8-8A50-70AB5ECFD49F}"/>
              </a:ext>
            </a:extLst>
          </p:cNvPr>
          <p:cNvSpPr txBox="1"/>
          <p:nvPr/>
        </p:nvSpPr>
        <p:spPr>
          <a:xfrm>
            <a:off x="1758643" y="845419"/>
            <a:ext cx="1516820" cy="400110"/>
          </a:xfrm>
          <a:prstGeom prst="rect">
            <a:avLst/>
          </a:prstGeom>
          <a:noFill/>
        </p:spPr>
        <p:txBody>
          <a:bodyPr wrap="square" rtlCol="0">
            <a:spAutoFit/>
          </a:bodyPr>
          <a:lstStyle/>
          <a:p>
            <a:r>
              <a:rPr lang="vi-VN" sz="2000" dirty="0">
                <a:solidFill>
                  <a:schemeClr val="bg1"/>
                </a:solidFill>
                <a:latin typeface="+mj-lt"/>
                <a:cs typeface="Times New Roman" panose="02020603050405020304" pitchFamily="18" charset="0"/>
              </a:rPr>
              <a:t>Lời nói đầu</a:t>
            </a:r>
            <a:endParaRPr lang="en-US" sz="2000" dirty="0">
              <a:solidFill>
                <a:schemeClr val="bg1"/>
              </a:solidFill>
              <a:latin typeface="+mj-lt"/>
              <a:cs typeface="Times New Roman" panose="02020603050405020304" pitchFamily="18" charset="0"/>
            </a:endParaRPr>
          </a:p>
        </p:txBody>
      </p:sp>
      <p:sp>
        <p:nvSpPr>
          <p:cNvPr id="5" name="TextBox 4">
            <a:extLst>
              <a:ext uri="{FF2B5EF4-FFF2-40B4-BE49-F238E27FC236}">
                <a16:creationId xmlns:a16="http://schemas.microsoft.com/office/drawing/2014/main" id="{3E971F6C-F688-4FD4-B2C8-3BBF93FC9EB3}"/>
              </a:ext>
            </a:extLst>
          </p:cNvPr>
          <p:cNvSpPr txBox="1"/>
          <p:nvPr/>
        </p:nvSpPr>
        <p:spPr>
          <a:xfrm>
            <a:off x="1231868" y="1543385"/>
            <a:ext cx="9728263" cy="4708981"/>
          </a:xfrm>
          <a:prstGeom prst="rect">
            <a:avLst/>
          </a:prstGeom>
          <a:noFill/>
        </p:spPr>
        <p:txBody>
          <a:bodyPr wrap="square" rtlCol="0">
            <a:spAutoFit/>
          </a:bodyPr>
          <a:lstStyle/>
          <a:p>
            <a:pPr algn="just"/>
            <a:r>
              <a:rPr lang="en-US" sz="2000" dirty="0" err="1">
                <a:solidFill>
                  <a:schemeClr val="bg1"/>
                </a:solidFill>
                <a:latin typeface="Times New Roman" panose="02020603050405020304" pitchFamily="18" charset="0"/>
                <a:cs typeface="Times New Roman" panose="02020603050405020304" pitchFamily="18" charset="0"/>
              </a:rPr>
              <a:t>Ngày</a:t>
            </a:r>
            <a:r>
              <a:rPr lang="en-US" sz="2000" dirty="0">
                <a:solidFill>
                  <a:schemeClr val="bg1"/>
                </a:solidFill>
                <a:latin typeface="Times New Roman" panose="02020603050405020304" pitchFamily="18" charset="0"/>
                <a:cs typeface="Times New Roman" panose="02020603050405020304" pitchFamily="18" charset="0"/>
              </a:rPr>
              <a:t> </a:t>
            </a:r>
            <a:r>
              <a:rPr lang="vi-VN" sz="2000" dirty="0">
                <a:solidFill>
                  <a:schemeClr val="bg1"/>
                </a:solidFill>
                <a:latin typeface="Times New Roman" panose="02020603050405020304" pitchFamily="18" charset="0"/>
                <a:cs typeface="Times New Roman" panose="02020603050405020304" pitchFamily="18" charset="0"/>
              </a:rPr>
              <a:t>nay,</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với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sự</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phát</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triển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như</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vũ</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bão</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của</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nghành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công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nghệ</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thông</a:t>
            </a:r>
            <a:r>
              <a:rPr lang="en-US" sz="2000" dirty="0">
                <a:solidFill>
                  <a:schemeClr val="bg1"/>
                </a:solidFill>
                <a:latin typeface="Times New Roman" panose="02020603050405020304" pitchFamily="18" charset="0"/>
                <a:cs typeface="Times New Roman" panose="02020603050405020304" pitchFamily="18" charset="0"/>
              </a:rPr>
              <a:t> tin </a:t>
            </a:r>
            <a:r>
              <a:rPr lang="en-US" sz="2000" dirty="0" err="1">
                <a:solidFill>
                  <a:schemeClr val="bg1"/>
                </a:solidFill>
                <a:latin typeface="Times New Roman" panose="02020603050405020304" pitchFamily="18" charset="0"/>
                <a:cs typeface="Times New Roman" panose="02020603050405020304" pitchFamily="18" charset="0"/>
              </a:rPr>
              <a:t>đã</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có</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rất</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nhiều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những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thành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tựu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trong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nhiều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nghành</a:t>
            </a:r>
            <a:r>
              <a:rPr lang="en-US" sz="2000" dirty="0">
                <a:solidFill>
                  <a:schemeClr val="bg1"/>
                </a:solidFill>
                <a:latin typeface="Times New Roman" panose="02020603050405020304" pitchFamily="18" charset="0"/>
                <a:cs typeface="Times New Roman" panose="02020603050405020304" pitchFamily="18" charset="0"/>
              </a:rPr>
              <a:t> khoa </a:t>
            </a:r>
            <a:r>
              <a:rPr lang="en-US" sz="2000" dirty="0" err="1">
                <a:solidFill>
                  <a:schemeClr val="bg1"/>
                </a:solidFill>
                <a:latin typeface="Times New Roman" panose="02020603050405020304" pitchFamily="18" charset="0"/>
                <a:cs typeface="Times New Roman" panose="02020603050405020304" pitchFamily="18" charset="0"/>
              </a:rPr>
              <a:t>học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cũng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như</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trong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cuộc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sống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Trong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công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việc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kinh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doanh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ngày</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càng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sôi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động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hiện</a:t>
            </a:r>
            <a:r>
              <a:rPr lang="en-US" sz="2000" dirty="0">
                <a:solidFill>
                  <a:schemeClr val="bg1"/>
                </a:solidFill>
                <a:latin typeface="Times New Roman" panose="02020603050405020304" pitchFamily="18" charset="0"/>
                <a:cs typeface="Times New Roman" panose="02020603050405020304" pitchFamily="18" charset="0"/>
              </a:rPr>
              <a:t> nay </a:t>
            </a:r>
            <a:r>
              <a:rPr lang="en-US" sz="2000" dirty="0" err="1">
                <a:solidFill>
                  <a:schemeClr val="bg1"/>
                </a:solidFill>
                <a:latin typeface="Times New Roman" panose="02020603050405020304" pitchFamily="18" charset="0"/>
                <a:cs typeface="Times New Roman" panose="02020603050405020304" pitchFamily="18" charset="0"/>
              </a:rPr>
              <a:t>việc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áp</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dụng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những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thành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tựu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của</a:t>
            </a:r>
            <a:r>
              <a:rPr lang="en-US" sz="2000" dirty="0">
                <a:solidFill>
                  <a:schemeClr val="bg1"/>
                </a:solidFill>
                <a:latin typeface="Times New Roman" panose="02020603050405020304" pitchFamily="18" charset="0"/>
                <a:cs typeface="Times New Roman" panose="02020603050405020304" pitchFamily="18" charset="0"/>
              </a:rPr>
              <a:t> tin </a:t>
            </a:r>
            <a:r>
              <a:rPr lang="en-US" sz="2000" dirty="0" err="1">
                <a:solidFill>
                  <a:schemeClr val="bg1"/>
                </a:solidFill>
                <a:latin typeface="Times New Roman" panose="02020603050405020304" pitchFamily="18" charset="0"/>
                <a:cs typeface="Times New Roman" panose="02020603050405020304" pitchFamily="18" charset="0"/>
              </a:rPr>
              <a:t>học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sẽ</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đem</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lại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cho</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những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nhà</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kinh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doanh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những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thuận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lợi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rất</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lớn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Trong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đó</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có</a:t>
            </a:r>
            <a:r>
              <a:rPr lang="vi-VN"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ngành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kinh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doanh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a:t>
            </a:r>
            <a:r>
              <a:rPr lang="vi-VN" sz="2000" dirty="0">
                <a:solidFill>
                  <a:schemeClr val="bg1"/>
                </a:solidFill>
                <a:latin typeface="Times New Roman" panose="02020603050405020304" pitchFamily="18" charset="0"/>
                <a:cs typeface="Times New Roman" panose="02020603050405020304" pitchFamily="18" charset="0"/>
              </a:rPr>
              <a:t>sạ</a:t>
            </a:r>
            <a:r>
              <a:rPr lang="en-US" sz="2000" dirty="0">
                <a:solidFill>
                  <a:schemeClr val="bg1"/>
                </a:solidFill>
                <a:latin typeface="Times New Roman" panose="02020603050405020304" pitchFamily="18" charset="0"/>
                <a:cs typeface="Times New Roman" panose="02020603050405020304" pitchFamily="18" charset="0"/>
              </a:rPr>
              <a:t>n. </a:t>
            </a:r>
            <a:r>
              <a:rPr lang="en-US" sz="2000" dirty="0" err="1">
                <a:solidFill>
                  <a:schemeClr val="bg1"/>
                </a:solidFill>
                <a:latin typeface="Times New Roman" panose="02020603050405020304" pitchFamily="18" charset="0"/>
                <a:cs typeface="Times New Roman" panose="02020603050405020304" pitchFamily="18" charset="0"/>
              </a:rPr>
              <a:t>Ngày</a:t>
            </a:r>
            <a:r>
              <a:rPr lang="en-US" sz="2000" dirty="0">
                <a:solidFill>
                  <a:schemeClr val="bg1"/>
                </a:solidFill>
                <a:latin typeface="Times New Roman" panose="02020603050405020304" pitchFamily="18" charset="0"/>
                <a:cs typeface="Times New Roman" panose="02020603050405020304" pitchFamily="18" charset="0"/>
              </a:rPr>
              <a:t> nay, </a:t>
            </a:r>
            <a:r>
              <a:rPr lang="en-US" sz="2000" dirty="0" err="1">
                <a:solidFill>
                  <a:schemeClr val="bg1"/>
                </a:solidFill>
                <a:latin typeface="Times New Roman" panose="02020603050405020304" pitchFamily="18" charset="0"/>
                <a:cs typeface="Times New Roman" panose="02020603050405020304" pitchFamily="18" charset="0"/>
              </a:rPr>
              <a:t>công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việc</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kinh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doanh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sạn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rất</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đa</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dạng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và</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có</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quy</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mô</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ngày</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càng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lớn</a:t>
            </a:r>
            <a:r>
              <a:rPr lang="en-US" sz="2000" dirty="0">
                <a:solidFill>
                  <a:schemeClr val="bg1"/>
                </a:solidFill>
                <a:latin typeface="Times New Roman" panose="02020603050405020304" pitchFamily="18" charset="0"/>
                <a:cs typeface="Times New Roman" panose="02020603050405020304" pitchFamily="18" charset="0"/>
              </a:rPr>
              <a:t>. </a:t>
            </a:r>
          </a:p>
          <a:p>
            <a:pPr algn="just"/>
            <a:endParaRPr lang="en-US" sz="2000" dirty="0">
              <a:solidFill>
                <a:schemeClr val="bg1"/>
              </a:solidFill>
              <a:latin typeface="Times New Roman" panose="02020603050405020304" pitchFamily="18" charset="0"/>
              <a:cs typeface="Times New Roman" panose="02020603050405020304" pitchFamily="18" charset="0"/>
            </a:endParaRPr>
          </a:p>
          <a:p>
            <a:pPr algn="just"/>
            <a:r>
              <a:rPr lang="vi-VN" sz="2000" dirty="0">
                <a:solidFill>
                  <a:schemeClr val="bg1"/>
                </a:solidFill>
                <a:latin typeface="Times New Roman" panose="02020603050405020304" pitchFamily="18" charset="0"/>
                <a:cs typeface="Times New Roman" panose="02020603050405020304" pitchFamily="18" charset="0"/>
              </a:rPr>
              <a:t>Trong khoảng thời gian học và tìm hiểu về môn lập trình hướng đối tượng , nhóm em đã được học và </a:t>
            </a:r>
            <a:r>
              <a:rPr lang="en-US" sz="2000" dirty="0">
                <a:solidFill>
                  <a:schemeClr val="bg1"/>
                </a:solidFill>
                <a:latin typeface="Times New Roman" panose="02020603050405020304" pitchFamily="18" charset="0"/>
                <a:cs typeface="Times New Roman" panose="02020603050405020304" pitchFamily="18" charset="0"/>
              </a:rPr>
              <a:t>t</a:t>
            </a:r>
            <a:r>
              <a:rPr lang="vi-VN" sz="2000" dirty="0">
                <a:solidFill>
                  <a:schemeClr val="bg1"/>
                </a:solidFill>
                <a:latin typeface="Times New Roman" panose="02020603050405020304" pitchFamily="18" charset="0"/>
                <a:cs typeface="Times New Roman" panose="02020603050405020304" pitchFamily="18" charset="0"/>
              </a:rPr>
              <a:t>rau dồi kiến thức rất nhiều . Và nhóm em đã cố gắng hết sức làm bài tập lớn này </a:t>
            </a:r>
            <a:r>
              <a:rPr lang="en-US" sz="2000" dirty="0">
                <a:solidFill>
                  <a:schemeClr val="bg1"/>
                </a:solidFill>
                <a:latin typeface="Times New Roman" panose="02020603050405020304" pitchFamily="18" charset="0"/>
                <a:cs typeface="Times New Roman" panose="02020603050405020304" pitchFamily="18" charset="0"/>
              </a:rPr>
              <a:t>.</a:t>
            </a:r>
          </a:p>
          <a:p>
            <a:pPr algn="just"/>
            <a:r>
              <a:rPr lang="vi-VN" sz="2000" dirty="0">
                <a:solidFill>
                  <a:schemeClr val="bg1"/>
                </a:solidFill>
                <a:latin typeface="Times New Roman" panose="02020603050405020304" pitchFamily="18" charset="0"/>
                <a:cs typeface="Times New Roman" panose="02020603050405020304" pitchFamily="18" charset="0"/>
              </a:rPr>
              <a:t>Sau khi tìm hiểu </a:t>
            </a:r>
            <a:r>
              <a:rPr lang="en-US" sz="2000" dirty="0">
                <a:solidFill>
                  <a:schemeClr val="bg1"/>
                </a:solidFill>
                <a:latin typeface="Times New Roman" panose="02020603050405020304" pitchFamily="18" charset="0"/>
                <a:cs typeface="Times New Roman" panose="02020603050405020304" pitchFamily="18" charset="0"/>
              </a:rPr>
              <a:t>c</a:t>
            </a:r>
            <a:r>
              <a:rPr lang="vi-VN" sz="2000" dirty="0">
                <a:solidFill>
                  <a:schemeClr val="bg1"/>
                </a:solidFill>
                <a:latin typeface="Times New Roman" panose="02020603050405020304" pitchFamily="18" charset="0"/>
                <a:cs typeface="Times New Roman" panose="02020603050405020304" pitchFamily="18" charset="0"/>
              </a:rPr>
              <a:t>ác đề tài mà thầy giao nhóm em đã thống nhất chọn ra đề tài Xây Dựng Quản Lí Hệ Thống Khách Sạn.</a:t>
            </a:r>
            <a:endParaRPr lang="en-US" sz="2000" dirty="0">
              <a:solidFill>
                <a:schemeClr val="bg1"/>
              </a:solidFill>
              <a:latin typeface="Times New Roman" panose="02020603050405020304" pitchFamily="18" charset="0"/>
              <a:cs typeface="Times New Roman" panose="02020603050405020304" pitchFamily="18" charset="0"/>
            </a:endParaRPr>
          </a:p>
          <a:p>
            <a:pPr algn="just"/>
            <a:endParaRPr lang="en-US" sz="2000" dirty="0">
              <a:solidFill>
                <a:schemeClr val="bg1"/>
              </a:solidFill>
              <a:latin typeface="Times New Roman" panose="02020603050405020304" pitchFamily="18" charset="0"/>
              <a:cs typeface="Times New Roman" panose="02020603050405020304" pitchFamily="18" charset="0"/>
            </a:endParaRPr>
          </a:p>
          <a:p>
            <a:pPr algn="just"/>
            <a:r>
              <a:rPr lang="vi-VN" sz="2000" dirty="0">
                <a:solidFill>
                  <a:schemeClr val="bg1"/>
                </a:solidFill>
                <a:latin typeface="Times New Roman" panose="02020603050405020304" pitchFamily="18" charset="0"/>
                <a:cs typeface="Times New Roman" panose="02020603050405020304" pitchFamily="18" charset="0"/>
              </a:rPr>
              <a:t>Đây là đề tài có thể nói phổ biến hiện nay hỗ trợ người sử dụng trong việc quản lí dữ liệu.</a:t>
            </a:r>
            <a:endParaRPr lang="en-US" sz="2000" dirty="0">
              <a:solidFill>
                <a:schemeClr val="bg1"/>
              </a:solidFill>
              <a:latin typeface="Times New Roman" panose="02020603050405020304" pitchFamily="18" charset="0"/>
              <a:cs typeface="Times New Roman" panose="02020603050405020304" pitchFamily="18" charset="0"/>
            </a:endParaRPr>
          </a:p>
          <a:p>
            <a:pPr algn="just"/>
            <a:r>
              <a:rPr lang="vi-VN" sz="2000" dirty="0">
                <a:solidFill>
                  <a:schemeClr val="bg1"/>
                </a:solidFill>
                <a:latin typeface="Times New Roman" panose="02020603050405020304" pitchFamily="18" charset="0"/>
                <a:cs typeface="Times New Roman" panose="02020603050405020304" pitchFamily="18" charset="0"/>
              </a:rPr>
              <a:t>Nhóm em xây dựng phần mềm đơn giản , dễ hiểu , linh hoạt với nhiều đối tượng sử dụng.</a:t>
            </a:r>
            <a:endParaRPr lang="en-US" sz="2000" dirty="0">
              <a:solidFill>
                <a:schemeClr val="bg1"/>
              </a:solidFill>
              <a:latin typeface="Times New Roman" panose="02020603050405020304" pitchFamily="18" charset="0"/>
              <a:cs typeface="Times New Roman" panose="02020603050405020304" pitchFamily="18" charset="0"/>
            </a:endParaRPr>
          </a:p>
          <a:p>
            <a:pPr algn="just"/>
            <a:endParaRPr lang="en-US" sz="2000" dirty="0">
              <a:solidFill>
                <a:schemeClr val="bg1"/>
              </a:solidFill>
              <a:latin typeface="Times New Roman" panose="02020603050405020304" pitchFamily="18" charset="0"/>
              <a:cs typeface="Times New Roman" panose="02020603050405020304" pitchFamily="18" charset="0"/>
            </a:endParaRPr>
          </a:p>
          <a:p>
            <a:pPr algn="just"/>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229857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2511187" y="1197199"/>
            <a:ext cx="10099344" cy="4832092"/>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lý</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mềm</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khách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sạn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bao</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gồm</a:t>
            </a:r>
            <a:r>
              <a:rPr lang="en-US" sz="2800" dirty="0">
                <a:solidFill>
                  <a:schemeClr val="bg1"/>
                </a:solidFill>
                <a:latin typeface="Times New Roman" panose="02020603050405020304" pitchFamily="18" charset="0"/>
                <a:cs typeface="Times New Roman" panose="02020603050405020304" pitchFamily="18" charset="0"/>
              </a:rPr>
              <a:t>:</a:t>
            </a:r>
          </a:p>
          <a:p>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1: </a:t>
            </a:r>
            <a:r>
              <a:rPr lang="en-US" sz="2800" dirty="0" err="1">
                <a:solidFill>
                  <a:schemeClr val="bg1"/>
                </a:solidFill>
                <a:latin typeface="Times New Roman" panose="02020603050405020304" pitchFamily="18" charset="0"/>
                <a:cs typeface="Times New Roman" panose="02020603050405020304" pitchFamily="18" charset="0"/>
              </a:rPr>
              <a:t>Mục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cần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đạt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được</a:t>
            </a:r>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2: </a:t>
            </a:r>
            <a:r>
              <a:rPr lang="en-US" sz="2800" dirty="0" err="1">
                <a:solidFill>
                  <a:schemeClr val="bg1"/>
                </a:solidFill>
                <a:latin typeface="Times New Roman" panose="02020603050405020304" pitchFamily="18" charset="0"/>
                <a:cs typeface="Times New Roman" panose="02020603050405020304" pitchFamily="18" charset="0"/>
              </a:rPr>
              <a:t>Cơ</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sở</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về</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lý</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khách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sạn</a:t>
            </a:r>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		2.1: </a:t>
            </a:r>
            <a:r>
              <a:rPr lang="en-US" sz="2800" dirty="0" err="1">
                <a:solidFill>
                  <a:schemeClr val="bg1"/>
                </a:solidFill>
                <a:latin typeface="Times New Roman" panose="02020603050405020304" pitchFamily="18" charset="0"/>
                <a:cs typeface="Times New Roman" panose="02020603050405020304" pitchFamily="18" charset="0"/>
              </a:rPr>
              <a:t>Datebase</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gồm</a:t>
            </a:r>
            <a:r>
              <a:rPr lang="en-US" sz="2800" dirty="0">
                <a:solidFill>
                  <a:schemeClr val="bg1"/>
                </a:solidFill>
                <a:latin typeface="Times New Roman" panose="02020603050405020304" pitchFamily="18" charset="0"/>
                <a:cs typeface="Times New Roman" panose="02020603050405020304" pitchFamily="18" charset="0"/>
              </a:rPr>
              <a:t>?</a:t>
            </a:r>
          </a:p>
          <a:p>
            <a:r>
              <a:rPr lang="en-US" sz="2800" dirty="0">
                <a:solidFill>
                  <a:schemeClr val="bg1"/>
                </a:solidFill>
                <a:latin typeface="Times New Roman" panose="02020603050405020304" pitchFamily="18" charset="0"/>
                <a:cs typeface="Times New Roman" panose="02020603050405020304" pitchFamily="18" charset="0"/>
              </a:rPr>
              <a:t>		2.2: </a:t>
            </a:r>
            <a:r>
              <a:rPr lang="en-US" sz="2800" dirty="0" err="1">
                <a:solidFill>
                  <a:schemeClr val="bg1"/>
                </a:solidFill>
                <a:latin typeface="Times New Roman" panose="02020603050405020304" pitchFamily="18" charset="0"/>
                <a:cs typeface="Times New Roman" panose="02020603050405020304" pitchFamily="18" charset="0"/>
              </a:rPr>
              <a:t>Quản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lý</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thông</a:t>
            </a:r>
            <a:r>
              <a:rPr lang="en-US" sz="2800" dirty="0">
                <a:solidFill>
                  <a:schemeClr val="bg1"/>
                </a:solidFill>
                <a:latin typeface="Times New Roman" panose="02020603050405020304" pitchFamily="18" charset="0"/>
                <a:cs typeface="Times New Roman" panose="02020603050405020304" pitchFamily="18" charset="0"/>
              </a:rPr>
              <a:t> tin.</a:t>
            </a:r>
          </a:p>
          <a:p>
            <a:r>
              <a:rPr lang="en-US" sz="2800" dirty="0">
                <a:solidFill>
                  <a:schemeClr val="bg1"/>
                </a:solidFill>
                <a:latin typeface="Times New Roman" panose="02020603050405020304" pitchFamily="18" charset="0"/>
                <a:cs typeface="Times New Roman" panose="02020603050405020304" pitchFamily="18" charset="0"/>
              </a:rPr>
              <a:t>		2.3: </a:t>
            </a:r>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luận</a:t>
            </a:r>
            <a:r>
              <a:rPr lang="en-US" sz="2800" dirty="0">
                <a:solidFill>
                  <a:schemeClr val="bg1"/>
                </a:solidFill>
                <a:latin typeface="Times New Roman" panose="02020603050405020304" pitchFamily="18" charset="0"/>
                <a:cs typeface="Times New Roman" panose="02020603050405020304" pitchFamily="18" charset="0"/>
              </a:rPr>
              <a:t>.</a:t>
            </a:r>
          </a:p>
          <a:p>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3: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tích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và</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thiết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kế</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hệ</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thống</a:t>
            </a:r>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		3.1: </a:t>
            </a:r>
            <a:r>
              <a:rPr lang="en-US" sz="2800" dirty="0" err="1">
                <a:solidFill>
                  <a:schemeClr val="bg1"/>
                </a:solidFill>
                <a:latin typeface="Times New Roman" panose="02020603050405020304" pitchFamily="18" charset="0"/>
                <a:cs typeface="Times New Roman" panose="02020603050405020304" pitchFamily="18" charset="0"/>
              </a:rPr>
              <a:t>Yêu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cầu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chức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năng</a:t>
            </a:r>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a:solidFill>
                  <a:schemeClr val="bg1"/>
                </a:solidFill>
                <a:latin typeface="Times New Roman" panose="02020603050405020304" pitchFamily="18" charset="0"/>
                <a:cs typeface="Times New Roman" panose="02020603050405020304" pitchFamily="18" charset="0"/>
              </a:rPr>
              <a:t>		3.2: </a:t>
            </a:r>
            <a:r>
              <a:rPr lang="en-US" sz="2800" dirty="0" err="1">
                <a:solidFill>
                  <a:schemeClr val="bg1"/>
                </a:solidFill>
                <a:latin typeface="Times New Roman" panose="02020603050405020304" pitchFamily="18" charset="0"/>
                <a:cs typeface="Times New Roman" panose="02020603050405020304" pitchFamily="18" charset="0"/>
              </a:rPr>
              <a:t>Biểu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rã</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hệ</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thống</a:t>
            </a:r>
            <a:r>
              <a:rPr lang="en-US" sz="2800" dirty="0">
                <a:solidFill>
                  <a:schemeClr val="bg1"/>
                </a:solidFill>
                <a:latin typeface="Times New Roman" panose="02020603050405020304" pitchFamily="18" charset="0"/>
                <a:cs typeface="Times New Roman" panose="02020603050405020304" pitchFamily="18" charset="0"/>
              </a:rPr>
              <a:t>.</a:t>
            </a:r>
          </a:p>
          <a:p>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4: </a:t>
            </a:r>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r>
              <a:rPr lang="en-US" sz="2800" dirty="0">
                <a:solidFill>
                  <a:schemeClr val="bg1"/>
                </a:solidFill>
                <a:latin typeface="Times New Roman" panose="02020603050405020304" pitchFamily="18" charset="0"/>
                <a:cs typeface="Times New Roman" panose="02020603050405020304" pitchFamily="18" charset="0"/>
              </a:rPr>
              <a:t>.</a:t>
            </a:r>
          </a:p>
        </p:txBody>
      </p:sp>
      <p:grpSp>
        <p:nvGrpSpPr>
          <p:cNvPr id="6" name="Group 5"/>
          <p:cNvGrpSpPr/>
          <p:nvPr/>
        </p:nvGrpSpPr>
        <p:grpSpPr>
          <a:xfrm>
            <a:off x="736978" y="272955"/>
            <a:ext cx="4926843" cy="2374714"/>
            <a:chOff x="736978" y="272955"/>
            <a:chExt cx="4926843" cy="2374714"/>
          </a:xfrm>
        </p:grpSpPr>
        <p:sp>
          <p:nvSpPr>
            <p:cNvPr id="4" name="Rectangle 3"/>
            <p:cNvSpPr/>
            <p:nvPr/>
          </p:nvSpPr>
          <p:spPr>
            <a:xfrm>
              <a:off x="736979" y="272955"/>
              <a:ext cx="4926842" cy="9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5400000">
              <a:off x="-402610" y="1412545"/>
              <a:ext cx="2374712" cy="9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rot="10800000">
            <a:off x="6867097" y="4110251"/>
            <a:ext cx="4926843" cy="2374714"/>
            <a:chOff x="736978" y="272955"/>
            <a:chExt cx="4926843" cy="2374714"/>
          </a:xfrm>
        </p:grpSpPr>
        <p:sp>
          <p:nvSpPr>
            <p:cNvPr id="8" name="Rectangle 7"/>
            <p:cNvSpPr/>
            <p:nvPr/>
          </p:nvSpPr>
          <p:spPr>
            <a:xfrm>
              <a:off x="736979" y="272955"/>
              <a:ext cx="4926842" cy="9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a:off x="-402610" y="1412545"/>
              <a:ext cx="2374712" cy="9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F61CC927-7157-487D-9792-4808614D2ADB}"/>
              </a:ext>
            </a:extLst>
          </p:cNvPr>
          <p:cNvPicPr>
            <a:picLocks noChangeAspect="1"/>
          </p:cNvPicPr>
          <p:nvPr/>
        </p:nvPicPr>
        <p:blipFill>
          <a:blip r:embed="rId2"/>
          <a:stretch>
            <a:fillRect/>
          </a:stretch>
        </p:blipFill>
        <p:spPr>
          <a:xfrm>
            <a:off x="722778" y="397884"/>
            <a:ext cx="2477622" cy="2477622"/>
          </a:xfrm>
          <a:prstGeom prst="rect">
            <a:avLst/>
          </a:prstGeom>
        </p:spPr>
      </p:pic>
    </p:spTree>
    <p:extLst>
      <p:ext uri="{BB962C8B-B14F-4D97-AF65-F5344CB8AC3E}">
        <p14:creationId xmlns:p14="http://schemas.microsoft.com/office/powerpoint/2010/main" val="20280132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68238" y="552704"/>
            <a:ext cx="1310185" cy="461665"/>
          </a:xfrm>
          <a:prstGeom prst="rect">
            <a:avLst/>
          </a:prstGeom>
          <a:noFill/>
        </p:spPr>
        <p:txBody>
          <a:bodyPr wrap="square" rtlCol="0">
            <a:spAutoFit/>
          </a:bodyPr>
          <a:lstStyle/>
          <a:p>
            <a:pPr algn="ctr"/>
            <a:r>
              <a:rPr lang="en-US" sz="2400" dirty="0">
                <a:solidFill>
                  <a:schemeClr val="bg1"/>
                </a:solidFill>
                <a:latin typeface="Times New Roman" panose="02020603050405020304" pitchFamily="18" charset="0"/>
                <a:cs typeface="Times New Roman" panose="02020603050405020304" pitchFamily="18" charset="0"/>
              </a:rPr>
              <a:t>PHẦN 1</a:t>
            </a:r>
          </a:p>
        </p:txBody>
      </p:sp>
      <p:sp>
        <p:nvSpPr>
          <p:cNvPr id="6" name="Rectangle 5"/>
          <p:cNvSpPr/>
          <p:nvPr/>
        </p:nvSpPr>
        <p:spPr>
          <a:xfrm>
            <a:off x="3011606" y="229593"/>
            <a:ext cx="6168788" cy="1107886"/>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212608" y="491149"/>
            <a:ext cx="4967786" cy="523220"/>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Mục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Cần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Đạt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Được</a:t>
            </a:r>
            <a:endParaRPr lang="en-US" sz="2800" dirty="0">
              <a:solidFill>
                <a:schemeClr val="bg1"/>
              </a:solidFill>
              <a:latin typeface="Times New Roman" panose="02020603050405020304" pitchFamily="18" charset="0"/>
              <a:cs typeface="Times New Roman" panose="02020603050405020304" pitchFamily="18" charset="0"/>
            </a:endParaRPr>
          </a:p>
        </p:txBody>
      </p:sp>
      <p:grpSp>
        <p:nvGrpSpPr>
          <p:cNvPr id="14" name="Group 13"/>
          <p:cNvGrpSpPr/>
          <p:nvPr/>
        </p:nvGrpSpPr>
        <p:grpSpPr>
          <a:xfrm>
            <a:off x="2171132" y="2180228"/>
            <a:ext cx="2674961" cy="3835021"/>
            <a:chOff x="1842447" y="2135873"/>
            <a:chExt cx="2674961" cy="3835021"/>
          </a:xfrm>
        </p:grpSpPr>
        <p:sp>
          <p:nvSpPr>
            <p:cNvPr id="9" name="Vertical Scroll 8"/>
            <p:cNvSpPr/>
            <p:nvPr/>
          </p:nvSpPr>
          <p:spPr>
            <a:xfrm>
              <a:off x="1842447" y="2135873"/>
              <a:ext cx="2674961" cy="3835021"/>
            </a:xfrm>
            <a:prstGeom prst="verticalScroll">
              <a:avLst/>
            </a:prstGeom>
            <a:solidFill>
              <a:srgbClr val="C55A1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242782" y="2985892"/>
              <a:ext cx="1874292" cy="2862322"/>
            </a:xfrm>
            <a:prstGeom prst="rect">
              <a:avLst/>
            </a:prstGeom>
            <a:noFill/>
          </p:spPr>
          <p:txBody>
            <a:bodyPr wrap="square" rtlCol="0">
              <a:spAutoFit/>
            </a:bodyPr>
            <a:lstStyle/>
            <a:p>
              <a:pPr algn="just"/>
              <a:r>
                <a:rPr lang="vi-VN" dirty="0">
                  <a:solidFill>
                    <a:schemeClr val="bg1"/>
                  </a:solidFill>
                </a:rPr>
                <a:t>Cho phép nhân viên quản lí và theo dõi thông tin từng khách hàng ,</a:t>
              </a:r>
              <a:r>
                <a:rPr lang="en-US" dirty="0">
                  <a:solidFill>
                    <a:schemeClr val="bg1"/>
                  </a:solidFill>
                </a:rPr>
                <a:t>P</a:t>
              </a:r>
              <a:r>
                <a:rPr lang="vi-VN" dirty="0">
                  <a:solidFill>
                    <a:schemeClr val="bg1"/>
                  </a:solidFill>
                </a:rPr>
                <a:t>hòng ốc một cách chính xác. Tra cứu, thống kê kết quả,...</a:t>
              </a:r>
              <a:endParaRPr lang="en-US" dirty="0">
                <a:solidFill>
                  <a:schemeClr val="bg1"/>
                </a:solidFill>
              </a:endParaRPr>
            </a:p>
            <a:p>
              <a:pPr algn="just"/>
              <a:endParaRPr lang="en-US" dirty="0">
                <a:solidFill>
                  <a:schemeClr val="bg1"/>
                </a:solidFill>
              </a:endParaRPr>
            </a:p>
          </p:txBody>
        </p:sp>
      </p:grpSp>
      <p:grpSp>
        <p:nvGrpSpPr>
          <p:cNvPr id="15" name="Group 14"/>
          <p:cNvGrpSpPr/>
          <p:nvPr/>
        </p:nvGrpSpPr>
        <p:grpSpPr>
          <a:xfrm>
            <a:off x="7017225" y="2180228"/>
            <a:ext cx="2674961" cy="3835021"/>
            <a:chOff x="7017224" y="2180229"/>
            <a:chExt cx="2674961" cy="3835021"/>
          </a:xfrm>
        </p:grpSpPr>
        <p:sp>
          <p:nvSpPr>
            <p:cNvPr id="12" name="Vertical Scroll 11"/>
            <p:cNvSpPr/>
            <p:nvPr/>
          </p:nvSpPr>
          <p:spPr>
            <a:xfrm>
              <a:off x="7017224" y="2180229"/>
              <a:ext cx="2674961" cy="3835021"/>
            </a:xfrm>
            <a:prstGeom prst="verticalScroll">
              <a:avLst/>
            </a:prstGeom>
            <a:solidFill>
              <a:srgbClr val="C55A1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7667766" y="3194598"/>
              <a:ext cx="1373875" cy="2123658"/>
            </a:xfrm>
            <a:prstGeom prst="rect">
              <a:avLst/>
            </a:prstGeom>
            <a:noFill/>
          </p:spPr>
          <p:txBody>
            <a:bodyPr wrap="square" rtlCol="0">
              <a:spAutoFit/>
            </a:bodyPr>
            <a:lstStyle/>
            <a:p>
              <a:pPr algn="just"/>
              <a:r>
                <a:rPr lang="vi-VN" sz="2200" dirty="0">
                  <a:solidFill>
                    <a:schemeClr val="bg1"/>
                  </a:solidFill>
                  <a:latin typeface="Times New Roman" panose="02020603050405020304" pitchFamily="18" charset="0"/>
                  <a:cs typeface="Times New Roman" panose="02020603050405020304" pitchFamily="18" charset="0"/>
                </a:rPr>
                <a:t>Đảm bảo cơ sở dữ liệu bảo mật và có độ tin cậy cao</a:t>
              </a:r>
              <a:endParaRPr lang="en-US" sz="2200" dirty="0">
                <a:solidFill>
                  <a:schemeClr val="bg1"/>
                </a:solidFill>
                <a:latin typeface="Times New Roman" panose="02020603050405020304" pitchFamily="18" charset="0"/>
                <a:cs typeface="Times New Roman" panose="02020603050405020304" pitchFamily="18" charset="0"/>
              </a:endParaRPr>
            </a:p>
          </p:txBody>
        </p:sp>
      </p:grpSp>
      <p:pic>
        <p:nvPicPr>
          <p:cNvPr id="16" name="Picture 15">
            <a:extLst>
              <a:ext uri="{FF2B5EF4-FFF2-40B4-BE49-F238E27FC236}">
                <a16:creationId xmlns:a16="http://schemas.microsoft.com/office/drawing/2014/main" id="{CC664FA7-B1DD-485A-B18A-6BC9BB792600}"/>
              </a:ext>
            </a:extLst>
          </p:cNvPr>
          <p:cNvPicPr>
            <a:picLocks noChangeAspect="1"/>
          </p:cNvPicPr>
          <p:nvPr/>
        </p:nvPicPr>
        <p:blipFill>
          <a:blip r:embed="rId2"/>
          <a:stretch>
            <a:fillRect/>
          </a:stretch>
        </p:blipFill>
        <p:spPr>
          <a:xfrm>
            <a:off x="10381396" y="211575"/>
            <a:ext cx="1592826" cy="1341837"/>
          </a:xfrm>
          <a:prstGeom prst="rect">
            <a:avLst/>
          </a:prstGeom>
        </p:spPr>
      </p:pic>
    </p:spTree>
    <p:extLst>
      <p:ext uri="{BB962C8B-B14F-4D97-AF65-F5344CB8AC3E}">
        <p14:creationId xmlns:p14="http://schemas.microsoft.com/office/powerpoint/2010/main" val="171590751"/>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2</a:t>
            </a:r>
          </a:p>
        </p:txBody>
      </p:sp>
      <p:sp>
        <p:nvSpPr>
          <p:cNvPr id="6" name="Rectangle 5"/>
          <p:cNvSpPr/>
          <p:nvPr/>
        </p:nvSpPr>
        <p:spPr>
          <a:xfrm>
            <a:off x="2329217" y="350006"/>
            <a:ext cx="7533565" cy="110788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916908" y="636840"/>
            <a:ext cx="4831308" cy="523220"/>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Cơ</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Sở</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Về</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Lý</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Khách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Sạn</a:t>
            </a:r>
            <a:endParaRPr lang="en-US" sz="2800" dirty="0">
              <a:solidFill>
                <a:schemeClr val="bg1"/>
              </a:solidFill>
              <a:latin typeface="Times New Roman" panose="02020603050405020304" pitchFamily="18" charset="0"/>
              <a:cs typeface="Times New Roman" panose="02020603050405020304" pitchFamily="18" charset="0"/>
            </a:endParaRPr>
          </a:p>
        </p:txBody>
      </p:sp>
      <p:grpSp>
        <p:nvGrpSpPr>
          <p:cNvPr id="12" name="Group 11"/>
          <p:cNvGrpSpPr/>
          <p:nvPr/>
        </p:nvGrpSpPr>
        <p:grpSpPr>
          <a:xfrm>
            <a:off x="2329217" y="1899892"/>
            <a:ext cx="8366077" cy="3785652"/>
            <a:chOff x="1637731" y="2292824"/>
            <a:chExt cx="8366077" cy="3785652"/>
          </a:xfrm>
        </p:grpSpPr>
        <p:sp>
          <p:nvSpPr>
            <p:cNvPr id="8" name="TextBox 7"/>
            <p:cNvSpPr txBox="1"/>
            <p:nvPr/>
          </p:nvSpPr>
          <p:spPr>
            <a:xfrm>
              <a:off x="1637731" y="2292824"/>
              <a:ext cx="8225051" cy="3785652"/>
            </a:xfrm>
            <a:prstGeom prst="rect">
              <a:avLst/>
            </a:prstGeom>
            <a:noFill/>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2.1: Database </a:t>
              </a:r>
              <a:r>
                <a:rPr lang="en-US" sz="2000" dirty="0" err="1">
                  <a:solidFill>
                    <a:schemeClr val="bg1"/>
                  </a:solidFill>
                  <a:latin typeface="Times New Roman" panose="02020603050405020304" pitchFamily="18" charset="0"/>
                  <a:cs typeface="Times New Roman" panose="02020603050405020304" pitchFamily="18" charset="0"/>
                </a:rPr>
                <a:t>gồm</a:t>
              </a:r>
              <a:r>
                <a:rPr lang="en-US" sz="2000" dirty="0">
                  <a:solidFill>
                    <a:schemeClr val="bg1"/>
                  </a:solidFill>
                  <a:latin typeface="Times New Roman" panose="02020603050405020304" pitchFamily="18" charset="0"/>
                  <a:cs typeface="Times New Roman" panose="02020603050405020304" pitchFamily="18" charset="0"/>
                </a:rPr>
                <a:t>:</a:t>
              </a:r>
            </a:p>
            <a:p>
              <a:r>
                <a:rPr lang="en-US" sz="2000" dirty="0">
                  <a:solidFill>
                    <a:schemeClr val="bg1"/>
                  </a:solidFill>
                  <a:latin typeface="Times New Roman" panose="02020603050405020304" pitchFamily="18" charset="0"/>
                  <a:cs typeface="Times New Roman" panose="02020603050405020304" pitchFamily="18" charset="0"/>
                </a:rPr>
                <a:t>	</a:t>
              </a:r>
              <a:r>
                <a:rPr lang="vi-VN" sz="2000" dirty="0">
                  <a:solidFill>
                    <a:schemeClr val="bg1"/>
                  </a:solidFill>
                  <a:latin typeface="Times New Roman" panose="02020603050405020304" pitchFamily="18" charset="0"/>
                  <a:cs typeface="Times New Roman" panose="02020603050405020304" pitchFamily="18" charset="0"/>
                </a:rPr>
                <a:t>T</a:t>
              </a:r>
              <a:r>
                <a:rPr lang="en-US" sz="2000" dirty="0" err="1">
                  <a:solidFill>
                    <a:schemeClr val="bg1"/>
                  </a:solidFill>
                  <a:latin typeface="Times New Roman" panose="02020603050405020304" pitchFamily="18" charset="0"/>
                  <a:cs typeface="Times New Roman" panose="02020603050405020304" pitchFamily="18" charset="0"/>
                </a:rPr>
                <a:t>hông</a:t>
              </a:r>
              <a:r>
                <a:rPr lang="en-US" sz="2000" dirty="0">
                  <a:solidFill>
                    <a:schemeClr val="bg1"/>
                  </a:solidFill>
                  <a:latin typeface="Times New Roman" panose="02020603050405020304" pitchFamily="18" charset="0"/>
                  <a:cs typeface="Times New Roman" panose="02020603050405020304" pitchFamily="18" charset="0"/>
                </a:rPr>
                <a:t> tin, </a:t>
              </a:r>
              <a:r>
                <a:rPr lang="en-US" sz="2000" dirty="0" err="1">
                  <a:solidFill>
                    <a:schemeClr val="bg1"/>
                  </a:solidFill>
                  <a:latin typeface="Times New Roman" panose="02020603050405020304" pitchFamily="18" charset="0"/>
                  <a:cs typeface="Times New Roman" panose="02020603050405020304" pitchFamily="18" charset="0"/>
                </a:rPr>
                <a:t>tình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trạng</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hiện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tại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của</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sạn</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yêu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cầu</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của</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hang </a:t>
              </a:r>
              <a:r>
                <a:rPr lang="en-US" sz="2000" dirty="0" err="1">
                  <a:solidFill>
                    <a:schemeClr val="bg1"/>
                  </a:solidFill>
                  <a:latin typeface="Times New Roman" panose="02020603050405020304" pitchFamily="18" charset="0"/>
                  <a:cs typeface="Times New Roman" panose="02020603050405020304" pitchFamily="18" charset="0"/>
                </a:rPr>
                <a:t>khi</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đặt</a:t>
              </a:r>
              <a:r>
                <a:rPr lang="en-US" sz="2000" dirty="0">
                  <a:solidFill>
                    <a:schemeClr val="bg1"/>
                  </a:solidFill>
                  <a:latin typeface="Times New Roman" panose="02020603050405020304" pitchFamily="18" charset="0"/>
                  <a:cs typeface="Times New Roman" panose="02020603050405020304" pitchFamily="18" charset="0"/>
                </a:rPr>
                <a:t> </a:t>
              </a:r>
              <a:r>
                <a:rPr lang="vi-VN" sz="2000" dirty="0">
                  <a:solidFill>
                    <a:schemeClr val="bg1"/>
                  </a:solidFill>
                  <a:latin typeface="Times New Roman" panose="02020603050405020304" pitchFamily="18" charset="0"/>
                  <a:cs typeface="Times New Roman" panose="02020603050405020304" pitchFamily="18" charset="0"/>
                </a:rPr>
                <a:t>phòng.</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2.2: </a:t>
              </a:r>
              <a:r>
                <a:rPr lang="en-US" sz="2000" dirty="0" err="1">
                  <a:solidFill>
                    <a:schemeClr val="bg1"/>
                  </a:solidFill>
                  <a:latin typeface="Times New Roman" panose="02020603050405020304" pitchFamily="18" charset="0"/>
                  <a:cs typeface="Times New Roman" panose="02020603050405020304" pitchFamily="18" charset="0"/>
                </a:rPr>
                <a:t>Quản</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lý</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thông</a:t>
              </a:r>
              <a:r>
                <a:rPr lang="en-US" sz="2000" dirty="0">
                  <a:solidFill>
                    <a:schemeClr val="bg1"/>
                  </a:solidFill>
                  <a:latin typeface="Times New Roman" panose="02020603050405020304" pitchFamily="18" charset="0"/>
                  <a:cs typeface="Times New Roman" panose="02020603050405020304" pitchFamily="18" charset="0"/>
                </a:rPr>
                <a:t> tin</a:t>
              </a:r>
            </a:p>
            <a:p>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hàng</a:t>
              </a:r>
              <a:r>
                <a:rPr lang="en-US" sz="2000" dirty="0">
                  <a:solidFill>
                    <a:schemeClr val="bg1"/>
                  </a:solidFill>
                  <a:latin typeface="Times New Roman" panose="02020603050405020304" pitchFamily="18" charset="0"/>
                  <a:cs typeface="Times New Roman" panose="02020603050405020304" pitchFamily="18" charset="0"/>
                </a:rPr>
                <a:t>: </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Khách</a:t>
              </a:r>
              <a:r>
                <a:rPr lang="en-US"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sạn</a:t>
              </a:r>
              <a:r>
                <a:rPr lang="en-US" sz="2000" dirty="0">
                  <a:solidFill>
                    <a:schemeClr val="bg1"/>
                  </a:solidFill>
                  <a:latin typeface="Times New Roman" panose="02020603050405020304" pitchFamily="18" charset="0"/>
                  <a:cs typeface="Times New Roman" panose="02020603050405020304" pitchFamily="18" charset="0"/>
                </a:rPr>
                <a:t> :</a:t>
              </a:r>
            </a:p>
            <a:p>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4180763" y="3616263"/>
              <a:ext cx="5823045" cy="646331"/>
            </a:xfrm>
            <a:prstGeom prst="rect">
              <a:avLst/>
            </a:prstGeom>
            <a:noFill/>
          </p:spPr>
          <p:txBody>
            <a:bodyPr wrap="square" rtlCol="0">
              <a:spAutoFit/>
            </a:bodyPr>
            <a:lstStyle/>
            <a:p>
              <a:pPr marL="285750" indent="-285750">
                <a:buFont typeface="Wingdings" panose="05000000000000000000" pitchFamily="2" charset="2"/>
                <a:buChar char="q"/>
              </a:pPr>
              <a:r>
                <a:rPr lang="en-US" dirty="0" err="1">
                  <a:solidFill>
                    <a:schemeClr val="bg1"/>
                  </a:solidFill>
                </a:rPr>
                <a:t>Thông</a:t>
              </a:r>
              <a:r>
                <a:rPr lang="en-US" dirty="0">
                  <a:solidFill>
                    <a:schemeClr val="bg1"/>
                  </a:solidFill>
                </a:rPr>
                <a:t> tin </a:t>
              </a:r>
              <a:r>
                <a:rPr lang="en-US" dirty="0" err="1">
                  <a:solidFill>
                    <a:schemeClr val="bg1"/>
                  </a:solidFill>
                </a:rPr>
                <a:t>khách</a:t>
              </a:r>
              <a:r>
                <a:rPr lang="en-US" dirty="0">
                  <a:solidFill>
                    <a:schemeClr val="bg1"/>
                  </a:solidFill>
                </a:rPr>
                <a:t> </a:t>
              </a:r>
              <a:r>
                <a:rPr lang="en-US" dirty="0" err="1">
                  <a:solidFill>
                    <a:schemeClr val="bg1"/>
                  </a:solidFill>
                </a:rPr>
                <a:t>hàng</a:t>
              </a:r>
              <a:r>
                <a:rPr lang="en-US" dirty="0">
                  <a:solidFill>
                    <a:schemeClr val="bg1"/>
                  </a:solidFill>
                </a:rPr>
                <a:t>(</a:t>
              </a:r>
              <a:r>
                <a:rPr lang="en-US" dirty="0" err="1">
                  <a:solidFill>
                    <a:schemeClr val="bg1"/>
                  </a:solidFill>
                </a:rPr>
                <a:t>số</a:t>
              </a:r>
              <a:r>
                <a:rPr lang="en-US" dirty="0">
                  <a:solidFill>
                    <a:schemeClr val="bg1"/>
                  </a:solidFill>
                </a:rPr>
                <a:t> </a:t>
              </a:r>
              <a:r>
                <a:rPr lang="en-US" dirty="0" err="1">
                  <a:solidFill>
                    <a:schemeClr val="bg1"/>
                  </a:solidFill>
                </a:rPr>
                <a:t>điện</a:t>
              </a:r>
              <a:r>
                <a:rPr lang="en-US" dirty="0">
                  <a:solidFill>
                    <a:schemeClr val="bg1"/>
                  </a:solidFill>
                </a:rPr>
                <a:t> </a:t>
              </a:r>
              <a:r>
                <a:rPr lang="en-US" dirty="0" err="1">
                  <a:solidFill>
                    <a:schemeClr val="bg1"/>
                  </a:solidFill>
                </a:rPr>
                <a:t>thoại</a:t>
              </a:r>
              <a:r>
                <a:rPr lang="en-US" dirty="0">
                  <a:solidFill>
                    <a:schemeClr val="bg1"/>
                  </a:solidFill>
                </a:rPr>
                <a:t>, </a:t>
              </a:r>
              <a:r>
                <a:rPr lang="en-US" dirty="0" err="1">
                  <a:solidFill>
                    <a:schemeClr val="bg1"/>
                  </a:solidFill>
                </a:rPr>
                <a:t>họ</a:t>
              </a:r>
              <a:r>
                <a:rPr lang="en-US" dirty="0">
                  <a:solidFill>
                    <a:schemeClr val="bg1"/>
                  </a:solidFill>
                </a:rPr>
                <a:t> </a:t>
              </a:r>
              <a:r>
                <a:rPr lang="en-US" dirty="0" err="1">
                  <a:solidFill>
                    <a:schemeClr val="bg1"/>
                  </a:solidFill>
                </a:rPr>
                <a:t>tên</a:t>
              </a:r>
              <a:r>
                <a:rPr lang="en-US" dirty="0">
                  <a:solidFill>
                    <a:schemeClr val="bg1"/>
                  </a:solidFill>
                </a:rPr>
                <a:t>, </a:t>
              </a:r>
              <a:r>
                <a:rPr lang="en-US" dirty="0" err="1">
                  <a:solidFill>
                    <a:schemeClr val="bg1"/>
                  </a:solidFill>
                </a:rPr>
                <a:t>quê</a:t>
              </a:r>
              <a:r>
                <a:rPr lang="en-US" dirty="0">
                  <a:solidFill>
                    <a:schemeClr val="bg1"/>
                  </a:solidFill>
                </a:rPr>
                <a:t> </a:t>
              </a:r>
              <a:r>
                <a:rPr lang="en-US" dirty="0" err="1">
                  <a:solidFill>
                    <a:schemeClr val="bg1"/>
                  </a:solidFill>
                </a:rPr>
                <a:t>quán</a:t>
              </a:r>
              <a:r>
                <a:rPr lang="en-US" dirty="0">
                  <a:solidFill>
                    <a:schemeClr val="bg1"/>
                  </a:solidFill>
                </a:rPr>
                <a:t>,…)</a:t>
              </a:r>
            </a:p>
            <a:p>
              <a:endParaRPr lang="en-US" dirty="0"/>
            </a:p>
          </p:txBody>
        </p:sp>
        <p:sp>
          <p:nvSpPr>
            <p:cNvPr id="10" name="TextBox 9"/>
            <p:cNvSpPr txBox="1"/>
            <p:nvPr/>
          </p:nvSpPr>
          <p:spPr>
            <a:xfrm>
              <a:off x="4217159" y="4209028"/>
              <a:ext cx="5281682" cy="1754326"/>
            </a:xfrm>
            <a:prstGeom prst="rect">
              <a:avLst/>
            </a:prstGeom>
            <a:noFill/>
          </p:spPr>
          <p:txBody>
            <a:bodyPr wrap="square" rtlCol="0">
              <a:spAutoFit/>
            </a:bodyPr>
            <a:lstStyle/>
            <a:p>
              <a:pPr marL="285750" indent="-285750">
                <a:buFont typeface="Wingdings" panose="05000000000000000000" pitchFamily="2" charset="2"/>
                <a:buChar char="q"/>
              </a:pPr>
              <a:r>
                <a:rPr lang="en-US" dirty="0" err="1">
                  <a:solidFill>
                    <a:schemeClr val="bg1"/>
                  </a:solidFill>
                </a:rPr>
                <a:t>Tổng</a:t>
              </a:r>
              <a:r>
                <a:rPr lang="en-US" dirty="0">
                  <a:solidFill>
                    <a:schemeClr val="bg1"/>
                  </a:solidFill>
                </a:rPr>
                <a:t> </a:t>
              </a:r>
              <a:r>
                <a:rPr lang="en-US" dirty="0" err="1">
                  <a:solidFill>
                    <a:schemeClr val="bg1"/>
                  </a:solidFill>
                </a:rPr>
                <a:t>số</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hàng</a:t>
              </a:r>
              <a:r>
                <a:rPr lang="en-US" dirty="0">
                  <a:solidFill>
                    <a:schemeClr val="bg1"/>
                  </a:solidFill>
                </a:rPr>
                <a:t> </a:t>
              </a:r>
              <a:r>
                <a:rPr lang="en-US" dirty="0" err="1">
                  <a:solidFill>
                    <a:schemeClr val="bg1"/>
                  </a:solidFill>
                </a:rPr>
                <a:t>đang</a:t>
              </a:r>
              <a:r>
                <a:rPr lang="en-US" dirty="0">
                  <a:solidFill>
                    <a:schemeClr val="bg1"/>
                  </a:solidFill>
                </a:rPr>
                <a:t> </a:t>
              </a:r>
              <a:r>
                <a:rPr lang="en-US" dirty="0" err="1">
                  <a:solidFill>
                    <a:schemeClr val="bg1"/>
                  </a:solidFill>
                </a:rPr>
                <a:t>thuê</a:t>
              </a:r>
              <a:r>
                <a:rPr lang="en-US" dirty="0">
                  <a:solidFill>
                    <a:schemeClr val="bg1"/>
                  </a:solidFill>
                </a:rPr>
                <a:t> </a:t>
              </a:r>
              <a:r>
                <a:rPr lang="en-US" dirty="0" err="1">
                  <a:solidFill>
                    <a:schemeClr val="bg1"/>
                  </a:solidFill>
                </a:rPr>
                <a:t>tại</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sạn</a:t>
              </a:r>
              <a:endParaRPr lang="en-US" dirty="0">
                <a:solidFill>
                  <a:schemeClr val="bg1"/>
                </a:solidFill>
              </a:endParaRPr>
            </a:p>
            <a:p>
              <a:pPr marL="285750" indent="-285750">
                <a:buFont typeface="Wingdings" panose="05000000000000000000" pitchFamily="2" charset="2"/>
                <a:buChar char="q"/>
              </a:pPr>
              <a:r>
                <a:rPr lang="en-US" dirty="0" err="1">
                  <a:solidFill>
                    <a:schemeClr val="bg1"/>
                  </a:solidFill>
                </a:rPr>
                <a:t>Ngày</a:t>
              </a:r>
              <a:r>
                <a:rPr lang="en-US" dirty="0">
                  <a:solidFill>
                    <a:schemeClr val="bg1"/>
                  </a:solidFill>
                </a:rPr>
                <a:t> </a:t>
              </a:r>
              <a:r>
                <a:rPr lang="en-US" dirty="0" err="1">
                  <a:solidFill>
                    <a:schemeClr val="bg1"/>
                  </a:solidFill>
                </a:rPr>
                <a:t>giờ</a:t>
              </a:r>
              <a:r>
                <a:rPr lang="en-US" dirty="0">
                  <a:solidFill>
                    <a:schemeClr val="bg1"/>
                  </a:solidFill>
                </a:rPr>
                <a:t> </a:t>
              </a:r>
              <a:r>
                <a:rPr lang="en-US" dirty="0" err="1">
                  <a:solidFill>
                    <a:schemeClr val="bg1"/>
                  </a:solidFill>
                </a:rPr>
                <a:t>đến</a:t>
              </a:r>
              <a:r>
                <a:rPr lang="en-US" dirty="0">
                  <a:solidFill>
                    <a:schemeClr val="bg1"/>
                  </a:solidFill>
                </a:rPr>
                <a:t> </a:t>
              </a:r>
              <a:r>
                <a:rPr lang="en-US" dirty="0" err="1">
                  <a:solidFill>
                    <a:schemeClr val="bg1"/>
                  </a:solidFill>
                </a:rPr>
                <a:t>và</a:t>
              </a:r>
              <a:r>
                <a:rPr lang="en-US" dirty="0">
                  <a:solidFill>
                    <a:schemeClr val="bg1"/>
                  </a:solidFill>
                </a:rPr>
                <a:t> </a:t>
              </a:r>
              <a:r>
                <a:rPr lang="en-US" dirty="0" err="1">
                  <a:solidFill>
                    <a:schemeClr val="bg1"/>
                  </a:solidFill>
                </a:rPr>
                <a:t>rời</a:t>
              </a:r>
              <a:r>
                <a:rPr lang="en-US" dirty="0">
                  <a:solidFill>
                    <a:schemeClr val="bg1"/>
                  </a:solidFill>
                </a:rPr>
                <a:t> </a:t>
              </a:r>
              <a:r>
                <a:rPr lang="en-US" dirty="0" err="1">
                  <a:solidFill>
                    <a:schemeClr val="bg1"/>
                  </a:solidFill>
                </a:rPr>
                <a:t>đi</a:t>
              </a:r>
              <a:endParaRPr lang="en-US" dirty="0">
                <a:solidFill>
                  <a:schemeClr val="bg1"/>
                </a:solidFill>
              </a:endParaRPr>
            </a:p>
            <a:p>
              <a:pPr marL="285750" indent="-285750">
                <a:buFont typeface="Wingdings" panose="05000000000000000000" pitchFamily="2" charset="2"/>
                <a:buChar char="q"/>
              </a:pPr>
              <a:r>
                <a:rPr lang="en-US" dirty="0" err="1">
                  <a:solidFill>
                    <a:schemeClr val="bg1"/>
                  </a:solidFill>
                </a:rPr>
                <a:t>Tình</a:t>
              </a:r>
              <a:r>
                <a:rPr lang="en-US" dirty="0">
                  <a:solidFill>
                    <a:schemeClr val="bg1"/>
                  </a:solidFill>
                </a:rPr>
                <a:t> </a:t>
              </a:r>
              <a:r>
                <a:rPr lang="en-US" dirty="0" err="1">
                  <a:solidFill>
                    <a:schemeClr val="bg1"/>
                  </a:solidFill>
                </a:rPr>
                <a:t>trang</a:t>
              </a:r>
              <a:r>
                <a:rPr lang="en-US" dirty="0">
                  <a:solidFill>
                    <a:schemeClr val="bg1"/>
                  </a:solidFill>
                </a:rPr>
                <a:t> </a:t>
              </a:r>
              <a:r>
                <a:rPr lang="en-US" dirty="0" err="1">
                  <a:solidFill>
                    <a:schemeClr val="bg1"/>
                  </a:solidFill>
                </a:rPr>
                <a:t>phòng</a:t>
              </a:r>
              <a:r>
                <a:rPr lang="en-US" dirty="0">
                  <a:solidFill>
                    <a:schemeClr val="bg1"/>
                  </a:solidFill>
                </a:rPr>
                <a:t> </a:t>
              </a:r>
              <a:r>
                <a:rPr lang="en-US" dirty="0" err="1">
                  <a:solidFill>
                    <a:schemeClr val="bg1"/>
                  </a:solidFill>
                </a:rPr>
                <a:t>của</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sạn</a:t>
              </a:r>
              <a:endParaRPr lang="en-US" dirty="0">
                <a:solidFill>
                  <a:schemeClr val="bg1"/>
                </a:solidFill>
              </a:endParaRPr>
            </a:p>
            <a:p>
              <a:pPr marL="285750" indent="-285750">
                <a:buFont typeface="Wingdings" panose="05000000000000000000" pitchFamily="2" charset="2"/>
                <a:buChar char="q"/>
              </a:pPr>
              <a:r>
                <a:rPr lang="en-US" dirty="0" err="1">
                  <a:solidFill>
                    <a:schemeClr val="bg1"/>
                  </a:solidFill>
                </a:rPr>
                <a:t>Tổng</a:t>
              </a:r>
              <a:r>
                <a:rPr lang="en-US" dirty="0">
                  <a:solidFill>
                    <a:schemeClr val="bg1"/>
                  </a:solidFill>
                </a:rPr>
                <a:t> </a:t>
              </a:r>
              <a:r>
                <a:rPr lang="en-US" dirty="0" err="1">
                  <a:solidFill>
                    <a:schemeClr val="bg1"/>
                  </a:solidFill>
                </a:rPr>
                <a:t>số</a:t>
              </a:r>
              <a:r>
                <a:rPr lang="en-US" dirty="0">
                  <a:solidFill>
                    <a:schemeClr val="bg1"/>
                  </a:solidFill>
                </a:rPr>
                <a:t> </a:t>
              </a:r>
              <a:r>
                <a:rPr lang="en-US" dirty="0" err="1">
                  <a:solidFill>
                    <a:schemeClr val="bg1"/>
                  </a:solidFill>
                </a:rPr>
                <a:t>phòng</a:t>
              </a:r>
              <a:r>
                <a:rPr lang="en-US" dirty="0">
                  <a:solidFill>
                    <a:schemeClr val="bg1"/>
                  </a:solidFill>
                </a:rPr>
                <a:t> </a:t>
              </a:r>
              <a:r>
                <a:rPr lang="en-US" dirty="0" err="1">
                  <a:solidFill>
                    <a:schemeClr val="bg1"/>
                  </a:solidFill>
                </a:rPr>
                <a:t>của</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sạn</a:t>
              </a:r>
              <a:r>
                <a:rPr lang="en-US" dirty="0">
                  <a:solidFill>
                    <a:schemeClr val="bg1"/>
                  </a:solidFill>
                </a:rPr>
                <a:t> </a:t>
              </a:r>
              <a:r>
                <a:rPr lang="en-US" dirty="0" err="1">
                  <a:solidFill>
                    <a:schemeClr val="bg1"/>
                  </a:solidFill>
                </a:rPr>
                <a:t>hiện</a:t>
              </a:r>
              <a:r>
                <a:rPr lang="en-US" dirty="0">
                  <a:solidFill>
                    <a:schemeClr val="bg1"/>
                  </a:solidFill>
                </a:rPr>
                <a:t> </a:t>
              </a:r>
              <a:r>
                <a:rPr lang="en-US" dirty="0" err="1">
                  <a:solidFill>
                    <a:schemeClr val="bg1"/>
                  </a:solidFill>
                </a:rPr>
                <a:t>có</a:t>
              </a:r>
              <a:r>
                <a:rPr lang="en-US" dirty="0">
                  <a:solidFill>
                    <a:schemeClr val="bg1"/>
                  </a:solidFill>
                </a:rPr>
                <a:t> </a:t>
              </a:r>
              <a:r>
                <a:rPr lang="en-US" dirty="0" err="1">
                  <a:solidFill>
                    <a:schemeClr val="bg1"/>
                  </a:solidFill>
                </a:rPr>
                <a:t>thể</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endParaRPr lang="en-US" dirty="0">
                <a:solidFill>
                  <a:schemeClr val="bg1"/>
                </a:solidFill>
              </a:endParaRPr>
            </a:p>
            <a:p>
              <a:pPr marL="285750" indent="-285750">
                <a:buFont typeface="Wingdings" panose="05000000000000000000" pitchFamily="2" charset="2"/>
                <a:buChar char="q"/>
              </a:pPr>
              <a:r>
                <a:rPr lang="en-US" dirty="0" err="1">
                  <a:solidFill>
                    <a:schemeClr val="bg1"/>
                  </a:solidFill>
                </a:rPr>
                <a:t>Số</a:t>
              </a:r>
              <a:r>
                <a:rPr lang="en-US" dirty="0">
                  <a:solidFill>
                    <a:schemeClr val="bg1"/>
                  </a:solidFill>
                </a:rPr>
                <a:t> </a:t>
              </a:r>
              <a:r>
                <a:rPr lang="en-US" dirty="0" err="1">
                  <a:solidFill>
                    <a:schemeClr val="bg1"/>
                  </a:solidFill>
                </a:rPr>
                <a:t>phòng</a:t>
              </a:r>
              <a:r>
                <a:rPr lang="en-US" dirty="0">
                  <a:solidFill>
                    <a:schemeClr val="bg1"/>
                  </a:solidFill>
                </a:rPr>
                <a:t> </a:t>
              </a:r>
              <a:r>
                <a:rPr lang="en-US" dirty="0" err="1">
                  <a:solidFill>
                    <a:schemeClr val="bg1"/>
                  </a:solidFill>
                </a:rPr>
                <a:t>còn</a:t>
              </a:r>
              <a:r>
                <a:rPr lang="en-US" dirty="0">
                  <a:solidFill>
                    <a:schemeClr val="bg1"/>
                  </a:solidFill>
                </a:rPr>
                <a:t> </a:t>
              </a:r>
              <a:r>
                <a:rPr lang="en-US" dirty="0" err="1">
                  <a:solidFill>
                    <a:schemeClr val="bg1"/>
                  </a:solidFill>
                </a:rPr>
                <a:t>lại</a:t>
              </a:r>
              <a:endParaRPr lang="en-US" dirty="0">
                <a:solidFill>
                  <a:schemeClr val="bg1"/>
                </a:solidFill>
              </a:endParaRPr>
            </a:p>
            <a:p>
              <a:pPr marL="285750" indent="-285750">
                <a:buFont typeface="Wingdings" panose="05000000000000000000" pitchFamily="2" charset="2"/>
                <a:buChar char="q"/>
              </a:pPr>
              <a:r>
                <a:rPr lang="en-US" dirty="0" err="1">
                  <a:solidFill>
                    <a:schemeClr val="bg1"/>
                  </a:solidFill>
                </a:rPr>
                <a:t>Giá</a:t>
              </a:r>
              <a:r>
                <a:rPr lang="en-US" dirty="0">
                  <a:solidFill>
                    <a:schemeClr val="bg1"/>
                  </a:solidFill>
                </a:rPr>
                <a:t> </a:t>
              </a:r>
              <a:r>
                <a:rPr lang="en-US" dirty="0" err="1">
                  <a:solidFill>
                    <a:schemeClr val="bg1"/>
                  </a:solidFill>
                </a:rPr>
                <a:t>cả</a:t>
              </a:r>
              <a:endParaRPr lang="en-US" dirty="0">
                <a:solidFill>
                  <a:schemeClr val="bg1"/>
                </a:solidFill>
              </a:endParaRPr>
            </a:p>
          </p:txBody>
        </p:sp>
      </p:grpSp>
    </p:spTree>
    <p:extLst>
      <p:ext uri="{BB962C8B-B14F-4D97-AF65-F5344CB8AC3E}">
        <p14:creationId xmlns:p14="http://schemas.microsoft.com/office/powerpoint/2010/main" val="5629202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PHẦN 2</a:t>
            </a:r>
          </a:p>
        </p:txBody>
      </p:sp>
      <p:sp>
        <p:nvSpPr>
          <p:cNvPr id="6" name="Rectangle 5"/>
          <p:cNvSpPr/>
          <p:nvPr/>
        </p:nvSpPr>
        <p:spPr>
          <a:xfrm>
            <a:off x="2329217" y="350006"/>
            <a:ext cx="7533565" cy="110788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916908" y="636840"/>
            <a:ext cx="4831308" cy="523220"/>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Cơ</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Sở</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Về</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Lý</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Khách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Sạn</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10" name="TextBox 9"/>
          <p:cNvSpPr txBox="1"/>
          <p:nvPr/>
        </p:nvSpPr>
        <p:spPr>
          <a:xfrm>
            <a:off x="4908645" y="3816096"/>
            <a:ext cx="5281682" cy="369332"/>
          </a:xfrm>
          <a:prstGeom prst="rect">
            <a:avLst/>
          </a:prstGeom>
          <a:noFill/>
        </p:spPr>
        <p:txBody>
          <a:bodyPr wrap="square" rtlCol="0">
            <a:spAutoFit/>
          </a:bodyPr>
          <a:lstStyle/>
          <a:p>
            <a:pPr marL="285750" indent="-285750">
              <a:buFont typeface="Wingdings" panose="05000000000000000000" pitchFamily="2" charset="2"/>
              <a:buChar char="q"/>
            </a:pPr>
            <a:endParaRPr lang="en-US" dirty="0">
              <a:solidFill>
                <a:schemeClr val="bg1"/>
              </a:solidFill>
            </a:endParaRPr>
          </a:p>
        </p:txBody>
      </p:sp>
      <p:sp>
        <p:nvSpPr>
          <p:cNvPr id="14" name="TextBox 13">
            <a:extLst>
              <a:ext uri="{FF2B5EF4-FFF2-40B4-BE49-F238E27FC236}">
                <a16:creationId xmlns:a16="http://schemas.microsoft.com/office/drawing/2014/main" id="{223848DE-94E5-45B3-9770-ABF17B00E112}"/>
              </a:ext>
            </a:extLst>
          </p:cNvPr>
          <p:cNvSpPr txBox="1"/>
          <p:nvPr/>
        </p:nvSpPr>
        <p:spPr>
          <a:xfrm>
            <a:off x="2433720" y="2034681"/>
            <a:ext cx="8711822" cy="1200329"/>
          </a:xfrm>
          <a:prstGeom prst="rect">
            <a:avLst/>
          </a:prstGeom>
          <a:noFill/>
        </p:spPr>
        <p:txBody>
          <a:bodyPr wrap="square" rtlCol="0">
            <a:spAutoFit/>
          </a:bodyPr>
          <a:lstStyle/>
          <a:p>
            <a:r>
              <a:rPr lang="vi-VN" dirty="0">
                <a:solidFill>
                  <a:schemeClr val="bg1"/>
                </a:solidFill>
              </a:rPr>
              <a:t>2.3: Kết luận : </a:t>
            </a:r>
          </a:p>
          <a:p>
            <a:endParaRPr lang="vi-VN" dirty="0">
              <a:solidFill>
                <a:schemeClr val="bg1"/>
              </a:solidFill>
            </a:endParaRPr>
          </a:p>
          <a:p>
            <a:r>
              <a:rPr lang="vi-VN" dirty="0">
                <a:solidFill>
                  <a:schemeClr val="bg1"/>
                </a:solidFill>
              </a:rPr>
              <a:t>   Tất cả các thông tin về tình trạng của khách sạn sẽ được tổng hợp sau đó được   phân loại theo yêu cầu của khách hàng khi lựa chọn thuê phòng ở khách sạn.</a:t>
            </a:r>
            <a:endParaRPr lang="en-US" dirty="0">
              <a:solidFill>
                <a:schemeClr val="bg1"/>
              </a:solidFill>
            </a:endParaRPr>
          </a:p>
        </p:txBody>
      </p:sp>
    </p:spTree>
    <p:extLst>
      <p:ext uri="{BB962C8B-B14F-4D97-AF65-F5344CB8AC3E}">
        <p14:creationId xmlns:p14="http://schemas.microsoft.com/office/powerpoint/2010/main" val="10991948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0" y="407015"/>
            <a:ext cx="1446663" cy="75304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bg1"/>
                </a:solidFill>
                <a:latin typeface="Times New Roman" panose="02020603050405020304" pitchFamily="18" charset="0"/>
                <a:cs typeface="Times New Roman" panose="02020603050405020304" pitchFamily="18" charset="0"/>
              </a:rPr>
              <a:t>Phần</a:t>
            </a:r>
            <a:r>
              <a:rPr lang="en-US" sz="2800" dirty="0">
                <a:solidFill>
                  <a:schemeClr val="bg1"/>
                </a:solidFill>
                <a:latin typeface="Times New Roman" panose="02020603050405020304" pitchFamily="18" charset="0"/>
                <a:cs typeface="Times New Roman" panose="02020603050405020304" pitchFamily="18" charset="0"/>
              </a:rPr>
              <a:t> 3</a:t>
            </a:r>
          </a:p>
        </p:txBody>
      </p:sp>
      <p:grpSp>
        <p:nvGrpSpPr>
          <p:cNvPr id="6" name="Group 5"/>
          <p:cNvGrpSpPr/>
          <p:nvPr/>
        </p:nvGrpSpPr>
        <p:grpSpPr>
          <a:xfrm>
            <a:off x="2281451" y="311480"/>
            <a:ext cx="8268268" cy="944113"/>
            <a:chOff x="2240508" y="407015"/>
            <a:chExt cx="8268268" cy="944113"/>
          </a:xfrm>
        </p:grpSpPr>
        <p:sp>
          <p:nvSpPr>
            <p:cNvPr id="4" name="Rectangle 3"/>
            <p:cNvSpPr/>
            <p:nvPr/>
          </p:nvSpPr>
          <p:spPr>
            <a:xfrm>
              <a:off x="2240508" y="407015"/>
              <a:ext cx="8268268" cy="944113"/>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3687171" y="617461"/>
              <a:ext cx="6509982" cy="523220"/>
            </a:xfrm>
            <a:prstGeom prst="rect">
              <a:avLst/>
            </a:prstGeom>
            <a:noFill/>
          </p:spPr>
          <p:txBody>
            <a:bodyPr wrap="square" rtlCol="0">
              <a:spAutoFit/>
            </a:bodyPr>
            <a:lstStyle/>
            <a:p>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Tích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Và</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Thiết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Kế</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Hệ</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Thống</a:t>
              </a:r>
              <a:endParaRPr lang="en-US" sz="2800" dirty="0">
                <a:solidFill>
                  <a:schemeClr val="bg1"/>
                </a:solidFill>
                <a:latin typeface="Times New Roman" panose="02020603050405020304" pitchFamily="18" charset="0"/>
                <a:cs typeface="Times New Roman" panose="02020603050405020304" pitchFamily="18" charset="0"/>
              </a:endParaRPr>
            </a:p>
          </p:txBody>
        </p:sp>
      </p:grpSp>
      <p:sp>
        <p:nvSpPr>
          <p:cNvPr id="7" name="TextBox 6"/>
          <p:cNvSpPr txBox="1"/>
          <p:nvPr/>
        </p:nvSpPr>
        <p:spPr>
          <a:xfrm>
            <a:off x="1446663" y="1924334"/>
            <a:ext cx="9826388" cy="1754326"/>
          </a:xfrm>
          <a:prstGeom prst="rect">
            <a:avLst/>
          </a:prstGeom>
          <a:noFill/>
        </p:spPr>
        <p:txBody>
          <a:bodyPr wrap="square" rtlCol="0">
            <a:spAutoFit/>
          </a:bodyPr>
          <a:lstStyle/>
          <a:p>
            <a:r>
              <a:rPr lang="en-US" dirty="0">
                <a:solidFill>
                  <a:schemeClr val="bg1"/>
                </a:solidFill>
              </a:rPr>
              <a:t>3.1: </a:t>
            </a:r>
            <a:r>
              <a:rPr lang="en-US" dirty="0" err="1">
                <a:solidFill>
                  <a:schemeClr val="bg1"/>
                </a:solidFill>
              </a:rPr>
              <a:t>Yêu</a:t>
            </a:r>
            <a:r>
              <a:rPr lang="en-US" dirty="0">
                <a:solidFill>
                  <a:schemeClr val="bg1"/>
                </a:solidFill>
              </a:rPr>
              <a:t> </a:t>
            </a:r>
            <a:r>
              <a:rPr lang="en-US" dirty="0" err="1">
                <a:solidFill>
                  <a:schemeClr val="bg1"/>
                </a:solidFill>
              </a:rPr>
              <a:t>cầu</a:t>
            </a:r>
            <a:r>
              <a:rPr lang="en-US" dirty="0">
                <a:solidFill>
                  <a:schemeClr val="bg1"/>
                </a:solidFill>
              </a:rPr>
              <a:t> </a:t>
            </a:r>
            <a:r>
              <a:rPr lang="en-US" dirty="0" err="1">
                <a:solidFill>
                  <a:schemeClr val="bg1"/>
                </a:solidFill>
              </a:rPr>
              <a:t>chức</a:t>
            </a:r>
            <a:r>
              <a:rPr lang="en-US" dirty="0">
                <a:solidFill>
                  <a:schemeClr val="bg1"/>
                </a:solidFill>
              </a:rPr>
              <a:t> </a:t>
            </a:r>
            <a:r>
              <a:rPr lang="en-US" dirty="0" err="1">
                <a:solidFill>
                  <a:schemeClr val="bg1"/>
                </a:solidFill>
              </a:rPr>
              <a:t>năng</a:t>
            </a:r>
            <a:endParaRPr lang="en-US" dirty="0">
              <a:solidFill>
                <a:schemeClr val="bg1"/>
              </a:solidFill>
            </a:endParaRPr>
          </a:p>
          <a:p>
            <a:pPr marL="285750" indent="-285750">
              <a:buFont typeface="Wingdings" panose="05000000000000000000" pitchFamily="2" charset="2"/>
              <a:buChar char="v"/>
            </a:pPr>
            <a:r>
              <a:rPr lang="en-US" dirty="0" err="1">
                <a:solidFill>
                  <a:schemeClr val="bg1"/>
                </a:solidFill>
              </a:rPr>
              <a:t>Hệ</a:t>
            </a:r>
            <a:r>
              <a:rPr lang="en-US" dirty="0">
                <a:solidFill>
                  <a:schemeClr val="bg1"/>
                </a:solidFill>
              </a:rPr>
              <a:t> </a:t>
            </a:r>
            <a:r>
              <a:rPr lang="en-US" dirty="0" err="1">
                <a:solidFill>
                  <a:schemeClr val="bg1"/>
                </a:solidFill>
              </a:rPr>
              <a:t>thông</a:t>
            </a:r>
            <a:r>
              <a:rPr lang="en-US" dirty="0">
                <a:solidFill>
                  <a:schemeClr val="bg1"/>
                </a:solidFill>
              </a:rPr>
              <a:t> </a:t>
            </a:r>
            <a:r>
              <a:rPr lang="en-US" dirty="0" err="1">
                <a:solidFill>
                  <a:schemeClr val="bg1"/>
                </a:solidFill>
              </a:rPr>
              <a:t>phải</a:t>
            </a:r>
            <a:r>
              <a:rPr lang="en-US" dirty="0">
                <a:solidFill>
                  <a:schemeClr val="bg1"/>
                </a:solidFill>
              </a:rPr>
              <a:t> </a:t>
            </a:r>
            <a:r>
              <a:rPr lang="en-US" dirty="0" err="1">
                <a:solidFill>
                  <a:schemeClr val="bg1"/>
                </a:solidFill>
              </a:rPr>
              <a:t>cập</a:t>
            </a:r>
            <a:r>
              <a:rPr lang="en-US" dirty="0">
                <a:solidFill>
                  <a:schemeClr val="bg1"/>
                </a:solidFill>
              </a:rPr>
              <a:t> </a:t>
            </a:r>
            <a:r>
              <a:rPr lang="en-US" dirty="0" err="1">
                <a:solidFill>
                  <a:schemeClr val="bg1"/>
                </a:solidFill>
              </a:rPr>
              <a:t>nhật</a:t>
            </a:r>
            <a:r>
              <a:rPr lang="en-US" dirty="0">
                <a:solidFill>
                  <a:schemeClr val="bg1"/>
                </a:solidFill>
              </a:rPr>
              <a:t>, </a:t>
            </a:r>
            <a:r>
              <a:rPr lang="en-US" dirty="0" err="1">
                <a:solidFill>
                  <a:schemeClr val="bg1"/>
                </a:solidFill>
              </a:rPr>
              <a:t>lưu</a:t>
            </a:r>
            <a:r>
              <a:rPr lang="en-US" dirty="0">
                <a:solidFill>
                  <a:schemeClr val="bg1"/>
                </a:solidFill>
              </a:rPr>
              <a:t> </a:t>
            </a:r>
            <a:r>
              <a:rPr lang="en-US" dirty="0" err="1">
                <a:solidFill>
                  <a:schemeClr val="bg1"/>
                </a:solidFill>
              </a:rPr>
              <a:t>trữ</a:t>
            </a:r>
            <a:r>
              <a:rPr lang="en-US" dirty="0">
                <a:solidFill>
                  <a:schemeClr val="bg1"/>
                </a:solidFill>
              </a:rPr>
              <a:t> </a:t>
            </a:r>
            <a:r>
              <a:rPr lang="en-US" dirty="0" err="1">
                <a:solidFill>
                  <a:schemeClr val="bg1"/>
                </a:solidFill>
              </a:rPr>
              <a:t>tất</a:t>
            </a:r>
            <a:r>
              <a:rPr lang="en-US" dirty="0">
                <a:solidFill>
                  <a:schemeClr val="bg1"/>
                </a:solidFill>
              </a:rPr>
              <a:t> </a:t>
            </a:r>
            <a:r>
              <a:rPr lang="en-US" dirty="0" err="1">
                <a:solidFill>
                  <a:schemeClr val="bg1"/>
                </a:solidFill>
              </a:rPr>
              <a:t>cả</a:t>
            </a:r>
            <a:r>
              <a:rPr lang="en-US" dirty="0">
                <a:solidFill>
                  <a:schemeClr val="bg1"/>
                </a:solidFill>
              </a:rPr>
              <a:t> </a:t>
            </a:r>
            <a:r>
              <a:rPr lang="en-US" dirty="0" err="1">
                <a:solidFill>
                  <a:schemeClr val="bg1"/>
                </a:solidFill>
              </a:rPr>
              <a:t>các</a:t>
            </a:r>
            <a:r>
              <a:rPr lang="en-US" dirty="0">
                <a:solidFill>
                  <a:schemeClr val="bg1"/>
                </a:solidFill>
              </a:rPr>
              <a:t> </a:t>
            </a:r>
            <a:r>
              <a:rPr lang="en-US" dirty="0" err="1">
                <a:solidFill>
                  <a:schemeClr val="bg1"/>
                </a:solidFill>
              </a:rPr>
              <a:t>thông</a:t>
            </a:r>
            <a:r>
              <a:rPr lang="en-US" dirty="0">
                <a:solidFill>
                  <a:schemeClr val="bg1"/>
                </a:solidFill>
              </a:rPr>
              <a:t> tin chi </a:t>
            </a:r>
            <a:r>
              <a:rPr lang="en-US" dirty="0" err="1">
                <a:solidFill>
                  <a:schemeClr val="bg1"/>
                </a:solidFill>
              </a:rPr>
              <a:t>tiết</a:t>
            </a:r>
            <a:r>
              <a:rPr lang="en-US" dirty="0">
                <a:solidFill>
                  <a:schemeClr val="bg1"/>
                </a:solidFill>
              </a:rPr>
              <a:t> </a:t>
            </a:r>
            <a:r>
              <a:rPr lang="en-US" dirty="0" err="1">
                <a:solidFill>
                  <a:schemeClr val="bg1"/>
                </a:solidFill>
              </a:rPr>
              <a:t>về</a:t>
            </a:r>
            <a:r>
              <a:rPr lang="en-US" dirty="0">
                <a:solidFill>
                  <a:schemeClr val="bg1"/>
                </a:solidFill>
              </a:rPr>
              <a:t> </a:t>
            </a:r>
            <a:r>
              <a:rPr lang="en-US" dirty="0" err="1">
                <a:solidFill>
                  <a:schemeClr val="bg1"/>
                </a:solidFill>
              </a:rPr>
              <a:t>phòng</a:t>
            </a:r>
            <a:r>
              <a:rPr lang="en-US" dirty="0">
                <a:solidFill>
                  <a:schemeClr val="bg1"/>
                </a:solidFill>
              </a:rPr>
              <a:t>, </a:t>
            </a:r>
            <a:r>
              <a:rPr lang="en-US" dirty="0" err="1">
                <a:solidFill>
                  <a:schemeClr val="bg1"/>
                </a:solidFill>
              </a:rPr>
              <a:t>nhân</a:t>
            </a:r>
            <a:r>
              <a:rPr lang="en-US" dirty="0">
                <a:solidFill>
                  <a:schemeClr val="bg1"/>
                </a:solidFill>
              </a:rPr>
              <a:t> </a:t>
            </a:r>
            <a:r>
              <a:rPr lang="en-US" dirty="0" err="1">
                <a:solidFill>
                  <a:schemeClr val="bg1"/>
                </a:solidFill>
              </a:rPr>
              <a:t>viên</a:t>
            </a:r>
            <a:r>
              <a:rPr lang="en-US" dirty="0">
                <a:solidFill>
                  <a:schemeClr val="bg1"/>
                </a:solidFill>
              </a:rPr>
              <a:t>, </a:t>
            </a:r>
            <a:r>
              <a:rPr lang="en-US" dirty="0" err="1">
                <a:solidFill>
                  <a:schemeClr val="bg1"/>
                </a:solidFill>
              </a:rPr>
              <a:t>hóa</a:t>
            </a:r>
            <a:r>
              <a:rPr lang="en-US" dirty="0">
                <a:solidFill>
                  <a:schemeClr val="bg1"/>
                </a:solidFill>
              </a:rPr>
              <a:t> </a:t>
            </a:r>
            <a:r>
              <a:rPr lang="en-US" dirty="0" err="1">
                <a:solidFill>
                  <a:schemeClr val="bg1"/>
                </a:solidFill>
              </a:rPr>
              <a:t>đơn</a:t>
            </a:r>
            <a:r>
              <a:rPr lang="en-US" dirty="0">
                <a:solidFill>
                  <a:schemeClr val="bg1"/>
                </a:solidFill>
              </a:rPr>
              <a:t>,          </a:t>
            </a:r>
            <a:r>
              <a:rPr lang="en-US" dirty="0" err="1">
                <a:solidFill>
                  <a:schemeClr val="bg1"/>
                </a:solidFill>
              </a:rPr>
              <a:t>khách</a:t>
            </a:r>
            <a:r>
              <a:rPr lang="en-US" dirty="0">
                <a:solidFill>
                  <a:schemeClr val="bg1"/>
                </a:solidFill>
              </a:rPr>
              <a:t> </a:t>
            </a:r>
            <a:r>
              <a:rPr lang="vi-VN" dirty="0">
                <a:solidFill>
                  <a:schemeClr val="bg1"/>
                </a:solidFill>
              </a:rPr>
              <a:t>hà</a:t>
            </a:r>
            <a:r>
              <a:rPr lang="en-US" dirty="0">
                <a:solidFill>
                  <a:schemeClr val="bg1"/>
                </a:solidFill>
              </a:rPr>
              <a:t>ng,..</a:t>
            </a:r>
          </a:p>
          <a:p>
            <a:pPr marL="285750" indent="-285750">
              <a:buFont typeface="Wingdings" panose="05000000000000000000" pitchFamily="2" charset="2"/>
              <a:buChar char="v"/>
            </a:pPr>
            <a:r>
              <a:rPr lang="en-US" dirty="0" err="1">
                <a:solidFill>
                  <a:schemeClr val="bg1"/>
                </a:solidFill>
              </a:rPr>
              <a:t>Cập</a:t>
            </a:r>
            <a:r>
              <a:rPr lang="en-US" dirty="0">
                <a:solidFill>
                  <a:schemeClr val="bg1"/>
                </a:solidFill>
              </a:rPr>
              <a:t> </a:t>
            </a:r>
            <a:r>
              <a:rPr lang="en-US" dirty="0" err="1">
                <a:solidFill>
                  <a:schemeClr val="bg1"/>
                </a:solidFill>
              </a:rPr>
              <a:t>nhật</a:t>
            </a:r>
            <a:r>
              <a:rPr lang="en-US" dirty="0">
                <a:solidFill>
                  <a:schemeClr val="bg1"/>
                </a:solidFill>
              </a:rPr>
              <a:t> </a:t>
            </a:r>
            <a:r>
              <a:rPr lang="en-US" dirty="0" err="1">
                <a:solidFill>
                  <a:schemeClr val="bg1"/>
                </a:solidFill>
              </a:rPr>
              <a:t>theo</a:t>
            </a:r>
            <a:r>
              <a:rPr lang="en-US" dirty="0">
                <a:solidFill>
                  <a:schemeClr val="bg1"/>
                </a:solidFill>
              </a:rPr>
              <a:t> </a:t>
            </a:r>
            <a:r>
              <a:rPr lang="en-US" dirty="0" err="1">
                <a:solidFill>
                  <a:schemeClr val="bg1"/>
                </a:solidFill>
              </a:rPr>
              <a:t>danh</a:t>
            </a:r>
            <a:r>
              <a:rPr lang="en-US" dirty="0">
                <a:solidFill>
                  <a:schemeClr val="bg1"/>
                </a:solidFill>
              </a:rPr>
              <a:t> </a:t>
            </a:r>
            <a:r>
              <a:rPr lang="en-US" dirty="0" err="1">
                <a:solidFill>
                  <a:schemeClr val="bg1"/>
                </a:solidFill>
              </a:rPr>
              <a:t>mục</a:t>
            </a:r>
            <a:r>
              <a:rPr lang="en-US" dirty="0">
                <a:solidFill>
                  <a:schemeClr val="bg1"/>
                </a:solidFill>
              </a:rPr>
              <a:t>: </a:t>
            </a:r>
            <a:r>
              <a:rPr lang="en-US" dirty="0" err="1">
                <a:solidFill>
                  <a:schemeClr val="bg1"/>
                </a:solidFill>
              </a:rPr>
              <a:t>Nhân</a:t>
            </a:r>
            <a:r>
              <a:rPr lang="en-US" dirty="0">
                <a:solidFill>
                  <a:schemeClr val="bg1"/>
                </a:solidFill>
              </a:rPr>
              <a:t> </a:t>
            </a:r>
            <a:r>
              <a:rPr lang="en-US" dirty="0" err="1">
                <a:solidFill>
                  <a:schemeClr val="bg1"/>
                </a:solidFill>
              </a:rPr>
              <a:t>viên</a:t>
            </a:r>
            <a:r>
              <a:rPr lang="en-US" dirty="0">
                <a:solidFill>
                  <a:schemeClr val="bg1"/>
                </a:solidFill>
              </a:rPr>
              <a:t>, </a:t>
            </a:r>
            <a:r>
              <a:rPr lang="en-US" dirty="0" err="1">
                <a:solidFill>
                  <a:schemeClr val="bg1"/>
                </a:solidFill>
              </a:rPr>
              <a:t>dịch</a:t>
            </a:r>
            <a:r>
              <a:rPr lang="en-US" dirty="0">
                <a:solidFill>
                  <a:schemeClr val="bg1"/>
                </a:solidFill>
              </a:rPr>
              <a:t> </a:t>
            </a:r>
            <a:r>
              <a:rPr lang="en-US" dirty="0" err="1">
                <a:solidFill>
                  <a:schemeClr val="bg1"/>
                </a:solidFill>
              </a:rPr>
              <a:t>vụ</a:t>
            </a:r>
            <a:r>
              <a:rPr lang="en-US" dirty="0">
                <a:solidFill>
                  <a:schemeClr val="bg1"/>
                </a:solidFill>
              </a:rPr>
              <a:t>, </a:t>
            </a:r>
            <a:r>
              <a:rPr lang="en-US" dirty="0" err="1">
                <a:solidFill>
                  <a:schemeClr val="bg1"/>
                </a:solidFill>
              </a:rPr>
              <a:t>phòng</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hàng</a:t>
            </a:r>
            <a:r>
              <a:rPr lang="en-US" dirty="0">
                <a:solidFill>
                  <a:schemeClr val="bg1"/>
                </a:solidFill>
              </a:rPr>
              <a:t>, </a:t>
            </a:r>
            <a:r>
              <a:rPr lang="en-US" dirty="0" err="1">
                <a:solidFill>
                  <a:schemeClr val="bg1"/>
                </a:solidFill>
              </a:rPr>
              <a:t>hóa</a:t>
            </a:r>
            <a:r>
              <a:rPr lang="en-US" dirty="0">
                <a:solidFill>
                  <a:schemeClr val="bg1"/>
                </a:solidFill>
              </a:rPr>
              <a:t> </a:t>
            </a:r>
            <a:r>
              <a:rPr lang="en-US" dirty="0" err="1">
                <a:solidFill>
                  <a:schemeClr val="bg1"/>
                </a:solidFill>
              </a:rPr>
              <a:t>đơn</a:t>
            </a:r>
            <a:r>
              <a:rPr lang="en-US" dirty="0">
                <a:solidFill>
                  <a:schemeClr val="bg1"/>
                </a:solidFill>
              </a:rPr>
              <a:t>.</a:t>
            </a:r>
          </a:p>
          <a:p>
            <a:pPr marL="285750" indent="-285750">
              <a:buFont typeface="Wingdings" panose="05000000000000000000" pitchFamily="2" charset="2"/>
              <a:buChar char="v"/>
            </a:pPr>
            <a:r>
              <a:rPr lang="en-US" dirty="0" err="1">
                <a:solidFill>
                  <a:schemeClr val="bg1"/>
                </a:solidFill>
              </a:rPr>
              <a:t>Cung</a:t>
            </a:r>
            <a:r>
              <a:rPr lang="en-US" dirty="0">
                <a:solidFill>
                  <a:schemeClr val="bg1"/>
                </a:solidFill>
              </a:rPr>
              <a:t> </a:t>
            </a:r>
            <a:r>
              <a:rPr lang="en-US" dirty="0" err="1">
                <a:solidFill>
                  <a:schemeClr val="bg1"/>
                </a:solidFill>
              </a:rPr>
              <a:t>cấp</a:t>
            </a:r>
            <a:r>
              <a:rPr lang="en-US" dirty="0">
                <a:solidFill>
                  <a:schemeClr val="bg1"/>
                </a:solidFill>
              </a:rPr>
              <a:t>, </a:t>
            </a:r>
            <a:r>
              <a:rPr lang="en-US" dirty="0" err="1">
                <a:solidFill>
                  <a:schemeClr val="bg1"/>
                </a:solidFill>
              </a:rPr>
              <a:t>tra</a:t>
            </a:r>
            <a:r>
              <a:rPr lang="en-US" dirty="0">
                <a:solidFill>
                  <a:schemeClr val="bg1"/>
                </a:solidFill>
              </a:rPr>
              <a:t> </a:t>
            </a:r>
            <a:r>
              <a:rPr lang="en-US" dirty="0" err="1">
                <a:solidFill>
                  <a:schemeClr val="bg1"/>
                </a:solidFill>
              </a:rPr>
              <a:t>cứu</a:t>
            </a:r>
            <a:r>
              <a:rPr lang="en-US" dirty="0">
                <a:solidFill>
                  <a:schemeClr val="bg1"/>
                </a:solidFill>
              </a:rPr>
              <a:t> </a:t>
            </a:r>
            <a:r>
              <a:rPr lang="en-US" dirty="0" err="1">
                <a:solidFill>
                  <a:schemeClr val="bg1"/>
                </a:solidFill>
              </a:rPr>
              <a:t>khách</a:t>
            </a:r>
            <a:r>
              <a:rPr lang="en-US" dirty="0">
                <a:solidFill>
                  <a:schemeClr val="bg1"/>
                </a:solidFill>
              </a:rPr>
              <a:t> </a:t>
            </a:r>
            <a:r>
              <a:rPr lang="en-US" dirty="0" err="1">
                <a:solidFill>
                  <a:schemeClr val="bg1"/>
                </a:solidFill>
              </a:rPr>
              <a:t>sạn</a:t>
            </a:r>
            <a:endParaRPr lang="en-US" dirty="0">
              <a:solidFill>
                <a:schemeClr val="bg1"/>
              </a:solidFill>
            </a:endParaRPr>
          </a:p>
          <a:p>
            <a:pPr marL="285750" indent="-285750">
              <a:buFont typeface="Wingdings" panose="05000000000000000000" pitchFamily="2" charset="2"/>
              <a:buChar char="v"/>
            </a:pPr>
            <a:endParaRPr lang="en-US" dirty="0">
              <a:solidFill>
                <a:schemeClr val="bg1"/>
              </a:solidFill>
            </a:endParaRPr>
          </a:p>
        </p:txBody>
      </p:sp>
      <p:pic>
        <p:nvPicPr>
          <p:cNvPr id="8" name="Picture 7">
            <a:extLst>
              <a:ext uri="{FF2B5EF4-FFF2-40B4-BE49-F238E27FC236}">
                <a16:creationId xmlns:a16="http://schemas.microsoft.com/office/drawing/2014/main" id="{5E9353B0-F86F-4AD6-A736-356DF6BC6A41}"/>
              </a:ext>
            </a:extLst>
          </p:cNvPr>
          <p:cNvPicPr>
            <a:picLocks noChangeAspect="1"/>
          </p:cNvPicPr>
          <p:nvPr/>
        </p:nvPicPr>
        <p:blipFill>
          <a:blip r:embed="rId2"/>
          <a:stretch>
            <a:fillRect/>
          </a:stretch>
        </p:blipFill>
        <p:spPr>
          <a:xfrm>
            <a:off x="4327436" y="3928469"/>
            <a:ext cx="2273661" cy="1754326"/>
          </a:xfrm>
          <a:prstGeom prst="rect">
            <a:avLst/>
          </a:prstGeom>
        </p:spPr>
      </p:pic>
    </p:spTree>
    <p:extLst>
      <p:ext uri="{BB962C8B-B14F-4D97-AF65-F5344CB8AC3E}">
        <p14:creationId xmlns:p14="http://schemas.microsoft.com/office/powerpoint/2010/main" val="1693226850"/>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1050878" y="467619"/>
            <a:ext cx="6578221" cy="646331"/>
          </a:xfrm>
          <a:prstGeom prst="rect">
            <a:avLst/>
          </a:prstGeom>
          <a:noFill/>
        </p:spPr>
        <p:txBody>
          <a:bodyPr wrap="square" rtlCol="0">
            <a:spAutoFit/>
          </a:bodyPr>
          <a:lstStyle/>
          <a:p>
            <a:r>
              <a:rPr lang="en-US" dirty="0">
                <a:solidFill>
                  <a:schemeClr val="bg1"/>
                </a:solidFill>
              </a:rPr>
              <a:t>3.2: </a:t>
            </a:r>
            <a:r>
              <a:rPr lang="en-US" dirty="0" err="1">
                <a:solidFill>
                  <a:schemeClr val="bg1"/>
                </a:solidFill>
              </a:rPr>
              <a:t>Biểu</a:t>
            </a:r>
            <a:r>
              <a:rPr lang="en-US" dirty="0">
                <a:solidFill>
                  <a:schemeClr val="bg1"/>
                </a:solidFill>
              </a:rPr>
              <a:t> </a:t>
            </a:r>
            <a:r>
              <a:rPr lang="en-US" dirty="0" err="1">
                <a:solidFill>
                  <a:schemeClr val="bg1"/>
                </a:solidFill>
              </a:rPr>
              <a:t>đồ</a:t>
            </a:r>
            <a:r>
              <a:rPr lang="en-US" dirty="0">
                <a:solidFill>
                  <a:schemeClr val="bg1"/>
                </a:solidFill>
              </a:rPr>
              <a:t> </a:t>
            </a:r>
            <a:r>
              <a:rPr lang="en-US" dirty="0" err="1">
                <a:solidFill>
                  <a:schemeClr val="bg1"/>
                </a:solidFill>
              </a:rPr>
              <a:t>phân</a:t>
            </a:r>
            <a:r>
              <a:rPr lang="en-US" dirty="0">
                <a:solidFill>
                  <a:schemeClr val="bg1"/>
                </a:solidFill>
              </a:rPr>
              <a:t> </a:t>
            </a:r>
            <a:r>
              <a:rPr lang="en-US" dirty="0" err="1">
                <a:solidFill>
                  <a:schemeClr val="bg1"/>
                </a:solidFill>
              </a:rPr>
              <a:t>rã</a:t>
            </a:r>
            <a:r>
              <a:rPr lang="en-US" dirty="0">
                <a:solidFill>
                  <a:schemeClr val="bg1"/>
                </a:solidFill>
              </a:rPr>
              <a:t> </a:t>
            </a:r>
            <a:r>
              <a:rPr lang="en-US" dirty="0" err="1">
                <a:solidFill>
                  <a:schemeClr val="bg1"/>
                </a:solidFill>
              </a:rPr>
              <a:t>hệ</a:t>
            </a:r>
            <a:r>
              <a:rPr lang="en-US" dirty="0">
                <a:solidFill>
                  <a:schemeClr val="bg1"/>
                </a:solidFill>
              </a:rPr>
              <a:t> </a:t>
            </a:r>
            <a:r>
              <a:rPr lang="en-US" dirty="0" err="1">
                <a:solidFill>
                  <a:schemeClr val="bg1"/>
                </a:solidFill>
              </a:rPr>
              <a:t>thống</a:t>
            </a:r>
            <a:endParaRPr lang="en-US" dirty="0">
              <a:solidFill>
                <a:schemeClr val="bg1"/>
              </a:solidFill>
            </a:endParaRPr>
          </a:p>
          <a:p>
            <a:endParaRPr lang="en-US"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878" y="1113950"/>
            <a:ext cx="5220429" cy="552527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5414" y="1113950"/>
            <a:ext cx="3972479" cy="2362530"/>
          </a:xfrm>
          <a:prstGeom prst="rect">
            <a:avLst/>
          </a:prstGeom>
        </p:spPr>
      </p:pic>
      <p:pic>
        <p:nvPicPr>
          <p:cNvPr id="7" name="Picture 6">
            <a:extLst>
              <a:ext uri="{FF2B5EF4-FFF2-40B4-BE49-F238E27FC236}">
                <a16:creationId xmlns:a16="http://schemas.microsoft.com/office/drawing/2014/main" id="{246CEEB5-4763-4A96-AEC5-0804DC52E9F3}"/>
              </a:ext>
            </a:extLst>
          </p:cNvPr>
          <p:cNvPicPr>
            <a:picLocks noChangeAspect="1"/>
          </p:cNvPicPr>
          <p:nvPr/>
        </p:nvPicPr>
        <p:blipFill>
          <a:blip r:embed="rId4"/>
          <a:stretch>
            <a:fillRect/>
          </a:stretch>
        </p:blipFill>
        <p:spPr>
          <a:xfrm>
            <a:off x="7802504" y="3938316"/>
            <a:ext cx="2457847" cy="2457847"/>
          </a:xfrm>
          <a:prstGeom prst="rect">
            <a:avLst/>
          </a:prstGeom>
        </p:spPr>
      </p:pic>
    </p:spTree>
    <p:extLst>
      <p:ext uri="{BB962C8B-B14F-4D97-AF65-F5344CB8AC3E}">
        <p14:creationId xmlns:p14="http://schemas.microsoft.com/office/powerpoint/2010/main" val="225632103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1416</TotalTime>
  <Words>1021</Words>
  <Application>Microsoft Office PowerPoint</Application>
  <PresentationFormat>Widescreen</PresentationFormat>
  <Paragraphs>86</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Lobster</vt:lpstr>
      <vt:lpstr>Algerian</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13 - Trần Trung Chính</cp:lastModifiedBy>
  <cp:revision>38</cp:revision>
  <dcterms:created xsi:type="dcterms:W3CDTF">2021-06-09T01:33:26Z</dcterms:created>
  <dcterms:modified xsi:type="dcterms:W3CDTF">2021-07-14T18:26:49Z</dcterms:modified>
</cp:coreProperties>
</file>

<file path=docProps/thumbnail.jpeg>
</file>